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drawings/drawing1.xml" ContentType="application/vnd.openxmlformats-officedocument.drawingml.chartshapes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2.xml" ContentType="application/vnd.openxmlformats-officedocument.drawingml.chartshapes+xml"/>
  <Override PartName="/ppt/notesSlides/notesSlide9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drawings/drawing3.xml" ContentType="application/vnd.openxmlformats-officedocument.drawingml.chartshapes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14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drawings/drawing4.xml" ContentType="application/vnd.openxmlformats-officedocument.drawingml.chartshapes+xml"/>
  <Override PartName="/ppt/notesSlides/notesSlide15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drawings/drawing5.xml" ContentType="application/vnd.openxmlformats-officedocument.drawingml.chartshapes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drawings/drawing6.xml" ContentType="application/vnd.openxmlformats-officedocument.drawingml.chartshapes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drawings/drawing7.xml" ContentType="application/vnd.openxmlformats-officedocument.drawingml.chartshapes+xml"/>
  <Override PartName="/ppt/notesSlides/notesSlide16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theme/themeOverride1.xml" ContentType="application/vnd.openxmlformats-officedocument.themeOverride+xml"/>
  <Override PartName="/ppt/notesSlides/notesSlide17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theme/themeOverride2.xml" ContentType="application/vnd.openxmlformats-officedocument.themeOverride+xml"/>
  <Override PartName="/ppt/drawings/drawing8.xml" ContentType="application/vnd.openxmlformats-officedocument.drawingml.chartshapes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drawings/drawing9.xml" ContentType="application/vnd.openxmlformats-officedocument.drawingml.chartshapes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notesSlides/notesSlide22.xml" ContentType="application/vnd.openxmlformats-officedocument.presentationml.notesSlid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notesSlides/notesSlide23.xml" ContentType="application/vnd.openxmlformats-officedocument.presentationml.notesSlid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charts/chart20.xml" ContentType="application/vnd.openxmlformats-officedocument.drawingml.chart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charts/chart23.xml" ContentType="application/vnd.openxmlformats-officedocument.drawingml.chart+xml"/>
  <Override PartName="/ppt/notesSlides/notesSlide33.xml" ContentType="application/vnd.openxmlformats-officedocument.presentationml.notesSlide+xml"/>
  <Override PartName="/ppt/charts/chart24.xml" ContentType="application/vnd.openxmlformats-officedocument.drawingml.chart+xml"/>
  <Override PartName="/ppt/charts/chart25.xml" ContentType="application/vnd.openxmlformats-officedocument.drawingml.chart+xml"/>
  <Override PartName="/ppt/charts/chart26.xml" ContentType="application/vnd.openxmlformats-officedocument.drawingml.chart+xml"/>
  <Override PartName="/ppt/charts/chart27.xml" ContentType="application/vnd.openxmlformats-officedocument.drawingml.chart+xml"/>
  <Override PartName="/ppt/charts/chart28.xml" ContentType="application/vnd.openxmlformats-officedocument.drawingml.chart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charts/chart29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notesSlides/notesSlide37.xml" ContentType="application/vnd.openxmlformats-officedocument.presentationml.notesSlide+xml"/>
  <Override PartName="/ppt/charts/chart30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drawings/drawing10.xml" ContentType="application/vnd.openxmlformats-officedocument.drawingml.chartshapes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charts/chart31.xml" ContentType="application/vnd.openxmlformats-officedocument.drawingml.chart+xml"/>
  <Override PartName="/ppt/theme/themeOverride3.xml" ContentType="application/vnd.openxmlformats-officedocument.themeOverride+xml"/>
  <Override PartName="/ppt/drawings/drawing11.xml" ContentType="application/vnd.openxmlformats-officedocument.drawingml.chartshapes+xml"/>
  <Override PartName="/ppt/notesSlides/notesSlide42.xml" ContentType="application/vnd.openxmlformats-officedocument.presentationml.notesSlide+xml"/>
  <Override PartName="/ppt/charts/chart3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theme/themeOverride4.xml" ContentType="application/vnd.openxmlformats-officedocument.themeOverride+xml"/>
  <Override PartName="/ppt/drawings/drawing12.xml" ContentType="application/vnd.openxmlformats-officedocument.drawingml.chartshapes+xml"/>
  <Override PartName="/ppt/notesSlides/notesSlide43.xml" ContentType="application/vnd.openxmlformats-officedocument.presentationml.notesSlide+xml"/>
  <Override PartName="/ppt/charts/chart3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theme/themeOverride5.xml" ContentType="application/vnd.openxmlformats-officedocument.themeOverride+xml"/>
  <Override PartName="/ppt/notesSlides/notesSlide44.xml" ContentType="application/vnd.openxmlformats-officedocument.presentationml.notesSlide+xml"/>
  <Override PartName="/ppt/charts/chart3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drawings/drawing13.xml" ContentType="application/vnd.openxmlformats-officedocument.drawingml.chartshapes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charts/chart3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3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notesSlides/notesSlide47.xml" ContentType="application/vnd.openxmlformats-officedocument.presentationml.notesSlide+xml"/>
  <Override PartName="/ppt/charts/chart3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3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notesSlides/notesSlide48.xml" ContentType="application/vnd.openxmlformats-officedocument.presentationml.notesSlide+xml"/>
  <Override PartName="/ppt/charts/chart39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40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41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42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notesSlides/notesSlide49.xml" ContentType="application/vnd.openxmlformats-officedocument.presentationml.notesSlide+xml"/>
  <Override PartName="/ppt/charts/chart43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4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notesSlides/notesSlide50.xml" ContentType="application/vnd.openxmlformats-officedocument.presentationml.notesSlide+xml"/>
  <Override PartName="/ppt/charts/chart4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4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notesSlides/notesSlide51.xml" ContentType="application/vnd.openxmlformats-officedocument.presentationml.notesSlide+xml"/>
  <Override PartName="/ppt/charts/chart4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notesSlides/notesSlide52.xml" ContentType="application/vnd.openxmlformats-officedocument.presentationml.notesSlide+xml"/>
  <Override PartName="/ppt/charts/chart4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49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50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51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52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53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54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notesSlides/notesSlide53.xml" ContentType="application/vnd.openxmlformats-officedocument.presentationml.notesSlide+xml"/>
  <Override PartName="/ppt/charts/chart55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56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57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58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notesSlides/notesSlide54.xml" ContentType="application/vnd.openxmlformats-officedocument.presentationml.notesSlide+xml"/>
  <Override PartName="/ppt/charts/chart59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60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61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4" r:id="rId4"/>
    <p:sldMasterId id="2147483709" r:id="rId5"/>
  </p:sldMasterIdLst>
  <p:notesMasterIdLst>
    <p:notesMasterId r:id="rId94"/>
  </p:notesMasterIdLst>
  <p:handoutMasterIdLst>
    <p:handoutMasterId r:id="rId95"/>
  </p:handoutMasterIdLst>
  <p:sldIdLst>
    <p:sldId id="1651" r:id="rId6"/>
    <p:sldId id="1897" r:id="rId7"/>
    <p:sldId id="1845" r:id="rId8"/>
    <p:sldId id="1818" r:id="rId9"/>
    <p:sldId id="1727" r:id="rId10"/>
    <p:sldId id="1728" r:id="rId11"/>
    <p:sldId id="1726" r:id="rId12"/>
    <p:sldId id="1755" r:id="rId13"/>
    <p:sldId id="1899" r:id="rId14"/>
    <p:sldId id="1733" r:id="rId15"/>
    <p:sldId id="1734" r:id="rId16"/>
    <p:sldId id="1900" r:id="rId17"/>
    <p:sldId id="1891" r:id="rId18"/>
    <p:sldId id="1775" r:id="rId19"/>
    <p:sldId id="1731" r:id="rId20"/>
    <p:sldId id="1732" r:id="rId21"/>
    <p:sldId id="1901" r:id="rId22"/>
    <p:sldId id="1740" r:id="rId23"/>
    <p:sldId id="1741" r:id="rId24"/>
    <p:sldId id="1902" r:id="rId25"/>
    <p:sldId id="1744" r:id="rId26"/>
    <p:sldId id="1903" r:id="rId27"/>
    <p:sldId id="1747" r:id="rId28"/>
    <p:sldId id="1748" r:id="rId29"/>
    <p:sldId id="1904" r:id="rId30"/>
    <p:sldId id="1749" r:id="rId31"/>
    <p:sldId id="1905" r:id="rId32"/>
    <p:sldId id="1760" r:id="rId33"/>
    <p:sldId id="1906" r:id="rId34"/>
    <p:sldId id="1831" r:id="rId35"/>
    <p:sldId id="1832" r:id="rId36"/>
    <p:sldId id="1833" r:id="rId37"/>
    <p:sldId id="1834" r:id="rId38"/>
    <p:sldId id="1835" r:id="rId39"/>
    <p:sldId id="1836" r:id="rId40"/>
    <p:sldId id="1837" r:id="rId41"/>
    <p:sldId id="1838" r:id="rId42"/>
    <p:sldId id="1839" r:id="rId43"/>
    <p:sldId id="1907" r:id="rId44"/>
    <p:sldId id="1892" r:id="rId45"/>
    <p:sldId id="1893" r:id="rId46"/>
    <p:sldId id="1895" r:id="rId47"/>
    <p:sldId id="1896" r:id="rId48"/>
    <p:sldId id="1846" r:id="rId49"/>
    <p:sldId id="1848" r:id="rId50"/>
    <p:sldId id="1849" r:id="rId51"/>
    <p:sldId id="1850" r:id="rId52"/>
    <p:sldId id="1851" r:id="rId53"/>
    <p:sldId id="1852" r:id="rId54"/>
    <p:sldId id="1853" r:id="rId55"/>
    <p:sldId id="1854" r:id="rId56"/>
    <p:sldId id="1855" r:id="rId57"/>
    <p:sldId id="1908" r:id="rId58"/>
    <p:sldId id="1857" r:id="rId59"/>
    <p:sldId id="1909" r:id="rId60"/>
    <p:sldId id="1859" r:id="rId61"/>
    <p:sldId id="1860" r:id="rId62"/>
    <p:sldId id="1861" r:id="rId63"/>
    <p:sldId id="1862" r:id="rId64"/>
    <p:sldId id="1863" r:id="rId65"/>
    <p:sldId id="1864" r:id="rId66"/>
    <p:sldId id="1847" r:id="rId67"/>
    <p:sldId id="1865" r:id="rId68"/>
    <p:sldId id="1866" r:id="rId69"/>
    <p:sldId id="1867" r:id="rId70"/>
    <p:sldId id="1868" r:id="rId71"/>
    <p:sldId id="1869" r:id="rId72"/>
    <p:sldId id="1910" r:id="rId73"/>
    <p:sldId id="1871" r:id="rId74"/>
    <p:sldId id="1872" r:id="rId75"/>
    <p:sldId id="1873" r:id="rId76"/>
    <p:sldId id="1874" r:id="rId77"/>
    <p:sldId id="1875" r:id="rId78"/>
    <p:sldId id="1876" r:id="rId79"/>
    <p:sldId id="1877" r:id="rId80"/>
    <p:sldId id="1878" r:id="rId81"/>
    <p:sldId id="1879" r:id="rId82"/>
    <p:sldId id="1880" r:id="rId83"/>
    <p:sldId id="1881" r:id="rId84"/>
    <p:sldId id="1882" r:id="rId85"/>
    <p:sldId id="1883" r:id="rId86"/>
    <p:sldId id="1884" r:id="rId87"/>
    <p:sldId id="1885" r:id="rId88"/>
    <p:sldId id="1886" r:id="rId89"/>
    <p:sldId id="1887" r:id="rId90"/>
    <p:sldId id="1888" r:id="rId91"/>
    <p:sldId id="1889" r:id="rId92"/>
    <p:sldId id="1890" r:id="rId93"/>
  </p:sldIdLst>
  <p:sldSz cx="12192000" cy="6858000"/>
  <p:notesSz cx="9872663" cy="6797675"/>
  <p:defaultTextStyle>
    <a:defPPr>
      <a:defRPr lang="cs-CZ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Borkovcová Irena" initials="BI" lastIdx="19" clrIdx="0">
    <p:extLst>
      <p:ext uri="{19B8F6BF-5375-455C-9EA6-DF929625EA0E}">
        <p15:presenceInfo xmlns:p15="http://schemas.microsoft.com/office/powerpoint/2012/main" userId="S-1-5-21-1086798987-9118719-3790444343-7165" providerId="AD"/>
      </p:ext>
    </p:extLst>
  </p:cmAuthor>
  <p:cmAuthor id="2" name="Pražáková Dana" initials="PD" lastIdx="178" clrIdx="1">
    <p:extLst>
      <p:ext uri="{19B8F6BF-5375-455C-9EA6-DF929625EA0E}">
        <p15:presenceInfo xmlns:p15="http://schemas.microsoft.com/office/powerpoint/2012/main" userId="S::Dana.Prazakova@csicr.cz::22df3d58-e495-4c34-8452-010284eaafb8" providerId="AD"/>
      </p:ext>
    </p:extLst>
  </p:cmAuthor>
  <p:cmAuthor id="3" name="Francová Gabriela" initials="FG" lastIdx="91" clrIdx="2">
    <p:extLst>
      <p:ext uri="{19B8F6BF-5375-455C-9EA6-DF929625EA0E}">
        <p15:presenceInfo xmlns:p15="http://schemas.microsoft.com/office/powerpoint/2012/main" userId="S-1-5-21-1086798987-9118719-3790444343-12345" providerId="AD"/>
      </p:ext>
    </p:extLst>
  </p:cmAuthor>
  <p:cmAuthor id="4" name="Folwarczný Roman" initials="FR" lastIdx="10" clrIdx="3">
    <p:extLst>
      <p:ext uri="{19B8F6BF-5375-455C-9EA6-DF929625EA0E}">
        <p15:presenceInfo xmlns:p15="http://schemas.microsoft.com/office/powerpoint/2012/main" userId="S-1-5-21-1086798987-9118719-3790444343-20821" providerId="AD"/>
      </p:ext>
    </p:extLst>
  </p:cmAuthor>
  <p:cmAuthor id="5" name="Borkovcová Irena" initials="BI [2]" lastIdx="6" clrIdx="4">
    <p:extLst>
      <p:ext uri="{19B8F6BF-5375-455C-9EA6-DF929625EA0E}">
        <p15:presenceInfo xmlns:p15="http://schemas.microsoft.com/office/powerpoint/2012/main" userId="S::irena.borkovcova@csicr.cz::049e8a1e-e619-4d76-b1ea-d67ac24214ae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CC6C6"/>
    <a:srgbClr val="0073CF"/>
    <a:srgbClr val="C60C30"/>
    <a:srgbClr val="E9EAEA"/>
    <a:srgbClr val="8496B0"/>
    <a:srgbClr val="D5DCE4"/>
    <a:srgbClr val="99CCFF"/>
    <a:srgbClr val="F1F1F1"/>
    <a:srgbClr val="E3DE00"/>
    <a:srgbClr val="B07BD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řední styl 2 – zvýraznění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Styl Středně sytá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281" autoAdjust="0"/>
    <p:restoredTop sz="96020" autoAdjust="0"/>
  </p:normalViewPr>
  <p:slideViewPr>
    <p:cSldViewPr snapToGrid="0">
      <p:cViewPr>
        <p:scale>
          <a:sx n="74" d="100"/>
          <a:sy n="74" d="100"/>
        </p:scale>
        <p:origin x="480" y="-104"/>
      </p:cViewPr>
      <p:guideLst/>
    </p:cSldViewPr>
  </p:slideViewPr>
  <p:notesTextViewPr>
    <p:cViewPr>
      <p:scale>
        <a:sx n="125" d="100"/>
        <a:sy n="125" d="100"/>
      </p:scale>
      <p:origin x="0" y="0"/>
    </p:cViewPr>
  </p:notesTextViewPr>
  <p:sorterViewPr>
    <p:cViewPr>
      <p:scale>
        <a:sx n="50" d="100"/>
        <a:sy n="50" d="100"/>
      </p:scale>
      <p:origin x="0" y="-4578"/>
    </p:cViewPr>
  </p:sorterViewPr>
  <p:notesViewPr>
    <p:cSldViewPr snapToGrid="0">
      <p:cViewPr varScale="1">
        <p:scale>
          <a:sx n="132" d="100"/>
          <a:sy n="132" d="100"/>
        </p:scale>
        <p:origin x="1632" y="10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1.xml"/><Relationship Id="rId21" Type="http://schemas.openxmlformats.org/officeDocument/2006/relationships/slide" Target="slides/slide16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63" Type="http://schemas.openxmlformats.org/officeDocument/2006/relationships/slide" Target="slides/slide58.xml"/><Relationship Id="rId68" Type="http://schemas.openxmlformats.org/officeDocument/2006/relationships/slide" Target="slides/slide63.xml"/><Relationship Id="rId84" Type="http://schemas.openxmlformats.org/officeDocument/2006/relationships/slide" Target="slides/slide79.xml"/><Relationship Id="rId89" Type="http://schemas.openxmlformats.org/officeDocument/2006/relationships/slide" Target="slides/slide84.xml"/><Relationship Id="rId16" Type="http://schemas.openxmlformats.org/officeDocument/2006/relationships/slide" Target="slides/slide11.xml"/><Relationship Id="rId11" Type="http://schemas.openxmlformats.org/officeDocument/2006/relationships/slide" Target="slides/slide6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53" Type="http://schemas.openxmlformats.org/officeDocument/2006/relationships/slide" Target="slides/slide48.xml"/><Relationship Id="rId58" Type="http://schemas.openxmlformats.org/officeDocument/2006/relationships/slide" Target="slides/slide53.xml"/><Relationship Id="rId74" Type="http://schemas.openxmlformats.org/officeDocument/2006/relationships/slide" Target="slides/slide69.xml"/><Relationship Id="rId79" Type="http://schemas.openxmlformats.org/officeDocument/2006/relationships/slide" Target="slides/slide74.xml"/><Relationship Id="rId5" Type="http://schemas.openxmlformats.org/officeDocument/2006/relationships/slideMaster" Target="slideMasters/slideMaster2.xml"/><Relationship Id="rId90" Type="http://schemas.openxmlformats.org/officeDocument/2006/relationships/slide" Target="slides/slide85.xml"/><Relationship Id="rId95" Type="http://schemas.openxmlformats.org/officeDocument/2006/relationships/handoutMaster" Target="handoutMasters/handoutMaster1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64" Type="http://schemas.openxmlformats.org/officeDocument/2006/relationships/slide" Target="slides/slide59.xml"/><Relationship Id="rId69" Type="http://schemas.openxmlformats.org/officeDocument/2006/relationships/slide" Target="slides/slide64.xml"/><Relationship Id="rId80" Type="http://schemas.openxmlformats.org/officeDocument/2006/relationships/slide" Target="slides/slide75.xml"/><Relationship Id="rId85" Type="http://schemas.openxmlformats.org/officeDocument/2006/relationships/slide" Target="slides/slide80.xml"/><Relationship Id="rId3" Type="http://schemas.openxmlformats.org/officeDocument/2006/relationships/customXml" Target="../customXml/item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slide" Target="slides/slide41.xml"/><Relationship Id="rId59" Type="http://schemas.openxmlformats.org/officeDocument/2006/relationships/slide" Target="slides/slide54.xml"/><Relationship Id="rId67" Type="http://schemas.openxmlformats.org/officeDocument/2006/relationships/slide" Target="slides/slide62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slide" Target="slides/slide49.xml"/><Relationship Id="rId62" Type="http://schemas.openxmlformats.org/officeDocument/2006/relationships/slide" Target="slides/slide57.xml"/><Relationship Id="rId70" Type="http://schemas.openxmlformats.org/officeDocument/2006/relationships/slide" Target="slides/slide65.xml"/><Relationship Id="rId75" Type="http://schemas.openxmlformats.org/officeDocument/2006/relationships/slide" Target="slides/slide70.xml"/><Relationship Id="rId83" Type="http://schemas.openxmlformats.org/officeDocument/2006/relationships/slide" Target="slides/slide78.xml"/><Relationship Id="rId88" Type="http://schemas.openxmlformats.org/officeDocument/2006/relationships/slide" Target="slides/slide83.xml"/><Relationship Id="rId91" Type="http://schemas.openxmlformats.org/officeDocument/2006/relationships/slide" Target="slides/slide86.xml"/><Relationship Id="rId96" Type="http://schemas.openxmlformats.org/officeDocument/2006/relationships/commentAuthors" Target="commentAuthors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slide" Target="slides/slide44.xml"/><Relationship Id="rId57" Type="http://schemas.openxmlformats.org/officeDocument/2006/relationships/slide" Target="slides/slide52.xml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slide" Target="slides/slide47.xml"/><Relationship Id="rId60" Type="http://schemas.openxmlformats.org/officeDocument/2006/relationships/slide" Target="slides/slide55.xml"/><Relationship Id="rId65" Type="http://schemas.openxmlformats.org/officeDocument/2006/relationships/slide" Target="slides/slide60.xml"/><Relationship Id="rId73" Type="http://schemas.openxmlformats.org/officeDocument/2006/relationships/slide" Target="slides/slide68.xml"/><Relationship Id="rId78" Type="http://schemas.openxmlformats.org/officeDocument/2006/relationships/slide" Target="slides/slide73.xml"/><Relationship Id="rId81" Type="http://schemas.openxmlformats.org/officeDocument/2006/relationships/slide" Target="slides/slide76.xml"/><Relationship Id="rId86" Type="http://schemas.openxmlformats.org/officeDocument/2006/relationships/slide" Target="slides/slide81.xml"/><Relationship Id="rId94" Type="http://schemas.openxmlformats.org/officeDocument/2006/relationships/notesMaster" Target="notesMasters/notesMaster1.xml"/><Relationship Id="rId99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9" Type="http://schemas.openxmlformats.org/officeDocument/2006/relationships/slide" Target="slides/slide34.xml"/><Relationship Id="rId34" Type="http://schemas.openxmlformats.org/officeDocument/2006/relationships/slide" Target="slides/slide29.xml"/><Relationship Id="rId50" Type="http://schemas.openxmlformats.org/officeDocument/2006/relationships/slide" Target="slides/slide45.xml"/><Relationship Id="rId55" Type="http://schemas.openxmlformats.org/officeDocument/2006/relationships/slide" Target="slides/slide50.xml"/><Relationship Id="rId76" Type="http://schemas.openxmlformats.org/officeDocument/2006/relationships/slide" Target="slides/slide71.xml"/><Relationship Id="rId97" Type="http://schemas.openxmlformats.org/officeDocument/2006/relationships/presProps" Target="presProps.xml"/><Relationship Id="rId7" Type="http://schemas.openxmlformats.org/officeDocument/2006/relationships/slide" Target="slides/slide2.xml"/><Relationship Id="rId71" Type="http://schemas.openxmlformats.org/officeDocument/2006/relationships/slide" Target="slides/slide66.xml"/><Relationship Id="rId92" Type="http://schemas.openxmlformats.org/officeDocument/2006/relationships/slide" Target="slides/slide87.xml"/><Relationship Id="rId2" Type="http://schemas.openxmlformats.org/officeDocument/2006/relationships/customXml" Target="../customXml/item2.xml"/><Relationship Id="rId29" Type="http://schemas.openxmlformats.org/officeDocument/2006/relationships/slide" Target="slides/slide24.xml"/><Relationship Id="rId24" Type="http://schemas.openxmlformats.org/officeDocument/2006/relationships/slide" Target="slides/slide19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66" Type="http://schemas.openxmlformats.org/officeDocument/2006/relationships/slide" Target="slides/slide61.xml"/><Relationship Id="rId87" Type="http://schemas.openxmlformats.org/officeDocument/2006/relationships/slide" Target="slides/slide82.xml"/><Relationship Id="rId61" Type="http://schemas.openxmlformats.org/officeDocument/2006/relationships/slide" Target="slides/slide56.xml"/><Relationship Id="rId82" Type="http://schemas.openxmlformats.org/officeDocument/2006/relationships/slide" Target="slides/slide77.xml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56" Type="http://schemas.openxmlformats.org/officeDocument/2006/relationships/slide" Target="slides/slide51.xml"/><Relationship Id="rId77" Type="http://schemas.openxmlformats.org/officeDocument/2006/relationships/slide" Target="slides/slide72.xml"/><Relationship Id="rId100" Type="http://schemas.openxmlformats.org/officeDocument/2006/relationships/tableStyles" Target="tableStyles.xml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72" Type="http://schemas.openxmlformats.org/officeDocument/2006/relationships/slide" Target="slides/slide67.xml"/><Relationship Id="rId93" Type="http://schemas.openxmlformats.org/officeDocument/2006/relationships/slide" Target="slides/slide88.xml"/><Relationship Id="rId98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francova\Documents\&#218;KOLY\2021%20&#218;KOLY\Grafy%20a%20data%20k%20TZ_barvy%20upr..xlsx" TargetMode="External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chartUserShapes" Target="../drawings/drawing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francova\Documents\&#218;KOLY\2021%20&#218;KOLY\Grafy%20a%20data%20k%20TZ_barvy%20upr..xlsx" TargetMode="External"/><Relationship Id="rId2" Type="http://schemas.microsoft.com/office/2011/relationships/chartColorStyle" Target="colors10.xml"/><Relationship Id="rId1" Type="http://schemas.microsoft.com/office/2011/relationships/chartStyle" Target="style10.xml"/><Relationship Id="rId4" Type="http://schemas.openxmlformats.org/officeDocument/2006/relationships/chartUserShapes" Target="../drawings/drawing7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11.xml"/><Relationship Id="rId1" Type="http://schemas.microsoft.com/office/2011/relationships/chartStyle" Target="style11.xml"/><Relationship Id="rId4" Type="http://schemas.openxmlformats.org/officeDocument/2006/relationships/oleObject" Target="https://csicrcz-my.sharepoint.com/personal/lucie_kovarikova_csicr_cz/Documents/Dokumenty/Ond&#345;ej%20Andrys%202021/&#218;prava%20dokument&#367;/Tematick&#233;_zpr&#225;vy/02_Distan&#269;n&#237;%20vzd&#283;l&#225;v&#225;n&#237;%20na%20Z&#352;%20a%20S&#352;%20v%201.%20pol.%202020-2021/Grafy%20a%20data%20k%20TZ_barvy%20upr." TargetMode="Externa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.xml"/><Relationship Id="rId2" Type="http://schemas.microsoft.com/office/2011/relationships/chartColorStyle" Target="colors12.xml"/><Relationship Id="rId1" Type="http://schemas.microsoft.com/office/2011/relationships/chartStyle" Target="style12.xml"/><Relationship Id="rId5" Type="http://schemas.openxmlformats.org/officeDocument/2006/relationships/chartUserShapes" Target="../drawings/drawing8.xml"/><Relationship Id="rId4" Type="http://schemas.openxmlformats.org/officeDocument/2006/relationships/oleObject" Target="https://csicrcz-my.sharepoint.com/personal/lucie_kovarikova_csicr_cz/Documents/Dokumenty/Ond&#345;ej%20Andrys%202021/&#218;prava%20dokument&#367;/Tematick&#233;_zpr&#225;vy/02_Distan&#269;n&#237;%20vzd&#283;l&#225;v&#225;n&#237;%20na%20Z&#352;%20a%20S&#352;%20v%201.%20pol.%202020-2021/Grafy%20a%20data%20k%20TZ_barvy%20upr." TargetMode="Externa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francova\Documents\&#218;KOLY\2021%20&#218;KOLY\Grafy%20a%20data%20k%20TZ_barvy%20upr..xlsx" TargetMode="External"/><Relationship Id="rId2" Type="http://schemas.microsoft.com/office/2011/relationships/chartColorStyle" Target="colors13.xml"/><Relationship Id="rId1" Type="http://schemas.microsoft.com/office/2011/relationships/chartStyle" Target="style13.xml"/><Relationship Id="rId4" Type="http://schemas.openxmlformats.org/officeDocument/2006/relationships/chartUserShapes" Target="../drawings/drawing9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oleObject" Target="file:///\\wmx17\el_publikace\10_Publikace_grafika\2021\12_TZ_n&#225;vrat%20do%20&#353;kol\Grafy%20v3_jen%20vyu&#382;it&#233;%20grafy_obarven&#233;.xlsx" TargetMode="External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oleObject" Target="Se&#353;it1" TargetMode="External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oleObject" Target="file:///\\wmx17\el_publikace\10_Publikace_grafika\2021\12_TZ_n&#225;vrat%20do%20&#353;kol\Grafy%20v3_jen%20vyu&#382;it&#233;%20grafy_obarven&#233;.xlsx" TargetMode="External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Se&#353;it2" TargetMode="External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2.xml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_rels/chart2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francova\Documents\&#218;KOLY\&#250;koly%20Pra&#382;&#225;kov&#225;\ppt%20region&#225;ln&#237;%20panel\Prezentace%20-%20podklady.xlsx" TargetMode="External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francova\Documents\&#218;KOLY\2021%20&#218;KOLY\Grafy%20a%20data%20k%20TZ_barvy%20upr..xlsx" TargetMode="External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chartUserShapes" Target="../drawings/drawing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pavlas\Disk%20Google\Sd&#237;len&#233;\&#268;&#352;I\Testov&#225;n&#237;%20i%20zpr&#225;vy\Testov&#225;n&#237;%202016\V&#253;sledky%20-%20data\SET\dotazniky_v2\Dotzan&#237;ky%20celkem.xlsx" TargetMode="External"/><Relationship Id="rId2" Type="http://schemas.microsoft.com/office/2011/relationships/chartColorStyle" Target="colors21.xml"/><Relationship Id="rId1" Type="http://schemas.microsoft.com/office/2011/relationships/chartStyle" Target="style21.xml"/><Relationship Id="rId4" Type="http://schemas.openxmlformats.org/officeDocument/2006/relationships/chartUserShapes" Target="../drawings/drawing10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11.xml"/><Relationship Id="rId2" Type="http://schemas.openxmlformats.org/officeDocument/2006/relationships/package" Target="../embeddings/Microsoft_Excel_Worksheet12.xlsx"/><Relationship Id="rId1" Type="http://schemas.openxmlformats.org/officeDocument/2006/relationships/themeOverride" Target="../theme/themeOverride3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4.xml"/><Relationship Id="rId2" Type="http://schemas.microsoft.com/office/2011/relationships/chartColorStyle" Target="colors22.xml"/><Relationship Id="rId1" Type="http://schemas.microsoft.com/office/2011/relationships/chartStyle" Target="style22.xml"/><Relationship Id="rId5" Type="http://schemas.openxmlformats.org/officeDocument/2006/relationships/chartUserShapes" Target="../drawings/drawing12.xml"/><Relationship Id="rId4" Type="http://schemas.openxmlformats.org/officeDocument/2006/relationships/package" Target="../embeddings/Microsoft_Excel_Worksheet13.xlsx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5.xml"/><Relationship Id="rId2" Type="http://schemas.microsoft.com/office/2011/relationships/chartColorStyle" Target="colors23.xml"/><Relationship Id="rId1" Type="http://schemas.microsoft.com/office/2011/relationships/chartStyle" Target="style23.xml"/><Relationship Id="rId4" Type="http://schemas.openxmlformats.org/officeDocument/2006/relationships/package" Target="../embeddings/Microsoft_Excel_Worksheet14.xlsx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folwarczny\OneDrive%20-%20&#268;esk&#225;%20&#353;koln&#237;%20inspekce\_&#218;KOLY\1)%20Dr.%20Pra&#382;&#225;kov&#225;\82)%20Prezentace%20VZ\email%20Basl\between_within_school_variation.xlsx" TargetMode="External"/><Relationship Id="rId2" Type="http://schemas.microsoft.com/office/2011/relationships/chartColorStyle" Target="colors24.xml"/><Relationship Id="rId1" Type="http://schemas.microsoft.com/office/2011/relationships/chartStyle" Target="style24.xml"/><Relationship Id="rId4" Type="http://schemas.openxmlformats.org/officeDocument/2006/relationships/chartUserShapes" Target="../drawings/drawing13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pavlas\Disk%20Google\Sd&#237;len&#233;\&#268;&#352;I\Ostatn&#237;%20&#250;koly\Specifick&#233;%20&#250;koly%202020_2021\Dopady\Inspek&#269;n&#237;%20&#269;innost%20leden%202021\TI&#268;\Data\Data%20k%2022_&#250;noru\Pracovn&#237;\HZ%20ZV%20synchron&#237;%20210222_vlastn&#237;.xlsx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francova\Documents\&#218;KOLY\&#250;koly%20Pra&#382;&#225;kov&#225;\2019%20ppt%20%20Dana\PPT%20K%20NOV&#201;%20VZ\podklady%20grafy%20pv,%20zv.xlsx" TargetMode="External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francova\Documents\&#218;KOLY\&#250;koly%20Pra&#382;&#225;kov&#225;\2019%20ppt%20%20Dana\PPT%20K%20NOV&#201;%20VZ\podklady%20grafy%20pv,%20zv.xlsx" TargetMode="External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oleObject" Target="Se&#353;it1" TargetMode="External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francova\Documents\&#218;KOLY\&#250;koly%20Pra&#382;&#225;kov&#225;\2019%20ppt%20%20Dana\PPT%20K%20NOV&#201;%20VZ\podklady%20grafy%20pv,%20zv.xlsx" TargetMode="External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francova\AppData\Local\Microsoft\Windows\INetCache\Content.Outlook\EJSUGTE6\k_ppt_xls%20(002).xlsx" TargetMode="External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pavlas\Disk%20Google\Sd&#237;len&#233;\&#268;&#352;I\Ostatn&#237;%20&#250;koly\Specifick&#233;%20&#250;koly%202020_2021\Dopady\Inspek&#269;n&#237;%20&#269;innost%20leden%202021\TI&#268;\Data\Data%20k%2022_&#250;noru\Pracovn&#237;\HZ%20ZV%20synchron&#237;%20210222_vlastn&#237;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oleObject" Target="Se&#353;it1" TargetMode="External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oleObject" Target="Se&#353;it1" TargetMode="External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pavlas\Disk%20Google\Sd&#237;len&#233;\&#268;&#352;I\Ostatn&#237;%20&#250;koly\Specifick&#233;%20&#250;koly%202020_2021\Dopady\Inspek&#269;n&#237;%20&#269;innost%20leden%202021\TI&#268;\Data\Data%20k%2022_&#250;noru\Pracovn&#237;\HZ%20ZV%20synchron&#237;%20210222_vlastn&#237;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francova\Documents\&#218;KOLY\2021%20&#218;KOLY\Grafy%20a%20data%20k%20TZ_barvy%20upr..xlsx" TargetMode="External"/><Relationship Id="rId2" Type="http://schemas.microsoft.com/office/2011/relationships/chartColorStyle" Target="colors7.xml"/><Relationship Id="rId1" Type="http://schemas.microsoft.com/office/2011/relationships/chartStyle" Target="style7.xml"/><Relationship Id="rId4" Type="http://schemas.openxmlformats.org/officeDocument/2006/relationships/chartUserShapes" Target="../drawings/drawing4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francova\Documents\&#218;KOLY\2021%20&#218;KOLY\Grafy%20a%20data%20k%20TZ_barvy%20upr..xlsx" TargetMode="External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chartUserShapes" Target="../drawings/drawing5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francova\Documents\&#218;KOLY\2021%20&#218;KOLY\Grafy%20a%20data%20k%20TZ_barvy%20upr..xlsx" TargetMode="External"/><Relationship Id="rId2" Type="http://schemas.microsoft.com/office/2011/relationships/chartColorStyle" Target="colors9.xml"/><Relationship Id="rId1" Type="http://schemas.microsoft.com/office/2011/relationships/chartStyle" Target="style9.xml"/><Relationship Id="rId4" Type="http://schemas.openxmlformats.org/officeDocument/2006/relationships/chartUserShapes" Target="../drawings/drawing6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List1!$B$3</c:f>
              <c:strCache>
                <c:ptCount val="1"/>
                <c:pt idx="0">
                  <c:v>únor  2021</c:v>
                </c:pt>
              </c:strCache>
            </c:strRef>
          </c:tx>
          <c:spPr>
            <a:solidFill>
              <a:srgbClr val="D5DCE4"/>
            </a:solidFill>
            <a:ln w="3175">
              <a:solidFill>
                <a:srgbClr val="44546A"/>
              </a:solidFill>
            </a:ln>
            <a:effectLst/>
          </c:spPr>
          <c:invertIfNegative val="0"/>
          <c:cat>
            <c:strRef>
              <c:f>List1!$C$2:$G$2</c:f>
              <c:strCache>
                <c:ptCount val="5"/>
                <c:pt idx="0">
                  <c:v>neúplné ZŠ</c:v>
                </c:pt>
                <c:pt idx="1">
                  <c:v>úplné ZŠ</c:v>
                </c:pt>
                <c:pt idx="2">
                  <c:v>gymnázia</c:v>
                </c:pt>
                <c:pt idx="3">
                  <c:v>maturitní SOŠ</c:v>
                </c:pt>
                <c:pt idx="4">
                  <c:v>nematuritní SOŠ</c:v>
                </c:pt>
              </c:strCache>
            </c:strRef>
          </c:cat>
          <c:val>
            <c:numRef>
              <c:f>List1!$C$3:$G$3</c:f>
              <c:numCache>
                <c:formatCode>0" "%</c:formatCode>
                <c:ptCount val="5"/>
                <c:pt idx="0">
                  <c:v>0.89690721649484539</c:v>
                </c:pt>
                <c:pt idx="1">
                  <c:v>0.54954418315549569</c:v>
                </c:pt>
                <c:pt idx="2">
                  <c:v>0.78846153846153855</c:v>
                </c:pt>
                <c:pt idx="3">
                  <c:v>0.48809523809523814</c:v>
                </c:pt>
                <c:pt idx="4">
                  <c:v>0.1875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455-4097-BD21-6290A6E1DC89}"/>
            </c:ext>
          </c:extLst>
        </c:ser>
        <c:ser>
          <c:idx val="1"/>
          <c:order val="1"/>
          <c:tx>
            <c:strRef>
              <c:f>List1!$B$4</c:f>
              <c:strCache>
                <c:ptCount val="1"/>
                <c:pt idx="0">
                  <c:v>duben   2020</c:v>
                </c:pt>
              </c:strCache>
            </c:strRef>
          </c:tx>
          <c:spPr>
            <a:solidFill>
              <a:srgbClr val="0073CF"/>
            </a:solidFill>
            <a:ln w="3175">
              <a:solidFill>
                <a:srgbClr val="44546A"/>
              </a:solidFill>
            </a:ln>
            <a:effectLst/>
          </c:spPr>
          <c:invertIfNegative val="0"/>
          <c:cat>
            <c:strRef>
              <c:f>List1!$C$2:$G$2</c:f>
              <c:strCache>
                <c:ptCount val="5"/>
                <c:pt idx="0">
                  <c:v>neúplné ZŠ</c:v>
                </c:pt>
                <c:pt idx="1">
                  <c:v>úplné ZŠ</c:v>
                </c:pt>
                <c:pt idx="2">
                  <c:v>gymnázia</c:v>
                </c:pt>
                <c:pt idx="3">
                  <c:v>maturitní SOŠ</c:v>
                </c:pt>
                <c:pt idx="4">
                  <c:v>nematuritní SOŠ</c:v>
                </c:pt>
              </c:strCache>
            </c:strRef>
          </c:cat>
          <c:val>
            <c:numRef>
              <c:f>List1!$C$4:$G$4</c:f>
              <c:numCache>
                <c:formatCode>0%</c:formatCode>
                <c:ptCount val="5"/>
                <c:pt idx="0">
                  <c:v>0.31395348837209303</c:v>
                </c:pt>
                <c:pt idx="1">
                  <c:v>0.15428571428571428</c:v>
                </c:pt>
                <c:pt idx="2">
                  <c:v>0.63157894736842102</c:v>
                </c:pt>
                <c:pt idx="3">
                  <c:v>0.35897435897435898</c:v>
                </c:pt>
                <c:pt idx="4">
                  <c:v>0.125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455-4097-BD21-6290A6E1DC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575979496"/>
        <c:axId val="575981848"/>
      </c:barChart>
      <c:catAx>
        <c:axId val="57597949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6350" cap="flat" cmpd="sng" algn="ctr">
            <a:solidFill>
              <a:srgbClr val="44546A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575981848"/>
        <c:crosses val="autoZero"/>
        <c:auto val="1"/>
        <c:lblAlgn val="ctr"/>
        <c:lblOffset val="100"/>
        <c:noMultiLvlLbl val="0"/>
      </c:catAx>
      <c:valAx>
        <c:axId val="575981848"/>
        <c:scaling>
          <c:orientation val="minMax"/>
        </c:scaling>
        <c:delete val="0"/>
        <c:axPos val="b"/>
        <c:majorGridlines>
          <c:spPr>
            <a:ln w="6350" cap="flat" cmpd="sng" algn="ctr">
              <a:solidFill>
                <a:srgbClr val="8496B0"/>
              </a:solidFill>
              <a:round/>
            </a:ln>
            <a:effectLst/>
          </c:spPr>
        </c:majorGridlines>
        <c:numFmt formatCode="0&quot; &quot;%" sourceLinked="1"/>
        <c:majorTickMark val="none"/>
        <c:minorTickMark val="none"/>
        <c:tickLblPos val="nextTo"/>
        <c:spPr>
          <a:noFill/>
          <a:ln w="6350">
            <a:solidFill>
              <a:srgbClr val="44546A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575979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720494313210846"/>
          <c:y val="0.91060445712961857"/>
          <c:w val="0.34559011373578302"/>
          <c:h val="5.4368596944263423E-2"/>
        </c:manualLayout>
      </c:layout>
      <c:overlay val="0"/>
      <c:spPr>
        <a:solidFill>
          <a:srgbClr val="F1F1F1"/>
        </a:solidFill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2"/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cs-CZ"/>
        </a:p>
      </c:txPr>
    </c:legend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>
          <a:solidFill>
            <a:schemeClr val="tx2"/>
          </a:solidFill>
          <a:latin typeface="Segoe UI" panose="020B0502040204020203" pitchFamily="34" charset="0"/>
          <a:cs typeface="Segoe UI" panose="020B0502040204020203" pitchFamily="34" charset="0"/>
        </a:defRPr>
      </a:pPr>
      <a:endParaRPr lang="cs-CZ"/>
    </a:p>
  </c:txPr>
  <c:externalData r:id="rId3">
    <c:autoUpdate val="0"/>
  </c:externalData>
  <c:userShapes r:id="rId4"/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25380769460679"/>
          <c:y val="8.8498714646442253E-2"/>
          <c:w val="0.5725392691984601"/>
          <c:h val="0.69433164782452805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List1!$B$351</c:f>
              <c:strCache>
                <c:ptCount val="1"/>
                <c:pt idx="0">
                  <c:v>více než 150 minut a méně než 270 minut</c:v>
                </c:pt>
              </c:strCache>
            </c:strRef>
          </c:tx>
          <c:spPr>
            <a:solidFill>
              <a:srgbClr val="00BFAC"/>
            </a:solidFill>
            <a:ln w="3175">
              <a:solidFill>
                <a:srgbClr val="44546A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List1!$C$350:$E$350</c:f>
              <c:strCache>
                <c:ptCount val="3"/>
                <c:pt idx="0">
                  <c:v>gymnázia</c:v>
                </c:pt>
                <c:pt idx="1">
                  <c:v>maturitní
SOŠ</c:v>
                </c:pt>
                <c:pt idx="2">
                  <c:v>nematuritní
SOŠ</c:v>
                </c:pt>
              </c:strCache>
            </c:strRef>
          </c:cat>
          <c:val>
            <c:numRef>
              <c:f>List1!$C$351:$E$351</c:f>
              <c:numCache>
                <c:formatCode>0" "%</c:formatCode>
                <c:ptCount val="3"/>
                <c:pt idx="0">
                  <c:v>0.47619047619047616</c:v>
                </c:pt>
                <c:pt idx="1">
                  <c:v>0.48717948717948717</c:v>
                </c:pt>
                <c:pt idx="2">
                  <c:v>0.4375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AD7-49FA-B2F3-12943D04C122}"/>
            </c:ext>
          </c:extLst>
        </c:ser>
        <c:ser>
          <c:idx val="1"/>
          <c:order val="1"/>
          <c:tx>
            <c:strRef>
              <c:f>List1!$B$352</c:f>
              <c:strCache>
                <c:ptCount val="1"/>
                <c:pt idx="0">
                  <c:v>ve stejném rozsahu jako v prezenčním rozvrhu</c:v>
                </c:pt>
              </c:strCache>
            </c:strRef>
          </c:tx>
          <c:spPr>
            <a:solidFill>
              <a:srgbClr val="D5DCE4"/>
            </a:solidFill>
            <a:ln w="3175">
              <a:solidFill>
                <a:srgbClr val="44546A"/>
              </a:solidFill>
            </a:ln>
            <a:effectLst/>
          </c:spPr>
          <c:invertIfNegative val="0"/>
          <c:cat>
            <c:strRef>
              <c:f>List1!$C$350:$E$350</c:f>
              <c:strCache>
                <c:ptCount val="3"/>
                <c:pt idx="0">
                  <c:v>gymnázia</c:v>
                </c:pt>
                <c:pt idx="1">
                  <c:v>maturitní
SOŠ</c:v>
                </c:pt>
                <c:pt idx="2">
                  <c:v>nematuritní
SOŠ</c:v>
                </c:pt>
              </c:strCache>
            </c:strRef>
          </c:cat>
          <c:val>
            <c:numRef>
              <c:f>List1!$C$352:$E$352</c:f>
              <c:numCache>
                <c:formatCode>0" "%</c:formatCode>
                <c:ptCount val="3"/>
                <c:pt idx="0">
                  <c:v>9.5238095238095233E-2</c:v>
                </c:pt>
                <c:pt idx="1">
                  <c:v>0.17948717948717949</c:v>
                </c:pt>
                <c:pt idx="2">
                  <c:v>0.125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AD7-49FA-B2F3-12943D04C1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overlap val="100"/>
        <c:axId val="776523768"/>
        <c:axId val="776524552"/>
      </c:barChart>
      <c:catAx>
        <c:axId val="77652376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44546A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776524552"/>
        <c:crosses val="autoZero"/>
        <c:auto val="1"/>
        <c:lblAlgn val="ctr"/>
        <c:lblOffset val="100"/>
        <c:noMultiLvlLbl val="0"/>
      </c:catAx>
      <c:valAx>
        <c:axId val="776524552"/>
        <c:scaling>
          <c:orientation val="minMax"/>
        </c:scaling>
        <c:delete val="0"/>
        <c:axPos val="b"/>
        <c:majorGridlines>
          <c:spPr>
            <a:ln w="6350" cap="flat" cmpd="sng" algn="ctr">
              <a:solidFill>
                <a:srgbClr val="8496B0"/>
              </a:solidFill>
              <a:round/>
            </a:ln>
            <a:effectLst/>
          </c:spPr>
        </c:majorGridlines>
        <c:numFmt formatCode="0&quot; &quot;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7765237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8829528343423763"/>
          <c:y val="0.21867671299176336"/>
          <c:w val="0.30337752753955499"/>
          <c:h val="0.56264657401647333"/>
        </c:manualLayout>
      </c:layout>
      <c:overlay val="0"/>
      <c:spPr>
        <a:solidFill>
          <a:srgbClr val="F1F1F1"/>
        </a:solidFill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1" i="0" u="none" strike="noStrike" kern="1200" baseline="0">
              <a:solidFill>
                <a:schemeClr val="tx2"/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cs-CZ"/>
        </a:p>
      </c:txPr>
    </c:legend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 sz="800">
          <a:solidFill>
            <a:schemeClr val="tx1"/>
          </a:solidFill>
          <a:latin typeface="Times New Roman" panose="02020603050405020304" pitchFamily="18" charset="0"/>
          <a:cs typeface="Times New Roman" panose="02020603050405020304" pitchFamily="18" charset="0"/>
        </a:defRPr>
      </a:pPr>
      <a:endParaRPr lang="cs-CZ"/>
    </a:p>
  </c:txPr>
  <c:externalData r:id="rId3">
    <c:autoUpdate val="0"/>
  </c:externalData>
  <c:userShapes r:id="rId4"/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'[Grafy a data k TZ_barvy upr..xlsx]List1'!$C$268</c:f>
              <c:strCache>
                <c:ptCount val="1"/>
                <c:pt idx="0">
                  <c:v>2. stupeň ZŠ únor 2021</c:v>
                </c:pt>
              </c:strCache>
            </c:strRef>
          </c:tx>
          <c:spPr>
            <a:solidFill>
              <a:srgbClr val="8496B0"/>
            </a:solidFill>
            <a:ln w="3175">
              <a:solidFill>
                <a:srgbClr val="44546A"/>
              </a:solidFill>
            </a:ln>
            <a:effectLst/>
          </c:spPr>
          <c:invertIfNegative val="0"/>
          <c:cat>
            <c:strRef>
              <c:f>'[Grafy a data k TZ_barvy upr..xlsx]List1'!$B$269:$B$271</c:f>
              <c:strCache>
                <c:ptCount val="3"/>
                <c:pt idx="0">
                  <c:v>Je nějaký vzdělávací obsah z ŠVP 
v hospitovaném předmětu, který 
z důvodů přechodu na distanční výuku 
vyučující zjednodušil nebo zcela vypustil?</c:v>
                </c:pt>
                <c:pt idx="1">
                  <c:v>Chystá se pedagog, případně ve spolupráci 
s dalšími, v souvislosti se zkušenostmi 
z distanční výuky upravit vzdělávací obsah 
v osnovách ve ŠVP? (Případně jej již upravili.)</c:v>
                </c:pt>
                <c:pt idx="2">
                  <c:v>Existuje nějaký vzdělávací obsah, 
který by pedagog na základě zkušeností 
z distanční výuky zredukoval 
z příslušného RVP?</c:v>
                </c:pt>
              </c:strCache>
            </c:strRef>
          </c:cat>
          <c:val>
            <c:numRef>
              <c:f>'[Grafy a data k TZ_barvy upr..xlsx]List1'!$C$269:$C$271</c:f>
              <c:numCache>
                <c:formatCode>0%</c:formatCode>
                <c:ptCount val="3"/>
                <c:pt idx="0">
                  <c:v>0.36006546644844517</c:v>
                </c:pt>
                <c:pt idx="1">
                  <c:v>0.23240589198036007</c:v>
                </c:pt>
                <c:pt idx="2">
                  <c:v>0.20493562231759657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E9B-42AC-B92C-7CA51382595E}"/>
            </c:ext>
          </c:extLst>
        </c:ser>
        <c:ser>
          <c:idx val="1"/>
          <c:order val="1"/>
          <c:tx>
            <c:strRef>
              <c:f>'[Grafy a data k TZ_barvy upr..xlsx]List1'!$D$268</c:f>
              <c:strCache>
                <c:ptCount val="1"/>
                <c:pt idx="0">
                  <c:v>2. stupeň ZŠ září 2020</c:v>
                </c:pt>
              </c:strCache>
            </c:strRef>
          </c:tx>
          <c:spPr>
            <a:solidFill>
              <a:srgbClr val="D5DCE4"/>
            </a:solidFill>
            <a:ln w="3175">
              <a:solidFill>
                <a:srgbClr val="44546A"/>
              </a:solidFill>
            </a:ln>
            <a:effectLst/>
          </c:spPr>
          <c:invertIfNegative val="0"/>
          <c:cat>
            <c:strRef>
              <c:f>'[Grafy a data k TZ_barvy upr..xlsx]List1'!$B$269:$B$271</c:f>
              <c:strCache>
                <c:ptCount val="3"/>
                <c:pt idx="0">
                  <c:v>Je nějaký vzdělávací obsah z ŠVP 
v hospitovaném předmětu, který 
z důvodů přechodu na distanční výuku 
vyučující zjednodušil nebo zcela vypustil?</c:v>
                </c:pt>
                <c:pt idx="1">
                  <c:v>Chystá se pedagog, případně ve spolupráci 
s dalšími, v souvislosti se zkušenostmi 
z distanční výuky upravit vzdělávací obsah 
v osnovách ve ŠVP? (Případně jej již upravili.)</c:v>
                </c:pt>
                <c:pt idx="2">
                  <c:v>Existuje nějaký vzdělávací obsah, 
který by pedagog na základě zkušeností 
z distanční výuky zredukoval 
z příslušného RVP?</c:v>
                </c:pt>
              </c:strCache>
            </c:strRef>
          </c:cat>
          <c:val>
            <c:numRef>
              <c:f>'[Grafy a data k TZ_barvy upr..xlsx]List1'!$D$269:$D$271</c:f>
              <c:numCache>
                <c:formatCode>0%</c:formatCode>
                <c:ptCount val="3"/>
                <c:pt idx="0">
                  <c:v>0.27</c:v>
                </c:pt>
                <c:pt idx="1">
                  <c:v>0.2</c:v>
                </c:pt>
                <c:pt idx="2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E9B-42AC-B92C-7CA51382595E}"/>
            </c:ext>
          </c:extLst>
        </c:ser>
        <c:ser>
          <c:idx val="2"/>
          <c:order val="2"/>
          <c:tx>
            <c:strRef>
              <c:f>'[Grafy a data k TZ_barvy upr..xlsx]List1'!$E$268</c:f>
              <c:strCache>
                <c:ptCount val="1"/>
                <c:pt idx="0">
                  <c:v> 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'[Grafy a data k TZ_barvy upr..xlsx]List1'!$B$269:$B$271</c:f>
              <c:strCache>
                <c:ptCount val="3"/>
                <c:pt idx="0">
                  <c:v>Je nějaký vzdělávací obsah z ŠVP 
v hospitovaném předmětu, který 
z důvodů přechodu na distanční výuku 
vyučující zjednodušil nebo zcela vypustil?</c:v>
                </c:pt>
                <c:pt idx="1">
                  <c:v>Chystá se pedagog, případně ve spolupráci 
s dalšími, v souvislosti se zkušenostmi 
z distanční výuky upravit vzdělávací obsah 
v osnovách ve ŠVP? (Případně jej již upravili.)</c:v>
                </c:pt>
                <c:pt idx="2">
                  <c:v>Existuje nějaký vzdělávací obsah, 
který by pedagog na základě zkušeností 
z distanční výuky zredukoval 
z příslušného RVP?</c:v>
                </c:pt>
              </c:strCache>
            </c:strRef>
          </c:cat>
          <c:val>
            <c:numRef>
              <c:f>'[Grafy a data k TZ_barvy upr..xlsx]List1'!$E$269:$E$271</c:f>
              <c:numCache>
                <c:formatCode>General</c:formatCode>
                <c:ptCount val="3"/>
                <c:pt idx="0">
                  <c:v>0</c:v>
                </c:pt>
                <c:pt idx="1">
                  <c:v>0</c:v>
                </c:pt>
                <c:pt idx="2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E9B-42AC-B92C-7CA51382595E}"/>
            </c:ext>
          </c:extLst>
        </c:ser>
        <c:ser>
          <c:idx val="3"/>
          <c:order val="3"/>
          <c:tx>
            <c:strRef>
              <c:f>'[Grafy a data k TZ_barvy upr..xlsx]List1'!$F$268</c:f>
              <c:strCache>
                <c:ptCount val="1"/>
                <c:pt idx="0">
                  <c:v>1. stupeň ZŠ únor 2021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rgbClr val="44546A"/>
              </a:solidFill>
            </a:ln>
            <a:effectLst/>
          </c:spPr>
          <c:invertIfNegative val="0"/>
          <c:cat>
            <c:strRef>
              <c:f>'[Grafy a data k TZ_barvy upr..xlsx]List1'!$B$269:$B$271</c:f>
              <c:strCache>
                <c:ptCount val="3"/>
                <c:pt idx="0">
                  <c:v>Je nějaký vzdělávací obsah z ŠVP 
v hospitovaném předmětu, který 
z důvodů přechodu na distanční výuku 
vyučující zjednodušil nebo zcela vypustil?</c:v>
                </c:pt>
                <c:pt idx="1">
                  <c:v>Chystá se pedagog, případně ve spolupráci 
s dalšími, v souvislosti se zkušenostmi 
z distanční výuky upravit vzdělávací obsah 
v osnovách ve ŠVP? (Případně jej již upravili.)</c:v>
                </c:pt>
                <c:pt idx="2">
                  <c:v>Existuje nějaký vzdělávací obsah, 
který by pedagog na základě zkušeností 
z distanční výuky zredukoval 
z příslušného RVP?</c:v>
                </c:pt>
              </c:strCache>
            </c:strRef>
          </c:cat>
          <c:val>
            <c:numRef>
              <c:f>'[Grafy a data k TZ_barvy upr..xlsx]List1'!$F$269:$F$271</c:f>
              <c:numCache>
                <c:formatCode>0%</c:formatCode>
                <c:ptCount val="3"/>
                <c:pt idx="0">
                  <c:v>0.26440677966101694</c:v>
                </c:pt>
                <c:pt idx="1">
                  <c:v>0.14689265536723164</c:v>
                </c:pt>
                <c:pt idx="2">
                  <c:v>0.10760401721664276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E9B-42AC-B92C-7CA51382595E}"/>
            </c:ext>
          </c:extLst>
        </c:ser>
        <c:ser>
          <c:idx val="4"/>
          <c:order val="4"/>
          <c:tx>
            <c:strRef>
              <c:f>'[Grafy a data k TZ_barvy upr..xlsx]List1'!$G$268</c:f>
              <c:strCache>
                <c:ptCount val="1"/>
                <c:pt idx="0">
                  <c:v>1. stupeň ZŠ září 2020</c:v>
                </c:pt>
              </c:strCache>
            </c:strRef>
          </c:tx>
          <c:spPr>
            <a:solidFill>
              <a:srgbClr val="0073CF"/>
            </a:solidFill>
            <a:ln w="3175">
              <a:solidFill>
                <a:srgbClr val="44546A"/>
              </a:solidFill>
            </a:ln>
            <a:effectLst/>
          </c:spPr>
          <c:invertIfNegative val="0"/>
          <c:cat>
            <c:strRef>
              <c:f>'[Grafy a data k TZ_barvy upr..xlsx]List1'!$B$269:$B$271</c:f>
              <c:strCache>
                <c:ptCount val="3"/>
                <c:pt idx="0">
                  <c:v>Je nějaký vzdělávací obsah z ŠVP 
v hospitovaném předmětu, který 
z důvodů přechodu na distanční výuku 
vyučující zjednodušil nebo zcela vypustil?</c:v>
                </c:pt>
                <c:pt idx="1">
                  <c:v>Chystá se pedagog, případně ve spolupráci 
s dalšími, v souvislosti se zkušenostmi 
z distanční výuky upravit vzdělávací obsah 
v osnovách ve ŠVP? (Případně jej již upravili.)</c:v>
                </c:pt>
                <c:pt idx="2">
                  <c:v>Existuje nějaký vzdělávací obsah, 
který by pedagog na základě zkušeností 
z distanční výuky zredukoval 
z příslušného RVP?</c:v>
                </c:pt>
              </c:strCache>
            </c:strRef>
          </c:cat>
          <c:val>
            <c:numRef>
              <c:f>'[Grafy a data k TZ_barvy upr..xlsx]List1'!$G$269:$G$271</c:f>
              <c:numCache>
                <c:formatCode>0%</c:formatCode>
                <c:ptCount val="3"/>
                <c:pt idx="0">
                  <c:v>0.17</c:v>
                </c:pt>
                <c:pt idx="1">
                  <c:v>0.09</c:v>
                </c:pt>
                <c:pt idx="2">
                  <c:v>0.11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E9B-42AC-B92C-7CA51382595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776534352"/>
        <c:axId val="776528472"/>
      </c:barChart>
      <c:catAx>
        <c:axId val="77653435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44546A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776528472"/>
        <c:crosses val="autoZero"/>
        <c:auto val="1"/>
        <c:lblAlgn val="ctr"/>
        <c:lblOffset val="100"/>
        <c:noMultiLvlLbl val="0"/>
      </c:catAx>
      <c:valAx>
        <c:axId val="776528472"/>
        <c:scaling>
          <c:orientation val="minMax"/>
        </c:scaling>
        <c:delete val="0"/>
        <c:axPos val="b"/>
        <c:majorGridlines>
          <c:spPr>
            <a:ln w="6350" cap="flat" cmpd="sng" algn="ctr">
              <a:solidFill>
                <a:srgbClr val="8496B0"/>
              </a:solidFill>
              <a:round/>
            </a:ln>
            <a:effectLst/>
          </c:spPr>
        </c:majorGridlines>
        <c:numFmt formatCode="0\ &quot; &quot;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7765343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overlay val="0"/>
      <c:spPr>
        <a:solidFill>
          <a:srgbClr val="F1F1F1"/>
        </a:solidFill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cs-CZ"/>
        </a:p>
      </c:txPr>
    </c:legend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 sz="1000">
          <a:solidFill>
            <a:schemeClr val="tx1"/>
          </a:solidFill>
          <a:latin typeface="Segoe UI" panose="020B0502040204020203" pitchFamily="34" charset="0"/>
          <a:cs typeface="Segoe UI" panose="020B0502040204020203" pitchFamily="34" charset="0"/>
        </a:defRPr>
      </a:pPr>
      <a:endParaRPr lang="cs-CZ"/>
    </a:p>
  </c:txPr>
  <c:externalData r:id="rId4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'[Grafy a data k TZ_barvy upr..xlsx]List1'!$C$404</c:f>
              <c:strCache>
                <c:ptCount val="1"/>
                <c:pt idx="0">
                  <c:v>nematuritní obory</c:v>
                </c:pt>
              </c:strCache>
            </c:strRef>
          </c:tx>
          <c:spPr>
            <a:solidFill>
              <a:srgbClr val="00BFAC"/>
            </a:solidFill>
            <a:ln w="3175">
              <a:solidFill>
                <a:srgbClr val="44546A"/>
              </a:solidFill>
            </a:ln>
            <a:effectLst/>
          </c:spPr>
          <c:invertIfNegative val="0"/>
          <c:cat>
            <c:strRef>
              <c:f>'[Grafy a data k TZ_barvy upr..xlsx]List1'!$B$405:$B$409</c:f>
              <c:strCache>
                <c:ptCount val="5"/>
                <c:pt idx="0">
                  <c:v>Téměř všichni žáci pracovali
po většinu hodiny se zájmem.</c:v>
                </c:pt>
                <c:pt idx="1">
                  <c:v>V hodině byli aktivní 
především žáci.</c:v>
                </c:pt>
                <c:pt idx="2">
                  <c:v>V průběhu hodiny mezi sebou 
žáci spolupracovali.</c:v>
                </c:pt>
                <c:pt idx="3">
                  <c:v>Téměř každý žák se dostal 
během hodiny „ ke slovu“.</c:v>
                </c:pt>
                <c:pt idx="4">
                  <c:v>Učitel poskytoval některým 
žákům zpětnou vazbu.</c:v>
                </c:pt>
              </c:strCache>
            </c:strRef>
          </c:cat>
          <c:val>
            <c:numRef>
              <c:f>'[Grafy a data k TZ_barvy upr..xlsx]List1'!$C$405:$C$409</c:f>
              <c:numCache>
                <c:formatCode>0" "%</c:formatCode>
                <c:ptCount val="5"/>
                <c:pt idx="0">
                  <c:v>0.32291666666666669</c:v>
                </c:pt>
                <c:pt idx="1">
                  <c:v>0.23958333333333334</c:v>
                </c:pt>
                <c:pt idx="2">
                  <c:v>3.125E-2</c:v>
                </c:pt>
                <c:pt idx="3">
                  <c:v>0.53125</c:v>
                </c:pt>
                <c:pt idx="4">
                  <c:v>0.484375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C94-46F8-84A8-B85A6A3262EB}"/>
            </c:ext>
          </c:extLst>
        </c:ser>
        <c:ser>
          <c:idx val="1"/>
          <c:order val="1"/>
          <c:tx>
            <c:strRef>
              <c:f>'[Grafy a data k TZ_barvy upr..xlsx]List1'!$D$404</c:f>
              <c:strCache>
                <c:ptCount val="1"/>
                <c:pt idx="0">
                  <c:v>maturitní obory</c:v>
                </c:pt>
              </c:strCache>
            </c:strRef>
          </c:tx>
          <c:spPr>
            <a:solidFill>
              <a:srgbClr val="8496B0"/>
            </a:solidFill>
            <a:ln w="3175">
              <a:solidFill>
                <a:srgbClr val="44546A"/>
              </a:solidFill>
            </a:ln>
            <a:effectLst/>
          </c:spPr>
          <c:invertIfNegative val="0"/>
          <c:cat>
            <c:strRef>
              <c:f>'[Grafy a data k TZ_barvy upr..xlsx]List1'!$B$405:$B$409</c:f>
              <c:strCache>
                <c:ptCount val="5"/>
                <c:pt idx="0">
                  <c:v>Téměř všichni žáci pracovali
po většinu hodiny se zájmem.</c:v>
                </c:pt>
                <c:pt idx="1">
                  <c:v>V hodině byli aktivní 
především žáci.</c:v>
                </c:pt>
                <c:pt idx="2">
                  <c:v>V průběhu hodiny mezi sebou 
žáci spolupracovali.</c:v>
                </c:pt>
                <c:pt idx="3">
                  <c:v>Téměř každý žák se dostal 
během hodiny „ ke slovu“.</c:v>
                </c:pt>
                <c:pt idx="4">
                  <c:v>Učitel poskytoval některým 
žákům zpětnou vazbu.</c:v>
                </c:pt>
              </c:strCache>
            </c:strRef>
          </c:cat>
          <c:val>
            <c:numRef>
              <c:f>'[Grafy a data k TZ_barvy upr..xlsx]List1'!$D$405:$D$409</c:f>
              <c:numCache>
                <c:formatCode>0" "%</c:formatCode>
                <c:ptCount val="5"/>
                <c:pt idx="0">
                  <c:v>0.4190031152647975</c:v>
                </c:pt>
                <c:pt idx="1">
                  <c:v>0.35514018691588783</c:v>
                </c:pt>
                <c:pt idx="2">
                  <c:v>5.9190031152647975E-2</c:v>
                </c:pt>
                <c:pt idx="3">
                  <c:v>0.51869158878504673</c:v>
                </c:pt>
                <c:pt idx="4">
                  <c:v>0.60436137071651086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C94-46F8-84A8-B85A6A3262EB}"/>
            </c:ext>
          </c:extLst>
        </c:ser>
        <c:ser>
          <c:idx val="2"/>
          <c:order val="2"/>
          <c:tx>
            <c:strRef>
              <c:f>'[Grafy a data k TZ_barvy upr..xlsx]List1'!$E$404</c:f>
              <c:strCache>
                <c:ptCount val="1"/>
                <c:pt idx="0">
                  <c:v>obor gymnázium</c:v>
                </c:pt>
              </c:strCache>
            </c:strRef>
          </c:tx>
          <c:spPr>
            <a:solidFill>
              <a:srgbClr val="D5DCE4"/>
            </a:solidFill>
            <a:ln w="3175">
              <a:solidFill>
                <a:srgbClr val="44546A"/>
              </a:solidFill>
            </a:ln>
            <a:effectLst/>
          </c:spPr>
          <c:invertIfNegative val="0"/>
          <c:cat>
            <c:strRef>
              <c:f>'[Grafy a data k TZ_barvy upr..xlsx]List1'!$B$405:$B$409</c:f>
              <c:strCache>
                <c:ptCount val="5"/>
                <c:pt idx="0">
                  <c:v>Téměř všichni žáci pracovali
po většinu hodiny se zájmem.</c:v>
                </c:pt>
                <c:pt idx="1">
                  <c:v>V hodině byli aktivní 
především žáci.</c:v>
                </c:pt>
                <c:pt idx="2">
                  <c:v>V průběhu hodiny mezi sebou 
žáci spolupracovali.</c:v>
                </c:pt>
                <c:pt idx="3">
                  <c:v>Téměř každý žák se dostal 
během hodiny „ ke slovu“.</c:v>
                </c:pt>
                <c:pt idx="4">
                  <c:v>Učitel poskytoval některým 
žákům zpětnou vazbu.</c:v>
                </c:pt>
              </c:strCache>
            </c:strRef>
          </c:cat>
          <c:val>
            <c:numRef>
              <c:f>'[Grafy a data k TZ_barvy upr..xlsx]List1'!$E$405:$E$409</c:f>
              <c:numCache>
                <c:formatCode>0" "%</c:formatCode>
                <c:ptCount val="5"/>
                <c:pt idx="0">
                  <c:v>0.47157190635451507</c:v>
                </c:pt>
                <c:pt idx="1">
                  <c:v>0.47157190635451507</c:v>
                </c:pt>
                <c:pt idx="2">
                  <c:v>0.14046822742474915</c:v>
                </c:pt>
                <c:pt idx="3">
                  <c:v>0.53846153846153844</c:v>
                </c:pt>
                <c:pt idx="4">
                  <c:v>0.60869565217391308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C94-46F8-84A8-B85A6A3262EB}"/>
            </c:ext>
          </c:extLst>
        </c:ser>
        <c:ser>
          <c:idx val="3"/>
          <c:order val="3"/>
          <c:tx>
            <c:strRef>
              <c:f>'[Grafy a data k TZ_barvy upr..xlsx]List1'!$F$404</c:f>
              <c:strCache>
                <c:ptCount val="1"/>
                <c:pt idx="0">
                  <c:v>2. stupeň ZŠ</c:v>
                </c:pt>
              </c:strCache>
            </c:strRef>
          </c:tx>
          <c:spPr>
            <a:solidFill>
              <a:srgbClr val="0073CF"/>
            </a:solidFill>
            <a:ln w="3175">
              <a:solidFill>
                <a:srgbClr val="44546A"/>
              </a:solidFill>
            </a:ln>
            <a:effectLst/>
          </c:spPr>
          <c:invertIfNegative val="0"/>
          <c:cat>
            <c:strRef>
              <c:f>'[Grafy a data k TZ_barvy upr..xlsx]List1'!$B$405:$B$409</c:f>
              <c:strCache>
                <c:ptCount val="5"/>
                <c:pt idx="0">
                  <c:v>Téměř všichni žáci pracovali
po většinu hodiny se zájmem.</c:v>
                </c:pt>
                <c:pt idx="1">
                  <c:v>V hodině byli aktivní 
především žáci.</c:v>
                </c:pt>
                <c:pt idx="2">
                  <c:v>V průběhu hodiny mezi sebou 
žáci spolupracovali.</c:v>
                </c:pt>
                <c:pt idx="3">
                  <c:v>Téměř každý žák se dostal 
během hodiny „ ke slovu“.</c:v>
                </c:pt>
                <c:pt idx="4">
                  <c:v>Učitel poskytoval některým 
žákům zpětnou vazbu.</c:v>
                </c:pt>
              </c:strCache>
            </c:strRef>
          </c:cat>
          <c:val>
            <c:numRef>
              <c:f>'[Grafy a data k TZ_barvy upr..xlsx]List1'!$F$405:$F$409</c:f>
              <c:numCache>
                <c:formatCode>0" "%</c:formatCode>
                <c:ptCount val="5"/>
                <c:pt idx="0">
                  <c:v>0.43702579666160851</c:v>
                </c:pt>
                <c:pt idx="1">
                  <c:v>0.36798179059180575</c:v>
                </c:pt>
                <c:pt idx="2">
                  <c:v>7.2837632776934752E-2</c:v>
                </c:pt>
                <c:pt idx="3">
                  <c:v>0.51820940819423367</c:v>
                </c:pt>
                <c:pt idx="4">
                  <c:v>0.51556567957479116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C94-46F8-84A8-B85A6A3262EB}"/>
            </c:ext>
          </c:extLst>
        </c:ser>
        <c:ser>
          <c:idx val="4"/>
          <c:order val="4"/>
          <c:tx>
            <c:strRef>
              <c:f>'[Grafy a data k TZ_barvy upr..xlsx]List1'!$G$404</c:f>
              <c:strCache>
                <c:ptCount val="1"/>
                <c:pt idx="0">
                  <c:v>1. stupeň ZŠ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rgbClr val="44546A"/>
              </a:solidFill>
            </a:ln>
            <a:effectLst/>
          </c:spPr>
          <c:invertIfNegative val="0"/>
          <c:cat>
            <c:strRef>
              <c:f>'[Grafy a data k TZ_barvy upr..xlsx]List1'!$B$405:$B$409</c:f>
              <c:strCache>
                <c:ptCount val="5"/>
                <c:pt idx="0">
                  <c:v>Téměř všichni žáci pracovali
po většinu hodiny se zájmem.</c:v>
                </c:pt>
                <c:pt idx="1">
                  <c:v>V hodině byli aktivní 
především žáci.</c:v>
                </c:pt>
                <c:pt idx="2">
                  <c:v>V průběhu hodiny mezi sebou 
žáci spolupracovali.</c:v>
                </c:pt>
                <c:pt idx="3">
                  <c:v>Téměř každý žák se dostal 
během hodiny „ ke slovu“.</c:v>
                </c:pt>
                <c:pt idx="4">
                  <c:v>Učitel poskytoval některým 
žákům zpětnou vazbu.</c:v>
                </c:pt>
              </c:strCache>
            </c:strRef>
          </c:cat>
          <c:val>
            <c:numRef>
              <c:f>'[Grafy a data k TZ_barvy upr..xlsx]List1'!$G$405:$G$409</c:f>
              <c:numCache>
                <c:formatCode>0" "%</c:formatCode>
                <c:ptCount val="5"/>
                <c:pt idx="0">
                  <c:v>0.70055452865064693</c:v>
                </c:pt>
                <c:pt idx="1">
                  <c:v>0.57116451016635861</c:v>
                </c:pt>
                <c:pt idx="2">
                  <c:v>8.0406654343807768E-2</c:v>
                </c:pt>
                <c:pt idx="3">
                  <c:v>0.76155268022181144</c:v>
                </c:pt>
                <c:pt idx="4">
                  <c:v>0.62107208872458408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C94-46F8-84A8-B85A6A3262E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743897776"/>
        <c:axId val="743900912"/>
      </c:barChart>
      <c:catAx>
        <c:axId val="74389777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44546A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rgbClr val="000000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743900912"/>
        <c:crosses val="autoZero"/>
        <c:auto val="1"/>
        <c:lblAlgn val="ctr"/>
        <c:lblOffset val="100"/>
        <c:noMultiLvlLbl val="0"/>
      </c:catAx>
      <c:valAx>
        <c:axId val="743900912"/>
        <c:scaling>
          <c:orientation val="minMax"/>
        </c:scaling>
        <c:delete val="0"/>
        <c:axPos val="b"/>
        <c:majorGridlines>
          <c:spPr>
            <a:ln w="6350" cap="flat" cmpd="sng" algn="ctr">
              <a:solidFill>
                <a:srgbClr val="8496B0"/>
              </a:solidFill>
              <a:round/>
            </a:ln>
            <a:effectLst/>
          </c:spPr>
        </c:majorGridlines>
        <c:numFmt formatCode="0&quot; &quot;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rgbClr val="000000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7438977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solidFill>
          <a:srgbClr val="F1F1F1"/>
        </a:solidFill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rgbClr val="000000"/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cs-CZ"/>
        </a:p>
      </c:txPr>
    </c:legend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 sz="1000">
          <a:solidFill>
            <a:schemeClr val="tx2"/>
          </a:solidFill>
          <a:latin typeface="Segoe UI" panose="020B0502040204020203" pitchFamily="34" charset="0"/>
          <a:cs typeface="Segoe UI" panose="020B0502040204020203" pitchFamily="34" charset="0"/>
        </a:defRPr>
      </a:pPr>
      <a:endParaRPr lang="cs-CZ"/>
    </a:p>
  </c:txPr>
  <c:externalData r:id="rId4">
    <c:autoUpdate val="0"/>
  </c:externalData>
  <c:userShapes r:id="rId5"/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670083174755061"/>
          <c:y val="2.9874863456690645E-2"/>
          <c:w val="0.71270729778517872"/>
          <c:h val="0.8030241402583138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List1!$B$418</c:f>
              <c:strCache>
                <c:ptCount val="1"/>
                <c:pt idx="0">
                  <c:v>ne</c:v>
                </c:pt>
              </c:strCache>
            </c:strRef>
          </c:tx>
          <c:spPr>
            <a:solidFill>
              <a:srgbClr val="8496B0"/>
            </a:solidFill>
            <a:ln w="3175">
              <a:solidFill>
                <a:srgbClr val="44546A"/>
              </a:solidFill>
            </a:ln>
            <a:effectLst/>
          </c:spPr>
          <c:invertIfNegative val="0"/>
          <c:dLbls>
            <c:numFmt formatCode="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bg1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List1!$C$417:$G$417</c:f>
              <c:strCache>
                <c:ptCount val="5"/>
                <c:pt idx="0">
                  <c:v>1. stupeň ZŠ září 2020</c:v>
                </c:pt>
                <c:pt idx="1">
                  <c:v>1. stupeň ZŠ únor 2021</c:v>
                </c:pt>
                <c:pt idx="2">
                  <c:v> </c:v>
                </c:pt>
                <c:pt idx="3">
                  <c:v>2. stupeň ZŠ září 2020</c:v>
                </c:pt>
                <c:pt idx="4">
                  <c:v>2. stupeň ZŠ únor 2021</c:v>
                </c:pt>
              </c:strCache>
            </c:strRef>
          </c:cat>
          <c:val>
            <c:numRef>
              <c:f>List1!$C$418:$G$418</c:f>
              <c:numCache>
                <c:formatCode>0%</c:formatCode>
                <c:ptCount val="5"/>
                <c:pt idx="0">
                  <c:v>0.68</c:v>
                </c:pt>
                <c:pt idx="1">
                  <c:v>0.43050847457627117</c:v>
                </c:pt>
                <c:pt idx="3">
                  <c:v>0.66</c:v>
                </c:pt>
                <c:pt idx="4">
                  <c:v>0.36906710310965629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DE2-4484-8696-EBB8EF93F7DC}"/>
            </c:ext>
          </c:extLst>
        </c:ser>
        <c:ser>
          <c:idx val="1"/>
          <c:order val="1"/>
          <c:tx>
            <c:strRef>
              <c:f>List1!$B$419</c:f>
              <c:strCache>
                <c:ptCount val="1"/>
                <c:pt idx="0">
                  <c:v>ano, ale jedná se více o pozvolný vývoj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rgbClr val="44546A"/>
              </a:solidFill>
            </a:ln>
            <a:effectLst/>
          </c:spPr>
          <c:invertIfNegative val="0"/>
          <c:dLbls>
            <c:numFmt formatCode="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rgbClr val="000000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List1!$C$417:$G$417</c:f>
              <c:strCache>
                <c:ptCount val="5"/>
                <c:pt idx="0">
                  <c:v>1. stupeň ZŠ září 2020</c:v>
                </c:pt>
                <c:pt idx="1">
                  <c:v>1. stupeň ZŠ únor 2021</c:v>
                </c:pt>
                <c:pt idx="2">
                  <c:v> </c:v>
                </c:pt>
                <c:pt idx="3">
                  <c:v>2. stupeň ZŠ září 2020</c:v>
                </c:pt>
                <c:pt idx="4">
                  <c:v>2. stupeň ZŠ únor 2021</c:v>
                </c:pt>
              </c:strCache>
            </c:strRef>
          </c:cat>
          <c:val>
            <c:numRef>
              <c:f>List1!$C$419:$G$419</c:f>
              <c:numCache>
                <c:formatCode>0%</c:formatCode>
                <c:ptCount val="5"/>
                <c:pt idx="0">
                  <c:v>0.28000000000000003</c:v>
                </c:pt>
                <c:pt idx="1">
                  <c:v>0.4994350282485876</c:v>
                </c:pt>
                <c:pt idx="3">
                  <c:v>0.32</c:v>
                </c:pt>
                <c:pt idx="4">
                  <c:v>0.54909983633387893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DE2-4484-8696-EBB8EF93F7DC}"/>
            </c:ext>
          </c:extLst>
        </c:ser>
        <c:ser>
          <c:idx val="2"/>
          <c:order val="2"/>
          <c:tx>
            <c:strRef>
              <c:f>List1!$B$420</c:f>
              <c:strCache>
                <c:ptCount val="1"/>
                <c:pt idx="0">
                  <c:v>ano, došlo k zásadnějším změnám</c:v>
                </c:pt>
              </c:strCache>
            </c:strRef>
          </c:tx>
          <c:spPr>
            <a:solidFill>
              <a:srgbClr val="0073CF"/>
            </a:solidFill>
            <a:ln w="3175">
              <a:solidFill>
                <a:srgbClr val="44546A"/>
              </a:solidFill>
            </a:ln>
            <a:effectLst/>
          </c:spPr>
          <c:invertIfNegative val="0"/>
          <c:dLbls>
            <c:dLbl>
              <c:idx val="3"/>
              <c:layout>
                <c:manualLayout>
                  <c:x val="2.8437727534474974E-2"/>
                  <c:y val="0"/>
                </c:manualLayout>
              </c:layout>
              <c:numFmt formatCode="0&quot; &quot;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600" b="0" i="0" u="none" strike="noStrike" kern="1200" baseline="0">
                      <a:solidFill>
                        <a:schemeClr val="accent3"/>
                      </a:solidFill>
                      <a:latin typeface="Segoe UI" panose="020B0502040204020203" pitchFamily="34" charset="0"/>
                      <a:ea typeface="+mn-ea"/>
                      <a:cs typeface="Segoe UI" panose="020B0502040204020203" pitchFamily="34" charset="0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3.8041431753745705E-2"/>
                      <c:h val="6.5941971338949898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0-C5E5-4833-945A-C300CA100A77}"/>
                </c:ext>
              </c:extLst>
            </c:dLbl>
            <c:numFmt formatCode="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bg1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List1!$C$417:$G$417</c:f>
              <c:strCache>
                <c:ptCount val="5"/>
                <c:pt idx="0">
                  <c:v>1. stupeň ZŠ září 2020</c:v>
                </c:pt>
                <c:pt idx="1">
                  <c:v>1. stupeň ZŠ únor 2021</c:v>
                </c:pt>
                <c:pt idx="2">
                  <c:v> </c:v>
                </c:pt>
                <c:pt idx="3">
                  <c:v>2. stupeň ZŠ září 2020</c:v>
                </c:pt>
                <c:pt idx="4">
                  <c:v>2. stupeň ZŠ únor 2021</c:v>
                </c:pt>
              </c:strCache>
            </c:strRef>
          </c:cat>
          <c:val>
            <c:numRef>
              <c:f>List1!$C$420:$G$420</c:f>
              <c:numCache>
                <c:formatCode>0%</c:formatCode>
                <c:ptCount val="5"/>
                <c:pt idx="0">
                  <c:v>0.04</c:v>
                </c:pt>
                <c:pt idx="1">
                  <c:v>7.0056497175141244E-2</c:v>
                </c:pt>
                <c:pt idx="3">
                  <c:v>0.02</c:v>
                </c:pt>
                <c:pt idx="4">
                  <c:v>8.1833060556464818E-2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DE2-4484-8696-EBB8EF93F7D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41741128"/>
        <c:axId val="582116520"/>
      </c:barChart>
      <c:catAx>
        <c:axId val="6417411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44546A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rgbClr val="000000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582116520"/>
        <c:crosses val="autoZero"/>
        <c:auto val="1"/>
        <c:lblAlgn val="ctr"/>
        <c:lblOffset val="100"/>
        <c:noMultiLvlLbl val="0"/>
      </c:catAx>
      <c:valAx>
        <c:axId val="582116520"/>
        <c:scaling>
          <c:orientation val="minMax"/>
        </c:scaling>
        <c:delete val="0"/>
        <c:axPos val="b"/>
        <c:majorGridlines>
          <c:spPr>
            <a:ln w="6350" cap="flat" cmpd="sng" algn="ctr">
              <a:solidFill>
                <a:srgbClr val="8496B0"/>
              </a:solidFill>
              <a:round/>
            </a:ln>
            <a:effectLst/>
          </c:spPr>
        </c:majorGridlines>
        <c:numFmt formatCode="0&quot; &quot;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000000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6417411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solidFill>
          <a:srgbClr val="F1F1F1"/>
        </a:solidFill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rgbClr val="000000"/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cs-CZ"/>
        </a:p>
      </c:txPr>
    </c:legend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 sz="1000">
          <a:solidFill>
            <a:srgbClr val="000000"/>
          </a:solidFill>
          <a:latin typeface="Segoe UI" panose="020B0502040204020203" pitchFamily="34" charset="0"/>
          <a:cs typeface="Segoe UI" panose="020B0502040204020203" pitchFamily="34" charset="0"/>
        </a:defRPr>
      </a:pPr>
      <a:endParaRPr lang="cs-CZ"/>
    </a:p>
  </c:txPr>
  <c:externalData r:id="rId3">
    <c:autoUpdate val="0"/>
  </c:externalData>
  <c:userShapes r:id="rId4"/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SŠ</c:v>
                </c:pt>
              </c:strCache>
            </c:strRef>
          </c:tx>
          <c:spPr>
            <a:solidFill>
              <a:srgbClr val="D5DCE4"/>
            </a:solidFill>
            <a:ln w="3175">
              <a:solidFill>
                <a:srgbClr val="44546A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3000" b="0" i="0" u="none" strike="noStrike" kern="1200" baseline="0">
                    <a:solidFill>
                      <a:schemeClr val="tx2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</c:f>
              <c:strCache>
                <c:ptCount val="1"/>
                <c:pt idx="0">
                  <c:v>Kategorie 1</c:v>
                </c:pt>
              </c:strCache>
            </c:strRef>
          </c:cat>
          <c:val>
            <c:numRef>
              <c:f>List1!$B$2</c:f>
              <c:numCache>
                <c:formatCode>General</c:formatCode>
                <c:ptCount val="1"/>
                <c:pt idx="0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682-4CF0-8289-AD7FD8F8BDC5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ZŠ</c:v>
                </c:pt>
              </c:strCache>
            </c:strRef>
          </c:tx>
          <c:spPr>
            <a:solidFill>
              <a:srgbClr val="0073CF"/>
            </a:solidFill>
            <a:ln w="3175">
              <a:solidFill>
                <a:srgbClr val="44546A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3000" b="0" i="0" u="none" strike="noStrike" kern="1200" baseline="0">
                    <a:solidFill>
                      <a:schemeClr val="bg1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</c:f>
              <c:strCache>
                <c:ptCount val="1"/>
                <c:pt idx="0">
                  <c:v>Kategorie 1</c:v>
                </c:pt>
              </c:strCache>
            </c:strRef>
          </c:cat>
          <c:val>
            <c:numRef>
              <c:f>List1!$C$2</c:f>
              <c:numCache>
                <c:formatCode>General</c:formatCode>
                <c:ptCount val="1"/>
                <c:pt idx="0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682-4CF0-8289-AD7FD8F8BDC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423115736"/>
        <c:axId val="423114096"/>
      </c:barChart>
      <c:catAx>
        <c:axId val="4231157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3114096"/>
        <c:crosses val="autoZero"/>
        <c:auto val="1"/>
        <c:lblAlgn val="ctr"/>
        <c:lblOffset val="100"/>
        <c:noMultiLvlLbl val="0"/>
      </c:catAx>
      <c:valAx>
        <c:axId val="423114096"/>
        <c:scaling>
          <c:orientation val="minMax"/>
          <c:max val="100"/>
          <c:min val="0"/>
        </c:scaling>
        <c:delete val="1"/>
        <c:axPos val="b"/>
        <c:numFmt formatCode="General" sourceLinked="1"/>
        <c:majorTickMark val="none"/>
        <c:minorTickMark val="none"/>
        <c:tickLblPos val="nextTo"/>
        <c:crossAx val="423115736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SŠ</c:v>
                </c:pt>
              </c:strCache>
            </c:strRef>
          </c:tx>
          <c:spPr>
            <a:solidFill>
              <a:srgbClr val="D5DCE4"/>
            </a:solidFill>
            <a:ln w="3175">
              <a:solidFill>
                <a:srgbClr val="44546A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3000" b="0" i="0" u="none" strike="noStrike" kern="1200" baseline="0">
                    <a:solidFill>
                      <a:schemeClr val="tx2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</c:f>
              <c:strCache>
                <c:ptCount val="1"/>
                <c:pt idx="0">
                  <c:v>Kategorie 1</c:v>
                </c:pt>
              </c:strCache>
            </c:strRef>
          </c:cat>
          <c:val>
            <c:numRef>
              <c:f>List1!$B$2</c:f>
              <c:numCache>
                <c:formatCode>General</c:formatCode>
                <c:ptCount val="1"/>
                <c:pt idx="0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136-45FD-A045-982B260B3288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ZŠ</c:v>
                </c:pt>
              </c:strCache>
            </c:strRef>
          </c:tx>
          <c:spPr>
            <a:solidFill>
              <a:srgbClr val="0073CF"/>
            </a:solidFill>
            <a:ln w="3175">
              <a:solidFill>
                <a:srgbClr val="44546A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3000" b="0" i="0" u="none" strike="noStrike" kern="1200" baseline="0">
                    <a:solidFill>
                      <a:schemeClr val="bg1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</c:f>
              <c:strCache>
                <c:ptCount val="1"/>
                <c:pt idx="0">
                  <c:v>Kategorie 1</c:v>
                </c:pt>
              </c:strCache>
            </c:strRef>
          </c:cat>
          <c:val>
            <c:numRef>
              <c:f>List1!$C$2</c:f>
              <c:numCache>
                <c:formatCode>General</c:formatCode>
                <c:ptCount val="1"/>
                <c:pt idx="0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136-45FD-A045-982B260B32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423115736"/>
        <c:axId val="423114096"/>
      </c:barChart>
      <c:catAx>
        <c:axId val="4231157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3114096"/>
        <c:crosses val="autoZero"/>
        <c:auto val="1"/>
        <c:lblAlgn val="ctr"/>
        <c:lblOffset val="100"/>
        <c:noMultiLvlLbl val="0"/>
      </c:catAx>
      <c:valAx>
        <c:axId val="423114096"/>
        <c:scaling>
          <c:orientation val="minMax"/>
          <c:max val="100"/>
          <c:min val="0"/>
        </c:scaling>
        <c:delete val="1"/>
        <c:axPos val="b"/>
        <c:numFmt formatCode="General" sourceLinked="1"/>
        <c:majorTickMark val="none"/>
        <c:minorTickMark val="none"/>
        <c:tickLblPos val="nextTo"/>
        <c:crossAx val="423115736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SŠ</c:v>
                </c:pt>
              </c:strCache>
            </c:strRef>
          </c:tx>
          <c:spPr>
            <a:solidFill>
              <a:srgbClr val="D5DCE4"/>
            </a:solidFill>
            <a:ln w="3175">
              <a:solidFill>
                <a:srgbClr val="44546A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3000" b="0" i="0" u="none" strike="noStrike" kern="1200" baseline="0">
                    <a:solidFill>
                      <a:schemeClr val="tx2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</c:f>
              <c:strCache>
                <c:ptCount val="1"/>
                <c:pt idx="0">
                  <c:v>Kategorie 1</c:v>
                </c:pt>
              </c:strCache>
            </c:strRef>
          </c:cat>
          <c:val>
            <c:numRef>
              <c:f>List1!$B$2</c:f>
              <c:numCache>
                <c:formatCode>General</c:formatCode>
                <c:ptCount val="1"/>
                <c:pt idx="0">
                  <c:v>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3CB-4498-B156-5C47B5122274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ZŠ</c:v>
                </c:pt>
              </c:strCache>
            </c:strRef>
          </c:tx>
          <c:spPr>
            <a:solidFill>
              <a:srgbClr val="0073CF"/>
            </a:solidFill>
            <a:ln w="3175">
              <a:solidFill>
                <a:srgbClr val="44546A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3000" b="0" i="0" u="none" strike="noStrike" kern="1200" baseline="0">
                    <a:solidFill>
                      <a:schemeClr val="accent3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</c:f>
              <c:strCache>
                <c:ptCount val="1"/>
                <c:pt idx="0">
                  <c:v>Kategorie 1</c:v>
                </c:pt>
              </c:strCache>
            </c:strRef>
          </c:cat>
          <c:val>
            <c:numRef>
              <c:f>List1!$C$2</c:f>
              <c:numCache>
                <c:formatCode>General</c:formatCode>
                <c:ptCount val="1"/>
                <c:pt idx="0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3CB-4498-B156-5C47B51222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423115736"/>
        <c:axId val="423114096"/>
      </c:barChart>
      <c:catAx>
        <c:axId val="4231157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3114096"/>
        <c:crosses val="autoZero"/>
        <c:auto val="1"/>
        <c:lblAlgn val="ctr"/>
        <c:lblOffset val="100"/>
        <c:noMultiLvlLbl val="0"/>
      </c:catAx>
      <c:valAx>
        <c:axId val="423114096"/>
        <c:scaling>
          <c:orientation val="minMax"/>
          <c:max val="100"/>
          <c:min val="0"/>
        </c:scaling>
        <c:delete val="1"/>
        <c:axPos val="b"/>
        <c:numFmt formatCode="General" sourceLinked="1"/>
        <c:majorTickMark val="none"/>
        <c:minorTickMark val="none"/>
        <c:tickLblPos val="nextTo"/>
        <c:crossAx val="423115736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8745955619183966"/>
          <c:y val="8.4161138759849166E-2"/>
          <c:w val="0.68453650680028633"/>
          <c:h val="0.73468216067005998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List2!$B$33</c:f>
              <c:strCache>
                <c:ptCount val="1"/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List2!$C$32:$H$32</c:f>
              <c:strCache>
                <c:ptCount val="6"/>
                <c:pt idx="0">
                  <c:v>méně než týden</c:v>
                </c:pt>
                <c:pt idx="1">
                  <c:v>jeden týden</c:v>
                </c:pt>
                <c:pt idx="2">
                  <c:v>jeden až dva týdny</c:v>
                </c:pt>
                <c:pt idx="3">
                  <c:v>dva týdny</c:v>
                </c:pt>
                <c:pt idx="4">
                  <c:v>tři týdny</c:v>
                </c:pt>
                <c:pt idx="5">
                  <c:v>do konce školního roku</c:v>
                </c:pt>
              </c:strCache>
            </c:strRef>
          </c:cat>
          <c:val>
            <c:numRef>
              <c:f>List2!$C$33:$H$33</c:f>
              <c:numCache>
                <c:formatCode>0" "%</c:formatCode>
                <c:ptCount val="6"/>
                <c:pt idx="0">
                  <c:v>0.94701986754966883</c:v>
                </c:pt>
                <c:pt idx="1">
                  <c:v>0.81456953642384111</c:v>
                </c:pt>
                <c:pt idx="2">
                  <c:v>0.86092715231788075</c:v>
                </c:pt>
                <c:pt idx="3">
                  <c:v>0.60927152317880795</c:v>
                </c:pt>
                <c:pt idx="4">
                  <c:v>0.95364238410596025</c:v>
                </c:pt>
                <c:pt idx="5">
                  <c:v>0.92052980132450335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DC-44D3-8586-59CFAD510795}"/>
            </c:ext>
          </c:extLst>
        </c:ser>
        <c:ser>
          <c:idx val="1"/>
          <c:order val="1"/>
          <c:tx>
            <c:strRef>
              <c:f>List2!$B$34</c:f>
              <c:strCache>
                <c:ptCount val="1"/>
                <c:pt idx="0">
                  <c:v>ZŠ</c:v>
                </c:pt>
              </c:strCache>
            </c:strRef>
          </c:tx>
          <c:spPr>
            <a:solidFill>
              <a:srgbClr val="0073CF"/>
            </a:solidFill>
            <a:ln w="3175">
              <a:solidFill>
                <a:srgbClr val="44546A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List2!$C$32:$H$32</c:f>
              <c:strCache>
                <c:ptCount val="6"/>
                <c:pt idx="0">
                  <c:v>méně než týden</c:v>
                </c:pt>
                <c:pt idx="1">
                  <c:v>jeden týden</c:v>
                </c:pt>
                <c:pt idx="2">
                  <c:v>jeden až dva týdny</c:v>
                </c:pt>
                <c:pt idx="3">
                  <c:v>dva týdny</c:v>
                </c:pt>
                <c:pt idx="4">
                  <c:v>tři týdny</c:v>
                </c:pt>
                <c:pt idx="5">
                  <c:v>do konce školního roku</c:v>
                </c:pt>
              </c:strCache>
            </c:strRef>
          </c:cat>
          <c:val>
            <c:numRef>
              <c:f>List2!$C$34:$H$34</c:f>
              <c:numCache>
                <c:formatCode>0" "%</c:formatCode>
                <c:ptCount val="6"/>
                <c:pt idx="0">
                  <c:v>5.2980132450331133E-2</c:v>
                </c:pt>
                <c:pt idx="1">
                  <c:v>0.18543046357615892</c:v>
                </c:pt>
                <c:pt idx="2">
                  <c:v>0.13907284768211919</c:v>
                </c:pt>
                <c:pt idx="3">
                  <c:v>0.39072847682119205</c:v>
                </c:pt>
                <c:pt idx="4">
                  <c:v>4.6357615894039729E-2</c:v>
                </c:pt>
                <c:pt idx="5">
                  <c:v>7.9470198675496692E-2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BDC-44D3-8586-59CFAD510795}"/>
            </c:ext>
          </c:extLst>
        </c:ser>
        <c:ser>
          <c:idx val="2"/>
          <c:order val="2"/>
          <c:tx>
            <c:strRef>
              <c:f>List2!$B$35</c:f>
              <c:strCache>
                <c:ptCount val="1"/>
                <c:pt idx="0">
                  <c:v>SŠ</c:v>
                </c:pt>
              </c:strCache>
            </c:strRef>
          </c:tx>
          <c:spPr>
            <a:solidFill>
              <a:srgbClr val="D5DCE4"/>
            </a:solidFill>
            <a:ln w="3175">
              <a:solidFill>
                <a:srgbClr val="44546A"/>
              </a:solidFill>
            </a:ln>
            <a:effectLst/>
          </c:spPr>
          <c:invertIfNegative val="0"/>
          <c:dLbls>
            <c:dLbl>
              <c:idx val="0"/>
              <c:layout>
                <c:manualLayout>
                  <c:x val="5.765628237670934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BBDC-44D3-8586-59CFAD510795}"/>
                </c:ext>
              </c:extLst>
            </c:dLbl>
            <c:dLbl>
              <c:idx val="2"/>
              <c:layout>
                <c:manualLayout>
                  <c:x val="5.3453947368421052E-2"/>
                  <c:y val="1.34408602150537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BBDC-44D3-8586-59CFAD510795}"/>
                </c:ext>
              </c:extLst>
            </c:dLbl>
            <c:dLbl>
              <c:idx val="4"/>
              <c:layout>
                <c:manualLayout>
                  <c:x val="6.3733552631578941E-2"/>
                  <c:y val="1.008064516129032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BBDC-44D3-8586-59CFAD510795}"/>
                </c:ext>
              </c:extLst>
            </c:dLbl>
            <c:dLbl>
              <c:idx val="5"/>
              <c:layout>
                <c:manualLayout>
                  <c:x val="5.3453947368421052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BBDC-44D3-8586-59CFAD51079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2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List2!$C$32:$H$32</c:f>
              <c:strCache>
                <c:ptCount val="6"/>
                <c:pt idx="0">
                  <c:v>méně než týden</c:v>
                </c:pt>
                <c:pt idx="1">
                  <c:v>jeden týden</c:v>
                </c:pt>
                <c:pt idx="2">
                  <c:v>jeden až dva týdny</c:v>
                </c:pt>
                <c:pt idx="3">
                  <c:v>dva týdny</c:v>
                </c:pt>
                <c:pt idx="4">
                  <c:v>tři týdny</c:v>
                </c:pt>
                <c:pt idx="5">
                  <c:v>do konce školního roku</c:v>
                </c:pt>
              </c:strCache>
            </c:strRef>
          </c:cat>
          <c:val>
            <c:numRef>
              <c:f>List2!$C$35:$H$35</c:f>
              <c:numCache>
                <c:formatCode>0" "%</c:formatCode>
                <c:ptCount val="6"/>
                <c:pt idx="0">
                  <c:v>2.8000000000000001E-2</c:v>
                </c:pt>
                <c:pt idx="1">
                  <c:v>0.376</c:v>
                </c:pt>
                <c:pt idx="2">
                  <c:v>3.9325842696629212E-2</c:v>
                </c:pt>
                <c:pt idx="3">
                  <c:v>0.3539325842696629</c:v>
                </c:pt>
                <c:pt idx="4">
                  <c:v>3.3707865168539325E-2</c:v>
                </c:pt>
                <c:pt idx="5">
                  <c:v>3.3707865168539325E-2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BBDC-44D3-8586-59CFAD510795}"/>
            </c:ext>
          </c:extLst>
        </c:ser>
        <c:ser>
          <c:idx val="3"/>
          <c:order val="3"/>
          <c:tx>
            <c:strRef>
              <c:f>List2!$B$36</c:f>
              <c:strCache>
                <c:ptCount val="1"/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List2!$C$32:$H$32</c:f>
              <c:strCache>
                <c:ptCount val="6"/>
                <c:pt idx="0">
                  <c:v>méně než týden</c:v>
                </c:pt>
                <c:pt idx="1">
                  <c:v>jeden týden</c:v>
                </c:pt>
                <c:pt idx="2">
                  <c:v>jeden až dva týdny</c:v>
                </c:pt>
                <c:pt idx="3">
                  <c:v>dva týdny</c:v>
                </c:pt>
                <c:pt idx="4">
                  <c:v>tři týdny</c:v>
                </c:pt>
                <c:pt idx="5">
                  <c:v>do konce školního roku</c:v>
                </c:pt>
              </c:strCache>
            </c:strRef>
          </c:cat>
          <c:val>
            <c:numRef>
              <c:f>List2!$C$36:$H$36</c:f>
              <c:numCache>
                <c:formatCode>0" "%</c:formatCode>
                <c:ptCount val="6"/>
                <c:pt idx="0">
                  <c:v>0.97199999999999998</c:v>
                </c:pt>
                <c:pt idx="1">
                  <c:v>0.624</c:v>
                </c:pt>
                <c:pt idx="2">
                  <c:v>0.9606741573033708</c:v>
                </c:pt>
                <c:pt idx="3">
                  <c:v>0.6460674157303371</c:v>
                </c:pt>
                <c:pt idx="4">
                  <c:v>0.9662921348314607</c:v>
                </c:pt>
                <c:pt idx="5">
                  <c:v>0.9662921348314607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BDC-44D3-8586-59CFAD5107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0"/>
        <c:overlap val="100"/>
        <c:axId val="1638714736"/>
        <c:axId val="1638712656"/>
      </c:barChart>
      <c:catAx>
        <c:axId val="163871473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44546A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1638712656"/>
        <c:crosses val="autoZero"/>
        <c:auto val="1"/>
        <c:lblAlgn val="ctr"/>
        <c:lblOffset val="100"/>
        <c:noMultiLvlLbl val="0"/>
      </c:catAx>
      <c:valAx>
        <c:axId val="1638712656"/>
        <c:scaling>
          <c:orientation val="minMax"/>
          <c:max val="1.4"/>
          <c:min val="0.60000000000000009"/>
        </c:scaling>
        <c:delete val="1"/>
        <c:axPos val="b"/>
        <c:majorGridlines>
          <c:spPr>
            <a:ln w="6350" cap="flat" cmpd="sng" algn="ctr">
              <a:solidFill>
                <a:srgbClr val="8496B0"/>
              </a:solidFill>
              <a:round/>
            </a:ln>
            <a:effectLst/>
          </c:spPr>
        </c:majorGridlines>
        <c:numFmt formatCode="0&quot; &quot;%" sourceLinked="1"/>
        <c:majorTickMark val="out"/>
        <c:minorTickMark val="none"/>
        <c:tickLblPos val="nextTo"/>
        <c:crossAx val="1638714736"/>
        <c:crosses val="autoZero"/>
        <c:crossBetween val="between"/>
        <c:majorUnit val="0.1"/>
      </c:valAx>
      <c:spPr>
        <a:noFill/>
        <a:ln>
          <a:noFill/>
        </a:ln>
        <a:effectLst/>
      </c:spPr>
    </c:plotArea>
    <c:legend>
      <c:legendPos val="b"/>
      <c:overlay val="0"/>
      <c:spPr>
        <a:solidFill>
          <a:srgbClr val="F1F1F1"/>
        </a:solidFill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2"/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cs-CZ"/>
        </a:p>
      </c:txPr>
    </c:legend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 sz="1100">
          <a:solidFill>
            <a:schemeClr val="tx2"/>
          </a:solidFill>
          <a:latin typeface="Segoe UI" panose="020B0502040204020203" pitchFamily="34" charset="0"/>
          <a:cs typeface="Segoe UI" panose="020B0502040204020203" pitchFamily="34" charset="0"/>
        </a:defRPr>
      </a:pPr>
      <a:endParaRPr lang="cs-CZ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List1!$B$5</c:f>
              <c:strCache>
                <c:ptCount val="1"/>
                <c:pt idx="0">
                  <c:v>ZŠ</c:v>
                </c:pt>
              </c:strCache>
            </c:strRef>
          </c:tx>
          <c:spPr>
            <a:solidFill>
              <a:srgbClr val="0073CF"/>
            </a:solidFill>
            <a:ln w="3175">
              <a:solidFill>
                <a:srgbClr val="44546A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0" i="0" u="none" strike="noStrike" kern="1200" baseline="0">
                    <a:solidFill>
                      <a:schemeClr val="bg1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List1!$C$4:$N$4</c:f>
              <c:strCache>
                <c:ptCount val="12"/>
                <c:pt idx="0">
                  <c:v>aktivita při distanční výuce </c:v>
                </c:pt>
                <c:pt idx="1">
                  <c:v>plnění zadaných úkolů </c:v>
                </c:pt>
                <c:pt idx="2">
                  <c:v>účast na distanční výuce</c:v>
                </c:pt>
                <c:pt idx="3">
                  <c:v>plnění dalších doplňkových úkolů</c:v>
                </c:pt>
                <c:pt idx="4">
                  <c:v>osvojení nových dovedností 
v oblasti komunikace</c:v>
                </c:pt>
                <c:pt idx="5">
                  <c:v>osvojení nových 
digitálních kompetencí </c:v>
                </c:pt>
                <c:pt idx="6">
                  <c:v>schopnosti udržet nabyté znalosti 
i dovednosti  a používat později</c:v>
                </c:pt>
                <c:pt idx="7">
                  <c:v>řešení problémů spojených 
s distanční výukou, tvořivost</c:v>
                </c:pt>
                <c:pt idx="8">
                  <c:v>schopnost organizovat si čas a učení </c:v>
                </c:pt>
                <c:pt idx="9">
                  <c:v>participace na skupinových úkolech</c:v>
                </c:pt>
                <c:pt idx="10">
                  <c:v>osobní portfolio žáka</c:v>
                </c:pt>
                <c:pt idx="11">
                  <c:v>podpora spolužáků při vzdělávání</c:v>
                </c:pt>
              </c:strCache>
            </c:strRef>
          </c:cat>
          <c:val>
            <c:numRef>
              <c:f>List1!$C$5:$N$5</c:f>
              <c:numCache>
                <c:formatCode>0" "%</c:formatCode>
                <c:ptCount val="12"/>
                <c:pt idx="0">
                  <c:v>0.93174061433447097</c:v>
                </c:pt>
                <c:pt idx="1">
                  <c:v>0.89488054607508527</c:v>
                </c:pt>
                <c:pt idx="2">
                  <c:v>0.75563139931740619</c:v>
                </c:pt>
                <c:pt idx="3">
                  <c:v>0.54402730375426622</c:v>
                </c:pt>
                <c:pt idx="4">
                  <c:v>0.52901023890784982</c:v>
                </c:pt>
                <c:pt idx="5">
                  <c:v>0.46484641638225255</c:v>
                </c:pt>
                <c:pt idx="6">
                  <c:v>0.52218430034129693</c:v>
                </c:pt>
                <c:pt idx="7">
                  <c:v>0.46211604095563141</c:v>
                </c:pt>
                <c:pt idx="8">
                  <c:v>0.43822525597269624</c:v>
                </c:pt>
                <c:pt idx="9">
                  <c:v>0.3836177474402731</c:v>
                </c:pt>
                <c:pt idx="10">
                  <c:v>0.33993174061433445</c:v>
                </c:pt>
                <c:pt idx="11">
                  <c:v>0.25255972696245732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E85-40CC-BFB5-5D21F5D8FB27}"/>
            </c:ext>
          </c:extLst>
        </c:ser>
        <c:ser>
          <c:idx val="1"/>
          <c:order val="1"/>
          <c:tx>
            <c:strRef>
              <c:f>List1!$B$6</c:f>
              <c:strCache>
                <c:ptCount val="1"/>
                <c:pt idx="0">
                  <c:v>SŠ</c:v>
                </c:pt>
              </c:strCache>
            </c:strRef>
          </c:tx>
          <c:spPr>
            <a:solidFill>
              <a:srgbClr val="D5DCE4"/>
            </a:solidFill>
            <a:ln w="3175">
              <a:solidFill>
                <a:srgbClr val="44546A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2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List1!$C$4:$N$4</c:f>
              <c:strCache>
                <c:ptCount val="12"/>
                <c:pt idx="0">
                  <c:v>aktivita při distanční výuce </c:v>
                </c:pt>
                <c:pt idx="1">
                  <c:v>plnění zadaných úkolů </c:v>
                </c:pt>
                <c:pt idx="2">
                  <c:v>účast na distanční výuce</c:v>
                </c:pt>
                <c:pt idx="3">
                  <c:v>plnění dalších doplňkových úkolů</c:v>
                </c:pt>
                <c:pt idx="4">
                  <c:v>osvojení nových dovedností 
v oblasti komunikace</c:v>
                </c:pt>
                <c:pt idx="5">
                  <c:v>osvojení nových 
digitálních kompetencí </c:v>
                </c:pt>
                <c:pt idx="6">
                  <c:v>schopnosti udržet nabyté znalosti 
i dovednosti  a používat později</c:v>
                </c:pt>
                <c:pt idx="7">
                  <c:v>řešení problémů spojených 
s distanční výukou, tvořivost</c:v>
                </c:pt>
                <c:pt idx="8">
                  <c:v>schopnost organizovat si čas a učení </c:v>
                </c:pt>
                <c:pt idx="9">
                  <c:v>participace na skupinových úkolech</c:v>
                </c:pt>
                <c:pt idx="10">
                  <c:v>osobní portfolio žáka</c:v>
                </c:pt>
                <c:pt idx="11">
                  <c:v>podpora spolužáků při vzdělávání</c:v>
                </c:pt>
              </c:strCache>
            </c:strRef>
          </c:cat>
          <c:val>
            <c:numRef>
              <c:f>List1!$C$6:$N$6</c:f>
              <c:numCache>
                <c:formatCode>0" "%</c:formatCode>
                <c:ptCount val="12"/>
                <c:pt idx="0">
                  <c:v>0.91078066914498157</c:v>
                </c:pt>
                <c:pt idx="1">
                  <c:v>0.88847583643122674</c:v>
                </c:pt>
                <c:pt idx="2">
                  <c:v>0.72676579925650553</c:v>
                </c:pt>
                <c:pt idx="3">
                  <c:v>0.51301115241635686</c:v>
                </c:pt>
                <c:pt idx="4">
                  <c:v>0.44052044609665425</c:v>
                </c:pt>
                <c:pt idx="5">
                  <c:v>0.35315985130111527</c:v>
                </c:pt>
                <c:pt idx="6">
                  <c:v>0.49628252788104082</c:v>
                </c:pt>
                <c:pt idx="7">
                  <c:v>0.4200743494423792</c:v>
                </c:pt>
                <c:pt idx="8">
                  <c:v>0.41078066914498135</c:v>
                </c:pt>
                <c:pt idx="9">
                  <c:v>0.34572490706319703</c:v>
                </c:pt>
                <c:pt idx="10">
                  <c:v>0.26765799256505574</c:v>
                </c:pt>
                <c:pt idx="11">
                  <c:v>0.20817843866171004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E85-40CC-BFB5-5D21F5D8FB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9"/>
        <c:axId val="457358064"/>
        <c:axId val="457361016"/>
      </c:barChart>
      <c:catAx>
        <c:axId val="4573580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44546A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457361016"/>
        <c:crosses val="autoZero"/>
        <c:auto val="1"/>
        <c:lblAlgn val="ctr"/>
        <c:lblOffset val="100"/>
        <c:noMultiLvlLbl val="0"/>
      </c:catAx>
      <c:valAx>
        <c:axId val="457361016"/>
        <c:scaling>
          <c:orientation val="minMax"/>
        </c:scaling>
        <c:delete val="1"/>
        <c:axPos val="l"/>
        <c:numFmt formatCode="0&quot; &quot;%" sourceLinked="1"/>
        <c:majorTickMark val="none"/>
        <c:minorTickMark val="none"/>
        <c:tickLblPos val="nextTo"/>
        <c:crossAx val="4573580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5359021460819093"/>
          <c:y val="0.90629848755801756"/>
          <c:w val="9.2819477885269425E-2"/>
          <c:h val="8.3067220170879946E-2"/>
        </c:manualLayout>
      </c:layout>
      <c:overlay val="0"/>
      <c:spPr>
        <a:solidFill>
          <a:srgbClr val="F1F1F1"/>
        </a:solidFill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2"/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2"/>
          </a:solidFill>
          <a:latin typeface="Segoe UI" panose="020B0502040204020203" pitchFamily="34" charset="0"/>
          <a:cs typeface="Segoe UI" panose="020B0502040204020203" pitchFamily="34" charset="0"/>
        </a:defRPr>
      </a:pPr>
      <a:endParaRPr lang="cs-CZ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List2!$B$156</c:f>
              <c:strCache>
                <c:ptCount val="1"/>
                <c:pt idx="0">
                  <c:v>Vysočina</c:v>
                </c:pt>
              </c:strCache>
            </c:strRef>
          </c:tx>
          <c:spPr>
            <a:solidFill>
              <a:srgbClr val="0073CF"/>
            </a:solidFill>
            <a:ln w="3175">
              <a:solidFill>
                <a:srgbClr val="8496B0"/>
              </a:solidFill>
            </a:ln>
            <a:effectLst/>
          </c:spPr>
          <c:invertIfNegative val="0"/>
          <c:cat>
            <c:strRef>
              <c:f>List2!$C$155:$E$155</c:f>
              <c:strCache>
                <c:ptCount val="3"/>
                <c:pt idx="0">
                  <c:v>žáci na 1. stupni ZŠ</c:v>
                </c:pt>
                <c:pt idx="1">
                  <c:v>žáci na 2. stupni ZŠ</c:v>
                </c:pt>
                <c:pt idx="2">
                  <c:v>žáci na SŠ</c:v>
                </c:pt>
              </c:strCache>
            </c:strRef>
          </c:cat>
          <c:val>
            <c:numRef>
              <c:f>List2!$C$156:$E$156</c:f>
              <c:numCache>
                <c:formatCode>0.0" "%</c:formatCode>
                <c:ptCount val="3"/>
                <c:pt idx="0">
                  <c:v>9.7739361702127697E-3</c:v>
                </c:pt>
                <c:pt idx="1">
                  <c:v>6.5687866167854891E-3</c:v>
                </c:pt>
                <c:pt idx="2">
                  <c:v>1.2733118971061098E-2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2C-43C1-9511-E29E8BF1AA0D}"/>
            </c:ext>
          </c:extLst>
        </c:ser>
        <c:ser>
          <c:idx val="1"/>
          <c:order val="1"/>
          <c:tx>
            <c:strRef>
              <c:f>List2!$B$157</c:f>
              <c:strCache>
                <c:ptCount val="1"/>
                <c:pt idx="0">
                  <c:v>Středočeský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rgbClr val="8496B0"/>
              </a:solidFill>
            </a:ln>
            <a:effectLst/>
          </c:spPr>
          <c:invertIfNegative val="0"/>
          <c:cat>
            <c:strRef>
              <c:f>List2!$C$155:$E$155</c:f>
              <c:strCache>
                <c:ptCount val="3"/>
                <c:pt idx="0">
                  <c:v>žáci na 1. stupni ZŠ</c:v>
                </c:pt>
                <c:pt idx="1">
                  <c:v>žáci na 2. stupni ZŠ</c:v>
                </c:pt>
                <c:pt idx="2">
                  <c:v>žáci na SŠ</c:v>
                </c:pt>
              </c:strCache>
            </c:strRef>
          </c:cat>
          <c:val>
            <c:numRef>
              <c:f>List2!$C$157:$E$157</c:f>
              <c:numCache>
                <c:formatCode>0.0" "%</c:formatCode>
                <c:ptCount val="3"/>
                <c:pt idx="0">
                  <c:v>1.0160141927853288E-2</c:v>
                </c:pt>
                <c:pt idx="1">
                  <c:v>1.0464322680812429E-2</c:v>
                </c:pt>
                <c:pt idx="2">
                  <c:v>1.3351212425969386E-2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32C-43C1-9511-E29E8BF1AA0D}"/>
            </c:ext>
          </c:extLst>
        </c:ser>
        <c:ser>
          <c:idx val="2"/>
          <c:order val="2"/>
          <c:tx>
            <c:strRef>
              <c:f>List2!$B$158</c:f>
              <c:strCache>
                <c:ptCount val="1"/>
                <c:pt idx="0">
                  <c:v>Zlínský</c:v>
                </c:pt>
              </c:strCache>
            </c:strRef>
          </c:tx>
          <c:spPr>
            <a:solidFill>
              <a:srgbClr val="D5DCE4"/>
            </a:solidFill>
            <a:ln w="3175">
              <a:solidFill>
                <a:srgbClr val="8496B0"/>
              </a:solidFill>
            </a:ln>
            <a:effectLst/>
          </c:spPr>
          <c:invertIfNegative val="0"/>
          <c:cat>
            <c:strRef>
              <c:f>List2!$C$155:$E$155</c:f>
              <c:strCache>
                <c:ptCount val="3"/>
                <c:pt idx="0">
                  <c:v>žáci na 1. stupni ZŠ</c:v>
                </c:pt>
                <c:pt idx="1">
                  <c:v>žáci na 2. stupni ZŠ</c:v>
                </c:pt>
                <c:pt idx="2">
                  <c:v>žáci na SŠ</c:v>
                </c:pt>
              </c:strCache>
            </c:strRef>
          </c:cat>
          <c:val>
            <c:numRef>
              <c:f>List2!$C$158:$E$158</c:f>
              <c:numCache>
                <c:formatCode>0.0" "%</c:formatCode>
                <c:ptCount val="3"/>
                <c:pt idx="0">
                  <c:v>1.4719274343897899E-2</c:v>
                </c:pt>
                <c:pt idx="1">
                  <c:v>7.9774705581156999E-3</c:v>
                </c:pt>
                <c:pt idx="2">
                  <c:v>1.1440217391304353E-2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32C-43C1-9511-E29E8BF1AA0D}"/>
            </c:ext>
          </c:extLst>
        </c:ser>
        <c:ser>
          <c:idx val="3"/>
          <c:order val="3"/>
          <c:tx>
            <c:strRef>
              <c:f>List2!$B$159</c:f>
              <c:strCache>
                <c:ptCount val="1"/>
                <c:pt idx="0">
                  <c:v>Pardubický</c:v>
                </c:pt>
              </c:strCache>
            </c:strRef>
          </c:tx>
          <c:spPr>
            <a:solidFill>
              <a:srgbClr val="8496B0"/>
            </a:solidFill>
            <a:ln w="3175">
              <a:solidFill>
                <a:srgbClr val="8496B0"/>
              </a:solidFill>
            </a:ln>
            <a:effectLst/>
          </c:spPr>
          <c:invertIfNegative val="0"/>
          <c:cat>
            <c:strRef>
              <c:f>List2!$C$155:$E$155</c:f>
              <c:strCache>
                <c:ptCount val="3"/>
                <c:pt idx="0">
                  <c:v>žáci na 1. stupni ZŠ</c:v>
                </c:pt>
                <c:pt idx="1">
                  <c:v>žáci na 2. stupni ZŠ</c:v>
                </c:pt>
                <c:pt idx="2">
                  <c:v>žáci na SŠ</c:v>
                </c:pt>
              </c:strCache>
            </c:strRef>
          </c:cat>
          <c:val>
            <c:numRef>
              <c:f>List2!$C$159:$E$159</c:f>
              <c:numCache>
                <c:formatCode>0.0" "%</c:formatCode>
                <c:ptCount val="3"/>
                <c:pt idx="0">
                  <c:v>8.239714238122562E-3</c:v>
                </c:pt>
                <c:pt idx="1">
                  <c:v>7.6910214467466407E-3</c:v>
                </c:pt>
                <c:pt idx="2">
                  <c:v>1.8400000000000014E-2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32C-43C1-9511-E29E8BF1AA0D}"/>
            </c:ext>
          </c:extLst>
        </c:ser>
        <c:ser>
          <c:idx val="4"/>
          <c:order val="4"/>
          <c:tx>
            <c:strRef>
              <c:f>List2!$B$160</c:f>
              <c:strCache>
                <c:ptCount val="1"/>
                <c:pt idx="0">
                  <c:v>Karlovarský</c:v>
                </c:pt>
              </c:strCache>
            </c:strRef>
          </c:tx>
          <c:spPr>
            <a:solidFill>
              <a:srgbClr val="00BFAC"/>
            </a:solidFill>
            <a:ln w="3175">
              <a:solidFill>
                <a:srgbClr val="8496B0"/>
              </a:solidFill>
            </a:ln>
            <a:effectLst/>
          </c:spPr>
          <c:invertIfNegative val="0"/>
          <c:cat>
            <c:strRef>
              <c:f>List2!$C$155:$E$155</c:f>
              <c:strCache>
                <c:ptCount val="3"/>
                <c:pt idx="0">
                  <c:v>žáci na 1. stupni ZŠ</c:v>
                </c:pt>
                <c:pt idx="1">
                  <c:v>žáci na 2. stupni ZŠ</c:v>
                </c:pt>
                <c:pt idx="2">
                  <c:v>žáci na SŠ</c:v>
                </c:pt>
              </c:strCache>
            </c:strRef>
          </c:cat>
          <c:val>
            <c:numRef>
              <c:f>List2!$C$160:$E$160</c:f>
              <c:numCache>
                <c:formatCode>0.0" "%</c:formatCode>
                <c:ptCount val="3"/>
                <c:pt idx="0">
                  <c:v>1.194908666925768E-2</c:v>
                </c:pt>
                <c:pt idx="1">
                  <c:v>2.0688823371750206E-2</c:v>
                </c:pt>
                <c:pt idx="2">
                  <c:v>2.0444444444444446E-2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32C-43C1-9511-E29E8BF1AA0D}"/>
            </c:ext>
          </c:extLst>
        </c:ser>
        <c:ser>
          <c:idx val="5"/>
          <c:order val="5"/>
          <c:tx>
            <c:strRef>
              <c:f>List2!$B$161</c:f>
              <c:strCache>
                <c:ptCount val="1"/>
                <c:pt idx="0">
                  <c:v>Královéhradecký</c:v>
                </c:pt>
              </c:strCache>
            </c:strRef>
          </c:tx>
          <c:spPr>
            <a:solidFill>
              <a:srgbClr val="009999"/>
            </a:solidFill>
            <a:ln w="3175">
              <a:solidFill>
                <a:srgbClr val="8496B0"/>
              </a:solidFill>
            </a:ln>
            <a:effectLst/>
          </c:spPr>
          <c:invertIfNegative val="0"/>
          <c:cat>
            <c:strRef>
              <c:f>List2!$C$155:$E$155</c:f>
              <c:strCache>
                <c:ptCount val="3"/>
                <c:pt idx="0">
                  <c:v>žáci na 1. stupni ZŠ</c:v>
                </c:pt>
                <c:pt idx="1">
                  <c:v>žáci na 2. stupni ZŠ</c:v>
                </c:pt>
                <c:pt idx="2">
                  <c:v>žáci na SŠ</c:v>
                </c:pt>
              </c:strCache>
            </c:strRef>
          </c:cat>
          <c:val>
            <c:numRef>
              <c:f>List2!$C$161:$E$161</c:f>
              <c:numCache>
                <c:formatCode>0.0" "%</c:formatCode>
                <c:ptCount val="3"/>
                <c:pt idx="0">
                  <c:v>1.5437863372093005E-2</c:v>
                </c:pt>
                <c:pt idx="1">
                  <c:v>1.4816437645838646E-2</c:v>
                </c:pt>
                <c:pt idx="2">
                  <c:v>2.3250688705234154E-2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932C-43C1-9511-E29E8BF1AA0D}"/>
            </c:ext>
          </c:extLst>
        </c:ser>
        <c:ser>
          <c:idx val="6"/>
          <c:order val="6"/>
          <c:tx>
            <c:strRef>
              <c:f>List2!$B$162</c:f>
              <c:strCache>
                <c:ptCount val="1"/>
                <c:pt idx="0">
                  <c:v>Moravskoslezský</c:v>
                </c:pt>
              </c:strCache>
            </c:strRef>
          </c:tx>
          <c:spPr>
            <a:solidFill>
              <a:srgbClr val="7030A0"/>
            </a:solidFill>
            <a:ln w="3175">
              <a:solidFill>
                <a:srgbClr val="8496B0"/>
              </a:solidFill>
            </a:ln>
            <a:effectLst/>
          </c:spPr>
          <c:invertIfNegative val="0"/>
          <c:cat>
            <c:strRef>
              <c:f>List2!$C$155:$E$155</c:f>
              <c:strCache>
                <c:ptCount val="3"/>
                <c:pt idx="0">
                  <c:v>žáci na 1. stupni ZŠ</c:v>
                </c:pt>
                <c:pt idx="1">
                  <c:v>žáci na 2. stupni ZŠ</c:v>
                </c:pt>
                <c:pt idx="2">
                  <c:v>žáci na SŠ</c:v>
                </c:pt>
              </c:strCache>
            </c:strRef>
          </c:cat>
          <c:val>
            <c:numRef>
              <c:f>List2!$C$162:$E$162</c:f>
              <c:numCache>
                <c:formatCode>0.0" "%</c:formatCode>
                <c:ptCount val="3"/>
                <c:pt idx="0">
                  <c:v>1.4826465345496387E-2</c:v>
                </c:pt>
                <c:pt idx="1">
                  <c:v>1.8403846153846062E-2</c:v>
                </c:pt>
                <c:pt idx="2">
                  <c:v>2.1293260473588253E-2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932C-43C1-9511-E29E8BF1AA0D}"/>
            </c:ext>
          </c:extLst>
        </c:ser>
        <c:ser>
          <c:idx val="7"/>
          <c:order val="7"/>
          <c:tx>
            <c:strRef>
              <c:f>List2!$B$163</c:f>
              <c:strCache>
                <c:ptCount val="1"/>
                <c:pt idx="0">
                  <c:v>Liberecký</c:v>
                </c:pt>
              </c:strCache>
            </c:strRef>
          </c:tx>
          <c:spPr>
            <a:solidFill>
              <a:srgbClr val="94D900"/>
            </a:solidFill>
            <a:ln w="3175">
              <a:solidFill>
                <a:srgbClr val="8496B0"/>
              </a:solidFill>
            </a:ln>
            <a:effectLst/>
          </c:spPr>
          <c:invertIfNegative val="0"/>
          <c:cat>
            <c:strRef>
              <c:f>List2!$C$155:$E$155</c:f>
              <c:strCache>
                <c:ptCount val="3"/>
                <c:pt idx="0">
                  <c:v>žáci na 1. stupni ZŠ</c:v>
                </c:pt>
                <c:pt idx="1">
                  <c:v>žáci na 2. stupni ZŠ</c:v>
                </c:pt>
                <c:pt idx="2">
                  <c:v>žáci na SŠ</c:v>
                </c:pt>
              </c:strCache>
            </c:strRef>
          </c:cat>
          <c:val>
            <c:numRef>
              <c:f>List2!$C$163:$E$163</c:f>
              <c:numCache>
                <c:formatCode>0.0" "%</c:formatCode>
                <c:ptCount val="3"/>
                <c:pt idx="0">
                  <c:v>1.3480104992597816E-2</c:v>
                </c:pt>
                <c:pt idx="1">
                  <c:v>1.8507791327913182E-2</c:v>
                </c:pt>
                <c:pt idx="2">
                  <c:v>2.576612903225808E-2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932C-43C1-9511-E29E8BF1AA0D}"/>
            </c:ext>
          </c:extLst>
        </c:ser>
        <c:ser>
          <c:idx val="8"/>
          <c:order val="8"/>
          <c:tx>
            <c:strRef>
              <c:f>List2!$B$164</c:f>
              <c:strCache>
                <c:ptCount val="1"/>
                <c:pt idx="0">
                  <c:v>Ústecký</c:v>
                </c:pt>
              </c:strCache>
            </c:strRef>
          </c:tx>
          <c:spPr>
            <a:solidFill>
              <a:srgbClr val="FFC000"/>
            </a:solidFill>
            <a:ln w="3175">
              <a:solidFill>
                <a:srgbClr val="44546A"/>
              </a:solidFill>
            </a:ln>
            <a:effectLst/>
          </c:spPr>
          <c:invertIfNegative val="0"/>
          <c:cat>
            <c:strRef>
              <c:f>List2!$C$155:$E$155</c:f>
              <c:strCache>
                <c:ptCount val="3"/>
                <c:pt idx="0">
                  <c:v>žáci na 1. stupni ZŠ</c:v>
                </c:pt>
                <c:pt idx="1">
                  <c:v>žáci na 2. stupni ZŠ</c:v>
                </c:pt>
                <c:pt idx="2">
                  <c:v>žáci na SŠ</c:v>
                </c:pt>
              </c:strCache>
            </c:strRef>
          </c:cat>
          <c:val>
            <c:numRef>
              <c:f>List2!$C$164:$E$164</c:f>
              <c:numCache>
                <c:formatCode>0.0" "%</c:formatCode>
                <c:ptCount val="3"/>
                <c:pt idx="0">
                  <c:v>1.8932830137204169E-2</c:v>
                </c:pt>
                <c:pt idx="1">
                  <c:v>2.2887621150778914E-2</c:v>
                </c:pt>
                <c:pt idx="2">
                  <c:v>3.5184250553097242E-2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32C-43C1-9511-E29E8BF1AA0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1901873391"/>
        <c:axId val="1901877135"/>
      </c:barChart>
      <c:catAx>
        <c:axId val="190187339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44546A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1901877135"/>
        <c:crosses val="autoZero"/>
        <c:auto val="1"/>
        <c:lblAlgn val="ctr"/>
        <c:lblOffset val="100"/>
        <c:noMultiLvlLbl val="0"/>
      </c:catAx>
      <c:valAx>
        <c:axId val="1901877135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rgbClr val="8496B0"/>
              </a:solidFill>
              <a:round/>
            </a:ln>
            <a:effectLst/>
          </c:spPr>
        </c:majorGridlines>
        <c:numFmt formatCode="0.0&quot; &quot;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190187339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3.7347703160820644E-2"/>
          <c:y val="0.93133777462079159"/>
          <c:w val="0.91750580588394637"/>
          <c:h val="6.659812264441653E-2"/>
        </c:manualLayout>
      </c:layout>
      <c:overlay val="0"/>
      <c:spPr>
        <a:solidFill>
          <a:srgbClr val="F1F1F1"/>
        </a:solidFill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1" i="0" u="none" strike="noStrike" kern="1200" baseline="0">
              <a:solidFill>
                <a:schemeClr val="tx2"/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700">
          <a:solidFill>
            <a:schemeClr val="tx2"/>
          </a:solidFill>
          <a:latin typeface="Segoe UI" panose="020B0502040204020203" pitchFamily="34" charset="0"/>
          <a:cs typeface="Segoe UI" panose="020B0502040204020203" pitchFamily="34" charset="0"/>
        </a:defRPr>
      </a:pPr>
      <a:endParaRPr lang="cs-CZ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List1!$A$2</c:f>
              <c:strCache>
                <c:ptCount val="1"/>
                <c:pt idx="0">
                  <c:v>únor 2021</c:v>
                </c:pt>
              </c:strCache>
            </c:strRef>
          </c:tx>
          <c:spPr>
            <a:solidFill>
              <a:srgbClr val="D5DCE4"/>
            </a:solidFill>
            <a:ln w="3175">
              <a:solidFill>
                <a:srgbClr val="44546A"/>
              </a:solidFill>
            </a:ln>
            <a:effectLst/>
          </c:spPr>
          <c:invertIfNegative val="0"/>
          <c:cat>
            <c:strRef>
              <c:f>List1!$B$1:$E$1</c:f>
              <c:strCache>
                <c:ptCount val="4"/>
                <c:pt idx="0">
                  <c:v>neúplné ZŠ</c:v>
                </c:pt>
                <c:pt idx="1">
                  <c:v>úplné ZŠ</c:v>
                </c:pt>
                <c:pt idx="2">
                  <c:v>gymnázia</c:v>
                </c:pt>
                <c:pt idx="3">
                  <c:v>nematuritní a maturitní SOŠ</c:v>
                </c:pt>
              </c:strCache>
            </c:strRef>
          </c:cat>
          <c:val>
            <c:numRef>
              <c:f>List1!$B$2:$E$2</c:f>
              <c:numCache>
                <c:formatCode>0" "%</c:formatCode>
                <c:ptCount val="4"/>
                <c:pt idx="0">
                  <c:v>0.78571428571428581</c:v>
                </c:pt>
                <c:pt idx="1">
                  <c:v>0.74626865671641796</c:v>
                </c:pt>
                <c:pt idx="2">
                  <c:v>0.59259259259259256</c:v>
                </c:pt>
                <c:pt idx="3">
                  <c:v>0.58823529411764708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D48-4F3C-B47C-299511D69506}"/>
            </c:ext>
          </c:extLst>
        </c:ser>
        <c:ser>
          <c:idx val="1"/>
          <c:order val="1"/>
          <c:tx>
            <c:strRef>
              <c:f>List1!$A$3</c:f>
              <c:strCache>
                <c:ptCount val="1"/>
                <c:pt idx="0">
                  <c:v>duben 2020</c:v>
                </c:pt>
              </c:strCache>
            </c:strRef>
          </c:tx>
          <c:spPr>
            <a:solidFill>
              <a:srgbClr val="0073CF"/>
            </a:solidFill>
            <a:ln w="3175">
              <a:solidFill>
                <a:srgbClr val="44546A"/>
              </a:solidFill>
            </a:ln>
            <a:effectLst/>
          </c:spPr>
          <c:invertIfNegative val="0"/>
          <c:cat>
            <c:strRef>
              <c:f>List1!$B$1:$E$1</c:f>
              <c:strCache>
                <c:ptCount val="4"/>
                <c:pt idx="0">
                  <c:v>neúplné ZŠ</c:v>
                </c:pt>
                <c:pt idx="1">
                  <c:v>úplné ZŠ</c:v>
                </c:pt>
                <c:pt idx="2">
                  <c:v>gymnázia</c:v>
                </c:pt>
                <c:pt idx="3">
                  <c:v>nematuritní a maturitní SOŠ</c:v>
                </c:pt>
              </c:strCache>
            </c:strRef>
          </c:cat>
          <c:val>
            <c:numRef>
              <c:f>List1!$B$3:$E$3</c:f>
              <c:numCache>
                <c:formatCode>0" "%</c:formatCode>
                <c:ptCount val="4"/>
                <c:pt idx="0">
                  <c:v>0.71025641025641029</c:v>
                </c:pt>
                <c:pt idx="1">
                  <c:v>0.58511904761904754</c:v>
                </c:pt>
                <c:pt idx="2">
                  <c:v>0.57058823529411762</c:v>
                </c:pt>
                <c:pt idx="3">
                  <c:v>0.58666666666666667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D48-4F3C-B47C-299511D6950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506527272"/>
        <c:axId val="506533176"/>
      </c:barChart>
      <c:catAx>
        <c:axId val="50652727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506533176"/>
        <c:crosses val="autoZero"/>
        <c:auto val="1"/>
        <c:lblAlgn val="ctr"/>
        <c:lblOffset val="100"/>
        <c:noMultiLvlLbl val="0"/>
      </c:catAx>
      <c:valAx>
        <c:axId val="506533176"/>
        <c:scaling>
          <c:orientation val="minMax"/>
        </c:scaling>
        <c:delete val="0"/>
        <c:axPos val="b"/>
        <c:majorGridlines>
          <c:spPr>
            <a:ln w="6350" cap="flat" cmpd="sng" algn="ctr">
              <a:solidFill>
                <a:srgbClr val="8496B0"/>
              </a:solidFill>
              <a:round/>
            </a:ln>
            <a:effectLst/>
          </c:spPr>
        </c:majorGridlines>
        <c:numFmt formatCode="0&quot; &quot;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5065272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solidFill>
          <a:srgbClr val="F1F1F1"/>
        </a:solidFill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2"/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2"/>
          </a:solidFill>
          <a:latin typeface="Segoe UI" panose="020B0502040204020203" pitchFamily="34" charset="0"/>
          <a:cs typeface="Segoe UI" panose="020B0502040204020203" pitchFamily="34" charset="0"/>
        </a:defRPr>
      </a:pPr>
      <a:endParaRPr lang="cs-CZ"/>
    </a:p>
  </c:txPr>
  <c:externalData r:id="rId3">
    <c:autoUpdate val="0"/>
  </c:externalData>
  <c:userShapes r:id="rId4"/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1.8875061213904233E-2"/>
          <c:w val="1"/>
          <c:h val="0.9648395127718725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spPr>
            <a:solidFill>
              <a:sysClr val="window" lastClr="FFFFFF"/>
            </a:solidFill>
          </c:spPr>
          <c:dPt>
            <c:idx val="0"/>
            <c:bubble3D val="0"/>
            <c:spPr>
              <a:solidFill>
                <a:schemeClr val="accent1">
                  <a:alpha val="97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1-F874-4017-B5E6-8DB1F2A36CB2}"/>
              </c:ext>
            </c:extLst>
          </c:dPt>
          <c:dPt>
            <c:idx val="1"/>
            <c:bubble3D val="0"/>
            <c:spPr>
              <a:solidFill>
                <a:schemeClr val="accent1">
                  <a:lumMod val="20000"/>
                  <a:lumOff val="80000"/>
                  <a:alpha val="7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F874-4017-B5E6-8DB1F2A36CB2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0.62</c:v>
                </c:pt>
                <c:pt idx="1">
                  <c:v>99.38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874-4017-B5E6-8DB1F2A36C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1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1.8875061213904233E-2"/>
          <c:w val="1"/>
          <c:h val="0.96483951277187252"/>
        </c:manualLayout>
      </c:layout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1.8875061213904233E-2"/>
          <c:w val="1"/>
          <c:h val="0.9648395127718725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spPr>
            <a:solidFill>
              <a:sysClr val="window" lastClr="FFFFFF"/>
            </a:solidFill>
          </c:spPr>
          <c:dPt>
            <c:idx val="0"/>
            <c:bubble3D val="0"/>
            <c:spPr>
              <a:solidFill>
                <a:schemeClr val="accent6">
                  <a:alpha val="97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1-C996-4E57-AFCF-09F96F94659B}"/>
              </c:ext>
            </c:extLst>
          </c:dPt>
          <c:dPt>
            <c:idx val="1"/>
            <c:bubble3D val="0"/>
            <c:spPr>
              <a:solidFill>
                <a:schemeClr val="accent6">
                  <a:lumMod val="20000"/>
                  <a:lumOff val="80000"/>
                  <a:alpha val="7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C996-4E57-AFCF-09F96F94659B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6.42</c:v>
                </c:pt>
                <c:pt idx="1">
                  <c:v>99.38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96-4E57-AFCF-09F96F94659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1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1.8875061213904233E-2"/>
          <c:w val="1"/>
          <c:h val="0.9648395127718725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spPr>
            <a:solidFill>
              <a:sysClr val="window" lastClr="FFFFFF"/>
            </a:solidFill>
          </c:spPr>
          <c:dPt>
            <c:idx val="0"/>
            <c:bubble3D val="0"/>
            <c:spPr>
              <a:solidFill>
                <a:schemeClr val="accent2">
                  <a:alpha val="97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1-5DAF-48CD-B035-9AFF04A2B810}"/>
              </c:ext>
            </c:extLst>
          </c:dPt>
          <c:dPt>
            <c:idx val="1"/>
            <c:bubble3D val="0"/>
            <c:spPr>
              <a:solidFill>
                <a:schemeClr val="accent2">
                  <a:lumMod val="20000"/>
                  <a:lumOff val="80000"/>
                  <a:alpha val="7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5DAF-48CD-B035-9AFF04A2B810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11.61</c:v>
                </c:pt>
                <c:pt idx="1">
                  <c:v>88.39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DAF-48CD-B035-9AFF04A2B81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1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1.8875061213904233E-2"/>
          <c:w val="1"/>
          <c:h val="0.9648395127718725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spPr>
            <a:solidFill>
              <a:srgbClr val="CCCCFF"/>
            </a:solidFill>
          </c:spPr>
          <c:dPt>
            <c:idx val="0"/>
            <c:bubble3D val="0"/>
            <c:spPr>
              <a:solidFill>
                <a:srgbClr val="7030A0"/>
              </a:solidFill>
            </c:spPr>
            <c:extLst>
              <c:ext xmlns:c16="http://schemas.microsoft.com/office/drawing/2014/chart" uri="{C3380CC4-5D6E-409C-BE32-E72D297353CC}">
                <c16:uniqueId val="{00000001-F874-4017-B5E6-8DB1F2A36CB2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3-F874-4017-B5E6-8DB1F2A36CB2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1.27</c:v>
                </c:pt>
                <c:pt idx="1">
                  <c:v>99.38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874-4017-B5E6-8DB1F2A36C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1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1.8875061213904233E-2"/>
          <c:w val="1"/>
          <c:h val="0.96483951277187252"/>
        </c:manualLayout>
      </c:layout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1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1.8875061213904233E-2"/>
          <c:w val="1"/>
          <c:h val="0.9648395127718725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spPr>
            <a:solidFill>
              <a:sysClr val="window" lastClr="FFFFFF"/>
            </a:solidFill>
          </c:spPr>
          <c:dPt>
            <c:idx val="0"/>
            <c:bubble3D val="0"/>
            <c:spPr>
              <a:solidFill>
                <a:srgbClr val="FF9933">
                  <a:alpha val="97000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1-C996-4E57-AFCF-09F96F94659B}"/>
              </c:ext>
            </c:extLst>
          </c:dPt>
          <c:dPt>
            <c:idx val="1"/>
            <c:bubble3D val="0"/>
            <c:spPr>
              <a:solidFill>
                <a:srgbClr val="FFCC99">
                  <a:alpha val="69804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3-C996-4E57-AFCF-09F96F94659B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1.32</c:v>
                </c:pt>
                <c:pt idx="1">
                  <c:v>99.38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96-4E57-AFCF-09F96F94659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1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1.8875061213904233E-2"/>
          <c:w val="1"/>
          <c:h val="0.9648395127718725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spPr>
            <a:solidFill>
              <a:schemeClr val="accent5">
                <a:lumMod val="20000"/>
                <a:lumOff val="80000"/>
              </a:schemeClr>
            </a:solidFill>
          </c:spPr>
          <c:dPt>
            <c:idx val="0"/>
            <c:bubble3D val="0"/>
            <c:spPr>
              <a:solidFill>
                <a:schemeClr val="accent5"/>
              </a:solidFill>
            </c:spPr>
            <c:extLst>
              <c:ext xmlns:c16="http://schemas.microsoft.com/office/drawing/2014/chart" uri="{C3380CC4-5D6E-409C-BE32-E72D297353CC}">
                <c16:uniqueId val="{00000001-5DAF-48CD-B035-9AFF04A2B810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3-5DAF-48CD-B035-9AFF04A2B810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2.6</c:v>
                </c:pt>
                <c:pt idx="1">
                  <c:v>97.4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DAF-48CD-B035-9AFF04A2B81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1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1.8875061213904233E-2"/>
          <c:w val="1"/>
          <c:h val="0.9648395127718725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</c:spPr>
          <c:dPt>
            <c:idx val="0"/>
            <c:bubble3D val="0"/>
            <c:spPr>
              <a:solidFill>
                <a:schemeClr val="bg1">
                  <a:lumMod val="6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1-B1D0-4F68-A27A-B74687A85F52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3-B1D0-4F68-A27A-B74687A85F52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1.25</c:v>
                </c:pt>
                <c:pt idx="1">
                  <c:v>99.38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1D0-4F68-A27A-B74687A85F5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rgbClr val="C60C30"/>
                </a:solidFill>
                <a:latin typeface="+mn-lt"/>
                <a:ea typeface="+mn-ea"/>
                <a:cs typeface="+mn-cs"/>
              </a:defRPr>
            </a:pPr>
            <a:r>
              <a:rPr lang="cs-CZ" dirty="0">
                <a:solidFill>
                  <a:srgbClr val="C60C30"/>
                </a:solidFill>
              </a:rPr>
              <a:t>Index obavy</a:t>
            </a:r>
          </a:p>
        </c:rich>
      </c:tx>
      <c:layout>
        <c:manualLayout>
          <c:xMode val="edge"/>
          <c:yMode val="edge"/>
          <c:x val="0.37085381639590043"/>
          <c:y val="3.277154766122108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rgbClr val="C60C30"/>
              </a:solidFill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'7'!$A$1:$A$5</c:f>
              <c:numCache>
                <c:formatCode>General</c:formatCode>
                <c:ptCount val="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</c:numCache>
            </c:numRef>
          </c:xVal>
          <c:yVal>
            <c:numRef>
              <c:f>'7'!$B$1:$B$5</c:f>
              <c:numCache>
                <c:formatCode>####.0000</c:formatCode>
                <c:ptCount val="5"/>
                <c:pt idx="0">
                  <c:v>-0.14396474693047637</c:v>
                </c:pt>
                <c:pt idx="1">
                  <c:v>-0.12115626648124686</c:v>
                </c:pt>
                <c:pt idx="2">
                  <c:v>-0.18393827999488052</c:v>
                </c:pt>
                <c:pt idx="3">
                  <c:v>-0.24158253479936201</c:v>
                </c:pt>
                <c:pt idx="4">
                  <c:v>-0.32683522053963954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CAED-47D1-90D0-A089CD5C15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60722600"/>
        <c:axId val="460722992"/>
      </c:scatterChart>
      <c:valAx>
        <c:axId val="460722600"/>
        <c:scaling>
          <c:orientation val="minMax"/>
        </c:scaling>
        <c:delete val="0"/>
        <c:axPos val="b"/>
        <c:majorGridlines>
          <c:spPr>
            <a:ln w="6350" cap="flat" cmpd="sng" algn="ctr">
              <a:noFill/>
              <a:prstDash val="solid"/>
              <a:miter lim="800000"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60722992"/>
        <c:crosses val="autoZero"/>
        <c:crossBetween val="midCat"/>
      </c:valAx>
      <c:valAx>
        <c:axId val="460722992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chemeClr val="accent3"/>
              </a:solidFill>
              <a:prstDash val="solid"/>
              <a:miter lim="800000"/>
            </a:ln>
            <a:effectLst/>
          </c:spPr>
        </c:majorGridlines>
        <c:numFmt formatCode="####.000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60722600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2"/>
      </a:solidFill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167579315441423"/>
          <c:y val="4.4651918002841483E-2"/>
          <c:w val="0.41298226431342783"/>
          <c:h val="0.8660717339295446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List1!$B$195</c:f>
              <c:strCache>
                <c:ptCount val="1"/>
                <c:pt idx="0">
                  <c:v>bez výraznějšího posunu (zlepšení maximálně o 1 stupeň)</c:v>
                </c:pt>
              </c:strCache>
            </c:strRef>
          </c:tx>
          <c:spPr>
            <a:solidFill>
              <a:srgbClr val="8496B0"/>
            </a:solidFill>
            <a:ln w="3175">
              <a:solidFill>
                <a:srgbClr val="44546A"/>
              </a:solidFill>
            </a:ln>
            <a:effectLst/>
          </c:spPr>
          <c:invertIfNegative val="0"/>
          <c:cat>
            <c:strRef>
              <c:f>List1!$C$194:$G$194</c:f>
              <c:strCache>
                <c:ptCount val="5"/>
                <c:pt idx="0">
                  <c:v>neúplné ZŠ</c:v>
                </c:pt>
                <c:pt idx="1">
                  <c:v>úplné ZŠ</c:v>
                </c:pt>
                <c:pt idx="2">
                  <c:v>gymnázia</c:v>
                </c:pt>
                <c:pt idx="3">
                  <c:v>maturitní SOŠ</c:v>
                </c:pt>
                <c:pt idx="4">
                  <c:v>nematuritní SOŠ</c:v>
                </c:pt>
              </c:strCache>
            </c:strRef>
          </c:cat>
          <c:val>
            <c:numRef>
              <c:f>List1!$C$195:$G$195</c:f>
              <c:numCache>
                <c:formatCode>0%</c:formatCode>
                <c:ptCount val="5"/>
                <c:pt idx="0">
                  <c:v>6.1224489795918366E-2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099-4D01-95F3-BBFD5FDD8F56}"/>
            </c:ext>
          </c:extLst>
        </c:ser>
        <c:ser>
          <c:idx val="1"/>
          <c:order val="1"/>
          <c:tx>
            <c:strRef>
              <c:f>List1!$B$196</c:f>
              <c:strCache>
                <c:ptCount val="1"/>
                <c:pt idx="0">
                  <c:v>mírný posun k lepšímu (zlepšení o 2 až 3 stupně)</c:v>
                </c:pt>
              </c:strCache>
            </c:strRef>
          </c:tx>
          <c:spPr>
            <a:solidFill>
              <a:srgbClr val="D5DCE4"/>
            </a:solidFill>
            <a:ln w="3175">
              <a:solidFill>
                <a:srgbClr val="44546A"/>
              </a:solidFill>
            </a:ln>
            <a:effectLst/>
          </c:spPr>
          <c:invertIfNegative val="0"/>
          <c:cat>
            <c:strRef>
              <c:f>List1!$C$194:$G$194</c:f>
              <c:strCache>
                <c:ptCount val="5"/>
                <c:pt idx="0">
                  <c:v>neúplné ZŠ</c:v>
                </c:pt>
                <c:pt idx="1">
                  <c:v>úplné ZŠ</c:v>
                </c:pt>
                <c:pt idx="2">
                  <c:v>gymnázia</c:v>
                </c:pt>
                <c:pt idx="3">
                  <c:v>maturitní SOŠ</c:v>
                </c:pt>
                <c:pt idx="4">
                  <c:v>nematuritní SOŠ</c:v>
                </c:pt>
              </c:strCache>
            </c:strRef>
          </c:cat>
          <c:val>
            <c:numRef>
              <c:f>List1!$C$196:$G$196</c:f>
              <c:numCache>
                <c:formatCode>0%</c:formatCode>
                <c:ptCount val="5"/>
                <c:pt idx="0">
                  <c:v>7.1428571428571425E-2</c:v>
                </c:pt>
                <c:pt idx="1">
                  <c:v>7.9601990049751242E-2</c:v>
                </c:pt>
                <c:pt idx="2">
                  <c:v>0.1111111111111111</c:v>
                </c:pt>
                <c:pt idx="3">
                  <c:v>9.5238095238095233E-2</c:v>
                </c:pt>
                <c:pt idx="4">
                  <c:v>0.17647058823529413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099-4D01-95F3-BBFD5FDD8F56}"/>
            </c:ext>
          </c:extLst>
        </c:ser>
        <c:ser>
          <c:idx val="2"/>
          <c:order val="2"/>
          <c:tx>
            <c:strRef>
              <c:f>List1!$B$197</c:f>
              <c:strCache>
                <c:ptCount val="1"/>
                <c:pt idx="0">
                  <c:v>výraznější posun k lepšímu (zlepšení o 4 až 6 stupňů)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rgbClr val="44546A"/>
              </a:solidFill>
            </a:ln>
            <a:effectLst/>
          </c:spPr>
          <c:invertIfNegative val="0"/>
          <c:cat>
            <c:strRef>
              <c:f>List1!$C$194:$G$194</c:f>
              <c:strCache>
                <c:ptCount val="5"/>
                <c:pt idx="0">
                  <c:v>neúplné ZŠ</c:v>
                </c:pt>
                <c:pt idx="1">
                  <c:v>úplné ZŠ</c:v>
                </c:pt>
                <c:pt idx="2">
                  <c:v>gymnázia</c:v>
                </c:pt>
                <c:pt idx="3">
                  <c:v>maturitní SOŠ</c:v>
                </c:pt>
                <c:pt idx="4">
                  <c:v>nematuritní SOŠ</c:v>
                </c:pt>
              </c:strCache>
            </c:strRef>
          </c:cat>
          <c:val>
            <c:numRef>
              <c:f>List1!$C$197:$G$197</c:f>
              <c:numCache>
                <c:formatCode>0%</c:formatCode>
                <c:ptCount val="5"/>
                <c:pt idx="0">
                  <c:v>0.58163265306122447</c:v>
                </c:pt>
                <c:pt idx="1">
                  <c:v>0.66666666666666663</c:v>
                </c:pt>
                <c:pt idx="2">
                  <c:v>0.62962962962962965</c:v>
                </c:pt>
                <c:pt idx="3">
                  <c:v>0.54761904761904767</c:v>
                </c:pt>
                <c:pt idx="4">
                  <c:v>0.52941176470588236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099-4D01-95F3-BBFD5FDD8F56}"/>
            </c:ext>
          </c:extLst>
        </c:ser>
        <c:ser>
          <c:idx val="3"/>
          <c:order val="3"/>
          <c:tx>
            <c:strRef>
              <c:f>List1!$B$198</c:f>
              <c:strCache>
                <c:ptCount val="1"/>
                <c:pt idx="0">
                  <c:v>velmi výrazné zlepšení (zlepšení o 7 a více stupňů)</c:v>
                </c:pt>
              </c:strCache>
            </c:strRef>
          </c:tx>
          <c:spPr>
            <a:solidFill>
              <a:srgbClr val="0073CF"/>
            </a:solidFill>
            <a:ln w="3175">
              <a:solidFill>
                <a:srgbClr val="44546A"/>
              </a:solidFill>
            </a:ln>
            <a:effectLst/>
          </c:spPr>
          <c:invertIfNegative val="0"/>
          <c:cat>
            <c:strRef>
              <c:f>List1!$C$194:$G$194</c:f>
              <c:strCache>
                <c:ptCount val="5"/>
                <c:pt idx="0">
                  <c:v>neúplné ZŠ</c:v>
                </c:pt>
                <c:pt idx="1">
                  <c:v>úplné ZŠ</c:v>
                </c:pt>
                <c:pt idx="2">
                  <c:v>gymnázia</c:v>
                </c:pt>
                <c:pt idx="3">
                  <c:v>maturitní SOŠ</c:v>
                </c:pt>
                <c:pt idx="4">
                  <c:v>nematuritní SOŠ</c:v>
                </c:pt>
              </c:strCache>
            </c:strRef>
          </c:cat>
          <c:val>
            <c:numRef>
              <c:f>List1!$C$198:$G$198</c:f>
              <c:numCache>
                <c:formatCode>0%</c:formatCode>
                <c:ptCount val="5"/>
                <c:pt idx="0">
                  <c:v>0.2857142857142857</c:v>
                </c:pt>
                <c:pt idx="1">
                  <c:v>0.2537313432835821</c:v>
                </c:pt>
                <c:pt idx="2">
                  <c:v>0.25925925925925924</c:v>
                </c:pt>
                <c:pt idx="3">
                  <c:v>0.35714285714285715</c:v>
                </c:pt>
                <c:pt idx="4">
                  <c:v>0.29411764705882354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4099-4D01-95F3-BBFD5FDD8F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2666992"/>
        <c:axId val="582663856"/>
      </c:barChart>
      <c:catAx>
        <c:axId val="58266699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44546A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582663856"/>
        <c:crosses val="autoZero"/>
        <c:auto val="1"/>
        <c:lblAlgn val="ctr"/>
        <c:lblOffset val="100"/>
        <c:noMultiLvlLbl val="0"/>
      </c:catAx>
      <c:valAx>
        <c:axId val="582663856"/>
        <c:scaling>
          <c:orientation val="minMax"/>
          <c:max val="1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&quot; &quot;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5826669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6899541128649798"/>
          <c:y val="0.14181636437090636"/>
          <c:w val="0.27673337851289265"/>
          <c:h val="0.71636697829335683"/>
        </c:manualLayout>
      </c:layout>
      <c:overlay val="0"/>
      <c:spPr>
        <a:solidFill>
          <a:srgbClr val="F1F1F1"/>
        </a:solidFill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2"/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cs-CZ"/>
        </a:p>
      </c:txPr>
    </c:legend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 sz="1000">
          <a:solidFill>
            <a:schemeClr val="tx2"/>
          </a:solidFill>
          <a:latin typeface="Segoe UI" panose="020B0502040204020203" pitchFamily="34" charset="0"/>
          <a:cs typeface="Segoe UI" panose="020B0502040204020203" pitchFamily="34" charset="0"/>
        </a:defRPr>
      </a:pPr>
      <a:endParaRPr lang="cs-CZ"/>
    </a:p>
  </c:txPr>
  <c:externalData r:id="rId3">
    <c:autoUpdate val="0"/>
  </c:externalData>
  <c:userShapes r:id="rId4"/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557520624065305"/>
          <c:y val="3.1470073694487531E-2"/>
          <c:w val="0.55874658927174747"/>
          <c:h val="0.6675901943124994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'výskyt 2'!$V$267</c:f>
              <c:strCache>
                <c:ptCount val="1"/>
                <c:pt idx="0">
                  <c:v>téměř každou
hodinu</c:v>
                </c:pt>
              </c:strCache>
            </c:strRef>
          </c:tx>
          <c:spPr>
            <a:solidFill>
              <a:srgbClr val="0073CF"/>
            </a:solidFill>
            <a:ln>
              <a:solidFill>
                <a:schemeClr val="tx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2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'výskyt 2'!$U$268:$U$273</c:f>
              <c:strCache>
                <c:ptCount val="6"/>
                <c:pt idx="0">
                  <c:v>Výklad učitele</c:v>
                </c:pt>
                <c:pt idx="1">
                  <c:v>Prověřování vědomostí, 
procvičování, opakování</c:v>
                </c:pt>
                <c:pt idx="2">
                  <c:v>Samostatná práce</c:v>
                </c:pt>
                <c:pt idx="3">
                  <c:v>Diskuse v celé třídě
nad danou úlohou</c:v>
                </c:pt>
                <c:pt idx="4">
                  <c:v>Výklad řešení úlohy spolužákem</c:v>
                </c:pt>
                <c:pt idx="5">
                  <c:v>Společné řešení úloh 
ve skupině se spolužáky</c:v>
                </c:pt>
              </c:strCache>
            </c:strRef>
          </c:cat>
          <c:val>
            <c:numRef>
              <c:f>'výskyt 2'!$V$268:$V$273</c:f>
              <c:numCache>
                <c:formatCode>0" "%</c:formatCode>
                <c:ptCount val="6"/>
                <c:pt idx="0">
                  <c:v>0.69001906318082784</c:v>
                </c:pt>
                <c:pt idx="1">
                  <c:v>0.38415713507625271</c:v>
                </c:pt>
                <c:pt idx="2">
                  <c:v>0.29915577342047928</c:v>
                </c:pt>
                <c:pt idx="3">
                  <c:v>0.28679874727668847</c:v>
                </c:pt>
                <c:pt idx="4">
                  <c:v>0.17790032679738563</c:v>
                </c:pt>
                <c:pt idx="5">
                  <c:v>8.5614106753812633E-2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50F-4264-B659-660668FAE90F}"/>
            </c:ext>
          </c:extLst>
        </c:ser>
        <c:ser>
          <c:idx val="1"/>
          <c:order val="1"/>
          <c:tx>
            <c:strRef>
              <c:f>'výskyt 2'!$W$267</c:f>
              <c:strCache>
                <c:ptCount val="1"/>
                <c:pt idx="0">
                  <c:v>přibližně
v polovině hodin</c:v>
                </c:pt>
              </c:strCache>
            </c:strRef>
          </c:tx>
          <c:spPr>
            <a:solidFill>
              <a:srgbClr val="99CCFF"/>
            </a:solidFill>
            <a:ln>
              <a:solidFill>
                <a:schemeClr val="tx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2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'výskyt 2'!$U$268:$U$273</c:f>
              <c:strCache>
                <c:ptCount val="6"/>
                <c:pt idx="0">
                  <c:v>Výklad učitele</c:v>
                </c:pt>
                <c:pt idx="1">
                  <c:v>Prověřování vědomostí, 
procvičování, opakování</c:v>
                </c:pt>
                <c:pt idx="2">
                  <c:v>Samostatná práce</c:v>
                </c:pt>
                <c:pt idx="3">
                  <c:v>Diskuse v celé třídě
nad danou úlohou</c:v>
                </c:pt>
                <c:pt idx="4">
                  <c:v>Výklad řešení úlohy spolužákem</c:v>
                </c:pt>
                <c:pt idx="5">
                  <c:v>Společné řešení úloh 
ve skupině se spolužáky</c:v>
                </c:pt>
              </c:strCache>
            </c:strRef>
          </c:cat>
          <c:val>
            <c:numRef>
              <c:f>'výskyt 2'!$W$268:$W$273</c:f>
              <c:numCache>
                <c:formatCode>0" "%</c:formatCode>
                <c:ptCount val="6"/>
                <c:pt idx="0">
                  <c:v>0.15887118736383443</c:v>
                </c:pt>
                <c:pt idx="1">
                  <c:v>0.29047521786492375</c:v>
                </c:pt>
                <c:pt idx="2">
                  <c:v>0.27815223311546838</c:v>
                </c:pt>
                <c:pt idx="3">
                  <c:v>0.21718409586056645</c:v>
                </c:pt>
                <c:pt idx="4">
                  <c:v>0.19975490196078433</c:v>
                </c:pt>
                <c:pt idx="5">
                  <c:v>0.11713643790849673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50F-4264-B659-660668FAE90F}"/>
            </c:ext>
          </c:extLst>
        </c:ser>
        <c:ser>
          <c:idx val="2"/>
          <c:order val="2"/>
          <c:tx>
            <c:strRef>
              <c:f>'výskyt 2'!$X$267</c:f>
              <c:strCache>
                <c:ptCount val="1"/>
                <c:pt idx="0">
                  <c:v>jen občas</c:v>
                </c:pt>
              </c:strCache>
            </c:strRef>
          </c:tx>
          <c:spPr>
            <a:solidFill>
              <a:srgbClr val="D5DCE4"/>
            </a:solidFill>
            <a:ln>
              <a:solidFill>
                <a:schemeClr val="tx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2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'výskyt 2'!$U$268:$U$273</c:f>
              <c:strCache>
                <c:ptCount val="6"/>
                <c:pt idx="0">
                  <c:v>Výklad učitele</c:v>
                </c:pt>
                <c:pt idx="1">
                  <c:v>Prověřování vědomostí, 
procvičování, opakování</c:v>
                </c:pt>
                <c:pt idx="2">
                  <c:v>Samostatná práce</c:v>
                </c:pt>
                <c:pt idx="3">
                  <c:v>Diskuse v celé třídě
nad danou úlohou</c:v>
                </c:pt>
                <c:pt idx="4">
                  <c:v>Výklad řešení úlohy spolužákem</c:v>
                </c:pt>
                <c:pt idx="5">
                  <c:v>Společné řešení úloh 
ve skupině se spolužáky</c:v>
                </c:pt>
              </c:strCache>
            </c:strRef>
          </c:cat>
          <c:val>
            <c:numRef>
              <c:f>'výskyt 2'!$X$268:$X$273</c:f>
              <c:numCache>
                <c:formatCode>0" "%</c:formatCode>
                <c:ptCount val="6"/>
                <c:pt idx="0">
                  <c:v>0.11117919389978213</c:v>
                </c:pt>
                <c:pt idx="1">
                  <c:v>0.28812636165577343</c:v>
                </c:pt>
                <c:pt idx="2">
                  <c:v>0.38214869281045749</c:v>
                </c:pt>
                <c:pt idx="3">
                  <c:v>0.37986791938997821</c:v>
                </c:pt>
                <c:pt idx="4">
                  <c:v>0.46500544662309368</c:v>
                </c:pt>
                <c:pt idx="5">
                  <c:v>0.54248366013071891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50F-4264-B659-660668FAE90F}"/>
            </c:ext>
          </c:extLst>
        </c:ser>
        <c:ser>
          <c:idx val="3"/>
          <c:order val="3"/>
          <c:tx>
            <c:strRef>
              <c:f>'výskyt 2'!$Y$267</c:f>
              <c:strCache>
                <c:ptCount val="1"/>
                <c:pt idx="0">
                  <c:v>vůbec</c:v>
                </c:pt>
              </c:strCache>
            </c:strRef>
          </c:tx>
          <c:spPr>
            <a:solidFill>
              <a:srgbClr val="8496B0"/>
            </a:solidFill>
            <a:ln>
              <a:solidFill>
                <a:schemeClr val="tx1"/>
              </a:solidFill>
            </a:ln>
            <a:effectLst/>
          </c:spPr>
          <c:invertIfNegative val="0"/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150F-4264-B659-660668FAE90F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150F-4264-B659-660668FAE90F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150F-4264-B659-660668FAE90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2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'výskyt 2'!$U$268:$U$273</c:f>
              <c:strCache>
                <c:ptCount val="6"/>
                <c:pt idx="0">
                  <c:v>Výklad učitele</c:v>
                </c:pt>
                <c:pt idx="1">
                  <c:v>Prověřování vědomostí, 
procvičování, opakování</c:v>
                </c:pt>
                <c:pt idx="2">
                  <c:v>Samostatná práce</c:v>
                </c:pt>
                <c:pt idx="3">
                  <c:v>Diskuse v celé třídě
nad danou úlohou</c:v>
                </c:pt>
                <c:pt idx="4">
                  <c:v>Výklad řešení úlohy spolužákem</c:v>
                </c:pt>
                <c:pt idx="5">
                  <c:v>Společné řešení úloh 
ve skupině se spolužáky</c:v>
                </c:pt>
              </c:strCache>
            </c:strRef>
          </c:cat>
          <c:val>
            <c:numRef>
              <c:f>'výskyt 2'!$Y$268:$Y$273</c:f>
              <c:numCache>
                <c:formatCode>0" "%</c:formatCode>
                <c:ptCount val="6"/>
                <c:pt idx="0">
                  <c:v>2.0050381263616558E-2</c:v>
                </c:pt>
                <c:pt idx="1">
                  <c:v>2.1003540305010893E-2</c:v>
                </c:pt>
                <c:pt idx="2">
                  <c:v>2.5837418300653593E-2</c:v>
                </c:pt>
                <c:pt idx="3">
                  <c:v>0.10031998910675381</c:v>
                </c:pt>
                <c:pt idx="4">
                  <c:v>0.13892293028322439</c:v>
                </c:pt>
                <c:pt idx="5">
                  <c:v>0.23978758169934641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150F-4264-B659-660668FAE90F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714242048"/>
        <c:axId val="714240872"/>
      </c:barChart>
      <c:catAx>
        <c:axId val="71424204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714240872"/>
        <c:crosses val="autoZero"/>
        <c:auto val="1"/>
        <c:lblAlgn val="ctr"/>
        <c:lblOffset val="100"/>
        <c:noMultiLvlLbl val="0"/>
      </c:catAx>
      <c:valAx>
        <c:axId val="714240872"/>
        <c:scaling>
          <c:orientation val="minMax"/>
          <c:max val="0.99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&quot; &quot;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714242048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4.8311853941675219E-2"/>
          <c:y val="0.85447219707970323"/>
          <c:w val="0.92916762399524333"/>
          <c:h val="0.12264047659703303"/>
        </c:manualLayout>
      </c:layout>
      <c:overlay val="0"/>
      <c:spPr>
        <a:solidFill>
          <a:schemeClr val="accent6">
            <a:lumMod val="20000"/>
            <a:lumOff val="80000"/>
          </a:schemeClr>
        </a:solidFill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2"/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2"/>
          </a:solidFill>
          <a:latin typeface="Segoe UI" panose="020B0502040204020203" pitchFamily="34" charset="0"/>
          <a:cs typeface="Segoe UI" panose="020B0502040204020203" pitchFamily="34" charset="0"/>
        </a:defRPr>
      </a:pPr>
      <a:endParaRPr lang="cs-CZ"/>
    </a:p>
  </c:txPr>
  <c:externalData r:id="rId3">
    <c:autoUpdate val="0"/>
  </c:externalData>
  <c:userShapes r:id="rId4"/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169258548652963E-2"/>
          <c:y val="6.5227820289488925E-2"/>
          <c:w val="0.90262452133086746"/>
          <c:h val="0.77195695996613434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Socio-economic inequalities in the probability of a student achieving at or above Level 5 in reading</c:v>
                </c:pt>
              </c:strCache>
            </c:strRef>
          </c:tx>
          <c:spPr>
            <a:ln w="19050">
              <a:noFill/>
            </a:ln>
          </c:spPr>
          <c:marker>
            <c:symbol val="diamond"/>
            <c:size val="9"/>
            <c:spPr>
              <a:solidFill>
                <a:srgbClr val="3DB8B8"/>
              </a:solidFill>
              <a:ln w="9525">
                <a:noFill/>
              </a:ln>
              <a:effectLst/>
            </c:spPr>
          </c:marker>
          <c:dLbls>
            <c:dLbl>
              <c:idx val="0"/>
              <c:tx>
                <c:rich>
                  <a:bodyPr/>
                  <a:lstStyle/>
                  <a:p>
                    <a:fld id="{70B83759-F10D-4367-9E2C-A144C77BD575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1A07-4B6A-B7B0-8A307AF11089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24998F70-05E6-4E88-8D86-860A6FF88DC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1A07-4B6A-B7B0-8A307AF11089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FB01F6FC-8925-4EBA-B832-3F48AFCFE4E0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1A07-4B6A-B7B0-8A307AF11089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E9CA1469-80FC-4A2F-BECA-0680D5CFE61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1A07-4B6A-B7B0-8A307AF11089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0C72305B-3DB0-40B7-B033-0E52112D625B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l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1A07-4B6A-B7B0-8A307AF11089}"/>
                </c:ext>
              </c:extLst>
            </c:dLbl>
            <c:dLbl>
              <c:idx val="5"/>
              <c:layout>
                <c:manualLayout>
                  <c:x val="-1.1725516814533956E-2"/>
                  <c:y val="-2.4519366877301541E-2"/>
                </c:manualLayout>
              </c:layout>
              <c:tx>
                <c:rich>
                  <a:bodyPr/>
                  <a:lstStyle/>
                  <a:p>
                    <a:fld id="{26F7BF36-71FF-4674-9BD4-46A74AD8EF1D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8-1A07-4B6A-B7B0-8A307AF11089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248A616F-70F5-44B4-BCEB-F4B65D3B70F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1A07-4B6A-B7B0-8A307AF11089}"/>
                </c:ext>
              </c:extLst>
            </c:dLbl>
            <c:dLbl>
              <c:idx val="7"/>
              <c:layout>
                <c:manualLayout>
                  <c:x val="-5.3297803702426361E-3"/>
                  <c:y val="-1.1145166762409791E-2"/>
                </c:manualLayout>
              </c:layout>
              <c:tx>
                <c:rich>
                  <a:bodyPr/>
                  <a:lstStyle/>
                  <a:p>
                    <a:fld id="{A12E9748-AE8D-45F0-8261-7BE18334A8DD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A-1A07-4B6A-B7B0-8A307AF11089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FDB740A3-F191-4F9C-881F-CB879FB8A418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1A07-4B6A-B7B0-8A307AF11089}"/>
                </c:ext>
              </c:extLst>
            </c:dLbl>
            <c:dLbl>
              <c:idx val="9"/>
              <c:layout>
                <c:manualLayout>
                  <c:x val="0"/>
                  <c:y val="-4.4580667049638348E-3"/>
                </c:manualLayout>
              </c:layout>
              <c:tx>
                <c:rich>
                  <a:bodyPr/>
                  <a:lstStyle/>
                  <a:p>
                    <a:fld id="{BE82D01F-99E8-481C-BED8-C920E5433C2C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C-1A07-4B6A-B7B0-8A307AF11089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9B1327B8-D739-4C10-B341-8CEEFB72D36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1A07-4B6A-B7B0-8A307AF11089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E3C4D543-45B1-4E06-9555-A356BCE7B577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l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E-1A07-4B6A-B7B0-8A307AF11089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F387DFCA-15A6-4950-9495-BD47B7FCA57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1A07-4B6A-B7B0-8A307AF11089}"/>
                </c:ext>
              </c:extLst>
            </c:dLbl>
            <c:dLbl>
              <c:idx val="13"/>
              <c:layout>
                <c:manualLayout>
                  <c:x val="-5.7561627998620468E-2"/>
                  <c:y val="2.2290333524819583E-2"/>
                </c:manualLayout>
              </c:layout>
              <c:tx>
                <c:rich>
                  <a:bodyPr/>
                  <a:lstStyle/>
                  <a:p>
                    <a:fld id="{F7A60D59-B1DE-4868-9DF7-C4FDEFFE2F72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0-1A07-4B6A-B7B0-8A307AF11089}"/>
                </c:ext>
              </c:extLst>
            </c:dLbl>
            <c:dLbl>
              <c:idx val="14"/>
              <c:tx>
                <c:rich>
                  <a:bodyPr/>
                  <a:lstStyle/>
                  <a:p>
                    <a:fld id="{4F82C217-4F2D-47E9-9C2B-24F495B2AAE0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l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1-1A07-4B6A-B7B0-8A307AF11089}"/>
                </c:ext>
              </c:extLst>
            </c:dLbl>
            <c:dLbl>
              <c:idx val="15"/>
              <c:tx>
                <c:rich>
                  <a:bodyPr/>
                  <a:lstStyle/>
                  <a:p>
                    <a:fld id="{DEAA1813-DE4A-4DFA-ABEE-3111050DABA8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2-1A07-4B6A-B7B0-8A307AF11089}"/>
                </c:ext>
              </c:extLst>
            </c:dLbl>
            <c:dLbl>
              <c:idx val="16"/>
              <c:tx>
                <c:rich>
                  <a:bodyPr/>
                  <a:lstStyle/>
                  <a:p>
                    <a:fld id="{A5A81B4A-466A-414B-8F79-A185EEE62B4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1A07-4B6A-B7B0-8A307AF11089}"/>
                </c:ext>
              </c:extLst>
            </c:dLbl>
            <c:dLbl>
              <c:idx val="17"/>
              <c:layout>
                <c:manualLayout>
                  <c:x val="-5.3297803702427142E-3"/>
                  <c:y val="2.4519366877301541E-2"/>
                </c:manualLayout>
              </c:layout>
              <c:tx>
                <c:rich>
                  <a:bodyPr/>
                  <a:lstStyle/>
                  <a:p>
                    <a:fld id="{35B63988-58D3-4720-8A5B-E52A8CFDAF3B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4-1A07-4B6A-B7B0-8A307AF11089}"/>
                </c:ext>
              </c:extLst>
            </c:dLbl>
            <c:dLbl>
              <c:idx val="18"/>
              <c:tx>
                <c:rich>
                  <a:bodyPr/>
                  <a:lstStyle/>
                  <a:p>
                    <a:fld id="{F151A714-3256-4F4E-85CA-D87A404BCA8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5-1A07-4B6A-B7B0-8A307AF11089}"/>
                </c:ext>
              </c:extLst>
            </c:dLbl>
            <c:dLbl>
              <c:idx val="19"/>
              <c:tx>
                <c:rich>
                  <a:bodyPr wrap="square" lIns="0" tIns="0" rIns="0" bIns="0" anchor="ctr">
                    <a:spAutoFit/>
                  </a:bodyPr>
                  <a:lstStyle/>
                  <a:p>
                    <a:pPr>
                      <a:defRPr sz="1100" b="0">
                        <a:solidFill>
                          <a:schemeClr val="bg2"/>
                        </a:solidFill>
                        <a:latin typeface="Arial Narrow" panose="020B0606020202030204" pitchFamily="34" charset="0"/>
                        <a:cs typeface="Arial" panose="020B0604020202020204" pitchFamily="34" charset="0"/>
                      </a:defRPr>
                    </a:pPr>
                    <a:fld id="{B27C836B-7D66-4DFF-9C15-C6C55DD9144D}" type="CELLRANGE">
                      <a:rPr lang="cs-CZ"/>
                      <a:pPr>
                        <a:defRPr sz="1100" b="0">
                          <a:solidFill>
                            <a:schemeClr val="bg2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defRPr>
                      </a:pPr>
                      <a:t>[OBLAST BUNĚK]</a:t>
                    </a:fld>
                    <a:endParaRPr lang="cs-CZ"/>
                  </a:p>
                </c:rich>
              </c:tx>
              <c:spPr>
                <a:solidFill>
                  <a:srgbClr val="C60C30"/>
                </a:solidFill>
                <a:ln>
                  <a:noFill/>
                </a:ln>
                <a:effectLst/>
              </c:spPr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6-1A07-4B6A-B7B0-8A307AF11089}"/>
                </c:ext>
              </c:extLst>
            </c:dLbl>
            <c:dLbl>
              <c:idx val="20"/>
              <c:tx>
                <c:rich>
                  <a:bodyPr/>
                  <a:lstStyle/>
                  <a:p>
                    <a:fld id="{57956AF8-8836-495A-82D8-BC813DBB42C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7-1A07-4B6A-B7B0-8A307AF11089}"/>
                </c:ext>
              </c:extLst>
            </c:dLbl>
            <c:dLbl>
              <c:idx val="21"/>
              <c:tx>
                <c:rich>
                  <a:bodyPr/>
                  <a:lstStyle/>
                  <a:p>
                    <a:fld id="{D1F314BC-2DA3-4BC5-A020-AAC38A979F76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l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2-1A07-4B6A-B7B0-8A307AF11089}"/>
                </c:ext>
              </c:extLst>
            </c:dLbl>
            <c:dLbl>
              <c:idx val="22"/>
              <c:tx>
                <c:rich>
                  <a:bodyPr/>
                  <a:lstStyle/>
                  <a:p>
                    <a:fld id="{BCED9943-E151-47C9-BFEC-E70D4FE4393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8-1A07-4B6A-B7B0-8A307AF11089}"/>
                </c:ext>
              </c:extLst>
            </c:dLbl>
            <c:dLbl>
              <c:idx val="23"/>
              <c:tx>
                <c:rich>
                  <a:bodyPr/>
                  <a:lstStyle/>
                  <a:p>
                    <a:fld id="{D240A1B8-86E5-4B04-A682-A4B66D706AC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9-1A07-4B6A-B7B0-8A307AF11089}"/>
                </c:ext>
              </c:extLst>
            </c:dLbl>
            <c:dLbl>
              <c:idx val="24"/>
              <c:layout>
                <c:manualLayout>
                  <c:x val="-2.8780813999310234E-2"/>
                  <c:y val="2.0061300172337544E-2"/>
                </c:manualLayout>
              </c:layout>
              <c:tx>
                <c:rich>
                  <a:bodyPr/>
                  <a:lstStyle/>
                  <a:p>
                    <a:fld id="{C5947A90-AD67-4101-984D-D2A86E64ED77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A-1A07-4B6A-B7B0-8A307AF11089}"/>
                </c:ext>
              </c:extLst>
            </c:dLbl>
            <c:dLbl>
              <c:idx val="25"/>
              <c:tx>
                <c:rich>
                  <a:bodyPr/>
                  <a:lstStyle/>
                  <a:p>
                    <a:fld id="{3D9E0782-675C-45DA-B229-E6C5591B87CD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l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B-1A07-4B6A-B7B0-8A307AF11089}"/>
                </c:ext>
              </c:extLst>
            </c:dLbl>
            <c:dLbl>
              <c:idx val="26"/>
              <c:tx>
                <c:rich>
                  <a:bodyPr/>
                  <a:lstStyle/>
                  <a:p>
                    <a:fld id="{5533D483-2B72-460B-8D0B-DD6292E17D62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l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C-1A07-4B6A-B7B0-8A307AF11089}"/>
                </c:ext>
              </c:extLst>
            </c:dLbl>
            <c:dLbl>
              <c:idx val="27"/>
              <c:tx>
                <c:rich>
                  <a:bodyPr/>
                  <a:lstStyle/>
                  <a:p>
                    <a:fld id="{D1A241C2-1DBD-4786-A0E2-A8798B08289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D-1A07-4B6A-B7B0-8A307AF11089}"/>
                </c:ext>
              </c:extLst>
            </c:dLbl>
            <c:dLbl>
              <c:idx val="28"/>
              <c:layout>
                <c:manualLayout>
                  <c:x val="-5.8828604922853737E-2"/>
                  <c:y val="-2.67484002297835E-2"/>
                </c:manualLayout>
              </c:layout>
              <c:tx>
                <c:rich>
                  <a:bodyPr/>
                  <a:lstStyle/>
                  <a:p>
                    <a:fld id="{5BEB2B7C-A0C9-46AC-BE59-50174317E2F9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E-1A07-4B6A-B7B0-8A307AF11089}"/>
                </c:ext>
              </c:extLst>
            </c:dLbl>
            <c:dLbl>
              <c:idx val="29"/>
              <c:layout>
                <c:manualLayout>
                  <c:x val="-1.5633841815903654E-16"/>
                  <c:y val="-4.4580667049639172E-3"/>
                </c:manualLayout>
              </c:layout>
              <c:tx>
                <c:rich>
                  <a:bodyPr/>
                  <a:lstStyle/>
                  <a:p>
                    <a:fld id="{15DC6FD8-2B31-45F8-8785-3513D77A5EE3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F-1A07-4B6A-B7B0-8A307AF11089}"/>
                </c:ext>
              </c:extLst>
            </c:dLbl>
            <c:dLbl>
              <c:idx val="30"/>
              <c:tx>
                <c:rich>
                  <a:bodyPr/>
                  <a:lstStyle/>
                  <a:p>
                    <a:fld id="{AC5BFCA6-282A-44A9-8F8A-342B6EBCB81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20-1A07-4B6A-B7B0-8A307AF11089}"/>
                </c:ext>
              </c:extLst>
            </c:dLbl>
            <c:dLbl>
              <c:idx val="31"/>
              <c:tx>
                <c:rich>
                  <a:bodyPr/>
                  <a:lstStyle/>
                  <a:p>
                    <a:fld id="{6B65188A-1DF5-4B0F-A632-0B94C9832C1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21-1A07-4B6A-B7B0-8A307AF11089}"/>
                </c:ext>
              </c:extLst>
            </c:dLbl>
            <c:dLbl>
              <c:idx val="32"/>
              <c:layout>
                <c:manualLayout>
                  <c:x val="-3.1978682221455814E-3"/>
                  <c:y val="-2.0061300172337707E-2"/>
                </c:manualLayout>
              </c:layout>
              <c:tx>
                <c:rich>
                  <a:bodyPr/>
                  <a:lstStyle/>
                  <a:p>
                    <a:fld id="{F9A4754D-D287-4314-97A6-EDD524FB976C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22-1A07-4B6A-B7B0-8A307AF11089}"/>
                </c:ext>
              </c:extLst>
            </c:dLbl>
            <c:dLbl>
              <c:idx val="33"/>
              <c:tx>
                <c:rich>
                  <a:bodyPr/>
                  <a:lstStyle/>
                  <a:p>
                    <a:fld id="{8D92D0A2-938A-4E81-9907-8ADC1DBA4FD8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l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23-1A07-4B6A-B7B0-8A307AF11089}"/>
                </c:ext>
              </c:extLst>
            </c:dLbl>
            <c:dLbl>
              <c:idx val="34"/>
              <c:tx>
                <c:rich>
                  <a:bodyPr/>
                  <a:lstStyle/>
                  <a:p>
                    <a:fld id="{3C6F6CED-92EE-454E-A300-59EB302429B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24-1A07-4B6A-B7B0-8A307AF11089}"/>
                </c:ext>
              </c:extLst>
            </c:dLbl>
            <c:dLbl>
              <c:idx val="35"/>
              <c:tx>
                <c:rich>
                  <a:bodyPr/>
                  <a:lstStyle/>
                  <a:p>
                    <a:fld id="{6F5FE1B4-39F5-4A8D-BEF4-347D4542F90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25-1A07-4B6A-B7B0-8A307AF11089}"/>
                </c:ext>
              </c:extLst>
            </c:dLbl>
            <c:dLbl>
              <c:idx val="36"/>
              <c:tx>
                <c:rich>
                  <a:bodyPr/>
                  <a:lstStyle/>
                  <a:p>
                    <a:fld id="{B5F4AFAE-73CA-41D6-9BD0-EA2E59FB5B2F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l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26-1A07-4B6A-B7B0-8A307AF11089}"/>
                </c:ext>
              </c:extLst>
            </c:dLbl>
            <c:dLbl>
              <c:idx val="37"/>
              <c:tx>
                <c:rich>
                  <a:bodyPr/>
                  <a:lstStyle/>
                  <a:p>
                    <a:fld id="{D5D4CEE2-8FCE-4EE2-ABBC-7320E0ED467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27-1A07-4B6A-B7B0-8A307AF11089}"/>
                </c:ext>
              </c:extLst>
            </c:dLbl>
            <c:dLbl>
              <c:idx val="38"/>
              <c:layout>
                <c:manualLayout>
                  <c:x val="-2.2385077555019072E-2"/>
                  <c:y val="6.4641967221976793E-2"/>
                </c:manualLayout>
              </c:layout>
              <c:tx>
                <c:rich>
                  <a:bodyPr/>
                  <a:lstStyle/>
                  <a:p>
                    <a:fld id="{701E7CDA-E014-459F-BF7E-78418FA5BDEA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28-1A07-4B6A-B7B0-8A307AF11089}"/>
                </c:ext>
              </c:extLst>
            </c:dLbl>
            <c:dLbl>
              <c:idx val="39"/>
              <c:tx>
                <c:rich>
                  <a:bodyPr/>
                  <a:lstStyle/>
                  <a:p>
                    <a:fld id="{9DCF9CD9-55B9-4B2D-85FE-D35F4102F3F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29-1A07-4B6A-B7B0-8A307AF11089}"/>
                </c:ext>
              </c:extLst>
            </c:dLbl>
            <c:dLbl>
              <c:idx val="40"/>
              <c:tx>
                <c:rich>
                  <a:bodyPr/>
                  <a:lstStyle/>
                  <a:p>
                    <a:fld id="{5B8B40EC-5C2E-49D2-AE3B-0278FEF6F9B0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l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2A-1A07-4B6A-B7B0-8A307AF11089}"/>
                </c:ext>
              </c:extLst>
            </c:dLbl>
            <c:dLbl>
              <c:idx val="41"/>
              <c:tx>
                <c:rich>
                  <a:bodyPr/>
                  <a:lstStyle/>
                  <a:p>
                    <a:fld id="{0C974CF8-35D8-42A2-BD02-5EC8EEE8A8B8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2B-1A07-4B6A-B7B0-8A307AF11089}"/>
                </c:ext>
              </c:extLst>
            </c:dLbl>
            <c:dLbl>
              <c:idx val="42"/>
              <c:tx>
                <c:rich>
                  <a:bodyPr/>
                  <a:lstStyle/>
                  <a:p>
                    <a:fld id="{6BFCA82C-A036-4136-B8AC-00A781696B3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2C-1A07-4B6A-B7B0-8A307AF11089}"/>
                </c:ext>
              </c:extLst>
            </c:dLbl>
            <c:dLbl>
              <c:idx val="43"/>
              <c:tx>
                <c:rich>
                  <a:bodyPr/>
                  <a:lstStyle/>
                  <a:p>
                    <a:fld id="{B61F33DC-0940-442D-9800-CC1498754C3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2D-1A07-4B6A-B7B0-8A307AF1108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0" tIns="0" rIns="0" bIns="0" anchor="ctr">
                <a:spAutoFit/>
              </a:bodyPr>
              <a:lstStyle/>
              <a:p>
                <a:pPr>
                  <a:defRPr sz="1100" b="0">
                    <a:latin typeface="Arial Narrow" panose="020B0606020202030204" pitchFamily="34" charset="0"/>
                    <a:cs typeface="Arial" panose="020B0604020202020204" pitchFamily="34" charset="0"/>
                  </a:defRPr>
                </a:pPr>
                <a:endParaRPr lang="cs-CZ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rect">
                    <a:avLst/>
                  </a:prstGeom>
                </c15:spPr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trendline>
            <c:trendlineType val="linear"/>
            <c:dispRSqr val="1"/>
            <c:dispEq val="0"/>
            <c:trendlineLbl>
              <c:layout>
                <c:manualLayout>
                  <c:x val="-0.70048623544350952"/>
                  <c:y val="-0.36803990917478907"/>
                </c:manualLayout>
              </c:layout>
              <c:numFmt formatCode="#,##0.00" sourceLinked="0"/>
              <c:txPr>
                <a:bodyPr/>
                <a:lstStyle/>
                <a:p>
                  <a:pPr>
                    <a:defRPr sz="1200" b="1">
                      <a:latin typeface="Arial" panose="020B0604020202020204" pitchFamily="34" charset="0"/>
                      <a:cs typeface="Arial" panose="020B0604020202020204" pitchFamily="34" charset="0"/>
                    </a:defRPr>
                  </a:pPr>
                  <a:endParaRPr lang="cs-CZ"/>
                </a:p>
              </c:txPr>
            </c:trendlineLbl>
          </c:trendline>
          <c:xVal>
            <c:numRef>
              <c:f>Sheet1!$B$2:$B$45</c:f>
              <c:numCache>
                <c:formatCode>0.00</c:formatCode>
                <c:ptCount val="44"/>
                <c:pt idx="0">
                  <c:v>0.35034353727222634</c:v>
                </c:pt>
                <c:pt idx="1">
                  <c:v>0.52023047665661759</c:v>
                </c:pt>
                <c:pt idx="2">
                  <c:v>0.48031082292326749</c:v>
                </c:pt>
                <c:pt idx="3">
                  <c:v>0.28750747805668536</c:v>
                </c:pt>
                <c:pt idx="4">
                  <c:v>0.17573580806266653</c:v>
                </c:pt>
                <c:pt idx="5">
                  <c:v>0.42646258040435581</c:v>
                </c:pt>
                <c:pt idx="6">
                  <c:v>0.36749234256597851</c:v>
                </c:pt>
                <c:pt idx="7">
                  <c:v>0.35045442235335034</c:v>
                </c:pt>
                <c:pt idx="8">
                  <c:v>0.44359085522935082</c:v>
                </c:pt>
                <c:pt idx="9">
                  <c:v>0.42133163189008871</c:v>
                </c:pt>
                <c:pt idx="10">
                  <c:v>0.38846349466566349</c:v>
                </c:pt>
                <c:pt idx="11">
                  <c:v>0.34829160275156706</c:v>
                </c:pt>
                <c:pt idx="12">
                  <c:v>0.3263431164307144</c:v>
                </c:pt>
                <c:pt idx="13">
                  <c:v>0.34081266973928392</c:v>
                </c:pt>
                <c:pt idx="14">
                  <c:v>0.38297122726050542</c:v>
                </c:pt>
                <c:pt idx="15">
                  <c:v>0.46126908767410513</c:v>
                </c:pt>
                <c:pt idx="16">
                  <c:v>0.4134153346660388</c:v>
                </c:pt>
                <c:pt idx="17">
                  <c:v>0.431783994595349</c:v>
                </c:pt>
                <c:pt idx="18">
                  <c:v>0.36685351345649214</c:v>
                </c:pt>
                <c:pt idx="19">
                  <c:v>0.49190203650647857</c:v>
                </c:pt>
                <c:pt idx="20">
                  <c:v>0.3126421937183515</c:v>
                </c:pt>
                <c:pt idx="21">
                  <c:v>0.30743595179055982</c:v>
                </c:pt>
                <c:pt idx="22">
                  <c:v>0.36504161942271135</c:v>
                </c:pt>
                <c:pt idx="23">
                  <c:v>0.39765694647014255</c:v>
                </c:pt>
                <c:pt idx="24">
                  <c:v>0.46936981018832463</c:v>
                </c:pt>
                <c:pt idx="25">
                  <c:v>0.37573214025836466</c:v>
                </c:pt>
                <c:pt idx="26">
                  <c:v>0.32435988031146157</c:v>
                </c:pt>
                <c:pt idx="27">
                  <c:v>0.4006005669810348</c:v>
                </c:pt>
                <c:pt idx="28">
                  <c:v>0.24269098855524973</c:v>
                </c:pt>
                <c:pt idx="29">
                  <c:v>0.45764272548908136</c:v>
                </c:pt>
                <c:pt idx="30">
                  <c:v>0.56045034294693108</c:v>
                </c:pt>
                <c:pt idx="31">
                  <c:v>0.41249664044423429</c:v>
                </c:pt>
                <c:pt idx="32">
                  <c:v>0.44752213758313736</c:v>
                </c:pt>
                <c:pt idx="33">
                  <c:v>0.40179112870027733</c:v>
                </c:pt>
                <c:pt idx="34">
                  <c:v>0.33672052378090306</c:v>
                </c:pt>
                <c:pt idx="35">
                  <c:v>0.40938211187814133</c:v>
                </c:pt>
                <c:pt idx="36">
                  <c:v>0.43091956814343613</c:v>
                </c:pt>
                <c:pt idx="37">
                  <c:v>0.48089619486131946</c:v>
                </c:pt>
                <c:pt idx="38">
                  <c:v>0.47855546943356891</c:v>
                </c:pt>
                <c:pt idx="39">
                  <c:v>0.41438761287989456</c:v>
                </c:pt>
                <c:pt idx="40">
                  <c:v>0.4410380193838821</c:v>
                </c:pt>
                <c:pt idx="41">
                  <c:v>0.52000540544936935</c:v>
                </c:pt>
                <c:pt idx="42">
                  <c:v>0.51253820299409136</c:v>
                </c:pt>
                <c:pt idx="43">
                  <c:v>0.35937579081987475</c:v>
                </c:pt>
              </c:numCache>
            </c:numRef>
          </c:xVal>
          <c:yVal>
            <c:numRef>
              <c:f>Sheet1!$A$2:$A$45</c:f>
              <c:numCache>
                <c:formatCode>0</c:formatCode>
                <c:ptCount val="44"/>
                <c:pt idx="0">
                  <c:v>10.250465897247764</c:v>
                </c:pt>
                <c:pt idx="1">
                  <c:v>5.7083167843749845</c:v>
                </c:pt>
                <c:pt idx="2">
                  <c:v>9.0159467175806256</c:v>
                </c:pt>
                <c:pt idx="3">
                  <c:v>14.993021358228106</c:v>
                </c:pt>
                <c:pt idx="4">
                  <c:v>13.772460966879136</c:v>
                </c:pt>
                <c:pt idx="5">
                  <c:v>13.540369926336854</c:v>
                </c:pt>
                <c:pt idx="6">
                  <c:v>8.4153184520099611</c:v>
                </c:pt>
                <c:pt idx="7">
                  <c:v>12.088538547900589</c:v>
                </c:pt>
                <c:pt idx="8">
                  <c:v>3.4159822119611718</c:v>
                </c:pt>
                <c:pt idx="9">
                  <c:v>7.7532308418718605</c:v>
                </c:pt>
                <c:pt idx="10">
                  <c:v>10.406294259167295</c:v>
                </c:pt>
                <c:pt idx="11">
                  <c:v>5.1298774011127648</c:v>
                </c:pt>
                <c:pt idx="12">
                  <c:v>11.289697226600726</c:v>
                </c:pt>
                <c:pt idx="13">
                  <c:v>13.017857594795121</c:v>
                </c:pt>
                <c:pt idx="14">
                  <c:v>4.7053924069696409</c:v>
                </c:pt>
                <c:pt idx="15">
                  <c:v>11.30622415605656</c:v>
                </c:pt>
                <c:pt idx="16">
                  <c:v>5.3350235507028527</c:v>
                </c:pt>
                <c:pt idx="17">
                  <c:v>7.4114076933810029</c:v>
                </c:pt>
                <c:pt idx="18">
                  <c:v>6.0686124754602186</c:v>
                </c:pt>
                <c:pt idx="19">
                  <c:v>8.2364663040343569</c:v>
                </c:pt>
                <c:pt idx="20">
                  <c:v>7.1059303057809231</c:v>
                </c:pt>
                <c:pt idx="21">
                  <c:v>13.859318534909262</c:v>
                </c:pt>
                <c:pt idx="22">
                  <c:v>13.273367573360714</c:v>
                </c:pt>
                <c:pt idx="23">
                  <c:v>4.8192872055609257</c:v>
                </c:pt>
                <c:pt idx="24">
                  <c:v>8.0996137727827797</c:v>
                </c:pt>
                <c:pt idx="25">
                  <c:v>25.820101315929392</c:v>
                </c:pt>
                <c:pt idx="26">
                  <c:v>13.035951676399614</c:v>
                </c:pt>
                <c:pt idx="27">
                  <c:v>13.103793348884293</c:v>
                </c:pt>
                <c:pt idx="28">
                  <c:v>14.808666263133942</c:v>
                </c:pt>
                <c:pt idx="29">
                  <c:v>9.5469707826887351</c:v>
                </c:pt>
                <c:pt idx="30">
                  <c:v>3.3271568769234783</c:v>
                </c:pt>
                <c:pt idx="31">
                  <c:v>9.0821181392030805</c:v>
                </c:pt>
                <c:pt idx="32">
                  <c:v>4.9815005889915653</c:v>
                </c:pt>
                <c:pt idx="33">
                  <c:v>21.682796129256833</c:v>
                </c:pt>
                <c:pt idx="34">
                  <c:v>14.233912890256287</c:v>
                </c:pt>
                <c:pt idx="35">
                  <c:v>12.192378889309694</c:v>
                </c:pt>
                <c:pt idx="36">
                  <c:v>7.2926533324167906</c:v>
                </c:pt>
                <c:pt idx="37">
                  <c:v>4.8152309736850532</c:v>
                </c:pt>
                <c:pt idx="38">
                  <c:v>4.6347540388840374</c:v>
                </c:pt>
                <c:pt idx="39">
                  <c:v>10.907689161650577</c:v>
                </c:pt>
                <c:pt idx="40">
                  <c:v>3.6501001009696297</c:v>
                </c:pt>
                <c:pt idx="41">
                  <c:v>7.6063112454681701</c:v>
                </c:pt>
                <c:pt idx="42">
                  <c:v>3.9488827760638969</c:v>
                </c:pt>
                <c:pt idx="43">
                  <c:v>11.537513492401576</c:v>
                </c:pt>
              </c:numCache>
            </c:numRef>
          </c:yVal>
          <c:smooth val="0"/>
          <c:extLst>
            <c:ext xmlns:c15="http://schemas.microsoft.com/office/drawing/2012/chart" uri="{02D57815-91ED-43cb-92C2-25804820EDAC}">
              <c15:datalabelsRange>
                <c15:f>Sheet1!$C$2:$C$45</c15:f>
                <c15:dlblRangeCache>
                  <c:ptCount val="44"/>
                  <c:pt idx="0">
                    <c:v>Japan</c:v>
                  </c:pt>
                  <c:pt idx="1">
                    <c:v>Hungary</c:v>
                  </c:pt>
                  <c:pt idx="2">
                    <c:v>France</c:v>
                  </c:pt>
                  <c:pt idx="3">
                    <c:v>Canada</c:v>
                  </c:pt>
                  <c:pt idx="4">
                    <c:v>Macao (China)</c:v>
                  </c:pt>
                  <c:pt idx="5">
                    <c:v>United States</c:v>
                  </c:pt>
                  <c:pt idx="6">
                    <c:v>Denmark</c:v>
                  </c:pt>
                  <c:pt idx="7">
                    <c:v>Ireland</c:v>
                  </c:pt>
                  <c:pt idx="8">
                    <c:v>Ukraine</c:v>
                  </c:pt>
                  <c:pt idx="9">
                    <c:v>Slovenia</c:v>
                  </c:pt>
                  <c:pt idx="10">
                    <c:v>Israel</c:v>
                  </c:pt>
                  <c:pt idx="11">
                    <c:v>Italy</c:v>
                  </c:pt>
                  <c:pt idx="12">
                    <c:v>Norway</c:v>
                  </c:pt>
                  <c:pt idx="13">
                    <c:v>Australia</c:v>
                  </c:pt>
                  <c:pt idx="14">
                    <c:v>Croatia</c:v>
                  </c:pt>
                  <c:pt idx="15">
                    <c:v>Germany</c:v>
                  </c:pt>
                  <c:pt idx="16">
                    <c:v>Malta</c:v>
                  </c:pt>
                  <c:pt idx="17">
                    <c:v>Austria</c:v>
                  </c:pt>
                  <c:pt idx="18">
                    <c:v>Russia</c:v>
                  </c:pt>
                  <c:pt idx="19">
                    <c:v>Czech Republic</c:v>
                  </c:pt>
                  <c:pt idx="20">
                    <c:v>Iceland</c:v>
                  </c:pt>
                  <c:pt idx="21">
                    <c:v>Estonia</c:v>
                  </c:pt>
                  <c:pt idx="22">
                    <c:v>Sweden</c:v>
                  </c:pt>
                  <c:pt idx="23">
                    <c:v>Latvia</c:v>
                  </c:pt>
                  <c:pt idx="24">
                    <c:v>Switzerland</c:v>
                  </c:pt>
                  <c:pt idx="25">
                    <c:v>Singapore</c:v>
                  </c:pt>
                  <c:pt idx="26">
                    <c:v>Korea</c:v>
                  </c:pt>
                  <c:pt idx="27">
                    <c:v>New Zealand</c:v>
                  </c:pt>
                  <c:pt idx="28">
                    <c:v>Hong Kong (China)</c:v>
                  </c:pt>
                  <c:pt idx="29">
                    <c:v>Belgium</c:v>
                  </c:pt>
                  <c:pt idx="30">
                    <c:v>Turkey</c:v>
                  </c:pt>
                  <c:pt idx="31">
                    <c:v>Netherlands</c:v>
                  </c:pt>
                  <c:pt idx="32">
                    <c:v>Lithuania</c:v>
                  </c:pt>
                  <c:pt idx="33">
                    <c:v>B-S-J-Z (China)</c:v>
                  </c:pt>
                  <c:pt idx="34">
                    <c:v>Finland</c:v>
                  </c:pt>
                  <c:pt idx="35">
                    <c:v>Poland</c:v>
                  </c:pt>
                  <c:pt idx="36">
                    <c:v>Portugal</c:v>
                  </c:pt>
                  <c:pt idx="37">
                    <c:v>United Arab Emirates</c:v>
                  </c:pt>
                  <c:pt idx="38">
                    <c:v>Slovak Republic</c:v>
                  </c:pt>
                  <c:pt idx="39">
                    <c:v>Chinese Taipei</c:v>
                  </c:pt>
                  <c:pt idx="40">
                    <c:v>Greece</c:v>
                  </c:pt>
                  <c:pt idx="41">
                    <c:v>Luxembourg</c:v>
                  </c:pt>
                  <c:pt idx="42">
                    <c:v>Belarus</c:v>
                  </c:pt>
                  <c:pt idx="43">
                    <c:v>United Kingdom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00-1A07-4B6A-B7B0-8A307AF110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44142288"/>
        <c:axId val="244137368"/>
      </c:scatterChart>
      <c:valAx>
        <c:axId val="244142288"/>
        <c:scaling>
          <c:orientation val="minMax"/>
          <c:min val="0.1"/>
        </c:scaling>
        <c:delete val="0"/>
        <c:axPos val="b"/>
        <c:majorGridlines>
          <c:spPr>
            <a:ln w="9525" cap="flat" cmpd="sng" algn="ctr">
              <a:solidFill>
                <a:srgbClr val="E7E6E6"/>
              </a:solidFill>
              <a:prstDash val="sysDash"/>
              <a:round/>
            </a:ln>
            <a:effectLst/>
          </c:spPr>
        </c:majorGridlines>
        <c:numFmt formatCode="0.00" sourceLinked="1"/>
        <c:majorTickMark val="none"/>
        <c:minorTickMark val="none"/>
        <c:tickLblPos val="low"/>
        <c:spPr>
          <a:noFill/>
          <a:ln w="15875" cap="flat" cmpd="sng" algn="ctr">
            <a:solidFill>
              <a:srgbClr val="3392AB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pPr>
            <a:endParaRPr lang="cs-CZ"/>
          </a:p>
        </c:txPr>
        <c:crossAx val="244137368"/>
        <c:crossesAt val="9"/>
        <c:crossBetween val="midCat"/>
      </c:valAx>
      <c:valAx>
        <c:axId val="244137368"/>
        <c:scaling>
          <c:orientation val="minMax"/>
          <c:max val="27"/>
          <c:min val="0"/>
        </c:scaling>
        <c:delete val="0"/>
        <c:axPos val="l"/>
        <c:majorGridlines>
          <c:spPr>
            <a:ln w="9525" cap="flat" cmpd="sng" algn="ctr">
              <a:solidFill>
                <a:srgbClr val="E7E6E6"/>
              </a:solidFill>
              <a:prstDash val="sysDash"/>
              <a:round/>
            </a:ln>
            <a:effectLst/>
          </c:spPr>
        </c:majorGridlines>
        <c:numFmt formatCode="0" sourceLinked="1"/>
        <c:majorTickMark val="none"/>
        <c:minorTickMark val="none"/>
        <c:tickLblPos val="low"/>
        <c:spPr>
          <a:noFill/>
          <a:ln w="15875" cap="flat" cmpd="sng" algn="ctr">
            <a:solidFill>
              <a:srgbClr val="3392AB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pPr>
            <a:endParaRPr lang="cs-CZ"/>
          </a:p>
        </c:txPr>
        <c:crossAx val="244142288"/>
        <c:crossesAt val="0.42000000000000004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  <c:extLst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2">
    <c:autoUpdate val="0"/>
  </c:externalData>
  <c:userShapes r:id="rId3"/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 algn="l">
              <a:defRPr sz="1400" b="0" i="1" u="none" strike="noStrike" kern="1200" spc="-10" baseline="0">
                <a:solidFill>
                  <a:srgbClr val="C00000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r>
              <a:rPr lang="uk-UA" sz="1400" b="0" i="1" spc="-10" baseline="0" dirty="0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Кількість незабезпечених учнів</a:t>
            </a:r>
            <a:r>
              <a:rPr lang="cs-CZ" sz="1400" b="0" i="1" spc="-10" baseline="0" dirty="0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,</a:t>
            </a:r>
            <a:r>
              <a:rPr lang="uk-UA" sz="1400" b="0" i="1" spc="-10" baseline="0" dirty="0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які у читацькій грамотності належать до 1/1 найкращих учнів у своїй країні</a:t>
            </a:r>
            <a:endParaRPr lang="en-GB" sz="1400" b="0" i="1" spc="-10" baseline="0" dirty="0">
              <a:solidFill>
                <a:srgbClr val="C00000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c:rich>
      </c:tx>
      <c:layout>
        <c:manualLayout>
          <c:xMode val="edge"/>
          <c:yMode val="edge"/>
          <c:x val="3.2798258549518344E-2"/>
          <c:y val="9.957764491870514E-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l">
            <a:defRPr sz="1400" b="0" i="1" u="none" strike="noStrike" kern="1200" spc="-10" baseline="0">
              <a:solidFill>
                <a:srgbClr val="C00000"/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cs-CZ"/>
        </a:p>
      </c:txPr>
    </c:title>
    <c:autoTitleDeleted val="0"/>
    <c:plotArea>
      <c:layout>
        <c:manualLayout>
          <c:layoutTarget val="inner"/>
          <c:xMode val="edge"/>
          <c:yMode val="edge"/>
          <c:x val="2.8330090840440896E-2"/>
          <c:y val="0.11713622921623852"/>
          <c:w val="0.96436760645103181"/>
          <c:h val="0.5647833441011440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Percentage of disadvantaged students who scored in the top quarter of reading performance in their own country (Academically resilient students)</c:v>
                </c:pt>
              </c:strCache>
            </c:strRef>
          </c:tx>
          <c:spPr>
            <a:solidFill>
              <a:srgbClr val="3DB8B8"/>
            </a:solidFill>
            <a:ln>
              <a:noFill/>
            </a:ln>
            <a:effectLst/>
          </c:spPr>
          <c:invertIfNegative val="0"/>
          <c:cat>
            <c:strRef>
              <c:f>Sheet1!$A$2:$A$78</c:f>
              <c:strCache>
                <c:ptCount val="77"/>
                <c:pt idx="0">
                  <c:v>Macao (China)</c:v>
                </c:pt>
                <c:pt idx="1">
                  <c:v>Kosovo</c:v>
                </c:pt>
                <c:pt idx="2">
                  <c:v>Baku (Azerbaijan)</c:v>
                </c:pt>
                <c:pt idx="3">
                  <c:v>Hong Kong (China)</c:v>
                </c:pt>
                <c:pt idx="4">
                  <c:v>Kazakhstan</c:v>
                </c:pt>
                <c:pt idx="5">
                  <c:v>Estonia</c:v>
                </c:pt>
                <c:pt idx="6">
                  <c:v>Croatia</c:v>
                </c:pt>
                <c:pt idx="7">
                  <c:v>Turkey</c:v>
                </c:pt>
                <c:pt idx="8">
                  <c:v>Montenegro</c:v>
                </c:pt>
                <c:pt idx="9">
                  <c:v>United Kingdom</c:v>
                </c:pt>
                <c:pt idx="10">
                  <c:v>Canada</c:v>
                </c:pt>
                <c:pt idx="11">
                  <c:v>Indonesia</c:v>
                </c:pt>
                <c:pt idx="12">
                  <c:v>Korea</c:v>
                </c:pt>
                <c:pt idx="13">
                  <c:v>Malta</c:v>
                </c:pt>
                <c:pt idx="14">
                  <c:v>Serbia</c:v>
                </c:pt>
                <c:pt idx="15">
                  <c:v>Morocco</c:v>
                </c:pt>
                <c:pt idx="16">
                  <c:v>Australia</c:v>
                </c:pt>
                <c:pt idx="17">
                  <c:v>North Macedonia</c:v>
                </c:pt>
                <c:pt idx="18">
                  <c:v>Bosnia and Herzegovina</c:v>
                </c:pt>
                <c:pt idx="19">
                  <c:v>Ireland</c:v>
                </c:pt>
                <c:pt idx="20">
                  <c:v>Iceland</c:v>
                </c:pt>
                <c:pt idx="21">
                  <c:v>Russia</c:v>
                </c:pt>
                <c:pt idx="22">
                  <c:v>Finland</c:v>
                </c:pt>
                <c:pt idx="23">
                  <c:v>Netherlands</c:v>
                </c:pt>
                <c:pt idx="24">
                  <c:v>Thailand</c:v>
                </c:pt>
                <c:pt idx="25">
                  <c:v>Jordan</c:v>
                </c:pt>
                <c:pt idx="26">
                  <c:v>Italy</c:v>
                </c:pt>
                <c:pt idx="27">
                  <c:v>Norway</c:v>
                </c:pt>
                <c:pt idx="28">
                  <c:v>Albania</c:v>
                </c:pt>
                <c:pt idx="29">
                  <c:v>Georgia</c:v>
                </c:pt>
                <c:pt idx="30">
                  <c:v>Dominican Republic</c:v>
                </c:pt>
                <c:pt idx="31">
                  <c:v>Denmark</c:v>
                </c:pt>
                <c:pt idx="32">
                  <c:v>Latvia</c:v>
                </c:pt>
                <c:pt idx="33">
                  <c:v>Greece</c:v>
                </c:pt>
                <c:pt idx="34">
                  <c:v>Chinese Taipei</c:v>
                </c:pt>
                <c:pt idx="35">
                  <c:v>Ukraine</c:v>
                </c:pt>
                <c:pt idx="36">
                  <c:v>Japan</c:v>
                </c:pt>
                <c:pt idx="37">
                  <c:v>B-S-J-Z (China)</c:v>
                </c:pt>
                <c:pt idx="38">
                  <c:v>Slovenia</c:v>
                </c:pt>
                <c:pt idx="39">
                  <c:v>New Zealand</c:v>
                </c:pt>
                <c:pt idx="40">
                  <c:v>Sweden</c:v>
                </c:pt>
                <c:pt idx="41">
                  <c:v>OECD average</c:v>
                </c:pt>
                <c:pt idx="42">
                  <c:v>Lithuania</c:v>
                </c:pt>
                <c:pt idx="43">
                  <c:v>Chile</c:v>
                </c:pt>
                <c:pt idx="44">
                  <c:v>Poland</c:v>
                </c:pt>
                <c:pt idx="45">
                  <c:v>Saudi Arabia</c:v>
                </c:pt>
                <c:pt idx="46">
                  <c:v>Mexico</c:v>
                </c:pt>
                <c:pt idx="47">
                  <c:v>Germany</c:v>
                </c:pt>
                <c:pt idx="48">
                  <c:v>United States</c:v>
                </c:pt>
                <c:pt idx="49">
                  <c:v>Portugal</c:v>
                </c:pt>
                <c:pt idx="50">
                  <c:v>Costa Rica</c:v>
                </c:pt>
                <c:pt idx="51">
                  <c:v>Colombia</c:v>
                </c:pt>
                <c:pt idx="52">
                  <c:v>Austria</c:v>
                </c:pt>
                <c:pt idx="53">
                  <c:v>Malaysia</c:v>
                </c:pt>
                <c:pt idx="54">
                  <c:v>Singapore</c:v>
                </c:pt>
                <c:pt idx="55">
                  <c:v>France</c:v>
                </c:pt>
                <c:pt idx="56">
                  <c:v>Brazil</c:v>
                </c:pt>
                <c:pt idx="57">
                  <c:v>Qatar</c:v>
                </c:pt>
                <c:pt idx="58">
                  <c:v>Uruguay</c:v>
                </c:pt>
                <c:pt idx="59">
                  <c:v>Brunei Darussalam</c:v>
                </c:pt>
                <c:pt idx="60">
                  <c:v>Switzerland</c:v>
                </c:pt>
                <c:pt idx="61">
                  <c:v>Panama</c:v>
                </c:pt>
                <c:pt idx="62">
                  <c:v>Slovak Republic</c:v>
                </c:pt>
                <c:pt idx="63">
                  <c:v>Lebanon</c:v>
                </c:pt>
                <c:pt idx="64">
                  <c:v>Belgium</c:v>
                </c:pt>
                <c:pt idx="65">
                  <c:v>Belarus</c:v>
                </c:pt>
                <c:pt idx="66">
                  <c:v>Czech Republic</c:v>
                </c:pt>
                <c:pt idx="67">
                  <c:v>Romania</c:v>
                </c:pt>
                <c:pt idx="68">
                  <c:v>Argentina</c:v>
                </c:pt>
                <c:pt idx="69">
                  <c:v>Moldova</c:v>
                </c:pt>
                <c:pt idx="70">
                  <c:v>Israel</c:v>
                </c:pt>
                <c:pt idx="71">
                  <c:v>Hungary</c:v>
                </c:pt>
                <c:pt idx="72">
                  <c:v>Philippines</c:v>
                </c:pt>
                <c:pt idx="73">
                  <c:v>Luxembourg</c:v>
                </c:pt>
                <c:pt idx="74">
                  <c:v>United Arab Emirates</c:v>
                </c:pt>
                <c:pt idx="75">
                  <c:v>Bulgaria</c:v>
                </c:pt>
                <c:pt idx="76">
                  <c:v>Peru</c:v>
                </c:pt>
              </c:strCache>
            </c:strRef>
          </c:cat>
          <c:val>
            <c:numRef>
              <c:f>Sheet1!$B$2:$B$78</c:f>
              <c:numCache>
                <c:formatCode>#,#00</c:formatCode>
                <c:ptCount val="77"/>
                <c:pt idx="0">
                  <c:v>19.769053574365071</c:v>
                </c:pt>
                <c:pt idx="1">
                  <c:v>17.25341277924203</c:v>
                </c:pt>
                <c:pt idx="2">
                  <c:v>16.532675088658934</c:v>
                </c:pt>
                <c:pt idx="3">
                  <c:v>16.463789001125551</c:v>
                </c:pt>
                <c:pt idx="4">
                  <c:v>15.986523098505465</c:v>
                </c:pt>
                <c:pt idx="5">
                  <c:v>15.596224628490043</c:v>
                </c:pt>
                <c:pt idx="6">
                  <c:v>15.181586161514288</c:v>
                </c:pt>
                <c:pt idx="7">
                  <c:v>14.522196058326953</c:v>
                </c:pt>
                <c:pt idx="8">
                  <c:v>14.328063086105145</c:v>
                </c:pt>
                <c:pt idx="9">
                  <c:v>13.992840566521656</c:v>
                </c:pt>
                <c:pt idx="10">
                  <c:v>13.932748800651803</c:v>
                </c:pt>
                <c:pt idx="11">
                  <c:v>13.716738355734243</c:v>
                </c:pt>
                <c:pt idx="12">
                  <c:v>13.488716260724033</c:v>
                </c:pt>
                <c:pt idx="13">
                  <c:v>13.342802045072602</c:v>
                </c:pt>
                <c:pt idx="14">
                  <c:v>13.199739436657563</c:v>
                </c:pt>
                <c:pt idx="15">
                  <c:v>13.197215039823091</c:v>
                </c:pt>
                <c:pt idx="16">
                  <c:v>13.093079747721323</c:v>
                </c:pt>
                <c:pt idx="17">
                  <c:v>13.084668779759287</c:v>
                </c:pt>
                <c:pt idx="18">
                  <c:v>13.078023935011752</c:v>
                </c:pt>
                <c:pt idx="19">
                  <c:v>13.066398457396405</c:v>
                </c:pt>
                <c:pt idx="20">
                  <c:v>12.773526518982722</c:v>
                </c:pt>
                <c:pt idx="21">
                  <c:v>12.605558649976839</c:v>
                </c:pt>
                <c:pt idx="22">
                  <c:v>12.573096873179423</c:v>
                </c:pt>
                <c:pt idx="23">
                  <c:v>12.56316159300715</c:v>
                </c:pt>
                <c:pt idx="24">
                  <c:v>12.511761986634735</c:v>
                </c:pt>
                <c:pt idx="25">
                  <c:v>12.4332089169682</c:v>
                </c:pt>
                <c:pt idx="26">
                  <c:v>12.369357019796601</c:v>
                </c:pt>
                <c:pt idx="27">
                  <c:v>12.336296216496763</c:v>
                </c:pt>
                <c:pt idx="28">
                  <c:v>12.334988650932402</c:v>
                </c:pt>
                <c:pt idx="29">
                  <c:v>12.296585415117791</c:v>
                </c:pt>
                <c:pt idx="30">
                  <c:v>12.26272163662787</c:v>
                </c:pt>
                <c:pt idx="31">
                  <c:v>12.231378460295275</c:v>
                </c:pt>
                <c:pt idx="32">
                  <c:v>12.19785538591505</c:v>
                </c:pt>
                <c:pt idx="33">
                  <c:v>11.806887549081502</c:v>
                </c:pt>
                <c:pt idx="34">
                  <c:v>11.770784139120186</c:v>
                </c:pt>
                <c:pt idx="35">
                  <c:v>11.768717852268416</c:v>
                </c:pt>
                <c:pt idx="36">
                  <c:v>11.740283239153296</c:v>
                </c:pt>
                <c:pt idx="37">
                  <c:v>11.724615062740243</c:v>
                </c:pt>
                <c:pt idx="38">
                  <c:v>11.722212013341158</c:v>
                </c:pt>
                <c:pt idx="39">
                  <c:v>11.662569673536034</c:v>
                </c:pt>
                <c:pt idx="40">
                  <c:v>11.434984623681121</c:v>
                </c:pt>
                <c:pt idx="41">
                  <c:v>11.29925380644373</c:v>
                </c:pt>
                <c:pt idx="42">
                  <c:v>11.236698114041195</c:v>
                </c:pt>
                <c:pt idx="43">
                  <c:v>11.16452189317722</c:v>
                </c:pt>
                <c:pt idx="44">
                  <c:v>10.824056158388306</c:v>
                </c:pt>
                <c:pt idx="45">
                  <c:v>10.706538940037607</c:v>
                </c:pt>
                <c:pt idx="46">
                  <c:v>10.619683869588506</c:v>
                </c:pt>
                <c:pt idx="47">
                  <c:v>10.369506972374493</c:v>
                </c:pt>
                <c:pt idx="48">
                  <c:v>10.327940025128971</c:v>
                </c:pt>
                <c:pt idx="49">
                  <c:v>10.034700533982836</c:v>
                </c:pt>
                <c:pt idx="50">
                  <c:v>10.007633480945294</c:v>
                </c:pt>
                <c:pt idx="51">
                  <c:v>10.003008881756532</c:v>
                </c:pt>
                <c:pt idx="52">
                  <c:v>9.9611848358413795</c:v>
                </c:pt>
                <c:pt idx="53">
                  <c:v>9.778962142386824</c:v>
                </c:pt>
                <c:pt idx="54">
                  <c:v>9.7350230813923684</c:v>
                </c:pt>
                <c:pt idx="55">
                  <c:v>9.5239322117910739</c:v>
                </c:pt>
                <c:pt idx="56">
                  <c:v>9.5026041245253321</c:v>
                </c:pt>
                <c:pt idx="57">
                  <c:v>9.4808512861329817</c:v>
                </c:pt>
                <c:pt idx="58">
                  <c:v>9.4634148400441873</c:v>
                </c:pt>
                <c:pt idx="59">
                  <c:v>9.4622368624870372</c:v>
                </c:pt>
                <c:pt idx="60">
                  <c:v>9.3232011710023546</c:v>
                </c:pt>
                <c:pt idx="61">
                  <c:v>9.2234972602324774</c:v>
                </c:pt>
                <c:pt idx="62">
                  <c:v>9.094613911381197</c:v>
                </c:pt>
                <c:pt idx="63">
                  <c:v>9.0509373856879627</c:v>
                </c:pt>
                <c:pt idx="64">
                  <c:v>9.0075255105962562</c:v>
                </c:pt>
                <c:pt idx="65">
                  <c:v>8.92688687714484</c:v>
                </c:pt>
                <c:pt idx="66">
                  <c:v>8.8621727048895007</c:v>
                </c:pt>
                <c:pt idx="67">
                  <c:v>8.7704610475634137</c:v>
                </c:pt>
                <c:pt idx="68">
                  <c:v>8.4864488831015894</c:v>
                </c:pt>
                <c:pt idx="69">
                  <c:v>8.0572969784127757</c:v>
                </c:pt>
                <c:pt idx="70">
                  <c:v>7.9770500219081661</c:v>
                </c:pt>
                <c:pt idx="71">
                  <c:v>7.7076770679185893</c:v>
                </c:pt>
                <c:pt idx="72">
                  <c:v>7.6559028035674714</c:v>
                </c:pt>
                <c:pt idx="73">
                  <c:v>7.6318494619093551</c:v>
                </c:pt>
                <c:pt idx="74">
                  <c:v>7.2191564144583289</c:v>
                </c:pt>
                <c:pt idx="75">
                  <c:v>6.4728043804260142</c:v>
                </c:pt>
                <c:pt idx="76">
                  <c:v>6.1505806275913528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D2C-4885-9485-56F8C14E934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454707048"/>
        <c:axId val="454707704"/>
      </c:barChart>
      <c:catAx>
        <c:axId val="4547070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low"/>
        <c:spPr>
          <a:noFill/>
          <a:ln w="15875" cap="flat" cmpd="sng" algn="ctr">
            <a:solidFill>
              <a:srgbClr val="000000"/>
            </a:solidFill>
            <a:prstDash val="solid"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000000"/>
                </a:solidFill>
                <a:latin typeface="Arial Narrow" panose="020B0606020202030204" pitchFamily="34" charset="0"/>
                <a:ea typeface="+mn-ea"/>
                <a:cs typeface="Arial" panose="020B0604020202020204" pitchFamily="34" charset="0"/>
              </a:defRPr>
            </a:pPr>
            <a:endParaRPr lang="cs-CZ"/>
          </a:p>
        </c:txPr>
        <c:crossAx val="454707704"/>
        <c:crosses val="autoZero"/>
        <c:auto val="1"/>
        <c:lblAlgn val="ctr"/>
        <c:lblOffset val="100"/>
        <c:tickLblSkip val="1"/>
        <c:noMultiLvlLbl val="0"/>
      </c:catAx>
      <c:valAx>
        <c:axId val="454707704"/>
        <c:scaling>
          <c:orientation val="minMax"/>
          <c:max val="20"/>
        </c:scaling>
        <c:delete val="0"/>
        <c:axPos val="l"/>
        <c:majorGridlines>
          <c:spPr>
            <a:ln w="9525" cap="flat" cmpd="sng" algn="ctr">
              <a:solidFill>
                <a:sysClr val="window" lastClr="FFFFFF"/>
              </a:solidFill>
              <a:prstDash val="sysDash"/>
              <a:round/>
            </a:ln>
            <a:effectLst/>
          </c:spPr>
        </c:majorGridlines>
        <c:numFmt formatCode="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000000"/>
                </a:solidFill>
                <a:latin typeface="Arial Narrow" panose="020B0606020202030204" pitchFamily="34" charset="0"/>
                <a:ea typeface="+mn-ea"/>
                <a:cs typeface="Arial" panose="020B0604020202020204" pitchFamily="34" charset="0"/>
              </a:defRPr>
            </a:pPr>
            <a:endParaRPr lang="cs-CZ"/>
          </a:p>
        </c:txPr>
        <c:crossAx val="4547070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/>
  </c:chart>
  <c:spPr>
    <a:noFill/>
    <a:ln>
      <a:noFill/>
    </a:ln>
    <a:effectLst/>
  </c:spPr>
  <c:txPr>
    <a:bodyPr/>
    <a:lstStyle/>
    <a:p>
      <a:pPr>
        <a:defRPr sz="1000">
          <a:solidFill>
            <a:srgbClr val="000000"/>
          </a:solidFill>
          <a:latin typeface="HelveticaNeueLT Std"/>
        </a:defRPr>
      </a:pPr>
      <a:endParaRPr lang="cs-CZ"/>
    </a:p>
  </c:txPr>
  <c:externalData r:id="rId4">
    <c:autoUpdate val="0"/>
  </c:externalData>
  <c:userShapes r:id="rId5"/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7695547332121422E-2"/>
          <c:y val="0.13036832415621777"/>
          <c:w val="0.92823882989246354"/>
          <c:h val="0.44374372471105128"/>
        </c:manualLayout>
      </c:layout>
      <c:lineChart>
        <c:grouping val="standar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Index nedostatku personálních zdrojů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diamond"/>
            <c:size val="12"/>
            <c:spPr>
              <a:solidFill>
                <a:srgbClr val="666666"/>
              </a:solidFill>
              <a:ln w="9525">
                <a:noFill/>
              </a:ln>
              <a:effectLst/>
            </c:spPr>
          </c:marker>
          <c:cat>
            <c:strRef>
              <c:f>Sheet1!$A$2:$A$79</c:f>
              <c:strCache>
                <c:ptCount val="78"/>
                <c:pt idx="0">
                  <c:v>Peru</c:v>
                </c:pt>
                <c:pt idx="1">
                  <c:v>Uruguay</c:v>
                </c:pt>
                <c:pt idx="2">
                  <c:v>United Arab Emirates</c:v>
                </c:pt>
                <c:pt idx="3">
                  <c:v>Thailand</c:v>
                </c:pt>
                <c:pt idx="4">
                  <c:v>Australia</c:v>
                </c:pt>
                <c:pt idx="5">
                  <c:v>Hong Kong (China)</c:v>
                </c:pt>
                <c:pt idx="6">
                  <c:v>Turkey</c:v>
                </c:pt>
                <c:pt idx="7">
                  <c:v>Luxembourg</c:v>
                </c:pt>
                <c:pt idx="8">
                  <c:v>Brazil</c:v>
                </c:pt>
                <c:pt idx="9">
                  <c:v>Saudi Arabia</c:v>
                </c:pt>
                <c:pt idx="10">
                  <c:v>Colombia</c:v>
                </c:pt>
                <c:pt idx="11">
                  <c:v>Panama</c:v>
                </c:pt>
                <c:pt idx="12">
                  <c:v>Philippines</c:v>
                </c:pt>
                <c:pt idx="13">
                  <c:v>Argentina</c:v>
                </c:pt>
                <c:pt idx="14">
                  <c:v>B-S-J-Z (China)</c:v>
                </c:pt>
                <c:pt idx="15">
                  <c:v>Israel</c:v>
                </c:pt>
                <c:pt idx="16">
                  <c:v>United States</c:v>
                </c:pt>
                <c:pt idx="17">
                  <c:v>New Zealand</c:v>
                </c:pt>
                <c:pt idx="18">
                  <c:v>Slovenia</c:v>
                </c:pt>
                <c:pt idx="19">
                  <c:v>Malta</c:v>
                </c:pt>
                <c:pt idx="20">
                  <c:v>Dominican Republic</c:v>
                </c:pt>
                <c:pt idx="21">
                  <c:v>Macao (China)</c:v>
                </c:pt>
                <c:pt idx="22">
                  <c:v>Indonesia</c:v>
                </c:pt>
                <c:pt idx="23">
                  <c:v>Jordan</c:v>
                </c:pt>
                <c:pt idx="24">
                  <c:v>Morocco</c:v>
                </c:pt>
                <c:pt idx="25">
                  <c:v>Canada</c:v>
                </c:pt>
                <c:pt idx="26">
                  <c:v>United Kingdom</c:v>
                </c:pt>
                <c:pt idx="27">
                  <c:v>Belgium</c:v>
                </c:pt>
                <c:pt idx="28">
                  <c:v>Switzerland</c:v>
                </c:pt>
                <c:pt idx="29">
                  <c:v>Ireland</c:v>
                </c:pt>
                <c:pt idx="30">
                  <c:v>Spain</c:v>
                </c:pt>
                <c:pt idx="31">
                  <c:v>Denmark</c:v>
                </c:pt>
                <c:pt idx="32">
                  <c:v>Germany</c:v>
                </c:pt>
                <c:pt idx="33">
                  <c:v>Lebanon</c:v>
                </c:pt>
                <c:pt idx="34">
                  <c:v>Brunei Darussalam</c:v>
                </c:pt>
                <c:pt idx="35">
                  <c:v>Sweden</c:v>
                </c:pt>
                <c:pt idx="36">
                  <c:v>Korea</c:v>
                </c:pt>
                <c:pt idx="37">
                  <c:v>Baku (Azerbaijan)</c:v>
                </c:pt>
                <c:pt idx="38">
                  <c:v>OECD average</c:v>
                </c:pt>
                <c:pt idx="39">
                  <c:v>Slovak Republic</c:v>
                </c:pt>
                <c:pt idx="40">
                  <c:v>Greece</c:v>
                </c:pt>
                <c:pt idx="41">
                  <c:v>Mexico</c:v>
                </c:pt>
                <c:pt idx="42">
                  <c:v>Russia</c:v>
                </c:pt>
                <c:pt idx="43">
                  <c:v>Norway</c:v>
                </c:pt>
                <c:pt idx="44">
                  <c:v>Viet Nam</c:v>
                </c:pt>
                <c:pt idx="45">
                  <c:v>Japan</c:v>
                </c:pt>
                <c:pt idx="46">
                  <c:v>Chile</c:v>
                </c:pt>
                <c:pt idx="47">
                  <c:v>Malaysia</c:v>
                </c:pt>
                <c:pt idx="48">
                  <c:v>Hungary</c:v>
                </c:pt>
                <c:pt idx="49">
                  <c:v>Qatar</c:v>
                </c:pt>
                <c:pt idx="50">
                  <c:v>Kazakhstan</c:v>
                </c:pt>
                <c:pt idx="51">
                  <c:v>Estonia</c:v>
                </c:pt>
                <c:pt idx="52">
                  <c:v>Serbia</c:v>
                </c:pt>
                <c:pt idx="53">
                  <c:v>Czech Republic</c:v>
                </c:pt>
                <c:pt idx="54">
                  <c:v>Chinese Taipei</c:v>
                </c:pt>
                <c:pt idx="55">
                  <c:v>Bosnia and Herzegovina</c:v>
                </c:pt>
                <c:pt idx="56">
                  <c:v>Iceland</c:v>
                </c:pt>
                <c:pt idx="57">
                  <c:v>France</c:v>
                </c:pt>
                <c:pt idx="58">
                  <c:v>Albania</c:v>
                </c:pt>
                <c:pt idx="59">
                  <c:v>Netherlands</c:v>
                </c:pt>
                <c:pt idx="60">
                  <c:v>Belarus</c:v>
                </c:pt>
                <c:pt idx="61">
                  <c:v>Singapore</c:v>
                </c:pt>
                <c:pt idx="62">
                  <c:v>Montenegro</c:v>
                </c:pt>
                <c:pt idx="63">
                  <c:v>Georgia</c:v>
                </c:pt>
                <c:pt idx="64">
                  <c:v>Italy</c:v>
                </c:pt>
                <c:pt idx="65">
                  <c:v>Costa Rica</c:v>
                </c:pt>
                <c:pt idx="66">
                  <c:v>Portugal</c:v>
                </c:pt>
                <c:pt idx="67">
                  <c:v>Ukraine</c:v>
                </c:pt>
                <c:pt idx="68">
                  <c:v>Poland</c:v>
                </c:pt>
                <c:pt idx="69">
                  <c:v>Kosovo</c:v>
                </c:pt>
                <c:pt idx="70">
                  <c:v>Croatia</c:v>
                </c:pt>
                <c:pt idx="71">
                  <c:v>Latvia</c:v>
                </c:pt>
                <c:pt idx="72">
                  <c:v>Finland</c:v>
                </c:pt>
                <c:pt idx="73">
                  <c:v>Bulgaria</c:v>
                </c:pt>
                <c:pt idx="74">
                  <c:v>Moldova</c:v>
                </c:pt>
                <c:pt idx="75">
                  <c:v>Lithuania</c:v>
                </c:pt>
                <c:pt idx="76">
                  <c:v>Romania</c:v>
                </c:pt>
                <c:pt idx="77">
                  <c:v>North Macedonia</c:v>
                </c:pt>
              </c:strCache>
            </c:strRef>
          </c:cat>
          <c:val>
            <c:numRef>
              <c:f>Sheet1!$B$2:$B$79</c:f>
              <c:numCache>
                <c:formatCode>General</c:formatCode>
                <c:ptCount val="78"/>
                <c:pt idx="0">
                  <c:v>-1.107026879626271</c:v>
                </c:pt>
                <c:pt idx="1">
                  <c:v>-1.0709793684541551</c:v>
                </c:pt>
                <c:pt idx="2">
                  <c:v>-1.03273283267536</c:v>
                </c:pt>
                <c:pt idx="3">
                  <c:v>-0.92845120718979146</c:v>
                </c:pt>
                <c:pt idx="4">
                  <c:v>-0.92744465439907531</c:v>
                </c:pt>
                <c:pt idx="5">
                  <c:v>-0.86875219706202855</c:v>
                </c:pt>
                <c:pt idx="6">
                  <c:v>-0.86840954296350614</c:v>
                </c:pt>
                <c:pt idx="7">
                  <c:v>-0.86555067229229743</c:v>
                </c:pt>
                <c:pt idx="8">
                  <c:v>-0.86152575057926994</c:v>
                </c:pt>
                <c:pt idx="9">
                  <c:v>-0.81872996129774633</c:v>
                </c:pt>
                <c:pt idx="10">
                  <c:v>-0.81242279138843676</c:v>
                </c:pt>
                <c:pt idx="11">
                  <c:v>-0.80894347120939514</c:v>
                </c:pt>
                <c:pt idx="12">
                  <c:v>-0.80832099506550903</c:v>
                </c:pt>
                <c:pt idx="13">
                  <c:v>-0.74800307388074816</c:v>
                </c:pt>
                <c:pt idx="14">
                  <c:v>-0.73367908127187542</c:v>
                </c:pt>
                <c:pt idx="15">
                  <c:v>-0.7195682327567936</c:v>
                </c:pt>
                <c:pt idx="16">
                  <c:v>-0.71940497275814541</c:v>
                </c:pt>
                <c:pt idx="17">
                  <c:v>-0.71827259563499424</c:v>
                </c:pt>
                <c:pt idx="18">
                  <c:v>-0.70352513736526912</c:v>
                </c:pt>
                <c:pt idx="19">
                  <c:v>-0.69766575514539131</c:v>
                </c:pt>
                <c:pt idx="20">
                  <c:v>-0.68902598287112005</c:v>
                </c:pt>
                <c:pt idx="21">
                  <c:v>-0.68579067908570823</c:v>
                </c:pt>
                <c:pt idx="22">
                  <c:v>-0.67706425537237447</c:v>
                </c:pt>
                <c:pt idx="23">
                  <c:v>-0.67432254183925178</c:v>
                </c:pt>
                <c:pt idx="24">
                  <c:v>-0.63475514598470151</c:v>
                </c:pt>
                <c:pt idx="25">
                  <c:v>-0.62567364541705484</c:v>
                </c:pt>
                <c:pt idx="26">
                  <c:v>-0.61412673422554331</c:v>
                </c:pt>
                <c:pt idx="27">
                  <c:v>-0.59425259049824808</c:v>
                </c:pt>
                <c:pt idx="28">
                  <c:v>-0.59325140574718427</c:v>
                </c:pt>
                <c:pt idx="29">
                  <c:v>-0.56421619371649634</c:v>
                </c:pt>
                <c:pt idx="30">
                  <c:v>-0.56128246235385326</c:v>
                </c:pt>
                <c:pt idx="31">
                  <c:v>-0.52440792531336711</c:v>
                </c:pt>
                <c:pt idx="32">
                  <c:v>-0.51458619944104689</c:v>
                </c:pt>
                <c:pt idx="33">
                  <c:v>-0.48841964776382069</c:v>
                </c:pt>
                <c:pt idx="34">
                  <c:v>-0.47113701037259448</c:v>
                </c:pt>
                <c:pt idx="35">
                  <c:v>-0.45939512594233162</c:v>
                </c:pt>
                <c:pt idx="38">
                  <c:v>-0.402960805560726</c:v>
                </c:pt>
                <c:pt idx="39">
                  <c:v>-0.39971356289909021</c:v>
                </c:pt>
                <c:pt idx="45">
                  <c:v>-0.32274720188983141</c:v>
                </c:pt>
                <c:pt idx="49">
                  <c:v>-0.27248197411642211</c:v>
                </c:pt>
                <c:pt idx="56">
                  <c:v>-0.1556942789857369</c:v>
                </c:pt>
                <c:pt idx="62">
                  <c:v>-3.1078472134382099E-2</c:v>
                </c:pt>
                <c:pt idx="75">
                  <c:v>0.3098379838761961</c:v>
                </c:pt>
                <c:pt idx="77">
                  <c:v>0.52856581121350954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6C0C-4D2E-B11A-28FD54925019}"/>
            </c:ext>
          </c:extLst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Index nedostatku materiálních zdrojů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triangle"/>
            <c:size val="12"/>
            <c:spPr>
              <a:solidFill>
                <a:srgbClr val="FF9900"/>
              </a:solidFill>
              <a:ln w="9525">
                <a:noFill/>
              </a:ln>
              <a:effectLst/>
            </c:spPr>
          </c:marker>
          <c:cat>
            <c:strRef>
              <c:f>Sheet1!$A$2:$A$79</c:f>
              <c:strCache>
                <c:ptCount val="78"/>
                <c:pt idx="0">
                  <c:v>Peru</c:v>
                </c:pt>
                <c:pt idx="1">
                  <c:v>Uruguay</c:v>
                </c:pt>
                <c:pt idx="2">
                  <c:v>United Arab Emirates</c:v>
                </c:pt>
                <c:pt idx="3">
                  <c:v>Thailand</c:v>
                </c:pt>
                <c:pt idx="4">
                  <c:v>Australia</c:v>
                </c:pt>
                <c:pt idx="5">
                  <c:v>Hong Kong (China)</c:v>
                </c:pt>
                <c:pt idx="6">
                  <c:v>Turkey</c:v>
                </c:pt>
                <c:pt idx="7">
                  <c:v>Luxembourg</c:v>
                </c:pt>
                <c:pt idx="8">
                  <c:v>Brazil</c:v>
                </c:pt>
                <c:pt idx="9">
                  <c:v>Saudi Arabia</c:v>
                </c:pt>
                <c:pt idx="10">
                  <c:v>Colombia</c:v>
                </c:pt>
                <c:pt idx="11">
                  <c:v>Panama</c:v>
                </c:pt>
                <c:pt idx="12">
                  <c:v>Philippines</c:v>
                </c:pt>
                <c:pt idx="13">
                  <c:v>Argentina</c:v>
                </c:pt>
                <c:pt idx="14">
                  <c:v>B-S-J-Z (China)</c:v>
                </c:pt>
                <c:pt idx="15">
                  <c:v>Israel</c:v>
                </c:pt>
                <c:pt idx="16">
                  <c:v>United States</c:v>
                </c:pt>
                <c:pt idx="17">
                  <c:v>New Zealand</c:v>
                </c:pt>
                <c:pt idx="18">
                  <c:v>Slovenia</c:v>
                </c:pt>
                <c:pt idx="19">
                  <c:v>Malta</c:v>
                </c:pt>
                <c:pt idx="20">
                  <c:v>Dominican Republic</c:v>
                </c:pt>
                <c:pt idx="21">
                  <c:v>Macao (China)</c:v>
                </c:pt>
                <c:pt idx="22">
                  <c:v>Indonesia</c:v>
                </c:pt>
                <c:pt idx="23">
                  <c:v>Jordan</c:v>
                </c:pt>
                <c:pt idx="24">
                  <c:v>Morocco</c:v>
                </c:pt>
                <c:pt idx="25">
                  <c:v>Canada</c:v>
                </c:pt>
                <c:pt idx="26">
                  <c:v>United Kingdom</c:v>
                </c:pt>
                <c:pt idx="27">
                  <c:v>Belgium</c:v>
                </c:pt>
                <c:pt idx="28">
                  <c:v>Switzerland</c:v>
                </c:pt>
                <c:pt idx="29">
                  <c:v>Ireland</c:v>
                </c:pt>
                <c:pt idx="30">
                  <c:v>Spain</c:v>
                </c:pt>
                <c:pt idx="31">
                  <c:v>Denmark</c:v>
                </c:pt>
                <c:pt idx="32">
                  <c:v>Germany</c:v>
                </c:pt>
                <c:pt idx="33">
                  <c:v>Lebanon</c:v>
                </c:pt>
                <c:pt idx="34">
                  <c:v>Brunei Darussalam</c:v>
                </c:pt>
                <c:pt idx="35">
                  <c:v>Sweden</c:v>
                </c:pt>
                <c:pt idx="36">
                  <c:v>Korea</c:v>
                </c:pt>
                <c:pt idx="37">
                  <c:v>Baku (Azerbaijan)</c:v>
                </c:pt>
                <c:pt idx="38">
                  <c:v>OECD average</c:v>
                </c:pt>
                <c:pt idx="39">
                  <c:v>Slovak Republic</c:v>
                </c:pt>
                <c:pt idx="40">
                  <c:v>Greece</c:v>
                </c:pt>
                <c:pt idx="41">
                  <c:v>Mexico</c:v>
                </c:pt>
                <c:pt idx="42">
                  <c:v>Russia</c:v>
                </c:pt>
                <c:pt idx="43">
                  <c:v>Norway</c:v>
                </c:pt>
                <c:pt idx="44">
                  <c:v>Viet Nam</c:v>
                </c:pt>
                <c:pt idx="45">
                  <c:v>Japan</c:v>
                </c:pt>
                <c:pt idx="46">
                  <c:v>Chile</c:v>
                </c:pt>
                <c:pt idx="47">
                  <c:v>Malaysia</c:v>
                </c:pt>
                <c:pt idx="48">
                  <c:v>Hungary</c:v>
                </c:pt>
                <c:pt idx="49">
                  <c:v>Qatar</c:v>
                </c:pt>
                <c:pt idx="50">
                  <c:v>Kazakhstan</c:v>
                </c:pt>
                <c:pt idx="51">
                  <c:v>Estonia</c:v>
                </c:pt>
                <c:pt idx="52">
                  <c:v>Serbia</c:v>
                </c:pt>
                <c:pt idx="53">
                  <c:v>Czech Republic</c:v>
                </c:pt>
                <c:pt idx="54">
                  <c:v>Chinese Taipei</c:v>
                </c:pt>
                <c:pt idx="55">
                  <c:v>Bosnia and Herzegovina</c:v>
                </c:pt>
                <c:pt idx="56">
                  <c:v>Iceland</c:v>
                </c:pt>
                <c:pt idx="57">
                  <c:v>France</c:v>
                </c:pt>
                <c:pt idx="58">
                  <c:v>Albania</c:v>
                </c:pt>
                <c:pt idx="59">
                  <c:v>Netherlands</c:v>
                </c:pt>
                <c:pt idx="60">
                  <c:v>Belarus</c:v>
                </c:pt>
                <c:pt idx="61">
                  <c:v>Singapore</c:v>
                </c:pt>
                <c:pt idx="62">
                  <c:v>Montenegro</c:v>
                </c:pt>
                <c:pt idx="63">
                  <c:v>Georgia</c:v>
                </c:pt>
                <c:pt idx="64">
                  <c:v>Italy</c:v>
                </c:pt>
                <c:pt idx="65">
                  <c:v>Costa Rica</c:v>
                </c:pt>
                <c:pt idx="66">
                  <c:v>Portugal</c:v>
                </c:pt>
                <c:pt idx="67">
                  <c:v>Ukraine</c:v>
                </c:pt>
                <c:pt idx="68">
                  <c:v>Poland</c:v>
                </c:pt>
                <c:pt idx="69">
                  <c:v>Kosovo</c:v>
                </c:pt>
                <c:pt idx="70">
                  <c:v>Croatia</c:v>
                </c:pt>
                <c:pt idx="71">
                  <c:v>Latvia</c:v>
                </c:pt>
                <c:pt idx="72">
                  <c:v>Finland</c:v>
                </c:pt>
                <c:pt idx="73">
                  <c:v>Bulgaria</c:v>
                </c:pt>
                <c:pt idx="74">
                  <c:v>Moldova</c:v>
                </c:pt>
                <c:pt idx="75">
                  <c:v>Lithuania</c:v>
                </c:pt>
                <c:pt idx="76">
                  <c:v>Romania</c:v>
                </c:pt>
                <c:pt idx="77">
                  <c:v>North Macedonia</c:v>
                </c:pt>
              </c:strCache>
            </c:strRef>
          </c:cat>
          <c:val>
            <c:numRef>
              <c:f>Sheet1!$C$2:$C$79</c:f>
              <c:numCache>
                <c:formatCode>General</c:formatCode>
                <c:ptCount val="78"/>
                <c:pt idx="0">
                  <c:v>-1.6005231964403941</c:v>
                </c:pt>
                <c:pt idx="1">
                  <c:v>-0.93889783720077213</c:v>
                </c:pt>
                <c:pt idx="2">
                  <c:v>-0.9843698706241627</c:v>
                </c:pt>
                <c:pt idx="3">
                  <c:v>-1.370107816177881</c:v>
                </c:pt>
                <c:pt idx="4">
                  <c:v>-1.117835802829845</c:v>
                </c:pt>
                <c:pt idx="6">
                  <c:v>-0.71760092041054835</c:v>
                </c:pt>
                <c:pt idx="7">
                  <c:v>-0.27456436524183631</c:v>
                </c:pt>
                <c:pt idx="8">
                  <c:v>-1.4473867469616251</c:v>
                </c:pt>
                <c:pt idx="9">
                  <c:v>-0.74832377016713314</c:v>
                </c:pt>
                <c:pt idx="10">
                  <c:v>-1.591748154092129</c:v>
                </c:pt>
                <c:pt idx="11">
                  <c:v>-1.5049511178434261</c:v>
                </c:pt>
                <c:pt idx="12">
                  <c:v>-1.28162485562425</c:v>
                </c:pt>
                <c:pt idx="13">
                  <c:v>-1.2266940808068141</c:v>
                </c:pt>
                <c:pt idx="14">
                  <c:v>-0.67747895263401081</c:v>
                </c:pt>
                <c:pt idx="17">
                  <c:v>-0.61595541351422789</c:v>
                </c:pt>
                <c:pt idx="18">
                  <c:v>-0.62453100098368042</c:v>
                </c:pt>
                <c:pt idx="19">
                  <c:v>-0.66232946832220096</c:v>
                </c:pt>
                <c:pt idx="20">
                  <c:v>-1.0461401210816801</c:v>
                </c:pt>
                <c:pt idx="21">
                  <c:v>-0.81225008618630579</c:v>
                </c:pt>
                <c:pt idx="22">
                  <c:v>-1.0874825809539379</c:v>
                </c:pt>
                <c:pt idx="23">
                  <c:v>-0.94338909871263599</c:v>
                </c:pt>
                <c:pt idx="24">
                  <c:v>-0.72168892980242849</c:v>
                </c:pt>
                <c:pt idx="25">
                  <c:v>-0.36144655322325059</c:v>
                </c:pt>
                <c:pt idx="26">
                  <c:v>-0.53846302092420495</c:v>
                </c:pt>
                <c:pt idx="27">
                  <c:v>-0.50071566825082492</c:v>
                </c:pt>
                <c:pt idx="29">
                  <c:v>-0.48049560266071217</c:v>
                </c:pt>
                <c:pt idx="30">
                  <c:v>-0.98334268578600381</c:v>
                </c:pt>
                <c:pt idx="33">
                  <c:v>-0.8443651241676815</c:v>
                </c:pt>
                <c:pt idx="34">
                  <c:v>-0.5129763261961916</c:v>
                </c:pt>
                <c:pt idx="38">
                  <c:v>-0.36897229179201102</c:v>
                </c:pt>
                <c:pt idx="41">
                  <c:v>-1.561221870411194</c:v>
                </c:pt>
                <c:pt idx="42">
                  <c:v>-0.83592187932543194</c:v>
                </c:pt>
                <c:pt idx="44">
                  <c:v>-0.62609273463110582</c:v>
                </c:pt>
                <c:pt idx="45">
                  <c:v>-0.62963876840190369</c:v>
                </c:pt>
                <c:pt idx="46">
                  <c:v>-0.65213259752781838</c:v>
                </c:pt>
                <c:pt idx="47">
                  <c:v>-0.40343945050795837</c:v>
                </c:pt>
                <c:pt idx="49">
                  <c:v>6.0766784520179598E-2</c:v>
                </c:pt>
                <c:pt idx="50">
                  <c:v>-0.52748496646964482</c:v>
                </c:pt>
                <c:pt idx="52">
                  <c:v>-0.37622872848819239</c:v>
                </c:pt>
                <c:pt idx="58">
                  <c:v>-1.084417481972924</c:v>
                </c:pt>
                <c:pt idx="61">
                  <c:v>-0.21734603804604749</c:v>
                </c:pt>
                <c:pt idx="62">
                  <c:v>-0.1013215322625499</c:v>
                </c:pt>
                <c:pt idx="63">
                  <c:v>-0.45394153541156912</c:v>
                </c:pt>
                <c:pt idx="64">
                  <c:v>-0.36677771861067943</c:v>
                </c:pt>
                <c:pt idx="69">
                  <c:v>-0.55181812948028475</c:v>
                </c:pt>
                <c:pt idx="75">
                  <c:v>0.28021702061573289</c:v>
                </c:pt>
                <c:pt idx="77">
                  <c:v>-0.44956780677996799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89D5-4F3A-AE99-EF97452D560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diamond"/>
            <c:size val="12"/>
            <c:spPr>
              <a:solidFill>
                <a:srgbClr val="666666">
                  <a:alpha val="50000"/>
                </a:srgbClr>
              </a:solidFill>
              <a:ln w="9525">
                <a:noFill/>
              </a:ln>
              <a:effectLst/>
            </c:spPr>
          </c:marker>
          <c:cat>
            <c:strRef>
              <c:f>Sheet1!$A$2:$A$79</c:f>
              <c:strCache>
                <c:ptCount val="78"/>
                <c:pt idx="0">
                  <c:v>Peru</c:v>
                </c:pt>
                <c:pt idx="1">
                  <c:v>Uruguay</c:v>
                </c:pt>
                <c:pt idx="2">
                  <c:v>United Arab Emirates</c:v>
                </c:pt>
                <c:pt idx="3">
                  <c:v>Thailand</c:v>
                </c:pt>
                <c:pt idx="4">
                  <c:v>Australia</c:v>
                </c:pt>
                <c:pt idx="5">
                  <c:v>Hong Kong (China)</c:v>
                </c:pt>
                <c:pt idx="6">
                  <c:v>Turkey</c:v>
                </c:pt>
                <c:pt idx="7">
                  <c:v>Luxembourg</c:v>
                </c:pt>
                <c:pt idx="8">
                  <c:v>Brazil</c:v>
                </c:pt>
                <c:pt idx="9">
                  <c:v>Saudi Arabia</c:v>
                </c:pt>
                <c:pt idx="10">
                  <c:v>Colombia</c:v>
                </c:pt>
                <c:pt idx="11">
                  <c:v>Panama</c:v>
                </c:pt>
                <c:pt idx="12">
                  <c:v>Philippines</c:v>
                </c:pt>
                <c:pt idx="13">
                  <c:v>Argentina</c:v>
                </c:pt>
                <c:pt idx="14">
                  <c:v>B-S-J-Z (China)</c:v>
                </c:pt>
                <c:pt idx="15">
                  <c:v>Israel</c:v>
                </c:pt>
                <c:pt idx="16">
                  <c:v>United States</c:v>
                </c:pt>
                <c:pt idx="17">
                  <c:v>New Zealand</c:v>
                </c:pt>
                <c:pt idx="18">
                  <c:v>Slovenia</c:v>
                </c:pt>
                <c:pt idx="19">
                  <c:v>Malta</c:v>
                </c:pt>
                <c:pt idx="20">
                  <c:v>Dominican Republic</c:v>
                </c:pt>
                <c:pt idx="21">
                  <c:v>Macao (China)</c:v>
                </c:pt>
                <c:pt idx="22">
                  <c:v>Indonesia</c:v>
                </c:pt>
                <c:pt idx="23">
                  <c:v>Jordan</c:v>
                </c:pt>
                <c:pt idx="24">
                  <c:v>Morocco</c:v>
                </c:pt>
                <c:pt idx="25">
                  <c:v>Canada</c:v>
                </c:pt>
                <c:pt idx="26">
                  <c:v>United Kingdom</c:v>
                </c:pt>
                <c:pt idx="27">
                  <c:v>Belgium</c:v>
                </c:pt>
                <c:pt idx="28">
                  <c:v>Switzerland</c:v>
                </c:pt>
                <c:pt idx="29">
                  <c:v>Ireland</c:v>
                </c:pt>
                <c:pt idx="30">
                  <c:v>Spain</c:v>
                </c:pt>
                <c:pt idx="31">
                  <c:v>Denmark</c:v>
                </c:pt>
                <c:pt idx="32">
                  <c:v>Germany</c:v>
                </c:pt>
                <c:pt idx="33">
                  <c:v>Lebanon</c:v>
                </c:pt>
                <c:pt idx="34">
                  <c:v>Brunei Darussalam</c:v>
                </c:pt>
                <c:pt idx="35">
                  <c:v>Sweden</c:v>
                </c:pt>
                <c:pt idx="36">
                  <c:v>Korea</c:v>
                </c:pt>
                <c:pt idx="37">
                  <c:v>Baku (Azerbaijan)</c:v>
                </c:pt>
                <c:pt idx="38">
                  <c:v>OECD average</c:v>
                </c:pt>
                <c:pt idx="39">
                  <c:v>Slovak Republic</c:v>
                </c:pt>
                <c:pt idx="40">
                  <c:v>Greece</c:v>
                </c:pt>
                <c:pt idx="41">
                  <c:v>Mexico</c:v>
                </c:pt>
                <c:pt idx="42">
                  <c:v>Russia</c:v>
                </c:pt>
                <c:pt idx="43">
                  <c:v>Norway</c:v>
                </c:pt>
                <c:pt idx="44">
                  <c:v>Viet Nam</c:v>
                </c:pt>
                <c:pt idx="45">
                  <c:v>Japan</c:v>
                </c:pt>
                <c:pt idx="46">
                  <c:v>Chile</c:v>
                </c:pt>
                <c:pt idx="47">
                  <c:v>Malaysia</c:v>
                </c:pt>
                <c:pt idx="48">
                  <c:v>Hungary</c:v>
                </c:pt>
                <c:pt idx="49">
                  <c:v>Qatar</c:v>
                </c:pt>
                <c:pt idx="50">
                  <c:v>Kazakhstan</c:v>
                </c:pt>
                <c:pt idx="51">
                  <c:v>Estonia</c:v>
                </c:pt>
                <c:pt idx="52">
                  <c:v>Serbia</c:v>
                </c:pt>
                <c:pt idx="53">
                  <c:v>Czech Republic</c:v>
                </c:pt>
                <c:pt idx="54">
                  <c:v>Chinese Taipei</c:v>
                </c:pt>
                <c:pt idx="55">
                  <c:v>Bosnia and Herzegovina</c:v>
                </c:pt>
                <c:pt idx="56">
                  <c:v>Iceland</c:v>
                </c:pt>
                <c:pt idx="57">
                  <c:v>France</c:v>
                </c:pt>
                <c:pt idx="58">
                  <c:v>Albania</c:v>
                </c:pt>
                <c:pt idx="59">
                  <c:v>Netherlands</c:v>
                </c:pt>
                <c:pt idx="60">
                  <c:v>Belarus</c:v>
                </c:pt>
                <c:pt idx="61">
                  <c:v>Singapore</c:v>
                </c:pt>
                <c:pt idx="62">
                  <c:v>Montenegro</c:v>
                </c:pt>
                <c:pt idx="63">
                  <c:v>Georgia</c:v>
                </c:pt>
                <c:pt idx="64">
                  <c:v>Italy</c:v>
                </c:pt>
                <c:pt idx="65">
                  <c:v>Costa Rica</c:v>
                </c:pt>
                <c:pt idx="66">
                  <c:v>Portugal</c:v>
                </c:pt>
                <c:pt idx="67">
                  <c:v>Ukraine</c:v>
                </c:pt>
                <c:pt idx="68">
                  <c:v>Poland</c:v>
                </c:pt>
                <c:pt idx="69">
                  <c:v>Kosovo</c:v>
                </c:pt>
                <c:pt idx="70">
                  <c:v>Croatia</c:v>
                </c:pt>
                <c:pt idx="71">
                  <c:v>Latvia</c:v>
                </c:pt>
                <c:pt idx="72">
                  <c:v>Finland</c:v>
                </c:pt>
                <c:pt idx="73">
                  <c:v>Bulgaria</c:v>
                </c:pt>
                <c:pt idx="74">
                  <c:v>Moldova</c:v>
                </c:pt>
                <c:pt idx="75">
                  <c:v>Lithuania</c:v>
                </c:pt>
                <c:pt idx="76">
                  <c:v>Romania</c:v>
                </c:pt>
                <c:pt idx="77">
                  <c:v>North Macedonia</c:v>
                </c:pt>
              </c:strCache>
            </c:strRef>
          </c:cat>
          <c:val>
            <c:numRef>
              <c:f>Sheet1!$D$2:$D$79</c:f>
              <c:numCache>
                <c:formatCode>General</c:formatCode>
                <c:ptCount val="78"/>
                <c:pt idx="36">
                  <c:v>-0.42262512211505338</c:v>
                </c:pt>
                <c:pt idx="37">
                  <c:v>-0.40431570247871468</c:v>
                </c:pt>
                <c:pt idx="40">
                  <c:v>-0.38107506094418292</c:v>
                </c:pt>
                <c:pt idx="41">
                  <c:v>-0.38080910353879199</c:v>
                </c:pt>
                <c:pt idx="42">
                  <c:v>-0.34532868526503452</c:v>
                </c:pt>
                <c:pt idx="43">
                  <c:v>-0.32458592618890642</c:v>
                </c:pt>
                <c:pt idx="44">
                  <c:v>-0.32446130277033508</c:v>
                </c:pt>
                <c:pt idx="46">
                  <c:v>-0.32065453595015919</c:v>
                </c:pt>
                <c:pt idx="47">
                  <c:v>-0.29472618222422847</c:v>
                </c:pt>
                <c:pt idx="48">
                  <c:v>-0.28206603222432408</c:v>
                </c:pt>
                <c:pt idx="50">
                  <c:v>-0.26726857734601528</c:v>
                </c:pt>
                <c:pt idx="51">
                  <c:v>-0.2433639293877739</c:v>
                </c:pt>
                <c:pt idx="52">
                  <c:v>-0.22613597338036201</c:v>
                </c:pt>
                <c:pt idx="53">
                  <c:v>-0.18358486598472709</c:v>
                </c:pt>
                <c:pt idx="54">
                  <c:v>-0.18229792068841791</c:v>
                </c:pt>
                <c:pt idx="55">
                  <c:v>-0.177730279726141</c:v>
                </c:pt>
                <c:pt idx="57">
                  <c:v>-0.15236938948814949</c:v>
                </c:pt>
                <c:pt idx="58">
                  <c:v>-0.14774905815043099</c:v>
                </c:pt>
                <c:pt idx="59">
                  <c:v>-8.9573967900669099E-2</c:v>
                </c:pt>
                <c:pt idx="60">
                  <c:v>-6.5657758174562E-2</c:v>
                </c:pt>
                <c:pt idx="61">
                  <c:v>-3.2829767242169301E-2</c:v>
                </c:pt>
                <c:pt idx="63">
                  <c:v>-2.73371147365024E-2</c:v>
                </c:pt>
                <c:pt idx="64">
                  <c:v>-2.0845861489721298E-2</c:v>
                </c:pt>
                <c:pt idx="65">
                  <c:v>1.8504098076444001E-2</c:v>
                </c:pt>
                <c:pt idx="66">
                  <c:v>2.9231713847980501E-2</c:v>
                </c:pt>
                <c:pt idx="67">
                  <c:v>3.2649708948453197E-2</c:v>
                </c:pt>
                <c:pt idx="68">
                  <c:v>4.2291250291375003E-2</c:v>
                </c:pt>
                <c:pt idx="69">
                  <c:v>4.8643961100448302E-2</c:v>
                </c:pt>
                <c:pt idx="70">
                  <c:v>5.20650975195356E-2</c:v>
                </c:pt>
                <c:pt idx="71">
                  <c:v>6.0872017764427903E-2</c:v>
                </c:pt>
                <c:pt idx="72">
                  <c:v>0.11667775523464639</c:v>
                </c:pt>
                <c:pt idx="73">
                  <c:v>0.25640610617375648</c:v>
                </c:pt>
                <c:pt idx="74">
                  <c:v>0.27076944882497522</c:v>
                </c:pt>
                <c:pt idx="76">
                  <c:v>0.43779970837957211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73BD-4824-903E-5BAB7B4B7563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Column3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triangle"/>
            <c:size val="12"/>
            <c:spPr>
              <a:solidFill>
                <a:srgbClr val="FF9900">
                  <a:alpha val="50000"/>
                </a:srgbClr>
              </a:solidFill>
              <a:ln w="9525">
                <a:noFill/>
              </a:ln>
              <a:effectLst/>
            </c:spPr>
          </c:marker>
          <c:cat>
            <c:strRef>
              <c:f>Sheet1!$A$2:$A$79</c:f>
              <c:strCache>
                <c:ptCount val="78"/>
                <c:pt idx="0">
                  <c:v>Peru</c:v>
                </c:pt>
                <c:pt idx="1">
                  <c:v>Uruguay</c:v>
                </c:pt>
                <c:pt idx="2">
                  <c:v>United Arab Emirates</c:v>
                </c:pt>
                <c:pt idx="3">
                  <c:v>Thailand</c:v>
                </c:pt>
                <c:pt idx="4">
                  <c:v>Australia</c:v>
                </c:pt>
                <c:pt idx="5">
                  <c:v>Hong Kong (China)</c:v>
                </c:pt>
                <c:pt idx="6">
                  <c:v>Turkey</c:v>
                </c:pt>
                <c:pt idx="7">
                  <c:v>Luxembourg</c:v>
                </c:pt>
                <c:pt idx="8">
                  <c:v>Brazil</c:v>
                </c:pt>
                <c:pt idx="9">
                  <c:v>Saudi Arabia</c:v>
                </c:pt>
                <c:pt idx="10">
                  <c:v>Colombia</c:v>
                </c:pt>
                <c:pt idx="11">
                  <c:v>Panama</c:v>
                </c:pt>
                <c:pt idx="12">
                  <c:v>Philippines</c:v>
                </c:pt>
                <c:pt idx="13">
                  <c:v>Argentina</c:v>
                </c:pt>
                <c:pt idx="14">
                  <c:v>B-S-J-Z (China)</c:v>
                </c:pt>
                <c:pt idx="15">
                  <c:v>Israel</c:v>
                </c:pt>
                <c:pt idx="16">
                  <c:v>United States</c:v>
                </c:pt>
                <c:pt idx="17">
                  <c:v>New Zealand</c:v>
                </c:pt>
                <c:pt idx="18">
                  <c:v>Slovenia</c:v>
                </c:pt>
                <c:pt idx="19">
                  <c:v>Malta</c:v>
                </c:pt>
                <c:pt idx="20">
                  <c:v>Dominican Republic</c:v>
                </c:pt>
                <c:pt idx="21">
                  <c:v>Macao (China)</c:v>
                </c:pt>
                <c:pt idx="22">
                  <c:v>Indonesia</c:v>
                </c:pt>
                <c:pt idx="23">
                  <c:v>Jordan</c:v>
                </c:pt>
                <c:pt idx="24">
                  <c:v>Morocco</c:v>
                </c:pt>
                <c:pt idx="25">
                  <c:v>Canada</c:v>
                </c:pt>
                <c:pt idx="26">
                  <c:v>United Kingdom</c:v>
                </c:pt>
                <c:pt idx="27">
                  <c:v>Belgium</c:v>
                </c:pt>
                <c:pt idx="28">
                  <c:v>Switzerland</c:v>
                </c:pt>
                <c:pt idx="29">
                  <c:v>Ireland</c:v>
                </c:pt>
                <c:pt idx="30">
                  <c:v>Spain</c:v>
                </c:pt>
                <c:pt idx="31">
                  <c:v>Denmark</c:v>
                </c:pt>
                <c:pt idx="32">
                  <c:v>Germany</c:v>
                </c:pt>
                <c:pt idx="33">
                  <c:v>Lebanon</c:v>
                </c:pt>
                <c:pt idx="34">
                  <c:v>Brunei Darussalam</c:v>
                </c:pt>
                <c:pt idx="35">
                  <c:v>Sweden</c:v>
                </c:pt>
                <c:pt idx="36">
                  <c:v>Korea</c:v>
                </c:pt>
                <c:pt idx="37">
                  <c:v>Baku (Azerbaijan)</c:v>
                </c:pt>
                <c:pt idx="38">
                  <c:v>OECD average</c:v>
                </c:pt>
                <c:pt idx="39">
                  <c:v>Slovak Republic</c:v>
                </c:pt>
                <c:pt idx="40">
                  <c:v>Greece</c:v>
                </c:pt>
                <c:pt idx="41">
                  <c:v>Mexico</c:v>
                </c:pt>
                <c:pt idx="42">
                  <c:v>Russia</c:v>
                </c:pt>
                <c:pt idx="43">
                  <c:v>Norway</c:v>
                </c:pt>
                <c:pt idx="44">
                  <c:v>Viet Nam</c:v>
                </c:pt>
                <c:pt idx="45">
                  <c:v>Japan</c:v>
                </c:pt>
                <c:pt idx="46">
                  <c:v>Chile</c:v>
                </c:pt>
                <c:pt idx="47">
                  <c:v>Malaysia</c:v>
                </c:pt>
                <c:pt idx="48">
                  <c:v>Hungary</c:v>
                </c:pt>
                <c:pt idx="49">
                  <c:v>Qatar</c:v>
                </c:pt>
                <c:pt idx="50">
                  <c:v>Kazakhstan</c:v>
                </c:pt>
                <c:pt idx="51">
                  <c:v>Estonia</c:v>
                </c:pt>
                <c:pt idx="52">
                  <c:v>Serbia</c:v>
                </c:pt>
                <c:pt idx="53">
                  <c:v>Czech Republic</c:v>
                </c:pt>
                <c:pt idx="54">
                  <c:v>Chinese Taipei</c:v>
                </c:pt>
                <c:pt idx="55">
                  <c:v>Bosnia and Herzegovina</c:v>
                </c:pt>
                <c:pt idx="56">
                  <c:v>Iceland</c:v>
                </c:pt>
                <c:pt idx="57">
                  <c:v>France</c:v>
                </c:pt>
                <c:pt idx="58">
                  <c:v>Albania</c:v>
                </c:pt>
                <c:pt idx="59">
                  <c:v>Netherlands</c:v>
                </c:pt>
                <c:pt idx="60">
                  <c:v>Belarus</c:v>
                </c:pt>
                <c:pt idx="61">
                  <c:v>Singapore</c:v>
                </c:pt>
                <c:pt idx="62">
                  <c:v>Montenegro</c:v>
                </c:pt>
                <c:pt idx="63">
                  <c:v>Georgia</c:v>
                </c:pt>
                <c:pt idx="64">
                  <c:v>Italy</c:v>
                </c:pt>
                <c:pt idx="65">
                  <c:v>Costa Rica</c:v>
                </c:pt>
                <c:pt idx="66">
                  <c:v>Portugal</c:v>
                </c:pt>
                <c:pt idx="67">
                  <c:v>Ukraine</c:v>
                </c:pt>
                <c:pt idx="68">
                  <c:v>Poland</c:v>
                </c:pt>
                <c:pt idx="69">
                  <c:v>Kosovo</c:v>
                </c:pt>
                <c:pt idx="70">
                  <c:v>Croatia</c:v>
                </c:pt>
                <c:pt idx="71">
                  <c:v>Latvia</c:v>
                </c:pt>
                <c:pt idx="72">
                  <c:v>Finland</c:v>
                </c:pt>
                <c:pt idx="73">
                  <c:v>Bulgaria</c:v>
                </c:pt>
                <c:pt idx="74">
                  <c:v>Moldova</c:v>
                </c:pt>
                <c:pt idx="75">
                  <c:v>Lithuania</c:v>
                </c:pt>
                <c:pt idx="76">
                  <c:v>Romania</c:v>
                </c:pt>
                <c:pt idx="77">
                  <c:v>North Macedonia</c:v>
                </c:pt>
              </c:strCache>
            </c:strRef>
          </c:cat>
          <c:val>
            <c:numRef>
              <c:f>Sheet1!$E$2:$E$79</c:f>
              <c:numCache>
                <c:formatCode>General</c:formatCode>
                <c:ptCount val="78"/>
                <c:pt idx="5">
                  <c:v>-0.37720550560411731</c:v>
                </c:pt>
                <c:pt idx="15">
                  <c:v>-0.36336651250025143</c:v>
                </c:pt>
                <c:pt idx="16">
                  <c:v>-0.2183720458405661</c:v>
                </c:pt>
                <c:pt idx="28">
                  <c:v>-0.17758261177039519</c:v>
                </c:pt>
                <c:pt idx="31">
                  <c:v>-0.33058076366985573</c:v>
                </c:pt>
                <c:pt idx="32">
                  <c:v>-0.21048600691059949</c:v>
                </c:pt>
                <c:pt idx="35">
                  <c:v>-0.29618626284465049</c:v>
                </c:pt>
                <c:pt idx="36">
                  <c:v>-0.13116595215152291</c:v>
                </c:pt>
                <c:pt idx="37">
                  <c:v>-0.17529068926663341</c:v>
                </c:pt>
                <c:pt idx="39">
                  <c:v>-9.5503602404674301E-2</c:v>
                </c:pt>
                <c:pt idx="40">
                  <c:v>-0.35974153752256732</c:v>
                </c:pt>
                <c:pt idx="43">
                  <c:v>-5.2527396195271997E-3</c:v>
                </c:pt>
                <c:pt idx="48">
                  <c:v>-0.10263180086757009</c:v>
                </c:pt>
                <c:pt idx="51">
                  <c:v>-9.9342087599684797E-2</c:v>
                </c:pt>
                <c:pt idx="53">
                  <c:v>-3.0931819829921402E-2</c:v>
                </c:pt>
                <c:pt idx="54">
                  <c:v>-0.15718167043601661</c:v>
                </c:pt>
                <c:pt idx="55">
                  <c:v>-0.36611571676037358</c:v>
                </c:pt>
                <c:pt idx="57">
                  <c:v>-0.1645072155822154</c:v>
                </c:pt>
                <c:pt idx="59">
                  <c:v>0.31406951735298472</c:v>
                </c:pt>
                <c:pt idx="65">
                  <c:v>0.16574370045224529</c:v>
                </c:pt>
                <c:pt idx="66">
                  <c:v>-0.2210940629586442</c:v>
                </c:pt>
                <c:pt idx="67">
                  <c:v>-0.1233286000736601</c:v>
                </c:pt>
                <c:pt idx="68">
                  <c:v>-5.9785111051193197E-2</c:v>
                </c:pt>
                <c:pt idx="70">
                  <c:v>0.1016050013634993</c:v>
                </c:pt>
                <c:pt idx="71">
                  <c:v>5.3755674523219499E-2</c:v>
                </c:pt>
                <c:pt idx="72">
                  <c:v>3.2494592947115E-2</c:v>
                </c:pt>
                <c:pt idx="73">
                  <c:v>3.0175527508357201E-2</c:v>
                </c:pt>
                <c:pt idx="74">
                  <c:v>-5.9138893930891202E-2</c:v>
                </c:pt>
                <c:pt idx="76">
                  <c:v>-0.38050168137837648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42DB-4F43-A710-9F616CB2EA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>
          <c:spPr>
            <a:ln w="19050" cap="flat" cmpd="sng" algn="ctr">
              <a:solidFill>
                <a:srgbClr val="666666"/>
              </a:solidFill>
              <a:round/>
            </a:ln>
            <a:effectLst/>
          </c:spPr>
        </c:hiLowLines>
        <c:marker val="1"/>
        <c:smooth val="0"/>
        <c:axId val="795529600"/>
        <c:axId val="795528944"/>
      </c:lineChart>
      <c:catAx>
        <c:axId val="795529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low"/>
        <c:spPr>
          <a:noFill/>
          <a:ln w="15875" cap="flat" cmpd="sng" algn="ctr">
            <a:solidFill>
              <a:sysClr val="windowText" lastClr="000000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50" b="0" i="0" u="none" strike="noStrike" kern="1200" baseline="0">
                <a:solidFill>
                  <a:srgbClr val="000000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795528944"/>
        <c:crosses val="autoZero"/>
        <c:auto val="1"/>
        <c:lblAlgn val="ctr"/>
        <c:lblOffset val="100"/>
        <c:tickLblSkip val="1"/>
        <c:tickMarkSkip val="1"/>
        <c:noMultiLvlLbl val="0"/>
      </c:catAx>
      <c:valAx>
        <c:axId val="795528944"/>
        <c:scaling>
          <c:orientation val="minMax"/>
        </c:scaling>
        <c:delete val="0"/>
        <c:axPos val="l"/>
        <c:majorGridlines>
          <c:spPr>
            <a:ln w="6350" cap="flat" cmpd="sng" algn="ctr">
              <a:solidFill>
                <a:srgbClr val="666666"/>
              </a:solidFill>
              <a:prstDash val="sysDash"/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2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r>
                  <a:rPr lang="uk-UA" sz="1200" b="0" i="0" baseline="0" dirty="0">
                    <a:solidFill>
                      <a:srgbClr val="C60C30"/>
                    </a:solidFill>
                    <a:effectLst/>
                    <a:latin typeface="Segoe UI" panose="020B0502040204020203" pitchFamily="34" charset="0"/>
                    <a:cs typeface="Segoe UI" panose="020B0502040204020203" pitchFamily="34" charset="0"/>
                  </a:rPr>
                  <a:t>Середня різниця величини індексу між успішними та неуспішними школами</a:t>
                </a:r>
                <a:endParaRPr lang="en-GB" sz="1200" b="0" dirty="0">
                  <a:solidFill>
                    <a:srgbClr val="C60C30"/>
                  </a:solidFill>
                  <a:effectLst/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c:rich>
          </c:tx>
          <c:layout>
            <c:manualLayout>
              <c:xMode val="edge"/>
              <c:yMode val="edge"/>
              <c:x val="0"/>
              <c:y val="0.1303682802361569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2"/>
                  </a:solidFill>
                  <a:latin typeface="Segoe UI" panose="020B0502040204020203" pitchFamily="34" charset="0"/>
                  <a:ea typeface="+mn-ea"/>
                  <a:cs typeface="Segoe UI" panose="020B0502040204020203" pitchFamily="34" charset="0"/>
                </a:defRPr>
              </a:pPr>
              <a:endParaRPr lang="cs-CZ"/>
            </a:p>
          </c:txPr>
        </c:title>
        <c:numFmt formatCode="General" sourceLinked="0"/>
        <c:majorTickMark val="none"/>
        <c:minorTickMark val="none"/>
        <c:tickLblPos val="low"/>
        <c:spPr>
          <a:noFill/>
          <a:ln w="1587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00000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cs-CZ"/>
          </a:p>
        </c:txPr>
        <c:crossAx val="795529600"/>
        <c:crossesAt val="0"/>
        <c:crossBetween val="between"/>
      </c:valAx>
      <c:spPr>
        <a:solidFill>
          <a:sysClr val="window" lastClr="FFFFFF">
            <a:lumMod val="95000"/>
          </a:sysClr>
        </a:solidFill>
        <a:ln>
          <a:noFill/>
        </a:ln>
        <a:effectLst/>
      </c:spPr>
    </c:plotArea>
    <c:legend>
      <c:legendPos val="t"/>
      <c:legendEntry>
        <c:idx val="2"/>
        <c:delete val="1"/>
      </c:legendEntry>
      <c:legendEntry>
        <c:idx val="3"/>
        <c:delete val="1"/>
      </c:legendEntry>
      <c:layout>
        <c:manualLayout>
          <c:xMode val="edge"/>
          <c:yMode val="edge"/>
          <c:x val="2.3788086617083697E-2"/>
          <c:y val="1.8848285530398003E-2"/>
          <c:w val="0.75601860202462834"/>
          <c:h val="5.211251809334454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rgbClr val="000000"/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cs-CZ"/>
        </a:p>
      </c:txPr>
    </c:legend>
    <c:plotVisOnly val="1"/>
    <c:dispBlanksAs val="gap"/>
    <c:showDLblsOverMax val="0"/>
    <c:extLst/>
  </c:chart>
  <c:spPr>
    <a:noFill/>
    <a:ln w="12700"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0647807598232238E-2"/>
          <c:y val="0.11805159752012576"/>
          <c:w val="0.90716675418391979"/>
          <c:h val="0.64113232041959678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Pt>
            <c:idx val="13"/>
            <c:invertIfNegative val="0"/>
            <c:bubble3D val="0"/>
            <c:spPr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045-4BAF-868A-8AD1D787B4F8}"/>
              </c:ext>
            </c:extLst>
          </c:dPt>
          <c:dPt>
            <c:idx val="23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A045-4BAF-868A-8AD1D787B4F8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600" b="0" i="0" u="none" strike="noStrike" kern="1200" baseline="0">
                      <a:solidFill>
                        <a:schemeClr val="tx2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A045-4BAF-868A-8AD1D787B4F8}"/>
                </c:ext>
              </c:extLst>
            </c:dLbl>
            <c:dLbl>
              <c:idx val="13"/>
              <c:layout>
                <c:manualLayout>
                  <c:x val="3.5154531848206605E-3"/>
                  <c:y val="-2.956665693810076E-2"/>
                </c:manualLayout>
              </c:layout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1600" b="0" i="0" u="none" strike="noStrike" kern="1200" baseline="0">
                        <a:solidFill>
                          <a:schemeClr val="accent3">
                            <a:lumMod val="60000"/>
                            <a:lumOff val="40000"/>
                          </a:schemeClr>
                        </a:solidFill>
                        <a:latin typeface="Segoe UI" panose="020B0502040204020203" pitchFamily="34" charset="0"/>
                        <a:ea typeface="+mn-ea"/>
                        <a:cs typeface="Segoe UI" panose="020B0502040204020203" pitchFamily="34" charset="0"/>
                      </a:defRPr>
                    </a:pPr>
                    <a:fld id="{607200B6-2097-4802-811E-755B7F0BE349}" type="VALUE">
                      <a:rPr lang="en-US">
                        <a:solidFill>
                          <a:schemeClr val="accent3">
                            <a:lumMod val="60000"/>
                            <a:lumOff val="40000"/>
                          </a:schemeClr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rPr>
                      <a:pPr>
                        <a:defRPr sz="1600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defRPr>
                      </a:pPr>
                      <a:t>[HODNOTA]</a:t>
                    </a:fld>
                    <a:endParaRPr lang="cs-CZ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600" b="0" i="0" u="none" strike="noStrike" kern="1200" baseline="0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latin typeface="Segoe UI" panose="020B0502040204020203" pitchFamily="34" charset="0"/>
                      <a:ea typeface="+mn-ea"/>
                      <a:cs typeface="Segoe UI" panose="020B0502040204020203" pitchFamily="34" charset="0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A045-4BAF-868A-8AD1D787B4F8}"/>
                </c:ext>
              </c:extLst>
            </c:dLbl>
            <c:dLbl>
              <c:idx val="23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600" b="0" i="0" u="none" strike="noStrike" kern="1200" baseline="0">
                      <a:solidFill>
                        <a:srgbClr val="C00000"/>
                      </a:solidFill>
                      <a:latin typeface="Segoe UI" panose="020B0502040204020203" pitchFamily="34" charset="0"/>
                      <a:ea typeface="+mn-ea"/>
                      <a:cs typeface="Segoe UI" panose="020B0502040204020203" pitchFamily="34" charset="0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045-4BAF-868A-8AD1D787B4F8}"/>
                </c:ext>
              </c:extLst>
            </c:dLbl>
            <c:dLbl>
              <c:idx val="29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600" b="0" i="0" u="none" strike="noStrike" kern="1200" baseline="0">
                      <a:solidFill>
                        <a:schemeClr val="tx2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A045-4BAF-868A-8AD1D787B4F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List2!$A$1:$A$30</c:f>
              <c:strCache>
                <c:ptCount val="30"/>
                <c:pt idx="0">
                  <c:v>Finland</c:v>
                </c:pt>
                <c:pt idx="1">
                  <c:v>Iceland</c:v>
                </c:pt>
                <c:pt idx="2">
                  <c:v>Norway</c:v>
                </c:pt>
                <c:pt idx="3">
                  <c:v>Ireland</c:v>
                </c:pt>
                <c:pt idx="4">
                  <c:v>Denmark</c:v>
                </c:pt>
                <c:pt idx="5">
                  <c:v>Canada</c:v>
                </c:pt>
                <c:pt idx="6">
                  <c:v>New Zealand</c:v>
                </c:pt>
                <c:pt idx="7">
                  <c:v>Estonia</c:v>
                </c:pt>
                <c:pt idx="8">
                  <c:v>Poland</c:v>
                </c:pt>
                <c:pt idx="9">
                  <c:v>Sweden</c:v>
                </c:pt>
                <c:pt idx="10">
                  <c:v>United States</c:v>
                </c:pt>
                <c:pt idx="11">
                  <c:v>Russia</c:v>
                </c:pt>
                <c:pt idx="12">
                  <c:v>Ukraine</c:v>
                </c:pt>
                <c:pt idx="13">
                  <c:v>OECD average</c:v>
                </c:pt>
                <c:pt idx="14">
                  <c:v>Korea</c:v>
                </c:pt>
                <c:pt idx="15">
                  <c:v>B-S-J-Z (China)</c:v>
                </c:pt>
                <c:pt idx="16">
                  <c:v>Hong Kong (China)</c:v>
                </c:pt>
                <c:pt idx="17">
                  <c:v>Singapore</c:v>
                </c:pt>
                <c:pt idx="18">
                  <c:v>Switzerland</c:v>
                </c:pt>
                <c:pt idx="19">
                  <c:v>Belgium</c:v>
                </c:pt>
                <c:pt idx="20">
                  <c:v>Italy</c:v>
                </c:pt>
                <c:pt idx="21">
                  <c:v>Qatar</c:v>
                </c:pt>
                <c:pt idx="22">
                  <c:v>Turkey</c:v>
                </c:pt>
                <c:pt idx="23">
                  <c:v>Czech Republic</c:v>
                </c:pt>
                <c:pt idx="24">
                  <c:v>Hungary</c:v>
                </c:pt>
                <c:pt idx="25">
                  <c:v>Slovak Republic</c:v>
                </c:pt>
                <c:pt idx="26">
                  <c:v>Germany</c:v>
                </c:pt>
                <c:pt idx="27">
                  <c:v>Netherlands</c:v>
                </c:pt>
                <c:pt idx="28">
                  <c:v>Lebanon</c:v>
                </c:pt>
                <c:pt idx="29">
                  <c:v>Israel</c:v>
                </c:pt>
              </c:strCache>
            </c:strRef>
          </c:cat>
          <c:val>
            <c:numRef>
              <c:f>List2!$B$1:$B$30</c:f>
              <c:numCache>
                <c:formatCode>0.0</c:formatCode>
                <c:ptCount val="30"/>
                <c:pt idx="0">
                  <c:v>6.7020969390869141</c:v>
                </c:pt>
                <c:pt idx="1">
                  <c:v>8.4140443801879883</c:v>
                </c:pt>
                <c:pt idx="2">
                  <c:v>10.620951652526855</c:v>
                </c:pt>
                <c:pt idx="3">
                  <c:v>11.086469650268555</c:v>
                </c:pt>
                <c:pt idx="4">
                  <c:v>11.110406875610352</c:v>
                </c:pt>
                <c:pt idx="5">
                  <c:v>12.83082103729248</c:v>
                </c:pt>
                <c:pt idx="6">
                  <c:v>16.434978485107422</c:v>
                </c:pt>
                <c:pt idx="7">
                  <c:v>16.804845809936523</c:v>
                </c:pt>
                <c:pt idx="8">
                  <c:v>17.181398391723633</c:v>
                </c:pt>
                <c:pt idx="9">
                  <c:v>17.547794342041016</c:v>
                </c:pt>
                <c:pt idx="10">
                  <c:v>19.728900909423828</c:v>
                </c:pt>
                <c:pt idx="11">
                  <c:v>25.636198043823242</c:v>
                </c:pt>
                <c:pt idx="12">
                  <c:v>26.833093643188477</c:v>
                </c:pt>
                <c:pt idx="13">
                  <c:v>29</c:v>
                </c:pt>
                <c:pt idx="14">
                  <c:v>30.664073944091797</c:v>
                </c:pt>
                <c:pt idx="15">
                  <c:v>32.859115600585938</c:v>
                </c:pt>
                <c:pt idx="16">
                  <c:v>33.718978881835938</c:v>
                </c:pt>
                <c:pt idx="17">
                  <c:v>35.530864715576172</c:v>
                </c:pt>
                <c:pt idx="18">
                  <c:v>36.893684387207031</c:v>
                </c:pt>
                <c:pt idx="19">
                  <c:v>40.685173034667969</c:v>
                </c:pt>
                <c:pt idx="20">
                  <c:v>41.111553192138672</c:v>
                </c:pt>
                <c:pt idx="21">
                  <c:v>42.459922790527344</c:v>
                </c:pt>
                <c:pt idx="22">
                  <c:v>43.585342407226563</c:v>
                </c:pt>
                <c:pt idx="23">
                  <c:v>44.797023773193359</c:v>
                </c:pt>
                <c:pt idx="24">
                  <c:v>46.193614959716797</c:v>
                </c:pt>
                <c:pt idx="25">
                  <c:v>48.288444519042969</c:v>
                </c:pt>
                <c:pt idx="26">
                  <c:v>53.773109436035156</c:v>
                </c:pt>
                <c:pt idx="27">
                  <c:v>59.643280029296875</c:v>
                </c:pt>
                <c:pt idx="28">
                  <c:v>61.239284515380859</c:v>
                </c:pt>
                <c:pt idx="29">
                  <c:v>75.833122253417969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045-4BAF-868A-8AD1D787B4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3"/>
        <c:overlap val="-17"/>
        <c:axId val="495522640"/>
        <c:axId val="495518704"/>
      </c:barChart>
      <c:catAx>
        <c:axId val="495522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accent6">
                    <a:lumMod val="50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495518704"/>
        <c:crosses val="autoZero"/>
        <c:auto val="1"/>
        <c:lblAlgn val="ctr"/>
        <c:lblOffset val="100"/>
        <c:noMultiLvlLbl val="0"/>
      </c:catAx>
      <c:valAx>
        <c:axId val="495518704"/>
        <c:scaling>
          <c:orientation val="minMax"/>
        </c:scaling>
        <c:delete val="0"/>
        <c:axPos val="l"/>
        <c:majorGridlines>
          <c:spPr>
            <a:ln w="3175" cap="flat" cmpd="sng" algn="ctr">
              <a:solidFill>
                <a:schemeClr val="bg1"/>
              </a:solidFill>
              <a:prstDash val="dash"/>
              <a:round/>
            </a:ln>
            <a:effectLst/>
          </c:spPr>
        </c:majorGridlines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955226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solidFill>
        <a:schemeClr val="accent3"/>
      </a:solidFill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  <c:userShapes r:id="rId4"/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8270195154596976E-2"/>
          <c:y val="7.6689942846204534E-2"/>
          <c:w val="0.93275810106689694"/>
          <c:h val="0.7091688722102508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I. stupeň ZŠ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numFmt formatCode="General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tx2"/>
                    </a:solidFill>
                    <a:latin typeface="Segoe UI" panose="020B0502040204020203" pitchFamily="34" charset="0"/>
                    <a:ea typeface="Lato Light" panose="020F0502020204030203" pitchFamily="34" charset="0"/>
                    <a:cs typeface="Segoe UI" panose="020B0502040204020203" pitchFamily="34" charset="0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Estonsko</c:v>
                </c:pt>
                <c:pt idx="1">
                  <c:v>Finsko</c:v>
                </c:pt>
                <c:pt idx="2">
                  <c:v>Německo</c:v>
                </c:pt>
                <c:pt idx="3">
                  <c:v>Polsko</c:v>
                </c:pt>
                <c:pt idx="4">
                  <c:v>Slovensko</c:v>
                </c:pt>
                <c:pt idx="5">
                  <c:v>Švédsko</c:v>
                </c:pt>
                <c:pt idx="6">
                  <c:v>Irsko</c:v>
                </c:pt>
                <c:pt idx="7">
                  <c:v>Rakousko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41.5</c:v>
                </c:pt>
                <c:pt idx="1">
                  <c:v>55.4</c:v>
                </c:pt>
                <c:pt idx="2">
                  <c:v>24.4</c:v>
                </c:pt>
                <c:pt idx="3">
                  <c:v>44.1</c:v>
                </c:pt>
                <c:pt idx="4">
                  <c:v>33.4</c:v>
                </c:pt>
                <c:pt idx="5">
                  <c:v>41.3</c:v>
                </c:pt>
                <c:pt idx="6">
                  <c:v>44.6</c:v>
                </c:pt>
                <c:pt idx="7">
                  <c:v>28.9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7B02-42D4-9E28-16C0975C869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5"/>
        <c:axId val="550478431"/>
        <c:axId val="552185855"/>
      </c:barChart>
      <c:catAx>
        <c:axId val="55047843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30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defRPr>
            </a:pPr>
            <a:endParaRPr lang="cs-CZ"/>
          </a:p>
        </c:txPr>
        <c:crossAx val="552185855"/>
        <c:crosses val="autoZero"/>
        <c:auto val="1"/>
        <c:lblAlgn val="ctr"/>
        <c:lblOffset val="100"/>
        <c:noMultiLvlLbl val="0"/>
      </c:catAx>
      <c:valAx>
        <c:axId val="552185855"/>
        <c:scaling>
          <c:orientation val="minMax"/>
          <c:max val="80"/>
        </c:scaling>
        <c:delete val="0"/>
        <c:axPos val="l"/>
        <c:numFmt formatCode="0\ &quot;%&quot;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defRPr>
            </a:pPr>
            <a:endParaRPr lang="cs-CZ"/>
          </a:p>
        </c:txPr>
        <c:crossAx val="550478431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bg1">
          <a:lumMod val="85000"/>
        </a:schemeClr>
      </a:solidFill>
    </a:ln>
    <a:effectLst/>
  </c:spPr>
  <c:txPr>
    <a:bodyPr/>
    <a:lstStyle/>
    <a:p>
      <a:pPr>
        <a:defRPr sz="2000" b="0" i="0">
          <a:solidFill>
            <a:schemeClr val="tx1"/>
          </a:solidFill>
          <a:latin typeface="Segoe UI" panose="020B0502040204020203" pitchFamily="34" charset="0"/>
          <a:ea typeface="Lato Light" panose="020F0502020204030203" pitchFamily="34" charset="0"/>
          <a:cs typeface="Segoe UI" panose="020B0502040204020203" pitchFamily="34" charset="0"/>
        </a:defRPr>
      </a:pPr>
      <a:endParaRPr lang="cs-CZ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8270195154596976E-2"/>
          <c:y val="8.9384655368022273E-2"/>
          <c:w val="0.93275810106689694"/>
          <c:h val="0.7345584082605718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Sloupec1</c:v>
                </c:pt>
              </c:strCache>
            </c:strRef>
          </c:tx>
          <c:spPr>
            <a:solidFill>
              <a:srgbClr val="29D96A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A73E-4825-A456-4D891DA69D9F}"/>
              </c:ext>
            </c:extLst>
          </c:dPt>
          <c:dPt>
            <c:idx val="1"/>
            <c:invertIfNegative val="0"/>
            <c:bubble3D val="0"/>
            <c:spPr>
              <a:solidFill>
                <a:schemeClr val="tx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B02-42D4-9E28-16C0975C8697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B02-42D4-9E28-16C0975C8697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85946F99-29A1-48A6-92DF-E9E4841288AA}" type="VALUE">
                      <a:rPr lang="en-US" sz="2800">
                        <a:solidFill>
                          <a:srgbClr val="C60C30"/>
                        </a:solidFill>
                      </a:rPr>
                      <a:pPr/>
                      <a:t>[HODNOTA]</a:t>
                    </a:fld>
                    <a:endParaRPr lang="cs-CZ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A73E-4825-A456-4D891DA69D9F}"/>
                </c:ext>
              </c:extLst>
            </c:dLbl>
            <c:dLbl>
              <c:idx val="1"/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2800" b="0" i="0" u="none" strike="noStrike" kern="1200" baseline="0">
                        <a:solidFill>
                          <a:schemeClr val="tx2"/>
                        </a:solidFill>
                        <a:latin typeface="Segoe UI" panose="020B0502040204020203" pitchFamily="34" charset="0"/>
                        <a:ea typeface="Lato Light" panose="020F0502020204030203" pitchFamily="34" charset="0"/>
                        <a:cs typeface="Segoe UI" panose="020B0502040204020203" pitchFamily="34" charset="0"/>
                      </a:defRPr>
                    </a:pPr>
                    <a:fld id="{F0AD405E-BD9B-488B-8F8B-BA8CB5748A2D}" type="VALUE">
                      <a:rPr lang="en-US" sz="2800">
                        <a:solidFill>
                          <a:schemeClr val="tx1"/>
                        </a:solidFill>
                      </a:rPr>
                      <a:pPr>
                        <a:defRPr sz="2800">
                          <a:solidFill>
                            <a:schemeClr val="tx2"/>
                          </a:solidFill>
                        </a:defRPr>
                      </a:pPr>
                      <a:t>[HODNOTA]</a:t>
                    </a:fld>
                    <a:endParaRPr lang="cs-CZ"/>
                  </a:p>
                </c:rich>
              </c:tx>
              <c:numFmt formatCode="General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800" b="0" i="0" u="none" strike="noStrike" kern="1200" baseline="0">
                      <a:solidFill>
                        <a:schemeClr val="tx2"/>
                      </a:solidFill>
                      <a:latin typeface="Segoe UI" panose="020B0502040204020203" pitchFamily="34" charset="0"/>
                      <a:ea typeface="Lato Light" panose="020F0502020204030203" pitchFamily="34" charset="0"/>
                      <a:cs typeface="Segoe UI" panose="020B0502040204020203" pitchFamily="34" charset="0"/>
                    </a:defRPr>
                  </a:pPr>
                  <a:endParaRPr lang="cs-CZ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7B02-42D4-9E28-16C0975C8697}"/>
                </c:ext>
              </c:extLst>
            </c:dLbl>
            <c:dLbl>
              <c:idx val="2"/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2800" b="0" i="0" u="none" strike="noStrike" kern="1200" baseline="0">
                        <a:solidFill>
                          <a:schemeClr val="tx2"/>
                        </a:solidFill>
                        <a:latin typeface="Segoe UI" panose="020B0502040204020203" pitchFamily="34" charset="0"/>
                        <a:ea typeface="Lato Light" panose="020F0502020204030203" pitchFamily="34" charset="0"/>
                        <a:cs typeface="Segoe UI" panose="020B0502040204020203" pitchFamily="34" charset="0"/>
                      </a:defRPr>
                    </a:pPr>
                    <a:fld id="{CC14F0DF-9952-40C0-A0C9-857FA0B591F8}" type="VALUE">
                      <a:rPr lang="en-US" sz="2800">
                        <a:solidFill>
                          <a:schemeClr val="accent2"/>
                        </a:solidFill>
                      </a:rPr>
                      <a:pPr>
                        <a:defRPr sz="2800">
                          <a:solidFill>
                            <a:schemeClr val="tx2"/>
                          </a:solidFill>
                        </a:defRPr>
                      </a:pPr>
                      <a:t>[HODNOTA]</a:t>
                    </a:fld>
                    <a:endParaRPr lang="cs-CZ"/>
                  </a:p>
                </c:rich>
              </c:tx>
              <c:numFmt formatCode="General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800" b="0" i="0" u="none" strike="noStrike" kern="1200" baseline="0">
                      <a:solidFill>
                        <a:schemeClr val="tx2"/>
                      </a:solidFill>
                      <a:latin typeface="Segoe UI" panose="020B0502040204020203" pitchFamily="34" charset="0"/>
                      <a:ea typeface="Lato Light" panose="020F0502020204030203" pitchFamily="34" charset="0"/>
                      <a:cs typeface="Segoe UI" panose="020B0502040204020203" pitchFamily="34" charset="0"/>
                    </a:defRPr>
                  </a:pPr>
                  <a:endParaRPr lang="cs-CZ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7B02-42D4-9E28-16C0975C8697}"/>
                </c:ext>
              </c:extLst>
            </c:dLbl>
            <c:numFmt formatCode="General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tx2"/>
                    </a:solidFill>
                    <a:latin typeface="Segoe UI" panose="020B0502040204020203" pitchFamily="34" charset="0"/>
                    <a:ea typeface="Lato Light" panose="020F0502020204030203" pitchFamily="34" charset="0"/>
                    <a:cs typeface="Segoe UI" panose="020B0502040204020203" pitchFamily="34" charset="0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ČR</c:v>
                </c:pt>
                <c:pt idx="1">
                  <c:v>Průměr PIACC</c:v>
                </c:pt>
                <c:pt idx="2">
                  <c:v>Korea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22.3</c:v>
                </c:pt>
                <c:pt idx="1">
                  <c:v>41.1</c:v>
                </c:pt>
                <c:pt idx="2">
                  <c:v>56.9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7B02-42D4-9E28-16C0975C869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5"/>
        <c:axId val="550478431"/>
        <c:axId val="552185855"/>
      </c:barChart>
      <c:catAx>
        <c:axId val="55047843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defRPr>
            </a:pPr>
            <a:endParaRPr lang="cs-CZ"/>
          </a:p>
        </c:txPr>
        <c:crossAx val="552185855"/>
        <c:crosses val="autoZero"/>
        <c:auto val="1"/>
        <c:lblAlgn val="ctr"/>
        <c:lblOffset val="100"/>
        <c:noMultiLvlLbl val="0"/>
      </c:catAx>
      <c:valAx>
        <c:axId val="552185855"/>
        <c:scaling>
          <c:orientation val="minMax"/>
          <c:max val="80"/>
        </c:scaling>
        <c:delete val="0"/>
        <c:axPos val="l"/>
        <c:numFmt formatCode="0\ &quot;%&quot;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defRPr>
            </a:pPr>
            <a:endParaRPr lang="cs-CZ"/>
          </a:p>
        </c:txPr>
        <c:crossAx val="550478431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bg1">
          <a:lumMod val="85000"/>
        </a:schemeClr>
      </a:solidFill>
    </a:ln>
    <a:effectLst/>
  </c:spPr>
  <c:txPr>
    <a:bodyPr/>
    <a:lstStyle/>
    <a:p>
      <a:pPr>
        <a:defRPr sz="2000" b="0" i="0">
          <a:solidFill>
            <a:schemeClr val="tx1"/>
          </a:solidFill>
          <a:latin typeface="Segoe UI" panose="020B0502040204020203" pitchFamily="34" charset="0"/>
          <a:ea typeface="Lato Light" panose="020F0502020204030203" pitchFamily="34" charset="0"/>
          <a:cs typeface="Segoe UI" panose="020B0502040204020203" pitchFamily="34" charset="0"/>
        </a:defRPr>
      </a:pPr>
      <a:endParaRPr lang="cs-CZ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8270195154596976E-2"/>
          <c:y val="2.5910924185369024E-2"/>
          <c:w val="0.93275810106689694"/>
          <c:h val="0.759947785568980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I. stupeň ZŠ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numFmt formatCode="General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tx2"/>
                    </a:solidFill>
                    <a:latin typeface="Segoe UI" panose="020B0502040204020203" pitchFamily="34" charset="0"/>
                    <a:ea typeface="Lato Light" panose="020F0502020204030203" pitchFamily="34" charset="0"/>
                    <a:cs typeface="Segoe UI" panose="020B0502040204020203" pitchFamily="34" charset="0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Estonsko</c:v>
                </c:pt>
                <c:pt idx="1">
                  <c:v>Finsko</c:v>
                </c:pt>
                <c:pt idx="2">
                  <c:v>Německo</c:v>
                </c:pt>
                <c:pt idx="3">
                  <c:v>Polsko</c:v>
                </c:pt>
                <c:pt idx="4">
                  <c:v>Slovensko</c:v>
                </c:pt>
                <c:pt idx="5">
                  <c:v>Švédsko</c:v>
                </c:pt>
                <c:pt idx="6">
                  <c:v>Irsko</c:v>
                </c:pt>
                <c:pt idx="7">
                  <c:v>Rakousko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26.4</c:v>
                </c:pt>
                <c:pt idx="1">
                  <c:v>34.1</c:v>
                </c:pt>
                <c:pt idx="2">
                  <c:v>14.9</c:v>
                </c:pt>
                <c:pt idx="3">
                  <c:v>9.1</c:v>
                </c:pt>
                <c:pt idx="4">
                  <c:v>6.1</c:v>
                </c:pt>
                <c:pt idx="5">
                  <c:v>21.3</c:v>
                </c:pt>
                <c:pt idx="6">
                  <c:v>21.3</c:v>
                </c:pt>
                <c:pt idx="7">
                  <c:v>25.4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7B02-42D4-9E28-16C0975C869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5"/>
        <c:axId val="550478431"/>
        <c:axId val="552185855"/>
      </c:barChart>
      <c:catAx>
        <c:axId val="55047843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300" b="0" i="0" u="none" strike="noStrike" kern="1200" baseline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defRPr>
            </a:pPr>
            <a:endParaRPr lang="cs-CZ"/>
          </a:p>
        </c:txPr>
        <c:crossAx val="552185855"/>
        <c:crosses val="autoZero"/>
        <c:auto val="1"/>
        <c:lblAlgn val="ctr"/>
        <c:lblOffset val="100"/>
        <c:noMultiLvlLbl val="0"/>
      </c:catAx>
      <c:valAx>
        <c:axId val="552185855"/>
        <c:scaling>
          <c:orientation val="minMax"/>
          <c:max val="80"/>
        </c:scaling>
        <c:delete val="0"/>
        <c:axPos val="l"/>
        <c:numFmt formatCode="0\ &quot;%&quot;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defRPr>
            </a:pPr>
            <a:endParaRPr lang="cs-CZ"/>
          </a:p>
        </c:txPr>
        <c:crossAx val="550478431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bg1">
          <a:lumMod val="85000"/>
        </a:schemeClr>
      </a:solidFill>
    </a:ln>
    <a:effectLst/>
  </c:spPr>
  <c:txPr>
    <a:bodyPr/>
    <a:lstStyle/>
    <a:p>
      <a:pPr>
        <a:defRPr sz="2000" b="0" i="0">
          <a:solidFill>
            <a:schemeClr val="tx1"/>
          </a:solidFill>
          <a:latin typeface="Segoe UI" panose="020B0502040204020203" pitchFamily="34" charset="0"/>
          <a:ea typeface="Lato Light" panose="020F0502020204030203" pitchFamily="34" charset="0"/>
          <a:cs typeface="Segoe UI" panose="020B0502040204020203" pitchFamily="34" charset="0"/>
        </a:defRPr>
      </a:pPr>
      <a:endParaRPr lang="cs-CZ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8270195154596976E-2"/>
          <c:y val="2.5910924185369024E-2"/>
          <c:w val="0.93275810106689694"/>
          <c:h val="0.759947785568980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I. stupeň ZŠ</c:v>
                </c:pt>
              </c:strCache>
            </c:strRef>
          </c:tx>
          <c:spPr>
            <a:solidFill>
              <a:srgbClr val="29D96A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A73E-4825-A456-4D891DA69D9F}"/>
              </c:ext>
            </c:extLst>
          </c:dPt>
          <c:dPt>
            <c:idx val="1"/>
            <c:invertIfNegative val="0"/>
            <c:bubble3D val="0"/>
            <c:spPr>
              <a:solidFill>
                <a:schemeClr val="tx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B02-42D4-9E28-16C0975C8697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B02-42D4-9E28-16C0975C8697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85946F99-29A1-48A6-92DF-E9E4841288AA}" type="VALUE">
                      <a:rPr lang="en-US" sz="2800">
                        <a:solidFill>
                          <a:srgbClr val="C60C30"/>
                        </a:solidFill>
                      </a:rPr>
                      <a:pPr/>
                      <a:t>[HODNOTA]</a:t>
                    </a:fld>
                    <a:endParaRPr lang="cs-CZ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A73E-4825-A456-4D891DA69D9F}"/>
                </c:ext>
              </c:extLst>
            </c:dLbl>
            <c:dLbl>
              <c:idx val="1"/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2800" b="0" i="0" u="none" strike="noStrike" kern="1200" baseline="0">
                        <a:solidFill>
                          <a:schemeClr val="tx2"/>
                        </a:solidFill>
                        <a:latin typeface="Segoe UI" panose="020B0502040204020203" pitchFamily="34" charset="0"/>
                        <a:ea typeface="Lato Light" panose="020F0502020204030203" pitchFamily="34" charset="0"/>
                        <a:cs typeface="Segoe UI" panose="020B0502040204020203" pitchFamily="34" charset="0"/>
                      </a:defRPr>
                    </a:pPr>
                    <a:fld id="{F0AD405E-BD9B-488B-8F8B-BA8CB5748A2D}" type="VALUE">
                      <a:rPr lang="en-US" sz="2800">
                        <a:solidFill>
                          <a:schemeClr val="tx1"/>
                        </a:solidFill>
                      </a:rPr>
                      <a:pPr>
                        <a:defRPr sz="2800">
                          <a:solidFill>
                            <a:schemeClr val="tx2"/>
                          </a:solidFill>
                        </a:defRPr>
                      </a:pPr>
                      <a:t>[HODNOTA]</a:t>
                    </a:fld>
                    <a:endParaRPr lang="cs-CZ"/>
                  </a:p>
                </c:rich>
              </c:tx>
              <c:numFmt formatCode="General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800" b="0" i="0" u="none" strike="noStrike" kern="1200" baseline="0">
                      <a:solidFill>
                        <a:schemeClr val="tx2"/>
                      </a:solidFill>
                      <a:latin typeface="Segoe UI" panose="020B0502040204020203" pitchFamily="34" charset="0"/>
                      <a:ea typeface="Lato Light" panose="020F0502020204030203" pitchFamily="34" charset="0"/>
                      <a:cs typeface="Segoe UI" panose="020B0502040204020203" pitchFamily="34" charset="0"/>
                    </a:defRPr>
                  </a:pPr>
                  <a:endParaRPr lang="cs-CZ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7B02-42D4-9E28-16C0975C8697}"/>
                </c:ext>
              </c:extLst>
            </c:dLbl>
            <c:dLbl>
              <c:idx val="2"/>
              <c:tx>
                <c:rich>
                  <a:bodyPr rot="0" spcFirstLastPara="1" vertOverflow="ellipsis" vert="horz" wrap="square" lIns="38100" tIns="19050" rIns="38100" bIns="19050" anchor="ctr" anchorCtr="1">
                    <a:spAutoFit/>
                  </a:bodyPr>
                  <a:lstStyle/>
                  <a:p>
                    <a:pPr>
                      <a:defRPr sz="2800" b="0" i="0" u="none" strike="noStrike" kern="1200" baseline="0">
                        <a:solidFill>
                          <a:schemeClr val="tx2"/>
                        </a:solidFill>
                        <a:latin typeface="Segoe UI" panose="020B0502040204020203" pitchFamily="34" charset="0"/>
                        <a:ea typeface="Lato Light" panose="020F0502020204030203" pitchFamily="34" charset="0"/>
                        <a:cs typeface="Segoe UI" panose="020B0502040204020203" pitchFamily="34" charset="0"/>
                      </a:defRPr>
                    </a:pPr>
                    <a:fld id="{CC14F0DF-9952-40C0-A0C9-857FA0B591F8}" type="VALUE">
                      <a:rPr lang="en-US" sz="2800">
                        <a:solidFill>
                          <a:schemeClr val="accent2"/>
                        </a:solidFill>
                      </a:rPr>
                      <a:pPr>
                        <a:defRPr sz="2800">
                          <a:solidFill>
                            <a:schemeClr val="tx2"/>
                          </a:solidFill>
                        </a:defRPr>
                      </a:pPr>
                      <a:t>[HODNOTA]</a:t>
                    </a:fld>
                    <a:endParaRPr lang="cs-CZ"/>
                  </a:p>
                </c:rich>
              </c:tx>
              <c:numFmt formatCode="General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800" b="0" i="0" u="none" strike="noStrike" kern="1200" baseline="0">
                      <a:solidFill>
                        <a:schemeClr val="tx2"/>
                      </a:solidFill>
                      <a:latin typeface="Segoe UI" panose="020B0502040204020203" pitchFamily="34" charset="0"/>
                      <a:ea typeface="Lato Light" panose="020F0502020204030203" pitchFamily="34" charset="0"/>
                      <a:cs typeface="Segoe UI" panose="020B0502040204020203" pitchFamily="34" charset="0"/>
                    </a:defRPr>
                  </a:pPr>
                  <a:endParaRPr lang="cs-CZ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7B02-42D4-9E28-16C0975C8697}"/>
                </c:ext>
              </c:extLst>
            </c:dLbl>
            <c:numFmt formatCode="General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0" i="0" u="none" strike="noStrike" kern="1200" baseline="0">
                    <a:solidFill>
                      <a:schemeClr val="tx2"/>
                    </a:solidFill>
                    <a:latin typeface="Segoe UI" panose="020B0502040204020203" pitchFamily="34" charset="0"/>
                    <a:ea typeface="Lato Light" panose="020F0502020204030203" pitchFamily="34" charset="0"/>
                    <a:cs typeface="Segoe UI" panose="020B0502040204020203" pitchFamily="34" charset="0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ČR</c:v>
                </c:pt>
                <c:pt idx="1">
                  <c:v>Průměr PIACC</c:v>
                </c:pt>
                <c:pt idx="2">
                  <c:v>Nový Zéland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3.6</c:v>
                </c:pt>
                <c:pt idx="1">
                  <c:v>21.2</c:v>
                </c:pt>
                <c:pt idx="2">
                  <c:v>39.200000000000003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7B02-42D4-9E28-16C0975C869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5"/>
        <c:axId val="550478431"/>
        <c:axId val="552185855"/>
      </c:barChart>
      <c:catAx>
        <c:axId val="55047843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defRPr>
            </a:pPr>
            <a:endParaRPr lang="cs-CZ"/>
          </a:p>
        </c:txPr>
        <c:crossAx val="552185855"/>
        <c:crosses val="autoZero"/>
        <c:auto val="1"/>
        <c:lblAlgn val="ctr"/>
        <c:lblOffset val="100"/>
        <c:noMultiLvlLbl val="0"/>
      </c:catAx>
      <c:valAx>
        <c:axId val="552185855"/>
        <c:scaling>
          <c:orientation val="minMax"/>
          <c:max val="80"/>
        </c:scaling>
        <c:delete val="0"/>
        <c:axPos val="l"/>
        <c:numFmt formatCode="0\ &quot;%&quot;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defRPr>
            </a:pPr>
            <a:endParaRPr lang="cs-CZ"/>
          </a:p>
        </c:txPr>
        <c:crossAx val="550478431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bg1">
          <a:lumMod val="85000"/>
        </a:schemeClr>
      </a:solidFill>
    </a:ln>
    <a:effectLst/>
  </c:spPr>
  <c:txPr>
    <a:bodyPr/>
    <a:lstStyle/>
    <a:p>
      <a:pPr>
        <a:defRPr sz="2000" b="0" i="0">
          <a:solidFill>
            <a:schemeClr val="tx1"/>
          </a:solidFill>
          <a:latin typeface="Segoe UI" panose="020B0502040204020203" pitchFamily="34" charset="0"/>
          <a:ea typeface="Lato Light" panose="020F0502020204030203" pitchFamily="34" charset="0"/>
          <a:cs typeface="Segoe UI" panose="020B0502040204020203" pitchFamily="34" charset="0"/>
        </a:defRPr>
      </a:pPr>
      <a:endParaRPr lang="cs-CZ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tx2">
                <a:lumMod val="20000"/>
                <a:lumOff val="80000"/>
              </a:schemeClr>
            </a:solidFill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425-4A98-BA39-AE2B2A737271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425-4A98-BA39-AE2B2A737271}"/>
              </c:ext>
            </c:extLst>
          </c:dPt>
          <c:dPt>
            <c:idx val="2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9425-4A98-BA39-AE2B2A737271}"/>
              </c:ext>
            </c:extLst>
          </c:dPt>
          <c:dPt>
            <c:idx val="3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9425-4A98-BA39-AE2B2A737271}"/>
              </c:ext>
            </c:extLst>
          </c:dPt>
          <c:cat>
            <c:strRef>
              <c:f>Sheet1!$A$2:$A$5</c:f>
              <c:strCache>
                <c:ptCount val="1"/>
                <c:pt idx="0">
                  <c:v>1st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17.7</c:v>
                </c:pt>
                <c:pt idx="1">
                  <c:v>81.400000000000006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425-4A98-BA39-AE2B2A73727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7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spPr>
            <a:ln w="19050" cap="rnd">
              <a:noFill/>
              <a:round/>
            </a:ln>
            <a:effectLst/>
          </c:spPr>
          <c:marker>
            <c:symbol val="circle"/>
            <c:size val="3"/>
            <c:spPr>
              <a:solidFill>
                <a:srgbClr val="99CCFF"/>
              </a:solidFill>
              <a:ln w="3175">
                <a:noFill/>
              </a:ln>
              <a:effectLst/>
            </c:spPr>
          </c:marker>
          <c:trendline>
            <c:spPr>
              <a:ln w="19050" cap="rnd">
                <a:solidFill>
                  <a:srgbClr val="44546A"/>
                </a:solidFill>
                <a:prstDash val="solid"/>
              </a:ln>
              <a:effectLst/>
            </c:spPr>
            <c:trendlineType val="linear"/>
            <c:dispRSqr val="0"/>
            <c:dispEq val="0"/>
          </c:trendline>
          <c:xVal>
            <c:numRef>
              <c:f>List2!$J$6:$J$118</c:f>
              <c:numCache>
                <c:formatCode>0" "%</c:formatCode>
                <c:ptCount val="113"/>
                <c:pt idx="0">
                  <c:v>5.0000000000000044E-2</c:v>
                </c:pt>
                <c:pt idx="1">
                  <c:v>5.2631578947368474E-2</c:v>
                </c:pt>
                <c:pt idx="2">
                  <c:v>5.555555555555558E-2</c:v>
                </c:pt>
                <c:pt idx="3">
                  <c:v>5.8823529411764719E-2</c:v>
                </c:pt>
                <c:pt idx="4">
                  <c:v>6.25E-2</c:v>
                </c:pt>
                <c:pt idx="5">
                  <c:v>6.6666666666666652E-2</c:v>
                </c:pt>
                <c:pt idx="6">
                  <c:v>6.8965517241379337E-2</c:v>
                </c:pt>
                <c:pt idx="7">
                  <c:v>7.1428571428571397E-2</c:v>
                </c:pt>
                <c:pt idx="8">
                  <c:v>7.407407407407407E-2</c:v>
                </c:pt>
                <c:pt idx="9">
                  <c:v>7.6923076923076872E-2</c:v>
                </c:pt>
                <c:pt idx="10">
                  <c:v>7.999999999999996E-2</c:v>
                </c:pt>
                <c:pt idx="11">
                  <c:v>8.333333333333337E-2</c:v>
                </c:pt>
                <c:pt idx="12">
                  <c:v>8.6956521739130488E-2</c:v>
                </c:pt>
                <c:pt idx="13">
                  <c:v>9.0909090909090939E-2</c:v>
                </c:pt>
                <c:pt idx="14">
                  <c:v>9.5238095238095233E-2</c:v>
                </c:pt>
                <c:pt idx="15">
                  <c:v>9.9999999999999978E-2</c:v>
                </c:pt>
                <c:pt idx="16">
                  <c:v>0.10344827586206895</c:v>
                </c:pt>
                <c:pt idx="17">
                  <c:v>0.10526315789473684</c:v>
                </c:pt>
                <c:pt idx="18">
                  <c:v>0.1071428571428571</c:v>
                </c:pt>
                <c:pt idx="19">
                  <c:v>0.11111111111111116</c:v>
                </c:pt>
                <c:pt idx="20">
                  <c:v>0.11538461538461542</c:v>
                </c:pt>
                <c:pt idx="21">
                  <c:v>0.11764705882352944</c:v>
                </c:pt>
                <c:pt idx="22">
                  <c:v>0.12</c:v>
                </c:pt>
                <c:pt idx="23">
                  <c:v>0.125</c:v>
                </c:pt>
                <c:pt idx="24">
                  <c:v>0.1333333333333333</c:v>
                </c:pt>
                <c:pt idx="25">
                  <c:v>0.13636363636363635</c:v>
                </c:pt>
                <c:pt idx="26">
                  <c:v>0.1428571428571429</c:v>
                </c:pt>
                <c:pt idx="27">
                  <c:v>0.15384615384615385</c:v>
                </c:pt>
                <c:pt idx="28">
                  <c:v>0.16666666666666663</c:v>
                </c:pt>
                <c:pt idx="29">
                  <c:v>0.17241379310344829</c:v>
                </c:pt>
                <c:pt idx="30">
                  <c:v>0.17391304347826086</c:v>
                </c:pt>
                <c:pt idx="31">
                  <c:v>0.17647058823529416</c:v>
                </c:pt>
                <c:pt idx="32">
                  <c:v>0.18181818181818177</c:v>
                </c:pt>
                <c:pt idx="33">
                  <c:v>0.18518518518518523</c:v>
                </c:pt>
                <c:pt idx="34">
                  <c:v>0.1875</c:v>
                </c:pt>
                <c:pt idx="35">
                  <c:v>0.19047619047619047</c:v>
                </c:pt>
                <c:pt idx="36">
                  <c:v>0.19230769230769229</c:v>
                </c:pt>
                <c:pt idx="37">
                  <c:v>0.19999999999999996</c:v>
                </c:pt>
                <c:pt idx="38">
                  <c:v>0.2068965517241379</c:v>
                </c:pt>
                <c:pt idx="39">
                  <c:v>0.20833333333333337</c:v>
                </c:pt>
                <c:pt idx="40">
                  <c:v>0.21052631578947367</c:v>
                </c:pt>
                <c:pt idx="41">
                  <c:v>0.2142857142857143</c:v>
                </c:pt>
                <c:pt idx="42">
                  <c:v>0.22222222222222221</c:v>
                </c:pt>
                <c:pt idx="43">
                  <c:v>0.23076923076923073</c:v>
                </c:pt>
                <c:pt idx="44">
                  <c:v>0.23529411764705888</c:v>
                </c:pt>
                <c:pt idx="45">
                  <c:v>0.23809523809523814</c:v>
                </c:pt>
                <c:pt idx="46">
                  <c:v>0.24</c:v>
                </c:pt>
                <c:pt idx="47">
                  <c:v>0.25</c:v>
                </c:pt>
                <c:pt idx="48">
                  <c:v>0.26315789473684215</c:v>
                </c:pt>
                <c:pt idx="49">
                  <c:v>0.27272727272727271</c:v>
                </c:pt>
                <c:pt idx="50">
                  <c:v>0.27777777777777779</c:v>
                </c:pt>
                <c:pt idx="51">
                  <c:v>0.2857142857142857</c:v>
                </c:pt>
                <c:pt idx="52">
                  <c:v>0.29166666666666663</c:v>
                </c:pt>
                <c:pt idx="53">
                  <c:v>0.30000000000000004</c:v>
                </c:pt>
                <c:pt idx="54">
                  <c:v>0.30769230769230771</c:v>
                </c:pt>
                <c:pt idx="55">
                  <c:v>0.31818181818181823</c:v>
                </c:pt>
                <c:pt idx="56">
                  <c:v>0.33333333333333337</c:v>
                </c:pt>
                <c:pt idx="57">
                  <c:v>0.3571428571428571</c:v>
                </c:pt>
                <c:pt idx="58">
                  <c:v>0.36363636363636365</c:v>
                </c:pt>
                <c:pt idx="59">
                  <c:v>0.37037037037037035</c:v>
                </c:pt>
                <c:pt idx="60">
                  <c:v>0.375</c:v>
                </c:pt>
                <c:pt idx="61">
                  <c:v>0.38461538461538458</c:v>
                </c:pt>
                <c:pt idx="62">
                  <c:v>0.38888888888888884</c:v>
                </c:pt>
                <c:pt idx="63">
                  <c:v>0.4</c:v>
                </c:pt>
                <c:pt idx="64">
                  <c:v>0.41176470588235292</c:v>
                </c:pt>
                <c:pt idx="65">
                  <c:v>0.41666666666666663</c:v>
                </c:pt>
                <c:pt idx="66">
                  <c:v>0.42105263157894735</c:v>
                </c:pt>
                <c:pt idx="67">
                  <c:v>0.42307692307692313</c:v>
                </c:pt>
                <c:pt idx="68">
                  <c:v>0.4285714285714286</c:v>
                </c:pt>
                <c:pt idx="69">
                  <c:v>0.43999999999999995</c:v>
                </c:pt>
                <c:pt idx="70">
                  <c:v>0.44444444444444442</c:v>
                </c:pt>
                <c:pt idx="71">
                  <c:v>0.44827586206896552</c:v>
                </c:pt>
                <c:pt idx="72">
                  <c:v>0.45454545454545459</c:v>
                </c:pt>
                <c:pt idx="73">
                  <c:v>0.46153846153846156</c:v>
                </c:pt>
                <c:pt idx="74">
                  <c:v>0.46666666666666667</c:v>
                </c:pt>
                <c:pt idx="75">
                  <c:v>0.47058823529411764</c:v>
                </c:pt>
                <c:pt idx="76">
                  <c:v>0.47619047619047616</c:v>
                </c:pt>
                <c:pt idx="77">
                  <c:v>0.48148148148148151</c:v>
                </c:pt>
                <c:pt idx="78">
                  <c:v>0.48275862068965514</c:v>
                </c:pt>
                <c:pt idx="79">
                  <c:v>0.5</c:v>
                </c:pt>
                <c:pt idx="80">
                  <c:v>0.51724137931034475</c:v>
                </c:pt>
                <c:pt idx="81">
                  <c:v>0.5185185185185186</c:v>
                </c:pt>
                <c:pt idx="82">
                  <c:v>0.52</c:v>
                </c:pt>
                <c:pt idx="83">
                  <c:v>0.52173913043478259</c:v>
                </c:pt>
                <c:pt idx="84">
                  <c:v>0.52380952380952384</c:v>
                </c:pt>
                <c:pt idx="85">
                  <c:v>0.52941176470588236</c:v>
                </c:pt>
                <c:pt idx="86">
                  <c:v>0.53333333333333333</c:v>
                </c:pt>
                <c:pt idx="87">
                  <c:v>0.54166666666666674</c:v>
                </c:pt>
                <c:pt idx="88">
                  <c:v>0.54545454545454541</c:v>
                </c:pt>
                <c:pt idx="89">
                  <c:v>0.55000000000000004</c:v>
                </c:pt>
                <c:pt idx="90">
                  <c:v>0.55172413793103448</c:v>
                </c:pt>
                <c:pt idx="91">
                  <c:v>0.55555555555555558</c:v>
                </c:pt>
                <c:pt idx="92">
                  <c:v>0.56000000000000005</c:v>
                </c:pt>
                <c:pt idx="93">
                  <c:v>0.5625</c:v>
                </c:pt>
                <c:pt idx="94">
                  <c:v>0.5714285714285714</c:v>
                </c:pt>
                <c:pt idx="95">
                  <c:v>0.58333333333333326</c:v>
                </c:pt>
                <c:pt idx="96">
                  <c:v>0.58823529411764708</c:v>
                </c:pt>
                <c:pt idx="97">
                  <c:v>0.6</c:v>
                </c:pt>
                <c:pt idx="98">
                  <c:v>0.61111111111111116</c:v>
                </c:pt>
                <c:pt idx="99">
                  <c:v>0.61538461538461542</c:v>
                </c:pt>
                <c:pt idx="100">
                  <c:v>0.61904761904761907</c:v>
                </c:pt>
                <c:pt idx="101">
                  <c:v>0.625</c:v>
                </c:pt>
                <c:pt idx="102">
                  <c:v>0.64705882352941169</c:v>
                </c:pt>
                <c:pt idx="103">
                  <c:v>0.66666666666666674</c:v>
                </c:pt>
                <c:pt idx="104">
                  <c:v>0.68965517241379315</c:v>
                </c:pt>
                <c:pt idx="105">
                  <c:v>0.73333333333333339</c:v>
                </c:pt>
                <c:pt idx="106">
                  <c:v>0.75</c:v>
                </c:pt>
                <c:pt idx="107">
                  <c:v>0.75862068965517238</c:v>
                </c:pt>
                <c:pt idx="108">
                  <c:v>0.78947368421052633</c:v>
                </c:pt>
                <c:pt idx="109">
                  <c:v>0.8</c:v>
                </c:pt>
                <c:pt idx="110">
                  <c:v>0.81818181818181812</c:v>
                </c:pt>
                <c:pt idx="111">
                  <c:v>0.875</c:v>
                </c:pt>
                <c:pt idx="112">
                  <c:v>0.9</c:v>
                </c:pt>
              </c:numCache>
            </c:numRef>
          </c:xVal>
          <c:yVal>
            <c:numRef>
              <c:f>List2!$K$6:$K$118</c:f>
              <c:numCache>
                <c:formatCode>0" "%</c:formatCode>
                <c:ptCount val="113"/>
                <c:pt idx="0">
                  <c:v>0.10555555555555556</c:v>
                </c:pt>
                <c:pt idx="1">
                  <c:v>0.11278195488721805</c:v>
                </c:pt>
                <c:pt idx="2">
                  <c:v>0.13425925925925927</c:v>
                </c:pt>
                <c:pt idx="3">
                  <c:v>0.11764705882352942</c:v>
                </c:pt>
                <c:pt idx="4">
                  <c:v>8.9285714285714288E-2</c:v>
                </c:pt>
                <c:pt idx="5">
                  <c:v>4.4444444444444446E-2</c:v>
                </c:pt>
                <c:pt idx="6">
                  <c:v>8.6206896551724144E-2</c:v>
                </c:pt>
                <c:pt idx="7">
                  <c:v>7.7731092436974777E-2</c:v>
                </c:pt>
                <c:pt idx="8">
                  <c:v>9.2592592592592587E-2</c:v>
                </c:pt>
                <c:pt idx="9">
                  <c:v>0.14170040485829957</c:v>
                </c:pt>
                <c:pt idx="10">
                  <c:v>8.7999999999999995E-2</c:v>
                </c:pt>
                <c:pt idx="11">
                  <c:v>0.1171875</c:v>
                </c:pt>
                <c:pt idx="12">
                  <c:v>9.9378881987577633E-2</c:v>
                </c:pt>
                <c:pt idx="13">
                  <c:v>0.15508021390374327</c:v>
                </c:pt>
                <c:pt idx="14">
                  <c:v>0.14285714285714285</c:v>
                </c:pt>
                <c:pt idx="15">
                  <c:v>8.4166666666666667E-2</c:v>
                </c:pt>
                <c:pt idx="16">
                  <c:v>8.6206896551724144E-2</c:v>
                </c:pt>
                <c:pt idx="17">
                  <c:v>0.13684210526315788</c:v>
                </c:pt>
                <c:pt idx="18">
                  <c:v>0.11607142857142858</c:v>
                </c:pt>
                <c:pt idx="19">
                  <c:v>0.14120370370370369</c:v>
                </c:pt>
                <c:pt idx="20">
                  <c:v>6.7307692307692318E-2</c:v>
                </c:pt>
                <c:pt idx="21">
                  <c:v>4.7058823529411764E-2</c:v>
                </c:pt>
                <c:pt idx="22">
                  <c:v>0.18666666666666668</c:v>
                </c:pt>
                <c:pt idx="23">
                  <c:v>0.12026515151515152</c:v>
                </c:pt>
                <c:pt idx="24">
                  <c:v>0.14166666666666666</c:v>
                </c:pt>
                <c:pt idx="25">
                  <c:v>0.10227272727272728</c:v>
                </c:pt>
                <c:pt idx="26">
                  <c:v>0.12380952380952381</c:v>
                </c:pt>
                <c:pt idx="27">
                  <c:v>0.10256410256410257</c:v>
                </c:pt>
                <c:pt idx="28">
                  <c:v>0.14004629629629631</c:v>
                </c:pt>
                <c:pt idx="29">
                  <c:v>0</c:v>
                </c:pt>
                <c:pt idx="30">
                  <c:v>0.10869565217391304</c:v>
                </c:pt>
                <c:pt idx="31">
                  <c:v>0.11764705882352941</c:v>
                </c:pt>
                <c:pt idx="32">
                  <c:v>0.15909090909090909</c:v>
                </c:pt>
                <c:pt idx="33">
                  <c:v>0.14814814814814814</c:v>
                </c:pt>
                <c:pt idx="34">
                  <c:v>0.140625</c:v>
                </c:pt>
                <c:pt idx="35">
                  <c:v>9.5238095238095233E-2</c:v>
                </c:pt>
                <c:pt idx="36">
                  <c:v>3.8461538461538464E-2</c:v>
                </c:pt>
                <c:pt idx="37">
                  <c:v>0.22111111111111112</c:v>
                </c:pt>
                <c:pt idx="38">
                  <c:v>0</c:v>
                </c:pt>
                <c:pt idx="39">
                  <c:v>0</c:v>
                </c:pt>
                <c:pt idx="40">
                  <c:v>0.13157894736842105</c:v>
                </c:pt>
                <c:pt idx="41">
                  <c:v>3.5714285714285712E-2</c:v>
                </c:pt>
                <c:pt idx="42">
                  <c:v>8.3333333333333329E-2</c:v>
                </c:pt>
                <c:pt idx="43">
                  <c:v>3.8461538461538464E-2</c:v>
                </c:pt>
                <c:pt idx="44">
                  <c:v>5.8823529411764698E-2</c:v>
                </c:pt>
                <c:pt idx="45">
                  <c:v>7.1428571428571425E-2</c:v>
                </c:pt>
                <c:pt idx="46">
                  <c:v>0.28000000000000003</c:v>
                </c:pt>
                <c:pt idx="47">
                  <c:v>0.25</c:v>
                </c:pt>
                <c:pt idx="48">
                  <c:v>0.21052631578947367</c:v>
                </c:pt>
                <c:pt idx="49">
                  <c:v>0</c:v>
                </c:pt>
                <c:pt idx="50">
                  <c:v>0</c:v>
                </c:pt>
                <c:pt idx="51">
                  <c:v>0.14285714285714285</c:v>
                </c:pt>
                <c:pt idx="52">
                  <c:v>0.22916666666666666</c:v>
                </c:pt>
                <c:pt idx="53">
                  <c:v>0.125</c:v>
                </c:pt>
                <c:pt idx="54">
                  <c:v>0</c:v>
                </c:pt>
                <c:pt idx="55">
                  <c:v>9.0909090909090912E-2</c:v>
                </c:pt>
                <c:pt idx="56">
                  <c:v>0.14583333333333331</c:v>
                </c:pt>
                <c:pt idx="57">
                  <c:v>0</c:v>
                </c:pt>
                <c:pt idx="58">
                  <c:v>0.18181818181818182</c:v>
                </c:pt>
                <c:pt idx="59">
                  <c:v>7.407407407407407E-2</c:v>
                </c:pt>
                <c:pt idx="60">
                  <c:v>4.1666666666666664E-2</c:v>
                </c:pt>
                <c:pt idx="61">
                  <c:v>7.6923076923076927E-2</c:v>
                </c:pt>
                <c:pt idx="62">
                  <c:v>5.5555555555555552E-2</c:v>
                </c:pt>
                <c:pt idx="63">
                  <c:v>1.3333333333333334E-2</c:v>
                </c:pt>
                <c:pt idx="64">
                  <c:v>5.8823529411764705E-2</c:v>
                </c:pt>
                <c:pt idx="65">
                  <c:v>8.3333333333333329E-2</c:v>
                </c:pt>
                <c:pt idx="66">
                  <c:v>0</c:v>
                </c:pt>
                <c:pt idx="67">
                  <c:v>0.15384615384615385</c:v>
                </c:pt>
                <c:pt idx="68">
                  <c:v>0.11904761904761903</c:v>
                </c:pt>
                <c:pt idx="69">
                  <c:v>0.12</c:v>
                </c:pt>
                <c:pt idx="70">
                  <c:v>5.5555555555555552E-2</c:v>
                </c:pt>
                <c:pt idx="71">
                  <c:v>0.10344827586206896</c:v>
                </c:pt>
                <c:pt idx="72">
                  <c:v>3.4090909090909088E-2</c:v>
                </c:pt>
                <c:pt idx="73">
                  <c:v>0</c:v>
                </c:pt>
                <c:pt idx="74">
                  <c:v>0.13333333333333333</c:v>
                </c:pt>
                <c:pt idx="75">
                  <c:v>0.23529411764705882</c:v>
                </c:pt>
                <c:pt idx="76">
                  <c:v>0</c:v>
                </c:pt>
                <c:pt idx="77">
                  <c:v>0.18518518518518517</c:v>
                </c:pt>
                <c:pt idx="78">
                  <c:v>0</c:v>
                </c:pt>
                <c:pt idx="79">
                  <c:v>0.1044604205318491</c:v>
                </c:pt>
                <c:pt idx="80">
                  <c:v>3.4482758620689655E-2</c:v>
                </c:pt>
                <c:pt idx="81">
                  <c:v>0.1111111111111111</c:v>
                </c:pt>
                <c:pt idx="82">
                  <c:v>0</c:v>
                </c:pt>
                <c:pt idx="83">
                  <c:v>4.3478260869565216E-2</c:v>
                </c:pt>
                <c:pt idx="84">
                  <c:v>0</c:v>
                </c:pt>
                <c:pt idx="85">
                  <c:v>5.8823529411764705E-2</c:v>
                </c:pt>
                <c:pt idx="86">
                  <c:v>0</c:v>
                </c:pt>
                <c:pt idx="87">
                  <c:v>0.125</c:v>
                </c:pt>
                <c:pt idx="88">
                  <c:v>0.14772727272727271</c:v>
                </c:pt>
                <c:pt idx="89">
                  <c:v>7.5000000000000011E-2</c:v>
                </c:pt>
                <c:pt idx="90">
                  <c:v>0</c:v>
                </c:pt>
                <c:pt idx="91">
                  <c:v>4.1666666666666664E-2</c:v>
                </c:pt>
                <c:pt idx="92">
                  <c:v>0.08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0.17499999999999999</c:v>
                </c:pt>
                <c:pt idx="98">
                  <c:v>5.5555555555555552E-2</c:v>
                </c:pt>
                <c:pt idx="99">
                  <c:v>0</c:v>
                </c:pt>
                <c:pt idx="100">
                  <c:v>9.5238095238095233E-2</c:v>
                </c:pt>
                <c:pt idx="101">
                  <c:v>0</c:v>
                </c:pt>
                <c:pt idx="102">
                  <c:v>0.11764705882352941</c:v>
                </c:pt>
                <c:pt idx="103">
                  <c:v>0</c:v>
                </c:pt>
                <c:pt idx="104">
                  <c:v>3.4482758620689655E-2</c:v>
                </c:pt>
                <c:pt idx="105">
                  <c:v>0</c:v>
                </c:pt>
                <c:pt idx="106">
                  <c:v>5.2083333333333336E-2</c:v>
                </c:pt>
                <c:pt idx="107">
                  <c:v>3.4482758620689655E-2</c:v>
                </c:pt>
                <c:pt idx="108">
                  <c:v>0.21052631578947367</c:v>
                </c:pt>
                <c:pt idx="109">
                  <c:v>4.9999999999999996E-2</c:v>
                </c:pt>
                <c:pt idx="110">
                  <c:v>0.27272727272727271</c:v>
                </c:pt>
                <c:pt idx="111">
                  <c:v>0</c:v>
                </c:pt>
                <c:pt idx="112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C20F-4019-B46A-C9CB2E35808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63503952"/>
        <c:axId val="563506304"/>
      </c:scatterChart>
      <c:valAx>
        <c:axId val="563503952"/>
        <c:scaling>
          <c:orientation val="minMax"/>
        </c:scaling>
        <c:delete val="0"/>
        <c:axPos val="b"/>
        <c:majorGridlines>
          <c:spPr>
            <a:ln w="6350" cap="flat" cmpd="sng" algn="ctr">
              <a:solidFill>
                <a:srgbClr val="8496B0"/>
              </a:solidFill>
              <a:round/>
            </a:ln>
            <a:effectLst/>
          </c:spPr>
        </c:majorGridlines>
        <c:numFmt formatCode="0&quot; &quot;%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563506304"/>
        <c:crosses val="autoZero"/>
        <c:crossBetween val="midCat"/>
      </c:valAx>
      <c:valAx>
        <c:axId val="563506304"/>
        <c:scaling>
          <c:orientation val="minMax"/>
          <c:max val="0.5"/>
        </c:scaling>
        <c:delete val="0"/>
        <c:axPos val="l"/>
        <c:majorGridlines>
          <c:spPr>
            <a:ln w="6350" cap="flat" cmpd="sng" algn="ctr">
              <a:solidFill>
                <a:srgbClr val="8496B0"/>
              </a:solidFill>
              <a:round/>
            </a:ln>
            <a:effectLst/>
          </c:spPr>
        </c:majorGridlines>
        <c:numFmt formatCode="0&quot; &quot;%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563503952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 w="57150" cap="flat" cmpd="sng" algn="ctr">
      <a:solidFill>
        <a:srgbClr val="99CCFF"/>
      </a:solidFill>
      <a:round/>
    </a:ln>
    <a:effectLst/>
  </c:spPr>
  <c:txPr>
    <a:bodyPr/>
    <a:lstStyle/>
    <a:p>
      <a:pPr>
        <a:defRPr>
          <a:solidFill>
            <a:schemeClr val="tx2"/>
          </a:solidFill>
          <a:latin typeface="Segoe UI" panose="020B0502040204020203" pitchFamily="34" charset="0"/>
          <a:cs typeface="Segoe UI" panose="020B0502040204020203" pitchFamily="34" charset="0"/>
        </a:defRPr>
      </a:pPr>
      <a:endParaRPr lang="cs-CZ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cs-CZ" dirty="0"/>
              <a:t>Neaprobovaná</a:t>
            </a:r>
            <a:r>
              <a:rPr lang="cs-CZ" baseline="0" dirty="0"/>
              <a:t> výuka  - hodiny PPČ (1. stupeň </a:t>
            </a:r>
            <a:r>
              <a:rPr lang="ru-RU" baseline="0" dirty="0"/>
              <a:t>БШ</a:t>
            </a:r>
            <a:r>
              <a:rPr lang="cs-CZ" baseline="0" dirty="0"/>
              <a:t>)</a:t>
            </a:r>
            <a:endParaRPr lang="cs-CZ" dirty="0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68E-4B93-B7AB-6BE2C1172DB7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7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List2!$B$205:$B$219</c:f>
              <c:strCache>
                <c:ptCount val="15"/>
                <c:pt idx="0">
                  <c:v>Česká republika</c:v>
                </c:pt>
                <c:pt idx="1">
                  <c:v>Karlovarský kraj</c:v>
                </c:pt>
                <c:pt idx="2">
                  <c:v>Středočeský kraj</c:v>
                </c:pt>
                <c:pt idx="3">
                  <c:v>hlavní město Praha</c:v>
                </c:pt>
                <c:pt idx="4">
                  <c:v>Liberecký kraj</c:v>
                </c:pt>
                <c:pt idx="5">
                  <c:v>Ústecký kraj</c:v>
                </c:pt>
                <c:pt idx="6">
                  <c:v>Plzeňský kraj</c:v>
                </c:pt>
                <c:pt idx="7">
                  <c:v>Královéhradecký</c:v>
                </c:pt>
                <c:pt idx="8">
                  <c:v>Pardubický kraj</c:v>
                </c:pt>
                <c:pt idx="9">
                  <c:v>Zlínský kraj</c:v>
                </c:pt>
                <c:pt idx="10">
                  <c:v>Moravskoslezský kraj</c:v>
                </c:pt>
                <c:pt idx="11">
                  <c:v>Olomoucký kraj</c:v>
                </c:pt>
                <c:pt idx="12">
                  <c:v>Jihomoravský kraj</c:v>
                </c:pt>
                <c:pt idx="13">
                  <c:v>Jihočeský kraj</c:v>
                </c:pt>
                <c:pt idx="14">
                  <c:v>Kraj Vysočina</c:v>
                </c:pt>
              </c:strCache>
            </c:strRef>
          </c:cat>
          <c:val>
            <c:numRef>
              <c:f>List2!$C$205:$C$219</c:f>
              <c:numCache>
                <c:formatCode>0.00%</c:formatCode>
                <c:ptCount val="15"/>
                <c:pt idx="0">
                  <c:v>0.17699999999999999</c:v>
                </c:pt>
                <c:pt idx="1">
                  <c:v>0.27800000000000002</c:v>
                </c:pt>
                <c:pt idx="2">
                  <c:v>0.27500000000000002</c:v>
                </c:pt>
                <c:pt idx="3">
                  <c:v>0.254</c:v>
                </c:pt>
                <c:pt idx="4">
                  <c:v>0.17399999999999999</c:v>
                </c:pt>
                <c:pt idx="5">
                  <c:v>0.17100000000000001</c:v>
                </c:pt>
                <c:pt idx="6">
                  <c:v>0.16700000000000001</c:v>
                </c:pt>
                <c:pt idx="7">
                  <c:v>0.152</c:v>
                </c:pt>
                <c:pt idx="8">
                  <c:v>0.14299999999999999</c:v>
                </c:pt>
                <c:pt idx="9">
                  <c:v>0.14000000000000001</c:v>
                </c:pt>
                <c:pt idx="10">
                  <c:v>0.13900000000000001</c:v>
                </c:pt>
                <c:pt idx="11">
                  <c:v>0.13100000000000001</c:v>
                </c:pt>
                <c:pt idx="12">
                  <c:v>0.13</c:v>
                </c:pt>
                <c:pt idx="13">
                  <c:v>0.126</c:v>
                </c:pt>
                <c:pt idx="14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68E-4B93-B7AB-6BE2C1172DB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39165384"/>
        <c:axId val="539168008"/>
      </c:barChart>
      <c:catAx>
        <c:axId val="5391653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39168008"/>
        <c:crosses val="autoZero"/>
        <c:auto val="1"/>
        <c:lblAlgn val="ctr"/>
        <c:lblOffset val="100"/>
        <c:noMultiLvlLbl val="0"/>
      </c:catAx>
      <c:valAx>
        <c:axId val="5391680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391653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cs-CZ"/>
              <a:t>Neaprobovaná  výuka - 2. stupeň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971-4A0F-B24C-CDFC9B59D324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7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List2!$A$224:$B$238</c:f>
              <c:strCache>
                <c:ptCount val="15"/>
                <c:pt idx="0">
                  <c:v>Česká republika</c:v>
                </c:pt>
                <c:pt idx="1">
                  <c:v>Karlovarský kraj</c:v>
                </c:pt>
                <c:pt idx="2">
                  <c:v>Ústecký kraj</c:v>
                </c:pt>
                <c:pt idx="3">
                  <c:v>Středočeský kraj</c:v>
                </c:pt>
                <c:pt idx="4">
                  <c:v>Liberecký kraj</c:v>
                </c:pt>
                <c:pt idx="5">
                  <c:v>hlavní město Praha</c:v>
                </c:pt>
                <c:pt idx="6">
                  <c:v>Královéhradecký</c:v>
                </c:pt>
                <c:pt idx="7">
                  <c:v>Plzeňský kraj</c:v>
                </c:pt>
                <c:pt idx="8">
                  <c:v>Pardubický kraj</c:v>
                </c:pt>
                <c:pt idx="9">
                  <c:v>Jihočeský kraj</c:v>
                </c:pt>
                <c:pt idx="10">
                  <c:v>Kraj Vysočina</c:v>
                </c:pt>
                <c:pt idx="11">
                  <c:v>Olomoucký kraj</c:v>
                </c:pt>
                <c:pt idx="12">
                  <c:v>Moravskoslezský kraj</c:v>
                </c:pt>
                <c:pt idx="13">
                  <c:v>Zlínský kraj</c:v>
                </c:pt>
                <c:pt idx="14">
                  <c:v>Jihomoravský kraj</c:v>
                </c:pt>
              </c:strCache>
            </c:strRef>
          </c:cat>
          <c:val>
            <c:numRef>
              <c:f>List2!$C$224:$C$238</c:f>
              <c:numCache>
                <c:formatCode>0.00%</c:formatCode>
                <c:ptCount val="15"/>
                <c:pt idx="0">
                  <c:v>0.27400000000000002</c:v>
                </c:pt>
                <c:pt idx="1">
                  <c:v>0.48199999999999998</c:v>
                </c:pt>
                <c:pt idx="2">
                  <c:v>0.39200000000000002</c:v>
                </c:pt>
                <c:pt idx="3">
                  <c:v>0.34499999999999997</c:v>
                </c:pt>
                <c:pt idx="4">
                  <c:v>0.30099999999999999</c:v>
                </c:pt>
                <c:pt idx="5">
                  <c:v>0.27700000000000002</c:v>
                </c:pt>
                <c:pt idx="6">
                  <c:v>0.27400000000000002</c:v>
                </c:pt>
                <c:pt idx="7">
                  <c:v>0.26300000000000001</c:v>
                </c:pt>
                <c:pt idx="8">
                  <c:v>0.26200000000000001</c:v>
                </c:pt>
                <c:pt idx="9">
                  <c:v>0.24099999999999999</c:v>
                </c:pt>
                <c:pt idx="10">
                  <c:v>0.23699999999999999</c:v>
                </c:pt>
                <c:pt idx="11">
                  <c:v>0.221</c:v>
                </c:pt>
                <c:pt idx="12">
                  <c:v>0.219</c:v>
                </c:pt>
                <c:pt idx="13">
                  <c:v>0.214</c:v>
                </c:pt>
                <c:pt idx="14">
                  <c:v>0.20499999999999999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971-4A0F-B24C-CDFC9B59D3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05348808"/>
        <c:axId val="505346184"/>
      </c:barChart>
      <c:catAx>
        <c:axId val="505348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05346184"/>
        <c:crosses val="autoZero"/>
        <c:auto val="1"/>
        <c:lblAlgn val="ctr"/>
        <c:lblOffset val="100"/>
        <c:noMultiLvlLbl val="0"/>
      </c:catAx>
      <c:valAx>
        <c:axId val="5053461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053488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tx2">
                <a:lumMod val="20000"/>
                <a:lumOff val="80000"/>
              </a:schemeClr>
            </a:solidFill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4E2-41CE-8D3C-949762053F87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4E2-41CE-8D3C-949762053F87}"/>
              </c:ext>
            </c:extLst>
          </c:dPt>
          <c:dPt>
            <c:idx val="2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A4E2-41CE-8D3C-949762053F87}"/>
              </c:ext>
            </c:extLst>
          </c:dPt>
          <c:dPt>
            <c:idx val="3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A4E2-41CE-8D3C-949762053F87}"/>
              </c:ext>
            </c:extLst>
          </c:dPt>
          <c:cat>
            <c:strRef>
              <c:f>Sheet1!$A$2:$A$5</c:f>
              <c:strCache>
                <c:ptCount val="1"/>
                <c:pt idx="0">
                  <c:v>1st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27.4</c:v>
                </c:pt>
                <c:pt idx="1">
                  <c:v>72.599999999999994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A4E2-41CE-8D3C-949762053F8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7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cs-CZ"/>
              <a:t>ZV frontální</a:t>
            </a:r>
            <a:r>
              <a:rPr lang="cs-CZ" baseline="0"/>
              <a:t> výuka</a:t>
            </a:r>
            <a:endParaRPr lang="cs-CZ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7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238-4397-8A65-A9342BE18AD7}"/>
              </c:ext>
            </c:extLst>
          </c:dPt>
          <c:cat>
            <c:strRef>
              <c:f>'33 ZV frontálí výuka'!$A$3:$A$17</c:f>
              <c:strCache>
                <c:ptCount val="15"/>
                <c:pt idx="0">
                  <c:v>Moravskoslezský</c:v>
                </c:pt>
                <c:pt idx="1">
                  <c:v>Plzeňský</c:v>
                </c:pt>
                <c:pt idx="2">
                  <c:v>Liberecký</c:v>
                </c:pt>
                <c:pt idx="3">
                  <c:v>Jihočeský</c:v>
                </c:pt>
                <c:pt idx="4">
                  <c:v>Ústecký</c:v>
                </c:pt>
                <c:pt idx="5">
                  <c:v>Středočeský</c:v>
                </c:pt>
                <c:pt idx="6">
                  <c:v>Pardubický</c:v>
                </c:pt>
                <c:pt idx="7">
                  <c:v>Celá ČR</c:v>
                </c:pt>
                <c:pt idx="8">
                  <c:v>Praha</c:v>
                </c:pt>
                <c:pt idx="9">
                  <c:v>Zlínský</c:v>
                </c:pt>
                <c:pt idx="10">
                  <c:v>Karlovarský</c:v>
                </c:pt>
                <c:pt idx="11">
                  <c:v>Jihomoravský</c:v>
                </c:pt>
                <c:pt idx="12">
                  <c:v>Olomoucký</c:v>
                </c:pt>
                <c:pt idx="13">
                  <c:v>Vysočina</c:v>
                </c:pt>
                <c:pt idx="14">
                  <c:v>Královéhradecký</c:v>
                </c:pt>
              </c:strCache>
            </c:strRef>
          </c:cat>
          <c:val>
            <c:numRef>
              <c:f>'33 ZV frontálí výuka'!$B$3:$B$17</c:f>
              <c:numCache>
                <c:formatCode>###0.0%</c:formatCode>
                <c:ptCount val="15"/>
                <c:pt idx="0">
                  <c:v>0.86232790988735919</c:v>
                </c:pt>
                <c:pt idx="1">
                  <c:v>0.85</c:v>
                </c:pt>
                <c:pt idx="2">
                  <c:v>0.84375</c:v>
                </c:pt>
                <c:pt idx="3">
                  <c:v>0.834733893557423</c:v>
                </c:pt>
                <c:pt idx="4">
                  <c:v>0.83294663573085836</c:v>
                </c:pt>
                <c:pt idx="5">
                  <c:v>0.82638259292837712</c:v>
                </c:pt>
                <c:pt idx="6">
                  <c:v>0.81873111782477337</c:v>
                </c:pt>
                <c:pt idx="7">
                  <c:v>0.81051611339956375</c:v>
                </c:pt>
                <c:pt idx="8">
                  <c:v>0.80414937759336103</c:v>
                </c:pt>
                <c:pt idx="9">
                  <c:v>0.80052840158520477</c:v>
                </c:pt>
                <c:pt idx="10">
                  <c:v>0.78587196467991172</c:v>
                </c:pt>
                <c:pt idx="11">
                  <c:v>0.77572815533980588</c:v>
                </c:pt>
                <c:pt idx="12">
                  <c:v>0.73848987108655617</c:v>
                </c:pt>
                <c:pt idx="13">
                  <c:v>0.72332015810276684</c:v>
                </c:pt>
                <c:pt idx="14">
                  <c:v>0.71363636363636362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238-4397-8A65-A9342BE18AD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82541704"/>
        <c:axId val="482562368"/>
      </c:barChart>
      <c:catAx>
        <c:axId val="4825417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82562368"/>
        <c:crosses val="autoZero"/>
        <c:auto val="1"/>
        <c:lblAlgn val="ctr"/>
        <c:lblOffset val="100"/>
        <c:noMultiLvlLbl val="0"/>
      </c:catAx>
      <c:valAx>
        <c:axId val="4825623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##0.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825417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tx2">
                <a:lumMod val="20000"/>
                <a:lumOff val="80000"/>
              </a:schemeClr>
            </a:solidFill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A97-4792-A86F-2066F0B8DDCF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A97-4792-A86F-2066F0B8DDCF}"/>
              </c:ext>
            </c:extLst>
          </c:dPt>
          <c:dPt>
            <c:idx val="2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DA97-4792-A86F-2066F0B8DDCF}"/>
              </c:ext>
            </c:extLst>
          </c:dPt>
          <c:dPt>
            <c:idx val="3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DA97-4792-A86F-2066F0B8DDCF}"/>
              </c:ext>
            </c:extLst>
          </c:dPt>
          <c:cat>
            <c:strRef>
              <c:f>Sheet1!$A$2:$A$5</c:f>
              <c:strCache>
                <c:ptCount val="1"/>
                <c:pt idx="0">
                  <c:v>1st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81.099999999999994</c:v>
                </c:pt>
                <c:pt idx="1">
                  <c:v>18.899999999999999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DA97-4792-A86F-2066F0B8DDC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7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tx2">
                <a:lumMod val="20000"/>
                <a:lumOff val="80000"/>
              </a:schemeClr>
            </a:solidFill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A97-4792-A86F-2066F0B8DDCF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A97-4792-A86F-2066F0B8DDCF}"/>
              </c:ext>
            </c:extLst>
          </c:dPt>
          <c:dPt>
            <c:idx val="2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DA97-4792-A86F-2066F0B8DDCF}"/>
              </c:ext>
            </c:extLst>
          </c:dPt>
          <c:dPt>
            <c:idx val="3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DA97-4792-A86F-2066F0B8DDCF}"/>
              </c:ext>
            </c:extLst>
          </c:dPt>
          <c:cat>
            <c:strRef>
              <c:f>Sheet1!$A$2:$A$5</c:f>
              <c:strCache>
                <c:ptCount val="1"/>
                <c:pt idx="0">
                  <c:v>1st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81</c:v>
                </c:pt>
                <c:pt idx="1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DA97-4792-A86F-2066F0B8DDC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67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chemeClr val="bg2"/>
              </a:solidFill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List2!$F$96</c:f>
              <c:strCache>
                <c:ptCount val="1"/>
                <c:pt idx="0">
                  <c:v>Výrazný a dominantní výskyt frontální výuky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7"/>
            <c:invertIfNegative val="0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D6A-46A1-B37E-2295D8C0A825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List2!$E$97:$E$111</c:f>
              <c:strCache>
                <c:ptCount val="15"/>
                <c:pt idx="0">
                  <c:v>Pardubický</c:v>
                </c:pt>
                <c:pt idx="1">
                  <c:v>Královéhradecký</c:v>
                </c:pt>
                <c:pt idx="2">
                  <c:v>Liberecký</c:v>
                </c:pt>
                <c:pt idx="3">
                  <c:v>Moravskoslezský</c:v>
                </c:pt>
                <c:pt idx="4">
                  <c:v>Ústecký</c:v>
                </c:pt>
                <c:pt idx="5">
                  <c:v>Karlovarský</c:v>
                </c:pt>
                <c:pt idx="6">
                  <c:v>Jihočeský</c:v>
                </c:pt>
                <c:pt idx="7">
                  <c:v>Celá ČR</c:v>
                </c:pt>
                <c:pt idx="8">
                  <c:v>Jihomoravský</c:v>
                </c:pt>
                <c:pt idx="9">
                  <c:v>Olomoucký</c:v>
                </c:pt>
                <c:pt idx="10">
                  <c:v>Plzeňský</c:v>
                </c:pt>
                <c:pt idx="11">
                  <c:v>Středočeský</c:v>
                </c:pt>
                <c:pt idx="12">
                  <c:v>Zlínský</c:v>
                </c:pt>
                <c:pt idx="13">
                  <c:v>Praha</c:v>
                </c:pt>
                <c:pt idx="14">
                  <c:v>Vysočina</c:v>
                </c:pt>
              </c:strCache>
            </c:strRef>
          </c:cat>
          <c:val>
            <c:numRef>
              <c:f>List2!$F$97:$F$111</c:f>
              <c:numCache>
                <c:formatCode>0.00%</c:formatCode>
                <c:ptCount val="15"/>
                <c:pt idx="0">
                  <c:v>0.91700000000000004</c:v>
                </c:pt>
                <c:pt idx="1">
                  <c:v>0.91600000000000004</c:v>
                </c:pt>
                <c:pt idx="2">
                  <c:v>0.89700000000000002</c:v>
                </c:pt>
                <c:pt idx="3">
                  <c:v>0.876</c:v>
                </c:pt>
                <c:pt idx="4">
                  <c:v>0.875</c:v>
                </c:pt>
                <c:pt idx="5">
                  <c:v>0.83199999999999996</c:v>
                </c:pt>
                <c:pt idx="6">
                  <c:v>0.82799999999999996</c:v>
                </c:pt>
                <c:pt idx="7">
                  <c:v>0.81</c:v>
                </c:pt>
                <c:pt idx="8">
                  <c:v>0.78</c:v>
                </c:pt>
                <c:pt idx="9">
                  <c:v>0.78</c:v>
                </c:pt>
                <c:pt idx="10">
                  <c:v>0.77400000000000002</c:v>
                </c:pt>
                <c:pt idx="11">
                  <c:v>0.76500000000000001</c:v>
                </c:pt>
                <c:pt idx="12">
                  <c:v>0.755</c:v>
                </c:pt>
                <c:pt idx="13">
                  <c:v>0.747</c:v>
                </c:pt>
                <c:pt idx="14">
                  <c:v>0.71399999999999997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D6A-46A1-B37E-2295D8C0A82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314925632"/>
        <c:axId val="314924976"/>
      </c:barChart>
      <c:catAx>
        <c:axId val="3149256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14924976"/>
        <c:crosses val="autoZero"/>
        <c:auto val="1"/>
        <c:lblAlgn val="ctr"/>
        <c:lblOffset val="100"/>
        <c:noMultiLvlLbl val="0"/>
      </c:catAx>
      <c:valAx>
        <c:axId val="3149249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\ 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149256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8530283925002923E-2"/>
          <c:y val="4.7841777618267134E-2"/>
          <c:w val="0.87304138030176082"/>
          <c:h val="0.81920788002337908"/>
        </c:manualLayout>
      </c:layout>
      <c:scatterChart>
        <c:scatterStyle val="lineMarker"/>
        <c:varyColors val="0"/>
        <c:ser>
          <c:idx val="0"/>
          <c:order val="0"/>
          <c:spPr>
            <a:ln w="19050" cap="rnd">
              <a:noFill/>
              <a:round/>
            </a:ln>
            <a:effectLst/>
          </c:spPr>
          <c:marker>
            <c:symbol val="diamond"/>
            <c:size val="6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3.8333333333333843E-3"/>
                  <c:y val="3.4631087780609205E-5"/>
                </c:manualLayout>
              </c:layout>
              <c:tx>
                <c:rich>
                  <a:bodyPr/>
                  <a:lstStyle/>
                  <a:p>
                    <a:fld id="{39CB8147-EBEB-4807-B358-86E21CA23C97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455B-43CB-A74E-5488412CA1E6}"/>
                </c:ext>
              </c:extLst>
            </c:dLbl>
            <c:dLbl>
              <c:idx val="1"/>
              <c:layout>
                <c:manualLayout>
                  <c:x val="-6.0456076388888967E-2"/>
                  <c:y val="8.774333333333334E-2"/>
                </c:manualLayout>
              </c:layout>
              <c:tx>
                <c:rich>
                  <a:bodyPr/>
                  <a:lstStyle/>
                  <a:p>
                    <a:fld id="{EAC0717A-7A50-494A-A626-2BD6FE298E50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455B-43CB-A74E-5488412CA1E6}"/>
                </c:ext>
              </c:extLst>
            </c:dLbl>
            <c:dLbl>
              <c:idx val="2"/>
              <c:layout>
                <c:manualLayout>
                  <c:x val="-5.8110169699521919E-3"/>
                  <c:y val="-7.9283711767014015E-2"/>
                </c:manualLayout>
              </c:layout>
              <c:tx>
                <c:rich>
                  <a:bodyPr/>
                  <a:lstStyle/>
                  <a:p>
                    <a:fld id="{42AA959B-207C-46DD-A1E0-7F7FBD7DE5E5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2-455B-43CB-A74E-5488412CA1E6}"/>
                </c:ext>
              </c:extLst>
            </c:dLbl>
            <c:dLbl>
              <c:idx val="3"/>
              <c:layout>
                <c:manualLayout>
                  <c:x val="3.7097743055555472E-2"/>
                  <c:y val="6.3290555555555558E-2"/>
                </c:manualLayout>
              </c:layout>
              <c:tx>
                <c:rich>
                  <a:bodyPr/>
                  <a:lstStyle/>
                  <a:p>
                    <a:fld id="{3C20EEB6-C193-4E13-B11B-EB8B6DF1BC84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455B-43CB-A74E-5488412CA1E6}"/>
                </c:ext>
              </c:extLst>
            </c:dLbl>
            <c:dLbl>
              <c:idx val="4"/>
              <c:layout>
                <c:manualLayout>
                  <c:x val="-0.12852951388888892"/>
                  <c:y val="7.7643611111111108E-2"/>
                </c:manualLayout>
              </c:layout>
              <c:tx>
                <c:rich>
                  <a:bodyPr/>
                  <a:lstStyle/>
                  <a:p>
                    <a:fld id="{B50E9C38-4CDD-4414-B59A-4FEF001D4151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4-455B-43CB-A74E-5488412CA1E6}"/>
                </c:ext>
              </c:extLst>
            </c:dLbl>
            <c:dLbl>
              <c:idx val="5"/>
              <c:layout>
                <c:manualLayout>
                  <c:x val="-1.1470833333333414E-2"/>
                  <c:y val="-1.9828888888888889E-2"/>
                </c:manualLayout>
              </c:layout>
              <c:tx>
                <c:rich>
                  <a:bodyPr/>
                  <a:lstStyle/>
                  <a:p>
                    <a:fld id="{4D7A3A15-4A5D-4F68-A3EF-FB1A764BDAD2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5-455B-43CB-A74E-5488412CA1E6}"/>
                </c:ext>
              </c:extLst>
            </c:dLbl>
            <c:dLbl>
              <c:idx val="6"/>
              <c:layout>
                <c:manualLayout>
                  <c:x val="-1.0750647262496447E-2"/>
                  <c:y val="2.1778796332381441E-2"/>
                </c:manualLayout>
              </c:layout>
              <c:tx>
                <c:rich>
                  <a:bodyPr/>
                  <a:lstStyle/>
                  <a:p>
                    <a:fld id="{EF8EC70C-FAB3-4185-8658-CA7B624E31C7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6-455B-43CB-A74E-5488412CA1E6}"/>
                </c:ext>
              </c:extLst>
            </c:dLbl>
            <c:dLbl>
              <c:idx val="7"/>
              <c:layout>
                <c:manualLayout>
                  <c:x val="-0.1297888888888889"/>
                  <c:y val="-4.9336111111111108E-3"/>
                </c:manualLayout>
              </c:layout>
              <c:tx>
                <c:rich>
                  <a:bodyPr/>
                  <a:lstStyle/>
                  <a:p>
                    <a:fld id="{1456A189-8290-468C-8928-66BF0DB553BE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455B-43CB-A74E-5488412CA1E6}"/>
                </c:ext>
              </c:extLst>
            </c:dLbl>
            <c:dLbl>
              <c:idx val="8"/>
              <c:layout>
                <c:manualLayout>
                  <c:x val="-4.0180729166666665E-2"/>
                  <c:y val="-2.9009166666666666E-2"/>
                </c:manualLayout>
              </c:layout>
              <c:tx>
                <c:rich>
                  <a:bodyPr/>
                  <a:lstStyle/>
                  <a:p>
                    <a:fld id="{FA090514-E729-4A0F-AA50-8AF4AC6852D3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8-455B-43CB-A74E-5488412CA1E6}"/>
                </c:ext>
              </c:extLst>
            </c:dLbl>
            <c:dLbl>
              <c:idx val="9"/>
              <c:layout>
                <c:manualLayout>
                  <c:x val="-4.2727259050700905E-2"/>
                  <c:y val="3.0477301353884597E-2"/>
                </c:manualLayout>
              </c:layout>
              <c:tx>
                <c:rich>
                  <a:bodyPr/>
                  <a:lstStyle/>
                  <a:p>
                    <a:fld id="{5330FC4D-BFBF-4B91-A7BF-DFE7B0E34D02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9-455B-43CB-A74E-5488412CA1E6}"/>
                </c:ext>
              </c:extLst>
            </c:dLbl>
            <c:dLbl>
              <c:idx val="10"/>
              <c:layout>
                <c:manualLayout>
                  <c:x val="-6.3312092118493299E-2"/>
                  <c:y val="-4.3459991328891848E-2"/>
                </c:manualLayout>
              </c:layout>
              <c:tx>
                <c:rich>
                  <a:bodyPr/>
                  <a:lstStyle/>
                  <a:p>
                    <a:fld id="{D7BA0752-1175-44E4-A3D0-35C4C550FF49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A-455B-43CB-A74E-5488412CA1E6}"/>
                </c:ext>
              </c:extLst>
            </c:dLbl>
            <c:dLbl>
              <c:idx val="11"/>
              <c:layout>
                <c:manualLayout>
                  <c:x val="-9.5746874999999954E-2"/>
                  <c:y val="-3.3698055555555557E-2"/>
                </c:manualLayout>
              </c:layout>
              <c:tx>
                <c:rich>
                  <a:bodyPr/>
                  <a:lstStyle/>
                  <a:p>
                    <a:fld id="{02E74E84-6A1D-4257-BB96-D18901BFE444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B-455B-43CB-A74E-5488412CA1E6}"/>
                </c:ext>
              </c:extLst>
            </c:dLbl>
            <c:dLbl>
              <c:idx val="12"/>
              <c:layout>
                <c:manualLayout>
                  <c:x val="-4.8989583333333413E-2"/>
                  <c:y val="-3.5243055555555555E-2"/>
                </c:manualLayout>
              </c:layout>
              <c:tx>
                <c:rich>
                  <a:bodyPr/>
                  <a:lstStyle/>
                  <a:p>
                    <a:fld id="{6B87A261-4EF0-4C16-B45F-A9853558D7B7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C-455B-43CB-A74E-5488412CA1E6}"/>
                </c:ext>
              </c:extLst>
            </c:dLbl>
            <c:dLbl>
              <c:idx val="13"/>
              <c:layout>
                <c:manualLayout>
                  <c:x val="-5.3766493055555718E-2"/>
                  <c:y val="-2.7704444444444452E-2"/>
                </c:manualLayout>
              </c:layout>
              <c:tx>
                <c:rich>
                  <a:bodyPr/>
                  <a:lstStyle/>
                  <a:p>
                    <a:fld id="{517A6440-3369-4555-A282-AD3E39A33824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D-455B-43CB-A74E-5488412CA1E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0" i="0" u="none" strike="noStrike" kern="1200" baseline="0">
                    <a:solidFill>
                      <a:sysClr val="windowText" lastClr="000000"/>
                    </a:solidFill>
                    <a:latin typeface="Arial" panose="020B0604020202020204" pitchFamily="34" charset="0"/>
                    <a:ea typeface="+mn-ea"/>
                    <a:cs typeface="+mn-cs"/>
                  </a:defRPr>
                </a:pPr>
                <a:endParaRPr lang="cs-CZ"/>
              </a:p>
            </c:txPr>
            <c:dLblPos val="t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trendline>
            <c:spPr>
              <a:ln w="6350" cap="rnd">
                <a:solidFill>
                  <a:srgbClr val="C00000"/>
                </a:solidFill>
                <a:prstDash val="solid"/>
              </a:ln>
              <a:effectLst/>
            </c:spPr>
            <c:trendlineType val="linear"/>
            <c:dispRSqr val="0"/>
            <c:dispEq val="0"/>
          </c:trendline>
          <c:trendline>
            <c:spPr>
              <a:ln w="6350" cap="rnd">
                <a:noFill/>
                <a:prstDash val="solid"/>
              </a:ln>
              <a:effectLst/>
            </c:spPr>
            <c:trendlineType val="linear"/>
            <c:dispRSqr val="1"/>
            <c:dispEq val="0"/>
            <c:trendlineLbl>
              <c:layout>
                <c:manualLayout>
                  <c:x val="4.1702951388888888E-2"/>
                  <c:y val="0.1701405555555556"/>
                </c:manualLayout>
              </c:layout>
              <c:numFmt formatCode="#,##0.0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800" b="0" i="0" u="none" strike="noStrike" kern="1200" baseline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</c:trendlineLbl>
          </c:trendline>
          <c:xVal>
            <c:numRef>
              <c:f>'kraje - ESCS'!$B$2:$B$15</c:f>
              <c:numCache>
                <c:formatCode>0.000</c:formatCode>
                <c:ptCount val="14"/>
                <c:pt idx="0">
                  <c:v>-0.66281135067526831</c:v>
                </c:pt>
                <c:pt idx="1">
                  <c:v>-0.3779503249156147</c:v>
                </c:pt>
                <c:pt idx="2">
                  <c:v>-0.27316450185001684</c:v>
                </c:pt>
                <c:pt idx="3">
                  <c:v>-0.37397774007350737</c:v>
                </c:pt>
                <c:pt idx="4">
                  <c:v>-0.38779563689438762</c:v>
                </c:pt>
                <c:pt idx="5">
                  <c:v>-0.36407383976006558</c:v>
                </c:pt>
                <c:pt idx="6">
                  <c:v>-0.24387440785487252</c:v>
                </c:pt>
                <c:pt idx="7">
                  <c:v>-0.40179570361854444</c:v>
                </c:pt>
                <c:pt idx="8">
                  <c:v>-0.15586663312537369</c:v>
                </c:pt>
                <c:pt idx="9">
                  <c:v>-0.35792958363276917</c:v>
                </c:pt>
                <c:pt idx="10">
                  <c:v>-0.28479753802232366</c:v>
                </c:pt>
                <c:pt idx="11">
                  <c:v>-0.38253712679661767</c:v>
                </c:pt>
                <c:pt idx="12">
                  <c:v>-0.21212505825111011</c:v>
                </c:pt>
                <c:pt idx="13">
                  <c:v>6.8751824910378456E-2</c:v>
                </c:pt>
              </c:numCache>
            </c:numRef>
          </c:xVal>
          <c:yVal>
            <c:numRef>
              <c:f>'kraje - ESCS'!$C$2:$C$15</c:f>
              <c:numCache>
                <c:formatCode>0</c:formatCode>
                <c:ptCount val="14"/>
                <c:pt idx="0">
                  <c:v>439.14398465611674</c:v>
                </c:pt>
                <c:pt idx="1">
                  <c:v>456.44564045306515</c:v>
                </c:pt>
                <c:pt idx="2">
                  <c:v>458.75767818390341</c:v>
                </c:pt>
                <c:pt idx="3">
                  <c:v>458.98091129681268</c:v>
                </c:pt>
                <c:pt idx="4">
                  <c:v>460.98637356519691</c:v>
                </c:pt>
                <c:pt idx="5">
                  <c:v>462.42657372097767</c:v>
                </c:pt>
                <c:pt idx="6">
                  <c:v>473.75861461635304</c:v>
                </c:pt>
                <c:pt idx="7">
                  <c:v>474.90930521172879</c:v>
                </c:pt>
                <c:pt idx="8">
                  <c:v>475.83274253507523</c:v>
                </c:pt>
                <c:pt idx="9">
                  <c:v>478.81181730412681</c:v>
                </c:pt>
                <c:pt idx="10">
                  <c:v>481.3455065092727</c:v>
                </c:pt>
                <c:pt idx="11">
                  <c:v>481.70091004794477</c:v>
                </c:pt>
                <c:pt idx="12">
                  <c:v>493.77602933881815</c:v>
                </c:pt>
                <c:pt idx="13">
                  <c:v>502.45894656025001</c:v>
                </c:pt>
              </c:numCache>
            </c:numRef>
          </c:yVal>
          <c:smooth val="0"/>
          <c:extLst>
            <c:ext xmlns:c15="http://schemas.microsoft.com/office/drawing/2012/chart" uri="{02D57815-91ED-43cb-92C2-25804820EDAC}">
              <c15:datalabelsRange>
                <c15:f>'kraje - ESCS'!$A$2:$A$15</c15:f>
                <c15:dlblRangeCache>
                  <c:ptCount val="14"/>
                  <c:pt idx="0">
                    <c:v>Ústecký</c:v>
                  </c:pt>
                  <c:pt idx="1">
                    <c:v>Královéhradecký</c:v>
                  </c:pt>
                  <c:pt idx="2">
                    <c:v>Jihomoravský</c:v>
                  </c:pt>
                  <c:pt idx="3">
                    <c:v>Moravskoslezský</c:v>
                  </c:pt>
                  <c:pt idx="4">
                    <c:v>Pardubický</c:v>
                  </c:pt>
                  <c:pt idx="5">
                    <c:v>Karlovarský</c:v>
                  </c:pt>
                  <c:pt idx="6">
                    <c:v>Středočeský</c:v>
                  </c:pt>
                  <c:pt idx="7">
                    <c:v>Olomoucký</c:v>
                  </c:pt>
                  <c:pt idx="8">
                    <c:v>Kraj Vysočina</c:v>
                  </c:pt>
                  <c:pt idx="9">
                    <c:v>Liberecký</c:v>
                  </c:pt>
                  <c:pt idx="10">
                    <c:v>Jihočeský</c:v>
                  </c:pt>
                  <c:pt idx="11">
                    <c:v>Plzeňský</c:v>
                  </c:pt>
                  <c:pt idx="12">
                    <c:v>Zlínský</c:v>
                  </c:pt>
                  <c:pt idx="13">
                    <c:v>Praha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0E-455B-43CB-A74E-5488412CA1E6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axId val="514752072"/>
        <c:axId val="514748792"/>
      </c:scatterChart>
      <c:valAx>
        <c:axId val="514752072"/>
        <c:scaling>
          <c:orientation val="minMax"/>
        </c:scaling>
        <c:delete val="0"/>
        <c:axPos val="b"/>
        <c:majorGridlines>
          <c:spPr>
            <a:ln w="3175" cap="flat" cmpd="sng" algn="ctr">
              <a:solidFill>
                <a:schemeClr val="tx1">
                  <a:lumMod val="15000"/>
                  <a:lumOff val="85000"/>
                </a:schemeClr>
              </a:solidFill>
              <a:prstDash val="dash"/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bg2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200" dirty="0">
                    <a:solidFill>
                      <a:schemeClr val="bg2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Průměrný</a:t>
                </a:r>
                <a:r>
                  <a:rPr lang="cs-CZ" sz="1200" baseline="0" dirty="0">
                    <a:solidFill>
                      <a:schemeClr val="bg2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index ESCS</a:t>
                </a:r>
                <a:endParaRPr lang="cs-CZ" sz="1200" dirty="0">
                  <a:solidFill>
                    <a:schemeClr val="bg2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c:rich>
          </c:tx>
          <c:layout>
            <c:manualLayout>
              <c:xMode val="edge"/>
              <c:yMode val="edge"/>
              <c:x val="0.41019520270695459"/>
              <c:y val="0.95168062974029155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bg2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.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14748792"/>
        <c:crossesAt val="430"/>
        <c:crossBetween val="midCat"/>
      </c:valAx>
      <c:valAx>
        <c:axId val="5147487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bg2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200">
                    <a:solidFill>
                      <a:schemeClr val="bg2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Průměrný výsledek</a:t>
                </a:r>
              </a:p>
            </c:rich>
          </c:tx>
          <c:layout>
            <c:manualLayout>
              <c:xMode val="edge"/>
              <c:yMode val="edge"/>
              <c:x val="2.5162342904901353E-2"/>
              <c:y val="0.27961307979130978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bg2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14752072"/>
        <c:crossesAt val="-0.70000000000000007"/>
        <c:crossBetween val="midCat"/>
      </c:valAx>
      <c:spPr>
        <a:solidFill>
          <a:schemeClr val="bg1">
            <a:lumMod val="95000"/>
          </a:schemeClr>
        </a:solidFill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 w="9525" cap="flat" cmpd="sng" algn="ctr">
      <a:solidFill>
        <a:schemeClr val="accent3"/>
      </a:solidFill>
      <a:round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0D1-4B4B-BE4E-1995ECFCE192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0D1-4B4B-BE4E-1995ECFCE192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60D1-4B4B-BE4E-1995ECFCE192}"/>
              </c:ext>
            </c:extLst>
          </c:dPt>
          <c:cat>
            <c:strRef>
              <c:f>Sheet1!$A$2:$A$3</c:f>
              <c:strCache>
                <c:ptCount val="2"/>
                <c:pt idx="0">
                  <c:v>Item 01</c:v>
                </c:pt>
                <c:pt idx="1">
                  <c:v>Item 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17.899999999999999</c:v>
                </c:pt>
                <c:pt idx="1">
                  <c:v>82.1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0D1-4B4B-BE4E-1995ECFCE1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dPt>
            <c:idx val="0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3B1-4DD3-92A6-6D1FE3E4A511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3B1-4DD3-92A6-6D1FE3E4A511}"/>
              </c:ext>
            </c:extLst>
          </c:dPt>
          <c:dPt>
            <c:idx val="2"/>
            <c:bubble3D val="0"/>
            <c:spPr>
              <a:solidFill>
                <a:schemeClr val="bg1">
                  <a:lumMod val="8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43B1-4DD3-92A6-6D1FE3E4A511}"/>
              </c:ext>
            </c:extLst>
          </c:dPt>
          <c:cat>
            <c:strRef>
              <c:f>Sheet1!$A$2:$A$3</c:f>
              <c:strCache>
                <c:ptCount val="2"/>
                <c:pt idx="0">
                  <c:v>Item 01</c:v>
                </c:pt>
                <c:pt idx="1">
                  <c:v>Item 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25.7</c:v>
                </c:pt>
                <c:pt idx="1">
                  <c:v>74.3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3B1-4DD3-92A6-6D1FE3E4A51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spPr>
            <a:ln w="19050" cap="rnd">
              <a:noFill/>
              <a:round/>
            </a:ln>
            <a:effectLst/>
          </c:spPr>
          <c:marker>
            <c:symbol val="circle"/>
            <c:size val="3"/>
            <c:spPr>
              <a:solidFill>
                <a:srgbClr val="0073CF"/>
              </a:solidFill>
              <a:ln w="6350">
                <a:noFill/>
              </a:ln>
              <a:effectLst/>
            </c:spPr>
          </c:marker>
          <c:dPt>
            <c:idx val="64"/>
            <c:marker>
              <c:symbol val="circle"/>
              <c:size val="3"/>
              <c:spPr>
                <a:solidFill>
                  <a:srgbClr val="0073CF"/>
                </a:solidFill>
                <a:ln w="6350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ED52-494A-978A-62AD64C03025}"/>
              </c:ext>
            </c:extLst>
          </c:dPt>
          <c:trendline>
            <c:spPr>
              <a:ln w="19050" cap="rnd">
                <a:solidFill>
                  <a:srgbClr val="44546A"/>
                </a:solidFill>
                <a:prstDash val="solid"/>
              </a:ln>
              <a:effectLst/>
            </c:spPr>
            <c:trendlineType val="linear"/>
            <c:dispRSqr val="0"/>
            <c:dispEq val="0"/>
          </c:trendline>
          <c:xVal>
            <c:numRef>
              <c:f>List3!$I$28:$I$135</c:f>
              <c:numCache>
                <c:formatCode>0\ %</c:formatCode>
                <c:ptCount val="108"/>
                <c:pt idx="0">
                  <c:v>4.5454545454545414E-2</c:v>
                </c:pt>
                <c:pt idx="1">
                  <c:v>4.7619047619047672E-2</c:v>
                </c:pt>
                <c:pt idx="2">
                  <c:v>5.0000000000000044E-2</c:v>
                </c:pt>
                <c:pt idx="3">
                  <c:v>5.2631578947368474E-2</c:v>
                </c:pt>
                <c:pt idx="4">
                  <c:v>5.555555555555558E-2</c:v>
                </c:pt>
                <c:pt idx="5">
                  <c:v>5.8823529411764719E-2</c:v>
                </c:pt>
                <c:pt idx="6">
                  <c:v>6.25E-2</c:v>
                </c:pt>
                <c:pt idx="7">
                  <c:v>6.6666666666666652E-2</c:v>
                </c:pt>
                <c:pt idx="8">
                  <c:v>6.8965517241379337E-2</c:v>
                </c:pt>
                <c:pt idx="9">
                  <c:v>7.1428571428571397E-2</c:v>
                </c:pt>
                <c:pt idx="10">
                  <c:v>7.407407407407407E-2</c:v>
                </c:pt>
                <c:pt idx="11">
                  <c:v>7.6923076923076872E-2</c:v>
                </c:pt>
                <c:pt idx="12">
                  <c:v>7.999999999999996E-2</c:v>
                </c:pt>
                <c:pt idx="13">
                  <c:v>8.333333333333337E-2</c:v>
                </c:pt>
                <c:pt idx="14">
                  <c:v>8.6956521739130488E-2</c:v>
                </c:pt>
                <c:pt idx="15">
                  <c:v>8.8235294117647078E-2</c:v>
                </c:pt>
                <c:pt idx="16">
                  <c:v>9.0909090909090939E-2</c:v>
                </c:pt>
                <c:pt idx="17">
                  <c:v>9.5238095238095233E-2</c:v>
                </c:pt>
                <c:pt idx="18">
                  <c:v>9.9999999999999978E-2</c:v>
                </c:pt>
                <c:pt idx="19">
                  <c:v>0.10526315789473684</c:v>
                </c:pt>
                <c:pt idx="20">
                  <c:v>0.1071428571428571</c:v>
                </c:pt>
                <c:pt idx="21">
                  <c:v>0.11111111111111116</c:v>
                </c:pt>
                <c:pt idx="22">
                  <c:v>0.11538461538461542</c:v>
                </c:pt>
                <c:pt idx="23">
                  <c:v>0.11764705882352944</c:v>
                </c:pt>
                <c:pt idx="24">
                  <c:v>0.12</c:v>
                </c:pt>
                <c:pt idx="25">
                  <c:v>0.125</c:v>
                </c:pt>
                <c:pt idx="26">
                  <c:v>0.13043478260869568</c:v>
                </c:pt>
                <c:pt idx="27">
                  <c:v>0.1333333333333333</c:v>
                </c:pt>
                <c:pt idx="28">
                  <c:v>0.13636363636363635</c:v>
                </c:pt>
                <c:pt idx="29">
                  <c:v>0.13793103448275867</c:v>
                </c:pt>
                <c:pt idx="30">
                  <c:v>0.1428571428571429</c:v>
                </c:pt>
                <c:pt idx="31">
                  <c:v>0.14754098360655743</c:v>
                </c:pt>
                <c:pt idx="32">
                  <c:v>0.14814814814814814</c:v>
                </c:pt>
                <c:pt idx="33">
                  <c:v>0.15000000000000002</c:v>
                </c:pt>
                <c:pt idx="34">
                  <c:v>0.15384615384615385</c:v>
                </c:pt>
                <c:pt idx="35">
                  <c:v>0.15789473684210531</c:v>
                </c:pt>
                <c:pt idx="36">
                  <c:v>0.16000000000000003</c:v>
                </c:pt>
                <c:pt idx="37">
                  <c:v>0.16666666666666663</c:v>
                </c:pt>
                <c:pt idx="38">
                  <c:v>0.17391304347826086</c:v>
                </c:pt>
                <c:pt idx="39">
                  <c:v>0.17647058823529416</c:v>
                </c:pt>
                <c:pt idx="40">
                  <c:v>0.1785714285714286</c:v>
                </c:pt>
                <c:pt idx="41">
                  <c:v>0.18181818181818177</c:v>
                </c:pt>
                <c:pt idx="42">
                  <c:v>0.18518518518518523</c:v>
                </c:pt>
                <c:pt idx="43">
                  <c:v>0.1875</c:v>
                </c:pt>
                <c:pt idx="44">
                  <c:v>0.19047619047619047</c:v>
                </c:pt>
                <c:pt idx="45">
                  <c:v>0.19230769230769229</c:v>
                </c:pt>
                <c:pt idx="46">
                  <c:v>0.19999999999999996</c:v>
                </c:pt>
                <c:pt idx="47">
                  <c:v>0.2068965517241379</c:v>
                </c:pt>
                <c:pt idx="48">
                  <c:v>0.20833333333333337</c:v>
                </c:pt>
                <c:pt idx="49">
                  <c:v>0.21052631578947367</c:v>
                </c:pt>
                <c:pt idx="50">
                  <c:v>0.2142857142857143</c:v>
                </c:pt>
                <c:pt idx="51">
                  <c:v>0.21739130434782605</c:v>
                </c:pt>
                <c:pt idx="52">
                  <c:v>0.22222222222222221</c:v>
                </c:pt>
                <c:pt idx="53">
                  <c:v>0.22727272727272729</c:v>
                </c:pt>
                <c:pt idx="54">
                  <c:v>0.23076923076923073</c:v>
                </c:pt>
                <c:pt idx="55">
                  <c:v>0.23809523809523814</c:v>
                </c:pt>
                <c:pt idx="56">
                  <c:v>0.24</c:v>
                </c:pt>
                <c:pt idx="57">
                  <c:v>0.25</c:v>
                </c:pt>
                <c:pt idx="58">
                  <c:v>0.2592592592592593</c:v>
                </c:pt>
                <c:pt idx="59">
                  <c:v>0.26086956521739135</c:v>
                </c:pt>
                <c:pt idx="60">
                  <c:v>0.26315789473684215</c:v>
                </c:pt>
                <c:pt idx="61">
                  <c:v>0.26666666666666672</c:v>
                </c:pt>
                <c:pt idx="62">
                  <c:v>0.27272727272727271</c:v>
                </c:pt>
                <c:pt idx="63">
                  <c:v>0.27777777777777779</c:v>
                </c:pt>
                <c:pt idx="64">
                  <c:v>0.28000000000000003</c:v>
                </c:pt>
                <c:pt idx="65">
                  <c:v>0.2857142857142857</c:v>
                </c:pt>
                <c:pt idx="66">
                  <c:v>0.29166666666666663</c:v>
                </c:pt>
                <c:pt idx="67">
                  <c:v>0.29411764705882348</c:v>
                </c:pt>
                <c:pt idx="68">
                  <c:v>0.29629629629629628</c:v>
                </c:pt>
                <c:pt idx="69">
                  <c:v>0.30000000000000004</c:v>
                </c:pt>
                <c:pt idx="70">
                  <c:v>0.30434782608695654</c:v>
                </c:pt>
                <c:pt idx="71">
                  <c:v>0.30769230769230771</c:v>
                </c:pt>
                <c:pt idx="72">
                  <c:v>0.31034482758620685</c:v>
                </c:pt>
                <c:pt idx="73">
                  <c:v>0.3125</c:v>
                </c:pt>
                <c:pt idx="74">
                  <c:v>0.31578947368421051</c:v>
                </c:pt>
                <c:pt idx="75">
                  <c:v>0.31818181818181823</c:v>
                </c:pt>
                <c:pt idx="76">
                  <c:v>0.32258064516129037</c:v>
                </c:pt>
                <c:pt idx="77">
                  <c:v>0.33333333333333337</c:v>
                </c:pt>
                <c:pt idx="78">
                  <c:v>0.34615384615384615</c:v>
                </c:pt>
                <c:pt idx="79">
                  <c:v>0.34782608695652173</c:v>
                </c:pt>
                <c:pt idx="80">
                  <c:v>0.35</c:v>
                </c:pt>
                <c:pt idx="81">
                  <c:v>0.3529411764705882</c:v>
                </c:pt>
                <c:pt idx="82">
                  <c:v>0.3571428571428571</c:v>
                </c:pt>
                <c:pt idx="83">
                  <c:v>0.36363636363636365</c:v>
                </c:pt>
                <c:pt idx="84">
                  <c:v>0.375</c:v>
                </c:pt>
                <c:pt idx="85">
                  <c:v>0.3928571428571429</c:v>
                </c:pt>
                <c:pt idx="86">
                  <c:v>0.4</c:v>
                </c:pt>
                <c:pt idx="87">
                  <c:v>0.40476190476190477</c:v>
                </c:pt>
                <c:pt idx="88">
                  <c:v>0.40909090909090906</c:v>
                </c:pt>
                <c:pt idx="89">
                  <c:v>0.41666666666666663</c:v>
                </c:pt>
                <c:pt idx="90">
                  <c:v>0.42105263157894735</c:v>
                </c:pt>
                <c:pt idx="91">
                  <c:v>0.4285714285714286</c:v>
                </c:pt>
                <c:pt idx="92">
                  <c:v>0.44444444444444442</c:v>
                </c:pt>
                <c:pt idx="93">
                  <c:v>0.44999999999999996</c:v>
                </c:pt>
                <c:pt idx="94">
                  <c:v>0.45454545454545459</c:v>
                </c:pt>
                <c:pt idx="95">
                  <c:v>0.4642857142857143</c:v>
                </c:pt>
                <c:pt idx="96">
                  <c:v>0.46666666666666667</c:v>
                </c:pt>
                <c:pt idx="97">
                  <c:v>0.47826086956521741</c:v>
                </c:pt>
                <c:pt idx="98">
                  <c:v>0.5</c:v>
                </c:pt>
                <c:pt idx="99">
                  <c:v>0.53333333333333333</c:v>
                </c:pt>
                <c:pt idx="100">
                  <c:v>0.53846153846153844</c:v>
                </c:pt>
                <c:pt idx="101">
                  <c:v>0.5625</c:v>
                </c:pt>
                <c:pt idx="102">
                  <c:v>0.61111111111111116</c:v>
                </c:pt>
                <c:pt idx="103">
                  <c:v>0.63636363636363635</c:v>
                </c:pt>
                <c:pt idx="104">
                  <c:v>0.66666666666666674</c:v>
                </c:pt>
                <c:pt idx="105">
                  <c:v>0.69565217391304346</c:v>
                </c:pt>
                <c:pt idx="106">
                  <c:v>0.7</c:v>
                </c:pt>
                <c:pt idx="107">
                  <c:v>0.77777777777777779</c:v>
                </c:pt>
              </c:numCache>
            </c:numRef>
          </c:xVal>
          <c:yVal>
            <c:numRef>
              <c:f>List3!$J$28:$J$135</c:f>
              <c:numCache>
                <c:formatCode>0\ %</c:formatCode>
                <c:ptCount val="108"/>
                <c:pt idx="0">
                  <c:v>9.8814229249011828E-2</c:v>
                </c:pt>
                <c:pt idx="1">
                  <c:v>9.5238095238095233E-2</c:v>
                </c:pt>
                <c:pt idx="2">
                  <c:v>9.3478260869565233E-2</c:v>
                </c:pt>
                <c:pt idx="3">
                  <c:v>9.4298245614035089E-2</c:v>
                </c:pt>
                <c:pt idx="4">
                  <c:v>0.12626262626262627</c:v>
                </c:pt>
                <c:pt idx="5">
                  <c:v>0.11145510835913312</c:v>
                </c:pt>
                <c:pt idx="6">
                  <c:v>0.15234375</c:v>
                </c:pt>
                <c:pt idx="7">
                  <c:v>7.6190476190476183E-2</c:v>
                </c:pt>
                <c:pt idx="8">
                  <c:v>0.1120689655172414</c:v>
                </c:pt>
                <c:pt idx="9">
                  <c:v>7.4999999999999983E-2</c:v>
                </c:pt>
                <c:pt idx="10">
                  <c:v>6.9135802469135782E-2</c:v>
                </c:pt>
                <c:pt idx="11">
                  <c:v>0.10439560439560439</c:v>
                </c:pt>
                <c:pt idx="12">
                  <c:v>0.08</c:v>
                </c:pt>
                <c:pt idx="13">
                  <c:v>9.1145833333333329E-2</c:v>
                </c:pt>
                <c:pt idx="14">
                  <c:v>7.9710144927536197E-2</c:v>
                </c:pt>
                <c:pt idx="15">
                  <c:v>0.17647058823529413</c:v>
                </c:pt>
                <c:pt idx="16">
                  <c:v>0.12434691745036568</c:v>
                </c:pt>
                <c:pt idx="17">
                  <c:v>7.4829931972789102E-2</c:v>
                </c:pt>
                <c:pt idx="18">
                  <c:v>0.11250000000000002</c:v>
                </c:pt>
                <c:pt idx="19">
                  <c:v>0.11004784688995216</c:v>
                </c:pt>
                <c:pt idx="20">
                  <c:v>3.5714285714285712E-2</c:v>
                </c:pt>
                <c:pt idx="21">
                  <c:v>8.4045584045584043E-2</c:v>
                </c:pt>
                <c:pt idx="22">
                  <c:v>7.6923076923076927E-2</c:v>
                </c:pt>
                <c:pt idx="23">
                  <c:v>0.13903743315508021</c:v>
                </c:pt>
                <c:pt idx="24">
                  <c:v>0.11200000000000002</c:v>
                </c:pt>
                <c:pt idx="25">
                  <c:v>0.11403508771929824</c:v>
                </c:pt>
                <c:pt idx="26">
                  <c:v>4.3478260869565216E-2</c:v>
                </c:pt>
                <c:pt idx="27">
                  <c:v>0.15897435897435896</c:v>
                </c:pt>
                <c:pt idx="28">
                  <c:v>0.10909090909090909</c:v>
                </c:pt>
                <c:pt idx="29">
                  <c:v>0.13793103448275862</c:v>
                </c:pt>
                <c:pt idx="30">
                  <c:v>7.9365079365079347E-2</c:v>
                </c:pt>
                <c:pt idx="31">
                  <c:v>9.8360655737704916E-2</c:v>
                </c:pt>
                <c:pt idx="32">
                  <c:v>2.7777777777777776E-2</c:v>
                </c:pt>
                <c:pt idx="33">
                  <c:v>0.10714285714285716</c:v>
                </c:pt>
                <c:pt idx="34">
                  <c:v>0.11538461538461539</c:v>
                </c:pt>
                <c:pt idx="35">
                  <c:v>4.6052631578947366E-2</c:v>
                </c:pt>
                <c:pt idx="36">
                  <c:v>0.06</c:v>
                </c:pt>
                <c:pt idx="37">
                  <c:v>0.21875</c:v>
                </c:pt>
                <c:pt idx="38">
                  <c:v>7.7294685990338161E-2</c:v>
                </c:pt>
                <c:pt idx="39">
                  <c:v>7.0588235294117646E-2</c:v>
                </c:pt>
                <c:pt idx="40">
                  <c:v>0.10714285714285714</c:v>
                </c:pt>
                <c:pt idx="41">
                  <c:v>7.8787878787878796E-2</c:v>
                </c:pt>
                <c:pt idx="42">
                  <c:v>0.12962962962962962</c:v>
                </c:pt>
                <c:pt idx="43">
                  <c:v>0.14583333333333334</c:v>
                </c:pt>
                <c:pt idx="44">
                  <c:v>4.7619047619047616E-2</c:v>
                </c:pt>
                <c:pt idx="45">
                  <c:v>0.30769230769230771</c:v>
                </c:pt>
                <c:pt idx="46">
                  <c:v>8.6111111111111124E-2</c:v>
                </c:pt>
                <c:pt idx="47">
                  <c:v>0</c:v>
                </c:pt>
                <c:pt idx="48">
                  <c:v>0</c:v>
                </c:pt>
                <c:pt idx="49">
                  <c:v>9.774436090225562E-2</c:v>
                </c:pt>
                <c:pt idx="50">
                  <c:v>0.10714285714285714</c:v>
                </c:pt>
                <c:pt idx="51">
                  <c:v>0.1217391304347826</c:v>
                </c:pt>
                <c:pt idx="52">
                  <c:v>5.5555555555555552E-2</c:v>
                </c:pt>
                <c:pt idx="53">
                  <c:v>6.8181818181818177E-2</c:v>
                </c:pt>
                <c:pt idx="54">
                  <c:v>7.6923076923076927E-2</c:v>
                </c:pt>
                <c:pt idx="55">
                  <c:v>1.1904761904761904E-2</c:v>
                </c:pt>
                <c:pt idx="56">
                  <c:v>0.04</c:v>
                </c:pt>
                <c:pt idx="57">
                  <c:v>8.7202380952380962E-2</c:v>
                </c:pt>
                <c:pt idx="58">
                  <c:v>0.12962962962962962</c:v>
                </c:pt>
                <c:pt idx="59">
                  <c:v>2.1739130434782608E-2</c:v>
                </c:pt>
                <c:pt idx="60">
                  <c:v>0.10526315789473684</c:v>
                </c:pt>
                <c:pt idx="61">
                  <c:v>0.13333333333333333</c:v>
                </c:pt>
                <c:pt idx="62">
                  <c:v>0.13068181818181818</c:v>
                </c:pt>
                <c:pt idx="63">
                  <c:v>0.1111111111111111</c:v>
                </c:pt>
                <c:pt idx="64">
                  <c:v>0.2</c:v>
                </c:pt>
                <c:pt idx="65">
                  <c:v>0.33928571428571425</c:v>
                </c:pt>
                <c:pt idx="66">
                  <c:v>0.16666666666666666</c:v>
                </c:pt>
                <c:pt idx="67">
                  <c:v>0.11764705882352941</c:v>
                </c:pt>
                <c:pt idx="68">
                  <c:v>0</c:v>
                </c:pt>
                <c:pt idx="69">
                  <c:v>3.3333333333333333E-2</c:v>
                </c:pt>
                <c:pt idx="70">
                  <c:v>0</c:v>
                </c:pt>
                <c:pt idx="71">
                  <c:v>0</c:v>
                </c:pt>
                <c:pt idx="72">
                  <c:v>6.8965517241379309E-2</c:v>
                </c:pt>
                <c:pt idx="73">
                  <c:v>0.125</c:v>
                </c:pt>
                <c:pt idx="74">
                  <c:v>0</c:v>
                </c:pt>
                <c:pt idx="75">
                  <c:v>9.0909090909090898E-2</c:v>
                </c:pt>
                <c:pt idx="76">
                  <c:v>3.2258064516129031E-2</c:v>
                </c:pt>
                <c:pt idx="77">
                  <c:v>0.10129629629629629</c:v>
                </c:pt>
                <c:pt idx="78">
                  <c:v>0</c:v>
                </c:pt>
                <c:pt idx="79">
                  <c:v>2.1739130434782608E-2</c:v>
                </c:pt>
                <c:pt idx="80">
                  <c:v>0.05</c:v>
                </c:pt>
                <c:pt idx="81">
                  <c:v>5.8823529411764705E-2</c:v>
                </c:pt>
                <c:pt idx="82">
                  <c:v>7.1428571428571425E-2</c:v>
                </c:pt>
                <c:pt idx="83">
                  <c:v>9.0909090909090912E-2</c:v>
                </c:pt>
                <c:pt idx="84">
                  <c:v>9.375E-2</c:v>
                </c:pt>
                <c:pt idx="85">
                  <c:v>0.14285714285714285</c:v>
                </c:pt>
                <c:pt idx="86">
                  <c:v>7.7777777777777779E-2</c:v>
                </c:pt>
                <c:pt idx="87">
                  <c:v>0</c:v>
                </c:pt>
                <c:pt idx="88">
                  <c:v>0</c:v>
                </c:pt>
                <c:pt idx="89">
                  <c:v>0.25</c:v>
                </c:pt>
                <c:pt idx="90">
                  <c:v>0</c:v>
                </c:pt>
                <c:pt idx="91">
                  <c:v>2.3809523809523808E-2</c:v>
                </c:pt>
                <c:pt idx="92">
                  <c:v>0.1111111111111111</c:v>
                </c:pt>
                <c:pt idx="93">
                  <c:v>0.2</c:v>
                </c:pt>
                <c:pt idx="94">
                  <c:v>0.18181818181818182</c:v>
                </c:pt>
                <c:pt idx="95">
                  <c:v>3.5714285714285712E-2</c:v>
                </c:pt>
                <c:pt idx="96">
                  <c:v>0.1</c:v>
                </c:pt>
                <c:pt idx="97">
                  <c:v>4.3478260869565216E-2</c:v>
                </c:pt>
                <c:pt idx="98">
                  <c:v>8.5443722943722933E-2</c:v>
                </c:pt>
                <c:pt idx="99">
                  <c:v>6.6666666666666666E-2</c:v>
                </c:pt>
                <c:pt idx="100">
                  <c:v>0.23076923076923078</c:v>
                </c:pt>
                <c:pt idx="101">
                  <c:v>0</c:v>
                </c:pt>
                <c:pt idx="102">
                  <c:v>0.1111111111111111</c:v>
                </c:pt>
                <c:pt idx="103">
                  <c:v>0</c:v>
                </c:pt>
                <c:pt idx="104">
                  <c:v>0.20833333333333334</c:v>
                </c:pt>
                <c:pt idx="105">
                  <c:v>8.6956521739130432E-2</c:v>
                </c:pt>
                <c:pt idx="106">
                  <c:v>0</c:v>
                </c:pt>
                <c:pt idx="107">
                  <c:v>0.1111111111111111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ED52-494A-978A-62AD64C0302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8798936"/>
        <c:axId val="563505912"/>
      </c:scatterChart>
      <c:valAx>
        <c:axId val="558798936"/>
        <c:scaling>
          <c:orientation val="minMax"/>
        </c:scaling>
        <c:delete val="0"/>
        <c:axPos val="b"/>
        <c:majorGridlines>
          <c:spPr>
            <a:ln w="6350" cap="flat" cmpd="sng" algn="ctr">
              <a:solidFill>
                <a:srgbClr val="8496B0"/>
              </a:solidFill>
              <a:round/>
            </a:ln>
            <a:effectLst/>
          </c:spPr>
        </c:majorGridlines>
        <c:numFmt formatCode="0\ %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44546A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563505912"/>
        <c:crosses val="autoZero"/>
        <c:crossBetween val="midCat"/>
      </c:valAx>
      <c:valAx>
        <c:axId val="563505912"/>
        <c:scaling>
          <c:orientation val="minMax"/>
          <c:max val="0.5"/>
        </c:scaling>
        <c:delete val="0"/>
        <c:axPos val="l"/>
        <c:majorGridlines>
          <c:spPr>
            <a:ln w="6350" cap="flat" cmpd="sng" algn="ctr">
              <a:solidFill>
                <a:srgbClr val="8496B0"/>
              </a:solidFill>
              <a:round/>
            </a:ln>
            <a:effectLst/>
          </c:spPr>
        </c:majorGridlines>
        <c:numFmt formatCode="0\ %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44546A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558798936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 w="57150" cap="flat" cmpd="sng" algn="ctr">
      <a:solidFill>
        <a:srgbClr val="0073CF"/>
      </a:solidFill>
      <a:round/>
    </a:ln>
    <a:effectLst/>
  </c:spPr>
  <c:txPr>
    <a:bodyPr/>
    <a:lstStyle/>
    <a:p>
      <a:pPr>
        <a:defRPr>
          <a:solidFill>
            <a:schemeClr val="tx2"/>
          </a:solidFill>
          <a:latin typeface="Segoe UI" panose="020B0502040204020203" pitchFamily="34" charset="0"/>
          <a:cs typeface="Segoe UI" panose="020B0502040204020203" pitchFamily="34" charset="0"/>
        </a:defRPr>
      </a:pPr>
      <a:endParaRPr lang="cs-CZ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99C-4172-90CB-D7EC7186D0B1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99C-4172-90CB-D7EC7186D0B1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99C-4172-90CB-D7EC7186D0B1}"/>
              </c:ext>
            </c:extLst>
          </c:dPt>
          <c:cat>
            <c:strRef>
              <c:f>Sheet1!$A$2:$A$3</c:f>
              <c:strCache>
                <c:ptCount val="2"/>
                <c:pt idx="0">
                  <c:v>Item 01</c:v>
                </c:pt>
                <c:pt idx="1">
                  <c:v>Item 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12.5</c:v>
                </c:pt>
                <c:pt idx="1">
                  <c:v>87.5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99C-4172-90CB-D7EC7186D0B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192-45C6-97FB-E600BB04C427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5192-45C6-97FB-E600BB04C427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5192-45C6-97FB-E600BB04C427}"/>
              </c:ext>
            </c:extLst>
          </c:dPt>
          <c:cat>
            <c:strRef>
              <c:f>Sheet1!$A$2:$A$3</c:f>
              <c:strCache>
                <c:ptCount val="2"/>
                <c:pt idx="0">
                  <c:v>Item 01</c:v>
                </c:pt>
                <c:pt idx="1">
                  <c:v>Item 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22</c:v>
                </c:pt>
                <c:pt idx="1">
                  <c:v>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192-45C6-97FB-E600BB04C4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'34,35  ZV krit. 2.3 '!$K$2</c:f>
              <c:strCache>
                <c:ptCount val="1"/>
                <c:pt idx="0">
                  <c:v>výborná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5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A6A-4082-AE23-B75826420898}"/>
              </c:ext>
            </c:extLst>
          </c:dPt>
          <c:cat>
            <c:strRef>
              <c:f>'34,35  ZV krit. 2.3 '!$I$3:$J$17</c:f>
              <c:strCache>
                <c:ptCount val="15"/>
                <c:pt idx="0">
                  <c:v>Zlínský</c:v>
                </c:pt>
                <c:pt idx="1">
                  <c:v>Moravskoslezský</c:v>
                </c:pt>
                <c:pt idx="2">
                  <c:v>Vysočina</c:v>
                </c:pt>
                <c:pt idx="3">
                  <c:v>Jihočeský</c:v>
                </c:pt>
                <c:pt idx="4">
                  <c:v>Liberecký</c:v>
                </c:pt>
                <c:pt idx="5">
                  <c:v>Celá ČR</c:v>
                </c:pt>
                <c:pt idx="6">
                  <c:v>Královéhradecký</c:v>
                </c:pt>
                <c:pt idx="7">
                  <c:v>Olomoucký</c:v>
                </c:pt>
                <c:pt idx="8">
                  <c:v>Praha</c:v>
                </c:pt>
                <c:pt idx="9">
                  <c:v>Středočeský</c:v>
                </c:pt>
                <c:pt idx="10">
                  <c:v>Jihomoravský</c:v>
                </c:pt>
                <c:pt idx="11">
                  <c:v>Pardubický</c:v>
                </c:pt>
                <c:pt idx="12">
                  <c:v>Plzeňský</c:v>
                </c:pt>
                <c:pt idx="13">
                  <c:v>Karlovarský</c:v>
                </c:pt>
                <c:pt idx="14">
                  <c:v>Ústecký</c:v>
                </c:pt>
              </c:strCache>
            </c:strRef>
          </c:cat>
          <c:val>
            <c:numRef>
              <c:f>'34,35  ZV krit. 2.3 '!$K$3:$K$17</c:f>
              <c:numCache>
                <c:formatCode>###0.0%</c:formatCode>
                <c:ptCount val="15"/>
                <c:pt idx="0">
                  <c:v>0.21052631578947367</c:v>
                </c:pt>
                <c:pt idx="1">
                  <c:v>0.16250000000000001</c:v>
                </c:pt>
                <c:pt idx="2">
                  <c:v>0.15151515151515152</c:v>
                </c:pt>
                <c:pt idx="3">
                  <c:v>0.14285714285714285</c:v>
                </c:pt>
                <c:pt idx="4">
                  <c:v>0.11428571428571428</c:v>
                </c:pt>
                <c:pt idx="5">
                  <c:v>9.1205211726384364E-2</c:v>
                </c:pt>
                <c:pt idx="6">
                  <c:v>8.3333333333333315E-2</c:v>
                </c:pt>
                <c:pt idx="7">
                  <c:v>7.4999999999999997E-2</c:v>
                </c:pt>
                <c:pt idx="8">
                  <c:v>5.6603773584905669E-2</c:v>
                </c:pt>
                <c:pt idx="9">
                  <c:v>5.3763440860215048E-2</c:v>
                </c:pt>
                <c:pt idx="10">
                  <c:v>5.128205128205128E-2</c:v>
                </c:pt>
                <c:pt idx="11">
                  <c:v>4.7619047619047616E-2</c:v>
                </c:pt>
                <c:pt idx="12">
                  <c:v>3.2258064516129031E-2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A6A-4082-AE23-B758264208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83866488"/>
        <c:axId val="483864848"/>
      </c:barChart>
      <c:catAx>
        <c:axId val="4838664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83864848"/>
        <c:crosses val="autoZero"/>
        <c:auto val="1"/>
        <c:lblAlgn val="ctr"/>
        <c:lblOffset val="100"/>
        <c:noMultiLvlLbl val="0"/>
      </c:catAx>
      <c:valAx>
        <c:axId val="4838648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##0.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838664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6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tx2">
                <a:lumMod val="20000"/>
                <a:lumOff val="80000"/>
              </a:schemeClr>
            </a:solidFill>
          </c:spPr>
          <c:dPt>
            <c:idx val="0"/>
            <c:bubble3D val="0"/>
            <c:spPr>
              <a:solidFill>
                <a:schemeClr val="bg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48B-49E9-A3FA-E2F9F6325D4F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48B-49E9-A3FA-E2F9F6325D4F}"/>
              </c:ext>
            </c:extLst>
          </c:dPt>
          <c:dPt>
            <c:idx val="2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48B-49E9-A3FA-E2F9F6325D4F}"/>
              </c:ext>
            </c:extLst>
          </c:dPt>
          <c:dPt>
            <c:idx val="3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748B-49E9-A3FA-E2F9F6325D4F}"/>
              </c:ext>
            </c:extLst>
          </c:dPt>
          <c:cat>
            <c:strRef>
              <c:f>Sheet1!$A$2:$A$5</c:f>
              <c:strCache>
                <c:ptCount val="1"/>
                <c:pt idx="0">
                  <c:v>1st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25.7</c:v>
                </c:pt>
                <c:pt idx="1">
                  <c:v>74.3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48B-49E9-A3FA-E2F9F6325D4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6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0D1-4B4B-BE4E-1995ECFCE192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0D1-4B4B-BE4E-1995ECFCE192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60D1-4B4B-BE4E-1995ECFCE192}"/>
              </c:ext>
            </c:extLst>
          </c:dPt>
          <c:cat>
            <c:strRef>
              <c:f>Sheet1!$A$2:$A$3</c:f>
              <c:strCache>
                <c:ptCount val="2"/>
                <c:pt idx="0">
                  <c:v>Item 01</c:v>
                </c:pt>
                <c:pt idx="1">
                  <c:v>Item 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39.200000000000003</c:v>
                </c:pt>
                <c:pt idx="1">
                  <c:v>60.8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60D1-4B4B-BE4E-1995ECFCE1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dPt>
            <c:idx val="0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3B1-4DD3-92A6-6D1FE3E4A511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3B1-4DD3-92A6-6D1FE3E4A511}"/>
              </c:ext>
            </c:extLst>
          </c:dPt>
          <c:dPt>
            <c:idx val="2"/>
            <c:bubble3D val="0"/>
            <c:spPr>
              <a:solidFill>
                <a:schemeClr val="bg1">
                  <a:lumMod val="8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43B1-4DD3-92A6-6D1FE3E4A511}"/>
              </c:ext>
            </c:extLst>
          </c:dPt>
          <c:cat>
            <c:strRef>
              <c:f>Sheet1!$A$2:$A$3</c:f>
              <c:strCache>
                <c:ptCount val="2"/>
                <c:pt idx="0">
                  <c:v>Item 01</c:v>
                </c:pt>
                <c:pt idx="1">
                  <c:v>Item 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45</c:v>
                </c:pt>
                <c:pt idx="1">
                  <c:v>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43B1-4DD3-92A6-6D1FE3E4A51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99C-4172-90CB-D7EC7186D0B1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99C-4172-90CB-D7EC7186D0B1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99C-4172-90CB-D7EC7186D0B1}"/>
              </c:ext>
            </c:extLst>
          </c:dPt>
          <c:cat>
            <c:strRef>
              <c:f>Sheet1!$A$2:$A$3</c:f>
              <c:strCache>
                <c:ptCount val="2"/>
                <c:pt idx="0">
                  <c:v>Item 01</c:v>
                </c:pt>
                <c:pt idx="1">
                  <c:v>Item 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37.5</c:v>
                </c:pt>
                <c:pt idx="1">
                  <c:v>62.5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99C-4172-90CB-D7EC7186D0B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192-45C6-97FB-E600BB04C427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5192-45C6-97FB-E600BB04C427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5192-45C6-97FB-E600BB04C427}"/>
              </c:ext>
            </c:extLst>
          </c:dPt>
          <c:cat>
            <c:strRef>
              <c:f>Sheet1!$A$2:$A$3</c:f>
              <c:strCache>
                <c:ptCount val="2"/>
                <c:pt idx="0">
                  <c:v>Item 01</c:v>
                </c:pt>
                <c:pt idx="1">
                  <c:v>Item 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45.7</c:v>
                </c:pt>
                <c:pt idx="1">
                  <c:v>54.3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5192-45C6-97FB-E600BB04C4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'34,35  ZV krit. 2.3 '!$K$2</c:f>
              <c:strCache>
                <c:ptCount val="1"/>
                <c:pt idx="0">
                  <c:v>výborná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5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A6A-4082-AE23-B75826420898}"/>
              </c:ext>
            </c:extLst>
          </c:dPt>
          <c:cat>
            <c:strRef>
              <c:f>'34,35  ZV krit. 2.3 '!$I$3:$J$17</c:f>
              <c:strCache>
                <c:ptCount val="15"/>
                <c:pt idx="0">
                  <c:v>Zlínský</c:v>
                </c:pt>
                <c:pt idx="1">
                  <c:v>Moravskoslezský</c:v>
                </c:pt>
                <c:pt idx="2">
                  <c:v>Vysočina</c:v>
                </c:pt>
                <c:pt idx="3">
                  <c:v>Jihočeský</c:v>
                </c:pt>
                <c:pt idx="4">
                  <c:v>Liberecký</c:v>
                </c:pt>
                <c:pt idx="5">
                  <c:v>Celá ČR</c:v>
                </c:pt>
                <c:pt idx="6">
                  <c:v>Královéhradecký</c:v>
                </c:pt>
                <c:pt idx="7">
                  <c:v>Olomoucký</c:v>
                </c:pt>
                <c:pt idx="8">
                  <c:v>Praha</c:v>
                </c:pt>
                <c:pt idx="9">
                  <c:v>Středočeský</c:v>
                </c:pt>
                <c:pt idx="10">
                  <c:v>Jihomoravský</c:v>
                </c:pt>
                <c:pt idx="11">
                  <c:v>Pardubický</c:v>
                </c:pt>
                <c:pt idx="12">
                  <c:v>Plzeňský</c:v>
                </c:pt>
                <c:pt idx="13">
                  <c:v>Karlovarský</c:v>
                </c:pt>
                <c:pt idx="14">
                  <c:v>Ústecký</c:v>
                </c:pt>
              </c:strCache>
            </c:strRef>
          </c:cat>
          <c:val>
            <c:numRef>
              <c:f>'34,35  ZV krit. 2.3 '!$K$3:$K$17</c:f>
              <c:numCache>
                <c:formatCode>###0.0%</c:formatCode>
                <c:ptCount val="15"/>
                <c:pt idx="0">
                  <c:v>0.21052631578947367</c:v>
                </c:pt>
                <c:pt idx="1">
                  <c:v>0.16250000000000001</c:v>
                </c:pt>
                <c:pt idx="2">
                  <c:v>0.15151515151515152</c:v>
                </c:pt>
                <c:pt idx="3">
                  <c:v>0.14285714285714285</c:v>
                </c:pt>
                <c:pt idx="4">
                  <c:v>0.11428571428571428</c:v>
                </c:pt>
                <c:pt idx="5">
                  <c:v>9.1205211726384364E-2</c:v>
                </c:pt>
                <c:pt idx="6">
                  <c:v>8.3333333333333315E-2</c:v>
                </c:pt>
                <c:pt idx="7">
                  <c:v>7.4999999999999997E-2</c:v>
                </c:pt>
                <c:pt idx="8">
                  <c:v>5.6603773584905669E-2</c:v>
                </c:pt>
                <c:pt idx="9">
                  <c:v>5.3763440860215048E-2</c:v>
                </c:pt>
                <c:pt idx="10">
                  <c:v>5.128205128205128E-2</c:v>
                </c:pt>
                <c:pt idx="11">
                  <c:v>4.7619047619047616E-2</c:v>
                </c:pt>
                <c:pt idx="12">
                  <c:v>3.2258064516129031E-2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A6A-4082-AE23-B758264208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83866488"/>
        <c:axId val="483864848"/>
      </c:barChart>
      <c:catAx>
        <c:axId val="4838664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83864848"/>
        <c:crosses val="autoZero"/>
        <c:auto val="1"/>
        <c:lblAlgn val="ctr"/>
        <c:lblOffset val="100"/>
        <c:noMultiLvlLbl val="0"/>
      </c:catAx>
      <c:valAx>
        <c:axId val="4838648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###0.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838664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spPr>
            <a:ln w="19050" cap="rnd">
              <a:noFill/>
              <a:round/>
            </a:ln>
            <a:effectLst/>
          </c:spPr>
          <c:marker>
            <c:symbol val="circle"/>
            <c:size val="3"/>
            <c:spPr>
              <a:solidFill>
                <a:srgbClr val="8496B0"/>
              </a:solidFill>
              <a:ln w="9525">
                <a:noFill/>
              </a:ln>
              <a:effectLst/>
            </c:spPr>
          </c:marker>
          <c:trendline>
            <c:spPr>
              <a:ln w="19050" cap="rnd">
                <a:solidFill>
                  <a:srgbClr val="44546A"/>
                </a:solidFill>
                <a:prstDash val="solid"/>
              </a:ln>
              <a:effectLst/>
            </c:spPr>
            <c:trendlineType val="linear"/>
            <c:dispRSqr val="0"/>
            <c:dispEq val="0"/>
          </c:trendline>
          <c:xVal>
            <c:numRef>
              <c:f>List4!$L$46:$L$114</c:f>
              <c:numCache>
                <c:formatCode>0\ %</c:formatCode>
                <c:ptCount val="69"/>
                <c:pt idx="0">
                  <c:v>4.5454545454545414E-2</c:v>
                </c:pt>
                <c:pt idx="1">
                  <c:v>4.7619047619047672E-2</c:v>
                </c:pt>
                <c:pt idx="2">
                  <c:v>5.0000000000000044E-2</c:v>
                </c:pt>
                <c:pt idx="3">
                  <c:v>5.555555555555558E-2</c:v>
                </c:pt>
                <c:pt idx="4">
                  <c:v>5.8823529411764719E-2</c:v>
                </c:pt>
                <c:pt idx="5">
                  <c:v>6.25E-2</c:v>
                </c:pt>
                <c:pt idx="6">
                  <c:v>6.6666666666666652E-2</c:v>
                </c:pt>
                <c:pt idx="7">
                  <c:v>6.8965517241379337E-2</c:v>
                </c:pt>
                <c:pt idx="8">
                  <c:v>7.1428571428571397E-2</c:v>
                </c:pt>
                <c:pt idx="9">
                  <c:v>7.6923076923076872E-2</c:v>
                </c:pt>
                <c:pt idx="10">
                  <c:v>8.333333333333337E-2</c:v>
                </c:pt>
                <c:pt idx="11">
                  <c:v>8.6956521739130488E-2</c:v>
                </c:pt>
                <c:pt idx="12">
                  <c:v>9.0909090909090939E-2</c:v>
                </c:pt>
                <c:pt idx="13">
                  <c:v>9.9999999999999978E-2</c:v>
                </c:pt>
                <c:pt idx="14">
                  <c:v>0.10526315789473684</c:v>
                </c:pt>
                <c:pt idx="15">
                  <c:v>0.11111111111111116</c:v>
                </c:pt>
                <c:pt idx="16">
                  <c:v>0.11764705882352944</c:v>
                </c:pt>
                <c:pt idx="17">
                  <c:v>0.125</c:v>
                </c:pt>
                <c:pt idx="18">
                  <c:v>0.1333333333333333</c:v>
                </c:pt>
                <c:pt idx="19">
                  <c:v>0.13636363636363635</c:v>
                </c:pt>
                <c:pt idx="20">
                  <c:v>0.1428571428571429</c:v>
                </c:pt>
                <c:pt idx="21">
                  <c:v>0.15000000000000002</c:v>
                </c:pt>
                <c:pt idx="22">
                  <c:v>0.15384615384615385</c:v>
                </c:pt>
                <c:pt idx="23">
                  <c:v>0.15789473684210531</c:v>
                </c:pt>
                <c:pt idx="24">
                  <c:v>0.16000000000000003</c:v>
                </c:pt>
                <c:pt idx="25">
                  <c:v>0.16666666666666663</c:v>
                </c:pt>
                <c:pt idx="26">
                  <c:v>0.17391304347826086</c:v>
                </c:pt>
                <c:pt idx="27">
                  <c:v>0.17647058823529416</c:v>
                </c:pt>
                <c:pt idx="28">
                  <c:v>0.1785714285714286</c:v>
                </c:pt>
                <c:pt idx="29">
                  <c:v>0.18181818181818177</c:v>
                </c:pt>
                <c:pt idx="30">
                  <c:v>0.18518518518518523</c:v>
                </c:pt>
                <c:pt idx="31">
                  <c:v>0.1875</c:v>
                </c:pt>
                <c:pt idx="32">
                  <c:v>0.19047619047619047</c:v>
                </c:pt>
                <c:pt idx="33">
                  <c:v>0.19999999999999996</c:v>
                </c:pt>
                <c:pt idx="34">
                  <c:v>0.2142857142857143</c:v>
                </c:pt>
                <c:pt idx="35">
                  <c:v>0.22222222222222221</c:v>
                </c:pt>
                <c:pt idx="36">
                  <c:v>0.22727272727272729</c:v>
                </c:pt>
                <c:pt idx="37">
                  <c:v>0.23076923076923073</c:v>
                </c:pt>
                <c:pt idx="38">
                  <c:v>0.23529411764705888</c:v>
                </c:pt>
                <c:pt idx="39">
                  <c:v>0.25</c:v>
                </c:pt>
                <c:pt idx="40">
                  <c:v>0.26086956521739135</c:v>
                </c:pt>
                <c:pt idx="41">
                  <c:v>0.27272727272727271</c:v>
                </c:pt>
                <c:pt idx="42">
                  <c:v>0.2857142857142857</c:v>
                </c:pt>
                <c:pt idx="43">
                  <c:v>0.29629629629629628</c:v>
                </c:pt>
                <c:pt idx="44">
                  <c:v>0.30000000000000004</c:v>
                </c:pt>
                <c:pt idx="45">
                  <c:v>0.31034482758620685</c:v>
                </c:pt>
                <c:pt idx="46">
                  <c:v>0.31818181818181823</c:v>
                </c:pt>
                <c:pt idx="47">
                  <c:v>0.33333333333333337</c:v>
                </c:pt>
                <c:pt idx="48">
                  <c:v>0.34375</c:v>
                </c:pt>
                <c:pt idx="49">
                  <c:v>0.3571428571428571</c:v>
                </c:pt>
                <c:pt idx="50">
                  <c:v>0.36</c:v>
                </c:pt>
                <c:pt idx="51">
                  <c:v>0.375</c:v>
                </c:pt>
                <c:pt idx="52">
                  <c:v>0.38461538461538458</c:v>
                </c:pt>
                <c:pt idx="53">
                  <c:v>0.4</c:v>
                </c:pt>
                <c:pt idx="54">
                  <c:v>0.41666666666666663</c:v>
                </c:pt>
                <c:pt idx="55">
                  <c:v>0.4285714285714286</c:v>
                </c:pt>
                <c:pt idx="56">
                  <c:v>0.43478260869565222</c:v>
                </c:pt>
                <c:pt idx="57">
                  <c:v>0.4375</c:v>
                </c:pt>
                <c:pt idx="58">
                  <c:v>0.44444444444444442</c:v>
                </c:pt>
                <c:pt idx="59">
                  <c:v>0.45454545454545459</c:v>
                </c:pt>
                <c:pt idx="60">
                  <c:v>0.47058823529411764</c:v>
                </c:pt>
                <c:pt idx="61">
                  <c:v>0.47619047619047616</c:v>
                </c:pt>
                <c:pt idx="62">
                  <c:v>0.47826086956521741</c:v>
                </c:pt>
                <c:pt idx="63">
                  <c:v>0.5</c:v>
                </c:pt>
                <c:pt idx="64">
                  <c:v>0.55000000000000004</c:v>
                </c:pt>
                <c:pt idx="65">
                  <c:v>0.56000000000000005</c:v>
                </c:pt>
                <c:pt idx="66">
                  <c:v>0.5714285714285714</c:v>
                </c:pt>
                <c:pt idx="67">
                  <c:v>0.58064516129032251</c:v>
                </c:pt>
                <c:pt idx="68">
                  <c:v>0.61111111111111116</c:v>
                </c:pt>
              </c:numCache>
            </c:numRef>
          </c:xVal>
          <c:yVal>
            <c:numRef>
              <c:f>List4!$M$46:$M$114</c:f>
              <c:numCache>
                <c:formatCode>0\ %</c:formatCode>
                <c:ptCount val="69"/>
                <c:pt idx="0">
                  <c:v>0</c:v>
                </c:pt>
                <c:pt idx="1">
                  <c:v>0</c:v>
                </c:pt>
                <c:pt idx="2">
                  <c:v>0.05</c:v>
                </c:pt>
                <c:pt idx="3">
                  <c:v>0</c:v>
                </c:pt>
                <c:pt idx="4">
                  <c:v>0.29411764705882354</c:v>
                </c:pt>
                <c:pt idx="5">
                  <c:v>0</c:v>
                </c:pt>
                <c:pt idx="6">
                  <c:v>6.6666666666666666E-2</c:v>
                </c:pt>
                <c:pt idx="7">
                  <c:v>6.8965517241379309E-2</c:v>
                </c:pt>
                <c:pt idx="8">
                  <c:v>0.14285714285714285</c:v>
                </c:pt>
                <c:pt idx="9">
                  <c:v>3.8461538461538464E-2</c:v>
                </c:pt>
                <c:pt idx="10">
                  <c:v>0</c:v>
                </c:pt>
                <c:pt idx="11">
                  <c:v>0</c:v>
                </c:pt>
                <c:pt idx="12">
                  <c:v>0.24242424242424243</c:v>
                </c:pt>
                <c:pt idx="13">
                  <c:v>1.6666666666666666E-2</c:v>
                </c:pt>
                <c:pt idx="14">
                  <c:v>0.13157894736842105</c:v>
                </c:pt>
                <c:pt idx="15">
                  <c:v>0.20370370370370372</c:v>
                </c:pt>
                <c:pt idx="16">
                  <c:v>0.11764705882352941</c:v>
                </c:pt>
                <c:pt idx="17">
                  <c:v>4.6875E-2</c:v>
                </c:pt>
                <c:pt idx="18">
                  <c:v>6.6666666666666666E-2</c:v>
                </c:pt>
                <c:pt idx="19">
                  <c:v>9.0909090909090912E-2</c:v>
                </c:pt>
                <c:pt idx="20">
                  <c:v>2.3809523809523808E-2</c:v>
                </c:pt>
                <c:pt idx="21">
                  <c:v>0.15</c:v>
                </c:pt>
                <c:pt idx="22">
                  <c:v>0.11538461538461539</c:v>
                </c:pt>
                <c:pt idx="23">
                  <c:v>0.26315789473684209</c:v>
                </c:pt>
                <c:pt idx="24">
                  <c:v>0.2</c:v>
                </c:pt>
                <c:pt idx="25">
                  <c:v>5.7291666666666671E-2</c:v>
                </c:pt>
                <c:pt idx="26">
                  <c:v>4.3478260869565216E-2</c:v>
                </c:pt>
                <c:pt idx="27">
                  <c:v>7.8431372549019607E-2</c:v>
                </c:pt>
                <c:pt idx="28">
                  <c:v>0.10714285714285714</c:v>
                </c:pt>
                <c:pt idx="29">
                  <c:v>0</c:v>
                </c:pt>
                <c:pt idx="30">
                  <c:v>7.407407407407407E-2</c:v>
                </c:pt>
                <c:pt idx="31">
                  <c:v>6.25E-2</c:v>
                </c:pt>
                <c:pt idx="32">
                  <c:v>4.7619047619047616E-2</c:v>
                </c:pt>
                <c:pt idx="33">
                  <c:v>6.25E-2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7.6923076923076927E-2</c:v>
                </c:pt>
                <c:pt idx="38">
                  <c:v>8.8235294117647051E-2</c:v>
                </c:pt>
                <c:pt idx="39">
                  <c:v>0.10925925925925925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9.2592592592592587E-2</c:v>
                </c:pt>
                <c:pt idx="44">
                  <c:v>0.15000000000000002</c:v>
                </c:pt>
                <c:pt idx="45">
                  <c:v>0.10344827586206896</c:v>
                </c:pt>
                <c:pt idx="46">
                  <c:v>0</c:v>
                </c:pt>
                <c:pt idx="47">
                  <c:v>0.26666666666666666</c:v>
                </c:pt>
                <c:pt idx="48">
                  <c:v>1.5625E-2</c:v>
                </c:pt>
                <c:pt idx="49">
                  <c:v>0</c:v>
                </c:pt>
                <c:pt idx="50">
                  <c:v>0.16</c:v>
                </c:pt>
                <c:pt idx="51">
                  <c:v>2.5000000000000001E-2</c:v>
                </c:pt>
                <c:pt idx="52">
                  <c:v>0.5</c:v>
                </c:pt>
                <c:pt idx="53">
                  <c:v>0.31999999999999995</c:v>
                </c:pt>
                <c:pt idx="54">
                  <c:v>0.16666666666666666</c:v>
                </c:pt>
                <c:pt idx="56">
                  <c:v>0</c:v>
                </c:pt>
                <c:pt idx="57">
                  <c:v>0.125</c:v>
                </c:pt>
                <c:pt idx="58">
                  <c:v>0.5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0.30434782608695654</c:v>
                </c:pt>
                <c:pt idx="63">
                  <c:v>0.17777777777777776</c:v>
                </c:pt>
                <c:pt idx="64">
                  <c:v>0</c:v>
                </c:pt>
                <c:pt idx="65">
                  <c:v>0.08</c:v>
                </c:pt>
                <c:pt idx="67">
                  <c:v>3.2258064516129031E-2</c:v>
                </c:pt>
                <c:pt idx="68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10BE-4AC7-87E1-0786967C0D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63505128"/>
        <c:axId val="563504344"/>
      </c:scatterChart>
      <c:valAx>
        <c:axId val="563505128"/>
        <c:scaling>
          <c:orientation val="minMax"/>
          <c:max val="1"/>
        </c:scaling>
        <c:delete val="0"/>
        <c:axPos val="b"/>
        <c:majorGridlines>
          <c:spPr>
            <a:ln w="6350" cap="flat" cmpd="sng" algn="ctr">
              <a:solidFill>
                <a:srgbClr val="8496B0"/>
              </a:solidFill>
              <a:round/>
            </a:ln>
            <a:effectLst/>
          </c:spPr>
        </c:majorGridlines>
        <c:numFmt formatCode="0\ %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44546A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563504344"/>
        <c:crosses val="autoZero"/>
        <c:crossBetween val="midCat"/>
      </c:valAx>
      <c:valAx>
        <c:axId val="563504344"/>
        <c:scaling>
          <c:orientation val="minMax"/>
          <c:max val="0.5"/>
        </c:scaling>
        <c:delete val="0"/>
        <c:axPos val="l"/>
        <c:majorGridlines>
          <c:spPr>
            <a:ln w="6350" cap="flat" cmpd="sng" algn="ctr">
              <a:solidFill>
                <a:srgbClr val="8496B0"/>
              </a:solidFill>
              <a:round/>
            </a:ln>
            <a:effectLst/>
          </c:spPr>
        </c:majorGridlines>
        <c:numFmt formatCode="0\ %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44546A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56350512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 w="57150" cap="flat" cmpd="sng" algn="ctr">
      <a:solidFill>
        <a:srgbClr val="8496B0"/>
      </a:solidFill>
      <a:round/>
    </a:ln>
    <a:effectLst/>
  </c:spPr>
  <c:txPr>
    <a:bodyPr/>
    <a:lstStyle/>
    <a:p>
      <a:pPr>
        <a:defRPr>
          <a:solidFill>
            <a:schemeClr val="tx1"/>
          </a:solidFill>
          <a:latin typeface="Times New Roman" panose="02020603050405020304" pitchFamily="18" charset="0"/>
          <a:cs typeface="Times New Roman" panose="02020603050405020304" pitchFamily="18" charset="0"/>
        </a:defRPr>
      </a:pPr>
      <a:endParaRPr lang="cs-CZ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6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tx2">
                <a:lumMod val="20000"/>
                <a:lumOff val="80000"/>
              </a:schemeClr>
            </a:solidFill>
          </c:spPr>
          <c:dPt>
            <c:idx val="0"/>
            <c:bubble3D val="0"/>
            <c:spPr>
              <a:solidFill>
                <a:schemeClr val="bg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8EE-4106-A87E-8C60174C5E12}"/>
              </c:ext>
            </c:extLst>
          </c:dPt>
          <c:dPt>
            <c:idx val="1"/>
            <c:bubble3D val="0"/>
            <c:spPr>
              <a:solidFill>
                <a:schemeClr val="bg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8EE-4106-A87E-8C60174C5E12}"/>
              </c:ext>
            </c:extLst>
          </c:dPt>
          <c:dPt>
            <c:idx val="2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58EE-4106-A87E-8C60174C5E12}"/>
              </c:ext>
            </c:extLst>
          </c:dPt>
          <c:dPt>
            <c:idx val="3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58EE-4106-A87E-8C60174C5E12}"/>
              </c:ext>
            </c:extLst>
          </c:dPt>
          <c:cat>
            <c:strRef>
              <c:f>Sheet1!$A$2:$A$5</c:f>
              <c:strCache>
                <c:ptCount val="1"/>
                <c:pt idx="0">
                  <c:v>1st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45</c:v>
                </c:pt>
                <c:pt idx="1">
                  <c:v>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58EE-4106-A87E-8C60174C5E1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6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211431253592505"/>
          <c:y val="4.869411243913236E-2"/>
          <c:w val="0.48388439357401547"/>
          <c:h val="0.85646939857155835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List1!$B$309</c:f>
              <c:strCache>
                <c:ptCount val="1"/>
                <c:pt idx="0">
                  <c:v>rozvrh pro prezenční výuku</c:v>
                </c:pt>
              </c:strCache>
            </c:strRef>
          </c:tx>
          <c:spPr>
            <a:solidFill>
              <a:srgbClr val="0073CF"/>
            </a:solidFill>
            <a:ln w="3175">
              <a:solidFill>
                <a:srgbClr val="44546A"/>
              </a:solidFill>
            </a:ln>
            <a:effectLst/>
          </c:spPr>
          <c:invertIfNegative val="0"/>
          <c:dLbls>
            <c:numFmt formatCode="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List1!$C$308:$G$308</c:f>
              <c:strCache>
                <c:ptCount val="5"/>
                <c:pt idx="0">
                  <c:v>neúplné ZŠ</c:v>
                </c:pt>
                <c:pt idx="1">
                  <c:v>úplné ZŠ</c:v>
                </c:pt>
                <c:pt idx="2">
                  <c:v>gymnázia</c:v>
                </c:pt>
                <c:pt idx="3">
                  <c:v>maturitní SOŠ</c:v>
                </c:pt>
                <c:pt idx="4">
                  <c:v>nematuritní SOŠ</c:v>
                </c:pt>
              </c:strCache>
            </c:strRef>
          </c:cat>
          <c:val>
            <c:numRef>
              <c:f>List1!$C$309:$G$309</c:f>
              <c:numCache>
                <c:formatCode>0%</c:formatCode>
                <c:ptCount val="5"/>
                <c:pt idx="0">
                  <c:v>3.4482758620689655E-2</c:v>
                </c:pt>
                <c:pt idx="1">
                  <c:v>3.9772727272727272E-2</c:v>
                </c:pt>
                <c:pt idx="2" formatCode="0&quot; &quot;%">
                  <c:v>0.2857142857142857</c:v>
                </c:pt>
                <c:pt idx="3">
                  <c:v>0.23076923076923078</c:v>
                </c:pt>
                <c:pt idx="4">
                  <c:v>0.5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D12-4139-BBA7-D7D680948819}"/>
            </c:ext>
          </c:extLst>
        </c:ser>
        <c:ser>
          <c:idx val="1"/>
          <c:order val="1"/>
          <c:tx>
            <c:strRef>
              <c:f>List1!$B$310</c:f>
              <c:strCache>
                <c:ptCount val="1"/>
                <c:pt idx="0">
                  <c:v>rozvrh bez redukce rozsahu vzhledem k učebnímu plánu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rgbClr val="44546A"/>
              </a:solidFill>
            </a:ln>
            <a:effectLst/>
          </c:spPr>
          <c:invertIfNegative val="0"/>
          <c:dLbls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7D12-4139-BBA7-D7D680948819}"/>
                </c:ext>
              </c:extLst>
            </c:dLbl>
            <c:numFmt formatCode="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2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List1!$C$308:$G$308</c:f>
              <c:strCache>
                <c:ptCount val="5"/>
                <c:pt idx="0">
                  <c:v>neúplné ZŠ</c:v>
                </c:pt>
                <c:pt idx="1">
                  <c:v>úplné ZŠ</c:v>
                </c:pt>
                <c:pt idx="2">
                  <c:v>gymnázia</c:v>
                </c:pt>
                <c:pt idx="3">
                  <c:v>maturitní SOŠ</c:v>
                </c:pt>
                <c:pt idx="4">
                  <c:v>nematuritní SOŠ</c:v>
                </c:pt>
              </c:strCache>
            </c:strRef>
          </c:cat>
          <c:val>
            <c:numRef>
              <c:f>List1!$C$310:$G$310</c:f>
              <c:numCache>
                <c:formatCode>0%</c:formatCode>
                <c:ptCount val="5"/>
                <c:pt idx="0">
                  <c:v>4.5977011494252873E-2</c:v>
                </c:pt>
                <c:pt idx="1">
                  <c:v>6.8181818181818177E-2</c:v>
                </c:pt>
                <c:pt idx="2" formatCode="0&quot; &quot;%">
                  <c:v>9.5238095238095233E-2</c:v>
                </c:pt>
                <c:pt idx="3">
                  <c:v>0</c:v>
                </c:pt>
                <c:pt idx="4">
                  <c:v>6.25E-2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D12-4139-BBA7-D7D680948819}"/>
            </c:ext>
          </c:extLst>
        </c:ser>
        <c:ser>
          <c:idx val="2"/>
          <c:order val="2"/>
          <c:tx>
            <c:strRef>
              <c:f>List1!$B$311</c:f>
              <c:strCache>
                <c:ptCount val="1"/>
                <c:pt idx="0">
                  <c:v>redukována výuka výchov nebo odborný výcvik</c:v>
                </c:pt>
              </c:strCache>
            </c:strRef>
          </c:tx>
          <c:spPr>
            <a:solidFill>
              <a:srgbClr val="D5DCE4"/>
            </a:solidFill>
            <a:ln w="3175">
              <a:solidFill>
                <a:srgbClr val="44546A"/>
              </a:solidFill>
            </a:ln>
            <a:effectLst/>
          </c:spPr>
          <c:invertIfNegative val="0"/>
          <c:dLbls>
            <c:numFmt formatCode="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2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List1!$C$308:$G$308</c:f>
              <c:strCache>
                <c:ptCount val="5"/>
                <c:pt idx="0">
                  <c:v>neúplné ZŠ</c:v>
                </c:pt>
                <c:pt idx="1">
                  <c:v>úplné ZŠ</c:v>
                </c:pt>
                <c:pt idx="2">
                  <c:v>gymnázia</c:v>
                </c:pt>
                <c:pt idx="3">
                  <c:v>maturitní SOŠ</c:v>
                </c:pt>
                <c:pt idx="4">
                  <c:v>nematuritní SOŠ</c:v>
                </c:pt>
              </c:strCache>
            </c:strRef>
          </c:cat>
          <c:val>
            <c:numRef>
              <c:f>List1!$C$311:$G$311</c:f>
              <c:numCache>
                <c:formatCode>0%</c:formatCode>
                <c:ptCount val="5"/>
                <c:pt idx="0">
                  <c:v>0.58620689655172409</c:v>
                </c:pt>
                <c:pt idx="1">
                  <c:v>0.42045454545454547</c:v>
                </c:pt>
                <c:pt idx="2" formatCode="0&quot; &quot;%">
                  <c:v>0.52380952380952384</c:v>
                </c:pt>
                <c:pt idx="3">
                  <c:v>0.46153846153846156</c:v>
                </c:pt>
                <c:pt idx="4">
                  <c:v>0.4375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D12-4139-BBA7-D7D680948819}"/>
            </c:ext>
          </c:extLst>
        </c:ser>
        <c:ser>
          <c:idx val="3"/>
          <c:order val="3"/>
          <c:tx>
            <c:strRef>
              <c:f>List1!$B$312</c:f>
              <c:strCache>
                <c:ptCount val="1"/>
                <c:pt idx="0">
                  <c:v>redukována výuka výchov a dalších předmětů mimo profilových</c:v>
                </c:pt>
              </c:strCache>
            </c:strRef>
          </c:tx>
          <c:spPr>
            <a:solidFill>
              <a:srgbClr val="8496B0"/>
            </a:solidFill>
            <a:ln w="3175">
              <a:solidFill>
                <a:srgbClr val="44546A"/>
              </a:solidFill>
            </a:ln>
            <a:effectLst/>
          </c:spPr>
          <c:invertIfNegative val="0"/>
          <c:dLbls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7D12-4139-BBA7-D7D680948819}"/>
                </c:ext>
              </c:extLst>
            </c:dLbl>
            <c:numFmt formatCode="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List1!$C$308:$G$308</c:f>
              <c:strCache>
                <c:ptCount val="5"/>
                <c:pt idx="0">
                  <c:v>neúplné ZŠ</c:v>
                </c:pt>
                <c:pt idx="1">
                  <c:v>úplné ZŠ</c:v>
                </c:pt>
                <c:pt idx="2">
                  <c:v>gymnázia</c:v>
                </c:pt>
                <c:pt idx="3">
                  <c:v>maturitní SOŠ</c:v>
                </c:pt>
                <c:pt idx="4">
                  <c:v>nematuritní SOŠ</c:v>
                </c:pt>
              </c:strCache>
            </c:strRef>
          </c:cat>
          <c:val>
            <c:numRef>
              <c:f>List1!$C$312:$G$312</c:f>
              <c:numCache>
                <c:formatCode>0%</c:formatCode>
                <c:ptCount val="5"/>
                <c:pt idx="0">
                  <c:v>0.21839080459770116</c:v>
                </c:pt>
                <c:pt idx="1">
                  <c:v>0.28977272727272729</c:v>
                </c:pt>
                <c:pt idx="2" formatCode="0&quot; &quot;%">
                  <c:v>4.7619047619047616E-2</c:v>
                </c:pt>
                <c:pt idx="3">
                  <c:v>0.12820512820512819</c:v>
                </c:pt>
                <c:pt idx="4" formatCode="0&quot; &quot;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7D12-4139-BBA7-D7D680948819}"/>
            </c:ext>
          </c:extLst>
        </c:ser>
        <c:ser>
          <c:idx val="4"/>
          <c:order val="4"/>
          <c:tx>
            <c:strRef>
              <c:f>List1!$B$313</c:f>
              <c:strCache>
                <c:ptCount val="1"/>
                <c:pt idx="0">
                  <c:v>celkově redukovaná výuka</c:v>
                </c:pt>
              </c:strCache>
            </c:strRef>
          </c:tx>
          <c:spPr>
            <a:solidFill>
              <a:srgbClr val="00BFAC"/>
            </a:solidFill>
            <a:ln w="3175">
              <a:solidFill>
                <a:srgbClr val="44546A"/>
              </a:solidFill>
            </a:ln>
            <a:effectLst/>
          </c:spPr>
          <c:invertIfNegative val="0"/>
          <c:dLbls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7D12-4139-BBA7-D7D680948819}"/>
                </c:ext>
              </c:extLst>
            </c:dLbl>
            <c:numFmt formatCode="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bg1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List1!$C$308:$G$308</c:f>
              <c:strCache>
                <c:ptCount val="5"/>
                <c:pt idx="0">
                  <c:v>neúplné ZŠ</c:v>
                </c:pt>
                <c:pt idx="1">
                  <c:v>úplné ZŠ</c:v>
                </c:pt>
                <c:pt idx="2">
                  <c:v>gymnázia</c:v>
                </c:pt>
                <c:pt idx="3">
                  <c:v>maturitní SOŠ</c:v>
                </c:pt>
                <c:pt idx="4">
                  <c:v>nematuritní SOŠ</c:v>
                </c:pt>
              </c:strCache>
            </c:strRef>
          </c:cat>
          <c:val>
            <c:numRef>
              <c:f>List1!$C$313:$G$313</c:f>
              <c:numCache>
                <c:formatCode>0%</c:formatCode>
                <c:ptCount val="5"/>
                <c:pt idx="0">
                  <c:v>0.11494252873563218</c:v>
                </c:pt>
                <c:pt idx="1">
                  <c:v>0.17613636363636365</c:v>
                </c:pt>
                <c:pt idx="2" formatCode="0&quot; &quot;%">
                  <c:v>4.7619047619047616E-2</c:v>
                </c:pt>
                <c:pt idx="3">
                  <c:v>0.17948717948717949</c:v>
                </c:pt>
                <c:pt idx="4" formatCode="0&quot; &quot;%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7D12-4139-BBA7-D7D68094881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23862792"/>
        <c:axId val="723864360"/>
      </c:barChart>
      <c:catAx>
        <c:axId val="72386279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44546A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723864360"/>
        <c:crosses val="autoZero"/>
        <c:auto val="1"/>
        <c:lblAlgn val="ctr"/>
        <c:lblOffset val="100"/>
        <c:noMultiLvlLbl val="0"/>
      </c:catAx>
      <c:valAx>
        <c:axId val="723864360"/>
        <c:scaling>
          <c:orientation val="minMax"/>
          <c:max val="1"/>
        </c:scaling>
        <c:delete val="0"/>
        <c:axPos val="b"/>
        <c:majorGridlines>
          <c:spPr>
            <a:ln w="6350" cap="flat" cmpd="sng" algn="ctr">
              <a:solidFill>
                <a:srgbClr val="8496B0"/>
              </a:solidFill>
              <a:round/>
            </a:ln>
            <a:effectLst/>
          </c:spPr>
        </c:majorGridlines>
        <c:numFmt formatCode="0&quot; &quot;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7238627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6019760586684506"/>
          <c:y val="0.1310164871287075"/>
          <c:w val="0.32448820844805054"/>
          <c:h val="0.73796675463958894"/>
        </c:manualLayout>
      </c:layout>
      <c:overlay val="0"/>
      <c:spPr>
        <a:solidFill>
          <a:srgbClr val="F1F1F1"/>
        </a:solidFill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2"/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cs-CZ"/>
        </a:p>
      </c:txPr>
    </c:legend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 sz="1000">
          <a:solidFill>
            <a:schemeClr val="tx2"/>
          </a:solidFill>
          <a:latin typeface="Segoe UI" panose="020B0502040204020203" pitchFamily="34" charset="0"/>
          <a:cs typeface="Segoe UI" panose="020B0502040204020203" pitchFamily="34" charset="0"/>
        </a:defRPr>
      </a:pPr>
      <a:endParaRPr lang="cs-CZ"/>
    </a:p>
  </c:txPr>
  <c:externalData r:id="rId3">
    <c:autoUpdate val="0"/>
  </c:externalData>
  <c:userShapes r:id="rId4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8379312065630428E-2"/>
          <c:y val="6.4705882352941183E-2"/>
          <c:w val="0.5559309121636391"/>
          <c:h val="0.59388656664830475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List1!$B$321</c:f>
              <c:strCache>
                <c:ptCount val="1"/>
                <c:pt idx="0">
                  <c:v>více než 90 minut a méně než 180 minut</c:v>
                </c:pt>
              </c:strCache>
            </c:strRef>
          </c:tx>
          <c:spPr>
            <a:solidFill>
              <a:srgbClr val="00BFAC"/>
            </a:solidFill>
            <a:ln w="3175">
              <a:solidFill>
                <a:srgbClr val="44546A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List1!$C$320:$D$320</c:f>
              <c:strCache>
                <c:ptCount val="2"/>
                <c:pt idx="0">
                  <c:v>neúplné
ZŠ</c:v>
                </c:pt>
                <c:pt idx="1">
                  <c:v>úplné ZŠ</c:v>
                </c:pt>
              </c:strCache>
            </c:strRef>
          </c:cat>
          <c:val>
            <c:numRef>
              <c:f>List1!$C$321:$D$321</c:f>
              <c:numCache>
                <c:formatCode>0" "%</c:formatCode>
                <c:ptCount val="2"/>
                <c:pt idx="0">
                  <c:v>0.2988505747126437</c:v>
                </c:pt>
                <c:pt idx="1">
                  <c:v>0.36571428571428571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B65-4967-9F0B-61A4392D98AC}"/>
            </c:ext>
          </c:extLst>
        </c:ser>
        <c:ser>
          <c:idx val="1"/>
          <c:order val="1"/>
          <c:tx>
            <c:strRef>
              <c:f>List1!$B$322</c:f>
              <c:strCache>
                <c:ptCount val="1"/>
                <c:pt idx="0">
                  <c:v>ve stejném rozsahu jako v prezenčním rozvrhu</c:v>
                </c:pt>
              </c:strCache>
            </c:strRef>
          </c:tx>
          <c:spPr>
            <a:solidFill>
              <a:srgbClr val="D5DCE4"/>
            </a:solidFill>
            <a:ln w="3175">
              <a:solidFill>
                <a:srgbClr val="44546A"/>
              </a:solidFill>
            </a:ln>
            <a:effectLst/>
          </c:spPr>
          <c:invertIfNegative val="0"/>
          <c:cat>
            <c:strRef>
              <c:f>List1!$C$320:$D$320</c:f>
              <c:strCache>
                <c:ptCount val="2"/>
                <c:pt idx="0">
                  <c:v>neúplné
ZŠ</c:v>
                </c:pt>
                <c:pt idx="1">
                  <c:v>úplné ZŠ</c:v>
                </c:pt>
              </c:strCache>
            </c:strRef>
          </c:cat>
          <c:val>
            <c:numRef>
              <c:f>List1!$C$322:$D$322</c:f>
              <c:numCache>
                <c:formatCode>0" "%</c:formatCode>
                <c:ptCount val="2"/>
                <c:pt idx="0">
                  <c:v>3.4482758620689655E-2</c:v>
                </c:pt>
                <c:pt idx="1">
                  <c:v>1.7142857142857144E-2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B65-4967-9F0B-61A4392D98A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60"/>
        <c:overlap val="100"/>
        <c:axId val="774848016"/>
        <c:axId val="774845664"/>
      </c:barChart>
      <c:catAx>
        <c:axId val="7748480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44546A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774845664"/>
        <c:crosses val="autoZero"/>
        <c:auto val="1"/>
        <c:lblAlgn val="ctr"/>
        <c:lblOffset val="100"/>
        <c:noMultiLvlLbl val="0"/>
      </c:catAx>
      <c:valAx>
        <c:axId val="774845664"/>
        <c:scaling>
          <c:orientation val="minMax"/>
        </c:scaling>
        <c:delete val="0"/>
        <c:axPos val="b"/>
        <c:majorGridlines>
          <c:spPr>
            <a:ln w="6350" cap="flat" cmpd="sng" algn="ctr">
              <a:solidFill>
                <a:srgbClr val="44546A"/>
              </a:solidFill>
              <a:round/>
            </a:ln>
            <a:effectLst/>
          </c:spPr>
        </c:majorGridlines>
        <c:numFmt formatCode="0&quot; &quot;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7748480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egendEntry>
        <c:idx val="0"/>
        <c:txPr>
          <a:bodyPr rot="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</c:legendEntry>
      <c:legendEntry>
        <c:idx val="1"/>
        <c:txPr>
          <a:bodyPr rot="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</c:legendEntry>
      <c:layout>
        <c:manualLayout>
          <c:xMode val="edge"/>
          <c:yMode val="edge"/>
          <c:x val="0.67644889382023976"/>
          <c:y val="0.18022603141685478"/>
          <c:w val="0.31500917752885366"/>
          <c:h val="0.63954721709169071"/>
        </c:manualLayout>
      </c:layout>
      <c:overlay val="0"/>
      <c:spPr>
        <a:solidFill>
          <a:srgbClr val="F1F1F1"/>
        </a:solidFill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2"/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cs-CZ"/>
        </a:p>
      </c:txPr>
    </c:legend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 sz="1000">
          <a:solidFill>
            <a:schemeClr val="tx2"/>
          </a:solidFill>
          <a:latin typeface="Segoe UI" panose="020B0502040204020203" pitchFamily="34" charset="0"/>
          <a:cs typeface="Segoe UI" panose="020B0502040204020203" pitchFamily="34" charset="0"/>
        </a:defRPr>
      </a:pPr>
      <a:endParaRPr lang="cs-CZ"/>
    </a:p>
  </c:txPr>
  <c:externalData r:id="rId3">
    <c:autoUpdate val="0"/>
  </c:externalData>
  <c:userShapes r:id="rId4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5756508542660162E-2"/>
          <c:y val="0.12571428571428572"/>
          <c:w val="0.5680706186813389"/>
          <c:h val="0.56579167604049496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List1!$B$335</c:f>
              <c:strCache>
                <c:ptCount val="1"/>
                <c:pt idx="0">
                  <c:v>více než 120 minut a méně než 240 minut</c:v>
                </c:pt>
              </c:strCache>
            </c:strRef>
          </c:tx>
          <c:spPr>
            <a:solidFill>
              <a:srgbClr val="00BFAC"/>
            </a:solidFill>
            <a:ln w="3175">
              <a:solidFill>
                <a:srgbClr val="44546A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500" b="0" i="0" u="none" strike="noStrike" kern="1200" baseline="0">
                    <a:solidFill>
                      <a:schemeClr val="bg1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List1!$C$334</c:f>
              <c:strCache>
                <c:ptCount val="1"/>
                <c:pt idx="0">
                  <c:v>úplné ZŠ</c:v>
                </c:pt>
              </c:strCache>
            </c:strRef>
          </c:cat>
          <c:val>
            <c:numRef>
              <c:f>List1!$C$335</c:f>
              <c:numCache>
                <c:formatCode>0" "%</c:formatCode>
                <c:ptCount val="1"/>
                <c:pt idx="0">
                  <c:v>0.58857142857142852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CF3-4F88-A6C2-228BB9A5A214}"/>
            </c:ext>
          </c:extLst>
        </c:ser>
        <c:ser>
          <c:idx val="1"/>
          <c:order val="1"/>
          <c:tx>
            <c:strRef>
              <c:f>List1!$B$336</c:f>
              <c:strCache>
                <c:ptCount val="1"/>
                <c:pt idx="0">
                  <c:v>ve stejném rozsahu jako v prezenčním rozvrhu</c:v>
                </c:pt>
              </c:strCache>
            </c:strRef>
          </c:tx>
          <c:spPr>
            <a:solidFill>
              <a:srgbClr val="D5DCE4"/>
            </a:solidFill>
            <a:ln w="3175">
              <a:solidFill>
                <a:srgbClr val="44546A"/>
              </a:solidFill>
            </a:ln>
            <a:effectLst/>
          </c:spPr>
          <c:invertIfNegative val="0"/>
          <c:cat>
            <c:strRef>
              <c:f>List1!$C$334</c:f>
              <c:strCache>
                <c:ptCount val="1"/>
                <c:pt idx="0">
                  <c:v>úplné ZŠ</c:v>
                </c:pt>
              </c:strCache>
            </c:strRef>
          </c:cat>
          <c:val>
            <c:numRef>
              <c:f>List1!$C$336</c:f>
              <c:numCache>
                <c:formatCode>0" "%</c:formatCode>
                <c:ptCount val="1"/>
                <c:pt idx="0">
                  <c:v>5.7142857142857143E-3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CF3-4F88-A6C2-228BB9A5A2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43905616"/>
        <c:axId val="743906008"/>
      </c:barChart>
      <c:catAx>
        <c:axId val="7439056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44546A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743906008"/>
        <c:crosses val="autoZero"/>
        <c:auto val="1"/>
        <c:lblAlgn val="ctr"/>
        <c:lblOffset val="100"/>
        <c:noMultiLvlLbl val="0"/>
      </c:catAx>
      <c:valAx>
        <c:axId val="743906008"/>
        <c:scaling>
          <c:orientation val="minMax"/>
          <c:max val="1"/>
          <c:min val="0"/>
        </c:scaling>
        <c:delete val="0"/>
        <c:axPos val="b"/>
        <c:majorGridlines>
          <c:spPr>
            <a:ln w="6350" cap="flat" cmpd="sng" algn="ctr">
              <a:solidFill>
                <a:srgbClr val="8496B0"/>
              </a:solidFill>
              <a:round/>
            </a:ln>
            <a:effectLst/>
          </c:spPr>
        </c:majorGridlines>
        <c:numFmt formatCode="0&quot; &quot;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cs-CZ"/>
          </a:p>
        </c:txPr>
        <c:crossAx val="743905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7598604100418591"/>
          <c:y val="0.10037435320584927"/>
          <c:w val="0.31547202747228664"/>
          <c:h val="0.79925129358830149"/>
        </c:manualLayout>
      </c:layout>
      <c:overlay val="0"/>
      <c:spPr>
        <a:solidFill>
          <a:srgbClr val="F1F1F1"/>
        </a:solidFill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1" i="0" u="none" strike="noStrike" kern="1200" baseline="0">
              <a:solidFill>
                <a:schemeClr val="tx2"/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cs-CZ"/>
        </a:p>
      </c:txPr>
    </c:legend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 sz="1000">
          <a:solidFill>
            <a:schemeClr val="tx2"/>
          </a:solidFill>
          <a:latin typeface="Segoe UI" panose="020B0502040204020203" pitchFamily="34" charset="0"/>
          <a:cs typeface="Segoe UI" panose="020B0502040204020203" pitchFamily="34" charset="0"/>
        </a:defRPr>
      </a:pPr>
      <a:endParaRPr lang="cs-CZ"/>
    </a:p>
  </c:txPr>
  <c:externalData r:id="rId3">
    <c:autoUpdate val="0"/>
  </c:externalData>
  <c:userShapes r:id="rId4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_rels/drawing13.xml.rels><?xml version="1.0" encoding="UTF-8" standalone="yes"?>
<Relationships xmlns="http://schemas.openxmlformats.org/package/2006/relationships"><Relationship Id="rId1" Type="http://schemas.openxmlformats.org/officeDocument/2006/relationships/image" Target="../media/image28.jpg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0.00751</cdr:x>
      <cdr:y>0.02697</cdr:y>
    </cdr:from>
    <cdr:to>
      <cdr:x>0.17248</cdr:x>
      <cdr:y>0.83809</cdr:y>
    </cdr:to>
    <cdr:sp macro="" textlink="">
      <cdr:nvSpPr>
        <cdr:cNvPr id="2" name="Obdélník 1">
          <a:extLst xmlns:a="http://schemas.openxmlformats.org/drawingml/2006/main">
            <a:ext uri="{FF2B5EF4-FFF2-40B4-BE49-F238E27FC236}">
              <a16:creationId xmlns:a16="http://schemas.microsoft.com/office/drawing/2014/main" id="{B0F28904-B028-41A6-B5A5-65347A97B060}"/>
            </a:ext>
          </a:extLst>
        </cdr:cNvPr>
        <cdr:cNvSpPr/>
      </cdr:nvSpPr>
      <cdr:spPr>
        <a:xfrm xmlns:a="http://schemas.openxmlformats.org/drawingml/2006/main">
          <a:off x="82323" y="123291"/>
          <a:ext cx="1808251" cy="3708450"/>
        </a:xfrm>
        <a:prstGeom xmlns:a="http://schemas.openxmlformats.org/drawingml/2006/main" prst="rect">
          <a:avLst/>
        </a:prstGeom>
      </cdr:spPr>
      <cdr:style>
        <a:lnRef xmlns:a="http://schemas.openxmlformats.org/drawingml/2006/main" idx="2">
          <a:schemeClr val="accent6"/>
        </a:lnRef>
        <a:fillRef xmlns:a="http://schemas.openxmlformats.org/drawingml/2006/main" idx="1">
          <a:schemeClr val="lt1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r>
            <a:rPr lang="uk-UA" sz="1600" dirty="0">
              <a:solidFill>
                <a:schemeClr val="tx2"/>
              </a:solidFill>
            </a:rPr>
            <a:t>Середня освіта без </a:t>
          </a:r>
          <a:r>
            <a:rPr lang="uk-UA" sz="1600" dirty="0" err="1">
              <a:solidFill>
                <a:schemeClr val="tx2"/>
              </a:solidFill>
            </a:rPr>
            <a:t>матури</a:t>
          </a:r>
          <a:endParaRPr lang="uk-UA" sz="1600" dirty="0">
            <a:solidFill>
              <a:schemeClr val="tx2"/>
            </a:solidFill>
          </a:endParaRPr>
        </a:p>
        <a:p xmlns:a="http://schemas.openxmlformats.org/drawingml/2006/main">
          <a:endParaRPr lang="uk-UA" sz="1600" dirty="0">
            <a:solidFill>
              <a:schemeClr val="tx2"/>
            </a:solidFill>
          </a:endParaRPr>
        </a:p>
        <a:p xmlns:a="http://schemas.openxmlformats.org/drawingml/2006/main">
          <a:endParaRPr lang="uk-UA" sz="1600" dirty="0">
            <a:solidFill>
              <a:schemeClr val="tx2"/>
            </a:solidFill>
          </a:endParaRPr>
        </a:p>
        <a:p xmlns:a="http://schemas.openxmlformats.org/drawingml/2006/main">
          <a:r>
            <a:rPr lang="uk-UA" sz="1600" dirty="0">
              <a:solidFill>
                <a:schemeClr val="tx2"/>
              </a:solidFill>
            </a:rPr>
            <a:t>Середня освіта з </a:t>
          </a:r>
          <a:r>
            <a:rPr lang="uk-UA" sz="1600" dirty="0" err="1">
              <a:solidFill>
                <a:schemeClr val="tx2"/>
              </a:solidFill>
            </a:rPr>
            <a:t>матурою</a:t>
          </a:r>
          <a:endParaRPr lang="uk-UA" sz="1600" dirty="0">
            <a:solidFill>
              <a:schemeClr val="tx2"/>
            </a:solidFill>
          </a:endParaRPr>
        </a:p>
        <a:p xmlns:a="http://schemas.openxmlformats.org/drawingml/2006/main">
          <a:endParaRPr lang="uk-UA" sz="1600" dirty="0">
            <a:solidFill>
              <a:schemeClr val="tx2"/>
            </a:solidFill>
          </a:endParaRPr>
        </a:p>
        <a:p xmlns:a="http://schemas.openxmlformats.org/drawingml/2006/main">
          <a:r>
            <a:rPr lang="uk-UA" sz="1600" dirty="0">
              <a:solidFill>
                <a:schemeClr val="tx2"/>
              </a:solidFill>
            </a:rPr>
            <a:t>Гімназії </a:t>
          </a:r>
        </a:p>
        <a:p xmlns:a="http://schemas.openxmlformats.org/drawingml/2006/main">
          <a:endParaRPr lang="uk-UA" sz="1600" dirty="0">
            <a:solidFill>
              <a:schemeClr val="tx2"/>
            </a:solidFill>
          </a:endParaRPr>
        </a:p>
        <a:p xmlns:a="http://schemas.openxmlformats.org/drawingml/2006/main">
          <a:r>
            <a:rPr lang="uk-UA" sz="1600" dirty="0">
              <a:solidFill>
                <a:schemeClr val="tx2"/>
              </a:solidFill>
            </a:rPr>
            <a:t>Повна базові школи</a:t>
          </a:r>
        </a:p>
        <a:p xmlns:a="http://schemas.openxmlformats.org/drawingml/2006/main">
          <a:endParaRPr lang="uk-UA" sz="1600" dirty="0">
            <a:solidFill>
              <a:schemeClr val="tx2"/>
            </a:solidFill>
          </a:endParaRPr>
        </a:p>
        <a:p xmlns:a="http://schemas.openxmlformats.org/drawingml/2006/main">
          <a:r>
            <a:rPr lang="uk-UA" sz="1600" dirty="0">
              <a:solidFill>
                <a:schemeClr val="tx2"/>
              </a:solidFill>
            </a:rPr>
            <a:t>Неповні базові школи</a:t>
          </a:r>
          <a:endParaRPr lang="cs-CZ" sz="1600" dirty="0">
            <a:solidFill>
              <a:schemeClr val="tx2"/>
            </a:solidFill>
          </a:endParaRPr>
        </a:p>
      </cdr:txBody>
    </cdr:sp>
  </cdr:relSizeAnchor>
</c:userShapes>
</file>

<file path=ppt/drawings/drawing10.xml><?xml version="1.0" encoding="utf-8"?>
<c:userShapes xmlns:c="http://schemas.openxmlformats.org/drawingml/2006/chart">
  <cdr:relSizeAnchor xmlns:cdr="http://schemas.openxmlformats.org/drawingml/2006/chartDrawing">
    <cdr:from>
      <cdr:x>0</cdr:x>
      <cdr:y>0.03757</cdr:y>
    </cdr:from>
    <cdr:to>
      <cdr:x>0.25408</cdr:x>
      <cdr:y>0.67647</cdr:y>
    </cdr:to>
    <cdr:sp macro="" textlink="">
      <cdr:nvSpPr>
        <cdr:cNvPr id="2" name="Obdélník 1">
          <a:extLst xmlns:a="http://schemas.openxmlformats.org/drawingml/2006/main">
            <a:ext uri="{FF2B5EF4-FFF2-40B4-BE49-F238E27FC236}">
              <a16:creationId xmlns:a16="http://schemas.microsoft.com/office/drawing/2014/main" id="{9290267E-A287-4D2A-A06E-A5F395B21AA1}"/>
            </a:ext>
          </a:extLst>
        </cdr:cNvPr>
        <cdr:cNvSpPr/>
      </cdr:nvSpPr>
      <cdr:spPr>
        <a:xfrm xmlns:a="http://schemas.openxmlformats.org/drawingml/2006/main">
          <a:off x="0" y="166772"/>
          <a:ext cx="2752431" cy="2836192"/>
        </a:xfrm>
        <a:prstGeom xmlns:a="http://schemas.openxmlformats.org/drawingml/2006/main" prst="rect">
          <a:avLst/>
        </a:prstGeom>
      </cdr:spPr>
      <cdr:style>
        <a:lnRef xmlns:a="http://schemas.openxmlformats.org/drawingml/2006/main" idx="2">
          <a:schemeClr val="accent6"/>
        </a:lnRef>
        <a:fillRef xmlns:a="http://schemas.openxmlformats.org/drawingml/2006/main" idx="1">
          <a:schemeClr val="lt1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r>
            <a:rPr lang="uk-UA" sz="1200" dirty="0">
              <a:solidFill>
                <a:schemeClr val="tx2"/>
              </a:solidFill>
            </a:rPr>
            <a:t>Спільне вирішення завдань у групі з однокласниками</a:t>
          </a:r>
        </a:p>
        <a:p xmlns:a="http://schemas.openxmlformats.org/drawingml/2006/main">
          <a:endParaRPr lang="uk-UA" sz="1200" dirty="0">
            <a:solidFill>
              <a:schemeClr val="tx2"/>
            </a:solidFill>
          </a:endParaRPr>
        </a:p>
        <a:p xmlns:a="http://schemas.openxmlformats.org/drawingml/2006/main">
          <a:r>
            <a:rPr lang="uk-UA" sz="1200" dirty="0">
              <a:solidFill>
                <a:schemeClr val="tx2"/>
              </a:solidFill>
            </a:rPr>
            <a:t>Пояснення вирішення завдання однокласником</a:t>
          </a:r>
        </a:p>
        <a:p xmlns:a="http://schemas.openxmlformats.org/drawingml/2006/main">
          <a:endParaRPr lang="uk-UA" sz="1200" dirty="0">
            <a:solidFill>
              <a:schemeClr val="tx2"/>
            </a:solidFill>
          </a:endParaRPr>
        </a:p>
        <a:p xmlns:a="http://schemas.openxmlformats.org/drawingml/2006/main">
          <a:r>
            <a:rPr lang="uk-UA" sz="1200" dirty="0">
              <a:solidFill>
                <a:schemeClr val="tx2"/>
              </a:solidFill>
            </a:rPr>
            <a:t>Дискусія в цілому класі над даним завданням</a:t>
          </a:r>
        </a:p>
        <a:p xmlns:a="http://schemas.openxmlformats.org/drawingml/2006/main">
          <a:endParaRPr lang="uk-UA" sz="1200" dirty="0">
            <a:solidFill>
              <a:schemeClr val="tx2"/>
            </a:solidFill>
          </a:endParaRPr>
        </a:p>
        <a:p xmlns:a="http://schemas.openxmlformats.org/drawingml/2006/main">
          <a:r>
            <a:rPr lang="uk-UA" sz="1200" dirty="0">
              <a:solidFill>
                <a:schemeClr val="tx2"/>
              </a:solidFill>
            </a:rPr>
            <a:t>Самостійна робота</a:t>
          </a:r>
        </a:p>
        <a:p xmlns:a="http://schemas.openxmlformats.org/drawingml/2006/main">
          <a:endParaRPr lang="uk-UA" sz="1200" dirty="0">
            <a:solidFill>
              <a:schemeClr val="tx2"/>
            </a:solidFill>
          </a:endParaRPr>
        </a:p>
        <a:p xmlns:a="http://schemas.openxmlformats.org/drawingml/2006/main">
          <a:r>
            <a:rPr lang="uk-UA" sz="1200" dirty="0">
              <a:solidFill>
                <a:schemeClr val="tx2"/>
              </a:solidFill>
            </a:rPr>
            <a:t>Перевірка знань, тренування, повторення</a:t>
          </a:r>
        </a:p>
        <a:p xmlns:a="http://schemas.openxmlformats.org/drawingml/2006/main">
          <a:endParaRPr lang="uk-UA" sz="1200" dirty="0">
            <a:solidFill>
              <a:schemeClr val="tx2"/>
            </a:solidFill>
          </a:endParaRPr>
        </a:p>
        <a:p xmlns:a="http://schemas.openxmlformats.org/drawingml/2006/main">
          <a:r>
            <a:rPr lang="uk-UA" sz="1200" dirty="0">
              <a:solidFill>
                <a:schemeClr val="tx2"/>
              </a:solidFill>
            </a:rPr>
            <a:t>Пояснення вчителя</a:t>
          </a:r>
          <a:endParaRPr lang="cs-CZ" sz="1200" dirty="0">
            <a:solidFill>
              <a:schemeClr val="tx2"/>
            </a:solidFill>
          </a:endParaRPr>
        </a:p>
      </cdr:txBody>
    </cdr:sp>
  </cdr:relSizeAnchor>
  <cdr:relSizeAnchor xmlns:cdr="http://schemas.openxmlformats.org/drawingml/2006/chartDrawing">
    <cdr:from>
      <cdr:x>0.05716</cdr:x>
      <cdr:y>0.86675</cdr:y>
    </cdr:from>
    <cdr:to>
      <cdr:x>0.97314</cdr:x>
      <cdr:y>0.96625</cdr:y>
    </cdr:to>
    <cdr:sp macro="" textlink="">
      <cdr:nvSpPr>
        <cdr:cNvPr id="3" name="Obdélník 2">
          <a:extLst xmlns:a="http://schemas.openxmlformats.org/drawingml/2006/main">
            <a:ext uri="{FF2B5EF4-FFF2-40B4-BE49-F238E27FC236}">
              <a16:creationId xmlns:a16="http://schemas.microsoft.com/office/drawing/2014/main" id="{379A31F6-A6FA-4C65-8E4E-88D4D924E865}"/>
            </a:ext>
          </a:extLst>
        </cdr:cNvPr>
        <cdr:cNvSpPr/>
      </cdr:nvSpPr>
      <cdr:spPr>
        <a:xfrm xmlns:a="http://schemas.openxmlformats.org/drawingml/2006/main">
          <a:off x="619171" y="3847619"/>
          <a:ext cx="9922980" cy="441702"/>
        </a:xfrm>
        <a:prstGeom xmlns:a="http://schemas.openxmlformats.org/drawingml/2006/main" prst="rect">
          <a:avLst/>
        </a:prstGeom>
      </cdr:spPr>
      <cdr:style>
        <a:lnRef xmlns:a="http://schemas.openxmlformats.org/drawingml/2006/main" idx="2">
          <a:schemeClr val="accent6"/>
        </a:lnRef>
        <a:fillRef xmlns:a="http://schemas.openxmlformats.org/drawingml/2006/main" idx="1">
          <a:schemeClr val="lt1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r>
            <a:rPr lang="uk-UA" sz="1600" b="1" dirty="0">
              <a:solidFill>
                <a:schemeClr val="accent5">
                  <a:lumMod val="60000"/>
                  <a:lumOff val="40000"/>
                </a:schemeClr>
              </a:solidFill>
            </a:rPr>
            <a:t>майже кожен урок</a:t>
          </a:r>
          <a:r>
            <a:rPr lang="uk-UA" sz="1600" b="1" dirty="0"/>
            <a:t>	</a:t>
          </a:r>
          <a:r>
            <a:rPr lang="uk-UA" sz="1600" b="1" dirty="0">
              <a:solidFill>
                <a:schemeClr val="accent3">
                  <a:lumMod val="40000"/>
                  <a:lumOff val="60000"/>
                </a:schemeClr>
              </a:solidFill>
            </a:rPr>
            <a:t>приблизно в половині уроків</a:t>
          </a:r>
          <a:r>
            <a:rPr lang="uk-UA" sz="1600" b="1" dirty="0"/>
            <a:t>	</a:t>
          </a:r>
          <a:r>
            <a:rPr lang="uk-UA" sz="1600" b="1" dirty="0">
              <a:solidFill>
                <a:schemeClr val="accent6">
                  <a:lumMod val="60000"/>
                  <a:lumOff val="40000"/>
                </a:schemeClr>
              </a:solidFill>
            </a:rPr>
            <a:t>лише іноді</a:t>
          </a:r>
          <a:r>
            <a:rPr lang="uk-UA" sz="1600" b="1" dirty="0"/>
            <a:t>	</a:t>
          </a:r>
          <a:r>
            <a:rPr lang="uk-UA" sz="1600" b="1" dirty="0">
              <a:solidFill>
                <a:schemeClr val="tx1">
                  <a:lumMod val="75000"/>
                </a:schemeClr>
              </a:solidFill>
            </a:rPr>
            <a:t>взагалі</a:t>
          </a:r>
          <a:endParaRPr lang="cs-CZ" sz="1600" b="1" dirty="0">
            <a:solidFill>
              <a:schemeClr val="tx1">
                <a:lumMod val="75000"/>
              </a:schemeClr>
            </a:solidFill>
          </a:endParaRPr>
        </a:p>
      </cdr:txBody>
    </cdr:sp>
  </cdr:relSizeAnchor>
</c:userShapes>
</file>

<file path=ppt/drawings/drawing11.xml><?xml version="1.0" encoding="utf-8"?>
<c:userShapes xmlns:c="http://schemas.openxmlformats.org/drawingml/2006/chart">
  <cdr:relSizeAnchor xmlns:cdr="http://schemas.openxmlformats.org/drawingml/2006/chartDrawing">
    <cdr:from>
      <cdr:x>0.07806</cdr:x>
      <cdr:y>0.57855</cdr:y>
    </cdr:from>
    <cdr:to>
      <cdr:x>0.23467</cdr:x>
      <cdr:y>0.64306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D94C54AD-F117-4872-9452-D0744C65820B}"/>
            </a:ext>
          </a:extLst>
        </cdr:cNvPr>
        <cdr:cNvSpPr txBox="1"/>
      </cdr:nvSpPr>
      <cdr:spPr>
        <a:xfrm xmlns:a="http://schemas.openxmlformats.org/drawingml/2006/main">
          <a:off x="846044" y="2399902"/>
          <a:ext cx="1697317" cy="26759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cs-CZ" sz="1200" b="1" dirty="0">
              <a:solidFill>
                <a:srgbClr val="3392AB"/>
              </a:solidFill>
              <a:latin typeface="Arial Narrow" panose="020B0606020202030204" pitchFamily="34" charset="0"/>
              <a:cs typeface="Arial" panose="020B0604020202020204" pitchFamily="34" charset="0"/>
            </a:rPr>
            <a:t>Průměr </a:t>
          </a:r>
          <a:r>
            <a:rPr lang="de-DE" sz="1200" b="1" dirty="0">
              <a:solidFill>
                <a:srgbClr val="3392AB"/>
              </a:solidFill>
              <a:latin typeface="Arial Narrow" panose="020B0606020202030204" pitchFamily="34" charset="0"/>
              <a:cs typeface="Arial" panose="020B0604020202020204" pitchFamily="34" charset="0"/>
            </a:rPr>
            <a:t>OECD</a:t>
          </a:r>
          <a:r>
            <a:rPr lang="cs-CZ" sz="1200" b="1" dirty="0">
              <a:solidFill>
                <a:srgbClr val="3392AB"/>
              </a:solidFill>
              <a:latin typeface="Arial Narrow" panose="020B0606020202030204" pitchFamily="34" charset="0"/>
              <a:cs typeface="Arial" panose="020B0604020202020204" pitchFamily="34" charset="0"/>
            </a:rPr>
            <a:t>:</a:t>
          </a:r>
          <a:r>
            <a:rPr lang="de-DE" sz="1200" b="1" dirty="0">
              <a:solidFill>
                <a:srgbClr val="3392AB"/>
              </a:solidFill>
              <a:latin typeface="Arial Narrow" panose="020B0606020202030204" pitchFamily="34" charset="0"/>
              <a:cs typeface="Arial" panose="020B0604020202020204" pitchFamily="34" charset="0"/>
            </a:rPr>
            <a:t> 9</a:t>
          </a:r>
          <a:r>
            <a:rPr lang="cs-CZ" sz="1200" b="1" dirty="0">
              <a:solidFill>
                <a:srgbClr val="3392AB"/>
              </a:solidFill>
              <a:latin typeface="Arial Narrow" panose="020B0606020202030204" pitchFamily="34" charset="0"/>
              <a:cs typeface="Arial" panose="020B0604020202020204" pitchFamily="34" charset="0"/>
            </a:rPr>
            <a:t> </a:t>
          </a:r>
          <a:r>
            <a:rPr lang="de-DE" sz="1200" b="1" dirty="0">
              <a:solidFill>
                <a:srgbClr val="3392AB"/>
              </a:solidFill>
              <a:latin typeface="Arial Narrow" panose="020B0606020202030204" pitchFamily="34" charset="0"/>
              <a:cs typeface="Arial" panose="020B0604020202020204" pitchFamily="34" charset="0"/>
            </a:rPr>
            <a:t>% </a:t>
          </a:r>
          <a:endParaRPr lang="en-GB" sz="1200" b="1" dirty="0">
            <a:solidFill>
              <a:srgbClr val="3392AB"/>
            </a:solidFill>
            <a:latin typeface="Arial Narrow" panose="020B0606020202030204" pitchFamily="34" charset="0"/>
            <a:cs typeface="Arial" panose="020B0604020202020204" pitchFamily="34" charset="0"/>
          </a:endParaRPr>
        </a:p>
      </cdr:txBody>
    </cdr:sp>
  </cdr:relSizeAnchor>
  <cdr:relSizeAnchor xmlns:cdr="http://schemas.openxmlformats.org/drawingml/2006/chartDrawing">
    <cdr:from>
      <cdr:x>0.63663</cdr:x>
      <cdr:y>0.0176</cdr:y>
    </cdr:from>
    <cdr:to>
      <cdr:x>0.66758</cdr:x>
      <cdr:y>0.37163</cdr:y>
    </cdr:to>
    <cdr:sp macro="" textlink="">
      <cdr:nvSpPr>
        <cdr:cNvPr id="3" name="TextBox 1">
          <a:extLst xmlns:a="http://schemas.openxmlformats.org/drawingml/2006/main">
            <a:ext uri="{FF2B5EF4-FFF2-40B4-BE49-F238E27FC236}">
              <a16:creationId xmlns:a16="http://schemas.microsoft.com/office/drawing/2014/main" id="{410339BC-AC89-4643-BB28-E55656D1B8D0}"/>
            </a:ext>
          </a:extLst>
        </cdr:cNvPr>
        <cdr:cNvSpPr txBox="1"/>
      </cdr:nvSpPr>
      <cdr:spPr>
        <a:xfrm xmlns:a="http://schemas.openxmlformats.org/drawingml/2006/main" rot="16200000">
          <a:off x="6333163" y="639591"/>
          <a:ext cx="1468565" cy="33543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uk-UA" sz="1200" b="1" dirty="0">
              <a:solidFill>
                <a:srgbClr val="3392AB"/>
              </a:solidFill>
              <a:latin typeface="Arial Narrow" panose="020B0606020202030204" pitchFamily="34" charset="0"/>
              <a:cs typeface="Arial" panose="020B0604020202020204" pitchFamily="34" charset="0"/>
            </a:rPr>
            <a:t>Середнє </a:t>
          </a:r>
          <a:r>
            <a:rPr lang="de-DE" sz="1200" b="1" dirty="0">
              <a:solidFill>
                <a:srgbClr val="3392AB"/>
              </a:solidFill>
              <a:latin typeface="Arial Narrow" panose="020B0606020202030204" pitchFamily="34" charset="0"/>
              <a:cs typeface="Arial" panose="020B0604020202020204" pitchFamily="34" charset="0"/>
            </a:rPr>
            <a:t>OECD:  0.42</a:t>
          </a:r>
          <a:endParaRPr lang="en-GB" sz="1200" b="1" dirty="0">
            <a:solidFill>
              <a:srgbClr val="3392AB"/>
            </a:solidFill>
            <a:latin typeface="Arial Narrow" panose="020B0606020202030204" pitchFamily="34" charset="0"/>
            <a:cs typeface="Arial" panose="020B0604020202020204" pitchFamily="34" charset="0"/>
          </a:endParaRPr>
        </a:p>
      </cdr:txBody>
    </cdr:sp>
  </cdr:relSizeAnchor>
</c:userShapes>
</file>

<file path=ppt/drawings/drawing12.xml><?xml version="1.0" encoding="utf-8"?>
<c:userShapes xmlns:c="http://schemas.openxmlformats.org/drawingml/2006/chart">
  <cdr:relSizeAnchor xmlns:cdr="http://schemas.openxmlformats.org/drawingml/2006/chartDrawing">
    <cdr:from>
      <cdr:x>0.00235</cdr:x>
      <cdr:y>0.03176</cdr:y>
    </cdr:from>
    <cdr:to>
      <cdr:x>0.1105</cdr:x>
      <cdr:y>0.09556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01BE0038-4495-4440-8407-2450B919D5A9}"/>
            </a:ext>
          </a:extLst>
        </cdr:cNvPr>
        <cdr:cNvSpPr txBox="1"/>
      </cdr:nvSpPr>
      <cdr:spPr>
        <a:xfrm xmlns:a="http://schemas.openxmlformats.org/drawingml/2006/main">
          <a:off x="27978" y="180930"/>
          <a:ext cx="1288520" cy="363503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lIns="0" rtlCol="0"/>
        <a:lstStyle xmlns:a="http://schemas.openxmlformats.org/drawingml/2006/main"/>
        <a:p xmlns:a="http://schemas.openxmlformats.org/drawingml/2006/main">
          <a:r>
            <a:rPr lang="de-DE" sz="1400" b="1" kern="0" baseline="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rPr>
            <a:t>%</a:t>
          </a:r>
          <a:endParaRPr lang="en-GB" sz="1400" b="1" kern="0" baseline="0" dirty="0">
            <a:solidFill>
              <a:srgbClr val="000000"/>
            </a:solidFill>
            <a:latin typeface="Arial" panose="020B0604020202020204" pitchFamily="34" charset="0"/>
            <a:cs typeface="Arial" panose="020B0604020202020204" pitchFamily="34" charset="0"/>
          </a:endParaRPr>
        </a:p>
      </cdr:txBody>
    </cdr:sp>
  </cdr:relSizeAnchor>
  <cdr:relSizeAnchor xmlns:cdr="http://schemas.openxmlformats.org/drawingml/2006/chartDrawing">
    <cdr:from>
      <cdr:x>0.85492</cdr:x>
      <cdr:y>0.11561</cdr:y>
    </cdr:from>
    <cdr:to>
      <cdr:x>0.86813</cdr:x>
      <cdr:y>0.93699</cdr:y>
    </cdr:to>
    <cdr:sp macro="" textlink="">
      <cdr:nvSpPr>
        <cdr:cNvPr id="3" name="Rectangle 8">
          <a:extLst xmlns:a="http://schemas.openxmlformats.org/drawingml/2006/main">
            <a:ext uri="{FF2B5EF4-FFF2-40B4-BE49-F238E27FC236}">
              <a16:creationId xmlns:a16="http://schemas.microsoft.com/office/drawing/2014/main" id="{7A8A080B-6DC1-451E-807A-DF7879FBF8AC}"/>
            </a:ext>
          </a:extLst>
        </cdr:cNvPr>
        <cdr:cNvSpPr/>
      </cdr:nvSpPr>
      <cdr:spPr>
        <a:xfrm xmlns:a="http://schemas.openxmlformats.org/drawingml/2006/main">
          <a:off x="9196762" y="472955"/>
          <a:ext cx="142054" cy="3360259"/>
        </a:xfrm>
        <a:prstGeom xmlns:a="http://schemas.openxmlformats.org/drawingml/2006/main" prst="rect">
          <a:avLst/>
        </a:prstGeom>
        <a:solidFill xmlns:a="http://schemas.openxmlformats.org/drawingml/2006/main">
          <a:schemeClr val="bg2">
            <a:lumMod val="40000"/>
            <a:lumOff val="60000"/>
            <a:alpha val="20000"/>
          </a:schemeClr>
        </a:solidFill>
        <a:ln xmlns:a="http://schemas.openxmlformats.org/drawingml/2006/main">
          <a:solidFill>
            <a:srgbClr val="C00000"/>
          </a:solidFill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cs-CZ"/>
          </a:defPPr>
          <a:lvl1pPr marL="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endParaRPr kumimoji="0" lang="en-GB" sz="1800" b="0" i="0" u="none" strike="noStrike" kern="1200" cap="none" spc="0" normalizeH="0" baseline="0" noProof="0" dirty="0">
            <a:ln>
              <a:noFill/>
            </a:ln>
            <a:solidFill>
              <a:prstClr val="white"/>
            </a:solidFill>
            <a:effectLst/>
            <a:uLnTx/>
            <a:uFillTx/>
            <a:latin typeface="Calibri" panose="020F0502020204030204"/>
            <a:ea typeface="+mn-ea"/>
            <a:cs typeface="+mn-cs"/>
          </a:endParaRPr>
        </a:p>
      </cdr:txBody>
    </cdr:sp>
  </cdr:relSizeAnchor>
</c:userShapes>
</file>

<file path=ppt/drawings/drawing13.xml><?xml version="1.0" encoding="utf-8"?>
<c:userShapes xmlns:c="http://schemas.openxmlformats.org/drawingml/2006/chart">
  <cdr:relSizeAnchor xmlns:cdr="http://schemas.openxmlformats.org/drawingml/2006/chartDrawing">
    <cdr:from>
      <cdr:x>0.05055</cdr:x>
      <cdr:y>0.524</cdr:y>
    </cdr:from>
    <cdr:to>
      <cdr:x>0.95481</cdr:x>
      <cdr:y>0.53419</cdr:y>
    </cdr:to>
    <cdr:cxnSp macro="">
      <cdr:nvCxnSpPr>
        <cdr:cNvPr id="3" name="Přímá spojnice 2">
          <a:extLst xmlns:a="http://schemas.openxmlformats.org/drawingml/2006/main">
            <a:ext uri="{FF2B5EF4-FFF2-40B4-BE49-F238E27FC236}">
              <a16:creationId xmlns:a16="http://schemas.microsoft.com/office/drawing/2014/main" id="{0E06231F-D56B-422F-B86E-323AE44B75F9}"/>
            </a:ext>
          </a:extLst>
        </cdr:cNvPr>
        <cdr:cNvCxnSpPr/>
      </cdr:nvCxnSpPr>
      <cdr:spPr>
        <a:xfrm xmlns:a="http://schemas.openxmlformats.org/drawingml/2006/main" flipV="1">
          <a:off x="547857" y="2475875"/>
          <a:ext cx="9800246" cy="48147"/>
        </a:xfrm>
        <a:prstGeom xmlns:a="http://schemas.openxmlformats.org/drawingml/2006/main" prst="line">
          <a:avLst/>
        </a:prstGeom>
        <a:ln xmlns:a="http://schemas.openxmlformats.org/drawingml/2006/main" w="19050">
          <a:solidFill>
            <a:schemeClr val="accent4">
              <a:lumMod val="60000"/>
              <a:lumOff val="40000"/>
            </a:schemeClr>
          </a:solidFill>
          <a:prstDash val="dash"/>
        </a:ln>
      </cdr:spPr>
      <cdr:style>
        <a:lnRef xmlns:a="http://schemas.openxmlformats.org/drawingml/2006/main" idx="1">
          <a:schemeClr val="accent3"/>
        </a:lnRef>
        <a:fillRef xmlns:a="http://schemas.openxmlformats.org/drawingml/2006/main" idx="0">
          <a:schemeClr val="accent3"/>
        </a:fillRef>
        <a:effectRef xmlns:a="http://schemas.openxmlformats.org/drawingml/2006/main" idx="0">
          <a:schemeClr val="accent3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0.05425</cdr:x>
      <cdr:y>0.56313</cdr:y>
    </cdr:from>
    <cdr:to>
      <cdr:x>0.0819</cdr:x>
      <cdr:y>0.60887</cdr:y>
    </cdr:to>
    <cdr:pic>
      <cdr:nvPicPr>
        <cdr:cNvPr id="4" name="Obrázek 3">
          <a:extLst xmlns:a="http://schemas.openxmlformats.org/drawingml/2006/main">
            <a:ext uri="{FF2B5EF4-FFF2-40B4-BE49-F238E27FC236}">
              <a16:creationId xmlns:a16="http://schemas.microsoft.com/office/drawing/2014/main" id="{4BC0F73D-F3DE-47BF-9D67-4CDA50977D81}"/>
            </a:ext>
          </a:extLst>
        </cdr:cNvPr>
        <cdr:cNvPicPr>
          <a:picLocks xmlns:a="http://schemas.openxmlformats.org/drawingml/2006/main" noChangeAspect="1"/>
        </cdr:cNvPicPr>
      </cdr:nvPicPr>
      <cdr:blipFill>
        <a:blip xmlns:a="http://schemas.openxmlformats.org/drawingml/2006/main" xmlns:r="http://schemas.openxmlformats.org/officeDocument/2006/relationships" r:embed="rId1">
          <a:extLst>
            <a:ext uri="{28A0092B-C50C-407E-A947-70E740481C1C}">
              <a14:useLocalDpi xmlns:a14="http://schemas.microsoft.com/office/drawing/2010/main" val="0"/>
            </a:ext>
          </a:extLst>
        </a:blip>
        <a:stretch xmlns:a="http://schemas.openxmlformats.org/drawingml/2006/main">
          <a:fillRect/>
        </a:stretch>
      </cdr:blipFill>
      <cdr:spPr>
        <a:xfrm xmlns:a="http://schemas.openxmlformats.org/drawingml/2006/main">
          <a:off x="587954" y="2455385"/>
          <a:ext cx="299667" cy="199437"/>
        </a:xfrm>
        <a:prstGeom xmlns:a="http://schemas.openxmlformats.org/drawingml/2006/main" prst="rect">
          <a:avLst/>
        </a:prstGeom>
        <a:ln xmlns:a="http://schemas.openxmlformats.org/drawingml/2006/main">
          <a:solidFill>
            <a:schemeClr val="bg1">
              <a:lumMod val="95000"/>
            </a:schemeClr>
          </a:solidFill>
        </a:ln>
      </cdr:spPr>
    </cdr:pic>
  </cdr:relSizeAnchor>
  <cdr:relSizeAnchor xmlns:cdr="http://schemas.openxmlformats.org/drawingml/2006/chartDrawing">
    <cdr:from>
      <cdr:x>0.95481</cdr:x>
      <cdr:y>0.47994</cdr:y>
    </cdr:from>
    <cdr:to>
      <cdr:x>1</cdr:x>
      <cdr:y>0.53873</cdr:y>
    </cdr:to>
    <cdr:sp macro="" textlink="">
      <cdr:nvSpPr>
        <cdr:cNvPr id="8" name="TextovéPole 7"/>
        <cdr:cNvSpPr txBox="1"/>
      </cdr:nvSpPr>
      <cdr:spPr>
        <a:xfrm xmlns:a="http://schemas.openxmlformats.org/drawingml/2006/main">
          <a:off x="10348100" y="2092656"/>
          <a:ext cx="489763" cy="256323"/>
        </a:xfrm>
        <a:prstGeom xmlns:a="http://schemas.openxmlformats.org/drawingml/2006/main" prst="rect">
          <a:avLst/>
        </a:prstGeom>
        <a:solidFill xmlns:a="http://schemas.openxmlformats.org/drawingml/2006/main">
          <a:schemeClr val="accent4">
            <a:lumMod val="60000"/>
            <a:lumOff val="40000"/>
          </a:schemeClr>
        </a:solidFill>
      </cdr:spPr>
      <cdr:txBody>
        <a:bodyPr xmlns:a="http://schemas.openxmlformats.org/drawingml/2006/main" vertOverflow="clip" wrap="square" lIns="0" tIns="0" rIns="0" bIns="0" rtlCol="0" anchor="ctr" anchorCtr="0">
          <a:noAutofit/>
        </a:bodyPr>
        <a:lstStyle xmlns:a="http://schemas.openxmlformats.org/drawingml/2006/main"/>
        <a:p xmlns:a="http://schemas.openxmlformats.org/drawingml/2006/main">
          <a:pPr algn="ctr"/>
          <a:r>
            <a:rPr lang="cs-CZ" sz="800" dirty="0">
              <a:solidFill>
                <a:schemeClr val="bg1"/>
              </a:solidFill>
            </a:rPr>
            <a:t>Průměr </a:t>
          </a:r>
          <a:br>
            <a:rPr lang="cs-CZ" sz="800" dirty="0">
              <a:solidFill>
                <a:schemeClr val="bg1"/>
              </a:solidFill>
            </a:rPr>
          </a:br>
          <a:r>
            <a:rPr lang="cs-CZ" sz="800" dirty="0">
              <a:solidFill>
                <a:schemeClr val="bg1"/>
              </a:solidFill>
            </a:rPr>
            <a:t>OECD</a:t>
          </a: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0.0075</cdr:x>
      <cdr:y>0.05509</cdr:y>
    </cdr:from>
    <cdr:to>
      <cdr:x>0.28239</cdr:x>
      <cdr:y>0.80822</cdr:y>
    </cdr:to>
    <cdr:sp macro="" textlink="">
      <cdr:nvSpPr>
        <cdr:cNvPr id="4" name="Obdélník 3">
          <a:extLst xmlns:a="http://schemas.openxmlformats.org/drawingml/2006/main">
            <a:ext uri="{FF2B5EF4-FFF2-40B4-BE49-F238E27FC236}">
              <a16:creationId xmlns:a16="http://schemas.microsoft.com/office/drawing/2014/main" id="{DAF83CDD-BA9F-4F5C-9611-B4226076D020}"/>
            </a:ext>
          </a:extLst>
        </cdr:cNvPr>
        <cdr:cNvSpPr/>
      </cdr:nvSpPr>
      <cdr:spPr>
        <a:xfrm xmlns:a="http://schemas.openxmlformats.org/drawingml/2006/main">
          <a:off x="80764" y="251003"/>
          <a:ext cx="2958957" cy="3431564"/>
        </a:xfrm>
        <a:prstGeom xmlns:a="http://schemas.openxmlformats.org/drawingml/2006/main" prst="rect">
          <a:avLst/>
        </a:prstGeom>
      </cdr:spPr>
      <cdr:style>
        <a:lnRef xmlns:a="http://schemas.openxmlformats.org/drawingml/2006/main" idx="2">
          <a:schemeClr val="accent6"/>
        </a:lnRef>
        <a:fillRef xmlns:a="http://schemas.openxmlformats.org/drawingml/2006/main" idx="1">
          <a:schemeClr val="lt1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r>
            <a:rPr lang="uk-UA" sz="2000" dirty="0">
              <a:solidFill>
                <a:schemeClr val="tx2"/>
              </a:solidFill>
            </a:rPr>
            <a:t>Середня освіта з </a:t>
          </a:r>
          <a:r>
            <a:rPr lang="uk-UA" sz="2000" dirty="0" err="1">
              <a:solidFill>
                <a:schemeClr val="tx2"/>
              </a:solidFill>
            </a:rPr>
            <a:t>матурою</a:t>
          </a:r>
          <a:r>
            <a:rPr lang="uk-UA" sz="2000" dirty="0">
              <a:solidFill>
                <a:schemeClr val="tx2"/>
              </a:solidFill>
            </a:rPr>
            <a:t> та без</a:t>
          </a:r>
        </a:p>
        <a:p xmlns:a="http://schemas.openxmlformats.org/drawingml/2006/main">
          <a:endParaRPr lang="uk-UA" sz="2000" dirty="0">
            <a:solidFill>
              <a:schemeClr val="tx2"/>
            </a:solidFill>
          </a:endParaRPr>
        </a:p>
        <a:p xmlns:a="http://schemas.openxmlformats.org/drawingml/2006/main">
          <a:endParaRPr lang="uk-UA" sz="2000" dirty="0">
            <a:solidFill>
              <a:schemeClr val="tx2"/>
            </a:solidFill>
          </a:endParaRPr>
        </a:p>
        <a:p xmlns:a="http://schemas.openxmlformats.org/drawingml/2006/main">
          <a:r>
            <a:rPr lang="uk-UA" sz="2000" dirty="0">
              <a:solidFill>
                <a:schemeClr val="tx2"/>
              </a:solidFill>
            </a:rPr>
            <a:t>Гімназії</a:t>
          </a:r>
        </a:p>
        <a:p xmlns:a="http://schemas.openxmlformats.org/drawingml/2006/main">
          <a:endParaRPr lang="uk-UA" sz="2000" dirty="0">
            <a:solidFill>
              <a:schemeClr val="tx2"/>
            </a:solidFill>
          </a:endParaRPr>
        </a:p>
        <a:p xmlns:a="http://schemas.openxmlformats.org/drawingml/2006/main">
          <a:endParaRPr lang="uk-UA" sz="2000" dirty="0">
            <a:solidFill>
              <a:schemeClr val="tx2"/>
            </a:solidFill>
          </a:endParaRPr>
        </a:p>
        <a:p xmlns:a="http://schemas.openxmlformats.org/drawingml/2006/main">
          <a:r>
            <a:rPr lang="uk-UA" sz="2000" dirty="0">
              <a:solidFill>
                <a:schemeClr val="tx2"/>
              </a:solidFill>
            </a:rPr>
            <a:t>Повна базова школа</a:t>
          </a:r>
        </a:p>
        <a:p xmlns:a="http://schemas.openxmlformats.org/drawingml/2006/main">
          <a:endParaRPr lang="uk-UA" sz="2000" dirty="0">
            <a:solidFill>
              <a:schemeClr val="tx2"/>
            </a:solidFill>
          </a:endParaRPr>
        </a:p>
        <a:p xmlns:a="http://schemas.openxmlformats.org/drawingml/2006/main">
          <a:r>
            <a:rPr lang="uk-UA" sz="2000" dirty="0">
              <a:solidFill>
                <a:schemeClr val="tx2"/>
              </a:solidFill>
            </a:rPr>
            <a:t>Неповна базова школа</a:t>
          </a: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0.03814</cdr:x>
      <cdr:y>0.0649</cdr:y>
    </cdr:from>
    <cdr:to>
      <cdr:x>0.20612</cdr:x>
      <cdr:y>0.89494</cdr:y>
    </cdr:to>
    <cdr:sp macro="" textlink="">
      <cdr:nvSpPr>
        <cdr:cNvPr id="2" name="Obdélník 1">
          <a:extLst xmlns:a="http://schemas.openxmlformats.org/drawingml/2006/main">
            <a:ext uri="{FF2B5EF4-FFF2-40B4-BE49-F238E27FC236}">
              <a16:creationId xmlns:a16="http://schemas.microsoft.com/office/drawing/2014/main" id="{BFA2036C-E099-492B-884D-4F2262647FC0}"/>
            </a:ext>
          </a:extLst>
        </cdr:cNvPr>
        <cdr:cNvSpPr/>
      </cdr:nvSpPr>
      <cdr:spPr>
        <a:xfrm xmlns:a="http://schemas.openxmlformats.org/drawingml/2006/main">
          <a:off x="410556" y="289971"/>
          <a:ext cx="1808213" cy="3708476"/>
        </a:xfrm>
        <a:prstGeom xmlns:a="http://schemas.openxmlformats.org/drawingml/2006/main" prst="rect">
          <a:avLst/>
        </a:prstGeom>
      </cdr:spPr>
      <cdr:style>
        <a:lnRef xmlns:a="http://schemas.openxmlformats.org/drawingml/2006/main" idx="2">
          <a:schemeClr val="accent6"/>
        </a:lnRef>
        <a:fillRef xmlns:a="http://schemas.openxmlformats.org/drawingml/2006/main" idx="1">
          <a:schemeClr val="lt1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uk-UA" sz="1600" dirty="0">
              <a:solidFill>
                <a:schemeClr val="tx2"/>
              </a:solidFill>
            </a:rPr>
            <a:t>Середня освіта без </a:t>
          </a:r>
          <a:r>
            <a:rPr lang="uk-UA" sz="1600" dirty="0" err="1">
              <a:solidFill>
                <a:schemeClr val="tx2"/>
              </a:solidFill>
            </a:rPr>
            <a:t>матури</a:t>
          </a:r>
          <a:endParaRPr lang="uk-UA" sz="1600" dirty="0">
            <a:solidFill>
              <a:schemeClr val="tx2"/>
            </a:solidFill>
          </a:endParaRPr>
        </a:p>
        <a:p xmlns:a="http://schemas.openxmlformats.org/drawingml/2006/main">
          <a:endParaRPr lang="uk-UA" sz="1600" dirty="0">
            <a:solidFill>
              <a:schemeClr val="tx2"/>
            </a:solidFill>
          </a:endParaRPr>
        </a:p>
        <a:p xmlns:a="http://schemas.openxmlformats.org/drawingml/2006/main">
          <a:endParaRPr lang="uk-UA" sz="1600" dirty="0">
            <a:solidFill>
              <a:schemeClr val="tx2"/>
            </a:solidFill>
          </a:endParaRPr>
        </a:p>
        <a:p xmlns:a="http://schemas.openxmlformats.org/drawingml/2006/main">
          <a:r>
            <a:rPr lang="uk-UA" sz="1600" dirty="0">
              <a:solidFill>
                <a:schemeClr val="tx2"/>
              </a:solidFill>
            </a:rPr>
            <a:t>Середня освіта з </a:t>
          </a:r>
          <a:r>
            <a:rPr lang="uk-UA" sz="1600" dirty="0" err="1">
              <a:solidFill>
                <a:schemeClr val="tx2"/>
              </a:solidFill>
            </a:rPr>
            <a:t>матурою</a:t>
          </a:r>
          <a:endParaRPr lang="uk-UA" sz="1600" dirty="0">
            <a:solidFill>
              <a:schemeClr val="tx2"/>
            </a:solidFill>
          </a:endParaRPr>
        </a:p>
        <a:p xmlns:a="http://schemas.openxmlformats.org/drawingml/2006/main">
          <a:endParaRPr lang="uk-UA" sz="1600" dirty="0">
            <a:solidFill>
              <a:schemeClr val="tx2"/>
            </a:solidFill>
          </a:endParaRPr>
        </a:p>
        <a:p xmlns:a="http://schemas.openxmlformats.org/drawingml/2006/main">
          <a:r>
            <a:rPr lang="uk-UA" sz="1600" dirty="0">
              <a:solidFill>
                <a:schemeClr val="tx2"/>
              </a:solidFill>
            </a:rPr>
            <a:t>Гімназії </a:t>
          </a:r>
        </a:p>
        <a:p xmlns:a="http://schemas.openxmlformats.org/drawingml/2006/main">
          <a:endParaRPr lang="uk-UA" sz="1600" dirty="0">
            <a:solidFill>
              <a:schemeClr val="tx2"/>
            </a:solidFill>
          </a:endParaRPr>
        </a:p>
        <a:p xmlns:a="http://schemas.openxmlformats.org/drawingml/2006/main">
          <a:r>
            <a:rPr lang="uk-UA" sz="1600" dirty="0">
              <a:solidFill>
                <a:schemeClr val="tx2"/>
              </a:solidFill>
            </a:rPr>
            <a:t>Повна базові школи</a:t>
          </a:r>
        </a:p>
        <a:p xmlns:a="http://schemas.openxmlformats.org/drawingml/2006/main">
          <a:endParaRPr lang="uk-UA" sz="1600" dirty="0">
            <a:solidFill>
              <a:schemeClr val="tx2"/>
            </a:solidFill>
          </a:endParaRPr>
        </a:p>
        <a:p xmlns:a="http://schemas.openxmlformats.org/drawingml/2006/main">
          <a:r>
            <a:rPr lang="uk-UA" sz="1600" dirty="0">
              <a:solidFill>
                <a:schemeClr val="tx2"/>
              </a:solidFill>
            </a:rPr>
            <a:t>Неповні базові школи</a:t>
          </a:r>
          <a:endParaRPr lang="cs-CZ" sz="1600" dirty="0">
            <a:solidFill>
              <a:schemeClr val="tx2"/>
            </a:solidFill>
          </a:endParaRPr>
        </a:p>
      </cdr:txBody>
    </cdr:sp>
  </cdr:relSizeAnchor>
  <cdr:relSizeAnchor xmlns:cdr="http://schemas.openxmlformats.org/drawingml/2006/chartDrawing">
    <cdr:from>
      <cdr:x>0.66812</cdr:x>
      <cdr:y>0.10396</cdr:y>
    </cdr:from>
    <cdr:to>
      <cdr:x>0.95654</cdr:x>
      <cdr:y>0.89604</cdr:y>
    </cdr:to>
    <cdr:sp macro="" textlink="">
      <cdr:nvSpPr>
        <cdr:cNvPr id="3" name="Obdélník 2">
          <a:extLst xmlns:a="http://schemas.openxmlformats.org/drawingml/2006/main">
            <a:ext uri="{FF2B5EF4-FFF2-40B4-BE49-F238E27FC236}">
              <a16:creationId xmlns:a16="http://schemas.microsoft.com/office/drawing/2014/main" id="{A55A8DD3-5B3E-4A3D-BE50-9344FA987856}"/>
            </a:ext>
          </a:extLst>
        </cdr:cNvPr>
        <cdr:cNvSpPr/>
      </cdr:nvSpPr>
      <cdr:spPr>
        <a:xfrm xmlns:a="http://schemas.openxmlformats.org/drawingml/2006/main">
          <a:off x="7191914" y="464468"/>
          <a:ext cx="3104707" cy="3538892"/>
        </a:xfrm>
        <a:prstGeom xmlns:a="http://schemas.openxmlformats.org/drawingml/2006/main" prst="rect">
          <a:avLst/>
        </a:prstGeom>
      </cdr:spPr>
      <cdr:style>
        <a:lnRef xmlns:a="http://schemas.openxmlformats.org/drawingml/2006/main" idx="2">
          <a:schemeClr val="accent6"/>
        </a:lnRef>
        <a:fillRef xmlns:a="http://schemas.openxmlformats.org/drawingml/2006/main" idx="1">
          <a:schemeClr val="lt1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r>
            <a:rPr lang="uk-UA" sz="1800" b="1" dirty="0">
              <a:solidFill>
                <a:schemeClr val="accent6">
                  <a:lumMod val="75000"/>
                </a:schemeClr>
              </a:solidFill>
            </a:rPr>
            <a:t>Без виразного покращення (покращення </a:t>
          </a:r>
          <a:r>
            <a:rPr lang="uk-UA" sz="1800" b="1" dirty="0" err="1">
              <a:solidFill>
                <a:schemeClr val="accent6">
                  <a:lumMod val="75000"/>
                </a:schemeClr>
              </a:solidFill>
            </a:rPr>
            <a:t>макс</a:t>
          </a:r>
          <a:r>
            <a:rPr lang="uk-UA" sz="1800" b="1" dirty="0">
              <a:solidFill>
                <a:schemeClr val="accent6">
                  <a:lumMod val="75000"/>
                </a:schemeClr>
              </a:solidFill>
            </a:rPr>
            <a:t>. 1 ступінь)</a:t>
          </a:r>
        </a:p>
        <a:p xmlns:a="http://schemas.openxmlformats.org/drawingml/2006/main">
          <a:endParaRPr lang="uk-UA" sz="1800" b="1" dirty="0">
            <a:solidFill>
              <a:schemeClr val="accent6">
                <a:lumMod val="75000"/>
              </a:schemeClr>
            </a:solidFill>
          </a:endParaRPr>
        </a:p>
        <a:p xmlns:a="http://schemas.openxmlformats.org/drawingml/2006/main">
          <a:r>
            <a:rPr lang="uk-UA" sz="1800" b="1" dirty="0">
              <a:solidFill>
                <a:schemeClr val="accent6">
                  <a:lumMod val="60000"/>
                  <a:lumOff val="40000"/>
                </a:schemeClr>
              </a:solidFill>
            </a:rPr>
            <a:t>Невелике покращення (покращення на 2-3 ступені)</a:t>
          </a:r>
        </a:p>
        <a:p xmlns:a="http://schemas.openxmlformats.org/drawingml/2006/main">
          <a:endParaRPr lang="uk-UA" sz="1800" b="1" dirty="0">
            <a:solidFill>
              <a:schemeClr val="accent3">
                <a:lumMod val="40000"/>
                <a:lumOff val="60000"/>
              </a:schemeClr>
            </a:solidFill>
          </a:endParaRPr>
        </a:p>
        <a:p xmlns:a="http://schemas.openxmlformats.org/drawingml/2006/main">
          <a:r>
            <a:rPr lang="uk-UA" sz="1800" b="1" dirty="0">
              <a:solidFill>
                <a:schemeClr val="accent3">
                  <a:lumMod val="40000"/>
                  <a:lumOff val="60000"/>
                </a:schemeClr>
              </a:solidFill>
            </a:rPr>
            <a:t>Суттєве покращення (покращення на 4-6 ступенів)</a:t>
          </a:r>
        </a:p>
        <a:p xmlns:a="http://schemas.openxmlformats.org/drawingml/2006/main">
          <a:endParaRPr lang="uk-UA" sz="1800" b="1" dirty="0">
            <a:solidFill>
              <a:schemeClr val="accent5">
                <a:lumMod val="60000"/>
                <a:lumOff val="40000"/>
              </a:schemeClr>
            </a:solidFill>
          </a:endParaRPr>
        </a:p>
        <a:p xmlns:a="http://schemas.openxmlformats.org/drawingml/2006/main">
          <a:r>
            <a:rPr lang="uk-UA" sz="1800" b="1" dirty="0">
              <a:solidFill>
                <a:schemeClr val="accent5">
                  <a:lumMod val="60000"/>
                  <a:lumOff val="40000"/>
                </a:schemeClr>
              </a:solidFill>
            </a:rPr>
            <a:t>Дуже виразне покращення (покращення на 7 і більше ступенів)</a:t>
          </a:r>
          <a:endParaRPr lang="cs-CZ" sz="1800" b="1" dirty="0">
            <a:solidFill>
              <a:schemeClr val="accent5">
                <a:lumMod val="60000"/>
                <a:lumOff val="40000"/>
              </a:schemeClr>
            </a:solidFill>
          </a:endParaRPr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9.2757E-8</cdr:x>
      <cdr:y>2.71103E-7</cdr:y>
    </cdr:from>
    <cdr:to>
      <cdr:x>0.12948</cdr:x>
      <cdr:y>1</cdr:y>
    </cdr:to>
    <cdr:sp macro="" textlink="">
      <cdr:nvSpPr>
        <cdr:cNvPr id="2" name="Obdélník 1">
          <a:extLst xmlns:a="http://schemas.openxmlformats.org/drawingml/2006/main">
            <a:ext uri="{FF2B5EF4-FFF2-40B4-BE49-F238E27FC236}">
              <a16:creationId xmlns:a16="http://schemas.microsoft.com/office/drawing/2014/main" id="{5C18956B-EE0D-4115-83C5-0493FA8FE534}"/>
            </a:ext>
          </a:extLst>
        </cdr:cNvPr>
        <cdr:cNvSpPr/>
      </cdr:nvSpPr>
      <cdr:spPr>
        <a:xfrm xmlns:a="http://schemas.openxmlformats.org/drawingml/2006/main">
          <a:off x="1" y="1"/>
          <a:ext cx="1395856" cy="3688633"/>
        </a:xfrm>
        <a:prstGeom xmlns:a="http://schemas.openxmlformats.org/drawingml/2006/main" prst="rect">
          <a:avLst/>
        </a:prstGeom>
      </cdr:spPr>
      <cdr:style>
        <a:lnRef xmlns:a="http://schemas.openxmlformats.org/drawingml/2006/main" idx="2">
          <a:schemeClr val="accent6"/>
        </a:lnRef>
        <a:fillRef xmlns:a="http://schemas.openxmlformats.org/drawingml/2006/main" idx="1">
          <a:schemeClr val="lt1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uk-UA" sz="1600" dirty="0">
              <a:solidFill>
                <a:schemeClr val="tx2"/>
              </a:solidFill>
            </a:rPr>
            <a:t>Середня освіта без </a:t>
          </a:r>
          <a:r>
            <a:rPr lang="uk-UA" sz="1600" dirty="0" err="1">
              <a:solidFill>
                <a:schemeClr val="tx2"/>
              </a:solidFill>
            </a:rPr>
            <a:t>матури</a:t>
          </a:r>
          <a:endParaRPr lang="uk-UA" sz="1600" dirty="0">
            <a:solidFill>
              <a:schemeClr val="tx2"/>
            </a:solidFill>
          </a:endParaRPr>
        </a:p>
        <a:p xmlns:a="http://schemas.openxmlformats.org/drawingml/2006/main">
          <a:endParaRPr lang="uk-UA" sz="1600" dirty="0">
            <a:solidFill>
              <a:schemeClr val="tx2"/>
            </a:solidFill>
          </a:endParaRPr>
        </a:p>
        <a:p xmlns:a="http://schemas.openxmlformats.org/drawingml/2006/main">
          <a:r>
            <a:rPr lang="uk-UA" sz="1600" dirty="0">
              <a:solidFill>
                <a:schemeClr val="tx2"/>
              </a:solidFill>
            </a:rPr>
            <a:t>Середня освіта з </a:t>
          </a:r>
          <a:r>
            <a:rPr lang="uk-UA" sz="1600" dirty="0" err="1">
              <a:solidFill>
                <a:schemeClr val="tx2"/>
              </a:solidFill>
            </a:rPr>
            <a:t>матурою</a:t>
          </a:r>
          <a:endParaRPr lang="uk-UA" sz="1600" dirty="0">
            <a:solidFill>
              <a:schemeClr val="tx2"/>
            </a:solidFill>
          </a:endParaRPr>
        </a:p>
        <a:p xmlns:a="http://schemas.openxmlformats.org/drawingml/2006/main">
          <a:endParaRPr lang="uk-UA" sz="1600" dirty="0">
            <a:solidFill>
              <a:schemeClr val="tx2"/>
            </a:solidFill>
          </a:endParaRPr>
        </a:p>
        <a:p xmlns:a="http://schemas.openxmlformats.org/drawingml/2006/main">
          <a:r>
            <a:rPr lang="uk-UA" sz="1600" dirty="0">
              <a:solidFill>
                <a:schemeClr val="tx2"/>
              </a:solidFill>
            </a:rPr>
            <a:t>Гімназії </a:t>
          </a:r>
        </a:p>
        <a:p xmlns:a="http://schemas.openxmlformats.org/drawingml/2006/main">
          <a:endParaRPr lang="uk-UA" sz="1600" dirty="0">
            <a:solidFill>
              <a:schemeClr val="tx2"/>
            </a:solidFill>
          </a:endParaRPr>
        </a:p>
        <a:p xmlns:a="http://schemas.openxmlformats.org/drawingml/2006/main">
          <a:r>
            <a:rPr lang="uk-UA" sz="1600" dirty="0">
              <a:solidFill>
                <a:schemeClr val="tx2"/>
              </a:solidFill>
            </a:rPr>
            <a:t>Повна базові школи</a:t>
          </a:r>
        </a:p>
        <a:p xmlns:a="http://schemas.openxmlformats.org/drawingml/2006/main">
          <a:endParaRPr lang="uk-UA" sz="1600" dirty="0">
            <a:solidFill>
              <a:schemeClr val="tx2"/>
            </a:solidFill>
          </a:endParaRPr>
        </a:p>
        <a:p xmlns:a="http://schemas.openxmlformats.org/drawingml/2006/main">
          <a:r>
            <a:rPr lang="uk-UA" sz="1600" dirty="0">
              <a:solidFill>
                <a:schemeClr val="tx2"/>
              </a:solidFill>
            </a:rPr>
            <a:t>Неповні базові школи</a:t>
          </a:r>
          <a:endParaRPr lang="cs-CZ" sz="1600" dirty="0">
            <a:solidFill>
              <a:schemeClr val="tx2"/>
            </a:solidFill>
          </a:endParaRPr>
        </a:p>
      </cdr:txBody>
    </cdr:sp>
  </cdr:relSizeAnchor>
  <cdr:relSizeAnchor xmlns:cdr="http://schemas.openxmlformats.org/drawingml/2006/chartDrawing">
    <cdr:from>
      <cdr:x>0.64609</cdr:x>
      <cdr:y>0.007</cdr:y>
    </cdr:from>
    <cdr:to>
      <cdr:x>0.99848</cdr:x>
      <cdr:y>0.91131</cdr:y>
    </cdr:to>
    <cdr:sp macro="" textlink="">
      <cdr:nvSpPr>
        <cdr:cNvPr id="3" name="Obdélník 2">
          <a:extLst xmlns:a="http://schemas.openxmlformats.org/drawingml/2006/main">
            <a:ext uri="{FF2B5EF4-FFF2-40B4-BE49-F238E27FC236}">
              <a16:creationId xmlns:a16="http://schemas.microsoft.com/office/drawing/2014/main" id="{A3CE7EAF-9827-455C-BDC2-82C9B0AE4BBB}"/>
            </a:ext>
          </a:extLst>
        </cdr:cNvPr>
        <cdr:cNvSpPr/>
      </cdr:nvSpPr>
      <cdr:spPr>
        <a:xfrm xmlns:a="http://schemas.openxmlformats.org/drawingml/2006/main">
          <a:off x="6965358" y="25825"/>
          <a:ext cx="3799098" cy="3335658"/>
        </a:xfrm>
        <a:prstGeom xmlns:a="http://schemas.openxmlformats.org/drawingml/2006/main" prst="rect">
          <a:avLst/>
        </a:prstGeom>
      </cdr:spPr>
      <cdr:style>
        <a:lnRef xmlns:a="http://schemas.openxmlformats.org/drawingml/2006/main" idx="2">
          <a:schemeClr val="accent6"/>
        </a:lnRef>
        <a:fillRef xmlns:a="http://schemas.openxmlformats.org/drawingml/2006/main" idx="1">
          <a:schemeClr val="lt1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uk-UA" sz="1800" b="1" dirty="0">
              <a:solidFill>
                <a:schemeClr val="accent5">
                  <a:lumMod val="60000"/>
                  <a:lumOff val="40000"/>
                </a:schemeClr>
              </a:solidFill>
            </a:rPr>
            <a:t>Розклад для денного навчання</a:t>
          </a:r>
        </a:p>
        <a:p xmlns:a="http://schemas.openxmlformats.org/drawingml/2006/main">
          <a:endParaRPr lang="uk-UA" sz="1800" b="1" dirty="0">
            <a:solidFill>
              <a:schemeClr val="accent3">
                <a:lumMod val="40000"/>
                <a:lumOff val="60000"/>
              </a:schemeClr>
            </a:solidFill>
          </a:endParaRPr>
        </a:p>
        <a:p xmlns:a="http://schemas.openxmlformats.org/drawingml/2006/main">
          <a:r>
            <a:rPr lang="uk-UA" sz="1800" b="1" dirty="0">
              <a:solidFill>
                <a:schemeClr val="accent3">
                  <a:lumMod val="40000"/>
                  <a:lumOff val="60000"/>
                </a:schemeClr>
              </a:solidFill>
            </a:rPr>
            <a:t>Розклад без змін обсягу відповідно до навчального плану</a:t>
          </a:r>
        </a:p>
        <a:p xmlns:a="http://schemas.openxmlformats.org/drawingml/2006/main">
          <a:r>
            <a:rPr lang="uk-UA" sz="1800" b="1" dirty="0">
              <a:solidFill>
                <a:schemeClr val="accent6">
                  <a:lumMod val="60000"/>
                  <a:lumOff val="40000"/>
                </a:schemeClr>
              </a:solidFill>
            </a:rPr>
            <a:t>Зміни у виховних предметах або професійному навчанні</a:t>
          </a:r>
        </a:p>
        <a:p xmlns:a="http://schemas.openxmlformats.org/drawingml/2006/main">
          <a:r>
            <a:rPr lang="uk-UA" sz="1800" b="1" dirty="0">
              <a:solidFill>
                <a:schemeClr val="accent6">
                  <a:lumMod val="75000"/>
                </a:schemeClr>
              </a:solidFill>
            </a:rPr>
            <a:t>Зміни у виховних предметах або інших предметах, крім профільних</a:t>
          </a:r>
        </a:p>
        <a:p xmlns:a="http://schemas.openxmlformats.org/drawingml/2006/main">
          <a:endParaRPr lang="uk-UA" sz="1800" b="1" dirty="0">
            <a:solidFill>
              <a:schemeClr val="accent5">
                <a:lumMod val="60000"/>
                <a:lumOff val="40000"/>
              </a:schemeClr>
            </a:solidFill>
          </a:endParaRPr>
        </a:p>
        <a:p xmlns:a="http://schemas.openxmlformats.org/drawingml/2006/main">
          <a:r>
            <a:rPr lang="uk-UA" sz="1800" b="1" dirty="0">
              <a:solidFill>
                <a:srgbClr val="1CC6C6"/>
              </a:solidFill>
            </a:rPr>
            <a:t>Повністю змінене навчання</a:t>
          </a:r>
          <a:endParaRPr lang="cs-CZ" sz="1800" b="1" dirty="0">
            <a:solidFill>
              <a:srgbClr val="1CC6C6"/>
            </a:solidFill>
          </a:endParaRPr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0.67978</cdr:x>
      <cdr:y>0.07559</cdr:y>
    </cdr:from>
    <cdr:to>
      <cdr:x>1</cdr:x>
      <cdr:y>0.82838</cdr:y>
    </cdr:to>
    <cdr:sp macro="" textlink="">
      <cdr:nvSpPr>
        <cdr:cNvPr id="3" name="Obdélník 2">
          <a:extLst xmlns:a="http://schemas.openxmlformats.org/drawingml/2006/main">
            <a:ext uri="{FF2B5EF4-FFF2-40B4-BE49-F238E27FC236}">
              <a16:creationId xmlns:a16="http://schemas.microsoft.com/office/drawing/2014/main" id="{FD304149-6EF8-44EA-8D3B-B26F8FDBD1E4}"/>
            </a:ext>
          </a:extLst>
        </cdr:cNvPr>
        <cdr:cNvSpPr/>
      </cdr:nvSpPr>
      <cdr:spPr>
        <a:xfrm xmlns:a="http://schemas.openxmlformats.org/drawingml/2006/main">
          <a:off x="6064094" y="104978"/>
          <a:ext cx="2856604" cy="1045434"/>
        </a:xfrm>
        <a:prstGeom xmlns:a="http://schemas.openxmlformats.org/drawingml/2006/main" prst="rect">
          <a:avLst/>
        </a:prstGeom>
      </cdr:spPr>
      <cdr:style>
        <a:lnRef xmlns:a="http://schemas.openxmlformats.org/drawingml/2006/main" idx="2">
          <a:schemeClr val="accent6"/>
        </a:lnRef>
        <a:fillRef xmlns:a="http://schemas.openxmlformats.org/drawingml/2006/main" idx="1">
          <a:schemeClr val="lt1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r>
            <a:rPr lang="uk-UA" sz="1400" b="1" dirty="0">
              <a:solidFill>
                <a:srgbClr val="1CC6C6"/>
              </a:solidFill>
            </a:rPr>
            <a:t>Понад 90 хвилин та менше 180 хвилин</a:t>
          </a:r>
        </a:p>
        <a:p xmlns:a="http://schemas.openxmlformats.org/drawingml/2006/main">
          <a:r>
            <a:rPr lang="uk-UA" sz="1400" b="1" dirty="0"/>
            <a:t>У такому ж обсязі як у розкладі стаціонарного навчання</a:t>
          </a:r>
          <a:endParaRPr lang="cs-CZ" sz="1400" b="1" dirty="0"/>
        </a:p>
      </cdr:txBody>
    </cdr:sp>
  </cdr:relSizeAnchor>
  <cdr:relSizeAnchor xmlns:cdr="http://schemas.openxmlformats.org/drawingml/2006/chartDrawing">
    <cdr:from>
      <cdr:x>0</cdr:x>
      <cdr:y>0.11425</cdr:y>
    </cdr:from>
    <cdr:to>
      <cdr:x>0.08549</cdr:x>
      <cdr:y>0.77506</cdr:y>
    </cdr:to>
    <cdr:sp macro="" textlink="">
      <cdr:nvSpPr>
        <cdr:cNvPr id="4" name="Obdélník 3">
          <a:extLst xmlns:a="http://schemas.openxmlformats.org/drawingml/2006/main">
            <a:ext uri="{FF2B5EF4-FFF2-40B4-BE49-F238E27FC236}">
              <a16:creationId xmlns:a16="http://schemas.microsoft.com/office/drawing/2014/main" id="{95BBCE10-207D-4571-8C38-7AC959FA4791}"/>
            </a:ext>
          </a:extLst>
        </cdr:cNvPr>
        <cdr:cNvSpPr/>
      </cdr:nvSpPr>
      <cdr:spPr>
        <a:xfrm xmlns:a="http://schemas.openxmlformats.org/drawingml/2006/main">
          <a:off x="0" y="158664"/>
          <a:ext cx="762630" cy="917696"/>
        </a:xfrm>
        <a:prstGeom xmlns:a="http://schemas.openxmlformats.org/drawingml/2006/main" prst="rect">
          <a:avLst/>
        </a:prstGeom>
      </cdr:spPr>
      <cdr:style>
        <a:lnRef xmlns:a="http://schemas.openxmlformats.org/drawingml/2006/main" idx="2">
          <a:schemeClr val="accent6"/>
        </a:lnRef>
        <a:fillRef xmlns:a="http://schemas.openxmlformats.org/drawingml/2006/main" idx="1">
          <a:schemeClr val="lt1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r>
            <a:rPr lang="uk-UA" dirty="0">
              <a:solidFill>
                <a:schemeClr val="tx2"/>
              </a:solidFill>
            </a:rPr>
            <a:t>Повна БШ</a:t>
          </a:r>
        </a:p>
        <a:p xmlns:a="http://schemas.openxmlformats.org/drawingml/2006/main">
          <a:r>
            <a:rPr lang="uk-UA" dirty="0">
              <a:solidFill>
                <a:schemeClr val="tx2"/>
              </a:solidFill>
            </a:rPr>
            <a:t>Неповна БШ</a:t>
          </a:r>
          <a:endParaRPr lang="cs-CZ" dirty="0">
            <a:solidFill>
              <a:schemeClr val="tx2"/>
            </a:solidFill>
          </a:endParaRPr>
        </a:p>
      </cdr:txBody>
    </cdr:sp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0.67978</cdr:x>
      <cdr:y>0</cdr:y>
    </cdr:from>
    <cdr:to>
      <cdr:x>1</cdr:x>
      <cdr:y>0.94077</cdr:y>
    </cdr:to>
    <cdr:sp macro="" textlink="">
      <cdr:nvSpPr>
        <cdr:cNvPr id="2" name="Obdélník 1">
          <a:extLst xmlns:a="http://schemas.openxmlformats.org/drawingml/2006/main">
            <a:ext uri="{FF2B5EF4-FFF2-40B4-BE49-F238E27FC236}">
              <a16:creationId xmlns:a16="http://schemas.microsoft.com/office/drawing/2014/main" id="{92357CFE-CFD5-4237-9659-E75F6B8E0948}"/>
            </a:ext>
          </a:extLst>
        </cdr:cNvPr>
        <cdr:cNvSpPr/>
      </cdr:nvSpPr>
      <cdr:spPr>
        <a:xfrm xmlns:a="http://schemas.openxmlformats.org/drawingml/2006/main">
          <a:off x="6064094" y="-2873926"/>
          <a:ext cx="2856604" cy="1045434"/>
        </a:xfrm>
        <a:prstGeom xmlns:a="http://schemas.openxmlformats.org/drawingml/2006/main" prst="rect">
          <a:avLst/>
        </a:prstGeom>
      </cdr:spPr>
      <cdr:style>
        <a:lnRef xmlns:a="http://schemas.openxmlformats.org/drawingml/2006/main" idx="2">
          <a:schemeClr val="accent6"/>
        </a:lnRef>
        <a:fillRef xmlns:a="http://schemas.openxmlformats.org/drawingml/2006/main" idx="1">
          <a:schemeClr val="lt1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uk-UA" sz="1400" b="1" dirty="0">
              <a:solidFill>
                <a:srgbClr val="1CC6C6"/>
              </a:solidFill>
            </a:rPr>
            <a:t>Понад 120 хвилин та менше 240 хвилин</a:t>
          </a:r>
        </a:p>
        <a:p xmlns:a="http://schemas.openxmlformats.org/drawingml/2006/main">
          <a:r>
            <a:rPr lang="uk-UA" sz="1400" b="1" dirty="0"/>
            <a:t>У такому ж обсязі як у розкладі стаціонарного навчання</a:t>
          </a:r>
          <a:endParaRPr lang="cs-CZ" sz="1400" b="1" dirty="0"/>
        </a:p>
      </cdr:txBody>
    </cdr:sp>
  </cdr:relSizeAnchor>
</c:userShapes>
</file>

<file path=ppt/drawings/drawing7.xml><?xml version="1.0" encoding="utf-8"?>
<c:userShapes xmlns:c="http://schemas.openxmlformats.org/drawingml/2006/chart">
  <cdr:relSizeAnchor xmlns:cdr="http://schemas.openxmlformats.org/drawingml/2006/chartDrawing">
    <cdr:from>
      <cdr:x>0.68783</cdr:x>
      <cdr:y>0.19071</cdr:y>
    </cdr:from>
    <cdr:to>
      <cdr:x>1</cdr:x>
      <cdr:y>0.85299</cdr:y>
    </cdr:to>
    <cdr:sp macro="" textlink="">
      <cdr:nvSpPr>
        <cdr:cNvPr id="2" name="Obdélník 1">
          <a:extLst xmlns:a="http://schemas.openxmlformats.org/drawingml/2006/main">
            <a:ext uri="{FF2B5EF4-FFF2-40B4-BE49-F238E27FC236}">
              <a16:creationId xmlns:a16="http://schemas.microsoft.com/office/drawing/2014/main" id="{92357CFE-CFD5-4237-9659-E75F6B8E0948}"/>
            </a:ext>
          </a:extLst>
        </cdr:cNvPr>
        <cdr:cNvSpPr/>
      </cdr:nvSpPr>
      <cdr:spPr>
        <a:xfrm xmlns:a="http://schemas.openxmlformats.org/drawingml/2006/main">
          <a:off x="6294141" y="301053"/>
          <a:ext cx="2856604" cy="1045434"/>
        </a:xfrm>
        <a:prstGeom xmlns:a="http://schemas.openxmlformats.org/drawingml/2006/main" prst="rect">
          <a:avLst/>
        </a:prstGeom>
      </cdr:spPr>
      <cdr:style>
        <a:lnRef xmlns:a="http://schemas.openxmlformats.org/drawingml/2006/main" idx="2">
          <a:schemeClr val="accent6"/>
        </a:lnRef>
        <a:fillRef xmlns:a="http://schemas.openxmlformats.org/drawingml/2006/main" idx="1">
          <a:schemeClr val="lt1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uk-UA" sz="1400" b="1" dirty="0">
              <a:solidFill>
                <a:srgbClr val="1CC6C6"/>
              </a:solidFill>
            </a:rPr>
            <a:t>Понад 150 хвилин та менше 210 хвилин</a:t>
          </a:r>
        </a:p>
        <a:p xmlns:a="http://schemas.openxmlformats.org/drawingml/2006/main">
          <a:r>
            <a:rPr lang="uk-UA" sz="1400" b="1" dirty="0"/>
            <a:t>У такому ж обсязі як у розкладі стаціонарного навчання</a:t>
          </a:r>
          <a:endParaRPr lang="cs-CZ" sz="1400" b="1" dirty="0"/>
        </a:p>
      </cdr:txBody>
    </cdr:sp>
  </cdr:relSizeAnchor>
</c:userShapes>
</file>

<file path=ppt/drawings/drawing8.xml><?xml version="1.0" encoding="utf-8"?>
<c:userShapes xmlns:c="http://schemas.openxmlformats.org/drawingml/2006/chart">
  <cdr:relSizeAnchor xmlns:cdr="http://schemas.openxmlformats.org/drawingml/2006/chartDrawing">
    <cdr:from>
      <cdr:x>0.00076</cdr:x>
      <cdr:y>0.05277</cdr:y>
    </cdr:from>
    <cdr:to>
      <cdr:x>0.30849</cdr:x>
      <cdr:y>0.83827</cdr:y>
    </cdr:to>
    <cdr:sp macro="" textlink="">
      <cdr:nvSpPr>
        <cdr:cNvPr id="2" name="Obdélník 1">
          <a:extLst xmlns:a="http://schemas.openxmlformats.org/drawingml/2006/main">
            <a:ext uri="{FF2B5EF4-FFF2-40B4-BE49-F238E27FC236}">
              <a16:creationId xmlns:a16="http://schemas.microsoft.com/office/drawing/2014/main" id="{C103C1D9-B79C-4836-A2D6-0C374471D755}"/>
            </a:ext>
          </a:extLst>
        </cdr:cNvPr>
        <cdr:cNvSpPr/>
      </cdr:nvSpPr>
      <cdr:spPr>
        <a:xfrm xmlns:a="http://schemas.openxmlformats.org/drawingml/2006/main">
          <a:off x="8193" y="255567"/>
          <a:ext cx="3298268" cy="3804556"/>
        </a:xfrm>
        <a:prstGeom xmlns:a="http://schemas.openxmlformats.org/drawingml/2006/main" prst="rect">
          <a:avLst/>
        </a:prstGeom>
      </cdr:spPr>
      <cdr:style>
        <a:lnRef xmlns:a="http://schemas.openxmlformats.org/drawingml/2006/main" idx="2">
          <a:schemeClr val="accent6"/>
        </a:lnRef>
        <a:fillRef xmlns:a="http://schemas.openxmlformats.org/drawingml/2006/main" idx="1">
          <a:schemeClr val="lt1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r>
            <a:rPr lang="uk-UA" sz="1600" dirty="0"/>
            <a:t>Учитель надавав деяким учням зворотній зв’язок.</a:t>
          </a:r>
        </a:p>
        <a:p xmlns:a="http://schemas.openxmlformats.org/drawingml/2006/main">
          <a:endParaRPr lang="uk-UA" sz="1600" dirty="0"/>
        </a:p>
        <a:p xmlns:a="http://schemas.openxmlformats.org/drawingml/2006/main">
          <a:r>
            <a:rPr lang="uk-UA" sz="1600" dirty="0"/>
            <a:t>Майже кожен «отримав слово» під час уроку.</a:t>
          </a:r>
        </a:p>
        <a:p xmlns:a="http://schemas.openxmlformats.org/drawingml/2006/main">
          <a:endParaRPr lang="uk-UA" sz="1600" dirty="0"/>
        </a:p>
        <a:p xmlns:a="http://schemas.openxmlformats.org/drawingml/2006/main">
          <a:r>
            <a:rPr lang="uk-UA" sz="1600" dirty="0"/>
            <a:t>Під час уроку учні співпрацювали між собою.</a:t>
          </a:r>
        </a:p>
        <a:p xmlns:a="http://schemas.openxmlformats.org/drawingml/2006/main">
          <a:endParaRPr lang="uk-UA" sz="1600" dirty="0"/>
        </a:p>
        <a:p xmlns:a="http://schemas.openxmlformats.org/drawingml/2006/main">
          <a:r>
            <a:rPr lang="uk-UA" sz="1600" dirty="0"/>
            <a:t>На </a:t>
          </a:r>
          <a:r>
            <a:rPr lang="uk-UA" sz="1600" dirty="0" err="1"/>
            <a:t>уроці</a:t>
          </a:r>
          <a:r>
            <a:rPr lang="uk-UA" sz="1600" dirty="0"/>
            <a:t> активними були передусім учні.</a:t>
          </a:r>
        </a:p>
        <a:p xmlns:a="http://schemas.openxmlformats.org/drawingml/2006/main">
          <a:endParaRPr lang="uk-UA" sz="1600" dirty="0"/>
        </a:p>
        <a:p xmlns:a="http://schemas.openxmlformats.org/drawingml/2006/main">
          <a:r>
            <a:rPr lang="uk-UA" sz="1600" dirty="0"/>
            <a:t>Майже всі учні працювали протягом усього уроку з інтересом.</a:t>
          </a:r>
          <a:endParaRPr lang="cs-CZ" sz="1600" dirty="0"/>
        </a:p>
      </cdr:txBody>
    </cdr:sp>
  </cdr:relSizeAnchor>
</c:userShapes>
</file>

<file path=ppt/drawings/drawing9.xml><?xml version="1.0" encoding="utf-8"?>
<c:userShapes xmlns:c="http://schemas.openxmlformats.org/drawingml/2006/chart">
  <cdr:relSizeAnchor xmlns:cdr="http://schemas.openxmlformats.org/drawingml/2006/chartDrawing">
    <cdr:from>
      <cdr:x>0</cdr:x>
      <cdr:y>0.01481</cdr:y>
    </cdr:from>
    <cdr:to>
      <cdr:x>0.23155</cdr:x>
      <cdr:y>0.80921</cdr:y>
    </cdr:to>
    <cdr:sp macro="" textlink="">
      <cdr:nvSpPr>
        <cdr:cNvPr id="2" name="Obdélník 1">
          <a:extLst xmlns:a="http://schemas.openxmlformats.org/drawingml/2006/main">
            <a:ext uri="{FF2B5EF4-FFF2-40B4-BE49-F238E27FC236}">
              <a16:creationId xmlns:a16="http://schemas.microsoft.com/office/drawing/2014/main" id="{AC1CFA9C-A95D-4E48-AD52-CB229EC13BC9}"/>
            </a:ext>
          </a:extLst>
        </cdr:cNvPr>
        <cdr:cNvSpPr/>
      </cdr:nvSpPr>
      <cdr:spPr>
        <a:xfrm xmlns:a="http://schemas.openxmlformats.org/drawingml/2006/main">
          <a:off x="0" y="69243"/>
          <a:ext cx="2481839" cy="3714750"/>
        </a:xfrm>
        <a:prstGeom xmlns:a="http://schemas.openxmlformats.org/drawingml/2006/main" prst="rect">
          <a:avLst/>
        </a:prstGeom>
      </cdr:spPr>
      <cdr:style>
        <a:lnRef xmlns:a="http://schemas.openxmlformats.org/drawingml/2006/main" idx="2">
          <a:schemeClr val="accent6"/>
        </a:lnRef>
        <a:fillRef xmlns:a="http://schemas.openxmlformats.org/drawingml/2006/main" idx="1">
          <a:schemeClr val="lt1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r>
            <a:rPr lang="uk-UA" sz="1800" dirty="0">
              <a:solidFill>
                <a:schemeClr val="tx2"/>
              </a:solidFill>
            </a:rPr>
            <a:t>ІІ ступінь БШ лютий 2021</a:t>
          </a:r>
        </a:p>
        <a:p xmlns:a="http://schemas.openxmlformats.org/drawingml/2006/main">
          <a:endParaRPr lang="uk-UA" sz="1800" dirty="0">
            <a:solidFill>
              <a:schemeClr val="tx2"/>
            </a:solidFill>
          </a:endParaRPr>
        </a:p>
        <a:p xmlns:a="http://schemas.openxmlformats.org/drawingml/2006/main">
          <a:r>
            <a:rPr lang="uk-UA" sz="1800" dirty="0">
              <a:solidFill>
                <a:schemeClr val="tx2"/>
              </a:solidFill>
            </a:rPr>
            <a:t>ІІ ступінь БШ вересень 202</a:t>
          </a:r>
        </a:p>
        <a:p xmlns:a="http://schemas.openxmlformats.org/drawingml/2006/main">
          <a:endParaRPr lang="uk-UA" sz="1800" dirty="0">
            <a:solidFill>
              <a:schemeClr val="tx2"/>
            </a:solidFill>
          </a:endParaRPr>
        </a:p>
        <a:p xmlns:a="http://schemas.openxmlformats.org/drawingml/2006/main">
          <a:endParaRPr lang="uk-UA" sz="1800" dirty="0">
            <a:solidFill>
              <a:schemeClr val="tx2"/>
            </a:solidFill>
          </a:endParaRPr>
        </a:p>
        <a:p xmlns:a="http://schemas.openxmlformats.org/drawingml/2006/main">
          <a:endParaRPr lang="uk-UA" sz="1800" dirty="0">
            <a:solidFill>
              <a:schemeClr val="tx2"/>
            </a:solidFill>
          </a:endParaRPr>
        </a:p>
        <a:p xmlns:a="http://schemas.openxmlformats.org/drawingml/2006/main">
          <a:r>
            <a:rPr lang="uk-UA" sz="1800" dirty="0">
              <a:solidFill>
                <a:schemeClr val="tx2"/>
              </a:solidFill>
            </a:rPr>
            <a:t>І ступінь БШ лютий 2021</a:t>
          </a:r>
        </a:p>
        <a:p xmlns:a="http://schemas.openxmlformats.org/drawingml/2006/main">
          <a:endParaRPr lang="uk-UA" sz="1800" dirty="0">
            <a:solidFill>
              <a:schemeClr val="tx2"/>
            </a:solidFill>
          </a:endParaRPr>
        </a:p>
        <a:p xmlns:a="http://schemas.openxmlformats.org/drawingml/2006/main">
          <a:r>
            <a:rPr lang="uk-UA" sz="1800" dirty="0">
              <a:solidFill>
                <a:schemeClr val="tx2"/>
              </a:solidFill>
            </a:rPr>
            <a:t>І ступінь БШ вересень 2020</a:t>
          </a:r>
          <a:endParaRPr lang="cs-CZ" sz="1800" dirty="0">
            <a:solidFill>
              <a:schemeClr val="tx2"/>
            </a:solidFill>
          </a:endParaRPr>
        </a:p>
      </cdr:txBody>
    </cdr:sp>
  </cdr:relSizeAnchor>
  <cdr:relSizeAnchor xmlns:cdr="http://schemas.openxmlformats.org/drawingml/2006/chartDrawing">
    <cdr:from>
      <cdr:x>0.1112</cdr:x>
      <cdr:y>0.91306</cdr:y>
    </cdr:from>
    <cdr:to>
      <cdr:x>0.89806</cdr:x>
      <cdr:y>0.98639</cdr:y>
    </cdr:to>
    <cdr:sp macro="" textlink="">
      <cdr:nvSpPr>
        <cdr:cNvPr id="3" name="Obdélník 2">
          <a:extLst xmlns:a="http://schemas.openxmlformats.org/drawingml/2006/main">
            <a:ext uri="{FF2B5EF4-FFF2-40B4-BE49-F238E27FC236}">
              <a16:creationId xmlns:a16="http://schemas.microsoft.com/office/drawing/2014/main" id="{4772935E-AB08-4305-9FF6-D56C3C0D2082}"/>
            </a:ext>
          </a:extLst>
        </cdr:cNvPr>
        <cdr:cNvSpPr/>
      </cdr:nvSpPr>
      <cdr:spPr>
        <a:xfrm xmlns:a="http://schemas.openxmlformats.org/drawingml/2006/main">
          <a:off x="1191881" y="4269610"/>
          <a:ext cx="8433708" cy="342900"/>
        </a:xfrm>
        <a:prstGeom xmlns:a="http://schemas.openxmlformats.org/drawingml/2006/main" prst="rect">
          <a:avLst/>
        </a:prstGeom>
      </cdr:spPr>
      <cdr:style>
        <a:lnRef xmlns:a="http://schemas.openxmlformats.org/drawingml/2006/main" idx="2">
          <a:schemeClr val="accent6"/>
        </a:lnRef>
        <a:fillRef xmlns:a="http://schemas.openxmlformats.org/drawingml/2006/main" idx="1">
          <a:schemeClr val="lt1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r>
            <a:rPr lang="uk-UA" sz="1600" b="1" dirty="0"/>
            <a:t>ні	</a:t>
          </a:r>
          <a:r>
            <a:rPr lang="uk-UA" sz="1600" b="1" dirty="0">
              <a:solidFill>
                <a:schemeClr val="accent3">
                  <a:lumMod val="60000"/>
                  <a:lumOff val="40000"/>
                </a:schemeClr>
              </a:solidFill>
            </a:rPr>
            <a:t>так, йдеться про повільні зміни</a:t>
          </a:r>
          <a:r>
            <a:rPr lang="uk-UA" sz="1600" b="1" dirty="0"/>
            <a:t>	</a:t>
          </a:r>
          <a:r>
            <a:rPr lang="uk-UA" sz="1600" b="1" dirty="0">
              <a:solidFill>
                <a:schemeClr val="accent3">
                  <a:lumMod val="75000"/>
                </a:schemeClr>
              </a:solidFill>
            </a:rPr>
            <a:t>так, відбулися ключові зміни</a:t>
          </a:r>
          <a:endParaRPr lang="cs-CZ" sz="1600" b="1" dirty="0">
            <a:solidFill>
              <a:schemeClr val="accent3">
                <a:lumMod val="75000"/>
              </a:schemeClr>
            </a:solidFill>
          </a:endParaRP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hlaví 1"/>
          <p:cNvSpPr>
            <a:spLocks noGrp="1"/>
          </p:cNvSpPr>
          <p:nvPr>
            <p:ph type="hdr" sz="quarter"/>
          </p:nvPr>
        </p:nvSpPr>
        <p:spPr>
          <a:xfrm>
            <a:off x="6" y="0"/>
            <a:ext cx="4278153" cy="341064"/>
          </a:xfrm>
          <a:prstGeom prst="rect">
            <a:avLst/>
          </a:prstGeom>
        </p:spPr>
        <p:txBody>
          <a:bodyPr vert="horz" lIns="91138" tIns="45568" rIns="91138" bIns="45568" rtlCol="0"/>
          <a:lstStyle>
            <a:lvl1pPr algn="l">
              <a:defRPr sz="1200"/>
            </a:lvl1pPr>
          </a:lstStyle>
          <a:p>
            <a:endParaRPr lang="cs-CZ"/>
          </a:p>
        </p:txBody>
      </p:sp>
      <p:sp>
        <p:nvSpPr>
          <p:cNvPr id="3" name="Zástupný symbol pro datum 2"/>
          <p:cNvSpPr>
            <a:spLocks noGrp="1"/>
          </p:cNvSpPr>
          <p:nvPr>
            <p:ph type="dt" sz="quarter" idx="1"/>
          </p:nvPr>
        </p:nvSpPr>
        <p:spPr>
          <a:xfrm>
            <a:off x="5592229" y="0"/>
            <a:ext cx="4278153" cy="341064"/>
          </a:xfrm>
          <a:prstGeom prst="rect">
            <a:avLst/>
          </a:prstGeom>
        </p:spPr>
        <p:txBody>
          <a:bodyPr vert="horz" lIns="91138" tIns="45568" rIns="91138" bIns="45568" rtlCol="0"/>
          <a:lstStyle>
            <a:lvl1pPr algn="r">
              <a:defRPr sz="1200"/>
            </a:lvl1pPr>
          </a:lstStyle>
          <a:p>
            <a:fld id="{CB8DC3E9-4F97-4ADA-9928-9B459E9959B6}" type="datetimeFigureOut">
              <a:rPr lang="cs-CZ" smtClean="0"/>
              <a:t>30.09.2021</a:t>
            </a:fld>
            <a:endParaRPr lang="cs-CZ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2"/>
          </p:nvPr>
        </p:nvSpPr>
        <p:spPr>
          <a:xfrm>
            <a:off x="6" y="6456614"/>
            <a:ext cx="4278153" cy="341063"/>
          </a:xfrm>
          <a:prstGeom prst="rect">
            <a:avLst/>
          </a:prstGeom>
        </p:spPr>
        <p:txBody>
          <a:bodyPr vert="horz" lIns="91138" tIns="45568" rIns="91138" bIns="45568" rtlCol="0" anchor="b"/>
          <a:lstStyle>
            <a:lvl1pPr algn="l">
              <a:defRPr sz="1200"/>
            </a:lvl1pPr>
          </a:lstStyle>
          <a:p>
            <a:endParaRPr lang="cs-CZ"/>
          </a:p>
        </p:txBody>
      </p:sp>
      <p:sp>
        <p:nvSpPr>
          <p:cNvPr id="5" name="Zástupný symbol pro číslo snímku 4"/>
          <p:cNvSpPr>
            <a:spLocks noGrp="1"/>
          </p:cNvSpPr>
          <p:nvPr>
            <p:ph type="sldNum" sz="quarter" idx="3"/>
          </p:nvPr>
        </p:nvSpPr>
        <p:spPr>
          <a:xfrm>
            <a:off x="5592229" y="6456614"/>
            <a:ext cx="4278153" cy="341063"/>
          </a:xfrm>
          <a:prstGeom prst="rect">
            <a:avLst/>
          </a:prstGeom>
        </p:spPr>
        <p:txBody>
          <a:bodyPr vert="horz" lIns="91138" tIns="45568" rIns="91138" bIns="45568" rtlCol="0" anchor="b"/>
          <a:lstStyle>
            <a:lvl1pPr algn="r">
              <a:defRPr sz="1200"/>
            </a:lvl1pPr>
          </a:lstStyle>
          <a:p>
            <a:fld id="{37DD0BCA-3AE6-4410-80D6-9CA78044F3BA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25057807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hlaví 1"/>
          <p:cNvSpPr>
            <a:spLocks noGrp="1"/>
          </p:cNvSpPr>
          <p:nvPr>
            <p:ph type="hdr" sz="quarter"/>
          </p:nvPr>
        </p:nvSpPr>
        <p:spPr>
          <a:xfrm>
            <a:off x="6" y="0"/>
            <a:ext cx="4278153" cy="341064"/>
          </a:xfrm>
          <a:prstGeom prst="rect">
            <a:avLst/>
          </a:prstGeom>
        </p:spPr>
        <p:txBody>
          <a:bodyPr vert="horz" lIns="91138" tIns="45568" rIns="91138" bIns="45568" rtlCol="0"/>
          <a:lstStyle>
            <a:lvl1pPr algn="l">
              <a:defRPr sz="1200"/>
            </a:lvl1pPr>
          </a:lstStyle>
          <a:p>
            <a:endParaRPr lang="cs-CZ"/>
          </a:p>
        </p:txBody>
      </p:sp>
      <p:sp>
        <p:nvSpPr>
          <p:cNvPr id="3" name="Zástupný symbol pro datum 2"/>
          <p:cNvSpPr>
            <a:spLocks noGrp="1"/>
          </p:cNvSpPr>
          <p:nvPr>
            <p:ph type="dt" idx="1"/>
          </p:nvPr>
        </p:nvSpPr>
        <p:spPr>
          <a:xfrm>
            <a:off x="5592229" y="0"/>
            <a:ext cx="4278153" cy="341064"/>
          </a:xfrm>
          <a:prstGeom prst="rect">
            <a:avLst/>
          </a:prstGeom>
        </p:spPr>
        <p:txBody>
          <a:bodyPr vert="horz" lIns="91138" tIns="45568" rIns="91138" bIns="45568" rtlCol="0"/>
          <a:lstStyle>
            <a:lvl1pPr algn="r">
              <a:defRPr sz="1200"/>
            </a:lvl1pPr>
          </a:lstStyle>
          <a:p>
            <a:fld id="{7A222180-B471-469E-8A51-BC578A34B1CA}" type="datetimeFigureOut">
              <a:rPr lang="cs-CZ" smtClean="0"/>
              <a:t>30.09.2021</a:t>
            </a:fld>
            <a:endParaRPr lang="cs-CZ"/>
          </a:p>
        </p:txBody>
      </p:sp>
      <p:sp>
        <p:nvSpPr>
          <p:cNvPr id="4" name="Zástupný symbol pro obrázek snímku 3"/>
          <p:cNvSpPr>
            <a:spLocks noGrp="1" noRot="1" noChangeAspect="1"/>
          </p:cNvSpPr>
          <p:nvPr>
            <p:ph type="sldImg" idx="2"/>
          </p:nvPr>
        </p:nvSpPr>
        <p:spPr>
          <a:xfrm>
            <a:off x="2898775" y="849313"/>
            <a:ext cx="4075113" cy="229393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138" tIns="45568" rIns="91138" bIns="45568" rtlCol="0" anchor="ctr"/>
          <a:lstStyle/>
          <a:p>
            <a:endParaRPr lang="cs-CZ"/>
          </a:p>
        </p:txBody>
      </p:sp>
      <p:sp>
        <p:nvSpPr>
          <p:cNvPr id="5" name="Zástupný symbol pro poznámky 4"/>
          <p:cNvSpPr>
            <a:spLocks noGrp="1"/>
          </p:cNvSpPr>
          <p:nvPr>
            <p:ph type="body" sz="quarter" idx="3"/>
          </p:nvPr>
        </p:nvSpPr>
        <p:spPr>
          <a:xfrm>
            <a:off x="987267" y="3271383"/>
            <a:ext cx="7898130" cy="2676585"/>
          </a:xfrm>
          <a:prstGeom prst="rect">
            <a:avLst/>
          </a:prstGeom>
        </p:spPr>
        <p:txBody>
          <a:bodyPr vert="horz" lIns="91138" tIns="45568" rIns="91138" bIns="45568" rtlCol="0"/>
          <a:lstStyle/>
          <a:p>
            <a:pPr lvl="0"/>
            <a:r>
              <a:rPr lang="cs-CZ"/>
              <a:t>Upravte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4"/>
          </p:nvPr>
        </p:nvSpPr>
        <p:spPr>
          <a:xfrm>
            <a:off x="6" y="6456614"/>
            <a:ext cx="4278153" cy="341063"/>
          </a:xfrm>
          <a:prstGeom prst="rect">
            <a:avLst/>
          </a:prstGeom>
        </p:spPr>
        <p:txBody>
          <a:bodyPr vert="horz" lIns="91138" tIns="45568" rIns="91138" bIns="45568" rtlCol="0" anchor="b"/>
          <a:lstStyle>
            <a:lvl1pPr algn="l">
              <a:defRPr sz="1200"/>
            </a:lvl1pPr>
          </a:lstStyle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5"/>
          </p:nvPr>
        </p:nvSpPr>
        <p:spPr>
          <a:xfrm>
            <a:off x="5592229" y="6456614"/>
            <a:ext cx="4278153" cy="341063"/>
          </a:xfrm>
          <a:prstGeom prst="rect">
            <a:avLst/>
          </a:prstGeom>
        </p:spPr>
        <p:txBody>
          <a:bodyPr vert="horz" lIns="91138" tIns="45568" rIns="91138" bIns="45568" rtlCol="0" anchor="b"/>
          <a:lstStyle>
            <a:lvl1pPr algn="r">
              <a:defRPr sz="1200"/>
            </a:lvl1pPr>
          </a:lstStyle>
          <a:p>
            <a:fld id="{21150D8A-F9CE-4BD7-934C-09343759C21E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8811673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defTabSz="912562">
              <a:defRPr/>
            </a:pPr>
            <a:fld id="{59F1405F-BD78-4C66-8AA1-DFA6E68AFB49}" type="slidenum">
              <a:rPr lang="cs-CZ">
                <a:solidFill>
                  <a:prstClr val="black"/>
                </a:solidFill>
                <a:latin typeface="Calibri" panose="020F0502020204030204"/>
              </a:rPr>
              <a:pPr defTabSz="912562">
                <a:defRPr/>
              </a:pPr>
              <a:t>1</a:t>
            </a:fld>
            <a:endParaRPr lang="cs-CZ" dirty="0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24297975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4D6231-8C62-4D67-850D-1112DAA33D9B}" type="slidenum">
              <a:rPr lang="cs-CZ" smtClean="0"/>
              <a:t>13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4632012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04D6231-8C62-4D67-850D-1112DAA33D9B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8967195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150D8A-F9CE-4BD7-934C-09343759C21E}" type="slidenum">
              <a:rPr lang="cs-CZ" smtClean="0"/>
              <a:t>15</a:t>
            </a:fld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70387680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150D8A-F9CE-4BD7-934C-09343759C21E}" type="slidenum">
              <a:rPr lang="cs-CZ" smtClean="0"/>
              <a:t>16</a:t>
            </a:fld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11905217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150D8A-F9CE-4BD7-934C-09343759C21E}" type="slidenum">
              <a:rPr lang="cs-CZ" smtClean="0"/>
              <a:t>18</a:t>
            </a:fld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374048199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150D8A-F9CE-4BD7-934C-09343759C21E}" type="slidenum">
              <a:rPr lang="cs-CZ" smtClean="0"/>
              <a:t>19</a:t>
            </a:fld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317795509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150D8A-F9CE-4BD7-934C-09343759C21E}" type="slidenum">
              <a:rPr lang="cs-CZ" smtClean="0"/>
              <a:t>21</a:t>
            </a:fld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32078680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150D8A-F9CE-4BD7-934C-09343759C21E}" type="slidenum">
              <a:rPr lang="cs-CZ" smtClean="0"/>
              <a:t>23</a:t>
            </a:fld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2777165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150D8A-F9CE-4BD7-934C-09343759C21E}" type="slidenum">
              <a:rPr lang="cs-CZ" smtClean="0"/>
              <a:t>24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1227993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150D8A-F9CE-4BD7-934C-09343759C21E}" type="slidenum">
              <a:rPr lang="cs-CZ" smtClean="0"/>
              <a:t>26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73217611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150D8A-F9CE-4BD7-934C-09343759C21E}" type="slidenum">
              <a:rPr lang="cs-CZ" smtClean="0"/>
              <a:t>3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29652705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150D8A-F9CE-4BD7-934C-09343759C21E}" type="slidenum">
              <a:rPr lang="cs-CZ" smtClean="0"/>
              <a:t>30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01602690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150D8A-F9CE-4BD7-934C-09343759C21E}" type="slidenum">
              <a:rPr lang="cs-CZ" smtClean="0"/>
              <a:t>31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70114737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150D8A-F9CE-4BD7-934C-09343759C21E}" type="slidenum">
              <a:rPr lang="cs-CZ" smtClean="0"/>
              <a:t>32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34083813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150D8A-F9CE-4BD7-934C-09343759C21E}" type="slidenum">
              <a:rPr lang="cs-CZ" smtClean="0"/>
              <a:t>33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96187460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150D8A-F9CE-4BD7-934C-09343759C21E}" type="slidenum">
              <a:rPr lang="cs-CZ" smtClean="0"/>
              <a:t>35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51216497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150D8A-F9CE-4BD7-934C-09343759C21E}" type="slidenum">
              <a:rPr lang="cs-CZ" smtClean="0"/>
              <a:t>36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3595494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150D8A-F9CE-4BD7-934C-09343759C21E}" type="slidenum">
              <a:rPr lang="cs-CZ" smtClean="0"/>
              <a:t>37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55784588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150D8A-F9CE-4BD7-934C-09343759C21E}" type="slidenum">
              <a:rPr lang="cs-CZ" smtClean="0"/>
              <a:t>38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90965797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150D8A-F9CE-4BD7-934C-09343759C21E}" type="slidenum">
              <a:rPr lang="cs-CZ" smtClean="0"/>
              <a:t>44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74169262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F1405F-BD78-4C66-8AA1-DFA6E68AFB49}" type="slidenum">
              <a:rPr lang="cs-CZ" smtClean="0"/>
              <a:t>45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17809259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04D6231-8C62-4D67-850D-1112DAA33D9B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892515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7D34764-C45B-47DD-A6E9-34FE640F0DB8}" type="slidenum">
              <a:rPr lang="cs-CZ" smtClean="0"/>
              <a:t>47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22680031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F1405F-BD78-4C66-8AA1-DFA6E68AFB49}" type="slidenum">
              <a:rPr lang="cs-CZ" smtClean="0"/>
              <a:t>48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46512145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7D34764-C45B-47DD-A6E9-34FE640F0DB8}" type="slidenum">
              <a:rPr lang="cs-CZ" smtClean="0"/>
              <a:t>49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55879893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7D34764-C45B-47DD-A6E9-34FE640F0DB8}" type="slidenum">
              <a:rPr lang="cs-CZ" smtClean="0"/>
              <a:t>50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91572803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F1405F-BD78-4C66-8AA1-DFA6E68AFB4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145888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7D34764-C45B-47DD-A6E9-34FE640F0DB8}" type="slidenum">
              <a:rPr lang="cs-CZ" smtClean="0"/>
              <a:t>57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86450964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913027">
              <a:defRPr/>
            </a:pPr>
            <a:fld id="{59F1405F-BD78-4C66-8AA1-DFA6E68AFB49}" type="slidenum">
              <a:rPr lang="cs-CZ">
                <a:solidFill>
                  <a:prstClr val="black"/>
                </a:solidFill>
                <a:latin typeface="Calibri" panose="020F0502020204030204"/>
              </a:rPr>
              <a:pPr defTabSz="913027">
                <a:defRPr/>
              </a:pPr>
              <a:t>58</a:t>
            </a:fld>
            <a:endParaRPr lang="cs-CZ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42809606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poznámky 1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933106966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poznámky 1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342344370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150D8A-F9CE-4BD7-934C-09343759C21E}" type="slidenum">
              <a:rPr lang="cs-CZ" smtClean="0"/>
              <a:t>62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02360250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150D8A-F9CE-4BD7-934C-09343759C21E}" type="slidenum">
              <a:rPr lang="cs-CZ" smtClean="0"/>
              <a:t>5</a:t>
            </a:fld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649942908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Dominantním faktorem ovlivňujícím výsledky žáků v mezinárodních testech gramotnosti je socioekonomický status („SES“) daného žáka, a to jak na úrovni jednotlivce, tak na úrovni školy. To, z jakého sociálního a ekonomického prostředí žák pochází, jaké je vzdělání jeho rodičů, jakými zdroji podporujícími učení disponuje zejména v domácím prostředí  a jaký je efekt těchto proměnných na prospěch žáka, je elementární součástí většiny současných studií zabývajících se (nejen) vzdělávacím systémem České republiky.</a:t>
            </a:r>
          </a:p>
          <a:p>
            <a:r>
              <a:rPr lang="cs-CZ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Nepříznivý socioekonomický status žáků je znevýhodňujícím faktorem negativně ovlivňujícím již žáky základních škol, a to takovým způsobem, že je budoucí rozvoj znalostí a dovedností žáků do značné míry narušen, není-li kompenzován patřičnými opatřeními. OPATŘENÍMI SE BUDEME ZABÝVAT V DALŠÍ ČÁSTI PREZENTACE</a:t>
            </a:r>
          </a:p>
          <a:p>
            <a:r>
              <a:rPr lang="cs-CZ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</a:t>
            </a:r>
          </a:p>
          <a:p>
            <a:r>
              <a:rPr lang="cs-CZ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</a:t>
            </a:r>
          </a:p>
          <a:p>
            <a:r>
              <a:rPr lang="cs-CZ" sz="1200" b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Obecně:</a:t>
            </a:r>
            <a:endParaRPr lang="cs-CZ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cs-CZ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Mnohé empirické studie potvrzují existenci vztahu mezi tzv. socioekonomickým statusem žáka (SES) a jeho školními výsledky. SES sice není jediným prediktorem dosažených výsledků, avšak jeho efekt je velmi silný. Tato souvislost byla potvrzena také v případě České republiky na datech z mezinárodního šetření PISA 2015, kterého se účastnili 15 letí žáci.</a:t>
            </a:r>
          </a:p>
          <a:p>
            <a:r>
              <a:rPr lang="cs-CZ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 diskurzu nejen pedagogických věd v České republice je tématem velmi silná geografická podmíněnost strukturálních problémů, a to včetně viditelné geografické distribuce výsledků mezinárodních testů gramotnosti a jejich překrývání na úrovni krajů s daty sledujícími další strukturální problémy. Sekundární analýzy PISA 2015 a TIMSS 2015 vydané již dříve Českou školní inspekcí poukázaly na geografické překrývání výsledků testů matematické a přírodovědné gramotnosti s hodnotami socioekonomického statusu („SES“) nebo s hodnotami sociálního kapitálu v jednotlivých krajích</a:t>
            </a:r>
          </a:p>
          <a:p>
            <a:r>
              <a:rPr lang="cs-CZ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</a:t>
            </a:r>
          </a:p>
          <a:p>
            <a:endParaRPr lang="cs-CZ" dirty="0"/>
          </a:p>
          <a:p>
            <a:endParaRPr lang="cs-CZ" dirty="0"/>
          </a:p>
        </p:txBody>
      </p:sp>
      <p:sp>
        <p:nvSpPr>
          <p:cNvPr id="4" name="Zástupný symbol pro datum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Zástupný symbol pro číslo snímku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7D34764-C45B-47DD-A6E9-34FE640F0DB8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7179026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D5FD3E3-2CAC-4FE0-B116-6B57500623C7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2698629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F1405F-BD78-4C66-8AA1-DFA6E68AFB4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182843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6027746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F1405F-BD78-4C66-8AA1-DFA6E68AFB4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182843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5384354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datum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 marL="0" marR="0" lvl="0" indent="0" algn="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Zástupný symbol pro číslo snímku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7D34764-C45B-47DD-A6E9-34FE640F0DB8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182843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9707015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F1405F-BD78-4C66-8AA1-DFA6E68AFB4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182843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2225555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cs-CZ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F1405F-BD78-4C66-8AA1-DFA6E68AFB4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182843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433593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cs-CZ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F1405F-BD78-4C66-8AA1-DFA6E68AFB4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182843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62555732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datum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Zástupný symbol pro číslo snímku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7D34764-C45B-47DD-A6E9-34FE640F0DB8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63640032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F1405F-BD78-4C66-8AA1-DFA6E68AFB4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182843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2096728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150D8A-F9CE-4BD7-934C-09343759C21E}" type="slidenum">
              <a:rPr lang="cs-CZ" smtClean="0"/>
              <a:t>6</a:t>
            </a:fld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134567584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datum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Zástupný symbol pro číslo snímku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7D34764-C45B-47DD-A6E9-34FE640F0DB8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4806771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F1405F-BD78-4C66-8AA1-DFA6E68AFB4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7579405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F1405F-BD78-4C66-8AA1-DFA6E68AFB4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85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73484497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F1405F-BD78-4C66-8AA1-DFA6E68AFB4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87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4103358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2FA786B-2C9B-47C2-B175-1F19C2197C77}" type="slidenum">
              <a:rPr lang="cs-CZ" smtClean="0"/>
              <a:t>88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19904022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150D8A-F9CE-4BD7-934C-09343759C21E}" type="slidenum">
              <a:rPr lang="cs-CZ" smtClean="0"/>
              <a:t>7</a:t>
            </a:fld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406828186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1150D8A-F9CE-4BD7-934C-09343759C21E}" type="slidenum">
              <a:rPr lang="cs-CZ" smtClean="0"/>
              <a:t>8</a:t>
            </a:fld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70273013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150D8A-F9CE-4BD7-934C-09343759C21E}" type="slidenum">
              <a:rPr lang="cs-CZ" smtClean="0"/>
              <a:t>10</a:t>
            </a:fld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181165938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150D8A-F9CE-4BD7-934C-09343759C21E}" type="slidenum">
              <a:rPr lang="cs-CZ" smtClean="0"/>
              <a:t>11</a:t>
            </a:fld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155560531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3778227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Jenom nadpis + obráz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B5753B2-7120-4931-B4BD-A1BB1BC684B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2719165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Nadpis 1">
            <a:extLst>
              <a:ext uri="{FF2B5EF4-FFF2-40B4-BE49-F238E27FC236}">
                <a16:creationId xmlns:a16="http://schemas.microsoft.com/office/drawing/2014/main" id="{0B787203-4C14-4E2B-B89B-B46A96C7A6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82662" y="409616"/>
            <a:ext cx="10833097" cy="553998"/>
          </a:xfrm>
        </p:spPr>
        <p:txBody>
          <a:bodyPr/>
          <a:lstStyle>
            <a:lvl1pPr>
              <a:defRPr sz="4000"/>
            </a:lvl1pPr>
          </a:lstStyle>
          <a:p>
            <a:r>
              <a:rPr lang="cs-CZ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387213133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1">
            <a:extLst>
              <a:ext uri="{FF2B5EF4-FFF2-40B4-BE49-F238E27FC236}">
                <a16:creationId xmlns:a16="http://schemas.microsoft.com/office/drawing/2014/main" id="{5B5753B2-7120-4931-B4BD-A1BB1BC684B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1" y="365127"/>
            <a:ext cx="10316049" cy="738744"/>
          </a:xfrm>
        </p:spPr>
        <p:txBody>
          <a:bodyPr/>
          <a:lstStyle/>
          <a:p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58324741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3F2160B-AEAA-4EC9-BD2F-83CD6D1A3A2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82662" y="1146162"/>
            <a:ext cx="10837862" cy="830997"/>
          </a:xfrm>
        </p:spPr>
        <p:txBody>
          <a:bodyPr anchor="b"/>
          <a:lstStyle>
            <a:lvl1pPr algn="l">
              <a:defRPr sz="6000" b="0"/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CCF20F55-6631-4D9A-8FD5-E924BEB1512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82662" y="2217160"/>
            <a:ext cx="10837862" cy="2492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  <a:endParaRPr lang="cs-CZ" dirty="0"/>
          </a:p>
        </p:txBody>
      </p:sp>
      <p:pic>
        <p:nvPicPr>
          <p:cNvPr id="5" name="Obrázek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2663" y="2839453"/>
            <a:ext cx="10846070" cy="2975106"/>
          </a:xfrm>
          <a:prstGeom prst="rect">
            <a:avLst/>
          </a:prstGeom>
        </p:spPr>
      </p:pic>
      <p:pic>
        <p:nvPicPr>
          <p:cNvPr id="6" name="Obrázek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1095" y="376238"/>
            <a:ext cx="2259429" cy="5913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4078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1_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3F2160B-AEAA-4EC9-BD2F-83CD6D1A3A2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82663" y="1323290"/>
            <a:ext cx="10837862" cy="747897"/>
          </a:xfrm>
        </p:spPr>
        <p:txBody>
          <a:bodyPr anchor="b"/>
          <a:lstStyle>
            <a:lvl1pPr algn="l">
              <a:defRPr sz="5400" b="0">
                <a:solidFill>
                  <a:schemeClr val="bg2"/>
                </a:solidFill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CCF20F55-6631-4D9A-8FD5-E924BEB1512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82663" y="2194127"/>
            <a:ext cx="10837862" cy="2492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dirty="0"/>
              <a:t>Kliknutím můžete upravit styl předlohy.</a:t>
            </a:r>
          </a:p>
        </p:txBody>
      </p:sp>
      <p:grpSp>
        <p:nvGrpSpPr>
          <p:cNvPr id="5" name="Skupina 4">
            <a:extLst>
              <a:ext uri="{FF2B5EF4-FFF2-40B4-BE49-F238E27FC236}">
                <a16:creationId xmlns:a16="http://schemas.microsoft.com/office/drawing/2014/main" id="{86C6D96D-CB9C-44FE-8647-343DA0438AD7}"/>
              </a:ext>
            </a:extLst>
          </p:cNvPr>
          <p:cNvGrpSpPr/>
          <p:nvPr userDrawn="1"/>
        </p:nvGrpSpPr>
        <p:grpSpPr>
          <a:xfrm>
            <a:off x="9328150" y="384175"/>
            <a:ext cx="2484438" cy="650876"/>
            <a:chOff x="9328150" y="384175"/>
            <a:chExt cx="2484438" cy="650876"/>
          </a:xfrm>
        </p:grpSpPr>
        <p:sp>
          <p:nvSpPr>
            <p:cNvPr id="536" name="Freeform 503">
              <a:extLst>
                <a:ext uri="{FF2B5EF4-FFF2-40B4-BE49-F238E27FC236}">
                  <a16:creationId xmlns:a16="http://schemas.microsoft.com/office/drawing/2014/main" id="{5B0D335C-6A11-49E3-BCAE-045C9A1EE3D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0580688" y="506413"/>
              <a:ext cx="147638" cy="207963"/>
            </a:xfrm>
            <a:custGeom>
              <a:avLst/>
              <a:gdLst>
                <a:gd name="T0" fmla="*/ 93 w 93"/>
                <a:gd name="T1" fmla="*/ 103 h 131"/>
                <a:gd name="T2" fmla="*/ 84 w 93"/>
                <a:gd name="T3" fmla="*/ 127 h 131"/>
                <a:gd name="T4" fmla="*/ 56 w 93"/>
                <a:gd name="T5" fmla="*/ 131 h 131"/>
                <a:gd name="T6" fmla="*/ 0 w 93"/>
                <a:gd name="T7" fmla="*/ 80 h 131"/>
                <a:gd name="T8" fmla="*/ 60 w 93"/>
                <a:gd name="T9" fmla="*/ 26 h 131"/>
                <a:gd name="T10" fmla="*/ 87 w 93"/>
                <a:gd name="T11" fmla="*/ 30 h 131"/>
                <a:gd name="T12" fmla="*/ 91 w 93"/>
                <a:gd name="T13" fmla="*/ 54 h 131"/>
                <a:gd name="T14" fmla="*/ 86 w 93"/>
                <a:gd name="T15" fmla="*/ 55 h 131"/>
                <a:gd name="T16" fmla="*/ 56 w 93"/>
                <a:gd name="T17" fmla="*/ 32 h 131"/>
                <a:gd name="T18" fmla="*/ 18 w 93"/>
                <a:gd name="T19" fmla="*/ 77 h 131"/>
                <a:gd name="T20" fmla="*/ 57 w 93"/>
                <a:gd name="T21" fmla="*/ 125 h 131"/>
                <a:gd name="T22" fmla="*/ 89 w 93"/>
                <a:gd name="T23" fmla="*/ 101 h 131"/>
                <a:gd name="T24" fmla="*/ 93 w 93"/>
                <a:gd name="T25" fmla="*/ 103 h 131"/>
                <a:gd name="T26" fmla="*/ 76 w 93"/>
                <a:gd name="T27" fmla="*/ 4 h 131"/>
                <a:gd name="T28" fmla="*/ 57 w 93"/>
                <a:gd name="T29" fmla="*/ 21 h 131"/>
                <a:gd name="T30" fmla="*/ 53 w 93"/>
                <a:gd name="T31" fmla="*/ 21 h 131"/>
                <a:gd name="T32" fmla="*/ 34 w 93"/>
                <a:gd name="T33" fmla="*/ 4 h 131"/>
                <a:gd name="T34" fmla="*/ 36 w 93"/>
                <a:gd name="T35" fmla="*/ 0 h 131"/>
                <a:gd name="T36" fmla="*/ 55 w 93"/>
                <a:gd name="T37" fmla="*/ 9 h 131"/>
                <a:gd name="T38" fmla="*/ 74 w 93"/>
                <a:gd name="T39" fmla="*/ 0 h 131"/>
                <a:gd name="T40" fmla="*/ 76 w 93"/>
                <a:gd name="T41" fmla="*/ 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3" h="131">
                  <a:moveTo>
                    <a:pt x="93" y="103"/>
                  </a:moveTo>
                  <a:cubicBezTo>
                    <a:pt x="91" y="110"/>
                    <a:pt x="87" y="122"/>
                    <a:pt x="84" y="127"/>
                  </a:cubicBezTo>
                  <a:cubicBezTo>
                    <a:pt x="80" y="128"/>
                    <a:pt x="67" y="131"/>
                    <a:pt x="56" y="131"/>
                  </a:cubicBezTo>
                  <a:cubicBezTo>
                    <a:pt x="17" y="131"/>
                    <a:pt x="0" y="104"/>
                    <a:pt x="0" y="80"/>
                  </a:cubicBezTo>
                  <a:cubicBezTo>
                    <a:pt x="0" y="48"/>
                    <a:pt x="25" y="26"/>
                    <a:pt x="60" y="26"/>
                  </a:cubicBezTo>
                  <a:cubicBezTo>
                    <a:pt x="73" y="26"/>
                    <a:pt x="83" y="30"/>
                    <a:pt x="87" y="30"/>
                  </a:cubicBezTo>
                  <a:cubicBezTo>
                    <a:pt x="89" y="39"/>
                    <a:pt x="90" y="46"/>
                    <a:pt x="91" y="54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2" y="38"/>
                    <a:pt x="72" y="32"/>
                    <a:pt x="56" y="32"/>
                  </a:cubicBezTo>
                  <a:cubicBezTo>
                    <a:pt x="31" y="32"/>
                    <a:pt x="18" y="54"/>
                    <a:pt x="18" y="77"/>
                  </a:cubicBezTo>
                  <a:cubicBezTo>
                    <a:pt x="18" y="106"/>
                    <a:pt x="34" y="125"/>
                    <a:pt x="57" y="125"/>
                  </a:cubicBezTo>
                  <a:cubicBezTo>
                    <a:pt x="72" y="125"/>
                    <a:pt x="81" y="117"/>
                    <a:pt x="89" y="101"/>
                  </a:cubicBezTo>
                  <a:lnTo>
                    <a:pt x="93" y="103"/>
                  </a:lnTo>
                  <a:close/>
                  <a:moveTo>
                    <a:pt x="76" y="4"/>
                  </a:moveTo>
                  <a:cubicBezTo>
                    <a:pt x="70" y="9"/>
                    <a:pt x="63" y="14"/>
                    <a:pt x="57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47" y="14"/>
                    <a:pt x="40" y="9"/>
                    <a:pt x="34" y="4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3" y="2"/>
                    <a:pt x="49" y="5"/>
                    <a:pt x="55" y="9"/>
                  </a:cubicBezTo>
                  <a:cubicBezTo>
                    <a:pt x="61" y="6"/>
                    <a:pt x="68" y="2"/>
                    <a:pt x="74" y="0"/>
                  </a:cubicBezTo>
                  <a:lnTo>
                    <a:pt x="76" y="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37" name="Freeform 504">
              <a:extLst>
                <a:ext uri="{FF2B5EF4-FFF2-40B4-BE49-F238E27FC236}">
                  <a16:creationId xmlns:a16="http://schemas.microsoft.com/office/drawing/2014/main" id="{078DC034-1935-45D7-895F-15A143AC0C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0745788" y="600075"/>
              <a:ext cx="90488" cy="114300"/>
            </a:xfrm>
            <a:custGeom>
              <a:avLst/>
              <a:gdLst>
                <a:gd name="T0" fmla="*/ 56 w 57"/>
                <a:gd name="T1" fmla="*/ 56 h 72"/>
                <a:gd name="T2" fmla="*/ 31 w 57"/>
                <a:gd name="T3" fmla="*/ 72 h 72"/>
                <a:gd name="T4" fmla="*/ 0 w 57"/>
                <a:gd name="T5" fmla="*/ 39 h 72"/>
                <a:gd name="T6" fmla="*/ 11 w 57"/>
                <a:gd name="T7" fmla="*/ 12 h 72"/>
                <a:gd name="T8" fmla="*/ 33 w 57"/>
                <a:gd name="T9" fmla="*/ 0 h 72"/>
                <a:gd name="T10" fmla="*/ 34 w 57"/>
                <a:gd name="T11" fmla="*/ 0 h 72"/>
                <a:gd name="T12" fmla="*/ 57 w 57"/>
                <a:gd name="T13" fmla="*/ 24 h 72"/>
                <a:gd name="T14" fmla="*/ 53 w 57"/>
                <a:gd name="T15" fmla="*/ 29 h 72"/>
                <a:gd name="T16" fmla="*/ 14 w 57"/>
                <a:gd name="T17" fmla="*/ 32 h 72"/>
                <a:gd name="T18" fmla="*/ 36 w 57"/>
                <a:gd name="T19" fmla="*/ 61 h 72"/>
                <a:gd name="T20" fmla="*/ 54 w 57"/>
                <a:gd name="T21" fmla="*/ 53 h 72"/>
                <a:gd name="T22" fmla="*/ 56 w 57"/>
                <a:gd name="T23" fmla="*/ 56 h 72"/>
                <a:gd name="T24" fmla="*/ 30 w 57"/>
                <a:gd name="T25" fmla="*/ 6 h 72"/>
                <a:gd name="T26" fmla="*/ 15 w 57"/>
                <a:gd name="T27" fmla="*/ 25 h 72"/>
                <a:gd name="T28" fmla="*/ 39 w 57"/>
                <a:gd name="T29" fmla="*/ 25 h 72"/>
                <a:gd name="T30" fmla="*/ 43 w 57"/>
                <a:gd name="T31" fmla="*/ 22 h 72"/>
                <a:gd name="T32" fmla="*/ 30 w 57"/>
                <a:gd name="T33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72">
                  <a:moveTo>
                    <a:pt x="56" y="56"/>
                  </a:moveTo>
                  <a:cubicBezTo>
                    <a:pt x="47" y="69"/>
                    <a:pt x="36" y="72"/>
                    <a:pt x="31" y="72"/>
                  </a:cubicBezTo>
                  <a:cubicBezTo>
                    <a:pt x="12" y="72"/>
                    <a:pt x="0" y="56"/>
                    <a:pt x="0" y="39"/>
                  </a:cubicBezTo>
                  <a:cubicBezTo>
                    <a:pt x="0" y="28"/>
                    <a:pt x="4" y="18"/>
                    <a:pt x="11" y="12"/>
                  </a:cubicBezTo>
                  <a:cubicBezTo>
                    <a:pt x="17" y="5"/>
                    <a:pt x="26" y="0"/>
                    <a:pt x="3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7" y="0"/>
                    <a:pt x="57" y="12"/>
                    <a:pt x="57" y="24"/>
                  </a:cubicBezTo>
                  <a:cubicBezTo>
                    <a:pt x="57" y="27"/>
                    <a:pt x="56" y="29"/>
                    <a:pt x="53" y="29"/>
                  </a:cubicBezTo>
                  <a:cubicBezTo>
                    <a:pt x="51" y="30"/>
                    <a:pt x="32" y="31"/>
                    <a:pt x="14" y="32"/>
                  </a:cubicBezTo>
                  <a:cubicBezTo>
                    <a:pt x="14" y="52"/>
                    <a:pt x="26" y="61"/>
                    <a:pt x="36" y="61"/>
                  </a:cubicBezTo>
                  <a:cubicBezTo>
                    <a:pt x="43" y="61"/>
                    <a:pt x="48" y="58"/>
                    <a:pt x="54" y="53"/>
                  </a:cubicBezTo>
                  <a:lnTo>
                    <a:pt x="56" y="56"/>
                  </a:lnTo>
                  <a:close/>
                  <a:moveTo>
                    <a:pt x="30" y="6"/>
                  </a:moveTo>
                  <a:cubicBezTo>
                    <a:pt x="23" y="6"/>
                    <a:pt x="17" y="13"/>
                    <a:pt x="15" y="25"/>
                  </a:cubicBezTo>
                  <a:cubicBezTo>
                    <a:pt x="23" y="25"/>
                    <a:pt x="31" y="25"/>
                    <a:pt x="39" y="25"/>
                  </a:cubicBezTo>
                  <a:cubicBezTo>
                    <a:pt x="42" y="25"/>
                    <a:pt x="43" y="24"/>
                    <a:pt x="43" y="22"/>
                  </a:cubicBezTo>
                  <a:cubicBezTo>
                    <a:pt x="43" y="14"/>
                    <a:pt x="38" y="6"/>
                    <a:pt x="30" y="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38" name="Freeform 505">
              <a:extLst>
                <a:ext uri="{FF2B5EF4-FFF2-40B4-BE49-F238E27FC236}">
                  <a16:creationId xmlns:a16="http://schemas.microsoft.com/office/drawing/2014/main" id="{CC799654-B13D-4C07-825E-A1BF61EB44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852150" y="600075"/>
              <a:ext cx="73025" cy="114300"/>
            </a:xfrm>
            <a:custGeom>
              <a:avLst/>
              <a:gdLst>
                <a:gd name="T0" fmla="*/ 39 w 46"/>
                <a:gd name="T1" fmla="*/ 21 h 72"/>
                <a:gd name="T2" fmla="*/ 23 w 46"/>
                <a:gd name="T3" fmla="*/ 5 h 72"/>
                <a:gd name="T4" fmla="*/ 14 w 46"/>
                <a:gd name="T5" fmla="*/ 16 h 72"/>
                <a:gd name="T6" fmla="*/ 27 w 46"/>
                <a:gd name="T7" fmla="*/ 29 h 72"/>
                <a:gd name="T8" fmla="*/ 46 w 46"/>
                <a:gd name="T9" fmla="*/ 50 h 72"/>
                <a:gd name="T10" fmla="*/ 21 w 46"/>
                <a:gd name="T11" fmla="*/ 72 h 72"/>
                <a:gd name="T12" fmla="*/ 3 w 46"/>
                <a:gd name="T13" fmla="*/ 66 h 72"/>
                <a:gd name="T14" fmla="*/ 0 w 46"/>
                <a:gd name="T15" fmla="*/ 48 h 72"/>
                <a:gd name="T16" fmla="*/ 4 w 46"/>
                <a:gd name="T17" fmla="*/ 47 h 72"/>
                <a:gd name="T18" fmla="*/ 23 w 46"/>
                <a:gd name="T19" fmla="*/ 66 h 72"/>
                <a:gd name="T20" fmla="*/ 34 w 46"/>
                <a:gd name="T21" fmla="*/ 56 h 72"/>
                <a:gd name="T22" fmla="*/ 22 w 46"/>
                <a:gd name="T23" fmla="*/ 42 h 72"/>
                <a:gd name="T24" fmla="*/ 2 w 46"/>
                <a:gd name="T25" fmla="*/ 21 h 72"/>
                <a:gd name="T26" fmla="*/ 26 w 46"/>
                <a:gd name="T27" fmla="*/ 0 h 72"/>
                <a:gd name="T28" fmla="*/ 40 w 46"/>
                <a:gd name="T29" fmla="*/ 3 h 72"/>
                <a:gd name="T30" fmla="*/ 44 w 46"/>
                <a:gd name="T31" fmla="*/ 20 h 72"/>
                <a:gd name="T32" fmla="*/ 39 w 46"/>
                <a:gd name="T33" fmla="*/ 2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72">
                  <a:moveTo>
                    <a:pt x="39" y="21"/>
                  </a:moveTo>
                  <a:cubicBezTo>
                    <a:pt x="36" y="12"/>
                    <a:pt x="31" y="5"/>
                    <a:pt x="23" y="5"/>
                  </a:cubicBezTo>
                  <a:cubicBezTo>
                    <a:pt x="18" y="5"/>
                    <a:pt x="14" y="10"/>
                    <a:pt x="14" y="16"/>
                  </a:cubicBezTo>
                  <a:cubicBezTo>
                    <a:pt x="14" y="22"/>
                    <a:pt x="19" y="26"/>
                    <a:pt x="27" y="29"/>
                  </a:cubicBezTo>
                  <a:cubicBezTo>
                    <a:pt x="38" y="34"/>
                    <a:pt x="46" y="39"/>
                    <a:pt x="46" y="50"/>
                  </a:cubicBezTo>
                  <a:cubicBezTo>
                    <a:pt x="46" y="64"/>
                    <a:pt x="33" y="72"/>
                    <a:pt x="21" y="72"/>
                  </a:cubicBezTo>
                  <a:cubicBezTo>
                    <a:pt x="13" y="72"/>
                    <a:pt x="5" y="69"/>
                    <a:pt x="3" y="66"/>
                  </a:cubicBezTo>
                  <a:cubicBezTo>
                    <a:pt x="1" y="64"/>
                    <a:pt x="0" y="54"/>
                    <a:pt x="0" y="48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7" y="57"/>
                    <a:pt x="14" y="66"/>
                    <a:pt x="23" y="66"/>
                  </a:cubicBezTo>
                  <a:cubicBezTo>
                    <a:pt x="29" y="66"/>
                    <a:pt x="34" y="62"/>
                    <a:pt x="34" y="56"/>
                  </a:cubicBezTo>
                  <a:cubicBezTo>
                    <a:pt x="34" y="50"/>
                    <a:pt x="30" y="46"/>
                    <a:pt x="22" y="42"/>
                  </a:cubicBezTo>
                  <a:cubicBezTo>
                    <a:pt x="13" y="38"/>
                    <a:pt x="2" y="33"/>
                    <a:pt x="2" y="21"/>
                  </a:cubicBezTo>
                  <a:cubicBezTo>
                    <a:pt x="2" y="10"/>
                    <a:pt x="12" y="0"/>
                    <a:pt x="26" y="0"/>
                  </a:cubicBezTo>
                  <a:cubicBezTo>
                    <a:pt x="33" y="0"/>
                    <a:pt x="37" y="2"/>
                    <a:pt x="40" y="3"/>
                  </a:cubicBezTo>
                  <a:cubicBezTo>
                    <a:pt x="41" y="7"/>
                    <a:pt x="43" y="16"/>
                    <a:pt x="44" y="20"/>
                  </a:cubicBezTo>
                  <a:lnTo>
                    <a:pt x="39" y="2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39" name="Freeform 506">
              <a:extLst>
                <a:ext uri="{FF2B5EF4-FFF2-40B4-BE49-F238E27FC236}">
                  <a16:creationId xmlns:a16="http://schemas.microsoft.com/office/drawing/2014/main" id="{2DE60C47-37C4-4417-90EC-A6B38D2235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934700" y="536575"/>
              <a:ext cx="123825" cy="174625"/>
            </a:xfrm>
            <a:custGeom>
              <a:avLst/>
              <a:gdLst>
                <a:gd name="T0" fmla="*/ 56 w 78"/>
                <a:gd name="T1" fmla="*/ 110 h 110"/>
                <a:gd name="T2" fmla="*/ 31 w 78"/>
                <a:gd name="T3" fmla="*/ 80 h 110"/>
                <a:gd name="T4" fmla="*/ 27 w 78"/>
                <a:gd name="T5" fmla="*/ 76 h 110"/>
                <a:gd name="T6" fmla="*/ 25 w 78"/>
                <a:gd name="T7" fmla="*/ 77 h 110"/>
                <a:gd name="T8" fmla="*/ 25 w 78"/>
                <a:gd name="T9" fmla="*/ 94 h 110"/>
                <a:gd name="T10" fmla="*/ 36 w 78"/>
                <a:gd name="T11" fmla="*/ 106 h 110"/>
                <a:gd name="T12" fmla="*/ 36 w 78"/>
                <a:gd name="T13" fmla="*/ 110 h 110"/>
                <a:gd name="T14" fmla="*/ 0 w 78"/>
                <a:gd name="T15" fmla="*/ 110 h 110"/>
                <a:gd name="T16" fmla="*/ 0 w 78"/>
                <a:gd name="T17" fmla="*/ 106 h 110"/>
                <a:gd name="T18" fmla="*/ 11 w 78"/>
                <a:gd name="T19" fmla="*/ 94 h 110"/>
                <a:gd name="T20" fmla="*/ 11 w 78"/>
                <a:gd name="T21" fmla="*/ 21 h 110"/>
                <a:gd name="T22" fmla="*/ 1 w 78"/>
                <a:gd name="T23" fmla="*/ 9 h 110"/>
                <a:gd name="T24" fmla="*/ 1 w 78"/>
                <a:gd name="T25" fmla="*/ 6 h 110"/>
                <a:gd name="T26" fmla="*/ 25 w 78"/>
                <a:gd name="T27" fmla="*/ 0 h 110"/>
                <a:gd name="T28" fmla="*/ 25 w 78"/>
                <a:gd name="T29" fmla="*/ 72 h 110"/>
                <a:gd name="T30" fmla="*/ 34 w 78"/>
                <a:gd name="T31" fmla="*/ 67 h 110"/>
                <a:gd name="T32" fmla="*/ 45 w 78"/>
                <a:gd name="T33" fmla="*/ 54 h 110"/>
                <a:gd name="T34" fmla="*/ 40 w 78"/>
                <a:gd name="T35" fmla="*/ 47 h 110"/>
                <a:gd name="T36" fmla="*/ 40 w 78"/>
                <a:gd name="T37" fmla="*/ 43 h 110"/>
                <a:gd name="T38" fmla="*/ 72 w 78"/>
                <a:gd name="T39" fmla="*/ 41 h 110"/>
                <a:gd name="T40" fmla="*/ 72 w 78"/>
                <a:gd name="T41" fmla="*/ 45 h 110"/>
                <a:gd name="T42" fmla="*/ 52 w 78"/>
                <a:gd name="T43" fmla="*/ 54 h 110"/>
                <a:gd name="T44" fmla="*/ 39 w 78"/>
                <a:gd name="T45" fmla="*/ 69 h 110"/>
                <a:gd name="T46" fmla="*/ 63 w 78"/>
                <a:gd name="T47" fmla="*/ 97 h 110"/>
                <a:gd name="T48" fmla="*/ 78 w 78"/>
                <a:gd name="T49" fmla="*/ 106 h 110"/>
                <a:gd name="T50" fmla="*/ 78 w 78"/>
                <a:gd name="T51" fmla="*/ 110 h 110"/>
                <a:gd name="T52" fmla="*/ 56 w 78"/>
                <a:gd name="T5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8" h="110">
                  <a:moveTo>
                    <a:pt x="56" y="110"/>
                  </a:moveTo>
                  <a:cubicBezTo>
                    <a:pt x="49" y="103"/>
                    <a:pt x="40" y="90"/>
                    <a:pt x="31" y="80"/>
                  </a:cubicBezTo>
                  <a:cubicBezTo>
                    <a:pt x="29" y="77"/>
                    <a:pt x="28" y="76"/>
                    <a:pt x="27" y="76"/>
                  </a:cubicBezTo>
                  <a:cubicBezTo>
                    <a:pt x="26" y="76"/>
                    <a:pt x="25" y="76"/>
                    <a:pt x="25" y="77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104"/>
                    <a:pt x="26" y="105"/>
                    <a:pt x="36" y="106"/>
                  </a:cubicBezTo>
                  <a:cubicBezTo>
                    <a:pt x="36" y="110"/>
                    <a:pt x="36" y="110"/>
                    <a:pt x="36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0" y="105"/>
                    <a:pt x="11" y="104"/>
                    <a:pt x="11" y="94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11"/>
                    <a:pt x="10" y="10"/>
                    <a:pt x="1" y="9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9" y="5"/>
                    <a:pt x="18" y="2"/>
                    <a:pt x="25" y="0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9" y="72"/>
                    <a:pt x="32" y="70"/>
                    <a:pt x="34" y="67"/>
                  </a:cubicBezTo>
                  <a:cubicBezTo>
                    <a:pt x="38" y="64"/>
                    <a:pt x="42" y="58"/>
                    <a:pt x="45" y="54"/>
                  </a:cubicBezTo>
                  <a:cubicBezTo>
                    <a:pt x="48" y="49"/>
                    <a:pt x="47" y="48"/>
                    <a:pt x="40" y="47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62" y="47"/>
                    <a:pt x="58" y="49"/>
                    <a:pt x="52" y="54"/>
                  </a:cubicBezTo>
                  <a:cubicBezTo>
                    <a:pt x="48" y="58"/>
                    <a:pt x="45" y="61"/>
                    <a:pt x="39" y="69"/>
                  </a:cubicBezTo>
                  <a:cubicBezTo>
                    <a:pt x="43" y="74"/>
                    <a:pt x="58" y="92"/>
                    <a:pt x="63" y="97"/>
                  </a:cubicBezTo>
                  <a:cubicBezTo>
                    <a:pt x="68" y="103"/>
                    <a:pt x="72" y="105"/>
                    <a:pt x="78" y="106"/>
                  </a:cubicBezTo>
                  <a:cubicBezTo>
                    <a:pt x="78" y="110"/>
                    <a:pt x="78" y="110"/>
                    <a:pt x="78" y="110"/>
                  </a:cubicBezTo>
                  <a:lnTo>
                    <a:pt x="56" y="11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40" name="Freeform 507">
              <a:extLst>
                <a:ext uri="{FF2B5EF4-FFF2-40B4-BE49-F238E27FC236}">
                  <a16:creationId xmlns:a16="http://schemas.microsoft.com/office/drawing/2014/main" id="{131B9275-CECA-4AD2-B1D1-47D5601350D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063288" y="544513"/>
              <a:ext cx="98425" cy="169863"/>
            </a:xfrm>
            <a:custGeom>
              <a:avLst/>
              <a:gdLst>
                <a:gd name="T0" fmla="*/ 48 w 62"/>
                <a:gd name="T1" fmla="*/ 107 h 107"/>
                <a:gd name="T2" fmla="*/ 40 w 62"/>
                <a:gd name="T3" fmla="*/ 104 h 107"/>
                <a:gd name="T4" fmla="*/ 37 w 62"/>
                <a:gd name="T5" fmla="*/ 97 h 107"/>
                <a:gd name="T6" fmla="*/ 19 w 62"/>
                <a:gd name="T7" fmla="*/ 107 h 107"/>
                <a:gd name="T8" fmla="*/ 0 w 62"/>
                <a:gd name="T9" fmla="*/ 88 h 107"/>
                <a:gd name="T10" fmla="*/ 12 w 62"/>
                <a:gd name="T11" fmla="*/ 73 h 107"/>
                <a:gd name="T12" fmla="*/ 36 w 62"/>
                <a:gd name="T13" fmla="*/ 62 h 107"/>
                <a:gd name="T14" fmla="*/ 36 w 62"/>
                <a:gd name="T15" fmla="*/ 59 h 107"/>
                <a:gd name="T16" fmla="*/ 24 w 62"/>
                <a:gd name="T17" fmla="*/ 42 h 107"/>
                <a:gd name="T18" fmla="*/ 17 w 62"/>
                <a:gd name="T19" fmla="*/ 45 h 107"/>
                <a:gd name="T20" fmla="*/ 13 w 62"/>
                <a:gd name="T21" fmla="*/ 56 h 107"/>
                <a:gd name="T22" fmla="*/ 8 w 62"/>
                <a:gd name="T23" fmla="*/ 59 h 107"/>
                <a:gd name="T24" fmla="*/ 1 w 62"/>
                <a:gd name="T25" fmla="*/ 53 h 107"/>
                <a:gd name="T26" fmla="*/ 6 w 62"/>
                <a:gd name="T27" fmla="*/ 46 h 107"/>
                <a:gd name="T28" fmla="*/ 29 w 62"/>
                <a:gd name="T29" fmla="*/ 35 h 107"/>
                <a:gd name="T30" fmla="*/ 42 w 62"/>
                <a:gd name="T31" fmla="*/ 40 h 107"/>
                <a:gd name="T32" fmla="*/ 49 w 62"/>
                <a:gd name="T33" fmla="*/ 59 h 107"/>
                <a:gd name="T34" fmla="*/ 49 w 62"/>
                <a:gd name="T35" fmla="*/ 87 h 107"/>
                <a:gd name="T36" fmla="*/ 55 w 62"/>
                <a:gd name="T37" fmla="*/ 96 h 107"/>
                <a:gd name="T38" fmla="*/ 60 w 62"/>
                <a:gd name="T39" fmla="*/ 94 h 107"/>
                <a:gd name="T40" fmla="*/ 62 w 62"/>
                <a:gd name="T41" fmla="*/ 99 h 107"/>
                <a:gd name="T42" fmla="*/ 48 w 62"/>
                <a:gd name="T43" fmla="*/ 107 h 107"/>
                <a:gd name="T44" fmla="*/ 36 w 62"/>
                <a:gd name="T45" fmla="*/ 68 h 107"/>
                <a:gd name="T46" fmla="*/ 23 w 62"/>
                <a:gd name="T47" fmla="*/ 74 h 107"/>
                <a:gd name="T48" fmla="*/ 14 w 62"/>
                <a:gd name="T49" fmla="*/ 85 h 107"/>
                <a:gd name="T50" fmla="*/ 25 w 62"/>
                <a:gd name="T51" fmla="*/ 97 h 107"/>
                <a:gd name="T52" fmla="*/ 36 w 62"/>
                <a:gd name="T53" fmla="*/ 92 h 107"/>
                <a:gd name="T54" fmla="*/ 36 w 62"/>
                <a:gd name="T55" fmla="*/ 68 h 107"/>
                <a:gd name="T56" fmla="*/ 22 w 62"/>
                <a:gd name="T57" fmla="*/ 27 h 107"/>
                <a:gd name="T58" fmla="*/ 32 w 62"/>
                <a:gd name="T59" fmla="*/ 2 h 107"/>
                <a:gd name="T60" fmla="*/ 45 w 62"/>
                <a:gd name="T61" fmla="*/ 1 h 107"/>
                <a:gd name="T62" fmla="*/ 45 w 62"/>
                <a:gd name="T63" fmla="*/ 2 h 107"/>
                <a:gd name="T64" fmla="*/ 26 w 62"/>
                <a:gd name="T65" fmla="*/ 29 h 107"/>
                <a:gd name="T66" fmla="*/ 22 w 62"/>
                <a:gd name="T67" fmla="*/ 2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2" h="107">
                  <a:moveTo>
                    <a:pt x="48" y="107"/>
                  </a:moveTo>
                  <a:cubicBezTo>
                    <a:pt x="45" y="107"/>
                    <a:pt x="42" y="105"/>
                    <a:pt x="40" y="104"/>
                  </a:cubicBezTo>
                  <a:cubicBezTo>
                    <a:pt x="38" y="102"/>
                    <a:pt x="37" y="99"/>
                    <a:pt x="37" y="97"/>
                  </a:cubicBezTo>
                  <a:cubicBezTo>
                    <a:pt x="30" y="101"/>
                    <a:pt x="23" y="107"/>
                    <a:pt x="19" y="107"/>
                  </a:cubicBezTo>
                  <a:cubicBezTo>
                    <a:pt x="7" y="107"/>
                    <a:pt x="0" y="97"/>
                    <a:pt x="0" y="88"/>
                  </a:cubicBezTo>
                  <a:cubicBezTo>
                    <a:pt x="0" y="80"/>
                    <a:pt x="4" y="75"/>
                    <a:pt x="12" y="73"/>
                  </a:cubicBezTo>
                  <a:cubicBezTo>
                    <a:pt x="21" y="69"/>
                    <a:pt x="33" y="65"/>
                    <a:pt x="36" y="62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49"/>
                    <a:pt x="31" y="42"/>
                    <a:pt x="24" y="42"/>
                  </a:cubicBezTo>
                  <a:cubicBezTo>
                    <a:pt x="21" y="42"/>
                    <a:pt x="19" y="43"/>
                    <a:pt x="17" y="45"/>
                  </a:cubicBezTo>
                  <a:cubicBezTo>
                    <a:pt x="15" y="47"/>
                    <a:pt x="14" y="51"/>
                    <a:pt x="13" y="56"/>
                  </a:cubicBezTo>
                  <a:cubicBezTo>
                    <a:pt x="12" y="58"/>
                    <a:pt x="10" y="59"/>
                    <a:pt x="8" y="59"/>
                  </a:cubicBezTo>
                  <a:cubicBezTo>
                    <a:pt x="5" y="59"/>
                    <a:pt x="1" y="56"/>
                    <a:pt x="1" y="53"/>
                  </a:cubicBezTo>
                  <a:cubicBezTo>
                    <a:pt x="1" y="50"/>
                    <a:pt x="3" y="49"/>
                    <a:pt x="6" y="46"/>
                  </a:cubicBezTo>
                  <a:cubicBezTo>
                    <a:pt x="10" y="43"/>
                    <a:pt x="20" y="37"/>
                    <a:pt x="29" y="35"/>
                  </a:cubicBezTo>
                  <a:cubicBezTo>
                    <a:pt x="34" y="35"/>
                    <a:pt x="39" y="37"/>
                    <a:pt x="42" y="40"/>
                  </a:cubicBezTo>
                  <a:cubicBezTo>
                    <a:pt x="48" y="44"/>
                    <a:pt x="49" y="51"/>
                    <a:pt x="49" y="59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9" y="94"/>
                    <a:pt x="52" y="96"/>
                    <a:pt x="55" y="96"/>
                  </a:cubicBezTo>
                  <a:cubicBezTo>
                    <a:pt x="56" y="96"/>
                    <a:pt x="59" y="95"/>
                    <a:pt x="60" y="94"/>
                  </a:cubicBezTo>
                  <a:cubicBezTo>
                    <a:pt x="62" y="99"/>
                    <a:pt x="62" y="99"/>
                    <a:pt x="62" y="99"/>
                  </a:cubicBezTo>
                  <a:lnTo>
                    <a:pt x="48" y="107"/>
                  </a:lnTo>
                  <a:close/>
                  <a:moveTo>
                    <a:pt x="36" y="68"/>
                  </a:moveTo>
                  <a:cubicBezTo>
                    <a:pt x="33" y="69"/>
                    <a:pt x="27" y="72"/>
                    <a:pt x="23" y="74"/>
                  </a:cubicBezTo>
                  <a:cubicBezTo>
                    <a:pt x="17" y="77"/>
                    <a:pt x="14" y="79"/>
                    <a:pt x="14" y="85"/>
                  </a:cubicBezTo>
                  <a:cubicBezTo>
                    <a:pt x="14" y="93"/>
                    <a:pt x="20" y="97"/>
                    <a:pt x="25" y="97"/>
                  </a:cubicBezTo>
                  <a:cubicBezTo>
                    <a:pt x="29" y="97"/>
                    <a:pt x="33" y="95"/>
                    <a:pt x="36" y="92"/>
                  </a:cubicBezTo>
                  <a:lnTo>
                    <a:pt x="36" y="68"/>
                  </a:lnTo>
                  <a:close/>
                  <a:moveTo>
                    <a:pt x="22" y="27"/>
                  </a:moveTo>
                  <a:cubicBezTo>
                    <a:pt x="24" y="20"/>
                    <a:pt x="30" y="5"/>
                    <a:pt x="32" y="2"/>
                  </a:cubicBezTo>
                  <a:cubicBezTo>
                    <a:pt x="33" y="2"/>
                    <a:pt x="43" y="0"/>
                    <a:pt x="45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26" y="29"/>
                    <a:pt x="26" y="29"/>
                    <a:pt x="26" y="29"/>
                  </a:cubicBezTo>
                  <a:lnTo>
                    <a:pt x="22" y="27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41" name="Freeform 508">
              <a:extLst>
                <a:ext uri="{FF2B5EF4-FFF2-40B4-BE49-F238E27FC236}">
                  <a16:creationId xmlns:a16="http://schemas.microsoft.com/office/drawing/2014/main" id="{AEBD2BC2-18E9-4984-92E9-744A4A4F567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226800" y="544513"/>
              <a:ext cx="74613" cy="169863"/>
            </a:xfrm>
            <a:custGeom>
              <a:avLst/>
              <a:gdLst>
                <a:gd name="T0" fmla="*/ 40 w 47"/>
                <a:gd name="T1" fmla="*/ 56 h 107"/>
                <a:gd name="T2" fmla="*/ 24 w 47"/>
                <a:gd name="T3" fmla="*/ 40 h 107"/>
                <a:gd name="T4" fmla="*/ 14 w 47"/>
                <a:gd name="T5" fmla="*/ 51 h 107"/>
                <a:gd name="T6" fmla="*/ 27 w 47"/>
                <a:gd name="T7" fmla="*/ 64 h 107"/>
                <a:gd name="T8" fmla="*/ 47 w 47"/>
                <a:gd name="T9" fmla="*/ 85 h 107"/>
                <a:gd name="T10" fmla="*/ 21 w 47"/>
                <a:gd name="T11" fmla="*/ 107 h 107"/>
                <a:gd name="T12" fmla="*/ 3 w 47"/>
                <a:gd name="T13" fmla="*/ 101 h 107"/>
                <a:gd name="T14" fmla="*/ 0 w 47"/>
                <a:gd name="T15" fmla="*/ 83 h 107"/>
                <a:gd name="T16" fmla="*/ 5 w 47"/>
                <a:gd name="T17" fmla="*/ 82 h 107"/>
                <a:gd name="T18" fmla="*/ 24 w 47"/>
                <a:gd name="T19" fmla="*/ 101 h 107"/>
                <a:gd name="T20" fmla="*/ 34 w 47"/>
                <a:gd name="T21" fmla="*/ 91 h 107"/>
                <a:gd name="T22" fmla="*/ 22 w 47"/>
                <a:gd name="T23" fmla="*/ 77 h 107"/>
                <a:gd name="T24" fmla="*/ 3 w 47"/>
                <a:gd name="T25" fmla="*/ 56 h 107"/>
                <a:gd name="T26" fmla="*/ 27 w 47"/>
                <a:gd name="T27" fmla="*/ 35 h 107"/>
                <a:gd name="T28" fmla="*/ 41 w 47"/>
                <a:gd name="T29" fmla="*/ 38 h 107"/>
                <a:gd name="T30" fmla="*/ 44 w 47"/>
                <a:gd name="T31" fmla="*/ 55 h 107"/>
                <a:gd name="T32" fmla="*/ 40 w 47"/>
                <a:gd name="T33" fmla="*/ 56 h 107"/>
                <a:gd name="T34" fmla="*/ 41 w 47"/>
                <a:gd name="T35" fmla="*/ 3 h 107"/>
                <a:gd name="T36" fmla="*/ 26 w 47"/>
                <a:gd name="T37" fmla="*/ 28 h 107"/>
                <a:gd name="T38" fmla="*/ 22 w 47"/>
                <a:gd name="T39" fmla="*/ 28 h 107"/>
                <a:gd name="T40" fmla="*/ 6 w 47"/>
                <a:gd name="T41" fmla="*/ 3 h 107"/>
                <a:gd name="T42" fmla="*/ 10 w 47"/>
                <a:gd name="T43" fmla="*/ 0 h 107"/>
                <a:gd name="T44" fmla="*/ 24 w 47"/>
                <a:gd name="T45" fmla="*/ 15 h 107"/>
                <a:gd name="T46" fmla="*/ 38 w 47"/>
                <a:gd name="T47" fmla="*/ 0 h 107"/>
                <a:gd name="T48" fmla="*/ 41 w 47"/>
                <a:gd name="T4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7" h="107">
                  <a:moveTo>
                    <a:pt x="40" y="56"/>
                  </a:moveTo>
                  <a:cubicBezTo>
                    <a:pt x="37" y="47"/>
                    <a:pt x="31" y="40"/>
                    <a:pt x="24" y="40"/>
                  </a:cubicBezTo>
                  <a:cubicBezTo>
                    <a:pt x="18" y="40"/>
                    <a:pt x="14" y="45"/>
                    <a:pt x="14" y="51"/>
                  </a:cubicBezTo>
                  <a:cubicBezTo>
                    <a:pt x="14" y="57"/>
                    <a:pt x="20" y="61"/>
                    <a:pt x="27" y="64"/>
                  </a:cubicBezTo>
                  <a:cubicBezTo>
                    <a:pt x="39" y="69"/>
                    <a:pt x="47" y="74"/>
                    <a:pt x="47" y="85"/>
                  </a:cubicBezTo>
                  <a:cubicBezTo>
                    <a:pt x="47" y="99"/>
                    <a:pt x="33" y="107"/>
                    <a:pt x="21" y="107"/>
                  </a:cubicBezTo>
                  <a:cubicBezTo>
                    <a:pt x="13" y="107"/>
                    <a:pt x="6" y="104"/>
                    <a:pt x="3" y="101"/>
                  </a:cubicBezTo>
                  <a:cubicBezTo>
                    <a:pt x="2" y="99"/>
                    <a:pt x="0" y="89"/>
                    <a:pt x="0" y="83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7" y="92"/>
                    <a:pt x="14" y="101"/>
                    <a:pt x="24" y="101"/>
                  </a:cubicBezTo>
                  <a:cubicBezTo>
                    <a:pt x="29" y="101"/>
                    <a:pt x="34" y="97"/>
                    <a:pt x="34" y="91"/>
                  </a:cubicBezTo>
                  <a:cubicBezTo>
                    <a:pt x="34" y="85"/>
                    <a:pt x="30" y="81"/>
                    <a:pt x="22" y="77"/>
                  </a:cubicBezTo>
                  <a:cubicBezTo>
                    <a:pt x="13" y="73"/>
                    <a:pt x="3" y="68"/>
                    <a:pt x="3" y="56"/>
                  </a:cubicBezTo>
                  <a:cubicBezTo>
                    <a:pt x="3" y="45"/>
                    <a:pt x="12" y="35"/>
                    <a:pt x="27" y="35"/>
                  </a:cubicBezTo>
                  <a:cubicBezTo>
                    <a:pt x="33" y="35"/>
                    <a:pt x="37" y="37"/>
                    <a:pt x="41" y="38"/>
                  </a:cubicBezTo>
                  <a:cubicBezTo>
                    <a:pt x="42" y="42"/>
                    <a:pt x="43" y="51"/>
                    <a:pt x="44" y="55"/>
                  </a:cubicBezTo>
                  <a:lnTo>
                    <a:pt x="40" y="56"/>
                  </a:lnTo>
                  <a:close/>
                  <a:moveTo>
                    <a:pt x="41" y="3"/>
                  </a:moveTo>
                  <a:cubicBezTo>
                    <a:pt x="35" y="12"/>
                    <a:pt x="31" y="20"/>
                    <a:pt x="26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17" y="20"/>
                    <a:pt x="12" y="12"/>
                    <a:pt x="6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5" y="5"/>
                    <a:pt x="20" y="10"/>
                    <a:pt x="24" y="15"/>
                  </a:cubicBezTo>
                  <a:cubicBezTo>
                    <a:pt x="28" y="10"/>
                    <a:pt x="32" y="5"/>
                    <a:pt x="38" y="0"/>
                  </a:cubicBezTo>
                  <a:lnTo>
                    <a:pt x="41" y="3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42" name="Freeform 509">
              <a:extLst>
                <a:ext uri="{FF2B5EF4-FFF2-40B4-BE49-F238E27FC236}">
                  <a16:creationId xmlns:a16="http://schemas.microsoft.com/office/drawing/2014/main" id="{94262B3B-A5BB-4180-AA7A-38727FBF16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10938" y="536575"/>
              <a:ext cx="122238" cy="174625"/>
            </a:xfrm>
            <a:custGeom>
              <a:avLst/>
              <a:gdLst>
                <a:gd name="T0" fmla="*/ 55 w 77"/>
                <a:gd name="T1" fmla="*/ 110 h 110"/>
                <a:gd name="T2" fmla="*/ 31 w 77"/>
                <a:gd name="T3" fmla="*/ 80 h 110"/>
                <a:gd name="T4" fmla="*/ 26 w 77"/>
                <a:gd name="T5" fmla="*/ 76 h 110"/>
                <a:gd name="T6" fmla="*/ 24 w 77"/>
                <a:gd name="T7" fmla="*/ 77 h 110"/>
                <a:gd name="T8" fmla="*/ 24 w 77"/>
                <a:gd name="T9" fmla="*/ 94 h 110"/>
                <a:gd name="T10" fmla="*/ 35 w 77"/>
                <a:gd name="T11" fmla="*/ 106 h 110"/>
                <a:gd name="T12" fmla="*/ 35 w 77"/>
                <a:gd name="T13" fmla="*/ 110 h 110"/>
                <a:gd name="T14" fmla="*/ 0 w 77"/>
                <a:gd name="T15" fmla="*/ 110 h 110"/>
                <a:gd name="T16" fmla="*/ 0 w 77"/>
                <a:gd name="T17" fmla="*/ 106 h 110"/>
                <a:gd name="T18" fmla="*/ 11 w 77"/>
                <a:gd name="T19" fmla="*/ 94 h 110"/>
                <a:gd name="T20" fmla="*/ 11 w 77"/>
                <a:gd name="T21" fmla="*/ 21 h 110"/>
                <a:gd name="T22" fmla="*/ 1 w 77"/>
                <a:gd name="T23" fmla="*/ 9 h 110"/>
                <a:gd name="T24" fmla="*/ 1 w 77"/>
                <a:gd name="T25" fmla="*/ 6 h 110"/>
                <a:gd name="T26" fmla="*/ 24 w 77"/>
                <a:gd name="T27" fmla="*/ 0 h 110"/>
                <a:gd name="T28" fmla="*/ 24 w 77"/>
                <a:gd name="T29" fmla="*/ 72 h 110"/>
                <a:gd name="T30" fmla="*/ 34 w 77"/>
                <a:gd name="T31" fmla="*/ 67 h 110"/>
                <a:gd name="T32" fmla="*/ 44 w 77"/>
                <a:gd name="T33" fmla="*/ 54 h 110"/>
                <a:gd name="T34" fmla="*/ 40 w 77"/>
                <a:gd name="T35" fmla="*/ 47 h 110"/>
                <a:gd name="T36" fmla="*/ 40 w 77"/>
                <a:gd name="T37" fmla="*/ 43 h 110"/>
                <a:gd name="T38" fmla="*/ 71 w 77"/>
                <a:gd name="T39" fmla="*/ 41 h 110"/>
                <a:gd name="T40" fmla="*/ 71 w 77"/>
                <a:gd name="T41" fmla="*/ 45 h 110"/>
                <a:gd name="T42" fmla="*/ 52 w 77"/>
                <a:gd name="T43" fmla="*/ 54 h 110"/>
                <a:gd name="T44" fmla="*/ 39 w 77"/>
                <a:gd name="T45" fmla="*/ 69 h 110"/>
                <a:gd name="T46" fmla="*/ 62 w 77"/>
                <a:gd name="T47" fmla="*/ 97 h 110"/>
                <a:gd name="T48" fmla="*/ 77 w 77"/>
                <a:gd name="T49" fmla="*/ 106 h 110"/>
                <a:gd name="T50" fmla="*/ 77 w 77"/>
                <a:gd name="T51" fmla="*/ 110 h 110"/>
                <a:gd name="T52" fmla="*/ 55 w 77"/>
                <a:gd name="T5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" h="110">
                  <a:moveTo>
                    <a:pt x="55" y="110"/>
                  </a:moveTo>
                  <a:cubicBezTo>
                    <a:pt x="48" y="103"/>
                    <a:pt x="39" y="90"/>
                    <a:pt x="31" y="80"/>
                  </a:cubicBezTo>
                  <a:cubicBezTo>
                    <a:pt x="29" y="77"/>
                    <a:pt x="28" y="76"/>
                    <a:pt x="26" y="76"/>
                  </a:cubicBezTo>
                  <a:cubicBezTo>
                    <a:pt x="26" y="76"/>
                    <a:pt x="25" y="76"/>
                    <a:pt x="24" y="77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4" y="104"/>
                    <a:pt x="25" y="105"/>
                    <a:pt x="35" y="106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0" y="105"/>
                    <a:pt x="11" y="104"/>
                    <a:pt x="11" y="94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11"/>
                    <a:pt x="10" y="10"/>
                    <a:pt x="1" y="9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8" y="5"/>
                    <a:pt x="17" y="2"/>
                    <a:pt x="24" y="0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9" y="72"/>
                    <a:pt x="31" y="70"/>
                    <a:pt x="34" y="67"/>
                  </a:cubicBezTo>
                  <a:cubicBezTo>
                    <a:pt x="37" y="64"/>
                    <a:pt x="42" y="58"/>
                    <a:pt x="44" y="54"/>
                  </a:cubicBezTo>
                  <a:cubicBezTo>
                    <a:pt x="47" y="49"/>
                    <a:pt x="47" y="48"/>
                    <a:pt x="40" y="47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61" y="47"/>
                    <a:pt x="57" y="49"/>
                    <a:pt x="52" y="54"/>
                  </a:cubicBezTo>
                  <a:cubicBezTo>
                    <a:pt x="48" y="58"/>
                    <a:pt x="45" y="61"/>
                    <a:pt x="39" y="69"/>
                  </a:cubicBezTo>
                  <a:cubicBezTo>
                    <a:pt x="42" y="74"/>
                    <a:pt x="57" y="92"/>
                    <a:pt x="62" y="97"/>
                  </a:cubicBezTo>
                  <a:cubicBezTo>
                    <a:pt x="68" y="103"/>
                    <a:pt x="72" y="105"/>
                    <a:pt x="77" y="106"/>
                  </a:cubicBezTo>
                  <a:cubicBezTo>
                    <a:pt x="77" y="110"/>
                    <a:pt x="77" y="110"/>
                    <a:pt x="77" y="110"/>
                  </a:cubicBezTo>
                  <a:lnTo>
                    <a:pt x="55" y="11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43" name="Freeform 510">
              <a:extLst>
                <a:ext uri="{FF2B5EF4-FFF2-40B4-BE49-F238E27FC236}">
                  <a16:creationId xmlns:a16="http://schemas.microsoft.com/office/drawing/2014/main" id="{9BA9595A-6603-4F07-955B-288298D921C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436350" y="600075"/>
              <a:ext cx="107950" cy="114300"/>
            </a:xfrm>
            <a:custGeom>
              <a:avLst/>
              <a:gdLst>
                <a:gd name="T0" fmla="*/ 34 w 68"/>
                <a:gd name="T1" fmla="*/ 0 h 72"/>
                <a:gd name="T2" fmla="*/ 68 w 68"/>
                <a:gd name="T3" fmla="*/ 35 h 72"/>
                <a:gd name="T4" fmla="*/ 34 w 68"/>
                <a:gd name="T5" fmla="*/ 72 h 72"/>
                <a:gd name="T6" fmla="*/ 0 w 68"/>
                <a:gd name="T7" fmla="*/ 38 h 72"/>
                <a:gd name="T8" fmla="*/ 34 w 68"/>
                <a:gd name="T9" fmla="*/ 0 h 72"/>
                <a:gd name="T10" fmla="*/ 32 w 68"/>
                <a:gd name="T11" fmla="*/ 6 h 72"/>
                <a:gd name="T12" fmla="*/ 16 w 68"/>
                <a:gd name="T13" fmla="*/ 32 h 72"/>
                <a:gd name="T14" fmla="*/ 36 w 68"/>
                <a:gd name="T15" fmla="*/ 66 h 72"/>
                <a:gd name="T16" fmla="*/ 52 w 68"/>
                <a:gd name="T17" fmla="*/ 38 h 72"/>
                <a:gd name="T18" fmla="*/ 32 w 68"/>
                <a:gd name="T19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72">
                  <a:moveTo>
                    <a:pt x="34" y="0"/>
                  </a:moveTo>
                  <a:cubicBezTo>
                    <a:pt x="54" y="0"/>
                    <a:pt x="68" y="16"/>
                    <a:pt x="68" y="35"/>
                  </a:cubicBezTo>
                  <a:cubicBezTo>
                    <a:pt x="68" y="60"/>
                    <a:pt x="50" y="72"/>
                    <a:pt x="34" y="72"/>
                  </a:cubicBezTo>
                  <a:cubicBezTo>
                    <a:pt x="12" y="72"/>
                    <a:pt x="0" y="54"/>
                    <a:pt x="0" y="38"/>
                  </a:cubicBezTo>
                  <a:cubicBezTo>
                    <a:pt x="0" y="12"/>
                    <a:pt x="20" y="0"/>
                    <a:pt x="34" y="0"/>
                  </a:cubicBezTo>
                  <a:close/>
                  <a:moveTo>
                    <a:pt x="32" y="6"/>
                  </a:moveTo>
                  <a:cubicBezTo>
                    <a:pt x="23" y="6"/>
                    <a:pt x="16" y="15"/>
                    <a:pt x="16" y="32"/>
                  </a:cubicBezTo>
                  <a:cubicBezTo>
                    <a:pt x="16" y="52"/>
                    <a:pt x="23" y="66"/>
                    <a:pt x="36" y="66"/>
                  </a:cubicBezTo>
                  <a:cubicBezTo>
                    <a:pt x="44" y="66"/>
                    <a:pt x="52" y="60"/>
                    <a:pt x="52" y="38"/>
                  </a:cubicBezTo>
                  <a:cubicBezTo>
                    <a:pt x="52" y="20"/>
                    <a:pt x="45" y="6"/>
                    <a:pt x="32" y="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44" name="Freeform 511">
              <a:extLst>
                <a:ext uri="{FF2B5EF4-FFF2-40B4-BE49-F238E27FC236}">
                  <a16:creationId xmlns:a16="http://schemas.microsoft.com/office/drawing/2014/main" id="{B6AD64A1-689B-4FC8-9134-59C926642E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55413" y="536575"/>
              <a:ext cx="55563" cy="174625"/>
            </a:xfrm>
            <a:custGeom>
              <a:avLst/>
              <a:gdLst>
                <a:gd name="T0" fmla="*/ 0 w 35"/>
                <a:gd name="T1" fmla="*/ 110 h 110"/>
                <a:gd name="T2" fmla="*/ 0 w 35"/>
                <a:gd name="T3" fmla="*/ 106 h 110"/>
                <a:gd name="T4" fmla="*/ 10 w 35"/>
                <a:gd name="T5" fmla="*/ 94 h 110"/>
                <a:gd name="T6" fmla="*/ 10 w 35"/>
                <a:gd name="T7" fmla="*/ 21 h 110"/>
                <a:gd name="T8" fmla="*/ 0 w 35"/>
                <a:gd name="T9" fmla="*/ 9 h 110"/>
                <a:gd name="T10" fmla="*/ 0 w 35"/>
                <a:gd name="T11" fmla="*/ 6 h 110"/>
                <a:gd name="T12" fmla="*/ 24 w 35"/>
                <a:gd name="T13" fmla="*/ 0 h 110"/>
                <a:gd name="T14" fmla="*/ 24 w 35"/>
                <a:gd name="T15" fmla="*/ 94 h 110"/>
                <a:gd name="T16" fmla="*/ 35 w 35"/>
                <a:gd name="T17" fmla="*/ 106 h 110"/>
                <a:gd name="T18" fmla="*/ 35 w 35"/>
                <a:gd name="T19" fmla="*/ 110 h 110"/>
                <a:gd name="T20" fmla="*/ 0 w 35"/>
                <a:gd name="T21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10">
                  <a:moveTo>
                    <a:pt x="0" y="110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9" y="105"/>
                    <a:pt x="10" y="104"/>
                    <a:pt x="10" y="94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11"/>
                    <a:pt x="10" y="10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8" y="5"/>
                    <a:pt x="18" y="2"/>
                    <a:pt x="24" y="0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4" y="104"/>
                    <a:pt x="25" y="105"/>
                    <a:pt x="35" y="106"/>
                  </a:cubicBezTo>
                  <a:cubicBezTo>
                    <a:pt x="35" y="110"/>
                    <a:pt x="35" y="110"/>
                    <a:pt x="35" y="110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45" name="Freeform 512">
              <a:extLst>
                <a:ext uri="{FF2B5EF4-FFF2-40B4-BE49-F238E27FC236}">
                  <a16:creationId xmlns:a16="http://schemas.microsoft.com/office/drawing/2014/main" id="{730FB9EF-3A8A-4E45-9D92-92688861C6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622088" y="600075"/>
              <a:ext cx="122238" cy="111125"/>
            </a:xfrm>
            <a:custGeom>
              <a:avLst/>
              <a:gdLst>
                <a:gd name="T0" fmla="*/ 44 w 77"/>
                <a:gd name="T1" fmla="*/ 70 h 70"/>
                <a:gd name="T2" fmla="*/ 44 w 77"/>
                <a:gd name="T3" fmla="*/ 66 h 70"/>
                <a:gd name="T4" fmla="*/ 53 w 77"/>
                <a:gd name="T5" fmla="*/ 53 h 70"/>
                <a:gd name="T6" fmla="*/ 53 w 77"/>
                <a:gd name="T7" fmla="*/ 27 h 70"/>
                <a:gd name="T8" fmla="*/ 40 w 77"/>
                <a:gd name="T9" fmla="*/ 10 h 70"/>
                <a:gd name="T10" fmla="*/ 24 w 77"/>
                <a:gd name="T11" fmla="*/ 17 h 70"/>
                <a:gd name="T12" fmla="*/ 24 w 77"/>
                <a:gd name="T13" fmla="*/ 54 h 70"/>
                <a:gd name="T14" fmla="*/ 34 w 77"/>
                <a:gd name="T15" fmla="*/ 66 h 70"/>
                <a:gd name="T16" fmla="*/ 34 w 77"/>
                <a:gd name="T17" fmla="*/ 70 h 70"/>
                <a:gd name="T18" fmla="*/ 0 w 77"/>
                <a:gd name="T19" fmla="*/ 70 h 70"/>
                <a:gd name="T20" fmla="*/ 0 w 77"/>
                <a:gd name="T21" fmla="*/ 66 h 70"/>
                <a:gd name="T22" fmla="*/ 11 w 77"/>
                <a:gd name="T23" fmla="*/ 54 h 70"/>
                <a:gd name="T24" fmla="*/ 11 w 77"/>
                <a:gd name="T25" fmla="*/ 22 h 70"/>
                <a:gd name="T26" fmla="*/ 1 w 77"/>
                <a:gd name="T27" fmla="*/ 10 h 70"/>
                <a:gd name="T28" fmla="*/ 1 w 77"/>
                <a:gd name="T29" fmla="*/ 6 h 70"/>
                <a:gd name="T30" fmla="*/ 24 w 77"/>
                <a:gd name="T31" fmla="*/ 0 h 70"/>
                <a:gd name="T32" fmla="*/ 24 w 77"/>
                <a:gd name="T33" fmla="*/ 12 h 70"/>
                <a:gd name="T34" fmla="*/ 34 w 77"/>
                <a:gd name="T35" fmla="*/ 5 h 70"/>
                <a:gd name="T36" fmla="*/ 47 w 77"/>
                <a:gd name="T37" fmla="*/ 0 h 70"/>
                <a:gd name="T38" fmla="*/ 67 w 77"/>
                <a:gd name="T39" fmla="*/ 24 h 70"/>
                <a:gd name="T40" fmla="*/ 67 w 77"/>
                <a:gd name="T41" fmla="*/ 54 h 70"/>
                <a:gd name="T42" fmla="*/ 77 w 77"/>
                <a:gd name="T43" fmla="*/ 66 h 70"/>
                <a:gd name="T44" fmla="*/ 77 w 77"/>
                <a:gd name="T45" fmla="*/ 70 h 70"/>
                <a:gd name="T46" fmla="*/ 44 w 77"/>
                <a:gd name="T4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70">
                  <a:moveTo>
                    <a:pt x="44" y="70"/>
                  </a:moveTo>
                  <a:cubicBezTo>
                    <a:pt x="44" y="66"/>
                    <a:pt x="44" y="66"/>
                    <a:pt x="44" y="66"/>
                  </a:cubicBezTo>
                  <a:cubicBezTo>
                    <a:pt x="52" y="65"/>
                    <a:pt x="53" y="64"/>
                    <a:pt x="53" y="5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16"/>
                    <a:pt x="49" y="10"/>
                    <a:pt x="40" y="10"/>
                  </a:cubicBezTo>
                  <a:cubicBezTo>
                    <a:pt x="34" y="10"/>
                    <a:pt x="29" y="14"/>
                    <a:pt x="24" y="17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64"/>
                    <a:pt x="25" y="65"/>
                    <a:pt x="34" y="66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0" y="65"/>
                    <a:pt x="11" y="64"/>
                    <a:pt x="11" y="54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12"/>
                    <a:pt x="10" y="11"/>
                    <a:pt x="1" y="1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9" y="5"/>
                    <a:pt x="17" y="3"/>
                    <a:pt x="24" y="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7" y="10"/>
                    <a:pt x="30" y="7"/>
                    <a:pt x="34" y="5"/>
                  </a:cubicBezTo>
                  <a:cubicBezTo>
                    <a:pt x="39" y="2"/>
                    <a:pt x="42" y="0"/>
                    <a:pt x="47" y="0"/>
                  </a:cubicBezTo>
                  <a:cubicBezTo>
                    <a:pt x="59" y="0"/>
                    <a:pt x="67" y="9"/>
                    <a:pt x="67" y="24"/>
                  </a:cubicBezTo>
                  <a:cubicBezTo>
                    <a:pt x="67" y="54"/>
                    <a:pt x="67" y="54"/>
                    <a:pt x="67" y="54"/>
                  </a:cubicBezTo>
                  <a:cubicBezTo>
                    <a:pt x="67" y="64"/>
                    <a:pt x="68" y="65"/>
                    <a:pt x="77" y="66"/>
                  </a:cubicBezTo>
                  <a:cubicBezTo>
                    <a:pt x="77" y="70"/>
                    <a:pt x="77" y="70"/>
                    <a:pt x="77" y="70"/>
                  </a:cubicBezTo>
                  <a:lnTo>
                    <a:pt x="44" y="7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46" name="Freeform 513">
              <a:extLst>
                <a:ext uri="{FF2B5EF4-FFF2-40B4-BE49-F238E27FC236}">
                  <a16:creationId xmlns:a16="http://schemas.microsoft.com/office/drawing/2014/main" id="{72BA6E09-9B71-425E-8640-75B1333FDD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757025" y="544513"/>
              <a:ext cx="55563" cy="166688"/>
            </a:xfrm>
            <a:custGeom>
              <a:avLst/>
              <a:gdLst>
                <a:gd name="T0" fmla="*/ 0 w 35"/>
                <a:gd name="T1" fmla="*/ 105 h 105"/>
                <a:gd name="T2" fmla="*/ 0 w 35"/>
                <a:gd name="T3" fmla="*/ 101 h 105"/>
                <a:gd name="T4" fmla="*/ 10 w 35"/>
                <a:gd name="T5" fmla="*/ 88 h 105"/>
                <a:gd name="T6" fmla="*/ 10 w 35"/>
                <a:gd name="T7" fmla="*/ 57 h 105"/>
                <a:gd name="T8" fmla="*/ 1 w 35"/>
                <a:gd name="T9" fmla="*/ 45 h 105"/>
                <a:gd name="T10" fmla="*/ 1 w 35"/>
                <a:gd name="T11" fmla="*/ 41 h 105"/>
                <a:gd name="T12" fmla="*/ 24 w 35"/>
                <a:gd name="T13" fmla="*/ 35 h 105"/>
                <a:gd name="T14" fmla="*/ 24 w 35"/>
                <a:gd name="T15" fmla="*/ 88 h 105"/>
                <a:gd name="T16" fmla="*/ 35 w 35"/>
                <a:gd name="T17" fmla="*/ 101 h 105"/>
                <a:gd name="T18" fmla="*/ 35 w 35"/>
                <a:gd name="T19" fmla="*/ 105 h 105"/>
                <a:gd name="T20" fmla="*/ 0 w 35"/>
                <a:gd name="T21" fmla="*/ 105 h 105"/>
                <a:gd name="T22" fmla="*/ 10 w 35"/>
                <a:gd name="T23" fmla="*/ 27 h 105"/>
                <a:gd name="T24" fmla="*/ 20 w 35"/>
                <a:gd name="T25" fmla="*/ 2 h 105"/>
                <a:gd name="T26" fmla="*/ 34 w 35"/>
                <a:gd name="T27" fmla="*/ 1 h 105"/>
                <a:gd name="T28" fmla="*/ 34 w 35"/>
                <a:gd name="T29" fmla="*/ 2 h 105"/>
                <a:gd name="T30" fmla="*/ 15 w 35"/>
                <a:gd name="T31" fmla="*/ 29 h 105"/>
                <a:gd name="T32" fmla="*/ 10 w 35"/>
                <a:gd name="T33" fmla="*/ 2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105">
                  <a:moveTo>
                    <a:pt x="0" y="105"/>
                  </a:moveTo>
                  <a:cubicBezTo>
                    <a:pt x="0" y="101"/>
                    <a:pt x="0" y="101"/>
                    <a:pt x="0" y="101"/>
                  </a:cubicBezTo>
                  <a:cubicBezTo>
                    <a:pt x="9" y="100"/>
                    <a:pt x="10" y="98"/>
                    <a:pt x="10" y="88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47"/>
                    <a:pt x="10" y="46"/>
                    <a:pt x="1" y="45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9" y="40"/>
                    <a:pt x="17" y="38"/>
                    <a:pt x="24" y="35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99"/>
                    <a:pt x="25" y="100"/>
                    <a:pt x="35" y="101"/>
                  </a:cubicBezTo>
                  <a:cubicBezTo>
                    <a:pt x="35" y="105"/>
                    <a:pt x="35" y="105"/>
                    <a:pt x="35" y="105"/>
                  </a:cubicBezTo>
                  <a:lnTo>
                    <a:pt x="0" y="105"/>
                  </a:lnTo>
                  <a:close/>
                  <a:moveTo>
                    <a:pt x="10" y="27"/>
                  </a:moveTo>
                  <a:cubicBezTo>
                    <a:pt x="13" y="20"/>
                    <a:pt x="19" y="5"/>
                    <a:pt x="20" y="2"/>
                  </a:cubicBezTo>
                  <a:cubicBezTo>
                    <a:pt x="22" y="2"/>
                    <a:pt x="32" y="0"/>
                    <a:pt x="34" y="1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15" y="29"/>
                    <a:pt x="15" y="29"/>
                    <a:pt x="15" y="29"/>
                  </a:cubicBezTo>
                  <a:lnTo>
                    <a:pt x="10" y="27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47" name="Freeform 514">
              <a:extLst>
                <a:ext uri="{FF2B5EF4-FFF2-40B4-BE49-F238E27FC236}">
                  <a16:creationId xmlns:a16="http://schemas.microsoft.com/office/drawing/2014/main" id="{DD8AEADF-BC38-433E-8DFE-EEB18C3E15F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0577513" y="787400"/>
              <a:ext cx="55563" cy="157163"/>
            </a:xfrm>
            <a:custGeom>
              <a:avLst/>
              <a:gdLst>
                <a:gd name="T0" fmla="*/ 0 w 35"/>
                <a:gd name="T1" fmla="*/ 99 h 99"/>
                <a:gd name="T2" fmla="*/ 0 w 35"/>
                <a:gd name="T3" fmla="*/ 95 h 99"/>
                <a:gd name="T4" fmla="*/ 11 w 35"/>
                <a:gd name="T5" fmla="*/ 83 h 99"/>
                <a:gd name="T6" fmla="*/ 11 w 35"/>
                <a:gd name="T7" fmla="*/ 51 h 99"/>
                <a:gd name="T8" fmla="*/ 2 w 35"/>
                <a:gd name="T9" fmla="*/ 40 h 99"/>
                <a:gd name="T10" fmla="*/ 2 w 35"/>
                <a:gd name="T11" fmla="*/ 36 h 99"/>
                <a:gd name="T12" fmla="*/ 25 w 35"/>
                <a:gd name="T13" fmla="*/ 30 h 99"/>
                <a:gd name="T14" fmla="*/ 25 w 35"/>
                <a:gd name="T15" fmla="*/ 83 h 99"/>
                <a:gd name="T16" fmla="*/ 35 w 35"/>
                <a:gd name="T17" fmla="*/ 95 h 99"/>
                <a:gd name="T18" fmla="*/ 35 w 35"/>
                <a:gd name="T19" fmla="*/ 99 h 99"/>
                <a:gd name="T20" fmla="*/ 0 w 35"/>
                <a:gd name="T21" fmla="*/ 99 h 99"/>
                <a:gd name="T22" fmla="*/ 9 w 35"/>
                <a:gd name="T23" fmla="*/ 9 h 99"/>
                <a:gd name="T24" fmla="*/ 17 w 35"/>
                <a:gd name="T25" fmla="*/ 0 h 99"/>
                <a:gd name="T26" fmla="*/ 25 w 35"/>
                <a:gd name="T27" fmla="*/ 9 h 99"/>
                <a:gd name="T28" fmla="*/ 17 w 35"/>
                <a:gd name="T29" fmla="*/ 17 h 99"/>
                <a:gd name="T30" fmla="*/ 9 w 35"/>
                <a:gd name="T31" fmla="*/ 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99">
                  <a:moveTo>
                    <a:pt x="0" y="99"/>
                  </a:moveTo>
                  <a:cubicBezTo>
                    <a:pt x="0" y="95"/>
                    <a:pt x="0" y="95"/>
                    <a:pt x="0" y="95"/>
                  </a:cubicBezTo>
                  <a:cubicBezTo>
                    <a:pt x="10" y="94"/>
                    <a:pt x="11" y="93"/>
                    <a:pt x="11" y="83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1" y="42"/>
                    <a:pt x="10" y="41"/>
                    <a:pt x="2" y="40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0" y="35"/>
                    <a:pt x="18" y="33"/>
                    <a:pt x="25" y="30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93"/>
                    <a:pt x="26" y="94"/>
                    <a:pt x="35" y="95"/>
                  </a:cubicBezTo>
                  <a:cubicBezTo>
                    <a:pt x="35" y="99"/>
                    <a:pt x="35" y="99"/>
                    <a:pt x="35" y="99"/>
                  </a:cubicBezTo>
                  <a:lnTo>
                    <a:pt x="0" y="99"/>
                  </a:lnTo>
                  <a:close/>
                  <a:moveTo>
                    <a:pt x="9" y="9"/>
                  </a:moveTo>
                  <a:cubicBezTo>
                    <a:pt x="9" y="4"/>
                    <a:pt x="12" y="0"/>
                    <a:pt x="17" y="0"/>
                  </a:cubicBezTo>
                  <a:cubicBezTo>
                    <a:pt x="22" y="0"/>
                    <a:pt x="25" y="4"/>
                    <a:pt x="25" y="9"/>
                  </a:cubicBezTo>
                  <a:cubicBezTo>
                    <a:pt x="25" y="13"/>
                    <a:pt x="22" y="17"/>
                    <a:pt x="17" y="17"/>
                  </a:cubicBezTo>
                  <a:cubicBezTo>
                    <a:pt x="12" y="17"/>
                    <a:pt x="9" y="13"/>
                    <a:pt x="9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48" name="Freeform 515">
              <a:extLst>
                <a:ext uri="{FF2B5EF4-FFF2-40B4-BE49-F238E27FC236}">
                  <a16:creationId xmlns:a16="http://schemas.microsoft.com/office/drawing/2014/main" id="{18369E98-D3E0-4342-B762-BD4BC8C7F6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644188" y="835025"/>
              <a:ext cx="122238" cy="109538"/>
            </a:xfrm>
            <a:custGeom>
              <a:avLst/>
              <a:gdLst>
                <a:gd name="T0" fmla="*/ 44 w 77"/>
                <a:gd name="T1" fmla="*/ 69 h 69"/>
                <a:gd name="T2" fmla="*/ 44 w 77"/>
                <a:gd name="T3" fmla="*/ 65 h 69"/>
                <a:gd name="T4" fmla="*/ 54 w 77"/>
                <a:gd name="T5" fmla="*/ 52 h 69"/>
                <a:gd name="T6" fmla="*/ 54 w 77"/>
                <a:gd name="T7" fmla="*/ 27 h 69"/>
                <a:gd name="T8" fmla="*/ 41 w 77"/>
                <a:gd name="T9" fmla="*/ 10 h 69"/>
                <a:gd name="T10" fmla="*/ 25 w 77"/>
                <a:gd name="T11" fmla="*/ 17 h 69"/>
                <a:gd name="T12" fmla="*/ 25 w 77"/>
                <a:gd name="T13" fmla="*/ 53 h 69"/>
                <a:gd name="T14" fmla="*/ 34 w 77"/>
                <a:gd name="T15" fmla="*/ 65 h 69"/>
                <a:gd name="T16" fmla="*/ 34 w 77"/>
                <a:gd name="T17" fmla="*/ 69 h 69"/>
                <a:gd name="T18" fmla="*/ 0 w 77"/>
                <a:gd name="T19" fmla="*/ 69 h 69"/>
                <a:gd name="T20" fmla="*/ 0 w 77"/>
                <a:gd name="T21" fmla="*/ 65 h 69"/>
                <a:gd name="T22" fmla="*/ 11 w 77"/>
                <a:gd name="T23" fmla="*/ 53 h 69"/>
                <a:gd name="T24" fmla="*/ 11 w 77"/>
                <a:gd name="T25" fmla="*/ 21 h 69"/>
                <a:gd name="T26" fmla="*/ 2 w 77"/>
                <a:gd name="T27" fmla="*/ 10 h 69"/>
                <a:gd name="T28" fmla="*/ 2 w 77"/>
                <a:gd name="T29" fmla="*/ 6 h 69"/>
                <a:gd name="T30" fmla="*/ 25 w 77"/>
                <a:gd name="T31" fmla="*/ 0 h 69"/>
                <a:gd name="T32" fmla="*/ 25 w 77"/>
                <a:gd name="T33" fmla="*/ 12 h 69"/>
                <a:gd name="T34" fmla="*/ 35 w 77"/>
                <a:gd name="T35" fmla="*/ 5 h 69"/>
                <a:gd name="T36" fmla="*/ 48 w 77"/>
                <a:gd name="T37" fmla="*/ 0 h 69"/>
                <a:gd name="T38" fmla="*/ 67 w 77"/>
                <a:gd name="T39" fmla="*/ 24 h 69"/>
                <a:gd name="T40" fmla="*/ 67 w 77"/>
                <a:gd name="T41" fmla="*/ 53 h 69"/>
                <a:gd name="T42" fmla="*/ 77 w 77"/>
                <a:gd name="T43" fmla="*/ 65 h 69"/>
                <a:gd name="T44" fmla="*/ 77 w 77"/>
                <a:gd name="T45" fmla="*/ 69 h 69"/>
                <a:gd name="T46" fmla="*/ 44 w 77"/>
                <a:gd name="T4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69">
                  <a:moveTo>
                    <a:pt x="44" y="69"/>
                  </a:moveTo>
                  <a:cubicBezTo>
                    <a:pt x="44" y="65"/>
                    <a:pt x="44" y="65"/>
                    <a:pt x="44" y="65"/>
                  </a:cubicBezTo>
                  <a:cubicBezTo>
                    <a:pt x="53" y="64"/>
                    <a:pt x="54" y="63"/>
                    <a:pt x="54" y="52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16"/>
                    <a:pt x="50" y="10"/>
                    <a:pt x="41" y="10"/>
                  </a:cubicBezTo>
                  <a:cubicBezTo>
                    <a:pt x="35" y="10"/>
                    <a:pt x="29" y="13"/>
                    <a:pt x="25" y="17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64"/>
                    <a:pt x="26" y="64"/>
                    <a:pt x="34" y="65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0" y="64"/>
                    <a:pt x="11" y="63"/>
                    <a:pt x="11" y="5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12"/>
                    <a:pt x="10" y="11"/>
                    <a:pt x="2" y="1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0" y="5"/>
                    <a:pt x="17" y="3"/>
                    <a:pt x="25" y="0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8" y="10"/>
                    <a:pt x="31" y="7"/>
                    <a:pt x="35" y="5"/>
                  </a:cubicBezTo>
                  <a:cubicBezTo>
                    <a:pt x="39" y="2"/>
                    <a:pt x="43" y="0"/>
                    <a:pt x="48" y="0"/>
                  </a:cubicBezTo>
                  <a:cubicBezTo>
                    <a:pt x="60" y="0"/>
                    <a:pt x="67" y="9"/>
                    <a:pt x="67" y="24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7" y="64"/>
                    <a:pt x="68" y="64"/>
                    <a:pt x="77" y="65"/>
                  </a:cubicBezTo>
                  <a:cubicBezTo>
                    <a:pt x="77" y="69"/>
                    <a:pt x="77" y="69"/>
                    <a:pt x="77" y="69"/>
                  </a:cubicBezTo>
                  <a:lnTo>
                    <a:pt x="44" y="69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49" name="Freeform 516">
              <a:extLst>
                <a:ext uri="{FF2B5EF4-FFF2-40B4-BE49-F238E27FC236}">
                  <a16:creationId xmlns:a16="http://schemas.microsoft.com/office/drawing/2014/main" id="{62B14052-E15D-4C85-B695-13B072B893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780713" y="835025"/>
              <a:ext cx="73025" cy="112713"/>
            </a:xfrm>
            <a:custGeom>
              <a:avLst/>
              <a:gdLst>
                <a:gd name="T0" fmla="*/ 39 w 46"/>
                <a:gd name="T1" fmla="*/ 20 h 71"/>
                <a:gd name="T2" fmla="*/ 23 w 46"/>
                <a:gd name="T3" fmla="*/ 5 h 71"/>
                <a:gd name="T4" fmla="*/ 14 w 46"/>
                <a:gd name="T5" fmla="*/ 15 h 71"/>
                <a:gd name="T6" fmla="*/ 26 w 46"/>
                <a:gd name="T7" fmla="*/ 28 h 71"/>
                <a:gd name="T8" fmla="*/ 46 w 46"/>
                <a:gd name="T9" fmla="*/ 50 h 71"/>
                <a:gd name="T10" fmla="*/ 20 w 46"/>
                <a:gd name="T11" fmla="*/ 71 h 71"/>
                <a:gd name="T12" fmla="*/ 2 w 46"/>
                <a:gd name="T13" fmla="*/ 66 h 71"/>
                <a:gd name="T14" fmla="*/ 0 w 46"/>
                <a:gd name="T15" fmla="*/ 47 h 71"/>
                <a:gd name="T16" fmla="*/ 4 w 46"/>
                <a:gd name="T17" fmla="*/ 47 h 71"/>
                <a:gd name="T18" fmla="*/ 23 w 46"/>
                <a:gd name="T19" fmla="*/ 66 h 71"/>
                <a:gd name="T20" fmla="*/ 34 w 46"/>
                <a:gd name="T21" fmla="*/ 56 h 71"/>
                <a:gd name="T22" fmla="*/ 21 w 46"/>
                <a:gd name="T23" fmla="*/ 42 h 71"/>
                <a:gd name="T24" fmla="*/ 2 w 46"/>
                <a:gd name="T25" fmla="*/ 20 h 71"/>
                <a:gd name="T26" fmla="*/ 26 w 46"/>
                <a:gd name="T27" fmla="*/ 0 h 71"/>
                <a:gd name="T28" fmla="*/ 40 w 46"/>
                <a:gd name="T29" fmla="*/ 3 h 71"/>
                <a:gd name="T30" fmla="*/ 43 w 46"/>
                <a:gd name="T31" fmla="*/ 19 h 71"/>
                <a:gd name="T32" fmla="*/ 39 w 46"/>
                <a:gd name="T33" fmla="*/ 2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71">
                  <a:moveTo>
                    <a:pt x="39" y="20"/>
                  </a:moveTo>
                  <a:cubicBezTo>
                    <a:pt x="36" y="11"/>
                    <a:pt x="31" y="5"/>
                    <a:pt x="23" y="5"/>
                  </a:cubicBezTo>
                  <a:cubicBezTo>
                    <a:pt x="18" y="5"/>
                    <a:pt x="14" y="10"/>
                    <a:pt x="14" y="15"/>
                  </a:cubicBezTo>
                  <a:cubicBezTo>
                    <a:pt x="14" y="22"/>
                    <a:pt x="19" y="25"/>
                    <a:pt x="26" y="28"/>
                  </a:cubicBezTo>
                  <a:cubicBezTo>
                    <a:pt x="38" y="33"/>
                    <a:pt x="46" y="39"/>
                    <a:pt x="46" y="50"/>
                  </a:cubicBezTo>
                  <a:cubicBezTo>
                    <a:pt x="46" y="64"/>
                    <a:pt x="33" y="71"/>
                    <a:pt x="20" y="71"/>
                  </a:cubicBezTo>
                  <a:cubicBezTo>
                    <a:pt x="12" y="71"/>
                    <a:pt x="5" y="68"/>
                    <a:pt x="2" y="66"/>
                  </a:cubicBezTo>
                  <a:cubicBezTo>
                    <a:pt x="1" y="64"/>
                    <a:pt x="0" y="53"/>
                    <a:pt x="0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7" y="57"/>
                    <a:pt x="14" y="66"/>
                    <a:pt x="23" y="66"/>
                  </a:cubicBezTo>
                  <a:cubicBezTo>
                    <a:pt x="29" y="66"/>
                    <a:pt x="34" y="62"/>
                    <a:pt x="34" y="56"/>
                  </a:cubicBezTo>
                  <a:cubicBezTo>
                    <a:pt x="34" y="49"/>
                    <a:pt x="30" y="46"/>
                    <a:pt x="21" y="42"/>
                  </a:cubicBezTo>
                  <a:cubicBezTo>
                    <a:pt x="13" y="38"/>
                    <a:pt x="2" y="32"/>
                    <a:pt x="2" y="20"/>
                  </a:cubicBezTo>
                  <a:cubicBezTo>
                    <a:pt x="2" y="9"/>
                    <a:pt x="11" y="0"/>
                    <a:pt x="26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1" y="6"/>
                    <a:pt x="43" y="16"/>
                    <a:pt x="43" y="19"/>
                  </a:cubicBezTo>
                  <a:lnTo>
                    <a:pt x="39" y="2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50" name="Freeform 517">
              <a:extLst>
                <a:ext uri="{FF2B5EF4-FFF2-40B4-BE49-F238E27FC236}">
                  <a16:creationId xmlns:a16="http://schemas.microsoft.com/office/drawing/2014/main" id="{40D0D042-0AB7-4767-97D2-6696E1E1AC8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0863263" y="833438"/>
              <a:ext cx="117475" cy="169863"/>
            </a:xfrm>
            <a:custGeom>
              <a:avLst/>
              <a:gdLst>
                <a:gd name="T0" fmla="*/ 39 w 74"/>
                <a:gd name="T1" fmla="*/ 4 h 107"/>
                <a:gd name="T2" fmla="*/ 46 w 74"/>
                <a:gd name="T3" fmla="*/ 1 h 107"/>
                <a:gd name="T4" fmla="*/ 74 w 74"/>
                <a:gd name="T5" fmla="*/ 30 h 107"/>
                <a:gd name="T6" fmla="*/ 35 w 74"/>
                <a:gd name="T7" fmla="*/ 72 h 107"/>
                <a:gd name="T8" fmla="*/ 25 w 74"/>
                <a:gd name="T9" fmla="*/ 70 h 107"/>
                <a:gd name="T10" fmla="*/ 25 w 74"/>
                <a:gd name="T11" fmla="*/ 90 h 107"/>
                <a:gd name="T12" fmla="*/ 38 w 74"/>
                <a:gd name="T13" fmla="*/ 103 h 107"/>
                <a:gd name="T14" fmla="*/ 38 w 74"/>
                <a:gd name="T15" fmla="*/ 107 h 107"/>
                <a:gd name="T16" fmla="*/ 0 w 74"/>
                <a:gd name="T17" fmla="*/ 107 h 107"/>
                <a:gd name="T18" fmla="*/ 0 w 74"/>
                <a:gd name="T19" fmla="*/ 103 h 107"/>
                <a:gd name="T20" fmla="*/ 11 w 74"/>
                <a:gd name="T21" fmla="*/ 91 h 107"/>
                <a:gd name="T22" fmla="*/ 11 w 74"/>
                <a:gd name="T23" fmla="*/ 21 h 107"/>
                <a:gd name="T24" fmla="*/ 1 w 74"/>
                <a:gd name="T25" fmla="*/ 10 h 107"/>
                <a:gd name="T26" fmla="*/ 1 w 74"/>
                <a:gd name="T27" fmla="*/ 6 h 107"/>
                <a:gd name="T28" fmla="*/ 25 w 74"/>
                <a:gd name="T29" fmla="*/ 0 h 107"/>
                <a:gd name="T30" fmla="*/ 25 w 74"/>
                <a:gd name="T31" fmla="*/ 12 h 107"/>
                <a:gd name="T32" fmla="*/ 39 w 74"/>
                <a:gd name="T33" fmla="*/ 4 h 107"/>
                <a:gd name="T34" fmla="*/ 25 w 74"/>
                <a:gd name="T35" fmla="*/ 59 h 107"/>
                <a:gd name="T36" fmla="*/ 39 w 74"/>
                <a:gd name="T37" fmla="*/ 65 h 107"/>
                <a:gd name="T38" fmla="*/ 59 w 74"/>
                <a:gd name="T39" fmla="*/ 37 h 107"/>
                <a:gd name="T40" fmla="*/ 39 w 74"/>
                <a:gd name="T41" fmla="*/ 11 h 107"/>
                <a:gd name="T42" fmla="*/ 25 w 74"/>
                <a:gd name="T43" fmla="*/ 17 h 107"/>
                <a:gd name="T44" fmla="*/ 25 w 74"/>
                <a:gd name="T45" fmla="*/ 5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107">
                  <a:moveTo>
                    <a:pt x="39" y="4"/>
                  </a:moveTo>
                  <a:cubicBezTo>
                    <a:pt x="41" y="2"/>
                    <a:pt x="44" y="1"/>
                    <a:pt x="46" y="1"/>
                  </a:cubicBezTo>
                  <a:cubicBezTo>
                    <a:pt x="64" y="1"/>
                    <a:pt x="74" y="15"/>
                    <a:pt x="74" y="30"/>
                  </a:cubicBezTo>
                  <a:cubicBezTo>
                    <a:pt x="74" y="53"/>
                    <a:pt x="55" y="68"/>
                    <a:pt x="35" y="72"/>
                  </a:cubicBezTo>
                  <a:cubicBezTo>
                    <a:pt x="31" y="72"/>
                    <a:pt x="27" y="71"/>
                    <a:pt x="25" y="70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5" y="101"/>
                    <a:pt x="26" y="102"/>
                    <a:pt x="38" y="10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10" y="102"/>
                    <a:pt x="11" y="101"/>
                    <a:pt x="11" y="9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12"/>
                    <a:pt x="11" y="11"/>
                    <a:pt x="1" y="1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8" y="5"/>
                    <a:pt x="17" y="2"/>
                    <a:pt x="25" y="0"/>
                  </a:cubicBezTo>
                  <a:cubicBezTo>
                    <a:pt x="25" y="12"/>
                    <a:pt x="25" y="12"/>
                    <a:pt x="25" y="12"/>
                  </a:cubicBezTo>
                  <a:lnTo>
                    <a:pt x="39" y="4"/>
                  </a:lnTo>
                  <a:close/>
                  <a:moveTo>
                    <a:pt x="25" y="59"/>
                  </a:moveTo>
                  <a:cubicBezTo>
                    <a:pt x="28" y="62"/>
                    <a:pt x="34" y="65"/>
                    <a:pt x="39" y="65"/>
                  </a:cubicBezTo>
                  <a:cubicBezTo>
                    <a:pt x="51" y="65"/>
                    <a:pt x="59" y="54"/>
                    <a:pt x="59" y="37"/>
                  </a:cubicBezTo>
                  <a:cubicBezTo>
                    <a:pt x="59" y="20"/>
                    <a:pt x="50" y="11"/>
                    <a:pt x="39" y="11"/>
                  </a:cubicBezTo>
                  <a:cubicBezTo>
                    <a:pt x="35" y="11"/>
                    <a:pt x="29" y="14"/>
                    <a:pt x="25" y="17"/>
                  </a:cubicBezTo>
                  <a:lnTo>
                    <a:pt x="25" y="59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51" name="Freeform 518">
              <a:extLst>
                <a:ext uri="{FF2B5EF4-FFF2-40B4-BE49-F238E27FC236}">
                  <a16:creationId xmlns:a16="http://schemas.microsoft.com/office/drawing/2014/main" id="{56BA0FC5-0FE2-4248-9851-85875BC4FC6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0999788" y="835025"/>
              <a:ext cx="90488" cy="112713"/>
            </a:xfrm>
            <a:custGeom>
              <a:avLst/>
              <a:gdLst>
                <a:gd name="T0" fmla="*/ 56 w 57"/>
                <a:gd name="T1" fmla="*/ 56 h 71"/>
                <a:gd name="T2" fmla="*/ 31 w 57"/>
                <a:gd name="T3" fmla="*/ 71 h 71"/>
                <a:gd name="T4" fmla="*/ 0 w 57"/>
                <a:gd name="T5" fmla="*/ 38 h 71"/>
                <a:gd name="T6" fmla="*/ 10 w 57"/>
                <a:gd name="T7" fmla="*/ 11 h 71"/>
                <a:gd name="T8" fmla="*/ 33 w 57"/>
                <a:gd name="T9" fmla="*/ 0 h 71"/>
                <a:gd name="T10" fmla="*/ 33 w 57"/>
                <a:gd name="T11" fmla="*/ 0 h 71"/>
                <a:gd name="T12" fmla="*/ 57 w 57"/>
                <a:gd name="T13" fmla="*/ 24 h 71"/>
                <a:gd name="T14" fmla="*/ 53 w 57"/>
                <a:gd name="T15" fmla="*/ 29 h 71"/>
                <a:gd name="T16" fmla="*/ 13 w 57"/>
                <a:gd name="T17" fmla="*/ 31 h 71"/>
                <a:gd name="T18" fmla="*/ 36 w 57"/>
                <a:gd name="T19" fmla="*/ 60 h 71"/>
                <a:gd name="T20" fmla="*/ 54 w 57"/>
                <a:gd name="T21" fmla="*/ 53 h 71"/>
                <a:gd name="T22" fmla="*/ 56 w 57"/>
                <a:gd name="T23" fmla="*/ 56 h 71"/>
                <a:gd name="T24" fmla="*/ 30 w 57"/>
                <a:gd name="T25" fmla="*/ 6 h 71"/>
                <a:gd name="T26" fmla="*/ 14 w 57"/>
                <a:gd name="T27" fmla="*/ 25 h 71"/>
                <a:gd name="T28" fmla="*/ 39 w 57"/>
                <a:gd name="T29" fmla="*/ 24 h 71"/>
                <a:gd name="T30" fmla="*/ 43 w 57"/>
                <a:gd name="T31" fmla="*/ 21 h 71"/>
                <a:gd name="T32" fmla="*/ 30 w 57"/>
                <a:gd name="T33" fmla="*/ 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71">
                  <a:moveTo>
                    <a:pt x="56" y="56"/>
                  </a:moveTo>
                  <a:cubicBezTo>
                    <a:pt x="46" y="69"/>
                    <a:pt x="36" y="71"/>
                    <a:pt x="31" y="71"/>
                  </a:cubicBezTo>
                  <a:cubicBezTo>
                    <a:pt x="11" y="71"/>
                    <a:pt x="0" y="56"/>
                    <a:pt x="0" y="38"/>
                  </a:cubicBezTo>
                  <a:cubicBezTo>
                    <a:pt x="0" y="28"/>
                    <a:pt x="4" y="18"/>
                    <a:pt x="10" y="11"/>
                  </a:cubicBezTo>
                  <a:cubicBezTo>
                    <a:pt x="17" y="4"/>
                    <a:pt x="25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46" y="0"/>
                    <a:pt x="57" y="12"/>
                    <a:pt x="57" y="24"/>
                  </a:cubicBezTo>
                  <a:cubicBezTo>
                    <a:pt x="57" y="27"/>
                    <a:pt x="56" y="28"/>
                    <a:pt x="53" y="29"/>
                  </a:cubicBezTo>
                  <a:cubicBezTo>
                    <a:pt x="51" y="29"/>
                    <a:pt x="31" y="31"/>
                    <a:pt x="13" y="31"/>
                  </a:cubicBezTo>
                  <a:cubicBezTo>
                    <a:pt x="14" y="52"/>
                    <a:pt x="25" y="60"/>
                    <a:pt x="36" y="60"/>
                  </a:cubicBezTo>
                  <a:cubicBezTo>
                    <a:pt x="42" y="60"/>
                    <a:pt x="48" y="58"/>
                    <a:pt x="54" y="53"/>
                  </a:cubicBezTo>
                  <a:lnTo>
                    <a:pt x="56" y="56"/>
                  </a:lnTo>
                  <a:close/>
                  <a:moveTo>
                    <a:pt x="30" y="6"/>
                  </a:moveTo>
                  <a:cubicBezTo>
                    <a:pt x="23" y="6"/>
                    <a:pt x="16" y="12"/>
                    <a:pt x="14" y="25"/>
                  </a:cubicBezTo>
                  <a:cubicBezTo>
                    <a:pt x="23" y="25"/>
                    <a:pt x="31" y="25"/>
                    <a:pt x="39" y="24"/>
                  </a:cubicBezTo>
                  <a:cubicBezTo>
                    <a:pt x="42" y="24"/>
                    <a:pt x="43" y="24"/>
                    <a:pt x="43" y="21"/>
                  </a:cubicBezTo>
                  <a:cubicBezTo>
                    <a:pt x="43" y="13"/>
                    <a:pt x="38" y="6"/>
                    <a:pt x="30" y="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52" name="Freeform 519">
              <a:extLst>
                <a:ext uri="{FF2B5EF4-FFF2-40B4-BE49-F238E27FC236}">
                  <a16:creationId xmlns:a16="http://schemas.microsoft.com/office/drawing/2014/main" id="{4037CE7B-A7E4-4F28-8703-96DB319AE4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98213" y="771525"/>
              <a:ext cx="122238" cy="174625"/>
            </a:xfrm>
            <a:custGeom>
              <a:avLst/>
              <a:gdLst>
                <a:gd name="T0" fmla="*/ 55 w 77"/>
                <a:gd name="T1" fmla="*/ 110 h 110"/>
                <a:gd name="T2" fmla="*/ 31 w 77"/>
                <a:gd name="T3" fmla="*/ 79 h 110"/>
                <a:gd name="T4" fmla="*/ 26 w 77"/>
                <a:gd name="T5" fmla="*/ 76 h 110"/>
                <a:gd name="T6" fmla="*/ 24 w 77"/>
                <a:gd name="T7" fmla="*/ 76 h 110"/>
                <a:gd name="T8" fmla="*/ 24 w 77"/>
                <a:gd name="T9" fmla="*/ 93 h 110"/>
                <a:gd name="T10" fmla="*/ 35 w 77"/>
                <a:gd name="T11" fmla="*/ 105 h 110"/>
                <a:gd name="T12" fmla="*/ 35 w 77"/>
                <a:gd name="T13" fmla="*/ 109 h 110"/>
                <a:gd name="T14" fmla="*/ 0 w 77"/>
                <a:gd name="T15" fmla="*/ 109 h 110"/>
                <a:gd name="T16" fmla="*/ 0 w 77"/>
                <a:gd name="T17" fmla="*/ 105 h 110"/>
                <a:gd name="T18" fmla="*/ 11 w 77"/>
                <a:gd name="T19" fmla="*/ 93 h 110"/>
                <a:gd name="T20" fmla="*/ 11 w 77"/>
                <a:gd name="T21" fmla="*/ 21 h 110"/>
                <a:gd name="T22" fmla="*/ 1 w 77"/>
                <a:gd name="T23" fmla="*/ 9 h 110"/>
                <a:gd name="T24" fmla="*/ 1 w 77"/>
                <a:gd name="T25" fmla="*/ 5 h 110"/>
                <a:gd name="T26" fmla="*/ 24 w 77"/>
                <a:gd name="T27" fmla="*/ 0 h 110"/>
                <a:gd name="T28" fmla="*/ 24 w 77"/>
                <a:gd name="T29" fmla="*/ 72 h 110"/>
                <a:gd name="T30" fmla="*/ 34 w 77"/>
                <a:gd name="T31" fmla="*/ 67 h 110"/>
                <a:gd name="T32" fmla="*/ 44 w 77"/>
                <a:gd name="T33" fmla="*/ 53 h 110"/>
                <a:gd name="T34" fmla="*/ 40 w 77"/>
                <a:gd name="T35" fmla="*/ 47 h 110"/>
                <a:gd name="T36" fmla="*/ 40 w 77"/>
                <a:gd name="T37" fmla="*/ 42 h 110"/>
                <a:gd name="T38" fmla="*/ 71 w 77"/>
                <a:gd name="T39" fmla="*/ 41 h 110"/>
                <a:gd name="T40" fmla="*/ 71 w 77"/>
                <a:gd name="T41" fmla="*/ 45 h 110"/>
                <a:gd name="T42" fmla="*/ 52 w 77"/>
                <a:gd name="T43" fmla="*/ 54 h 110"/>
                <a:gd name="T44" fmla="*/ 39 w 77"/>
                <a:gd name="T45" fmla="*/ 68 h 110"/>
                <a:gd name="T46" fmla="*/ 63 w 77"/>
                <a:gd name="T47" fmla="*/ 97 h 110"/>
                <a:gd name="T48" fmla="*/ 77 w 77"/>
                <a:gd name="T49" fmla="*/ 105 h 110"/>
                <a:gd name="T50" fmla="*/ 77 w 77"/>
                <a:gd name="T51" fmla="*/ 109 h 110"/>
                <a:gd name="T52" fmla="*/ 55 w 77"/>
                <a:gd name="T5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" h="110">
                  <a:moveTo>
                    <a:pt x="55" y="110"/>
                  </a:moveTo>
                  <a:cubicBezTo>
                    <a:pt x="49" y="102"/>
                    <a:pt x="39" y="90"/>
                    <a:pt x="31" y="79"/>
                  </a:cubicBezTo>
                  <a:cubicBezTo>
                    <a:pt x="29" y="77"/>
                    <a:pt x="28" y="76"/>
                    <a:pt x="26" y="76"/>
                  </a:cubicBezTo>
                  <a:cubicBezTo>
                    <a:pt x="26" y="76"/>
                    <a:pt x="25" y="76"/>
                    <a:pt x="24" y="76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4" y="103"/>
                    <a:pt x="26" y="104"/>
                    <a:pt x="35" y="105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10" y="104"/>
                    <a:pt x="11" y="103"/>
                    <a:pt x="11" y="9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11"/>
                    <a:pt x="10" y="10"/>
                    <a:pt x="1" y="9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8" y="5"/>
                    <a:pt x="18" y="2"/>
                    <a:pt x="24" y="0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9" y="71"/>
                    <a:pt x="31" y="69"/>
                    <a:pt x="34" y="67"/>
                  </a:cubicBezTo>
                  <a:cubicBezTo>
                    <a:pt x="37" y="63"/>
                    <a:pt x="42" y="57"/>
                    <a:pt x="44" y="53"/>
                  </a:cubicBezTo>
                  <a:cubicBezTo>
                    <a:pt x="47" y="49"/>
                    <a:pt x="47" y="47"/>
                    <a:pt x="40" y="47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61" y="47"/>
                    <a:pt x="57" y="48"/>
                    <a:pt x="52" y="54"/>
                  </a:cubicBezTo>
                  <a:cubicBezTo>
                    <a:pt x="48" y="58"/>
                    <a:pt x="45" y="61"/>
                    <a:pt x="39" y="68"/>
                  </a:cubicBezTo>
                  <a:cubicBezTo>
                    <a:pt x="42" y="73"/>
                    <a:pt x="57" y="91"/>
                    <a:pt x="63" y="97"/>
                  </a:cubicBezTo>
                  <a:cubicBezTo>
                    <a:pt x="68" y="103"/>
                    <a:pt x="72" y="105"/>
                    <a:pt x="77" y="105"/>
                  </a:cubicBezTo>
                  <a:cubicBezTo>
                    <a:pt x="77" y="109"/>
                    <a:pt x="77" y="109"/>
                    <a:pt x="77" y="109"/>
                  </a:cubicBezTo>
                  <a:lnTo>
                    <a:pt x="55" y="11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53" name="Freeform 520">
              <a:extLst>
                <a:ext uri="{FF2B5EF4-FFF2-40B4-BE49-F238E27FC236}">
                  <a16:creationId xmlns:a16="http://schemas.microsoft.com/office/drawing/2014/main" id="{80B4E970-9190-42E5-B031-3A0A297021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23625" y="835025"/>
              <a:ext cx="92075" cy="112713"/>
            </a:xfrm>
            <a:custGeom>
              <a:avLst/>
              <a:gdLst>
                <a:gd name="T0" fmla="*/ 58 w 58"/>
                <a:gd name="T1" fmla="*/ 55 h 71"/>
                <a:gd name="T2" fmla="*/ 31 w 58"/>
                <a:gd name="T3" fmla="*/ 71 h 71"/>
                <a:gd name="T4" fmla="*/ 0 w 58"/>
                <a:gd name="T5" fmla="*/ 39 h 71"/>
                <a:gd name="T6" fmla="*/ 16 w 58"/>
                <a:gd name="T7" fmla="*/ 9 h 71"/>
                <a:gd name="T8" fmla="*/ 39 w 58"/>
                <a:gd name="T9" fmla="*/ 0 h 71"/>
                <a:gd name="T10" fmla="*/ 39 w 58"/>
                <a:gd name="T11" fmla="*/ 0 h 71"/>
                <a:gd name="T12" fmla="*/ 53 w 58"/>
                <a:gd name="T13" fmla="*/ 4 h 71"/>
                <a:gd name="T14" fmla="*/ 56 w 58"/>
                <a:gd name="T15" fmla="*/ 9 h 71"/>
                <a:gd name="T16" fmla="*/ 50 w 58"/>
                <a:gd name="T17" fmla="*/ 16 h 71"/>
                <a:gd name="T18" fmla="*/ 47 w 58"/>
                <a:gd name="T19" fmla="*/ 14 h 71"/>
                <a:gd name="T20" fmla="*/ 32 w 58"/>
                <a:gd name="T21" fmla="*/ 8 h 71"/>
                <a:gd name="T22" fmla="*/ 14 w 58"/>
                <a:gd name="T23" fmla="*/ 32 h 71"/>
                <a:gd name="T24" fmla="*/ 37 w 58"/>
                <a:gd name="T25" fmla="*/ 60 h 71"/>
                <a:gd name="T26" fmla="*/ 55 w 58"/>
                <a:gd name="T27" fmla="*/ 52 h 71"/>
                <a:gd name="T28" fmla="*/ 58 w 58"/>
                <a:gd name="T29" fmla="*/ 5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71">
                  <a:moveTo>
                    <a:pt x="58" y="55"/>
                  </a:moveTo>
                  <a:cubicBezTo>
                    <a:pt x="51" y="65"/>
                    <a:pt x="41" y="71"/>
                    <a:pt x="31" y="71"/>
                  </a:cubicBezTo>
                  <a:cubicBezTo>
                    <a:pt x="12" y="71"/>
                    <a:pt x="0" y="56"/>
                    <a:pt x="0" y="39"/>
                  </a:cubicBezTo>
                  <a:cubicBezTo>
                    <a:pt x="0" y="27"/>
                    <a:pt x="5" y="17"/>
                    <a:pt x="16" y="9"/>
                  </a:cubicBezTo>
                  <a:cubicBezTo>
                    <a:pt x="24" y="3"/>
                    <a:pt x="33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5" y="0"/>
                    <a:pt x="51" y="2"/>
                    <a:pt x="53" y="4"/>
                  </a:cubicBezTo>
                  <a:cubicBezTo>
                    <a:pt x="55" y="6"/>
                    <a:pt x="56" y="7"/>
                    <a:pt x="56" y="9"/>
                  </a:cubicBezTo>
                  <a:cubicBezTo>
                    <a:pt x="56" y="12"/>
                    <a:pt x="52" y="16"/>
                    <a:pt x="50" y="16"/>
                  </a:cubicBezTo>
                  <a:cubicBezTo>
                    <a:pt x="49" y="16"/>
                    <a:pt x="48" y="16"/>
                    <a:pt x="47" y="14"/>
                  </a:cubicBezTo>
                  <a:cubicBezTo>
                    <a:pt x="42" y="10"/>
                    <a:pt x="37" y="8"/>
                    <a:pt x="32" y="8"/>
                  </a:cubicBezTo>
                  <a:cubicBezTo>
                    <a:pt x="22" y="8"/>
                    <a:pt x="14" y="16"/>
                    <a:pt x="14" y="32"/>
                  </a:cubicBezTo>
                  <a:cubicBezTo>
                    <a:pt x="14" y="53"/>
                    <a:pt x="28" y="60"/>
                    <a:pt x="37" y="60"/>
                  </a:cubicBezTo>
                  <a:cubicBezTo>
                    <a:pt x="43" y="60"/>
                    <a:pt x="48" y="58"/>
                    <a:pt x="55" y="52"/>
                  </a:cubicBezTo>
                  <a:lnTo>
                    <a:pt x="58" y="55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54" name="Freeform 521">
              <a:extLst>
                <a:ext uri="{FF2B5EF4-FFF2-40B4-BE49-F238E27FC236}">
                  <a16:creationId xmlns:a16="http://schemas.microsoft.com/office/drawing/2014/main" id="{18807F8D-A0AB-4010-AF3F-2A97DA6980E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326813" y="835025"/>
              <a:ext cx="90488" cy="112713"/>
            </a:xfrm>
            <a:custGeom>
              <a:avLst/>
              <a:gdLst>
                <a:gd name="T0" fmla="*/ 56 w 57"/>
                <a:gd name="T1" fmla="*/ 56 h 71"/>
                <a:gd name="T2" fmla="*/ 31 w 57"/>
                <a:gd name="T3" fmla="*/ 71 h 71"/>
                <a:gd name="T4" fmla="*/ 0 w 57"/>
                <a:gd name="T5" fmla="*/ 38 h 71"/>
                <a:gd name="T6" fmla="*/ 11 w 57"/>
                <a:gd name="T7" fmla="*/ 11 h 71"/>
                <a:gd name="T8" fmla="*/ 33 w 57"/>
                <a:gd name="T9" fmla="*/ 0 h 71"/>
                <a:gd name="T10" fmla="*/ 33 w 57"/>
                <a:gd name="T11" fmla="*/ 0 h 71"/>
                <a:gd name="T12" fmla="*/ 57 w 57"/>
                <a:gd name="T13" fmla="*/ 24 h 71"/>
                <a:gd name="T14" fmla="*/ 53 w 57"/>
                <a:gd name="T15" fmla="*/ 29 h 71"/>
                <a:gd name="T16" fmla="*/ 13 w 57"/>
                <a:gd name="T17" fmla="*/ 31 h 71"/>
                <a:gd name="T18" fmla="*/ 36 w 57"/>
                <a:gd name="T19" fmla="*/ 60 h 71"/>
                <a:gd name="T20" fmla="*/ 54 w 57"/>
                <a:gd name="T21" fmla="*/ 53 h 71"/>
                <a:gd name="T22" fmla="*/ 56 w 57"/>
                <a:gd name="T23" fmla="*/ 56 h 71"/>
                <a:gd name="T24" fmla="*/ 30 w 57"/>
                <a:gd name="T25" fmla="*/ 6 h 71"/>
                <a:gd name="T26" fmla="*/ 14 w 57"/>
                <a:gd name="T27" fmla="*/ 25 h 71"/>
                <a:gd name="T28" fmla="*/ 39 w 57"/>
                <a:gd name="T29" fmla="*/ 24 h 71"/>
                <a:gd name="T30" fmla="*/ 43 w 57"/>
                <a:gd name="T31" fmla="*/ 21 h 71"/>
                <a:gd name="T32" fmla="*/ 30 w 57"/>
                <a:gd name="T33" fmla="*/ 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71">
                  <a:moveTo>
                    <a:pt x="56" y="56"/>
                  </a:moveTo>
                  <a:cubicBezTo>
                    <a:pt x="46" y="69"/>
                    <a:pt x="36" y="71"/>
                    <a:pt x="31" y="71"/>
                  </a:cubicBezTo>
                  <a:cubicBezTo>
                    <a:pt x="11" y="71"/>
                    <a:pt x="0" y="56"/>
                    <a:pt x="0" y="38"/>
                  </a:cubicBezTo>
                  <a:cubicBezTo>
                    <a:pt x="0" y="28"/>
                    <a:pt x="4" y="18"/>
                    <a:pt x="11" y="11"/>
                  </a:cubicBezTo>
                  <a:cubicBezTo>
                    <a:pt x="17" y="4"/>
                    <a:pt x="25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46" y="0"/>
                    <a:pt x="57" y="12"/>
                    <a:pt x="57" y="24"/>
                  </a:cubicBezTo>
                  <a:cubicBezTo>
                    <a:pt x="57" y="27"/>
                    <a:pt x="56" y="28"/>
                    <a:pt x="53" y="29"/>
                  </a:cubicBezTo>
                  <a:cubicBezTo>
                    <a:pt x="51" y="29"/>
                    <a:pt x="31" y="31"/>
                    <a:pt x="13" y="31"/>
                  </a:cubicBezTo>
                  <a:cubicBezTo>
                    <a:pt x="14" y="52"/>
                    <a:pt x="25" y="60"/>
                    <a:pt x="36" y="60"/>
                  </a:cubicBezTo>
                  <a:cubicBezTo>
                    <a:pt x="42" y="60"/>
                    <a:pt x="48" y="58"/>
                    <a:pt x="54" y="53"/>
                  </a:cubicBezTo>
                  <a:lnTo>
                    <a:pt x="56" y="56"/>
                  </a:lnTo>
                  <a:close/>
                  <a:moveTo>
                    <a:pt x="30" y="6"/>
                  </a:moveTo>
                  <a:cubicBezTo>
                    <a:pt x="23" y="6"/>
                    <a:pt x="16" y="12"/>
                    <a:pt x="14" y="25"/>
                  </a:cubicBezTo>
                  <a:cubicBezTo>
                    <a:pt x="23" y="25"/>
                    <a:pt x="31" y="25"/>
                    <a:pt x="39" y="24"/>
                  </a:cubicBezTo>
                  <a:cubicBezTo>
                    <a:pt x="42" y="24"/>
                    <a:pt x="43" y="24"/>
                    <a:pt x="43" y="21"/>
                  </a:cubicBezTo>
                  <a:cubicBezTo>
                    <a:pt x="43" y="13"/>
                    <a:pt x="38" y="6"/>
                    <a:pt x="30" y="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55" name="Freeform 522">
              <a:extLst>
                <a:ext uri="{FF2B5EF4-FFF2-40B4-BE49-F238E27FC236}">
                  <a16:creationId xmlns:a16="http://schemas.microsoft.com/office/drawing/2014/main" id="{09D7928A-0EBD-4527-A770-704A3E8EC5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328150" y="542925"/>
              <a:ext cx="366713" cy="407988"/>
            </a:xfrm>
            <a:custGeom>
              <a:avLst/>
              <a:gdLst>
                <a:gd name="T0" fmla="*/ 231 w 231"/>
                <a:gd name="T1" fmla="*/ 188 h 257"/>
                <a:gd name="T2" fmla="*/ 210 w 231"/>
                <a:gd name="T3" fmla="*/ 248 h 257"/>
                <a:gd name="T4" fmla="*/ 140 w 231"/>
                <a:gd name="T5" fmla="*/ 257 h 257"/>
                <a:gd name="T6" fmla="*/ 0 w 231"/>
                <a:gd name="T7" fmla="*/ 132 h 257"/>
                <a:gd name="T8" fmla="*/ 149 w 231"/>
                <a:gd name="T9" fmla="*/ 0 h 257"/>
                <a:gd name="T10" fmla="*/ 217 w 231"/>
                <a:gd name="T11" fmla="*/ 11 h 257"/>
                <a:gd name="T12" fmla="*/ 225 w 231"/>
                <a:gd name="T13" fmla="*/ 71 h 257"/>
                <a:gd name="T14" fmla="*/ 212 w 231"/>
                <a:gd name="T15" fmla="*/ 73 h 257"/>
                <a:gd name="T16" fmla="*/ 140 w 231"/>
                <a:gd name="T17" fmla="*/ 16 h 257"/>
                <a:gd name="T18" fmla="*/ 51 w 231"/>
                <a:gd name="T19" fmla="*/ 125 h 257"/>
                <a:gd name="T20" fmla="*/ 143 w 231"/>
                <a:gd name="T21" fmla="*/ 241 h 257"/>
                <a:gd name="T22" fmla="*/ 219 w 231"/>
                <a:gd name="T23" fmla="*/ 183 h 257"/>
                <a:gd name="T24" fmla="*/ 231 w 231"/>
                <a:gd name="T25" fmla="*/ 188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1" h="257">
                  <a:moveTo>
                    <a:pt x="231" y="188"/>
                  </a:moveTo>
                  <a:cubicBezTo>
                    <a:pt x="226" y="206"/>
                    <a:pt x="217" y="235"/>
                    <a:pt x="210" y="248"/>
                  </a:cubicBezTo>
                  <a:cubicBezTo>
                    <a:pt x="200" y="250"/>
                    <a:pt x="166" y="257"/>
                    <a:pt x="140" y="257"/>
                  </a:cubicBezTo>
                  <a:cubicBezTo>
                    <a:pt x="42" y="257"/>
                    <a:pt x="0" y="192"/>
                    <a:pt x="0" y="132"/>
                  </a:cubicBezTo>
                  <a:cubicBezTo>
                    <a:pt x="0" y="54"/>
                    <a:pt x="60" y="0"/>
                    <a:pt x="149" y="0"/>
                  </a:cubicBezTo>
                  <a:cubicBezTo>
                    <a:pt x="179" y="0"/>
                    <a:pt x="207" y="8"/>
                    <a:pt x="217" y="11"/>
                  </a:cubicBezTo>
                  <a:cubicBezTo>
                    <a:pt x="220" y="31"/>
                    <a:pt x="222" y="48"/>
                    <a:pt x="225" y="71"/>
                  </a:cubicBezTo>
                  <a:cubicBezTo>
                    <a:pt x="212" y="73"/>
                    <a:pt x="212" y="73"/>
                    <a:pt x="212" y="73"/>
                  </a:cubicBezTo>
                  <a:cubicBezTo>
                    <a:pt x="200" y="30"/>
                    <a:pt x="174" y="16"/>
                    <a:pt x="140" y="16"/>
                  </a:cubicBezTo>
                  <a:cubicBezTo>
                    <a:pt x="83" y="16"/>
                    <a:pt x="51" y="68"/>
                    <a:pt x="51" y="125"/>
                  </a:cubicBezTo>
                  <a:cubicBezTo>
                    <a:pt x="51" y="194"/>
                    <a:pt x="90" y="241"/>
                    <a:pt x="143" y="241"/>
                  </a:cubicBezTo>
                  <a:cubicBezTo>
                    <a:pt x="178" y="241"/>
                    <a:pt x="200" y="221"/>
                    <a:pt x="219" y="183"/>
                  </a:cubicBezTo>
                  <a:lnTo>
                    <a:pt x="231" y="188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56" name="Freeform 523">
              <a:extLst>
                <a:ext uri="{FF2B5EF4-FFF2-40B4-BE49-F238E27FC236}">
                  <a16:creationId xmlns:a16="http://schemas.microsoft.com/office/drawing/2014/main" id="{42F562F8-17F6-4448-AD8C-1021B7DC04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729788" y="542925"/>
              <a:ext cx="252413" cy="407988"/>
            </a:xfrm>
            <a:custGeom>
              <a:avLst/>
              <a:gdLst>
                <a:gd name="T0" fmla="*/ 136 w 159"/>
                <a:gd name="T1" fmla="*/ 66 h 257"/>
                <a:gd name="T2" fmla="*/ 84 w 159"/>
                <a:gd name="T3" fmla="*/ 15 h 257"/>
                <a:gd name="T4" fmla="*/ 45 w 159"/>
                <a:gd name="T5" fmla="*/ 54 h 257"/>
                <a:gd name="T6" fmla="*/ 93 w 159"/>
                <a:gd name="T7" fmla="*/ 105 h 257"/>
                <a:gd name="T8" fmla="*/ 159 w 159"/>
                <a:gd name="T9" fmla="*/ 183 h 257"/>
                <a:gd name="T10" fmla="*/ 70 w 159"/>
                <a:gd name="T11" fmla="*/ 257 h 257"/>
                <a:gd name="T12" fmla="*/ 32 w 159"/>
                <a:gd name="T13" fmla="*/ 252 h 257"/>
                <a:gd name="T14" fmla="*/ 11 w 159"/>
                <a:gd name="T15" fmla="*/ 244 h 257"/>
                <a:gd name="T16" fmla="*/ 0 w 159"/>
                <a:gd name="T17" fmla="*/ 182 h 257"/>
                <a:gd name="T18" fmla="*/ 13 w 159"/>
                <a:gd name="T19" fmla="*/ 178 h 257"/>
                <a:gd name="T20" fmla="*/ 77 w 159"/>
                <a:gd name="T21" fmla="*/ 243 h 257"/>
                <a:gd name="T22" fmla="*/ 118 w 159"/>
                <a:gd name="T23" fmla="*/ 201 h 257"/>
                <a:gd name="T24" fmla="*/ 71 w 159"/>
                <a:gd name="T25" fmla="*/ 148 h 257"/>
                <a:gd name="T26" fmla="*/ 7 w 159"/>
                <a:gd name="T27" fmla="*/ 72 h 257"/>
                <a:gd name="T28" fmla="*/ 90 w 159"/>
                <a:gd name="T29" fmla="*/ 0 h 257"/>
                <a:gd name="T30" fmla="*/ 141 w 159"/>
                <a:gd name="T31" fmla="*/ 10 h 257"/>
                <a:gd name="T32" fmla="*/ 148 w 159"/>
                <a:gd name="T33" fmla="*/ 64 h 257"/>
                <a:gd name="T34" fmla="*/ 136 w 159"/>
                <a:gd name="T35" fmla="*/ 6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9" h="257">
                  <a:moveTo>
                    <a:pt x="136" y="66"/>
                  </a:moveTo>
                  <a:cubicBezTo>
                    <a:pt x="128" y="42"/>
                    <a:pt x="115" y="15"/>
                    <a:pt x="84" y="15"/>
                  </a:cubicBezTo>
                  <a:cubicBezTo>
                    <a:pt x="60" y="15"/>
                    <a:pt x="45" y="33"/>
                    <a:pt x="45" y="54"/>
                  </a:cubicBezTo>
                  <a:cubicBezTo>
                    <a:pt x="45" y="77"/>
                    <a:pt x="61" y="90"/>
                    <a:pt x="93" y="105"/>
                  </a:cubicBezTo>
                  <a:cubicBezTo>
                    <a:pt x="129" y="124"/>
                    <a:pt x="159" y="143"/>
                    <a:pt x="159" y="183"/>
                  </a:cubicBezTo>
                  <a:cubicBezTo>
                    <a:pt x="159" y="224"/>
                    <a:pt x="123" y="257"/>
                    <a:pt x="70" y="257"/>
                  </a:cubicBezTo>
                  <a:cubicBezTo>
                    <a:pt x="56" y="257"/>
                    <a:pt x="43" y="255"/>
                    <a:pt x="32" y="252"/>
                  </a:cubicBezTo>
                  <a:cubicBezTo>
                    <a:pt x="22" y="249"/>
                    <a:pt x="15" y="246"/>
                    <a:pt x="11" y="244"/>
                  </a:cubicBezTo>
                  <a:cubicBezTo>
                    <a:pt x="8" y="235"/>
                    <a:pt x="3" y="203"/>
                    <a:pt x="0" y="182"/>
                  </a:cubicBezTo>
                  <a:cubicBezTo>
                    <a:pt x="13" y="178"/>
                    <a:pt x="13" y="178"/>
                    <a:pt x="13" y="178"/>
                  </a:cubicBezTo>
                  <a:cubicBezTo>
                    <a:pt x="20" y="202"/>
                    <a:pt x="40" y="243"/>
                    <a:pt x="77" y="243"/>
                  </a:cubicBezTo>
                  <a:cubicBezTo>
                    <a:pt x="102" y="243"/>
                    <a:pt x="118" y="226"/>
                    <a:pt x="118" y="201"/>
                  </a:cubicBezTo>
                  <a:cubicBezTo>
                    <a:pt x="118" y="177"/>
                    <a:pt x="100" y="163"/>
                    <a:pt x="71" y="148"/>
                  </a:cubicBezTo>
                  <a:cubicBezTo>
                    <a:pt x="38" y="130"/>
                    <a:pt x="7" y="110"/>
                    <a:pt x="7" y="72"/>
                  </a:cubicBezTo>
                  <a:cubicBezTo>
                    <a:pt x="7" y="33"/>
                    <a:pt x="38" y="0"/>
                    <a:pt x="90" y="0"/>
                  </a:cubicBezTo>
                  <a:cubicBezTo>
                    <a:pt x="112" y="0"/>
                    <a:pt x="131" y="7"/>
                    <a:pt x="141" y="10"/>
                  </a:cubicBezTo>
                  <a:cubicBezTo>
                    <a:pt x="142" y="24"/>
                    <a:pt x="145" y="40"/>
                    <a:pt x="148" y="64"/>
                  </a:cubicBezTo>
                  <a:lnTo>
                    <a:pt x="136" y="66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57" name="Freeform 524">
              <a:extLst>
                <a:ext uri="{FF2B5EF4-FFF2-40B4-BE49-F238E27FC236}">
                  <a16:creationId xmlns:a16="http://schemas.microsoft.com/office/drawing/2014/main" id="{78170CD2-997D-4E31-8A79-453C4E4EF2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017125" y="552450"/>
              <a:ext cx="173038" cy="390525"/>
            </a:xfrm>
            <a:custGeom>
              <a:avLst/>
              <a:gdLst>
                <a:gd name="T0" fmla="*/ 0 w 109"/>
                <a:gd name="T1" fmla="*/ 246 h 246"/>
                <a:gd name="T2" fmla="*/ 0 w 109"/>
                <a:gd name="T3" fmla="*/ 234 h 246"/>
                <a:gd name="T4" fmla="*/ 33 w 109"/>
                <a:gd name="T5" fmla="*/ 197 h 246"/>
                <a:gd name="T6" fmla="*/ 33 w 109"/>
                <a:gd name="T7" fmla="*/ 50 h 246"/>
                <a:gd name="T8" fmla="*/ 0 w 109"/>
                <a:gd name="T9" fmla="*/ 13 h 246"/>
                <a:gd name="T10" fmla="*/ 0 w 109"/>
                <a:gd name="T11" fmla="*/ 0 h 246"/>
                <a:gd name="T12" fmla="*/ 109 w 109"/>
                <a:gd name="T13" fmla="*/ 0 h 246"/>
                <a:gd name="T14" fmla="*/ 109 w 109"/>
                <a:gd name="T15" fmla="*/ 13 h 246"/>
                <a:gd name="T16" fmla="*/ 77 w 109"/>
                <a:gd name="T17" fmla="*/ 50 h 246"/>
                <a:gd name="T18" fmla="*/ 77 w 109"/>
                <a:gd name="T19" fmla="*/ 197 h 246"/>
                <a:gd name="T20" fmla="*/ 109 w 109"/>
                <a:gd name="T21" fmla="*/ 234 h 246"/>
                <a:gd name="T22" fmla="*/ 109 w 109"/>
                <a:gd name="T23" fmla="*/ 246 h 246"/>
                <a:gd name="T24" fmla="*/ 0 w 109"/>
                <a:gd name="T25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246">
                  <a:moveTo>
                    <a:pt x="0" y="246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29" y="231"/>
                    <a:pt x="33" y="229"/>
                    <a:pt x="33" y="197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18"/>
                    <a:pt x="29" y="15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80" y="15"/>
                    <a:pt x="77" y="18"/>
                    <a:pt x="77" y="50"/>
                  </a:cubicBezTo>
                  <a:cubicBezTo>
                    <a:pt x="77" y="197"/>
                    <a:pt x="77" y="197"/>
                    <a:pt x="77" y="197"/>
                  </a:cubicBezTo>
                  <a:cubicBezTo>
                    <a:pt x="77" y="228"/>
                    <a:pt x="80" y="231"/>
                    <a:pt x="109" y="234"/>
                  </a:cubicBezTo>
                  <a:cubicBezTo>
                    <a:pt x="109" y="246"/>
                    <a:pt x="109" y="246"/>
                    <a:pt x="109" y="246"/>
                  </a:cubicBezTo>
                  <a:lnTo>
                    <a:pt x="0" y="246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58" name="Rectangle 525">
              <a:extLst>
                <a:ext uri="{FF2B5EF4-FFF2-40B4-BE49-F238E27FC236}">
                  <a16:creationId xmlns:a16="http://schemas.microsoft.com/office/drawing/2014/main" id="{7FEB0941-9984-47B0-9236-25ED84661A4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0375900" y="468313"/>
              <a:ext cx="15875" cy="566738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59" name="Freeform 526">
              <a:extLst>
                <a:ext uri="{FF2B5EF4-FFF2-40B4-BE49-F238E27FC236}">
                  <a16:creationId xmlns:a16="http://schemas.microsoft.com/office/drawing/2014/main" id="{68E1E763-C041-4A6A-AF36-013F564E64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405938" y="384175"/>
              <a:ext cx="284163" cy="122238"/>
            </a:xfrm>
            <a:custGeom>
              <a:avLst/>
              <a:gdLst>
                <a:gd name="T0" fmla="*/ 174 w 179"/>
                <a:gd name="T1" fmla="*/ 0 h 77"/>
                <a:gd name="T2" fmla="*/ 89 w 179"/>
                <a:gd name="T3" fmla="*/ 46 h 77"/>
                <a:gd name="T4" fmla="*/ 5 w 179"/>
                <a:gd name="T5" fmla="*/ 0 h 77"/>
                <a:gd name="T6" fmla="*/ 0 w 179"/>
                <a:gd name="T7" fmla="*/ 1 h 77"/>
                <a:gd name="T8" fmla="*/ 88 w 179"/>
                <a:gd name="T9" fmla="*/ 77 h 77"/>
                <a:gd name="T10" fmla="*/ 91 w 179"/>
                <a:gd name="T11" fmla="*/ 77 h 77"/>
                <a:gd name="T12" fmla="*/ 179 w 179"/>
                <a:gd name="T13" fmla="*/ 1 h 77"/>
                <a:gd name="T14" fmla="*/ 174 w 179"/>
                <a:gd name="T1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77">
                  <a:moveTo>
                    <a:pt x="174" y="0"/>
                  </a:moveTo>
                  <a:cubicBezTo>
                    <a:pt x="157" y="7"/>
                    <a:pt x="106" y="38"/>
                    <a:pt x="89" y="46"/>
                  </a:cubicBezTo>
                  <a:cubicBezTo>
                    <a:pt x="73" y="38"/>
                    <a:pt x="22" y="7"/>
                    <a:pt x="5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6" y="14"/>
                    <a:pt x="73" y="61"/>
                    <a:pt x="88" y="77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106" y="61"/>
                    <a:pt x="163" y="14"/>
                    <a:pt x="179" y="1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rgbClr val="1B7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560" name="Freeform 527">
              <a:extLst>
                <a:ext uri="{FF2B5EF4-FFF2-40B4-BE49-F238E27FC236}">
                  <a16:creationId xmlns:a16="http://schemas.microsoft.com/office/drawing/2014/main" id="{01496B53-BB2C-4862-B248-5E9EDE197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720263" y="384175"/>
              <a:ext cx="285750" cy="122238"/>
            </a:xfrm>
            <a:custGeom>
              <a:avLst/>
              <a:gdLst>
                <a:gd name="T0" fmla="*/ 174 w 180"/>
                <a:gd name="T1" fmla="*/ 0 h 77"/>
                <a:gd name="T2" fmla="*/ 90 w 180"/>
                <a:gd name="T3" fmla="*/ 46 h 77"/>
                <a:gd name="T4" fmla="*/ 5 w 180"/>
                <a:gd name="T5" fmla="*/ 0 h 77"/>
                <a:gd name="T6" fmla="*/ 0 w 180"/>
                <a:gd name="T7" fmla="*/ 1 h 77"/>
                <a:gd name="T8" fmla="*/ 88 w 180"/>
                <a:gd name="T9" fmla="*/ 77 h 77"/>
                <a:gd name="T10" fmla="*/ 91 w 180"/>
                <a:gd name="T11" fmla="*/ 77 h 77"/>
                <a:gd name="T12" fmla="*/ 180 w 180"/>
                <a:gd name="T13" fmla="*/ 1 h 77"/>
                <a:gd name="T14" fmla="*/ 174 w 180"/>
                <a:gd name="T1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77">
                  <a:moveTo>
                    <a:pt x="174" y="0"/>
                  </a:moveTo>
                  <a:cubicBezTo>
                    <a:pt x="157" y="7"/>
                    <a:pt x="106" y="38"/>
                    <a:pt x="90" y="46"/>
                  </a:cubicBezTo>
                  <a:cubicBezTo>
                    <a:pt x="73" y="38"/>
                    <a:pt x="22" y="7"/>
                    <a:pt x="5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6" y="14"/>
                    <a:pt x="74" y="61"/>
                    <a:pt x="88" y="77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106" y="61"/>
                    <a:pt x="163" y="14"/>
                    <a:pt x="180" y="1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</p:grpSp>
      <p:sp>
        <p:nvSpPr>
          <p:cNvPr id="7" name="Volný tvar: obrazec 6">
            <a:extLst>
              <a:ext uri="{FF2B5EF4-FFF2-40B4-BE49-F238E27FC236}">
                <a16:creationId xmlns:a16="http://schemas.microsoft.com/office/drawing/2014/main" id="{36D15971-AF1A-446A-AD90-8641E9CD3551}"/>
              </a:ext>
            </a:extLst>
          </p:cNvPr>
          <p:cNvSpPr/>
          <p:nvPr/>
        </p:nvSpPr>
        <p:spPr>
          <a:xfrm>
            <a:off x="0" y="2635250"/>
            <a:ext cx="12192000" cy="4222623"/>
          </a:xfrm>
          <a:custGeom>
            <a:avLst/>
            <a:gdLst>
              <a:gd name="connsiteX0" fmla="*/ 0 w 12192000"/>
              <a:gd name="connsiteY0" fmla="*/ 0 h 4222623"/>
              <a:gd name="connsiteX1" fmla="*/ 12192000 w 12192000"/>
              <a:gd name="connsiteY1" fmla="*/ 0 h 4222623"/>
              <a:gd name="connsiteX2" fmla="*/ 12192000 w 12192000"/>
              <a:gd name="connsiteY2" fmla="*/ 4222623 h 4222623"/>
              <a:gd name="connsiteX3" fmla="*/ 0 w 12192000"/>
              <a:gd name="connsiteY3" fmla="*/ 4222623 h 4222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4222623">
                <a:moveTo>
                  <a:pt x="0" y="0"/>
                </a:moveTo>
                <a:lnTo>
                  <a:pt x="12192000" y="0"/>
                </a:lnTo>
                <a:lnTo>
                  <a:pt x="12192000" y="4222623"/>
                </a:lnTo>
                <a:lnTo>
                  <a:pt x="0" y="4222623"/>
                </a:lnTo>
                <a:close/>
              </a:path>
            </a:pathLst>
          </a:custGeom>
          <a:gradFill flip="none" rotWithShape="1">
            <a:gsLst>
              <a:gs pos="0">
                <a:schemeClr val="tx2"/>
              </a:gs>
              <a:gs pos="100000">
                <a:srgbClr val="053053"/>
              </a:gs>
            </a:gsLst>
            <a:lin ang="0" scaled="1"/>
            <a:tileRect/>
          </a:gradFill>
          <a:ln w="635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cs-CZ"/>
          </a:p>
        </p:txBody>
      </p:sp>
      <p:grpSp>
        <p:nvGrpSpPr>
          <p:cNvPr id="1052" name="Skupina 1051">
            <a:extLst>
              <a:ext uri="{FF2B5EF4-FFF2-40B4-BE49-F238E27FC236}">
                <a16:creationId xmlns:a16="http://schemas.microsoft.com/office/drawing/2014/main" id="{41CBF63C-A56E-4083-A5C2-1E7AD5C41461}"/>
              </a:ext>
            </a:extLst>
          </p:cNvPr>
          <p:cNvGrpSpPr/>
          <p:nvPr userDrawn="1"/>
        </p:nvGrpSpPr>
        <p:grpSpPr>
          <a:xfrm>
            <a:off x="982535" y="3010027"/>
            <a:ext cx="10834623" cy="3473131"/>
            <a:chOff x="982535" y="3010027"/>
            <a:chExt cx="10834623" cy="3473131"/>
          </a:xfrm>
        </p:grpSpPr>
        <p:sp>
          <p:nvSpPr>
            <p:cNvPr id="8" name="Volný tvar: obrazec 7">
              <a:extLst>
                <a:ext uri="{FF2B5EF4-FFF2-40B4-BE49-F238E27FC236}">
                  <a16:creationId xmlns:a16="http://schemas.microsoft.com/office/drawing/2014/main" id="{BC36F50D-892B-471A-9E00-5929616AD46C}"/>
                </a:ext>
              </a:extLst>
            </p:cNvPr>
            <p:cNvSpPr/>
            <p:nvPr/>
          </p:nvSpPr>
          <p:spPr>
            <a:xfrm>
              <a:off x="982535" y="6117971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27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7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" name="Volný tvar: obrazec 8">
              <a:extLst>
                <a:ext uri="{FF2B5EF4-FFF2-40B4-BE49-F238E27FC236}">
                  <a16:creationId xmlns:a16="http://schemas.microsoft.com/office/drawing/2014/main" id="{846A5094-B0C7-4FFE-8BD1-636FAFF6C00B}"/>
                </a:ext>
              </a:extLst>
            </p:cNvPr>
            <p:cNvSpPr/>
            <p:nvPr/>
          </p:nvSpPr>
          <p:spPr>
            <a:xfrm>
              <a:off x="1311783" y="6117971"/>
              <a:ext cx="298767" cy="127634"/>
            </a:xfrm>
            <a:custGeom>
              <a:avLst/>
              <a:gdLst>
                <a:gd name="connsiteX0" fmla="*/ 289369 w 298767"/>
                <a:gd name="connsiteY0" fmla="*/ 0 h 127634"/>
                <a:gd name="connsiteX1" fmla="*/ 149416 w 298767"/>
                <a:gd name="connsiteY1" fmla="*/ 76327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8 w 298767"/>
                <a:gd name="connsiteY6" fmla="*/ 1651 h 127634"/>
                <a:gd name="connsiteX7" fmla="*/ 289369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69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0" y="62484"/>
                    <a:pt x="36766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8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2" name="Volný tvar: obrazec 561">
              <a:extLst>
                <a:ext uri="{FF2B5EF4-FFF2-40B4-BE49-F238E27FC236}">
                  <a16:creationId xmlns:a16="http://schemas.microsoft.com/office/drawing/2014/main" id="{358C1EF3-AA15-4D1C-9C30-655E59C6394A}"/>
                </a:ext>
              </a:extLst>
            </p:cNvPr>
            <p:cNvSpPr/>
            <p:nvPr/>
          </p:nvSpPr>
          <p:spPr>
            <a:xfrm>
              <a:off x="1641030" y="6117971"/>
              <a:ext cx="298767" cy="127634"/>
            </a:xfrm>
            <a:custGeom>
              <a:avLst/>
              <a:gdLst>
                <a:gd name="connsiteX0" fmla="*/ 289306 w 298767"/>
                <a:gd name="connsiteY0" fmla="*/ 0 h 127634"/>
                <a:gd name="connsiteX1" fmla="*/ 149352 w 298767"/>
                <a:gd name="connsiteY1" fmla="*/ 76327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2 w 298767"/>
                <a:gd name="connsiteY5" fmla="*/ 127635 h 127634"/>
                <a:gd name="connsiteX6" fmla="*/ 298768 w 298767"/>
                <a:gd name="connsiteY6" fmla="*/ 1651 h 127634"/>
                <a:gd name="connsiteX7" fmla="*/ 289306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7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209" y="22987"/>
                    <a:pt x="298768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3" name="Volný tvar: obrazec 562">
              <a:extLst>
                <a:ext uri="{FF2B5EF4-FFF2-40B4-BE49-F238E27FC236}">
                  <a16:creationId xmlns:a16="http://schemas.microsoft.com/office/drawing/2014/main" id="{F18E50A1-930C-4A12-AAC9-B3F0E07F049F}"/>
                </a:ext>
              </a:extLst>
            </p:cNvPr>
            <p:cNvSpPr/>
            <p:nvPr/>
          </p:nvSpPr>
          <p:spPr>
            <a:xfrm>
              <a:off x="1970341" y="6117971"/>
              <a:ext cx="298767" cy="127634"/>
            </a:xfrm>
            <a:custGeom>
              <a:avLst/>
              <a:gdLst>
                <a:gd name="connsiteX0" fmla="*/ 289306 w 298767"/>
                <a:gd name="connsiteY0" fmla="*/ 0 h 127634"/>
                <a:gd name="connsiteX1" fmla="*/ 149352 w 298767"/>
                <a:gd name="connsiteY1" fmla="*/ 76327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7 w 298767"/>
                <a:gd name="connsiteY6" fmla="*/ 1651 h 127634"/>
                <a:gd name="connsiteX7" fmla="*/ 289306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7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4" name="Volný tvar: obrazec 563">
              <a:extLst>
                <a:ext uri="{FF2B5EF4-FFF2-40B4-BE49-F238E27FC236}">
                  <a16:creationId xmlns:a16="http://schemas.microsoft.com/office/drawing/2014/main" id="{6CE98614-E20D-40FA-93A0-231EA814B050}"/>
                </a:ext>
              </a:extLst>
            </p:cNvPr>
            <p:cNvSpPr/>
            <p:nvPr/>
          </p:nvSpPr>
          <p:spPr>
            <a:xfrm>
              <a:off x="2299398" y="6117971"/>
              <a:ext cx="298704" cy="127634"/>
            </a:xfrm>
            <a:custGeom>
              <a:avLst/>
              <a:gdLst>
                <a:gd name="connsiteX0" fmla="*/ 289433 w 298704"/>
                <a:gd name="connsiteY0" fmla="*/ 0 h 127634"/>
                <a:gd name="connsiteX1" fmla="*/ 149416 w 298704"/>
                <a:gd name="connsiteY1" fmla="*/ 76327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433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433" y="0"/>
                  </a:moveTo>
                  <a:cubicBezTo>
                    <a:pt x="262065" y="11811"/>
                    <a:pt x="176721" y="62484"/>
                    <a:pt x="149416" y="76327"/>
                  </a:cubicBezTo>
                  <a:cubicBezTo>
                    <a:pt x="122111" y="62484"/>
                    <a:pt x="36830" y="11747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5" name="Volný tvar: obrazec 564">
              <a:extLst>
                <a:ext uri="{FF2B5EF4-FFF2-40B4-BE49-F238E27FC236}">
                  <a16:creationId xmlns:a16="http://schemas.microsoft.com/office/drawing/2014/main" id="{7DF0E478-F85F-4253-A641-C0264015BB3C}"/>
                </a:ext>
              </a:extLst>
            </p:cNvPr>
            <p:cNvSpPr/>
            <p:nvPr/>
          </p:nvSpPr>
          <p:spPr>
            <a:xfrm>
              <a:off x="2628836" y="6117971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416 w 298704"/>
                <a:gd name="connsiteY1" fmla="*/ 76327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1" y="62484"/>
                    <a:pt x="36767" y="11747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6" name="Volný tvar: obrazec 565">
              <a:extLst>
                <a:ext uri="{FF2B5EF4-FFF2-40B4-BE49-F238E27FC236}">
                  <a16:creationId xmlns:a16="http://schemas.microsoft.com/office/drawing/2014/main" id="{106D4E59-ADE9-486F-8688-C01C3E5F8B2D}"/>
                </a:ext>
              </a:extLst>
            </p:cNvPr>
            <p:cNvSpPr/>
            <p:nvPr/>
          </p:nvSpPr>
          <p:spPr>
            <a:xfrm>
              <a:off x="2958020" y="6117971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27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7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7" name="Volný tvar: obrazec 566">
              <a:extLst>
                <a:ext uri="{FF2B5EF4-FFF2-40B4-BE49-F238E27FC236}">
                  <a16:creationId xmlns:a16="http://schemas.microsoft.com/office/drawing/2014/main" id="{A1BFB85D-0159-4C8C-B467-CC5D220C0806}"/>
                </a:ext>
              </a:extLst>
            </p:cNvPr>
            <p:cNvSpPr/>
            <p:nvPr/>
          </p:nvSpPr>
          <p:spPr>
            <a:xfrm>
              <a:off x="3287395" y="6117971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27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8" name="Volný tvar: obrazec 567">
              <a:extLst>
                <a:ext uri="{FF2B5EF4-FFF2-40B4-BE49-F238E27FC236}">
                  <a16:creationId xmlns:a16="http://schemas.microsoft.com/office/drawing/2014/main" id="{0A4AD6FC-BD76-4CF2-9073-8A8411F0FBCD}"/>
                </a:ext>
              </a:extLst>
            </p:cNvPr>
            <p:cNvSpPr/>
            <p:nvPr/>
          </p:nvSpPr>
          <p:spPr>
            <a:xfrm>
              <a:off x="3616515" y="6117971"/>
              <a:ext cx="298703" cy="127634"/>
            </a:xfrm>
            <a:custGeom>
              <a:avLst/>
              <a:gdLst>
                <a:gd name="connsiteX0" fmla="*/ 289369 w 298703"/>
                <a:gd name="connsiteY0" fmla="*/ 0 h 127634"/>
                <a:gd name="connsiteX1" fmla="*/ 149352 w 298703"/>
                <a:gd name="connsiteY1" fmla="*/ 76327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69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6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9" name="Volný tvar: obrazec 568">
              <a:extLst>
                <a:ext uri="{FF2B5EF4-FFF2-40B4-BE49-F238E27FC236}">
                  <a16:creationId xmlns:a16="http://schemas.microsoft.com/office/drawing/2014/main" id="{33A6BCF3-92F7-4B9B-BFB4-061777693678}"/>
                </a:ext>
              </a:extLst>
            </p:cNvPr>
            <p:cNvSpPr/>
            <p:nvPr/>
          </p:nvSpPr>
          <p:spPr>
            <a:xfrm>
              <a:off x="3945890" y="6117971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27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6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0" name="Volný tvar: obrazec 569">
              <a:extLst>
                <a:ext uri="{FF2B5EF4-FFF2-40B4-BE49-F238E27FC236}">
                  <a16:creationId xmlns:a16="http://schemas.microsoft.com/office/drawing/2014/main" id="{640AC870-CAD2-42B5-9EFE-24A6DD9BA09F}"/>
                </a:ext>
              </a:extLst>
            </p:cNvPr>
            <p:cNvSpPr/>
            <p:nvPr/>
          </p:nvSpPr>
          <p:spPr>
            <a:xfrm>
              <a:off x="4275010" y="6117971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27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7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1" name="Volný tvar: obrazec 570">
              <a:extLst>
                <a:ext uri="{FF2B5EF4-FFF2-40B4-BE49-F238E27FC236}">
                  <a16:creationId xmlns:a16="http://schemas.microsoft.com/office/drawing/2014/main" id="{5893FFD0-2E62-45FF-BAE3-9AA7FA979543}"/>
                </a:ext>
              </a:extLst>
            </p:cNvPr>
            <p:cNvSpPr/>
            <p:nvPr/>
          </p:nvSpPr>
          <p:spPr>
            <a:xfrm>
              <a:off x="4604321" y="6117971"/>
              <a:ext cx="298703" cy="127634"/>
            </a:xfrm>
            <a:custGeom>
              <a:avLst/>
              <a:gdLst>
                <a:gd name="connsiteX0" fmla="*/ 289369 w 298703"/>
                <a:gd name="connsiteY0" fmla="*/ 0 h 127634"/>
                <a:gd name="connsiteX1" fmla="*/ 149415 w 298703"/>
                <a:gd name="connsiteY1" fmla="*/ 76327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69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69" y="0"/>
                  </a:moveTo>
                  <a:cubicBezTo>
                    <a:pt x="262001" y="11811"/>
                    <a:pt x="176657" y="62484"/>
                    <a:pt x="149415" y="76327"/>
                  </a:cubicBezTo>
                  <a:cubicBezTo>
                    <a:pt x="122110" y="62484"/>
                    <a:pt x="36830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2" name="Volný tvar: obrazec 571">
              <a:extLst>
                <a:ext uri="{FF2B5EF4-FFF2-40B4-BE49-F238E27FC236}">
                  <a16:creationId xmlns:a16="http://schemas.microsoft.com/office/drawing/2014/main" id="{7CCD55CF-4B07-4147-8721-ED0C425951DE}"/>
                </a:ext>
              </a:extLst>
            </p:cNvPr>
            <p:cNvSpPr/>
            <p:nvPr/>
          </p:nvSpPr>
          <p:spPr>
            <a:xfrm>
              <a:off x="4933505" y="6117971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352 w 298767"/>
                <a:gd name="connsiteY1" fmla="*/ 76327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2 w 298767"/>
                <a:gd name="connsiteY5" fmla="*/ 127635 h 127634"/>
                <a:gd name="connsiteX6" fmla="*/ 298767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6" y="11747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149" y="101854"/>
                    <a:pt x="271145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3" name="Volný tvar: obrazec 572">
              <a:extLst>
                <a:ext uri="{FF2B5EF4-FFF2-40B4-BE49-F238E27FC236}">
                  <a16:creationId xmlns:a16="http://schemas.microsoft.com/office/drawing/2014/main" id="{BC0F0E60-6257-41F5-88D5-8F9ED484069A}"/>
                </a:ext>
              </a:extLst>
            </p:cNvPr>
            <p:cNvSpPr/>
            <p:nvPr/>
          </p:nvSpPr>
          <p:spPr>
            <a:xfrm>
              <a:off x="982535" y="6355460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4" name="Volný tvar: obrazec 573">
              <a:extLst>
                <a:ext uri="{FF2B5EF4-FFF2-40B4-BE49-F238E27FC236}">
                  <a16:creationId xmlns:a16="http://schemas.microsoft.com/office/drawing/2014/main" id="{C149A0E7-E4C0-44B0-B3B3-DB3832FEEE60}"/>
                </a:ext>
              </a:extLst>
            </p:cNvPr>
            <p:cNvSpPr/>
            <p:nvPr/>
          </p:nvSpPr>
          <p:spPr>
            <a:xfrm>
              <a:off x="1311783" y="6355460"/>
              <a:ext cx="298767" cy="127698"/>
            </a:xfrm>
            <a:custGeom>
              <a:avLst/>
              <a:gdLst>
                <a:gd name="connsiteX0" fmla="*/ 289369 w 298767"/>
                <a:gd name="connsiteY0" fmla="*/ 0 h 127698"/>
                <a:gd name="connsiteX1" fmla="*/ 149416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638 w 298767"/>
                <a:gd name="connsiteY5" fmla="*/ 127698 h 127698"/>
                <a:gd name="connsiteX6" fmla="*/ 298768 w 298767"/>
                <a:gd name="connsiteY6" fmla="*/ 1715 h 127698"/>
                <a:gd name="connsiteX7" fmla="*/ 289369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69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68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5" name="Volný tvar: obrazec 574">
              <a:extLst>
                <a:ext uri="{FF2B5EF4-FFF2-40B4-BE49-F238E27FC236}">
                  <a16:creationId xmlns:a16="http://schemas.microsoft.com/office/drawing/2014/main" id="{3D2730F9-A327-418F-89FE-67BC2F6F29B0}"/>
                </a:ext>
              </a:extLst>
            </p:cNvPr>
            <p:cNvSpPr/>
            <p:nvPr/>
          </p:nvSpPr>
          <p:spPr>
            <a:xfrm>
              <a:off x="1641030" y="6355460"/>
              <a:ext cx="298767" cy="127698"/>
            </a:xfrm>
            <a:custGeom>
              <a:avLst/>
              <a:gdLst>
                <a:gd name="connsiteX0" fmla="*/ 289306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702 w 298767"/>
                <a:gd name="connsiteY5" fmla="*/ 127698 h 127698"/>
                <a:gd name="connsiteX6" fmla="*/ 298768 w 298767"/>
                <a:gd name="connsiteY6" fmla="*/ 1715 h 127698"/>
                <a:gd name="connsiteX7" fmla="*/ 289306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702" y="127698"/>
                  </a:lnTo>
                  <a:cubicBezTo>
                    <a:pt x="176213" y="101917"/>
                    <a:pt x="271209" y="23051"/>
                    <a:pt x="298768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35" name="Volný tvar: obrazec 134">
              <a:extLst>
                <a:ext uri="{FF2B5EF4-FFF2-40B4-BE49-F238E27FC236}">
                  <a16:creationId xmlns:a16="http://schemas.microsoft.com/office/drawing/2014/main" id="{1C077525-E6CB-4AA6-A6C2-A12699F22D37}"/>
                </a:ext>
              </a:extLst>
            </p:cNvPr>
            <p:cNvSpPr/>
            <p:nvPr/>
          </p:nvSpPr>
          <p:spPr>
            <a:xfrm>
              <a:off x="1970341" y="6355460"/>
              <a:ext cx="298767" cy="127698"/>
            </a:xfrm>
            <a:custGeom>
              <a:avLst/>
              <a:gdLst>
                <a:gd name="connsiteX0" fmla="*/ 289306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638 w 298767"/>
                <a:gd name="connsiteY5" fmla="*/ 127698 h 127698"/>
                <a:gd name="connsiteX6" fmla="*/ 298767 w 298767"/>
                <a:gd name="connsiteY6" fmla="*/ 1715 h 127698"/>
                <a:gd name="connsiteX7" fmla="*/ 289306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618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67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6" name="Volný tvar: obrazec 575">
              <a:extLst>
                <a:ext uri="{FF2B5EF4-FFF2-40B4-BE49-F238E27FC236}">
                  <a16:creationId xmlns:a16="http://schemas.microsoft.com/office/drawing/2014/main" id="{614DC49E-3876-422F-9665-CCD4FF951028}"/>
                </a:ext>
              </a:extLst>
            </p:cNvPr>
            <p:cNvSpPr/>
            <p:nvPr/>
          </p:nvSpPr>
          <p:spPr>
            <a:xfrm>
              <a:off x="2299398" y="6355460"/>
              <a:ext cx="298704" cy="127698"/>
            </a:xfrm>
            <a:custGeom>
              <a:avLst/>
              <a:gdLst>
                <a:gd name="connsiteX0" fmla="*/ 289433 w 298704"/>
                <a:gd name="connsiteY0" fmla="*/ 0 h 127698"/>
                <a:gd name="connsiteX1" fmla="*/ 149416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433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433" y="0"/>
                  </a:moveTo>
                  <a:cubicBezTo>
                    <a:pt x="262065" y="11811"/>
                    <a:pt x="176721" y="62548"/>
                    <a:pt x="149416" y="76391"/>
                  </a:cubicBezTo>
                  <a:cubicBezTo>
                    <a:pt x="122111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086" y="101917"/>
                    <a:pt x="271082" y="23051"/>
                    <a:pt x="298704" y="1715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7" name="Volný tvar: obrazec 576">
              <a:extLst>
                <a:ext uri="{FF2B5EF4-FFF2-40B4-BE49-F238E27FC236}">
                  <a16:creationId xmlns:a16="http://schemas.microsoft.com/office/drawing/2014/main" id="{BD0C5A1C-D6B8-4BD0-94B2-6581FCA178E5}"/>
                </a:ext>
              </a:extLst>
            </p:cNvPr>
            <p:cNvSpPr/>
            <p:nvPr/>
          </p:nvSpPr>
          <p:spPr>
            <a:xfrm>
              <a:off x="2628836" y="6355460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1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8" name="Volný tvar: obrazec 577">
              <a:extLst>
                <a:ext uri="{FF2B5EF4-FFF2-40B4-BE49-F238E27FC236}">
                  <a16:creationId xmlns:a16="http://schemas.microsoft.com/office/drawing/2014/main" id="{C6E511BB-903B-47A4-AFA8-436FBBAB4FBE}"/>
                </a:ext>
              </a:extLst>
            </p:cNvPr>
            <p:cNvSpPr/>
            <p:nvPr/>
          </p:nvSpPr>
          <p:spPr>
            <a:xfrm>
              <a:off x="2958020" y="6355460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086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9" name="Volný tvar: obrazec 578">
              <a:extLst>
                <a:ext uri="{FF2B5EF4-FFF2-40B4-BE49-F238E27FC236}">
                  <a16:creationId xmlns:a16="http://schemas.microsoft.com/office/drawing/2014/main" id="{145D02CA-6BE1-4936-81A5-EAB4F1A444B3}"/>
                </a:ext>
              </a:extLst>
            </p:cNvPr>
            <p:cNvSpPr/>
            <p:nvPr/>
          </p:nvSpPr>
          <p:spPr>
            <a:xfrm>
              <a:off x="3287395" y="6355460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0" name="Volný tvar: obrazec 579">
              <a:extLst>
                <a:ext uri="{FF2B5EF4-FFF2-40B4-BE49-F238E27FC236}">
                  <a16:creationId xmlns:a16="http://schemas.microsoft.com/office/drawing/2014/main" id="{1D8CD21C-60BC-4498-AA76-9A3208B64524}"/>
                </a:ext>
              </a:extLst>
            </p:cNvPr>
            <p:cNvSpPr/>
            <p:nvPr/>
          </p:nvSpPr>
          <p:spPr>
            <a:xfrm>
              <a:off x="3616515" y="6355460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1" name="Volný tvar: obrazec 580">
              <a:extLst>
                <a:ext uri="{FF2B5EF4-FFF2-40B4-BE49-F238E27FC236}">
                  <a16:creationId xmlns:a16="http://schemas.microsoft.com/office/drawing/2014/main" id="{0B728188-E78A-4716-9AFD-75B13C9219BE}"/>
                </a:ext>
              </a:extLst>
            </p:cNvPr>
            <p:cNvSpPr/>
            <p:nvPr/>
          </p:nvSpPr>
          <p:spPr>
            <a:xfrm>
              <a:off x="3945890" y="6355460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2" name="Volný tvar: obrazec 581">
              <a:extLst>
                <a:ext uri="{FF2B5EF4-FFF2-40B4-BE49-F238E27FC236}">
                  <a16:creationId xmlns:a16="http://schemas.microsoft.com/office/drawing/2014/main" id="{9A87252B-AA78-4448-BB45-99F2BA5E064D}"/>
                </a:ext>
              </a:extLst>
            </p:cNvPr>
            <p:cNvSpPr/>
            <p:nvPr/>
          </p:nvSpPr>
          <p:spPr>
            <a:xfrm>
              <a:off x="4275010" y="6355460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145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3" name="Volný tvar: obrazec 582">
              <a:extLst>
                <a:ext uri="{FF2B5EF4-FFF2-40B4-BE49-F238E27FC236}">
                  <a16:creationId xmlns:a16="http://schemas.microsoft.com/office/drawing/2014/main" id="{327EA9DA-FD06-4E5D-B367-7D16955C3DC2}"/>
                </a:ext>
              </a:extLst>
            </p:cNvPr>
            <p:cNvSpPr/>
            <p:nvPr/>
          </p:nvSpPr>
          <p:spPr>
            <a:xfrm>
              <a:off x="4604321" y="6355460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415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415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4" name="Volný tvar: obrazec 583">
              <a:extLst>
                <a:ext uri="{FF2B5EF4-FFF2-40B4-BE49-F238E27FC236}">
                  <a16:creationId xmlns:a16="http://schemas.microsoft.com/office/drawing/2014/main" id="{8C3C0139-4240-41D3-A537-293BB4072E4B}"/>
                </a:ext>
              </a:extLst>
            </p:cNvPr>
            <p:cNvSpPr/>
            <p:nvPr/>
          </p:nvSpPr>
          <p:spPr>
            <a:xfrm>
              <a:off x="4933505" y="6355460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702 w 298767"/>
                <a:gd name="connsiteY5" fmla="*/ 127698 h 127698"/>
                <a:gd name="connsiteX6" fmla="*/ 298767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702" y="127698"/>
                  </a:lnTo>
                  <a:cubicBezTo>
                    <a:pt x="176149" y="101917"/>
                    <a:pt x="271145" y="23051"/>
                    <a:pt x="298767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5" name="Volný tvar: obrazec 584">
              <a:extLst>
                <a:ext uri="{FF2B5EF4-FFF2-40B4-BE49-F238E27FC236}">
                  <a16:creationId xmlns:a16="http://schemas.microsoft.com/office/drawing/2014/main" id="{F6C0FD0F-053F-487B-A9DB-C82B6C0A4786}"/>
                </a:ext>
              </a:extLst>
            </p:cNvPr>
            <p:cNvSpPr/>
            <p:nvPr/>
          </p:nvSpPr>
          <p:spPr>
            <a:xfrm>
              <a:off x="5262753" y="6117971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27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6" name="Volný tvar: obrazec 585">
              <a:extLst>
                <a:ext uri="{FF2B5EF4-FFF2-40B4-BE49-F238E27FC236}">
                  <a16:creationId xmlns:a16="http://schemas.microsoft.com/office/drawing/2014/main" id="{FBFA14FD-7B45-4DB7-BADE-288F0B9CEECA}"/>
                </a:ext>
              </a:extLst>
            </p:cNvPr>
            <p:cNvSpPr/>
            <p:nvPr/>
          </p:nvSpPr>
          <p:spPr>
            <a:xfrm>
              <a:off x="5592000" y="6117971"/>
              <a:ext cx="298703" cy="127634"/>
            </a:xfrm>
            <a:custGeom>
              <a:avLst/>
              <a:gdLst>
                <a:gd name="connsiteX0" fmla="*/ 289370 w 298703"/>
                <a:gd name="connsiteY0" fmla="*/ 0 h 127634"/>
                <a:gd name="connsiteX1" fmla="*/ 149415 w 298703"/>
                <a:gd name="connsiteY1" fmla="*/ 76327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70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70" y="0"/>
                  </a:moveTo>
                  <a:cubicBezTo>
                    <a:pt x="262001" y="11811"/>
                    <a:pt x="176721" y="62484"/>
                    <a:pt x="149415" y="76327"/>
                  </a:cubicBezTo>
                  <a:cubicBezTo>
                    <a:pt x="122110" y="62484"/>
                    <a:pt x="36766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7" name="Volný tvar: obrazec 586">
              <a:extLst>
                <a:ext uri="{FF2B5EF4-FFF2-40B4-BE49-F238E27FC236}">
                  <a16:creationId xmlns:a16="http://schemas.microsoft.com/office/drawing/2014/main" id="{47E8DF26-32AC-4019-8E2B-A78F8ACBF340}"/>
                </a:ext>
              </a:extLst>
            </p:cNvPr>
            <p:cNvSpPr/>
            <p:nvPr/>
          </p:nvSpPr>
          <p:spPr>
            <a:xfrm>
              <a:off x="5921184" y="6117971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352 w 298767"/>
                <a:gd name="connsiteY1" fmla="*/ 76327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2 w 298767"/>
                <a:gd name="connsiteY5" fmla="*/ 127635 h 127634"/>
                <a:gd name="connsiteX6" fmla="*/ 298768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7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8" name="Volný tvar: obrazec 587">
              <a:extLst>
                <a:ext uri="{FF2B5EF4-FFF2-40B4-BE49-F238E27FC236}">
                  <a16:creationId xmlns:a16="http://schemas.microsoft.com/office/drawing/2014/main" id="{1B18D900-CB3A-4480-9464-E56AEA8CB151}"/>
                </a:ext>
              </a:extLst>
            </p:cNvPr>
            <p:cNvSpPr/>
            <p:nvPr/>
          </p:nvSpPr>
          <p:spPr>
            <a:xfrm>
              <a:off x="6250559" y="6117971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415 w 298767"/>
                <a:gd name="connsiteY1" fmla="*/ 76327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7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720" y="62484"/>
                    <a:pt x="149415" y="76327"/>
                  </a:cubicBezTo>
                  <a:cubicBezTo>
                    <a:pt x="122110" y="62484"/>
                    <a:pt x="36830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9" name="Volný tvar: obrazec 588">
              <a:extLst>
                <a:ext uri="{FF2B5EF4-FFF2-40B4-BE49-F238E27FC236}">
                  <a16:creationId xmlns:a16="http://schemas.microsoft.com/office/drawing/2014/main" id="{5433F300-35B5-4B18-9FD3-FFCEA0E3FB0A}"/>
                </a:ext>
              </a:extLst>
            </p:cNvPr>
            <p:cNvSpPr/>
            <p:nvPr/>
          </p:nvSpPr>
          <p:spPr>
            <a:xfrm>
              <a:off x="6579679" y="6117971"/>
              <a:ext cx="298703" cy="127634"/>
            </a:xfrm>
            <a:custGeom>
              <a:avLst/>
              <a:gdLst>
                <a:gd name="connsiteX0" fmla="*/ 289433 w 298703"/>
                <a:gd name="connsiteY0" fmla="*/ 0 h 127634"/>
                <a:gd name="connsiteX1" fmla="*/ 149415 w 298703"/>
                <a:gd name="connsiteY1" fmla="*/ 76327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433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433" y="0"/>
                  </a:moveTo>
                  <a:cubicBezTo>
                    <a:pt x="262064" y="11811"/>
                    <a:pt x="176720" y="62484"/>
                    <a:pt x="149415" y="76327"/>
                  </a:cubicBezTo>
                  <a:cubicBezTo>
                    <a:pt x="122110" y="62484"/>
                    <a:pt x="36766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3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0" name="Volný tvar: obrazec 589">
              <a:extLst>
                <a:ext uri="{FF2B5EF4-FFF2-40B4-BE49-F238E27FC236}">
                  <a16:creationId xmlns:a16="http://schemas.microsoft.com/office/drawing/2014/main" id="{72720658-02A7-4C98-A5D9-186107476E3B}"/>
                </a:ext>
              </a:extLst>
            </p:cNvPr>
            <p:cNvSpPr/>
            <p:nvPr/>
          </p:nvSpPr>
          <p:spPr>
            <a:xfrm>
              <a:off x="6909117" y="6117971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1 w 298703"/>
                <a:gd name="connsiteY1" fmla="*/ 76327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657" y="62484"/>
                    <a:pt x="149351" y="76327"/>
                  </a:cubicBezTo>
                  <a:cubicBezTo>
                    <a:pt x="122047" y="62484"/>
                    <a:pt x="36702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1" name="Volný tvar: obrazec 590">
              <a:extLst>
                <a:ext uri="{FF2B5EF4-FFF2-40B4-BE49-F238E27FC236}">
                  <a16:creationId xmlns:a16="http://schemas.microsoft.com/office/drawing/2014/main" id="{A8C2C6AD-0FD9-4B97-A2FD-F252F1516F96}"/>
                </a:ext>
              </a:extLst>
            </p:cNvPr>
            <p:cNvSpPr/>
            <p:nvPr/>
          </p:nvSpPr>
          <p:spPr>
            <a:xfrm>
              <a:off x="7238301" y="6117971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27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2" name="Volný tvar: obrazec 591">
              <a:extLst>
                <a:ext uri="{FF2B5EF4-FFF2-40B4-BE49-F238E27FC236}">
                  <a16:creationId xmlns:a16="http://schemas.microsoft.com/office/drawing/2014/main" id="{2A6B1366-82C2-44CA-A1AE-14202AD3B077}"/>
                </a:ext>
              </a:extLst>
            </p:cNvPr>
            <p:cNvSpPr/>
            <p:nvPr/>
          </p:nvSpPr>
          <p:spPr>
            <a:xfrm>
              <a:off x="7567548" y="6117971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416 w 298704"/>
                <a:gd name="connsiteY1" fmla="*/ 76327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65" y="11811"/>
                    <a:pt x="176657" y="62484"/>
                    <a:pt x="149416" y="76327"/>
                  </a:cubicBezTo>
                  <a:cubicBezTo>
                    <a:pt x="122110" y="62484"/>
                    <a:pt x="36767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3" name="Volný tvar: obrazec 592">
              <a:extLst>
                <a:ext uri="{FF2B5EF4-FFF2-40B4-BE49-F238E27FC236}">
                  <a16:creationId xmlns:a16="http://schemas.microsoft.com/office/drawing/2014/main" id="{081B3D98-9A7D-46B6-BC98-8A6B8BABFC55}"/>
                </a:ext>
              </a:extLst>
            </p:cNvPr>
            <p:cNvSpPr/>
            <p:nvPr/>
          </p:nvSpPr>
          <p:spPr>
            <a:xfrm>
              <a:off x="7896732" y="6117971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27 h 127634"/>
                <a:gd name="connsiteX2" fmla="*/ 9399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8" y="62484"/>
                    <a:pt x="36767" y="11747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4" name="Volný tvar: obrazec 593">
              <a:extLst>
                <a:ext uri="{FF2B5EF4-FFF2-40B4-BE49-F238E27FC236}">
                  <a16:creationId xmlns:a16="http://schemas.microsoft.com/office/drawing/2014/main" id="{7D1C7993-A25B-4E75-B298-3464EBBAE5E3}"/>
                </a:ext>
              </a:extLst>
            </p:cNvPr>
            <p:cNvSpPr/>
            <p:nvPr/>
          </p:nvSpPr>
          <p:spPr>
            <a:xfrm>
              <a:off x="8226107" y="6117971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27 h 127634"/>
                <a:gd name="connsiteX2" fmla="*/ 9399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27"/>
                  </a:cubicBezTo>
                  <a:cubicBezTo>
                    <a:pt x="122048" y="62484"/>
                    <a:pt x="36767" y="11747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5" name="Volný tvar: obrazec 594">
              <a:extLst>
                <a:ext uri="{FF2B5EF4-FFF2-40B4-BE49-F238E27FC236}">
                  <a16:creationId xmlns:a16="http://schemas.microsoft.com/office/drawing/2014/main" id="{45E37857-C3B3-4C84-B6B1-5694F8265094}"/>
                </a:ext>
              </a:extLst>
            </p:cNvPr>
            <p:cNvSpPr/>
            <p:nvPr/>
          </p:nvSpPr>
          <p:spPr>
            <a:xfrm>
              <a:off x="8555228" y="6117971"/>
              <a:ext cx="298767" cy="127634"/>
            </a:xfrm>
            <a:custGeom>
              <a:avLst/>
              <a:gdLst>
                <a:gd name="connsiteX0" fmla="*/ 289369 w 298767"/>
                <a:gd name="connsiteY0" fmla="*/ 0 h 127634"/>
                <a:gd name="connsiteX1" fmla="*/ 149352 w 298767"/>
                <a:gd name="connsiteY1" fmla="*/ 76327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5 w 298767"/>
                <a:gd name="connsiteY4" fmla="*/ 127635 h 127634"/>
                <a:gd name="connsiteX5" fmla="*/ 151702 w 298767"/>
                <a:gd name="connsiteY5" fmla="*/ 127635 h 127634"/>
                <a:gd name="connsiteX6" fmla="*/ 298767 w 298767"/>
                <a:gd name="connsiteY6" fmla="*/ 1651 h 127634"/>
                <a:gd name="connsiteX7" fmla="*/ 289369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7"/>
                    <a:pt x="9398" y="0"/>
                  </a:cubicBezTo>
                  <a:lnTo>
                    <a:pt x="0" y="1651"/>
                  </a:lnTo>
                  <a:cubicBezTo>
                    <a:pt x="27559" y="22987"/>
                    <a:pt x="122555" y="101854"/>
                    <a:pt x="147065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6" name="Volný tvar: obrazec 595">
              <a:extLst>
                <a:ext uri="{FF2B5EF4-FFF2-40B4-BE49-F238E27FC236}">
                  <a16:creationId xmlns:a16="http://schemas.microsoft.com/office/drawing/2014/main" id="{A2BF37B4-D572-4C9C-9F1C-232660413E08}"/>
                </a:ext>
              </a:extLst>
            </p:cNvPr>
            <p:cNvSpPr/>
            <p:nvPr/>
          </p:nvSpPr>
          <p:spPr>
            <a:xfrm>
              <a:off x="8884666" y="6117971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27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27"/>
                  </a:cubicBezTo>
                  <a:cubicBezTo>
                    <a:pt x="122047" y="62484"/>
                    <a:pt x="36766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7" name="Volný tvar: obrazec 596">
              <a:extLst>
                <a:ext uri="{FF2B5EF4-FFF2-40B4-BE49-F238E27FC236}">
                  <a16:creationId xmlns:a16="http://schemas.microsoft.com/office/drawing/2014/main" id="{6CF9A22F-EB9A-4714-99C0-5D062077A4BE}"/>
                </a:ext>
              </a:extLst>
            </p:cNvPr>
            <p:cNvSpPr/>
            <p:nvPr/>
          </p:nvSpPr>
          <p:spPr>
            <a:xfrm>
              <a:off x="9213722" y="6117971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27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721" y="62484"/>
                    <a:pt x="149352" y="76327"/>
                  </a:cubicBezTo>
                  <a:cubicBezTo>
                    <a:pt x="122047" y="62484"/>
                    <a:pt x="36767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8" name="Volný tvar: obrazec 597">
              <a:extLst>
                <a:ext uri="{FF2B5EF4-FFF2-40B4-BE49-F238E27FC236}">
                  <a16:creationId xmlns:a16="http://schemas.microsoft.com/office/drawing/2014/main" id="{133D9892-25A3-4EF6-9A49-40217AC91C34}"/>
                </a:ext>
              </a:extLst>
            </p:cNvPr>
            <p:cNvSpPr/>
            <p:nvPr/>
          </p:nvSpPr>
          <p:spPr>
            <a:xfrm>
              <a:off x="5262753" y="6355460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9" name="Volný tvar: obrazec 598">
              <a:extLst>
                <a:ext uri="{FF2B5EF4-FFF2-40B4-BE49-F238E27FC236}">
                  <a16:creationId xmlns:a16="http://schemas.microsoft.com/office/drawing/2014/main" id="{90474B7B-EE02-43FD-A929-C3B73CDFE1ED}"/>
                </a:ext>
              </a:extLst>
            </p:cNvPr>
            <p:cNvSpPr/>
            <p:nvPr/>
          </p:nvSpPr>
          <p:spPr>
            <a:xfrm>
              <a:off x="5592000" y="6355460"/>
              <a:ext cx="298703" cy="127698"/>
            </a:xfrm>
            <a:custGeom>
              <a:avLst/>
              <a:gdLst>
                <a:gd name="connsiteX0" fmla="*/ 289370 w 298703"/>
                <a:gd name="connsiteY0" fmla="*/ 0 h 127698"/>
                <a:gd name="connsiteX1" fmla="*/ 149415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70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415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0" name="Volný tvar: obrazec 599">
              <a:extLst>
                <a:ext uri="{FF2B5EF4-FFF2-40B4-BE49-F238E27FC236}">
                  <a16:creationId xmlns:a16="http://schemas.microsoft.com/office/drawing/2014/main" id="{F53F9AA2-47C0-4069-809F-5F6A236C4227}"/>
                </a:ext>
              </a:extLst>
            </p:cNvPr>
            <p:cNvSpPr/>
            <p:nvPr/>
          </p:nvSpPr>
          <p:spPr>
            <a:xfrm>
              <a:off x="5921184" y="6355460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702 w 298767"/>
                <a:gd name="connsiteY5" fmla="*/ 127698 h 127698"/>
                <a:gd name="connsiteX6" fmla="*/ 298768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702" y="127698"/>
                  </a:lnTo>
                  <a:cubicBezTo>
                    <a:pt x="176213" y="101917"/>
                    <a:pt x="271145" y="23051"/>
                    <a:pt x="298768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1" name="Volný tvar: obrazec 600">
              <a:extLst>
                <a:ext uri="{FF2B5EF4-FFF2-40B4-BE49-F238E27FC236}">
                  <a16:creationId xmlns:a16="http://schemas.microsoft.com/office/drawing/2014/main" id="{0F90904A-114D-490E-AA2E-4ABEE6ADEFAE}"/>
                </a:ext>
              </a:extLst>
            </p:cNvPr>
            <p:cNvSpPr/>
            <p:nvPr/>
          </p:nvSpPr>
          <p:spPr>
            <a:xfrm>
              <a:off x="6250559" y="6355460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415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638 w 298767"/>
                <a:gd name="connsiteY5" fmla="*/ 127698 h 127698"/>
                <a:gd name="connsiteX6" fmla="*/ 298767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720" y="62548"/>
                    <a:pt x="149415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618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67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2" name="Volný tvar: obrazec 601">
              <a:extLst>
                <a:ext uri="{FF2B5EF4-FFF2-40B4-BE49-F238E27FC236}">
                  <a16:creationId xmlns:a16="http://schemas.microsoft.com/office/drawing/2014/main" id="{2D40CD7E-3C42-4EFE-AD42-EC4EF36C13C1}"/>
                </a:ext>
              </a:extLst>
            </p:cNvPr>
            <p:cNvSpPr/>
            <p:nvPr/>
          </p:nvSpPr>
          <p:spPr>
            <a:xfrm>
              <a:off x="6579679" y="6355460"/>
              <a:ext cx="298703" cy="127698"/>
            </a:xfrm>
            <a:custGeom>
              <a:avLst/>
              <a:gdLst>
                <a:gd name="connsiteX0" fmla="*/ 289433 w 298703"/>
                <a:gd name="connsiteY0" fmla="*/ 0 h 127698"/>
                <a:gd name="connsiteX1" fmla="*/ 149415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8 h 127698"/>
                <a:gd name="connsiteX5" fmla="*/ 151638 w 298703"/>
                <a:gd name="connsiteY5" fmla="*/ 127698 h 127698"/>
                <a:gd name="connsiteX6" fmla="*/ 298703 w 298703"/>
                <a:gd name="connsiteY6" fmla="*/ 1715 h 127698"/>
                <a:gd name="connsiteX7" fmla="*/ 289433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433" y="0"/>
                  </a:moveTo>
                  <a:cubicBezTo>
                    <a:pt x="262064" y="11811"/>
                    <a:pt x="176720" y="62548"/>
                    <a:pt x="149415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5" y="127698"/>
                  </a:cubicBezTo>
                  <a:lnTo>
                    <a:pt x="151638" y="127698"/>
                  </a:lnTo>
                  <a:cubicBezTo>
                    <a:pt x="176085" y="101917"/>
                    <a:pt x="271081" y="23051"/>
                    <a:pt x="298703" y="1715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3" name="Volný tvar: obrazec 602">
              <a:extLst>
                <a:ext uri="{FF2B5EF4-FFF2-40B4-BE49-F238E27FC236}">
                  <a16:creationId xmlns:a16="http://schemas.microsoft.com/office/drawing/2014/main" id="{BB710927-7D48-40ED-9362-02D53F37B070}"/>
                </a:ext>
              </a:extLst>
            </p:cNvPr>
            <p:cNvSpPr/>
            <p:nvPr/>
          </p:nvSpPr>
          <p:spPr>
            <a:xfrm>
              <a:off x="6909117" y="6355460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1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8 h 127698"/>
                <a:gd name="connsiteX5" fmla="*/ 151638 w 298703"/>
                <a:gd name="connsiteY5" fmla="*/ 127698 h 127698"/>
                <a:gd name="connsiteX6" fmla="*/ 298703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1" y="76391"/>
                  </a:cubicBezTo>
                  <a:cubicBezTo>
                    <a:pt x="122047" y="62548"/>
                    <a:pt x="36702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618" y="101917"/>
                    <a:pt x="147065" y="127698"/>
                  </a:cubicBezTo>
                  <a:lnTo>
                    <a:pt x="151638" y="127698"/>
                  </a:lnTo>
                  <a:cubicBezTo>
                    <a:pt x="176085" y="101917"/>
                    <a:pt x="271081" y="23051"/>
                    <a:pt x="298703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4" name="Volný tvar: obrazec 603">
              <a:extLst>
                <a:ext uri="{FF2B5EF4-FFF2-40B4-BE49-F238E27FC236}">
                  <a16:creationId xmlns:a16="http://schemas.microsoft.com/office/drawing/2014/main" id="{8AB25CE8-5D7C-4565-BB7B-1AC99CEBE6F0}"/>
                </a:ext>
              </a:extLst>
            </p:cNvPr>
            <p:cNvSpPr/>
            <p:nvPr/>
          </p:nvSpPr>
          <p:spPr>
            <a:xfrm>
              <a:off x="7238301" y="6355460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085" y="101917"/>
                    <a:pt x="271081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5" name="Volný tvar: obrazec 604">
              <a:extLst>
                <a:ext uri="{FF2B5EF4-FFF2-40B4-BE49-F238E27FC236}">
                  <a16:creationId xmlns:a16="http://schemas.microsoft.com/office/drawing/2014/main" id="{F2D45015-F10A-411A-8499-5506DA90DCA4}"/>
                </a:ext>
              </a:extLst>
            </p:cNvPr>
            <p:cNvSpPr/>
            <p:nvPr/>
          </p:nvSpPr>
          <p:spPr>
            <a:xfrm>
              <a:off x="7567548" y="6355460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65" y="11811"/>
                    <a:pt x="176657" y="62548"/>
                    <a:pt x="149416" y="76391"/>
                  </a:cubicBezTo>
                  <a:cubicBezTo>
                    <a:pt x="122110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6" name="Volný tvar: obrazec 605">
              <a:extLst>
                <a:ext uri="{FF2B5EF4-FFF2-40B4-BE49-F238E27FC236}">
                  <a16:creationId xmlns:a16="http://schemas.microsoft.com/office/drawing/2014/main" id="{F9D49EE9-15CF-42C7-9F61-257D9F5E3EB2}"/>
                </a:ext>
              </a:extLst>
            </p:cNvPr>
            <p:cNvSpPr/>
            <p:nvPr/>
          </p:nvSpPr>
          <p:spPr>
            <a:xfrm>
              <a:off x="7896732" y="6355460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1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8" y="62548"/>
                    <a:pt x="36767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7" name="Volný tvar: obrazec 606">
              <a:extLst>
                <a:ext uri="{FF2B5EF4-FFF2-40B4-BE49-F238E27FC236}">
                  <a16:creationId xmlns:a16="http://schemas.microsoft.com/office/drawing/2014/main" id="{5CF351BF-B317-41EC-8D61-ACF50E21AB98}"/>
                </a:ext>
              </a:extLst>
            </p:cNvPr>
            <p:cNvSpPr/>
            <p:nvPr/>
          </p:nvSpPr>
          <p:spPr>
            <a:xfrm>
              <a:off x="8226107" y="6355460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1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1"/>
                  </a:cubicBezTo>
                  <a:cubicBezTo>
                    <a:pt x="122048" y="62548"/>
                    <a:pt x="36767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8" name="Volný tvar: obrazec 607">
              <a:extLst>
                <a:ext uri="{FF2B5EF4-FFF2-40B4-BE49-F238E27FC236}">
                  <a16:creationId xmlns:a16="http://schemas.microsoft.com/office/drawing/2014/main" id="{5F252113-7471-44AE-995D-0FF723A79F54}"/>
                </a:ext>
              </a:extLst>
            </p:cNvPr>
            <p:cNvSpPr/>
            <p:nvPr/>
          </p:nvSpPr>
          <p:spPr>
            <a:xfrm>
              <a:off x="8555228" y="6355460"/>
              <a:ext cx="298767" cy="127698"/>
            </a:xfrm>
            <a:custGeom>
              <a:avLst/>
              <a:gdLst>
                <a:gd name="connsiteX0" fmla="*/ 289369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5 w 298767"/>
                <a:gd name="connsiteY4" fmla="*/ 127698 h 127698"/>
                <a:gd name="connsiteX5" fmla="*/ 151702 w 298767"/>
                <a:gd name="connsiteY5" fmla="*/ 127698 h 127698"/>
                <a:gd name="connsiteX6" fmla="*/ 298767 w 298767"/>
                <a:gd name="connsiteY6" fmla="*/ 1715 h 127698"/>
                <a:gd name="connsiteX7" fmla="*/ 289369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559" y="23051"/>
                    <a:pt x="122555" y="101917"/>
                    <a:pt x="147065" y="127698"/>
                  </a:cubicBezTo>
                  <a:lnTo>
                    <a:pt x="151702" y="127698"/>
                  </a:lnTo>
                  <a:cubicBezTo>
                    <a:pt x="176213" y="101917"/>
                    <a:pt x="271145" y="23051"/>
                    <a:pt x="298767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9" name="Volný tvar: obrazec 608">
              <a:extLst>
                <a:ext uri="{FF2B5EF4-FFF2-40B4-BE49-F238E27FC236}">
                  <a16:creationId xmlns:a16="http://schemas.microsoft.com/office/drawing/2014/main" id="{A3095604-F74F-49C7-92BB-85E0054F2BD6}"/>
                </a:ext>
              </a:extLst>
            </p:cNvPr>
            <p:cNvSpPr/>
            <p:nvPr/>
          </p:nvSpPr>
          <p:spPr>
            <a:xfrm>
              <a:off x="8884666" y="6355460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8 h 127698"/>
                <a:gd name="connsiteX5" fmla="*/ 151638 w 298703"/>
                <a:gd name="connsiteY5" fmla="*/ 127698 h 127698"/>
                <a:gd name="connsiteX6" fmla="*/ 298703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5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03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0" name="Volný tvar: obrazec 609">
              <a:extLst>
                <a:ext uri="{FF2B5EF4-FFF2-40B4-BE49-F238E27FC236}">
                  <a16:creationId xmlns:a16="http://schemas.microsoft.com/office/drawing/2014/main" id="{6890815E-736F-48D2-AB47-1CB484481629}"/>
                </a:ext>
              </a:extLst>
            </p:cNvPr>
            <p:cNvSpPr/>
            <p:nvPr/>
          </p:nvSpPr>
          <p:spPr>
            <a:xfrm>
              <a:off x="9213722" y="6355460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085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1" name="Volný tvar: obrazec 610">
              <a:extLst>
                <a:ext uri="{FF2B5EF4-FFF2-40B4-BE49-F238E27FC236}">
                  <a16:creationId xmlns:a16="http://schemas.microsoft.com/office/drawing/2014/main" id="{4605AF2F-FFF7-4E1D-8D17-5A320D81BEC2}"/>
                </a:ext>
              </a:extLst>
            </p:cNvPr>
            <p:cNvSpPr/>
            <p:nvPr/>
          </p:nvSpPr>
          <p:spPr>
            <a:xfrm>
              <a:off x="9542906" y="6117971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416 w 298704"/>
                <a:gd name="connsiteY1" fmla="*/ 76327 h 127634"/>
                <a:gd name="connsiteX2" fmla="*/ 9399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1" y="62484"/>
                    <a:pt x="36767" y="11747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2" name="Volný tvar: obrazec 611">
              <a:extLst>
                <a:ext uri="{FF2B5EF4-FFF2-40B4-BE49-F238E27FC236}">
                  <a16:creationId xmlns:a16="http://schemas.microsoft.com/office/drawing/2014/main" id="{F63C98B2-B212-49FF-860C-EBB436680509}"/>
                </a:ext>
              </a:extLst>
            </p:cNvPr>
            <p:cNvSpPr/>
            <p:nvPr/>
          </p:nvSpPr>
          <p:spPr>
            <a:xfrm>
              <a:off x="9872154" y="6117971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1 w 298703"/>
                <a:gd name="connsiteY1" fmla="*/ 76327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593" y="62484"/>
                    <a:pt x="149351" y="76327"/>
                  </a:cubicBezTo>
                  <a:cubicBezTo>
                    <a:pt x="122047" y="62484"/>
                    <a:pt x="36702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3" name="Volný tvar: obrazec 612">
              <a:extLst>
                <a:ext uri="{FF2B5EF4-FFF2-40B4-BE49-F238E27FC236}">
                  <a16:creationId xmlns:a16="http://schemas.microsoft.com/office/drawing/2014/main" id="{51D87E1C-591B-49D3-95EE-0EDA8C0B41CC}"/>
                </a:ext>
              </a:extLst>
            </p:cNvPr>
            <p:cNvSpPr/>
            <p:nvPr/>
          </p:nvSpPr>
          <p:spPr>
            <a:xfrm>
              <a:off x="10201402" y="6117971"/>
              <a:ext cx="298767" cy="127634"/>
            </a:xfrm>
            <a:custGeom>
              <a:avLst/>
              <a:gdLst>
                <a:gd name="connsiteX0" fmla="*/ 289369 w 298767"/>
                <a:gd name="connsiteY0" fmla="*/ 0 h 127634"/>
                <a:gd name="connsiteX1" fmla="*/ 149416 w 298767"/>
                <a:gd name="connsiteY1" fmla="*/ 76327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7 w 298767"/>
                <a:gd name="connsiteY6" fmla="*/ 1651 h 127634"/>
                <a:gd name="connsiteX7" fmla="*/ 289369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69" y="0"/>
                  </a:moveTo>
                  <a:cubicBezTo>
                    <a:pt x="262065" y="11811"/>
                    <a:pt x="176720" y="62484"/>
                    <a:pt x="149416" y="76327"/>
                  </a:cubicBezTo>
                  <a:cubicBezTo>
                    <a:pt x="122110" y="62484"/>
                    <a:pt x="36767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4" name="Volný tvar: obrazec 613">
              <a:extLst>
                <a:ext uri="{FF2B5EF4-FFF2-40B4-BE49-F238E27FC236}">
                  <a16:creationId xmlns:a16="http://schemas.microsoft.com/office/drawing/2014/main" id="{F3C50D67-3105-46CF-8AD2-01279ECA641A}"/>
                </a:ext>
              </a:extLst>
            </p:cNvPr>
            <p:cNvSpPr/>
            <p:nvPr/>
          </p:nvSpPr>
          <p:spPr>
            <a:xfrm>
              <a:off x="10530649" y="6117971"/>
              <a:ext cx="298704" cy="127634"/>
            </a:xfrm>
            <a:custGeom>
              <a:avLst/>
              <a:gdLst>
                <a:gd name="connsiteX0" fmla="*/ 289369 w 298704"/>
                <a:gd name="connsiteY0" fmla="*/ 0 h 127634"/>
                <a:gd name="connsiteX1" fmla="*/ 149352 w 298704"/>
                <a:gd name="connsiteY1" fmla="*/ 76327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69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7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5" name="Volný tvar: obrazec 614">
              <a:extLst>
                <a:ext uri="{FF2B5EF4-FFF2-40B4-BE49-F238E27FC236}">
                  <a16:creationId xmlns:a16="http://schemas.microsoft.com/office/drawing/2014/main" id="{BE768346-F1F6-41F2-805C-68D082077D2B}"/>
                </a:ext>
              </a:extLst>
            </p:cNvPr>
            <p:cNvSpPr/>
            <p:nvPr/>
          </p:nvSpPr>
          <p:spPr>
            <a:xfrm>
              <a:off x="10860023" y="6117971"/>
              <a:ext cx="298767" cy="127634"/>
            </a:xfrm>
            <a:custGeom>
              <a:avLst/>
              <a:gdLst>
                <a:gd name="connsiteX0" fmla="*/ 289306 w 298767"/>
                <a:gd name="connsiteY0" fmla="*/ 0 h 127634"/>
                <a:gd name="connsiteX1" fmla="*/ 149352 w 298767"/>
                <a:gd name="connsiteY1" fmla="*/ 76327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8 w 298767"/>
                <a:gd name="connsiteY6" fmla="*/ 1651 h 127634"/>
                <a:gd name="connsiteX7" fmla="*/ 289306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27"/>
                  </a:cubicBezTo>
                  <a:cubicBezTo>
                    <a:pt x="122047" y="62484"/>
                    <a:pt x="36767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9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8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6" name="Volný tvar: obrazec 615">
              <a:extLst>
                <a:ext uri="{FF2B5EF4-FFF2-40B4-BE49-F238E27FC236}">
                  <a16:creationId xmlns:a16="http://schemas.microsoft.com/office/drawing/2014/main" id="{7FCD2683-9EDA-46C3-9F63-480ACB7CD369}"/>
                </a:ext>
              </a:extLst>
            </p:cNvPr>
            <p:cNvSpPr/>
            <p:nvPr/>
          </p:nvSpPr>
          <p:spPr>
            <a:xfrm>
              <a:off x="11189144" y="6117971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27 h 127634"/>
                <a:gd name="connsiteX2" fmla="*/ 9399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8" y="62484"/>
                    <a:pt x="36703" y="11747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50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7" name="Volný tvar: obrazec 616">
              <a:extLst>
                <a:ext uri="{FF2B5EF4-FFF2-40B4-BE49-F238E27FC236}">
                  <a16:creationId xmlns:a16="http://schemas.microsoft.com/office/drawing/2014/main" id="{97BE6F6D-DCCE-4A06-8795-C981853FCDBB}"/>
                </a:ext>
              </a:extLst>
            </p:cNvPr>
            <p:cNvSpPr/>
            <p:nvPr/>
          </p:nvSpPr>
          <p:spPr>
            <a:xfrm>
              <a:off x="11518455" y="6117971"/>
              <a:ext cx="298703" cy="127634"/>
            </a:xfrm>
            <a:custGeom>
              <a:avLst/>
              <a:gdLst>
                <a:gd name="connsiteX0" fmla="*/ 289369 w 298703"/>
                <a:gd name="connsiteY0" fmla="*/ 0 h 127634"/>
                <a:gd name="connsiteX1" fmla="*/ 149415 w 298703"/>
                <a:gd name="connsiteY1" fmla="*/ 76327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69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69" y="0"/>
                  </a:moveTo>
                  <a:cubicBezTo>
                    <a:pt x="262000" y="11811"/>
                    <a:pt x="176657" y="62484"/>
                    <a:pt x="149415" y="76327"/>
                  </a:cubicBezTo>
                  <a:cubicBezTo>
                    <a:pt x="122110" y="62484"/>
                    <a:pt x="36830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8" name="Volný tvar: obrazec 617">
              <a:extLst>
                <a:ext uri="{FF2B5EF4-FFF2-40B4-BE49-F238E27FC236}">
                  <a16:creationId xmlns:a16="http://schemas.microsoft.com/office/drawing/2014/main" id="{AA41B8CB-233E-4ACB-B64B-C9C94F1E3B28}"/>
                </a:ext>
              </a:extLst>
            </p:cNvPr>
            <p:cNvSpPr/>
            <p:nvPr/>
          </p:nvSpPr>
          <p:spPr>
            <a:xfrm>
              <a:off x="9542906" y="6355460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1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1" y="62548"/>
                    <a:pt x="36767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086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9" name="Volný tvar: obrazec 618">
              <a:extLst>
                <a:ext uri="{FF2B5EF4-FFF2-40B4-BE49-F238E27FC236}">
                  <a16:creationId xmlns:a16="http://schemas.microsoft.com/office/drawing/2014/main" id="{85AD74A5-8F30-4181-BBD4-A212B686B119}"/>
                </a:ext>
              </a:extLst>
            </p:cNvPr>
            <p:cNvSpPr/>
            <p:nvPr/>
          </p:nvSpPr>
          <p:spPr>
            <a:xfrm>
              <a:off x="9872154" y="6355460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1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8 h 127698"/>
                <a:gd name="connsiteX5" fmla="*/ 151638 w 298703"/>
                <a:gd name="connsiteY5" fmla="*/ 127698 h 127698"/>
                <a:gd name="connsiteX6" fmla="*/ 298703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1" y="76391"/>
                  </a:cubicBezTo>
                  <a:cubicBezTo>
                    <a:pt x="122047" y="62548"/>
                    <a:pt x="36702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5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03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0" name="Volný tvar: obrazec 619">
              <a:extLst>
                <a:ext uri="{FF2B5EF4-FFF2-40B4-BE49-F238E27FC236}">
                  <a16:creationId xmlns:a16="http://schemas.microsoft.com/office/drawing/2014/main" id="{0EBD1114-4D64-4E3C-83D5-12950AC6547C}"/>
                </a:ext>
              </a:extLst>
            </p:cNvPr>
            <p:cNvSpPr/>
            <p:nvPr/>
          </p:nvSpPr>
          <p:spPr>
            <a:xfrm>
              <a:off x="10201402" y="6355460"/>
              <a:ext cx="298767" cy="127698"/>
            </a:xfrm>
            <a:custGeom>
              <a:avLst/>
              <a:gdLst>
                <a:gd name="connsiteX0" fmla="*/ 289369 w 298767"/>
                <a:gd name="connsiteY0" fmla="*/ 0 h 127698"/>
                <a:gd name="connsiteX1" fmla="*/ 149416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638 w 298767"/>
                <a:gd name="connsiteY5" fmla="*/ 127698 h 127698"/>
                <a:gd name="connsiteX6" fmla="*/ 298767 w 298767"/>
                <a:gd name="connsiteY6" fmla="*/ 1715 h 127698"/>
                <a:gd name="connsiteX7" fmla="*/ 289369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69" y="0"/>
                  </a:moveTo>
                  <a:cubicBezTo>
                    <a:pt x="262065" y="11811"/>
                    <a:pt x="176720" y="62548"/>
                    <a:pt x="149416" y="76391"/>
                  </a:cubicBezTo>
                  <a:cubicBezTo>
                    <a:pt x="122110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67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1" name="Volný tvar: obrazec 620">
              <a:extLst>
                <a:ext uri="{FF2B5EF4-FFF2-40B4-BE49-F238E27FC236}">
                  <a16:creationId xmlns:a16="http://schemas.microsoft.com/office/drawing/2014/main" id="{6E630DB1-5214-4706-A23B-C4AE58A5A08A}"/>
                </a:ext>
              </a:extLst>
            </p:cNvPr>
            <p:cNvSpPr/>
            <p:nvPr/>
          </p:nvSpPr>
          <p:spPr>
            <a:xfrm>
              <a:off x="10530649" y="6355460"/>
              <a:ext cx="298704" cy="127698"/>
            </a:xfrm>
            <a:custGeom>
              <a:avLst/>
              <a:gdLst>
                <a:gd name="connsiteX0" fmla="*/ 289369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69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2" name="Volný tvar: obrazec 621">
              <a:extLst>
                <a:ext uri="{FF2B5EF4-FFF2-40B4-BE49-F238E27FC236}">
                  <a16:creationId xmlns:a16="http://schemas.microsoft.com/office/drawing/2014/main" id="{F1C72B40-52A5-4E98-8A3A-4758FAD6B4AB}"/>
                </a:ext>
              </a:extLst>
            </p:cNvPr>
            <p:cNvSpPr/>
            <p:nvPr/>
          </p:nvSpPr>
          <p:spPr>
            <a:xfrm>
              <a:off x="10860023" y="6355460"/>
              <a:ext cx="298767" cy="127698"/>
            </a:xfrm>
            <a:custGeom>
              <a:avLst/>
              <a:gdLst>
                <a:gd name="connsiteX0" fmla="*/ 289306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638 w 298767"/>
                <a:gd name="connsiteY5" fmla="*/ 127698 h 127698"/>
                <a:gd name="connsiteX6" fmla="*/ 298768 w 298767"/>
                <a:gd name="connsiteY6" fmla="*/ 1715 h 127698"/>
                <a:gd name="connsiteX7" fmla="*/ 289306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619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68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3" name="Volný tvar: obrazec 622">
              <a:extLst>
                <a:ext uri="{FF2B5EF4-FFF2-40B4-BE49-F238E27FC236}">
                  <a16:creationId xmlns:a16="http://schemas.microsoft.com/office/drawing/2014/main" id="{257A66F6-2508-4AD7-A339-94ABAAA33C52}"/>
                </a:ext>
              </a:extLst>
            </p:cNvPr>
            <p:cNvSpPr/>
            <p:nvPr/>
          </p:nvSpPr>
          <p:spPr>
            <a:xfrm>
              <a:off x="11189144" y="6355460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1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50" y="101917"/>
                    <a:pt x="271145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4" name="Volný tvar: obrazec 623">
              <a:extLst>
                <a:ext uri="{FF2B5EF4-FFF2-40B4-BE49-F238E27FC236}">
                  <a16:creationId xmlns:a16="http://schemas.microsoft.com/office/drawing/2014/main" id="{646013B3-D073-4160-ABD7-C33F7D1D2F27}"/>
                </a:ext>
              </a:extLst>
            </p:cNvPr>
            <p:cNvSpPr/>
            <p:nvPr/>
          </p:nvSpPr>
          <p:spPr>
            <a:xfrm>
              <a:off x="11518455" y="6355460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415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8 h 127698"/>
                <a:gd name="connsiteX5" fmla="*/ 151638 w 298703"/>
                <a:gd name="connsiteY5" fmla="*/ 127698 h 127698"/>
                <a:gd name="connsiteX6" fmla="*/ 298703 w 298703"/>
                <a:gd name="connsiteY6" fmla="*/ 1715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00" y="11811"/>
                    <a:pt x="176657" y="62548"/>
                    <a:pt x="149415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5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03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5" name="Volný tvar: obrazec 624">
              <a:extLst>
                <a:ext uri="{FF2B5EF4-FFF2-40B4-BE49-F238E27FC236}">
                  <a16:creationId xmlns:a16="http://schemas.microsoft.com/office/drawing/2014/main" id="{E9F6D86B-DB27-4F8D-8533-8E0D4D5B58D2}"/>
                </a:ext>
              </a:extLst>
            </p:cNvPr>
            <p:cNvSpPr/>
            <p:nvPr/>
          </p:nvSpPr>
          <p:spPr>
            <a:xfrm>
              <a:off x="9512490" y="6109716"/>
              <a:ext cx="30479" cy="9969"/>
            </a:xfrm>
            <a:custGeom>
              <a:avLst/>
              <a:gdLst>
                <a:gd name="connsiteX0" fmla="*/ 0 w 30479"/>
                <a:gd name="connsiteY0" fmla="*/ 0 h 9969"/>
                <a:gd name="connsiteX1" fmla="*/ 30480 w 30479"/>
                <a:gd name="connsiteY1" fmla="*/ 0 h 9969"/>
                <a:gd name="connsiteX2" fmla="*/ 30480 w 30479"/>
                <a:gd name="connsiteY2" fmla="*/ 9969 h 9969"/>
                <a:gd name="connsiteX3" fmla="*/ 0 w 30479"/>
                <a:gd name="connsiteY3" fmla="*/ 9969 h 9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9" h="9969">
                  <a:moveTo>
                    <a:pt x="0" y="0"/>
                  </a:moveTo>
                  <a:lnTo>
                    <a:pt x="30480" y="0"/>
                  </a:lnTo>
                  <a:lnTo>
                    <a:pt x="30480" y="9969"/>
                  </a:lnTo>
                  <a:lnTo>
                    <a:pt x="0" y="9969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6" name="Volný tvar: obrazec 625">
              <a:extLst>
                <a:ext uri="{FF2B5EF4-FFF2-40B4-BE49-F238E27FC236}">
                  <a16:creationId xmlns:a16="http://schemas.microsoft.com/office/drawing/2014/main" id="{7C09280E-BDF2-473C-A78B-F8706136F2EA}"/>
                </a:ext>
              </a:extLst>
            </p:cNvPr>
            <p:cNvSpPr/>
            <p:nvPr/>
          </p:nvSpPr>
          <p:spPr>
            <a:xfrm>
              <a:off x="982535" y="5640070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7" name="Volný tvar: obrazec 626">
              <a:extLst>
                <a:ext uri="{FF2B5EF4-FFF2-40B4-BE49-F238E27FC236}">
                  <a16:creationId xmlns:a16="http://schemas.microsoft.com/office/drawing/2014/main" id="{35C92F71-FF1D-4CE7-AA20-1902FCB4B9E6}"/>
                </a:ext>
              </a:extLst>
            </p:cNvPr>
            <p:cNvSpPr/>
            <p:nvPr/>
          </p:nvSpPr>
          <p:spPr>
            <a:xfrm>
              <a:off x="1311783" y="5640070"/>
              <a:ext cx="298767" cy="127634"/>
            </a:xfrm>
            <a:custGeom>
              <a:avLst/>
              <a:gdLst>
                <a:gd name="connsiteX0" fmla="*/ 289369 w 298767"/>
                <a:gd name="connsiteY0" fmla="*/ 0 h 127634"/>
                <a:gd name="connsiteX1" fmla="*/ 149416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8 w 298767"/>
                <a:gd name="connsiteY6" fmla="*/ 1651 h 127634"/>
                <a:gd name="connsiteX7" fmla="*/ 289369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69" y="0"/>
                  </a:moveTo>
                  <a:cubicBezTo>
                    <a:pt x="262001" y="11811"/>
                    <a:pt x="176721" y="62484"/>
                    <a:pt x="149416" y="76390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68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8" name="Volný tvar: obrazec 627">
              <a:extLst>
                <a:ext uri="{FF2B5EF4-FFF2-40B4-BE49-F238E27FC236}">
                  <a16:creationId xmlns:a16="http://schemas.microsoft.com/office/drawing/2014/main" id="{43354D01-8763-4C60-82C7-CEEFF61DAC3E}"/>
                </a:ext>
              </a:extLst>
            </p:cNvPr>
            <p:cNvSpPr/>
            <p:nvPr/>
          </p:nvSpPr>
          <p:spPr>
            <a:xfrm>
              <a:off x="1641030" y="5640070"/>
              <a:ext cx="298767" cy="127634"/>
            </a:xfrm>
            <a:custGeom>
              <a:avLst/>
              <a:gdLst>
                <a:gd name="connsiteX0" fmla="*/ 289306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2 w 298767"/>
                <a:gd name="connsiteY5" fmla="*/ 127635 h 127634"/>
                <a:gd name="connsiteX6" fmla="*/ 298768 w 298767"/>
                <a:gd name="connsiteY6" fmla="*/ 1651 h 127634"/>
                <a:gd name="connsiteX7" fmla="*/ 289306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917"/>
                    <a:pt x="271209" y="22987"/>
                    <a:pt x="298768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9" name="Volný tvar: obrazec 628">
              <a:extLst>
                <a:ext uri="{FF2B5EF4-FFF2-40B4-BE49-F238E27FC236}">
                  <a16:creationId xmlns:a16="http://schemas.microsoft.com/office/drawing/2014/main" id="{C6FEE62A-F2EA-4AE2-8865-6C2E1B645130}"/>
                </a:ext>
              </a:extLst>
            </p:cNvPr>
            <p:cNvSpPr/>
            <p:nvPr/>
          </p:nvSpPr>
          <p:spPr>
            <a:xfrm>
              <a:off x="1970341" y="5640070"/>
              <a:ext cx="298767" cy="127634"/>
            </a:xfrm>
            <a:custGeom>
              <a:avLst/>
              <a:gdLst>
                <a:gd name="connsiteX0" fmla="*/ 289306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7 w 298767"/>
                <a:gd name="connsiteY6" fmla="*/ 1651 h 127634"/>
                <a:gd name="connsiteX7" fmla="*/ 289306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0" name="Volný tvar: obrazec 629">
              <a:extLst>
                <a:ext uri="{FF2B5EF4-FFF2-40B4-BE49-F238E27FC236}">
                  <a16:creationId xmlns:a16="http://schemas.microsoft.com/office/drawing/2014/main" id="{2AB0A2B2-3982-454D-9177-9378BAEBF6B9}"/>
                </a:ext>
              </a:extLst>
            </p:cNvPr>
            <p:cNvSpPr/>
            <p:nvPr/>
          </p:nvSpPr>
          <p:spPr>
            <a:xfrm>
              <a:off x="2299398" y="5640070"/>
              <a:ext cx="298704" cy="127634"/>
            </a:xfrm>
            <a:custGeom>
              <a:avLst/>
              <a:gdLst>
                <a:gd name="connsiteX0" fmla="*/ 289433 w 298704"/>
                <a:gd name="connsiteY0" fmla="*/ 0 h 127634"/>
                <a:gd name="connsiteX1" fmla="*/ 149416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433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433" y="0"/>
                  </a:moveTo>
                  <a:cubicBezTo>
                    <a:pt x="262065" y="11811"/>
                    <a:pt x="176721" y="62484"/>
                    <a:pt x="149416" y="76390"/>
                  </a:cubicBezTo>
                  <a:cubicBezTo>
                    <a:pt x="122111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917"/>
                    <a:pt x="271082" y="22987"/>
                    <a:pt x="298704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1" name="Volný tvar: obrazec 630">
              <a:extLst>
                <a:ext uri="{FF2B5EF4-FFF2-40B4-BE49-F238E27FC236}">
                  <a16:creationId xmlns:a16="http://schemas.microsoft.com/office/drawing/2014/main" id="{583CA050-9390-4541-9794-94B822C3C277}"/>
                </a:ext>
              </a:extLst>
            </p:cNvPr>
            <p:cNvSpPr/>
            <p:nvPr/>
          </p:nvSpPr>
          <p:spPr>
            <a:xfrm>
              <a:off x="2628836" y="5640070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416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90"/>
                  </a:cubicBezTo>
                  <a:cubicBezTo>
                    <a:pt x="122111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2" name="Volný tvar: obrazec 631">
              <a:extLst>
                <a:ext uri="{FF2B5EF4-FFF2-40B4-BE49-F238E27FC236}">
                  <a16:creationId xmlns:a16="http://schemas.microsoft.com/office/drawing/2014/main" id="{B15939C7-FEEA-427E-B845-C5D50EA8D0F9}"/>
                </a:ext>
              </a:extLst>
            </p:cNvPr>
            <p:cNvSpPr/>
            <p:nvPr/>
          </p:nvSpPr>
          <p:spPr>
            <a:xfrm>
              <a:off x="2958020" y="5640070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917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3" name="Volný tvar: obrazec 632">
              <a:extLst>
                <a:ext uri="{FF2B5EF4-FFF2-40B4-BE49-F238E27FC236}">
                  <a16:creationId xmlns:a16="http://schemas.microsoft.com/office/drawing/2014/main" id="{03AAEFF4-DF4B-4D81-8CCC-041F511C23F1}"/>
                </a:ext>
              </a:extLst>
            </p:cNvPr>
            <p:cNvSpPr/>
            <p:nvPr/>
          </p:nvSpPr>
          <p:spPr>
            <a:xfrm>
              <a:off x="3287395" y="5640070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4" name="Volný tvar: obrazec 633">
              <a:extLst>
                <a:ext uri="{FF2B5EF4-FFF2-40B4-BE49-F238E27FC236}">
                  <a16:creationId xmlns:a16="http://schemas.microsoft.com/office/drawing/2014/main" id="{763DEF05-81D8-4FAE-BFE7-F16063D65F43}"/>
                </a:ext>
              </a:extLst>
            </p:cNvPr>
            <p:cNvSpPr/>
            <p:nvPr/>
          </p:nvSpPr>
          <p:spPr>
            <a:xfrm>
              <a:off x="3616515" y="5640070"/>
              <a:ext cx="298703" cy="127634"/>
            </a:xfrm>
            <a:custGeom>
              <a:avLst/>
              <a:gdLst>
                <a:gd name="connsiteX0" fmla="*/ 289369 w 298703"/>
                <a:gd name="connsiteY0" fmla="*/ 0 h 127634"/>
                <a:gd name="connsiteX1" fmla="*/ 149352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69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5" name="Volný tvar: obrazec 634">
              <a:extLst>
                <a:ext uri="{FF2B5EF4-FFF2-40B4-BE49-F238E27FC236}">
                  <a16:creationId xmlns:a16="http://schemas.microsoft.com/office/drawing/2014/main" id="{11F59AD3-B49B-4358-8B1E-CF1B032C1504}"/>
                </a:ext>
              </a:extLst>
            </p:cNvPr>
            <p:cNvSpPr/>
            <p:nvPr/>
          </p:nvSpPr>
          <p:spPr>
            <a:xfrm>
              <a:off x="3945890" y="5640070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6" name="Volný tvar: obrazec 635">
              <a:extLst>
                <a:ext uri="{FF2B5EF4-FFF2-40B4-BE49-F238E27FC236}">
                  <a16:creationId xmlns:a16="http://schemas.microsoft.com/office/drawing/2014/main" id="{4B87C180-BF50-4E6D-A940-A929AF1F0CFC}"/>
                </a:ext>
              </a:extLst>
            </p:cNvPr>
            <p:cNvSpPr/>
            <p:nvPr/>
          </p:nvSpPr>
          <p:spPr>
            <a:xfrm>
              <a:off x="4275010" y="5640070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7" name="Volný tvar: obrazec 636">
              <a:extLst>
                <a:ext uri="{FF2B5EF4-FFF2-40B4-BE49-F238E27FC236}">
                  <a16:creationId xmlns:a16="http://schemas.microsoft.com/office/drawing/2014/main" id="{2FFFB0F0-BADF-49CB-914F-094929648D8B}"/>
                </a:ext>
              </a:extLst>
            </p:cNvPr>
            <p:cNvSpPr/>
            <p:nvPr/>
          </p:nvSpPr>
          <p:spPr>
            <a:xfrm>
              <a:off x="4604321" y="5640070"/>
              <a:ext cx="298703" cy="127634"/>
            </a:xfrm>
            <a:custGeom>
              <a:avLst/>
              <a:gdLst>
                <a:gd name="connsiteX0" fmla="*/ 289369 w 298703"/>
                <a:gd name="connsiteY0" fmla="*/ 0 h 127634"/>
                <a:gd name="connsiteX1" fmla="*/ 149415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69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69" y="0"/>
                  </a:moveTo>
                  <a:cubicBezTo>
                    <a:pt x="262001" y="11811"/>
                    <a:pt x="176657" y="62484"/>
                    <a:pt x="149415" y="76390"/>
                  </a:cubicBezTo>
                  <a:cubicBezTo>
                    <a:pt x="122110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8" name="Volný tvar: obrazec 637">
              <a:extLst>
                <a:ext uri="{FF2B5EF4-FFF2-40B4-BE49-F238E27FC236}">
                  <a16:creationId xmlns:a16="http://schemas.microsoft.com/office/drawing/2014/main" id="{5BE0FEF0-2668-4883-ABB3-5FDF554DB0EA}"/>
                </a:ext>
              </a:extLst>
            </p:cNvPr>
            <p:cNvSpPr/>
            <p:nvPr/>
          </p:nvSpPr>
          <p:spPr>
            <a:xfrm>
              <a:off x="4933505" y="5640070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2 w 298767"/>
                <a:gd name="connsiteY5" fmla="*/ 127635 h 127634"/>
                <a:gd name="connsiteX6" fmla="*/ 298767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149" y="101917"/>
                    <a:pt x="271145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9" name="Volný tvar: obrazec 638">
              <a:extLst>
                <a:ext uri="{FF2B5EF4-FFF2-40B4-BE49-F238E27FC236}">
                  <a16:creationId xmlns:a16="http://schemas.microsoft.com/office/drawing/2014/main" id="{ECCEB245-A975-43A8-A3B8-DCB515640CB6}"/>
                </a:ext>
              </a:extLst>
            </p:cNvPr>
            <p:cNvSpPr/>
            <p:nvPr/>
          </p:nvSpPr>
          <p:spPr>
            <a:xfrm>
              <a:off x="982535" y="5877560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0" name="Volný tvar: obrazec 639">
              <a:extLst>
                <a:ext uri="{FF2B5EF4-FFF2-40B4-BE49-F238E27FC236}">
                  <a16:creationId xmlns:a16="http://schemas.microsoft.com/office/drawing/2014/main" id="{CBF86332-7591-4AEB-B173-49ED73456D9D}"/>
                </a:ext>
              </a:extLst>
            </p:cNvPr>
            <p:cNvSpPr/>
            <p:nvPr/>
          </p:nvSpPr>
          <p:spPr>
            <a:xfrm>
              <a:off x="1311783" y="5877560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416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8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721" y="62548"/>
                    <a:pt x="149416" y="76390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8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1" name="Volný tvar: obrazec 640">
              <a:extLst>
                <a:ext uri="{FF2B5EF4-FFF2-40B4-BE49-F238E27FC236}">
                  <a16:creationId xmlns:a16="http://schemas.microsoft.com/office/drawing/2014/main" id="{703F2FE1-C8B2-4A3D-8444-0FDC121A694B}"/>
                </a:ext>
              </a:extLst>
            </p:cNvPr>
            <p:cNvSpPr/>
            <p:nvPr/>
          </p:nvSpPr>
          <p:spPr>
            <a:xfrm>
              <a:off x="1641030" y="5877560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8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209" y="22987"/>
                    <a:pt x="298768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2" name="Volný tvar: obrazec 641">
              <a:extLst>
                <a:ext uri="{FF2B5EF4-FFF2-40B4-BE49-F238E27FC236}">
                  <a16:creationId xmlns:a16="http://schemas.microsoft.com/office/drawing/2014/main" id="{1B02A42E-D3E1-4BFC-AAFC-0176C21F2C64}"/>
                </a:ext>
              </a:extLst>
            </p:cNvPr>
            <p:cNvSpPr/>
            <p:nvPr/>
          </p:nvSpPr>
          <p:spPr>
            <a:xfrm>
              <a:off x="1970341" y="5877560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3" name="Volný tvar: obrazec 642">
              <a:extLst>
                <a:ext uri="{FF2B5EF4-FFF2-40B4-BE49-F238E27FC236}">
                  <a16:creationId xmlns:a16="http://schemas.microsoft.com/office/drawing/2014/main" id="{5F69D780-00C9-4CCD-8F9D-F727EC3A5CFF}"/>
                </a:ext>
              </a:extLst>
            </p:cNvPr>
            <p:cNvSpPr/>
            <p:nvPr/>
          </p:nvSpPr>
          <p:spPr>
            <a:xfrm>
              <a:off x="2299398" y="5877560"/>
              <a:ext cx="298704" cy="127635"/>
            </a:xfrm>
            <a:custGeom>
              <a:avLst/>
              <a:gdLst>
                <a:gd name="connsiteX0" fmla="*/ 289433 w 298704"/>
                <a:gd name="connsiteY0" fmla="*/ 0 h 127635"/>
                <a:gd name="connsiteX1" fmla="*/ 149416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433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433" y="0"/>
                  </a:moveTo>
                  <a:cubicBezTo>
                    <a:pt x="262065" y="11811"/>
                    <a:pt x="176721" y="62548"/>
                    <a:pt x="149416" y="76390"/>
                  </a:cubicBezTo>
                  <a:cubicBezTo>
                    <a:pt x="122111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4" name="Volný tvar: obrazec 643">
              <a:extLst>
                <a:ext uri="{FF2B5EF4-FFF2-40B4-BE49-F238E27FC236}">
                  <a16:creationId xmlns:a16="http://schemas.microsoft.com/office/drawing/2014/main" id="{276C9E2D-A2C9-4A0E-8DDC-A3F16A9C1C0F}"/>
                </a:ext>
              </a:extLst>
            </p:cNvPr>
            <p:cNvSpPr/>
            <p:nvPr/>
          </p:nvSpPr>
          <p:spPr>
            <a:xfrm>
              <a:off x="2628836" y="5877560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0"/>
                  </a:cubicBezTo>
                  <a:cubicBezTo>
                    <a:pt x="122111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5" name="Volný tvar: obrazec 644">
              <a:extLst>
                <a:ext uri="{FF2B5EF4-FFF2-40B4-BE49-F238E27FC236}">
                  <a16:creationId xmlns:a16="http://schemas.microsoft.com/office/drawing/2014/main" id="{B8F353B8-897F-4BD3-AA68-FF185C6F07B2}"/>
                </a:ext>
              </a:extLst>
            </p:cNvPr>
            <p:cNvSpPr/>
            <p:nvPr/>
          </p:nvSpPr>
          <p:spPr>
            <a:xfrm>
              <a:off x="2958020" y="5877560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6" name="Volný tvar: obrazec 645">
              <a:extLst>
                <a:ext uri="{FF2B5EF4-FFF2-40B4-BE49-F238E27FC236}">
                  <a16:creationId xmlns:a16="http://schemas.microsoft.com/office/drawing/2014/main" id="{00ADFBF1-5625-4F27-A16F-B11FC3009AB4}"/>
                </a:ext>
              </a:extLst>
            </p:cNvPr>
            <p:cNvSpPr/>
            <p:nvPr/>
          </p:nvSpPr>
          <p:spPr>
            <a:xfrm>
              <a:off x="3287395" y="5877560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7" name="Volný tvar: obrazec 646">
              <a:extLst>
                <a:ext uri="{FF2B5EF4-FFF2-40B4-BE49-F238E27FC236}">
                  <a16:creationId xmlns:a16="http://schemas.microsoft.com/office/drawing/2014/main" id="{CDB75726-8459-49D1-9107-99F21B4FD2EB}"/>
                </a:ext>
              </a:extLst>
            </p:cNvPr>
            <p:cNvSpPr/>
            <p:nvPr/>
          </p:nvSpPr>
          <p:spPr>
            <a:xfrm>
              <a:off x="3616515" y="5877560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352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8" name="Volný tvar: obrazec 647">
              <a:extLst>
                <a:ext uri="{FF2B5EF4-FFF2-40B4-BE49-F238E27FC236}">
                  <a16:creationId xmlns:a16="http://schemas.microsoft.com/office/drawing/2014/main" id="{DDC2C2A5-3641-46D1-A1D8-5A4CDA74AF96}"/>
                </a:ext>
              </a:extLst>
            </p:cNvPr>
            <p:cNvSpPr/>
            <p:nvPr/>
          </p:nvSpPr>
          <p:spPr>
            <a:xfrm>
              <a:off x="3945890" y="5877560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9" name="Volný tvar: obrazec 648">
              <a:extLst>
                <a:ext uri="{FF2B5EF4-FFF2-40B4-BE49-F238E27FC236}">
                  <a16:creationId xmlns:a16="http://schemas.microsoft.com/office/drawing/2014/main" id="{13B9B246-ED85-4F1D-8647-0CC947B77B16}"/>
                </a:ext>
              </a:extLst>
            </p:cNvPr>
            <p:cNvSpPr/>
            <p:nvPr/>
          </p:nvSpPr>
          <p:spPr>
            <a:xfrm>
              <a:off x="4275010" y="5877560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50" name="Volný tvar: obrazec 649">
              <a:extLst>
                <a:ext uri="{FF2B5EF4-FFF2-40B4-BE49-F238E27FC236}">
                  <a16:creationId xmlns:a16="http://schemas.microsoft.com/office/drawing/2014/main" id="{709FA82F-5C62-48A8-950A-7C3499C177B2}"/>
                </a:ext>
              </a:extLst>
            </p:cNvPr>
            <p:cNvSpPr/>
            <p:nvPr/>
          </p:nvSpPr>
          <p:spPr>
            <a:xfrm>
              <a:off x="4604321" y="5877560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5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1" y="11811"/>
                    <a:pt x="176657" y="62548"/>
                    <a:pt x="149415" y="76390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51" name="Volný tvar: obrazec 650">
              <a:extLst>
                <a:ext uri="{FF2B5EF4-FFF2-40B4-BE49-F238E27FC236}">
                  <a16:creationId xmlns:a16="http://schemas.microsoft.com/office/drawing/2014/main" id="{85DFB8B9-42F4-4730-89F4-9F42DA39E685}"/>
                </a:ext>
              </a:extLst>
            </p:cNvPr>
            <p:cNvSpPr/>
            <p:nvPr/>
          </p:nvSpPr>
          <p:spPr>
            <a:xfrm>
              <a:off x="4933505" y="5877560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149" y="101854"/>
                    <a:pt x="271145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52" name="Volný tvar: obrazec 651">
              <a:extLst>
                <a:ext uri="{FF2B5EF4-FFF2-40B4-BE49-F238E27FC236}">
                  <a16:creationId xmlns:a16="http://schemas.microsoft.com/office/drawing/2014/main" id="{C20177A7-B379-44CC-9147-CA30B74CEEB5}"/>
                </a:ext>
              </a:extLst>
            </p:cNvPr>
            <p:cNvSpPr/>
            <p:nvPr/>
          </p:nvSpPr>
          <p:spPr>
            <a:xfrm>
              <a:off x="5262753" y="5640070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1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53" name="Volný tvar: obrazec 652">
              <a:extLst>
                <a:ext uri="{FF2B5EF4-FFF2-40B4-BE49-F238E27FC236}">
                  <a16:creationId xmlns:a16="http://schemas.microsoft.com/office/drawing/2014/main" id="{B86919A5-E033-448A-9719-EF986FE46644}"/>
                </a:ext>
              </a:extLst>
            </p:cNvPr>
            <p:cNvSpPr/>
            <p:nvPr/>
          </p:nvSpPr>
          <p:spPr>
            <a:xfrm>
              <a:off x="5592000" y="5640070"/>
              <a:ext cx="298703" cy="127634"/>
            </a:xfrm>
            <a:custGeom>
              <a:avLst/>
              <a:gdLst>
                <a:gd name="connsiteX0" fmla="*/ 289370 w 298703"/>
                <a:gd name="connsiteY0" fmla="*/ 0 h 127634"/>
                <a:gd name="connsiteX1" fmla="*/ 149415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70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70" y="0"/>
                  </a:moveTo>
                  <a:cubicBezTo>
                    <a:pt x="262001" y="11811"/>
                    <a:pt x="176721" y="62484"/>
                    <a:pt x="149415" y="76390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54" name="Volný tvar: obrazec 653">
              <a:extLst>
                <a:ext uri="{FF2B5EF4-FFF2-40B4-BE49-F238E27FC236}">
                  <a16:creationId xmlns:a16="http://schemas.microsoft.com/office/drawing/2014/main" id="{77E91A6B-A7F3-4465-9486-13076C8C4797}"/>
                </a:ext>
              </a:extLst>
            </p:cNvPr>
            <p:cNvSpPr/>
            <p:nvPr/>
          </p:nvSpPr>
          <p:spPr>
            <a:xfrm>
              <a:off x="5921184" y="5640070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2 w 298767"/>
                <a:gd name="connsiteY5" fmla="*/ 127635 h 127634"/>
                <a:gd name="connsiteX6" fmla="*/ 298768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917"/>
                    <a:pt x="271145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55" name="Volný tvar: obrazec 654">
              <a:extLst>
                <a:ext uri="{FF2B5EF4-FFF2-40B4-BE49-F238E27FC236}">
                  <a16:creationId xmlns:a16="http://schemas.microsoft.com/office/drawing/2014/main" id="{095510D3-BC94-4D36-9455-87DC2D7CBFD2}"/>
                </a:ext>
              </a:extLst>
            </p:cNvPr>
            <p:cNvSpPr/>
            <p:nvPr/>
          </p:nvSpPr>
          <p:spPr>
            <a:xfrm>
              <a:off x="6250559" y="5640070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415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7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720" y="62484"/>
                    <a:pt x="149415" y="76390"/>
                  </a:cubicBezTo>
                  <a:cubicBezTo>
                    <a:pt x="122110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56" name="Volný tvar: obrazec 655">
              <a:extLst>
                <a:ext uri="{FF2B5EF4-FFF2-40B4-BE49-F238E27FC236}">
                  <a16:creationId xmlns:a16="http://schemas.microsoft.com/office/drawing/2014/main" id="{69EC91EA-DC11-44F3-B0DF-A1C6A30C0372}"/>
                </a:ext>
              </a:extLst>
            </p:cNvPr>
            <p:cNvSpPr/>
            <p:nvPr/>
          </p:nvSpPr>
          <p:spPr>
            <a:xfrm>
              <a:off x="6579679" y="5640070"/>
              <a:ext cx="298703" cy="127634"/>
            </a:xfrm>
            <a:custGeom>
              <a:avLst/>
              <a:gdLst>
                <a:gd name="connsiteX0" fmla="*/ 289433 w 298703"/>
                <a:gd name="connsiteY0" fmla="*/ 0 h 127634"/>
                <a:gd name="connsiteX1" fmla="*/ 149415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433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433" y="0"/>
                  </a:moveTo>
                  <a:cubicBezTo>
                    <a:pt x="262064" y="11811"/>
                    <a:pt x="176720" y="62484"/>
                    <a:pt x="149415" y="76390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917"/>
                    <a:pt x="271081" y="22987"/>
                    <a:pt x="298703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57" name="Volný tvar: obrazec 656">
              <a:extLst>
                <a:ext uri="{FF2B5EF4-FFF2-40B4-BE49-F238E27FC236}">
                  <a16:creationId xmlns:a16="http://schemas.microsoft.com/office/drawing/2014/main" id="{BC24C2D3-1633-47ED-8AFC-CA25CA54B113}"/>
                </a:ext>
              </a:extLst>
            </p:cNvPr>
            <p:cNvSpPr/>
            <p:nvPr/>
          </p:nvSpPr>
          <p:spPr>
            <a:xfrm>
              <a:off x="6909117" y="5640070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1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657" y="62484"/>
                    <a:pt x="149351" y="76390"/>
                  </a:cubicBezTo>
                  <a:cubicBezTo>
                    <a:pt x="122047" y="62547"/>
                    <a:pt x="36702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917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58" name="Volný tvar: obrazec 657">
              <a:extLst>
                <a:ext uri="{FF2B5EF4-FFF2-40B4-BE49-F238E27FC236}">
                  <a16:creationId xmlns:a16="http://schemas.microsoft.com/office/drawing/2014/main" id="{F8C48B23-2E54-4C99-A84A-47E1AF5D6929}"/>
                </a:ext>
              </a:extLst>
            </p:cNvPr>
            <p:cNvSpPr/>
            <p:nvPr/>
          </p:nvSpPr>
          <p:spPr>
            <a:xfrm>
              <a:off x="7238301" y="5640070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917"/>
                    <a:pt x="271081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59" name="Volný tvar: obrazec 658">
              <a:extLst>
                <a:ext uri="{FF2B5EF4-FFF2-40B4-BE49-F238E27FC236}">
                  <a16:creationId xmlns:a16="http://schemas.microsoft.com/office/drawing/2014/main" id="{93B8F0C9-8D4E-4F38-908B-51C1232DFCCB}"/>
                </a:ext>
              </a:extLst>
            </p:cNvPr>
            <p:cNvSpPr/>
            <p:nvPr/>
          </p:nvSpPr>
          <p:spPr>
            <a:xfrm>
              <a:off x="7567548" y="5640070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416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65" y="11811"/>
                    <a:pt x="176657" y="62484"/>
                    <a:pt x="149416" y="76390"/>
                  </a:cubicBezTo>
                  <a:cubicBezTo>
                    <a:pt x="122110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60" name="Volný tvar: obrazec 659">
              <a:extLst>
                <a:ext uri="{FF2B5EF4-FFF2-40B4-BE49-F238E27FC236}">
                  <a16:creationId xmlns:a16="http://schemas.microsoft.com/office/drawing/2014/main" id="{3F4433CA-FEBE-49F6-B6CE-B17C7B3BB40C}"/>
                </a:ext>
              </a:extLst>
            </p:cNvPr>
            <p:cNvSpPr/>
            <p:nvPr/>
          </p:nvSpPr>
          <p:spPr>
            <a:xfrm>
              <a:off x="7896732" y="5640070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90 h 127634"/>
                <a:gd name="connsiteX2" fmla="*/ 9399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8" y="62547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61" name="Volný tvar: obrazec 660">
              <a:extLst>
                <a:ext uri="{FF2B5EF4-FFF2-40B4-BE49-F238E27FC236}">
                  <a16:creationId xmlns:a16="http://schemas.microsoft.com/office/drawing/2014/main" id="{727ED6C8-CD3C-4501-9BDE-E4A5EB1FEBB0}"/>
                </a:ext>
              </a:extLst>
            </p:cNvPr>
            <p:cNvSpPr/>
            <p:nvPr/>
          </p:nvSpPr>
          <p:spPr>
            <a:xfrm>
              <a:off x="8226107" y="5640070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90 h 127634"/>
                <a:gd name="connsiteX2" fmla="*/ 9399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90"/>
                  </a:cubicBezTo>
                  <a:cubicBezTo>
                    <a:pt x="122048" y="62547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62" name="Volný tvar: obrazec 661">
              <a:extLst>
                <a:ext uri="{FF2B5EF4-FFF2-40B4-BE49-F238E27FC236}">
                  <a16:creationId xmlns:a16="http://schemas.microsoft.com/office/drawing/2014/main" id="{F9A0850E-2EF7-44CA-85C5-C864451C2F66}"/>
                </a:ext>
              </a:extLst>
            </p:cNvPr>
            <p:cNvSpPr/>
            <p:nvPr/>
          </p:nvSpPr>
          <p:spPr>
            <a:xfrm>
              <a:off x="8555228" y="5640070"/>
              <a:ext cx="298767" cy="127634"/>
            </a:xfrm>
            <a:custGeom>
              <a:avLst/>
              <a:gdLst>
                <a:gd name="connsiteX0" fmla="*/ 289369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5 w 298767"/>
                <a:gd name="connsiteY4" fmla="*/ 127635 h 127634"/>
                <a:gd name="connsiteX5" fmla="*/ 151702 w 298767"/>
                <a:gd name="connsiteY5" fmla="*/ 127635 h 127634"/>
                <a:gd name="connsiteX6" fmla="*/ 298767 w 298767"/>
                <a:gd name="connsiteY6" fmla="*/ 1651 h 127634"/>
                <a:gd name="connsiteX7" fmla="*/ 289369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559" y="22987"/>
                    <a:pt x="122555" y="101854"/>
                    <a:pt x="147065" y="127635"/>
                  </a:cubicBezTo>
                  <a:lnTo>
                    <a:pt x="151702" y="127635"/>
                  </a:lnTo>
                  <a:cubicBezTo>
                    <a:pt x="176213" y="101917"/>
                    <a:pt x="271145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63" name="Volný tvar: obrazec 662">
              <a:extLst>
                <a:ext uri="{FF2B5EF4-FFF2-40B4-BE49-F238E27FC236}">
                  <a16:creationId xmlns:a16="http://schemas.microsoft.com/office/drawing/2014/main" id="{897C5355-46A5-4A06-965C-55332E413CB8}"/>
                </a:ext>
              </a:extLst>
            </p:cNvPr>
            <p:cNvSpPr/>
            <p:nvPr/>
          </p:nvSpPr>
          <p:spPr>
            <a:xfrm>
              <a:off x="8884666" y="5640070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90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917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64" name="Volný tvar: obrazec 663">
              <a:extLst>
                <a:ext uri="{FF2B5EF4-FFF2-40B4-BE49-F238E27FC236}">
                  <a16:creationId xmlns:a16="http://schemas.microsoft.com/office/drawing/2014/main" id="{1102A5FC-97FF-4914-BA20-824562B6BB18}"/>
                </a:ext>
              </a:extLst>
            </p:cNvPr>
            <p:cNvSpPr/>
            <p:nvPr/>
          </p:nvSpPr>
          <p:spPr>
            <a:xfrm>
              <a:off x="9213722" y="5640070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721" y="62484"/>
                    <a:pt x="149352" y="76390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917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65" name="Volný tvar: obrazec 664">
              <a:extLst>
                <a:ext uri="{FF2B5EF4-FFF2-40B4-BE49-F238E27FC236}">
                  <a16:creationId xmlns:a16="http://schemas.microsoft.com/office/drawing/2014/main" id="{AA384398-E279-4025-9D2C-C5C2EAEB989A}"/>
                </a:ext>
              </a:extLst>
            </p:cNvPr>
            <p:cNvSpPr/>
            <p:nvPr/>
          </p:nvSpPr>
          <p:spPr>
            <a:xfrm>
              <a:off x="5262753" y="5877560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66" name="Volný tvar: obrazec 665">
              <a:extLst>
                <a:ext uri="{FF2B5EF4-FFF2-40B4-BE49-F238E27FC236}">
                  <a16:creationId xmlns:a16="http://schemas.microsoft.com/office/drawing/2014/main" id="{E91D3DF2-BF6D-40DC-B9F5-B427E6239766}"/>
                </a:ext>
              </a:extLst>
            </p:cNvPr>
            <p:cNvSpPr/>
            <p:nvPr/>
          </p:nvSpPr>
          <p:spPr>
            <a:xfrm>
              <a:off x="5592000" y="5877560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415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721" y="62548"/>
                    <a:pt x="149415" y="76390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67" name="Volný tvar: obrazec 666">
              <a:extLst>
                <a:ext uri="{FF2B5EF4-FFF2-40B4-BE49-F238E27FC236}">
                  <a16:creationId xmlns:a16="http://schemas.microsoft.com/office/drawing/2014/main" id="{73996497-808F-4544-8A10-BC35C34B71B5}"/>
                </a:ext>
              </a:extLst>
            </p:cNvPr>
            <p:cNvSpPr/>
            <p:nvPr/>
          </p:nvSpPr>
          <p:spPr>
            <a:xfrm>
              <a:off x="5921184" y="5877560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8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68" name="Volný tvar: obrazec 667">
              <a:extLst>
                <a:ext uri="{FF2B5EF4-FFF2-40B4-BE49-F238E27FC236}">
                  <a16:creationId xmlns:a16="http://schemas.microsoft.com/office/drawing/2014/main" id="{60A05591-B0EE-4445-8884-EFD43FDFD967}"/>
                </a:ext>
              </a:extLst>
            </p:cNvPr>
            <p:cNvSpPr/>
            <p:nvPr/>
          </p:nvSpPr>
          <p:spPr>
            <a:xfrm>
              <a:off x="6250559" y="5877560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415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720" y="62548"/>
                    <a:pt x="149415" y="76390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69" name="Volný tvar: obrazec 668">
              <a:extLst>
                <a:ext uri="{FF2B5EF4-FFF2-40B4-BE49-F238E27FC236}">
                  <a16:creationId xmlns:a16="http://schemas.microsoft.com/office/drawing/2014/main" id="{E1F208B2-167A-4843-A6F9-6E702A121E36}"/>
                </a:ext>
              </a:extLst>
            </p:cNvPr>
            <p:cNvSpPr/>
            <p:nvPr/>
          </p:nvSpPr>
          <p:spPr>
            <a:xfrm>
              <a:off x="6579679" y="5877560"/>
              <a:ext cx="298703" cy="127635"/>
            </a:xfrm>
            <a:custGeom>
              <a:avLst/>
              <a:gdLst>
                <a:gd name="connsiteX0" fmla="*/ 289433 w 298703"/>
                <a:gd name="connsiteY0" fmla="*/ 0 h 127635"/>
                <a:gd name="connsiteX1" fmla="*/ 149415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433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433" y="0"/>
                  </a:moveTo>
                  <a:cubicBezTo>
                    <a:pt x="262064" y="11811"/>
                    <a:pt x="176720" y="62548"/>
                    <a:pt x="149415" y="76390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3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70" name="Volný tvar: obrazec 669">
              <a:extLst>
                <a:ext uri="{FF2B5EF4-FFF2-40B4-BE49-F238E27FC236}">
                  <a16:creationId xmlns:a16="http://schemas.microsoft.com/office/drawing/2014/main" id="{4CB2161D-CC51-4142-BF38-D3F8C99EB81A}"/>
                </a:ext>
              </a:extLst>
            </p:cNvPr>
            <p:cNvSpPr/>
            <p:nvPr/>
          </p:nvSpPr>
          <p:spPr>
            <a:xfrm>
              <a:off x="6909117" y="5877560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1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657" y="62548"/>
                    <a:pt x="149351" y="76390"/>
                  </a:cubicBezTo>
                  <a:cubicBezTo>
                    <a:pt x="122047" y="62548"/>
                    <a:pt x="36702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71" name="Volný tvar: obrazec 670">
              <a:extLst>
                <a:ext uri="{FF2B5EF4-FFF2-40B4-BE49-F238E27FC236}">
                  <a16:creationId xmlns:a16="http://schemas.microsoft.com/office/drawing/2014/main" id="{655AA762-1CF7-4DE6-9CAD-AFA32A41754B}"/>
                </a:ext>
              </a:extLst>
            </p:cNvPr>
            <p:cNvSpPr/>
            <p:nvPr/>
          </p:nvSpPr>
          <p:spPr>
            <a:xfrm>
              <a:off x="7238301" y="5877560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72" name="Volný tvar: obrazec 671">
              <a:extLst>
                <a:ext uri="{FF2B5EF4-FFF2-40B4-BE49-F238E27FC236}">
                  <a16:creationId xmlns:a16="http://schemas.microsoft.com/office/drawing/2014/main" id="{33998AAA-16CB-4952-B344-23F3150D0B8F}"/>
                </a:ext>
              </a:extLst>
            </p:cNvPr>
            <p:cNvSpPr/>
            <p:nvPr/>
          </p:nvSpPr>
          <p:spPr>
            <a:xfrm>
              <a:off x="7567548" y="5877560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65" y="11811"/>
                    <a:pt x="176657" y="62548"/>
                    <a:pt x="149416" y="76390"/>
                  </a:cubicBezTo>
                  <a:cubicBezTo>
                    <a:pt x="122110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73" name="Volný tvar: obrazec 672">
              <a:extLst>
                <a:ext uri="{FF2B5EF4-FFF2-40B4-BE49-F238E27FC236}">
                  <a16:creationId xmlns:a16="http://schemas.microsoft.com/office/drawing/2014/main" id="{26F8B157-6E5A-4753-9D9C-15C6BCE43009}"/>
                </a:ext>
              </a:extLst>
            </p:cNvPr>
            <p:cNvSpPr/>
            <p:nvPr/>
          </p:nvSpPr>
          <p:spPr>
            <a:xfrm>
              <a:off x="7896732" y="5877560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0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8" y="62548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74" name="Volný tvar: obrazec 673">
              <a:extLst>
                <a:ext uri="{FF2B5EF4-FFF2-40B4-BE49-F238E27FC236}">
                  <a16:creationId xmlns:a16="http://schemas.microsoft.com/office/drawing/2014/main" id="{9A0358AE-560A-42B1-AC7E-DAA2830FA382}"/>
                </a:ext>
              </a:extLst>
            </p:cNvPr>
            <p:cNvSpPr/>
            <p:nvPr/>
          </p:nvSpPr>
          <p:spPr>
            <a:xfrm>
              <a:off x="8226107" y="5877560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0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0"/>
                  </a:cubicBezTo>
                  <a:cubicBezTo>
                    <a:pt x="122048" y="62548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75" name="Volný tvar: obrazec 674">
              <a:extLst>
                <a:ext uri="{FF2B5EF4-FFF2-40B4-BE49-F238E27FC236}">
                  <a16:creationId xmlns:a16="http://schemas.microsoft.com/office/drawing/2014/main" id="{5B699C37-D9A1-4B31-99AF-FCB34C8438FF}"/>
                </a:ext>
              </a:extLst>
            </p:cNvPr>
            <p:cNvSpPr/>
            <p:nvPr/>
          </p:nvSpPr>
          <p:spPr>
            <a:xfrm>
              <a:off x="8555228" y="5877560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352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5 w 298767"/>
                <a:gd name="connsiteY4" fmla="*/ 127635 h 127635"/>
                <a:gd name="connsiteX5" fmla="*/ 151702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559" y="22987"/>
                    <a:pt x="122555" y="101854"/>
                    <a:pt x="147065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76" name="Volný tvar: obrazec 675">
              <a:extLst>
                <a:ext uri="{FF2B5EF4-FFF2-40B4-BE49-F238E27FC236}">
                  <a16:creationId xmlns:a16="http://schemas.microsoft.com/office/drawing/2014/main" id="{3A051869-9A10-47E3-8F1C-74AB5CAB413E}"/>
                </a:ext>
              </a:extLst>
            </p:cNvPr>
            <p:cNvSpPr/>
            <p:nvPr/>
          </p:nvSpPr>
          <p:spPr>
            <a:xfrm>
              <a:off x="8884666" y="5877560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77" name="Volný tvar: obrazec 676">
              <a:extLst>
                <a:ext uri="{FF2B5EF4-FFF2-40B4-BE49-F238E27FC236}">
                  <a16:creationId xmlns:a16="http://schemas.microsoft.com/office/drawing/2014/main" id="{0AA4F20E-49D5-4A47-8BDA-8D30187094A7}"/>
                </a:ext>
              </a:extLst>
            </p:cNvPr>
            <p:cNvSpPr/>
            <p:nvPr/>
          </p:nvSpPr>
          <p:spPr>
            <a:xfrm>
              <a:off x="9213722" y="5877560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548"/>
                    <a:pt x="149352" y="76390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78" name="Volný tvar: obrazec 677">
              <a:extLst>
                <a:ext uri="{FF2B5EF4-FFF2-40B4-BE49-F238E27FC236}">
                  <a16:creationId xmlns:a16="http://schemas.microsoft.com/office/drawing/2014/main" id="{E7A06E93-FFC0-42D2-9BA6-1E2C881B0C46}"/>
                </a:ext>
              </a:extLst>
            </p:cNvPr>
            <p:cNvSpPr/>
            <p:nvPr/>
          </p:nvSpPr>
          <p:spPr>
            <a:xfrm>
              <a:off x="9542906" y="5640070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416 w 298704"/>
                <a:gd name="connsiteY1" fmla="*/ 76390 h 127634"/>
                <a:gd name="connsiteX2" fmla="*/ 9399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90"/>
                  </a:cubicBezTo>
                  <a:cubicBezTo>
                    <a:pt x="122111" y="62547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917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79" name="Volný tvar: obrazec 678">
              <a:extLst>
                <a:ext uri="{FF2B5EF4-FFF2-40B4-BE49-F238E27FC236}">
                  <a16:creationId xmlns:a16="http://schemas.microsoft.com/office/drawing/2014/main" id="{9056A5D3-1AA2-479D-972F-6B9DEE8E04B0}"/>
                </a:ext>
              </a:extLst>
            </p:cNvPr>
            <p:cNvSpPr/>
            <p:nvPr/>
          </p:nvSpPr>
          <p:spPr>
            <a:xfrm>
              <a:off x="9872154" y="5640070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1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593" y="62484"/>
                    <a:pt x="149351" y="76390"/>
                  </a:cubicBezTo>
                  <a:cubicBezTo>
                    <a:pt x="122047" y="62547"/>
                    <a:pt x="36702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917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80" name="Volný tvar: obrazec 679">
              <a:extLst>
                <a:ext uri="{FF2B5EF4-FFF2-40B4-BE49-F238E27FC236}">
                  <a16:creationId xmlns:a16="http://schemas.microsoft.com/office/drawing/2014/main" id="{1FE3A723-E173-47E4-AE3B-562C6CB129FB}"/>
                </a:ext>
              </a:extLst>
            </p:cNvPr>
            <p:cNvSpPr/>
            <p:nvPr/>
          </p:nvSpPr>
          <p:spPr>
            <a:xfrm>
              <a:off x="10201402" y="5640070"/>
              <a:ext cx="298767" cy="127634"/>
            </a:xfrm>
            <a:custGeom>
              <a:avLst/>
              <a:gdLst>
                <a:gd name="connsiteX0" fmla="*/ 289369 w 298767"/>
                <a:gd name="connsiteY0" fmla="*/ 0 h 127634"/>
                <a:gd name="connsiteX1" fmla="*/ 149416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7 w 298767"/>
                <a:gd name="connsiteY6" fmla="*/ 1651 h 127634"/>
                <a:gd name="connsiteX7" fmla="*/ 289369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69" y="0"/>
                  </a:moveTo>
                  <a:cubicBezTo>
                    <a:pt x="262065" y="11811"/>
                    <a:pt x="176720" y="62484"/>
                    <a:pt x="149416" y="76390"/>
                  </a:cubicBezTo>
                  <a:cubicBezTo>
                    <a:pt x="122110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1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81" name="Volný tvar: obrazec 680">
              <a:extLst>
                <a:ext uri="{FF2B5EF4-FFF2-40B4-BE49-F238E27FC236}">
                  <a16:creationId xmlns:a16="http://schemas.microsoft.com/office/drawing/2014/main" id="{B8D2FDED-EBBF-424B-9986-6A6B5198F129}"/>
                </a:ext>
              </a:extLst>
            </p:cNvPr>
            <p:cNvSpPr/>
            <p:nvPr/>
          </p:nvSpPr>
          <p:spPr>
            <a:xfrm>
              <a:off x="10530649" y="5640070"/>
              <a:ext cx="298704" cy="127634"/>
            </a:xfrm>
            <a:custGeom>
              <a:avLst/>
              <a:gdLst>
                <a:gd name="connsiteX0" fmla="*/ 289369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69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82" name="Volný tvar: obrazec 681">
              <a:extLst>
                <a:ext uri="{FF2B5EF4-FFF2-40B4-BE49-F238E27FC236}">
                  <a16:creationId xmlns:a16="http://schemas.microsoft.com/office/drawing/2014/main" id="{666CACD7-F06F-4BFA-96A4-64CE3FD77A51}"/>
                </a:ext>
              </a:extLst>
            </p:cNvPr>
            <p:cNvSpPr/>
            <p:nvPr/>
          </p:nvSpPr>
          <p:spPr>
            <a:xfrm>
              <a:off x="10860023" y="5640070"/>
              <a:ext cx="298767" cy="127634"/>
            </a:xfrm>
            <a:custGeom>
              <a:avLst/>
              <a:gdLst>
                <a:gd name="connsiteX0" fmla="*/ 289306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8 w 298767"/>
                <a:gd name="connsiteY6" fmla="*/ 1651 h 127634"/>
                <a:gd name="connsiteX7" fmla="*/ 289306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90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9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68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83" name="Volný tvar: obrazec 682">
              <a:extLst>
                <a:ext uri="{FF2B5EF4-FFF2-40B4-BE49-F238E27FC236}">
                  <a16:creationId xmlns:a16="http://schemas.microsoft.com/office/drawing/2014/main" id="{FB7BFECE-90F5-46A1-954A-4ECC8F81266B}"/>
                </a:ext>
              </a:extLst>
            </p:cNvPr>
            <p:cNvSpPr/>
            <p:nvPr/>
          </p:nvSpPr>
          <p:spPr>
            <a:xfrm>
              <a:off x="11189144" y="5640070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90 h 127634"/>
                <a:gd name="connsiteX2" fmla="*/ 9399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8" y="62547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50" y="101917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84" name="Volný tvar: obrazec 683">
              <a:extLst>
                <a:ext uri="{FF2B5EF4-FFF2-40B4-BE49-F238E27FC236}">
                  <a16:creationId xmlns:a16="http://schemas.microsoft.com/office/drawing/2014/main" id="{3D7617D9-7CEC-4229-A650-DD3848F365BE}"/>
                </a:ext>
              </a:extLst>
            </p:cNvPr>
            <p:cNvSpPr/>
            <p:nvPr/>
          </p:nvSpPr>
          <p:spPr>
            <a:xfrm>
              <a:off x="11518455" y="5640070"/>
              <a:ext cx="298703" cy="127634"/>
            </a:xfrm>
            <a:custGeom>
              <a:avLst/>
              <a:gdLst>
                <a:gd name="connsiteX0" fmla="*/ 289369 w 298703"/>
                <a:gd name="connsiteY0" fmla="*/ 0 h 127634"/>
                <a:gd name="connsiteX1" fmla="*/ 149415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69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69" y="0"/>
                  </a:moveTo>
                  <a:cubicBezTo>
                    <a:pt x="262000" y="11811"/>
                    <a:pt x="176657" y="62484"/>
                    <a:pt x="149415" y="76390"/>
                  </a:cubicBezTo>
                  <a:cubicBezTo>
                    <a:pt x="122110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917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85" name="Volný tvar: obrazec 684">
              <a:extLst>
                <a:ext uri="{FF2B5EF4-FFF2-40B4-BE49-F238E27FC236}">
                  <a16:creationId xmlns:a16="http://schemas.microsoft.com/office/drawing/2014/main" id="{5FD4A9A5-BF66-4233-90E6-9C54D17DC804}"/>
                </a:ext>
              </a:extLst>
            </p:cNvPr>
            <p:cNvSpPr/>
            <p:nvPr/>
          </p:nvSpPr>
          <p:spPr>
            <a:xfrm>
              <a:off x="9542906" y="5877560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90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0"/>
                  </a:cubicBezTo>
                  <a:cubicBezTo>
                    <a:pt x="122111" y="62548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86" name="Volný tvar: obrazec 685">
              <a:extLst>
                <a:ext uri="{FF2B5EF4-FFF2-40B4-BE49-F238E27FC236}">
                  <a16:creationId xmlns:a16="http://schemas.microsoft.com/office/drawing/2014/main" id="{56427AA0-FEF7-46B2-AE5A-FD1210F4F879}"/>
                </a:ext>
              </a:extLst>
            </p:cNvPr>
            <p:cNvSpPr/>
            <p:nvPr/>
          </p:nvSpPr>
          <p:spPr>
            <a:xfrm>
              <a:off x="9872154" y="5877560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1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1" y="76390"/>
                  </a:cubicBezTo>
                  <a:cubicBezTo>
                    <a:pt x="122047" y="62548"/>
                    <a:pt x="36702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87" name="Volný tvar: obrazec 686">
              <a:extLst>
                <a:ext uri="{FF2B5EF4-FFF2-40B4-BE49-F238E27FC236}">
                  <a16:creationId xmlns:a16="http://schemas.microsoft.com/office/drawing/2014/main" id="{E8E74DD9-6C70-476A-A360-A0678AF169B6}"/>
                </a:ext>
              </a:extLst>
            </p:cNvPr>
            <p:cNvSpPr/>
            <p:nvPr/>
          </p:nvSpPr>
          <p:spPr>
            <a:xfrm>
              <a:off x="10201402" y="5877560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416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65" y="11811"/>
                    <a:pt x="176720" y="62548"/>
                    <a:pt x="149416" y="76390"/>
                  </a:cubicBezTo>
                  <a:cubicBezTo>
                    <a:pt x="122110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88" name="Volný tvar: obrazec 687">
              <a:extLst>
                <a:ext uri="{FF2B5EF4-FFF2-40B4-BE49-F238E27FC236}">
                  <a16:creationId xmlns:a16="http://schemas.microsoft.com/office/drawing/2014/main" id="{83AC3311-9A4F-4864-B6D1-E65615F77039}"/>
                </a:ext>
              </a:extLst>
            </p:cNvPr>
            <p:cNvSpPr/>
            <p:nvPr/>
          </p:nvSpPr>
          <p:spPr>
            <a:xfrm>
              <a:off x="10530649" y="5877560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89" name="Volný tvar: obrazec 688">
              <a:extLst>
                <a:ext uri="{FF2B5EF4-FFF2-40B4-BE49-F238E27FC236}">
                  <a16:creationId xmlns:a16="http://schemas.microsoft.com/office/drawing/2014/main" id="{97DCDED5-82E8-414F-AE1F-A6A0FE13CCE7}"/>
                </a:ext>
              </a:extLst>
            </p:cNvPr>
            <p:cNvSpPr/>
            <p:nvPr/>
          </p:nvSpPr>
          <p:spPr>
            <a:xfrm>
              <a:off x="10860023" y="5877560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8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0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9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8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90" name="Volný tvar: obrazec 689">
              <a:extLst>
                <a:ext uri="{FF2B5EF4-FFF2-40B4-BE49-F238E27FC236}">
                  <a16:creationId xmlns:a16="http://schemas.microsoft.com/office/drawing/2014/main" id="{3AD12E71-33E1-4AD4-AEB7-A2D52B410B94}"/>
                </a:ext>
              </a:extLst>
            </p:cNvPr>
            <p:cNvSpPr/>
            <p:nvPr/>
          </p:nvSpPr>
          <p:spPr>
            <a:xfrm>
              <a:off x="11189144" y="5877560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0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50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91" name="Volný tvar: obrazec 690">
              <a:extLst>
                <a:ext uri="{FF2B5EF4-FFF2-40B4-BE49-F238E27FC236}">
                  <a16:creationId xmlns:a16="http://schemas.microsoft.com/office/drawing/2014/main" id="{32540792-E8E7-4121-AAFB-21704B3C6AE6}"/>
                </a:ext>
              </a:extLst>
            </p:cNvPr>
            <p:cNvSpPr/>
            <p:nvPr/>
          </p:nvSpPr>
          <p:spPr>
            <a:xfrm>
              <a:off x="11518455" y="5877560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5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0" y="11811"/>
                    <a:pt x="176657" y="62548"/>
                    <a:pt x="149415" y="76390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93" name="Volný tvar: obrazec 692">
              <a:extLst>
                <a:ext uri="{FF2B5EF4-FFF2-40B4-BE49-F238E27FC236}">
                  <a16:creationId xmlns:a16="http://schemas.microsoft.com/office/drawing/2014/main" id="{C2DE777F-C9DE-44CC-9AAF-714A78EEC4A3}"/>
                </a:ext>
              </a:extLst>
            </p:cNvPr>
            <p:cNvSpPr/>
            <p:nvPr/>
          </p:nvSpPr>
          <p:spPr>
            <a:xfrm>
              <a:off x="982535" y="5162169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94" name="Volný tvar: obrazec 693">
              <a:extLst>
                <a:ext uri="{FF2B5EF4-FFF2-40B4-BE49-F238E27FC236}">
                  <a16:creationId xmlns:a16="http://schemas.microsoft.com/office/drawing/2014/main" id="{87CD3B4A-E550-4FB8-BD01-BBF4EFE1D465}"/>
                </a:ext>
              </a:extLst>
            </p:cNvPr>
            <p:cNvSpPr/>
            <p:nvPr/>
          </p:nvSpPr>
          <p:spPr>
            <a:xfrm>
              <a:off x="1311783" y="5162169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416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8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0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8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95" name="Volný tvar: obrazec 694">
              <a:extLst>
                <a:ext uri="{FF2B5EF4-FFF2-40B4-BE49-F238E27FC236}">
                  <a16:creationId xmlns:a16="http://schemas.microsoft.com/office/drawing/2014/main" id="{00E8DB59-6D5D-44A5-BEAA-CE941065AC9B}"/>
                </a:ext>
              </a:extLst>
            </p:cNvPr>
            <p:cNvSpPr/>
            <p:nvPr/>
          </p:nvSpPr>
          <p:spPr>
            <a:xfrm>
              <a:off x="1641030" y="5162169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8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209" y="22987"/>
                    <a:pt x="298768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96" name="Volný tvar: obrazec 695">
              <a:extLst>
                <a:ext uri="{FF2B5EF4-FFF2-40B4-BE49-F238E27FC236}">
                  <a16:creationId xmlns:a16="http://schemas.microsoft.com/office/drawing/2014/main" id="{CA070E4D-B372-4880-BC59-EAB6790841E2}"/>
                </a:ext>
              </a:extLst>
            </p:cNvPr>
            <p:cNvSpPr/>
            <p:nvPr/>
          </p:nvSpPr>
          <p:spPr>
            <a:xfrm>
              <a:off x="1970341" y="5162169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97" name="Volný tvar: obrazec 696">
              <a:extLst>
                <a:ext uri="{FF2B5EF4-FFF2-40B4-BE49-F238E27FC236}">
                  <a16:creationId xmlns:a16="http://schemas.microsoft.com/office/drawing/2014/main" id="{D76AA85E-0E99-461D-B7AD-4A622C62A6B1}"/>
                </a:ext>
              </a:extLst>
            </p:cNvPr>
            <p:cNvSpPr/>
            <p:nvPr/>
          </p:nvSpPr>
          <p:spPr>
            <a:xfrm>
              <a:off x="2299398" y="5162169"/>
              <a:ext cx="298704" cy="127635"/>
            </a:xfrm>
            <a:custGeom>
              <a:avLst/>
              <a:gdLst>
                <a:gd name="connsiteX0" fmla="*/ 289433 w 298704"/>
                <a:gd name="connsiteY0" fmla="*/ 0 h 127635"/>
                <a:gd name="connsiteX1" fmla="*/ 149416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433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433" y="0"/>
                  </a:moveTo>
                  <a:cubicBezTo>
                    <a:pt x="262065" y="11811"/>
                    <a:pt x="176721" y="62484"/>
                    <a:pt x="149416" y="76327"/>
                  </a:cubicBezTo>
                  <a:cubicBezTo>
                    <a:pt x="122111" y="62484"/>
                    <a:pt x="36830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98" name="Volný tvar: obrazec 697">
              <a:extLst>
                <a:ext uri="{FF2B5EF4-FFF2-40B4-BE49-F238E27FC236}">
                  <a16:creationId xmlns:a16="http://schemas.microsoft.com/office/drawing/2014/main" id="{94B0FEF0-4A10-4E15-A74B-66D6567DF314}"/>
                </a:ext>
              </a:extLst>
            </p:cNvPr>
            <p:cNvSpPr/>
            <p:nvPr/>
          </p:nvSpPr>
          <p:spPr>
            <a:xfrm>
              <a:off x="2628836" y="5162169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1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99" name="Volný tvar: obrazec 698">
              <a:extLst>
                <a:ext uri="{FF2B5EF4-FFF2-40B4-BE49-F238E27FC236}">
                  <a16:creationId xmlns:a16="http://schemas.microsoft.com/office/drawing/2014/main" id="{43345F68-D92D-4560-9F22-3B9A8B9F912C}"/>
                </a:ext>
              </a:extLst>
            </p:cNvPr>
            <p:cNvSpPr/>
            <p:nvPr/>
          </p:nvSpPr>
          <p:spPr>
            <a:xfrm>
              <a:off x="2958020" y="5162169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00" name="Volný tvar: obrazec 699">
              <a:extLst>
                <a:ext uri="{FF2B5EF4-FFF2-40B4-BE49-F238E27FC236}">
                  <a16:creationId xmlns:a16="http://schemas.microsoft.com/office/drawing/2014/main" id="{F8147E30-6719-4B24-AFA4-B48D6D4626B7}"/>
                </a:ext>
              </a:extLst>
            </p:cNvPr>
            <p:cNvSpPr/>
            <p:nvPr/>
          </p:nvSpPr>
          <p:spPr>
            <a:xfrm>
              <a:off x="3287395" y="5162169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01" name="Volný tvar: obrazec 700">
              <a:extLst>
                <a:ext uri="{FF2B5EF4-FFF2-40B4-BE49-F238E27FC236}">
                  <a16:creationId xmlns:a16="http://schemas.microsoft.com/office/drawing/2014/main" id="{41524417-4A91-4BA9-B533-690DEFE779E8}"/>
                </a:ext>
              </a:extLst>
            </p:cNvPr>
            <p:cNvSpPr/>
            <p:nvPr/>
          </p:nvSpPr>
          <p:spPr>
            <a:xfrm>
              <a:off x="3616515" y="5162169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02" name="Volný tvar: obrazec 701">
              <a:extLst>
                <a:ext uri="{FF2B5EF4-FFF2-40B4-BE49-F238E27FC236}">
                  <a16:creationId xmlns:a16="http://schemas.microsoft.com/office/drawing/2014/main" id="{58121944-5AD0-4FA7-8986-71F916679F3B}"/>
                </a:ext>
              </a:extLst>
            </p:cNvPr>
            <p:cNvSpPr/>
            <p:nvPr/>
          </p:nvSpPr>
          <p:spPr>
            <a:xfrm>
              <a:off x="3945890" y="5162169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03" name="Volný tvar: obrazec 702">
              <a:extLst>
                <a:ext uri="{FF2B5EF4-FFF2-40B4-BE49-F238E27FC236}">
                  <a16:creationId xmlns:a16="http://schemas.microsoft.com/office/drawing/2014/main" id="{01DDF282-93CA-43A5-8EDF-0628558B5770}"/>
                </a:ext>
              </a:extLst>
            </p:cNvPr>
            <p:cNvSpPr/>
            <p:nvPr/>
          </p:nvSpPr>
          <p:spPr>
            <a:xfrm>
              <a:off x="4275010" y="5162169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04" name="Volný tvar: obrazec 703">
              <a:extLst>
                <a:ext uri="{FF2B5EF4-FFF2-40B4-BE49-F238E27FC236}">
                  <a16:creationId xmlns:a16="http://schemas.microsoft.com/office/drawing/2014/main" id="{3C3D93E6-5E42-435E-8BFE-A94DF83729F5}"/>
                </a:ext>
              </a:extLst>
            </p:cNvPr>
            <p:cNvSpPr/>
            <p:nvPr/>
          </p:nvSpPr>
          <p:spPr>
            <a:xfrm>
              <a:off x="4604321" y="5162169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5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415" y="76327"/>
                  </a:cubicBezTo>
                  <a:cubicBezTo>
                    <a:pt x="122110" y="62484"/>
                    <a:pt x="36830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05" name="Volný tvar: obrazec 704">
              <a:extLst>
                <a:ext uri="{FF2B5EF4-FFF2-40B4-BE49-F238E27FC236}">
                  <a16:creationId xmlns:a16="http://schemas.microsoft.com/office/drawing/2014/main" id="{199B97B7-EBE5-4BEA-9DCC-D94B1101C7E6}"/>
                </a:ext>
              </a:extLst>
            </p:cNvPr>
            <p:cNvSpPr/>
            <p:nvPr/>
          </p:nvSpPr>
          <p:spPr>
            <a:xfrm>
              <a:off x="4933505" y="5162169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149" y="101854"/>
                    <a:pt x="271145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06" name="Volný tvar: obrazec 705">
              <a:extLst>
                <a:ext uri="{FF2B5EF4-FFF2-40B4-BE49-F238E27FC236}">
                  <a16:creationId xmlns:a16="http://schemas.microsoft.com/office/drawing/2014/main" id="{ECE12E22-A4D1-4B8B-A9DA-B5E17D9751CD}"/>
                </a:ext>
              </a:extLst>
            </p:cNvPr>
            <p:cNvSpPr/>
            <p:nvPr/>
          </p:nvSpPr>
          <p:spPr>
            <a:xfrm>
              <a:off x="982535" y="5399595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0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07" name="Volný tvar: obrazec 706">
              <a:extLst>
                <a:ext uri="{FF2B5EF4-FFF2-40B4-BE49-F238E27FC236}">
                  <a16:creationId xmlns:a16="http://schemas.microsoft.com/office/drawing/2014/main" id="{1B0CD6AE-BF53-4606-A2A5-95BAA3F955C2}"/>
                </a:ext>
              </a:extLst>
            </p:cNvPr>
            <p:cNvSpPr/>
            <p:nvPr/>
          </p:nvSpPr>
          <p:spPr>
            <a:xfrm>
              <a:off x="1311783" y="5399595"/>
              <a:ext cx="298767" cy="127698"/>
            </a:xfrm>
            <a:custGeom>
              <a:avLst/>
              <a:gdLst>
                <a:gd name="connsiteX0" fmla="*/ 289369 w 298767"/>
                <a:gd name="connsiteY0" fmla="*/ 0 h 127698"/>
                <a:gd name="connsiteX1" fmla="*/ 149416 w 298767"/>
                <a:gd name="connsiteY1" fmla="*/ 76390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638 w 298767"/>
                <a:gd name="connsiteY5" fmla="*/ 127699 h 127698"/>
                <a:gd name="connsiteX6" fmla="*/ 298768 w 298767"/>
                <a:gd name="connsiteY6" fmla="*/ 1715 h 127698"/>
                <a:gd name="connsiteX7" fmla="*/ 289369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69" y="0"/>
                  </a:moveTo>
                  <a:cubicBezTo>
                    <a:pt x="262001" y="11811"/>
                    <a:pt x="176721" y="62548"/>
                    <a:pt x="149416" y="76390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68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08" name="Volný tvar: obrazec 707">
              <a:extLst>
                <a:ext uri="{FF2B5EF4-FFF2-40B4-BE49-F238E27FC236}">
                  <a16:creationId xmlns:a16="http://schemas.microsoft.com/office/drawing/2014/main" id="{5E8BDEFD-F139-4D7B-B7DC-A47B84A26479}"/>
                </a:ext>
              </a:extLst>
            </p:cNvPr>
            <p:cNvSpPr/>
            <p:nvPr/>
          </p:nvSpPr>
          <p:spPr>
            <a:xfrm>
              <a:off x="1641030" y="5399595"/>
              <a:ext cx="298767" cy="127698"/>
            </a:xfrm>
            <a:custGeom>
              <a:avLst/>
              <a:gdLst>
                <a:gd name="connsiteX0" fmla="*/ 289306 w 298767"/>
                <a:gd name="connsiteY0" fmla="*/ 0 h 127698"/>
                <a:gd name="connsiteX1" fmla="*/ 149352 w 298767"/>
                <a:gd name="connsiteY1" fmla="*/ 76390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702 w 298767"/>
                <a:gd name="connsiteY5" fmla="*/ 127699 h 127698"/>
                <a:gd name="connsiteX6" fmla="*/ 298768 w 298767"/>
                <a:gd name="connsiteY6" fmla="*/ 1715 h 127698"/>
                <a:gd name="connsiteX7" fmla="*/ 289306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702" y="127699"/>
                  </a:lnTo>
                  <a:cubicBezTo>
                    <a:pt x="176213" y="101918"/>
                    <a:pt x="271209" y="23051"/>
                    <a:pt x="298768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09" name="Volný tvar: obrazec 708">
              <a:extLst>
                <a:ext uri="{FF2B5EF4-FFF2-40B4-BE49-F238E27FC236}">
                  <a16:creationId xmlns:a16="http://schemas.microsoft.com/office/drawing/2014/main" id="{39853B56-988D-41B1-82C4-E3F9FEF6317F}"/>
                </a:ext>
              </a:extLst>
            </p:cNvPr>
            <p:cNvSpPr/>
            <p:nvPr/>
          </p:nvSpPr>
          <p:spPr>
            <a:xfrm>
              <a:off x="1970341" y="5399595"/>
              <a:ext cx="298767" cy="127698"/>
            </a:xfrm>
            <a:custGeom>
              <a:avLst/>
              <a:gdLst>
                <a:gd name="connsiteX0" fmla="*/ 289306 w 298767"/>
                <a:gd name="connsiteY0" fmla="*/ 0 h 127698"/>
                <a:gd name="connsiteX1" fmla="*/ 149352 w 298767"/>
                <a:gd name="connsiteY1" fmla="*/ 76390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638 w 298767"/>
                <a:gd name="connsiteY5" fmla="*/ 127699 h 127698"/>
                <a:gd name="connsiteX6" fmla="*/ 298767 w 298767"/>
                <a:gd name="connsiteY6" fmla="*/ 1715 h 127698"/>
                <a:gd name="connsiteX7" fmla="*/ 289306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618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67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10" name="Volný tvar: obrazec 709">
              <a:extLst>
                <a:ext uri="{FF2B5EF4-FFF2-40B4-BE49-F238E27FC236}">
                  <a16:creationId xmlns:a16="http://schemas.microsoft.com/office/drawing/2014/main" id="{51F6653F-9BBB-47E8-9292-B442D7E97E32}"/>
                </a:ext>
              </a:extLst>
            </p:cNvPr>
            <p:cNvSpPr/>
            <p:nvPr/>
          </p:nvSpPr>
          <p:spPr>
            <a:xfrm>
              <a:off x="2299398" y="5399595"/>
              <a:ext cx="298704" cy="127698"/>
            </a:xfrm>
            <a:custGeom>
              <a:avLst/>
              <a:gdLst>
                <a:gd name="connsiteX0" fmla="*/ 289433 w 298704"/>
                <a:gd name="connsiteY0" fmla="*/ 0 h 127698"/>
                <a:gd name="connsiteX1" fmla="*/ 149416 w 298704"/>
                <a:gd name="connsiteY1" fmla="*/ 76390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433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433" y="0"/>
                  </a:moveTo>
                  <a:cubicBezTo>
                    <a:pt x="262065" y="11811"/>
                    <a:pt x="176721" y="62548"/>
                    <a:pt x="149416" y="76390"/>
                  </a:cubicBezTo>
                  <a:cubicBezTo>
                    <a:pt x="122111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086" y="101918"/>
                    <a:pt x="271082" y="23051"/>
                    <a:pt x="298704" y="1715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11" name="Volný tvar: obrazec 710">
              <a:extLst>
                <a:ext uri="{FF2B5EF4-FFF2-40B4-BE49-F238E27FC236}">
                  <a16:creationId xmlns:a16="http://schemas.microsoft.com/office/drawing/2014/main" id="{EB1B6C61-1265-4C2C-B0B4-0C6EC7D6155C}"/>
                </a:ext>
              </a:extLst>
            </p:cNvPr>
            <p:cNvSpPr/>
            <p:nvPr/>
          </p:nvSpPr>
          <p:spPr>
            <a:xfrm>
              <a:off x="2628836" y="5399595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0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0"/>
                  </a:cubicBezTo>
                  <a:cubicBezTo>
                    <a:pt x="122111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12" name="Volný tvar: obrazec 711">
              <a:extLst>
                <a:ext uri="{FF2B5EF4-FFF2-40B4-BE49-F238E27FC236}">
                  <a16:creationId xmlns:a16="http://schemas.microsoft.com/office/drawing/2014/main" id="{C3B0E22A-BA78-4F42-8B35-C572E05CCD8D}"/>
                </a:ext>
              </a:extLst>
            </p:cNvPr>
            <p:cNvSpPr/>
            <p:nvPr/>
          </p:nvSpPr>
          <p:spPr>
            <a:xfrm>
              <a:off x="2958020" y="5399595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0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086" y="101918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13" name="Volný tvar: obrazec 712">
              <a:extLst>
                <a:ext uri="{FF2B5EF4-FFF2-40B4-BE49-F238E27FC236}">
                  <a16:creationId xmlns:a16="http://schemas.microsoft.com/office/drawing/2014/main" id="{DF929EEB-2A70-4E06-ADFF-A2A8E94CEDBD}"/>
                </a:ext>
              </a:extLst>
            </p:cNvPr>
            <p:cNvSpPr/>
            <p:nvPr/>
          </p:nvSpPr>
          <p:spPr>
            <a:xfrm>
              <a:off x="3287395" y="5399595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14" name="Volný tvar: obrazec 713">
              <a:extLst>
                <a:ext uri="{FF2B5EF4-FFF2-40B4-BE49-F238E27FC236}">
                  <a16:creationId xmlns:a16="http://schemas.microsoft.com/office/drawing/2014/main" id="{4B2B829A-DE37-4D3C-B1AC-EF8FC3A6F2EB}"/>
                </a:ext>
              </a:extLst>
            </p:cNvPr>
            <p:cNvSpPr/>
            <p:nvPr/>
          </p:nvSpPr>
          <p:spPr>
            <a:xfrm>
              <a:off x="3616515" y="5399595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352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5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1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15" name="Volný tvar: obrazec 714">
              <a:extLst>
                <a:ext uri="{FF2B5EF4-FFF2-40B4-BE49-F238E27FC236}">
                  <a16:creationId xmlns:a16="http://schemas.microsoft.com/office/drawing/2014/main" id="{C572721E-6B3A-4C5C-AD82-1561443FA4E2}"/>
                </a:ext>
              </a:extLst>
            </p:cNvPr>
            <p:cNvSpPr/>
            <p:nvPr/>
          </p:nvSpPr>
          <p:spPr>
            <a:xfrm>
              <a:off x="3945890" y="5399595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16" name="Volný tvar: obrazec 715">
              <a:extLst>
                <a:ext uri="{FF2B5EF4-FFF2-40B4-BE49-F238E27FC236}">
                  <a16:creationId xmlns:a16="http://schemas.microsoft.com/office/drawing/2014/main" id="{7E526516-DAD9-4B69-9802-401984A8C3BD}"/>
                </a:ext>
              </a:extLst>
            </p:cNvPr>
            <p:cNvSpPr/>
            <p:nvPr/>
          </p:nvSpPr>
          <p:spPr>
            <a:xfrm>
              <a:off x="4275010" y="5399595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0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145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17" name="Volný tvar: obrazec 716">
              <a:extLst>
                <a:ext uri="{FF2B5EF4-FFF2-40B4-BE49-F238E27FC236}">
                  <a16:creationId xmlns:a16="http://schemas.microsoft.com/office/drawing/2014/main" id="{D9C2DA8E-F7D8-4DD1-BB33-D728D931BE38}"/>
                </a:ext>
              </a:extLst>
            </p:cNvPr>
            <p:cNvSpPr/>
            <p:nvPr/>
          </p:nvSpPr>
          <p:spPr>
            <a:xfrm>
              <a:off x="4604321" y="5399595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415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5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415" y="76390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18" name="Volný tvar: obrazec 717">
              <a:extLst>
                <a:ext uri="{FF2B5EF4-FFF2-40B4-BE49-F238E27FC236}">
                  <a16:creationId xmlns:a16="http://schemas.microsoft.com/office/drawing/2014/main" id="{184673DB-5518-4F4F-9CC9-E6F9E3079090}"/>
                </a:ext>
              </a:extLst>
            </p:cNvPr>
            <p:cNvSpPr/>
            <p:nvPr/>
          </p:nvSpPr>
          <p:spPr>
            <a:xfrm>
              <a:off x="4933505" y="5399595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352 w 298767"/>
                <a:gd name="connsiteY1" fmla="*/ 76390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702 w 298767"/>
                <a:gd name="connsiteY5" fmla="*/ 127699 h 127698"/>
                <a:gd name="connsiteX6" fmla="*/ 298767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702" y="127699"/>
                  </a:lnTo>
                  <a:cubicBezTo>
                    <a:pt x="176149" y="101918"/>
                    <a:pt x="271145" y="23051"/>
                    <a:pt x="298767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19" name="Volný tvar: obrazec 718">
              <a:extLst>
                <a:ext uri="{FF2B5EF4-FFF2-40B4-BE49-F238E27FC236}">
                  <a16:creationId xmlns:a16="http://schemas.microsoft.com/office/drawing/2014/main" id="{668528B0-A270-4DA6-A610-18210291FF9A}"/>
                </a:ext>
              </a:extLst>
            </p:cNvPr>
            <p:cNvSpPr/>
            <p:nvPr/>
          </p:nvSpPr>
          <p:spPr>
            <a:xfrm>
              <a:off x="5262753" y="5162169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20" name="Volný tvar: obrazec 719">
              <a:extLst>
                <a:ext uri="{FF2B5EF4-FFF2-40B4-BE49-F238E27FC236}">
                  <a16:creationId xmlns:a16="http://schemas.microsoft.com/office/drawing/2014/main" id="{835B0110-9DC4-4719-AC69-4502661DB791}"/>
                </a:ext>
              </a:extLst>
            </p:cNvPr>
            <p:cNvSpPr/>
            <p:nvPr/>
          </p:nvSpPr>
          <p:spPr>
            <a:xfrm>
              <a:off x="5592000" y="5162169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415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5" y="76327"/>
                  </a:cubicBezTo>
                  <a:cubicBezTo>
                    <a:pt x="122110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21" name="Volný tvar: obrazec 720">
              <a:extLst>
                <a:ext uri="{FF2B5EF4-FFF2-40B4-BE49-F238E27FC236}">
                  <a16:creationId xmlns:a16="http://schemas.microsoft.com/office/drawing/2014/main" id="{D22D223B-2944-4067-8C5F-917C72330FD1}"/>
                </a:ext>
              </a:extLst>
            </p:cNvPr>
            <p:cNvSpPr/>
            <p:nvPr/>
          </p:nvSpPr>
          <p:spPr>
            <a:xfrm>
              <a:off x="5921184" y="5162169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8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22" name="Volný tvar: obrazec 721">
              <a:extLst>
                <a:ext uri="{FF2B5EF4-FFF2-40B4-BE49-F238E27FC236}">
                  <a16:creationId xmlns:a16="http://schemas.microsoft.com/office/drawing/2014/main" id="{5B4867E4-1CA9-43C5-8096-5755844DC271}"/>
                </a:ext>
              </a:extLst>
            </p:cNvPr>
            <p:cNvSpPr/>
            <p:nvPr/>
          </p:nvSpPr>
          <p:spPr>
            <a:xfrm>
              <a:off x="6250559" y="5162169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415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720" y="62484"/>
                    <a:pt x="149415" y="76327"/>
                  </a:cubicBezTo>
                  <a:cubicBezTo>
                    <a:pt x="122110" y="62484"/>
                    <a:pt x="36830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23" name="Volný tvar: obrazec 722">
              <a:extLst>
                <a:ext uri="{FF2B5EF4-FFF2-40B4-BE49-F238E27FC236}">
                  <a16:creationId xmlns:a16="http://schemas.microsoft.com/office/drawing/2014/main" id="{20F30EB0-5D9C-4375-90A8-FA031B77051B}"/>
                </a:ext>
              </a:extLst>
            </p:cNvPr>
            <p:cNvSpPr/>
            <p:nvPr/>
          </p:nvSpPr>
          <p:spPr>
            <a:xfrm>
              <a:off x="6579679" y="5162169"/>
              <a:ext cx="298703" cy="127635"/>
            </a:xfrm>
            <a:custGeom>
              <a:avLst/>
              <a:gdLst>
                <a:gd name="connsiteX0" fmla="*/ 289433 w 298703"/>
                <a:gd name="connsiteY0" fmla="*/ 0 h 127635"/>
                <a:gd name="connsiteX1" fmla="*/ 149415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433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433" y="0"/>
                  </a:moveTo>
                  <a:cubicBezTo>
                    <a:pt x="262064" y="11811"/>
                    <a:pt x="176720" y="62484"/>
                    <a:pt x="149415" y="76327"/>
                  </a:cubicBezTo>
                  <a:cubicBezTo>
                    <a:pt x="122110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3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24" name="Volný tvar: obrazec 723">
              <a:extLst>
                <a:ext uri="{FF2B5EF4-FFF2-40B4-BE49-F238E27FC236}">
                  <a16:creationId xmlns:a16="http://schemas.microsoft.com/office/drawing/2014/main" id="{1B8C9571-0AC9-4FFE-AB39-EE03BFD634E4}"/>
                </a:ext>
              </a:extLst>
            </p:cNvPr>
            <p:cNvSpPr/>
            <p:nvPr/>
          </p:nvSpPr>
          <p:spPr>
            <a:xfrm>
              <a:off x="6909117" y="5162169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1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1" y="76327"/>
                  </a:cubicBezTo>
                  <a:cubicBezTo>
                    <a:pt x="122047" y="62484"/>
                    <a:pt x="36702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25" name="Volný tvar: obrazec 724">
              <a:extLst>
                <a:ext uri="{FF2B5EF4-FFF2-40B4-BE49-F238E27FC236}">
                  <a16:creationId xmlns:a16="http://schemas.microsoft.com/office/drawing/2014/main" id="{08E42744-031C-4128-8F04-30DC33A1CC38}"/>
                </a:ext>
              </a:extLst>
            </p:cNvPr>
            <p:cNvSpPr/>
            <p:nvPr/>
          </p:nvSpPr>
          <p:spPr>
            <a:xfrm>
              <a:off x="7238301" y="5162169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26" name="Volný tvar: obrazec 725">
              <a:extLst>
                <a:ext uri="{FF2B5EF4-FFF2-40B4-BE49-F238E27FC236}">
                  <a16:creationId xmlns:a16="http://schemas.microsoft.com/office/drawing/2014/main" id="{F02F7AE9-1703-4841-A190-3F9D13E05BE0}"/>
                </a:ext>
              </a:extLst>
            </p:cNvPr>
            <p:cNvSpPr/>
            <p:nvPr/>
          </p:nvSpPr>
          <p:spPr>
            <a:xfrm>
              <a:off x="7567548" y="5162169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65" y="11811"/>
                    <a:pt x="176657" y="62484"/>
                    <a:pt x="149416" y="76327"/>
                  </a:cubicBezTo>
                  <a:cubicBezTo>
                    <a:pt x="122110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27" name="Volný tvar: obrazec 726">
              <a:extLst>
                <a:ext uri="{FF2B5EF4-FFF2-40B4-BE49-F238E27FC236}">
                  <a16:creationId xmlns:a16="http://schemas.microsoft.com/office/drawing/2014/main" id="{9A9A9312-DDF4-4AA5-93D0-F427E6725A05}"/>
                </a:ext>
              </a:extLst>
            </p:cNvPr>
            <p:cNvSpPr/>
            <p:nvPr/>
          </p:nvSpPr>
          <p:spPr>
            <a:xfrm>
              <a:off x="7896732" y="5162169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27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8" y="62484"/>
                    <a:pt x="36767" y="11748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28" name="Volný tvar: obrazec 727">
              <a:extLst>
                <a:ext uri="{FF2B5EF4-FFF2-40B4-BE49-F238E27FC236}">
                  <a16:creationId xmlns:a16="http://schemas.microsoft.com/office/drawing/2014/main" id="{448B4F2E-7139-411C-84E9-B80114AEF1E2}"/>
                </a:ext>
              </a:extLst>
            </p:cNvPr>
            <p:cNvSpPr/>
            <p:nvPr/>
          </p:nvSpPr>
          <p:spPr>
            <a:xfrm>
              <a:off x="8226107" y="5162169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27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27"/>
                  </a:cubicBezTo>
                  <a:cubicBezTo>
                    <a:pt x="122048" y="62484"/>
                    <a:pt x="36767" y="11748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29" name="Volný tvar: obrazec 728">
              <a:extLst>
                <a:ext uri="{FF2B5EF4-FFF2-40B4-BE49-F238E27FC236}">
                  <a16:creationId xmlns:a16="http://schemas.microsoft.com/office/drawing/2014/main" id="{10FE440D-B7CF-44CD-B1FE-9408ED84011E}"/>
                </a:ext>
              </a:extLst>
            </p:cNvPr>
            <p:cNvSpPr/>
            <p:nvPr/>
          </p:nvSpPr>
          <p:spPr>
            <a:xfrm>
              <a:off x="8555228" y="5162169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5 w 298767"/>
                <a:gd name="connsiteY4" fmla="*/ 127635 h 127635"/>
                <a:gd name="connsiteX5" fmla="*/ 151702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559" y="22987"/>
                    <a:pt x="122555" y="101854"/>
                    <a:pt x="147065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30" name="Volný tvar: obrazec 729">
              <a:extLst>
                <a:ext uri="{FF2B5EF4-FFF2-40B4-BE49-F238E27FC236}">
                  <a16:creationId xmlns:a16="http://schemas.microsoft.com/office/drawing/2014/main" id="{30F876A1-AC51-46D6-802A-5BBCBC89024F}"/>
                </a:ext>
              </a:extLst>
            </p:cNvPr>
            <p:cNvSpPr/>
            <p:nvPr/>
          </p:nvSpPr>
          <p:spPr>
            <a:xfrm>
              <a:off x="8884666" y="5162169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27"/>
                  </a:cubicBezTo>
                  <a:cubicBezTo>
                    <a:pt x="122047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31" name="Volný tvar: obrazec 730">
              <a:extLst>
                <a:ext uri="{FF2B5EF4-FFF2-40B4-BE49-F238E27FC236}">
                  <a16:creationId xmlns:a16="http://schemas.microsoft.com/office/drawing/2014/main" id="{842B4FE4-6031-47EC-A317-DA37A363025D}"/>
                </a:ext>
              </a:extLst>
            </p:cNvPr>
            <p:cNvSpPr/>
            <p:nvPr/>
          </p:nvSpPr>
          <p:spPr>
            <a:xfrm>
              <a:off x="9213722" y="5162169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352" y="76327"/>
                  </a:cubicBezTo>
                  <a:cubicBezTo>
                    <a:pt x="122047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32" name="Volný tvar: obrazec 731">
              <a:extLst>
                <a:ext uri="{FF2B5EF4-FFF2-40B4-BE49-F238E27FC236}">
                  <a16:creationId xmlns:a16="http://schemas.microsoft.com/office/drawing/2014/main" id="{783BF0D3-EB72-482F-8887-C4FC89D13D73}"/>
                </a:ext>
              </a:extLst>
            </p:cNvPr>
            <p:cNvSpPr/>
            <p:nvPr/>
          </p:nvSpPr>
          <p:spPr>
            <a:xfrm>
              <a:off x="5262753" y="5399595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1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33" name="Volný tvar: obrazec 732">
              <a:extLst>
                <a:ext uri="{FF2B5EF4-FFF2-40B4-BE49-F238E27FC236}">
                  <a16:creationId xmlns:a16="http://schemas.microsoft.com/office/drawing/2014/main" id="{385FD367-F77D-4BBA-AE05-1887C5831EB0}"/>
                </a:ext>
              </a:extLst>
            </p:cNvPr>
            <p:cNvSpPr/>
            <p:nvPr/>
          </p:nvSpPr>
          <p:spPr>
            <a:xfrm>
              <a:off x="5592000" y="5399595"/>
              <a:ext cx="298703" cy="127698"/>
            </a:xfrm>
            <a:custGeom>
              <a:avLst/>
              <a:gdLst>
                <a:gd name="connsiteX0" fmla="*/ 289370 w 298703"/>
                <a:gd name="connsiteY0" fmla="*/ 0 h 127698"/>
                <a:gd name="connsiteX1" fmla="*/ 149415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5 h 127698"/>
                <a:gd name="connsiteX7" fmla="*/ 289370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415" y="76390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34" name="Volný tvar: obrazec 733">
              <a:extLst>
                <a:ext uri="{FF2B5EF4-FFF2-40B4-BE49-F238E27FC236}">
                  <a16:creationId xmlns:a16="http://schemas.microsoft.com/office/drawing/2014/main" id="{2D749660-0045-46BE-B843-AD83ACEDECB4}"/>
                </a:ext>
              </a:extLst>
            </p:cNvPr>
            <p:cNvSpPr/>
            <p:nvPr/>
          </p:nvSpPr>
          <p:spPr>
            <a:xfrm>
              <a:off x="5921184" y="5399595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352 w 298767"/>
                <a:gd name="connsiteY1" fmla="*/ 76390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702 w 298767"/>
                <a:gd name="connsiteY5" fmla="*/ 127699 h 127698"/>
                <a:gd name="connsiteX6" fmla="*/ 298768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702" y="127699"/>
                  </a:lnTo>
                  <a:cubicBezTo>
                    <a:pt x="176213" y="101918"/>
                    <a:pt x="271145" y="23051"/>
                    <a:pt x="298768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35" name="Volný tvar: obrazec 734">
              <a:extLst>
                <a:ext uri="{FF2B5EF4-FFF2-40B4-BE49-F238E27FC236}">
                  <a16:creationId xmlns:a16="http://schemas.microsoft.com/office/drawing/2014/main" id="{18AEB862-3037-4180-A5F9-791C77C69B23}"/>
                </a:ext>
              </a:extLst>
            </p:cNvPr>
            <p:cNvSpPr/>
            <p:nvPr/>
          </p:nvSpPr>
          <p:spPr>
            <a:xfrm>
              <a:off x="6250559" y="5399595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415 w 298767"/>
                <a:gd name="connsiteY1" fmla="*/ 76390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638 w 298767"/>
                <a:gd name="connsiteY5" fmla="*/ 127699 h 127698"/>
                <a:gd name="connsiteX6" fmla="*/ 298767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720" y="62548"/>
                    <a:pt x="149415" y="76390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618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67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36" name="Volný tvar: obrazec 735">
              <a:extLst>
                <a:ext uri="{FF2B5EF4-FFF2-40B4-BE49-F238E27FC236}">
                  <a16:creationId xmlns:a16="http://schemas.microsoft.com/office/drawing/2014/main" id="{59FFEDED-55F0-41CE-A933-D548C7D62CC1}"/>
                </a:ext>
              </a:extLst>
            </p:cNvPr>
            <p:cNvSpPr/>
            <p:nvPr/>
          </p:nvSpPr>
          <p:spPr>
            <a:xfrm>
              <a:off x="6579679" y="5399595"/>
              <a:ext cx="298703" cy="127698"/>
            </a:xfrm>
            <a:custGeom>
              <a:avLst/>
              <a:gdLst>
                <a:gd name="connsiteX0" fmla="*/ 289433 w 298703"/>
                <a:gd name="connsiteY0" fmla="*/ 0 h 127698"/>
                <a:gd name="connsiteX1" fmla="*/ 149415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9 h 127698"/>
                <a:gd name="connsiteX5" fmla="*/ 151638 w 298703"/>
                <a:gd name="connsiteY5" fmla="*/ 127699 h 127698"/>
                <a:gd name="connsiteX6" fmla="*/ 298703 w 298703"/>
                <a:gd name="connsiteY6" fmla="*/ 1715 h 127698"/>
                <a:gd name="connsiteX7" fmla="*/ 289433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433" y="0"/>
                  </a:moveTo>
                  <a:cubicBezTo>
                    <a:pt x="262064" y="11811"/>
                    <a:pt x="176720" y="62548"/>
                    <a:pt x="149415" y="76390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5" y="127699"/>
                  </a:cubicBezTo>
                  <a:lnTo>
                    <a:pt x="151638" y="127699"/>
                  </a:lnTo>
                  <a:cubicBezTo>
                    <a:pt x="176085" y="101918"/>
                    <a:pt x="271081" y="23051"/>
                    <a:pt x="298703" y="1715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37" name="Volný tvar: obrazec 736">
              <a:extLst>
                <a:ext uri="{FF2B5EF4-FFF2-40B4-BE49-F238E27FC236}">
                  <a16:creationId xmlns:a16="http://schemas.microsoft.com/office/drawing/2014/main" id="{489F5638-9F11-4CEB-B883-DDAE3A1829B6}"/>
                </a:ext>
              </a:extLst>
            </p:cNvPr>
            <p:cNvSpPr/>
            <p:nvPr/>
          </p:nvSpPr>
          <p:spPr>
            <a:xfrm>
              <a:off x="6909117" y="5399595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1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9 h 127698"/>
                <a:gd name="connsiteX5" fmla="*/ 151638 w 298703"/>
                <a:gd name="connsiteY5" fmla="*/ 127699 h 127698"/>
                <a:gd name="connsiteX6" fmla="*/ 298703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1" y="76390"/>
                  </a:cubicBezTo>
                  <a:cubicBezTo>
                    <a:pt x="122047" y="62548"/>
                    <a:pt x="36702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618" y="101918"/>
                    <a:pt x="147065" y="127699"/>
                  </a:cubicBezTo>
                  <a:lnTo>
                    <a:pt x="151638" y="127699"/>
                  </a:lnTo>
                  <a:cubicBezTo>
                    <a:pt x="176085" y="101918"/>
                    <a:pt x="271081" y="23051"/>
                    <a:pt x="298703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38" name="Volný tvar: obrazec 737">
              <a:extLst>
                <a:ext uri="{FF2B5EF4-FFF2-40B4-BE49-F238E27FC236}">
                  <a16:creationId xmlns:a16="http://schemas.microsoft.com/office/drawing/2014/main" id="{A7E1B57C-DD0C-4162-88E0-6D2BB0692AE4}"/>
                </a:ext>
              </a:extLst>
            </p:cNvPr>
            <p:cNvSpPr/>
            <p:nvPr/>
          </p:nvSpPr>
          <p:spPr>
            <a:xfrm>
              <a:off x="7238301" y="5399595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0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085" y="101918"/>
                    <a:pt x="271081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39" name="Volný tvar: obrazec 738">
              <a:extLst>
                <a:ext uri="{FF2B5EF4-FFF2-40B4-BE49-F238E27FC236}">
                  <a16:creationId xmlns:a16="http://schemas.microsoft.com/office/drawing/2014/main" id="{C26E8CAA-8711-4E5C-915E-4F499B901286}"/>
                </a:ext>
              </a:extLst>
            </p:cNvPr>
            <p:cNvSpPr/>
            <p:nvPr/>
          </p:nvSpPr>
          <p:spPr>
            <a:xfrm>
              <a:off x="7567548" y="5399595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0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65" y="11811"/>
                    <a:pt x="176657" y="62548"/>
                    <a:pt x="149416" y="76390"/>
                  </a:cubicBezTo>
                  <a:cubicBezTo>
                    <a:pt x="122110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40" name="Volný tvar: obrazec 739">
              <a:extLst>
                <a:ext uri="{FF2B5EF4-FFF2-40B4-BE49-F238E27FC236}">
                  <a16:creationId xmlns:a16="http://schemas.microsoft.com/office/drawing/2014/main" id="{E89D2BAA-847A-449D-9BBB-7B4E056BDABA}"/>
                </a:ext>
              </a:extLst>
            </p:cNvPr>
            <p:cNvSpPr/>
            <p:nvPr/>
          </p:nvSpPr>
          <p:spPr>
            <a:xfrm>
              <a:off x="7896732" y="5399595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0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8" y="62548"/>
                    <a:pt x="36767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41" name="Volný tvar: obrazec 740">
              <a:extLst>
                <a:ext uri="{FF2B5EF4-FFF2-40B4-BE49-F238E27FC236}">
                  <a16:creationId xmlns:a16="http://schemas.microsoft.com/office/drawing/2014/main" id="{21B7FA18-F3EA-47D7-9443-CB88F8780B63}"/>
                </a:ext>
              </a:extLst>
            </p:cNvPr>
            <p:cNvSpPr/>
            <p:nvPr/>
          </p:nvSpPr>
          <p:spPr>
            <a:xfrm>
              <a:off x="8226107" y="5399595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0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0"/>
                  </a:cubicBezTo>
                  <a:cubicBezTo>
                    <a:pt x="122048" y="62548"/>
                    <a:pt x="36767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42" name="Volný tvar: obrazec 741">
              <a:extLst>
                <a:ext uri="{FF2B5EF4-FFF2-40B4-BE49-F238E27FC236}">
                  <a16:creationId xmlns:a16="http://schemas.microsoft.com/office/drawing/2014/main" id="{B0C32944-9F9C-4CD4-8122-772C47D0CC4A}"/>
                </a:ext>
              </a:extLst>
            </p:cNvPr>
            <p:cNvSpPr/>
            <p:nvPr/>
          </p:nvSpPr>
          <p:spPr>
            <a:xfrm>
              <a:off x="8555228" y="5399595"/>
              <a:ext cx="298767" cy="127698"/>
            </a:xfrm>
            <a:custGeom>
              <a:avLst/>
              <a:gdLst>
                <a:gd name="connsiteX0" fmla="*/ 289369 w 298767"/>
                <a:gd name="connsiteY0" fmla="*/ 0 h 127698"/>
                <a:gd name="connsiteX1" fmla="*/ 149352 w 298767"/>
                <a:gd name="connsiteY1" fmla="*/ 76390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5 w 298767"/>
                <a:gd name="connsiteY4" fmla="*/ 127699 h 127698"/>
                <a:gd name="connsiteX5" fmla="*/ 151702 w 298767"/>
                <a:gd name="connsiteY5" fmla="*/ 127699 h 127698"/>
                <a:gd name="connsiteX6" fmla="*/ 298767 w 298767"/>
                <a:gd name="connsiteY6" fmla="*/ 1715 h 127698"/>
                <a:gd name="connsiteX7" fmla="*/ 289369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559" y="23051"/>
                    <a:pt x="122555" y="101918"/>
                    <a:pt x="147065" y="127699"/>
                  </a:cubicBezTo>
                  <a:lnTo>
                    <a:pt x="151702" y="127699"/>
                  </a:lnTo>
                  <a:cubicBezTo>
                    <a:pt x="176213" y="101918"/>
                    <a:pt x="271145" y="23051"/>
                    <a:pt x="298767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43" name="Volný tvar: obrazec 742">
              <a:extLst>
                <a:ext uri="{FF2B5EF4-FFF2-40B4-BE49-F238E27FC236}">
                  <a16:creationId xmlns:a16="http://schemas.microsoft.com/office/drawing/2014/main" id="{78F03CEE-6F5B-493C-B825-2BF9D141801D}"/>
                </a:ext>
              </a:extLst>
            </p:cNvPr>
            <p:cNvSpPr/>
            <p:nvPr/>
          </p:nvSpPr>
          <p:spPr>
            <a:xfrm>
              <a:off x="8884666" y="5399595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9 h 127698"/>
                <a:gd name="connsiteX5" fmla="*/ 151638 w 298703"/>
                <a:gd name="connsiteY5" fmla="*/ 127699 h 127698"/>
                <a:gd name="connsiteX6" fmla="*/ 298703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5" y="127699"/>
                  </a:cubicBezTo>
                  <a:lnTo>
                    <a:pt x="151638" y="127699"/>
                  </a:lnTo>
                  <a:cubicBezTo>
                    <a:pt x="176149" y="101918"/>
                    <a:pt x="271081" y="23051"/>
                    <a:pt x="298703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44" name="Volný tvar: obrazec 743">
              <a:extLst>
                <a:ext uri="{FF2B5EF4-FFF2-40B4-BE49-F238E27FC236}">
                  <a16:creationId xmlns:a16="http://schemas.microsoft.com/office/drawing/2014/main" id="{D8C94F31-9D18-4EFC-ABAC-B1A22836FA99}"/>
                </a:ext>
              </a:extLst>
            </p:cNvPr>
            <p:cNvSpPr/>
            <p:nvPr/>
          </p:nvSpPr>
          <p:spPr>
            <a:xfrm>
              <a:off x="9213722" y="5399595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0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352" y="76390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085" y="101918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45" name="Volný tvar: obrazec 744">
              <a:extLst>
                <a:ext uri="{FF2B5EF4-FFF2-40B4-BE49-F238E27FC236}">
                  <a16:creationId xmlns:a16="http://schemas.microsoft.com/office/drawing/2014/main" id="{93CC44EC-2DCB-479F-B670-2923BB6DB02B}"/>
                </a:ext>
              </a:extLst>
            </p:cNvPr>
            <p:cNvSpPr/>
            <p:nvPr/>
          </p:nvSpPr>
          <p:spPr>
            <a:xfrm>
              <a:off x="9542906" y="5162169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27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1" y="62484"/>
                    <a:pt x="36767" y="11748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46" name="Volný tvar: obrazec 745">
              <a:extLst>
                <a:ext uri="{FF2B5EF4-FFF2-40B4-BE49-F238E27FC236}">
                  <a16:creationId xmlns:a16="http://schemas.microsoft.com/office/drawing/2014/main" id="{DC184294-3AF2-46BD-B10F-0B1594A67B11}"/>
                </a:ext>
              </a:extLst>
            </p:cNvPr>
            <p:cNvSpPr/>
            <p:nvPr/>
          </p:nvSpPr>
          <p:spPr>
            <a:xfrm>
              <a:off x="9872154" y="5162169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1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1" y="76327"/>
                  </a:cubicBezTo>
                  <a:cubicBezTo>
                    <a:pt x="122047" y="62484"/>
                    <a:pt x="36702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47" name="Volný tvar: obrazec 746">
              <a:extLst>
                <a:ext uri="{FF2B5EF4-FFF2-40B4-BE49-F238E27FC236}">
                  <a16:creationId xmlns:a16="http://schemas.microsoft.com/office/drawing/2014/main" id="{90AA6A65-3825-453E-B0D2-0FCA2D3C72D1}"/>
                </a:ext>
              </a:extLst>
            </p:cNvPr>
            <p:cNvSpPr/>
            <p:nvPr/>
          </p:nvSpPr>
          <p:spPr>
            <a:xfrm>
              <a:off x="10201402" y="5162169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416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65" y="11811"/>
                    <a:pt x="176720" y="62484"/>
                    <a:pt x="149416" y="76327"/>
                  </a:cubicBezTo>
                  <a:cubicBezTo>
                    <a:pt x="122110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48" name="Volný tvar: obrazec 747">
              <a:extLst>
                <a:ext uri="{FF2B5EF4-FFF2-40B4-BE49-F238E27FC236}">
                  <a16:creationId xmlns:a16="http://schemas.microsoft.com/office/drawing/2014/main" id="{8A877573-C4C5-4420-A7F2-38CB5575F02A}"/>
                </a:ext>
              </a:extLst>
            </p:cNvPr>
            <p:cNvSpPr/>
            <p:nvPr/>
          </p:nvSpPr>
          <p:spPr>
            <a:xfrm>
              <a:off x="10530649" y="5162169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49" name="Volný tvar: obrazec 748">
              <a:extLst>
                <a:ext uri="{FF2B5EF4-FFF2-40B4-BE49-F238E27FC236}">
                  <a16:creationId xmlns:a16="http://schemas.microsoft.com/office/drawing/2014/main" id="{7CD15D57-4F1A-465A-8BC5-46EA16FD16DD}"/>
                </a:ext>
              </a:extLst>
            </p:cNvPr>
            <p:cNvSpPr/>
            <p:nvPr/>
          </p:nvSpPr>
          <p:spPr>
            <a:xfrm>
              <a:off x="10860023" y="5162169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8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27"/>
                  </a:cubicBezTo>
                  <a:cubicBezTo>
                    <a:pt x="122047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9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8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50" name="Volný tvar: obrazec 749">
              <a:extLst>
                <a:ext uri="{FF2B5EF4-FFF2-40B4-BE49-F238E27FC236}">
                  <a16:creationId xmlns:a16="http://schemas.microsoft.com/office/drawing/2014/main" id="{3EE0F4E4-3B1D-4888-BD21-0F4C098629EA}"/>
                </a:ext>
              </a:extLst>
            </p:cNvPr>
            <p:cNvSpPr/>
            <p:nvPr/>
          </p:nvSpPr>
          <p:spPr>
            <a:xfrm>
              <a:off x="11189144" y="5162169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27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8" y="62484"/>
                    <a:pt x="36703" y="11748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50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51" name="Volný tvar: obrazec 750">
              <a:extLst>
                <a:ext uri="{FF2B5EF4-FFF2-40B4-BE49-F238E27FC236}">
                  <a16:creationId xmlns:a16="http://schemas.microsoft.com/office/drawing/2014/main" id="{78FA91A3-B32B-417F-8C3D-9BE72648B72A}"/>
                </a:ext>
              </a:extLst>
            </p:cNvPr>
            <p:cNvSpPr/>
            <p:nvPr/>
          </p:nvSpPr>
          <p:spPr>
            <a:xfrm>
              <a:off x="11518455" y="5162169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5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0" y="11811"/>
                    <a:pt x="176657" y="62484"/>
                    <a:pt x="149415" y="76327"/>
                  </a:cubicBezTo>
                  <a:cubicBezTo>
                    <a:pt x="122110" y="62484"/>
                    <a:pt x="36830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52" name="Volný tvar: obrazec 751">
              <a:extLst>
                <a:ext uri="{FF2B5EF4-FFF2-40B4-BE49-F238E27FC236}">
                  <a16:creationId xmlns:a16="http://schemas.microsoft.com/office/drawing/2014/main" id="{94012954-AA1C-4B2E-8258-88A2B0C5AA08}"/>
                </a:ext>
              </a:extLst>
            </p:cNvPr>
            <p:cNvSpPr/>
            <p:nvPr/>
          </p:nvSpPr>
          <p:spPr>
            <a:xfrm>
              <a:off x="9542906" y="5399595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0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0"/>
                  </a:cubicBezTo>
                  <a:cubicBezTo>
                    <a:pt x="122111" y="62548"/>
                    <a:pt x="36767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086" y="101918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53" name="Volný tvar: obrazec 752">
              <a:extLst>
                <a:ext uri="{FF2B5EF4-FFF2-40B4-BE49-F238E27FC236}">
                  <a16:creationId xmlns:a16="http://schemas.microsoft.com/office/drawing/2014/main" id="{17A1F1D6-88D3-439A-8632-87709EA1F63E}"/>
                </a:ext>
              </a:extLst>
            </p:cNvPr>
            <p:cNvSpPr/>
            <p:nvPr/>
          </p:nvSpPr>
          <p:spPr>
            <a:xfrm>
              <a:off x="9872154" y="5399595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1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9 h 127698"/>
                <a:gd name="connsiteX5" fmla="*/ 151638 w 298703"/>
                <a:gd name="connsiteY5" fmla="*/ 127699 h 127698"/>
                <a:gd name="connsiteX6" fmla="*/ 298703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1" y="76390"/>
                  </a:cubicBezTo>
                  <a:cubicBezTo>
                    <a:pt x="122047" y="62548"/>
                    <a:pt x="36702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5" y="127699"/>
                  </a:cubicBezTo>
                  <a:lnTo>
                    <a:pt x="151638" y="127699"/>
                  </a:lnTo>
                  <a:cubicBezTo>
                    <a:pt x="176149" y="101918"/>
                    <a:pt x="271081" y="23051"/>
                    <a:pt x="298703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54" name="Volný tvar: obrazec 753">
              <a:extLst>
                <a:ext uri="{FF2B5EF4-FFF2-40B4-BE49-F238E27FC236}">
                  <a16:creationId xmlns:a16="http://schemas.microsoft.com/office/drawing/2014/main" id="{339F0063-EB45-493A-9AF4-0C0139961515}"/>
                </a:ext>
              </a:extLst>
            </p:cNvPr>
            <p:cNvSpPr/>
            <p:nvPr/>
          </p:nvSpPr>
          <p:spPr>
            <a:xfrm>
              <a:off x="10201402" y="5399595"/>
              <a:ext cx="298767" cy="127698"/>
            </a:xfrm>
            <a:custGeom>
              <a:avLst/>
              <a:gdLst>
                <a:gd name="connsiteX0" fmla="*/ 289369 w 298767"/>
                <a:gd name="connsiteY0" fmla="*/ 0 h 127698"/>
                <a:gd name="connsiteX1" fmla="*/ 149416 w 298767"/>
                <a:gd name="connsiteY1" fmla="*/ 76390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638 w 298767"/>
                <a:gd name="connsiteY5" fmla="*/ 127699 h 127698"/>
                <a:gd name="connsiteX6" fmla="*/ 298767 w 298767"/>
                <a:gd name="connsiteY6" fmla="*/ 1715 h 127698"/>
                <a:gd name="connsiteX7" fmla="*/ 289369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69" y="0"/>
                  </a:moveTo>
                  <a:cubicBezTo>
                    <a:pt x="262065" y="11811"/>
                    <a:pt x="176720" y="62548"/>
                    <a:pt x="149416" y="76390"/>
                  </a:cubicBezTo>
                  <a:cubicBezTo>
                    <a:pt x="122110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1" y="23051"/>
                    <a:pt x="298767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55" name="Volný tvar: obrazec 754">
              <a:extLst>
                <a:ext uri="{FF2B5EF4-FFF2-40B4-BE49-F238E27FC236}">
                  <a16:creationId xmlns:a16="http://schemas.microsoft.com/office/drawing/2014/main" id="{7F4FB171-785F-4834-9C75-95A9C282211D}"/>
                </a:ext>
              </a:extLst>
            </p:cNvPr>
            <p:cNvSpPr/>
            <p:nvPr/>
          </p:nvSpPr>
          <p:spPr>
            <a:xfrm>
              <a:off x="10530649" y="5399595"/>
              <a:ext cx="298704" cy="127698"/>
            </a:xfrm>
            <a:custGeom>
              <a:avLst/>
              <a:gdLst>
                <a:gd name="connsiteX0" fmla="*/ 289369 w 298704"/>
                <a:gd name="connsiteY0" fmla="*/ 0 h 127698"/>
                <a:gd name="connsiteX1" fmla="*/ 149352 w 298704"/>
                <a:gd name="connsiteY1" fmla="*/ 76390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69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56" name="Volný tvar: obrazec 755">
              <a:extLst>
                <a:ext uri="{FF2B5EF4-FFF2-40B4-BE49-F238E27FC236}">
                  <a16:creationId xmlns:a16="http://schemas.microsoft.com/office/drawing/2014/main" id="{713434C0-166E-46F7-9933-196CB2AB26DE}"/>
                </a:ext>
              </a:extLst>
            </p:cNvPr>
            <p:cNvSpPr/>
            <p:nvPr/>
          </p:nvSpPr>
          <p:spPr>
            <a:xfrm>
              <a:off x="10860023" y="5399595"/>
              <a:ext cx="298767" cy="127698"/>
            </a:xfrm>
            <a:custGeom>
              <a:avLst/>
              <a:gdLst>
                <a:gd name="connsiteX0" fmla="*/ 289306 w 298767"/>
                <a:gd name="connsiteY0" fmla="*/ 0 h 127698"/>
                <a:gd name="connsiteX1" fmla="*/ 149352 w 298767"/>
                <a:gd name="connsiteY1" fmla="*/ 76390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638 w 298767"/>
                <a:gd name="connsiteY5" fmla="*/ 127699 h 127698"/>
                <a:gd name="connsiteX6" fmla="*/ 298768 w 298767"/>
                <a:gd name="connsiteY6" fmla="*/ 1715 h 127698"/>
                <a:gd name="connsiteX7" fmla="*/ 289306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0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619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68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57" name="Volný tvar: obrazec 756">
              <a:extLst>
                <a:ext uri="{FF2B5EF4-FFF2-40B4-BE49-F238E27FC236}">
                  <a16:creationId xmlns:a16="http://schemas.microsoft.com/office/drawing/2014/main" id="{A7B50815-C486-4918-8432-565AC5B8E294}"/>
                </a:ext>
              </a:extLst>
            </p:cNvPr>
            <p:cNvSpPr/>
            <p:nvPr/>
          </p:nvSpPr>
          <p:spPr>
            <a:xfrm>
              <a:off x="11189144" y="5399595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0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50" y="101918"/>
                    <a:pt x="271145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58" name="Volný tvar: obrazec 757">
              <a:extLst>
                <a:ext uri="{FF2B5EF4-FFF2-40B4-BE49-F238E27FC236}">
                  <a16:creationId xmlns:a16="http://schemas.microsoft.com/office/drawing/2014/main" id="{D8F0EF25-2252-4661-BC06-386046368750}"/>
                </a:ext>
              </a:extLst>
            </p:cNvPr>
            <p:cNvSpPr/>
            <p:nvPr/>
          </p:nvSpPr>
          <p:spPr>
            <a:xfrm>
              <a:off x="11518455" y="5399595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415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9 h 127698"/>
                <a:gd name="connsiteX5" fmla="*/ 151638 w 298703"/>
                <a:gd name="connsiteY5" fmla="*/ 127699 h 127698"/>
                <a:gd name="connsiteX6" fmla="*/ 298703 w 298703"/>
                <a:gd name="connsiteY6" fmla="*/ 1715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00" y="11811"/>
                    <a:pt x="176657" y="62548"/>
                    <a:pt x="149415" y="76390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5" y="127699"/>
                  </a:cubicBezTo>
                  <a:lnTo>
                    <a:pt x="151638" y="127699"/>
                  </a:lnTo>
                  <a:cubicBezTo>
                    <a:pt x="176149" y="101918"/>
                    <a:pt x="271081" y="23051"/>
                    <a:pt x="298703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60" name="Volný tvar: obrazec 759">
              <a:extLst>
                <a:ext uri="{FF2B5EF4-FFF2-40B4-BE49-F238E27FC236}">
                  <a16:creationId xmlns:a16="http://schemas.microsoft.com/office/drawing/2014/main" id="{1E1E677C-A91D-4E42-9B2B-843B05279745}"/>
                </a:ext>
              </a:extLst>
            </p:cNvPr>
            <p:cNvSpPr/>
            <p:nvPr/>
          </p:nvSpPr>
          <p:spPr>
            <a:xfrm>
              <a:off x="982535" y="4684204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61" name="Volný tvar: obrazec 760">
              <a:extLst>
                <a:ext uri="{FF2B5EF4-FFF2-40B4-BE49-F238E27FC236}">
                  <a16:creationId xmlns:a16="http://schemas.microsoft.com/office/drawing/2014/main" id="{7689C343-1A40-4F2C-94DD-532E4B3D5637}"/>
                </a:ext>
              </a:extLst>
            </p:cNvPr>
            <p:cNvSpPr/>
            <p:nvPr/>
          </p:nvSpPr>
          <p:spPr>
            <a:xfrm>
              <a:off x="1311783" y="4684204"/>
              <a:ext cx="298767" cy="127634"/>
            </a:xfrm>
            <a:custGeom>
              <a:avLst/>
              <a:gdLst>
                <a:gd name="connsiteX0" fmla="*/ 289369 w 298767"/>
                <a:gd name="connsiteY0" fmla="*/ 0 h 127634"/>
                <a:gd name="connsiteX1" fmla="*/ 149416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8 w 298767"/>
                <a:gd name="connsiteY6" fmla="*/ 1651 h 127634"/>
                <a:gd name="connsiteX7" fmla="*/ 289369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69" y="0"/>
                  </a:moveTo>
                  <a:cubicBezTo>
                    <a:pt x="262001" y="11811"/>
                    <a:pt x="176721" y="62484"/>
                    <a:pt x="149416" y="76390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68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62" name="Volný tvar: obrazec 761">
              <a:extLst>
                <a:ext uri="{FF2B5EF4-FFF2-40B4-BE49-F238E27FC236}">
                  <a16:creationId xmlns:a16="http://schemas.microsoft.com/office/drawing/2014/main" id="{EA4D25A0-22A0-449A-B1C1-6DA718C1C014}"/>
                </a:ext>
              </a:extLst>
            </p:cNvPr>
            <p:cNvSpPr/>
            <p:nvPr/>
          </p:nvSpPr>
          <p:spPr>
            <a:xfrm>
              <a:off x="1641030" y="4684204"/>
              <a:ext cx="298767" cy="127634"/>
            </a:xfrm>
            <a:custGeom>
              <a:avLst/>
              <a:gdLst>
                <a:gd name="connsiteX0" fmla="*/ 289306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2 w 298767"/>
                <a:gd name="connsiteY5" fmla="*/ 127635 h 127634"/>
                <a:gd name="connsiteX6" fmla="*/ 298768 w 298767"/>
                <a:gd name="connsiteY6" fmla="*/ 1651 h 127634"/>
                <a:gd name="connsiteX7" fmla="*/ 289306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917"/>
                    <a:pt x="271209" y="22987"/>
                    <a:pt x="298768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63" name="Volný tvar: obrazec 762">
              <a:extLst>
                <a:ext uri="{FF2B5EF4-FFF2-40B4-BE49-F238E27FC236}">
                  <a16:creationId xmlns:a16="http://schemas.microsoft.com/office/drawing/2014/main" id="{DD2C8B8A-B7D3-4243-BFED-FE57E18485AA}"/>
                </a:ext>
              </a:extLst>
            </p:cNvPr>
            <p:cNvSpPr/>
            <p:nvPr/>
          </p:nvSpPr>
          <p:spPr>
            <a:xfrm>
              <a:off x="1970341" y="4684204"/>
              <a:ext cx="298767" cy="127634"/>
            </a:xfrm>
            <a:custGeom>
              <a:avLst/>
              <a:gdLst>
                <a:gd name="connsiteX0" fmla="*/ 289306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7 w 298767"/>
                <a:gd name="connsiteY6" fmla="*/ 1651 h 127634"/>
                <a:gd name="connsiteX7" fmla="*/ 289306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64" name="Volný tvar: obrazec 763">
              <a:extLst>
                <a:ext uri="{FF2B5EF4-FFF2-40B4-BE49-F238E27FC236}">
                  <a16:creationId xmlns:a16="http://schemas.microsoft.com/office/drawing/2014/main" id="{EA124B76-4538-42C9-8104-3A7D134354A8}"/>
                </a:ext>
              </a:extLst>
            </p:cNvPr>
            <p:cNvSpPr/>
            <p:nvPr/>
          </p:nvSpPr>
          <p:spPr>
            <a:xfrm>
              <a:off x="2299398" y="4684204"/>
              <a:ext cx="298704" cy="127634"/>
            </a:xfrm>
            <a:custGeom>
              <a:avLst/>
              <a:gdLst>
                <a:gd name="connsiteX0" fmla="*/ 289433 w 298704"/>
                <a:gd name="connsiteY0" fmla="*/ 0 h 127634"/>
                <a:gd name="connsiteX1" fmla="*/ 149416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433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433" y="0"/>
                  </a:moveTo>
                  <a:cubicBezTo>
                    <a:pt x="262065" y="11811"/>
                    <a:pt x="176721" y="62484"/>
                    <a:pt x="149416" y="76390"/>
                  </a:cubicBezTo>
                  <a:cubicBezTo>
                    <a:pt x="122111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917"/>
                    <a:pt x="271082" y="22987"/>
                    <a:pt x="298704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65" name="Volný tvar: obrazec 764">
              <a:extLst>
                <a:ext uri="{FF2B5EF4-FFF2-40B4-BE49-F238E27FC236}">
                  <a16:creationId xmlns:a16="http://schemas.microsoft.com/office/drawing/2014/main" id="{AF16366A-0937-4DE2-A9A5-3598EBBF4775}"/>
                </a:ext>
              </a:extLst>
            </p:cNvPr>
            <p:cNvSpPr/>
            <p:nvPr/>
          </p:nvSpPr>
          <p:spPr>
            <a:xfrm>
              <a:off x="2628836" y="4684204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416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90"/>
                  </a:cubicBezTo>
                  <a:cubicBezTo>
                    <a:pt x="122111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66" name="Volný tvar: obrazec 765">
              <a:extLst>
                <a:ext uri="{FF2B5EF4-FFF2-40B4-BE49-F238E27FC236}">
                  <a16:creationId xmlns:a16="http://schemas.microsoft.com/office/drawing/2014/main" id="{19D90AAD-9ED3-436C-9EDA-31A8FEF4F89F}"/>
                </a:ext>
              </a:extLst>
            </p:cNvPr>
            <p:cNvSpPr/>
            <p:nvPr/>
          </p:nvSpPr>
          <p:spPr>
            <a:xfrm>
              <a:off x="2958020" y="4684204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917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67" name="Volný tvar: obrazec 766">
              <a:extLst>
                <a:ext uri="{FF2B5EF4-FFF2-40B4-BE49-F238E27FC236}">
                  <a16:creationId xmlns:a16="http://schemas.microsoft.com/office/drawing/2014/main" id="{45288865-410E-4865-B85D-A493464CE65B}"/>
                </a:ext>
              </a:extLst>
            </p:cNvPr>
            <p:cNvSpPr/>
            <p:nvPr/>
          </p:nvSpPr>
          <p:spPr>
            <a:xfrm>
              <a:off x="3287395" y="4684204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68" name="Volný tvar: obrazec 767">
              <a:extLst>
                <a:ext uri="{FF2B5EF4-FFF2-40B4-BE49-F238E27FC236}">
                  <a16:creationId xmlns:a16="http://schemas.microsoft.com/office/drawing/2014/main" id="{1D1FB6AE-0CF4-44D6-9FAC-2F1CFE14EE0C}"/>
                </a:ext>
              </a:extLst>
            </p:cNvPr>
            <p:cNvSpPr/>
            <p:nvPr/>
          </p:nvSpPr>
          <p:spPr>
            <a:xfrm>
              <a:off x="3616515" y="4684204"/>
              <a:ext cx="298703" cy="127634"/>
            </a:xfrm>
            <a:custGeom>
              <a:avLst/>
              <a:gdLst>
                <a:gd name="connsiteX0" fmla="*/ 289369 w 298703"/>
                <a:gd name="connsiteY0" fmla="*/ 0 h 127634"/>
                <a:gd name="connsiteX1" fmla="*/ 149352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69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69" name="Volný tvar: obrazec 768">
              <a:extLst>
                <a:ext uri="{FF2B5EF4-FFF2-40B4-BE49-F238E27FC236}">
                  <a16:creationId xmlns:a16="http://schemas.microsoft.com/office/drawing/2014/main" id="{59A7D183-7AB2-47D4-AC0C-1C66B0CE4ECD}"/>
                </a:ext>
              </a:extLst>
            </p:cNvPr>
            <p:cNvSpPr/>
            <p:nvPr/>
          </p:nvSpPr>
          <p:spPr>
            <a:xfrm>
              <a:off x="3945890" y="4684204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70" name="Volný tvar: obrazec 769">
              <a:extLst>
                <a:ext uri="{FF2B5EF4-FFF2-40B4-BE49-F238E27FC236}">
                  <a16:creationId xmlns:a16="http://schemas.microsoft.com/office/drawing/2014/main" id="{B8F46A51-4744-4FC4-8F05-77A73AB44680}"/>
                </a:ext>
              </a:extLst>
            </p:cNvPr>
            <p:cNvSpPr/>
            <p:nvPr/>
          </p:nvSpPr>
          <p:spPr>
            <a:xfrm>
              <a:off x="4275010" y="4684204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71" name="Volný tvar: obrazec 770">
              <a:extLst>
                <a:ext uri="{FF2B5EF4-FFF2-40B4-BE49-F238E27FC236}">
                  <a16:creationId xmlns:a16="http://schemas.microsoft.com/office/drawing/2014/main" id="{4363D63F-4425-481B-B60B-76950D601D6F}"/>
                </a:ext>
              </a:extLst>
            </p:cNvPr>
            <p:cNvSpPr/>
            <p:nvPr/>
          </p:nvSpPr>
          <p:spPr>
            <a:xfrm>
              <a:off x="4604321" y="4684204"/>
              <a:ext cx="298703" cy="127634"/>
            </a:xfrm>
            <a:custGeom>
              <a:avLst/>
              <a:gdLst>
                <a:gd name="connsiteX0" fmla="*/ 289369 w 298703"/>
                <a:gd name="connsiteY0" fmla="*/ 0 h 127634"/>
                <a:gd name="connsiteX1" fmla="*/ 149415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69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69" y="0"/>
                  </a:moveTo>
                  <a:cubicBezTo>
                    <a:pt x="262001" y="11811"/>
                    <a:pt x="176657" y="62484"/>
                    <a:pt x="149415" y="76390"/>
                  </a:cubicBezTo>
                  <a:cubicBezTo>
                    <a:pt x="122110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72" name="Volný tvar: obrazec 771">
              <a:extLst>
                <a:ext uri="{FF2B5EF4-FFF2-40B4-BE49-F238E27FC236}">
                  <a16:creationId xmlns:a16="http://schemas.microsoft.com/office/drawing/2014/main" id="{B811199E-42C7-4699-9ECF-2C64EE0C9685}"/>
                </a:ext>
              </a:extLst>
            </p:cNvPr>
            <p:cNvSpPr/>
            <p:nvPr/>
          </p:nvSpPr>
          <p:spPr>
            <a:xfrm>
              <a:off x="4933505" y="4684204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2 w 298767"/>
                <a:gd name="connsiteY5" fmla="*/ 127635 h 127634"/>
                <a:gd name="connsiteX6" fmla="*/ 298767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149" y="101917"/>
                    <a:pt x="271145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73" name="Volný tvar: obrazec 772">
              <a:extLst>
                <a:ext uri="{FF2B5EF4-FFF2-40B4-BE49-F238E27FC236}">
                  <a16:creationId xmlns:a16="http://schemas.microsoft.com/office/drawing/2014/main" id="{FBEE4D53-1E32-4B23-9E13-478296A098FE}"/>
                </a:ext>
              </a:extLst>
            </p:cNvPr>
            <p:cNvSpPr/>
            <p:nvPr/>
          </p:nvSpPr>
          <p:spPr>
            <a:xfrm>
              <a:off x="982535" y="4921694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74" name="Volný tvar: obrazec 773">
              <a:extLst>
                <a:ext uri="{FF2B5EF4-FFF2-40B4-BE49-F238E27FC236}">
                  <a16:creationId xmlns:a16="http://schemas.microsoft.com/office/drawing/2014/main" id="{6B5BB3E0-7CAD-4DCC-A0DC-A81CE9F2DF0B}"/>
                </a:ext>
              </a:extLst>
            </p:cNvPr>
            <p:cNvSpPr/>
            <p:nvPr/>
          </p:nvSpPr>
          <p:spPr>
            <a:xfrm>
              <a:off x="1311783" y="4921694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416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8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721" y="62548"/>
                    <a:pt x="149416" y="76390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8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75" name="Volný tvar: obrazec 774">
              <a:extLst>
                <a:ext uri="{FF2B5EF4-FFF2-40B4-BE49-F238E27FC236}">
                  <a16:creationId xmlns:a16="http://schemas.microsoft.com/office/drawing/2014/main" id="{086996A9-60FA-43CC-80DB-223B75ECDD0B}"/>
                </a:ext>
              </a:extLst>
            </p:cNvPr>
            <p:cNvSpPr/>
            <p:nvPr/>
          </p:nvSpPr>
          <p:spPr>
            <a:xfrm>
              <a:off x="1641030" y="4921694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8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209" y="22987"/>
                    <a:pt x="298768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76" name="Volný tvar: obrazec 775">
              <a:extLst>
                <a:ext uri="{FF2B5EF4-FFF2-40B4-BE49-F238E27FC236}">
                  <a16:creationId xmlns:a16="http://schemas.microsoft.com/office/drawing/2014/main" id="{201BF205-DE15-456C-87BD-CBBD72AA7A5F}"/>
                </a:ext>
              </a:extLst>
            </p:cNvPr>
            <p:cNvSpPr/>
            <p:nvPr/>
          </p:nvSpPr>
          <p:spPr>
            <a:xfrm>
              <a:off x="1970341" y="4921694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77" name="Volný tvar: obrazec 776">
              <a:extLst>
                <a:ext uri="{FF2B5EF4-FFF2-40B4-BE49-F238E27FC236}">
                  <a16:creationId xmlns:a16="http://schemas.microsoft.com/office/drawing/2014/main" id="{CFF412E1-AA1D-4E93-90C0-9F12CB971AC1}"/>
                </a:ext>
              </a:extLst>
            </p:cNvPr>
            <p:cNvSpPr/>
            <p:nvPr/>
          </p:nvSpPr>
          <p:spPr>
            <a:xfrm>
              <a:off x="2299398" y="4921694"/>
              <a:ext cx="298704" cy="127635"/>
            </a:xfrm>
            <a:custGeom>
              <a:avLst/>
              <a:gdLst>
                <a:gd name="connsiteX0" fmla="*/ 289433 w 298704"/>
                <a:gd name="connsiteY0" fmla="*/ 0 h 127635"/>
                <a:gd name="connsiteX1" fmla="*/ 149416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433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433" y="0"/>
                  </a:moveTo>
                  <a:cubicBezTo>
                    <a:pt x="262065" y="11811"/>
                    <a:pt x="176721" y="62548"/>
                    <a:pt x="149416" y="76390"/>
                  </a:cubicBezTo>
                  <a:cubicBezTo>
                    <a:pt x="122111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78" name="Volný tvar: obrazec 777">
              <a:extLst>
                <a:ext uri="{FF2B5EF4-FFF2-40B4-BE49-F238E27FC236}">
                  <a16:creationId xmlns:a16="http://schemas.microsoft.com/office/drawing/2014/main" id="{E97CB45C-63FE-44CD-BA3F-DA823C80F8D0}"/>
                </a:ext>
              </a:extLst>
            </p:cNvPr>
            <p:cNvSpPr/>
            <p:nvPr/>
          </p:nvSpPr>
          <p:spPr>
            <a:xfrm>
              <a:off x="2628836" y="4921694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0"/>
                  </a:cubicBezTo>
                  <a:cubicBezTo>
                    <a:pt x="122111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79" name="Volný tvar: obrazec 778">
              <a:extLst>
                <a:ext uri="{FF2B5EF4-FFF2-40B4-BE49-F238E27FC236}">
                  <a16:creationId xmlns:a16="http://schemas.microsoft.com/office/drawing/2014/main" id="{926C21BC-5839-4D2B-A33A-C98C04C2A148}"/>
                </a:ext>
              </a:extLst>
            </p:cNvPr>
            <p:cNvSpPr/>
            <p:nvPr/>
          </p:nvSpPr>
          <p:spPr>
            <a:xfrm>
              <a:off x="2958020" y="4921694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80" name="Volný tvar: obrazec 779">
              <a:extLst>
                <a:ext uri="{FF2B5EF4-FFF2-40B4-BE49-F238E27FC236}">
                  <a16:creationId xmlns:a16="http://schemas.microsoft.com/office/drawing/2014/main" id="{AF2EA842-E02B-4100-A1C4-6B107B05B23E}"/>
                </a:ext>
              </a:extLst>
            </p:cNvPr>
            <p:cNvSpPr/>
            <p:nvPr/>
          </p:nvSpPr>
          <p:spPr>
            <a:xfrm>
              <a:off x="3287395" y="4921694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81" name="Volný tvar: obrazec 780">
              <a:extLst>
                <a:ext uri="{FF2B5EF4-FFF2-40B4-BE49-F238E27FC236}">
                  <a16:creationId xmlns:a16="http://schemas.microsoft.com/office/drawing/2014/main" id="{78D97EA3-4458-4CAC-A15C-461C0189F267}"/>
                </a:ext>
              </a:extLst>
            </p:cNvPr>
            <p:cNvSpPr/>
            <p:nvPr/>
          </p:nvSpPr>
          <p:spPr>
            <a:xfrm>
              <a:off x="3616515" y="4921694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352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82" name="Volný tvar: obrazec 781">
              <a:extLst>
                <a:ext uri="{FF2B5EF4-FFF2-40B4-BE49-F238E27FC236}">
                  <a16:creationId xmlns:a16="http://schemas.microsoft.com/office/drawing/2014/main" id="{0AD99215-B73D-4CCD-BF49-AD4BD0030B04}"/>
                </a:ext>
              </a:extLst>
            </p:cNvPr>
            <p:cNvSpPr/>
            <p:nvPr/>
          </p:nvSpPr>
          <p:spPr>
            <a:xfrm>
              <a:off x="3945890" y="4921694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83" name="Volný tvar: obrazec 782">
              <a:extLst>
                <a:ext uri="{FF2B5EF4-FFF2-40B4-BE49-F238E27FC236}">
                  <a16:creationId xmlns:a16="http://schemas.microsoft.com/office/drawing/2014/main" id="{6111D660-F84E-4D6D-B564-3EE0D48CB266}"/>
                </a:ext>
              </a:extLst>
            </p:cNvPr>
            <p:cNvSpPr/>
            <p:nvPr/>
          </p:nvSpPr>
          <p:spPr>
            <a:xfrm>
              <a:off x="4275010" y="4921694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84" name="Volný tvar: obrazec 783">
              <a:extLst>
                <a:ext uri="{FF2B5EF4-FFF2-40B4-BE49-F238E27FC236}">
                  <a16:creationId xmlns:a16="http://schemas.microsoft.com/office/drawing/2014/main" id="{97FE78CA-43B7-4429-AE75-DDDB079A4C74}"/>
                </a:ext>
              </a:extLst>
            </p:cNvPr>
            <p:cNvSpPr/>
            <p:nvPr/>
          </p:nvSpPr>
          <p:spPr>
            <a:xfrm>
              <a:off x="4604321" y="4921694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5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1" y="11811"/>
                    <a:pt x="176657" y="62548"/>
                    <a:pt x="149415" y="76390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85" name="Volný tvar: obrazec 784">
              <a:extLst>
                <a:ext uri="{FF2B5EF4-FFF2-40B4-BE49-F238E27FC236}">
                  <a16:creationId xmlns:a16="http://schemas.microsoft.com/office/drawing/2014/main" id="{33D7573E-49EB-4715-8931-59A9EDC9928E}"/>
                </a:ext>
              </a:extLst>
            </p:cNvPr>
            <p:cNvSpPr/>
            <p:nvPr/>
          </p:nvSpPr>
          <p:spPr>
            <a:xfrm>
              <a:off x="4933505" y="4921694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149" y="101854"/>
                    <a:pt x="271145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86" name="Volný tvar: obrazec 785">
              <a:extLst>
                <a:ext uri="{FF2B5EF4-FFF2-40B4-BE49-F238E27FC236}">
                  <a16:creationId xmlns:a16="http://schemas.microsoft.com/office/drawing/2014/main" id="{CDB8E00B-FD4C-4D31-BBA8-EA4F98A750C5}"/>
                </a:ext>
              </a:extLst>
            </p:cNvPr>
            <p:cNvSpPr/>
            <p:nvPr/>
          </p:nvSpPr>
          <p:spPr>
            <a:xfrm>
              <a:off x="5262753" y="4684204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1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87" name="Volný tvar: obrazec 786">
              <a:extLst>
                <a:ext uri="{FF2B5EF4-FFF2-40B4-BE49-F238E27FC236}">
                  <a16:creationId xmlns:a16="http://schemas.microsoft.com/office/drawing/2014/main" id="{36ACD3AD-7D4A-41D9-9D34-76A5154F8A13}"/>
                </a:ext>
              </a:extLst>
            </p:cNvPr>
            <p:cNvSpPr/>
            <p:nvPr/>
          </p:nvSpPr>
          <p:spPr>
            <a:xfrm>
              <a:off x="5592000" y="4684204"/>
              <a:ext cx="298703" cy="127634"/>
            </a:xfrm>
            <a:custGeom>
              <a:avLst/>
              <a:gdLst>
                <a:gd name="connsiteX0" fmla="*/ 289370 w 298703"/>
                <a:gd name="connsiteY0" fmla="*/ 0 h 127634"/>
                <a:gd name="connsiteX1" fmla="*/ 149415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70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70" y="0"/>
                  </a:moveTo>
                  <a:cubicBezTo>
                    <a:pt x="262001" y="11811"/>
                    <a:pt x="176721" y="62484"/>
                    <a:pt x="149415" y="76390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88" name="Volný tvar: obrazec 787">
              <a:extLst>
                <a:ext uri="{FF2B5EF4-FFF2-40B4-BE49-F238E27FC236}">
                  <a16:creationId xmlns:a16="http://schemas.microsoft.com/office/drawing/2014/main" id="{BA904D5F-E3EB-48A5-BA8C-DA319A5D8F22}"/>
                </a:ext>
              </a:extLst>
            </p:cNvPr>
            <p:cNvSpPr/>
            <p:nvPr/>
          </p:nvSpPr>
          <p:spPr>
            <a:xfrm>
              <a:off x="5921184" y="4684204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2 w 298767"/>
                <a:gd name="connsiteY5" fmla="*/ 127635 h 127634"/>
                <a:gd name="connsiteX6" fmla="*/ 298768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917"/>
                    <a:pt x="271145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89" name="Volný tvar: obrazec 788">
              <a:extLst>
                <a:ext uri="{FF2B5EF4-FFF2-40B4-BE49-F238E27FC236}">
                  <a16:creationId xmlns:a16="http://schemas.microsoft.com/office/drawing/2014/main" id="{52F894A5-0043-4359-AB77-3E35874AE0A3}"/>
                </a:ext>
              </a:extLst>
            </p:cNvPr>
            <p:cNvSpPr/>
            <p:nvPr/>
          </p:nvSpPr>
          <p:spPr>
            <a:xfrm>
              <a:off x="6250559" y="4684204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415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7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720" y="62484"/>
                    <a:pt x="149415" y="76390"/>
                  </a:cubicBezTo>
                  <a:cubicBezTo>
                    <a:pt x="122110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90" name="Volný tvar: obrazec 789">
              <a:extLst>
                <a:ext uri="{FF2B5EF4-FFF2-40B4-BE49-F238E27FC236}">
                  <a16:creationId xmlns:a16="http://schemas.microsoft.com/office/drawing/2014/main" id="{AB23ED14-EC0B-4D4B-A863-955C9B6F96DF}"/>
                </a:ext>
              </a:extLst>
            </p:cNvPr>
            <p:cNvSpPr/>
            <p:nvPr/>
          </p:nvSpPr>
          <p:spPr>
            <a:xfrm>
              <a:off x="6579679" y="4684204"/>
              <a:ext cx="298703" cy="127634"/>
            </a:xfrm>
            <a:custGeom>
              <a:avLst/>
              <a:gdLst>
                <a:gd name="connsiteX0" fmla="*/ 289433 w 298703"/>
                <a:gd name="connsiteY0" fmla="*/ 0 h 127634"/>
                <a:gd name="connsiteX1" fmla="*/ 149415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433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433" y="0"/>
                  </a:moveTo>
                  <a:cubicBezTo>
                    <a:pt x="262064" y="11811"/>
                    <a:pt x="176720" y="62484"/>
                    <a:pt x="149415" y="76390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917"/>
                    <a:pt x="271081" y="22987"/>
                    <a:pt x="298703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91" name="Volný tvar: obrazec 790">
              <a:extLst>
                <a:ext uri="{FF2B5EF4-FFF2-40B4-BE49-F238E27FC236}">
                  <a16:creationId xmlns:a16="http://schemas.microsoft.com/office/drawing/2014/main" id="{46D2A868-611D-40F5-A26A-0652383BCA1F}"/>
                </a:ext>
              </a:extLst>
            </p:cNvPr>
            <p:cNvSpPr/>
            <p:nvPr/>
          </p:nvSpPr>
          <p:spPr>
            <a:xfrm>
              <a:off x="6909117" y="4684204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1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657" y="62484"/>
                    <a:pt x="149351" y="76390"/>
                  </a:cubicBezTo>
                  <a:cubicBezTo>
                    <a:pt x="122047" y="62547"/>
                    <a:pt x="36702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917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92" name="Volný tvar: obrazec 791">
              <a:extLst>
                <a:ext uri="{FF2B5EF4-FFF2-40B4-BE49-F238E27FC236}">
                  <a16:creationId xmlns:a16="http://schemas.microsoft.com/office/drawing/2014/main" id="{178B8407-52F1-427C-91E6-B05DA753AA1C}"/>
                </a:ext>
              </a:extLst>
            </p:cNvPr>
            <p:cNvSpPr/>
            <p:nvPr/>
          </p:nvSpPr>
          <p:spPr>
            <a:xfrm>
              <a:off x="7238301" y="4684204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917"/>
                    <a:pt x="271081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93" name="Volný tvar: obrazec 792">
              <a:extLst>
                <a:ext uri="{FF2B5EF4-FFF2-40B4-BE49-F238E27FC236}">
                  <a16:creationId xmlns:a16="http://schemas.microsoft.com/office/drawing/2014/main" id="{A7CA5946-4268-45A2-ADDC-C2B279D10EF4}"/>
                </a:ext>
              </a:extLst>
            </p:cNvPr>
            <p:cNvSpPr/>
            <p:nvPr/>
          </p:nvSpPr>
          <p:spPr>
            <a:xfrm>
              <a:off x="7567548" y="4684204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416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65" y="11811"/>
                    <a:pt x="176657" y="62484"/>
                    <a:pt x="149416" y="76390"/>
                  </a:cubicBezTo>
                  <a:cubicBezTo>
                    <a:pt x="122110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94" name="Volný tvar: obrazec 793">
              <a:extLst>
                <a:ext uri="{FF2B5EF4-FFF2-40B4-BE49-F238E27FC236}">
                  <a16:creationId xmlns:a16="http://schemas.microsoft.com/office/drawing/2014/main" id="{2CDA1451-0415-449E-9831-7158C0DC14AB}"/>
                </a:ext>
              </a:extLst>
            </p:cNvPr>
            <p:cNvSpPr/>
            <p:nvPr/>
          </p:nvSpPr>
          <p:spPr>
            <a:xfrm>
              <a:off x="7896732" y="4684204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90 h 127634"/>
                <a:gd name="connsiteX2" fmla="*/ 9399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8" y="62547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95" name="Volný tvar: obrazec 794">
              <a:extLst>
                <a:ext uri="{FF2B5EF4-FFF2-40B4-BE49-F238E27FC236}">
                  <a16:creationId xmlns:a16="http://schemas.microsoft.com/office/drawing/2014/main" id="{4CB08149-29C6-4C2F-A124-E777CA09F106}"/>
                </a:ext>
              </a:extLst>
            </p:cNvPr>
            <p:cNvSpPr/>
            <p:nvPr/>
          </p:nvSpPr>
          <p:spPr>
            <a:xfrm>
              <a:off x="8226107" y="4684204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90 h 127634"/>
                <a:gd name="connsiteX2" fmla="*/ 9399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90"/>
                  </a:cubicBezTo>
                  <a:cubicBezTo>
                    <a:pt x="122048" y="62547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96" name="Volný tvar: obrazec 795">
              <a:extLst>
                <a:ext uri="{FF2B5EF4-FFF2-40B4-BE49-F238E27FC236}">
                  <a16:creationId xmlns:a16="http://schemas.microsoft.com/office/drawing/2014/main" id="{5B60F254-BF89-4629-B494-DFC38166FF44}"/>
                </a:ext>
              </a:extLst>
            </p:cNvPr>
            <p:cNvSpPr/>
            <p:nvPr/>
          </p:nvSpPr>
          <p:spPr>
            <a:xfrm>
              <a:off x="8555228" y="4684204"/>
              <a:ext cx="298767" cy="127634"/>
            </a:xfrm>
            <a:custGeom>
              <a:avLst/>
              <a:gdLst>
                <a:gd name="connsiteX0" fmla="*/ 289369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5 w 298767"/>
                <a:gd name="connsiteY4" fmla="*/ 127635 h 127634"/>
                <a:gd name="connsiteX5" fmla="*/ 151702 w 298767"/>
                <a:gd name="connsiteY5" fmla="*/ 127635 h 127634"/>
                <a:gd name="connsiteX6" fmla="*/ 298767 w 298767"/>
                <a:gd name="connsiteY6" fmla="*/ 1651 h 127634"/>
                <a:gd name="connsiteX7" fmla="*/ 289369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559" y="22987"/>
                    <a:pt x="122555" y="101854"/>
                    <a:pt x="147065" y="127635"/>
                  </a:cubicBezTo>
                  <a:lnTo>
                    <a:pt x="151702" y="127635"/>
                  </a:lnTo>
                  <a:cubicBezTo>
                    <a:pt x="176213" y="101917"/>
                    <a:pt x="271145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97" name="Volný tvar: obrazec 796">
              <a:extLst>
                <a:ext uri="{FF2B5EF4-FFF2-40B4-BE49-F238E27FC236}">
                  <a16:creationId xmlns:a16="http://schemas.microsoft.com/office/drawing/2014/main" id="{E67E80F6-E749-491C-81C7-73247037A0A3}"/>
                </a:ext>
              </a:extLst>
            </p:cNvPr>
            <p:cNvSpPr/>
            <p:nvPr/>
          </p:nvSpPr>
          <p:spPr>
            <a:xfrm>
              <a:off x="8884666" y="4684204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90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917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98" name="Volný tvar: obrazec 797">
              <a:extLst>
                <a:ext uri="{FF2B5EF4-FFF2-40B4-BE49-F238E27FC236}">
                  <a16:creationId xmlns:a16="http://schemas.microsoft.com/office/drawing/2014/main" id="{CB290827-8F02-4AD1-B516-C6770CB991E4}"/>
                </a:ext>
              </a:extLst>
            </p:cNvPr>
            <p:cNvSpPr/>
            <p:nvPr/>
          </p:nvSpPr>
          <p:spPr>
            <a:xfrm>
              <a:off x="9213722" y="4684204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721" y="62484"/>
                    <a:pt x="149352" y="76390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917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799" name="Volný tvar: obrazec 798">
              <a:extLst>
                <a:ext uri="{FF2B5EF4-FFF2-40B4-BE49-F238E27FC236}">
                  <a16:creationId xmlns:a16="http://schemas.microsoft.com/office/drawing/2014/main" id="{4D14791F-5C50-4A8A-B858-274894883C0D}"/>
                </a:ext>
              </a:extLst>
            </p:cNvPr>
            <p:cNvSpPr/>
            <p:nvPr/>
          </p:nvSpPr>
          <p:spPr>
            <a:xfrm>
              <a:off x="5262753" y="4921694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00" name="Volný tvar: obrazec 799">
              <a:extLst>
                <a:ext uri="{FF2B5EF4-FFF2-40B4-BE49-F238E27FC236}">
                  <a16:creationId xmlns:a16="http://schemas.microsoft.com/office/drawing/2014/main" id="{6D28B90E-6490-49D3-8623-82F8E410584C}"/>
                </a:ext>
              </a:extLst>
            </p:cNvPr>
            <p:cNvSpPr/>
            <p:nvPr/>
          </p:nvSpPr>
          <p:spPr>
            <a:xfrm>
              <a:off x="5592000" y="4921694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415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721" y="62548"/>
                    <a:pt x="149415" y="76390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01" name="Volný tvar: obrazec 800">
              <a:extLst>
                <a:ext uri="{FF2B5EF4-FFF2-40B4-BE49-F238E27FC236}">
                  <a16:creationId xmlns:a16="http://schemas.microsoft.com/office/drawing/2014/main" id="{FD235FA2-BB68-4D83-AA93-928E8B8C5BB1}"/>
                </a:ext>
              </a:extLst>
            </p:cNvPr>
            <p:cNvSpPr/>
            <p:nvPr/>
          </p:nvSpPr>
          <p:spPr>
            <a:xfrm>
              <a:off x="5921184" y="4921694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8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02" name="Volný tvar: obrazec 801">
              <a:extLst>
                <a:ext uri="{FF2B5EF4-FFF2-40B4-BE49-F238E27FC236}">
                  <a16:creationId xmlns:a16="http://schemas.microsoft.com/office/drawing/2014/main" id="{18E620DF-894F-4175-8179-60597D0BF170}"/>
                </a:ext>
              </a:extLst>
            </p:cNvPr>
            <p:cNvSpPr/>
            <p:nvPr/>
          </p:nvSpPr>
          <p:spPr>
            <a:xfrm>
              <a:off x="6250559" y="4921694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415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720" y="62548"/>
                    <a:pt x="149415" y="76390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03" name="Volný tvar: obrazec 802">
              <a:extLst>
                <a:ext uri="{FF2B5EF4-FFF2-40B4-BE49-F238E27FC236}">
                  <a16:creationId xmlns:a16="http://schemas.microsoft.com/office/drawing/2014/main" id="{76A87137-FF2E-420E-A60F-3A7D245FB2E2}"/>
                </a:ext>
              </a:extLst>
            </p:cNvPr>
            <p:cNvSpPr/>
            <p:nvPr/>
          </p:nvSpPr>
          <p:spPr>
            <a:xfrm>
              <a:off x="6579679" y="4921694"/>
              <a:ext cx="298703" cy="127635"/>
            </a:xfrm>
            <a:custGeom>
              <a:avLst/>
              <a:gdLst>
                <a:gd name="connsiteX0" fmla="*/ 289433 w 298703"/>
                <a:gd name="connsiteY0" fmla="*/ 0 h 127635"/>
                <a:gd name="connsiteX1" fmla="*/ 149415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433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433" y="0"/>
                  </a:moveTo>
                  <a:cubicBezTo>
                    <a:pt x="262064" y="11811"/>
                    <a:pt x="176720" y="62548"/>
                    <a:pt x="149415" y="76390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3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04" name="Volný tvar: obrazec 803">
              <a:extLst>
                <a:ext uri="{FF2B5EF4-FFF2-40B4-BE49-F238E27FC236}">
                  <a16:creationId xmlns:a16="http://schemas.microsoft.com/office/drawing/2014/main" id="{F6FA52F0-5616-4411-ACE5-3F72CFFAE22A}"/>
                </a:ext>
              </a:extLst>
            </p:cNvPr>
            <p:cNvSpPr/>
            <p:nvPr/>
          </p:nvSpPr>
          <p:spPr>
            <a:xfrm>
              <a:off x="6909117" y="4921694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1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657" y="62548"/>
                    <a:pt x="149351" y="76390"/>
                  </a:cubicBezTo>
                  <a:cubicBezTo>
                    <a:pt x="122047" y="62548"/>
                    <a:pt x="36702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05" name="Volný tvar: obrazec 804">
              <a:extLst>
                <a:ext uri="{FF2B5EF4-FFF2-40B4-BE49-F238E27FC236}">
                  <a16:creationId xmlns:a16="http://schemas.microsoft.com/office/drawing/2014/main" id="{C8F5926B-75EB-4D9A-927D-2039BEAB691E}"/>
                </a:ext>
              </a:extLst>
            </p:cNvPr>
            <p:cNvSpPr/>
            <p:nvPr/>
          </p:nvSpPr>
          <p:spPr>
            <a:xfrm>
              <a:off x="7238301" y="4921694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06" name="Volný tvar: obrazec 805">
              <a:extLst>
                <a:ext uri="{FF2B5EF4-FFF2-40B4-BE49-F238E27FC236}">
                  <a16:creationId xmlns:a16="http://schemas.microsoft.com/office/drawing/2014/main" id="{5D26A9A7-B92E-4FC9-988D-3A139D2ABFD8}"/>
                </a:ext>
              </a:extLst>
            </p:cNvPr>
            <p:cNvSpPr/>
            <p:nvPr/>
          </p:nvSpPr>
          <p:spPr>
            <a:xfrm>
              <a:off x="7567548" y="4921694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65" y="11811"/>
                    <a:pt x="176657" y="62548"/>
                    <a:pt x="149416" y="76390"/>
                  </a:cubicBezTo>
                  <a:cubicBezTo>
                    <a:pt x="122110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07" name="Volný tvar: obrazec 806">
              <a:extLst>
                <a:ext uri="{FF2B5EF4-FFF2-40B4-BE49-F238E27FC236}">
                  <a16:creationId xmlns:a16="http://schemas.microsoft.com/office/drawing/2014/main" id="{E93E2C3D-DF65-4D65-AC44-EDB1217DA93F}"/>
                </a:ext>
              </a:extLst>
            </p:cNvPr>
            <p:cNvSpPr/>
            <p:nvPr/>
          </p:nvSpPr>
          <p:spPr>
            <a:xfrm>
              <a:off x="7896732" y="4921694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0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8" y="62548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08" name="Volný tvar: obrazec 807">
              <a:extLst>
                <a:ext uri="{FF2B5EF4-FFF2-40B4-BE49-F238E27FC236}">
                  <a16:creationId xmlns:a16="http://schemas.microsoft.com/office/drawing/2014/main" id="{EB8A3D00-40BC-485C-98BD-225F1AD2B252}"/>
                </a:ext>
              </a:extLst>
            </p:cNvPr>
            <p:cNvSpPr/>
            <p:nvPr/>
          </p:nvSpPr>
          <p:spPr>
            <a:xfrm>
              <a:off x="8226107" y="4921694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0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0"/>
                  </a:cubicBezTo>
                  <a:cubicBezTo>
                    <a:pt x="122048" y="62548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09" name="Volný tvar: obrazec 808">
              <a:extLst>
                <a:ext uri="{FF2B5EF4-FFF2-40B4-BE49-F238E27FC236}">
                  <a16:creationId xmlns:a16="http://schemas.microsoft.com/office/drawing/2014/main" id="{4485F22E-FDEE-406B-881F-1B6DF2F6F103}"/>
                </a:ext>
              </a:extLst>
            </p:cNvPr>
            <p:cNvSpPr/>
            <p:nvPr/>
          </p:nvSpPr>
          <p:spPr>
            <a:xfrm>
              <a:off x="8555228" y="4921694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352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5 w 298767"/>
                <a:gd name="connsiteY4" fmla="*/ 127635 h 127635"/>
                <a:gd name="connsiteX5" fmla="*/ 151702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559" y="22987"/>
                    <a:pt x="122555" y="101854"/>
                    <a:pt x="147065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10" name="Volný tvar: obrazec 809">
              <a:extLst>
                <a:ext uri="{FF2B5EF4-FFF2-40B4-BE49-F238E27FC236}">
                  <a16:creationId xmlns:a16="http://schemas.microsoft.com/office/drawing/2014/main" id="{3B7592D2-0BE1-401F-9DC3-7AAC8B49A0C8}"/>
                </a:ext>
              </a:extLst>
            </p:cNvPr>
            <p:cNvSpPr/>
            <p:nvPr/>
          </p:nvSpPr>
          <p:spPr>
            <a:xfrm>
              <a:off x="8884666" y="4921694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11" name="Volný tvar: obrazec 810">
              <a:extLst>
                <a:ext uri="{FF2B5EF4-FFF2-40B4-BE49-F238E27FC236}">
                  <a16:creationId xmlns:a16="http://schemas.microsoft.com/office/drawing/2014/main" id="{A9F989C8-D3E5-4CB2-9C7B-2CD14EEDAE78}"/>
                </a:ext>
              </a:extLst>
            </p:cNvPr>
            <p:cNvSpPr/>
            <p:nvPr/>
          </p:nvSpPr>
          <p:spPr>
            <a:xfrm>
              <a:off x="9213722" y="4921694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548"/>
                    <a:pt x="149352" y="76390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12" name="Volný tvar: obrazec 811">
              <a:extLst>
                <a:ext uri="{FF2B5EF4-FFF2-40B4-BE49-F238E27FC236}">
                  <a16:creationId xmlns:a16="http://schemas.microsoft.com/office/drawing/2014/main" id="{C348D4A7-E209-4277-8B15-F17105C25D63}"/>
                </a:ext>
              </a:extLst>
            </p:cNvPr>
            <p:cNvSpPr/>
            <p:nvPr/>
          </p:nvSpPr>
          <p:spPr>
            <a:xfrm>
              <a:off x="9542906" y="4684204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416 w 298704"/>
                <a:gd name="connsiteY1" fmla="*/ 76390 h 127634"/>
                <a:gd name="connsiteX2" fmla="*/ 9399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90"/>
                  </a:cubicBezTo>
                  <a:cubicBezTo>
                    <a:pt x="122111" y="62547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917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13" name="Volný tvar: obrazec 812">
              <a:extLst>
                <a:ext uri="{FF2B5EF4-FFF2-40B4-BE49-F238E27FC236}">
                  <a16:creationId xmlns:a16="http://schemas.microsoft.com/office/drawing/2014/main" id="{E6CE8171-5E93-4824-AEF3-B5319DBA0BFD}"/>
                </a:ext>
              </a:extLst>
            </p:cNvPr>
            <p:cNvSpPr/>
            <p:nvPr/>
          </p:nvSpPr>
          <p:spPr>
            <a:xfrm>
              <a:off x="9872154" y="4684204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1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593" y="62484"/>
                    <a:pt x="149351" y="76390"/>
                  </a:cubicBezTo>
                  <a:cubicBezTo>
                    <a:pt x="122047" y="62547"/>
                    <a:pt x="36702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917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14" name="Volný tvar: obrazec 813">
              <a:extLst>
                <a:ext uri="{FF2B5EF4-FFF2-40B4-BE49-F238E27FC236}">
                  <a16:creationId xmlns:a16="http://schemas.microsoft.com/office/drawing/2014/main" id="{ACBAF731-E77D-4F28-BC68-5EB1D55C99B1}"/>
                </a:ext>
              </a:extLst>
            </p:cNvPr>
            <p:cNvSpPr/>
            <p:nvPr/>
          </p:nvSpPr>
          <p:spPr>
            <a:xfrm>
              <a:off x="10201402" y="4684204"/>
              <a:ext cx="298767" cy="127634"/>
            </a:xfrm>
            <a:custGeom>
              <a:avLst/>
              <a:gdLst>
                <a:gd name="connsiteX0" fmla="*/ 289369 w 298767"/>
                <a:gd name="connsiteY0" fmla="*/ 0 h 127634"/>
                <a:gd name="connsiteX1" fmla="*/ 149416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7 w 298767"/>
                <a:gd name="connsiteY6" fmla="*/ 1651 h 127634"/>
                <a:gd name="connsiteX7" fmla="*/ 289369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69" y="0"/>
                  </a:moveTo>
                  <a:cubicBezTo>
                    <a:pt x="262065" y="11811"/>
                    <a:pt x="176720" y="62484"/>
                    <a:pt x="149416" y="76390"/>
                  </a:cubicBezTo>
                  <a:cubicBezTo>
                    <a:pt x="122110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1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15" name="Volný tvar: obrazec 814">
              <a:extLst>
                <a:ext uri="{FF2B5EF4-FFF2-40B4-BE49-F238E27FC236}">
                  <a16:creationId xmlns:a16="http://schemas.microsoft.com/office/drawing/2014/main" id="{6870DC0A-EEA8-40E5-9F40-38F4CE7CE7BD}"/>
                </a:ext>
              </a:extLst>
            </p:cNvPr>
            <p:cNvSpPr/>
            <p:nvPr/>
          </p:nvSpPr>
          <p:spPr>
            <a:xfrm>
              <a:off x="10530649" y="4684204"/>
              <a:ext cx="298704" cy="127634"/>
            </a:xfrm>
            <a:custGeom>
              <a:avLst/>
              <a:gdLst>
                <a:gd name="connsiteX0" fmla="*/ 289369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69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16" name="Volný tvar: obrazec 815">
              <a:extLst>
                <a:ext uri="{FF2B5EF4-FFF2-40B4-BE49-F238E27FC236}">
                  <a16:creationId xmlns:a16="http://schemas.microsoft.com/office/drawing/2014/main" id="{ABFC9DD2-1E25-46F0-B8E0-5B757A0ACBC6}"/>
                </a:ext>
              </a:extLst>
            </p:cNvPr>
            <p:cNvSpPr/>
            <p:nvPr/>
          </p:nvSpPr>
          <p:spPr>
            <a:xfrm>
              <a:off x="10860023" y="4684204"/>
              <a:ext cx="298767" cy="127634"/>
            </a:xfrm>
            <a:custGeom>
              <a:avLst/>
              <a:gdLst>
                <a:gd name="connsiteX0" fmla="*/ 289306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8 w 298767"/>
                <a:gd name="connsiteY6" fmla="*/ 1651 h 127634"/>
                <a:gd name="connsiteX7" fmla="*/ 289306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90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9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68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17" name="Volný tvar: obrazec 816">
              <a:extLst>
                <a:ext uri="{FF2B5EF4-FFF2-40B4-BE49-F238E27FC236}">
                  <a16:creationId xmlns:a16="http://schemas.microsoft.com/office/drawing/2014/main" id="{72E7EDD5-5DA6-4E8A-9DE2-9BFA2E2622F5}"/>
                </a:ext>
              </a:extLst>
            </p:cNvPr>
            <p:cNvSpPr/>
            <p:nvPr/>
          </p:nvSpPr>
          <p:spPr>
            <a:xfrm>
              <a:off x="11189144" y="4684204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90 h 127634"/>
                <a:gd name="connsiteX2" fmla="*/ 9399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8" y="62547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50" y="101917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18" name="Volný tvar: obrazec 817">
              <a:extLst>
                <a:ext uri="{FF2B5EF4-FFF2-40B4-BE49-F238E27FC236}">
                  <a16:creationId xmlns:a16="http://schemas.microsoft.com/office/drawing/2014/main" id="{2A0F6340-40A6-4401-8E95-C4CAF7475968}"/>
                </a:ext>
              </a:extLst>
            </p:cNvPr>
            <p:cNvSpPr/>
            <p:nvPr/>
          </p:nvSpPr>
          <p:spPr>
            <a:xfrm>
              <a:off x="11518455" y="4684204"/>
              <a:ext cx="298703" cy="127634"/>
            </a:xfrm>
            <a:custGeom>
              <a:avLst/>
              <a:gdLst>
                <a:gd name="connsiteX0" fmla="*/ 289369 w 298703"/>
                <a:gd name="connsiteY0" fmla="*/ 0 h 127634"/>
                <a:gd name="connsiteX1" fmla="*/ 149415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69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69" y="0"/>
                  </a:moveTo>
                  <a:cubicBezTo>
                    <a:pt x="262000" y="11811"/>
                    <a:pt x="176657" y="62484"/>
                    <a:pt x="149415" y="76390"/>
                  </a:cubicBezTo>
                  <a:cubicBezTo>
                    <a:pt x="122110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917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19" name="Volný tvar: obrazec 818">
              <a:extLst>
                <a:ext uri="{FF2B5EF4-FFF2-40B4-BE49-F238E27FC236}">
                  <a16:creationId xmlns:a16="http://schemas.microsoft.com/office/drawing/2014/main" id="{05A7AA70-38CB-4E71-8BF4-285979FFEC98}"/>
                </a:ext>
              </a:extLst>
            </p:cNvPr>
            <p:cNvSpPr/>
            <p:nvPr/>
          </p:nvSpPr>
          <p:spPr>
            <a:xfrm>
              <a:off x="9542906" y="4921694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90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0"/>
                  </a:cubicBezTo>
                  <a:cubicBezTo>
                    <a:pt x="122111" y="62548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20" name="Volný tvar: obrazec 819">
              <a:extLst>
                <a:ext uri="{FF2B5EF4-FFF2-40B4-BE49-F238E27FC236}">
                  <a16:creationId xmlns:a16="http://schemas.microsoft.com/office/drawing/2014/main" id="{1F3EDB1B-C6CC-4446-8D81-8EED681099CA}"/>
                </a:ext>
              </a:extLst>
            </p:cNvPr>
            <p:cNvSpPr/>
            <p:nvPr/>
          </p:nvSpPr>
          <p:spPr>
            <a:xfrm>
              <a:off x="9872154" y="4921694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1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1" y="76390"/>
                  </a:cubicBezTo>
                  <a:cubicBezTo>
                    <a:pt x="122047" y="62548"/>
                    <a:pt x="36702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21" name="Volný tvar: obrazec 820">
              <a:extLst>
                <a:ext uri="{FF2B5EF4-FFF2-40B4-BE49-F238E27FC236}">
                  <a16:creationId xmlns:a16="http://schemas.microsoft.com/office/drawing/2014/main" id="{01A5C7C7-D69F-4993-8ED9-7809E99F6A50}"/>
                </a:ext>
              </a:extLst>
            </p:cNvPr>
            <p:cNvSpPr/>
            <p:nvPr/>
          </p:nvSpPr>
          <p:spPr>
            <a:xfrm>
              <a:off x="10201402" y="4921694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416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65" y="11811"/>
                    <a:pt x="176720" y="62548"/>
                    <a:pt x="149416" y="76390"/>
                  </a:cubicBezTo>
                  <a:cubicBezTo>
                    <a:pt x="122110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22" name="Volný tvar: obrazec 821">
              <a:extLst>
                <a:ext uri="{FF2B5EF4-FFF2-40B4-BE49-F238E27FC236}">
                  <a16:creationId xmlns:a16="http://schemas.microsoft.com/office/drawing/2014/main" id="{53CCE5B7-BBC8-41A4-8622-06DF3F85E0E2}"/>
                </a:ext>
              </a:extLst>
            </p:cNvPr>
            <p:cNvSpPr/>
            <p:nvPr/>
          </p:nvSpPr>
          <p:spPr>
            <a:xfrm>
              <a:off x="10530649" y="4921694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23" name="Volný tvar: obrazec 822">
              <a:extLst>
                <a:ext uri="{FF2B5EF4-FFF2-40B4-BE49-F238E27FC236}">
                  <a16:creationId xmlns:a16="http://schemas.microsoft.com/office/drawing/2014/main" id="{F95B1716-5D16-46B3-8E27-3F847F68C2B1}"/>
                </a:ext>
              </a:extLst>
            </p:cNvPr>
            <p:cNvSpPr/>
            <p:nvPr/>
          </p:nvSpPr>
          <p:spPr>
            <a:xfrm>
              <a:off x="10860023" y="4921694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8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0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9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8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24" name="Volný tvar: obrazec 823">
              <a:extLst>
                <a:ext uri="{FF2B5EF4-FFF2-40B4-BE49-F238E27FC236}">
                  <a16:creationId xmlns:a16="http://schemas.microsoft.com/office/drawing/2014/main" id="{2057FB99-9907-4F5C-AA86-BDC12CE59225}"/>
                </a:ext>
              </a:extLst>
            </p:cNvPr>
            <p:cNvSpPr/>
            <p:nvPr/>
          </p:nvSpPr>
          <p:spPr>
            <a:xfrm>
              <a:off x="11189144" y="4921694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0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50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25" name="Volný tvar: obrazec 824">
              <a:extLst>
                <a:ext uri="{FF2B5EF4-FFF2-40B4-BE49-F238E27FC236}">
                  <a16:creationId xmlns:a16="http://schemas.microsoft.com/office/drawing/2014/main" id="{4CF28C88-7206-4ABA-A4B2-D7174C9F045A}"/>
                </a:ext>
              </a:extLst>
            </p:cNvPr>
            <p:cNvSpPr/>
            <p:nvPr/>
          </p:nvSpPr>
          <p:spPr>
            <a:xfrm>
              <a:off x="11518455" y="4921694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5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0" y="11811"/>
                    <a:pt x="176657" y="62548"/>
                    <a:pt x="149415" y="76390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27" name="Volný tvar: obrazec 826">
              <a:extLst>
                <a:ext uri="{FF2B5EF4-FFF2-40B4-BE49-F238E27FC236}">
                  <a16:creationId xmlns:a16="http://schemas.microsoft.com/office/drawing/2014/main" id="{4229EAEE-80D1-4025-B489-4B2F7EE87A1C}"/>
                </a:ext>
              </a:extLst>
            </p:cNvPr>
            <p:cNvSpPr/>
            <p:nvPr/>
          </p:nvSpPr>
          <p:spPr>
            <a:xfrm>
              <a:off x="982535" y="4206303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7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28" name="Volný tvar: obrazec 827">
              <a:extLst>
                <a:ext uri="{FF2B5EF4-FFF2-40B4-BE49-F238E27FC236}">
                  <a16:creationId xmlns:a16="http://schemas.microsoft.com/office/drawing/2014/main" id="{0B859CC6-244A-4450-BD0D-5431C76AAA2A}"/>
                </a:ext>
              </a:extLst>
            </p:cNvPr>
            <p:cNvSpPr/>
            <p:nvPr/>
          </p:nvSpPr>
          <p:spPr>
            <a:xfrm>
              <a:off x="1311783" y="4206303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416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8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0" y="62484"/>
                    <a:pt x="36766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8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29" name="Volný tvar: obrazec 828">
              <a:extLst>
                <a:ext uri="{FF2B5EF4-FFF2-40B4-BE49-F238E27FC236}">
                  <a16:creationId xmlns:a16="http://schemas.microsoft.com/office/drawing/2014/main" id="{1281B6FA-8DEC-46AB-AE17-D606E7E71DFA}"/>
                </a:ext>
              </a:extLst>
            </p:cNvPr>
            <p:cNvSpPr/>
            <p:nvPr/>
          </p:nvSpPr>
          <p:spPr>
            <a:xfrm>
              <a:off x="1641030" y="4206303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8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7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209" y="22987"/>
                    <a:pt x="298768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30" name="Volný tvar: obrazec 829">
              <a:extLst>
                <a:ext uri="{FF2B5EF4-FFF2-40B4-BE49-F238E27FC236}">
                  <a16:creationId xmlns:a16="http://schemas.microsoft.com/office/drawing/2014/main" id="{79C78223-8B66-4DDF-AB95-320A1DDDF9BA}"/>
                </a:ext>
              </a:extLst>
            </p:cNvPr>
            <p:cNvSpPr/>
            <p:nvPr/>
          </p:nvSpPr>
          <p:spPr>
            <a:xfrm>
              <a:off x="1970341" y="4206303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7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31" name="Volný tvar: obrazec 830">
              <a:extLst>
                <a:ext uri="{FF2B5EF4-FFF2-40B4-BE49-F238E27FC236}">
                  <a16:creationId xmlns:a16="http://schemas.microsoft.com/office/drawing/2014/main" id="{E4E4B2BD-20BC-4677-A298-634FFBEDCE23}"/>
                </a:ext>
              </a:extLst>
            </p:cNvPr>
            <p:cNvSpPr/>
            <p:nvPr/>
          </p:nvSpPr>
          <p:spPr>
            <a:xfrm>
              <a:off x="2299398" y="4206303"/>
              <a:ext cx="298704" cy="127635"/>
            </a:xfrm>
            <a:custGeom>
              <a:avLst/>
              <a:gdLst>
                <a:gd name="connsiteX0" fmla="*/ 289433 w 298704"/>
                <a:gd name="connsiteY0" fmla="*/ 0 h 127635"/>
                <a:gd name="connsiteX1" fmla="*/ 149416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433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433" y="0"/>
                  </a:moveTo>
                  <a:cubicBezTo>
                    <a:pt x="262065" y="11811"/>
                    <a:pt x="176721" y="62484"/>
                    <a:pt x="149416" y="76327"/>
                  </a:cubicBezTo>
                  <a:cubicBezTo>
                    <a:pt x="122111" y="62484"/>
                    <a:pt x="36830" y="11747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32" name="Volný tvar: obrazec 831">
              <a:extLst>
                <a:ext uri="{FF2B5EF4-FFF2-40B4-BE49-F238E27FC236}">
                  <a16:creationId xmlns:a16="http://schemas.microsoft.com/office/drawing/2014/main" id="{20951D4E-61A4-414F-AA36-119B5C432674}"/>
                </a:ext>
              </a:extLst>
            </p:cNvPr>
            <p:cNvSpPr/>
            <p:nvPr/>
          </p:nvSpPr>
          <p:spPr>
            <a:xfrm>
              <a:off x="2628836" y="4206303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1" y="62484"/>
                    <a:pt x="36767" y="11747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33" name="Volný tvar: obrazec 832">
              <a:extLst>
                <a:ext uri="{FF2B5EF4-FFF2-40B4-BE49-F238E27FC236}">
                  <a16:creationId xmlns:a16="http://schemas.microsoft.com/office/drawing/2014/main" id="{DD801DD0-1D58-429A-B7BA-EEC7D7E35C68}"/>
                </a:ext>
              </a:extLst>
            </p:cNvPr>
            <p:cNvSpPr/>
            <p:nvPr/>
          </p:nvSpPr>
          <p:spPr>
            <a:xfrm>
              <a:off x="2958020" y="4206303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7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34" name="Volný tvar: obrazec 833">
              <a:extLst>
                <a:ext uri="{FF2B5EF4-FFF2-40B4-BE49-F238E27FC236}">
                  <a16:creationId xmlns:a16="http://schemas.microsoft.com/office/drawing/2014/main" id="{33B8D043-12FE-42ED-A315-4CF12A419D69}"/>
                </a:ext>
              </a:extLst>
            </p:cNvPr>
            <p:cNvSpPr/>
            <p:nvPr/>
          </p:nvSpPr>
          <p:spPr>
            <a:xfrm>
              <a:off x="3287395" y="4206303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35" name="Volný tvar: obrazec 834">
              <a:extLst>
                <a:ext uri="{FF2B5EF4-FFF2-40B4-BE49-F238E27FC236}">
                  <a16:creationId xmlns:a16="http://schemas.microsoft.com/office/drawing/2014/main" id="{5C7CEC5E-E18F-45BA-9BC7-ABF0E075017C}"/>
                </a:ext>
              </a:extLst>
            </p:cNvPr>
            <p:cNvSpPr/>
            <p:nvPr/>
          </p:nvSpPr>
          <p:spPr>
            <a:xfrm>
              <a:off x="3616515" y="4206303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6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36" name="Volný tvar: obrazec 835">
              <a:extLst>
                <a:ext uri="{FF2B5EF4-FFF2-40B4-BE49-F238E27FC236}">
                  <a16:creationId xmlns:a16="http://schemas.microsoft.com/office/drawing/2014/main" id="{0F7CF43F-4FA4-4793-A2F7-76C62F65165E}"/>
                </a:ext>
              </a:extLst>
            </p:cNvPr>
            <p:cNvSpPr/>
            <p:nvPr/>
          </p:nvSpPr>
          <p:spPr>
            <a:xfrm>
              <a:off x="3945890" y="4206303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6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37" name="Volný tvar: obrazec 836">
              <a:extLst>
                <a:ext uri="{FF2B5EF4-FFF2-40B4-BE49-F238E27FC236}">
                  <a16:creationId xmlns:a16="http://schemas.microsoft.com/office/drawing/2014/main" id="{B4380FD4-D0E5-4DB1-BCC0-A2216FDAE72F}"/>
                </a:ext>
              </a:extLst>
            </p:cNvPr>
            <p:cNvSpPr/>
            <p:nvPr/>
          </p:nvSpPr>
          <p:spPr>
            <a:xfrm>
              <a:off x="4275010" y="4206303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7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38" name="Volný tvar: obrazec 837">
              <a:extLst>
                <a:ext uri="{FF2B5EF4-FFF2-40B4-BE49-F238E27FC236}">
                  <a16:creationId xmlns:a16="http://schemas.microsoft.com/office/drawing/2014/main" id="{098410DC-C0F5-45D3-9926-D90D3991F1B7}"/>
                </a:ext>
              </a:extLst>
            </p:cNvPr>
            <p:cNvSpPr/>
            <p:nvPr/>
          </p:nvSpPr>
          <p:spPr>
            <a:xfrm>
              <a:off x="4604321" y="4206303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5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415" y="76327"/>
                  </a:cubicBezTo>
                  <a:cubicBezTo>
                    <a:pt x="122110" y="62484"/>
                    <a:pt x="36830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39" name="Volný tvar: obrazec 838">
              <a:extLst>
                <a:ext uri="{FF2B5EF4-FFF2-40B4-BE49-F238E27FC236}">
                  <a16:creationId xmlns:a16="http://schemas.microsoft.com/office/drawing/2014/main" id="{25B1B9F1-E78A-494D-997D-6E8FF8E7B550}"/>
                </a:ext>
              </a:extLst>
            </p:cNvPr>
            <p:cNvSpPr/>
            <p:nvPr/>
          </p:nvSpPr>
          <p:spPr>
            <a:xfrm>
              <a:off x="4933505" y="4206303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6" y="11747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149" y="101854"/>
                    <a:pt x="271145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40" name="Volný tvar: obrazec 839">
              <a:extLst>
                <a:ext uri="{FF2B5EF4-FFF2-40B4-BE49-F238E27FC236}">
                  <a16:creationId xmlns:a16="http://schemas.microsoft.com/office/drawing/2014/main" id="{BB1A8DEE-A279-4757-8B9F-2BF4E7E0016E}"/>
                </a:ext>
              </a:extLst>
            </p:cNvPr>
            <p:cNvSpPr/>
            <p:nvPr/>
          </p:nvSpPr>
          <p:spPr>
            <a:xfrm>
              <a:off x="982535" y="4443793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0 h 127698"/>
                <a:gd name="connsiteX2" fmla="*/ 9398 w 298704"/>
                <a:gd name="connsiteY2" fmla="*/ 0 h 127698"/>
                <a:gd name="connsiteX3" fmla="*/ 0 w 298704"/>
                <a:gd name="connsiteY3" fmla="*/ 1714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4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4"/>
                  </a:lnTo>
                  <a:cubicBezTo>
                    <a:pt x="27623" y="23051"/>
                    <a:pt x="122555" y="101917"/>
                    <a:pt x="147066" y="127699"/>
                  </a:cubicBezTo>
                  <a:lnTo>
                    <a:pt x="151638" y="127699"/>
                  </a:lnTo>
                  <a:cubicBezTo>
                    <a:pt x="176149" y="101917"/>
                    <a:pt x="271082" y="23051"/>
                    <a:pt x="298704" y="1714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41" name="Volný tvar: obrazec 840">
              <a:extLst>
                <a:ext uri="{FF2B5EF4-FFF2-40B4-BE49-F238E27FC236}">
                  <a16:creationId xmlns:a16="http://schemas.microsoft.com/office/drawing/2014/main" id="{E8EE98BF-FD4C-45DD-9C78-C493D65EF1CA}"/>
                </a:ext>
              </a:extLst>
            </p:cNvPr>
            <p:cNvSpPr/>
            <p:nvPr/>
          </p:nvSpPr>
          <p:spPr>
            <a:xfrm>
              <a:off x="1311783" y="4443793"/>
              <a:ext cx="298767" cy="127698"/>
            </a:xfrm>
            <a:custGeom>
              <a:avLst/>
              <a:gdLst>
                <a:gd name="connsiteX0" fmla="*/ 289369 w 298767"/>
                <a:gd name="connsiteY0" fmla="*/ 0 h 127698"/>
                <a:gd name="connsiteX1" fmla="*/ 149416 w 298767"/>
                <a:gd name="connsiteY1" fmla="*/ 76390 h 127698"/>
                <a:gd name="connsiteX2" fmla="*/ 9398 w 298767"/>
                <a:gd name="connsiteY2" fmla="*/ 0 h 127698"/>
                <a:gd name="connsiteX3" fmla="*/ 0 w 298767"/>
                <a:gd name="connsiteY3" fmla="*/ 1714 h 127698"/>
                <a:gd name="connsiteX4" fmla="*/ 147066 w 298767"/>
                <a:gd name="connsiteY4" fmla="*/ 127699 h 127698"/>
                <a:gd name="connsiteX5" fmla="*/ 151638 w 298767"/>
                <a:gd name="connsiteY5" fmla="*/ 127699 h 127698"/>
                <a:gd name="connsiteX6" fmla="*/ 298768 w 298767"/>
                <a:gd name="connsiteY6" fmla="*/ 1714 h 127698"/>
                <a:gd name="connsiteX7" fmla="*/ 289369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69" y="0"/>
                  </a:moveTo>
                  <a:cubicBezTo>
                    <a:pt x="262001" y="11811"/>
                    <a:pt x="176721" y="62548"/>
                    <a:pt x="149416" y="76390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714"/>
                  </a:lnTo>
                  <a:cubicBezTo>
                    <a:pt x="27622" y="23051"/>
                    <a:pt x="122555" y="101917"/>
                    <a:pt x="147066" y="127699"/>
                  </a:cubicBezTo>
                  <a:lnTo>
                    <a:pt x="151638" y="127699"/>
                  </a:lnTo>
                  <a:cubicBezTo>
                    <a:pt x="176149" y="101917"/>
                    <a:pt x="271082" y="23051"/>
                    <a:pt x="298768" y="1714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42" name="Volný tvar: obrazec 841">
              <a:extLst>
                <a:ext uri="{FF2B5EF4-FFF2-40B4-BE49-F238E27FC236}">
                  <a16:creationId xmlns:a16="http://schemas.microsoft.com/office/drawing/2014/main" id="{2673CD93-F5B9-43D2-B81C-DDFC2D458632}"/>
                </a:ext>
              </a:extLst>
            </p:cNvPr>
            <p:cNvSpPr/>
            <p:nvPr/>
          </p:nvSpPr>
          <p:spPr>
            <a:xfrm>
              <a:off x="1641030" y="4443793"/>
              <a:ext cx="298767" cy="127698"/>
            </a:xfrm>
            <a:custGeom>
              <a:avLst/>
              <a:gdLst>
                <a:gd name="connsiteX0" fmla="*/ 289306 w 298767"/>
                <a:gd name="connsiteY0" fmla="*/ 0 h 127698"/>
                <a:gd name="connsiteX1" fmla="*/ 149352 w 298767"/>
                <a:gd name="connsiteY1" fmla="*/ 76390 h 127698"/>
                <a:gd name="connsiteX2" fmla="*/ 9398 w 298767"/>
                <a:gd name="connsiteY2" fmla="*/ 0 h 127698"/>
                <a:gd name="connsiteX3" fmla="*/ 0 w 298767"/>
                <a:gd name="connsiteY3" fmla="*/ 1714 h 127698"/>
                <a:gd name="connsiteX4" fmla="*/ 147066 w 298767"/>
                <a:gd name="connsiteY4" fmla="*/ 127699 h 127698"/>
                <a:gd name="connsiteX5" fmla="*/ 151702 w 298767"/>
                <a:gd name="connsiteY5" fmla="*/ 127699 h 127698"/>
                <a:gd name="connsiteX6" fmla="*/ 298768 w 298767"/>
                <a:gd name="connsiteY6" fmla="*/ 1714 h 127698"/>
                <a:gd name="connsiteX7" fmla="*/ 289306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4"/>
                  </a:lnTo>
                  <a:cubicBezTo>
                    <a:pt x="27623" y="23051"/>
                    <a:pt x="122555" y="101917"/>
                    <a:pt x="147066" y="127699"/>
                  </a:cubicBezTo>
                  <a:lnTo>
                    <a:pt x="151702" y="127699"/>
                  </a:lnTo>
                  <a:cubicBezTo>
                    <a:pt x="176213" y="101917"/>
                    <a:pt x="271209" y="23051"/>
                    <a:pt x="298768" y="1714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43" name="Volný tvar: obrazec 842">
              <a:extLst>
                <a:ext uri="{FF2B5EF4-FFF2-40B4-BE49-F238E27FC236}">
                  <a16:creationId xmlns:a16="http://schemas.microsoft.com/office/drawing/2014/main" id="{B2FCACD5-1D0A-481D-BF45-C109E2005BF9}"/>
                </a:ext>
              </a:extLst>
            </p:cNvPr>
            <p:cNvSpPr/>
            <p:nvPr/>
          </p:nvSpPr>
          <p:spPr>
            <a:xfrm>
              <a:off x="1970341" y="4443793"/>
              <a:ext cx="298767" cy="127698"/>
            </a:xfrm>
            <a:custGeom>
              <a:avLst/>
              <a:gdLst>
                <a:gd name="connsiteX0" fmla="*/ 289306 w 298767"/>
                <a:gd name="connsiteY0" fmla="*/ 0 h 127698"/>
                <a:gd name="connsiteX1" fmla="*/ 149352 w 298767"/>
                <a:gd name="connsiteY1" fmla="*/ 76390 h 127698"/>
                <a:gd name="connsiteX2" fmla="*/ 9398 w 298767"/>
                <a:gd name="connsiteY2" fmla="*/ 0 h 127698"/>
                <a:gd name="connsiteX3" fmla="*/ 0 w 298767"/>
                <a:gd name="connsiteY3" fmla="*/ 1714 h 127698"/>
                <a:gd name="connsiteX4" fmla="*/ 147066 w 298767"/>
                <a:gd name="connsiteY4" fmla="*/ 127699 h 127698"/>
                <a:gd name="connsiteX5" fmla="*/ 151638 w 298767"/>
                <a:gd name="connsiteY5" fmla="*/ 127699 h 127698"/>
                <a:gd name="connsiteX6" fmla="*/ 298767 w 298767"/>
                <a:gd name="connsiteY6" fmla="*/ 1714 h 127698"/>
                <a:gd name="connsiteX7" fmla="*/ 289306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4"/>
                  </a:lnTo>
                  <a:cubicBezTo>
                    <a:pt x="27623" y="23051"/>
                    <a:pt x="122618" y="101917"/>
                    <a:pt x="147066" y="127699"/>
                  </a:cubicBezTo>
                  <a:lnTo>
                    <a:pt x="151638" y="127699"/>
                  </a:lnTo>
                  <a:cubicBezTo>
                    <a:pt x="176149" y="101917"/>
                    <a:pt x="271082" y="23051"/>
                    <a:pt x="298767" y="1714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44" name="Volný tvar: obrazec 843">
              <a:extLst>
                <a:ext uri="{FF2B5EF4-FFF2-40B4-BE49-F238E27FC236}">
                  <a16:creationId xmlns:a16="http://schemas.microsoft.com/office/drawing/2014/main" id="{ECACDEF2-AF72-4B31-B0C8-1DBE8E361079}"/>
                </a:ext>
              </a:extLst>
            </p:cNvPr>
            <p:cNvSpPr/>
            <p:nvPr/>
          </p:nvSpPr>
          <p:spPr>
            <a:xfrm>
              <a:off x="2299398" y="4443793"/>
              <a:ext cx="298704" cy="127698"/>
            </a:xfrm>
            <a:custGeom>
              <a:avLst/>
              <a:gdLst>
                <a:gd name="connsiteX0" fmla="*/ 289433 w 298704"/>
                <a:gd name="connsiteY0" fmla="*/ 0 h 127698"/>
                <a:gd name="connsiteX1" fmla="*/ 149416 w 298704"/>
                <a:gd name="connsiteY1" fmla="*/ 76390 h 127698"/>
                <a:gd name="connsiteX2" fmla="*/ 9398 w 298704"/>
                <a:gd name="connsiteY2" fmla="*/ 0 h 127698"/>
                <a:gd name="connsiteX3" fmla="*/ 0 w 298704"/>
                <a:gd name="connsiteY3" fmla="*/ 1714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4 h 127698"/>
                <a:gd name="connsiteX7" fmla="*/ 289433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433" y="0"/>
                  </a:moveTo>
                  <a:cubicBezTo>
                    <a:pt x="262065" y="11811"/>
                    <a:pt x="176721" y="62548"/>
                    <a:pt x="149416" y="76390"/>
                  </a:cubicBezTo>
                  <a:cubicBezTo>
                    <a:pt x="122111" y="62548"/>
                    <a:pt x="36830" y="11811"/>
                    <a:pt x="9398" y="0"/>
                  </a:cubicBezTo>
                  <a:lnTo>
                    <a:pt x="0" y="1714"/>
                  </a:lnTo>
                  <a:cubicBezTo>
                    <a:pt x="27623" y="23051"/>
                    <a:pt x="122555" y="101917"/>
                    <a:pt x="147066" y="127699"/>
                  </a:cubicBezTo>
                  <a:lnTo>
                    <a:pt x="151638" y="127699"/>
                  </a:lnTo>
                  <a:cubicBezTo>
                    <a:pt x="176086" y="101917"/>
                    <a:pt x="271082" y="23051"/>
                    <a:pt x="298704" y="1714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45" name="Volný tvar: obrazec 844">
              <a:extLst>
                <a:ext uri="{FF2B5EF4-FFF2-40B4-BE49-F238E27FC236}">
                  <a16:creationId xmlns:a16="http://schemas.microsoft.com/office/drawing/2014/main" id="{65031258-20C9-4471-B568-5C438D810015}"/>
                </a:ext>
              </a:extLst>
            </p:cNvPr>
            <p:cNvSpPr/>
            <p:nvPr/>
          </p:nvSpPr>
          <p:spPr>
            <a:xfrm>
              <a:off x="2628836" y="4443793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0 h 127698"/>
                <a:gd name="connsiteX2" fmla="*/ 9398 w 298704"/>
                <a:gd name="connsiteY2" fmla="*/ 0 h 127698"/>
                <a:gd name="connsiteX3" fmla="*/ 0 w 298704"/>
                <a:gd name="connsiteY3" fmla="*/ 1714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4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0"/>
                  </a:cubicBezTo>
                  <a:cubicBezTo>
                    <a:pt x="122111" y="62548"/>
                    <a:pt x="36767" y="11811"/>
                    <a:pt x="9398" y="0"/>
                  </a:cubicBezTo>
                  <a:lnTo>
                    <a:pt x="0" y="1714"/>
                  </a:lnTo>
                  <a:cubicBezTo>
                    <a:pt x="27623" y="23051"/>
                    <a:pt x="122555" y="101917"/>
                    <a:pt x="147066" y="127699"/>
                  </a:cubicBezTo>
                  <a:lnTo>
                    <a:pt x="151638" y="127699"/>
                  </a:lnTo>
                  <a:cubicBezTo>
                    <a:pt x="176149" y="101917"/>
                    <a:pt x="271082" y="23051"/>
                    <a:pt x="298704" y="1714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46" name="Volný tvar: obrazec 845">
              <a:extLst>
                <a:ext uri="{FF2B5EF4-FFF2-40B4-BE49-F238E27FC236}">
                  <a16:creationId xmlns:a16="http://schemas.microsoft.com/office/drawing/2014/main" id="{427D7C80-6446-40DB-B2D8-88DC72D0E2D2}"/>
                </a:ext>
              </a:extLst>
            </p:cNvPr>
            <p:cNvSpPr/>
            <p:nvPr/>
          </p:nvSpPr>
          <p:spPr>
            <a:xfrm>
              <a:off x="2958020" y="4443793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0 h 127698"/>
                <a:gd name="connsiteX2" fmla="*/ 9398 w 298704"/>
                <a:gd name="connsiteY2" fmla="*/ 0 h 127698"/>
                <a:gd name="connsiteX3" fmla="*/ 0 w 298704"/>
                <a:gd name="connsiteY3" fmla="*/ 1714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4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4"/>
                  </a:lnTo>
                  <a:cubicBezTo>
                    <a:pt x="27623" y="23051"/>
                    <a:pt x="122555" y="101917"/>
                    <a:pt x="147066" y="127699"/>
                  </a:cubicBezTo>
                  <a:lnTo>
                    <a:pt x="151638" y="127699"/>
                  </a:lnTo>
                  <a:cubicBezTo>
                    <a:pt x="176086" y="101917"/>
                    <a:pt x="271082" y="23051"/>
                    <a:pt x="298704" y="1714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47" name="Volný tvar: obrazec 846">
              <a:extLst>
                <a:ext uri="{FF2B5EF4-FFF2-40B4-BE49-F238E27FC236}">
                  <a16:creationId xmlns:a16="http://schemas.microsoft.com/office/drawing/2014/main" id="{12B1DF67-9660-409A-A199-3685DB47EF08}"/>
                </a:ext>
              </a:extLst>
            </p:cNvPr>
            <p:cNvSpPr/>
            <p:nvPr/>
          </p:nvSpPr>
          <p:spPr>
            <a:xfrm>
              <a:off x="3287395" y="4443793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4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4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4"/>
                  </a:lnTo>
                  <a:cubicBezTo>
                    <a:pt x="27622" y="23051"/>
                    <a:pt x="122555" y="101917"/>
                    <a:pt x="147066" y="127699"/>
                  </a:cubicBezTo>
                  <a:lnTo>
                    <a:pt x="151638" y="127699"/>
                  </a:lnTo>
                  <a:cubicBezTo>
                    <a:pt x="176149" y="101917"/>
                    <a:pt x="271082" y="23051"/>
                    <a:pt x="298704" y="1714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48" name="Volný tvar: obrazec 847">
              <a:extLst>
                <a:ext uri="{FF2B5EF4-FFF2-40B4-BE49-F238E27FC236}">
                  <a16:creationId xmlns:a16="http://schemas.microsoft.com/office/drawing/2014/main" id="{2FECDFFF-B81A-46F6-B48C-F168C3C2D9F1}"/>
                </a:ext>
              </a:extLst>
            </p:cNvPr>
            <p:cNvSpPr/>
            <p:nvPr/>
          </p:nvSpPr>
          <p:spPr>
            <a:xfrm>
              <a:off x="3616515" y="4443793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352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4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4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4"/>
                  </a:lnTo>
                  <a:cubicBezTo>
                    <a:pt x="27622" y="23051"/>
                    <a:pt x="122555" y="101917"/>
                    <a:pt x="147066" y="127699"/>
                  </a:cubicBezTo>
                  <a:lnTo>
                    <a:pt x="151638" y="127699"/>
                  </a:lnTo>
                  <a:cubicBezTo>
                    <a:pt x="176149" y="101917"/>
                    <a:pt x="271081" y="23051"/>
                    <a:pt x="298704" y="1714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49" name="Volný tvar: obrazec 848">
              <a:extLst>
                <a:ext uri="{FF2B5EF4-FFF2-40B4-BE49-F238E27FC236}">
                  <a16:creationId xmlns:a16="http://schemas.microsoft.com/office/drawing/2014/main" id="{CA0C10DE-4441-46A1-B731-36F466A04B90}"/>
                </a:ext>
              </a:extLst>
            </p:cNvPr>
            <p:cNvSpPr/>
            <p:nvPr/>
          </p:nvSpPr>
          <p:spPr>
            <a:xfrm>
              <a:off x="3945890" y="4443793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4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4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4"/>
                  </a:lnTo>
                  <a:cubicBezTo>
                    <a:pt x="27622" y="23051"/>
                    <a:pt x="122555" y="101917"/>
                    <a:pt x="147066" y="127699"/>
                  </a:cubicBezTo>
                  <a:lnTo>
                    <a:pt x="151638" y="127699"/>
                  </a:lnTo>
                  <a:cubicBezTo>
                    <a:pt x="176149" y="101917"/>
                    <a:pt x="271082" y="23051"/>
                    <a:pt x="298704" y="1714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50" name="Volný tvar: obrazec 849">
              <a:extLst>
                <a:ext uri="{FF2B5EF4-FFF2-40B4-BE49-F238E27FC236}">
                  <a16:creationId xmlns:a16="http://schemas.microsoft.com/office/drawing/2014/main" id="{BBCD333C-A5B1-4B4D-875B-1AD6F850D8A3}"/>
                </a:ext>
              </a:extLst>
            </p:cNvPr>
            <p:cNvSpPr/>
            <p:nvPr/>
          </p:nvSpPr>
          <p:spPr>
            <a:xfrm>
              <a:off x="4275010" y="4443793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0 h 127698"/>
                <a:gd name="connsiteX2" fmla="*/ 9398 w 298704"/>
                <a:gd name="connsiteY2" fmla="*/ 0 h 127698"/>
                <a:gd name="connsiteX3" fmla="*/ 0 w 298704"/>
                <a:gd name="connsiteY3" fmla="*/ 1714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4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4"/>
                  </a:lnTo>
                  <a:cubicBezTo>
                    <a:pt x="27623" y="23051"/>
                    <a:pt x="122555" y="101917"/>
                    <a:pt x="147066" y="127699"/>
                  </a:cubicBezTo>
                  <a:lnTo>
                    <a:pt x="151638" y="127699"/>
                  </a:lnTo>
                  <a:cubicBezTo>
                    <a:pt x="176149" y="101917"/>
                    <a:pt x="271145" y="23051"/>
                    <a:pt x="298704" y="1714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51" name="Volný tvar: obrazec 850">
              <a:extLst>
                <a:ext uri="{FF2B5EF4-FFF2-40B4-BE49-F238E27FC236}">
                  <a16:creationId xmlns:a16="http://schemas.microsoft.com/office/drawing/2014/main" id="{64EC0AC3-A311-46EE-AA47-C63ADAFEE0A9}"/>
                </a:ext>
              </a:extLst>
            </p:cNvPr>
            <p:cNvSpPr/>
            <p:nvPr/>
          </p:nvSpPr>
          <p:spPr>
            <a:xfrm>
              <a:off x="4604321" y="4443793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415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4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4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415" y="76390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714"/>
                  </a:lnTo>
                  <a:cubicBezTo>
                    <a:pt x="27622" y="23051"/>
                    <a:pt x="122555" y="101917"/>
                    <a:pt x="147066" y="127699"/>
                  </a:cubicBezTo>
                  <a:lnTo>
                    <a:pt x="151638" y="127699"/>
                  </a:lnTo>
                  <a:cubicBezTo>
                    <a:pt x="176149" y="101917"/>
                    <a:pt x="271082" y="23051"/>
                    <a:pt x="298704" y="1714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52" name="Volný tvar: obrazec 851">
              <a:extLst>
                <a:ext uri="{FF2B5EF4-FFF2-40B4-BE49-F238E27FC236}">
                  <a16:creationId xmlns:a16="http://schemas.microsoft.com/office/drawing/2014/main" id="{2D1F49EF-9E67-4607-BB38-248FE67EDB4F}"/>
                </a:ext>
              </a:extLst>
            </p:cNvPr>
            <p:cNvSpPr/>
            <p:nvPr/>
          </p:nvSpPr>
          <p:spPr>
            <a:xfrm>
              <a:off x="4933505" y="4443793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352 w 298767"/>
                <a:gd name="connsiteY1" fmla="*/ 76390 h 127698"/>
                <a:gd name="connsiteX2" fmla="*/ 9398 w 298767"/>
                <a:gd name="connsiteY2" fmla="*/ 0 h 127698"/>
                <a:gd name="connsiteX3" fmla="*/ 0 w 298767"/>
                <a:gd name="connsiteY3" fmla="*/ 1714 h 127698"/>
                <a:gd name="connsiteX4" fmla="*/ 147066 w 298767"/>
                <a:gd name="connsiteY4" fmla="*/ 127699 h 127698"/>
                <a:gd name="connsiteX5" fmla="*/ 151702 w 298767"/>
                <a:gd name="connsiteY5" fmla="*/ 127699 h 127698"/>
                <a:gd name="connsiteX6" fmla="*/ 298767 w 298767"/>
                <a:gd name="connsiteY6" fmla="*/ 1714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4"/>
                  </a:lnTo>
                  <a:cubicBezTo>
                    <a:pt x="27623" y="23051"/>
                    <a:pt x="122555" y="101917"/>
                    <a:pt x="147066" y="127699"/>
                  </a:cubicBezTo>
                  <a:lnTo>
                    <a:pt x="151702" y="127699"/>
                  </a:lnTo>
                  <a:cubicBezTo>
                    <a:pt x="176149" y="101917"/>
                    <a:pt x="271145" y="23051"/>
                    <a:pt x="298767" y="1714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53" name="Volný tvar: obrazec 852">
              <a:extLst>
                <a:ext uri="{FF2B5EF4-FFF2-40B4-BE49-F238E27FC236}">
                  <a16:creationId xmlns:a16="http://schemas.microsoft.com/office/drawing/2014/main" id="{97F7D016-40D2-4A5F-BFCC-637515D518E6}"/>
                </a:ext>
              </a:extLst>
            </p:cNvPr>
            <p:cNvSpPr/>
            <p:nvPr/>
          </p:nvSpPr>
          <p:spPr>
            <a:xfrm>
              <a:off x="5262753" y="4206303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54" name="Volný tvar: obrazec 853">
              <a:extLst>
                <a:ext uri="{FF2B5EF4-FFF2-40B4-BE49-F238E27FC236}">
                  <a16:creationId xmlns:a16="http://schemas.microsoft.com/office/drawing/2014/main" id="{2B41CA66-249C-4A17-B36A-BDE7677009D5}"/>
                </a:ext>
              </a:extLst>
            </p:cNvPr>
            <p:cNvSpPr/>
            <p:nvPr/>
          </p:nvSpPr>
          <p:spPr>
            <a:xfrm>
              <a:off x="5592000" y="4206303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415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5" y="76327"/>
                  </a:cubicBezTo>
                  <a:cubicBezTo>
                    <a:pt x="122110" y="62484"/>
                    <a:pt x="36766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55" name="Volný tvar: obrazec 854">
              <a:extLst>
                <a:ext uri="{FF2B5EF4-FFF2-40B4-BE49-F238E27FC236}">
                  <a16:creationId xmlns:a16="http://schemas.microsoft.com/office/drawing/2014/main" id="{C864F0B7-7844-423F-8A61-52DDFF888FF6}"/>
                </a:ext>
              </a:extLst>
            </p:cNvPr>
            <p:cNvSpPr/>
            <p:nvPr/>
          </p:nvSpPr>
          <p:spPr>
            <a:xfrm>
              <a:off x="5921184" y="4206303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8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7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56" name="Volný tvar: obrazec 855">
              <a:extLst>
                <a:ext uri="{FF2B5EF4-FFF2-40B4-BE49-F238E27FC236}">
                  <a16:creationId xmlns:a16="http://schemas.microsoft.com/office/drawing/2014/main" id="{18DAB643-13A6-4FA5-842A-0D9FFC2E213E}"/>
                </a:ext>
              </a:extLst>
            </p:cNvPr>
            <p:cNvSpPr/>
            <p:nvPr/>
          </p:nvSpPr>
          <p:spPr>
            <a:xfrm>
              <a:off x="6250559" y="4206303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415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720" y="62484"/>
                    <a:pt x="149415" y="76327"/>
                  </a:cubicBezTo>
                  <a:cubicBezTo>
                    <a:pt x="122110" y="62484"/>
                    <a:pt x="36830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57" name="Volný tvar: obrazec 856">
              <a:extLst>
                <a:ext uri="{FF2B5EF4-FFF2-40B4-BE49-F238E27FC236}">
                  <a16:creationId xmlns:a16="http://schemas.microsoft.com/office/drawing/2014/main" id="{728E0AF1-F998-4201-8377-EADD17AB3FDC}"/>
                </a:ext>
              </a:extLst>
            </p:cNvPr>
            <p:cNvSpPr/>
            <p:nvPr/>
          </p:nvSpPr>
          <p:spPr>
            <a:xfrm>
              <a:off x="6579679" y="4206303"/>
              <a:ext cx="298703" cy="127635"/>
            </a:xfrm>
            <a:custGeom>
              <a:avLst/>
              <a:gdLst>
                <a:gd name="connsiteX0" fmla="*/ 289433 w 298703"/>
                <a:gd name="connsiteY0" fmla="*/ 0 h 127635"/>
                <a:gd name="connsiteX1" fmla="*/ 149415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433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433" y="0"/>
                  </a:moveTo>
                  <a:cubicBezTo>
                    <a:pt x="262064" y="11811"/>
                    <a:pt x="176720" y="62484"/>
                    <a:pt x="149415" y="76327"/>
                  </a:cubicBezTo>
                  <a:cubicBezTo>
                    <a:pt x="122110" y="62484"/>
                    <a:pt x="36766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3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58" name="Volný tvar: obrazec 857">
              <a:extLst>
                <a:ext uri="{FF2B5EF4-FFF2-40B4-BE49-F238E27FC236}">
                  <a16:creationId xmlns:a16="http://schemas.microsoft.com/office/drawing/2014/main" id="{E88EB9C8-A200-4651-BC19-9DC768077ED2}"/>
                </a:ext>
              </a:extLst>
            </p:cNvPr>
            <p:cNvSpPr/>
            <p:nvPr/>
          </p:nvSpPr>
          <p:spPr>
            <a:xfrm>
              <a:off x="6909117" y="4206303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1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1" y="76327"/>
                  </a:cubicBezTo>
                  <a:cubicBezTo>
                    <a:pt x="122047" y="62484"/>
                    <a:pt x="36702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59" name="Volný tvar: obrazec 858">
              <a:extLst>
                <a:ext uri="{FF2B5EF4-FFF2-40B4-BE49-F238E27FC236}">
                  <a16:creationId xmlns:a16="http://schemas.microsoft.com/office/drawing/2014/main" id="{0265339D-5703-4264-AEAC-5744FB63262C}"/>
                </a:ext>
              </a:extLst>
            </p:cNvPr>
            <p:cNvSpPr/>
            <p:nvPr/>
          </p:nvSpPr>
          <p:spPr>
            <a:xfrm>
              <a:off x="7238301" y="4206303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60" name="Volný tvar: obrazec 859">
              <a:extLst>
                <a:ext uri="{FF2B5EF4-FFF2-40B4-BE49-F238E27FC236}">
                  <a16:creationId xmlns:a16="http://schemas.microsoft.com/office/drawing/2014/main" id="{ADC88B80-1D68-4B9B-8BD3-37168C1D943F}"/>
                </a:ext>
              </a:extLst>
            </p:cNvPr>
            <p:cNvSpPr/>
            <p:nvPr/>
          </p:nvSpPr>
          <p:spPr>
            <a:xfrm>
              <a:off x="7567548" y="4206303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65" y="11811"/>
                    <a:pt x="176657" y="62484"/>
                    <a:pt x="149416" y="76327"/>
                  </a:cubicBezTo>
                  <a:cubicBezTo>
                    <a:pt x="122110" y="62484"/>
                    <a:pt x="36767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61" name="Volný tvar: obrazec 860">
              <a:extLst>
                <a:ext uri="{FF2B5EF4-FFF2-40B4-BE49-F238E27FC236}">
                  <a16:creationId xmlns:a16="http://schemas.microsoft.com/office/drawing/2014/main" id="{8E7CD407-38E4-43B0-942C-F4924363E6F7}"/>
                </a:ext>
              </a:extLst>
            </p:cNvPr>
            <p:cNvSpPr/>
            <p:nvPr/>
          </p:nvSpPr>
          <p:spPr>
            <a:xfrm>
              <a:off x="7896732" y="4206303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27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8" y="62484"/>
                    <a:pt x="36767" y="11747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62" name="Volný tvar: obrazec 861">
              <a:extLst>
                <a:ext uri="{FF2B5EF4-FFF2-40B4-BE49-F238E27FC236}">
                  <a16:creationId xmlns:a16="http://schemas.microsoft.com/office/drawing/2014/main" id="{E0841290-D19F-4ED7-BA88-98E68E99CB17}"/>
                </a:ext>
              </a:extLst>
            </p:cNvPr>
            <p:cNvSpPr/>
            <p:nvPr/>
          </p:nvSpPr>
          <p:spPr>
            <a:xfrm>
              <a:off x="8226107" y="4206303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27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27"/>
                  </a:cubicBezTo>
                  <a:cubicBezTo>
                    <a:pt x="122048" y="62484"/>
                    <a:pt x="36767" y="11747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63" name="Volný tvar: obrazec 862">
              <a:extLst>
                <a:ext uri="{FF2B5EF4-FFF2-40B4-BE49-F238E27FC236}">
                  <a16:creationId xmlns:a16="http://schemas.microsoft.com/office/drawing/2014/main" id="{4BE07EF3-66BA-4FE4-94D5-86C496842377}"/>
                </a:ext>
              </a:extLst>
            </p:cNvPr>
            <p:cNvSpPr/>
            <p:nvPr/>
          </p:nvSpPr>
          <p:spPr>
            <a:xfrm>
              <a:off x="8555228" y="4206303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5 w 298767"/>
                <a:gd name="connsiteY4" fmla="*/ 127635 h 127635"/>
                <a:gd name="connsiteX5" fmla="*/ 151702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7"/>
                    <a:pt x="9398" y="0"/>
                  </a:cubicBezTo>
                  <a:lnTo>
                    <a:pt x="0" y="1651"/>
                  </a:lnTo>
                  <a:cubicBezTo>
                    <a:pt x="27559" y="22987"/>
                    <a:pt x="122555" y="101854"/>
                    <a:pt x="147065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64" name="Volný tvar: obrazec 863">
              <a:extLst>
                <a:ext uri="{FF2B5EF4-FFF2-40B4-BE49-F238E27FC236}">
                  <a16:creationId xmlns:a16="http://schemas.microsoft.com/office/drawing/2014/main" id="{B2AC21BD-2DFD-4B02-A37B-38304D52F864}"/>
                </a:ext>
              </a:extLst>
            </p:cNvPr>
            <p:cNvSpPr/>
            <p:nvPr/>
          </p:nvSpPr>
          <p:spPr>
            <a:xfrm>
              <a:off x="8884666" y="4206303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27"/>
                  </a:cubicBezTo>
                  <a:cubicBezTo>
                    <a:pt x="122047" y="62484"/>
                    <a:pt x="36766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65" name="Volný tvar: obrazec 864">
              <a:extLst>
                <a:ext uri="{FF2B5EF4-FFF2-40B4-BE49-F238E27FC236}">
                  <a16:creationId xmlns:a16="http://schemas.microsoft.com/office/drawing/2014/main" id="{C6D4E199-34A8-4027-883B-0B8F463D657D}"/>
                </a:ext>
              </a:extLst>
            </p:cNvPr>
            <p:cNvSpPr/>
            <p:nvPr/>
          </p:nvSpPr>
          <p:spPr>
            <a:xfrm>
              <a:off x="9213722" y="4206303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352" y="76327"/>
                  </a:cubicBezTo>
                  <a:cubicBezTo>
                    <a:pt x="122047" y="62484"/>
                    <a:pt x="36767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66" name="Volný tvar: obrazec 865">
              <a:extLst>
                <a:ext uri="{FF2B5EF4-FFF2-40B4-BE49-F238E27FC236}">
                  <a16:creationId xmlns:a16="http://schemas.microsoft.com/office/drawing/2014/main" id="{E28BCB17-0DDA-47EB-AD56-EEE1A3C7D5C7}"/>
                </a:ext>
              </a:extLst>
            </p:cNvPr>
            <p:cNvSpPr/>
            <p:nvPr/>
          </p:nvSpPr>
          <p:spPr>
            <a:xfrm>
              <a:off x="5262753" y="4443793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4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4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4"/>
                  </a:lnTo>
                  <a:cubicBezTo>
                    <a:pt x="27622" y="23051"/>
                    <a:pt x="122555" y="101917"/>
                    <a:pt x="147066" y="127699"/>
                  </a:cubicBezTo>
                  <a:lnTo>
                    <a:pt x="151638" y="127699"/>
                  </a:lnTo>
                  <a:cubicBezTo>
                    <a:pt x="176149" y="101917"/>
                    <a:pt x="271081" y="23051"/>
                    <a:pt x="298704" y="1714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67" name="Volný tvar: obrazec 866">
              <a:extLst>
                <a:ext uri="{FF2B5EF4-FFF2-40B4-BE49-F238E27FC236}">
                  <a16:creationId xmlns:a16="http://schemas.microsoft.com/office/drawing/2014/main" id="{58F43CD8-273C-43CB-9DD4-2E0FE9F6AE86}"/>
                </a:ext>
              </a:extLst>
            </p:cNvPr>
            <p:cNvSpPr/>
            <p:nvPr/>
          </p:nvSpPr>
          <p:spPr>
            <a:xfrm>
              <a:off x="5592000" y="4443793"/>
              <a:ext cx="298703" cy="127698"/>
            </a:xfrm>
            <a:custGeom>
              <a:avLst/>
              <a:gdLst>
                <a:gd name="connsiteX0" fmla="*/ 289370 w 298703"/>
                <a:gd name="connsiteY0" fmla="*/ 0 h 127698"/>
                <a:gd name="connsiteX1" fmla="*/ 149415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4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4 h 127698"/>
                <a:gd name="connsiteX7" fmla="*/ 289370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415" y="76390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714"/>
                  </a:lnTo>
                  <a:cubicBezTo>
                    <a:pt x="27622" y="23051"/>
                    <a:pt x="122555" y="101917"/>
                    <a:pt x="147066" y="127699"/>
                  </a:cubicBezTo>
                  <a:lnTo>
                    <a:pt x="151638" y="127699"/>
                  </a:lnTo>
                  <a:cubicBezTo>
                    <a:pt x="176149" y="101917"/>
                    <a:pt x="271082" y="23051"/>
                    <a:pt x="298704" y="1714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68" name="Volný tvar: obrazec 867">
              <a:extLst>
                <a:ext uri="{FF2B5EF4-FFF2-40B4-BE49-F238E27FC236}">
                  <a16:creationId xmlns:a16="http://schemas.microsoft.com/office/drawing/2014/main" id="{E9A77C4F-D933-4DE5-9C91-B1788BEFCFE7}"/>
                </a:ext>
              </a:extLst>
            </p:cNvPr>
            <p:cNvSpPr/>
            <p:nvPr/>
          </p:nvSpPr>
          <p:spPr>
            <a:xfrm>
              <a:off x="5921184" y="4443793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352 w 298767"/>
                <a:gd name="connsiteY1" fmla="*/ 76390 h 127698"/>
                <a:gd name="connsiteX2" fmla="*/ 9398 w 298767"/>
                <a:gd name="connsiteY2" fmla="*/ 0 h 127698"/>
                <a:gd name="connsiteX3" fmla="*/ 0 w 298767"/>
                <a:gd name="connsiteY3" fmla="*/ 1714 h 127698"/>
                <a:gd name="connsiteX4" fmla="*/ 147066 w 298767"/>
                <a:gd name="connsiteY4" fmla="*/ 127699 h 127698"/>
                <a:gd name="connsiteX5" fmla="*/ 151702 w 298767"/>
                <a:gd name="connsiteY5" fmla="*/ 127699 h 127698"/>
                <a:gd name="connsiteX6" fmla="*/ 298768 w 298767"/>
                <a:gd name="connsiteY6" fmla="*/ 1714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4"/>
                  </a:lnTo>
                  <a:cubicBezTo>
                    <a:pt x="27623" y="23051"/>
                    <a:pt x="122555" y="101917"/>
                    <a:pt x="147066" y="127699"/>
                  </a:cubicBezTo>
                  <a:lnTo>
                    <a:pt x="151702" y="127699"/>
                  </a:lnTo>
                  <a:cubicBezTo>
                    <a:pt x="176213" y="101917"/>
                    <a:pt x="271145" y="23051"/>
                    <a:pt x="298768" y="1714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69" name="Volný tvar: obrazec 868">
              <a:extLst>
                <a:ext uri="{FF2B5EF4-FFF2-40B4-BE49-F238E27FC236}">
                  <a16:creationId xmlns:a16="http://schemas.microsoft.com/office/drawing/2014/main" id="{CBA0B44C-65A8-44CD-88F5-5DE90D579A29}"/>
                </a:ext>
              </a:extLst>
            </p:cNvPr>
            <p:cNvSpPr/>
            <p:nvPr/>
          </p:nvSpPr>
          <p:spPr>
            <a:xfrm>
              <a:off x="6250559" y="4443793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415 w 298767"/>
                <a:gd name="connsiteY1" fmla="*/ 76390 h 127698"/>
                <a:gd name="connsiteX2" fmla="*/ 9398 w 298767"/>
                <a:gd name="connsiteY2" fmla="*/ 0 h 127698"/>
                <a:gd name="connsiteX3" fmla="*/ 0 w 298767"/>
                <a:gd name="connsiteY3" fmla="*/ 1714 h 127698"/>
                <a:gd name="connsiteX4" fmla="*/ 147066 w 298767"/>
                <a:gd name="connsiteY4" fmla="*/ 127699 h 127698"/>
                <a:gd name="connsiteX5" fmla="*/ 151638 w 298767"/>
                <a:gd name="connsiteY5" fmla="*/ 127699 h 127698"/>
                <a:gd name="connsiteX6" fmla="*/ 298767 w 298767"/>
                <a:gd name="connsiteY6" fmla="*/ 1714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720" y="62548"/>
                    <a:pt x="149415" y="76390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714"/>
                  </a:lnTo>
                  <a:cubicBezTo>
                    <a:pt x="27622" y="23051"/>
                    <a:pt x="122618" y="101917"/>
                    <a:pt x="147066" y="127699"/>
                  </a:cubicBezTo>
                  <a:lnTo>
                    <a:pt x="151638" y="127699"/>
                  </a:lnTo>
                  <a:cubicBezTo>
                    <a:pt x="176149" y="101917"/>
                    <a:pt x="271082" y="23051"/>
                    <a:pt x="298767" y="1714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70" name="Volný tvar: obrazec 869">
              <a:extLst>
                <a:ext uri="{FF2B5EF4-FFF2-40B4-BE49-F238E27FC236}">
                  <a16:creationId xmlns:a16="http://schemas.microsoft.com/office/drawing/2014/main" id="{A8BFB883-47F5-481F-A2B0-FEE1329FEB07}"/>
                </a:ext>
              </a:extLst>
            </p:cNvPr>
            <p:cNvSpPr/>
            <p:nvPr/>
          </p:nvSpPr>
          <p:spPr>
            <a:xfrm>
              <a:off x="6579679" y="4443793"/>
              <a:ext cx="298703" cy="127698"/>
            </a:xfrm>
            <a:custGeom>
              <a:avLst/>
              <a:gdLst>
                <a:gd name="connsiteX0" fmla="*/ 289433 w 298703"/>
                <a:gd name="connsiteY0" fmla="*/ 0 h 127698"/>
                <a:gd name="connsiteX1" fmla="*/ 149415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4 h 127698"/>
                <a:gd name="connsiteX4" fmla="*/ 147065 w 298703"/>
                <a:gd name="connsiteY4" fmla="*/ 127699 h 127698"/>
                <a:gd name="connsiteX5" fmla="*/ 151638 w 298703"/>
                <a:gd name="connsiteY5" fmla="*/ 127699 h 127698"/>
                <a:gd name="connsiteX6" fmla="*/ 298703 w 298703"/>
                <a:gd name="connsiteY6" fmla="*/ 1714 h 127698"/>
                <a:gd name="connsiteX7" fmla="*/ 289433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433" y="0"/>
                  </a:moveTo>
                  <a:cubicBezTo>
                    <a:pt x="262064" y="11811"/>
                    <a:pt x="176720" y="62548"/>
                    <a:pt x="149415" y="76390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714"/>
                  </a:lnTo>
                  <a:cubicBezTo>
                    <a:pt x="27622" y="23051"/>
                    <a:pt x="122555" y="101917"/>
                    <a:pt x="147065" y="127699"/>
                  </a:cubicBezTo>
                  <a:lnTo>
                    <a:pt x="151638" y="127699"/>
                  </a:lnTo>
                  <a:cubicBezTo>
                    <a:pt x="176085" y="101917"/>
                    <a:pt x="271081" y="23051"/>
                    <a:pt x="298703" y="1714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71" name="Volný tvar: obrazec 870">
              <a:extLst>
                <a:ext uri="{FF2B5EF4-FFF2-40B4-BE49-F238E27FC236}">
                  <a16:creationId xmlns:a16="http://schemas.microsoft.com/office/drawing/2014/main" id="{2685898F-E0A4-40C5-BD9D-EEF90BBFAEA3}"/>
                </a:ext>
              </a:extLst>
            </p:cNvPr>
            <p:cNvSpPr/>
            <p:nvPr/>
          </p:nvSpPr>
          <p:spPr>
            <a:xfrm>
              <a:off x="6909117" y="4443793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1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4 h 127698"/>
                <a:gd name="connsiteX4" fmla="*/ 147065 w 298703"/>
                <a:gd name="connsiteY4" fmla="*/ 127699 h 127698"/>
                <a:gd name="connsiteX5" fmla="*/ 151638 w 298703"/>
                <a:gd name="connsiteY5" fmla="*/ 127699 h 127698"/>
                <a:gd name="connsiteX6" fmla="*/ 298703 w 298703"/>
                <a:gd name="connsiteY6" fmla="*/ 1714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1" y="76390"/>
                  </a:cubicBezTo>
                  <a:cubicBezTo>
                    <a:pt x="122047" y="62548"/>
                    <a:pt x="36702" y="11811"/>
                    <a:pt x="9398" y="0"/>
                  </a:cubicBezTo>
                  <a:lnTo>
                    <a:pt x="0" y="1714"/>
                  </a:lnTo>
                  <a:cubicBezTo>
                    <a:pt x="27622" y="23051"/>
                    <a:pt x="122618" y="101917"/>
                    <a:pt x="147065" y="127699"/>
                  </a:cubicBezTo>
                  <a:lnTo>
                    <a:pt x="151638" y="127699"/>
                  </a:lnTo>
                  <a:cubicBezTo>
                    <a:pt x="176085" y="101917"/>
                    <a:pt x="271081" y="23051"/>
                    <a:pt x="298703" y="1714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72" name="Volný tvar: obrazec 871">
              <a:extLst>
                <a:ext uri="{FF2B5EF4-FFF2-40B4-BE49-F238E27FC236}">
                  <a16:creationId xmlns:a16="http://schemas.microsoft.com/office/drawing/2014/main" id="{E8918F3E-5CCE-4F46-A181-D8CC64C5A5DB}"/>
                </a:ext>
              </a:extLst>
            </p:cNvPr>
            <p:cNvSpPr/>
            <p:nvPr/>
          </p:nvSpPr>
          <p:spPr>
            <a:xfrm>
              <a:off x="7238301" y="4443793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0 h 127698"/>
                <a:gd name="connsiteX2" fmla="*/ 9398 w 298704"/>
                <a:gd name="connsiteY2" fmla="*/ 0 h 127698"/>
                <a:gd name="connsiteX3" fmla="*/ 0 w 298704"/>
                <a:gd name="connsiteY3" fmla="*/ 1714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4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4"/>
                  </a:lnTo>
                  <a:cubicBezTo>
                    <a:pt x="27622" y="23051"/>
                    <a:pt x="122555" y="101917"/>
                    <a:pt x="147066" y="127699"/>
                  </a:cubicBezTo>
                  <a:lnTo>
                    <a:pt x="151638" y="127699"/>
                  </a:lnTo>
                  <a:cubicBezTo>
                    <a:pt x="176085" y="101917"/>
                    <a:pt x="271081" y="23051"/>
                    <a:pt x="298704" y="1714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73" name="Volný tvar: obrazec 872">
              <a:extLst>
                <a:ext uri="{FF2B5EF4-FFF2-40B4-BE49-F238E27FC236}">
                  <a16:creationId xmlns:a16="http://schemas.microsoft.com/office/drawing/2014/main" id="{A222A5DF-7C93-4F5F-B627-799EA7216C18}"/>
                </a:ext>
              </a:extLst>
            </p:cNvPr>
            <p:cNvSpPr/>
            <p:nvPr/>
          </p:nvSpPr>
          <p:spPr>
            <a:xfrm>
              <a:off x="7567548" y="4443793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0 h 127698"/>
                <a:gd name="connsiteX2" fmla="*/ 9398 w 298704"/>
                <a:gd name="connsiteY2" fmla="*/ 0 h 127698"/>
                <a:gd name="connsiteX3" fmla="*/ 0 w 298704"/>
                <a:gd name="connsiteY3" fmla="*/ 1714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4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65" y="11811"/>
                    <a:pt x="176657" y="62548"/>
                    <a:pt x="149416" y="76390"/>
                  </a:cubicBezTo>
                  <a:cubicBezTo>
                    <a:pt x="122110" y="62548"/>
                    <a:pt x="36767" y="11811"/>
                    <a:pt x="9398" y="0"/>
                  </a:cubicBezTo>
                  <a:lnTo>
                    <a:pt x="0" y="1714"/>
                  </a:lnTo>
                  <a:cubicBezTo>
                    <a:pt x="27622" y="23051"/>
                    <a:pt x="122555" y="101917"/>
                    <a:pt x="147066" y="127699"/>
                  </a:cubicBezTo>
                  <a:lnTo>
                    <a:pt x="151638" y="127699"/>
                  </a:lnTo>
                  <a:cubicBezTo>
                    <a:pt x="176149" y="101917"/>
                    <a:pt x="271082" y="23051"/>
                    <a:pt x="298704" y="1714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74" name="Volný tvar: obrazec 873">
              <a:extLst>
                <a:ext uri="{FF2B5EF4-FFF2-40B4-BE49-F238E27FC236}">
                  <a16:creationId xmlns:a16="http://schemas.microsoft.com/office/drawing/2014/main" id="{C01464F3-26FA-41D2-959A-F6354CEB31EF}"/>
                </a:ext>
              </a:extLst>
            </p:cNvPr>
            <p:cNvSpPr/>
            <p:nvPr/>
          </p:nvSpPr>
          <p:spPr>
            <a:xfrm>
              <a:off x="7896732" y="4443793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0 h 127698"/>
                <a:gd name="connsiteX2" fmla="*/ 9399 w 298704"/>
                <a:gd name="connsiteY2" fmla="*/ 0 h 127698"/>
                <a:gd name="connsiteX3" fmla="*/ 0 w 298704"/>
                <a:gd name="connsiteY3" fmla="*/ 1714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4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8" y="62548"/>
                    <a:pt x="36767" y="11811"/>
                    <a:pt x="9399" y="0"/>
                  </a:cubicBezTo>
                  <a:lnTo>
                    <a:pt x="0" y="1714"/>
                  </a:lnTo>
                  <a:cubicBezTo>
                    <a:pt x="27623" y="23051"/>
                    <a:pt x="122555" y="101917"/>
                    <a:pt x="147066" y="127699"/>
                  </a:cubicBezTo>
                  <a:lnTo>
                    <a:pt x="151638" y="127699"/>
                  </a:lnTo>
                  <a:cubicBezTo>
                    <a:pt x="176149" y="101917"/>
                    <a:pt x="271082" y="23051"/>
                    <a:pt x="298704" y="1714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75" name="Volný tvar: obrazec 874">
              <a:extLst>
                <a:ext uri="{FF2B5EF4-FFF2-40B4-BE49-F238E27FC236}">
                  <a16:creationId xmlns:a16="http://schemas.microsoft.com/office/drawing/2014/main" id="{B613089E-31B0-4203-9413-7667D6953E6C}"/>
                </a:ext>
              </a:extLst>
            </p:cNvPr>
            <p:cNvSpPr/>
            <p:nvPr/>
          </p:nvSpPr>
          <p:spPr>
            <a:xfrm>
              <a:off x="8226107" y="4443793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0 h 127698"/>
                <a:gd name="connsiteX2" fmla="*/ 9399 w 298704"/>
                <a:gd name="connsiteY2" fmla="*/ 0 h 127698"/>
                <a:gd name="connsiteX3" fmla="*/ 0 w 298704"/>
                <a:gd name="connsiteY3" fmla="*/ 1714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4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0"/>
                  </a:cubicBezTo>
                  <a:cubicBezTo>
                    <a:pt x="122048" y="62548"/>
                    <a:pt x="36767" y="11811"/>
                    <a:pt x="9399" y="0"/>
                  </a:cubicBezTo>
                  <a:lnTo>
                    <a:pt x="0" y="1714"/>
                  </a:lnTo>
                  <a:cubicBezTo>
                    <a:pt x="27623" y="23051"/>
                    <a:pt x="122555" y="101917"/>
                    <a:pt x="147066" y="127699"/>
                  </a:cubicBezTo>
                  <a:lnTo>
                    <a:pt x="151638" y="127699"/>
                  </a:lnTo>
                  <a:cubicBezTo>
                    <a:pt x="176149" y="101917"/>
                    <a:pt x="271082" y="23051"/>
                    <a:pt x="298704" y="1714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76" name="Volný tvar: obrazec 875">
              <a:extLst>
                <a:ext uri="{FF2B5EF4-FFF2-40B4-BE49-F238E27FC236}">
                  <a16:creationId xmlns:a16="http://schemas.microsoft.com/office/drawing/2014/main" id="{554BB7EA-66B7-40E5-8BC9-AC30E71623A6}"/>
                </a:ext>
              </a:extLst>
            </p:cNvPr>
            <p:cNvSpPr/>
            <p:nvPr/>
          </p:nvSpPr>
          <p:spPr>
            <a:xfrm>
              <a:off x="8555228" y="4443793"/>
              <a:ext cx="298767" cy="127698"/>
            </a:xfrm>
            <a:custGeom>
              <a:avLst/>
              <a:gdLst>
                <a:gd name="connsiteX0" fmla="*/ 289369 w 298767"/>
                <a:gd name="connsiteY0" fmla="*/ 0 h 127698"/>
                <a:gd name="connsiteX1" fmla="*/ 149352 w 298767"/>
                <a:gd name="connsiteY1" fmla="*/ 76390 h 127698"/>
                <a:gd name="connsiteX2" fmla="*/ 9398 w 298767"/>
                <a:gd name="connsiteY2" fmla="*/ 0 h 127698"/>
                <a:gd name="connsiteX3" fmla="*/ 0 w 298767"/>
                <a:gd name="connsiteY3" fmla="*/ 1714 h 127698"/>
                <a:gd name="connsiteX4" fmla="*/ 147065 w 298767"/>
                <a:gd name="connsiteY4" fmla="*/ 127699 h 127698"/>
                <a:gd name="connsiteX5" fmla="*/ 151702 w 298767"/>
                <a:gd name="connsiteY5" fmla="*/ 127699 h 127698"/>
                <a:gd name="connsiteX6" fmla="*/ 298767 w 298767"/>
                <a:gd name="connsiteY6" fmla="*/ 1714 h 127698"/>
                <a:gd name="connsiteX7" fmla="*/ 289369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4"/>
                  </a:lnTo>
                  <a:cubicBezTo>
                    <a:pt x="27559" y="23051"/>
                    <a:pt x="122555" y="101917"/>
                    <a:pt x="147065" y="127699"/>
                  </a:cubicBezTo>
                  <a:lnTo>
                    <a:pt x="151702" y="127699"/>
                  </a:lnTo>
                  <a:cubicBezTo>
                    <a:pt x="176213" y="101917"/>
                    <a:pt x="271145" y="23051"/>
                    <a:pt x="298767" y="1714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77" name="Volný tvar: obrazec 876">
              <a:extLst>
                <a:ext uri="{FF2B5EF4-FFF2-40B4-BE49-F238E27FC236}">
                  <a16:creationId xmlns:a16="http://schemas.microsoft.com/office/drawing/2014/main" id="{C7CD7D18-F7DC-4A59-9EE2-7FD6D0725588}"/>
                </a:ext>
              </a:extLst>
            </p:cNvPr>
            <p:cNvSpPr/>
            <p:nvPr/>
          </p:nvSpPr>
          <p:spPr>
            <a:xfrm>
              <a:off x="8884666" y="4443793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4 h 127698"/>
                <a:gd name="connsiteX4" fmla="*/ 147065 w 298703"/>
                <a:gd name="connsiteY4" fmla="*/ 127699 h 127698"/>
                <a:gd name="connsiteX5" fmla="*/ 151638 w 298703"/>
                <a:gd name="connsiteY5" fmla="*/ 127699 h 127698"/>
                <a:gd name="connsiteX6" fmla="*/ 298703 w 298703"/>
                <a:gd name="connsiteY6" fmla="*/ 1714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4"/>
                  </a:lnTo>
                  <a:cubicBezTo>
                    <a:pt x="27622" y="23051"/>
                    <a:pt x="122555" y="101917"/>
                    <a:pt x="147065" y="127699"/>
                  </a:cubicBezTo>
                  <a:lnTo>
                    <a:pt x="151638" y="127699"/>
                  </a:lnTo>
                  <a:cubicBezTo>
                    <a:pt x="176149" y="101917"/>
                    <a:pt x="271081" y="23051"/>
                    <a:pt x="298703" y="1714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78" name="Volný tvar: obrazec 877">
              <a:extLst>
                <a:ext uri="{FF2B5EF4-FFF2-40B4-BE49-F238E27FC236}">
                  <a16:creationId xmlns:a16="http://schemas.microsoft.com/office/drawing/2014/main" id="{2B3E5942-28F3-4A73-920D-079B5270B0ED}"/>
                </a:ext>
              </a:extLst>
            </p:cNvPr>
            <p:cNvSpPr/>
            <p:nvPr/>
          </p:nvSpPr>
          <p:spPr>
            <a:xfrm>
              <a:off x="9213722" y="4443793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0 h 127698"/>
                <a:gd name="connsiteX2" fmla="*/ 9398 w 298704"/>
                <a:gd name="connsiteY2" fmla="*/ 0 h 127698"/>
                <a:gd name="connsiteX3" fmla="*/ 0 w 298704"/>
                <a:gd name="connsiteY3" fmla="*/ 1714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4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352" y="76390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4"/>
                  </a:lnTo>
                  <a:cubicBezTo>
                    <a:pt x="27622" y="23051"/>
                    <a:pt x="122555" y="101917"/>
                    <a:pt x="147066" y="127699"/>
                  </a:cubicBezTo>
                  <a:lnTo>
                    <a:pt x="151638" y="127699"/>
                  </a:lnTo>
                  <a:cubicBezTo>
                    <a:pt x="176085" y="101917"/>
                    <a:pt x="271082" y="23051"/>
                    <a:pt x="298704" y="1714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79" name="Volný tvar: obrazec 878">
              <a:extLst>
                <a:ext uri="{FF2B5EF4-FFF2-40B4-BE49-F238E27FC236}">
                  <a16:creationId xmlns:a16="http://schemas.microsoft.com/office/drawing/2014/main" id="{1C389944-F3C6-44A8-9CF7-9F8A4A99514E}"/>
                </a:ext>
              </a:extLst>
            </p:cNvPr>
            <p:cNvSpPr/>
            <p:nvPr/>
          </p:nvSpPr>
          <p:spPr>
            <a:xfrm>
              <a:off x="9542906" y="4206303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27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1" y="62484"/>
                    <a:pt x="36767" y="11747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80" name="Volný tvar: obrazec 879">
              <a:extLst>
                <a:ext uri="{FF2B5EF4-FFF2-40B4-BE49-F238E27FC236}">
                  <a16:creationId xmlns:a16="http://schemas.microsoft.com/office/drawing/2014/main" id="{CE166515-22AF-4717-A4CF-89E56988A39A}"/>
                </a:ext>
              </a:extLst>
            </p:cNvPr>
            <p:cNvSpPr/>
            <p:nvPr/>
          </p:nvSpPr>
          <p:spPr>
            <a:xfrm>
              <a:off x="9872154" y="4206303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1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1" y="76327"/>
                  </a:cubicBezTo>
                  <a:cubicBezTo>
                    <a:pt x="122047" y="62484"/>
                    <a:pt x="36702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81" name="Volný tvar: obrazec 880">
              <a:extLst>
                <a:ext uri="{FF2B5EF4-FFF2-40B4-BE49-F238E27FC236}">
                  <a16:creationId xmlns:a16="http://schemas.microsoft.com/office/drawing/2014/main" id="{5B777938-9AC9-46F4-A1CF-44848448F828}"/>
                </a:ext>
              </a:extLst>
            </p:cNvPr>
            <p:cNvSpPr/>
            <p:nvPr/>
          </p:nvSpPr>
          <p:spPr>
            <a:xfrm>
              <a:off x="10201402" y="4206303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416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65" y="11811"/>
                    <a:pt x="176720" y="62484"/>
                    <a:pt x="149416" y="76327"/>
                  </a:cubicBezTo>
                  <a:cubicBezTo>
                    <a:pt x="122110" y="62484"/>
                    <a:pt x="36767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82" name="Volný tvar: obrazec 881">
              <a:extLst>
                <a:ext uri="{FF2B5EF4-FFF2-40B4-BE49-F238E27FC236}">
                  <a16:creationId xmlns:a16="http://schemas.microsoft.com/office/drawing/2014/main" id="{3B58DB82-D1BB-439F-9E30-3C2A6E6E0584}"/>
                </a:ext>
              </a:extLst>
            </p:cNvPr>
            <p:cNvSpPr/>
            <p:nvPr/>
          </p:nvSpPr>
          <p:spPr>
            <a:xfrm>
              <a:off x="10530649" y="4206303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7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83" name="Volný tvar: obrazec 882">
              <a:extLst>
                <a:ext uri="{FF2B5EF4-FFF2-40B4-BE49-F238E27FC236}">
                  <a16:creationId xmlns:a16="http://schemas.microsoft.com/office/drawing/2014/main" id="{B3C068DB-A3C2-4CEA-B85F-2F76245E454E}"/>
                </a:ext>
              </a:extLst>
            </p:cNvPr>
            <p:cNvSpPr/>
            <p:nvPr/>
          </p:nvSpPr>
          <p:spPr>
            <a:xfrm>
              <a:off x="10860023" y="4206303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8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27"/>
                  </a:cubicBezTo>
                  <a:cubicBezTo>
                    <a:pt x="122047" y="62484"/>
                    <a:pt x="36767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9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8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84" name="Volný tvar: obrazec 883">
              <a:extLst>
                <a:ext uri="{FF2B5EF4-FFF2-40B4-BE49-F238E27FC236}">
                  <a16:creationId xmlns:a16="http://schemas.microsoft.com/office/drawing/2014/main" id="{12486EE5-EE54-4B9A-B8B7-035DD9448D99}"/>
                </a:ext>
              </a:extLst>
            </p:cNvPr>
            <p:cNvSpPr/>
            <p:nvPr/>
          </p:nvSpPr>
          <p:spPr>
            <a:xfrm>
              <a:off x="11189144" y="4206303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27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8" y="62484"/>
                    <a:pt x="36703" y="11747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50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85" name="Volný tvar: obrazec 884">
              <a:extLst>
                <a:ext uri="{FF2B5EF4-FFF2-40B4-BE49-F238E27FC236}">
                  <a16:creationId xmlns:a16="http://schemas.microsoft.com/office/drawing/2014/main" id="{E43CCA8A-5EE2-462C-9C11-A56018C688DD}"/>
                </a:ext>
              </a:extLst>
            </p:cNvPr>
            <p:cNvSpPr/>
            <p:nvPr/>
          </p:nvSpPr>
          <p:spPr>
            <a:xfrm>
              <a:off x="11518455" y="4206303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5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0" y="11811"/>
                    <a:pt x="176657" y="62484"/>
                    <a:pt x="149415" y="76327"/>
                  </a:cubicBezTo>
                  <a:cubicBezTo>
                    <a:pt x="122110" y="62484"/>
                    <a:pt x="36830" y="11747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86" name="Volný tvar: obrazec 885">
              <a:extLst>
                <a:ext uri="{FF2B5EF4-FFF2-40B4-BE49-F238E27FC236}">
                  <a16:creationId xmlns:a16="http://schemas.microsoft.com/office/drawing/2014/main" id="{F52B4F69-D671-42C6-817C-774913BF2977}"/>
                </a:ext>
              </a:extLst>
            </p:cNvPr>
            <p:cNvSpPr/>
            <p:nvPr/>
          </p:nvSpPr>
          <p:spPr>
            <a:xfrm>
              <a:off x="9542906" y="4443793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0 h 127698"/>
                <a:gd name="connsiteX2" fmla="*/ 9399 w 298704"/>
                <a:gd name="connsiteY2" fmla="*/ 0 h 127698"/>
                <a:gd name="connsiteX3" fmla="*/ 0 w 298704"/>
                <a:gd name="connsiteY3" fmla="*/ 1714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4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0"/>
                  </a:cubicBezTo>
                  <a:cubicBezTo>
                    <a:pt x="122111" y="62548"/>
                    <a:pt x="36767" y="11811"/>
                    <a:pt x="9399" y="0"/>
                  </a:cubicBezTo>
                  <a:lnTo>
                    <a:pt x="0" y="1714"/>
                  </a:lnTo>
                  <a:cubicBezTo>
                    <a:pt x="27623" y="23051"/>
                    <a:pt x="122555" y="101917"/>
                    <a:pt x="147066" y="127699"/>
                  </a:cubicBezTo>
                  <a:lnTo>
                    <a:pt x="151638" y="127699"/>
                  </a:lnTo>
                  <a:cubicBezTo>
                    <a:pt x="176086" y="101917"/>
                    <a:pt x="271082" y="23051"/>
                    <a:pt x="298704" y="1714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87" name="Volný tvar: obrazec 886">
              <a:extLst>
                <a:ext uri="{FF2B5EF4-FFF2-40B4-BE49-F238E27FC236}">
                  <a16:creationId xmlns:a16="http://schemas.microsoft.com/office/drawing/2014/main" id="{0575D52F-10FE-4704-AA48-11B51C9838CB}"/>
                </a:ext>
              </a:extLst>
            </p:cNvPr>
            <p:cNvSpPr/>
            <p:nvPr/>
          </p:nvSpPr>
          <p:spPr>
            <a:xfrm>
              <a:off x="9872154" y="4443793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1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4 h 127698"/>
                <a:gd name="connsiteX4" fmla="*/ 147065 w 298703"/>
                <a:gd name="connsiteY4" fmla="*/ 127699 h 127698"/>
                <a:gd name="connsiteX5" fmla="*/ 151638 w 298703"/>
                <a:gd name="connsiteY5" fmla="*/ 127699 h 127698"/>
                <a:gd name="connsiteX6" fmla="*/ 298703 w 298703"/>
                <a:gd name="connsiteY6" fmla="*/ 1714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1" y="76390"/>
                  </a:cubicBezTo>
                  <a:cubicBezTo>
                    <a:pt x="122047" y="62548"/>
                    <a:pt x="36702" y="11811"/>
                    <a:pt x="9398" y="0"/>
                  </a:cubicBezTo>
                  <a:lnTo>
                    <a:pt x="0" y="1714"/>
                  </a:lnTo>
                  <a:cubicBezTo>
                    <a:pt x="27622" y="23051"/>
                    <a:pt x="122555" y="101917"/>
                    <a:pt x="147065" y="127699"/>
                  </a:cubicBezTo>
                  <a:lnTo>
                    <a:pt x="151638" y="127699"/>
                  </a:lnTo>
                  <a:cubicBezTo>
                    <a:pt x="176149" y="101917"/>
                    <a:pt x="271081" y="23051"/>
                    <a:pt x="298703" y="1714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88" name="Volný tvar: obrazec 887">
              <a:extLst>
                <a:ext uri="{FF2B5EF4-FFF2-40B4-BE49-F238E27FC236}">
                  <a16:creationId xmlns:a16="http://schemas.microsoft.com/office/drawing/2014/main" id="{5F14B1EA-E599-4F9F-A836-5473F586C5DB}"/>
                </a:ext>
              </a:extLst>
            </p:cNvPr>
            <p:cNvSpPr/>
            <p:nvPr/>
          </p:nvSpPr>
          <p:spPr>
            <a:xfrm>
              <a:off x="10201402" y="4443793"/>
              <a:ext cx="298767" cy="127698"/>
            </a:xfrm>
            <a:custGeom>
              <a:avLst/>
              <a:gdLst>
                <a:gd name="connsiteX0" fmla="*/ 289369 w 298767"/>
                <a:gd name="connsiteY0" fmla="*/ 0 h 127698"/>
                <a:gd name="connsiteX1" fmla="*/ 149416 w 298767"/>
                <a:gd name="connsiteY1" fmla="*/ 76390 h 127698"/>
                <a:gd name="connsiteX2" fmla="*/ 9398 w 298767"/>
                <a:gd name="connsiteY2" fmla="*/ 0 h 127698"/>
                <a:gd name="connsiteX3" fmla="*/ 0 w 298767"/>
                <a:gd name="connsiteY3" fmla="*/ 1714 h 127698"/>
                <a:gd name="connsiteX4" fmla="*/ 147066 w 298767"/>
                <a:gd name="connsiteY4" fmla="*/ 127699 h 127698"/>
                <a:gd name="connsiteX5" fmla="*/ 151638 w 298767"/>
                <a:gd name="connsiteY5" fmla="*/ 127699 h 127698"/>
                <a:gd name="connsiteX6" fmla="*/ 298767 w 298767"/>
                <a:gd name="connsiteY6" fmla="*/ 1714 h 127698"/>
                <a:gd name="connsiteX7" fmla="*/ 289369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69" y="0"/>
                  </a:moveTo>
                  <a:cubicBezTo>
                    <a:pt x="262065" y="11811"/>
                    <a:pt x="176720" y="62548"/>
                    <a:pt x="149416" y="76390"/>
                  </a:cubicBezTo>
                  <a:cubicBezTo>
                    <a:pt x="122110" y="62548"/>
                    <a:pt x="36767" y="11811"/>
                    <a:pt x="9398" y="0"/>
                  </a:cubicBezTo>
                  <a:lnTo>
                    <a:pt x="0" y="1714"/>
                  </a:lnTo>
                  <a:cubicBezTo>
                    <a:pt x="27622" y="23051"/>
                    <a:pt x="122555" y="101917"/>
                    <a:pt x="147066" y="127699"/>
                  </a:cubicBezTo>
                  <a:lnTo>
                    <a:pt x="151638" y="127699"/>
                  </a:lnTo>
                  <a:cubicBezTo>
                    <a:pt x="176149" y="101917"/>
                    <a:pt x="271081" y="23051"/>
                    <a:pt x="298767" y="1714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89" name="Volný tvar: obrazec 888">
              <a:extLst>
                <a:ext uri="{FF2B5EF4-FFF2-40B4-BE49-F238E27FC236}">
                  <a16:creationId xmlns:a16="http://schemas.microsoft.com/office/drawing/2014/main" id="{846859ED-7104-4115-A997-5EF72D4CF97A}"/>
                </a:ext>
              </a:extLst>
            </p:cNvPr>
            <p:cNvSpPr/>
            <p:nvPr/>
          </p:nvSpPr>
          <p:spPr>
            <a:xfrm>
              <a:off x="10530649" y="4443793"/>
              <a:ext cx="298704" cy="127698"/>
            </a:xfrm>
            <a:custGeom>
              <a:avLst/>
              <a:gdLst>
                <a:gd name="connsiteX0" fmla="*/ 289369 w 298704"/>
                <a:gd name="connsiteY0" fmla="*/ 0 h 127698"/>
                <a:gd name="connsiteX1" fmla="*/ 149352 w 298704"/>
                <a:gd name="connsiteY1" fmla="*/ 76390 h 127698"/>
                <a:gd name="connsiteX2" fmla="*/ 9398 w 298704"/>
                <a:gd name="connsiteY2" fmla="*/ 0 h 127698"/>
                <a:gd name="connsiteX3" fmla="*/ 0 w 298704"/>
                <a:gd name="connsiteY3" fmla="*/ 1714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4 h 127698"/>
                <a:gd name="connsiteX7" fmla="*/ 289369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4"/>
                  </a:lnTo>
                  <a:cubicBezTo>
                    <a:pt x="27622" y="23051"/>
                    <a:pt x="122555" y="101917"/>
                    <a:pt x="147066" y="127699"/>
                  </a:cubicBezTo>
                  <a:lnTo>
                    <a:pt x="151638" y="127699"/>
                  </a:lnTo>
                  <a:cubicBezTo>
                    <a:pt x="176149" y="101917"/>
                    <a:pt x="271082" y="23051"/>
                    <a:pt x="298704" y="1714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90" name="Volný tvar: obrazec 889">
              <a:extLst>
                <a:ext uri="{FF2B5EF4-FFF2-40B4-BE49-F238E27FC236}">
                  <a16:creationId xmlns:a16="http://schemas.microsoft.com/office/drawing/2014/main" id="{FD608FCF-8E29-41FB-95B3-013AE3335793}"/>
                </a:ext>
              </a:extLst>
            </p:cNvPr>
            <p:cNvSpPr/>
            <p:nvPr/>
          </p:nvSpPr>
          <p:spPr>
            <a:xfrm>
              <a:off x="10860023" y="4443793"/>
              <a:ext cx="298767" cy="127698"/>
            </a:xfrm>
            <a:custGeom>
              <a:avLst/>
              <a:gdLst>
                <a:gd name="connsiteX0" fmla="*/ 289306 w 298767"/>
                <a:gd name="connsiteY0" fmla="*/ 0 h 127698"/>
                <a:gd name="connsiteX1" fmla="*/ 149352 w 298767"/>
                <a:gd name="connsiteY1" fmla="*/ 76390 h 127698"/>
                <a:gd name="connsiteX2" fmla="*/ 9398 w 298767"/>
                <a:gd name="connsiteY2" fmla="*/ 0 h 127698"/>
                <a:gd name="connsiteX3" fmla="*/ 0 w 298767"/>
                <a:gd name="connsiteY3" fmla="*/ 1714 h 127698"/>
                <a:gd name="connsiteX4" fmla="*/ 147066 w 298767"/>
                <a:gd name="connsiteY4" fmla="*/ 127699 h 127698"/>
                <a:gd name="connsiteX5" fmla="*/ 151638 w 298767"/>
                <a:gd name="connsiteY5" fmla="*/ 127699 h 127698"/>
                <a:gd name="connsiteX6" fmla="*/ 298768 w 298767"/>
                <a:gd name="connsiteY6" fmla="*/ 1714 h 127698"/>
                <a:gd name="connsiteX7" fmla="*/ 289306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0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4"/>
                  </a:lnTo>
                  <a:cubicBezTo>
                    <a:pt x="27622" y="23051"/>
                    <a:pt x="122619" y="101917"/>
                    <a:pt x="147066" y="127699"/>
                  </a:cubicBezTo>
                  <a:lnTo>
                    <a:pt x="151638" y="127699"/>
                  </a:lnTo>
                  <a:cubicBezTo>
                    <a:pt x="176149" y="101917"/>
                    <a:pt x="271082" y="23051"/>
                    <a:pt x="298768" y="1714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91" name="Volný tvar: obrazec 890">
              <a:extLst>
                <a:ext uri="{FF2B5EF4-FFF2-40B4-BE49-F238E27FC236}">
                  <a16:creationId xmlns:a16="http://schemas.microsoft.com/office/drawing/2014/main" id="{2E973BB2-0B5D-493B-A0B2-7C2F52D215E1}"/>
                </a:ext>
              </a:extLst>
            </p:cNvPr>
            <p:cNvSpPr/>
            <p:nvPr/>
          </p:nvSpPr>
          <p:spPr>
            <a:xfrm>
              <a:off x="11189144" y="4443793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0 h 127698"/>
                <a:gd name="connsiteX2" fmla="*/ 9399 w 298704"/>
                <a:gd name="connsiteY2" fmla="*/ 0 h 127698"/>
                <a:gd name="connsiteX3" fmla="*/ 0 w 298704"/>
                <a:gd name="connsiteY3" fmla="*/ 1714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4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714"/>
                  </a:lnTo>
                  <a:cubicBezTo>
                    <a:pt x="27623" y="23051"/>
                    <a:pt x="122555" y="101917"/>
                    <a:pt x="147066" y="127699"/>
                  </a:cubicBezTo>
                  <a:lnTo>
                    <a:pt x="151638" y="127699"/>
                  </a:lnTo>
                  <a:cubicBezTo>
                    <a:pt x="176150" y="101917"/>
                    <a:pt x="271145" y="23051"/>
                    <a:pt x="298704" y="1714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92" name="Volný tvar: obrazec 891">
              <a:extLst>
                <a:ext uri="{FF2B5EF4-FFF2-40B4-BE49-F238E27FC236}">
                  <a16:creationId xmlns:a16="http://schemas.microsoft.com/office/drawing/2014/main" id="{24C14924-54C1-4B7B-A549-571289F74D01}"/>
                </a:ext>
              </a:extLst>
            </p:cNvPr>
            <p:cNvSpPr/>
            <p:nvPr/>
          </p:nvSpPr>
          <p:spPr>
            <a:xfrm>
              <a:off x="11518455" y="4443793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415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4 h 127698"/>
                <a:gd name="connsiteX4" fmla="*/ 147065 w 298703"/>
                <a:gd name="connsiteY4" fmla="*/ 127699 h 127698"/>
                <a:gd name="connsiteX5" fmla="*/ 151638 w 298703"/>
                <a:gd name="connsiteY5" fmla="*/ 127699 h 127698"/>
                <a:gd name="connsiteX6" fmla="*/ 298703 w 298703"/>
                <a:gd name="connsiteY6" fmla="*/ 1714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00" y="11811"/>
                    <a:pt x="176657" y="62548"/>
                    <a:pt x="149415" y="76390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714"/>
                  </a:lnTo>
                  <a:cubicBezTo>
                    <a:pt x="27622" y="23051"/>
                    <a:pt x="122555" y="101917"/>
                    <a:pt x="147065" y="127699"/>
                  </a:cubicBezTo>
                  <a:lnTo>
                    <a:pt x="151638" y="127699"/>
                  </a:lnTo>
                  <a:cubicBezTo>
                    <a:pt x="176149" y="101917"/>
                    <a:pt x="271081" y="23051"/>
                    <a:pt x="298703" y="1714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94" name="Volný tvar: obrazec 893">
              <a:extLst>
                <a:ext uri="{FF2B5EF4-FFF2-40B4-BE49-F238E27FC236}">
                  <a16:creationId xmlns:a16="http://schemas.microsoft.com/office/drawing/2014/main" id="{BB95CD79-8371-4ED8-B186-4830E1A494C7}"/>
                </a:ext>
              </a:extLst>
            </p:cNvPr>
            <p:cNvSpPr/>
            <p:nvPr/>
          </p:nvSpPr>
          <p:spPr>
            <a:xfrm>
              <a:off x="982535" y="3728402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95" name="Volný tvar: obrazec 894">
              <a:extLst>
                <a:ext uri="{FF2B5EF4-FFF2-40B4-BE49-F238E27FC236}">
                  <a16:creationId xmlns:a16="http://schemas.microsoft.com/office/drawing/2014/main" id="{921C911D-386E-4F70-A575-F05CEB237028}"/>
                </a:ext>
              </a:extLst>
            </p:cNvPr>
            <p:cNvSpPr/>
            <p:nvPr/>
          </p:nvSpPr>
          <p:spPr>
            <a:xfrm>
              <a:off x="1311783" y="3728402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416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8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721" y="62484"/>
                    <a:pt x="149416" y="76390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68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96" name="Volný tvar: obrazec 895">
              <a:extLst>
                <a:ext uri="{FF2B5EF4-FFF2-40B4-BE49-F238E27FC236}">
                  <a16:creationId xmlns:a16="http://schemas.microsoft.com/office/drawing/2014/main" id="{767D18B9-4CE6-4A2D-ACB5-C42014A2D975}"/>
                </a:ext>
              </a:extLst>
            </p:cNvPr>
            <p:cNvSpPr/>
            <p:nvPr/>
          </p:nvSpPr>
          <p:spPr>
            <a:xfrm>
              <a:off x="1641030" y="3728402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8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918"/>
                    <a:pt x="271209" y="22987"/>
                    <a:pt x="298768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97" name="Volný tvar: obrazec 896">
              <a:extLst>
                <a:ext uri="{FF2B5EF4-FFF2-40B4-BE49-F238E27FC236}">
                  <a16:creationId xmlns:a16="http://schemas.microsoft.com/office/drawing/2014/main" id="{D441C185-F773-4DB2-862F-2D5334FEF8B7}"/>
                </a:ext>
              </a:extLst>
            </p:cNvPr>
            <p:cNvSpPr/>
            <p:nvPr/>
          </p:nvSpPr>
          <p:spPr>
            <a:xfrm>
              <a:off x="1970341" y="3728402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98" name="Volný tvar: obrazec 897">
              <a:extLst>
                <a:ext uri="{FF2B5EF4-FFF2-40B4-BE49-F238E27FC236}">
                  <a16:creationId xmlns:a16="http://schemas.microsoft.com/office/drawing/2014/main" id="{749927C2-D7C5-40B0-9410-14EC20B677BF}"/>
                </a:ext>
              </a:extLst>
            </p:cNvPr>
            <p:cNvSpPr/>
            <p:nvPr/>
          </p:nvSpPr>
          <p:spPr>
            <a:xfrm>
              <a:off x="2299398" y="3728402"/>
              <a:ext cx="298704" cy="127635"/>
            </a:xfrm>
            <a:custGeom>
              <a:avLst/>
              <a:gdLst>
                <a:gd name="connsiteX0" fmla="*/ 289433 w 298704"/>
                <a:gd name="connsiteY0" fmla="*/ 0 h 127635"/>
                <a:gd name="connsiteX1" fmla="*/ 149416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433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433" y="0"/>
                  </a:moveTo>
                  <a:cubicBezTo>
                    <a:pt x="262065" y="11811"/>
                    <a:pt x="176721" y="62484"/>
                    <a:pt x="149416" y="76390"/>
                  </a:cubicBezTo>
                  <a:cubicBezTo>
                    <a:pt x="122111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918"/>
                    <a:pt x="271082" y="22987"/>
                    <a:pt x="298704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99" name="Volný tvar: obrazec 898">
              <a:extLst>
                <a:ext uri="{FF2B5EF4-FFF2-40B4-BE49-F238E27FC236}">
                  <a16:creationId xmlns:a16="http://schemas.microsoft.com/office/drawing/2014/main" id="{97240A69-3F8C-419C-B3AB-7393F85806CC}"/>
                </a:ext>
              </a:extLst>
            </p:cNvPr>
            <p:cNvSpPr/>
            <p:nvPr/>
          </p:nvSpPr>
          <p:spPr>
            <a:xfrm>
              <a:off x="2628836" y="3728402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90"/>
                  </a:cubicBezTo>
                  <a:cubicBezTo>
                    <a:pt x="122111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00" name="Volný tvar: obrazec 899">
              <a:extLst>
                <a:ext uri="{FF2B5EF4-FFF2-40B4-BE49-F238E27FC236}">
                  <a16:creationId xmlns:a16="http://schemas.microsoft.com/office/drawing/2014/main" id="{3356A6D1-F2D3-45BF-89B2-F067C4C061E6}"/>
                </a:ext>
              </a:extLst>
            </p:cNvPr>
            <p:cNvSpPr/>
            <p:nvPr/>
          </p:nvSpPr>
          <p:spPr>
            <a:xfrm>
              <a:off x="2958020" y="3728402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918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01" name="Volný tvar: obrazec 900">
              <a:extLst>
                <a:ext uri="{FF2B5EF4-FFF2-40B4-BE49-F238E27FC236}">
                  <a16:creationId xmlns:a16="http://schemas.microsoft.com/office/drawing/2014/main" id="{F2BED9F1-AB2A-4609-8847-B33F5C792ED5}"/>
                </a:ext>
              </a:extLst>
            </p:cNvPr>
            <p:cNvSpPr/>
            <p:nvPr/>
          </p:nvSpPr>
          <p:spPr>
            <a:xfrm>
              <a:off x="3287395" y="3728402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02" name="Volný tvar: obrazec 901">
              <a:extLst>
                <a:ext uri="{FF2B5EF4-FFF2-40B4-BE49-F238E27FC236}">
                  <a16:creationId xmlns:a16="http://schemas.microsoft.com/office/drawing/2014/main" id="{32E0DCBD-5EED-43B2-AD87-B8D0EE570B86}"/>
                </a:ext>
              </a:extLst>
            </p:cNvPr>
            <p:cNvSpPr/>
            <p:nvPr/>
          </p:nvSpPr>
          <p:spPr>
            <a:xfrm>
              <a:off x="3616515" y="3728402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352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03" name="Volný tvar: obrazec 902">
              <a:extLst>
                <a:ext uri="{FF2B5EF4-FFF2-40B4-BE49-F238E27FC236}">
                  <a16:creationId xmlns:a16="http://schemas.microsoft.com/office/drawing/2014/main" id="{00C72D09-3DC4-4200-BC5E-F8606145A660}"/>
                </a:ext>
              </a:extLst>
            </p:cNvPr>
            <p:cNvSpPr/>
            <p:nvPr/>
          </p:nvSpPr>
          <p:spPr>
            <a:xfrm>
              <a:off x="3945890" y="3728402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04" name="Volný tvar: obrazec 903">
              <a:extLst>
                <a:ext uri="{FF2B5EF4-FFF2-40B4-BE49-F238E27FC236}">
                  <a16:creationId xmlns:a16="http://schemas.microsoft.com/office/drawing/2014/main" id="{222C044E-BC62-4398-B693-566C8BD08DDD}"/>
                </a:ext>
              </a:extLst>
            </p:cNvPr>
            <p:cNvSpPr/>
            <p:nvPr/>
          </p:nvSpPr>
          <p:spPr>
            <a:xfrm>
              <a:off x="4275010" y="3728402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05" name="Volný tvar: obrazec 904">
              <a:extLst>
                <a:ext uri="{FF2B5EF4-FFF2-40B4-BE49-F238E27FC236}">
                  <a16:creationId xmlns:a16="http://schemas.microsoft.com/office/drawing/2014/main" id="{93876378-6444-468C-855E-42BD42DD42AD}"/>
                </a:ext>
              </a:extLst>
            </p:cNvPr>
            <p:cNvSpPr/>
            <p:nvPr/>
          </p:nvSpPr>
          <p:spPr>
            <a:xfrm>
              <a:off x="4604321" y="3728402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5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415" y="76390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06" name="Volný tvar: obrazec 905">
              <a:extLst>
                <a:ext uri="{FF2B5EF4-FFF2-40B4-BE49-F238E27FC236}">
                  <a16:creationId xmlns:a16="http://schemas.microsoft.com/office/drawing/2014/main" id="{532582A7-2F6A-4EE2-8B09-37FA67660E9E}"/>
                </a:ext>
              </a:extLst>
            </p:cNvPr>
            <p:cNvSpPr/>
            <p:nvPr/>
          </p:nvSpPr>
          <p:spPr>
            <a:xfrm>
              <a:off x="4933505" y="3728402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149" y="101918"/>
                    <a:pt x="271145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07" name="Volný tvar: obrazec 906">
              <a:extLst>
                <a:ext uri="{FF2B5EF4-FFF2-40B4-BE49-F238E27FC236}">
                  <a16:creationId xmlns:a16="http://schemas.microsoft.com/office/drawing/2014/main" id="{1ED11176-374F-49F7-80E2-078A4ABFD56F}"/>
                </a:ext>
              </a:extLst>
            </p:cNvPr>
            <p:cNvSpPr/>
            <p:nvPr/>
          </p:nvSpPr>
          <p:spPr>
            <a:xfrm>
              <a:off x="982535" y="3965892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593" y="62547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08" name="Volný tvar: obrazec 907">
              <a:extLst>
                <a:ext uri="{FF2B5EF4-FFF2-40B4-BE49-F238E27FC236}">
                  <a16:creationId xmlns:a16="http://schemas.microsoft.com/office/drawing/2014/main" id="{54F92461-4E0F-4E16-8EE1-7D40302BB208}"/>
                </a:ext>
              </a:extLst>
            </p:cNvPr>
            <p:cNvSpPr/>
            <p:nvPr/>
          </p:nvSpPr>
          <p:spPr>
            <a:xfrm>
              <a:off x="1311783" y="3965892"/>
              <a:ext cx="298767" cy="127634"/>
            </a:xfrm>
            <a:custGeom>
              <a:avLst/>
              <a:gdLst>
                <a:gd name="connsiteX0" fmla="*/ 289369 w 298767"/>
                <a:gd name="connsiteY0" fmla="*/ 0 h 127634"/>
                <a:gd name="connsiteX1" fmla="*/ 149416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8 w 298767"/>
                <a:gd name="connsiteY6" fmla="*/ 1651 h 127634"/>
                <a:gd name="connsiteX7" fmla="*/ 289369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69" y="0"/>
                  </a:moveTo>
                  <a:cubicBezTo>
                    <a:pt x="262001" y="11811"/>
                    <a:pt x="176721" y="62547"/>
                    <a:pt x="149416" y="76390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8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09" name="Volný tvar: obrazec 908">
              <a:extLst>
                <a:ext uri="{FF2B5EF4-FFF2-40B4-BE49-F238E27FC236}">
                  <a16:creationId xmlns:a16="http://schemas.microsoft.com/office/drawing/2014/main" id="{4D63E809-69BA-4EB2-A3B7-5080A9B16F43}"/>
                </a:ext>
              </a:extLst>
            </p:cNvPr>
            <p:cNvSpPr/>
            <p:nvPr/>
          </p:nvSpPr>
          <p:spPr>
            <a:xfrm>
              <a:off x="1641030" y="3965892"/>
              <a:ext cx="298767" cy="127634"/>
            </a:xfrm>
            <a:custGeom>
              <a:avLst/>
              <a:gdLst>
                <a:gd name="connsiteX0" fmla="*/ 289306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2 w 298767"/>
                <a:gd name="connsiteY5" fmla="*/ 127635 h 127634"/>
                <a:gd name="connsiteX6" fmla="*/ 298768 w 298767"/>
                <a:gd name="connsiteY6" fmla="*/ 1651 h 127634"/>
                <a:gd name="connsiteX7" fmla="*/ 289306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06" y="0"/>
                  </a:moveTo>
                  <a:cubicBezTo>
                    <a:pt x="261938" y="11811"/>
                    <a:pt x="176593" y="62547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209" y="22987"/>
                    <a:pt x="298768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10" name="Volný tvar: obrazec 909">
              <a:extLst>
                <a:ext uri="{FF2B5EF4-FFF2-40B4-BE49-F238E27FC236}">
                  <a16:creationId xmlns:a16="http://schemas.microsoft.com/office/drawing/2014/main" id="{6E0E0A10-CA4D-4AE5-9E1E-ADF6DC4F25EF}"/>
                </a:ext>
              </a:extLst>
            </p:cNvPr>
            <p:cNvSpPr/>
            <p:nvPr/>
          </p:nvSpPr>
          <p:spPr>
            <a:xfrm>
              <a:off x="1970341" y="3965892"/>
              <a:ext cx="298767" cy="127634"/>
            </a:xfrm>
            <a:custGeom>
              <a:avLst/>
              <a:gdLst>
                <a:gd name="connsiteX0" fmla="*/ 289306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7 w 298767"/>
                <a:gd name="connsiteY6" fmla="*/ 1651 h 127634"/>
                <a:gd name="connsiteX7" fmla="*/ 289306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06" y="0"/>
                  </a:moveTo>
                  <a:cubicBezTo>
                    <a:pt x="262001" y="11811"/>
                    <a:pt x="176657" y="62547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11" name="Volný tvar: obrazec 910">
              <a:extLst>
                <a:ext uri="{FF2B5EF4-FFF2-40B4-BE49-F238E27FC236}">
                  <a16:creationId xmlns:a16="http://schemas.microsoft.com/office/drawing/2014/main" id="{2D4248AE-F6E5-4145-808B-8AFA5EC48E22}"/>
                </a:ext>
              </a:extLst>
            </p:cNvPr>
            <p:cNvSpPr/>
            <p:nvPr/>
          </p:nvSpPr>
          <p:spPr>
            <a:xfrm>
              <a:off x="2299398" y="3965892"/>
              <a:ext cx="298704" cy="127634"/>
            </a:xfrm>
            <a:custGeom>
              <a:avLst/>
              <a:gdLst>
                <a:gd name="connsiteX0" fmla="*/ 289433 w 298704"/>
                <a:gd name="connsiteY0" fmla="*/ 0 h 127634"/>
                <a:gd name="connsiteX1" fmla="*/ 149416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433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433" y="0"/>
                  </a:moveTo>
                  <a:cubicBezTo>
                    <a:pt x="262065" y="11811"/>
                    <a:pt x="176721" y="62547"/>
                    <a:pt x="149416" y="76390"/>
                  </a:cubicBezTo>
                  <a:cubicBezTo>
                    <a:pt x="122111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12" name="Volný tvar: obrazec 911">
              <a:extLst>
                <a:ext uri="{FF2B5EF4-FFF2-40B4-BE49-F238E27FC236}">
                  <a16:creationId xmlns:a16="http://schemas.microsoft.com/office/drawing/2014/main" id="{900064C6-7592-4D8D-9BE0-23B2D6CC630F}"/>
                </a:ext>
              </a:extLst>
            </p:cNvPr>
            <p:cNvSpPr/>
            <p:nvPr/>
          </p:nvSpPr>
          <p:spPr>
            <a:xfrm>
              <a:off x="2628836" y="3965892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416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721" y="62547"/>
                    <a:pt x="149416" y="76390"/>
                  </a:cubicBezTo>
                  <a:cubicBezTo>
                    <a:pt x="122111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13" name="Volný tvar: obrazec 912">
              <a:extLst>
                <a:ext uri="{FF2B5EF4-FFF2-40B4-BE49-F238E27FC236}">
                  <a16:creationId xmlns:a16="http://schemas.microsoft.com/office/drawing/2014/main" id="{82003C15-9E1F-43D1-A461-E595E420B629}"/>
                </a:ext>
              </a:extLst>
            </p:cNvPr>
            <p:cNvSpPr/>
            <p:nvPr/>
          </p:nvSpPr>
          <p:spPr>
            <a:xfrm>
              <a:off x="2958020" y="3965892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14" name="Volný tvar: obrazec 913">
              <a:extLst>
                <a:ext uri="{FF2B5EF4-FFF2-40B4-BE49-F238E27FC236}">
                  <a16:creationId xmlns:a16="http://schemas.microsoft.com/office/drawing/2014/main" id="{34EA4181-8A2D-4A7C-993A-69662DCDB570}"/>
                </a:ext>
              </a:extLst>
            </p:cNvPr>
            <p:cNvSpPr/>
            <p:nvPr/>
          </p:nvSpPr>
          <p:spPr>
            <a:xfrm>
              <a:off x="3287395" y="3965892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593" y="62547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15" name="Volný tvar: obrazec 914">
              <a:extLst>
                <a:ext uri="{FF2B5EF4-FFF2-40B4-BE49-F238E27FC236}">
                  <a16:creationId xmlns:a16="http://schemas.microsoft.com/office/drawing/2014/main" id="{477FCFD4-467C-4749-B589-4EE7FF40C04A}"/>
                </a:ext>
              </a:extLst>
            </p:cNvPr>
            <p:cNvSpPr/>
            <p:nvPr/>
          </p:nvSpPr>
          <p:spPr>
            <a:xfrm>
              <a:off x="3616515" y="3965892"/>
              <a:ext cx="298703" cy="127634"/>
            </a:xfrm>
            <a:custGeom>
              <a:avLst/>
              <a:gdLst>
                <a:gd name="connsiteX0" fmla="*/ 289369 w 298703"/>
                <a:gd name="connsiteY0" fmla="*/ 0 h 127634"/>
                <a:gd name="connsiteX1" fmla="*/ 149352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69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69" y="0"/>
                  </a:moveTo>
                  <a:cubicBezTo>
                    <a:pt x="262001" y="11811"/>
                    <a:pt x="176657" y="62547"/>
                    <a:pt x="149352" y="76390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16" name="Volný tvar: obrazec 915">
              <a:extLst>
                <a:ext uri="{FF2B5EF4-FFF2-40B4-BE49-F238E27FC236}">
                  <a16:creationId xmlns:a16="http://schemas.microsoft.com/office/drawing/2014/main" id="{7A8035C3-9B06-4E70-A292-DC7999A2C491}"/>
                </a:ext>
              </a:extLst>
            </p:cNvPr>
            <p:cNvSpPr/>
            <p:nvPr/>
          </p:nvSpPr>
          <p:spPr>
            <a:xfrm>
              <a:off x="3945890" y="3965892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2001" y="11811"/>
                    <a:pt x="176657" y="62547"/>
                    <a:pt x="149352" y="76390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17" name="Volný tvar: obrazec 916">
              <a:extLst>
                <a:ext uri="{FF2B5EF4-FFF2-40B4-BE49-F238E27FC236}">
                  <a16:creationId xmlns:a16="http://schemas.microsoft.com/office/drawing/2014/main" id="{AAF632AA-46A6-46C3-8F76-FBA1C3B47779}"/>
                </a:ext>
              </a:extLst>
            </p:cNvPr>
            <p:cNvSpPr/>
            <p:nvPr/>
          </p:nvSpPr>
          <p:spPr>
            <a:xfrm>
              <a:off x="4275010" y="3965892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18" name="Volný tvar: obrazec 917">
              <a:extLst>
                <a:ext uri="{FF2B5EF4-FFF2-40B4-BE49-F238E27FC236}">
                  <a16:creationId xmlns:a16="http://schemas.microsoft.com/office/drawing/2014/main" id="{7E9D6B29-8C56-4360-A2C0-C3F4439682B3}"/>
                </a:ext>
              </a:extLst>
            </p:cNvPr>
            <p:cNvSpPr/>
            <p:nvPr/>
          </p:nvSpPr>
          <p:spPr>
            <a:xfrm>
              <a:off x="4604321" y="3965892"/>
              <a:ext cx="298703" cy="127634"/>
            </a:xfrm>
            <a:custGeom>
              <a:avLst/>
              <a:gdLst>
                <a:gd name="connsiteX0" fmla="*/ 289369 w 298703"/>
                <a:gd name="connsiteY0" fmla="*/ 0 h 127634"/>
                <a:gd name="connsiteX1" fmla="*/ 149415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69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69" y="0"/>
                  </a:moveTo>
                  <a:cubicBezTo>
                    <a:pt x="262001" y="11811"/>
                    <a:pt x="176657" y="62547"/>
                    <a:pt x="149415" y="76390"/>
                  </a:cubicBezTo>
                  <a:cubicBezTo>
                    <a:pt x="122110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19" name="Volný tvar: obrazec 918">
              <a:extLst>
                <a:ext uri="{FF2B5EF4-FFF2-40B4-BE49-F238E27FC236}">
                  <a16:creationId xmlns:a16="http://schemas.microsoft.com/office/drawing/2014/main" id="{B021989D-ED38-40D2-9D60-6ECD4E27EEA3}"/>
                </a:ext>
              </a:extLst>
            </p:cNvPr>
            <p:cNvSpPr/>
            <p:nvPr/>
          </p:nvSpPr>
          <p:spPr>
            <a:xfrm>
              <a:off x="4933505" y="3965892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2 w 298767"/>
                <a:gd name="connsiteY5" fmla="*/ 127635 h 127634"/>
                <a:gd name="connsiteX6" fmla="*/ 298767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0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149" y="101854"/>
                    <a:pt x="271145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20" name="Volný tvar: obrazec 919">
              <a:extLst>
                <a:ext uri="{FF2B5EF4-FFF2-40B4-BE49-F238E27FC236}">
                  <a16:creationId xmlns:a16="http://schemas.microsoft.com/office/drawing/2014/main" id="{238EC1A2-3708-4DAA-9E97-C8841E8DC79C}"/>
                </a:ext>
              </a:extLst>
            </p:cNvPr>
            <p:cNvSpPr/>
            <p:nvPr/>
          </p:nvSpPr>
          <p:spPr>
            <a:xfrm>
              <a:off x="5262753" y="3728402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1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21" name="Volný tvar: obrazec 920">
              <a:extLst>
                <a:ext uri="{FF2B5EF4-FFF2-40B4-BE49-F238E27FC236}">
                  <a16:creationId xmlns:a16="http://schemas.microsoft.com/office/drawing/2014/main" id="{C0376360-D6A8-495B-AF7E-CF1BB73557A9}"/>
                </a:ext>
              </a:extLst>
            </p:cNvPr>
            <p:cNvSpPr/>
            <p:nvPr/>
          </p:nvSpPr>
          <p:spPr>
            <a:xfrm>
              <a:off x="5592000" y="3728402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415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5" y="76390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22" name="Volný tvar: obrazec 921">
              <a:extLst>
                <a:ext uri="{FF2B5EF4-FFF2-40B4-BE49-F238E27FC236}">
                  <a16:creationId xmlns:a16="http://schemas.microsoft.com/office/drawing/2014/main" id="{DC793F3C-602F-46D9-B4E7-AC9B657C18D7}"/>
                </a:ext>
              </a:extLst>
            </p:cNvPr>
            <p:cNvSpPr/>
            <p:nvPr/>
          </p:nvSpPr>
          <p:spPr>
            <a:xfrm>
              <a:off x="5921184" y="3728402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8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918"/>
                    <a:pt x="271145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23" name="Volný tvar: obrazec 922">
              <a:extLst>
                <a:ext uri="{FF2B5EF4-FFF2-40B4-BE49-F238E27FC236}">
                  <a16:creationId xmlns:a16="http://schemas.microsoft.com/office/drawing/2014/main" id="{0ACCCD6A-158C-44A5-9699-C5D9041C5264}"/>
                </a:ext>
              </a:extLst>
            </p:cNvPr>
            <p:cNvSpPr/>
            <p:nvPr/>
          </p:nvSpPr>
          <p:spPr>
            <a:xfrm>
              <a:off x="6250559" y="3728402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415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720" y="62484"/>
                    <a:pt x="149415" y="76390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24" name="Volný tvar: obrazec 923">
              <a:extLst>
                <a:ext uri="{FF2B5EF4-FFF2-40B4-BE49-F238E27FC236}">
                  <a16:creationId xmlns:a16="http://schemas.microsoft.com/office/drawing/2014/main" id="{64FC1187-9AA1-46BA-957E-CDBAEC0DF1B3}"/>
                </a:ext>
              </a:extLst>
            </p:cNvPr>
            <p:cNvSpPr/>
            <p:nvPr/>
          </p:nvSpPr>
          <p:spPr>
            <a:xfrm>
              <a:off x="6579679" y="3728402"/>
              <a:ext cx="298703" cy="127635"/>
            </a:xfrm>
            <a:custGeom>
              <a:avLst/>
              <a:gdLst>
                <a:gd name="connsiteX0" fmla="*/ 289433 w 298703"/>
                <a:gd name="connsiteY0" fmla="*/ 0 h 127635"/>
                <a:gd name="connsiteX1" fmla="*/ 149415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433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433" y="0"/>
                  </a:moveTo>
                  <a:cubicBezTo>
                    <a:pt x="262064" y="11811"/>
                    <a:pt x="176720" y="62484"/>
                    <a:pt x="149415" y="76390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918"/>
                    <a:pt x="271081" y="22987"/>
                    <a:pt x="298703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25" name="Volný tvar: obrazec 924">
              <a:extLst>
                <a:ext uri="{FF2B5EF4-FFF2-40B4-BE49-F238E27FC236}">
                  <a16:creationId xmlns:a16="http://schemas.microsoft.com/office/drawing/2014/main" id="{E9035C97-601D-411B-A5B4-36B16CD03FAD}"/>
                </a:ext>
              </a:extLst>
            </p:cNvPr>
            <p:cNvSpPr/>
            <p:nvPr/>
          </p:nvSpPr>
          <p:spPr>
            <a:xfrm>
              <a:off x="6909117" y="3728402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1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1" y="76390"/>
                  </a:cubicBezTo>
                  <a:cubicBezTo>
                    <a:pt x="122047" y="62548"/>
                    <a:pt x="36702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918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26" name="Volný tvar: obrazec 925">
              <a:extLst>
                <a:ext uri="{FF2B5EF4-FFF2-40B4-BE49-F238E27FC236}">
                  <a16:creationId xmlns:a16="http://schemas.microsoft.com/office/drawing/2014/main" id="{DE158DC2-D18A-44C5-BF83-5BADB5FFBC1F}"/>
                </a:ext>
              </a:extLst>
            </p:cNvPr>
            <p:cNvSpPr/>
            <p:nvPr/>
          </p:nvSpPr>
          <p:spPr>
            <a:xfrm>
              <a:off x="7238301" y="3728402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918"/>
                    <a:pt x="271081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27" name="Volný tvar: obrazec 926">
              <a:extLst>
                <a:ext uri="{FF2B5EF4-FFF2-40B4-BE49-F238E27FC236}">
                  <a16:creationId xmlns:a16="http://schemas.microsoft.com/office/drawing/2014/main" id="{C60D0F64-21D0-4120-9E34-3723199BA27B}"/>
                </a:ext>
              </a:extLst>
            </p:cNvPr>
            <p:cNvSpPr/>
            <p:nvPr/>
          </p:nvSpPr>
          <p:spPr>
            <a:xfrm>
              <a:off x="7567548" y="3728402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65" y="11811"/>
                    <a:pt x="176657" y="62484"/>
                    <a:pt x="149416" y="76390"/>
                  </a:cubicBezTo>
                  <a:cubicBezTo>
                    <a:pt x="122110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28" name="Volný tvar: obrazec 927">
              <a:extLst>
                <a:ext uri="{FF2B5EF4-FFF2-40B4-BE49-F238E27FC236}">
                  <a16:creationId xmlns:a16="http://schemas.microsoft.com/office/drawing/2014/main" id="{626DB97B-89C4-44D1-94FF-7D0348CE381C}"/>
                </a:ext>
              </a:extLst>
            </p:cNvPr>
            <p:cNvSpPr/>
            <p:nvPr/>
          </p:nvSpPr>
          <p:spPr>
            <a:xfrm>
              <a:off x="7896732" y="3728402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0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8" y="62548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29" name="Volný tvar: obrazec 928">
              <a:extLst>
                <a:ext uri="{FF2B5EF4-FFF2-40B4-BE49-F238E27FC236}">
                  <a16:creationId xmlns:a16="http://schemas.microsoft.com/office/drawing/2014/main" id="{F58532FF-C874-4D94-BD60-B3EA387EB96C}"/>
                </a:ext>
              </a:extLst>
            </p:cNvPr>
            <p:cNvSpPr/>
            <p:nvPr/>
          </p:nvSpPr>
          <p:spPr>
            <a:xfrm>
              <a:off x="8226107" y="3728402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0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90"/>
                  </a:cubicBezTo>
                  <a:cubicBezTo>
                    <a:pt x="122048" y="62548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30" name="Volný tvar: obrazec 929">
              <a:extLst>
                <a:ext uri="{FF2B5EF4-FFF2-40B4-BE49-F238E27FC236}">
                  <a16:creationId xmlns:a16="http://schemas.microsoft.com/office/drawing/2014/main" id="{56C359F0-0B65-4621-BDF4-1ADDC2CA2642}"/>
                </a:ext>
              </a:extLst>
            </p:cNvPr>
            <p:cNvSpPr/>
            <p:nvPr/>
          </p:nvSpPr>
          <p:spPr>
            <a:xfrm>
              <a:off x="8555228" y="3728402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352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5 w 298767"/>
                <a:gd name="connsiteY4" fmla="*/ 127635 h 127635"/>
                <a:gd name="connsiteX5" fmla="*/ 151702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559" y="22987"/>
                    <a:pt x="122555" y="101854"/>
                    <a:pt x="147065" y="127635"/>
                  </a:cubicBezTo>
                  <a:lnTo>
                    <a:pt x="151702" y="127635"/>
                  </a:lnTo>
                  <a:cubicBezTo>
                    <a:pt x="176213" y="101918"/>
                    <a:pt x="271145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31" name="Volný tvar: obrazec 930">
              <a:extLst>
                <a:ext uri="{FF2B5EF4-FFF2-40B4-BE49-F238E27FC236}">
                  <a16:creationId xmlns:a16="http://schemas.microsoft.com/office/drawing/2014/main" id="{61C61C00-77F9-4003-AC09-B5629CB70175}"/>
                </a:ext>
              </a:extLst>
            </p:cNvPr>
            <p:cNvSpPr/>
            <p:nvPr/>
          </p:nvSpPr>
          <p:spPr>
            <a:xfrm>
              <a:off x="8884666" y="3728402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918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32" name="Volný tvar: obrazec 931">
              <a:extLst>
                <a:ext uri="{FF2B5EF4-FFF2-40B4-BE49-F238E27FC236}">
                  <a16:creationId xmlns:a16="http://schemas.microsoft.com/office/drawing/2014/main" id="{82B71B78-94FE-41E7-B992-3A7983B8EA2C}"/>
                </a:ext>
              </a:extLst>
            </p:cNvPr>
            <p:cNvSpPr/>
            <p:nvPr/>
          </p:nvSpPr>
          <p:spPr>
            <a:xfrm>
              <a:off x="5262753" y="3965892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593" y="62547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33" name="Volný tvar: obrazec 932">
              <a:extLst>
                <a:ext uri="{FF2B5EF4-FFF2-40B4-BE49-F238E27FC236}">
                  <a16:creationId xmlns:a16="http://schemas.microsoft.com/office/drawing/2014/main" id="{10AE8F0B-453C-4D30-8C86-D5261C7BA307}"/>
                </a:ext>
              </a:extLst>
            </p:cNvPr>
            <p:cNvSpPr/>
            <p:nvPr/>
          </p:nvSpPr>
          <p:spPr>
            <a:xfrm>
              <a:off x="5592000" y="3965892"/>
              <a:ext cx="298703" cy="127634"/>
            </a:xfrm>
            <a:custGeom>
              <a:avLst/>
              <a:gdLst>
                <a:gd name="connsiteX0" fmla="*/ 289370 w 298703"/>
                <a:gd name="connsiteY0" fmla="*/ 0 h 127634"/>
                <a:gd name="connsiteX1" fmla="*/ 149415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70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70" y="0"/>
                  </a:moveTo>
                  <a:cubicBezTo>
                    <a:pt x="262001" y="11811"/>
                    <a:pt x="176721" y="62547"/>
                    <a:pt x="149415" y="76390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34" name="Volný tvar: obrazec 933">
              <a:extLst>
                <a:ext uri="{FF2B5EF4-FFF2-40B4-BE49-F238E27FC236}">
                  <a16:creationId xmlns:a16="http://schemas.microsoft.com/office/drawing/2014/main" id="{B013E239-5445-4C8E-9760-7EC0259CF03C}"/>
                </a:ext>
              </a:extLst>
            </p:cNvPr>
            <p:cNvSpPr/>
            <p:nvPr/>
          </p:nvSpPr>
          <p:spPr>
            <a:xfrm>
              <a:off x="5921184" y="3965892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2 w 298767"/>
                <a:gd name="connsiteY5" fmla="*/ 127635 h 127634"/>
                <a:gd name="connsiteX6" fmla="*/ 298768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35" name="Volný tvar: obrazec 934">
              <a:extLst>
                <a:ext uri="{FF2B5EF4-FFF2-40B4-BE49-F238E27FC236}">
                  <a16:creationId xmlns:a16="http://schemas.microsoft.com/office/drawing/2014/main" id="{44BD5619-4E4F-4C96-AB6A-288FDD2FD804}"/>
                </a:ext>
              </a:extLst>
            </p:cNvPr>
            <p:cNvSpPr/>
            <p:nvPr/>
          </p:nvSpPr>
          <p:spPr>
            <a:xfrm>
              <a:off x="6250559" y="3965892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415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7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720" y="62547"/>
                    <a:pt x="149415" y="76390"/>
                  </a:cubicBezTo>
                  <a:cubicBezTo>
                    <a:pt x="122110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36" name="Volný tvar: obrazec 935">
              <a:extLst>
                <a:ext uri="{FF2B5EF4-FFF2-40B4-BE49-F238E27FC236}">
                  <a16:creationId xmlns:a16="http://schemas.microsoft.com/office/drawing/2014/main" id="{7CE3C05A-CC1C-41E0-B376-9075B3876A56}"/>
                </a:ext>
              </a:extLst>
            </p:cNvPr>
            <p:cNvSpPr/>
            <p:nvPr/>
          </p:nvSpPr>
          <p:spPr>
            <a:xfrm>
              <a:off x="6579679" y="3965892"/>
              <a:ext cx="298703" cy="127634"/>
            </a:xfrm>
            <a:custGeom>
              <a:avLst/>
              <a:gdLst>
                <a:gd name="connsiteX0" fmla="*/ 289433 w 298703"/>
                <a:gd name="connsiteY0" fmla="*/ 0 h 127634"/>
                <a:gd name="connsiteX1" fmla="*/ 149415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433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433" y="0"/>
                  </a:moveTo>
                  <a:cubicBezTo>
                    <a:pt x="262064" y="11811"/>
                    <a:pt x="176720" y="62547"/>
                    <a:pt x="149415" y="76390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3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37" name="Volný tvar: obrazec 936">
              <a:extLst>
                <a:ext uri="{FF2B5EF4-FFF2-40B4-BE49-F238E27FC236}">
                  <a16:creationId xmlns:a16="http://schemas.microsoft.com/office/drawing/2014/main" id="{FBEE5501-6BF2-4089-B492-6353B660142B}"/>
                </a:ext>
              </a:extLst>
            </p:cNvPr>
            <p:cNvSpPr/>
            <p:nvPr/>
          </p:nvSpPr>
          <p:spPr>
            <a:xfrm>
              <a:off x="6909117" y="3965892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1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657" y="62547"/>
                    <a:pt x="149351" y="76390"/>
                  </a:cubicBezTo>
                  <a:cubicBezTo>
                    <a:pt x="122047" y="62547"/>
                    <a:pt x="36702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38" name="Volný tvar: obrazec 937">
              <a:extLst>
                <a:ext uri="{FF2B5EF4-FFF2-40B4-BE49-F238E27FC236}">
                  <a16:creationId xmlns:a16="http://schemas.microsoft.com/office/drawing/2014/main" id="{1F0EB9D4-FA96-4412-B459-9D9428934225}"/>
                </a:ext>
              </a:extLst>
            </p:cNvPr>
            <p:cNvSpPr/>
            <p:nvPr/>
          </p:nvSpPr>
          <p:spPr>
            <a:xfrm>
              <a:off x="7238301" y="3965892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593" y="62547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39" name="Volný tvar: obrazec 938">
              <a:extLst>
                <a:ext uri="{FF2B5EF4-FFF2-40B4-BE49-F238E27FC236}">
                  <a16:creationId xmlns:a16="http://schemas.microsoft.com/office/drawing/2014/main" id="{5DB3D8FC-4280-4E4E-A1A6-A63A11F0031A}"/>
                </a:ext>
              </a:extLst>
            </p:cNvPr>
            <p:cNvSpPr/>
            <p:nvPr/>
          </p:nvSpPr>
          <p:spPr>
            <a:xfrm>
              <a:off x="7567548" y="3965892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416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65" y="11811"/>
                    <a:pt x="176657" y="62547"/>
                    <a:pt x="149416" y="76390"/>
                  </a:cubicBezTo>
                  <a:cubicBezTo>
                    <a:pt x="122110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40" name="Volný tvar: obrazec 939">
              <a:extLst>
                <a:ext uri="{FF2B5EF4-FFF2-40B4-BE49-F238E27FC236}">
                  <a16:creationId xmlns:a16="http://schemas.microsoft.com/office/drawing/2014/main" id="{DB355D07-C3B0-4A7E-9A3D-C3B47AAD7AC4}"/>
                </a:ext>
              </a:extLst>
            </p:cNvPr>
            <p:cNvSpPr/>
            <p:nvPr/>
          </p:nvSpPr>
          <p:spPr>
            <a:xfrm>
              <a:off x="7896732" y="3965892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90 h 127634"/>
                <a:gd name="connsiteX2" fmla="*/ 9399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0"/>
                  </a:cubicBezTo>
                  <a:cubicBezTo>
                    <a:pt x="122048" y="62547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41" name="Volný tvar: obrazec 940">
              <a:extLst>
                <a:ext uri="{FF2B5EF4-FFF2-40B4-BE49-F238E27FC236}">
                  <a16:creationId xmlns:a16="http://schemas.microsoft.com/office/drawing/2014/main" id="{8B7FD48B-A376-4670-87B1-BAD4970C4FE9}"/>
                </a:ext>
              </a:extLst>
            </p:cNvPr>
            <p:cNvSpPr/>
            <p:nvPr/>
          </p:nvSpPr>
          <p:spPr>
            <a:xfrm>
              <a:off x="8226107" y="3965892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90 h 127634"/>
                <a:gd name="connsiteX2" fmla="*/ 9399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657" y="62547"/>
                    <a:pt x="149352" y="76390"/>
                  </a:cubicBezTo>
                  <a:cubicBezTo>
                    <a:pt x="122048" y="62547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42" name="Volný tvar: obrazec 941">
              <a:extLst>
                <a:ext uri="{FF2B5EF4-FFF2-40B4-BE49-F238E27FC236}">
                  <a16:creationId xmlns:a16="http://schemas.microsoft.com/office/drawing/2014/main" id="{6BCA35EA-2CA3-43DC-908C-4DF1D2D9B69F}"/>
                </a:ext>
              </a:extLst>
            </p:cNvPr>
            <p:cNvSpPr/>
            <p:nvPr/>
          </p:nvSpPr>
          <p:spPr>
            <a:xfrm>
              <a:off x="8555228" y="3965892"/>
              <a:ext cx="298767" cy="127634"/>
            </a:xfrm>
            <a:custGeom>
              <a:avLst/>
              <a:gdLst>
                <a:gd name="connsiteX0" fmla="*/ 289369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5 w 298767"/>
                <a:gd name="connsiteY4" fmla="*/ 127635 h 127634"/>
                <a:gd name="connsiteX5" fmla="*/ 151702 w 298767"/>
                <a:gd name="connsiteY5" fmla="*/ 127635 h 127634"/>
                <a:gd name="connsiteX6" fmla="*/ 298767 w 298767"/>
                <a:gd name="connsiteY6" fmla="*/ 1651 h 127634"/>
                <a:gd name="connsiteX7" fmla="*/ 289369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69" y="0"/>
                  </a:moveTo>
                  <a:cubicBezTo>
                    <a:pt x="262001" y="11811"/>
                    <a:pt x="176657" y="62547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559" y="22987"/>
                    <a:pt x="122555" y="101854"/>
                    <a:pt x="147065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43" name="Volný tvar: obrazec 942">
              <a:extLst>
                <a:ext uri="{FF2B5EF4-FFF2-40B4-BE49-F238E27FC236}">
                  <a16:creationId xmlns:a16="http://schemas.microsoft.com/office/drawing/2014/main" id="{AD178903-1EC5-4400-8BF6-0F3C6C4CC7CF}"/>
                </a:ext>
              </a:extLst>
            </p:cNvPr>
            <p:cNvSpPr/>
            <p:nvPr/>
          </p:nvSpPr>
          <p:spPr>
            <a:xfrm>
              <a:off x="8884666" y="3965892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657" y="62547"/>
                    <a:pt x="149352" y="76390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44" name="Volný tvar: obrazec 943">
              <a:extLst>
                <a:ext uri="{FF2B5EF4-FFF2-40B4-BE49-F238E27FC236}">
                  <a16:creationId xmlns:a16="http://schemas.microsoft.com/office/drawing/2014/main" id="{5BA61F42-3BE9-4865-8ADA-932545CB3D53}"/>
                </a:ext>
              </a:extLst>
            </p:cNvPr>
            <p:cNvSpPr/>
            <p:nvPr/>
          </p:nvSpPr>
          <p:spPr>
            <a:xfrm>
              <a:off x="9213722" y="3965892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721" y="62547"/>
                    <a:pt x="149352" y="76390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45" name="Volný tvar: obrazec 944">
              <a:extLst>
                <a:ext uri="{FF2B5EF4-FFF2-40B4-BE49-F238E27FC236}">
                  <a16:creationId xmlns:a16="http://schemas.microsoft.com/office/drawing/2014/main" id="{8FE23B8F-3901-4BAD-94C7-3E39C730AB9F}"/>
                </a:ext>
              </a:extLst>
            </p:cNvPr>
            <p:cNvSpPr/>
            <p:nvPr/>
          </p:nvSpPr>
          <p:spPr>
            <a:xfrm>
              <a:off x="9542906" y="3728402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90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90"/>
                  </a:cubicBezTo>
                  <a:cubicBezTo>
                    <a:pt x="122111" y="62548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918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46" name="Volný tvar: obrazec 945">
              <a:extLst>
                <a:ext uri="{FF2B5EF4-FFF2-40B4-BE49-F238E27FC236}">
                  <a16:creationId xmlns:a16="http://schemas.microsoft.com/office/drawing/2014/main" id="{353614FE-7416-4621-966E-5B68C7E68206}"/>
                </a:ext>
              </a:extLst>
            </p:cNvPr>
            <p:cNvSpPr/>
            <p:nvPr/>
          </p:nvSpPr>
          <p:spPr>
            <a:xfrm>
              <a:off x="10201402" y="3728402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416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65" y="11811"/>
                    <a:pt x="176720" y="62484"/>
                    <a:pt x="149416" y="76390"/>
                  </a:cubicBezTo>
                  <a:cubicBezTo>
                    <a:pt x="122110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1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47" name="Volný tvar: obrazec 946">
              <a:extLst>
                <a:ext uri="{FF2B5EF4-FFF2-40B4-BE49-F238E27FC236}">
                  <a16:creationId xmlns:a16="http://schemas.microsoft.com/office/drawing/2014/main" id="{E2A251CA-5FCD-4630-A8A6-654F63858ABC}"/>
                </a:ext>
              </a:extLst>
            </p:cNvPr>
            <p:cNvSpPr/>
            <p:nvPr/>
          </p:nvSpPr>
          <p:spPr>
            <a:xfrm>
              <a:off x="10530649" y="3728402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48" name="Volný tvar: obrazec 947">
              <a:extLst>
                <a:ext uri="{FF2B5EF4-FFF2-40B4-BE49-F238E27FC236}">
                  <a16:creationId xmlns:a16="http://schemas.microsoft.com/office/drawing/2014/main" id="{BF8EFB3C-8D5E-4AAD-84B5-C48041EDFB17}"/>
                </a:ext>
              </a:extLst>
            </p:cNvPr>
            <p:cNvSpPr/>
            <p:nvPr/>
          </p:nvSpPr>
          <p:spPr>
            <a:xfrm>
              <a:off x="10860023" y="3728402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8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90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9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68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49" name="Volný tvar: obrazec 948">
              <a:extLst>
                <a:ext uri="{FF2B5EF4-FFF2-40B4-BE49-F238E27FC236}">
                  <a16:creationId xmlns:a16="http://schemas.microsoft.com/office/drawing/2014/main" id="{FACF1F7D-4132-4C9E-86D4-0CD1ACACAA54}"/>
                </a:ext>
              </a:extLst>
            </p:cNvPr>
            <p:cNvSpPr/>
            <p:nvPr/>
          </p:nvSpPr>
          <p:spPr>
            <a:xfrm>
              <a:off x="11189144" y="3728402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0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50" y="101918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50" name="Volný tvar: obrazec 949">
              <a:extLst>
                <a:ext uri="{FF2B5EF4-FFF2-40B4-BE49-F238E27FC236}">
                  <a16:creationId xmlns:a16="http://schemas.microsoft.com/office/drawing/2014/main" id="{76581882-D01A-4795-A57E-DB64E2217897}"/>
                </a:ext>
              </a:extLst>
            </p:cNvPr>
            <p:cNvSpPr/>
            <p:nvPr/>
          </p:nvSpPr>
          <p:spPr>
            <a:xfrm>
              <a:off x="11518455" y="3728402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5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0" y="11811"/>
                    <a:pt x="176657" y="62484"/>
                    <a:pt x="149415" y="76390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918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51" name="Volný tvar: obrazec 950">
              <a:extLst>
                <a:ext uri="{FF2B5EF4-FFF2-40B4-BE49-F238E27FC236}">
                  <a16:creationId xmlns:a16="http://schemas.microsoft.com/office/drawing/2014/main" id="{7DEF5D85-7D29-4F77-B951-DA6A1B9E3A2C}"/>
                </a:ext>
              </a:extLst>
            </p:cNvPr>
            <p:cNvSpPr/>
            <p:nvPr/>
          </p:nvSpPr>
          <p:spPr>
            <a:xfrm>
              <a:off x="9872154" y="3965892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1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593" y="62547"/>
                    <a:pt x="149351" y="76390"/>
                  </a:cubicBezTo>
                  <a:cubicBezTo>
                    <a:pt x="122047" y="62547"/>
                    <a:pt x="36702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52" name="Volný tvar: obrazec 951">
              <a:extLst>
                <a:ext uri="{FF2B5EF4-FFF2-40B4-BE49-F238E27FC236}">
                  <a16:creationId xmlns:a16="http://schemas.microsoft.com/office/drawing/2014/main" id="{E1D018B9-EE79-4AEA-ACE2-C33214837B61}"/>
                </a:ext>
              </a:extLst>
            </p:cNvPr>
            <p:cNvSpPr/>
            <p:nvPr/>
          </p:nvSpPr>
          <p:spPr>
            <a:xfrm>
              <a:off x="10201402" y="3965892"/>
              <a:ext cx="298767" cy="127634"/>
            </a:xfrm>
            <a:custGeom>
              <a:avLst/>
              <a:gdLst>
                <a:gd name="connsiteX0" fmla="*/ 289369 w 298767"/>
                <a:gd name="connsiteY0" fmla="*/ 0 h 127634"/>
                <a:gd name="connsiteX1" fmla="*/ 149416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7 w 298767"/>
                <a:gd name="connsiteY6" fmla="*/ 1651 h 127634"/>
                <a:gd name="connsiteX7" fmla="*/ 289369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69" y="0"/>
                  </a:moveTo>
                  <a:cubicBezTo>
                    <a:pt x="262065" y="11811"/>
                    <a:pt x="176720" y="62547"/>
                    <a:pt x="149416" y="76390"/>
                  </a:cubicBezTo>
                  <a:cubicBezTo>
                    <a:pt x="122110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53" name="Volný tvar: obrazec 952">
              <a:extLst>
                <a:ext uri="{FF2B5EF4-FFF2-40B4-BE49-F238E27FC236}">
                  <a16:creationId xmlns:a16="http://schemas.microsoft.com/office/drawing/2014/main" id="{B4BDAAEC-B5BE-42D2-A4E0-3D167CCC25A1}"/>
                </a:ext>
              </a:extLst>
            </p:cNvPr>
            <p:cNvSpPr/>
            <p:nvPr/>
          </p:nvSpPr>
          <p:spPr>
            <a:xfrm>
              <a:off x="10530649" y="3965892"/>
              <a:ext cx="298704" cy="127634"/>
            </a:xfrm>
            <a:custGeom>
              <a:avLst/>
              <a:gdLst>
                <a:gd name="connsiteX0" fmla="*/ 289369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69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69" y="0"/>
                  </a:moveTo>
                  <a:cubicBezTo>
                    <a:pt x="262001" y="11811"/>
                    <a:pt x="176657" y="62547"/>
                    <a:pt x="149352" y="76390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54" name="Volný tvar: obrazec 953">
              <a:extLst>
                <a:ext uri="{FF2B5EF4-FFF2-40B4-BE49-F238E27FC236}">
                  <a16:creationId xmlns:a16="http://schemas.microsoft.com/office/drawing/2014/main" id="{6EE26F09-09D0-42AE-97AC-ECD4D62732DB}"/>
                </a:ext>
              </a:extLst>
            </p:cNvPr>
            <p:cNvSpPr/>
            <p:nvPr/>
          </p:nvSpPr>
          <p:spPr>
            <a:xfrm>
              <a:off x="10860023" y="3965892"/>
              <a:ext cx="298767" cy="127634"/>
            </a:xfrm>
            <a:custGeom>
              <a:avLst/>
              <a:gdLst>
                <a:gd name="connsiteX0" fmla="*/ 289306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8 w 298767"/>
                <a:gd name="connsiteY6" fmla="*/ 1651 h 127634"/>
                <a:gd name="connsiteX7" fmla="*/ 289306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06" y="0"/>
                  </a:moveTo>
                  <a:cubicBezTo>
                    <a:pt x="261938" y="11811"/>
                    <a:pt x="176657" y="62547"/>
                    <a:pt x="149352" y="76390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9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8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55" name="Volný tvar: obrazec 954">
              <a:extLst>
                <a:ext uri="{FF2B5EF4-FFF2-40B4-BE49-F238E27FC236}">
                  <a16:creationId xmlns:a16="http://schemas.microsoft.com/office/drawing/2014/main" id="{3D64F597-3EF7-4D86-8A23-CDAA3456FA4C}"/>
                </a:ext>
              </a:extLst>
            </p:cNvPr>
            <p:cNvSpPr/>
            <p:nvPr/>
          </p:nvSpPr>
          <p:spPr>
            <a:xfrm>
              <a:off x="11189144" y="3965892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90 h 127634"/>
                <a:gd name="connsiteX2" fmla="*/ 9399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0"/>
                  </a:cubicBezTo>
                  <a:cubicBezTo>
                    <a:pt x="122048" y="62547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50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56" name="Volný tvar: obrazec 955">
              <a:extLst>
                <a:ext uri="{FF2B5EF4-FFF2-40B4-BE49-F238E27FC236}">
                  <a16:creationId xmlns:a16="http://schemas.microsoft.com/office/drawing/2014/main" id="{1C0713B7-2631-4B95-948B-A075FB3B63B3}"/>
                </a:ext>
              </a:extLst>
            </p:cNvPr>
            <p:cNvSpPr/>
            <p:nvPr/>
          </p:nvSpPr>
          <p:spPr>
            <a:xfrm>
              <a:off x="11518455" y="3965892"/>
              <a:ext cx="298703" cy="127634"/>
            </a:xfrm>
            <a:custGeom>
              <a:avLst/>
              <a:gdLst>
                <a:gd name="connsiteX0" fmla="*/ 289369 w 298703"/>
                <a:gd name="connsiteY0" fmla="*/ 0 h 127634"/>
                <a:gd name="connsiteX1" fmla="*/ 149415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69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69" y="0"/>
                  </a:moveTo>
                  <a:cubicBezTo>
                    <a:pt x="262000" y="11811"/>
                    <a:pt x="176657" y="62547"/>
                    <a:pt x="149415" y="76390"/>
                  </a:cubicBezTo>
                  <a:cubicBezTo>
                    <a:pt x="122110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58" name="Volný tvar: obrazec 957">
              <a:extLst>
                <a:ext uri="{FF2B5EF4-FFF2-40B4-BE49-F238E27FC236}">
                  <a16:creationId xmlns:a16="http://schemas.microsoft.com/office/drawing/2014/main" id="{50082E4B-FC18-4DFD-8EDB-C5AD64065F95}"/>
                </a:ext>
              </a:extLst>
            </p:cNvPr>
            <p:cNvSpPr/>
            <p:nvPr/>
          </p:nvSpPr>
          <p:spPr>
            <a:xfrm>
              <a:off x="982535" y="3250437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59" name="Volný tvar: obrazec 958">
              <a:extLst>
                <a:ext uri="{FF2B5EF4-FFF2-40B4-BE49-F238E27FC236}">
                  <a16:creationId xmlns:a16="http://schemas.microsoft.com/office/drawing/2014/main" id="{563213CF-C656-4758-88BB-04601EE57083}"/>
                </a:ext>
              </a:extLst>
            </p:cNvPr>
            <p:cNvSpPr/>
            <p:nvPr/>
          </p:nvSpPr>
          <p:spPr>
            <a:xfrm>
              <a:off x="1311783" y="3250437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416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8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0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8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60" name="Volný tvar: obrazec 959">
              <a:extLst>
                <a:ext uri="{FF2B5EF4-FFF2-40B4-BE49-F238E27FC236}">
                  <a16:creationId xmlns:a16="http://schemas.microsoft.com/office/drawing/2014/main" id="{BB17874E-831A-403C-A514-01662FEF0739}"/>
                </a:ext>
              </a:extLst>
            </p:cNvPr>
            <p:cNvSpPr/>
            <p:nvPr/>
          </p:nvSpPr>
          <p:spPr>
            <a:xfrm>
              <a:off x="1641030" y="3250437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8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209" y="22987"/>
                    <a:pt x="298768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61" name="Volný tvar: obrazec 960">
              <a:extLst>
                <a:ext uri="{FF2B5EF4-FFF2-40B4-BE49-F238E27FC236}">
                  <a16:creationId xmlns:a16="http://schemas.microsoft.com/office/drawing/2014/main" id="{F9922A57-81BD-4365-B48A-41050144EAA4}"/>
                </a:ext>
              </a:extLst>
            </p:cNvPr>
            <p:cNvSpPr/>
            <p:nvPr/>
          </p:nvSpPr>
          <p:spPr>
            <a:xfrm>
              <a:off x="1970341" y="3250437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62" name="Volný tvar: obrazec 961">
              <a:extLst>
                <a:ext uri="{FF2B5EF4-FFF2-40B4-BE49-F238E27FC236}">
                  <a16:creationId xmlns:a16="http://schemas.microsoft.com/office/drawing/2014/main" id="{C20F80AC-2C1E-489D-A95D-18ED72DD47B9}"/>
                </a:ext>
              </a:extLst>
            </p:cNvPr>
            <p:cNvSpPr/>
            <p:nvPr/>
          </p:nvSpPr>
          <p:spPr>
            <a:xfrm>
              <a:off x="2299398" y="3250437"/>
              <a:ext cx="298704" cy="127635"/>
            </a:xfrm>
            <a:custGeom>
              <a:avLst/>
              <a:gdLst>
                <a:gd name="connsiteX0" fmla="*/ 289433 w 298704"/>
                <a:gd name="connsiteY0" fmla="*/ 0 h 127635"/>
                <a:gd name="connsiteX1" fmla="*/ 149416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433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433" y="0"/>
                  </a:moveTo>
                  <a:cubicBezTo>
                    <a:pt x="262065" y="11811"/>
                    <a:pt x="176721" y="62484"/>
                    <a:pt x="149416" y="76327"/>
                  </a:cubicBezTo>
                  <a:cubicBezTo>
                    <a:pt x="122111" y="62484"/>
                    <a:pt x="36830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63" name="Volný tvar: obrazec 962">
              <a:extLst>
                <a:ext uri="{FF2B5EF4-FFF2-40B4-BE49-F238E27FC236}">
                  <a16:creationId xmlns:a16="http://schemas.microsoft.com/office/drawing/2014/main" id="{4DF94C8D-B43C-461D-9552-97253778255A}"/>
                </a:ext>
              </a:extLst>
            </p:cNvPr>
            <p:cNvSpPr/>
            <p:nvPr/>
          </p:nvSpPr>
          <p:spPr>
            <a:xfrm>
              <a:off x="2628836" y="3250437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1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64" name="Volný tvar: obrazec 963">
              <a:extLst>
                <a:ext uri="{FF2B5EF4-FFF2-40B4-BE49-F238E27FC236}">
                  <a16:creationId xmlns:a16="http://schemas.microsoft.com/office/drawing/2014/main" id="{D19F0AAA-BFB4-4513-88BD-DB22B820D2D7}"/>
                </a:ext>
              </a:extLst>
            </p:cNvPr>
            <p:cNvSpPr/>
            <p:nvPr/>
          </p:nvSpPr>
          <p:spPr>
            <a:xfrm>
              <a:off x="2958020" y="3250437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65" name="Volný tvar: obrazec 964">
              <a:extLst>
                <a:ext uri="{FF2B5EF4-FFF2-40B4-BE49-F238E27FC236}">
                  <a16:creationId xmlns:a16="http://schemas.microsoft.com/office/drawing/2014/main" id="{0622C677-FAC4-4945-9FF7-7356849A6F79}"/>
                </a:ext>
              </a:extLst>
            </p:cNvPr>
            <p:cNvSpPr/>
            <p:nvPr/>
          </p:nvSpPr>
          <p:spPr>
            <a:xfrm>
              <a:off x="3287395" y="3250437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66" name="Volný tvar: obrazec 965">
              <a:extLst>
                <a:ext uri="{FF2B5EF4-FFF2-40B4-BE49-F238E27FC236}">
                  <a16:creationId xmlns:a16="http://schemas.microsoft.com/office/drawing/2014/main" id="{FEA32DF5-E8D3-45E3-BB98-655559C7AD02}"/>
                </a:ext>
              </a:extLst>
            </p:cNvPr>
            <p:cNvSpPr/>
            <p:nvPr/>
          </p:nvSpPr>
          <p:spPr>
            <a:xfrm>
              <a:off x="3616515" y="3250437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67" name="Volný tvar: obrazec 966">
              <a:extLst>
                <a:ext uri="{FF2B5EF4-FFF2-40B4-BE49-F238E27FC236}">
                  <a16:creationId xmlns:a16="http://schemas.microsoft.com/office/drawing/2014/main" id="{F1643203-7C4F-4487-899C-5D0E801B03F2}"/>
                </a:ext>
              </a:extLst>
            </p:cNvPr>
            <p:cNvSpPr/>
            <p:nvPr/>
          </p:nvSpPr>
          <p:spPr>
            <a:xfrm>
              <a:off x="3945890" y="3250437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68" name="Volný tvar: obrazec 967">
              <a:extLst>
                <a:ext uri="{FF2B5EF4-FFF2-40B4-BE49-F238E27FC236}">
                  <a16:creationId xmlns:a16="http://schemas.microsoft.com/office/drawing/2014/main" id="{E6415A7E-18D0-40E3-AF21-B3ECD3498090}"/>
                </a:ext>
              </a:extLst>
            </p:cNvPr>
            <p:cNvSpPr/>
            <p:nvPr/>
          </p:nvSpPr>
          <p:spPr>
            <a:xfrm>
              <a:off x="4275010" y="3250437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69" name="Volný tvar: obrazec 968">
              <a:extLst>
                <a:ext uri="{FF2B5EF4-FFF2-40B4-BE49-F238E27FC236}">
                  <a16:creationId xmlns:a16="http://schemas.microsoft.com/office/drawing/2014/main" id="{6A013316-F83E-474C-B048-D140A8FB588F}"/>
                </a:ext>
              </a:extLst>
            </p:cNvPr>
            <p:cNvSpPr/>
            <p:nvPr/>
          </p:nvSpPr>
          <p:spPr>
            <a:xfrm>
              <a:off x="4604321" y="3250437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5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415" y="76327"/>
                  </a:cubicBezTo>
                  <a:cubicBezTo>
                    <a:pt x="122110" y="62484"/>
                    <a:pt x="36830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70" name="Volný tvar: obrazec 969">
              <a:extLst>
                <a:ext uri="{FF2B5EF4-FFF2-40B4-BE49-F238E27FC236}">
                  <a16:creationId xmlns:a16="http://schemas.microsoft.com/office/drawing/2014/main" id="{DC9A3473-59F6-434E-8D30-50633DB8BD28}"/>
                </a:ext>
              </a:extLst>
            </p:cNvPr>
            <p:cNvSpPr/>
            <p:nvPr/>
          </p:nvSpPr>
          <p:spPr>
            <a:xfrm>
              <a:off x="4933505" y="3250437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149" y="101854"/>
                    <a:pt x="271145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71" name="Volný tvar: obrazec 970">
              <a:extLst>
                <a:ext uri="{FF2B5EF4-FFF2-40B4-BE49-F238E27FC236}">
                  <a16:creationId xmlns:a16="http://schemas.microsoft.com/office/drawing/2014/main" id="{8C9C367C-D4BD-4924-8C43-F81F9D20E307}"/>
                </a:ext>
              </a:extLst>
            </p:cNvPr>
            <p:cNvSpPr/>
            <p:nvPr/>
          </p:nvSpPr>
          <p:spPr>
            <a:xfrm>
              <a:off x="982535" y="3487927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0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72" name="Volný tvar: obrazec 971">
              <a:extLst>
                <a:ext uri="{FF2B5EF4-FFF2-40B4-BE49-F238E27FC236}">
                  <a16:creationId xmlns:a16="http://schemas.microsoft.com/office/drawing/2014/main" id="{7EAB7D48-ED9A-4D9E-80AE-3A27C7FDD935}"/>
                </a:ext>
              </a:extLst>
            </p:cNvPr>
            <p:cNvSpPr/>
            <p:nvPr/>
          </p:nvSpPr>
          <p:spPr>
            <a:xfrm>
              <a:off x="1311783" y="3487927"/>
              <a:ext cx="298767" cy="127698"/>
            </a:xfrm>
            <a:custGeom>
              <a:avLst/>
              <a:gdLst>
                <a:gd name="connsiteX0" fmla="*/ 289369 w 298767"/>
                <a:gd name="connsiteY0" fmla="*/ 0 h 127698"/>
                <a:gd name="connsiteX1" fmla="*/ 149416 w 298767"/>
                <a:gd name="connsiteY1" fmla="*/ 76390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638 w 298767"/>
                <a:gd name="connsiteY5" fmla="*/ 127699 h 127698"/>
                <a:gd name="connsiteX6" fmla="*/ 298768 w 298767"/>
                <a:gd name="connsiteY6" fmla="*/ 1715 h 127698"/>
                <a:gd name="connsiteX7" fmla="*/ 289369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69" y="0"/>
                  </a:moveTo>
                  <a:cubicBezTo>
                    <a:pt x="262001" y="11811"/>
                    <a:pt x="176721" y="62548"/>
                    <a:pt x="149416" y="76390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68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73" name="Volný tvar: obrazec 972">
              <a:extLst>
                <a:ext uri="{FF2B5EF4-FFF2-40B4-BE49-F238E27FC236}">
                  <a16:creationId xmlns:a16="http://schemas.microsoft.com/office/drawing/2014/main" id="{4012C160-DC8A-4C71-970D-2BCC6897A1C6}"/>
                </a:ext>
              </a:extLst>
            </p:cNvPr>
            <p:cNvSpPr/>
            <p:nvPr/>
          </p:nvSpPr>
          <p:spPr>
            <a:xfrm>
              <a:off x="1641030" y="3487927"/>
              <a:ext cx="298767" cy="127698"/>
            </a:xfrm>
            <a:custGeom>
              <a:avLst/>
              <a:gdLst>
                <a:gd name="connsiteX0" fmla="*/ 289306 w 298767"/>
                <a:gd name="connsiteY0" fmla="*/ 0 h 127698"/>
                <a:gd name="connsiteX1" fmla="*/ 149352 w 298767"/>
                <a:gd name="connsiteY1" fmla="*/ 76390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702 w 298767"/>
                <a:gd name="connsiteY5" fmla="*/ 127699 h 127698"/>
                <a:gd name="connsiteX6" fmla="*/ 298768 w 298767"/>
                <a:gd name="connsiteY6" fmla="*/ 1715 h 127698"/>
                <a:gd name="connsiteX7" fmla="*/ 289306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702" y="127699"/>
                  </a:lnTo>
                  <a:cubicBezTo>
                    <a:pt x="176213" y="101918"/>
                    <a:pt x="271209" y="23051"/>
                    <a:pt x="298768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74" name="Volný tvar: obrazec 973">
              <a:extLst>
                <a:ext uri="{FF2B5EF4-FFF2-40B4-BE49-F238E27FC236}">
                  <a16:creationId xmlns:a16="http://schemas.microsoft.com/office/drawing/2014/main" id="{CCC05A50-11F2-484D-A893-F37D55F11935}"/>
                </a:ext>
              </a:extLst>
            </p:cNvPr>
            <p:cNvSpPr/>
            <p:nvPr/>
          </p:nvSpPr>
          <p:spPr>
            <a:xfrm>
              <a:off x="1970341" y="3487927"/>
              <a:ext cx="298767" cy="127698"/>
            </a:xfrm>
            <a:custGeom>
              <a:avLst/>
              <a:gdLst>
                <a:gd name="connsiteX0" fmla="*/ 289306 w 298767"/>
                <a:gd name="connsiteY0" fmla="*/ 0 h 127698"/>
                <a:gd name="connsiteX1" fmla="*/ 149352 w 298767"/>
                <a:gd name="connsiteY1" fmla="*/ 76390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638 w 298767"/>
                <a:gd name="connsiteY5" fmla="*/ 127699 h 127698"/>
                <a:gd name="connsiteX6" fmla="*/ 298767 w 298767"/>
                <a:gd name="connsiteY6" fmla="*/ 1715 h 127698"/>
                <a:gd name="connsiteX7" fmla="*/ 289306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618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67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75" name="Volný tvar: obrazec 974">
              <a:extLst>
                <a:ext uri="{FF2B5EF4-FFF2-40B4-BE49-F238E27FC236}">
                  <a16:creationId xmlns:a16="http://schemas.microsoft.com/office/drawing/2014/main" id="{DF054974-FBE0-4E53-ABAC-3447EABEB8F0}"/>
                </a:ext>
              </a:extLst>
            </p:cNvPr>
            <p:cNvSpPr/>
            <p:nvPr/>
          </p:nvSpPr>
          <p:spPr>
            <a:xfrm>
              <a:off x="2299398" y="3487927"/>
              <a:ext cx="298704" cy="127698"/>
            </a:xfrm>
            <a:custGeom>
              <a:avLst/>
              <a:gdLst>
                <a:gd name="connsiteX0" fmla="*/ 289433 w 298704"/>
                <a:gd name="connsiteY0" fmla="*/ 0 h 127698"/>
                <a:gd name="connsiteX1" fmla="*/ 149416 w 298704"/>
                <a:gd name="connsiteY1" fmla="*/ 76390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433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433" y="0"/>
                  </a:moveTo>
                  <a:cubicBezTo>
                    <a:pt x="262065" y="11811"/>
                    <a:pt x="176721" y="62548"/>
                    <a:pt x="149416" y="76390"/>
                  </a:cubicBezTo>
                  <a:cubicBezTo>
                    <a:pt x="122111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086" y="101918"/>
                    <a:pt x="271082" y="23051"/>
                    <a:pt x="298704" y="1715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76" name="Volný tvar: obrazec 975">
              <a:extLst>
                <a:ext uri="{FF2B5EF4-FFF2-40B4-BE49-F238E27FC236}">
                  <a16:creationId xmlns:a16="http://schemas.microsoft.com/office/drawing/2014/main" id="{D64F0DB3-E3D7-4360-918B-CEBF0E999A3B}"/>
                </a:ext>
              </a:extLst>
            </p:cNvPr>
            <p:cNvSpPr/>
            <p:nvPr/>
          </p:nvSpPr>
          <p:spPr>
            <a:xfrm>
              <a:off x="2628836" y="3487927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0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0"/>
                  </a:cubicBezTo>
                  <a:cubicBezTo>
                    <a:pt x="122111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77" name="Volný tvar: obrazec 976">
              <a:extLst>
                <a:ext uri="{FF2B5EF4-FFF2-40B4-BE49-F238E27FC236}">
                  <a16:creationId xmlns:a16="http://schemas.microsoft.com/office/drawing/2014/main" id="{281E468C-2B67-4AB5-9670-5FF4394E4758}"/>
                </a:ext>
              </a:extLst>
            </p:cNvPr>
            <p:cNvSpPr/>
            <p:nvPr/>
          </p:nvSpPr>
          <p:spPr>
            <a:xfrm>
              <a:off x="2958020" y="3487927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0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086" y="101918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78" name="Volný tvar: obrazec 977">
              <a:extLst>
                <a:ext uri="{FF2B5EF4-FFF2-40B4-BE49-F238E27FC236}">
                  <a16:creationId xmlns:a16="http://schemas.microsoft.com/office/drawing/2014/main" id="{D4E2CA65-8E96-4F6D-9908-2AE804C988E2}"/>
                </a:ext>
              </a:extLst>
            </p:cNvPr>
            <p:cNvSpPr/>
            <p:nvPr/>
          </p:nvSpPr>
          <p:spPr>
            <a:xfrm>
              <a:off x="3287395" y="3487927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79" name="Volný tvar: obrazec 978">
              <a:extLst>
                <a:ext uri="{FF2B5EF4-FFF2-40B4-BE49-F238E27FC236}">
                  <a16:creationId xmlns:a16="http://schemas.microsoft.com/office/drawing/2014/main" id="{4537EA4E-DDE3-4C18-A7CD-52D49CE7C5AE}"/>
                </a:ext>
              </a:extLst>
            </p:cNvPr>
            <p:cNvSpPr/>
            <p:nvPr/>
          </p:nvSpPr>
          <p:spPr>
            <a:xfrm>
              <a:off x="3616515" y="3487927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352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5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1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80" name="Volný tvar: obrazec 979">
              <a:extLst>
                <a:ext uri="{FF2B5EF4-FFF2-40B4-BE49-F238E27FC236}">
                  <a16:creationId xmlns:a16="http://schemas.microsoft.com/office/drawing/2014/main" id="{EB7173DD-6B45-4D5F-9B0F-7E49D9B90658}"/>
                </a:ext>
              </a:extLst>
            </p:cNvPr>
            <p:cNvSpPr/>
            <p:nvPr/>
          </p:nvSpPr>
          <p:spPr>
            <a:xfrm>
              <a:off x="3945890" y="3487927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81" name="Volný tvar: obrazec 980">
              <a:extLst>
                <a:ext uri="{FF2B5EF4-FFF2-40B4-BE49-F238E27FC236}">
                  <a16:creationId xmlns:a16="http://schemas.microsoft.com/office/drawing/2014/main" id="{7BB73857-DFFE-4575-83E2-3C5ED89F6EB6}"/>
                </a:ext>
              </a:extLst>
            </p:cNvPr>
            <p:cNvSpPr/>
            <p:nvPr/>
          </p:nvSpPr>
          <p:spPr>
            <a:xfrm>
              <a:off x="4275010" y="3487927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0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145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82" name="Volný tvar: obrazec 981">
              <a:extLst>
                <a:ext uri="{FF2B5EF4-FFF2-40B4-BE49-F238E27FC236}">
                  <a16:creationId xmlns:a16="http://schemas.microsoft.com/office/drawing/2014/main" id="{3DF34C29-BA37-4FE7-BD78-AD67E45CC30A}"/>
                </a:ext>
              </a:extLst>
            </p:cNvPr>
            <p:cNvSpPr/>
            <p:nvPr/>
          </p:nvSpPr>
          <p:spPr>
            <a:xfrm>
              <a:off x="4604321" y="3487927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415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5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415" y="76390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83" name="Volný tvar: obrazec 982">
              <a:extLst>
                <a:ext uri="{FF2B5EF4-FFF2-40B4-BE49-F238E27FC236}">
                  <a16:creationId xmlns:a16="http://schemas.microsoft.com/office/drawing/2014/main" id="{332937EC-7EF6-45D7-9148-DAB8FB255683}"/>
                </a:ext>
              </a:extLst>
            </p:cNvPr>
            <p:cNvSpPr/>
            <p:nvPr/>
          </p:nvSpPr>
          <p:spPr>
            <a:xfrm>
              <a:off x="4933505" y="3487927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352 w 298767"/>
                <a:gd name="connsiteY1" fmla="*/ 76390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702 w 298767"/>
                <a:gd name="connsiteY5" fmla="*/ 127699 h 127698"/>
                <a:gd name="connsiteX6" fmla="*/ 298767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702" y="127699"/>
                  </a:lnTo>
                  <a:cubicBezTo>
                    <a:pt x="176149" y="101918"/>
                    <a:pt x="271145" y="23051"/>
                    <a:pt x="298767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84" name="Volný tvar: obrazec 983">
              <a:extLst>
                <a:ext uri="{FF2B5EF4-FFF2-40B4-BE49-F238E27FC236}">
                  <a16:creationId xmlns:a16="http://schemas.microsoft.com/office/drawing/2014/main" id="{7DD09B2A-0E6E-4A68-8BF4-AB68D01CDA51}"/>
                </a:ext>
              </a:extLst>
            </p:cNvPr>
            <p:cNvSpPr/>
            <p:nvPr/>
          </p:nvSpPr>
          <p:spPr>
            <a:xfrm>
              <a:off x="5262753" y="3250437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85" name="Volný tvar: obrazec 984">
              <a:extLst>
                <a:ext uri="{FF2B5EF4-FFF2-40B4-BE49-F238E27FC236}">
                  <a16:creationId xmlns:a16="http://schemas.microsoft.com/office/drawing/2014/main" id="{3BE4517E-893A-48DC-B33A-759D2416E618}"/>
                </a:ext>
              </a:extLst>
            </p:cNvPr>
            <p:cNvSpPr/>
            <p:nvPr/>
          </p:nvSpPr>
          <p:spPr>
            <a:xfrm>
              <a:off x="5592000" y="3250437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415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5" y="76327"/>
                  </a:cubicBezTo>
                  <a:cubicBezTo>
                    <a:pt x="122110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86" name="Volný tvar: obrazec 985">
              <a:extLst>
                <a:ext uri="{FF2B5EF4-FFF2-40B4-BE49-F238E27FC236}">
                  <a16:creationId xmlns:a16="http://schemas.microsoft.com/office/drawing/2014/main" id="{AEF6DE4F-5470-4F5B-A5B7-57D5908A5B4A}"/>
                </a:ext>
              </a:extLst>
            </p:cNvPr>
            <p:cNvSpPr/>
            <p:nvPr/>
          </p:nvSpPr>
          <p:spPr>
            <a:xfrm>
              <a:off x="5921184" y="3250437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8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87" name="Volný tvar: obrazec 986">
              <a:extLst>
                <a:ext uri="{FF2B5EF4-FFF2-40B4-BE49-F238E27FC236}">
                  <a16:creationId xmlns:a16="http://schemas.microsoft.com/office/drawing/2014/main" id="{53F60923-3C12-485D-BCB9-E3A39ED761D9}"/>
                </a:ext>
              </a:extLst>
            </p:cNvPr>
            <p:cNvSpPr/>
            <p:nvPr/>
          </p:nvSpPr>
          <p:spPr>
            <a:xfrm>
              <a:off x="6250559" y="3250437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415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720" y="62484"/>
                    <a:pt x="149415" y="76327"/>
                  </a:cubicBezTo>
                  <a:cubicBezTo>
                    <a:pt x="122110" y="62484"/>
                    <a:pt x="36830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88" name="Volný tvar: obrazec 987">
              <a:extLst>
                <a:ext uri="{FF2B5EF4-FFF2-40B4-BE49-F238E27FC236}">
                  <a16:creationId xmlns:a16="http://schemas.microsoft.com/office/drawing/2014/main" id="{D756B390-C44E-4E01-A497-41973BDCB990}"/>
                </a:ext>
              </a:extLst>
            </p:cNvPr>
            <p:cNvSpPr/>
            <p:nvPr/>
          </p:nvSpPr>
          <p:spPr>
            <a:xfrm>
              <a:off x="6579679" y="3250437"/>
              <a:ext cx="298703" cy="127635"/>
            </a:xfrm>
            <a:custGeom>
              <a:avLst/>
              <a:gdLst>
                <a:gd name="connsiteX0" fmla="*/ 289433 w 298703"/>
                <a:gd name="connsiteY0" fmla="*/ 0 h 127635"/>
                <a:gd name="connsiteX1" fmla="*/ 149415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433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433" y="0"/>
                  </a:moveTo>
                  <a:cubicBezTo>
                    <a:pt x="262064" y="11811"/>
                    <a:pt x="176720" y="62484"/>
                    <a:pt x="149415" y="76327"/>
                  </a:cubicBezTo>
                  <a:cubicBezTo>
                    <a:pt x="122110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3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89" name="Volný tvar: obrazec 988">
              <a:extLst>
                <a:ext uri="{FF2B5EF4-FFF2-40B4-BE49-F238E27FC236}">
                  <a16:creationId xmlns:a16="http://schemas.microsoft.com/office/drawing/2014/main" id="{15C76A95-97B2-4EFA-ABEE-2AAFDFD2C1F6}"/>
                </a:ext>
              </a:extLst>
            </p:cNvPr>
            <p:cNvSpPr/>
            <p:nvPr/>
          </p:nvSpPr>
          <p:spPr>
            <a:xfrm>
              <a:off x="6909117" y="3250437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1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1" y="76327"/>
                  </a:cubicBezTo>
                  <a:cubicBezTo>
                    <a:pt x="122047" y="62484"/>
                    <a:pt x="36702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90" name="Volný tvar: obrazec 989">
              <a:extLst>
                <a:ext uri="{FF2B5EF4-FFF2-40B4-BE49-F238E27FC236}">
                  <a16:creationId xmlns:a16="http://schemas.microsoft.com/office/drawing/2014/main" id="{E2F85A12-26F9-4AC8-8088-43DBA9997697}"/>
                </a:ext>
              </a:extLst>
            </p:cNvPr>
            <p:cNvSpPr/>
            <p:nvPr/>
          </p:nvSpPr>
          <p:spPr>
            <a:xfrm>
              <a:off x="7238301" y="3250437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91" name="Volný tvar: obrazec 990">
              <a:extLst>
                <a:ext uri="{FF2B5EF4-FFF2-40B4-BE49-F238E27FC236}">
                  <a16:creationId xmlns:a16="http://schemas.microsoft.com/office/drawing/2014/main" id="{3ECA622A-4F15-4DDE-9A33-72A5D1403A8A}"/>
                </a:ext>
              </a:extLst>
            </p:cNvPr>
            <p:cNvSpPr/>
            <p:nvPr/>
          </p:nvSpPr>
          <p:spPr>
            <a:xfrm>
              <a:off x="7567548" y="3250437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65" y="11811"/>
                    <a:pt x="176657" y="62484"/>
                    <a:pt x="149416" y="76327"/>
                  </a:cubicBezTo>
                  <a:cubicBezTo>
                    <a:pt x="122110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92" name="Volný tvar: obrazec 991">
              <a:extLst>
                <a:ext uri="{FF2B5EF4-FFF2-40B4-BE49-F238E27FC236}">
                  <a16:creationId xmlns:a16="http://schemas.microsoft.com/office/drawing/2014/main" id="{6DDA0943-2F1F-484B-91EC-9B070DA84569}"/>
                </a:ext>
              </a:extLst>
            </p:cNvPr>
            <p:cNvSpPr/>
            <p:nvPr/>
          </p:nvSpPr>
          <p:spPr>
            <a:xfrm>
              <a:off x="7896732" y="3250437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27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8" y="62484"/>
                    <a:pt x="36767" y="11748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93" name="Volný tvar: obrazec 992">
              <a:extLst>
                <a:ext uri="{FF2B5EF4-FFF2-40B4-BE49-F238E27FC236}">
                  <a16:creationId xmlns:a16="http://schemas.microsoft.com/office/drawing/2014/main" id="{AFC48AF6-7601-4B2E-913B-8B4945617EA8}"/>
                </a:ext>
              </a:extLst>
            </p:cNvPr>
            <p:cNvSpPr/>
            <p:nvPr/>
          </p:nvSpPr>
          <p:spPr>
            <a:xfrm>
              <a:off x="8226107" y="3250437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27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27"/>
                  </a:cubicBezTo>
                  <a:cubicBezTo>
                    <a:pt x="122048" y="62484"/>
                    <a:pt x="36767" y="11748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94" name="Volný tvar: obrazec 993">
              <a:extLst>
                <a:ext uri="{FF2B5EF4-FFF2-40B4-BE49-F238E27FC236}">
                  <a16:creationId xmlns:a16="http://schemas.microsoft.com/office/drawing/2014/main" id="{497600CB-1EB9-4056-B1FB-2D16D4DE1E89}"/>
                </a:ext>
              </a:extLst>
            </p:cNvPr>
            <p:cNvSpPr/>
            <p:nvPr/>
          </p:nvSpPr>
          <p:spPr>
            <a:xfrm>
              <a:off x="8884666" y="3250437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27"/>
                  </a:cubicBezTo>
                  <a:cubicBezTo>
                    <a:pt x="122047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95" name="Volný tvar: obrazec 994">
              <a:extLst>
                <a:ext uri="{FF2B5EF4-FFF2-40B4-BE49-F238E27FC236}">
                  <a16:creationId xmlns:a16="http://schemas.microsoft.com/office/drawing/2014/main" id="{49F03AAA-168C-43C4-8718-5F08C395B932}"/>
                </a:ext>
              </a:extLst>
            </p:cNvPr>
            <p:cNvSpPr/>
            <p:nvPr/>
          </p:nvSpPr>
          <p:spPr>
            <a:xfrm>
              <a:off x="9213722" y="3250437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352" y="76327"/>
                  </a:cubicBezTo>
                  <a:cubicBezTo>
                    <a:pt x="122047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96" name="Volný tvar: obrazec 995">
              <a:extLst>
                <a:ext uri="{FF2B5EF4-FFF2-40B4-BE49-F238E27FC236}">
                  <a16:creationId xmlns:a16="http://schemas.microsoft.com/office/drawing/2014/main" id="{3A3261AD-8DFF-4E43-954F-385413BD193A}"/>
                </a:ext>
              </a:extLst>
            </p:cNvPr>
            <p:cNvSpPr/>
            <p:nvPr/>
          </p:nvSpPr>
          <p:spPr>
            <a:xfrm>
              <a:off x="5262753" y="3487927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1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97" name="Volný tvar: obrazec 996">
              <a:extLst>
                <a:ext uri="{FF2B5EF4-FFF2-40B4-BE49-F238E27FC236}">
                  <a16:creationId xmlns:a16="http://schemas.microsoft.com/office/drawing/2014/main" id="{68F5200E-5BF1-4067-8420-F713E7F5F489}"/>
                </a:ext>
              </a:extLst>
            </p:cNvPr>
            <p:cNvSpPr/>
            <p:nvPr/>
          </p:nvSpPr>
          <p:spPr>
            <a:xfrm>
              <a:off x="5592000" y="3487927"/>
              <a:ext cx="298703" cy="127698"/>
            </a:xfrm>
            <a:custGeom>
              <a:avLst/>
              <a:gdLst>
                <a:gd name="connsiteX0" fmla="*/ 289370 w 298703"/>
                <a:gd name="connsiteY0" fmla="*/ 0 h 127698"/>
                <a:gd name="connsiteX1" fmla="*/ 149415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5 h 127698"/>
                <a:gd name="connsiteX7" fmla="*/ 289370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415" y="76390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98" name="Volný tvar: obrazec 997">
              <a:extLst>
                <a:ext uri="{FF2B5EF4-FFF2-40B4-BE49-F238E27FC236}">
                  <a16:creationId xmlns:a16="http://schemas.microsoft.com/office/drawing/2014/main" id="{6735119C-8359-4DDD-887D-2BE79B74AD44}"/>
                </a:ext>
              </a:extLst>
            </p:cNvPr>
            <p:cNvSpPr/>
            <p:nvPr/>
          </p:nvSpPr>
          <p:spPr>
            <a:xfrm>
              <a:off x="5921184" y="3487927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352 w 298767"/>
                <a:gd name="connsiteY1" fmla="*/ 76390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702 w 298767"/>
                <a:gd name="connsiteY5" fmla="*/ 127699 h 127698"/>
                <a:gd name="connsiteX6" fmla="*/ 298768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702" y="127699"/>
                  </a:lnTo>
                  <a:cubicBezTo>
                    <a:pt x="176213" y="101918"/>
                    <a:pt x="271145" y="23051"/>
                    <a:pt x="298768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99" name="Volný tvar: obrazec 998">
              <a:extLst>
                <a:ext uri="{FF2B5EF4-FFF2-40B4-BE49-F238E27FC236}">
                  <a16:creationId xmlns:a16="http://schemas.microsoft.com/office/drawing/2014/main" id="{D5D33FF8-F0C4-4E3C-AF9F-29A1BA3DB871}"/>
                </a:ext>
              </a:extLst>
            </p:cNvPr>
            <p:cNvSpPr/>
            <p:nvPr/>
          </p:nvSpPr>
          <p:spPr>
            <a:xfrm>
              <a:off x="6250559" y="3487927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415 w 298767"/>
                <a:gd name="connsiteY1" fmla="*/ 76390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638 w 298767"/>
                <a:gd name="connsiteY5" fmla="*/ 127699 h 127698"/>
                <a:gd name="connsiteX6" fmla="*/ 298767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720" y="62548"/>
                    <a:pt x="149415" y="76390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618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67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00" name="Volný tvar: obrazec 999">
              <a:extLst>
                <a:ext uri="{FF2B5EF4-FFF2-40B4-BE49-F238E27FC236}">
                  <a16:creationId xmlns:a16="http://schemas.microsoft.com/office/drawing/2014/main" id="{49CAA62F-1CB1-479F-A3FD-A3A796FCECD0}"/>
                </a:ext>
              </a:extLst>
            </p:cNvPr>
            <p:cNvSpPr/>
            <p:nvPr/>
          </p:nvSpPr>
          <p:spPr>
            <a:xfrm>
              <a:off x="6579679" y="3487927"/>
              <a:ext cx="298703" cy="127698"/>
            </a:xfrm>
            <a:custGeom>
              <a:avLst/>
              <a:gdLst>
                <a:gd name="connsiteX0" fmla="*/ 289433 w 298703"/>
                <a:gd name="connsiteY0" fmla="*/ 0 h 127698"/>
                <a:gd name="connsiteX1" fmla="*/ 149415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9 h 127698"/>
                <a:gd name="connsiteX5" fmla="*/ 151638 w 298703"/>
                <a:gd name="connsiteY5" fmla="*/ 127699 h 127698"/>
                <a:gd name="connsiteX6" fmla="*/ 298703 w 298703"/>
                <a:gd name="connsiteY6" fmla="*/ 1715 h 127698"/>
                <a:gd name="connsiteX7" fmla="*/ 289433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433" y="0"/>
                  </a:moveTo>
                  <a:cubicBezTo>
                    <a:pt x="262064" y="11811"/>
                    <a:pt x="176720" y="62548"/>
                    <a:pt x="149415" y="76390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5" y="127699"/>
                  </a:cubicBezTo>
                  <a:lnTo>
                    <a:pt x="151638" y="127699"/>
                  </a:lnTo>
                  <a:cubicBezTo>
                    <a:pt x="176085" y="101918"/>
                    <a:pt x="271081" y="23051"/>
                    <a:pt x="298703" y="1715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01" name="Volný tvar: obrazec 1000">
              <a:extLst>
                <a:ext uri="{FF2B5EF4-FFF2-40B4-BE49-F238E27FC236}">
                  <a16:creationId xmlns:a16="http://schemas.microsoft.com/office/drawing/2014/main" id="{1ACE0425-7F65-400F-A0AE-228484856183}"/>
                </a:ext>
              </a:extLst>
            </p:cNvPr>
            <p:cNvSpPr/>
            <p:nvPr/>
          </p:nvSpPr>
          <p:spPr>
            <a:xfrm>
              <a:off x="6909117" y="3487927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1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9 h 127698"/>
                <a:gd name="connsiteX5" fmla="*/ 151638 w 298703"/>
                <a:gd name="connsiteY5" fmla="*/ 127699 h 127698"/>
                <a:gd name="connsiteX6" fmla="*/ 298703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1" y="76390"/>
                  </a:cubicBezTo>
                  <a:cubicBezTo>
                    <a:pt x="122047" y="62548"/>
                    <a:pt x="36702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618" y="101918"/>
                    <a:pt x="147065" y="127699"/>
                  </a:cubicBezTo>
                  <a:lnTo>
                    <a:pt x="151638" y="127699"/>
                  </a:lnTo>
                  <a:cubicBezTo>
                    <a:pt x="176085" y="101918"/>
                    <a:pt x="271081" y="23051"/>
                    <a:pt x="298703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02" name="Volný tvar: obrazec 1001">
              <a:extLst>
                <a:ext uri="{FF2B5EF4-FFF2-40B4-BE49-F238E27FC236}">
                  <a16:creationId xmlns:a16="http://schemas.microsoft.com/office/drawing/2014/main" id="{8D8F06C8-1BEB-4021-B5A3-350231863074}"/>
                </a:ext>
              </a:extLst>
            </p:cNvPr>
            <p:cNvSpPr/>
            <p:nvPr/>
          </p:nvSpPr>
          <p:spPr>
            <a:xfrm>
              <a:off x="7238301" y="3487927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0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085" y="101918"/>
                    <a:pt x="271081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03" name="Volný tvar: obrazec 1002">
              <a:extLst>
                <a:ext uri="{FF2B5EF4-FFF2-40B4-BE49-F238E27FC236}">
                  <a16:creationId xmlns:a16="http://schemas.microsoft.com/office/drawing/2014/main" id="{339B889B-0053-45E8-B65B-C4F79749FEAF}"/>
                </a:ext>
              </a:extLst>
            </p:cNvPr>
            <p:cNvSpPr/>
            <p:nvPr/>
          </p:nvSpPr>
          <p:spPr>
            <a:xfrm>
              <a:off x="7567548" y="3487927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0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65" y="11811"/>
                    <a:pt x="176657" y="62548"/>
                    <a:pt x="149416" y="76390"/>
                  </a:cubicBezTo>
                  <a:cubicBezTo>
                    <a:pt x="122110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04" name="Volný tvar: obrazec 1003">
              <a:extLst>
                <a:ext uri="{FF2B5EF4-FFF2-40B4-BE49-F238E27FC236}">
                  <a16:creationId xmlns:a16="http://schemas.microsoft.com/office/drawing/2014/main" id="{82982E52-EC61-40D1-B462-E25E6F2A8FD9}"/>
                </a:ext>
              </a:extLst>
            </p:cNvPr>
            <p:cNvSpPr/>
            <p:nvPr/>
          </p:nvSpPr>
          <p:spPr>
            <a:xfrm>
              <a:off x="7896732" y="3487927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0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8" y="62548"/>
                    <a:pt x="36767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05" name="Volný tvar: obrazec 1004">
              <a:extLst>
                <a:ext uri="{FF2B5EF4-FFF2-40B4-BE49-F238E27FC236}">
                  <a16:creationId xmlns:a16="http://schemas.microsoft.com/office/drawing/2014/main" id="{4331B50C-AC00-4CF4-8FBE-EA003087042B}"/>
                </a:ext>
              </a:extLst>
            </p:cNvPr>
            <p:cNvSpPr/>
            <p:nvPr/>
          </p:nvSpPr>
          <p:spPr>
            <a:xfrm>
              <a:off x="8226107" y="3487927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0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0"/>
                  </a:cubicBezTo>
                  <a:cubicBezTo>
                    <a:pt x="122048" y="62548"/>
                    <a:pt x="36767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06" name="Volný tvar: obrazec 1005">
              <a:extLst>
                <a:ext uri="{FF2B5EF4-FFF2-40B4-BE49-F238E27FC236}">
                  <a16:creationId xmlns:a16="http://schemas.microsoft.com/office/drawing/2014/main" id="{21DBB3ED-1879-4CB1-9D80-FE2C3909999C}"/>
                </a:ext>
              </a:extLst>
            </p:cNvPr>
            <p:cNvSpPr/>
            <p:nvPr/>
          </p:nvSpPr>
          <p:spPr>
            <a:xfrm>
              <a:off x="8555228" y="3487927"/>
              <a:ext cx="298767" cy="127698"/>
            </a:xfrm>
            <a:custGeom>
              <a:avLst/>
              <a:gdLst>
                <a:gd name="connsiteX0" fmla="*/ 289369 w 298767"/>
                <a:gd name="connsiteY0" fmla="*/ 0 h 127698"/>
                <a:gd name="connsiteX1" fmla="*/ 149352 w 298767"/>
                <a:gd name="connsiteY1" fmla="*/ 76390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5 w 298767"/>
                <a:gd name="connsiteY4" fmla="*/ 127699 h 127698"/>
                <a:gd name="connsiteX5" fmla="*/ 151702 w 298767"/>
                <a:gd name="connsiteY5" fmla="*/ 127699 h 127698"/>
                <a:gd name="connsiteX6" fmla="*/ 298767 w 298767"/>
                <a:gd name="connsiteY6" fmla="*/ 1715 h 127698"/>
                <a:gd name="connsiteX7" fmla="*/ 289369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559" y="23051"/>
                    <a:pt x="122555" y="101918"/>
                    <a:pt x="147065" y="127699"/>
                  </a:cubicBezTo>
                  <a:lnTo>
                    <a:pt x="151702" y="127699"/>
                  </a:lnTo>
                  <a:cubicBezTo>
                    <a:pt x="176213" y="101918"/>
                    <a:pt x="271145" y="23051"/>
                    <a:pt x="298767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07" name="Volný tvar: obrazec 1006">
              <a:extLst>
                <a:ext uri="{FF2B5EF4-FFF2-40B4-BE49-F238E27FC236}">
                  <a16:creationId xmlns:a16="http://schemas.microsoft.com/office/drawing/2014/main" id="{4C97655B-EE28-42A1-9C40-E15F3EBE0D99}"/>
                </a:ext>
              </a:extLst>
            </p:cNvPr>
            <p:cNvSpPr/>
            <p:nvPr/>
          </p:nvSpPr>
          <p:spPr>
            <a:xfrm>
              <a:off x="9213722" y="3487927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0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352" y="76390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085" y="101918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08" name="Volný tvar: obrazec 1007">
              <a:extLst>
                <a:ext uri="{FF2B5EF4-FFF2-40B4-BE49-F238E27FC236}">
                  <a16:creationId xmlns:a16="http://schemas.microsoft.com/office/drawing/2014/main" id="{0F720126-18C7-48A6-ACF5-BCED07433E7A}"/>
                </a:ext>
              </a:extLst>
            </p:cNvPr>
            <p:cNvSpPr/>
            <p:nvPr/>
          </p:nvSpPr>
          <p:spPr>
            <a:xfrm>
              <a:off x="9542906" y="3250437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27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1" y="62484"/>
                    <a:pt x="36767" y="11748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09" name="Volný tvar: obrazec 1008">
              <a:extLst>
                <a:ext uri="{FF2B5EF4-FFF2-40B4-BE49-F238E27FC236}">
                  <a16:creationId xmlns:a16="http://schemas.microsoft.com/office/drawing/2014/main" id="{D6DA349F-BA19-463B-B506-27801CB0C33D}"/>
                </a:ext>
              </a:extLst>
            </p:cNvPr>
            <p:cNvSpPr/>
            <p:nvPr/>
          </p:nvSpPr>
          <p:spPr>
            <a:xfrm>
              <a:off x="9872154" y="3250437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1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1" y="76327"/>
                  </a:cubicBezTo>
                  <a:cubicBezTo>
                    <a:pt x="122047" y="62484"/>
                    <a:pt x="36702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10" name="Volný tvar: obrazec 1009">
              <a:extLst>
                <a:ext uri="{FF2B5EF4-FFF2-40B4-BE49-F238E27FC236}">
                  <a16:creationId xmlns:a16="http://schemas.microsoft.com/office/drawing/2014/main" id="{6EC79A20-EFB3-4BE5-99C7-0316095538EA}"/>
                </a:ext>
              </a:extLst>
            </p:cNvPr>
            <p:cNvSpPr/>
            <p:nvPr/>
          </p:nvSpPr>
          <p:spPr>
            <a:xfrm>
              <a:off x="10201402" y="3250437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416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65" y="11811"/>
                    <a:pt x="176720" y="62484"/>
                    <a:pt x="149416" y="76327"/>
                  </a:cubicBezTo>
                  <a:cubicBezTo>
                    <a:pt x="122110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11" name="Volný tvar: obrazec 1010">
              <a:extLst>
                <a:ext uri="{FF2B5EF4-FFF2-40B4-BE49-F238E27FC236}">
                  <a16:creationId xmlns:a16="http://schemas.microsoft.com/office/drawing/2014/main" id="{CD4821C7-75A7-4B71-A884-1C3F6D4426A7}"/>
                </a:ext>
              </a:extLst>
            </p:cNvPr>
            <p:cNvSpPr/>
            <p:nvPr/>
          </p:nvSpPr>
          <p:spPr>
            <a:xfrm>
              <a:off x="10860023" y="3250437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8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27"/>
                  </a:cubicBezTo>
                  <a:cubicBezTo>
                    <a:pt x="122047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9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8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12" name="Volný tvar: obrazec 1011">
              <a:extLst>
                <a:ext uri="{FF2B5EF4-FFF2-40B4-BE49-F238E27FC236}">
                  <a16:creationId xmlns:a16="http://schemas.microsoft.com/office/drawing/2014/main" id="{98741AB1-2C77-4329-A89C-B5D222D80CA7}"/>
                </a:ext>
              </a:extLst>
            </p:cNvPr>
            <p:cNvSpPr/>
            <p:nvPr/>
          </p:nvSpPr>
          <p:spPr>
            <a:xfrm>
              <a:off x="11189144" y="3250437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27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8" y="62484"/>
                    <a:pt x="36703" y="11748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50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13" name="Volný tvar: obrazec 1012">
              <a:extLst>
                <a:ext uri="{FF2B5EF4-FFF2-40B4-BE49-F238E27FC236}">
                  <a16:creationId xmlns:a16="http://schemas.microsoft.com/office/drawing/2014/main" id="{316F9E45-3658-4E48-B044-3B0332DE34F1}"/>
                </a:ext>
              </a:extLst>
            </p:cNvPr>
            <p:cNvSpPr/>
            <p:nvPr/>
          </p:nvSpPr>
          <p:spPr>
            <a:xfrm>
              <a:off x="11518455" y="3250437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5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0" y="11811"/>
                    <a:pt x="176657" y="62484"/>
                    <a:pt x="149415" y="76327"/>
                  </a:cubicBezTo>
                  <a:cubicBezTo>
                    <a:pt x="122110" y="62484"/>
                    <a:pt x="36830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14" name="Volný tvar: obrazec 1013">
              <a:extLst>
                <a:ext uri="{FF2B5EF4-FFF2-40B4-BE49-F238E27FC236}">
                  <a16:creationId xmlns:a16="http://schemas.microsoft.com/office/drawing/2014/main" id="{AD992EDB-190D-4B2F-81C6-1C6B9C964108}"/>
                </a:ext>
              </a:extLst>
            </p:cNvPr>
            <p:cNvSpPr/>
            <p:nvPr/>
          </p:nvSpPr>
          <p:spPr>
            <a:xfrm>
              <a:off x="9542906" y="3487927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0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0"/>
                  </a:cubicBezTo>
                  <a:cubicBezTo>
                    <a:pt x="122111" y="62548"/>
                    <a:pt x="36767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086" y="101918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15" name="Volný tvar: obrazec 1014">
              <a:extLst>
                <a:ext uri="{FF2B5EF4-FFF2-40B4-BE49-F238E27FC236}">
                  <a16:creationId xmlns:a16="http://schemas.microsoft.com/office/drawing/2014/main" id="{033913F1-E529-4BED-B3AE-0B59A28F5A61}"/>
                </a:ext>
              </a:extLst>
            </p:cNvPr>
            <p:cNvSpPr/>
            <p:nvPr/>
          </p:nvSpPr>
          <p:spPr>
            <a:xfrm>
              <a:off x="9872154" y="3487927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1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9 h 127698"/>
                <a:gd name="connsiteX5" fmla="*/ 151638 w 298703"/>
                <a:gd name="connsiteY5" fmla="*/ 127699 h 127698"/>
                <a:gd name="connsiteX6" fmla="*/ 298703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1" y="76390"/>
                  </a:cubicBezTo>
                  <a:cubicBezTo>
                    <a:pt x="122047" y="62548"/>
                    <a:pt x="36702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5" y="127699"/>
                  </a:cubicBezTo>
                  <a:lnTo>
                    <a:pt x="151638" y="127699"/>
                  </a:lnTo>
                  <a:cubicBezTo>
                    <a:pt x="176149" y="101918"/>
                    <a:pt x="271081" y="23051"/>
                    <a:pt x="298703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16" name="Volný tvar: obrazec 1015">
              <a:extLst>
                <a:ext uri="{FF2B5EF4-FFF2-40B4-BE49-F238E27FC236}">
                  <a16:creationId xmlns:a16="http://schemas.microsoft.com/office/drawing/2014/main" id="{DC8B7C58-CBAC-45E2-8531-CA3F2D082EAA}"/>
                </a:ext>
              </a:extLst>
            </p:cNvPr>
            <p:cNvSpPr/>
            <p:nvPr/>
          </p:nvSpPr>
          <p:spPr>
            <a:xfrm>
              <a:off x="10530649" y="3487927"/>
              <a:ext cx="298704" cy="127698"/>
            </a:xfrm>
            <a:custGeom>
              <a:avLst/>
              <a:gdLst>
                <a:gd name="connsiteX0" fmla="*/ 289369 w 298704"/>
                <a:gd name="connsiteY0" fmla="*/ 0 h 127698"/>
                <a:gd name="connsiteX1" fmla="*/ 149352 w 298704"/>
                <a:gd name="connsiteY1" fmla="*/ 76390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69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17" name="Volný tvar: obrazec 1016">
              <a:extLst>
                <a:ext uri="{FF2B5EF4-FFF2-40B4-BE49-F238E27FC236}">
                  <a16:creationId xmlns:a16="http://schemas.microsoft.com/office/drawing/2014/main" id="{990A419C-B08B-48A4-83BA-7A07044BA2E6}"/>
                </a:ext>
              </a:extLst>
            </p:cNvPr>
            <p:cNvSpPr/>
            <p:nvPr/>
          </p:nvSpPr>
          <p:spPr>
            <a:xfrm>
              <a:off x="10860023" y="3487927"/>
              <a:ext cx="298767" cy="127698"/>
            </a:xfrm>
            <a:custGeom>
              <a:avLst/>
              <a:gdLst>
                <a:gd name="connsiteX0" fmla="*/ 289306 w 298767"/>
                <a:gd name="connsiteY0" fmla="*/ 0 h 127698"/>
                <a:gd name="connsiteX1" fmla="*/ 149352 w 298767"/>
                <a:gd name="connsiteY1" fmla="*/ 76390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638 w 298767"/>
                <a:gd name="connsiteY5" fmla="*/ 127699 h 127698"/>
                <a:gd name="connsiteX6" fmla="*/ 298768 w 298767"/>
                <a:gd name="connsiteY6" fmla="*/ 1715 h 127698"/>
                <a:gd name="connsiteX7" fmla="*/ 289306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0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619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68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18" name="Volný tvar: obrazec 1017">
              <a:extLst>
                <a:ext uri="{FF2B5EF4-FFF2-40B4-BE49-F238E27FC236}">
                  <a16:creationId xmlns:a16="http://schemas.microsoft.com/office/drawing/2014/main" id="{61A06848-4937-4CF1-AB9B-242114F2EAC5}"/>
                </a:ext>
              </a:extLst>
            </p:cNvPr>
            <p:cNvSpPr/>
            <p:nvPr/>
          </p:nvSpPr>
          <p:spPr>
            <a:xfrm>
              <a:off x="11189144" y="3487927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0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50" y="101918"/>
                    <a:pt x="271145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19" name="Volný tvar: obrazec 1018">
              <a:extLst>
                <a:ext uri="{FF2B5EF4-FFF2-40B4-BE49-F238E27FC236}">
                  <a16:creationId xmlns:a16="http://schemas.microsoft.com/office/drawing/2014/main" id="{408FAF26-8013-4285-8DF4-FC98F59990E2}"/>
                </a:ext>
              </a:extLst>
            </p:cNvPr>
            <p:cNvSpPr/>
            <p:nvPr/>
          </p:nvSpPr>
          <p:spPr>
            <a:xfrm>
              <a:off x="11518455" y="3487927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415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9 h 127698"/>
                <a:gd name="connsiteX5" fmla="*/ 151638 w 298703"/>
                <a:gd name="connsiteY5" fmla="*/ 127699 h 127698"/>
                <a:gd name="connsiteX6" fmla="*/ 298703 w 298703"/>
                <a:gd name="connsiteY6" fmla="*/ 1715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00" y="11811"/>
                    <a:pt x="176657" y="62548"/>
                    <a:pt x="149415" y="76390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5" y="127699"/>
                  </a:cubicBezTo>
                  <a:lnTo>
                    <a:pt x="151638" y="127699"/>
                  </a:lnTo>
                  <a:cubicBezTo>
                    <a:pt x="176149" y="101918"/>
                    <a:pt x="271081" y="23051"/>
                    <a:pt x="298703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21" name="Volný tvar: obrazec 1020">
              <a:extLst>
                <a:ext uri="{FF2B5EF4-FFF2-40B4-BE49-F238E27FC236}">
                  <a16:creationId xmlns:a16="http://schemas.microsoft.com/office/drawing/2014/main" id="{543D0169-5D0B-4A75-A911-8F4F06D8D358}"/>
                </a:ext>
              </a:extLst>
            </p:cNvPr>
            <p:cNvSpPr/>
            <p:nvPr/>
          </p:nvSpPr>
          <p:spPr>
            <a:xfrm>
              <a:off x="982535" y="3010027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22" name="Volný tvar: obrazec 1021">
              <a:extLst>
                <a:ext uri="{FF2B5EF4-FFF2-40B4-BE49-F238E27FC236}">
                  <a16:creationId xmlns:a16="http://schemas.microsoft.com/office/drawing/2014/main" id="{643F8CF8-36F9-4E1F-B9B0-AD50CD1C68B2}"/>
                </a:ext>
              </a:extLst>
            </p:cNvPr>
            <p:cNvSpPr/>
            <p:nvPr/>
          </p:nvSpPr>
          <p:spPr>
            <a:xfrm>
              <a:off x="1311783" y="3010027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416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8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8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23" name="Volný tvar: obrazec 1022">
              <a:extLst>
                <a:ext uri="{FF2B5EF4-FFF2-40B4-BE49-F238E27FC236}">
                  <a16:creationId xmlns:a16="http://schemas.microsoft.com/office/drawing/2014/main" id="{52A7F7F6-4EB6-40CE-8B40-A8E2D245E7BB}"/>
                </a:ext>
              </a:extLst>
            </p:cNvPr>
            <p:cNvSpPr/>
            <p:nvPr/>
          </p:nvSpPr>
          <p:spPr>
            <a:xfrm>
              <a:off x="1641030" y="3010027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8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209" y="22987"/>
                    <a:pt x="298768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24" name="Volný tvar: obrazec 1023">
              <a:extLst>
                <a:ext uri="{FF2B5EF4-FFF2-40B4-BE49-F238E27FC236}">
                  <a16:creationId xmlns:a16="http://schemas.microsoft.com/office/drawing/2014/main" id="{D3CEDEA9-132C-4BF1-8EAD-B3FBF2C48F48}"/>
                </a:ext>
              </a:extLst>
            </p:cNvPr>
            <p:cNvSpPr/>
            <p:nvPr/>
          </p:nvSpPr>
          <p:spPr>
            <a:xfrm>
              <a:off x="1970341" y="3010027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25" name="Volný tvar: obrazec 1024">
              <a:extLst>
                <a:ext uri="{FF2B5EF4-FFF2-40B4-BE49-F238E27FC236}">
                  <a16:creationId xmlns:a16="http://schemas.microsoft.com/office/drawing/2014/main" id="{E7E84255-AAC6-4497-9F7D-C5BD5512571C}"/>
                </a:ext>
              </a:extLst>
            </p:cNvPr>
            <p:cNvSpPr/>
            <p:nvPr/>
          </p:nvSpPr>
          <p:spPr>
            <a:xfrm>
              <a:off x="2299398" y="3010027"/>
              <a:ext cx="298704" cy="127635"/>
            </a:xfrm>
            <a:custGeom>
              <a:avLst/>
              <a:gdLst>
                <a:gd name="connsiteX0" fmla="*/ 289433 w 298704"/>
                <a:gd name="connsiteY0" fmla="*/ 0 h 127635"/>
                <a:gd name="connsiteX1" fmla="*/ 149416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433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433" y="0"/>
                  </a:moveTo>
                  <a:cubicBezTo>
                    <a:pt x="262065" y="11811"/>
                    <a:pt x="176721" y="62548"/>
                    <a:pt x="149416" y="76391"/>
                  </a:cubicBezTo>
                  <a:cubicBezTo>
                    <a:pt x="122111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26" name="Volný tvar: obrazec 1025">
              <a:extLst>
                <a:ext uri="{FF2B5EF4-FFF2-40B4-BE49-F238E27FC236}">
                  <a16:creationId xmlns:a16="http://schemas.microsoft.com/office/drawing/2014/main" id="{EE70A41A-5C05-41A1-B49A-C3FBB13B3C2E}"/>
                </a:ext>
              </a:extLst>
            </p:cNvPr>
            <p:cNvSpPr/>
            <p:nvPr/>
          </p:nvSpPr>
          <p:spPr>
            <a:xfrm>
              <a:off x="2628836" y="3010027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1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27" name="Volný tvar: obrazec 1026">
              <a:extLst>
                <a:ext uri="{FF2B5EF4-FFF2-40B4-BE49-F238E27FC236}">
                  <a16:creationId xmlns:a16="http://schemas.microsoft.com/office/drawing/2014/main" id="{8536FBAB-86CD-4678-BD97-7E5A2292D215}"/>
                </a:ext>
              </a:extLst>
            </p:cNvPr>
            <p:cNvSpPr/>
            <p:nvPr/>
          </p:nvSpPr>
          <p:spPr>
            <a:xfrm>
              <a:off x="2958020" y="3010027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28" name="Volný tvar: obrazec 1027">
              <a:extLst>
                <a:ext uri="{FF2B5EF4-FFF2-40B4-BE49-F238E27FC236}">
                  <a16:creationId xmlns:a16="http://schemas.microsoft.com/office/drawing/2014/main" id="{2BD88115-DD55-44CA-B005-E723D43633BE}"/>
                </a:ext>
              </a:extLst>
            </p:cNvPr>
            <p:cNvSpPr/>
            <p:nvPr/>
          </p:nvSpPr>
          <p:spPr>
            <a:xfrm>
              <a:off x="3287395" y="3010027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29" name="Volný tvar: obrazec 1028">
              <a:extLst>
                <a:ext uri="{FF2B5EF4-FFF2-40B4-BE49-F238E27FC236}">
                  <a16:creationId xmlns:a16="http://schemas.microsoft.com/office/drawing/2014/main" id="{BFF94A9E-BCDD-455E-A648-D973FC0BA189}"/>
                </a:ext>
              </a:extLst>
            </p:cNvPr>
            <p:cNvSpPr/>
            <p:nvPr/>
          </p:nvSpPr>
          <p:spPr>
            <a:xfrm>
              <a:off x="3616515" y="3010027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30" name="Volný tvar: obrazec 1029">
              <a:extLst>
                <a:ext uri="{FF2B5EF4-FFF2-40B4-BE49-F238E27FC236}">
                  <a16:creationId xmlns:a16="http://schemas.microsoft.com/office/drawing/2014/main" id="{26606008-136D-451F-9D01-435715F3D60F}"/>
                </a:ext>
              </a:extLst>
            </p:cNvPr>
            <p:cNvSpPr/>
            <p:nvPr/>
          </p:nvSpPr>
          <p:spPr>
            <a:xfrm>
              <a:off x="3945890" y="3010027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31" name="Volný tvar: obrazec 1030">
              <a:extLst>
                <a:ext uri="{FF2B5EF4-FFF2-40B4-BE49-F238E27FC236}">
                  <a16:creationId xmlns:a16="http://schemas.microsoft.com/office/drawing/2014/main" id="{9D5C1922-4873-408D-8B6F-9CB65EA6D3C3}"/>
                </a:ext>
              </a:extLst>
            </p:cNvPr>
            <p:cNvSpPr/>
            <p:nvPr/>
          </p:nvSpPr>
          <p:spPr>
            <a:xfrm>
              <a:off x="4275010" y="3010027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32" name="Volný tvar: obrazec 1031">
              <a:extLst>
                <a:ext uri="{FF2B5EF4-FFF2-40B4-BE49-F238E27FC236}">
                  <a16:creationId xmlns:a16="http://schemas.microsoft.com/office/drawing/2014/main" id="{B20AF876-394A-43EA-A77F-C2DEE4F54FBE}"/>
                </a:ext>
              </a:extLst>
            </p:cNvPr>
            <p:cNvSpPr/>
            <p:nvPr/>
          </p:nvSpPr>
          <p:spPr>
            <a:xfrm>
              <a:off x="4604321" y="3010027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5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1" y="11811"/>
                    <a:pt x="176657" y="62548"/>
                    <a:pt x="149415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33" name="Volný tvar: obrazec 1032">
              <a:extLst>
                <a:ext uri="{FF2B5EF4-FFF2-40B4-BE49-F238E27FC236}">
                  <a16:creationId xmlns:a16="http://schemas.microsoft.com/office/drawing/2014/main" id="{FDDCF57D-ACC2-42D9-A83A-644B8E8936A2}"/>
                </a:ext>
              </a:extLst>
            </p:cNvPr>
            <p:cNvSpPr/>
            <p:nvPr/>
          </p:nvSpPr>
          <p:spPr>
            <a:xfrm>
              <a:off x="4933505" y="3010027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149" y="101854"/>
                    <a:pt x="271145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34" name="Volný tvar: obrazec 1033">
              <a:extLst>
                <a:ext uri="{FF2B5EF4-FFF2-40B4-BE49-F238E27FC236}">
                  <a16:creationId xmlns:a16="http://schemas.microsoft.com/office/drawing/2014/main" id="{7756046F-8EF6-4412-9689-AF9E8AE02B9E}"/>
                </a:ext>
              </a:extLst>
            </p:cNvPr>
            <p:cNvSpPr/>
            <p:nvPr/>
          </p:nvSpPr>
          <p:spPr>
            <a:xfrm>
              <a:off x="5262753" y="3010027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35" name="Volný tvar: obrazec 1034">
              <a:extLst>
                <a:ext uri="{FF2B5EF4-FFF2-40B4-BE49-F238E27FC236}">
                  <a16:creationId xmlns:a16="http://schemas.microsoft.com/office/drawing/2014/main" id="{2EBE86CC-3E77-46AA-8FC4-469A1C0A69BF}"/>
                </a:ext>
              </a:extLst>
            </p:cNvPr>
            <p:cNvSpPr/>
            <p:nvPr/>
          </p:nvSpPr>
          <p:spPr>
            <a:xfrm>
              <a:off x="5592000" y="3010027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415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721" y="62548"/>
                    <a:pt x="149415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36" name="Volný tvar: obrazec 1035">
              <a:extLst>
                <a:ext uri="{FF2B5EF4-FFF2-40B4-BE49-F238E27FC236}">
                  <a16:creationId xmlns:a16="http://schemas.microsoft.com/office/drawing/2014/main" id="{B63A51AC-5D9A-4DF3-8529-8E4932E4A7C1}"/>
                </a:ext>
              </a:extLst>
            </p:cNvPr>
            <p:cNvSpPr/>
            <p:nvPr/>
          </p:nvSpPr>
          <p:spPr>
            <a:xfrm>
              <a:off x="5921184" y="3010027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8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37" name="Volný tvar: obrazec 1036">
              <a:extLst>
                <a:ext uri="{FF2B5EF4-FFF2-40B4-BE49-F238E27FC236}">
                  <a16:creationId xmlns:a16="http://schemas.microsoft.com/office/drawing/2014/main" id="{36BC6894-27FF-414C-9C3E-AD9671D9EE27}"/>
                </a:ext>
              </a:extLst>
            </p:cNvPr>
            <p:cNvSpPr/>
            <p:nvPr/>
          </p:nvSpPr>
          <p:spPr>
            <a:xfrm>
              <a:off x="6250559" y="3010027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415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720" y="62548"/>
                    <a:pt x="149415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38" name="Volný tvar: obrazec 1037">
              <a:extLst>
                <a:ext uri="{FF2B5EF4-FFF2-40B4-BE49-F238E27FC236}">
                  <a16:creationId xmlns:a16="http://schemas.microsoft.com/office/drawing/2014/main" id="{62856E03-1B7D-4000-865D-C15F07E131DA}"/>
                </a:ext>
              </a:extLst>
            </p:cNvPr>
            <p:cNvSpPr/>
            <p:nvPr/>
          </p:nvSpPr>
          <p:spPr>
            <a:xfrm>
              <a:off x="6579679" y="3010027"/>
              <a:ext cx="298703" cy="127635"/>
            </a:xfrm>
            <a:custGeom>
              <a:avLst/>
              <a:gdLst>
                <a:gd name="connsiteX0" fmla="*/ 289433 w 298703"/>
                <a:gd name="connsiteY0" fmla="*/ 0 h 127635"/>
                <a:gd name="connsiteX1" fmla="*/ 149415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433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433" y="0"/>
                  </a:moveTo>
                  <a:cubicBezTo>
                    <a:pt x="262064" y="11811"/>
                    <a:pt x="176720" y="62548"/>
                    <a:pt x="149415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3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39" name="Volný tvar: obrazec 1038">
              <a:extLst>
                <a:ext uri="{FF2B5EF4-FFF2-40B4-BE49-F238E27FC236}">
                  <a16:creationId xmlns:a16="http://schemas.microsoft.com/office/drawing/2014/main" id="{2EBF6728-A17D-4C5F-B975-19C49E6FA0D6}"/>
                </a:ext>
              </a:extLst>
            </p:cNvPr>
            <p:cNvSpPr/>
            <p:nvPr/>
          </p:nvSpPr>
          <p:spPr>
            <a:xfrm>
              <a:off x="6909117" y="3010027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1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657" y="62548"/>
                    <a:pt x="149351" y="76391"/>
                  </a:cubicBezTo>
                  <a:cubicBezTo>
                    <a:pt x="122047" y="62548"/>
                    <a:pt x="36702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40" name="Volný tvar: obrazec 1039">
              <a:extLst>
                <a:ext uri="{FF2B5EF4-FFF2-40B4-BE49-F238E27FC236}">
                  <a16:creationId xmlns:a16="http://schemas.microsoft.com/office/drawing/2014/main" id="{D44619C9-7056-40C5-AAD7-8CB65D0EE563}"/>
                </a:ext>
              </a:extLst>
            </p:cNvPr>
            <p:cNvSpPr/>
            <p:nvPr/>
          </p:nvSpPr>
          <p:spPr>
            <a:xfrm>
              <a:off x="7238301" y="3010027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41" name="Volný tvar: obrazec 1040">
              <a:extLst>
                <a:ext uri="{FF2B5EF4-FFF2-40B4-BE49-F238E27FC236}">
                  <a16:creationId xmlns:a16="http://schemas.microsoft.com/office/drawing/2014/main" id="{DF24E0DE-43CA-4C4E-90E2-835C10F22669}"/>
                </a:ext>
              </a:extLst>
            </p:cNvPr>
            <p:cNvSpPr/>
            <p:nvPr/>
          </p:nvSpPr>
          <p:spPr>
            <a:xfrm>
              <a:off x="7567548" y="3010027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65" y="11811"/>
                    <a:pt x="176657" y="62548"/>
                    <a:pt x="149416" y="76391"/>
                  </a:cubicBezTo>
                  <a:cubicBezTo>
                    <a:pt x="122110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42" name="Volný tvar: obrazec 1041">
              <a:extLst>
                <a:ext uri="{FF2B5EF4-FFF2-40B4-BE49-F238E27FC236}">
                  <a16:creationId xmlns:a16="http://schemas.microsoft.com/office/drawing/2014/main" id="{7A5ABA84-ADF2-4A2C-88F4-23BE519ACACE}"/>
                </a:ext>
              </a:extLst>
            </p:cNvPr>
            <p:cNvSpPr/>
            <p:nvPr/>
          </p:nvSpPr>
          <p:spPr>
            <a:xfrm>
              <a:off x="7896732" y="3010027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1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8" y="62548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43" name="Volný tvar: obrazec 1042">
              <a:extLst>
                <a:ext uri="{FF2B5EF4-FFF2-40B4-BE49-F238E27FC236}">
                  <a16:creationId xmlns:a16="http://schemas.microsoft.com/office/drawing/2014/main" id="{996FE98B-040A-41CA-8BFA-03F7F8F61FC8}"/>
                </a:ext>
              </a:extLst>
            </p:cNvPr>
            <p:cNvSpPr/>
            <p:nvPr/>
          </p:nvSpPr>
          <p:spPr>
            <a:xfrm>
              <a:off x="8555228" y="3010027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352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5 w 298767"/>
                <a:gd name="connsiteY4" fmla="*/ 127635 h 127635"/>
                <a:gd name="connsiteX5" fmla="*/ 151702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559" y="22987"/>
                    <a:pt x="122555" y="101854"/>
                    <a:pt x="147065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44" name="Volný tvar: obrazec 1043">
              <a:extLst>
                <a:ext uri="{FF2B5EF4-FFF2-40B4-BE49-F238E27FC236}">
                  <a16:creationId xmlns:a16="http://schemas.microsoft.com/office/drawing/2014/main" id="{8630BEBE-6845-4162-8771-2B376ADF1B6C}"/>
                </a:ext>
              </a:extLst>
            </p:cNvPr>
            <p:cNvSpPr/>
            <p:nvPr/>
          </p:nvSpPr>
          <p:spPr>
            <a:xfrm>
              <a:off x="8884666" y="3010027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45" name="Volný tvar: obrazec 1044">
              <a:extLst>
                <a:ext uri="{FF2B5EF4-FFF2-40B4-BE49-F238E27FC236}">
                  <a16:creationId xmlns:a16="http://schemas.microsoft.com/office/drawing/2014/main" id="{44898495-881A-4DF2-999B-3DDC502E65DC}"/>
                </a:ext>
              </a:extLst>
            </p:cNvPr>
            <p:cNvSpPr/>
            <p:nvPr/>
          </p:nvSpPr>
          <p:spPr>
            <a:xfrm>
              <a:off x="9213722" y="3010027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46" name="Volný tvar: obrazec 1045">
              <a:extLst>
                <a:ext uri="{FF2B5EF4-FFF2-40B4-BE49-F238E27FC236}">
                  <a16:creationId xmlns:a16="http://schemas.microsoft.com/office/drawing/2014/main" id="{D71A16B1-2DEB-41CA-975C-F6FF8E59D9EA}"/>
                </a:ext>
              </a:extLst>
            </p:cNvPr>
            <p:cNvSpPr/>
            <p:nvPr/>
          </p:nvSpPr>
          <p:spPr>
            <a:xfrm>
              <a:off x="9542906" y="3010027"/>
              <a:ext cx="298704" cy="127635"/>
            </a:xfrm>
            <a:custGeom>
              <a:avLst/>
              <a:gdLst>
                <a:gd name="connsiteX0" fmla="*/ 149416 w 298704"/>
                <a:gd name="connsiteY0" fmla="*/ 76391 h 127635"/>
                <a:gd name="connsiteX1" fmla="*/ 9399 w 298704"/>
                <a:gd name="connsiteY1" fmla="*/ 0 h 127635"/>
                <a:gd name="connsiteX2" fmla="*/ 0 w 298704"/>
                <a:gd name="connsiteY2" fmla="*/ 1651 h 127635"/>
                <a:gd name="connsiteX3" fmla="*/ 147066 w 298704"/>
                <a:gd name="connsiteY3" fmla="*/ 127635 h 127635"/>
                <a:gd name="connsiteX4" fmla="*/ 151638 w 298704"/>
                <a:gd name="connsiteY4" fmla="*/ 127635 h 127635"/>
                <a:gd name="connsiteX5" fmla="*/ 298704 w 298704"/>
                <a:gd name="connsiteY5" fmla="*/ 1651 h 127635"/>
                <a:gd name="connsiteX6" fmla="*/ 289306 w 298704"/>
                <a:gd name="connsiteY6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8704" h="127635">
                  <a:moveTo>
                    <a:pt x="149416" y="76391"/>
                  </a:moveTo>
                  <a:cubicBezTo>
                    <a:pt x="122111" y="62548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306" y="0"/>
                  </a:lnTo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47" name="Volný tvar: obrazec 1046">
              <a:extLst>
                <a:ext uri="{FF2B5EF4-FFF2-40B4-BE49-F238E27FC236}">
                  <a16:creationId xmlns:a16="http://schemas.microsoft.com/office/drawing/2014/main" id="{047C2051-2A7E-499E-93AF-5FD21996308C}"/>
                </a:ext>
              </a:extLst>
            </p:cNvPr>
            <p:cNvSpPr/>
            <p:nvPr/>
          </p:nvSpPr>
          <p:spPr>
            <a:xfrm>
              <a:off x="9872154" y="3010027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1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1" y="76391"/>
                  </a:cubicBezTo>
                  <a:cubicBezTo>
                    <a:pt x="122047" y="62548"/>
                    <a:pt x="36702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48" name="Volný tvar: obrazec 1047">
              <a:extLst>
                <a:ext uri="{FF2B5EF4-FFF2-40B4-BE49-F238E27FC236}">
                  <a16:creationId xmlns:a16="http://schemas.microsoft.com/office/drawing/2014/main" id="{F9707833-432D-482B-B61F-EEF4DE6C1109}"/>
                </a:ext>
              </a:extLst>
            </p:cNvPr>
            <p:cNvSpPr/>
            <p:nvPr/>
          </p:nvSpPr>
          <p:spPr>
            <a:xfrm>
              <a:off x="10201402" y="3010027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416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65" y="11811"/>
                    <a:pt x="176720" y="62548"/>
                    <a:pt x="149416" y="76391"/>
                  </a:cubicBezTo>
                  <a:cubicBezTo>
                    <a:pt x="122110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49" name="Volný tvar: obrazec 1048">
              <a:extLst>
                <a:ext uri="{FF2B5EF4-FFF2-40B4-BE49-F238E27FC236}">
                  <a16:creationId xmlns:a16="http://schemas.microsoft.com/office/drawing/2014/main" id="{F99705D7-172D-4559-8DF2-1A96443BB893}"/>
                </a:ext>
              </a:extLst>
            </p:cNvPr>
            <p:cNvSpPr/>
            <p:nvPr/>
          </p:nvSpPr>
          <p:spPr>
            <a:xfrm>
              <a:off x="10530649" y="3010027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50" name="Volný tvar: obrazec 1049">
              <a:extLst>
                <a:ext uri="{FF2B5EF4-FFF2-40B4-BE49-F238E27FC236}">
                  <a16:creationId xmlns:a16="http://schemas.microsoft.com/office/drawing/2014/main" id="{B2F25F47-D6DD-4F0C-8D72-B1848708B284}"/>
                </a:ext>
              </a:extLst>
            </p:cNvPr>
            <p:cNvSpPr/>
            <p:nvPr/>
          </p:nvSpPr>
          <p:spPr>
            <a:xfrm>
              <a:off x="11189144" y="3010027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1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50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51" name="Volný tvar: obrazec 1050">
              <a:extLst>
                <a:ext uri="{FF2B5EF4-FFF2-40B4-BE49-F238E27FC236}">
                  <a16:creationId xmlns:a16="http://schemas.microsoft.com/office/drawing/2014/main" id="{1F0ABE7D-2F2B-4B3D-A82B-DC06A94C2F9D}"/>
                </a:ext>
              </a:extLst>
            </p:cNvPr>
            <p:cNvSpPr/>
            <p:nvPr/>
          </p:nvSpPr>
          <p:spPr>
            <a:xfrm>
              <a:off x="11518455" y="3010027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5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0" y="11811"/>
                    <a:pt x="176657" y="62548"/>
                    <a:pt x="149415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</p:grpSp>
    </p:spTree>
    <p:extLst>
      <p:ext uri="{BB962C8B-B14F-4D97-AF65-F5344CB8AC3E}">
        <p14:creationId xmlns:p14="http://schemas.microsoft.com/office/powerpoint/2010/main" val="3812203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Záhlaví čá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" name="Volný tvar: obrazec 328">
            <a:extLst>
              <a:ext uri="{FF2B5EF4-FFF2-40B4-BE49-F238E27FC236}">
                <a16:creationId xmlns:a16="http://schemas.microsoft.com/office/drawing/2014/main" id="{412E7E7C-D51D-491F-9FFC-1502327DC48B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gradFill flip="none" rotWithShape="1">
            <a:gsLst>
              <a:gs pos="0">
                <a:schemeClr val="tx2"/>
              </a:gs>
              <a:gs pos="100000">
                <a:srgbClr val="053053"/>
              </a:gs>
            </a:gsLst>
            <a:lin ang="0" scaled="1"/>
            <a:tileRect/>
          </a:gra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 dirty="0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BB779A12-BBED-4324-8296-0461B2EE078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1900" y="3886617"/>
            <a:ext cx="10838624" cy="1218795"/>
          </a:xfrm>
          <a:noFill/>
        </p:spPr>
        <p:txBody>
          <a:bodyPr wrap="square" lIns="0" tIns="0" rIns="0" bIns="0" anchor="ctr">
            <a:spAutoFit/>
          </a:bodyPr>
          <a:lstStyle>
            <a:lvl1pPr>
              <a:defRPr sz="4400">
                <a:solidFill>
                  <a:schemeClr val="bg1"/>
                </a:solidFill>
              </a:defRPr>
            </a:lvl1pPr>
          </a:lstStyle>
          <a:p>
            <a:r>
              <a:rPr lang="cs-CZ" dirty="0"/>
              <a:t>Předělový slajd</a:t>
            </a:r>
            <a:br>
              <a:rPr lang="cs-CZ" dirty="0"/>
            </a:br>
            <a:r>
              <a:rPr lang="cs-CZ" dirty="0"/>
              <a:t>na dva řádky</a:t>
            </a:r>
          </a:p>
        </p:txBody>
      </p:sp>
      <p:sp>
        <p:nvSpPr>
          <p:cNvPr id="331" name="Volný tvar: obrazec 330">
            <a:extLst>
              <a:ext uri="{FF2B5EF4-FFF2-40B4-BE49-F238E27FC236}">
                <a16:creationId xmlns:a16="http://schemas.microsoft.com/office/drawing/2014/main" id="{201FB821-717B-4796-8225-F8AD43384390}"/>
              </a:ext>
            </a:extLst>
          </p:cNvPr>
          <p:cNvSpPr/>
          <p:nvPr/>
        </p:nvSpPr>
        <p:spPr>
          <a:xfrm>
            <a:off x="981900" y="6118097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2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1938" y="11811"/>
                  <a:pt x="176593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2" name="Volný tvar: obrazec 331">
            <a:extLst>
              <a:ext uri="{FF2B5EF4-FFF2-40B4-BE49-F238E27FC236}">
                <a16:creationId xmlns:a16="http://schemas.microsoft.com/office/drawing/2014/main" id="{DE333D01-6F53-48B3-BA1C-14F78517E8B2}"/>
              </a:ext>
            </a:extLst>
          </p:cNvPr>
          <p:cNvSpPr/>
          <p:nvPr/>
        </p:nvSpPr>
        <p:spPr>
          <a:xfrm>
            <a:off x="1311211" y="6118097"/>
            <a:ext cx="298767" cy="127635"/>
          </a:xfrm>
          <a:custGeom>
            <a:avLst/>
            <a:gdLst>
              <a:gd name="connsiteX0" fmla="*/ 289369 w 298767"/>
              <a:gd name="connsiteY0" fmla="*/ 0 h 127635"/>
              <a:gd name="connsiteX1" fmla="*/ 149416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638 w 298767"/>
              <a:gd name="connsiteY5" fmla="*/ 127635 h 127635"/>
              <a:gd name="connsiteX6" fmla="*/ 298767 w 298767"/>
              <a:gd name="connsiteY6" fmla="*/ 1651 h 127635"/>
              <a:gd name="connsiteX7" fmla="*/ 289369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69" y="0"/>
                </a:moveTo>
                <a:cubicBezTo>
                  <a:pt x="262001" y="11811"/>
                  <a:pt x="176721" y="62484"/>
                  <a:pt x="149416" y="76327"/>
                </a:cubicBezTo>
                <a:cubicBezTo>
                  <a:pt x="122110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67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3" name="Volný tvar: obrazec 332">
            <a:extLst>
              <a:ext uri="{FF2B5EF4-FFF2-40B4-BE49-F238E27FC236}">
                <a16:creationId xmlns:a16="http://schemas.microsoft.com/office/drawing/2014/main" id="{E2D0277F-6CF4-4739-867F-FC7C6E76498B}"/>
              </a:ext>
            </a:extLst>
          </p:cNvPr>
          <p:cNvSpPr/>
          <p:nvPr/>
        </p:nvSpPr>
        <p:spPr>
          <a:xfrm>
            <a:off x="1640332" y="6118097"/>
            <a:ext cx="298767" cy="127635"/>
          </a:xfrm>
          <a:custGeom>
            <a:avLst/>
            <a:gdLst>
              <a:gd name="connsiteX0" fmla="*/ 289370 w 298767"/>
              <a:gd name="connsiteY0" fmla="*/ 0 h 127635"/>
              <a:gd name="connsiteX1" fmla="*/ 149352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701 w 298767"/>
              <a:gd name="connsiteY5" fmla="*/ 127635 h 127635"/>
              <a:gd name="connsiteX6" fmla="*/ 298767 w 298767"/>
              <a:gd name="connsiteY6" fmla="*/ 1651 h 127635"/>
              <a:gd name="connsiteX7" fmla="*/ 289370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701" y="127635"/>
                </a:lnTo>
                <a:cubicBezTo>
                  <a:pt x="176213" y="101854"/>
                  <a:pt x="271208" y="22987"/>
                  <a:pt x="298767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4" name="Volný tvar: obrazec 333">
            <a:extLst>
              <a:ext uri="{FF2B5EF4-FFF2-40B4-BE49-F238E27FC236}">
                <a16:creationId xmlns:a16="http://schemas.microsoft.com/office/drawing/2014/main" id="{C2B2DBB2-C8E1-404F-B8F7-F8D56FD7E039}"/>
              </a:ext>
            </a:extLst>
          </p:cNvPr>
          <p:cNvSpPr/>
          <p:nvPr/>
        </p:nvSpPr>
        <p:spPr>
          <a:xfrm>
            <a:off x="1969770" y="6118097"/>
            <a:ext cx="298767" cy="127635"/>
          </a:xfrm>
          <a:custGeom>
            <a:avLst/>
            <a:gdLst>
              <a:gd name="connsiteX0" fmla="*/ 289306 w 298767"/>
              <a:gd name="connsiteY0" fmla="*/ 0 h 127635"/>
              <a:gd name="connsiteX1" fmla="*/ 149352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638 w 298767"/>
              <a:gd name="connsiteY5" fmla="*/ 127635 h 127635"/>
              <a:gd name="connsiteX6" fmla="*/ 298767 w 298767"/>
              <a:gd name="connsiteY6" fmla="*/ 1651 h 127635"/>
              <a:gd name="connsiteX7" fmla="*/ 289306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06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618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67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5" name="Volný tvar: obrazec 334">
            <a:extLst>
              <a:ext uri="{FF2B5EF4-FFF2-40B4-BE49-F238E27FC236}">
                <a16:creationId xmlns:a16="http://schemas.microsoft.com/office/drawing/2014/main" id="{775B056E-A2B7-454E-AEB5-3C564E92E32A}"/>
              </a:ext>
            </a:extLst>
          </p:cNvPr>
          <p:cNvSpPr/>
          <p:nvPr/>
        </p:nvSpPr>
        <p:spPr>
          <a:xfrm>
            <a:off x="2298826" y="6118097"/>
            <a:ext cx="298704" cy="127635"/>
          </a:xfrm>
          <a:custGeom>
            <a:avLst/>
            <a:gdLst>
              <a:gd name="connsiteX0" fmla="*/ 289433 w 298704"/>
              <a:gd name="connsiteY0" fmla="*/ 0 h 127635"/>
              <a:gd name="connsiteX1" fmla="*/ 149416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433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433" y="0"/>
                </a:moveTo>
                <a:cubicBezTo>
                  <a:pt x="262065" y="11811"/>
                  <a:pt x="176721" y="62484"/>
                  <a:pt x="149416" y="76327"/>
                </a:cubicBezTo>
                <a:cubicBezTo>
                  <a:pt x="122111" y="62484"/>
                  <a:pt x="36830" y="11748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6" y="101854"/>
                  <a:pt x="271082" y="22987"/>
                  <a:pt x="298704" y="1651"/>
                </a:cubicBezTo>
                <a:lnTo>
                  <a:pt x="289433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6" name="Volný tvar: obrazec 335">
            <a:extLst>
              <a:ext uri="{FF2B5EF4-FFF2-40B4-BE49-F238E27FC236}">
                <a16:creationId xmlns:a16="http://schemas.microsoft.com/office/drawing/2014/main" id="{8F017BCA-1F96-47C9-9A57-64C76903AA19}"/>
              </a:ext>
            </a:extLst>
          </p:cNvPr>
          <p:cNvSpPr/>
          <p:nvPr/>
        </p:nvSpPr>
        <p:spPr>
          <a:xfrm>
            <a:off x="2628201" y="6118097"/>
            <a:ext cx="298703" cy="127635"/>
          </a:xfrm>
          <a:custGeom>
            <a:avLst/>
            <a:gdLst>
              <a:gd name="connsiteX0" fmla="*/ 289369 w 298703"/>
              <a:gd name="connsiteY0" fmla="*/ 0 h 127635"/>
              <a:gd name="connsiteX1" fmla="*/ 149416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69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69" y="0"/>
                </a:moveTo>
                <a:cubicBezTo>
                  <a:pt x="262001" y="11811"/>
                  <a:pt x="176720" y="62484"/>
                  <a:pt x="149416" y="76327"/>
                </a:cubicBezTo>
                <a:cubicBezTo>
                  <a:pt x="122110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7" name="Volný tvar: obrazec 336">
            <a:extLst>
              <a:ext uri="{FF2B5EF4-FFF2-40B4-BE49-F238E27FC236}">
                <a16:creationId xmlns:a16="http://schemas.microsoft.com/office/drawing/2014/main" id="{66FD04EB-B5D3-4A56-8973-98427C5AC2FE}"/>
              </a:ext>
            </a:extLst>
          </p:cNvPr>
          <p:cNvSpPr/>
          <p:nvPr/>
        </p:nvSpPr>
        <p:spPr>
          <a:xfrm>
            <a:off x="2957385" y="6118097"/>
            <a:ext cx="298704" cy="127635"/>
          </a:xfrm>
          <a:custGeom>
            <a:avLst/>
            <a:gdLst>
              <a:gd name="connsiteX0" fmla="*/ 289369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69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69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5" y="101854"/>
                  <a:pt x="271082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8" name="Volný tvar: obrazec 337">
            <a:extLst>
              <a:ext uri="{FF2B5EF4-FFF2-40B4-BE49-F238E27FC236}">
                <a16:creationId xmlns:a16="http://schemas.microsoft.com/office/drawing/2014/main" id="{EB87863D-27EF-4ABD-9233-54FB008F903F}"/>
              </a:ext>
            </a:extLst>
          </p:cNvPr>
          <p:cNvSpPr/>
          <p:nvPr/>
        </p:nvSpPr>
        <p:spPr>
          <a:xfrm>
            <a:off x="3286759" y="6118097"/>
            <a:ext cx="298704" cy="127635"/>
          </a:xfrm>
          <a:custGeom>
            <a:avLst/>
            <a:gdLst>
              <a:gd name="connsiteX0" fmla="*/ 289306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06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06" y="0"/>
                </a:moveTo>
                <a:cubicBezTo>
                  <a:pt x="261938" y="11811"/>
                  <a:pt x="176593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9" name="Volný tvar: obrazec 338">
            <a:extLst>
              <a:ext uri="{FF2B5EF4-FFF2-40B4-BE49-F238E27FC236}">
                <a16:creationId xmlns:a16="http://schemas.microsoft.com/office/drawing/2014/main" id="{8509DDD2-7D41-49D4-90C2-DE12F8196337}"/>
              </a:ext>
            </a:extLst>
          </p:cNvPr>
          <p:cNvSpPr/>
          <p:nvPr/>
        </p:nvSpPr>
        <p:spPr>
          <a:xfrm>
            <a:off x="3615880" y="6118097"/>
            <a:ext cx="298703" cy="127635"/>
          </a:xfrm>
          <a:custGeom>
            <a:avLst/>
            <a:gdLst>
              <a:gd name="connsiteX0" fmla="*/ 289370 w 298703"/>
              <a:gd name="connsiteY0" fmla="*/ 0 h 127635"/>
              <a:gd name="connsiteX1" fmla="*/ 149352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70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0" name="Volný tvar: obrazec 339">
            <a:extLst>
              <a:ext uri="{FF2B5EF4-FFF2-40B4-BE49-F238E27FC236}">
                <a16:creationId xmlns:a16="http://schemas.microsoft.com/office/drawing/2014/main" id="{CFFEDB2E-CC74-47CB-AA91-4F6EEB4641F3}"/>
              </a:ext>
            </a:extLst>
          </p:cNvPr>
          <p:cNvSpPr/>
          <p:nvPr/>
        </p:nvSpPr>
        <p:spPr>
          <a:xfrm>
            <a:off x="3945318" y="6118097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2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1" name="Volný tvar: obrazec 340">
            <a:extLst>
              <a:ext uri="{FF2B5EF4-FFF2-40B4-BE49-F238E27FC236}">
                <a16:creationId xmlns:a16="http://schemas.microsoft.com/office/drawing/2014/main" id="{44B48B0F-27D3-4FB4-B90C-72740C2A6EF8}"/>
              </a:ext>
            </a:extLst>
          </p:cNvPr>
          <p:cNvSpPr/>
          <p:nvPr/>
        </p:nvSpPr>
        <p:spPr>
          <a:xfrm>
            <a:off x="4274439" y="6118097"/>
            <a:ext cx="298703" cy="127635"/>
          </a:xfrm>
          <a:custGeom>
            <a:avLst/>
            <a:gdLst>
              <a:gd name="connsiteX0" fmla="*/ 289370 w 298703"/>
              <a:gd name="connsiteY0" fmla="*/ 0 h 127635"/>
              <a:gd name="connsiteX1" fmla="*/ 149352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70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145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2" name="Volný tvar: obrazec 341">
            <a:extLst>
              <a:ext uri="{FF2B5EF4-FFF2-40B4-BE49-F238E27FC236}">
                <a16:creationId xmlns:a16="http://schemas.microsoft.com/office/drawing/2014/main" id="{F76806EF-9697-4565-805E-6F733DAEA901}"/>
              </a:ext>
            </a:extLst>
          </p:cNvPr>
          <p:cNvSpPr/>
          <p:nvPr/>
        </p:nvSpPr>
        <p:spPr>
          <a:xfrm>
            <a:off x="4603750" y="6118097"/>
            <a:ext cx="298703" cy="127635"/>
          </a:xfrm>
          <a:custGeom>
            <a:avLst/>
            <a:gdLst>
              <a:gd name="connsiteX0" fmla="*/ 289370 w 298703"/>
              <a:gd name="connsiteY0" fmla="*/ 0 h 127635"/>
              <a:gd name="connsiteX1" fmla="*/ 149416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70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70" y="0"/>
                </a:moveTo>
                <a:cubicBezTo>
                  <a:pt x="262001" y="11811"/>
                  <a:pt x="176657" y="62484"/>
                  <a:pt x="149416" y="76327"/>
                </a:cubicBezTo>
                <a:cubicBezTo>
                  <a:pt x="122110" y="62484"/>
                  <a:pt x="36830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3" name="Volný tvar: obrazec 342">
            <a:extLst>
              <a:ext uri="{FF2B5EF4-FFF2-40B4-BE49-F238E27FC236}">
                <a16:creationId xmlns:a16="http://schemas.microsoft.com/office/drawing/2014/main" id="{90E7CE06-A2A9-496E-AD0B-BF4740967C34}"/>
              </a:ext>
            </a:extLst>
          </p:cNvPr>
          <p:cNvSpPr/>
          <p:nvPr/>
        </p:nvSpPr>
        <p:spPr>
          <a:xfrm>
            <a:off x="4932934" y="6118097"/>
            <a:ext cx="298767" cy="127635"/>
          </a:xfrm>
          <a:custGeom>
            <a:avLst/>
            <a:gdLst>
              <a:gd name="connsiteX0" fmla="*/ 289369 w 298767"/>
              <a:gd name="connsiteY0" fmla="*/ 0 h 127635"/>
              <a:gd name="connsiteX1" fmla="*/ 149352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701 w 298767"/>
              <a:gd name="connsiteY5" fmla="*/ 127635 h 127635"/>
              <a:gd name="connsiteX6" fmla="*/ 298767 w 298767"/>
              <a:gd name="connsiteY6" fmla="*/ 1651 h 127635"/>
              <a:gd name="connsiteX7" fmla="*/ 289369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69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701" y="127635"/>
                </a:lnTo>
                <a:cubicBezTo>
                  <a:pt x="176149" y="101854"/>
                  <a:pt x="271145" y="22987"/>
                  <a:pt x="298767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4" name="Volný tvar: obrazec 343">
            <a:extLst>
              <a:ext uri="{FF2B5EF4-FFF2-40B4-BE49-F238E27FC236}">
                <a16:creationId xmlns:a16="http://schemas.microsoft.com/office/drawing/2014/main" id="{4A974763-2C24-4FA5-AE99-32AF748358D6}"/>
              </a:ext>
            </a:extLst>
          </p:cNvPr>
          <p:cNvSpPr/>
          <p:nvPr/>
        </p:nvSpPr>
        <p:spPr>
          <a:xfrm>
            <a:off x="981900" y="6355524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1938" y="11811"/>
                  <a:pt x="176593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5" name="Volný tvar: obrazec 344">
            <a:extLst>
              <a:ext uri="{FF2B5EF4-FFF2-40B4-BE49-F238E27FC236}">
                <a16:creationId xmlns:a16="http://schemas.microsoft.com/office/drawing/2014/main" id="{583DD3D8-4073-4CFA-A64C-571C57E69E61}"/>
              </a:ext>
            </a:extLst>
          </p:cNvPr>
          <p:cNvSpPr/>
          <p:nvPr/>
        </p:nvSpPr>
        <p:spPr>
          <a:xfrm>
            <a:off x="1311211" y="6355524"/>
            <a:ext cx="298767" cy="127698"/>
          </a:xfrm>
          <a:custGeom>
            <a:avLst/>
            <a:gdLst>
              <a:gd name="connsiteX0" fmla="*/ 289369 w 298767"/>
              <a:gd name="connsiteY0" fmla="*/ 0 h 127698"/>
              <a:gd name="connsiteX1" fmla="*/ 149416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638 w 298767"/>
              <a:gd name="connsiteY5" fmla="*/ 127698 h 127698"/>
              <a:gd name="connsiteX6" fmla="*/ 298767 w 298767"/>
              <a:gd name="connsiteY6" fmla="*/ 1715 h 127698"/>
              <a:gd name="connsiteX7" fmla="*/ 289369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69" y="0"/>
                </a:moveTo>
                <a:cubicBezTo>
                  <a:pt x="262001" y="11811"/>
                  <a:pt x="176721" y="62547"/>
                  <a:pt x="149416" y="76391"/>
                </a:cubicBezTo>
                <a:cubicBezTo>
                  <a:pt x="122110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1" y="23051"/>
                  <a:pt x="298767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6" name="Volný tvar: obrazec 345">
            <a:extLst>
              <a:ext uri="{FF2B5EF4-FFF2-40B4-BE49-F238E27FC236}">
                <a16:creationId xmlns:a16="http://schemas.microsoft.com/office/drawing/2014/main" id="{EDECF54F-0759-4C1A-BC1E-7CE8F38727DF}"/>
              </a:ext>
            </a:extLst>
          </p:cNvPr>
          <p:cNvSpPr/>
          <p:nvPr/>
        </p:nvSpPr>
        <p:spPr>
          <a:xfrm>
            <a:off x="1640332" y="6355524"/>
            <a:ext cx="298767" cy="127698"/>
          </a:xfrm>
          <a:custGeom>
            <a:avLst/>
            <a:gdLst>
              <a:gd name="connsiteX0" fmla="*/ 289370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701 w 298767"/>
              <a:gd name="connsiteY5" fmla="*/ 127698 h 127698"/>
              <a:gd name="connsiteX6" fmla="*/ 298767 w 298767"/>
              <a:gd name="connsiteY6" fmla="*/ 1715 h 127698"/>
              <a:gd name="connsiteX7" fmla="*/ 289370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701" y="127698"/>
                </a:lnTo>
                <a:cubicBezTo>
                  <a:pt x="176213" y="101917"/>
                  <a:pt x="271208" y="23051"/>
                  <a:pt x="298767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7" name="Volný tvar: obrazec 346">
            <a:extLst>
              <a:ext uri="{FF2B5EF4-FFF2-40B4-BE49-F238E27FC236}">
                <a16:creationId xmlns:a16="http://schemas.microsoft.com/office/drawing/2014/main" id="{CEEEF179-3DC3-4F5C-B1E4-27AE5E601515}"/>
              </a:ext>
            </a:extLst>
          </p:cNvPr>
          <p:cNvSpPr/>
          <p:nvPr/>
        </p:nvSpPr>
        <p:spPr>
          <a:xfrm>
            <a:off x="1969770" y="6355524"/>
            <a:ext cx="298767" cy="127698"/>
          </a:xfrm>
          <a:custGeom>
            <a:avLst/>
            <a:gdLst>
              <a:gd name="connsiteX0" fmla="*/ 289306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638 w 298767"/>
              <a:gd name="connsiteY5" fmla="*/ 127698 h 127698"/>
              <a:gd name="connsiteX6" fmla="*/ 298767 w 298767"/>
              <a:gd name="connsiteY6" fmla="*/ 1715 h 127698"/>
              <a:gd name="connsiteX7" fmla="*/ 289306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06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618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67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8" name="Volný tvar: obrazec 347">
            <a:extLst>
              <a:ext uri="{FF2B5EF4-FFF2-40B4-BE49-F238E27FC236}">
                <a16:creationId xmlns:a16="http://schemas.microsoft.com/office/drawing/2014/main" id="{ED74CA00-73F3-4FE1-BDE2-5F854B58A1DD}"/>
              </a:ext>
            </a:extLst>
          </p:cNvPr>
          <p:cNvSpPr/>
          <p:nvPr/>
        </p:nvSpPr>
        <p:spPr>
          <a:xfrm>
            <a:off x="2298826" y="6355524"/>
            <a:ext cx="298704" cy="127698"/>
          </a:xfrm>
          <a:custGeom>
            <a:avLst/>
            <a:gdLst>
              <a:gd name="connsiteX0" fmla="*/ 289433 w 298704"/>
              <a:gd name="connsiteY0" fmla="*/ 0 h 127698"/>
              <a:gd name="connsiteX1" fmla="*/ 149416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433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433" y="0"/>
                </a:moveTo>
                <a:cubicBezTo>
                  <a:pt x="262065" y="11811"/>
                  <a:pt x="176721" y="62547"/>
                  <a:pt x="149416" y="76391"/>
                </a:cubicBezTo>
                <a:cubicBezTo>
                  <a:pt x="122111" y="62547"/>
                  <a:pt x="36830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086" y="101917"/>
                  <a:pt x="271082" y="23051"/>
                  <a:pt x="298704" y="1715"/>
                </a:cubicBezTo>
                <a:lnTo>
                  <a:pt x="289433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9" name="Volný tvar: obrazec 348">
            <a:extLst>
              <a:ext uri="{FF2B5EF4-FFF2-40B4-BE49-F238E27FC236}">
                <a16:creationId xmlns:a16="http://schemas.microsoft.com/office/drawing/2014/main" id="{3809D372-FC7B-4424-8FB6-4E9D74C138BA}"/>
              </a:ext>
            </a:extLst>
          </p:cNvPr>
          <p:cNvSpPr/>
          <p:nvPr/>
        </p:nvSpPr>
        <p:spPr>
          <a:xfrm>
            <a:off x="2628201" y="6355524"/>
            <a:ext cx="298703" cy="127698"/>
          </a:xfrm>
          <a:custGeom>
            <a:avLst/>
            <a:gdLst>
              <a:gd name="connsiteX0" fmla="*/ 289369 w 298703"/>
              <a:gd name="connsiteY0" fmla="*/ 0 h 127698"/>
              <a:gd name="connsiteX1" fmla="*/ 149416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69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69" y="0"/>
                </a:moveTo>
                <a:cubicBezTo>
                  <a:pt x="262001" y="11811"/>
                  <a:pt x="176720" y="62547"/>
                  <a:pt x="149416" y="76391"/>
                </a:cubicBezTo>
                <a:cubicBezTo>
                  <a:pt x="122110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1" y="23051"/>
                  <a:pt x="298704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0" name="Volný tvar: obrazec 349">
            <a:extLst>
              <a:ext uri="{FF2B5EF4-FFF2-40B4-BE49-F238E27FC236}">
                <a16:creationId xmlns:a16="http://schemas.microsoft.com/office/drawing/2014/main" id="{476E31A6-4B2F-4AB7-BFDE-A78D3472A34D}"/>
              </a:ext>
            </a:extLst>
          </p:cNvPr>
          <p:cNvSpPr/>
          <p:nvPr/>
        </p:nvSpPr>
        <p:spPr>
          <a:xfrm>
            <a:off x="2957385" y="6355524"/>
            <a:ext cx="298704" cy="127698"/>
          </a:xfrm>
          <a:custGeom>
            <a:avLst/>
            <a:gdLst>
              <a:gd name="connsiteX0" fmla="*/ 289369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69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69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085" y="101917"/>
                  <a:pt x="271082" y="23051"/>
                  <a:pt x="298704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1" name="Volný tvar: obrazec 350">
            <a:extLst>
              <a:ext uri="{FF2B5EF4-FFF2-40B4-BE49-F238E27FC236}">
                <a16:creationId xmlns:a16="http://schemas.microsoft.com/office/drawing/2014/main" id="{84D11637-8402-47A5-8189-C7AC9CC34AC1}"/>
              </a:ext>
            </a:extLst>
          </p:cNvPr>
          <p:cNvSpPr/>
          <p:nvPr/>
        </p:nvSpPr>
        <p:spPr>
          <a:xfrm>
            <a:off x="3286759" y="6355524"/>
            <a:ext cx="298704" cy="127698"/>
          </a:xfrm>
          <a:custGeom>
            <a:avLst/>
            <a:gdLst>
              <a:gd name="connsiteX0" fmla="*/ 289306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06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06" y="0"/>
                </a:moveTo>
                <a:cubicBezTo>
                  <a:pt x="261938" y="11811"/>
                  <a:pt x="176593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2" name="Volný tvar: obrazec 351">
            <a:extLst>
              <a:ext uri="{FF2B5EF4-FFF2-40B4-BE49-F238E27FC236}">
                <a16:creationId xmlns:a16="http://schemas.microsoft.com/office/drawing/2014/main" id="{83CA27D8-B525-4102-8D46-D07D462A6BC1}"/>
              </a:ext>
            </a:extLst>
          </p:cNvPr>
          <p:cNvSpPr/>
          <p:nvPr/>
        </p:nvSpPr>
        <p:spPr>
          <a:xfrm>
            <a:off x="3615880" y="6355524"/>
            <a:ext cx="298703" cy="127698"/>
          </a:xfrm>
          <a:custGeom>
            <a:avLst/>
            <a:gdLst>
              <a:gd name="connsiteX0" fmla="*/ 289370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70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3" name="Volný tvar: obrazec 352">
            <a:extLst>
              <a:ext uri="{FF2B5EF4-FFF2-40B4-BE49-F238E27FC236}">
                <a16:creationId xmlns:a16="http://schemas.microsoft.com/office/drawing/2014/main" id="{6DC86A98-01B8-4257-8363-FC56E4C3C509}"/>
              </a:ext>
            </a:extLst>
          </p:cNvPr>
          <p:cNvSpPr/>
          <p:nvPr/>
        </p:nvSpPr>
        <p:spPr>
          <a:xfrm>
            <a:off x="3945318" y="6355524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4" name="Volný tvar: obrazec 353">
            <a:extLst>
              <a:ext uri="{FF2B5EF4-FFF2-40B4-BE49-F238E27FC236}">
                <a16:creationId xmlns:a16="http://schemas.microsoft.com/office/drawing/2014/main" id="{F138AF7D-E0D0-46C0-8D1F-A24D46D433FA}"/>
              </a:ext>
            </a:extLst>
          </p:cNvPr>
          <p:cNvSpPr/>
          <p:nvPr/>
        </p:nvSpPr>
        <p:spPr>
          <a:xfrm>
            <a:off x="4274439" y="6355524"/>
            <a:ext cx="298703" cy="127698"/>
          </a:xfrm>
          <a:custGeom>
            <a:avLst/>
            <a:gdLst>
              <a:gd name="connsiteX0" fmla="*/ 289370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70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145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5" name="Volný tvar: obrazec 354">
            <a:extLst>
              <a:ext uri="{FF2B5EF4-FFF2-40B4-BE49-F238E27FC236}">
                <a16:creationId xmlns:a16="http://schemas.microsoft.com/office/drawing/2014/main" id="{E53AD394-0CEE-48C9-BD29-7D1F6B60676A}"/>
              </a:ext>
            </a:extLst>
          </p:cNvPr>
          <p:cNvSpPr/>
          <p:nvPr/>
        </p:nvSpPr>
        <p:spPr>
          <a:xfrm>
            <a:off x="4603750" y="6355524"/>
            <a:ext cx="298703" cy="127698"/>
          </a:xfrm>
          <a:custGeom>
            <a:avLst/>
            <a:gdLst>
              <a:gd name="connsiteX0" fmla="*/ 289370 w 298703"/>
              <a:gd name="connsiteY0" fmla="*/ 0 h 127698"/>
              <a:gd name="connsiteX1" fmla="*/ 149416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70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70" y="0"/>
                </a:moveTo>
                <a:cubicBezTo>
                  <a:pt x="262001" y="11811"/>
                  <a:pt x="176657" y="62547"/>
                  <a:pt x="149416" y="76391"/>
                </a:cubicBezTo>
                <a:cubicBezTo>
                  <a:pt x="122110" y="62547"/>
                  <a:pt x="36830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6" name="Volný tvar: obrazec 355">
            <a:extLst>
              <a:ext uri="{FF2B5EF4-FFF2-40B4-BE49-F238E27FC236}">
                <a16:creationId xmlns:a16="http://schemas.microsoft.com/office/drawing/2014/main" id="{7C3363B5-446A-49F0-98EB-95DA2FBB0154}"/>
              </a:ext>
            </a:extLst>
          </p:cNvPr>
          <p:cNvSpPr/>
          <p:nvPr/>
        </p:nvSpPr>
        <p:spPr>
          <a:xfrm>
            <a:off x="4932934" y="6355524"/>
            <a:ext cx="298767" cy="127698"/>
          </a:xfrm>
          <a:custGeom>
            <a:avLst/>
            <a:gdLst>
              <a:gd name="connsiteX0" fmla="*/ 289369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701 w 298767"/>
              <a:gd name="connsiteY5" fmla="*/ 127698 h 127698"/>
              <a:gd name="connsiteX6" fmla="*/ 298767 w 298767"/>
              <a:gd name="connsiteY6" fmla="*/ 1715 h 127698"/>
              <a:gd name="connsiteX7" fmla="*/ 289369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69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701" y="127698"/>
                </a:lnTo>
                <a:cubicBezTo>
                  <a:pt x="176149" y="101917"/>
                  <a:pt x="271145" y="23051"/>
                  <a:pt x="298767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7" name="Volný tvar: obrazec 356">
            <a:extLst>
              <a:ext uri="{FF2B5EF4-FFF2-40B4-BE49-F238E27FC236}">
                <a16:creationId xmlns:a16="http://schemas.microsoft.com/office/drawing/2014/main" id="{B6650EB8-E61A-4974-AFAF-F3C45163EF96}"/>
              </a:ext>
            </a:extLst>
          </p:cNvPr>
          <p:cNvSpPr/>
          <p:nvPr/>
        </p:nvSpPr>
        <p:spPr>
          <a:xfrm>
            <a:off x="5262181" y="6118097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2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1938" y="11811"/>
                  <a:pt x="176593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8" name="Volný tvar: obrazec 357">
            <a:extLst>
              <a:ext uri="{FF2B5EF4-FFF2-40B4-BE49-F238E27FC236}">
                <a16:creationId xmlns:a16="http://schemas.microsoft.com/office/drawing/2014/main" id="{E708B9AD-65B8-43E5-93E2-564F51DAD140}"/>
              </a:ext>
            </a:extLst>
          </p:cNvPr>
          <p:cNvSpPr/>
          <p:nvPr/>
        </p:nvSpPr>
        <p:spPr>
          <a:xfrm>
            <a:off x="5591428" y="6118097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416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721" y="62484"/>
                  <a:pt x="149416" y="76327"/>
                </a:cubicBezTo>
                <a:cubicBezTo>
                  <a:pt x="122111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9" name="Volný tvar: obrazec 358">
            <a:extLst>
              <a:ext uri="{FF2B5EF4-FFF2-40B4-BE49-F238E27FC236}">
                <a16:creationId xmlns:a16="http://schemas.microsoft.com/office/drawing/2014/main" id="{386450CE-85AA-4AF8-9787-35DFE9549A53}"/>
              </a:ext>
            </a:extLst>
          </p:cNvPr>
          <p:cNvSpPr/>
          <p:nvPr/>
        </p:nvSpPr>
        <p:spPr>
          <a:xfrm>
            <a:off x="5920613" y="6118097"/>
            <a:ext cx="298767" cy="127635"/>
          </a:xfrm>
          <a:custGeom>
            <a:avLst/>
            <a:gdLst>
              <a:gd name="connsiteX0" fmla="*/ 289370 w 298767"/>
              <a:gd name="connsiteY0" fmla="*/ 0 h 127635"/>
              <a:gd name="connsiteX1" fmla="*/ 149352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702 w 298767"/>
              <a:gd name="connsiteY5" fmla="*/ 127635 h 127635"/>
              <a:gd name="connsiteX6" fmla="*/ 298767 w 298767"/>
              <a:gd name="connsiteY6" fmla="*/ 1651 h 127635"/>
              <a:gd name="connsiteX7" fmla="*/ 289370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702" y="127635"/>
                </a:lnTo>
                <a:cubicBezTo>
                  <a:pt x="176213" y="101854"/>
                  <a:pt x="271145" y="22987"/>
                  <a:pt x="298767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0" name="Volný tvar: obrazec 359">
            <a:extLst>
              <a:ext uri="{FF2B5EF4-FFF2-40B4-BE49-F238E27FC236}">
                <a16:creationId xmlns:a16="http://schemas.microsoft.com/office/drawing/2014/main" id="{84CC3179-038A-4078-9703-53D5D405F4C6}"/>
              </a:ext>
            </a:extLst>
          </p:cNvPr>
          <p:cNvSpPr/>
          <p:nvPr/>
        </p:nvSpPr>
        <p:spPr>
          <a:xfrm>
            <a:off x="6249923" y="6118097"/>
            <a:ext cx="298767" cy="127635"/>
          </a:xfrm>
          <a:custGeom>
            <a:avLst/>
            <a:gdLst>
              <a:gd name="connsiteX0" fmla="*/ 289370 w 298767"/>
              <a:gd name="connsiteY0" fmla="*/ 0 h 127635"/>
              <a:gd name="connsiteX1" fmla="*/ 149416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638 w 298767"/>
              <a:gd name="connsiteY5" fmla="*/ 127635 h 127635"/>
              <a:gd name="connsiteX6" fmla="*/ 298768 w 298767"/>
              <a:gd name="connsiteY6" fmla="*/ 1651 h 127635"/>
              <a:gd name="connsiteX7" fmla="*/ 289370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70" y="0"/>
                </a:moveTo>
                <a:cubicBezTo>
                  <a:pt x="262001" y="11811"/>
                  <a:pt x="176721" y="62484"/>
                  <a:pt x="149416" y="76327"/>
                </a:cubicBezTo>
                <a:cubicBezTo>
                  <a:pt x="122110" y="62484"/>
                  <a:pt x="36830" y="11748"/>
                  <a:pt x="9398" y="0"/>
                </a:cubicBezTo>
                <a:lnTo>
                  <a:pt x="0" y="1651"/>
                </a:lnTo>
                <a:cubicBezTo>
                  <a:pt x="27623" y="22987"/>
                  <a:pt x="122618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68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1" name="Volný tvar: obrazec 360">
            <a:extLst>
              <a:ext uri="{FF2B5EF4-FFF2-40B4-BE49-F238E27FC236}">
                <a16:creationId xmlns:a16="http://schemas.microsoft.com/office/drawing/2014/main" id="{30A0F958-B9B0-4431-96B5-76624FEF9681}"/>
              </a:ext>
            </a:extLst>
          </p:cNvPr>
          <p:cNvSpPr/>
          <p:nvPr/>
        </p:nvSpPr>
        <p:spPr>
          <a:xfrm>
            <a:off x="6579044" y="6118097"/>
            <a:ext cx="298704" cy="127635"/>
          </a:xfrm>
          <a:custGeom>
            <a:avLst/>
            <a:gdLst>
              <a:gd name="connsiteX0" fmla="*/ 289434 w 298704"/>
              <a:gd name="connsiteY0" fmla="*/ 0 h 127635"/>
              <a:gd name="connsiteX1" fmla="*/ 149416 w 298704"/>
              <a:gd name="connsiteY1" fmla="*/ 76327 h 127635"/>
              <a:gd name="connsiteX2" fmla="*/ 9399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434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434" y="0"/>
                </a:moveTo>
                <a:cubicBezTo>
                  <a:pt x="262065" y="11811"/>
                  <a:pt x="176721" y="62484"/>
                  <a:pt x="149416" y="76327"/>
                </a:cubicBezTo>
                <a:cubicBezTo>
                  <a:pt x="122111" y="62484"/>
                  <a:pt x="36767" y="11748"/>
                  <a:pt x="9399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6" y="101854"/>
                  <a:pt x="271082" y="22987"/>
                  <a:pt x="298704" y="1651"/>
                </a:cubicBezTo>
                <a:lnTo>
                  <a:pt x="289434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2" name="Volný tvar: obrazec 361">
            <a:extLst>
              <a:ext uri="{FF2B5EF4-FFF2-40B4-BE49-F238E27FC236}">
                <a16:creationId xmlns:a16="http://schemas.microsoft.com/office/drawing/2014/main" id="{4FB79074-1CCC-4529-A9B6-182066E23D64}"/>
              </a:ext>
            </a:extLst>
          </p:cNvPr>
          <p:cNvSpPr/>
          <p:nvPr/>
        </p:nvSpPr>
        <p:spPr>
          <a:xfrm>
            <a:off x="6908482" y="6118097"/>
            <a:ext cx="298704" cy="127635"/>
          </a:xfrm>
          <a:custGeom>
            <a:avLst/>
            <a:gdLst>
              <a:gd name="connsiteX0" fmla="*/ 289306 w 298704"/>
              <a:gd name="connsiteY0" fmla="*/ 0 h 127635"/>
              <a:gd name="connsiteX1" fmla="*/ 149352 w 298704"/>
              <a:gd name="connsiteY1" fmla="*/ 76327 h 127635"/>
              <a:gd name="connsiteX2" fmla="*/ 9399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06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06" y="0"/>
                </a:moveTo>
                <a:cubicBezTo>
                  <a:pt x="261938" y="11811"/>
                  <a:pt x="176657" y="62484"/>
                  <a:pt x="149352" y="76327"/>
                </a:cubicBezTo>
                <a:cubicBezTo>
                  <a:pt x="122048" y="62484"/>
                  <a:pt x="36703" y="11748"/>
                  <a:pt x="9399" y="0"/>
                </a:cubicBezTo>
                <a:lnTo>
                  <a:pt x="0" y="1651"/>
                </a:lnTo>
                <a:cubicBezTo>
                  <a:pt x="27623" y="22987"/>
                  <a:pt x="122619" y="101854"/>
                  <a:pt x="147066" y="127635"/>
                </a:cubicBezTo>
                <a:lnTo>
                  <a:pt x="151638" y="127635"/>
                </a:lnTo>
                <a:cubicBezTo>
                  <a:pt x="176086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3" name="Volný tvar: obrazec 362">
            <a:extLst>
              <a:ext uri="{FF2B5EF4-FFF2-40B4-BE49-F238E27FC236}">
                <a16:creationId xmlns:a16="http://schemas.microsoft.com/office/drawing/2014/main" id="{CE238A31-1557-44AC-91A4-F099B352BB9F}"/>
              </a:ext>
            </a:extLst>
          </p:cNvPr>
          <p:cNvSpPr/>
          <p:nvPr/>
        </p:nvSpPr>
        <p:spPr>
          <a:xfrm>
            <a:off x="7237666" y="6118097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2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5 w 298703"/>
              <a:gd name="connsiteY4" fmla="*/ 127635 h 127635"/>
              <a:gd name="connsiteX5" fmla="*/ 151638 w 298703"/>
              <a:gd name="connsiteY5" fmla="*/ 127635 h 127635"/>
              <a:gd name="connsiteX6" fmla="*/ 298703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1938" y="11811"/>
                  <a:pt x="176593" y="62484"/>
                  <a:pt x="149352" y="76327"/>
                </a:cubicBezTo>
                <a:cubicBezTo>
                  <a:pt x="122047" y="62484"/>
                  <a:pt x="36702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5" y="127635"/>
                </a:cubicBezTo>
                <a:lnTo>
                  <a:pt x="151638" y="127635"/>
                </a:lnTo>
                <a:cubicBezTo>
                  <a:pt x="176085" y="101854"/>
                  <a:pt x="271081" y="22987"/>
                  <a:pt x="298703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4" name="Volný tvar: obrazec 363">
            <a:extLst>
              <a:ext uri="{FF2B5EF4-FFF2-40B4-BE49-F238E27FC236}">
                <a16:creationId xmlns:a16="http://schemas.microsoft.com/office/drawing/2014/main" id="{5157F3F9-604F-4C18-99F0-85741B3215F7}"/>
              </a:ext>
            </a:extLst>
          </p:cNvPr>
          <p:cNvSpPr/>
          <p:nvPr/>
        </p:nvSpPr>
        <p:spPr>
          <a:xfrm>
            <a:off x="7566977" y="6118097"/>
            <a:ext cx="298703" cy="127635"/>
          </a:xfrm>
          <a:custGeom>
            <a:avLst/>
            <a:gdLst>
              <a:gd name="connsiteX0" fmla="*/ 289369 w 298703"/>
              <a:gd name="connsiteY0" fmla="*/ 0 h 127635"/>
              <a:gd name="connsiteX1" fmla="*/ 149416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3 w 298703"/>
              <a:gd name="connsiteY6" fmla="*/ 1651 h 127635"/>
              <a:gd name="connsiteX7" fmla="*/ 289369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69" y="0"/>
                </a:moveTo>
                <a:cubicBezTo>
                  <a:pt x="262065" y="11811"/>
                  <a:pt x="176720" y="62484"/>
                  <a:pt x="149416" y="76327"/>
                </a:cubicBezTo>
                <a:cubicBezTo>
                  <a:pt x="122110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03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5" name="Volný tvar: obrazec 364">
            <a:extLst>
              <a:ext uri="{FF2B5EF4-FFF2-40B4-BE49-F238E27FC236}">
                <a16:creationId xmlns:a16="http://schemas.microsoft.com/office/drawing/2014/main" id="{5A61183E-4E97-4661-962E-49835636A44D}"/>
              </a:ext>
            </a:extLst>
          </p:cNvPr>
          <p:cNvSpPr/>
          <p:nvPr/>
        </p:nvSpPr>
        <p:spPr>
          <a:xfrm>
            <a:off x="7896161" y="6118097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6" name="Volný tvar: obrazec 365">
            <a:extLst>
              <a:ext uri="{FF2B5EF4-FFF2-40B4-BE49-F238E27FC236}">
                <a16:creationId xmlns:a16="http://schemas.microsoft.com/office/drawing/2014/main" id="{274775D2-CE3B-47E7-B890-4EC74676D4A7}"/>
              </a:ext>
            </a:extLst>
          </p:cNvPr>
          <p:cNvSpPr/>
          <p:nvPr/>
        </p:nvSpPr>
        <p:spPr>
          <a:xfrm>
            <a:off x="8225535" y="6118097"/>
            <a:ext cx="298704" cy="127635"/>
          </a:xfrm>
          <a:custGeom>
            <a:avLst/>
            <a:gdLst>
              <a:gd name="connsiteX0" fmla="*/ 289306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06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06" y="0"/>
                </a:moveTo>
                <a:cubicBezTo>
                  <a:pt x="261938" y="11811"/>
                  <a:pt x="176657" y="62484"/>
                  <a:pt x="149352" y="76327"/>
                </a:cubicBezTo>
                <a:cubicBezTo>
                  <a:pt x="122047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7" name="Volný tvar: obrazec 366">
            <a:extLst>
              <a:ext uri="{FF2B5EF4-FFF2-40B4-BE49-F238E27FC236}">
                <a16:creationId xmlns:a16="http://schemas.microsoft.com/office/drawing/2014/main" id="{24C768B1-4876-43A9-8FDC-89D0C7917380}"/>
              </a:ext>
            </a:extLst>
          </p:cNvPr>
          <p:cNvSpPr/>
          <p:nvPr/>
        </p:nvSpPr>
        <p:spPr>
          <a:xfrm>
            <a:off x="8554656" y="6118097"/>
            <a:ext cx="298767" cy="127635"/>
          </a:xfrm>
          <a:custGeom>
            <a:avLst/>
            <a:gdLst>
              <a:gd name="connsiteX0" fmla="*/ 289370 w 298767"/>
              <a:gd name="connsiteY0" fmla="*/ 0 h 127635"/>
              <a:gd name="connsiteX1" fmla="*/ 149352 w 298767"/>
              <a:gd name="connsiteY1" fmla="*/ 76327 h 127635"/>
              <a:gd name="connsiteX2" fmla="*/ 9399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702 w 298767"/>
              <a:gd name="connsiteY5" fmla="*/ 127635 h 127635"/>
              <a:gd name="connsiteX6" fmla="*/ 298768 w 298767"/>
              <a:gd name="connsiteY6" fmla="*/ 1651 h 127635"/>
              <a:gd name="connsiteX7" fmla="*/ 289370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8" y="62484"/>
                  <a:pt x="36703" y="11748"/>
                  <a:pt x="9399" y="0"/>
                </a:cubicBezTo>
                <a:lnTo>
                  <a:pt x="0" y="1651"/>
                </a:lnTo>
                <a:cubicBezTo>
                  <a:pt x="27560" y="22987"/>
                  <a:pt x="122555" y="101854"/>
                  <a:pt x="147066" y="127635"/>
                </a:cubicBezTo>
                <a:lnTo>
                  <a:pt x="151702" y="127635"/>
                </a:lnTo>
                <a:cubicBezTo>
                  <a:pt x="176213" y="101854"/>
                  <a:pt x="271145" y="22987"/>
                  <a:pt x="298768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8" name="Volný tvar: obrazec 367">
            <a:extLst>
              <a:ext uri="{FF2B5EF4-FFF2-40B4-BE49-F238E27FC236}">
                <a16:creationId xmlns:a16="http://schemas.microsoft.com/office/drawing/2014/main" id="{74FFD924-F6A8-459E-9C7F-0D1F4533D0C3}"/>
              </a:ext>
            </a:extLst>
          </p:cNvPr>
          <p:cNvSpPr/>
          <p:nvPr/>
        </p:nvSpPr>
        <p:spPr>
          <a:xfrm>
            <a:off x="8884031" y="6118097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1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5 w 298703"/>
              <a:gd name="connsiteY4" fmla="*/ 127635 h 127635"/>
              <a:gd name="connsiteX5" fmla="*/ 151637 w 298703"/>
              <a:gd name="connsiteY5" fmla="*/ 127635 h 127635"/>
              <a:gd name="connsiteX6" fmla="*/ 298703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1938" y="11811"/>
                  <a:pt x="176657" y="62484"/>
                  <a:pt x="149351" y="76327"/>
                </a:cubicBezTo>
                <a:cubicBezTo>
                  <a:pt x="122047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5" y="127635"/>
                </a:cubicBezTo>
                <a:lnTo>
                  <a:pt x="151637" y="127635"/>
                </a:lnTo>
                <a:cubicBezTo>
                  <a:pt x="176149" y="101854"/>
                  <a:pt x="271081" y="22987"/>
                  <a:pt x="298703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9" name="Volný tvar: obrazec 368">
            <a:extLst>
              <a:ext uri="{FF2B5EF4-FFF2-40B4-BE49-F238E27FC236}">
                <a16:creationId xmlns:a16="http://schemas.microsoft.com/office/drawing/2014/main" id="{181C4B5E-7DD1-44E8-8342-0B221A478B90}"/>
              </a:ext>
            </a:extLst>
          </p:cNvPr>
          <p:cNvSpPr/>
          <p:nvPr/>
        </p:nvSpPr>
        <p:spPr>
          <a:xfrm>
            <a:off x="9213151" y="6118097"/>
            <a:ext cx="298704" cy="127635"/>
          </a:xfrm>
          <a:custGeom>
            <a:avLst/>
            <a:gdLst>
              <a:gd name="connsiteX0" fmla="*/ 289369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69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69" y="0"/>
                </a:moveTo>
                <a:cubicBezTo>
                  <a:pt x="262001" y="11811"/>
                  <a:pt x="176720" y="62484"/>
                  <a:pt x="149352" y="76327"/>
                </a:cubicBezTo>
                <a:cubicBezTo>
                  <a:pt x="122047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5" y="101854"/>
                  <a:pt x="271081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0" name="Volný tvar: obrazec 369">
            <a:extLst>
              <a:ext uri="{FF2B5EF4-FFF2-40B4-BE49-F238E27FC236}">
                <a16:creationId xmlns:a16="http://schemas.microsoft.com/office/drawing/2014/main" id="{5BCBAE9B-8761-4989-8F4C-20B8DD5E30D6}"/>
              </a:ext>
            </a:extLst>
          </p:cNvPr>
          <p:cNvSpPr/>
          <p:nvPr/>
        </p:nvSpPr>
        <p:spPr>
          <a:xfrm>
            <a:off x="5262181" y="6355524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1938" y="11811"/>
                  <a:pt x="176593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1" name="Volný tvar: obrazec 370">
            <a:extLst>
              <a:ext uri="{FF2B5EF4-FFF2-40B4-BE49-F238E27FC236}">
                <a16:creationId xmlns:a16="http://schemas.microsoft.com/office/drawing/2014/main" id="{A6FD8648-9FD6-4474-9624-C1BDC0BE232D}"/>
              </a:ext>
            </a:extLst>
          </p:cNvPr>
          <p:cNvSpPr/>
          <p:nvPr/>
        </p:nvSpPr>
        <p:spPr>
          <a:xfrm>
            <a:off x="5591428" y="6355524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416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721" y="62547"/>
                  <a:pt x="149416" y="76391"/>
                </a:cubicBezTo>
                <a:cubicBezTo>
                  <a:pt x="122111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2" name="Volný tvar: obrazec 371">
            <a:extLst>
              <a:ext uri="{FF2B5EF4-FFF2-40B4-BE49-F238E27FC236}">
                <a16:creationId xmlns:a16="http://schemas.microsoft.com/office/drawing/2014/main" id="{5EFDB3A0-79EB-41B2-BC63-877AA65103CF}"/>
              </a:ext>
            </a:extLst>
          </p:cNvPr>
          <p:cNvSpPr/>
          <p:nvPr/>
        </p:nvSpPr>
        <p:spPr>
          <a:xfrm>
            <a:off x="5920613" y="6355524"/>
            <a:ext cx="298767" cy="127698"/>
          </a:xfrm>
          <a:custGeom>
            <a:avLst/>
            <a:gdLst>
              <a:gd name="connsiteX0" fmla="*/ 289370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702 w 298767"/>
              <a:gd name="connsiteY5" fmla="*/ 127698 h 127698"/>
              <a:gd name="connsiteX6" fmla="*/ 298767 w 298767"/>
              <a:gd name="connsiteY6" fmla="*/ 1715 h 127698"/>
              <a:gd name="connsiteX7" fmla="*/ 289370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702" y="127698"/>
                </a:lnTo>
                <a:cubicBezTo>
                  <a:pt x="176213" y="101917"/>
                  <a:pt x="271145" y="23051"/>
                  <a:pt x="298767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3" name="Volný tvar: obrazec 372">
            <a:extLst>
              <a:ext uri="{FF2B5EF4-FFF2-40B4-BE49-F238E27FC236}">
                <a16:creationId xmlns:a16="http://schemas.microsoft.com/office/drawing/2014/main" id="{656F3947-3B2C-4CA6-9FCC-6864108DD97D}"/>
              </a:ext>
            </a:extLst>
          </p:cNvPr>
          <p:cNvSpPr/>
          <p:nvPr/>
        </p:nvSpPr>
        <p:spPr>
          <a:xfrm>
            <a:off x="6249923" y="6355524"/>
            <a:ext cx="298767" cy="127698"/>
          </a:xfrm>
          <a:custGeom>
            <a:avLst/>
            <a:gdLst>
              <a:gd name="connsiteX0" fmla="*/ 289370 w 298767"/>
              <a:gd name="connsiteY0" fmla="*/ 0 h 127698"/>
              <a:gd name="connsiteX1" fmla="*/ 149416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638 w 298767"/>
              <a:gd name="connsiteY5" fmla="*/ 127698 h 127698"/>
              <a:gd name="connsiteX6" fmla="*/ 298768 w 298767"/>
              <a:gd name="connsiteY6" fmla="*/ 1715 h 127698"/>
              <a:gd name="connsiteX7" fmla="*/ 289370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70" y="0"/>
                </a:moveTo>
                <a:cubicBezTo>
                  <a:pt x="262001" y="11811"/>
                  <a:pt x="176721" y="62547"/>
                  <a:pt x="149416" y="76391"/>
                </a:cubicBezTo>
                <a:cubicBezTo>
                  <a:pt x="122110" y="62547"/>
                  <a:pt x="36830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618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68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4" name="Volný tvar: obrazec 373">
            <a:extLst>
              <a:ext uri="{FF2B5EF4-FFF2-40B4-BE49-F238E27FC236}">
                <a16:creationId xmlns:a16="http://schemas.microsoft.com/office/drawing/2014/main" id="{067550D1-DF67-4866-AE57-1A735C2EEDA3}"/>
              </a:ext>
            </a:extLst>
          </p:cNvPr>
          <p:cNvSpPr/>
          <p:nvPr/>
        </p:nvSpPr>
        <p:spPr>
          <a:xfrm>
            <a:off x="6579044" y="6355524"/>
            <a:ext cx="298704" cy="127698"/>
          </a:xfrm>
          <a:custGeom>
            <a:avLst/>
            <a:gdLst>
              <a:gd name="connsiteX0" fmla="*/ 289434 w 298704"/>
              <a:gd name="connsiteY0" fmla="*/ 0 h 127698"/>
              <a:gd name="connsiteX1" fmla="*/ 149416 w 298704"/>
              <a:gd name="connsiteY1" fmla="*/ 76391 h 127698"/>
              <a:gd name="connsiteX2" fmla="*/ 9399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434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434" y="0"/>
                </a:moveTo>
                <a:cubicBezTo>
                  <a:pt x="262065" y="11811"/>
                  <a:pt x="176721" y="62547"/>
                  <a:pt x="149416" y="76391"/>
                </a:cubicBezTo>
                <a:cubicBezTo>
                  <a:pt x="122111" y="62547"/>
                  <a:pt x="36767" y="11811"/>
                  <a:pt x="9399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086" y="101917"/>
                  <a:pt x="271082" y="23051"/>
                  <a:pt x="298704" y="1715"/>
                </a:cubicBezTo>
                <a:lnTo>
                  <a:pt x="289434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5" name="Volný tvar: obrazec 374">
            <a:extLst>
              <a:ext uri="{FF2B5EF4-FFF2-40B4-BE49-F238E27FC236}">
                <a16:creationId xmlns:a16="http://schemas.microsoft.com/office/drawing/2014/main" id="{6DC8E42F-B5C6-41C3-A5B0-28F0D457A76F}"/>
              </a:ext>
            </a:extLst>
          </p:cNvPr>
          <p:cNvSpPr/>
          <p:nvPr/>
        </p:nvSpPr>
        <p:spPr>
          <a:xfrm>
            <a:off x="6908482" y="6355524"/>
            <a:ext cx="298704" cy="127698"/>
          </a:xfrm>
          <a:custGeom>
            <a:avLst/>
            <a:gdLst>
              <a:gd name="connsiteX0" fmla="*/ 289306 w 298704"/>
              <a:gd name="connsiteY0" fmla="*/ 0 h 127698"/>
              <a:gd name="connsiteX1" fmla="*/ 149352 w 298704"/>
              <a:gd name="connsiteY1" fmla="*/ 76391 h 127698"/>
              <a:gd name="connsiteX2" fmla="*/ 9399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06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06" y="0"/>
                </a:moveTo>
                <a:cubicBezTo>
                  <a:pt x="261938" y="11811"/>
                  <a:pt x="176657" y="62547"/>
                  <a:pt x="149352" y="76391"/>
                </a:cubicBezTo>
                <a:cubicBezTo>
                  <a:pt x="122048" y="62547"/>
                  <a:pt x="36703" y="11811"/>
                  <a:pt x="9399" y="0"/>
                </a:cubicBezTo>
                <a:lnTo>
                  <a:pt x="0" y="1715"/>
                </a:lnTo>
                <a:cubicBezTo>
                  <a:pt x="27623" y="23051"/>
                  <a:pt x="122619" y="101917"/>
                  <a:pt x="147066" y="127698"/>
                </a:cubicBezTo>
                <a:lnTo>
                  <a:pt x="151638" y="127698"/>
                </a:lnTo>
                <a:cubicBezTo>
                  <a:pt x="176086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6" name="Volný tvar: obrazec 375">
            <a:extLst>
              <a:ext uri="{FF2B5EF4-FFF2-40B4-BE49-F238E27FC236}">
                <a16:creationId xmlns:a16="http://schemas.microsoft.com/office/drawing/2014/main" id="{846D5270-C013-46FA-82F8-E422D65F1541}"/>
              </a:ext>
            </a:extLst>
          </p:cNvPr>
          <p:cNvSpPr/>
          <p:nvPr/>
        </p:nvSpPr>
        <p:spPr>
          <a:xfrm>
            <a:off x="7237666" y="6355524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5 w 298703"/>
              <a:gd name="connsiteY4" fmla="*/ 127698 h 127698"/>
              <a:gd name="connsiteX5" fmla="*/ 151638 w 298703"/>
              <a:gd name="connsiteY5" fmla="*/ 127698 h 127698"/>
              <a:gd name="connsiteX6" fmla="*/ 298703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1938" y="11811"/>
                  <a:pt x="176593" y="62547"/>
                  <a:pt x="149352" y="76391"/>
                </a:cubicBezTo>
                <a:cubicBezTo>
                  <a:pt x="122047" y="62547"/>
                  <a:pt x="36702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5" y="127698"/>
                </a:cubicBezTo>
                <a:lnTo>
                  <a:pt x="151638" y="127698"/>
                </a:lnTo>
                <a:cubicBezTo>
                  <a:pt x="176085" y="101917"/>
                  <a:pt x="271081" y="23051"/>
                  <a:pt x="298703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7" name="Volný tvar: obrazec 376">
            <a:extLst>
              <a:ext uri="{FF2B5EF4-FFF2-40B4-BE49-F238E27FC236}">
                <a16:creationId xmlns:a16="http://schemas.microsoft.com/office/drawing/2014/main" id="{7CC703F4-10A3-45C0-BD4A-C5EB7DC7FAB5}"/>
              </a:ext>
            </a:extLst>
          </p:cNvPr>
          <p:cNvSpPr/>
          <p:nvPr/>
        </p:nvSpPr>
        <p:spPr>
          <a:xfrm>
            <a:off x="7566977" y="6355524"/>
            <a:ext cx="298703" cy="127698"/>
          </a:xfrm>
          <a:custGeom>
            <a:avLst/>
            <a:gdLst>
              <a:gd name="connsiteX0" fmla="*/ 289369 w 298703"/>
              <a:gd name="connsiteY0" fmla="*/ 0 h 127698"/>
              <a:gd name="connsiteX1" fmla="*/ 149416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3 w 298703"/>
              <a:gd name="connsiteY6" fmla="*/ 1715 h 127698"/>
              <a:gd name="connsiteX7" fmla="*/ 289369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69" y="0"/>
                </a:moveTo>
                <a:cubicBezTo>
                  <a:pt x="262065" y="11811"/>
                  <a:pt x="176720" y="62547"/>
                  <a:pt x="149416" y="76391"/>
                </a:cubicBezTo>
                <a:cubicBezTo>
                  <a:pt x="122110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1" y="23051"/>
                  <a:pt x="298703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8" name="Volný tvar: obrazec 377">
            <a:extLst>
              <a:ext uri="{FF2B5EF4-FFF2-40B4-BE49-F238E27FC236}">
                <a16:creationId xmlns:a16="http://schemas.microsoft.com/office/drawing/2014/main" id="{2A34A900-5A31-4602-A060-1494C3ED0B17}"/>
              </a:ext>
            </a:extLst>
          </p:cNvPr>
          <p:cNvSpPr/>
          <p:nvPr/>
        </p:nvSpPr>
        <p:spPr>
          <a:xfrm>
            <a:off x="7896161" y="6355524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9" name="Volný tvar: obrazec 378">
            <a:extLst>
              <a:ext uri="{FF2B5EF4-FFF2-40B4-BE49-F238E27FC236}">
                <a16:creationId xmlns:a16="http://schemas.microsoft.com/office/drawing/2014/main" id="{FCB4A70F-008F-489B-B197-E9A5E4D249FA}"/>
              </a:ext>
            </a:extLst>
          </p:cNvPr>
          <p:cNvSpPr/>
          <p:nvPr/>
        </p:nvSpPr>
        <p:spPr>
          <a:xfrm>
            <a:off x="8225535" y="6355524"/>
            <a:ext cx="298704" cy="127698"/>
          </a:xfrm>
          <a:custGeom>
            <a:avLst/>
            <a:gdLst>
              <a:gd name="connsiteX0" fmla="*/ 289306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06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06" y="0"/>
                </a:moveTo>
                <a:cubicBezTo>
                  <a:pt x="261938" y="11811"/>
                  <a:pt x="176657" y="62547"/>
                  <a:pt x="149352" y="76391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0" name="Volný tvar: obrazec 379">
            <a:extLst>
              <a:ext uri="{FF2B5EF4-FFF2-40B4-BE49-F238E27FC236}">
                <a16:creationId xmlns:a16="http://schemas.microsoft.com/office/drawing/2014/main" id="{33B6606B-6C4F-4D67-90CD-6AE1859518F2}"/>
              </a:ext>
            </a:extLst>
          </p:cNvPr>
          <p:cNvSpPr/>
          <p:nvPr/>
        </p:nvSpPr>
        <p:spPr>
          <a:xfrm>
            <a:off x="8554656" y="6355524"/>
            <a:ext cx="298767" cy="127698"/>
          </a:xfrm>
          <a:custGeom>
            <a:avLst/>
            <a:gdLst>
              <a:gd name="connsiteX0" fmla="*/ 289370 w 298767"/>
              <a:gd name="connsiteY0" fmla="*/ 0 h 127698"/>
              <a:gd name="connsiteX1" fmla="*/ 149352 w 298767"/>
              <a:gd name="connsiteY1" fmla="*/ 76391 h 127698"/>
              <a:gd name="connsiteX2" fmla="*/ 9399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702 w 298767"/>
              <a:gd name="connsiteY5" fmla="*/ 127698 h 127698"/>
              <a:gd name="connsiteX6" fmla="*/ 298768 w 298767"/>
              <a:gd name="connsiteY6" fmla="*/ 1715 h 127698"/>
              <a:gd name="connsiteX7" fmla="*/ 289370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8" y="62547"/>
                  <a:pt x="36703" y="11811"/>
                  <a:pt x="9399" y="0"/>
                </a:cubicBezTo>
                <a:lnTo>
                  <a:pt x="0" y="1715"/>
                </a:lnTo>
                <a:cubicBezTo>
                  <a:pt x="27560" y="23051"/>
                  <a:pt x="122555" y="101917"/>
                  <a:pt x="147066" y="127698"/>
                </a:cubicBezTo>
                <a:lnTo>
                  <a:pt x="151702" y="127698"/>
                </a:lnTo>
                <a:cubicBezTo>
                  <a:pt x="176213" y="101917"/>
                  <a:pt x="271145" y="23051"/>
                  <a:pt x="298768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1" name="Volný tvar: obrazec 380">
            <a:extLst>
              <a:ext uri="{FF2B5EF4-FFF2-40B4-BE49-F238E27FC236}">
                <a16:creationId xmlns:a16="http://schemas.microsoft.com/office/drawing/2014/main" id="{3E5B8101-E015-4B06-A7E3-5D139886BBB2}"/>
              </a:ext>
            </a:extLst>
          </p:cNvPr>
          <p:cNvSpPr/>
          <p:nvPr/>
        </p:nvSpPr>
        <p:spPr>
          <a:xfrm>
            <a:off x="8884031" y="6355524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1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5 w 298703"/>
              <a:gd name="connsiteY4" fmla="*/ 127698 h 127698"/>
              <a:gd name="connsiteX5" fmla="*/ 151637 w 298703"/>
              <a:gd name="connsiteY5" fmla="*/ 127698 h 127698"/>
              <a:gd name="connsiteX6" fmla="*/ 298703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1938" y="11811"/>
                  <a:pt x="176657" y="62547"/>
                  <a:pt x="149351" y="76391"/>
                </a:cubicBezTo>
                <a:cubicBezTo>
                  <a:pt x="122047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5" y="127698"/>
                </a:cubicBezTo>
                <a:lnTo>
                  <a:pt x="151637" y="127698"/>
                </a:lnTo>
                <a:cubicBezTo>
                  <a:pt x="176149" y="101917"/>
                  <a:pt x="271081" y="23051"/>
                  <a:pt x="298703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2" name="Volný tvar: obrazec 381">
            <a:extLst>
              <a:ext uri="{FF2B5EF4-FFF2-40B4-BE49-F238E27FC236}">
                <a16:creationId xmlns:a16="http://schemas.microsoft.com/office/drawing/2014/main" id="{A2599489-D4EE-4293-A35F-8FA335D179EA}"/>
              </a:ext>
            </a:extLst>
          </p:cNvPr>
          <p:cNvSpPr/>
          <p:nvPr/>
        </p:nvSpPr>
        <p:spPr>
          <a:xfrm>
            <a:off x="9213151" y="6355524"/>
            <a:ext cx="298704" cy="127698"/>
          </a:xfrm>
          <a:custGeom>
            <a:avLst/>
            <a:gdLst>
              <a:gd name="connsiteX0" fmla="*/ 289369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69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69" y="0"/>
                </a:moveTo>
                <a:cubicBezTo>
                  <a:pt x="262001" y="11811"/>
                  <a:pt x="176720" y="62547"/>
                  <a:pt x="149352" y="76391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085" y="101917"/>
                  <a:pt x="271081" y="23051"/>
                  <a:pt x="298704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3" name="Volný tvar: obrazec 382">
            <a:extLst>
              <a:ext uri="{FF2B5EF4-FFF2-40B4-BE49-F238E27FC236}">
                <a16:creationId xmlns:a16="http://schemas.microsoft.com/office/drawing/2014/main" id="{901AB671-FBA9-480F-8940-671B32120214}"/>
              </a:ext>
            </a:extLst>
          </p:cNvPr>
          <p:cNvSpPr/>
          <p:nvPr/>
        </p:nvSpPr>
        <p:spPr>
          <a:xfrm>
            <a:off x="9542335" y="6118097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416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721" y="62484"/>
                  <a:pt x="149416" y="76327"/>
                </a:cubicBezTo>
                <a:cubicBezTo>
                  <a:pt x="122110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5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4" name="Volný tvar: obrazec 383">
            <a:extLst>
              <a:ext uri="{FF2B5EF4-FFF2-40B4-BE49-F238E27FC236}">
                <a16:creationId xmlns:a16="http://schemas.microsoft.com/office/drawing/2014/main" id="{8DEDBA69-EF37-4F76-890E-E9A41EBD70FA}"/>
              </a:ext>
            </a:extLst>
          </p:cNvPr>
          <p:cNvSpPr/>
          <p:nvPr/>
        </p:nvSpPr>
        <p:spPr>
          <a:xfrm>
            <a:off x="9871582" y="6118097"/>
            <a:ext cx="298704" cy="127635"/>
          </a:xfrm>
          <a:custGeom>
            <a:avLst/>
            <a:gdLst>
              <a:gd name="connsiteX0" fmla="*/ 289306 w 298704"/>
              <a:gd name="connsiteY0" fmla="*/ 0 h 127635"/>
              <a:gd name="connsiteX1" fmla="*/ 149352 w 298704"/>
              <a:gd name="connsiteY1" fmla="*/ 76327 h 127635"/>
              <a:gd name="connsiteX2" fmla="*/ 9399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06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06" y="0"/>
                </a:moveTo>
                <a:cubicBezTo>
                  <a:pt x="261938" y="11811"/>
                  <a:pt x="176594" y="62484"/>
                  <a:pt x="149352" y="76327"/>
                </a:cubicBezTo>
                <a:cubicBezTo>
                  <a:pt x="122048" y="62484"/>
                  <a:pt x="36703" y="11748"/>
                  <a:pt x="9399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5" name="Volný tvar: obrazec 384">
            <a:extLst>
              <a:ext uri="{FF2B5EF4-FFF2-40B4-BE49-F238E27FC236}">
                <a16:creationId xmlns:a16="http://schemas.microsoft.com/office/drawing/2014/main" id="{01B0D578-CD46-4B62-9888-EC4931BFDD46}"/>
              </a:ext>
            </a:extLst>
          </p:cNvPr>
          <p:cNvSpPr/>
          <p:nvPr/>
        </p:nvSpPr>
        <p:spPr>
          <a:xfrm>
            <a:off x="10200830" y="6118097"/>
            <a:ext cx="298703" cy="127635"/>
          </a:xfrm>
          <a:custGeom>
            <a:avLst/>
            <a:gdLst>
              <a:gd name="connsiteX0" fmla="*/ 289369 w 298703"/>
              <a:gd name="connsiteY0" fmla="*/ 0 h 127635"/>
              <a:gd name="connsiteX1" fmla="*/ 149415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5 w 298703"/>
              <a:gd name="connsiteY4" fmla="*/ 127635 h 127635"/>
              <a:gd name="connsiteX5" fmla="*/ 151638 w 298703"/>
              <a:gd name="connsiteY5" fmla="*/ 127635 h 127635"/>
              <a:gd name="connsiteX6" fmla="*/ 298703 w 298703"/>
              <a:gd name="connsiteY6" fmla="*/ 1651 h 127635"/>
              <a:gd name="connsiteX7" fmla="*/ 289369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69" y="0"/>
                </a:moveTo>
                <a:cubicBezTo>
                  <a:pt x="262064" y="11811"/>
                  <a:pt x="176720" y="62484"/>
                  <a:pt x="149415" y="76327"/>
                </a:cubicBezTo>
                <a:cubicBezTo>
                  <a:pt x="122110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5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03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6" name="Volný tvar: obrazec 385">
            <a:extLst>
              <a:ext uri="{FF2B5EF4-FFF2-40B4-BE49-F238E27FC236}">
                <a16:creationId xmlns:a16="http://schemas.microsoft.com/office/drawing/2014/main" id="{E4D85535-684D-4F9D-A8A9-83F5629DFC31}"/>
              </a:ext>
            </a:extLst>
          </p:cNvPr>
          <p:cNvSpPr/>
          <p:nvPr/>
        </p:nvSpPr>
        <p:spPr>
          <a:xfrm>
            <a:off x="10530014" y="6118097"/>
            <a:ext cx="298704" cy="127635"/>
          </a:xfrm>
          <a:custGeom>
            <a:avLst/>
            <a:gdLst>
              <a:gd name="connsiteX0" fmla="*/ 289369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69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69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7" name="Volný tvar: obrazec 386">
            <a:extLst>
              <a:ext uri="{FF2B5EF4-FFF2-40B4-BE49-F238E27FC236}">
                <a16:creationId xmlns:a16="http://schemas.microsoft.com/office/drawing/2014/main" id="{0458C5F0-3434-43C0-8B82-DD9844BEEBB2}"/>
              </a:ext>
            </a:extLst>
          </p:cNvPr>
          <p:cNvSpPr/>
          <p:nvPr/>
        </p:nvSpPr>
        <p:spPr>
          <a:xfrm>
            <a:off x="10859389" y="6118097"/>
            <a:ext cx="298767" cy="127635"/>
          </a:xfrm>
          <a:custGeom>
            <a:avLst/>
            <a:gdLst>
              <a:gd name="connsiteX0" fmla="*/ 289306 w 298767"/>
              <a:gd name="connsiteY0" fmla="*/ 0 h 127635"/>
              <a:gd name="connsiteX1" fmla="*/ 149352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638 w 298767"/>
              <a:gd name="connsiteY5" fmla="*/ 127635 h 127635"/>
              <a:gd name="connsiteX6" fmla="*/ 298767 w 298767"/>
              <a:gd name="connsiteY6" fmla="*/ 1651 h 127635"/>
              <a:gd name="connsiteX7" fmla="*/ 289306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06" y="0"/>
                </a:moveTo>
                <a:cubicBezTo>
                  <a:pt x="261938" y="11811"/>
                  <a:pt x="176657" y="62484"/>
                  <a:pt x="149352" y="76327"/>
                </a:cubicBezTo>
                <a:cubicBezTo>
                  <a:pt x="122047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618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67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8" name="Volný tvar: obrazec 387">
            <a:extLst>
              <a:ext uri="{FF2B5EF4-FFF2-40B4-BE49-F238E27FC236}">
                <a16:creationId xmlns:a16="http://schemas.microsoft.com/office/drawing/2014/main" id="{39057BBA-F741-450A-89A9-92E1A9B79B1E}"/>
              </a:ext>
            </a:extLst>
          </p:cNvPr>
          <p:cNvSpPr/>
          <p:nvPr/>
        </p:nvSpPr>
        <p:spPr>
          <a:xfrm>
            <a:off x="11188509" y="6118097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145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9" name="Volný tvar: obrazec 388">
            <a:extLst>
              <a:ext uri="{FF2B5EF4-FFF2-40B4-BE49-F238E27FC236}">
                <a16:creationId xmlns:a16="http://schemas.microsoft.com/office/drawing/2014/main" id="{2B3313A6-957C-4ADA-BD21-D0C8740E4109}"/>
              </a:ext>
            </a:extLst>
          </p:cNvPr>
          <p:cNvSpPr/>
          <p:nvPr/>
        </p:nvSpPr>
        <p:spPr>
          <a:xfrm>
            <a:off x="11517883" y="6118097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416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657" y="62484"/>
                  <a:pt x="149416" y="76327"/>
                </a:cubicBezTo>
                <a:cubicBezTo>
                  <a:pt x="122110" y="62484"/>
                  <a:pt x="36830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0" name="Volný tvar: obrazec 389">
            <a:extLst>
              <a:ext uri="{FF2B5EF4-FFF2-40B4-BE49-F238E27FC236}">
                <a16:creationId xmlns:a16="http://schemas.microsoft.com/office/drawing/2014/main" id="{BC1DEFBB-5E7F-4C5A-BF80-C8BCE0DEAAFB}"/>
              </a:ext>
            </a:extLst>
          </p:cNvPr>
          <p:cNvSpPr/>
          <p:nvPr/>
        </p:nvSpPr>
        <p:spPr>
          <a:xfrm>
            <a:off x="9542335" y="6355524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416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721" y="62547"/>
                  <a:pt x="149416" y="76391"/>
                </a:cubicBezTo>
                <a:cubicBezTo>
                  <a:pt x="122110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085" y="101917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1" name="Volný tvar: obrazec 390">
            <a:extLst>
              <a:ext uri="{FF2B5EF4-FFF2-40B4-BE49-F238E27FC236}">
                <a16:creationId xmlns:a16="http://schemas.microsoft.com/office/drawing/2014/main" id="{EA091F80-DE7F-465B-8153-2A36559B7464}"/>
              </a:ext>
            </a:extLst>
          </p:cNvPr>
          <p:cNvSpPr/>
          <p:nvPr/>
        </p:nvSpPr>
        <p:spPr>
          <a:xfrm>
            <a:off x="9871582" y="6355524"/>
            <a:ext cx="298704" cy="127698"/>
          </a:xfrm>
          <a:custGeom>
            <a:avLst/>
            <a:gdLst>
              <a:gd name="connsiteX0" fmla="*/ 289306 w 298704"/>
              <a:gd name="connsiteY0" fmla="*/ 0 h 127698"/>
              <a:gd name="connsiteX1" fmla="*/ 149352 w 298704"/>
              <a:gd name="connsiteY1" fmla="*/ 76391 h 127698"/>
              <a:gd name="connsiteX2" fmla="*/ 9399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06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06" y="0"/>
                </a:moveTo>
                <a:cubicBezTo>
                  <a:pt x="261938" y="11811"/>
                  <a:pt x="176594" y="62547"/>
                  <a:pt x="149352" y="76391"/>
                </a:cubicBezTo>
                <a:cubicBezTo>
                  <a:pt x="122048" y="62547"/>
                  <a:pt x="36703" y="11811"/>
                  <a:pt x="9399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2" name="Volný tvar: obrazec 391">
            <a:extLst>
              <a:ext uri="{FF2B5EF4-FFF2-40B4-BE49-F238E27FC236}">
                <a16:creationId xmlns:a16="http://schemas.microsoft.com/office/drawing/2014/main" id="{D1FB2512-DB65-4B77-8BC7-CF13477891E3}"/>
              </a:ext>
            </a:extLst>
          </p:cNvPr>
          <p:cNvSpPr/>
          <p:nvPr/>
        </p:nvSpPr>
        <p:spPr>
          <a:xfrm>
            <a:off x="10200830" y="6355524"/>
            <a:ext cx="298703" cy="127698"/>
          </a:xfrm>
          <a:custGeom>
            <a:avLst/>
            <a:gdLst>
              <a:gd name="connsiteX0" fmla="*/ 289369 w 298703"/>
              <a:gd name="connsiteY0" fmla="*/ 0 h 127698"/>
              <a:gd name="connsiteX1" fmla="*/ 149415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5 w 298703"/>
              <a:gd name="connsiteY4" fmla="*/ 127698 h 127698"/>
              <a:gd name="connsiteX5" fmla="*/ 151638 w 298703"/>
              <a:gd name="connsiteY5" fmla="*/ 127698 h 127698"/>
              <a:gd name="connsiteX6" fmla="*/ 298703 w 298703"/>
              <a:gd name="connsiteY6" fmla="*/ 1715 h 127698"/>
              <a:gd name="connsiteX7" fmla="*/ 289369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69" y="0"/>
                </a:moveTo>
                <a:cubicBezTo>
                  <a:pt x="262064" y="11811"/>
                  <a:pt x="176720" y="62547"/>
                  <a:pt x="149415" y="76391"/>
                </a:cubicBezTo>
                <a:cubicBezTo>
                  <a:pt x="122110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5" y="127698"/>
                </a:cubicBezTo>
                <a:lnTo>
                  <a:pt x="151638" y="127698"/>
                </a:lnTo>
                <a:cubicBezTo>
                  <a:pt x="176149" y="101917"/>
                  <a:pt x="271081" y="23051"/>
                  <a:pt x="298703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3" name="Volný tvar: obrazec 392">
            <a:extLst>
              <a:ext uri="{FF2B5EF4-FFF2-40B4-BE49-F238E27FC236}">
                <a16:creationId xmlns:a16="http://schemas.microsoft.com/office/drawing/2014/main" id="{619650F7-5DD7-4CD3-9E74-F01855373C68}"/>
              </a:ext>
            </a:extLst>
          </p:cNvPr>
          <p:cNvSpPr/>
          <p:nvPr/>
        </p:nvSpPr>
        <p:spPr>
          <a:xfrm>
            <a:off x="10530014" y="6355524"/>
            <a:ext cx="298704" cy="127698"/>
          </a:xfrm>
          <a:custGeom>
            <a:avLst/>
            <a:gdLst>
              <a:gd name="connsiteX0" fmla="*/ 289369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69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69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1" y="23051"/>
                  <a:pt x="298704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4" name="Volný tvar: obrazec 393">
            <a:extLst>
              <a:ext uri="{FF2B5EF4-FFF2-40B4-BE49-F238E27FC236}">
                <a16:creationId xmlns:a16="http://schemas.microsoft.com/office/drawing/2014/main" id="{71BDFA27-C766-4868-A3FD-8958AA467581}"/>
              </a:ext>
            </a:extLst>
          </p:cNvPr>
          <p:cNvSpPr/>
          <p:nvPr/>
        </p:nvSpPr>
        <p:spPr>
          <a:xfrm>
            <a:off x="10859389" y="6355524"/>
            <a:ext cx="298767" cy="127698"/>
          </a:xfrm>
          <a:custGeom>
            <a:avLst/>
            <a:gdLst>
              <a:gd name="connsiteX0" fmla="*/ 289306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638 w 298767"/>
              <a:gd name="connsiteY5" fmla="*/ 127698 h 127698"/>
              <a:gd name="connsiteX6" fmla="*/ 298767 w 298767"/>
              <a:gd name="connsiteY6" fmla="*/ 1715 h 127698"/>
              <a:gd name="connsiteX7" fmla="*/ 289306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06" y="0"/>
                </a:moveTo>
                <a:cubicBezTo>
                  <a:pt x="261938" y="11811"/>
                  <a:pt x="176657" y="62547"/>
                  <a:pt x="149352" y="76391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618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1" y="23051"/>
                  <a:pt x="298767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5" name="Volný tvar: obrazec 394">
            <a:extLst>
              <a:ext uri="{FF2B5EF4-FFF2-40B4-BE49-F238E27FC236}">
                <a16:creationId xmlns:a16="http://schemas.microsoft.com/office/drawing/2014/main" id="{ED845DCA-19BE-43E2-A439-DE98423C43D8}"/>
              </a:ext>
            </a:extLst>
          </p:cNvPr>
          <p:cNvSpPr/>
          <p:nvPr/>
        </p:nvSpPr>
        <p:spPr>
          <a:xfrm>
            <a:off x="11188509" y="6355524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145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6" name="Volný tvar: obrazec 395">
            <a:extLst>
              <a:ext uri="{FF2B5EF4-FFF2-40B4-BE49-F238E27FC236}">
                <a16:creationId xmlns:a16="http://schemas.microsoft.com/office/drawing/2014/main" id="{75C97D6B-5360-4B05-856D-91F8EFC1DCBF}"/>
              </a:ext>
            </a:extLst>
          </p:cNvPr>
          <p:cNvSpPr/>
          <p:nvPr/>
        </p:nvSpPr>
        <p:spPr>
          <a:xfrm>
            <a:off x="11517883" y="6355524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416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657" y="62547"/>
                  <a:pt x="149416" y="76391"/>
                </a:cubicBezTo>
                <a:cubicBezTo>
                  <a:pt x="122110" y="62547"/>
                  <a:pt x="36830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8" name="Volný tvar: obrazec 397">
            <a:extLst>
              <a:ext uri="{FF2B5EF4-FFF2-40B4-BE49-F238E27FC236}">
                <a16:creationId xmlns:a16="http://schemas.microsoft.com/office/drawing/2014/main" id="{6E6DDE42-3F51-4FF7-894E-6F006CB68EDA}"/>
              </a:ext>
            </a:extLst>
          </p:cNvPr>
          <p:cNvSpPr/>
          <p:nvPr/>
        </p:nvSpPr>
        <p:spPr>
          <a:xfrm>
            <a:off x="981900" y="5640133"/>
            <a:ext cx="298703" cy="127634"/>
          </a:xfrm>
          <a:custGeom>
            <a:avLst/>
            <a:gdLst>
              <a:gd name="connsiteX0" fmla="*/ 289306 w 298703"/>
              <a:gd name="connsiteY0" fmla="*/ 0 h 127634"/>
              <a:gd name="connsiteX1" fmla="*/ 149352 w 298703"/>
              <a:gd name="connsiteY1" fmla="*/ 76390 h 127634"/>
              <a:gd name="connsiteX2" fmla="*/ 9398 w 298703"/>
              <a:gd name="connsiteY2" fmla="*/ 0 h 127634"/>
              <a:gd name="connsiteX3" fmla="*/ 0 w 298703"/>
              <a:gd name="connsiteY3" fmla="*/ 1651 h 127634"/>
              <a:gd name="connsiteX4" fmla="*/ 147066 w 298703"/>
              <a:gd name="connsiteY4" fmla="*/ 127635 h 127634"/>
              <a:gd name="connsiteX5" fmla="*/ 151638 w 298703"/>
              <a:gd name="connsiteY5" fmla="*/ 127635 h 127634"/>
              <a:gd name="connsiteX6" fmla="*/ 298704 w 298703"/>
              <a:gd name="connsiteY6" fmla="*/ 1651 h 127634"/>
              <a:gd name="connsiteX7" fmla="*/ 289306 w 298703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4">
                <a:moveTo>
                  <a:pt x="289306" y="0"/>
                </a:moveTo>
                <a:cubicBezTo>
                  <a:pt x="261938" y="11811"/>
                  <a:pt x="176593" y="62484"/>
                  <a:pt x="149352" y="76390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9" name="Volný tvar: obrazec 398">
            <a:extLst>
              <a:ext uri="{FF2B5EF4-FFF2-40B4-BE49-F238E27FC236}">
                <a16:creationId xmlns:a16="http://schemas.microsoft.com/office/drawing/2014/main" id="{12FFC257-4FF5-47DB-8223-EBC47504CF9B}"/>
              </a:ext>
            </a:extLst>
          </p:cNvPr>
          <p:cNvSpPr/>
          <p:nvPr/>
        </p:nvSpPr>
        <p:spPr>
          <a:xfrm>
            <a:off x="1311211" y="5640133"/>
            <a:ext cx="298767" cy="127634"/>
          </a:xfrm>
          <a:custGeom>
            <a:avLst/>
            <a:gdLst>
              <a:gd name="connsiteX0" fmla="*/ 289369 w 298767"/>
              <a:gd name="connsiteY0" fmla="*/ 0 h 127634"/>
              <a:gd name="connsiteX1" fmla="*/ 149416 w 298767"/>
              <a:gd name="connsiteY1" fmla="*/ 76390 h 127634"/>
              <a:gd name="connsiteX2" fmla="*/ 9398 w 298767"/>
              <a:gd name="connsiteY2" fmla="*/ 0 h 127634"/>
              <a:gd name="connsiteX3" fmla="*/ 0 w 298767"/>
              <a:gd name="connsiteY3" fmla="*/ 1651 h 127634"/>
              <a:gd name="connsiteX4" fmla="*/ 147066 w 298767"/>
              <a:gd name="connsiteY4" fmla="*/ 127635 h 127634"/>
              <a:gd name="connsiteX5" fmla="*/ 151638 w 298767"/>
              <a:gd name="connsiteY5" fmla="*/ 127635 h 127634"/>
              <a:gd name="connsiteX6" fmla="*/ 298767 w 298767"/>
              <a:gd name="connsiteY6" fmla="*/ 1651 h 127634"/>
              <a:gd name="connsiteX7" fmla="*/ 289369 w 298767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4">
                <a:moveTo>
                  <a:pt x="289369" y="0"/>
                </a:moveTo>
                <a:cubicBezTo>
                  <a:pt x="262001" y="11811"/>
                  <a:pt x="176721" y="62484"/>
                  <a:pt x="149416" y="76390"/>
                </a:cubicBezTo>
                <a:cubicBezTo>
                  <a:pt x="122110" y="62547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1" y="22987"/>
                  <a:pt x="298767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00" name="Volný tvar: obrazec 399">
            <a:extLst>
              <a:ext uri="{FF2B5EF4-FFF2-40B4-BE49-F238E27FC236}">
                <a16:creationId xmlns:a16="http://schemas.microsoft.com/office/drawing/2014/main" id="{E1987E06-9264-42BB-9B93-42C6851434E8}"/>
              </a:ext>
            </a:extLst>
          </p:cNvPr>
          <p:cNvSpPr/>
          <p:nvPr/>
        </p:nvSpPr>
        <p:spPr>
          <a:xfrm>
            <a:off x="1640332" y="5640133"/>
            <a:ext cx="298767" cy="127634"/>
          </a:xfrm>
          <a:custGeom>
            <a:avLst/>
            <a:gdLst>
              <a:gd name="connsiteX0" fmla="*/ 289370 w 298767"/>
              <a:gd name="connsiteY0" fmla="*/ 0 h 127634"/>
              <a:gd name="connsiteX1" fmla="*/ 149352 w 298767"/>
              <a:gd name="connsiteY1" fmla="*/ 76390 h 127634"/>
              <a:gd name="connsiteX2" fmla="*/ 9398 w 298767"/>
              <a:gd name="connsiteY2" fmla="*/ 0 h 127634"/>
              <a:gd name="connsiteX3" fmla="*/ 0 w 298767"/>
              <a:gd name="connsiteY3" fmla="*/ 1651 h 127634"/>
              <a:gd name="connsiteX4" fmla="*/ 147066 w 298767"/>
              <a:gd name="connsiteY4" fmla="*/ 127635 h 127634"/>
              <a:gd name="connsiteX5" fmla="*/ 151701 w 298767"/>
              <a:gd name="connsiteY5" fmla="*/ 127635 h 127634"/>
              <a:gd name="connsiteX6" fmla="*/ 298767 w 298767"/>
              <a:gd name="connsiteY6" fmla="*/ 1651 h 127634"/>
              <a:gd name="connsiteX7" fmla="*/ 289370 w 298767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4">
                <a:moveTo>
                  <a:pt x="289370" y="0"/>
                </a:moveTo>
                <a:cubicBezTo>
                  <a:pt x="262001" y="11811"/>
                  <a:pt x="176657" y="62484"/>
                  <a:pt x="149352" y="76390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701" y="127635"/>
                </a:lnTo>
                <a:cubicBezTo>
                  <a:pt x="176213" y="101917"/>
                  <a:pt x="271208" y="22987"/>
                  <a:pt x="298767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01" name="Volný tvar: obrazec 400">
            <a:extLst>
              <a:ext uri="{FF2B5EF4-FFF2-40B4-BE49-F238E27FC236}">
                <a16:creationId xmlns:a16="http://schemas.microsoft.com/office/drawing/2014/main" id="{2998A284-B2DF-4AE8-9EE4-F6DE3B51D42A}"/>
              </a:ext>
            </a:extLst>
          </p:cNvPr>
          <p:cNvSpPr/>
          <p:nvPr/>
        </p:nvSpPr>
        <p:spPr>
          <a:xfrm>
            <a:off x="1969770" y="5640133"/>
            <a:ext cx="298767" cy="127634"/>
          </a:xfrm>
          <a:custGeom>
            <a:avLst/>
            <a:gdLst>
              <a:gd name="connsiteX0" fmla="*/ 289306 w 298767"/>
              <a:gd name="connsiteY0" fmla="*/ 0 h 127634"/>
              <a:gd name="connsiteX1" fmla="*/ 149352 w 298767"/>
              <a:gd name="connsiteY1" fmla="*/ 76390 h 127634"/>
              <a:gd name="connsiteX2" fmla="*/ 9398 w 298767"/>
              <a:gd name="connsiteY2" fmla="*/ 0 h 127634"/>
              <a:gd name="connsiteX3" fmla="*/ 0 w 298767"/>
              <a:gd name="connsiteY3" fmla="*/ 1651 h 127634"/>
              <a:gd name="connsiteX4" fmla="*/ 147066 w 298767"/>
              <a:gd name="connsiteY4" fmla="*/ 127635 h 127634"/>
              <a:gd name="connsiteX5" fmla="*/ 151638 w 298767"/>
              <a:gd name="connsiteY5" fmla="*/ 127635 h 127634"/>
              <a:gd name="connsiteX6" fmla="*/ 298767 w 298767"/>
              <a:gd name="connsiteY6" fmla="*/ 1651 h 127634"/>
              <a:gd name="connsiteX7" fmla="*/ 289306 w 298767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4">
                <a:moveTo>
                  <a:pt x="289306" y="0"/>
                </a:moveTo>
                <a:cubicBezTo>
                  <a:pt x="262001" y="11811"/>
                  <a:pt x="176657" y="62484"/>
                  <a:pt x="149352" y="76390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618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2" y="22987"/>
                  <a:pt x="298767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02" name="Volný tvar: obrazec 401">
            <a:extLst>
              <a:ext uri="{FF2B5EF4-FFF2-40B4-BE49-F238E27FC236}">
                <a16:creationId xmlns:a16="http://schemas.microsoft.com/office/drawing/2014/main" id="{ED8092B1-8DFA-4D28-ADC2-5E3B9F9692FB}"/>
              </a:ext>
            </a:extLst>
          </p:cNvPr>
          <p:cNvSpPr/>
          <p:nvPr/>
        </p:nvSpPr>
        <p:spPr>
          <a:xfrm>
            <a:off x="2298826" y="5640133"/>
            <a:ext cx="298704" cy="127634"/>
          </a:xfrm>
          <a:custGeom>
            <a:avLst/>
            <a:gdLst>
              <a:gd name="connsiteX0" fmla="*/ 289433 w 298704"/>
              <a:gd name="connsiteY0" fmla="*/ 0 h 127634"/>
              <a:gd name="connsiteX1" fmla="*/ 149416 w 298704"/>
              <a:gd name="connsiteY1" fmla="*/ 76390 h 127634"/>
              <a:gd name="connsiteX2" fmla="*/ 9398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433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433" y="0"/>
                </a:moveTo>
                <a:cubicBezTo>
                  <a:pt x="262065" y="11811"/>
                  <a:pt x="176721" y="62484"/>
                  <a:pt x="149416" y="76390"/>
                </a:cubicBezTo>
                <a:cubicBezTo>
                  <a:pt x="122111" y="62547"/>
                  <a:pt x="36830" y="11811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6" y="101917"/>
                  <a:pt x="271082" y="22987"/>
                  <a:pt x="298704" y="1651"/>
                </a:cubicBezTo>
                <a:lnTo>
                  <a:pt x="289433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03" name="Volný tvar: obrazec 402">
            <a:extLst>
              <a:ext uri="{FF2B5EF4-FFF2-40B4-BE49-F238E27FC236}">
                <a16:creationId xmlns:a16="http://schemas.microsoft.com/office/drawing/2014/main" id="{8EB15BBC-5892-4997-B26B-A99ABABF04F6}"/>
              </a:ext>
            </a:extLst>
          </p:cNvPr>
          <p:cNvSpPr/>
          <p:nvPr/>
        </p:nvSpPr>
        <p:spPr>
          <a:xfrm>
            <a:off x="2628201" y="5640133"/>
            <a:ext cx="298703" cy="127634"/>
          </a:xfrm>
          <a:custGeom>
            <a:avLst/>
            <a:gdLst>
              <a:gd name="connsiteX0" fmla="*/ 289369 w 298703"/>
              <a:gd name="connsiteY0" fmla="*/ 0 h 127634"/>
              <a:gd name="connsiteX1" fmla="*/ 149416 w 298703"/>
              <a:gd name="connsiteY1" fmla="*/ 76390 h 127634"/>
              <a:gd name="connsiteX2" fmla="*/ 9398 w 298703"/>
              <a:gd name="connsiteY2" fmla="*/ 0 h 127634"/>
              <a:gd name="connsiteX3" fmla="*/ 0 w 298703"/>
              <a:gd name="connsiteY3" fmla="*/ 1651 h 127634"/>
              <a:gd name="connsiteX4" fmla="*/ 147066 w 298703"/>
              <a:gd name="connsiteY4" fmla="*/ 127635 h 127634"/>
              <a:gd name="connsiteX5" fmla="*/ 151638 w 298703"/>
              <a:gd name="connsiteY5" fmla="*/ 127635 h 127634"/>
              <a:gd name="connsiteX6" fmla="*/ 298704 w 298703"/>
              <a:gd name="connsiteY6" fmla="*/ 1651 h 127634"/>
              <a:gd name="connsiteX7" fmla="*/ 289369 w 298703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4">
                <a:moveTo>
                  <a:pt x="289369" y="0"/>
                </a:moveTo>
                <a:cubicBezTo>
                  <a:pt x="262001" y="11811"/>
                  <a:pt x="176720" y="62484"/>
                  <a:pt x="149416" y="76390"/>
                </a:cubicBezTo>
                <a:cubicBezTo>
                  <a:pt x="122110" y="62547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1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04" name="Volný tvar: obrazec 403">
            <a:extLst>
              <a:ext uri="{FF2B5EF4-FFF2-40B4-BE49-F238E27FC236}">
                <a16:creationId xmlns:a16="http://schemas.microsoft.com/office/drawing/2014/main" id="{4CAE1D07-760E-4038-8E4F-7332D56F89A3}"/>
              </a:ext>
            </a:extLst>
          </p:cNvPr>
          <p:cNvSpPr/>
          <p:nvPr/>
        </p:nvSpPr>
        <p:spPr>
          <a:xfrm>
            <a:off x="2957385" y="5640133"/>
            <a:ext cx="298704" cy="127634"/>
          </a:xfrm>
          <a:custGeom>
            <a:avLst/>
            <a:gdLst>
              <a:gd name="connsiteX0" fmla="*/ 289369 w 298704"/>
              <a:gd name="connsiteY0" fmla="*/ 0 h 127634"/>
              <a:gd name="connsiteX1" fmla="*/ 149352 w 298704"/>
              <a:gd name="connsiteY1" fmla="*/ 76390 h 127634"/>
              <a:gd name="connsiteX2" fmla="*/ 9398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369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369" y="0"/>
                </a:moveTo>
                <a:cubicBezTo>
                  <a:pt x="262001" y="11811"/>
                  <a:pt x="176657" y="62484"/>
                  <a:pt x="149352" y="76390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5" y="101917"/>
                  <a:pt x="271082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05" name="Volný tvar: obrazec 404">
            <a:extLst>
              <a:ext uri="{FF2B5EF4-FFF2-40B4-BE49-F238E27FC236}">
                <a16:creationId xmlns:a16="http://schemas.microsoft.com/office/drawing/2014/main" id="{542666F0-2DB9-49B9-A921-4F64517604E8}"/>
              </a:ext>
            </a:extLst>
          </p:cNvPr>
          <p:cNvSpPr/>
          <p:nvPr/>
        </p:nvSpPr>
        <p:spPr>
          <a:xfrm>
            <a:off x="3286759" y="5640133"/>
            <a:ext cx="298704" cy="127634"/>
          </a:xfrm>
          <a:custGeom>
            <a:avLst/>
            <a:gdLst>
              <a:gd name="connsiteX0" fmla="*/ 289306 w 298704"/>
              <a:gd name="connsiteY0" fmla="*/ 0 h 127634"/>
              <a:gd name="connsiteX1" fmla="*/ 149352 w 298704"/>
              <a:gd name="connsiteY1" fmla="*/ 76390 h 127634"/>
              <a:gd name="connsiteX2" fmla="*/ 9398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306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306" y="0"/>
                </a:moveTo>
                <a:cubicBezTo>
                  <a:pt x="261938" y="11811"/>
                  <a:pt x="176593" y="62484"/>
                  <a:pt x="149352" y="76390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06" name="Volný tvar: obrazec 405">
            <a:extLst>
              <a:ext uri="{FF2B5EF4-FFF2-40B4-BE49-F238E27FC236}">
                <a16:creationId xmlns:a16="http://schemas.microsoft.com/office/drawing/2014/main" id="{1DF6DBA0-E44B-4A1D-8B56-5C1CB37F0261}"/>
              </a:ext>
            </a:extLst>
          </p:cNvPr>
          <p:cNvSpPr/>
          <p:nvPr/>
        </p:nvSpPr>
        <p:spPr>
          <a:xfrm>
            <a:off x="3615880" y="5640133"/>
            <a:ext cx="298703" cy="127634"/>
          </a:xfrm>
          <a:custGeom>
            <a:avLst/>
            <a:gdLst>
              <a:gd name="connsiteX0" fmla="*/ 289370 w 298703"/>
              <a:gd name="connsiteY0" fmla="*/ 0 h 127634"/>
              <a:gd name="connsiteX1" fmla="*/ 149352 w 298703"/>
              <a:gd name="connsiteY1" fmla="*/ 76390 h 127634"/>
              <a:gd name="connsiteX2" fmla="*/ 9398 w 298703"/>
              <a:gd name="connsiteY2" fmla="*/ 0 h 127634"/>
              <a:gd name="connsiteX3" fmla="*/ 0 w 298703"/>
              <a:gd name="connsiteY3" fmla="*/ 1651 h 127634"/>
              <a:gd name="connsiteX4" fmla="*/ 147066 w 298703"/>
              <a:gd name="connsiteY4" fmla="*/ 127635 h 127634"/>
              <a:gd name="connsiteX5" fmla="*/ 151638 w 298703"/>
              <a:gd name="connsiteY5" fmla="*/ 127635 h 127634"/>
              <a:gd name="connsiteX6" fmla="*/ 298704 w 298703"/>
              <a:gd name="connsiteY6" fmla="*/ 1651 h 127634"/>
              <a:gd name="connsiteX7" fmla="*/ 289370 w 298703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4">
                <a:moveTo>
                  <a:pt x="289370" y="0"/>
                </a:moveTo>
                <a:cubicBezTo>
                  <a:pt x="262001" y="11811"/>
                  <a:pt x="176657" y="62484"/>
                  <a:pt x="149352" y="76390"/>
                </a:cubicBezTo>
                <a:cubicBezTo>
                  <a:pt x="122047" y="62547"/>
                  <a:pt x="36766" y="11811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07" name="Volný tvar: obrazec 406">
            <a:extLst>
              <a:ext uri="{FF2B5EF4-FFF2-40B4-BE49-F238E27FC236}">
                <a16:creationId xmlns:a16="http://schemas.microsoft.com/office/drawing/2014/main" id="{D2DB48B4-2B29-4C17-A9A0-B1B810E43217}"/>
              </a:ext>
            </a:extLst>
          </p:cNvPr>
          <p:cNvSpPr/>
          <p:nvPr/>
        </p:nvSpPr>
        <p:spPr>
          <a:xfrm>
            <a:off x="3945318" y="5640133"/>
            <a:ext cx="298703" cy="127634"/>
          </a:xfrm>
          <a:custGeom>
            <a:avLst/>
            <a:gdLst>
              <a:gd name="connsiteX0" fmla="*/ 289306 w 298703"/>
              <a:gd name="connsiteY0" fmla="*/ 0 h 127634"/>
              <a:gd name="connsiteX1" fmla="*/ 149352 w 298703"/>
              <a:gd name="connsiteY1" fmla="*/ 76390 h 127634"/>
              <a:gd name="connsiteX2" fmla="*/ 9398 w 298703"/>
              <a:gd name="connsiteY2" fmla="*/ 0 h 127634"/>
              <a:gd name="connsiteX3" fmla="*/ 0 w 298703"/>
              <a:gd name="connsiteY3" fmla="*/ 1651 h 127634"/>
              <a:gd name="connsiteX4" fmla="*/ 147066 w 298703"/>
              <a:gd name="connsiteY4" fmla="*/ 127635 h 127634"/>
              <a:gd name="connsiteX5" fmla="*/ 151638 w 298703"/>
              <a:gd name="connsiteY5" fmla="*/ 127635 h 127634"/>
              <a:gd name="connsiteX6" fmla="*/ 298704 w 298703"/>
              <a:gd name="connsiteY6" fmla="*/ 1651 h 127634"/>
              <a:gd name="connsiteX7" fmla="*/ 289306 w 298703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4">
                <a:moveTo>
                  <a:pt x="289306" y="0"/>
                </a:moveTo>
                <a:cubicBezTo>
                  <a:pt x="262001" y="11811"/>
                  <a:pt x="176657" y="62484"/>
                  <a:pt x="149352" y="76390"/>
                </a:cubicBezTo>
                <a:cubicBezTo>
                  <a:pt x="122047" y="62547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08" name="Volný tvar: obrazec 407">
            <a:extLst>
              <a:ext uri="{FF2B5EF4-FFF2-40B4-BE49-F238E27FC236}">
                <a16:creationId xmlns:a16="http://schemas.microsoft.com/office/drawing/2014/main" id="{33514EBB-FFAC-4F51-8F58-AE8F794E35B5}"/>
              </a:ext>
            </a:extLst>
          </p:cNvPr>
          <p:cNvSpPr/>
          <p:nvPr/>
        </p:nvSpPr>
        <p:spPr>
          <a:xfrm>
            <a:off x="4274439" y="5640133"/>
            <a:ext cx="298703" cy="127634"/>
          </a:xfrm>
          <a:custGeom>
            <a:avLst/>
            <a:gdLst>
              <a:gd name="connsiteX0" fmla="*/ 289370 w 298703"/>
              <a:gd name="connsiteY0" fmla="*/ 0 h 127634"/>
              <a:gd name="connsiteX1" fmla="*/ 149352 w 298703"/>
              <a:gd name="connsiteY1" fmla="*/ 76390 h 127634"/>
              <a:gd name="connsiteX2" fmla="*/ 9398 w 298703"/>
              <a:gd name="connsiteY2" fmla="*/ 0 h 127634"/>
              <a:gd name="connsiteX3" fmla="*/ 0 w 298703"/>
              <a:gd name="connsiteY3" fmla="*/ 1651 h 127634"/>
              <a:gd name="connsiteX4" fmla="*/ 147066 w 298703"/>
              <a:gd name="connsiteY4" fmla="*/ 127635 h 127634"/>
              <a:gd name="connsiteX5" fmla="*/ 151638 w 298703"/>
              <a:gd name="connsiteY5" fmla="*/ 127635 h 127634"/>
              <a:gd name="connsiteX6" fmla="*/ 298704 w 298703"/>
              <a:gd name="connsiteY6" fmla="*/ 1651 h 127634"/>
              <a:gd name="connsiteX7" fmla="*/ 289370 w 298703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4">
                <a:moveTo>
                  <a:pt x="289370" y="0"/>
                </a:moveTo>
                <a:cubicBezTo>
                  <a:pt x="262001" y="11811"/>
                  <a:pt x="176657" y="62484"/>
                  <a:pt x="149352" y="76390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145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09" name="Volný tvar: obrazec 408">
            <a:extLst>
              <a:ext uri="{FF2B5EF4-FFF2-40B4-BE49-F238E27FC236}">
                <a16:creationId xmlns:a16="http://schemas.microsoft.com/office/drawing/2014/main" id="{CB43FCD1-AA60-413D-8248-5895B798DA73}"/>
              </a:ext>
            </a:extLst>
          </p:cNvPr>
          <p:cNvSpPr/>
          <p:nvPr/>
        </p:nvSpPr>
        <p:spPr>
          <a:xfrm>
            <a:off x="4603750" y="5640133"/>
            <a:ext cx="298703" cy="127634"/>
          </a:xfrm>
          <a:custGeom>
            <a:avLst/>
            <a:gdLst>
              <a:gd name="connsiteX0" fmla="*/ 289370 w 298703"/>
              <a:gd name="connsiteY0" fmla="*/ 0 h 127634"/>
              <a:gd name="connsiteX1" fmla="*/ 149416 w 298703"/>
              <a:gd name="connsiteY1" fmla="*/ 76390 h 127634"/>
              <a:gd name="connsiteX2" fmla="*/ 9398 w 298703"/>
              <a:gd name="connsiteY2" fmla="*/ 0 h 127634"/>
              <a:gd name="connsiteX3" fmla="*/ 0 w 298703"/>
              <a:gd name="connsiteY3" fmla="*/ 1651 h 127634"/>
              <a:gd name="connsiteX4" fmla="*/ 147066 w 298703"/>
              <a:gd name="connsiteY4" fmla="*/ 127635 h 127634"/>
              <a:gd name="connsiteX5" fmla="*/ 151638 w 298703"/>
              <a:gd name="connsiteY5" fmla="*/ 127635 h 127634"/>
              <a:gd name="connsiteX6" fmla="*/ 298704 w 298703"/>
              <a:gd name="connsiteY6" fmla="*/ 1651 h 127634"/>
              <a:gd name="connsiteX7" fmla="*/ 289370 w 298703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4">
                <a:moveTo>
                  <a:pt x="289370" y="0"/>
                </a:moveTo>
                <a:cubicBezTo>
                  <a:pt x="262001" y="11811"/>
                  <a:pt x="176657" y="62484"/>
                  <a:pt x="149416" y="76390"/>
                </a:cubicBezTo>
                <a:cubicBezTo>
                  <a:pt x="122110" y="62547"/>
                  <a:pt x="36830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10" name="Volný tvar: obrazec 409">
            <a:extLst>
              <a:ext uri="{FF2B5EF4-FFF2-40B4-BE49-F238E27FC236}">
                <a16:creationId xmlns:a16="http://schemas.microsoft.com/office/drawing/2014/main" id="{01CB69B7-6315-4D29-BD0D-4ABD658559FF}"/>
              </a:ext>
            </a:extLst>
          </p:cNvPr>
          <p:cNvSpPr/>
          <p:nvPr/>
        </p:nvSpPr>
        <p:spPr>
          <a:xfrm>
            <a:off x="4932934" y="5640133"/>
            <a:ext cx="298767" cy="127634"/>
          </a:xfrm>
          <a:custGeom>
            <a:avLst/>
            <a:gdLst>
              <a:gd name="connsiteX0" fmla="*/ 289369 w 298767"/>
              <a:gd name="connsiteY0" fmla="*/ 0 h 127634"/>
              <a:gd name="connsiteX1" fmla="*/ 149352 w 298767"/>
              <a:gd name="connsiteY1" fmla="*/ 76390 h 127634"/>
              <a:gd name="connsiteX2" fmla="*/ 9398 w 298767"/>
              <a:gd name="connsiteY2" fmla="*/ 0 h 127634"/>
              <a:gd name="connsiteX3" fmla="*/ 0 w 298767"/>
              <a:gd name="connsiteY3" fmla="*/ 1651 h 127634"/>
              <a:gd name="connsiteX4" fmla="*/ 147066 w 298767"/>
              <a:gd name="connsiteY4" fmla="*/ 127635 h 127634"/>
              <a:gd name="connsiteX5" fmla="*/ 151701 w 298767"/>
              <a:gd name="connsiteY5" fmla="*/ 127635 h 127634"/>
              <a:gd name="connsiteX6" fmla="*/ 298767 w 298767"/>
              <a:gd name="connsiteY6" fmla="*/ 1651 h 127634"/>
              <a:gd name="connsiteX7" fmla="*/ 289369 w 298767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4">
                <a:moveTo>
                  <a:pt x="289369" y="0"/>
                </a:moveTo>
                <a:cubicBezTo>
                  <a:pt x="262001" y="11811"/>
                  <a:pt x="176657" y="62484"/>
                  <a:pt x="149352" y="76390"/>
                </a:cubicBezTo>
                <a:cubicBezTo>
                  <a:pt x="122047" y="62547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701" y="127635"/>
                </a:lnTo>
                <a:cubicBezTo>
                  <a:pt x="176149" y="101917"/>
                  <a:pt x="271145" y="22987"/>
                  <a:pt x="298767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11" name="Volný tvar: obrazec 410">
            <a:extLst>
              <a:ext uri="{FF2B5EF4-FFF2-40B4-BE49-F238E27FC236}">
                <a16:creationId xmlns:a16="http://schemas.microsoft.com/office/drawing/2014/main" id="{562A0B84-845E-4279-9053-DCFECD5A1C0B}"/>
              </a:ext>
            </a:extLst>
          </p:cNvPr>
          <p:cNvSpPr/>
          <p:nvPr/>
        </p:nvSpPr>
        <p:spPr>
          <a:xfrm>
            <a:off x="981900" y="5877623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2 w 298703"/>
              <a:gd name="connsiteY1" fmla="*/ 76391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1938" y="11811"/>
                  <a:pt x="176593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12" name="Volný tvar: obrazec 411">
            <a:extLst>
              <a:ext uri="{FF2B5EF4-FFF2-40B4-BE49-F238E27FC236}">
                <a16:creationId xmlns:a16="http://schemas.microsoft.com/office/drawing/2014/main" id="{D65F7601-AD8B-4A5B-A612-DBA0C5F94C51}"/>
              </a:ext>
            </a:extLst>
          </p:cNvPr>
          <p:cNvSpPr/>
          <p:nvPr/>
        </p:nvSpPr>
        <p:spPr>
          <a:xfrm>
            <a:off x="1311211" y="5877623"/>
            <a:ext cx="298767" cy="127635"/>
          </a:xfrm>
          <a:custGeom>
            <a:avLst/>
            <a:gdLst>
              <a:gd name="connsiteX0" fmla="*/ 289369 w 298767"/>
              <a:gd name="connsiteY0" fmla="*/ 0 h 127635"/>
              <a:gd name="connsiteX1" fmla="*/ 149416 w 298767"/>
              <a:gd name="connsiteY1" fmla="*/ 76391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638 w 298767"/>
              <a:gd name="connsiteY5" fmla="*/ 127635 h 127635"/>
              <a:gd name="connsiteX6" fmla="*/ 298767 w 298767"/>
              <a:gd name="connsiteY6" fmla="*/ 1651 h 127635"/>
              <a:gd name="connsiteX7" fmla="*/ 289369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69" y="0"/>
                </a:moveTo>
                <a:cubicBezTo>
                  <a:pt x="262001" y="11811"/>
                  <a:pt x="176721" y="62548"/>
                  <a:pt x="149416" y="76391"/>
                </a:cubicBezTo>
                <a:cubicBezTo>
                  <a:pt x="122110" y="62548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67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13" name="Volný tvar: obrazec 412">
            <a:extLst>
              <a:ext uri="{FF2B5EF4-FFF2-40B4-BE49-F238E27FC236}">
                <a16:creationId xmlns:a16="http://schemas.microsoft.com/office/drawing/2014/main" id="{B614C38E-46C3-4064-9CC8-6F7907BD8CD4}"/>
              </a:ext>
            </a:extLst>
          </p:cNvPr>
          <p:cNvSpPr/>
          <p:nvPr/>
        </p:nvSpPr>
        <p:spPr>
          <a:xfrm>
            <a:off x="1640332" y="5877623"/>
            <a:ext cx="298767" cy="127635"/>
          </a:xfrm>
          <a:custGeom>
            <a:avLst/>
            <a:gdLst>
              <a:gd name="connsiteX0" fmla="*/ 289370 w 298767"/>
              <a:gd name="connsiteY0" fmla="*/ 0 h 127635"/>
              <a:gd name="connsiteX1" fmla="*/ 149352 w 298767"/>
              <a:gd name="connsiteY1" fmla="*/ 76391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701 w 298767"/>
              <a:gd name="connsiteY5" fmla="*/ 127635 h 127635"/>
              <a:gd name="connsiteX6" fmla="*/ 298767 w 298767"/>
              <a:gd name="connsiteY6" fmla="*/ 1651 h 127635"/>
              <a:gd name="connsiteX7" fmla="*/ 289370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701" y="127635"/>
                </a:lnTo>
                <a:cubicBezTo>
                  <a:pt x="176213" y="101854"/>
                  <a:pt x="271208" y="22987"/>
                  <a:pt x="298767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14" name="Volný tvar: obrazec 413">
            <a:extLst>
              <a:ext uri="{FF2B5EF4-FFF2-40B4-BE49-F238E27FC236}">
                <a16:creationId xmlns:a16="http://schemas.microsoft.com/office/drawing/2014/main" id="{FFCBE334-B212-4240-AEA6-1CBB286FF221}"/>
              </a:ext>
            </a:extLst>
          </p:cNvPr>
          <p:cNvSpPr/>
          <p:nvPr/>
        </p:nvSpPr>
        <p:spPr>
          <a:xfrm>
            <a:off x="1969770" y="5877623"/>
            <a:ext cx="298767" cy="127635"/>
          </a:xfrm>
          <a:custGeom>
            <a:avLst/>
            <a:gdLst>
              <a:gd name="connsiteX0" fmla="*/ 289306 w 298767"/>
              <a:gd name="connsiteY0" fmla="*/ 0 h 127635"/>
              <a:gd name="connsiteX1" fmla="*/ 149352 w 298767"/>
              <a:gd name="connsiteY1" fmla="*/ 76391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638 w 298767"/>
              <a:gd name="connsiteY5" fmla="*/ 127635 h 127635"/>
              <a:gd name="connsiteX6" fmla="*/ 298767 w 298767"/>
              <a:gd name="connsiteY6" fmla="*/ 1651 h 127635"/>
              <a:gd name="connsiteX7" fmla="*/ 289306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06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618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67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15" name="Volný tvar: obrazec 414">
            <a:extLst>
              <a:ext uri="{FF2B5EF4-FFF2-40B4-BE49-F238E27FC236}">
                <a16:creationId xmlns:a16="http://schemas.microsoft.com/office/drawing/2014/main" id="{0F939AF7-9185-4A63-8495-A12E26E3BAA6}"/>
              </a:ext>
            </a:extLst>
          </p:cNvPr>
          <p:cNvSpPr/>
          <p:nvPr/>
        </p:nvSpPr>
        <p:spPr>
          <a:xfrm>
            <a:off x="2298826" y="5877623"/>
            <a:ext cx="298704" cy="127635"/>
          </a:xfrm>
          <a:custGeom>
            <a:avLst/>
            <a:gdLst>
              <a:gd name="connsiteX0" fmla="*/ 289433 w 298704"/>
              <a:gd name="connsiteY0" fmla="*/ 0 h 127635"/>
              <a:gd name="connsiteX1" fmla="*/ 149416 w 298704"/>
              <a:gd name="connsiteY1" fmla="*/ 76391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433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433" y="0"/>
                </a:moveTo>
                <a:cubicBezTo>
                  <a:pt x="262065" y="11811"/>
                  <a:pt x="176721" y="62548"/>
                  <a:pt x="149416" y="76391"/>
                </a:cubicBezTo>
                <a:cubicBezTo>
                  <a:pt x="122111" y="62548"/>
                  <a:pt x="36830" y="11811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6" y="101854"/>
                  <a:pt x="271082" y="22987"/>
                  <a:pt x="298704" y="1651"/>
                </a:cubicBezTo>
                <a:lnTo>
                  <a:pt x="289433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16" name="Volný tvar: obrazec 415">
            <a:extLst>
              <a:ext uri="{FF2B5EF4-FFF2-40B4-BE49-F238E27FC236}">
                <a16:creationId xmlns:a16="http://schemas.microsoft.com/office/drawing/2014/main" id="{6F5CF21E-702A-4C42-94A2-A47EBD4177D2}"/>
              </a:ext>
            </a:extLst>
          </p:cNvPr>
          <p:cNvSpPr/>
          <p:nvPr/>
        </p:nvSpPr>
        <p:spPr>
          <a:xfrm>
            <a:off x="2628201" y="5877623"/>
            <a:ext cx="298703" cy="127635"/>
          </a:xfrm>
          <a:custGeom>
            <a:avLst/>
            <a:gdLst>
              <a:gd name="connsiteX0" fmla="*/ 289369 w 298703"/>
              <a:gd name="connsiteY0" fmla="*/ 0 h 127635"/>
              <a:gd name="connsiteX1" fmla="*/ 149416 w 298703"/>
              <a:gd name="connsiteY1" fmla="*/ 76391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69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69" y="0"/>
                </a:moveTo>
                <a:cubicBezTo>
                  <a:pt x="262001" y="11811"/>
                  <a:pt x="176720" y="62548"/>
                  <a:pt x="149416" y="76391"/>
                </a:cubicBezTo>
                <a:cubicBezTo>
                  <a:pt x="122110" y="62548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17" name="Volný tvar: obrazec 416">
            <a:extLst>
              <a:ext uri="{FF2B5EF4-FFF2-40B4-BE49-F238E27FC236}">
                <a16:creationId xmlns:a16="http://schemas.microsoft.com/office/drawing/2014/main" id="{6BA54EEE-47C6-49C9-9ABB-80B66357EE26}"/>
              </a:ext>
            </a:extLst>
          </p:cNvPr>
          <p:cNvSpPr/>
          <p:nvPr/>
        </p:nvSpPr>
        <p:spPr>
          <a:xfrm>
            <a:off x="2957385" y="5877623"/>
            <a:ext cx="298704" cy="127635"/>
          </a:xfrm>
          <a:custGeom>
            <a:avLst/>
            <a:gdLst>
              <a:gd name="connsiteX0" fmla="*/ 289369 w 298704"/>
              <a:gd name="connsiteY0" fmla="*/ 0 h 127635"/>
              <a:gd name="connsiteX1" fmla="*/ 149352 w 298704"/>
              <a:gd name="connsiteY1" fmla="*/ 76391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69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69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5" y="101854"/>
                  <a:pt x="271082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18" name="Volný tvar: obrazec 417">
            <a:extLst>
              <a:ext uri="{FF2B5EF4-FFF2-40B4-BE49-F238E27FC236}">
                <a16:creationId xmlns:a16="http://schemas.microsoft.com/office/drawing/2014/main" id="{4895F752-5C8F-4CA5-A9E2-CAB0653389B8}"/>
              </a:ext>
            </a:extLst>
          </p:cNvPr>
          <p:cNvSpPr/>
          <p:nvPr/>
        </p:nvSpPr>
        <p:spPr>
          <a:xfrm>
            <a:off x="3286759" y="5877623"/>
            <a:ext cx="298704" cy="127635"/>
          </a:xfrm>
          <a:custGeom>
            <a:avLst/>
            <a:gdLst>
              <a:gd name="connsiteX0" fmla="*/ 289306 w 298704"/>
              <a:gd name="connsiteY0" fmla="*/ 0 h 127635"/>
              <a:gd name="connsiteX1" fmla="*/ 149352 w 298704"/>
              <a:gd name="connsiteY1" fmla="*/ 76391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06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06" y="0"/>
                </a:moveTo>
                <a:cubicBezTo>
                  <a:pt x="261938" y="11811"/>
                  <a:pt x="176593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19" name="Volný tvar: obrazec 418">
            <a:extLst>
              <a:ext uri="{FF2B5EF4-FFF2-40B4-BE49-F238E27FC236}">
                <a16:creationId xmlns:a16="http://schemas.microsoft.com/office/drawing/2014/main" id="{18B51864-7F26-461E-906F-384AA06C7A64}"/>
              </a:ext>
            </a:extLst>
          </p:cNvPr>
          <p:cNvSpPr/>
          <p:nvPr/>
        </p:nvSpPr>
        <p:spPr>
          <a:xfrm>
            <a:off x="3615880" y="5877623"/>
            <a:ext cx="298703" cy="127635"/>
          </a:xfrm>
          <a:custGeom>
            <a:avLst/>
            <a:gdLst>
              <a:gd name="connsiteX0" fmla="*/ 289370 w 298703"/>
              <a:gd name="connsiteY0" fmla="*/ 0 h 127635"/>
              <a:gd name="connsiteX1" fmla="*/ 149352 w 298703"/>
              <a:gd name="connsiteY1" fmla="*/ 76391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70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66" y="11811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20" name="Volný tvar: obrazec 419">
            <a:extLst>
              <a:ext uri="{FF2B5EF4-FFF2-40B4-BE49-F238E27FC236}">
                <a16:creationId xmlns:a16="http://schemas.microsoft.com/office/drawing/2014/main" id="{10F72F91-EBD0-4B87-89C1-FDED381DE184}"/>
              </a:ext>
            </a:extLst>
          </p:cNvPr>
          <p:cNvSpPr/>
          <p:nvPr/>
        </p:nvSpPr>
        <p:spPr>
          <a:xfrm>
            <a:off x="3945318" y="5877623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2 w 298703"/>
              <a:gd name="connsiteY1" fmla="*/ 76391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21" name="Volný tvar: obrazec 420">
            <a:extLst>
              <a:ext uri="{FF2B5EF4-FFF2-40B4-BE49-F238E27FC236}">
                <a16:creationId xmlns:a16="http://schemas.microsoft.com/office/drawing/2014/main" id="{07C8168A-529A-4D23-B8DF-8422C0165A64}"/>
              </a:ext>
            </a:extLst>
          </p:cNvPr>
          <p:cNvSpPr/>
          <p:nvPr/>
        </p:nvSpPr>
        <p:spPr>
          <a:xfrm>
            <a:off x="4274439" y="5877623"/>
            <a:ext cx="298703" cy="127635"/>
          </a:xfrm>
          <a:custGeom>
            <a:avLst/>
            <a:gdLst>
              <a:gd name="connsiteX0" fmla="*/ 289370 w 298703"/>
              <a:gd name="connsiteY0" fmla="*/ 0 h 127635"/>
              <a:gd name="connsiteX1" fmla="*/ 149352 w 298703"/>
              <a:gd name="connsiteY1" fmla="*/ 76391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70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145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22" name="Volný tvar: obrazec 421">
            <a:extLst>
              <a:ext uri="{FF2B5EF4-FFF2-40B4-BE49-F238E27FC236}">
                <a16:creationId xmlns:a16="http://schemas.microsoft.com/office/drawing/2014/main" id="{9CF90344-ED23-4AA1-9A72-C0AB34AFEBEA}"/>
              </a:ext>
            </a:extLst>
          </p:cNvPr>
          <p:cNvSpPr/>
          <p:nvPr/>
        </p:nvSpPr>
        <p:spPr>
          <a:xfrm>
            <a:off x="4603750" y="5877623"/>
            <a:ext cx="298703" cy="127635"/>
          </a:xfrm>
          <a:custGeom>
            <a:avLst/>
            <a:gdLst>
              <a:gd name="connsiteX0" fmla="*/ 289370 w 298703"/>
              <a:gd name="connsiteY0" fmla="*/ 0 h 127635"/>
              <a:gd name="connsiteX1" fmla="*/ 149416 w 298703"/>
              <a:gd name="connsiteY1" fmla="*/ 76391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70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70" y="0"/>
                </a:moveTo>
                <a:cubicBezTo>
                  <a:pt x="262001" y="11811"/>
                  <a:pt x="176657" y="62548"/>
                  <a:pt x="149416" y="76391"/>
                </a:cubicBezTo>
                <a:cubicBezTo>
                  <a:pt x="122110" y="62548"/>
                  <a:pt x="36830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23" name="Volný tvar: obrazec 422">
            <a:extLst>
              <a:ext uri="{FF2B5EF4-FFF2-40B4-BE49-F238E27FC236}">
                <a16:creationId xmlns:a16="http://schemas.microsoft.com/office/drawing/2014/main" id="{77C6E2B8-0AF6-41FA-85CF-FBE29A306885}"/>
              </a:ext>
            </a:extLst>
          </p:cNvPr>
          <p:cNvSpPr/>
          <p:nvPr/>
        </p:nvSpPr>
        <p:spPr>
          <a:xfrm>
            <a:off x="4932934" y="5877623"/>
            <a:ext cx="298767" cy="127635"/>
          </a:xfrm>
          <a:custGeom>
            <a:avLst/>
            <a:gdLst>
              <a:gd name="connsiteX0" fmla="*/ 289369 w 298767"/>
              <a:gd name="connsiteY0" fmla="*/ 0 h 127635"/>
              <a:gd name="connsiteX1" fmla="*/ 149352 w 298767"/>
              <a:gd name="connsiteY1" fmla="*/ 76391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701 w 298767"/>
              <a:gd name="connsiteY5" fmla="*/ 127635 h 127635"/>
              <a:gd name="connsiteX6" fmla="*/ 298767 w 298767"/>
              <a:gd name="connsiteY6" fmla="*/ 1651 h 127635"/>
              <a:gd name="connsiteX7" fmla="*/ 289369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69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701" y="127635"/>
                </a:lnTo>
                <a:cubicBezTo>
                  <a:pt x="176149" y="101854"/>
                  <a:pt x="271145" y="22987"/>
                  <a:pt x="298767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24" name="Volný tvar: obrazec 423">
            <a:extLst>
              <a:ext uri="{FF2B5EF4-FFF2-40B4-BE49-F238E27FC236}">
                <a16:creationId xmlns:a16="http://schemas.microsoft.com/office/drawing/2014/main" id="{A701969A-03E6-4D15-AE83-08EC7214D708}"/>
              </a:ext>
            </a:extLst>
          </p:cNvPr>
          <p:cNvSpPr/>
          <p:nvPr/>
        </p:nvSpPr>
        <p:spPr>
          <a:xfrm>
            <a:off x="5262181" y="5640133"/>
            <a:ext cx="298703" cy="127634"/>
          </a:xfrm>
          <a:custGeom>
            <a:avLst/>
            <a:gdLst>
              <a:gd name="connsiteX0" fmla="*/ 289306 w 298703"/>
              <a:gd name="connsiteY0" fmla="*/ 0 h 127634"/>
              <a:gd name="connsiteX1" fmla="*/ 149352 w 298703"/>
              <a:gd name="connsiteY1" fmla="*/ 76390 h 127634"/>
              <a:gd name="connsiteX2" fmla="*/ 9398 w 298703"/>
              <a:gd name="connsiteY2" fmla="*/ 0 h 127634"/>
              <a:gd name="connsiteX3" fmla="*/ 0 w 298703"/>
              <a:gd name="connsiteY3" fmla="*/ 1651 h 127634"/>
              <a:gd name="connsiteX4" fmla="*/ 147066 w 298703"/>
              <a:gd name="connsiteY4" fmla="*/ 127635 h 127634"/>
              <a:gd name="connsiteX5" fmla="*/ 151638 w 298703"/>
              <a:gd name="connsiteY5" fmla="*/ 127635 h 127634"/>
              <a:gd name="connsiteX6" fmla="*/ 298704 w 298703"/>
              <a:gd name="connsiteY6" fmla="*/ 1651 h 127634"/>
              <a:gd name="connsiteX7" fmla="*/ 289306 w 298703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4">
                <a:moveTo>
                  <a:pt x="289306" y="0"/>
                </a:moveTo>
                <a:cubicBezTo>
                  <a:pt x="261938" y="11811"/>
                  <a:pt x="176593" y="62484"/>
                  <a:pt x="149352" y="76390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25" name="Volný tvar: obrazec 424">
            <a:extLst>
              <a:ext uri="{FF2B5EF4-FFF2-40B4-BE49-F238E27FC236}">
                <a16:creationId xmlns:a16="http://schemas.microsoft.com/office/drawing/2014/main" id="{60D1AB42-B1D2-4981-AE85-967DA2623052}"/>
              </a:ext>
            </a:extLst>
          </p:cNvPr>
          <p:cNvSpPr/>
          <p:nvPr/>
        </p:nvSpPr>
        <p:spPr>
          <a:xfrm>
            <a:off x="5591428" y="5640133"/>
            <a:ext cx="298704" cy="127634"/>
          </a:xfrm>
          <a:custGeom>
            <a:avLst/>
            <a:gdLst>
              <a:gd name="connsiteX0" fmla="*/ 289370 w 298704"/>
              <a:gd name="connsiteY0" fmla="*/ 0 h 127634"/>
              <a:gd name="connsiteX1" fmla="*/ 149416 w 298704"/>
              <a:gd name="connsiteY1" fmla="*/ 76390 h 127634"/>
              <a:gd name="connsiteX2" fmla="*/ 9398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370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370" y="0"/>
                </a:moveTo>
                <a:cubicBezTo>
                  <a:pt x="262001" y="11811"/>
                  <a:pt x="176721" y="62484"/>
                  <a:pt x="149416" y="76390"/>
                </a:cubicBezTo>
                <a:cubicBezTo>
                  <a:pt x="122111" y="62547"/>
                  <a:pt x="36767" y="11811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26" name="Volný tvar: obrazec 425">
            <a:extLst>
              <a:ext uri="{FF2B5EF4-FFF2-40B4-BE49-F238E27FC236}">
                <a16:creationId xmlns:a16="http://schemas.microsoft.com/office/drawing/2014/main" id="{3B905778-F047-448D-8740-BD36707CCDE3}"/>
              </a:ext>
            </a:extLst>
          </p:cNvPr>
          <p:cNvSpPr/>
          <p:nvPr/>
        </p:nvSpPr>
        <p:spPr>
          <a:xfrm>
            <a:off x="5920613" y="5640133"/>
            <a:ext cx="298767" cy="127634"/>
          </a:xfrm>
          <a:custGeom>
            <a:avLst/>
            <a:gdLst>
              <a:gd name="connsiteX0" fmla="*/ 289370 w 298767"/>
              <a:gd name="connsiteY0" fmla="*/ 0 h 127634"/>
              <a:gd name="connsiteX1" fmla="*/ 149352 w 298767"/>
              <a:gd name="connsiteY1" fmla="*/ 76390 h 127634"/>
              <a:gd name="connsiteX2" fmla="*/ 9398 w 298767"/>
              <a:gd name="connsiteY2" fmla="*/ 0 h 127634"/>
              <a:gd name="connsiteX3" fmla="*/ 0 w 298767"/>
              <a:gd name="connsiteY3" fmla="*/ 1651 h 127634"/>
              <a:gd name="connsiteX4" fmla="*/ 147066 w 298767"/>
              <a:gd name="connsiteY4" fmla="*/ 127635 h 127634"/>
              <a:gd name="connsiteX5" fmla="*/ 151702 w 298767"/>
              <a:gd name="connsiteY5" fmla="*/ 127635 h 127634"/>
              <a:gd name="connsiteX6" fmla="*/ 298767 w 298767"/>
              <a:gd name="connsiteY6" fmla="*/ 1651 h 127634"/>
              <a:gd name="connsiteX7" fmla="*/ 289370 w 298767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4">
                <a:moveTo>
                  <a:pt x="289370" y="0"/>
                </a:moveTo>
                <a:cubicBezTo>
                  <a:pt x="262001" y="11811"/>
                  <a:pt x="176657" y="62484"/>
                  <a:pt x="149352" y="76390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702" y="127635"/>
                </a:lnTo>
                <a:cubicBezTo>
                  <a:pt x="176213" y="101917"/>
                  <a:pt x="271145" y="22987"/>
                  <a:pt x="298767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27" name="Volný tvar: obrazec 426">
            <a:extLst>
              <a:ext uri="{FF2B5EF4-FFF2-40B4-BE49-F238E27FC236}">
                <a16:creationId xmlns:a16="http://schemas.microsoft.com/office/drawing/2014/main" id="{F6917DA8-D672-4651-A5C4-398BAEBEEF96}"/>
              </a:ext>
            </a:extLst>
          </p:cNvPr>
          <p:cNvSpPr/>
          <p:nvPr/>
        </p:nvSpPr>
        <p:spPr>
          <a:xfrm>
            <a:off x="6249923" y="5640133"/>
            <a:ext cx="298767" cy="127634"/>
          </a:xfrm>
          <a:custGeom>
            <a:avLst/>
            <a:gdLst>
              <a:gd name="connsiteX0" fmla="*/ 289370 w 298767"/>
              <a:gd name="connsiteY0" fmla="*/ 0 h 127634"/>
              <a:gd name="connsiteX1" fmla="*/ 149416 w 298767"/>
              <a:gd name="connsiteY1" fmla="*/ 76390 h 127634"/>
              <a:gd name="connsiteX2" fmla="*/ 9398 w 298767"/>
              <a:gd name="connsiteY2" fmla="*/ 0 h 127634"/>
              <a:gd name="connsiteX3" fmla="*/ 0 w 298767"/>
              <a:gd name="connsiteY3" fmla="*/ 1651 h 127634"/>
              <a:gd name="connsiteX4" fmla="*/ 147066 w 298767"/>
              <a:gd name="connsiteY4" fmla="*/ 127635 h 127634"/>
              <a:gd name="connsiteX5" fmla="*/ 151638 w 298767"/>
              <a:gd name="connsiteY5" fmla="*/ 127635 h 127634"/>
              <a:gd name="connsiteX6" fmla="*/ 298768 w 298767"/>
              <a:gd name="connsiteY6" fmla="*/ 1651 h 127634"/>
              <a:gd name="connsiteX7" fmla="*/ 289370 w 298767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4">
                <a:moveTo>
                  <a:pt x="289370" y="0"/>
                </a:moveTo>
                <a:cubicBezTo>
                  <a:pt x="262001" y="11811"/>
                  <a:pt x="176721" y="62484"/>
                  <a:pt x="149416" y="76390"/>
                </a:cubicBezTo>
                <a:cubicBezTo>
                  <a:pt x="122110" y="62547"/>
                  <a:pt x="36830" y="11811"/>
                  <a:pt x="9398" y="0"/>
                </a:cubicBezTo>
                <a:lnTo>
                  <a:pt x="0" y="1651"/>
                </a:lnTo>
                <a:cubicBezTo>
                  <a:pt x="27623" y="22987"/>
                  <a:pt x="122618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2" y="22987"/>
                  <a:pt x="298768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28" name="Volný tvar: obrazec 427">
            <a:extLst>
              <a:ext uri="{FF2B5EF4-FFF2-40B4-BE49-F238E27FC236}">
                <a16:creationId xmlns:a16="http://schemas.microsoft.com/office/drawing/2014/main" id="{B4473917-3DCA-44E1-8B3A-CDD69D5C0A8A}"/>
              </a:ext>
            </a:extLst>
          </p:cNvPr>
          <p:cNvSpPr/>
          <p:nvPr/>
        </p:nvSpPr>
        <p:spPr>
          <a:xfrm>
            <a:off x="6579044" y="5640133"/>
            <a:ext cx="298704" cy="127634"/>
          </a:xfrm>
          <a:custGeom>
            <a:avLst/>
            <a:gdLst>
              <a:gd name="connsiteX0" fmla="*/ 289434 w 298704"/>
              <a:gd name="connsiteY0" fmla="*/ 0 h 127634"/>
              <a:gd name="connsiteX1" fmla="*/ 149416 w 298704"/>
              <a:gd name="connsiteY1" fmla="*/ 76390 h 127634"/>
              <a:gd name="connsiteX2" fmla="*/ 9399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434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434" y="0"/>
                </a:moveTo>
                <a:cubicBezTo>
                  <a:pt x="262065" y="11811"/>
                  <a:pt x="176721" y="62484"/>
                  <a:pt x="149416" y="76390"/>
                </a:cubicBezTo>
                <a:cubicBezTo>
                  <a:pt x="122111" y="62547"/>
                  <a:pt x="36767" y="11811"/>
                  <a:pt x="9399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6" y="101917"/>
                  <a:pt x="271082" y="22987"/>
                  <a:pt x="298704" y="1651"/>
                </a:cubicBezTo>
                <a:lnTo>
                  <a:pt x="289434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29" name="Volný tvar: obrazec 428">
            <a:extLst>
              <a:ext uri="{FF2B5EF4-FFF2-40B4-BE49-F238E27FC236}">
                <a16:creationId xmlns:a16="http://schemas.microsoft.com/office/drawing/2014/main" id="{3A842E4D-42C2-4162-9F15-62C4818AC69F}"/>
              </a:ext>
            </a:extLst>
          </p:cNvPr>
          <p:cNvSpPr/>
          <p:nvPr/>
        </p:nvSpPr>
        <p:spPr>
          <a:xfrm>
            <a:off x="6908482" y="5640133"/>
            <a:ext cx="298704" cy="127634"/>
          </a:xfrm>
          <a:custGeom>
            <a:avLst/>
            <a:gdLst>
              <a:gd name="connsiteX0" fmla="*/ 289306 w 298704"/>
              <a:gd name="connsiteY0" fmla="*/ 0 h 127634"/>
              <a:gd name="connsiteX1" fmla="*/ 149352 w 298704"/>
              <a:gd name="connsiteY1" fmla="*/ 76390 h 127634"/>
              <a:gd name="connsiteX2" fmla="*/ 9399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306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306" y="0"/>
                </a:moveTo>
                <a:cubicBezTo>
                  <a:pt x="261938" y="11811"/>
                  <a:pt x="176657" y="62484"/>
                  <a:pt x="149352" y="76390"/>
                </a:cubicBezTo>
                <a:cubicBezTo>
                  <a:pt x="122048" y="62547"/>
                  <a:pt x="36703" y="11811"/>
                  <a:pt x="9399" y="0"/>
                </a:cubicBezTo>
                <a:lnTo>
                  <a:pt x="0" y="1651"/>
                </a:lnTo>
                <a:cubicBezTo>
                  <a:pt x="27623" y="22987"/>
                  <a:pt x="122619" y="101854"/>
                  <a:pt x="147066" y="127635"/>
                </a:cubicBezTo>
                <a:lnTo>
                  <a:pt x="151638" y="127635"/>
                </a:lnTo>
                <a:cubicBezTo>
                  <a:pt x="176086" y="101917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30" name="Volný tvar: obrazec 429">
            <a:extLst>
              <a:ext uri="{FF2B5EF4-FFF2-40B4-BE49-F238E27FC236}">
                <a16:creationId xmlns:a16="http://schemas.microsoft.com/office/drawing/2014/main" id="{EF9FA840-31E1-4565-91C7-0BEB86A88149}"/>
              </a:ext>
            </a:extLst>
          </p:cNvPr>
          <p:cNvSpPr/>
          <p:nvPr/>
        </p:nvSpPr>
        <p:spPr>
          <a:xfrm>
            <a:off x="7237666" y="5640133"/>
            <a:ext cx="298703" cy="127634"/>
          </a:xfrm>
          <a:custGeom>
            <a:avLst/>
            <a:gdLst>
              <a:gd name="connsiteX0" fmla="*/ 289306 w 298703"/>
              <a:gd name="connsiteY0" fmla="*/ 0 h 127634"/>
              <a:gd name="connsiteX1" fmla="*/ 149352 w 298703"/>
              <a:gd name="connsiteY1" fmla="*/ 76390 h 127634"/>
              <a:gd name="connsiteX2" fmla="*/ 9398 w 298703"/>
              <a:gd name="connsiteY2" fmla="*/ 0 h 127634"/>
              <a:gd name="connsiteX3" fmla="*/ 0 w 298703"/>
              <a:gd name="connsiteY3" fmla="*/ 1651 h 127634"/>
              <a:gd name="connsiteX4" fmla="*/ 147065 w 298703"/>
              <a:gd name="connsiteY4" fmla="*/ 127635 h 127634"/>
              <a:gd name="connsiteX5" fmla="*/ 151638 w 298703"/>
              <a:gd name="connsiteY5" fmla="*/ 127635 h 127634"/>
              <a:gd name="connsiteX6" fmla="*/ 298703 w 298703"/>
              <a:gd name="connsiteY6" fmla="*/ 1651 h 127634"/>
              <a:gd name="connsiteX7" fmla="*/ 289306 w 298703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4">
                <a:moveTo>
                  <a:pt x="289306" y="0"/>
                </a:moveTo>
                <a:cubicBezTo>
                  <a:pt x="261938" y="11811"/>
                  <a:pt x="176593" y="62484"/>
                  <a:pt x="149352" y="76390"/>
                </a:cubicBezTo>
                <a:cubicBezTo>
                  <a:pt x="122047" y="62547"/>
                  <a:pt x="36702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5" y="127635"/>
                </a:cubicBezTo>
                <a:lnTo>
                  <a:pt x="151638" y="127635"/>
                </a:lnTo>
                <a:cubicBezTo>
                  <a:pt x="176085" y="101917"/>
                  <a:pt x="271081" y="22987"/>
                  <a:pt x="298703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31" name="Volný tvar: obrazec 430">
            <a:extLst>
              <a:ext uri="{FF2B5EF4-FFF2-40B4-BE49-F238E27FC236}">
                <a16:creationId xmlns:a16="http://schemas.microsoft.com/office/drawing/2014/main" id="{69A409F4-9DEE-44B4-ADF8-9007580C86AD}"/>
              </a:ext>
            </a:extLst>
          </p:cNvPr>
          <p:cNvSpPr/>
          <p:nvPr/>
        </p:nvSpPr>
        <p:spPr>
          <a:xfrm>
            <a:off x="7566977" y="5640133"/>
            <a:ext cx="298703" cy="127634"/>
          </a:xfrm>
          <a:custGeom>
            <a:avLst/>
            <a:gdLst>
              <a:gd name="connsiteX0" fmla="*/ 289369 w 298703"/>
              <a:gd name="connsiteY0" fmla="*/ 0 h 127634"/>
              <a:gd name="connsiteX1" fmla="*/ 149416 w 298703"/>
              <a:gd name="connsiteY1" fmla="*/ 76390 h 127634"/>
              <a:gd name="connsiteX2" fmla="*/ 9398 w 298703"/>
              <a:gd name="connsiteY2" fmla="*/ 0 h 127634"/>
              <a:gd name="connsiteX3" fmla="*/ 0 w 298703"/>
              <a:gd name="connsiteY3" fmla="*/ 1651 h 127634"/>
              <a:gd name="connsiteX4" fmla="*/ 147066 w 298703"/>
              <a:gd name="connsiteY4" fmla="*/ 127635 h 127634"/>
              <a:gd name="connsiteX5" fmla="*/ 151638 w 298703"/>
              <a:gd name="connsiteY5" fmla="*/ 127635 h 127634"/>
              <a:gd name="connsiteX6" fmla="*/ 298703 w 298703"/>
              <a:gd name="connsiteY6" fmla="*/ 1651 h 127634"/>
              <a:gd name="connsiteX7" fmla="*/ 289369 w 298703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4">
                <a:moveTo>
                  <a:pt x="289369" y="0"/>
                </a:moveTo>
                <a:cubicBezTo>
                  <a:pt x="262065" y="11811"/>
                  <a:pt x="176720" y="62484"/>
                  <a:pt x="149416" y="76390"/>
                </a:cubicBezTo>
                <a:cubicBezTo>
                  <a:pt x="122110" y="62547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1" y="22987"/>
                  <a:pt x="298703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32" name="Volný tvar: obrazec 431">
            <a:extLst>
              <a:ext uri="{FF2B5EF4-FFF2-40B4-BE49-F238E27FC236}">
                <a16:creationId xmlns:a16="http://schemas.microsoft.com/office/drawing/2014/main" id="{AFD7C6E9-108D-4A24-974B-48B29FEA2A7A}"/>
              </a:ext>
            </a:extLst>
          </p:cNvPr>
          <p:cNvSpPr/>
          <p:nvPr/>
        </p:nvSpPr>
        <p:spPr>
          <a:xfrm>
            <a:off x="7896161" y="5640133"/>
            <a:ext cx="298704" cy="127634"/>
          </a:xfrm>
          <a:custGeom>
            <a:avLst/>
            <a:gdLst>
              <a:gd name="connsiteX0" fmla="*/ 289370 w 298704"/>
              <a:gd name="connsiteY0" fmla="*/ 0 h 127634"/>
              <a:gd name="connsiteX1" fmla="*/ 149352 w 298704"/>
              <a:gd name="connsiteY1" fmla="*/ 76390 h 127634"/>
              <a:gd name="connsiteX2" fmla="*/ 9398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370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370" y="0"/>
                </a:moveTo>
                <a:cubicBezTo>
                  <a:pt x="262001" y="11811"/>
                  <a:pt x="176657" y="62484"/>
                  <a:pt x="149352" y="76390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33" name="Volný tvar: obrazec 432">
            <a:extLst>
              <a:ext uri="{FF2B5EF4-FFF2-40B4-BE49-F238E27FC236}">
                <a16:creationId xmlns:a16="http://schemas.microsoft.com/office/drawing/2014/main" id="{F38FB689-FB04-4841-8935-FA7EB6F9CBCB}"/>
              </a:ext>
            </a:extLst>
          </p:cNvPr>
          <p:cNvSpPr/>
          <p:nvPr/>
        </p:nvSpPr>
        <p:spPr>
          <a:xfrm>
            <a:off x="8225535" y="5640133"/>
            <a:ext cx="298704" cy="127634"/>
          </a:xfrm>
          <a:custGeom>
            <a:avLst/>
            <a:gdLst>
              <a:gd name="connsiteX0" fmla="*/ 289306 w 298704"/>
              <a:gd name="connsiteY0" fmla="*/ 0 h 127634"/>
              <a:gd name="connsiteX1" fmla="*/ 149352 w 298704"/>
              <a:gd name="connsiteY1" fmla="*/ 76390 h 127634"/>
              <a:gd name="connsiteX2" fmla="*/ 9398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306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306" y="0"/>
                </a:moveTo>
                <a:cubicBezTo>
                  <a:pt x="261938" y="11811"/>
                  <a:pt x="176657" y="62484"/>
                  <a:pt x="149352" y="76390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34" name="Volný tvar: obrazec 433">
            <a:extLst>
              <a:ext uri="{FF2B5EF4-FFF2-40B4-BE49-F238E27FC236}">
                <a16:creationId xmlns:a16="http://schemas.microsoft.com/office/drawing/2014/main" id="{E7E23B18-DF18-4047-9961-3751F3FB25AD}"/>
              </a:ext>
            </a:extLst>
          </p:cNvPr>
          <p:cNvSpPr/>
          <p:nvPr/>
        </p:nvSpPr>
        <p:spPr>
          <a:xfrm>
            <a:off x="8554656" y="5640133"/>
            <a:ext cx="298767" cy="127634"/>
          </a:xfrm>
          <a:custGeom>
            <a:avLst/>
            <a:gdLst>
              <a:gd name="connsiteX0" fmla="*/ 289370 w 298767"/>
              <a:gd name="connsiteY0" fmla="*/ 0 h 127634"/>
              <a:gd name="connsiteX1" fmla="*/ 149352 w 298767"/>
              <a:gd name="connsiteY1" fmla="*/ 76390 h 127634"/>
              <a:gd name="connsiteX2" fmla="*/ 9399 w 298767"/>
              <a:gd name="connsiteY2" fmla="*/ 0 h 127634"/>
              <a:gd name="connsiteX3" fmla="*/ 0 w 298767"/>
              <a:gd name="connsiteY3" fmla="*/ 1651 h 127634"/>
              <a:gd name="connsiteX4" fmla="*/ 147066 w 298767"/>
              <a:gd name="connsiteY4" fmla="*/ 127635 h 127634"/>
              <a:gd name="connsiteX5" fmla="*/ 151702 w 298767"/>
              <a:gd name="connsiteY5" fmla="*/ 127635 h 127634"/>
              <a:gd name="connsiteX6" fmla="*/ 298768 w 298767"/>
              <a:gd name="connsiteY6" fmla="*/ 1651 h 127634"/>
              <a:gd name="connsiteX7" fmla="*/ 289370 w 298767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4">
                <a:moveTo>
                  <a:pt x="289370" y="0"/>
                </a:moveTo>
                <a:cubicBezTo>
                  <a:pt x="262001" y="11811"/>
                  <a:pt x="176657" y="62484"/>
                  <a:pt x="149352" y="76390"/>
                </a:cubicBezTo>
                <a:cubicBezTo>
                  <a:pt x="122048" y="62547"/>
                  <a:pt x="36703" y="11811"/>
                  <a:pt x="9399" y="0"/>
                </a:cubicBezTo>
                <a:lnTo>
                  <a:pt x="0" y="1651"/>
                </a:lnTo>
                <a:cubicBezTo>
                  <a:pt x="27560" y="22987"/>
                  <a:pt x="122555" y="101854"/>
                  <a:pt x="147066" y="127635"/>
                </a:cubicBezTo>
                <a:lnTo>
                  <a:pt x="151702" y="127635"/>
                </a:lnTo>
                <a:cubicBezTo>
                  <a:pt x="176213" y="101917"/>
                  <a:pt x="271145" y="22987"/>
                  <a:pt x="298768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35" name="Volný tvar: obrazec 434">
            <a:extLst>
              <a:ext uri="{FF2B5EF4-FFF2-40B4-BE49-F238E27FC236}">
                <a16:creationId xmlns:a16="http://schemas.microsoft.com/office/drawing/2014/main" id="{8F9FDC24-71AA-443C-A7B5-8ED1E562C73F}"/>
              </a:ext>
            </a:extLst>
          </p:cNvPr>
          <p:cNvSpPr/>
          <p:nvPr/>
        </p:nvSpPr>
        <p:spPr>
          <a:xfrm>
            <a:off x="8884031" y="5640133"/>
            <a:ext cx="298703" cy="127634"/>
          </a:xfrm>
          <a:custGeom>
            <a:avLst/>
            <a:gdLst>
              <a:gd name="connsiteX0" fmla="*/ 289306 w 298703"/>
              <a:gd name="connsiteY0" fmla="*/ 0 h 127634"/>
              <a:gd name="connsiteX1" fmla="*/ 149351 w 298703"/>
              <a:gd name="connsiteY1" fmla="*/ 76390 h 127634"/>
              <a:gd name="connsiteX2" fmla="*/ 9398 w 298703"/>
              <a:gd name="connsiteY2" fmla="*/ 0 h 127634"/>
              <a:gd name="connsiteX3" fmla="*/ 0 w 298703"/>
              <a:gd name="connsiteY3" fmla="*/ 1651 h 127634"/>
              <a:gd name="connsiteX4" fmla="*/ 147065 w 298703"/>
              <a:gd name="connsiteY4" fmla="*/ 127635 h 127634"/>
              <a:gd name="connsiteX5" fmla="*/ 151637 w 298703"/>
              <a:gd name="connsiteY5" fmla="*/ 127635 h 127634"/>
              <a:gd name="connsiteX6" fmla="*/ 298703 w 298703"/>
              <a:gd name="connsiteY6" fmla="*/ 1651 h 127634"/>
              <a:gd name="connsiteX7" fmla="*/ 289306 w 298703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4">
                <a:moveTo>
                  <a:pt x="289306" y="0"/>
                </a:moveTo>
                <a:cubicBezTo>
                  <a:pt x="261938" y="11811"/>
                  <a:pt x="176657" y="62484"/>
                  <a:pt x="149351" y="76390"/>
                </a:cubicBezTo>
                <a:cubicBezTo>
                  <a:pt x="122047" y="62547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5" y="127635"/>
                </a:cubicBezTo>
                <a:lnTo>
                  <a:pt x="151637" y="127635"/>
                </a:lnTo>
                <a:cubicBezTo>
                  <a:pt x="176149" y="101917"/>
                  <a:pt x="271081" y="22987"/>
                  <a:pt x="298703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36" name="Volný tvar: obrazec 435">
            <a:extLst>
              <a:ext uri="{FF2B5EF4-FFF2-40B4-BE49-F238E27FC236}">
                <a16:creationId xmlns:a16="http://schemas.microsoft.com/office/drawing/2014/main" id="{B58571A3-262A-490E-9CFE-EBFAA50FF6F1}"/>
              </a:ext>
            </a:extLst>
          </p:cNvPr>
          <p:cNvSpPr/>
          <p:nvPr/>
        </p:nvSpPr>
        <p:spPr>
          <a:xfrm>
            <a:off x="9213151" y="5640133"/>
            <a:ext cx="298704" cy="127634"/>
          </a:xfrm>
          <a:custGeom>
            <a:avLst/>
            <a:gdLst>
              <a:gd name="connsiteX0" fmla="*/ 289369 w 298704"/>
              <a:gd name="connsiteY0" fmla="*/ 0 h 127634"/>
              <a:gd name="connsiteX1" fmla="*/ 149352 w 298704"/>
              <a:gd name="connsiteY1" fmla="*/ 76390 h 127634"/>
              <a:gd name="connsiteX2" fmla="*/ 9398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369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369" y="0"/>
                </a:moveTo>
                <a:cubicBezTo>
                  <a:pt x="262001" y="11811"/>
                  <a:pt x="176720" y="62484"/>
                  <a:pt x="149352" y="76390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5" y="101917"/>
                  <a:pt x="271081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37" name="Volný tvar: obrazec 436">
            <a:extLst>
              <a:ext uri="{FF2B5EF4-FFF2-40B4-BE49-F238E27FC236}">
                <a16:creationId xmlns:a16="http://schemas.microsoft.com/office/drawing/2014/main" id="{DBB72974-B9C9-406C-8332-3077D5FD2716}"/>
              </a:ext>
            </a:extLst>
          </p:cNvPr>
          <p:cNvSpPr/>
          <p:nvPr/>
        </p:nvSpPr>
        <p:spPr>
          <a:xfrm>
            <a:off x="5262181" y="5877623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2 w 298703"/>
              <a:gd name="connsiteY1" fmla="*/ 76391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1938" y="11811"/>
                  <a:pt x="176593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38" name="Volný tvar: obrazec 437">
            <a:extLst>
              <a:ext uri="{FF2B5EF4-FFF2-40B4-BE49-F238E27FC236}">
                <a16:creationId xmlns:a16="http://schemas.microsoft.com/office/drawing/2014/main" id="{D2391996-3C67-4214-AC8C-8DFAE3357D6E}"/>
              </a:ext>
            </a:extLst>
          </p:cNvPr>
          <p:cNvSpPr/>
          <p:nvPr/>
        </p:nvSpPr>
        <p:spPr>
          <a:xfrm>
            <a:off x="5591428" y="5877623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416 w 298704"/>
              <a:gd name="connsiteY1" fmla="*/ 76391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721" y="62548"/>
                  <a:pt x="149416" y="76391"/>
                </a:cubicBezTo>
                <a:cubicBezTo>
                  <a:pt x="122111" y="62548"/>
                  <a:pt x="36767" y="11811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39" name="Volný tvar: obrazec 438">
            <a:extLst>
              <a:ext uri="{FF2B5EF4-FFF2-40B4-BE49-F238E27FC236}">
                <a16:creationId xmlns:a16="http://schemas.microsoft.com/office/drawing/2014/main" id="{ACAEDED1-D763-4BEB-B08C-773A90D7F131}"/>
              </a:ext>
            </a:extLst>
          </p:cNvPr>
          <p:cNvSpPr/>
          <p:nvPr/>
        </p:nvSpPr>
        <p:spPr>
          <a:xfrm>
            <a:off x="5920613" y="5877623"/>
            <a:ext cx="298767" cy="127635"/>
          </a:xfrm>
          <a:custGeom>
            <a:avLst/>
            <a:gdLst>
              <a:gd name="connsiteX0" fmla="*/ 289370 w 298767"/>
              <a:gd name="connsiteY0" fmla="*/ 0 h 127635"/>
              <a:gd name="connsiteX1" fmla="*/ 149352 w 298767"/>
              <a:gd name="connsiteY1" fmla="*/ 76391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702 w 298767"/>
              <a:gd name="connsiteY5" fmla="*/ 127635 h 127635"/>
              <a:gd name="connsiteX6" fmla="*/ 298767 w 298767"/>
              <a:gd name="connsiteY6" fmla="*/ 1651 h 127635"/>
              <a:gd name="connsiteX7" fmla="*/ 289370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702" y="127635"/>
                </a:lnTo>
                <a:cubicBezTo>
                  <a:pt x="176213" y="101854"/>
                  <a:pt x="271145" y="22987"/>
                  <a:pt x="298767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40" name="Volný tvar: obrazec 439">
            <a:extLst>
              <a:ext uri="{FF2B5EF4-FFF2-40B4-BE49-F238E27FC236}">
                <a16:creationId xmlns:a16="http://schemas.microsoft.com/office/drawing/2014/main" id="{388CAE6D-CCE9-47FF-B10D-EE0784408ECC}"/>
              </a:ext>
            </a:extLst>
          </p:cNvPr>
          <p:cNvSpPr/>
          <p:nvPr/>
        </p:nvSpPr>
        <p:spPr>
          <a:xfrm>
            <a:off x="6249923" y="5877623"/>
            <a:ext cx="298767" cy="127635"/>
          </a:xfrm>
          <a:custGeom>
            <a:avLst/>
            <a:gdLst>
              <a:gd name="connsiteX0" fmla="*/ 289370 w 298767"/>
              <a:gd name="connsiteY0" fmla="*/ 0 h 127635"/>
              <a:gd name="connsiteX1" fmla="*/ 149416 w 298767"/>
              <a:gd name="connsiteY1" fmla="*/ 76391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638 w 298767"/>
              <a:gd name="connsiteY5" fmla="*/ 127635 h 127635"/>
              <a:gd name="connsiteX6" fmla="*/ 298768 w 298767"/>
              <a:gd name="connsiteY6" fmla="*/ 1651 h 127635"/>
              <a:gd name="connsiteX7" fmla="*/ 289370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70" y="0"/>
                </a:moveTo>
                <a:cubicBezTo>
                  <a:pt x="262001" y="11811"/>
                  <a:pt x="176721" y="62548"/>
                  <a:pt x="149416" y="76391"/>
                </a:cubicBezTo>
                <a:cubicBezTo>
                  <a:pt x="122110" y="62548"/>
                  <a:pt x="36830" y="11811"/>
                  <a:pt x="9398" y="0"/>
                </a:cubicBezTo>
                <a:lnTo>
                  <a:pt x="0" y="1651"/>
                </a:lnTo>
                <a:cubicBezTo>
                  <a:pt x="27623" y="22987"/>
                  <a:pt x="122618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68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41" name="Volný tvar: obrazec 440">
            <a:extLst>
              <a:ext uri="{FF2B5EF4-FFF2-40B4-BE49-F238E27FC236}">
                <a16:creationId xmlns:a16="http://schemas.microsoft.com/office/drawing/2014/main" id="{6F3ABB0E-C1AA-430B-93A1-F825A4F3D249}"/>
              </a:ext>
            </a:extLst>
          </p:cNvPr>
          <p:cNvSpPr/>
          <p:nvPr/>
        </p:nvSpPr>
        <p:spPr>
          <a:xfrm>
            <a:off x="6579044" y="5877623"/>
            <a:ext cx="298704" cy="127635"/>
          </a:xfrm>
          <a:custGeom>
            <a:avLst/>
            <a:gdLst>
              <a:gd name="connsiteX0" fmla="*/ 289434 w 298704"/>
              <a:gd name="connsiteY0" fmla="*/ 0 h 127635"/>
              <a:gd name="connsiteX1" fmla="*/ 149416 w 298704"/>
              <a:gd name="connsiteY1" fmla="*/ 76391 h 127635"/>
              <a:gd name="connsiteX2" fmla="*/ 9399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434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434" y="0"/>
                </a:moveTo>
                <a:cubicBezTo>
                  <a:pt x="262065" y="11811"/>
                  <a:pt x="176721" y="62548"/>
                  <a:pt x="149416" y="76391"/>
                </a:cubicBezTo>
                <a:cubicBezTo>
                  <a:pt x="122111" y="62548"/>
                  <a:pt x="36767" y="11811"/>
                  <a:pt x="9399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6" y="101854"/>
                  <a:pt x="271082" y="22987"/>
                  <a:pt x="298704" y="1651"/>
                </a:cubicBezTo>
                <a:lnTo>
                  <a:pt x="289434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42" name="Volný tvar: obrazec 441">
            <a:extLst>
              <a:ext uri="{FF2B5EF4-FFF2-40B4-BE49-F238E27FC236}">
                <a16:creationId xmlns:a16="http://schemas.microsoft.com/office/drawing/2014/main" id="{6D7D3AA8-89D8-4523-96C3-49D32CD3979E}"/>
              </a:ext>
            </a:extLst>
          </p:cNvPr>
          <p:cNvSpPr/>
          <p:nvPr/>
        </p:nvSpPr>
        <p:spPr>
          <a:xfrm>
            <a:off x="6908482" y="5877623"/>
            <a:ext cx="298704" cy="127635"/>
          </a:xfrm>
          <a:custGeom>
            <a:avLst/>
            <a:gdLst>
              <a:gd name="connsiteX0" fmla="*/ 289306 w 298704"/>
              <a:gd name="connsiteY0" fmla="*/ 0 h 127635"/>
              <a:gd name="connsiteX1" fmla="*/ 149352 w 298704"/>
              <a:gd name="connsiteY1" fmla="*/ 76391 h 127635"/>
              <a:gd name="connsiteX2" fmla="*/ 9399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06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06" y="0"/>
                </a:moveTo>
                <a:cubicBezTo>
                  <a:pt x="261938" y="11811"/>
                  <a:pt x="176657" y="62548"/>
                  <a:pt x="149352" y="76391"/>
                </a:cubicBezTo>
                <a:cubicBezTo>
                  <a:pt x="122048" y="62548"/>
                  <a:pt x="36703" y="11811"/>
                  <a:pt x="9399" y="0"/>
                </a:cubicBezTo>
                <a:lnTo>
                  <a:pt x="0" y="1651"/>
                </a:lnTo>
                <a:cubicBezTo>
                  <a:pt x="27623" y="22987"/>
                  <a:pt x="122619" y="101854"/>
                  <a:pt x="147066" y="127635"/>
                </a:cubicBezTo>
                <a:lnTo>
                  <a:pt x="151638" y="127635"/>
                </a:lnTo>
                <a:cubicBezTo>
                  <a:pt x="176086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43" name="Volný tvar: obrazec 442">
            <a:extLst>
              <a:ext uri="{FF2B5EF4-FFF2-40B4-BE49-F238E27FC236}">
                <a16:creationId xmlns:a16="http://schemas.microsoft.com/office/drawing/2014/main" id="{B6BA9FFF-CFAC-40E5-A26F-F77E3494A43D}"/>
              </a:ext>
            </a:extLst>
          </p:cNvPr>
          <p:cNvSpPr/>
          <p:nvPr/>
        </p:nvSpPr>
        <p:spPr>
          <a:xfrm>
            <a:off x="7237666" y="5877623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2 w 298703"/>
              <a:gd name="connsiteY1" fmla="*/ 76391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5 w 298703"/>
              <a:gd name="connsiteY4" fmla="*/ 127635 h 127635"/>
              <a:gd name="connsiteX5" fmla="*/ 151638 w 298703"/>
              <a:gd name="connsiteY5" fmla="*/ 127635 h 127635"/>
              <a:gd name="connsiteX6" fmla="*/ 298703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1938" y="11811"/>
                  <a:pt x="176593" y="62548"/>
                  <a:pt x="149352" y="76391"/>
                </a:cubicBezTo>
                <a:cubicBezTo>
                  <a:pt x="122047" y="62548"/>
                  <a:pt x="36702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5" y="127635"/>
                </a:cubicBezTo>
                <a:lnTo>
                  <a:pt x="151638" y="127635"/>
                </a:lnTo>
                <a:cubicBezTo>
                  <a:pt x="176085" y="101854"/>
                  <a:pt x="271081" y="22987"/>
                  <a:pt x="298703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44" name="Volný tvar: obrazec 443">
            <a:extLst>
              <a:ext uri="{FF2B5EF4-FFF2-40B4-BE49-F238E27FC236}">
                <a16:creationId xmlns:a16="http://schemas.microsoft.com/office/drawing/2014/main" id="{45276088-6A28-4493-98C7-3FE6BB5C4EE5}"/>
              </a:ext>
            </a:extLst>
          </p:cNvPr>
          <p:cNvSpPr/>
          <p:nvPr/>
        </p:nvSpPr>
        <p:spPr>
          <a:xfrm>
            <a:off x="7566977" y="5877623"/>
            <a:ext cx="298703" cy="127635"/>
          </a:xfrm>
          <a:custGeom>
            <a:avLst/>
            <a:gdLst>
              <a:gd name="connsiteX0" fmla="*/ 289369 w 298703"/>
              <a:gd name="connsiteY0" fmla="*/ 0 h 127635"/>
              <a:gd name="connsiteX1" fmla="*/ 149416 w 298703"/>
              <a:gd name="connsiteY1" fmla="*/ 76391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3 w 298703"/>
              <a:gd name="connsiteY6" fmla="*/ 1651 h 127635"/>
              <a:gd name="connsiteX7" fmla="*/ 289369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69" y="0"/>
                </a:moveTo>
                <a:cubicBezTo>
                  <a:pt x="262065" y="11811"/>
                  <a:pt x="176720" y="62548"/>
                  <a:pt x="149416" y="76391"/>
                </a:cubicBezTo>
                <a:cubicBezTo>
                  <a:pt x="122110" y="62548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03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45" name="Volný tvar: obrazec 444">
            <a:extLst>
              <a:ext uri="{FF2B5EF4-FFF2-40B4-BE49-F238E27FC236}">
                <a16:creationId xmlns:a16="http://schemas.microsoft.com/office/drawing/2014/main" id="{63612970-02E7-4F4B-87F5-A412547947E6}"/>
              </a:ext>
            </a:extLst>
          </p:cNvPr>
          <p:cNvSpPr/>
          <p:nvPr/>
        </p:nvSpPr>
        <p:spPr>
          <a:xfrm>
            <a:off x="7896161" y="5877623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352 w 298704"/>
              <a:gd name="connsiteY1" fmla="*/ 76391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67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46" name="Volný tvar: obrazec 445">
            <a:extLst>
              <a:ext uri="{FF2B5EF4-FFF2-40B4-BE49-F238E27FC236}">
                <a16:creationId xmlns:a16="http://schemas.microsoft.com/office/drawing/2014/main" id="{06F9AF82-158D-4F6E-869A-602FB4748F0A}"/>
              </a:ext>
            </a:extLst>
          </p:cNvPr>
          <p:cNvSpPr/>
          <p:nvPr/>
        </p:nvSpPr>
        <p:spPr>
          <a:xfrm>
            <a:off x="8225535" y="5877623"/>
            <a:ext cx="298704" cy="127635"/>
          </a:xfrm>
          <a:custGeom>
            <a:avLst/>
            <a:gdLst>
              <a:gd name="connsiteX0" fmla="*/ 289306 w 298704"/>
              <a:gd name="connsiteY0" fmla="*/ 0 h 127635"/>
              <a:gd name="connsiteX1" fmla="*/ 149352 w 298704"/>
              <a:gd name="connsiteY1" fmla="*/ 76391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06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06" y="0"/>
                </a:moveTo>
                <a:cubicBezTo>
                  <a:pt x="261938" y="11811"/>
                  <a:pt x="176657" y="62548"/>
                  <a:pt x="149352" y="76391"/>
                </a:cubicBezTo>
                <a:cubicBezTo>
                  <a:pt x="122047" y="62548"/>
                  <a:pt x="36767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47" name="Volný tvar: obrazec 446">
            <a:extLst>
              <a:ext uri="{FF2B5EF4-FFF2-40B4-BE49-F238E27FC236}">
                <a16:creationId xmlns:a16="http://schemas.microsoft.com/office/drawing/2014/main" id="{339541BF-7C15-4F53-BD76-FEBCE132D34E}"/>
              </a:ext>
            </a:extLst>
          </p:cNvPr>
          <p:cNvSpPr/>
          <p:nvPr/>
        </p:nvSpPr>
        <p:spPr>
          <a:xfrm>
            <a:off x="8554656" y="5877623"/>
            <a:ext cx="298767" cy="127635"/>
          </a:xfrm>
          <a:custGeom>
            <a:avLst/>
            <a:gdLst>
              <a:gd name="connsiteX0" fmla="*/ 289370 w 298767"/>
              <a:gd name="connsiteY0" fmla="*/ 0 h 127635"/>
              <a:gd name="connsiteX1" fmla="*/ 149352 w 298767"/>
              <a:gd name="connsiteY1" fmla="*/ 76391 h 127635"/>
              <a:gd name="connsiteX2" fmla="*/ 9399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702 w 298767"/>
              <a:gd name="connsiteY5" fmla="*/ 127635 h 127635"/>
              <a:gd name="connsiteX6" fmla="*/ 298768 w 298767"/>
              <a:gd name="connsiteY6" fmla="*/ 1651 h 127635"/>
              <a:gd name="connsiteX7" fmla="*/ 289370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8" y="62548"/>
                  <a:pt x="36703" y="11811"/>
                  <a:pt x="9399" y="0"/>
                </a:cubicBezTo>
                <a:lnTo>
                  <a:pt x="0" y="1651"/>
                </a:lnTo>
                <a:cubicBezTo>
                  <a:pt x="27560" y="22987"/>
                  <a:pt x="122555" y="101854"/>
                  <a:pt x="147066" y="127635"/>
                </a:cubicBezTo>
                <a:lnTo>
                  <a:pt x="151702" y="127635"/>
                </a:lnTo>
                <a:cubicBezTo>
                  <a:pt x="176213" y="101854"/>
                  <a:pt x="271145" y="22987"/>
                  <a:pt x="298768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48" name="Volný tvar: obrazec 447">
            <a:extLst>
              <a:ext uri="{FF2B5EF4-FFF2-40B4-BE49-F238E27FC236}">
                <a16:creationId xmlns:a16="http://schemas.microsoft.com/office/drawing/2014/main" id="{AE2606BA-8DE2-46BD-8816-0355B4713C1F}"/>
              </a:ext>
            </a:extLst>
          </p:cNvPr>
          <p:cNvSpPr/>
          <p:nvPr/>
        </p:nvSpPr>
        <p:spPr>
          <a:xfrm>
            <a:off x="8884031" y="5877623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1 w 298703"/>
              <a:gd name="connsiteY1" fmla="*/ 76391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5 w 298703"/>
              <a:gd name="connsiteY4" fmla="*/ 127635 h 127635"/>
              <a:gd name="connsiteX5" fmla="*/ 151637 w 298703"/>
              <a:gd name="connsiteY5" fmla="*/ 127635 h 127635"/>
              <a:gd name="connsiteX6" fmla="*/ 298703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1938" y="11811"/>
                  <a:pt x="176657" y="62548"/>
                  <a:pt x="149351" y="76391"/>
                </a:cubicBezTo>
                <a:cubicBezTo>
                  <a:pt x="122047" y="62548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5" y="127635"/>
                </a:cubicBezTo>
                <a:lnTo>
                  <a:pt x="151637" y="127635"/>
                </a:lnTo>
                <a:cubicBezTo>
                  <a:pt x="176149" y="101854"/>
                  <a:pt x="271081" y="22987"/>
                  <a:pt x="298703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49" name="Volný tvar: obrazec 448">
            <a:extLst>
              <a:ext uri="{FF2B5EF4-FFF2-40B4-BE49-F238E27FC236}">
                <a16:creationId xmlns:a16="http://schemas.microsoft.com/office/drawing/2014/main" id="{D6812219-9F55-4C3F-A0E5-2AFB4C897AC0}"/>
              </a:ext>
            </a:extLst>
          </p:cNvPr>
          <p:cNvSpPr/>
          <p:nvPr/>
        </p:nvSpPr>
        <p:spPr>
          <a:xfrm>
            <a:off x="9213151" y="5877623"/>
            <a:ext cx="298704" cy="127635"/>
          </a:xfrm>
          <a:custGeom>
            <a:avLst/>
            <a:gdLst>
              <a:gd name="connsiteX0" fmla="*/ 289369 w 298704"/>
              <a:gd name="connsiteY0" fmla="*/ 0 h 127635"/>
              <a:gd name="connsiteX1" fmla="*/ 149352 w 298704"/>
              <a:gd name="connsiteY1" fmla="*/ 76391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69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69" y="0"/>
                </a:moveTo>
                <a:cubicBezTo>
                  <a:pt x="262001" y="11811"/>
                  <a:pt x="176720" y="62548"/>
                  <a:pt x="149352" y="76391"/>
                </a:cubicBezTo>
                <a:cubicBezTo>
                  <a:pt x="122047" y="62548"/>
                  <a:pt x="36767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5" y="101854"/>
                  <a:pt x="271081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50" name="Volný tvar: obrazec 449">
            <a:extLst>
              <a:ext uri="{FF2B5EF4-FFF2-40B4-BE49-F238E27FC236}">
                <a16:creationId xmlns:a16="http://schemas.microsoft.com/office/drawing/2014/main" id="{D2BF8073-61A1-4358-81B1-B36398DA1DC8}"/>
              </a:ext>
            </a:extLst>
          </p:cNvPr>
          <p:cNvSpPr/>
          <p:nvPr/>
        </p:nvSpPr>
        <p:spPr>
          <a:xfrm>
            <a:off x="9542335" y="5640133"/>
            <a:ext cx="298704" cy="127634"/>
          </a:xfrm>
          <a:custGeom>
            <a:avLst/>
            <a:gdLst>
              <a:gd name="connsiteX0" fmla="*/ 289370 w 298704"/>
              <a:gd name="connsiteY0" fmla="*/ 0 h 127634"/>
              <a:gd name="connsiteX1" fmla="*/ 149416 w 298704"/>
              <a:gd name="connsiteY1" fmla="*/ 76390 h 127634"/>
              <a:gd name="connsiteX2" fmla="*/ 9398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370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370" y="0"/>
                </a:moveTo>
                <a:cubicBezTo>
                  <a:pt x="262001" y="11811"/>
                  <a:pt x="176721" y="62484"/>
                  <a:pt x="149416" y="76390"/>
                </a:cubicBezTo>
                <a:cubicBezTo>
                  <a:pt x="122110" y="62547"/>
                  <a:pt x="36767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5" y="101917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51" name="Volný tvar: obrazec 450">
            <a:extLst>
              <a:ext uri="{FF2B5EF4-FFF2-40B4-BE49-F238E27FC236}">
                <a16:creationId xmlns:a16="http://schemas.microsoft.com/office/drawing/2014/main" id="{5CEDEC06-8016-4BC6-BA85-29FA472EFC3F}"/>
              </a:ext>
            </a:extLst>
          </p:cNvPr>
          <p:cNvSpPr/>
          <p:nvPr/>
        </p:nvSpPr>
        <p:spPr>
          <a:xfrm>
            <a:off x="9871582" y="5640133"/>
            <a:ext cx="298704" cy="127634"/>
          </a:xfrm>
          <a:custGeom>
            <a:avLst/>
            <a:gdLst>
              <a:gd name="connsiteX0" fmla="*/ 289306 w 298704"/>
              <a:gd name="connsiteY0" fmla="*/ 0 h 127634"/>
              <a:gd name="connsiteX1" fmla="*/ 149352 w 298704"/>
              <a:gd name="connsiteY1" fmla="*/ 76390 h 127634"/>
              <a:gd name="connsiteX2" fmla="*/ 9399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306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306" y="0"/>
                </a:moveTo>
                <a:cubicBezTo>
                  <a:pt x="261938" y="11811"/>
                  <a:pt x="176594" y="62484"/>
                  <a:pt x="149352" y="76390"/>
                </a:cubicBezTo>
                <a:cubicBezTo>
                  <a:pt x="122048" y="62547"/>
                  <a:pt x="36703" y="11811"/>
                  <a:pt x="9399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52" name="Volný tvar: obrazec 451">
            <a:extLst>
              <a:ext uri="{FF2B5EF4-FFF2-40B4-BE49-F238E27FC236}">
                <a16:creationId xmlns:a16="http://schemas.microsoft.com/office/drawing/2014/main" id="{F4EFB06A-4AE7-491F-A682-62778EF7FC40}"/>
              </a:ext>
            </a:extLst>
          </p:cNvPr>
          <p:cNvSpPr/>
          <p:nvPr/>
        </p:nvSpPr>
        <p:spPr>
          <a:xfrm>
            <a:off x="10200830" y="5640133"/>
            <a:ext cx="298703" cy="127634"/>
          </a:xfrm>
          <a:custGeom>
            <a:avLst/>
            <a:gdLst>
              <a:gd name="connsiteX0" fmla="*/ 289369 w 298703"/>
              <a:gd name="connsiteY0" fmla="*/ 0 h 127634"/>
              <a:gd name="connsiteX1" fmla="*/ 149415 w 298703"/>
              <a:gd name="connsiteY1" fmla="*/ 76390 h 127634"/>
              <a:gd name="connsiteX2" fmla="*/ 9398 w 298703"/>
              <a:gd name="connsiteY2" fmla="*/ 0 h 127634"/>
              <a:gd name="connsiteX3" fmla="*/ 0 w 298703"/>
              <a:gd name="connsiteY3" fmla="*/ 1651 h 127634"/>
              <a:gd name="connsiteX4" fmla="*/ 147065 w 298703"/>
              <a:gd name="connsiteY4" fmla="*/ 127635 h 127634"/>
              <a:gd name="connsiteX5" fmla="*/ 151638 w 298703"/>
              <a:gd name="connsiteY5" fmla="*/ 127635 h 127634"/>
              <a:gd name="connsiteX6" fmla="*/ 298703 w 298703"/>
              <a:gd name="connsiteY6" fmla="*/ 1651 h 127634"/>
              <a:gd name="connsiteX7" fmla="*/ 289369 w 298703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4">
                <a:moveTo>
                  <a:pt x="289369" y="0"/>
                </a:moveTo>
                <a:cubicBezTo>
                  <a:pt x="262064" y="11811"/>
                  <a:pt x="176720" y="62484"/>
                  <a:pt x="149415" y="76390"/>
                </a:cubicBezTo>
                <a:cubicBezTo>
                  <a:pt x="122110" y="62547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5" y="127635"/>
                </a:cubicBezTo>
                <a:lnTo>
                  <a:pt x="151638" y="127635"/>
                </a:lnTo>
                <a:cubicBezTo>
                  <a:pt x="176149" y="101917"/>
                  <a:pt x="271081" y="22987"/>
                  <a:pt x="298703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53" name="Volný tvar: obrazec 452">
            <a:extLst>
              <a:ext uri="{FF2B5EF4-FFF2-40B4-BE49-F238E27FC236}">
                <a16:creationId xmlns:a16="http://schemas.microsoft.com/office/drawing/2014/main" id="{A6C31FA0-C106-4ADD-B8A4-49777AEA95FE}"/>
              </a:ext>
            </a:extLst>
          </p:cNvPr>
          <p:cNvSpPr/>
          <p:nvPr/>
        </p:nvSpPr>
        <p:spPr>
          <a:xfrm>
            <a:off x="10530014" y="5640133"/>
            <a:ext cx="298704" cy="127634"/>
          </a:xfrm>
          <a:custGeom>
            <a:avLst/>
            <a:gdLst>
              <a:gd name="connsiteX0" fmla="*/ 289369 w 298704"/>
              <a:gd name="connsiteY0" fmla="*/ 0 h 127634"/>
              <a:gd name="connsiteX1" fmla="*/ 149352 w 298704"/>
              <a:gd name="connsiteY1" fmla="*/ 76390 h 127634"/>
              <a:gd name="connsiteX2" fmla="*/ 9398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369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369" y="0"/>
                </a:moveTo>
                <a:cubicBezTo>
                  <a:pt x="262001" y="11811"/>
                  <a:pt x="176657" y="62484"/>
                  <a:pt x="149352" y="76390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1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54" name="Volný tvar: obrazec 453">
            <a:extLst>
              <a:ext uri="{FF2B5EF4-FFF2-40B4-BE49-F238E27FC236}">
                <a16:creationId xmlns:a16="http://schemas.microsoft.com/office/drawing/2014/main" id="{2BB8BF18-C3EC-47A5-86D5-0C2F547D8074}"/>
              </a:ext>
            </a:extLst>
          </p:cNvPr>
          <p:cNvSpPr/>
          <p:nvPr/>
        </p:nvSpPr>
        <p:spPr>
          <a:xfrm>
            <a:off x="10859389" y="5640133"/>
            <a:ext cx="298767" cy="127634"/>
          </a:xfrm>
          <a:custGeom>
            <a:avLst/>
            <a:gdLst>
              <a:gd name="connsiteX0" fmla="*/ 289306 w 298767"/>
              <a:gd name="connsiteY0" fmla="*/ 0 h 127634"/>
              <a:gd name="connsiteX1" fmla="*/ 149352 w 298767"/>
              <a:gd name="connsiteY1" fmla="*/ 76390 h 127634"/>
              <a:gd name="connsiteX2" fmla="*/ 9398 w 298767"/>
              <a:gd name="connsiteY2" fmla="*/ 0 h 127634"/>
              <a:gd name="connsiteX3" fmla="*/ 0 w 298767"/>
              <a:gd name="connsiteY3" fmla="*/ 1651 h 127634"/>
              <a:gd name="connsiteX4" fmla="*/ 147066 w 298767"/>
              <a:gd name="connsiteY4" fmla="*/ 127635 h 127634"/>
              <a:gd name="connsiteX5" fmla="*/ 151638 w 298767"/>
              <a:gd name="connsiteY5" fmla="*/ 127635 h 127634"/>
              <a:gd name="connsiteX6" fmla="*/ 298767 w 298767"/>
              <a:gd name="connsiteY6" fmla="*/ 1651 h 127634"/>
              <a:gd name="connsiteX7" fmla="*/ 289306 w 298767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4">
                <a:moveTo>
                  <a:pt x="289306" y="0"/>
                </a:moveTo>
                <a:cubicBezTo>
                  <a:pt x="261938" y="11811"/>
                  <a:pt x="176657" y="62484"/>
                  <a:pt x="149352" y="76390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618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1" y="22987"/>
                  <a:pt x="298767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55" name="Volný tvar: obrazec 454">
            <a:extLst>
              <a:ext uri="{FF2B5EF4-FFF2-40B4-BE49-F238E27FC236}">
                <a16:creationId xmlns:a16="http://schemas.microsoft.com/office/drawing/2014/main" id="{3851DFE2-E415-4FC6-8852-EF454AEBE6D2}"/>
              </a:ext>
            </a:extLst>
          </p:cNvPr>
          <p:cNvSpPr/>
          <p:nvPr/>
        </p:nvSpPr>
        <p:spPr>
          <a:xfrm>
            <a:off x="11188509" y="5640133"/>
            <a:ext cx="298704" cy="127634"/>
          </a:xfrm>
          <a:custGeom>
            <a:avLst/>
            <a:gdLst>
              <a:gd name="connsiteX0" fmla="*/ 289370 w 298704"/>
              <a:gd name="connsiteY0" fmla="*/ 0 h 127634"/>
              <a:gd name="connsiteX1" fmla="*/ 149352 w 298704"/>
              <a:gd name="connsiteY1" fmla="*/ 76390 h 127634"/>
              <a:gd name="connsiteX2" fmla="*/ 9398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370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370" y="0"/>
                </a:moveTo>
                <a:cubicBezTo>
                  <a:pt x="262001" y="11811"/>
                  <a:pt x="176657" y="62484"/>
                  <a:pt x="149352" y="76390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145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56" name="Volný tvar: obrazec 455">
            <a:extLst>
              <a:ext uri="{FF2B5EF4-FFF2-40B4-BE49-F238E27FC236}">
                <a16:creationId xmlns:a16="http://schemas.microsoft.com/office/drawing/2014/main" id="{D156084D-5674-47CF-B556-0E5CCFC5B6F3}"/>
              </a:ext>
            </a:extLst>
          </p:cNvPr>
          <p:cNvSpPr/>
          <p:nvPr/>
        </p:nvSpPr>
        <p:spPr>
          <a:xfrm>
            <a:off x="11517883" y="5640133"/>
            <a:ext cx="298704" cy="127634"/>
          </a:xfrm>
          <a:custGeom>
            <a:avLst/>
            <a:gdLst>
              <a:gd name="connsiteX0" fmla="*/ 289370 w 298704"/>
              <a:gd name="connsiteY0" fmla="*/ 0 h 127634"/>
              <a:gd name="connsiteX1" fmla="*/ 149416 w 298704"/>
              <a:gd name="connsiteY1" fmla="*/ 76390 h 127634"/>
              <a:gd name="connsiteX2" fmla="*/ 9398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370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370" y="0"/>
                </a:moveTo>
                <a:cubicBezTo>
                  <a:pt x="262001" y="11811"/>
                  <a:pt x="176657" y="62484"/>
                  <a:pt x="149416" y="76390"/>
                </a:cubicBezTo>
                <a:cubicBezTo>
                  <a:pt x="122110" y="62547"/>
                  <a:pt x="36830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57" name="Volný tvar: obrazec 456">
            <a:extLst>
              <a:ext uri="{FF2B5EF4-FFF2-40B4-BE49-F238E27FC236}">
                <a16:creationId xmlns:a16="http://schemas.microsoft.com/office/drawing/2014/main" id="{0D16DDFD-AE6B-411B-BD36-651D6A78FD98}"/>
              </a:ext>
            </a:extLst>
          </p:cNvPr>
          <p:cNvSpPr/>
          <p:nvPr/>
        </p:nvSpPr>
        <p:spPr>
          <a:xfrm>
            <a:off x="9542335" y="5877623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416 w 298704"/>
              <a:gd name="connsiteY1" fmla="*/ 76391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721" y="62548"/>
                  <a:pt x="149416" y="76391"/>
                </a:cubicBezTo>
                <a:cubicBezTo>
                  <a:pt x="122110" y="62548"/>
                  <a:pt x="36767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5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58" name="Volný tvar: obrazec 457">
            <a:extLst>
              <a:ext uri="{FF2B5EF4-FFF2-40B4-BE49-F238E27FC236}">
                <a16:creationId xmlns:a16="http://schemas.microsoft.com/office/drawing/2014/main" id="{022F0F27-9106-435E-B445-C22FE1785D41}"/>
              </a:ext>
            </a:extLst>
          </p:cNvPr>
          <p:cNvSpPr/>
          <p:nvPr/>
        </p:nvSpPr>
        <p:spPr>
          <a:xfrm>
            <a:off x="9871582" y="5877623"/>
            <a:ext cx="298704" cy="127635"/>
          </a:xfrm>
          <a:custGeom>
            <a:avLst/>
            <a:gdLst>
              <a:gd name="connsiteX0" fmla="*/ 289306 w 298704"/>
              <a:gd name="connsiteY0" fmla="*/ 0 h 127635"/>
              <a:gd name="connsiteX1" fmla="*/ 149352 w 298704"/>
              <a:gd name="connsiteY1" fmla="*/ 76391 h 127635"/>
              <a:gd name="connsiteX2" fmla="*/ 9399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06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06" y="0"/>
                </a:moveTo>
                <a:cubicBezTo>
                  <a:pt x="261938" y="11811"/>
                  <a:pt x="176594" y="62548"/>
                  <a:pt x="149352" y="76391"/>
                </a:cubicBezTo>
                <a:cubicBezTo>
                  <a:pt x="122048" y="62548"/>
                  <a:pt x="36703" y="11811"/>
                  <a:pt x="9399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59" name="Volný tvar: obrazec 458">
            <a:extLst>
              <a:ext uri="{FF2B5EF4-FFF2-40B4-BE49-F238E27FC236}">
                <a16:creationId xmlns:a16="http://schemas.microsoft.com/office/drawing/2014/main" id="{F3DB1488-26B2-4935-B275-D7A7D2CA0D76}"/>
              </a:ext>
            </a:extLst>
          </p:cNvPr>
          <p:cNvSpPr/>
          <p:nvPr/>
        </p:nvSpPr>
        <p:spPr>
          <a:xfrm>
            <a:off x="10200830" y="5877623"/>
            <a:ext cx="298703" cy="127635"/>
          </a:xfrm>
          <a:custGeom>
            <a:avLst/>
            <a:gdLst>
              <a:gd name="connsiteX0" fmla="*/ 289369 w 298703"/>
              <a:gd name="connsiteY0" fmla="*/ 0 h 127635"/>
              <a:gd name="connsiteX1" fmla="*/ 149415 w 298703"/>
              <a:gd name="connsiteY1" fmla="*/ 76391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5 w 298703"/>
              <a:gd name="connsiteY4" fmla="*/ 127635 h 127635"/>
              <a:gd name="connsiteX5" fmla="*/ 151638 w 298703"/>
              <a:gd name="connsiteY5" fmla="*/ 127635 h 127635"/>
              <a:gd name="connsiteX6" fmla="*/ 298703 w 298703"/>
              <a:gd name="connsiteY6" fmla="*/ 1651 h 127635"/>
              <a:gd name="connsiteX7" fmla="*/ 289369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69" y="0"/>
                </a:moveTo>
                <a:cubicBezTo>
                  <a:pt x="262064" y="11811"/>
                  <a:pt x="176720" y="62548"/>
                  <a:pt x="149415" y="76391"/>
                </a:cubicBezTo>
                <a:cubicBezTo>
                  <a:pt x="122110" y="62548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5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03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60" name="Volný tvar: obrazec 459">
            <a:extLst>
              <a:ext uri="{FF2B5EF4-FFF2-40B4-BE49-F238E27FC236}">
                <a16:creationId xmlns:a16="http://schemas.microsoft.com/office/drawing/2014/main" id="{FAC6289F-D739-48DD-B141-06AA62AAF18C}"/>
              </a:ext>
            </a:extLst>
          </p:cNvPr>
          <p:cNvSpPr/>
          <p:nvPr/>
        </p:nvSpPr>
        <p:spPr>
          <a:xfrm>
            <a:off x="10530014" y="5877623"/>
            <a:ext cx="298704" cy="127635"/>
          </a:xfrm>
          <a:custGeom>
            <a:avLst/>
            <a:gdLst>
              <a:gd name="connsiteX0" fmla="*/ 289369 w 298704"/>
              <a:gd name="connsiteY0" fmla="*/ 0 h 127635"/>
              <a:gd name="connsiteX1" fmla="*/ 149352 w 298704"/>
              <a:gd name="connsiteY1" fmla="*/ 76391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69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69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67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61" name="Volný tvar: obrazec 460">
            <a:extLst>
              <a:ext uri="{FF2B5EF4-FFF2-40B4-BE49-F238E27FC236}">
                <a16:creationId xmlns:a16="http://schemas.microsoft.com/office/drawing/2014/main" id="{C413F120-2E81-4A6B-A257-F716E45636B3}"/>
              </a:ext>
            </a:extLst>
          </p:cNvPr>
          <p:cNvSpPr/>
          <p:nvPr/>
        </p:nvSpPr>
        <p:spPr>
          <a:xfrm>
            <a:off x="10859389" y="5877623"/>
            <a:ext cx="298767" cy="127635"/>
          </a:xfrm>
          <a:custGeom>
            <a:avLst/>
            <a:gdLst>
              <a:gd name="connsiteX0" fmla="*/ 289306 w 298767"/>
              <a:gd name="connsiteY0" fmla="*/ 0 h 127635"/>
              <a:gd name="connsiteX1" fmla="*/ 149352 w 298767"/>
              <a:gd name="connsiteY1" fmla="*/ 76391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638 w 298767"/>
              <a:gd name="connsiteY5" fmla="*/ 127635 h 127635"/>
              <a:gd name="connsiteX6" fmla="*/ 298767 w 298767"/>
              <a:gd name="connsiteY6" fmla="*/ 1651 h 127635"/>
              <a:gd name="connsiteX7" fmla="*/ 289306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06" y="0"/>
                </a:moveTo>
                <a:cubicBezTo>
                  <a:pt x="261938" y="11811"/>
                  <a:pt x="176657" y="62548"/>
                  <a:pt x="149352" y="76391"/>
                </a:cubicBezTo>
                <a:cubicBezTo>
                  <a:pt x="122047" y="62548"/>
                  <a:pt x="36767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618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67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62" name="Volný tvar: obrazec 461">
            <a:extLst>
              <a:ext uri="{FF2B5EF4-FFF2-40B4-BE49-F238E27FC236}">
                <a16:creationId xmlns:a16="http://schemas.microsoft.com/office/drawing/2014/main" id="{152EEF19-862B-4E9C-BB5A-E2BC01A5122B}"/>
              </a:ext>
            </a:extLst>
          </p:cNvPr>
          <p:cNvSpPr/>
          <p:nvPr/>
        </p:nvSpPr>
        <p:spPr>
          <a:xfrm>
            <a:off x="11188509" y="5877623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352 w 298704"/>
              <a:gd name="connsiteY1" fmla="*/ 76391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145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63" name="Volný tvar: obrazec 462">
            <a:extLst>
              <a:ext uri="{FF2B5EF4-FFF2-40B4-BE49-F238E27FC236}">
                <a16:creationId xmlns:a16="http://schemas.microsoft.com/office/drawing/2014/main" id="{CD3D2B96-1E92-4427-AF12-F35BE9B1B781}"/>
              </a:ext>
            </a:extLst>
          </p:cNvPr>
          <p:cNvSpPr/>
          <p:nvPr/>
        </p:nvSpPr>
        <p:spPr>
          <a:xfrm>
            <a:off x="11517883" y="5877623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416 w 298704"/>
              <a:gd name="connsiteY1" fmla="*/ 76391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657" y="62548"/>
                  <a:pt x="149416" y="76391"/>
                </a:cubicBezTo>
                <a:cubicBezTo>
                  <a:pt x="122110" y="62548"/>
                  <a:pt x="36830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65" name="Volný tvar: obrazec 464">
            <a:extLst>
              <a:ext uri="{FF2B5EF4-FFF2-40B4-BE49-F238E27FC236}">
                <a16:creationId xmlns:a16="http://schemas.microsoft.com/office/drawing/2014/main" id="{6876AB04-C2F2-42FA-88FD-67A93F363BED}"/>
              </a:ext>
            </a:extLst>
          </p:cNvPr>
          <p:cNvSpPr/>
          <p:nvPr/>
        </p:nvSpPr>
        <p:spPr>
          <a:xfrm>
            <a:off x="981900" y="5399722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9 h 127698"/>
              <a:gd name="connsiteX5" fmla="*/ 151638 w 298703"/>
              <a:gd name="connsiteY5" fmla="*/ 127699 h 127698"/>
              <a:gd name="connsiteX6" fmla="*/ 298704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1938" y="11811"/>
                  <a:pt x="176593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66" name="Volný tvar: obrazec 465">
            <a:extLst>
              <a:ext uri="{FF2B5EF4-FFF2-40B4-BE49-F238E27FC236}">
                <a16:creationId xmlns:a16="http://schemas.microsoft.com/office/drawing/2014/main" id="{16C6F349-DDCA-4F04-99F1-B4D65528729F}"/>
              </a:ext>
            </a:extLst>
          </p:cNvPr>
          <p:cNvSpPr/>
          <p:nvPr/>
        </p:nvSpPr>
        <p:spPr>
          <a:xfrm>
            <a:off x="1311211" y="5399722"/>
            <a:ext cx="298767" cy="127698"/>
          </a:xfrm>
          <a:custGeom>
            <a:avLst/>
            <a:gdLst>
              <a:gd name="connsiteX0" fmla="*/ 289369 w 298767"/>
              <a:gd name="connsiteY0" fmla="*/ 0 h 127698"/>
              <a:gd name="connsiteX1" fmla="*/ 149416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9 h 127698"/>
              <a:gd name="connsiteX5" fmla="*/ 151638 w 298767"/>
              <a:gd name="connsiteY5" fmla="*/ 127699 h 127698"/>
              <a:gd name="connsiteX6" fmla="*/ 298767 w 298767"/>
              <a:gd name="connsiteY6" fmla="*/ 1715 h 127698"/>
              <a:gd name="connsiteX7" fmla="*/ 289369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69" y="0"/>
                </a:moveTo>
                <a:cubicBezTo>
                  <a:pt x="262001" y="11811"/>
                  <a:pt x="176721" y="62548"/>
                  <a:pt x="149416" y="76391"/>
                </a:cubicBezTo>
                <a:cubicBezTo>
                  <a:pt x="122110" y="62548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1" y="23051"/>
                  <a:pt x="298767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67" name="Volný tvar: obrazec 466">
            <a:extLst>
              <a:ext uri="{FF2B5EF4-FFF2-40B4-BE49-F238E27FC236}">
                <a16:creationId xmlns:a16="http://schemas.microsoft.com/office/drawing/2014/main" id="{AA44E83E-392F-4A0B-A082-BF37A9445580}"/>
              </a:ext>
            </a:extLst>
          </p:cNvPr>
          <p:cNvSpPr/>
          <p:nvPr/>
        </p:nvSpPr>
        <p:spPr>
          <a:xfrm>
            <a:off x="1640332" y="5399722"/>
            <a:ext cx="298767" cy="127698"/>
          </a:xfrm>
          <a:custGeom>
            <a:avLst/>
            <a:gdLst>
              <a:gd name="connsiteX0" fmla="*/ 289370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9 h 127698"/>
              <a:gd name="connsiteX5" fmla="*/ 151701 w 298767"/>
              <a:gd name="connsiteY5" fmla="*/ 127699 h 127698"/>
              <a:gd name="connsiteX6" fmla="*/ 298767 w 298767"/>
              <a:gd name="connsiteY6" fmla="*/ 1715 h 127698"/>
              <a:gd name="connsiteX7" fmla="*/ 289370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8"/>
                  <a:pt x="147066" y="127699"/>
                </a:cubicBezTo>
                <a:lnTo>
                  <a:pt x="151701" y="127699"/>
                </a:lnTo>
                <a:cubicBezTo>
                  <a:pt x="176213" y="101918"/>
                  <a:pt x="271208" y="23051"/>
                  <a:pt x="298767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68" name="Volný tvar: obrazec 467">
            <a:extLst>
              <a:ext uri="{FF2B5EF4-FFF2-40B4-BE49-F238E27FC236}">
                <a16:creationId xmlns:a16="http://schemas.microsoft.com/office/drawing/2014/main" id="{8D34F07E-0045-499E-99E8-5CD28380AFDB}"/>
              </a:ext>
            </a:extLst>
          </p:cNvPr>
          <p:cNvSpPr/>
          <p:nvPr/>
        </p:nvSpPr>
        <p:spPr>
          <a:xfrm>
            <a:off x="1969770" y="5399722"/>
            <a:ext cx="298767" cy="127698"/>
          </a:xfrm>
          <a:custGeom>
            <a:avLst/>
            <a:gdLst>
              <a:gd name="connsiteX0" fmla="*/ 289306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9 h 127698"/>
              <a:gd name="connsiteX5" fmla="*/ 151638 w 298767"/>
              <a:gd name="connsiteY5" fmla="*/ 127699 h 127698"/>
              <a:gd name="connsiteX6" fmla="*/ 298767 w 298767"/>
              <a:gd name="connsiteY6" fmla="*/ 1715 h 127698"/>
              <a:gd name="connsiteX7" fmla="*/ 289306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06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618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2" y="23051"/>
                  <a:pt x="298767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69" name="Volný tvar: obrazec 468">
            <a:extLst>
              <a:ext uri="{FF2B5EF4-FFF2-40B4-BE49-F238E27FC236}">
                <a16:creationId xmlns:a16="http://schemas.microsoft.com/office/drawing/2014/main" id="{C773372A-25A7-4C43-8A4C-5A7F86D4F3C6}"/>
              </a:ext>
            </a:extLst>
          </p:cNvPr>
          <p:cNvSpPr/>
          <p:nvPr/>
        </p:nvSpPr>
        <p:spPr>
          <a:xfrm>
            <a:off x="2298826" y="5399722"/>
            <a:ext cx="298704" cy="127698"/>
          </a:xfrm>
          <a:custGeom>
            <a:avLst/>
            <a:gdLst>
              <a:gd name="connsiteX0" fmla="*/ 289433 w 298704"/>
              <a:gd name="connsiteY0" fmla="*/ 0 h 127698"/>
              <a:gd name="connsiteX1" fmla="*/ 149416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433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433" y="0"/>
                </a:moveTo>
                <a:cubicBezTo>
                  <a:pt x="262065" y="11811"/>
                  <a:pt x="176721" y="62548"/>
                  <a:pt x="149416" y="76391"/>
                </a:cubicBezTo>
                <a:cubicBezTo>
                  <a:pt x="122111" y="62548"/>
                  <a:pt x="36830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086" y="101918"/>
                  <a:pt x="271082" y="23051"/>
                  <a:pt x="298704" y="1715"/>
                </a:cubicBezTo>
                <a:lnTo>
                  <a:pt x="289433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70" name="Volný tvar: obrazec 469">
            <a:extLst>
              <a:ext uri="{FF2B5EF4-FFF2-40B4-BE49-F238E27FC236}">
                <a16:creationId xmlns:a16="http://schemas.microsoft.com/office/drawing/2014/main" id="{E02CC177-5CF9-4AF9-A61F-084ED74D7E46}"/>
              </a:ext>
            </a:extLst>
          </p:cNvPr>
          <p:cNvSpPr/>
          <p:nvPr/>
        </p:nvSpPr>
        <p:spPr>
          <a:xfrm>
            <a:off x="2628201" y="5399722"/>
            <a:ext cx="298703" cy="127698"/>
          </a:xfrm>
          <a:custGeom>
            <a:avLst/>
            <a:gdLst>
              <a:gd name="connsiteX0" fmla="*/ 289369 w 298703"/>
              <a:gd name="connsiteY0" fmla="*/ 0 h 127698"/>
              <a:gd name="connsiteX1" fmla="*/ 149416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9 h 127698"/>
              <a:gd name="connsiteX5" fmla="*/ 151638 w 298703"/>
              <a:gd name="connsiteY5" fmla="*/ 127699 h 127698"/>
              <a:gd name="connsiteX6" fmla="*/ 298704 w 298703"/>
              <a:gd name="connsiteY6" fmla="*/ 1715 h 127698"/>
              <a:gd name="connsiteX7" fmla="*/ 289369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69" y="0"/>
                </a:moveTo>
                <a:cubicBezTo>
                  <a:pt x="262001" y="11811"/>
                  <a:pt x="176720" y="62548"/>
                  <a:pt x="149416" y="76391"/>
                </a:cubicBezTo>
                <a:cubicBezTo>
                  <a:pt x="122110" y="62548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1" y="23051"/>
                  <a:pt x="298704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71" name="Volný tvar: obrazec 470">
            <a:extLst>
              <a:ext uri="{FF2B5EF4-FFF2-40B4-BE49-F238E27FC236}">
                <a16:creationId xmlns:a16="http://schemas.microsoft.com/office/drawing/2014/main" id="{788DF020-D138-4B12-A4F5-5EFE854E9760}"/>
              </a:ext>
            </a:extLst>
          </p:cNvPr>
          <p:cNvSpPr/>
          <p:nvPr/>
        </p:nvSpPr>
        <p:spPr>
          <a:xfrm>
            <a:off x="2957385" y="5399722"/>
            <a:ext cx="298704" cy="127698"/>
          </a:xfrm>
          <a:custGeom>
            <a:avLst/>
            <a:gdLst>
              <a:gd name="connsiteX0" fmla="*/ 289369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369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69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085" y="101918"/>
                  <a:pt x="271082" y="23051"/>
                  <a:pt x="298704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72" name="Volný tvar: obrazec 471">
            <a:extLst>
              <a:ext uri="{FF2B5EF4-FFF2-40B4-BE49-F238E27FC236}">
                <a16:creationId xmlns:a16="http://schemas.microsoft.com/office/drawing/2014/main" id="{DFB44338-C3BB-4E47-8034-8DCCD1391346}"/>
              </a:ext>
            </a:extLst>
          </p:cNvPr>
          <p:cNvSpPr/>
          <p:nvPr/>
        </p:nvSpPr>
        <p:spPr>
          <a:xfrm>
            <a:off x="3286759" y="5399722"/>
            <a:ext cx="298704" cy="127698"/>
          </a:xfrm>
          <a:custGeom>
            <a:avLst/>
            <a:gdLst>
              <a:gd name="connsiteX0" fmla="*/ 289306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306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06" y="0"/>
                </a:moveTo>
                <a:cubicBezTo>
                  <a:pt x="261938" y="11811"/>
                  <a:pt x="176593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73" name="Volný tvar: obrazec 472">
            <a:extLst>
              <a:ext uri="{FF2B5EF4-FFF2-40B4-BE49-F238E27FC236}">
                <a16:creationId xmlns:a16="http://schemas.microsoft.com/office/drawing/2014/main" id="{DE077F57-D947-4834-B8E9-507A934B6664}"/>
              </a:ext>
            </a:extLst>
          </p:cNvPr>
          <p:cNvSpPr/>
          <p:nvPr/>
        </p:nvSpPr>
        <p:spPr>
          <a:xfrm>
            <a:off x="3615880" y="5399722"/>
            <a:ext cx="298703" cy="127698"/>
          </a:xfrm>
          <a:custGeom>
            <a:avLst/>
            <a:gdLst>
              <a:gd name="connsiteX0" fmla="*/ 289370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9 h 127698"/>
              <a:gd name="connsiteX5" fmla="*/ 151638 w 298703"/>
              <a:gd name="connsiteY5" fmla="*/ 127699 h 127698"/>
              <a:gd name="connsiteX6" fmla="*/ 298704 w 298703"/>
              <a:gd name="connsiteY6" fmla="*/ 1715 h 127698"/>
              <a:gd name="connsiteX7" fmla="*/ 289370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66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74" name="Volný tvar: obrazec 473">
            <a:extLst>
              <a:ext uri="{FF2B5EF4-FFF2-40B4-BE49-F238E27FC236}">
                <a16:creationId xmlns:a16="http://schemas.microsoft.com/office/drawing/2014/main" id="{FCCFC75D-EAA4-456C-BD03-3CDC7F9D01E5}"/>
              </a:ext>
            </a:extLst>
          </p:cNvPr>
          <p:cNvSpPr/>
          <p:nvPr/>
        </p:nvSpPr>
        <p:spPr>
          <a:xfrm>
            <a:off x="3945318" y="5399722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9 h 127698"/>
              <a:gd name="connsiteX5" fmla="*/ 151638 w 298703"/>
              <a:gd name="connsiteY5" fmla="*/ 127699 h 127698"/>
              <a:gd name="connsiteX6" fmla="*/ 298704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75" name="Volný tvar: obrazec 474">
            <a:extLst>
              <a:ext uri="{FF2B5EF4-FFF2-40B4-BE49-F238E27FC236}">
                <a16:creationId xmlns:a16="http://schemas.microsoft.com/office/drawing/2014/main" id="{02C1D418-E910-408A-9286-9944C2753422}"/>
              </a:ext>
            </a:extLst>
          </p:cNvPr>
          <p:cNvSpPr/>
          <p:nvPr/>
        </p:nvSpPr>
        <p:spPr>
          <a:xfrm>
            <a:off x="4274439" y="5399722"/>
            <a:ext cx="298703" cy="127698"/>
          </a:xfrm>
          <a:custGeom>
            <a:avLst/>
            <a:gdLst>
              <a:gd name="connsiteX0" fmla="*/ 289370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9 h 127698"/>
              <a:gd name="connsiteX5" fmla="*/ 151638 w 298703"/>
              <a:gd name="connsiteY5" fmla="*/ 127699 h 127698"/>
              <a:gd name="connsiteX6" fmla="*/ 298704 w 298703"/>
              <a:gd name="connsiteY6" fmla="*/ 1715 h 127698"/>
              <a:gd name="connsiteX7" fmla="*/ 289370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145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76" name="Volný tvar: obrazec 475">
            <a:extLst>
              <a:ext uri="{FF2B5EF4-FFF2-40B4-BE49-F238E27FC236}">
                <a16:creationId xmlns:a16="http://schemas.microsoft.com/office/drawing/2014/main" id="{E65518E8-6E6B-42AD-8AD8-5949D7957640}"/>
              </a:ext>
            </a:extLst>
          </p:cNvPr>
          <p:cNvSpPr/>
          <p:nvPr/>
        </p:nvSpPr>
        <p:spPr>
          <a:xfrm>
            <a:off x="4603750" y="5399722"/>
            <a:ext cx="298703" cy="127698"/>
          </a:xfrm>
          <a:custGeom>
            <a:avLst/>
            <a:gdLst>
              <a:gd name="connsiteX0" fmla="*/ 289370 w 298703"/>
              <a:gd name="connsiteY0" fmla="*/ 0 h 127698"/>
              <a:gd name="connsiteX1" fmla="*/ 149416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9 h 127698"/>
              <a:gd name="connsiteX5" fmla="*/ 151638 w 298703"/>
              <a:gd name="connsiteY5" fmla="*/ 127699 h 127698"/>
              <a:gd name="connsiteX6" fmla="*/ 298704 w 298703"/>
              <a:gd name="connsiteY6" fmla="*/ 1715 h 127698"/>
              <a:gd name="connsiteX7" fmla="*/ 289370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70" y="0"/>
                </a:moveTo>
                <a:cubicBezTo>
                  <a:pt x="262001" y="11811"/>
                  <a:pt x="176657" y="62548"/>
                  <a:pt x="149416" y="76391"/>
                </a:cubicBezTo>
                <a:cubicBezTo>
                  <a:pt x="122110" y="62548"/>
                  <a:pt x="36830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77" name="Volný tvar: obrazec 476">
            <a:extLst>
              <a:ext uri="{FF2B5EF4-FFF2-40B4-BE49-F238E27FC236}">
                <a16:creationId xmlns:a16="http://schemas.microsoft.com/office/drawing/2014/main" id="{B4566C49-FBED-4DD2-9232-DD1C72834723}"/>
              </a:ext>
            </a:extLst>
          </p:cNvPr>
          <p:cNvSpPr/>
          <p:nvPr/>
        </p:nvSpPr>
        <p:spPr>
          <a:xfrm>
            <a:off x="4932934" y="5399722"/>
            <a:ext cx="298767" cy="127698"/>
          </a:xfrm>
          <a:custGeom>
            <a:avLst/>
            <a:gdLst>
              <a:gd name="connsiteX0" fmla="*/ 289369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9 h 127698"/>
              <a:gd name="connsiteX5" fmla="*/ 151701 w 298767"/>
              <a:gd name="connsiteY5" fmla="*/ 127699 h 127698"/>
              <a:gd name="connsiteX6" fmla="*/ 298767 w 298767"/>
              <a:gd name="connsiteY6" fmla="*/ 1715 h 127698"/>
              <a:gd name="connsiteX7" fmla="*/ 289369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69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701" y="127699"/>
                </a:lnTo>
                <a:cubicBezTo>
                  <a:pt x="176149" y="101918"/>
                  <a:pt x="271145" y="23051"/>
                  <a:pt x="298767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78" name="Volný tvar: obrazec 477">
            <a:extLst>
              <a:ext uri="{FF2B5EF4-FFF2-40B4-BE49-F238E27FC236}">
                <a16:creationId xmlns:a16="http://schemas.microsoft.com/office/drawing/2014/main" id="{96368BD4-8D6F-4E16-96E8-5B7EEDF6D398}"/>
              </a:ext>
            </a:extLst>
          </p:cNvPr>
          <p:cNvSpPr/>
          <p:nvPr/>
        </p:nvSpPr>
        <p:spPr>
          <a:xfrm>
            <a:off x="5262181" y="5399722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9 h 127698"/>
              <a:gd name="connsiteX5" fmla="*/ 151638 w 298703"/>
              <a:gd name="connsiteY5" fmla="*/ 127699 h 127698"/>
              <a:gd name="connsiteX6" fmla="*/ 298704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1938" y="11811"/>
                  <a:pt x="176593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79" name="Volný tvar: obrazec 478">
            <a:extLst>
              <a:ext uri="{FF2B5EF4-FFF2-40B4-BE49-F238E27FC236}">
                <a16:creationId xmlns:a16="http://schemas.microsoft.com/office/drawing/2014/main" id="{6B98C7C8-20EF-4296-BB45-2923A4F8788A}"/>
              </a:ext>
            </a:extLst>
          </p:cNvPr>
          <p:cNvSpPr/>
          <p:nvPr/>
        </p:nvSpPr>
        <p:spPr>
          <a:xfrm>
            <a:off x="5591428" y="5399722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416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721" y="62548"/>
                  <a:pt x="149416" y="76391"/>
                </a:cubicBezTo>
                <a:cubicBezTo>
                  <a:pt x="122111" y="62548"/>
                  <a:pt x="36767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80" name="Volný tvar: obrazec 479">
            <a:extLst>
              <a:ext uri="{FF2B5EF4-FFF2-40B4-BE49-F238E27FC236}">
                <a16:creationId xmlns:a16="http://schemas.microsoft.com/office/drawing/2014/main" id="{622D1E28-26DA-4B22-B209-46EDF92AFBD7}"/>
              </a:ext>
            </a:extLst>
          </p:cNvPr>
          <p:cNvSpPr/>
          <p:nvPr/>
        </p:nvSpPr>
        <p:spPr>
          <a:xfrm>
            <a:off x="5920613" y="5399722"/>
            <a:ext cx="298767" cy="127698"/>
          </a:xfrm>
          <a:custGeom>
            <a:avLst/>
            <a:gdLst>
              <a:gd name="connsiteX0" fmla="*/ 289370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9 h 127698"/>
              <a:gd name="connsiteX5" fmla="*/ 151702 w 298767"/>
              <a:gd name="connsiteY5" fmla="*/ 127699 h 127698"/>
              <a:gd name="connsiteX6" fmla="*/ 298767 w 298767"/>
              <a:gd name="connsiteY6" fmla="*/ 1715 h 127698"/>
              <a:gd name="connsiteX7" fmla="*/ 289370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702" y="127699"/>
                </a:lnTo>
                <a:cubicBezTo>
                  <a:pt x="176213" y="101918"/>
                  <a:pt x="271145" y="23051"/>
                  <a:pt x="298767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81" name="Volný tvar: obrazec 480">
            <a:extLst>
              <a:ext uri="{FF2B5EF4-FFF2-40B4-BE49-F238E27FC236}">
                <a16:creationId xmlns:a16="http://schemas.microsoft.com/office/drawing/2014/main" id="{98B9C2EB-A82A-41D9-82EC-83DDD2699F27}"/>
              </a:ext>
            </a:extLst>
          </p:cNvPr>
          <p:cNvSpPr/>
          <p:nvPr/>
        </p:nvSpPr>
        <p:spPr>
          <a:xfrm>
            <a:off x="6249923" y="5399722"/>
            <a:ext cx="298767" cy="127698"/>
          </a:xfrm>
          <a:custGeom>
            <a:avLst/>
            <a:gdLst>
              <a:gd name="connsiteX0" fmla="*/ 289370 w 298767"/>
              <a:gd name="connsiteY0" fmla="*/ 0 h 127698"/>
              <a:gd name="connsiteX1" fmla="*/ 149416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9 h 127698"/>
              <a:gd name="connsiteX5" fmla="*/ 151638 w 298767"/>
              <a:gd name="connsiteY5" fmla="*/ 127699 h 127698"/>
              <a:gd name="connsiteX6" fmla="*/ 298768 w 298767"/>
              <a:gd name="connsiteY6" fmla="*/ 1715 h 127698"/>
              <a:gd name="connsiteX7" fmla="*/ 289370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70" y="0"/>
                </a:moveTo>
                <a:cubicBezTo>
                  <a:pt x="262001" y="11811"/>
                  <a:pt x="176721" y="62548"/>
                  <a:pt x="149416" y="76391"/>
                </a:cubicBezTo>
                <a:cubicBezTo>
                  <a:pt x="122110" y="62548"/>
                  <a:pt x="36830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618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2" y="23051"/>
                  <a:pt x="298768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82" name="Volný tvar: obrazec 481">
            <a:extLst>
              <a:ext uri="{FF2B5EF4-FFF2-40B4-BE49-F238E27FC236}">
                <a16:creationId xmlns:a16="http://schemas.microsoft.com/office/drawing/2014/main" id="{EBD256FD-CA45-4BAB-910A-CA2F5C9F85D8}"/>
              </a:ext>
            </a:extLst>
          </p:cNvPr>
          <p:cNvSpPr/>
          <p:nvPr/>
        </p:nvSpPr>
        <p:spPr>
          <a:xfrm>
            <a:off x="6579044" y="5399722"/>
            <a:ext cx="298704" cy="127698"/>
          </a:xfrm>
          <a:custGeom>
            <a:avLst/>
            <a:gdLst>
              <a:gd name="connsiteX0" fmla="*/ 289434 w 298704"/>
              <a:gd name="connsiteY0" fmla="*/ 0 h 127698"/>
              <a:gd name="connsiteX1" fmla="*/ 149416 w 298704"/>
              <a:gd name="connsiteY1" fmla="*/ 76391 h 127698"/>
              <a:gd name="connsiteX2" fmla="*/ 9399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434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434" y="0"/>
                </a:moveTo>
                <a:cubicBezTo>
                  <a:pt x="262065" y="11811"/>
                  <a:pt x="176721" y="62548"/>
                  <a:pt x="149416" y="76391"/>
                </a:cubicBezTo>
                <a:cubicBezTo>
                  <a:pt x="122111" y="62548"/>
                  <a:pt x="36767" y="11811"/>
                  <a:pt x="9399" y="0"/>
                </a:cubicBezTo>
                <a:lnTo>
                  <a:pt x="0" y="1715"/>
                </a:lnTo>
                <a:cubicBezTo>
                  <a:pt x="27623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086" y="101918"/>
                  <a:pt x="271082" y="23051"/>
                  <a:pt x="298704" y="1715"/>
                </a:cubicBezTo>
                <a:lnTo>
                  <a:pt x="289434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83" name="Volný tvar: obrazec 482">
            <a:extLst>
              <a:ext uri="{FF2B5EF4-FFF2-40B4-BE49-F238E27FC236}">
                <a16:creationId xmlns:a16="http://schemas.microsoft.com/office/drawing/2014/main" id="{ABE8B218-93B2-419C-9F8B-2BEE31BAA840}"/>
              </a:ext>
            </a:extLst>
          </p:cNvPr>
          <p:cNvSpPr/>
          <p:nvPr/>
        </p:nvSpPr>
        <p:spPr>
          <a:xfrm>
            <a:off x="6908482" y="5399722"/>
            <a:ext cx="298704" cy="127698"/>
          </a:xfrm>
          <a:custGeom>
            <a:avLst/>
            <a:gdLst>
              <a:gd name="connsiteX0" fmla="*/ 289306 w 298704"/>
              <a:gd name="connsiteY0" fmla="*/ 0 h 127698"/>
              <a:gd name="connsiteX1" fmla="*/ 149352 w 298704"/>
              <a:gd name="connsiteY1" fmla="*/ 76391 h 127698"/>
              <a:gd name="connsiteX2" fmla="*/ 9399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306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06" y="0"/>
                </a:moveTo>
                <a:cubicBezTo>
                  <a:pt x="261938" y="11811"/>
                  <a:pt x="176657" y="62548"/>
                  <a:pt x="149352" y="76391"/>
                </a:cubicBezTo>
                <a:cubicBezTo>
                  <a:pt x="122048" y="62548"/>
                  <a:pt x="36703" y="11811"/>
                  <a:pt x="9399" y="0"/>
                </a:cubicBezTo>
                <a:lnTo>
                  <a:pt x="0" y="1715"/>
                </a:lnTo>
                <a:cubicBezTo>
                  <a:pt x="27623" y="23051"/>
                  <a:pt x="122619" y="101918"/>
                  <a:pt x="147066" y="127699"/>
                </a:cubicBezTo>
                <a:lnTo>
                  <a:pt x="151638" y="127699"/>
                </a:lnTo>
                <a:cubicBezTo>
                  <a:pt x="176086" y="101918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84" name="Volný tvar: obrazec 483">
            <a:extLst>
              <a:ext uri="{FF2B5EF4-FFF2-40B4-BE49-F238E27FC236}">
                <a16:creationId xmlns:a16="http://schemas.microsoft.com/office/drawing/2014/main" id="{DA7C1C2A-278F-4453-8605-3CEB75CAD9EA}"/>
              </a:ext>
            </a:extLst>
          </p:cNvPr>
          <p:cNvSpPr/>
          <p:nvPr/>
        </p:nvSpPr>
        <p:spPr>
          <a:xfrm>
            <a:off x="7237666" y="5399722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5 w 298703"/>
              <a:gd name="connsiteY4" fmla="*/ 127699 h 127698"/>
              <a:gd name="connsiteX5" fmla="*/ 151638 w 298703"/>
              <a:gd name="connsiteY5" fmla="*/ 127699 h 127698"/>
              <a:gd name="connsiteX6" fmla="*/ 298703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1938" y="11811"/>
                  <a:pt x="176593" y="62548"/>
                  <a:pt x="149352" y="76391"/>
                </a:cubicBezTo>
                <a:cubicBezTo>
                  <a:pt x="122047" y="62548"/>
                  <a:pt x="36702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5" y="127699"/>
                </a:cubicBezTo>
                <a:lnTo>
                  <a:pt x="151638" y="127699"/>
                </a:lnTo>
                <a:cubicBezTo>
                  <a:pt x="176085" y="101918"/>
                  <a:pt x="271081" y="23051"/>
                  <a:pt x="298703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85" name="Volný tvar: obrazec 484">
            <a:extLst>
              <a:ext uri="{FF2B5EF4-FFF2-40B4-BE49-F238E27FC236}">
                <a16:creationId xmlns:a16="http://schemas.microsoft.com/office/drawing/2014/main" id="{841BAAC1-0E54-4A81-8ACE-994E796D945B}"/>
              </a:ext>
            </a:extLst>
          </p:cNvPr>
          <p:cNvSpPr/>
          <p:nvPr/>
        </p:nvSpPr>
        <p:spPr>
          <a:xfrm>
            <a:off x="7566977" y="5399722"/>
            <a:ext cx="298703" cy="127698"/>
          </a:xfrm>
          <a:custGeom>
            <a:avLst/>
            <a:gdLst>
              <a:gd name="connsiteX0" fmla="*/ 289369 w 298703"/>
              <a:gd name="connsiteY0" fmla="*/ 0 h 127698"/>
              <a:gd name="connsiteX1" fmla="*/ 149416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9 h 127698"/>
              <a:gd name="connsiteX5" fmla="*/ 151638 w 298703"/>
              <a:gd name="connsiteY5" fmla="*/ 127699 h 127698"/>
              <a:gd name="connsiteX6" fmla="*/ 298703 w 298703"/>
              <a:gd name="connsiteY6" fmla="*/ 1715 h 127698"/>
              <a:gd name="connsiteX7" fmla="*/ 289369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69" y="0"/>
                </a:moveTo>
                <a:cubicBezTo>
                  <a:pt x="262065" y="11811"/>
                  <a:pt x="176720" y="62548"/>
                  <a:pt x="149416" y="76391"/>
                </a:cubicBezTo>
                <a:cubicBezTo>
                  <a:pt x="122110" y="62548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1" y="23051"/>
                  <a:pt x="298703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86" name="Volný tvar: obrazec 485">
            <a:extLst>
              <a:ext uri="{FF2B5EF4-FFF2-40B4-BE49-F238E27FC236}">
                <a16:creationId xmlns:a16="http://schemas.microsoft.com/office/drawing/2014/main" id="{70FBB092-A7A2-40FE-838A-8C8B8856DF8E}"/>
              </a:ext>
            </a:extLst>
          </p:cNvPr>
          <p:cNvSpPr/>
          <p:nvPr/>
        </p:nvSpPr>
        <p:spPr>
          <a:xfrm>
            <a:off x="7896161" y="5399722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87" name="Volný tvar: obrazec 486">
            <a:extLst>
              <a:ext uri="{FF2B5EF4-FFF2-40B4-BE49-F238E27FC236}">
                <a16:creationId xmlns:a16="http://schemas.microsoft.com/office/drawing/2014/main" id="{F7946F90-216B-423E-ACEA-93C035467545}"/>
              </a:ext>
            </a:extLst>
          </p:cNvPr>
          <p:cNvSpPr/>
          <p:nvPr/>
        </p:nvSpPr>
        <p:spPr>
          <a:xfrm>
            <a:off x="8225535" y="5399722"/>
            <a:ext cx="298704" cy="127698"/>
          </a:xfrm>
          <a:custGeom>
            <a:avLst/>
            <a:gdLst>
              <a:gd name="connsiteX0" fmla="*/ 289306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306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06" y="0"/>
                </a:moveTo>
                <a:cubicBezTo>
                  <a:pt x="261938" y="11811"/>
                  <a:pt x="176657" y="62548"/>
                  <a:pt x="149352" y="76391"/>
                </a:cubicBezTo>
                <a:cubicBezTo>
                  <a:pt x="122047" y="62548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88" name="Volný tvar: obrazec 487">
            <a:extLst>
              <a:ext uri="{FF2B5EF4-FFF2-40B4-BE49-F238E27FC236}">
                <a16:creationId xmlns:a16="http://schemas.microsoft.com/office/drawing/2014/main" id="{272AE9AC-D50F-4EF8-8C15-4A677E195A0E}"/>
              </a:ext>
            </a:extLst>
          </p:cNvPr>
          <p:cNvSpPr/>
          <p:nvPr/>
        </p:nvSpPr>
        <p:spPr>
          <a:xfrm>
            <a:off x="8554656" y="5399722"/>
            <a:ext cx="298767" cy="127698"/>
          </a:xfrm>
          <a:custGeom>
            <a:avLst/>
            <a:gdLst>
              <a:gd name="connsiteX0" fmla="*/ 289370 w 298767"/>
              <a:gd name="connsiteY0" fmla="*/ 0 h 127698"/>
              <a:gd name="connsiteX1" fmla="*/ 149352 w 298767"/>
              <a:gd name="connsiteY1" fmla="*/ 76391 h 127698"/>
              <a:gd name="connsiteX2" fmla="*/ 9399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9 h 127698"/>
              <a:gd name="connsiteX5" fmla="*/ 151702 w 298767"/>
              <a:gd name="connsiteY5" fmla="*/ 127699 h 127698"/>
              <a:gd name="connsiteX6" fmla="*/ 298768 w 298767"/>
              <a:gd name="connsiteY6" fmla="*/ 1715 h 127698"/>
              <a:gd name="connsiteX7" fmla="*/ 289370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8" y="62548"/>
                  <a:pt x="36703" y="11811"/>
                  <a:pt x="9399" y="0"/>
                </a:cubicBezTo>
                <a:lnTo>
                  <a:pt x="0" y="1715"/>
                </a:lnTo>
                <a:cubicBezTo>
                  <a:pt x="27560" y="23051"/>
                  <a:pt x="122555" y="101918"/>
                  <a:pt x="147066" y="127699"/>
                </a:cubicBezTo>
                <a:lnTo>
                  <a:pt x="151702" y="127699"/>
                </a:lnTo>
                <a:cubicBezTo>
                  <a:pt x="176213" y="101918"/>
                  <a:pt x="271145" y="23051"/>
                  <a:pt x="298768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89" name="Volný tvar: obrazec 488">
            <a:extLst>
              <a:ext uri="{FF2B5EF4-FFF2-40B4-BE49-F238E27FC236}">
                <a16:creationId xmlns:a16="http://schemas.microsoft.com/office/drawing/2014/main" id="{53EB9907-CB72-4AC4-BC74-E24F250C1C43}"/>
              </a:ext>
            </a:extLst>
          </p:cNvPr>
          <p:cNvSpPr/>
          <p:nvPr/>
        </p:nvSpPr>
        <p:spPr>
          <a:xfrm>
            <a:off x="8884031" y="5399722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1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5 w 298703"/>
              <a:gd name="connsiteY4" fmla="*/ 127699 h 127698"/>
              <a:gd name="connsiteX5" fmla="*/ 151637 w 298703"/>
              <a:gd name="connsiteY5" fmla="*/ 127699 h 127698"/>
              <a:gd name="connsiteX6" fmla="*/ 298703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1938" y="11811"/>
                  <a:pt x="176657" y="62548"/>
                  <a:pt x="149351" y="76391"/>
                </a:cubicBezTo>
                <a:cubicBezTo>
                  <a:pt x="122047" y="62548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5" y="127699"/>
                </a:cubicBezTo>
                <a:lnTo>
                  <a:pt x="151637" y="127699"/>
                </a:lnTo>
                <a:cubicBezTo>
                  <a:pt x="176149" y="101918"/>
                  <a:pt x="271081" y="23051"/>
                  <a:pt x="298703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90" name="Volný tvar: obrazec 489">
            <a:extLst>
              <a:ext uri="{FF2B5EF4-FFF2-40B4-BE49-F238E27FC236}">
                <a16:creationId xmlns:a16="http://schemas.microsoft.com/office/drawing/2014/main" id="{16BDF49F-FB00-4C4A-BC8F-2D53F1E1A79F}"/>
              </a:ext>
            </a:extLst>
          </p:cNvPr>
          <p:cNvSpPr/>
          <p:nvPr/>
        </p:nvSpPr>
        <p:spPr>
          <a:xfrm>
            <a:off x="9213151" y="5399722"/>
            <a:ext cx="298704" cy="127698"/>
          </a:xfrm>
          <a:custGeom>
            <a:avLst/>
            <a:gdLst>
              <a:gd name="connsiteX0" fmla="*/ 289369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369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69" y="0"/>
                </a:moveTo>
                <a:cubicBezTo>
                  <a:pt x="262001" y="11811"/>
                  <a:pt x="176720" y="62548"/>
                  <a:pt x="149352" y="76391"/>
                </a:cubicBezTo>
                <a:cubicBezTo>
                  <a:pt x="122047" y="62548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085" y="101918"/>
                  <a:pt x="271081" y="23051"/>
                  <a:pt x="298704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91" name="Volný tvar: obrazec 490">
            <a:extLst>
              <a:ext uri="{FF2B5EF4-FFF2-40B4-BE49-F238E27FC236}">
                <a16:creationId xmlns:a16="http://schemas.microsoft.com/office/drawing/2014/main" id="{D30566F6-AAD8-4B22-9B33-CDE4D0C4561A}"/>
              </a:ext>
            </a:extLst>
          </p:cNvPr>
          <p:cNvSpPr/>
          <p:nvPr/>
        </p:nvSpPr>
        <p:spPr>
          <a:xfrm>
            <a:off x="9542335" y="5399722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416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721" y="62548"/>
                  <a:pt x="149416" y="76391"/>
                </a:cubicBezTo>
                <a:cubicBezTo>
                  <a:pt x="122110" y="62548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085" y="101918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92" name="Volný tvar: obrazec 491">
            <a:extLst>
              <a:ext uri="{FF2B5EF4-FFF2-40B4-BE49-F238E27FC236}">
                <a16:creationId xmlns:a16="http://schemas.microsoft.com/office/drawing/2014/main" id="{24C5817C-C035-4C6B-86E4-3BFCC55253DB}"/>
              </a:ext>
            </a:extLst>
          </p:cNvPr>
          <p:cNvSpPr/>
          <p:nvPr/>
        </p:nvSpPr>
        <p:spPr>
          <a:xfrm>
            <a:off x="9871582" y="5399722"/>
            <a:ext cx="298704" cy="127698"/>
          </a:xfrm>
          <a:custGeom>
            <a:avLst/>
            <a:gdLst>
              <a:gd name="connsiteX0" fmla="*/ 289306 w 298704"/>
              <a:gd name="connsiteY0" fmla="*/ 0 h 127698"/>
              <a:gd name="connsiteX1" fmla="*/ 149352 w 298704"/>
              <a:gd name="connsiteY1" fmla="*/ 76391 h 127698"/>
              <a:gd name="connsiteX2" fmla="*/ 9399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306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06" y="0"/>
                </a:moveTo>
                <a:cubicBezTo>
                  <a:pt x="261938" y="11811"/>
                  <a:pt x="176594" y="62548"/>
                  <a:pt x="149352" y="76391"/>
                </a:cubicBezTo>
                <a:cubicBezTo>
                  <a:pt x="122048" y="62548"/>
                  <a:pt x="36703" y="11811"/>
                  <a:pt x="9399" y="0"/>
                </a:cubicBezTo>
                <a:lnTo>
                  <a:pt x="0" y="1715"/>
                </a:lnTo>
                <a:cubicBezTo>
                  <a:pt x="27623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93" name="Volný tvar: obrazec 492">
            <a:extLst>
              <a:ext uri="{FF2B5EF4-FFF2-40B4-BE49-F238E27FC236}">
                <a16:creationId xmlns:a16="http://schemas.microsoft.com/office/drawing/2014/main" id="{B85C2AEA-3C40-4CD5-B0B9-6D3329D26D61}"/>
              </a:ext>
            </a:extLst>
          </p:cNvPr>
          <p:cNvSpPr/>
          <p:nvPr/>
        </p:nvSpPr>
        <p:spPr>
          <a:xfrm>
            <a:off x="10200830" y="5399722"/>
            <a:ext cx="298703" cy="127698"/>
          </a:xfrm>
          <a:custGeom>
            <a:avLst/>
            <a:gdLst>
              <a:gd name="connsiteX0" fmla="*/ 289369 w 298703"/>
              <a:gd name="connsiteY0" fmla="*/ 0 h 127698"/>
              <a:gd name="connsiteX1" fmla="*/ 149415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5 w 298703"/>
              <a:gd name="connsiteY4" fmla="*/ 127699 h 127698"/>
              <a:gd name="connsiteX5" fmla="*/ 151638 w 298703"/>
              <a:gd name="connsiteY5" fmla="*/ 127699 h 127698"/>
              <a:gd name="connsiteX6" fmla="*/ 298703 w 298703"/>
              <a:gd name="connsiteY6" fmla="*/ 1715 h 127698"/>
              <a:gd name="connsiteX7" fmla="*/ 289369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69" y="0"/>
                </a:moveTo>
                <a:cubicBezTo>
                  <a:pt x="262064" y="11811"/>
                  <a:pt x="176720" y="62548"/>
                  <a:pt x="149415" y="76391"/>
                </a:cubicBezTo>
                <a:cubicBezTo>
                  <a:pt x="122110" y="62548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5" y="127699"/>
                </a:cubicBezTo>
                <a:lnTo>
                  <a:pt x="151638" y="127699"/>
                </a:lnTo>
                <a:cubicBezTo>
                  <a:pt x="176149" y="101918"/>
                  <a:pt x="271081" y="23051"/>
                  <a:pt x="298703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94" name="Volný tvar: obrazec 493">
            <a:extLst>
              <a:ext uri="{FF2B5EF4-FFF2-40B4-BE49-F238E27FC236}">
                <a16:creationId xmlns:a16="http://schemas.microsoft.com/office/drawing/2014/main" id="{87F3BD59-368B-4F6A-ABBE-FA7C95A2198B}"/>
              </a:ext>
            </a:extLst>
          </p:cNvPr>
          <p:cNvSpPr/>
          <p:nvPr/>
        </p:nvSpPr>
        <p:spPr>
          <a:xfrm>
            <a:off x="10530014" y="5399722"/>
            <a:ext cx="298704" cy="127698"/>
          </a:xfrm>
          <a:custGeom>
            <a:avLst/>
            <a:gdLst>
              <a:gd name="connsiteX0" fmla="*/ 289369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369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69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1" y="23051"/>
                  <a:pt x="298704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95" name="Volný tvar: obrazec 494">
            <a:extLst>
              <a:ext uri="{FF2B5EF4-FFF2-40B4-BE49-F238E27FC236}">
                <a16:creationId xmlns:a16="http://schemas.microsoft.com/office/drawing/2014/main" id="{F1FCA0DE-A9FB-4630-A39D-731D7882ED8B}"/>
              </a:ext>
            </a:extLst>
          </p:cNvPr>
          <p:cNvSpPr/>
          <p:nvPr/>
        </p:nvSpPr>
        <p:spPr>
          <a:xfrm>
            <a:off x="10859389" y="5399722"/>
            <a:ext cx="298767" cy="127698"/>
          </a:xfrm>
          <a:custGeom>
            <a:avLst/>
            <a:gdLst>
              <a:gd name="connsiteX0" fmla="*/ 289306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9 h 127698"/>
              <a:gd name="connsiteX5" fmla="*/ 151638 w 298767"/>
              <a:gd name="connsiteY5" fmla="*/ 127699 h 127698"/>
              <a:gd name="connsiteX6" fmla="*/ 298767 w 298767"/>
              <a:gd name="connsiteY6" fmla="*/ 1715 h 127698"/>
              <a:gd name="connsiteX7" fmla="*/ 289306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06" y="0"/>
                </a:moveTo>
                <a:cubicBezTo>
                  <a:pt x="261938" y="11811"/>
                  <a:pt x="176657" y="62548"/>
                  <a:pt x="149352" y="76391"/>
                </a:cubicBezTo>
                <a:cubicBezTo>
                  <a:pt x="122047" y="62548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618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1" y="23051"/>
                  <a:pt x="298767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96" name="Volný tvar: obrazec 495">
            <a:extLst>
              <a:ext uri="{FF2B5EF4-FFF2-40B4-BE49-F238E27FC236}">
                <a16:creationId xmlns:a16="http://schemas.microsoft.com/office/drawing/2014/main" id="{3E94A017-6E52-42A8-94D4-C6D585B4F117}"/>
              </a:ext>
            </a:extLst>
          </p:cNvPr>
          <p:cNvSpPr/>
          <p:nvPr/>
        </p:nvSpPr>
        <p:spPr>
          <a:xfrm>
            <a:off x="11188509" y="5399722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145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97" name="Volný tvar: obrazec 496">
            <a:extLst>
              <a:ext uri="{FF2B5EF4-FFF2-40B4-BE49-F238E27FC236}">
                <a16:creationId xmlns:a16="http://schemas.microsoft.com/office/drawing/2014/main" id="{C8A1FA34-4A07-4A27-B0DD-555AD00CFEE9}"/>
              </a:ext>
            </a:extLst>
          </p:cNvPr>
          <p:cNvSpPr/>
          <p:nvPr/>
        </p:nvSpPr>
        <p:spPr>
          <a:xfrm>
            <a:off x="11517883" y="5399722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416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657" y="62548"/>
                  <a:pt x="149416" y="76391"/>
                </a:cubicBezTo>
                <a:cubicBezTo>
                  <a:pt x="122110" y="62548"/>
                  <a:pt x="36830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grpSp>
        <p:nvGrpSpPr>
          <p:cNvPr id="656" name="Skupina 655">
            <a:extLst>
              <a:ext uri="{FF2B5EF4-FFF2-40B4-BE49-F238E27FC236}">
                <a16:creationId xmlns:a16="http://schemas.microsoft.com/office/drawing/2014/main" id="{81EF3949-ECF2-493E-911E-16D759DF4607}"/>
              </a:ext>
            </a:extLst>
          </p:cNvPr>
          <p:cNvGrpSpPr/>
          <p:nvPr userDrawn="1"/>
        </p:nvGrpSpPr>
        <p:grpSpPr>
          <a:xfrm>
            <a:off x="981900" y="2517299"/>
            <a:ext cx="10834687" cy="1083499"/>
            <a:chOff x="981900" y="3010090"/>
            <a:chExt cx="10834687" cy="1083499"/>
          </a:xfrm>
        </p:grpSpPr>
        <p:sp>
          <p:nvSpPr>
            <p:cNvPr id="498" name="Volný tvar: obrazec 497">
              <a:extLst>
                <a:ext uri="{FF2B5EF4-FFF2-40B4-BE49-F238E27FC236}">
                  <a16:creationId xmlns:a16="http://schemas.microsoft.com/office/drawing/2014/main" id="{AB150D3A-5A2C-461E-8BAB-B587FA48F7CA}"/>
                </a:ext>
              </a:extLst>
            </p:cNvPr>
            <p:cNvSpPr/>
            <p:nvPr/>
          </p:nvSpPr>
          <p:spPr>
            <a:xfrm>
              <a:off x="981900" y="3728465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99" name="Volný tvar: obrazec 498">
              <a:extLst>
                <a:ext uri="{FF2B5EF4-FFF2-40B4-BE49-F238E27FC236}">
                  <a16:creationId xmlns:a16="http://schemas.microsoft.com/office/drawing/2014/main" id="{6B468C48-4CF3-4C75-867A-5F9E3DE5D63B}"/>
                </a:ext>
              </a:extLst>
            </p:cNvPr>
            <p:cNvSpPr/>
            <p:nvPr/>
          </p:nvSpPr>
          <p:spPr>
            <a:xfrm>
              <a:off x="1311211" y="3728465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416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721" y="62484"/>
                    <a:pt x="149416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1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00" name="Volný tvar: obrazec 499">
              <a:extLst>
                <a:ext uri="{FF2B5EF4-FFF2-40B4-BE49-F238E27FC236}">
                  <a16:creationId xmlns:a16="http://schemas.microsoft.com/office/drawing/2014/main" id="{EC3AACD8-3F4B-4562-B3A9-F71F9E9F7FC7}"/>
                </a:ext>
              </a:extLst>
            </p:cNvPr>
            <p:cNvSpPr/>
            <p:nvPr/>
          </p:nvSpPr>
          <p:spPr>
            <a:xfrm>
              <a:off x="1640332" y="3728465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1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213" y="101918"/>
                    <a:pt x="271208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01" name="Volný tvar: obrazec 500">
              <a:extLst>
                <a:ext uri="{FF2B5EF4-FFF2-40B4-BE49-F238E27FC236}">
                  <a16:creationId xmlns:a16="http://schemas.microsoft.com/office/drawing/2014/main" id="{28E945DC-9847-4A19-A54B-BDDE40330ED4}"/>
                </a:ext>
              </a:extLst>
            </p:cNvPr>
            <p:cNvSpPr/>
            <p:nvPr/>
          </p:nvSpPr>
          <p:spPr>
            <a:xfrm>
              <a:off x="1969770" y="3728465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02" name="Volný tvar: obrazec 501">
              <a:extLst>
                <a:ext uri="{FF2B5EF4-FFF2-40B4-BE49-F238E27FC236}">
                  <a16:creationId xmlns:a16="http://schemas.microsoft.com/office/drawing/2014/main" id="{CCD4AF7C-F422-429A-82BB-51D4C8DEB2E9}"/>
                </a:ext>
              </a:extLst>
            </p:cNvPr>
            <p:cNvSpPr/>
            <p:nvPr/>
          </p:nvSpPr>
          <p:spPr>
            <a:xfrm>
              <a:off x="2298826" y="3728465"/>
              <a:ext cx="298704" cy="127635"/>
            </a:xfrm>
            <a:custGeom>
              <a:avLst/>
              <a:gdLst>
                <a:gd name="connsiteX0" fmla="*/ 289433 w 298704"/>
                <a:gd name="connsiteY0" fmla="*/ 0 h 127635"/>
                <a:gd name="connsiteX1" fmla="*/ 149416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433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433" y="0"/>
                  </a:moveTo>
                  <a:cubicBezTo>
                    <a:pt x="262065" y="11811"/>
                    <a:pt x="176721" y="62484"/>
                    <a:pt x="149416" y="76391"/>
                  </a:cubicBezTo>
                  <a:cubicBezTo>
                    <a:pt x="122111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918"/>
                    <a:pt x="271082" y="22987"/>
                    <a:pt x="298704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03" name="Volný tvar: obrazec 502">
              <a:extLst>
                <a:ext uri="{FF2B5EF4-FFF2-40B4-BE49-F238E27FC236}">
                  <a16:creationId xmlns:a16="http://schemas.microsoft.com/office/drawing/2014/main" id="{F5C28D64-0DC2-4F02-A42E-E574E1082831}"/>
                </a:ext>
              </a:extLst>
            </p:cNvPr>
            <p:cNvSpPr/>
            <p:nvPr/>
          </p:nvSpPr>
          <p:spPr>
            <a:xfrm>
              <a:off x="2628201" y="3728465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6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1" y="11811"/>
                    <a:pt x="176720" y="62484"/>
                    <a:pt x="149416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04" name="Volný tvar: obrazec 503">
              <a:extLst>
                <a:ext uri="{FF2B5EF4-FFF2-40B4-BE49-F238E27FC236}">
                  <a16:creationId xmlns:a16="http://schemas.microsoft.com/office/drawing/2014/main" id="{39CD39A9-A1FA-485A-8082-3A0E36F0314E}"/>
                </a:ext>
              </a:extLst>
            </p:cNvPr>
            <p:cNvSpPr/>
            <p:nvPr/>
          </p:nvSpPr>
          <p:spPr>
            <a:xfrm>
              <a:off x="2957385" y="3728465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918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05" name="Volný tvar: obrazec 504">
              <a:extLst>
                <a:ext uri="{FF2B5EF4-FFF2-40B4-BE49-F238E27FC236}">
                  <a16:creationId xmlns:a16="http://schemas.microsoft.com/office/drawing/2014/main" id="{F5F8C5FE-10A6-4614-940B-0A7AA5ECED03}"/>
                </a:ext>
              </a:extLst>
            </p:cNvPr>
            <p:cNvSpPr/>
            <p:nvPr/>
          </p:nvSpPr>
          <p:spPr>
            <a:xfrm>
              <a:off x="3286759" y="3728465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06" name="Volný tvar: obrazec 505">
              <a:extLst>
                <a:ext uri="{FF2B5EF4-FFF2-40B4-BE49-F238E27FC236}">
                  <a16:creationId xmlns:a16="http://schemas.microsoft.com/office/drawing/2014/main" id="{362FE9AB-BE93-4A77-9CE8-5F26E2A12132}"/>
                </a:ext>
              </a:extLst>
            </p:cNvPr>
            <p:cNvSpPr/>
            <p:nvPr/>
          </p:nvSpPr>
          <p:spPr>
            <a:xfrm>
              <a:off x="3615880" y="3728465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07" name="Volný tvar: obrazec 506">
              <a:extLst>
                <a:ext uri="{FF2B5EF4-FFF2-40B4-BE49-F238E27FC236}">
                  <a16:creationId xmlns:a16="http://schemas.microsoft.com/office/drawing/2014/main" id="{D863D322-20E2-442F-9193-765CE407AC3D}"/>
                </a:ext>
              </a:extLst>
            </p:cNvPr>
            <p:cNvSpPr/>
            <p:nvPr/>
          </p:nvSpPr>
          <p:spPr>
            <a:xfrm>
              <a:off x="3945318" y="3728465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08" name="Volný tvar: obrazec 507">
              <a:extLst>
                <a:ext uri="{FF2B5EF4-FFF2-40B4-BE49-F238E27FC236}">
                  <a16:creationId xmlns:a16="http://schemas.microsoft.com/office/drawing/2014/main" id="{1C1425A8-F209-4B45-9D10-58FD6B858E2C}"/>
                </a:ext>
              </a:extLst>
            </p:cNvPr>
            <p:cNvSpPr/>
            <p:nvPr/>
          </p:nvSpPr>
          <p:spPr>
            <a:xfrm>
              <a:off x="4274439" y="3728465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09" name="Volný tvar: obrazec 508">
              <a:extLst>
                <a:ext uri="{FF2B5EF4-FFF2-40B4-BE49-F238E27FC236}">
                  <a16:creationId xmlns:a16="http://schemas.microsoft.com/office/drawing/2014/main" id="{E44FD158-484A-40BB-A09D-EA0AB61DCC45}"/>
                </a:ext>
              </a:extLst>
            </p:cNvPr>
            <p:cNvSpPr/>
            <p:nvPr/>
          </p:nvSpPr>
          <p:spPr>
            <a:xfrm>
              <a:off x="4603750" y="3728465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416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416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10" name="Volný tvar: obrazec 509">
              <a:extLst>
                <a:ext uri="{FF2B5EF4-FFF2-40B4-BE49-F238E27FC236}">
                  <a16:creationId xmlns:a16="http://schemas.microsoft.com/office/drawing/2014/main" id="{094D3614-DE67-4008-A250-48CD1FB8AA56}"/>
                </a:ext>
              </a:extLst>
            </p:cNvPr>
            <p:cNvSpPr/>
            <p:nvPr/>
          </p:nvSpPr>
          <p:spPr>
            <a:xfrm>
              <a:off x="4932934" y="3728465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352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1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149" y="101918"/>
                    <a:pt x="271145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11" name="Volný tvar: obrazec 510">
              <a:extLst>
                <a:ext uri="{FF2B5EF4-FFF2-40B4-BE49-F238E27FC236}">
                  <a16:creationId xmlns:a16="http://schemas.microsoft.com/office/drawing/2014/main" id="{2A6DF18C-AA6D-4C10-9A8D-06CF89BFE792}"/>
                </a:ext>
              </a:extLst>
            </p:cNvPr>
            <p:cNvSpPr/>
            <p:nvPr/>
          </p:nvSpPr>
          <p:spPr>
            <a:xfrm>
              <a:off x="981900" y="3965955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1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593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12" name="Volný tvar: obrazec 511">
              <a:extLst>
                <a:ext uri="{FF2B5EF4-FFF2-40B4-BE49-F238E27FC236}">
                  <a16:creationId xmlns:a16="http://schemas.microsoft.com/office/drawing/2014/main" id="{CEFC5726-F415-4D19-AF9D-6C77FA587D8F}"/>
                </a:ext>
              </a:extLst>
            </p:cNvPr>
            <p:cNvSpPr/>
            <p:nvPr/>
          </p:nvSpPr>
          <p:spPr>
            <a:xfrm>
              <a:off x="1311211" y="3965955"/>
              <a:ext cx="298767" cy="127634"/>
            </a:xfrm>
            <a:custGeom>
              <a:avLst/>
              <a:gdLst>
                <a:gd name="connsiteX0" fmla="*/ 289369 w 298767"/>
                <a:gd name="connsiteY0" fmla="*/ 0 h 127634"/>
                <a:gd name="connsiteX1" fmla="*/ 149416 w 298767"/>
                <a:gd name="connsiteY1" fmla="*/ 76391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7 w 298767"/>
                <a:gd name="connsiteY6" fmla="*/ 1651 h 127634"/>
                <a:gd name="connsiteX7" fmla="*/ 289369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69" y="0"/>
                  </a:moveTo>
                  <a:cubicBezTo>
                    <a:pt x="262001" y="11811"/>
                    <a:pt x="176721" y="62547"/>
                    <a:pt x="149416" y="76391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13" name="Volný tvar: obrazec 512">
              <a:extLst>
                <a:ext uri="{FF2B5EF4-FFF2-40B4-BE49-F238E27FC236}">
                  <a16:creationId xmlns:a16="http://schemas.microsoft.com/office/drawing/2014/main" id="{9C3132EE-5F7C-4645-AE74-1A3927032085}"/>
                </a:ext>
              </a:extLst>
            </p:cNvPr>
            <p:cNvSpPr/>
            <p:nvPr/>
          </p:nvSpPr>
          <p:spPr>
            <a:xfrm>
              <a:off x="1640332" y="3965955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352 w 298767"/>
                <a:gd name="connsiteY1" fmla="*/ 76391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1 w 298767"/>
                <a:gd name="connsiteY5" fmla="*/ 127635 h 127634"/>
                <a:gd name="connsiteX6" fmla="*/ 298767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213" y="101854"/>
                    <a:pt x="271208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14" name="Volný tvar: obrazec 513">
              <a:extLst>
                <a:ext uri="{FF2B5EF4-FFF2-40B4-BE49-F238E27FC236}">
                  <a16:creationId xmlns:a16="http://schemas.microsoft.com/office/drawing/2014/main" id="{2D2CB034-54F5-4B46-B561-776E08E72BCD}"/>
                </a:ext>
              </a:extLst>
            </p:cNvPr>
            <p:cNvSpPr/>
            <p:nvPr/>
          </p:nvSpPr>
          <p:spPr>
            <a:xfrm>
              <a:off x="1969770" y="3965955"/>
              <a:ext cx="298767" cy="127634"/>
            </a:xfrm>
            <a:custGeom>
              <a:avLst/>
              <a:gdLst>
                <a:gd name="connsiteX0" fmla="*/ 289306 w 298767"/>
                <a:gd name="connsiteY0" fmla="*/ 0 h 127634"/>
                <a:gd name="connsiteX1" fmla="*/ 149352 w 298767"/>
                <a:gd name="connsiteY1" fmla="*/ 76391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7 w 298767"/>
                <a:gd name="connsiteY6" fmla="*/ 1651 h 127634"/>
                <a:gd name="connsiteX7" fmla="*/ 289306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06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15" name="Volný tvar: obrazec 514">
              <a:extLst>
                <a:ext uri="{FF2B5EF4-FFF2-40B4-BE49-F238E27FC236}">
                  <a16:creationId xmlns:a16="http://schemas.microsoft.com/office/drawing/2014/main" id="{D81F625D-3C14-4F40-BEF6-DF63AABAE29D}"/>
                </a:ext>
              </a:extLst>
            </p:cNvPr>
            <p:cNvSpPr/>
            <p:nvPr/>
          </p:nvSpPr>
          <p:spPr>
            <a:xfrm>
              <a:off x="2298826" y="3965955"/>
              <a:ext cx="298704" cy="127634"/>
            </a:xfrm>
            <a:custGeom>
              <a:avLst/>
              <a:gdLst>
                <a:gd name="connsiteX0" fmla="*/ 289433 w 298704"/>
                <a:gd name="connsiteY0" fmla="*/ 0 h 127634"/>
                <a:gd name="connsiteX1" fmla="*/ 149416 w 298704"/>
                <a:gd name="connsiteY1" fmla="*/ 76391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433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433" y="0"/>
                  </a:moveTo>
                  <a:cubicBezTo>
                    <a:pt x="262065" y="11811"/>
                    <a:pt x="176721" y="62547"/>
                    <a:pt x="149416" y="76391"/>
                  </a:cubicBezTo>
                  <a:cubicBezTo>
                    <a:pt x="122111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16" name="Volný tvar: obrazec 515">
              <a:extLst>
                <a:ext uri="{FF2B5EF4-FFF2-40B4-BE49-F238E27FC236}">
                  <a16:creationId xmlns:a16="http://schemas.microsoft.com/office/drawing/2014/main" id="{51110ED1-2498-4BAE-9143-65FAD2FB4A3F}"/>
                </a:ext>
              </a:extLst>
            </p:cNvPr>
            <p:cNvSpPr/>
            <p:nvPr/>
          </p:nvSpPr>
          <p:spPr>
            <a:xfrm>
              <a:off x="2628201" y="3965955"/>
              <a:ext cx="298703" cy="127634"/>
            </a:xfrm>
            <a:custGeom>
              <a:avLst/>
              <a:gdLst>
                <a:gd name="connsiteX0" fmla="*/ 289369 w 298703"/>
                <a:gd name="connsiteY0" fmla="*/ 0 h 127634"/>
                <a:gd name="connsiteX1" fmla="*/ 149416 w 298703"/>
                <a:gd name="connsiteY1" fmla="*/ 76391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69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69" y="0"/>
                  </a:moveTo>
                  <a:cubicBezTo>
                    <a:pt x="262001" y="11811"/>
                    <a:pt x="176720" y="62547"/>
                    <a:pt x="149416" y="76391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17" name="Volný tvar: obrazec 516">
              <a:extLst>
                <a:ext uri="{FF2B5EF4-FFF2-40B4-BE49-F238E27FC236}">
                  <a16:creationId xmlns:a16="http://schemas.microsoft.com/office/drawing/2014/main" id="{B637B58F-DA05-4A56-A90D-D81FE2A110D9}"/>
                </a:ext>
              </a:extLst>
            </p:cNvPr>
            <p:cNvSpPr/>
            <p:nvPr/>
          </p:nvSpPr>
          <p:spPr>
            <a:xfrm>
              <a:off x="2957385" y="3965955"/>
              <a:ext cx="298704" cy="127634"/>
            </a:xfrm>
            <a:custGeom>
              <a:avLst/>
              <a:gdLst>
                <a:gd name="connsiteX0" fmla="*/ 289369 w 298704"/>
                <a:gd name="connsiteY0" fmla="*/ 0 h 127634"/>
                <a:gd name="connsiteX1" fmla="*/ 149352 w 298704"/>
                <a:gd name="connsiteY1" fmla="*/ 76391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69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69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18" name="Volný tvar: obrazec 517">
              <a:extLst>
                <a:ext uri="{FF2B5EF4-FFF2-40B4-BE49-F238E27FC236}">
                  <a16:creationId xmlns:a16="http://schemas.microsoft.com/office/drawing/2014/main" id="{DE933D28-EF3F-4DF0-945F-8039E1BE8D5B}"/>
                </a:ext>
              </a:extLst>
            </p:cNvPr>
            <p:cNvSpPr/>
            <p:nvPr/>
          </p:nvSpPr>
          <p:spPr>
            <a:xfrm>
              <a:off x="3286759" y="3965955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91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593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19" name="Volný tvar: obrazec 518">
              <a:extLst>
                <a:ext uri="{FF2B5EF4-FFF2-40B4-BE49-F238E27FC236}">
                  <a16:creationId xmlns:a16="http://schemas.microsoft.com/office/drawing/2014/main" id="{FEB906E7-F580-4042-BD50-2D2DBAE2D8EF}"/>
                </a:ext>
              </a:extLst>
            </p:cNvPr>
            <p:cNvSpPr/>
            <p:nvPr/>
          </p:nvSpPr>
          <p:spPr>
            <a:xfrm>
              <a:off x="3615880" y="3965955"/>
              <a:ext cx="298703" cy="127634"/>
            </a:xfrm>
            <a:custGeom>
              <a:avLst/>
              <a:gdLst>
                <a:gd name="connsiteX0" fmla="*/ 289370 w 298703"/>
                <a:gd name="connsiteY0" fmla="*/ 0 h 127634"/>
                <a:gd name="connsiteX1" fmla="*/ 149352 w 298703"/>
                <a:gd name="connsiteY1" fmla="*/ 76391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70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20" name="Volný tvar: obrazec 519">
              <a:extLst>
                <a:ext uri="{FF2B5EF4-FFF2-40B4-BE49-F238E27FC236}">
                  <a16:creationId xmlns:a16="http://schemas.microsoft.com/office/drawing/2014/main" id="{5D4F5D50-6B1F-474E-B15F-176CE15618E1}"/>
                </a:ext>
              </a:extLst>
            </p:cNvPr>
            <p:cNvSpPr/>
            <p:nvPr/>
          </p:nvSpPr>
          <p:spPr>
            <a:xfrm>
              <a:off x="3945318" y="3965955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1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21" name="Volný tvar: obrazec 520">
              <a:extLst>
                <a:ext uri="{FF2B5EF4-FFF2-40B4-BE49-F238E27FC236}">
                  <a16:creationId xmlns:a16="http://schemas.microsoft.com/office/drawing/2014/main" id="{41C95F0A-004A-45C0-A103-9FCD22AAD49F}"/>
                </a:ext>
              </a:extLst>
            </p:cNvPr>
            <p:cNvSpPr/>
            <p:nvPr/>
          </p:nvSpPr>
          <p:spPr>
            <a:xfrm>
              <a:off x="4274439" y="3965955"/>
              <a:ext cx="298703" cy="127634"/>
            </a:xfrm>
            <a:custGeom>
              <a:avLst/>
              <a:gdLst>
                <a:gd name="connsiteX0" fmla="*/ 289370 w 298703"/>
                <a:gd name="connsiteY0" fmla="*/ 0 h 127634"/>
                <a:gd name="connsiteX1" fmla="*/ 149352 w 298703"/>
                <a:gd name="connsiteY1" fmla="*/ 76391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70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22" name="Volný tvar: obrazec 521">
              <a:extLst>
                <a:ext uri="{FF2B5EF4-FFF2-40B4-BE49-F238E27FC236}">
                  <a16:creationId xmlns:a16="http://schemas.microsoft.com/office/drawing/2014/main" id="{98333F29-5AEB-4BDA-B5FB-40813D242589}"/>
                </a:ext>
              </a:extLst>
            </p:cNvPr>
            <p:cNvSpPr/>
            <p:nvPr/>
          </p:nvSpPr>
          <p:spPr>
            <a:xfrm>
              <a:off x="4603750" y="3965955"/>
              <a:ext cx="298703" cy="127634"/>
            </a:xfrm>
            <a:custGeom>
              <a:avLst/>
              <a:gdLst>
                <a:gd name="connsiteX0" fmla="*/ 289370 w 298703"/>
                <a:gd name="connsiteY0" fmla="*/ 0 h 127634"/>
                <a:gd name="connsiteX1" fmla="*/ 149416 w 298703"/>
                <a:gd name="connsiteY1" fmla="*/ 76391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70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70" y="0"/>
                  </a:moveTo>
                  <a:cubicBezTo>
                    <a:pt x="262001" y="11811"/>
                    <a:pt x="176657" y="62547"/>
                    <a:pt x="149416" y="76391"/>
                  </a:cubicBezTo>
                  <a:cubicBezTo>
                    <a:pt x="122110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23" name="Volný tvar: obrazec 522">
              <a:extLst>
                <a:ext uri="{FF2B5EF4-FFF2-40B4-BE49-F238E27FC236}">
                  <a16:creationId xmlns:a16="http://schemas.microsoft.com/office/drawing/2014/main" id="{19AEB17E-B900-4D46-9F3E-A5AB3DC8683E}"/>
                </a:ext>
              </a:extLst>
            </p:cNvPr>
            <p:cNvSpPr/>
            <p:nvPr/>
          </p:nvSpPr>
          <p:spPr>
            <a:xfrm>
              <a:off x="4932934" y="3965955"/>
              <a:ext cx="298767" cy="127634"/>
            </a:xfrm>
            <a:custGeom>
              <a:avLst/>
              <a:gdLst>
                <a:gd name="connsiteX0" fmla="*/ 289369 w 298767"/>
                <a:gd name="connsiteY0" fmla="*/ 0 h 127634"/>
                <a:gd name="connsiteX1" fmla="*/ 149352 w 298767"/>
                <a:gd name="connsiteY1" fmla="*/ 76391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1 w 298767"/>
                <a:gd name="connsiteY5" fmla="*/ 127635 h 127634"/>
                <a:gd name="connsiteX6" fmla="*/ 298767 w 298767"/>
                <a:gd name="connsiteY6" fmla="*/ 1651 h 127634"/>
                <a:gd name="connsiteX7" fmla="*/ 289369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69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149" y="101854"/>
                    <a:pt x="271145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24" name="Volný tvar: obrazec 523">
              <a:extLst>
                <a:ext uri="{FF2B5EF4-FFF2-40B4-BE49-F238E27FC236}">
                  <a16:creationId xmlns:a16="http://schemas.microsoft.com/office/drawing/2014/main" id="{E8162ECB-D9A7-434D-8178-4939186EDCF5}"/>
                </a:ext>
              </a:extLst>
            </p:cNvPr>
            <p:cNvSpPr/>
            <p:nvPr/>
          </p:nvSpPr>
          <p:spPr>
            <a:xfrm>
              <a:off x="5262181" y="3728465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25" name="Volný tvar: obrazec 524">
              <a:extLst>
                <a:ext uri="{FF2B5EF4-FFF2-40B4-BE49-F238E27FC236}">
                  <a16:creationId xmlns:a16="http://schemas.microsoft.com/office/drawing/2014/main" id="{D85D0C1A-C1A1-4AED-9BD4-728F8754F7D6}"/>
                </a:ext>
              </a:extLst>
            </p:cNvPr>
            <p:cNvSpPr/>
            <p:nvPr/>
          </p:nvSpPr>
          <p:spPr>
            <a:xfrm>
              <a:off x="5591428" y="3728465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91"/>
                  </a:cubicBezTo>
                  <a:cubicBezTo>
                    <a:pt x="122111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26" name="Volný tvar: obrazec 525">
              <a:extLst>
                <a:ext uri="{FF2B5EF4-FFF2-40B4-BE49-F238E27FC236}">
                  <a16:creationId xmlns:a16="http://schemas.microsoft.com/office/drawing/2014/main" id="{F7E9C087-5C28-4F52-822C-A442E3049B99}"/>
                </a:ext>
              </a:extLst>
            </p:cNvPr>
            <p:cNvSpPr/>
            <p:nvPr/>
          </p:nvSpPr>
          <p:spPr>
            <a:xfrm>
              <a:off x="5920613" y="3728465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918"/>
                    <a:pt x="271145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27" name="Volný tvar: obrazec 526">
              <a:extLst>
                <a:ext uri="{FF2B5EF4-FFF2-40B4-BE49-F238E27FC236}">
                  <a16:creationId xmlns:a16="http://schemas.microsoft.com/office/drawing/2014/main" id="{54EB0906-B1B2-454D-A556-877E8D47AEED}"/>
                </a:ext>
              </a:extLst>
            </p:cNvPr>
            <p:cNvSpPr/>
            <p:nvPr/>
          </p:nvSpPr>
          <p:spPr>
            <a:xfrm>
              <a:off x="6249923" y="3728465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416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8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28" name="Volný tvar: obrazec 527">
              <a:extLst>
                <a:ext uri="{FF2B5EF4-FFF2-40B4-BE49-F238E27FC236}">
                  <a16:creationId xmlns:a16="http://schemas.microsoft.com/office/drawing/2014/main" id="{63B89E30-7699-4B14-894B-C9CD6CAEF9AF}"/>
                </a:ext>
              </a:extLst>
            </p:cNvPr>
            <p:cNvSpPr/>
            <p:nvPr/>
          </p:nvSpPr>
          <p:spPr>
            <a:xfrm>
              <a:off x="6579044" y="3728465"/>
              <a:ext cx="298704" cy="127635"/>
            </a:xfrm>
            <a:custGeom>
              <a:avLst/>
              <a:gdLst>
                <a:gd name="connsiteX0" fmla="*/ 289434 w 298704"/>
                <a:gd name="connsiteY0" fmla="*/ 0 h 127635"/>
                <a:gd name="connsiteX1" fmla="*/ 149416 w 298704"/>
                <a:gd name="connsiteY1" fmla="*/ 76391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434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434" y="0"/>
                  </a:moveTo>
                  <a:cubicBezTo>
                    <a:pt x="262065" y="11811"/>
                    <a:pt x="176721" y="62484"/>
                    <a:pt x="149416" y="76391"/>
                  </a:cubicBezTo>
                  <a:cubicBezTo>
                    <a:pt x="122111" y="62548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918"/>
                    <a:pt x="271082" y="22987"/>
                    <a:pt x="298704" y="1651"/>
                  </a:cubicBezTo>
                  <a:lnTo>
                    <a:pt x="289434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29" name="Volný tvar: obrazec 528">
              <a:extLst>
                <a:ext uri="{FF2B5EF4-FFF2-40B4-BE49-F238E27FC236}">
                  <a16:creationId xmlns:a16="http://schemas.microsoft.com/office/drawing/2014/main" id="{88736586-8C25-43E2-B479-504BBF90D749}"/>
                </a:ext>
              </a:extLst>
            </p:cNvPr>
            <p:cNvSpPr/>
            <p:nvPr/>
          </p:nvSpPr>
          <p:spPr>
            <a:xfrm>
              <a:off x="6908482" y="3728465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1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91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619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918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30" name="Volný tvar: obrazec 529">
              <a:extLst>
                <a:ext uri="{FF2B5EF4-FFF2-40B4-BE49-F238E27FC236}">
                  <a16:creationId xmlns:a16="http://schemas.microsoft.com/office/drawing/2014/main" id="{1E16D538-188A-43A8-8EEF-ED612B7E6026}"/>
                </a:ext>
              </a:extLst>
            </p:cNvPr>
            <p:cNvSpPr/>
            <p:nvPr/>
          </p:nvSpPr>
          <p:spPr>
            <a:xfrm>
              <a:off x="7237666" y="3728465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1"/>
                  </a:cubicBezTo>
                  <a:cubicBezTo>
                    <a:pt x="122047" y="62548"/>
                    <a:pt x="36702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918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31" name="Volný tvar: obrazec 530">
              <a:extLst>
                <a:ext uri="{FF2B5EF4-FFF2-40B4-BE49-F238E27FC236}">
                  <a16:creationId xmlns:a16="http://schemas.microsoft.com/office/drawing/2014/main" id="{4AB9EF26-8ACA-47E8-BDA0-358491FD1713}"/>
                </a:ext>
              </a:extLst>
            </p:cNvPr>
            <p:cNvSpPr/>
            <p:nvPr/>
          </p:nvSpPr>
          <p:spPr>
            <a:xfrm>
              <a:off x="7566977" y="3728465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6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65" y="11811"/>
                    <a:pt x="176720" y="62484"/>
                    <a:pt x="149416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32" name="Volný tvar: obrazec 531">
              <a:extLst>
                <a:ext uri="{FF2B5EF4-FFF2-40B4-BE49-F238E27FC236}">
                  <a16:creationId xmlns:a16="http://schemas.microsoft.com/office/drawing/2014/main" id="{FDB44FDB-0F08-4895-9AC2-7340F77E3A43}"/>
                </a:ext>
              </a:extLst>
            </p:cNvPr>
            <p:cNvSpPr/>
            <p:nvPr/>
          </p:nvSpPr>
          <p:spPr>
            <a:xfrm>
              <a:off x="7896161" y="3728465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33" name="Volný tvar: obrazec 532">
              <a:extLst>
                <a:ext uri="{FF2B5EF4-FFF2-40B4-BE49-F238E27FC236}">
                  <a16:creationId xmlns:a16="http://schemas.microsoft.com/office/drawing/2014/main" id="{994C2153-3CB1-4FF1-BA24-CD4E81A00288}"/>
                </a:ext>
              </a:extLst>
            </p:cNvPr>
            <p:cNvSpPr/>
            <p:nvPr/>
          </p:nvSpPr>
          <p:spPr>
            <a:xfrm>
              <a:off x="8225535" y="3728465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34" name="Volný tvar: obrazec 533">
              <a:extLst>
                <a:ext uri="{FF2B5EF4-FFF2-40B4-BE49-F238E27FC236}">
                  <a16:creationId xmlns:a16="http://schemas.microsoft.com/office/drawing/2014/main" id="{A9A67873-D68A-4AA6-B1E4-B0D2387D3523}"/>
                </a:ext>
              </a:extLst>
            </p:cNvPr>
            <p:cNvSpPr/>
            <p:nvPr/>
          </p:nvSpPr>
          <p:spPr>
            <a:xfrm>
              <a:off x="8554656" y="3728465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91 h 127635"/>
                <a:gd name="connsiteX2" fmla="*/ 9399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8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1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560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918"/>
                    <a:pt x="271145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35" name="Volný tvar: obrazec 534">
              <a:extLst>
                <a:ext uri="{FF2B5EF4-FFF2-40B4-BE49-F238E27FC236}">
                  <a16:creationId xmlns:a16="http://schemas.microsoft.com/office/drawing/2014/main" id="{85D1727F-500C-4B79-BE2E-C21FB11F87E6}"/>
                </a:ext>
              </a:extLst>
            </p:cNvPr>
            <p:cNvSpPr/>
            <p:nvPr/>
          </p:nvSpPr>
          <p:spPr>
            <a:xfrm>
              <a:off x="8884031" y="3728465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1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7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1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7" y="127635"/>
                  </a:lnTo>
                  <a:cubicBezTo>
                    <a:pt x="176149" y="101918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36" name="Volný tvar: obrazec 535">
              <a:extLst>
                <a:ext uri="{FF2B5EF4-FFF2-40B4-BE49-F238E27FC236}">
                  <a16:creationId xmlns:a16="http://schemas.microsoft.com/office/drawing/2014/main" id="{98043ED9-6E5E-43A5-8AE2-EED9D52F0D08}"/>
                </a:ext>
              </a:extLst>
            </p:cNvPr>
            <p:cNvSpPr/>
            <p:nvPr/>
          </p:nvSpPr>
          <p:spPr>
            <a:xfrm>
              <a:off x="5262181" y="3965955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1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593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37" name="Volný tvar: obrazec 536">
              <a:extLst>
                <a:ext uri="{FF2B5EF4-FFF2-40B4-BE49-F238E27FC236}">
                  <a16:creationId xmlns:a16="http://schemas.microsoft.com/office/drawing/2014/main" id="{F1314BB2-2B38-4133-B705-B8683F3AB331}"/>
                </a:ext>
              </a:extLst>
            </p:cNvPr>
            <p:cNvSpPr/>
            <p:nvPr/>
          </p:nvSpPr>
          <p:spPr>
            <a:xfrm>
              <a:off x="5591428" y="3965955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416 w 298704"/>
                <a:gd name="connsiteY1" fmla="*/ 76391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721" y="62547"/>
                    <a:pt x="149416" y="76391"/>
                  </a:cubicBezTo>
                  <a:cubicBezTo>
                    <a:pt x="122111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38" name="Volný tvar: obrazec 537">
              <a:extLst>
                <a:ext uri="{FF2B5EF4-FFF2-40B4-BE49-F238E27FC236}">
                  <a16:creationId xmlns:a16="http://schemas.microsoft.com/office/drawing/2014/main" id="{29ACB0A3-0BD2-46A8-BD6B-AD263B328E03}"/>
                </a:ext>
              </a:extLst>
            </p:cNvPr>
            <p:cNvSpPr/>
            <p:nvPr/>
          </p:nvSpPr>
          <p:spPr>
            <a:xfrm>
              <a:off x="5920613" y="3965955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352 w 298767"/>
                <a:gd name="connsiteY1" fmla="*/ 76391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2 w 298767"/>
                <a:gd name="connsiteY5" fmla="*/ 127635 h 127634"/>
                <a:gd name="connsiteX6" fmla="*/ 298767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39" name="Volný tvar: obrazec 538">
              <a:extLst>
                <a:ext uri="{FF2B5EF4-FFF2-40B4-BE49-F238E27FC236}">
                  <a16:creationId xmlns:a16="http://schemas.microsoft.com/office/drawing/2014/main" id="{BC11A09C-9291-48AB-8D98-4C7640DE4142}"/>
                </a:ext>
              </a:extLst>
            </p:cNvPr>
            <p:cNvSpPr/>
            <p:nvPr/>
          </p:nvSpPr>
          <p:spPr>
            <a:xfrm>
              <a:off x="6249923" y="3965955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416 w 298767"/>
                <a:gd name="connsiteY1" fmla="*/ 76391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8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721" y="62547"/>
                    <a:pt x="149416" y="76391"/>
                  </a:cubicBezTo>
                  <a:cubicBezTo>
                    <a:pt x="122110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40" name="Volný tvar: obrazec 539">
              <a:extLst>
                <a:ext uri="{FF2B5EF4-FFF2-40B4-BE49-F238E27FC236}">
                  <a16:creationId xmlns:a16="http://schemas.microsoft.com/office/drawing/2014/main" id="{30364EFA-5684-44D4-A412-D374BE4D3F73}"/>
                </a:ext>
              </a:extLst>
            </p:cNvPr>
            <p:cNvSpPr/>
            <p:nvPr/>
          </p:nvSpPr>
          <p:spPr>
            <a:xfrm>
              <a:off x="6579044" y="3965955"/>
              <a:ext cx="298704" cy="127634"/>
            </a:xfrm>
            <a:custGeom>
              <a:avLst/>
              <a:gdLst>
                <a:gd name="connsiteX0" fmla="*/ 289434 w 298704"/>
                <a:gd name="connsiteY0" fmla="*/ 0 h 127634"/>
                <a:gd name="connsiteX1" fmla="*/ 149416 w 298704"/>
                <a:gd name="connsiteY1" fmla="*/ 76391 h 127634"/>
                <a:gd name="connsiteX2" fmla="*/ 9399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434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434" y="0"/>
                  </a:moveTo>
                  <a:cubicBezTo>
                    <a:pt x="262065" y="11811"/>
                    <a:pt x="176721" y="62547"/>
                    <a:pt x="149416" y="76391"/>
                  </a:cubicBezTo>
                  <a:cubicBezTo>
                    <a:pt x="122111" y="62547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4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41" name="Volný tvar: obrazec 540">
              <a:extLst>
                <a:ext uri="{FF2B5EF4-FFF2-40B4-BE49-F238E27FC236}">
                  <a16:creationId xmlns:a16="http://schemas.microsoft.com/office/drawing/2014/main" id="{D38AA846-F196-4507-BA72-F6462742F376}"/>
                </a:ext>
              </a:extLst>
            </p:cNvPr>
            <p:cNvSpPr/>
            <p:nvPr/>
          </p:nvSpPr>
          <p:spPr>
            <a:xfrm>
              <a:off x="6908482" y="3965955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91 h 127634"/>
                <a:gd name="connsiteX2" fmla="*/ 9399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657" y="62547"/>
                    <a:pt x="149352" y="76391"/>
                  </a:cubicBezTo>
                  <a:cubicBezTo>
                    <a:pt x="122048" y="62547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619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42" name="Volný tvar: obrazec 541">
              <a:extLst>
                <a:ext uri="{FF2B5EF4-FFF2-40B4-BE49-F238E27FC236}">
                  <a16:creationId xmlns:a16="http://schemas.microsoft.com/office/drawing/2014/main" id="{413C0B1B-49F8-428D-A00B-E7BC042EA2BB}"/>
                </a:ext>
              </a:extLst>
            </p:cNvPr>
            <p:cNvSpPr/>
            <p:nvPr/>
          </p:nvSpPr>
          <p:spPr>
            <a:xfrm>
              <a:off x="7237666" y="3965955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1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593" y="62547"/>
                    <a:pt x="149352" y="76391"/>
                  </a:cubicBezTo>
                  <a:cubicBezTo>
                    <a:pt x="122047" y="62547"/>
                    <a:pt x="36702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43" name="Volný tvar: obrazec 542">
              <a:extLst>
                <a:ext uri="{FF2B5EF4-FFF2-40B4-BE49-F238E27FC236}">
                  <a16:creationId xmlns:a16="http://schemas.microsoft.com/office/drawing/2014/main" id="{82A5CB2E-A04C-4D3E-A3DF-E896DCB2BB37}"/>
                </a:ext>
              </a:extLst>
            </p:cNvPr>
            <p:cNvSpPr/>
            <p:nvPr/>
          </p:nvSpPr>
          <p:spPr>
            <a:xfrm>
              <a:off x="7566977" y="3965955"/>
              <a:ext cx="298703" cy="127634"/>
            </a:xfrm>
            <a:custGeom>
              <a:avLst/>
              <a:gdLst>
                <a:gd name="connsiteX0" fmla="*/ 289369 w 298703"/>
                <a:gd name="connsiteY0" fmla="*/ 0 h 127634"/>
                <a:gd name="connsiteX1" fmla="*/ 149416 w 298703"/>
                <a:gd name="connsiteY1" fmla="*/ 76391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69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69" y="0"/>
                  </a:moveTo>
                  <a:cubicBezTo>
                    <a:pt x="262065" y="11811"/>
                    <a:pt x="176720" y="62547"/>
                    <a:pt x="149416" y="76391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44" name="Volný tvar: obrazec 543">
              <a:extLst>
                <a:ext uri="{FF2B5EF4-FFF2-40B4-BE49-F238E27FC236}">
                  <a16:creationId xmlns:a16="http://schemas.microsoft.com/office/drawing/2014/main" id="{299C9952-57D3-4CED-AEE9-7067E165E297}"/>
                </a:ext>
              </a:extLst>
            </p:cNvPr>
            <p:cNvSpPr/>
            <p:nvPr/>
          </p:nvSpPr>
          <p:spPr>
            <a:xfrm>
              <a:off x="7896161" y="3965955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91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45" name="Volný tvar: obrazec 544">
              <a:extLst>
                <a:ext uri="{FF2B5EF4-FFF2-40B4-BE49-F238E27FC236}">
                  <a16:creationId xmlns:a16="http://schemas.microsoft.com/office/drawing/2014/main" id="{D88FDCF6-C2B6-49BC-9D51-D849180417B6}"/>
                </a:ext>
              </a:extLst>
            </p:cNvPr>
            <p:cNvSpPr/>
            <p:nvPr/>
          </p:nvSpPr>
          <p:spPr>
            <a:xfrm>
              <a:off x="8225535" y="3965955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91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657" y="62547"/>
                    <a:pt x="149352" y="76391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46" name="Volný tvar: obrazec 545">
              <a:extLst>
                <a:ext uri="{FF2B5EF4-FFF2-40B4-BE49-F238E27FC236}">
                  <a16:creationId xmlns:a16="http://schemas.microsoft.com/office/drawing/2014/main" id="{89684590-B390-4B3E-991F-28EB59ADA99F}"/>
                </a:ext>
              </a:extLst>
            </p:cNvPr>
            <p:cNvSpPr/>
            <p:nvPr/>
          </p:nvSpPr>
          <p:spPr>
            <a:xfrm>
              <a:off x="8554656" y="3965955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352 w 298767"/>
                <a:gd name="connsiteY1" fmla="*/ 76391 h 127634"/>
                <a:gd name="connsiteX2" fmla="*/ 9399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2 w 298767"/>
                <a:gd name="connsiteY5" fmla="*/ 127635 h 127634"/>
                <a:gd name="connsiteX6" fmla="*/ 298768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8" y="62547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560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47" name="Volný tvar: obrazec 546">
              <a:extLst>
                <a:ext uri="{FF2B5EF4-FFF2-40B4-BE49-F238E27FC236}">
                  <a16:creationId xmlns:a16="http://schemas.microsoft.com/office/drawing/2014/main" id="{B99AADA9-DF43-4C49-8072-726F2F498494}"/>
                </a:ext>
              </a:extLst>
            </p:cNvPr>
            <p:cNvSpPr/>
            <p:nvPr/>
          </p:nvSpPr>
          <p:spPr>
            <a:xfrm>
              <a:off x="8884031" y="3965955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1 w 298703"/>
                <a:gd name="connsiteY1" fmla="*/ 76391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7 w 298703"/>
                <a:gd name="connsiteY5" fmla="*/ 127635 h 127634"/>
                <a:gd name="connsiteX6" fmla="*/ 298703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657" y="62547"/>
                    <a:pt x="149351" y="76391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7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48" name="Volný tvar: obrazec 547">
              <a:extLst>
                <a:ext uri="{FF2B5EF4-FFF2-40B4-BE49-F238E27FC236}">
                  <a16:creationId xmlns:a16="http://schemas.microsoft.com/office/drawing/2014/main" id="{958A52F4-7B4C-467E-AB49-4971BB432A49}"/>
                </a:ext>
              </a:extLst>
            </p:cNvPr>
            <p:cNvSpPr/>
            <p:nvPr/>
          </p:nvSpPr>
          <p:spPr>
            <a:xfrm>
              <a:off x="9213151" y="3965955"/>
              <a:ext cx="298704" cy="127634"/>
            </a:xfrm>
            <a:custGeom>
              <a:avLst/>
              <a:gdLst>
                <a:gd name="connsiteX0" fmla="*/ 289369 w 298704"/>
                <a:gd name="connsiteY0" fmla="*/ 0 h 127634"/>
                <a:gd name="connsiteX1" fmla="*/ 149352 w 298704"/>
                <a:gd name="connsiteY1" fmla="*/ 76391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69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69" y="0"/>
                  </a:moveTo>
                  <a:cubicBezTo>
                    <a:pt x="262001" y="11811"/>
                    <a:pt x="176720" y="62547"/>
                    <a:pt x="149352" y="76391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49" name="Volný tvar: obrazec 548">
              <a:extLst>
                <a:ext uri="{FF2B5EF4-FFF2-40B4-BE49-F238E27FC236}">
                  <a16:creationId xmlns:a16="http://schemas.microsoft.com/office/drawing/2014/main" id="{67ED263A-FBEA-44A5-BE36-0F42A7A153A9}"/>
                </a:ext>
              </a:extLst>
            </p:cNvPr>
            <p:cNvSpPr/>
            <p:nvPr/>
          </p:nvSpPr>
          <p:spPr>
            <a:xfrm>
              <a:off x="9542335" y="3728465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91"/>
                  </a:cubicBezTo>
                  <a:cubicBezTo>
                    <a:pt x="122110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918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50" name="Volný tvar: obrazec 549">
              <a:extLst>
                <a:ext uri="{FF2B5EF4-FFF2-40B4-BE49-F238E27FC236}">
                  <a16:creationId xmlns:a16="http://schemas.microsoft.com/office/drawing/2014/main" id="{6FF785A9-4758-495A-AD45-5B6702CED458}"/>
                </a:ext>
              </a:extLst>
            </p:cNvPr>
            <p:cNvSpPr/>
            <p:nvPr/>
          </p:nvSpPr>
          <p:spPr>
            <a:xfrm>
              <a:off x="10200830" y="3728465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5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64" y="11811"/>
                    <a:pt x="176720" y="62484"/>
                    <a:pt x="149415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918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51" name="Volný tvar: obrazec 550">
              <a:extLst>
                <a:ext uri="{FF2B5EF4-FFF2-40B4-BE49-F238E27FC236}">
                  <a16:creationId xmlns:a16="http://schemas.microsoft.com/office/drawing/2014/main" id="{38C7FDE3-8B9F-4AAE-A13B-7056A5750EFC}"/>
                </a:ext>
              </a:extLst>
            </p:cNvPr>
            <p:cNvSpPr/>
            <p:nvPr/>
          </p:nvSpPr>
          <p:spPr>
            <a:xfrm>
              <a:off x="10530014" y="3728465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52" name="Volný tvar: obrazec 551">
              <a:extLst>
                <a:ext uri="{FF2B5EF4-FFF2-40B4-BE49-F238E27FC236}">
                  <a16:creationId xmlns:a16="http://schemas.microsoft.com/office/drawing/2014/main" id="{085796A4-30A0-4728-BC42-D035A12D8296}"/>
                </a:ext>
              </a:extLst>
            </p:cNvPr>
            <p:cNvSpPr/>
            <p:nvPr/>
          </p:nvSpPr>
          <p:spPr>
            <a:xfrm>
              <a:off x="10859389" y="3728465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1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53" name="Volný tvar: obrazec 552">
              <a:extLst>
                <a:ext uri="{FF2B5EF4-FFF2-40B4-BE49-F238E27FC236}">
                  <a16:creationId xmlns:a16="http://schemas.microsoft.com/office/drawing/2014/main" id="{5F126325-6B3A-4BF3-9BC5-0BD387EFA4AF}"/>
                </a:ext>
              </a:extLst>
            </p:cNvPr>
            <p:cNvSpPr/>
            <p:nvPr/>
          </p:nvSpPr>
          <p:spPr>
            <a:xfrm>
              <a:off x="11188509" y="3728465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54" name="Volný tvar: obrazec 553">
              <a:extLst>
                <a:ext uri="{FF2B5EF4-FFF2-40B4-BE49-F238E27FC236}">
                  <a16:creationId xmlns:a16="http://schemas.microsoft.com/office/drawing/2014/main" id="{C78537BC-C7F0-4BE5-9422-05A17EC1044D}"/>
                </a:ext>
              </a:extLst>
            </p:cNvPr>
            <p:cNvSpPr/>
            <p:nvPr/>
          </p:nvSpPr>
          <p:spPr>
            <a:xfrm>
              <a:off x="11517883" y="3728465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416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55" name="Volný tvar: obrazec 554">
              <a:extLst>
                <a:ext uri="{FF2B5EF4-FFF2-40B4-BE49-F238E27FC236}">
                  <a16:creationId xmlns:a16="http://schemas.microsoft.com/office/drawing/2014/main" id="{D4EA5148-7A83-4B4B-9DC6-C8C3A1AE83B5}"/>
                </a:ext>
              </a:extLst>
            </p:cNvPr>
            <p:cNvSpPr/>
            <p:nvPr/>
          </p:nvSpPr>
          <p:spPr>
            <a:xfrm>
              <a:off x="9871582" y="3965955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91 h 127634"/>
                <a:gd name="connsiteX2" fmla="*/ 9399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594" y="62547"/>
                    <a:pt x="149352" y="76391"/>
                  </a:cubicBezTo>
                  <a:cubicBezTo>
                    <a:pt x="122048" y="62547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56" name="Volný tvar: obrazec 555">
              <a:extLst>
                <a:ext uri="{FF2B5EF4-FFF2-40B4-BE49-F238E27FC236}">
                  <a16:creationId xmlns:a16="http://schemas.microsoft.com/office/drawing/2014/main" id="{A87E7608-14BF-4F33-BFD3-185AF168FD5A}"/>
                </a:ext>
              </a:extLst>
            </p:cNvPr>
            <p:cNvSpPr/>
            <p:nvPr/>
          </p:nvSpPr>
          <p:spPr>
            <a:xfrm>
              <a:off x="10200830" y="3965955"/>
              <a:ext cx="298703" cy="127634"/>
            </a:xfrm>
            <a:custGeom>
              <a:avLst/>
              <a:gdLst>
                <a:gd name="connsiteX0" fmla="*/ 289369 w 298703"/>
                <a:gd name="connsiteY0" fmla="*/ 0 h 127634"/>
                <a:gd name="connsiteX1" fmla="*/ 149415 w 298703"/>
                <a:gd name="connsiteY1" fmla="*/ 76391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69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69" y="0"/>
                  </a:moveTo>
                  <a:cubicBezTo>
                    <a:pt x="262064" y="11811"/>
                    <a:pt x="176720" y="62547"/>
                    <a:pt x="149415" y="76391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57" name="Volný tvar: obrazec 556">
              <a:extLst>
                <a:ext uri="{FF2B5EF4-FFF2-40B4-BE49-F238E27FC236}">
                  <a16:creationId xmlns:a16="http://schemas.microsoft.com/office/drawing/2014/main" id="{5DC5BFE8-BEC5-4D8E-BD03-0FC1D1DDF8E5}"/>
                </a:ext>
              </a:extLst>
            </p:cNvPr>
            <p:cNvSpPr/>
            <p:nvPr/>
          </p:nvSpPr>
          <p:spPr>
            <a:xfrm>
              <a:off x="10530014" y="3965955"/>
              <a:ext cx="298704" cy="127634"/>
            </a:xfrm>
            <a:custGeom>
              <a:avLst/>
              <a:gdLst>
                <a:gd name="connsiteX0" fmla="*/ 289369 w 298704"/>
                <a:gd name="connsiteY0" fmla="*/ 0 h 127634"/>
                <a:gd name="connsiteX1" fmla="*/ 149352 w 298704"/>
                <a:gd name="connsiteY1" fmla="*/ 76391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69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69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58" name="Volný tvar: obrazec 557">
              <a:extLst>
                <a:ext uri="{FF2B5EF4-FFF2-40B4-BE49-F238E27FC236}">
                  <a16:creationId xmlns:a16="http://schemas.microsoft.com/office/drawing/2014/main" id="{243D46D1-FF83-44EC-90DA-DB86C7D55121}"/>
                </a:ext>
              </a:extLst>
            </p:cNvPr>
            <p:cNvSpPr/>
            <p:nvPr/>
          </p:nvSpPr>
          <p:spPr>
            <a:xfrm>
              <a:off x="10859389" y="3965955"/>
              <a:ext cx="298767" cy="127634"/>
            </a:xfrm>
            <a:custGeom>
              <a:avLst/>
              <a:gdLst>
                <a:gd name="connsiteX0" fmla="*/ 289306 w 298767"/>
                <a:gd name="connsiteY0" fmla="*/ 0 h 127634"/>
                <a:gd name="connsiteX1" fmla="*/ 149352 w 298767"/>
                <a:gd name="connsiteY1" fmla="*/ 76391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7 w 298767"/>
                <a:gd name="connsiteY6" fmla="*/ 1651 h 127634"/>
                <a:gd name="connsiteX7" fmla="*/ 289306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06" y="0"/>
                  </a:moveTo>
                  <a:cubicBezTo>
                    <a:pt x="261938" y="11811"/>
                    <a:pt x="176657" y="62547"/>
                    <a:pt x="149352" y="76391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59" name="Volný tvar: obrazec 558">
              <a:extLst>
                <a:ext uri="{FF2B5EF4-FFF2-40B4-BE49-F238E27FC236}">
                  <a16:creationId xmlns:a16="http://schemas.microsoft.com/office/drawing/2014/main" id="{96AD13DB-E857-4B7A-973C-05940B23826B}"/>
                </a:ext>
              </a:extLst>
            </p:cNvPr>
            <p:cNvSpPr/>
            <p:nvPr/>
          </p:nvSpPr>
          <p:spPr>
            <a:xfrm>
              <a:off x="11188509" y="3965955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91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0" name="Volný tvar: obrazec 559">
              <a:extLst>
                <a:ext uri="{FF2B5EF4-FFF2-40B4-BE49-F238E27FC236}">
                  <a16:creationId xmlns:a16="http://schemas.microsoft.com/office/drawing/2014/main" id="{6651C228-71C9-407E-B03D-38FB809ED70F}"/>
                </a:ext>
              </a:extLst>
            </p:cNvPr>
            <p:cNvSpPr/>
            <p:nvPr/>
          </p:nvSpPr>
          <p:spPr>
            <a:xfrm>
              <a:off x="11517883" y="3965955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416 w 298704"/>
                <a:gd name="connsiteY1" fmla="*/ 76391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547"/>
                    <a:pt x="149416" y="76391"/>
                  </a:cubicBezTo>
                  <a:cubicBezTo>
                    <a:pt x="122110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2" name="Volný tvar: obrazec 561">
              <a:extLst>
                <a:ext uri="{FF2B5EF4-FFF2-40B4-BE49-F238E27FC236}">
                  <a16:creationId xmlns:a16="http://schemas.microsoft.com/office/drawing/2014/main" id="{A7810301-1F7D-4AA3-97B9-E7E09E93FFDA}"/>
                </a:ext>
              </a:extLst>
            </p:cNvPr>
            <p:cNvSpPr/>
            <p:nvPr/>
          </p:nvSpPr>
          <p:spPr>
            <a:xfrm>
              <a:off x="981900" y="3250564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3" name="Volný tvar: obrazec 562">
              <a:extLst>
                <a:ext uri="{FF2B5EF4-FFF2-40B4-BE49-F238E27FC236}">
                  <a16:creationId xmlns:a16="http://schemas.microsoft.com/office/drawing/2014/main" id="{DDBB2A86-19E0-4577-804F-319BA320C730}"/>
                </a:ext>
              </a:extLst>
            </p:cNvPr>
            <p:cNvSpPr/>
            <p:nvPr/>
          </p:nvSpPr>
          <p:spPr>
            <a:xfrm>
              <a:off x="1311211" y="3250564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416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0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4" name="Volný tvar: obrazec 563">
              <a:extLst>
                <a:ext uri="{FF2B5EF4-FFF2-40B4-BE49-F238E27FC236}">
                  <a16:creationId xmlns:a16="http://schemas.microsoft.com/office/drawing/2014/main" id="{A603FC8D-53A4-42C7-B053-9363603930B6}"/>
                </a:ext>
              </a:extLst>
            </p:cNvPr>
            <p:cNvSpPr/>
            <p:nvPr/>
          </p:nvSpPr>
          <p:spPr>
            <a:xfrm>
              <a:off x="1640332" y="3250564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1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213" y="101854"/>
                    <a:pt x="271208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5" name="Volný tvar: obrazec 564">
              <a:extLst>
                <a:ext uri="{FF2B5EF4-FFF2-40B4-BE49-F238E27FC236}">
                  <a16:creationId xmlns:a16="http://schemas.microsoft.com/office/drawing/2014/main" id="{2AA9314C-74B8-4F4E-9857-D90F3A1E6872}"/>
                </a:ext>
              </a:extLst>
            </p:cNvPr>
            <p:cNvSpPr/>
            <p:nvPr/>
          </p:nvSpPr>
          <p:spPr>
            <a:xfrm>
              <a:off x="1969770" y="3250564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6" name="Volný tvar: obrazec 565">
              <a:extLst>
                <a:ext uri="{FF2B5EF4-FFF2-40B4-BE49-F238E27FC236}">
                  <a16:creationId xmlns:a16="http://schemas.microsoft.com/office/drawing/2014/main" id="{9A520F70-D6CD-4FF9-9802-EBEA8E94B678}"/>
                </a:ext>
              </a:extLst>
            </p:cNvPr>
            <p:cNvSpPr/>
            <p:nvPr/>
          </p:nvSpPr>
          <p:spPr>
            <a:xfrm>
              <a:off x="2298826" y="3250564"/>
              <a:ext cx="298704" cy="127635"/>
            </a:xfrm>
            <a:custGeom>
              <a:avLst/>
              <a:gdLst>
                <a:gd name="connsiteX0" fmla="*/ 289433 w 298704"/>
                <a:gd name="connsiteY0" fmla="*/ 0 h 127635"/>
                <a:gd name="connsiteX1" fmla="*/ 149416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433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433" y="0"/>
                  </a:moveTo>
                  <a:cubicBezTo>
                    <a:pt x="262065" y="11811"/>
                    <a:pt x="176721" y="62484"/>
                    <a:pt x="149416" y="76327"/>
                  </a:cubicBezTo>
                  <a:cubicBezTo>
                    <a:pt x="122111" y="62484"/>
                    <a:pt x="36830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7" name="Volný tvar: obrazec 566">
              <a:extLst>
                <a:ext uri="{FF2B5EF4-FFF2-40B4-BE49-F238E27FC236}">
                  <a16:creationId xmlns:a16="http://schemas.microsoft.com/office/drawing/2014/main" id="{DDF116C5-5E17-4EF0-80B9-247A838F2FCC}"/>
                </a:ext>
              </a:extLst>
            </p:cNvPr>
            <p:cNvSpPr/>
            <p:nvPr/>
          </p:nvSpPr>
          <p:spPr>
            <a:xfrm>
              <a:off x="2628201" y="3250564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6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1" y="11811"/>
                    <a:pt x="176720" y="62484"/>
                    <a:pt x="149416" y="76327"/>
                  </a:cubicBezTo>
                  <a:cubicBezTo>
                    <a:pt x="122110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8" name="Volný tvar: obrazec 567">
              <a:extLst>
                <a:ext uri="{FF2B5EF4-FFF2-40B4-BE49-F238E27FC236}">
                  <a16:creationId xmlns:a16="http://schemas.microsoft.com/office/drawing/2014/main" id="{EA535848-8E92-47CF-90D2-0C2974B5D81B}"/>
                </a:ext>
              </a:extLst>
            </p:cNvPr>
            <p:cNvSpPr/>
            <p:nvPr/>
          </p:nvSpPr>
          <p:spPr>
            <a:xfrm>
              <a:off x="2957385" y="3250564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9" name="Volný tvar: obrazec 568">
              <a:extLst>
                <a:ext uri="{FF2B5EF4-FFF2-40B4-BE49-F238E27FC236}">
                  <a16:creationId xmlns:a16="http://schemas.microsoft.com/office/drawing/2014/main" id="{C48721E5-D6B5-4028-93C1-80736C0260F7}"/>
                </a:ext>
              </a:extLst>
            </p:cNvPr>
            <p:cNvSpPr/>
            <p:nvPr/>
          </p:nvSpPr>
          <p:spPr>
            <a:xfrm>
              <a:off x="3286759" y="3250564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0" name="Volný tvar: obrazec 569">
              <a:extLst>
                <a:ext uri="{FF2B5EF4-FFF2-40B4-BE49-F238E27FC236}">
                  <a16:creationId xmlns:a16="http://schemas.microsoft.com/office/drawing/2014/main" id="{06F3F0C7-0D38-40AE-AB59-3CF0BE3F4B87}"/>
                </a:ext>
              </a:extLst>
            </p:cNvPr>
            <p:cNvSpPr/>
            <p:nvPr/>
          </p:nvSpPr>
          <p:spPr>
            <a:xfrm>
              <a:off x="3615880" y="3250564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1" name="Volný tvar: obrazec 570">
              <a:extLst>
                <a:ext uri="{FF2B5EF4-FFF2-40B4-BE49-F238E27FC236}">
                  <a16:creationId xmlns:a16="http://schemas.microsoft.com/office/drawing/2014/main" id="{3BD199D4-C133-4C1D-ACFD-8C3CD05F23AB}"/>
                </a:ext>
              </a:extLst>
            </p:cNvPr>
            <p:cNvSpPr/>
            <p:nvPr/>
          </p:nvSpPr>
          <p:spPr>
            <a:xfrm>
              <a:off x="3945318" y="3250564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2" name="Volný tvar: obrazec 571">
              <a:extLst>
                <a:ext uri="{FF2B5EF4-FFF2-40B4-BE49-F238E27FC236}">
                  <a16:creationId xmlns:a16="http://schemas.microsoft.com/office/drawing/2014/main" id="{BF00E25D-C4F9-4D1A-A8E5-F77F549F4B79}"/>
                </a:ext>
              </a:extLst>
            </p:cNvPr>
            <p:cNvSpPr/>
            <p:nvPr/>
          </p:nvSpPr>
          <p:spPr>
            <a:xfrm>
              <a:off x="4274439" y="3250564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3" name="Volný tvar: obrazec 572">
              <a:extLst>
                <a:ext uri="{FF2B5EF4-FFF2-40B4-BE49-F238E27FC236}">
                  <a16:creationId xmlns:a16="http://schemas.microsoft.com/office/drawing/2014/main" id="{6D9BFDC8-B10B-4272-B37D-1F928EC9266C}"/>
                </a:ext>
              </a:extLst>
            </p:cNvPr>
            <p:cNvSpPr/>
            <p:nvPr/>
          </p:nvSpPr>
          <p:spPr>
            <a:xfrm>
              <a:off x="4603750" y="3250564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416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416" y="76327"/>
                  </a:cubicBezTo>
                  <a:cubicBezTo>
                    <a:pt x="122110" y="62484"/>
                    <a:pt x="36830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4" name="Volný tvar: obrazec 573">
              <a:extLst>
                <a:ext uri="{FF2B5EF4-FFF2-40B4-BE49-F238E27FC236}">
                  <a16:creationId xmlns:a16="http://schemas.microsoft.com/office/drawing/2014/main" id="{55AB5F30-C007-41B7-A38B-11138054404B}"/>
                </a:ext>
              </a:extLst>
            </p:cNvPr>
            <p:cNvSpPr/>
            <p:nvPr/>
          </p:nvSpPr>
          <p:spPr>
            <a:xfrm>
              <a:off x="4932934" y="3250564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1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149" y="101854"/>
                    <a:pt x="271145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5" name="Volný tvar: obrazec 574">
              <a:extLst>
                <a:ext uri="{FF2B5EF4-FFF2-40B4-BE49-F238E27FC236}">
                  <a16:creationId xmlns:a16="http://schemas.microsoft.com/office/drawing/2014/main" id="{9A8013E6-60BB-4C12-8C7D-5F890D4E9D57}"/>
                </a:ext>
              </a:extLst>
            </p:cNvPr>
            <p:cNvSpPr/>
            <p:nvPr/>
          </p:nvSpPr>
          <p:spPr>
            <a:xfrm>
              <a:off x="981900" y="3488054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6" name="Volný tvar: obrazec 575">
              <a:extLst>
                <a:ext uri="{FF2B5EF4-FFF2-40B4-BE49-F238E27FC236}">
                  <a16:creationId xmlns:a16="http://schemas.microsoft.com/office/drawing/2014/main" id="{50FAD18F-C0E4-45A0-B45D-E322C5D79C5C}"/>
                </a:ext>
              </a:extLst>
            </p:cNvPr>
            <p:cNvSpPr/>
            <p:nvPr/>
          </p:nvSpPr>
          <p:spPr>
            <a:xfrm>
              <a:off x="1311211" y="3488054"/>
              <a:ext cx="298767" cy="127698"/>
            </a:xfrm>
            <a:custGeom>
              <a:avLst/>
              <a:gdLst>
                <a:gd name="connsiteX0" fmla="*/ 289369 w 298767"/>
                <a:gd name="connsiteY0" fmla="*/ 0 h 127698"/>
                <a:gd name="connsiteX1" fmla="*/ 149416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638 w 298767"/>
                <a:gd name="connsiteY5" fmla="*/ 127698 h 127698"/>
                <a:gd name="connsiteX6" fmla="*/ 298767 w 298767"/>
                <a:gd name="connsiteY6" fmla="*/ 1715 h 127698"/>
                <a:gd name="connsiteX7" fmla="*/ 289369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69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67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7" name="Volný tvar: obrazec 576">
              <a:extLst>
                <a:ext uri="{FF2B5EF4-FFF2-40B4-BE49-F238E27FC236}">
                  <a16:creationId xmlns:a16="http://schemas.microsoft.com/office/drawing/2014/main" id="{90310027-F157-4F5D-A4E7-045FB6678A3B}"/>
                </a:ext>
              </a:extLst>
            </p:cNvPr>
            <p:cNvSpPr/>
            <p:nvPr/>
          </p:nvSpPr>
          <p:spPr>
            <a:xfrm>
              <a:off x="1640332" y="3488054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701 w 298767"/>
                <a:gd name="connsiteY5" fmla="*/ 127698 h 127698"/>
                <a:gd name="connsiteX6" fmla="*/ 298767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701" y="127698"/>
                  </a:lnTo>
                  <a:cubicBezTo>
                    <a:pt x="176213" y="101917"/>
                    <a:pt x="271208" y="23051"/>
                    <a:pt x="298767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8" name="Volný tvar: obrazec 577">
              <a:extLst>
                <a:ext uri="{FF2B5EF4-FFF2-40B4-BE49-F238E27FC236}">
                  <a16:creationId xmlns:a16="http://schemas.microsoft.com/office/drawing/2014/main" id="{561654F3-A8D0-454F-A804-26CAC581C6A5}"/>
                </a:ext>
              </a:extLst>
            </p:cNvPr>
            <p:cNvSpPr/>
            <p:nvPr/>
          </p:nvSpPr>
          <p:spPr>
            <a:xfrm>
              <a:off x="1969770" y="3488054"/>
              <a:ext cx="298767" cy="127698"/>
            </a:xfrm>
            <a:custGeom>
              <a:avLst/>
              <a:gdLst>
                <a:gd name="connsiteX0" fmla="*/ 289306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638 w 298767"/>
                <a:gd name="connsiteY5" fmla="*/ 127698 h 127698"/>
                <a:gd name="connsiteX6" fmla="*/ 298767 w 298767"/>
                <a:gd name="connsiteY6" fmla="*/ 1715 h 127698"/>
                <a:gd name="connsiteX7" fmla="*/ 289306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618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67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9" name="Volný tvar: obrazec 578">
              <a:extLst>
                <a:ext uri="{FF2B5EF4-FFF2-40B4-BE49-F238E27FC236}">
                  <a16:creationId xmlns:a16="http://schemas.microsoft.com/office/drawing/2014/main" id="{B37DC656-7207-44FA-B6FB-92B29A5E80D2}"/>
                </a:ext>
              </a:extLst>
            </p:cNvPr>
            <p:cNvSpPr/>
            <p:nvPr/>
          </p:nvSpPr>
          <p:spPr>
            <a:xfrm>
              <a:off x="2298826" y="3488054"/>
              <a:ext cx="298704" cy="127698"/>
            </a:xfrm>
            <a:custGeom>
              <a:avLst/>
              <a:gdLst>
                <a:gd name="connsiteX0" fmla="*/ 289433 w 298704"/>
                <a:gd name="connsiteY0" fmla="*/ 0 h 127698"/>
                <a:gd name="connsiteX1" fmla="*/ 149416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433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433" y="0"/>
                  </a:moveTo>
                  <a:cubicBezTo>
                    <a:pt x="262065" y="11811"/>
                    <a:pt x="176721" y="62548"/>
                    <a:pt x="149416" y="76391"/>
                  </a:cubicBezTo>
                  <a:cubicBezTo>
                    <a:pt x="122111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086" y="101917"/>
                    <a:pt x="271082" y="23051"/>
                    <a:pt x="298704" y="1715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0" name="Volný tvar: obrazec 579">
              <a:extLst>
                <a:ext uri="{FF2B5EF4-FFF2-40B4-BE49-F238E27FC236}">
                  <a16:creationId xmlns:a16="http://schemas.microsoft.com/office/drawing/2014/main" id="{0075957C-1EC0-4B19-B74B-A31D838B52CE}"/>
                </a:ext>
              </a:extLst>
            </p:cNvPr>
            <p:cNvSpPr/>
            <p:nvPr/>
          </p:nvSpPr>
          <p:spPr>
            <a:xfrm>
              <a:off x="2628201" y="3488054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416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01" y="11811"/>
                    <a:pt x="176720" y="62548"/>
                    <a:pt x="149416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1" name="Volný tvar: obrazec 580">
              <a:extLst>
                <a:ext uri="{FF2B5EF4-FFF2-40B4-BE49-F238E27FC236}">
                  <a16:creationId xmlns:a16="http://schemas.microsoft.com/office/drawing/2014/main" id="{6F6AC51C-8BA8-4C4C-8B7E-9CD026F8948D}"/>
                </a:ext>
              </a:extLst>
            </p:cNvPr>
            <p:cNvSpPr/>
            <p:nvPr/>
          </p:nvSpPr>
          <p:spPr>
            <a:xfrm>
              <a:off x="2957385" y="3488054"/>
              <a:ext cx="298704" cy="127698"/>
            </a:xfrm>
            <a:custGeom>
              <a:avLst/>
              <a:gdLst>
                <a:gd name="connsiteX0" fmla="*/ 289369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69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085" y="101917"/>
                    <a:pt x="271082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2" name="Volný tvar: obrazec 581">
              <a:extLst>
                <a:ext uri="{FF2B5EF4-FFF2-40B4-BE49-F238E27FC236}">
                  <a16:creationId xmlns:a16="http://schemas.microsoft.com/office/drawing/2014/main" id="{170A82D3-9AC8-4397-995B-3E159AE89726}"/>
                </a:ext>
              </a:extLst>
            </p:cNvPr>
            <p:cNvSpPr/>
            <p:nvPr/>
          </p:nvSpPr>
          <p:spPr>
            <a:xfrm>
              <a:off x="3286759" y="3488054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3" name="Volný tvar: obrazec 582">
              <a:extLst>
                <a:ext uri="{FF2B5EF4-FFF2-40B4-BE49-F238E27FC236}">
                  <a16:creationId xmlns:a16="http://schemas.microsoft.com/office/drawing/2014/main" id="{568EE03F-A503-4BCB-ADF3-F3C5C397B50D}"/>
                </a:ext>
              </a:extLst>
            </p:cNvPr>
            <p:cNvSpPr/>
            <p:nvPr/>
          </p:nvSpPr>
          <p:spPr>
            <a:xfrm>
              <a:off x="3615880" y="3488054"/>
              <a:ext cx="298703" cy="127698"/>
            </a:xfrm>
            <a:custGeom>
              <a:avLst/>
              <a:gdLst>
                <a:gd name="connsiteX0" fmla="*/ 289370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70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4" name="Volný tvar: obrazec 583">
              <a:extLst>
                <a:ext uri="{FF2B5EF4-FFF2-40B4-BE49-F238E27FC236}">
                  <a16:creationId xmlns:a16="http://schemas.microsoft.com/office/drawing/2014/main" id="{09238952-6CB3-4A48-A48E-825333573881}"/>
                </a:ext>
              </a:extLst>
            </p:cNvPr>
            <p:cNvSpPr/>
            <p:nvPr/>
          </p:nvSpPr>
          <p:spPr>
            <a:xfrm>
              <a:off x="3945318" y="3488054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5" name="Volný tvar: obrazec 584">
              <a:extLst>
                <a:ext uri="{FF2B5EF4-FFF2-40B4-BE49-F238E27FC236}">
                  <a16:creationId xmlns:a16="http://schemas.microsoft.com/office/drawing/2014/main" id="{226C4D12-86D7-4261-9A58-B8828578C4F1}"/>
                </a:ext>
              </a:extLst>
            </p:cNvPr>
            <p:cNvSpPr/>
            <p:nvPr/>
          </p:nvSpPr>
          <p:spPr>
            <a:xfrm>
              <a:off x="4274439" y="3488054"/>
              <a:ext cx="298703" cy="127698"/>
            </a:xfrm>
            <a:custGeom>
              <a:avLst/>
              <a:gdLst>
                <a:gd name="connsiteX0" fmla="*/ 289370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70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145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6" name="Volný tvar: obrazec 585">
              <a:extLst>
                <a:ext uri="{FF2B5EF4-FFF2-40B4-BE49-F238E27FC236}">
                  <a16:creationId xmlns:a16="http://schemas.microsoft.com/office/drawing/2014/main" id="{7247A3E2-D918-47FE-9C86-31E38FAB1DAA}"/>
                </a:ext>
              </a:extLst>
            </p:cNvPr>
            <p:cNvSpPr/>
            <p:nvPr/>
          </p:nvSpPr>
          <p:spPr>
            <a:xfrm>
              <a:off x="4603750" y="3488054"/>
              <a:ext cx="298703" cy="127698"/>
            </a:xfrm>
            <a:custGeom>
              <a:avLst/>
              <a:gdLst>
                <a:gd name="connsiteX0" fmla="*/ 289370 w 298703"/>
                <a:gd name="connsiteY0" fmla="*/ 0 h 127698"/>
                <a:gd name="connsiteX1" fmla="*/ 149416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70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416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7" name="Volný tvar: obrazec 586">
              <a:extLst>
                <a:ext uri="{FF2B5EF4-FFF2-40B4-BE49-F238E27FC236}">
                  <a16:creationId xmlns:a16="http://schemas.microsoft.com/office/drawing/2014/main" id="{FBF61AD8-D3E7-4DF1-A66F-89ACA8C05D11}"/>
                </a:ext>
              </a:extLst>
            </p:cNvPr>
            <p:cNvSpPr/>
            <p:nvPr/>
          </p:nvSpPr>
          <p:spPr>
            <a:xfrm>
              <a:off x="4932934" y="3488054"/>
              <a:ext cx="298767" cy="127698"/>
            </a:xfrm>
            <a:custGeom>
              <a:avLst/>
              <a:gdLst>
                <a:gd name="connsiteX0" fmla="*/ 289369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701 w 298767"/>
                <a:gd name="connsiteY5" fmla="*/ 127698 h 127698"/>
                <a:gd name="connsiteX6" fmla="*/ 298767 w 298767"/>
                <a:gd name="connsiteY6" fmla="*/ 1715 h 127698"/>
                <a:gd name="connsiteX7" fmla="*/ 289369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701" y="127698"/>
                  </a:lnTo>
                  <a:cubicBezTo>
                    <a:pt x="176149" y="101917"/>
                    <a:pt x="271145" y="23051"/>
                    <a:pt x="298767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8" name="Volný tvar: obrazec 587">
              <a:extLst>
                <a:ext uri="{FF2B5EF4-FFF2-40B4-BE49-F238E27FC236}">
                  <a16:creationId xmlns:a16="http://schemas.microsoft.com/office/drawing/2014/main" id="{784C170A-8C86-476D-AE49-E6C98926A8BA}"/>
                </a:ext>
              </a:extLst>
            </p:cNvPr>
            <p:cNvSpPr/>
            <p:nvPr/>
          </p:nvSpPr>
          <p:spPr>
            <a:xfrm>
              <a:off x="5262181" y="3250564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9" name="Volný tvar: obrazec 588">
              <a:extLst>
                <a:ext uri="{FF2B5EF4-FFF2-40B4-BE49-F238E27FC236}">
                  <a16:creationId xmlns:a16="http://schemas.microsoft.com/office/drawing/2014/main" id="{6A767263-39BF-4E8B-AC74-46679E0E4116}"/>
                </a:ext>
              </a:extLst>
            </p:cNvPr>
            <p:cNvSpPr/>
            <p:nvPr/>
          </p:nvSpPr>
          <p:spPr>
            <a:xfrm>
              <a:off x="5591428" y="3250564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1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0" name="Volný tvar: obrazec 589">
              <a:extLst>
                <a:ext uri="{FF2B5EF4-FFF2-40B4-BE49-F238E27FC236}">
                  <a16:creationId xmlns:a16="http://schemas.microsoft.com/office/drawing/2014/main" id="{F3B277B4-C544-4580-936D-840D70C64193}"/>
                </a:ext>
              </a:extLst>
            </p:cNvPr>
            <p:cNvSpPr/>
            <p:nvPr/>
          </p:nvSpPr>
          <p:spPr>
            <a:xfrm>
              <a:off x="5920613" y="3250564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1" name="Volný tvar: obrazec 590">
              <a:extLst>
                <a:ext uri="{FF2B5EF4-FFF2-40B4-BE49-F238E27FC236}">
                  <a16:creationId xmlns:a16="http://schemas.microsoft.com/office/drawing/2014/main" id="{111B7356-88EC-4B8E-A5ED-CC8860863960}"/>
                </a:ext>
              </a:extLst>
            </p:cNvPr>
            <p:cNvSpPr/>
            <p:nvPr/>
          </p:nvSpPr>
          <p:spPr>
            <a:xfrm>
              <a:off x="6249923" y="3250564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416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8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0" y="62484"/>
                    <a:pt x="36830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2" name="Volný tvar: obrazec 591">
              <a:extLst>
                <a:ext uri="{FF2B5EF4-FFF2-40B4-BE49-F238E27FC236}">
                  <a16:creationId xmlns:a16="http://schemas.microsoft.com/office/drawing/2014/main" id="{837304C4-CE00-42D1-98D5-45A71CF7B9BC}"/>
                </a:ext>
              </a:extLst>
            </p:cNvPr>
            <p:cNvSpPr/>
            <p:nvPr/>
          </p:nvSpPr>
          <p:spPr>
            <a:xfrm>
              <a:off x="6579044" y="3250564"/>
              <a:ext cx="298704" cy="127635"/>
            </a:xfrm>
            <a:custGeom>
              <a:avLst/>
              <a:gdLst>
                <a:gd name="connsiteX0" fmla="*/ 289434 w 298704"/>
                <a:gd name="connsiteY0" fmla="*/ 0 h 127635"/>
                <a:gd name="connsiteX1" fmla="*/ 149416 w 298704"/>
                <a:gd name="connsiteY1" fmla="*/ 76327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434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434" y="0"/>
                  </a:moveTo>
                  <a:cubicBezTo>
                    <a:pt x="262065" y="11811"/>
                    <a:pt x="176721" y="62484"/>
                    <a:pt x="149416" y="76327"/>
                  </a:cubicBezTo>
                  <a:cubicBezTo>
                    <a:pt x="122111" y="62484"/>
                    <a:pt x="36767" y="11748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4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3" name="Volný tvar: obrazec 592">
              <a:extLst>
                <a:ext uri="{FF2B5EF4-FFF2-40B4-BE49-F238E27FC236}">
                  <a16:creationId xmlns:a16="http://schemas.microsoft.com/office/drawing/2014/main" id="{93A07B02-8963-41C8-9066-54D827110F6F}"/>
                </a:ext>
              </a:extLst>
            </p:cNvPr>
            <p:cNvSpPr/>
            <p:nvPr/>
          </p:nvSpPr>
          <p:spPr>
            <a:xfrm>
              <a:off x="6908482" y="3250564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27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27"/>
                  </a:cubicBezTo>
                  <a:cubicBezTo>
                    <a:pt x="122048" y="62484"/>
                    <a:pt x="36703" y="11748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619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4" name="Volný tvar: obrazec 593">
              <a:extLst>
                <a:ext uri="{FF2B5EF4-FFF2-40B4-BE49-F238E27FC236}">
                  <a16:creationId xmlns:a16="http://schemas.microsoft.com/office/drawing/2014/main" id="{0EEF7BAB-E4FB-4E6A-8B3C-4D60710226F4}"/>
                </a:ext>
              </a:extLst>
            </p:cNvPr>
            <p:cNvSpPr/>
            <p:nvPr/>
          </p:nvSpPr>
          <p:spPr>
            <a:xfrm>
              <a:off x="7237666" y="3250564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2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5" name="Volný tvar: obrazec 594">
              <a:extLst>
                <a:ext uri="{FF2B5EF4-FFF2-40B4-BE49-F238E27FC236}">
                  <a16:creationId xmlns:a16="http://schemas.microsoft.com/office/drawing/2014/main" id="{9334F79D-BA82-4488-8A73-B7F3AF2CEC1B}"/>
                </a:ext>
              </a:extLst>
            </p:cNvPr>
            <p:cNvSpPr/>
            <p:nvPr/>
          </p:nvSpPr>
          <p:spPr>
            <a:xfrm>
              <a:off x="7566977" y="3250564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6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65" y="11811"/>
                    <a:pt x="176720" y="62484"/>
                    <a:pt x="149416" y="76327"/>
                  </a:cubicBezTo>
                  <a:cubicBezTo>
                    <a:pt x="122110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6" name="Volný tvar: obrazec 595">
              <a:extLst>
                <a:ext uri="{FF2B5EF4-FFF2-40B4-BE49-F238E27FC236}">
                  <a16:creationId xmlns:a16="http://schemas.microsoft.com/office/drawing/2014/main" id="{6E8A3F33-3987-4A1F-B941-5D207EFD349F}"/>
                </a:ext>
              </a:extLst>
            </p:cNvPr>
            <p:cNvSpPr/>
            <p:nvPr/>
          </p:nvSpPr>
          <p:spPr>
            <a:xfrm>
              <a:off x="7896161" y="3250564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7" name="Volný tvar: obrazec 596">
              <a:extLst>
                <a:ext uri="{FF2B5EF4-FFF2-40B4-BE49-F238E27FC236}">
                  <a16:creationId xmlns:a16="http://schemas.microsoft.com/office/drawing/2014/main" id="{14A3AD61-CFC7-45E4-980E-2C63E93A8157}"/>
                </a:ext>
              </a:extLst>
            </p:cNvPr>
            <p:cNvSpPr/>
            <p:nvPr/>
          </p:nvSpPr>
          <p:spPr>
            <a:xfrm>
              <a:off x="8225535" y="3250564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27"/>
                  </a:cubicBezTo>
                  <a:cubicBezTo>
                    <a:pt x="122047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8" name="Volný tvar: obrazec 597">
              <a:extLst>
                <a:ext uri="{FF2B5EF4-FFF2-40B4-BE49-F238E27FC236}">
                  <a16:creationId xmlns:a16="http://schemas.microsoft.com/office/drawing/2014/main" id="{62BF4846-2B0D-4D5C-AEB0-CD93717A58C6}"/>
                </a:ext>
              </a:extLst>
            </p:cNvPr>
            <p:cNvSpPr/>
            <p:nvPr/>
          </p:nvSpPr>
          <p:spPr>
            <a:xfrm>
              <a:off x="8884031" y="3250564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1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7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1" y="76327"/>
                  </a:cubicBezTo>
                  <a:cubicBezTo>
                    <a:pt x="122047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7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9" name="Volný tvar: obrazec 598">
              <a:extLst>
                <a:ext uri="{FF2B5EF4-FFF2-40B4-BE49-F238E27FC236}">
                  <a16:creationId xmlns:a16="http://schemas.microsoft.com/office/drawing/2014/main" id="{C76F9E20-0346-433A-9D7A-BA6A38EFE39D}"/>
                </a:ext>
              </a:extLst>
            </p:cNvPr>
            <p:cNvSpPr/>
            <p:nvPr/>
          </p:nvSpPr>
          <p:spPr>
            <a:xfrm>
              <a:off x="9213151" y="3250564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720" y="62484"/>
                    <a:pt x="149352" y="76327"/>
                  </a:cubicBezTo>
                  <a:cubicBezTo>
                    <a:pt x="122047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0" name="Volný tvar: obrazec 599">
              <a:extLst>
                <a:ext uri="{FF2B5EF4-FFF2-40B4-BE49-F238E27FC236}">
                  <a16:creationId xmlns:a16="http://schemas.microsoft.com/office/drawing/2014/main" id="{AFB7E1B6-E528-4F56-8EC5-0EC581A05E29}"/>
                </a:ext>
              </a:extLst>
            </p:cNvPr>
            <p:cNvSpPr/>
            <p:nvPr/>
          </p:nvSpPr>
          <p:spPr>
            <a:xfrm>
              <a:off x="5262181" y="3488054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1" name="Volný tvar: obrazec 600">
              <a:extLst>
                <a:ext uri="{FF2B5EF4-FFF2-40B4-BE49-F238E27FC236}">
                  <a16:creationId xmlns:a16="http://schemas.microsoft.com/office/drawing/2014/main" id="{447423E2-9CEF-4270-A2D9-007B5F1416FD}"/>
                </a:ext>
              </a:extLst>
            </p:cNvPr>
            <p:cNvSpPr/>
            <p:nvPr/>
          </p:nvSpPr>
          <p:spPr>
            <a:xfrm>
              <a:off x="5591428" y="3488054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1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2" name="Volný tvar: obrazec 601">
              <a:extLst>
                <a:ext uri="{FF2B5EF4-FFF2-40B4-BE49-F238E27FC236}">
                  <a16:creationId xmlns:a16="http://schemas.microsoft.com/office/drawing/2014/main" id="{6A522395-3008-4859-B427-E6BEAECC4A6C}"/>
                </a:ext>
              </a:extLst>
            </p:cNvPr>
            <p:cNvSpPr/>
            <p:nvPr/>
          </p:nvSpPr>
          <p:spPr>
            <a:xfrm>
              <a:off x="5920613" y="3488054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702 w 298767"/>
                <a:gd name="connsiteY5" fmla="*/ 127698 h 127698"/>
                <a:gd name="connsiteX6" fmla="*/ 298767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702" y="127698"/>
                  </a:lnTo>
                  <a:cubicBezTo>
                    <a:pt x="176213" y="101917"/>
                    <a:pt x="271145" y="23051"/>
                    <a:pt x="298767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3" name="Volný tvar: obrazec 602">
              <a:extLst>
                <a:ext uri="{FF2B5EF4-FFF2-40B4-BE49-F238E27FC236}">
                  <a16:creationId xmlns:a16="http://schemas.microsoft.com/office/drawing/2014/main" id="{68797A69-C672-4F4D-B2FB-5090351C49B6}"/>
                </a:ext>
              </a:extLst>
            </p:cNvPr>
            <p:cNvSpPr/>
            <p:nvPr/>
          </p:nvSpPr>
          <p:spPr>
            <a:xfrm>
              <a:off x="6249923" y="3488054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416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638 w 298767"/>
                <a:gd name="connsiteY5" fmla="*/ 127698 h 127698"/>
                <a:gd name="connsiteX6" fmla="*/ 298768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618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68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4" name="Volný tvar: obrazec 603">
              <a:extLst>
                <a:ext uri="{FF2B5EF4-FFF2-40B4-BE49-F238E27FC236}">
                  <a16:creationId xmlns:a16="http://schemas.microsoft.com/office/drawing/2014/main" id="{B965E4FC-9215-4B83-A0DB-00A6A94F93D6}"/>
                </a:ext>
              </a:extLst>
            </p:cNvPr>
            <p:cNvSpPr/>
            <p:nvPr/>
          </p:nvSpPr>
          <p:spPr>
            <a:xfrm>
              <a:off x="6579044" y="3488054"/>
              <a:ext cx="298704" cy="127698"/>
            </a:xfrm>
            <a:custGeom>
              <a:avLst/>
              <a:gdLst>
                <a:gd name="connsiteX0" fmla="*/ 289434 w 298704"/>
                <a:gd name="connsiteY0" fmla="*/ 0 h 127698"/>
                <a:gd name="connsiteX1" fmla="*/ 149416 w 298704"/>
                <a:gd name="connsiteY1" fmla="*/ 76391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434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434" y="0"/>
                  </a:moveTo>
                  <a:cubicBezTo>
                    <a:pt x="262065" y="11811"/>
                    <a:pt x="176721" y="62548"/>
                    <a:pt x="149416" y="76391"/>
                  </a:cubicBezTo>
                  <a:cubicBezTo>
                    <a:pt x="122111" y="62548"/>
                    <a:pt x="36767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086" y="101917"/>
                    <a:pt x="271082" y="23051"/>
                    <a:pt x="298704" y="1715"/>
                  </a:cubicBezTo>
                  <a:lnTo>
                    <a:pt x="289434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5" name="Volný tvar: obrazec 604">
              <a:extLst>
                <a:ext uri="{FF2B5EF4-FFF2-40B4-BE49-F238E27FC236}">
                  <a16:creationId xmlns:a16="http://schemas.microsoft.com/office/drawing/2014/main" id="{65792C9E-A41D-4E51-AD6C-034EC30B8A0F}"/>
                </a:ext>
              </a:extLst>
            </p:cNvPr>
            <p:cNvSpPr/>
            <p:nvPr/>
          </p:nvSpPr>
          <p:spPr>
            <a:xfrm>
              <a:off x="6908482" y="3488054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1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1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619" y="101917"/>
                    <a:pt x="147066" y="127698"/>
                  </a:cubicBezTo>
                  <a:lnTo>
                    <a:pt x="151638" y="127698"/>
                  </a:lnTo>
                  <a:cubicBezTo>
                    <a:pt x="176086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6" name="Volný tvar: obrazec 605">
              <a:extLst>
                <a:ext uri="{FF2B5EF4-FFF2-40B4-BE49-F238E27FC236}">
                  <a16:creationId xmlns:a16="http://schemas.microsoft.com/office/drawing/2014/main" id="{9C979108-7B11-4381-ACA1-CC1913AFA1BC}"/>
                </a:ext>
              </a:extLst>
            </p:cNvPr>
            <p:cNvSpPr/>
            <p:nvPr/>
          </p:nvSpPr>
          <p:spPr>
            <a:xfrm>
              <a:off x="7237666" y="3488054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8 h 127698"/>
                <a:gd name="connsiteX5" fmla="*/ 151638 w 298703"/>
                <a:gd name="connsiteY5" fmla="*/ 127698 h 127698"/>
                <a:gd name="connsiteX6" fmla="*/ 298703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2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5" y="127698"/>
                  </a:cubicBezTo>
                  <a:lnTo>
                    <a:pt x="151638" y="127698"/>
                  </a:lnTo>
                  <a:cubicBezTo>
                    <a:pt x="176085" y="101917"/>
                    <a:pt x="271081" y="23051"/>
                    <a:pt x="298703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7" name="Volný tvar: obrazec 606">
              <a:extLst>
                <a:ext uri="{FF2B5EF4-FFF2-40B4-BE49-F238E27FC236}">
                  <a16:creationId xmlns:a16="http://schemas.microsoft.com/office/drawing/2014/main" id="{78E9465F-83C0-456F-9B22-5266A5AE6F94}"/>
                </a:ext>
              </a:extLst>
            </p:cNvPr>
            <p:cNvSpPr/>
            <p:nvPr/>
          </p:nvSpPr>
          <p:spPr>
            <a:xfrm>
              <a:off x="7566977" y="3488054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416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3 w 298703"/>
                <a:gd name="connsiteY6" fmla="*/ 1715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65" y="11811"/>
                    <a:pt x="176720" y="62548"/>
                    <a:pt x="149416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03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8" name="Volný tvar: obrazec 607">
              <a:extLst>
                <a:ext uri="{FF2B5EF4-FFF2-40B4-BE49-F238E27FC236}">
                  <a16:creationId xmlns:a16="http://schemas.microsoft.com/office/drawing/2014/main" id="{1A08A2BF-012F-4C31-8AD0-ABA556D8272B}"/>
                </a:ext>
              </a:extLst>
            </p:cNvPr>
            <p:cNvSpPr/>
            <p:nvPr/>
          </p:nvSpPr>
          <p:spPr>
            <a:xfrm>
              <a:off x="7896161" y="3488054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9" name="Volný tvar: obrazec 608">
              <a:extLst>
                <a:ext uri="{FF2B5EF4-FFF2-40B4-BE49-F238E27FC236}">
                  <a16:creationId xmlns:a16="http://schemas.microsoft.com/office/drawing/2014/main" id="{59F898E7-F3D6-47C6-8D9A-48780BC5CFA4}"/>
                </a:ext>
              </a:extLst>
            </p:cNvPr>
            <p:cNvSpPr/>
            <p:nvPr/>
          </p:nvSpPr>
          <p:spPr>
            <a:xfrm>
              <a:off x="8225535" y="3488054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0" name="Volný tvar: obrazec 609">
              <a:extLst>
                <a:ext uri="{FF2B5EF4-FFF2-40B4-BE49-F238E27FC236}">
                  <a16:creationId xmlns:a16="http://schemas.microsoft.com/office/drawing/2014/main" id="{9161E7C5-312B-4AF9-A591-9A20156B0C63}"/>
                </a:ext>
              </a:extLst>
            </p:cNvPr>
            <p:cNvSpPr/>
            <p:nvPr/>
          </p:nvSpPr>
          <p:spPr>
            <a:xfrm>
              <a:off x="8554656" y="3488054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352 w 298767"/>
                <a:gd name="connsiteY1" fmla="*/ 76391 h 127698"/>
                <a:gd name="connsiteX2" fmla="*/ 9399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702 w 298767"/>
                <a:gd name="connsiteY5" fmla="*/ 127698 h 127698"/>
                <a:gd name="connsiteX6" fmla="*/ 298768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715"/>
                  </a:lnTo>
                  <a:cubicBezTo>
                    <a:pt x="27560" y="23051"/>
                    <a:pt x="122555" y="101917"/>
                    <a:pt x="147066" y="127698"/>
                  </a:cubicBezTo>
                  <a:lnTo>
                    <a:pt x="151702" y="127698"/>
                  </a:lnTo>
                  <a:cubicBezTo>
                    <a:pt x="176213" y="101917"/>
                    <a:pt x="271145" y="23051"/>
                    <a:pt x="298768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1" name="Volný tvar: obrazec 610">
              <a:extLst>
                <a:ext uri="{FF2B5EF4-FFF2-40B4-BE49-F238E27FC236}">
                  <a16:creationId xmlns:a16="http://schemas.microsoft.com/office/drawing/2014/main" id="{7555AE2C-A674-4B88-9ADE-2DCBB1180D8F}"/>
                </a:ext>
              </a:extLst>
            </p:cNvPr>
            <p:cNvSpPr/>
            <p:nvPr/>
          </p:nvSpPr>
          <p:spPr>
            <a:xfrm>
              <a:off x="9213151" y="3488054"/>
              <a:ext cx="298704" cy="127698"/>
            </a:xfrm>
            <a:custGeom>
              <a:avLst/>
              <a:gdLst>
                <a:gd name="connsiteX0" fmla="*/ 289369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69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69" y="0"/>
                  </a:moveTo>
                  <a:cubicBezTo>
                    <a:pt x="262001" y="11811"/>
                    <a:pt x="176720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085" y="101917"/>
                    <a:pt x="271081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2" name="Volný tvar: obrazec 611">
              <a:extLst>
                <a:ext uri="{FF2B5EF4-FFF2-40B4-BE49-F238E27FC236}">
                  <a16:creationId xmlns:a16="http://schemas.microsoft.com/office/drawing/2014/main" id="{13BB19FC-9AB4-4CD5-93A0-1F39DE86648F}"/>
                </a:ext>
              </a:extLst>
            </p:cNvPr>
            <p:cNvSpPr/>
            <p:nvPr/>
          </p:nvSpPr>
          <p:spPr>
            <a:xfrm>
              <a:off x="9542335" y="3250564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0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3" name="Volný tvar: obrazec 612">
              <a:extLst>
                <a:ext uri="{FF2B5EF4-FFF2-40B4-BE49-F238E27FC236}">
                  <a16:creationId xmlns:a16="http://schemas.microsoft.com/office/drawing/2014/main" id="{BD07541C-B612-4E2A-9FED-46E0207ED850}"/>
                </a:ext>
              </a:extLst>
            </p:cNvPr>
            <p:cNvSpPr/>
            <p:nvPr/>
          </p:nvSpPr>
          <p:spPr>
            <a:xfrm>
              <a:off x="9871582" y="3250564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27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4" y="62484"/>
                    <a:pt x="149352" y="76327"/>
                  </a:cubicBezTo>
                  <a:cubicBezTo>
                    <a:pt x="122048" y="62484"/>
                    <a:pt x="36703" y="11748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4" name="Volný tvar: obrazec 613">
              <a:extLst>
                <a:ext uri="{FF2B5EF4-FFF2-40B4-BE49-F238E27FC236}">
                  <a16:creationId xmlns:a16="http://schemas.microsoft.com/office/drawing/2014/main" id="{CD81F087-8083-466A-8B4B-FC361D03185F}"/>
                </a:ext>
              </a:extLst>
            </p:cNvPr>
            <p:cNvSpPr/>
            <p:nvPr/>
          </p:nvSpPr>
          <p:spPr>
            <a:xfrm>
              <a:off x="10200830" y="3250564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5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64" y="11811"/>
                    <a:pt x="176720" y="62484"/>
                    <a:pt x="149415" y="76327"/>
                  </a:cubicBezTo>
                  <a:cubicBezTo>
                    <a:pt x="122110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5" name="Volný tvar: obrazec 614">
              <a:extLst>
                <a:ext uri="{FF2B5EF4-FFF2-40B4-BE49-F238E27FC236}">
                  <a16:creationId xmlns:a16="http://schemas.microsoft.com/office/drawing/2014/main" id="{8E0E2C2F-F311-471A-9714-2D42CD9A1BFF}"/>
                </a:ext>
              </a:extLst>
            </p:cNvPr>
            <p:cNvSpPr/>
            <p:nvPr/>
          </p:nvSpPr>
          <p:spPr>
            <a:xfrm>
              <a:off x="10859389" y="3250564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27"/>
                  </a:cubicBezTo>
                  <a:cubicBezTo>
                    <a:pt x="122047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6" name="Volný tvar: obrazec 615">
              <a:extLst>
                <a:ext uri="{FF2B5EF4-FFF2-40B4-BE49-F238E27FC236}">
                  <a16:creationId xmlns:a16="http://schemas.microsoft.com/office/drawing/2014/main" id="{E0977770-5F15-4283-AAA1-081366DD2C6C}"/>
                </a:ext>
              </a:extLst>
            </p:cNvPr>
            <p:cNvSpPr/>
            <p:nvPr/>
          </p:nvSpPr>
          <p:spPr>
            <a:xfrm>
              <a:off x="11188509" y="3250564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7" name="Volný tvar: obrazec 616">
              <a:extLst>
                <a:ext uri="{FF2B5EF4-FFF2-40B4-BE49-F238E27FC236}">
                  <a16:creationId xmlns:a16="http://schemas.microsoft.com/office/drawing/2014/main" id="{F12E4AE1-04D4-4E61-92F5-909C6B8B1C31}"/>
                </a:ext>
              </a:extLst>
            </p:cNvPr>
            <p:cNvSpPr/>
            <p:nvPr/>
          </p:nvSpPr>
          <p:spPr>
            <a:xfrm>
              <a:off x="11517883" y="3250564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416" y="76327"/>
                  </a:cubicBezTo>
                  <a:cubicBezTo>
                    <a:pt x="122110" y="62484"/>
                    <a:pt x="36830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8" name="Volný tvar: obrazec 617">
              <a:extLst>
                <a:ext uri="{FF2B5EF4-FFF2-40B4-BE49-F238E27FC236}">
                  <a16:creationId xmlns:a16="http://schemas.microsoft.com/office/drawing/2014/main" id="{0FBE9C4D-0FF7-40DB-86BA-CA0EC941C3DD}"/>
                </a:ext>
              </a:extLst>
            </p:cNvPr>
            <p:cNvSpPr/>
            <p:nvPr/>
          </p:nvSpPr>
          <p:spPr>
            <a:xfrm>
              <a:off x="9542335" y="3488054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0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085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9" name="Volný tvar: obrazec 618">
              <a:extLst>
                <a:ext uri="{FF2B5EF4-FFF2-40B4-BE49-F238E27FC236}">
                  <a16:creationId xmlns:a16="http://schemas.microsoft.com/office/drawing/2014/main" id="{E96CF57D-2E45-449A-8285-3434321BFC33}"/>
                </a:ext>
              </a:extLst>
            </p:cNvPr>
            <p:cNvSpPr/>
            <p:nvPr/>
          </p:nvSpPr>
          <p:spPr>
            <a:xfrm>
              <a:off x="9871582" y="3488054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1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594" y="62548"/>
                    <a:pt x="149352" y="76391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0" name="Volný tvar: obrazec 619">
              <a:extLst>
                <a:ext uri="{FF2B5EF4-FFF2-40B4-BE49-F238E27FC236}">
                  <a16:creationId xmlns:a16="http://schemas.microsoft.com/office/drawing/2014/main" id="{F8D04FC0-3D67-463F-8CCB-59981CA925F4}"/>
                </a:ext>
              </a:extLst>
            </p:cNvPr>
            <p:cNvSpPr/>
            <p:nvPr/>
          </p:nvSpPr>
          <p:spPr>
            <a:xfrm>
              <a:off x="10530014" y="3488054"/>
              <a:ext cx="298704" cy="127698"/>
            </a:xfrm>
            <a:custGeom>
              <a:avLst/>
              <a:gdLst>
                <a:gd name="connsiteX0" fmla="*/ 289369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69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1" name="Volný tvar: obrazec 620">
              <a:extLst>
                <a:ext uri="{FF2B5EF4-FFF2-40B4-BE49-F238E27FC236}">
                  <a16:creationId xmlns:a16="http://schemas.microsoft.com/office/drawing/2014/main" id="{F4890532-66DE-4A72-A6C9-42235ADA6DE3}"/>
                </a:ext>
              </a:extLst>
            </p:cNvPr>
            <p:cNvSpPr/>
            <p:nvPr/>
          </p:nvSpPr>
          <p:spPr>
            <a:xfrm>
              <a:off x="10859389" y="3488054"/>
              <a:ext cx="298767" cy="127698"/>
            </a:xfrm>
            <a:custGeom>
              <a:avLst/>
              <a:gdLst>
                <a:gd name="connsiteX0" fmla="*/ 289306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638 w 298767"/>
                <a:gd name="connsiteY5" fmla="*/ 127698 h 127698"/>
                <a:gd name="connsiteX6" fmla="*/ 298767 w 298767"/>
                <a:gd name="connsiteY6" fmla="*/ 1715 h 127698"/>
                <a:gd name="connsiteX7" fmla="*/ 289306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618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67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2" name="Volný tvar: obrazec 621">
              <a:extLst>
                <a:ext uri="{FF2B5EF4-FFF2-40B4-BE49-F238E27FC236}">
                  <a16:creationId xmlns:a16="http://schemas.microsoft.com/office/drawing/2014/main" id="{88A10D69-3CB6-4BF0-829B-E7296B3D07CF}"/>
                </a:ext>
              </a:extLst>
            </p:cNvPr>
            <p:cNvSpPr/>
            <p:nvPr/>
          </p:nvSpPr>
          <p:spPr>
            <a:xfrm>
              <a:off x="11188509" y="3488054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145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3" name="Volný tvar: obrazec 622">
              <a:extLst>
                <a:ext uri="{FF2B5EF4-FFF2-40B4-BE49-F238E27FC236}">
                  <a16:creationId xmlns:a16="http://schemas.microsoft.com/office/drawing/2014/main" id="{73413C2A-54FA-4FA6-A40B-FDEA0D40B054}"/>
                </a:ext>
              </a:extLst>
            </p:cNvPr>
            <p:cNvSpPr/>
            <p:nvPr/>
          </p:nvSpPr>
          <p:spPr>
            <a:xfrm>
              <a:off x="11517883" y="3488054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416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5" name="Volný tvar: obrazec 624">
              <a:extLst>
                <a:ext uri="{FF2B5EF4-FFF2-40B4-BE49-F238E27FC236}">
                  <a16:creationId xmlns:a16="http://schemas.microsoft.com/office/drawing/2014/main" id="{905D86AC-CD09-4194-9077-438F5DBCB9F6}"/>
                </a:ext>
              </a:extLst>
            </p:cNvPr>
            <p:cNvSpPr/>
            <p:nvPr/>
          </p:nvSpPr>
          <p:spPr>
            <a:xfrm>
              <a:off x="981900" y="3010090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6" name="Volný tvar: obrazec 625">
              <a:extLst>
                <a:ext uri="{FF2B5EF4-FFF2-40B4-BE49-F238E27FC236}">
                  <a16:creationId xmlns:a16="http://schemas.microsoft.com/office/drawing/2014/main" id="{82E55400-038C-4B0C-8E72-8D52C8A35DA7}"/>
                </a:ext>
              </a:extLst>
            </p:cNvPr>
            <p:cNvSpPr/>
            <p:nvPr/>
          </p:nvSpPr>
          <p:spPr>
            <a:xfrm>
              <a:off x="1311211" y="3010090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416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721" y="62548"/>
                    <a:pt x="149416" y="76390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7" name="Volný tvar: obrazec 626">
              <a:extLst>
                <a:ext uri="{FF2B5EF4-FFF2-40B4-BE49-F238E27FC236}">
                  <a16:creationId xmlns:a16="http://schemas.microsoft.com/office/drawing/2014/main" id="{7F2A0E7A-921B-4936-9295-48E403BE9239}"/>
                </a:ext>
              </a:extLst>
            </p:cNvPr>
            <p:cNvSpPr/>
            <p:nvPr/>
          </p:nvSpPr>
          <p:spPr>
            <a:xfrm>
              <a:off x="1640332" y="3010090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1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213" y="101854"/>
                    <a:pt x="271208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8" name="Volný tvar: obrazec 627">
              <a:extLst>
                <a:ext uri="{FF2B5EF4-FFF2-40B4-BE49-F238E27FC236}">
                  <a16:creationId xmlns:a16="http://schemas.microsoft.com/office/drawing/2014/main" id="{9BDB1842-CAF6-4FF1-A857-BE8FC3433ABC}"/>
                </a:ext>
              </a:extLst>
            </p:cNvPr>
            <p:cNvSpPr/>
            <p:nvPr/>
          </p:nvSpPr>
          <p:spPr>
            <a:xfrm>
              <a:off x="1969770" y="3010090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9" name="Volný tvar: obrazec 628">
              <a:extLst>
                <a:ext uri="{FF2B5EF4-FFF2-40B4-BE49-F238E27FC236}">
                  <a16:creationId xmlns:a16="http://schemas.microsoft.com/office/drawing/2014/main" id="{D565F62A-D817-4E17-8482-0AE76A810A95}"/>
                </a:ext>
              </a:extLst>
            </p:cNvPr>
            <p:cNvSpPr/>
            <p:nvPr/>
          </p:nvSpPr>
          <p:spPr>
            <a:xfrm>
              <a:off x="2298826" y="3010090"/>
              <a:ext cx="298704" cy="127635"/>
            </a:xfrm>
            <a:custGeom>
              <a:avLst/>
              <a:gdLst>
                <a:gd name="connsiteX0" fmla="*/ 289433 w 298704"/>
                <a:gd name="connsiteY0" fmla="*/ 0 h 127635"/>
                <a:gd name="connsiteX1" fmla="*/ 149416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433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433" y="0"/>
                  </a:moveTo>
                  <a:cubicBezTo>
                    <a:pt x="262065" y="11811"/>
                    <a:pt x="176721" y="62548"/>
                    <a:pt x="149416" y="76390"/>
                  </a:cubicBezTo>
                  <a:cubicBezTo>
                    <a:pt x="122111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0" name="Volný tvar: obrazec 629">
              <a:extLst>
                <a:ext uri="{FF2B5EF4-FFF2-40B4-BE49-F238E27FC236}">
                  <a16:creationId xmlns:a16="http://schemas.microsoft.com/office/drawing/2014/main" id="{6FDDE6EB-4F37-4FC6-981D-56B64DB944AD}"/>
                </a:ext>
              </a:extLst>
            </p:cNvPr>
            <p:cNvSpPr/>
            <p:nvPr/>
          </p:nvSpPr>
          <p:spPr>
            <a:xfrm>
              <a:off x="2628201" y="3010090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6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1" y="11811"/>
                    <a:pt x="176720" y="62548"/>
                    <a:pt x="149416" y="76390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1" name="Volný tvar: obrazec 630">
              <a:extLst>
                <a:ext uri="{FF2B5EF4-FFF2-40B4-BE49-F238E27FC236}">
                  <a16:creationId xmlns:a16="http://schemas.microsoft.com/office/drawing/2014/main" id="{3C7F0EE6-CBE8-4896-B3FA-CDF5BA426860}"/>
                </a:ext>
              </a:extLst>
            </p:cNvPr>
            <p:cNvSpPr/>
            <p:nvPr/>
          </p:nvSpPr>
          <p:spPr>
            <a:xfrm>
              <a:off x="2957385" y="3010090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2" name="Volný tvar: obrazec 631">
              <a:extLst>
                <a:ext uri="{FF2B5EF4-FFF2-40B4-BE49-F238E27FC236}">
                  <a16:creationId xmlns:a16="http://schemas.microsoft.com/office/drawing/2014/main" id="{2D0ABABF-CBA9-4E32-84E8-0CD87E9391AB}"/>
                </a:ext>
              </a:extLst>
            </p:cNvPr>
            <p:cNvSpPr/>
            <p:nvPr/>
          </p:nvSpPr>
          <p:spPr>
            <a:xfrm>
              <a:off x="3286759" y="3010090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3" name="Volný tvar: obrazec 632">
              <a:extLst>
                <a:ext uri="{FF2B5EF4-FFF2-40B4-BE49-F238E27FC236}">
                  <a16:creationId xmlns:a16="http://schemas.microsoft.com/office/drawing/2014/main" id="{E00BB438-37D5-4728-B08A-234FC21F31D6}"/>
                </a:ext>
              </a:extLst>
            </p:cNvPr>
            <p:cNvSpPr/>
            <p:nvPr/>
          </p:nvSpPr>
          <p:spPr>
            <a:xfrm>
              <a:off x="3615880" y="3010090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352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4" name="Volný tvar: obrazec 633">
              <a:extLst>
                <a:ext uri="{FF2B5EF4-FFF2-40B4-BE49-F238E27FC236}">
                  <a16:creationId xmlns:a16="http://schemas.microsoft.com/office/drawing/2014/main" id="{41BD803B-7639-46A7-BCA0-9A53C300F11F}"/>
                </a:ext>
              </a:extLst>
            </p:cNvPr>
            <p:cNvSpPr/>
            <p:nvPr/>
          </p:nvSpPr>
          <p:spPr>
            <a:xfrm>
              <a:off x="3945318" y="3010090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5" name="Volný tvar: obrazec 634">
              <a:extLst>
                <a:ext uri="{FF2B5EF4-FFF2-40B4-BE49-F238E27FC236}">
                  <a16:creationId xmlns:a16="http://schemas.microsoft.com/office/drawing/2014/main" id="{198BB208-8BCC-4FE4-802E-BFF230466BFC}"/>
                </a:ext>
              </a:extLst>
            </p:cNvPr>
            <p:cNvSpPr/>
            <p:nvPr/>
          </p:nvSpPr>
          <p:spPr>
            <a:xfrm>
              <a:off x="4274439" y="3010090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352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6" name="Volný tvar: obrazec 635">
              <a:extLst>
                <a:ext uri="{FF2B5EF4-FFF2-40B4-BE49-F238E27FC236}">
                  <a16:creationId xmlns:a16="http://schemas.microsoft.com/office/drawing/2014/main" id="{8E0DD1AF-9F66-4D39-AA20-9D360B3BBFBC}"/>
                </a:ext>
              </a:extLst>
            </p:cNvPr>
            <p:cNvSpPr/>
            <p:nvPr/>
          </p:nvSpPr>
          <p:spPr>
            <a:xfrm>
              <a:off x="4603750" y="3010090"/>
              <a:ext cx="298703" cy="127698"/>
            </a:xfrm>
            <a:custGeom>
              <a:avLst/>
              <a:gdLst>
                <a:gd name="connsiteX0" fmla="*/ 289370 w 298703"/>
                <a:gd name="connsiteY0" fmla="*/ 0 h 127698"/>
                <a:gd name="connsiteX1" fmla="*/ 149416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4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4 h 127698"/>
                <a:gd name="connsiteX7" fmla="*/ 289370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416" y="76390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714"/>
                  </a:lnTo>
                  <a:cubicBezTo>
                    <a:pt x="27622" y="23051"/>
                    <a:pt x="122555" y="101917"/>
                    <a:pt x="147066" y="127699"/>
                  </a:cubicBezTo>
                  <a:lnTo>
                    <a:pt x="151638" y="127699"/>
                  </a:lnTo>
                  <a:cubicBezTo>
                    <a:pt x="176149" y="101917"/>
                    <a:pt x="271082" y="23051"/>
                    <a:pt x="298704" y="1714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7" name="Volný tvar: obrazec 636">
              <a:extLst>
                <a:ext uri="{FF2B5EF4-FFF2-40B4-BE49-F238E27FC236}">
                  <a16:creationId xmlns:a16="http://schemas.microsoft.com/office/drawing/2014/main" id="{0158B6CC-3DA4-4CE1-939F-42FA7FD9EDD6}"/>
                </a:ext>
              </a:extLst>
            </p:cNvPr>
            <p:cNvSpPr/>
            <p:nvPr/>
          </p:nvSpPr>
          <p:spPr>
            <a:xfrm>
              <a:off x="4932934" y="3010090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352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1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149" y="101854"/>
                    <a:pt x="271145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8" name="Volný tvar: obrazec 637">
              <a:extLst>
                <a:ext uri="{FF2B5EF4-FFF2-40B4-BE49-F238E27FC236}">
                  <a16:creationId xmlns:a16="http://schemas.microsoft.com/office/drawing/2014/main" id="{8420AF6C-A303-4BD1-A624-D1CE0E3769FD}"/>
                </a:ext>
              </a:extLst>
            </p:cNvPr>
            <p:cNvSpPr/>
            <p:nvPr/>
          </p:nvSpPr>
          <p:spPr>
            <a:xfrm>
              <a:off x="5262181" y="3010090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9" name="Volný tvar: obrazec 638">
              <a:extLst>
                <a:ext uri="{FF2B5EF4-FFF2-40B4-BE49-F238E27FC236}">
                  <a16:creationId xmlns:a16="http://schemas.microsoft.com/office/drawing/2014/main" id="{CB6E80F9-3604-4FA6-90D6-A14DB51EB3D9}"/>
                </a:ext>
              </a:extLst>
            </p:cNvPr>
            <p:cNvSpPr/>
            <p:nvPr/>
          </p:nvSpPr>
          <p:spPr>
            <a:xfrm>
              <a:off x="5591428" y="3010090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0"/>
                  </a:cubicBezTo>
                  <a:cubicBezTo>
                    <a:pt x="122111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0" name="Volný tvar: obrazec 639">
              <a:extLst>
                <a:ext uri="{FF2B5EF4-FFF2-40B4-BE49-F238E27FC236}">
                  <a16:creationId xmlns:a16="http://schemas.microsoft.com/office/drawing/2014/main" id="{92076DDE-EF3B-4E63-8661-F9D909651FE0}"/>
                </a:ext>
              </a:extLst>
            </p:cNvPr>
            <p:cNvSpPr/>
            <p:nvPr/>
          </p:nvSpPr>
          <p:spPr>
            <a:xfrm>
              <a:off x="5920613" y="3010090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1" name="Volný tvar: obrazec 640">
              <a:extLst>
                <a:ext uri="{FF2B5EF4-FFF2-40B4-BE49-F238E27FC236}">
                  <a16:creationId xmlns:a16="http://schemas.microsoft.com/office/drawing/2014/main" id="{C4A365BE-CD98-4B57-B116-5928DF2A4DE7}"/>
                </a:ext>
              </a:extLst>
            </p:cNvPr>
            <p:cNvSpPr/>
            <p:nvPr/>
          </p:nvSpPr>
          <p:spPr>
            <a:xfrm>
              <a:off x="6249923" y="3010090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416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8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0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2" name="Volný tvar: obrazec 641">
              <a:extLst>
                <a:ext uri="{FF2B5EF4-FFF2-40B4-BE49-F238E27FC236}">
                  <a16:creationId xmlns:a16="http://schemas.microsoft.com/office/drawing/2014/main" id="{593FBB77-7056-4045-B190-2FB5F27BBE7B}"/>
                </a:ext>
              </a:extLst>
            </p:cNvPr>
            <p:cNvSpPr/>
            <p:nvPr/>
          </p:nvSpPr>
          <p:spPr>
            <a:xfrm>
              <a:off x="6579044" y="3010090"/>
              <a:ext cx="298704" cy="127635"/>
            </a:xfrm>
            <a:custGeom>
              <a:avLst/>
              <a:gdLst>
                <a:gd name="connsiteX0" fmla="*/ 289434 w 298704"/>
                <a:gd name="connsiteY0" fmla="*/ 0 h 127635"/>
                <a:gd name="connsiteX1" fmla="*/ 149416 w 298704"/>
                <a:gd name="connsiteY1" fmla="*/ 76390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434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434" y="0"/>
                  </a:moveTo>
                  <a:cubicBezTo>
                    <a:pt x="262065" y="11811"/>
                    <a:pt x="176721" y="62548"/>
                    <a:pt x="149416" y="76390"/>
                  </a:cubicBezTo>
                  <a:cubicBezTo>
                    <a:pt x="122111" y="62548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4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3" name="Volný tvar: obrazec 642">
              <a:extLst>
                <a:ext uri="{FF2B5EF4-FFF2-40B4-BE49-F238E27FC236}">
                  <a16:creationId xmlns:a16="http://schemas.microsoft.com/office/drawing/2014/main" id="{2B2DADCE-0C47-49DA-A0E3-2B6592B517E7}"/>
                </a:ext>
              </a:extLst>
            </p:cNvPr>
            <p:cNvSpPr/>
            <p:nvPr/>
          </p:nvSpPr>
          <p:spPr>
            <a:xfrm>
              <a:off x="6908482" y="3010090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0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0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619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4" name="Volný tvar: obrazec 643">
              <a:extLst>
                <a:ext uri="{FF2B5EF4-FFF2-40B4-BE49-F238E27FC236}">
                  <a16:creationId xmlns:a16="http://schemas.microsoft.com/office/drawing/2014/main" id="{9BF6CA82-6E44-4413-B802-9FE9FF6E6DE6}"/>
                </a:ext>
              </a:extLst>
            </p:cNvPr>
            <p:cNvSpPr/>
            <p:nvPr/>
          </p:nvSpPr>
          <p:spPr>
            <a:xfrm>
              <a:off x="7237666" y="3010090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2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5" name="Volný tvar: obrazec 644">
              <a:extLst>
                <a:ext uri="{FF2B5EF4-FFF2-40B4-BE49-F238E27FC236}">
                  <a16:creationId xmlns:a16="http://schemas.microsoft.com/office/drawing/2014/main" id="{03FBD622-250B-4AE8-B6E0-866A307561EB}"/>
                </a:ext>
              </a:extLst>
            </p:cNvPr>
            <p:cNvSpPr/>
            <p:nvPr/>
          </p:nvSpPr>
          <p:spPr>
            <a:xfrm>
              <a:off x="7566977" y="3010090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6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65" y="11811"/>
                    <a:pt x="176720" y="62548"/>
                    <a:pt x="149416" y="76390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6" name="Volný tvar: obrazec 645">
              <a:extLst>
                <a:ext uri="{FF2B5EF4-FFF2-40B4-BE49-F238E27FC236}">
                  <a16:creationId xmlns:a16="http://schemas.microsoft.com/office/drawing/2014/main" id="{8909AF89-0204-4D80-9105-ABDFF9958730}"/>
                </a:ext>
              </a:extLst>
            </p:cNvPr>
            <p:cNvSpPr/>
            <p:nvPr/>
          </p:nvSpPr>
          <p:spPr>
            <a:xfrm>
              <a:off x="7896161" y="3010090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7" name="Volný tvar: obrazec 646">
              <a:extLst>
                <a:ext uri="{FF2B5EF4-FFF2-40B4-BE49-F238E27FC236}">
                  <a16:creationId xmlns:a16="http://schemas.microsoft.com/office/drawing/2014/main" id="{8D651BBC-8EEE-4217-A9B3-F4C8B81F8289}"/>
                </a:ext>
              </a:extLst>
            </p:cNvPr>
            <p:cNvSpPr/>
            <p:nvPr/>
          </p:nvSpPr>
          <p:spPr>
            <a:xfrm>
              <a:off x="8554656" y="3010090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90 h 127635"/>
                <a:gd name="connsiteX2" fmla="*/ 9399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8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560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8" name="Volný tvar: obrazec 647">
              <a:extLst>
                <a:ext uri="{FF2B5EF4-FFF2-40B4-BE49-F238E27FC236}">
                  <a16:creationId xmlns:a16="http://schemas.microsoft.com/office/drawing/2014/main" id="{41A61DCF-2245-4301-8009-774C439D3902}"/>
                </a:ext>
              </a:extLst>
            </p:cNvPr>
            <p:cNvSpPr/>
            <p:nvPr/>
          </p:nvSpPr>
          <p:spPr>
            <a:xfrm>
              <a:off x="8884031" y="3010090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1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7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657" y="62548"/>
                    <a:pt x="149351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7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9" name="Volný tvar: obrazec 648">
              <a:extLst>
                <a:ext uri="{FF2B5EF4-FFF2-40B4-BE49-F238E27FC236}">
                  <a16:creationId xmlns:a16="http://schemas.microsoft.com/office/drawing/2014/main" id="{D1DD17D5-70D7-486B-B7B2-EDC3FF5FF83A}"/>
                </a:ext>
              </a:extLst>
            </p:cNvPr>
            <p:cNvSpPr/>
            <p:nvPr/>
          </p:nvSpPr>
          <p:spPr>
            <a:xfrm>
              <a:off x="9213151" y="3010090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720" y="62548"/>
                    <a:pt x="149352" y="76390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50" name="Volný tvar: obrazec 649">
              <a:extLst>
                <a:ext uri="{FF2B5EF4-FFF2-40B4-BE49-F238E27FC236}">
                  <a16:creationId xmlns:a16="http://schemas.microsoft.com/office/drawing/2014/main" id="{82B2C68E-1E7F-4530-A3F5-E6B1BECDD1A4}"/>
                </a:ext>
              </a:extLst>
            </p:cNvPr>
            <p:cNvSpPr/>
            <p:nvPr/>
          </p:nvSpPr>
          <p:spPr>
            <a:xfrm>
              <a:off x="9542335" y="3010090"/>
              <a:ext cx="298704" cy="127635"/>
            </a:xfrm>
            <a:custGeom>
              <a:avLst/>
              <a:gdLst>
                <a:gd name="connsiteX0" fmla="*/ 149416 w 298704"/>
                <a:gd name="connsiteY0" fmla="*/ 76390 h 127635"/>
                <a:gd name="connsiteX1" fmla="*/ 9398 w 298704"/>
                <a:gd name="connsiteY1" fmla="*/ 0 h 127635"/>
                <a:gd name="connsiteX2" fmla="*/ 0 w 298704"/>
                <a:gd name="connsiteY2" fmla="*/ 1651 h 127635"/>
                <a:gd name="connsiteX3" fmla="*/ 147066 w 298704"/>
                <a:gd name="connsiteY3" fmla="*/ 127635 h 127635"/>
                <a:gd name="connsiteX4" fmla="*/ 151638 w 298704"/>
                <a:gd name="connsiteY4" fmla="*/ 127635 h 127635"/>
                <a:gd name="connsiteX5" fmla="*/ 298704 w 298704"/>
                <a:gd name="connsiteY5" fmla="*/ 1651 h 127635"/>
                <a:gd name="connsiteX6" fmla="*/ 289306 w 298704"/>
                <a:gd name="connsiteY6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8704" h="127635">
                  <a:moveTo>
                    <a:pt x="149416" y="76390"/>
                  </a:moveTo>
                  <a:cubicBezTo>
                    <a:pt x="122110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2" y="22987"/>
                    <a:pt x="298704" y="1651"/>
                  </a:cubicBezTo>
                  <a:lnTo>
                    <a:pt x="289306" y="0"/>
                  </a:lnTo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51" name="Volný tvar: obrazec 650">
              <a:extLst>
                <a:ext uri="{FF2B5EF4-FFF2-40B4-BE49-F238E27FC236}">
                  <a16:creationId xmlns:a16="http://schemas.microsoft.com/office/drawing/2014/main" id="{F62F00B8-A129-463A-B431-DB101965BA11}"/>
                </a:ext>
              </a:extLst>
            </p:cNvPr>
            <p:cNvSpPr/>
            <p:nvPr/>
          </p:nvSpPr>
          <p:spPr>
            <a:xfrm>
              <a:off x="9871582" y="3010090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0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4" y="62548"/>
                    <a:pt x="149352" y="76390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52" name="Volný tvar: obrazec 651">
              <a:extLst>
                <a:ext uri="{FF2B5EF4-FFF2-40B4-BE49-F238E27FC236}">
                  <a16:creationId xmlns:a16="http://schemas.microsoft.com/office/drawing/2014/main" id="{A29C302E-2650-4584-B563-289EB333EF64}"/>
                </a:ext>
              </a:extLst>
            </p:cNvPr>
            <p:cNvSpPr/>
            <p:nvPr/>
          </p:nvSpPr>
          <p:spPr>
            <a:xfrm>
              <a:off x="10200830" y="3010090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5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64" y="11811"/>
                    <a:pt x="176720" y="62548"/>
                    <a:pt x="149415" y="76390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53" name="Volný tvar: obrazec 652">
              <a:extLst>
                <a:ext uri="{FF2B5EF4-FFF2-40B4-BE49-F238E27FC236}">
                  <a16:creationId xmlns:a16="http://schemas.microsoft.com/office/drawing/2014/main" id="{E86D78EC-0242-4A5B-8624-9AC7C310FE54}"/>
                </a:ext>
              </a:extLst>
            </p:cNvPr>
            <p:cNvSpPr/>
            <p:nvPr/>
          </p:nvSpPr>
          <p:spPr>
            <a:xfrm>
              <a:off x="10530014" y="3010090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54" name="Volný tvar: obrazec 653">
              <a:extLst>
                <a:ext uri="{FF2B5EF4-FFF2-40B4-BE49-F238E27FC236}">
                  <a16:creationId xmlns:a16="http://schemas.microsoft.com/office/drawing/2014/main" id="{81710DE5-6B56-4F1D-98DF-DF9E08ABE597}"/>
                </a:ext>
              </a:extLst>
            </p:cNvPr>
            <p:cNvSpPr/>
            <p:nvPr/>
          </p:nvSpPr>
          <p:spPr>
            <a:xfrm>
              <a:off x="11188509" y="3010090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55" name="Volný tvar: obrazec 654">
              <a:extLst>
                <a:ext uri="{FF2B5EF4-FFF2-40B4-BE49-F238E27FC236}">
                  <a16:creationId xmlns:a16="http://schemas.microsoft.com/office/drawing/2014/main" id="{A413D456-2420-4B36-91FE-AEAB975534A3}"/>
                </a:ext>
              </a:extLst>
            </p:cNvPr>
            <p:cNvSpPr/>
            <p:nvPr/>
          </p:nvSpPr>
          <p:spPr>
            <a:xfrm>
              <a:off x="11517883" y="3010090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416" y="76390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</p:grpSp>
    </p:spTree>
    <p:extLst>
      <p:ext uri="{BB962C8B-B14F-4D97-AF65-F5344CB8AC3E}">
        <p14:creationId xmlns:p14="http://schemas.microsoft.com/office/powerpoint/2010/main" val="967915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Záhlaví čá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" name="Volný tvar: obrazec 328">
            <a:extLst>
              <a:ext uri="{FF2B5EF4-FFF2-40B4-BE49-F238E27FC236}">
                <a16:creationId xmlns:a16="http://schemas.microsoft.com/office/drawing/2014/main" id="{412E7E7C-D51D-491F-9FFC-1502327DC48B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gradFill flip="none" rotWithShape="1">
            <a:gsLst>
              <a:gs pos="0">
                <a:schemeClr val="tx2"/>
              </a:gs>
              <a:gs pos="100000">
                <a:srgbClr val="053053"/>
              </a:gs>
            </a:gsLst>
            <a:lin ang="0" scaled="1"/>
            <a:tileRect/>
          </a:gra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 dirty="0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BB779A12-BBED-4324-8296-0461B2EE078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1900" y="2690216"/>
            <a:ext cx="10838624" cy="1218795"/>
          </a:xfrm>
          <a:noFill/>
        </p:spPr>
        <p:txBody>
          <a:bodyPr wrap="square" lIns="0" tIns="0" rIns="0" bIns="0" anchor="b">
            <a:spAutoFit/>
          </a:bodyPr>
          <a:lstStyle>
            <a:lvl1pPr>
              <a:defRPr sz="4400">
                <a:solidFill>
                  <a:schemeClr val="bg1"/>
                </a:solidFill>
              </a:defRPr>
            </a:lvl1pPr>
          </a:lstStyle>
          <a:p>
            <a:r>
              <a:rPr lang="cs-CZ" dirty="0"/>
              <a:t>Předělový slajd</a:t>
            </a:r>
            <a:br>
              <a:rPr lang="cs-CZ" dirty="0"/>
            </a:br>
            <a:r>
              <a:rPr lang="cs-CZ" dirty="0"/>
              <a:t>na dva řádky</a:t>
            </a:r>
          </a:p>
        </p:txBody>
      </p:sp>
      <p:sp>
        <p:nvSpPr>
          <p:cNvPr id="331" name="Volný tvar: obrazec 330">
            <a:extLst>
              <a:ext uri="{FF2B5EF4-FFF2-40B4-BE49-F238E27FC236}">
                <a16:creationId xmlns:a16="http://schemas.microsoft.com/office/drawing/2014/main" id="{201FB821-717B-4796-8225-F8AD43384390}"/>
              </a:ext>
            </a:extLst>
          </p:cNvPr>
          <p:cNvSpPr/>
          <p:nvPr/>
        </p:nvSpPr>
        <p:spPr>
          <a:xfrm>
            <a:off x="981900" y="6118097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2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1938" y="11811"/>
                  <a:pt x="176593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2" name="Volný tvar: obrazec 331">
            <a:extLst>
              <a:ext uri="{FF2B5EF4-FFF2-40B4-BE49-F238E27FC236}">
                <a16:creationId xmlns:a16="http://schemas.microsoft.com/office/drawing/2014/main" id="{DE333D01-6F53-48B3-BA1C-14F78517E8B2}"/>
              </a:ext>
            </a:extLst>
          </p:cNvPr>
          <p:cNvSpPr/>
          <p:nvPr/>
        </p:nvSpPr>
        <p:spPr>
          <a:xfrm>
            <a:off x="1311211" y="6118097"/>
            <a:ext cx="298767" cy="127635"/>
          </a:xfrm>
          <a:custGeom>
            <a:avLst/>
            <a:gdLst>
              <a:gd name="connsiteX0" fmla="*/ 289369 w 298767"/>
              <a:gd name="connsiteY0" fmla="*/ 0 h 127635"/>
              <a:gd name="connsiteX1" fmla="*/ 149416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638 w 298767"/>
              <a:gd name="connsiteY5" fmla="*/ 127635 h 127635"/>
              <a:gd name="connsiteX6" fmla="*/ 298767 w 298767"/>
              <a:gd name="connsiteY6" fmla="*/ 1651 h 127635"/>
              <a:gd name="connsiteX7" fmla="*/ 289369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69" y="0"/>
                </a:moveTo>
                <a:cubicBezTo>
                  <a:pt x="262001" y="11811"/>
                  <a:pt x="176721" y="62484"/>
                  <a:pt x="149416" y="76327"/>
                </a:cubicBezTo>
                <a:cubicBezTo>
                  <a:pt x="122110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67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3" name="Volný tvar: obrazec 332">
            <a:extLst>
              <a:ext uri="{FF2B5EF4-FFF2-40B4-BE49-F238E27FC236}">
                <a16:creationId xmlns:a16="http://schemas.microsoft.com/office/drawing/2014/main" id="{E2D0277F-6CF4-4739-867F-FC7C6E76498B}"/>
              </a:ext>
            </a:extLst>
          </p:cNvPr>
          <p:cNvSpPr/>
          <p:nvPr/>
        </p:nvSpPr>
        <p:spPr>
          <a:xfrm>
            <a:off x="1640332" y="6118097"/>
            <a:ext cx="298767" cy="127635"/>
          </a:xfrm>
          <a:custGeom>
            <a:avLst/>
            <a:gdLst>
              <a:gd name="connsiteX0" fmla="*/ 289370 w 298767"/>
              <a:gd name="connsiteY0" fmla="*/ 0 h 127635"/>
              <a:gd name="connsiteX1" fmla="*/ 149352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701 w 298767"/>
              <a:gd name="connsiteY5" fmla="*/ 127635 h 127635"/>
              <a:gd name="connsiteX6" fmla="*/ 298767 w 298767"/>
              <a:gd name="connsiteY6" fmla="*/ 1651 h 127635"/>
              <a:gd name="connsiteX7" fmla="*/ 289370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701" y="127635"/>
                </a:lnTo>
                <a:cubicBezTo>
                  <a:pt x="176213" y="101854"/>
                  <a:pt x="271208" y="22987"/>
                  <a:pt x="298767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4" name="Volný tvar: obrazec 333">
            <a:extLst>
              <a:ext uri="{FF2B5EF4-FFF2-40B4-BE49-F238E27FC236}">
                <a16:creationId xmlns:a16="http://schemas.microsoft.com/office/drawing/2014/main" id="{C2B2DBB2-C8E1-404F-B8F7-F8D56FD7E039}"/>
              </a:ext>
            </a:extLst>
          </p:cNvPr>
          <p:cNvSpPr/>
          <p:nvPr/>
        </p:nvSpPr>
        <p:spPr>
          <a:xfrm>
            <a:off x="1969770" y="6118097"/>
            <a:ext cx="298767" cy="127635"/>
          </a:xfrm>
          <a:custGeom>
            <a:avLst/>
            <a:gdLst>
              <a:gd name="connsiteX0" fmla="*/ 289306 w 298767"/>
              <a:gd name="connsiteY0" fmla="*/ 0 h 127635"/>
              <a:gd name="connsiteX1" fmla="*/ 149352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638 w 298767"/>
              <a:gd name="connsiteY5" fmla="*/ 127635 h 127635"/>
              <a:gd name="connsiteX6" fmla="*/ 298767 w 298767"/>
              <a:gd name="connsiteY6" fmla="*/ 1651 h 127635"/>
              <a:gd name="connsiteX7" fmla="*/ 289306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06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618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67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5" name="Volný tvar: obrazec 334">
            <a:extLst>
              <a:ext uri="{FF2B5EF4-FFF2-40B4-BE49-F238E27FC236}">
                <a16:creationId xmlns:a16="http://schemas.microsoft.com/office/drawing/2014/main" id="{775B056E-A2B7-454E-AEB5-3C564E92E32A}"/>
              </a:ext>
            </a:extLst>
          </p:cNvPr>
          <p:cNvSpPr/>
          <p:nvPr/>
        </p:nvSpPr>
        <p:spPr>
          <a:xfrm>
            <a:off x="2298826" y="6118097"/>
            <a:ext cx="298704" cy="127635"/>
          </a:xfrm>
          <a:custGeom>
            <a:avLst/>
            <a:gdLst>
              <a:gd name="connsiteX0" fmla="*/ 289433 w 298704"/>
              <a:gd name="connsiteY0" fmla="*/ 0 h 127635"/>
              <a:gd name="connsiteX1" fmla="*/ 149416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433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433" y="0"/>
                </a:moveTo>
                <a:cubicBezTo>
                  <a:pt x="262065" y="11811"/>
                  <a:pt x="176721" y="62484"/>
                  <a:pt x="149416" y="76327"/>
                </a:cubicBezTo>
                <a:cubicBezTo>
                  <a:pt x="122111" y="62484"/>
                  <a:pt x="36830" y="11748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6" y="101854"/>
                  <a:pt x="271082" y="22987"/>
                  <a:pt x="298704" y="1651"/>
                </a:cubicBezTo>
                <a:lnTo>
                  <a:pt x="289433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6" name="Volný tvar: obrazec 335">
            <a:extLst>
              <a:ext uri="{FF2B5EF4-FFF2-40B4-BE49-F238E27FC236}">
                <a16:creationId xmlns:a16="http://schemas.microsoft.com/office/drawing/2014/main" id="{8F017BCA-1F96-47C9-9A57-64C76903AA19}"/>
              </a:ext>
            </a:extLst>
          </p:cNvPr>
          <p:cNvSpPr/>
          <p:nvPr/>
        </p:nvSpPr>
        <p:spPr>
          <a:xfrm>
            <a:off x="2628201" y="6118097"/>
            <a:ext cx="298703" cy="127635"/>
          </a:xfrm>
          <a:custGeom>
            <a:avLst/>
            <a:gdLst>
              <a:gd name="connsiteX0" fmla="*/ 289369 w 298703"/>
              <a:gd name="connsiteY0" fmla="*/ 0 h 127635"/>
              <a:gd name="connsiteX1" fmla="*/ 149416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69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69" y="0"/>
                </a:moveTo>
                <a:cubicBezTo>
                  <a:pt x="262001" y="11811"/>
                  <a:pt x="176720" y="62484"/>
                  <a:pt x="149416" y="76327"/>
                </a:cubicBezTo>
                <a:cubicBezTo>
                  <a:pt x="122110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7" name="Volný tvar: obrazec 336">
            <a:extLst>
              <a:ext uri="{FF2B5EF4-FFF2-40B4-BE49-F238E27FC236}">
                <a16:creationId xmlns:a16="http://schemas.microsoft.com/office/drawing/2014/main" id="{66FD04EB-B5D3-4A56-8973-98427C5AC2FE}"/>
              </a:ext>
            </a:extLst>
          </p:cNvPr>
          <p:cNvSpPr/>
          <p:nvPr/>
        </p:nvSpPr>
        <p:spPr>
          <a:xfrm>
            <a:off x="2957385" y="6118097"/>
            <a:ext cx="298704" cy="127635"/>
          </a:xfrm>
          <a:custGeom>
            <a:avLst/>
            <a:gdLst>
              <a:gd name="connsiteX0" fmla="*/ 289369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69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69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5" y="101854"/>
                  <a:pt x="271082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8" name="Volný tvar: obrazec 337">
            <a:extLst>
              <a:ext uri="{FF2B5EF4-FFF2-40B4-BE49-F238E27FC236}">
                <a16:creationId xmlns:a16="http://schemas.microsoft.com/office/drawing/2014/main" id="{EB87863D-27EF-4ABD-9233-54FB008F903F}"/>
              </a:ext>
            </a:extLst>
          </p:cNvPr>
          <p:cNvSpPr/>
          <p:nvPr/>
        </p:nvSpPr>
        <p:spPr>
          <a:xfrm>
            <a:off x="3286759" y="6118097"/>
            <a:ext cx="298704" cy="127635"/>
          </a:xfrm>
          <a:custGeom>
            <a:avLst/>
            <a:gdLst>
              <a:gd name="connsiteX0" fmla="*/ 289306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06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06" y="0"/>
                </a:moveTo>
                <a:cubicBezTo>
                  <a:pt x="261938" y="11811"/>
                  <a:pt x="176593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9" name="Volný tvar: obrazec 338">
            <a:extLst>
              <a:ext uri="{FF2B5EF4-FFF2-40B4-BE49-F238E27FC236}">
                <a16:creationId xmlns:a16="http://schemas.microsoft.com/office/drawing/2014/main" id="{8509DDD2-7D41-49D4-90C2-DE12F8196337}"/>
              </a:ext>
            </a:extLst>
          </p:cNvPr>
          <p:cNvSpPr/>
          <p:nvPr/>
        </p:nvSpPr>
        <p:spPr>
          <a:xfrm>
            <a:off x="3615880" y="6118097"/>
            <a:ext cx="298703" cy="127635"/>
          </a:xfrm>
          <a:custGeom>
            <a:avLst/>
            <a:gdLst>
              <a:gd name="connsiteX0" fmla="*/ 289370 w 298703"/>
              <a:gd name="connsiteY0" fmla="*/ 0 h 127635"/>
              <a:gd name="connsiteX1" fmla="*/ 149352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70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0" name="Volný tvar: obrazec 339">
            <a:extLst>
              <a:ext uri="{FF2B5EF4-FFF2-40B4-BE49-F238E27FC236}">
                <a16:creationId xmlns:a16="http://schemas.microsoft.com/office/drawing/2014/main" id="{CFFEDB2E-CC74-47CB-AA91-4F6EEB4641F3}"/>
              </a:ext>
            </a:extLst>
          </p:cNvPr>
          <p:cNvSpPr/>
          <p:nvPr/>
        </p:nvSpPr>
        <p:spPr>
          <a:xfrm>
            <a:off x="3945318" y="6118097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2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1" name="Volný tvar: obrazec 340">
            <a:extLst>
              <a:ext uri="{FF2B5EF4-FFF2-40B4-BE49-F238E27FC236}">
                <a16:creationId xmlns:a16="http://schemas.microsoft.com/office/drawing/2014/main" id="{44B48B0F-27D3-4FB4-B90C-72740C2A6EF8}"/>
              </a:ext>
            </a:extLst>
          </p:cNvPr>
          <p:cNvSpPr/>
          <p:nvPr/>
        </p:nvSpPr>
        <p:spPr>
          <a:xfrm>
            <a:off x="4274439" y="6118097"/>
            <a:ext cx="298703" cy="127635"/>
          </a:xfrm>
          <a:custGeom>
            <a:avLst/>
            <a:gdLst>
              <a:gd name="connsiteX0" fmla="*/ 289370 w 298703"/>
              <a:gd name="connsiteY0" fmla="*/ 0 h 127635"/>
              <a:gd name="connsiteX1" fmla="*/ 149352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70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145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2" name="Volný tvar: obrazec 341">
            <a:extLst>
              <a:ext uri="{FF2B5EF4-FFF2-40B4-BE49-F238E27FC236}">
                <a16:creationId xmlns:a16="http://schemas.microsoft.com/office/drawing/2014/main" id="{F76806EF-9697-4565-805E-6F733DAEA901}"/>
              </a:ext>
            </a:extLst>
          </p:cNvPr>
          <p:cNvSpPr/>
          <p:nvPr/>
        </p:nvSpPr>
        <p:spPr>
          <a:xfrm>
            <a:off x="4603750" y="6118097"/>
            <a:ext cx="298703" cy="127635"/>
          </a:xfrm>
          <a:custGeom>
            <a:avLst/>
            <a:gdLst>
              <a:gd name="connsiteX0" fmla="*/ 289370 w 298703"/>
              <a:gd name="connsiteY0" fmla="*/ 0 h 127635"/>
              <a:gd name="connsiteX1" fmla="*/ 149416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70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70" y="0"/>
                </a:moveTo>
                <a:cubicBezTo>
                  <a:pt x="262001" y="11811"/>
                  <a:pt x="176657" y="62484"/>
                  <a:pt x="149416" y="76327"/>
                </a:cubicBezTo>
                <a:cubicBezTo>
                  <a:pt x="122110" y="62484"/>
                  <a:pt x="36830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3" name="Volný tvar: obrazec 342">
            <a:extLst>
              <a:ext uri="{FF2B5EF4-FFF2-40B4-BE49-F238E27FC236}">
                <a16:creationId xmlns:a16="http://schemas.microsoft.com/office/drawing/2014/main" id="{90E7CE06-A2A9-496E-AD0B-BF4740967C34}"/>
              </a:ext>
            </a:extLst>
          </p:cNvPr>
          <p:cNvSpPr/>
          <p:nvPr/>
        </p:nvSpPr>
        <p:spPr>
          <a:xfrm>
            <a:off x="4932934" y="6118097"/>
            <a:ext cx="298767" cy="127635"/>
          </a:xfrm>
          <a:custGeom>
            <a:avLst/>
            <a:gdLst>
              <a:gd name="connsiteX0" fmla="*/ 289369 w 298767"/>
              <a:gd name="connsiteY0" fmla="*/ 0 h 127635"/>
              <a:gd name="connsiteX1" fmla="*/ 149352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701 w 298767"/>
              <a:gd name="connsiteY5" fmla="*/ 127635 h 127635"/>
              <a:gd name="connsiteX6" fmla="*/ 298767 w 298767"/>
              <a:gd name="connsiteY6" fmla="*/ 1651 h 127635"/>
              <a:gd name="connsiteX7" fmla="*/ 289369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69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701" y="127635"/>
                </a:lnTo>
                <a:cubicBezTo>
                  <a:pt x="176149" y="101854"/>
                  <a:pt x="271145" y="22987"/>
                  <a:pt x="298767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4" name="Volný tvar: obrazec 343">
            <a:extLst>
              <a:ext uri="{FF2B5EF4-FFF2-40B4-BE49-F238E27FC236}">
                <a16:creationId xmlns:a16="http://schemas.microsoft.com/office/drawing/2014/main" id="{4A974763-2C24-4FA5-AE99-32AF748358D6}"/>
              </a:ext>
            </a:extLst>
          </p:cNvPr>
          <p:cNvSpPr/>
          <p:nvPr/>
        </p:nvSpPr>
        <p:spPr>
          <a:xfrm>
            <a:off x="981900" y="6355524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1938" y="11811"/>
                  <a:pt x="176593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5" name="Volný tvar: obrazec 344">
            <a:extLst>
              <a:ext uri="{FF2B5EF4-FFF2-40B4-BE49-F238E27FC236}">
                <a16:creationId xmlns:a16="http://schemas.microsoft.com/office/drawing/2014/main" id="{583DD3D8-4073-4CFA-A64C-571C57E69E61}"/>
              </a:ext>
            </a:extLst>
          </p:cNvPr>
          <p:cNvSpPr/>
          <p:nvPr/>
        </p:nvSpPr>
        <p:spPr>
          <a:xfrm>
            <a:off x="1311211" y="6355524"/>
            <a:ext cx="298767" cy="127698"/>
          </a:xfrm>
          <a:custGeom>
            <a:avLst/>
            <a:gdLst>
              <a:gd name="connsiteX0" fmla="*/ 289369 w 298767"/>
              <a:gd name="connsiteY0" fmla="*/ 0 h 127698"/>
              <a:gd name="connsiteX1" fmla="*/ 149416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638 w 298767"/>
              <a:gd name="connsiteY5" fmla="*/ 127698 h 127698"/>
              <a:gd name="connsiteX6" fmla="*/ 298767 w 298767"/>
              <a:gd name="connsiteY6" fmla="*/ 1715 h 127698"/>
              <a:gd name="connsiteX7" fmla="*/ 289369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69" y="0"/>
                </a:moveTo>
                <a:cubicBezTo>
                  <a:pt x="262001" y="11811"/>
                  <a:pt x="176721" y="62547"/>
                  <a:pt x="149416" y="76391"/>
                </a:cubicBezTo>
                <a:cubicBezTo>
                  <a:pt x="122110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1" y="23051"/>
                  <a:pt x="298767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6" name="Volný tvar: obrazec 345">
            <a:extLst>
              <a:ext uri="{FF2B5EF4-FFF2-40B4-BE49-F238E27FC236}">
                <a16:creationId xmlns:a16="http://schemas.microsoft.com/office/drawing/2014/main" id="{EDECF54F-0759-4C1A-BC1E-7CE8F38727DF}"/>
              </a:ext>
            </a:extLst>
          </p:cNvPr>
          <p:cNvSpPr/>
          <p:nvPr/>
        </p:nvSpPr>
        <p:spPr>
          <a:xfrm>
            <a:off x="1640332" y="6355524"/>
            <a:ext cx="298767" cy="127698"/>
          </a:xfrm>
          <a:custGeom>
            <a:avLst/>
            <a:gdLst>
              <a:gd name="connsiteX0" fmla="*/ 289370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701 w 298767"/>
              <a:gd name="connsiteY5" fmla="*/ 127698 h 127698"/>
              <a:gd name="connsiteX6" fmla="*/ 298767 w 298767"/>
              <a:gd name="connsiteY6" fmla="*/ 1715 h 127698"/>
              <a:gd name="connsiteX7" fmla="*/ 289370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701" y="127698"/>
                </a:lnTo>
                <a:cubicBezTo>
                  <a:pt x="176213" y="101917"/>
                  <a:pt x="271208" y="23051"/>
                  <a:pt x="298767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7" name="Volný tvar: obrazec 346">
            <a:extLst>
              <a:ext uri="{FF2B5EF4-FFF2-40B4-BE49-F238E27FC236}">
                <a16:creationId xmlns:a16="http://schemas.microsoft.com/office/drawing/2014/main" id="{CEEEF179-3DC3-4F5C-B1E4-27AE5E601515}"/>
              </a:ext>
            </a:extLst>
          </p:cNvPr>
          <p:cNvSpPr/>
          <p:nvPr/>
        </p:nvSpPr>
        <p:spPr>
          <a:xfrm>
            <a:off x="1969770" y="6355524"/>
            <a:ext cx="298767" cy="127698"/>
          </a:xfrm>
          <a:custGeom>
            <a:avLst/>
            <a:gdLst>
              <a:gd name="connsiteX0" fmla="*/ 289306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638 w 298767"/>
              <a:gd name="connsiteY5" fmla="*/ 127698 h 127698"/>
              <a:gd name="connsiteX6" fmla="*/ 298767 w 298767"/>
              <a:gd name="connsiteY6" fmla="*/ 1715 h 127698"/>
              <a:gd name="connsiteX7" fmla="*/ 289306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06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618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67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8" name="Volný tvar: obrazec 347">
            <a:extLst>
              <a:ext uri="{FF2B5EF4-FFF2-40B4-BE49-F238E27FC236}">
                <a16:creationId xmlns:a16="http://schemas.microsoft.com/office/drawing/2014/main" id="{ED74CA00-73F3-4FE1-BDE2-5F854B58A1DD}"/>
              </a:ext>
            </a:extLst>
          </p:cNvPr>
          <p:cNvSpPr/>
          <p:nvPr/>
        </p:nvSpPr>
        <p:spPr>
          <a:xfrm>
            <a:off x="2298826" y="6355524"/>
            <a:ext cx="298704" cy="127698"/>
          </a:xfrm>
          <a:custGeom>
            <a:avLst/>
            <a:gdLst>
              <a:gd name="connsiteX0" fmla="*/ 289433 w 298704"/>
              <a:gd name="connsiteY0" fmla="*/ 0 h 127698"/>
              <a:gd name="connsiteX1" fmla="*/ 149416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433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433" y="0"/>
                </a:moveTo>
                <a:cubicBezTo>
                  <a:pt x="262065" y="11811"/>
                  <a:pt x="176721" y="62547"/>
                  <a:pt x="149416" y="76391"/>
                </a:cubicBezTo>
                <a:cubicBezTo>
                  <a:pt x="122111" y="62547"/>
                  <a:pt x="36830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086" y="101917"/>
                  <a:pt x="271082" y="23051"/>
                  <a:pt x="298704" y="1715"/>
                </a:cubicBezTo>
                <a:lnTo>
                  <a:pt x="289433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9" name="Volný tvar: obrazec 348">
            <a:extLst>
              <a:ext uri="{FF2B5EF4-FFF2-40B4-BE49-F238E27FC236}">
                <a16:creationId xmlns:a16="http://schemas.microsoft.com/office/drawing/2014/main" id="{3809D372-FC7B-4424-8FB6-4E9D74C138BA}"/>
              </a:ext>
            </a:extLst>
          </p:cNvPr>
          <p:cNvSpPr/>
          <p:nvPr/>
        </p:nvSpPr>
        <p:spPr>
          <a:xfrm>
            <a:off x="2628201" y="6355524"/>
            <a:ext cx="298703" cy="127698"/>
          </a:xfrm>
          <a:custGeom>
            <a:avLst/>
            <a:gdLst>
              <a:gd name="connsiteX0" fmla="*/ 289369 w 298703"/>
              <a:gd name="connsiteY0" fmla="*/ 0 h 127698"/>
              <a:gd name="connsiteX1" fmla="*/ 149416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69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69" y="0"/>
                </a:moveTo>
                <a:cubicBezTo>
                  <a:pt x="262001" y="11811"/>
                  <a:pt x="176720" y="62547"/>
                  <a:pt x="149416" y="76391"/>
                </a:cubicBezTo>
                <a:cubicBezTo>
                  <a:pt x="122110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1" y="23051"/>
                  <a:pt x="298704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0" name="Volný tvar: obrazec 349">
            <a:extLst>
              <a:ext uri="{FF2B5EF4-FFF2-40B4-BE49-F238E27FC236}">
                <a16:creationId xmlns:a16="http://schemas.microsoft.com/office/drawing/2014/main" id="{476E31A6-4B2F-4AB7-BFDE-A78D3472A34D}"/>
              </a:ext>
            </a:extLst>
          </p:cNvPr>
          <p:cNvSpPr/>
          <p:nvPr/>
        </p:nvSpPr>
        <p:spPr>
          <a:xfrm>
            <a:off x="2957385" y="6355524"/>
            <a:ext cx="298704" cy="127698"/>
          </a:xfrm>
          <a:custGeom>
            <a:avLst/>
            <a:gdLst>
              <a:gd name="connsiteX0" fmla="*/ 289369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69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69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085" y="101917"/>
                  <a:pt x="271082" y="23051"/>
                  <a:pt x="298704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1" name="Volný tvar: obrazec 350">
            <a:extLst>
              <a:ext uri="{FF2B5EF4-FFF2-40B4-BE49-F238E27FC236}">
                <a16:creationId xmlns:a16="http://schemas.microsoft.com/office/drawing/2014/main" id="{84D11637-8402-47A5-8189-C7AC9CC34AC1}"/>
              </a:ext>
            </a:extLst>
          </p:cNvPr>
          <p:cNvSpPr/>
          <p:nvPr/>
        </p:nvSpPr>
        <p:spPr>
          <a:xfrm>
            <a:off x="3286759" y="6355524"/>
            <a:ext cx="298704" cy="127698"/>
          </a:xfrm>
          <a:custGeom>
            <a:avLst/>
            <a:gdLst>
              <a:gd name="connsiteX0" fmla="*/ 289306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06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06" y="0"/>
                </a:moveTo>
                <a:cubicBezTo>
                  <a:pt x="261938" y="11811"/>
                  <a:pt x="176593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2" name="Volný tvar: obrazec 351">
            <a:extLst>
              <a:ext uri="{FF2B5EF4-FFF2-40B4-BE49-F238E27FC236}">
                <a16:creationId xmlns:a16="http://schemas.microsoft.com/office/drawing/2014/main" id="{83CA27D8-B525-4102-8D46-D07D462A6BC1}"/>
              </a:ext>
            </a:extLst>
          </p:cNvPr>
          <p:cNvSpPr/>
          <p:nvPr/>
        </p:nvSpPr>
        <p:spPr>
          <a:xfrm>
            <a:off x="3615880" y="6355524"/>
            <a:ext cx="298703" cy="127698"/>
          </a:xfrm>
          <a:custGeom>
            <a:avLst/>
            <a:gdLst>
              <a:gd name="connsiteX0" fmla="*/ 289370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70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3" name="Volný tvar: obrazec 352">
            <a:extLst>
              <a:ext uri="{FF2B5EF4-FFF2-40B4-BE49-F238E27FC236}">
                <a16:creationId xmlns:a16="http://schemas.microsoft.com/office/drawing/2014/main" id="{6DC86A98-01B8-4257-8363-FC56E4C3C509}"/>
              </a:ext>
            </a:extLst>
          </p:cNvPr>
          <p:cNvSpPr/>
          <p:nvPr/>
        </p:nvSpPr>
        <p:spPr>
          <a:xfrm>
            <a:off x="3945318" y="6355524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4" name="Volný tvar: obrazec 353">
            <a:extLst>
              <a:ext uri="{FF2B5EF4-FFF2-40B4-BE49-F238E27FC236}">
                <a16:creationId xmlns:a16="http://schemas.microsoft.com/office/drawing/2014/main" id="{F138AF7D-E0D0-46C0-8D1F-A24D46D433FA}"/>
              </a:ext>
            </a:extLst>
          </p:cNvPr>
          <p:cNvSpPr/>
          <p:nvPr/>
        </p:nvSpPr>
        <p:spPr>
          <a:xfrm>
            <a:off x="4274439" y="6355524"/>
            <a:ext cx="298703" cy="127698"/>
          </a:xfrm>
          <a:custGeom>
            <a:avLst/>
            <a:gdLst>
              <a:gd name="connsiteX0" fmla="*/ 289370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70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145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5" name="Volný tvar: obrazec 354">
            <a:extLst>
              <a:ext uri="{FF2B5EF4-FFF2-40B4-BE49-F238E27FC236}">
                <a16:creationId xmlns:a16="http://schemas.microsoft.com/office/drawing/2014/main" id="{E53AD394-0CEE-48C9-BD29-7D1F6B60676A}"/>
              </a:ext>
            </a:extLst>
          </p:cNvPr>
          <p:cNvSpPr/>
          <p:nvPr/>
        </p:nvSpPr>
        <p:spPr>
          <a:xfrm>
            <a:off x="4603750" y="6355524"/>
            <a:ext cx="298703" cy="127698"/>
          </a:xfrm>
          <a:custGeom>
            <a:avLst/>
            <a:gdLst>
              <a:gd name="connsiteX0" fmla="*/ 289370 w 298703"/>
              <a:gd name="connsiteY0" fmla="*/ 0 h 127698"/>
              <a:gd name="connsiteX1" fmla="*/ 149416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70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70" y="0"/>
                </a:moveTo>
                <a:cubicBezTo>
                  <a:pt x="262001" y="11811"/>
                  <a:pt x="176657" y="62547"/>
                  <a:pt x="149416" y="76391"/>
                </a:cubicBezTo>
                <a:cubicBezTo>
                  <a:pt x="122110" y="62547"/>
                  <a:pt x="36830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6" name="Volný tvar: obrazec 355">
            <a:extLst>
              <a:ext uri="{FF2B5EF4-FFF2-40B4-BE49-F238E27FC236}">
                <a16:creationId xmlns:a16="http://schemas.microsoft.com/office/drawing/2014/main" id="{7C3363B5-446A-49F0-98EB-95DA2FBB0154}"/>
              </a:ext>
            </a:extLst>
          </p:cNvPr>
          <p:cNvSpPr/>
          <p:nvPr/>
        </p:nvSpPr>
        <p:spPr>
          <a:xfrm>
            <a:off x="4932934" y="6355524"/>
            <a:ext cx="298767" cy="127698"/>
          </a:xfrm>
          <a:custGeom>
            <a:avLst/>
            <a:gdLst>
              <a:gd name="connsiteX0" fmla="*/ 289369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701 w 298767"/>
              <a:gd name="connsiteY5" fmla="*/ 127698 h 127698"/>
              <a:gd name="connsiteX6" fmla="*/ 298767 w 298767"/>
              <a:gd name="connsiteY6" fmla="*/ 1715 h 127698"/>
              <a:gd name="connsiteX7" fmla="*/ 289369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69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701" y="127698"/>
                </a:lnTo>
                <a:cubicBezTo>
                  <a:pt x="176149" y="101917"/>
                  <a:pt x="271145" y="23051"/>
                  <a:pt x="298767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7" name="Volný tvar: obrazec 356">
            <a:extLst>
              <a:ext uri="{FF2B5EF4-FFF2-40B4-BE49-F238E27FC236}">
                <a16:creationId xmlns:a16="http://schemas.microsoft.com/office/drawing/2014/main" id="{B6650EB8-E61A-4974-AFAF-F3C45163EF96}"/>
              </a:ext>
            </a:extLst>
          </p:cNvPr>
          <p:cNvSpPr/>
          <p:nvPr/>
        </p:nvSpPr>
        <p:spPr>
          <a:xfrm>
            <a:off x="5262181" y="6118097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2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1938" y="11811"/>
                  <a:pt x="176593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8" name="Volný tvar: obrazec 357">
            <a:extLst>
              <a:ext uri="{FF2B5EF4-FFF2-40B4-BE49-F238E27FC236}">
                <a16:creationId xmlns:a16="http://schemas.microsoft.com/office/drawing/2014/main" id="{E708B9AD-65B8-43E5-93E2-564F51DAD140}"/>
              </a:ext>
            </a:extLst>
          </p:cNvPr>
          <p:cNvSpPr/>
          <p:nvPr/>
        </p:nvSpPr>
        <p:spPr>
          <a:xfrm>
            <a:off x="5591428" y="6118097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416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721" y="62484"/>
                  <a:pt x="149416" y="76327"/>
                </a:cubicBezTo>
                <a:cubicBezTo>
                  <a:pt x="122111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9" name="Volný tvar: obrazec 358">
            <a:extLst>
              <a:ext uri="{FF2B5EF4-FFF2-40B4-BE49-F238E27FC236}">
                <a16:creationId xmlns:a16="http://schemas.microsoft.com/office/drawing/2014/main" id="{386450CE-85AA-4AF8-9787-35DFE9549A53}"/>
              </a:ext>
            </a:extLst>
          </p:cNvPr>
          <p:cNvSpPr/>
          <p:nvPr/>
        </p:nvSpPr>
        <p:spPr>
          <a:xfrm>
            <a:off x="5920613" y="6118097"/>
            <a:ext cx="298767" cy="127635"/>
          </a:xfrm>
          <a:custGeom>
            <a:avLst/>
            <a:gdLst>
              <a:gd name="connsiteX0" fmla="*/ 289370 w 298767"/>
              <a:gd name="connsiteY0" fmla="*/ 0 h 127635"/>
              <a:gd name="connsiteX1" fmla="*/ 149352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702 w 298767"/>
              <a:gd name="connsiteY5" fmla="*/ 127635 h 127635"/>
              <a:gd name="connsiteX6" fmla="*/ 298767 w 298767"/>
              <a:gd name="connsiteY6" fmla="*/ 1651 h 127635"/>
              <a:gd name="connsiteX7" fmla="*/ 289370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702" y="127635"/>
                </a:lnTo>
                <a:cubicBezTo>
                  <a:pt x="176213" y="101854"/>
                  <a:pt x="271145" y="22987"/>
                  <a:pt x="298767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0" name="Volný tvar: obrazec 359">
            <a:extLst>
              <a:ext uri="{FF2B5EF4-FFF2-40B4-BE49-F238E27FC236}">
                <a16:creationId xmlns:a16="http://schemas.microsoft.com/office/drawing/2014/main" id="{84CC3179-038A-4078-9703-53D5D405F4C6}"/>
              </a:ext>
            </a:extLst>
          </p:cNvPr>
          <p:cNvSpPr/>
          <p:nvPr/>
        </p:nvSpPr>
        <p:spPr>
          <a:xfrm>
            <a:off x="6249923" y="6118097"/>
            <a:ext cx="298767" cy="127635"/>
          </a:xfrm>
          <a:custGeom>
            <a:avLst/>
            <a:gdLst>
              <a:gd name="connsiteX0" fmla="*/ 289370 w 298767"/>
              <a:gd name="connsiteY0" fmla="*/ 0 h 127635"/>
              <a:gd name="connsiteX1" fmla="*/ 149416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638 w 298767"/>
              <a:gd name="connsiteY5" fmla="*/ 127635 h 127635"/>
              <a:gd name="connsiteX6" fmla="*/ 298768 w 298767"/>
              <a:gd name="connsiteY6" fmla="*/ 1651 h 127635"/>
              <a:gd name="connsiteX7" fmla="*/ 289370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70" y="0"/>
                </a:moveTo>
                <a:cubicBezTo>
                  <a:pt x="262001" y="11811"/>
                  <a:pt x="176721" y="62484"/>
                  <a:pt x="149416" y="76327"/>
                </a:cubicBezTo>
                <a:cubicBezTo>
                  <a:pt x="122110" y="62484"/>
                  <a:pt x="36830" y="11748"/>
                  <a:pt x="9398" y="0"/>
                </a:cubicBezTo>
                <a:lnTo>
                  <a:pt x="0" y="1651"/>
                </a:lnTo>
                <a:cubicBezTo>
                  <a:pt x="27623" y="22987"/>
                  <a:pt x="122618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68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1" name="Volný tvar: obrazec 360">
            <a:extLst>
              <a:ext uri="{FF2B5EF4-FFF2-40B4-BE49-F238E27FC236}">
                <a16:creationId xmlns:a16="http://schemas.microsoft.com/office/drawing/2014/main" id="{30A0F958-B9B0-4431-96B5-76624FEF9681}"/>
              </a:ext>
            </a:extLst>
          </p:cNvPr>
          <p:cNvSpPr/>
          <p:nvPr/>
        </p:nvSpPr>
        <p:spPr>
          <a:xfrm>
            <a:off x="6579044" y="6118097"/>
            <a:ext cx="298704" cy="127635"/>
          </a:xfrm>
          <a:custGeom>
            <a:avLst/>
            <a:gdLst>
              <a:gd name="connsiteX0" fmla="*/ 289434 w 298704"/>
              <a:gd name="connsiteY0" fmla="*/ 0 h 127635"/>
              <a:gd name="connsiteX1" fmla="*/ 149416 w 298704"/>
              <a:gd name="connsiteY1" fmla="*/ 76327 h 127635"/>
              <a:gd name="connsiteX2" fmla="*/ 9399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434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434" y="0"/>
                </a:moveTo>
                <a:cubicBezTo>
                  <a:pt x="262065" y="11811"/>
                  <a:pt x="176721" y="62484"/>
                  <a:pt x="149416" y="76327"/>
                </a:cubicBezTo>
                <a:cubicBezTo>
                  <a:pt x="122111" y="62484"/>
                  <a:pt x="36767" y="11748"/>
                  <a:pt x="9399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6" y="101854"/>
                  <a:pt x="271082" y="22987"/>
                  <a:pt x="298704" y="1651"/>
                </a:cubicBezTo>
                <a:lnTo>
                  <a:pt x="289434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2" name="Volný tvar: obrazec 361">
            <a:extLst>
              <a:ext uri="{FF2B5EF4-FFF2-40B4-BE49-F238E27FC236}">
                <a16:creationId xmlns:a16="http://schemas.microsoft.com/office/drawing/2014/main" id="{4FB79074-1CCC-4529-A9B6-182066E23D64}"/>
              </a:ext>
            </a:extLst>
          </p:cNvPr>
          <p:cNvSpPr/>
          <p:nvPr/>
        </p:nvSpPr>
        <p:spPr>
          <a:xfrm>
            <a:off x="6908482" y="6118097"/>
            <a:ext cx="298704" cy="127635"/>
          </a:xfrm>
          <a:custGeom>
            <a:avLst/>
            <a:gdLst>
              <a:gd name="connsiteX0" fmla="*/ 289306 w 298704"/>
              <a:gd name="connsiteY0" fmla="*/ 0 h 127635"/>
              <a:gd name="connsiteX1" fmla="*/ 149352 w 298704"/>
              <a:gd name="connsiteY1" fmla="*/ 76327 h 127635"/>
              <a:gd name="connsiteX2" fmla="*/ 9399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06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06" y="0"/>
                </a:moveTo>
                <a:cubicBezTo>
                  <a:pt x="261938" y="11811"/>
                  <a:pt x="176657" y="62484"/>
                  <a:pt x="149352" y="76327"/>
                </a:cubicBezTo>
                <a:cubicBezTo>
                  <a:pt x="122048" y="62484"/>
                  <a:pt x="36703" y="11748"/>
                  <a:pt x="9399" y="0"/>
                </a:cubicBezTo>
                <a:lnTo>
                  <a:pt x="0" y="1651"/>
                </a:lnTo>
                <a:cubicBezTo>
                  <a:pt x="27623" y="22987"/>
                  <a:pt x="122619" y="101854"/>
                  <a:pt x="147066" y="127635"/>
                </a:cubicBezTo>
                <a:lnTo>
                  <a:pt x="151638" y="127635"/>
                </a:lnTo>
                <a:cubicBezTo>
                  <a:pt x="176086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3" name="Volný tvar: obrazec 362">
            <a:extLst>
              <a:ext uri="{FF2B5EF4-FFF2-40B4-BE49-F238E27FC236}">
                <a16:creationId xmlns:a16="http://schemas.microsoft.com/office/drawing/2014/main" id="{CE238A31-1557-44AC-91A4-F099B352BB9F}"/>
              </a:ext>
            </a:extLst>
          </p:cNvPr>
          <p:cNvSpPr/>
          <p:nvPr/>
        </p:nvSpPr>
        <p:spPr>
          <a:xfrm>
            <a:off x="7237666" y="6118097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2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5 w 298703"/>
              <a:gd name="connsiteY4" fmla="*/ 127635 h 127635"/>
              <a:gd name="connsiteX5" fmla="*/ 151638 w 298703"/>
              <a:gd name="connsiteY5" fmla="*/ 127635 h 127635"/>
              <a:gd name="connsiteX6" fmla="*/ 298703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1938" y="11811"/>
                  <a:pt x="176593" y="62484"/>
                  <a:pt x="149352" y="76327"/>
                </a:cubicBezTo>
                <a:cubicBezTo>
                  <a:pt x="122047" y="62484"/>
                  <a:pt x="36702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5" y="127635"/>
                </a:cubicBezTo>
                <a:lnTo>
                  <a:pt x="151638" y="127635"/>
                </a:lnTo>
                <a:cubicBezTo>
                  <a:pt x="176085" y="101854"/>
                  <a:pt x="271081" y="22987"/>
                  <a:pt x="298703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4" name="Volný tvar: obrazec 363">
            <a:extLst>
              <a:ext uri="{FF2B5EF4-FFF2-40B4-BE49-F238E27FC236}">
                <a16:creationId xmlns:a16="http://schemas.microsoft.com/office/drawing/2014/main" id="{5157F3F9-604F-4C18-99F0-85741B3215F7}"/>
              </a:ext>
            </a:extLst>
          </p:cNvPr>
          <p:cNvSpPr/>
          <p:nvPr/>
        </p:nvSpPr>
        <p:spPr>
          <a:xfrm>
            <a:off x="7566977" y="6118097"/>
            <a:ext cx="298703" cy="127635"/>
          </a:xfrm>
          <a:custGeom>
            <a:avLst/>
            <a:gdLst>
              <a:gd name="connsiteX0" fmla="*/ 289369 w 298703"/>
              <a:gd name="connsiteY0" fmla="*/ 0 h 127635"/>
              <a:gd name="connsiteX1" fmla="*/ 149416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3 w 298703"/>
              <a:gd name="connsiteY6" fmla="*/ 1651 h 127635"/>
              <a:gd name="connsiteX7" fmla="*/ 289369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69" y="0"/>
                </a:moveTo>
                <a:cubicBezTo>
                  <a:pt x="262065" y="11811"/>
                  <a:pt x="176720" y="62484"/>
                  <a:pt x="149416" y="76327"/>
                </a:cubicBezTo>
                <a:cubicBezTo>
                  <a:pt x="122110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03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5" name="Volný tvar: obrazec 364">
            <a:extLst>
              <a:ext uri="{FF2B5EF4-FFF2-40B4-BE49-F238E27FC236}">
                <a16:creationId xmlns:a16="http://schemas.microsoft.com/office/drawing/2014/main" id="{5A61183E-4E97-4661-962E-49835636A44D}"/>
              </a:ext>
            </a:extLst>
          </p:cNvPr>
          <p:cNvSpPr/>
          <p:nvPr/>
        </p:nvSpPr>
        <p:spPr>
          <a:xfrm>
            <a:off x="7896161" y="6118097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6" name="Volný tvar: obrazec 365">
            <a:extLst>
              <a:ext uri="{FF2B5EF4-FFF2-40B4-BE49-F238E27FC236}">
                <a16:creationId xmlns:a16="http://schemas.microsoft.com/office/drawing/2014/main" id="{274775D2-CE3B-47E7-B890-4EC74676D4A7}"/>
              </a:ext>
            </a:extLst>
          </p:cNvPr>
          <p:cNvSpPr/>
          <p:nvPr/>
        </p:nvSpPr>
        <p:spPr>
          <a:xfrm>
            <a:off x="8225535" y="6118097"/>
            <a:ext cx="298704" cy="127635"/>
          </a:xfrm>
          <a:custGeom>
            <a:avLst/>
            <a:gdLst>
              <a:gd name="connsiteX0" fmla="*/ 289306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06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06" y="0"/>
                </a:moveTo>
                <a:cubicBezTo>
                  <a:pt x="261938" y="11811"/>
                  <a:pt x="176657" y="62484"/>
                  <a:pt x="149352" y="76327"/>
                </a:cubicBezTo>
                <a:cubicBezTo>
                  <a:pt x="122047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7" name="Volný tvar: obrazec 366">
            <a:extLst>
              <a:ext uri="{FF2B5EF4-FFF2-40B4-BE49-F238E27FC236}">
                <a16:creationId xmlns:a16="http://schemas.microsoft.com/office/drawing/2014/main" id="{24C768B1-4876-43A9-8FDC-89D0C7917380}"/>
              </a:ext>
            </a:extLst>
          </p:cNvPr>
          <p:cNvSpPr/>
          <p:nvPr/>
        </p:nvSpPr>
        <p:spPr>
          <a:xfrm>
            <a:off x="8554656" y="6118097"/>
            <a:ext cx="298767" cy="127635"/>
          </a:xfrm>
          <a:custGeom>
            <a:avLst/>
            <a:gdLst>
              <a:gd name="connsiteX0" fmla="*/ 289370 w 298767"/>
              <a:gd name="connsiteY0" fmla="*/ 0 h 127635"/>
              <a:gd name="connsiteX1" fmla="*/ 149352 w 298767"/>
              <a:gd name="connsiteY1" fmla="*/ 76327 h 127635"/>
              <a:gd name="connsiteX2" fmla="*/ 9399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702 w 298767"/>
              <a:gd name="connsiteY5" fmla="*/ 127635 h 127635"/>
              <a:gd name="connsiteX6" fmla="*/ 298768 w 298767"/>
              <a:gd name="connsiteY6" fmla="*/ 1651 h 127635"/>
              <a:gd name="connsiteX7" fmla="*/ 289370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8" y="62484"/>
                  <a:pt x="36703" y="11748"/>
                  <a:pt x="9399" y="0"/>
                </a:cubicBezTo>
                <a:lnTo>
                  <a:pt x="0" y="1651"/>
                </a:lnTo>
                <a:cubicBezTo>
                  <a:pt x="27560" y="22987"/>
                  <a:pt x="122555" y="101854"/>
                  <a:pt x="147066" y="127635"/>
                </a:cubicBezTo>
                <a:lnTo>
                  <a:pt x="151702" y="127635"/>
                </a:lnTo>
                <a:cubicBezTo>
                  <a:pt x="176213" y="101854"/>
                  <a:pt x="271145" y="22987"/>
                  <a:pt x="298768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8" name="Volný tvar: obrazec 367">
            <a:extLst>
              <a:ext uri="{FF2B5EF4-FFF2-40B4-BE49-F238E27FC236}">
                <a16:creationId xmlns:a16="http://schemas.microsoft.com/office/drawing/2014/main" id="{74FFD924-F6A8-459E-9C7F-0D1F4533D0C3}"/>
              </a:ext>
            </a:extLst>
          </p:cNvPr>
          <p:cNvSpPr/>
          <p:nvPr/>
        </p:nvSpPr>
        <p:spPr>
          <a:xfrm>
            <a:off x="8884031" y="6118097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1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5 w 298703"/>
              <a:gd name="connsiteY4" fmla="*/ 127635 h 127635"/>
              <a:gd name="connsiteX5" fmla="*/ 151637 w 298703"/>
              <a:gd name="connsiteY5" fmla="*/ 127635 h 127635"/>
              <a:gd name="connsiteX6" fmla="*/ 298703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1938" y="11811"/>
                  <a:pt x="176657" y="62484"/>
                  <a:pt x="149351" y="76327"/>
                </a:cubicBezTo>
                <a:cubicBezTo>
                  <a:pt x="122047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5" y="127635"/>
                </a:cubicBezTo>
                <a:lnTo>
                  <a:pt x="151637" y="127635"/>
                </a:lnTo>
                <a:cubicBezTo>
                  <a:pt x="176149" y="101854"/>
                  <a:pt x="271081" y="22987"/>
                  <a:pt x="298703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9" name="Volný tvar: obrazec 368">
            <a:extLst>
              <a:ext uri="{FF2B5EF4-FFF2-40B4-BE49-F238E27FC236}">
                <a16:creationId xmlns:a16="http://schemas.microsoft.com/office/drawing/2014/main" id="{181C4B5E-7DD1-44E8-8342-0B221A478B90}"/>
              </a:ext>
            </a:extLst>
          </p:cNvPr>
          <p:cNvSpPr/>
          <p:nvPr/>
        </p:nvSpPr>
        <p:spPr>
          <a:xfrm>
            <a:off x="9213151" y="6118097"/>
            <a:ext cx="298704" cy="127635"/>
          </a:xfrm>
          <a:custGeom>
            <a:avLst/>
            <a:gdLst>
              <a:gd name="connsiteX0" fmla="*/ 289369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69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69" y="0"/>
                </a:moveTo>
                <a:cubicBezTo>
                  <a:pt x="262001" y="11811"/>
                  <a:pt x="176720" y="62484"/>
                  <a:pt x="149352" y="76327"/>
                </a:cubicBezTo>
                <a:cubicBezTo>
                  <a:pt x="122047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5" y="101854"/>
                  <a:pt x="271081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0" name="Volný tvar: obrazec 369">
            <a:extLst>
              <a:ext uri="{FF2B5EF4-FFF2-40B4-BE49-F238E27FC236}">
                <a16:creationId xmlns:a16="http://schemas.microsoft.com/office/drawing/2014/main" id="{5BCBAE9B-8761-4989-8F4C-20B8DD5E30D6}"/>
              </a:ext>
            </a:extLst>
          </p:cNvPr>
          <p:cNvSpPr/>
          <p:nvPr/>
        </p:nvSpPr>
        <p:spPr>
          <a:xfrm>
            <a:off x="5262181" y="6355524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1938" y="11811"/>
                  <a:pt x="176593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1" name="Volný tvar: obrazec 370">
            <a:extLst>
              <a:ext uri="{FF2B5EF4-FFF2-40B4-BE49-F238E27FC236}">
                <a16:creationId xmlns:a16="http://schemas.microsoft.com/office/drawing/2014/main" id="{A6FD8648-9FD6-4474-9624-C1BDC0BE232D}"/>
              </a:ext>
            </a:extLst>
          </p:cNvPr>
          <p:cNvSpPr/>
          <p:nvPr/>
        </p:nvSpPr>
        <p:spPr>
          <a:xfrm>
            <a:off x="5591428" y="6355524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416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721" y="62547"/>
                  <a:pt x="149416" y="76391"/>
                </a:cubicBezTo>
                <a:cubicBezTo>
                  <a:pt x="122111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2" name="Volný tvar: obrazec 371">
            <a:extLst>
              <a:ext uri="{FF2B5EF4-FFF2-40B4-BE49-F238E27FC236}">
                <a16:creationId xmlns:a16="http://schemas.microsoft.com/office/drawing/2014/main" id="{5EFDB3A0-79EB-41B2-BC63-877AA65103CF}"/>
              </a:ext>
            </a:extLst>
          </p:cNvPr>
          <p:cNvSpPr/>
          <p:nvPr/>
        </p:nvSpPr>
        <p:spPr>
          <a:xfrm>
            <a:off x="5920613" y="6355524"/>
            <a:ext cx="298767" cy="127698"/>
          </a:xfrm>
          <a:custGeom>
            <a:avLst/>
            <a:gdLst>
              <a:gd name="connsiteX0" fmla="*/ 289370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702 w 298767"/>
              <a:gd name="connsiteY5" fmla="*/ 127698 h 127698"/>
              <a:gd name="connsiteX6" fmla="*/ 298767 w 298767"/>
              <a:gd name="connsiteY6" fmla="*/ 1715 h 127698"/>
              <a:gd name="connsiteX7" fmla="*/ 289370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702" y="127698"/>
                </a:lnTo>
                <a:cubicBezTo>
                  <a:pt x="176213" y="101917"/>
                  <a:pt x="271145" y="23051"/>
                  <a:pt x="298767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3" name="Volný tvar: obrazec 372">
            <a:extLst>
              <a:ext uri="{FF2B5EF4-FFF2-40B4-BE49-F238E27FC236}">
                <a16:creationId xmlns:a16="http://schemas.microsoft.com/office/drawing/2014/main" id="{656F3947-3B2C-4CA6-9FCC-6864108DD97D}"/>
              </a:ext>
            </a:extLst>
          </p:cNvPr>
          <p:cNvSpPr/>
          <p:nvPr/>
        </p:nvSpPr>
        <p:spPr>
          <a:xfrm>
            <a:off x="6249923" y="6355524"/>
            <a:ext cx="298767" cy="127698"/>
          </a:xfrm>
          <a:custGeom>
            <a:avLst/>
            <a:gdLst>
              <a:gd name="connsiteX0" fmla="*/ 289370 w 298767"/>
              <a:gd name="connsiteY0" fmla="*/ 0 h 127698"/>
              <a:gd name="connsiteX1" fmla="*/ 149416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638 w 298767"/>
              <a:gd name="connsiteY5" fmla="*/ 127698 h 127698"/>
              <a:gd name="connsiteX6" fmla="*/ 298768 w 298767"/>
              <a:gd name="connsiteY6" fmla="*/ 1715 h 127698"/>
              <a:gd name="connsiteX7" fmla="*/ 289370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70" y="0"/>
                </a:moveTo>
                <a:cubicBezTo>
                  <a:pt x="262001" y="11811"/>
                  <a:pt x="176721" y="62547"/>
                  <a:pt x="149416" y="76391"/>
                </a:cubicBezTo>
                <a:cubicBezTo>
                  <a:pt x="122110" y="62547"/>
                  <a:pt x="36830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618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68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4" name="Volný tvar: obrazec 373">
            <a:extLst>
              <a:ext uri="{FF2B5EF4-FFF2-40B4-BE49-F238E27FC236}">
                <a16:creationId xmlns:a16="http://schemas.microsoft.com/office/drawing/2014/main" id="{067550D1-DF67-4866-AE57-1A735C2EEDA3}"/>
              </a:ext>
            </a:extLst>
          </p:cNvPr>
          <p:cNvSpPr/>
          <p:nvPr/>
        </p:nvSpPr>
        <p:spPr>
          <a:xfrm>
            <a:off x="6579044" y="6355524"/>
            <a:ext cx="298704" cy="127698"/>
          </a:xfrm>
          <a:custGeom>
            <a:avLst/>
            <a:gdLst>
              <a:gd name="connsiteX0" fmla="*/ 289434 w 298704"/>
              <a:gd name="connsiteY0" fmla="*/ 0 h 127698"/>
              <a:gd name="connsiteX1" fmla="*/ 149416 w 298704"/>
              <a:gd name="connsiteY1" fmla="*/ 76391 h 127698"/>
              <a:gd name="connsiteX2" fmla="*/ 9399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434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434" y="0"/>
                </a:moveTo>
                <a:cubicBezTo>
                  <a:pt x="262065" y="11811"/>
                  <a:pt x="176721" y="62547"/>
                  <a:pt x="149416" y="76391"/>
                </a:cubicBezTo>
                <a:cubicBezTo>
                  <a:pt x="122111" y="62547"/>
                  <a:pt x="36767" y="11811"/>
                  <a:pt x="9399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086" y="101917"/>
                  <a:pt x="271082" y="23051"/>
                  <a:pt x="298704" y="1715"/>
                </a:cubicBezTo>
                <a:lnTo>
                  <a:pt x="289434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5" name="Volný tvar: obrazec 374">
            <a:extLst>
              <a:ext uri="{FF2B5EF4-FFF2-40B4-BE49-F238E27FC236}">
                <a16:creationId xmlns:a16="http://schemas.microsoft.com/office/drawing/2014/main" id="{6DC8E42F-B5C6-41C3-A5B0-28F0D457A76F}"/>
              </a:ext>
            </a:extLst>
          </p:cNvPr>
          <p:cNvSpPr/>
          <p:nvPr/>
        </p:nvSpPr>
        <p:spPr>
          <a:xfrm>
            <a:off x="6908482" y="6355524"/>
            <a:ext cx="298704" cy="127698"/>
          </a:xfrm>
          <a:custGeom>
            <a:avLst/>
            <a:gdLst>
              <a:gd name="connsiteX0" fmla="*/ 289306 w 298704"/>
              <a:gd name="connsiteY0" fmla="*/ 0 h 127698"/>
              <a:gd name="connsiteX1" fmla="*/ 149352 w 298704"/>
              <a:gd name="connsiteY1" fmla="*/ 76391 h 127698"/>
              <a:gd name="connsiteX2" fmla="*/ 9399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06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06" y="0"/>
                </a:moveTo>
                <a:cubicBezTo>
                  <a:pt x="261938" y="11811"/>
                  <a:pt x="176657" y="62547"/>
                  <a:pt x="149352" y="76391"/>
                </a:cubicBezTo>
                <a:cubicBezTo>
                  <a:pt x="122048" y="62547"/>
                  <a:pt x="36703" y="11811"/>
                  <a:pt x="9399" y="0"/>
                </a:cubicBezTo>
                <a:lnTo>
                  <a:pt x="0" y="1715"/>
                </a:lnTo>
                <a:cubicBezTo>
                  <a:pt x="27623" y="23051"/>
                  <a:pt x="122619" y="101917"/>
                  <a:pt x="147066" y="127698"/>
                </a:cubicBezTo>
                <a:lnTo>
                  <a:pt x="151638" y="127698"/>
                </a:lnTo>
                <a:cubicBezTo>
                  <a:pt x="176086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6" name="Volný tvar: obrazec 375">
            <a:extLst>
              <a:ext uri="{FF2B5EF4-FFF2-40B4-BE49-F238E27FC236}">
                <a16:creationId xmlns:a16="http://schemas.microsoft.com/office/drawing/2014/main" id="{846D5270-C013-46FA-82F8-E422D65F1541}"/>
              </a:ext>
            </a:extLst>
          </p:cNvPr>
          <p:cNvSpPr/>
          <p:nvPr/>
        </p:nvSpPr>
        <p:spPr>
          <a:xfrm>
            <a:off x="7237666" y="6355524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5 w 298703"/>
              <a:gd name="connsiteY4" fmla="*/ 127698 h 127698"/>
              <a:gd name="connsiteX5" fmla="*/ 151638 w 298703"/>
              <a:gd name="connsiteY5" fmla="*/ 127698 h 127698"/>
              <a:gd name="connsiteX6" fmla="*/ 298703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1938" y="11811"/>
                  <a:pt x="176593" y="62547"/>
                  <a:pt x="149352" y="76391"/>
                </a:cubicBezTo>
                <a:cubicBezTo>
                  <a:pt x="122047" y="62547"/>
                  <a:pt x="36702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5" y="127698"/>
                </a:cubicBezTo>
                <a:lnTo>
                  <a:pt x="151638" y="127698"/>
                </a:lnTo>
                <a:cubicBezTo>
                  <a:pt x="176085" y="101917"/>
                  <a:pt x="271081" y="23051"/>
                  <a:pt x="298703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7" name="Volný tvar: obrazec 376">
            <a:extLst>
              <a:ext uri="{FF2B5EF4-FFF2-40B4-BE49-F238E27FC236}">
                <a16:creationId xmlns:a16="http://schemas.microsoft.com/office/drawing/2014/main" id="{7CC703F4-10A3-45C0-BD4A-C5EB7DC7FAB5}"/>
              </a:ext>
            </a:extLst>
          </p:cNvPr>
          <p:cNvSpPr/>
          <p:nvPr/>
        </p:nvSpPr>
        <p:spPr>
          <a:xfrm>
            <a:off x="7566977" y="6355524"/>
            <a:ext cx="298703" cy="127698"/>
          </a:xfrm>
          <a:custGeom>
            <a:avLst/>
            <a:gdLst>
              <a:gd name="connsiteX0" fmla="*/ 289369 w 298703"/>
              <a:gd name="connsiteY0" fmla="*/ 0 h 127698"/>
              <a:gd name="connsiteX1" fmla="*/ 149416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3 w 298703"/>
              <a:gd name="connsiteY6" fmla="*/ 1715 h 127698"/>
              <a:gd name="connsiteX7" fmla="*/ 289369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69" y="0"/>
                </a:moveTo>
                <a:cubicBezTo>
                  <a:pt x="262065" y="11811"/>
                  <a:pt x="176720" y="62547"/>
                  <a:pt x="149416" y="76391"/>
                </a:cubicBezTo>
                <a:cubicBezTo>
                  <a:pt x="122110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1" y="23051"/>
                  <a:pt x="298703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8" name="Volný tvar: obrazec 377">
            <a:extLst>
              <a:ext uri="{FF2B5EF4-FFF2-40B4-BE49-F238E27FC236}">
                <a16:creationId xmlns:a16="http://schemas.microsoft.com/office/drawing/2014/main" id="{2A34A900-5A31-4602-A060-1494C3ED0B17}"/>
              </a:ext>
            </a:extLst>
          </p:cNvPr>
          <p:cNvSpPr/>
          <p:nvPr/>
        </p:nvSpPr>
        <p:spPr>
          <a:xfrm>
            <a:off x="7896161" y="6355524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9" name="Volný tvar: obrazec 378">
            <a:extLst>
              <a:ext uri="{FF2B5EF4-FFF2-40B4-BE49-F238E27FC236}">
                <a16:creationId xmlns:a16="http://schemas.microsoft.com/office/drawing/2014/main" id="{FCB4A70F-008F-489B-B197-E9A5E4D249FA}"/>
              </a:ext>
            </a:extLst>
          </p:cNvPr>
          <p:cNvSpPr/>
          <p:nvPr/>
        </p:nvSpPr>
        <p:spPr>
          <a:xfrm>
            <a:off x="8225535" y="6355524"/>
            <a:ext cx="298704" cy="127698"/>
          </a:xfrm>
          <a:custGeom>
            <a:avLst/>
            <a:gdLst>
              <a:gd name="connsiteX0" fmla="*/ 289306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06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06" y="0"/>
                </a:moveTo>
                <a:cubicBezTo>
                  <a:pt x="261938" y="11811"/>
                  <a:pt x="176657" y="62547"/>
                  <a:pt x="149352" y="76391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0" name="Volný tvar: obrazec 379">
            <a:extLst>
              <a:ext uri="{FF2B5EF4-FFF2-40B4-BE49-F238E27FC236}">
                <a16:creationId xmlns:a16="http://schemas.microsoft.com/office/drawing/2014/main" id="{33B6606B-6C4F-4D67-90CD-6AE1859518F2}"/>
              </a:ext>
            </a:extLst>
          </p:cNvPr>
          <p:cNvSpPr/>
          <p:nvPr/>
        </p:nvSpPr>
        <p:spPr>
          <a:xfrm>
            <a:off x="8554656" y="6355524"/>
            <a:ext cx="298767" cy="127698"/>
          </a:xfrm>
          <a:custGeom>
            <a:avLst/>
            <a:gdLst>
              <a:gd name="connsiteX0" fmla="*/ 289370 w 298767"/>
              <a:gd name="connsiteY0" fmla="*/ 0 h 127698"/>
              <a:gd name="connsiteX1" fmla="*/ 149352 w 298767"/>
              <a:gd name="connsiteY1" fmla="*/ 76391 h 127698"/>
              <a:gd name="connsiteX2" fmla="*/ 9399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702 w 298767"/>
              <a:gd name="connsiteY5" fmla="*/ 127698 h 127698"/>
              <a:gd name="connsiteX6" fmla="*/ 298768 w 298767"/>
              <a:gd name="connsiteY6" fmla="*/ 1715 h 127698"/>
              <a:gd name="connsiteX7" fmla="*/ 289370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8" y="62547"/>
                  <a:pt x="36703" y="11811"/>
                  <a:pt x="9399" y="0"/>
                </a:cubicBezTo>
                <a:lnTo>
                  <a:pt x="0" y="1715"/>
                </a:lnTo>
                <a:cubicBezTo>
                  <a:pt x="27560" y="23051"/>
                  <a:pt x="122555" y="101917"/>
                  <a:pt x="147066" y="127698"/>
                </a:cubicBezTo>
                <a:lnTo>
                  <a:pt x="151702" y="127698"/>
                </a:lnTo>
                <a:cubicBezTo>
                  <a:pt x="176213" y="101917"/>
                  <a:pt x="271145" y="23051"/>
                  <a:pt x="298768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1" name="Volný tvar: obrazec 380">
            <a:extLst>
              <a:ext uri="{FF2B5EF4-FFF2-40B4-BE49-F238E27FC236}">
                <a16:creationId xmlns:a16="http://schemas.microsoft.com/office/drawing/2014/main" id="{3E5B8101-E015-4B06-A7E3-5D139886BBB2}"/>
              </a:ext>
            </a:extLst>
          </p:cNvPr>
          <p:cNvSpPr/>
          <p:nvPr/>
        </p:nvSpPr>
        <p:spPr>
          <a:xfrm>
            <a:off x="8884031" y="6355524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1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5 w 298703"/>
              <a:gd name="connsiteY4" fmla="*/ 127698 h 127698"/>
              <a:gd name="connsiteX5" fmla="*/ 151637 w 298703"/>
              <a:gd name="connsiteY5" fmla="*/ 127698 h 127698"/>
              <a:gd name="connsiteX6" fmla="*/ 298703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1938" y="11811"/>
                  <a:pt x="176657" y="62547"/>
                  <a:pt x="149351" y="76391"/>
                </a:cubicBezTo>
                <a:cubicBezTo>
                  <a:pt x="122047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5" y="127698"/>
                </a:cubicBezTo>
                <a:lnTo>
                  <a:pt x="151637" y="127698"/>
                </a:lnTo>
                <a:cubicBezTo>
                  <a:pt x="176149" y="101917"/>
                  <a:pt x="271081" y="23051"/>
                  <a:pt x="298703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2" name="Volný tvar: obrazec 381">
            <a:extLst>
              <a:ext uri="{FF2B5EF4-FFF2-40B4-BE49-F238E27FC236}">
                <a16:creationId xmlns:a16="http://schemas.microsoft.com/office/drawing/2014/main" id="{A2599489-D4EE-4293-A35F-8FA335D179EA}"/>
              </a:ext>
            </a:extLst>
          </p:cNvPr>
          <p:cNvSpPr/>
          <p:nvPr/>
        </p:nvSpPr>
        <p:spPr>
          <a:xfrm>
            <a:off x="9213151" y="6355524"/>
            <a:ext cx="298704" cy="127698"/>
          </a:xfrm>
          <a:custGeom>
            <a:avLst/>
            <a:gdLst>
              <a:gd name="connsiteX0" fmla="*/ 289369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69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69" y="0"/>
                </a:moveTo>
                <a:cubicBezTo>
                  <a:pt x="262001" y="11811"/>
                  <a:pt x="176720" y="62547"/>
                  <a:pt x="149352" y="76391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085" y="101917"/>
                  <a:pt x="271081" y="23051"/>
                  <a:pt x="298704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3" name="Volný tvar: obrazec 382">
            <a:extLst>
              <a:ext uri="{FF2B5EF4-FFF2-40B4-BE49-F238E27FC236}">
                <a16:creationId xmlns:a16="http://schemas.microsoft.com/office/drawing/2014/main" id="{901AB671-FBA9-480F-8940-671B32120214}"/>
              </a:ext>
            </a:extLst>
          </p:cNvPr>
          <p:cNvSpPr/>
          <p:nvPr/>
        </p:nvSpPr>
        <p:spPr>
          <a:xfrm>
            <a:off x="9542335" y="6118097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416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721" y="62484"/>
                  <a:pt x="149416" y="76327"/>
                </a:cubicBezTo>
                <a:cubicBezTo>
                  <a:pt x="122110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5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4" name="Volný tvar: obrazec 383">
            <a:extLst>
              <a:ext uri="{FF2B5EF4-FFF2-40B4-BE49-F238E27FC236}">
                <a16:creationId xmlns:a16="http://schemas.microsoft.com/office/drawing/2014/main" id="{8DEDBA69-EF37-4F76-890E-E9A41EBD70FA}"/>
              </a:ext>
            </a:extLst>
          </p:cNvPr>
          <p:cNvSpPr/>
          <p:nvPr/>
        </p:nvSpPr>
        <p:spPr>
          <a:xfrm>
            <a:off x="9871582" y="6118097"/>
            <a:ext cx="298704" cy="127635"/>
          </a:xfrm>
          <a:custGeom>
            <a:avLst/>
            <a:gdLst>
              <a:gd name="connsiteX0" fmla="*/ 289306 w 298704"/>
              <a:gd name="connsiteY0" fmla="*/ 0 h 127635"/>
              <a:gd name="connsiteX1" fmla="*/ 149352 w 298704"/>
              <a:gd name="connsiteY1" fmla="*/ 76327 h 127635"/>
              <a:gd name="connsiteX2" fmla="*/ 9399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06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06" y="0"/>
                </a:moveTo>
                <a:cubicBezTo>
                  <a:pt x="261938" y="11811"/>
                  <a:pt x="176594" y="62484"/>
                  <a:pt x="149352" y="76327"/>
                </a:cubicBezTo>
                <a:cubicBezTo>
                  <a:pt x="122048" y="62484"/>
                  <a:pt x="36703" y="11748"/>
                  <a:pt x="9399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5" name="Volný tvar: obrazec 384">
            <a:extLst>
              <a:ext uri="{FF2B5EF4-FFF2-40B4-BE49-F238E27FC236}">
                <a16:creationId xmlns:a16="http://schemas.microsoft.com/office/drawing/2014/main" id="{01B0D578-CD46-4B62-9888-EC4931BFDD46}"/>
              </a:ext>
            </a:extLst>
          </p:cNvPr>
          <p:cNvSpPr/>
          <p:nvPr/>
        </p:nvSpPr>
        <p:spPr>
          <a:xfrm>
            <a:off x="10200830" y="6118097"/>
            <a:ext cx="298703" cy="127635"/>
          </a:xfrm>
          <a:custGeom>
            <a:avLst/>
            <a:gdLst>
              <a:gd name="connsiteX0" fmla="*/ 289369 w 298703"/>
              <a:gd name="connsiteY0" fmla="*/ 0 h 127635"/>
              <a:gd name="connsiteX1" fmla="*/ 149415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5 w 298703"/>
              <a:gd name="connsiteY4" fmla="*/ 127635 h 127635"/>
              <a:gd name="connsiteX5" fmla="*/ 151638 w 298703"/>
              <a:gd name="connsiteY5" fmla="*/ 127635 h 127635"/>
              <a:gd name="connsiteX6" fmla="*/ 298703 w 298703"/>
              <a:gd name="connsiteY6" fmla="*/ 1651 h 127635"/>
              <a:gd name="connsiteX7" fmla="*/ 289369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69" y="0"/>
                </a:moveTo>
                <a:cubicBezTo>
                  <a:pt x="262064" y="11811"/>
                  <a:pt x="176720" y="62484"/>
                  <a:pt x="149415" y="76327"/>
                </a:cubicBezTo>
                <a:cubicBezTo>
                  <a:pt x="122110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5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03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6" name="Volný tvar: obrazec 385">
            <a:extLst>
              <a:ext uri="{FF2B5EF4-FFF2-40B4-BE49-F238E27FC236}">
                <a16:creationId xmlns:a16="http://schemas.microsoft.com/office/drawing/2014/main" id="{E4D85535-684D-4F9D-A8A9-83F5629DFC31}"/>
              </a:ext>
            </a:extLst>
          </p:cNvPr>
          <p:cNvSpPr/>
          <p:nvPr/>
        </p:nvSpPr>
        <p:spPr>
          <a:xfrm>
            <a:off x="10530014" y="6118097"/>
            <a:ext cx="298704" cy="127635"/>
          </a:xfrm>
          <a:custGeom>
            <a:avLst/>
            <a:gdLst>
              <a:gd name="connsiteX0" fmla="*/ 289369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69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69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7" name="Volný tvar: obrazec 386">
            <a:extLst>
              <a:ext uri="{FF2B5EF4-FFF2-40B4-BE49-F238E27FC236}">
                <a16:creationId xmlns:a16="http://schemas.microsoft.com/office/drawing/2014/main" id="{0458C5F0-3434-43C0-8B82-DD9844BEEBB2}"/>
              </a:ext>
            </a:extLst>
          </p:cNvPr>
          <p:cNvSpPr/>
          <p:nvPr/>
        </p:nvSpPr>
        <p:spPr>
          <a:xfrm>
            <a:off x="10859389" y="6118097"/>
            <a:ext cx="298767" cy="127635"/>
          </a:xfrm>
          <a:custGeom>
            <a:avLst/>
            <a:gdLst>
              <a:gd name="connsiteX0" fmla="*/ 289306 w 298767"/>
              <a:gd name="connsiteY0" fmla="*/ 0 h 127635"/>
              <a:gd name="connsiteX1" fmla="*/ 149352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638 w 298767"/>
              <a:gd name="connsiteY5" fmla="*/ 127635 h 127635"/>
              <a:gd name="connsiteX6" fmla="*/ 298767 w 298767"/>
              <a:gd name="connsiteY6" fmla="*/ 1651 h 127635"/>
              <a:gd name="connsiteX7" fmla="*/ 289306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06" y="0"/>
                </a:moveTo>
                <a:cubicBezTo>
                  <a:pt x="261938" y="11811"/>
                  <a:pt x="176657" y="62484"/>
                  <a:pt x="149352" y="76327"/>
                </a:cubicBezTo>
                <a:cubicBezTo>
                  <a:pt x="122047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618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67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8" name="Volný tvar: obrazec 387">
            <a:extLst>
              <a:ext uri="{FF2B5EF4-FFF2-40B4-BE49-F238E27FC236}">
                <a16:creationId xmlns:a16="http://schemas.microsoft.com/office/drawing/2014/main" id="{39057BBA-F741-450A-89A9-92E1A9B79B1E}"/>
              </a:ext>
            </a:extLst>
          </p:cNvPr>
          <p:cNvSpPr/>
          <p:nvPr/>
        </p:nvSpPr>
        <p:spPr>
          <a:xfrm>
            <a:off x="11188509" y="6118097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145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9" name="Volný tvar: obrazec 388">
            <a:extLst>
              <a:ext uri="{FF2B5EF4-FFF2-40B4-BE49-F238E27FC236}">
                <a16:creationId xmlns:a16="http://schemas.microsoft.com/office/drawing/2014/main" id="{2B3313A6-957C-4ADA-BD21-D0C8740E4109}"/>
              </a:ext>
            </a:extLst>
          </p:cNvPr>
          <p:cNvSpPr/>
          <p:nvPr/>
        </p:nvSpPr>
        <p:spPr>
          <a:xfrm>
            <a:off x="11517883" y="6118097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416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657" y="62484"/>
                  <a:pt x="149416" y="76327"/>
                </a:cubicBezTo>
                <a:cubicBezTo>
                  <a:pt x="122110" y="62484"/>
                  <a:pt x="36830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0" name="Volný tvar: obrazec 389">
            <a:extLst>
              <a:ext uri="{FF2B5EF4-FFF2-40B4-BE49-F238E27FC236}">
                <a16:creationId xmlns:a16="http://schemas.microsoft.com/office/drawing/2014/main" id="{BC1DEFBB-5E7F-4C5A-BF80-C8BCE0DEAAFB}"/>
              </a:ext>
            </a:extLst>
          </p:cNvPr>
          <p:cNvSpPr/>
          <p:nvPr/>
        </p:nvSpPr>
        <p:spPr>
          <a:xfrm>
            <a:off x="9542335" y="6355524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416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721" y="62547"/>
                  <a:pt x="149416" y="76391"/>
                </a:cubicBezTo>
                <a:cubicBezTo>
                  <a:pt x="122110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085" y="101917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1" name="Volný tvar: obrazec 390">
            <a:extLst>
              <a:ext uri="{FF2B5EF4-FFF2-40B4-BE49-F238E27FC236}">
                <a16:creationId xmlns:a16="http://schemas.microsoft.com/office/drawing/2014/main" id="{EA091F80-DE7F-465B-8153-2A36559B7464}"/>
              </a:ext>
            </a:extLst>
          </p:cNvPr>
          <p:cNvSpPr/>
          <p:nvPr/>
        </p:nvSpPr>
        <p:spPr>
          <a:xfrm>
            <a:off x="9871582" y="6355524"/>
            <a:ext cx="298704" cy="127698"/>
          </a:xfrm>
          <a:custGeom>
            <a:avLst/>
            <a:gdLst>
              <a:gd name="connsiteX0" fmla="*/ 289306 w 298704"/>
              <a:gd name="connsiteY0" fmla="*/ 0 h 127698"/>
              <a:gd name="connsiteX1" fmla="*/ 149352 w 298704"/>
              <a:gd name="connsiteY1" fmla="*/ 76391 h 127698"/>
              <a:gd name="connsiteX2" fmla="*/ 9399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06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06" y="0"/>
                </a:moveTo>
                <a:cubicBezTo>
                  <a:pt x="261938" y="11811"/>
                  <a:pt x="176594" y="62547"/>
                  <a:pt x="149352" y="76391"/>
                </a:cubicBezTo>
                <a:cubicBezTo>
                  <a:pt x="122048" y="62547"/>
                  <a:pt x="36703" y="11811"/>
                  <a:pt x="9399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2" name="Volný tvar: obrazec 391">
            <a:extLst>
              <a:ext uri="{FF2B5EF4-FFF2-40B4-BE49-F238E27FC236}">
                <a16:creationId xmlns:a16="http://schemas.microsoft.com/office/drawing/2014/main" id="{D1FB2512-DB65-4B77-8BC7-CF13477891E3}"/>
              </a:ext>
            </a:extLst>
          </p:cNvPr>
          <p:cNvSpPr/>
          <p:nvPr/>
        </p:nvSpPr>
        <p:spPr>
          <a:xfrm>
            <a:off x="10200830" y="6355524"/>
            <a:ext cx="298703" cy="127698"/>
          </a:xfrm>
          <a:custGeom>
            <a:avLst/>
            <a:gdLst>
              <a:gd name="connsiteX0" fmla="*/ 289369 w 298703"/>
              <a:gd name="connsiteY0" fmla="*/ 0 h 127698"/>
              <a:gd name="connsiteX1" fmla="*/ 149415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5 w 298703"/>
              <a:gd name="connsiteY4" fmla="*/ 127698 h 127698"/>
              <a:gd name="connsiteX5" fmla="*/ 151638 w 298703"/>
              <a:gd name="connsiteY5" fmla="*/ 127698 h 127698"/>
              <a:gd name="connsiteX6" fmla="*/ 298703 w 298703"/>
              <a:gd name="connsiteY6" fmla="*/ 1715 h 127698"/>
              <a:gd name="connsiteX7" fmla="*/ 289369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69" y="0"/>
                </a:moveTo>
                <a:cubicBezTo>
                  <a:pt x="262064" y="11811"/>
                  <a:pt x="176720" y="62547"/>
                  <a:pt x="149415" y="76391"/>
                </a:cubicBezTo>
                <a:cubicBezTo>
                  <a:pt x="122110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5" y="127698"/>
                </a:cubicBezTo>
                <a:lnTo>
                  <a:pt x="151638" y="127698"/>
                </a:lnTo>
                <a:cubicBezTo>
                  <a:pt x="176149" y="101917"/>
                  <a:pt x="271081" y="23051"/>
                  <a:pt x="298703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3" name="Volný tvar: obrazec 392">
            <a:extLst>
              <a:ext uri="{FF2B5EF4-FFF2-40B4-BE49-F238E27FC236}">
                <a16:creationId xmlns:a16="http://schemas.microsoft.com/office/drawing/2014/main" id="{619650F7-5DD7-4CD3-9E74-F01855373C68}"/>
              </a:ext>
            </a:extLst>
          </p:cNvPr>
          <p:cNvSpPr/>
          <p:nvPr/>
        </p:nvSpPr>
        <p:spPr>
          <a:xfrm>
            <a:off x="10530014" y="6355524"/>
            <a:ext cx="298704" cy="127698"/>
          </a:xfrm>
          <a:custGeom>
            <a:avLst/>
            <a:gdLst>
              <a:gd name="connsiteX0" fmla="*/ 289369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69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69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1" y="23051"/>
                  <a:pt x="298704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4" name="Volný tvar: obrazec 393">
            <a:extLst>
              <a:ext uri="{FF2B5EF4-FFF2-40B4-BE49-F238E27FC236}">
                <a16:creationId xmlns:a16="http://schemas.microsoft.com/office/drawing/2014/main" id="{71BDFA27-C766-4868-A3FD-8958AA467581}"/>
              </a:ext>
            </a:extLst>
          </p:cNvPr>
          <p:cNvSpPr/>
          <p:nvPr/>
        </p:nvSpPr>
        <p:spPr>
          <a:xfrm>
            <a:off x="10859389" y="6355524"/>
            <a:ext cx="298767" cy="127698"/>
          </a:xfrm>
          <a:custGeom>
            <a:avLst/>
            <a:gdLst>
              <a:gd name="connsiteX0" fmla="*/ 289306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638 w 298767"/>
              <a:gd name="connsiteY5" fmla="*/ 127698 h 127698"/>
              <a:gd name="connsiteX6" fmla="*/ 298767 w 298767"/>
              <a:gd name="connsiteY6" fmla="*/ 1715 h 127698"/>
              <a:gd name="connsiteX7" fmla="*/ 289306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06" y="0"/>
                </a:moveTo>
                <a:cubicBezTo>
                  <a:pt x="261938" y="11811"/>
                  <a:pt x="176657" y="62547"/>
                  <a:pt x="149352" y="76391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618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1" y="23051"/>
                  <a:pt x="298767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5" name="Volný tvar: obrazec 394">
            <a:extLst>
              <a:ext uri="{FF2B5EF4-FFF2-40B4-BE49-F238E27FC236}">
                <a16:creationId xmlns:a16="http://schemas.microsoft.com/office/drawing/2014/main" id="{ED845DCA-19BE-43E2-A439-DE98423C43D8}"/>
              </a:ext>
            </a:extLst>
          </p:cNvPr>
          <p:cNvSpPr/>
          <p:nvPr/>
        </p:nvSpPr>
        <p:spPr>
          <a:xfrm>
            <a:off x="11188509" y="6355524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145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6" name="Volný tvar: obrazec 395">
            <a:extLst>
              <a:ext uri="{FF2B5EF4-FFF2-40B4-BE49-F238E27FC236}">
                <a16:creationId xmlns:a16="http://schemas.microsoft.com/office/drawing/2014/main" id="{75C97D6B-5360-4B05-856D-91F8EFC1DCBF}"/>
              </a:ext>
            </a:extLst>
          </p:cNvPr>
          <p:cNvSpPr/>
          <p:nvPr/>
        </p:nvSpPr>
        <p:spPr>
          <a:xfrm>
            <a:off x="11517883" y="6355524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416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657" y="62547"/>
                  <a:pt x="149416" y="76391"/>
                </a:cubicBezTo>
                <a:cubicBezTo>
                  <a:pt x="122110" y="62547"/>
                  <a:pt x="36830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8" name="Volný tvar: obrazec 397">
            <a:extLst>
              <a:ext uri="{FF2B5EF4-FFF2-40B4-BE49-F238E27FC236}">
                <a16:creationId xmlns:a16="http://schemas.microsoft.com/office/drawing/2014/main" id="{6E6DDE42-3F51-4FF7-894E-6F006CB68EDA}"/>
              </a:ext>
            </a:extLst>
          </p:cNvPr>
          <p:cNvSpPr/>
          <p:nvPr/>
        </p:nvSpPr>
        <p:spPr>
          <a:xfrm>
            <a:off x="981900" y="5640133"/>
            <a:ext cx="298703" cy="127634"/>
          </a:xfrm>
          <a:custGeom>
            <a:avLst/>
            <a:gdLst>
              <a:gd name="connsiteX0" fmla="*/ 289306 w 298703"/>
              <a:gd name="connsiteY0" fmla="*/ 0 h 127634"/>
              <a:gd name="connsiteX1" fmla="*/ 149352 w 298703"/>
              <a:gd name="connsiteY1" fmla="*/ 76390 h 127634"/>
              <a:gd name="connsiteX2" fmla="*/ 9398 w 298703"/>
              <a:gd name="connsiteY2" fmla="*/ 0 h 127634"/>
              <a:gd name="connsiteX3" fmla="*/ 0 w 298703"/>
              <a:gd name="connsiteY3" fmla="*/ 1651 h 127634"/>
              <a:gd name="connsiteX4" fmla="*/ 147066 w 298703"/>
              <a:gd name="connsiteY4" fmla="*/ 127635 h 127634"/>
              <a:gd name="connsiteX5" fmla="*/ 151638 w 298703"/>
              <a:gd name="connsiteY5" fmla="*/ 127635 h 127634"/>
              <a:gd name="connsiteX6" fmla="*/ 298704 w 298703"/>
              <a:gd name="connsiteY6" fmla="*/ 1651 h 127634"/>
              <a:gd name="connsiteX7" fmla="*/ 289306 w 298703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4">
                <a:moveTo>
                  <a:pt x="289306" y="0"/>
                </a:moveTo>
                <a:cubicBezTo>
                  <a:pt x="261938" y="11811"/>
                  <a:pt x="176593" y="62484"/>
                  <a:pt x="149352" y="76390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9" name="Volný tvar: obrazec 398">
            <a:extLst>
              <a:ext uri="{FF2B5EF4-FFF2-40B4-BE49-F238E27FC236}">
                <a16:creationId xmlns:a16="http://schemas.microsoft.com/office/drawing/2014/main" id="{12FFC257-4FF5-47DB-8223-EBC47504CF9B}"/>
              </a:ext>
            </a:extLst>
          </p:cNvPr>
          <p:cNvSpPr/>
          <p:nvPr/>
        </p:nvSpPr>
        <p:spPr>
          <a:xfrm>
            <a:off x="1311211" y="5640133"/>
            <a:ext cx="298767" cy="127634"/>
          </a:xfrm>
          <a:custGeom>
            <a:avLst/>
            <a:gdLst>
              <a:gd name="connsiteX0" fmla="*/ 289369 w 298767"/>
              <a:gd name="connsiteY0" fmla="*/ 0 h 127634"/>
              <a:gd name="connsiteX1" fmla="*/ 149416 w 298767"/>
              <a:gd name="connsiteY1" fmla="*/ 76390 h 127634"/>
              <a:gd name="connsiteX2" fmla="*/ 9398 w 298767"/>
              <a:gd name="connsiteY2" fmla="*/ 0 h 127634"/>
              <a:gd name="connsiteX3" fmla="*/ 0 w 298767"/>
              <a:gd name="connsiteY3" fmla="*/ 1651 h 127634"/>
              <a:gd name="connsiteX4" fmla="*/ 147066 w 298767"/>
              <a:gd name="connsiteY4" fmla="*/ 127635 h 127634"/>
              <a:gd name="connsiteX5" fmla="*/ 151638 w 298767"/>
              <a:gd name="connsiteY5" fmla="*/ 127635 h 127634"/>
              <a:gd name="connsiteX6" fmla="*/ 298767 w 298767"/>
              <a:gd name="connsiteY6" fmla="*/ 1651 h 127634"/>
              <a:gd name="connsiteX7" fmla="*/ 289369 w 298767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4">
                <a:moveTo>
                  <a:pt x="289369" y="0"/>
                </a:moveTo>
                <a:cubicBezTo>
                  <a:pt x="262001" y="11811"/>
                  <a:pt x="176721" y="62484"/>
                  <a:pt x="149416" y="76390"/>
                </a:cubicBezTo>
                <a:cubicBezTo>
                  <a:pt x="122110" y="62547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1" y="22987"/>
                  <a:pt x="298767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00" name="Volný tvar: obrazec 399">
            <a:extLst>
              <a:ext uri="{FF2B5EF4-FFF2-40B4-BE49-F238E27FC236}">
                <a16:creationId xmlns:a16="http://schemas.microsoft.com/office/drawing/2014/main" id="{E1987E06-9264-42BB-9B93-42C6851434E8}"/>
              </a:ext>
            </a:extLst>
          </p:cNvPr>
          <p:cNvSpPr/>
          <p:nvPr/>
        </p:nvSpPr>
        <p:spPr>
          <a:xfrm>
            <a:off x="1640332" y="5640133"/>
            <a:ext cx="298767" cy="127634"/>
          </a:xfrm>
          <a:custGeom>
            <a:avLst/>
            <a:gdLst>
              <a:gd name="connsiteX0" fmla="*/ 289370 w 298767"/>
              <a:gd name="connsiteY0" fmla="*/ 0 h 127634"/>
              <a:gd name="connsiteX1" fmla="*/ 149352 w 298767"/>
              <a:gd name="connsiteY1" fmla="*/ 76390 h 127634"/>
              <a:gd name="connsiteX2" fmla="*/ 9398 w 298767"/>
              <a:gd name="connsiteY2" fmla="*/ 0 h 127634"/>
              <a:gd name="connsiteX3" fmla="*/ 0 w 298767"/>
              <a:gd name="connsiteY3" fmla="*/ 1651 h 127634"/>
              <a:gd name="connsiteX4" fmla="*/ 147066 w 298767"/>
              <a:gd name="connsiteY4" fmla="*/ 127635 h 127634"/>
              <a:gd name="connsiteX5" fmla="*/ 151701 w 298767"/>
              <a:gd name="connsiteY5" fmla="*/ 127635 h 127634"/>
              <a:gd name="connsiteX6" fmla="*/ 298767 w 298767"/>
              <a:gd name="connsiteY6" fmla="*/ 1651 h 127634"/>
              <a:gd name="connsiteX7" fmla="*/ 289370 w 298767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4">
                <a:moveTo>
                  <a:pt x="289370" y="0"/>
                </a:moveTo>
                <a:cubicBezTo>
                  <a:pt x="262001" y="11811"/>
                  <a:pt x="176657" y="62484"/>
                  <a:pt x="149352" y="76390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701" y="127635"/>
                </a:lnTo>
                <a:cubicBezTo>
                  <a:pt x="176213" y="101917"/>
                  <a:pt x="271208" y="22987"/>
                  <a:pt x="298767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01" name="Volný tvar: obrazec 400">
            <a:extLst>
              <a:ext uri="{FF2B5EF4-FFF2-40B4-BE49-F238E27FC236}">
                <a16:creationId xmlns:a16="http://schemas.microsoft.com/office/drawing/2014/main" id="{2998A284-B2DF-4AE8-9EE4-F6DE3B51D42A}"/>
              </a:ext>
            </a:extLst>
          </p:cNvPr>
          <p:cNvSpPr/>
          <p:nvPr/>
        </p:nvSpPr>
        <p:spPr>
          <a:xfrm>
            <a:off x="1969770" y="5640133"/>
            <a:ext cx="298767" cy="127634"/>
          </a:xfrm>
          <a:custGeom>
            <a:avLst/>
            <a:gdLst>
              <a:gd name="connsiteX0" fmla="*/ 289306 w 298767"/>
              <a:gd name="connsiteY0" fmla="*/ 0 h 127634"/>
              <a:gd name="connsiteX1" fmla="*/ 149352 w 298767"/>
              <a:gd name="connsiteY1" fmla="*/ 76390 h 127634"/>
              <a:gd name="connsiteX2" fmla="*/ 9398 w 298767"/>
              <a:gd name="connsiteY2" fmla="*/ 0 h 127634"/>
              <a:gd name="connsiteX3" fmla="*/ 0 w 298767"/>
              <a:gd name="connsiteY3" fmla="*/ 1651 h 127634"/>
              <a:gd name="connsiteX4" fmla="*/ 147066 w 298767"/>
              <a:gd name="connsiteY4" fmla="*/ 127635 h 127634"/>
              <a:gd name="connsiteX5" fmla="*/ 151638 w 298767"/>
              <a:gd name="connsiteY5" fmla="*/ 127635 h 127634"/>
              <a:gd name="connsiteX6" fmla="*/ 298767 w 298767"/>
              <a:gd name="connsiteY6" fmla="*/ 1651 h 127634"/>
              <a:gd name="connsiteX7" fmla="*/ 289306 w 298767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4">
                <a:moveTo>
                  <a:pt x="289306" y="0"/>
                </a:moveTo>
                <a:cubicBezTo>
                  <a:pt x="262001" y="11811"/>
                  <a:pt x="176657" y="62484"/>
                  <a:pt x="149352" y="76390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618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2" y="22987"/>
                  <a:pt x="298767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02" name="Volný tvar: obrazec 401">
            <a:extLst>
              <a:ext uri="{FF2B5EF4-FFF2-40B4-BE49-F238E27FC236}">
                <a16:creationId xmlns:a16="http://schemas.microsoft.com/office/drawing/2014/main" id="{ED8092B1-8DFA-4D28-ADC2-5E3B9F9692FB}"/>
              </a:ext>
            </a:extLst>
          </p:cNvPr>
          <p:cNvSpPr/>
          <p:nvPr/>
        </p:nvSpPr>
        <p:spPr>
          <a:xfrm>
            <a:off x="2298826" y="5640133"/>
            <a:ext cx="298704" cy="127634"/>
          </a:xfrm>
          <a:custGeom>
            <a:avLst/>
            <a:gdLst>
              <a:gd name="connsiteX0" fmla="*/ 289433 w 298704"/>
              <a:gd name="connsiteY0" fmla="*/ 0 h 127634"/>
              <a:gd name="connsiteX1" fmla="*/ 149416 w 298704"/>
              <a:gd name="connsiteY1" fmla="*/ 76390 h 127634"/>
              <a:gd name="connsiteX2" fmla="*/ 9398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433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433" y="0"/>
                </a:moveTo>
                <a:cubicBezTo>
                  <a:pt x="262065" y="11811"/>
                  <a:pt x="176721" y="62484"/>
                  <a:pt x="149416" y="76390"/>
                </a:cubicBezTo>
                <a:cubicBezTo>
                  <a:pt x="122111" y="62547"/>
                  <a:pt x="36830" y="11811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6" y="101917"/>
                  <a:pt x="271082" y="22987"/>
                  <a:pt x="298704" y="1651"/>
                </a:cubicBezTo>
                <a:lnTo>
                  <a:pt x="289433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03" name="Volný tvar: obrazec 402">
            <a:extLst>
              <a:ext uri="{FF2B5EF4-FFF2-40B4-BE49-F238E27FC236}">
                <a16:creationId xmlns:a16="http://schemas.microsoft.com/office/drawing/2014/main" id="{8EB15BBC-5892-4997-B26B-A99ABABF04F6}"/>
              </a:ext>
            </a:extLst>
          </p:cNvPr>
          <p:cNvSpPr/>
          <p:nvPr/>
        </p:nvSpPr>
        <p:spPr>
          <a:xfrm>
            <a:off x="2628201" y="5640133"/>
            <a:ext cx="298703" cy="127634"/>
          </a:xfrm>
          <a:custGeom>
            <a:avLst/>
            <a:gdLst>
              <a:gd name="connsiteX0" fmla="*/ 289369 w 298703"/>
              <a:gd name="connsiteY0" fmla="*/ 0 h 127634"/>
              <a:gd name="connsiteX1" fmla="*/ 149416 w 298703"/>
              <a:gd name="connsiteY1" fmla="*/ 76390 h 127634"/>
              <a:gd name="connsiteX2" fmla="*/ 9398 w 298703"/>
              <a:gd name="connsiteY2" fmla="*/ 0 h 127634"/>
              <a:gd name="connsiteX3" fmla="*/ 0 w 298703"/>
              <a:gd name="connsiteY3" fmla="*/ 1651 h 127634"/>
              <a:gd name="connsiteX4" fmla="*/ 147066 w 298703"/>
              <a:gd name="connsiteY4" fmla="*/ 127635 h 127634"/>
              <a:gd name="connsiteX5" fmla="*/ 151638 w 298703"/>
              <a:gd name="connsiteY5" fmla="*/ 127635 h 127634"/>
              <a:gd name="connsiteX6" fmla="*/ 298704 w 298703"/>
              <a:gd name="connsiteY6" fmla="*/ 1651 h 127634"/>
              <a:gd name="connsiteX7" fmla="*/ 289369 w 298703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4">
                <a:moveTo>
                  <a:pt x="289369" y="0"/>
                </a:moveTo>
                <a:cubicBezTo>
                  <a:pt x="262001" y="11811"/>
                  <a:pt x="176720" y="62484"/>
                  <a:pt x="149416" y="76390"/>
                </a:cubicBezTo>
                <a:cubicBezTo>
                  <a:pt x="122110" y="62547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1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04" name="Volný tvar: obrazec 403">
            <a:extLst>
              <a:ext uri="{FF2B5EF4-FFF2-40B4-BE49-F238E27FC236}">
                <a16:creationId xmlns:a16="http://schemas.microsoft.com/office/drawing/2014/main" id="{4CAE1D07-760E-4038-8E4F-7332D56F89A3}"/>
              </a:ext>
            </a:extLst>
          </p:cNvPr>
          <p:cNvSpPr/>
          <p:nvPr/>
        </p:nvSpPr>
        <p:spPr>
          <a:xfrm>
            <a:off x="2957385" y="5640133"/>
            <a:ext cx="298704" cy="127634"/>
          </a:xfrm>
          <a:custGeom>
            <a:avLst/>
            <a:gdLst>
              <a:gd name="connsiteX0" fmla="*/ 289369 w 298704"/>
              <a:gd name="connsiteY0" fmla="*/ 0 h 127634"/>
              <a:gd name="connsiteX1" fmla="*/ 149352 w 298704"/>
              <a:gd name="connsiteY1" fmla="*/ 76390 h 127634"/>
              <a:gd name="connsiteX2" fmla="*/ 9398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369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369" y="0"/>
                </a:moveTo>
                <a:cubicBezTo>
                  <a:pt x="262001" y="11811"/>
                  <a:pt x="176657" y="62484"/>
                  <a:pt x="149352" y="76390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5" y="101917"/>
                  <a:pt x="271082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05" name="Volný tvar: obrazec 404">
            <a:extLst>
              <a:ext uri="{FF2B5EF4-FFF2-40B4-BE49-F238E27FC236}">
                <a16:creationId xmlns:a16="http://schemas.microsoft.com/office/drawing/2014/main" id="{542666F0-2DB9-49B9-A921-4F64517604E8}"/>
              </a:ext>
            </a:extLst>
          </p:cNvPr>
          <p:cNvSpPr/>
          <p:nvPr/>
        </p:nvSpPr>
        <p:spPr>
          <a:xfrm>
            <a:off x="3286759" y="5640133"/>
            <a:ext cx="298704" cy="127634"/>
          </a:xfrm>
          <a:custGeom>
            <a:avLst/>
            <a:gdLst>
              <a:gd name="connsiteX0" fmla="*/ 289306 w 298704"/>
              <a:gd name="connsiteY0" fmla="*/ 0 h 127634"/>
              <a:gd name="connsiteX1" fmla="*/ 149352 w 298704"/>
              <a:gd name="connsiteY1" fmla="*/ 76390 h 127634"/>
              <a:gd name="connsiteX2" fmla="*/ 9398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306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306" y="0"/>
                </a:moveTo>
                <a:cubicBezTo>
                  <a:pt x="261938" y="11811"/>
                  <a:pt x="176593" y="62484"/>
                  <a:pt x="149352" y="76390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06" name="Volný tvar: obrazec 405">
            <a:extLst>
              <a:ext uri="{FF2B5EF4-FFF2-40B4-BE49-F238E27FC236}">
                <a16:creationId xmlns:a16="http://schemas.microsoft.com/office/drawing/2014/main" id="{1DF6DBA0-E44B-4A1D-8B56-5C1CB37F0261}"/>
              </a:ext>
            </a:extLst>
          </p:cNvPr>
          <p:cNvSpPr/>
          <p:nvPr/>
        </p:nvSpPr>
        <p:spPr>
          <a:xfrm>
            <a:off x="3615880" y="5640133"/>
            <a:ext cx="298703" cy="127634"/>
          </a:xfrm>
          <a:custGeom>
            <a:avLst/>
            <a:gdLst>
              <a:gd name="connsiteX0" fmla="*/ 289370 w 298703"/>
              <a:gd name="connsiteY0" fmla="*/ 0 h 127634"/>
              <a:gd name="connsiteX1" fmla="*/ 149352 w 298703"/>
              <a:gd name="connsiteY1" fmla="*/ 76390 h 127634"/>
              <a:gd name="connsiteX2" fmla="*/ 9398 w 298703"/>
              <a:gd name="connsiteY2" fmla="*/ 0 h 127634"/>
              <a:gd name="connsiteX3" fmla="*/ 0 w 298703"/>
              <a:gd name="connsiteY3" fmla="*/ 1651 h 127634"/>
              <a:gd name="connsiteX4" fmla="*/ 147066 w 298703"/>
              <a:gd name="connsiteY4" fmla="*/ 127635 h 127634"/>
              <a:gd name="connsiteX5" fmla="*/ 151638 w 298703"/>
              <a:gd name="connsiteY5" fmla="*/ 127635 h 127634"/>
              <a:gd name="connsiteX6" fmla="*/ 298704 w 298703"/>
              <a:gd name="connsiteY6" fmla="*/ 1651 h 127634"/>
              <a:gd name="connsiteX7" fmla="*/ 289370 w 298703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4">
                <a:moveTo>
                  <a:pt x="289370" y="0"/>
                </a:moveTo>
                <a:cubicBezTo>
                  <a:pt x="262001" y="11811"/>
                  <a:pt x="176657" y="62484"/>
                  <a:pt x="149352" y="76390"/>
                </a:cubicBezTo>
                <a:cubicBezTo>
                  <a:pt x="122047" y="62547"/>
                  <a:pt x="36766" y="11811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07" name="Volný tvar: obrazec 406">
            <a:extLst>
              <a:ext uri="{FF2B5EF4-FFF2-40B4-BE49-F238E27FC236}">
                <a16:creationId xmlns:a16="http://schemas.microsoft.com/office/drawing/2014/main" id="{D2DB48B4-2B29-4C17-A9A0-B1B810E43217}"/>
              </a:ext>
            </a:extLst>
          </p:cNvPr>
          <p:cNvSpPr/>
          <p:nvPr/>
        </p:nvSpPr>
        <p:spPr>
          <a:xfrm>
            <a:off x="3945318" y="5640133"/>
            <a:ext cx="298703" cy="127634"/>
          </a:xfrm>
          <a:custGeom>
            <a:avLst/>
            <a:gdLst>
              <a:gd name="connsiteX0" fmla="*/ 289306 w 298703"/>
              <a:gd name="connsiteY0" fmla="*/ 0 h 127634"/>
              <a:gd name="connsiteX1" fmla="*/ 149352 w 298703"/>
              <a:gd name="connsiteY1" fmla="*/ 76390 h 127634"/>
              <a:gd name="connsiteX2" fmla="*/ 9398 w 298703"/>
              <a:gd name="connsiteY2" fmla="*/ 0 h 127634"/>
              <a:gd name="connsiteX3" fmla="*/ 0 w 298703"/>
              <a:gd name="connsiteY3" fmla="*/ 1651 h 127634"/>
              <a:gd name="connsiteX4" fmla="*/ 147066 w 298703"/>
              <a:gd name="connsiteY4" fmla="*/ 127635 h 127634"/>
              <a:gd name="connsiteX5" fmla="*/ 151638 w 298703"/>
              <a:gd name="connsiteY5" fmla="*/ 127635 h 127634"/>
              <a:gd name="connsiteX6" fmla="*/ 298704 w 298703"/>
              <a:gd name="connsiteY6" fmla="*/ 1651 h 127634"/>
              <a:gd name="connsiteX7" fmla="*/ 289306 w 298703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4">
                <a:moveTo>
                  <a:pt x="289306" y="0"/>
                </a:moveTo>
                <a:cubicBezTo>
                  <a:pt x="262001" y="11811"/>
                  <a:pt x="176657" y="62484"/>
                  <a:pt x="149352" y="76390"/>
                </a:cubicBezTo>
                <a:cubicBezTo>
                  <a:pt x="122047" y="62547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08" name="Volný tvar: obrazec 407">
            <a:extLst>
              <a:ext uri="{FF2B5EF4-FFF2-40B4-BE49-F238E27FC236}">
                <a16:creationId xmlns:a16="http://schemas.microsoft.com/office/drawing/2014/main" id="{33514EBB-FFAC-4F51-8F58-AE8F794E35B5}"/>
              </a:ext>
            </a:extLst>
          </p:cNvPr>
          <p:cNvSpPr/>
          <p:nvPr/>
        </p:nvSpPr>
        <p:spPr>
          <a:xfrm>
            <a:off x="4274439" y="5640133"/>
            <a:ext cx="298703" cy="127634"/>
          </a:xfrm>
          <a:custGeom>
            <a:avLst/>
            <a:gdLst>
              <a:gd name="connsiteX0" fmla="*/ 289370 w 298703"/>
              <a:gd name="connsiteY0" fmla="*/ 0 h 127634"/>
              <a:gd name="connsiteX1" fmla="*/ 149352 w 298703"/>
              <a:gd name="connsiteY1" fmla="*/ 76390 h 127634"/>
              <a:gd name="connsiteX2" fmla="*/ 9398 w 298703"/>
              <a:gd name="connsiteY2" fmla="*/ 0 h 127634"/>
              <a:gd name="connsiteX3" fmla="*/ 0 w 298703"/>
              <a:gd name="connsiteY3" fmla="*/ 1651 h 127634"/>
              <a:gd name="connsiteX4" fmla="*/ 147066 w 298703"/>
              <a:gd name="connsiteY4" fmla="*/ 127635 h 127634"/>
              <a:gd name="connsiteX5" fmla="*/ 151638 w 298703"/>
              <a:gd name="connsiteY5" fmla="*/ 127635 h 127634"/>
              <a:gd name="connsiteX6" fmla="*/ 298704 w 298703"/>
              <a:gd name="connsiteY6" fmla="*/ 1651 h 127634"/>
              <a:gd name="connsiteX7" fmla="*/ 289370 w 298703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4">
                <a:moveTo>
                  <a:pt x="289370" y="0"/>
                </a:moveTo>
                <a:cubicBezTo>
                  <a:pt x="262001" y="11811"/>
                  <a:pt x="176657" y="62484"/>
                  <a:pt x="149352" y="76390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145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09" name="Volný tvar: obrazec 408">
            <a:extLst>
              <a:ext uri="{FF2B5EF4-FFF2-40B4-BE49-F238E27FC236}">
                <a16:creationId xmlns:a16="http://schemas.microsoft.com/office/drawing/2014/main" id="{CB43FCD1-AA60-413D-8248-5895B798DA73}"/>
              </a:ext>
            </a:extLst>
          </p:cNvPr>
          <p:cNvSpPr/>
          <p:nvPr/>
        </p:nvSpPr>
        <p:spPr>
          <a:xfrm>
            <a:off x="4603750" y="5640133"/>
            <a:ext cx="298703" cy="127634"/>
          </a:xfrm>
          <a:custGeom>
            <a:avLst/>
            <a:gdLst>
              <a:gd name="connsiteX0" fmla="*/ 289370 w 298703"/>
              <a:gd name="connsiteY0" fmla="*/ 0 h 127634"/>
              <a:gd name="connsiteX1" fmla="*/ 149416 w 298703"/>
              <a:gd name="connsiteY1" fmla="*/ 76390 h 127634"/>
              <a:gd name="connsiteX2" fmla="*/ 9398 w 298703"/>
              <a:gd name="connsiteY2" fmla="*/ 0 h 127634"/>
              <a:gd name="connsiteX3" fmla="*/ 0 w 298703"/>
              <a:gd name="connsiteY3" fmla="*/ 1651 h 127634"/>
              <a:gd name="connsiteX4" fmla="*/ 147066 w 298703"/>
              <a:gd name="connsiteY4" fmla="*/ 127635 h 127634"/>
              <a:gd name="connsiteX5" fmla="*/ 151638 w 298703"/>
              <a:gd name="connsiteY5" fmla="*/ 127635 h 127634"/>
              <a:gd name="connsiteX6" fmla="*/ 298704 w 298703"/>
              <a:gd name="connsiteY6" fmla="*/ 1651 h 127634"/>
              <a:gd name="connsiteX7" fmla="*/ 289370 w 298703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4">
                <a:moveTo>
                  <a:pt x="289370" y="0"/>
                </a:moveTo>
                <a:cubicBezTo>
                  <a:pt x="262001" y="11811"/>
                  <a:pt x="176657" y="62484"/>
                  <a:pt x="149416" y="76390"/>
                </a:cubicBezTo>
                <a:cubicBezTo>
                  <a:pt x="122110" y="62547"/>
                  <a:pt x="36830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10" name="Volný tvar: obrazec 409">
            <a:extLst>
              <a:ext uri="{FF2B5EF4-FFF2-40B4-BE49-F238E27FC236}">
                <a16:creationId xmlns:a16="http://schemas.microsoft.com/office/drawing/2014/main" id="{01CB69B7-6315-4D29-BD0D-4ABD658559FF}"/>
              </a:ext>
            </a:extLst>
          </p:cNvPr>
          <p:cNvSpPr/>
          <p:nvPr/>
        </p:nvSpPr>
        <p:spPr>
          <a:xfrm>
            <a:off x="4932934" y="5640133"/>
            <a:ext cx="298767" cy="127634"/>
          </a:xfrm>
          <a:custGeom>
            <a:avLst/>
            <a:gdLst>
              <a:gd name="connsiteX0" fmla="*/ 289369 w 298767"/>
              <a:gd name="connsiteY0" fmla="*/ 0 h 127634"/>
              <a:gd name="connsiteX1" fmla="*/ 149352 w 298767"/>
              <a:gd name="connsiteY1" fmla="*/ 76390 h 127634"/>
              <a:gd name="connsiteX2" fmla="*/ 9398 w 298767"/>
              <a:gd name="connsiteY2" fmla="*/ 0 h 127634"/>
              <a:gd name="connsiteX3" fmla="*/ 0 w 298767"/>
              <a:gd name="connsiteY3" fmla="*/ 1651 h 127634"/>
              <a:gd name="connsiteX4" fmla="*/ 147066 w 298767"/>
              <a:gd name="connsiteY4" fmla="*/ 127635 h 127634"/>
              <a:gd name="connsiteX5" fmla="*/ 151701 w 298767"/>
              <a:gd name="connsiteY5" fmla="*/ 127635 h 127634"/>
              <a:gd name="connsiteX6" fmla="*/ 298767 w 298767"/>
              <a:gd name="connsiteY6" fmla="*/ 1651 h 127634"/>
              <a:gd name="connsiteX7" fmla="*/ 289369 w 298767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4">
                <a:moveTo>
                  <a:pt x="289369" y="0"/>
                </a:moveTo>
                <a:cubicBezTo>
                  <a:pt x="262001" y="11811"/>
                  <a:pt x="176657" y="62484"/>
                  <a:pt x="149352" y="76390"/>
                </a:cubicBezTo>
                <a:cubicBezTo>
                  <a:pt x="122047" y="62547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701" y="127635"/>
                </a:lnTo>
                <a:cubicBezTo>
                  <a:pt x="176149" y="101917"/>
                  <a:pt x="271145" y="22987"/>
                  <a:pt x="298767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11" name="Volný tvar: obrazec 410">
            <a:extLst>
              <a:ext uri="{FF2B5EF4-FFF2-40B4-BE49-F238E27FC236}">
                <a16:creationId xmlns:a16="http://schemas.microsoft.com/office/drawing/2014/main" id="{562A0B84-845E-4279-9053-DCFECD5A1C0B}"/>
              </a:ext>
            </a:extLst>
          </p:cNvPr>
          <p:cNvSpPr/>
          <p:nvPr/>
        </p:nvSpPr>
        <p:spPr>
          <a:xfrm>
            <a:off x="981900" y="5877623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2 w 298703"/>
              <a:gd name="connsiteY1" fmla="*/ 76391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1938" y="11811"/>
                  <a:pt x="176593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12" name="Volný tvar: obrazec 411">
            <a:extLst>
              <a:ext uri="{FF2B5EF4-FFF2-40B4-BE49-F238E27FC236}">
                <a16:creationId xmlns:a16="http://schemas.microsoft.com/office/drawing/2014/main" id="{D65F7601-AD8B-4A5B-A612-DBA0C5F94C51}"/>
              </a:ext>
            </a:extLst>
          </p:cNvPr>
          <p:cNvSpPr/>
          <p:nvPr/>
        </p:nvSpPr>
        <p:spPr>
          <a:xfrm>
            <a:off x="1311211" y="5877623"/>
            <a:ext cx="298767" cy="127635"/>
          </a:xfrm>
          <a:custGeom>
            <a:avLst/>
            <a:gdLst>
              <a:gd name="connsiteX0" fmla="*/ 289369 w 298767"/>
              <a:gd name="connsiteY0" fmla="*/ 0 h 127635"/>
              <a:gd name="connsiteX1" fmla="*/ 149416 w 298767"/>
              <a:gd name="connsiteY1" fmla="*/ 76391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638 w 298767"/>
              <a:gd name="connsiteY5" fmla="*/ 127635 h 127635"/>
              <a:gd name="connsiteX6" fmla="*/ 298767 w 298767"/>
              <a:gd name="connsiteY6" fmla="*/ 1651 h 127635"/>
              <a:gd name="connsiteX7" fmla="*/ 289369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69" y="0"/>
                </a:moveTo>
                <a:cubicBezTo>
                  <a:pt x="262001" y="11811"/>
                  <a:pt x="176721" y="62548"/>
                  <a:pt x="149416" y="76391"/>
                </a:cubicBezTo>
                <a:cubicBezTo>
                  <a:pt x="122110" y="62548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67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13" name="Volný tvar: obrazec 412">
            <a:extLst>
              <a:ext uri="{FF2B5EF4-FFF2-40B4-BE49-F238E27FC236}">
                <a16:creationId xmlns:a16="http://schemas.microsoft.com/office/drawing/2014/main" id="{B614C38E-46C3-4064-9CC8-6F7907BD8CD4}"/>
              </a:ext>
            </a:extLst>
          </p:cNvPr>
          <p:cNvSpPr/>
          <p:nvPr/>
        </p:nvSpPr>
        <p:spPr>
          <a:xfrm>
            <a:off x="1640332" y="5877623"/>
            <a:ext cx="298767" cy="127635"/>
          </a:xfrm>
          <a:custGeom>
            <a:avLst/>
            <a:gdLst>
              <a:gd name="connsiteX0" fmla="*/ 289370 w 298767"/>
              <a:gd name="connsiteY0" fmla="*/ 0 h 127635"/>
              <a:gd name="connsiteX1" fmla="*/ 149352 w 298767"/>
              <a:gd name="connsiteY1" fmla="*/ 76391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701 w 298767"/>
              <a:gd name="connsiteY5" fmla="*/ 127635 h 127635"/>
              <a:gd name="connsiteX6" fmla="*/ 298767 w 298767"/>
              <a:gd name="connsiteY6" fmla="*/ 1651 h 127635"/>
              <a:gd name="connsiteX7" fmla="*/ 289370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701" y="127635"/>
                </a:lnTo>
                <a:cubicBezTo>
                  <a:pt x="176213" y="101854"/>
                  <a:pt x="271208" y="22987"/>
                  <a:pt x="298767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14" name="Volný tvar: obrazec 413">
            <a:extLst>
              <a:ext uri="{FF2B5EF4-FFF2-40B4-BE49-F238E27FC236}">
                <a16:creationId xmlns:a16="http://schemas.microsoft.com/office/drawing/2014/main" id="{FFCBE334-B212-4240-AEA6-1CBB286FF221}"/>
              </a:ext>
            </a:extLst>
          </p:cNvPr>
          <p:cNvSpPr/>
          <p:nvPr/>
        </p:nvSpPr>
        <p:spPr>
          <a:xfrm>
            <a:off x="1969770" y="5877623"/>
            <a:ext cx="298767" cy="127635"/>
          </a:xfrm>
          <a:custGeom>
            <a:avLst/>
            <a:gdLst>
              <a:gd name="connsiteX0" fmla="*/ 289306 w 298767"/>
              <a:gd name="connsiteY0" fmla="*/ 0 h 127635"/>
              <a:gd name="connsiteX1" fmla="*/ 149352 w 298767"/>
              <a:gd name="connsiteY1" fmla="*/ 76391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638 w 298767"/>
              <a:gd name="connsiteY5" fmla="*/ 127635 h 127635"/>
              <a:gd name="connsiteX6" fmla="*/ 298767 w 298767"/>
              <a:gd name="connsiteY6" fmla="*/ 1651 h 127635"/>
              <a:gd name="connsiteX7" fmla="*/ 289306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06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618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67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15" name="Volný tvar: obrazec 414">
            <a:extLst>
              <a:ext uri="{FF2B5EF4-FFF2-40B4-BE49-F238E27FC236}">
                <a16:creationId xmlns:a16="http://schemas.microsoft.com/office/drawing/2014/main" id="{0F939AF7-9185-4A63-8495-A12E26E3BAA6}"/>
              </a:ext>
            </a:extLst>
          </p:cNvPr>
          <p:cNvSpPr/>
          <p:nvPr/>
        </p:nvSpPr>
        <p:spPr>
          <a:xfrm>
            <a:off x="2298826" y="5877623"/>
            <a:ext cx="298704" cy="127635"/>
          </a:xfrm>
          <a:custGeom>
            <a:avLst/>
            <a:gdLst>
              <a:gd name="connsiteX0" fmla="*/ 289433 w 298704"/>
              <a:gd name="connsiteY0" fmla="*/ 0 h 127635"/>
              <a:gd name="connsiteX1" fmla="*/ 149416 w 298704"/>
              <a:gd name="connsiteY1" fmla="*/ 76391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433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433" y="0"/>
                </a:moveTo>
                <a:cubicBezTo>
                  <a:pt x="262065" y="11811"/>
                  <a:pt x="176721" y="62548"/>
                  <a:pt x="149416" y="76391"/>
                </a:cubicBezTo>
                <a:cubicBezTo>
                  <a:pt x="122111" y="62548"/>
                  <a:pt x="36830" y="11811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6" y="101854"/>
                  <a:pt x="271082" y="22987"/>
                  <a:pt x="298704" y="1651"/>
                </a:cubicBezTo>
                <a:lnTo>
                  <a:pt x="289433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16" name="Volný tvar: obrazec 415">
            <a:extLst>
              <a:ext uri="{FF2B5EF4-FFF2-40B4-BE49-F238E27FC236}">
                <a16:creationId xmlns:a16="http://schemas.microsoft.com/office/drawing/2014/main" id="{6F5CF21E-702A-4C42-94A2-A47EBD4177D2}"/>
              </a:ext>
            </a:extLst>
          </p:cNvPr>
          <p:cNvSpPr/>
          <p:nvPr/>
        </p:nvSpPr>
        <p:spPr>
          <a:xfrm>
            <a:off x="2628201" y="5877623"/>
            <a:ext cx="298703" cy="127635"/>
          </a:xfrm>
          <a:custGeom>
            <a:avLst/>
            <a:gdLst>
              <a:gd name="connsiteX0" fmla="*/ 289369 w 298703"/>
              <a:gd name="connsiteY0" fmla="*/ 0 h 127635"/>
              <a:gd name="connsiteX1" fmla="*/ 149416 w 298703"/>
              <a:gd name="connsiteY1" fmla="*/ 76391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69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69" y="0"/>
                </a:moveTo>
                <a:cubicBezTo>
                  <a:pt x="262001" y="11811"/>
                  <a:pt x="176720" y="62548"/>
                  <a:pt x="149416" y="76391"/>
                </a:cubicBezTo>
                <a:cubicBezTo>
                  <a:pt x="122110" y="62548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17" name="Volný tvar: obrazec 416">
            <a:extLst>
              <a:ext uri="{FF2B5EF4-FFF2-40B4-BE49-F238E27FC236}">
                <a16:creationId xmlns:a16="http://schemas.microsoft.com/office/drawing/2014/main" id="{6BA54EEE-47C6-49C9-9ABB-80B66357EE26}"/>
              </a:ext>
            </a:extLst>
          </p:cNvPr>
          <p:cNvSpPr/>
          <p:nvPr/>
        </p:nvSpPr>
        <p:spPr>
          <a:xfrm>
            <a:off x="2957385" y="5877623"/>
            <a:ext cx="298704" cy="127635"/>
          </a:xfrm>
          <a:custGeom>
            <a:avLst/>
            <a:gdLst>
              <a:gd name="connsiteX0" fmla="*/ 289369 w 298704"/>
              <a:gd name="connsiteY0" fmla="*/ 0 h 127635"/>
              <a:gd name="connsiteX1" fmla="*/ 149352 w 298704"/>
              <a:gd name="connsiteY1" fmla="*/ 76391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69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69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5" y="101854"/>
                  <a:pt x="271082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18" name="Volný tvar: obrazec 417">
            <a:extLst>
              <a:ext uri="{FF2B5EF4-FFF2-40B4-BE49-F238E27FC236}">
                <a16:creationId xmlns:a16="http://schemas.microsoft.com/office/drawing/2014/main" id="{4895F752-5C8F-4CA5-A9E2-CAB0653389B8}"/>
              </a:ext>
            </a:extLst>
          </p:cNvPr>
          <p:cNvSpPr/>
          <p:nvPr/>
        </p:nvSpPr>
        <p:spPr>
          <a:xfrm>
            <a:off x="3286759" y="5877623"/>
            <a:ext cx="298704" cy="127635"/>
          </a:xfrm>
          <a:custGeom>
            <a:avLst/>
            <a:gdLst>
              <a:gd name="connsiteX0" fmla="*/ 289306 w 298704"/>
              <a:gd name="connsiteY0" fmla="*/ 0 h 127635"/>
              <a:gd name="connsiteX1" fmla="*/ 149352 w 298704"/>
              <a:gd name="connsiteY1" fmla="*/ 76391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06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06" y="0"/>
                </a:moveTo>
                <a:cubicBezTo>
                  <a:pt x="261938" y="11811"/>
                  <a:pt x="176593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19" name="Volný tvar: obrazec 418">
            <a:extLst>
              <a:ext uri="{FF2B5EF4-FFF2-40B4-BE49-F238E27FC236}">
                <a16:creationId xmlns:a16="http://schemas.microsoft.com/office/drawing/2014/main" id="{18B51864-7F26-461E-906F-384AA06C7A64}"/>
              </a:ext>
            </a:extLst>
          </p:cNvPr>
          <p:cNvSpPr/>
          <p:nvPr/>
        </p:nvSpPr>
        <p:spPr>
          <a:xfrm>
            <a:off x="3615880" y="5877623"/>
            <a:ext cx="298703" cy="127635"/>
          </a:xfrm>
          <a:custGeom>
            <a:avLst/>
            <a:gdLst>
              <a:gd name="connsiteX0" fmla="*/ 289370 w 298703"/>
              <a:gd name="connsiteY0" fmla="*/ 0 h 127635"/>
              <a:gd name="connsiteX1" fmla="*/ 149352 w 298703"/>
              <a:gd name="connsiteY1" fmla="*/ 76391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70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66" y="11811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20" name="Volný tvar: obrazec 419">
            <a:extLst>
              <a:ext uri="{FF2B5EF4-FFF2-40B4-BE49-F238E27FC236}">
                <a16:creationId xmlns:a16="http://schemas.microsoft.com/office/drawing/2014/main" id="{10F72F91-EBD0-4B87-89C1-FDED381DE184}"/>
              </a:ext>
            </a:extLst>
          </p:cNvPr>
          <p:cNvSpPr/>
          <p:nvPr/>
        </p:nvSpPr>
        <p:spPr>
          <a:xfrm>
            <a:off x="3945318" y="5877623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2 w 298703"/>
              <a:gd name="connsiteY1" fmla="*/ 76391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21" name="Volný tvar: obrazec 420">
            <a:extLst>
              <a:ext uri="{FF2B5EF4-FFF2-40B4-BE49-F238E27FC236}">
                <a16:creationId xmlns:a16="http://schemas.microsoft.com/office/drawing/2014/main" id="{07C8168A-529A-4D23-B8DF-8422C0165A64}"/>
              </a:ext>
            </a:extLst>
          </p:cNvPr>
          <p:cNvSpPr/>
          <p:nvPr/>
        </p:nvSpPr>
        <p:spPr>
          <a:xfrm>
            <a:off x="4274439" y="5877623"/>
            <a:ext cx="298703" cy="127635"/>
          </a:xfrm>
          <a:custGeom>
            <a:avLst/>
            <a:gdLst>
              <a:gd name="connsiteX0" fmla="*/ 289370 w 298703"/>
              <a:gd name="connsiteY0" fmla="*/ 0 h 127635"/>
              <a:gd name="connsiteX1" fmla="*/ 149352 w 298703"/>
              <a:gd name="connsiteY1" fmla="*/ 76391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70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145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22" name="Volný tvar: obrazec 421">
            <a:extLst>
              <a:ext uri="{FF2B5EF4-FFF2-40B4-BE49-F238E27FC236}">
                <a16:creationId xmlns:a16="http://schemas.microsoft.com/office/drawing/2014/main" id="{9CF90344-ED23-4AA1-9A72-C0AB34AFEBEA}"/>
              </a:ext>
            </a:extLst>
          </p:cNvPr>
          <p:cNvSpPr/>
          <p:nvPr/>
        </p:nvSpPr>
        <p:spPr>
          <a:xfrm>
            <a:off x="4603750" y="5877623"/>
            <a:ext cx="298703" cy="127635"/>
          </a:xfrm>
          <a:custGeom>
            <a:avLst/>
            <a:gdLst>
              <a:gd name="connsiteX0" fmla="*/ 289370 w 298703"/>
              <a:gd name="connsiteY0" fmla="*/ 0 h 127635"/>
              <a:gd name="connsiteX1" fmla="*/ 149416 w 298703"/>
              <a:gd name="connsiteY1" fmla="*/ 76391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70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70" y="0"/>
                </a:moveTo>
                <a:cubicBezTo>
                  <a:pt x="262001" y="11811"/>
                  <a:pt x="176657" y="62548"/>
                  <a:pt x="149416" y="76391"/>
                </a:cubicBezTo>
                <a:cubicBezTo>
                  <a:pt x="122110" y="62548"/>
                  <a:pt x="36830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23" name="Volný tvar: obrazec 422">
            <a:extLst>
              <a:ext uri="{FF2B5EF4-FFF2-40B4-BE49-F238E27FC236}">
                <a16:creationId xmlns:a16="http://schemas.microsoft.com/office/drawing/2014/main" id="{77C6E2B8-0AF6-41FA-85CF-FBE29A306885}"/>
              </a:ext>
            </a:extLst>
          </p:cNvPr>
          <p:cNvSpPr/>
          <p:nvPr/>
        </p:nvSpPr>
        <p:spPr>
          <a:xfrm>
            <a:off x="4932934" y="5877623"/>
            <a:ext cx="298767" cy="127635"/>
          </a:xfrm>
          <a:custGeom>
            <a:avLst/>
            <a:gdLst>
              <a:gd name="connsiteX0" fmla="*/ 289369 w 298767"/>
              <a:gd name="connsiteY0" fmla="*/ 0 h 127635"/>
              <a:gd name="connsiteX1" fmla="*/ 149352 w 298767"/>
              <a:gd name="connsiteY1" fmla="*/ 76391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701 w 298767"/>
              <a:gd name="connsiteY5" fmla="*/ 127635 h 127635"/>
              <a:gd name="connsiteX6" fmla="*/ 298767 w 298767"/>
              <a:gd name="connsiteY6" fmla="*/ 1651 h 127635"/>
              <a:gd name="connsiteX7" fmla="*/ 289369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69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701" y="127635"/>
                </a:lnTo>
                <a:cubicBezTo>
                  <a:pt x="176149" y="101854"/>
                  <a:pt x="271145" y="22987"/>
                  <a:pt x="298767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24" name="Volný tvar: obrazec 423">
            <a:extLst>
              <a:ext uri="{FF2B5EF4-FFF2-40B4-BE49-F238E27FC236}">
                <a16:creationId xmlns:a16="http://schemas.microsoft.com/office/drawing/2014/main" id="{A701969A-03E6-4D15-AE83-08EC7214D708}"/>
              </a:ext>
            </a:extLst>
          </p:cNvPr>
          <p:cNvSpPr/>
          <p:nvPr/>
        </p:nvSpPr>
        <p:spPr>
          <a:xfrm>
            <a:off x="5262181" y="5640133"/>
            <a:ext cx="298703" cy="127634"/>
          </a:xfrm>
          <a:custGeom>
            <a:avLst/>
            <a:gdLst>
              <a:gd name="connsiteX0" fmla="*/ 289306 w 298703"/>
              <a:gd name="connsiteY0" fmla="*/ 0 h 127634"/>
              <a:gd name="connsiteX1" fmla="*/ 149352 w 298703"/>
              <a:gd name="connsiteY1" fmla="*/ 76390 h 127634"/>
              <a:gd name="connsiteX2" fmla="*/ 9398 w 298703"/>
              <a:gd name="connsiteY2" fmla="*/ 0 h 127634"/>
              <a:gd name="connsiteX3" fmla="*/ 0 w 298703"/>
              <a:gd name="connsiteY3" fmla="*/ 1651 h 127634"/>
              <a:gd name="connsiteX4" fmla="*/ 147066 w 298703"/>
              <a:gd name="connsiteY4" fmla="*/ 127635 h 127634"/>
              <a:gd name="connsiteX5" fmla="*/ 151638 w 298703"/>
              <a:gd name="connsiteY5" fmla="*/ 127635 h 127634"/>
              <a:gd name="connsiteX6" fmla="*/ 298704 w 298703"/>
              <a:gd name="connsiteY6" fmla="*/ 1651 h 127634"/>
              <a:gd name="connsiteX7" fmla="*/ 289306 w 298703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4">
                <a:moveTo>
                  <a:pt x="289306" y="0"/>
                </a:moveTo>
                <a:cubicBezTo>
                  <a:pt x="261938" y="11811"/>
                  <a:pt x="176593" y="62484"/>
                  <a:pt x="149352" y="76390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25" name="Volný tvar: obrazec 424">
            <a:extLst>
              <a:ext uri="{FF2B5EF4-FFF2-40B4-BE49-F238E27FC236}">
                <a16:creationId xmlns:a16="http://schemas.microsoft.com/office/drawing/2014/main" id="{60D1AB42-B1D2-4981-AE85-967DA2623052}"/>
              </a:ext>
            </a:extLst>
          </p:cNvPr>
          <p:cNvSpPr/>
          <p:nvPr/>
        </p:nvSpPr>
        <p:spPr>
          <a:xfrm>
            <a:off x="5591428" y="5640133"/>
            <a:ext cx="298704" cy="127634"/>
          </a:xfrm>
          <a:custGeom>
            <a:avLst/>
            <a:gdLst>
              <a:gd name="connsiteX0" fmla="*/ 289370 w 298704"/>
              <a:gd name="connsiteY0" fmla="*/ 0 h 127634"/>
              <a:gd name="connsiteX1" fmla="*/ 149416 w 298704"/>
              <a:gd name="connsiteY1" fmla="*/ 76390 h 127634"/>
              <a:gd name="connsiteX2" fmla="*/ 9398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370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370" y="0"/>
                </a:moveTo>
                <a:cubicBezTo>
                  <a:pt x="262001" y="11811"/>
                  <a:pt x="176721" y="62484"/>
                  <a:pt x="149416" y="76390"/>
                </a:cubicBezTo>
                <a:cubicBezTo>
                  <a:pt x="122111" y="62547"/>
                  <a:pt x="36767" y="11811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26" name="Volný tvar: obrazec 425">
            <a:extLst>
              <a:ext uri="{FF2B5EF4-FFF2-40B4-BE49-F238E27FC236}">
                <a16:creationId xmlns:a16="http://schemas.microsoft.com/office/drawing/2014/main" id="{3B905778-F047-448D-8740-BD36707CCDE3}"/>
              </a:ext>
            </a:extLst>
          </p:cNvPr>
          <p:cNvSpPr/>
          <p:nvPr/>
        </p:nvSpPr>
        <p:spPr>
          <a:xfrm>
            <a:off x="5920613" y="5640133"/>
            <a:ext cx="298767" cy="127634"/>
          </a:xfrm>
          <a:custGeom>
            <a:avLst/>
            <a:gdLst>
              <a:gd name="connsiteX0" fmla="*/ 289370 w 298767"/>
              <a:gd name="connsiteY0" fmla="*/ 0 h 127634"/>
              <a:gd name="connsiteX1" fmla="*/ 149352 w 298767"/>
              <a:gd name="connsiteY1" fmla="*/ 76390 h 127634"/>
              <a:gd name="connsiteX2" fmla="*/ 9398 w 298767"/>
              <a:gd name="connsiteY2" fmla="*/ 0 h 127634"/>
              <a:gd name="connsiteX3" fmla="*/ 0 w 298767"/>
              <a:gd name="connsiteY3" fmla="*/ 1651 h 127634"/>
              <a:gd name="connsiteX4" fmla="*/ 147066 w 298767"/>
              <a:gd name="connsiteY4" fmla="*/ 127635 h 127634"/>
              <a:gd name="connsiteX5" fmla="*/ 151702 w 298767"/>
              <a:gd name="connsiteY5" fmla="*/ 127635 h 127634"/>
              <a:gd name="connsiteX6" fmla="*/ 298767 w 298767"/>
              <a:gd name="connsiteY6" fmla="*/ 1651 h 127634"/>
              <a:gd name="connsiteX7" fmla="*/ 289370 w 298767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4">
                <a:moveTo>
                  <a:pt x="289370" y="0"/>
                </a:moveTo>
                <a:cubicBezTo>
                  <a:pt x="262001" y="11811"/>
                  <a:pt x="176657" y="62484"/>
                  <a:pt x="149352" y="76390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702" y="127635"/>
                </a:lnTo>
                <a:cubicBezTo>
                  <a:pt x="176213" y="101917"/>
                  <a:pt x="271145" y="22987"/>
                  <a:pt x="298767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27" name="Volný tvar: obrazec 426">
            <a:extLst>
              <a:ext uri="{FF2B5EF4-FFF2-40B4-BE49-F238E27FC236}">
                <a16:creationId xmlns:a16="http://schemas.microsoft.com/office/drawing/2014/main" id="{F6917DA8-D672-4651-A5C4-398BAEBEEF96}"/>
              </a:ext>
            </a:extLst>
          </p:cNvPr>
          <p:cNvSpPr/>
          <p:nvPr/>
        </p:nvSpPr>
        <p:spPr>
          <a:xfrm>
            <a:off x="6249923" y="5640133"/>
            <a:ext cx="298767" cy="127634"/>
          </a:xfrm>
          <a:custGeom>
            <a:avLst/>
            <a:gdLst>
              <a:gd name="connsiteX0" fmla="*/ 289370 w 298767"/>
              <a:gd name="connsiteY0" fmla="*/ 0 h 127634"/>
              <a:gd name="connsiteX1" fmla="*/ 149416 w 298767"/>
              <a:gd name="connsiteY1" fmla="*/ 76390 h 127634"/>
              <a:gd name="connsiteX2" fmla="*/ 9398 w 298767"/>
              <a:gd name="connsiteY2" fmla="*/ 0 h 127634"/>
              <a:gd name="connsiteX3" fmla="*/ 0 w 298767"/>
              <a:gd name="connsiteY3" fmla="*/ 1651 h 127634"/>
              <a:gd name="connsiteX4" fmla="*/ 147066 w 298767"/>
              <a:gd name="connsiteY4" fmla="*/ 127635 h 127634"/>
              <a:gd name="connsiteX5" fmla="*/ 151638 w 298767"/>
              <a:gd name="connsiteY5" fmla="*/ 127635 h 127634"/>
              <a:gd name="connsiteX6" fmla="*/ 298768 w 298767"/>
              <a:gd name="connsiteY6" fmla="*/ 1651 h 127634"/>
              <a:gd name="connsiteX7" fmla="*/ 289370 w 298767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4">
                <a:moveTo>
                  <a:pt x="289370" y="0"/>
                </a:moveTo>
                <a:cubicBezTo>
                  <a:pt x="262001" y="11811"/>
                  <a:pt x="176721" y="62484"/>
                  <a:pt x="149416" y="76390"/>
                </a:cubicBezTo>
                <a:cubicBezTo>
                  <a:pt x="122110" y="62547"/>
                  <a:pt x="36830" y="11811"/>
                  <a:pt x="9398" y="0"/>
                </a:cubicBezTo>
                <a:lnTo>
                  <a:pt x="0" y="1651"/>
                </a:lnTo>
                <a:cubicBezTo>
                  <a:pt x="27623" y="22987"/>
                  <a:pt x="122618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2" y="22987"/>
                  <a:pt x="298768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28" name="Volný tvar: obrazec 427">
            <a:extLst>
              <a:ext uri="{FF2B5EF4-FFF2-40B4-BE49-F238E27FC236}">
                <a16:creationId xmlns:a16="http://schemas.microsoft.com/office/drawing/2014/main" id="{B4473917-3DCA-44E1-8B3A-CDD69D5C0A8A}"/>
              </a:ext>
            </a:extLst>
          </p:cNvPr>
          <p:cNvSpPr/>
          <p:nvPr/>
        </p:nvSpPr>
        <p:spPr>
          <a:xfrm>
            <a:off x="6579044" y="5640133"/>
            <a:ext cx="298704" cy="127634"/>
          </a:xfrm>
          <a:custGeom>
            <a:avLst/>
            <a:gdLst>
              <a:gd name="connsiteX0" fmla="*/ 289434 w 298704"/>
              <a:gd name="connsiteY0" fmla="*/ 0 h 127634"/>
              <a:gd name="connsiteX1" fmla="*/ 149416 w 298704"/>
              <a:gd name="connsiteY1" fmla="*/ 76390 h 127634"/>
              <a:gd name="connsiteX2" fmla="*/ 9399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434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434" y="0"/>
                </a:moveTo>
                <a:cubicBezTo>
                  <a:pt x="262065" y="11811"/>
                  <a:pt x="176721" y="62484"/>
                  <a:pt x="149416" y="76390"/>
                </a:cubicBezTo>
                <a:cubicBezTo>
                  <a:pt x="122111" y="62547"/>
                  <a:pt x="36767" y="11811"/>
                  <a:pt x="9399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6" y="101917"/>
                  <a:pt x="271082" y="22987"/>
                  <a:pt x="298704" y="1651"/>
                </a:cubicBezTo>
                <a:lnTo>
                  <a:pt x="289434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29" name="Volný tvar: obrazec 428">
            <a:extLst>
              <a:ext uri="{FF2B5EF4-FFF2-40B4-BE49-F238E27FC236}">
                <a16:creationId xmlns:a16="http://schemas.microsoft.com/office/drawing/2014/main" id="{3A842E4D-42C2-4162-9F15-62C4818AC69F}"/>
              </a:ext>
            </a:extLst>
          </p:cNvPr>
          <p:cNvSpPr/>
          <p:nvPr/>
        </p:nvSpPr>
        <p:spPr>
          <a:xfrm>
            <a:off x="6908482" y="5640133"/>
            <a:ext cx="298704" cy="127634"/>
          </a:xfrm>
          <a:custGeom>
            <a:avLst/>
            <a:gdLst>
              <a:gd name="connsiteX0" fmla="*/ 289306 w 298704"/>
              <a:gd name="connsiteY0" fmla="*/ 0 h 127634"/>
              <a:gd name="connsiteX1" fmla="*/ 149352 w 298704"/>
              <a:gd name="connsiteY1" fmla="*/ 76390 h 127634"/>
              <a:gd name="connsiteX2" fmla="*/ 9399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306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306" y="0"/>
                </a:moveTo>
                <a:cubicBezTo>
                  <a:pt x="261938" y="11811"/>
                  <a:pt x="176657" y="62484"/>
                  <a:pt x="149352" y="76390"/>
                </a:cubicBezTo>
                <a:cubicBezTo>
                  <a:pt x="122048" y="62547"/>
                  <a:pt x="36703" y="11811"/>
                  <a:pt x="9399" y="0"/>
                </a:cubicBezTo>
                <a:lnTo>
                  <a:pt x="0" y="1651"/>
                </a:lnTo>
                <a:cubicBezTo>
                  <a:pt x="27623" y="22987"/>
                  <a:pt x="122619" y="101854"/>
                  <a:pt x="147066" y="127635"/>
                </a:cubicBezTo>
                <a:lnTo>
                  <a:pt x="151638" y="127635"/>
                </a:lnTo>
                <a:cubicBezTo>
                  <a:pt x="176086" y="101917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30" name="Volný tvar: obrazec 429">
            <a:extLst>
              <a:ext uri="{FF2B5EF4-FFF2-40B4-BE49-F238E27FC236}">
                <a16:creationId xmlns:a16="http://schemas.microsoft.com/office/drawing/2014/main" id="{EF9FA840-31E1-4565-91C7-0BEB86A88149}"/>
              </a:ext>
            </a:extLst>
          </p:cNvPr>
          <p:cNvSpPr/>
          <p:nvPr/>
        </p:nvSpPr>
        <p:spPr>
          <a:xfrm>
            <a:off x="7237666" y="5640133"/>
            <a:ext cx="298703" cy="127634"/>
          </a:xfrm>
          <a:custGeom>
            <a:avLst/>
            <a:gdLst>
              <a:gd name="connsiteX0" fmla="*/ 289306 w 298703"/>
              <a:gd name="connsiteY0" fmla="*/ 0 h 127634"/>
              <a:gd name="connsiteX1" fmla="*/ 149352 w 298703"/>
              <a:gd name="connsiteY1" fmla="*/ 76390 h 127634"/>
              <a:gd name="connsiteX2" fmla="*/ 9398 w 298703"/>
              <a:gd name="connsiteY2" fmla="*/ 0 h 127634"/>
              <a:gd name="connsiteX3" fmla="*/ 0 w 298703"/>
              <a:gd name="connsiteY3" fmla="*/ 1651 h 127634"/>
              <a:gd name="connsiteX4" fmla="*/ 147065 w 298703"/>
              <a:gd name="connsiteY4" fmla="*/ 127635 h 127634"/>
              <a:gd name="connsiteX5" fmla="*/ 151638 w 298703"/>
              <a:gd name="connsiteY5" fmla="*/ 127635 h 127634"/>
              <a:gd name="connsiteX6" fmla="*/ 298703 w 298703"/>
              <a:gd name="connsiteY6" fmla="*/ 1651 h 127634"/>
              <a:gd name="connsiteX7" fmla="*/ 289306 w 298703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4">
                <a:moveTo>
                  <a:pt x="289306" y="0"/>
                </a:moveTo>
                <a:cubicBezTo>
                  <a:pt x="261938" y="11811"/>
                  <a:pt x="176593" y="62484"/>
                  <a:pt x="149352" y="76390"/>
                </a:cubicBezTo>
                <a:cubicBezTo>
                  <a:pt x="122047" y="62547"/>
                  <a:pt x="36702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5" y="127635"/>
                </a:cubicBezTo>
                <a:lnTo>
                  <a:pt x="151638" y="127635"/>
                </a:lnTo>
                <a:cubicBezTo>
                  <a:pt x="176085" y="101917"/>
                  <a:pt x="271081" y="22987"/>
                  <a:pt x="298703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31" name="Volný tvar: obrazec 430">
            <a:extLst>
              <a:ext uri="{FF2B5EF4-FFF2-40B4-BE49-F238E27FC236}">
                <a16:creationId xmlns:a16="http://schemas.microsoft.com/office/drawing/2014/main" id="{69A409F4-9DEE-44B4-ADF8-9007580C86AD}"/>
              </a:ext>
            </a:extLst>
          </p:cNvPr>
          <p:cNvSpPr/>
          <p:nvPr/>
        </p:nvSpPr>
        <p:spPr>
          <a:xfrm>
            <a:off x="7566977" y="5640133"/>
            <a:ext cx="298703" cy="127634"/>
          </a:xfrm>
          <a:custGeom>
            <a:avLst/>
            <a:gdLst>
              <a:gd name="connsiteX0" fmla="*/ 289369 w 298703"/>
              <a:gd name="connsiteY0" fmla="*/ 0 h 127634"/>
              <a:gd name="connsiteX1" fmla="*/ 149416 w 298703"/>
              <a:gd name="connsiteY1" fmla="*/ 76390 h 127634"/>
              <a:gd name="connsiteX2" fmla="*/ 9398 w 298703"/>
              <a:gd name="connsiteY2" fmla="*/ 0 h 127634"/>
              <a:gd name="connsiteX3" fmla="*/ 0 w 298703"/>
              <a:gd name="connsiteY3" fmla="*/ 1651 h 127634"/>
              <a:gd name="connsiteX4" fmla="*/ 147066 w 298703"/>
              <a:gd name="connsiteY4" fmla="*/ 127635 h 127634"/>
              <a:gd name="connsiteX5" fmla="*/ 151638 w 298703"/>
              <a:gd name="connsiteY5" fmla="*/ 127635 h 127634"/>
              <a:gd name="connsiteX6" fmla="*/ 298703 w 298703"/>
              <a:gd name="connsiteY6" fmla="*/ 1651 h 127634"/>
              <a:gd name="connsiteX7" fmla="*/ 289369 w 298703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4">
                <a:moveTo>
                  <a:pt x="289369" y="0"/>
                </a:moveTo>
                <a:cubicBezTo>
                  <a:pt x="262065" y="11811"/>
                  <a:pt x="176720" y="62484"/>
                  <a:pt x="149416" y="76390"/>
                </a:cubicBezTo>
                <a:cubicBezTo>
                  <a:pt x="122110" y="62547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1" y="22987"/>
                  <a:pt x="298703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32" name="Volný tvar: obrazec 431">
            <a:extLst>
              <a:ext uri="{FF2B5EF4-FFF2-40B4-BE49-F238E27FC236}">
                <a16:creationId xmlns:a16="http://schemas.microsoft.com/office/drawing/2014/main" id="{AFD7C6E9-108D-4A24-974B-48B29FEA2A7A}"/>
              </a:ext>
            </a:extLst>
          </p:cNvPr>
          <p:cNvSpPr/>
          <p:nvPr/>
        </p:nvSpPr>
        <p:spPr>
          <a:xfrm>
            <a:off x="7896161" y="5640133"/>
            <a:ext cx="298704" cy="127634"/>
          </a:xfrm>
          <a:custGeom>
            <a:avLst/>
            <a:gdLst>
              <a:gd name="connsiteX0" fmla="*/ 289370 w 298704"/>
              <a:gd name="connsiteY0" fmla="*/ 0 h 127634"/>
              <a:gd name="connsiteX1" fmla="*/ 149352 w 298704"/>
              <a:gd name="connsiteY1" fmla="*/ 76390 h 127634"/>
              <a:gd name="connsiteX2" fmla="*/ 9398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370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370" y="0"/>
                </a:moveTo>
                <a:cubicBezTo>
                  <a:pt x="262001" y="11811"/>
                  <a:pt x="176657" y="62484"/>
                  <a:pt x="149352" y="76390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33" name="Volný tvar: obrazec 432">
            <a:extLst>
              <a:ext uri="{FF2B5EF4-FFF2-40B4-BE49-F238E27FC236}">
                <a16:creationId xmlns:a16="http://schemas.microsoft.com/office/drawing/2014/main" id="{F38FB689-FB04-4841-8935-FA7EB6F9CBCB}"/>
              </a:ext>
            </a:extLst>
          </p:cNvPr>
          <p:cNvSpPr/>
          <p:nvPr/>
        </p:nvSpPr>
        <p:spPr>
          <a:xfrm>
            <a:off x="8225535" y="5640133"/>
            <a:ext cx="298704" cy="127634"/>
          </a:xfrm>
          <a:custGeom>
            <a:avLst/>
            <a:gdLst>
              <a:gd name="connsiteX0" fmla="*/ 289306 w 298704"/>
              <a:gd name="connsiteY0" fmla="*/ 0 h 127634"/>
              <a:gd name="connsiteX1" fmla="*/ 149352 w 298704"/>
              <a:gd name="connsiteY1" fmla="*/ 76390 h 127634"/>
              <a:gd name="connsiteX2" fmla="*/ 9398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306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306" y="0"/>
                </a:moveTo>
                <a:cubicBezTo>
                  <a:pt x="261938" y="11811"/>
                  <a:pt x="176657" y="62484"/>
                  <a:pt x="149352" y="76390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34" name="Volný tvar: obrazec 433">
            <a:extLst>
              <a:ext uri="{FF2B5EF4-FFF2-40B4-BE49-F238E27FC236}">
                <a16:creationId xmlns:a16="http://schemas.microsoft.com/office/drawing/2014/main" id="{E7E23B18-DF18-4047-9961-3751F3FB25AD}"/>
              </a:ext>
            </a:extLst>
          </p:cNvPr>
          <p:cNvSpPr/>
          <p:nvPr/>
        </p:nvSpPr>
        <p:spPr>
          <a:xfrm>
            <a:off x="8554656" y="5640133"/>
            <a:ext cx="298767" cy="127634"/>
          </a:xfrm>
          <a:custGeom>
            <a:avLst/>
            <a:gdLst>
              <a:gd name="connsiteX0" fmla="*/ 289370 w 298767"/>
              <a:gd name="connsiteY0" fmla="*/ 0 h 127634"/>
              <a:gd name="connsiteX1" fmla="*/ 149352 w 298767"/>
              <a:gd name="connsiteY1" fmla="*/ 76390 h 127634"/>
              <a:gd name="connsiteX2" fmla="*/ 9399 w 298767"/>
              <a:gd name="connsiteY2" fmla="*/ 0 h 127634"/>
              <a:gd name="connsiteX3" fmla="*/ 0 w 298767"/>
              <a:gd name="connsiteY3" fmla="*/ 1651 h 127634"/>
              <a:gd name="connsiteX4" fmla="*/ 147066 w 298767"/>
              <a:gd name="connsiteY4" fmla="*/ 127635 h 127634"/>
              <a:gd name="connsiteX5" fmla="*/ 151702 w 298767"/>
              <a:gd name="connsiteY5" fmla="*/ 127635 h 127634"/>
              <a:gd name="connsiteX6" fmla="*/ 298768 w 298767"/>
              <a:gd name="connsiteY6" fmla="*/ 1651 h 127634"/>
              <a:gd name="connsiteX7" fmla="*/ 289370 w 298767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4">
                <a:moveTo>
                  <a:pt x="289370" y="0"/>
                </a:moveTo>
                <a:cubicBezTo>
                  <a:pt x="262001" y="11811"/>
                  <a:pt x="176657" y="62484"/>
                  <a:pt x="149352" y="76390"/>
                </a:cubicBezTo>
                <a:cubicBezTo>
                  <a:pt x="122048" y="62547"/>
                  <a:pt x="36703" y="11811"/>
                  <a:pt x="9399" y="0"/>
                </a:cubicBezTo>
                <a:lnTo>
                  <a:pt x="0" y="1651"/>
                </a:lnTo>
                <a:cubicBezTo>
                  <a:pt x="27560" y="22987"/>
                  <a:pt x="122555" y="101854"/>
                  <a:pt x="147066" y="127635"/>
                </a:cubicBezTo>
                <a:lnTo>
                  <a:pt x="151702" y="127635"/>
                </a:lnTo>
                <a:cubicBezTo>
                  <a:pt x="176213" y="101917"/>
                  <a:pt x="271145" y="22987"/>
                  <a:pt x="298768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35" name="Volný tvar: obrazec 434">
            <a:extLst>
              <a:ext uri="{FF2B5EF4-FFF2-40B4-BE49-F238E27FC236}">
                <a16:creationId xmlns:a16="http://schemas.microsoft.com/office/drawing/2014/main" id="{8F9FDC24-71AA-443C-A7B5-8ED1E562C73F}"/>
              </a:ext>
            </a:extLst>
          </p:cNvPr>
          <p:cNvSpPr/>
          <p:nvPr/>
        </p:nvSpPr>
        <p:spPr>
          <a:xfrm>
            <a:off x="8884031" y="5640133"/>
            <a:ext cx="298703" cy="127634"/>
          </a:xfrm>
          <a:custGeom>
            <a:avLst/>
            <a:gdLst>
              <a:gd name="connsiteX0" fmla="*/ 289306 w 298703"/>
              <a:gd name="connsiteY0" fmla="*/ 0 h 127634"/>
              <a:gd name="connsiteX1" fmla="*/ 149351 w 298703"/>
              <a:gd name="connsiteY1" fmla="*/ 76390 h 127634"/>
              <a:gd name="connsiteX2" fmla="*/ 9398 w 298703"/>
              <a:gd name="connsiteY2" fmla="*/ 0 h 127634"/>
              <a:gd name="connsiteX3" fmla="*/ 0 w 298703"/>
              <a:gd name="connsiteY3" fmla="*/ 1651 h 127634"/>
              <a:gd name="connsiteX4" fmla="*/ 147065 w 298703"/>
              <a:gd name="connsiteY4" fmla="*/ 127635 h 127634"/>
              <a:gd name="connsiteX5" fmla="*/ 151637 w 298703"/>
              <a:gd name="connsiteY5" fmla="*/ 127635 h 127634"/>
              <a:gd name="connsiteX6" fmla="*/ 298703 w 298703"/>
              <a:gd name="connsiteY6" fmla="*/ 1651 h 127634"/>
              <a:gd name="connsiteX7" fmla="*/ 289306 w 298703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4">
                <a:moveTo>
                  <a:pt x="289306" y="0"/>
                </a:moveTo>
                <a:cubicBezTo>
                  <a:pt x="261938" y="11811"/>
                  <a:pt x="176657" y="62484"/>
                  <a:pt x="149351" y="76390"/>
                </a:cubicBezTo>
                <a:cubicBezTo>
                  <a:pt x="122047" y="62547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5" y="127635"/>
                </a:cubicBezTo>
                <a:lnTo>
                  <a:pt x="151637" y="127635"/>
                </a:lnTo>
                <a:cubicBezTo>
                  <a:pt x="176149" y="101917"/>
                  <a:pt x="271081" y="22987"/>
                  <a:pt x="298703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36" name="Volný tvar: obrazec 435">
            <a:extLst>
              <a:ext uri="{FF2B5EF4-FFF2-40B4-BE49-F238E27FC236}">
                <a16:creationId xmlns:a16="http://schemas.microsoft.com/office/drawing/2014/main" id="{B58571A3-262A-490E-9CFE-EBFAA50FF6F1}"/>
              </a:ext>
            </a:extLst>
          </p:cNvPr>
          <p:cNvSpPr/>
          <p:nvPr/>
        </p:nvSpPr>
        <p:spPr>
          <a:xfrm>
            <a:off x="9213151" y="5640133"/>
            <a:ext cx="298704" cy="127634"/>
          </a:xfrm>
          <a:custGeom>
            <a:avLst/>
            <a:gdLst>
              <a:gd name="connsiteX0" fmla="*/ 289369 w 298704"/>
              <a:gd name="connsiteY0" fmla="*/ 0 h 127634"/>
              <a:gd name="connsiteX1" fmla="*/ 149352 w 298704"/>
              <a:gd name="connsiteY1" fmla="*/ 76390 h 127634"/>
              <a:gd name="connsiteX2" fmla="*/ 9398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369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369" y="0"/>
                </a:moveTo>
                <a:cubicBezTo>
                  <a:pt x="262001" y="11811"/>
                  <a:pt x="176720" y="62484"/>
                  <a:pt x="149352" y="76390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5" y="101917"/>
                  <a:pt x="271081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37" name="Volný tvar: obrazec 436">
            <a:extLst>
              <a:ext uri="{FF2B5EF4-FFF2-40B4-BE49-F238E27FC236}">
                <a16:creationId xmlns:a16="http://schemas.microsoft.com/office/drawing/2014/main" id="{DBB72974-B9C9-406C-8332-3077D5FD2716}"/>
              </a:ext>
            </a:extLst>
          </p:cNvPr>
          <p:cNvSpPr/>
          <p:nvPr/>
        </p:nvSpPr>
        <p:spPr>
          <a:xfrm>
            <a:off x="5262181" y="5877623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2 w 298703"/>
              <a:gd name="connsiteY1" fmla="*/ 76391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1938" y="11811"/>
                  <a:pt x="176593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38" name="Volný tvar: obrazec 437">
            <a:extLst>
              <a:ext uri="{FF2B5EF4-FFF2-40B4-BE49-F238E27FC236}">
                <a16:creationId xmlns:a16="http://schemas.microsoft.com/office/drawing/2014/main" id="{D2391996-3C67-4214-AC8C-8DFAE3357D6E}"/>
              </a:ext>
            </a:extLst>
          </p:cNvPr>
          <p:cNvSpPr/>
          <p:nvPr/>
        </p:nvSpPr>
        <p:spPr>
          <a:xfrm>
            <a:off x="5591428" y="5877623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416 w 298704"/>
              <a:gd name="connsiteY1" fmla="*/ 76391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721" y="62548"/>
                  <a:pt x="149416" y="76391"/>
                </a:cubicBezTo>
                <a:cubicBezTo>
                  <a:pt x="122111" y="62548"/>
                  <a:pt x="36767" y="11811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39" name="Volný tvar: obrazec 438">
            <a:extLst>
              <a:ext uri="{FF2B5EF4-FFF2-40B4-BE49-F238E27FC236}">
                <a16:creationId xmlns:a16="http://schemas.microsoft.com/office/drawing/2014/main" id="{ACAEDED1-D763-4BEB-B08C-773A90D7F131}"/>
              </a:ext>
            </a:extLst>
          </p:cNvPr>
          <p:cNvSpPr/>
          <p:nvPr/>
        </p:nvSpPr>
        <p:spPr>
          <a:xfrm>
            <a:off x="5920613" y="5877623"/>
            <a:ext cx="298767" cy="127635"/>
          </a:xfrm>
          <a:custGeom>
            <a:avLst/>
            <a:gdLst>
              <a:gd name="connsiteX0" fmla="*/ 289370 w 298767"/>
              <a:gd name="connsiteY0" fmla="*/ 0 h 127635"/>
              <a:gd name="connsiteX1" fmla="*/ 149352 w 298767"/>
              <a:gd name="connsiteY1" fmla="*/ 76391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702 w 298767"/>
              <a:gd name="connsiteY5" fmla="*/ 127635 h 127635"/>
              <a:gd name="connsiteX6" fmla="*/ 298767 w 298767"/>
              <a:gd name="connsiteY6" fmla="*/ 1651 h 127635"/>
              <a:gd name="connsiteX7" fmla="*/ 289370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702" y="127635"/>
                </a:lnTo>
                <a:cubicBezTo>
                  <a:pt x="176213" y="101854"/>
                  <a:pt x="271145" y="22987"/>
                  <a:pt x="298767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40" name="Volný tvar: obrazec 439">
            <a:extLst>
              <a:ext uri="{FF2B5EF4-FFF2-40B4-BE49-F238E27FC236}">
                <a16:creationId xmlns:a16="http://schemas.microsoft.com/office/drawing/2014/main" id="{388CAE6D-CCE9-47FF-B10D-EE0784408ECC}"/>
              </a:ext>
            </a:extLst>
          </p:cNvPr>
          <p:cNvSpPr/>
          <p:nvPr/>
        </p:nvSpPr>
        <p:spPr>
          <a:xfrm>
            <a:off x="6249923" y="5877623"/>
            <a:ext cx="298767" cy="127635"/>
          </a:xfrm>
          <a:custGeom>
            <a:avLst/>
            <a:gdLst>
              <a:gd name="connsiteX0" fmla="*/ 289370 w 298767"/>
              <a:gd name="connsiteY0" fmla="*/ 0 h 127635"/>
              <a:gd name="connsiteX1" fmla="*/ 149416 w 298767"/>
              <a:gd name="connsiteY1" fmla="*/ 76391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638 w 298767"/>
              <a:gd name="connsiteY5" fmla="*/ 127635 h 127635"/>
              <a:gd name="connsiteX6" fmla="*/ 298768 w 298767"/>
              <a:gd name="connsiteY6" fmla="*/ 1651 h 127635"/>
              <a:gd name="connsiteX7" fmla="*/ 289370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70" y="0"/>
                </a:moveTo>
                <a:cubicBezTo>
                  <a:pt x="262001" y="11811"/>
                  <a:pt x="176721" y="62548"/>
                  <a:pt x="149416" y="76391"/>
                </a:cubicBezTo>
                <a:cubicBezTo>
                  <a:pt x="122110" y="62548"/>
                  <a:pt x="36830" y="11811"/>
                  <a:pt x="9398" y="0"/>
                </a:cubicBezTo>
                <a:lnTo>
                  <a:pt x="0" y="1651"/>
                </a:lnTo>
                <a:cubicBezTo>
                  <a:pt x="27623" y="22987"/>
                  <a:pt x="122618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68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41" name="Volný tvar: obrazec 440">
            <a:extLst>
              <a:ext uri="{FF2B5EF4-FFF2-40B4-BE49-F238E27FC236}">
                <a16:creationId xmlns:a16="http://schemas.microsoft.com/office/drawing/2014/main" id="{6F3ABB0E-C1AA-430B-93A1-F825A4F3D249}"/>
              </a:ext>
            </a:extLst>
          </p:cNvPr>
          <p:cNvSpPr/>
          <p:nvPr/>
        </p:nvSpPr>
        <p:spPr>
          <a:xfrm>
            <a:off x="6579044" y="5877623"/>
            <a:ext cx="298704" cy="127635"/>
          </a:xfrm>
          <a:custGeom>
            <a:avLst/>
            <a:gdLst>
              <a:gd name="connsiteX0" fmla="*/ 289434 w 298704"/>
              <a:gd name="connsiteY0" fmla="*/ 0 h 127635"/>
              <a:gd name="connsiteX1" fmla="*/ 149416 w 298704"/>
              <a:gd name="connsiteY1" fmla="*/ 76391 h 127635"/>
              <a:gd name="connsiteX2" fmla="*/ 9399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434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434" y="0"/>
                </a:moveTo>
                <a:cubicBezTo>
                  <a:pt x="262065" y="11811"/>
                  <a:pt x="176721" y="62548"/>
                  <a:pt x="149416" y="76391"/>
                </a:cubicBezTo>
                <a:cubicBezTo>
                  <a:pt x="122111" y="62548"/>
                  <a:pt x="36767" y="11811"/>
                  <a:pt x="9399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6" y="101854"/>
                  <a:pt x="271082" y="22987"/>
                  <a:pt x="298704" y="1651"/>
                </a:cubicBezTo>
                <a:lnTo>
                  <a:pt x="289434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42" name="Volný tvar: obrazec 441">
            <a:extLst>
              <a:ext uri="{FF2B5EF4-FFF2-40B4-BE49-F238E27FC236}">
                <a16:creationId xmlns:a16="http://schemas.microsoft.com/office/drawing/2014/main" id="{6D7D3AA8-89D8-4523-96C3-49D32CD3979E}"/>
              </a:ext>
            </a:extLst>
          </p:cNvPr>
          <p:cNvSpPr/>
          <p:nvPr/>
        </p:nvSpPr>
        <p:spPr>
          <a:xfrm>
            <a:off x="6908482" y="5877623"/>
            <a:ext cx="298704" cy="127635"/>
          </a:xfrm>
          <a:custGeom>
            <a:avLst/>
            <a:gdLst>
              <a:gd name="connsiteX0" fmla="*/ 289306 w 298704"/>
              <a:gd name="connsiteY0" fmla="*/ 0 h 127635"/>
              <a:gd name="connsiteX1" fmla="*/ 149352 w 298704"/>
              <a:gd name="connsiteY1" fmla="*/ 76391 h 127635"/>
              <a:gd name="connsiteX2" fmla="*/ 9399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06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06" y="0"/>
                </a:moveTo>
                <a:cubicBezTo>
                  <a:pt x="261938" y="11811"/>
                  <a:pt x="176657" y="62548"/>
                  <a:pt x="149352" y="76391"/>
                </a:cubicBezTo>
                <a:cubicBezTo>
                  <a:pt x="122048" y="62548"/>
                  <a:pt x="36703" y="11811"/>
                  <a:pt x="9399" y="0"/>
                </a:cubicBezTo>
                <a:lnTo>
                  <a:pt x="0" y="1651"/>
                </a:lnTo>
                <a:cubicBezTo>
                  <a:pt x="27623" y="22987"/>
                  <a:pt x="122619" y="101854"/>
                  <a:pt x="147066" y="127635"/>
                </a:cubicBezTo>
                <a:lnTo>
                  <a:pt x="151638" y="127635"/>
                </a:lnTo>
                <a:cubicBezTo>
                  <a:pt x="176086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43" name="Volný tvar: obrazec 442">
            <a:extLst>
              <a:ext uri="{FF2B5EF4-FFF2-40B4-BE49-F238E27FC236}">
                <a16:creationId xmlns:a16="http://schemas.microsoft.com/office/drawing/2014/main" id="{B6BA9FFF-CFAC-40E5-A26F-F77E3494A43D}"/>
              </a:ext>
            </a:extLst>
          </p:cNvPr>
          <p:cNvSpPr/>
          <p:nvPr/>
        </p:nvSpPr>
        <p:spPr>
          <a:xfrm>
            <a:off x="7237666" y="5877623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2 w 298703"/>
              <a:gd name="connsiteY1" fmla="*/ 76391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5 w 298703"/>
              <a:gd name="connsiteY4" fmla="*/ 127635 h 127635"/>
              <a:gd name="connsiteX5" fmla="*/ 151638 w 298703"/>
              <a:gd name="connsiteY5" fmla="*/ 127635 h 127635"/>
              <a:gd name="connsiteX6" fmla="*/ 298703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1938" y="11811"/>
                  <a:pt x="176593" y="62548"/>
                  <a:pt x="149352" y="76391"/>
                </a:cubicBezTo>
                <a:cubicBezTo>
                  <a:pt x="122047" y="62548"/>
                  <a:pt x="36702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5" y="127635"/>
                </a:cubicBezTo>
                <a:lnTo>
                  <a:pt x="151638" y="127635"/>
                </a:lnTo>
                <a:cubicBezTo>
                  <a:pt x="176085" y="101854"/>
                  <a:pt x="271081" y="22987"/>
                  <a:pt x="298703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44" name="Volný tvar: obrazec 443">
            <a:extLst>
              <a:ext uri="{FF2B5EF4-FFF2-40B4-BE49-F238E27FC236}">
                <a16:creationId xmlns:a16="http://schemas.microsoft.com/office/drawing/2014/main" id="{45276088-6A28-4493-98C7-3FE6BB5C4EE5}"/>
              </a:ext>
            </a:extLst>
          </p:cNvPr>
          <p:cNvSpPr/>
          <p:nvPr/>
        </p:nvSpPr>
        <p:spPr>
          <a:xfrm>
            <a:off x="7566977" y="5877623"/>
            <a:ext cx="298703" cy="127635"/>
          </a:xfrm>
          <a:custGeom>
            <a:avLst/>
            <a:gdLst>
              <a:gd name="connsiteX0" fmla="*/ 289369 w 298703"/>
              <a:gd name="connsiteY0" fmla="*/ 0 h 127635"/>
              <a:gd name="connsiteX1" fmla="*/ 149416 w 298703"/>
              <a:gd name="connsiteY1" fmla="*/ 76391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3 w 298703"/>
              <a:gd name="connsiteY6" fmla="*/ 1651 h 127635"/>
              <a:gd name="connsiteX7" fmla="*/ 289369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69" y="0"/>
                </a:moveTo>
                <a:cubicBezTo>
                  <a:pt x="262065" y="11811"/>
                  <a:pt x="176720" y="62548"/>
                  <a:pt x="149416" y="76391"/>
                </a:cubicBezTo>
                <a:cubicBezTo>
                  <a:pt x="122110" y="62548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03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45" name="Volný tvar: obrazec 444">
            <a:extLst>
              <a:ext uri="{FF2B5EF4-FFF2-40B4-BE49-F238E27FC236}">
                <a16:creationId xmlns:a16="http://schemas.microsoft.com/office/drawing/2014/main" id="{63612970-02E7-4F4B-87F5-A412547947E6}"/>
              </a:ext>
            </a:extLst>
          </p:cNvPr>
          <p:cNvSpPr/>
          <p:nvPr/>
        </p:nvSpPr>
        <p:spPr>
          <a:xfrm>
            <a:off x="7896161" y="5877623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352 w 298704"/>
              <a:gd name="connsiteY1" fmla="*/ 76391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67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46" name="Volný tvar: obrazec 445">
            <a:extLst>
              <a:ext uri="{FF2B5EF4-FFF2-40B4-BE49-F238E27FC236}">
                <a16:creationId xmlns:a16="http://schemas.microsoft.com/office/drawing/2014/main" id="{06F9AF82-158D-4F6E-869A-602FB4748F0A}"/>
              </a:ext>
            </a:extLst>
          </p:cNvPr>
          <p:cNvSpPr/>
          <p:nvPr/>
        </p:nvSpPr>
        <p:spPr>
          <a:xfrm>
            <a:off x="8225535" y="5877623"/>
            <a:ext cx="298704" cy="127635"/>
          </a:xfrm>
          <a:custGeom>
            <a:avLst/>
            <a:gdLst>
              <a:gd name="connsiteX0" fmla="*/ 289306 w 298704"/>
              <a:gd name="connsiteY0" fmla="*/ 0 h 127635"/>
              <a:gd name="connsiteX1" fmla="*/ 149352 w 298704"/>
              <a:gd name="connsiteY1" fmla="*/ 76391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06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06" y="0"/>
                </a:moveTo>
                <a:cubicBezTo>
                  <a:pt x="261938" y="11811"/>
                  <a:pt x="176657" y="62548"/>
                  <a:pt x="149352" y="76391"/>
                </a:cubicBezTo>
                <a:cubicBezTo>
                  <a:pt x="122047" y="62548"/>
                  <a:pt x="36767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47" name="Volný tvar: obrazec 446">
            <a:extLst>
              <a:ext uri="{FF2B5EF4-FFF2-40B4-BE49-F238E27FC236}">
                <a16:creationId xmlns:a16="http://schemas.microsoft.com/office/drawing/2014/main" id="{339541BF-7C15-4F53-BD76-FEBCE132D34E}"/>
              </a:ext>
            </a:extLst>
          </p:cNvPr>
          <p:cNvSpPr/>
          <p:nvPr/>
        </p:nvSpPr>
        <p:spPr>
          <a:xfrm>
            <a:off x="8554656" y="5877623"/>
            <a:ext cx="298767" cy="127635"/>
          </a:xfrm>
          <a:custGeom>
            <a:avLst/>
            <a:gdLst>
              <a:gd name="connsiteX0" fmla="*/ 289370 w 298767"/>
              <a:gd name="connsiteY0" fmla="*/ 0 h 127635"/>
              <a:gd name="connsiteX1" fmla="*/ 149352 w 298767"/>
              <a:gd name="connsiteY1" fmla="*/ 76391 h 127635"/>
              <a:gd name="connsiteX2" fmla="*/ 9399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702 w 298767"/>
              <a:gd name="connsiteY5" fmla="*/ 127635 h 127635"/>
              <a:gd name="connsiteX6" fmla="*/ 298768 w 298767"/>
              <a:gd name="connsiteY6" fmla="*/ 1651 h 127635"/>
              <a:gd name="connsiteX7" fmla="*/ 289370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8" y="62548"/>
                  <a:pt x="36703" y="11811"/>
                  <a:pt x="9399" y="0"/>
                </a:cubicBezTo>
                <a:lnTo>
                  <a:pt x="0" y="1651"/>
                </a:lnTo>
                <a:cubicBezTo>
                  <a:pt x="27560" y="22987"/>
                  <a:pt x="122555" y="101854"/>
                  <a:pt x="147066" y="127635"/>
                </a:cubicBezTo>
                <a:lnTo>
                  <a:pt x="151702" y="127635"/>
                </a:lnTo>
                <a:cubicBezTo>
                  <a:pt x="176213" y="101854"/>
                  <a:pt x="271145" y="22987"/>
                  <a:pt x="298768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48" name="Volný tvar: obrazec 447">
            <a:extLst>
              <a:ext uri="{FF2B5EF4-FFF2-40B4-BE49-F238E27FC236}">
                <a16:creationId xmlns:a16="http://schemas.microsoft.com/office/drawing/2014/main" id="{AE2606BA-8DE2-46BD-8816-0355B4713C1F}"/>
              </a:ext>
            </a:extLst>
          </p:cNvPr>
          <p:cNvSpPr/>
          <p:nvPr/>
        </p:nvSpPr>
        <p:spPr>
          <a:xfrm>
            <a:off x="8884031" y="5877623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1 w 298703"/>
              <a:gd name="connsiteY1" fmla="*/ 76391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5 w 298703"/>
              <a:gd name="connsiteY4" fmla="*/ 127635 h 127635"/>
              <a:gd name="connsiteX5" fmla="*/ 151637 w 298703"/>
              <a:gd name="connsiteY5" fmla="*/ 127635 h 127635"/>
              <a:gd name="connsiteX6" fmla="*/ 298703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1938" y="11811"/>
                  <a:pt x="176657" y="62548"/>
                  <a:pt x="149351" y="76391"/>
                </a:cubicBezTo>
                <a:cubicBezTo>
                  <a:pt x="122047" y="62548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5" y="127635"/>
                </a:cubicBezTo>
                <a:lnTo>
                  <a:pt x="151637" y="127635"/>
                </a:lnTo>
                <a:cubicBezTo>
                  <a:pt x="176149" y="101854"/>
                  <a:pt x="271081" y="22987"/>
                  <a:pt x="298703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49" name="Volný tvar: obrazec 448">
            <a:extLst>
              <a:ext uri="{FF2B5EF4-FFF2-40B4-BE49-F238E27FC236}">
                <a16:creationId xmlns:a16="http://schemas.microsoft.com/office/drawing/2014/main" id="{D6812219-9F55-4C3F-A0E5-2AFB4C897AC0}"/>
              </a:ext>
            </a:extLst>
          </p:cNvPr>
          <p:cNvSpPr/>
          <p:nvPr/>
        </p:nvSpPr>
        <p:spPr>
          <a:xfrm>
            <a:off x="9213151" y="5877623"/>
            <a:ext cx="298704" cy="127635"/>
          </a:xfrm>
          <a:custGeom>
            <a:avLst/>
            <a:gdLst>
              <a:gd name="connsiteX0" fmla="*/ 289369 w 298704"/>
              <a:gd name="connsiteY0" fmla="*/ 0 h 127635"/>
              <a:gd name="connsiteX1" fmla="*/ 149352 w 298704"/>
              <a:gd name="connsiteY1" fmla="*/ 76391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69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69" y="0"/>
                </a:moveTo>
                <a:cubicBezTo>
                  <a:pt x="262001" y="11811"/>
                  <a:pt x="176720" y="62548"/>
                  <a:pt x="149352" y="76391"/>
                </a:cubicBezTo>
                <a:cubicBezTo>
                  <a:pt x="122047" y="62548"/>
                  <a:pt x="36767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5" y="101854"/>
                  <a:pt x="271081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50" name="Volný tvar: obrazec 449">
            <a:extLst>
              <a:ext uri="{FF2B5EF4-FFF2-40B4-BE49-F238E27FC236}">
                <a16:creationId xmlns:a16="http://schemas.microsoft.com/office/drawing/2014/main" id="{D2BF8073-61A1-4358-81B1-B36398DA1DC8}"/>
              </a:ext>
            </a:extLst>
          </p:cNvPr>
          <p:cNvSpPr/>
          <p:nvPr/>
        </p:nvSpPr>
        <p:spPr>
          <a:xfrm>
            <a:off x="9542335" y="5640133"/>
            <a:ext cx="298704" cy="127634"/>
          </a:xfrm>
          <a:custGeom>
            <a:avLst/>
            <a:gdLst>
              <a:gd name="connsiteX0" fmla="*/ 289370 w 298704"/>
              <a:gd name="connsiteY0" fmla="*/ 0 h 127634"/>
              <a:gd name="connsiteX1" fmla="*/ 149416 w 298704"/>
              <a:gd name="connsiteY1" fmla="*/ 76390 h 127634"/>
              <a:gd name="connsiteX2" fmla="*/ 9398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370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370" y="0"/>
                </a:moveTo>
                <a:cubicBezTo>
                  <a:pt x="262001" y="11811"/>
                  <a:pt x="176721" y="62484"/>
                  <a:pt x="149416" y="76390"/>
                </a:cubicBezTo>
                <a:cubicBezTo>
                  <a:pt x="122110" y="62547"/>
                  <a:pt x="36767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5" y="101917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51" name="Volný tvar: obrazec 450">
            <a:extLst>
              <a:ext uri="{FF2B5EF4-FFF2-40B4-BE49-F238E27FC236}">
                <a16:creationId xmlns:a16="http://schemas.microsoft.com/office/drawing/2014/main" id="{5CEDEC06-8016-4BC6-BA85-29FA472EFC3F}"/>
              </a:ext>
            </a:extLst>
          </p:cNvPr>
          <p:cNvSpPr/>
          <p:nvPr/>
        </p:nvSpPr>
        <p:spPr>
          <a:xfrm>
            <a:off x="9871582" y="5640133"/>
            <a:ext cx="298704" cy="127634"/>
          </a:xfrm>
          <a:custGeom>
            <a:avLst/>
            <a:gdLst>
              <a:gd name="connsiteX0" fmla="*/ 289306 w 298704"/>
              <a:gd name="connsiteY0" fmla="*/ 0 h 127634"/>
              <a:gd name="connsiteX1" fmla="*/ 149352 w 298704"/>
              <a:gd name="connsiteY1" fmla="*/ 76390 h 127634"/>
              <a:gd name="connsiteX2" fmla="*/ 9399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306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306" y="0"/>
                </a:moveTo>
                <a:cubicBezTo>
                  <a:pt x="261938" y="11811"/>
                  <a:pt x="176594" y="62484"/>
                  <a:pt x="149352" y="76390"/>
                </a:cubicBezTo>
                <a:cubicBezTo>
                  <a:pt x="122048" y="62547"/>
                  <a:pt x="36703" y="11811"/>
                  <a:pt x="9399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52" name="Volný tvar: obrazec 451">
            <a:extLst>
              <a:ext uri="{FF2B5EF4-FFF2-40B4-BE49-F238E27FC236}">
                <a16:creationId xmlns:a16="http://schemas.microsoft.com/office/drawing/2014/main" id="{F4EFB06A-4AE7-491F-A682-62778EF7FC40}"/>
              </a:ext>
            </a:extLst>
          </p:cNvPr>
          <p:cNvSpPr/>
          <p:nvPr/>
        </p:nvSpPr>
        <p:spPr>
          <a:xfrm>
            <a:off x="10200830" y="5640133"/>
            <a:ext cx="298703" cy="127634"/>
          </a:xfrm>
          <a:custGeom>
            <a:avLst/>
            <a:gdLst>
              <a:gd name="connsiteX0" fmla="*/ 289369 w 298703"/>
              <a:gd name="connsiteY0" fmla="*/ 0 h 127634"/>
              <a:gd name="connsiteX1" fmla="*/ 149415 w 298703"/>
              <a:gd name="connsiteY1" fmla="*/ 76390 h 127634"/>
              <a:gd name="connsiteX2" fmla="*/ 9398 w 298703"/>
              <a:gd name="connsiteY2" fmla="*/ 0 h 127634"/>
              <a:gd name="connsiteX3" fmla="*/ 0 w 298703"/>
              <a:gd name="connsiteY3" fmla="*/ 1651 h 127634"/>
              <a:gd name="connsiteX4" fmla="*/ 147065 w 298703"/>
              <a:gd name="connsiteY4" fmla="*/ 127635 h 127634"/>
              <a:gd name="connsiteX5" fmla="*/ 151638 w 298703"/>
              <a:gd name="connsiteY5" fmla="*/ 127635 h 127634"/>
              <a:gd name="connsiteX6" fmla="*/ 298703 w 298703"/>
              <a:gd name="connsiteY6" fmla="*/ 1651 h 127634"/>
              <a:gd name="connsiteX7" fmla="*/ 289369 w 298703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4">
                <a:moveTo>
                  <a:pt x="289369" y="0"/>
                </a:moveTo>
                <a:cubicBezTo>
                  <a:pt x="262064" y="11811"/>
                  <a:pt x="176720" y="62484"/>
                  <a:pt x="149415" y="76390"/>
                </a:cubicBezTo>
                <a:cubicBezTo>
                  <a:pt x="122110" y="62547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5" y="127635"/>
                </a:cubicBezTo>
                <a:lnTo>
                  <a:pt x="151638" y="127635"/>
                </a:lnTo>
                <a:cubicBezTo>
                  <a:pt x="176149" y="101917"/>
                  <a:pt x="271081" y="22987"/>
                  <a:pt x="298703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53" name="Volný tvar: obrazec 452">
            <a:extLst>
              <a:ext uri="{FF2B5EF4-FFF2-40B4-BE49-F238E27FC236}">
                <a16:creationId xmlns:a16="http://schemas.microsoft.com/office/drawing/2014/main" id="{A6C31FA0-C106-4ADD-B8A4-49777AEA95FE}"/>
              </a:ext>
            </a:extLst>
          </p:cNvPr>
          <p:cNvSpPr/>
          <p:nvPr/>
        </p:nvSpPr>
        <p:spPr>
          <a:xfrm>
            <a:off x="10530014" y="5640133"/>
            <a:ext cx="298704" cy="127634"/>
          </a:xfrm>
          <a:custGeom>
            <a:avLst/>
            <a:gdLst>
              <a:gd name="connsiteX0" fmla="*/ 289369 w 298704"/>
              <a:gd name="connsiteY0" fmla="*/ 0 h 127634"/>
              <a:gd name="connsiteX1" fmla="*/ 149352 w 298704"/>
              <a:gd name="connsiteY1" fmla="*/ 76390 h 127634"/>
              <a:gd name="connsiteX2" fmla="*/ 9398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369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369" y="0"/>
                </a:moveTo>
                <a:cubicBezTo>
                  <a:pt x="262001" y="11811"/>
                  <a:pt x="176657" y="62484"/>
                  <a:pt x="149352" y="76390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1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54" name="Volný tvar: obrazec 453">
            <a:extLst>
              <a:ext uri="{FF2B5EF4-FFF2-40B4-BE49-F238E27FC236}">
                <a16:creationId xmlns:a16="http://schemas.microsoft.com/office/drawing/2014/main" id="{2BB8BF18-C3EC-47A5-86D5-0C2F547D8074}"/>
              </a:ext>
            </a:extLst>
          </p:cNvPr>
          <p:cNvSpPr/>
          <p:nvPr/>
        </p:nvSpPr>
        <p:spPr>
          <a:xfrm>
            <a:off x="10859389" y="5640133"/>
            <a:ext cx="298767" cy="127634"/>
          </a:xfrm>
          <a:custGeom>
            <a:avLst/>
            <a:gdLst>
              <a:gd name="connsiteX0" fmla="*/ 289306 w 298767"/>
              <a:gd name="connsiteY0" fmla="*/ 0 h 127634"/>
              <a:gd name="connsiteX1" fmla="*/ 149352 w 298767"/>
              <a:gd name="connsiteY1" fmla="*/ 76390 h 127634"/>
              <a:gd name="connsiteX2" fmla="*/ 9398 w 298767"/>
              <a:gd name="connsiteY2" fmla="*/ 0 h 127634"/>
              <a:gd name="connsiteX3" fmla="*/ 0 w 298767"/>
              <a:gd name="connsiteY3" fmla="*/ 1651 h 127634"/>
              <a:gd name="connsiteX4" fmla="*/ 147066 w 298767"/>
              <a:gd name="connsiteY4" fmla="*/ 127635 h 127634"/>
              <a:gd name="connsiteX5" fmla="*/ 151638 w 298767"/>
              <a:gd name="connsiteY5" fmla="*/ 127635 h 127634"/>
              <a:gd name="connsiteX6" fmla="*/ 298767 w 298767"/>
              <a:gd name="connsiteY6" fmla="*/ 1651 h 127634"/>
              <a:gd name="connsiteX7" fmla="*/ 289306 w 298767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4">
                <a:moveTo>
                  <a:pt x="289306" y="0"/>
                </a:moveTo>
                <a:cubicBezTo>
                  <a:pt x="261938" y="11811"/>
                  <a:pt x="176657" y="62484"/>
                  <a:pt x="149352" y="76390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618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1" y="22987"/>
                  <a:pt x="298767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55" name="Volný tvar: obrazec 454">
            <a:extLst>
              <a:ext uri="{FF2B5EF4-FFF2-40B4-BE49-F238E27FC236}">
                <a16:creationId xmlns:a16="http://schemas.microsoft.com/office/drawing/2014/main" id="{3851DFE2-E415-4FC6-8852-EF454AEBE6D2}"/>
              </a:ext>
            </a:extLst>
          </p:cNvPr>
          <p:cNvSpPr/>
          <p:nvPr/>
        </p:nvSpPr>
        <p:spPr>
          <a:xfrm>
            <a:off x="11188509" y="5640133"/>
            <a:ext cx="298704" cy="127634"/>
          </a:xfrm>
          <a:custGeom>
            <a:avLst/>
            <a:gdLst>
              <a:gd name="connsiteX0" fmla="*/ 289370 w 298704"/>
              <a:gd name="connsiteY0" fmla="*/ 0 h 127634"/>
              <a:gd name="connsiteX1" fmla="*/ 149352 w 298704"/>
              <a:gd name="connsiteY1" fmla="*/ 76390 h 127634"/>
              <a:gd name="connsiteX2" fmla="*/ 9398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370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370" y="0"/>
                </a:moveTo>
                <a:cubicBezTo>
                  <a:pt x="262001" y="11811"/>
                  <a:pt x="176657" y="62484"/>
                  <a:pt x="149352" y="76390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145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56" name="Volný tvar: obrazec 455">
            <a:extLst>
              <a:ext uri="{FF2B5EF4-FFF2-40B4-BE49-F238E27FC236}">
                <a16:creationId xmlns:a16="http://schemas.microsoft.com/office/drawing/2014/main" id="{D156084D-5674-47CF-B556-0E5CCFC5B6F3}"/>
              </a:ext>
            </a:extLst>
          </p:cNvPr>
          <p:cNvSpPr/>
          <p:nvPr/>
        </p:nvSpPr>
        <p:spPr>
          <a:xfrm>
            <a:off x="11517883" y="5640133"/>
            <a:ext cx="298704" cy="127634"/>
          </a:xfrm>
          <a:custGeom>
            <a:avLst/>
            <a:gdLst>
              <a:gd name="connsiteX0" fmla="*/ 289370 w 298704"/>
              <a:gd name="connsiteY0" fmla="*/ 0 h 127634"/>
              <a:gd name="connsiteX1" fmla="*/ 149416 w 298704"/>
              <a:gd name="connsiteY1" fmla="*/ 76390 h 127634"/>
              <a:gd name="connsiteX2" fmla="*/ 9398 w 298704"/>
              <a:gd name="connsiteY2" fmla="*/ 0 h 127634"/>
              <a:gd name="connsiteX3" fmla="*/ 0 w 298704"/>
              <a:gd name="connsiteY3" fmla="*/ 1651 h 127634"/>
              <a:gd name="connsiteX4" fmla="*/ 147066 w 298704"/>
              <a:gd name="connsiteY4" fmla="*/ 127635 h 127634"/>
              <a:gd name="connsiteX5" fmla="*/ 151638 w 298704"/>
              <a:gd name="connsiteY5" fmla="*/ 127635 h 127634"/>
              <a:gd name="connsiteX6" fmla="*/ 298704 w 298704"/>
              <a:gd name="connsiteY6" fmla="*/ 1651 h 127634"/>
              <a:gd name="connsiteX7" fmla="*/ 289370 w 298704"/>
              <a:gd name="connsiteY7" fmla="*/ 0 h 12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4">
                <a:moveTo>
                  <a:pt x="289370" y="0"/>
                </a:moveTo>
                <a:cubicBezTo>
                  <a:pt x="262001" y="11811"/>
                  <a:pt x="176657" y="62484"/>
                  <a:pt x="149416" y="76390"/>
                </a:cubicBezTo>
                <a:cubicBezTo>
                  <a:pt x="122110" y="62547"/>
                  <a:pt x="36830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917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57" name="Volný tvar: obrazec 456">
            <a:extLst>
              <a:ext uri="{FF2B5EF4-FFF2-40B4-BE49-F238E27FC236}">
                <a16:creationId xmlns:a16="http://schemas.microsoft.com/office/drawing/2014/main" id="{0D16DDFD-AE6B-411B-BD36-651D6A78FD98}"/>
              </a:ext>
            </a:extLst>
          </p:cNvPr>
          <p:cNvSpPr/>
          <p:nvPr/>
        </p:nvSpPr>
        <p:spPr>
          <a:xfrm>
            <a:off x="9542335" y="5877623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416 w 298704"/>
              <a:gd name="connsiteY1" fmla="*/ 76391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721" y="62548"/>
                  <a:pt x="149416" y="76391"/>
                </a:cubicBezTo>
                <a:cubicBezTo>
                  <a:pt x="122110" y="62548"/>
                  <a:pt x="36767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5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58" name="Volný tvar: obrazec 457">
            <a:extLst>
              <a:ext uri="{FF2B5EF4-FFF2-40B4-BE49-F238E27FC236}">
                <a16:creationId xmlns:a16="http://schemas.microsoft.com/office/drawing/2014/main" id="{022F0F27-9106-435E-B445-C22FE1785D41}"/>
              </a:ext>
            </a:extLst>
          </p:cNvPr>
          <p:cNvSpPr/>
          <p:nvPr/>
        </p:nvSpPr>
        <p:spPr>
          <a:xfrm>
            <a:off x="9871582" y="5877623"/>
            <a:ext cx="298704" cy="127635"/>
          </a:xfrm>
          <a:custGeom>
            <a:avLst/>
            <a:gdLst>
              <a:gd name="connsiteX0" fmla="*/ 289306 w 298704"/>
              <a:gd name="connsiteY0" fmla="*/ 0 h 127635"/>
              <a:gd name="connsiteX1" fmla="*/ 149352 w 298704"/>
              <a:gd name="connsiteY1" fmla="*/ 76391 h 127635"/>
              <a:gd name="connsiteX2" fmla="*/ 9399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06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06" y="0"/>
                </a:moveTo>
                <a:cubicBezTo>
                  <a:pt x="261938" y="11811"/>
                  <a:pt x="176594" y="62548"/>
                  <a:pt x="149352" y="76391"/>
                </a:cubicBezTo>
                <a:cubicBezTo>
                  <a:pt x="122048" y="62548"/>
                  <a:pt x="36703" y="11811"/>
                  <a:pt x="9399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59" name="Volný tvar: obrazec 458">
            <a:extLst>
              <a:ext uri="{FF2B5EF4-FFF2-40B4-BE49-F238E27FC236}">
                <a16:creationId xmlns:a16="http://schemas.microsoft.com/office/drawing/2014/main" id="{F3DB1488-26B2-4935-B275-D7A7D2CA0D76}"/>
              </a:ext>
            </a:extLst>
          </p:cNvPr>
          <p:cNvSpPr/>
          <p:nvPr/>
        </p:nvSpPr>
        <p:spPr>
          <a:xfrm>
            <a:off x="10200830" y="5877623"/>
            <a:ext cx="298703" cy="127635"/>
          </a:xfrm>
          <a:custGeom>
            <a:avLst/>
            <a:gdLst>
              <a:gd name="connsiteX0" fmla="*/ 289369 w 298703"/>
              <a:gd name="connsiteY0" fmla="*/ 0 h 127635"/>
              <a:gd name="connsiteX1" fmla="*/ 149415 w 298703"/>
              <a:gd name="connsiteY1" fmla="*/ 76391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5 w 298703"/>
              <a:gd name="connsiteY4" fmla="*/ 127635 h 127635"/>
              <a:gd name="connsiteX5" fmla="*/ 151638 w 298703"/>
              <a:gd name="connsiteY5" fmla="*/ 127635 h 127635"/>
              <a:gd name="connsiteX6" fmla="*/ 298703 w 298703"/>
              <a:gd name="connsiteY6" fmla="*/ 1651 h 127635"/>
              <a:gd name="connsiteX7" fmla="*/ 289369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69" y="0"/>
                </a:moveTo>
                <a:cubicBezTo>
                  <a:pt x="262064" y="11811"/>
                  <a:pt x="176720" y="62548"/>
                  <a:pt x="149415" y="76391"/>
                </a:cubicBezTo>
                <a:cubicBezTo>
                  <a:pt x="122110" y="62548"/>
                  <a:pt x="36766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5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03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60" name="Volný tvar: obrazec 459">
            <a:extLst>
              <a:ext uri="{FF2B5EF4-FFF2-40B4-BE49-F238E27FC236}">
                <a16:creationId xmlns:a16="http://schemas.microsoft.com/office/drawing/2014/main" id="{FAC6289F-D739-48DD-B141-06AA62AAF18C}"/>
              </a:ext>
            </a:extLst>
          </p:cNvPr>
          <p:cNvSpPr/>
          <p:nvPr/>
        </p:nvSpPr>
        <p:spPr>
          <a:xfrm>
            <a:off x="10530014" y="5877623"/>
            <a:ext cx="298704" cy="127635"/>
          </a:xfrm>
          <a:custGeom>
            <a:avLst/>
            <a:gdLst>
              <a:gd name="connsiteX0" fmla="*/ 289369 w 298704"/>
              <a:gd name="connsiteY0" fmla="*/ 0 h 127635"/>
              <a:gd name="connsiteX1" fmla="*/ 149352 w 298704"/>
              <a:gd name="connsiteY1" fmla="*/ 76391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69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69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67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61" name="Volný tvar: obrazec 460">
            <a:extLst>
              <a:ext uri="{FF2B5EF4-FFF2-40B4-BE49-F238E27FC236}">
                <a16:creationId xmlns:a16="http://schemas.microsoft.com/office/drawing/2014/main" id="{C413F120-2E81-4A6B-A257-F716E45636B3}"/>
              </a:ext>
            </a:extLst>
          </p:cNvPr>
          <p:cNvSpPr/>
          <p:nvPr/>
        </p:nvSpPr>
        <p:spPr>
          <a:xfrm>
            <a:off x="10859389" y="5877623"/>
            <a:ext cx="298767" cy="127635"/>
          </a:xfrm>
          <a:custGeom>
            <a:avLst/>
            <a:gdLst>
              <a:gd name="connsiteX0" fmla="*/ 289306 w 298767"/>
              <a:gd name="connsiteY0" fmla="*/ 0 h 127635"/>
              <a:gd name="connsiteX1" fmla="*/ 149352 w 298767"/>
              <a:gd name="connsiteY1" fmla="*/ 76391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638 w 298767"/>
              <a:gd name="connsiteY5" fmla="*/ 127635 h 127635"/>
              <a:gd name="connsiteX6" fmla="*/ 298767 w 298767"/>
              <a:gd name="connsiteY6" fmla="*/ 1651 h 127635"/>
              <a:gd name="connsiteX7" fmla="*/ 289306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06" y="0"/>
                </a:moveTo>
                <a:cubicBezTo>
                  <a:pt x="261938" y="11811"/>
                  <a:pt x="176657" y="62548"/>
                  <a:pt x="149352" y="76391"/>
                </a:cubicBezTo>
                <a:cubicBezTo>
                  <a:pt x="122047" y="62548"/>
                  <a:pt x="36767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618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67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62" name="Volný tvar: obrazec 461">
            <a:extLst>
              <a:ext uri="{FF2B5EF4-FFF2-40B4-BE49-F238E27FC236}">
                <a16:creationId xmlns:a16="http://schemas.microsoft.com/office/drawing/2014/main" id="{152EEF19-862B-4E9C-BB5A-E2BC01A5122B}"/>
              </a:ext>
            </a:extLst>
          </p:cNvPr>
          <p:cNvSpPr/>
          <p:nvPr/>
        </p:nvSpPr>
        <p:spPr>
          <a:xfrm>
            <a:off x="11188509" y="5877623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352 w 298704"/>
              <a:gd name="connsiteY1" fmla="*/ 76391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145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63" name="Volný tvar: obrazec 462">
            <a:extLst>
              <a:ext uri="{FF2B5EF4-FFF2-40B4-BE49-F238E27FC236}">
                <a16:creationId xmlns:a16="http://schemas.microsoft.com/office/drawing/2014/main" id="{CD3D2B96-1E92-4427-AF12-F35BE9B1B781}"/>
              </a:ext>
            </a:extLst>
          </p:cNvPr>
          <p:cNvSpPr/>
          <p:nvPr/>
        </p:nvSpPr>
        <p:spPr>
          <a:xfrm>
            <a:off x="11517883" y="5877623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416 w 298704"/>
              <a:gd name="connsiteY1" fmla="*/ 76391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657" y="62548"/>
                  <a:pt x="149416" y="76391"/>
                </a:cubicBezTo>
                <a:cubicBezTo>
                  <a:pt x="122110" y="62548"/>
                  <a:pt x="36830" y="11811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65" name="Volný tvar: obrazec 464">
            <a:extLst>
              <a:ext uri="{FF2B5EF4-FFF2-40B4-BE49-F238E27FC236}">
                <a16:creationId xmlns:a16="http://schemas.microsoft.com/office/drawing/2014/main" id="{6876AB04-C2F2-42FA-88FD-67A93F363BED}"/>
              </a:ext>
            </a:extLst>
          </p:cNvPr>
          <p:cNvSpPr/>
          <p:nvPr/>
        </p:nvSpPr>
        <p:spPr>
          <a:xfrm>
            <a:off x="981900" y="5399722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9 h 127698"/>
              <a:gd name="connsiteX5" fmla="*/ 151638 w 298703"/>
              <a:gd name="connsiteY5" fmla="*/ 127699 h 127698"/>
              <a:gd name="connsiteX6" fmla="*/ 298704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1938" y="11811"/>
                  <a:pt x="176593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66" name="Volný tvar: obrazec 465">
            <a:extLst>
              <a:ext uri="{FF2B5EF4-FFF2-40B4-BE49-F238E27FC236}">
                <a16:creationId xmlns:a16="http://schemas.microsoft.com/office/drawing/2014/main" id="{16C6F349-DDCA-4F04-99F1-B4D65528729F}"/>
              </a:ext>
            </a:extLst>
          </p:cNvPr>
          <p:cNvSpPr/>
          <p:nvPr/>
        </p:nvSpPr>
        <p:spPr>
          <a:xfrm>
            <a:off x="1311211" y="5399722"/>
            <a:ext cx="298767" cy="127698"/>
          </a:xfrm>
          <a:custGeom>
            <a:avLst/>
            <a:gdLst>
              <a:gd name="connsiteX0" fmla="*/ 289369 w 298767"/>
              <a:gd name="connsiteY0" fmla="*/ 0 h 127698"/>
              <a:gd name="connsiteX1" fmla="*/ 149416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9 h 127698"/>
              <a:gd name="connsiteX5" fmla="*/ 151638 w 298767"/>
              <a:gd name="connsiteY5" fmla="*/ 127699 h 127698"/>
              <a:gd name="connsiteX6" fmla="*/ 298767 w 298767"/>
              <a:gd name="connsiteY6" fmla="*/ 1715 h 127698"/>
              <a:gd name="connsiteX7" fmla="*/ 289369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69" y="0"/>
                </a:moveTo>
                <a:cubicBezTo>
                  <a:pt x="262001" y="11811"/>
                  <a:pt x="176721" y="62548"/>
                  <a:pt x="149416" y="76391"/>
                </a:cubicBezTo>
                <a:cubicBezTo>
                  <a:pt x="122110" y="62548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1" y="23051"/>
                  <a:pt x="298767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67" name="Volný tvar: obrazec 466">
            <a:extLst>
              <a:ext uri="{FF2B5EF4-FFF2-40B4-BE49-F238E27FC236}">
                <a16:creationId xmlns:a16="http://schemas.microsoft.com/office/drawing/2014/main" id="{AA44E83E-392F-4A0B-A082-BF37A9445580}"/>
              </a:ext>
            </a:extLst>
          </p:cNvPr>
          <p:cNvSpPr/>
          <p:nvPr/>
        </p:nvSpPr>
        <p:spPr>
          <a:xfrm>
            <a:off x="1640332" y="5399722"/>
            <a:ext cx="298767" cy="127698"/>
          </a:xfrm>
          <a:custGeom>
            <a:avLst/>
            <a:gdLst>
              <a:gd name="connsiteX0" fmla="*/ 289370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9 h 127698"/>
              <a:gd name="connsiteX5" fmla="*/ 151701 w 298767"/>
              <a:gd name="connsiteY5" fmla="*/ 127699 h 127698"/>
              <a:gd name="connsiteX6" fmla="*/ 298767 w 298767"/>
              <a:gd name="connsiteY6" fmla="*/ 1715 h 127698"/>
              <a:gd name="connsiteX7" fmla="*/ 289370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8"/>
                  <a:pt x="147066" y="127699"/>
                </a:cubicBezTo>
                <a:lnTo>
                  <a:pt x="151701" y="127699"/>
                </a:lnTo>
                <a:cubicBezTo>
                  <a:pt x="176213" y="101918"/>
                  <a:pt x="271208" y="23051"/>
                  <a:pt x="298767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68" name="Volný tvar: obrazec 467">
            <a:extLst>
              <a:ext uri="{FF2B5EF4-FFF2-40B4-BE49-F238E27FC236}">
                <a16:creationId xmlns:a16="http://schemas.microsoft.com/office/drawing/2014/main" id="{8D34F07E-0045-499E-99E8-5CD28380AFDB}"/>
              </a:ext>
            </a:extLst>
          </p:cNvPr>
          <p:cNvSpPr/>
          <p:nvPr/>
        </p:nvSpPr>
        <p:spPr>
          <a:xfrm>
            <a:off x="1969770" y="5399722"/>
            <a:ext cx="298767" cy="127698"/>
          </a:xfrm>
          <a:custGeom>
            <a:avLst/>
            <a:gdLst>
              <a:gd name="connsiteX0" fmla="*/ 289306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9 h 127698"/>
              <a:gd name="connsiteX5" fmla="*/ 151638 w 298767"/>
              <a:gd name="connsiteY5" fmla="*/ 127699 h 127698"/>
              <a:gd name="connsiteX6" fmla="*/ 298767 w 298767"/>
              <a:gd name="connsiteY6" fmla="*/ 1715 h 127698"/>
              <a:gd name="connsiteX7" fmla="*/ 289306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06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618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2" y="23051"/>
                  <a:pt x="298767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69" name="Volný tvar: obrazec 468">
            <a:extLst>
              <a:ext uri="{FF2B5EF4-FFF2-40B4-BE49-F238E27FC236}">
                <a16:creationId xmlns:a16="http://schemas.microsoft.com/office/drawing/2014/main" id="{C773372A-25A7-4C43-8A4C-5A7F86D4F3C6}"/>
              </a:ext>
            </a:extLst>
          </p:cNvPr>
          <p:cNvSpPr/>
          <p:nvPr/>
        </p:nvSpPr>
        <p:spPr>
          <a:xfrm>
            <a:off x="2298826" y="5399722"/>
            <a:ext cx="298704" cy="127698"/>
          </a:xfrm>
          <a:custGeom>
            <a:avLst/>
            <a:gdLst>
              <a:gd name="connsiteX0" fmla="*/ 289433 w 298704"/>
              <a:gd name="connsiteY0" fmla="*/ 0 h 127698"/>
              <a:gd name="connsiteX1" fmla="*/ 149416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433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433" y="0"/>
                </a:moveTo>
                <a:cubicBezTo>
                  <a:pt x="262065" y="11811"/>
                  <a:pt x="176721" y="62548"/>
                  <a:pt x="149416" y="76391"/>
                </a:cubicBezTo>
                <a:cubicBezTo>
                  <a:pt x="122111" y="62548"/>
                  <a:pt x="36830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086" y="101918"/>
                  <a:pt x="271082" y="23051"/>
                  <a:pt x="298704" y="1715"/>
                </a:cubicBezTo>
                <a:lnTo>
                  <a:pt x="289433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70" name="Volný tvar: obrazec 469">
            <a:extLst>
              <a:ext uri="{FF2B5EF4-FFF2-40B4-BE49-F238E27FC236}">
                <a16:creationId xmlns:a16="http://schemas.microsoft.com/office/drawing/2014/main" id="{E02CC177-5CF9-4AF9-A61F-084ED74D7E46}"/>
              </a:ext>
            </a:extLst>
          </p:cNvPr>
          <p:cNvSpPr/>
          <p:nvPr/>
        </p:nvSpPr>
        <p:spPr>
          <a:xfrm>
            <a:off x="2628201" y="5399722"/>
            <a:ext cx="298703" cy="127698"/>
          </a:xfrm>
          <a:custGeom>
            <a:avLst/>
            <a:gdLst>
              <a:gd name="connsiteX0" fmla="*/ 289369 w 298703"/>
              <a:gd name="connsiteY0" fmla="*/ 0 h 127698"/>
              <a:gd name="connsiteX1" fmla="*/ 149416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9 h 127698"/>
              <a:gd name="connsiteX5" fmla="*/ 151638 w 298703"/>
              <a:gd name="connsiteY5" fmla="*/ 127699 h 127698"/>
              <a:gd name="connsiteX6" fmla="*/ 298704 w 298703"/>
              <a:gd name="connsiteY6" fmla="*/ 1715 h 127698"/>
              <a:gd name="connsiteX7" fmla="*/ 289369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69" y="0"/>
                </a:moveTo>
                <a:cubicBezTo>
                  <a:pt x="262001" y="11811"/>
                  <a:pt x="176720" y="62548"/>
                  <a:pt x="149416" y="76391"/>
                </a:cubicBezTo>
                <a:cubicBezTo>
                  <a:pt x="122110" y="62548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1" y="23051"/>
                  <a:pt x="298704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71" name="Volný tvar: obrazec 470">
            <a:extLst>
              <a:ext uri="{FF2B5EF4-FFF2-40B4-BE49-F238E27FC236}">
                <a16:creationId xmlns:a16="http://schemas.microsoft.com/office/drawing/2014/main" id="{788DF020-D138-4B12-A4F5-5EFE854E9760}"/>
              </a:ext>
            </a:extLst>
          </p:cNvPr>
          <p:cNvSpPr/>
          <p:nvPr/>
        </p:nvSpPr>
        <p:spPr>
          <a:xfrm>
            <a:off x="2957385" y="5399722"/>
            <a:ext cx="298704" cy="127698"/>
          </a:xfrm>
          <a:custGeom>
            <a:avLst/>
            <a:gdLst>
              <a:gd name="connsiteX0" fmla="*/ 289369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369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69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085" y="101918"/>
                  <a:pt x="271082" y="23051"/>
                  <a:pt x="298704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72" name="Volný tvar: obrazec 471">
            <a:extLst>
              <a:ext uri="{FF2B5EF4-FFF2-40B4-BE49-F238E27FC236}">
                <a16:creationId xmlns:a16="http://schemas.microsoft.com/office/drawing/2014/main" id="{DFB44338-C3BB-4E47-8034-8DCCD1391346}"/>
              </a:ext>
            </a:extLst>
          </p:cNvPr>
          <p:cNvSpPr/>
          <p:nvPr/>
        </p:nvSpPr>
        <p:spPr>
          <a:xfrm>
            <a:off x="3286759" y="5399722"/>
            <a:ext cx="298704" cy="127698"/>
          </a:xfrm>
          <a:custGeom>
            <a:avLst/>
            <a:gdLst>
              <a:gd name="connsiteX0" fmla="*/ 289306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306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06" y="0"/>
                </a:moveTo>
                <a:cubicBezTo>
                  <a:pt x="261938" y="11811"/>
                  <a:pt x="176593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73" name="Volný tvar: obrazec 472">
            <a:extLst>
              <a:ext uri="{FF2B5EF4-FFF2-40B4-BE49-F238E27FC236}">
                <a16:creationId xmlns:a16="http://schemas.microsoft.com/office/drawing/2014/main" id="{DE077F57-D947-4834-B8E9-507A934B6664}"/>
              </a:ext>
            </a:extLst>
          </p:cNvPr>
          <p:cNvSpPr/>
          <p:nvPr/>
        </p:nvSpPr>
        <p:spPr>
          <a:xfrm>
            <a:off x="3615880" y="5399722"/>
            <a:ext cx="298703" cy="127698"/>
          </a:xfrm>
          <a:custGeom>
            <a:avLst/>
            <a:gdLst>
              <a:gd name="connsiteX0" fmla="*/ 289370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9 h 127698"/>
              <a:gd name="connsiteX5" fmla="*/ 151638 w 298703"/>
              <a:gd name="connsiteY5" fmla="*/ 127699 h 127698"/>
              <a:gd name="connsiteX6" fmla="*/ 298704 w 298703"/>
              <a:gd name="connsiteY6" fmla="*/ 1715 h 127698"/>
              <a:gd name="connsiteX7" fmla="*/ 289370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66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74" name="Volný tvar: obrazec 473">
            <a:extLst>
              <a:ext uri="{FF2B5EF4-FFF2-40B4-BE49-F238E27FC236}">
                <a16:creationId xmlns:a16="http://schemas.microsoft.com/office/drawing/2014/main" id="{FCCFC75D-EAA4-456C-BD03-3CDC7F9D01E5}"/>
              </a:ext>
            </a:extLst>
          </p:cNvPr>
          <p:cNvSpPr/>
          <p:nvPr/>
        </p:nvSpPr>
        <p:spPr>
          <a:xfrm>
            <a:off x="3945318" y="5399722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9 h 127698"/>
              <a:gd name="connsiteX5" fmla="*/ 151638 w 298703"/>
              <a:gd name="connsiteY5" fmla="*/ 127699 h 127698"/>
              <a:gd name="connsiteX6" fmla="*/ 298704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75" name="Volný tvar: obrazec 474">
            <a:extLst>
              <a:ext uri="{FF2B5EF4-FFF2-40B4-BE49-F238E27FC236}">
                <a16:creationId xmlns:a16="http://schemas.microsoft.com/office/drawing/2014/main" id="{02C1D418-E910-408A-9286-9944C2753422}"/>
              </a:ext>
            </a:extLst>
          </p:cNvPr>
          <p:cNvSpPr/>
          <p:nvPr/>
        </p:nvSpPr>
        <p:spPr>
          <a:xfrm>
            <a:off x="4274439" y="5399722"/>
            <a:ext cx="298703" cy="127698"/>
          </a:xfrm>
          <a:custGeom>
            <a:avLst/>
            <a:gdLst>
              <a:gd name="connsiteX0" fmla="*/ 289370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9 h 127698"/>
              <a:gd name="connsiteX5" fmla="*/ 151638 w 298703"/>
              <a:gd name="connsiteY5" fmla="*/ 127699 h 127698"/>
              <a:gd name="connsiteX6" fmla="*/ 298704 w 298703"/>
              <a:gd name="connsiteY6" fmla="*/ 1715 h 127698"/>
              <a:gd name="connsiteX7" fmla="*/ 289370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145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76" name="Volný tvar: obrazec 475">
            <a:extLst>
              <a:ext uri="{FF2B5EF4-FFF2-40B4-BE49-F238E27FC236}">
                <a16:creationId xmlns:a16="http://schemas.microsoft.com/office/drawing/2014/main" id="{E65518E8-6E6B-42AD-8AD8-5949D7957640}"/>
              </a:ext>
            </a:extLst>
          </p:cNvPr>
          <p:cNvSpPr/>
          <p:nvPr/>
        </p:nvSpPr>
        <p:spPr>
          <a:xfrm>
            <a:off x="4603750" y="5399722"/>
            <a:ext cx="298703" cy="127698"/>
          </a:xfrm>
          <a:custGeom>
            <a:avLst/>
            <a:gdLst>
              <a:gd name="connsiteX0" fmla="*/ 289370 w 298703"/>
              <a:gd name="connsiteY0" fmla="*/ 0 h 127698"/>
              <a:gd name="connsiteX1" fmla="*/ 149416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9 h 127698"/>
              <a:gd name="connsiteX5" fmla="*/ 151638 w 298703"/>
              <a:gd name="connsiteY5" fmla="*/ 127699 h 127698"/>
              <a:gd name="connsiteX6" fmla="*/ 298704 w 298703"/>
              <a:gd name="connsiteY6" fmla="*/ 1715 h 127698"/>
              <a:gd name="connsiteX7" fmla="*/ 289370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70" y="0"/>
                </a:moveTo>
                <a:cubicBezTo>
                  <a:pt x="262001" y="11811"/>
                  <a:pt x="176657" y="62548"/>
                  <a:pt x="149416" y="76391"/>
                </a:cubicBezTo>
                <a:cubicBezTo>
                  <a:pt x="122110" y="62548"/>
                  <a:pt x="36830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77" name="Volný tvar: obrazec 476">
            <a:extLst>
              <a:ext uri="{FF2B5EF4-FFF2-40B4-BE49-F238E27FC236}">
                <a16:creationId xmlns:a16="http://schemas.microsoft.com/office/drawing/2014/main" id="{B4566C49-FBED-4DD2-9232-DD1C72834723}"/>
              </a:ext>
            </a:extLst>
          </p:cNvPr>
          <p:cNvSpPr/>
          <p:nvPr/>
        </p:nvSpPr>
        <p:spPr>
          <a:xfrm>
            <a:off x="4932934" y="5399722"/>
            <a:ext cx="298767" cy="127698"/>
          </a:xfrm>
          <a:custGeom>
            <a:avLst/>
            <a:gdLst>
              <a:gd name="connsiteX0" fmla="*/ 289369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9 h 127698"/>
              <a:gd name="connsiteX5" fmla="*/ 151701 w 298767"/>
              <a:gd name="connsiteY5" fmla="*/ 127699 h 127698"/>
              <a:gd name="connsiteX6" fmla="*/ 298767 w 298767"/>
              <a:gd name="connsiteY6" fmla="*/ 1715 h 127698"/>
              <a:gd name="connsiteX7" fmla="*/ 289369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69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701" y="127699"/>
                </a:lnTo>
                <a:cubicBezTo>
                  <a:pt x="176149" y="101918"/>
                  <a:pt x="271145" y="23051"/>
                  <a:pt x="298767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78" name="Volný tvar: obrazec 477">
            <a:extLst>
              <a:ext uri="{FF2B5EF4-FFF2-40B4-BE49-F238E27FC236}">
                <a16:creationId xmlns:a16="http://schemas.microsoft.com/office/drawing/2014/main" id="{96368BD4-8D6F-4E16-96E8-5B7EEDF6D398}"/>
              </a:ext>
            </a:extLst>
          </p:cNvPr>
          <p:cNvSpPr/>
          <p:nvPr/>
        </p:nvSpPr>
        <p:spPr>
          <a:xfrm>
            <a:off x="5262181" y="5399722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9 h 127698"/>
              <a:gd name="connsiteX5" fmla="*/ 151638 w 298703"/>
              <a:gd name="connsiteY5" fmla="*/ 127699 h 127698"/>
              <a:gd name="connsiteX6" fmla="*/ 298704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1938" y="11811"/>
                  <a:pt x="176593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79" name="Volný tvar: obrazec 478">
            <a:extLst>
              <a:ext uri="{FF2B5EF4-FFF2-40B4-BE49-F238E27FC236}">
                <a16:creationId xmlns:a16="http://schemas.microsoft.com/office/drawing/2014/main" id="{6B98C7C8-20EF-4296-BB45-2923A4F8788A}"/>
              </a:ext>
            </a:extLst>
          </p:cNvPr>
          <p:cNvSpPr/>
          <p:nvPr/>
        </p:nvSpPr>
        <p:spPr>
          <a:xfrm>
            <a:off x="5591428" y="5399722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416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721" y="62548"/>
                  <a:pt x="149416" y="76391"/>
                </a:cubicBezTo>
                <a:cubicBezTo>
                  <a:pt x="122111" y="62548"/>
                  <a:pt x="36767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80" name="Volný tvar: obrazec 479">
            <a:extLst>
              <a:ext uri="{FF2B5EF4-FFF2-40B4-BE49-F238E27FC236}">
                <a16:creationId xmlns:a16="http://schemas.microsoft.com/office/drawing/2014/main" id="{622D1E28-26DA-4B22-B209-46EDF92AFBD7}"/>
              </a:ext>
            </a:extLst>
          </p:cNvPr>
          <p:cNvSpPr/>
          <p:nvPr/>
        </p:nvSpPr>
        <p:spPr>
          <a:xfrm>
            <a:off x="5920613" y="5399722"/>
            <a:ext cx="298767" cy="127698"/>
          </a:xfrm>
          <a:custGeom>
            <a:avLst/>
            <a:gdLst>
              <a:gd name="connsiteX0" fmla="*/ 289370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9 h 127698"/>
              <a:gd name="connsiteX5" fmla="*/ 151702 w 298767"/>
              <a:gd name="connsiteY5" fmla="*/ 127699 h 127698"/>
              <a:gd name="connsiteX6" fmla="*/ 298767 w 298767"/>
              <a:gd name="connsiteY6" fmla="*/ 1715 h 127698"/>
              <a:gd name="connsiteX7" fmla="*/ 289370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702" y="127699"/>
                </a:lnTo>
                <a:cubicBezTo>
                  <a:pt x="176213" y="101918"/>
                  <a:pt x="271145" y="23051"/>
                  <a:pt x="298767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81" name="Volný tvar: obrazec 480">
            <a:extLst>
              <a:ext uri="{FF2B5EF4-FFF2-40B4-BE49-F238E27FC236}">
                <a16:creationId xmlns:a16="http://schemas.microsoft.com/office/drawing/2014/main" id="{98B9C2EB-A82A-41D9-82EC-83DDD2699F27}"/>
              </a:ext>
            </a:extLst>
          </p:cNvPr>
          <p:cNvSpPr/>
          <p:nvPr/>
        </p:nvSpPr>
        <p:spPr>
          <a:xfrm>
            <a:off x="6249923" y="5399722"/>
            <a:ext cx="298767" cy="127698"/>
          </a:xfrm>
          <a:custGeom>
            <a:avLst/>
            <a:gdLst>
              <a:gd name="connsiteX0" fmla="*/ 289370 w 298767"/>
              <a:gd name="connsiteY0" fmla="*/ 0 h 127698"/>
              <a:gd name="connsiteX1" fmla="*/ 149416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9 h 127698"/>
              <a:gd name="connsiteX5" fmla="*/ 151638 w 298767"/>
              <a:gd name="connsiteY5" fmla="*/ 127699 h 127698"/>
              <a:gd name="connsiteX6" fmla="*/ 298768 w 298767"/>
              <a:gd name="connsiteY6" fmla="*/ 1715 h 127698"/>
              <a:gd name="connsiteX7" fmla="*/ 289370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70" y="0"/>
                </a:moveTo>
                <a:cubicBezTo>
                  <a:pt x="262001" y="11811"/>
                  <a:pt x="176721" y="62548"/>
                  <a:pt x="149416" y="76391"/>
                </a:cubicBezTo>
                <a:cubicBezTo>
                  <a:pt x="122110" y="62548"/>
                  <a:pt x="36830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618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2" y="23051"/>
                  <a:pt x="298768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82" name="Volný tvar: obrazec 481">
            <a:extLst>
              <a:ext uri="{FF2B5EF4-FFF2-40B4-BE49-F238E27FC236}">
                <a16:creationId xmlns:a16="http://schemas.microsoft.com/office/drawing/2014/main" id="{EBD256FD-CA45-4BAB-910A-CA2F5C9F85D8}"/>
              </a:ext>
            </a:extLst>
          </p:cNvPr>
          <p:cNvSpPr/>
          <p:nvPr/>
        </p:nvSpPr>
        <p:spPr>
          <a:xfrm>
            <a:off x="6579044" y="5399722"/>
            <a:ext cx="298704" cy="127698"/>
          </a:xfrm>
          <a:custGeom>
            <a:avLst/>
            <a:gdLst>
              <a:gd name="connsiteX0" fmla="*/ 289434 w 298704"/>
              <a:gd name="connsiteY0" fmla="*/ 0 h 127698"/>
              <a:gd name="connsiteX1" fmla="*/ 149416 w 298704"/>
              <a:gd name="connsiteY1" fmla="*/ 76391 h 127698"/>
              <a:gd name="connsiteX2" fmla="*/ 9399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434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434" y="0"/>
                </a:moveTo>
                <a:cubicBezTo>
                  <a:pt x="262065" y="11811"/>
                  <a:pt x="176721" y="62548"/>
                  <a:pt x="149416" y="76391"/>
                </a:cubicBezTo>
                <a:cubicBezTo>
                  <a:pt x="122111" y="62548"/>
                  <a:pt x="36767" y="11811"/>
                  <a:pt x="9399" y="0"/>
                </a:cubicBezTo>
                <a:lnTo>
                  <a:pt x="0" y="1715"/>
                </a:lnTo>
                <a:cubicBezTo>
                  <a:pt x="27623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086" y="101918"/>
                  <a:pt x="271082" y="23051"/>
                  <a:pt x="298704" y="1715"/>
                </a:cubicBezTo>
                <a:lnTo>
                  <a:pt x="289434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83" name="Volný tvar: obrazec 482">
            <a:extLst>
              <a:ext uri="{FF2B5EF4-FFF2-40B4-BE49-F238E27FC236}">
                <a16:creationId xmlns:a16="http://schemas.microsoft.com/office/drawing/2014/main" id="{ABE8B218-93B2-419C-9F8B-2BEE31BAA840}"/>
              </a:ext>
            </a:extLst>
          </p:cNvPr>
          <p:cNvSpPr/>
          <p:nvPr/>
        </p:nvSpPr>
        <p:spPr>
          <a:xfrm>
            <a:off x="6908482" y="5399722"/>
            <a:ext cx="298704" cy="127698"/>
          </a:xfrm>
          <a:custGeom>
            <a:avLst/>
            <a:gdLst>
              <a:gd name="connsiteX0" fmla="*/ 289306 w 298704"/>
              <a:gd name="connsiteY0" fmla="*/ 0 h 127698"/>
              <a:gd name="connsiteX1" fmla="*/ 149352 w 298704"/>
              <a:gd name="connsiteY1" fmla="*/ 76391 h 127698"/>
              <a:gd name="connsiteX2" fmla="*/ 9399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306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06" y="0"/>
                </a:moveTo>
                <a:cubicBezTo>
                  <a:pt x="261938" y="11811"/>
                  <a:pt x="176657" y="62548"/>
                  <a:pt x="149352" y="76391"/>
                </a:cubicBezTo>
                <a:cubicBezTo>
                  <a:pt x="122048" y="62548"/>
                  <a:pt x="36703" y="11811"/>
                  <a:pt x="9399" y="0"/>
                </a:cubicBezTo>
                <a:lnTo>
                  <a:pt x="0" y="1715"/>
                </a:lnTo>
                <a:cubicBezTo>
                  <a:pt x="27623" y="23051"/>
                  <a:pt x="122619" y="101918"/>
                  <a:pt x="147066" y="127699"/>
                </a:cubicBezTo>
                <a:lnTo>
                  <a:pt x="151638" y="127699"/>
                </a:lnTo>
                <a:cubicBezTo>
                  <a:pt x="176086" y="101918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84" name="Volný tvar: obrazec 483">
            <a:extLst>
              <a:ext uri="{FF2B5EF4-FFF2-40B4-BE49-F238E27FC236}">
                <a16:creationId xmlns:a16="http://schemas.microsoft.com/office/drawing/2014/main" id="{DA7C1C2A-278F-4453-8605-3CEB75CAD9EA}"/>
              </a:ext>
            </a:extLst>
          </p:cNvPr>
          <p:cNvSpPr/>
          <p:nvPr/>
        </p:nvSpPr>
        <p:spPr>
          <a:xfrm>
            <a:off x="7237666" y="5399722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5 w 298703"/>
              <a:gd name="connsiteY4" fmla="*/ 127699 h 127698"/>
              <a:gd name="connsiteX5" fmla="*/ 151638 w 298703"/>
              <a:gd name="connsiteY5" fmla="*/ 127699 h 127698"/>
              <a:gd name="connsiteX6" fmla="*/ 298703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1938" y="11811"/>
                  <a:pt x="176593" y="62548"/>
                  <a:pt x="149352" y="76391"/>
                </a:cubicBezTo>
                <a:cubicBezTo>
                  <a:pt x="122047" y="62548"/>
                  <a:pt x="36702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5" y="127699"/>
                </a:cubicBezTo>
                <a:lnTo>
                  <a:pt x="151638" y="127699"/>
                </a:lnTo>
                <a:cubicBezTo>
                  <a:pt x="176085" y="101918"/>
                  <a:pt x="271081" y="23051"/>
                  <a:pt x="298703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85" name="Volný tvar: obrazec 484">
            <a:extLst>
              <a:ext uri="{FF2B5EF4-FFF2-40B4-BE49-F238E27FC236}">
                <a16:creationId xmlns:a16="http://schemas.microsoft.com/office/drawing/2014/main" id="{841BAAC1-0E54-4A81-8ACE-994E796D945B}"/>
              </a:ext>
            </a:extLst>
          </p:cNvPr>
          <p:cNvSpPr/>
          <p:nvPr/>
        </p:nvSpPr>
        <p:spPr>
          <a:xfrm>
            <a:off x="7566977" y="5399722"/>
            <a:ext cx="298703" cy="127698"/>
          </a:xfrm>
          <a:custGeom>
            <a:avLst/>
            <a:gdLst>
              <a:gd name="connsiteX0" fmla="*/ 289369 w 298703"/>
              <a:gd name="connsiteY0" fmla="*/ 0 h 127698"/>
              <a:gd name="connsiteX1" fmla="*/ 149416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9 h 127698"/>
              <a:gd name="connsiteX5" fmla="*/ 151638 w 298703"/>
              <a:gd name="connsiteY5" fmla="*/ 127699 h 127698"/>
              <a:gd name="connsiteX6" fmla="*/ 298703 w 298703"/>
              <a:gd name="connsiteY6" fmla="*/ 1715 h 127698"/>
              <a:gd name="connsiteX7" fmla="*/ 289369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69" y="0"/>
                </a:moveTo>
                <a:cubicBezTo>
                  <a:pt x="262065" y="11811"/>
                  <a:pt x="176720" y="62548"/>
                  <a:pt x="149416" y="76391"/>
                </a:cubicBezTo>
                <a:cubicBezTo>
                  <a:pt x="122110" y="62548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1" y="23051"/>
                  <a:pt x="298703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86" name="Volný tvar: obrazec 485">
            <a:extLst>
              <a:ext uri="{FF2B5EF4-FFF2-40B4-BE49-F238E27FC236}">
                <a16:creationId xmlns:a16="http://schemas.microsoft.com/office/drawing/2014/main" id="{70FBB092-A7A2-40FE-838A-8C8B8856DF8E}"/>
              </a:ext>
            </a:extLst>
          </p:cNvPr>
          <p:cNvSpPr/>
          <p:nvPr/>
        </p:nvSpPr>
        <p:spPr>
          <a:xfrm>
            <a:off x="7896161" y="5399722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87" name="Volný tvar: obrazec 486">
            <a:extLst>
              <a:ext uri="{FF2B5EF4-FFF2-40B4-BE49-F238E27FC236}">
                <a16:creationId xmlns:a16="http://schemas.microsoft.com/office/drawing/2014/main" id="{F7946F90-216B-423E-ACEA-93C035467545}"/>
              </a:ext>
            </a:extLst>
          </p:cNvPr>
          <p:cNvSpPr/>
          <p:nvPr/>
        </p:nvSpPr>
        <p:spPr>
          <a:xfrm>
            <a:off x="8225535" y="5399722"/>
            <a:ext cx="298704" cy="127698"/>
          </a:xfrm>
          <a:custGeom>
            <a:avLst/>
            <a:gdLst>
              <a:gd name="connsiteX0" fmla="*/ 289306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306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06" y="0"/>
                </a:moveTo>
                <a:cubicBezTo>
                  <a:pt x="261938" y="11811"/>
                  <a:pt x="176657" y="62548"/>
                  <a:pt x="149352" y="76391"/>
                </a:cubicBezTo>
                <a:cubicBezTo>
                  <a:pt x="122047" y="62548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88" name="Volný tvar: obrazec 487">
            <a:extLst>
              <a:ext uri="{FF2B5EF4-FFF2-40B4-BE49-F238E27FC236}">
                <a16:creationId xmlns:a16="http://schemas.microsoft.com/office/drawing/2014/main" id="{272AE9AC-D50F-4EF8-8C15-4A677E195A0E}"/>
              </a:ext>
            </a:extLst>
          </p:cNvPr>
          <p:cNvSpPr/>
          <p:nvPr/>
        </p:nvSpPr>
        <p:spPr>
          <a:xfrm>
            <a:off x="8554656" y="5399722"/>
            <a:ext cx="298767" cy="127698"/>
          </a:xfrm>
          <a:custGeom>
            <a:avLst/>
            <a:gdLst>
              <a:gd name="connsiteX0" fmla="*/ 289370 w 298767"/>
              <a:gd name="connsiteY0" fmla="*/ 0 h 127698"/>
              <a:gd name="connsiteX1" fmla="*/ 149352 w 298767"/>
              <a:gd name="connsiteY1" fmla="*/ 76391 h 127698"/>
              <a:gd name="connsiteX2" fmla="*/ 9399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9 h 127698"/>
              <a:gd name="connsiteX5" fmla="*/ 151702 w 298767"/>
              <a:gd name="connsiteY5" fmla="*/ 127699 h 127698"/>
              <a:gd name="connsiteX6" fmla="*/ 298768 w 298767"/>
              <a:gd name="connsiteY6" fmla="*/ 1715 h 127698"/>
              <a:gd name="connsiteX7" fmla="*/ 289370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8" y="62548"/>
                  <a:pt x="36703" y="11811"/>
                  <a:pt x="9399" y="0"/>
                </a:cubicBezTo>
                <a:lnTo>
                  <a:pt x="0" y="1715"/>
                </a:lnTo>
                <a:cubicBezTo>
                  <a:pt x="27560" y="23051"/>
                  <a:pt x="122555" y="101918"/>
                  <a:pt x="147066" y="127699"/>
                </a:cubicBezTo>
                <a:lnTo>
                  <a:pt x="151702" y="127699"/>
                </a:lnTo>
                <a:cubicBezTo>
                  <a:pt x="176213" y="101918"/>
                  <a:pt x="271145" y="23051"/>
                  <a:pt x="298768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89" name="Volný tvar: obrazec 488">
            <a:extLst>
              <a:ext uri="{FF2B5EF4-FFF2-40B4-BE49-F238E27FC236}">
                <a16:creationId xmlns:a16="http://schemas.microsoft.com/office/drawing/2014/main" id="{53EB9907-CB72-4AC4-BC74-E24F250C1C43}"/>
              </a:ext>
            </a:extLst>
          </p:cNvPr>
          <p:cNvSpPr/>
          <p:nvPr/>
        </p:nvSpPr>
        <p:spPr>
          <a:xfrm>
            <a:off x="8884031" y="5399722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1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5 w 298703"/>
              <a:gd name="connsiteY4" fmla="*/ 127699 h 127698"/>
              <a:gd name="connsiteX5" fmla="*/ 151637 w 298703"/>
              <a:gd name="connsiteY5" fmla="*/ 127699 h 127698"/>
              <a:gd name="connsiteX6" fmla="*/ 298703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1938" y="11811"/>
                  <a:pt x="176657" y="62548"/>
                  <a:pt x="149351" y="76391"/>
                </a:cubicBezTo>
                <a:cubicBezTo>
                  <a:pt x="122047" y="62548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5" y="127699"/>
                </a:cubicBezTo>
                <a:lnTo>
                  <a:pt x="151637" y="127699"/>
                </a:lnTo>
                <a:cubicBezTo>
                  <a:pt x="176149" y="101918"/>
                  <a:pt x="271081" y="23051"/>
                  <a:pt x="298703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90" name="Volný tvar: obrazec 489">
            <a:extLst>
              <a:ext uri="{FF2B5EF4-FFF2-40B4-BE49-F238E27FC236}">
                <a16:creationId xmlns:a16="http://schemas.microsoft.com/office/drawing/2014/main" id="{16BDF49F-FB00-4C4A-BC8F-2D53F1E1A79F}"/>
              </a:ext>
            </a:extLst>
          </p:cNvPr>
          <p:cNvSpPr/>
          <p:nvPr/>
        </p:nvSpPr>
        <p:spPr>
          <a:xfrm>
            <a:off x="9213151" y="5399722"/>
            <a:ext cx="298704" cy="127698"/>
          </a:xfrm>
          <a:custGeom>
            <a:avLst/>
            <a:gdLst>
              <a:gd name="connsiteX0" fmla="*/ 289369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369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69" y="0"/>
                </a:moveTo>
                <a:cubicBezTo>
                  <a:pt x="262001" y="11811"/>
                  <a:pt x="176720" y="62548"/>
                  <a:pt x="149352" y="76391"/>
                </a:cubicBezTo>
                <a:cubicBezTo>
                  <a:pt x="122047" y="62548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085" y="101918"/>
                  <a:pt x="271081" y="23051"/>
                  <a:pt x="298704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91" name="Volný tvar: obrazec 490">
            <a:extLst>
              <a:ext uri="{FF2B5EF4-FFF2-40B4-BE49-F238E27FC236}">
                <a16:creationId xmlns:a16="http://schemas.microsoft.com/office/drawing/2014/main" id="{D30566F6-AAD8-4B22-9B33-CDE4D0C4561A}"/>
              </a:ext>
            </a:extLst>
          </p:cNvPr>
          <p:cNvSpPr/>
          <p:nvPr/>
        </p:nvSpPr>
        <p:spPr>
          <a:xfrm>
            <a:off x="9542335" y="5399722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416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721" y="62548"/>
                  <a:pt x="149416" y="76391"/>
                </a:cubicBezTo>
                <a:cubicBezTo>
                  <a:pt x="122110" y="62548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085" y="101918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92" name="Volný tvar: obrazec 491">
            <a:extLst>
              <a:ext uri="{FF2B5EF4-FFF2-40B4-BE49-F238E27FC236}">
                <a16:creationId xmlns:a16="http://schemas.microsoft.com/office/drawing/2014/main" id="{24C5817C-C035-4C6B-86E4-3BFCC55253DB}"/>
              </a:ext>
            </a:extLst>
          </p:cNvPr>
          <p:cNvSpPr/>
          <p:nvPr/>
        </p:nvSpPr>
        <p:spPr>
          <a:xfrm>
            <a:off x="9871582" y="5399722"/>
            <a:ext cx="298704" cy="127698"/>
          </a:xfrm>
          <a:custGeom>
            <a:avLst/>
            <a:gdLst>
              <a:gd name="connsiteX0" fmla="*/ 289306 w 298704"/>
              <a:gd name="connsiteY0" fmla="*/ 0 h 127698"/>
              <a:gd name="connsiteX1" fmla="*/ 149352 w 298704"/>
              <a:gd name="connsiteY1" fmla="*/ 76391 h 127698"/>
              <a:gd name="connsiteX2" fmla="*/ 9399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306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06" y="0"/>
                </a:moveTo>
                <a:cubicBezTo>
                  <a:pt x="261938" y="11811"/>
                  <a:pt x="176594" y="62548"/>
                  <a:pt x="149352" y="76391"/>
                </a:cubicBezTo>
                <a:cubicBezTo>
                  <a:pt x="122048" y="62548"/>
                  <a:pt x="36703" y="11811"/>
                  <a:pt x="9399" y="0"/>
                </a:cubicBezTo>
                <a:lnTo>
                  <a:pt x="0" y="1715"/>
                </a:lnTo>
                <a:cubicBezTo>
                  <a:pt x="27623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93" name="Volný tvar: obrazec 492">
            <a:extLst>
              <a:ext uri="{FF2B5EF4-FFF2-40B4-BE49-F238E27FC236}">
                <a16:creationId xmlns:a16="http://schemas.microsoft.com/office/drawing/2014/main" id="{B85C2AEA-3C40-4CD5-B0B9-6D3329D26D61}"/>
              </a:ext>
            </a:extLst>
          </p:cNvPr>
          <p:cNvSpPr/>
          <p:nvPr/>
        </p:nvSpPr>
        <p:spPr>
          <a:xfrm>
            <a:off x="10200830" y="5399722"/>
            <a:ext cx="298703" cy="127698"/>
          </a:xfrm>
          <a:custGeom>
            <a:avLst/>
            <a:gdLst>
              <a:gd name="connsiteX0" fmla="*/ 289369 w 298703"/>
              <a:gd name="connsiteY0" fmla="*/ 0 h 127698"/>
              <a:gd name="connsiteX1" fmla="*/ 149415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5 w 298703"/>
              <a:gd name="connsiteY4" fmla="*/ 127699 h 127698"/>
              <a:gd name="connsiteX5" fmla="*/ 151638 w 298703"/>
              <a:gd name="connsiteY5" fmla="*/ 127699 h 127698"/>
              <a:gd name="connsiteX6" fmla="*/ 298703 w 298703"/>
              <a:gd name="connsiteY6" fmla="*/ 1715 h 127698"/>
              <a:gd name="connsiteX7" fmla="*/ 289369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69" y="0"/>
                </a:moveTo>
                <a:cubicBezTo>
                  <a:pt x="262064" y="11811"/>
                  <a:pt x="176720" y="62548"/>
                  <a:pt x="149415" y="76391"/>
                </a:cubicBezTo>
                <a:cubicBezTo>
                  <a:pt x="122110" y="62548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5" y="127699"/>
                </a:cubicBezTo>
                <a:lnTo>
                  <a:pt x="151638" y="127699"/>
                </a:lnTo>
                <a:cubicBezTo>
                  <a:pt x="176149" y="101918"/>
                  <a:pt x="271081" y="23051"/>
                  <a:pt x="298703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94" name="Volný tvar: obrazec 493">
            <a:extLst>
              <a:ext uri="{FF2B5EF4-FFF2-40B4-BE49-F238E27FC236}">
                <a16:creationId xmlns:a16="http://schemas.microsoft.com/office/drawing/2014/main" id="{87F3BD59-368B-4F6A-ABBE-FA7C95A2198B}"/>
              </a:ext>
            </a:extLst>
          </p:cNvPr>
          <p:cNvSpPr/>
          <p:nvPr/>
        </p:nvSpPr>
        <p:spPr>
          <a:xfrm>
            <a:off x="10530014" y="5399722"/>
            <a:ext cx="298704" cy="127698"/>
          </a:xfrm>
          <a:custGeom>
            <a:avLst/>
            <a:gdLst>
              <a:gd name="connsiteX0" fmla="*/ 289369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369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69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1" y="23051"/>
                  <a:pt x="298704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95" name="Volný tvar: obrazec 494">
            <a:extLst>
              <a:ext uri="{FF2B5EF4-FFF2-40B4-BE49-F238E27FC236}">
                <a16:creationId xmlns:a16="http://schemas.microsoft.com/office/drawing/2014/main" id="{F1FCA0DE-A9FB-4630-A39D-731D7882ED8B}"/>
              </a:ext>
            </a:extLst>
          </p:cNvPr>
          <p:cNvSpPr/>
          <p:nvPr/>
        </p:nvSpPr>
        <p:spPr>
          <a:xfrm>
            <a:off x="10859389" y="5399722"/>
            <a:ext cx="298767" cy="127698"/>
          </a:xfrm>
          <a:custGeom>
            <a:avLst/>
            <a:gdLst>
              <a:gd name="connsiteX0" fmla="*/ 289306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9 h 127698"/>
              <a:gd name="connsiteX5" fmla="*/ 151638 w 298767"/>
              <a:gd name="connsiteY5" fmla="*/ 127699 h 127698"/>
              <a:gd name="connsiteX6" fmla="*/ 298767 w 298767"/>
              <a:gd name="connsiteY6" fmla="*/ 1715 h 127698"/>
              <a:gd name="connsiteX7" fmla="*/ 289306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06" y="0"/>
                </a:moveTo>
                <a:cubicBezTo>
                  <a:pt x="261938" y="11811"/>
                  <a:pt x="176657" y="62548"/>
                  <a:pt x="149352" y="76391"/>
                </a:cubicBezTo>
                <a:cubicBezTo>
                  <a:pt x="122047" y="62548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618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1" y="23051"/>
                  <a:pt x="298767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96" name="Volný tvar: obrazec 495">
            <a:extLst>
              <a:ext uri="{FF2B5EF4-FFF2-40B4-BE49-F238E27FC236}">
                <a16:creationId xmlns:a16="http://schemas.microsoft.com/office/drawing/2014/main" id="{3E94A017-6E52-42A8-94D4-C6D585B4F117}"/>
              </a:ext>
            </a:extLst>
          </p:cNvPr>
          <p:cNvSpPr/>
          <p:nvPr/>
        </p:nvSpPr>
        <p:spPr>
          <a:xfrm>
            <a:off x="11188509" y="5399722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657" y="62548"/>
                  <a:pt x="149352" y="76391"/>
                </a:cubicBezTo>
                <a:cubicBezTo>
                  <a:pt x="122047" y="62548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145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497" name="Volný tvar: obrazec 496">
            <a:extLst>
              <a:ext uri="{FF2B5EF4-FFF2-40B4-BE49-F238E27FC236}">
                <a16:creationId xmlns:a16="http://schemas.microsoft.com/office/drawing/2014/main" id="{C8A1FA34-4A07-4A27-B0DD-555AD00CFEE9}"/>
              </a:ext>
            </a:extLst>
          </p:cNvPr>
          <p:cNvSpPr/>
          <p:nvPr/>
        </p:nvSpPr>
        <p:spPr>
          <a:xfrm>
            <a:off x="11517883" y="5399722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416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9 h 127698"/>
              <a:gd name="connsiteX5" fmla="*/ 151638 w 298704"/>
              <a:gd name="connsiteY5" fmla="*/ 127699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657" y="62548"/>
                  <a:pt x="149416" y="76391"/>
                </a:cubicBezTo>
                <a:cubicBezTo>
                  <a:pt x="122110" y="62548"/>
                  <a:pt x="36830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8"/>
                  <a:pt x="147066" y="127699"/>
                </a:cubicBezTo>
                <a:lnTo>
                  <a:pt x="151638" y="127699"/>
                </a:lnTo>
                <a:cubicBezTo>
                  <a:pt x="176149" y="101918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grpSp>
        <p:nvGrpSpPr>
          <p:cNvPr id="656" name="Skupina 655">
            <a:extLst>
              <a:ext uri="{FF2B5EF4-FFF2-40B4-BE49-F238E27FC236}">
                <a16:creationId xmlns:a16="http://schemas.microsoft.com/office/drawing/2014/main" id="{81EF3949-ECF2-493E-911E-16D759DF4607}"/>
              </a:ext>
            </a:extLst>
          </p:cNvPr>
          <p:cNvGrpSpPr/>
          <p:nvPr userDrawn="1"/>
        </p:nvGrpSpPr>
        <p:grpSpPr>
          <a:xfrm>
            <a:off x="981900" y="4203384"/>
            <a:ext cx="10834687" cy="1083499"/>
            <a:chOff x="981900" y="3010090"/>
            <a:chExt cx="10834687" cy="1083499"/>
          </a:xfrm>
        </p:grpSpPr>
        <p:sp>
          <p:nvSpPr>
            <p:cNvPr id="498" name="Volný tvar: obrazec 497">
              <a:extLst>
                <a:ext uri="{FF2B5EF4-FFF2-40B4-BE49-F238E27FC236}">
                  <a16:creationId xmlns:a16="http://schemas.microsoft.com/office/drawing/2014/main" id="{AB150D3A-5A2C-461E-8BAB-B587FA48F7CA}"/>
                </a:ext>
              </a:extLst>
            </p:cNvPr>
            <p:cNvSpPr/>
            <p:nvPr/>
          </p:nvSpPr>
          <p:spPr>
            <a:xfrm>
              <a:off x="981900" y="3728465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99" name="Volný tvar: obrazec 498">
              <a:extLst>
                <a:ext uri="{FF2B5EF4-FFF2-40B4-BE49-F238E27FC236}">
                  <a16:creationId xmlns:a16="http://schemas.microsoft.com/office/drawing/2014/main" id="{6B468C48-4CF3-4C75-867A-5F9E3DE5D63B}"/>
                </a:ext>
              </a:extLst>
            </p:cNvPr>
            <p:cNvSpPr/>
            <p:nvPr/>
          </p:nvSpPr>
          <p:spPr>
            <a:xfrm>
              <a:off x="1311211" y="3728465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416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721" y="62484"/>
                    <a:pt x="149416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1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00" name="Volný tvar: obrazec 499">
              <a:extLst>
                <a:ext uri="{FF2B5EF4-FFF2-40B4-BE49-F238E27FC236}">
                  <a16:creationId xmlns:a16="http://schemas.microsoft.com/office/drawing/2014/main" id="{EC3AACD8-3F4B-4562-B3A9-F71F9E9F7FC7}"/>
                </a:ext>
              </a:extLst>
            </p:cNvPr>
            <p:cNvSpPr/>
            <p:nvPr/>
          </p:nvSpPr>
          <p:spPr>
            <a:xfrm>
              <a:off x="1640332" y="3728465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1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213" y="101918"/>
                    <a:pt x="271208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01" name="Volný tvar: obrazec 500">
              <a:extLst>
                <a:ext uri="{FF2B5EF4-FFF2-40B4-BE49-F238E27FC236}">
                  <a16:creationId xmlns:a16="http://schemas.microsoft.com/office/drawing/2014/main" id="{28E945DC-9847-4A19-A54B-BDDE40330ED4}"/>
                </a:ext>
              </a:extLst>
            </p:cNvPr>
            <p:cNvSpPr/>
            <p:nvPr/>
          </p:nvSpPr>
          <p:spPr>
            <a:xfrm>
              <a:off x="1969770" y="3728465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02" name="Volný tvar: obrazec 501">
              <a:extLst>
                <a:ext uri="{FF2B5EF4-FFF2-40B4-BE49-F238E27FC236}">
                  <a16:creationId xmlns:a16="http://schemas.microsoft.com/office/drawing/2014/main" id="{CCD4AF7C-F422-429A-82BB-51D4C8DEB2E9}"/>
                </a:ext>
              </a:extLst>
            </p:cNvPr>
            <p:cNvSpPr/>
            <p:nvPr/>
          </p:nvSpPr>
          <p:spPr>
            <a:xfrm>
              <a:off x="2298826" y="3728465"/>
              <a:ext cx="298704" cy="127635"/>
            </a:xfrm>
            <a:custGeom>
              <a:avLst/>
              <a:gdLst>
                <a:gd name="connsiteX0" fmla="*/ 289433 w 298704"/>
                <a:gd name="connsiteY0" fmla="*/ 0 h 127635"/>
                <a:gd name="connsiteX1" fmla="*/ 149416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433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433" y="0"/>
                  </a:moveTo>
                  <a:cubicBezTo>
                    <a:pt x="262065" y="11811"/>
                    <a:pt x="176721" y="62484"/>
                    <a:pt x="149416" y="76391"/>
                  </a:cubicBezTo>
                  <a:cubicBezTo>
                    <a:pt x="122111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918"/>
                    <a:pt x="271082" y="22987"/>
                    <a:pt x="298704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03" name="Volný tvar: obrazec 502">
              <a:extLst>
                <a:ext uri="{FF2B5EF4-FFF2-40B4-BE49-F238E27FC236}">
                  <a16:creationId xmlns:a16="http://schemas.microsoft.com/office/drawing/2014/main" id="{F5C28D64-0DC2-4F02-A42E-E574E1082831}"/>
                </a:ext>
              </a:extLst>
            </p:cNvPr>
            <p:cNvSpPr/>
            <p:nvPr/>
          </p:nvSpPr>
          <p:spPr>
            <a:xfrm>
              <a:off x="2628201" y="3728465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6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1" y="11811"/>
                    <a:pt x="176720" y="62484"/>
                    <a:pt x="149416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04" name="Volný tvar: obrazec 503">
              <a:extLst>
                <a:ext uri="{FF2B5EF4-FFF2-40B4-BE49-F238E27FC236}">
                  <a16:creationId xmlns:a16="http://schemas.microsoft.com/office/drawing/2014/main" id="{39CD39A9-A1FA-485A-8082-3A0E36F0314E}"/>
                </a:ext>
              </a:extLst>
            </p:cNvPr>
            <p:cNvSpPr/>
            <p:nvPr/>
          </p:nvSpPr>
          <p:spPr>
            <a:xfrm>
              <a:off x="2957385" y="3728465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918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05" name="Volný tvar: obrazec 504">
              <a:extLst>
                <a:ext uri="{FF2B5EF4-FFF2-40B4-BE49-F238E27FC236}">
                  <a16:creationId xmlns:a16="http://schemas.microsoft.com/office/drawing/2014/main" id="{F5F8C5FE-10A6-4614-940B-0A7AA5ECED03}"/>
                </a:ext>
              </a:extLst>
            </p:cNvPr>
            <p:cNvSpPr/>
            <p:nvPr/>
          </p:nvSpPr>
          <p:spPr>
            <a:xfrm>
              <a:off x="3286759" y="3728465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06" name="Volný tvar: obrazec 505">
              <a:extLst>
                <a:ext uri="{FF2B5EF4-FFF2-40B4-BE49-F238E27FC236}">
                  <a16:creationId xmlns:a16="http://schemas.microsoft.com/office/drawing/2014/main" id="{362FE9AB-BE93-4A77-9CE8-5F26E2A12132}"/>
                </a:ext>
              </a:extLst>
            </p:cNvPr>
            <p:cNvSpPr/>
            <p:nvPr/>
          </p:nvSpPr>
          <p:spPr>
            <a:xfrm>
              <a:off x="3615880" y="3728465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07" name="Volný tvar: obrazec 506">
              <a:extLst>
                <a:ext uri="{FF2B5EF4-FFF2-40B4-BE49-F238E27FC236}">
                  <a16:creationId xmlns:a16="http://schemas.microsoft.com/office/drawing/2014/main" id="{D863D322-20E2-442F-9193-765CE407AC3D}"/>
                </a:ext>
              </a:extLst>
            </p:cNvPr>
            <p:cNvSpPr/>
            <p:nvPr/>
          </p:nvSpPr>
          <p:spPr>
            <a:xfrm>
              <a:off x="3945318" y="3728465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08" name="Volný tvar: obrazec 507">
              <a:extLst>
                <a:ext uri="{FF2B5EF4-FFF2-40B4-BE49-F238E27FC236}">
                  <a16:creationId xmlns:a16="http://schemas.microsoft.com/office/drawing/2014/main" id="{1C1425A8-F209-4B45-9D10-58FD6B858E2C}"/>
                </a:ext>
              </a:extLst>
            </p:cNvPr>
            <p:cNvSpPr/>
            <p:nvPr/>
          </p:nvSpPr>
          <p:spPr>
            <a:xfrm>
              <a:off x="4274439" y="3728465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09" name="Volný tvar: obrazec 508">
              <a:extLst>
                <a:ext uri="{FF2B5EF4-FFF2-40B4-BE49-F238E27FC236}">
                  <a16:creationId xmlns:a16="http://schemas.microsoft.com/office/drawing/2014/main" id="{E44FD158-484A-40BB-A09D-EA0AB61DCC45}"/>
                </a:ext>
              </a:extLst>
            </p:cNvPr>
            <p:cNvSpPr/>
            <p:nvPr/>
          </p:nvSpPr>
          <p:spPr>
            <a:xfrm>
              <a:off x="4603750" y="3728465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416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416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10" name="Volný tvar: obrazec 509">
              <a:extLst>
                <a:ext uri="{FF2B5EF4-FFF2-40B4-BE49-F238E27FC236}">
                  <a16:creationId xmlns:a16="http://schemas.microsoft.com/office/drawing/2014/main" id="{094D3614-DE67-4008-A250-48CD1FB8AA56}"/>
                </a:ext>
              </a:extLst>
            </p:cNvPr>
            <p:cNvSpPr/>
            <p:nvPr/>
          </p:nvSpPr>
          <p:spPr>
            <a:xfrm>
              <a:off x="4932934" y="3728465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352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1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149" y="101918"/>
                    <a:pt x="271145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11" name="Volný tvar: obrazec 510">
              <a:extLst>
                <a:ext uri="{FF2B5EF4-FFF2-40B4-BE49-F238E27FC236}">
                  <a16:creationId xmlns:a16="http://schemas.microsoft.com/office/drawing/2014/main" id="{2A6DF18C-AA6D-4C10-9A8D-06CF89BFE792}"/>
                </a:ext>
              </a:extLst>
            </p:cNvPr>
            <p:cNvSpPr/>
            <p:nvPr/>
          </p:nvSpPr>
          <p:spPr>
            <a:xfrm>
              <a:off x="981900" y="3965955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1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593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12" name="Volný tvar: obrazec 511">
              <a:extLst>
                <a:ext uri="{FF2B5EF4-FFF2-40B4-BE49-F238E27FC236}">
                  <a16:creationId xmlns:a16="http://schemas.microsoft.com/office/drawing/2014/main" id="{CEFC5726-F415-4D19-AF9D-6C77FA587D8F}"/>
                </a:ext>
              </a:extLst>
            </p:cNvPr>
            <p:cNvSpPr/>
            <p:nvPr/>
          </p:nvSpPr>
          <p:spPr>
            <a:xfrm>
              <a:off x="1311211" y="3965955"/>
              <a:ext cx="298767" cy="127634"/>
            </a:xfrm>
            <a:custGeom>
              <a:avLst/>
              <a:gdLst>
                <a:gd name="connsiteX0" fmla="*/ 289369 w 298767"/>
                <a:gd name="connsiteY0" fmla="*/ 0 h 127634"/>
                <a:gd name="connsiteX1" fmla="*/ 149416 w 298767"/>
                <a:gd name="connsiteY1" fmla="*/ 76391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7 w 298767"/>
                <a:gd name="connsiteY6" fmla="*/ 1651 h 127634"/>
                <a:gd name="connsiteX7" fmla="*/ 289369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69" y="0"/>
                  </a:moveTo>
                  <a:cubicBezTo>
                    <a:pt x="262001" y="11811"/>
                    <a:pt x="176721" y="62547"/>
                    <a:pt x="149416" y="76391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13" name="Volný tvar: obrazec 512">
              <a:extLst>
                <a:ext uri="{FF2B5EF4-FFF2-40B4-BE49-F238E27FC236}">
                  <a16:creationId xmlns:a16="http://schemas.microsoft.com/office/drawing/2014/main" id="{9C3132EE-5F7C-4645-AE74-1A3927032085}"/>
                </a:ext>
              </a:extLst>
            </p:cNvPr>
            <p:cNvSpPr/>
            <p:nvPr/>
          </p:nvSpPr>
          <p:spPr>
            <a:xfrm>
              <a:off x="1640332" y="3965955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352 w 298767"/>
                <a:gd name="connsiteY1" fmla="*/ 76391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1 w 298767"/>
                <a:gd name="connsiteY5" fmla="*/ 127635 h 127634"/>
                <a:gd name="connsiteX6" fmla="*/ 298767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213" y="101854"/>
                    <a:pt x="271208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14" name="Volný tvar: obrazec 513">
              <a:extLst>
                <a:ext uri="{FF2B5EF4-FFF2-40B4-BE49-F238E27FC236}">
                  <a16:creationId xmlns:a16="http://schemas.microsoft.com/office/drawing/2014/main" id="{2D2CB034-54F5-4B46-B561-776E08E72BCD}"/>
                </a:ext>
              </a:extLst>
            </p:cNvPr>
            <p:cNvSpPr/>
            <p:nvPr/>
          </p:nvSpPr>
          <p:spPr>
            <a:xfrm>
              <a:off x="1969770" y="3965955"/>
              <a:ext cx="298767" cy="127634"/>
            </a:xfrm>
            <a:custGeom>
              <a:avLst/>
              <a:gdLst>
                <a:gd name="connsiteX0" fmla="*/ 289306 w 298767"/>
                <a:gd name="connsiteY0" fmla="*/ 0 h 127634"/>
                <a:gd name="connsiteX1" fmla="*/ 149352 w 298767"/>
                <a:gd name="connsiteY1" fmla="*/ 76391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7 w 298767"/>
                <a:gd name="connsiteY6" fmla="*/ 1651 h 127634"/>
                <a:gd name="connsiteX7" fmla="*/ 289306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06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15" name="Volný tvar: obrazec 514">
              <a:extLst>
                <a:ext uri="{FF2B5EF4-FFF2-40B4-BE49-F238E27FC236}">
                  <a16:creationId xmlns:a16="http://schemas.microsoft.com/office/drawing/2014/main" id="{D81F625D-3C14-4F40-BEF6-DF63AABAE29D}"/>
                </a:ext>
              </a:extLst>
            </p:cNvPr>
            <p:cNvSpPr/>
            <p:nvPr/>
          </p:nvSpPr>
          <p:spPr>
            <a:xfrm>
              <a:off x="2298826" y="3965955"/>
              <a:ext cx="298704" cy="127634"/>
            </a:xfrm>
            <a:custGeom>
              <a:avLst/>
              <a:gdLst>
                <a:gd name="connsiteX0" fmla="*/ 289433 w 298704"/>
                <a:gd name="connsiteY0" fmla="*/ 0 h 127634"/>
                <a:gd name="connsiteX1" fmla="*/ 149416 w 298704"/>
                <a:gd name="connsiteY1" fmla="*/ 76391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433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433" y="0"/>
                  </a:moveTo>
                  <a:cubicBezTo>
                    <a:pt x="262065" y="11811"/>
                    <a:pt x="176721" y="62547"/>
                    <a:pt x="149416" y="76391"/>
                  </a:cubicBezTo>
                  <a:cubicBezTo>
                    <a:pt x="122111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16" name="Volný tvar: obrazec 515">
              <a:extLst>
                <a:ext uri="{FF2B5EF4-FFF2-40B4-BE49-F238E27FC236}">
                  <a16:creationId xmlns:a16="http://schemas.microsoft.com/office/drawing/2014/main" id="{51110ED1-2498-4BAE-9143-65FAD2FB4A3F}"/>
                </a:ext>
              </a:extLst>
            </p:cNvPr>
            <p:cNvSpPr/>
            <p:nvPr/>
          </p:nvSpPr>
          <p:spPr>
            <a:xfrm>
              <a:off x="2628201" y="3965955"/>
              <a:ext cx="298703" cy="127634"/>
            </a:xfrm>
            <a:custGeom>
              <a:avLst/>
              <a:gdLst>
                <a:gd name="connsiteX0" fmla="*/ 289369 w 298703"/>
                <a:gd name="connsiteY0" fmla="*/ 0 h 127634"/>
                <a:gd name="connsiteX1" fmla="*/ 149416 w 298703"/>
                <a:gd name="connsiteY1" fmla="*/ 76391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69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69" y="0"/>
                  </a:moveTo>
                  <a:cubicBezTo>
                    <a:pt x="262001" y="11811"/>
                    <a:pt x="176720" y="62547"/>
                    <a:pt x="149416" y="76391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17" name="Volný tvar: obrazec 516">
              <a:extLst>
                <a:ext uri="{FF2B5EF4-FFF2-40B4-BE49-F238E27FC236}">
                  <a16:creationId xmlns:a16="http://schemas.microsoft.com/office/drawing/2014/main" id="{B637B58F-DA05-4A56-A90D-D81FE2A110D9}"/>
                </a:ext>
              </a:extLst>
            </p:cNvPr>
            <p:cNvSpPr/>
            <p:nvPr/>
          </p:nvSpPr>
          <p:spPr>
            <a:xfrm>
              <a:off x="2957385" y="3965955"/>
              <a:ext cx="298704" cy="127634"/>
            </a:xfrm>
            <a:custGeom>
              <a:avLst/>
              <a:gdLst>
                <a:gd name="connsiteX0" fmla="*/ 289369 w 298704"/>
                <a:gd name="connsiteY0" fmla="*/ 0 h 127634"/>
                <a:gd name="connsiteX1" fmla="*/ 149352 w 298704"/>
                <a:gd name="connsiteY1" fmla="*/ 76391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69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69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18" name="Volný tvar: obrazec 517">
              <a:extLst>
                <a:ext uri="{FF2B5EF4-FFF2-40B4-BE49-F238E27FC236}">
                  <a16:creationId xmlns:a16="http://schemas.microsoft.com/office/drawing/2014/main" id="{DE933D28-EF3F-4DF0-945F-8039E1BE8D5B}"/>
                </a:ext>
              </a:extLst>
            </p:cNvPr>
            <p:cNvSpPr/>
            <p:nvPr/>
          </p:nvSpPr>
          <p:spPr>
            <a:xfrm>
              <a:off x="3286759" y="3965955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91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593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19" name="Volný tvar: obrazec 518">
              <a:extLst>
                <a:ext uri="{FF2B5EF4-FFF2-40B4-BE49-F238E27FC236}">
                  <a16:creationId xmlns:a16="http://schemas.microsoft.com/office/drawing/2014/main" id="{FEB906E7-F580-4042-BD50-2D2DBAE2D8EF}"/>
                </a:ext>
              </a:extLst>
            </p:cNvPr>
            <p:cNvSpPr/>
            <p:nvPr/>
          </p:nvSpPr>
          <p:spPr>
            <a:xfrm>
              <a:off x="3615880" y="3965955"/>
              <a:ext cx="298703" cy="127634"/>
            </a:xfrm>
            <a:custGeom>
              <a:avLst/>
              <a:gdLst>
                <a:gd name="connsiteX0" fmla="*/ 289370 w 298703"/>
                <a:gd name="connsiteY0" fmla="*/ 0 h 127634"/>
                <a:gd name="connsiteX1" fmla="*/ 149352 w 298703"/>
                <a:gd name="connsiteY1" fmla="*/ 76391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70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20" name="Volný tvar: obrazec 519">
              <a:extLst>
                <a:ext uri="{FF2B5EF4-FFF2-40B4-BE49-F238E27FC236}">
                  <a16:creationId xmlns:a16="http://schemas.microsoft.com/office/drawing/2014/main" id="{5D4F5D50-6B1F-474E-B15F-176CE15618E1}"/>
                </a:ext>
              </a:extLst>
            </p:cNvPr>
            <p:cNvSpPr/>
            <p:nvPr/>
          </p:nvSpPr>
          <p:spPr>
            <a:xfrm>
              <a:off x="3945318" y="3965955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1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21" name="Volný tvar: obrazec 520">
              <a:extLst>
                <a:ext uri="{FF2B5EF4-FFF2-40B4-BE49-F238E27FC236}">
                  <a16:creationId xmlns:a16="http://schemas.microsoft.com/office/drawing/2014/main" id="{41C95F0A-004A-45C0-A103-9FCD22AAD49F}"/>
                </a:ext>
              </a:extLst>
            </p:cNvPr>
            <p:cNvSpPr/>
            <p:nvPr/>
          </p:nvSpPr>
          <p:spPr>
            <a:xfrm>
              <a:off x="4274439" y="3965955"/>
              <a:ext cx="298703" cy="127634"/>
            </a:xfrm>
            <a:custGeom>
              <a:avLst/>
              <a:gdLst>
                <a:gd name="connsiteX0" fmla="*/ 289370 w 298703"/>
                <a:gd name="connsiteY0" fmla="*/ 0 h 127634"/>
                <a:gd name="connsiteX1" fmla="*/ 149352 w 298703"/>
                <a:gd name="connsiteY1" fmla="*/ 76391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70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22" name="Volný tvar: obrazec 521">
              <a:extLst>
                <a:ext uri="{FF2B5EF4-FFF2-40B4-BE49-F238E27FC236}">
                  <a16:creationId xmlns:a16="http://schemas.microsoft.com/office/drawing/2014/main" id="{98333F29-5AEB-4BDA-B5FB-40813D242589}"/>
                </a:ext>
              </a:extLst>
            </p:cNvPr>
            <p:cNvSpPr/>
            <p:nvPr/>
          </p:nvSpPr>
          <p:spPr>
            <a:xfrm>
              <a:off x="4603750" y="3965955"/>
              <a:ext cx="298703" cy="127634"/>
            </a:xfrm>
            <a:custGeom>
              <a:avLst/>
              <a:gdLst>
                <a:gd name="connsiteX0" fmla="*/ 289370 w 298703"/>
                <a:gd name="connsiteY0" fmla="*/ 0 h 127634"/>
                <a:gd name="connsiteX1" fmla="*/ 149416 w 298703"/>
                <a:gd name="connsiteY1" fmla="*/ 76391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70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70" y="0"/>
                  </a:moveTo>
                  <a:cubicBezTo>
                    <a:pt x="262001" y="11811"/>
                    <a:pt x="176657" y="62547"/>
                    <a:pt x="149416" y="76391"/>
                  </a:cubicBezTo>
                  <a:cubicBezTo>
                    <a:pt x="122110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23" name="Volný tvar: obrazec 522">
              <a:extLst>
                <a:ext uri="{FF2B5EF4-FFF2-40B4-BE49-F238E27FC236}">
                  <a16:creationId xmlns:a16="http://schemas.microsoft.com/office/drawing/2014/main" id="{19AEB17E-B900-4D46-9F3E-A5AB3DC8683E}"/>
                </a:ext>
              </a:extLst>
            </p:cNvPr>
            <p:cNvSpPr/>
            <p:nvPr/>
          </p:nvSpPr>
          <p:spPr>
            <a:xfrm>
              <a:off x="4932934" y="3965955"/>
              <a:ext cx="298767" cy="127634"/>
            </a:xfrm>
            <a:custGeom>
              <a:avLst/>
              <a:gdLst>
                <a:gd name="connsiteX0" fmla="*/ 289369 w 298767"/>
                <a:gd name="connsiteY0" fmla="*/ 0 h 127634"/>
                <a:gd name="connsiteX1" fmla="*/ 149352 w 298767"/>
                <a:gd name="connsiteY1" fmla="*/ 76391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1 w 298767"/>
                <a:gd name="connsiteY5" fmla="*/ 127635 h 127634"/>
                <a:gd name="connsiteX6" fmla="*/ 298767 w 298767"/>
                <a:gd name="connsiteY6" fmla="*/ 1651 h 127634"/>
                <a:gd name="connsiteX7" fmla="*/ 289369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69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149" y="101854"/>
                    <a:pt x="271145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24" name="Volný tvar: obrazec 523">
              <a:extLst>
                <a:ext uri="{FF2B5EF4-FFF2-40B4-BE49-F238E27FC236}">
                  <a16:creationId xmlns:a16="http://schemas.microsoft.com/office/drawing/2014/main" id="{E8162ECB-D9A7-434D-8178-4939186EDCF5}"/>
                </a:ext>
              </a:extLst>
            </p:cNvPr>
            <p:cNvSpPr/>
            <p:nvPr/>
          </p:nvSpPr>
          <p:spPr>
            <a:xfrm>
              <a:off x="5262181" y="3728465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25" name="Volný tvar: obrazec 524">
              <a:extLst>
                <a:ext uri="{FF2B5EF4-FFF2-40B4-BE49-F238E27FC236}">
                  <a16:creationId xmlns:a16="http://schemas.microsoft.com/office/drawing/2014/main" id="{D85D0C1A-C1A1-4AED-9BD4-728F8754F7D6}"/>
                </a:ext>
              </a:extLst>
            </p:cNvPr>
            <p:cNvSpPr/>
            <p:nvPr/>
          </p:nvSpPr>
          <p:spPr>
            <a:xfrm>
              <a:off x="5591428" y="3728465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91"/>
                  </a:cubicBezTo>
                  <a:cubicBezTo>
                    <a:pt x="122111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26" name="Volný tvar: obrazec 525">
              <a:extLst>
                <a:ext uri="{FF2B5EF4-FFF2-40B4-BE49-F238E27FC236}">
                  <a16:creationId xmlns:a16="http://schemas.microsoft.com/office/drawing/2014/main" id="{F7E9C087-5C28-4F52-822C-A442E3049B99}"/>
                </a:ext>
              </a:extLst>
            </p:cNvPr>
            <p:cNvSpPr/>
            <p:nvPr/>
          </p:nvSpPr>
          <p:spPr>
            <a:xfrm>
              <a:off x="5920613" y="3728465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918"/>
                    <a:pt x="271145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27" name="Volný tvar: obrazec 526">
              <a:extLst>
                <a:ext uri="{FF2B5EF4-FFF2-40B4-BE49-F238E27FC236}">
                  <a16:creationId xmlns:a16="http://schemas.microsoft.com/office/drawing/2014/main" id="{54EB0906-B1B2-454D-A556-877E8D47AEED}"/>
                </a:ext>
              </a:extLst>
            </p:cNvPr>
            <p:cNvSpPr/>
            <p:nvPr/>
          </p:nvSpPr>
          <p:spPr>
            <a:xfrm>
              <a:off x="6249923" y="3728465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416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8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28" name="Volný tvar: obrazec 527">
              <a:extLst>
                <a:ext uri="{FF2B5EF4-FFF2-40B4-BE49-F238E27FC236}">
                  <a16:creationId xmlns:a16="http://schemas.microsoft.com/office/drawing/2014/main" id="{63B89E30-7699-4B14-894B-C9CD6CAEF9AF}"/>
                </a:ext>
              </a:extLst>
            </p:cNvPr>
            <p:cNvSpPr/>
            <p:nvPr/>
          </p:nvSpPr>
          <p:spPr>
            <a:xfrm>
              <a:off x="6579044" y="3728465"/>
              <a:ext cx="298704" cy="127635"/>
            </a:xfrm>
            <a:custGeom>
              <a:avLst/>
              <a:gdLst>
                <a:gd name="connsiteX0" fmla="*/ 289434 w 298704"/>
                <a:gd name="connsiteY0" fmla="*/ 0 h 127635"/>
                <a:gd name="connsiteX1" fmla="*/ 149416 w 298704"/>
                <a:gd name="connsiteY1" fmla="*/ 76391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434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434" y="0"/>
                  </a:moveTo>
                  <a:cubicBezTo>
                    <a:pt x="262065" y="11811"/>
                    <a:pt x="176721" y="62484"/>
                    <a:pt x="149416" y="76391"/>
                  </a:cubicBezTo>
                  <a:cubicBezTo>
                    <a:pt x="122111" y="62548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918"/>
                    <a:pt x="271082" y="22987"/>
                    <a:pt x="298704" y="1651"/>
                  </a:cubicBezTo>
                  <a:lnTo>
                    <a:pt x="289434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29" name="Volný tvar: obrazec 528">
              <a:extLst>
                <a:ext uri="{FF2B5EF4-FFF2-40B4-BE49-F238E27FC236}">
                  <a16:creationId xmlns:a16="http://schemas.microsoft.com/office/drawing/2014/main" id="{88736586-8C25-43E2-B479-504BBF90D749}"/>
                </a:ext>
              </a:extLst>
            </p:cNvPr>
            <p:cNvSpPr/>
            <p:nvPr/>
          </p:nvSpPr>
          <p:spPr>
            <a:xfrm>
              <a:off x="6908482" y="3728465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1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91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619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918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30" name="Volný tvar: obrazec 529">
              <a:extLst>
                <a:ext uri="{FF2B5EF4-FFF2-40B4-BE49-F238E27FC236}">
                  <a16:creationId xmlns:a16="http://schemas.microsoft.com/office/drawing/2014/main" id="{1E16D538-188A-43A8-8EEF-ED612B7E6026}"/>
                </a:ext>
              </a:extLst>
            </p:cNvPr>
            <p:cNvSpPr/>
            <p:nvPr/>
          </p:nvSpPr>
          <p:spPr>
            <a:xfrm>
              <a:off x="7237666" y="3728465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1"/>
                  </a:cubicBezTo>
                  <a:cubicBezTo>
                    <a:pt x="122047" y="62548"/>
                    <a:pt x="36702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918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31" name="Volný tvar: obrazec 530">
              <a:extLst>
                <a:ext uri="{FF2B5EF4-FFF2-40B4-BE49-F238E27FC236}">
                  <a16:creationId xmlns:a16="http://schemas.microsoft.com/office/drawing/2014/main" id="{4AB9EF26-8ACA-47E8-BDA0-358491FD1713}"/>
                </a:ext>
              </a:extLst>
            </p:cNvPr>
            <p:cNvSpPr/>
            <p:nvPr/>
          </p:nvSpPr>
          <p:spPr>
            <a:xfrm>
              <a:off x="7566977" y="3728465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6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65" y="11811"/>
                    <a:pt x="176720" y="62484"/>
                    <a:pt x="149416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32" name="Volný tvar: obrazec 531">
              <a:extLst>
                <a:ext uri="{FF2B5EF4-FFF2-40B4-BE49-F238E27FC236}">
                  <a16:creationId xmlns:a16="http://schemas.microsoft.com/office/drawing/2014/main" id="{FDB44FDB-0F08-4895-9AC2-7340F77E3A43}"/>
                </a:ext>
              </a:extLst>
            </p:cNvPr>
            <p:cNvSpPr/>
            <p:nvPr/>
          </p:nvSpPr>
          <p:spPr>
            <a:xfrm>
              <a:off x="7896161" y="3728465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33" name="Volný tvar: obrazec 532">
              <a:extLst>
                <a:ext uri="{FF2B5EF4-FFF2-40B4-BE49-F238E27FC236}">
                  <a16:creationId xmlns:a16="http://schemas.microsoft.com/office/drawing/2014/main" id="{994C2153-3CB1-4FF1-BA24-CD4E81A00288}"/>
                </a:ext>
              </a:extLst>
            </p:cNvPr>
            <p:cNvSpPr/>
            <p:nvPr/>
          </p:nvSpPr>
          <p:spPr>
            <a:xfrm>
              <a:off x="8225535" y="3728465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34" name="Volný tvar: obrazec 533">
              <a:extLst>
                <a:ext uri="{FF2B5EF4-FFF2-40B4-BE49-F238E27FC236}">
                  <a16:creationId xmlns:a16="http://schemas.microsoft.com/office/drawing/2014/main" id="{A9A67873-D68A-4AA6-B1E4-B0D2387D3523}"/>
                </a:ext>
              </a:extLst>
            </p:cNvPr>
            <p:cNvSpPr/>
            <p:nvPr/>
          </p:nvSpPr>
          <p:spPr>
            <a:xfrm>
              <a:off x="8554656" y="3728465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91 h 127635"/>
                <a:gd name="connsiteX2" fmla="*/ 9399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8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1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560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918"/>
                    <a:pt x="271145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35" name="Volný tvar: obrazec 534">
              <a:extLst>
                <a:ext uri="{FF2B5EF4-FFF2-40B4-BE49-F238E27FC236}">
                  <a16:creationId xmlns:a16="http://schemas.microsoft.com/office/drawing/2014/main" id="{85D1727F-500C-4B79-BE2E-C21FB11F87E6}"/>
                </a:ext>
              </a:extLst>
            </p:cNvPr>
            <p:cNvSpPr/>
            <p:nvPr/>
          </p:nvSpPr>
          <p:spPr>
            <a:xfrm>
              <a:off x="8884031" y="3728465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1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7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1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7" y="127635"/>
                  </a:lnTo>
                  <a:cubicBezTo>
                    <a:pt x="176149" y="101918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36" name="Volný tvar: obrazec 535">
              <a:extLst>
                <a:ext uri="{FF2B5EF4-FFF2-40B4-BE49-F238E27FC236}">
                  <a16:creationId xmlns:a16="http://schemas.microsoft.com/office/drawing/2014/main" id="{98043ED9-6E5E-43A5-8AE2-EED9D52F0D08}"/>
                </a:ext>
              </a:extLst>
            </p:cNvPr>
            <p:cNvSpPr/>
            <p:nvPr/>
          </p:nvSpPr>
          <p:spPr>
            <a:xfrm>
              <a:off x="5262181" y="3965955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1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593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37" name="Volný tvar: obrazec 536">
              <a:extLst>
                <a:ext uri="{FF2B5EF4-FFF2-40B4-BE49-F238E27FC236}">
                  <a16:creationId xmlns:a16="http://schemas.microsoft.com/office/drawing/2014/main" id="{F1314BB2-2B38-4133-B705-B8683F3AB331}"/>
                </a:ext>
              </a:extLst>
            </p:cNvPr>
            <p:cNvSpPr/>
            <p:nvPr/>
          </p:nvSpPr>
          <p:spPr>
            <a:xfrm>
              <a:off x="5591428" y="3965955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416 w 298704"/>
                <a:gd name="connsiteY1" fmla="*/ 76391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721" y="62547"/>
                    <a:pt x="149416" y="76391"/>
                  </a:cubicBezTo>
                  <a:cubicBezTo>
                    <a:pt x="122111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38" name="Volný tvar: obrazec 537">
              <a:extLst>
                <a:ext uri="{FF2B5EF4-FFF2-40B4-BE49-F238E27FC236}">
                  <a16:creationId xmlns:a16="http://schemas.microsoft.com/office/drawing/2014/main" id="{29ACB0A3-0BD2-46A8-BD6B-AD263B328E03}"/>
                </a:ext>
              </a:extLst>
            </p:cNvPr>
            <p:cNvSpPr/>
            <p:nvPr/>
          </p:nvSpPr>
          <p:spPr>
            <a:xfrm>
              <a:off x="5920613" y="3965955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352 w 298767"/>
                <a:gd name="connsiteY1" fmla="*/ 76391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2 w 298767"/>
                <a:gd name="connsiteY5" fmla="*/ 127635 h 127634"/>
                <a:gd name="connsiteX6" fmla="*/ 298767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39" name="Volný tvar: obrazec 538">
              <a:extLst>
                <a:ext uri="{FF2B5EF4-FFF2-40B4-BE49-F238E27FC236}">
                  <a16:creationId xmlns:a16="http://schemas.microsoft.com/office/drawing/2014/main" id="{BC11A09C-9291-48AB-8D98-4C7640DE4142}"/>
                </a:ext>
              </a:extLst>
            </p:cNvPr>
            <p:cNvSpPr/>
            <p:nvPr/>
          </p:nvSpPr>
          <p:spPr>
            <a:xfrm>
              <a:off x="6249923" y="3965955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416 w 298767"/>
                <a:gd name="connsiteY1" fmla="*/ 76391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8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721" y="62547"/>
                    <a:pt x="149416" y="76391"/>
                  </a:cubicBezTo>
                  <a:cubicBezTo>
                    <a:pt x="122110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40" name="Volný tvar: obrazec 539">
              <a:extLst>
                <a:ext uri="{FF2B5EF4-FFF2-40B4-BE49-F238E27FC236}">
                  <a16:creationId xmlns:a16="http://schemas.microsoft.com/office/drawing/2014/main" id="{30364EFA-5684-44D4-A412-D374BE4D3F73}"/>
                </a:ext>
              </a:extLst>
            </p:cNvPr>
            <p:cNvSpPr/>
            <p:nvPr/>
          </p:nvSpPr>
          <p:spPr>
            <a:xfrm>
              <a:off x="6579044" y="3965955"/>
              <a:ext cx="298704" cy="127634"/>
            </a:xfrm>
            <a:custGeom>
              <a:avLst/>
              <a:gdLst>
                <a:gd name="connsiteX0" fmla="*/ 289434 w 298704"/>
                <a:gd name="connsiteY0" fmla="*/ 0 h 127634"/>
                <a:gd name="connsiteX1" fmla="*/ 149416 w 298704"/>
                <a:gd name="connsiteY1" fmla="*/ 76391 h 127634"/>
                <a:gd name="connsiteX2" fmla="*/ 9399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434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434" y="0"/>
                  </a:moveTo>
                  <a:cubicBezTo>
                    <a:pt x="262065" y="11811"/>
                    <a:pt x="176721" y="62547"/>
                    <a:pt x="149416" y="76391"/>
                  </a:cubicBezTo>
                  <a:cubicBezTo>
                    <a:pt x="122111" y="62547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4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41" name="Volný tvar: obrazec 540">
              <a:extLst>
                <a:ext uri="{FF2B5EF4-FFF2-40B4-BE49-F238E27FC236}">
                  <a16:creationId xmlns:a16="http://schemas.microsoft.com/office/drawing/2014/main" id="{D38AA846-F196-4507-BA72-F6462742F376}"/>
                </a:ext>
              </a:extLst>
            </p:cNvPr>
            <p:cNvSpPr/>
            <p:nvPr/>
          </p:nvSpPr>
          <p:spPr>
            <a:xfrm>
              <a:off x="6908482" y="3965955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91 h 127634"/>
                <a:gd name="connsiteX2" fmla="*/ 9399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657" y="62547"/>
                    <a:pt x="149352" y="76391"/>
                  </a:cubicBezTo>
                  <a:cubicBezTo>
                    <a:pt x="122048" y="62547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619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42" name="Volný tvar: obrazec 541">
              <a:extLst>
                <a:ext uri="{FF2B5EF4-FFF2-40B4-BE49-F238E27FC236}">
                  <a16:creationId xmlns:a16="http://schemas.microsoft.com/office/drawing/2014/main" id="{413C0B1B-49F8-428D-A00B-E7BC042EA2BB}"/>
                </a:ext>
              </a:extLst>
            </p:cNvPr>
            <p:cNvSpPr/>
            <p:nvPr/>
          </p:nvSpPr>
          <p:spPr>
            <a:xfrm>
              <a:off x="7237666" y="3965955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1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593" y="62547"/>
                    <a:pt x="149352" y="76391"/>
                  </a:cubicBezTo>
                  <a:cubicBezTo>
                    <a:pt x="122047" y="62547"/>
                    <a:pt x="36702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43" name="Volný tvar: obrazec 542">
              <a:extLst>
                <a:ext uri="{FF2B5EF4-FFF2-40B4-BE49-F238E27FC236}">
                  <a16:creationId xmlns:a16="http://schemas.microsoft.com/office/drawing/2014/main" id="{82A5CB2E-A04C-4D3E-A3DF-E896DCB2BB37}"/>
                </a:ext>
              </a:extLst>
            </p:cNvPr>
            <p:cNvSpPr/>
            <p:nvPr/>
          </p:nvSpPr>
          <p:spPr>
            <a:xfrm>
              <a:off x="7566977" y="3965955"/>
              <a:ext cx="298703" cy="127634"/>
            </a:xfrm>
            <a:custGeom>
              <a:avLst/>
              <a:gdLst>
                <a:gd name="connsiteX0" fmla="*/ 289369 w 298703"/>
                <a:gd name="connsiteY0" fmla="*/ 0 h 127634"/>
                <a:gd name="connsiteX1" fmla="*/ 149416 w 298703"/>
                <a:gd name="connsiteY1" fmla="*/ 76391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69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69" y="0"/>
                  </a:moveTo>
                  <a:cubicBezTo>
                    <a:pt x="262065" y="11811"/>
                    <a:pt x="176720" y="62547"/>
                    <a:pt x="149416" y="76391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44" name="Volný tvar: obrazec 543">
              <a:extLst>
                <a:ext uri="{FF2B5EF4-FFF2-40B4-BE49-F238E27FC236}">
                  <a16:creationId xmlns:a16="http://schemas.microsoft.com/office/drawing/2014/main" id="{299C9952-57D3-4CED-AEE9-7067E165E297}"/>
                </a:ext>
              </a:extLst>
            </p:cNvPr>
            <p:cNvSpPr/>
            <p:nvPr/>
          </p:nvSpPr>
          <p:spPr>
            <a:xfrm>
              <a:off x="7896161" y="3965955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91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45" name="Volný tvar: obrazec 544">
              <a:extLst>
                <a:ext uri="{FF2B5EF4-FFF2-40B4-BE49-F238E27FC236}">
                  <a16:creationId xmlns:a16="http://schemas.microsoft.com/office/drawing/2014/main" id="{D88FDCF6-C2B6-49BC-9D51-D849180417B6}"/>
                </a:ext>
              </a:extLst>
            </p:cNvPr>
            <p:cNvSpPr/>
            <p:nvPr/>
          </p:nvSpPr>
          <p:spPr>
            <a:xfrm>
              <a:off x="8225535" y="3965955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91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657" y="62547"/>
                    <a:pt x="149352" y="76391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46" name="Volný tvar: obrazec 545">
              <a:extLst>
                <a:ext uri="{FF2B5EF4-FFF2-40B4-BE49-F238E27FC236}">
                  <a16:creationId xmlns:a16="http://schemas.microsoft.com/office/drawing/2014/main" id="{89684590-B390-4B3E-991F-28EB59ADA99F}"/>
                </a:ext>
              </a:extLst>
            </p:cNvPr>
            <p:cNvSpPr/>
            <p:nvPr/>
          </p:nvSpPr>
          <p:spPr>
            <a:xfrm>
              <a:off x="8554656" y="3965955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352 w 298767"/>
                <a:gd name="connsiteY1" fmla="*/ 76391 h 127634"/>
                <a:gd name="connsiteX2" fmla="*/ 9399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2 w 298767"/>
                <a:gd name="connsiteY5" fmla="*/ 127635 h 127634"/>
                <a:gd name="connsiteX6" fmla="*/ 298768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8" y="62547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560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47" name="Volný tvar: obrazec 546">
              <a:extLst>
                <a:ext uri="{FF2B5EF4-FFF2-40B4-BE49-F238E27FC236}">
                  <a16:creationId xmlns:a16="http://schemas.microsoft.com/office/drawing/2014/main" id="{B99AADA9-DF43-4C49-8072-726F2F498494}"/>
                </a:ext>
              </a:extLst>
            </p:cNvPr>
            <p:cNvSpPr/>
            <p:nvPr/>
          </p:nvSpPr>
          <p:spPr>
            <a:xfrm>
              <a:off x="8884031" y="3965955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1 w 298703"/>
                <a:gd name="connsiteY1" fmla="*/ 76391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7 w 298703"/>
                <a:gd name="connsiteY5" fmla="*/ 127635 h 127634"/>
                <a:gd name="connsiteX6" fmla="*/ 298703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657" y="62547"/>
                    <a:pt x="149351" y="76391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7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48" name="Volný tvar: obrazec 547">
              <a:extLst>
                <a:ext uri="{FF2B5EF4-FFF2-40B4-BE49-F238E27FC236}">
                  <a16:creationId xmlns:a16="http://schemas.microsoft.com/office/drawing/2014/main" id="{958A52F4-7B4C-467E-AB49-4971BB432A49}"/>
                </a:ext>
              </a:extLst>
            </p:cNvPr>
            <p:cNvSpPr/>
            <p:nvPr/>
          </p:nvSpPr>
          <p:spPr>
            <a:xfrm>
              <a:off x="9213151" y="3965955"/>
              <a:ext cx="298704" cy="127634"/>
            </a:xfrm>
            <a:custGeom>
              <a:avLst/>
              <a:gdLst>
                <a:gd name="connsiteX0" fmla="*/ 289369 w 298704"/>
                <a:gd name="connsiteY0" fmla="*/ 0 h 127634"/>
                <a:gd name="connsiteX1" fmla="*/ 149352 w 298704"/>
                <a:gd name="connsiteY1" fmla="*/ 76391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69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69" y="0"/>
                  </a:moveTo>
                  <a:cubicBezTo>
                    <a:pt x="262001" y="11811"/>
                    <a:pt x="176720" y="62547"/>
                    <a:pt x="149352" y="76391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49" name="Volný tvar: obrazec 548">
              <a:extLst>
                <a:ext uri="{FF2B5EF4-FFF2-40B4-BE49-F238E27FC236}">
                  <a16:creationId xmlns:a16="http://schemas.microsoft.com/office/drawing/2014/main" id="{67ED263A-FBEA-44A5-BE36-0F42A7A153A9}"/>
                </a:ext>
              </a:extLst>
            </p:cNvPr>
            <p:cNvSpPr/>
            <p:nvPr/>
          </p:nvSpPr>
          <p:spPr>
            <a:xfrm>
              <a:off x="9542335" y="3728465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91"/>
                  </a:cubicBezTo>
                  <a:cubicBezTo>
                    <a:pt x="122110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918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50" name="Volný tvar: obrazec 549">
              <a:extLst>
                <a:ext uri="{FF2B5EF4-FFF2-40B4-BE49-F238E27FC236}">
                  <a16:creationId xmlns:a16="http://schemas.microsoft.com/office/drawing/2014/main" id="{6FF785A9-4758-495A-AD45-5B6702CED458}"/>
                </a:ext>
              </a:extLst>
            </p:cNvPr>
            <p:cNvSpPr/>
            <p:nvPr/>
          </p:nvSpPr>
          <p:spPr>
            <a:xfrm>
              <a:off x="10200830" y="3728465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5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64" y="11811"/>
                    <a:pt x="176720" y="62484"/>
                    <a:pt x="149415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918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51" name="Volný tvar: obrazec 550">
              <a:extLst>
                <a:ext uri="{FF2B5EF4-FFF2-40B4-BE49-F238E27FC236}">
                  <a16:creationId xmlns:a16="http://schemas.microsoft.com/office/drawing/2014/main" id="{38C7FDE3-8B9F-4AAE-A13B-7056A5750EFC}"/>
                </a:ext>
              </a:extLst>
            </p:cNvPr>
            <p:cNvSpPr/>
            <p:nvPr/>
          </p:nvSpPr>
          <p:spPr>
            <a:xfrm>
              <a:off x="10530014" y="3728465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52" name="Volný tvar: obrazec 551">
              <a:extLst>
                <a:ext uri="{FF2B5EF4-FFF2-40B4-BE49-F238E27FC236}">
                  <a16:creationId xmlns:a16="http://schemas.microsoft.com/office/drawing/2014/main" id="{085796A4-30A0-4728-BC42-D035A12D8296}"/>
                </a:ext>
              </a:extLst>
            </p:cNvPr>
            <p:cNvSpPr/>
            <p:nvPr/>
          </p:nvSpPr>
          <p:spPr>
            <a:xfrm>
              <a:off x="10859389" y="3728465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1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53" name="Volný tvar: obrazec 552">
              <a:extLst>
                <a:ext uri="{FF2B5EF4-FFF2-40B4-BE49-F238E27FC236}">
                  <a16:creationId xmlns:a16="http://schemas.microsoft.com/office/drawing/2014/main" id="{5F126325-6B3A-4BF3-9BC5-0BD387EFA4AF}"/>
                </a:ext>
              </a:extLst>
            </p:cNvPr>
            <p:cNvSpPr/>
            <p:nvPr/>
          </p:nvSpPr>
          <p:spPr>
            <a:xfrm>
              <a:off x="11188509" y="3728465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54" name="Volný tvar: obrazec 553">
              <a:extLst>
                <a:ext uri="{FF2B5EF4-FFF2-40B4-BE49-F238E27FC236}">
                  <a16:creationId xmlns:a16="http://schemas.microsoft.com/office/drawing/2014/main" id="{C78537BC-C7F0-4BE5-9422-05A17EC1044D}"/>
                </a:ext>
              </a:extLst>
            </p:cNvPr>
            <p:cNvSpPr/>
            <p:nvPr/>
          </p:nvSpPr>
          <p:spPr>
            <a:xfrm>
              <a:off x="11517883" y="3728465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416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8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55" name="Volný tvar: obrazec 554">
              <a:extLst>
                <a:ext uri="{FF2B5EF4-FFF2-40B4-BE49-F238E27FC236}">
                  <a16:creationId xmlns:a16="http://schemas.microsoft.com/office/drawing/2014/main" id="{D4EA5148-7A83-4B4B-9DC6-C8C3A1AE83B5}"/>
                </a:ext>
              </a:extLst>
            </p:cNvPr>
            <p:cNvSpPr/>
            <p:nvPr/>
          </p:nvSpPr>
          <p:spPr>
            <a:xfrm>
              <a:off x="9871582" y="3965955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91 h 127634"/>
                <a:gd name="connsiteX2" fmla="*/ 9399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594" y="62547"/>
                    <a:pt x="149352" y="76391"/>
                  </a:cubicBezTo>
                  <a:cubicBezTo>
                    <a:pt x="122048" y="62547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56" name="Volný tvar: obrazec 555">
              <a:extLst>
                <a:ext uri="{FF2B5EF4-FFF2-40B4-BE49-F238E27FC236}">
                  <a16:creationId xmlns:a16="http://schemas.microsoft.com/office/drawing/2014/main" id="{A87E7608-14BF-4F33-BFD3-185AF168FD5A}"/>
                </a:ext>
              </a:extLst>
            </p:cNvPr>
            <p:cNvSpPr/>
            <p:nvPr/>
          </p:nvSpPr>
          <p:spPr>
            <a:xfrm>
              <a:off x="10200830" y="3965955"/>
              <a:ext cx="298703" cy="127634"/>
            </a:xfrm>
            <a:custGeom>
              <a:avLst/>
              <a:gdLst>
                <a:gd name="connsiteX0" fmla="*/ 289369 w 298703"/>
                <a:gd name="connsiteY0" fmla="*/ 0 h 127634"/>
                <a:gd name="connsiteX1" fmla="*/ 149415 w 298703"/>
                <a:gd name="connsiteY1" fmla="*/ 76391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69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69" y="0"/>
                  </a:moveTo>
                  <a:cubicBezTo>
                    <a:pt x="262064" y="11811"/>
                    <a:pt x="176720" y="62547"/>
                    <a:pt x="149415" y="76391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57" name="Volný tvar: obrazec 556">
              <a:extLst>
                <a:ext uri="{FF2B5EF4-FFF2-40B4-BE49-F238E27FC236}">
                  <a16:creationId xmlns:a16="http://schemas.microsoft.com/office/drawing/2014/main" id="{5DC5BFE8-BEC5-4D8E-BD03-0FC1D1DDF8E5}"/>
                </a:ext>
              </a:extLst>
            </p:cNvPr>
            <p:cNvSpPr/>
            <p:nvPr/>
          </p:nvSpPr>
          <p:spPr>
            <a:xfrm>
              <a:off x="10530014" y="3965955"/>
              <a:ext cx="298704" cy="127634"/>
            </a:xfrm>
            <a:custGeom>
              <a:avLst/>
              <a:gdLst>
                <a:gd name="connsiteX0" fmla="*/ 289369 w 298704"/>
                <a:gd name="connsiteY0" fmla="*/ 0 h 127634"/>
                <a:gd name="connsiteX1" fmla="*/ 149352 w 298704"/>
                <a:gd name="connsiteY1" fmla="*/ 76391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69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69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58" name="Volný tvar: obrazec 557">
              <a:extLst>
                <a:ext uri="{FF2B5EF4-FFF2-40B4-BE49-F238E27FC236}">
                  <a16:creationId xmlns:a16="http://schemas.microsoft.com/office/drawing/2014/main" id="{243D46D1-FF83-44EC-90DA-DB86C7D55121}"/>
                </a:ext>
              </a:extLst>
            </p:cNvPr>
            <p:cNvSpPr/>
            <p:nvPr/>
          </p:nvSpPr>
          <p:spPr>
            <a:xfrm>
              <a:off x="10859389" y="3965955"/>
              <a:ext cx="298767" cy="127634"/>
            </a:xfrm>
            <a:custGeom>
              <a:avLst/>
              <a:gdLst>
                <a:gd name="connsiteX0" fmla="*/ 289306 w 298767"/>
                <a:gd name="connsiteY0" fmla="*/ 0 h 127634"/>
                <a:gd name="connsiteX1" fmla="*/ 149352 w 298767"/>
                <a:gd name="connsiteY1" fmla="*/ 76391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7 w 298767"/>
                <a:gd name="connsiteY6" fmla="*/ 1651 h 127634"/>
                <a:gd name="connsiteX7" fmla="*/ 289306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06" y="0"/>
                  </a:moveTo>
                  <a:cubicBezTo>
                    <a:pt x="261938" y="11811"/>
                    <a:pt x="176657" y="62547"/>
                    <a:pt x="149352" y="76391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59" name="Volný tvar: obrazec 558">
              <a:extLst>
                <a:ext uri="{FF2B5EF4-FFF2-40B4-BE49-F238E27FC236}">
                  <a16:creationId xmlns:a16="http://schemas.microsoft.com/office/drawing/2014/main" id="{96AD13DB-E857-4B7A-973C-05940B23826B}"/>
                </a:ext>
              </a:extLst>
            </p:cNvPr>
            <p:cNvSpPr/>
            <p:nvPr/>
          </p:nvSpPr>
          <p:spPr>
            <a:xfrm>
              <a:off x="11188509" y="3965955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91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0" name="Volný tvar: obrazec 559">
              <a:extLst>
                <a:ext uri="{FF2B5EF4-FFF2-40B4-BE49-F238E27FC236}">
                  <a16:creationId xmlns:a16="http://schemas.microsoft.com/office/drawing/2014/main" id="{6651C228-71C9-407E-B03D-38FB809ED70F}"/>
                </a:ext>
              </a:extLst>
            </p:cNvPr>
            <p:cNvSpPr/>
            <p:nvPr/>
          </p:nvSpPr>
          <p:spPr>
            <a:xfrm>
              <a:off x="11517883" y="3965955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416 w 298704"/>
                <a:gd name="connsiteY1" fmla="*/ 76391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547"/>
                    <a:pt x="149416" y="76391"/>
                  </a:cubicBezTo>
                  <a:cubicBezTo>
                    <a:pt x="122110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2" name="Volný tvar: obrazec 561">
              <a:extLst>
                <a:ext uri="{FF2B5EF4-FFF2-40B4-BE49-F238E27FC236}">
                  <a16:creationId xmlns:a16="http://schemas.microsoft.com/office/drawing/2014/main" id="{A7810301-1F7D-4AA3-97B9-E7E09E93FFDA}"/>
                </a:ext>
              </a:extLst>
            </p:cNvPr>
            <p:cNvSpPr/>
            <p:nvPr/>
          </p:nvSpPr>
          <p:spPr>
            <a:xfrm>
              <a:off x="981900" y="3250564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3" name="Volný tvar: obrazec 562">
              <a:extLst>
                <a:ext uri="{FF2B5EF4-FFF2-40B4-BE49-F238E27FC236}">
                  <a16:creationId xmlns:a16="http://schemas.microsoft.com/office/drawing/2014/main" id="{DDBB2A86-19E0-4577-804F-319BA320C730}"/>
                </a:ext>
              </a:extLst>
            </p:cNvPr>
            <p:cNvSpPr/>
            <p:nvPr/>
          </p:nvSpPr>
          <p:spPr>
            <a:xfrm>
              <a:off x="1311211" y="3250564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416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0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4" name="Volný tvar: obrazec 563">
              <a:extLst>
                <a:ext uri="{FF2B5EF4-FFF2-40B4-BE49-F238E27FC236}">
                  <a16:creationId xmlns:a16="http://schemas.microsoft.com/office/drawing/2014/main" id="{A603FC8D-53A4-42C7-B053-9363603930B6}"/>
                </a:ext>
              </a:extLst>
            </p:cNvPr>
            <p:cNvSpPr/>
            <p:nvPr/>
          </p:nvSpPr>
          <p:spPr>
            <a:xfrm>
              <a:off x="1640332" y="3250564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1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213" y="101854"/>
                    <a:pt x="271208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5" name="Volný tvar: obrazec 564">
              <a:extLst>
                <a:ext uri="{FF2B5EF4-FFF2-40B4-BE49-F238E27FC236}">
                  <a16:creationId xmlns:a16="http://schemas.microsoft.com/office/drawing/2014/main" id="{2AA9314C-74B8-4F4E-9857-D90F3A1E6872}"/>
                </a:ext>
              </a:extLst>
            </p:cNvPr>
            <p:cNvSpPr/>
            <p:nvPr/>
          </p:nvSpPr>
          <p:spPr>
            <a:xfrm>
              <a:off x="1969770" y="3250564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6" name="Volný tvar: obrazec 565">
              <a:extLst>
                <a:ext uri="{FF2B5EF4-FFF2-40B4-BE49-F238E27FC236}">
                  <a16:creationId xmlns:a16="http://schemas.microsoft.com/office/drawing/2014/main" id="{9A520F70-D6CD-4FF9-9802-EBEA8E94B678}"/>
                </a:ext>
              </a:extLst>
            </p:cNvPr>
            <p:cNvSpPr/>
            <p:nvPr/>
          </p:nvSpPr>
          <p:spPr>
            <a:xfrm>
              <a:off x="2298826" y="3250564"/>
              <a:ext cx="298704" cy="127635"/>
            </a:xfrm>
            <a:custGeom>
              <a:avLst/>
              <a:gdLst>
                <a:gd name="connsiteX0" fmla="*/ 289433 w 298704"/>
                <a:gd name="connsiteY0" fmla="*/ 0 h 127635"/>
                <a:gd name="connsiteX1" fmla="*/ 149416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433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433" y="0"/>
                  </a:moveTo>
                  <a:cubicBezTo>
                    <a:pt x="262065" y="11811"/>
                    <a:pt x="176721" y="62484"/>
                    <a:pt x="149416" y="76327"/>
                  </a:cubicBezTo>
                  <a:cubicBezTo>
                    <a:pt x="122111" y="62484"/>
                    <a:pt x="36830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7" name="Volný tvar: obrazec 566">
              <a:extLst>
                <a:ext uri="{FF2B5EF4-FFF2-40B4-BE49-F238E27FC236}">
                  <a16:creationId xmlns:a16="http://schemas.microsoft.com/office/drawing/2014/main" id="{DDF116C5-5E17-4EF0-80B9-247A838F2FCC}"/>
                </a:ext>
              </a:extLst>
            </p:cNvPr>
            <p:cNvSpPr/>
            <p:nvPr/>
          </p:nvSpPr>
          <p:spPr>
            <a:xfrm>
              <a:off x="2628201" y="3250564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6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1" y="11811"/>
                    <a:pt x="176720" y="62484"/>
                    <a:pt x="149416" y="76327"/>
                  </a:cubicBezTo>
                  <a:cubicBezTo>
                    <a:pt x="122110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8" name="Volný tvar: obrazec 567">
              <a:extLst>
                <a:ext uri="{FF2B5EF4-FFF2-40B4-BE49-F238E27FC236}">
                  <a16:creationId xmlns:a16="http://schemas.microsoft.com/office/drawing/2014/main" id="{EA535848-8E92-47CF-90D2-0C2974B5D81B}"/>
                </a:ext>
              </a:extLst>
            </p:cNvPr>
            <p:cNvSpPr/>
            <p:nvPr/>
          </p:nvSpPr>
          <p:spPr>
            <a:xfrm>
              <a:off x="2957385" y="3250564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9" name="Volný tvar: obrazec 568">
              <a:extLst>
                <a:ext uri="{FF2B5EF4-FFF2-40B4-BE49-F238E27FC236}">
                  <a16:creationId xmlns:a16="http://schemas.microsoft.com/office/drawing/2014/main" id="{C48721E5-D6B5-4028-93C1-80736C0260F7}"/>
                </a:ext>
              </a:extLst>
            </p:cNvPr>
            <p:cNvSpPr/>
            <p:nvPr/>
          </p:nvSpPr>
          <p:spPr>
            <a:xfrm>
              <a:off x="3286759" y="3250564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0" name="Volný tvar: obrazec 569">
              <a:extLst>
                <a:ext uri="{FF2B5EF4-FFF2-40B4-BE49-F238E27FC236}">
                  <a16:creationId xmlns:a16="http://schemas.microsoft.com/office/drawing/2014/main" id="{06F3F0C7-0D38-40AE-AB59-3CF0BE3F4B87}"/>
                </a:ext>
              </a:extLst>
            </p:cNvPr>
            <p:cNvSpPr/>
            <p:nvPr/>
          </p:nvSpPr>
          <p:spPr>
            <a:xfrm>
              <a:off x="3615880" y="3250564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1" name="Volný tvar: obrazec 570">
              <a:extLst>
                <a:ext uri="{FF2B5EF4-FFF2-40B4-BE49-F238E27FC236}">
                  <a16:creationId xmlns:a16="http://schemas.microsoft.com/office/drawing/2014/main" id="{3BD199D4-C133-4C1D-ACFD-8C3CD05F23AB}"/>
                </a:ext>
              </a:extLst>
            </p:cNvPr>
            <p:cNvSpPr/>
            <p:nvPr/>
          </p:nvSpPr>
          <p:spPr>
            <a:xfrm>
              <a:off x="3945318" y="3250564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2" name="Volný tvar: obrazec 571">
              <a:extLst>
                <a:ext uri="{FF2B5EF4-FFF2-40B4-BE49-F238E27FC236}">
                  <a16:creationId xmlns:a16="http://schemas.microsoft.com/office/drawing/2014/main" id="{BF00E25D-C4F9-4D1A-A8E5-F77F549F4B79}"/>
                </a:ext>
              </a:extLst>
            </p:cNvPr>
            <p:cNvSpPr/>
            <p:nvPr/>
          </p:nvSpPr>
          <p:spPr>
            <a:xfrm>
              <a:off x="4274439" y="3250564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3" name="Volný tvar: obrazec 572">
              <a:extLst>
                <a:ext uri="{FF2B5EF4-FFF2-40B4-BE49-F238E27FC236}">
                  <a16:creationId xmlns:a16="http://schemas.microsoft.com/office/drawing/2014/main" id="{6D9BFDC8-B10B-4272-B37D-1F928EC9266C}"/>
                </a:ext>
              </a:extLst>
            </p:cNvPr>
            <p:cNvSpPr/>
            <p:nvPr/>
          </p:nvSpPr>
          <p:spPr>
            <a:xfrm>
              <a:off x="4603750" y="3250564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416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416" y="76327"/>
                  </a:cubicBezTo>
                  <a:cubicBezTo>
                    <a:pt x="122110" y="62484"/>
                    <a:pt x="36830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4" name="Volný tvar: obrazec 573">
              <a:extLst>
                <a:ext uri="{FF2B5EF4-FFF2-40B4-BE49-F238E27FC236}">
                  <a16:creationId xmlns:a16="http://schemas.microsoft.com/office/drawing/2014/main" id="{55AB5F30-C007-41B7-A38B-11138054404B}"/>
                </a:ext>
              </a:extLst>
            </p:cNvPr>
            <p:cNvSpPr/>
            <p:nvPr/>
          </p:nvSpPr>
          <p:spPr>
            <a:xfrm>
              <a:off x="4932934" y="3250564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1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149" y="101854"/>
                    <a:pt x="271145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5" name="Volný tvar: obrazec 574">
              <a:extLst>
                <a:ext uri="{FF2B5EF4-FFF2-40B4-BE49-F238E27FC236}">
                  <a16:creationId xmlns:a16="http://schemas.microsoft.com/office/drawing/2014/main" id="{9A8013E6-60BB-4C12-8C7D-5F890D4E9D57}"/>
                </a:ext>
              </a:extLst>
            </p:cNvPr>
            <p:cNvSpPr/>
            <p:nvPr/>
          </p:nvSpPr>
          <p:spPr>
            <a:xfrm>
              <a:off x="981900" y="3488054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6" name="Volný tvar: obrazec 575">
              <a:extLst>
                <a:ext uri="{FF2B5EF4-FFF2-40B4-BE49-F238E27FC236}">
                  <a16:creationId xmlns:a16="http://schemas.microsoft.com/office/drawing/2014/main" id="{50FAD18F-C0E4-45A0-B45D-E322C5D79C5C}"/>
                </a:ext>
              </a:extLst>
            </p:cNvPr>
            <p:cNvSpPr/>
            <p:nvPr/>
          </p:nvSpPr>
          <p:spPr>
            <a:xfrm>
              <a:off x="1311211" y="3488054"/>
              <a:ext cx="298767" cy="127698"/>
            </a:xfrm>
            <a:custGeom>
              <a:avLst/>
              <a:gdLst>
                <a:gd name="connsiteX0" fmla="*/ 289369 w 298767"/>
                <a:gd name="connsiteY0" fmla="*/ 0 h 127698"/>
                <a:gd name="connsiteX1" fmla="*/ 149416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638 w 298767"/>
                <a:gd name="connsiteY5" fmla="*/ 127698 h 127698"/>
                <a:gd name="connsiteX6" fmla="*/ 298767 w 298767"/>
                <a:gd name="connsiteY6" fmla="*/ 1715 h 127698"/>
                <a:gd name="connsiteX7" fmla="*/ 289369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69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67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7" name="Volný tvar: obrazec 576">
              <a:extLst>
                <a:ext uri="{FF2B5EF4-FFF2-40B4-BE49-F238E27FC236}">
                  <a16:creationId xmlns:a16="http://schemas.microsoft.com/office/drawing/2014/main" id="{90310027-F157-4F5D-A4E7-045FB6678A3B}"/>
                </a:ext>
              </a:extLst>
            </p:cNvPr>
            <p:cNvSpPr/>
            <p:nvPr/>
          </p:nvSpPr>
          <p:spPr>
            <a:xfrm>
              <a:off x="1640332" y="3488054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701 w 298767"/>
                <a:gd name="connsiteY5" fmla="*/ 127698 h 127698"/>
                <a:gd name="connsiteX6" fmla="*/ 298767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701" y="127698"/>
                  </a:lnTo>
                  <a:cubicBezTo>
                    <a:pt x="176213" y="101917"/>
                    <a:pt x="271208" y="23051"/>
                    <a:pt x="298767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8" name="Volný tvar: obrazec 577">
              <a:extLst>
                <a:ext uri="{FF2B5EF4-FFF2-40B4-BE49-F238E27FC236}">
                  <a16:creationId xmlns:a16="http://schemas.microsoft.com/office/drawing/2014/main" id="{561654F3-A8D0-454F-A804-26CAC581C6A5}"/>
                </a:ext>
              </a:extLst>
            </p:cNvPr>
            <p:cNvSpPr/>
            <p:nvPr/>
          </p:nvSpPr>
          <p:spPr>
            <a:xfrm>
              <a:off x="1969770" y="3488054"/>
              <a:ext cx="298767" cy="127698"/>
            </a:xfrm>
            <a:custGeom>
              <a:avLst/>
              <a:gdLst>
                <a:gd name="connsiteX0" fmla="*/ 289306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638 w 298767"/>
                <a:gd name="connsiteY5" fmla="*/ 127698 h 127698"/>
                <a:gd name="connsiteX6" fmla="*/ 298767 w 298767"/>
                <a:gd name="connsiteY6" fmla="*/ 1715 h 127698"/>
                <a:gd name="connsiteX7" fmla="*/ 289306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618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67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9" name="Volný tvar: obrazec 578">
              <a:extLst>
                <a:ext uri="{FF2B5EF4-FFF2-40B4-BE49-F238E27FC236}">
                  <a16:creationId xmlns:a16="http://schemas.microsoft.com/office/drawing/2014/main" id="{B37DC656-7207-44FA-B6FB-92B29A5E80D2}"/>
                </a:ext>
              </a:extLst>
            </p:cNvPr>
            <p:cNvSpPr/>
            <p:nvPr/>
          </p:nvSpPr>
          <p:spPr>
            <a:xfrm>
              <a:off x="2298826" y="3488054"/>
              <a:ext cx="298704" cy="127698"/>
            </a:xfrm>
            <a:custGeom>
              <a:avLst/>
              <a:gdLst>
                <a:gd name="connsiteX0" fmla="*/ 289433 w 298704"/>
                <a:gd name="connsiteY0" fmla="*/ 0 h 127698"/>
                <a:gd name="connsiteX1" fmla="*/ 149416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433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433" y="0"/>
                  </a:moveTo>
                  <a:cubicBezTo>
                    <a:pt x="262065" y="11811"/>
                    <a:pt x="176721" y="62548"/>
                    <a:pt x="149416" y="76391"/>
                  </a:cubicBezTo>
                  <a:cubicBezTo>
                    <a:pt x="122111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086" y="101917"/>
                    <a:pt x="271082" y="23051"/>
                    <a:pt x="298704" y="1715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0" name="Volný tvar: obrazec 579">
              <a:extLst>
                <a:ext uri="{FF2B5EF4-FFF2-40B4-BE49-F238E27FC236}">
                  <a16:creationId xmlns:a16="http://schemas.microsoft.com/office/drawing/2014/main" id="{0075957C-1EC0-4B19-B74B-A31D838B52CE}"/>
                </a:ext>
              </a:extLst>
            </p:cNvPr>
            <p:cNvSpPr/>
            <p:nvPr/>
          </p:nvSpPr>
          <p:spPr>
            <a:xfrm>
              <a:off x="2628201" y="3488054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416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01" y="11811"/>
                    <a:pt x="176720" y="62548"/>
                    <a:pt x="149416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1" name="Volný tvar: obrazec 580">
              <a:extLst>
                <a:ext uri="{FF2B5EF4-FFF2-40B4-BE49-F238E27FC236}">
                  <a16:creationId xmlns:a16="http://schemas.microsoft.com/office/drawing/2014/main" id="{6F6AC51C-8BA8-4C4C-8B7E-9CD026F8948D}"/>
                </a:ext>
              </a:extLst>
            </p:cNvPr>
            <p:cNvSpPr/>
            <p:nvPr/>
          </p:nvSpPr>
          <p:spPr>
            <a:xfrm>
              <a:off x="2957385" y="3488054"/>
              <a:ext cx="298704" cy="127698"/>
            </a:xfrm>
            <a:custGeom>
              <a:avLst/>
              <a:gdLst>
                <a:gd name="connsiteX0" fmla="*/ 289369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69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085" y="101917"/>
                    <a:pt x="271082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2" name="Volný tvar: obrazec 581">
              <a:extLst>
                <a:ext uri="{FF2B5EF4-FFF2-40B4-BE49-F238E27FC236}">
                  <a16:creationId xmlns:a16="http://schemas.microsoft.com/office/drawing/2014/main" id="{170A82D3-9AC8-4397-995B-3E159AE89726}"/>
                </a:ext>
              </a:extLst>
            </p:cNvPr>
            <p:cNvSpPr/>
            <p:nvPr/>
          </p:nvSpPr>
          <p:spPr>
            <a:xfrm>
              <a:off x="3286759" y="3488054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3" name="Volný tvar: obrazec 582">
              <a:extLst>
                <a:ext uri="{FF2B5EF4-FFF2-40B4-BE49-F238E27FC236}">
                  <a16:creationId xmlns:a16="http://schemas.microsoft.com/office/drawing/2014/main" id="{568EE03F-A503-4BCB-ADF3-F3C5C397B50D}"/>
                </a:ext>
              </a:extLst>
            </p:cNvPr>
            <p:cNvSpPr/>
            <p:nvPr/>
          </p:nvSpPr>
          <p:spPr>
            <a:xfrm>
              <a:off x="3615880" y="3488054"/>
              <a:ext cx="298703" cy="127698"/>
            </a:xfrm>
            <a:custGeom>
              <a:avLst/>
              <a:gdLst>
                <a:gd name="connsiteX0" fmla="*/ 289370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70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4" name="Volný tvar: obrazec 583">
              <a:extLst>
                <a:ext uri="{FF2B5EF4-FFF2-40B4-BE49-F238E27FC236}">
                  <a16:creationId xmlns:a16="http://schemas.microsoft.com/office/drawing/2014/main" id="{09238952-6CB3-4A48-A48E-825333573881}"/>
                </a:ext>
              </a:extLst>
            </p:cNvPr>
            <p:cNvSpPr/>
            <p:nvPr/>
          </p:nvSpPr>
          <p:spPr>
            <a:xfrm>
              <a:off x="3945318" y="3488054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5" name="Volný tvar: obrazec 584">
              <a:extLst>
                <a:ext uri="{FF2B5EF4-FFF2-40B4-BE49-F238E27FC236}">
                  <a16:creationId xmlns:a16="http://schemas.microsoft.com/office/drawing/2014/main" id="{226C4D12-86D7-4261-9A58-B8828578C4F1}"/>
                </a:ext>
              </a:extLst>
            </p:cNvPr>
            <p:cNvSpPr/>
            <p:nvPr/>
          </p:nvSpPr>
          <p:spPr>
            <a:xfrm>
              <a:off x="4274439" y="3488054"/>
              <a:ext cx="298703" cy="127698"/>
            </a:xfrm>
            <a:custGeom>
              <a:avLst/>
              <a:gdLst>
                <a:gd name="connsiteX0" fmla="*/ 289370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70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145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6" name="Volný tvar: obrazec 585">
              <a:extLst>
                <a:ext uri="{FF2B5EF4-FFF2-40B4-BE49-F238E27FC236}">
                  <a16:creationId xmlns:a16="http://schemas.microsoft.com/office/drawing/2014/main" id="{7247A3E2-D918-47FE-9C86-31E38FAB1DAA}"/>
                </a:ext>
              </a:extLst>
            </p:cNvPr>
            <p:cNvSpPr/>
            <p:nvPr/>
          </p:nvSpPr>
          <p:spPr>
            <a:xfrm>
              <a:off x="4603750" y="3488054"/>
              <a:ext cx="298703" cy="127698"/>
            </a:xfrm>
            <a:custGeom>
              <a:avLst/>
              <a:gdLst>
                <a:gd name="connsiteX0" fmla="*/ 289370 w 298703"/>
                <a:gd name="connsiteY0" fmla="*/ 0 h 127698"/>
                <a:gd name="connsiteX1" fmla="*/ 149416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70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416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7" name="Volný tvar: obrazec 586">
              <a:extLst>
                <a:ext uri="{FF2B5EF4-FFF2-40B4-BE49-F238E27FC236}">
                  <a16:creationId xmlns:a16="http://schemas.microsoft.com/office/drawing/2014/main" id="{FBF61AD8-D3E7-4DF1-A66F-89ACA8C05D11}"/>
                </a:ext>
              </a:extLst>
            </p:cNvPr>
            <p:cNvSpPr/>
            <p:nvPr/>
          </p:nvSpPr>
          <p:spPr>
            <a:xfrm>
              <a:off x="4932934" y="3488054"/>
              <a:ext cx="298767" cy="127698"/>
            </a:xfrm>
            <a:custGeom>
              <a:avLst/>
              <a:gdLst>
                <a:gd name="connsiteX0" fmla="*/ 289369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701 w 298767"/>
                <a:gd name="connsiteY5" fmla="*/ 127698 h 127698"/>
                <a:gd name="connsiteX6" fmla="*/ 298767 w 298767"/>
                <a:gd name="connsiteY6" fmla="*/ 1715 h 127698"/>
                <a:gd name="connsiteX7" fmla="*/ 289369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701" y="127698"/>
                  </a:lnTo>
                  <a:cubicBezTo>
                    <a:pt x="176149" y="101917"/>
                    <a:pt x="271145" y="23051"/>
                    <a:pt x="298767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8" name="Volný tvar: obrazec 587">
              <a:extLst>
                <a:ext uri="{FF2B5EF4-FFF2-40B4-BE49-F238E27FC236}">
                  <a16:creationId xmlns:a16="http://schemas.microsoft.com/office/drawing/2014/main" id="{784C170A-8C86-476D-AE49-E6C98926A8BA}"/>
                </a:ext>
              </a:extLst>
            </p:cNvPr>
            <p:cNvSpPr/>
            <p:nvPr/>
          </p:nvSpPr>
          <p:spPr>
            <a:xfrm>
              <a:off x="5262181" y="3250564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9" name="Volný tvar: obrazec 588">
              <a:extLst>
                <a:ext uri="{FF2B5EF4-FFF2-40B4-BE49-F238E27FC236}">
                  <a16:creationId xmlns:a16="http://schemas.microsoft.com/office/drawing/2014/main" id="{6A767263-39BF-4E8B-AC74-46679E0E4116}"/>
                </a:ext>
              </a:extLst>
            </p:cNvPr>
            <p:cNvSpPr/>
            <p:nvPr/>
          </p:nvSpPr>
          <p:spPr>
            <a:xfrm>
              <a:off x="5591428" y="3250564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1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0" name="Volný tvar: obrazec 589">
              <a:extLst>
                <a:ext uri="{FF2B5EF4-FFF2-40B4-BE49-F238E27FC236}">
                  <a16:creationId xmlns:a16="http://schemas.microsoft.com/office/drawing/2014/main" id="{F3B277B4-C544-4580-936D-840D70C64193}"/>
                </a:ext>
              </a:extLst>
            </p:cNvPr>
            <p:cNvSpPr/>
            <p:nvPr/>
          </p:nvSpPr>
          <p:spPr>
            <a:xfrm>
              <a:off x="5920613" y="3250564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1" name="Volný tvar: obrazec 590">
              <a:extLst>
                <a:ext uri="{FF2B5EF4-FFF2-40B4-BE49-F238E27FC236}">
                  <a16:creationId xmlns:a16="http://schemas.microsoft.com/office/drawing/2014/main" id="{111B7356-88EC-4B8E-A5ED-CC8860863960}"/>
                </a:ext>
              </a:extLst>
            </p:cNvPr>
            <p:cNvSpPr/>
            <p:nvPr/>
          </p:nvSpPr>
          <p:spPr>
            <a:xfrm>
              <a:off x="6249923" y="3250564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416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8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0" y="62484"/>
                    <a:pt x="36830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2" name="Volný tvar: obrazec 591">
              <a:extLst>
                <a:ext uri="{FF2B5EF4-FFF2-40B4-BE49-F238E27FC236}">
                  <a16:creationId xmlns:a16="http://schemas.microsoft.com/office/drawing/2014/main" id="{837304C4-CE00-42D1-98D5-45A71CF7B9BC}"/>
                </a:ext>
              </a:extLst>
            </p:cNvPr>
            <p:cNvSpPr/>
            <p:nvPr/>
          </p:nvSpPr>
          <p:spPr>
            <a:xfrm>
              <a:off x="6579044" y="3250564"/>
              <a:ext cx="298704" cy="127635"/>
            </a:xfrm>
            <a:custGeom>
              <a:avLst/>
              <a:gdLst>
                <a:gd name="connsiteX0" fmla="*/ 289434 w 298704"/>
                <a:gd name="connsiteY0" fmla="*/ 0 h 127635"/>
                <a:gd name="connsiteX1" fmla="*/ 149416 w 298704"/>
                <a:gd name="connsiteY1" fmla="*/ 76327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434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434" y="0"/>
                  </a:moveTo>
                  <a:cubicBezTo>
                    <a:pt x="262065" y="11811"/>
                    <a:pt x="176721" y="62484"/>
                    <a:pt x="149416" y="76327"/>
                  </a:cubicBezTo>
                  <a:cubicBezTo>
                    <a:pt x="122111" y="62484"/>
                    <a:pt x="36767" y="11748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4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3" name="Volný tvar: obrazec 592">
              <a:extLst>
                <a:ext uri="{FF2B5EF4-FFF2-40B4-BE49-F238E27FC236}">
                  <a16:creationId xmlns:a16="http://schemas.microsoft.com/office/drawing/2014/main" id="{93A07B02-8963-41C8-9066-54D827110F6F}"/>
                </a:ext>
              </a:extLst>
            </p:cNvPr>
            <p:cNvSpPr/>
            <p:nvPr/>
          </p:nvSpPr>
          <p:spPr>
            <a:xfrm>
              <a:off x="6908482" y="3250564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27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27"/>
                  </a:cubicBezTo>
                  <a:cubicBezTo>
                    <a:pt x="122048" y="62484"/>
                    <a:pt x="36703" y="11748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619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4" name="Volný tvar: obrazec 593">
              <a:extLst>
                <a:ext uri="{FF2B5EF4-FFF2-40B4-BE49-F238E27FC236}">
                  <a16:creationId xmlns:a16="http://schemas.microsoft.com/office/drawing/2014/main" id="{0EEF7BAB-E4FB-4E6A-8B3C-4D60710226F4}"/>
                </a:ext>
              </a:extLst>
            </p:cNvPr>
            <p:cNvSpPr/>
            <p:nvPr/>
          </p:nvSpPr>
          <p:spPr>
            <a:xfrm>
              <a:off x="7237666" y="3250564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2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5" name="Volný tvar: obrazec 594">
              <a:extLst>
                <a:ext uri="{FF2B5EF4-FFF2-40B4-BE49-F238E27FC236}">
                  <a16:creationId xmlns:a16="http://schemas.microsoft.com/office/drawing/2014/main" id="{9334F79D-BA82-4488-8A73-B7F3AF2CEC1B}"/>
                </a:ext>
              </a:extLst>
            </p:cNvPr>
            <p:cNvSpPr/>
            <p:nvPr/>
          </p:nvSpPr>
          <p:spPr>
            <a:xfrm>
              <a:off x="7566977" y="3250564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6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65" y="11811"/>
                    <a:pt x="176720" y="62484"/>
                    <a:pt x="149416" y="76327"/>
                  </a:cubicBezTo>
                  <a:cubicBezTo>
                    <a:pt x="122110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6" name="Volný tvar: obrazec 595">
              <a:extLst>
                <a:ext uri="{FF2B5EF4-FFF2-40B4-BE49-F238E27FC236}">
                  <a16:creationId xmlns:a16="http://schemas.microsoft.com/office/drawing/2014/main" id="{6E8A3F33-3987-4A1F-B941-5D207EFD349F}"/>
                </a:ext>
              </a:extLst>
            </p:cNvPr>
            <p:cNvSpPr/>
            <p:nvPr/>
          </p:nvSpPr>
          <p:spPr>
            <a:xfrm>
              <a:off x="7896161" y="3250564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7" name="Volný tvar: obrazec 596">
              <a:extLst>
                <a:ext uri="{FF2B5EF4-FFF2-40B4-BE49-F238E27FC236}">
                  <a16:creationId xmlns:a16="http://schemas.microsoft.com/office/drawing/2014/main" id="{14A3AD61-CFC7-45E4-980E-2C63E93A8157}"/>
                </a:ext>
              </a:extLst>
            </p:cNvPr>
            <p:cNvSpPr/>
            <p:nvPr/>
          </p:nvSpPr>
          <p:spPr>
            <a:xfrm>
              <a:off x="8225535" y="3250564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27"/>
                  </a:cubicBezTo>
                  <a:cubicBezTo>
                    <a:pt x="122047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8" name="Volný tvar: obrazec 597">
              <a:extLst>
                <a:ext uri="{FF2B5EF4-FFF2-40B4-BE49-F238E27FC236}">
                  <a16:creationId xmlns:a16="http://schemas.microsoft.com/office/drawing/2014/main" id="{62BF4846-2B0D-4D5C-AEB0-CD93717A58C6}"/>
                </a:ext>
              </a:extLst>
            </p:cNvPr>
            <p:cNvSpPr/>
            <p:nvPr/>
          </p:nvSpPr>
          <p:spPr>
            <a:xfrm>
              <a:off x="8884031" y="3250564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1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7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1" y="76327"/>
                  </a:cubicBezTo>
                  <a:cubicBezTo>
                    <a:pt x="122047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7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99" name="Volný tvar: obrazec 598">
              <a:extLst>
                <a:ext uri="{FF2B5EF4-FFF2-40B4-BE49-F238E27FC236}">
                  <a16:creationId xmlns:a16="http://schemas.microsoft.com/office/drawing/2014/main" id="{C76F9E20-0346-433A-9D7A-BA6A38EFE39D}"/>
                </a:ext>
              </a:extLst>
            </p:cNvPr>
            <p:cNvSpPr/>
            <p:nvPr/>
          </p:nvSpPr>
          <p:spPr>
            <a:xfrm>
              <a:off x="9213151" y="3250564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720" y="62484"/>
                    <a:pt x="149352" y="76327"/>
                  </a:cubicBezTo>
                  <a:cubicBezTo>
                    <a:pt x="122047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0" name="Volný tvar: obrazec 599">
              <a:extLst>
                <a:ext uri="{FF2B5EF4-FFF2-40B4-BE49-F238E27FC236}">
                  <a16:creationId xmlns:a16="http://schemas.microsoft.com/office/drawing/2014/main" id="{AFB7E1B6-E528-4F56-8EC5-0EC581A05E29}"/>
                </a:ext>
              </a:extLst>
            </p:cNvPr>
            <p:cNvSpPr/>
            <p:nvPr/>
          </p:nvSpPr>
          <p:spPr>
            <a:xfrm>
              <a:off x="5262181" y="3488054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1" name="Volný tvar: obrazec 600">
              <a:extLst>
                <a:ext uri="{FF2B5EF4-FFF2-40B4-BE49-F238E27FC236}">
                  <a16:creationId xmlns:a16="http://schemas.microsoft.com/office/drawing/2014/main" id="{447423E2-9CEF-4270-A2D9-007B5F1416FD}"/>
                </a:ext>
              </a:extLst>
            </p:cNvPr>
            <p:cNvSpPr/>
            <p:nvPr/>
          </p:nvSpPr>
          <p:spPr>
            <a:xfrm>
              <a:off x="5591428" y="3488054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1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2" name="Volný tvar: obrazec 601">
              <a:extLst>
                <a:ext uri="{FF2B5EF4-FFF2-40B4-BE49-F238E27FC236}">
                  <a16:creationId xmlns:a16="http://schemas.microsoft.com/office/drawing/2014/main" id="{6A522395-3008-4859-B427-E6BEAECC4A6C}"/>
                </a:ext>
              </a:extLst>
            </p:cNvPr>
            <p:cNvSpPr/>
            <p:nvPr/>
          </p:nvSpPr>
          <p:spPr>
            <a:xfrm>
              <a:off x="5920613" y="3488054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702 w 298767"/>
                <a:gd name="connsiteY5" fmla="*/ 127698 h 127698"/>
                <a:gd name="connsiteX6" fmla="*/ 298767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702" y="127698"/>
                  </a:lnTo>
                  <a:cubicBezTo>
                    <a:pt x="176213" y="101917"/>
                    <a:pt x="271145" y="23051"/>
                    <a:pt x="298767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3" name="Volný tvar: obrazec 602">
              <a:extLst>
                <a:ext uri="{FF2B5EF4-FFF2-40B4-BE49-F238E27FC236}">
                  <a16:creationId xmlns:a16="http://schemas.microsoft.com/office/drawing/2014/main" id="{68797A69-C672-4F4D-B2FB-5090351C49B6}"/>
                </a:ext>
              </a:extLst>
            </p:cNvPr>
            <p:cNvSpPr/>
            <p:nvPr/>
          </p:nvSpPr>
          <p:spPr>
            <a:xfrm>
              <a:off x="6249923" y="3488054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416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638 w 298767"/>
                <a:gd name="connsiteY5" fmla="*/ 127698 h 127698"/>
                <a:gd name="connsiteX6" fmla="*/ 298768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618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68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4" name="Volný tvar: obrazec 603">
              <a:extLst>
                <a:ext uri="{FF2B5EF4-FFF2-40B4-BE49-F238E27FC236}">
                  <a16:creationId xmlns:a16="http://schemas.microsoft.com/office/drawing/2014/main" id="{B965E4FC-9215-4B83-A0DB-00A6A94F93D6}"/>
                </a:ext>
              </a:extLst>
            </p:cNvPr>
            <p:cNvSpPr/>
            <p:nvPr/>
          </p:nvSpPr>
          <p:spPr>
            <a:xfrm>
              <a:off x="6579044" y="3488054"/>
              <a:ext cx="298704" cy="127698"/>
            </a:xfrm>
            <a:custGeom>
              <a:avLst/>
              <a:gdLst>
                <a:gd name="connsiteX0" fmla="*/ 289434 w 298704"/>
                <a:gd name="connsiteY0" fmla="*/ 0 h 127698"/>
                <a:gd name="connsiteX1" fmla="*/ 149416 w 298704"/>
                <a:gd name="connsiteY1" fmla="*/ 76391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434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434" y="0"/>
                  </a:moveTo>
                  <a:cubicBezTo>
                    <a:pt x="262065" y="11811"/>
                    <a:pt x="176721" y="62548"/>
                    <a:pt x="149416" y="76391"/>
                  </a:cubicBezTo>
                  <a:cubicBezTo>
                    <a:pt x="122111" y="62548"/>
                    <a:pt x="36767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086" y="101917"/>
                    <a:pt x="271082" y="23051"/>
                    <a:pt x="298704" y="1715"/>
                  </a:cubicBezTo>
                  <a:lnTo>
                    <a:pt x="289434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5" name="Volný tvar: obrazec 604">
              <a:extLst>
                <a:ext uri="{FF2B5EF4-FFF2-40B4-BE49-F238E27FC236}">
                  <a16:creationId xmlns:a16="http://schemas.microsoft.com/office/drawing/2014/main" id="{65792C9E-A41D-4E51-AD6C-034EC30B8A0F}"/>
                </a:ext>
              </a:extLst>
            </p:cNvPr>
            <p:cNvSpPr/>
            <p:nvPr/>
          </p:nvSpPr>
          <p:spPr>
            <a:xfrm>
              <a:off x="6908482" y="3488054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1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1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619" y="101917"/>
                    <a:pt x="147066" y="127698"/>
                  </a:cubicBezTo>
                  <a:lnTo>
                    <a:pt x="151638" y="127698"/>
                  </a:lnTo>
                  <a:cubicBezTo>
                    <a:pt x="176086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6" name="Volný tvar: obrazec 605">
              <a:extLst>
                <a:ext uri="{FF2B5EF4-FFF2-40B4-BE49-F238E27FC236}">
                  <a16:creationId xmlns:a16="http://schemas.microsoft.com/office/drawing/2014/main" id="{9C979108-7B11-4381-ACA1-CC1913AFA1BC}"/>
                </a:ext>
              </a:extLst>
            </p:cNvPr>
            <p:cNvSpPr/>
            <p:nvPr/>
          </p:nvSpPr>
          <p:spPr>
            <a:xfrm>
              <a:off x="7237666" y="3488054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8 h 127698"/>
                <a:gd name="connsiteX5" fmla="*/ 151638 w 298703"/>
                <a:gd name="connsiteY5" fmla="*/ 127698 h 127698"/>
                <a:gd name="connsiteX6" fmla="*/ 298703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2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5" y="127698"/>
                  </a:cubicBezTo>
                  <a:lnTo>
                    <a:pt x="151638" y="127698"/>
                  </a:lnTo>
                  <a:cubicBezTo>
                    <a:pt x="176085" y="101917"/>
                    <a:pt x="271081" y="23051"/>
                    <a:pt x="298703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7" name="Volný tvar: obrazec 606">
              <a:extLst>
                <a:ext uri="{FF2B5EF4-FFF2-40B4-BE49-F238E27FC236}">
                  <a16:creationId xmlns:a16="http://schemas.microsoft.com/office/drawing/2014/main" id="{78E9465F-83C0-456F-9B22-5266A5AE6F94}"/>
                </a:ext>
              </a:extLst>
            </p:cNvPr>
            <p:cNvSpPr/>
            <p:nvPr/>
          </p:nvSpPr>
          <p:spPr>
            <a:xfrm>
              <a:off x="7566977" y="3488054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416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3 w 298703"/>
                <a:gd name="connsiteY6" fmla="*/ 1715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65" y="11811"/>
                    <a:pt x="176720" y="62548"/>
                    <a:pt x="149416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03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8" name="Volný tvar: obrazec 607">
              <a:extLst>
                <a:ext uri="{FF2B5EF4-FFF2-40B4-BE49-F238E27FC236}">
                  <a16:creationId xmlns:a16="http://schemas.microsoft.com/office/drawing/2014/main" id="{1A08A2BF-012F-4C31-8AD0-ABA556D8272B}"/>
                </a:ext>
              </a:extLst>
            </p:cNvPr>
            <p:cNvSpPr/>
            <p:nvPr/>
          </p:nvSpPr>
          <p:spPr>
            <a:xfrm>
              <a:off x="7896161" y="3488054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9" name="Volný tvar: obrazec 608">
              <a:extLst>
                <a:ext uri="{FF2B5EF4-FFF2-40B4-BE49-F238E27FC236}">
                  <a16:creationId xmlns:a16="http://schemas.microsoft.com/office/drawing/2014/main" id="{59F898E7-F3D6-47C6-8D9A-48780BC5CFA4}"/>
                </a:ext>
              </a:extLst>
            </p:cNvPr>
            <p:cNvSpPr/>
            <p:nvPr/>
          </p:nvSpPr>
          <p:spPr>
            <a:xfrm>
              <a:off x="8225535" y="3488054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0" name="Volný tvar: obrazec 609">
              <a:extLst>
                <a:ext uri="{FF2B5EF4-FFF2-40B4-BE49-F238E27FC236}">
                  <a16:creationId xmlns:a16="http://schemas.microsoft.com/office/drawing/2014/main" id="{9161E7C5-312B-4AF9-A591-9A20156B0C63}"/>
                </a:ext>
              </a:extLst>
            </p:cNvPr>
            <p:cNvSpPr/>
            <p:nvPr/>
          </p:nvSpPr>
          <p:spPr>
            <a:xfrm>
              <a:off x="8554656" y="3488054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352 w 298767"/>
                <a:gd name="connsiteY1" fmla="*/ 76391 h 127698"/>
                <a:gd name="connsiteX2" fmla="*/ 9399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702 w 298767"/>
                <a:gd name="connsiteY5" fmla="*/ 127698 h 127698"/>
                <a:gd name="connsiteX6" fmla="*/ 298768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715"/>
                  </a:lnTo>
                  <a:cubicBezTo>
                    <a:pt x="27560" y="23051"/>
                    <a:pt x="122555" y="101917"/>
                    <a:pt x="147066" y="127698"/>
                  </a:cubicBezTo>
                  <a:lnTo>
                    <a:pt x="151702" y="127698"/>
                  </a:lnTo>
                  <a:cubicBezTo>
                    <a:pt x="176213" y="101917"/>
                    <a:pt x="271145" y="23051"/>
                    <a:pt x="298768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1" name="Volný tvar: obrazec 610">
              <a:extLst>
                <a:ext uri="{FF2B5EF4-FFF2-40B4-BE49-F238E27FC236}">
                  <a16:creationId xmlns:a16="http://schemas.microsoft.com/office/drawing/2014/main" id="{7555AE2C-A674-4B88-9ADE-2DCBB1180D8F}"/>
                </a:ext>
              </a:extLst>
            </p:cNvPr>
            <p:cNvSpPr/>
            <p:nvPr/>
          </p:nvSpPr>
          <p:spPr>
            <a:xfrm>
              <a:off x="9213151" y="3488054"/>
              <a:ext cx="298704" cy="127698"/>
            </a:xfrm>
            <a:custGeom>
              <a:avLst/>
              <a:gdLst>
                <a:gd name="connsiteX0" fmla="*/ 289369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69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69" y="0"/>
                  </a:moveTo>
                  <a:cubicBezTo>
                    <a:pt x="262001" y="11811"/>
                    <a:pt x="176720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085" y="101917"/>
                    <a:pt x="271081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2" name="Volný tvar: obrazec 611">
              <a:extLst>
                <a:ext uri="{FF2B5EF4-FFF2-40B4-BE49-F238E27FC236}">
                  <a16:creationId xmlns:a16="http://schemas.microsoft.com/office/drawing/2014/main" id="{13BB19FC-9AB4-4CD5-93A0-1F39DE86648F}"/>
                </a:ext>
              </a:extLst>
            </p:cNvPr>
            <p:cNvSpPr/>
            <p:nvPr/>
          </p:nvSpPr>
          <p:spPr>
            <a:xfrm>
              <a:off x="9542335" y="3250564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0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3" name="Volný tvar: obrazec 612">
              <a:extLst>
                <a:ext uri="{FF2B5EF4-FFF2-40B4-BE49-F238E27FC236}">
                  <a16:creationId xmlns:a16="http://schemas.microsoft.com/office/drawing/2014/main" id="{BD07541C-B612-4E2A-9FED-46E0207ED850}"/>
                </a:ext>
              </a:extLst>
            </p:cNvPr>
            <p:cNvSpPr/>
            <p:nvPr/>
          </p:nvSpPr>
          <p:spPr>
            <a:xfrm>
              <a:off x="9871582" y="3250564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27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4" y="62484"/>
                    <a:pt x="149352" y="76327"/>
                  </a:cubicBezTo>
                  <a:cubicBezTo>
                    <a:pt x="122048" y="62484"/>
                    <a:pt x="36703" y="11748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4" name="Volný tvar: obrazec 613">
              <a:extLst>
                <a:ext uri="{FF2B5EF4-FFF2-40B4-BE49-F238E27FC236}">
                  <a16:creationId xmlns:a16="http://schemas.microsoft.com/office/drawing/2014/main" id="{CD81F087-8083-466A-8B4B-FC361D03185F}"/>
                </a:ext>
              </a:extLst>
            </p:cNvPr>
            <p:cNvSpPr/>
            <p:nvPr/>
          </p:nvSpPr>
          <p:spPr>
            <a:xfrm>
              <a:off x="10200830" y="3250564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5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64" y="11811"/>
                    <a:pt x="176720" y="62484"/>
                    <a:pt x="149415" y="76327"/>
                  </a:cubicBezTo>
                  <a:cubicBezTo>
                    <a:pt x="122110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5" name="Volný tvar: obrazec 614">
              <a:extLst>
                <a:ext uri="{FF2B5EF4-FFF2-40B4-BE49-F238E27FC236}">
                  <a16:creationId xmlns:a16="http://schemas.microsoft.com/office/drawing/2014/main" id="{8E0E2C2F-F311-471A-9714-2D42CD9A1BFF}"/>
                </a:ext>
              </a:extLst>
            </p:cNvPr>
            <p:cNvSpPr/>
            <p:nvPr/>
          </p:nvSpPr>
          <p:spPr>
            <a:xfrm>
              <a:off x="10859389" y="3250564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27"/>
                  </a:cubicBezTo>
                  <a:cubicBezTo>
                    <a:pt x="122047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6" name="Volný tvar: obrazec 615">
              <a:extLst>
                <a:ext uri="{FF2B5EF4-FFF2-40B4-BE49-F238E27FC236}">
                  <a16:creationId xmlns:a16="http://schemas.microsoft.com/office/drawing/2014/main" id="{E0977770-5F15-4283-AAA1-081366DD2C6C}"/>
                </a:ext>
              </a:extLst>
            </p:cNvPr>
            <p:cNvSpPr/>
            <p:nvPr/>
          </p:nvSpPr>
          <p:spPr>
            <a:xfrm>
              <a:off x="11188509" y="3250564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7" name="Volný tvar: obrazec 616">
              <a:extLst>
                <a:ext uri="{FF2B5EF4-FFF2-40B4-BE49-F238E27FC236}">
                  <a16:creationId xmlns:a16="http://schemas.microsoft.com/office/drawing/2014/main" id="{F12E4AE1-04D4-4E61-92F5-909C6B8B1C31}"/>
                </a:ext>
              </a:extLst>
            </p:cNvPr>
            <p:cNvSpPr/>
            <p:nvPr/>
          </p:nvSpPr>
          <p:spPr>
            <a:xfrm>
              <a:off x="11517883" y="3250564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416" y="76327"/>
                  </a:cubicBezTo>
                  <a:cubicBezTo>
                    <a:pt x="122110" y="62484"/>
                    <a:pt x="36830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8" name="Volný tvar: obrazec 617">
              <a:extLst>
                <a:ext uri="{FF2B5EF4-FFF2-40B4-BE49-F238E27FC236}">
                  <a16:creationId xmlns:a16="http://schemas.microsoft.com/office/drawing/2014/main" id="{0FBE9C4D-0FF7-40DB-86BA-CA0EC941C3DD}"/>
                </a:ext>
              </a:extLst>
            </p:cNvPr>
            <p:cNvSpPr/>
            <p:nvPr/>
          </p:nvSpPr>
          <p:spPr>
            <a:xfrm>
              <a:off x="9542335" y="3488054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0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085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9" name="Volný tvar: obrazec 618">
              <a:extLst>
                <a:ext uri="{FF2B5EF4-FFF2-40B4-BE49-F238E27FC236}">
                  <a16:creationId xmlns:a16="http://schemas.microsoft.com/office/drawing/2014/main" id="{E96CF57D-2E45-449A-8285-3434321BFC33}"/>
                </a:ext>
              </a:extLst>
            </p:cNvPr>
            <p:cNvSpPr/>
            <p:nvPr/>
          </p:nvSpPr>
          <p:spPr>
            <a:xfrm>
              <a:off x="9871582" y="3488054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1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594" y="62548"/>
                    <a:pt x="149352" y="76391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0" name="Volný tvar: obrazec 619">
              <a:extLst>
                <a:ext uri="{FF2B5EF4-FFF2-40B4-BE49-F238E27FC236}">
                  <a16:creationId xmlns:a16="http://schemas.microsoft.com/office/drawing/2014/main" id="{F8D04FC0-3D67-463F-8CCB-59981CA925F4}"/>
                </a:ext>
              </a:extLst>
            </p:cNvPr>
            <p:cNvSpPr/>
            <p:nvPr/>
          </p:nvSpPr>
          <p:spPr>
            <a:xfrm>
              <a:off x="10530014" y="3488054"/>
              <a:ext cx="298704" cy="127698"/>
            </a:xfrm>
            <a:custGeom>
              <a:avLst/>
              <a:gdLst>
                <a:gd name="connsiteX0" fmla="*/ 289369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69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1" name="Volný tvar: obrazec 620">
              <a:extLst>
                <a:ext uri="{FF2B5EF4-FFF2-40B4-BE49-F238E27FC236}">
                  <a16:creationId xmlns:a16="http://schemas.microsoft.com/office/drawing/2014/main" id="{F4890532-66DE-4A72-A6C9-42235ADA6DE3}"/>
                </a:ext>
              </a:extLst>
            </p:cNvPr>
            <p:cNvSpPr/>
            <p:nvPr/>
          </p:nvSpPr>
          <p:spPr>
            <a:xfrm>
              <a:off x="10859389" y="3488054"/>
              <a:ext cx="298767" cy="127698"/>
            </a:xfrm>
            <a:custGeom>
              <a:avLst/>
              <a:gdLst>
                <a:gd name="connsiteX0" fmla="*/ 289306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638 w 298767"/>
                <a:gd name="connsiteY5" fmla="*/ 127698 h 127698"/>
                <a:gd name="connsiteX6" fmla="*/ 298767 w 298767"/>
                <a:gd name="connsiteY6" fmla="*/ 1715 h 127698"/>
                <a:gd name="connsiteX7" fmla="*/ 289306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618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67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2" name="Volný tvar: obrazec 621">
              <a:extLst>
                <a:ext uri="{FF2B5EF4-FFF2-40B4-BE49-F238E27FC236}">
                  <a16:creationId xmlns:a16="http://schemas.microsoft.com/office/drawing/2014/main" id="{88A10D69-3CB6-4BF0-829B-E7296B3D07CF}"/>
                </a:ext>
              </a:extLst>
            </p:cNvPr>
            <p:cNvSpPr/>
            <p:nvPr/>
          </p:nvSpPr>
          <p:spPr>
            <a:xfrm>
              <a:off x="11188509" y="3488054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145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3" name="Volný tvar: obrazec 622">
              <a:extLst>
                <a:ext uri="{FF2B5EF4-FFF2-40B4-BE49-F238E27FC236}">
                  <a16:creationId xmlns:a16="http://schemas.microsoft.com/office/drawing/2014/main" id="{73413C2A-54FA-4FA6-A40B-FDEA0D40B054}"/>
                </a:ext>
              </a:extLst>
            </p:cNvPr>
            <p:cNvSpPr/>
            <p:nvPr/>
          </p:nvSpPr>
          <p:spPr>
            <a:xfrm>
              <a:off x="11517883" y="3488054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416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5" name="Volný tvar: obrazec 624">
              <a:extLst>
                <a:ext uri="{FF2B5EF4-FFF2-40B4-BE49-F238E27FC236}">
                  <a16:creationId xmlns:a16="http://schemas.microsoft.com/office/drawing/2014/main" id="{905D86AC-CD09-4194-9077-438F5DBCB9F6}"/>
                </a:ext>
              </a:extLst>
            </p:cNvPr>
            <p:cNvSpPr/>
            <p:nvPr/>
          </p:nvSpPr>
          <p:spPr>
            <a:xfrm>
              <a:off x="981900" y="3010090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6" name="Volný tvar: obrazec 625">
              <a:extLst>
                <a:ext uri="{FF2B5EF4-FFF2-40B4-BE49-F238E27FC236}">
                  <a16:creationId xmlns:a16="http://schemas.microsoft.com/office/drawing/2014/main" id="{82E55400-038C-4B0C-8E72-8D52C8A35DA7}"/>
                </a:ext>
              </a:extLst>
            </p:cNvPr>
            <p:cNvSpPr/>
            <p:nvPr/>
          </p:nvSpPr>
          <p:spPr>
            <a:xfrm>
              <a:off x="1311211" y="3010090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416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721" y="62548"/>
                    <a:pt x="149416" y="76390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7" name="Volný tvar: obrazec 626">
              <a:extLst>
                <a:ext uri="{FF2B5EF4-FFF2-40B4-BE49-F238E27FC236}">
                  <a16:creationId xmlns:a16="http://schemas.microsoft.com/office/drawing/2014/main" id="{7F2A0E7A-921B-4936-9295-48E403BE9239}"/>
                </a:ext>
              </a:extLst>
            </p:cNvPr>
            <p:cNvSpPr/>
            <p:nvPr/>
          </p:nvSpPr>
          <p:spPr>
            <a:xfrm>
              <a:off x="1640332" y="3010090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1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213" y="101854"/>
                    <a:pt x="271208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8" name="Volný tvar: obrazec 627">
              <a:extLst>
                <a:ext uri="{FF2B5EF4-FFF2-40B4-BE49-F238E27FC236}">
                  <a16:creationId xmlns:a16="http://schemas.microsoft.com/office/drawing/2014/main" id="{9BDB1842-CAF6-4FF1-A857-BE8FC3433ABC}"/>
                </a:ext>
              </a:extLst>
            </p:cNvPr>
            <p:cNvSpPr/>
            <p:nvPr/>
          </p:nvSpPr>
          <p:spPr>
            <a:xfrm>
              <a:off x="1969770" y="3010090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9" name="Volný tvar: obrazec 628">
              <a:extLst>
                <a:ext uri="{FF2B5EF4-FFF2-40B4-BE49-F238E27FC236}">
                  <a16:creationId xmlns:a16="http://schemas.microsoft.com/office/drawing/2014/main" id="{D565F62A-D817-4E17-8482-0AE76A810A95}"/>
                </a:ext>
              </a:extLst>
            </p:cNvPr>
            <p:cNvSpPr/>
            <p:nvPr/>
          </p:nvSpPr>
          <p:spPr>
            <a:xfrm>
              <a:off x="2298826" y="3010090"/>
              <a:ext cx="298704" cy="127635"/>
            </a:xfrm>
            <a:custGeom>
              <a:avLst/>
              <a:gdLst>
                <a:gd name="connsiteX0" fmla="*/ 289433 w 298704"/>
                <a:gd name="connsiteY0" fmla="*/ 0 h 127635"/>
                <a:gd name="connsiteX1" fmla="*/ 149416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433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433" y="0"/>
                  </a:moveTo>
                  <a:cubicBezTo>
                    <a:pt x="262065" y="11811"/>
                    <a:pt x="176721" y="62548"/>
                    <a:pt x="149416" y="76390"/>
                  </a:cubicBezTo>
                  <a:cubicBezTo>
                    <a:pt x="122111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0" name="Volný tvar: obrazec 629">
              <a:extLst>
                <a:ext uri="{FF2B5EF4-FFF2-40B4-BE49-F238E27FC236}">
                  <a16:creationId xmlns:a16="http://schemas.microsoft.com/office/drawing/2014/main" id="{6FDDE6EB-4F37-4FC6-981D-56B64DB944AD}"/>
                </a:ext>
              </a:extLst>
            </p:cNvPr>
            <p:cNvSpPr/>
            <p:nvPr/>
          </p:nvSpPr>
          <p:spPr>
            <a:xfrm>
              <a:off x="2628201" y="3010090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6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1" y="11811"/>
                    <a:pt x="176720" y="62548"/>
                    <a:pt x="149416" y="76390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1" name="Volný tvar: obrazec 630">
              <a:extLst>
                <a:ext uri="{FF2B5EF4-FFF2-40B4-BE49-F238E27FC236}">
                  <a16:creationId xmlns:a16="http://schemas.microsoft.com/office/drawing/2014/main" id="{3C7F0EE6-CBE8-4896-B3FA-CDF5BA426860}"/>
                </a:ext>
              </a:extLst>
            </p:cNvPr>
            <p:cNvSpPr/>
            <p:nvPr/>
          </p:nvSpPr>
          <p:spPr>
            <a:xfrm>
              <a:off x="2957385" y="3010090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2" name="Volný tvar: obrazec 631">
              <a:extLst>
                <a:ext uri="{FF2B5EF4-FFF2-40B4-BE49-F238E27FC236}">
                  <a16:creationId xmlns:a16="http://schemas.microsoft.com/office/drawing/2014/main" id="{2D0ABABF-CBA9-4E32-84E8-0CD87E9391AB}"/>
                </a:ext>
              </a:extLst>
            </p:cNvPr>
            <p:cNvSpPr/>
            <p:nvPr/>
          </p:nvSpPr>
          <p:spPr>
            <a:xfrm>
              <a:off x="3286759" y="3010090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3" name="Volný tvar: obrazec 632">
              <a:extLst>
                <a:ext uri="{FF2B5EF4-FFF2-40B4-BE49-F238E27FC236}">
                  <a16:creationId xmlns:a16="http://schemas.microsoft.com/office/drawing/2014/main" id="{E00BB438-37D5-4728-B08A-234FC21F31D6}"/>
                </a:ext>
              </a:extLst>
            </p:cNvPr>
            <p:cNvSpPr/>
            <p:nvPr/>
          </p:nvSpPr>
          <p:spPr>
            <a:xfrm>
              <a:off x="3615880" y="3010090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352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4" name="Volný tvar: obrazec 633">
              <a:extLst>
                <a:ext uri="{FF2B5EF4-FFF2-40B4-BE49-F238E27FC236}">
                  <a16:creationId xmlns:a16="http://schemas.microsoft.com/office/drawing/2014/main" id="{41BD803B-7639-46A7-BCA0-9A53C300F11F}"/>
                </a:ext>
              </a:extLst>
            </p:cNvPr>
            <p:cNvSpPr/>
            <p:nvPr/>
          </p:nvSpPr>
          <p:spPr>
            <a:xfrm>
              <a:off x="3945318" y="3010090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5" name="Volný tvar: obrazec 634">
              <a:extLst>
                <a:ext uri="{FF2B5EF4-FFF2-40B4-BE49-F238E27FC236}">
                  <a16:creationId xmlns:a16="http://schemas.microsoft.com/office/drawing/2014/main" id="{198BB208-8BCC-4FE4-802E-BFF230466BFC}"/>
                </a:ext>
              </a:extLst>
            </p:cNvPr>
            <p:cNvSpPr/>
            <p:nvPr/>
          </p:nvSpPr>
          <p:spPr>
            <a:xfrm>
              <a:off x="4274439" y="3010090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352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6" name="Volný tvar: obrazec 635">
              <a:extLst>
                <a:ext uri="{FF2B5EF4-FFF2-40B4-BE49-F238E27FC236}">
                  <a16:creationId xmlns:a16="http://schemas.microsoft.com/office/drawing/2014/main" id="{8E0DD1AF-9F66-4D39-AA20-9D360B3BBFBC}"/>
                </a:ext>
              </a:extLst>
            </p:cNvPr>
            <p:cNvSpPr/>
            <p:nvPr/>
          </p:nvSpPr>
          <p:spPr>
            <a:xfrm>
              <a:off x="4603750" y="3010090"/>
              <a:ext cx="298703" cy="127698"/>
            </a:xfrm>
            <a:custGeom>
              <a:avLst/>
              <a:gdLst>
                <a:gd name="connsiteX0" fmla="*/ 289370 w 298703"/>
                <a:gd name="connsiteY0" fmla="*/ 0 h 127698"/>
                <a:gd name="connsiteX1" fmla="*/ 149416 w 298703"/>
                <a:gd name="connsiteY1" fmla="*/ 76390 h 127698"/>
                <a:gd name="connsiteX2" fmla="*/ 9398 w 298703"/>
                <a:gd name="connsiteY2" fmla="*/ 0 h 127698"/>
                <a:gd name="connsiteX3" fmla="*/ 0 w 298703"/>
                <a:gd name="connsiteY3" fmla="*/ 1714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4 h 127698"/>
                <a:gd name="connsiteX7" fmla="*/ 289370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416" y="76390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714"/>
                  </a:lnTo>
                  <a:cubicBezTo>
                    <a:pt x="27622" y="23051"/>
                    <a:pt x="122555" y="101917"/>
                    <a:pt x="147066" y="127699"/>
                  </a:cubicBezTo>
                  <a:lnTo>
                    <a:pt x="151638" y="127699"/>
                  </a:lnTo>
                  <a:cubicBezTo>
                    <a:pt x="176149" y="101917"/>
                    <a:pt x="271082" y="23051"/>
                    <a:pt x="298704" y="1714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7" name="Volný tvar: obrazec 636">
              <a:extLst>
                <a:ext uri="{FF2B5EF4-FFF2-40B4-BE49-F238E27FC236}">
                  <a16:creationId xmlns:a16="http://schemas.microsoft.com/office/drawing/2014/main" id="{0158B6CC-3DA4-4CE1-939F-42FA7FD9EDD6}"/>
                </a:ext>
              </a:extLst>
            </p:cNvPr>
            <p:cNvSpPr/>
            <p:nvPr/>
          </p:nvSpPr>
          <p:spPr>
            <a:xfrm>
              <a:off x="4932934" y="3010090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352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1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149" y="101854"/>
                    <a:pt x="271145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8" name="Volný tvar: obrazec 637">
              <a:extLst>
                <a:ext uri="{FF2B5EF4-FFF2-40B4-BE49-F238E27FC236}">
                  <a16:creationId xmlns:a16="http://schemas.microsoft.com/office/drawing/2014/main" id="{8420AF6C-A303-4BD1-A624-D1CE0E3769FD}"/>
                </a:ext>
              </a:extLst>
            </p:cNvPr>
            <p:cNvSpPr/>
            <p:nvPr/>
          </p:nvSpPr>
          <p:spPr>
            <a:xfrm>
              <a:off x="5262181" y="3010090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39" name="Volný tvar: obrazec 638">
              <a:extLst>
                <a:ext uri="{FF2B5EF4-FFF2-40B4-BE49-F238E27FC236}">
                  <a16:creationId xmlns:a16="http://schemas.microsoft.com/office/drawing/2014/main" id="{CB6E80F9-3604-4FA6-90D6-A14DB51EB3D9}"/>
                </a:ext>
              </a:extLst>
            </p:cNvPr>
            <p:cNvSpPr/>
            <p:nvPr/>
          </p:nvSpPr>
          <p:spPr>
            <a:xfrm>
              <a:off x="5591428" y="3010090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0"/>
                  </a:cubicBezTo>
                  <a:cubicBezTo>
                    <a:pt x="122111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0" name="Volný tvar: obrazec 639">
              <a:extLst>
                <a:ext uri="{FF2B5EF4-FFF2-40B4-BE49-F238E27FC236}">
                  <a16:creationId xmlns:a16="http://schemas.microsoft.com/office/drawing/2014/main" id="{92076DDE-EF3B-4E63-8661-F9D909651FE0}"/>
                </a:ext>
              </a:extLst>
            </p:cNvPr>
            <p:cNvSpPr/>
            <p:nvPr/>
          </p:nvSpPr>
          <p:spPr>
            <a:xfrm>
              <a:off x="5920613" y="3010090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1" name="Volný tvar: obrazec 640">
              <a:extLst>
                <a:ext uri="{FF2B5EF4-FFF2-40B4-BE49-F238E27FC236}">
                  <a16:creationId xmlns:a16="http://schemas.microsoft.com/office/drawing/2014/main" id="{C4A365BE-CD98-4B57-B116-5928DF2A4DE7}"/>
                </a:ext>
              </a:extLst>
            </p:cNvPr>
            <p:cNvSpPr/>
            <p:nvPr/>
          </p:nvSpPr>
          <p:spPr>
            <a:xfrm>
              <a:off x="6249923" y="3010090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416 w 298767"/>
                <a:gd name="connsiteY1" fmla="*/ 76390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8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0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2" name="Volný tvar: obrazec 641">
              <a:extLst>
                <a:ext uri="{FF2B5EF4-FFF2-40B4-BE49-F238E27FC236}">
                  <a16:creationId xmlns:a16="http://schemas.microsoft.com/office/drawing/2014/main" id="{593FBB77-7056-4045-B190-2FB5F27BBE7B}"/>
                </a:ext>
              </a:extLst>
            </p:cNvPr>
            <p:cNvSpPr/>
            <p:nvPr/>
          </p:nvSpPr>
          <p:spPr>
            <a:xfrm>
              <a:off x="6579044" y="3010090"/>
              <a:ext cx="298704" cy="127635"/>
            </a:xfrm>
            <a:custGeom>
              <a:avLst/>
              <a:gdLst>
                <a:gd name="connsiteX0" fmla="*/ 289434 w 298704"/>
                <a:gd name="connsiteY0" fmla="*/ 0 h 127635"/>
                <a:gd name="connsiteX1" fmla="*/ 149416 w 298704"/>
                <a:gd name="connsiteY1" fmla="*/ 76390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434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434" y="0"/>
                  </a:moveTo>
                  <a:cubicBezTo>
                    <a:pt x="262065" y="11811"/>
                    <a:pt x="176721" y="62548"/>
                    <a:pt x="149416" y="76390"/>
                  </a:cubicBezTo>
                  <a:cubicBezTo>
                    <a:pt x="122111" y="62548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4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3" name="Volný tvar: obrazec 642">
              <a:extLst>
                <a:ext uri="{FF2B5EF4-FFF2-40B4-BE49-F238E27FC236}">
                  <a16:creationId xmlns:a16="http://schemas.microsoft.com/office/drawing/2014/main" id="{2B2DADCE-0C47-49DA-A0E3-2B6592B517E7}"/>
                </a:ext>
              </a:extLst>
            </p:cNvPr>
            <p:cNvSpPr/>
            <p:nvPr/>
          </p:nvSpPr>
          <p:spPr>
            <a:xfrm>
              <a:off x="6908482" y="3010090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0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0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619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4" name="Volný tvar: obrazec 643">
              <a:extLst>
                <a:ext uri="{FF2B5EF4-FFF2-40B4-BE49-F238E27FC236}">
                  <a16:creationId xmlns:a16="http://schemas.microsoft.com/office/drawing/2014/main" id="{9BF6CA82-6E44-4413-B802-9FE9FF6E6DE6}"/>
                </a:ext>
              </a:extLst>
            </p:cNvPr>
            <p:cNvSpPr/>
            <p:nvPr/>
          </p:nvSpPr>
          <p:spPr>
            <a:xfrm>
              <a:off x="7237666" y="3010090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0"/>
                  </a:cubicBezTo>
                  <a:cubicBezTo>
                    <a:pt x="122047" y="62548"/>
                    <a:pt x="36702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5" name="Volný tvar: obrazec 644">
              <a:extLst>
                <a:ext uri="{FF2B5EF4-FFF2-40B4-BE49-F238E27FC236}">
                  <a16:creationId xmlns:a16="http://schemas.microsoft.com/office/drawing/2014/main" id="{03FBD622-250B-4AE8-B6E0-866A307561EB}"/>
                </a:ext>
              </a:extLst>
            </p:cNvPr>
            <p:cNvSpPr/>
            <p:nvPr/>
          </p:nvSpPr>
          <p:spPr>
            <a:xfrm>
              <a:off x="7566977" y="3010090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6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65" y="11811"/>
                    <a:pt x="176720" y="62548"/>
                    <a:pt x="149416" y="76390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6" name="Volný tvar: obrazec 645">
              <a:extLst>
                <a:ext uri="{FF2B5EF4-FFF2-40B4-BE49-F238E27FC236}">
                  <a16:creationId xmlns:a16="http://schemas.microsoft.com/office/drawing/2014/main" id="{8909AF89-0204-4D80-9105-ABDFF9958730}"/>
                </a:ext>
              </a:extLst>
            </p:cNvPr>
            <p:cNvSpPr/>
            <p:nvPr/>
          </p:nvSpPr>
          <p:spPr>
            <a:xfrm>
              <a:off x="7896161" y="3010090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7" name="Volný tvar: obrazec 646">
              <a:extLst>
                <a:ext uri="{FF2B5EF4-FFF2-40B4-BE49-F238E27FC236}">
                  <a16:creationId xmlns:a16="http://schemas.microsoft.com/office/drawing/2014/main" id="{8D651BBC-8EEE-4217-A9B3-F4C8B81F8289}"/>
                </a:ext>
              </a:extLst>
            </p:cNvPr>
            <p:cNvSpPr/>
            <p:nvPr/>
          </p:nvSpPr>
          <p:spPr>
            <a:xfrm>
              <a:off x="8554656" y="3010090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90 h 127635"/>
                <a:gd name="connsiteX2" fmla="*/ 9399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8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560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8" name="Volný tvar: obrazec 647">
              <a:extLst>
                <a:ext uri="{FF2B5EF4-FFF2-40B4-BE49-F238E27FC236}">
                  <a16:creationId xmlns:a16="http://schemas.microsoft.com/office/drawing/2014/main" id="{41A61DCF-2245-4301-8009-774C439D3902}"/>
                </a:ext>
              </a:extLst>
            </p:cNvPr>
            <p:cNvSpPr/>
            <p:nvPr/>
          </p:nvSpPr>
          <p:spPr>
            <a:xfrm>
              <a:off x="8884031" y="3010090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1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7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657" y="62548"/>
                    <a:pt x="149351" y="76390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7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49" name="Volný tvar: obrazec 648">
              <a:extLst>
                <a:ext uri="{FF2B5EF4-FFF2-40B4-BE49-F238E27FC236}">
                  <a16:creationId xmlns:a16="http://schemas.microsoft.com/office/drawing/2014/main" id="{D1DD17D5-70D7-486B-B7B2-EDC3FF5FF83A}"/>
                </a:ext>
              </a:extLst>
            </p:cNvPr>
            <p:cNvSpPr/>
            <p:nvPr/>
          </p:nvSpPr>
          <p:spPr>
            <a:xfrm>
              <a:off x="9213151" y="3010090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720" y="62548"/>
                    <a:pt x="149352" y="76390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50" name="Volný tvar: obrazec 649">
              <a:extLst>
                <a:ext uri="{FF2B5EF4-FFF2-40B4-BE49-F238E27FC236}">
                  <a16:creationId xmlns:a16="http://schemas.microsoft.com/office/drawing/2014/main" id="{82B2C68E-1E7F-4530-A3F5-E6B1BECDD1A4}"/>
                </a:ext>
              </a:extLst>
            </p:cNvPr>
            <p:cNvSpPr/>
            <p:nvPr/>
          </p:nvSpPr>
          <p:spPr>
            <a:xfrm>
              <a:off x="9542335" y="3010090"/>
              <a:ext cx="298704" cy="127635"/>
            </a:xfrm>
            <a:custGeom>
              <a:avLst/>
              <a:gdLst>
                <a:gd name="connsiteX0" fmla="*/ 149416 w 298704"/>
                <a:gd name="connsiteY0" fmla="*/ 76390 h 127635"/>
                <a:gd name="connsiteX1" fmla="*/ 9398 w 298704"/>
                <a:gd name="connsiteY1" fmla="*/ 0 h 127635"/>
                <a:gd name="connsiteX2" fmla="*/ 0 w 298704"/>
                <a:gd name="connsiteY2" fmla="*/ 1651 h 127635"/>
                <a:gd name="connsiteX3" fmla="*/ 147066 w 298704"/>
                <a:gd name="connsiteY3" fmla="*/ 127635 h 127635"/>
                <a:gd name="connsiteX4" fmla="*/ 151638 w 298704"/>
                <a:gd name="connsiteY4" fmla="*/ 127635 h 127635"/>
                <a:gd name="connsiteX5" fmla="*/ 298704 w 298704"/>
                <a:gd name="connsiteY5" fmla="*/ 1651 h 127635"/>
                <a:gd name="connsiteX6" fmla="*/ 289306 w 298704"/>
                <a:gd name="connsiteY6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8704" h="127635">
                  <a:moveTo>
                    <a:pt x="149416" y="76390"/>
                  </a:moveTo>
                  <a:cubicBezTo>
                    <a:pt x="122110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2" y="22987"/>
                    <a:pt x="298704" y="1651"/>
                  </a:cubicBezTo>
                  <a:lnTo>
                    <a:pt x="289306" y="0"/>
                  </a:lnTo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51" name="Volný tvar: obrazec 650">
              <a:extLst>
                <a:ext uri="{FF2B5EF4-FFF2-40B4-BE49-F238E27FC236}">
                  <a16:creationId xmlns:a16="http://schemas.microsoft.com/office/drawing/2014/main" id="{F62F00B8-A129-463A-B431-DB101965BA11}"/>
                </a:ext>
              </a:extLst>
            </p:cNvPr>
            <p:cNvSpPr/>
            <p:nvPr/>
          </p:nvSpPr>
          <p:spPr>
            <a:xfrm>
              <a:off x="9871582" y="3010090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0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4" y="62548"/>
                    <a:pt x="149352" y="76390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52" name="Volný tvar: obrazec 651">
              <a:extLst>
                <a:ext uri="{FF2B5EF4-FFF2-40B4-BE49-F238E27FC236}">
                  <a16:creationId xmlns:a16="http://schemas.microsoft.com/office/drawing/2014/main" id="{A29C302E-2650-4584-B563-289EB333EF64}"/>
                </a:ext>
              </a:extLst>
            </p:cNvPr>
            <p:cNvSpPr/>
            <p:nvPr/>
          </p:nvSpPr>
          <p:spPr>
            <a:xfrm>
              <a:off x="10200830" y="3010090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5 w 298703"/>
                <a:gd name="connsiteY1" fmla="*/ 76390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64" y="11811"/>
                    <a:pt x="176720" y="62548"/>
                    <a:pt x="149415" y="76390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53" name="Volný tvar: obrazec 652">
              <a:extLst>
                <a:ext uri="{FF2B5EF4-FFF2-40B4-BE49-F238E27FC236}">
                  <a16:creationId xmlns:a16="http://schemas.microsoft.com/office/drawing/2014/main" id="{E86D78EC-0242-4A5B-8624-9AC7C310FE54}"/>
                </a:ext>
              </a:extLst>
            </p:cNvPr>
            <p:cNvSpPr/>
            <p:nvPr/>
          </p:nvSpPr>
          <p:spPr>
            <a:xfrm>
              <a:off x="10530014" y="3010090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54" name="Volný tvar: obrazec 653">
              <a:extLst>
                <a:ext uri="{FF2B5EF4-FFF2-40B4-BE49-F238E27FC236}">
                  <a16:creationId xmlns:a16="http://schemas.microsoft.com/office/drawing/2014/main" id="{81710DE5-6B56-4F1D-98DF-DF9E08ABE597}"/>
                </a:ext>
              </a:extLst>
            </p:cNvPr>
            <p:cNvSpPr/>
            <p:nvPr/>
          </p:nvSpPr>
          <p:spPr>
            <a:xfrm>
              <a:off x="11188509" y="3010090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0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55" name="Volný tvar: obrazec 654">
              <a:extLst>
                <a:ext uri="{FF2B5EF4-FFF2-40B4-BE49-F238E27FC236}">
                  <a16:creationId xmlns:a16="http://schemas.microsoft.com/office/drawing/2014/main" id="{A413D456-2420-4B36-91FE-AEAB975534A3}"/>
                </a:ext>
              </a:extLst>
            </p:cNvPr>
            <p:cNvSpPr/>
            <p:nvPr/>
          </p:nvSpPr>
          <p:spPr>
            <a:xfrm>
              <a:off x="11517883" y="3010090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90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416" y="76390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</p:grpSp>
    </p:spTree>
    <p:extLst>
      <p:ext uri="{BB962C8B-B14F-4D97-AF65-F5344CB8AC3E}">
        <p14:creationId xmlns:p14="http://schemas.microsoft.com/office/powerpoint/2010/main" val="3371556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Záhlaví čá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" name="Volný tvar: obrazec 328">
            <a:extLst>
              <a:ext uri="{FF2B5EF4-FFF2-40B4-BE49-F238E27FC236}">
                <a16:creationId xmlns:a16="http://schemas.microsoft.com/office/drawing/2014/main" id="{412E7E7C-D51D-491F-9FFC-1502327DC48B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gradFill flip="none" rotWithShape="1">
            <a:gsLst>
              <a:gs pos="0">
                <a:schemeClr val="tx2"/>
              </a:gs>
              <a:gs pos="100000">
                <a:srgbClr val="053053"/>
              </a:gs>
            </a:gsLst>
            <a:lin ang="0" scaled="1"/>
            <a:tileRect/>
          </a:gra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 dirty="0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BB779A12-BBED-4324-8296-0461B2EE078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1900" y="1230856"/>
            <a:ext cx="10838624" cy="1218795"/>
          </a:xfrm>
          <a:noFill/>
        </p:spPr>
        <p:txBody>
          <a:bodyPr wrap="square" lIns="0" tIns="0" rIns="0" bIns="0" anchor="b">
            <a:spAutoFit/>
          </a:bodyPr>
          <a:lstStyle>
            <a:lvl1pPr>
              <a:defRPr sz="4400">
                <a:solidFill>
                  <a:schemeClr val="bg1"/>
                </a:solidFill>
              </a:defRPr>
            </a:lvl1pPr>
          </a:lstStyle>
          <a:p>
            <a:r>
              <a:rPr lang="cs-CZ" dirty="0"/>
              <a:t>Předělový slajd</a:t>
            </a:r>
            <a:br>
              <a:rPr lang="cs-CZ" dirty="0"/>
            </a:br>
            <a:r>
              <a:rPr lang="cs-CZ" dirty="0"/>
              <a:t>na dva řádky</a:t>
            </a:r>
          </a:p>
        </p:txBody>
      </p:sp>
      <p:sp>
        <p:nvSpPr>
          <p:cNvPr id="331" name="Volný tvar: obrazec 330">
            <a:extLst>
              <a:ext uri="{FF2B5EF4-FFF2-40B4-BE49-F238E27FC236}">
                <a16:creationId xmlns:a16="http://schemas.microsoft.com/office/drawing/2014/main" id="{201FB821-717B-4796-8225-F8AD43384390}"/>
              </a:ext>
            </a:extLst>
          </p:cNvPr>
          <p:cNvSpPr/>
          <p:nvPr/>
        </p:nvSpPr>
        <p:spPr>
          <a:xfrm>
            <a:off x="981900" y="6118097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2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1938" y="11811"/>
                  <a:pt x="176593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2" name="Volný tvar: obrazec 331">
            <a:extLst>
              <a:ext uri="{FF2B5EF4-FFF2-40B4-BE49-F238E27FC236}">
                <a16:creationId xmlns:a16="http://schemas.microsoft.com/office/drawing/2014/main" id="{DE333D01-6F53-48B3-BA1C-14F78517E8B2}"/>
              </a:ext>
            </a:extLst>
          </p:cNvPr>
          <p:cNvSpPr/>
          <p:nvPr/>
        </p:nvSpPr>
        <p:spPr>
          <a:xfrm>
            <a:off x="1311211" y="6118097"/>
            <a:ext cx="298767" cy="127635"/>
          </a:xfrm>
          <a:custGeom>
            <a:avLst/>
            <a:gdLst>
              <a:gd name="connsiteX0" fmla="*/ 289369 w 298767"/>
              <a:gd name="connsiteY0" fmla="*/ 0 h 127635"/>
              <a:gd name="connsiteX1" fmla="*/ 149416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638 w 298767"/>
              <a:gd name="connsiteY5" fmla="*/ 127635 h 127635"/>
              <a:gd name="connsiteX6" fmla="*/ 298767 w 298767"/>
              <a:gd name="connsiteY6" fmla="*/ 1651 h 127635"/>
              <a:gd name="connsiteX7" fmla="*/ 289369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69" y="0"/>
                </a:moveTo>
                <a:cubicBezTo>
                  <a:pt x="262001" y="11811"/>
                  <a:pt x="176721" y="62484"/>
                  <a:pt x="149416" y="76327"/>
                </a:cubicBezTo>
                <a:cubicBezTo>
                  <a:pt x="122110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67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3" name="Volný tvar: obrazec 332">
            <a:extLst>
              <a:ext uri="{FF2B5EF4-FFF2-40B4-BE49-F238E27FC236}">
                <a16:creationId xmlns:a16="http://schemas.microsoft.com/office/drawing/2014/main" id="{E2D0277F-6CF4-4739-867F-FC7C6E76498B}"/>
              </a:ext>
            </a:extLst>
          </p:cNvPr>
          <p:cNvSpPr/>
          <p:nvPr/>
        </p:nvSpPr>
        <p:spPr>
          <a:xfrm>
            <a:off x="1640332" y="6118097"/>
            <a:ext cx="298767" cy="127635"/>
          </a:xfrm>
          <a:custGeom>
            <a:avLst/>
            <a:gdLst>
              <a:gd name="connsiteX0" fmla="*/ 289370 w 298767"/>
              <a:gd name="connsiteY0" fmla="*/ 0 h 127635"/>
              <a:gd name="connsiteX1" fmla="*/ 149352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701 w 298767"/>
              <a:gd name="connsiteY5" fmla="*/ 127635 h 127635"/>
              <a:gd name="connsiteX6" fmla="*/ 298767 w 298767"/>
              <a:gd name="connsiteY6" fmla="*/ 1651 h 127635"/>
              <a:gd name="connsiteX7" fmla="*/ 289370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701" y="127635"/>
                </a:lnTo>
                <a:cubicBezTo>
                  <a:pt x="176213" y="101854"/>
                  <a:pt x="271208" y="22987"/>
                  <a:pt x="298767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4" name="Volný tvar: obrazec 333">
            <a:extLst>
              <a:ext uri="{FF2B5EF4-FFF2-40B4-BE49-F238E27FC236}">
                <a16:creationId xmlns:a16="http://schemas.microsoft.com/office/drawing/2014/main" id="{C2B2DBB2-C8E1-404F-B8F7-F8D56FD7E039}"/>
              </a:ext>
            </a:extLst>
          </p:cNvPr>
          <p:cNvSpPr/>
          <p:nvPr/>
        </p:nvSpPr>
        <p:spPr>
          <a:xfrm>
            <a:off x="1969770" y="6118097"/>
            <a:ext cx="298767" cy="127635"/>
          </a:xfrm>
          <a:custGeom>
            <a:avLst/>
            <a:gdLst>
              <a:gd name="connsiteX0" fmla="*/ 289306 w 298767"/>
              <a:gd name="connsiteY0" fmla="*/ 0 h 127635"/>
              <a:gd name="connsiteX1" fmla="*/ 149352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638 w 298767"/>
              <a:gd name="connsiteY5" fmla="*/ 127635 h 127635"/>
              <a:gd name="connsiteX6" fmla="*/ 298767 w 298767"/>
              <a:gd name="connsiteY6" fmla="*/ 1651 h 127635"/>
              <a:gd name="connsiteX7" fmla="*/ 289306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06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618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67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5" name="Volný tvar: obrazec 334">
            <a:extLst>
              <a:ext uri="{FF2B5EF4-FFF2-40B4-BE49-F238E27FC236}">
                <a16:creationId xmlns:a16="http://schemas.microsoft.com/office/drawing/2014/main" id="{775B056E-A2B7-454E-AEB5-3C564E92E32A}"/>
              </a:ext>
            </a:extLst>
          </p:cNvPr>
          <p:cNvSpPr/>
          <p:nvPr/>
        </p:nvSpPr>
        <p:spPr>
          <a:xfrm>
            <a:off x="2298826" y="6118097"/>
            <a:ext cx="298704" cy="127635"/>
          </a:xfrm>
          <a:custGeom>
            <a:avLst/>
            <a:gdLst>
              <a:gd name="connsiteX0" fmla="*/ 289433 w 298704"/>
              <a:gd name="connsiteY0" fmla="*/ 0 h 127635"/>
              <a:gd name="connsiteX1" fmla="*/ 149416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433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433" y="0"/>
                </a:moveTo>
                <a:cubicBezTo>
                  <a:pt x="262065" y="11811"/>
                  <a:pt x="176721" y="62484"/>
                  <a:pt x="149416" y="76327"/>
                </a:cubicBezTo>
                <a:cubicBezTo>
                  <a:pt x="122111" y="62484"/>
                  <a:pt x="36830" y="11748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6" y="101854"/>
                  <a:pt x="271082" y="22987"/>
                  <a:pt x="298704" y="1651"/>
                </a:cubicBezTo>
                <a:lnTo>
                  <a:pt x="289433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6" name="Volný tvar: obrazec 335">
            <a:extLst>
              <a:ext uri="{FF2B5EF4-FFF2-40B4-BE49-F238E27FC236}">
                <a16:creationId xmlns:a16="http://schemas.microsoft.com/office/drawing/2014/main" id="{8F017BCA-1F96-47C9-9A57-64C76903AA19}"/>
              </a:ext>
            </a:extLst>
          </p:cNvPr>
          <p:cNvSpPr/>
          <p:nvPr/>
        </p:nvSpPr>
        <p:spPr>
          <a:xfrm>
            <a:off x="2628201" y="6118097"/>
            <a:ext cx="298703" cy="127635"/>
          </a:xfrm>
          <a:custGeom>
            <a:avLst/>
            <a:gdLst>
              <a:gd name="connsiteX0" fmla="*/ 289369 w 298703"/>
              <a:gd name="connsiteY0" fmla="*/ 0 h 127635"/>
              <a:gd name="connsiteX1" fmla="*/ 149416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69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69" y="0"/>
                </a:moveTo>
                <a:cubicBezTo>
                  <a:pt x="262001" y="11811"/>
                  <a:pt x="176720" y="62484"/>
                  <a:pt x="149416" y="76327"/>
                </a:cubicBezTo>
                <a:cubicBezTo>
                  <a:pt x="122110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7" name="Volný tvar: obrazec 336">
            <a:extLst>
              <a:ext uri="{FF2B5EF4-FFF2-40B4-BE49-F238E27FC236}">
                <a16:creationId xmlns:a16="http://schemas.microsoft.com/office/drawing/2014/main" id="{66FD04EB-B5D3-4A56-8973-98427C5AC2FE}"/>
              </a:ext>
            </a:extLst>
          </p:cNvPr>
          <p:cNvSpPr/>
          <p:nvPr/>
        </p:nvSpPr>
        <p:spPr>
          <a:xfrm>
            <a:off x="2957385" y="6118097"/>
            <a:ext cx="298704" cy="127635"/>
          </a:xfrm>
          <a:custGeom>
            <a:avLst/>
            <a:gdLst>
              <a:gd name="connsiteX0" fmla="*/ 289369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69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69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5" y="101854"/>
                  <a:pt x="271082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8" name="Volný tvar: obrazec 337">
            <a:extLst>
              <a:ext uri="{FF2B5EF4-FFF2-40B4-BE49-F238E27FC236}">
                <a16:creationId xmlns:a16="http://schemas.microsoft.com/office/drawing/2014/main" id="{EB87863D-27EF-4ABD-9233-54FB008F903F}"/>
              </a:ext>
            </a:extLst>
          </p:cNvPr>
          <p:cNvSpPr/>
          <p:nvPr/>
        </p:nvSpPr>
        <p:spPr>
          <a:xfrm>
            <a:off x="3286759" y="6118097"/>
            <a:ext cx="298704" cy="127635"/>
          </a:xfrm>
          <a:custGeom>
            <a:avLst/>
            <a:gdLst>
              <a:gd name="connsiteX0" fmla="*/ 289306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06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06" y="0"/>
                </a:moveTo>
                <a:cubicBezTo>
                  <a:pt x="261938" y="11811"/>
                  <a:pt x="176593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9" name="Volný tvar: obrazec 338">
            <a:extLst>
              <a:ext uri="{FF2B5EF4-FFF2-40B4-BE49-F238E27FC236}">
                <a16:creationId xmlns:a16="http://schemas.microsoft.com/office/drawing/2014/main" id="{8509DDD2-7D41-49D4-90C2-DE12F8196337}"/>
              </a:ext>
            </a:extLst>
          </p:cNvPr>
          <p:cNvSpPr/>
          <p:nvPr/>
        </p:nvSpPr>
        <p:spPr>
          <a:xfrm>
            <a:off x="3615880" y="6118097"/>
            <a:ext cx="298703" cy="127635"/>
          </a:xfrm>
          <a:custGeom>
            <a:avLst/>
            <a:gdLst>
              <a:gd name="connsiteX0" fmla="*/ 289370 w 298703"/>
              <a:gd name="connsiteY0" fmla="*/ 0 h 127635"/>
              <a:gd name="connsiteX1" fmla="*/ 149352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70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0" name="Volný tvar: obrazec 339">
            <a:extLst>
              <a:ext uri="{FF2B5EF4-FFF2-40B4-BE49-F238E27FC236}">
                <a16:creationId xmlns:a16="http://schemas.microsoft.com/office/drawing/2014/main" id="{CFFEDB2E-CC74-47CB-AA91-4F6EEB4641F3}"/>
              </a:ext>
            </a:extLst>
          </p:cNvPr>
          <p:cNvSpPr/>
          <p:nvPr/>
        </p:nvSpPr>
        <p:spPr>
          <a:xfrm>
            <a:off x="3945318" y="6118097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2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1" name="Volný tvar: obrazec 340">
            <a:extLst>
              <a:ext uri="{FF2B5EF4-FFF2-40B4-BE49-F238E27FC236}">
                <a16:creationId xmlns:a16="http://schemas.microsoft.com/office/drawing/2014/main" id="{44B48B0F-27D3-4FB4-B90C-72740C2A6EF8}"/>
              </a:ext>
            </a:extLst>
          </p:cNvPr>
          <p:cNvSpPr/>
          <p:nvPr/>
        </p:nvSpPr>
        <p:spPr>
          <a:xfrm>
            <a:off x="4274439" y="6118097"/>
            <a:ext cx="298703" cy="127635"/>
          </a:xfrm>
          <a:custGeom>
            <a:avLst/>
            <a:gdLst>
              <a:gd name="connsiteX0" fmla="*/ 289370 w 298703"/>
              <a:gd name="connsiteY0" fmla="*/ 0 h 127635"/>
              <a:gd name="connsiteX1" fmla="*/ 149352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70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145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2" name="Volný tvar: obrazec 341">
            <a:extLst>
              <a:ext uri="{FF2B5EF4-FFF2-40B4-BE49-F238E27FC236}">
                <a16:creationId xmlns:a16="http://schemas.microsoft.com/office/drawing/2014/main" id="{F76806EF-9697-4565-805E-6F733DAEA901}"/>
              </a:ext>
            </a:extLst>
          </p:cNvPr>
          <p:cNvSpPr/>
          <p:nvPr/>
        </p:nvSpPr>
        <p:spPr>
          <a:xfrm>
            <a:off x="4603750" y="6118097"/>
            <a:ext cx="298703" cy="127635"/>
          </a:xfrm>
          <a:custGeom>
            <a:avLst/>
            <a:gdLst>
              <a:gd name="connsiteX0" fmla="*/ 289370 w 298703"/>
              <a:gd name="connsiteY0" fmla="*/ 0 h 127635"/>
              <a:gd name="connsiteX1" fmla="*/ 149416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70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70" y="0"/>
                </a:moveTo>
                <a:cubicBezTo>
                  <a:pt x="262001" y="11811"/>
                  <a:pt x="176657" y="62484"/>
                  <a:pt x="149416" y="76327"/>
                </a:cubicBezTo>
                <a:cubicBezTo>
                  <a:pt x="122110" y="62484"/>
                  <a:pt x="36830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3" name="Volný tvar: obrazec 342">
            <a:extLst>
              <a:ext uri="{FF2B5EF4-FFF2-40B4-BE49-F238E27FC236}">
                <a16:creationId xmlns:a16="http://schemas.microsoft.com/office/drawing/2014/main" id="{90E7CE06-A2A9-496E-AD0B-BF4740967C34}"/>
              </a:ext>
            </a:extLst>
          </p:cNvPr>
          <p:cNvSpPr/>
          <p:nvPr/>
        </p:nvSpPr>
        <p:spPr>
          <a:xfrm>
            <a:off x="4932934" y="6118097"/>
            <a:ext cx="298767" cy="127635"/>
          </a:xfrm>
          <a:custGeom>
            <a:avLst/>
            <a:gdLst>
              <a:gd name="connsiteX0" fmla="*/ 289369 w 298767"/>
              <a:gd name="connsiteY0" fmla="*/ 0 h 127635"/>
              <a:gd name="connsiteX1" fmla="*/ 149352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701 w 298767"/>
              <a:gd name="connsiteY5" fmla="*/ 127635 h 127635"/>
              <a:gd name="connsiteX6" fmla="*/ 298767 w 298767"/>
              <a:gd name="connsiteY6" fmla="*/ 1651 h 127635"/>
              <a:gd name="connsiteX7" fmla="*/ 289369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69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701" y="127635"/>
                </a:lnTo>
                <a:cubicBezTo>
                  <a:pt x="176149" y="101854"/>
                  <a:pt x="271145" y="22987"/>
                  <a:pt x="298767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4" name="Volný tvar: obrazec 343">
            <a:extLst>
              <a:ext uri="{FF2B5EF4-FFF2-40B4-BE49-F238E27FC236}">
                <a16:creationId xmlns:a16="http://schemas.microsoft.com/office/drawing/2014/main" id="{4A974763-2C24-4FA5-AE99-32AF748358D6}"/>
              </a:ext>
            </a:extLst>
          </p:cNvPr>
          <p:cNvSpPr/>
          <p:nvPr/>
        </p:nvSpPr>
        <p:spPr>
          <a:xfrm>
            <a:off x="981900" y="6355524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1938" y="11811"/>
                  <a:pt x="176593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5" name="Volný tvar: obrazec 344">
            <a:extLst>
              <a:ext uri="{FF2B5EF4-FFF2-40B4-BE49-F238E27FC236}">
                <a16:creationId xmlns:a16="http://schemas.microsoft.com/office/drawing/2014/main" id="{583DD3D8-4073-4CFA-A64C-571C57E69E61}"/>
              </a:ext>
            </a:extLst>
          </p:cNvPr>
          <p:cNvSpPr/>
          <p:nvPr/>
        </p:nvSpPr>
        <p:spPr>
          <a:xfrm>
            <a:off x="1311211" y="6355524"/>
            <a:ext cx="298767" cy="127698"/>
          </a:xfrm>
          <a:custGeom>
            <a:avLst/>
            <a:gdLst>
              <a:gd name="connsiteX0" fmla="*/ 289369 w 298767"/>
              <a:gd name="connsiteY0" fmla="*/ 0 h 127698"/>
              <a:gd name="connsiteX1" fmla="*/ 149416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638 w 298767"/>
              <a:gd name="connsiteY5" fmla="*/ 127698 h 127698"/>
              <a:gd name="connsiteX6" fmla="*/ 298767 w 298767"/>
              <a:gd name="connsiteY6" fmla="*/ 1715 h 127698"/>
              <a:gd name="connsiteX7" fmla="*/ 289369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69" y="0"/>
                </a:moveTo>
                <a:cubicBezTo>
                  <a:pt x="262001" y="11811"/>
                  <a:pt x="176721" y="62547"/>
                  <a:pt x="149416" y="76391"/>
                </a:cubicBezTo>
                <a:cubicBezTo>
                  <a:pt x="122110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1" y="23051"/>
                  <a:pt x="298767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6" name="Volný tvar: obrazec 345">
            <a:extLst>
              <a:ext uri="{FF2B5EF4-FFF2-40B4-BE49-F238E27FC236}">
                <a16:creationId xmlns:a16="http://schemas.microsoft.com/office/drawing/2014/main" id="{EDECF54F-0759-4C1A-BC1E-7CE8F38727DF}"/>
              </a:ext>
            </a:extLst>
          </p:cNvPr>
          <p:cNvSpPr/>
          <p:nvPr/>
        </p:nvSpPr>
        <p:spPr>
          <a:xfrm>
            <a:off x="1640332" y="6355524"/>
            <a:ext cx="298767" cy="127698"/>
          </a:xfrm>
          <a:custGeom>
            <a:avLst/>
            <a:gdLst>
              <a:gd name="connsiteX0" fmla="*/ 289370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701 w 298767"/>
              <a:gd name="connsiteY5" fmla="*/ 127698 h 127698"/>
              <a:gd name="connsiteX6" fmla="*/ 298767 w 298767"/>
              <a:gd name="connsiteY6" fmla="*/ 1715 h 127698"/>
              <a:gd name="connsiteX7" fmla="*/ 289370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701" y="127698"/>
                </a:lnTo>
                <a:cubicBezTo>
                  <a:pt x="176213" y="101917"/>
                  <a:pt x="271208" y="23051"/>
                  <a:pt x="298767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7" name="Volný tvar: obrazec 346">
            <a:extLst>
              <a:ext uri="{FF2B5EF4-FFF2-40B4-BE49-F238E27FC236}">
                <a16:creationId xmlns:a16="http://schemas.microsoft.com/office/drawing/2014/main" id="{CEEEF179-3DC3-4F5C-B1E4-27AE5E601515}"/>
              </a:ext>
            </a:extLst>
          </p:cNvPr>
          <p:cNvSpPr/>
          <p:nvPr/>
        </p:nvSpPr>
        <p:spPr>
          <a:xfrm>
            <a:off x="1969770" y="6355524"/>
            <a:ext cx="298767" cy="127698"/>
          </a:xfrm>
          <a:custGeom>
            <a:avLst/>
            <a:gdLst>
              <a:gd name="connsiteX0" fmla="*/ 289306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638 w 298767"/>
              <a:gd name="connsiteY5" fmla="*/ 127698 h 127698"/>
              <a:gd name="connsiteX6" fmla="*/ 298767 w 298767"/>
              <a:gd name="connsiteY6" fmla="*/ 1715 h 127698"/>
              <a:gd name="connsiteX7" fmla="*/ 289306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06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618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67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8" name="Volný tvar: obrazec 347">
            <a:extLst>
              <a:ext uri="{FF2B5EF4-FFF2-40B4-BE49-F238E27FC236}">
                <a16:creationId xmlns:a16="http://schemas.microsoft.com/office/drawing/2014/main" id="{ED74CA00-73F3-4FE1-BDE2-5F854B58A1DD}"/>
              </a:ext>
            </a:extLst>
          </p:cNvPr>
          <p:cNvSpPr/>
          <p:nvPr/>
        </p:nvSpPr>
        <p:spPr>
          <a:xfrm>
            <a:off x="2298826" y="6355524"/>
            <a:ext cx="298704" cy="127698"/>
          </a:xfrm>
          <a:custGeom>
            <a:avLst/>
            <a:gdLst>
              <a:gd name="connsiteX0" fmla="*/ 289433 w 298704"/>
              <a:gd name="connsiteY0" fmla="*/ 0 h 127698"/>
              <a:gd name="connsiteX1" fmla="*/ 149416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433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433" y="0"/>
                </a:moveTo>
                <a:cubicBezTo>
                  <a:pt x="262065" y="11811"/>
                  <a:pt x="176721" y="62547"/>
                  <a:pt x="149416" y="76391"/>
                </a:cubicBezTo>
                <a:cubicBezTo>
                  <a:pt x="122111" y="62547"/>
                  <a:pt x="36830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086" y="101917"/>
                  <a:pt x="271082" y="23051"/>
                  <a:pt x="298704" y="1715"/>
                </a:cubicBezTo>
                <a:lnTo>
                  <a:pt x="289433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9" name="Volný tvar: obrazec 348">
            <a:extLst>
              <a:ext uri="{FF2B5EF4-FFF2-40B4-BE49-F238E27FC236}">
                <a16:creationId xmlns:a16="http://schemas.microsoft.com/office/drawing/2014/main" id="{3809D372-FC7B-4424-8FB6-4E9D74C138BA}"/>
              </a:ext>
            </a:extLst>
          </p:cNvPr>
          <p:cNvSpPr/>
          <p:nvPr/>
        </p:nvSpPr>
        <p:spPr>
          <a:xfrm>
            <a:off x="2628201" y="6355524"/>
            <a:ext cx="298703" cy="127698"/>
          </a:xfrm>
          <a:custGeom>
            <a:avLst/>
            <a:gdLst>
              <a:gd name="connsiteX0" fmla="*/ 289369 w 298703"/>
              <a:gd name="connsiteY0" fmla="*/ 0 h 127698"/>
              <a:gd name="connsiteX1" fmla="*/ 149416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69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69" y="0"/>
                </a:moveTo>
                <a:cubicBezTo>
                  <a:pt x="262001" y="11811"/>
                  <a:pt x="176720" y="62547"/>
                  <a:pt x="149416" y="76391"/>
                </a:cubicBezTo>
                <a:cubicBezTo>
                  <a:pt x="122110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1" y="23051"/>
                  <a:pt x="298704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0" name="Volný tvar: obrazec 349">
            <a:extLst>
              <a:ext uri="{FF2B5EF4-FFF2-40B4-BE49-F238E27FC236}">
                <a16:creationId xmlns:a16="http://schemas.microsoft.com/office/drawing/2014/main" id="{476E31A6-4B2F-4AB7-BFDE-A78D3472A34D}"/>
              </a:ext>
            </a:extLst>
          </p:cNvPr>
          <p:cNvSpPr/>
          <p:nvPr/>
        </p:nvSpPr>
        <p:spPr>
          <a:xfrm>
            <a:off x="2957385" y="6355524"/>
            <a:ext cx="298704" cy="127698"/>
          </a:xfrm>
          <a:custGeom>
            <a:avLst/>
            <a:gdLst>
              <a:gd name="connsiteX0" fmla="*/ 289369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69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69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085" y="101917"/>
                  <a:pt x="271082" y="23051"/>
                  <a:pt x="298704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1" name="Volný tvar: obrazec 350">
            <a:extLst>
              <a:ext uri="{FF2B5EF4-FFF2-40B4-BE49-F238E27FC236}">
                <a16:creationId xmlns:a16="http://schemas.microsoft.com/office/drawing/2014/main" id="{84D11637-8402-47A5-8189-C7AC9CC34AC1}"/>
              </a:ext>
            </a:extLst>
          </p:cNvPr>
          <p:cNvSpPr/>
          <p:nvPr/>
        </p:nvSpPr>
        <p:spPr>
          <a:xfrm>
            <a:off x="3286759" y="6355524"/>
            <a:ext cx="298704" cy="127698"/>
          </a:xfrm>
          <a:custGeom>
            <a:avLst/>
            <a:gdLst>
              <a:gd name="connsiteX0" fmla="*/ 289306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06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06" y="0"/>
                </a:moveTo>
                <a:cubicBezTo>
                  <a:pt x="261938" y="11811"/>
                  <a:pt x="176593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2" name="Volný tvar: obrazec 351">
            <a:extLst>
              <a:ext uri="{FF2B5EF4-FFF2-40B4-BE49-F238E27FC236}">
                <a16:creationId xmlns:a16="http://schemas.microsoft.com/office/drawing/2014/main" id="{83CA27D8-B525-4102-8D46-D07D462A6BC1}"/>
              </a:ext>
            </a:extLst>
          </p:cNvPr>
          <p:cNvSpPr/>
          <p:nvPr/>
        </p:nvSpPr>
        <p:spPr>
          <a:xfrm>
            <a:off x="3615880" y="6355524"/>
            <a:ext cx="298703" cy="127698"/>
          </a:xfrm>
          <a:custGeom>
            <a:avLst/>
            <a:gdLst>
              <a:gd name="connsiteX0" fmla="*/ 289370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70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3" name="Volný tvar: obrazec 352">
            <a:extLst>
              <a:ext uri="{FF2B5EF4-FFF2-40B4-BE49-F238E27FC236}">
                <a16:creationId xmlns:a16="http://schemas.microsoft.com/office/drawing/2014/main" id="{6DC86A98-01B8-4257-8363-FC56E4C3C509}"/>
              </a:ext>
            </a:extLst>
          </p:cNvPr>
          <p:cNvSpPr/>
          <p:nvPr/>
        </p:nvSpPr>
        <p:spPr>
          <a:xfrm>
            <a:off x="3945318" y="6355524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4" name="Volný tvar: obrazec 353">
            <a:extLst>
              <a:ext uri="{FF2B5EF4-FFF2-40B4-BE49-F238E27FC236}">
                <a16:creationId xmlns:a16="http://schemas.microsoft.com/office/drawing/2014/main" id="{F138AF7D-E0D0-46C0-8D1F-A24D46D433FA}"/>
              </a:ext>
            </a:extLst>
          </p:cNvPr>
          <p:cNvSpPr/>
          <p:nvPr/>
        </p:nvSpPr>
        <p:spPr>
          <a:xfrm>
            <a:off x="4274439" y="6355524"/>
            <a:ext cx="298703" cy="127698"/>
          </a:xfrm>
          <a:custGeom>
            <a:avLst/>
            <a:gdLst>
              <a:gd name="connsiteX0" fmla="*/ 289370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70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145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5" name="Volný tvar: obrazec 354">
            <a:extLst>
              <a:ext uri="{FF2B5EF4-FFF2-40B4-BE49-F238E27FC236}">
                <a16:creationId xmlns:a16="http://schemas.microsoft.com/office/drawing/2014/main" id="{E53AD394-0CEE-48C9-BD29-7D1F6B60676A}"/>
              </a:ext>
            </a:extLst>
          </p:cNvPr>
          <p:cNvSpPr/>
          <p:nvPr/>
        </p:nvSpPr>
        <p:spPr>
          <a:xfrm>
            <a:off x="4603750" y="6355524"/>
            <a:ext cx="298703" cy="127698"/>
          </a:xfrm>
          <a:custGeom>
            <a:avLst/>
            <a:gdLst>
              <a:gd name="connsiteX0" fmla="*/ 289370 w 298703"/>
              <a:gd name="connsiteY0" fmla="*/ 0 h 127698"/>
              <a:gd name="connsiteX1" fmla="*/ 149416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70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70" y="0"/>
                </a:moveTo>
                <a:cubicBezTo>
                  <a:pt x="262001" y="11811"/>
                  <a:pt x="176657" y="62547"/>
                  <a:pt x="149416" y="76391"/>
                </a:cubicBezTo>
                <a:cubicBezTo>
                  <a:pt x="122110" y="62547"/>
                  <a:pt x="36830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6" name="Volný tvar: obrazec 355">
            <a:extLst>
              <a:ext uri="{FF2B5EF4-FFF2-40B4-BE49-F238E27FC236}">
                <a16:creationId xmlns:a16="http://schemas.microsoft.com/office/drawing/2014/main" id="{7C3363B5-446A-49F0-98EB-95DA2FBB0154}"/>
              </a:ext>
            </a:extLst>
          </p:cNvPr>
          <p:cNvSpPr/>
          <p:nvPr/>
        </p:nvSpPr>
        <p:spPr>
          <a:xfrm>
            <a:off x="4932934" y="6355524"/>
            <a:ext cx="298767" cy="127698"/>
          </a:xfrm>
          <a:custGeom>
            <a:avLst/>
            <a:gdLst>
              <a:gd name="connsiteX0" fmla="*/ 289369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701 w 298767"/>
              <a:gd name="connsiteY5" fmla="*/ 127698 h 127698"/>
              <a:gd name="connsiteX6" fmla="*/ 298767 w 298767"/>
              <a:gd name="connsiteY6" fmla="*/ 1715 h 127698"/>
              <a:gd name="connsiteX7" fmla="*/ 289369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69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701" y="127698"/>
                </a:lnTo>
                <a:cubicBezTo>
                  <a:pt x="176149" y="101917"/>
                  <a:pt x="271145" y="23051"/>
                  <a:pt x="298767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7" name="Volný tvar: obrazec 356">
            <a:extLst>
              <a:ext uri="{FF2B5EF4-FFF2-40B4-BE49-F238E27FC236}">
                <a16:creationId xmlns:a16="http://schemas.microsoft.com/office/drawing/2014/main" id="{B6650EB8-E61A-4974-AFAF-F3C45163EF96}"/>
              </a:ext>
            </a:extLst>
          </p:cNvPr>
          <p:cNvSpPr/>
          <p:nvPr/>
        </p:nvSpPr>
        <p:spPr>
          <a:xfrm>
            <a:off x="5262181" y="6118097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2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1938" y="11811"/>
                  <a:pt x="176593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8" name="Volný tvar: obrazec 357">
            <a:extLst>
              <a:ext uri="{FF2B5EF4-FFF2-40B4-BE49-F238E27FC236}">
                <a16:creationId xmlns:a16="http://schemas.microsoft.com/office/drawing/2014/main" id="{E708B9AD-65B8-43E5-93E2-564F51DAD140}"/>
              </a:ext>
            </a:extLst>
          </p:cNvPr>
          <p:cNvSpPr/>
          <p:nvPr/>
        </p:nvSpPr>
        <p:spPr>
          <a:xfrm>
            <a:off x="5591428" y="6118097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416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721" y="62484"/>
                  <a:pt x="149416" y="76327"/>
                </a:cubicBezTo>
                <a:cubicBezTo>
                  <a:pt x="122111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9" name="Volný tvar: obrazec 358">
            <a:extLst>
              <a:ext uri="{FF2B5EF4-FFF2-40B4-BE49-F238E27FC236}">
                <a16:creationId xmlns:a16="http://schemas.microsoft.com/office/drawing/2014/main" id="{386450CE-85AA-4AF8-9787-35DFE9549A53}"/>
              </a:ext>
            </a:extLst>
          </p:cNvPr>
          <p:cNvSpPr/>
          <p:nvPr/>
        </p:nvSpPr>
        <p:spPr>
          <a:xfrm>
            <a:off x="5920613" y="6118097"/>
            <a:ext cx="298767" cy="127635"/>
          </a:xfrm>
          <a:custGeom>
            <a:avLst/>
            <a:gdLst>
              <a:gd name="connsiteX0" fmla="*/ 289370 w 298767"/>
              <a:gd name="connsiteY0" fmla="*/ 0 h 127635"/>
              <a:gd name="connsiteX1" fmla="*/ 149352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702 w 298767"/>
              <a:gd name="connsiteY5" fmla="*/ 127635 h 127635"/>
              <a:gd name="connsiteX6" fmla="*/ 298767 w 298767"/>
              <a:gd name="connsiteY6" fmla="*/ 1651 h 127635"/>
              <a:gd name="connsiteX7" fmla="*/ 289370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702" y="127635"/>
                </a:lnTo>
                <a:cubicBezTo>
                  <a:pt x="176213" y="101854"/>
                  <a:pt x="271145" y="22987"/>
                  <a:pt x="298767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0" name="Volný tvar: obrazec 359">
            <a:extLst>
              <a:ext uri="{FF2B5EF4-FFF2-40B4-BE49-F238E27FC236}">
                <a16:creationId xmlns:a16="http://schemas.microsoft.com/office/drawing/2014/main" id="{84CC3179-038A-4078-9703-53D5D405F4C6}"/>
              </a:ext>
            </a:extLst>
          </p:cNvPr>
          <p:cNvSpPr/>
          <p:nvPr/>
        </p:nvSpPr>
        <p:spPr>
          <a:xfrm>
            <a:off x="6249923" y="6118097"/>
            <a:ext cx="298767" cy="127635"/>
          </a:xfrm>
          <a:custGeom>
            <a:avLst/>
            <a:gdLst>
              <a:gd name="connsiteX0" fmla="*/ 289370 w 298767"/>
              <a:gd name="connsiteY0" fmla="*/ 0 h 127635"/>
              <a:gd name="connsiteX1" fmla="*/ 149416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638 w 298767"/>
              <a:gd name="connsiteY5" fmla="*/ 127635 h 127635"/>
              <a:gd name="connsiteX6" fmla="*/ 298768 w 298767"/>
              <a:gd name="connsiteY6" fmla="*/ 1651 h 127635"/>
              <a:gd name="connsiteX7" fmla="*/ 289370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70" y="0"/>
                </a:moveTo>
                <a:cubicBezTo>
                  <a:pt x="262001" y="11811"/>
                  <a:pt x="176721" y="62484"/>
                  <a:pt x="149416" y="76327"/>
                </a:cubicBezTo>
                <a:cubicBezTo>
                  <a:pt x="122110" y="62484"/>
                  <a:pt x="36830" y="11748"/>
                  <a:pt x="9398" y="0"/>
                </a:cubicBezTo>
                <a:lnTo>
                  <a:pt x="0" y="1651"/>
                </a:lnTo>
                <a:cubicBezTo>
                  <a:pt x="27623" y="22987"/>
                  <a:pt x="122618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68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1" name="Volný tvar: obrazec 360">
            <a:extLst>
              <a:ext uri="{FF2B5EF4-FFF2-40B4-BE49-F238E27FC236}">
                <a16:creationId xmlns:a16="http://schemas.microsoft.com/office/drawing/2014/main" id="{30A0F958-B9B0-4431-96B5-76624FEF9681}"/>
              </a:ext>
            </a:extLst>
          </p:cNvPr>
          <p:cNvSpPr/>
          <p:nvPr/>
        </p:nvSpPr>
        <p:spPr>
          <a:xfrm>
            <a:off x="6579044" y="6118097"/>
            <a:ext cx="298704" cy="127635"/>
          </a:xfrm>
          <a:custGeom>
            <a:avLst/>
            <a:gdLst>
              <a:gd name="connsiteX0" fmla="*/ 289434 w 298704"/>
              <a:gd name="connsiteY0" fmla="*/ 0 h 127635"/>
              <a:gd name="connsiteX1" fmla="*/ 149416 w 298704"/>
              <a:gd name="connsiteY1" fmla="*/ 76327 h 127635"/>
              <a:gd name="connsiteX2" fmla="*/ 9399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434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434" y="0"/>
                </a:moveTo>
                <a:cubicBezTo>
                  <a:pt x="262065" y="11811"/>
                  <a:pt x="176721" y="62484"/>
                  <a:pt x="149416" y="76327"/>
                </a:cubicBezTo>
                <a:cubicBezTo>
                  <a:pt x="122111" y="62484"/>
                  <a:pt x="36767" y="11748"/>
                  <a:pt x="9399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6" y="101854"/>
                  <a:pt x="271082" y="22987"/>
                  <a:pt x="298704" y="1651"/>
                </a:cubicBezTo>
                <a:lnTo>
                  <a:pt x="289434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2" name="Volný tvar: obrazec 361">
            <a:extLst>
              <a:ext uri="{FF2B5EF4-FFF2-40B4-BE49-F238E27FC236}">
                <a16:creationId xmlns:a16="http://schemas.microsoft.com/office/drawing/2014/main" id="{4FB79074-1CCC-4529-A9B6-182066E23D64}"/>
              </a:ext>
            </a:extLst>
          </p:cNvPr>
          <p:cNvSpPr/>
          <p:nvPr/>
        </p:nvSpPr>
        <p:spPr>
          <a:xfrm>
            <a:off x="6908482" y="6118097"/>
            <a:ext cx="298704" cy="127635"/>
          </a:xfrm>
          <a:custGeom>
            <a:avLst/>
            <a:gdLst>
              <a:gd name="connsiteX0" fmla="*/ 289306 w 298704"/>
              <a:gd name="connsiteY0" fmla="*/ 0 h 127635"/>
              <a:gd name="connsiteX1" fmla="*/ 149352 w 298704"/>
              <a:gd name="connsiteY1" fmla="*/ 76327 h 127635"/>
              <a:gd name="connsiteX2" fmla="*/ 9399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06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06" y="0"/>
                </a:moveTo>
                <a:cubicBezTo>
                  <a:pt x="261938" y="11811"/>
                  <a:pt x="176657" y="62484"/>
                  <a:pt x="149352" y="76327"/>
                </a:cubicBezTo>
                <a:cubicBezTo>
                  <a:pt x="122048" y="62484"/>
                  <a:pt x="36703" y="11748"/>
                  <a:pt x="9399" y="0"/>
                </a:cubicBezTo>
                <a:lnTo>
                  <a:pt x="0" y="1651"/>
                </a:lnTo>
                <a:cubicBezTo>
                  <a:pt x="27623" y="22987"/>
                  <a:pt x="122619" y="101854"/>
                  <a:pt x="147066" y="127635"/>
                </a:cubicBezTo>
                <a:lnTo>
                  <a:pt x="151638" y="127635"/>
                </a:lnTo>
                <a:cubicBezTo>
                  <a:pt x="176086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3" name="Volný tvar: obrazec 362">
            <a:extLst>
              <a:ext uri="{FF2B5EF4-FFF2-40B4-BE49-F238E27FC236}">
                <a16:creationId xmlns:a16="http://schemas.microsoft.com/office/drawing/2014/main" id="{CE238A31-1557-44AC-91A4-F099B352BB9F}"/>
              </a:ext>
            </a:extLst>
          </p:cNvPr>
          <p:cNvSpPr/>
          <p:nvPr/>
        </p:nvSpPr>
        <p:spPr>
          <a:xfrm>
            <a:off x="7237666" y="6118097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2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5 w 298703"/>
              <a:gd name="connsiteY4" fmla="*/ 127635 h 127635"/>
              <a:gd name="connsiteX5" fmla="*/ 151638 w 298703"/>
              <a:gd name="connsiteY5" fmla="*/ 127635 h 127635"/>
              <a:gd name="connsiteX6" fmla="*/ 298703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1938" y="11811"/>
                  <a:pt x="176593" y="62484"/>
                  <a:pt x="149352" y="76327"/>
                </a:cubicBezTo>
                <a:cubicBezTo>
                  <a:pt x="122047" y="62484"/>
                  <a:pt x="36702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5" y="127635"/>
                </a:cubicBezTo>
                <a:lnTo>
                  <a:pt x="151638" y="127635"/>
                </a:lnTo>
                <a:cubicBezTo>
                  <a:pt x="176085" y="101854"/>
                  <a:pt x="271081" y="22987"/>
                  <a:pt x="298703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4" name="Volný tvar: obrazec 363">
            <a:extLst>
              <a:ext uri="{FF2B5EF4-FFF2-40B4-BE49-F238E27FC236}">
                <a16:creationId xmlns:a16="http://schemas.microsoft.com/office/drawing/2014/main" id="{5157F3F9-604F-4C18-99F0-85741B3215F7}"/>
              </a:ext>
            </a:extLst>
          </p:cNvPr>
          <p:cNvSpPr/>
          <p:nvPr/>
        </p:nvSpPr>
        <p:spPr>
          <a:xfrm>
            <a:off x="7566977" y="6118097"/>
            <a:ext cx="298703" cy="127635"/>
          </a:xfrm>
          <a:custGeom>
            <a:avLst/>
            <a:gdLst>
              <a:gd name="connsiteX0" fmla="*/ 289369 w 298703"/>
              <a:gd name="connsiteY0" fmla="*/ 0 h 127635"/>
              <a:gd name="connsiteX1" fmla="*/ 149416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3 w 298703"/>
              <a:gd name="connsiteY6" fmla="*/ 1651 h 127635"/>
              <a:gd name="connsiteX7" fmla="*/ 289369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69" y="0"/>
                </a:moveTo>
                <a:cubicBezTo>
                  <a:pt x="262065" y="11811"/>
                  <a:pt x="176720" y="62484"/>
                  <a:pt x="149416" y="76327"/>
                </a:cubicBezTo>
                <a:cubicBezTo>
                  <a:pt x="122110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03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5" name="Volný tvar: obrazec 364">
            <a:extLst>
              <a:ext uri="{FF2B5EF4-FFF2-40B4-BE49-F238E27FC236}">
                <a16:creationId xmlns:a16="http://schemas.microsoft.com/office/drawing/2014/main" id="{5A61183E-4E97-4661-962E-49835636A44D}"/>
              </a:ext>
            </a:extLst>
          </p:cNvPr>
          <p:cNvSpPr/>
          <p:nvPr/>
        </p:nvSpPr>
        <p:spPr>
          <a:xfrm>
            <a:off x="7896161" y="6118097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6" name="Volný tvar: obrazec 365">
            <a:extLst>
              <a:ext uri="{FF2B5EF4-FFF2-40B4-BE49-F238E27FC236}">
                <a16:creationId xmlns:a16="http://schemas.microsoft.com/office/drawing/2014/main" id="{274775D2-CE3B-47E7-B890-4EC74676D4A7}"/>
              </a:ext>
            </a:extLst>
          </p:cNvPr>
          <p:cNvSpPr/>
          <p:nvPr/>
        </p:nvSpPr>
        <p:spPr>
          <a:xfrm>
            <a:off x="8225535" y="6118097"/>
            <a:ext cx="298704" cy="127635"/>
          </a:xfrm>
          <a:custGeom>
            <a:avLst/>
            <a:gdLst>
              <a:gd name="connsiteX0" fmla="*/ 289306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06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06" y="0"/>
                </a:moveTo>
                <a:cubicBezTo>
                  <a:pt x="261938" y="11811"/>
                  <a:pt x="176657" y="62484"/>
                  <a:pt x="149352" y="76327"/>
                </a:cubicBezTo>
                <a:cubicBezTo>
                  <a:pt x="122047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7" name="Volný tvar: obrazec 366">
            <a:extLst>
              <a:ext uri="{FF2B5EF4-FFF2-40B4-BE49-F238E27FC236}">
                <a16:creationId xmlns:a16="http://schemas.microsoft.com/office/drawing/2014/main" id="{24C768B1-4876-43A9-8FDC-89D0C7917380}"/>
              </a:ext>
            </a:extLst>
          </p:cNvPr>
          <p:cNvSpPr/>
          <p:nvPr/>
        </p:nvSpPr>
        <p:spPr>
          <a:xfrm>
            <a:off x="8554656" y="6118097"/>
            <a:ext cx="298767" cy="127635"/>
          </a:xfrm>
          <a:custGeom>
            <a:avLst/>
            <a:gdLst>
              <a:gd name="connsiteX0" fmla="*/ 289370 w 298767"/>
              <a:gd name="connsiteY0" fmla="*/ 0 h 127635"/>
              <a:gd name="connsiteX1" fmla="*/ 149352 w 298767"/>
              <a:gd name="connsiteY1" fmla="*/ 76327 h 127635"/>
              <a:gd name="connsiteX2" fmla="*/ 9399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702 w 298767"/>
              <a:gd name="connsiteY5" fmla="*/ 127635 h 127635"/>
              <a:gd name="connsiteX6" fmla="*/ 298768 w 298767"/>
              <a:gd name="connsiteY6" fmla="*/ 1651 h 127635"/>
              <a:gd name="connsiteX7" fmla="*/ 289370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8" y="62484"/>
                  <a:pt x="36703" y="11748"/>
                  <a:pt x="9399" y="0"/>
                </a:cubicBezTo>
                <a:lnTo>
                  <a:pt x="0" y="1651"/>
                </a:lnTo>
                <a:cubicBezTo>
                  <a:pt x="27560" y="22987"/>
                  <a:pt x="122555" y="101854"/>
                  <a:pt x="147066" y="127635"/>
                </a:cubicBezTo>
                <a:lnTo>
                  <a:pt x="151702" y="127635"/>
                </a:lnTo>
                <a:cubicBezTo>
                  <a:pt x="176213" y="101854"/>
                  <a:pt x="271145" y="22987"/>
                  <a:pt x="298768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8" name="Volný tvar: obrazec 367">
            <a:extLst>
              <a:ext uri="{FF2B5EF4-FFF2-40B4-BE49-F238E27FC236}">
                <a16:creationId xmlns:a16="http://schemas.microsoft.com/office/drawing/2014/main" id="{74FFD924-F6A8-459E-9C7F-0D1F4533D0C3}"/>
              </a:ext>
            </a:extLst>
          </p:cNvPr>
          <p:cNvSpPr/>
          <p:nvPr/>
        </p:nvSpPr>
        <p:spPr>
          <a:xfrm>
            <a:off x="8884031" y="6118097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1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5 w 298703"/>
              <a:gd name="connsiteY4" fmla="*/ 127635 h 127635"/>
              <a:gd name="connsiteX5" fmla="*/ 151637 w 298703"/>
              <a:gd name="connsiteY5" fmla="*/ 127635 h 127635"/>
              <a:gd name="connsiteX6" fmla="*/ 298703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1938" y="11811"/>
                  <a:pt x="176657" y="62484"/>
                  <a:pt x="149351" y="76327"/>
                </a:cubicBezTo>
                <a:cubicBezTo>
                  <a:pt x="122047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5" y="127635"/>
                </a:cubicBezTo>
                <a:lnTo>
                  <a:pt x="151637" y="127635"/>
                </a:lnTo>
                <a:cubicBezTo>
                  <a:pt x="176149" y="101854"/>
                  <a:pt x="271081" y="22987"/>
                  <a:pt x="298703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9" name="Volný tvar: obrazec 368">
            <a:extLst>
              <a:ext uri="{FF2B5EF4-FFF2-40B4-BE49-F238E27FC236}">
                <a16:creationId xmlns:a16="http://schemas.microsoft.com/office/drawing/2014/main" id="{181C4B5E-7DD1-44E8-8342-0B221A478B90}"/>
              </a:ext>
            </a:extLst>
          </p:cNvPr>
          <p:cNvSpPr/>
          <p:nvPr/>
        </p:nvSpPr>
        <p:spPr>
          <a:xfrm>
            <a:off x="9213151" y="6118097"/>
            <a:ext cx="298704" cy="127635"/>
          </a:xfrm>
          <a:custGeom>
            <a:avLst/>
            <a:gdLst>
              <a:gd name="connsiteX0" fmla="*/ 289369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69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69" y="0"/>
                </a:moveTo>
                <a:cubicBezTo>
                  <a:pt x="262001" y="11811"/>
                  <a:pt x="176720" y="62484"/>
                  <a:pt x="149352" y="76327"/>
                </a:cubicBezTo>
                <a:cubicBezTo>
                  <a:pt x="122047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5" y="101854"/>
                  <a:pt x="271081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0" name="Volný tvar: obrazec 369">
            <a:extLst>
              <a:ext uri="{FF2B5EF4-FFF2-40B4-BE49-F238E27FC236}">
                <a16:creationId xmlns:a16="http://schemas.microsoft.com/office/drawing/2014/main" id="{5BCBAE9B-8761-4989-8F4C-20B8DD5E30D6}"/>
              </a:ext>
            </a:extLst>
          </p:cNvPr>
          <p:cNvSpPr/>
          <p:nvPr/>
        </p:nvSpPr>
        <p:spPr>
          <a:xfrm>
            <a:off x="5262181" y="6355524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1938" y="11811"/>
                  <a:pt x="176593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1" name="Volný tvar: obrazec 370">
            <a:extLst>
              <a:ext uri="{FF2B5EF4-FFF2-40B4-BE49-F238E27FC236}">
                <a16:creationId xmlns:a16="http://schemas.microsoft.com/office/drawing/2014/main" id="{A6FD8648-9FD6-4474-9624-C1BDC0BE232D}"/>
              </a:ext>
            </a:extLst>
          </p:cNvPr>
          <p:cNvSpPr/>
          <p:nvPr/>
        </p:nvSpPr>
        <p:spPr>
          <a:xfrm>
            <a:off x="5591428" y="6355524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416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721" y="62547"/>
                  <a:pt x="149416" y="76391"/>
                </a:cubicBezTo>
                <a:cubicBezTo>
                  <a:pt x="122111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2" name="Volný tvar: obrazec 371">
            <a:extLst>
              <a:ext uri="{FF2B5EF4-FFF2-40B4-BE49-F238E27FC236}">
                <a16:creationId xmlns:a16="http://schemas.microsoft.com/office/drawing/2014/main" id="{5EFDB3A0-79EB-41B2-BC63-877AA65103CF}"/>
              </a:ext>
            </a:extLst>
          </p:cNvPr>
          <p:cNvSpPr/>
          <p:nvPr/>
        </p:nvSpPr>
        <p:spPr>
          <a:xfrm>
            <a:off x="5920613" y="6355524"/>
            <a:ext cx="298767" cy="127698"/>
          </a:xfrm>
          <a:custGeom>
            <a:avLst/>
            <a:gdLst>
              <a:gd name="connsiteX0" fmla="*/ 289370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702 w 298767"/>
              <a:gd name="connsiteY5" fmla="*/ 127698 h 127698"/>
              <a:gd name="connsiteX6" fmla="*/ 298767 w 298767"/>
              <a:gd name="connsiteY6" fmla="*/ 1715 h 127698"/>
              <a:gd name="connsiteX7" fmla="*/ 289370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702" y="127698"/>
                </a:lnTo>
                <a:cubicBezTo>
                  <a:pt x="176213" y="101917"/>
                  <a:pt x="271145" y="23051"/>
                  <a:pt x="298767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3" name="Volný tvar: obrazec 372">
            <a:extLst>
              <a:ext uri="{FF2B5EF4-FFF2-40B4-BE49-F238E27FC236}">
                <a16:creationId xmlns:a16="http://schemas.microsoft.com/office/drawing/2014/main" id="{656F3947-3B2C-4CA6-9FCC-6864108DD97D}"/>
              </a:ext>
            </a:extLst>
          </p:cNvPr>
          <p:cNvSpPr/>
          <p:nvPr/>
        </p:nvSpPr>
        <p:spPr>
          <a:xfrm>
            <a:off x="6249923" y="6355524"/>
            <a:ext cx="298767" cy="127698"/>
          </a:xfrm>
          <a:custGeom>
            <a:avLst/>
            <a:gdLst>
              <a:gd name="connsiteX0" fmla="*/ 289370 w 298767"/>
              <a:gd name="connsiteY0" fmla="*/ 0 h 127698"/>
              <a:gd name="connsiteX1" fmla="*/ 149416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638 w 298767"/>
              <a:gd name="connsiteY5" fmla="*/ 127698 h 127698"/>
              <a:gd name="connsiteX6" fmla="*/ 298768 w 298767"/>
              <a:gd name="connsiteY6" fmla="*/ 1715 h 127698"/>
              <a:gd name="connsiteX7" fmla="*/ 289370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70" y="0"/>
                </a:moveTo>
                <a:cubicBezTo>
                  <a:pt x="262001" y="11811"/>
                  <a:pt x="176721" y="62547"/>
                  <a:pt x="149416" y="76391"/>
                </a:cubicBezTo>
                <a:cubicBezTo>
                  <a:pt x="122110" y="62547"/>
                  <a:pt x="36830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618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68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4" name="Volný tvar: obrazec 373">
            <a:extLst>
              <a:ext uri="{FF2B5EF4-FFF2-40B4-BE49-F238E27FC236}">
                <a16:creationId xmlns:a16="http://schemas.microsoft.com/office/drawing/2014/main" id="{067550D1-DF67-4866-AE57-1A735C2EEDA3}"/>
              </a:ext>
            </a:extLst>
          </p:cNvPr>
          <p:cNvSpPr/>
          <p:nvPr/>
        </p:nvSpPr>
        <p:spPr>
          <a:xfrm>
            <a:off x="6579044" y="6355524"/>
            <a:ext cx="298704" cy="127698"/>
          </a:xfrm>
          <a:custGeom>
            <a:avLst/>
            <a:gdLst>
              <a:gd name="connsiteX0" fmla="*/ 289434 w 298704"/>
              <a:gd name="connsiteY0" fmla="*/ 0 h 127698"/>
              <a:gd name="connsiteX1" fmla="*/ 149416 w 298704"/>
              <a:gd name="connsiteY1" fmla="*/ 76391 h 127698"/>
              <a:gd name="connsiteX2" fmla="*/ 9399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434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434" y="0"/>
                </a:moveTo>
                <a:cubicBezTo>
                  <a:pt x="262065" y="11811"/>
                  <a:pt x="176721" y="62547"/>
                  <a:pt x="149416" y="76391"/>
                </a:cubicBezTo>
                <a:cubicBezTo>
                  <a:pt x="122111" y="62547"/>
                  <a:pt x="36767" y="11811"/>
                  <a:pt x="9399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086" y="101917"/>
                  <a:pt x="271082" y="23051"/>
                  <a:pt x="298704" y="1715"/>
                </a:cubicBezTo>
                <a:lnTo>
                  <a:pt x="289434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5" name="Volný tvar: obrazec 374">
            <a:extLst>
              <a:ext uri="{FF2B5EF4-FFF2-40B4-BE49-F238E27FC236}">
                <a16:creationId xmlns:a16="http://schemas.microsoft.com/office/drawing/2014/main" id="{6DC8E42F-B5C6-41C3-A5B0-28F0D457A76F}"/>
              </a:ext>
            </a:extLst>
          </p:cNvPr>
          <p:cNvSpPr/>
          <p:nvPr/>
        </p:nvSpPr>
        <p:spPr>
          <a:xfrm>
            <a:off x="6908482" y="6355524"/>
            <a:ext cx="298704" cy="127698"/>
          </a:xfrm>
          <a:custGeom>
            <a:avLst/>
            <a:gdLst>
              <a:gd name="connsiteX0" fmla="*/ 289306 w 298704"/>
              <a:gd name="connsiteY0" fmla="*/ 0 h 127698"/>
              <a:gd name="connsiteX1" fmla="*/ 149352 w 298704"/>
              <a:gd name="connsiteY1" fmla="*/ 76391 h 127698"/>
              <a:gd name="connsiteX2" fmla="*/ 9399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06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06" y="0"/>
                </a:moveTo>
                <a:cubicBezTo>
                  <a:pt x="261938" y="11811"/>
                  <a:pt x="176657" y="62547"/>
                  <a:pt x="149352" y="76391"/>
                </a:cubicBezTo>
                <a:cubicBezTo>
                  <a:pt x="122048" y="62547"/>
                  <a:pt x="36703" y="11811"/>
                  <a:pt x="9399" y="0"/>
                </a:cubicBezTo>
                <a:lnTo>
                  <a:pt x="0" y="1715"/>
                </a:lnTo>
                <a:cubicBezTo>
                  <a:pt x="27623" y="23051"/>
                  <a:pt x="122619" y="101917"/>
                  <a:pt x="147066" y="127698"/>
                </a:cubicBezTo>
                <a:lnTo>
                  <a:pt x="151638" y="127698"/>
                </a:lnTo>
                <a:cubicBezTo>
                  <a:pt x="176086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6" name="Volný tvar: obrazec 375">
            <a:extLst>
              <a:ext uri="{FF2B5EF4-FFF2-40B4-BE49-F238E27FC236}">
                <a16:creationId xmlns:a16="http://schemas.microsoft.com/office/drawing/2014/main" id="{846D5270-C013-46FA-82F8-E422D65F1541}"/>
              </a:ext>
            </a:extLst>
          </p:cNvPr>
          <p:cNvSpPr/>
          <p:nvPr/>
        </p:nvSpPr>
        <p:spPr>
          <a:xfrm>
            <a:off x="7237666" y="6355524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5 w 298703"/>
              <a:gd name="connsiteY4" fmla="*/ 127698 h 127698"/>
              <a:gd name="connsiteX5" fmla="*/ 151638 w 298703"/>
              <a:gd name="connsiteY5" fmla="*/ 127698 h 127698"/>
              <a:gd name="connsiteX6" fmla="*/ 298703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1938" y="11811"/>
                  <a:pt x="176593" y="62547"/>
                  <a:pt x="149352" y="76391"/>
                </a:cubicBezTo>
                <a:cubicBezTo>
                  <a:pt x="122047" y="62547"/>
                  <a:pt x="36702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5" y="127698"/>
                </a:cubicBezTo>
                <a:lnTo>
                  <a:pt x="151638" y="127698"/>
                </a:lnTo>
                <a:cubicBezTo>
                  <a:pt x="176085" y="101917"/>
                  <a:pt x="271081" y="23051"/>
                  <a:pt x="298703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7" name="Volný tvar: obrazec 376">
            <a:extLst>
              <a:ext uri="{FF2B5EF4-FFF2-40B4-BE49-F238E27FC236}">
                <a16:creationId xmlns:a16="http://schemas.microsoft.com/office/drawing/2014/main" id="{7CC703F4-10A3-45C0-BD4A-C5EB7DC7FAB5}"/>
              </a:ext>
            </a:extLst>
          </p:cNvPr>
          <p:cNvSpPr/>
          <p:nvPr/>
        </p:nvSpPr>
        <p:spPr>
          <a:xfrm>
            <a:off x="7566977" y="6355524"/>
            <a:ext cx="298703" cy="127698"/>
          </a:xfrm>
          <a:custGeom>
            <a:avLst/>
            <a:gdLst>
              <a:gd name="connsiteX0" fmla="*/ 289369 w 298703"/>
              <a:gd name="connsiteY0" fmla="*/ 0 h 127698"/>
              <a:gd name="connsiteX1" fmla="*/ 149416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3 w 298703"/>
              <a:gd name="connsiteY6" fmla="*/ 1715 h 127698"/>
              <a:gd name="connsiteX7" fmla="*/ 289369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69" y="0"/>
                </a:moveTo>
                <a:cubicBezTo>
                  <a:pt x="262065" y="11811"/>
                  <a:pt x="176720" y="62547"/>
                  <a:pt x="149416" y="76391"/>
                </a:cubicBezTo>
                <a:cubicBezTo>
                  <a:pt x="122110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1" y="23051"/>
                  <a:pt x="298703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8" name="Volný tvar: obrazec 377">
            <a:extLst>
              <a:ext uri="{FF2B5EF4-FFF2-40B4-BE49-F238E27FC236}">
                <a16:creationId xmlns:a16="http://schemas.microsoft.com/office/drawing/2014/main" id="{2A34A900-5A31-4602-A060-1494C3ED0B17}"/>
              </a:ext>
            </a:extLst>
          </p:cNvPr>
          <p:cNvSpPr/>
          <p:nvPr/>
        </p:nvSpPr>
        <p:spPr>
          <a:xfrm>
            <a:off x="7896161" y="6355524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9" name="Volný tvar: obrazec 378">
            <a:extLst>
              <a:ext uri="{FF2B5EF4-FFF2-40B4-BE49-F238E27FC236}">
                <a16:creationId xmlns:a16="http://schemas.microsoft.com/office/drawing/2014/main" id="{FCB4A70F-008F-489B-B197-E9A5E4D249FA}"/>
              </a:ext>
            </a:extLst>
          </p:cNvPr>
          <p:cNvSpPr/>
          <p:nvPr/>
        </p:nvSpPr>
        <p:spPr>
          <a:xfrm>
            <a:off x="8225535" y="6355524"/>
            <a:ext cx="298704" cy="127698"/>
          </a:xfrm>
          <a:custGeom>
            <a:avLst/>
            <a:gdLst>
              <a:gd name="connsiteX0" fmla="*/ 289306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06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06" y="0"/>
                </a:moveTo>
                <a:cubicBezTo>
                  <a:pt x="261938" y="11811"/>
                  <a:pt x="176657" y="62547"/>
                  <a:pt x="149352" y="76391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0" name="Volný tvar: obrazec 379">
            <a:extLst>
              <a:ext uri="{FF2B5EF4-FFF2-40B4-BE49-F238E27FC236}">
                <a16:creationId xmlns:a16="http://schemas.microsoft.com/office/drawing/2014/main" id="{33B6606B-6C4F-4D67-90CD-6AE1859518F2}"/>
              </a:ext>
            </a:extLst>
          </p:cNvPr>
          <p:cNvSpPr/>
          <p:nvPr/>
        </p:nvSpPr>
        <p:spPr>
          <a:xfrm>
            <a:off x="8554656" y="6355524"/>
            <a:ext cx="298767" cy="127698"/>
          </a:xfrm>
          <a:custGeom>
            <a:avLst/>
            <a:gdLst>
              <a:gd name="connsiteX0" fmla="*/ 289370 w 298767"/>
              <a:gd name="connsiteY0" fmla="*/ 0 h 127698"/>
              <a:gd name="connsiteX1" fmla="*/ 149352 w 298767"/>
              <a:gd name="connsiteY1" fmla="*/ 76391 h 127698"/>
              <a:gd name="connsiteX2" fmla="*/ 9399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702 w 298767"/>
              <a:gd name="connsiteY5" fmla="*/ 127698 h 127698"/>
              <a:gd name="connsiteX6" fmla="*/ 298768 w 298767"/>
              <a:gd name="connsiteY6" fmla="*/ 1715 h 127698"/>
              <a:gd name="connsiteX7" fmla="*/ 289370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8" y="62547"/>
                  <a:pt x="36703" y="11811"/>
                  <a:pt x="9399" y="0"/>
                </a:cubicBezTo>
                <a:lnTo>
                  <a:pt x="0" y="1715"/>
                </a:lnTo>
                <a:cubicBezTo>
                  <a:pt x="27560" y="23051"/>
                  <a:pt x="122555" y="101917"/>
                  <a:pt x="147066" y="127698"/>
                </a:cubicBezTo>
                <a:lnTo>
                  <a:pt x="151702" y="127698"/>
                </a:lnTo>
                <a:cubicBezTo>
                  <a:pt x="176213" y="101917"/>
                  <a:pt x="271145" y="23051"/>
                  <a:pt x="298768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1" name="Volný tvar: obrazec 380">
            <a:extLst>
              <a:ext uri="{FF2B5EF4-FFF2-40B4-BE49-F238E27FC236}">
                <a16:creationId xmlns:a16="http://schemas.microsoft.com/office/drawing/2014/main" id="{3E5B8101-E015-4B06-A7E3-5D139886BBB2}"/>
              </a:ext>
            </a:extLst>
          </p:cNvPr>
          <p:cNvSpPr/>
          <p:nvPr/>
        </p:nvSpPr>
        <p:spPr>
          <a:xfrm>
            <a:off x="8884031" y="6355524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1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5 w 298703"/>
              <a:gd name="connsiteY4" fmla="*/ 127698 h 127698"/>
              <a:gd name="connsiteX5" fmla="*/ 151637 w 298703"/>
              <a:gd name="connsiteY5" fmla="*/ 127698 h 127698"/>
              <a:gd name="connsiteX6" fmla="*/ 298703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1938" y="11811"/>
                  <a:pt x="176657" y="62547"/>
                  <a:pt x="149351" y="76391"/>
                </a:cubicBezTo>
                <a:cubicBezTo>
                  <a:pt x="122047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5" y="127698"/>
                </a:cubicBezTo>
                <a:lnTo>
                  <a:pt x="151637" y="127698"/>
                </a:lnTo>
                <a:cubicBezTo>
                  <a:pt x="176149" y="101917"/>
                  <a:pt x="271081" y="23051"/>
                  <a:pt x="298703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2" name="Volný tvar: obrazec 381">
            <a:extLst>
              <a:ext uri="{FF2B5EF4-FFF2-40B4-BE49-F238E27FC236}">
                <a16:creationId xmlns:a16="http://schemas.microsoft.com/office/drawing/2014/main" id="{A2599489-D4EE-4293-A35F-8FA335D179EA}"/>
              </a:ext>
            </a:extLst>
          </p:cNvPr>
          <p:cNvSpPr/>
          <p:nvPr/>
        </p:nvSpPr>
        <p:spPr>
          <a:xfrm>
            <a:off x="9213151" y="6355524"/>
            <a:ext cx="298704" cy="127698"/>
          </a:xfrm>
          <a:custGeom>
            <a:avLst/>
            <a:gdLst>
              <a:gd name="connsiteX0" fmla="*/ 289369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69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69" y="0"/>
                </a:moveTo>
                <a:cubicBezTo>
                  <a:pt x="262001" y="11811"/>
                  <a:pt x="176720" y="62547"/>
                  <a:pt x="149352" y="76391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085" y="101917"/>
                  <a:pt x="271081" y="23051"/>
                  <a:pt x="298704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3" name="Volný tvar: obrazec 382">
            <a:extLst>
              <a:ext uri="{FF2B5EF4-FFF2-40B4-BE49-F238E27FC236}">
                <a16:creationId xmlns:a16="http://schemas.microsoft.com/office/drawing/2014/main" id="{901AB671-FBA9-480F-8940-671B32120214}"/>
              </a:ext>
            </a:extLst>
          </p:cNvPr>
          <p:cNvSpPr/>
          <p:nvPr/>
        </p:nvSpPr>
        <p:spPr>
          <a:xfrm>
            <a:off x="9542335" y="6118097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416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721" y="62484"/>
                  <a:pt x="149416" y="76327"/>
                </a:cubicBezTo>
                <a:cubicBezTo>
                  <a:pt x="122110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5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4" name="Volný tvar: obrazec 383">
            <a:extLst>
              <a:ext uri="{FF2B5EF4-FFF2-40B4-BE49-F238E27FC236}">
                <a16:creationId xmlns:a16="http://schemas.microsoft.com/office/drawing/2014/main" id="{8DEDBA69-EF37-4F76-890E-E9A41EBD70FA}"/>
              </a:ext>
            </a:extLst>
          </p:cNvPr>
          <p:cNvSpPr/>
          <p:nvPr/>
        </p:nvSpPr>
        <p:spPr>
          <a:xfrm>
            <a:off x="9871582" y="6118097"/>
            <a:ext cx="298704" cy="127635"/>
          </a:xfrm>
          <a:custGeom>
            <a:avLst/>
            <a:gdLst>
              <a:gd name="connsiteX0" fmla="*/ 289306 w 298704"/>
              <a:gd name="connsiteY0" fmla="*/ 0 h 127635"/>
              <a:gd name="connsiteX1" fmla="*/ 149352 w 298704"/>
              <a:gd name="connsiteY1" fmla="*/ 76327 h 127635"/>
              <a:gd name="connsiteX2" fmla="*/ 9399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06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06" y="0"/>
                </a:moveTo>
                <a:cubicBezTo>
                  <a:pt x="261938" y="11811"/>
                  <a:pt x="176594" y="62484"/>
                  <a:pt x="149352" y="76327"/>
                </a:cubicBezTo>
                <a:cubicBezTo>
                  <a:pt x="122048" y="62484"/>
                  <a:pt x="36703" y="11748"/>
                  <a:pt x="9399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5" name="Volný tvar: obrazec 384">
            <a:extLst>
              <a:ext uri="{FF2B5EF4-FFF2-40B4-BE49-F238E27FC236}">
                <a16:creationId xmlns:a16="http://schemas.microsoft.com/office/drawing/2014/main" id="{01B0D578-CD46-4B62-9888-EC4931BFDD46}"/>
              </a:ext>
            </a:extLst>
          </p:cNvPr>
          <p:cNvSpPr/>
          <p:nvPr/>
        </p:nvSpPr>
        <p:spPr>
          <a:xfrm>
            <a:off x="10200830" y="6118097"/>
            <a:ext cx="298703" cy="127635"/>
          </a:xfrm>
          <a:custGeom>
            <a:avLst/>
            <a:gdLst>
              <a:gd name="connsiteX0" fmla="*/ 289369 w 298703"/>
              <a:gd name="connsiteY0" fmla="*/ 0 h 127635"/>
              <a:gd name="connsiteX1" fmla="*/ 149415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5 w 298703"/>
              <a:gd name="connsiteY4" fmla="*/ 127635 h 127635"/>
              <a:gd name="connsiteX5" fmla="*/ 151638 w 298703"/>
              <a:gd name="connsiteY5" fmla="*/ 127635 h 127635"/>
              <a:gd name="connsiteX6" fmla="*/ 298703 w 298703"/>
              <a:gd name="connsiteY6" fmla="*/ 1651 h 127635"/>
              <a:gd name="connsiteX7" fmla="*/ 289369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69" y="0"/>
                </a:moveTo>
                <a:cubicBezTo>
                  <a:pt x="262064" y="11811"/>
                  <a:pt x="176720" y="62484"/>
                  <a:pt x="149415" y="76327"/>
                </a:cubicBezTo>
                <a:cubicBezTo>
                  <a:pt x="122110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5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03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6" name="Volný tvar: obrazec 385">
            <a:extLst>
              <a:ext uri="{FF2B5EF4-FFF2-40B4-BE49-F238E27FC236}">
                <a16:creationId xmlns:a16="http://schemas.microsoft.com/office/drawing/2014/main" id="{E4D85535-684D-4F9D-A8A9-83F5629DFC31}"/>
              </a:ext>
            </a:extLst>
          </p:cNvPr>
          <p:cNvSpPr/>
          <p:nvPr/>
        </p:nvSpPr>
        <p:spPr>
          <a:xfrm>
            <a:off x="10530014" y="6118097"/>
            <a:ext cx="298704" cy="127635"/>
          </a:xfrm>
          <a:custGeom>
            <a:avLst/>
            <a:gdLst>
              <a:gd name="connsiteX0" fmla="*/ 289369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69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69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7" name="Volný tvar: obrazec 386">
            <a:extLst>
              <a:ext uri="{FF2B5EF4-FFF2-40B4-BE49-F238E27FC236}">
                <a16:creationId xmlns:a16="http://schemas.microsoft.com/office/drawing/2014/main" id="{0458C5F0-3434-43C0-8B82-DD9844BEEBB2}"/>
              </a:ext>
            </a:extLst>
          </p:cNvPr>
          <p:cNvSpPr/>
          <p:nvPr/>
        </p:nvSpPr>
        <p:spPr>
          <a:xfrm>
            <a:off x="10859389" y="6118097"/>
            <a:ext cx="298767" cy="127635"/>
          </a:xfrm>
          <a:custGeom>
            <a:avLst/>
            <a:gdLst>
              <a:gd name="connsiteX0" fmla="*/ 289306 w 298767"/>
              <a:gd name="connsiteY0" fmla="*/ 0 h 127635"/>
              <a:gd name="connsiteX1" fmla="*/ 149352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638 w 298767"/>
              <a:gd name="connsiteY5" fmla="*/ 127635 h 127635"/>
              <a:gd name="connsiteX6" fmla="*/ 298767 w 298767"/>
              <a:gd name="connsiteY6" fmla="*/ 1651 h 127635"/>
              <a:gd name="connsiteX7" fmla="*/ 289306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06" y="0"/>
                </a:moveTo>
                <a:cubicBezTo>
                  <a:pt x="261938" y="11811"/>
                  <a:pt x="176657" y="62484"/>
                  <a:pt x="149352" y="76327"/>
                </a:cubicBezTo>
                <a:cubicBezTo>
                  <a:pt x="122047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618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67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8" name="Volný tvar: obrazec 387">
            <a:extLst>
              <a:ext uri="{FF2B5EF4-FFF2-40B4-BE49-F238E27FC236}">
                <a16:creationId xmlns:a16="http://schemas.microsoft.com/office/drawing/2014/main" id="{39057BBA-F741-450A-89A9-92E1A9B79B1E}"/>
              </a:ext>
            </a:extLst>
          </p:cNvPr>
          <p:cNvSpPr/>
          <p:nvPr/>
        </p:nvSpPr>
        <p:spPr>
          <a:xfrm>
            <a:off x="11188509" y="6118097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145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9" name="Volný tvar: obrazec 388">
            <a:extLst>
              <a:ext uri="{FF2B5EF4-FFF2-40B4-BE49-F238E27FC236}">
                <a16:creationId xmlns:a16="http://schemas.microsoft.com/office/drawing/2014/main" id="{2B3313A6-957C-4ADA-BD21-D0C8740E4109}"/>
              </a:ext>
            </a:extLst>
          </p:cNvPr>
          <p:cNvSpPr/>
          <p:nvPr/>
        </p:nvSpPr>
        <p:spPr>
          <a:xfrm>
            <a:off x="11517883" y="6118097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416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657" y="62484"/>
                  <a:pt x="149416" y="76327"/>
                </a:cubicBezTo>
                <a:cubicBezTo>
                  <a:pt x="122110" y="62484"/>
                  <a:pt x="36830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0" name="Volný tvar: obrazec 389">
            <a:extLst>
              <a:ext uri="{FF2B5EF4-FFF2-40B4-BE49-F238E27FC236}">
                <a16:creationId xmlns:a16="http://schemas.microsoft.com/office/drawing/2014/main" id="{BC1DEFBB-5E7F-4C5A-BF80-C8BCE0DEAAFB}"/>
              </a:ext>
            </a:extLst>
          </p:cNvPr>
          <p:cNvSpPr/>
          <p:nvPr/>
        </p:nvSpPr>
        <p:spPr>
          <a:xfrm>
            <a:off x="9542335" y="6355524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416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721" y="62547"/>
                  <a:pt x="149416" y="76391"/>
                </a:cubicBezTo>
                <a:cubicBezTo>
                  <a:pt x="122110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085" y="101917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1" name="Volný tvar: obrazec 390">
            <a:extLst>
              <a:ext uri="{FF2B5EF4-FFF2-40B4-BE49-F238E27FC236}">
                <a16:creationId xmlns:a16="http://schemas.microsoft.com/office/drawing/2014/main" id="{EA091F80-DE7F-465B-8153-2A36559B7464}"/>
              </a:ext>
            </a:extLst>
          </p:cNvPr>
          <p:cNvSpPr/>
          <p:nvPr/>
        </p:nvSpPr>
        <p:spPr>
          <a:xfrm>
            <a:off x="9871582" y="6355524"/>
            <a:ext cx="298704" cy="127698"/>
          </a:xfrm>
          <a:custGeom>
            <a:avLst/>
            <a:gdLst>
              <a:gd name="connsiteX0" fmla="*/ 289306 w 298704"/>
              <a:gd name="connsiteY0" fmla="*/ 0 h 127698"/>
              <a:gd name="connsiteX1" fmla="*/ 149352 w 298704"/>
              <a:gd name="connsiteY1" fmla="*/ 76391 h 127698"/>
              <a:gd name="connsiteX2" fmla="*/ 9399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06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06" y="0"/>
                </a:moveTo>
                <a:cubicBezTo>
                  <a:pt x="261938" y="11811"/>
                  <a:pt x="176594" y="62547"/>
                  <a:pt x="149352" y="76391"/>
                </a:cubicBezTo>
                <a:cubicBezTo>
                  <a:pt x="122048" y="62547"/>
                  <a:pt x="36703" y="11811"/>
                  <a:pt x="9399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2" name="Volný tvar: obrazec 391">
            <a:extLst>
              <a:ext uri="{FF2B5EF4-FFF2-40B4-BE49-F238E27FC236}">
                <a16:creationId xmlns:a16="http://schemas.microsoft.com/office/drawing/2014/main" id="{D1FB2512-DB65-4B77-8BC7-CF13477891E3}"/>
              </a:ext>
            </a:extLst>
          </p:cNvPr>
          <p:cNvSpPr/>
          <p:nvPr/>
        </p:nvSpPr>
        <p:spPr>
          <a:xfrm>
            <a:off x="10200830" y="6355524"/>
            <a:ext cx="298703" cy="127698"/>
          </a:xfrm>
          <a:custGeom>
            <a:avLst/>
            <a:gdLst>
              <a:gd name="connsiteX0" fmla="*/ 289369 w 298703"/>
              <a:gd name="connsiteY0" fmla="*/ 0 h 127698"/>
              <a:gd name="connsiteX1" fmla="*/ 149415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5 w 298703"/>
              <a:gd name="connsiteY4" fmla="*/ 127698 h 127698"/>
              <a:gd name="connsiteX5" fmla="*/ 151638 w 298703"/>
              <a:gd name="connsiteY5" fmla="*/ 127698 h 127698"/>
              <a:gd name="connsiteX6" fmla="*/ 298703 w 298703"/>
              <a:gd name="connsiteY6" fmla="*/ 1715 h 127698"/>
              <a:gd name="connsiteX7" fmla="*/ 289369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69" y="0"/>
                </a:moveTo>
                <a:cubicBezTo>
                  <a:pt x="262064" y="11811"/>
                  <a:pt x="176720" y="62547"/>
                  <a:pt x="149415" y="76391"/>
                </a:cubicBezTo>
                <a:cubicBezTo>
                  <a:pt x="122110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5" y="127698"/>
                </a:cubicBezTo>
                <a:lnTo>
                  <a:pt x="151638" y="127698"/>
                </a:lnTo>
                <a:cubicBezTo>
                  <a:pt x="176149" y="101917"/>
                  <a:pt x="271081" y="23051"/>
                  <a:pt x="298703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3" name="Volný tvar: obrazec 392">
            <a:extLst>
              <a:ext uri="{FF2B5EF4-FFF2-40B4-BE49-F238E27FC236}">
                <a16:creationId xmlns:a16="http://schemas.microsoft.com/office/drawing/2014/main" id="{619650F7-5DD7-4CD3-9E74-F01855373C68}"/>
              </a:ext>
            </a:extLst>
          </p:cNvPr>
          <p:cNvSpPr/>
          <p:nvPr/>
        </p:nvSpPr>
        <p:spPr>
          <a:xfrm>
            <a:off x="10530014" y="6355524"/>
            <a:ext cx="298704" cy="127698"/>
          </a:xfrm>
          <a:custGeom>
            <a:avLst/>
            <a:gdLst>
              <a:gd name="connsiteX0" fmla="*/ 289369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69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69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1" y="23051"/>
                  <a:pt x="298704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4" name="Volný tvar: obrazec 393">
            <a:extLst>
              <a:ext uri="{FF2B5EF4-FFF2-40B4-BE49-F238E27FC236}">
                <a16:creationId xmlns:a16="http://schemas.microsoft.com/office/drawing/2014/main" id="{71BDFA27-C766-4868-A3FD-8958AA467581}"/>
              </a:ext>
            </a:extLst>
          </p:cNvPr>
          <p:cNvSpPr/>
          <p:nvPr/>
        </p:nvSpPr>
        <p:spPr>
          <a:xfrm>
            <a:off x="10859389" y="6355524"/>
            <a:ext cx="298767" cy="127698"/>
          </a:xfrm>
          <a:custGeom>
            <a:avLst/>
            <a:gdLst>
              <a:gd name="connsiteX0" fmla="*/ 289306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638 w 298767"/>
              <a:gd name="connsiteY5" fmla="*/ 127698 h 127698"/>
              <a:gd name="connsiteX6" fmla="*/ 298767 w 298767"/>
              <a:gd name="connsiteY6" fmla="*/ 1715 h 127698"/>
              <a:gd name="connsiteX7" fmla="*/ 289306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06" y="0"/>
                </a:moveTo>
                <a:cubicBezTo>
                  <a:pt x="261938" y="11811"/>
                  <a:pt x="176657" y="62547"/>
                  <a:pt x="149352" y="76391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618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1" y="23051"/>
                  <a:pt x="298767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5" name="Volný tvar: obrazec 394">
            <a:extLst>
              <a:ext uri="{FF2B5EF4-FFF2-40B4-BE49-F238E27FC236}">
                <a16:creationId xmlns:a16="http://schemas.microsoft.com/office/drawing/2014/main" id="{ED845DCA-19BE-43E2-A439-DE98423C43D8}"/>
              </a:ext>
            </a:extLst>
          </p:cNvPr>
          <p:cNvSpPr/>
          <p:nvPr/>
        </p:nvSpPr>
        <p:spPr>
          <a:xfrm>
            <a:off x="11188509" y="6355524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145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6" name="Volný tvar: obrazec 395">
            <a:extLst>
              <a:ext uri="{FF2B5EF4-FFF2-40B4-BE49-F238E27FC236}">
                <a16:creationId xmlns:a16="http://schemas.microsoft.com/office/drawing/2014/main" id="{75C97D6B-5360-4B05-856D-91F8EFC1DCBF}"/>
              </a:ext>
            </a:extLst>
          </p:cNvPr>
          <p:cNvSpPr/>
          <p:nvPr/>
        </p:nvSpPr>
        <p:spPr>
          <a:xfrm>
            <a:off x="11517883" y="6355524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416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657" y="62547"/>
                  <a:pt x="149416" y="76391"/>
                </a:cubicBezTo>
                <a:cubicBezTo>
                  <a:pt x="122110" y="62547"/>
                  <a:pt x="36830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8547068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Záhlaví čá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" name="Volný tvar: obrazec 328">
            <a:extLst>
              <a:ext uri="{FF2B5EF4-FFF2-40B4-BE49-F238E27FC236}">
                <a16:creationId xmlns:a16="http://schemas.microsoft.com/office/drawing/2014/main" id="{412E7E7C-D51D-491F-9FFC-1502327DC48B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gradFill flip="none" rotWithShape="1">
            <a:gsLst>
              <a:gs pos="0">
                <a:schemeClr val="tx2"/>
              </a:gs>
              <a:gs pos="100000">
                <a:srgbClr val="053053"/>
              </a:gs>
            </a:gsLst>
            <a:lin ang="0" scaled="1"/>
            <a:tileRect/>
          </a:gra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 dirty="0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BB779A12-BBED-4324-8296-0461B2EE078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1900" y="1230856"/>
            <a:ext cx="10838624" cy="1218795"/>
          </a:xfrm>
          <a:noFill/>
        </p:spPr>
        <p:txBody>
          <a:bodyPr wrap="square" lIns="0" tIns="0" rIns="0" bIns="0" anchor="b">
            <a:spAutoFit/>
          </a:bodyPr>
          <a:lstStyle>
            <a:lvl1pPr>
              <a:defRPr sz="4400">
                <a:solidFill>
                  <a:schemeClr val="bg1"/>
                </a:solidFill>
              </a:defRPr>
            </a:lvl1pPr>
          </a:lstStyle>
          <a:p>
            <a:r>
              <a:rPr lang="cs-CZ" dirty="0"/>
              <a:t>Předělový slajd</a:t>
            </a:r>
            <a:br>
              <a:rPr lang="cs-CZ" dirty="0"/>
            </a:br>
            <a:r>
              <a:rPr lang="cs-CZ" dirty="0"/>
              <a:t>na dva řádky</a:t>
            </a:r>
          </a:p>
        </p:txBody>
      </p:sp>
      <p:pic>
        <p:nvPicPr>
          <p:cNvPr id="70" name="Grafický objekt 69">
            <a:extLst>
              <a:ext uri="{FF2B5EF4-FFF2-40B4-BE49-F238E27FC236}">
                <a16:creationId xmlns:a16="http://schemas.microsoft.com/office/drawing/2014/main" id="{D996D93B-A472-4FC3-A6FE-879683D6CBD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183539" y="5131329"/>
            <a:ext cx="4376558" cy="18623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4606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CB311F37-3D6D-40D0-9708-9A9E398A69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obsah 2">
            <a:extLst>
              <a:ext uri="{FF2B5EF4-FFF2-40B4-BE49-F238E27FC236}">
                <a16:creationId xmlns:a16="http://schemas.microsoft.com/office/drawing/2014/main" id="{A5C95A07-1B5A-4B2F-B096-FC6B33FD0A2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cs-CZ"/>
              <a:t>Upravte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AF6AA8F7-C066-4365-A552-9BD241DA02A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982662" y="6593277"/>
            <a:ext cx="957263" cy="156773"/>
          </a:xfrm>
          <a:prstGeom prst="rect">
            <a:avLst/>
          </a:prstGeom>
        </p:spPr>
        <p:txBody>
          <a:bodyPr/>
          <a:lstStyle/>
          <a:p>
            <a:fld id="{CDB2A0F2-E515-4EF2-813C-F4579C60ED1F}" type="datetime1">
              <a:rPr lang="cs-CZ" smtClean="0"/>
              <a:t>30.09.2021</a:t>
            </a:fld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339B6AF3-6F78-41E0-A6F7-D5303A3E7D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144249" y="6593277"/>
            <a:ext cx="671511" cy="156773"/>
          </a:xfrm>
          <a:prstGeom prst="rect">
            <a:avLst/>
          </a:prstGeom>
        </p:spPr>
        <p:txBody>
          <a:bodyPr/>
          <a:lstStyle/>
          <a:p>
            <a:fld id="{7E423121-FB00-4C88-951D-19BBB06454AF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1059659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EE9132D6-0004-C34B-A570-7AECE002713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054072" cy="6858000"/>
          </a:xfr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en-US"/>
          </a:p>
        </p:txBody>
      </p:sp>
      <p:sp>
        <p:nvSpPr>
          <p:cNvPr id="3" name="Oval 4">
            <a:extLst>
              <a:ext uri="{FF2B5EF4-FFF2-40B4-BE49-F238E27FC236}">
                <a16:creationId xmlns:a16="http://schemas.microsoft.com/office/drawing/2014/main" id="{BBCCF403-77F5-E64B-B3A1-43CAED52C50B}"/>
              </a:ext>
            </a:extLst>
          </p:cNvPr>
          <p:cNvSpPr/>
          <p:nvPr userDrawn="1"/>
        </p:nvSpPr>
        <p:spPr>
          <a:xfrm>
            <a:off x="11512532" y="470009"/>
            <a:ext cx="277139" cy="277067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 b="0" i="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F4AFA0A0-434E-E340-A675-5E45B45DDFED}"/>
              </a:ext>
            </a:extLst>
          </p:cNvPr>
          <p:cNvSpPr txBox="1"/>
          <p:nvPr userDrawn="1"/>
        </p:nvSpPr>
        <p:spPr>
          <a:xfrm>
            <a:off x="11573355" y="531598"/>
            <a:ext cx="155492" cy="153888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fld id="{C2130A1F-96FE-9345-9E91-FD9BE4197128}" type="slidenum">
              <a:rPr lang="en-US" sz="1000" b="0" i="0" spc="0" smtClean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pPr algn="ctr"/>
              <a:t>‹#›</a:t>
            </a:fld>
            <a:endParaRPr lang="en-US" sz="1400" b="0" i="0" spc="0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3931922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Záhlaví čá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Obrázek 6">
            <a:extLst>
              <a:ext uri="{FF2B5EF4-FFF2-40B4-BE49-F238E27FC236}">
                <a16:creationId xmlns:a16="http://schemas.microsoft.com/office/drawing/2014/main" id="{3C58F095-985A-42BE-973A-C73C9B4B5E4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-125" b="14562"/>
          <a:stretch/>
        </p:blipFill>
        <p:spPr>
          <a:xfrm>
            <a:off x="0" y="38961"/>
            <a:ext cx="12190898" cy="5868000"/>
          </a:xfrm>
          <a:prstGeom prst="rect">
            <a:avLst/>
          </a:prstGeom>
        </p:spPr>
      </p:pic>
      <p:sp>
        <p:nvSpPr>
          <p:cNvPr id="2" name="Nadpis 1">
            <a:extLst>
              <a:ext uri="{FF2B5EF4-FFF2-40B4-BE49-F238E27FC236}">
                <a16:creationId xmlns:a16="http://schemas.microsoft.com/office/drawing/2014/main" id="{BB779A12-BBED-4324-8296-0461B2EE0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82663" y="3630905"/>
            <a:ext cx="6227763" cy="950223"/>
          </a:xfrm>
          <a:solidFill>
            <a:schemeClr val="bg1"/>
          </a:solidFill>
        </p:spPr>
        <p:txBody>
          <a:bodyPr wrap="none" lIns="108000" tIns="108000" rIns="108000" bIns="108000" anchor="ctr">
            <a:noAutofit/>
          </a:bodyPr>
          <a:lstStyle>
            <a:lvl1pPr>
              <a:defRPr sz="4400"/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3636040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Záhlaví čá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rázek 4">
            <a:extLst>
              <a:ext uri="{FF2B5EF4-FFF2-40B4-BE49-F238E27FC236}">
                <a16:creationId xmlns:a16="http://schemas.microsoft.com/office/drawing/2014/main" id="{ACD17269-4B14-4C4E-B0CC-9EB6FD588B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74" t="50849" r="-74" b="-392"/>
          <a:stretch/>
        </p:blipFill>
        <p:spPr>
          <a:xfrm>
            <a:off x="0" y="3460376"/>
            <a:ext cx="12190898" cy="3397624"/>
          </a:xfrm>
          <a:prstGeom prst="rect">
            <a:avLst/>
          </a:prstGeom>
        </p:spPr>
      </p:pic>
      <p:sp>
        <p:nvSpPr>
          <p:cNvPr id="6" name="Nadpis 5">
            <a:extLst>
              <a:ext uri="{FF2B5EF4-FFF2-40B4-BE49-F238E27FC236}">
                <a16:creationId xmlns:a16="http://schemas.microsoft.com/office/drawing/2014/main" id="{DA17D815-982B-4782-B99E-809DC281A0D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87428" y="2169544"/>
            <a:ext cx="10833097" cy="747897"/>
          </a:xfrm>
        </p:spPr>
        <p:txBody>
          <a:bodyPr/>
          <a:lstStyle>
            <a:lvl1pPr>
              <a:defRPr sz="5400"/>
            </a:lvl1pPr>
          </a:lstStyle>
          <a:p>
            <a:r>
              <a:rPr lang="cs-CZ"/>
              <a:t>Kliknutím lze upravit styl.</a:t>
            </a:r>
          </a:p>
        </p:txBody>
      </p:sp>
      <p:pic>
        <p:nvPicPr>
          <p:cNvPr id="2" name="Obrázek 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1058" y="542005"/>
            <a:ext cx="3633223" cy="9509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5092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0B787203-4C14-4E2B-B89B-B46A96C7A6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obsah 2">
            <a:extLst>
              <a:ext uri="{FF2B5EF4-FFF2-40B4-BE49-F238E27FC236}">
                <a16:creationId xmlns:a16="http://schemas.microsoft.com/office/drawing/2014/main" id="{BAAA7619-59AD-4805-A6F0-A07536A10C7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cs-CZ"/>
              <a:t>Upravte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obsah 3">
            <a:extLst>
              <a:ext uri="{FF2B5EF4-FFF2-40B4-BE49-F238E27FC236}">
                <a16:creationId xmlns:a16="http://schemas.microsoft.com/office/drawing/2014/main" id="{2575149E-E4A0-4707-8029-41461BADAFD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cs-CZ"/>
              <a:t>Upravte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symbol pro datum 4">
            <a:extLst>
              <a:ext uri="{FF2B5EF4-FFF2-40B4-BE49-F238E27FC236}">
                <a16:creationId xmlns:a16="http://schemas.microsoft.com/office/drawing/2014/main" id="{320C7482-0AE3-4B85-A0D1-98036D47C51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982662" y="6593277"/>
            <a:ext cx="957263" cy="156773"/>
          </a:xfrm>
          <a:prstGeom prst="rect">
            <a:avLst/>
          </a:prstGeom>
        </p:spPr>
        <p:txBody>
          <a:bodyPr/>
          <a:lstStyle/>
          <a:p>
            <a:fld id="{827FA9DB-56C0-4AFA-B609-08D6E914483B}" type="datetime1">
              <a:rPr lang="cs-CZ" smtClean="0"/>
              <a:t>30.09.2021</a:t>
            </a:fld>
            <a:endParaRPr lang="cs-CZ"/>
          </a:p>
        </p:txBody>
      </p:sp>
      <p:sp>
        <p:nvSpPr>
          <p:cNvPr id="6" name="Zástupný symbol pro zápatí 5">
            <a:extLst>
              <a:ext uri="{FF2B5EF4-FFF2-40B4-BE49-F238E27FC236}">
                <a16:creationId xmlns:a16="http://schemas.microsoft.com/office/drawing/2014/main" id="{F05EB9D0-E4BE-46C8-8C7C-2C76B37670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593277"/>
            <a:ext cx="4114800" cy="156773"/>
          </a:xfrm>
          <a:prstGeom prst="rect">
            <a:avLst/>
          </a:prstGeom>
        </p:spPr>
        <p:txBody>
          <a:bodyPr/>
          <a:lstStyle/>
          <a:p>
            <a:endParaRPr lang="cs-CZ"/>
          </a:p>
        </p:txBody>
      </p:sp>
      <p:sp>
        <p:nvSpPr>
          <p:cNvPr id="7" name="Zástupný symbol pro číslo snímku 6">
            <a:extLst>
              <a:ext uri="{FF2B5EF4-FFF2-40B4-BE49-F238E27FC236}">
                <a16:creationId xmlns:a16="http://schemas.microsoft.com/office/drawing/2014/main" id="{E8BE56F2-CA08-48CF-B55E-AFE48AD337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144249" y="6593277"/>
            <a:ext cx="671511" cy="156773"/>
          </a:xfrm>
          <a:prstGeom prst="rect">
            <a:avLst/>
          </a:prstGeom>
        </p:spPr>
        <p:txBody>
          <a:bodyPr/>
          <a:lstStyle/>
          <a:p>
            <a:fld id="{7E423121-FB00-4C88-951D-19BBB06454AF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30337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Jenom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B5753B2-7120-4931-B4BD-A1BB1BC684B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3" name="Zástupný symbol pro datum 2">
            <a:extLst>
              <a:ext uri="{FF2B5EF4-FFF2-40B4-BE49-F238E27FC236}">
                <a16:creationId xmlns:a16="http://schemas.microsoft.com/office/drawing/2014/main" id="{80133B5E-0EEE-4D5B-ADA0-042556AE531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982662" y="6593277"/>
            <a:ext cx="957263" cy="156773"/>
          </a:xfrm>
          <a:prstGeom prst="rect">
            <a:avLst/>
          </a:prstGeom>
        </p:spPr>
        <p:txBody>
          <a:bodyPr/>
          <a:lstStyle/>
          <a:p>
            <a:fld id="{10887A7D-3855-41B4-BEC4-2D8A1CAF07BD}" type="datetime1">
              <a:rPr lang="cs-CZ" smtClean="0"/>
              <a:t>30.09.2021</a:t>
            </a:fld>
            <a:endParaRPr lang="cs-CZ"/>
          </a:p>
        </p:txBody>
      </p:sp>
      <p:sp>
        <p:nvSpPr>
          <p:cNvPr id="4" name="Zástupný symbol pro zápatí 3">
            <a:extLst>
              <a:ext uri="{FF2B5EF4-FFF2-40B4-BE49-F238E27FC236}">
                <a16:creationId xmlns:a16="http://schemas.microsoft.com/office/drawing/2014/main" id="{C3E5E8F1-F2CB-4295-8626-9E69A363FC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593277"/>
            <a:ext cx="4114800" cy="156773"/>
          </a:xfrm>
          <a:prstGeom prst="rect">
            <a:avLst/>
          </a:prstGeom>
        </p:spPr>
        <p:txBody>
          <a:bodyPr/>
          <a:lstStyle/>
          <a:p>
            <a:endParaRPr lang="cs-CZ"/>
          </a:p>
        </p:txBody>
      </p:sp>
      <p:sp>
        <p:nvSpPr>
          <p:cNvPr id="5" name="Zástupný symbol pro číslo snímku 4">
            <a:extLst>
              <a:ext uri="{FF2B5EF4-FFF2-40B4-BE49-F238E27FC236}">
                <a16:creationId xmlns:a16="http://schemas.microsoft.com/office/drawing/2014/main" id="{1E4E74D0-A276-4C6F-8447-679BEB8C1C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144249" y="6593277"/>
            <a:ext cx="671511" cy="156773"/>
          </a:xfrm>
          <a:prstGeom prst="rect">
            <a:avLst/>
          </a:prstGeom>
        </p:spPr>
        <p:txBody>
          <a:bodyPr/>
          <a:lstStyle/>
          <a:p>
            <a:fld id="{7E423121-FB00-4C88-951D-19BBB06454AF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025904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7_Záhlaví čá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" name="Volný tvar: obrazec 328">
            <a:extLst>
              <a:ext uri="{FF2B5EF4-FFF2-40B4-BE49-F238E27FC236}">
                <a16:creationId xmlns:a16="http://schemas.microsoft.com/office/drawing/2014/main" id="{412E7E7C-D51D-491F-9FFC-1502327DC48B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gradFill flip="none" rotWithShape="1">
            <a:gsLst>
              <a:gs pos="0">
                <a:schemeClr val="tx2"/>
              </a:gs>
              <a:gs pos="100000">
                <a:srgbClr val="053053"/>
              </a:gs>
            </a:gsLst>
            <a:lin ang="0" scaled="1"/>
            <a:tileRect/>
          </a:gra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 dirty="0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BB779A12-BBED-4324-8296-0461B2EE078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1900" y="3886617"/>
            <a:ext cx="10838624" cy="1218795"/>
          </a:xfrm>
          <a:noFill/>
        </p:spPr>
        <p:txBody>
          <a:bodyPr wrap="square" lIns="0" tIns="0" rIns="0" bIns="0" anchor="ctr">
            <a:spAutoFit/>
          </a:bodyPr>
          <a:lstStyle>
            <a:lvl1pPr>
              <a:defRPr sz="4400">
                <a:solidFill>
                  <a:schemeClr val="bg1"/>
                </a:solidFill>
              </a:defRPr>
            </a:lvl1pPr>
          </a:lstStyle>
          <a:p>
            <a:r>
              <a:rPr lang="cs-CZ" dirty="0"/>
              <a:t>Předělový slajd</a:t>
            </a:r>
            <a:br>
              <a:rPr lang="cs-CZ" dirty="0"/>
            </a:br>
            <a:r>
              <a:rPr lang="cs-CZ" dirty="0"/>
              <a:t>na dva řádky</a:t>
            </a:r>
          </a:p>
        </p:txBody>
      </p:sp>
      <p:grpSp>
        <p:nvGrpSpPr>
          <p:cNvPr id="3" name="Skupina 2"/>
          <p:cNvGrpSpPr/>
          <p:nvPr userDrawn="1"/>
        </p:nvGrpSpPr>
        <p:grpSpPr>
          <a:xfrm>
            <a:off x="981900" y="5399722"/>
            <a:ext cx="10834687" cy="1083500"/>
            <a:chOff x="981900" y="5399722"/>
            <a:chExt cx="10834687" cy="1083500"/>
          </a:xfrm>
        </p:grpSpPr>
        <p:sp>
          <p:nvSpPr>
            <p:cNvPr id="331" name="Volný tvar: obrazec 330">
              <a:extLst>
                <a:ext uri="{FF2B5EF4-FFF2-40B4-BE49-F238E27FC236}">
                  <a16:creationId xmlns:a16="http://schemas.microsoft.com/office/drawing/2014/main" id="{201FB821-717B-4796-8225-F8AD43384390}"/>
                </a:ext>
              </a:extLst>
            </p:cNvPr>
            <p:cNvSpPr/>
            <p:nvPr/>
          </p:nvSpPr>
          <p:spPr>
            <a:xfrm>
              <a:off x="981900" y="6118097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32" name="Volný tvar: obrazec 331">
              <a:extLst>
                <a:ext uri="{FF2B5EF4-FFF2-40B4-BE49-F238E27FC236}">
                  <a16:creationId xmlns:a16="http://schemas.microsoft.com/office/drawing/2014/main" id="{DE333D01-6F53-48B3-BA1C-14F78517E8B2}"/>
                </a:ext>
              </a:extLst>
            </p:cNvPr>
            <p:cNvSpPr/>
            <p:nvPr/>
          </p:nvSpPr>
          <p:spPr>
            <a:xfrm>
              <a:off x="1311211" y="6118097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416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0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33" name="Volný tvar: obrazec 332">
              <a:extLst>
                <a:ext uri="{FF2B5EF4-FFF2-40B4-BE49-F238E27FC236}">
                  <a16:creationId xmlns:a16="http://schemas.microsoft.com/office/drawing/2014/main" id="{E2D0277F-6CF4-4739-867F-FC7C6E76498B}"/>
                </a:ext>
              </a:extLst>
            </p:cNvPr>
            <p:cNvSpPr/>
            <p:nvPr/>
          </p:nvSpPr>
          <p:spPr>
            <a:xfrm>
              <a:off x="1640332" y="6118097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1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213" y="101854"/>
                    <a:pt x="271208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34" name="Volný tvar: obrazec 333">
              <a:extLst>
                <a:ext uri="{FF2B5EF4-FFF2-40B4-BE49-F238E27FC236}">
                  <a16:creationId xmlns:a16="http://schemas.microsoft.com/office/drawing/2014/main" id="{C2B2DBB2-C8E1-404F-B8F7-F8D56FD7E039}"/>
                </a:ext>
              </a:extLst>
            </p:cNvPr>
            <p:cNvSpPr/>
            <p:nvPr/>
          </p:nvSpPr>
          <p:spPr>
            <a:xfrm>
              <a:off x="1969770" y="6118097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35" name="Volný tvar: obrazec 334">
              <a:extLst>
                <a:ext uri="{FF2B5EF4-FFF2-40B4-BE49-F238E27FC236}">
                  <a16:creationId xmlns:a16="http://schemas.microsoft.com/office/drawing/2014/main" id="{775B056E-A2B7-454E-AEB5-3C564E92E32A}"/>
                </a:ext>
              </a:extLst>
            </p:cNvPr>
            <p:cNvSpPr/>
            <p:nvPr/>
          </p:nvSpPr>
          <p:spPr>
            <a:xfrm>
              <a:off x="2298826" y="6118097"/>
              <a:ext cx="298704" cy="127635"/>
            </a:xfrm>
            <a:custGeom>
              <a:avLst/>
              <a:gdLst>
                <a:gd name="connsiteX0" fmla="*/ 289433 w 298704"/>
                <a:gd name="connsiteY0" fmla="*/ 0 h 127635"/>
                <a:gd name="connsiteX1" fmla="*/ 149416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433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433" y="0"/>
                  </a:moveTo>
                  <a:cubicBezTo>
                    <a:pt x="262065" y="11811"/>
                    <a:pt x="176721" y="62484"/>
                    <a:pt x="149416" y="76327"/>
                  </a:cubicBezTo>
                  <a:cubicBezTo>
                    <a:pt x="122111" y="62484"/>
                    <a:pt x="36830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36" name="Volný tvar: obrazec 335">
              <a:extLst>
                <a:ext uri="{FF2B5EF4-FFF2-40B4-BE49-F238E27FC236}">
                  <a16:creationId xmlns:a16="http://schemas.microsoft.com/office/drawing/2014/main" id="{8F017BCA-1F96-47C9-9A57-64C76903AA19}"/>
                </a:ext>
              </a:extLst>
            </p:cNvPr>
            <p:cNvSpPr/>
            <p:nvPr/>
          </p:nvSpPr>
          <p:spPr>
            <a:xfrm>
              <a:off x="2628201" y="6118097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6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1" y="11811"/>
                    <a:pt x="176720" y="62484"/>
                    <a:pt x="149416" y="76327"/>
                  </a:cubicBezTo>
                  <a:cubicBezTo>
                    <a:pt x="122110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37" name="Volný tvar: obrazec 336">
              <a:extLst>
                <a:ext uri="{FF2B5EF4-FFF2-40B4-BE49-F238E27FC236}">
                  <a16:creationId xmlns:a16="http://schemas.microsoft.com/office/drawing/2014/main" id="{66FD04EB-B5D3-4A56-8973-98427C5AC2FE}"/>
                </a:ext>
              </a:extLst>
            </p:cNvPr>
            <p:cNvSpPr/>
            <p:nvPr/>
          </p:nvSpPr>
          <p:spPr>
            <a:xfrm>
              <a:off x="2957385" y="6118097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38" name="Volný tvar: obrazec 337">
              <a:extLst>
                <a:ext uri="{FF2B5EF4-FFF2-40B4-BE49-F238E27FC236}">
                  <a16:creationId xmlns:a16="http://schemas.microsoft.com/office/drawing/2014/main" id="{EB87863D-27EF-4ABD-9233-54FB008F903F}"/>
                </a:ext>
              </a:extLst>
            </p:cNvPr>
            <p:cNvSpPr/>
            <p:nvPr/>
          </p:nvSpPr>
          <p:spPr>
            <a:xfrm>
              <a:off x="3286759" y="6118097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39" name="Volný tvar: obrazec 338">
              <a:extLst>
                <a:ext uri="{FF2B5EF4-FFF2-40B4-BE49-F238E27FC236}">
                  <a16:creationId xmlns:a16="http://schemas.microsoft.com/office/drawing/2014/main" id="{8509DDD2-7D41-49D4-90C2-DE12F8196337}"/>
                </a:ext>
              </a:extLst>
            </p:cNvPr>
            <p:cNvSpPr/>
            <p:nvPr/>
          </p:nvSpPr>
          <p:spPr>
            <a:xfrm>
              <a:off x="3615880" y="6118097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40" name="Volný tvar: obrazec 339">
              <a:extLst>
                <a:ext uri="{FF2B5EF4-FFF2-40B4-BE49-F238E27FC236}">
                  <a16:creationId xmlns:a16="http://schemas.microsoft.com/office/drawing/2014/main" id="{CFFEDB2E-CC74-47CB-AA91-4F6EEB4641F3}"/>
                </a:ext>
              </a:extLst>
            </p:cNvPr>
            <p:cNvSpPr/>
            <p:nvPr/>
          </p:nvSpPr>
          <p:spPr>
            <a:xfrm>
              <a:off x="3945318" y="6118097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41" name="Volný tvar: obrazec 340">
              <a:extLst>
                <a:ext uri="{FF2B5EF4-FFF2-40B4-BE49-F238E27FC236}">
                  <a16:creationId xmlns:a16="http://schemas.microsoft.com/office/drawing/2014/main" id="{44B48B0F-27D3-4FB4-B90C-72740C2A6EF8}"/>
                </a:ext>
              </a:extLst>
            </p:cNvPr>
            <p:cNvSpPr/>
            <p:nvPr/>
          </p:nvSpPr>
          <p:spPr>
            <a:xfrm>
              <a:off x="4274439" y="6118097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42" name="Volný tvar: obrazec 341">
              <a:extLst>
                <a:ext uri="{FF2B5EF4-FFF2-40B4-BE49-F238E27FC236}">
                  <a16:creationId xmlns:a16="http://schemas.microsoft.com/office/drawing/2014/main" id="{F76806EF-9697-4565-805E-6F733DAEA901}"/>
                </a:ext>
              </a:extLst>
            </p:cNvPr>
            <p:cNvSpPr/>
            <p:nvPr/>
          </p:nvSpPr>
          <p:spPr>
            <a:xfrm>
              <a:off x="4603750" y="6118097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416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416" y="76327"/>
                  </a:cubicBezTo>
                  <a:cubicBezTo>
                    <a:pt x="122110" y="62484"/>
                    <a:pt x="36830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43" name="Volný tvar: obrazec 342">
              <a:extLst>
                <a:ext uri="{FF2B5EF4-FFF2-40B4-BE49-F238E27FC236}">
                  <a16:creationId xmlns:a16="http://schemas.microsoft.com/office/drawing/2014/main" id="{90E7CE06-A2A9-496E-AD0B-BF4740967C34}"/>
                </a:ext>
              </a:extLst>
            </p:cNvPr>
            <p:cNvSpPr/>
            <p:nvPr/>
          </p:nvSpPr>
          <p:spPr>
            <a:xfrm>
              <a:off x="4932934" y="6118097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1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149" y="101854"/>
                    <a:pt x="271145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44" name="Volný tvar: obrazec 343">
              <a:extLst>
                <a:ext uri="{FF2B5EF4-FFF2-40B4-BE49-F238E27FC236}">
                  <a16:creationId xmlns:a16="http://schemas.microsoft.com/office/drawing/2014/main" id="{4A974763-2C24-4FA5-AE99-32AF748358D6}"/>
                </a:ext>
              </a:extLst>
            </p:cNvPr>
            <p:cNvSpPr/>
            <p:nvPr/>
          </p:nvSpPr>
          <p:spPr>
            <a:xfrm>
              <a:off x="981900" y="6355524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45" name="Volný tvar: obrazec 344">
              <a:extLst>
                <a:ext uri="{FF2B5EF4-FFF2-40B4-BE49-F238E27FC236}">
                  <a16:creationId xmlns:a16="http://schemas.microsoft.com/office/drawing/2014/main" id="{583DD3D8-4073-4CFA-A64C-571C57E69E61}"/>
                </a:ext>
              </a:extLst>
            </p:cNvPr>
            <p:cNvSpPr/>
            <p:nvPr/>
          </p:nvSpPr>
          <p:spPr>
            <a:xfrm>
              <a:off x="1311211" y="6355524"/>
              <a:ext cx="298767" cy="127698"/>
            </a:xfrm>
            <a:custGeom>
              <a:avLst/>
              <a:gdLst>
                <a:gd name="connsiteX0" fmla="*/ 289369 w 298767"/>
                <a:gd name="connsiteY0" fmla="*/ 0 h 127698"/>
                <a:gd name="connsiteX1" fmla="*/ 149416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638 w 298767"/>
                <a:gd name="connsiteY5" fmla="*/ 127698 h 127698"/>
                <a:gd name="connsiteX6" fmla="*/ 298767 w 298767"/>
                <a:gd name="connsiteY6" fmla="*/ 1715 h 127698"/>
                <a:gd name="connsiteX7" fmla="*/ 289369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69" y="0"/>
                  </a:moveTo>
                  <a:cubicBezTo>
                    <a:pt x="262001" y="11811"/>
                    <a:pt x="176721" y="62547"/>
                    <a:pt x="149416" y="76391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67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46" name="Volný tvar: obrazec 345">
              <a:extLst>
                <a:ext uri="{FF2B5EF4-FFF2-40B4-BE49-F238E27FC236}">
                  <a16:creationId xmlns:a16="http://schemas.microsoft.com/office/drawing/2014/main" id="{EDECF54F-0759-4C1A-BC1E-7CE8F38727DF}"/>
                </a:ext>
              </a:extLst>
            </p:cNvPr>
            <p:cNvSpPr/>
            <p:nvPr/>
          </p:nvSpPr>
          <p:spPr>
            <a:xfrm>
              <a:off x="1640332" y="6355524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701 w 298767"/>
                <a:gd name="connsiteY5" fmla="*/ 127698 h 127698"/>
                <a:gd name="connsiteX6" fmla="*/ 298767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701" y="127698"/>
                  </a:lnTo>
                  <a:cubicBezTo>
                    <a:pt x="176213" y="101917"/>
                    <a:pt x="271208" y="23051"/>
                    <a:pt x="298767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47" name="Volný tvar: obrazec 346">
              <a:extLst>
                <a:ext uri="{FF2B5EF4-FFF2-40B4-BE49-F238E27FC236}">
                  <a16:creationId xmlns:a16="http://schemas.microsoft.com/office/drawing/2014/main" id="{CEEEF179-3DC3-4F5C-B1E4-27AE5E601515}"/>
                </a:ext>
              </a:extLst>
            </p:cNvPr>
            <p:cNvSpPr/>
            <p:nvPr/>
          </p:nvSpPr>
          <p:spPr>
            <a:xfrm>
              <a:off x="1969770" y="6355524"/>
              <a:ext cx="298767" cy="127698"/>
            </a:xfrm>
            <a:custGeom>
              <a:avLst/>
              <a:gdLst>
                <a:gd name="connsiteX0" fmla="*/ 289306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638 w 298767"/>
                <a:gd name="connsiteY5" fmla="*/ 127698 h 127698"/>
                <a:gd name="connsiteX6" fmla="*/ 298767 w 298767"/>
                <a:gd name="connsiteY6" fmla="*/ 1715 h 127698"/>
                <a:gd name="connsiteX7" fmla="*/ 289306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06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618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67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48" name="Volný tvar: obrazec 347">
              <a:extLst>
                <a:ext uri="{FF2B5EF4-FFF2-40B4-BE49-F238E27FC236}">
                  <a16:creationId xmlns:a16="http://schemas.microsoft.com/office/drawing/2014/main" id="{ED74CA00-73F3-4FE1-BDE2-5F854B58A1DD}"/>
                </a:ext>
              </a:extLst>
            </p:cNvPr>
            <p:cNvSpPr/>
            <p:nvPr/>
          </p:nvSpPr>
          <p:spPr>
            <a:xfrm>
              <a:off x="2298826" y="6355524"/>
              <a:ext cx="298704" cy="127698"/>
            </a:xfrm>
            <a:custGeom>
              <a:avLst/>
              <a:gdLst>
                <a:gd name="connsiteX0" fmla="*/ 289433 w 298704"/>
                <a:gd name="connsiteY0" fmla="*/ 0 h 127698"/>
                <a:gd name="connsiteX1" fmla="*/ 149416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433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433" y="0"/>
                  </a:moveTo>
                  <a:cubicBezTo>
                    <a:pt x="262065" y="11811"/>
                    <a:pt x="176721" y="62547"/>
                    <a:pt x="149416" y="76391"/>
                  </a:cubicBezTo>
                  <a:cubicBezTo>
                    <a:pt x="122111" y="62547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086" y="101917"/>
                    <a:pt x="271082" y="23051"/>
                    <a:pt x="298704" y="1715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49" name="Volný tvar: obrazec 348">
              <a:extLst>
                <a:ext uri="{FF2B5EF4-FFF2-40B4-BE49-F238E27FC236}">
                  <a16:creationId xmlns:a16="http://schemas.microsoft.com/office/drawing/2014/main" id="{3809D372-FC7B-4424-8FB6-4E9D74C138BA}"/>
                </a:ext>
              </a:extLst>
            </p:cNvPr>
            <p:cNvSpPr/>
            <p:nvPr/>
          </p:nvSpPr>
          <p:spPr>
            <a:xfrm>
              <a:off x="2628201" y="6355524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416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01" y="11811"/>
                    <a:pt x="176720" y="62547"/>
                    <a:pt x="149416" y="76391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50" name="Volný tvar: obrazec 349">
              <a:extLst>
                <a:ext uri="{FF2B5EF4-FFF2-40B4-BE49-F238E27FC236}">
                  <a16:creationId xmlns:a16="http://schemas.microsoft.com/office/drawing/2014/main" id="{476E31A6-4B2F-4AB7-BFDE-A78D3472A34D}"/>
                </a:ext>
              </a:extLst>
            </p:cNvPr>
            <p:cNvSpPr/>
            <p:nvPr/>
          </p:nvSpPr>
          <p:spPr>
            <a:xfrm>
              <a:off x="2957385" y="6355524"/>
              <a:ext cx="298704" cy="127698"/>
            </a:xfrm>
            <a:custGeom>
              <a:avLst/>
              <a:gdLst>
                <a:gd name="connsiteX0" fmla="*/ 289369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69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69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085" y="101917"/>
                    <a:pt x="271082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51" name="Volný tvar: obrazec 350">
              <a:extLst>
                <a:ext uri="{FF2B5EF4-FFF2-40B4-BE49-F238E27FC236}">
                  <a16:creationId xmlns:a16="http://schemas.microsoft.com/office/drawing/2014/main" id="{84D11637-8402-47A5-8189-C7AC9CC34AC1}"/>
                </a:ext>
              </a:extLst>
            </p:cNvPr>
            <p:cNvSpPr/>
            <p:nvPr/>
          </p:nvSpPr>
          <p:spPr>
            <a:xfrm>
              <a:off x="3286759" y="6355524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593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52" name="Volný tvar: obrazec 351">
              <a:extLst>
                <a:ext uri="{FF2B5EF4-FFF2-40B4-BE49-F238E27FC236}">
                  <a16:creationId xmlns:a16="http://schemas.microsoft.com/office/drawing/2014/main" id="{83CA27D8-B525-4102-8D46-D07D462A6BC1}"/>
                </a:ext>
              </a:extLst>
            </p:cNvPr>
            <p:cNvSpPr/>
            <p:nvPr/>
          </p:nvSpPr>
          <p:spPr>
            <a:xfrm>
              <a:off x="3615880" y="6355524"/>
              <a:ext cx="298703" cy="127698"/>
            </a:xfrm>
            <a:custGeom>
              <a:avLst/>
              <a:gdLst>
                <a:gd name="connsiteX0" fmla="*/ 289370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70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53" name="Volný tvar: obrazec 352">
              <a:extLst>
                <a:ext uri="{FF2B5EF4-FFF2-40B4-BE49-F238E27FC236}">
                  <a16:creationId xmlns:a16="http://schemas.microsoft.com/office/drawing/2014/main" id="{6DC86A98-01B8-4257-8363-FC56E4C3C509}"/>
                </a:ext>
              </a:extLst>
            </p:cNvPr>
            <p:cNvSpPr/>
            <p:nvPr/>
          </p:nvSpPr>
          <p:spPr>
            <a:xfrm>
              <a:off x="3945318" y="6355524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54" name="Volný tvar: obrazec 353">
              <a:extLst>
                <a:ext uri="{FF2B5EF4-FFF2-40B4-BE49-F238E27FC236}">
                  <a16:creationId xmlns:a16="http://schemas.microsoft.com/office/drawing/2014/main" id="{F138AF7D-E0D0-46C0-8D1F-A24D46D433FA}"/>
                </a:ext>
              </a:extLst>
            </p:cNvPr>
            <p:cNvSpPr/>
            <p:nvPr/>
          </p:nvSpPr>
          <p:spPr>
            <a:xfrm>
              <a:off x="4274439" y="6355524"/>
              <a:ext cx="298703" cy="127698"/>
            </a:xfrm>
            <a:custGeom>
              <a:avLst/>
              <a:gdLst>
                <a:gd name="connsiteX0" fmla="*/ 289370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70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145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55" name="Volný tvar: obrazec 354">
              <a:extLst>
                <a:ext uri="{FF2B5EF4-FFF2-40B4-BE49-F238E27FC236}">
                  <a16:creationId xmlns:a16="http://schemas.microsoft.com/office/drawing/2014/main" id="{E53AD394-0CEE-48C9-BD29-7D1F6B60676A}"/>
                </a:ext>
              </a:extLst>
            </p:cNvPr>
            <p:cNvSpPr/>
            <p:nvPr/>
          </p:nvSpPr>
          <p:spPr>
            <a:xfrm>
              <a:off x="4603750" y="6355524"/>
              <a:ext cx="298703" cy="127698"/>
            </a:xfrm>
            <a:custGeom>
              <a:avLst/>
              <a:gdLst>
                <a:gd name="connsiteX0" fmla="*/ 289370 w 298703"/>
                <a:gd name="connsiteY0" fmla="*/ 0 h 127698"/>
                <a:gd name="connsiteX1" fmla="*/ 149416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70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70" y="0"/>
                  </a:moveTo>
                  <a:cubicBezTo>
                    <a:pt x="262001" y="11811"/>
                    <a:pt x="176657" y="62547"/>
                    <a:pt x="149416" y="76391"/>
                  </a:cubicBezTo>
                  <a:cubicBezTo>
                    <a:pt x="122110" y="62547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56" name="Volný tvar: obrazec 355">
              <a:extLst>
                <a:ext uri="{FF2B5EF4-FFF2-40B4-BE49-F238E27FC236}">
                  <a16:creationId xmlns:a16="http://schemas.microsoft.com/office/drawing/2014/main" id="{7C3363B5-446A-49F0-98EB-95DA2FBB0154}"/>
                </a:ext>
              </a:extLst>
            </p:cNvPr>
            <p:cNvSpPr/>
            <p:nvPr/>
          </p:nvSpPr>
          <p:spPr>
            <a:xfrm>
              <a:off x="4932934" y="6355524"/>
              <a:ext cx="298767" cy="127698"/>
            </a:xfrm>
            <a:custGeom>
              <a:avLst/>
              <a:gdLst>
                <a:gd name="connsiteX0" fmla="*/ 289369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701 w 298767"/>
                <a:gd name="connsiteY5" fmla="*/ 127698 h 127698"/>
                <a:gd name="connsiteX6" fmla="*/ 298767 w 298767"/>
                <a:gd name="connsiteY6" fmla="*/ 1715 h 127698"/>
                <a:gd name="connsiteX7" fmla="*/ 289369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69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701" y="127698"/>
                  </a:lnTo>
                  <a:cubicBezTo>
                    <a:pt x="176149" y="101917"/>
                    <a:pt x="271145" y="23051"/>
                    <a:pt x="298767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57" name="Volný tvar: obrazec 356">
              <a:extLst>
                <a:ext uri="{FF2B5EF4-FFF2-40B4-BE49-F238E27FC236}">
                  <a16:creationId xmlns:a16="http://schemas.microsoft.com/office/drawing/2014/main" id="{B6650EB8-E61A-4974-AFAF-F3C45163EF96}"/>
                </a:ext>
              </a:extLst>
            </p:cNvPr>
            <p:cNvSpPr/>
            <p:nvPr/>
          </p:nvSpPr>
          <p:spPr>
            <a:xfrm>
              <a:off x="5262181" y="6118097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58" name="Volný tvar: obrazec 357">
              <a:extLst>
                <a:ext uri="{FF2B5EF4-FFF2-40B4-BE49-F238E27FC236}">
                  <a16:creationId xmlns:a16="http://schemas.microsoft.com/office/drawing/2014/main" id="{E708B9AD-65B8-43E5-93E2-564F51DAD140}"/>
                </a:ext>
              </a:extLst>
            </p:cNvPr>
            <p:cNvSpPr/>
            <p:nvPr/>
          </p:nvSpPr>
          <p:spPr>
            <a:xfrm>
              <a:off x="5591428" y="6118097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1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59" name="Volný tvar: obrazec 358">
              <a:extLst>
                <a:ext uri="{FF2B5EF4-FFF2-40B4-BE49-F238E27FC236}">
                  <a16:creationId xmlns:a16="http://schemas.microsoft.com/office/drawing/2014/main" id="{386450CE-85AA-4AF8-9787-35DFE9549A53}"/>
                </a:ext>
              </a:extLst>
            </p:cNvPr>
            <p:cNvSpPr/>
            <p:nvPr/>
          </p:nvSpPr>
          <p:spPr>
            <a:xfrm>
              <a:off x="5920613" y="6118097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60" name="Volný tvar: obrazec 359">
              <a:extLst>
                <a:ext uri="{FF2B5EF4-FFF2-40B4-BE49-F238E27FC236}">
                  <a16:creationId xmlns:a16="http://schemas.microsoft.com/office/drawing/2014/main" id="{84CC3179-038A-4078-9703-53D5D405F4C6}"/>
                </a:ext>
              </a:extLst>
            </p:cNvPr>
            <p:cNvSpPr/>
            <p:nvPr/>
          </p:nvSpPr>
          <p:spPr>
            <a:xfrm>
              <a:off x="6249923" y="6118097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416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8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0" y="62484"/>
                    <a:pt x="36830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61" name="Volný tvar: obrazec 360">
              <a:extLst>
                <a:ext uri="{FF2B5EF4-FFF2-40B4-BE49-F238E27FC236}">
                  <a16:creationId xmlns:a16="http://schemas.microsoft.com/office/drawing/2014/main" id="{30A0F958-B9B0-4431-96B5-76624FEF9681}"/>
                </a:ext>
              </a:extLst>
            </p:cNvPr>
            <p:cNvSpPr/>
            <p:nvPr/>
          </p:nvSpPr>
          <p:spPr>
            <a:xfrm>
              <a:off x="6579044" y="6118097"/>
              <a:ext cx="298704" cy="127635"/>
            </a:xfrm>
            <a:custGeom>
              <a:avLst/>
              <a:gdLst>
                <a:gd name="connsiteX0" fmla="*/ 289434 w 298704"/>
                <a:gd name="connsiteY0" fmla="*/ 0 h 127635"/>
                <a:gd name="connsiteX1" fmla="*/ 149416 w 298704"/>
                <a:gd name="connsiteY1" fmla="*/ 76327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434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434" y="0"/>
                  </a:moveTo>
                  <a:cubicBezTo>
                    <a:pt x="262065" y="11811"/>
                    <a:pt x="176721" y="62484"/>
                    <a:pt x="149416" y="76327"/>
                  </a:cubicBezTo>
                  <a:cubicBezTo>
                    <a:pt x="122111" y="62484"/>
                    <a:pt x="36767" y="11748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4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62" name="Volný tvar: obrazec 361">
              <a:extLst>
                <a:ext uri="{FF2B5EF4-FFF2-40B4-BE49-F238E27FC236}">
                  <a16:creationId xmlns:a16="http://schemas.microsoft.com/office/drawing/2014/main" id="{4FB79074-1CCC-4529-A9B6-182066E23D64}"/>
                </a:ext>
              </a:extLst>
            </p:cNvPr>
            <p:cNvSpPr/>
            <p:nvPr/>
          </p:nvSpPr>
          <p:spPr>
            <a:xfrm>
              <a:off x="6908482" y="6118097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27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27"/>
                  </a:cubicBezTo>
                  <a:cubicBezTo>
                    <a:pt x="122048" y="62484"/>
                    <a:pt x="36703" y="11748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619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63" name="Volný tvar: obrazec 362">
              <a:extLst>
                <a:ext uri="{FF2B5EF4-FFF2-40B4-BE49-F238E27FC236}">
                  <a16:creationId xmlns:a16="http://schemas.microsoft.com/office/drawing/2014/main" id="{CE238A31-1557-44AC-91A4-F099B352BB9F}"/>
                </a:ext>
              </a:extLst>
            </p:cNvPr>
            <p:cNvSpPr/>
            <p:nvPr/>
          </p:nvSpPr>
          <p:spPr>
            <a:xfrm>
              <a:off x="7237666" y="6118097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2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64" name="Volný tvar: obrazec 363">
              <a:extLst>
                <a:ext uri="{FF2B5EF4-FFF2-40B4-BE49-F238E27FC236}">
                  <a16:creationId xmlns:a16="http://schemas.microsoft.com/office/drawing/2014/main" id="{5157F3F9-604F-4C18-99F0-85741B3215F7}"/>
                </a:ext>
              </a:extLst>
            </p:cNvPr>
            <p:cNvSpPr/>
            <p:nvPr/>
          </p:nvSpPr>
          <p:spPr>
            <a:xfrm>
              <a:off x="7566977" y="6118097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6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65" y="11811"/>
                    <a:pt x="176720" y="62484"/>
                    <a:pt x="149416" y="76327"/>
                  </a:cubicBezTo>
                  <a:cubicBezTo>
                    <a:pt x="122110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65" name="Volný tvar: obrazec 364">
              <a:extLst>
                <a:ext uri="{FF2B5EF4-FFF2-40B4-BE49-F238E27FC236}">
                  <a16:creationId xmlns:a16="http://schemas.microsoft.com/office/drawing/2014/main" id="{5A61183E-4E97-4661-962E-49835636A44D}"/>
                </a:ext>
              </a:extLst>
            </p:cNvPr>
            <p:cNvSpPr/>
            <p:nvPr/>
          </p:nvSpPr>
          <p:spPr>
            <a:xfrm>
              <a:off x="7896161" y="6118097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66" name="Volný tvar: obrazec 365">
              <a:extLst>
                <a:ext uri="{FF2B5EF4-FFF2-40B4-BE49-F238E27FC236}">
                  <a16:creationId xmlns:a16="http://schemas.microsoft.com/office/drawing/2014/main" id="{274775D2-CE3B-47E7-B890-4EC74676D4A7}"/>
                </a:ext>
              </a:extLst>
            </p:cNvPr>
            <p:cNvSpPr/>
            <p:nvPr/>
          </p:nvSpPr>
          <p:spPr>
            <a:xfrm>
              <a:off x="8225535" y="6118097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27"/>
                  </a:cubicBezTo>
                  <a:cubicBezTo>
                    <a:pt x="122047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67" name="Volný tvar: obrazec 366">
              <a:extLst>
                <a:ext uri="{FF2B5EF4-FFF2-40B4-BE49-F238E27FC236}">
                  <a16:creationId xmlns:a16="http://schemas.microsoft.com/office/drawing/2014/main" id="{24C768B1-4876-43A9-8FDC-89D0C7917380}"/>
                </a:ext>
              </a:extLst>
            </p:cNvPr>
            <p:cNvSpPr/>
            <p:nvPr/>
          </p:nvSpPr>
          <p:spPr>
            <a:xfrm>
              <a:off x="8554656" y="6118097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27 h 127635"/>
                <a:gd name="connsiteX2" fmla="*/ 9399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8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8" y="62484"/>
                    <a:pt x="36703" y="11748"/>
                    <a:pt x="9399" y="0"/>
                  </a:cubicBezTo>
                  <a:lnTo>
                    <a:pt x="0" y="1651"/>
                  </a:lnTo>
                  <a:cubicBezTo>
                    <a:pt x="27560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68" name="Volný tvar: obrazec 367">
              <a:extLst>
                <a:ext uri="{FF2B5EF4-FFF2-40B4-BE49-F238E27FC236}">
                  <a16:creationId xmlns:a16="http://schemas.microsoft.com/office/drawing/2014/main" id="{74FFD924-F6A8-459E-9C7F-0D1F4533D0C3}"/>
                </a:ext>
              </a:extLst>
            </p:cNvPr>
            <p:cNvSpPr/>
            <p:nvPr/>
          </p:nvSpPr>
          <p:spPr>
            <a:xfrm>
              <a:off x="8884031" y="6118097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1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7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1" y="76327"/>
                  </a:cubicBezTo>
                  <a:cubicBezTo>
                    <a:pt x="122047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7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69" name="Volný tvar: obrazec 368">
              <a:extLst>
                <a:ext uri="{FF2B5EF4-FFF2-40B4-BE49-F238E27FC236}">
                  <a16:creationId xmlns:a16="http://schemas.microsoft.com/office/drawing/2014/main" id="{181C4B5E-7DD1-44E8-8342-0B221A478B90}"/>
                </a:ext>
              </a:extLst>
            </p:cNvPr>
            <p:cNvSpPr/>
            <p:nvPr/>
          </p:nvSpPr>
          <p:spPr>
            <a:xfrm>
              <a:off x="9213151" y="6118097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720" y="62484"/>
                    <a:pt x="149352" y="76327"/>
                  </a:cubicBezTo>
                  <a:cubicBezTo>
                    <a:pt x="122047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70" name="Volný tvar: obrazec 369">
              <a:extLst>
                <a:ext uri="{FF2B5EF4-FFF2-40B4-BE49-F238E27FC236}">
                  <a16:creationId xmlns:a16="http://schemas.microsoft.com/office/drawing/2014/main" id="{5BCBAE9B-8761-4989-8F4C-20B8DD5E30D6}"/>
                </a:ext>
              </a:extLst>
            </p:cNvPr>
            <p:cNvSpPr/>
            <p:nvPr/>
          </p:nvSpPr>
          <p:spPr>
            <a:xfrm>
              <a:off x="5262181" y="6355524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71" name="Volný tvar: obrazec 370">
              <a:extLst>
                <a:ext uri="{FF2B5EF4-FFF2-40B4-BE49-F238E27FC236}">
                  <a16:creationId xmlns:a16="http://schemas.microsoft.com/office/drawing/2014/main" id="{A6FD8648-9FD6-4474-9624-C1BDC0BE232D}"/>
                </a:ext>
              </a:extLst>
            </p:cNvPr>
            <p:cNvSpPr/>
            <p:nvPr/>
          </p:nvSpPr>
          <p:spPr>
            <a:xfrm>
              <a:off x="5591428" y="6355524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721" y="62547"/>
                    <a:pt x="149416" y="76391"/>
                  </a:cubicBezTo>
                  <a:cubicBezTo>
                    <a:pt x="122111" y="62547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72" name="Volný tvar: obrazec 371">
              <a:extLst>
                <a:ext uri="{FF2B5EF4-FFF2-40B4-BE49-F238E27FC236}">
                  <a16:creationId xmlns:a16="http://schemas.microsoft.com/office/drawing/2014/main" id="{5EFDB3A0-79EB-41B2-BC63-877AA65103CF}"/>
                </a:ext>
              </a:extLst>
            </p:cNvPr>
            <p:cNvSpPr/>
            <p:nvPr/>
          </p:nvSpPr>
          <p:spPr>
            <a:xfrm>
              <a:off x="5920613" y="6355524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702 w 298767"/>
                <a:gd name="connsiteY5" fmla="*/ 127698 h 127698"/>
                <a:gd name="connsiteX6" fmla="*/ 298767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702" y="127698"/>
                  </a:lnTo>
                  <a:cubicBezTo>
                    <a:pt x="176213" y="101917"/>
                    <a:pt x="271145" y="23051"/>
                    <a:pt x="298767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73" name="Volný tvar: obrazec 372">
              <a:extLst>
                <a:ext uri="{FF2B5EF4-FFF2-40B4-BE49-F238E27FC236}">
                  <a16:creationId xmlns:a16="http://schemas.microsoft.com/office/drawing/2014/main" id="{656F3947-3B2C-4CA6-9FCC-6864108DD97D}"/>
                </a:ext>
              </a:extLst>
            </p:cNvPr>
            <p:cNvSpPr/>
            <p:nvPr/>
          </p:nvSpPr>
          <p:spPr>
            <a:xfrm>
              <a:off x="6249923" y="6355524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416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638 w 298767"/>
                <a:gd name="connsiteY5" fmla="*/ 127698 h 127698"/>
                <a:gd name="connsiteX6" fmla="*/ 298768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721" y="62547"/>
                    <a:pt x="149416" y="76391"/>
                  </a:cubicBezTo>
                  <a:cubicBezTo>
                    <a:pt x="122110" y="62547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618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68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74" name="Volný tvar: obrazec 373">
              <a:extLst>
                <a:ext uri="{FF2B5EF4-FFF2-40B4-BE49-F238E27FC236}">
                  <a16:creationId xmlns:a16="http://schemas.microsoft.com/office/drawing/2014/main" id="{067550D1-DF67-4866-AE57-1A735C2EEDA3}"/>
                </a:ext>
              </a:extLst>
            </p:cNvPr>
            <p:cNvSpPr/>
            <p:nvPr/>
          </p:nvSpPr>
          <p:spPr>
            <a:xfrm>
              <a:off x="6579044" y="6355524"/>
              <a:ext cx="298704" cy="127698"/>
            </a:xfrm>
            <a:custGeom>
              <a:avLst/>
              <a:gdLst>
                <a:gd name="connsiteX0" fmla="*/ 289434 w 298704"/>
                <a:gd name="connsiteY0" fmla="*/ 0 h 127698"/>
                <a:gd name="connsiteX1" fmla="*/ 149416 w 298704"/>
                <a:gd name="connsiteY1" fmla="*/ 76391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434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434" y="0"/>
                  </a:moveTo>
                  <a:cubicBezTo>
                    <a:pt x="262065" y="11811"/>
                    <a:pt x="176721" y="62547"/>
                    <a:pt x="149416" y="76391"/>
                  </a:cubicBezTo>
                  <a:cubicBezTo>
                    <a:pt x="122111" y="62547"/>
                    <a:pt x="36767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086" y="101917"/>
                    <a:pt x="271082" y="23051"/>
                    <a:pt x="298704" y="1715"/>
                  </a:cubicBezTo>
                  <a:lnTo>
                    <a:pt x="289434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75" name="Volný tvar: obrazec 374">
              <a:extLst>
                <a:ext uri="{FF2B5EF4-FFF2-40B4-BE49-F238E27FC236}">
                  <a16:creationId xmlns:a16="http://schemas.microsoft.com/office/drawing/2014/main" id="{6DC8E42F-B5C6-41C3-A5B0-28F0D457A76F}"/>
                </a:ext>
              </a:extLst>
            </p:cNvPr>
            <p:cNvSpPr/>
            <p:nvPr/>
          </p:nvSpPr>
          <p:spPr>
            <a:xfrm>
              <a:off x="6908482" y="6355524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1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657" y="62547"/>
                    <a:pt x="149352" y="76391"/>
                  </a:cubicBezTo>
                  <a:cubicBezTo>
                    <a:pt x="122048" y="62547"/>
                    <a:pt x="36703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619" y="101917"/>
                    <a:pt x="147066" y="127698"/>
                  </a:cubicBezTo>
                  <a:lnTo>
                    <a:pt x="151638" y="127698"/>
                  </a:lnTo>
                  <a:cubicBezTo>
                    <a:pt x="176086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76" name="Volný tvar: obrazec 375">
              <a:extLst>
                <a:ext uri="{FF2B5EF4-FFF2-40B4-BE49-F238E27FC236}">
                  <a16:creationId xmlns:a16="http://schemas.microsoft.com/office/drawing/2014/main" id="{846D5270-C013-46FA-82F8-E422D65F1541}"/>
                </a:ext>
              </a:extLst>
            </p:cNvPr>
            <p:cNvSpPr/>
            <p:nvPr/>
          </p:nvSpPr>
          <p:spPr>
            <a:xfrm>
              <a:off x="7237666" y="6355524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8 h 127698"/>
                <a:gd name="connsiteX5" fmla="*/ 151638 w 298703"/>
                <a:gd name="connsiteY5" fmla="*/ 127698 h 127698"/>
                <a:gd name="connsiteX6" fmla="*/ 298703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7"/>
                    <a:pt x="149352" y="76391"/>
                  </a:cubicBezTo>
                  <a:cubicBezTo>
                    <a:pt x="122047" y="62547"/>
                    <a:pt x="36702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5" y="127698"/>
                  </a:cubicBezTo>
                  <a:lnTo>
                    <a:pt x="151638" y="127698"/>
                  </a:lnTo>
                  <a:cubicBezTo>
                    <a:pt x="176085" y="101917"/>
                    <a:pt x="271081" y="23051"/>
                    <a:pt x="298703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77" name="Volný tvar: obrazec 376">
              <a:extLst>
                <a:ext uri="{FF2B5EF4-FFF2-40B4-BE49-F238E27FC236}">
                  <a16:creationId xmlns:a16="http://schemas.microsoft.com/office/drawing/2014/main" id="{7CC703F4-10A3-45C0-BD4A-C5EB7DC7FAB5}"/>
                </a:ext>
              </a:extLst>
            </p:cNvPr>
            <p:cNvSpPr/>
            <p:nvPr/>
          </p:nvSpPr>
          <p:spPr>
            <a:xfrm>
              <a:off x="7566977" y="6355524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416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3 w 298703"/>
                <a:gd name="connsiteY6" fmla="*/ 1715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65" y="11811"/>
                    <a:pt x="176720" y="62547"/>
                    <a:pt x="149416" y="76391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03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78" name="Volný tvar: obrazec 377">
              <a:extLst>
                <a:ext uri="{FF2B5EF4-FFF2-40B4-BE49-F238E27FC236}">
                  <a16:creationId xmlns:a16="http://schemas.microsoft.com/office/drawing/2014/main" id="{2A34A900-5A31-4602-A060-1494C3ED0B17}"/>
                </a:ext>
              </a:extLst>
            </p:cNvPr>
            <p:cNvSpPr/>
            <p:nvPr/>
          </p:nvSpPr>
          <p:spPr>
            <a:xfrm>
              <a:off x="7896161" y="6355524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79" name="Volný tvar: obrazec 378">
              <a:extLst>
                <a:ext uri="{FF2B5EF4-FFF2-40B4-BE49-F238E27FC236}">
                  <a16:creationId xmlns:a16="http://schemas.microsoft.com/office/drawing/2014/main" id="{FCB4A70F-008F-489B-B197-E9A5E4D249FA}"/>
                </a:ext>
              </a:extLst>
            </p:cNvPr>
            <p:cNvSpPr/>
            <p:nvPr/>
          </p:nvSpPr>
          <p:spPr>
            <a:xfrm>
              <a:off x="8225535" y="6355524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657" y="62547"/>
                    <a:pt x="149352" y="76391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80" name="Volný tvar: obrazec 379">
              <a:extLst>
                <a:ext uri="{FF2B5EF4-FFF2-40B4-BE49-F238E27FC236}">
                  <a16:creationId xmlns:a16="http://schemas.microsoft.com/office/drawing/2014/main" id="{33B6606B-6C4F-4D67-90CD-6AE1859518F2}"/>
                </a:ext>
              </a:extLst>
            </p:cNvPr>
            <p:cNvSpPr/>
            <p:nvPr/>
          </p:nvSpPr>
          <p:spPr>
            <a:xfrm>
              <a:off x="8554656" y="6355524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352 w 298767"/>
                <a:gd name="connsiteY1" fmla="*/ 76391 h 127698"/>
                <a:gd name="connsiteX2" fmla="*/ 9399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702 w 298767"/>
                <a:gd name="connsiteY5" fmla="*/ 127698 h 127698"/>
                <a:gd name="connsiteX6" fmla="*/ 298768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8" y="62547"/>
                    <a:pt x="36703" y="11811"/>
                    <a:pt x="9399" y="0"/>
                  </a:cubicBezTo>
                  <a:lnTo>
                    <a:pt x="0" y="1715"/>
                  </a:lnTo>
                  <a:cubicBezTo>
                    <a:pt x="27560" y="23051"/>
                    <a:pt x="122555" y="101917"/>
                    <a:pt x="147066" y="127698"/>
                  </a:cubicBezTo>
                  <a:lnTo>
                    <a:pt x="151702" y="127698"/>
                  </a:lnTo>
                  <a:cubicBezTo>
                    <a:pt x="176213" y="101917"/>
                    <a:pt x="271145" y="23051"/>
                    <a:pt x="298768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81" name="Volný tvar: obrazec 380">
              <a:extLst>
                <a:ext uri="{FF2B5EF4-FFF2-40B4-BE49-F238E27FC236}">
                  <a16:creationId xmlns:a16="http://schemas.microsoft.com/office/drawing/2014/main" id="{3E5B8101-E015-4B06-A7E3-5D139886BBB2}"/>
                </a:ext>
              </a:extLst>
            </p:cNvPr>
            <p:cNvSpPr/>
            <p:nvPr/>
          </p:nvSpPr>
          <p:spPr>
            <a:xfrm>
              <a:off x="8884031" y="6355524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1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8 h 127698"/>
                <a:gd name="connsiteX5" fmla="*/ 151637 w 298703"/>
                <a:gd name="connsiteY5" fmla="*/ 127698 h 127698"/>
                <a:gd name="connsiteX6" fmla="*/ 298703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657" y="62547"/>
                    <a:pt x="149351" y="76391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5" y="127698"/>
                  </a:cubicBezTo>
                  <a:lnTo>
                    <a:pt x="151637" y="127698"/>
                  </a:lnTo>
                  <a:cubicBezTo>
                    <a:pt x="176149" y="101917"/>
                    <a:pt x="271081" y="23051"/>
                    <a:pt x="298703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82" name="Volný tvar: obrazec 381">
              <a:extLst>
                <a:ext uri="{FF2B5EF4-FFF2-40B4-BE49-F238E27FC236}">
                  <a16:creationId xmlns:a16="http://schemas.microsoft.com/office/drawing/2014/main" id="{A2599489-D4EE-4293-A35F-8FA335D179EA}"/>
                </a:ext>
              </a:extLst>
            </p:cNvPr>
            <p:cNvSpPr/>
            <p:nvPr/>
          </p:nvSpPr>
          <p:spPr>
            <a:xfrm>
              <a:off x="9213151" y="6355524"/>
              <a:ext cx="298704" cy="127698"/>
            </a:xfrm>
            <a:custGeom>
              <a:avLst/>
              <a:gdLst>
                <a:gd name="connsiteX0" fmla="*/ 289369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69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69" y="0"/>
                  </a:moveTo>
                  <a:cubicBezTo>
                    <a:pt x="262001" y="11811"/>
                    <a:pt x="176720" y="62547"/>
                    <a:pt x="149352" y="76391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085" y="101917"/>
                    <a:pt x="271081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83" name="Volný tvar: obrazec 382">
              <a:extLst>
                <a:ext uri="{FF2B5EF4-FFF2-40B4-BE49-F238E27FC236}">
                  <a16:creationId xmlns:a16="http://schemas.microsoft.com/office/drawing/2014/main" id="{901AB671-FBA9-480F-8940-671B32120214}"/>
                </a:ext>
              </a:extLst>
            </p:cNvPr>
            <p:cNvSpPr/>
            <p:nvPr/>
          </p:nvSpPr>
          <p:spPr>
            <a:xfrm>
              <a:off x="9542335" y="6118097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0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84" name="Volný tvar: obrazec 383">
              <a:extLst>
                <a:ext uri="{FF2B5EF4-FFF2-40B4-BE49-F238E27FC236}">
                  <a16:creationId xmlns:a16="http://schemas.microsoft.com/office/drawing/2014/main" id="{8DEDBA69-EF37-4F76-890E-E9A41EBD70FA}"/>
                </a:ext>
              </a:extLst>
            </p:cNvPr>
            <p:cNvSpPr/>
            <p:nvPr/>
          </p:nvSpPr>
          <p:spPr>
            <a:xfrm>
              <a:off x="9871582" y="6118097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27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4" y="62484"/>
                    <a:pt x="149352" y="76327"/>
                  </a:cubicBezTo>
                  <a:cubicBezTo>
                    <a:pt x="122048" y="62484"/>
                    <a:pt x="36703" y="11748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85" name="Volný tvar: obrazec 384">
              <a:extLst>
                <a:ext uri="{FF2B5EF4-FFF2-40B4-BE49-F238E27FC236}">
                  <a16:creationId xmlns:a16="http://schemas.microsoft.com/office/drawing/2014/main" id="{01B0D578-CD46-4B62-9888-EC4931BFDD46}"/>
                </a:ext>
              </a:extLst>
            </p:cNvPr>
            <p:cNvSpPr/>
            <p:nvPr/>
          </p:nvSpPr>
          <p:spPr>
            <a:xfrm>
              <a:off x="10200830" y="6118097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5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64" y="11811"/>
                    <a:pt x="176720" y="62484"/>
                    <a:pt x="149415" y="76327"/>
                  </a:cubicBezTo>
                  <a:cubicBezTo>
                    <a:pt x="122110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86" name="Volný tvar: obrazec 385">
              <a:extLst>
                <a:ext uri="{FF2B5EF4-FFF2-40B4-BE49-F238E27FC236}">
                  <a16:creationId xmlns:a16="http://schemas.microsoft.com/office/drawing/2014/main" id="{E4D85535-684D-4F9D-A8A9-83F5629DFC31}"/>
                </a:ext>
              </a:extLst>
            </p:cNvPr>
            <p:cNvSpPr/>
            <p:nvPr/>
          </p:nvSpPr>
          <p:spPr>
            <a:xfrm>
              <a:off x="10530014" y="6118097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87" name="Volný tvar: obrazec 386">
              <a:extLst>
                <a:ext uri="{FF2B5EF4-FFF2-40B4-BE49-F238E27FC236}">
                  <a16:creationId xmlns:a16="http://schemas.microsoft.com/office/drawing/2014/main" id="{0458C5F0-3434-43C0-8B82-DD9844BEEBB2}"/>
                </a:ext>
              </a:extLst>
            </p:cNvPr>
            <p:cNvSpPr/>
            <p:nvPr/>
          </p:nvSpPr>
          <p:spPr>
            <a:xfrm>
              <a:off x="10859389" y="6118097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27"/>
                  </a:cubicBezTo>
                  <a:cubicBezTo>
                    <a:pt x="122047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88" name="Volný tvar: obrazec 387">
              <a:extLst>
                <a:ext uri="{FF2B5EF4-FFF2-40B4-BE49-F238E27FC236}">
                  <a16:creationId xmlns:a16="http://schemas.microsoft.com/office/drawing/2014/main" id="{39057BBA-F741-450A-89A9-92E1A9B79B1E}"/>
                </a:ext>
              </a:extLst>
            </p:cNvPr>
            <p:cNvSpPr/>
            <p:nvPr/>
          </p:nvSpPr>
          <p:spPr>
            <a:xfrm>
              <a:off x="11188509" y="6118097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89" name="Volný tvar: obrazec 388">
              <a:extLst>
                <a:ext uri="{FF2B5EF4-FFF2-40B4-BE49-F238E27FC236}">
                  <a16:creationId xmlns:a16="http://schemas.microsoft.com/office/drawing/2014/main" id="{2B3313A6-957C-4ADA-BD21-D0C8740E4109}"/>
                </a:ext>
              </a:extLst>
            </p:cNvPr>
            <p:cNvSpPr/>
            <p:nvPr/>
          </p:nvSpPr>
          <p:spPr>
            <a:xfrm>
              <a:off x="11517883" y="6118097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416" y="76327"/>
                  </a:cubicBezTo>
                  <a:cubicBezTo>
                    <a:pt x="122110" y="62484"/>
                    <a:pt x="36830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90" name="Volný tvar: obrazec 389">
              <a:extLst>
                <a:ext uri="{FF2B5EF4-FFF2-40B4-BE49-F238E27FC236}">
                  <a16:creationId xmlns:a16="http://schemas.microsoft.com/office/drawing/2014/main" id="{BC1DEFBB-5E7F-4C5A-BF80-C8BCE0DEAAFB}"/>
                </a:ext>
              </a:extLst>
            </p:cNvPr>
            <p:cNvSpPr/>
            <p:nvPr/>
          </p:nvSpPr>
          <p:spPr>
            <a:xfrm>
              <a:off x="9542335" y="6355524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721" y="62547"/>
                    <a:pt x="149416" y="76391"/>
                  </a:cubicBezTo>
                  <a:cubicBezTo>
                    <a:pt x="122110" y="62547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085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91" name="Volný tvar: obrazec 390">
              <a:extLst>
                <a:ext uri="{FF2B5EF4-FFF2-40B4-BE49-F238E27FC236}">
                  <a16:creationId xmlns:a16="http://schemas.microsoft.com/office/drawing/2014/main" id="{EA091F80-DE7F-465B-8153-2A36559B7464}"/>
                </a:ext>
              </a:extLst>
            </p:cNvPr>
            <p:cNvSpPr/>
            <p:nvPr/>
          </p:nvSpPr>
          <p:spPr>
            <a:xfrm>
              <a:off x="9871582" y="6355524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1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594" y="62547"/>
                    <a:pt x="149352" y="76391"/>
                  </a:cubicBezTo>
                  <a:cubicBezTo>
                    <a:pt x="122048" y="62547"/>
                    <a:pt x="36703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92" name="Volný tvar: obrazec 391">
              <a:extLst>
                <a:ext uri="{FF2B5EF4-FFF2-40B4-BE49-F238E27FC236}">
                  <a16:creationId xmlns:a16="http://schemas.microsoft.com/office/drawing/2014/main" id="{D1FB2512-DB65-4B77-8BC7-CF13477891E3}"/>
                </a:ext>
              </a:extLst>
            </p:cNvPr>
            <p:cNvSpPr/>
            <p:nvPr/>
          </p:nvSpPr>
          <p:spPr>
            <a:xfrm>
              <a:off x="10200830" y="6355524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415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8 h 127698"/>
                <a:gd name="connsiteX5" fmla="*/ 151638 w 298703"/>
                <a:gd name="connsiteY5" fmla="*/ 127698 h 127698"/>
                <a:gd name="connsiteX6" fmla="*/ 298703 w 298703"/>
                <a:gd name="connsiteY6" fmla="*/ 1715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64" y="11811"/>
                    <a:pt x="176720" y="62547"/>
                    <a:pt x="149415" y="76391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5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03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93" name="Volný tvar: obrazec 392">
              <a:extLst>
                <a:ext uri="{FF2B5EF4-FFF2-40B4-BE49-F238E27FC236}">
                  <a16:creationId xmlns:a16="http://schemas.microsoft.com/office/drawing/2014/main" id="{619650F7-5DD7-4CD3-9E74-F01855373C68}"/>
                </a:ext>
              </a:extLst>
            </p:cNvPr>
            <p:cNvSpPr/>
            <p:nvPr/>
          </p:nvSpPr>
          <p:spPr>
            <a:xfrm>
              <a:off x="10530014" y="6355524"/>
              <a:ext cx="298704" cy="127698"/>
            </a:xfrm>
            <a:custGeom>
              <a:avLst/>
              <a:gdLst>
                <a:gd name="connsiteX0" fmla="*/ 289369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69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69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94" name="Volný tvar: obrazec 393">
              <a:extLst>
                <a:ext uri="{FF2B5EF4-FFF2-40B4-BE49-F238E27FC236}">
                  <a16:creationId xmlns:a16="http://schemas.microsoft.com/office/drawing/2014/main" id="{71BDFA27-C766-4868-A3FD-8958AA467581}"/>
                </a:ext>
              </a:extLst>
            </p:cNvPr>
            <p:cNvSpPr/>
            <p:nvPr/>
          </p:nvSpPr>
          <p:spPr>
            <a:xfrm>
              <a:off x="10859389" y="6355524"/>
              <a:ext cx="298767" cy="127698"/>
            </a:xfrm>
            <a:custGeom>
              <a:avLst/>
              <a:gdLst>
                <a:gd name="connsiteX0" fmla="*/ 289306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638 w 298767"/>
                <a:gd name="connsiteY5" fmla="*/ 127698 h 127698"/>
                <a:gd name="connsiteX6" fmla="*/ 298767 w 298767"/>
                <a:gd name="connsiteY6" fmla="*/ 1715 h 127698"/>
                <a:gd name="connsiteX7" fmla="*/ 289306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06" y="0"/>
                  </a:moveTo>
                  <a:cubicBezTo>
                    <a:pt x="261938" y="11811"/>
                    <a:pt x="176657" y="62547"/>
                    <a:pt x="149352" y="76391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618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67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95" name="Volný tvar: obrazec 394">
              <a:extLst>
                <a:ext uri="{FF2B5EF4-FFF2-40B4-BE49-F238E27FC236}">
                  <a16:creationId xmlns:a16="http://schemas.microsoft.com/office/drawing/2014/main" id="{ED845DCA-19BE-43E2-A439-DE98423C43D8}"/>
                </a:ext>
              </a:extLst>
            </p:cNvPr>
            <p:cNvSpPr/>
            <p:nvPr/>
          </p:nvSpPr>
          <p:spPr>
            <a:xfrm>
              <a:off x="11188509" y="6355524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145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96" name="Volný tvar: obrazec 395">
              <a:extLst>
                <a:ext uri="{FF2B5EF4-FFF2-40B4-BE49-F238E27FC236}">
                  <a16:creationId xmlns:a16="http://schemas.microsoft.com/office/drawing/2014/main" id="{75C97D6B-5360-4B05-856D-91F8EFC1DCBF}"/>
                </a:ext>
              </a:extLst>
            </p:cNvPr>
            <p:cNvSpPr/>
            <p:nvPr/>
          </p:nvSpPr>
          <p:spPr>
            <a:xfrm>
              <a:off x="11517883" y="6355524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7"/>
                    <a:pt x="149416" y="76391"/>
                  </a:cubicBezTo>
                  <a:cubicBezTo>
                    <a:pt x="122110" y="62547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98" name="Volný tvar: obrazec 397">
              <a:extLst>
                <a:ext uri="{FF2B5EF4-FFF2-40B4-BE49-F238E27FC236}">
                  <a16:creationId xmlns:a16="http://schemas.microsoft.com/office/drawing/2014/main" id="{6E6DDE42-3F51-4FF7-894E-6F006CB68EDA}"/>
                </a:ext>
              </a:extLst>
            </p:cNvPr>
            <p:cNvSpPr/>
            <p:nvPr/>
          </p:nvSpPr>
          <p:spPr>
            <a:xfrm>
              <a:off x="981900" y="5640133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99" name="Volný tvar: obrazec 398">
              <a:extLst>
                <a:ext uri="{FF2B5EF4-FFF2-40B4-BE49-F238E27FC236}">
                  <a16:creationId xmlns:a16="http://schemas.microsoft.com/office/drawing/2014/main" id="{12FFC257-4FF5-47DB-8223-EBC47504CF9B}"/>
                </a:ext>
              </a:extLst>
            </p:cNvPr>
            <p:cNvSpPr/>
            <p:nvPr/>
          </p:nvSpPr>
          <p:spPr>
            <a:xfrm>
              <a:off x="1311211" y="5640133"/>
              <a:ext cx="298767" cy="127634"/>
            </a:xfrm>
            <a:custGeom>
              <a:avLst/>
              <a:gdLst>
                <a:gd name="connsiteX0" fmla="*/ 289369 w 298767"/>
                <a:gd name="connsiteY0" fmla="*/ 0 h 127634"/>
                <a:gd name="connsiteX1" fmla="*/ 149416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7 w 298767"/>
                <a:gd name="connsiteY6" fmla="*/ 1651 h 127634"/>
                <a:gd name="connsiteX7" fmla="*/ 289369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69" y="0"/>
                  </a:moveTo>
                  <a:cubicBezTo>
                    <a:pt x="262001" y="11811"/>
                    <a:pt x="176721" y="62484"/>
                    <a:pt x="149416" y="76390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1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00" name="Volný tvar: obrazec 399">
              <a:extLst>
                <a:ext uri="{FF2B5EF4-FFF2-40B4-BE49-F238E27FC236}">
                  <a16:creationId xmlns:a16="http://schemas.microsoft.com/office/drawing/2014/main" id="{E1987E06-9264-42BB-9B93-42C6851434E8}"/>
                </a:ext>
              </a:extLst>
            </p:cNvPr>
            <p:cNvSpPr/>
            <p:nvPr/>
          </p:nvSpPr>
          <p:spPr>
            <a:xfrm>
              <a:off x="1640332" y="5640133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1 w 298767"/>
                <a:gd name="connsiteY5" fmla="*/ 127635 h 127634"/>
                <a:gd name="connsiteX6" fmla="*/ 298767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213" y="101917"/>
                    <a:pt x="271208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01" name="Volný tvar: obrazec 400">
              <a:extLst>
                <a:ext uri="{FF2B5EF4-FFF2-40B4-BE49-F238E27FC236}">
                  <a16:creationId xmlns:a16="http://schemas.microsoft.com/office/drawing/2014/main" id="{2998A284-B2DF-4AE8-9EE4-F6DE3B51D42A}"/>
                </a:ext>
              </a:extLst>
            </p:cNvPr>
            <p:cNvSpPr/>
            <p:nvPr/>
          </p:nvSpPr>
          <p:spPr>
            <a:xfrm>
              <a:off x="1969770" y="5640133"/>
              <a:ext cx="298767" cy="127634"/>
            </a:xfrm>
            <a:custGeom>
              <a:avLst/>
              <a:gdLst>
                <a:gd name="connsiteX0" fmla="*/ 289306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7 w 298767"/>
                <a:gd name="connsiteY6" fmla="*/ 1651 h 127634"/>
                <a:gd name="connsiteX7" fmla="*/ 289306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02" name="Volný tvar: obrazec 401">
              <a:extLst>
                <a:ext uri="{FF2B5EF4-FFF2-40B4-BE49-F238E27FC236}">
                  <a16:creationId xmlns:a16="http://schemas.microsoft.com/office/drawing/2014/main" id="{ED8092B1-8DFA-4D28-ADC2-5E3B9F9692FB}"/>
                </a:ext>
              </a:extLst>
            </p:cNvPr>
            <p:cNvSpPr/>
            <p:nvPr/>
          </p:nvSpPr>
          <p:spPr>
            <a:xfrm>
              <a:off x="2298826" y="5640133"/>
              <a:ext cx="298704" cy="127634"/>
            </a:xfrm>
            <a:custGeom>
              <a:avLst/>
              <a:gdLst>
                <a:gd name="connsiteX0" fmla="*/ 289433 w 298704"/>
                <a:gd name="connsiteY0" fmla="*/ 0 h 127634"/>
                <a:gd name="connsiteX1" fmla="*/ 149416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433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433" y="0"/>
                  </a:moveTo>
                  <a:cubicBezTo>
                    <a:pt x="262065" y="11811"/>
                    <a:pt x="176721" y="62484"/>
                    <a:pt x="149416" y="76390"/>
                  </a:cubicBezTo>
                  <a:cubicBezTo>
                    <a:pt x="122111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917"/>
                    <a:pt x="271082" y="22987"/>
                    <a:pt x="298704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03" name="Volný tvar: obrazec 402">
              <a:extLst>
                <a:ext uri="{FF2B5EF4-FFF2-40B4-BE49-F238E27FC236}">
                  <a16:creationId xmlns:a16="http://schemas.microsoft.com/office/drawing/2014/main" id="{8EB15BBC-5892-4997-B26B-A99ABABF04F6}"/>
                </a:ext>
              </a:extLst>
            </p:cNvPr>
            <p:cNvSpPr/>
            <p:nvPr/>
          </p:nvSpPr>
          <p:spPr>
            <a:xfrm>
              <a:off x="2628201" y="5640133"/>
              <a:ext cx="298703" cy="127634"/>
            </a:xfrm>
            <a:custGeom>
              <a:avLst/>
              <a:gdLst>
                <a:gd name="connsiteX0" fmla="*/ 289369 w 298703"/>
                <a:gd name="connsiteY0" fmla="*/ 0 h 127634"/>
                <a:gd name="connsiteX1" fmla="*/ 149416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69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69" y="0"/>
                  </a:moveTo>
                  <a:cubicBezTo>
                    <a:pt x="262001" y="11811"/>
                    <a:pt x="176720" y="62484"/>
                    <a:pt x="149416" y="76390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04" name="Volný tvar: obrazec 403">
              <a:extLst>
                <a:ext uri="{FF2B5EF4-FFF2-40B4-BE49-F238E27FC236}">
                  <a16:creationId xmlns:a16="http://schemas.microsoft.com/office/drawing/2014/main" id="{4CAE1D07-760E-4038-8E4F-7332D56F89A3}"/>
                </a:ext>
              </a:extLst>
            </p:cNvPr>
            <p:cNvSpPr/>
            <p:nvPr/>
          </p:nvSpPr>
          <p:spPr>
            <a:xfrm>
              <a:off x="2957385" y="5640133"/>
              <a:ext cx="298704" cy="127634"/>
            </a:xfrm>
            <a:custGeom>
              <a:avLst/>
              <a:gdLst>
                <a:gd name="connsiteX0" fmla="*/ 289369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69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917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05" name="Volný tvar: obrazec 404">
              <a:extLst>
                <a:ext uri="{FF2B5EF4-FFF2-40B4-BE49-F238E27FC236}">
                  <a16:creationId xmlns:a16="http://schemas.microsoft.com/office/drawing/2014/main" id="{542666F0-2DB9-49B9-A921-4F64517604E8}"/>
                </a:ext>
              </a:extLst>
            </p:cNvPr>
            <p:cNvSpPr/>
            <p:nvPr/>
          </p:nvSpPr>
          <p:spPr>
            <a:xfrm>
              <a:off x="3286759" y="5640133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06" name="Volný tvar: obrazec 405">
              <a:extLst>
                <a:ext uri="{FF2B5EF4-FFF2-40B4-BE49-F238E27FC236}">
                  <a16:creationId xmlns:a16="http://schemas.microsoft.com/office/drawing/2014/main" id="{1DF6DBA0-E44B-4A1D-8B56-5C1CB37F0261}"/>
                </a:ext>
              </a:extLst>
            </p:cNvPr>
            <p:cNvSpPr/>
            <p:nvPr/>
          </p:nvSpPr>
          <p:spPr>
            <a:xfrm>
              <a:off x="3615880" y="5640133"/>
              <a:ext cx="298703" cy="127634"/>
            </a:xfrm>
            <a:custGeom>
              <a:avLst/>
              <a:gdLst>
                <a:gd name="connsiteX0" fmla="*/ 289370 w 298703"/>
                <a:gd name="connsiteY0" fmla="*/ 0 h 127634"/>
                <a:gd name="connsiteX1" fmla="*/ 149352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70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07" name="Volný tvar: obrazec 406">
              <a:extLst>
                <a:ext uri="{FF2B5EF4-FFF2-40B4-BE49-F238E27FC236}">
                  <a16:creationId xmlns:a16="http://schemas.microsoft.com/office/drawing/2014/main" id="{D2DB48B4-2B29-4C17-A9A0-B1B810E43217}"/>
                </a:ext>
              </a:extLst>
            </p:cNvPr>
            <p:cNvSpPr/>
            <p:nvPr/>
          </p:nvSpPr>
          <p:spPr>
            <a:xfrm>
              <a:off x="3945318" y="5640133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08" name="Volný tvar: obrazec 407">
              <a:extLst>
                <a:ext uri="{FF2B5EF4-FFF2-40B4-BE49-F238E27FC236}">
                  <a16:creationId xmlns:a16="http://schemas.microsoft.com/office/drawing/2014/main" id="{33514EBB-FFAC-4F51-8F58-AE8F794E35B5}"/>
                </a:ext>
              </a:extLst>
            </p:cNvPr>
            <p:cNvSpPr/>
            <p:nvPr/>
          </p:nvSpPr>
          <p:spPr>
            <a:xfrm>
              <a:off x="4274439" y="5640133"/>
              <a:ext cx="298703" cy="127634"/>
            </a:xfrm>
            <a:custGeom>
              <a:avLst/>
              <a:gdLst>
                <a:gd name="connsiteX0" fmla="*/ 289370 w 298703"/>
                <a:gd name="connsiteY0" fmla="*/ 0 h 127634"/>
                <a:gd name="connsiteX1" fmla="*/ 149352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70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09" name="Volný tvar: obrazec 408">
              <a:extLst>
                <a:ext uri="{FF2B5EF4-FFF2-40B4-BE49-F238E27FC236}">
                  <a16:creationId xmlns:a16="http://schemas.microsoft.com/office/drawing/2014/main" id="{CB43FCD1-AA60-413D-8248-5895B798DA73}"/>
                </a:ext>
              </a:extLst>
            </p:cNvPr>
            <p:cNvSpPr/>
            <p:nvPr/>
          </p:nvSpPr>
          <p:spPr>
            <a:xfrm>
              <a:off x="4603750" y="5640133"/>
              <a:ext cx="298703" cy="127634"/>
            </a:xfrm>
            <a:custGeom>
              <a:avLst/>
              <a:gdLst>
                <a:gd name="connsiteX0" fmla="*/ 289370 w 298703"/>
                <a:gd name="connsiteY0" fmla="*/ 0 h 127634"/>
                <a:gd name="connsiteX1" fmla="*/ 149416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70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416" y="76390"/>
                  </a:cubicBezTo>
                  <a:cubicBezTo>
                    <a:pt x="122110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10" name="Volný tvar: obrazec 409">
              <a:extLst>
                <a:ext uri="{FF2B5EF4-FFF2-40B4-BE49-F238E27FC236}">
                  <a16:creationId xmlns:a16="http://schemas.microsoft.com/office/drawing/2014/main" id="{01CB69B7-6315-4D29-BD0D-4ABD658559FF}"/>
                </a:ext>
              </a:extLst>
            </p:cNvPr>
            <p:cNvSpPr/>
            <p:nvPr/>
          </p:nvSpPr>
          <p:spPr>
            <a:xfrm>
              <a:off x="4932934" y="5640133"/>
              <a:ext cx="298767" cy="127634"/>
            </a:xfrm>
            <a:custGeom>
              <a:avLst/>
              <a:gdLst>
                <a:gd name="connsiteX0" fmla="*/ 289369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1 w 298767"/>
                <a:gd name="connsiteY5" fmla="*/ 127635 h 127634"/>
                <a:gd name="connsiteX6" fmla="*/ 298767 w 298767"/>
                <a:gd name="connsiteY6" fmla="*/ 1651 h 127634"/>
                <a:gd name="connsiteX7" fmla="*/ 289369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149" y="101917"/>
                    <a:pt x="271145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11" name="Volný tvar: obrazec 410">
              <a:extLst>
                <a:ext uri="{FF2B5EF4-FFF2-40B4-BE49-F238E27FC236}">
                  <a16:creationId xmlns:a16="http://schemas.microsoft.com/office/drawing/2014/main" id="{562A0B84-845E-4279-9053-DCFECD5A1C0B}"/>
                </a:ext>
              </a:extLst>
            </p:cNvPr>
            <p:cNvSpPr/>
            <p:nvPr/>
          </p:nvSpPr>
          <p:spPr>
            <a:xfrm>
              <a:off x="981900" y="5877623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12" name="Volný tvar: obrazec 411">
              <a:extLst>
                <a:ext uri="{FF2B5EF4-FFF2-40B4-BE49-F238E27FC236}">
                  <a16:creationId xmlns:a16="http://schemas.microsoft.com/office/drawing/2014/main" id="{D65F7601-AD8B-4A5B-A612-DBA0C5F94C51}"/>
                </a:ext>
              </a:extLst>
            </p:cNvPr>
            <p:cNvSpPr/>
            <p:nvPr/>
          </p:nvSpPr>
          <p:spPr>
            <a:xfrm>
              <a:off x="1311211" y="5877623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416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13" name="Volný tvar: obrazec 412">
              <a:extLst>
                <a:ext uri="{FF2B5EF4-FFF2-40B4-BE49-F238E27FC236}">
                  <a16:creationId xmlns:a16="http://schemas.microsoft.com/office/drawing/2014/main" id="{B614C38E-46C3-4064-9CC8-6F7907BD8CD4}"/>
                </a:ext>
              </a:extLst>
            </p:cNvPr>
            <p:cNvSpPr/>
            <p:nvPr/>
          </p:nvSpPr>
          <p:spPr>
            <a:xfrm>
              <a:off x="1640332" y="5877623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1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213" y="101854"/>
                    <a:pt x="271208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14" name="Volný tvar: obrazec 413">
              <a:extLst>
                <a:ext uri="{FF2B5EF4-FFF2-40B4-BE49-F238E27FC236}">
                  <a16:creationId xmlns:a16="http://schemas.microsoft.com/office/drawing/2014/main" id="{FFCBE334-B212-4240-AEA6-1CBB286FF221}"/>
                </a:ext>
              </a:extLst>
            </p:cNvPr>
            <p:cNvSpPr/>
            <p:nvPr/>
          </p:nvSpPr>
          <p:spPr>
            <a:xfrm>
              <a:off x="1969770" y="5877623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15" name="Volný tvar: obrazec 414">
              <a:extLst>
                <a:ext uri="{FF2B5EF4-FFF2-40B4-BE49-F238E27FC236}">
                  <a16:creationId xmlns:a16="http://schemas.microsoft.com/office/drawing/2014/main" id="{0F939AF7-9185-4A63-8495-A12E26E3BAA6}"/>
                </a:ext>
              </a:extLst>
            </p:cNvPr>
            <p:cNvSpPr/>
            <p:nvPr/>
          </p:nvSpPr>
          <p:spPr>
            <a:xfrm>
              <a:off x="2298826" y="5877623"/>
              <a:ext cx="298704" cy="127635"/>
            </a:xfrm>
            <a:custGeom>
              <a:avLst/>
              <a:gdLst>
                <a:gd name="connsiteX0" fmla="*/ 289433 w 298704"/>
                <a:gd name="connsiteY0" fmla="*/ 0 h 127635"/>
                <a:gd name="connsiteX1" fmla="*/ 149416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433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433" y="0"/>
                  </a:moveTo>
                  <a:cubicBezTo>
                    <a:pt x="262065" y="11811"/>
                    <a:pt x="176721" y="62548"/>
                    <a:pt x="149416" y="76391"/>
                  </a:cubicBezTo>
                  <a:cubicBezTo>
                    <a:pt x="122111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16" name="Volný tvar: obrazec 415">
              <a:extLst>
                <a:ext uri="{FF2B5EF4-FFF2-40B4-BE49-F238E27FC236}">
                  <a16:creationId xmlns:a16="http://schemas.microsoft.com/office/drawing/2014/main" id="{6F5CF21E-702A-4C42-94A2-A47EBD4177D2}"/>
                </a:ext>
              </a:extLst>
            </p:cNvPr>
            <p:cNvSpPr/>
            <p:nvPr/>
          </p:nvSpPr>
          <p:spPr>
            <a:xfrm>
              <a:off x="2628201" y="5877623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6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1" y="11811"/>
                    <a:pt x="176720" y="62548"/>
                    <a:pt x="149416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17" name="Volný tvar: obrazec 416">
              <a:extLst>
                <a:ext uri="{FF2B5EF4-FFF2-40B4-BE49-F238E27FC236}">
                  <a16:creationId xmlns:a16="http://schemas.microsoft.com/office/drawing/2014/main" id="{6BA54EEE-47C6-49C9-9ABB-80B66357EE26}"/>
                </a:ext>
              </a:extLst>
            </p:cNvPr>
            <p:cNvSpPr/>
            <p:nvPr/>
          </p:nvSpPr>
          <p:spPr>
            <a:xfrm>
              <a:off x="2957385" y="5877623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18" name="Volný tvar: obrazec 417">
              <a:extLst>
                <a:ext uri="{FF2B5EF4-FFF2-40B4-BE49-F238E27FC236}">
                  <a16:creationId xmlns:a16="http://schemas.microsoft.com/office/drawing/2014/main" id="{4895F752-5C8F-4CA5-A9E2-CAB0653389B8}"/>
                </a:ext>
              </a:extLst>
            </p:cNvPr>
            <p:cNvSpPr/>
            <p:nvPr/>
          </p:nvSpPr>
          <p:spPr>
            <a:xfrm>
              <a:off x="3286759" y="5877623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19" name="Volný tvar: obrazec 418">
              <a:extLst>
                <a:ext uri="{FF2B5EF4-FFF2-40B4-BE49-F238E27FC236}">
                  <a16:creationId xmlns:a16="http://schemas.microsoft.com/office/drawing/2014/main" id="{18B51864-7F26-461E-906F-384AA06C7A64}"/>
                </a:ext>
              </a:extLst>
            </p:cNvPr>
            <p:cNvSpPr/>
            <p:nvPr/>
          </p:nvSpPr>
          <p:spPr>
            <a:xfrm>
              <a:off x="3615880" y="5877623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20" name="Volný tvar: obrazec 419">
              <a:extLst>
                <a:ext uri="{FF2B5EF4-FFF2-40B4-BE49-F238E27FC236}">
                  <a16:creationId xmlns:a16="http://schemas.microsoft.com/office/drawing/2014/main" id="{10F72F91-EBD0-4B87-89C1-FDED381DE184}"/>
                </a:ext>
              </a:extLst>
            </p:cNvPr>
            <p:cNvSpPr/>
            <p:nvPr/>
          </p:nvSpPr>
          <p:spPr>
            <a:xfrm>
              <a:off x="3945318" y="5877623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21" name="Volný tvar: obrazec 420">
              <a:extLst>
                <a:ext uri="{FF2B5EF4-FFF2-40B4-BE49-F238E27FC236}">
                  <a16:creationId xmlns:a16="http://schemas.microsoft.com/office/drawing/2014/main" id="{07C8168A-529A-4D23-B8DF-8422C0165A64}"/>
                </a:ext>
              </a:extLst>
            </p:cNvPr>
            <p:cNvSpPr/>
            <p:nvPr/>
          </p:nvSpPr>
          <p:spPr>
            <a:xfrm>
              <a:off x="4274439" y="5877623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22" name="Volný tvar: obrazec 421">
              <a:extLst>
                <a:ext uri="{FF2B5EF4-FFF2-40B4-BE49-F238E27FC236}">
                  <a16:creationId xmlns:a16="http://schemas.microsoft.com/office/drawing/2014/main" id="{9CF90344-ED23-4AA1-9A72-C0AB34AFEBEA}"/>
                </a:ext>
              </a:extLst>
            </p:cNvPr>
            <p:cNvSpPr/>
            <p:nvPr/>
          </p:nvSpPr>
          <p:spPr>
            <a:xfrm>
              <a:off x="4603750" y="5877623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416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416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23" name="Volný tvar: obrazec 422">
              <a:extLst>
                <a:ext uri="{FF2B5EF4-FFF2-40B4-BE49-F238E27FC236}">
                  <a16:creationId xmlns:a16="http://schemas.microsoft.com/office/drawing/2014/main" id="{77C6E2B8-0AF6-41FA-85CF-FBE29A306885}"/>
                </a:ext>
              </a:extLst>
            </p:cNvPr>
            <p:cNvSpPr/>
            <p:nvPr/>
          </p:nvSpPr>
          <p:spPr>
            <a:xfrm>
              <a:off x="4932934" y="5877623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352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1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149" y="101854"/>
                    <a:pt x="271145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24" name="Volný tvar: obrazec 423">
              <a:extLst>
                <a:ext uri="{FF2B5EF4-FFF2-40B4-BE49-F238E27FC236}">
                  <a16:creationId xmlns:a16="http://schemas.microsoft.com/office/drawing/2014/main" id="{A701969A-03E6-4D15-AE83-08EC7214D708}"/>
                </a:ext>
              </a:extLst>
            </p:cNvPr>
            <p:cNvSpPr/>
            <p:nvPr/>
          </p:nvSpPr>
          <p:spPr>
            <a:xfrm>
              <a:off x="5262181" y="5640133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25" name="Volný tvar: obrazec 424">
              <a:extLst>
                <a:ext uri="{FF2B5EF4-FFF2-40B4-BE49-F238E27FC236}">
                  <a16:creationId xmlns:a16="http://schemas.microsoft.com/office/drawing/2014/main" id="{60D1AB42-B1D2-4981-AE85-967DA2623052}"/>
                </a:ext>
              </a:extLst>
            </p:cNvPr>
            <p:cNvSpPr/>
            <p:nvPr/>
          </p:nvSpPr>
          <p:spPr>
            <a:xfrm>
              <a:off x="5591428" y="5640133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416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90"/>
                  </a:cubicBezTo>
                  <a:cubicBezTo>
                    <a:pt x="122111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26" name="Volný tvar: obrazec 425">
              <a:extLst>
                <a:ext uri="{FF2B5EF4-FFF2-40B4-BE49-F238E27FC236}">
                  <a16:creationId xmlns:a16="http://schemas.microsoft.com/office/drawing/2014/main" id="{3B905778-F047-448D-8740-BD36707CCDE3}"/>
                </a:ext>
              </a:extLst>
            </p:cNvPr>
            <p:cNvSpPr/>
            <p:nvPr/>
          </p:nvSpPr>
          <p:spPr>
            <a:xfrm>
              <a:off x="5920613" y="5640133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2 w 298767"/>
                <a:gd name="connsiteY5" fmla="*/ 127635 h 127634"/>
                <a:gd name="connsiteX6" fmla="*/ 298767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917"/>
                    <a:pt x="271145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27" name="Volný tvar: obrazec 426">
              <a:extLst>
                <a:ext uri="{FF2B5EF4-FFF2-40B4-BE49-F238E27FC236}">
                  <a16:creationId xmlns:a16="http://schemas.microsoft.com/office/drawing/2014/main" id="{F6917DA8-D672-4651-A5C4-398BAEBEEF96}"/>
                </a:ext>
              </a:extLst>
            </p:cNvPr>
            <p:cNvSpPr/>
            <p:nvPr/>
          </p:nvSpPr>
          <p:spPr>
            <a:xfrm>
              <a:off x="6249923" y="5640133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416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8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90"/>
                  </a:cubicBezTo>
                  <a:cubicBezTo>
                    <a:pt x="122110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28" name="Volný tvar: obrazec 427">
              <a:extLst>
                <a:ext uri="{FF2B5EF4-FFF2-40B4-BE49-F238E27FC236}">
                  <a16:creationId xmlns:a16="http://schemas.microsoft.com/office/drawing/2014/main" id="{B4473917-3DCA-44E1-8B3A-CDD69D5C0A8A}"/>
                </a:ext>
              </a:extLst>
            </p:cNvPr>
            <p:cNvSpPr/>
            <p:nvPr/>
          </p:nvSpPr>
          <p:spPr>
            <a:xfrm>
              <a:off x="6579044" y="5640133"/>
              <a:ext cx="298704" cy="127634"/>
            </a:xfrm>
            <a:custGeom>
              <a:avLst/>
              <a:gdLst>
                <a:gd name="connsiteX0" fmla="*/ 289434 w 298704"/>
                <a:gd name="connsiteY0" fmla="*/ 0 h 127634"/>
                <a:gd name="connsiteX1" fmla="*/ 149416 w 298704"/>
                <a:gd name="connsiteY1" fmla="*/ 76390 h 127634"/>
                <a:gd name="connsiteX2" fmla="*/ 9399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434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434" y="0"/>
                  </a:moveTo>
                  <a:cubicBezTo>
                    <a:pt x="262065" y="11811"/>
                    <a:pt x="176721" y="62484"/>
                    <a:pt x="149416" y="76390"/>
                  </a:cubicBezTo>
                  <a:cubicBezTo>
                    <a:pt x="122111" y="62547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917"/>
                    <a:pt x="271082" y="22987"/>
                    <a:pt x="298704" y="1651"/>
                  </a:cubicBezTo>
                  <a:lnTo>
                    <a:pt x="289434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29" name="Volný tvar: obrazec 428">
              <a:extLst>
                <a:ext uri="{FF2B5EF4-FFF2-40B4-BE49-F238E27FC236}">
                  <a16:creationId xmlns:a16="http://schemas.microsoft.com/office/drawing/2014/main" id="{3A842E4D-42C2-4162-9F15-62C4818AC69F}"/>
                </a:ext>
              </a:extLst>
            </p:cNvPr>
            <p:cNvSpPr/>
            <p:nvPr/>
          </p:nvSpPr>
          <p:spPr>
            <a:xfrm>
              <a:off x="6908482" y="5640133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90 h 127634"/>
                <a:gd name="connsiteX2" fmla="*/ 9399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90"/>
                  </a:cubicBezTo>
                  <a:cubicBezTo>
                    <a:pt x="122048" y="62547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619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917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30" name="Volný tvar: obrazec 429">
              <a:extLst>
                <a:ext uri="{FF2B5EF4-FFF2-40B4-BE49-F238E27FC236}">
                  <a16:creationId xmlns:a16="http://schemas.microsoft.com/office/drawing/2014/main" id="{EF9FA840-31E1-4565-91C7-0BEB86A88149}"/>
                </a:ext>
              </a:extLst>
            </p:cNvPr>
            <p:cNvSpPr/>
            <p:nvPr/>
          </p:nvSpPr>
          <p:spPr>
            <a:xfrm>
              <a:off x="7237666" y="5640133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0"/>
                  </a:cubicBezTo>
                  <a:cubicBezTo>
                    <a:pt x="122047" y="62547"/>
                    <a:pt x="36702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917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31" name="Volný tvar: obrazec 430">
              <a:extLst>
                <a:ext uri="{FF2B5EF4-FFF2-40B4-BE49-F238E27FC236}">
                  <a16:creationId xmlns:a16="http://schemas.microsoft.com/office/drawing/2014/main" id="{69A409F4-9DEE-44B4-ADF8-9007580C86AD}"/>
                </a:ext>
              </a:extLst>
            </p:cNvPr>
            <p:cNvSpPr/>
            <p:nvPr/>
          </p:nvSpPr>
          <p:spPr>
            <a:xfrm>
              <a:off x="7566977" y="5640133"/>
              <a:ext cx="298703" cy="127634"/>
            </a:xfrm>
            <a:custGeom>
              <a:avLst/>
              <a:gdLst>
                <a:gd name="connsiteX0" fmla="*/ 289369 w 298703"/>
                <a:gd name="connsiteY0" fmla="*/ 0 h 127634"/>
                <a:gd name="connsiteX1" fmla="*/ 149416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69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69" y="0"/>
                  </a:moveTo>
                  <a:cubicBezTo>
                    <a:pt x="262065" y="11811"/>
                    <a:pt x="176720" y="62484"/>
                    <a:pt x="149416" y="76390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32" name="Volný tvar: obrazec 431">
              <a:extLst>
                <a:ext uri="{FF2B5EF4-FFF2-40B4-BE49-F238E27FC236}">
                  <a16:creationId xmlns:a16="http://schemas.microsoft.com/office/drawing/2014/main" id="{AFD7C6E9-108D-4A24-974B-48B29FEA2A7A}"/>
                </a:ext>
              </a:extLst>
            </p:cNvPr>
            <p:cNvSpPr/>
            <p:nvPr/>
          </p:nvSpPr>
          <p:spPr>
            <a:xfrm>
              <a:off x="7896161" y="5640133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33" name="Volný tvar: obrazec 432">
              <a:extLst>
                <a:ext uri="{FF2B5EF4-FFF2-40B4-BE49-F238E27FC236}">
                  <a16:creationId xmlns:a16="http://schemas.microsoft.com/office/drawing/2014/main" id="{F38FB689-FB04-4841-8935-FA7EB6F9CBCB}"/>
                </a:ext>
              </a:extLst>
            </p:cNvPr>
            <p:cNvSpPr/>
            <p:nvPr/>
          </p:nvSpPr>
          <p:spPr>
            <a:xfrm>
              <a:off x="8225535" y="5640133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90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34" name="Volný tvar: obrazec 433">
              <a:extLst>
                <a:ext uri="{FF2B5EF4-FFF2-40B4-BE49-F238E27FC236}">
                  <a16:creationId xmlns:a16="http://schemas.microsoft.com/office/drawing/2014/main" id="{E7E23B18-DF18-4047-9961-3751F3FB25AD}"/>
                </a:ext>
              </a:extLst>
            </p:cNvPr>
            <p:cNvSpPr/>
            <p:nvPr/>
          </p:nvSpPr>
          <p:spPr>
            <a:xfrm>
              <a:off x="8554656" y="5640133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352 w 298767"/>
                <a:gd name="connsiteY1" fmla="*/ 76390 h 127634"/>
                <a:gd name="connsiteX2" fmla="*/ 9399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2 w 298767"/>
                <a:gd name="connsiteY5" fmla="*/ 127635 h 127634"/>
                <a:gd name="connsiteX6" fmla="*/ 298768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8" y="62547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560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917"/>
                    <a:pt x="271145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35" name="Volný tvar: obrazec 434">
              <a:extLst>
                <a:ext uri="{FF2B5EF4-FFF2-40B4-BE49-F238E27FC236}">
                  <a16:creationId xmlns:a16="http://schemas.microsoft.com/office/drawing/2014/main" id="{8F9FDC24-71AA-443C-A7B5-8ED1E562C73F}"/>
                </a:ext>
              </a:extLst>
            </p:cNvPr>
            <p:cNvSpPr/>
            <p:nvPr/>
          </p:nvSpPr>
          <p:spPr>
            <a:xfrm>
              <a:off x="8884031" y="5640133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1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7 w 298703"/>
                <a:gd name="connsiteY5" fmla="*/ 127635 h 127634"/>
                <a:gd name="connsiteX6" fmla="*/ 298703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657" y="62484"/>
                    <a:pt x="149351" y="76390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7" y="127635"/>
                  </a:lnTo>
                  <a:cubicBezTo>
                    <a:pt x="176149" y="101917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36" name="Volný tvar: obrazec 435">
              <a:extLst>
                <a:ext uri="{FF2B5EF4-FFF2-40B4-BE49-F238E27FC236}">
                  <a16:creationId xmlns:a16="http://schemas.microsoft.com/office/drawing/2014/main" id="{B58571A3-262A-490E-9CFE-EBFAA50FF6F1}"/>
                </a:ext>
              </a:extLst>
            </p:cNvPr>
            <p:cNvSpPr/>
            <p:nvPr/>
          </p:nvSpPr>
          <p:spPr>
            <a:xfrm>
              <a:off x="9213151" y="5640133"/>
              <a:ext cx="298704" cy="127634"/>
            </a:xfrm>
            <a:custGeom>
              <a:avLst/>
              <a:gdLst>
                <a:gd name="connsiteX0" fmla="*/ 289369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69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69" y="0"/>
                  </a:moveTo>
                  <a:cubicBezTo>
                    <a:pt x="262001" y="11811"/>
                    <a:pt x="176720" y="62484"/>
                    <a:pt x="149352" y="76390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917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37" name="Volný tvar: obrazec 436">
              <a:extLst>
                <a:ext uri="{FF2B5EF4-FFF2-40B4-BE49-F238E27FC236}">
                  <a16:creationId xmlns:a16="http://schemas.microsoft.com/office/drawing/2014/main" id="{DBB72974-B9C9-406C-8332-3077D5FD2716}"/>
                </a:ext>
              </a:extLst>
            </p:cNvPr>
            <p:cNvSpPr/>
            <p:nvPr/>
          </p:nvSpPr>
          <p:spPr>
            <a:xfrm>
              <a:off x="5262181" y="5877623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38" name="Volný tvar: obrazec 437">
              <a:extLst>
                <a:ext uri="{FF2B5EF4-FFF2-40B4-BE49-F238E27FC236}">
                  <a16:creationId xmlns:a16="http://schemas.microsoft.com/office/drawing/2014/main" id="{D2391996-3C67-4214-AC8C-8DFAE3357D6E}"/>
                </a:ext>
              </a:extLst>
            </p:cNvPr>
            <p:cNvSpPr/>
            <p:nvPr/>
          </p:nvSpPr>
          <p:spPr>
            <a:xfrm>
              <a:off x="5591428" y="5877623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1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39" name="Volný tvar: obrazec 438">
              <a:extLst>
                <a:ext uri="{FF2B5EF4-FFF2-40B4-BE49-F238E27FC236}">
                  <a16:creationId xmlns:a16="http://schemas.microsoft.com/office/drawing/2014/main" id="{ACAEDED1-D763-4BEB-B08C-773A90D7F131}"/>
                </a:ext>
              </a:extLst>
            </p:cNvPr>
            <p:cNvSpPr/>
            <p:nvPr/>
          </p:nvSpPr>
          <p:spPr>
            <a:xfrm>
              <a:off x="5920613" y="5877623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40" name="Volný tvar: obrazec 439">
              <a:extLst>
                <a:ext uri="{FF2B5EF4-FFF2-40B4-BE49-F238E27FC236}">
                  <a16:creationId xmlns:a16="http://schemas.microsoft.com/office/drawing/2014/main" id="{388CAE6D-CCE9-47FF-B10D-EE0784408ECC}"/>
                </a:ext>
              </a:extLst>
            </p:cNvPr>
            <p:cNvSpPr/>
            <p:nvPr/>
          </p:nvSpPr>
          <p:spPr>
            <a:xfrm>
              <a:off x="6249923" y="5877623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416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8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41" name="Volný tvar: obrazec 440">
              <a:extLst>
                <a:ext uri="{FF2B5EF4-FFF2-40B4-BE49-F238E27FC236}">
                  <a16:creationId xmlns:a16="http://schemas.microsoft.com/office/drawing/2014/main" id="{6F3ABB0E-C1AA-430B-93A1-F825A4F3D249}"/>
                </a:ext>
              </a:extLst>
            </p:cNvPr>
            <p:cNvSpPr/>
            <p:nvPr/>
          </p:nvSpPr>
          <p:spPr>
            <a:xfrm>
              <a:off x="6579044" y="5877623"/>
              <a:ext cx="298704" cy="127635"/>
            </a:xfrm>
            <a:custGeom>
              <a:avLst/>
              <a:gdLst>
                <a:gd name="connsiteX0" fmla="*/ 289434 w 298704"/>
                <a:gd name="connsiteY0" fmla="*/ 0 h 127635"/>
                <a:gd name="connsiteX1" fmla="*/ 149416 w 298704"/>
                <a:gd name="connsiteY1" fmla="*/ 76391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434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434" y="0"/>
                  </a:moveTo>
                  <a:cubicBezTo>
                    <a:pt x="262065" y="11811"/>
                    <a:pt x="176721" y="62548"/>
                    <a:pt x="149416" y="76391"/>
                  </a:cubicBezTo>
                  <a:cubicBezTo>
                    <a:pt x="122111" y="62548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4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42" name="Volný tvar: obrazec 441">
              <a:extLst>
                <a:ext uri="{FF2B5EF4-FFF2-40B4-BE49-F238E27FC236}">
                  <a16:creationId xmlns:a16="http://schemas.microsoft.com/office/drawing/2014/main" id="{6D7D3AA8-89D8-4523-96C3-49D32CD3979E}"/>
                </a:ext>
              </a:extLst>
            </p:cNvPr>
            <p:cNvSpPr/>
            <p:nvPr/>
          </p:nvSpPr>
          <p:spPr>
            <a:xfrm>
              <a:off x="6908482" y="5877623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1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1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619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43" name="Volný tvar: obrazec 442">
              <a:extLst>
                <a:ext uri="{FF2B5EF4-FFF2-40B4-BE49-F238E27FC236}">
                  <a16:creationId xmlns:a16="http://schemas.microsoft.com/office/drawing/2014/main" id="{B6BA9FFF-CFAC-40E5-A26F-F77E3494A43D}"/>
                </a:ext>
              </a:extLst>
            </p:cNvPr>
            <p:cNvSpPr/>
            <p:nvPr/>
          </p:nvSpPr>
          <p:spPr>
            <a:xfrm>
              <a:off x="7237666" y="5877623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2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44" name="Volný tvar: obrazec 443">
              <a:extLst>
                <a:ext uri="{FF2B5EF4-FFF2-40B4-BE49-F238E27FC236}">
                  <a16:creationId xmlns:a16="http://schemas.microsoft.com/office/drawing/2014/main" id="{45276088-6A28-4493-98C7-3FE6BB5C4EE5}"/>
                </a:ext>
              </a:extLst>
            </p:cNvPr>
            <p:cNvSpPr/>
            <p:nvPr/>
          </p:nvSpPr>
          <p:spPr>
            <a:xfrm>
              <a:off x="7566977" y="5877623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6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65" y="11811"/>
                    <a:pt x="176720" y="62548"/>
                    <a:pt x="149416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45" name="Volný tvar: obrazec 444">
              <a:extLst>
                <a:ext uri="{FF2B5EF4-FFF2-40B4-BE49-F238E27FC236}">
                  <a16:creationId xmlns:a16="http://schemas.microsoft.com/office/drawing/2014/main" id="{63612970-02E7-4F4B-87F5-A412547947E6}"/>
                </a:ext>
              </a:extLst>
            </p:cNvPr>
            <p:cNvSpPr/>
            <p:nvPr/>
          </p:nvSpPr>
          <p:spPr>
            <a:xfrm>
              <a:off x="7896161" y="5877623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46" name="Volný tvar: obrazec 445">
              <a:extLst>
                <a:ext uri="{FF2B5EF4-FFF2-40B4-BE49-F238E27FC236}">
                  <a16:creationId xmlns:a16="http://schemas.microsoft.com/office/drawing/2014/main" id="{06F9AF82-158D-4F6E-869A-602FB4748F0A}"/>
                </a:ext>
              </a:extLst>
            </p:cNvPr>
            <p:cNvSpPr/>
            <p:nvPr/>
          </p:nvSpPr>
          <p:spPr>
            <a:xfrm>
              <a:off x="8225535" y="5877623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47" name="Volný tvar: obrazec 446">
              <a:extLst>
                <a:ext uri="{FF2B5EF4-FFF2-40B4-BE49-F238E27FC236}">
                  <a16:creationId xmlns:a16="http://schemas.microsoft.com/office/drawing/2014/main" id="{339541BF-7C15-4F53-BD76-FEBCE132D34E}"/>
                </a:ext>
              </a:extLst>
            </p:cNvPr>
            <p:cNvSpPr/>
            <p:nvPr/>
          </p:nvSpPr>
          <p:spPr>
            <a:xfrm>
              <a:off x="8554656" y="5877623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91 h 127635"/>
                <a:gd name="connsiteX2" fmla="*/ 9399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8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560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48" name="Volný tvar: obrazec 447">
              <a:extLst>
                <a:ext uri="{FF2B5EF4-FFF2-40B4-BE49-F238E27FC236}">
                  <a16:creationId xmlns:a16="http://schemas.microsoft.com/office/drawing/2014/main" id="{AE2606BA-8DE2-46BD-8816-0355B4713C1F}"/>
                </a:ext>
              </a:extLst>
            </p:cNvPr>
            <p:cNvSpPr/>
            <p:nvPr/>
          </p:nvSpPr>
          <p:spPr>
            <a:xfrm>
              <a:off x="8884031" y="5877623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1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7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657" y="62548"/>
                    <a:pt x="149351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7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49" name="Volný tvar: obrazec 448">
              <a:extLst>
                <a:ext uri="{FF2B5EF4-FFF2-40B4-BE49-F238E27FC236}">
                  <a16:creationId xmlns:a16="http://schemas.microsoft.com/office/drawing/2014/main" id="{D6812219-9F55-4C3F-A0E5-2AFB4C897AC0}"/>
                </a:ext>
              </a:extLst>
            </p:cNvPr>
            <p:cNvSpPr/>
            <p:nvPr/>
          </p:nvSpPr>
          <p:spPr>
            <a:xfrm>
              <a:off x="9213151" y="5877623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720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50" name="Volný tvar: obrazec 449">
              <a:extLst>
                <a:ext uri="{FF2B5EF4-FFF2-40B4-BE49-F238E27FC236}">
                  <a16:creationId xmlns:a16="http://schemas.microsoft.com/office/drawing/2014/main" id="{D2BF8073-61A1-4358-81B1-B36398DA1DC8}"/>
                </a:ext>
              </a:extLst>
            </p:cNvPr>
            <p:cNvSpPr/>
            <p:nvPr/>
          </p:nvSpPr>
          <p:spPr>
            <a:xfrm>
              <a:off x="9542335" y="5640133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416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90"/>
                  </a:cubicBezTo>
                  <a:cubicBezTo>
                    <a:pt x="122110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917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51" name="Volný tvar: obrazec 450">
              <a:extLst>
                <a:ext uri="{FF2B5EF4-FFF2-40B4-BE49-F238E27FC236}">
                  <a16:creationId xmlns:a16="http://schemas.microsoft.com/office/drawing/2014/main" id="{5CEDEC06-8016-4BC6-BA85-29FA472EFC3F}"/>
                </a:ext>
              </a:extLst>
            </p:cNvPr>
            <p:cNvSpPr/>
            <p:nvPr/>
          </p:nvSpPr>
          <p:spPr>
            <a:xfrm>
              <a:off x="9871582" y="5640133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90 h 127634"/>
                <a:gd name="connsiteX2" fmla="*/ 9399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594" y="62484"/>
                    <a:pt x="149352" y="76390"/>
                  </a:cubicBezTo>
                  <a:cubicBezTo>
                    <a:pt x="122048" y="62547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52" name="Volný tvar: obrazec 451">
              <a:extLst>
                <a:ext uri="{FF2B5EF4-FFF2-40B4-BE49-F238E27FC236}">
                  <a16:creationId xmlns:a16="http://schemas.microsoft.com/office/drawing/2014/main" id="{F4EFB06A-4AE7-491F-A682-62778EF7FC40}"/>
                </a:ext>
              </a:extLst>
            </p:cNvPr>
            <p:cNvSpPr/>
            <p:nvPr/>
          </p:nvSpPr>
          <p:spPr>
            <a:xfrm>
              <a:off x="10200830" y="5640133"/>
              <a:ext cx="298703" cy="127634"/>
            </a:xfrm>
            <a:custGeom>
              <a:avLst/>
              <a:gdLst>
                <a:gd name="connsiteX0" fmla="*/ 289369 w 298703"/>
                <a:gd name="connsiteY0" fmla="*/ 0 h 127634"/>
                <a:gd name="connsiteX1" fmla="*/ 149415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69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69" y="0"/>
                  </a:moveTo>
                  <a:cubicBezTo>
                    <a:pt x="262064" y="11811"/>
                    <a:pt x="176720" y="62484"/>
                    <a:pt x="149415" y="76390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917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53" name="Volný tvar: obrazec 452">
              <a:extLst>
                <a:ext uri="{FF2B5EF4-FFF2-40B4-BE49-F238E27FC236}">
                  <a16:creationId xmlns:a16="http://schemas.microsoft.com/office/drawing/2014/main" id="{A6C31FA0-C106-4ADD-B8A4-49777AEA95FE}"/>
                </a:ext>
              </a:extLst>
            </p:cNvPr>
            <p:cNvSpPr/>
            <p:nvPr/>
          </p:nvSpPr>
          <p:spPr>
            <a:xfrm>
              <a:off x="10530014" y="5640133"/>
              <a:ext cx="298704" cy="127634"/>
            </a:xfrm>
            <a:custGeom>
              <a:avLst/>
              <a:gdLst>
                <a:gd name="connsiteX0" fmla="*/ 289369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69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54" name="Volný tvar: obrazec 453">
              <a:extLst>
                <a:ext uri="{FF2B5EF4-FFF2-40B4-BE49-F238E27FC236}">
                  <a16:creationId xmlns:a16="http://schemas.microsoft.com/office/drawing/2014/main" id="{2BB8BF18-C3EC-47A5-86D5-0C2F547D8074}"/>
                </a:ext>
              </a:extLst>
            </p:cNvPr>
            <p:cNvSpPr/>
            <p:nvPr/>
          </p:nvSpPr>
          <p:spPr>
            <a:xfrm>
              <a:off x="10859389" y="5640133"/>
              <a:ext cx="298767" cy="127634"/>
            </a:xfrm>
            <a:custGeom>
              <a:avLst/>
              <a:gdLst>
                <a:gd name="connsiteX0" fmla="*/ 289306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7 w 298767"/>
                <a:gd name="connsiteY6" fmla="*/ 1651 h 127634"/>
                <a:gd name="connsiteX7" fmla="*/ 289306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90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1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55" name="Volný tvar: obrazec 454">
              <a:extLst>
                <a:ext uri="{FF2B5EF4-FFF2-40B4-BE49-F238E27FC236}">
                  <a16:creationId xmlns:a16="http://schemas.microsoft.com/office/drawing/2014/main" id="{3851DFE2-E415-4FC6-8852-EF454AEBE6D2}"/>
                </a:ext>
              </a:extLst>
            </p:cNvPr>
            <p:cNvSpPr/>
            <p:nvPr/>
          </p:nvSpPr>
          <p:spPr>
            <a:xfrm>
              <a:off x="11188509" y="5640133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56" name="Volný tvar: obrazec 455">
              <a:extLst>
                <a:ext uri="{FF2B5EF4-FFF2-40B4-BE49-F238E27FC236}">
                  <a16:creationId xmlns:a16="http://schemas.microsoft.com/office/drawing/2014/main" id="{D156084D-5674-47CF-B556-0E5CCFC5B6F3}"/>
                </a:ext>
              </a:extLst>
            </p:cNvPr>
            <p:cNvSpPr/>
            <p:nvPr/>
          </p:nvSpPr>
          <p:spPr>
            <a:xfrm>
              <a:off x="11517883" y="5640133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416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416" y="76390"/>
                  </a:cubicBezTo>
                  <a:cubicBezTo>
                    <a:pt x="122110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57" name="Volný tvar: obrazec 456">
              <a:extLst>
                <a:ext uri="{FF2B5EF4-FFF2-40B4-BE49-F238E27FC236}">
                  <a16:creationId xmlns:a16="http://schemas.microsoft.com/office/drawing/2014/main" id="{0D16DDFD-AE6B-411B-BD36-651D6A78FD98}"/>
                </a:ext>
              </a:extLst>
            </p:cNvPr>
            <p:cNvSpPr/>
            <p:nvPr/>
          </p:nvSpPr>
          <p:spPr>
            <a:xfrm>
              <a:off x="9542335" y="5877623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0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58" name="Volný tvar: obrazec 457">
              <a:extLst>
                <a:ext uri="{FF2B5EF4-FFF2-40B4-BE49-F238E27FC236}">
                  <a16:creationId xmlns:a16="http://schemas.microsoft.com/office/drawing/2014/main" id="{022F0F27-9106-435E-B445-C22FE1785D41}"/>
                </a:ext>
              </a:extLst>
            </p:cNvPr>
            <p:cNvSpPr/>
            <p:nvPr/>
          </p:nvSpPr>
          <p:spPr>
            <a:xfrm>
              <a:off x="9871582" y="5877623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1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4" y="62548"/>
                    <a:pt x="149352" y="76391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59" name="Volný tvar: obrazec 458">
              <a:extLst>
                <a:ext uri="{FF2B5EF4-FFF2-40B4-BE49-F238E27FC236}">
                  <a16:creationId xmlns:a16="http://schemas.microsoft.com/office/drawing/2014/main" id="{F3DB1488-26B2-4935-B275-D7A7D2CA0D76}"/>
                </a:ext>
              </a:extLst>
            </p:cNvPr>
            <p:cNvSpPr/>
            <p:nvPr/>
          </p:nvSpPr>
          <p:spPr>
            <a:xfrm>
              <a:off x="10200830" y="5877623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5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64" y="11811"/>
                    <a:pt x="176720" y="62548"/>
                    <a:pt x="149415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60" name="Volný tvar: obrazec 459">
              <a:extLst>
                <a:ext uri="{FF2B5EF4-FFF2-40B4-BE49-F238E27FC236}">
                  <a16:creationId xmlns:a16="http://schemas.microsoft.com/office/drawing/2014/main" id="{FAC6289F-D739-48DD-B141-06AA62AAF18C}"/>
                </a:ext>
              </a:extLst>
            </p:cNvPr>
            <p:cNvSpPr/>
            <p:nvPr/>
          </p:nvSpPr>
          <p:spPr>
            <a:xfrm>
              <a:off x="10530014" y="5877623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61" name="Volný tvar: obrazec 460">
              <a:extLst>
                <a:ext uri="{FF2B5EF4-FFF2-40B4-BE49-F238E27FC236}">
                  <a16:creationId xmlns:a16="http://schemas.microsoft.com/office/drawing/2014/main" id="{C413F120-2E81-4A6B-A257-F716E45636B3}"/>
                </a:ext>
              </a:extLst>
            </p:cNvPr>
            <p:cNvSpPr/>
            <p:nvPr/>
          </p:nvSpPr>
          <p:spPr>
            <a:xfrm>
              <a:off x="10859389" y="5877623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62" name="Volný tvar: obrazec 461">
              <a:extLst>
                <a:ext uri="{FF2B5EF4-FFF2-40B4-BE49-F238E27FC236}">
                  <a16:creationId xmlns:a16="http://schemas.microsoft.com/office/drawing/2014/main" id="{152EEF19-862B-4E9C-BB5A-E2BC01A5122B}"/>
                </a:ext>
              </a:extLst>
            </p:cNvPr>
            <p:cNvSpPr/>
            <p:nvPr/>
          </p:nvSpPr>
          <p:spPr>
            <a:xfrm>
              <a:off x="11188509" y="5877623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63" name="Volný tvar: obrazec 462">
              <a:extLst>
                <a:ext uri="{FF2B5EF4-FFF2-40B4-BE49-F238E27FC236}">
                  <a16:creationId xmlns:a16="http://schemas.microsoft.com/office/drawing/2014/main" id="{CD3D2B96-1E92-4427-AF12-F35BE9B1B781}"/>
                </a:ext>
              </a:extLst>
            </p:cNvPr>
            <p:cNvSpPr/>
            <p:nvPr/>
          </p:nvSpPr>
          <p:spPr>
            <a:xfrm>
              <a:off x="11517883" y="5877623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416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65" name="Volný tvar: obrazec 464">
              <a:extLst>
                <a:ext uri="{FF2B5EF4-FFF2-40B4-BE49-F238E27FC236}">
                  <a16:creationId xmlns:a16="http://schemas.microsoft.com/office/drawing/2014/main" id="{6876AB04-C2F2-42FA-88FD-67A93F363BED}"/>
                </a:ext>
              </a:extLst>
            </p:cNvPr>
            <p:cNvSpPr/>
            <p:nvPr/>
          </p:nvSpPr>
          <p:spPr>
            <a:xfrm>
              <a:off x="981900" y="5399722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66" name="Volný tvar: obrazec 465">
              <a:extLst>
                <a:ext uri="{FF2B5EF4-FFF2-40B4-BE49-F238E27FC236}">
                  <a16:creationId xmlns:a16="http://schemas.microsoft.com/office/drawing/2014/main" id="{16C6F349-DDCA-4F04-99F1-B4D65528729F}"/>
                </a:ext>
              </a:extLst>
            </p:cNvPr>
            <p:cNvSpPr/>
            <p:nvPr/>
          </p:nvSpPr>
          <p:spPr>
            <a:xfrm>
              <a:off x="1311211" y="5399722"/>
              <a:ext cx="298767" cy="127698"/>
            </a:xfrm>
            <a:custGeom>
              <a:avLst/>
              <a:gdLst>
                <a:gd name="connsiteX0" fmla="*/ 289369 w 298767"/>
                <a:gd name="connsiteY0" fmla="*/ 0 h 127698"/>
                <a:gd name="connsiteX1" fmla="*/ 149416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638 w 298767"/>
                <a:gd name="connsiteY5" fmla="*/ 127699 h 127698"/>
                <a:gd name="connsiteX6" fmla="*/ 298767 w 298767"/>
                <a:gd name="connsiteY6" fmla="*/ 1715 h 127698"/>
                <a:gd name="connsiteX7" fmla="*/ 289369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69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1" y="23051"/>
                    <a:pt x="298767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67" name="Volný tvar: obrazec 466">
              <a:extLst>
                <a:ext uri="{FF2B5EF4-FFF2-40B4-BE49-F238E27FC236}">
                  <a16:creationId xmlns:a16="http://schemas.microsoft.com/office/drawing/2014/main" id="{AA44E83E-392F-4A0B-A082-BF37A9445580}"/>
                </a:ext>
              </a:extLst>
            </p:cNvPr>
            <p:cNvSpPr/>
            <p:nvPr/>
          </p:nvSpPr>
          <p:spPr>
            <a:xfrm>
              <a:off x="1640332" y="5399722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701 w 298767"/>
                <a:gd name="connsiteY5" fmla="*/ 127699 h 127698"/>
                <a:gd name="connsiteX6" fmla="*/ 298767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701" y="127699"/>
                  </a:lnTo>
                  <a:cubicBezTo>
                    <a:pt x="176213" y="101918"/>
                    <a:pt x="271208" y="23051"/>
                    <a:pt x="298767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68" name="Volný tvar: obrazec 467">
              <a:extLst>
                <a:ext uri="{FF2B5EF4-FFF2-40B4-BE49-F238E27FC236}">
                  <a16:creationId xmlns:a16="http://schemas.microsoft.com/office/drawing/2014/main" id="{8D34F07E-0045-499E-99E8-5CD28380AFDB}"/>
                </a:ext>
              </a:extLst>
            </p:cNvPr>
            <p:cNvSpPr/>
            <p:nvPr/>
          </p:nvSpPr>
          <p:spPr>
            <a:xfrm>
              <a:off x="1969770" y="5399722"/>
              <a:ext cx="298767" cy="127698"/>
            </a:xfrm>
            <a:custGeom>
              <a:avLst/>
              <a:gdLst>
                <a:gd name="connsiteX0" fmla="*/ 289306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638 w 298767"/>
                <a:gd name="connsiteY5" fmla="*/ 127699 h 127698"/>
                <a:gd name="connsiteX6" fmla="*/ 298767 w 298767"/>
                <a:gd name="connsiteY6" fmla="*/ 1715 h 127698"/>
                <a:gd name="connsiteX7" fmla="*/ 289306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618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67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69" name="Volný tvar: obrazec 468">
              <a:extLst>
                <a:ext uri="{FF2B5EF4-FFF2-40B4-BE49-F238E27FC236}">
                  <a16:creationId xmlns:a16="http://schemas.microsoft.com/office/drawing/2014/main" id="{C773372A-25A7-4C43-8A4C-5A7F86D4F3C6}"/>
                </a:ext>
              </a:extLst>
            </p:cNvPr>
            <p:cNvSpPr/>
            <p:nvPr/>
          </p:nvSpPr>
          <p:spPr>
            <a:xfrm>
              <a:off x="2298826" y="5399722"/>
              <a:ext cx="298704" cy="127698"/>
            </a:xfrm>
            <a:custGeom>
              <a:avLst/>
              <a:gdLst>
                <a:gd name="connsiteX0" fmla="*/ 289433 w 298704"/>
                <a:gd name="connsiteY0" fmla="*/ 0 h 127698"/>
                <a:gd name="connsiteX1" fmla="*/ 149416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433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433" y="0"/>
                  </a:moveTo>
                  <a:cubicBezTo>
                    <a:pt x="262065" y="11811"/>
                    <a:pt x="176721" y="62548"/>
                    <a:pt x="149416" y="76391"/>
                  </a:cubicBezTo>
                  <a:cubicBezTo>
                    <a:pt x="122111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086" y="101918"/>
                    <a:pt x="271082" y="23051"/>
                    <a:pt x="298704" y="1715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70" name="Volný tvar: obrazec 469">
              <a:extLst>
                <a:ext uri="{FF2B5EF4-FFF2-40B4-BE49-F238E27FC236}">
                  <a16:creationId xmlns:a16="http://schemas.microsoft.com/office/drawing/2014/main" id="{E02CC177-5CF9-4AF9-A61F-084ED74D7E46}"/>
                </a:ext>
              </a:extLst>
            </p:cNvPr>
            <p:cNvSpPr/>
            <p:nvPr/>
          </p:nvSpPr>
          <p:spPr>
            <a:xfrm>
              <a:off x="2628201" y="5399722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416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5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01" y="11811"/>
                    <a:pt x="176720" y="62548"/>
                    <a:pt x="149416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1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71" name="Volný tvar: obrazec 470">
              <a:extLst>
                <a:ext uri="{FF2B5EF4-FFF2-40B4-BE49-F238E27FC236}">
                  <a16:creationId xmlns:a16="http://schemas.microsoft.com/office/drawing/2014/main" id="{788DF020-D138-4B12-A4F5-5EFE854E9760}"/>
                </a:ext>
              </a:extLst>
            </p:cNvPr>
            <p:cNvSpPr/>
            <p:nvPr/>
          </p:nvSpPr>
          <p:spPr>
            <a:xfrm>
              <a:off x="2957385" y="5399722"/>
              <a:ext cx="298704" cy="127698"/>
            </a:xfrm>
            <a:custGeom>
              <a:avLst/>
              <a:gdLst>
                <a:gd name="connsiteX0" fmla="*/ 289369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69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085" y="101918"/>
                    <a:pt x="271082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72" name="Volný tvar: obrazec 471">
              <a:extLst>
                <a:ext uri="{FF2B5EF4-FFF2-40B4-BE49-F238E27FC236}">
                  <a16:creationId xmlns:a16="http://schemas.microsoft.com/office/drawing/2014/main" id="{DFB44338-C3BB-4E47-8034-8DCCD1391346}"/>
                </a:ext>
              </a:extLst>
            </p:cNvPr>
            <p:cNvSpPr/>
            <p:nvPr/>
          </p:nvSpPr>
          <p:spPr>
            <a:xfrm>
              <a:off x="3286759" y="5399722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73" name="Volný tvar: obrazec 472">
              <a:extLst>
                <a:ext uri="{FF2B5EF4-FFF2-40B4-BE49-F238E27FC236}">
                  <a16:creationId xmlns:a16="http://schemas.microsoft.com/office/drawing/2014/main" id="{DE077F57-D947-4834-B8E9-507A934B6664}"/>
                </a:ext>
              </a:extLst>
            </p:cNvPr>
            <p:cNvSpPr/>
            <p:nvPr/>
          </p:nvSpPr>
          <p:spPr>
            <a:xfrm>
              <a:off x="3615880" y="5399722"/>
              <a:ext cx="298703" cy="127698"/>
            </a:xfrm>
            <a:custGeom>
              <a:avLst/>
              <a:gdLst>
                <a:gd name="connsiteX0" fmla="*/ 289370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5 h 127698"/>
                <a:gd name="connsiteX7" fmla="*/ 289370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74" name="Volný tvar: obrazec 473">
              <a:extLst>
                <a:ext uri="{FF2B5EF4-FFF2-40B4-BE49-F238E27FC236}">
                  <a16:creationId xmlns:a16="http://schemas.microsoft.com/office/drawing/2014/main" id="{FCCFC75D-EAA4-456C-BD03-3CDC7F9D01E5}"/>
                </a:ext>
              </a:extLst>
            </p:cNvPr>
            <p:cNvSpPr/>
            <p:nvPr/>
          </p:nvSpPr>
          <p:spPr>
            <a:xfrm>
              <a:off x="3945318" y="5399722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75" name="Volný tvar: obrazec 474">
              <a:extLst>
                <a:ext uri="{FF2B5EF4-FFF2-40B4-BE49-F238E27FC236}">
                  <a16:creationId xmlns:a16="http://schemas.microsoft.com/office/drawing/2014/main" id="{02C1D418-E910-408A-9286-9944C2753422}"/>
                </a:ext>
              </a:extLst>
            </p:cNvPr>
            <p:cNvSpPr/>
            <p:nvPr/>
          </p:nvSpPr>
          <p:spPr>
            <a:xfrm>
              <a:off x="4274439" y="5399722"/>
              <a:ext cx="298703" cy="127698"/>
            </a:xfrm>
            <a:custGeom>
              <a:avLst/>
              <a:gdLst>
                <a:gd name="connsiteX0" fmla="*/ 289370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5 h 127698"/>
                <a:gd name="connsiteX7" fmla="*/ 289370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145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76" name="Volný tvar: obrazec 475">
              <a:extLst>
                <a:ext uri="{FF2B5EF4-FFF2-40B4-BE49-F238E27FC236}">
                  <a16:creationId xmlns:a16="http://schemas.microsoft.com/office/drawing/2014/main" id="{E65518E8-6E6B-42AD-8AD8-5949D7957640}"/>
                </a:ext>
              </a:extLst>
            </p:cNvPr>
            <p:cNvSpPr/>
            <p:nvPr/>
          </p:nvSpPr>
          <p:spPr>
            <a:xfrm>
              <a:off x="4603750" y="5399722"/>
              <a:ext cx="298703" cy="127698"/>
            </a:xfrm>
            <a:custGeom>
              <a:avLst/>
              <a:gdLst>
                <a:gd name="connsiteX0" fmla="*/ 289370 w 298703"/>
                <a:gd name="connsiteY0" fmla="*/ 0 h 127698"/>
                <a:gd name="connsiteX1" fmla="*/ 149416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5 h 127698"/>
                <a:gd name="connsiteX7" fmla="*/ 289370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416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77" name="Volný tvar: obrazec 476">
              <a:extLst>
                <a:ext uri="{FF2B5EF4-FFF2-40B4-BE49-F238E27FC236}">
                  <a16:creationId xmlns:a16="http://schemas.microsoft.com/office/drawing/2014/main" id="{B4566C49-FBED-4DD2-9232-DD1C72834723}"/>
                </a:ext>
              </a:extLst>
            </p:cNvPr>
            <p:cNvSpPr/>
            <p:nvPr/>
          </p:nvSpPr>
          <p:spPr>
            <a:xfrm>
              <a:off x="4932934" y="5399722"/>
              <a:ext cx="298767" cy="127698"/>
            </a:xfrm>
            <a:custGeom>
              <a:avLst/>
              <a:gdLst>
                <a:gd name="connsiteX0" fmla="*/ 289369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701 w 298767"/>
                <a:gd name="connsiteY5" fmla="*/ 127699 h 127698"/>
                <a:gd name="connsiteX6" fmla="*/ 298767 w 298767"/>
                <a:gd name="connsiteY6" fmla="*/ 1715 h 127698"/>
                <a:gd name="connsiteX7" fmla="*/ 289369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701" y="127699"/>
                  </a:lnTo>
                  <a:cubicBezTo>
                    <a:pt x="176149" y="101918"/>
                    <a:pt x="271145" y="23051"/>
                    <a:pt x="298767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78" name="Volný tvar: obrazec 477">
              <a:extLst>
                <a:ext uri="{FF2B5EF4-FFF2-40B4-BE49-F238E27FC236}">
                  <a16:creationId xmlns:a16="http://schemas.microsoft.com/office/drawing/2014/main" id="{96368BD4-8D6F-4E16-96E8-5B7EEDF6D398}"/>
                </a:ext>
              </a:extLst>
            </p:cNvPr>
            <p:cNvSpPr/>
            <p:nvPr/>
          </p:nvSpPr>
          <p:spPr>
            <a:xfrm>
              <a:off x="5262181" y="5399722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79" name="Volný tvar: obrazec 478">
              <a:extLst>
                <a:ext uri="{FF2B5EF4-FFF2-40B4-BE49-F238E27FC236}">
                  <a16:creationId xmlns:a16="http://schemas.microsoft.com/office/drawing/2014/main" id="{6B98C7C8-20EF-4296-BB45-2923A4F8788A}"/>
                </a:ext>
              </a:extLst>
            </p:cNvPr>
            <p:cNvSpPr/>
            <p:nvPr/>
          </p:nvSpPr>
          <p:spPr>
            <a:xfrm>
              <a:off x="5591428" y="5399722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1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80" name="Volný tvar: obrazec 479">
              <a:extLst>
                <a:ext uri="{FF2B5EF4-FFF2-40B4-BE49-F238E27FC236}">
                  <a16:creationId xmlns:a16="http://schemas.microsoft.com/office/drawing/2014/main" id="{622D1E28-26DA-4B22-B209-46EDF92AFBD7}"/>
                </a:ext>
              </a:extLst>
            </p:cNvPr>
            <p:cNvSpPr/>
            <p:nvPr/>
          </p:nvSpPr>
          <p:spPr>
            <a:xfrm>
              <a:off x="5920613" y="5399722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702 w 298767"/>
                <a:gd name="connsiteY5" fmla="*/ 127699 h 127698"/>
                <a:gd name="connsiteX6" fmla="*/ 298767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702" y="127699"/>
                  </a:lnTo>
                  <a:cubicBezTo>
                    <a:pt x="176213" y="101918"/>
                    <a:pt x="271145" y="23051"/>
                    <a:pt x="298767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81" name="Volný tvar: obrazec 480">
              <a:extLst>
                <a:ext uri="{FF2B5EF4-FFF2-40B4-BE49-F238E27FC236}">
                  <a16:creationId xmlns:a16="http://schemas.microsoft.com/office/drawing/2014/main" id="{98B9C2EB-A82A-41D9-82EC-83DDD2699F27}"/>
                </a:ext>
              </a:extLst>
            </p:cNvPr>
            <p:cNvSpPr/>
            <p:nvPr/>
          </p:nvSpPr>
          <p:spPr>
            <a:xfrm>
              <a:off x="6249923" y="5399722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416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638 w 298767"/>
                <a:gd name="connsiteY5" fmla="*/ 127699 h 127698"/>
                <a:gd name="connsiteX6" fmla="*/ 298768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618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68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82" name="Volný tvar: obrazec 481">
              <a:extLst>
                <a:ext uri="{FF2B5EF4-FFF2-40B4-BE49-F238E27FC236}">
                  <a16:creationId xmlns:a16="http://schemas.microsoft.com/office/drawing/2014/main" id="{EBD256FD-CA45-4BAB-910A-CA2F5C9F85D8}"/>
                </a:ext>
              </a:extLst>
            </p:cNvPr>
            <p:cNvSpPr/>
            <p:nvPr/>
          </p:nvSpPr>
          <p:spPr>
            <a:xfrm>
              <a:off x="6579044" y="5399722"/>
              <a:ext cx="298704" cy="127698"/>
            </a:xfrm>
            <a:custGeom>
              <a:avLst/>
              <a:gdLst>
                <a:gd name="connsiteX0" fmla="*/ 289434 w 298704"/>
                <a:gd name="connsiteY0" fmla="*/ 0 h 127698"/>
                <a:gd name="connsiteX1" fmla="*/ 149416 w 298704"/>
                <a:gd name="connsiteY1" fmla="*/ 76391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434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434" y="0"/>
                  </a:moveTo>
                  <a:cubicBezTo>
                    <a:pt x="262065" y="11811"/>
                    <a:pt x="176721" y="62548"/>
                    <a:pt x="149416" y="76391"/>
                  </a:cubicBezTo>
                  <a:cubicBezTo>
                    <a:pt x="122111" y="62548"/>
                    <a:pt x="36767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086" y="101918"/>
                    <a:pt x="271082" y="23051"/>
                    <a:pt x="298704" y="1715"/>
                  </a:cubicBezTo>
                  <a:lnTo>
                    <a:pt x="289434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83" name="Volný tvar: obrazec 482">
              <a:extLst>
                <a:ext uri="{FF2B5EF4-FFF2-40B4-BE49-F238E27FC236}">
                  <a16:creationId xmlns:a16="http://schemas.microsoft.com/office/drawing/2014/main" id="{ABE8B218-93B2-419C-9F8B-2BEE31BAA840}"/>
                </a:ext>
              </a:extLst>
            </p:cNvPr>
            <p:cNvSpPr/>
            <p:nvPr/>
          </p:nvSpPr>
          <p:spPr>
            <a:xfrm>
              <a:off x="6908482" y="5399722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1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1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619" y="101918"/>
                    <a:pt x="147066" y="127699"/>
                  </a:cubicBezTo>
                  <a:lnTo>
                    <a:pt x="151638" y="127699"/>
                  </a:lnTo>
                  <a:cubicBezTo>
                    <a:pt x="176086" y="101918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84" name="Volný tvar: obrazec 483">
              <a:extLst>
                <a:ext uri="{FF2B5EF4-FFF2-40B4-BE49-F238E27FC236}">
                  <a16:creationId xmlns:a16="http://schemas.microsoft.com/office/drawing/2014/main" id="{DA7C1C2A-278F-4453-8605-3CEB75CAD9EA}"/>
                </a:ext>
              </a:extLst>
            </p:cNvPr>
            <p:cNvSpPr/>
            <p:nvPr/>
          </p:nvSpPr>
          <p:spPr>
            <a:xfrm>
              <a:off x="7237666" y="5399722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9 h 127698"/>
                <a:gd name="connsiteX5" fmla="*/ 151638 w 298703"/>
                <a:gd name="connsiteY5" fmla="*/ 127699 h 127698"/>
                <a:gd name="connsiteX6" fmla="*/ 298703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2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5" y="127699"/>
                  </a:cubicBezTo>
                  <a:lnTo>
                    <a:pt x="151638" y="127699"/>
                  </a:lnTo>
                  <a:cubicBezTo>
                    <a:pt x="176085" y="101918"/>
                    <a:pt x="271081" y="23051"/>
                    <a:pt x="298703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85" name="Volný tvar: obrazec 484">
              <a:extLst>
                <a:ext uri="{FF2B5EF4-FFF2-40B4-BE49-F238E27FC236}">
                  <a16:creationId xmlns:a16="http://schemas.microsoft.com/office/drawing/2014/main" id="{841BAAC1-0E54-4A81-8ACE-994E796D945B}"/>
                </a:ext>
              </a:extLst>
            </p:cNvPr>
            <p:cNvSpPr/>
            <p:nvPr/>
          </p:nvSpPr>
          <p:spPr>
            <a:xfrm>
              <a:off x="7566977" y="5399722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416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3 w 298703"/>
                <a:gd name="connsiteY6" fmla="*/ 1715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65" y="11811"/>
                    <a:pt x="176720" y="62548"/>
                    <a:pt x="149416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1" y="23051"/>
                    <a:pt x="298703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86" name="Volný tvar: obrazec 485">
              <a:extLst>
                <a:ext uri="{FF2B5EF4-FFF2-40B4-BE49-F238E27FC236}">
                  <a16:creationId xmlns:a16="http://schemas.microsoft.com/office/drawing/2014/main" id="{70FBB092-A7A2-40FE-838A-8C8B8856DF8E}"/>
                </a:ext>
              </a:extLst>
            </p:cNvPr>
            <p:cNvSpPr/>
            <p:nvPr/>
          </p:nvSpPr>
          <p:spPr>
            <a:xfrm>
              <a:off x="7896161" y="5399722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87" name="Volný tvar: obrazec 486">
              <a:extLst>
                <a:ext uri="{FF2B5EF4-FFF2-40B4-BE49-F238E27FC236}">
                  <a16:creationId xmlns:a16="http://schemas.microsoft.com/office/drawing/2014/main" id="{F7946F90-216B-423E-ACEA-93C035467545}"/>
                </a:ext>
              </a:extLst>
            </p:cNvPr>
            <p:cNvSpPr/>
            <p:nvPr/>
          </p:nvSpPr>
          <p:spPr>
            <a:xfrm>
              <a:off x="8225535" y="5399722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88" name="Volný tvar: obrazec 487">
              <a:extLst>
                <a:ext uri="{FF2B5EF4-FFF2-40B4-BE49-F238E27FC236}">
                  <a16:creationId xmlns:a16="http://schemas.microsoft.com/office/drawing/2014/main" id="{272AE9AC-D50F-4EF8-8C15-4A677E195A0E}"/>
                </a:ext>
              </a:extLst>
            </p:cNvPr>
            <p:cNvSpPr/>
            <p:nvPr/>
          </p:nvSpPr>
          <p:spPr>
            <a:xfrm>
              <a:off x="8554656" y="5399722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352 w 298767"/>
                <a:gd name="connsiteY1" fmla="*/ 76391 h 127698"/>
                <a:gd name="connsiteX2" fmla="*/ 9399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702 w 298767"/>
                <a:gd name="connsiteY5" fmla="*/ 127699 h 127698"/>
                <a:gd name="connsiteX6" fmla="*/ 298768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715"/>
                  </a:lnTo>
                  <a:cubicBezTo>
                    <a:pt x="27560" y="23051"/>
                    <a:pt x="122555" y="101918"/>
                    <a:pt x="147066" y="127699"/>
                  </a:cubicBezTo>
                  <a:lnTo>
                    <a:pt x="151702" y="127699"/>
                  </a:lnTo>
                  <a:cubicBezTo>
                    <a:pt x="176213" y="101918"/>
                    <a:pt x="271145" y="23051"/>
                    <a:pt x="298768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89" name="Volný tvar: obrazec 488">
              <a:extLst>
                <a:ext uri="{FF2B5EF4-FFF2-40B4-BE49-F238E27FC236}">
                  <a16:creationId xmlns:a16="http://schemas.microsoft.com/office/drawing/2014/main" id="{53EB9907-CB72-4AC4-BC74-E24F250C1C43}"/>
                </a:ext>
              </a:extLst>
            </p:cNvPr>
            <p:cNvSpPr/>
            <p:nvPr/>
          </p:nvSpPr>
          <p:spPr>
            <a:xfrm>
              <a:off x="8884031" y="5399722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1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9 h 127698"/>
                <a:gd name="connsiteX5" fmla="*/ 151637 w 298703"/>
                <a:gd name="connsiteY5" fmla="*/ 127699 h 127698"/>
                <a:gd name="connsiteX6" fmla="*/ 298703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1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5" y="127699"/>
                  </a:cubicBezTo>
                  <a:lnTo>
                    <a:pt x="151637" y="127699"/>
                  </a:lnTo>
                  <a:cubicBezTo>
                    <a:pt x="176149" y="101918"/>
                    <a:pt x="271081" y="23051"/>
                    <a:pt x="298703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90" name="Volný tvar: obrazec 489">
              <a:extLst>
                <a:ext uri="{FF2B5EF4-FFF2-40B4-BE49-F238E27FC236}">
                  <a16:creationId xmlns:a16="http://schemas.microsoft.com/office/drawing/2014/main" id="{16BDF49F-FB00-4C4A-BC8F-2D53F1E1A79F}"/>
                </a:ext>
              </a:extLst>
            </p:cNvPr>
            <p:cNvSpPr/>
            <p:nvPr/>
          </p:nvSpPr>
          <p:spPr>
            <a:xfrm>
              <a:off x="9213151" y="5399722"/>
              <a:ext cx="298704" cy="127698"/>
            </a:xfrm>
            <a:custGeom>
              <a:avLst/>
              <a:gdLst>
                <a:gd name="connsiteX0" fmla="*/ 289369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69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69" y="0"/>
                  </a:moveTo>
                  <a:cubicBezTo>
                    <a:pt x="262001" y="11811"/>
                    <a:pt x="176720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085" y="101918"/>
                    <a:pt x="271081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91" name="Volný tvar: obrazec 490">
              <a:extLst>
                <a:ext uri="{FF2B5EF4-FFF2-40B4-BE49-F238E27FC236}">
                  <a16:creationId xmlns:a16="http://schemas.microsoft.com/office/drawing/2014/main" id="{D30566F6-AAD8-4B22-9B33-CDE4D0C4561A}"/>
                </a:ext>
              </a:extLst>
            </p:cNvPr>
            <p:cNvSpPr/>
            <p:nvPr/>
          </p:nvSpPr>
          <p:spPr>
            <a:xfrm>
              <a:off x="9542335" y="5399722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0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085" y="101918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92" name="Volný tvar: obrazec 491">
              <a:extLst>
                <a:ext uri="{FF2B5EF4-FFF2-40B4-BE49-F238E27FC236}">
                  <a16:creationId xmlns:a16="http://schemas.microsoft.com/office/drawing/2014/main" id="{24C5817C-C035-4C6B-86E4-3BFCC55253DB}"/>
                </a:ext>
              </a:extLst>
            </p:cNvPr>
            <p:cNvSpPr/>
            <p:nvPr/>
          </p:nvSpPr>
          <p:spPr>
            <a:xfrm>
              <a:off x="9871582" y="5399722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1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594" y="62548"/>
                    <a:pt x="149352" y="76391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93" name="Volný tvar: obrazec 492">
              <a:extLst>
                <a:ext uri="{FF2B5EF4-FFF2-40B4-BE49-F238E27FC236}">
                  <a16:creationId xmlns:a16="http://schemas.microsoft.com/office/drawing/2014/main" id="{B85C2AEA-3C40-4CD5-B0B9-6D3329D26D61}"/>
                </a:ext>
              </a:extLst>
            </p:cNvPr>
            <p:cNvSpPr/>
            <p:nvPr/>
          </p:nvSpPr>
          <p:spPr>
            <a:xfrm>
              <a:off x="10200830" y="5399722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415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9 h 127698"/>
                <a:gd name="connsiteX5" fmla="*/ 151638 w 298703"/>
                <a:gd name="connsiteY5" fmla="*/ 127699 h 127698"/>
                <a:gd name="connsiteX6" fmla="*/ 298703 w 298703"/>
                <a:gd name="connsiteY6" fmla="*/ 1715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64" y="11811"/>
                    <a:pt x="176720" y="62548"/>
                    <a:pt x="149415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5" y="127699"/>
                  </a:cubicBezTo>
                  <a:lnTo>
                    <a:pt x="151638" y="127699"/>
                  </a:lnTo>
                  <a:cubicBezTo>
                    <a:pt x="176149" y="101918"/>
                    <a:pt x="271081" y="23051"/>
                    <a:pt x="298703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94" name="Volný tvar: obrazec 493">
              <a:extLst>
                <a:ext uri="{FF2B5EF4-FFF2-40B4-BE49-F238E27FC236}">
                  <a16:creationId xmlns:a16="http://schemas.microsoft.com/office/drawing/2014/main" id="{87F3BD59-368B-4F6A-ABBE-FA7C95A2198B}"/>
                </a:ext>
              </a:extLst>
            </p:cNvPr>
            <p:cNvSpPr/>
            <p:nvPr/>
          </p:nvSpPr>
          <p:spPr>
            <a:xfrm>
              <a:off x="10530014" y="5399722"/>
              <a:ext cx="298704" cy="127698"/>
            </a:xfrm>
            <a:custGeom>
              <a:avLst/>
              <a:gdLst>
                <a:gd name="connsiteX0" fmla="*/ 289369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69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1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95" name="Volný tvar: obrazec 494">
              <a:extLst>
                <a:ext uri="{FF2B5EF4-FFF2-40B4-BE49-F238E27FC236}">
                  <a16:creationId xmlns:a16="http://schemas.microsoft.com/office/drawing/2014/main" id="{F1FCA0DE-A9FB-4630-A39D-731D7882ED8B}"/>
                </a:ext>
              </a:extLst>
            </p:cNvPr>
            <p:cNvSpPr/>
            <p:nvPr/>
          </p:nvSpPr>
          <p:spPr>
            <a:xfrm>
              <a:off x="10859389" y="5399722"/>
              <a:ext cx="298767" cy="127698"/>
            </a:xfrm>
            <a:custGeom>
              <a:avLst/>
              <a:gdLst>
                <a:gd name="connsiteX0" fmla="*/ 289306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638 w 298767"/>
                <a:gd name="connsiteY5" fmla="*/ 127699 h 127698"/>
                <a:gd name="connsiteX6" fmla="*/ 298767 w 298767"/>
                <a:gd name="connsiteY6" fmla="*/ 1715 h 127698"/>
                <a:gd name="connsiteX7" fmla="*/ 289306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618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1" y="23051"/>
                    <a:pt x="298767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96" name="Volný tvar: obrazec 495">
              <a:extLst>
                <a:ext uri="{FF2B5EF4-FFF2-40B4-BE49-F238E27FC236}">
                  <a16:creationId xmlns:a16="http://schemas.microsoft.com/office/drawing/2014/main" id="{3E94A017-6E52-42A8-94D4-C6D585B4F117}"/>
                </a:ext>
              </a:extLst>
            </p:cNvPr>
            <p:cNvSpPr/>
            <p:nvPr/>
          </p:nvSpPr>
          <p:spPr>
            <a:xfrm>
              <a:off x="11188509" y="5399722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145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97" name="Volný tvar: obrazec 496">
              <a:extLst>
                <a:ext uri="{FF2B5EF4-FFF2-40B4-BE49-F238E27FC236}">
                  <a16:creationId xmlns:a16="http://schemas.microsoft.com/office/drawing/2014/main" id="{C8A1FA34-4A07-4A27-B0DD-555AD00CFEE9}"/>
                </a:ext>
              </a:extLst>
            </p:cNvPr>
            <p:cNvSpPr/>
            <p:nvPr/>
          </p:nvSpPr>
          <p:spPr>
            <a:xfrm>
              <a:off x="11517883" y="5399722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416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</p:grpSp>
      <p:grpSp>
        <p:nvGrpSpPr>
          <p:cNvPr id="806" name="Skupina 805"/>
          <p:cNvGrpSpPr/>
          <p:nvPr userDrawn="1"/>
        </p:nvGrpSpPr>
        <p:grpSpPr>
          <a:xfrm>
            <a:off x="985838" y="2558792"/>
            <a:ext cx="10834687" cy="1083500"/>
            <a:chOff x="981900" y="5399722"/>
            <a:chExt cx="10834687" cy="1083500"/>
          </a:xfrm>
        </p:grpSpPr>
        <p:sp>
          <p:nvSpPr>
            <p:cNvPr id="807" name="Volný tvar: obrazec 330">
              <a:extLst>
                <a:ext uri="{FF2B5EF4-FFF2-40B4-BE49-F238E27FC236}">
                  <a16:creationId xmlns:a16="http://schemas.microsoft.com/office/drawing/2014/main" id="{201FB821-717B-4796-8225-F8AD43384390}"/>
                </a:ext>
              </a:extLst>
            </p:cNvPr>
            <p:cNvSpPr/>
            <p:nvPr/>
          </p:nvSpPr>
          <p:spPr>
            <a:xfrm>
              <a:off x="981900" y="6118097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08" name="Volný tvar: obrazec 331">
              <a:extLst>
                <a:ext uri="{FF2B5EF4-FFF2-40B4-BE49-F238E27FC236}">
                  <a16:creationId xmlns:a16="http://schemas.microsoft.com/office/drawing/2014/main" id="{DE333D01-6F53-48B3-BA1C-14F78517E8B2}"/>
                </a:ext>
              </a:extLst>
            </p:cNvPr>
            <p:cNvSpPr/>
            <p:nvPr/>
          </p:nvSpPr>
          <p:spPr>
            <a:xfrm>
              <a:off x="1311211" y="6118097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416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0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09" name="Volný tvar: obrazec 332">
              <a:extLst>
                <a:ext uri="{FF2B5EF4-FFF2-40B4-BE49-F238E27FC236}">
                  <a16:creationId xmlns:a16="http://schemas.microsoft.com/office/drawing/2014/main" id="{E2D0277F-6CF4-4739-867F-FC7C6E76498B}"/>
                </a:ext>
              </a:extLst>
            </p:cNvPr>
            <p:cNvSpPr/>
            <p:nvPr/>
          </p:nvSpPr>
          <p:spPr>
            <a:xfrm>
              <a:off x="1640332" y="6118097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1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213" y="101854"/>
                    <a:pt x="271208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10" name="Volný tvar: obrazec 333">
              <a:extLst>
                <a:ext uri="{FF2B5EF4-FFF2-40B4-BE49-F238E27FC236}">
                  <a16:creationId xmlns:a16="http://schemas.microsoft.com/office/drawing/2014/main" id="{C2B2DBB2-C8E1-404F-B8F7-F8D56FD7E039}"/>
                </a:ext>
              </a:extLst>
            </p:cNvPr>
            <p:cNvSpPr/>
            <p:nvPr/>
          </p:nvSpPr>
          <p:spPr>
            <a:xfrm>
              <a:off x="1969770" y="6118097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11" name="Volný tvar: obrazec 334">
              <a:extLst>
                <a:ext uri="{FF2B5EF4-FFF2-40B4-BE49-F238E27FC236}">
                  <a16:creationId xmlns:a16="http://schemas.microsoft.com/office/drawing/2014/main" id="{775B056E-A2B7-454E-AEB5-3C564E92E32A}"/>
                </a:ext>
              </a:extLst>
            </p:cNvPr>
            <p:cNvSpPr/>
            <p:nvPr/>
          </p:nvSpPr>
          <p:spPr>
            <a:xfrm>
              <a:off x="2298826" y="6118097"/>
              <a:ext cx="298704" cy="127635"/>
            </a:xfrm>
            <a:custGeom>
              <a:avLst/>
              <a:gdLst>
                <a:gd name="connsiteX0" fmla="*/ 289433 w 298704"/>
                <a:gd name="connsiteY0" fmla="*/ 0 h 127635"/>
                <a:gd name="connsiteX1" fmla="*/ 149416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433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433" y="0"/>
                  </a:moveTo>
                  <a:cubicBezTo>
                    <a:pt x="262065" y="11811"/>
                    <a:pt x="176721" y="62484"/>
                    <a:pt x="149416" y="76327"/>
                  </a:cubicBezTo>
                  <a:cubicBezTo>
                    <a:pt x="122111" y="62484"/>
                    <a:pt x="36830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12" name="Volný tvar: obrazec 335">
              <a:extLst>
                <a:ext uri="{FF2B5EF4-FFF2-40B4-BE49-F238E27FC236}">
                  <a16:creationId xmlns:a16="http://schemas.microsoft.com/office/drawing/2014/main" id="{8F017BCA-1F96-47C9-9A57-64C76903AA19}"/>
                </a:ext>
              </a:extLst>
            </p:cNvPr>
            <p:cNvSpPr/>
            <p:nvPr/>
          </p:nvSpPr>
          <p:spPr>
            <a:xfrm>
              <a:off x="2628201" y="6118097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6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1" y="11811"/>
                    <a:pt x="176720" y="62484"/>
                    <a:pt x="149416" y="76327"/>
                  </a:cubicBezTo>
                  <a:cubicBezTo>
                    <a:pt x="122110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13" name="Volný tvar: obrazec 336">
              <a:extLst>
                <a:ext uri="{FF2B5EF4-FFF2-40B4-BE49-F238E27FC236}">
                  <a16:creationId xmlns:a16="http://schemas.microsoft.com/office/drawing/2014/main" id="{66FD04EB-B5D3-4A56-8973-98427C5AC2FE}"/>
                </a:ext>
              </a:extLst>
            </p:cNvPr>
            <p:cNvSpPr/>
            <p:nvPr/>
          </p:nvSpPr>
          <p:spPr>
            <a:xfrm>
              <a:off x="2957385" y="6118097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14" name="Volný tvar: obrazec 337">
              <a:extLst>
                <a:ext uri="{FF2B5EF4-FFF2-40B4-BE49-F238E27FC236}">
                  <a16:creationId xmlns:a16="http://schemas.microsoft.com/office/drawing/2014/main" id="{EB87863D-27EF-4ABD-9233-54FB008F903F}"/>
                </a:ext>
              </a:extLst>
            </p:cNvPr>
            <p:cNvSpPr/>
            <p:nvPr/>
          </p:nvSpPr>
          <p:spPr>
            <a:xfrm>
              <a:off x="3286759" y="6118097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15" name="Volný tvar: obrazec 338">
              <a:extLst>
                <a:ext uri="{FF2B5EF4-FFF2-40B4-BE49-F238E27FC236}">
                  <a16:creationId xmlns:a16="http://schemas.microsoft.com/office/drawing/2014/main" id="{8509DDD2-7D41-49D4-90C2-DE12F8196337}"/>
                </a:ext>
              </a:extLst>
            </p:cNvPr>
            <p:cNvSpPr/>
            <p:nvPr/>
          </p:nvSpPr>
          <p:spPr>
            <a:xfrm>
              <a:off x="3615880" y="6118097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16" name="Volný tvar: obrazec 339">
              <a:extLst>
                <a:ext uri="{FF2B5EF4-FFF2-40B4-BE49-F238E27FC236}">
                  <a16:creationId xmlns:a16="http://schemas.microsoft.com/office/drawing/2014/main" id="{CFFEDB2E-CC74-47CB-AA91-4F6EEB4641F3}"/>
                </a:ext>
              </a:extLst>
            </p:cNvPr>
            <p:cNvSpPr/>
            <p:nvPr/>
          </p:nvSpPr>
          <p:spPr>
            <a:xfrm>
              <a:off x="3945318" y="6118097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17" name="Volný tvar: obrazec 340">
              <a:extLst>
                <a:ext uri="{FF2B5EF4-FFF2-40B4-BE49-F238E27FC236}">
                  <a16:creationId xmlns:a16="http://schemas.microsoft.com/office/drawing/2014/main" id="{44B48B0F-27D3-4FB4-B90C-72740C2A6EF8}"/>
                </a:ext>
              </a:extLst>
            </p:cNvPr>
            <p:cNvSpPr/>
            <p:nvPr/>
          </p:nvSpPr>
          <p:spPr>
            <a:xfrm>
              <a:off x="4274439" y="6118097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18" name="Volný tvar: obrazec 341">
              <a:extLst>
                <a:ext uri="{FF2B5EF4-FFF2-40B4-BE49-F238E27FC236}">
                  <a16:creationId xmlns:a16="http://schemas.microsoft.com/office/drawing/2014/main" id="{F76806EF-9697-4565-805E-6F733DAEA901}"/>
                </a:ext>
              </a:extLst>
            </p:cNvPr>
            <p:cNvSpPr/>
            <p:nvPr/>
          </p:nvSpPr>
          <p:spPr>
            <a:xfrm>
              <a:off x="4603750" y="6118097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416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416" y="76327"/>
                  </a:cubicBezTo>
                  <a:cubicBezTo>
                    <a:pt x="122110" y="62484"/>
                    <a:pt x="36830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19" name="Volný tvar: obrazec 342">
              <a:extLst>
                <a:ext uri="{FF2B5EF4-FFF2-40B4-BE49-F238E27FC236}">
                  <a16:creationId xmlns:a16="http://schemas.microsoft.com/office/drawing/2014/main" id="{90E7CE06-A2A9-496E-AD0B-BF4740967C34}"/>
                </a:ext>
              </a:extLst>
            </p:cNvPr>
            <p:cNvSpPr/>
            <p:nvPr/>
          </p:nvSpPr>
          <p:spPr>
            <a:xfrm>
              <a:off x="4932934" y="6118097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1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149" y="101854"/>
                    <a:pt x="271145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20" name="Volný tvar: obrazec 343">
              <a:extLst>
                <a:ext uri="{FF2B5EF4-FFF2-40B4-BE49-F238E27FC236}">
                  <a16:creationId xmlns:a16="http://schemas.microsoft.com/office/drawing/2014/main" id="{4A974763-2C24-4FA5-AE99-32AF748358D6}"/>
                </a:ext>
              </a:extLst>
            </p:cNvPr>
            <p:cNvSpPr/>
            <p:nvPr/>
          </p:nvSpPr>
          <p:spPr>
            <a:xfrm>
              <a:off x="981900" y="6355524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21" name="Volný tvar: obrazec 344">
              <a:extLst>
                <a:ext uri="{FF2B5EF4-FFF2-40B4-BE49-F238E27FC236}">
                  <a16:creationId xmlns:a16="http://schemas.microsoft.com/office/drawing/2014/main" id="{583DD3D8-4073-4CFA-A64C-571C57E69E61}"/>
                </a:ext>
              </a:extLst>
            </p:cNvPr>
            <p:cNvSpPr/>
            <p:nvPr/>
          </p:nvSpPr>
          <p:spPr>
            <a:xfrm>
              <a:off x="1311211" y="6355524"/>
              <a:ext cx="298767" cy="127698"/>
            </a:xfrm>
            <a:custGeom>
              <a:avLst/>
              <a:gdLst>
                <a:gd name="connsiteX0" fmla="*/ 289369 w 298767"/>
                <a:gd name="connsiteY0" fmla="*/ 0 h 127698"/>
                <a:gd name="connsiteX1" fmla="*/ 149416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638 w 298767"/>
                <a:gd name="connsiteY5" fmla="*/ 127698 h 127698"/>
                <a:gd name="connsiteX6" fmla="*/ 298767 w 298767"/>
                <a:gd name="connsiteY6" fmla="*/ 1715 h 127698"/>
                <a:gd name="connsiteX7" fmla="*/ 289369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69" y="0"/>
                  </a:moveTo>
                  <a:cubicBezTo>
                    <a:pt x="262001" y="11811"/>
                    <a:pt x="176721" y="62547"/>
                    <a:pt x="149416" y="76391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67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22" name="Volný tvar: obrazec 345">
              <a:extLst>
                <a:ext uri="{FF2B5EF4-FFF2-40B4-BE49-F238E27FC236}">
                  <a16:creationId xmlns:a16="http://schemas.microsoft.com/office/drawing/2014/main" id="{EDECF54F-0759-4C1A-BC1E-7CE8F38727DF}"/>
                </a:ext>
              </a:extLst>
            </p:cNvPr>
            <p:cNvSpPr/>
            <p:nvPr/>
          </p:nvSpPr>
          <p:spPr>
            <a:xfrm>
              <a:off x="1640332" y="6355524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701 w 298767"/>
                <a:gd name="connsiteY5" fmla="*/ 127698 h 127698"/>
                <a:gd name="connsiteX6" fmla="*/ 298767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701" y="127698"/>
                  </a:lnTo>
                  <a:cubicBezTo>
                    <a:pt x="176213" y="101917"/>
                    <a:pt x="271208" y="23051"/>
                    <a:pt x="298767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23" name="Volný tvar: obrazec 346">
              <a:extLst>
                <a:ext uri="{FF2B5EF4-FFF2-40B4-BE49-F238E27FC236}">
                  <a16:creationId xmlns:a16="http://schemas.microsoft.com/office/drawing/2014/main" id="{CEEEF179-3DC3-4F5C-B1E4-27AE5E601515}"/>
                </a:ext>
              </a:extLst>
            </p:cNvPr>
            <p:cNvSpPr/>
            <p:nvPr/>
          </p:nvSpPr>
          <p:spPr>
            <a:xfrm>
              <a:off x="1969770" y="6355524"/>
              <a:ext cx="298767" cy="127698"/>
            </a:xfrm>
            <a:custGeom>
              <a:avLst/>
              <a:gdLst>
                <a:gd name="connsiteX0" fmla="*/ 289306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638 w 298767"/>
                <a:gd name="connsiteY5" fmla="*/ 127698 h 127698"/>
                <a:gd name="connsiteX6" fmla="*/ 298767 w 298767"/>
                <a:gd name="connsiteY6" fmla="*/ 1715 h 127698"/>
                <a:gd name="connsiteX7" fmla="*/ 289306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06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618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67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24" name="Volný tvar: obrazec 347">
              <a:extLst>
                <a:ext uri="{FF2B5EF4-FFF2-40B4-BE49-F238E27FC236}">
                  <a16:creationId xmlns:a16="http://schemas.microsoft.com/office/drawing/2014/main" id="{ED74CA00-73F3-4FE1-BDE2-5F854B58A1DD}"/>
                </a:ext>
              </a:extLst>
            </p:cNvPr>
            <p:cNvSpPr/>
            <p:nvPr/>
          </p:nvSpPr>
          <p:spPr>
            <a:xfrm>
              <a:off x="2298826" y="6355524"/>
              <a:ext cx="298704" cy="127698"/>
            </a:xfrm>
            <a:custGeom>
              <a:avLst/>
              <a:gdLst>
                <a:gd name="connsiteX0" fmla="*/ 289433 w 298704"/>
                <a:gd name="connsiteY0" fmla="*/ 0 h 127698"/>
                <a:gd name="connsiteX1" fmla="*/ 149416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433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433" y="0"/>
                  </a:moveTo>
                  <a:cubicBezTo>
                    <a:pt x="262065" y="11811"/>
                    <a:pt x="176721" y="62547"/>
                    <a:pt x="149416" y="76391"/>
                  </a:cubicBezTo>
                  <a:cubicBezTo>
                    <a:pt x="122111" y="62547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086" y="101917"/>
                    <a:pt x="271082" y="23051"/>
                    <a:pt x="298704" y="1715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25" name="Volný tvar: obrazec 348">
              <a:extLst>
                <a:ext uri="{FF2B5EF4-FFF2-40B4-BE49-F238E27FC236}">
                  <a16:creationId xmlns:a16="http://schemas.microsoft.com/office/drawing/2014/main" id="{3809D372-FC7B-4424-8FB6-4E9D74C138BA}"/>
                </a:ext>
              </a:extLst>
            </p:cNvPr>
            <p:cNvSpPr/>
            <p:nvPr/>
          </p:nvSpPr>
          <p:spPr>
            <a:xfrm>
              <a:off x="2628201" y="6355524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416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01" y="11811"/>
                    <a:pt x="176720" y="62547"/>
                    <a:pt x="149416" y="76391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26" name="Volný tvar: obrazec 349">
              <a:extLst>
                <a:ext uri="{FF2B5EF4-FFF2-40B4-BE49-F238E27FC236}">
                  <a16:creationId xmlns:a16="http://schemas.microsoft.com/office/drawing/2014/main" id="{476E31A6-4B2F-4AB7-BFDE-A78D3472A34D}"/>
                </a:ext>
              </a:extLst>
            </p:cNvPr>
            <p:cNvSpPr/>
            <p:nvPr/>
          </p:nvSpPr>
          <p:spPr>
            <a:xfrm>
              <a:off x="2957385" y="6355524"/>
              <a:ext cx="298704" cy="127698"/>
            </a:xfrm>
            <a:custGeom>
              <a:avLst/>
              <a:gdLst>
                <a:gd name="connsiteX0" fmla="*/ 289369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69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69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085" y="101917"/>
                    <a:pt x="271082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27" name="Volný tvar: obrazec 350">
              <a:extLst>
                <a:ext uri="{FF2B5EF4-FFF2-40B4-BE49-F238E27FC236}">
                  <a16:creationId xmlns:a16="http://schemas.microsoft.com/office/drawing/2014/main" id="{84D11637-8402-47A5-8189-C7AC9CC34AC1}"/>
                </a:ext>
              </a:extLst>
            </p:cNvPr>
            <p:cNvSpPr/>
            <p:nvPr/>
          </p:nvSpPr>
          <p:spPr>
            <a:xfrm>
              <a:off x="3286759" y="6355524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593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28" name="Volný tvar: obrazec 351">
              <a:extLst>
                <a:ext uri="{FF2B5EF4-FFF2-40B4-BE49-F238E27FC236}">
                  <a16:creationId xmlns:a16="http://schemas.microsoft.com/office/drawing/2014/main" id="{83CA27D8-B525-4102-8D46-D07D462A6BC1}"/>
                </a:ext>
              </a:extLst>
            </p:cNvPr>
            <p:cNvSpPr/>
            <p:nvPr/>
          </p:nvSpPr>
          <p:spPr>
            <a:xfrm>
              <a:off x="3615880" y="6355524"/>
              <a:ext cx="298703" cy="127698"/>
            </a:xfrm>
            <a:custGeom>
              <a:avLst/>
              <a:gdLst>
                <a:gd name="connsiteX0" fmla="*/ 289370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70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29" name="Volný tvar: obrazec 352">
              <a:extLst>
                <a:ext uri="{FF2B5EF4-FFF2-40B4-BE49-F238E27FC236}">
                  <a16:creationId xmlns:a16="http://schemas.microsoft.com/office/drawing/2014/main" id="{6DC86A98-01B8-4257-8363-FC56E4C3C509}"/>
                </a:ext>
              </a:extLst>
            </p:cNvPr>
            <p:cNvSpPr/>
            <p:nvPr/>
          </p:nvSpPr>
          <p:spPr>
            <a:xfrm>
              <a:off x="3945318" y="6355524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30" name="Volný tvar: obrazec 353">
              <a:extLst>
                <a:ext uri="{FF2B5EF4-FFF2-40B4-BE49-F238E27FC236}">
                  <a16:creationId xmlns:a16="http://schemas.microsoft.com/office/drawing/2014/main" id="{F138AF7D-E0D0-46C0-8D1F-A24D46D433FA}"/>
                </a:ext>
              </a:extLst>
            </p:cNvPr>
            <p:cNvSpPr/>
            <p:nvPr/>
          </p:nvSpPr>
          <p:spPr>
            <a:xfrm>
              <a:off x="4274439" y="6355524"/>
              <a:ext cx="298703" cy="127698"/>
            </a:xfrm>
            <a:custGeom>
              <a:avLst/>
              <a:gdLst>
                <a:gd name="connsiteX0" fmla="*/ 289370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70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145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31" name="Volný tvar: obrazec 354">
              <a:extLst>
                <a:ext uri="{FF2B5EF4-FFF2-40B4-BE49-F238E27FC236}">
                  <a16:creationId xmlns:a16="http://schemas.microsoft.com/office/drawing/2014/main" id="{E53AD394-0CEE-48C9-BD29-7D1F6B60676A}"/>
                </a:ext>
              </a:extLst>
            </p:cNvPr>
            <p:cNvSpPr/>
            <p:nvPr/>
          </p:nvSpPr>
          <p:spPr>
            <a:xfrm>
              <a:off x="4603750" y="6355524"/>
              <a:ext cx="298703" cy="127698"/>
            </a:xfrm>
            <a:custGeom>
              <a:avLst/>
              <a:gdLst>
                <a:gd name="connsiteX0" fmla="*/ 289370 w 298703"/>
                <a:gd name="connsiteY0" fmla="*/ 0 h 127698"/>
                <a:gd name="connsiteX1" fmla="*/ 149416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70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70" y="0"/>
                  </a:moveTo>
                  <a:cubicBezTo>
                    <a:pt x="262001" y="11811"/>
                    <a:pt x="176657" y="62547"/>
                    <a:pt x="149416" y="76391"/>
                  </a:cubicBezTo>
                  <a:cubicBezTo>
                    <a:pt x="122110" y="62547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32" name="Volný tvar: obrazec 355">
              <a:extLst>
                <a:ext uri="{FF2B5EF4-FFF2-40B4-BE49-F238E27FC236}">
                  <a16:creationId xmlns:a16="http://schemas.microsoft.com/office/drawing/2014/main" id="{7C3363B5-446A-49F0-98EB-95DA2FBB0154}"/>
                </a:ext>
              </a:extLst>
            </p:cNvPr>
            <p:cNvSpPr/>
            <p:nvPr/>
          </p:nvSpPr>
          <p:spPr>
            <a:xfrm>
              <a:off x="4932934" y="6355524"/>
              <a:ext cx="298767" cy="127698"/>
            </a:xfrm>
            <a:custGeom>
              <a:avLst/>
              <a:gdLst>
                <a:gd name="connsiteX0" fmla="*/ 289369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701 w 298767"/>
                <a:gd name="connsiteY5" fmla="*/ 127698 h 127698"/>
                <a:gd name="connsiteX6" fmla="*/ 298767 w 298767"/>
                <a:gd name="connsiteY6" fmla="*/ 1715 h 127698"/>
                <a:gd name="connsiteX7" fmla="*/ 289369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69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701" y="127698"/>
                  </a:lnTo>
                  <a:cubicBezTo>
                    <a:pt x="176149" y="101917"/>
                    <a:pt x="271145" y="23051"/>
                    <a:pt x="298767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33" name="Volný tvar: obrazec 356">
              <a:extLst>
                <a:ext uri="{FF2B5EF4-FFF2-40B4-BE49-F238E27FC236}">
                  <a16:creationId xmlns:a16="http://schemas.microsoft.com/office/drawing/2014/main" id="{B6650EB8-E61A-4974-AFAF-F3C45163EF96}"/>
                </a:ext>
              </a:extLst>
            </p:cNvPr>
            <p:cNvSpPr/>
            <p:nvPr/>
          </p:nvSpPr>
          <p:spPr>
            <a:xfrm>
              <a:off x="5262181" y="6118097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34" name="Volný tvar: obrazec 357">
              <a:extLst>
                <a:ext uri="{FF2B5EF4-FFF2-40B4-BE49-F238E27FC236}">
                  <a16:creationId xmlns:a16="http://schemas.microsoft.com/office/drawing/2014/main" id="{E708B9AD-65B8-43E5-93E2-564F51DAD140}"/>
                </a:ext>
              </a:extLst>
            </p:cNvPr>
            <p:cNvSpPr/>
            <p:nvPr/>
          </p:nvSpPr>
          <p:spPr>
            <a:xfrm>
              <a:off x="5591428" y="6118097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1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35" name="Volný tvar: obrazec 358">
              <a:extLst>
                <a:ext uri="{FF2B5EF4-FFF2-40B4-BE49-F238E27FC236}">
                  <a16:creationId xmlns:a16="http://schemas.microsoft.com/office/drawing/2014/main" id="{386450CE-85AA-4AF8-9787-35DFE9549A53}"/>
                </a:ext>
              </a:extLst>
            </p:cNvPr>
            <p:cNvSpPr/>
            <p:nvPr/>
          </p:nvSpPr>
          <p:spPr>
            <a:xfrm>
              <a:off x="5920613" y="6118097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36" name="Volný tvar: obrazec 359">
              <a:extLst>
                <a:ext uri="{FF2B5EF4-FFF2-40B4-BE49-F238E27FC236}">
                  <a16:creationId xmlns:a16="http://schemas.microsoft.com/office/drawing/2014/main" id="{84CC3179-038A-4078-9703-53D5D405F4C6}"/>
                </a:ext>
              </a:extLst>
            </p:cNvPr>
            <p:cNvSpPr/>
            <p:nvPr/>
          </p:nvSpPr>
          <p:spPr>
            <a:xfrm>
              <a:off x="6249923" y="6118097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416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8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0" y="62484"/>
                    <a:pt x="36830" y="11748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37" name="Volný tvar: obrazec 360">
              <a:extLst>
                <a:ext uri="{FF2B5EF4-FFF2-40B4-BE49-F238E27FC236}">
                  <a16:creationId xmlns:a16="http://schemas.microsoft.com/office/drawing/2014/main" id="{30A0F958-B9B0-4431-96B5-76624FEF9681}"/>
                </a:ext>
              </a:extLst>
            </p:cNvPr>
            <p:cNvSpPr/>
            <p:nvPr/>
          </p:nvSpPr>
          <p:spPr>
            <a:xfrm>
              <a:off x="6579044" y="6118097"/>
              <a:ext cx="298704" cy="127635"/>
            </a:xfrm>
            <a:custGeom>
              <a:avLst/>
              <a:gdLst>
                <a:gd name="connsiteX0" fmla="*/ 289434 w 298704"/>
                <a:gd name="connsiteY0" fmla="*/ 0 h 127635"/>
                <a:gd name="connsiteX1" fmla="*/ 149416 w 298704"/>
                <a:gd name="connsiteY1" fmla="*/ 76327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434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434" y="0"/>
                  </a:moveTo>
                  <a:cubicBezTo>
                    <a:pt x="262065" y="11811"/>
                    <a:pt x="176721" y="62484"/>
                    <a:pt x="149416" y="76327"/>
                  </a:cubicBezTo>
                  <a:cubicBezTo>
                    <a:pt x="122111" y="62484"/>
                    <a:pt x="36767" y="11748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4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38" name="Volný tvar: obrazec 361">
              <a:extLst>
                <a:ext uri="{FF2B5EF4-FFF2-40B4-BE49-F238E27FC236}">
                  <a16:creationId xmlns:a16="http://schemas.microsoft.com/office/drawing/2014/main" id="{4FB79074-1CCC-4529-A9B6-182066E23D64}"/>
                </a:ext>
              </a:extLst>
            </p:cNvPr>
            <p:cNvSpPr/>
            <p:nvPr/>
          </p:nvSpPr>
          <p:spPr>
            <a:xfrm>
              <a:off x="6908482" y="6118097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27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27"/>
                  </a:cubicBezTo>
                  <a:cubicBezTo>
                    <a:pt x="122048" y="62484"/>
                    <a:pt x="36703" y="11748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619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39" name="Volný tvar: obrazec 362">
              <a:extLst>
                <a:ext uri="{FF2B5EF4-FFF2-40B4-BE49-F238E27FC236}">
                  <a16:creationId xmlns:a16="http://schemas.microsoft.com/office/drawing/2014/main" id="{CE238A31-1557-44AC-91A4-F099B352BB9F}"/>
                </a:ext>
              </a:extLst>
            </p:cNvPr>
            <p:cNvSpPr/>
            <p:nvPr/>
          </p:nvSpPr>
          <p:spPr>
            <a:xfrm>
              <a:off x="7237666" y="6118097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27"/>
                  </a:cubicBezTo>
                  <a:cubicBezTo>
                    <a:pt x="122047" y="62484"/>
                    <a:pt x="36702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40" name="Volný tvar: obrazec 363">
              <a:extLst>
                <a:ext uri="{FF2B5EF4-FFF2-40B4-BE49-F238E27FC236}">
                  <a16:creationId xmlns:a16="http://schemas.microsoft.com/office/drawing/2014/main" id="{5157F3F9-604F-4C18-99F0-85741B3215F7}"/>
                </a:ext>
              </a:extLst>
            </p:cNvPr>
            <p:cNvSpPr/>
            <p:nvPr/>
          </p:nvSpPr>
          <p:spPr>
            <a:xfrm>
              <a:off x="7566977" y="6118097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6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65" y="11811"/>
                    <a:pt x="176720" y="62484"/>
                    <a:pt x="149416" y="76327"/>
                  </a:cubicBezTo>
                  <a:cubicBezTo>
                    <a:pt x="122110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41" name="Volný tvar: obrazec 364">
              <a:extLst>
                <a:ext uri="{FF2B5EF4-FFF2-40B4-BE49-F238E27FC236}">
                  <a16:creationId xmlns:a16="http://schemas.microsoft.com/office/drawing/2014/main" id="{5A61183E-4E97-4661-962E-49835636A44D}"/>
                </a:ext>
              </a:extLst>
            </p:cNvPr>
            <p:cNvSpPr/>
            <p:nvPr/>
          </p:nvSpPr>
          <p:spPr>
            <a:xfrm>
              <a:off x="7896161" y="6118097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42" name="Volný tvar: obrazec 365">
              <a:extLst>
                <a:ext uri="{FF2B5EF4-FFF2-40B4-BE49-F238E27FC236}">
                  <a16:creationId xmlns:a16="http://schemas.microsoft.com/office/drawing/2014/main" id="{274775D2-CE3B-47E7-B890-4EC74676D4A7}"/>
                </a:ext>
              </a:extLst>
            </p:cNvPr>
            <p:cNvSpPr/>
            <p:nvPr/>
          </p:nvSpPr>
          <p:spPr>
            <a:xfrm>
              <a:off x="8225535" y="6118097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27"/>
                  </a:cubicBezTo>
                  <a:cubicBezTo>
                    <a:pt x="122047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43" name="Volný tvar: obrazec 366">
              <a:extLst>
                <a:ext uri="{FF2B5EF4-FFF2-40B4-BE49-F238E27FC236}">
                  <a16:creationId xmlns:a16="http://schemas.microsoft.com/office/drawing/2014/main" id="{24C768B1-4876-43A9-8FDC-89D0C7917380}"/>
                </a:ext>
              </a:extLst>
            </p:cNvPr>
            <p:cNvSpPr/>
            <p:nvPr/>
          </p:nvSpPr>
          <p:spPr>
            <a:xfrm>
              <a:off x="8554656" y="6118097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27 h 127635"/>
                <a:gd name="connsiteX2" fmla="*/ 9399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8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8" y="62484"/>
                    <a:pt x="36703" y="11748"/>
                    <a:pt x="9399" y="0"/>
                  </a:cubicBezTo>
                  <a:lnTo>
                    <a:pt x="0" y="1651"/>
                  </a:lnTo>
                  <a:cubicBezTo>
                    <a:pt x="27560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44" name="Volný tvar: obrazec 367">
              <a:extLst>
                <a:ext uri="{FF2B5EF4-FFF2-40B4-BE49-F238E27FC236}">
                  <a16:creationId xmlns:a16="http://schemas.microsoft.com/office/drawing/2014/main" id="{74FFD924-F6A8-459E-9C7F-0D1F4533D0C3}"/>
                </a:ext>
              </a:extLst>
            </p:cNvPr>
            <p:cNvSpPr/>
            <p:nvPr/>
          </p:nvSpPr>
          <p:spPr>
            <a:xfrm>
              <a:off x="8884031" y="6118097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1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7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1" y="76327"/>
                  </a:cubicBezTo>
                  <a:cubicBezTo>
                    <a:pt x="122047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7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45" name="Volný tvar: obrazec 368">
              <a:extLst>
                <a:ext uri="{FF2B5EF4-FFF2-40B4-BE49-F238E27FC236}">
                  <a16:creationId xmlns:a16="http://schemas.microsoft.com/office/drawing/2014/main" id="{181C4B5E-7DD1-44E8-8342-0B221A478B90}"/>
                </a:ext>
              </a:extLst>
            </p:cNvPr>
            <p:cNvSpPr/>
            <p:nvPr/>
          </p:nvSpPr>
          <p:spPr>
            <a:xfrm>
              <a:off x="9213151" y="6118097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720" y="62484"/>
                    <a:pt x="149352" y="76327"/>
                  </a:cubicBezTo>
                  <a:cubicBezTo>
                    <a:pt x="122047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46" name="Volný tvar: obrazec 369">
              <a:extLst>
                <a:ext uri="{FF2B5EF4-FFF2-40B4-BE49-F238E27FC236}">
                  <a16:creationId xmlns:a16="http://schemas.microsoft.com/office/drawing/2014/main" id="{5BCBAE9B-8761-4989-8F4C-20B8DD5E30D6}"/>
                </a:ext>
              </a:extLst>
            </p:cNvPr>
            <p:cNvSpPr/>
            <p:nvPr/>
          </p:nvSpPr>
          <p:spPr>
            <a:xfrm>
              <a:off x="5262181" y="6355524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4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47" name="Volný tvar: obrazec 370">
              <a:extLst>
                <a:ext uri="{FF2B5EF4-FFF2-40B4-BE49-F238E27FC236}">
                  <a16:creationId xmlns:a16="http://schemas.microsoft.com/office/drawing/2014/main" id="{A6FD8648-9FD6-4474-9624-C1BDC0BE232D}"/>
                </a:ext>
              </a:extLst>
            </p:cNvPr>
            <p:cNvSpPr/>
            <p:nvPr/>
          </p:nvSpPr>
          <p:spPr>
            <a:xfrm>
              <a:off x="5591428" y="6355524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721" y="62547"/>
                    <a:pt x="149416" y="76391"/>
                  </a:cubicBezTo>
                  <a:cubicBezTo>
                    <a:pt x="122111" y="62547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48" name="Volný tvar: obrazec 371">
              <a:extLst>
                <a:ext uri="{FF2B5EF4-FFF2-40B4-BE49-F238E27FC236}">
                  <a16:creationId xmlns:a16="http://schemas.microsoft.com/office/drawing/2014/main" id="{5EFDB3A0-79EB-41B2-BC63-877AA65103CF}"/>
                </a:ext>
              </a:extLst>
            </p:cNvPr>
            <p:cNvSpPr/>
            <p:nvPr/>
          </p:nvSpPr>
          <p:spPr>
            <a:xfrm>
              <a:off x="5920613" y="6355524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702 w 298767"/>
                <a:gd name="connsiteY5" fmla="*/ 127698 h 127698"/>
                <a:gd name="connsiteX6" fmla="*/ 298767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702" y="127698"/>
                  </a:lnTo>
                  <a:cubicBezTo>
                    <a:pt x="176213" y="101917"/>
                    <a:pt x="271145" y="23051"/>
                    <a:pt x="298767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49" name="Volný tvar: obrazec 372">
              <a:extLst>
                <a:ext uri="{FF2B5EF4-FFF2-40B4-BE49-F238E27FC236}">
                  <a16:creationId xmlns:a16="http://schemas.microsoft.com/office/drawing/2014/main" id="{656F3947-3B2C-4CA6-9FCC-6864108DD97D}"/>
                </a:ext>
              </a:extLst>
            </p:cNvPr>
            <p:cNvSpPr/>
            <p:nvPr/>
          </p:nvSpPr>
          <p:spPr>
            <a:xfrm>
              <a:off x="6249923" y="6355524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416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638 w 298767"/>
                <a:gd name="connsiteY5" fmla="*/ 127698 h 127698"/>
                <a:gd name="connsiteX6" fmla="*/ 298768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721" y="62547"/>
                    <a:pt x="149416" y="76391"/>
                  </a:cubicBezTo>
                  <a:cubicBezTo>
                    <a:pt x="122110" y="62547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618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68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50" name="Volný tvar: obrazec 373">
              <a:extLst>
                <a:ext uri="{FF2B5EF4-FFF2-40B4-BE49-F238E27FC236}">
                  <a16:creationId xmlns:a16="http://schemas.microsoft.com/office/drawing/2014/main" id="{067550D1-DF67-4866-AE57-1A735C2EEDA3}"/>
                </a:ext>
              </a:extLst>
            </p:cNvPr>
            <p:cNvSpPr/>
            <p:nvPr/>
          </p:nvSpPr>
          <p:spPr>
            <a:xfrm>
              <a:off x="6579044" y="6355524"/>
              <a:ext cx="298704" cy="127698"/>
            </a:xfrm>
            <a:custGeom>
              <a:avLst/>
              <a:gdLst>
                <a:gd name="connsiteX0" fmla="*/ 289434 w 298704"/>
                <a:gd name="connsiteY0" fmla="*/ 0 h 127698"/>
                <a:gd name="connsiteX1" fmla="*/ 149416 w 298704"/>
                <a:gd name="connsiteY1" fmla="*/ 76391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434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434" y="0"/>
                  </a:moveTo>
                  <a:cubicBezTo>
                    <a:pt x="262065" y="11811"/>
                    <a:pt x="176721" y="62547"/>
                    <a:pt x="149416" y="76391"/>
                  </a:cubicBezTo>
                  <a:cubicBezTo>
                    <a:pt x="122111" y="62547"/>
                    <a:pt x="36767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086" y="101917"/>
                    <a:pt x="271082" y="23051"/>
                    <a:pt x="298704" y="1715"/>
                  </a:cubicBezTo>
                  <a:lnTo>
                    <a:pt x="289434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51" name="Volný tvar: obrazec 374">
              <a:extLst>
                <a:ext uri="{FF2B5EF4-FFF2-40B4-BE49-F238E27FC236}">
                  <a16:creationId xmlns:a16="http://schemas.microsoft.com/office/drawing/2014/main" id="{6DC8E42F-B5C6-41C3-A5B0-28F0D457A76F}"/>
                </a:ext>
              </a:extLst>
            </p:cNvPr>
            <p:cNvSpPr/>
            <p:nvPr/>
          </p:nvSpPr>
          <p:spPr>
            <a:xfrm>
              <a:off x="6908482" y="6355524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1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657" y="62547"/>
                    <a:pt x="149352" y="76391"/>
                  </a:cubicBezTo>
                  <a:cubicBezTo>
                    <a:pt x="122048" y="62547"/>
                    <a:pt x="36703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619" y="101917"/>
                    <a:pt x="147066" y="127698"/>
                  </a:cubicBezTo>
                  <a:lnTo>
                    <a:pt x="151638" y="127698"/>
                  </a:lnTo>
                  <a:cubicBezTo>
                    <a:pt x="176086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52" name="Volný tvar: obrazec 375">
              <a:extLst>
                <a:ext uri="{FF2B5EF4-FFF2-40B4-BE49-F238E27FC236}">
                  <a16:creationId xmlns:a16="http://schemas.microsoft.com/office/drawing/2014/main" id="{846D5270-C013-46FA-82F8-E422D65F1541}"/>
                </a:ext>
              </a:extLst>
            </p:cNvPr>
            <p:cNvSpPr/>
            <p:nvPr/>
          </p:nvSpPr>
          <p:spPr>
            <a:xfrm>
              <a:off x="7237666" y="6355524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8 h 127698"/>
                <a:gd name="connsiteX5" fmla="*/ 151638 w 298703"/>
                <a:gd name="connsiteY5" fmla="*/ 127698 h 127698"/>
                <a:gd name="connsiteX6" fmla="*/ 298703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7"/>
                    <a:pt x="149352" y="76391"/>
                  </a:cubicBezTo>
                  <a:cubicBezTo>
                    <a:pt x="122047" y="62547"/>
                    <a:pt x="36702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5" y="127698"/>
                  </a:cubicBezTo>
                  <a:lnTo>
                    <a:pt x="151638" y="127698"/>
                  </a:lnTo>
                  <a:cubicBezTo>
                    <a:pt x="176085" y="101917"/>
                    <a:pt x="271081" y="23051"/>
                    <a:pt x="298703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53" name="Volný tvar: obrazec 376">
              <a:extLst>
                <a:ext uri="{FF2B5EF4-FFF2-40B4-BE49-F238E27FC236}">
                  <a16:creationId xmlns:a16="http://schemas.microsoft.com/office/drawing/2014/main" id="{7CC703F4-10A3-45C0-BD4A-C5EB7DC7FAB5}"/>
                </a:ext>
              </a:extLst>
            </p:cNvPr>
            <p:cNvSpPr/>
            <p:nvPr/>
          </p:nvSpPr>
          <p:spPr>
            <a:xfrm>
              <a:off x="7566977" y="6355524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416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8 h 127698"/>
                <a:gd name="connsiteX5" fmla="*/ 151638 w 298703"/>
                <a:gd name="connsiteY5" fmla="*/ 127698 h 127698"/>
                <a:gd name="connsiteX6" fmla="*/ 298703 w 298703"/>
                <a:gd name="connsiteY6" fmla="*/ 1715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65" y="11811"/>
                    <a:pt x="176720" y="62547"/>
                    <a:pt x="149416" y="76391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03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54" name="Volný tvar: obrazec 377">
              <a:extLst>
                <a:ext uri="{FF2B5EF4-FFF2-40B4-BE49-F238E27FC236}">
                  <a16:creationId xmlns:a16="http://schemas.microsoft.com/office/drawing/2014/main" id="{2A34A900-5A31-4602-A060-1494C3ED0B17}"/>
                </a:ext>
              </a:extLst>
            </p:cNvPr>
            <p:cNvSpPr/>
            <p:nvPr/>
          </p:nvSpPr>
          <p:spPr>
            <a:xfrm>
              <a:off x="7896161" y="6355524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55" name="Volný tvar: obrazec 378">
              <a:extLst>
                <a:ext uri="{FF2B5EF4-FFF2-40B4-BE49-F238E27FC236}">
                  <a16:creationId xmlns:a16="http://schemas.microsoft.com/office/drawing/2014/main" id="{FCB4A70F-008F-489B-B197-E9A5E4D249FA}"/>
                </a:ext>
              </a:extLst>
            </p:cNvPr>
            <p:cNvSpPr/>
            <p:nvPr/>
          </p:nvSpPr>
          <p:spPr>
            <a:xfrm>
              <a:off x="8225535" y="6355524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657" y="62547"/>
                    <a:pt x="149352" y="76391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56" name="Volný tvar: obrazec 379">
              <a:extLst>
                <a:ext uri="{FF2B5EF4-FFF2-40B4-BE49-F238E27FC236}">
                  <a16:creationId xmlns:a16="http://schemas.microsoft.com/office/drawing/2014/main" id="{33B6606B-6C4F-4D67-90CD-6AE1859518F2}"/>
                </a:ext>
              </a:extLst>
            </p:cNvPr>
            <p:cNvSpPr/>
            <p:nvPr/>
          </p:nvSpPr>
          <p:spPr>
            <a:xfrm>
              <a:off x="8554656" y="6355524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352 w 298767"/>
                <a:gd name="connsiteY1" fmla="*/ 76391 h 127698"/>
                <a:gd name="connsiteX2" fmla="*/ 9399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702 w 298767"/>
                <a:gd name="connsiteY5" fmla="*/ 127698 h 127698"/>
                <a:gd name="connsiteX6" fmla="*/ 298768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8" y="62547"/>
                    <a:pt x="36703" y="11811"/>
                    <a:pt x="9399" y="0"/>
                  </a:cubicBezTo>
                  <a:lnTo>
                    <a:pt x="0" y="1715"/>
                  </a:lnTo>
                  <a:cubicBezTo>
                    <a:pt x="27560" y="23051"/>
                    <a:pt x="122555" y="101917"/>
                    <a:pt x="147066" y="127698"/>
                  </a:cubicBezTo>
                  <a:lnTo>
                    <a:pt x="151702" y="127698"/>
                  </a:lnTo>
                  <a:cubicBezTo>
                    <a:pt x="176213" y="101917"/>
                    <a:pt x="271145" y="23051"/>
                    <a:pt x="298768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57" name="Volný tvar: obrazec 380">
              <a:extLst>
                <a:ext uri="{FF2B5EF4-FFF2-40B4-BE49-F238E27FC236}">
                  <a16:creationId xmlns:a16="http://schemas.microsoft.com/office/drawing/2014/main" id="{3E5B8101-E015-4B06-A7E3-5D139886BBB2}"/>
                </a:ext>
              </a:extLst>
            </p:cNvPr>
            <p:cNvSpPr/>
            <p:nvPr/>
          </p:nvSpPr>
          <p:spPr>
            <a:xfrm>
              <a:off x="8884031" y="6355524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1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8 h 127698"/>
                <a:gd name="connsiteX5" fmla="*/ 151637 w 298703"/>
                <a:gd name="connsiteY5" fmla="*/ 127698 h 127698"/>
                <a:gd name="connsiteX6" fmla="*/ 298703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657" y="62547"/>
                    <a:pt x="149351" y="76391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5" y="127698"/>
                  </a:cubicBezTo>
                  <a:lnTo>
                    <a:pt x="151637" y="127698"/>
                  </a:lnTo>
                  <a:cubicBezTo>
                    <a:pt x="176149" y="101917"/>
                    <a:pt x="271081" y="23051"/>
                    <a:pt x="298703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58" name="Volný tvar: obrazec 381">
              <a:extLst>
                <a:ext uri="{FF2B5EF4-FFF2-40B4-BE49-F238E27FC236}">
                  <a16:creationId xmlns:a16="http://schemas.microsoft.com/office/drawing/2014/main" id="{A2599489-D4EE-4293-A35F-8FA335D179EA}"/>
                </a:ext>
              </a:extLst>
            </p:cNvPr>
            <p:cNvSpPr/>
            <p:nvPr/>
          </p:nvSpPr>
          <p:spPr>
            <a:xfrm>
              <a:off x="9213151" y="6355524"/>
              <a:ext cx="298704" cy="127698"/>
            </a:xfrm>
            <a:custGeom>
              <a:avLst/>
              <a:gdLst>
                <a:gd name="connsiteX0" fmla="*/ 289369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69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69" y="0"/>
                  </a:moveTo>
                  <a:cubicBezTo>
                    <a:pt x="262001" y="11811"/>
                    <a:pt x="176720" y="62547"/>
                    <a:pt x="149352" y="76391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085" y="101917"/>
                    <a:pt x="271081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59" name="Volný tvar: obrazec 382">
              <a:extLst>
                <a:ext uri="{FF2B5EF4-FFF2-40B4-BE49-F238E27FC236}">
                  <a16:creationId xmlns:a16="http://schemas.microsoft.com/office/drawing/2014/main" id="{901AB671-FBA9-480F-8940-671B32120214}"/>
                </a:ext>
              </a:extLst>
            </p:cNvPr>
            <p:cNvSpPr/>
            <p:nvPr/>
          </p:nvSpPr>
          <p:spPr>
            <a:xfrm>
              <a:off x="9542335" y="6118097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27"/>
                  </a:cubicBezTo>
                  <a:cubicBezTo>
                    <a:pt x="122110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60" name="Volný tvar: obrazec 383">
              <a:extLst>
                <a:ext uri="{FF2B5EF4-FFF2-40B4-BE49-F238E27FC236}">
                  <a16:creationId xmlns:a16="http://schemas.microsoft.com/office/drawing/2014/main" id="{8DEDBA69-EF37-4F76-890E-E9A41EBD70FA}"/>
                </a:ext>
              </a:extLst>
            </p:cNvPr>
            <p:cNvSpPr/>
            <p:nvPr/>
          </p:nvSpPr>
          <p:spPr>
            <a:xfrm>
              <a:off x="9871582" y="6118097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27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4" y="62484"/>
                    <a:pt x="149352" y="76327"/>
                  </a:cubicBezTo>
                  <a:cubicBezTo>
                    <a:pt x="122048" y="62484"/>
                    <a:pt x="36703" y="11748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61" name="Volný tvar: obrazec 384">
              <a:extLst>
                <a:ext uri="{FF2B5EF4-FFF2-40B4-BE49-F238E27FC236}">
                  <a16:creationId xmlns:a16="http://schemas.microsoft.com/office/drawing/2014/main" id="{01B0D578-CD46-4B62-9888-EC4931BFDD46}"/>
                </a:ext>
              </a:extLst>
            </p:cNvPr>
            <p:cNvSpPr/>
            <p:nvPr/>
          </p:nvSpPr>
          <p:spPr>
            <a:xfrm>
              <a:off x="10200830" y="6118097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5 w 298703"/>
                <a:gd name="connsiteY1" fmla="*/ 76327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64" y="11811"/>
                    <a:pt x="176720" y="62484"/>
                    <a:pt x="149415" y="76327"/>
                  </a:cubicBezTo>
                  <a:cubicBezTo>
                    <a:pt x="122110" y="62484"/>
                    <a:pt x="36766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62" name="Volný tvar: obrazec 385">
              <a:extLst>
                <a:ext uri="{FF2B5EF4-FFF2-40B4-BE49-F238E27FC236}">
                  <a16:creationId xmlns:a16="http://schemas.microsoft.com/office/drawing/2014/main" id="{E4D85535-684D-4F9D-A8A9-83F5629DFC31}"/>
                </a:ext>
              </a:extLst>
            </p:cNvPr>
            <p:cNvSpPr/>
            <p:nvPr/>
          </p:nvSpPr>
          <p:spPr>
            <a:xfrm>
              <a:off x="10530014" y="6118097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63" name="Volný tvar: obrazec 386">
              <a:extLst>
                <a:ext uri="{FF2B5EF4-FFF2-40B4-BE49-F238E27FC236}">
                  <a16:creationId xmlns:a16="http://schemas.microsoft.com/office/drawing/2014/main" id="{0458C5F0-3434-43C0-8B82-DD9844BEEBB2}"/>
                </a:ext>
              </a:extLst>
            </p:cNvPr>
            <p:cNvSpPr/>
            <p:nvPr/>
          </p:nvSpPr>
          <p:spPr>
            <a:xfrm>
              <a:off x="10859389" y="6118097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27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27"/>
                  </a:cubicBezTo>
                  <a:cubicBezTo>
                    <a:pt x="122047" y="62484"/>
                    <a:pt x="36767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64" name="Volný tvar: obrazec 387">
              <a:extLst>
                <a:ext uri="{FF2B5EF4-FFF2-40B4-BE49-F238E27FC236}">
                  <a16:creationId xmlns:a16="http://schemas.microsoft.com/office/drawing/2014/main" id="{39057BBA-F741-450A-89A9-92E1A9B79B1E}"/>
                </a:ext>
              </a:extLst>
            </p:cNvPr>
            <p:cNvSpPr/>
            <p:nvPr/>
          </p:nvSpPr>
          <p:spPr>
            <a:xfrm>
              <a:off x="11188509" y="6118097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27"/>
                  </a:cubicBezTo>
                  <a:cubicBezTo>
                    <a:pt x="122047" y="62484"/>
                    <a:pt x="36703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65" name="Volný tvar: obrazec 388">
              <a:extLst>
                <a:ext uri="{FF2B5EF4-FFF2-40B4-BE49-F238E27FC236}">
                  <a16:creationId xmlns:a16="http://schemas.microsoft.com/office/drawing/2014/main" id="{2B3313A6-957C-4ADA-BD21-D0C8740E4109}"/>
                </a:ext>
              </a:extLst>
            </p:cNvPr>
            <p:cNvSpPr/>
            <p:nvPr/>
          </p:nvSpPr>
          <p:spPr>
            <a:xfrm>
              <a:off x="11517883" y="6118097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27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484"/>
                    <a:pt x="149416" y="76327"/>
                  </a:cubicBezTo>
                  <a:cubicBezTo>
                    <a:pt x="122110" y="62484"/>
                    <a:pt x="36830" y="11748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66" name="Volný tvar: obrazec 389">
              <a:extLst>
                <a:ext uri="{FF2B5EF4-FFF2-40B4-BE49-F238E27FC236}">
                  <a16:creationId xmlns:a16="http://schemas.microsoft.com/office/drawing/2014/main" id="{BC1DEFBB-5E7F-4C5A-BF80-C8BCE0DEAAFB}"/>
                </a:ext>
              </a:extLst>
            </p:cNvPr>
            <p:cNvSpPr/>
            <p:nvPr/>
          </p:nvSpPr>
          <p:spPr>
            <a:xfrm>
              <a:off x="9542335" y="6355524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721" y="62547"/>
                    <a:pt x="149416" y="76391"/>
                  </a:cubicBezTo>
                  <a:cubicBezTo>
                    <a:pt x="122110" y="62547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085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67" name="Volný tvar: obrazec 390">
              <a:extLst>
                <a:ext uri="{FF2B5EF4-FFF2-40B4-BE49-F238E27FC236}">
                  <a16:creationId xmlns:a16="http://schemas.microsoft.com/office/drawing/2014/main" id="{EA091F80-DE7F-465B-8153-2A36559B7464}"/>
                </a:ext>
              </a:extLst>
            </p:cNvPr>
            <p:cNvSpPr/>
            <p:nvPr/>
          </p:nvSpPr>
          <p:spPr>
            <a:xfrm>
              <a:off x="9871582" y="6355524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1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594" y="62547"/>
                    <a:pt x="149352" y="76391"/>
                  </a:cubicBezTo>
                  <a:cubicBezTo>
                    <a:pt x="122048" y="62547"/>
                    <a:pt x="36703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68" name="Volný tvar: obrazec 391">
              <a:extLst>
                <a:ext uri="{FF2B5EF4-FFF2-40B4-BE49-F238E27FC236}">
                  <a16:creationId xmlns:a16="http://schemas.microsoft.com/office/drawing/2014/main" id="{D1FB2512-DB65-4B77-8BC7-CF13477891E3}"/>
                </a:ext>
              </a:extLst>
            </p:cNvPr>
            <p:cNvSpPr/>
            <p:nvPr/>
          </p:nvSpPr>
          <p:spPr>
            <a:xfrm>
              <a:off x="10200830" y="6355524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415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8 h 127698"/>
                <a:gd name="connsiteX5" fmla="*/ 151638 w 298703"/>
                <a:gd name="connsiteY5" fmla="*/ 127698 h 127698"/>
                <a:gd name="connsiteX6" fmla="*/ 298703 w 298703"/>
                <a:gd name="connsiteY6" fmla="*/ 1715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64" y="11811"/>
                    <a:pt x="176720" y="62547"/>
                    <a:pt x="149415" y="76391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5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03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69" name="Volný tvar: obrazec 392">
              <a:extLst>
                <a:ext uri="{FF2B5EF4-FFF2-40B4-BE49-F238E27FC236}">
                  <a16:creationId xmlns:a16="http://schemas.microsoft.com/office/drawing/2014/main" id="{619650F7-5DD7-4CD3-9E74-F01855373C68}"/>
                </a:ext>
              </a:extLst>
            </p:cNvPr>
            <p:cNvSpPr/>
            <p:nvPr/>
          </p:nvSpPr>
          <p:spPr>
            <a:xfrm>
              <a:off x="10530014" y="6355524"/>
              <a:ext cx="298704" cy="127698"/>
            </a:xfrm>
            <a:custGeom>
              <a:avLst/>
              <a:gdLst>
                <a:gd name="connsiteX0" fmla="*/ 289369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69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69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70" name="Volný tvar: obrazec 393">
              <a:extLst>
                <a:ext uri="{FF2B5EF4-FFF2-40B4-BE49-F238E27FC236}">
                  <a16:creationId xmlns:a16="http://schemas.microsoft.com/office/drawing/2014/main" id="{71BDFA27-C766-4868-A3FD-8958AA467581}"/>
                </a:ext>
              </a:extLst>
            </p:cNvPr>
            <p:cNvSpPr/>
            <p:nvPr/>
          </p:nvSpPr>
          <p:spPr>
            <a:xfrm>
              <a:off x="10859389" y="6355524"/>
              <a:ext cx="298767" cy="127698"/>
            </a:xfrm>
            <a:custGeom>
              <a:avLst/>
              <a:gdLst>
                <a:gd name="connsiteX0" fmla="*/ 289306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8 h 127698"/>
                <a:gd name="connsiteX5" fmla="*/ 151638 w 298767"/>
                <a:gd name="connsiteY5" fmla="*/ 127698 h 127698"/>
                <a:gd name="connsiteX6" fmla="*/ 298767 w 298767"/>
                <a:gd name="connsiteY6" fmla="*/ 1715 h 127698"/>
                <a:gd name="connsiteX7" fmla="*/ 289306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06" y="0"/>
                  </a:moveTo>
                  <a:cubicBezTo>
                    <a:pt x="261938" y="11811"/>
                    <a:pt x="176657" y="62547"/>
                    <a:pt x="149352" y="76391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618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1" y="23051"/>
                    <a:pt x="298767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71" name="Volný tvar: obrazec 394">
              <a:extLst>
                <a:ext uri="{FF2B5EF4-FFF2-40B4-BE49-F238E27FC236}">
                  <a16:creationId xmlns:a16="http://schemas.microsoft.com/office/drawing/2014/main" id="{ED845DCA-19BE-43E2-A439-DE98423C43D8}"/>
                </a:ext>
              </a:extLst>
            </p:cNvPr>
            <p:cNvSpPr/>
            <p:nvPr/>
          </p:nvSpPr>
          <p:spPr>
            <a:xfrm>
              <a:off x="11188509" y="6355524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7"/>
                    <a:pt x="149352" y="76391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145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72" name="Volný tvar: obrazec 395">
              <a:extLst>
                <a:ext uri="{FF2B5EF4-FFF2-40B4-BE49-F238E27FC236}">
                  <a16:creationId xmlns:a16="http://schemas.microsoft.com/office/drawing/2014/main" id="{75C97D6B-5360-4B05-856D-91F8EFC1DCBF}"/>
                </a:ext>
              </a:extLst>
            </p:cNvPr>
            <p:cNvSpPr/>
            <p:nvPr/>
          </p:nvSpPr>
          <p:spPr>
            <a:xfrm>
              <a:off x="11517883" y="6355524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8 h 127698"/>
                <a:gd name="connsiteX5" fmla="*/ 151638 w 298704"/>
                <a:gd name="connsiteY5" fmla="*/ 127698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7"/>
                    <a:pt x="149416" y="76391"/>
                  </a:cubicBezTo>
                  <a:cubicBezTo>
                    <a:pt x="122110" y="62547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7"/>
                    <a:pt x="147066" y="127698"/>
                  </a:cubicBezTo>
                  <a:lnTo>
                    <a:pt x="151638" y="127698"/>
                  </a:lnTo>
                  <a:cubicBezTo>
                    <a:pt x="176149" y="101917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73" name="Volný tvar: obrazec 397">
              <a:extLst>
                <a:ext uri="{FF2B5EF4-FFF2-40B4-BE49-F238E27FC236}">
                  <a16:creationId xmlns:a16="http://schemas.microsoft.com/office/drawing/2014/main" id="{6E6DDE42-3F51-4FF7-894E-6F006CB68EDA}"/>
                </a:ext>
              </a:extLst>
            </p:cNvPr>
            <p:cNvSpPr/>
            <p:nvPr/>
          </p:nvSpPr>
          <p:spPr>
            <a:xfrm>
              <a:off x="981900" y="5640133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74" name="Volný tvar: obrazec 398">
              <a:extLst>
                <a:ext uri="{FF2B5EF4-FFF2-40B4-BE49-F238E27FC236}">
                  <a16:creationId xmlns:a16="http://schemas.microsoft.com/office/drawing/2014/main" id="{12FFC257-4FF5-47DB-8223-EBC47504CF9B}"/>
                </a:ext>
              </a:extLst>
            </p:cNvPr>
            <p:cNvSpPr/>
            <p:nvPr/>
          </p:nvSpPr>
          <p:spPr>
            <a:xfrm>
              <a:off x="1311211" y="5640133"/>
              <a:ext cx="298767" cy="127634"/>
            </a:xfrm>
            <a:custGeom>
              <a:avLst/>
              <a:gdLst>
                <a:gd name="connsiteX0" fmla="*/ 289369 w 298767"/>
                <a:gd name="connsiteY0" fmla="*/ 0 h 127634"/>
                <a:gd name="connsiteX1" fmla="*/ 149416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7 w 298767"/>
                <a:gd name="connsiteY6" fmla="*/ 1651 h 127634"/>
                <a:gd name="connsiteX7" fmla="*/ 289369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69" y="0"/>
                  </a:moveTo>
                  <a:cubicBezTo>
                    <a:pt x="262001" y="11811"/>
                    <a:pt x="176721" y="62484"/>
                    <a:pt x="149416" y="76390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1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75" name="Volný tvar: obrazec 399">
              <a:extLst>
                <a:ext uri="{FF2B5EF4-FFF2-40B4-BE49-F238E27FC236}">
                  <a16:creationId xmlns:a16="http://schemas.microsoft.com/office/drawing/2014/main" id="{E1987E06-9264-42BB-9B93-42C6851434E8}"/>
                </a:ext>
              </a:extLst>
            </p:cNvPr>
            <p:cNvSpPr/>
            <p:nvPr/>
          </p:nvSpPr>
          <p:spPr>
            <a:xfrm>
              <a:off x="1640332" y="5640133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1 w 298767"/>
                <a:gd name="connsiteY5" fmla="*/ 127635 h 127634"/>
                <a:gd name="connsiteX6" fmla="*/ 298767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213" y="101917"/>
                    <a:pt x="271208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76" name="Volný tvar: obrazec 400">
              <a:extLst>
                <a:ext uri="{FF2B5EF4-FFF2-40B4-BE49-F238E27FC236}">
                  <a16:creationId xmlns:a16="http://schemas.microsoft.com/office/drawing/2014/main" id="{2998A284-B2DF-4AE8-9EE4-F6DE3B51D42A}"/>
                </a:ext>
              </a:extLst>
            </p:cNvPr>
            <p:cNvSpPr/>
            <p:nvPr/>
          </p:nvSpPr>
          <p:spPr>
            <a:xfrm>
              <a:off x="1969770" y="5640133"/>
              <a:ext cx="298767" cy="127634"/>
            </a:xfrm>
            <a:custGeom>
              <a:avLst/>
              <a:gdLst>
                <a:gd name="connsiteX0" fmla="*/ 289306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7 w 298767"/>
                <a:gd name="connsiteY6" fmla="*/ 1651 h 127634"/>
                <a:gd name="connsiteX7" fmla="*/ 289306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77" name="Volný tvar: obrazec 401">
              <a:extLst>
                <a:ext uri="{FF2B5EF4-FFF2-40B4-BE49-F238E27FC236}">
                  <a16:creationId xmlns:a16="http://schemas.microsoft.com/office/drawing/2014/main" id="{ED8092B1-8DFA-4D28-ADC2-5E3B9F9692FB}"/>
                </a:ext>
              </a:extLst>
            </p:cNvPr>
            <p:cNvSpPr/>
            <p:nvPr/>
          </p:nvSpPr>
          <p:spPr>
            <a:xfrm>
              <a:off x="2298826" y="5640133"/>
              <a:ext cx="298704" cy="127634"/>
            </a:xfrm>
            <a:custGeom>
              <a:avLst/>
              <a:gdLst>
                <a:gd name="connsiteX0" fmla="*/ 289433 w 298704"/>
                <a:gd name="connsiteY0" fmla="*/ 0 h 127634"/>
                <a:gd name="connsiteX1" fmla="*/ 149416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433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433" y="0"/>
                  </a:moveTo>
                  <a:cubicBezTo>
                    <a:pt x="262065" y="11811"/>
                    <a:pt x="176721" y="62484"/>
                    <a:pt x="149416" y="76390"/>
                  </a:cubicBezTo>
                  <a:cubicBezTo>
                    <a:pt x="122111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917"/>
                    <a:pt x="271082" y="22987"/>
                    <a:pt x="298704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78" name="Volný tvar: obrazec 402">
              <a:extLst>
                <a:ext uri="{FF2B5EF4-FFF2-40B4-BE49-F238E27FC236}">
                  <a16:creationId xmlns:a16="http://schemas.microsoft.com/office/drawing/2014/main" id="{8EB15BBC-5892-4997-B26B-A99ABABF04F6}"/>
                </a:ext>
              </a:extLst>
            </p:cNvPr>
            <p:cNvSpPr/>
            <p:nvPr/>
          </p:nvSpPr>
          <p:spPr>
            <a:xfrm>
              <a:off x="2628201" y="5640133"/>
              <a:ext cx="298703" cy="127634"/>
            </a:xfrm>
            <a:custGeom>
              <a:avLst/>
              <a:gdLst>
                <a:gd name="connsiteX0" fmla="*/ 289369 w 298703"/>
                <a:gd name="connsiteY0" fmla="*/ 0 h 127634"/>
                <a:gd name="connsiteX1" fmla="*/ 149416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69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69" y="0"/>
                  </a:moveTo>
                  <a:cubicBezTo>
                    <a:pt x="262001" y="11811"/>
                    <a:pt x="176720" y="62484"/>
                    <a:pt x="149416" y="76390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79" name="Volný tvar: obrazec 403">
              <a:extLst>
                <a:ext uri="{FF2B5EF4-FFF2-40B4-BE49-F238E27FC236}">
                  <a16:creationId xmlns:a16="http://schemas.microsoft.com/office/drawing/2014/main" id="{4CAE1D07-760E-4038-8E4F-7332D56F89A3}"/>
                </a:ext>
              </a:extLst>
            </p:cNvPr>
            <p:cNvSpPr/>
            <p:nvPr/>
          </p:nvSpPr>
          <p:spPr>
            <a:xfrm>
              <a:off x="2957385" y="5640133"/>
              <a:ext cx="298704" cy="127634"/>
            </a:xfrm>
            <a:custGeom>
              <a:avLst/>
              <a:gdLst>
                <a:gd name="connsiteX0" fmla="*/ 289369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69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917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80" name="Volný tvar: obrazec 404">
              <a:extLst>
                <a:ext uri="{FF2B5EF4-FFF2-40B4-BE49-F238E27FC236}">
                  <a16:creationId xmlns:a16="http://schemas.microsoft.com/office/drawing/2014/main" id="{542666F0-2DB9-49B9-A921-4F64517604E8}"/>
                </a:ext>
              </a:extLst>
            </p:cNvPr>
            <p:cNvSpPr/>
            <p:nvPr/>
          </p:nvSpPr>
          <p:spPr>
            <a:xfrm>
              <a:off x="3286759" y="5640133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81" name="Volný tvar: obrazec 405">
              <a:extLst>
                <a:ext uri="{FF2B5EF4-FFF2-40B4-BE49-F238E27FC236}">
                  <a16:creationId xmlns:a16="http://schemas.microsoft.com/office/drawing/2014/main" id="{1DF6DBA0-E44B-4A1D-8B56-5C1CB37F0261}"/>
                </a:ext>
              </a:extLst>
            </p:cNvPr>
            <p:cNvSpPr/>
            <p:nvPr/>
          </p:nvSpPr>
          <p:spPr>
            <a:xfrm>
              <a:off x="3615880" y="5640133"/>
              <a:ext cx="298703" cy="127634"/>
            </a:xfrm>
            <a:custGeom>
              <a:avLst/>
              <a:gdLst>
                <a:gd name="connsiteX0" fmla="*/ 289370 w 298703"/>
                <a:gd name="connsiteY0" fmla="*/ 0 h 127634"/>
                <a:gd name="connsiteX1" fmla="*/ 149352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70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82" name="Volný tvar: obrazec 406">
              <a:extLst>
                <a:ext uri="{FF2B5EF4-FFF2-40B4-BE49-F238E27FC236}">
                  <a16:creationId xmlns:a16="http://schemas.microsoft.com/office/drawing/2014/main" id="{D2DB48B4-2B29-4C17-A9A0-B1B810E43217}"/>
                </a:ext>
              </a:extLst>
            </p:cNvPr>
            <p:cNvSpPr/>
            <p:nvPr/>
          </p:nvSpPr>
          <p:spPr>
            <a:xfrm>
              <a:off x="3945318" y="5640133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83" name="Volný tvar: obrazec 407">
              <a:extLst>
                <a:ext uri="{FF2B5EF4-FFF2-40B4-BE49-F238E27FC236}">
                  <a16:creationId xmlns:a16="http://schemas.microsoft.com/office/drawing/2014/main" id="{33514EBB-FFAC-4F51-8F58-AE8F794E35B5}"/>
                </a:ext>
              </a:extLst>
            </p:cNvPr>
            <p:cNvSpPr/>
            <p:nvPr/>
          </p:nvSpPr>
          <p:spPr>
            <a:xfrm>
              <a:off x="4274439" y="5640133"/>
              <a:ext cx="298703" cy="127634"/>
            </a:xfrm>
            <a:custGeom>
              <a:avLst/>
              <a:gdLst>
                <a:gd name="connsiteX0" fmla="*/ 289370 w 298703"/>
                <a:gd name="connsiteY0" fmla="*/ 0 h 127634"/>
                <a:gd name="connsiteX1" fmla="*/ 149352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70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84" name="Volný tvar: obrazec 408">
              <a:extLst>
                <a:ext uri="{FF2B5EF4-FFF2-40B4-BE49-F238E27FC236}">
                  <a16:creationId xmlns:a16="http://schemas.microsoft.com/office/drawing/2014/main" id="{CB43FCD1-AA60-413D-8248-5895B798DA73}"/>
                </a:ext>
              </a:extLst>
            </p:cNvPr>
            <p:cNvSpPr/>
            <p:nvPr/>
          </p:nvSpPr>
          <p:spPr>
            <a:xfrm>
              <a:off x="4603750" y="5640133"/>
              <a:ext cx="298703" cy="127634"/>
            </a:xfrm>
            <a:custGeom>
              <a:avLst/>
              <a:gdLst>
                <a:gd name="connsiteX0" fmla="*/ 289370 w 298703"/>
                <a:gd name="connsiteY0" fmla="*/ 0 h 127634"/>
                <a:gd name="connsiteX1" fmla="*/ 149416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70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416" y="76390"/>
                  </a:cubicBezTo>
                  <a:cubicBezTo>
                    <a:pt x="122110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85" name="Volný tvar: obrazec 409">
              <a:extLst>
                <a:ext uri="{FF2B5EF4-FFF2-40B4-BE49-F238E27FC236}">
                  <a16:creationId xmlns:a16="http://schemas.microsoft.com/office/drawing/2014/main" id="{01CB69B7-6315-4D29-BD0D-4ABD658559FF}"/>
                </a:ext>
              </a:extLst>
            </p:cNvPr>
            <p:cNvSpPr/>
            <p:nvPr/>
          </p:nvSpPr>
          <p:spPr>
            <a:xfrm>
              <a:off x="4932934" y="5640133"/>
              <a:ext cx="298767" cy="127634"/>
            </a:xfrm>
            <a:custGeom>
              <a:avLst/>
              <a:gdLst>
                <a:gd name="connsiteX0" fmla="*/ 289369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1 w 298767"/>
                <a:gd name="connsiteY5" fmla="*/ 127635 h 127634"/>
                <a:gd name="connsiteX6" fmla="*/ 298767 w 298767"/>
                <a:gd name="connsiteY6" fmla="*/ 1651 h 127634"/>
                <a:gd name="connsiteX7" fmla="*/ 289369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149" y="101917"/>
                    <a:pt x="271145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86" name="Volný tvar: obrazec 410">
              <a:extLst>
                <a:ext uri="{FF2B5EF4-FFF2-40B4-BE49-F238E27FC236}">
                  <a16:creationId xmlns:a16="http://schemas.microsoft.com/office/drawing/2014/main" id="{562A0B84-845E-4279-9053-DCFECD5A1C0B}"/>
                </a:ext>
              </a:extLst>
            </p:cNvPr>
            <p:cNvSpPr/>
            <p:nvPr/>
          </p:nvSpPr>
          <p:spPr>
            <a:xfrm>
              <a:off x="981900" y="5877623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87" name="Volný tvar: obrazec 411">
              <a:extLst>
                <a:ext uri="{FF2B5EF4-FFF2-40B4-BE49-F238E27FC236}">
                  <a16:creationId xmlns:a16="http://schemas.microsoft.com/office/drawing/2014/main" id="{D65F7601-AD8B-4A5B-A612-DBA0C5F94C51}"/>
                </a:ext>
              </a:extLst>
            </p:cNvPr>
            <p:cNvSpPr/>
            <p:nvPr/>
          </p:nvSpPr>
          <p:spPr>
            <a:xfrm>
              <a:off x="1311211" y="5877623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416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88" name="Volný tvar: obrazec 412">
              <a:extLst>
                <a:ext uri="{FF2B5EF4-FFF2-40B4-BE49-F238E27FC236}">
                  <a16:creationId xmlns:a16="http://schemas.microsoft.com/office/drawing/2014/main" id="{B614C38E-46C3-4064-9CC8-6F7907BD8CD4}"/>
                </a:ext>
              </a:extLst>
            </p:cNvPr>
            <p:cNvSpPr/>
            <p:nvPr/>
          </p:nvSpPr>
          <p:spPr>
            <a:xfrm>
              <a:off x="1640332" y="5877623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1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213" y="101854"/>
                    <a:pt x="271208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89" name="Volný tvar: obrazec 413">
              <a:extLst>
                <a:ext uri="{FF2B5EF4-FFF2-40B4-BE49-F238E27FC236}">
                  <a16:creationId xmlns:a16="http://schemas.microsoft.com/office/drawing/2014/main" id="{FFCBE334-B212-4240-AEA6-1CBB286FF221}"/>
                </a:ext>
              </a:extLst>
            </p:cNvPr>
            <p:cNvSpPr/>
            <p:nvPr/>
          </p:nvSpPr>
          <p:spPr>
            <a:xfrm>
              <a:off x="1969770" y="5877623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90" name="Volný tvar: obrazec 414">
              <a:extLst>
                <a:ext uri="{FF2B5EF4-FFF2-40B4-BE49-F238E27FC236}">
                  <a16:creationId xmlns:a16="http://schemas.microsoft.com/office/drawing/2014/main" id="{0F939AF7-9185-4A63-8495-A12E26E3BAA6}"/>
                </a:ext>
              </a:extLst>
            </p:cNvPr>
            <p:cNvSpPr/>
            <p:nvPr/>
          </p:nvSpPr>
          <p:spPr>
            <a:xfrm>
              <a:off x="2298826" y="5877623"/>
              <a:ext cx="298704" cy="127635"/>
            </a:xfrm>
            <a:custGeom>
              <a:avLst/>
              <a:gdLst>
                <a:gd name="connsiteX0" fmla="*/ 289433 w 298704"/>
                <a:gd name="connsiteY0" fmla="*/ 0 h 127635"/>
                <a:gd name="connsiteX1" fmla="*/ 149416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433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433" y="0"/>
                  </a:moveTo>
                  <a:cubicBezTo>
                    <a:pt x="262065" y="11811"/>
                    <a:pt x="176721" y="62548"/>
                    <a:pt x="149416" y="76391"/>
                  </a:cubicBezTo>
                  <a:cubicBezTo>
                    <a:pt x="122111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91" name="Volný tvar: obrazec 415">
              <a:extLst>
                <a:ext uri="{FF2B5EF4-FFF2-40B4-BE49-F238E27FC236}">
                  <a16:creationId xmlns:a16="http://schemas.microsoft.com/office/drawing/2014/main" id="{6F5CF21E-702A-4C42-94A2-A47EBD4177D2}"/>
                </a:ext>
              </a:extLst>
            </p:cNvPr>
            <p:cNvSpPr/>
            <p:nvPr/>
          </p:nvSpPr>
          <p:spPr>
            <a:xfrm>
              <a:off x="2628201" y="5877623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6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01" y="11811"/>
                    <a:pt x="176720" y="62548"/>
                    <a:pt x="149416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92" name="Volný tvar: obrazec 416">
              <a:extLst>
                <a:ext uri="{FF2B5EF4-FFF2-40B4-BE49-F238E27FC236}">
                  <a16:creationId xmlns:a16="http://schemas.microsoft.com/office/drawing/2014/main" id="{6BA54EEE-47C6-49C9-9ABB-80B66357EE26}"/>
                </a:ext>
              </a:extLst>
            </p:cNvPr>
            <p:cNvSpPr/>
            <p:nvPr/>
          </p:nvSpPr>
          <p:spPr>
            <a:xfrm>
              <a:off x="2957385" y="5877623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2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93" name="Volný tvar: obrazec 417">
              <a:extLst>
                <a:ext uri="{FF2B5EF4-FFF2-40B4-BE49-F238E27FC236}">
                  <a16:creationId xmlns:a16="http://schemas.microsoft.com/office/drawing/2014/main" id="{4895F752-5C8F-4CA5-A9E2-CAB0653389B8}"/>
                </a:ext>
              </a:extLst>
            </p:cNvPr>
            <p:cNvSpPr/>
            <p:nvPr/>
          </p:nvSpPr>
          <p:spPr>
            <a:xfrm>
              <a:off x="3286759" y="5877623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94" name="Volný tvar: obrazec 418">
              <a:extLst>
                <a:ext uri="{FF2B5EF4-FFF2-40B4-BE49-F238E27FC236}">
                  <a16:creationId xmlns:a16="http://schemas.microsoft.com/office/drawing/2014/main" id="{18B51864-7F26-461E-906F-384AA06C7A64}"/>
                </a:ext>
              </a:extLst>
            </p:cNvPr>
            <p:cNvSpPr/>
            <p:nvPr/>
          </p:nvSpPr>
          <p:spPr>
            <a:xfrm>
              <a:off x="3615880" y="5877623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95" name="Volný tvar: obrazec 419">
              <a:extLst>
                <a:ext uri="{FF2B5EF4-FFF2-40B4-BE49-F238E27FC236}">
                  <a16:creationId xmlns:a16="http://schemas.microsoft.com/office/drawing/2014/main" id="{10F72F91-EBD0-4B87-89C1-FDED381DE184}"/>
                </a:ext>
              </a:extLst>
            </p:cNvPr>
            <p:cNvSpPr/>
            <p:nvPr/>
          </p:nvSpPr>
          <p:spPr>
            <a:xfrm>
              <a:off x="3945318" y="5877623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96" name="Volný tvar: obrazec 420">
              <a:extLst>
                <a:ext uri="{FF2B5EF4-FFF2-40B4-BE49-F238E27FC236}">
                  <a16:creationId xmlns:a16="http://schemas.microsoft.com/office/drawing/2014/main" id="{07C8168A-529A-4D23-B8DF-8422C0165A64}"/>
                </a:ext>
              </a:extLst>
            </p:cNvPr>
            <p:cNvSpPr/>
            <p:nvPr/>
          </p:nvSpPr>
          <p:spPr>
            <a:xfrm>
              <a:off x="4274439" y="5877623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97" name="Volný tvar: obrazec 421">
              <a:extLst>
                <a:ext uri="{FF2B5EF4-FFF2-40B4-BE49-F238E27FC236}">
                  <a16:creationId xmlns:a16="http://schemas.microsoft.com/office/drawing/2014/main" id="{9CF90344-ED23-4AA1-9A72-C0AB34AFEBEA}"/>
                </a:ext>
              </a:extLst>
            </p:cNvPr>
            <p:cNvSpPr/>
            <p:nvPr/>
          </p:nvSpPr>
          <p:spPr>
            <a:xfrm>
              <a:off x="4603750" y="5877623"/>
              <a:ext cx="298703" cy="127635"/>
            </a:xfrm>
            <a:custGeom>
              <a:avLst/>
              <a:gdLst>
                <a:gd name="connsiteX0" fmla="*/ 289370 w 298703"/>
                <a:gd name="connsiteY0" fmla="*/ 0 h 127635"/>
                <a:gd name="connsiteX1" fmla="*/ 149416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70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416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98" name="Volný tvar: obrazec 422">
              <a:extLst>
                <a:ext uri="{FF2B5EF4-FFF2-40B4-BE49-F238E27FC236}">
                  <a16:creationId xmlns:a16="http://schemas.microsoft.com/office/drawing/2014/main" id="{77C6E2B8-0AF6-41FA-85CF-FBE29A306885}"/>
                </a:ext>
              </a:extLst>
            </p:cNvPr>
            <p:cNvSpPr/>
            <p:nvPr/>
          </p:nvSpPr>
          <p:spPr>
            <a:xfrm>
              <a:off x="4932934" y="5877623"/>
              <a:ext cx="298767" cy="127635"/>
            </a:xfrm>
            <a:custGeom>
              <a:avLst/>
              <a:gdLst>
                <a:gd name="connsiteX0" fmla="*/ 289369 w 298767"/>
                <a:gd name="connsiteY0" fmla="*/ 0 h 127635"/>
                <a:gd name="connsiteX1" fmla="*/ 149352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1 w 298767"/>
                <a:gd name="connsiteY5" fmla="*/ 127635 h 127635"/>
                <a:gd name="connsiteX6" fmla="*/ 298767 w 298767"/>
                <a:gd name="connsiteY6" fmla="*/ 1651 h 127635"/>
                <a:gd name="connsiteX7" fmla="*/ 289369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1" y="127635"/>
                  </a:lnTo>
                  <a:cubicBezTo>
                    <a:pt x="176149" y="101854"/>
                    <a:pt x="271145" y="22987"/>
                    <a:pt x="298767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899" name="Volný tvar: obrazec 423">
              <a:extLst>
                <a:ext uri="{FF2B5EF4-FFF2-40B4-BE49-F238E27FC236}">
                  <a16:creationId xmlns:a16="http://schemas.microsoft.com/office/drawing/2014/main" id="{A701969A-03E6-4D15-AE83-08EC7214D708}"/>
                </a:ext>
              </a:extLst>
            </p:cNvPr>
            <p:cNvSpPr/>
            <p:nvPr/>
          </p:nvSpPr>
          <p:spPr>
            <a:xfrm>
              <a:off x="5262181" y="5640133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4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00" name="Volný tvar: obrazec 424">
              <a:extLst>
                <a:ext uri="{FF2B5EF4-FFF2-40B4-BE49-F238E27FC236}">
                  <a16:creationId xmlns:a16="http://schemas.microsoft.com/office/drawing/2014/main" id="{60D1AB42-B1D2-4981-AE85-967DA2623052}"/>
                </a:ext>
              </a:extLst>
            </p:cNvPr>
            <p:cNvSpPr/>
            <p:nvPr/>
          </p:nvSpPr>
          <p:spPr>
            <a:xfrm>
              <a:off x="5591428" y="5640133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416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90"/>
                  </a:cubicBezTo>
                  <a:cubicBezTo>
                    <a:pt x="122111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01" name="Volný tvar: obrazec 425">
              <a:extLst>
                <a:ext uri="{FF2B5EF4-FFF2-40B4-BE49-F238E27FC236}">
                  <a16:creationId xmlns:a16="http://schemas.microsoft.com/office/drawing/2014/main" id="{3B905778-F047-448D-8740-BD36707CCDE3}"/>
                </a:ext>
              </a:extLst>
            </p:cNvPr>
            <p:cNvSpPr/>
            <p:nvPr/>
          </p:nvSpPr>
          <p:spPr>
            <a:xfrm>
              <a:off x="5920613" y="5640133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2 w 298767"/>
                <a:gd name="connsiteY5" fmla="*/ 127635 h 127634"/>
                <a:gd name="connsiteX6" fmla="*/ 298767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917"/>
                    <a:pt x="271145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02" name="Volný tvar: obrazec 426">
              <a:extLst>
                <a:ext uri="{FF2B5EF4-FFF2-40B4-BE49-F238E27FC236}">
                  <a16:creationId xmlns:a16="http://schemas.microsoft.com/office/drawing/2014/main" id="{F6917DA8-D672-4651-A5C4-398BAEBEEF96}"/>
                </a:ext>
              </a:extLst>
            </p:cNvPr>
            <p:cNvSpPr/>
            <p:nvPr/>
          </p:nvSpPr>
          <p:spPr>
            <a:xfrm>
              <a:off x="6249923" y="5640133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416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8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90"/>
                  </a:cubicBezTo>
                  <a:cubicBezTo>
                    <a:pt x="122110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03" name="Volný tvar: obrazec 427">
              <a:extLst>
                <a:ext uri="{FF2B5EF4-FFF2-40B4-BE49-F238E27FC236}">
                  <a16:creationId xmlns:a16="http://schemas.microsoft.com/office/drawing/2014/main" id="{B4473917-3DCA-44E1-8B3A-CDD69D5C0A8A}"/>
                </a:ext>
              </a:extLst>
            </p:cNvPr>
            <p:cNvSpPr/>
            <p:nvPr/>
          </p:nvSpPr>
          <p:spPr>
            <a:xfrm>
              <a:off x="6579044" y="5640133"/>
              <a:ext cx="298704" cy="127634"/>
            </a:xfrm>
            <a:custGeom>
              <a:avLst/>
              <a:gdLst>
                <a:gd name="connsiteX0" fmla="*/ 289434 w 298704"/>
                <a:gd name="connsiteY0" fmla="*/ 0 h 127634"/>
                <a:gd name="connsiteX1" fmla="*/ 149416 w 298704"/>
                <a:gd name="connsiteY1" fmla="*/ 76390 h 127634"/>
                <a:gd name="connsiteX2" fmla="*/ 9399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434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434" y="0"/>
                  </a:moveTo>
                  <a:cubicBezTo>
                    <a:pt x="262065" y="11811"/>
                    <a:pt x="176721" y="62484"/>
                    <a:pt x="149416" y="76390"/>
                  </a:cubicBezTo>
                  <a:cubicBezTo>
                    <a:pt x="122111" y="62547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917"/>
                    <a:pt x="271082" y="22987"/>
                    <a:pt x="298704" y="1651"/>
                  </a:cubicBezTo>
                  <a:lnTo>
                    <a:pt x="289434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04" name="Volný tvar: obrazec 428">
              <a:extLst>
                <a:ext uri="{FF2B5EF4-FFF2-40B4-BE49-F238E27FC236}">
                  <a16:creationId xmlns:a16="http://schemas.microsoft.com/office/drawing/2014/main" id="{3A842E4D-42C2-4162-9F15-62C4818AC69F}"/>
                </a:ext>
              </a:extLst>
            </p:cNvPr>
            <p:cNvSpPr/>
            <p:nvPr/>
          </p:nvSpPr>
          <p:spPr>
            <a:xfrm>
              <a:off x="6908482" y="5640133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90 h 127634"/>
                <a:gd name="connsiteX2" fmla="*/ 9399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90"/>
                  </a:cubicBezTo>
                  <a:cubicBezTo>
                    <a:pt x="122048" y="62547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619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917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05" name="Volný tvar: obrazec 429">
              <a:extLst>
                <a:ext uri="{FF2B5EF4-FFF2-40B4-BE49-F238E27FC236}">
                  <a16:creationId xmlns:a16="http://schemas.microsoft.com/office/drawing/2014/main" id="{EF9FA840-31E1-4565-91C7-0BEB86A88149}"/>
                </a:ext>
              </a:extLst>
            </p:cNvPr>
            <p:cNvSpPr/>
            <p:nvPr/>
          </p:nvSpPr>
          <p:spPr>
            <a:xfrm>
              <a:off x="7237666" y="5640133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2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593" y="62484"/>
                    <a:pt x="149352" y="76390"/>
                  </a:cubicBezTo>
                  <a:cubicBezTo>
                    <a:pt x="122047" y="62547"/>
                    <a:pt x="36702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917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06" name="Volný tvar: obrazec 430">
              <a:extLst>
                <a:ext uri="{FF2B5EF4-FFF2-40B4-BE49-F238E27FC236}">
                  <a16:creationId xmlns:a16="http://schemas.microsoft.com/office/drawing/2014/main" id="{69A409F4-9DEE-44B4-ADF8-9007580C86AD}"/>
                </a:ext>
              </a:extLst>
            </p:cNvPr>
            <p:cNvSpPr/>
            <p:nvPr/>
          </p:nvSpPr>
          <p:spPr>
            <a:xfrm>
              <a:off x="7566977" y="5640133"/>
              <a:ext cx="298703" cy="127634"/>
            </a:xfrm>
            <a:custGeom>
              <a:avLst/>
              <a:gdLst>
                <a:gd name="connsiteX0" fmla="*/ 289369 w 298703"/>
                <a:gd name="connsiteY0" fmla="*/ 0 h 127634"/>
                <a:gd name="connsiteX1" fmla="*/ 149416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6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69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69" y="0"/>
                  </a:moveTo>
                  <a:cubicBezTo>
                    <a:pt x="262065" y="11811"/>
                    <a:pt x="176720" y="62484"/>
                    <a:pt x="149416" y="76390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07" name="Volný tvar: obrazec 431">
              <a:extLst>
                <a:ext uri="{FF2B5EF4-FFF2-40B4-BE49-F238E27FC236}">
                  <a16:creationId xmlns:a16="http://schemas.microsoft.com/office/drawing/2014/main" id="{AFD7C6E9-108D-4A24-974B-48B29FEA2A7A}"/>
                </a:ext>
              </a:extLst>
            </p:cNvPr>
            <p:cNvSpPr/>
            <p:nvPr/>
          </p:nvSpPr>
          <p:spPr>
            <a:xfrm>
              <a:off x="7896161" y="5640133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08" name="Volný tvar: obrazec 432">
              <a:extLst>
                <a:ext uri="{FF2B5EF4-FFF2-40B4-BE49-F238E27FC236}">
                  <a16:creationId xmlns:a16="http://schemas.microsoft.com/office/drawing/2014/main" id="{F38FB689-FB04-4841-8935-FA7EB6F9CBCB}"/>
                </a:ext>
              </a:extLst>
            </p:cNvPr>
            <p:cNvSpPr/>
            <p:nvPr/>
          </p:nvSpPr>
          <p:spPr>
            <a:xfrm>
              <a:off x="8225535" y="5640133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90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09" name="Volný tvar: obrazec 433">
              <a:extLst>
                <a:ext uri="{FF2B5EF4-FFF2-40B4-BE49-F238E27FC236}">
                  <a16:creationId xmlns:a16="http://schemas.microsoft.com/office/drawing/2014/main" id="{E7E23B18-DF18-4047-9961-3751F3FB25AD}"/>
                </a:ext>
              </a:extLst>
            </p:cNvPr>
            <p:cNvSpPr/>
            <p:nvPr/>
          </p:nvSpPr>
          <p:spPr>
            <a:xfrm>
              <a:off x="8554656" y="5640133"/>
              <a:ext cx="298767" cy="127634"/>
            </a:xfrm>
            <a:custGeom>
              <a:avLst/>
              <a:gdLst>
                <a:gd name="connsiteX0" fmla="*/ 289370 w 298767"/>
                <a:gd name="connsiteY0" fmla="*/ 0 h 127634"/>
                <a:gd name="connsiteX1" fmla="*/ 149352 w 298767"/>
                <a:gd name="connsiteY1" fmla="*/ 76390 h 127634"/>
                <a:gd name="connsiteX2" fmla="*/ 9399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702 w 298767"/>
                <a:gd name="connsiteY5" fmla="*/ 127635 h 127634"/>
                <a:gd name="connsiteX6" fmla="*/ 298768 w 298767"/>
                <a:gd name="connsiteY6" fmla="*/ 1651 h 127634"/>
                <a:gd name="connsiteX7" fmla="*/ 289370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8" y="62547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560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917"/>
                    <a:pt x="271145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10" name="Volný tvar: obrazec 434">
              <a:extLst>
                <a:ext uri="{FF2B5EF4-FFF2-40B4-BE49-F238E27FC236}">
                  <a16:creationId xmlns:a16="http://schemas.microsoft.com/office/drawing/2014/main" id="{8F9FDC24-71AA-443C-A7B5-8ED1E562C73F}"/>
                </a:ext>
              </a:extLst>
            </p:cNvPr>
            <p:cNvSpPr/>
            <p:nvPr/>
          </p:nvSpPr>
          <p:spPr>
            <a:xfrm>
              <a:off x="8884031" y="5640133"/>
              <a:ext cx="298703" cy="127634"/>
            </a:xfrm>
            <a:custGeom>
              <a:avLst/>
              <a:gdLst>
                <a:gd name="connsiteX0" fmla="*/ 289306 w 298703"/>
                <a:gd name="connsiteY0" fmla="*/ 0 h 127634"/>
                <a:gd name="connsiteX1" fmla="*/ 149351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7 w 298703"/>
                <a:gd name="connsiteY5" fmla="*/ 127635 h 127634"/>
                <a:gd name="connsiteX6" fmla="*/ 298703 w 298703"/>
                <a:gd name="connsiteY6" fmla="*/ 1651 h 127634"/>
                <a:gd name="connsiteX7" fmla="*/ 289306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06" y="0"/>
                  </a:moveTo>
                  <a:cubicBezTo>
                    <a:pt x="261938" y="11811"/>
                    <a:pt x="176657" y="62484"/>
                    <a:pt x="149351" y="76390"/>
                  </a:cubicBezTo>
                  <a:cubicBezTo>
                    <a:pt x="122047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7" y="127635"/>
                  </a:lnTo>
                  <a:cubicBezTo>
                    <a:pt x="176149" y="101917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11" name="Volný tvar: obrazec 435">
              <a:extLst>
                <a:ext uri="{FF2B5EF4-FFF2-40B4-BE49-F238E27FC236}">
                  <a16:creationId xmlns:a16="http://schemas.microsoft.com/office/drawing/2014/main" id="{B58571A3-262A-490E-9CFE-EBFAA50FF6F1}"/>
                </a:ext>
              </a:extLst>
            </p:cNvPr>
            <p:cNvSpPr/>
            <p:nvPr/>
          </p:nvSpPr>
          <p:spPr>
            <a:xfrm>
              <a:off x="9213151" y="5640133"/>
              <a:ext cx="298704" cy="127634"/>
            </a:xfrm>
            <a:custGeom>
              <a:avLst/>
              <a:gdLst>
                <a:gd name="connsiteX0" fmla="*/ 289369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69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69" y="0"/>
                  </a:moveTo>
                  <a:cubicBezTo>
                    <a:pt x="262001" y="11811"/>
                    <a:pt x="176720" y="62484"/>
                    <a:pt x="149352" y="76390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917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12" name="Volný tvar: obrazec 436">
              <a:extLst>
                <a:ext uri="{FF2B5EF4-FFF2-40B4-BE49-F238E27FC236}">
                  <a16:creationId xmlns:a16="http://schemas.microsoft.com/office/drawing/2014/main" id="{DBB72974-B9C9-406C-8332-3077D5FD2716}"/>
                </a:ext>
              </a:extLst>
            </p:cNvPr>
            <p:cNvSpPr/>
            <p:nvPr/>
          </p:nvSpPr>
          <p:spPr>
            <a:xfrm>
              <a:off x="5262181" y="5877623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4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13" name="Volný tvar: obrazec 437">
              <a:extLst>
                <a:ext uri="{FF2B5EF4-FFF2-40B4-BE49-F238E27FC236}">
                  <a16:creationId xmlns:a16="http://schemas.microsoft.com/office/drawing/2014/main" id="{D2391996-3C67-4214-AC8C-8DFAE3357D6E}"/>
                </a:ext>
              </a:extLst>
            </p:cNvPr>
            <p:cNvSpPr/>
            <p:nvPr/>
          </p:nvSpPr>
          <p:spPr>
            <a:xfrm>
              <a:off x="5591428" y="5877623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1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14" name="Volný tvar: obrazec 438">
              <a:extLst>
                <a:ext uri="{FF2B5EF4-FFF2-40B4-BE49-F238E27FC236}">
                  <a16:creationId xmlns:a16="http://schemas.microsoft.com/office/drawing/2014/main" id="{ACAEDED1-D763-4BEB-B08C-773A90D7F131}"/>
                </a:ext>
              </a:extLst>
            </p:cNvPr>
            <p:cNvSpPr/>
            <p:nvPr/>
          </p:nvSpPr>
          <p:spPr>
            <a:xfrm>
              <a:off x="5920613" y="5877623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7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7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15" name="Volný tvar: obrazec 439">
              <a:extLst>
                <a:ext uri="{FF2B5EF4-FFF2-40B4-BE49-F238E27FC236}">
                  <a16:creationId xmlns:a16="http://schemas.microsoft.com/office/drawing/2014/main" id="{388CAE6D-CCE9-47FF-B10D-EE0784408ECC}"/>
                </a:ext>
              </a:extLst>
            </p:cNvPr>
            <p:cNvSpPr/>
            <p:nvPr/>
          </p:nvSpPr>
          <p:spPr>
            <a:xfrm>
              <a:off x="6249923" y="5877623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416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8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3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16" name="Volný tvar: obrazec 440">
              <a:extLst>
                <a:ext uri="{FF2B5EF4-FFF2-40B4-BE49-F238E27FC236}">
                  <a16:creationId xmlns:a16="http://schemas.microsoft.com/office/drawing/2014/main" id="{6F3ABB0E-C1AA-430B-93A1-F825A4F3D249}"/>
                </a:ext>
              </a:extLst>
            </p:cNvPr>
            <p:cNvSpPr/>
            <p:nvPr/>
          </p:nvSpPr>
          <p:spPr>
            <a:xfrm>
              <a:off x="6579044" y="5877623"/>
              <a:ext cx="298704" cy="127635"/>
            </a:xfrm>
            <a:custGeom>
              <a:avLst/>
              <a:gdLst>
                <a:gd name="connsiteX0" fmla="*/ 289434 w 298704"/>
                <a:gd name="connsiteY0" fmla="*/ 0 h 127635"/>
                <a:gd name="connsiteX1" fmla="*/ 149416 w 298704"/>
                <a:gd name="connsiteY1" fmla="*/ 76391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434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434" y="0"/>
                  </a:moveTo>
                  <a:cubicBezTo>
                    <a:pt x="262065" y="11811"/>
                    <a:pt x="176721" y="62548"/>
                    <a:pt x="149416" y="76391"/>
                  </a:cubicBezTo>
                  <a:cubicBezTo>
                    <a:pt x="122111" y="62548"/>
                    <a:pt x="36767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434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17" name="Volný tvar: obrazec 441">
              <a:extLst>
                <a:ext uri="{FF2B5EF4-FFF2-40B4-BE49-F238E27FC236}">
                  <a16:creationId xmlns:a16="http://schemas.microsoft.com/office/drawing/2014/main" id="{6D7D3AA8-89D8-4523-96C3-49D32CD3979E}"/>
                </a:ext>
              </a:extLst>
            </p:cNvPr>
            <p:cNvSpPr/>
            <p:nvPr/>
          </p:nvSpPr>
          <p:spPr>
            <a:xfrm>
              <a:off x="6908482" y="5877623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1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1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619" y="101854"/>
                    <a:pt x="147066" y="127635"/>
                  </a:cubicBezTo>
                  <a:lnTo>
                    <a:pt x="151638" y="127635"/>
                  </a:lnTo>
                  <a:cubicBezTo>
                    <a:pt x="176086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18" name="Volný tvar: obrazec 442">
              <a:extLst>
                <a:ext uri="{FF2B5EF4-FFF2-40B4-BE49-F238E27FC236}">
                  <a16:creationId xmlns:a16="http://schemas.microsoft.com/office/drawing/2014/main" id="{B6BA9FFF-CFAC-40E5-A26F-F77E3494A43D}"/>
                </a:ext>
              </a:extLst>
            </p:cNvPr>
            <p:cNvSpPr/>
            <p:nvPr/>
          </p:nvSpPr>
          <p:spPr>
            <a:xfrm>
              <a:off x="7237666" y="5877623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2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2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19" name="Volný tvar: obrazec 443">
              <a:extLst>
                <a:ext uri="{FF2B5EF4-FFF2-40B4-BE49-F238E27FC236}">
                  <a16:creationId xmlns:a16="http://schemas.microsoft.com/office/drawing/2014/main" id="{45276088-6A28-4493-98C7-3FE6BB5C4EE5}"/>
                </a:ext>
              </a:extLst>
            </p:cNvPr>
            <p:cNvSpPr/>
            <p:nvPr/>
          </p:nvSpPr>
          <p:spPr>
            <a:xfrm>
              <a:off x="7566977" y="5877623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6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6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65" y="11811"/>
                    <a:pt x="176720" y="62548"/>
                    <a:pt x="149416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20" name="Volný tvar: obrazec 444">
              <a:extLst>
                <a:ext uri="{FF2B5EF4-FFF2-40B4-BE49-F238E27FC236}">
                  <a16:creationId xmlns:a16="http://schemas.microsoft.com/office/drawing/2014/main" id="{63612970-02E7-4F4B-87F5-A412547947E6}"/>
                </a:ext>
              </a:extLst>
            </p:cNvPr>
            <p:cNvSpPr/>
            <p:nvPr/>
          </p:nvSpPr>
          <p:spPr>
            <a:xfrm>
              <a:off x="7896161" y="5877623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21" name="Volný tvar: obrazec 445">
              <a:extLst>
                <a:ext uri="{FF2B5EF4-FFF2-40B4-BE49-F238E27FC236}">
                  <a16:creationId xmlns:a16="http://schemas.microsoft.com/office/drawing/2014/main" id="{06F9AF82-158D-4F6E-869A-602FB4748F0A}"/>
                </a:ext>
              </a:extLst>
            </p:cNvPr>
            <p:cNvSpPr/>
            <p:nvPr/>
          </p:nvSpPr>
          <p:spPr>
            <a:xfrm>
              <a:off x="8225535" y="5877623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22" name="Volný tvar: obrazec 446">
              <a:extLst>
                <a:ext uri="{FF2B5EF4-FFF2-40B4-BE49-F238E27FC236}">
                  <a16:creationId xmlns:a16="http://schemas.microsoft.com/office/drawing/2014/main" id="{339541BF-7C15-4F53-BD76-FEBCE132D34E}"/>
                </a:ext>
              </a:extLst>
            </p:cNvPr>
            <p:cNvSpPr/>
            <p:nvPr/>
          </p:nvSpPr>
          <p:spPr>
            <a:xfrm>
              <a:off x="8554656" y="5877623"/>
              <a:ext cx="298767" cy="127635"/>
            </a:xfrm>
            <a:custGeom>
              <a:avLst/>
              <a:gdLst>
                <a:gd name="connsiteX0" fmla="*/ 289370 w 298767"/>
                <a:gd name="connsiteY0" fmla="*/ 0 h 127635"/>
                <a:gd name="connsiteX1" fmla="*/ 149352 w 298767"/>
                <a:gd name="connsiteY1" fmla="*/ 76391 h 127635"/>
                <a:gd name="connsiteX2" fmla="*/ 9399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702 w 298767"/>
                <a:gd name="connsiteY5" fmla="*/ 127635 h 127635"/>
                <a:gd name="connsiteX6" fmla="*/ 298768 w 298767"/>
                <a:gd name="connsiteY6" fmla="*/ 1651 h 127635"/>
                <a:gd name="connsiteX7" fmla="*/ 289370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560" y="22987"/>
                    <a:pt x="122555" y="101854"/>
                    <a:pt x="147066" y="127635"/>
                  </a:cubicBezTo>
                  <a:lnTo>
                    <a:pt x="151702" y="127635"/>
                  </a:lnTo>
                  <a:cubicBezTo>
                    <a:pt x="176213" y="101854"/>
                    <a:pt x="271145" y="22987"/>
                    <a:pt x="298768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23" name="Volný tvar: obrazec 447">
              <a:extLst>
                <a:ext uri="{FF2B5EF4-FFF2-40B4-BE49-F238E27FC236}">
                  <a16:creationId xmlns:a16="http://schemas.microsoft.com/office/drawing/2014/main" id="{AE2606BA-8DE2-46BD-8816-0355B4713C1F}"/>
                </a:ext>
              </a:extLst>
            </p:cNvPr>
            <p:cNvSpPr/>
            <p:nvPr/>
          </p:nvSpPr>
          <p:spPr>
            <a:xfrm>
              <a:off x="8884031" y="5877623"/>
              <a:ext cx="298703" cy="127635"/>
            </a:xfrm>
            <a:custGeom>
              <a:avLst/>
              <a:gdLst>
                <a:gd name="connsiteX0" fmla="*/ 289306 w 298703"/>
                <a:gd name="connsiteY0" fmla="*/ 0 h 127635"/>
                <a:gd name="connsiteX1" fmla="*/ 149351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7 w 298703"/>
                <a:gd name="connsiteY5" fmla="*/ 127635 h 127635"/>
                <a:gd name="connsiteX6" fmla="*/ 298703 w 298703"/>
                <a:gd name="connsiteY6" fmla="*/ 1651 h 127635"/>
                <a:gd name="connsiteX7" fmla="*/ 289306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06" y="0"/>
                  </a:moveTo>
                  <a:cubicBezTo>
                    <a:pt x="261938" y="11811"/>
                    <a:pt x="176657" y="62548"/>
                    <a:pt x="149351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7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24" name="Volný tvar: obrazec 448">
              <a:extLst>
                <a:ext uri="{FF2B5EF4-FFF2-40B4-BE49-F238E27FC236}">
                  <a16:creationId xmlns:a16="http://schemas.microsoft.com/office/drawing/2014/main" id="{D6812219-9F55-4C3F-A0E5-2AFB4C897AC0}"/>
                </a:ext>
              </a:extLst>
            </p:cNvPr>
            <p:cNvSpPr/>
            <p:nvPr/>
          </p:nvSpPr>
          <p:spPr>
            <a:xfrm>
              <a:off x="9213151" y="5877623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720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25" name="Volný tvar: obrazec 449">
              <a:extLst>
                <a:ext uri="{FF2B5EF4-FFF2-40B4-BE49-F238E27FC236}">
                  <a16:creationId xmlns:a16="http://schemas.microsoft.com/office/drawing/2014/main" id="{D2BF8073-61A1-4358-81B1-B36398DA1DC8}"/>
                </a:ext>
              </a:extLst>
            </p:cNvPr>
            <p:cNvSpPr/>
            <p:nvPr/>
          </p:nvSpPr>
          <p:spPr>
            <a:xfrm>
              <a:off x="9542335" y="5640133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416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721" y="62484"/>
                    <a:pt x="149416" y="76390"/>
                  </a:cubicBezTo>
                  <a:cubicBezTo>
                    <a:pt x="122110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917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26" name="Volný tvar: obrazec 450">
              <a:extLst>
                <a:ext uri="{FF2B5EF4-FFF2-40B4-BE49-F238E27FC236}">
                  <a16:creationId xmlns:a16="http://schemas.microsoft.com/office/drawing/2014/main" id="{5CEDEC06-8016-4BC6-BA85-29FA472EFC3F}"/>
                </a:ext>
              </a:extLst>
            </p:cNvPr>
            <p:cNvSpPr/>
            <p:nvPr/>
          </p:nvSpPr>
          <p:spPr>
            <a:xfrm>
              <a:off x="9871582" y="5640133"/>
              <a:ext cx="298704" cy="127634"/>
            </a:xfrm>
            <a:custGeom>
              <a:avLst/>
              <a:gdLst>
                <a:gd name="connsiteX0" fmla="*/ 289306 w 298704"/>
                <a:gd name="connsiteY0" fmla="*/ 0 h 127634"/>
                <a:gd name="connsiteX1" fmla="*/ 149352 w 298704"/>
                <a:gd name="connsiteY1" fmla="*/ 76390 h 127634"/>
                <a:gd name="connsiteX2" fmla="*/ 9399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06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06" y="0"/>
                  </a:moveTo>
                  <a:cubicBezTo>
                    <a:pt x="261938" y="11811"/>
                    <a:pt x="176594" y="62484"/>
                    <a:pt x="149352" y="76390"/>
                  </a:cubicBezTo>
                  <a:cubicBezTo>
                    <a:pt x="122048" y="62547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27" name="Volný tvar: obrazec 451">
              <a:extLst>
                <a:ext uri="{FF2B5EF4-FFF2-40B4-BE49-F238E27FC236}">
                  <a16:creationId xmlns:a16="http://schemas.microsoft.com/office/drawing/2014/main" id="{F4EFB06A-4AE7-491F-A682-62778EF7FC40}"/>
                </a:ext>
              </a:extLst>
            </p:cNvPr>
            <p:cNvSpPr/>
            <p:nvPr/>
          </p:nvSpPr>
          <p:spPr>
            <a:xfrm>
              <a:off x="10200830" y="5640133"/>
              <a:ext cx="298703" cy="127634"/>
            </a:xfrm>
            <a:custGeom>
              <a:avLst/>
              <a:gdLst>
                <a:gd name="connsiteX0" fmla="*/ 289369 w 298703"/>
                <a:gd name="connsiteY0" fmla="*/ 0 h 127634"/>
                <a:gd name="connsiteX1" fmla="*/ 149415 w 298703"/>
                <a:gd name="connsiteY1" fmla="*/ 76390 h 127634"/>
                <a:gd name="connsiteX2" fmla="*/ 9398 w 298703"/>
                <a:gd name="connsiteY2" fmla="*/ 0 h 127634"/>
                <a:gd name="connsiteX3" fmla="*/ 0 w 298703"/>
                <a:gd name="connsiteY3" fmla="*/ 1651 h 127634"/>
                <a:gd name="connsiteX4" fmla="*/ 147065 w 298703"/>
                <a:gd name="connsiteY4" fmla="*/ 127635 h 127634"/>
                <a:gd name="connsiteX5" fmla="*/ 151638 w 298703"/>
                <a:gd name="connsiteY5" fmla="*/ 127635 h 127634"/>
                <a:gd name="connsiteX6" fmla="*/ 298703 w 298703"/>
                <a:gd name="connsiteY6" fmla="*/ 1651 h 127634"/>
                <a:gd name="connsiteX7" fmla="*/ 289369 w 298703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4">
                  <a:moveTo>
                    <a:pt x="289369" y="0"/>
                  </a:moveTo>
                  <a:cubicBezTo>
                    <a:pt x="262064" y="11811"/>
                    <a:pt x="176720" y="62484"/>
                    <a:pt x="149415" y="76390"/>
                  </a:cubicBezTo>
                  <a:cubicBezTo>
                    <a:pt x="122110" y="62547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917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28" name="Volný tvar: obrazec 452">
              <a:extLst>
                <a:ext uri="{FF2B5EF4-FFF2-40B4-BE49-F238E27FC236}">
                  <a16:creationId xmlns:a16="http://schemas.microsoft.com/office/drawing/2014/main" id="{A6C31FA0-C106-4ADD-B8A4-49777AEA95FE}"/>
                </a:ext>
              </a:extLst>
            </p:cNvPr>
            <p:cNvSpPr/>
            <p:nvPr/>
          </p:nvSpPr>
          <p:spPr>
            <a:xfrm>
              <a:off x="10530014" y="5640133"/>
              <a:ext cx="298704" cy="127634"/>
            </a:xfrm>
            <a:custGeom>
              <a:avLst/>
              <a:gdLst>
                <a:gd name="connsiteX0" fmla="*/ 289369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69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69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29" name="Volný tvar: obrazec 453">
              <a:extLst>
                <a:ext uri="{FF2B5EF4-FFF2-40B4-BE49-F238E27FC236}">
                  <a16:creationId xmlns:a16="http://schemas.microsoft.com/office/drawing/2014/main" id="{2BB8BF18-C3EC-47A5-86D5-0C2F547D8074}"/>
                </a:ext>
              </a:extLst>
            </p:cNvPr>
            <p:cNvSpPr/>
            <p:nvPr/>
          </p:nvSpPr>
          <p:spPr>
            <a:xfrm>
              <a:off x="10859389" y="5640133"/>
              <a:ext cx="298767" cy="127634"/>
            </a:xfrm>
            <a:custGeom>
              <a:avLst/>
              <a:gdLst>
                <a:gd name="connsiteX0" fmla="*/ 289306 w 298767"/>
                <a:gd name="connsiteY0" fmla="*/ 0 h 127634"/>
                <a:gd name="connsiteX1" fmla="*/ 149352 w 298767"/>
                <a:gd name="connsiteY1" fmla="*/ 76390 h 127634"/>
                <a:gd name="connsiteX2" fmla="*/ 9398 w 298767"/>
                <a:gd name="connsiteY2" fmla="*/ 0 h 127634"/>
                <a:gd name="connsiteX3" fmla="*/ 0 w 298767"/>
                <a:gd name="connsiteY3" fmla="*/ 1651 h 127634"/>
                <a:gd name="connsiteX4" fmla="*/ 147066 w 298767"/>
                <a:gd name="connsiteY4" fmla="*/ 127635 h 127634"/>
                <a:gd name="connsiteX5" fmla="*/ 151638 w 298767"/>
                <a:gd name="connsiteY5" fmla="*/ 127635 h 127634"/>
                <a:gd name="connsiteX6" fmla="*/ 298767 w 298767"/>
                <a:gd name="connsiteY6" fmla="*/ 1651 h 127634"/>
                <a:gd name="connsiteX7" fmla="*/ 289306 w 298767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4">
                  <a:moveTo>
                    <a:pt x="289306" y="0"/>
                  </a:moveTo>
                  <a:cubicBezTo>
                    <a:pt x="261938" y="11811"/>
                    <a:pt x="176657" y="62484"/>
                    <a:pt x="149352" y="76390"/>
                  </a:cubicBezTo>
                  <a:cubicBezTo>
                    <a:pt x="122047" y="62547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1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30" name="Volný tvar: obrazec 454">
              <a:extLst>
                <a:ext uri="{FF2B5EF4-FFF2-40B4-BE49-F238E27FC236}">
                  <a16:creationId xmlns:a16="http://schemas.microsoft.com/office/drawing/2014/main" id="{3851DFE2-E415-4FC6-8852-EF454AEBE6D2}"/>
                </a:ext>
              </a:extLst>
            </p:cNvPr>
            <p:cNvSpPr/>
            <p:nvPr/>
          </p:nvSpPr>
          <p:spPr>
            <a:xfrm>
              <a:off x="11188509" y="5640133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352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352" y="76390"/>
                  </a:cubicBezTo>
                  <a:cubicBezTo>
                    <a:pt x="122047" y="62547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31" name="Volný tvar: obrazec 455">
              <a:extLst>
                <a:ext uri="{FF2B5EF4-FFF2-40B4-BE49-F238E27FC236}">
                  <a16:creationId xmlns:a16="http://schemas.microsoft.com/office/drawing/2014/main" id="{D156084D-5674-47CF-B556-0E5CCFC5B6F3}"/>
                </a:ext>
              </a:extLst>
            </p:cNvPr>
            <p:cNvSpPr/>
            <p:nvPr/>
          </p:nvSpPr>
          <p:spPr>
            <a:xfrm>
              <a:off x="11517883" y="5640133"/>
              <a:ext cx="298704" cy="127634"/>
            </a:xfrm>
            <a:custGeom>
              <a:avLst/>
              <a:gdLst>
                <a:gd name="connsiteX0" fmla="*/ 289370 w 298704"/>
                <a:gd name="connsiteY0" fmla="*/ 0 h 127634"/>
                <a:gd name="connsiteX1" fmla="*/ 149416 w 298704"/>
                <a:gd name="connsiteY1" fmla="*/ 76390 h 127634"/>
                <a:gd name="connsiteX2" fmla="*/ 9398 w 298704"/>
                <a:gd name="connsiteY2" fmla="*/ 0 h 127634"/>
                <a:gd name="connsiteX3" fmla="*/ 0 w 298704"/>
                <a:gd name="connsiteY3" fmla="*/ 1651 h 127634"/>
                <a:gd name="connsiteX4" fmla="*/ 147066 w 298704"/>
                <a:gd name="connsiteY4" fmla="*/ 127635 h 127634"/>
                <a:gd name="connsiteX5" fmla="*/ 151638 w 298704"/>
                <a:gd name="connsiteY5" fmla="*/ 127635 h 127634"/>
                <a:gd name="connsiteX6" fmla="*/ 298704 w 298704"/>
                <a:gd name="connsiteY6" fmla="*/ 1651 h 127634"/>
                <a:gd name="connsiteX7" fmla="*/ 289370 w 298704"/>
                <a:gd name="connsiteY7" fmla="*/ 0 h 12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4">
                  <a:moveTo>
                    <a:pt x="289370" y="0"/>
                  </a:moveTo>
                  <a:cubicBezTo>
                    <a:pt x="262001" y="11811"/>
                    <a:pt x="176657" y="62484"/>
                    <a:pt x="149416" y="76390"/>
                  </a:cubicBezTo>
                  <a:cubicBezTo>
                    <a:pt x="122110" y="62547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917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32" name="Volný tvar: obrazec 456">
              <a:extLst>
                <a:ext uri="{FF2B5EF4-FFF2-40B4-BE49-F238E27FC236}">
                  <a16:creationId xmlns:a16="http://schemas.microsoft.com/office/drawing/2014/main" id="{0D16DDFD-AE6B-411B-BD36-651D6A78FD98}"/>
                </a:ext>
              </a:extLst>
            </p:cNvPr>
            <p:cNvSpPr/>
            <p:nvPr/>
          </p:nvSpPr>
          <p:spPr>
            <a:xfrm>
              <a:off x="9542335" y="5877623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0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085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33" name="Volný tvar: obrazec 457">
              <a:extLst>
                <a:ext uri="{FF2B5EF4-FFF2-40B4-BE49-F238E27FC236}">
                  <a16:creationId xmlns:a16="http://schemas.microsoft.com/office/drawing/2014/main" id="{022F0F27-9106-435E-B445-C22FE1785D41}"/>
                </a:ext>
              </a:extLst>
            </p:cNvPr>
            <p:cNvSpPr/>
            <p:nvPr/>
          </p:nvSpPr>
          <p:spPr>
            <a:xfrm>
              <a:off x="9871582" y="5877623"/>
              <a:ext cx="298704" cy="127635"/>
            </a:xfrm>
            <a:custGeom>
              <a:avLst/>
              <a:gdLst>
                <a:gd name="connsiteX0" fmla="*/ 289306 w 298704"/>
                <a:gd name="connsiteY0" fmla="*/ 0 h 127635"/>
                <a:gd name="connsiteX1" fmla="*/ 149352 w 298704"/>
                <a:gd name="connsiteY1" fmla="*/ 76391 h 127635"/>
                <a:gd name="connsiteX2" fmla="*/ 9399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06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06" y="0"/>
                  </a:moveTo>
                  <a:cubicBezTo>
                    <a:pt x="261938" y="11811"/>
                    <a:pt x="176594" y="62548"/>
                    <a:pt x="149352" y="76391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651"/>
                  </a:lnTo>
                  <a:cubicBezTo>
                    <a:pt x="27623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34" name="Volný tvar: obrazec 458">
              <a:extLst>
                <a:ext uri="{FF2B5EF4-FFF2-40B4-BE49-F238E27FC236}">
                  <a16:creationId xmlns:a16="http://schemas.microsoft.com/office/drawing/2014/main" id="{F3DB1488-26B2-4935-B275-D7A7D2CA0D76}"/>
                </a:ext>
              </a:extLst>
            </p:cNvPr>
            <p:cNvSpPr/>
            <p:nvPr/>
          </p:nvSpPr>
          <p:spPr>
            <a:xfrm>
              <a:off x="10200830" y="5877623"/>
              <a:ext cx="298703" cy="127635"/>
            </a:xfrm>
            <a:custGeom>
              <a:avLst/>
              <a:gdLst>
                <a:gd name="connsiteX0" fmla="*/ 289369 w 298703"/>
                <a:gd name="connsiteY0" fmla="*/ 0 h 127635"/>
                <a:gd name="connsiteX1" fmla="*/ 149415 w 298703"/>
                <a:gd name="connsiteY1" fmla="*/ 76391 h 127635"/>
                <a:gd name="connsiteX2" fmla="*/ 9398 w 298703"/>
                <a:gd name="connsiteY2" fmla="*/ 0 h 127635"/>
                <a:gd name="connsiteX3" fmla="*/ 0 w 298703"/>
                <a:gd name="connsiteY3" fmla="*/ 1651 h 127635"/>
                <a:gd name="connsiteX4" fmla="*/ 147065 w 298703"/>
                <a:gd name="connsiteY4" fmla="*/ 127635 h 127635"/>
                <a:gd name="connsiteX5" fmla="*/ 151638 w 298703"/>
                <a:gd name="connsiteY5" fmla="*/ 127635 h 127635"/>
                <a:gd name="connsiteX6" fmla="*/ 298703 w 298703"/>
                <a:gd name="connsiteY6" fmla="*/ 1651 h 127635"/>
                <a:gd name="connsiteX7" fmla="*/ 289369 w 298703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35">
                  <a:moveTo>
                    <a:pt x="289369" y="0"/>
                  </a:moveTo>
                  <a:cubicBezTo>
                    <a:pt x="262064" y="11811"/>
                    <a:pt x="176720" y="62548"/>
                    <a:pt x="149415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5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3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35" name="Volný tvar: obrazec 459">
              <a:extLst>
                <a:ext uri="{FF2B5EF4-FFF2-40B4-BE49-F238E27FC236}">
                  <a16:creationId xmlns:a16="http://schemas.microsoft.com/office/drawing/2014/main" id="{FAC6289F-D739-48DD-B141-06AA62AAF18C}"/>
                </a:ext>
              </a:extLst>
            </p:cNvPr>
            <p:cNvSpPr/>
            <p:nvPr/>
          </p:nvSpPr>
          <p:spPr>
            <a:xfrm>
              <a:off x="10530014" y="5877623"/>
              <a:ext cx="298704" cy="127635"/>
            </a:xfrm>
            <a:custGeom>
              <a:avLst/>
              <a:gdLst>
                <a:gd name="connsiteX0" fmla="*/ 289369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69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04" y="1651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36" name="Volný tvar: obrazec 460">
              <a:extLst>
                <a:ext uri="{FF2B5EF4-FFF2-40B4-BE49-F238E27FC236}">
                  <a16:creationId xmlns:a16="http://schemas.microsoft.com/office/drawing/2014/main" id="{C413F120-2E81-4A6B-A257-F716E45636B3}"/>
                </a:ext>
              </a:extLst>
            </p:cNvPr>
            <p:cNvSpPr/>
            <p:nvPr/>
          </p:nvSpPr>
          <p:spPr>
            <a:xfrm>
              <a:off x="10859389" y="5877623"/>
              <a:ext cx="298767" cy="127635"/>
            </a:xfrm>
            <a:custGeom>
              <a:avLst/>
              <a:gdLst>
                <a:gd name="connsiteX0" fmla="*/ 289306 w 298767"/>
                <a:gd name="connsiteY0" fmla="*/ 0 h 127635"/>
                <a:gd name="connsiteX1" fmla="*/ 149352 w 298767"/>
                <a:gd name="connsiteY1" fmla="*/ 76391 h 127635"/>
                <a:gd name="connsiteX2" fmla="*/ 9398 w 298767"/>
                <a:gd name="connsiteY2" fmla="*/ 0 h 127635"/>
                <a:gd name="connsiteX3" fmla="*/ 0 w 298767"/>
                <a:gd name="connsiteY3" fmla="*/ 1651 h 127635"/>
                <a:gd name="connsiteX4" fmla="*/ 147066 w 298767"/>
                <a:gd name="connsiteY4" fmla="*/ 127635 h 127635"/>
                <a:gd name="connsiteX5" fmla="*/ 151638 w 298767"/>
                <a:gd name="connsiteY5" fmla="*/ 127635 h 127635"/>
                <a:gd name="connsiteX6" fmla="*/ 298767 w 298767"/>
                <a:gd name="connsiteY6" fmla="*/ 1651 h 127635"/>
                <a:gd name="connsiteX7" fmla="*/ 289306 w 298767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35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618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1" y="22987"/>
                    <a:pt x="298767" y="1651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37" name="Volný tvar: obrazec 461">
              <a:extLst>
                <a:ext uri="{FF2B5EF4-FFF2-40B4-BE49-F238E27FC236}">
                  <a16:creationId xmlns:a16="http://schemas.microsoft.com/office/drawing/2014/main" id="{152EEF19-862B-4E9C-BB5A-E2BC01A5122B}"/>
                </a:ext>
              </a:extLst>
            </p:cNvPr>
            <p:cNvSpPr/>
            <p:nvPr/>
          </p:nvSpPr>
          <p:spPr>
            <a:xfrm>
              <a:off x="11188509" y="5877623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352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145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38" name="Volný tvar: obrazec 462">
              <a:extLst>
                <a:ext uri="{FF2B5EF4-FFF2-40B4-BE49-F238E27FC236}">
                  <a16:creationId xmlns:a16="http://schemas.microsoft.com/office/drawing/2014/main" id="{CD3D2B96-1E92-4427-AF12-F35BE9B1B781}"/>
                </a:ext>
              </a:extLst>
            </p:cNvPr>
            <p:cNvSpPr/>
            <p:nvPr/>
          </p:nvSpPr>
          <p:spPr>
            <a:xfrm>
              <a:off x="11517883" y="5877623"/>
              <a:ext cx="298704" cy="127635"/>
            </a:xfrm>
            <a:custGeom>
              <a:avLst/>
              <a:gdLst>
                <a:gd name="connsiteX0" fmla="*/ 289370 w 298704"/>
                <a:gd name="connsiteY0" fmla="*/ 0 h 127635"/>
                <a:gd name="connsiteX1" fmla="*/ 149416 w 298704"/>
                <a:gd name="connsiteY1" fmla="*/ 76391 h 127635"/>
                <a:gd name="connsiteX2" fmla="*/ 9398 w 298704"/>
                <a:gd name="connsiteY2" fmla="*/ 0 h 127635"/>
                <a:gd name="connsiteX3" fmla="*/ 0 w 298704"/>
                <a:gd name="connsiteY3" fmla="*/ 1651 h 127635"/>
                <a:gd name="connsiteX4" fmla="*/ 147066 w 298704"/>
                <a:gd name="connsiteY4" fmla="*/ 127635 h 127635"/>
                <a:gd name="connsiteX5" fmla="*/ 151638 w 298704"/>
                <a:gd name="connsiteY5" fmla="*/ 127635 h 127635"/>
                <a:gd name="connsiteX6" fmla="*/ 298704 w 298704"/>
                <a:gd name="connsiteY6" fmla="*/ 1651 h 127635"/>
                <a:gd name="connsiteX7" fmla="*/ 289370 w 298704"/>
                <a:gd name="connsiteY7" fmla="*/ 0 h 1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35">
                  <a:moveTo>
                    <a:pt x="289370" y="0"/>
                  </a:moveTo>
                  <a:cubicBezTo>
                    <a:pt x="262001" y="11811"/>
                    <a:pt x="176657" y="62548"/>
                    <a:pt x="149416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651"/>
                  </a:lnTo>
                  <a:cubicBezTo>
                    <a:pt x="27622" y="22987"/>
                    <a:pt x="122555" y="101854"/>
                    <a:pt x="147066" y="127635"/>
                  </a:cubicBezTo>
                  <a:lnTo>
                    <a:pt x="151638" y="127635"/>
                  </a:lnTo>
                  <a:cubicBezTo>
                    <a:pt x="176149" y="101854"/>
                    <a:pt x="271082" y="22987"/>
                    <a:pt x="298704" y="1651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39" name="Volný tvar: obrazec 464">
              <a:extLst>
                <a:ext uri="{FF2B5EF4-FFF2-40B4-BE49-F238E27FC236}">
                  <a16:creationId xmlns:a16="http://schemas.microsoft.com/office/drawing/2014/main" id="{6876AB04-C2F2-42FA-88FD-67A93F363BED}"/>
                </a:ext>
              </a:extLst>
            </p:cNvPr>
            <p:cNvSpPr/>
            <p:nvPr/>
          </p:nvSpPr>
          <p:spPr>
            <a:xfrm>
              <a:off x="981900" y="5399722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40" name="Volný tvar: obrazec 465">
              <a:extLst>
                <a:ext uri="{FF2B5EF4-FFF2-40B4-BE49-F238E27FC236}">
                  <a16:creationId xmlns:a16="http://schemas.microsoft.com/office/drawing/2014/main" id="{16C6F349-DDCA-4F04-99F1-B4D65528729F}"/>
                </a:ext>
              </a:extLst>
            </p:cNvPr>
            <p:cNvSpPr/>
            <p:nvPr/>
          </p:nvSpPr>
          <p:spPr>
            <a:xfrm>
              <a:off x="1311211" y="5399722"/>
              <a:ext cx="298767" cy="127698"/>
            </a:xfrm>
            <a:custGeom>
              <a:avLst/>
              <a:gdLst>
                <a:gd name="connsiteX0" fmla="*/ 289369 w 298767"/>
                <a:gd name="connsiteY0" fmla="*/ 0 h 127698"/>
                <a:gd name="connsiteX1" fmla="*/ 149416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638 w 298767"/>
                <a:gd name="connsiteY5" fmla="*/ 127699 h 127698"/>
                <a:gd name="connsiteX6" fmla="*/ 298767 w 298767"/>
                <a:gd name="connsiteY6" fmla="*/ 1715 h 127698"/>
                <a:gd name="connsiteX7" fmla="*/ 289369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69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1" y="23051"/>
                    <a:pt x="298767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41" name="Volný tvar: obrazec 466">
              <a:extLst>
                <a:ext uri="{FF2B5EF4-FFF2-40B4-BE49-F238E27FC236}">
                  <a16:creationId xmlns:a16="http://schemas.microsoft.com/office/drawing/2014/main" id="{AA44E83E-392F-4A0B-A082-BF37A9445580}"/>
                </a:ext>
              </a:extLst>
            </p:cNvPr>
            <p:cNvSpPr/>
            <p:nvPr/>
          </p:nvSpPr>
          <p:spPr>
            <a:xfrm>
              <a:off x="1640332" y="5399722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701 w 298767"/>
                <a:gd name="connsiteY5" fmla="*/ 127699 h 127698"/>
                <a:gd name="connsiteX6" fmla="*/ 298767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701" y="127699"/>
                  </a:lnTo>
                  <a:cubicBezTo>
                    <a:pt x="176213" y="101918"/>
                    <a:pt x="271208" y="23051"/>
                    <a:pt x="298767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42" name="Volný tvar: obrazec 467">
              <a:extLst>
                <a:ext uri="{FF2B5EF4-FFF2-40B4-BE49-F238E27FC236}">
                  <a16:creationId xmlns:a16="http://schemas.microsoft.com/office/drawing/2014/main" id="{8D34F07E-0045-499E-99E8-5CD28380AFDB}"/>
                </a:ext>
              </a:extLst>
            </p:cNvPr>
            <p:cNvSpPr/>
            <p:nvPr/>
          </p:nvSpPr>
          <p:spPr>
            <a:xfrm>
              <a:off x="1969770" y="5399722"/>
              <a:ext cx="298767" cy="127698"/>
            </a:xfrm>
            <a:custGeom>
              <a:avLst/>
              <a:gdLst>
                <a:gd name="connsiteX0" fmla="*/ 289306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638 w 298767"/>
                <a:gd name="connsiteY5" fmla="*/ 127699 h 127698"/>
                <a:gd name="connsiteX6" fmla="*/ 298767 w 298767"/>
                <a:gd name="connsiteY6" fmla="*/ 1715 h 127698"/>
                <a:gd name="connsiteX7" fmla="*/ 289306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618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67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43" name="Volný tvar: obrazec 468">
              <a:extLst>
                <a:ext uri="{FF2B5EF4-FFF2-40B4-BE49-F238E27FC236}">
                  <a16:creationId xmlns:a16="http://schemas.microsoft.com/office/drawing/2014/main" id="{C773372A-25A7-4C43-8A4C-5A7F86D4F3C6}"/>
                </a:ext>
              </a:extLst>
            </p:cNvPr>
            <p:cNvSpPr/>
            <p:nvPr/>
          </p:nvSpPr>
          <p:spPr>
            <a:xfrm>
              <a:off x="2298826" y="5399722"/>
              <a:ext cx="298704" cy="127698"/>
            </a:xfrm>
            <a:custGeom>
              <a:avLst/>
              <a:gdLst>
                <a:gd name="connsiteX0" fmla="*/ 289433 w 298704"/>
                <a:gd name="connsiteY0" fmla="*/ 0 h 127698"/>
                <a:gd name="connsiteX1" fmla="*/ 149416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433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433" y="0"/>
                  </a:moveTo>
                  <a:cubicBezTo>
                    <a:pt x="262065" y="11811"/>
                    <a:pt x="176721" y="62548"/>
                    <a:pt x="149416" y="76391"/>
                  </a:cubicBezTo>
                  <a:cubicBezTo>
                    <a:pt x="122111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086" y="101918"/>
                    <a:pt x="271082" y="23051"/>
                    <a:pt x="298704" y="1715"/>
                  </a:cubicBezTo>
                  <a:lnTo>
                    <a:pt x="289433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44" name="Volný tvar: obrazec 469">
              <a:extLst>
                <a:ext uri="{FF2B5EF4-FFF2-40B4-BE49-F238E27FC236}">
                  <a16:creationId xmlns:a16="http://schemas.microsoft.com/office/drawing/2014/main" id="{E02CC177-5CF9-4AF9-A61F-084ED74D7E46}"/>
                </a:ext>
              </a:extLst>
            </p:cNvPr>
            <p:cNvSpPr/>
            <p:nvPr/>
          </p:nvSpPr>
          <p:spPr>
            <a:xfrm>
              <a:off x="2628201" y="5399722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416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5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01" y="11811"/>
                    <a:pt x="176720" y="62548"/>
                    <a:pt x="149416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1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45" name="Volný tvar: obrazec 470">
              <a:extLst>
                <a:ext uri="{FF2B5EF4-FFF2-40B4-BE49-F238E27FC236}">
                  <a16:creationId xmlns:a16="http://schemas.microsoft.com/office/drawing/2014/main" id="{788DF020-D138-4B12-A4F5-5EFE854E9760}"/>
                </a:ext>
              </a:extLst>
            </p:cNvPr>
            <p:cNvSpPr/>
            <p:nvPr/>
          </p:nvSpPr>
          <p:spPr>
            <a:xfrm>
              <a:off x="2957385" y="5399722"/>
              <a:ext cx="298704" cy="127698"/>
            </a:xfrm>
            <a:custGeom>
              <a:avLst/>
              <a:gdLst>
                <a:gd name="connsiteX0" fmla="*/ 289369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69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085" y="101918"/>
                    <a:pt x="271082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46" name="Volný tvar: obrazec 471">
              <a:extLst>
                <a:ext uri="{FF2B5EF4-FFF2-40B4-BE49-F238E27FC236}">
                  <a16:creationId xmlns:a16="http://schemas.microsoft.com/office/drawing/2014/main" id="{DFB44338-C3BB-4E47-8034-8DCCD1391346}"/>
                </a:ext>
              </a:extLst>
            </p:cNvPr>
            <p:cNvSpPr/>
            <p:nvPr/>
          </p:nvSpPr>
          <p:spPr>
            <a:xfrm>
              <a:off x="3286759" y="5399722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47" name="Volný tvar: obrazec 472">
              <a:extLst>
                <a:ext uri="{FF2B5EF4-FFF2-40B4-BE49-F238E27FC236}">
                  <a16:creationId xmlns:a16="http://schemas.microsoft.com/office/drawing/2014/main" id="{DE077F57-D947-4834-B8E9-507A934B6664}"/>
                </a:ext>
              </a:extLst>
            </p:cNvPr>
            <p:cNvSpPr/>
            <p:nvPr/>
          </p:nvSpPr>
          <p:spPr>
            <a:xfrm>
              <a:off x="3615880" y="5399722"/>
              <a:ext cx="298703" cy="127698"/>
            </a:xfrm>
            <a:custGeom>
              <a:avLst/>
              <a:gdLst>
                <a:gd name="connsiteX0" fmla="*/ 289370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5 h 127698"/>
                <a:gd name="connsiteX7" fmla="*/ 289370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48" name="Volný tvar: obrazec 473">
              <a:extLst>
                <a:ext uri="{FF2B5EF4-FFF2-40B4-BE49-F238E27FC236}">
                  <a16:creationId xmlns:a16="http://schemas.microsoft.com/office/drawing/2014/main" id="{FCCFC75D-EAA4-456C-BD03-3CDC7F9D01E5}"/>
                </a:ext>
              </a:extLst>
            </p:cNvPr>
            <p:cNvSpPr/>
            <p:nvPr/>
          </p:nvSpPr>
          <p:spPr>
            <a:xfrm>
              <a:off x="3945318" y="5399722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49" name="Volný tvar: obrazec 474">
              <a:extLst>
                <a:ext uri="{FF2B5EF4-FFF2-40B4-BE49-F238E27FC236}">
                  <a16:creationId xmlns:a16="http://schemas.microsoft.com/office/drawing/2014/main" id="{02C1D418-E910-408A-9286-9944C2753422}"/>
                </a:ext>
              </a:extLst>
            </p:cNvPr>
            <p:cNvSpPr/>
            <p:nvPr/>
          </p:nvSpPr>
          <p:spPr>
            <a:xfrm>
              <a:off x="4274439" y="5399722"/>
              <a:ext cx="298703" cy="127698"/>
            </a:xfrm>
            <a:custGeom>
              <a:avLst/>
              <a:gdLst>
                <a:gd name="connsiteX0" fmla="*/ 289370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5 h 127698"/>
                <a:gd name="connsiteX7" fmla="*/ 289370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145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50" name="Volný tvar: obrazec 475">
              <a:extLst>
                <a:ext uri="{FF2B5EF4-FFF2-40B4-BE49-F238E27FC236}">
                  <a16:creationId xmlns:a16="http://schemas.microsoft.com/office/drawing/2014/main" id="{E65518E8-6E6B-42AD-8AD8-5949D7957640}"/>
                </a:ext>
              </a:extLst>
            </p:cNvPr>
            <p:cNvSpPr/>
            <p:nvPr/>
          </p:nvSpPr>
          <p:spPr>
            <a:xfrm>
              <a:off x="4603750" y="5399722"/>
              <a:ext cx="298703" cy="127698"/>
            </a:xfrm>
            <a:custGeom>
              <a:avLst/>
              <a:gdLst>
                <a:gd name="connsiteX0" fmla="*/ 289370 w 298703"/>
                <a:gd name="connsiteY0" fmla="*/ 0 h 127698"/>
                <a:gd name="connsiteX1" fmla="*/ 149416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5 h 127698"/>
                <a:gd name="connsiteX7" fmla="*/ 289370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416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51" name="Volný tvar: obrazec 476">
              <a:extLst>
                <a:ext uri="{FF2B5EF4-FFF2-40B4-BE49-F238E27FC236}">
                  <a16:creationId xmlns:a16="http://schemas.microsoft.com/office/drawing/2014/main" id="{B4566C49-FBED-4DD2-9232-DD1C72834723}"/>
                </a:ext>
              </a:extLst>
            </p:cNvPr>
            <p:cNvSpPr/>
            <p:nvPr/>
          </p:nvSpPr>
          <p:spPr>
            <a:xfrm>
              <a:off x="4932934" y="5399722"/>
              <a:ext cx="298767" cy="127698"/>
            </a:xfrm>
            <a:custGeom>
              <a:avLst/>
              <a:gdLst>
                <a:gd name="connsiteX0" fmla="*/ 289369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701 w 298767"/>
                <a:gd name="connsiteY5" fmla="*/ 127699 h 127698"/>
                <a:gd name="connsiteX6" fmla="*/ 298767 w 298767"/>
                <a:gd name="connsiteY6" fmla="*/ 1715 h 127698"/>
                <a:gd name="connsiteX7" fmla="*/ 289369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701" y="127699"/>
                  </a:lnTo>
                  <a:cubicBezTo>
                    <a:pt x="176149" y="101918"/>
                    <a:pt x="271145" y="23051"/>
                    <a:pt x="298767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52" name="Volný tvar: obrazec 477">
              <a:extLst>
                <a:ext uri="{FF2B5EF4-FFF2-40B4-BE49-F238E27FC236}">
                  <a16:creationId xmlns:a16="http://schemas.microsoft.com/office/drawing/2014/main" id="{96368BD4-8D6F-4E16-96E8-5B7EEDF6D398}"/>
                </a:ext>
              </a:extLst>
            </p:cNvPr>
            <p:cNvSpPr/>
            <p:nvPr/>
          </p:nvSpPr>
          <p:spPr>
            <a:xfrm>
              <a:off x="5262181" y="5399722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4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53" name="Volný tvar: obrazec 478">
              <a:extLst>
                <a:ext uri="{FF2B5EF4-FFF2-40B4-BE49-F238E27FC236}">
                  <a16:creationId xmlns:a16="http://schemas.microsoft.com/office/drawing/2014/main" id="{6B98C7C8-20EF-4296-BB45-2923A4F8788A}"/>
                </a:ext>
              </a:extLst>
            </p:cNvPr>
            <p:cNvSpPr/>
            <p:nvPr/>
          </p:nvSpPr>
          <p:spPr>
            <a:xfrm>
              <a:off x="5591428" y="5399722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1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54" name="Volný tvar: obrazec 479">
              <a:extLst>
                <a:ext uri="{FF2B5EF4-FFF2-40B4-BE49-F238E27FC236}">
                  <a16:creationId xmlns:a16="http://schemas.microsoft.com/office/drawing/2014/main" id="{622D1E28-26DA-4B22-B209-46EDF92AFBD7}"/>
                </a:ext>
              </a:extLst>
            </p:cNvPr>
            <p:cNvSpPr/>
            <p:nvPr/>
          </p:nvSpPr>
          <p:spPr>
            <a:xfrm>
              <a:off x="5920613" y="5399722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702 w 298767"/>
                <a:gd name="connsiteY5" fmla="*/ 127699 h 127698"/>
                <a:gd name="connsiteX6" fmla="*/ 298767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702" y="127699"/>
                  </a:lnTo>
                  <a:cubicBezTo>
                    <a:pt x="176213" y="101918"/>
                    <a:pt x="271145" y="23051"/>
                    <a:pt x="298767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55" name="Volný tvar: obrazec 480">
              <a:extLst>
                <a:ext uri="{FF2B5EF4-FFF2-40B4-BE49-F238E27FC236}">
                  <a16:creationId xmlns:a16="http://schemas.microsoft.com/office/drawing/2014/main" id="{98B9C2EB-A82A-41D9-82EC-83DDD2699F27}"/>
                </a:ext>
              </a:extLst>
            </p:cNvPr>
            <p:cNvSpPr/>
            <p:nvPr/>
          </p:nvSpPr>
          <p:spPr>
            <a:xfrm>
              <a:off x="6249923" y="5399722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416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638 w 298767"/>
                <a:gd name="connsiteY5" fmla="*/ 127699 h 127698"/>
                <a:gd name="connsiteX6" fmla="*/ 298768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3" y="23051"/>
                    <a:pt x="122618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68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56" name="Volný tvar: obrazec 481">
              <a:extLst>
                <a:ext uri="{FF2B5EF4-FFF2-40B4-BE49-F238E27FC236}">
                  <a16:creationId xmlns:a16="http://schemas.microsoft.com/office/drawing/2014/main" id="{EBD256FD-CA45-4BAB-910A-CA2F5C9F85D8}"/>
                </a:ext>
              </a:extLst>
            </p:cNvPr>
            <p:cNvSpPr/>
            <p:nvPr/>
          </p:nvSpPr>
          <p:spPr>
            <a:xfrm>
              <a:off x="6579044" y="5399722"/>
              <a:ext cx="298704" cy="127698"/>
            </a:xfrm>
            <a:custGeom>
              <a:avLst/>
              <a:gdLst>
                <a:gd name="connsiteX0" fmla="*/ 289434 w 298704"/>
                <a:gd name="connsiteY0" fmla="*/ 0 h 127698"/>
                <a:gd name="connsiteX1" fmla="*/ 149416 w 298704"/>
                <a:gd name="connsiteY1" fmla="*/ 76391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434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434" y="0"/>
                  </a:moveTo>
                  <a:cubicBezTo>
                    <a:pt x="262065" y="11811"/>
                    <a:pt x="176721" y="62548"/>
                    <a:pt x="149416" y="76391"/>
                  </a:cubicBezTo>
                  <a:cubicBezTo>
                    <a:pt x="122111" y="62548"/>
                    <a:pt x="36767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086" y="101918"/>
                    <a:pt x="271082" y="23051"/>
                    <a:pt x="298704" y="1715"/>
                  </a:cubicBezTo>
                  <a:lnTo>
                    <a:pt x="289434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57" name="Volný tvar: obrazec 482">
              <a:extLst>
                <a:ext uri="{FF2B5EF4-FFF2-40B4-BE49-F238E27FC236}">
                  <a16:creationId xmlns:a16="http://schemas.microsoft.com/office/drawing/2014/main" id="{ABE8B218-93B2-419C-9F8B-2BEE31BAA840}"/>
                </a:ext>
              </a:extLst>
            </p:cNvPr>
            <p:cNvSpPr/>
            <p:nvPr/>
          </p:nvSpPr>
          <p:spPr>
            <a:xfrm>
              <a:off x="6908482" y="5399722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1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1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619" y="101918"/>
                    <a:pt x="147066" y="127699"/>
                  </a:cubicBezTo>
                  <a:lnTo>
                    <a:pt x="151638" y="127699"/>
                  </a:lnTo>
                  <a:cubicBezTo>
                    <a:pt x="176086" y="101918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58" name="Volný tvar: obrazec 483">
              <a:extLst>
                <a:ext uri="{FF2B5EF4-FFF2-40B4-BE49-F238E27FC236}">
                  <a16:creationId xmlns:a16="http://schemas.microsoft.com/office/drawing/2014/main" id="{DA7C1C2A-278F-4453-8605-3CEB75CAD9EA}"/>
                </a:ext>
              </a:extLst>
            </p:cNvPr>
            <p:cNvSpPr/>
            <p:nvPr/>
          </p:nvSpPr>
          <p:spPr>
            <a:xfrm>
              <a:off x="7237666" y="5399722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2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9 h 127698"/>
                <a:gd name="connsiteX5" fmla="*/ 151638 w 298703"/>
                <a:gd name="connsiteY5" fmla="*/ 127699 h 127698"/>
                <a:gd name="connsiteX6" fmla="*/ 298703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593" y="62548"/>
                    <a:pt x="149352" y="76391"/>
                  </a:cubicBezTo>
                  <a:cubicBezTo>
                    <a:pt x="122047" y="62548"/>
                    <a:pt x="36702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5" y="127699"/>
                  </a:cubicBezTo>
                  <a:lnTo>
                    <a:pt x="151638" y="127699"/>
                  </a:lnTo>
                  <a:cubicBezTo>
                    <a:pt x="176085" y="101918"/>
                    <a:pt x="271081" y="23051"/>
                    <a:pt x="298703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59" name="Volný tvar: obrazec 484">
              <a:extLst>
                <a:ext uri="{FF2B5EF4-FFF2-40B4-BE49-F238E27FC236}">
                  <a16:creationId xmlns:a16="http://schemas.microsoft.com/office/drawing/2014/main" id="{841BAAC1-0E54-4A81-8ACE-994E796D945B}"/>
                </a:ext>
              </a:extLst>
            </p:cNvPr>
            <p:cNvSpPr/>
            <p:nvPr/>
          </p:nvSpPr>
          <p:spPr>
            <a:xfrm>
              <a:off x="7566977" y="5399722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416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6 w 298703"/>
                <a:gd name="connsiteY4" fmla="*/ 127699 h 127698"/>
                <a:gd name="connsiteX5" fmla="*/ 151638 w 298703"/>
                <a:gd name="connsiteY5" fmla="*/ 127699 h 127698"/>
                <a:gd name="connsiteX6" fmla="*/ 298703 w 298703"/>
                <a:gd name="connsiteY6" fmla="*/ 1715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65" y="11811"/>
                    <a:pt x="176720" y="62548"/>
                    <a:pt x="149416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1" y="23051"/>
                    <a:pt x="298703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60" name="Volný tvar: obrazec 485">
              <a:extLst>
                <a:ext uri="{FF2B5EF4-FFF2-40B4-BE49-F238E27FC236}">
                  <a16:creationId xmlns:a16="http://schemas.microsoft.com/office/drawing/2014/main" id="{70FBB092-A7A2-40FE-838A-8C8B8856DF8E}"/>
                </a:ext>
              </a:extLst>
            </p:cNvPr>
            <p:cNvSpPr/>
            <p:nvPr/>
          </p:nvSpPr>
          <p:spPr>
            <a:xfrm>
              <a:off x="7896161" y="5399722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61" name="Volný tvar: obrazec 486">
              <a:extLst>
                <a:ext uri="{FF2B5EF4-FFF2-40B4-BE49-F238E27FC236}">
                  <a16:creationId xmlns:a16="http://schemas.microsoft.com/office/drawing/2014/main" id="{F7946F90-216B-423E-ACEA-93C035467545}"/>
                </a:ext>
              </a:extLst>
            </p:cNvPr>
            <p:cNvSpPr/>
            <p:nvPr/>
          </p:nvSpPr>
          <p:spPr>
            <a:xfrm>
              <a:off x="8225535" y="5399722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62" name="Volný tvar: obrazec 487">
              <a:extLst>
                <a:ext uri="{FF2B5EF4-FFF2-40B4-BE49-F238E27FC236}">
                  <a16:creationId xmlns:a16="http://schemas.microsoft.com/office/drawing/2014/main" id="{272AE9AC-D50F-4EF8-8C15-4A677E195A0E}"/>
                </a:ext>
              </a:extLst>
            </p:cNvPr>
            <p:cNvSpPr/>
            <p:nvPr/>
          </p:nvSpPr>
          <p:spPr>
            <a:xfrm>
              <a:off x="8554656" y="5399722"/>
              <a:ext cx="298767" cy="127698"/>
            </a:xfrm>
            <a:custGeom>
              <a:avLst/>
              <a:gdLst>
                <a:gd name="connsiteX0" fmla="*/ 289370 w 298767"/>
                <a:gd name="connsiteY0" fmla="*/ 0 h 127698"/>
                <a:gd name="connsiteX1" fmla="*/ 149352 w 298767"/>
                <a:gd name="connsiteY1" fmla="*/ 76391 h 127698"/>
                <a:gd name="connsiteX2" fmla="*/ 9399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702 w 298767"/>
                <a:gd name="connsiteY5" fmla="*/ 127699 h 127698"/>
                <a:gd name="connsiteX6" fmla="*/ 298768 w 298767"/>
                <a:gd name="connsiteY6" fmla="*/ 1715 h 127698"/>
                <a:gd name="connsiteX7" fmla="*/ 289370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715"/>
                  </a:lnTo>
                  <a:cubicBezTo>
                    <a:pt x="27560" y="23051"/>
                    <a:pt x="122555" y="101918"/>
                    <a:pt x="147066" y="127699"/>
                  </a:cubicBezTo>
                  <a:lnTo>
                    <a:pt x="151702" y="127699"/>
                  </a:lnTo>
                  <a:cubicBezTo>
                    <a:pt x="176213" y="101918"/>
                    <a:pt x="271145" y="23051"/>
                    <a:pt x="298768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63" name="Volný tvar: obrazec 488">
              <a:extLst>
                <a:ext uri="{FF2B5EF4-FFF2-40B4-BE49-F238E27FC236}">
                  <a16:creationId xmlns:a16="http://schemas.microsoft.com/office/drawing/2014/main" id="{53EB9907-CB72-4AC4-BC74-E24F250C1C43}"/>
                </a:ext>
              </a:extLst>
            </p:cNvPr>
            <p:cNvSpPr/>
            <p:nvPr/>
          </p:nvSpPr>
          <p:spPr>
            <a:xfrm>
              <a:off x="8884031" y="5399722"/>
              <a:ext cx="298703" cy="127698"/>
            </a:xfrm>
            <a:custGeom>
              <a:avLst/>
              <a:gdLst>
                <a:gd name="connsiteX0" fmla="*/ 289306 w 298703"/>
                <a:gd name="connsiteY0" fmla="*/ 0 h 127698"/>
                <a:gd name="connsiteX1" fmla="*/ 149351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9 h 127698"/>
                <a:gd name="connsiteX5" fmla="*/ 151637 w 298703"/>
                <a:gd name="connsiteY5" fmla="*/ 127699 h 127698"/>
                <a:gd name="connsiteX6" fmla="*/ 298703 w 298703"/>
                <a:gd name="connsiteY6" fmla="*/ 1715 h 127698"/>
                <a:gd name="connsiteX7" fmla="*/ 289306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1" y="76391"/>
                  </a:cubicBezTo>
                  <a:cubicBezTo>
                    <a:pt x="122047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5" y="127699"/>
                  </a:cubicBezTo>
                  <a:lnTo>
                    <a:pt x="151637" y="127699"/>
                  </a:lnTo>
                  <a:cubicBezTo>
                    <a:pt x="176149" y="101918"/>
                    <a:pt x="271081" y="23051"/>
                    <a:pt x="298703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64" name="Volný tvar: obrazec 489">
              <a:extLst>
                <a:ext uri="{FF2B5EF4-FFF2-40B4-BE49-F238E27FC236}">
                  <a16:creationId xmlns:a16="http://schemas.microsoft.com/office/drawing/2014/main" id="{16BDF49F-FB00-4C4A-BC8F-2D53F1E1A79F}"/>
                </a:ext>
              </a:extLst>
            </p:cNvPr>
            <p:cNvSpPr/>
            <p:nvPr/>
          </p:nvSpPr>
          <p:spPr>
            <a:xfrm>
              <a:off x="9213151" y="5399722"/>
              <a:ext cx="298704" cy="127698"/>
            </a:xfrm>
            <a:custGeom>
              <a:avLst/>
              <a:gdLst>
                <a:gd name="connsiteX0" fmla="*/ 289369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69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69" y="0"/>
                  </a:moveTo>
                  <a:cubicBezTo>
                    <a:pt x="262001" y="11811"/>
                    <a:pt x="176720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085" y="101918"/>
                    <a:pt x="271081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65" name="Volný tvar: obrazec 490">
              <a:extLst>
                <a:ext uri="{FF2B5EF4-FFF2-40B4-BE49-F238E27FC236}">
                  <a16:creationId xmlns:a16="http://schemas.microsoft.com/office/drawing/2014/main" id="{D30566F6-AAD8-4B22-9B33-CDE4D0C4561A}"/>
                </a:ext>
              </a:extLst>
            </p:cNvPr>
            <p:cNvSpPr/>
            <p:nvPr/>
          </p:nvSpPr>
          <p:spPr>
            <a:xfrm>
              <a:off x="9542335" y="5399722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721" y="62548"/>
                    <a:pt x="149416" y="76391"/>
                  </a:cubicBezTo>
                  <a:cubicBezTo>
                    <a:pt x="122110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085" y="101918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66" name="Volný tvar: obrazec 491">
              <a:extLst>
                <a:ext uri="{FF2B5EF4-FFF2-40B4-BE49-F238E27FC236}">
                  <a16:creationId xmlns:a16="http://schemas.microsoft.com/office/drawing/2014/main" id="{24C5817C-C035-4C6B-86E4-3BFCC55253DB}"/>
                </a:ext>
              </a:extLst>
            </p:cNvPr>
            <p:cNvSpPr/>
            <p:nvPr/>
          </p:nvSpPr>
          <p:spPr>
            <a:xfrm>
              <a:off x="9871582" y="5399722"/>
              <a:ext cx="298704" cy="127698"/>
            </a:xfrm>
            <a:custGeom>
              <a:avLst/>
              <a:gdLst>
                <a:gd name="connsiteX0" fmla="*/ 289306 w 298704"/>
                <a:gd name="connsiteY0" fmla="*/ 0 h 127698"/>
                <a:gd name="connsiteX1" fmla="*/ 149352 w 298704"/>
                <a:gd name="connsiteY1" fmla="*/ 76391 h 127698"/>
                <a:gd name="connsiteX2" fmla="*/ 9399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06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06" y="0"/>
                  </a:moveTo>
                  <a:cubicBezTo>
                    <a:pt x="261938" y="11811"/>
                    <a:pt x="176594" y="62548"/>
                    <a:pt x="149352" y="76391"/>
                  </a:cubicBezTo>
                  <a:cubicBezTo>
                    <a:pt x="122048" y="62548"/>
                    <a:pt x="36703" y="11811"/>
                    <a:pt x="9399" y="0"/>
                  </a:cubicBezTo>
                  <a:lnTo>
                    <a:pt x="0" y="1715"/>
                  </a:lnTo>
                  <a:cubicBezTo>
                    <a:pt x="27623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67" name="Volný tvar: obrazec 492">
              <a:extLst>
                <a:ext uri="{FF2B5EF4-FFF2-40B4-BE49-F238E27FC236}">
                  <a16:creationId xmlns:a16="http://schemas.microsoft.com/office/drawing/2014/main" id="{B85C2AEA-3C40-4CD5-B0B9-6D3329D26D61}"/>
                </a:ext>
              </a:extLst>
            </p:cNvPr>
            <p:cNvSpPr/>
            <p:nvPr/>
          </p:nvSpPr>
          <p:spPr>
            <a:xfrm>
              <a:off x="10200830" y="5399722"/>
              <a:ext cx="298703" cy="127698"/>
            </a:xfrm>
            <a:custGeom>
              <a:avLst/>
              <a:gdLst>
                <a:gd name="connsiteX0" fmla="*/ 289369 w 298703"/>
                <a:gd name="connsiteY0" fmla="*/ 0 h 127698"/>
                <a:gd name="connsiteX1" fmla="*/ 149415 w 298703"/>
                <a:gd name="connsiteY1" fmla="*/ 76391 h 127698"/>
                <a:gd name="connsiteX2" fmla="*/ 9398 w 298703"/>
                <a:gd name="connsiteY2" fmla="*/ 0 h 127698"/>
                <a:gd name="connsiteX3" fmla="*/ 0 w 298703"/>
                <a:gd name="connsiteY3" fmla="*/ 1715 h 127698"/>
                <a:gd name="connsiteX4" fmla="*/ 147065 w 298703"/>
                <a:gd name="connsiteY4" fmla="*/ 127699 h 127698"/>
                <a:gd name="connsiteX5" fmla="*/ 151638 w 298703"/>
                <a:gd name="connsiteY5" fmla="*/ 127699 h 127698"/>
                <a:gd name="connsiteX6" fmla="*/ 298703 w 298703"/>
                <a:gd name="connsiteY6" fmla="*/ 1715 h 127698"/>
                <a:gd name="connsiteX7" fmla="*/ 289369 w 298703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3" h="127698">
                  <a:moveTo>
                    <a:pt x="289369" y="0"/>
                  </a:moveTo>
                  <a:cubicBezTo>
                    <a:pt x="262064" y="11811"/>
                    <a:pt x="176720" y="62548"/>
                    <a:pt x="149415" y="76391"/>
                  </a:cubicBezTo>
                  <a:cubicBezTo>
                    <a:pt x="122110" y="62548"/>
                    <a:pt x="36766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5" y="127699"/>
                  </a:cubicBezTo>
                  <a:lnTo>
                    <a:pt x="151638" y="127699"/>
                  </a:lnTo>
                  <a:cubicBezTo>
                    <a:pt x="176149" y="101918"/>
                    <a:pt x="271081" y="23051"/>
                    <a:pt x="298703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68" name="Volný tvar: obrazec 493">
              <a:extLst>
                <a:ext uri="{FF2B5EF4-FFF2-40B4-BE49-F238E27FC236}">
                  <a16:creationId xmlns:a16="http://schemas.microsoft.com/office/drawing/2014/main" id="{87F3BD59-368B-4F6A-ABBE-FA7C95A2198B}"/>
                </a:ext>
              </a:extLst>
            </p:cNvPr>
            <p:cNvSpPr/>
            <p:nvPr/>
          </p:nvSpPr>
          <p:spPr>
            <a:xfrm>
              <a:off x="10530014" y="5399722"/>
              <a:ext cx="298704" cy="127698"/>
            </a:xfrm>
            <a:custGeom>
              <a:avLst/>
              <a:gdLst>
                <a:gd name="connsiteX0" fmla="*/ 289369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69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69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1" y="23051"/>
                    <a:pt x="298704" y="1715"/>
                  </a:cubicBezTo>
                  <a:lnTo>
                    <a:pt x="289369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69" name="Volný tvar: obrazec 494">
              <a:extLst>
                <a:ext uri="{FF2B5EF4-FFF2-40B4-BE49-F238E27FC236}">
                  <a16:creationId xmlns:a16="http://schemas.microsoft.com/office/drawing/2014/main" id="{F1FCA0DE-A9FB-4630-A39D-731D7882ED8B}"/>
                </a:ext>
              </a:extLst>
            </p:cNvPr>
            <p:cNvSpPr/>
            <p:nvPr/>
          </p:nvSpPr>
          <p:spPr>
            <a:xfrm>
              <a:off x="10859389" y="5399722"/>
              <a:ext cx="298767" cy="127698"/>
            </a:xfrm>
            <a:custGeom>
              <a:avLst/>
              <a:gdLst>
                <a:gd name="connsiteX0" fmla="*/ 289306 w 298767"/>
                <a:gd name="connsiteY0" fmla="*/ 0 h 127698"/>
                <a:gd name="connsiteX1" fmla="*/ 149352 w 298767"/>
                <a:gd name="connsiteY1" fmla="*/ 76391 h 127698"/>
                <a:gd name="connsiteX2" fmla="*/ 9398 w 298767"/>
                <a:gd name="connsiteY2" fmla="*/ 0 h 127698"/>
                <a:gd name="connsiteX3" fmla="*/ 0 w 298767"/>
                <a:gd name="connsiteY3" fmla="*/ 1715 h 127698"/>
                <a:gd name="connsiteX4" fmla="*/ 147066 w 298767"/>
                <a:gd name="connsiteY4" fmla="*/ 127699 h 127698"/>
                <a:gd name="connsiteX5" fmla="*/ 151638 w 298767"/>
                <a:gd name="connsiteY5" fmla="*/ 127699 h 127698"/>
                <a:gd name="connsiteX6" fmla="*/ 298767 w 298767"/>
                <a:gd name="connsiteY6" fmla="*/ 1715 h 127698"/>
                <a:gd name="connsiteX7" fmla="*/ 289306 w 298767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67" h="127698">
                  <a:moveTo>
                    <a:pt x="289306" y="0"/>
                  </a:moveTo>
                  <a:cubicBezTo>
                    <a:pt x="261938" y="11811"/>
                    <a:pt x="176657" y="62548"/>
                    <a:pt x="149352" y="76391"/>
                  </a:cubicBezTo>
                  <a:cubicBezTo>
                    <a:pt x="122047" y="62548"/>
                    <a:pt x="36767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618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1" y="23051"/>
                    <a:pt x="298767" y="1715"/>
                  </a:cubicBezTo>
                  <a:lnTo>
                    <a:pt x="289306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70" name="Volný tvar: obrazec 495">
              <a:extLst>
                <a:ext uri="{FF2B5EF4-FFF2-40B4-BE49-F238E27FC236}">
                  <a16:creationId xmlns:a16="http://schemas.microsoft.com/office/drawing/2014/main" id="{3E94A017-6E52-42A8-94D4-C6D585B4F117}"/>
                </a:ext>
              </a:extLst>
            </p:cNvPr>
            <p:cNvSpPr/>
            <p:nvPr/>
          </p:nvSpPr>
          <p:spPr>
            <a:xfrm>
              <a:off x="11188509" y="5399722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352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352" y="76391"/>
                  </a:cubicBezTo>
                  <a:cubicBezTo>
                    <a:pt x="122047" y="62548"/>
                    <a:pt x="36703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145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971" name="Volný tvar: obrazec 496">
              <a:extLst>
                <a:ext uri="{FF2B5EF4-FFF2-40B4-BE49-F238E27FC236}">
                  <a16:creationId xmlns:a16="http://schemas.microsoft.com/office/drawing/2014/main" id="{C8A1FA34-4A07-4A27-B0DD-555AD00CFEE9}"/>
                </a:ext>
              </a:extLst>
            </p:cNvPr>
            <p:cNvSpPr/>
            <p:nvPr/>
          </p:nvSpPr>
          <p:spPr>
            <a:xfrm>
              <a:off x="11517883" y="5399722"/>
              <a:ext cx="298704" cy="127698"/>
            </a:xfrm>
            <a:custGeom>
              <a:avLst/>
              <a:gdLst>
                <a:gd name="connsiteX0" fmla="*/ 289370 w 298704"/>
                <a:gd name="connsiteY0" fmla="*/ 0 h 127698"/>
                <a:gd name="connsiteX1" fmla="*/ 149416 w 298704"/>
                <a:gd name="connsiteY1" fmla="*/ 76391 h 127698"/>
                <a:gd name="connsiteX2" fmla="*/ 9398 w 298704"/>
                <a:gd name="connsiteY2" fmla="*/ 0 h 127698"/>
                <a:gd name="connsiteX3" fmla="*/ 0 w 298704"/>
                <a:gd name="connsiteY3" fmla="*/ 1715 h 127698"/>
                <a:gd name="connsiteX4" fmla="*/ 147066 w 298704"/>
                <a:gd name="connsiteY4" fmla="*/ 127699 h 127698"/>
                <a:gd name="connsiteX5" fmla="*/ 151638 w 298704"/>
                <a:gd name="connsiteY5" fmla="*/ 127699 h 127698"/>
                <a:gd name="connsiteX6" fmla="*/ 298704 w 298704"/>
                <a:gd name="connsiteY6" fmla="*/ 1715 h 127698"/>
                <a:gd name="connsiteX7" fmla="*/ 289370 w 298704"/>
                <a:gd name="connsiteY7" fmla="*/ 0 h 12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8704" h="127698">
                  <a:moveTo>
                    <a:pt x="289370" y="0"/>
                  </a:moveTo>
                  <a:cubicBezTo>
                    <a:pt x="262001" y="11811"/>
                    <a:pt x="176657" y="62548"/>
                    <a:pt x="149416" y="76391"/>
                  </a:cubicBezTo>
                  <a:cubicBezTo>
                    <a:pt x="122110" y="62548"/>
                    <a:pt x="36830" y="11811"/>
                    <a:pt x="9398" y="0"/>
                  </a:cubicBezTo>
                  <a:lnTo>
                    <a:pt x="0" y="1715"/>
                  </a:lnTo>
                  <a:cubicBezTo>
                    <a:pt x="27622" y="23051"/>
                    <a:pt x="122555" y="101918"/>
                    <a:pt x="147066" y="127699"/>
                  </a:cubicBezTo>
                  <a:lnTo>
                    <a:pt x="151638" y="127699"/>
                  </a:lnTo>
                  <a:cubicBezTo>
                    <a:pt x="176149" y="101918"/>
                    <a:pt x="271082" y="23051"/>
                    <a:pt x="298704" y="1715"/>
                  </a:cubicBezTo>
                  <a:lnTo>
                    <a:pt x="289370" y="0"/>
                  </a:lnTo>
                  <a:close/>
                </a:path>
              </a:pathLst>
            </a:custGeom>
            <a:solidFill>
              <a:srgbClr val="FFFFF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</p:grpSp>
    </p:spTree>
    <p:extLst>
      <p:ext uri="{BB962C8B-B14F-4D97-AF65-F5344CB8AC3E}">
        <p14:creationId xmlns:p14="http://schemas.microsoft.com/office/powerpoint/2010/main" val="624241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enom nadpis + obráz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Zástupný symbol obrázku 6">
            <a:extLst>
              <a:ext uri="{FF2B5EF4-FFF2-40B4-BE49-F238E27FC236}">
                <a16:creationId xmlns:a16="http://schemas.microsoft.com/office/drawing/2014/main" id="{5A29BEDA-0538-441B-A53F-33FA1C75D0E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r>
              <a:rPr lang="cs-CZ"/>
              <a:t>Kliknutím na ikonu přidáte obrázek.</a:t>
            </a:r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5B5753B2-7120-4931-B4BD-A1BB1BC684B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3" name="Zástupný symbol pro datum 2">
            <a:extLst>
              <a:ext uri="{FF2B5EF4-FFF2-40B4-BE49-F238E27FC236}">
                <a16:creationId xmlns:a16="http://schemas.microsoft.com/office/drawing/2014/main" id="{80133B5E-0EEE-4D5B-ADA0-042556AE531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982662" y="6593277"/>
            <a:ext cx="957263" cy="156773"/>
          </a:xfrm>
          <a:prstGeom prst="rect">
            <a:avLst/>
          </a:prstGeom>
        </p:spPr>
        <p:txBody>
          <a:bodyPr/>
          <a:lstStyle/>
          <a:p>
            <a:fld id="{353FC291-31E6-4FB2-84DD-E9A4A51311F1}" type="datetime1">
              <a:rPr lang="cs-CZ" smtClean="0"/>
              <a:t>30.09.2021</a:t>
            </a:fld>
            <a:endParaRPr lang="cs-CZ"/>
          </a:p>
        </p:txBody>
      </p:sp>
      <p:sp>
        <p:nvSpPr>
          <p:cNvPr id="4" name="Zástupný symbol pro zápatí 3">
            <a:extLst>
              <a:ext uri="{FF2B5EF4-FFF2-40B4-BE49-F238E27FC236}">
                <a16:creationId xmlns:a16="http://schemas.microsoft.com/office/drawing/2014/main" id="{C3E5E8F1-F2CB-4295-8626-9E69A363FC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593277"/>
            <a:ext cx="4114800" cy="156773"/>
          </a:xfrm>
          <a:prstGeom prst="rect">
            <a:avLst/>
          </a:prstGeom>
        </p:spPr>
        <p:txBody>
          <a:bodyPr/>
          <a:lstStyle/>
          <a:p>
            <a:endParaRPr lang="cs-CZ"/>
          </a:p>
        </p:txBody>
      </p:sp>
      <p:sp>
        <p:nvSpPr>
          <p:cNvPr id="5" name="Zástupný symbol pro číslo snímku 4">
            <a:extLst>
              <a:ext uri="{FF2B5EF4-FFF2-40B4-BE49-F238E27FC236}">
                <a16:creationId xmlns:a16="http://schemas.microsoft.com/office/drawing/2014/main" id="{1E4E74D0-A276-4C6F-8447-679BEB8C1C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144249" y="6593277"/>
            <a:ext cx="671511" cy="156773"/>
          </a:xfrm>
          <a:prstGeom prst="rect">
            <a:avLst/>
          </a:prstGeom>
        </p:spPr>
        <p:txBody>
          <a:bodyPr/>
          <a:lstStyle/>
          <a:p>
            <a:fld id="{7E423121-FB00-4C88-951D-19BBB06454AF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934433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datum 1">
            <a:extLst>
              <a:ext uri="{FF2B5EF4-FFF2-40B4-BE49-F238E27FC236}">
                <a16:creationId xmlns:a16="http://schemas.microsoft.com/office/drawing/2014/main" id="{E47F4A9E-12DF-440D-8E0E-DAB79D00F36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982662" y="6593277"/>
            <a:ext cx="957263" cy="156773"/>
          </a:xfrm>
          <a:prstGeom prst="rect">
            <a:avLst/>
          </a:prstGeom>
        </p:spPr>
        <p:txBody>
          <a:bodyPr/>
          <a:lstStyle/>
          <a:p>
            <a:fld id="{A48409C9-9FF6-428B-B2B4-2129E05EB4F1}" type="datetime1">
              <a:rPr lang="cs-CZ" smtClean="0"/>
              <a:t>30.09.2021</a:t>
            </a:fld>
            <a:endParaRPr lang="cs-CZ"/>
          </a:p>
        </p:txBody>
      </p:sp>
      <p:sp>
        <p:nvSpPr>
          <p:cNvPr id="3" name="Zástupný symbol pro zápatí 2">
            <a:extLst>
              <a:ext uri="{FF2B5EF4-FFF2-40B4-BE49-F238E27FC236}">
                <a16:creationId xmlns:a16="http://schemas.microsoft.com/office/drawing/2014/main" id="{3FCA722C-C126-40AF-81C6-95C8BC6C79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593277"/>
            <a:ext cx="4114800" cy="156773"/>
          </a:xfrm>
          <a:prstGeom prst="rect">
            <a:avLst/>
          </a:prstGeom>
        </p:spPr>
        <p:txBody>
          <a:bodyPr/>
          <a:lstStyle/>
          <a:p>
            <a:endParaRPr lang="cs-CZ"/>
          </a:p>
        </p:txBody>
      </p:sp>
      <p:sp>
        <p:nvSpPr>
          <p:cNvPr id="4" name="Zástupný symbol pro číslo snímku 3">
            <a:extLst>
              <a:ext uri="{FF2B5EF4-FFF2-40B4-BE49-F238E27FC236}">
                <a16:creationId xmlns:a16="http://schemas.microsoft.com/office/drawing/2014/main" id="{335F270C-E99B-48E2-B803-D9036F5551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144249" y="6593277"/>
            <a:ext cx="671511" cy="156773"/>
          </a:xfrm>
          <a:prstGeom prst="rect">
            <a:avLst/>
          </a:prstGeom>
        </p:spPr>
        <p:txBody>
          <a:bodyPr/>
          <a:lstStyle/>
          <a:p>
            <a:fld id="{7E423121-FB00-4C88-951D-19BBB06454AF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459188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Nadpis 1">
            <a:extLst>
              <a:ext uri="{FF2B5EF4-FFF2-40B4-BE49-F238E27FC236}">
                <a16:creationId xmlns:a16="http://schemas.microsoft.com/office/drawing/2014/main" id="{0B787203-4C14-4E2B-B89B-B46A96C7A6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82662" y="409616"/>
            <a:ext cx="10833097" cy="553998"/>
          </a:xfrm>
        </p:spPr>
        <p:txBody>
          <a:bodyPr/>
          <a:lstStyle>
            <a:lvl1pPr>
              <a:defRPr sz="4000"/>
            </a:lvl1pPr>
          </a:lstStyle>
          <a:p>
            <a:r>
              <a:rPr lang="cs-CZ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34336991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4532971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Záhlaví čá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" name="Volný tvar: obrazec 328">
            <a:extLst>
              <a:ext uri="{FF2B5EF4-FFF2-40B4-BE49-F238E27FC236}">
                <a16:creationId xmlns:a16="http://schemas.microsoft.com/office/drawing/2014/main" id="{412E7E7C-D51D-491F-9FFC-1502327DC48B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gradFill flip="none" rotWithShape="1">
            <a:gsLst>
              <a:gs pos="0">
                <a:schemeClr val="tx2"/>
              </a:gs>
              <a:gs pos="100000">
                <a:srgbClr val="053053"/>
              </a:gs>
            </a:gsLst>
            <a:lin ang="0" scaled="1"/>
            <a:tileRect/>
          </a:gra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 dirty="0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BB779A12-BBED-4324-8296-0461B2EE078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81900" y="1230856"/>
            <a:ext cx="10838624" cy="1218795"/>
          </a:xfrm>
          <a:noFill/>
        </p:spPr>
        <p:txBody>
          <a:bodyPr wrap="square" lIns="0" tIns="0" rIns="0" bIns="0" anchor="b">
            <a:spAutoFit/>
          </a:bodyPr>
          <a:lstStyle>
            <a:lvl1pPr>
              <a:defRPr sz="4400">
                <a:solidFill>
                  <a:schemeClr val="bg1"/>
                </a:solidFill>
              </a:defRPr>
            </a:lvl1pPr>
          </a:lstStyle>
          <a:p>
            <a:r>
              <a:rPr lang="cs-CZ" dirty="0"/>
              <a:t>Předělový slajd</a:t>
            </a:r>
            <a:br>
              <a:rPr lang="cs-CZ" dirty="0"/>
            </a:br>
            <a:r>
              <a:rPr lang="cs-CZ" dirty="0"/>
              <a:t>na dva řádky</a:t>
            </a:r>
          </a:p>
        </p:txBody>
      </p:sp>
      <p:sp>
        <p:nvSpPr>
          <p:cNvPr id="331" name="Volný tvar: obrazec 330">
            <a:extLst>
              <a:ext uri="{FF2B5EF4-FFF2-40B4-BE49-F238E27FC236}">
                <a16:creationId xmlns:a16="http://schemas.microsoft.com/office/drawing/2014/main" id="{201FB821-717B-4796-8225-F8AD43384390}"/>
              </a:ext>
            </a:extLst>
          </p:cNvPr>
          <p:cNvSpPr/>
          <p:nvPr/>
        </p:nvSpPr>
        <p:spPr>
          <a:xfrm>
            <a:off x="981900" y="6118097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2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1938" y="11811"/>
                  <a:pt x="176593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2" name="Volný tvar: obrazec 331">
            <a:extLst>
              <a:ext uri="{FF2B5EF4-FFF2-40B4-BE49-F238E27FC236}">
                <a16:creationId xmlns:a16="http://schemas.microsoft.com/office/drawing/2014/main" id="{DE333D01-6F53-48B3-BA1C-14F78517E8B2}"/>
              </a:ext>
            </a:extLst>
          </p:cNvPr>
          <p:cNvSpPr/>
          <p:nvPr/>
        </p:nvSpPr>
        <p:spPr>
          <a:xfrm>
            <a:off x="1311211" y="6118097"/>
            <a:ext cx="298767" cy="127635"/>
          </a:xfrm>
          <a:custGeom>
            <a:avLst/>
            <a:gdLst>
              <a:gd name="connsiteX0" fmla="*/ 289369 w 298767"/>
              <a:gd name="connsiteY0" fmla="*/ 0 h 127635"/>
              <a:gd name="connsiteX1" fmla="*/ 149416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638 w 298767"/>
              <a:gd name="connsiteY5" fmla="*/ 127635 h 127635"/>
              <a:gd name="connsiteX6" fmla="*/ 298767 w 298767"/>
              <a:gd name="connsiteY6" fmla="*/ 1651 h 127635"/>
              <a:gd name="connsiteX7" fmla="*/ 289369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69" y="0"/>
                </a:moveTo>
                <a:cubicBezTo>
                  <a:pt x="262001" y="11811"/>
                  <a:pt x="176721" y="62484"/>
                  <a:pt x="149416" y="76327"/>
                </a:cubicBezTo>
                <a:cubicBezTo>
                  <a:pt x="122110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67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3" name="Volný tvar: obrazec 332">
            <a:extLst>
              <a:ext uri="{FF2B5EF4-FFF2-40B4-BE49-F238E27FC236}">
                <a16:creationId xmlns:a16="http://schemas.microsoft.com/office/drawing/2014/main" id="{E2D0277F-6CF4-4739-867F-FC7C6E76498B}"/>
              </a:ext>
            </a:extLst>
          </p:cNvPr>
          <p:cNvSpPr/>
          <p:nvPr/>
        </p:nvSpPr>
        <p:spPr>
          <a:xfrm>
            <a:off x="1640332" y="6118097"/>
            <a:ext cx="298767" cy="127635"/>
          </a:xfrm>
          <a:custGeom>
            <a:avLst/>
            <a:gdLst>
              <a:gd name="connsiteX0" fmla="*/ 289370 w 298767"/>
              <a:gd name="connsiteY0" fmla="*/ 0 h 127635"/>
              <a:gd name="connsiteX1" fmla="*/ 149352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701 w 298767"/>
              <a:gd name="connsiteY5" fmla="*/ 127635 h 127635"/>
              <a:gd name="connsiteX6" fmla="*/ 298767 w 298767"/>
              <a:gd name="connsiteY6" fmla="*/ 1651 h 127635"/>
              <a:gd name="connsiteX7" fmla="*/ 289370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701" y="127635"/>
                </a:lnTo>
                <a:cubicBezTo>
                  <a:pt x="176213" y="101854"/>
                  <a:pt x="271208" y="22987"/>
                  <a:pt x="298767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4" name="Volný tvar: obrazec 333">
            <a:extLst>
              <a:ext uri="{FF2B5EF4-FFF2-40B4-BE49-F238E27FC236}">
                <a16:creationId xmlns:a16="http://schemas.microsoft.com/office/drawing/2014/main" id="{C2B2DBB2-C8E1-404F-B8F7-F8D56FD7E039}"/>
              </a:ext>
            </a:extLst>
          </p:cNvPr>
          <p:cNvSpPr/>
          <p:nvPr/>
        </p:nvSpPr>
        <p:spPr>
          <a:xfrm>
            <a:off x="1969770" y="6118097"/>
            <a:ext cx="298767" cy="127635"/>
          </a:xfrm>
          <a:custGeom>
            <a:avLst/>
            <a:gdLst>
              <a:gd name="connsiteX0" fmla="*/ 289306 w 298767"/>
              <a:gd name="connsiteY0" fmla="*/ 0 h 127635"/>
              <a:gd name="connsiteX1" fmla="*/ 149352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638 w 298767"/>
              <a:gd name="connsiteY5" fmla="*/ 127635 h 127635"/>
              <a:gd name="connsiteX6" fmla="*/ 298767 w 298767"/>
              <a:gd name="connsiteY6" fmla="*/ 1651 h 127635"/>
              <a:gd name="connsiteX7" fmla="*/ 289306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06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618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67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5" name="Volný tvar: obrazec 334">
            <a:extLst>
              <a:ext uri="{FF2B5EF4-FFF2-40B4-BE49-F238E27FC236}">
                <a16:creationId xmlns:a16="http://schemas.microsoft.com/office/drawing/2014/main" id="{775B056E-A2B7-454E-AEB5-3C564E92E32A}"/>
              </a:ext>
            </a:extLst>
          </p:cNvPr>
          <p:cNvSpPr/>
          <p:nvPr/>
        </p:nvSpPr>
        <p:spPr>
          <a:xfrm>
            <a:off x="2298826" y="6118097"/>
            <a:ext cx="298704" cy="127635"/>
          </a:xfrm>
          <a:custGeom>
            <a:avLst/>
            <a:gdLst>
              <a:gd name="connsiteX0" fmla="*/ 289433 w 298704"/>
              <a:gd name="connsiteY0" fmla="*/ 0 h 127635"/>
              <a:gd name="connsiteX1" fmla="*/ 149416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433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433" y="0"/>
                </a:moveTo>
                <a:cubicBezTo>
                  <a:pt x="262065" y="11811"/>
                  <a:pt x="176721" y="62484"/>
                  <a:pt x="149416" y="76327"/>
                </a:cubicBezTo>
                <a:cubicBezTo>
                  <a:pt x="122111" y="62484"/>
                  <a:pt x="36830" y="11748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6" y="101854"/>
                  <a:pt x="271082" y="22987"/>
                  <a:pt x="298704" y="1651"/>
                </a:cubicBezTo>
                <a:lnTo>
                  <a:pt x="289433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6" name="Volný tvar: obrazec 335">
            <a:extLst>
              <a:ext uri="{FF2B5EF4-FFF2-40B4-BE49-F238E27FC236}">
                <a16:creationId xmlns:a16="http://schemas.microsoft.com/office/drawing/2014/main" id="{8F017BCA-1F96-47C9-9A57-64C76903AA19}"/>
              </a:ext>
            </a:extLst>
          </p:cNvPr>
          <p:cNvSpPr/>
          <p:nvPr/>
        </p:nvSpPr>
        <p:spPr>
          <a:xfrm>
            <a:off x="2628201" y="6118097"/>
            <a:ext cx="298703" cy="127635"/>
          </a:xfrm>
          <a:custGeom>
            <a:avLst/>
            <a:gdLst>
              <a:gd name="connsiteX0" fmla="*/ 289369 w 298703"/>
              <a:gd name="connsiteY0" fmla="*/ 0 h 127635"/>
              <a:gd name="connsiteX1" fmla="*/ 149416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69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69" y="0"/>
                </a:moveTo>
                <a:cubicBezTo>
                  <a:pt x="262001" y="11811"/>
                  <a:pt x="176720" y="62484"/>
                  <a:pt x="149416" y="76327"/>
                </a:cubicBezTo>
                <a:cubicBezTo>
                  <a:pt x="122110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7" name="Volný tvar: obrazec 336">
            <a:extLst>
              <a:ext uri="{FF2B5EF4-FFF2-40B4-BE49-F238E27FC236}">
                <a16:creationId xmlns:a16="http://schemas.microsoft.com/office/drawing/2014/main" id="{66FD04EB-B5D3-4A56-8973-98427C5AC2FE}"/>
              </a:ext>
            </a:extLst>
          </p:cNvPr>
          <p:cNvSpPr/>
          <p:nvPr/>
        </p:nvSpPr>
        <p:spPr>
          <a:xfrm>
            <a:off x="2957385" y="6118097"/>
            <a:ext cx="298704" cy="127635"/>
          </a:xfrm>
          <a:custGeom>
            <a:avLst/>
            <a:gdLst>
              <a:gd name="connsiteX0" fmla="*/ 289369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69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69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5" y="101854"/>
                  <a:pt x="271082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8" name="Volný tvar: obrazec 337">
            <a:extLst>
              <a:ext uri="{FF2B5EF4-FFF2-40B4-BE49-F238E27FC236}">
                <a16:creationId xmlns:a16="http://schemas.microsoft.com/office/drawing/2014/main" id="{EB87863D-27EF-4ABD-9233-54FB008F903F}"/>
              </a:ext>
            </a:extLst>
          </p:cNvPr>
          <p:cNvSpPr/>
          <p:nvPr/>
        </p:nvSpPr>
        <p:spPr>
          <a:xfrm>
            <a:off x="3286759" y="6118097"/>
            <a:ext cx="298704" cy="127635"/>
          </a:xfrm>
          <a:custGeom>
            <a:avLst/>
            <a:gdLst>
              <a:gd name="connsiteX0" fmla="*/ 289306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06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06" y="0"/>
                </a:moveTo>
                <a:cubicBezTo>
                  <a:pt x="261938" y="11811"/>
                  <a:pt x="176593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39" name="Volný tvar: obrazec 338">
            <a:extLst>
              <a:ext uri="{FF2B5EF4-FFF2-40B4-BE49-F238E27FC236}">
                <a16:creationId xmlns:a16="http://schemas.microsoft.com/office/drawing/2014/main" id="{8509DDD2-7D41-49D4-90C2-DE12F8196337}"/>
              </a:ext>
            </a:extLst>
          </p:cNvPr>
          <p:cNvSpPr/>
          <p:nvPr/>
        </p:nvSpPr>
        <p:spPr>
          <a:xfrm>
            <a:off x="3615880" y="6118097"/>
            <a:ext cx="298703" cy="127635"/>
          </a:xfrm>
          <a:custGeom>
            <a:avLst/>
            <a:gdLst>
              <a:gd name="connsiteX0" fmla="*/ 289370 w 298703"/>
              <a:gd name="connsiteY0" fmla="*/ 0 h 127635"/>
              <a:gd name="connsiteX1" fmla="*/ 149352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70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0" name="Volný tvar: obrazec 339">
            <a:extLst>
              <a:ext uri="{FF2B5EF4-FFF2-40B4-BE49-F238E27FC236}">
                <a16:creationId xmlns:a16="http://schemas.microsoft.com/office/drawing/2014/main" id="{CFFEDB2E-CC74-47CB-AA91-4F6EEB4641F3}"/>
              </a:ext>
            </a:extLst>
          </p:cNvPr>
          <p:cNvSpPr/>
          <p:nvPr/>
        </p:nvSpPr>
        <p:spPr>
          <a:xfrm>
            <a:off x="3945318" y="6118097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2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1" name="Volný tvar: obrazec 340">
            <a:extLst>
              <a:ext uri="{FF2B5EF4-FFF2-40B4-BE49-F238E27FC236}">
                <a16:creationId xmlns:a16="http://schemas.microsoft.com/office/drawing/2014/main" id="{44B48B0F-27D3-4FB4-B90C-72740C2A6EF8}"/>
              </a:ext>
            </a:extLst>
          </p:cNvPr>
          <p:cNvSpPr/>
          <p:nvPr/>
        </p:nvSpPr>
        <p:spPr>
          <a:xfrm>
            <a:off x="4274439" y="6118097"/>
            <a:ext cx="298703" cy="127635"/>
          </a:xfrm>
          <a:custGeom>
            <a:avLst/>
            <a:gdLst>
              <a:gd name="connsiteX0" fmla="*/ 289370 w 298703"/>
              <a:gd name="connsiteY0" fmla="*/ 0 h 127635"/>
              <a:gd name="connsiteX1" fmla="*/ 149352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70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145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2" name="Volný tvar: obrazec 341">
            <a:extLst>
              <a:ext uri="{FF2B5EF4-FFF2-40B4-BE49-F238E27FC236}">
                <a16:creationId xmlns:a16="http://schemas.microsoft.com/office/drawing/2014/main" id="{F76806EF-9697-4565-805E-6F733DAEA901}"/>
              </a:ext>
            </a:extLst>
          </p:cNvPr>
          <p:cNvSpPr/>
          <p:nvPr/>
        </p:nvSpPr>
        <p:spPr>
          <a:xfrm>
            <a:off x="4603750" y="6118097"/>
            <a:ext cx="298703" cy="127635"/>
          </a:xfrm>
          <a:custGeom>
            <a:avLst/>
            <a:gdLst>
              <a:gd name="connsiteX0" fmla="*/ 289370 w 298703"/>
              <a:gd name="connsiteY0" fmla="*/ 0 h 127635"/>
              <a:gd name="connsiteX1" fmla="*/ 149416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70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70" y="0"/>
                </a:moveTo>
                <a:cubicBezTo>
                  <a:pt x="262001" y="11811"/>
                  <a:pt x="176657" y="62484"/>
                  <a:pt x="149416" y="76327"/>
                </a:cubicBezTo>
                <a:cubicBezTo>
                  <a:pt x="122110" y="62484"/>
                  <a:pt x="36830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3" name="Volný tvar: obrazec 342">
            <a:extLst>
              <a:ext uri="{FF2B5EF4-FFF2-40B4-BE49-F238E27FC236}">
                <a16:creationId xmlns:a16="http://schemas.microsoft.com/office/drawing/2014/main" id="{90E7CE06-A2A9-496E-AD0B-BF4740967C34}"/>
              </a:ext>
            </a:extLst>
          </p:cNvPr>
          <p:cNvSpPr/>
          <p:nvPr/>
        </p:nvSpPr>
        <p:spPr>
          <a:xfrm>
            <a:off x="4932934" y="6118097"/>
            <a:ext cx="298767" cy="127635"/>
          </a:xfrm>
          <a:custGeom>
            <a:avLst/>
            <a:gdLst>
              <a:gd name="connsiteX0" fmla="*/ 289369 w 298767"/>
              <a:gd name="connsiteY0" fmla="*/ 0 h 127635"/>
              <a:gd name="connsiteX1" fmla="*/ 149352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701 w 298767"/>
              <a:gd name="connsiteY5" fmla="*/ 127635 h 127635"/>
              <a:gd name="connsiteX6" fmla="*/ 298767 w 298767"/>
              <a:gd name="connsiteY6" fmla="*/ 1651 h 127635"/>
              <a:gd name="connsiteX7" fmla="*/ 289369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69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701" y="127635"/>
                </a:lnTo>
                <a:cubicBezTo>
                  <a:pt x="176149" y="101854"/>
                  <a:pt x="271145" y="22987"/>
                  <a:pt x="298767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4" name="Volný tvar: obrazec 343">
            <a:extLst>
              <a:ext uri="{FF2B5EF4-FFF2-40B4-BE49-F238E27FC236}">
                <a16:creationId xmlns:a16="http://schemas.microsoft.com/office/drawing/2014/main" id="{4A974763-2C24-4FA5-AE99-32AF748358D6}"/>
              </a:ext>
            </a:extLst>
          </p:cNvPr>
          <p:cNvSpPr/>
          <p:nvPr/>
        </p:nvSpPr>
        <p:spPr>
          <a:xfrm>
            <a:off x="981900" y="6355524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1938" y="11811"/>
                  <a:pt x="176593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5" name="Volný tvar: obrazec 344">
            <a:extLst>
              <a:ext uri="{FF2B5EF4-FFF2-40B4-BE49-F238E27FC236}">
                <a16:creationId xmlns:a16="http://schemas.microsoft.com/office/drawing/2014/main" id="{583DD3D8-4073-4CFA-A64C-571C57E69E61}"/>
              </a:ext>
            </a:extLst>
          </p:cNvPr>
          <p:cNvSpPr/>
          <p:nvPr/>
        </p:nvSpPr>
        <p:spPr>
          <a:xfrm>
            <a:off x="1311211" y="6355524"/>
            <a:ext cx="298767" cy="127698"/>
          </a:xfrm>
          <a:custGeom>
            <a:avLst/>
            <a:gdLst>
              <a:gd name="connsiteX0" fmla="*/ 289369 w 298767"/>
              <a:gd name="connsiteY0" fmla="*/ 0 h 127698"/>
              <a:gd name="connsiteX1" fmla="*/ 149416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638 w 298767"/>
              <a:gd name="connsiteY5" fmla="*/ 127698 h 127698"/>
              <a:gd name="connsiteX6" fmla="*/ 298767 w 298767"/>
              <a:gd name="connsiteY6" fmla="*/ 1715 h 127698"/>
              <a:gd name="connsiteX7" fmla="*/ 289369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69" y="0"/>
                </a:moveTo>
                <a:cubicBezTo>
                  <a:pt x="262001" y="11811"/>
                  <a:pt x="176721" y="62547"/>
                  <a:pt x="149416" y="76391"/>
                </a:cubicBezTo>
                <a:cubicBezTo>
                  <a:pt x="122110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1" y="23051"/>
                  <a:pt x="298767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6" name="Volný tvar: obrazec 345">
            <a:extLst>
              <a:ext uri="{FF2B5EF4-FFF2-40B4-BE49-F238E27FC236}">
                <a16:creationId xmlns:a16="http://schemas.microsoft.com/office/drawing/2014/main" id="{EDECF54F-0759-4C1A-BC1E-7CE8F38727DF}"/>
              </a:ext>
            </a:extLst>
          </p:cNvPr>
          <p:cNvSpPr/>
          <p:nvPr/>
        </p:nvSpPr>
        <p:spPr>
          <a:xfrm>
            <a:off x="1640332" y="6355524"/>
            <a:ext cx="298767" cy="127698"/>
          </a:xfrm>
          <a:custGeom>
            <a:avLst/>
            <a:gdLst>
              <a:gd name="connsiteX0" fmla="*/ 289370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701 w 298767"/>
              <a:gd name="connsiteY5" fmla="*/ 127698 h 127698"/>
              <a:gd name="connsiteX6" fmla="*/ 298767 w 298767"/>
              <a:gd name="connsiteY6" fmla="*/ 1715 h 127698"/>
              <a:gd name="connsiteX7" fmla="*/ 289370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701" y="127698"/>
                </a:lnTo>
                <a:cubicBezTo>
                  <a:pt x="176213" y="101917"/>
                  <a:pt x="271208" y="23051"/>
                  <a:pt x="298767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7" name="Volný tvar: obrazec 346">
            <a:extLst>
              <a:ext uri="{FF2B5EF4-FFF2-40B4-BE49-F238E27FC236}">
                <a16:creationId xmlns:a16="http://schemas.microsoft.com/office/drawing/2014/main" id="{CEEEF179-3DC3-4F5C-B1E4-27AE5E601515}"/>
              </a:ext>
            </a:extLst>
          </p:cNvPr>
          <p:cNvSpPr/>
          <p:nvPr/>
        </p:nvSpPr>
        <p:spPr>
          <a:xfrm>
            <a:off x="1969770" y="6355524"/>
            <a:ext cx="298767" cy="127698"/>
          </a:xfrm>
          <a:custGeom>
            <a:avLst/>
            <a:gdLst>
              <a:gd name="connsiteX0" fmla="*/ 289306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638 w 298767"/>
              <a:gd name="connsiteY5" fmla="*/ 127698 h 127698"/>
              <a:gd name="connsiteX6" fmla="*/ 298767 w 298767"/>
              <a:gd name="connsiteY6" fmla="*/ 1715 h 127698"/>
              <a:gd name="connsiteX7" fmla="*/ 289306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06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618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67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8" name="Volný tvar: obrazec 347">
            <a:extLst>
              <a:ext uri="{FF2B5EF4-FFF2-40B4-BE49-F238E27FC236}">
                <a16:creationId xmlns:a16="http://schemas.microsoft.com/office/drawing/2014/main" id="{ED74CA00-73F3-4FE1-BDE2-5F854B58A1DD}"/>
              </a:ext>
            </a:extLst>
          </p:cNvPr>
          <p:cNvSpPr/>
          <p:nvPr/>
        </p:nvSpPr>
        <p:spPr>
          <a:xfrm>
            <a:off x="2298826" y="6355524"/>
            <a:ext cx="298704" cy="127698"/>
          </a:xfrm>
          <a:custGeom>
            <a:avLst/>
            <a:gdLst>
              <a:gd name="connsiteX0" fmla="*/ 289433 w 298704"/>
              <a:gd name="connsiteY0" fmla="*/ 0 h 127698"/>
              <a:gd name="connsiteX1" fmla="*/ 149416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433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433" y="0"/>
                </a:moveTo>
                <a:cubicBezTo>
                  <a:pt x="262065" y="11811"/>
                  <a:pt x="176721" y="62547"/>
                  <a:pt x="149416" y="76391"/>
                </a:cubicBezTo>
                <a:cubicBezTo>
                  <a:pt x="122111" y="62547"/>
                  <a:pt x="36830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086" y="101917"/>
                  <a:pt x="271082" y="23051"/>
                  <a:pt x="298704" y="1715"/>
                </a:cubicBezTo>
                <a:lnTo>
                  <a:pt x="289433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49" name="Volný tvar: obrazec 348">
            <a:extLst>
              <a:ext uri="{FF2B5EF4-FFF2-40B4-BE49-F238E27FC236}">
                <a16:creationId xmlns:a16="http://schemas.microsoft.com/office/drawing/2014/main" id="{3809D372-FC7B-4424-8FB6-4E9D74C138BA}"/>
              </a:ext>
            </a:extLst>
          </p:cNvPr>
          <p:cNvSpPr/>
          <p:nvPr/>
        </p:nvSpPr>
        <p:spPr>
          <a:xfrm>
            <a:off x="2628201" y="6355524"/>
            <a:ext cx="298703" cy="127698"/>
          </a:xfrm>
          <a:custGeom>
            <a:avLst/>
            <a:gdLst>
              <a:gd name="connsiteX0" fmla="*/ 289369 w 298703"/>
              <a:gd name="connsiteY0" fmla="*/ 0 h 127698"/>
              <a:gd name="connsiteX1" fmla="*/ 149416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69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69" y="0"/>
                </a:moveTo>
                <a:cubicBezTo>
                  <a:pt x="262001" y="11811"/>
                  <a:pt x="176720" y="62547"/>
                  <a:pt x="149416" y="76391"/>
                </a:cubicBezTo>
                <a:cubicBezTo>
                  <a:pt x="122110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1" y="23051"/>
                  <a:pt x="298704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0" name="Volný tvar: obrazec 349">
            <a:extLst>
              <a:ext uri="{FF2B5EF4-FFF2-40B4-BE49-F238E27FC236}">
                <a16:creationId xmlns:a16="http://schemas.microsoft.com/office/drawing/2014/main" id="{476E31A6-4B2F-4AB7-BFDE-A78D3472A34D}"/>
              </a:ext>
            </a:extLst>
          </p:cNvPr>
          <p:cNvSpPr/>
          <p:nvPr/>
        </p:nvSpPr>
        <p:spPr>
          <a:xfrm>
            <a:off x="2957385" y="6355524"/>
            <a:ext cx="298704" cy="127698"/>
          </a:xfrm>
          <a:custGeom>
            <a:avLst/>
            <a:gdLst>
              <a:gd name="connsiteX0" fmla="*/ 289369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69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69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085" y="101917"/>
                  <a:pt x="271082" y="23051"/>
                  <a:pt x="298704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1" name="Volný tvar: obrazec 350">
            <a:extLst>
              <a:ext uri="{FF2B5EF4-FFF2-40B4-BE49-F238E27FC236}">
                <a16:creationId xmlns:a16="http://schemas.microsoft.com/office/drawing/2014/main" id="{84D11637-8402-47A5-8189-C7AC9CC34AC1}"/>
              </a:ext>
            </a:extLst>
          </p:cNvPr>
          <p:cNvSpPr/>
          <p:nvPr/>
        </p:nvSpPr>
        <p:spPr>
          <a:xfrm>
            <a:off x="3286759" y="6355524"/>
            <a:ext cx="298704" cy="127698"/>
          </a:xfrm>
          <a:custGeom>
            <a:avLst/>
            <a:gdLst>
              <a:gd name="connsiteX0" fmla="*/ 289306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06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06" y="0"/>
                </a:moveTo>
                <a:cubicBezTo>
                  <a:pt x="261938" y="11811"/>
                  <a:pt x="176593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2" name="Volný tvar: obrazec 351">
            <a:extLst>
              <a:ext uri="{FF2B5EF4-FFF2-40B4-BE49-F238E27FC236}">
                <a16:creationId xmlns:a16="http://schemas.microsoft.com/office/drawing/2014/main" id="{83CA27D8-B525-4102-8D46-D07D462A6BC1}"/>
              </a:ext>
            </a:extLst>
          </p:cNvPr>
          <p:cNvSpPr/>
          <p:nvPr/>
        </p:nvSpPr>
        <p:spPr>
          <a:xfrm>
            <a:off x="3615880" y="6355524"/>
            <a:ext cx="298703" cy="127698"/>
          </a:xfrm>
          <a:custGeom>
            <a:avLst/>
            <a:gdLst>
              <a:gd name="connsiteX0" fmla="*/ 289370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70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3" name="Volný tvar: obrazec 352">
            <a:extLst>
              <a:ext uri="{FF2B5EF4-FFF2-40B4-BE49-F238E27FC236}">
                <a16:creationId xmlns:a16="http://schemas.microsoft.com/office/drawing/2014/main" id="{6DC86A98-01B8-4257-8363-FC56E4C3C509}"/>
              </a:ext>
            </a:extLst>
          </p:cNvPr>
          <p:cNvSpPr/>
          <p:nvPr/>
        </p:nvSpPr>
        <p:spPr>
          <a:xfrm>
            <a:off x="3945318" y="6355524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4" name="Volný tvar: obrazec 353">
            <a:extLst>
              <a:ext uri="{FF2B5EF4-FFF2-40B4-BE49-F238E27FC236}">
                <a16:creationId xmlns:a16="http://schemas.microsoft.com/office/drawing/2014/main" id="{F138AF7D-E0D0-46C0-8D1F-A24D46D433FA}"/>
              </a:ext>
            </a:extLst>
          </p:cNvPr>
          <p:cNvSpPr/>
          <p:nvPr/>
        </p:nvSpPr>
        <p:spPr>
          <a:xfrm>
            <a:off x="4274439" y="6355524"/>
            <a:ext cx="298703" cy="127698"/>
          </a:xfrm>
          <a:custGeom>
            <a:avLst/>
            <a:gdLst>
              <a:gd name="connsiteX0" fmla="*/ 289370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70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145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5" name="Volný tvar: obrazec 354">
            <a:extLst>
              <a:ext uri="{FF2B5EF4-FFF2-40B4-BE49-F238E27FC236}">
                <a16:creationId xmlns:a16="http://schemas.microsoft.com/office/drawing/2014/main" id="{E53AD394-0CEE-48C9-BD29-7D1F6B60676A}"/>
              </a:ext>
            </a:extLst>
          </p:cNvPr>
          <p:cNvSpPr/>
          <p:nvPr/>
        </p:nvSpPr>
        <p:spPr>
          <a:xfrm>
            <a:off x="4603750" y="6355524"/>
            <a:ext cx="298703" cy="127698"/>
          </a:xfrm>
          <a:custGeom>
            <a:avLst/>
            <a:gdLst>
              <a:gd name="connsiteX0" fmla="*/ 289370 w 298703"/>
              <a:gd name="connsiteY0" fmla="*/ 0 h 127698"/>
              <a:gd name="connsiteX1" fmla="*/ 149416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70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70" y="0"/>
                </a:moveTo>
                <a:cubicBezTo>
                  <a:pt x="262001" y="11811"/>
                  <a:pt x="176657" y="62547"/>
                  <a:pt x="149416" y="76391"/>
                </a:cubicBezTo>
                <a:cubicBezTo>
                  <a:pt x="122110" y="62547"/>
                  <a:pt x="36830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6" name="Volný tvar: obrazec 355">
            <a:extLst>
              <a:ext uri="{FF2B5EF4-FFF2-40B4-BE49-F238E27FC236}">
                <a16:creationId xmlns:a16="http://schemas.microsoft.com/office/drawing/2014/main" id="{7C3363B5-446A-49F0-98EB-95DA2FBB0154}"/>
              </a:ext>
            </a:extLst>
          </p:cNvPr>
          <p:cNvSpPr/>
          <p:nvPr/>
        </p:nvSpPr>
        <p:spPr>
          <a:xfrm>
            <a:off x="4932934" y="6355524"/>
            <a:ext cx="298767" cy="127698"/>
          </a:xfrm>
          <a:custGeom>
            <a:avLst/>
            <a:gdLst>
              <a:gd name="connsiteX0" fmla="*/ 289369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701 w 298767"/>
              <a:gd name="connsiteY5" fmla="*/ 127698 h 127698"/>
              <a:gd name="connsiteX6" fmla="*/ 298767 w 298767"/>
              <a:gd name="connsiteY6" fmla="*/ 1715 h 127698"/>
              <a:gd name="connsiteX7" fmla="*/ 289369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69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701" y="127698"/>
                </a:lnTo>
                <a:cubicBezTo>
                  <a:pt x="176149" y="101917"/>
                  <a:pt x="271145" y="23051"/>
                  <a:pt x="298767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7" name="Volný tvar: obrazec 356">
            <a:extLst>
              <a:ext uri="{FF2B5EF4-FFF2-40B4-BE49-F238E27FC236}">
                <a16:creationId xmlns:a16="http://schemas.microsoft.com/office/drawing/2014/main" id="{B6650EB8-E61A-4974-AFAF-F3C45163EF96}"/>
              </a:ext>
            </a:extLst>
          </p:cNvPr>
          <p:cNvSpPr/>
          <p:nvPr/>
        </p:nvSpPr>
        <p:spPr>
          <a:xfrm>
            <a:off x="5262181" y="6118097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2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4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1938" y="11811"/>
                  <a:pt x="176593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8" name="Volný tvar: obrazec 357">
            <a:extLst>
              <a:ext uri="{FF2B5EF4-FFF2-40B4-BE49-F238E27FC236}">
                <a16:creationId xmlns:a16="http://schemas.microsoft.com/office/drawing/2014/main" id="{E708B9AD-65B8-43E5-93E2-564F51DAD140}"/>
              </a:ext>
            </a:extLst>
          </p:cNvPr>
          <p:cNvSpPr/>
          <p:nvPr/>
        </p:nvSpPr>
        <p:spPr>
          <a:xfrm>
            <a:off x="5591428" y="6118097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416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721" y="62484"/>
                  <a:pt x="149416" y="76327"/>
                </a:cubicBezTo>
                <a:cubicBezTo>
                  <a:pt x="122111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59" name="Volný tvar: obrazec 358">
            <a:extLst>
              <a:ext uri="{FF2B5EF4-FFF2-40B4-BE49-F238E27FC236}">
                <a16:creationId xmlns:a16="http://schemas.microsoft.com/office/drawing/2014/main" id="{386450CE-85AA-4AF8-9787-35DFE9549A53}"/>
              </a:ext>
            </a:extLst>
          </p:cNvPr>
          <p:cNvSpPr/>
          <p:nvPr/>
        </p:nvSpPr>
        <p:spPr>
          <a:xfrm>
            <a:off x="5920613" y="6118097"/>
            <a:ext cx="298767" cy="127635"/>
          </a:xfrm>
          <a:custGeom>
            <a:avLst/>
            <a:gdLst>
              <a:gd name="connsiteX0" fmla="*/ 289370 w 298767"/>
              <a:gd name="connsiteY0" fmla="*/ 0 h 127635"/>
              <a:gd name="connsiteX1" fmla="*/ 149352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702 w 298767"/>
              <a:gd name="connsiteY5" fmla="*/ 127635 h 127635"/>
              <a:gd name="connsiteX6" fmla="*/ 298767 w 298767"/>
              <a:gd name="connsiteY6" fmla="*/ 1651 h 127635"/>
              <a:gd name="connsiteX7" fmla="*/ 289370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702" y="127635"/>
                </a:lnTo>
                <a:cubicBezTo>
                  <a:pt x="176213" y="101854"/>
                  <a:pt x="271145" y="22987"/>
                  <a:pt x="298767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0" name="Volný tvar: obrazec 359">
            <a:extLst>
              <a:ext uri="{FF2B5EF4-FFF2-40B4-BE49-F238E27FC236}">
                <a16:creationId xmlns:a16="http://schemas.microsoft.com/office/drawing/2014/main" id="{84CC3179-038A-4078-9703-53D5D405F4C6}"/>
              </a:ext>
            </a:extLst>
          </p:cNvPr>
          <p:cNvSpPr/>
          <p:nvPr/>
        </p:nvSpPr>
        <p:spPr>
          <a:xfrm>
            <a:off x="6249923" y="6118097"/>
            <a:ext cx="298767" cy="127635"/>
          </a:xfrm>
          <a:custGeom>
            <a:avLst/>
            <a:gdLst>
              <a:gd name="connsiteX0" fmla="*/ 289370 w 298767"/>
              <a:gd name="connsiteY0" fmla="*/ 0 h 127635"/>
              <a:gd name="connsiteX1" fmla="*/ 149416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638 w 298767"/>
              <a:gd name="connsiteY5" fmla="*/ 127635 h 127635"/>
              <a:gd name="connsiteX6" fmla="*/ 298768 w 298767"/>
              <a:gd name="connsiteY6" fmla="*/ 1651 h 127635"/>
              <a:gd name="connsiteX7" fmla="*/ 289370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70" y="0"/>
                </a:moveTo>
                <a:cubicBezTo>
                  <a:pt x="262001" y="11811"/>
                  <a:pt x="176721" y="62484"/>
                  <a:pt x="149416" y="76327"/>
                </a:cubicBezTo>
                <a:cubicBezTo>
                  <a:pt x="122110" y="62484"/>
                  <a:pt x="36830" y="11748"/>
                  <a:pt x="9398" y="0"/>
                </a:cubicBezTo>
                <a:lnTo>
                  <a:pt x="0" y="1651"/>
                </a:lnTo>
                <a:cubicBezTo>
                  <a:pt x="27623" y="22987"/>
                  <a:pt x="122618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68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1" name="Volný tvar: obrazec 360">
            <a:extLst>
              <a:ext uri="{FF2B5EF4-FFF2-40B4-BE49-F238E27FC236}">
                <a16:creationId xmlns:a16="http://schemas.microsoft.com/office/drawing/2014/main" id="{30A0F958-B9B0-4431-96B5-76624FEF9681}"/>
              </a:ext>
            </a:extLst>
          </p:cNvPr>
          <p:cNvSpPr/>
          <p:nvPr/>
        </p:nvSpPr>
        <p:spPr>
          <a:xfrm>
            <a:off x="6579044" y="6118097"/>
            <a:ext cx="298704" cy="127635"/>
          </a:xfrm>
          <a:custGeom>
            <a:avLst/>
            <a:gdLst>
              <a:gd name="connsiteX0" fmla="*/ 289434 w 298704"/>
              <a:gd name="connsiteY0" fmla="*/ 0 h 127635"/>
              <a:gd name="connsiteX1" fmla="*/ 149416 w 298704"/>
              <a:gd name="connsiteY1" fmla="*/ 76327 h 127635"/>
              <a:gd name="connsiteX2" fmla="*/ 9399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434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434" y="0"/>
                </a:moveTo>
                <a:cubicBezTo>
                  <a:pt x="262065" y="11811"/>
                  <a:pt x="176721" y="62484"/>
                  <a:pt x="149416" y="76327"/>
                </a:cubicBezTo>
                <a:cubicBezTo>
                  <a:pt x="122111" y="62484"/>
                  <a:pt x="36767" y="11748"/>
                  <a:pt x="9399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6" y="101854"/>
                  <a:pt x="271082" y="22987"/>
                  <a:pt x="298704" y="1651"/>
                </a:cubicBezTo>
                <a:lnTo>
                  <a:pt x="289434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2" name="Volný tvar: obrazec 361">
            <a:extLst>
              <a:ext uri="{FF2B5EF4-FFF2-40B4-BE49-F238E27FC236}">
                <a16:creationId xmlns:a16="http://schemas.microsoft.com/office/drawing/2014/main" id="{4FB79074-1CCC-4529-A9B6-182066E23D64}"/>
              </a:ext>
            </a:extLst>
          </p:cNvPr>
          <p:cNvSpPr/>
          <p:nvPr/>
        </p:nvSpPr>
        <p:spPr>
          <a:xfrm>
            <a:off x="6908482" y="6118097"/>
            <a:ext cx="298704" cy="127635"/>
          </a:xfrm>
          <a:custGeom>
            <a:avLst/>
            <a:gdLst>
              <a:gd name="connsiteX0" fmla="*/ 289306 w 298704"/>
              <a:gd name="connsiteY0" fmla="*/ 0 h 127635"/>
              <a:gd name="connsiteX1" fmla="*/ 149352 w 298704"/>
              <a:gd name="connsiteY1" fmla="*/ 76327 h 127635"/>
              <a:gd name="connsiteX2" fmla="*/ 9399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06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06" y="0"/>
                </a:moveTo>
                <a:cubicBezTo>
                  <a:pt x="261938" y="11811"/>
                  <a:pt x="176657" y="62484"/>
                  <a:pt x="149352" y="76327"/>
                </a:cubicBezTo>
                <a:cubicBezTo>
                  <a:pt x="122048" y="62484"/>
                  <a:pt x="36703" y="11748"/>
                  <a:pt x="9399" y="0"/>
                </a:cubicBezTo>
                <a:lnTo>
                  <a:pt x="0" y="1651"/>
                </a:lnTo>
                <a:cubicBezTo>
                  <a:pt x="27623" y="22987"/>
                  <a:pt x="122619" y="101854"/>
                  <a:pt x="147066" y="127635"/>
                </a:cubicBezTo>
                <a:lnTo>
                  <a:pt x="151638" y="127635"/>
                </a:lnTo>
                <a:cubicBezTo>
                  <a:pt x="176086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3" name="Volný tvar: obrazec 362">
            <a:extLst>
              <a:ext uri="{FF2B5EF4-FFF2-40B4-BE49-F238E27FC236}">
                <a16:creationId xmlns:a16="http://schemas.microsoft.com/office/drawing/2014/main" id="{CE238A31-1557-44AC-91A4-F099B352BB9F}"/>
              </a:ext>
            </a:extLst>
          </p:cNvPr>
          <p:cNvSpPr/>
          <p:nvPr/>
        </p:nvSpPr>
        <p:spPr>
          <a:xfrm>
            <a:off x="7237666" y="6118097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2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5 w 298703"/>
              <a:gd name="connsiteY4" fmla="*/ 127635 h 127635"/>
              <a:gd name="connsiteX5" fmla="*/ 151638 w 298703"/>
              <a:gd name="connsiteY5" fmla="*/ 127635 h 127635"/>
              <a:gd name="connsiteX6" fmla="*/ 298703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1938" y="11811"/>
                  <a:pt x="176593" y="62484"/>
                  <a:pt x="149352" y="76327"/>
                </a:cubicBezTo>
                <a:cubicBezTo>
                  <a:pt x="122047" y="62484"/>
                  <a:pt x="36702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5" y="127635"/>
                </a:cubicBezTo>
                <a:lnTo>
                  <a:pt x="151638" y="127635"/>
                </a:lnTo>
                <a:cubicBezTo>
                  <a:pt x="176085" y="101854"/>
                  <a:pt x="271081" y="22987"/>
                  <a:pt x="298703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4" name="Volný tvar: obrazec 363">
            <a:extLst>
              <a:ext uri="{FF2B5EF4-FFF2-40B4-BE49-F238E27FC236}">
                <a16:creationId xmlns:a16="http://schemas.microsoft.com/office/drawing/2014/main" id="{5157F3F9-604F-4C18-99F0-85741B3215F7}"/>
              </a:ext>
            </a:extLst>
          </p:cNvPr>
          <p:cNvSpPr/>
          <p:nvPr/>
        </p:nvSpPr>
        <p:spPr>
          <a:xfrm>
            <a:off x="7566977" y="6118097"/>
            <a:ext cx="298703" cy="127635"/>
          </a:xfrm>
          <a:custGeom>
            <a:avLst/>
            <a:gdLst>
              <a:gd name="connsiteX0" fmla="*/ 289369 w 298703"/>
              <a:gd name="connsiteY0" fmla="*/ 0 h 127635"/>
              <a:gd name="connsiteX1" fmla="*/ 149416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6 w 298703"/>
              <a:gd name="connsiteY4" fmla="*/ 127635 h 127635"/>
              <a:gd name="connsiteX5" fmla="*/ 151638 w 298703"/>
              <a:gd name="connsiteY5" fmla="*/ 127635 h 127635"/>
              <a:gd name="connsiteX6" fmla="*/ 298703 w 298703"/>
              <a:gd name="connsiteY6" fmla="*/ 1651 h 127635"/>
              <a:gd name="connsiteX7" fmla="*/ 289369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69" y="0"/>
                </a:moveTo>
                <a:cubicBezTo>
                  <a:pt x="262065" y="11811"/>
                  <a:pt x="176720" y="62484"/>
                  <a:pt x="149416" y="76327"/>
                </a:cubicBezTo>
                <a:cubicBezTo>
                  <a:pt x="122110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03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5" name="Volný tvar: obrazec 364">
            <a:extLst>
              <a:ext uri="{FF2B5EF4-FFF2-40B4-BE49-F238E27FC236}">
                <a16:creationId xmlns:a16="http://schemas.microsoft.com/office/drawing/2014/main" id="{5A61183E-4E97-4661-962E-49835636A44D}"/>
              </a:ext>
            </a:extLst>
          </p:cNvPr>
          <p:cNvSpPr/>
          <p:nvPr/>
        </p:nvSpPr>
        <p:spPr>
          <a:xfrm>
            <a:off x="7896161" y="6118097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6" name="Volný tvar: obrazec 365">
            <a:extLst>
              <a:ext uri="{FF2B5EF4-FFF2-40B4-BE49-F238E27FC236}">
                <a16:creationId xmlns:a16="http://schemas.microsoft.com/office/drawing/2014/main" id="{274775D2-CE3B-47E7-B890-4EC74676D4A7}"/>
              </a:ext>
            </a:extLst>
          </p:cNvPr>
          <p:cNvSpPr/>
          <p:nvPr/>
        </p:nvSpPr>
        <p:spPr>
          <a:xfrm>
            <a:off x="8225535" y="6118097"/>
            <a:ext cx="298704" cy="127635"/>
          </a:xfrm>
          <a:custGeom>
            <a:avLst/>
            <a:gdLst>
              <a:gd name="connsiteX0" fmla="*/ 289306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06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06" y="0"/>
                </a:moveTo>
                <a:cubicBezTo>
                  <a:pt x="261938" y="11811"/>
                  <a:pt x="176657" y="62484"/>
                  <a:pt x="149352" y="76327"/>
                </a:cubicBezTo>
                <a:cubicBezTo>
                  <a:pt x="122047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7" name="Volný tvar: obrazec 366">
            <a:extLst>
              <a:ext uri="{FF2B5EF4-FFF2-40B4-BE49-F238E27FC236}">
                <a16:creationId xmlns:a16="http://schemas.microsoft.com/office/drawing/2014/main" id="{24C768B1-4876-43A9-8FDC-89D0C7917380}"/>
              </a:ext>
            </a:extLst>
          </p:cNvPr>
          <p:cNvSpPr/>
          <p:nvPr/>
        </p:nvSpPr>
        <p:spPr>
          <a:xfrm>
            <a:off x="8554656" y="6118097"/>
            <a:ext cx="298767" cy="127635"/>
          </a:xfrm>
          <a:custGeom>
            <a:avLst/>
            <a:gdLst>
              <a:gd name="connsiteX0" fmla="*/ 289370 w 298767"/>
              <a:gd name="connsiteY0" fmla="*/ 0 h 127635"/>
              <a:gd name="connsiteX1" fmla="*/ 149352 w 298767"/>
              <a:gd name="connsiteY1" fmla="*/ 76327 h 127635"/>
              <a:gd name="connsiteX2" fmla="*/ 9399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702 w 298767"/>
              <a:gd name="connsiteY5" fmla="*/ 127635 h 127635"/>
              <a:gd name="connsiteX6" fmla="*/ 298768 w 298767"/>
              <a:gd name="connsiteY6" fmla="*/ 1651 h 127635"/>
              <a:gd name="connsiteX7" fmla="*/ 289370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8" y="62484"/>
                  <a:pt x="36703" y="11748"/>
                  <a:pt x="9399" y="0"/>
                </a:cubicBezTo>
                <a:lnTo>
                  <a:pt x="0" y="1651"/>
                </a:lnTo>
                <a:cubicBezTo>
                  <a:pt x="27560" y="22987"/>
                  <a:pt x="122555" y="101854"/>
                  <a:pt x="147066" y="127635"/>
                </a:cubicBezTo>
                <a:lnTo>
                  <a:pt x="151702" y="127635"/>
                </a:lnTo>
                <a:cubicBezTo>
                  <a:pt x="176213" y="101854"/>
                  <a:pt x="271145" y="22987"/>
                  <a:pt x="298768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8" name="Volný tvar: obrazec 367">
            <a:extLst>
              <a:ext uri="{FF2B5EF4-FFF2-40B4-BE49-F238E27FC236}">
                <a16:creationId xmlns:a16="http://schemas.microsoft.com/office/drawing/2014/main" id="{74FFD924-F6A8-459E-9C7F-0D1F4533D0C3}"/>
              </a:ext>
            </a:extLst>
          </p:cNvPr>
          <p:cNvSpPr/>
          <p:nvPr/>
        </p:nvSpPr>
        <p:spPr>
          <a:xfrm>
            <a:off x="8884031" y="6118097"/>
            <a:ext cx="298703" cy="127635"/>
          </a:xfrm>
          <a:custGeom>
            <a:avLst/>
            <a:gdLst>
              <a:gd name="connsiteX0" fmla="*/ 289306 w 298703"/>
              <a:gd name="connsiteY0" fmla="*/ 0 h 127635"/>
              <a:gd name="connsiteX1" fmla="*/ 149351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5 w 298703"/>
              <a:gd name="connsiteY4" fmla="*/ 127635 h 127635"/>
              <a:gd name="connsiteX5" fmla="*/ 151637 w 298703"/>
              <a:gd name="connsiteY5" fmla="*/ 127635 h 127635"/>
              <a:gd name="connsiteX6" fmla="*/ 298703 w 298703"/>
              <a:gd name="connsiteY6" fmla="*/ 1651 h 127635"/>
              <a:gd name="connsiteX7" fmla="*/ 289306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06" y="0"/>
                </a:moveTo>
                <a:cubicBezTo>
                  <a:pt x="261938" y="11811"/>
                  <a:pt x="176657" y="62484"/>
                  <a:pt x="149351" y="76327"/>
                </a:cubicBezTo>
                <a:cubicBezTo>
                  <a:pt x="122047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5" y="127635"/>
                </a:cubicBezTo>
                <a:lnTo>
                  <a:pt x="151637" y="127635"/>
                </a:lnTo>
                <a:cubicBezTo>
                  <a:pt x="176149" y="101854"/>
                  <a:pt x="271081" y="22987"/>
                  <a:pt x="298703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69" name="Volný tvar: obrazec 368">
            <a:extLst>
              <a:ext uri="{FF2B5EF4-FFF2-40B4-BE49-F238E27FC236}">
                <a16:creationId xmlns:a16="http://schemas.microsoft.com/office/drawing/2014/main" id="{181C4B5E-7DD1-44E8-8342-0B221A478B90}"/>
              </a:ext>
            </a:extLst>
          </p:cNvPr>
          <p:cNvSpPr/>
          <p:nvPr/>
        </p:nvSpPr>
        <p:spPr>
          <a:xfrm>
            <a:off x="9213151" y="6118097"/>
            <a:ext cx="298704" cy="127635"/>
          </a:xfrm>
          <a:custGeom>
            <a:avLst/>
            <a:gdLst>
              <a:gd name="connsiteX0" fmla="*/ 289369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69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69" y="0"/>
                </a:moveTo>
                <a:cubicBezTo>
                  <a:pt x="262001" y="11811"/>
                  <a:pt x="176720" y="62484"/>
                  <a:pt x="149352" y="76327"/>
                </a:cubicBezTo>
                <a:cubicBezTo>
                  <a:pt x="122047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5" y="101854"/>
                  <a:pt x="271081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0" name="Volný tvar: obrazec 369">
            <a:extLst>
              <a:ext uri="{FF2B5EF4-FFF2-40B4-BE49-F238E27FC236}">
                <a16:creationId xmlns:a16="http://schemas.microsoft.com/office/drawing/2014/main" id="{5BCBAE9B-8761-4989-8F4C-20B8DD5E30D6}"/>
              </a:ext>
            </a:extLst>
          </p:cNvPr>
          <p:cNvSpPr/>
          <p:nvPr/>
        </p:nvSpPr>
        <p:spPr>
          <a:xfrm>
            <a:off x="5262181" y="6355524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4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1938" y="11811"/>
                  <a:pt x="176593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1" name="Volný tvar: obrazec 370">
            <a:extLst>
              <a:ext uri="{FF2B5EF4-FFF2-40B4-BE49-F238E27FC236}">
                <a16:creationId xmlns:a16="http://schemas.microsoft.com/office/drawing/2014/main" id="{A6FD8648-9FD6-4474-9624-C1BDC0BE232D}"/>
              </a:ext>
            </a:extLst>
          </p:cNvPr>
          <p:cNvSpPr/>
          <p:nvPr/>
        </p:nvSpPr>
        <p:spPr>
          <a:xfrm>
            <a:off x="5591428" y="6355524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416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721" y="62547"/>
                  <a:pt x="149416" y="76391"/>
                </a:cubicBezTo>
                <a:cubicBezTo>
                  <a:pt x="122111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2" name="Volný tvar: obrazec 371">
            <a:extLst>
              <a:ext uri="{FF2B5EF4-FFF2-40B4-BE49-F238E27FC236}">
                <a16:creationId xmlns:a16="http://schemas.microsoft.com/office/drawing/2014/main" id="{5EFDB3A0-79EB-41B2-BC63-877AA65103CF}"/>
              </a:ext>
            </a:extLst>
          </p:cNvPr>
          <p:cNvSpPr/>
          <p:nvPr/>
        </p:nvSpPr>
        <p:spPr>
          <a:xfrm>
            <a:off x="5920613" y="6355524"/>
            <a:ext cx="298767" cy="127698"/>
          </a:xfrm>
          <a:custGeom>
            <a:avLst/>
            <a:gdLst>
              <a:gd name="connsiteX0" fmla="*/ 289370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702 w 298767"/>
              <a:gd name="connsiteY5" fmla="*/ 127698 h 127698"/>
              <a:gd name="connsiteX6" fmla="*/ 298767 w 298767"/>
              <a:gd name="connsiteY6" fmla="*/ 1715 h 127698"/>
              <a:gd name="connsiteX7" fmla="*/ 289370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702" y="127698"/>
                </a:lnTo>
                <a:cubicBezTo>
                  <a:pt x="176213" y="101917"/>
                  <a:pt x="271145" y="23051"/>
                  <a:pt x="298767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3" name="Volný tvar: obrazec 372">
            <a:extLst>
              <a:ext uri="{FF2B5EF4-FFF2-40B4-BE49-F238E27FC236}">
                <a16:creationId xmlns:a16="http://schemas.microsoft.com/office/drawing/2014/main" id="{656F3947-3B2C-4CA6-9FCC-6864108DD97D}"/>
              </a:ext>
            </a:extLst>
          </p:cNvPr>
          <p:cNvSpPr/>
          <p:nvPr/>
        </p:nvSpPr>
        <p:spPr>
          <a:xfrm>
            <a:off x="6249923" y="6355524"/>
            <a:ext cx="298767" cy="127698"/>
          </a:xfrm>
          <a:custGeom>
            <a:avLst/>
            <a:gdLst>
              <a:gd name="connsiteX0" fmla="*/ 289370 w 298767"/>
              <a:gd name="connsiteY0" fmla="*/ 0 h 127698"/>
              <a:gd name="connsiteX1" fmla="*/ 149416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638 w 298767"/>
              <a:gd name="connsiteY5" fmla="*/ 127698 h 127698"/>
              <a:gd name="connsiteX6" fmla="*/ 298768 w 298767"/>
              <a:gd name="connsiteY6" fmla="*/ 1715 h 127698"/>
              <a:gd name="connsiteX7" fmla="*/ 289370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70" y="0"/>
                </a:moveTo>
                <a:cubicBezTo>
                  <a:pt x="262001" y="11811"/>
                  <a:pt x="176721" y="62547"/>
                  <a:pt x="149416" y="76391"/>
                </a:cubicBezTo>
                <a:cubicBezTo>
                  <a:pt x="122110" y="62547"/>
                  <a:pt x="36830" y="11811"/>
                  <a:pt x="9398" y="0"/>
                </a:cubicBezTo>
                <a:lnTo>
                  <a:pt x="0" y="1715"/>
                </a:lnTo>
                <a:cubicBezTo>
                  <a:pt x="27623" y="23051"/>
                  <a:pt x="122618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68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4" name="Volný tvar: obrazec 373">
            <a:extLst>
              <a:ext uri="{FF2B5EF4-FFF2-40B4-BE49-F238E27FC236}">
                <a16:creationId xmlns:a16="http://schemas.microsoft.com/office/drawing/2014/main" id="{067550D1-DF67-4866-AE57-1A735C2EEDA3}"/>
              </a:ext>
            </a:extLst>
          </p:cNvPr>
          <p:cNvSpPr/>
          <p:nvPr/>
        </p:nvSpPr>
        <p:spPr>
          <a:xfrm>
            <a:off x="6579044" y="6355524"/>
            <a:ext cx="298704" cy="127698"/>
          </a:xfrm>
          <a:custGeom>
            <a:avLst/>
            <a:gdLst>
              <a:gd name="connsiteX0" fmla="*/ 289434 w 298704"/>
              <a:gd name="connsiteY0" fmla="*/ 0 h 127698"/>
              <a:gd name="connsiteX1" fmla="*/ 149416 w 298704"/>
              <a:gd name="connsiteY1" fmla="*/ 76391 h 127698"/>
              <a:gd name="connsiteX2" fmla="*/ 9399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434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434" y="0"/>
                </a:moveTo>
                <a:cubicBezTo>
                  <a:pt x="262065" y="11811"/>
                  <a:pt x="176721" y="62547"/>
                  <a:pt x="149416" y="76391"/>
                </a:cubicBezTo>
                <a:cubicBezTo>
                  <a:pt x="122111" y="62547"/>
                  <a:pt x="36767" y="11811"/>
                  <a:pt x="9399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086" y="101917"/>
                  <a:pt x="271082" y="23051"/>
                  <a:pt x="298704" y="1715"/>
                </a:cubicBezTo>
                <a:lnTo>
                  <a:pt x="289434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5" name="Volný tvar: obrazec 374">
            <a:extLst>
              <a:ext uri="{FF2B5EF4-FFF2-40B4-BE49-F238E27FC236}">
                <a16:creationId xmlns:a16="http://schemas.microsoft.com/office/drawing/2014/main" id="{6DC8E42F-B5C6-41C3-A5B0-28F0D457A76F}"/>
              </a:ext>
            </a:extLst>
          </p:cNvPr>
          <p:cNvSpPr/>
          <p:nvPr/>
        </p:nvSpPr>
        <p:spPr>
          <a:xfrm>
            <a:off x="6908482" y="6355524"/>
            <a:ext cx="298704" cy="127698"/>
          </a:xfrm>
          <a:custGeom>
            <a:avLst/>
            <a:gdLst>
              <a:gd name="connsiteX0" fmla="*/ 289306 w 298704"/>
              <a:gd name="connsiteY0" fmla="*/ 0 h 127698"/>
              <a:gd name="connsiteX1" fmla="*/ 149352 w 298704"/>
              <a:gd name="connsiteY1" fmla="*/ 76391 h 127698"/>
              <a:gd name="connsiteX2" fmla="*/ 9399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06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06" y="0"/>
                </a:moveTo>
                <a:cubicBezTo>
                  <a:pt x="261938" y="11811"/>
                  <a:pt x="176657" y="62547"/>
                  <a:pt x="149352" y="76391"/>
                </a:cubicBezTo>
                <a:cubicBezTo>
                  <a:pt x="122048" y="62547"/>
                  <a:pt x="36703" y="11811"/>
                  <a:pt x="9399" y="0"/>
                </a:cubicBezTo>
                <a:lnTo>
                  <a:pt x="0" y="1715"/>
                </a:lnTo>
                <a:cubicBezTo>
                  <a:pt x="27623" y="23051"/>
                  <a:pt x="122619" y="101917"/>
                  <a:pt x="147066" y="127698"/>
                </a:cubicBezTo>
                <a:lnTo>
                  <a:pt x="151638" y="127698"/>
                </a:lnTo>
                <a:cubicBezTo>
                  <a:pt x="176086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6" name="Volný tvar: obrazec 375">
            <a:extLst>
              <a:ext uri="{FF2B5EF4-FFF2-40B4-BE49-F238E27FC236}">
                <a16:creationId xmlns:a16="http://schemas.microsoft.com/office/drawing/2014/main" id="{846D5270-C013-46FA-82F8-E422D65F1541}"/>
              </a:ext>
            </a:extLst>
          </p:cNvPr>
          <p:cNvSpPr/>
          <p:nvPr/>
        </p:nvSpPr>
        <p:spPr>
          <a:xfrm>
            <a:off x="7237666" y="6355524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2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5 w 298703"/>
              <a:gd name="connsiteY4" fmla="*/ 127698 h 127698"/>
              <a:gd name="connsiteX5" fmla="*/ 151638 w 298703"/>
              <a:gd name="connsiteY5" fmla="*/ 127698 h 127698"/>
              <a:gd name="connsiteX6" fmla="*/ 298703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1938" y="11811"/>
                  <a:pt x="176593" y="62547"/>
                  <a:pt x="149352" y="76391"/>
                </a:cubicBezTo>
                <a:cubicBezTo>
                  <a:pt x="122047" y="62547"/>
                  <a:pt x="36702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5" y="127698"/>
                </a:cubicBezTo>
                <a:lnTo>
                  <a:pt x="151638" y="127698"/>
                </a:lnTo>
                <a:cubicBezTo>
                  <a:pt x="176085" y="101917"/>
                  <a:pt x="271081" y="23051"/>
                  <a:pt x="298703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7" name="Volný tvar: obrazec 376">
            <a:extLst>
              <a:ext uri="{FF2B5EF4-FFF2-40B4-BE49-F238E27FC236}">
                <a16:creationId xmlns:a16="http://schemas.microsoft.com/office/drawing/2014/main" id="{7CC703F4-10A3-45C0-BD4A-C5EB7DC7FAB5}"/>
              </a:ext>
            </a:extLst>
          </p:cNvPr>
          <p:cNvSpPr/>
          <p:nvPr/>
        </p:nvSpPr>
        <p:spPr>
          <a:xfrm>
            <a:off x="7566977" y="6355524"/>
            <a:ext cx="298703" cy="127698"/>
          </a:xfrm>
          <a:custGeom>
            <a:avLst/>
            <a:gdLst>
              <a:gd name="connsiteX0" fmla="*/ 289369 w 298703"/>
              <a:gd name="connsiteY0" fmla="*/ 0 h 127698"/>
              <a:gd name="connsiteX1" fmla="*/ 149416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6 w 298703"/>
              <a:gd name="connsiteY4" fmla="*/ 127698 h 127698"/>
              <a:gd name="connsiteX5" fmla="*/ 151638 w 298703"/>
              <a:gd name="connsiteY5" fmla="*/ 127698 h 127698"/>
              <a:gd name="connsiteX6" fmla="*/ 298703 w 298703"/>
              <a:gd name="connsiteY6" fmla="*/ 1715 h 127698"/>
              <a:gd name="connsiteX7" fmla="*/ 289369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69" y="0"/>
                </a:moveTo>
                <a:cubicBezTo>
                  <a:pt x="262065" y="11811"/>
                  <a:pt x="176720" y="62547"/>
                  <a:pt x="149416" y="76391"/>
                </a:cubicBezTo>
                <a:cubicBezTo>
                  <a:pt x="122110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1" y="23051"/>
                  <a:pt x="298703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8" name="Volný tvar: obrazec 377">
            <a:extLst>
              <a:ext uri="{FF2B5EF4-FFF2-40B4-BE49-F238E27FC236}">
                <a16:creationId xmlns:a16="http://schemas.microsoft.com/office/drawing/2014/main" id="{2A34A900-5A31-4602-A060-1494C3ED0B17}"/>
              </a:ext>
            </a:extLst>
          </p:cNvPr>
          <p:cNvSpPr/>
          <p:nvPr/>
        </p:nvSpPr>
        <p:spPr>
          <a:xfrm>
            <a:off x="7896161" y="6355524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79" name="Volný tvar: obrazec 378">
            <a:extLst>
              <a:ext uri="{FF2B5EF4-FFF2-40B4-BE49-F238E27FC236}">
                <a16:creationId xmlns:a16="http://schemas.microsoft.com/office/drawing/2014/main" id="{FCB4A70F-008F-489B-B197-E9A5E4D249FA}"/>
              </a:ext>
            </a:extLst>
          </p:cNvPr>
          <p:cNvSpPr/>
          <p:nvPr/>
        </p:nvSpPr>
        <p:spPr>
          <a:xfrm>
            <a:off x="8225535" y="6355524"/>
            <a:ext cx="298704" cy="127698"/>
          </a:xfrm>
          <a:custGeom>
            <a:avLst/>
            <a:gdLst>
              <a:gd name="connsiteX0" fmla="*/ 289306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06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06" y="0"/>
                </a:moveTo>
                <a:cubicBezTo>
                  <a:pt x="261938" y="11811"/>
                  <a:pt x="176657" y="62547"/>
                  <a:pt x="149352" y="76391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0" name="Volný tvar: obrazec 379">
            <a:extLst>
              <a:ext uri="{FF2B5EF4-FFF2-40B4-BE49-F238E27FC236}">
                <a16:creationId xmlns:a16="http://schemas.microsoft.com/office/drawing/2014/main" id="{33B6606B-6C4F-4D67-90CD-6AE1859518F2}"/>
              </a:ext>
            </a:extLst>
          </p:cNvPr>
          <p:cNvSpPr/>
          <p:nvPr/>
        </p:nvSpPr>
        <p:spPr>
          <a:xfrm>
            <a:off x="8554656" y="6355524"/>
            <a:ext cx="298767" cy="127698"/>
          </a:xfrm>
          <a:custGeom>
            <a:avLst/>
            <a:gdLst>
              <a:gd name="connsiteX0" fmla="*/ 289370 w 298767"/>
              <a:gd name="connsiteY0" fmla="*/ 0 h 127698"/>
              <a:gd name="connsiteX1" fmla="*/ 149352 w 298767"/>
              <a:gd name="connsiteY1" fmla="*/ 76391 h 127698"/>
              <a:gd name="connsiteX2" fmla="*/ 9399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702 w 298767"/>
              <a:gd name="connsiteY5" fmla="*/ 127698 h 127698"/>
              <a:gd name="connsiteX6" fmla="*/ 298768 w 298767"/>
              <a:gd name="connsiteY6" fmla="*/ 1715 h 127698"/>
              <a:gd name="connsiteX7" fmla="*/ 289370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8" y="62547"/>
                  <a:pt x="36703" y="11811"/>
                  <a:pt x="9399" y="0"/>
                </a:cubicBezTo>
                <a:lnTo>
                  <a:pt x="0" y="1715"/>
                </a:lnTo>
                <a:cubicBezTo>
                  <a:pt x="27560" y="23051"/>
                  <a:pt x="122555" y="101917"/>
                  <a:pt x="147066" y="127698"/>
                </a:cubicBezTo>
                <a:lnTo>
                  <a:pt x="151702" y="127698"/>
                </a:lnTo>
                <a:cubicBezTo>
                  <a:pt x="176213" y="101917"/>
                  <a:pt x="271145" y="23051"/>
                  <a:pt x="298768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1" name="Volný tvar: obrazec 380">
            <a:extLst>
              <a:ext uri="{FF2B5EF4-FFF2-40B4-BE49-F238E27FC236}">
                <a16:creationId xmlns:a16="http://schemas.microsoft.com/office/drawing/2014/main" id="{3E5B8101-E015-4B06-A7E3-5D139886BBB2}"/>
              </a:ext>
            </a:extLst>
          </p:cNvPr>
          <p:cNvSpPr/>
          <p:nvPr/>
        </p:nvSpPr>
        <p:spPr>
          <a:xfrm>
            <a:off x="8884031" y="6355524"/>
            <a:ext cx="298703" cy="127698"/>
          </a:xfrm>
          <a:custGeom>
            <a:avLst/>
            <a:gdLst>
              <a:gd name="connsiteX0" fmla="*/ 289306 w 298703"/>
              <a:gd name="connsiteY0" fmla="*/ 0 h 127698"/>
              <a:gd name="connsiteX1" fmla="*/ 149351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5 w 298703"/>
              <a:gd name="connsiteY4" fmla="*/ 127698 h 127698"/>
              <a:gd name="connsiteX5" fmla="*/ 151637 w 298703"/>
              <a:gd name="connsiteY5" fmla="*/ 127698 h 127698"/>
              <a:gd name="connsiteX6" fmla="*/ 298703 w 298703"/>
              <a:gd name="connsiteY6" fmla="*/ 1715 h 127698"/>
              <a:gd name="connsiteX7" fmla="*/ 289306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06" y="0"/>
                </a:moveTo>
                <a:cubicBezTo>
                  <a:pt x="261938" y="11811"/>
                  <a:pt x="176657" y="62547"/>
                  <a:pt x="149351" y="76391"/>
                </a:cubicBezTo>
                <a:cubicBezTo>
                  <a:pt x="122047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5" y="127698"/>
                </a:cubicBezTo>
                <a:lnTo>
                  <a:pt x="151637" y="127698"/>
                </a:lnTo>
                <a:cubicBezTo>
                  <a:pt x="176149" y="101917"/>
                  <a:pt x="271081" y="23051"/>
                  <a:pt x="298703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2" name="Volný tvar: obrazec 381">
            <a:extLst>
              <a:ext uri="{FF2B5EF4-FFF2-40B4-BE49-F238E27FC236}">
                <a16:creationId xmlns:a16="http://schemas.microsoft.com/office/drawing/2014/main" id="{A2599489-D4EE-4293-A35F-8FA335D179EA}"/>
              </a:ext>
            </a:extLst>
          </p:cNvPr>
          <p:cNvSpPr/>
          <p:nvPr/>
        </p:nvSpPr>
        <p:spPr>
          <a:xfrm>
            <a:off x="9213151" y="6355524"/>
            <a:ext cx="298704" cy="127698"/>
          </a:xfrm>
          <a:custGeom>
            <a:avLst/>
            <a:gdLst>
              <a:gd name="connsiteX0" fmla="*/ 289369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69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69" y="0"/>
                </a:moveTo>
                <a:cubicBezTo>
                  <a:pt x="262001" y="11811"/>
                  <a:pt x="176720" y="62547"/>
                  <a:pt x="149352" y="76391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085" y="101917"/>
                  <a:pt x="271081" y="23051"/>
                  <a:pt x="298704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3" name="Volný tvar: obrazec 382">
            <a:extLst>
              <a:ext uri="{FF2B5EF4-FFF2-40B4-BE49-F238E27FC236}">
                <a16:creationId xmlns:a16="http://schemas.microsoft.com/office/drawing/2014/main" id="{901AB671-FBA9-480F-8940-671B32120214}"/>
              </a:ext>
            </a:extLst>
          </p:cNvPr>
          <p:cNvSpPr/>
          <p:nvPr/>
        </p:nvSpPr>
        <p:spPr>
          <a:xfrm>
            <a:off x="9542335" y="6118097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416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721" y="62484"/>
                  <a:pt x="149416" y="76327"/>
                </a:cubicBezTo>
                <a:cubicBezTo>
                  <a:pt x="122110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085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4" name="Volný tvar: obrazec 383">
            <a:extLst>
              <a:ext uri="{FF2B5EF4-FFF2-40B4-BE49-F238E27FC236}">
                <a16:creationId xmlns:a16="http://schemas.microsoft.com/office/drawing/2014/main" id="{8DEDBA69-EF37-4F76-890E-E9A41EBD70FA}"/>
              </a:ext>
            </a:extLst>
          </p:cNvPr>
          <p:cNvSpPr/>
          <p:nvPr/>
        </p:nvSpPr>
        <p:spPr>
          <a:xfrm>
            <a:off x="9871582" y="6118097"/>
            <a:ext cx="298704" cy="127635"/>
          </a:xfrm>
          <a:custGeom>
            <a:avLst/>
            <a:gdLst>
              <a:gd name="connsiteX0" fmla="*/ 289306 w 298704"/>
              <a:gd name="connsiteY0" fmla="*/ 0 h 127635"/>
              <a:gd name="connsiteX1" fmla="*/ 149352 w 298704"/>
              <a:gd name="connsiteY1" fmla="*/ 76327 h 127635"/>
              <a:gd name="connsiteX2" fmla="*/ 9399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06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06" y="0"/>
                </a:moveTo>
                <a:cubicBezTo>
                  <a:pt x="261938" y="11811"/>
                  <a:pt x="176594" y="62484"/>
                  <a:pt x="149352" y="76327"/>
                </a:cubicBezTo>
                <a:cubicBezTo>
                  <a:pt x="122048" y="62484"/>
                  <a:pt x="36703" y="11748"/>
                  <a:pt x="9399" y="0"/>
                </a:cubicBezTo>
                <a:lnTo>
                  <a:pt x="0" y="1651"/>
                </a:lnTo>
                <a:cubicBezTo>
                  <a:pt x="27623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5" name="Volný tvar: obrazec 384">
            <a:extLst>
              <a:ext uri="{FF2B5EF4-FFF2-40B4-BE49-F238E27FC236}">
                <a16:creationId xmlns:a16="http://schemas.microsoft.com/office/drawing/2014/main" id="{01B0D578-CD46-4B62-9888-EC4931BFDD46}"/>
              </a:ext>
            </a:extLst>
          </p:cNvPr>
          <p:cNvSpPr/>
          <p:nvPr/>
        </p:nvSpPr>
        <p:spPr>
          <a:xfrm>
            <a:off x="10200830" y="6118097"/>
            <a:ext cx="298703" cy="127635"/>
          </a:xfrm>
          <a:custGeom>
            <a:avLst/>
            <a:gdLst>
              <a:gd name="connsiteX0" fmla="*/ 289369 w 298703"/>
              <a:gd name="connsiteY0" fmla="*/ 0 h 127635"/>
              <a:gd name="connsiteX1" fmla="*/ 149415 w 298703"/>
              <a:gd name="connsiteY1" fmla="*/ 76327 h 127635"/>
              <a:gd name="connsiteX2" fmla="*/ 9398 w 298703"/>
              <a:gd name="connsiteY2" fmla="*/ 0 h 127635"/>
              <a:gd name="connsiteX3" fmla="*/ 0 w 298703"/>
              <a:gd name="connsiteY3" fmla="*/ 1651 h 127635"/>
              <a:gd name="connsiteX4" fmla="*/ 147065 w 298703"/>
              <a:gd name="connsiteY4" fmla="*/ 127635 h 127635"/>
              <a:gd name="connsiteX5" fmla="*/ 151638 w 298703"/>
              <a:gd name="connsiteY5" fmla="*/ 127635 h 127635"/>
              <a:gd name="connsiteX6" fmla="*/ 298703 w 298703"/>
              <a:gd name="connsiteY6" fmla="*/ 1651 h 127635"/>
              <a:gd name="connsiteX7" fmla="*/ 289369 w 298703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35">
                <a:moveTo>
                  <a:pt x="289369" y="0"/>
                </a:moveTo>
                <a:cubicBezTo>
                  <a:pt x="262064" y="11811"/>
                  <a:pt x="176720" y="62484"/>
                  <a:pt x="149415" y="76327"/>
                </a:cubicBezTo>
                <a:cubicBezTo>
                  <a:pt x="122110" y="62484"/>
                  <a:pt x="36766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5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03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6" name="Volný tvar: obrazec 385">
            <a:extLst>
              <a:ext uri="{FF2B5EF4-FFF2-40B4-BE49-F238E27FC236}">
                <a16:creationId xmlns:a16="http://schemas.microsoft.com/office/drawing/2014/main" id="{E4D85535-684D-4F9D-A8A9-83F5629DFC31}"/>
              </a:ext>
            </a:extLst>
          </p:cNvPr>
          <p:cNvSpPr/>
          <p:nvPr/>
        </p:nvSpPr>
        <p:spPr>
          <a:xfrm>
            <a:off x="10530014" y="6118097"/>
            <a:ext cx="298704" cy="127635"/>
          </a:xfrm>
          <a:custGeom>
            <a:avLst/>
            <a:gdLst>
              <a:gd name="connsiteX0" fmla="*/ 289369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69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69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04" y="1651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7" name="Volný tvar: obrazec 386">
            <a:extLst>
              <a:ext uri="{FF2B5EF4-FFF2-40B4-BE49-F238E27FC236}">
                <a16:creationId xmlns:a16="http://schemas.microsoft.com/office/drawing/2014/main" id="{0458C5F0-3434-43C0-8B82-DD9844BEEBB2}"/>
              </a:ext>
            </a:extLst>
          </p:cNvPr>
          <p:cNvSpPr/>
          <p:nvPr/>
        </p:nvSpPr>
        <p:spPr>
          <a:xfrm>
            <a:off x="10859389" y="6118097"/>
            <a:ext cx="298767" cy="127635"/>
          </a:xfrm>
          <a:custGeom>
            <a:avLst/>
            <a:gdLst>
              <a:gd name="connsiteX0" fmla="*/ 289306 w 298767"/>
              <a:gd name="connsiteY0" fmla="*/ 0 h 127635"/>
              <a:gd name="connsiteX1" fmla="*/ 149352 w 298767"/>
              <a:gd name="connsiteY1" fmla="*/ 76327 h 127635"/>
              <a:gd name="connsiteX2" fmla="*/ 9398 w 298767"/>
              <a:gd name="connsiteY2" fmla="*/ 0 h 127635"/>
              <a:gd name="connsiteX3" fmla="*/ 0 w 298767"/>
              <a:gd name="connsiteY3" fmla="*/ 1651 h 127635"/>
              <a:gd name="connsiteX4" fmla="*/ 147066 w 298767"/>
              <a:gd name="connsiteY4" fmla="*/ 127635 h 127635"/>
              <a:gd name="connsiteX5" fmla="*/ 151638 w 298767"/>
              <a:gd name="connsiteY5" fmla="*/ 127635 h 127635"/>
              <a:gd name="connsiteX6" fmla="*/ 298767 w 298767"/>
              <a:gd name="connsiteY6" fmla="*/ 1651 h 127635"/>
              <a:gd name="connsiteX7" fmla="*/ 289306 w 298767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35">
                <a:moveTo>
                  <a:pt x="289306" y="0"/>
                </a:moveTo>
                <a:cubicBezTo>
                  <a:pt x="261938" y="11811"/>
                  <a:pt x="176657" y="62484"/>
                  <a:pt x="149352" y="76327"/>
                </a:cubicBezTo>
                <a:cubicBezTo>
                  <a:pt x="122047" y="62484"/>
                  <a:pt x="36767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618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1" y="22987"/>
                  <a:pt x="298767" y="1651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8" name="Volný tvar: obrazec 387">
            <a:extLst>
              <a:ext uri="{FF2B5EF4-FFF2-40B4-BE49-F238E27FC236}">
                <a16:creationId xmlns:a16="http://schemas.microsoft.com/office/drawing/2014/main" id="{39057BBA-F741-450A-89A9-92E1A9B79B1E}"/>
              </a:ext>
            </a:extLst>
          </p:cNvPr>
          <p:cNvSpPr/>
          <p:nvPr/>
        </p:nvSpPr>
        <p:spPr>
          <a:xfrm>
            <a:off x="11188509" y="6118097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352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657" y="62484"/>
                  <a:pt x="149352" y="76327"/>
                </a:cubicBezTo>
                <a:cubicBezTo>
                  <a:pt x="122047" y="62484"/>
                  <a:pt x="36703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145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89" name="Volný tvar: obrazec 388">
            <a:extLst>
              <a:ext uri="{FF2B5EF4-FFF2-40B4-BE49-F238E27FC236}">
                <a16:creationId xmlns:a16="http://schemas.microsoft.com/office/drawing/2014/main" id="{2B3313A6-957C-4ADA-BD21-D0C8740E4109}"/>
              </a:ext>
            </a:extLst>
          </p:cNvPr>
          <p:cNvSpPr/>
          <p:nvPr/>
        </p:nvSpPr>
        <p:spPr>
          <a:xfrm>
            <a:off x="11517883" y="6118097"/>
            <a:ext cx="298704" cy="127635"/>
          </a:xfrm>
          <a:custGeom>
            <a:avLst/>
            <a:gdLst>
              <a:gd name="connsiteX0" fmla="*/ 289370 w 298704"/>
              <a:gd name="connsiteY0" fmla="*/ 0 h 127635"/>
              <a:gd name="connsiteX1" fmla="*/ 149416 w 298704"/>
              <a:gd name="connsiteY1" fmla="*/ 76327 h 127635"/>
              <a:gd name="connsiteX2" fmla="*/ 9398 w 298704"/>
              <a:gd name="connsiteY2" fmla="*/ 0 h 127635"/>
              <a:gd name="connsiteX3" fmla="*/ 0 w 298704"/>
              <a:gd name="connsiteY3" fmla="*/ 1651 h 127635"/>
              <a:gd name="connsiteX4" fmla="*/ 147066 w 298704"/>
              <a:gd name="connsiteY4" fmla="*/ 127635 h 127635"/>
              <a:gd name="connsiteX5" fmla="*/ 151638 w 298704"/>
              <a:gd name="connsiteY5" fmla="*/ 127635 h 127635"/>
              <a:gd name="connsiteX6" fmla="*/ 298704 w 298704"/>
              <a:gd name="connsiteY6" fmla="*/ 1651 h 127635"/>
              <a:gd name="connsiteX7" fmla="*/ 289370 w 298704"/>
              <a:gd name="connsiteY7" fmla="*/ 0 h 127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35">
                <a:moveTo>
                  <a:pt x="289370" y="0"/>
                </a:moveTo>
                <a:cubicBezTo>
                  <a:pt x="262001" y="11811"/>
                  <a:pt x="176657" y="62484"/>
                  <a:pt x="149416" y="76327"/>
                </a:cubicBezTo>
                <a:cubicBezTo>
                  <a:pt x="122110" y="62484"/>
                  <a:pt x="36830" y="11748"/>
                  <a:pt x="9398" y="0"/>
                </a:cubicBezTo>
                <a:lnTo>
                  <a:pt x="0" y="1651"/>
                </a:lnTo>
                <a:cubicBezTo>
                  <a:pt x="27622" y="22987"/>
                  <a:pt x="122555" y="101854"/>
                  <a:pt x="147066" y="127635"/>
                </a:cubicBezTo>
                <a:lnTo>
                  <a:pt x="151638" y="127635"/>
                </a:lnTo>
                <a:cubicBezTo>
                  <a:pt x="176149" y="101854"/>
                  <a:pt x="271082" y="22987"/>
                  <a:pt x="298704" y="1651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0" name="Volný tvar: obrazec 389">
            <a:extLst>
              <a:ext uri="{FF2B5EF4-FFF2-40B4-BE49-F238E27FC236}">
                <a16:creationId xmlns:a16="http://schemas.microsoft.com/office/drawing/2014/main" id="{BC1DEFBB-5E7F-4C5A-BF80-C8BCE0DEAAFB}"/>
              </a:ext>
            </a:extLst>
          </p:cNvPr>
          <p:cNvSpPr/>
          <p:nvPr/>
        </p:nvSpPr>
        <p:spPr>
          <a:xfrm>
            <a:off x="9542335" y="6355524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416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721" y="62547"/>
                  <a:pt x="149416" y="76391"/>
                </a:cubicBezTo>
                <a:cubicBezTo>
                  <a:pt x="122110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085" y="101917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1" name="Volný tvar: obrazec 390">
            <a:extLst>
              <a:ext uri="{FF2B5EF4-FFF2-40B4-BE49-F238E27FC236}">
                <a16:creationId xmlns:a16="http://schemas.microsoft.com/office/drawing/2014/main" id="{EA091F80-DE7F-465B-8153-2A36559B7464}"/>
              </a:ext>
            </a:extLst>
          </p:cNvPr>
          <p:cNvSpPr/>
          <p:nvPr/>
        </p:nvSpPr>
        <p:spPr>
          <a:xfrm>
            <a:off x="9871582" y="6355524"/>
            <a:ext cx="298704" cy="127698"/>
          </a:xfrm>
          <a:custGeom>
            <a:avLst/>
            <a:gdLst>
              <a:gd name="connsiteX0" fmla="*/ 289306 w 298704"/>
              <a:gd name="connsiteY0" fmla="*/ 0 h 127698"/>
              <a:gd name="connsiteX1" fmla="*/ 149352 w 298704"/>
              <a:gd name="connsiteY1" fmla="*/ 76391 h 127698"/>
              <a:gd name="connsiteX2" fmla="*/ 9399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06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06" y="0"/>
                </a:moveTo>
                <a:cubicBezTo>
                  <a:pt x="261938" y="11811"/>
                  <a:pt x="176594" y="62547"/>
                  <a:pt x="149352" y="76391"/>
                </a:cubicBezTo>
                <a:cubicBezTo>
                  <a:pt x="122048" y="62547"/>
                  <a:pt x="36703" y="11811"/>
                  <a:pt x="9399" y="0"/>
                </a:cubicBezTo>
                <a:lnTo>
                  <a:pt x="0" y="1715"/>
                </a:lnTo>
                <a:cubicBezTo>
                  <a:pt x="27623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2" name="Volný tvar: obrazec 391">
            <a:extLst>
              <a:ext uri="{FF2B5EF4-FFF2-40B4-BE49-F238E27FC236}">
                <a16:creationId xmlns:a16="http://schemas.microsoft.com/office/drawing/2014/main" id="{D1FB2512-DB65-4B77-8BC7-CF13477891E3}"/>
              </a:ext>
            </a:extLst>
          </p:cNvPr>
          <p:cNvSpPr/>
          <p:nvPr/>
        </p:nvSpPr>
        <p:spPr>
          <a:xfrm>
            <a:off x="10200830" y="6355524"/>
            <a:ext cx="298703" cy="127698"/>
          </a:xfrm>
          <a:custGeom>
            <a:avLst/>
            <a:gdLst>
              <a:gd name="connsiteX0" fmla="*/ 289369 w 298703"/>
              <a:gd name="connsiteY0" fmla="*/ 0 h 127698"/>
              <a:gd name="connsiteX1" fmla="*/ 149415 w 298703"/>
              <a:gd name="connsiteY1" fmla="*/ 76391 h 127698"/>
              <a:gd name="connsiteX2" fmla="*/ 9398 w 298703"/>
              <a:gd name="connsiteY2" fmla="*/ 0 h 127698"/>
              <a:gd name="connsiteX3" fmla="*/ 0 w 298703"/>
              <a:gd name="connsiteY3" fmla="*/ 1715 h 127698"/>
              <a:gd name="connsiteX4" fmla="*/ 147065 w 298703"/>
              <a:gd name="connsiteY4" fmla="*/ 127698 h 127698"/>
              <a:gd name="connsiteX5" fmla="*/ 151638 w 298703"/>
              <a:gd name="connsiteY5" fmla="*/ 127698 h 127698"/>
              <a:gd name="connsiteX6" fmla="*/ 298703 w 298703"/>
              <a:gd name="connsiteY6" fmla="*/ 1715 h 127698"/>
              <a:gd name="connsiteX7" fmla="*/ 289369 w 298703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3" h="127698">
                <a:moveTo>
                  <a:pt x="289369" y="0"/>
                </a:moveTo>
                <a:cubicBezTo>
                  <a:pt x="262064" y="11811"/>
                  <a:pt x="176720" y="62547"/>
                  <a:pt x="149415" y="76391"/>
                </a:cubicBezTo>
                <a:cubicBezTo>
                  <a:pt x="122110" y="62547"/>
                  <a:pt x="36766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5" y="127698"/>
                </a:cubicBezTo>
                <a:lnTo>
                  <a:pt x="151638" y="127698"/>
                </a:lnTo>
                <a:cubicBezTo>
                  <a:pt x="176149" y="101917"/>
                  <a:pt x="271081" y="23051"/>
                  <a:pt x="298703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3" name="Volný tvar: obrazec 392">
            <a:extLst>
              <a:ext uri="{FF2B5EF4-FFF2-40B4-BE49-F238E27FC236}">
                <a16:creationId xmlns:a16="http://schemas.microsoft.com/office/drawing/2014/main" id="{619650F7-5DD7-4CD3-9E74-F01855373C68}"/>
              </a:ext>
            </a:extLst>
          </p:cNvPr>
          <p:cNvSpPr/>
          <p:nvPr/>
        </p:nvSpPr>
        <p:spPr>
          <a:xfrm>
            <a:off x="10530014" y="6355524"/>
            <a:ext cx="298704" cy="127698"/>
          </a:xfrm>
          <a:custGeom>
            <a:avLst/>
            <a:gdLst>
              <a:gd name="connsiteX0" fmla="*/ 289369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69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69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1" y="23051"/>
                  <a:pt x="298704" y="1715"/>
                </a:cubicBezTo>
                <a:lnTo>
                  <a:pt x="289369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4" name="Volný tvar: obrazec 393">
            <a:extLst>
              <a:ext uri="{FF2B5EF4-FFF2-40B4-BE49-F238E27FC236}">
                <a16:creationId xmlns:a16="http://schemas.microsoft.com/office/drawing/2014/main" id="{71BDFA27-C766-4868-A3FD-8958AA467581}"/>
              </a:ext>
            </a:extLst>
          </p:cNvPr>
          <p:cNvSpPr/>
          <p:nvPr/>
        </p:nvSpPr>
        <p:spPr>
          <a:xfrm>
            <a:off x="10859389" y="6355524"/>
            <a:ext cx="298767" cy="127698"/>
          </a:xfrm>
          <a:custGeom>
            <a:avLst/>
            <a:gdLst>
              <a:gd name="connsiteX0" fmla="*/ 289306 w 298767"/>
              <a:gd name="connsiteY0" fmla="*/ 0 h 127698"/>
              <a:gd name="connsiteX1" fmla="*/ 149352 w 298767"/>
              <a:gd name="connsiteY1" fmla="*/ 76391 h 127698"/>
              <a:gd name="connsiteX2" fmla="*/ 9398 w 298767"/>
              <a:gd name="connsiteY2" fmla="*/ 0 h 127698"/>
              <a:gd name="connsiteX3" fmla="*/ 0 w 298767"/>
              <a:gd name="connsiteY3" fmla="*/ 1715 h 127698"/>
              <a:gd name="connsiteX4" fmla="*/ 147066 w 298767"/>
              <a:gd name="connsiteY4" fmla="*/ 127698 h 127698"/>
              <a:gd name="connsiteX5" fmla="*/ 151638 w 298767"/>
              <a:gd name="connsiteY5" fmla="*/ 127698 h 127698"/>
              <a:gd name="connsiteX6" fmla="*/ 298767 w 298767"/>
              <a:gd name="connsiteY6" fmla="*/ 1715 h 127698"/>
              <a:gd name="connsiteX7" fmla="*/ 289306 w 298767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67" h="127698">
                <a:moveTo>
                  <a:pt x="289306" y="0"/>
                </a:moveTo>
                <a:cubicBezTo>
                  <a:pt x="261938" y="11811"/>
                  <a:pt x="176657" y="62547"/>
                  <a:pt x="149352" y="76391"/>
                </a:cubicBezTo>
                <a:cubicBezTo>
                  <a:pt x="122047" y="62547"/>
                  <a:pt x="36767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618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1" y="23051"/>
                  <a:pt x="298767" y="1715"/>
                </a:cubicBezTo>
                <a:lnTo>
                  <a:pt x="289306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5" name="Volný tvar: obrazec 394">
            <a:extLst>
              <a:ext uri="{FF2B5EF4-FFF2-40B4-BE49-F238E27FC236}">
                <a16:creationId xmlns:a16="http://schemas.microsoft.com/office/drawing/2014/main" id="{ED845DCA-19BE-43E2-A439-DE98423C43D8}"/>
              </a:ext>
            </a:extLst>
          </p:cNvPr>
          <p:cNvSpPr/>
          <p:nvPr/>
        </p:nvSpPr>
        <p:spPr>
          <a:xfrm>
            <a:off x="11188509" y="6355524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352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657" y="62547"/>
                  <a:pt x="149352" y="76391"/>
                </a:cubicBezTo>
                <a:cubicBezTo>
                  <a:pt x="122047" y="62547"/>
                  <a:pt x="36703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145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  <p:sp>
        <p:nvSpPr>
          <p:cNvPr id="396" name="Volný tvar: obrazec 395">
            <a:extLst>
              <a:ext uri="{FF2B5EF4-FFF2-40B4-BE49-F238E27FC236}">
                <a16:creationId xmlns:a16="http://schemas.microsoft.com/office/drawing/2014/main" id="{75C97D6B-5360-4B05-856D-91F8EFC1DCBF}"/>
              </a:ext>
            </a:extLst>
          </p:cNvPr>
          <p:cNvSpPr/>
          <p:nvPr/>
        </p:nvSpPr>
        <p:spPr>
          <a:xfrm>
            <a:off x="11517883" y="6355524"/>
            <a:ext cx="298704" cy="127698"/>
          </a:xfrm>
          <a:custGeom>
            <a:avLst/>
            <a:gdLst>
              <a:gd name="connsiteX0" fmla="*/ 289370 w 298704"/>
              <a:gd name="connsiteY0" fmla="*/ 0 h 127698"/>
              <a:gd name="connsiteX1" fmla="*/ 149416 w 298704"/>
              <a:gd name="connsiteY1" fmla="*/ 76391 h 127698"/>
              <a:gd name="connsiteX2" fmla="*/ 9398 w 298704"/>
              <a:gd name="connsiteY2" fmla="*/ 0 h 127698"/>
              <a:gd name="connsiteX3" fmla="*/ 0 w 298704"/>
              <a:gd name="connsiteY3" fmla="*/ 1715 h 127698"/>
              <a:gd name="connsiteX4" fmla="*/ 147066 w 298704"/>
              <a:gd name="connsiteY4" fmla="*/ 127698 h 127698"/>
              <a:gd name="connsiteX5" fmla="*/ 151638 w 298704"/>
              <a:gd name="connsiteY5" fmla="*/ 127698 h 127698"/>
              <a:gd name="connsiteX6" fmla="*/ 298704 w 298704"/>
              <a:gd name="connsiteY6" fmla="*/ 1715 h 127698"/>
              <a:gd name="connsiteX7" fmla="*/ 289370 w 298704"/>
              <a:gd name="connsiteY7" fmla="*/ 0 h 12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8704" h="127698">
                <a:moveTo>
                  <a:pt x="289370" y="0"/>
                </a:moveTo>
                <a:cubicBezTo>
                  <a:pt x="262001" y="11811"/>
                  <a:pt x="176657" y="62547"/>
                  <a:pt x="149416" y="76391"/>
                </a:cubicBezTo>
                <a:cubicBezTo>
                  <a:pt x="122110" y="62547"/>
                  <a:pt x="36830" y="11811"/>
                  <a:pt x="9398" y="0"/>
                </a:cubicBezTo>
                <a:lnTo>
                  <a:pt x="0" y="1715"/>
                </a:lnTo>
                <a:cubicBezTo>
                  <a:pt x="27622" y="23051"/>
                  <a:pt x="122555" y="101917"/>
                  <a:pt x="147066" y="127698"/>
                </a:cubicBezTo>
                <a:lnTo>
                  <a:pt x="151638" y="127698"/>
                </a:lnTo>
                <a:cubicBezTo>
                  <a:pt x="176149" y="101917"/>
                  <a:pt x="271082" y="23051"/>
                  <a:pt x="298704" y="1715"/>
                </a:cubicBezTo>
                <a:lnTo>
                  <a:pt x="289370" y="0"/>
                </a:lnTo>
                <a:close/>
              </a:path>
            </a:pathLst>
          </a:custGeom>
          <a:solidFill>
            <a:srgbClr val="FFFFFF"/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3466885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EE9132D6-0004-C34B-A570-7AECE002713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968710" cy="6858000"/>
          </a:xfr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en-US"/>
          </a:p>
        </p:txBody>
      </p:sp>
      <p:sp>
        <p:nvSpPr>
          <p:cNvPr id="3" name="Oval 4">
            <a:extLst>
              <a:ext uri="{FF2B5EF4-FFF2-40B4-BE49-F238E27FC236}">
                <a16:creationId xmlns:a16="http://schemas.microsoft.com/office/drawing/2014/main" id="{BBCCF403-77F5-E64B-B3A1-43CAED52C50B}"/>
              </a:ext>
            </a:extLst>
          </p:cNvPr>
          <p:cNvSpPr/>
          <p:nvPr userDrawn="1"/>
        </p:nvSpPr>
        <p:spPr>
          <a:xfrm>
            <a:off x="11512532" y="470009"/>
            <a:ext cx="277139" cy="277067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 b="0" i="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F4AFA0A0-434E-E340-A675-5E45B45DDFED}"/>
              </a:ext>
            </a:extLst>
          </p:cNvPr>
          <p:cNvSpPr txBox="1"/>
          <p:nvPr userDrawn="1"/>
        </p:nvSpPr>
        <p:spPr>
          <a:xfrm>
            <a:off x="11573355" y="531598"/>
            <a:ext cx="155492" cy="153888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fld id="{C2130A1F-96FE-9345-9E91-FD9BE4197128}" type="slidenum">
              <a:rPr lang="en-US" sz="1000" b="0" i="0" spc="0" smtClean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pPr algn="ctr"/>
              <a:t>‹#›</a:t>
            </a:fld>
            <a:endParaRPr lang="en-US" sz="1400" b="0" i="0" spc="0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989319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EE9132D6-0004-C34B-A570-7AECE002713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3429000"/>
          </a:xfr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657585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7319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Jenom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5B5753B2-7120-4931-B4BD-A1BB1BC684B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2936039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EE9132D6-0004-C34B-A570-7AECE002713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054072" cy="6858000"/>
          </a:xfr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912952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9227944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CB311F37-3D6D-40D0-9708-9A9E398A69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obsah 2">
            <a:extLst>
              <a:ext uri="{FF2B5EF4-FFF2-40B4-BE49-F238E27FC236}">
                <a16:creationId xmlns:a16="http://schemas.microsoft.com/office/drawing/2014/main" id="{A5C95A07-1B5A-4B2F-B096-FC6B33FD0A2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cs-CZ"/>
              <a:t>Upravte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AF6AA8F7-C066-4365-A552-9BD241DA02A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982662" y="6593277"/>
            <a:ext cx="957263" cy="156773"/>
          </a:xfrm>
          <a:prstGeom prst="rect">
            <a:avLst/>
          </a:prstGeom>
        </p:spPr>
        <p:txBody>
          <a:bodyPr/>
          <a:lstStyle/>
          <a:p>
            <a:fld id="{CDB2A0F2-E515-4EF2-813C-F4579C60ED1F}" type="datetime1">
              <a:rPr lang="cs-CZ" smtClean="0"/>
              <a:t>30.09.2021</a:t>
            </a:fld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339B6AF3-6F78-41E0-A6F7-D5303A3E7D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144249" y="6593277"/>
            <a:ext cx="671511" cy="156773"/>
          </a:xfrm>
          <a:prstGeom prst="rect">
            <a:avLst/>
          </a:prstGeom>
        </p:spPr>
        <p:txBody>
          <a:bodyPr/>
          <a:lstStyle/>
          <a:p>
            <a:fld id="{7E423121-FB00-4C88-951D-19BBB06454AF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90579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18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slideLayout" Target="../slideLayouts/slideLayout29.xml"/><Relationship Id="rId2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28.xml"/><Relationship Id="rId20" Type="http://schemas.openxmlformats.org/officeDocument/2006/relationships/image" Target="../media/image2.png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22.xml"/><Relationship Id="rId19" Type="http://schemas.openxmlformats.org/officeDocument/2006/relationships/image" Target="../media/image1.png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1" y="365126"/>
            <a:ext cx="10515600" cy="81288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82663" y="1590718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4AFA0A0-434E-E340-A675-5E45B45DDFED}"/>
              </a:ext>
            </a:extLst>
          </p:cNvPr>
          <p:cNvSpPr txBox="1"/>
          <p:nvPr userDrawn="1"/>
        </p:nvSpPr>
        <p:spPr>
          <a:xfrm>
            <a:off x="11215074" y="442590"/>
            <a:ext cx="155492" cy="153888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fld id="{C2130A1F-96FE-9345-9E91-FD9BE4197128}" type="slidenum">
              <a:rPr lang="en-US" sz="1000" b="0" i="0" spc="0" smtClean="0">
                <a:solidFill>
                  <a:schemeClr val="bg1"/>
                </a:solidFill>
                <a:latin typeface="Poppins Medium" pitchFamily="2" charset="77"/>
                <a:cs typeface="Poppins Medium" pitchFamily="2" charset="77"/>
              </a:rPr>
              <a:pPr algn="ctr"/>
              <a:t>‹#›</a:t>
            </a:fld>
            <a:endParaRPr lang="en-US" sz="1400" b="0" i="0" spc="0" dirty="0">
              <a:solidFill>
                <a:schemeClr val="bg1"/>
              </a:solidFill>
              <a:latin typeface="Poppins Medium" pitchFamily="2" charset="77"/>
              <a:cs typeface="Poppins Medium" pitchFamily="2" charset="77"/>
            </a:endParaRPr>
          </a:p>
        </p:txBody>
      </p:sp>
      <p:sp>
        <p:nvSpPr>
          <p:cNvPr id="6" name="Oval 4">
            <a:extLst>
              <a:ext uri="{FF2B5EF4-FFF2-40B4-BE49-F238E27FC236}">
                <a16:creationId xmlns:a16="http://schemas.microsoft.com/office/drawing/2014/main" id="{BBCCF403-77F5-E64B-B3A1-43CAED52C50B}"/>
              </a:ext>
            </a:extLst>
          </p:cNvPr>
          <p:cNvSpPr/>
          <p:nvPr userDrawn="1"/>
        </p:nvSpPr>
        <p:spPr>
          <a:xfrm>
            <a:off x="350262" y="6162355"/>
            <a:ext cx="277139" cy="277067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 b="0" i="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" name="TextBox 3">
            <a:extLst>
              <a:ext uri="{FF2B5EF4-FFF2-40B4-BE49-F238E27FC236}">
                <a16:creationId xmlns:a16="http://schemas.microsoft.com/office/drawing/2014/main" id="{F4AFA0A0-434E-E340-A675-5E45B45DDFED}"/>
              </a:ext>
            </a:extLst>
          </p:cNvPr>
          <p:cNvSpPr txBox="1"/>
          <p:nvPr userDrawn="1"/>
        </p:nvSpPr>
        <p:spPr>
          <a:xfrm>
            <a:off x="411085" y="6223944"/>
            <a:ext cx="155492" cy="153888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fld id="{C2130A1F-96FE-9345-9E91-FD9BE4197128}" type="slidenum">
              <a:rPr lang="en-US" sz="1000" b="0" i="0" spc="0" smtClean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pPr algn="ctr"/>
              <a:t>‹#›</a:t>
            </a:fld>
            <a:endParaRPr lang="en-US" sz="1400" b="0" i="0" spc="0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3093D0B6-A602-4DBE-8C8F-0190BD07A0C4}"/>
              </a:ext>
            </a:extLst>
          </p:cNvPr>
          <p:cNvSpPr>
            <a:spLocks/>
          </p:cNvSpPr>
          <p:nvPr userDrawn="1"/>
        </p:nvSpPr>
        <p:spPr bwMode="auto">
          <a:xfrm>
            <a:off x="982663" y="6118225"/>
            <a:ext cx="298450" cy="127000"/>
          </a:xfrm>
          <a:custGeom>
            <a:avLst/>
            <a:gdLst>
              <a:gd name="T0" fmla="*/ 182 w 188"/>
              <a:gd name="T1" fmla="*/ 0 h 80"/>
              <a:gd name="T2" fmla="*/ 94 w 188"/>
              <a:gd name="T3" fmla="*/ 48 h 80"/>
              <a:gd name="T4" fmla="*/ 6 w 188"/>
              <a:gd name="T5" fmla="*/ 0 h 80"/>
              <a:gd name="T6" fmla="*/ 0 w 188"/>
              <a:gd name="T7" fmla="*/ 1 h 80"/>
              <a:gd name="T8" fmla="*/ 93 w 188"/>
              <a:gd name="T9" fmla="*/ 80 h 80"/>
              <a:gd name="T10" fmla="*/ 95 w 188"/>
              <a:gd name="T11" fmla="*/ 80 h 80"/>
              <a:gd name="T12" fmla="*/ 188 w 188"/>
              <a:gd name="T13" fmla="*/ 1 h 80"/>
              <a:gd name="T14" fmla="*/ 182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2" y="0"/>
                </a:moveTo>
                <a:cubicBezTo>
                  <a:pt x="165" y="7"/>
                  <a:pt x="111" y="39"/>
                  <a:pt x="94" y="48"/>
                </a:cubicBezTo>
                <a:cubicBezTo>
                  <a:pt x="77" y="39"/>
                  <a:pt x="23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7" y="14"/>
                  <a:pt x="77" y="64"/>
                  <a:pt x="93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111" y="64"/>
                  <a:pt x="171" y="14"/>
                  <a:pt x="188" y="1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9" name="Freeform 6">
            <a:extLst>
              <a:ext uri="{FF2B5EF4-FFF2-40B4-BE49-F238E27FC236}">
                <a16:creationId xmlns:a16="http://schemas.microsoft.com/office/drawing/2014/main" id="{1D3A86D7-EA30-4DB3-BD04-B46D210FD8F1}"/>
              </a:ext>
            </a:extLst>
          </p:cNvPr>
          <p:cNvSpPr>
            <a:spLocks/>
          </p:cNvSpPr>
          <p:nvPr userDrawn="1"/>
        </p:nvSpPr>
        <p:spPr bwMode="auto">
          <a:xfrm>
            <a:off x="1311275" y="6118225"/>
            <a:ext cx="300038" cy="127000"/>
          </a:xfrm>
          <a:custGeom>
            <a:avLst/>
            <a:gdLst>
              <a:gd name="T0" fmla="*/ 183 w 189"/>
              <a:gd name="T1" fmla="*/ 0 h 80"/>
              <a:gd name="T2" fmla="*/ 94 w 189"/>
              <a:gd name="T3" fmla="*/ 48 h 80"/>
              <a:gd name="T4" fmla="*/ 6 w 189"/>
              <a:gd name="T5" fmla="*/ 0 h 80"/>
              <a:gd name="T6" fmla="*/ 0 w 189"/>
              <a:gd name="T7" fmla="*/ 1 h 80"/>
              <a:gd name="T8" fmla="*/ 93 w 189"/>
              <a:gd name="T9" fmla="*/ 80 h 80"/>
              <a:gd name="T10" fmla="*/ 96 w 189"/>
              <a:gd name="T11" fmla="*/ 80 h 80"/>
              <a:gd name="T12" fmla="*/ 189 w 189"/>
              <a:gd name="T13" fmla="*/ 1 h 80"/>
              <a:gd name="T14" fmla="*/ 183 w 189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9" h="80">
                <a:moveTo>
                  <a:pt x="183" y="0"/>
                </a:moveTo>
                <a:cubicBezTo>
                  <a:pt x="165" y="7"/>
                  <a:pt x="112" y="39"/>
                  <a:pt x="94" y="48"/>
                </a:cubicBezTo>
                <a:cubicBezTo>
                  <a:pt x="77" y="39"/>
                  <a:pt x="23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8" y="14"/>
                  <a:pt x="78" y="64"/>
                  <a:pt x="93" y="80"/>
                </a:cubicBezTo>
                <a:cubicBezTo>
                  <a:pt x="96" y="80"/>
                  <a:pt x="96" y="80"/>
                  <a:pt x="96" y="80"/>
                </a:cubicBezTo>
                <a:cubicBezTo>
                  <a:pt x="111" y="64"/>
                  <a:pt x="171" y="14"/>
                  <a:pt x="189" y="1"/>
                </a:cubicBezTo>
                <a:cubicBezTo>
                  <a:pt x="183" y="0"/>
                  <a:pt x="183" y="0"/>
                  <a:pt x="183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10" name="Freeform 7">
            <a:extLst>
              <a:ext uri="{FF2B5EF4-FFF2-40B4-BE49-F238E27FC236}">
                <a16:creationId xmlns:a16="http://schemas.microsoft.com/office/drawing/2014/main" id="{7D4D58D3-4643-4F59-B3BC-51ADAF727EB2}"/>
              </a:ext>
            </a:extLst>
          </p:cNvPr>
          <p:cNvSpPr>
            <a:spLocks/>
          </p:cNvSpPr>
          <p:nvPr userDrawn="1"/>
        </p:nvSpPr>
        <p:spPr bwMode="auto">
          <a:xfrm>
            <a:off x="1641475" y="6118225"/>
            <a:ext cx="298450" cy="127000"/>
          </a:xfrm>
          <a:custGeom>
            <a:avLst/>
            <a:gdLst>
              <a:gd name="T0" fmla="*/ 182 w 188"/>
              <a:gd name="T1" fmla="*/ 0 h 80"/>
              <a:gd name="T2" fmla="*/ 94 w 188"/>
              <a:gd name="T3" fmla="*/ 48 h 80"/>
              <a:gd name="T4" fmla="*/ 6 w 188"/>
              <a:gd name="T5" fmla="*/ 0 h 80"/>
              <a:gd name="T6" fmla="*/ 0 w 188"/>
              <a:gd name="T7" fmla="*/ 1 h 80"/>
              <a:gd name="T8" fmla="*/ 92 w 188"/>
              <a:gd name="T9" fmla="*/ 80 h 80"/>
              <a:gd name="T10" fmla="*/ 95 w 188"/>
              <a:gd name="T11" fmla="*/ 80 h 80"/>
              <a:gd name="T12" fmla="*/ 188 w 188"/>
              <a:gd name="T13" fmla="*/ 1 h 80"/>
              <a:gd name="T14" fmla="*/ 182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2" y="0"/>
                </a:moveTo>
                <a:cubicBezTo>
                  <a:pt x="165" y="7"/>
                  <a:pt x="111" y="39"/>
                  <a:pt x="94" y="48"/>
                </a:cubicBezTo>
                <a:cubicBezTo>
                  <a:pt x="77" y="39"/>
                  <a:pt x="23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7" y="14"/>
                  <a:pt x="77" y="64"/>
                  <a:pt x="9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111" y="64"/>
                  <a:pt x="170" y="14"/>
                  <a:pt x="188" y="1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11" name="Freeform 8">
            <a:extLst>
              <a:ext uri="{FF2B5EF4-FFF2-40B4-BE49-F238E27FC236}">
                <a16:creationId xmlns:a16="http://schemas.microsoft.com/office/drawing/2014/main" id="{B985EAC9-5F65-47D2-A069-BE7421840D1D}"/>
              </a:ext>
            </a:extLst>
          </p:cNvPr>
          <p:cNvSpPr>
            <a:spLocks/>
          </p:cNvSpPr>
          <p:nvPr userDrawn="1"/>
        </p:nvSpPr>
        <p:spPr bwMode="auto">
          <a:xfrm>
            <a:off x="1970088" y="6118225"/>
            <a:ext cx="298450" cy="127000"/>
          </a:xfrm>
          <a:custGeom>
            <a:avLst/>
            <a:gdLst>
              <a:gd name="T0" fmla="*/ 182 w 188"/>
              <a:gd name="T1" fmla="*/ 0 h 80"/>
              <a:gd name="T2" fmla="*/ 94 w 188"/>
              <a:gd name="T3" fmla="*/ 48 h 80"/>
              <a:gd name="T4" fmla="*/ 6 w 188"/>
              <a:gd name="T5" fmla="*/ 0 h 80"/>
              <a:gd name="T6" fmla="*/ 0 w 188"/>
              <a:gd name="T7" fmla="*/ 1 h 80"/>
              <a:gd name="T8" fmla="*/ 93 w 188"/>
              <a:gd name="T9" fmla="*/ 80 h 80"/>
              <a:gd name="T10" fmla="*/ 96 w 188"/>
              <a:gd name="T11" fmla="*/ 80 h 80"/>
              <a:gd name="T12" fmla="*/ 188 w 188"/>
              <a:gd name="T13" fmla="*/ 1 h 80"/>
              <a:gd name="T14" fmla="*/ 182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2" y="0"/>
                </a:moveTo>
                <a:cubicBezTo>
                  <a:pt x="165" y="7"/>
                  <a:pt x="111" y="39"/>
                  <a:pt x="94" y="48"/>
                </a:cubicBezTo>
                <a:cubicBezTo>
                  <a:pt x="77" y="39"/>
                  <a:pt x="23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8" y="14"/>
                  <a:pt x="77" y="64"/>
                  <a:pt x="93" y="80"/>
                </a:cubicBezTo>
                <a:cubicBezTo>
                  <a:pt x="96" y="80"/>
                  <a:pt x="96" y="80"/>
                  <a:pt x="96" y="80"/>
                </a:cubicBezTo>
                <a:cubicBezTo>
                  <a:pt x="111" y="64"/>
                  <a:pt x="171" y="14"/>
                  <a:pt x="188" y="1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12" name="Freeform 9">
            <a:extLst>
              <a:ext uri="{FF2B5EF4-FFF2-40B4-BE49-F238E27FC236}">
                <a16:creationId xmlns:a16="http://schemas.microsoft.com/office/drawing/2014/main" id="{40F5A126-9672-4D61-B520-726987AF01F8}"/>
              </a:ext>
            </a:extLst>
          </p:cNvPr>
          <p:cNvSpPr>
            <a:spLocks/>
          </p:cNvSpPr>
          <p:nvPr userDrawn="1"/>
        </p:nvSpPr>
        <p:spPr bwMode="auto">
          <a:xfrm>
            <a:off x="2300288" y="6118225"/>
            <a:ext cx="298450" cy="127000"/>
          </a:xfrm>
          <a:custGeom>
            <a:avLst/>
            <a:gdLst>
              <a:gd name="T0" fmla="*/ 182 w 188"/>
              <a:gd name="T1" fmla="*/ 0 h 80"/>
              <a:gd name="T2" fmla="*/ 94 w 188"/>
              <a:gd name="T3" fmla="*/ 48 h 80"/>
              <a:gd name="T4" fmla="*/ 5 w 188"/>
              <a:gd name="T5" fmla="*/ 0 h 80"/>
              <a:gd name="T6" fmla="*/ 0 w 188"/>
              <a:gd name="T7" fmla="*/ 1 h 80"/>
              <a:gd name="T8" fmla="*/ 92 w 188"/>
              <a:gd name="T9" fmla="*/ 80 h 80"/>
              <a:gd name="T10" fmla="*/ 95 w 188"/>
              <a:gd name="T11" fmla="*/ 80 h 80"/>
              <a:gd name="T12" fmla="*/ 188 w 188"/>
              <a:gd name="T13" fmla="*/ 1 h 80"/>
              <a:gd name="T14" fmla="*/ 182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2" y="0"/>
                </a:moveTo>
                <a:cubicBezTo>
                  <a:pt x="165" y="7"/>
                  <a:pt x="111" y="39"/>
                  <a:pt x="94" y="48"/>
                </a:cubicBezTo>
                <a:cubicBezTo>
                  <a:pt x="76" y="39"/>
                  <a:pt x="23" y="7"/>
                  <a:pt x="5" y="0"/>
                </a:cubicBezTo>
                <a:cubicBezTo>
                  <a:pt x="0" y="1"/>
                  <a:pt x="0" y="1"/>
                  <a:pt x="0" y="1"/>
                </a:cubicBezTo>
                <a:cubicBezTo>
                  <a:pt x="17" y="14"/>
                  <a:pt x="77" y="64"/>
                  <a:pt x="9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110" y="64"/>
                  <a:pt x="170" y="14"/>
                  <a:pt x="188" y="1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13" name="Freeform 10">
            <a:extLst>
              <a:ext uri="{FF2B5EF4-FFF2-40B4-BE49-F238E27FC236}">
                <a16:creationId xmlns:a16="http://schemas.microsoft.com/office/drawing/2014/main" id="{D684EC8B-EAFC-4421-A904-739BBBDDF784}"/>
              </a:ext>
            </a:extLst>
          </p:cNvPr>
          <p:cNvSpPr>
            <a:spLocks/>
          </p:cNvSpPr>
          <p:nvPr userDrawn="1"/>
        </p:nvSpPr>
        <p:spPr bwMode="auto">
          <a:xfrm>
            <a:off x="2628900" y="6118225"/>
            <a:ext cx="298450" cy="127000"/>
          </a:xfrm>
          <a:custGeom>
            <a:avLst/>
            <a:gdLst>
              <a:gd name="T0" fmla="*/ 182 w 188"/>
              <a:gd name="T1" fmla="*/ 0 h 80"/>
              <a:gd name="T2" fmla="*/ 94 w 188"/>
              <a:gd name="T3" fmla="*/ 48 h 80"/>
              <a:gd name="T4" fmla="*/ 6 w 188"/>
              <a:gd name="T5" fmla="*/ 0 h 80"/>
              <a:gd name="T6" fmla="*/ 0 w 188"/>
              <a:gd name="T7" fmla="*/ 1 h 80"/>
              <a:gd name="T8" fmla="*/ 93 w 188"/>
              <a:gd name="T9" fmla="*/ 80 h 80"/>
              <a:gd name="T10" fmla="*/ 96 w 188"/>
              <a:gd name="T11" fmla="*/ 80 h 80"/>
              <a:gd name="T12" fmla="*/ 188 w 188"/>
              <a:gd name="T13" fmla="*/ 1 h 80"/>
              <a:gd name="T14" fmla="*/ 182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2" y="0"/>
                </a:moveTo>
                <a:cubicBezTo>
                  <a:pt x="165" y="7"/>
                  <a:pt x="111" y="39"/>
                  <a:pt x="94" y="48"/>
                </a:cubicBezTo>
                <a:cubicBezTo>
                  <a:pt x="77" y="39"/>
                  <a:pt x="23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7" y="14"/>
                  <a:pt x="77" y="64"/>
                  <a:pt x="93" y="80"/>
                </a:cubicBezTo>
                <a:cubicBezTo>
                  <a:pt x="96" y="80"/>
                  <a:pt x="96" y="80"/>
                  <a:pt x="96" y="80"/>
                </a:cubicBezTo>
                <a:cubicBezTo>
                  <a:pt x="111" y="64"/>
                  <a:pt x="171" y="14"/>
                  <a:pt x="188" y="1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14" name="Freeform 11">
            <a:extLst>
              <a:ext uri="{FF2B5EF4-FFF2-40B4-BE49-F238E27FC236}">
                <a16:creationId xmlns:a16="http://schemas.microsoft.com/office/drawing/2014/main" id="{51D6E31F-2DAA-4244-A8F8-7D1809ABB7FE}"/>
              </a:ext>
            </a:extLst>
          </p:cNvPr>
          <p:cNvSpPr>
            <a:spLocks/>
          </p:cNvSpPr>
          <p:nvPr userDrawn="1"/>
        </p:nvSpPr>
        <p:spPr bwMode="auto">
          <a:xfrm>
            <a:off x="2957513" y="6118225"/>
            <a:ext cx="298450" cy="127000"/>
          </a:xfrm>
          <a:custGeom>
            <a:avLst/>
            <a:gdLst>
              <a:gd name="T0" fmla="*/ 183 w 188"/>
              <a:gd name="T1" fmla="*/ 0 h 80"/>
              <a:gd name="T2" fmla="*/ 94 w 188"/>
              <a:gd name="T3" fmla="*/ 48 h 80"/>
              <a:gd name="T4" fmla="*/ 6 w 188"/>
              <a:gd name="T5" fmla="*/ 0 h 80"/>
              <a:gd name="T6" fmla="*/ 0 w 188"/>
              <a:gd name="T7" fmla="*/ 1 h 80"/>
              <a:gd name="T8" fmla="*/ 93 w 188"/>
              <a:gd name="T9" fmla="*/ 80 h 80"/>
              <a:gd name="T10" fmla="*/ 96 w 188"/>
              <a:gd name="T11" fmla="*/ 80 h 80"/>
              <a:gd name="T12" fmla="*/ 188 w 188"/>
              <a:gd name="T13" fmla="*/ 1 h 80"/>
              <a:gd name="T14" fmla="*/ 183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3" y="0"/>
                </a:moveTo>
                <a:cubicBezTo>
                  <a:pt x="165" y="7"/>
                  <a:pt x="112" y="39"/>
                  <a:pt x="94" y="48"/>
                </a:cubicBezTo>
                <a:cubicBezTo>
                  <a:pt x="77" y="39"/>
                  <a:pt x="23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8" y="14"/>
                  <a:pt x="78" y="64"/>
                  <a:pt x="93" y="80"/>
                </a:cubicBezTo>
                <a:cubicBezTo>
                  <a:pt x="96" y="80"/>
                  <a:pt x="96" y="80"/>
                  <a:pt x="96" y="80"/>
                </a:cubicBezTo>
                <a:cubicBezTo>
                  <a:pt x="111" y="64"/>
                  <a:pt x="171" y="14"/>
                  <a:pt x="188" y="1"/>
                </a:cubicBezTo>
                <a:cubicBezTo>
                  <a:pt x="183" y="0"/>
                  <a:pt x="183" y="0"/>
                  <a:pt x="183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15" name="Freeform 12">
            <a:extLst>
              <a:ext uri="{FF2B5EF4-FFF2-40B4-BE49-F238E27FC236}">
                <a16:creationId xmlns:a16="http://schemas.microsoft.com/office/drawing/2014/main" id="{E93EFBAD-1226-4FE6-9D13-F7655949E4F9}"/>
              </a:ext>
            </a:extLst>
          </p:cNvPr>
          <p:cNvSpPr>
            <a:spLocks/>
          </p:cNvSpPr>
          <p:nvPr userDrawn="1"/>
        </p:nvSpPr>
        <p:spPr bwMode="auto">
          <a:xfrm>
            <a:off x="3287713" y="6118225"/>
            <a:ext cx="298450" cy="127000"/>
          </a:xfrm>
          <a:custGeom>
            <a:avLst/>
            <a:gdLst>
              <a:gd name="T0" fmla="*/ 182 w 188"/>
              <a:gd name="T1" fmla="*/ 0 h 80"/>
              <a:gd name="T2" fmla="*/ 94 w 188"/>
              <a:gd name="T3" fmla="*/ 48 h 80"/>
              <a:gd name="T4" fmla="*/ 6 w 188"/>
              <a:gd name="T5" fmla="*/ 0 h 80"/>
              <a:gd name="T6" fmla="*/ 0 w 188"/>
              <a:gd name="T7" fmla="*/ 1 h 80"/>
              <a:gd name="T8" fmla="*/ 92 w 188"/>
              <a:gd name="T9" fmla="*/ 80 h 80"/>
              <a:gd name="T10" fmla="*/ 95 w 188"/>
              <a:gd name="T11" fmla="*/ 80 h 80"/>
              <a:gd name="T12" fmla="*/ 188 w 188"/>
              <a:gd name="T13" fmla="*/ 1 h 80"/>
              <a:gd name="T14" fmla="*/ 182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2" y="0"/>
                </a:moveTo>
                <a:cubicBezTo>
                  <a:pt x="165" y="7"/>
                  <a:pt x="111" y="39"/>
                  <a:pt x="94" y="48"/>
                </a:cubicBezTo>
                <a:cubicBezTo>
                  <a:pt x="77" y="39"/>
                  <a:pt x="23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7" y="14"/>
                  <a:pt x="77" y="64"/>
                  <a:pt x="9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111" y="64"/>
                  <a:pt x="171" y="14"/>
                  <a:pt x="188" y="1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16" name="Freeform 13">
            <a:extLst>
              <a:ext uri="{FF2B5EF4-FFF2-40B4-BE49-F238E27FC236}">
                <a16:creationId xmlns:a16="http://schemas.microsoft.com/office/drawing/2014/main" id="{C899395C-1511-4E84-AD9F-429BDF3B0600}"/>
              </a:ext>
            </a:extLst>
          </p:cNvPr>
          <p:cNvSpPr>
            <a:spLocks/>
          </p:cNvSpPr>
          <p:nvPr userDrawn="1"/>
        </p:nvSpPr>
        <p:spPr bwMode="auto">
          <a:xfrm>
            <a:off x="3616325" y="6118225"/>
            <a:ext cx="298450" cy="127000"/>
          </a:xfrm>
          <a:custGeom>
            <a:avLst/>
            <a:gdLst>
              <a:gd name="T0" fmla="*/ 182 w 188"/>
              <a:gd name="T1" fmla="*/ 0 h 80"/>
              <a:gd name="T2" fmla="*/ 94 w 188"/>
              <a:gd name="T3" fmla="*/ 48 h 80"/>
              <a:gd name="T4" fmla="*/ 6 w 188"/>
              <a:gd name="T5" fmla="*/ 0 h 80"/>
              <a:gd name="T6" fmla="*/ 0 w 188"/>
              <a:gd name="T7" fmla="*/ 1 h 80"/>
              <a:gd name="T8" fmla="*/ 93 w 188"/>
              <a:gd name="T9" fmla="*/ 80 h 80"/>
              <a:gd name="T10" fmla="*/ 96 w 188"/>
              <a:gd name="T11" fmla="*/ 80 h 80"/>
              <a:gd name="T12" fmla="*/ 188 w 188"/>
              <a:gd name="T13" fmla="*/ 1 h 80"/>
              <a:gd name="T14" fmla="*/ 182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2" y="0"/>
                </a:moveTo>
                <a:cubicBezTo>
                  <a:pt x="165" y="7"/>
                  <a:pt x="111" y="39"/>
                  <a:pt x="94" y="48"/>
                </a:cubicBezTo>
                <a:cubicBezTo>
                  <a:pt x="77" y="39"/>
                  <a:pt x="23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8" y="14"/>
                  <a:pt x="77" y="64"/>
                  <a:pt x="93" y="80"/>
                </a:cubicBezTo>
                <a:cubicBezTo>
                  <a:pt x="96" y="80"/>
                  <a:pt x="96" y="80"/>
                  <a:pt x="96" y="80"/>
                </a:cubicBezTo>
                <a:cubicBezTo>
                  <a:pt x="111" y="64"/>
                  <a:pt x="171" y="14"/>
                  <a:pt x="188" y="1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17" name="Freeform 14">
            <a:extLst>
              <a:ext uri="{FF2B5EF4-FFF2-40B4-BE49-F238E27FC236}">
                <a16:creationId xmlns:a16="http://schemas.microsoft.com/office/drawing/2014/main" id="{DE596E33-2AFB-4245-B4B2-10CB9E753DB5}"/>
              </a:ext>
            </a:extLst>
          </p:cNvPr>
          <p:cNvSpPr>
            <a:spLocks/>
          </p:cNvSpPr>
          <p:nvPr userDrawn="1"/>
        </p:nvSpPr>
        <p:spPr bwMode="auto">
          <a:xfrm>
            <a:off x="3946525" y="6118225"/>
            <a:ext cx="298450" cy="127000"/>
          </a:xfrm>
          <a:custGeom>
            <a:avLst/>
            <a:gdLst>
              <a:gd name="T0" fmla="*/ 182 w 188"/>
              <a:gd name="T1" fmla="*/ 0 h 80"/>
              <a:gd name="T2" fmla="*/ 94 w 188"/>
              <a:gd name="T3" fmla="*/ 48 h 80"/>
              <a:gd name="T4" fmla="*/ 5 w 188"/>
              <a:gd name="T5" fmla="*/ 0 h 80"/>
              <a:gd name="T6" fmla="*/ 0 w 188"/>
              <a:gd name="T7" fmla="*/ 1 h 80"/>
              <a:gd name="T8" fmla="*/ 92 w 188"/>
              <a:gd name="T9" fmla="*/ 80 h 80"/>
              <a:gd name="T10" fmla="*/ 95 w 188"/>
              <a:gd name="T11" fmla="*/ 80 h 80"/>
              <a:gd name="T12" fmla="*/ 188 w 188"/>
              <a:gd name="T13" fmla="*/ 1 h 80"/>
              <a:gd name="T14" fmla="*/ 182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2" y="0"/>
                </a:moveTo>
                <a:cubicBezTo>
                  <a:pt x="165" y="7"/>
                  <a:pt x="111" y="39"/>
                  <a:pt x="94" y="48"/>
                </a:cubicBezTo>
                <a:cubicBezTo>
                  <a:pt x="76" y="39"/>
                  <a:pt x="23" y="7"/>
                  <a:pt x="5" y="0"/>
                </a:cubicBezTo>
                <a:cubicBezTo>
                  <a:pt x="0" y="1"/>
                  <a:pt x="0" y="1"/>
                  <a:pt x="0" y="1"/>
                </a:cubicBezTo>
                <a:cubicBezTo>
                  <a:pt x="17" y="14"/>
                  <a:pt x="77" y="64"/>
                  <a:pt x="9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111" y="64"/>
                  <a:pt x="170" y="14"/>
                  <a:pt x="188" y="1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18" name="Freeform 15">
            <a:extLst>
              <a:ext uri="{FF2B5EF4-FFF2-40B4-BE49-F238E27FC236}">
                <a16:creationId xmlns:a16="http://schemas.microsoft.com/office/drawing/2014/main" id="{ADB6A147-9063-4822-ACFF-621A99B3241B}"/>
              </a:ext>
            </a:extLst>
          </p:cNvPr>
          <p:cNvSpPr>
            <a:spLocks/>
          </p:cNvSpPr>
          <p:nvPr userDrawn="1"/>
        </p:nvSpPr>
        <p:spPr bwMode="auto">
          <a:xfrm>
            <a:off x="4275138" y="6118225"/>
            <a:ext cx="298450" cy="127000"/>
          </a:xfrm>
          <a:custGeom>
            <a:avLst/>
            <a:gdLst>
              <a:gd name="T0" fmla="*/ 182 w 188"/>
              <a:gd name="T1" fmla="*/ 0 h 80"/>
              <a:gd name="T2" fmla="*/ 94 w 188"/>
              <a:gd name="T3" fmla="*/ 48 h 80"/>
              <a:gd name="T4" fmla="*/ 6 w 188"/>
              <a:gd name="T5" fmla="*/ 0 h 80"/>
              <a:gd name="T6" fmla="*/ 0 w 188"/>
              <a:gd name="T7" fmla="*/ 1 h 80"/>
              <a:gd name="T8" fmla="*/ 93 w 188"/>
              <a:gd name="T9" fmla="*/ 80 h 80"/>
              <a:gd name="T10" fmla="*/ 95 w 188"/>
              <a:gd name="T11" fmla="*/ 80 h 80"/>
              <a:gd name="T12" fmla="*/ 188 w 188"/>
              <a:gd name="T13" fmla="*/ 1 h 80"/>
              <a:gd name="T14" fmla="*/ 182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2" y="0"/>
                </a:moveTo>
                <a:cubicBezTo>
                  <a:pt x="165" y="7"/>
                  <a:pt x="111" y="39"/>
                  <a:pt x="94" y="48"/>
                </a:cubicBezTo>
                <a:cubicBezTo>
                  <a:pt x="77" y="39"/>
                  <a:pt x="23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7" y="14"/>
                  <a:pt x="77" y="64"/>
                  <a:pt x="93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111" y="64"/>
                  <a:pt x="171" y="14"/>
                  <a:pt x="188" y="1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19" name="Freeform 16">
            <a:extLst>
              <a:ext uri="{FF2B5EF4-FFF2-40B4-BE49-F238E27FC236}">
                <a16:creationId xmlns:a16="http://schemas.microsoft.com/office/drawing/2014/main" id="{44F8FED3-602C-4B23-9362-F7F1E7DD2261}"/>
              </a:ext>
            </a:extLst>
          </p:cNvPr>
          <p:cNvSpPr>
            <a:spLocks/>
          </p:cNvSpPr>
          <p:nvPr userDrawn="1"/>
        </p:nvSpPr>
        <p:spPr bwMode="auto">
          <a:xfrm>
            <a:off x="4603750" y="6118225"/>
            <a:ext cx="300038" cy="127000"/>
          </a:xfrm>
          <a:custGeom>
            <a:avLst/>
            <a:gdLst>
              <a:gd name="T0" fmla="*/ 183 w 189"/>
              <a:gd name="T1" fmla="*/ 0 h 80"/>
              <a:gd name="T2" fmla="*/ 94 w 189"/>
              <a:gd name="T3" fmla="*/ 48 h 80"/>
              <a:gd name="T4" fmla="*/ 6 w 189"/>
              <a:gd name="T5" fmla="*/ 0 h 80"/>
              <a:gd name="T6" fmla="*/ 0 w 189"/>
              <a:gd name="T7" fmla="*/ 1 h 80"/>
              <a:gd name="T8" fmla="*/ 93 w 189"/>
              <a:gd name="T9" fmla="*/ 80 h 80"/>
              <a:gd name="T10" fmla="*/ 96 w 189"/>
              <a:gd name="T11" fmla="*/ 80 h 80"/>
              <a:gd name="T12" fmla="*/ 189 w 189"/>
              <a:gd name="T13" fmla="*/ 1 h 80"/>
              <a:gd name="T14" fmla="*/ 183 w 189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9" h="80">
                <a:moveTo>
                  <a:pt x="183" y="0"/>
                </a:moveTo>
                <a:cubicBezTo>
                  <a:pt x="165" y="7"/>
                  <a:pt x="112" y="39"/>
                  <a:pt x="94" y="48"/>
                </a:cubicBezTo>
                <a:cubicBezTo>
                  <a:pt x="77" y="39"/>
                  <a:pt x="24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8" y="14"/>
                  <a:pt x="78" y="64"/>
                  <a:pt x="93" y="80"/>
                </a:cubicBezTo>
                <a:cubicBezTo>
                  <a:pt x="96" y="80"/>
                  <a:pt x="96" y="80"/>
                  <a:pt x="96" y="80"/>
                </a:cubicBezTo>
                <a:cubicBezTo>
                  <a:pt x="111" y="64"/>
                  <a:pt x="171" y="14"/>
                  <a:pt x="189" y="1"/>
                </a:cubicBezTo>
                <a:cubicBezTo>
                  <a:pt x="183" y="0"/>
                  <a:pt x="183" y="0"/>
                  <a:pt x="183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0" name="Freeform 17">
            <a:extLst>
              <a:ext uri="{FF2B5EF4-FFF2-40B4-BE49-F238E27FC236}">
                <a16:creationId xmlns:a16="http://schemas.microsoft.com/office/drawing/2014/main" id="{85B09354-B7D0-40A6-8D0B-D50D7AA5A870}"/>
              </a:ext>
            </a:extLst>
          </p:cNvPr>
          <p:cNvSpPr>
            <a:spLocks/>
          </p:cNvSpPr>
          <p:nvPr userDrawn="1"/>
        </p:nvSpPr>
        <p:spPr bwMode="auto">
          <a:xfrm>
            <a:off x="4933950" y="6118225"/>
            <a:ext cx="298450" cy="127000"/>
          </a:xfrm>
          <a:custGeom>
            <a:avLst/>
            <a:gdLst>
              <a:gd name="T0" fmla="*/ 182 w 188"/>
              <a:gd name="T1" fmla="*/ 0 h 80"/>
              <a:gd name="T2" fmla="*/ 94 w 188"/>
              <a:gd name="T3" fmla="*/ 48 h 80"/>
              <a:gd name="T4" fmla="*/ 6 w 188"/>
              <a:gd name="T5" fmla="*/ 0 h 80"/>
              <a:gd name="T6" fmla="*/ 0 w 188"/>
              <a:gd name="T7" fmla="*/ 1 h 80"/>
              <a:gd name="T8" fmla="*/ 92 w 188"/>
              <a:gd name="T9" fmla="*/ 80 h 80"/>
              <a:gd name="T10" fmla="*/ 95 w 188"/>
              <a:gd name="T11" fmla="*/ 80 h 80"/>
              <a:gd name="T12" fmla="*/ 188 w 188"/>
              <a:gd name="T13" fmla="*/ 1 h 80"/>
              <a:gd name="T14" fmla="*/ 182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2" y="0"/>
                </a:moveTo>
                <a:cubicBezTo>
                  <a:pt x="165" y="7"/>
                  <a:pt x="111" y="39"/>
                  <a:pt x="94" y="48"/>
                </a:cubicBezTo>
                <a:cubicBezTo>
                  <a:pt x="77" y="39"/>
                  <a:pt x="23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7" y="14"/>
                  <a:pt x="77" y="64"/>
                  <a:pt x="9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111" y="64"/>
                  <a:pt x="171" y="14"/>
                  <a:pt x="188" y="1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1" name="Freeform 18">
            <a:extLst>
              <a:ext uri="{FF2B5EF4-FFF2-40B4-BE49-F238E27FC236}">
                <a16:creationId xmlns:a16="http://schemas.microsoft.com/office/drawing/2014/main" id="{ADE35CAF-CAD9-469A-B571-C69F70E103B7}"/>
              </a:ext>
            </a:extLst>
          </p:cNvPr>
          <p:cNvSpPr>
            <a:spLocks/>
          </p:cNvSpPr>
          <p:nvPr userDrawn="1"/>
        </p:nvSpPr>
        <p:spPr bwMode="auto">
          <a:xfrm>
            <a:off x="982663" y="6354763"/>
            <a:ext cx="298450" cy="128588"/>
          </a:xfrm>
          <a:custGeom>
            <a:avLst/>
            <a:gdLst>
              <a:gd name="T0" fmla="*/ 182 w 188"/>
              <a:gd name="T1" fmla="*/ 0 h 81"/>
              <a:gd name="T2" fmla="*/ 94 w 188"/>
              <a:gd name="T3" fmla="*/ 49 h 81"/>
              <a:gd name="T4" fmla="*/ 6 w 188"/>
              <a:gd name="T5" fmla="*/ 0 h 81"/>
              <a:gd name="T6" fmla="*/ 0 w 188"/>
              <a:gd name="T7" fmla="*/ 2 h 81"/>
              <a:gd name="T8" fmla="*/ 93 w 188"/>
              <a:gd name="T9" fmla="*/ 81 h 81"/>
              <a:gd name="T10" fmla="*/ 95 w 188"/>
              <a:gd name="T11" fmla="*/ 81 h 81"/>
              <a:gd name="T12" fmla="*/ 188 w 188"/>
              <a:gd name="T13" fmla="*/ 2 h 81"/>
              <a:gd name="T14" fmla="*/ 182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2" y="0"/>
                </a:moveTo>
                <a:cubicBezTo>
                  <a:pt x="165" y="8"/>
                  <a:pt x="111" y="40"/>
                  <a:pt x="94" y="49"/>
                </a:cubicBezTo>
                <a:cubicBezTo>
                  <a:pt x="77" y="40"/>
                  <a:pt x="23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7" y="15"/>
                  <a:pt x="77" y="65"/>
                  <a:pt x="93" y="81"/>
                </a:cubicBezTo>
                <a:cubicBezTo>
                  <a:pt x="95" y="81"/>
                  <a:pt x="95" y="81"/>
                  <a:pt x="95" y="81"/>
                </a:cubicBezTo>
                <a:cubicBezTo>
                  <a:pt x="111" y="65"/>
                  <a:pt x="171" y="15"/>
                  <a:pt x="188" y="2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2" name="Freeform 19">
            <a:extLst>
              <a:ext uri="{FF2B5EF4-FFF2-40B4-BE49-F238E27FC236}">
                <a16:creationId xmlns:a16="http://schemas.microsoft.com/office/drawing/2014/main" id="{17285A94-4916-400B-ABB8-9F4B3C90D060}"/>
              </a:ext>
            </a:extLst>
          </p:cNvPr>
          <p:cNvSpPr>
            <a:spLocks/>
          </p:cNvSpPr>
          <p:nvPr userDrawn="1"/>
        </p:nvSpPr>
        <p:spPr bwMode="auto">
          <a:xfrm>
            <a:off x="1311275" y="6354763"/>
            <a:ext cx="300038" cy="128588"/>
          </a:xfrm>
          <a:custGeom>
            <a:avLst/>
            <a:gdLst>
              <a:gd name="T0" fmla="*/ 183 w 189"/>
              <a:gd name="T1" fmla="*/ 0 h 81"/>
              <a:gd name="T2" fmla="*/ 94 w 189"/>
              <a:gd name="T3" fmla="*/ 49 h 81"/>
              <a:gd name="T4" fmla="*/ 6 w 189"/>
              <a:gd name="T5" fmla="*/ 0 h 81"/>
              <a:gd name="T6" fmla="*/ 0 w 189"/>
              <a:gd name="T7" fmla="*/ 2 h 81"/>
              <a:gd name="T8" fmla="*/ 93 w 189"/>
              <a:gd name="T9" fmla="*/ 81 h 81"/>
              <a:gd name="T10" fmla="*/ 96 w 189"/>
              <a:gd name="T11" fmla="*/ 81 h 81"/>
              <a:gd name="T12" fmla="*/ 189 w 189"/>
              <a:gd name="T13" fmla="*/ 2 h 81"/>
              <a:gd name="T14" fmla="*/ 183 w 189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9" h="81">
                <a:moveTo>
                  <a:pt x="183" y="0"/>
                </a:moveTo>
                <a:cubicBezTo>
                  <a:pt x="165" y="8"/>
                  <a:pt x="112" y="40"/>
                  <a:pt x="94" y="49"/>
                </a:cubicBezTo>
                <a:cubicBezTo>
                  <a:pt x="77" y="40"/>
                  <a:pt x="23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8" y="15"/>
                  <a:pt x="78" y="65"/>
                  <a:pt x="93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111" y="65"/>
                  <a:pt x="171" y="15"/>
                  <a:pt x="189" y="2"/>
                </a:cubicBezTo>
                <a:cubicBezTo>
                  <a:pt x="183" y="0"/>
                  <a:pt x="183" y="0"/>
                  <a:pt x="183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3" name="Freeform 20">
            <a:extLst>
              <a:ext uri="{FF2B5EF4-FFF2-40B4-BE49-F238E27FC236}">
                <a16:creationId xmlns:a16="http://schemas.microsoft.com/office/drawing/2014/main" id="{7333553E-A022-4878-8A6C-2CA66E422AA5}"/>
              </a:ext>
            </a:extLst>
          </p:cNvPr>
          <p:cNvSpPr>
            <a:spLocks/>
          </p:cNvSpPr>
          <p:nvPr userDrawn="1"/>
        </p:nvSpPr>
        <p:spPr bwMode="auto">
          <a:xfrm>
            <a:off x="1641475" y="6354763"/>
            <a:ext cx="298450" cy="128588"/>
          </a:xfrm>
          <a:custGeom>
            <a:avLst/>
            <a:gdLst>
              <a:gd name="T0" fmla="*/ 182 w 188"/>
              <a:gd name="T1" fmla="*/ 0 h 81"/>
              <a:gd name="T2" fmla="*/ 94 w 188"/>
              <a:gd name="T3" fmla="*/ 49 h 81"/>
              <a:gd name="T4" fmla="*/ 6 w 188"/>
              <a:gd name="T5" fmla="*/ 0 h 81"/>
              <a:gd name="T6" fmla="*/ 0 w 188"/>
              <a:gd name="T7" fmla="*/ 2 h 81"/>
              <a:gd name="T8" fmla="*/ 92 w 188"/>
              <a:gd name="T9" fmla="*/ 81 h 81"/>
              <a:gd name="T10" fmla="*/ 95 w 188"/>
              <a:gd name="T11" fmla="*/ 81 h 81"/>
              <a:gd name="T12" fmla="*/ 188 w 188"/>
              <a:gd name="T13" fmla="*/ 2 h 81"/>
              <a:gd name="T14" fmla="*/ 182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2" y="0"/>
                </a:moveTo>
                <a:cubicBezTo>
                  <a:pt x="165" y="8"/>
                  <a:pt x="111" y="40"/>
                  <a:pt x="94" y="49"/>
                </a:cubicBezTo>
                <a:cubicBezTo>
                  <a:pt x="77" y="40"/>
                  <a:pt x="23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7" y="15"/>
                  <a:pt x="77" y="65"/>
                  <a:pt x="92" y="81"/>
                </a:cubicBezTo>
                <a:cubicBezTo>
                  <a:pt x="95" y="81"/>
                  <a:pt x="95" y="81"/>
                  <a:pt x="95" y="81"/>
                </a:cubicBezTo>
                <a:cubicBezTo>
                  <a:pt x="111" y="65"/>
                  <a:pt x="170" y="15"/>
                  <a:pt x="188" y="2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4" name="Freeform 21">
            <a:extLst>
              <a:ext uri="{FF2B5EF4-FFF2-40B4-BE49-F238E27FC236}">
                <a16:creationId xmlns:a16="http://schemas.microsoft.com/office/drawing/2014/main" id="{A1FD1FFE-7814-4629-9F79-D853203C983C}"/>
              </a:ext>
            </a:extLst>
          </p:cNvPr>
          <p:cNvSpPr>
            <a:spLocks/>
          </p:cNvSpPr>
          <p:nvPr userDrawn="1"/>
        </p:nvSpPr>
        <p:spPr bwMode="auto">
          <a:xfrm>
            <a:off x="1970088" y="6354763"/>
            <a:ext cx="298450" cy="128588"/>
          </a:xfrm>
          <a:custGeom>
            <a:avLst/>
            <a:gdLst>
              <a:gd name="T0" fmla="*/ 182 w 188"/>
              <a:gd name="T1" fmla="*/ 0 h 81"/>
              <a:gd name="T2" fmla="*/ 94 w 188"/>
              <a:gd name="T3" fmla="*/ 49 h 81"/>
              <a:gd name="T4" fmla="*/ 6 w 188"/>
              <a:gd name="T5" fmla="*/ 0 h 81"/>
              <a:gd name="T6" fmla="*/ 0 w 188"/>
              <a:gd name="T7" fmla="*/ 2 h 81"/>
              <a:gd name="T8" fmla="*/ 93 w 188"/>
              <a:gd name="T9" fmla="*/ 81 h 81"/>
              <a:gd name="T10" fmla="*/ 96 w 188"/>
              <a:gd name="T11" fmla="*/ 81 h 81"/>
              <a:gd name="T12" fmla="*/ 188 w 188"/>
              <a:gd name="T13" fmla="*/ 2 h 81"/>
              <a:gd name="T14" fmla="*/ 182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2" y="0"/>
                </a:moveTo>
                <a:cubicBezTo>
                  <a:pt x="165" y="8"/>
                  <a:pt x="111" y="40"/>
                  <a:pt x="94" y="49"/>
                </a:cubicBezTo>
                <a:cubicBezTo>
                  <a:pt x="77" y="40"/>
                  <a:pt x="23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8" y="15"/>
                  <a:pt x="77" y="65"/>
                  <a:pt x="93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111" y="65"/>
                  <a:pt x="171" y="15"/>
                  <a:pt x="188" y="2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5" name="Freeform 22">
            <a:extLst>
              <a:ext uri="{FF2B5EF4-FFF2-40B4-BE49-F238E27FC236}">
                <a16:creationId xmlns:a16="http://schemas.microsoft.com/office/drawing/2014/main" id="{7E5F0987-CEA6-4CE5-91D0-B0EC93EDA7D7}"/>
              </a:ext>
            </a:extLst>
          </p:cNvPr>
          <p:cNvSpPr>
            <a:spLocks/>
          </p:cNvSpPr>
          <p:nvPr userDrawn="1"/>
        </p:nvSpPr>
        <p:spPr bwMode="auto">
          <a:xfrm>
            <a:off x="2300288" y="6354763"/>
            <a:ext cx="298450" cy="128588"/>
          </a:xfrm>
          <a:custGeom>
            <a:avLst/>
            <a:gdLst>
              <a:gd name="T0" fmla="*/ 182 w 188"/>
              <a:gd name="T1" fmla="*/ 0 h 81"/>
              <a:gd name="T2" fmla="*/ 94 w 188"/>
              <a:gd name="T3" fmla="*/ 49 h 81"/>
              <a:gd name="T4" fmla="*/ 5 w 188"/>
              <a:gd name="T5" fmla="*/ 0 h 81"/>
              <a:gd name="T6" fmla="*/ 0 w 188"/>
              <a:gd name="T7" fmla="*/ 2 h 81"/>
              <a:gd name="T8" fmla="*/ 92 w 188"/>
              <a:gd name="T9" fmla="*/ 81 h 81"/>
              <a:gd name="T10" fmla="*/ 95 w 188"/>
              <a:gd name="T11" fmla="*/ 81 h 81"/>
              <a:gd name="T12" fmla="*/ 188 w 188"/>
              <a:gd name="T13" fmla="*/ 2 h 81"/>
              <a:gd name="T14" fmla="*/ 182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2" y="0"/>
                </a:moveTo>
                <a:cubicBezTo>
                  <a:pt x="165" y="8"/>
                  <a:pt x="111" y="40"/>
                  <a:pt x="94" y="49"/>
                </a:cubicBezTo>
                <a:cubicBezTo>
                  <a:pt x="76" y="40"/>
                  <a:pt x="23" y="8"/>
                  <a:pt x="5" y="0"/>
                </a:cubicBezTo>
                <a:cubicBezTo>
                  <a:pt x="0" y="2"/>
                  <a:pt x="0" y="2"/>
                  <a:pt x="0" y="2"/>
                </a:cubicBezTo>
                <a:cubicBezTo>
                  <a:pt x="17" y="15"/>
                  <a:pt x="77" y="65"/>
                  <a:pt x="92" y="81"/>
                </a:cubicBezTo>
                <a:cubicBezTo>
                  <a:pt x="95" y="81"/>
                  <a:pt x="95" y="81"/>
                  <a:pt x="95" y="81"/>
                </a:cubicBezTo>
                <a:cubicBezTo>
                  <a:pt x="110" y="65"/>
                  <a:pt x="170" y="15"/>
                  <a:pt x="188" y="2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A8FA13CB-C987-42E2-B8E6-3B2292B4830B}"/>
              </a:ext>
            </a:extLst>
          </p:cNvPr>
          <p:cNvSpPr>
            <a:spLocks/>
          </p:cNvSpPr>
          <p:nvPr userDrawn="1"/>
        </p:nvSpPr>
        <p:spPr bwMode="auto">
          <a:xfrm>
            <a:off x="2628900" y="6354763"/>
            <a:ext cx="298450" cy="128588"/>
          </a:xfrm>
          <a:custGeom>
            <a:avLst/>
            <a:gdLst>
              <a:gd name="T0" fmla="*/ 182 w 188"/>
              <a:gd name="T1" fmla="*/ 0 h 81"/>
              <a:gd name="T2" fmla="*/ 94 w 188"/>
              <a:gd name="T3" fmla="*/ 49 h 81"/>
              <a:gd name="T4" fmla="*/ 6 w 188"/>
              <a:gd name="T5" fmla="*/ 0 h 81"/>
              <a:gd name="T6" fmla="*/ 0 w 188"/>
              <a:gd name="T7" fmla="*/ 2 h 81"/>
              <a:gd name="T8" fmla="*/ 93 w 188"/>
              <a:gd name="T9" fmla="*/ 81 h 81"/>
              <a:gd name="T10" fmla="*/ 96 w 188"/>
              <a:gd name="T11" fmla="*/ 81 h 81"/>
              <a:gd name="T12" fmla="*/ 188 w 188"/>
              <a:gd name="T13" fmla="*/ 2 h 81"/>
              <a:gd name="T14" fmla="*/ 182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2" y="0"/>
                </a:moveTo>
                <a:cubicBezTo>
                  <a:pt x="165" y="8"/>
                  <a:pt x="111" y="40"/>
                  <a:pt x="94" y="49"/>
                </a:cubicBezTo>
                <a:cubicBezTo>
                  <a:pt x="77" y="40"/>
                  <a:pt x="23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7" y="15"/>
                  <a:pt x="77" y="65"/>
                  <a:pt x="93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111" y="65"/>
                  <a:pt x="171" y="15"/>
                  <a:pt x="188" y="2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7" name="Freeform 24">
            <a:extLst>
              <a:ext uri="{FF2B5EF4-FFF2-40B4-BE49-F238E27FC236}">
                <a16:creationId xmlns:a16="http://schemas.microsoft.com/office/drawing/2014/main" id="{0DB2C88D-B366-476B-A6E2-16A1B0C44EAD}"/>
              </a:ext>
            </a:extLst>
          </p:cNvPr>
          <p:cNvSpPr>
            <a:spLocks/>
          </p:cNvSpPr>
          <p:nvPr userDrawn="1"/>
        </p:nvSpPr>
        <p:spPr bwMode="auto">
          <a:xfrm>
            <a:off x="2957513" y="6354763"/>
            <a:ext cx="298450" cy="128588"/>
          </a:xfrm>
          <a:custGeom>
            <a:avLst/>
            <a:gdLst>
              <a:gd name="T0" fmla="*/ 183 w 188"/>
              <a:gd name="T1" fmla="*/ 0 h 81"/>
              <a:gd name="T2" fmla="*/ 94 w 188"/>
              <a:gd name="T3" fmla="*/ 49 h 81"/>
              <a:gd name="T4" fmla="*/ 6 w 188"/>
              <a:gd name="T5" fmla="*/ 0 h 81"/>
              <a:gd name="T6" fmla="*/ 0 w 188"/>
              <a:gd name="T7" fmla="*/ 2 h 81"/>
              <a:gd name="T8" fmla="*/ 93 w 188"/>
              <a:gd name="T9" fmla="*/ 81 h 81"/>
              <a:gd name="T10" fmla="*/ 96 w 188"/>
              <a:gd name="T11" fmla="*/ 81 h 81"/>
              <a:gd name="T12" fmla="*/ 188 w 188"/>
              <a:gd name="T13" fmla="*/ 2 h 81"/>
              <a:gd name="T14" fmla="*/ 183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3" y="0"/>
                </a:moveTo>
                <a:cubicBezTo>
                  <a:pt x="165" y="8"/>
                  <a:pt x="112" y="40"/>
                  <a:pt x="94" y="49"/>
                </a:cubicBezTo>
                <a:cubicBezTo>
                  <a:pt x="77" y="40"/>
                  <a:pt x="23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8" y="15"/>
                  <a:pt x="78" y="65"/>
                  <a:pt x="93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111" y="65"/>
                  <a:pt x="171" y="15"/>
                  <a:pt x="188" y="2"/>
                </a:cubicBezTo>
                <a:cubicBezTo>
                  <a:pt x="183" y="0"/>
                  <a:pt x="183" y="0"/>
                  <a:pt x="183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8" name="Freeform 25">
            <a:extLst>
              <a:ext uri="{FF2B5EF4-FFF2-40B4-BE49-F238E27FC236}">
                <a16:creationId xmlns:a16="http://schemas.microsoft.com/office/drawing/2014/main" id="{76D81A16-E910-4F55-A0CB-96EEE7348DF4}"/>
              </a:ext>
            </a:extLst>
          </p:cNvPr>
          <p:cNvSpPr>
            <a:spLocks/>
          </p:cNvSpPr>
          <p:nvPr userDrawn="1"/>
        </p:nvSpPr>
        <p:spPr bwMode="auto">
          <a:xfrm>
            <a:off x="3287713" y="6354763"/>
            <a:ext cx="298450" cy="128588"/>
          </a:xfrm>
          <a:custGeom>
            <a:avLst/>
            <a:gdLst>
              <a:gd name="T0" fmla="*/ 182 w 188"/>
              <a:gd name="T1" fmla="*/ 0 h 81"/>
              <a:gd name="T2" fmla="*/ 94 w 188"/>
              <a:gd name="T3" fmla="*/ 49 h 81"/>
              <a:gd name="T4" fmla="*/ 6 w 188"/>
              <a:gd name="T5" fmla="*/ 0 h 81"/>
              <a:gd name="T6" fmla="*/ 0 w 188"/>
              <a:gd name="T7" fmla="*/ 2 h 81"/>
              <a:gd name="T8" fmla="*/ 92 w 188"/>
              <a:gd name="T9" fmla="*/ 81 h 81"/>
              <a:gd name="T10" fmla="*/ 95 w 188"/>
              <a:gd name="T11" fmla="*/ 81 h 81"/>
              <a:gd name="T12" fmla="*/ 188 w 188"/>
              <a:gd name="T13" fmla="*/ 2 h 81"/>
              <a:gd name="T14" fmla="*/ 182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2" y="0"/>
                </a:moveTo>
                <a:cubicBezTo>
                  <a:pt x="165" y="8"/>
                  <a:pt x="111" y="40"/>
                  <a:pt x="94" y="49"/>
                </a:cubicBezTo>
                <a:cubicBezTo>
                  <a:pt x="77" y="40"/>
                  <a:pt x="23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7" y="15"/>
                  <a:pt x="77" y="65"/>
                  <a:pt x="92" y="81"/>
                </a:cubicBezTo>
                <a:cubicBezTo>
                  <a:pt x="95" y="81"/>
                  <a:pt x="95" y="81"/>
                  <a:pt x="95" y="81"/>
                </a:cubicBezTo>
                <a:cubicBezTo>
                  <a:pt x="111" y="65"/>
                  <a:pt x="171" y="15"/>
                  <a:pt x="188" y="2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29" name="Freeform 26">
            <a:extLst>
              <a:ext uri="{FF2B5EF4-FFF2-40B4-BE49-F238E27FC236}">
                <a16:creationId xmlns:a16="http://schemas.microsoft.com/office/drawing/2014/main" id="{0A200279-BA29-4467-AC73-AB16BF14D17A}"/>
              </a:ext>
            </a:extLst>
          </p:cNvPr>
          <p:cNvSpPr>
            <a:spLocks/>
          </p:cNvSpPr>
          <p:nvPr userDrawn="1"/>
        </p:nvSpPr>
        <p:spPr bwMode="auto">
          <a:xfrm>
            <a:off x="3616325" y="6354763"/>
            <a:ext cx="298450" cy="128588"/>
          </a:xfrm>
          <a:custGeom>
            <a:avLst/>
            <a:gdLst>
              <a:gd name="T0" fmla="*/ 182 w 188"/>
              <a:gd name="T1" fmla="*/ 0 h 81"/>
              <a:gd name="T2" fmla="*/ 94 w 188"/>
              <a:gd name="T3" fmla="*/ 49 h 81"/>
              <a:gd name="T4" fmla="*/ 6 w 188"/>
              <a:gd name="T5" fmla="*/ 0 h 81"/>
              <a:gd name="T6" fmla="*/ 0 w 188"/>
              <a:gd name="T7" fmla="*/ 2 h 81"/>
              <a:gd name="T8" fmla="*/ 93 w 188"/>
              <a:gd name="T9" fmla="*/ 81 h 81"/>
              <a:gd name="T10" fmla="*/ 96 w 188"/>
              <a:gd name="T11" fmla="*/ 81 h 81"/>
              <a:gd name="T12" fmla="*/ 188 w 188"/>
              <a:gd name="T13" fmla="*/ 2 h 81"/>
              <a:gd name="T14" fmla="*/ 182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2" y="0"/>
                </a:moveTo>
                <a:cubicBezTo>
                  <a:pt x="165" y="8"/>
                  <a:pt x="111" y="40"/>
                  <a:pt x="94" y="49"/>
                </a:cubicBezTo>
                <a:cubicBezTo>
                  <a:pt x="77" y="40"/>
                  <a:pt x="23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8" y="15"/>
                  <a:pt x="77" y="65"/>
                  <a:pt x="93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111" y="65"/>
                  <a:pt x="171" y="15"/>
                  <a:pt x="188" y="2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30" name="Freeform 27">
            <a:extLst>
              <a:ext uri="{FF2B5EF4-FFF2-40B4-BE49-F238E27FC236}">
                <a16:creationId xmlns:a16="http://schemas.microsoft.com/office/drawing/2014/main" id="{B8D3BC56-AC6B-433D-9E94-90D2ADEAC1E0}"/>
              </a:ext>
            </a:extLst>
          </p:cNvPr>
          <p:cNvSpPr>
            <a:spLocks/>
          </p:cNvSpPr>
          <p:nvPr userDrawn="1"/>
        </p:nvSpPr>
        <p:spPr bwMode="auto">
          <a:xfrm>
            <a:off x="3946525" y="6354763"/>
            <a:ext cx="298450" cy="128588"/>
          </a:xfrm>
          <a:custGeom>
            <a:avLst/>
            <a:gdLst>
              <a:gd name="T0" fmla="*/ 182 w 188"/>
              <a:gd name="T1" fmla="*/ 0 h 81"/>
              <a:gd name="T2" fmla="*/ 94 w 188"/>
              <a:gd name="T3" fmla="*/ 49 h 81"/>
              <a:gd name="T4" fmla="*/ 5 w 188"/>
              <a:gd name="T5" fmla="*/ 0 h 81"/>
              <a:gd name="T6" fmla="*/ 0 w 188"/>
              <a:gd name="T7" fmla="*/ 2 h 81"/>
              <a:gd name="T8" fmla="*/ 92 w 188"/>
              <a:gd name="T9" fmla="*/ 81 h 81"/>
              <a:gd name="T10" fmla="*/ 95 w 188"/>
              <a:gd name="T11" fmla="*/ 81 h 81"/>
              <a:gd name="T12" fmla="*/ 188 w 188"/>
              <a:gd name="T13" fmla="*/ 2 h 81"/>
              <a:gd name="T14" fmla="*/ 182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2" y="0"/>
                </a:moveTo>
                <a:cubicBezTo>
                  <a:pt x="165" y="8"/>
                  <a:pt x="111" y="40"/>
                  <a:pt x="94" y="49"/>
                </a:cubicBezTo>
                <a:cubicBezTo>
                  <a:pt x="76" y="40"/>
                  <a:pt x="23" y="8"/>
                  <a:pt x="5" y="0"/>
                </a:cubicBezTo>
                <a:cubicBezTo>
                  <a:pt x="0" y="2"/>
                  <a:pt x="0" y="2"/>
                  <a:pt x="0" y="2"/>
                </a:cubicBezTo>
                <a:cubicBezTo>
                  <a:pt x="17" y="15"/>
                  <a:pt x="77" y="65"/>
                  <a:pt x="92" y="81"/>
                </a:cubicBezTo>
                <a:cubicBezTo>
                  <a:pt x="95" y="81"/>
                  <a:pt x="95" y="81"/>
                  <a:pt x="95" y="81"/>
                </a:cubicBezTo>
                <a:cubicBezTo>
                  <a:pt x="111" y="65"/>
                  <a:pt x="170" y="15"/>
                  <a:pt x="188" y="2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31" name="Freeform 28">
            <a:extLst>
              <a:ext uri="{FF2B5EF4-FFF2-40B4-BE49-F238E27FC236}">
                <a16:creationId xmlns:a16="http://schemas.microsoft.com/office/drawing/2014/main" id="{4034E165-FD0D-4ACA-B7E4-89E83BB21F76}"/>
              </a:ext>
            </a:extLst>
          </p:cNvPr>
          <p:cNvSpPr>
            <a:spLocks/>
          </p:cNvSpPr>
          <p:nvPr userDrawn="1"/>
        </p:nvSpPr>
        <p:spPr bwMode="auto">
          <a:xfrm>
            <a:off x="4275138" y="6354763"/>
            <a:ext cx="298450" cy="128588"/>
          </a:xfrm>
          <a:custGeom>
            <a:avLst/>
            <a:gdLst>
              <a:gd name="T0" fmla="*/ 182 w 188"/>
              <a:gd name="T1" fmla="*/ 0 h 81"/>
              <a:gd name="T2" fmla="*/ 94 w 188"/>
              <a:gd name="T3" fmla="*/ 49 h 81"/>
              <a:gd name="T4" fmla="*/ 6 w 188"/>
              <a:gd name="T5" fmla="*/ 0 h 81"/>
              <a:gd name="T6" fmla="*/ 0 w 188"/>
              <a:gd name="T7" fmla="*/ 2 h 81"/>
              <a:gd name="T8" fmla="*/ 93 w 188"/>
              <a:gd name="T9" fmla="*/ 81 h 81"/>
              <a:gd name="T10" fmla="*/ 95 w 188"/>
              <a:gd name="T11" fmla="*/ 81 h 81"/>
              <a:gd name="T12" fmla="*/ 188 w 188"/>
              <a:gd name="T13" fmla="*/ 2 h 81"/>
              <a:gd name="T14" fmla="*/ 182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2" y="0"/>
                </a:moveTo>
                <a:cubicBezTo>
                  <a:pt x="165" y="8"/>
                  <a:pt x="111" y="40"/>
                  <a:pt x="94" y="49"/>
                </a:cubicBezTo>
                <a:cubicBezTo>
                  <a:pt x="77" y="40"/>
                  <a:pt x="23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7" y="15"/>
                  <a:pt x="77" y="65"/>
                  <a:pt x="93" y="81"/>
                </a:cubicBezTo>
                <a:cubicBezTo>
                  <a:pt x="95" y="81"/>
                  <a:pt x="95" y="81"/>
                  <a:pt x="95" y="81"/>
                </a:cubicBezTo>
                <a:cubicBezTo>
                  <a:pt x="111" y="65"/>
                  <a:pt x="171" y="15"/>
                  <a:pt x="188" y="2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32" name="Freeform 29">
            <a:extLst>
              <a:ext uri="{FF2B5EF4-FFF2-40B4-BE49-F238E27FC236}">
                <a16:creationId xmlns:a16="http://schemas.microsoft.com/office/drawing/2014/main" id="{546D5984-CA77-453E-8C42-3EA9410D5123}"/>
              </a:ext>
            </a:extLst>
          </p:cNvPr>
          <p:cNvSpPr>
            <a:spLocks/>
          </p:cNvSpPr>
          <p:nvPr userDrawn="1"/>
        </p:nvSpPr>
        <p:spPr bwMode="auto">
          <a:xfrm>
            <a:off x="4603750" y="6354763"/>
            <a:ext cx="300038" cy="128588"/>
          </a:xfrm>
          <a:custGeom>
            <a:avLst/>
            <a:gdLst>
              <a:gd name="T0" fmla="*/ 183 w 189"/>
              <a:gd name="T1" fmla="*/ 0 h 81"/>
              <a:gd name="T2" fmla="*/ 94 w 189"/>
              <a:gd name="T3" fmla="*/ 49 h 81"/>
              <a:gd name="T4" fmla="*/ 6 w 189"/>
              <a:gd name="T5" fmla="*/ 0 h 81"/>
              <a:gd name="T6" fmla="*/ 0 w 189"/>
              <a:gd name="T7" fmla="*/ 2 h 81"/>
              <a:gd name="T8" fmla="*/ 93 w 189"/>
              <a:gd name="T9" fmla="*/ 81 h 81"/>
              <a:gd name="T10" fmla="*/ 96 w 189"/>
              <a:gd name="T11" fmla="*/ 81 h 81"/>
              <a:gd name="T12" fmla="*/ 189 w 189"/>
              <a:gd name="T13" fmla="*/ 2 h 81"/>
              <a:gd name="T14" fmla="*/ 183 w 189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9" h="81">
                <a:moveTo>
                  <a:pt x="183" y="0"/>
                </a:moveTo>
                <a:cubicBezTo>
                  <a:pt x="165" y="8"/>
                  <a:pt x="112" y="40"/>
                  <a:pt x="94" y="49"/>
                </a:cubicBezTo>
                <a:cubicBezTo>
                  <a:pt x="77" y="40"/>
                  <a:pt x="24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8" y="15"/>
                  <a:pt x="78" y="65"/>
                  <a:pt x="93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111" y="65"/>
                  <a:pt x="171" y="15"/>
                  <a:pt x="189" y="2"/>
                </a:cubicBezTo>
                <a:cubicBezTo>
                  <a:pt x="183" y="0"/>
                  <a:pt x="183" y="0"/>
                  <a:pt x="183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33" name="Freeform 30">
            <a:extLst>
              <a:ext uri="{FF2B5EF4-FFF2-40B4-BE49-F238E27FC236}">
                <a16:creationId xmlns:a16="http://schemas.microsoft.com/office/drawing/2014/main" id="{64D9D2A2-AC15-4B7E-9914-07DDFBDC2208}"/>
              </a:ext>
            </a:extLst>
          </p:cNvPr>
          <p:cNvSpPr>
            <a:spLocks/>
          </p:cNvSpPr>
          <p:nvPr userDrawn="1"/>
        </p:nvSpPr>
        <p:spPr bwMode="auto">
          <a:xfrm>
            <a:off x="4933950" y="6354763"/>
            <a:ext cx="298450" cy="128588"/>
          </a:xfrm>
          <a:custGeom>
            <a:avLst/>
            <a:gdLst>
              <a:gd name="T0" fmla="*/ 182 w 188"/>
              <a:gd name="T1" fmla="*/ 0 h 81"/>
              <a:gd name="T2" fmla="*/ 94 w 188"/>
              <a:gd name="T3" fmla="*/ 49 h 81"/>
              <a:gd name="T4" fmla="*/ 6 w 188"/>
              <a:gd name="T5" fmla="*/ 0 h 81"/>
              <a:gd name="T6" fmla="*/ 0 w 188"/>
              <a:gd name="T7" fmla="*/ 2 h 81"/>
              <a:gd name="T8" fmla="*/ 92 w 188"/>
              <a:gd name="T9" fmla="*/ 81 h 81"/>
              <a:gd name="T10" fmla="*/ 95 w 188"/>
              <a:gd name="T11" fmla="*/ 81 h 81"/>
              <a:gd name="T12" fmla="*/ 188 w 188"/>
              <a:gd name="T13" fmla="*/ 2 h 81"/>
              <a:gd name="T14" fmla="*/ 182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2" y="0"/>
                </a:moveTo>
                <a:cubicBezTo>
                  <a:pt x="165" y="8"/>
                  <a:pt x="111" y="40"/>
                  <a:pt x="94" y="49"/>
                </a:cubicBezTo>
                <a:cubicBezTo>
                  <a:pt x="77" y="40"/>
                  <a:pt x="23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7" y="15"/>
                  <a:pt x="77" y="65"/>
                  <a:pt x="92" y="81"/>
                </a:cubicBezTo>
                <a:cubicBezTo>
                  <a:pt x="95" y="81"/>
                  <a:pt x="95" y="81"/>
                  <a:pt x="95" y="81"/>
                </a:cubicBezTo>
                <a:cubicBezTo>
                  <a:pt x="111" y="65"/>
                  <a:pt x="171" y="15"/>
                  <a:pt x="188" y="2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34" name="Freeform 31">
            <a:extLst>
              <a:ext uri="{FF2B5EF4-FFF2-40B4-BE49-F238E27FC236}">
                <a16:creationId xmlns:a16="http://schemas.microsoft.com/office/drawing/2014/main" id="{35CA2AE6-8A57-44D2-A4D8-DBB336C450EF}"/>
              </a:ext>
            </a:extLst>
          </p:cNvPr>
          <p:cNvSpPr>
            <a:spLocks/>
          </p:cNvSpPr>
          <p:nvPr userDrawn="1"/>
        </p:nvSpPr>
        <p:spPr bwMode="auto">
          <a:xfrm>
            <a:off x="5262563" y="6118225"/>
            <a:ext cx="298450" cy="127000"/>
          </a:xfrm>
          <a:custGeom>
            <a:avLst/>
            <a:gdLst>
              <a:gd name="T0" fmla="*/ 182 w 188"/>
              <a:gd name="T1" fmla="*/ 0 h 80"/>
              <a:gd name="T2" fmla="*/ 94 w 188"/>
              <a:gd name="T3" fmla="*/ 48 h 80"/>
              <a:gd name="T4" fmla="*/ 6 w 188"/>
              <a:gd name="T5" fmla="*/ 0 h 80"/>
              <a:gd name="T6" fmla="*/ 0 w 188"/>
              <a:gd name="T7" fmla="*/ 1 h 80"/>
              <a:gd name="T8" fmla="*/ 93 w 188"/>
              <a:gd name="T9" fmla="*/ 80 h 80"/>
              <a:gd name="T10" fmla="*/ 96 w 188"/>
              <a:gd name="T11" fmla="*/ 80 h 80"/>
              <a:gd name="T12" fmla="*/ 188 w 188"/>
              <a:gd name="T13" fmla="*/ 1 h 80"/>
              <a:gd name="T14" fmla="*/ 182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2" y="0"/>
                </a:moveTo>
                <a:cubicBezTo>
                  <a:pt x="165" y="7"/>
                  <a:pt x="111" y="39"/>
                  <a:pt x="94" y="48"/>
                </a:cubicBezTo>
                <a:cubicBezTo>
                  <a:pt x="77" y="39"/>
                  <a:pt x="23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7" y="14"/>
                  <a:pt x="77" y="64"/>
                  <a:pt x="93" y="80"/>
                </a:cubicBezTo>
                <a:cubicBezTo>
                  <a:pt x="96" y="80"/>
                  <a:pt x="96" y="80"/>
                  <a:pt x="96" y="80"/>
                </a:cubicBezTo>
                <a:cubicBezTo>
                  <a:pt x="111" y="64"/>
                  <a:pt x="171" y="14"/>
                  <a:pt x="188" y="1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35" name="Freeform 32">
            <a:extLst>
              <a:ext uri="{FF2B5EF4-FFF2-40B4-BE49-F238E27FC236}">
                <a16:creationId xmlns:a16="http://schemas.microsoft.com/office/drawing/2014/main" id="{4F9CAB21-B4C9-45D6-B426-995736169C7F}"/>
              </a:ext>
            </a:extLst>
          </p:cNvPr>
          <p:cNvSpPr>
            <a:spLocks/>
          </p:cNvSpPr>
          <p:nvPr userDrawn="1"/>
        </p:nvSpPr>
        <p:spPr bwMode="auto">
          <a:xfrm>
            <a:off x="5592763" y="6118225"/>
            <a:ext cx="298450" cy="127000"/>
          </a:xfrm>
          <a:custGeom>
            <a:avLst/>
            <a:gdLst>
              <a:gd name="T0" fmla="*/ 182 w 188"/>
              <a:gd name="T1" fmla="*/ 0 h 80"/>
              <a:gd name="T2" fmla="*/ 94 w 188"/>
              <a:gd name="T3" fmla="*/ 48 h 80"/>
              <a:gd name="T4" fmla="*/ 5 w 188"/>
              <a:gd name="T5" fmla="*/ 0 h 80"/>
              <a:gd name="T6" fmla="*/ 0 w 188"/>
              <a:gd name="T7" fmla="*/ 1 h 80"/>
              <a:gd name="T8" fmla="*/ 92 w 188"/>
              <a:gd name="T9" fmla="*/ 80 h 80"/>
              <a:gd name="T10" fmla="*/ 95 w 188"/>
              <a:gd name="T11" fmla="*/ 80 h 80"/>
              <a:gd name="T12" fmla="*/ 188 w 188"/>
              <a:gd name="T13" fmla="*/ 1 h 80"/>
              <a:gd name="T14" fmla="*/ 182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2" y="0"/>
                </a:moveTo>
                <a:cubicBezTo>
                  <a:pt x="165" y="7"/>
                  <a:pt x="111" y="39"/>
                  <a:pt x="94" y="48"/>
                </a:cubicBezTo>
                <a:cubicBezTo>
                  <a:pt x="76" y="39"/>
                  <a:pt x="23" y="7"/>
                  <a:pt x="5" y="0"/>
                </a:cubicBezTo>
                <a:cubicBezTo>
                  <a:pt x="0" y="1"/>
                  <a:pt x="0" y="1"/>
                  <a:pt x="0" y="1"/>
                </a:cubicBezTo>
                <a:cubicBezTo>
                  <a:pt x="17" y="14"/>
                  <a:pt x="77" y="64"/>
                  <a:pt x="9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111" y="64"/>
                  <a:pt x="170" y="14"/>
                  <a:pt x="188" y="1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36" name="Freeform 33">
            <a:extLst>
              <a:ext uri="{FF2B5EF4-FFF2-40B4-BE49-F238E27FC236}">
                <a16:creationId xmlns:a16="http://schemas.microsoft.com/office/drawing/2014/main" id="{FD999AA4-CBAC-42F5-A912-5AA331AE17C9}"/>
              </a:ext>
            </a:extLst>
          </p:cNvPr>
          <p:cNvSpPr>
            <a:spLocks/>
          </p:cNvSpPr>
          <p:nvPr userDrawn="1"/>
        </p:nvSpPr>
        <p:spPr bwMode="auto">
          <a:xfrm>
            <a:off x="5921375" y="6118225"/>
            <a:ext cx="298450" cy="127000"/>
          </a:xfrm>
          <a:custGeom>
            <a:avLst/>
            <a:gdLst>
              <a:gd name="T0" fmla="*/ 182 w 188"/>
              <a:gd name="T1" fmla="*/ 0 h 80"/>
              <a:gd name="T2" fmla="*/ 94 w 188"/>
              <a:gd name="T3" fmla="*/ 48 h 80"/>
              <a:gd name="T4" fmla="*/ 6 w 188"/>
              <a:gd name="T5" fmla="*/ 0 h 80"/>
              <a:gd name="T6" fmla="*/ 0 w 188"/>
              <a:gd name="T7" fmla="*/ 1 h 80"/>
              <a:gd name="T8" fmla="*/ 93 w 188"/>
              <a:gd name="T9" fmla="*/ 80 h 80"/>
              <a:gd name="T10" fmla="*/ 95 w 188"/>
              <a:gd name="T11" fmla="*/ 80 h 80"/>
              <a:gd name="T12" fmla="*/ 188 w 188"/>
              <a:gd name="T13" fmla="*/ 1 h 80"/>
              <a:gd name="T14" fmla="*/ 182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2" y="0"/>
                </a:moveTo>
                <a:cubicBezTo>
                  <a:pt x="165" y="7"/>
                  <a:pt x="111" y="39"/>
                  <a:pt x="94" y="48"/>
                </a:cubicBezTo>
                <a:cubicBezTo>
                  <a:pt x="77" y="39"/>
                  <a:pt x="23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7" y="14"/>
                  <a:pt x="77" y="64"/>
                  <a:pt x="93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111" y="64"/>
                  <a:pt x="171" y="14"/>
                  <a:pt x="188" y="1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37" name="Freeform 34">
            <a:extLst>
              <a:ext uri="{FF2B5EF4-FFF2-40B4-BE49-F238E27FC236}">
                <a16:creationId xmlns:a16="http://schemas.microsoft.com/office/drawing/2014/main" id="{DC8ADC1E-F16A-4799-A584-8F84DE0701AB}"/>
              </a:ext>
            </a:extLst>
          </p:cNvPr>
          <p:cNvSpPr>
            <a:spLocks/>
          </p:cNvSpPr>
          <p:nvPr userDrawn="1"/>
        </p:nvSpPr>
        <p:spPr bwMode="auto">
          <a:xfrm>
            <a:off x="6249988" y="6118225"/>
            <a:ext cx="300038" cy="127000"/>
          </a:xfrm>
          <a:custGeom>
            <a:avLst/>
            <a:gdLst>
              <a:gd name="T0" fmla="*/ 183 w 189"/>
              <a:gd name="T1" fmla="*/ 0 h 80"/>
              <a:gd name="T2" fmla="*/ 94 w 189"/>
              <a:gd name="T3" fmla="*/ 48 h 80"/>
              <a:gd name="T4" fmla="*/ 6 w 189"/>
              <a:gd name="T5" fmla="*/ 0 h 80"/>
              <a:gd name="T6" fmla="*/ 0 w 189"/>
              <a:gd name="T7" fmla="*/ 1 h 80"/>
              <a:gd name="T8" fmla="*/ 93 w 189"/>
              <a:gd name="T9" fmla="*/ 80 h 80"/>
              <a:gd name="T10" fmla="*/ 96 w 189"/>
              <a:gd name="T11" fmla="*/ 80 h 80"/>
              <a:gd name="T12" fmla="*/ 189 w 189"/>
              <a:gd name="T13" fmla="*/ 1 h 80"/>
              <a:gd name="T14" fmla="*/ 183 w 189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9" h="80">
                <a:moveTo>
                  <a:pt x="183" y="0"/>
                </a:moveTo>
                <a:cubicBezTo>
                  <a:pt x="165" y="7"/>
                  <a:pt x="112" y="39"/>
                  <a:pt x="94" y="48"/>
                </a:cubicBezTo>
                <a:cubicBezTo>
                  <a:pt x="77" y="39"/>
                  <a:pt x="24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8" y="14"/>
                  <a:pt x="78" y="64"/>
                  <a:pt x="93" y="80"/>
                </a:cubicBezTo>
                <a:cubicBezTo>
                  <a:pt x="96" y="80"/>
                  <a:pt x="96" y="80"/>
                  <a:pt x="96" y="80"/>
                </a:cubicBezTo>
                <a:cubicBezTo>
                  <a:pt x="111" y="64"/>
                  <a:pt x="171" y="14"/>
                  <a:pt x="189" y="1"/>
                </a:cubicBezTo>
                <a:cubicBezTo>
                  <a:pt x="183" y="0"/>
                  <a:pt x="183" y="0"/>
                  <a:pt x="183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38" name="Freeform 35">
            <a:extLst>
              <a:ext uri="{FF2B5EF4-FFF2-40B4-BE49-F238E27FC236}">
                <a16:creationId xmlns:a16="http://schemas.microsoft.com/office/drawing/2014/main" id="{DBF4F64E-3ED3-4034-A3E6-D1B27A3FC98E}"/>
              </a:ext>
            </a:extLst>
          </p:cNvPr>
          <p:cNvSpPr>
            <a:spLocks/>
          </p:cNvSpPr>
          <p:nvPr userDrawn="1"/>
        </p:nvSpPr>
        <p:spPr bwMode="auto">
          <a:xfrm>
            <a:off x="6580188" y="6118225"/>
            <a:ext cx="298450" cy="127000"/>
          </a:xfrm>
          <a:custGeom>
            <a:avLst/>
            <a:gdLst>
              <a:gd name="T0" fmla="*/ 182 w 188"/>
              <a:gd name="T1" fmla="*/ 0 h 80"/>
              <a:gd name="T2" fmla="*/ 94 w 188"/>
              <a:gd name="T3" fmla="*/ 48 h 80"/>
              <a:gd name="T4" fmla="*/ 6 w 188"/>
              <a:gd name="T5" fmla="*/ 0 h 80"/>
              <a:gd name="T6" fmla="*/ 0 w 188"/>
              <a:gd name="T7" fmla="*/ 1 h 80"/>
              <a:gd name="T8" fmla="*/ 92 w 188"/>
              <a:gd name="T9" fmla="*/ 80 h 80"/>
              <a:gd name="T10" fmla="*/ 95 w 188"/>
              <a:gd name="T11" fmla="*/ 80 h 80"/>
              <a:gd name="T12" fmla="*/ 188 w 188"/>
              <a:gd name="T13" fmla="*/ 1 h 80"/>
              <a:gd name="T14" fmla="*/ 182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2" y="0"/>
                </a:moveTo>
                <a:cubicBezTo>
                  <a:pt x="165" y="7"/>
                  <a:pt x="111" y="39"/>
                  <a:pt x="94" y="48"/>
                </a:cubicBezTo>
                <a:cubicBezTo>
                  <a:pt x="77" y="39"/>
                  <a:pt x="23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7" y="14"/>
                  <a:pt x="77" y="64"/>
                  <a:pt x="9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111" y="64"/>
                  <a:pt x="170" y="14"/>
                  <a:pt x="188" y="1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39" name="Freeform 36">
            <a:extLst>
              <a:ext uri="{FF2B5EF4-FFF2-40B4-BE49-F238E27FC236}">
                <a16:creationId xmlns:a16="http://schemas.microsoft.com/office/drawing/2014/main" id="{4AF2FBB2-694A-4C09-A7C7-C24F88801FA2}"/>
              </a:ext>
            </a:extLst>
          </p:cNvPr>
          <p:cNvSpPr>
            <a:spLocks/>
          </p:cNvSpPr>
          <p:nvPr userDrawn="1"/>
        </p:nvSpPr>
        <p:spPr bwMode="auto">
          <a:xfrm>
            <a:off x="6908800" y="6118225"/>
            <a:ext cx="298450" cy="127000"/>
          </a:xfrm>
          <a:custGeom>
            <a:avLst/>
            <a:gdLst>
              <a:gd name="T0" fmla="*/ 182 w 188"/>
              <a:gd name="T1" fmla="*/ 0 h 80"/>
              <a:gd name="T2" fmla="*/ 94 w 188"/>
              <a:gd name="T3" fmla="*/ 48 h 80"/>
              <a:gd name="T4" fmla="*/ 6 w 188"/>
              <a:gd name="T5" fmla="*/ 0 h 80"/>
              <a:gd name="T6" fmla="*/ 0 w 188"/>
              <a:gd name="T7" fmla="*/ 1 h 80"/>
              <a:gd name="T8" fmla="*/ 93 w 188"/>
              <a:gd name="T9" fmla="*/ 80 h 80"/>
              <a:gd name="T10" fmla="*/ 96 w 188"/>
              <a:gd name="T11" fmla="*/ 80 h 80"/>
              <a:gd name="T12" fmla="*/ 188 w 188"/>
              <a:gd name="T13" fmla="*/ 1 h 80"/>
              <a:gd name="T14" fmla="*/ 182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2" y="0"/>
                </a:moveTo>
                <a:cubicBezTo>
                  <a:pt x="165" y="7"/>
                  <a:pt x="111" y="39"/>
                  <a:pt x="94" y="48"/>
                </a:cubicBezTo>
                <a:cubicBezTo>
                  <a:pt x="77" y="39"/>
                  <a:pt x="23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8" y="14"/>
                  <a:pt x="77" y="64"/>
                  <a:pt x="93" y="80"/>
                </a:cubicBezTo>
                <a:cubicBezTo>
                  <a:pt x="96" y="80"/>
                  <a:pt x="96" y="80"/>
                  <a:pt x="96" y="80"/>
                </a:cubicBezTo>
                <a:cubicBezTo>
                  <a:pt x="111" y="64"/>
                  <a:pt x="171" y="14"/>
                  <a:pt x="188" y="1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40" name="Freeform 37">
            <a:extLst>
              <a:ext uri="{FF2B5EF4-FFF2-40B4-BE49-F238E27FC236}">
                <a16:creationId xmlns:a16="http://schemas.microsoft.com/office/drawing/2014/main" id="{607BBDDA-99C9-49FD-BEBE-CF81D157FA9E}"/>
              </a:ext>
            </a:extLst>
          </p:cNvPr>
          <p:cNvSpPr>
            <a:spLocks/>
          </p:cNvSpPr>
          <p:nvPr userDrawn="1"/>
        </p:nvSpPr>
        <p:spPr bwMode="auto">
          <a:xfrm>
            <a:off x="7239000" y="6118225"/>
            <a:ext cx="298450" cy="127000"/>
          </a:xfrm>
          <a:custGeom>
            <a:avLst/>
            <a:gdLst>
              <a:gd name="T0" fmla="*/ 182 w 188"/>
              <a:gd name="T1" fmla="*/ 0 h 80"/>
              <a:gd name="T2" fmla="*/ 94 w 188"/>
              <a:gd name="T3" fmla="*/ 48 h 80"/>
              <a:gd name="T4" fmla="*/ 5 w 188"/>
              <a:gd name="T5" fmla="*/ 0 h 80"/>
              <a:gd name="T6" fmla="*/ 0 w 188"/>
              <a:gd name="T7" fmla="*/ 1 h 80"/>
              <a:gd name="T8" fmla="*/ 92 w 188"/>
              <a:gd name="T9" fmla="*/ 80 h 80"/>
              <a:gd name="T10" fmla="*/ 95 w 188"/>
              <a:gd name="T11" fmla="*/ 80 h 80"/>
              <a:gd name="T12" fmla="*/ 188 w 188"/>
              <a:gd name="T13" fmla="*/ 1 h 80"/>
              <a:gd name="T14" fmla="*/ 182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2" y="0"/>
                </a:moveTo>
                <a:cubicBezTo>
                  <a:pt x="165" y="7"/>
                  <a:pt x="111" y="39"/>
                  <a:pt x="94" y="48"/>
                </a:cubicBezTo>
                <a:cubicBezTo>
                  <a:pt x="76" y="39"/>
                  <a:pt x="23" y="7"/>
                  <a:pt x="5" y="0"/>
                </a:cubicBezTo>
                <a:cubicBezTo>
                  <a:pt x="0" y="1"/>
                  <a:pt x="0" y="1"/>
                  <a:pt x="0" y="1"/>
                </a:cubicBezTo>
                <a:cubicBezTo>
                  <a:pt x="17" y="14"/>
                  <a:pt x="77" y="64"/>
                  <a:pt x="9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110" y="64"/>
                  <a:pt x="170" y="14"/>
                  <a:pt x="188" y="1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41" name="Freeform 38">
            <a:extLst>
              <a:ext uri="{FF2B5EF4-FFF2-40B4-BE49-F238E27FC236}">
                <a16:creationId xmlns:a16="http://schemas.microsoft.com/office/drawing/2014/main" id="{17022F1D-0893-49F3-BD07-622B866B60AE}"/>
              </a:ext>
            </a:extLst>
          </p:cNvPr>
          <p:cNvSpPr>
            <a:spLocks/>
          </p:cNvSpPr>
          <p:nvPr userDrawn="1"/>
        </p:nvSpPr>
        <p:spPr bwMode="auto">
          <a:xfrm>
            <a:off x="7567613" y="6118225"/>
            <a:ext cx="298450" cy="127000"/>
          </a:xfrm>
          <a:custGeom>
            <a:avLst/>
            <a:gdLst>
              <a:gd name="T0" fmla="*/ 182 w 188"/>
              <a:gd name="T1" fmla="*/ 0 h 80"/>
              <a:gd name="T2" fmla="*/ 94 w 188"/>
              <a:gd name="T3" fmla="*/ 48 h 80"/>
              <a:gd name="T4" fmla="*/ 6 w 188"/>
              <a:gd name="T5" fmla="*/ 0 h 80"/>
              <a:gd name="T6" fmla="*/ 0 w 188"/>
              <a:gd name="T7" fmla="*/ 1 h 80"/>
              <a:gd name="T8" fmla="*/ 93 w 188"/>
              <a:gd name="T9" fmla="*/ 80 h 80"/>
              <a:gd name="T10" fmla="*/ 96 w 188"/>
              <a:gd name="T11" fmla="*/ 80 h 80"/>
              <a:gd name="T12" fmla="*/ 188 w 188"/>
              <a:gd name="T13" fmla="*/ 1 h 80"/>
              <a:gd name="T14" fmla="*/ 182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2" y="0"/>
                </a:moveTo>
                <a:cubicBezTo>
                  <a:pt x="165" y="7"/>
                  <a:pt x="111" y="39"/>
                  <a:pt x="94" y="48"/>
                </a:cubicBezTo>
                <a:cubicBezTo>
                  <a:pt x="77" y="39"/>
                  <a:pt x="23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7" y="14"/>
                  <a:pt x="77" y="64"/>
                  <a:pt x="93" y="80"/>
                </a:cubicBezTo>
                <a:cubicBezTo>
                  <a:pt x="96" y="80"/>
                  <a:pt x="96" y="80"/>
                  <a:pt x="96" y="80"/>
                </a:cubicBezTo>
                <a:cubicBezTo>
                  <a:pt x="111" y="64"/>
                  <a:pt x="171" y="14"/>
                  <a:pt x="188" y="1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42" name="Freeform 39">
            <a:extLst>
              <a:ext uri="{FF2B5EF4-FFF2-40B4-BE49-F238E27FC236}">
                <a16:creationId xmlns:a16="http://schemas.microsoft.com/office/drawing/2014/main" id="{D84A3A64-FFF2-4785-95E1-FEC6ED1CDC3A}"/>
              </a:ext>
            </a:extLst>
          </p:cNvPr>
          <p:cNvSpPr>
            <a:spLocks/>
          </p:cNvSpPr>
          <p:nvPr userDrawn="1"/>
        </p:nvSpPr>
        <p:spPr bwMode="auto">
          <a:xfrm>
            <a:off x="7896225" y="6118225"/>
            <a:ext cx="300038" cy="127000"/>
          </a:xfrm>
          <a:custGeom>
            <a:avLst/>
            <a:gdLst>
              <a:gd name="T0" fmla="*/ 183 w 189"/>
              <a:gd name="T1" fmla="*/ 0 h 80"/>
              <a:gd name="T2" fmla="*/ 94 w 189"/>
              <a:gd name="T3" fmla="*/ 48 h 80"/>
              <a:gd name="T4" fmla="*/ 6 w 189"/>
              <a:gd name="T5" fmla="*/ 0 h 80"/>
              <a:gd name="T6" fmla="*/ 0 w 189"/>
              <a:gd name="T7" fmla="*/ 1 h 80"/>
              <a:gd name="T8" fmla="*/ 93 w 189"/>
              <a:gd name="T9" fmla="*/ 80 h 80"/>
              <a:gd name="T10" fmla="*/ 96 w 189"/>
              <a:gd name="T11" fmla="*/ 80 h 80"/>
              <a:gd name="T12" fmla="*/ 189 w 189"/>
              <a:gd name="T13" fmla="*/ 1 h 80"/>
              <a:gd name="T14" fmla="*/ 183 w 189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9" h="80">
                <a:moveTo>
                  <a:pt x="183" y="0"/>
                </a:moveTo>
                <a:cubicBezTo>
                  <a:pt x="165" y="7"/>
                  <a:pt x="112" y="39"/>
                  <a:pt x="94" y="48"/>
                </a:cubicBezTo>
                <a:cubicBezTo>
                  <a:pt x="77" y="39"/>
                  <a:pt x="23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8" y="14"/>
                  <a:pt x="78" y="64"/>
                  <a:pt x="93" y="80"/>
                </a:cubicBezTo>
                <a:cubicBezTo>
                  <a:pt x="96" y="80"/>
                  <a:pt x="96" y="80"/>
                  <a:pt x="96" y="80"/>
                </a:cubicBezTo>
                <a:cubicBezTo>
                  <a:pt x="111" y="64"/>
                  <a:pt x="171" y="14"/>
                  <a:pt x="189" y="1"/>
                </a:cubicBezTo>
                <a:cubicBezTo>
                  <a:pt x="183" y="0"/>
                  <a:pt x="183" y="0"/>
                  <a:pt x="183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43" name="Freeform 40">
            <a:extLst>
              <a:ext uri="{FF2B5EF4-FFF2-40B4-BE49-F238E27FC236}">
                <a16:creationId xmlns:a16="http://schemas.microsoft.com/office/drawing/2014/main" id="{6D14234F-ECD7-4445-90B5-912C892F08BF}"/>
              </a:ext>
            </a:extLst>
          </p:cNvPr>
          <p:cNvSpPr>
            <a:spLocks/>
          </p:cNvSpPr>
          <p:nvPr userDrawn="1"/>
        </p:nvSpPr>
        <p:spPr bwMode="auto">
          <a:xfrm>
            <a:off x="8226425" y="6118225"/>
            <a:ext cx="298450" cy="127000"/>
          </a:xfrm>
          <a:custGeom>
            <a:avLst/>
            <a:gdLst>
              <a:gd name="T0" fmla="*/ 182 w 188"/>
              <a:gd name="T1" fmla="*/ 0 h 80"/>
              <a:gd name="T2" fmla="*/ 94 w 188"/>
              <a:gd name="T3" fmla="*/ 48 h 80"/>
              <a:gd name="T4" fmla="*/ 6 w 188"/>
              <a:gd name="T5" fmla="*/ 0 h 80"/>
              <a:gd name="T6" fmla="*/ 0 w 188"/>
              <a:gd name="T7" fmla="*/ 1 h 80"/>
              <a:gd name="T8" fmla="*/ 92 w 188"/>
              <a:gd name="T9" fmla="*/ 80 h 80"/>
              <a:gd name="T10" fmla="*/ 95 w 188"/>
              <a:gd name="T11" fmla="*/ 80 h 80"/>
              <a:gd name="T12" fmla="*/ 188 w 188"/>
              <a:gd name="T13" fmla="*/ 1 h 80"/>
              <a:gd name="T14" fmla="*/ 182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2" y="0"/>
                </a:moveTo>
                <a:cubicBezTo>
                  <a:pt x="165" y="7"/>
                  <a:pt x="111" y="39"/>
                  <a:pt x="94" y="48"/>
                </a:cubicBezTo>
                <a:cubicBezTo>
                  <a:pt x="77" y="39"/>
                  <a:pt x="23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7" y="14"/>
                  <a:pt x="77" y="64"/>
                  <a:pt x="9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111" y="64"/>
                  <a:pt x="171" y="14"/>
                  <a:pt x="188" y="1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44" name="Freeform 41">
            <a:extLst>
              <a:ext uri="{FF2B5EF4-FFF2-40B4-BE49-F238E27FC236}">
                <a16:creationId xmlns:a16="http://schemas.microsoft.com/office/drawing/2014/main" id="{201AA295-BB78-4D13-98A1-65C45BA3B112}"/>
              </a:ext>
            </a:extLst>
          </p:cNvPr>
          <p:cNvSpPr>
            <a:spLocks/>
          </p:cNvSpPr>
          <p:nvPr userDrawn="1"/>
        </p:nvSpPr>
        <p:spPr bwMode="auto">
          <a:xfrm>
            <a:off x="8555038" y="6118225"/>
            <a:ext cx="298450" cy="127000"/>
          </a:xfrm>
          <a:custGeom>
            <a:avLst/>
            <a:gdLst>
              <a:gd name="T0" fmla="*/ 182 w 188"/>
              <a:gd name="T1" fmla="*/ 0 h 80"/>
              <a:gd name="T2" fmla="*/ 94 w 188"/>
              <a:gd name="T3" fmla="*/ 48 h 80"/>
              <a:gd name="T4" fmla="*/ 6 w 188"/>
              <a:gd name="T5" fmla="*/ 0 h 80"/>
              <a:gd name="T6" fmla="*/ 0 w 188"/>
              <a:gd name="T7" fmla="*/ 1 h 80"/>
              <a:gd name="T8" fmla="*/ 93 w 188"/>
              <a:gd name="T9" fmla="*/ 80 h 80"/>
              <a:gd name="T10" fmla="*/ 96 w 188"/>
              <a:gd name="T11" fmla="*/ 80 h 80"/>
              <a:gd name="T12" fmla="*/ 188 w 188"/>
              <a:gd name="T13" fmla="*/ 1 h 80"/>
              <a:gd name="T14" fmla="*/ 182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2" y="0"/>
                </a:moveTo>
                <a:cubicBezTo>
                  <a:pt x="165" y="7"/>
                  <a:pt x="111" y="39"/>
                  <a:pt x="94" y="48"/>
                </a:cubicBezTo>
                <a:cubicBezTo>
                  <a:pt x="77" y="39"/>
                  <a:pt x="23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8" y="14"/>
                  <a:pt x="77" y="64"/>
                  <a:pt x="93" y="80"/>
                </a:cubicBezTo>
                <a:cubicBezTo>
                  <a:pt x="96" y="80"/>
                  <a:pt x="96" y="80"/>
                  <a:pt x="96" y="80"/>
                </a:cubicBezTo>
                <a:cubicBezTo>
                  <a:pt x="111" y="64"/>
                  <a:pt x="171" y="14"/>
                  <a:pt x="188" y="1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45" name="Freeform 42">
            <a:extLst>
              <a:ext uri="{FF2B5EF4-FFF2-40B4-BE49-F238E27FC236}">
                <a16:creationId xmlns:a16="http://schemas.microsoft.com/office/drawing/2014/main" id="{5507DDCD-4ABE-4F67-A03F-74BA13CCD9A9}"/>
              </a:ext>
            </a:extLst>
          </p:cNvPr>
          <p:cNvSpPr>
            <a:spLocks/>
          </p:cNvSpPr>
          <p:nvPr userDrawn="1"/>
        </p:nvSpPr>
        <p:spPr bwMode="auto">
          <a:xfrm>
            <a:off x="8885238" y="6118225"/>
            <a:ext cx="298450" cy="127000"/>
          </a:xfrm>
          <a:custGeom>
            <a:avLst/>
            <a:gdLst>
              <a:gd name="T0" fmla="*/ 182 w 188"/>
              <a:gd name="T1" fmla="*/ 0 h 80"/>
              <a:gd name="T2" fmla="*/ 94 w 188"/>
              <a:gd name="T3" fmla="*/ 48 h 80"/>
              <a:gd name="T4" fmla="*/ 6 w 188"/>
              <a:gd name="T5" fmla="*/ 0 h 80"/>
              <a:gd name="T6" fmla="*/ 0 w 188"/>
              <a:gd name="T7" fmla="*/ 1 h 80"/>
              <a:gd name="T8" fmla="*/ 92 w 188"/>
              <a:gd name="T9" fmla="*/ 80 h 80"/>
              <a:gd name="T10" fmla="*/ 95 w 188"/>
              <a:gd name="T11" fmla="*/ 80 h 80"/>
              <a:gd name="T12" fmla="*/ 188 w 188"/>
              <a:gd name="T13" fmla="*/ 1 h 80"/>
              <a:gd name="T14" fmla="*/ 182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2" y="0"/>
                </a:moveTo>
                <a:cubicBezTo>
                  <a:pt x="165" y="7"/>
                  <a:pt x="111" y="39"/>
                  <a:pt x="94" y="48"/>
                </a:cubicBezTo>
                <a:cubicBezTo>
                  <a:pt x="76" y="39"/>
                  <a:pt x="23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7" y="14"/>
                  <a:pt x="77" y="64"/>
                  <a:pt x="9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111" y="64"/>
                  <a:pt x="170" y="14"/>
                  <a:pt x="188" y="1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46" name="Freeform 43">
            <a:extLst>
              <a:ext uri="{FF2B5EF4-FFF2-40B4-BE49-F238E27FC236}">
                <a16:creationId xmlns:a16="http://schemas.microsoft.com/office/drawing/2014/main" id="{037B823D-FCEF-422C-B594-5A0AB7BA6F6D}"/>
              </a:ext>
            </a:extLst>
          </p:cNvPr>
          <p:cNvSpPr>
            <a:spLocks/>
          </p:cNvSpPr>
          <p:nvPr userDrawn="1"/>
        </p:nvSpPr>
        <p:spPr bwMode="auto">
          <a:xfrm>
            <a:off x="9213850" y="6118225"/>
            <a:ext cx="298450" cy="127000"/>
          </a:xfrm>
          <a:custGeom>
            <a:avLst/>
            <a:gdLst>
              <a:gd name="T0" fmla="*/ 182 w 188"/>
              <a:gd name="T1" fmla="*/ 0 h 80"/>
              <a:gd name="T2" fmla="*/ 94 w 188"/>
              <a:gd name="T3" fmla="*/ 48 h 80"/>
              <a:gd name="T4" fmla="*/ 6 w 188"/>
              <a:gd name="T5" fmla="*/ 0 h 80"/>
              <a:gd name="T6" fmla="*/ 0 w 188"/>
              <a:gd name="T7" fmla="*/ 1 h 80"/>
              <a:gd name="T8" fmla="*/ 93 w 188"/>
              <a:gd name="T9" fmla="*/ 80 h 80"/>
              <a:gd name="T10" fmla="*/ 95 w 188"/>
              <a:gd name="T11" fmla="*/ 80 h 80"/>
              <a:gd name="T12" fmla="*/ 188 w 188"/>
              <a:gd name="T13" fmla="*/ 1 h 80"/>
              <a:gd name="T14" fmla="*/ 182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2" y="0"/>
                </a:moveTo>
                <a:cubicBezTo>
                  <a:pt x="165" y="7"/>
                  <a:pt x="111" y="39"/>
                  <a:pt x="94" y="48"/>
                </a:cubicBezTo>
                <a:cubicBezTo>
                  <a:pt x="77" y="39"/>
                  <a:pt x="23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7" y="14"/>
                  <a:pt x="77" y="64"/>
                  <a:pt x="93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111" y="64"/>
                  <a:pt x="171" y="14"/>
                  <a:pt x="188" y="1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47" name="Freeform 44">
            <a:extLst>
              <a:ext uri="{FF2B5EF4-FFF2-40B4-BE49-F238E27FC236}">
                <a16:creationId xmlns:a16="http://schemas.microsoft.com/office/drawing/2014/main" id="{8DFAE7C0-B00E-48F0-B262-3F9122C757E5}"/>
              </a:ext>
            </a:extLst>
          </p:cNvPr>
          <p:cNvSpPr>
            <a:spLocks/>
          </p:cNvSpPr>
          <p:nvPr userDrawn="1"/>
        </p:nvSpPr>
        <p:spPr bwMode="auto">
          <a:xfrm>
            <a:off x="5262563" y="6354763"/>
            <a:ext cx="298450" cy="128588"/>
          </a:xfrm>
          <a:custGeom>
            <a:avLst/>
            <a:gdLst>
              <a:gd name="T0" fmla="*/ 182 w 188"/>
              <a:gd name="T1" fmla="*/ 0 h 81"/>
              <a:gd name="T2" fmla="*/ 94 w 188"/>
              <a:gd name="T3" fmla="*/ 49 h 81"/>
              <a:gd name="T4" fmla="*/ 6 w 188"/>
              <a:gd name="T5" fmla="*/ 0 h 81"/>
              <a:gd name="T6" fmla="*/ 0 w 188"/>
              <a:gd name="T7" fmla="*/ 2 h 81"/>
              <a:gd name="T8" fmla="*/ 93 w 188"/>
              <a:gd name="T9" fmla="*/ 81 h 81"/>
              <a:gd name="T10" fmla="*/ 96 w 188"/>
              <a:gd name="T11" fmla="*/ 81 h 81"/>
              <a:gd name="T12" fmla="*/ 188 w 188"/>
              <a:gd name="T13" fmla="*/ 2 h 81"/>
              <a:gd name="T14" fmla="*/ 182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2" y="0"/>
                </a:moveTo>
                <a:cubicBezTo>
                  <a:pt x="165" y="8"/>
                  <a:pt x="111" y="40"/>
                  <a:pt x="94" y="49"/>
                </a:cubicBezTo>
                <a:cubicBezTo>
                  <a:pt x="77" y="40"/>
                  <a:pt x="23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7" y="15"/>
                  <a:pt x="77" y="65"/>
                  <a:pt x="93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111" y="65"/>
                  <a:pt x="171" y="15"/>
                  <a:pt x="188" y="2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48" name="Freeform 45">
            <a:extLst>
              <a:ext uri="{FF2B5EF4-FFF2-40B4-BE49-F238E27FC236}">
                <a16:creationId xmlns:a16="http://schemas.microsoft.com/office/drawing/2014/main" id="{3EFA6230-3A0A-46C4-8A4B-C3EACC8CDBF5}"/>
              </a:ext>
            </a:extLst>
          </p:cNvPr>
          <p:cNvSpPr>
            <a:spLocks/>
          </p:cNvSpPr>
          <p:nvPr userDrawn="1"/>
        </p:nvSpPr>
        <p:spPr bwMode="auto">
          <a:xfrm>
            <a:off x="5592763" y="6354763"/>
            <a:ext cx="298450" cy="128588"/>
          </a:xfrm>
          <a:custGeom>
            <a:avLst/>
            <a:gdLst>
              <a:gd name="T0" fmla="*/ 182 w 188"/>
              <a:gd name="T1" fmla="*/ 0 h 81"/>
              <a:gd name="T2" fmla="*/ 94 w 188"/>
              <a:gd name="T3" fmla="*/ 49 h 81"/>
              <a:gd name="T4" fmla="*/ 5 w 188"/>
              <a:gd name="T5" fmla="*/ 0 h 81"/>
              <a:gd name="T6" fmla="*/ 0 w 188"/>
              <a:gd name="T7" fmla="*/ 2 h 81"/>
              <a:gd name="T8" fmla="*/ 92 w 188"/>
              <a:gd name="T9" fmla="*/ 81 h 81"/>
              <a:gd name="T10" fmla="*/ 95 w 188"/>
              <a:gd name="T11" fmla="*/ 81 h 81"/>
              <a:gd name="T12" fmla="*/ 188 w 188"/>
              <a:gd name="T13" fmla="*/ 2 h 81"/>
              <a:gd name="T14" fmla="*/ 182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2" y="0"/>
                </a:moveTo>
                <a:cubicBezTo>
                  <a:pt x="165" y="8"/>
                  <a:pt x="111" y="40"/>
                  <a:pt x="94" y="49"/>
                </a:cubicBezTo>
                <a:cubicBezTo>
                  <a:pt x="76" y="40"/>
                  <a:pt x="23" y="8"/>
                  <a:pt x="5" y="0"/>
                </a:cubicBezTo>
                <a:cubicBezTo>
                  <a:pt x="0" y="2"/>
                  <a:pt x="0" y="2"/>
                  <a:pt x="0" y="2"/>
                </a:cubicBezTo>
                <a:cubicBezTo>
                  <a:pt x="17" y="15"/>
                  <a:pt x="77" y="65"/>
                  <a:pt x="92" y="81"/>
                </a:cubicBezTo>
                <a:cubicBezTo>
                  <a:pt x="95" y="81"/>
                  <a:pt x="95" y="81"/>
                  <a:pt x="95" y="81"/>
                </a:cubicBezTo>
                <a:cubicBezTo>
                  <a:pt x="111" y="65"/>
                  <a:pt x="170" y="15"/>
                  <a:pt x="188" y="2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49" name="Freeform 46">
            <a:extLst>
              <a:ext uri="{FF2B5EF4-FFF2-40B4-BE49-F238E27FC236}">
                <a16:creationId xmlns:a16="http://schemas.microsoft.com/office/drawing/2014/main" id="{2D7E21CB-F15B-4B1D-9E3C-4500376EA5A4}"/>
              </a:ext>
            </a:extLst>
          </p:cNvPr>
          <p:cNvSpPr>
            <a:spLocks/>
          </p:cNvSpPr>
          <p:nvPr userDrawn="1"/>
        </p:nvSpPr>
        <p:spPr bwMode="auto">
          <a:xfrm>
            <a:off x="5921375" y="6354763"/>
            <a:ext cx="298450" cy="128588"/>
          </a:xfrm>
          <a:custGeom>
            <a:avLst/>
            <a:gdLst>
              <a:gd name="T0" fmla="*/ 182 w 188"/>
              <a:gd name="T1" fmla="*/ 0 h 81"/>
              <a:gd name="T2" fmla="*/ 94 w 188"/>
              <a:gd name="T3" fmla="*/ 49 h 81"/>
              <a:gd name="T4" fmla="*/ 6 w 188"/>
              <a:gd name="T5" fmla="*/ 0 h 81"/>
              <a:gd name="T6" fmla="*/ 0 w 188"/>
              <a:gd name="T7" fmla="*/ 2 h 81"/>
              <a:gd name="T8" fmla="*/ 93 w 188"/>
              <a:gd name="T9" fmla="*/ 81 h 81"/>
              <a:gd name="T10" fmla="*/ 95 w 188"/>
              <a:gd name="T11" fmla="*/ 81 h 81"/>
              <a:gd name="T12" fmla="*/ 188 w 188"/>
              <a:gd name="T13" fmla="*/ 2 h 81"/>
              <a:gd name="T14" fmla="*/ 182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2" y="0"/>
                </a:moveTo>
                <a:cubicBezTo>
                  <a:pt x="165" y="8"/>
                  <a:pt x="111" y="40"/>
                  <a:pt x="94" y="49"/>
                </a:cubicBezTo>
                <a:cubicBezTo>
                  <a:pt x="77" y="40"/>
                  <a:pt x="23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7" y="15"/>
                  <a:pt x="77" y="65"/>
                  <a:pt x="93" y="81"/>
                </a:cubicBezTo>
                <a:cubicBezTo>
                  <a:pt x="95" y="81"/>
                  <a:pt x="95" y="81"/>
                  <a:pt x="95" y="81"/>
                </a:cubicBezTo>
                <a:cubicBezTo>
                  <a:pt x="111" y="65"/>
                  <a:pt x="171" y="15"/>
                  <a:pt x="188" y="2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50" name="Freeform 47">
            <a:extLst>
              <a:ext uri="{FF2B5EF4-FFF2-40B4-BE49-F238E27FC236}">
                <a16:creationId xmlns:a16="http://schemas.microsoft.com/office/drawing/2014/main" id="{30317E8E-11C2-4E5F-B835-B0FF7D42EB7E}"/>
              </a:ext>
            </a:extLst>
          </p:cNvPr>
          <p:cNvSpPr>
            <a:spLocks/>
          </p:cNvSpPr>
          <p:nvPr userDrawn="1"/>
        </p:nvSpPr>
        <p:spPr bwMode="auto">
          <a:xfrm>
            <a:off x="6249988" y="6354763"/>
            <a:ext cx="300038" cy="128588"/>
          </a:xfrm>
          <a:custGeom>
            <a:avLst/>
            <a:gdLst>
              <a:gd name="T0" fmla="*/ 183 w 189"/>
              <a:gd name="T1" fmla="*/ 0 h 81"/>
              <a:gd name="T2" fmla="*/ 94 w 189"/>
              <a:gd name="T3" fmla="*/ 49 h 81"/>
              <a:gd name="T4" fmla="*/ 6 w 189"/>
              <a:gd name="T5" fmla="*/ 0 h 81"/>
              <a:gd name="T6" fmla="*/ 0 w 189"/>
              <a:gd name="T7" fmla="*/ 2 h 81"/>
              <a:gd name="T8" fmla="*/ 93 w 189"/>
              <a:gd name="T9" fmla="*/ 81 h 81"/>
              <a:gd name="T10" fmla="*/ 96 w 189"/>
              <a:gd name="T11" fmla="*/ 81 h 81"/>
              <a:gd name="T12" fmla="*/ 189 w 189"/>
              <a:gd name="T13" fmla="*/ 2 h 81"/>
              <a:gd name="T14" fmla="*/ 183 w 189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9" h="81">
                <a:moveTo>
                  <a:pt x="183" y="0"/>
                </a:moveTo>
                <a:cubicBezTo>
                  <a:pt x="165" y="8"/>
                  <a:pt x="112" y="40"/>
                  <a:pt x="94" y="49"/>
                </a:cubicBezTo>
                <a:cubicBezTo>
                  <a:pt x="77" y="40"/>
                  <a:pt x="24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8" y="15"/>
                  <a:pt x="78" y="65"/>
                  <a:pt x="93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111" y="65"/>
                  <a:pt x="171" y="15"/>
                  <a:pt x="189" y="2"/>
                </a:cubicBezTo>
                <a:cubicBezTo>
                  <a:pt x="183" y="0"/>
                  <a:pt x="183" y="0"/>
                  <a:pt x="183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51" name="Freeform 48">
            <a:extLst>
              <a:ext uri="{FF2B5EF4-FFF2-40B4-BE49-F238E27FC236}">
                <a16:creationId xmlns:a16="http://schemas.microsoft.com/office/drawing/2014/main" id="{BEDA32C0-C73E-48F1-9766-D787B01A94EE}"/>
              </a:ext>
            </a:extLst>
          </p:cNvPr>
          <p:cNvSpPr>
            <a:spLocks/>
          </p:cNvSpPr>
          <p:nvPr userDrawn="1"/>
        </p:nvSpPr>
        <p:spPr bwMode="auto">
          <a:xfrm>
            <a:off x="6580188" y="6354763"/>
            <a:ext cx="298450" cy="128588"/>
          </a:xfrm>
          <a:custGeom>
            <a:avLst/>
            <a:gdLst>
              <a:gd name="T0" fmla="*/ 182 w 188"/>
              <a:gd name="T1" fmla="*/ 0 h 81"/>
              <a:gd name="T2" fmla="*/ 94 w 188"/>
              <a:gd name="T3" fmla="*/ 49 h 81"/>
              <a:gd name="T4" fmla="*/ 6 w 188"/>
              <a:gd name="T5" fmla="*/ 0 h 81"/>
              <a:gd name="T6" fmla="*/ 0 w 188"/>
              <a:gd name="T7" fmla="*/ 2 h 81"/>
              <a:gd name="T8" fmla="*/ 92 w 188"/>
              <a:gd name="T9" fmla="*/ 81 h 81"/>
              <a:gd name="T10" fmla="*/ 95 w 188"/>
              <a:gd name="T11" fmla="*/ 81 h 81"/>
              <a:gd name="T12" fmla="*/ 188 w 188"/>
              <a:gd name="T13" fmla="*/ 2 h 81"/>
              <a:gd name="T14" fmla="*/ 182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2" y="0"/>
                </a:moveTo>
                <a:cubicBezTo>
                  <a:pt x="165" y="8"/>
                  <a:pt x="111" y="40"/>
                  <a:pt x="94" y="49"/>
                </a:cubicBezTo>
                <a:cubicBezTo>
                  <a:pt x="77" y="40"/>
                  <a:pt x="23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7" y="15"/>
                  <a:pt x="77" y="65"/>
                  <a:pt x="92" y="81"/>
                </a:cubicBezTo>
                <a:cubicBezTo>
                  <a:pt x="95" y="81"/>
                  <a:pt x="95" y="81"/>
                  <a:pt x="95" y="81"/>
                </a:cubicBezTo>
                <a:cubicBezTo>
                  <a:pt x="111" y="65"/>
                  <a:pt x="170" y="15"/>
                  <a:pt x="188" y="2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52" name="Freeform 49">
            <a:extLst>
              <a:ext uri="{FF2B5EF4-FFF2-40B4-BE49-F238E27FC236}">
                <a16:creationId xmlns:a16="http://schemas.microsoft.com/office/drawing/2014/main" id="{F3C47E2A-5E32-407B-998C-4918FEE785DA}"/>
              </a:ext>
            </a:extLst>
          </p:cNvPr>
          <p:cNvSpPr>
            <a:spLocks/>
          </p:cNvSpPr>
          <p:nvPr userDrawn="1"/>
        </p:nvSpPr>
        <p:spPr bwMode="auto">
          <a:xfrm>
            <a:off x="6908800" y="6354763"/>
            <a:ext cx="298450" cy="128588"/>
          </a:xfrm>
          <a:custGeom>
            <a:avLst/>
            <a:gdLst>
              <a:gd name="T0" fmla="*/ 182 w 188"/>
              <a:gd name="T1" fmla="*/ 0 h 81"/>
              <a:gd name="T2" fmla="*/ 94 w 188"/>
              <a:gd name="T3" fmla="*/ 49 h 81"/>
              <a:gd name="T4" fmla="*/ 6 w 188"/>
              <a:gd name="T5" fmla="*/ 0 h 81"/>
              <a:gd name="T6" fmla="*/ 0 w 188"/>
              <a:gd name="T7" fmla="*/ 2 h 81"/>
              <a:gd name="T8" fmla="*/ 93 w 188"/>
              <a:gd name="T9" fmla="*/ 81 h 81"/>
              <a:gd name="T10" fmla="*/ 96 w 188"/>
              <a:gd name="T11" fmla="*/ 81 h 81"/>
              <a:gd name="T12" fmla="*/ 188 w 188"/>
              <a:gd name="T13" fmla="*/ 2 h 81"/>
              <a:gd name="T14" fmla="*/ 182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2" y="0"/>
                </a:moveTo>
                <a:cubicBezTo>
                  <a:pt x="165" y="8"/>
                  <a:pt x="111" y="40"/>
                  <a:pt x="94" y="49"/>
                </a:cubicBezTo>
                <a:cubicBezTo>
                  <a:pt x="77" y="40"/>
                  <a:pt x="23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8" y="15"/>
                  <a:pt x="77" y="65"/>
                  <a:pt x="93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111" y="65"/>
                  <a:pt x="171" y="15"/>
                  <a:pt x="188" y="2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53" name="Freeform 50">
            <a:extLst>
              <a:ext uri="{FF2B5EF4-FFF2-40B4-BE49-F238E27FC236}">
                <a16:creationId xmlns:a16="http://schemas.microsoft.com/office/drawing/2014/main" id="{BD4DCD15-E801-4288-ABF7-2451A0AB0D08}"/>
              </a:ext>
            </a:extLst>
          </p:cNvPr>
          <p:cNvSpPr>
            <a:spLocks/>
          </p:cNvSpPr>
          <p:nvPr userDrawn="1"/>
        </p:nvSpPr>
        <p:spPr bwMode="auto">
          <a:xfrm>
            <a:off x="7239000" y="6354763"/>
            <a:ext cx="298450" cy="128588"/>
          </a:xfrm>
          <a:custGeom>
            <a:avLst/>
            <a:gdLst>
              <a:gd name="T0" fmla="*/ 182 w 188"/>
              <a:gd name="T1" fmla="*/ 0 h 81"/>
              <a:gd name="T2" fmla="*/ 94 w 188"/>
              <a:gd name="T3" fmla="*/ 49 h 81"/>
              <a:gd name="T4" fmla="*/ 5 w 188"/>
              <a:gd name="T5" fmla="*/ 0 h 81"/>
              <a:gd name="T6" fmla="*/ 0 w 188"/>
              <a:gd name="T7" fmla="*/ 2 h 81"/>
              <a:gd name="T8" fmla="*/ 92 w 188"/>
              <a:gd name="T9" fmla="*/ 81 h 81"/>
              <a:gd name="T10" fmla="*/ 95 w 188"/>
              <a:gd name="T11" fmla="*/ 81 h 81"/>
              <a:gd name="T12" fmla="*/ 188 w 188"/>
              <a:gd name="T13" fmla="*/ 2 h 81"/>
              <a:gd name="T14" fmla="*/ 182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2" y="0"/>
                </a:moveTo>
                <a:cubicBezTo>
                  <a:pt x="165" y="8"/>
                  <a:pt x="111" y="40"/>
                  <a:pt x="94" y="49"/>
                </a:cubicBezTo>
                <a:cubicBezTo>
                  <a:pt x="76" y="40"/>
                  <a:pt x="23" y="8"/>
                  <a:pt x="5" y="0"/>
                </a:cubicBezTo>
                <a:cubicBezTo>
                  <a:pt x="0" y="2"/>
                  <a:pt x="0" y="2"/>
                  <a:pt x="0" y="2"/>
                </a:cubicBezTo>
                <a:cubicBezTo>
                  <a:pt x="17" y="15"/>
                  <a:pt x="77" y="65"/>
                  <a:pt x="92" y="81"/>
                </a:cubicBezTo>
                <a:cubicBezTo>
                  <a:pt x="95" y="81"/>
                  <a:pt x="95" y="81"/>
                  <a:pt x="95" y="81"/>
                </a:cubicBezTo>
                <a:cubicBezTo>
                  <a:pt x="110" y="65"/>
                  <a:pt x="170" y="15"/>
                  <a:pt x="188" y="2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54" name="Freeform 51">
            <a:extLst>
              <a:ext uri="{FF2B5EF4-FFF2-40B4-BE49-F238E27FC236}">
                <a16:creationId xmlns:a16="http://schemas.microsoft.com/office/drawing/2014/main" id="{1C87012D-66E6-45CE-B011-F02C296834EF}"/>
              </a:ext>
            </a:extLst>
          </p:cNvPr>
          <p:cNvSpPr>
            <a:spLocks/>
          </p:cNvSpPr>
          <p:nvPr userDrawn="1"/>
        </p:nvSpPr>
        <p:spPr bwMode="auto">
          <a:xfrm>
            <a:off x="7567613" y="6354763"/>
            <a:ext cx="298450" cy="128588"/>
          </a:xfrm>
          <a:custGeom>
            <a:avLst/>
            <a:gdLst>
              <a:gd name="T0" fmla="*/ 182 w 188"/>
              <a:gd name="T1" fmla="*/ 0 h 81"/>
              <a:gd name="T2" fmla="*/ 94 w 188"/>
              <a:gd name="T3" fmla="*/ 49 h 81"/>
              <a:gd name="T4" fmla="*/ 6 w 188"/>
              <a:gd name="T5" fmla="*/ 0 h 81"/>
              <a:gd name="T6" fmla="*/ 0 w 188"/>
              <a:gd name="T7" fmla="*/ 2 h 81"/>
              <a:gd name="T8" fmla="*/ 93 w 188"/>
              <a:gd name="T9" fmla="*/ 81 h 81"/>
              <a:gd name="T10" fmla="*/ 96 w 188"/>
              <a:gd name="T11" fmla="*/ 81 h 81"/>
              <a:gd name="T12" fmla="*/ 188 w 188"/>
              <a:gd name="T13" fmla="*/ 2 h 81"/>
              <a:gd name="T14" fmla="*/ 182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2" y="0"/>
                </a:moveTo>
                <a:cubicBezTo>
                  <a:pt x="165" y="8"/>
                  <a:pt x="111" y="40"/>
                  <a:pt x="94" y="49"/>
                </a:cubicBezTo>
                <a:cubicBezTo>
                  <a:pt x="77" y="40"/>
                  <a:pt x="23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7" y="15"/>
                  <a:pt x="77" y="65"/>
                  <a:pt x="93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111" y="65"/>
                  <a:pt x="171" y="15"/>
                  <a:pt x="188" y="2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55" name="Freeform 52">
            <a:extLst>
              <a:ext uri="{FF2B5EF4-FFF2-40B4-BE49-F238E27FC236}">
                <a16:creationId xmlns:a16="http://schemas.microsoft.com/office/drawing/2014/main" id="{567FB1CC-28D7-4A6E-8007-491816EE796B}"/>
              </a:ext>
            </a:extLst>
          </p:cNvPr>
          <p:cNvSpPr>
            <a:spLocks/>
          </p:cNvSpPr>
          <p:nvPr userDrawn="1"/>
        </p:nvSpPr>
        <p:spPr bwMode="auto">
          <a:xfrm>
            <a:off x="7896225" y="6354763"/>
            <a:ext cx="300038" cy="128588"/>
          </a:xfrm>
          <a:custGeom>
            <a:avLst/>
            <a:gdLst>
              <a:gd name="T0" fmla="*/ 183 w 189"/>
              <a:gd name="T1" fmla="*/ 0 h 81"/>
              <a:gd name="T2" fmla="*/ 94 w 189"/>
              <a:gd name="T3" fmla="*/ 49 h 81"/>
              <a:gd name="T4" fmla="*/ 6 w 189"/>
              <a:gd name="T5" fmla="*/ 0 h 81"/>
              <a:gd name="T6" fmla="*/ 0 w 189"/>
              <a:gd name="T7" fmla="*/ 2 h 81"/>
              <a:gd name="T8" fmla="*/ 93 w 189"/>
              <a:gd name="T9" fmla="*/ 81 h 81"/>
              <a:gd name="T10" fmla="*/ 96 w 189"/>
              <a:gd name="T11" fmla="*/ 81 h 81"/>
              <a:gd name="T12" fmla="*/ 189 w 189"/>
              <a:gd name="T13" fmla="*/ 2 h 81"/>
              <a:gd name="T14" fmla="*/ 183 w 189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9" h="81">
                <a:moveTo>
                  <a:pt x="183" y="0"/>
                </a:moveTo>
                <a:cubicBezTo>
                  <a:pt x="165" y="8"/>
                  <a:pt x="112" y="40"/>
                  <a:pt x="94" y="49"/>
                </a:cubicBezTo>
                <a:cubicBezTo>
                  <a:pt x="77" y="40"/>
                  <a:pt x="23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8" y="15"/>
                  <a:pt x="78" y="65"/>
                  <a:pt x="93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111" y="65"/>
                  <a:pt x="171" y="15"/>
                  <a:pt x="189" y="2"/>
                </a:cubicBezTo>
                <a:cubicBezTo>
                  <a:pt x="183" y="0"/>
                  <a:pt x="183" y="0"/>
                  <a:pt x="183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56" name="Freeform 53">
            <a:extLst>
              <a:ext uri="{FF2B5EF4-FFF2-40B4-BE49-F238E27FC236}">
                <a16:creationId xmlns:a16="http://schemas.microsoft.com/office/drawing/2014/main" id="{16E6673F-0296-465B-9B4C-E9167D3A9DED}"/>
              </a:ext>
            </a:extLst>
          </p:cNvPr>
          <p:cNvSpPr>
            <a:spLocks/>
          </p:cNvSpPr>
          <p:nvPr userDrawn="1"/>
        </p:nvSpPr>
        <p:spPr bwMode="auto">
          <a:xfrm>
            <a:off x="8226425" y="6354763"/>
            <a:ext cx="298450" cy="128588"/>
          </a:xfrm>
          <a:custGeom>
            <a:avLst/>
            <a:gdLst>
              <a:gd name="T0" fmla="*/ 182 w 188"/>
              <a:gd name="T1" fmla="*/ 0 h 81"/>
              <a:gd name="T2" fmla="*/ 94 w 188"/>
              <a:gd name="T3" fmla="*/ 49 h 81"/>
              <a:gd name="T4" fmla="*/ 6 w 188"/>
              <a:gd name="T5" fmla="*/ 0 h 81"/>
              <a:gd name="T6" fmla="*/ 0 w 188"/>
              <a:gd name="T7" fmla="*/ 2 h 81"/>
              <a:gd name="T8" fmla="*/ 92 w 188"/>
              <a:gd name="T9" fmla="*/ 81 h 81"/>
              <a:gd name="T10" fmla="*/ 95 w 188"/>
              <a:gd name="T11" fmla="*/ 81 h 81"/>
              <a:gd name="T12" fmla="*/ 188 w 188"/>
              <a:gd name="T13" fmla="*/ 2 h 81"/>
              <a:gd name="T14" fmla="*/ 182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2" y="0"/>
                </a:moveTo>
                <a:cubicBezTo>
                  <a:pt x="165" y="8"/>
                  <a:pt x="111" y="40"/>
                  <a:pt x="94" y="49"/>
                </a:cubicBezTo>
                <a:cubicBezTo>
                  <a:pt x="77" y="40"/>
                  <a:pt x="23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7" y="15"/>
                  <a:pt x="77" y="65"/>
                  <a:pt x="92" y="81"/>
                </a:cubicBezTo>
                <a:cubicBezTo>
                  <a:pt x="95" y="81"/>
                  <a:pt x="95" y="81"/>
                  <a:pt x="95" y="81"/>
                </a:cubicBezTo>
                <a:cubicBezTo>
                  <a:pt x="111" y="65"/>
                  <a:pt x="171" y="15"/>
                  <a:pt x="188" y="2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57" name="Freeform 54">
            <a:extLst>
              <a:ext uri="{FF2B5EF4-FFF2-40B4-BE49-F238E27FC236}">
                <a16:creationId xmlns:a16="http://schemas.microsoft.com/office/drawing/2014/main" id="{5E0B2C81-EA00-47FD-81CD-ED6ADDBA093E}"/>
              </a:ext>
            </a:extLst>
          </p:cNvPr>
          <p:cNvSpPr>
            <a:spLocks/>
          </p:cNvSpPr>
          <p:nvPr userDrawn="1"/>
        </p:nvSpPr>
        <p:spPr bwMode="auto">
          <a:xfrm>
            <a:off x="8555038" y="6354763"/>
            <a:ext cx="298450" cy="128588"/>
          </a:xfrm>
          <a:custGeom>
            <a:avLst/>
            <a:gdLst>
              <a:gd name="T0" fmla="*/ 182 w 188"/>
              <a:gd name="T1" fmla="*/ 0 h 81"/>
              <a:gd name="T2" fmla="*/ 94 w 188"/>
              <a:gd name="T3" fmla="*/ 49 h 81"/>
              <a:gd name="T4" fmla="*/ 6 w 188"/>
              <a:gd name="T5" fmla="*/ 0 h 81"/>
              <a:gd name="T6" fmla="*/ 0 w 188"/>
              <a:gd name="T7" fmla="*/ 2 h 81"/>
              <a:gd name="T8" fmla="*/ 93 w 188"/>
              <a:gd name="T9" fmla="*/ 81 h 81"/>
              <a:gd name="T10" fmla="*/ 96 w 188"/>
              <a:gd name="T11" fmla="*/ 81 h 81"/>
              <a:gd name="T12" fmla="*/ 188 w 188"/>
              <a:gd name="T13" fmla="*/ 2 h 81"/>
              <a:gd name="T14" fmla="*/ 182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2" y="0"/>
                </a:moveTo>
                <a:cubicBezTo>
                  <a:pt x="165" y="8"/>
                  <a:pt x="111" y="40"/>
                  <a:pt x="94" y="49"/>
                </a:cubicBezTo>
                <a:cubicBezTo>
                  <a:pt x="77" y="40"/>
                  <a:pt x="23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8" y="15"/>
                  <a:pt x="77" y="65"/>
                  <a:pt x="93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111" y="65"/>
                  <a:pt x="171" y="15"/>
                  <a:pt x="188" y="2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58" name="Freeform 55">
            <a:extLst>
              <a:ext uri="{FF2B5EF4-FFF2-40B4-BE49-F238E27FC236}">
                <a16:creationId xmlns:a16="http://schemas.microsoft.com/office/drawing/2014/main" id="{C6C5A619-DD17-4796-AA03-ED32FC760B65}"/>
              </a:ext>
            </a:extLst>
          </p:cNvPr>
          <p:cNvSpPr>
            <a:spLocks/>
          </p:cNvSpPr>
          <p:nvPr userDrawn="1"/>
        </p:nvSpPr>
        <p:spPr bwMode="auto">
          <a:xfrm>
            <a:off x="8885238" y="6354763"/>
            <a:ext cx="298450" cy="128588"/>
          </a:xfrm>
          <a:custGeom>
            <a:avLst/>
            <a:gdLst>
              <a:gd name="T0" fmla="*/ 182 w 188"/>
              <a:gd name="T1" fmla="*/ 0 h 81"/>
              <a:gd name="T2" fmla="*/ 94 w 188"/>
              <a:gd name="T3" fmla="*/ 49 h 81"/>
              <a:gd name="T4" fmla="*/ 6 w 188"/>
              <a:gd name="T5" fmla="*/ 0 h 81"/>
              <a:gd name="T6" fmla="*/ 0 w 188"/>
              <a:gd name="T7" fmla="*/ 2 h 81"/>
              <a:gd name="T8" fmla="*/ 92 w 188"/>
              <a:gd name="T9" fmla="*/ 81 h 81"/>
              <a:gd name="T10" fmla="*/ 95 w 188"/>
              <a:gd name="T11" fmla="*/ 81 h 81"/>
              <a:gd name="T12" fmla="*/ 188 w 188"/>
              <a:gd name="T13" fmla="*/ 2 h 81"/>
              <a:gd name="T14" fmla="*/ 182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2" y="0"/>
                </a:moveTo>
                <a:cubicBezTo>
                  <a:pt x="165" y="8"/>
                  <a:pt x="111" y="40"/>
                  <a:pt x="94" y="49"/>
                </a:cubicBezTo>
                <a:cubicBezTo>
                  <a:pt x="76" y="40"/>
                  <a:pt x="23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7" y="15"/>
                  <a:pt x="77" y="65"/>
                  <a:pt x="92" y="81"/>
                </a:cubicBezTo>
                <a:cubicBezTo>
                  <a:pt x="95" y="81"/>
                  <a:pt x="95" y="81"/>
                  <a:pt x="95" y="81"/>
                </a:cubicBezTo>
                <a:cubicBezTo>
                  <a:pt x="111" y="65"/>
                  <a:pt x="170" y="15"/>
                  <a:pt x="188" y="2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59" name="Freeform 56">
            <a:extLst>
              <a:ext uri="{FF2B5EF4-FFF2-40B4-BE49-F238E27FC236}">
                <a16:creationId xmlns:a16="http://schemas.microsoft.com/office/drawing/2014/main" id="{F70F160B-4CF2-48C6-81F8-F37C08AB3CD1}"/>
              </a:ext>
            </a:extLst>
          </p:cNvPr>
          <p:cNvSpPr>
            <a:spLocks/>
          </p:cNvSpPr>
          <p:nvPr userDrawn="1"/>
        </p:nvSpPr>
        <p:spPr bwMode="auto">
          <a:xfrm>
            <a:off x="9213850" y="6354763"/>
            <a:ext cx="298450" cy="128588"/>
          </a:xfrm>
          <a:custGeom>
            <a:avLst/>
            <a:gdLst>
              <a:gd name="T0" fmla="*/ 182 w 188"/>
              <a:gd name="T1" fmla="*/ 0 h 81"/>
              <a:gd name="T2" fmla="*/ 94 w 188"/>
              <a:gd name="T3" fmla="*/ 49 h 81"/>
              <a:gd name="T4" fmla="*/ 6 w 188"/>
              <a:gd name="T5" fmla="*/ 0 h 81"/>
              <a:gd name="T6" fmla="*/ 0 w 188"/>
              <a:gd name="T7" fmla="*/ 2 h 81"/>
              <a:gd name="T8" fmla="*/ 93 w 188"/>
              <a:gd name="T9" fmla="*/ 81 h 81"/>
              <a:gd name="T10" fmla="*/ 95 w 188"/>
              <a:gd name="T11" fmla="*/ 81 h 81"/>
              <a:gd name="T12" fmla="*/ 188 w 188"/>
              <a:gd name="T13" fmla="*/ 2 h 81"/>
              <a:gd name="T14" fmla="*/ 182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2" y="0"/>
                </a:moveTo>
                <a:cubicBezTo>
                  <a:pt x="165" y="8"/>
                  <a:pt x="111" y="40"/>
                  <a:pt x="94" y="49"/>
                </a:cubicBezTo>
                <a:cubicBezTo>
                  <a:pt x="77" y="40"/>
                  <a:pt x="23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7" y="15"/>
                  <a:pt x="77" y="65"/>
                  <a:pt x="93" y="81"/>
                </a:cubicBezTo>
                <a:cubicBezTo>
                  <a:pt x="95" y="81"/>
                  <a:pt x="95" y="81"/>
                  <a:pt x="95" y="81"/>
                </a:cubicBezTo>
                <a:cubicBezTo>
                  <a:pt x="111" y="65"/>
                  <a:pt x="171" y="15"/>
                  <a:pt x="188" y="2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60" name="Freeform 57">
            <a:extLst>
              <a:ext uri="{FF2B5EF4-FFF2-40B4-BE49-F238E27FC236}">
                <a16:creationId xmlns:a16="http://schemas.microsoft.com/office/drawing/2014/main" id="{DC4C7A02-DE91-4DA3-9872-379870F85F6D}"/>
              </a:ext>
            </a:extLst>
          </p:cNvPr>
          <p:cNvSpPr>
            <a:spLocks/>
          </p:cNvSpPr>
          <p:nvPr userDrawn="1"/>
        </p:nvSpPr>
        <p:spPr bwMode="auto">
          <a:xfrm>
            <a:off x="9542463" y="6118225"/>
            <a:ext cx="298450" cy="127000"/>
          </a:xfrm>
          <a:custGeom>
            <a:avLst/>
            <a:gdLst>
              <a:gd name="T0" fmla="*/ 183 w 188"/>
              <a:gd name="T1" fmla="*/ 0 h 80"/>
              <a:gd name="T2" fmla="*/ 94 w 188"/>
              <a:gd name="T3" fmla="*/ 48 h 80"/>
              <a:gd name="T4" fmla="*/ 6 w 188"/>
              <a:gd name="T5" fmla="*/ 0 h 80"/>
              <a:gd name="T6" fmla="*/ 0 w 188"/>
              <a:gd name="T7" fmla="*/ 1 h 80"/>
              <a:gd name="T8" fmla="*/ 93 w 188"/>
              <a:gd name="T9" fmla="*/ 80 h 80"/>
              <a:gd name="T10" fmla="*/ 96 w 188"/>
              <a:gd name="T11" fmla="*/ 80 h 80"/>
              <a:gd name="T12" fmla="*/ 188 w 188"/>
              <a:gd name="T13" fmla="*/ 1 h 80"/>
              <a:gd name="T14" fmla="*/ 183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3" y="0"/>
                </a:moveTo>
                <a:cubicBezTo>
                  <a:pt x="165" y="7"/>
                  <a:pt x="112" y="39"/>
                  <a:pt x="94" y="48"/>
                </a:cubicBezTo>
                <a:cubicBezTo>
                  <a:pt x="77" y="39"/>
                  <a:pt x="23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8" y="14"/>
                  <a:pt x="78" y="64"/>
                  <a:pt x="93" y="80"/>
                </a:cubicBezTo>
                <a:cubicBezTo>
                  <a:pt x="96" y="80"/>
                  <a:pt x="96" y="80"/>
                  <a:pt x="96" y="80"/>
                </a:cubicBezTo>
                <a:cubicBezTo>
                  <a:pt x="111" y="64"/>
                  <a:pt x="171" y="14"/>
                  <a:pt x="188" y="1"/>
                </a:cubicBezTo>
                <a:cubicBezTo>
                  <a:pt x="183" y="0"/>
                  <a:pt x="183" y="0"/>
                  <a:pt x="183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61" name="Freeform 58">
            <a:extLst>
              <a:ext uri="{FF2B5EF4-FFF2-40B4-BE49-F238E27FC236}">
                <a16:creationId xmlns:a16="http://schemas.microsoft.com/office/drawing/2014/main" id="{B1BC0378-D7BC-4281-B32C-E7AFACEEF6DC}"/>
              </a:ext>
            </a:extLst>
          </p:cNvPr>
          <p:cNvSpPr>
            <a:spLocks/>
          </p:cNvSpPr>
          <p:nvPr userDrawn="1"/>
        </p:nvSpPr>
        <p:spPr bwMode="auto">
          <a:xfrm>
            <a:off x="9872663" y="6118225"/>
            <a:ext cx="298450" cy="127000"/>
          </a:xfrm>
          <a:custGeom>
            <a:avLst/>
            <a:gdLst>
              <a:gd name="T0" fmla="*/ 182 w 188"/>
              <a:gd name="T1" fmla="*/ 0 h 80"/>
              <a:gd name="T2" fmla="*/ 94 w 188"/>
              <a:gd name="T3" fmla="*/ 48 h 80"/>
              <a:gd name="T4" fmla="*/ 6 w 188"/>
              <a:gd name="T5" fmla="*/ 0 h 80"/>
              <a:gd name="T6" fmla="*/ 0 w 188"/>
              <a:gd name="T7" fmla="*/ 1 h 80"/>
              <a:gd name="T8" fmla="*/ 92 w 188"/>
              <a:gd name="T9" fmla="*/ 80 h 80"/>
              <a:gd name="T10" fmla="*/ 95 w 188"/>
              <a:gd name="T11" fmla="*/ 80 h 80"/>
              <a:gd name="T12" fmla="*/ 188 w 188"/>
              <a:gd name="T13" fmla="*/ 1 h 80"/>
              <a:gd name="T14" fmla="*/ 182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2" y="0"/>
                </a:moveTo>
                <a:cubicBezTo>
                  <a:pt x="165" y="7"/>
                  <a:pt x="111" y="39"/>
                  <a:pt x="94" y="48"/>
                </a:cubicBezTo>
                <a:cubicBezTo>
                  <a:pt x="77" y="39"/>
                  <a:pt x="23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7" y="14"/>
                  <a:pt x="77" y="64"/>
                  <a:pt x="9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111" y="64"/>
                  <a:pt x="170" y="14"/>
                  <a:pt x="188" y="1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62" name="Freeform 59">
            <a:extLst>
              <a:ext uri="{FF2B5EF4-FFF2-40B4-BE49-F238E27FC236}">
                <a16:creationId xmlns:a16="http://schemas.microsoft.com/office/drawing/2014/main" id="{41783975-02AB-4C34-8E3F-C771C3C633D8}"/>
              </a:ext>
            </a:extLst>
          </p:cNvPr>
          <p:cNvSpPr>
            <a:spLocks/>
          </p:cNvSpPr>
          <p:nvPr userDrawn="1"/>
        </p:nvSpPr>
        <p:spPr bwMode="auto">
          <a:xfrm>
            <a:off x="10201275" y="6118225"/>
            <a:ext cx="298450" cy="127000"/>
          </a:xfrm>
          <a:custGeom>
            <a:avLst/>
            <a:gdLst>
              <a:gd name="T0" fmla="*/ 182 w 188"/>
              <a:gd name="T1" fmla="*/ 0 h 80"/>
              <a:gd name="T2" fmla="*/ 94 w 188"/>
              <a:gd name="T3" fmla="*/ 48 h 80"/>
              <a:gd name="T4" fmla="*/ 6 w 188"/>
              <a:gd name="T5" fmla="*/ 0 h 80"/>
              <a:gd name="T6" fmla="*/ 0 w 188"/>
              <a:gd name="T7" fmla="*/ 1 h 80"/>
              <a:gd name="T8" fmla="*/ 93 w 188"/>
              <a:gd name="T9" fmla="*/ 80 h 80"/>
              <a:gd name="T10" fmla="*/ 96 w 188"/>
              <a:gd name="T11" fmla="*/ 80 h 80"/>
              <a:gd name="T12" fmla="*/ 188 w 188"/>
              <a:gd name="T13" fmla="*/ 1 h 80"/>
              <a:gd name="T14" fmla="*/ 182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2" y="0"/>
                </a:moveTo>
                <a:cubicBezTo>
                  <a:pt x="165" y="7"/>
                  <a:pt x="111" y="39"/>
                  <a:pt x="94" y="48"/>
                </a:cubicBezTo>
                <a:cubicBezTo>
                  <a:pt x="77" y="39"/>
                  <a:pt x="23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8" y="14"/>
                  <a:pt x="77" y="64"/>
                  <a:pt x="93" y="80"/>
                </a:cubicBezTo>
                <a:cubicBezTo>
                  <a:pt x="96" y="80"/>
                  <a:pt x="96" y="80"/>
                  <a:pt x="96" y="80"/>
                </a:cubicBezTo>
                <a:cubicBezTo>
                  <a:pt x="111" y="64"/>
                  <a:pt x="171" y="14"/>
                  <a:pt x="188" y="1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63" name="Freeform 60">
            <a:extLst>
              <a:ext uri="{FF2B5EF4-FFF2-40B4-BE49-F238E27FC236}">
                <a16:creationId xmlns:a16="http://schemas.microsoft.com/office/drawing/2014/main" id="{68619C8E-8F6B-4C93-B70E-2DA5EB93589E}"/>
              </a:ext>
            </a:extLst>
          </p:cNvPr>
          <p:cNvSpPr>
            <a:spLocks/>
          </p:cNvSpPr>
          <p:nvPr userDrawn="1"/>
        </p:nvSpPr>
        <p:spPr bwMode="auto">
          <a:xfrm>
            <a:off x="10529888" y="6118225"/>
            <a:ext cx="300038" cy="127000"/>
          </a:xfrm>
          <a:custGeom>
            <a:avLst/>
            <a:gdLst>
              <a:gd name="T0" fmla="*/ 183 w 189"/>
              <a:gd name="T1" fmla="*/ 0 h 80"/>
              <a:gd name="T2" fmla="*/ 95 w 189"/>
              <a:gd name="T3" fmla="*/ 48 h 80"/>
              <a:gd name="T4" fmla="*/ 6 w 189"/>
              <a:gd name="T5" fmla="*/ 0 h 80"/>
              <a:gd name="T6" fmla="*/ 0 w 189"/>
              <a:gd name="T7" fmla="*/ 1 h 80"/>
              <a:gd name="T8" fmla="*/ 93 w 189"/>
              <a:gd name="T9" fmla="*/ 80 h 80"/>
              <a:gd name="T10" fmla="*/ 96 w 189"/>
              <a:gd name="T11" fmla="*/ 80 h 80"/>
              <a:gd name="T12" fmla="*/ 189 w 189"/>
              <a:gd name="T13" fmla="*/ 1 h 80"/>
              <a:gd name="T14" fmla="*/ 183 w 189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9" h="80">
                <a:moveTo>
                  <a:pt x="183" y="0"/>
                </a:moveTo>
                <a:cubicBezTo>
                  <a:pt x="166" y="7"/>
                  <a:pt x="112" y="39"/>
                  <a:pt x="95" y="48"/>
                </a:cubicBezTo>
                <a:cubicBezTo>
                  <a:pt x="77" y="39"/>
                  <a:pt x="24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8" y="14"/>
                  <a:pt x="78" y="64"/>
                  <a:pt x="93" y="80"/>
                </a:cubicBezTo>
                <a:cubicBezTo>
                  <a:pt x="96" y="80"/>
                  <a:pt x="96" y="80"/>
                  <a:pt x="96" y="80"/>
                </a:cubicBezTo>
                <a:cubicBezTo>
                  <a:pt x="111" y="64"/>
                  <a:pt x="171" y="14"/>
                  <a:pt x="189" y="1"/>
                </a:cubicBezTo>
                <a:cubicBezTo>
                  <a:pt x="183" y="0"/>
                  <a:pt x="183" y="0"/>
                  <a:pt x="183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64" name="Freeform 61">
            <a:extLst>
              <a:ext uri="{FF2B5EF4-FFF2-40B4-BE49-F238E27FC236}">
                <a16:creationId xmlns:a16="http://schemas.microsoft.com/office/drawing/2014/main" id="{5C7D610F-C7A5-43D5-9C2D-80819E544D74}"/>
              </a:ext>
            </a:extLst>
          </p:cNvPr>
          <p:cNvSpPr>
            <a:spLocks/>
          </p:cNvSpPr>
          <p:nvPr userDrawn="1"/>
        </p:nvSpPr>
        <p:spPr bwMode="auto">
          <a:xfrm>
            <a:off x="10860088" y="6118225"/>
            <a:ext cx="298450" cy="127000"/>
          </a:xfrm>
          <a:custGeom>
            <a:avLst/>
            <a:gdLst>
              <a:gd name="T0" fmla="*/ 182 w 188"/>
              <a:gd name="T1" fmla="*/ 0 h 80"/>
              <a:gd name="T2" fmla="*/ 94 w 188"/>
              <a:gd name="T3" fmla="*/ 48 h 80"/>
              <a:gd name="T4" fmla="*/ 6 w 188"/>
              <a:gd name="T5" fmla="*/ 0 h 80"/>
              <a:gd name="T6" fmla="*/ 0 w 188"/>
              <a:gd name="T7" fmla="*/ 1 h 80"/>
              <a:gd name="T8" fmla="*/ 93 w 188"/>
              <a:gd name="T9" fmla="*/ 80 h 80"/>
              <a:gd name="T10" fmla="*/ 95 w 188"/>
              <a:gd name="T11" fmla="*/ 80 h 80"/>
              <a:gd name="T12" fmla="*/ 188 w 188"/>
              <a:gd name="T13" fmla="*/ 1 h 80"/>
              <a:gd name="T14" fmla="*/ 182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2" y="0"/>
                </a:moveTo>
                <a:cubicBezTo>
                  <a:pt x="165" y="7"/>
                  <a:pt x="111" y="39"/>
                  <a:pt x="94" y="48"/>
                </a:cubicBezTo>
                <a:cubicBezTo>
                  <a:pt x="77" y="39"/>
                  <a:pt x="23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7" y="14"/>
                  <a:pt x="77" y="64"/>
                  <a:pt x="93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111" y="64"/>
                  <a:pt x="171" y="14"/>
                  <a:pt x="188" y="1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65" name="Freeform 62">
            <a:extLst>
              <a:ext uri="{FF2B5EF4-FFF2-40B4-BE49-F238E27FC236}">
                <a16:creationId xmlns:a16="http://schemas.microsoft.com/office/drawing/2014/main" id="{CF403C8B-9009-4F7C-8CCC-DB87AAB05B6F}"/>
              </a:ext>
            </a:extLst>
          </p:cNvPr>
          <p:cNvSpPr>
            <a:spLocks/>
          </p:cNvSpPr>
          <p:nvPr userDrawn="1"/>
        </p:nvSpPr>
        <p:spPr bwMode="auto">
          <a:xfrm>
            <a:off x="11188700" y="6118225"/>
            <a:ext cx="298450" cy="127000"/>
          </a:xfrm>
          <a:custGeom>
            <a:avLst/>
            <a:gdLst>
              <a:gd name="T0" fmla="*/ 183 w 188"/>
              <a:gd name="T1" fmla="*/ 0 h 80"/>
              <a:gd name="T2" fmla="*/ 94 w 188"/>
              <a:gd name="T3" fmla="*/ 48 h 80"/>
              <a:gd name="T4" fmla="*/ 6 w 188"/>
              <a:gd name="T5" fmla="*/ 0 h 80"/>
              <a:gd name="T6" fmla="*/ 0 w 188"/>
              <a:gd name="T7" fmla="*/ 1 h 80"/>
              <a:gd name="T8" fmla="*/ 93 w 188"/>
              <a:gd name="T9" fmla="*/ 80 h 80"/>
              <a:gd name="T10" fmla="*/ 96 w 188"/>
              <a:gd name="T11" fmla="*/ 80 h 80"/>
              <a:gd name="T12" fmla="*/ 188 w 188"/>
              <a:gd name="T13" fmla="*/ 1 h 80"/>
              <a:gd name="T14" fmla="*/ 183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3" y="0"/>
                </a:moveTo>
                <a:cubicBezTo>
                  <a:pt x="165" y="7"/>
                  <a:pt x="112" y="39"/>
                  <a:pt x="94" y="48"/>
                </a:cubicBezTo>
                <a:cubicBezTo>
                  <a:pt x="77" y="39"/>
                  <a:pt x="23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8" y="14"/>
                  <a:pt x="77" y="64"/>
                  <a:pt x="93" y="80"/>
                </a:cubicBezTo>
                <a:cubicBezTo>
                  <a:pt x="96" y="80"/>
                  <a:pt x="96" y="80"/>
                  <a:pt x="96" y="80"/>
                </a:cubicBezTo>
                <a:cubicBezTo>
                  <a:pt x="111" y="64"/>
                  <a:pt x="171" y="14"/>
                  <a:pt x="188" y="1"/>
                </a:cubicBezTo>
                <a:cubicBezTo>
                  <a:pt x="183" y="0"/>
                  <a:pt x="183" y="0"/>
                  <a:pt x="183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66" name="Freeform 63">
            <a:extLst>
              <a:ext uri="{FF2B5EF4-FFF2-40B4-BE49-F238E27FC236}">
                <a16:creationId xmlns:a16="http://schemas.microsoft.com/office/drawing/2014/main" id="{5D994032-FA5A-4E71-9C96-49C86EE07F11}"/>
              </a:ext>
            </a:extLst>
          </p:cNvPr>
          <p:cNvSpPr>
            <a:spLocks/>
          </p:cNvSpPr>
          <p:nvPr userDrawn="1"/>
        </p:nvSpPr>
        <p:spPr bwMode="auto">
          <a:xfrm>
            <a:off x="11518900" y="6118225"/>
            <a:ext cx="298450" cy="127000"/>
          </a:xfrm>
          <a:custGeom>
            <a:avLst/>
            <a:gdLst>
              <a:gd name="T0" fmla="*/ 182 w 188"/>
              <a:gd name="T1" fmla="*/ 0 h 80"/>
              <a:gd name="T2" fmla="*/ 94 w 188"/>
              <a:gd name="T3" fmla="*/ 48 h 80"/>
              <a:gd name="T4" fmla="*/ 6 w 188"/>
              <a:gd name="T5" fmla="*/ 0 h 80"/>
              <a:gd name="T6" fmla="*/ 0 w 188"/>
              <a:gd name="T7" fmla="*/ 1 h 80"/>
              <a:gd name="T8" fmla="*/ 92 w 188"/>
              <a:gd name="T9" fmla="*/ 80 h 80"/>
              <a:gd name="T10" fmla="*/ 95 w 188"/>
              <a:gd name="T11" fmla="*/ 80 h 80"/>
              <a:gd name="T12" fmla="*/ 188 w 188"/>
              <a:gd name="T13" fmla="*/ 1 h 80"/>
              <a:gd name="T14" fmla="*/ 182 w 188"/>
              <a:gd name="T1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0">
                <a:moveTo>
                  <a:pt x="182" y="0"/>
                </a:moveTo>
                <a:cubicBezTo>
                  <a:pt x="165" y="7"/>
                  <a:pt x="111" y="39"/>
                  <a:pt x="94" y="48"/>
                </a:cubicBezTo>
                <a:cubicBezTo>
                  <a:pt x="77" y="39"/>
                  <a:pt x="23" y="7"/>
                  <a:pt x="6" y="0"/>
                </a:cubicBezTo>
                <a:cubicBezTo>
                  <a:pt x="0" y="1"/>
                  <a:pt x="0" y="1"/>
                  <a:pt x="0" y="1"/>
                </a:cubicBezTo>
                <a:cubicBezTo>
                  <a:pt x="17" y="14"/>
                  <a:pt x="77" y="64"/>
                  <a:pt x="9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111" y="64"/>
                  <a:pt x="171" y="14"/>
                  <a:pt x="188" y="1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67" name="Freeform 64">
            <a:extLst>
              <a:ext uri="{FF2B5EF4-FFF2-40B4-BE49-F238E27FC236}">
                <a16:creationId xmlns:a16="http://schemas.microsoft.com/office/drawing/2014/main" id="{FDA2170B-85BE-4560-9F13-A1B03C87DEFF}"/>
              </a:ext>
            </a:extLst>
          </p:cNvPr>
          <p:cNvSpPr>
            <a:spLocks/>
          </p:cNvSpPr>
          <p:nvPr userDrawn="1"/>
        </p:nvSpPr>
        <p:spPr bwMode="auto">
          <a:xfrm>
            <a:off x="9542463" y="6354763"/>
            <a:ext cx="298450" cy="128588"/>
          </a:xfrm>
          <a:custGeom>
            <a:avLst/>
            <a:gdLst>
              <a:gd name="T0" fmla="*/ 183 w 188"/>
              <a:gd name="T1" fmla="*/ 0 h 81"/>
              <a:gd name="T2" fmla="*/ 94 w 188"/>
              <a:gd name="T3" fmla="*/ 49 h 81"/>
              <a:gd name="T4" fmla="*/ 6 w 188"/>
              <a:gd name="T5" fmla="*/ 0 h 81"/>
              <a:gd name="T6" fmla="*/ 0 w 188"/>
              <a:gd name="T7" fmla="*/ 2 h 81"/>
              <a:gd name="T8" fmla="*/ 93 w 188"/>
              <a:gd name="T9" fmla="*/ 81 h 81"/>
              <a:gd name="T10" fmla="*/ 96 w 188"/>
              <a:gd name="T11" fmla="*/ 81 h 81"/>
              <a:gd name="T12" fmla="*/ 188 w 188"/>
              <a:gd name="T13" fmla="*/ 2 h 81"/>
              <a:gd name="T14" fmla="*/ 183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3" y="0"/>
                </a:moveTo>
                <a:cubicBezTo>
                  <a:pt x="165" y="8"/>
                  <a:pt x="112" y="40"/>
                  <a:pt x="94" y="49"/>
                </a:cubicBezTo>
                <a:cubicBezTo>
                  <a:pt x="77" y="40"/>
                  <a:pt x="23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8" y="15"/>
                  <a:pt x="78" y="65"/>
                  <a:pt x="93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111" y="65"/>
                  <a:pt x="171" y="15"/>
                  <a:pt x="188" y="2"/>
                </a:cubicBezTo>
                <a:cubicBezTo>
                  <a:pt x="183" y="0"/>
                  <a:pt x="183" y="0"/>
                  <a:pt x="183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68" name="Freeform 65">
            <a:extLst>
              <a:ext uri="{FF2B5EF4-FFF2-40B4-BE49-F238E27FC236}">
                <a16:creationId xmlns:a16="http://schemas.microsoft.com/office/drawing/2014/main" id="{7173F660-87AB-4BA0-811D-378A7267E7EB}"/>
              </a:ext>
            </a:extLst>
          </p:cNvPr>
          <p:cNvSpPr>
            <a:spLocks/>
          </p:cNvSpPr>
          <p:nvPr userDrawn="1"/>
        </p:nvSpPr>
        <p:spPr bwMode="auto">
          <a:xfrm>
            <a:off x="9872663" y="6354763"/>
            <a:ext cx="298450" cy="128588"/>
          </a:xfrm>
          <a:custGeom>
            <a:avLst/>
            <a:gdLst>
              <a:gd name="T0" fmla="*/ 182 w 188"/>
              <a:gd name="T1" fmla="*/ 0 h 81"/>
              <a:gd name="T2" fmla="*/ 94 w 188"/>
              <a:gd name="T3" fmla="*/ 49 h 81"/>
              <a:gd name="T4" fmla="*/ 6 w 188"/>
              <a:gd name="T5" fmla="*/ 0 h 81"/>
              <a:gd name="T6" fmla="*/ 0 w 188"/>
              <a:gd name="T7" fmla="*/ 2 h 81"/>
              <a:gd name="T8" fmla="*/ 92 w 188"/>
              <a:gd name="T9" fmla="*/ 81 h 81"/>
              <a:gd name="T10" fmla="*/ 95 w 188"/>
              <a:gd name="T11" fmla="*/ 81 h 81"/>
              <a:gd name="T12" fmla="*/ 188 w 188"/>
              <a:gd name="T13" fmla="*/ 2 h 81"/>
              <a:gd name="T14" fmla="*/ 182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2" y="0"/>
                </a:moveTo>
                <a:cubicBezTo>
                  <a:pt x="165" y="8"/>
                  <a:pt x="111" y="40"/>
                  <a:pt x="94" y="49"/>
                </a:cubicBezTo>
                <a:cubicBezTo>
                  <a:pt x="77" y="40"/>
                  <a:pt x="23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7" y="15"/>
                  <a:pt x="77" y="65"/>
                  <a:pt x="92" y="81"/>
                </a:cubicBezTo>
                <a:cubicBezTo>
                  <a:pt x="95" y="81"/>
                  <a:pt x="95" y="81"/>
                  <a:pt x="95" y="81"/>
                </a:cubicBezTo>
                <a:cubicBezTo>
                  <a:pt x="111" y="65"/>
                  <a:pt x="170" y="15"/>
                  <a:pt x="188" y="2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69" name="Freeform 66">
            <a:extLst>
              <a:ext uri="{FF2B5EF4-FFF2-40B4-BE49-F238E27FC236}">
                <a16:creationId xmlns:a16="http://schemas.microsoft.com/office/drawing/2014/main" id="{9DB1D504-E00C-4BC1-AF7C-D29DFA73E0F6}"/>
              </a:ext>
            </a:extLst>
          </p:cNvPr>
          <p:cNvSpPr>
            <a:spLocks/>
          </p:cNvSpPr>
          <p:nvPr userDrawn="1"/>
        </p:nvSpPr>
        <p:spPr bwMode="auto">
          <a:xfrm>
            <a:off x="10201275" y="6354763"/>
            <a:ext cx="298450" cy="128588"/>
          </a:xfrm>
          <a:custGeom>
            <a:avLst/>
            <a:gdLst>
              <a:gd name="T0" fmla="*/ 182 w 188"/>
              <a:gd name="T1" fmla="*/ 0 h 81"/>
              <a:gd name="T2" fmla="*/ 94 w 188"/>
              <a:gd name="T3" fmla="*/ 49 h 81"/>
              <a:gd name="T4" fmla="*/ 6 w 188"/>
              <a:gd name="T5" fmla="*/ 0 h 81"/>
              <a:gd name="T6" fmla="*/ 0 w 188"/>
              <a:gd name="T7" fmla="*/ 2 h 81"/>
              <a:gd name="T8" fmla="*/ 93 w 188"/>
              <a:gd name="T9" fmla="*/ 81 h 81"/>
              <a:gd name="T10" fmla="*/ 96 w 188"/>
              <a:gd name="T11" fmla="*/ 81 h 81"/>
              <a:gd name="T12" fmla="*/ 188 w 188"/>
              <a:gd name="T13" fmla="*/ 2 h 81"/>
              <a:gd name="T14" fmla="*/ 182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2" y="0"/>
                </a:moveTo>
                <a:cubicBezTo>
                  <a:pt x="165" y="8"/>
                  <a:pt x="111" y="40"/>
                  <a:pt x="94" y="49"/>
                </a:cubicBezTo>
                <a:cubicBezTo>
                  <a:pt x="77" y="40"/>
                  <a:pt x="23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8" y="15"/>
                  <a:pt x="77" y="65"/>
                  <a:pt x="93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111" y="65"/>
                  <a:pt x="171" y="15"/>
                  <a:pt x="188" y="2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70" name="Freeform 67">
            <a:extLst>
              <a:ext uri="{FF2B5EF4-FFF2-40B4-BE49-F238E27FC236}">
                <a16:creationId xmlns:a16="http://schemas.microsoft.com/office/drawing/2014/main" id="{A7F4AB05-5E42-4D96-BE5A-53442FEC67AC}"/>
              </a:ext>
            </a:extLst>
          </p:cNvPr>
          <p:cNvSpPr>
            <a:spLocks/>
          </p:cNvSpPr>
          <p:nvPr userDrawn="1"/>
        </p:nvSpPr>
        <p:spPr bwMode="auto">
          <a:xfrm>
            <a:off x="10529888" y="6354763"/>
            <a:ext cx="300038" cy="128588"/>
          </a:xfrm>
          <a:custGeom>
            <a:avLst/>
            <a:gdLst>
              <a:gd name="T0" fmla="*/ 183 w 189"/>
              <a:gd name="T1" fmla="*/ 0 h 81"/>
              <a:gd name="T2" fmla="*/ 95 w 189"/>
              <a:gd name="T3" fmla="*/ 49 h 81"/>
              <a:gd name="T4" fmla="*/ 6 w 189"/>
              <a:gd name="T5" fmla="*/ 0 h 81"/>
              <a:gd name="T6" fmla="*/ 0 w 189"/>
              <a:gd name="T7" fmla="*/ 2 h 81"/>
              <a:gd name="T8" fmla="*/ 93 w 189"/>
              <a:gd name="T9" fmla="*/ 81 h 81"/>
              <a:gd name="T10" fmla="*/ 96 w 189"/>
              <a:gd name="T11" fmla="*/ 81 h 81"/>
              <a:gd name="T12" fmla="*/ 189 w 189"/>
              <a:gd name="T13" fmla="*/ 2 h 81"/>
              <a:gd name="T14" fmla="*/ 183 w 189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9" h="81">
                <a:moveTo>
                  <a:pt x="183" y="0"/>
                </a:moveTo>
                <a:cubicBezTo>
                  <a:pt x="166" y="8"/>
                  <a:pt x="112" y="40"/>
                  <a:pt x="95" y="49"/>
                </a:cubicBezTo>
                <a:cubicBezTo>
                  <a:pt x="77" y="40"/>
                  <a:pt x="24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8" y="15"/>
                  <a:pt x="78" y="65"/>
                  <a:pt x="93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111" y="65"/>
                  <a:pt x="171" y="15"/>
                  <a:pt x="189" y="2"/>
                </a:cubicBezTo>
                <a:cubicBezTo>
                  <a:pt x="183" y="0"/>
                  <a:pt x="183" y="0"/>
                  <a:pt x="183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71" name="Freeform 68">
            <a:extLst>
              <a:ext uri="{FF2B5EF4-FFF2-40B4-BE49-F238E27FC236}">
                <a16:creationId xmlns:a16="http://schemas.microsoft.com/office/drawing/2014/main" id="{E2FFE413-5C76-4D70-ABA3-D5992FBC3970}"/>
              </a:ext>
            </a:extLst>
          </p:cNvPr>
          <p:cNvSpPr>
            <a:spLocks/>
          </p:cNvSpPr>
          <p:nvPr userDrawn="1"/>
        </p:nvSpPr>
        <p:spPr bwMode="auto">
          <a:xfrm>
            <a:off x="10860088" y="6354763"/>
            <a:ext cx="298450" cy="128588"/>
          </a:xfrm>
          <a:custGeom>
            <a:avLst/>
            <a:gdLst>
              <a:gd name="T0" fmla="*/ 182 w 188"/>
              <a:gd name="T1" fmla="*/ 0 h 81"/>
              <a:gd name="T2" fmla="*/ 94 w 188"/>
              <a:gd name="T3" fmla="*/ 49 h 81"/>
              <a:gd name="T4" fmla="*/ 6 w 188"/>
              <a:gd name="T5" fmla="*/ 0 h 81"/>
              <a:gd name="T6" fmla="*/ 0 w 188"/>
              <a:gd name="T7" fmla="*/ 2 h 81"/>
              <a:gd name="T8" fmla="*/ 93 w 188"/>
              <a:gd name="T9" fmla="*/ 81 h 81"/>
              <a:gd name="T10" fmla="*/ 95 w 188"/>
              <a:gd name="T11" fmla="*/ 81 h 81"/>
              <a:gd name="T12" fmla="*/ 188 w 188"/>
              <a:gd name="T13" fmla="*/ 2 h 81"/>
              <a:gd name="T14" fmla="*/ 182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2" y="0"/>
                </a:moveTo>
                <a:cubicBezTo>
                  <a:pt x="165" y="8"/>
                  <a:pt x="111" y="40"/>
                  <a:pt x="94" y="49"/>
                </a:cubicBezTo>
                <a:cubicBezTo>
                  <a:pt x="77" y="40"/>
                  <a:pt x="23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7" y="15"/>
                  <a:pt x="77" y="65"/>
                  <a:pt x="93" y="81"/>
                </a:cubicBezTo>
                <a:cubicBezTo>
                  <a:pt x="95" y="81"/>
                  <a:pt x="95" y="81"/>
                  <a:pt x="95" y="81"/>
                </a:cubicBezTo>
                <a:cubicBezTo>
                  <a:pt x="111" y="65"/>
                  <a:pt x="171" y="15"/>
                  <a:pt x="188" y="2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72" name="Freeform 69">
            <a:extLst>
              <a:ext uri="{FF2B5EF4-FFF2-40B4-BE49-F238E27FC236}">
                <a16:creationId xmlns:a16="http://schemas.microsoft.com/office/drawing/2014/main" id="{6E79F6E8-B59F-4ADB-840D-AD1D5384F263}"/>
              </a:ext>
            </a:extLst>
          </p:cNvPr>
          <p:cNvSpPr>
            <a:spLocks/>
          </p:cNvSpPr>
          <p:nvPr userDrawn="1"/>
        </p:nvSpPr>
        <p:spPr bwMode="auto">
          <a:xfrm>
            <a:off x="11188700" y="6354763"/>
            <a:ext cx="298450" cy="128588"/>
          </a:xfrm>
          <a:custGeom>
            <a:avLst/>
            <a:gdLst>
              <a:gd name="T0" fmla="*/ 183 w 188"/>
              <a:gd name="T1" fmla="*/ 0 h 81"/>
              <a:gd name="T2" fmla="*/ 94 w 188"/>
              <a:gd name="T3" fmla="*/ 49 h 81"/>
              <a:gd name="T4" fmla="*/ 6 w 188"/>
              <a:gd name="T5" fmla="*/ 0 h 81"/>
              <a:gd name="T6" fmla="*/ 0 w 188"/>
              <a:gd name="T7" fmla="*/ 2 h 81"/>
              <a:gd name="T8" fmla="*/ 93 w 188"/>
              <a:gd name="T9" fmla="*/ 81 h 81"/>
              <a:gd name="T10" fmla="*/ 96 w 188"/>
              <a:gd name="T11" fmla="*/ 81 h 81"/>
              <a:gd name="T12" fmla="*/ 188 w 188"/>
              <a:gd name="T13" fmla="*/ 2 h 81"/>
              <a:gd name="T14" fmla="*/ 183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3" y="0"/>
                </a:moveTo>
                <a:cubicBezTo>
                  <a:pt x="165" y="8"/>
                  <a:pt x="112" y="40"/>
                  <a:pt x="94" y="49"/>
                </a:cubicBezTo>
                <a:cubicBezTo>
                  <a:pt x="77" y="40"/>
                  <a:pt x="23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8" y="15"/>
                  <a:pt x="77" y="65"/>
                  <a:pt x="93" y="81"/>
                </a:cubicBezTo>
                <a:cubicBezTo>
                  <a:pt x="96" y="81"/>
                  <a:pt x="96" y="81"/>
                  <a:pt x="96" y="81"/>
                </a:cubicBezTo>
                <a:cubicBezTo>
                  <a:pt x="111" y="65"/>
                  <a:pt x="171" y="15"/>
                  <a:pt x="188" y="2"/>
                </a:cubicBezTo>
                <a:cubicBezTo>
                  <a:pt x="183" y="0"/>
                  <a:pt x="183" y="0"/>
                  <a:pt x="183" y="0"/>
                </a:cubicBezTo>
              </a:path>
            </a:pathLst>
          </a:custGeom>
          <a:solidFill>
            <a:srgbClr val="C43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  <p:sp>
        <p:nvSpPr>
          <p:cNvPr id="73" name="Freeform 70">
            <a:extLst>
              <a:ext uri="{FF2B5EF4-FFF2-40B4-BE49-F238E27FC236}">
                <a16:creationId xmlns:a16="http://schemas.microsoft.com/office/drawing/2014/main" id="{5D000031-10D8-40A3-BAF9-A47331C20938}"/>
              </a:ext>
            </a:extLst>
          </p:cNvPr>
          <p:cNvSpPr>
            <a:spLocks/>
          </p:cNvSpPr>
          <p:nvPr userDrawn="1"/>
        </p:nvSpPr>
        <p:spPr bwMode="auto">
          <a:xfrm>
            <a:off x="11518900" y="6354763"/>
            <a:ext cx="298450" cy="128588"/>
          </a:xfrm>
          <a:custGeom>
            <a:avLst/>
            <a:gdLst>
              <a:gd name="T0" fmla="*/ 182 w 188"/>
              <a:gd name="T1" fmla="*/ 0 h 81"/>
              <a:gd name="T2" fmla="*/ 94 w 188"/>
              <a:gd name="T3" fmla="*/ 49 h 81"/>
              <a:gd name="T4" fmla="*/ 6 w 188"/>
              <a:gd name="T5" fmla="*/ 0 h 81"/>
              <a:gd name="T6" fmla="*/ 0 w 188"/>
              <a:gd name="T7" fmla="*/ 2 h 81"/>
              <a:gd name="T8" fmla="*/ 92 w 188"/>
              <a:gd name="T9" fmla="*/ 81 h 81"/>
              <a:gd name="T10" fmla="*/ 95 w 188"/>
              <a:gd name="T11" fmla="*/ 81 h 81"/>
              <a:gd name="T12" fmla="*/ 188 w 188"/>
              <a:gd name="T13" fmla="*/ 2 h 81"/>
              <a:gd name="T14" fmla="*/ 182 w 188"/>
              <a:gd name="T1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8" h="81">
                <a:moveTo>
                  <a:pt x="182" y="0"/>
                </a:moveTo>
                <a:cubicBezTo>
                  <a:pt x="165" y="8"/>
                  <a:pt x="111" y="40"/>
                  <a:pt x="94" y="49"/>
                </a:cubicBezTo>
                <a:cubicBezTo>
                  <a:pt x="77" y="40"/>
                  <a:pt x="23" y="8"/>
                  <a:pt x="6" y="0"/>
                </a:cubicBezTo>
                <a:cubicBezTo>
                  <a:pt x="0" y="2"/>
                  <a:pt x="0" y="2"/>
                  <a:pt x="0" y="2"/>
                </a:cubicBezTo>
                <a:cubicBezTo>
                  <a:pt x="17" y="15"/>
                  <a:pt x="77" y="65"/>
                  <a:pt x="92" y="81"/>
                </a:cubicBezTo>
                <a:cubicBezTo>
                  <a:pt x="95" y="81"/>
                  <a:pt x="95" y="81"/>
                  <a:pt x="95" y="81"/>
                </a:cubicBezTo>
                <a:cubicBezTo>
                  <a:pt x="111" y="65"/>
                  <a:pt x="171" y="15"/>
                  <a:pt x="188" y="2"/>
                </a:cubicBezTo>
                <a:cubicBezTo>
                  <a:pt x="182" y="0"/>
                  <a:pt x="182" y="0"/>
                  <a:pt x="182" y="0"/>
                </a:cubicBezTo>
              </a:path>
            </a:pathLst>
          </a:custGeom>
          <a:solidFill>
            <a:srgbClr val="3183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1559162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  <p:sldLayoutId id="2147483666" r:id="rId2"/>
    <p:sldLayoutId id="2147483667" r:id="rId3"/>
    <p:sldLayoutId id="2147483668" r:id="rId4"/>
    <p:sldLayoutId id="2147483669" r:id="rId5"/>
    <p:sldLayoutId id="2147483672" r:id="rId6"/>
    <p:sldLayoutId id="2147483674" r:id="rId7"/>
    <p:sldLayoutId id="2147483728" r:id="rId8"/>
    <p:sldLayoutId id="2147483729" r:id="rId9"/>
    <p:sldLayoutId id="2147483730" r:id="rId10"/>
    <p:sldLayoutId id="2147483731" r:id="rId11"/>
    <p:sldLayoutId id="2147483732" r:id="rId12"/>
  </p:sldLayoutIdLst>
  <p:hf hdr="0" ftr="0" dt="0"/>
  <p:txStyles>
    <p:titleStyle>
      <a:lvl1pPr algn="ctr" defTabSz="914172" rtl="0" eaLnBrk="1" latinLnBrk="0" hangingPunct="1">
        <a:lnSpc>
          <a:spcPct val="90000"/>
        </a:lnSpc>
        <a:spcBef>
          <a:spcPct val="0"/>
        </a:spcBef>
        <a:buNone/>
        <a:defRPr sz="3000" b="1" i="0" kern="1200">
          <a:solidFill>
            <a:schemeClr val="tx2"/>
          </a:solidFill>
          <a:latin typeface="Segoe UI" panose="020B0502040204020203" pitchFamily="34" charset="0"/>
          <a:ea typeface="+mj-ea"/>
          <a:cs typeface="Segoe UI" panose="020B0502040204020203" pitchFamily="34" charset="0"/>
        </a:defRPr>
      </a:lvl1pPr>
    </p:titleStyle>
    <p:bodyStyle>
      <a:lvl1pPr marL="0" indent="0" algn="l" defTabSz="914172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800" b="0" i="0" kern="1200">
          <a:solidFill>
            <a:schemeClr val="tx2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1pPr>
      <a:lvl2pPr marL="457086" indent="0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b="0" i="0" kern="1200">
          <a:solidFill>
            <a:schemeClr val="tx2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2pPr>
      <a:lvl3pPr marL="914172" indent="0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b="0" i="0" kern="1200">
          <a:solidFill>
            <a:schemeClr val="tx2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3pPr>
      <a:lvl4pPr marL="1371257" indent="0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b="0" i="0" kern="1200">
          <a:solidFill>
            <a:schemeClr val="tx2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4pPr>
      <a:lvl5pPr marL="1828343" indent="0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b="0" i="0" kern="1200">
          <a:solidFill>
            <a:schemeClr val="tx2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5pPr>
      <a:lvl6pPr marL="2513972" indent="-228543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057" indent="-228543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143" indent="-228543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229" indent="-228543" algn="l" defTabSz="91417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86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72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57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43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29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14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00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686" algn="l" defTabSz="91417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DF5D6ED9-FBCD-421B-BA54-D2E549EA09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82662" y="409616"/>
            <a:ext cx="10833097" cy="664797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r>
              <a:rPr lang="cs-CZ" dirty="0"/>
              <a:t>Nadpis slajdu</a:t>
            </a:r>
          </a:p>
        </p:txBody>
      </p:sp>
      <p:sp>
        <p:nvSpPr>
          <p:cNvPr id="3" name="Zástupný symbol pro text 2">
            <a:extLst>
              <a:ext uri="{FF2B5EF4-FFF2-40B4-BE49-F238E27FC236}">
                <a16:creationId xmlns:a16="http://schemas.microsoft.com/office/drawing/2014/main" id="{150CE499-6A3E-46D3-BBDC-3008AA2A0E3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982663" y="1395663"/>
            <a:ext cx="10837862" cy="437912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cs-CZ" dirty="0"/>
              <a:t>Upravte styly předlohy textu.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  <a:p>
            <a:pPr lvl="4"/>
            <a:r>
              <a:rPr lang="cs-CZ" dirty="0"/>
              <a:t>Pátá úroveň</a:t>
            </a:r>
          </a:p>
        </p:txBody>
      </p:sp>
      <p:pic>
        <p:nvPicPr>
          <p:cNvPr id="7" name="Obrázek 6"/>
          <p:cNvPicPr>
            <a:picLocks noChangeAspect="1"/>
          </p:cNvPicPr>
          <p:nvPr userDrawn="1"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5591" y="5890789"/>
            <a:ext cx="10837863" cy="586491"/>
          </a:xfrm>
          <a:prstGeom prst="rect">
            <a:avLst/>
          </a:prstGeom>
        </p:spPr>
      </p:pic>
      <p:sp>
        <p:nvSpPr>
          <p:cNvPr id="8" name="TextBox 2"/>
          <p:cNvSpPr txBox="1"/>
          <p:nvPr userDrawn="1"/>
        </p:nvSpPr>
        <p:spPr>
          <a:xfrm>
            <a:off x="976745" y="6477991"/>
            <a:ext cx="98456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700" spc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STRANA</a:t>
            </a:r>
            <a:r>
              <a:rPr lang="en-ID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fld id="{66DBA9ED-0BD1-4583-826F-4EF9BAC8450E}" type="slidenum">
              <a:rPr lang="en-ID" sz="1200" b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pPr marL="0" marR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lang="en-ID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77177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0" r:id="rId1"/>
    <p:sldLayoutId id="2147483711" r:id="rId2"/>
    <p:sldLayoutId id="2147483712" r:id="rId3"/>
    <p:sldLayoutId id="2147483713" r:id="rId4"/>
    <p:sldLayoutId id="2147483714" r:id="rId5"/>
    <p:sldLayoutId id="2147483715" r:id="rId6"/>
    <p:sldLayoutId id="2147483716" r:id="rId7"/>
    <p:sldLayoutId id="2147483717" r:id="rId8"/>
    <p:sldLayoutId id="2147483718" r:id="rId9"/>
    <p:sldLayoutId id="2147483719" r:id="rId10"/>
    <p:sldLayoutId id="2147483720" r:id="rId11"/>
    <p:sldLayoutId id="2147483721" r:id="rId12"/>
    <p:sldLayoutId id="2147483722" r:id="rId13"/>
    <p:sldLayoutId id="2147483723" r:id="rId14"/>
    <p:sldLayoutId id="2147483724" r:id="rId15"/>
    <p:sldLayoutId id="2147483726" r:id="rId16"/>
    <p:sldLayoutId id="2147483727" r:id="rId1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800" b="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182563" indent="-182563" algn="l" defTabSz="914400" rtl="0" eaLnBrk="1" latinLnBrk="0" hangingPunct="1">
        <a:lnSpc>
          <a:spcPct val="90000"/>
        </a:lnSpc>
        <a:spcBef>
          <a:spcPts val="1000"/>
        </a:spcBef>
        <a:buFontTx/>
        <a:buBlip>
          <a:blip r:embed="rId20"/>
        </a:buBlip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619">
          <p15:clr>
            <a:srgbClr val="F26B43"/>
          </p15:clr>
        </p15:guide>
        <p15:guide id="2" pos="7446">
          <p15:clr>
            <a:srgbClr val="F26B43"/>
          </p15:clr>
        </p15:guide>
        <p15:guide id="3" orient="horz" pos="237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Relationship Id="rId5" Type="http://schemas.openxmlformats.org/officeDocument/2006/relationships/chart" Target="../charts/chart6.xml"/><Relationship Id="rId4" Type="http://schemas.openxmlformats.org/officeDocument/2006/relationships/chart" Target="../charts/chart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Relationship Id="rId5" Type="http://schemas.openxmlformats.org/officeDocument/2006/relationships/chart" Target="../charts/chart10.xml"/><Relationship Id="rId4" Type="http://schemas.openxmlformats.org/officeDocument/2006/relationships/chart" Target="../charts/chart9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Relationship Id="rId5" Type="http://schemas.openxmlformats.org/officeDocument/2006/relationships/chart" Target="../charts/chart16.xml"/><Relationship Id="rId4" Type="http://schemas.openxmlformats.org/officeDocument/2006/relationships/chart" Target="../charts/chart15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.xm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6.xml"/><Relationship Id="rId6" Type="http://schemas.openxmlformats.org/officeDocument/2006/relationships/chart" Target="../charts/chart23.xml"/><Relationship Id="rId5" Type="http://schemas.openxmlformats.org/officeDocument/2006/relationships/chart" Target="../charts/chart22.xml"/><Relationship Id="rId4" Type="http://schemas.openxmlformats.org/officeDocument/2006/relationships/chart" Target="../charts/chart2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.xml"/><Relationship Id="rId7" Type="http://schemas.openxmlformats.org/officeDocument/2006/relationships/chart" Target="../charts/chart28.xm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6.xml"/><Relationship Id="rId6" Type="http://schemas.openxmlformats.org/officeDocument/2006/relationships/chart" Target="../charts/chart27.xml"/><Relationship Id="rId5" Type="http://schemas.openxmlformats.org/officeDocument/2006/relationships/chart" Target="../charts/chart26.xml"/><Relationship Id="rId4" Type="http://schemas.openxmlformats.org/officeDocument/2006/relationships/chart" Target="../charts/chart25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9.xml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5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4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6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8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0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1.xml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27.jpe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2.xml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27.jpe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27.jpe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4.xml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27.jpeg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2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5.xml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32.png"/><Relationship Id="rId5" Type="http://schemas.openxmlformats.org/officeDocument/2006/relationships/image" Target="../media/image31.png"/><Relationship Id="rId4" Type="http://schemas.openxmlformats.org/officeDocument/2006/relationships/chart" Target="../charts/chart36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7.xml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chart" Target="../charts/chart38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g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9.xml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7.png"/><Relationship Id="rId4" Type="http://schemas.openxmlformats.org/officeDocument/2006/relationships/chart" Target="../charts/chart40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chart" Target="../charts/chart41.xml"/><Relationship Id="rId1" Type="http://schemas.openxmlformats.org/officeDocument/2006/relationships/slideLayout" Target="../slideLayouts/slideLayout6.xml"/><Relationship Id="rId4" Type="http://schemas.openxmlformats.org/officeDocument/2006/relationships/chart" Target="../charts/chart42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chart" Target="../charts/chart43.xml"/><Relationship Id="rId1" Type="http://schemas.openxmlformats.org/officeDocument/2006/relationships/slideLayout" Target="../slideLayouts/slideLayout6.xml"/><Relationship Id="rId4" Type="http://schemas.openxmlformats.org/officeDocument/2006/relationships/chart" Target="../charts/chart44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1.xml"/><Relationship Id="rId5" Type="http://schemas.openxmlformats.org/officeDocument/2006/relationships/chart" Target="../charts/chart46.xml"/><Relationship Id="rId4" Type="http://schemas.openxmlformats.org/officeDocument/2006/relationships/chart" Target="../charts/chart45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7.xml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8.xml"/><Relationship Id="rId7" Type="http://schemas.openxmlformats.org/officeDocument/2006/relationships/image" Target="../media/image38.jp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0.xml"/><Relationship Id="rId6" Type="http://schemas.openxmlformats.org/officeDocument/2006/relationships/chart" Target="../charts/chart51.xml"/><Relationship Id="rId5" Type="http://schemas.openxmlformats.org/officeDocument/2006/relationships/chart" Target="../charts/chart50.xml"/><Relationship Id="rId4" Type="http://schemas.openxmlformats.org/officeDocument/2006/relationships/chart" Target="../charts/chart49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2.xml"/><Relationship Id="rId2" Type="http://schemas.openxmlformats.org/officeDocument/2006/relationships/image" Target="../media/image38.jpg"/><Relationship Id="rId1" Type="http://schemas.openxmlformats.org/officeDocument/2006/relationships/slideLayout" Target="../slideLayouts/slideLayout6.xml"/><Relationship Id="rId6" Type="http://schemas.openxmlformats.org/officeDocument/2006/relationships/chart" Target="../charts/chart54.xml"/><Relationship Id="rId5" Type="http://schemas.openxmlformats.org/officeDocument/2006/relationships/image" Target="../media/image29.png"/><Relationship Id="rId4" Type="http://schemas.openxmlformats.org/officeDocument/2006/relationships/chart" Target="../charts/chart53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5.xml"/><Relationship Id="rId7" Type="http://schemas.openxmlformats.org/officeDocument/2006/relationships/image" Target="../media/image38.jp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1.xml"/><Relationship Id="rId6" Type="http://schemas.openxmlformats.org/officeDocument/2006/relationships/chart" Target="../charts/chart58.xml"/><Relationship Id="rId5" Type="http://schemas.openxmlformats.org/officeDocument/2006/relationships/chart" Target="../charts/chart57.xml"/><Relationship Id="rId4" Type="http://schemas.openxmlformats.org/officeDocument/2006/relationships/chart" Target="../charts/chart56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9.xml"/><Relationship Id="rId7" Type="http://schemas.openxmlformats.org/officeDocument/2006/relationships/chart" Target="../charts/chart61.xml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8.jpg"/><Relationship Id="rId5" Type="http://schemas.openxmlformats.org/officeDocument/2006/relationships/image" Target="../media/image29.png"/><Relationship Id="rId4" Type="http://schemas.openxmlformats.org/officeDocument/2006/relationships/chart" Target="../charts/chart60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Volný tvar: obrazec 29">
            <a:extLst>
              <a:ext uri="{FF2B5EF4-FFF2-40B4-BE49-F238E27FC236}">
                <a16:creationId xmlns:a16="http://schemas.microsoft.com/office/drawing/2014/main" id="{FC92B2EA-68A2-48B1-A09E-4011E0E3AF93}"/>
              </a:ext>
            </a:extLst>
          </p:cNvPr>
          <p:cNvSpPr/>
          <p:nvPr/>
        </p:nvSpPr>
        <p:spPr>
          <a:xfrm>
            <a:off x="0" y="-372363"/>
            <a:ext cx="12192000" cy="5532484"/>
          </a:xfrm>
          <a:custGeom>
            <a:avLst/>
            <a:gdLst>
              <a:gd name="connsiteX0" fmla="*/ 0 w 12192000"/>
              <a:gd name="connsiteY0" fmla="*/ 0 h 4222623"/>
              <a:gd name="connsiteX1" fmla="*/ 12192000 w 12192000"/>
              <a:gd name="connsiteY1" fmla="*/ 0 h 4222623"/>
              <a:gd name="connsiteX2" fmla="*/ 12192000 w 12192000"/>
              <a:gd name="connsiteY2" fmla="*/ 4222623 h 4222623"/>
              <a:gd name="connsiteX3" fmla="*/ 0 w 12192000"/>
              <a:gd name="connsiteY3" fmla="*/ 4222623 h 4222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4222623">
                <a:moveTo>
                  <a:pt x="0" y="0"/>
                </a:moveTo>
                <a:lnTo>
                  <a:pt x="12192000" y="0"/>
                </a:lnTo>
                <a:lnTo>
                  <a:pt x="12192000" y="4222623"/>
                </a:lnTo>
                <a:lnTo>
                  <a:pt x="0" y="4222623"/>
                </a:lnTo>
                <a:close/>
              </a:path>
            </a:pathLst>
          </a:custGeom>
          <a:solidFill>
            <a:schemeClr val="accent3"/>
          </a:solidFill>
          <a:ln w="635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" name="Nadpis 1"/>
          <p:cNvSpPr>
            <a:spLocks noGrp="1"/>
          </p:cNvSpPr>
          <p:nvPr>
            <p:ph type="title" idx="4294967295"/>
          </p:nvPr>
        </p:nvSpPr>
        <p:spPr>
          <a:xfrm>
            <a:off x="982663" y="581579"/>
            <a:ext cx="11176149" cy="2072049"/>
          </a:xfrm>
          <a:noFill/>
        </p:spPr>
        <p:txBody>
          <a:bodyPr>
            <a:noAutofit/>
          </a:bodyPr>
          <a:lstStyle/>
          <a:p>
            <a:pPr algn="l">
              <a:lnSpc>
                <a:spcPct val="100000"/>
              </a:lnSpc>
              <a:spcAft>
                <a:spcPts val="3600"/>
              </a:spcAft>
            </a:pPr>
            <a:r>
              <a:rPr lang="uk-UA" altLang="cs-CZ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Вибрані актуальні теми в чеській освіті</a:t>
            </a:r>
            <a:endParaRPr lang="cs-CZ" sz="5800" b="0" cap="all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lt"/>
            </a:endParaRPr>
          </a:p>
        </p:txBody>
      </p:sp>
      <p:grpSp>
        <p:nvGrpSpPr>
          <p:cNvPr id="79" name="Skupina 78">
            <a:extLst>
              <a:ext uri="{FF2B5EF4-FFF2-40B4-BE49-F238E27FC236}">
                <a16:creationId xmlns:a16="http://schemas.microsoft.com/office/drawing/2014/main" id="{52FA1383-07F8-40A1-BF6A-FA168ABD7E2C}"/>
              </a:ext>
            </a:extLst>
          </p:cNvPr>
          <p:cNvGrpSpPr/>
          <p:nvPr/>
        </p:nvGrpSpPr>
        <p:grpSpPr>
          <a:xfrm>
            <a:off x="9130347" y="5919787"/>
            <a:ext cx="2484438" cy="650876"/>
            <a:chOff x="9328150" y="384175"/>
            <a:chExt cx="2484438" cy="650876"/>
          </a:xfrm>
        </p:grpSpPr>
        <p:sp>
          <p:nvSpPr>
            <p:cNvPr id="80" name="Freeform 503">
              <a:extLst>
                <a:ext uri="{FF2B5EF4-FFF2-40B4-BE49-F238E27FC236}">
                  <a16:creationId xmlns:a16="http://schemas.microsoft.com/office/drawing/2014/main" id="{21EAD966-4172-44C0-98A6-729BFC82BCA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0580688" y="506413"/>
              <a:ext cx="147638" cy="207963"/>
            </a:xfrm>
            <a:custGeom>
              <a:avLst/>
              <a:gdLst>
                <a:gd name="T0" fmla="*/ 93 w 93"/>
                <a:gd name="T1" fmla="*/ 103 h 131"/>
                <a:gd name="T2" fmla="*/ 84 w 93"/>
                <a:gd name="T3" fmla="*/ 127 h 131"/>
                <a:gd name="T4" fmla="*/ 56 w 93"/>
                <a:gd name="T5" fmla="*/ 131 h 131"/>
                <a:gd name="T6" fmla="*/ 0 w 93"/>
                <a:gd name="T7" fmla="*/ 80 h 131"/>
                <a:gd name="T8" fmla="*/ 60 w 93"/>
                <a:gd name="T9" fmla="*/ 26 h 131"/>
                <a:gd name="T10" fmla="*/ 87 w 93"/>
                <a:gd name="T11" fmla="*/ 30 h 131"/>
                <a:gd name="T12" fmla="*/ 91 w 93"/>
                <a:gd name="T13" fmla="*/ 54 h 131"/>
                <a:gd name="T14" fmla="*/ 86 w 93"/>
                <a:gd name="T15" fmla="*/ 55 h 131"/>
                <a:gd name="T16" fmla="*/ 56 w 93"/>
                <a:gd name="T17" fmla="*/ 32 h 131"/>
                <a:gd name="T18" fmla="*/ 18 w 93"/>
                <a:gd name="T19" fmla="*/ 77 h 131"/>
                <a:gd name="T20" fmla="*/ 57 w 93"/>
                <a:gd name="T21" fmla="*/ 125 h 131"/>
                <a:gd name="T22" fmla="*/ 89 w 93"/>
                <a:gd name="T23" fmla="*/ 101 h 131"/>
                <a:gd name="T24" fmla="*/ 93 w 93"/>
                <a:gd name="T25" fmla="*/ 103 h 131"/>
                <a:gd name="T26" fmla="*/ 76 w 93"/>
                <a:gd name="T27" fmla="*/ 4 h 131"/>
                <a:gd name="T28" fmla="*/ 57 w 93"/>
                <a:gd name="T29" fmla="*/ 21 h 131"/>
                <a:gd name="T30" fmla="*/ 53 w 93"/>
                <a:gd name="T31" fmla="*/ 21 h 131"/>
                <a:gd name="T32" fmla="*/ 34 w 93"/>
                <a:gd name="T33" fmla="*/ 4 h 131"/>
                <a:gd name="T34" fmla="*/ 36 w 93"/>
                <a:gd name="T35" fmla="*/ 0 h 131"/>
                <a:gd name="T36" fmla="*/ 55 w 93"/>
                <a:gd name="T37" fmla="*/ 9 h 131"/>
                <a:gd name="T38" fmla="*/ 74 w 93"/>
                <a:gd name="T39" fmla="*/ 0 h 131"/>
                <a:gd name="T40" fmla="*/ 76 w 93"/>
                <a:gd name="T41" fmla="*/ 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3" h="131">
                  <a:moveTo>
                    <a:pt x="93" y="103"/>
                  </a:moveTo>
                  <a:cubicBezTo>
                    <a:pt x="91" y="110"/>
                    <a:pt x="87" y="122"/>
                    <a:pt x="84" y="127"/>
                  </a:cubicBezTo>
                  <a:cubicBezTo>
                    <a:pt x="80" y="128"/>
                    <a:pt x="67" y="131"/>
                    <a:pt x="56" y="131"/>
                  </a:cubicBezTo>
                  <a:cubicBezTo>
                    <a:pt x="17" y="131"/>
                    <a:pt x="0" y="104"/>
                    <a:pt x="0" y="80"/>
                  </a:cubicBezTo>
                  <a:cubicBezTo>
                    <a:pt x="0" y="48"/>
                    <a:pt x="25" y="26"/>
                    <a:pt x="60" y="26"/>
                  </a:cubicBezTo>
                  <a:cubicBezTo>
                    <a:pt x="73" y="26"/>
                    <a:pt x="83" y="30"/>
                    <a:pt x="87" y="30"/>
                  </a:cubicBezTo>
                  <a:cubicBezTo>
                    <a:pt x="89" y="39"/>
                    <a:pt x="90" y="46"/>
                    <a:pt x="91" y="54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2" y="38"/>
                    <a:pt x="72" y="32"/>
                    <a:pt x="56" y="32"/>
                  </a:cubicBezTo>
                  <a:cubicBezTo>
                    <a:pt x="31" y="32"/>
                    <a:pt x="18" y="54"/>
                    <a:pt x="18" y="77"/>
                  </a:cubicBezTo>
                  <a:cubicBezTo>
                    <a:pt x="18" y="106"/>
                    <a:pt x="34" y="125"/>
                    <a:pt x="57" y="125"/>
                  </a:cubicBezTo>
                  <a:cubicBezTo>
                    <a:pt x="72" y="125"/>
                    <a:pt x="81" y="117"/>
                    <a:pt x="89" y="101"/>
                  </a:cubicBezTo>
                  <a:lnTo>
                    <a:pt x="93" y="103"/>
                  </a:lnTo>
                  <a:close/>
                  <a:moveTo>
                    <a:pt x="76" y="4"/>
                  </a:moveTo>
                  <a:cubicBezTo>
                    <a:pt x="70" y="9"/>
                    <a:pt x="63" y="14"/>
                    <a:pt x="57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47" y="14"/>
                    <a:pt x="40" y="9"/>
                    <a:pt x="34" y="4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3" y="2"/>
                    <a:pt x="49" y="5"/>
                    <a:pt x="55" y="9"/>
                  </a:cubicBezTo>
                  <a:cubicBezTo>
                    <a:pt x="61" y="6"/>
                    <a:pt x="68" y="2"/>
                    <a:pt x="74" y="0"/>
                  </a:cubicBezTo>
                  <a:lnTo>
                    <a:pt x="76" y="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81" name="Freeform 504">
              <a:extLst>
                <a:ext uri="{FF2B5EF4-FFF2-40B4-BE49-F238E27FC236}">
                  <a16:creationId xmlns:a16="http://schemas.microsoft.com/office/drawing/2014/main" id="{D328D61B-F0B0-4E50-9463-D4E009DF4F7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0745788" y="600075"/>
              <a:ext cx="90488" cy="114300"/>
            </a:xfrm>
            <a:custGeom>
              <a:avLst/>
              <a:gdLst>
                <a:gd name="T0" fmla="*/ 56 w 57"/>
                <a:gd name="T1" fmla="*/ 56 h 72"/>
                <a:gd name="T2" fmla="*/ 31 w 57"/>
                <a:gd name="T3" fmla="*/ 72 h 72"/>
                <a:gd name="T4" fmla="*/ 0 w 57"/>
                <a:gd name="T5" fmla="*/ 39 h 72"/>
                <a:gd name="T6" fmla="*/ 11 w 57"/>
                <a:gd name="T7" fmla="*/ 12 h 72"/>
                <a:gd name="T8" fmla="*/ 33 w 57"/>
                <a:gd name="T9" fmla="*/ 0 h 72"/>
                <a:gd name="T10" fmla="*/ 34 w 57"/>
                <a:gd name="T11" fmla="*/ 0 h 72"/>
                <a:gd name="T12" fmla="*/ 57 w 57"/>
                <a:gd name="T13" fmla="*/ 24 h 72"/>
                <a:gd name="T14" fmla="*/ 53 w 57"/>
                <a:gd name="T15" fmla="*/ 29 h 72"/>
                <a:gd name="T16" fmla="*/ 14 w 57"/>
                <a:gd name="T17" fmla="*/ 32 h 72"/>
                <a:gd name="T18" fmla="*/ 36 w 57"/>
                <a:gd name="T19" fmla="*/ 61 h 72"/>
                <a:gd name="T20" fmla="*/ 54 w 57"/>
                <a:gd name="T21" fmla="*/ 53 h 72"/>
                <a:gd name="T22" fmla="*/ 56 w 57"/>
                <a:gd name="T23" fmla="*/ 56 h 72"/>
                <a:gd name="T24" fmla="*/ 30 w 57"/>
                <a:gd name="T25" fmla="*/ 6 h 72"/>
                <a:gd name="T26" fmla="*/ 15 w 57"/>
                <a:gd name="T27" fmla="*/ 25 h 72"/>
                <a:gd name="T28" fmla="*/ 39 w 57"/>
                <a:gd name="T29" fmla="*/ 25 h 72"/>
                <a:gd name="T30" fmla="*/ 43 w 57"/>
                <a:gd name="T31" fmla="*/ 22 h 72"/>
                <a:gd name="T32" fmla="*/ 30 w 57"/>
                <a:gd name="T33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72">
                  <a:moveTo>
                    <a:pt x="56" y="56"/>
                  </a:moveTo>
                  <a:cubicBezTo>
                    <a:pt x="47" y="69"/>
                    <a:pt x="36" y="72"/>
                    <a:pt x="31" y="72"/>
                  </a:cubicBezTo>
                  <a:cubicBezTo>
                    <a:pt x="12" y="72"/>
                    <a:pt x="0" y="56"/>
                    <a:pt x="0" y="39"/>
                  </a:cubicBezTo>
                  <a:cubicBezTo>
                    <a:pt x="0" y="28"/>
                    <a:pt x="4" y="18"/>
                    <a:pt x="11" y="12"/>
                  </a:cubicBezTo>
                  <a:cubicBezTo>
                    <a:pt x="17" y="5"/>
                    <a:pt x="26" y="0"/>
                    <a:pt x="3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7" y="0"/>
                    <a:pt x="57" y="12"/>
                    <a:pt x="57" y="24"/>
                  </a:cubicBezTo>
                  <a:cubicBezTo>
                    <a:pt x="57" y="27"/>
                    <a:pt x="56" y="29"/>
                    <a:pt x="53" y="29"/>
                  </a:cubicBezTo>
                  <a:cubicBezTo>
                    <a:pt x="51" y="30"/>
                    <a:pt x="32" y="31"/>
                    <a:pt x="14" y="32"/>
                  </a:cubicBezTo>
                  <a:cubicBezTo>
                    <a:pt x="14" y="52"/>
                    <a:pt x="26" y="61"/>
                    <a:pt x="36" y="61"/>
                  </a:cubicBezTo>
                  <a:cubicBezTo>
                    <a:pt x="43" y="61"/>
                    <a:pt x="48" y="58"/>
                    <a:pt x="54" y="53"/>
                  </a:cubicBezTo>
                  <a:lnTo>
                    <a:pt x="56" y="56"/>
                  </a:lnTo>
                  <a:close/>
                  <a:moveTo>
                    <a:pt x="30" y="6"/>
                  </a:moveTo>
                  <a:cubicBezTo>
                    <a:pt x="23" y="6"/>
                    <a:pt x="17" y="13"/>
                    <a:pt x="15" y="25"/>
                  </a:cubicBezTo>
                  <a:cubicBezTo>
                    <a:pt x="23" y="25"/>
                    <a:pt x="31" y="25"/>
                    <a:pt x="39" y="25"/>
                  </a:cubicBezTo>
                  <a:cubicBezTo>
                    <a:pt x="42" y="25"/>
                    <a:pt x="43" y="24"/>
                    <a:pt x="43" y="22"/>
                  </a:cubicBezTo>
                  <a:cubicBezTo>
                    <a:pt x="43" y="14"/>
                    <a:pt x="38" y="6"/>
                    <a:pt x="30" y="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82" name="Freeform 505">
              <a:extLst>
                <a:ext uri="{FF2B5EF4-FFF2-40B4-BE49-F238E27FC236}">
                  <a16:creationId xmlns:a16="http://schemas.microsoft.com/office/drawing/2014/main" id="{63C18BFE-E9BE-4406-B79B-5787DA0CDF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852150" y="600075"/>
              <a:ext cx="73025" cy="114300"/>
            </a:xfrm>
            <a:custGeom>
              <a:avLst/>
              <a:gdLst>
                <a:gd name="T0" fmla="*/ 39 w 46"/>
                <a:gd name="T1" fmla="*/ 21 h 72"/>
                <a:gd name="T2" fmla="*/ 23 w 46"/>
                <a:gd name="T3" fmla="*/ 5 h 72"/>
                <a:gd name="T4" fmla="*/ 14 w 46"/>
                <a:gd name="T5" fmla="*/ 16 h 72"/>
                <a:gd name="T6" fmla="*/ 27 w 46"/>
                <a:gd name="T7" fmla="*/ 29 h 72"/>
                <a:gd name="T8" fmla="*/ 46 w 46"/>
                <a:gd name="T9" fmla="*/ 50 h 72"/>
                <a:gd name="T10" fmla="*/ 21 w 46"/>
                <a:gd name="T11" fmla="*/ 72 h 72"/>
                <a:gd name="T12" fmla="*/ 3 w 46"/>
                <a:gd name="T13" fmla="*/ 66 h 72"/>
                <a:gd name="T14" fmla="*/ 0 w 46"/>
                <a:gd name="T15" fmla="*/ 48 h 72"/>
                <a:gd name="T16" fmla="*/ 4 w 46"/>
                <a:gd name="T17" fmla="*/ 47 h 72"/>
                <a:gd name="T18" fmla="*/ 23 w 46"/>
                <a:gd name="T19" fmla="*/ 66 h 72"/>
                <a:gd name="T20" fmla="*/ 34 w 46"/>
                <a:gd name="T21" fmla="*/ 56 h 72"/>
                <a:gd name="T22" fmla="*/ 22 w 46"/>
                <a:gd name="T23" fmla="*/ 42 h 72"/>
                <a:gd name="T24" fmla="*/ 2 w 46"/>
                <a:gd name="T25" fmla="*/ 21 h 72"/>
                <a:gd name="T26" fmla="*/ 26 w 46"/>
                <a:gd name="T27" fmla="*/ 0 h 72"/>
                <a:gd name="T28" fmla="*/ 40 w 46"/>
                <a:gd name="T29" fmla="*/ 3 h 72"/>
                <a:gd name="T30" fmla="*/ 44 w 46"/>
                <a:gd name="T31" fmla="*/ 20 h 72"/>
                <a:gd name="T32" fmla="*/ 39 w 46"/>
                <a:gd name="T33" fmla="*/ 2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72">
                  <a:moveTo>
                    <a:pt x="39" y="21"/>
                  </a:moveTo>
                  <a:cubicBezTo>
                    <a:pt x="36" y="12"/>
                    <a:pt x="31" y="5"/>
                    <a:pt x="23" y="5"/>
                  </a:cubicBezTo>
                  <a:cubicBezTo>
                    <a:pt x="18" y="5"/>
                    <a:pt x="14" y="10"/>
                    <a:pt x="14" y="16"/>
                  </a:cubicBezTo>
                  <a:cubicBezTo>
                    <a:pt x="14" y="22"/>
                    <a:pt x="19" y="26"/>
                    <a:pt x="27" y="29"/>
                  </a:cubicBezTo>
                  <a:cubicBezTo>
                    <a:pt x="38" y="34"/>
                    <a:pt x="46" y="39"/>
                    <a:pt x="46" y="50"/>
                  </a:cubicBezTo>
                  <a:cubicBezTo>
                    <a:pt x="46" y="64"/>
                    <a:pt x="33" y="72"/>
                    <a:pt x="21" y="72"/>
                  </a:cubicBezTo>
                  <a:cubicBezTo>
                    <a:pt x="13" y="72"/>
                    <a:pt x="5" y="69"/>
                    <a:pt x="3" y="66"/>
                  </a:cubicBezTo>
                  <a:cubicBezTo>
                    <a:pt x="1" y="64"/>
                    <a:pt x="0" y="54"/>
                    <a:pt x="0" y="48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7" y="57"/>
                    <a:pt x="14" y="66"/>
                    <a:pt x="23" y="66"/>
                  </a:cubicBezTo>
                  <a:cubicBezTo>
                    <a:pt x="29" y="66"/>
                    <a:pt x="34" y="62"/>
                    <a:pt x="34" y="56"/>
                  </a:cubicBezTo>
                  <a:cubicBezTo>
                    <a:pt x="34" y="50"/>
                    <a:pt x="30" y="46"/>
                    <a:pt x="22" y="42"/>
                  </a:cubicBezTo>
                  <a:cubicBezTo>
                    <a:pt x="13" y="38"/>
                    <a:pt x="2" y="33"/>
                    <a:pt x="2" y="21"/>
                  </a:cubicBezTo>
                  <a:cubicBezTo>
                    <a:pt x="2" y="10"/>
                    <a:pt x="12" y="0"/>
                    <a:pt x="26" y="0"/>
                  </a:cubicBezTo>
                  <a:cubicBezTo>
                    <a:pt x="33" y="0"/>
                    <a:pt x="37" y="2"/>
                    <a:pt x="40" y="3"/>
                  </a:cubicBezTo>
                  <a:cubicBezTo>
                    <a:pt x="41" y="7"/>
                    <a:pt x="43" y="16"/>
                    <a:pt x="44" y="20"/>
                  </a:cubicBezTo>
                  <a:lnTo>
                    <a:pt x="39" y="2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83" name="Freeform 506">
              <a:extLst>
                <a:ext uri="{FF2B5EF4-FFF2-40B4-BE49-F238E27FC236}">
                  <a16:creationId xmlns:a16="http://schemas.microsoft.com/office/drawing/2014/main" id="{882F13DA-07BE-4490-923B-4E9B774053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934700" y="536575"/>
              <a:ext cx="123825" cy="174625"/>
            </a:xfrm>
            <a:custGeom>
              <a:avLst/>
              <a:gdLst>
                <a:gd name="T0" fmla="*/ 56 w 78"/>
                <a:gd name="T1" fmla="*/ 110 h 110"/>
                <a:gd name="T2" fmla="*/ 31 w 78"/>
                <a:gd name="T3" fmla="*/ 80 h 110"/>
                <a:gd name="T4" fmla="*/ 27 w 78"/>
                <a:gd name="T5" fmla="*/ 76 h 110"/>
                <a:gd name="T6" fmla="*/ 25 w 78"/>
                <a:gd name="T7" fmla="*/ 77 h 110"/>
                <a:gd name="T8" fmla="*/ 25 w 78"/>
                <a:gd name="T9" fmla="*/ 94 h 110"/>
                <a:gd name="T10" fmla="*/ 36 w 78"/>
                <a:gd name="T11" fmla="*/ 106 h 110"/>
                <a:gd name="T12" fmla="*/ 36 w 78"/>
                <a:gd name="T13" fmla="*/ 110 h 110"/>
                <a:gd name="T14" fmla="*/ 0 w 78"/>
                <a:gd name="T15" fmla="*/ 110 h 110"/>
                <a:gd name="T16" fmla="*/ 0 w 78"/>
                <a:gd name="T17" fmla="*/ 106 h 110"/>
                <a:gd name="T18" fmla="*/ 11 w 78"/>
                <a:gd name="T19" fmla="*/ 94 h 110"/>
                <a:gd name="T20" fmla="*/ 11 w 78"/>
                <a:gd name="T21" fmla="*/ 21 h 110"/>
                <a:gd name="T22" fmla="*/ 1 w 78"/>
                <a:gd name="T23" fmla="*/ 9 h 110"/>
                <a:gd name="T24" fmla="*/ 1 w 78"/>
                <a:gd name="T25" fmla="*/ 6 h 110"/>
                <a:gd name="T26" fmla="*/ 25 w 78"/>
                <a:gd name="T27" fmla="*/ 0 h 110"/>
                <a:gd name="T28" fmla="*/ 25 w 78"/>
                <a:gd name="T29" fmla="*/ 72 h 110"/>
                <a:gd name="T30" fmla="*/ 34 w 78"/>
                <a:gd name="T31" fmla="*/ 67 h 110"/>
                <a:gd name="T32" fmla="*/ 45 w 78"/>
                <a:gd name="T33" fmla="*/ 54 h 110"/>
                <a:gd name="T34" fmla="*/ 40 w 78"/>
                <a:gd name="T35" fmla="*/ 47 h 110"/>
                <a:gd name="T36" fmla="*/ 40 w 78"/>
                <a:gd name="T37" fmla="*/ 43 h 110"/>
                <a:gd name="T38" fmla="*/ 72 w 78"/>
                <a:gd name="T39" fmla="*/ 41 h 110"/>
                <a:gd name="T40" fmla="*/ 72 w 78"/>
                <a:gd name="T41" fmla="*/ 45 h 110"/>
                <a:gd name="T42" fmla="*/ 52 w 78"/>
                <a:gd name="T43" fmla="*/ 54 h 110"/>
                <a:gd name="T44" fmla="*/ 39 w 78"/>
                <a:gd name="T45" fmla="*/ 69 h 110"/>
                <a:gd name="T46" fmla="*/ 63 w 78"/>
                <a:gd name="T47" fmla="*/ 97 h 110"/>
                <a:gd name="T48" fmla="*/ 78 w 78"/>
                <a:gd name="T49" fmla="*/ 106 h 110"/>
                <a:gd name="T50" fmla="*/ 78 w 78"/>
                <a:gd name="T51" fmla="*/ 110 h 110"/>
                <a:gd name="T52" fmla="*/ 56 w 78"/>
                <a:gd name="T5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8" h="110">
                  <a:moveTo>
                    <a:pt x="56" y="110"/>
                  </a:moveTo>
                  <a:cubicBezTo>
                    <a:pt x="49" y="103"/>
                    <a:pt x="40" y="90"/>
                    <a:pt x="31" y="80"/>
                  </a:cubicBezTo>
                  <a:cubicBezTo>
                    <a:pt x="29" y="77"/>
                    <a:pt x="28" y="76"/>
                    <a:pt x="27" y="76"/>
                  </a:cubicBezTo>
                  <a:cubicBezTo>
                    <a:pt x="26" y="76"/>
                    <a:pt x="25" y="76"/>
                    <a:pt x="25" y="77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104"/>
                    <a:pt x="26" y="105"/>
                    <a:pt x="36" y="106"/>
                  </a:cubicBezTo>
                  <a:cubicBezTo>
                    <a:pt x="36" y="110"/>
                    <a:pt x="36" y="110"/>
                    <a:pt x="36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0" y="105"/>
                    <a:pt x="11" y="104"/>
                    <a:pt x="11" y="94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11"/>
                    <a:pt x="10" y="10"/>
                    <a:pt x="1" y="9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9" y="5"/>
                    <a:pt x="18" y="2"/>
                    <a:pt x="25" y="0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9" y="72"/>
                    <a:pt x="32" y="70"/>
                    <a:pt x="34" y="67"/>
                  </a:cubicBezTo>
                  <a:cubicBezTo>
                    <a:pt x="38" y="64"/>
                    <a:pt x="42" y="58"/>
                    <a:pt x="45" y="54"/>
                  </a:cubicBezTo>
                  <a:cubicBezTo>
                    <a:pt x="48" y="49"/>
                    <a:pt x="47" y="48"/>
                    <a:pt x="40" y="47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62" y="47"/>
                    <a:pt x="58" y="49"/>
                    <a:pt x="52" y="54"/>
                  </a:cubicBezTo>
                  <a:cubicBezTo>
                    <a:pt x="48" y="58"/>
                    <a:pt x="45" y="61"/>
                    <a:pt x="39" y="69"/>
                  </a:cubicBezTo>
                  <a:cubicBezTo>
                    <a:pt x="43" y="74"/>
                    <a:pt x="58" y="92"/>
                    <a:pt x="63" y="97"/>
                  </a:cubicBezTo>
                  <a:cubicBezTo>
                    <a:pt x="68" y="103"/>
                    <a:pt x="72" y="105"/>
                    <a:pt x="78" y="106"/>
                  </a:cubicBezTo>
                  <a:cubicBezTo>
                    <a:pt x="78" y="110"/>
                    <a:pt x="78" y="110"/>
                    <a:pt x="78" y="110"/>
                  </a:cubicBezTo>
                  <a:lnTo>
                    <a:pt x="56" y="11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84" name="Freeform 507">
              <a:extLst>
                <a:ext uri="{FF2B5EF4-FFF2-40B4-BE49-F238E27FC236}">
                  <a16:creationId xmlns:a16="http://schemas.microsoft.com/office/drawing/2014/main" id="{D162803E-AA3C-4978-B28C-1567CFE2CA3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063288" y="544513"/>
              <a:ext cx="98425" cy="169863"/>
            </a:xfrm>
            <a:custGeom>
              <a:avLst/>
              <a:gdLst>
                <a:gd name="T0" fmla="*/ 48 w 62"/>
                <a:gd name="T1" fmla="*/ 107 h 107"/>
                <a:gd name="T2" fmla="*/ 40 w 62"/>
                <a:gd name="T3" fmla="*/ 104 h 107"/>
                <a:gd name="T4" fmla="*/ 37 w 62"/>
                <a:gd name="T5" fmla="*/ 97 h 107"/>
                <a:gd name="T6" fmla="*/ 19 w 62"/>
                <a:gd name="T7" fmla="*/ 107 h 107"/>
                <a:gd name="T8" fmla="*/ 0 w 62"/>
                <a:gd name="T9" fmla="*/ 88 h 107"/>
                <a:gd name="T10" fmla="*/ 12 w 62"/>
                <a:gd name="T11" fmla="*/ 73 h 107"/>
                <a:gd name="T12" fmla="*/ 36 w 62"/>
                <a:gd name="T13" fmla="*/ 62 h 107"/>
                <a:gd name="T14" fmla="*/ 36 w 62"/>
                <a:gd name="T15" fmla="*/ 59 h 107"/>
                <a:gd name="T16" fmla="*/ 24 w 62"/>
                <a:gd name="T17" fmla="*/ 42 h 107"/>
                <a:gd name="T18" fmla="*/ 17 w 62"/>
                <a:gd name="T19" fmla="*/ 45 h 107"/>
                <a:gd name="T20" fmla="*/ 13 w 62"/>
                <a:gd name="T21" fmla="*/ 56 h 107"/>
                <a:gd name="T22" fmla="*/ 8 w 62"/>
                <a:gd name="T23" fmla="*/ 59 h 107"/>
                <a:gd name="T24" fmla="*/ 1 w 62"/>
                <a:gd name="T25" fmla="*/ 53 h 107"/>
                <a:gd name="T26" fmla="*/ 6 w 62"/>
                <a:gd name="T27" fmla="*/ 46 h 107"/>
                <a:gd name="T28" fmla="*/ 29 w 62"/>
                <a:gd name="T29" fmla="*/ 35 h 107"/>
                <a:gd name="T30" fmla="*/ 42 w 62"/>
                <a:gd name="T31" fmla="*/ 40 h 107"/>
                <a:gd name="T32" fmla="*/ 49 w 62"/>
                <a:gd name="T33" fmla="*/ 59 h 107"/>
                <a:gd name="T34" fmla="*/ 49 w 62"/>
                <a:gd name="T35" fmla="*/ 87 h 107"/>
                <a:gd name="T36" fmla="*/ 55 w 62"/>
                <a:gd name="T37" fmla="*/ 96 h 107"/>
                <a:gd name="T38" fmla="*/ 60 w 62"/>
                <a:gd name="T39" fmla="*/ 94 h 107"/>
                <a:gd name="T40" fmla="*/ 62 w 62"/>
                <a:gd name="T41" fmla="*/ 99 h 107"/>
                <a:gd name="T42" fmla="*/ 48 w 62"/>
                <a:gd name="T43" fmla="*/ 107 h 107"/>
                <a:gd name="T44" fmla="*/ 36 w 62"/>
                <a:gd name="T45" fmla="*/ 68 h 107"/>
                <a:gd name="T46" fmla="*/ 23 w 62"/>
                <a:gd name="T47" fmla="*/ 74 h 107"/>
                <a:gd name="T48" fmla="*/ 14 w 62"/>
                <a:gd name="T49" fmla="*/ 85 h 107"/>
                <a:gd name="T50" fmla="*/ 25 w 62"/>
                <a:gd name="T51" fmla="*/ 97 h 107"/>
                <a:gd name="T52" fmla="*/ 36 w 62"/>
                <a:gd name="T53" fmla="*/ 92 h 107"/>
                <a:gd name="T54" fmla="*/ 36 w 62"/>
                <a:gd name="T55" fmla="*/ 68 h 107"/>
                <a:gd name="T56" fmla="*/ 22 w 62"/>
                <a:gd name="T57" fmla="*/ 27 h 107"/>
                <a:gd name="T58" fmla="*/ 32 w 62"/>
                <a:gd name="T59" fmla="*/ 2 h 107"/>
                <a:gd name="T60" fmla="*/ 45 w 62"/>
                <a:gd name="T61" fmla="*/ 1 h 107"/>
                <a:gd name="T62" fmla="*/ 45 w 62"/>
                <a:gd name="T63" fmla="*/ 2 h 107"/>
                <a:gd name="T64" fmla="*/ 26 w 62"/>
                <a:gd name="T65" fmla="*/ 29 h 107"/>
                <a:gd name="T66" fmla="*/ 22 w 62"/>
                <a:gd name="T67" fmla="*/ 2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2" h="107">
                  <a:moveTo>
                    <a:pt x="48" y="107"/>
                  </a:moveTo>
                  <a:cubicBezTo>
                    <a:pt x="45" y="107"/>
                    <a:pt x="42" y="105"/>
                    <a:pt x="40" y="104"/>
                  </a:cubicBezTo>
                  <a:cubicBezTo>
                    <a:pt x="38" y="102"/>
                    <a:pt x="37" y="99"/>
                    <a:pt x="37" y="97"/>
                  </a:cubicBezTo>
                  <a:cubicBezTo>
                    <a:pt x="30" y="101"/>
                    <a:pt x="23" y="107"/>
                    <a:pt x="19" y="107"/>
                  </a:cubicBezTo>
                  <a:cubicBezTo>
                    <a:pt x="7" y="107"/>
                    <a:pt x="0" y="97"/>
                    <a:pt x="0" y="88"/>
                  </a:cubicBezTo>
                  <a:cubicBezTo>
                    <a:pt x="0" y="80"/>
                    <a:pt x="4" y="75"/>
                    <a:pt x="12" y="73"/>
                  </a:cubicBezTo>
                  <a:cubicBezTo>
                    <a:pt x="21" y="69"/>
                    <a:pt x="33" y="65"/>
                    <a:pt x="36" y="62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49"/>
                    <a:pt x="31" y="42"/>
                    <a:pt x="24" y="42"/>
                  </a:cubicBezTo>
                  <a:cubicBezTo>
                    <a:pt x="21" y="42"/>
                    <a:pt x="19" y="43"/>
                    <a:pt x="17" y="45"/>
                  </a:cubicBezTo>
                  <a:cubicBezTo>
                    <a:pt x="15" y="47"/>
                    <a:pt x="14" y="51"/>
                    <a:pt x="13" y="56"/>
                  </a:cubicBezTo>
                  <a:cubicBezTo>
                    <a:pt x="12" y="58"/>
                    <a:pt x="10" y="59"/>
                    <a:pt x="8" y="59"/>
                  </a:cubicBezTo>
                  <a:cubicBezTo>
                    <a:pt x="5" y="59"/>
                    <a:pt x="1" y="56"/>
                    <a:pt x="1" y="53"/>
                  </a:cubicBezTo>
                  <a:cubicBezTo>
                    <a:pt x="1" y="50"/>
                    <a:pt x="3" y="49"/>
                    <a:pt x="6" y="46"/>
                  </a:cubicBezTo>
                  <a:cubicBezTo>
                    <a:pt x="10" y="43"/>
                    <a:pt x="20" y="37"/>
                    <a:pt x="29" y="35"/>
                  </a:cubicBezTo>
                  <a:cubicBezTo>
                    <a:pt x="34" y="35"/>
                    <a:pt x="39" y="37"/>
                    <a:pt x="42" y="40"/>
                  </a:cubicBezTo>
                  <a:cubicBezTo>
                    <a:pt x="48" y="44"/>
                    <a:pt x="49" y="51"/>
                    <a:pt x="49" y="59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49" y="94"/>
                    <a:pt x="52" y="96"/>
                    <a:pt x="55" y="96"/>
                  </a:cubicBezTo>
                  <a:cubicBezTo>
                    <a:pt x="56" y="96"/>
                    <a:pt x="59" y="95"/>
                    <a:pt x="60" y="94"/>
                  </a:cubicBezTo>
                  <a:cubicBezTo>
                    <a:pt x="62" y="99"/>
                    <a:pt x="62" y="99"/>
                    <a:pt x="62" y="99"/>
                  </a:cubicBezTo>
                  <a:lnTo>
                    <a:pt x="48" y="107"/>
                  </a:lnTo>
                  <a:close/>
                  <a:moveTo>
                    <a:pt x="36" y="68"/>
                  </a:moveTo>
                  <a:cubicBezTo>
                    <a:pt x="33" y="69"/>
                    <a:pt x="27" y="72"/>
                    <a:pt x="23" y="74"/>
                  </a:cubicBezTo>
                  <a:cubicBezTo>
                    <a:pt x="17" y="77"/>
                    <a:pt x="14" y="79"/>
                    <a:pt x="14" y="85"/>
                  </a:cubicBezTo>
                  <a:cubicBezTo>
                    <a:pt x="14" y="93"/>
                    <a:pt x="20" y="97"/>
                    <a:pt x="25" y="97"/>
                  </a:cubicBezTo>
                  <a:cubicBezTo>
                    <a:pt x="29" y="97"/>
                    <a:pt x="33" y="95"/>
                    <a:pt x="36" y="92"/>
                  </a:cubicBezTo>
                  <a:lnTo>
                    <a:pt x="36" y="68"/>
                  </a:lnTo>
                  <a:close/>
                  <a:moveTo>
                    <a:pt x="22" y="27"/>
                  </a:moveTo>
                  <a:cubicBezTo>
                    <a:pt x="24" y="20"/>
                    <a:pt x="30" y="5"/>
                    <a:pt x="32" y="2"/>
                  </a:cubicBezTo>
                  <a:cubicBezTo>
                    <a:pt x="33" y="2"/>
                    <a:pt x="43" y="0"/>
                    <a:pt x="45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26" y="29"/>
                    <a:pt x="26" y="29"/>
                    <a:pt x="26" y="29"/>
                  </a:cubicBezTo>
                  <a:lnTo>
                    <a:pt x="22" y="27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85" name="Freeform 508">
              <a:extLst>
                <a:ext uri="{FF2B5EF4-FFF2-40B4-BE49-F238E27FC236}">
                  <a16:creationId xmlns:a16="http://schemas.microsoft.com/office/drawing/2014/main" id="{337AD371-7A6A-4743-A4DB-1A802C0EC3B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226800" y="544513"/>
              <a:ext cx="74613" cy="169863"/>
            </a:xfrm>
            <a:custGeom>
              <a:avLst/>
              <a:gdLst>
                <a:gd name="T0" fmla="*/ 40 w 47"/>
                <a:gd name="T1" fmla="*/ 56 h 107"/>
                <a:gd name="T2" fmla="*/ 24 w 47"/>
                <a:gd name="T3" fmla="*/ 40 h 107"/>
                <a:gd name="T4" fmla="*/ 14 w 47"/>
                <a:gd name="T5" fmla="*/ 51 h 107"/>
                <a:gd name="T6" fmla="*/ 27 w 47"/>
                <a:gd name="T7" fmla="*/ 64 h 107"/>
                <a:gd name="T8" fmla="*/ 47 w 47"/>
                <a:gd name="T9" fmla="*/ 85 h 107"/>
                <a:gd name="T10" fmla="*/ 21 w 47"/>
                <a:gd name="T11" fmla="*/ 107 h 107"/>
                <a:gd name="T12" fmla="*/ 3 w 47"/>
                <a:gd name="T13" fmla="*/ 101 h 107"/>
                <a:gd name="T14" fmla="*/ 0 w 47"/>
                <a:gd name="T15" fmla="*/ 83 h 107"/>
                <a:gd name="T16" fmla="*/ 5 w 47"/>
                <a:gd name="T17" fmla="*/ 82 h 107"/>
                <a:gd name="T18" fmla="*/ 24 w 47"/>
                <a:gd name="T19" fmla="*/ 101 h 107"/>
                <a:gd name="T20" fmla="*/ 34 w 47"/>
                <a:gd name="T21" fmla="*/ 91 h 107"/>
                <a:gd name="T22" fmla="*/ 22 w 47"/>
                <a:gd name="T23" fmla="*/ 77 h 107"/>
                <a:gd name="T24" fmla="*/ 3 w 47"/>
                <a:gd name="T25" fmla="*/ 56 h 107"/>
                <a:gd name="T26" fmla="*/ 27 w 47"/>
                <a:gd name="T27" fmla="*/ 35 h 107"/>
                <a:gd name="T28" fmla="*/ 41 w 47"/>
                <a:gd name="T29" fmla="*/ 38 h 107"/>
                <a:gd name="T30" fmla="*/ 44 w 47"/>
                <a:gd name="T31" fmla="*/ 55 h 107"/>
                <a:gd name="T32" fmla="*/ 40 w 47"/>
                <a:gd name="T33" fmla="*/ 56 h 107"/>
                <a:gd name="T34" fmla="*/ 41 w 47"/>
                <a:gd name="T35" fmla="*/ 3 h 107"/>
                <a:gd name="T36" fmla="*/ 26 w 47"/>
                <a:gd name="T37" fmla="*/ 28 h 107"/>
                <a:gd name="T38" fmla="*/ 22 w 47"/>
                <a:gd name="T39" fmla="*/ 28 h 107"/>
                <a:gd name="T40" fmla="*/ 6 w 47"/>
                <a:gd name="T41" fmla="*/ 3 h 107"/>
                <a:gd name="T42" fmla="*/ 10 w 47"/>
                <a:gd name="T43" fmla="*/ 0 h 107"/>
                <a:gd name="T44" fmla="*/ 24 w 47"/>
                <a:gd name="T45" fmla="*/ 15 h 107"/>
                <a:gd name="T46" fmla="*/ 38 w 47"/>
                <a:gd name="T47" fmla="*/ 0 h 107"/>
                <a:gd name="T48" fmla="*/ 41 w 47"/>
                <a:gd name="T49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7" h="107">
                  <a:moveTo>
                    <a:pt x="40" y="56"/>
                  </a:moveTo>
                  <a:cubicBezTo>
                    <a:pt x="37" y="47"/>
                    <a:pt x="31" y="40"/>
                    <a:pt x="24" y="40"/>
                  </a:cubicBezTo>
                  <a:cubicBezTo>
                    <a:pt x="18" y="40"/>
                    <a:pt x="14" y="45"/>
                    <a:pt x="14" y="51"/>
                  </a:cubicBezTo>
                  <a:cubicBezTo>
                    <a:pt x="14" y="57"/>
                    <a:pt x="20" y="61"/>
                    <a:pt x="27" y="64"/>
                  </a:cubicBezTo>
                  <a:cubicBezTo>
                    <a:pt x="39" y="69"/>
                    <a:pt x="47" y="74"/>
                    <a:pt x="47" y="85"/>
                  </a:cubicBezTo>
                  <a:cubicBezTo>
                    <a:pt x="47" y="99"/>
                    <a:pt x="33" y="107"/>
                    <a:pt x="21" y="107"/>
                  </a:cubicBezTo>
                  <a:cubicBezTo>
                    <a:pt x="13" y="107"/>
                    <a:pt x="6" y="104"/>
                    <a:pt x="3" y="101"/>
                  </a:cubicBezTo>
                  <a:cubicBezTo>
                    <a:pt x="2" y="99"/>
                    <a:pt x="0" y="89"/>
                    <a:pt x="0" y="83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7" y="92"/>
                    <a:pt x="14" y="101"/>
                    <a:pt x="24" y="101"/>
                  </a:cubicBezTo>
                  <a:cubicBezTo>
                    <a:pt x="29" y="101"/>
                    <a:pt x="34" y="97"/>
                    <a:pt x="34" y="91"/>
                  </a:cubicBezTo>
                  <a:cubicBezTo>
                    <a:pt x="34" y="85"/>
                    <a:pt x="30" y="81"/>
                    <a:pt x="22" y="77"/>
                  </a:cubicBezTo>
                  <a:cubicBezTo>
                    <a:pt x="13" y="73"/>
                    <a:pt x="3" y="68"/>
                    <a:pt x="3" y="56"/>
                  </a:cubicBezTo>
                  <a:cubicBezTo>
                    <a:pt x="3" y="45"/>
                    <a:pt x="12" y="35"/>
                    <a:pt x="27" y="35"/>
                  </a:cubicBezTo>
                  <a:cubicBezTo>
                    <a:pt x="33" y="35"/>
                    <a:pt x="37" y="37"/>
                    <a:pt x="41" y="38"/>
                  </a:cubicBezTo>
                  <a:cubicBezTo>
                    <a:pt x="42" y="42"/>
                    <a:pt x="43" y="51"/>
                    <a:pt x="44" y="55"/>
                  </a:cubicBezTo>
                  <a:lnTo>
                    <a:pt x="40" y="56"/>
                  </a:lnTo>
                  <a:close/>
                  <a:moveTo>
                    <a:pt x="41" y="3"/>
                  </a:moveTo>
                  <a:cubicBezTo>
                    <a:pt x="35" y="12"/>
                    <a:pt x="31" y="20"/>
                    <a:pt x="26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17" y="20"/>
                    <a:pt x="12" y="12"/>
                    <a:pt x="6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5" y="5"/>
                    <a:pt x="20" y="10"/>
                    <a:pt x="24" y="15"/>
                  </a:cubicBezTo>
                  <a:cubicBezTo>
                    <a:pt x="28" y="10"/>
                    <a:pt x="32" y="5"/>
                    <a:pt x="38" y="0"/>
                  </a:cubicBezTo>
                  <a:lnTo>
                    <a:pt x="41" y="3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86" name="Freeform 509">
              <a:extLst>
                <a:ext uri="{FF2B5EF4-FFF2-40B4-BE49-F238E27FC236}">
                  <a16:creationId xmlns:a16="http://schemas.microsoft.com/office/drawing/2014/main" id="{A31B9ABC-6B99-4FA4-836B-B3854CB0EB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10938" y="536575"/>
              <a:ext cx="122238" cy="174625"/>
            </a:xfrm>
            <a:custGeom>
              <a:avLst/>
              <a:gdLst>
                <a:gd name="T0" fmla="*/ 55 w 77"/>
                <a:gd name="T1" fmla="*/ 110 h 110"/>
                <a:gd name="T2" fmla="*/ 31 w 77"/>
                <a:gd name="T3" fmla="*/ 80 h 110"/>
                <a:gd name="T4" fmla="*/ 26 w 77"/>
                <a:gd name="T5" fmla="*/ 76 h 110"/>
                <a:gd name="T6" fmla="*/ 24 w 77"/>
                <a:gd name="T7" fmla="*/ 77 h 110"/>
                <a:gd name="T8" fmla="*/ 24 w 77"/>
                <a:gd name="T9" fmla="*/ 94 h 110"/>
                <a:gd name="T10" fmla="*/ 35 w 77"/>
                <a:gd name="T11" fmla="*/ 106 h 110"/>
                <a:gd name="T12" fmla="*/ 35 w 77"/>
                <a:gd name="T13" fmla="*/ 110 h 110"/>
                <a:gd name="T14" fmla="*/ 0 w 77"/>
                <a:gd name="T15" fmla="*/ 110 h 110"/>
                <a:gd name="T16" fmla="*/ 0 w 77"/>
                <a:gd name="T17" fmla="*/ 106 h 110"/>
                <a:gd name="T18" fmla="*/ 11 w 77"/>
                <a:gd name="T19" fmla="*/ 94 h 110"/>
                <a:gd name="T20" fmla="*/ 11 w 77"/>
                <a:gd name="T21" fmla="*/ 21 h 110"/>
                <a:gd name="T22" fmla="*/ 1 w 77"/>
                <a:gd name="T23" fmla="*/ 9 h 110"/>
                <a:gd name="T24" fmla="*/ 1 w 77"/>
                <a:gd name="T25" fmla="*/ 6 h 110"/>
                <a:gd name="T26" fmla="*/ 24 w 77"/>
                <a:gd name="T27" fmla="*/ 0 h 110"/>
                <a:gd name="T28" fmla="*/ 24 w 77"/>
                <a:gd name="T29" fmla="*/ 72 h 110"/>
                <a:gd name="T30" fmla="*/ 34 w 77"/>
                <a:gd name="T31" fmla="*/ 67 h 110"/>
                <a:gd name="T32" fmla="*/ 44 w 77"/>
                <a:gd name="T33" fmla="*/ 54 h 110"/>
                <a:gd name="T34" fmla="*/ 40 w 77"/>
                <a:gd name="T35" fmla="*/ 47 h 110"/>
                <a:gd name="T36" fmla="*/ 40 w 77"/>
                <a:gd name="T37" fmla="*/ 43 h 110"/>
                <a:gd name="T38" fmla="*/ 71 w 77"/>
                <a:gd name="T39" fmla="*/ 41 h 110"/>
                <a:gd name="T40" fmla="*/ 71 w 77"/>
                <a:gd name="T41" fmla="*/ 45 h 110"/>
                <a:gd name="T42" fmla="*/ 52 w 77"/>
                <a:gd name="T43" fmla="*/ 54 h 110"/>
                <a:gd name="T44" fmla="*/ 39 w 77"/>
                <a:gd name="T45" fmla="*/ 69 h 110"/>
                <a:gd name="T46" fmla="*/ 62 w 77"/>
                <a:gd name="T47" fmla="*/ 97 h 110"/>
                <a:gd name="T48" fmla="*/ 77 w 77"/>
                <a:gd name="T49" fmla="*/ 106 h 110"/>
                <a:gd name="T50" fmla="*/ 77 w 77"/>
                <a:gd name="T51" fmla="*/ 110 h 110"/>
                <a:gd name="T52" fmla="*/ 55 w 77"/>
                <a:gd name="T5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" h="110">
                  <a:moveTo>
                    <a:pt x="55" y="110"/>
                  </a:moveTo>
                  <a:cubicBezTo>
                    <a:pt x="48" y="103"/>
                    <a:pt x="39" y="90"/>
                    <a:pt x="31" y="80"/>
                  </a:cubicBezTo>
                  <a:cubicBezTo>
                    <a:pt x="29" y="77"/>
                    <a:pt x="28" y="76"/>
                    <a:pt x="26" y="76"/>
                  </a:cubicBezTo>
                  <a:cubicBezTo>
                    <a:pt x="26" y="76"/>
                    <a:pt x="25" y="76"/>
                    <a:pt x="24" y="77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4" y="104"/>
                    <a:pt x="25" y="105"/>
                    <a:pt x="35" y="106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0" y="105"/>
                    <a:pt x="11" y="104"/>
                    <a:pt x="11" y="94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11"/>
                    <a:pt x="10" y="10"/>
                    <a:pt x="1" y="9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8" y="5"/>
                    <a:pt x="17" y="2"/>
                    <a:pt x="24" y="0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9" y="72"/>
                    <a:pt x="31" y="70"/>
                    <a:pt x="34" y="67"/>
                  </a:cubicBezTo>
                  <a:cubicBezTo>
                    <a:pt x="37" y="64"/>
                    <a:pt x="42" y="58"/>
                    <a:pt x="44" y="54"/>
                  </a:cubicBezTo>
                  <a:cubicBezTo>
                    <a:pt x="47" y="49"/>
                    <a:pt x="47" y="48"/>
                    <a:pt x="40" y="47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61" y="47"/>
                    <a:pt x="57" y="49"/>
                    <a:pt x="52" y="54"/>
                  </a:cubicBezTo>
                  <a:cubicBezTo>
                    <a:pt x="48" y="58"/>
                    <a:pt x="45" y="61"/>
                    <a:pt x="39" y="69"/>
                  </a:cubicBezTo>
                  <a:cubicBezTo>
                    <a:pt x="42" y="74"/>
                    <a:pt x="57" y="92"/>
                    <a:pt x="62" y="97"/>
                  </a:cubicBezTo>
                  <a:cubicBezTo>
                    <a:pt x="68" y="103"/>
                    <a:pt x="72" y="105"/>
                    <a:pt x="77" y="106"/>
                  </a:cubicBezTo>
                  <a:cubicBezTo>
                    <a:pt x="77" y="110"/>
                    <a:pt x="77" y="110"/>
                    <a:pt x="77" y="110"/>
                  </a:cubicBezTo>
                  <a:lnTo>
                    <a:pt x="55" y="11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87" name="Freeform 510">
              <a:extLst>
                <a:ext uri="{FF2B5EF4-FFF2-40B4-BE49-F238E27FC236}">
                  <a16:creationId xmlns:a16="http://schemas.microsoft.com/office/drawing/2014/main" id="{BA2C0297-FB61-4F55-B586-6E42C5760CA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436350" y="600075"/>
              <a:ext cx="107950" cy="114300"/>
            </a:xfrm>
            <a:custGeom>
              <a:avLst/>
              <a:gdLst>
                <a:gd name="T0" fmla="*/ 34 w 68"/>
                <a:gd name="T1" fmla="*/ 0 h 72"/>
                <a:gd name="T2" fmla="*/ 68 w 68"/>
                <a:gd name="T3" fmla="*/ 35 h 72"/>
                <a:gd name="T4" fmla="*/ 34 w 68"/>
                <a:gd name="T5" fmla="*/ 72 h 72"/>
                <a:gd name="T6" fmla="*/ 0 w 68"/>
                <a:gd name="T7" fmla="*/ 38 h 72"/>
                <a:gd name="T8" fmla="*/ 34 w 68"/>
                <a:gd name="T9" fmla="*/ 0 h 72"/>
                <a:gd name="T10" fmla="*/ 32 w 68"/>
                <a:gd name="T11" fmla="*/ 6 h 72"/>
                <a:gd name="T12" fmla="*/ 16 w 68"/>
                <a:gd name="T13" fmla="*/ 32 h 72"/>
                <a:gd name="T14" fmla="*/ 36 w 68"/>
                <a:gd name="T15" fmla="*/ 66 h 72"/>
                <a:gd name="T16" fmla="*/ 52 w 68"/>
                <a:gd name="T17" fmla="*/ 38 h 72"/>
                <a:gd name="T18" fmla="*/ 32 w 68"/>
                <a:gd name="T19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72">
                  <a:moveTo>
                    <a:pt x="34" y="0"/>
                  </a:moveTo>
                  <a:cubicBezTo>
                    <a:pt x="54" y="0"/>
                    <a:pt x="68" y="16"/>
                    <a:pt x="68" y="35"/>
                  </a:cubicBezTo>
                  <a:cubicBezTo>
                    <a:pt x="68" y="60"/>
                    <a:pt x="50" y="72"/>
                    <a:pt x="34" y="72"/>
                  </a:cubicBezTo>
                  <a:cubicBezTo>
                    <a:pt x="12" y="72"/>
                    <a:pt x="0" y="54"/>
                    <a:pt x="0" y="38"/>
                  </a:cubicBezTo>
                  <a:cubicBezTo>
                    <a:pt x="0" y="12"/>
                    <a:pt x="20" y="0"/>
                    <a:pt x="34" y="0"/>
                  </a:cubicBezTo>
                  <a:close/>
                  <a:moveTo>
                    <a:pt x="32" y="6"/>
                  </a:moveTo>
                  <a:cubicBezTo>
                    <a:pt x="23" y="6"/>
                    <a:pt x="16" y="15"/>
                    <a:pt x="16" y="32"/>
                  </a:cubicBezTo>
                  <a:cubicBezTo>
                    <a:pt x="16" y="52"/>
                    <a:pt x="23" y="66"/>
                    <a:pt x="36" y="66"/>
                  </a:cubicBezTo>
                  <a:cubicBezTo>
                    <a:pt x="44" y="66"/>
                    <a:pt x="52" y="60"/>
                    <a:pt x="52" y="38"/>
                  </a:cubicBezTo>
                  <a:cubicBezTo>
                    <a:pt x="52" y="20"/>
                    <a:pt x="45" y="6"/>
                    <a:pt x="32" y="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88" name="Freeform 511">
              <a:extLst>
                <a:ext uri="{FF2B5EF4-FFF2-40B4-BE49-F238E27FC236}">
                  <a16:creationId xmlns:a16="http://schemas.microsoft.com/office/drawing/2014/main" id="{8AC6AF2A-7A05-4E14-93EE-A6362251C7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55413" y="536575"/>
              <a:ext cx="55563" cy="174625"/>
            </a:xfrm>
            <a:custGeom>
              <a:avLst/>
              <a:gdLst>
                <a:gd name="T0" fmla="*/ 0 w 35"/>
                <a:gd name="T1" fmla="*/ 110 h 110"/>
                <a:gd name="T2" fmla="*/ 0 w 35"/>
                <a:gd name="T3" fmla="*/ 106 h 110"/>
                <a:gd name="T4" fmla="*/ 10 w 35"/>
                <a:gd name="T5" fmla="*/ 94 h 110"/>
                <a:gd name="T6" fmla="*/ 10 w 35"/>
                <a:gd name="T7" fmla="*/ 21 h 110"/>
                <a:gd name="T8" fmla="*/ 0 w 35"/>
                <a:gd name="T9" fmla="*/ 9 h 110"/>
                <a:gd name="T10" fmla="*/ 0 w 35"/>
                <a:gd name="T11" fmla="*/ 6 h 110"/>
                <a:gd name="T12" fmla="*/ 24 w 35"/>
                <a:gd name="T13" fmla="*/ 0 h 110"/>
                <a:gd name="T14" fmla="*/ 24 w 35"/>
                <a:gd name="T15" fmla="*/ 94 h 110"/>
                <a:gd name="T16" fmla="*/ 35 w 35"/>
                <a:gd name="T17" fmla="*/ 106 h 110"/>
                <a:gd name="T18" fmla="*/ 35 w 35"/>
                <a:gd name="T19" fmla="*/ 110 h 110"/>
                <a:gd name="T20" fmla="*/ 0 w 35"/>
                <a:gd name="T21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10">
                  <a:moveTo>
                    <a:pt x="0" y="110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9" y="105"/>
                    <a:pt x="10" y="104"/>
                    <a:pt x="10" y="94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11"/>
                    <a:pt x="10" y="10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8" y="5"/>
                    <a:pt x="18" y="2"/>
                    <a:pt x="24" y="0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4" y="104"/>
                    <a:pt x="25" y="105"/>
                    <a:pt x="35" y="106"/>
                  </a:cubicBezTo>
                  <a:cubicBezTo>
                    <a:pt x="35" y="110"/>
                    <a:pt x="35" y="110"/>
                    <a:pt x="35" y="110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89" name="Freeform 512">
              <a:extLst>
                <a:ext uri="{FF2B5EF4-FFF2-40B4-BE49-F238E27FC236}">
                  <a16:creationId xmlns:a16="http://schemas.microsoft.com/office/drawing/2014/main" id="{DE65FA52-FA88-41CC-A19A-BBD95FE112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622088" y="600075"/>
              <a:ext cx="122238" cy="111125"/>
            </a:xfrm>
            <a:custGeom>
              <a:avLst/>
              <a:gdLst>
                <a:gd name="T0" fmla="*/ 44 w 77"/>
                <a:gd name="T1" fmla="*/ 70 h 70"/>
                <a:gd name="T2" fmla="*/ 44 w 77"/>
                <a:gd name="T3" fmla="*/ 66 h 70"/>
                <a:gd name="T4" fmla="*/ 53 w 77"/>
                <a:gd name="T5" fmla="*/ 53 h 70"/>
                <a:gd name="T6" fmla="*/ 53 w 77"/>
                <a:gd name="T7" fmla="*/ 27 h 70"/>
                <a:gd name="T8" fmla="*/ 40 w 77"/>
                <a:gd name="T9" fmla="*/ 10 h 70"/>
                <a:gd name="T10" fmla="*/ 24 w 77"/>
                <a:gd name="T11" fmla="*/ 17 h 70"/>
                <a:gd name="T12" fmla="*/ 24 w 77"/>
                <a:gd name="T13" fmla="*/ 54 h 70"/>
                <a:gd name="T14" fmla="*/ 34 w 77"/>
                <a:gd name="T15" fmla="*/ 66 h 70"/>
                <a:gd name="T16" fmla="*/ 34 w 77"/>
                <a:gd name="T17" fmla="*/ 70 h 70"/>
                <a:gd name="T18" fmla="*/ 0 w 77"/>
                <a:gd name="T19" fmla="*/ 70 h 70"/>
                <a:gd name="T20" fmla="*/ 0 w 77"/>
                <a:gd name="T21" fmla="*/ 66 h 70"/>
                <a:gd name="T22" fmla="*/ 11 w 77"/>
                <a:gd name="T23" fmla="*/ 54 h 70"/>
                <a:gd name="T24" fmla="*/ 11 w 77"/>
                <a:gd name="T25" fmla="*/ 22 h 70"/>
                <a:gd name="T26" fmla="*/ 1 w 77"/>
                <a:gd name="T27" fmla="*/ 10 h 70"/>
                <a:gd name="T28" fmla="*/ 1 w 77"/>
                <a:gd name="T29" fmla="*/ 6 h 70"/>
                <a:gd name="T30" fmla="*/ 24 w 77"/>
                <a:gd name="T31" fmla="*/ 0 h 70"/>
                <a:gd name="T32" fmla="*/ 24 w 77"/>
                <a:gd name="T33" fmla="*/ 12 h 70"/>
                <a:gd name="T34" fmla="*/ 34 w 77"/>
                <a:gd name="T35" fmla="*/ 5 h 70"/>
                <a:gd name="T36" fmla="*/ 47 w 77"/>
                <a:gd name="T37" fmla="*/ 0 h 70"/>
                <a:gd name="T38" fmla="*/ 67 w 77"/>
                <a:gd name="T39" fmla="*/ 24 h 70"/>
                <a:gd name="T40" fmla="*/ 67 w 77"/>
                <a:gd name="T41" fmla="*/ 54 h 70"/>
                <a:gd name="T42" fmla="*/ 77 w 77"/>
                <a:gd name="T43" fmla="*/ 66 h 70"/>
                <a:gd name="T44" fmla="*/ 77 w 77"/>
                <a:gd name="T45" fmla="*/ 70 h 70"/>
                <a:gd name="T46" fmla="*/ 44 w 77"/>
                <a:gd name="T4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70">
                  <a:moveTo>
                    <a:pt x="44" y="70"/>
                  </a:moveTo>
                  <a:cubicBezTo>
                    <a:pt x="44" y="66"/>
                    <a:pt x="44" y="66"/>
                    <a:pt x="44" y="66"/>
                  </a:cubicBezTo>
                  <a:cubicBezTo>
                    <a:pt x="52" y="65"/>
                    <a:pt x="53" y="64"/>
                    <a:pt x="53" y="5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16"/>
                    <a:pt x="49" y="10"/>
                    <a:pt x="40" y="10"/>
                  </a:cubicBezTo>
                  <a:cubicBezTo>
                    <a:pt x="34" y="10"/>
                    <a:pt x="29" y="14"/>
                    <a:pt x="24" y="17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64"/>
                    <a:pt x="25" y="65"/>
                    <a:pt x="34" y="66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0" y="65"/>
                    <a:pt x="11" y="64"/>
                    <a:pt x="11" y="54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12"/>
                    <a:pt x="10" y="11"/>
                    <a:pt x="1" y="1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9" y="5"/>
                    <a:pt x="17" y="3"/>
                    <a:pt x="24" y="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7" y="10"/>
                    <a:pt x="30" y="7"/>
                    <a:pt x="34" y="5"/>
                  </a:cubicBezTo>
                  <a:cubicBezTo>
                    <a:pt x="39" y="2"/>
                    <a:pt x="42" y="0"/>
                    <a:pt x="47" y="0"/>
                  </a:cubicBezTo>
                  <a:cubicBezTo>
                    <a:pt x="59" y="0"/>
                    <a:pt x="67" y="9"/>
                    <a:pt x="67" y="24"/>
                  </a:cubicBezTo>
                  <a:cubicBezTo>
                    <a:pt x="67" y="54"/>
                    <a:pt x="67" y="54"/>
                    <a:pt x="67" y="54"/>
                  </a:cubicBezTo>
                  <a:cubicBezTo>
                    <a:pt x="67" y="64"/>
                    <a:pt x="68" y="65"/>
                    <a:pt x="77" y="66"/>
                  </a:cubicBezTo>
                  <a:cubicBezTo>
                    <a:pt x="77" y="70"/>
                    <a:pt x="77" y="70"/>
                    <a:pt x="77" y="70"/>
                  </a:cubicBezTo>
                  <a:lnTo>
                    <a:pt x="44" y="7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90" name="Freeform 513">
              <a:extLst>
                <a:ext uri="{FF2B5EF4-FFF2-40B4-BE49-F238E27FC236}">
                  <a16:creationId xmlns:a16="http://schemas.microsoft.com/office/drawing/2014/main" id="{17DB5058-C973-473E-8121-E41BBAD0B5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757025" y="544513"/>
              <a:ext cx="55563" cy="166688"/>
            </a:xfrm>
            <a:custGeom>
              <a:avLst/>
              <a:gdLst>
                <a:gd name="T0" fmla="*/ 0 w 35"/>
                <a:gd name="T1" fmla="*/ 105 h 105"/>
                <a:gd name="T2" fmla="*/ 0 w 35"/>
                <a:gd name="T3" fmla="*/ 101 h 105"/>
                <a:gd name="T4" fmla="*/ 10 w 35"/>
                <a:gd name="T5" fmla="*/ 88 h 105"/>
                <a:gd name="T6" fmla="*/ 10 w 35"/>
                <a:gd name="T7" fmla="*/ 57 h 105"/>
                <a:gd name="T8" fmla="*/ 1 w 35"/>
                <a:gd name="T9" fmla="*/ 45 h 105"/>
                <a:gd name="T10" fmla="*/ 1 w 35"/>
                <a:gd name="T11" fmla="*/ 41 h 105"/>
                <a:gd name="T12" fmla="*/ 24 w 35"/>
                <a:gd name="T13" fmla="*/ 35 h 105"/>
                <a:gd name="T14" fmla="*/ 24 w 35"/>
                <a:gd name="T15" fmla="*/ 88 h 105"/>
                <a:gd name="T16" fmla="*/ 35 w 35"/>
                <a:gd name="T17" fmla="*/ 101 h 105"/>
                <a:gd name="T18" fmla="*/ 35 w 35"/>
                <a:gd name="T19" fmla="*/ 105 h 105"/>
                <a:gd name="T20" fmla="*/ 0 w 35"/>
                <a:gd name="T21" fmla="*/ 105 h 105"/>
                <a:gd name="T22" fmla="*/ 10 w 35"/>
                <a:gd name="T23" fmla="*/ 27 h 105"/>
                <a:gd name="T24" fmla="*/ 20 w 35"/>
                <a:gd name="T25" fmla="*/ 2 h 105"/>
                <a:gd name="T26" fmla="*/ 34 w 35"/>
                <a:gd name="T27" fmla="*/ 1 h 105"/>
                <a:gd name="T28" fmla="*/ 34 w 35"/>
                <a:gd name="T29" fmla="*/ 2 h 105"/>
                <a:gd name="T30" fmla="*/ 15 w 35"/>
                <a:gd name="T31" fmla="*/ 29 h 105"/>
                <a:gd name="T32" fmla="*/ 10 w 35"/>
                <a:gd name="T33" fmla="*/ 2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105">
                  <a:moveTo>
                    <a:pt x="0" y="105"/>
                  </a:moveTo>
                  <a:cubicBezTo>
                    <a:pt x="0" y="101"/>
                    <a:pt x="0" y="101"/>
                    <a:pt x="0" y="101"/>
                  </a:cubicBezTo>
                  <a:cubicBezTo>
                    <a:pt x="9" y="100"/>
                    <a:pt x="10" y="98"/>
                    <a:pt x="10" y="88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47"/>
                    <a:pt x="10" y="46"/>
                    <a:pt x="1" y="45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9" y="40"/>
                    <a:pt x="17" y="38"/>
                    <a:pt x="24" y="35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99"/>
                    <a:pt x="25" y="100"/>
                    <a:pt x="35" y="101"/>
                  </a:cubicBezTo>
                  <a:cubicBezTo>
                    <a:pt x="35" y="105"/>
                    <a:pt x="35" y="105"/>
                    <a:pt x="35" y="105"/>
                  </a:cubicBezTo>
                  <a:lnTo>
                    <a:pt x="0" y="105"/>
                  </a:lnTo>
                  <a:close/>
                  <a:moveTo>
                    <a:pt x="10" y="27"/>
                  </a:moveTo>
                  <a:cubicBezTo>
                    <a:pt x="13" y="20"/>
                    <a:pt x="19" y="5"/>
                    <a:pt x="20" y="2"/>
                  </a:cubicBezTo>
                  <a:cubicBezTo>
                    <a:pt x="22" y="2"/>
                    <a:pt x="32" y="0"/>
                    <a:pt x="34" y="1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15" y="29"/>
                    <a:pt x="15" y="29"/>
                    <a:pt x="15" y="29"/>
                  </a:cubicBezTo>
                  <a:lnTo>
                    <a:pt x="10" y="27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91" name="Freeform 514">
              <a:extLst>
                <a:ext uri="{FF2B5EF4-FFF2-40B4-BE49-F238E27FC236}">
                  <a16:creationId xmlns:a16="http://schemas.microsoft.com/office/drawing/2014/main" id="{EF765B02-368E-4303-8478-50872001A3E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0577513" y="787400"/>
              <a:ext cx="55563" cy="157163"/>
            </a:xfrm>
            <a:custGeom>
              <a:avLst/>
              <a:gdLst>
                <a:gd name="T0" fmla="*/ 0 w 35"/>
                <a:gd name="T1" fmla="*/ 99 h 99"/>
                <a:gd name="T2" fmla="*/ 0 w 35"/>
                <a:gd name="T3" fmla="*/ 95 h 99"/>
                <a:gd name="T4" fmla="*/ 11 w 35"/>
                <a:gd name="T5" fmla="*/ 83 h 99"/>
                <a:gd name="T6" fmla="*/ 11 w 35"/>
                <a:gd name="T7" fmla="*/ 51 h 99"/>
                <a:gd name="T8" fmla="*/ 2 w 35"/>
                <a:gd name="T9" fmla="*/ 40 h 99"/>
                <a:gd name="T10" fmla="*/ 2 w 35"/>
                <a:gd name="T11" fmla="*/ 36 h 99"/>
                <a:gd name="T12" fmla="*/ 25 w 35"/>
                <a:gd name="T13" fmla="*/ 30 h 99"/>
                <a:gd name="T14" fmla="*/ 25 w 35"/>
                <a:gd name="T15" fmla="*/ 83 h 99"/>
                <a:gd name="T16" fmla="*/ 35 w 35"/>
                <a:gd name="T17" fmla="*/ 95 h 99"/>
                <a:gd name="T18" fmla="*/ 35 w 35"/>
                <a:gd name="T19" fmla="*/ 99 h 99"/>
                <a:gd name="T20" fmla="*/ 0 w 35"/>
                <a:gd name="T21" fmla="*/ 99 h 99"/>
                <a:gd name="T22" fmla="*/ 9 w 35"/>
                <a:gd name="T23" fmla="*/ 9 h 99"/>
                <a:gd name="T24" fmla="*/ 17 w 35"/>
                <a:gd name="T25" fmla="*/ 0 h 99"/>
                <a:gd name="T26" fmla="*/ 25 w 35"/>
                <a:gd name="T27" fmla="*/ 9 h 99"/>
                <a:gd name="T28" fmla="*/ 17 w 35"/>
                <a:gd name="T29" fmla="*/ 17 h 99"/>
                <a:gd name="T30" fmla="*/ 9 w 35"/>
                <a:gd name="T31" fmla="*/ 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99">
                  <a:moveTo>
                    <a:pt x="0" y="99"/>
                  </a:moveTo>
                  <a:cubicBezTo>
                    <a:pt x="0" y="95"/>
                    <a:pt x="0" y="95"/>
                    <a:pt x="0" y="95"/>
                  </a:cubicBezTo>
                  <a:cubicBezTo>
                    <a:pt x="10" y="94"/>
                    <a:pt x="11" y="93"/>
                    <a:pt x="11" y="83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1" y="42"/>
                    <a:pt x="10" y="41"/>
                    <a:pt x="2" y="40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0" y="35"/>
                    <a:pt x="18" y="33"/>
                    <a:pt x="25" y="30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93"/>
                    <a:pt x="26" y="94"/>
                    <a:pt x="35" y="95"/>
                  </a:cubicBezTo>
                  <a:cubicBezTo>
                    <a:pt x="35" y="99"/>
                    <a:pt x="35" y="99"/>
                    <a:pt x="35" y="99"/>
                  </a:cubicBezTo>
                  <a:lnTo>
                    <a:pt x="0" y="99"/>
                  </a:lnTo>
                  <a:close/>
                  <a:moveTo>
                    <a:pt x="9" y="9"/>
                  </a:moveTo>
                  <a:cubicBezTo>
                    <a:pt x="9" y="4"/>
                    <a:pt x="12" y="0"/>
                    <a:pt x="17" y="0"/>
                  </a:cubicBezTo>
                  <a:cubicBezTo>
                    <a:pt x="22" y="0"/>
                    <a:pt x="25" y="4"/>
                    <a:pt x="25" y="9"/>
                  </a:cubicBezTo>
                  <a:cubicBezTo>
                    <a:pt x="25" y="13"/>
                    <a:pt x="22" y="17"/>
                    <a:pt x="17" y="17"/>
                  </a:cubicBezTo>
                  <a:cubicBezTo>
                    <a:pt x="12" y="17"/>
                    <a:pt x="9" y="13"/>
                    <a:pt x="9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92" name="Freeform 515">
              <a:extLst>
                <a:ext uri="{FF2B5EF4-FFF2-40B4-BE49-F238E27FC236}">
                  <a16:creationId xmlns:a16="http://schemas.microsoft.com/office/drawing/2014/main" id="{926D7F16-521F-4BF6-9FCA-01509617FD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644188" y="835025"/>
              <a:ext cx="122238" cy="109538"/>
            </a:xfrm>
            <a:custGeom>
              <a:avLst/>
              <a:gdLst>
                <a:gd name="T0" fmla="*/ 44 w 77"/>
                <a:gd name="T1" fmla="*/ 69 h 69"/>
                <a:gd name="T2" fmla="*/ 44 w 77"/>
                <a:gd name="T3" fmla="*/ 65 h 69"/>
                <a:gd name="T4" fmla="*/ 54 w 77"/>
                <a:gd name="T5" fmla="*/ 52 h 69"/>
                <a:gd name="T6" fmla="*/ 54 w 77"/>
                <a:gd name="T7" fmla="*/ 27 h 69"/>
                <a:gd name="T8" fmla="*/ 41 w 77"/>
                <a:gd name="T9" fmla="*/ 10 h 69"/>
                <a:gd name="T10" fmla="*/ 25 w 77"/>
                <a:gd name="T11" fmla="*/ 17 h 69"/>
                <a:gd name="T12" fmla="*/ 25 w 77"/>
                <a:gd name="T13" fmla="*/ 53 h 69"/>
                <a:gd name="T14" fmla="*/ 34 w 77"/>
                <a:gd name="T15" fmla="*/ 65 h 69"/>
                <a:gd name="T16" fmla="*/ 34 w 77"/>
                <a:gd name="T17" fmla="*/ 69 h 69"/>
                <a:gd name="T18" fmla="*/ 0 w 77"/>
                <a:gd name="T19" fmla="*/ 69 h 69"/>
                <a:gd name="T20" fmla="*/ 0 w 77"/>
                <a:gd name="T21" fmla="*/ 65 h 69"/>
                <a:gd name="T22" fmla="*/ 11 w 77"/>
                <a:gd name="T23" fmla="*/ 53 h 69"/>
                <a:gd name="T24" fmla="*/ 11 w 77"/>
                <a:gd name="T25" fmla="*/ 21 h 69"/>
                <a:gd name="T26" fmla="*/ 2 w 77"/>
                <a:gd name="T27" fmla="*/ 10 h 69"/>
                <a:gd name="T28" fmla="*/ 2 w 77"/>
                <a:gd name="T29" fmla="*/ 6 h 69"/>
                <a:gd name="T30" fmla="*/ 25 w 77"/>
                <a:gd name="T31" fmla="*/ 0 h 69"/>
                <a:gd name="T32" fmla="*/ 25 w 77"/>
                <a:gd name="T33" fmla="*/ 12 h 69"/>
                <a:gd name="T34" fmla="*/ 35 w 77"/>
                <a:gd name="T35" fmla="*/ 5 h 69"/>
                <a:gd name="T36" fmla="*/ 48 w 77"/>
                <a:gd name="T37" fmla="*/ 0 h 69"/>
                <a:gd name="T38" fmla="*/ 67 w 77"/>
                <a:gd name="T39" fmla="*/ 24 h 69"/>
                <a:gd name="T40" fmla="*/ 67 w 77"/>
                <a:gd name="T41" fmla="*/ 53 h 69"/>
                <a:gd name="T42" fmla="*/ 77 w 77"/>
                <a:gd name="T43" fmla="*/ 65 h 69"/>
                <a:gd name="T44" fmla="*/ 77 w 77"/>
                <a:gd name="T45" fmla="*/ 69 h 69"/>
                <a:gd name="T46" fmla="*/ 44 w 77"/>
                <a:gd name="T4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69">
                  <a:moveTo>
                    <a:pt x="44" y="69"/>
                  </a:moveTo>
                  <a:cubicBezTo>
                    <a:pt x="44" y="65"/>
                    <a:pt x="44" y="65"/>
                    <a:pt x="44" y="65"/>
                  </a:cubicBezTo>
                  <a:cubicBezTo>
                    <a:pt x="53" y="64"/>
                    <a:pt x="54" y="63"/>
                    <a:pt x="54" y="52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16"/>
                    <a:pt x="50" y="10"/>
                    <a:pt x="41" y="10"/>
                  </a:cubicBezTo>
                  <a:cubicBezTo>
                    <a:pt x="35" y="10"/>
                    <a:pt x="29" y="13"/>
                    <a:pt x="25" y="17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64"/>
                    <a:pt x="26" y="64"/>
                    <a:pt x="34" y="65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0" y="64"/>
                    <a:pt x="11" y="63"/>
                    <a:pt x="11" y="5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12"/>
                    <a:pt x="10" y="11"/>
                    <a:pt x="2" y="1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0" y="5"/>
                    <a:pt x="17" y="3"/>
                    <a:pt x="25" y="0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8" y="10"/>
                    <a:pt x="31" y="7"/>
                    <a:pt x="35" y="5"/>
                  </a:cubicBezTo>
                  <a:cubicBezTo>
                    <a:pt x="39" y="2"/>
                    <a:pt x="43" y="0"/>
                    <a:pt x="48" y="0"/>
                  </a:cubicBezTo>
                  <a:cubicBezTo>
                    <a:pt x="60" y="0"/>
                    <a:pt x="67" y="9"/>
                    <a:pt x="67" y="24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7" y="64"/>
                    <a:pt x="68" y="64"/>
                    <a:pt x="77" y="65"/>
                  </a:cubicBezTo>
                  <a:cubicBezTo>
                    <a:pt x="77" y="69"/>
                    <a:pt x="77" y="69"/>
                    <a:pt x="77" y="69"/>
                  </a:cubicBezTo>
                  <a:lnTo>
                    <a:pt x="44" y="69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93" name="Freeform 516">
              <a:extLst>
                <a:ext uri="{FF2B5EF4-FFF2-40B4-BE49-F238E27FC236}">
                  <a16:creationId xmlns:a16="http://schemas.microsoft.com/office/drawing/2014/main" id="{2BFF7753-BB24-4FC0-93ED-557968400F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780713" y="835025"/>
              <a:ext cx="73025" cy="112713"/>
            </a:xfrm>
            <a:custGeom>
              <a:avLst/>
              <a:gdLst>
                <a:gd name="T0" fmla="*/ 39 w 46"/>
                <a:gd name="T1" fmla="*/ 20 h 71"/>
                <a:gd name="T2" fmla="*/ 23 w 46"/>
                <a:gd name="T3" fmla="*/ 5 h 71"/>
                <a:gd name="T4" fmla="*/ 14 w 46"/>
                <a:gd name="T5" fmla="*/ 15 h 71"/>
                <a:gd name="T6" fmla="*/ 26 w 46"/>
                <a:gd name="T7" fmla="*/ 28 h 71"/>
                <a:gd name="T8" fmla="*/ 46 w 46"/>
                <a:gd name="T9" fmla="*/ 50 h 71"/>
                <a:gd name="T10" fmla="*/ 20 w 46"/>
                <a:gd name="T11" fmla="*/ 71 h 71"/>
                <a:gd name="T12" fmla="*/ 2 w 46"/>
                <a:gd name="T13" fmla="*/ 66 h 71"/>
                <a:gd name="T14" fmla="*/ 0 w 46"/>
                <a:gd name="T15" fmla="*/ 47 h 71"/>
                <a:gd name="T16" fmla="*/ 4 w 46"/>
                <a:gd name="T17" fmla="*/ 47 h 71"/>
                <a:gd name="T18" fmla="*/ 23 w 46"/>
                <a:gd name="T19" fmla="*/ 66 h 71"/>
                <a:gd name="T20" fmla="*/ 34 w 46"/>
                <a:gd name="T21" fmla="*/ 56 h 71"/>
                <a:gd name="T22" fmla="*/ 21 w 46"/>
                <a:gd name="T23" fmla="*/ 42 h 71"/>
                <a:gd name="T24" fmla="*/ 2 w 46"/>
                <a:gd name="T25" fmla="*/ 20 h 71"/>
                <a:gd name="T26" fmla="*/ 26 w 46"/>
                <a:gd name="T27" fmla="*/ 0 h 71"/>
                <a:gd name="T28" fmla="*/ 40 w 46"/>
                <a:gd name="T29" fmla="*/ 3 h 71"/>
                <a:gd name="T30" fmla="*/ 43 w 46"/>
                <a:gd name="T31" fmla="*/ 19 h 71"/>
                <a:gd name="T32" fmla="*/ 39 w 46"/>
                <a:gd name="T33" fmla="*/ 2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71">
                  <a:moveTo>
                    <a:pt x="39" y="20"/>
                  </a:moveTo>
                  <a:cubicBezTo>
                    <a:pt x="36" y="11"/>
                    <a:pt x="31" y="5"/>
                    <a:pt x="23" y="5"/>
                  </a:cubicBezTo>
                  <a:cubicBezTo>
                    <a:pt x="18" y="5"/>
                    <a:pt x="14" y="10"/>
                    <a:pt x="14" y="15"/>
                  </a:cubicBezTo>
                  <a:cubicBezTo>
                    <a:pt x="14" y="22"/>
                    <a:pt x="19" y="25"/>
                    <a:pt x="26" y="28"/>
                  </a:cubicBezTo>
                  <a:cubicBezTo>
                    <a:pt x="38" y="33"/>
                    <a:pt x="46" y="39"/>
                    <a:pt x="46" y="50"/>
                  </a:cubicBezTo>
                  <a:cubicBezTo>
                    <a:pt x="46" y="64"/>
                    <a:pt x="33" y="71"/>
                    <a:pt x="20" y="71"/>
                  </a:cubicBezTo>
                  <a:cubicBezTo>
                    <a:pt x="12" y="71"/>
                    <a:pt x="5" y="68"/>
                    <a:pt x="2" y="66"/>
                  </a:cubicBezTo>
                  <a:cubicBezTo>
                    <a:pt x="1" y="64"/>
                    <a:pt x="0" y="53"/>
                    <a:pt x="0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7" y="57"/>
                    <a:pt x="14" y="66"/>
                    <a:pt x="23" y="66"/>
                  </a:cubicBezTo>
                  <a:cubicBezTo>
                    <a:pt x="29" y="66"/>
                    <a:pt x="34" y="62"/>
                    <a:pt x="34" y="56"/>
                  </a:cubicBezTo>
                  <a:cubicBezTo>
                    <a:pt x="34" y="49"/>
                    <a:pt x="30" y="46"/>
                    <a:pt x="21" y="42"/>
                  </a:cubicBezTo>
                  <a:cubicBezTo>
                    <a:pt x="13" y="38"/>
                    <a:pt x="2" y="32"/>
                    <a:pt x="2" y="20"/>
                  </a:cubicBezTo>
                  <a:cubicBezTo>
                    <a:pt x="2" y="9"/>
                    <a:pt x="11" y="0"/>
                    <a:pt x="26" y="0"/>
                  </a:cubicBezTo>
                  <a:cubicBezTo>
                    <a:pt x="32" y="0"/>
                    <a:pt x="37" y="1"/>
                    <a:pt x="40" y="3"/>
                  </a:cubicBezTo>
                  <a:cubicBezTo>
                    <a:pt x="41" y="6"/>
                    <a:pt x="43" y="16"/>
                    <a:pt x="43" y="19"/>
                  </a:cubicBezTo>
                  <a:lnTo>
                    <a:pt x="39" y="2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94" name="Freeform 517">
              <a:extLst>
                <a:ext uri="{FF2B5EF4-FFF2-40B4-BE49-F238E27FC236}">
                  <a16:creationId xmlns:a16="http://schemas.microsoft.com/office/drawing/2014/main" id="{E2D65D5A-9A48-4BFB-AC29-E671F45F815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0863263" y="833438"/>
              <a:ext cx="117475" cy="169863"/>
            </a:xfrm>
            <a:custGeom>
              <a:avLst/>
              <a:gdLst>
                <a:gd name="T0" fmla="*/ 39 w 74"/>
                <a:gd name="T1" fmla="*/ 4 h 107"/>
                <a:gd name="T2" fmla="*/ 46 w 74"/>
                <a:gd name="T3" fmla="*/ 1 h 107"/>
                <a:gd name="T4" fmla="*/ 74 w 74"/>
                <a:gd name="T5" fmla="*/ 30 h 107"/>
                <a:gd name="T6" fmla="*/ 35 w 74"/>
                <a:gd name="T7" fmla="*/ 72 h 107"/>
                <a:gd name="T8" fmla="*/ 25 w 74"/>
                <a:gd name="T9" fmla="*/ 70 h 107"/>
                <a:gd name="T10" fmla="*/ 25 w 74"/>
                <a:gd name="T11" fmla="*/ 90 h 107"/>
                <a:gd name="T12" fmla="*/ 38 w 74"/>
                <a:gd name="T13" fmla="*/ 103 h 107"/>
                <a:gd name="T14" fmla="*/ 38 w 74"/>
                <a:gd name="T15" fmla="*/ 107 h 107"/>
                <a:gd name="T16" fmla="*/ 0 w 74"/>
                <a:gd name="T17" fmla="*/ 107 h 107"/>
                <a:gd name="T18" fmla="*/ 0 w 74"/>
                <a:gd name="T19" fmla="*/ 103 h 107"/>
                <a:gd name="T20" fmla="*/ 11 w 74"/>
                <a:gd name="T21" fmla="*/ 91 h 107"/>
                <a:gd name="T22" fmla="*/ 11 w 74"/>
                <a:gd name="T23" fmla="*/ 21 h 107"/>
                <a:gd name="T24" fmla="*/ 1 w 74"/>
                <a:gd name="T25" fmla="*/ 10 h 107"/>
                <a:gd name="T26" fmla="*/ 1 w 74"/>
                <a:gd name="T27" fmla="*/ 6 h 107"/>
                <a:gd name="T28" fmla="*/ 25 w 74"/>
                <a:gd name="T29" fmla="*/ 0 h 107"/>
                <a:gd name="T30" fmla="*/ 25 w 74"/>
                <a:gd name="T31" fmla="*/ 12 h 107"/>
                <a:gd name="T32" fmla="*/ 39 w 74"/>
                <a:gd name="T33" fmla="*/ 4 h 107"/>
                <a:gd name="T34" fmla="*/ 25 w 74"/>
                <a:gd name="T35" fmla="*/ 59 h 107"/>
                <a:gd name="T36" fmla="*/ 39 w 74"/>
                <a:gd name="T37" fmla="*/ 65 h 107"/>
                <a:gd name="T38" fmla="*/ 59 w 74"/>
                <a:gd name="T39" fmla="*/ 37 h 107"/>
                <a:gd name="T40" fmla="*/ 39 w 74"/>
                <a:gd name="T41" fmla="*/ 11 h 107"/>
                <a:gd name="T42" fmla="*/ 25 w 74"/>
                <a:gd name="T43" fmla="*/ 17 h 107"/>
                <a:gd name="T44" fmla="*/ 25 w 74"/>
                <a:gd name="T45" fmla="*/ 5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107">
                  <a:moveTo>
                    <a:pt x="39" y="4"/>
                  </a:moveTo>
                  <a:cubicBezTo>
                    <a:pt x="41" y="2"/>
                    <a:pt x="44" y="1"/>
                    <a:pt x="46" y="1"/>
                  </a:cubicBezTo>
                  <a:cubicBezTo>
                    <a:pt x="64" y="1"/>
                    <a:pt x="74" y="15"/>
                    <a:pt x="74" y="30"/>
                  </a:cubicBezTo>
                  <a:cubicBezTo>
                    <a:pt x="74" y="53"/>
                    <a:pt x="55" y="68"/>
                    <a:pt x="35" y="72"/>
                  </a:cubicBezTo>
                  <a:cubicBezTo>
                    <a:pt x="31" y="72"/>
                    <a:pt x="27" y="71"/>
                    <a:pt x="25" y="70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5" y="101"/>
                    <a:pt x="26" y="102"/>
                    <a:pt x="38" y="10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10" y="102"/>
                    <a:pt x="11" y="101"/>
                    <a:pt x="11" y="9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12"/>
                    <a:pt x="11" y="11"/>
                    <a:pt x="1" y="1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8" y="5"/>
                    <a:pt x="17" y="2"/>
                    <a:pt x="25" y="0"/>
                  </a:cubicBezTo>
                  <a:cubicBezTo>
                    <a:pt x="25" y="12"/>
                    <a:pt x="25" y="12"/>
                    <a:pt x="25" y="12"/>
                  </a:cubicBezTo>
                  <a:lnTo>
                    <a:pt x="39" y="4"/>
                  </a:lnTo>
                  <a:close/>
                  <a:moveTo>
                    <a:pt x="25" y="59"/>
                  </a:moveTo>
                  <a:cubicBezTo>
                    <a:pt x="28" y="62"/>
                    <a:pt x="34" y="65"/>
                    <a:pt x="39" y="65"/>
                  </a:cubicBezTo>
                  <a:cubicBezTo>
                    <a:pt x="51" y="65"/>
                    <a:pt x="59" y="54"/>
                    <a:pt x="59" y="37"/>
                  </a:cubicBezTo>
                  <a:cubicBezTo>
                    <a:pt x="59" y="20"/>
                    <a:pt x="50" y="11"/>
                    <a:pt x="39" y="11"/>
                  </a:cubicBezTo>
                  <a:cubicBezTo>
                    <a:pt x="35" y="11"/>
                    <a:pt x="29" y="14"/>
                    <a:pt x="25" y="17"/>
                  </a:cubicBezTo>
                  <a:lnTo>
                    <a:pt x="25" y="59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95" name="Freeform 518">
              <a:extLst>
                <a:ext uri="{FF2B5EF4-FFF2-40B4-BE49-F238E27FC236}">
                  <a16:creationId xmlns:a16="http://schemas.microsoft.com/office/drawing/2014/main" id="{F6EF8888-F7D9-4804-B7DD-36A2DC900A6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0999788" y="835025"/>
              <a:ext cx="90488" cy="112713"/>
            </a:xfrm>
            <a:custGeom>
              <a:avLst/>
              <a:gdLst>
                <a:gd name="T0" fmla="*/ 56 w 57"/>
                <a:gd name="T1" fmla="*/ 56 h 71"/>
                <a:gd name="T2" fmla="*/ 31 w 57"/>
                <a:gd name="T3" fmla="*/ 71 h 71"/>
                <a:gd name="T4" fmla="*/ 0 w 57"/>
                <a:gd name="T5" fmla="*/ 38 h 71"/>
                <a:gd name="T6" fmla="*/ 10 w 57"/>
                <a:gd name="T7" fmla="*/ 11 h 71"/>
                <a:gd name="T8" fmla="*/ 33 w 57"/>
                <a:gd name="T9" fmla="*/ 0 h 71"/>
                <a:gd name="T10" fmla="*/ 33 w 57"/>
                <a:gd name="T11" fmla="*/ 0 h 71"/>
                <a:gd name="T12" fmla="*/ 57 w 57"/>
                <a:gd name="T13" fmla="*/ 24 h 71"/>
                <a:gd name="T14" fmla="*/ 53 w 57"/>
                <a:gd name="T15" fmla="*/ 29 h 71"/>
                <a:gd name="T16" fmla="*/ 13 w 57"/>
                <a:gd name="T17" fmla="*/ 31 h 71"/>
                <a:gd name="T18" fmla="*/ 36 w 57"/>
                <a:gd name="T19" fmla="*/ 60 h 71"/>
                <a:gd name="T20" fmla="*/ 54 w 57"/>
                <a:gd name="T21" fmla="*/ 53 h 71"/>
                <a:gd name="T22" fmla="*/ 56 w 57"/>
                <a:gd name="T23" fmla="*/ 56 h 71"/>
                <a:gd name="T24" fmla="*/ 30 w 57"/>
                <a:gd name="T25" fmla="*/ 6 h 71"/>
                <a:gd name="T26" fmla="*/ 14 w 57"/>
                <a:gd name="T27" fmla="*/ 25 h 71"/>
                <a:gd name="T28" fmla="*/ 39 w 57"/>
                <a:gd name="T29" fmla="*/ 24 h 71"/>
                <a:gd name="T30" fmla="*/ 43 w 57"/>
                <a:gd name="T31" fmla="*/ 21 h 71"/>
                <a:gd name="T32" fmla="*/ 30 w 57"/>
                <a:gd name="T33" fmla="*/ 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71">
                  <a:moveTo>
                    <a:pt x="56" y="56"/>
                  </a:moveTo>
                  <a:cubicBezTo>
                    <a:pt x="46" y="69"/>
                    <a:pt x="36" y="71"/>
                    <a:pt x="31" y="71"/>
                  </a:cubicBezTo>
                  <a:cubicBezTo>
                    <a:pt x="11" y="71"/>
                    <a:pt x="0" y="56"/>
                    <a:pt x="0" y="38"/>
                  </a:cubicBezTo>
                  <a:cubicBezTo>
                    <a:pt x="0" y="28"/>
                    <a:pt x="4" y="18"/>
                    <a:pt x="10" y="11"/>
                  </a:cubicBezTo>
                  <a:cubicBezTo>
                    <a:pt x="17" y="4"/>
                    <a:pt x="25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46" y="0"/>
                    <a:pt x="57" y="12"/>
                    <a:pt x="57" y="24"/>
                  </a:cubicBezTo>
                  <a:cubicBezTo>
                    <a:pt x="57" y="27"/>
                    <a:pt x="56" y="28"/>
                    <a:pt x="53" y="29"/>
                  </a:cubicBezTo>
                  <a:cubicBezTo>
                    <a:pt x="51" y="29"/>
                    <a:pt x="31" y="31"/>
                    <a:pt x="13" y="31"/>
                  </a:cubicBezTo>
                  <a:cubicBezTo>
                    <a:pt x="14" y="52"/>
                    <a:pt x="25" y="60"/>
                    <a:pt x="36" y="60"/>
                  </a:cubicBezTo>
                  <a:cubicBezTo>
                    <a:pt x="42" y="60"/>
                    <a:pt x="48" y="58"/>
                    <a:pt x="54" y="53"/>
                  </a:cubicBezTo>
                  <a:lnTo>
                    <a:pt x="56" y="56"/>
                  </a:lnTo>
                  <a:close/>
                  <a:moveTo>
                    <a:pt x="30" y="6"/>
                  </a:moveTo>
                  <a:cubicBezTo>
                    <a:pt x="23" y="6"/>
                    <a:pt x="16" y="12"/>
                    <a:pt x="14" y="25"/>
                  </a:cubicBezTo>
                  <a:cubicBezTo>
                    <a:pt x="23" y="25"/>
                    <a:pt x="31" y="25"/>
                    <a:pt x="39" y="24"/>
                  </a:cubicBezTo>
                  <a:cubicBezTo>
                    <a:pt x="42" y="24"/>
                    <a:pt x="43" y="24"/>
                    <a:pt x="43" y="21"/>
                  </a:cubicBezTo>
                  <a:cubicBezTo>
                    <a:pt x="43" y="13"/>
                    <a:pt x="38" y="6"/>
                    <a:pt x="30" y="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96" name="Freeform 519">
              <a:extLst>
                <a:ext uri="{FF2B5EF4-FFF2-40B4-BE49-F238E27FC236}">
                  <a16:creationId xmlns:a16="http://schemas.microsoft.com/office/drawing/2014/main" id="{07AFC68C-7E5C-40AF-94AF-9712235A1A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098213" y="771525"/>
              <a:ext cx="122238" cy="174625"/>
            </a:xfrm>
            <a:custGeom>
              <a:avLst/>
              <a:gdLst>
                <a:gd name="T0" fmla="*/ 55 w 77"/>
                <a:gd name="T1" fmla="*/ 110 h 110"/>
                <a:gd name="T2" fmla="*/ 31 w 77"/>
                <a:gd name="T3" fmla="*/ 79 h 110"/>
                <a:gd name="T4" fmla="*/ 26 w 77"/>
                <a:gd name="T5" fmla="*/ 76 h 110"/>
                <a:gd name="T6" fmla="*/ 24 w 77"/>
                <a:gd name="T7" fmla="*/ 76 h 110"/>
                <a:gd name="T8" fmla="*/ 24 w 77"/>
                <a:gd name="T9" fmla="*/ 93 h 110"/>
                <a:gd name="T10" fmla="*/ 35 w 77"/>
                <a:gd name="T11" fmla="*/ 105 h 110"/>
                <a:gd name="T12" fmla="*/ 35 w 77"/>
                <a:gd name="T13" fmla="*/ 109 h 110"/>
                <a:gd name="T14" fmla="*/ 0 w 77"/>
                <a:gd name="T15" fmla="*/ 109 h 110"/>
                <a:gd name="T16" fmla="*/ 0 w 77"/>
                <a:gd name="T17" fmla="*/ 105 h 110"/>
                <a:gd name="T18" fmla="*/ 11 w 77"/>
                <a:gd name="T19" fmla="*/ 93 h 110"/>
                <a:gd name="T20" fmla="*/ 11 w 77"/>
                <a:gd name="T21" fmla="*/ 21 h 110"/>
                <a:gd name="T22" fmla="*/ 1 w 77"/>
                <a:gd name="T23" fmla="*/ 9 h 110"/>
                <a:gd name="T24" fmla="*/ 1 w 77"/>
                <a:gd name="T25" fmla="*/ 5 h 110"/>
                <a:gd name="T26" fmla="*/ 24 w 77"/>
                <a:gd name="T27" fmla="*/ 0 h 110"/>
                <a:gd name="T28" fmla="*/ 24 w 77"/>
                <a:gd name="T29" fmla="*/ 72 h 110"/>
                <a:gd name="T30" fmla="*/ 34 w 77"/>
                <a:gd name="T31" fmla="*/ 67 h 110"/>
                <a:gd name="T32" fmla="*/ 44 w 77"/>
                <a:gd name="T33" fmla="*/ 53 h 110"/>
                <a:gd name="T34" fmla="*/ 40 w 77"/>
                <a:gd name="T35" fmla="*/ 47 h 110"/>
                <a:gd name="T36" fmla="*/ 40 w 77"/>
                <a:gd name="T37" fmla="*/ 42 h 110"/>
                <a:gd name="T38" fmla="*/ 71 w 77"/>
                <a:gd name="T39" fmla="*/ 41 h 110"/>
                <a:gd name="T40" fmla="*/ 71 w 77"/>
                <a:gd name="T41" fmla="*/ 45 h 110"/>
                <a:gd name="T42" fmla="*/ 52 w 77"/>
                <a:gd name="T43" fmla="*/ 54 h 110"/>
                <a:gd name="T44" fmla="*/ 39 w 77"/>
                <a:gd name="T45" fmla="*/ 68 h 110"/>
                <a:gd name="T46" fmla="*/ 63 w 77"/>
                <a:gd name="T47" fmla="*/ 97 h 110"/>
                <a:gd name="T48" fmla="*/ 77 w 77"/>
                <a:gd name="T49" fmla="*/ 105 h 110"/>
                <a:gd name="T50" fmla="*/ 77 w 77"/>
                <a:gd name="T51" fmla="*/ 109 h 110"/>
                <a:gd name="T52" fmla="*/ 55 w 77"/>
                <a:gd name="T5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" h="110">
                  <a:moveTo>
                    <a:pt x="55" y="110"/>
                  </a:moveTo>
                  <a:cubicBezTo>
                    <a:pt x="49" y="102"/>
                    <a:pt x="39" y="90"/>
                    <a:pt x="31" y="79"/>
                  </a:cubicBezTo>
                  <a:cubicBezTo>
                    <a:pt x="29" y="77"/>
                    <a:pt x="28" y="76"/>
                    <a:pt x="26" y="76"/>
                  </a:cubicBezTo>
                  <a:cubicBezTo>
                    <a:pt x="26" y="76"/>
                    <a:pt x="25" y="76"/>
                    <a:pt x="24" y="76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4" y="103"/>
                    <a:pt x="26" y="104"/>
                    <a:pt x="35" y="105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10" y="104"/>
                    <a:pt x="11" y="103"/>
                    <a:pt x="11" y="9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11"/>
                    <a:pt x="10" y="10"/>
                    <a:pt x="1" y="9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8" y="5"/>
                    <a:pt x="18" y="2"/>
                    <a:pt x="24" y="0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9" y="71"/>
                    <a:pt x="31" y="69"/>
                    <a:pt x="34" y="67"/>
                  </a:cubicBezTo>
                  <a:cubicBezTo>
                    <a:pt x="37" y="63"/>
                    <a:pt x="42" y="57"/>
                    <a:pt x="44" y="53"/>
                  </a:cubicBezTo>
                  <a:cubicBezTo>
                    <a:pt x="47" y="49"/>
                    <a:pt x="47" y="47"/>
                    <a:pt x="40" y="47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61" y="47"/>
                    <a:pt x="57" y="48"/>
                    <a:pt x="52" y="54"/>
                  </a:cubicBezTo>
                  <a:cubicBezTo>
                    <a:pt x="48" y="58"/>
                    <a:pt x="45" y="61"/>
                    <a:pt x="39" y="68"/>
                  </a:cubicBezTo>
                  <a:cubicBezTo>
                    <a:pt x="42" y="73"/>
                    <a:pt x="57" y="91"/>
                    <a:pt x="63" y="97"/>
                  </a:cubicBezTo>
                  <a:cubicBezTo>
                    <a:pt x="68" y="103"/>
                    <a:pt x="72" y="105"/>
                    <a:pt x="77" y="105"/>
                  </a:cubicBezTo>
                  <a:cubicBezTo>
                    <a:pt x="77" y="109"/>
                    <a:pt x="77" y="109"/>
                    <a:pt x="77" y="109"/>
                  </a:cubicBezTo>
                  <a:lnTo>
                    <a:pt x="55" y="11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97" name="Freeform 520">
              <a:extLst>
                <a:ext uri="{FF2B5EF4-FFF2-40B4-BE49-F238E27FC236}">
                  <a16:creationId xmlns:a16="http://schemas.microsoft.com/office/drawing/2014/main" id="{BF3B79B3-A6E9-46D5-BFBB-27B7F72FBB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23625" y="835025"/>
              <a:ext cx="92075" cy="112713"/>
            </a:xfrm>
            <a:custGeom>
              <a:avLst/>
              <a:gdLst>
                <a:gd name="T0" fmla="*/ 58 w 58"/>
                <a:gd name="T1" fmla="*/ 55 h 71"/>
                <a:gd name="T2" fmla="*/ 31 w 58"/>
                <a:gd name="T3" fmla="*/ 71 h 71"/>
                <a:gd name="T4" fmla="*/ 0 w 58"/>
                <a:gd name="T5" fmla="*/ 39 h 71"/>
                <a:gd name="T6" fmla="*/ 16 w 58"/>
                <a:gd name="T7" fmla="*/ 9 h 71"/>
                <a:gd name="T8" fmla="*/ 39 w 58"/>
                <a:gd name="T9" fmla="*/ 0 h 71"/>
                <a:gd name="T10" fmla="*/ 39 w 58"/>
                <a:gd name="T11" fmla="*/ 0 h 71"/>
                <a:gd name="T12" fmla="*/ 53 w 58"/>
                <a:gd name="T13" fmla="*/ 4 h 71"/>
                <a:gd name="T14" fmla="*/ 56 w 58"/>
                <a:gd name="T15" fmla="*/ 9 h 71"/>
                <a:gd name="T16" fmla="*/ 50 w 58"/>
                <a:gd name="T17" fmla="*/ 16 h 71"/>
                <a:gd name="T18" fmla="*/ 47 w 58"/>
                <a:gd name="T19" fmla="*/ 14 h 71"/>
                <a:gd name="T20" fmla="*/ 32 w 58"/>
                <a:gd name="T21" fmla="*/ 8 h 71"/>
                <a:gd name="T22" fmla="*/ 14 w 58"/>
                <a:gd name="T23" fmla="*/ 32 h 71"/>
                <a:gd name="T24" fmla="*/ 37 w 58"/>
                <a:gd name="T25" fmla="*/ 60 h 71"/>
                <a:gd name="T26" fmla="*/ 55 w 58"/>
                <a:gd name="T27" fmla="*/ 52 h 71"/>
                <a:gd name="T28" fmla="*/ 58 w 58"/>
                <a:gd name="T29" fmla="*/ 5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71">
                  <a:moveTo>
                    <a:pt x="58" y="55"/>
                  </a:moveTo>
                  <a:cubicBezTo>
                    <a:pt x="51" y="65"/>
                    <a:pt x="41" y="71"/>
                    <a:pt x="31" y="71"/>
                  </a:cubicBezTo>
                  <a:cubicBezTo>
                    <a:pt x="12" y="71"/>
                    <a:pt x="0" y="56"/>
                    <a:pt x="0" y="39"/>
                  </a:cubicBezTo>
                  <a:cubicBezTo>
                    <a:pt x="0" y="27"/>
                    <a:pt x="5" y="17"/>
                    <a:pt x="16" y="9"/>
                  </a:cubicBezTo>
                  <a:cubicBezTo>
                    <a:pt x="24" y="3"/>
                    <a:pt x="33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5" y="0"/>
                    <a:pt x="51" y="2"/>
                    <a:pt x="53" y="4"/>
                  </a:cubicBezTo>
                  <a:cubicBezTo>
                    <a:pt x="55" y="6"/>
                    <a:pt x="56" y="7"/>
                    <a:pt x="56" y="9"/>
                  </a:cubicBezTo>
                  <a:cubicBezTo>
                    <a:pt x="56" y="12"/>
                    <a:pt x="52" y="16"/>
                    <a:pt x="50" y="16"/>
                  </a:cubicBezTo>
                  <a:cubicBezTo>
                    <a:pt x="49" y="16"/>
                    <a:pt x="48" y="16"/>
                    <a:pt x="47" y="14"/>
                  </a:cubicBezTo>
                  <a:cubicBezTo>
                    <a:pt x="42" y="10"/>
                    <a:pt x="37" y="8"/>
                    <a:pt x="32" y="8"/>
                  </a:cubicBezTo>
                  <a:cubicBezTo>
                    <a:pt x="22" y="8"/>
                    <a:pt x="14" y="16"/>
                    <a:pt x="14" y="32"/>
                  </a:cubicBezTo>
                  <a:cubicBezTo>
                    <a:pt x="14" y="53"/>
                    <a:pt x="28" y="60"/>
                    <a:pt x="37" y="60"/>
                  </a:cubicBezTo>
                  <a:cubicBezTo>
                    <a:pt x="43" y="60"/>
                    <a:pt x="48" y="58"/>
                    <a:pt x="55" y="52"/>
                  </a:cubicBezTo>
                  <a:lnTo>
                    <a:pt x="58" y="55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98" name="Freeform 521">
              <a:extLst>
                <a:ext uri="{FF2B5EF4-FFF2-40B4-BE49-F238E27FC236}">
                  <a16:creationId xmlns:a16="http://schemas.microsoft.com/office/drawing/2014/main" id="{87544C09-86AF-43AC-A8EC-118D072F0BF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11326813" y="835025"/>
              <a:ext cx="90488" cy="112713"/>
            </a:xfrm>
            <a:custGeom>
              <a:avLst/>
              <a:gdLst>
                <a:gd name="T0" fmla="*/ 56 w 57"/>
                <a:gd name="T1" fmla="*/ 56 h 71"/>
                <a:gd name="T2" fmla="*/ 31 w 57"/>
                <a:gd name="T3" fmla="*/ 71 h 71"/>
                <a:gd name="T4" fmla="*/ 0 w 57"/>
                <a:gd name="T5" fmla="*/ 38 h 71"/>
                <a:gd name="T6" fmla="*/ 11 w 57"/>
                <a:gd name="T7" fmla="*/ 11 h 71"/>
                <a:gd name="T8" fmla="*/ 33 w 57"/>
                <a:gd name="T9" fmla="*/ 0 h 71"/>
                <a:gd name="T10" fmla="*/ 33 w 57"/>
                <a:gd name="T11" fmla="*/ 0 h 71"/>
                <a:gd name="T12" fmla="*/ 57 w 57"/>
                <a:gd name="T13" fmla="*/ 24 h 71"/>
                <a:gd name="T14" fmla="*/ 53 w 57"/>
                <a:gd name="T15" fmla="*/ 29 h 71"/>
                <a:gd name="T16" fmla="*/ 13 w 57"/>
                <a:gd name="T17" fmla="*/ 31 h 71"/>
                <a:gd name="T18" fmla="*/ 36 w 57"/>
                <a:gd name="T19" fmla="*/ 60 h 71"/>
                <a:gd name="T20" fmla="*/ 54 w 57"/>
                <a:gd name="T21" fmla="*/ 53 h 71"/>
                <a:gd name="T22" fmla="*/ 56 w 57"/>
                <a:gd name="T23" fmla="*/ 56 h 71"/>
                <a:gd name="T24" fmla="*/ 30 w 57"/>
                <a:gd name="T25" fmla="*/ 6 h 71"/>
                <a:gd name="T26" fmla="*/ 14 w 57"/>
                <a:gd name="T27" fmla="*/ 25 h 71"/>
                <a:gd name="T28" fmla="*/ 39 w 57"/>
                <a:gd name="T29" fmla="*/ 24 h 71"/>
                <a:gd name="T30" fmla="*/ 43 w 57"/>
                <a:gd name="T31" fmla="*/ 21 h 71"/>
                <a:gd name="T32" fmla="*/ 30 w 57"/>
                <a:gd name="T33" fmla="*/ 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71">
                  <a:moveTo>
                    <a:pt x="56" y="56"/>
                  </a:moveTo>
                  <a:cubicBezTo>
                    <a:pt x="46" y="69"/>
                    <a:pt x="36" y="71"/>
                    <a:pt x="31" y="71"/>
                  </a:cubicBezTo>
                  <a:cubicBezTo>
                    <a:pt x="11" y="71"/>
                    <a:pt x="0" y="56"/>
                    <a:pt x="0" y="38"/>
                  </a:cubicBezTo>
                  <a:cubicBezTo>
                    <a:pt x="0" y="28"/>
                    <a:pt x="4" y="18"/>
                    <a:pt x="11" y="11"/>
                  </a:cubicBezTo>
                  <a:cubicBezTo>
                    <a:pt x="17" y="4"/>
                    <a:pt x="25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46" y="0"/>
                    <a:pt x="57" y="12"/>
                    <a:pt x="57" y="24"/>
                  </a:cubicBezTo>
                  <a:cubicBezTo>
                    <a:pt x="57" y="27"/>
                    <a:pt x="56" y="28"/>
                    <a:pt x="53" y="29"/>
                  </a:cubicBezTo>
                  <a:cubicBezTo>
                    <a:pt x="51" y="29"/>
                    <a:pt x="31" y="31"/>
                    <a:pt x="13" y="31"/>
                  </a:cubicBezTo>
                  <a:cubicBezTo>
                    <a:pt x="14" y="52"/>
                    <a:pt x="25" y="60"/>
                    <a:pt x="36" y="60"/>
                  </a:cubicBezTo>
                  <a:cubicBezTo>
                    <a:pt x="42" y="60"/>
                    <a:pt x="48" y="58"/>
                    <a:pt x="54" y="53"/>
                  </a:cubicBezTo>
                  <a:lnTo>
                    <a:pt x="56" y="56"/>
                  </a:lnTo>
                  <a:close/>
                  <a:moveTo>
                    <a:pt x="30" y="6"/>
                  </a:moveTo>
                  <a:cubicBezTo>
                    <a:pt x="23" y="6"/>
                    <a:pt x="16" y="12"/>
                    <a:pt x="14" y="25"/>
                  </a:cubicBezTo>
                  <a:cubicBezTo>
                    <a:pt x="23" y="25"/>
                    <a:pt x="31" y="25"/>
                    <a:pt x="39" y="24"/>
                  </a:cubicBezTo>
                  <a:cubicBezTo>
                    <a:pt x="42" y="24"/>
                    <a:pt x="43" y="24"/>
                    <a:pt x="43" y="21"/>
                  </a:cubicBezTo>
                  <a:cubicBezTo>
                    <a:pt x="43" y="13"/>
                    <a:pt x="38" y="6"/>
                    <a:pt x="30" y="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99" name="Freeform 522">
              <a:extLst>
                <a:ext uri="{FF2B5EF4-FFF2-40B4-BE49-F238E27FC236}">
                  <a16:creationId xmlns:a16="http://schemas.microsoft.com/office/drawing/2014/main" id="{ADA2592F-860C-4B72-9830-851C87039B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328150" y="542925"/>
              <a:ext cx="366713" cy="407988"/>
            </a:xfrm>
            <a:custGeom>
              <a:avLst/>
              <a:gdLst>
                <a:gd name="T0" fmla="*/ 231 w 231"/>
                <a:gd name="T1" fmla="*/ 188 h 257"/>
                <a:gd name="T2" fmla="*/ 210 w 231"/>
                <a:gd name="T3" fmla="*/ 248 h 257"/>
                <a:gd name="T4" fmla="*/ 140 w 231"/>
                <a:gd name="T5" fmla="*/ 257 h 257"/>
                <a:gd name="T6" fmla="*/ 0 w 231"/>
                <a:gd name="T7" fmla="*/ 132 h 257"/>
                <a:gd name="T8" fmla="*/ 149 w 231"/>
                <a:gd name="T9" fmla="*/ 0 h 257"/>
                <a:gd name="T10" fmla="*/ 217 w 231"/>
                <a:gd name="T11" fmla="*/ 11 h 257"/>
                <a:gd name="T12" fmla="*/ 225 w 231"/>
                <a:gd name="T13" fmla="*/ 71 h 257"/>
                <a:gd name="T14" fmla="*/ 212 w 231"/>
                <a:gd name="T15" fmla="*/ 73 h 257"/>
                <a:gd name="T16" fmla="*/ 140 w 231"/>
                <a:gd name="T17" fmla="*/ 16 h 257"/>
                <a:gd name="T18" fmla="*/ 51 w 231"/>
                <a:gd name="T19" fmla="*/ 125 h 257"/>
                <a:gd name="T20" fmla="*/ 143 w 231"/>
                <a:gd name="T21" fmla="*/ 241 h 257"/>
                <a:gd name="T22" fmla="*/ 219 w 231"/>
                <a:gd name="T23" fmla="*/ 183 h 257"/>
                <a:gd name="T24" fmla="*/ 231 w 231"/>
                <a:gd name="T25" fmla="*/ 188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1" h="257">
                  <a:moveTo>
                    <a:pt x="231" y="188"/>
                  </a:moveTo>
                  <a:cubicBezTo>
                    <a:pt x="226" y="206"/>
                    <a:pt x="217" y="235"/>
                    <a:pt x="210" y="248"/>
                  </a:cubicBezTo>
                  <a:cubicBezTo>
                    <a:pt x="200" y="250"/>
                    <a:pt x="166" y="257"/>
                    <a:pt x="140" y="257"/>
                  </a:cubicBezTo>
                  <a:cubicBezTo>
                    <a:pt x="42" y="257"/>
                    <a:pt x="0" y="192"/>
                    <a:pt x="0" y="132"/>
                  </a:cubicBezTo>
                  <a:cubicBezTo>
                    <a:pt x="0" y="54"/>
                    <a:pt x="60" y="0"/>
                    <a:pt x="149" y="0"/>
                  </a:cubicBezTo>
                  <a:cubicBezTo>
                    <a:pt x="179" y="0"/>
                    <a:pt x="207" y="8"/>
                    <a:pt x="217" y="11"/>
                  </a:cubicBezTo>
                  <a:cubicBezTo>
                    <a:pt x="220" y="31"/>
                    <a:pt x="222" y="48"/>
                    <a:pt x="225" y="71"/>
                  </a:cubicBezTo>
                  <a:cubicBezTo>
                    <a:pt x="212" y="73"/>
                    <a:pt x="212" y="73"/>
                    <a:pt x="212" y="73"/>
                  </a:cubicBezTo>
                  <a:cubicBezTo>
                    <a:pt x="200" y="30"/>
                    <a:pt x="174" y="16"/>
                    <a:pt x="140" y="16"/>
                  </a:cubicBezTo>
                  <a:cubicBezTo>
                    <a:pt x="83" y="16"/>
                    <a:pt x="51" y="68"/>
                    <a:pt x="51" y="125"/>
                  </a:cubicBezTo>
                  <a:cubicBezTo>
                    <a:pt x="51" y="194"/>
                    <a:pt x="90" y="241"/>
                    <a:pt x="143" y="241"/>
                  </a:cubicBezTo>
                  <a:cubicBezTo>
                    <a:pt x="178" y="241"/>
                    <a:pt x="200" y="221"/>
                    <a:pt x="219" y="183"/>
                  </a:cubicBezTo>
                  <a:lnTo>
                    <a:pt x="231" y="188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00" name="Freeform 523">
              <a:extLst>
                <a:ext uri="{FF2B5EF4-FFF2-40B4-BE49-F238E27FC236}">
                  <a16:creationId xmlns:a16="http://schemas.microsoft.com/office/drawing/2014/main" id="{C2BFF843-6A9C-4FA0-8A1F-E4BB7A66A9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729788" y="542925"/>
              <a:ext cx="252413" cy="407988"/>
            </a:xfrm>
            <a:custGeom>
              <a:avLst/>
              <a:gdLst>
                <a:gd name="T0" fmla="*/ 136 w 159"/>
                <a:gd name="T1" fmla="*/ 66 h 257"/>
                <a:gd name="T2" fmla="*/ 84 w 159"/>
                <a:gd name="T3" fmla="*/ 15 h 257"/>
                <a:gd name="T4" fmla="*/ 45 w 159"/>
                <a:gd name="T5" fmla="*/ 54 h 257"/>
                <a:gd name="T6" fmla="*/ 93 w 159"/>
                <a:gd name="T7" fmla="*/ 105 h 257"/>
                <a:gd name="T8" fmla="*/ 159 w 159"/>
                <a:gd name="T9" fmla="*/ 183 h 257"/>
                <a:gd name="T10" fmla="*/ 70 w 159"/>
                <a:gd name="T11" fmla="*/ 257 h 257"/>
                <a:gd name="T12" fmla="*/ 32 w 159"/>
                <a:gd name="T13" fmla="*/ 252 h 257"/>
                <a:gd name="T14" fmla="*/ 11 w 159"/>
                <a:gd name="T15" fmla="*/ 244 h 257"/>
                <a:gd name="T16" fmla="*/ 0 w 159"/>
                <a:gd name="T17" fmla="*/ 182 h 257"/>
                <a:gd name="T18" fmla="*/ 13 w 159"/>
                <a:gd name="T19" fmla="*/ 178 h 257"/>
                <a:gd name="T20" fmla="*/ 77 w 159"/>
                <a:gd name="T21" fmla="*/ 243 h 257"/>
                <a:gd name="T22" fmla="*/ 118 w 159"/>
                <a:gd name="T23" fmla="*/ 201 h 257"/>
                <a:gd name="T24" fmla="*/ 71 w 159"/>
                <a:gd name="T25" fmla="*/ 148 h 257"/>
                <a:gd name="T26" fmla="*/ 7 w 159"/>
                <a:gd name="T27" fmla="*/ 72 h 257"/>
                <a:gd name="T28" fmla="*/ 90 w 159"/>
                <a:gd name="T29" fmla="*/ 0 h 257"/>
                <a:gd name="T30" fmla="*/ 141 w 159"/>
                <a:gd name="T31" fmla="*/ 10 h 257"/>
                <a:gd name="T32" fmla="*/ 148 w 159"/>
                <a:gd name="T33" fmla="*/ 64 h 257"/>
                <a:gd name="T34" fmla="*/ 136 w 159"/>
                <a:gd name="T35" fmla="*/ 6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9" h="257">
                  <a:moveTo>
                    <a:pt x="136" y="66"/>
                  </a:moveTo>
                  <a:cubicBezTo>
                    <a:pt x="128" y="42"/>
                    <a:pt x="115" y="15"/>
                    <a:pt x="84" y="15"/>
                  </a:cubicBezTo>
                  <a:cubicBezTo>
                    <a:pt x="60" y="15"/>
                    <a:pt x="45" y="33"/>
                    <a:pt x="45" y="54"/>
                  </a:cubicBezTo>
                  <a:cubicBezTo>
                    <a:pt x="45" y="77"/>
                    <a:pt x="61" y="90"/>
                    <a:pt x="93" y="105"/>
                  </a:cubicBezTo>
                  <a:cubicBezTo>
                    <a:pt x="129" y="124"/>
                    <a:pt x="159" y="143"/>
                    <a:pt x="159" y="183"/>
                  </a:cubicBezTo>
                  <a:cubicBezTo>
                    <a:pt x="159" y="224"/>
                    <a:pt x="123" y="257"/>
                    <a:pt x="70" y="257"/>
                  </a:cubicBezTo>
                  <a:cubicBezTo>
                    <a:pt x="56" y="257"/>
                    <a:pt x="43" y="255"/>
                    <a:pt x="32" y="252"/>
                  </a:cubicBezTo>
                  <a:cubicBezTo>
                    <a:pt x="22" y="249"/>
                    <a:pt x="15" y="246"/>
                    <a:pt x="11" y="244"/>
                  </a:cubicBezTo>
                  <a:cubicBezTo>
                    <a:pt x="8" y="235"/>
                    <a:pt x="3" y="203"/>
                    <a:pt x="0" y="182"/>
                  </a:cubicBezTo>
                  <a:cubicBezTo>
                    <a:pt x="13" y="178"/>
                    <a:pt x="13" y="178"/>
                    <a:pt x="13" y="178"/>
                  </a:cubicBezTo>
                  <a:cubicBezTo>
                    <a:pt x="20" y="202"/>
                    <a:pt x="40" y="243"/>
                    <a:pt x="77" y="243"/>
                  </a:cubicBezTo>
                  <a:cubicBezTo>
                    <a:pt x="102" y="243"/>
                    <a:pt x="118" y="226"/>
                    <a:pt x="118" y="201"/>
                  </a:cubicBezTo>
                  <a:cubicBezTo>
                    <a:pt x="118" y="177"/>
                    <a:pt x="100" y="163"/>
                    <a:pt x="71" y="148"/>
                  </a:cubicBezTo>
                  <a:cubicBezTo>
                    <a:pt x="38" y="130"/>
                    <a:pt x="7" y="110"/>
                    <a:pt x="7" y="72"/>
                  </a:cubicBezTo>
                  <a:cubicBezTo>
                    <a:pt x="7" y="33"/>
                    <a:pt x="38" y="0"/>
                    <a:pt x="90" y="0"/>
                  </a:cubicBezTo>
                  <a:cubicBezTo>
                    <a:pt x="112" y="0"/>
                    <a:pt x="131" y="7"/>
                    <a:pt x="141" y="10"/>
                  </a:cubicBezTo>
                  <a:cubicBezTo>
                    <a:pt x="142" y="24"/>
                    <a:pt x="145" y="40"/>
                    <a:pt x="148" y="64"/>
                  </a:cubicBezTo>
                  <a:lnTo>
                    <a:pt x="136" y="66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01" name="Freeform 524">
              <a:extLst>
                <a:ext uri="{FF2B5EF4-FFF2-40B4-BE49-F238E27FC236}">
                  <a16:creationId xmlns:a16="http://schemas.microsoft.com/office/drawing/2014/main" id="{C40E3605-5473-4708-BDF0-0842559A75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017125" y="552450"/>
              <a:ext cx="173038" cy="390525"/>
            </a:xfrm>
            <a:custGeom>
              <a:avLst/>
              <a:gdLst>
                <a:gd name="T0" fmla="*/ 0 w 109"/>
                <a:gd name="T1" fmla="*/ 246 h 246"/>
                <a:gd name="T2" fmla="*/ 0 w 109"/>
                <a:gd name="T3" fmla="*/ 234 h 246"/>
                <a:gd name="T4" fmla="*/ 33 w 109"/>
                <a:gd name="T5" fmla="*/ 197 h 246"/>
                <a:gd name="T6" fmla="*/ 33 w 109"/>
                <a:gd name="T7" fmla="*/ 50 h 246"/>
                <a:gd name="T8" fmla="*/ 0 w 109"/>
                <a:gd name="T9" fmla="*/ 13 h 246"/>
                <a:gd name="T10" fmla="*/ 0 w 109"/>
                <a:gd name="T11" fmla="*/ 0 h 246"/>
                <a:gd name="T12" fmla="*/ 109 w 109"/>
                <a:gd name="T13" fmla="*/ 0 h 246"/>
                <a:gd name="T14" fmla="*/ 109 w 109"/>
                <a:gd name="T15" fmla="*/ 13 h 246"/>
                <a:gd name="T16" fmla="*/ 77 w 109"/>
                <a:gd name="T17" fmla="*/ 50 h 246"/>
                <a:gd name="T18" fmla="*/ 77 w 109"/>
                <a:gd name="T19" fmla="*/ 197 h 246"/>
                <a:gd name="T20" fmla="*/ 109 w 109"/>
                <a:gd name="T21" fmla="*/ 234 h 246"/>
                <a:gd name="T22" fmla="*/ 109 w 109"/>
                <a:gd name="T23" fmla="*/ 246 h 246"/>
                <a:gd name="T24" fmla="*/ 0 w 109"/>
                <a:gd name="T25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246">
                  <a:moveTo>
                    <a:pt x="0" y="246"/>
                  </a:moveTo>
                  <a:cubicBezTo>
                    <a:pt x="0" y="234"/>
                    <a:pt x="0" y="234"/>
                    <a:pt x="0" y="234"/>
                  </a:cubicBezTo>
                  <a:cubicBezTo>
                    <a:pt x="29" y="231"/>
                    <a:pt x="33" y="229"/>
                    <a:pt x="33" y="197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18"/>
                    <a:pt x="29" y="15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80" y="15"/>
                    <a:pt x="77" y="18"/>
                    <a:pt x="77" y="50"/>
                  </a:cubicBezTo>
                  <a:cubicBezTo>
                    <a:pt x="77" y="197"/>
                    <a:pt x="77" y="197"/>
                    <a:pt x="77" y="197"/>
                  </a:cubicBezTo>
                  <a:cubicBezTo>
                    <a:pt x="77" y="228"/>
                    <a:pt x="80" y="231"/>
                    <a:pt x="109" y="234"/>
                  </a:cubicBezTo>
                  <a:cubicBezTo>
                    <a:pt x="109" y="246"/>
                    <a:pt x="109" y="246"/>
                    <a:pt x="109" y="246"/>
                  </a:cubicBezTo>
                  <a:lnTo>
                    <a:pt x="0" y="246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03" name="Rectangle 525">
              <a:extLst>
                <a:ext uri="{FF2B5EF4-FFF2-40B4-BE49-F238E27FC236}">
                  <a16:creationId xmlns:a16="http://schemas.microsoft.com/office/drawing/2014/main" id="{7645023B-ACD6-420E-87C8-BD05B61770D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0375900" y="468313"/>
              <a:ext cx="15875" cy="566738"/>
            </a:xfrm>
            <a:prstGeom prst="rect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04" name="Freeform 526">
              <a:extLst>
                <a:ext uri="{FF2B5EF4-FFF2-40B4-BE49-F238E27FC236}">
                  <a16:creationId xmlns:a16="http://schemas.microsoft.com/office/drawing/2014/main" id="{CF5EDE26-3939-4644-B193-0FA5F280AA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405938" y="384175"/>
              <a:ext cx="284163" cy="122238"/>
            </a:xfrm>
            <a:custGeom>
              <a:avLst/>
              <a:gdLst>
                <a:gd name="T0" fmla="*/ 174 w 179"/>
                <a:gd name="T1" fmla="*/ 0 h 77"/>
                <a:gd name="T2" fmla="*/ 89 w 179"/>
                <a:gd name="T3" fmla="*/ 46 h 77"/>
                <a:gd name="T4" fmla="*/ 5 w 179"/>
                <a:gd name="T5" fmla="*/ 0 h 77"/>
                <a:gd name="T6" fmla="*/ 0 w 179"/>
                <a:gd name="T7" fmla="*/ 1 h 77"/>
                <a:gd name="T8" fmla="*/ 88 w 179"/>
                <a:gd name="T9" fmla="*/ 77 h 77"/>
                <a:gd name="T10" fmla="*/ 91 w 179"/>
                <a:gd name="T11" fmla="*/ 77 h 77"/>
                <a:gd name="T12" fmla="*/ 179 w 179"/>
                <a:gd name="T13" fmla="*/ 1 h 77"/>
                <a:gd name="T14" fmla="*/ 174 w 179"/>
                <a:gd name="T1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77">
                  <a:moveTo>
                    <a:pt x="174" y="0"/>
                  </a:moveTo>
                  <a:cubicBezTo>
                    <a:pt x="157" y="7"/>
                    <a:pt x="106" y="38"/>
                    <a:pt x="89" y="46"/>
                  </a:cubicBezTo>
                  <a:cubicBezTo>
                    <a:pt x="73" y="38"/>
                    <a:pt x="22" y="7"/>
                    <a:pt x="5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6" y="14"/>
                    <a:pt x="73" y="61"/>
                    <a:pt x="88" y="77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106" y="61"/>
                    <a:pt x="163" y="14"/>
                    <a:pt x="179" y="1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rgbClr val="1B7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05" name="Freeform 527">
              <a:extLst>
                <a:ext uri="{FF2B5EF4-FFF2-40B4-BE49-F238E27FC236}">
                  <a16:creationId xmlns:a16="http://schemas.microsoft.com/office/drawing/2014/main" id="{244E28BB-9EAA-41E8-AB45-1C436797C0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720263" y="384175"/>
              <a:ext cx="285750" cy="122238"/>
            </a:xfrm>
            <a:custGeom>
              <a:avLst/>
              <a:gdLst>
                <a:gd name="T0" fmla="*/ 174 w 180"/>
                <a:gd name="T1" fmla="*/ 0 h 77"/>
                <a:gd name="T2" fmla="*/ 90 w 180"/>
                <a:gd name="T3" fmla="*/ 46 h 77"/>
                <a:gd name="T4" fmla="*/ 5 w 180"/>
                <a:gd name="T5" fmla="*/ 0 h 77"/>
                <a:gd name="T6" fmla="*/ 0 w 180"/>
                <a:gd name="T7" fmla="*/ 1 h 77"/>
                <a:gd name="T8" fmla="*/ 88 w 180"/>
                <a:gd name="T9" fmla="*/ 77 h 77"/>
                <a:gd name="T10" fmla="*/ 91 w 180"/>
                <a:gd name="T11" fmla="*/ 77 h 77"/>
                <a:gd name="T12" fmla="*/ 180 w 180"/>
                <a:gd name="T13" fmla="*/ 1 h 77"/>
                <a:gd name="T14" fmla="*/ 174 w 180"/>
                <a:gd name="T1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77">
                  <a:moveTo>
                    <a:pt x="174" y="0"/>
                  </a:moveTo>
                  <a:cubicBezTo>
                    <a:pt x="157" y="7"/>
                    <a:pt x="106" y="38"/>
                    <a:pt x="90" y="46"/>
                  </a:cubicBezTo>
                  <a:cubicBezTo>
                    <a:pt x="73" y="38"/>
                    <a:pt x="22" y="7"/>
                    <a:pt x="5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6" y="14"/>
                    <a:pt x="74" y="61"/>
                    <a:pt x="88" y="77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106" y="61"/>
                    <a:pt x="163" y="14"/>
                    <a:pt x="180" y="1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06" name="Skupina 105">
            <a:extLst>
              <a:ext uri="{FF2B5EF4-FFF2-40B4-BE49-F238E27FC236}">
                <a16:creationId xmlns:a16="http://schemas.microsoft.com/office/drawing/2014/main" id="{8E5BAE84-AAF9-44A4-87B7-ED94F74EC698}"/>
              </a:ext>
            </a:extLst>
          </p:cNvPr>
          <p:cNvGrpSpPr/>
          <p:nvPr/>
        </p:nvGrpSpPr>
        <p:grpSpPr>
          <a:xfrm>
            <a:off x="982663" y="6118225"/>
            <a:ext cx="7213600" cy="365126"/>
            <a:chOff x="982663" y="6118225"/>
            <a:chExt cx="7213600" cy="365126"/>
          </a:xfrm>
        </p:grpSpPr>
        <p:sp>
          <p:nvSpPr>
            <p:cNvPr id="107" name="Freeform 5">
              <a:extLst>
                <a:ext uri="{FF2B5EF4-FFF2-40B4-BE49-F238E27FC236}">
                  <a16:creationId xmlns:a16="http://schemas.microsoft.com/office/drawing/2014/main" id="{650B4BFB-C23A-4B9F-B61A-43C349C9D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663" y="6118225"/>
              <a:ext cx="298450" cy="127000"/>
            </a:xfrm>
            <a:custGeom>
              <a:avLst/>
              <a:gdLst>
                <a:gd name="T0" fmla="*/ 182 w 188"/>
                <a:gd name="T1" fmla="*/ 0 h 80"/>
                <a:gd name="T2" fmla="*/ 94 w 188"/>
                <a:gd name="T3" fmla="*/ 48 h 80"/>
                <a:gd name="T4" fmla="*/ 6 w 188"/>
                <a:gd name="T5" fmla="*/ 0 h 80"/>
                <a:gd name="T6" fmla="*/ 0 w 188"/>
                <a:gd name="T7" fmla="*/ 1 h 80"/>
                <a:gd name="T8" fmla="*/ 93 w 188"/>
                <a:gd name="T9" fmla="*/ 80 h 80"/>
                <a:gd name="T10" fmla="*/ 95 w 188"/>
                <a:gd name="T11" fmla="*/ 80 h 80"/>
                <a:gd name="T12" fmla="*/ 188 w 188"/>
                <a:gd name="T13" fmla="*/ 1 h 80"/>
                <a:gd name="T14" fmla="*/ 182 w 188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0">
                  <a:moveTo>
                    <a:pt x="182" y="0"/>
                  </a:moveTo>
                  <a:cubicBezTo>
                    <a:pt x="165" y="7"/>
                    <a:pt x="111" y="39"/>
                    <a:pt x="94" y="48"/>
                  </a:cubicBezTo>
                  <a:cubicBezTo>
                    <a:pt x="77" y="39"/>
                    <a:pt x="23" y="7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4"/>
                    <a:pt x="77" y="64"/>
                    <a:pt x="93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111" y="64"/>
                    <a:pt x="171" y="14"/>
                    <a:pt x="188" y="1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318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08" name="Freeform 6">
              <a:extLst>
                <a:ext uri="{FF2B5EF4-FFF2-40B4-BE49-F238E27FC236}">
                  <a16:creationId xmlns:a16="http://schemas.microsoft.com/office/drawing/2014/main" id="{EA3995B3-8197-4AAE-B691-B94E9F18D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275" y="6118225"/>
              <a:ext cx="300038" cy="127000"/>
            </a:xfrm>
            <a:custGeom>
              <a:avLst/>
              <a:gdLst>
                <a:gd name="T0" fmla="*/ 183 w 189"/>
                <a:gd name="T1" fmla="*/ 0 h 80"/>
                <a:gd name="T2" fmla="*/ 94 w 189"/>
                <a:gd name="T3" fmla="*/ 48 h 80"/>
                <a:gd name="T4" fmla="*/ 6 w 189"/>
                <a:gd name="T5" fmla="*/ 0 h 80"/>
                <a:gd name="T6" fmla="*/ 0 w 189"/>
                <a:gd name="T7" fmla="*/ 1 h 80"/>
                <a:gd name="T8" fmla="*/ 93 w 189"/>
                <a:gd name="T9" fmla="*/ 80 h 80"/>
                <a:gd name="T10" fmla="*/ 96 w 189"/>
                <a:gd name="T11" fmla="*/ 80 h 80"/>
                <a:gd name="T12" fmla="*/ 189 w 189"/>
                <a:gd name="T13" fmla="*/ 1 h 80"/>
                <a:gd name="T14" fmla="*/ 183 w 189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80">
                  <a:moveTo>
                    <a:pt x="183" y="0"/>
                  </a:moveTo>
                  <a:cubicBezTo>
                    <a:pt x="165" y="7"/>
                    <a:pt x="112" y="39"/>
                    <a:pt x="94" y="48"/>
                  </a:cubicBezTo>
                  <a:cubicBezTo>
                    <a:pt x="77" y="39"/>
                    <a:pt x="23" y="7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8" y="14"/>
                    <a:pt x="78" y="64"/>
                    <a:pt x="93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111" y="64"/>
                    <a:pt x="171" y="14"/>
                    <a:pt x="189" y="1"/>
                  </a:cubicBezTo>
                  <a:cubicBezTo>
                    <a:pt x="183" y="0"/>
                    <a:pt x="183" y="0"/>
                    <a:pt x="183" y="0"/>
                  </a:cubicBezTo>
                </a:path>
              </a:pathLst>
            </a:custGeom>
            <a:solidFill>
              <a:srgbClr val="C43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09" name="Freeform 7">
              <a:extLst>
                <a:ext uri="{FF2B5EF4-FFF2-40B4-BE49-F238E27FC236}">
                  <a16:creationId xmlns:a16="http://schemas.microsoft.com/office/drawing/2014/main" id="{3DE75671-0D57-462B-9FEB-494053B5E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475" y="6118225"/>
              <a:ext cx="298450" cy="127000"/>
            </a:xfrm>
            <a:custGeom>
              <a:avLst/>
              <a:gdLst>
                <a:gd name="T0" fmla="*/ 182 w 188"/>
                <a:gd name="T1" fmla="*/ 0 h 80"/>
                <a:gd name="T2" fmla="*/ 94 w 188"/>
                <a:gd name="T3" fmla="*/ 48 h 80"/>
                <a:gd name="T4" fmla="*/ 6 w 188"/>
                <a:gd name="T5" fmla="*/ 0 h 80"/>
                <a:gd name="T6" fmla="*/ 0 w 188"/>
                <a:gd name="T7" fmla="*/ 1 h 80"/>
                <a:gd name="T8" fmla="*/ 92 w 188"/>
                <a:gd name="T9" fmla="*/ 80 h 80"/>
                <a:gd name="T10" fmla="*/ 95 w 188"/>
                <a:gd name="T11" fmla="*/ 80 h 80"/>
                <a:gd name="T12" fmla="*/ 188 w 188"/>
                <a:gd name="T13" fmla="*/ 1 h 80"/>
                <a:gd name="T14" fmla="*/ 182 w 188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0">
                  <a:moveTo>
                    <a:pt x="182" y="0"/>
                  </a:moveTo>
                  <a:cubicBezTo>
                    <a:pt x="165" y="7"/>
                    <a:pt x="111" y="39"/>
                    <a:pt x="94" y="48"/>
                  </a:cubicBezTo>
                  <a:cubicBezTo>
                    <a:pt x="77" y="39"/>
                    <a:pt x="23" y="7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4"/>
                    <a:pt x="77" y="64"/>
                    <a:pt x="92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111" y="64"/>
                    <a:pt x="170" y="14"/>
                    <a:pt x="188" y="1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318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10" name="Freeform 8">
              <a:extLst>
                <a:ext uri="{FF2B5EF4-FFF2-40B4-BE49-F238E27FC236}">
                  <a16:creationId xmlns:a16="http://schemas.microsoft.com/office/drawing/2014/main" id="{D84AB280-9721-4E89-896A-AFB264524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088" y="6118225"/>
              <a:ext cx="298450" cy="127000"/>
            </a:xfrm>
            <a:custGeom>
              <a:avLst/>
              <a:gdLst>
                <a:gd name="T0" fmla="*/ 182 w 188"/>
                <a:gd name="T1" fmla="*/ 0 h 80"/>
                <a:gd name="T2" fmla="*/ 94 w 188"/>
                <a:gd name="T3" fmla="*/ 48 h 80"/>
                <a:gd name="T4" fmla="*/ 6 w 188"/>
                <a:gd name="T5" fmla="*/ 0 h 80"/>
                <a:gd name="T6" fmla="*/ 0 w 188"/>
                <a:gd name="T7" fmla="*/ 1 h 80"/>
                <a:gd name="T8" fmla="*/ 93 w 188"/>
                <a:gd name="T9" fmla="*/ 80 h 80"/>
                <a:gd name="T10" fmla="*/ 96 w 188"/>
                <a:gd name="T11" fmla="*/ 80 h 80"/>
                <a:gd name="T12" fmla="*/ 188 w 188"/>
                <a:gd name="T13" fmla="*/ 1 h 80"/>
                <a:gd name="T14" fmla="*/ 182 w 188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0">
                  <a:moveTo>
                    <a:pt x="182" y="0"/>
                  </a:moveTo>
                  <a:cubicBezTo>
                    <a:pt x="165" y="7"/>
                    <a:pt x="111" y="39"/>
                    <a:pt x="94" y="48"/>
                  </a:cubicBezTo>
                  <a:cubicBezTo>
                    <a:pt x="77" y="39"/>
                    <a:pt x="23" y="7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8" y="14"/>
                    <a:pt x="77" y="64"/>
                    <a:pt x="93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111" y="64"/>
                    <a:pt x="171" y="14"/>
                    <a:pt x="188" y="1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C43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11" name="Freeform 9">
              <a:extLst>
                <a:ext uri="{FF2B5EF4-FFF2-40B4-BE49-F238E27FC236}">
                  <a16:creationId xmlns:a16="http://schemas.microsoft.com/office/drawing/2014/main" id="{1EE8EDB2-BA8A-459A-B303-B948404D9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288" y="6118225"/>
              <a:ext cx="298450" cy="127000"/>
            </a:xfrm>
            <a:custGeom>
              <a:avLst/>
              <a:gdLst>
                <a:gd name="T0" fmla="*/ 182 w 188"/>
                <a:gd name="T1" fmla="*/ 0 h 80"/>
                <a:gd name="T2" fmla="*/ 94 w 188"/>
                <a:gd name="T3" fmla="*/ 48 h 80"/>
                <a:gd name="T4" fmla="*/ 5 w 188"/>
                <a:gd name="T5" fmla="*/ 0 h 80"/>
                <a:gd name="T6" fmla="*/ 0 w 188"/>
                <a:gd name="T7" fmla="*/ 1 h 80"/>
                <a:gd name="T8" fmla="*/ 92 w 188"/>
                <a:gd name="T9" fmla="*/ 80 h 80"/>
                <a:gd name="T10" fmla="*/ 95 w 188"/>
                <a:gd name="T11" fmla="*/ 80 h 80"/>
                <a:gd name="T12" fmla="*/ 188 w 188"/>
                <a:gd name="T13" fmla="*/ 1 h 80"/>
                <a:gd name="T14" fmla="*/ 182 w 188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0">
                  <a:moveTo>
                    <a:pt x="182" y="0"/>
                  </a:moveTo>
                  <a:cubicBezTo>
                    <a:pt x="165" y="7"/>
                    <a:pt x="111" y="39"/>
                    <a:pt x="94" y="48"/>
                  </a:cubicBezTo>
                  <a:cubicBezTo>
                    <a:pt x="76" y="39"/>
                    <a:pt x="23" y="7"/>
                    <a:pt x="5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4"/>
                    <a:pt x="77" y="64"/>
                    <a:pt x="92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110" y="64"/>
                    <a:pt x="170" y="14"/>
                    <a:pt x="188" y="1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318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12" name="Freeform 10">
              <a:extLst>
                <a:ext uri="{FF2B5EF4-FFF2-40B4-BE49-F238E27FC236}">
                  <a16:creationId xmlns:a16="http://schemas.microsoft.com/office/drawing/2014/main" id="{E0306F4A-F26D-4ED6-A0BC-CBB7D4F6F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900" y="6118225"/>
              <a:ext cx="298450" cy="127000"/>
            </a:xfrm>
            <a:custGeom>
              <a:avLst/>
              <a:gdLst>
                <a:gd name="T0" fmla="*/ 182 w 188"/>
                <a:gd name="T1" fmla="*/ 0 h 80"/>
                <a:gd name="T2" fmla="*/ 94 w 188"/>
                <a:gd name="T3" fmla="*/ 48 h 80"/>
                <a:gd name="T4" fmla="*/ 6 w 188"/>
                <a:gd name="T5" fmla="*/ 0 h 80"/>
                <a:gd name="T6" fmla="*/ 0 w 188"/>
                <a:gd name="T7" fmla="*/ 1 h 80"/>
                <a:gd name="T8" fmla="*/ 93 w 188"/>
                <a:gd name="T9" fmla="*/ 80 h 80"/>
                <a:gd name="T10" fmla="*/ 96 w 188"/>
                <a:gd name="T11" fmla="*/ 80 h 80"/>
                <a:gd name="T12" fmla="*/ 188 w 188"/>
                <a:gd name="T13" fmla="*/ 1 h 80"/>
                <a:gd name="T14" fmla="*/ 182 w 188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0">
                  <a:moveTo>
                    <a:pt x="182" y="0"/>
                  </a:moveTo>
                  <a:cubicBezTo>
                    <a:pt x="165" y="7"/>
                    <a:pt x="111" y="39"/>
                    <a:pt x="94" y="48"/>
                  </a:cubicBezTo>
                  <a:cubicBezTo>
                    <a:pt x="77" y="39"/>
                    <a:pt x="23" y="7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4"/>
                    <a:pt x="77" y="64"/>
                    <a:pt x="93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111" y="64"/>
                    <a:pt x="171" y="14"/>
                    <a:pt x="188" y="1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C43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13" name="Freeform 11">
              <a:extLst>
                <a:ext uri="{FF2B5EF4-FFF2-40B4-BE49-F238E27FC236}">
                  <a16:creationId xmlns:a16="http://schemas.microsoft.com/office/drawing/2014/main" id="{43ACD9DE-082A-4FD2-A93B-C25FB9E00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513" y="6118225"/>
              <a:ext cx="298450" cy="127000"/>
            </a:xfrm>
            <a:custGeom>
              <a:avLst/>
              <a:gdLst>
                <a:gd name="T0" fmla="*/ 183 w 188"/>
                <a:gd name="T1" fmla="*/ 0 h 80"/>
                <a:gd name="T2" fmla="*/ 94 w 188"/>
                <a:gd name="T3" fmla="*/ 48 h 80"/>
                <a:gd name="T4" fmla="*/ 6 w 188"/>
                <a:gd name="T5" fmla="*/ 0 h 80"/>
                <a:gd name="T6" fmla="*/ 0 w 188"/>
                <a:gd name="T7" fmla="*/ 1 h 80"/>
                <a:gd name="T8" fmla="*/ 93 w 188"/>
                <a:gd name="T9" fmla="*/ 80 h 80"/>
                <a:gd name="T10" fmla="*/ 96 w 188"/>
                <a:gd name="T11" fmla="*/ 80 h 80"/>
                <a:gd name="T12" fmla="*/ 188 w 188"/>
                <a:gd name="T13" fmla="*/ 1 h 80"/>
                <a:gd name="T14" fmla="*/ 183 w 188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0">
                  <a:moveTo>
                    <a:pt x="183" y="0"/>
                  </a:moveTo>
                  <a:cubicBezTo>
                    <a:pt x="165" y="7"/>
                    <a:pt x="112" y="39"/>
                    <a:pt x="94" y="48"/>
                  </a:cubicBezTo>
                  <a:cubicBezTo>
                    <a:pt x="77" y="39"/>
                    <a:pt x="23" y="7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8" y="14"/>
                    <a:pt x="78" y="64"/>
                    <a:pt x="93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111" y="64"/>
                    <a:pt x="171" y="14"/>
                    <a:pt x="188" y="1"/>
                  </a:cubicBezTo>
                  <a:cubicBezTo>
                    <a:pt x="183" y="0"/>
                    <a:pt x="183" y="0"/>
                    <a:pt x="183" y="0"/>
                  </a:cubicBezTo>
                </a:path>
              </a:pathLst>
            </a:custGeom>
            <a:solidFill>
              <a:srgbClr val="318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14" name="Freeform 12">
              <a:extLst>
                <a:ext uri="{FF2B5EF4-FFF2-40B4-BE49-F238E27FC236}">
                  <a16:creationId xmlns:a16="http://schemas.microsoft.com/office/drawing/2014/main" id="{05EAF9C0-7AD7-49E0-A911-733CA8087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713" y="6118225"/>
              <a:ext cx="298450" cy="127000"/>
            </a:xfrm>
            <a:custGeom>
              <a:avLst/>
              <a:gdLst>
                <a:gd name="T0" fmla="*/ 182 w 188"/>
                <a:gd name="T1" fmla="*/ 0 h 80"/>
                <a:gd name="T2" fmla="*/ 94 w 188"/>
                <a:gd name="T3" fmla="*/ 48 h 80"/>
                <a:gd name="T4" fmla="*/ 6 w 188"/>
                <a:gd name="T5" fmla="*/ 0 h 80"/>
                <a:gd name="T6" fmla="*/ 0 w 188"/>
                <a:gd name="T7" fmla="*/ 1 h 80"/>
                <a:gd name="T8" fmla="*/ 92 w 188"/>
                <a:gd name="T9" fmla="*/ 80 h 80"/>
                <a:gd name="T10" fmla="*/ 95 w 188"/>
                <a:gd name="T11" fmla="*/ 80 h 80"/>
                <a:gd name="T12" fmla="*/ 188 w 188"/>
                <a:gd name="T13" fmla="*/ 1 h 80"/>
                <a:gd name="T14" fmla="*/ 182 w 188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0">
                  <a:moveTo>
                    <a:pt x="182" y="0"/>
                  </a:moveTo>
                  <a:cubicBezTo>
                    <a:pt x="165" y="7"/>
                    <a:pt x="111" y="39"/>
                    <a:pt x="94" y="48"/>
                  </a:cubicBezTo>
                  <a:cubicBezTo>
                    <a:pt x="77" y="39"/>
                    <a:pt x="23" y="7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4"/>
                    <a:pt x="77" y="64"/>
                    <a:pt x="92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111" y="64"/>
                    <a:pt x="171" y="14"/>
                    <a:pt x="188" y="1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C43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15" name="Freeform 13">
              <a:extLst>
                <a:ext uri="{FF2B5EF4-FFF2-40B4-BE49-F238E27FC236}">
                  <a16:creationId xmlns:a16="http://schemas.microsoft.com/office/drawing/2014/main" id="{E56A1190-6DF8-4BD9-BEBF-3BF2CD299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325" y="6118225"/>
              <a:ext cx="298450" cy="127000"/>
            </a:xfrm>
            <a:custGeom>
              <a:avLst/>
              <a:gdLst>
                <a:gd name="T0" fmla="*/ 182 w 188"/>
                <a:gd name="T1" fmla="*/ 0 h 80"/>
                <a:gd name="T2" fmla="*/ 94 w 188"/>
                <a:gd name="T3" fmla="*/ 48 h 80"/>
                <a:gd name="T4" fmla="*/ 6 w 188"/>
                <a:gd name="T5" fmla="*/ 0 h 80"/>
                <a:gd name="T6" fmla="*/ 0 w 188"/>
                <a:gd name="T7" fmla="*/ 1 h 80"/>
                <a:gd name="T8" fmla="*/ 93 w 188"/>
                <a:gd name="T9" fmla="*/ 80 h 80"/>
                <a:gd name="T10" fmla="*/ 96 w 188"/>
                <a:gd name="T11" fmla="*/ 80 h 80"/>
                <a:gd name="T12" fmla="*/ 188 w 188"/>
                <a:gd name="T13" fmla="*/ 1 h 80"/>
                <a:gd name="T14" fmla="*/ 182 w 188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0">
                  <a:moveTo>
                    <a:pt x="182" y="0"/>
                  </a:moveTo>
                  <a:cubicBezTo>
                    <a:pt x="165" y="7"/>
                    <a:pt x="111" y="39"/>
                    <a:pt x="94" y="48"/>
                  </a:cubicBezTo>
                  <a:cubicBezTo>
                    <a:pt x="77" y="39"/>
                    <a:pt x="23" y="7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8" y="14"/>
                    <a:pt x="77" y="64"/>
                    <a:pt x="93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111" y="64"/>
                    <a:pt x="171" y="14"/>
                    <a:pt x="188" y="1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318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16" name="Freeform 14">
              <a:extLst>
                <a:ext uri="{FF2B5EF4-FFF2-40B4-BE49-F238E27FC236}">
                  <a16:creationId xmlns:a16="http://schemas.microsoft.com/office/drawing/2014/main" id="{7D73C96C-B6FB-42B1-952C-B5D763707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5" y="6118225"/>
              <a:ext cx="298450" cy="127000"/>
            </a:xfrm>
            <a:custGeom>
              <a:avLst/>
              <a:gdLst>
                <a:gd name="T0" fmla="*/ 182 w 188"/>
                <a:gd name="T1" fmla="*/ 0 h 80"/>
                <a:gd name="T2" fmla="*/ 94 w 188"/>
                <a:gd name="T3" fmla="*/ 48 h 80"/>
                <a:gd name="T4" fmla="*/ 5 w 188"/>
                <a:gd name="T5" fmla="*/ 0 h 80"/>
                <a:gd name="T6" fmla="*/ 0 w 188"/>
                <a:gd name="T7" fmla="*/ 1 h 80"/>
                <a:gd name="T8" fmla="*/ 92 w 188"/>
                <a:gd name="T9" fmla="*/ 80 h 80"/>
                <a:gd name="T10" fmla="*/ 95 w 188"/>
                <a:gd name="T11" fmla="*/ 80 h 80"/>
                <a:gd name="T12" fmla="*/ 188 w 188"/>
                <a:gd name="T13" fmla="*/ 1 h 80"/>
                <a:gd name="T14" fmla="*/ 182 w 188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0">
                  <a:moveTo>
                    <a:pt x="182" y="0"/>
                  </a:moveTo>
                  <a:cubicBezTo>
                    <a:pt x="165" y="7"/>
                    <a:pt x="111" y="39"/>
                    <a:pt x="94" y="48"/>
                  </a:cubicBezTo>
                  <a:cubicBezTo>
                    <a:pt x="76" y="39"/>
                    <a:pt x="23" y="7"/>
                    <a:pt x="5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4"/>
                    <a:pt x="77" y="64"/>
                    <a:pt x="92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111" y="64"/>
                    <a:pt x="170" y="14"/>
                    <a:pt x="188" y="1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C43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17" name="Freeform 15">
              <a:extLst>
                <a:ext uri="{FF2B5EF4-FFF2-40B4-BE49-F238E27FC236}">
                  <a16:creationId xmlns:a16="http://schemas.microsoft.com/office/drawing/2014/main" id="{F3D76C62-2F24-4F04-8E90-63789B6FC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138" y="6118225"/>
              <a:ext cx="298450" cy="127000"/>
            </a:xfrm>
            <a:custGeom>
              <a:avLst/>
              <a:gdLst>
                <a:gd name="T0" fmla="*/ 182 w 188"/>
                <a:gd name="T1" fmla="*/ 0 h 80"/>
                <a:gd name="T2" fmla="*/ 94 w 188"/>
                <a:gd name="T3" fmla="*/ 48 h 80"/>
                <a:gd name="T4" fmla="*/ 6 w 188"/>
                <a:gd name="T5" fmla="*/ 0 h 80"/>
                <a:gd name="T6" fmla="*/ 0 w 188"/>
                <a:gd name="T7" fmla="*/ 1 h 80"/>
                <a:gd name="T8" fmla="*/ 93 w 188"/>
                <a:gd name="T9" fmla="*/ 80 h 80"/>
                <a:gd name="T10" fmla="*/ 95 w 188"/>
                <a:gd name="T11" fmla="*/ 80 h 80"/>
                <a:gd name="T12" fmla="*/ 188 w 188"/>
                <a:gd name="T13" fmla="*/ 1 h 80"/>
                <a:gd name="T14" fmla="*/ 182 w 188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0">
                  <a:moveTo>
                    <a:pt x="182" y="0"/>
                  </a:moveTo>
                  <a:cubicBezTo>
                    <a:pt x="165" y="7"/>
                    <a:pt x="111" y="39"/>
                    <a:pt x="94" y="48"/>
                  </a:cubicBezTo>
                  <a:cubicBezTo>
                    <a:pt x="77" y="39"/>
                    <a:pt x="23" y="7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4"/>
                    <a:pt x="77" y="64"/>
                    <a:pt x="93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111" y="64"/>
                    <a:pt x="171" y="14"/>
                    <a:pt x="188" y="1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318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18" name="Freeform 16">
              <a:extLst>
                <a:ext uri="{FF2B5EF4-FFF2-40B4-BE49-F238E27FC236}">
                  <a16:creationId xmlns:a16="http://schemas.microsoft.com/office/drawing/2014/main" id="{DDB39FC3-534B-40FF-8672-220D768FC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50" y="6118225"/>
              <a:ext cx="300038" cy="127000"/>
            </a:xfrm>
            <a:custGeom>
              <a:avLst/>
              <a:gdLst>
                <a:gd name="T0" fmla="*/ 183 w 189"/>
                <a:gd name="T1" fmla="*/ 0 h 80"/>
                <a:gd name="T2" fmla="*/ 94 w 189"/>
                <a:gd name="T3" fmla="*/ 48 h 80"/>
                <a:gd name="T4" fmla="*/ 6 w 189"/>
                <a:gd name="T5" fmla="*/ 0 h 80"/>
                <a:gd name="T6" fmla="*/ 0 w 189"/>
                <a:gd name="T7" fmla="*/ 1 h 80"/>
                <a:gd name="T8" fmla="*/ 93 w 189"/>
                <a:gd name="T9" fmla="*/ 80 h 80"/>
                <a:gd name="T10" fmla="*/ 96 w 189"/>
                <a:gd name="T11" fmla="*/ 80 h 80"/>
                <a:gd name="T12" fmla="*/ 189 w 189"/>
                <a:gd name="T13" fmla="*/ 1 h 80"/>
                <a:gd name="T14" fmla="*/ 183 w 189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80">
                  <a:moveTo>
                    <a:pt x="183" y="0"/>
                  </a:moveTo>
                  <a:cubicBezTo>
                    <a:pt x="165" y="7"/>
                    <a:pt x="112" y="39"/>
                    <a:pt x="94" y="48"/>
                  </a:cubicBezTo>
                  <a:cubicBezTo>
                    <a:pt x="77" y="39"/>
                    <a:pt x="24" y="7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8" y="14"/>
                    <a:pt x="78" y="64"/>
                    <a:pt x="93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111" y="64"/>
                    <a:pt x="171" y="14"/>
                    <a:pt x="189" y="1"/>
                  </a:cubicBezTo>
                  <a:cubicBezTo>
                    <a:pt x="183" y="0"/>
                    <a:pt x="183" y="0"/>
                    <a:pt x="183" y="0"/>
                  </a:cubicBezTo>
                </a:path>
              </a:pathLst>
            </a:custGeom>
            <a:solidFill>
              <a:srgbClr val="C43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19" name="Freeform 17">
              <a:extLst>
                <a:ext uri="{FF2B5EF4-FFF2-40B4-BE49-F238E27FC236}">
                  <a16:creationId xmlns:a16="http://schemas.microsoft.com/office/drawing/2014/main" id="{D0C42FC4-021A-4208-B80E-8F290938A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950" y="6118225"/>
              <a:ext cx="298450" cy="127000"/>
            </a:xfrm>
            <a:custGeom>
              <a:avLst/>
              <a:gdLst>
                <a:gd name="T0" fmla="*/ 182 w 188"/>
                <a:gd name="T1" fmla="*/ 0 h 80"/>
                <a:gd name="T2" fmla="*/ 94 w 188"/>
                <a:gd name="T3" fmla="*/ 48 h 80"/>
                <a:gd name="T4" fmla="*/ 6 w 188"/>
                <a:gd name="T5" fmla="*/ 0 h 80"/>
                <a:gd name="T6" fmla="*/ 0 w 188"/>
                <a:gd name="T7" fmla="*/ 1 h 80"/>
                <a:gd name="T8" fmla="*/ 92 w 188"/>
                <a:gd name="T9" fmla="*/ 80 h 80"/>
                <a:gd name="T10" fmla="*/ 95 w 188"/>
                <a:gd name="T11" fmla="*/ 80 h 80"/>
                <a:gd name="T12" fmla="*/ 188 w 188"/>
                <a:gd name="T13" fmla="*/ 1 h 80"/>
                <a:gd name="T14" fmla="*/ 182 w 188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0">
                  <a:moveTo>
                    <a:pt x="182" y="0"/>
                  </a:moveTo>
                  <a:cubicBezTo>
                    <a:pt x="165" y="7"/>
                    <a:pt x="111" y="39"/>
                    <a:pt x="94" y="48"/>
                  </a:cubicBezTo>
                  <a:cubicBezTo>
                    <a:pt x="77" y="39"/>
                    <a:pt x="23" y="7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4"/>
                    <a:pt x="77" y="64"/>
                    <a:pt x="92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111" y="64"/>
                    <a:pt x="171" y="14"/>
                    <a:pt x="188" y="1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318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20" name="Freeform 18">
              <a:extLst>
                <a:ext uri="{FF2B5EF4-FFF2-40B4-BE49-F238E27FC236}">
                  <a16:creationId xmlns:a16="http://schemas.microsoft.com/office/drawing/2014/main" id="{CEA605D4-37F3-4D68-91D4-B73E4DF54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663" y="6354763"/>
              <a:ext cx="298450" cy="128588"/>
            </a:xfrm>
            <a:custGeom>
              <a:avLst/>
              <a:gdLst>
                <a:gd name="T0" fmla="*/ 182 w 188"/>
                <a:gd name="T1" fmla="*/ 0 h 81"/>
                <a:gd name="T2" fmla="*/ 94 w 188"/>
                <a:gd name="T3" fmla="*/ 49 h 81"/>
                <a:gd name="T4" fmla="*/ 6 w 188"/>
                <a:gd name="T5" fmla="*/ 0 h 81"/>
                <a:gd name="T6" fmla="*/ 0 w 188"/>
                <a:gd name="T7" fmla="*/ 2 h 81"/>
                <a:gd name="T8" fmla="*/ 93 w 188"/>
                <a:gd name="T9" fmla="*/ 81 h 81"/>
                <a:gd name="T10" fmla="*/ 95 w 188"/>
                <a:gd name="T11" fmla="*/ 81 h 81"/>
                <a:gd name="T12" fmla="*/ 188 w 188"/>
                <a:gd name="T13" fmla="*/ 2 h 81"/>
                <a:gd name="T14" fmla="*/ 182 w 188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1">
                  <a:moveTo>
                    <a:pt x="182" y="0"/>
                  </a:moveTo>
                  <a:cubicBezTo>
                    <a:pt x="165" y="8"/>
                    <a:pt x="111" y="40"/>
                    <a:pt x="94" y="49"/>
                  </a:cubicBezTo>
                  <a:cubicBezTo>
                    <a:pt x="77" y="40"/>
                    <a:pt x="23" y="8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15"/>
                    <a:pt x="77" y="65"/>
                    <a:pt x="93" y="81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1" y="65"/>
                    <a:pt x="171" y="15"/>
                    <a:pt x="188" y="2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C43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21" name="Freeform 19">
              <a:extLst>
                <a:ext uri="{FF2B5EF4-FFF2-40B4-BE49-F238E27FC236}">
                  <a16:creationId xmlns:a16="http://schemas.microsoft.com/office/drawing/2014/main" id="{E6DEEB46-83B2-4ABF-A345-D6D13CF53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275" y="6354763"/>
              <a:ext cx="300038" cy="128588"/>
            </a:xfrm>
            <a:custGeom>
              <a:avLst/>
              <a:gdLst>
                <a:gd name="T0" fmla="*/ 183 w 189"/>
                <a:gd name="T1" fmla="*/ 0 h 81"/>
                <a:gd name="T2" fmla="*/ 94 w 189"/>
                <a:gd name="T3" fmla="*/ 49 h 81"/>
                <a:gd name="T4" fmla="*/ 6 w 189"/>
                <a:gd name="T5" fmla="*/ 0 h 81"/>
                <a:gd name="T6" fmla="*/ 0 w 189"/>
                <a:gd name="T7" fmla="*/ 2 h 81"/>
                <a:gd name="T8" fmla="*/ 93 w 189"/>
                <a:gd name="T9" fmla="*/ 81 h 81"/>
                <a:gd name="T10" fmla="*/ 96 w 189"/>
                <a:gd name="T11" fmla="*/ 81 h 81"/>
                <a:gd name="T12" fmla="*/ 189 w 189"/>
                <a:gd name="T13" fmla="*/ 2 h 81"/>
                <a:gd name="T14" fmla="*/ 183 w 189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81">
                  <a:moveTo>
                    <a:pt x="183" y="0"/>
                  </a:moveTo>
                  <a:cubicBezTo>
                    <a:pt x="165" y="8"/>
                    <a:pt x="112" y="40"/>
                    <a:pt x="94" y="49"/>
                  </a:cubicBezTo>
                  <a:cubicBezTo>
                    <a:pt x="77" y="40"/>
                    <a:pt x="23" y="8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15"/>
                    <a:pt x="78" y="65"/>
                    <a:pt x="93" y="81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111" y="65"/>
                    <a:pt x="171" y="15"/>
                    <a:pt x="189" y="2"/>
                  </a:cubicBezTo>
                  <a:cubicBezTo>
                    <a:pt x="183" y="0"/>
                    <a:pt x="183" y="0"/>
                    <a:pt x="183" y="0"/>
                  </a:cubicBezTo>
                </a:path>
              </a:pathLst>
            </a:custGeom>
            <a:solidFill>
              <a:srgbClr val="318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22" name="Freeform 20">
              <a:extLst>
                <a:ext uri="{FF2B5EF4-FFF2-40B4-BE49-F238E27FC236}">
                  <a16:creationId xmlns:a16="http://schemas.microsoft.com/office/drawing/2014/main" id="{EDE4F1EF-1D7F-4AED-A5B7-4D72B9D34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475" y="6354763"/>
              <a:ext cx="298450" cy="128588"/>
            </a:xfrm>
            <a:custGeom>
              <a:avLst/>
              <a:gdLst>
                <a:gd name="T0" fmla="*/ 182 w 188"/>
                <a:gd name="T1" fmla="*/ 0 h 81"/>
                <a:gd name="T2" fmla="*/ 94 w 188"/>
                <a:gd name="T3" fmla="*/ 49 h 81"/>
                <a:gd name="T4" fmla="*/ 6 w 188"/>
                <a:gd name="T5" fmla="*/ 0 h 81"/>
                <a:gd name="T6" fmla="*/ 0 w 188"/>
                <a:gd name="T7" fmla="*/ 2 h 81"/>
                <a:gd name="T8" fmla="*/ 92 w 188"/>
                <a:gd name="T9" fmla="*/ 81 h 81"/>
                <a:gd name="T10" fmla="*/ 95 w 188"/>
                <a:gd name="T11" fmla="*/ 81 h 81"/>
                <a:gd name="T12" fmla="*/ 188 w 188"/>
                <a:gd name="T13" fmla="*/ 2 h 81"/>
                <a:gd name="T14" fmla="*/ 182 w 188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1">
                  <a:moveTo>
                    <a:pt x="182" y="0"/>
                  </a:moveTo>
                  <a:cubicBezTo>
                    <a:pt x="165" y="8"/>
                    <a:pt x="111" y="40"/>
                    <a:pt x="94" y="49"/>
                  </a:cubicBezTo>
                  <a:cubicBezTo>
                    <a:pt x="77" y="40"/>
                    <a:pt x="23" y="8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15"/>
                    <a:pt x="77" y="65"/>
                    <a:pt x="92" y="81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1" y="65"/>
                    <a:pt x="170" y="15"/>
                    <a:pt x="188" y="2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C43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23" name="Freeform 21">
              <a:extLst>
                <a:ext uri="{FF2B5EF4-FFF2-40B4-BE49-F238E27FC236}">
                  <a16:creationId xmlns:a16="http://schemas.microsoft.com/office/drawing/2014/main" id="{622EE52F-BFD5-422D-BE4B-7C2633490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088" y="6354763"/>
              <a:ext cx="298450" cy="128588"/>
            </a:xfrm>
            <a:custGeom>
              <a:avLst/>
              <a:gdLst>
                <a:gd name="T0" fmla="*/ 182 w 188"/>
                <a:gd name="T1" fmla="*/ 0 h 81"/>
                <a:gd name="T2" fmla="*/ 94 w 188"/>
                <a:gd name="T3" fmla="*/ 49 h 81"/>
                <a:gd name="T4" fmla="*/ 6 w 188"/>
                <a:gd name="T5" fmla="*/ 0 h 81"/>
                <a:gd name="T6" fmla="*/ 0 w 188"/>
                <a:gd name="T7" fmla="*/ 2 h 81"/>
                <a:gd name="T8" fmla="*/ 93 w 188"/>
                <a:gd name="T9" fmla="*/ 81 h 81"/>
                <a:gd name="T10" fmla="*/ 96 w 188"/>
                <a:gd name="T11" fmla="*/ 81 h 81"/>
                <a:gd name="T12" fmla="*/ 188 w 188"/>
                <a:gd name="T13" fmla="*/ 2 h 81"/>
                <a:gd name="T14" fmla="*/ 182 w 188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1">
                  <a:moveTo>
                    <a:pt x="182" y="0"/>
                  </a:moveTo>
                  <a:cubicBezTo>
                    <a:pt x="165" y="8"/>
                    <a:pt x="111" y="40"/>
                    <a:pt x="94" y="49"/>
                  </a:cubicBezTo>
                  <a:cubicBezTo>
                    <a:pt x="77" y="40"/>
                    <a:pt x="23" y="8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15"/>
                    <a:pt x="77" y="65"/>
                    <a:pt x="93" y="81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111" y="65"/>
                    <a:pt x="171" y="15"/>
                    <a:pt x="188" y="2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318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24" name="Freeform 22">
              <a:extLst>
                <a:ext uri="{FF2B5EF4-FFF2-40B4-BE49-F238E27FC236}">
                  <a16:creationId xmlns:a16="http://schemas.microsoft.com/office/drawing/2014/main" id="{2F152BDD-149D-4593-BFB2-53C11AF3E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288" y="6354763"/>
              <a:ext cx="298450" cy="128588"/>
            </a:xfrm>
            <a:custGeom>
              <a:avLst/>
              <a:gdLst>
                <a:gd name="T0" fmla="*/ 182 w 188"/>
                <a:gd name="T1" fmla="*/ 0 h 81"/>
                <a:gd name="T2" fmla="*/ 94 w 188"/>
                <a:gd name="T3" fmla="*/ 49 h 81"/>
                <a:gd name="T4" fmla="*/ 5 w 188"/>
                <a:gd name="T5" fmla="*/ 0 h 81"/>
                <a:gd name="T6" fmla="*/ 0 w 188"/>
                <a:gd name="T7" fmla="*/ 2 h 81"/>
                <a:gd name="T8" fmla="*/ 92 w 188"/>
                <a:gd name="T9" fmla="*/ 81 h 81"/>
                <a:gd name="T10" fmla="*/ 95 w 188"/>
                <a:gd name="T11" fmla="*/ 81 h 81"/>
                <a:gd name="T12" fmla="*/ 188 w 188"/>
                <a:gd name="T13" fmla="*/ 2 h 81"/>
                <a:gd name="T14" fmla="*/ 182 w 188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1">
                  <a:moveTo>
                    <a:pt x="182" y="0"/>
                  </a:moveTo>
                  <a:cubicBezTo>
                    <a:pt x="165" y="8"/>
                    <a:pt x="111" y="40"/>
                    <a:pt x="94" y="49"/>
                  </a:cubicBezTo>
                  <a:cubicBezTo>
                    <a:pt x="76" y="40"/>
                    <a:pt x="23" y="8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15"/>
                    <a:pt x="77" y="65"/>
                    <a:pt x="92" y="81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0" y="65"/>
                    <a:pt x="170" y="15"/>
                    <a:pt x="188" y="2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C43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25" name="Freeform 23">
              <a:extLst>
                <a:ext uri="{FF2B5EF4-FFF2-40B4-BE49-F238E27FC236}">
                  <a16:creationId xmlns:a16="http://schemas.microsoft.com/office/drawing/2014/main" id="{8A96576C-4EF3-4903-BB39-638171CA9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900" y="6354763"/>
              <a:ext cx="298450" cy="128588"/>
            </a:xfrm>
            <a:custGeom>
              <a:avLst/>
              <a:gdLst>
                <a:gd name="T0" fmla="*/ 182 w 188"/>
                <a:gd name="T1" fmla="*/ 0 h 81"/>
                <a:gd name="T2" fmla="*/ 94 w 188"/>
                <a:gd name="T3" fmla="*/ 49 h 81"/>
                <a:gd name="T4" fmla="*/ 6 w 188"/>
                <a:gd name="T5" fmla="*/ 0 h 81"/>
                <a:gd name="T6" fmla="*/ 0 w 188"/>
                <a:gd name="T7" fmla="*/ 2 h 81"/>
                <a:gd name="T8" fmla="*/ 93 w 188"/>
                <a:gd name="T9" fmla="*/ 81 h 81"/>
                <a:gd name="T10" fmla="*/ 96 w 188"/>
                <a:gd name="T11" fmla="*/ 81 h 81"/>
                <a:gd name="T12" fmla="*/ 188 w 188"/>
                <a:gd name="T13" fmla="*/ 2 h 81"/>
                <a:gd name="T14" fmla="*/ 182 w 188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1">
                  <a:moveTo>
                    <a:pt x="182" y="0"/>
                  </a:moveTo>
                  <a:cubicBezTo>
                    <a:pt x="165" y="8"/>
                    <a:pt x="111" y="40"/>
                    <a:pt x="94" y="49"/>
                  </a:cubicBezTo>
                  <a:cubicBezTo>
                    <a:pt x="77" y="40"/>
                    <a:pt x="23" y="8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15"/>
                    <a:pt x="77" y="65"/>
                    <a:pt x="93" y="81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111" y="65"/>
                    <a:pt x="171" y="15"/>
                    <a:pt x="188" y="2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318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26" name="Freeform 24">
              <a:extLst>
                <a:ext uri="{FF2B5EF4-FFF2-40B4-BE49-F238E27FC236}">
                  <a16:creationId xmlns:a16="http://schemas.microsoft.com/office/drawing/2014/main" id="{6FA794D5-2714-420B-B7B5-2A13712E0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513" y="6354763"/>
              <a:ext cx="298450" cy="128588"/>
            </a:xfrm>
            <a:custGeom>
              <a:avLst/>
              <a:gdLst>
                <a:gd name="T0" fmla="*/ 183 w 188"/>
                <a:gd name="T1" fmla="*/ 0 h 81"/>
                <a:gd name="T2" fmla="*/ 94 w 188"/>
                <a:gd name="T3" fmla="*/ 49 h 81"/>
                <a:gd name="T4" fmla="*/ 6 w 188"/>
                <a:gd name="T5" fmla="*/ 0 h 81"/>
                <a:gd name="T6" fmla="*/ 0 w 188"/>
                <a:gd name="T7" fmla="*/ 2 h 81"/>
                <a:gd name="T8" fmla="*/ 93 w 188"/>
                <a:gd name="T9" fmla="*/ 81 h 81"/>
                <a:gd name="T10" fmla="*/ 96 w 188"/>
                <a:gd name="T11" fmla="*/ 81 h 81"/>
                <a:gd name="T12" fmla="*/ 188 w 188"/>
                <a:gd name="T13" fmla="*/ 2 h 81"/>
                <a:gd name="T14" fmla="*/ 183 w 188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1">
                  <a:moveTo>
                    <a:pt x="183" y="0"/>
                  </a:moveTo>
                  <a:cubicBezTo>
                    <a:pt x="165" y="8"/>
                    <a:pt x="112" y="40"/>
                    <a:pt x="94" y="49"/>
                  </a:cubicBezTo>
                  <a:cubicBezTo>
                    <a:pt x="77" y="40"/>
                    <a:pt x="23" y="8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15"/>
                    <a:pt x="78" y="65"/>
                    <a:pt x="93" y="81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111" y="65"/>
                    <a:pt x="171" y="15"/>
                    <a:pt x="188" y="2"/>
                  </a:cubicBezTo>
                  <a:cubicBezTo>
                    <a:pt x="183" y="0"/>
                    <a:pt x="183" y="0"/>
                    <a:pt x="183" y="0"/>
                  </a:cubicBezTo>
                </a:path>
              </a:pathLst>
            </a:custGeom>
            <a:solidFill>
              <a:srgbClr val="C43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27" name="Freeform 25">
              <a:extLst>
                <a:ext uri="{FF2B5EF4-FFF2-40B4-BE49-F238E27FC236}">
                  <a16:creationId xmlns:a16="http://schemas.microsoft.com/office/drawing/2014/main" id="{1A0DB101-ED6F-4E6A-976C-2A480A73F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713" y="6354763"/>
              <a:ext cx="298450" cy="128588"/>
            </a:xfrm>
            <a:custGeom>
              <a:avLst/>
              <a:gdLst>
                <a:gd name="T0" fmla="*/ 182 w 188"/>
                <a:gd name="T1" fmla="*/ 0 h 81"/>
                <a:gd name="T2" fmla="*/ 94 w 188"/>
                <a:gd name="T3" fmla="*/ 49 h 81"/>
                <a:gd name="T4" fmla="*/ 6 w 188"/>
                <a:gd name="T5" fmla="*/ 0 h 81"/>
                <a:gd name="T6" fmla="*/ 0 w 188"/>
                <a:gd name="T7" fmla="*/ 2 h 81"/>
                <a:gd name="T8" fmla="*/ 92 w 188"/>
                <a:gd name="T9" fmla="*/ 81 h 81"/>
                <a:gd name="T10" fmla="*/ 95 w 188"/>
                <a:gd name="T11" fmla="*/ 81 h 81"/>
                <a:gd name="T12" fmla="*/ 188 w 188"/>
                <a:gd name="T13" fmla="*/ 2 h 81"/>
                <a:gd name="T14" fmla="*/ 182 w 188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1">
                  <a:moveTo>
                    <a:pt x="182" y="0"/>
                  </a:moveTo>
                  <a:cubicBezTo>
                    <a:pt x="165" y="8"/>
                    <a:pt x="111" y="40"/>
                    <a:pt x="94" y="49"/>
                  </a:cubicBezTo>
                  <a:cubicBezTo>
                    <a:pt x="77" y="40"/>
                    <a:pt x="23" y="8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15"/>
                    <a:pt x="77" y="65"/>
                    <a:pt x="92" y="81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1" y="65"/>
                    <a:pt x="171" y="15"/>
                    <a:pt x="188" y="2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318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28" name="Freeform 26">
              <a:extLst>
                <a:ext uri="{FF2B5EF4-FFF2-40B4-BE49-F238E27FC236}">
                  <a16:creationId xmlns:a16="http://schemas.microsoft.com/office/drawing/2014/main" id="{DB42E22C-6FDC-4B0F-A569-9AE3CCDA1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325" y="6354763"/>
              <a:ext cx="298450" cy="128588"/>
            </a:xfrm>
            <a:custGeom>
              <a:avLst/>
              <a:gdLst>
                <a:gd name="T0" fmla="*/ 182 w 188"/>
                <a:gd name="T1" fmla="*/ 0 h 81"/>
                <a:gd name="T2" fmla="*/ 94 w 188"/>
                <a:gd name="T3" fmla="*/ 49 h 81"/>
                <a:gd name="T4" fmla="*/ 6 w 188"/>
                <a:gd name="T5" fmla="*/ 0 h 81"/>
                <a:gd name="T6" fmla="*/ 0 w 188"/>
                <a:gd name="T7" fmla="*/ 2 h 81"/>
                <a:gd name="T8" fmla="*/ 93 w 188"/>
                <a:gd name="T9" fmla="*/ 81 h 81"/>
                <a:gd name="T10" fmla="*/ 96 w 188"/>
                <a:gd name="T11" fmla="*/ 81 h 81"/>
                <a:gd name="T12" fmla="*/ 188 w 188"/>
                <a:gd name="T13" fmla="*/ 2 h 81"/>
                <a:gd name="T14" fmla="*/ 182 w 188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1">
                  <a:moveTo>
                    <a:pt x="182" y="0"/>
                  </a:moveTo>
                  <a:cubicBezTo>
                    <a:pt x="165" y="8"/>
                    <a:pt x="111" y="40"/>
                    <a:pt x="94" y="49"/>
                  </a:cubicBezTo>
                  <a:cubicBezTo>
                    <a:pt x="77" y="40"/>
                    <a:pt x="23" y="8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15"/>
                    <a:pt x="77" y="65"/>
                    <a:pt x="93" y="81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111" y="65"/>
                    <a:pt x="171" y="15"/>
                    <a:pt x="188" y="2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C43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29" name="Freeform 27">
              <a:extLst>
                <a:ext uri="{FF2B5EF4-FFF2-40B4-BE49-F238E27FC236}">
                  <a16:creationId xmlns:a16="http://schemas.microsoft.com/office/drawing/2014/main" id="{EC82DEA5-8CDA-4A01-830B-7C792A723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525" y="6354763"/>
              <a:ext cx="298450" cy="128588"/>
            </a:xfrm>
            <a:custGeom>
              <a:avLst/>
              <a:gdLst>
                <a:gd name="T0" fmla="*/ 182 w 188"/>
                <a:gd name="T1" fmla="*/ 0 h 81"/>
                <a:gd name="T2" fmla="*/ 94 w 188"/>
                <a:gd name="T3" fmla="*/ 49 h 81"/>
                <a:gd name="T4" fmla="*/ 5 w 188"/>
                <a:gd name="T5" fmla="*/ 0 h 81"/>
                <a:gd name="T6" fmla="*/ 0 w 188"/>
                <a:gd name="T7" fmla="*/ 2 h 81"/>
                <a:gd name="T8" fmla="*/ 92 w 188"/>
                <a:gd name="T9" fmla="*/ 81 h 81"/>
                <a:gd name="T10" fmla="*/ 95 w 188"/>
                <a:gd name="T11" fmla="*/ 81 h 81"/>
                <a:gd name="T12" fmla="*/ 188 w 188"/>
                <a:gd name="T13" fmla="*/ 2 h 81"/>
                <a:gd name="T14" fmla="*/ 182 w 188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1">
                  <a:moveTo>
                    <a:pt x="182" y="0"/>
                  </a:moveTo>
                  <a:cubicBezTo>
                    <a:pt x="165" y="8"/>
                    <a:pt x="111" y="40"/>
                    <a:pt x="94" y="49"/>
                  </a:cubicBezTo>
                  <a:cubicBezTo>
                    <a:pt x="76" y="40"/>
                    <a:pt x="23" y="8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15"/>
                    <a:pt x="77" y="65"/>
                    <a:pt x="92" y="81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1" y="65"/>
                    <a:pt x="170" y="15"/>
                    <a:pt x="188" y="2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318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30" name="Freeform 28">
              <a:extLst>
                <a:ext uri="{FF2B5EF4-FFF2-40B4-BE49-F238E27FC236}">
                  <a16:creationId xmlns:a16="http://schemas.microsoft.com/office/drawing/2014/main" id="{76899DA0-E1D5-4D01-836C-DAD713B7E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138" y="6354763"/>
              <a:ext cx="298450" cy="128588"/>
            </a:xfrm>
            <a:custGeom>
              <a:avLst/>
              <a:gdLst>
                <a:gd name="T0" fmla="*/ 182 w 188"/>
                <a:gd name="T1" fmla="*/ 0 h 81"/>
                <a:gd name="T2" fmla="*/ 94 w 188"/>
                <a:gd name="T3" fmla="*/ 49 h 81"/>
                <a:gd name="T4" fmla="*/ 6 w 188"/>
                <a:gd name="T5" fmla="*/ 0 h 81"/>
                <a:gd name="T6" fmla="*/ 0 w 188"/>
                <a:gd name="T7" fmla="*/ 2 h 81"/>
                <a:gd name="T8" fmla="*/ 93 w 188"/>
                <a:gd name="T9" fmla="*/ 81 h 81"/>
                <a:gd name="T10" fmla="*/ 95 w 188"/>
                <a:gd name="T11" fmla="*/ 81 h 81"/>
                <a:gd name="T12" fmla="*/ 188 w 188"/>
                <a:gd name="T13" fmla="*/ 2 h 81"/>
                <a:gd name="T14" fmla="*/ 182 w 188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1">
                  <a:moveTo>
                    <a:pt x="182" y="0"/>
                  </a:moveTo>
                  <a:cubicBezTo>
                    <a:pt x="165" y="8"/>
                    <a:pt x="111" y="40"/>
                    <a:pt x="94" y="49"/>
                  </a:cubicBezTo>
                  <a:cubicBezTo>
                    <a:pt x="77" y="40"/>
                    <a:pt x="23" y="8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15"/>
                    <a:pt x="77" y="65"/>
                    <a:pt x="93" y="81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1" y="65"/>
                    <a:pt x="171" y="15"/>
                    <a:pt x="188" y="2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C43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31" name="Freeform 29">
              <a:extLst>
                <a:ext uri="{FF2B5EF4-FFF2-40B4-BE49-F238E27FC236}">
                  <a16:creationId xmlns:a16="http://schemas.microsoft.com/office/drawing/2014/main" id="{146FD671-379B-447B-99A4-983B0A81C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50" y="6354763"/>
              <a:ext cx="300038" cy="128588"/>
            </a:xfrm>
            <a:custGeom>
              <a:avLst/>
              <a:gdLst>
                <a:gd name="T0" fmla="*/ 183 w 189"/>
                <a:gd name="T1" fmla="*/ 0 h 81"/>
                <a:gd name="T2" fmla="*/ 94 w 189"/>
                <a:gd name="T3" fmla="*/ 49 h 81"/>
                <a:gd name="T4" fmla="*/ 6 w 189"/>
                <a:gd name="T5" fmla="*/ 0 h 81"/>
                <a:gd name="T6" fmla="*/ 0 w 189"/>
                <a:gd name="T7" fmla="*/ 2 h 81"/>
                <a:gd name="T8" fmla="*/ 93 w 189"/>
                <a:gd name="T9" fmla="*/ 81 h 81"/>
                <a:gd name="T10" fmla="*/ 96 w 189"/>
                <a:gd name="T11" fmla="*/ 81 h 81"/>
                <a:gd name="T12" fmla="*/ 189 w 189"/>
                <a:gd name="T13" fmla="*/ 2 h 81"/>
                <a:gd name="T14" fmla="*/ 183 w 189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81">
                  <a:moveTo>
                    <a:pt x="183" y="0"/>
                  </a:moveTo>
                  <a:cubicBezTo>
                    <a:pt x="165" y="8"/>
                    <a:pt x="112" y="40"/>
                    <a:pt x="94" y="49"/>
                  </a:cubicBezTo>
                  <a:cubicBezTo>
                    <a:pt x="77" y="40"/>
                    <a:pt x="24" y="8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15"/>
                    <a:pt x="78" y="65"/>
                    <a:pt x="93" y="81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111" y="65"/>
                    <a:pt x="171" y="15"/>
                    <a:pt x="189" y="2"/>
                  </a:cubicBezTo>
                  <a:cubicBezTo>
                    <a:pt x="183" y="0"/>
                    <a:pt x="183" y="0"/>
                    <a:pt x="183" y="0"/>
                  </a:cubicBezTo>
                </a:path>
              </a:pathLst>
            </a:custGeom>
            <a:solidFill>
              <a:srgbClr val="318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32" name="Freeform 30">
              <a:extLst>
                <a:ext uri="{FF2B5EF4-FFF2-40B4-BE49-F238E27FC236}">
                  <a16:creationId xmlns:a16="http://schemas.microsoft.com/office/drawing/2014/main" id="{C664667C-1025-4AD4-8931-194D8C2B7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950" y="6354763"/>
              <a:ext cx="298450" cy="128588"/>
            </a:xfrm>
            <a:custGeom>
              <a:avLst/>
              <a:gdLst>
                <a:gd name="T0" fmla="*/ 182 w 188"/>
                <a:gd name="T1" fmla="*/ 0 h 81"/>
                <a:gd name="T2" fmla="*/ 94 w 188"/>
                <a:gd name="T3" fmla="*/ 49 h 81"/>
                <a:gd name="T4" fmla="*/ 6 w 188"/>
                <a:gd name="T5" fmla="*/ 0 h 81"/>
                <a:gd name="T6" fmla="*/ 0 w 188"/>
                <a:gd name="T7" fmla="*/ 2 h 81"/>
                <a:gd name="T8" fmla="*/ 92 w 188"/>
                <a:gd name="T9" fmla="*/ 81 h 81"/>
                <a:gd name="T10" fmla="*/ 95 w 188"/>
                <a:gd name="T11" fmla="*/ 81 h 81"/>
                <a:gd name="T12" fmla="*/ 188 w 188"/>
                <a:gd name="T13" fmla="*/ 2 h 81"/>
                <a:gd name="T14" fmla="*/ 182 w 188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1">
                  <a:moveTo>
                    <a:pt x="182" y="0"/>
                  </a:moveTo>
                  <a:cubicBezTo>
                    <a:pt x="165" y="8"/>
                    <a:pt x="111" y="40"/>
                    <a:pt x="94" y="49"/>
                  </a:cubicBezTo>
                  <a:cubicBezTo>
                    <a:pt x="77" y="40"/>
                    <a:pt x="23" y="8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15"/>
                    <a:pt x="77" y="65"/>
                    <a:pt x="92" y="81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1" y="65"/>
                    <a:pt x="171" y="15"/>
                    <a:pt x="188" y="2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C43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33" name="Freeform 31">
              <a:extLst>
                <a:ext uri="{FF2B5EF4-FFF2-40B4-BE49-F238E27FC236}">
                  <a16:creationId xmlns:a16="http://schemas.microsoft.com/office/drawing/2014/main" id="{6AF22CCE-696A-4D5F-AAF7-1C07A338F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2563" y="6118225"/>
              <a:ext cx="298450" cy="127000"/>
            </a:xfrm>
            <a:custGeom>
              <a:avLst/>
              <a:gdLst>
                <a:gd name="T0" fmla="*/ 182 w 188"/>
                <a:gd name="T1" fmla="*/ 0 h 80"/>
                <a:gd name="T2" fmla="*/ 94 w 188"/>
                <a:gd name="T3" fmla="*/ 48 h 80"/>
                <a:gd name="T4" fmla="*/ 6 w 188"/>
                <a:gd name="T5" fmla="*/ 0 h 80"/>
                <a:gd name="T6" fmla="*/ 0 w 188"/>
                <a:gd name="T7" fmla="*/ 1 h 80"/>
                <a:gd name="T8" fmla="*/ 93 w 188"/>
                <a:gd name="T9" fmla="*/ 80 h 80"/>
                <a:gd name="T10" fmla="*/ 96 w 188"/>
                <a:gd name="T11" fmla="*/ 80 h 80"/>
                <a:gd name="T12" fmla="*/ 188 w 188"/>
                <a:gd name="T13" fmla="*/ 1 h 80"/>
                <a:gd name="T14" fmla="*/ 182 w 188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0">
                  <a:moveTo>
                    <a:pt x="182" y="0"/>
                  </a:moveTo>
                  <a:cubicBezTo>
                    <a:pt x="165" y="7"/>
                    <a:pt x="111" y="39"/>
                    <a:pt x="94" y="48"/>
                  </a:cubicBezTo>
                  <a:cubicBezTo>
                    <a:pt x="77" y="39"/>
                    <a:pt x="23" y="7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4"/>
                    <a:pt x="77" y="64"/>
                    <a:pt x="93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111" y="64"/>
                    <a:pt x="171" y="14"/>
                    <a:pt x="188" y="1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318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34" name="Freeform 32">
              <a:extLst>
                <a:ext uri="{FF2B5EF4-FFF2-40B4-BE49-F238E27FC236}">
                  <a16:creationId xmlns:a16="http://schemas.microsoft.com/office/drawing/2014/main" id="{A2C47E82-FDF1-4EE8-BA25-6160C4ACD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2763" y="6118225"/>
              <a:ext cx="298450" cy="127000"/>
            </a:xfrm>
            <a:custGeom>
              <a:avLst/>
              <a:gdLst>
                <a:gd name="T0" fmla="*/ 182 w 188"/>
                <a:gd name="T1" fmla="*/ 0 h 80"/>
                <a:gd name="T2" fmla="*/ 94 w 188"/>
                <a:gd name="T3" fmla="*/ 48 h 80"/>
                <a:gd name="T4" fmla="*/ 5 w 188"/>
                <a:gd name="T5" fmla="*/ 0 h 80"/>
                <a:gd name="T6" fmla="*/ 0 w 188"/>
                <a:gd name="T7" fmla="*/ 1 h 80"/>
                <a:gd name="T8" fmla="*/ 92 w 188"/>
                <a:gd name="T9" fmla="*/ 80 h 80"/>
                <a:gd name="T10" fmla="*/ 95 w 188"/>
                <a:gd name="T11" fmla="*/ 80 h 80"/>
                <a:gd name="T12" fmla="*/ 188 w 188"/>
                <a:gd name="T13" fmla="*/ 1 h 80"/>
                <a:gd name="T14" fmla="*/ 182 w 188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0">
                  <a:moveTo>
                    <a:pt x="182" y="0"/>
                  </a:moveTo>
                  <a:cubicBezTo>
                    <a:pt x="165" y="7"/>
                    <a:pt x="111" y="39"/>
                    <a:pt x="94" y="48"/>
                  </a:cubicBezTo>
                  <a:cubicBezTo>
                    <a:pt x="76" y="39"/>
                    <a:pt x="23" y="7"/>
                    <a:pt x="5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4"/>
                    <a:pt x="77" y="64"/>
                    <a:pt x="92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111" y="64"/>
                    <a:pt x="170" y="14"/>
                    <a:pt x="188" y="1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C43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35" name="Freeform 33">
              <a:extLst>
                <a:ext uri="{FF2B5EF4-FFF2-40B4-BE49-F238E27FC236}">
                  <a16:creationId xmlns:a16="http://schemas.microsoft.com/office/drawing/2014/main" id="{A2DB3BA4-A2EF-4EF3-B032-E01EFDDEE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75" y="6118225"/>
              <a:ext cx="298450" cy="127000"/>
            </a:xfrm>
            <a:custGeom>
              <a:avLst/>
              <a:gdLst>
                <a:gd name="T0" fmla="*/ 182 w 188"/>
                <a:gd name="T1" fmla="*/ 0 h 80"/>
                <a:gd name="T2" fmla="*/ 94 w 188"/>
                <a:gd name="T3" fmla="*/ 48 h 80"/>
                <a:gd name="T4" fmla="*/ 6 w 188"/>
                <a:gd name="T5" fmla="*/ 0 h 80"/>
                <a:gd name="T6" fmla="*/ 0 w 188"/>
                <a:gd name="T7" fmla="*/ 1 h 80"/>
                <a:gd name="T8" fmla="*/ 93 w 188"/>
                <a:gd name="T9" fmla="*/ 80 h 80"/>
                <a:gd name="T10" fmla="*/ 95 w 188"/>
                <a:gd name="T11" fmla="*/ 80 h 80"/>
                <a:gd name="T12" fmla="*/ 188 w 188"/>
                <a:gd name="T13" fmla="*/ 1 h 80"/>
                <a:gd name="T14" fmla="*/ 182 w 188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0">
                  <a:moveTo>
                    <a:pt x="182" y="0"/>
                  </a:moveTo>
                  <a:cubicBezTo>
                    <a:pt x="165" y="7"/>
                    <a:pt x="111" y="39"/>
                    <a:pt x="94" y="48"/>
                  </a:cubicBezTo>
                  <a:cubicBezTo>
                    <a:pt x="77" y="39"/>
                    <a:pt x="23" y="7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4"/>
                    <a:pt x="77" y="64"/>
                    <a:pt x="93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111" y="64"/>
                    <a:pt x="171" y="14"/>
                    <a:pt x="188" y="1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318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36" name="Freeform 34">
              <a:extLst>
                <a:ext uri="{FF2B5EF4-FFF2-40B4-BE49-F238E27FC236}">
                  <a16:creationId xmlns:a16="http://schemas.microsoft.com/office/drawing/2014/main" id="{65C68D63-F52E-419C-B643-DAA448D03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988" y="6118225"/>
              <a:ext cx="300038" cy="127000"/>
            </a:xfrm>
            <a:custGeom>
              <a:avLst/>
              <a:gdLst>
                <a:gd name="T0" fmla="*/ 183 w 189"/>
                <a:gd name="T1" fmla="*/ 0 h 80"/>
                <a:gd name="T2" fmla="*/ 94 w 189"/>
                <a:gd name="T3" fmla="*/ 48 h 80"/>
                <a:gd name="T4" fmla="*/ 6 w 189"/>
                <a:gd name="T5" fmla="*/ 0 h 80"/>
                <a:gd name="T6" fmla="*/ 0 w 189"/>
                <a:gd name="T7" fmla="*/ 1 h 80"/>
                <a:gd name="T8" fmla="*/ 93 w 189"/>
                <a:gd name="T9" fmla="*/ 80 h 80"/>
                <a:gd name="T10" fmla="*/ 96 w 189"/>
                <a:gd name="T11" fmla="*/ 80 h 80"/>
                <a:gd name="T12" fmla="*/ 189 w 189"/>
                <a:gd name="T13" fmla="*/ 1 h 80"/>
                <a:gd name="T14" fmla="*/ 183 w 189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80">
                  <a:moveTo>
                    <a:pt x="183" y="0"/>
                  </a:moveTo>
                  <a:cubicBezTo>
                    <a:pt x="165" y="7"/>
                    <a:pt x="112" y="39"/>
                    <a:pt x="94" y="48"/>
                  </a:cubicBezTo>
                  <a:cubicBezTo>
                    <a:pt x="77" y="39"/>
                    <a:pt x="24" y="7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8" y="14"/>
                    <a:pt x="78" y="64"/>
                    <a:pt x="93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111" y="64"/>
                    <a:pt x="171" y="14"/>
                    <a:pt x="189" y="1"/>
                  </a:cubicBezTo>
                  <a:cubicBezTo>
                    <a:pt x="183" y="0"/>
                    <a:pt x="183" y="0"/>
                    <a:pt x="183" y="0"/>
                  </a:cubicBezTo>
                </a:path>
              </a:pathLst>
            </a:custGeom>
            <a:solidFill>
              <a:srgbClr val="C43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37" name="Freeform 35">
              <a:extLst>
                <a:ext uri="{FF2B5EF4-FFF2-40B4-BE49-F238E27FC236}">
                  <a16:creationId xmlns:a16="http://schemas.microsoft.com/office/drawing/2014/main" id="{18118113-6E62-41E3-8C1B-8FDE90F26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0188" y="6118225"/>
              <a:ext cx="298450" cy="127000"/>
            </a:xfrm>
            <a:custGeom>
              <a:avLst/>
              <a:gdLst>
                <a:gd name="T0" fmla="*/ 182 w 188"/>
                <a:gd name="T1" fmla="*/ 0 h 80"/>
                <a:gd name="T2" fmla="*/ 94 w 188"/>
                <a:gd name="T3" fmla="*/ 48 h 80"/>
                <a:gd name="T4" fmla="*/ 6 w 188"/>
                <a:gd name="T5" fmla="*/ 0 h 80"/>
                <a:gd name="T6" fmla="*/ 0 w 188"/>
                <a:gd name="T7" fmla="*/ 1 h 80"/>
                <a:gd name="T8" fmla="*/ 92 w 188"/>
                <a:gd name="T9" fmla="*/ 80 h 80"/>
                <a:gd name="T10" fmla="*/ 95 w 188"/>
                <a:gd name="T11" fmla="*/ 80 h 80"/>
                <a:gd name="T12" fmla="*/ 188 w 188"/>
                <a:gd name="T13" fmla="*/ 1 h 80"/>
                <a:gd name="T14" fmla="*/ 182 w 188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0">
                  <a:moveTo>
                    <a:pt x="182" y="0"/>
                  </a:moveTo>
                  <a:cubicBezTo>
                    <a:pt x="165" y="7"/>
                    <a:pt x="111" y="39"/>
                    <a:pt x="94" y="48"/>
                  </a:cubicBezTo>
                  <a:cubicBezTo>
                    <a:pt x="77" y="39"/>
                    <a:pt x="23" y="7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4"/>
                    <a:pt x="77" y="64"/>
                    <a:pt x="92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111" y="64"/>
                    <a:pt x="170" y="14"/>
                    <a:pt x="188" y="1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318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38" name="Freeform 36">
              <a:extLst>
                <a:ext uri="{FF2B5EF4-FFF2-40B4-BE49-F238E27FC236}">
                  <a16:creationId xmlns:a16="http://schemas.microsoft.com/office/drawing/2014/main" id="{2379E000-8F77-4FE4-8323-7FFE488AF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8800" y="6118225"/>
              <a:ext cx="298450" cy="127000"/>
            </a:xfrm>
            <a:custGeom>
              <a:avLst/>
              <a:gdLst>
                <a:gd name="T0" fmla="*/ 182 w 188"/>
                <a:gd name="T1" fmla="*/ 0 h 80"/>
                <a:gd name="T2" fmla="*/ 94 w 188"/>
                <a:gd name="T3" fmla="*/ 48 h 80"/>
                <a:gd name="T4" fmla="*/ 6 w 188"/>
                <a:gd name="T5" fmla="*/ 0 h 80"/>
                <a:gd name="T6" fmla="*/ 0 w 188"/>
                <a:gd name="T7" fmla="*/ 1 h 80"/>
                <a:gd name="T8" fmla="*/ 93 w 188"/>
                <a:gd name="T9" fmla="*/ 80 h 80"/>
                <a:gd name="T10" fmla="*/ 96 w 188"/>
                <a:gd name="T11" fmla="*/ 80 h 80"/>
                <a:gd name="T12" fmla="*/ 188 w 188"/>
                <a:gd name="T13" fmla="*/ 1 h 80"/>
                <a:gd name="T14" fmla="*/ 182 w 188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0">
                  <a:moveTo>
                    <a:pt x="182" y="0"/>
                  </a:moveTo>
                  <a:cubicBezTo>
                    <a:pt x="165" y="7"/>
                    <a:pt x="111" y="39"/>
                    <a:pt x="94" y="48"/>
                  </a:cubicBezTo>
                  <a:cubicBezTo>
                    <a:pt x="77" y="39"/>
                    <a:pt x="23" y="7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8" y="14"/>
                    <a:pt x="77" y="64"/>
                    <a:pt x="93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111" y="64"/>
                    <a:pt x="171" y="14"/>
                    <a:pt x="188" y="1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C43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39" name="Freeform 37">
              <a:extLst>
                <a:ext uri="{FF2B5EF4-FFF2-40B4-BE49-F238E27FC236}">
                  <a16:creationId xmlns:a16="http://schemas.microsoft.com/office/drawing/2014/main" id="{5C94BC25-7074-4A03-841C-4B1F854A4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9000" y="6118225"/>
              <a:ext cx="298450" cy="127000"/>
            </a:xfrm>
            <a:custGeom>
              <a:avLst/>
              <a:gdLst>
                <a:gd name="T0" fmla="*/ 182 w 188"/>
                <a:gd name="T1" fmla="*/ 0 h 80"/>
                <a:gd name="T2" fmla="*/ 94 w 188"/>
                <a:gd name="T3" fmla="*/ 48 h 80"/>
                <a:gd name="T4" fmla="*/ 5 w 188"/>
                <a:gd name="T5" fmla="*/ 0 h 80"/>
                <a:gd name="T6" fmla="*/ 0 w 188"/>
                <a:gd name="T7" fmla="*/ 1 h 80"/>
                <a:gd name="T8" fmla="*/ 92 w 188"/>
                <a:gd name="T9" fmla="*/ 80 h 80"/>
                <a:gd name="T10" fmla="*/ 95 w 188"/>
                <a:gd name="T11" fmla="*/ 80 h 80"/>
                <a:gd name="T12" fmla="*/ 188 w 188"/>
                <a:gd name="T13" fmla="*/ 1 h 80"/>
                <a:gd name="T14" fmla="*/ 182 w 188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0">
                  <a:moveTo>
                    <a:pt x="182" y="0"/>
                  </a:moveTo>
                  <a:cubicBezTo>
                    <a:pt x="165" y="7"/>
                    <a:pt x="111" y="39"/>
                    <a:pt x="94" y="48"/>
                  </a:cubicBezTo>
                  <a:cubicBezTo>
                    <a:pt x="76" y="39"/>
                    <a:pt x="23" y="7"/>
                    <a:pt x="5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4"/>
                    <a:pt x="77" y="64"/>
                    <a:pt x="92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110" y="64"/>
                    <a:pt x="170" y="14"/>
                    <a:pt x="188" y="1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318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40" name="Freeform 38">
              <a:extLst>
                <a:ext uri="{FF2B5EF4-FFF2-40B4-BE49-F238E27FC236}">
                  <a16:creationId xmlns:a16="http://schemas.microsoft.com/office/drawing/2014/main" id="{1DE3564B-A35F-42B2-B7EA-13DB3C54F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7613" y="6118225"/>
              <a:ext cx="298450" cy="127000"/>
            </a:xfrm>
            <a:custGeom>
              <a:avLst/>
              <a:gdLst>
                <a:gd name="T0" fmla="*/ 182 w 188"/>
                <a:gd name="T1" fmla="*/ 0 h 80"/>
                <a:gd name="T2" fmla="*/ 94 w 188"/>
                <a:gd name="T3" fmla="*/ 48 h 80"/>
                <a:gd name="T4" fmla="*/ 6 w 188"/>
                <a:gd name="T5" fmla="*/ 0 h 80"/>
                <a:gd name="T6" fmla="*/ 0 w 188"/>
                <a:gd name="T7" fmla="*/ 1 h 80"/>
                <a:gd name="T8" fmla="*/ 93 w 188"/>
                <a:gd name="T9" fmla="*/ 80 h 80"/>
                <a:gd name="T10" fmla="*/ 96 w 188"/>
                <a:gd name="T11" fmla="*/ 80 h 80"/>
                <a:gd name="T12" fmla="*/ 188 w 188"/>
                <a:gd name="T13" fmla="*/ 1 h 80"/>
                <a:gd name="T14" fmla="*/ 182 w 188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0">
                  <a:moveTo>
                    <a:pt x="182" y="0"/>
                  </a:moveTo>
                  <a:cubicBezTo>
                    <a:pt x="165" y="7"/>
                    <a:pt x="111" y="39"/>
                    <a:pt x="94" y="48"/>
                  </a:cubicBezTo>
                  <a:cubicBezTo>
                    <a:pt x="77" y="39"/>
                    <a:pt x="23" y="7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14"/>
                    <a:pt x="77" y="64"/>
                    <a:pt x="93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111" y="64"/>
                    <a:pt x="171" y="14"/>
                    <a:pt x="188" y="1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C43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41" name="Freeform 39">
              <a:extLst>
                <a:ext uri="{FF2B5EF4-FFF2-40B4-BE49-F238E27FC236}">
                  <a16:creationId xmlns:a16="http://schemas.microsoft.com/office/drawing/2014/main" id="{767B27B3-B9F8-4F8C-ADF8-732AEB558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6118225"/>
              <a:ext cx="300038" cy="127000"/>
            </a:xfrm>
            <a:custGeom>
              <a:avLst/>
              <a:gdLst>
                <a:gd name="T0" fmla="*/ 183 w 189"/>
                <a:gd name="T1" fmla="*/ 0 h 80"/>
                <a:gd name="T2" fmla="*/ 94 w 189"/>
                <a:gd name="T3" fmla="*/ 48 h 80"/>
                <a:gd name="T4" fmla="*/ 6 w 189"/>
                <a:gd name="T5" fmla="*/ 0 h 80"/>
                <a:gd name="T6" fmla="*/ 0 w 189"/>
                <a:gd name="T7" fmla="*/ 1 h 80"/>
                <a:gd name="T8" fmla="*/ 93 w 189"/>
                <a:gd name="T9" fmla="*/ 80 h 80"/>
                <a:gd name="T10" fmla="*/ 96 w 189"/>
                <a:gd name="T11" fmla="*/ 80 h 80"/>
                <a:gd name="T12" fmla="*/ 189 w 189"/>
                <a:gd name="T13" fmla="*/ 1 h 80"/>
                <a:gd name="T14" fmla="*/ 183 w 189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80">
                  <a:moveTo>
                    <a:pt x="183" y="0"/>
                  </a:moveTo>
                  <a:cubicBezTo>
                    <a:pt x="165" y="7"/>
                    <a:pt x="112" y="39"/>
                    <a:pt x="94" y="48"/>
                  </a:cubicBezTo>
                  <a:cubicBezTo>
                    <a:pt x="77" y="39"/>
                    <a:pt x="23" y="7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8" y="14"/>
                    <a:pt x="78" y="64"/>
                    <a:pt x="93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111" y="64"/>
                    <a:pt x="171" y="14"/>
                    <a:pt x="189" y="1"/>
                  </a:cubicBezTo>
                  <a:cubicBezTo>
                    <a:pt x="183" y="0"/>
                    <a:pt x="183" y="0"/>
                    <a:pt x="183" y="0"/>
                  </a:cubicBezTo>
                </a:path>
              </a:pathLst>
            </a:custGeom>
            <a:solidFill>
              <a:srgbClr val="318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42" name="Freeform 44">
              <a:extLst>
                <a:ext uri="{FF2B5EF4-FFF2-40B4-BE49-F238E27FC236}">
                  <a16:creationId xmlns:a16="http://schemas.microsoft.com/office/drawing/2014/main" id="{A8599DEE-A274-4B4E-9EAD-8A7645B4C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2563" y="6354763"/>
              <a:ext cx="298450" cy="128588"/>
            </a:xfrm>
            <a:custGeom>
              <a:avLst/>
              <a:gdLst>
                <a:gd name="T0" fmla="*/ 182 w 188"/>
                <a:gd name="T1" fmla="*/ 0 h 81"/>
                <a:gd name="T2" fmla="*/ 94 w 188"/>
                <a:gd name="T3" fmla="*/ 49 h 81"/>
                <a:gd name="T4" fmla="*/ 6 w 188"/>
                <a:gd name="T5" fmla="*/ 0 h 81"/>
                <a:gd name="T6" fmla="*/ 0 w 188"/>
                <a:gd name="T7" fmla="*/ 2 h 81"/>
                <a:gd name="T8" fmla="*/ 93 w 188"/>
                <a:gd name="T9" fmla="*/ 81 h 81"/>
                <a:gd name="T10" fmla="*/ 96 w 188"/>
                <a:gd name="T11" fmla="*/ 81 h 81"/>
                <a:gd name="T12" fmla="*/ 188 w 188"/>
                <a:gd name="T13" fmla="*/ 2 h 81"/>
                <a:gd name="T14" fmla="*/ 182 w 188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1">
                  <a:moveTo>
                    <a:pt x="182" y="0"/>
                  </a:moveTo>
                  <a:cubicBezTo>
                    <a:pt x="165" y="8"/>
                    <a:pt x="111" y="40"/>
                    <a:pt x="94" y="49"/>
                  </a:cubicBezTo>
                  <a:cubicBezTo>
                    <a:pt x="77" y="40"/>
                    <a:pt x="23" y="8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15"/>
                    <a:pt x="77" y="65"/>
                    <a:pt x="93" y="81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111" y="65"/>
                    <a:pt x="171" y="15"/>
                    <a:pt x="188" y="2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C43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43" name="Freeform 45">
              <a:extLst>
                <a:ext uri="{FF2B5EF4-FFF2-40B4-BE49-F238E27FC236}">
                  <a16:creationId xmlns:a16="http://schemas.microsoft.com/office/drawing/2014/main" id="{1ED592F8-A5DA-40A7-BD16-0D639E9EE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2763" y="6354763"/>
              <a:ext cx="298450" cy="128588"/>
            </a:xfrm>
            <a:custGeom>
              <a:avLst/>
              <a:gdLst>
                <a:gd name="T0" fmla="*/ 182 w 188"/>
                <a:gd name="T1" fmla="*/ 0 h 81"/>
                <a:gd name="T2" fmla="*/ 94 w 188"/>
                <a:gd name="T3" fmla="*/ 49 h 81"/>
                <a:gd name="T4" fmla="*/ 5 w 188"/>
                <a:gd name="T5" fmla="*/ 0 h 81"/>
                <a:gd name="T6" fmla="*/ 0 w 188"/>
                <a:gd name="T7" fmla="*/ 2 h 81"/>
                <a:gd name="T8" fmla="*/ 92 w 188"/>
                <a:gd name="T9" fmla="*/ 81 h 81"/>
                <a:gd name="T10" fmla="*/ 95 w 188"/>
                <a:gd name="T11" fmla="*/ 81 h 81"/>
                <a:gd name="T12" fmla="*/ 188 w 188"/>
                <a:gd name="T13" fmla="*/ 2 h 81"/>
                <a:gd name="T14" fmla="*/ 182 w 188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1">
                  <a:moveTo>
                    <a:pt x="182" y="0"/>
                  </a:moveTo>
                  <a:cubicBezTo>
                    <a:pt x="165" y="8"/>
                    <a:pt x="111" y="40"/>
                    <a:pt x="94" y="49"/>
                  </a:cubicBezTo>
                  <a:cubicBezTo>
                    <a:pt x="76" y="40"/>
                    <a:pt x="23" y="8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15"/>
                    <a:pt x="77" y="65"/>
                    <a:pt x="92" y="81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1" y="65"/>
                    <a:pt x="170" y="15"/>
                    <a:pt x="188" y="2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318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44" name="Freeform 46">
              <a:extLst>
                <a:ext uri="{FF2B5EF4-FFF2-40B4-BE49-F238E27FC236}">
                  <a16:creationId xmlns:a16="http://schemas.microsoft.com/office/drawing/2014/main" id="{955F486C-22D8-435F-9664-67B8954CC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1375" y="6354763"/>
              <a:ext cx="298450" cy="128588"/>
            </a:xfrm>
            <a:custGeom>
              <a:avLst/>
              <a:gdLst>
                <a:gd name="T0" fmla="*/ 182 w 188"/>
                <a:gd name="T1" fmla="*/ 0 h 81"/>
                <a:gd name="T2" fmla="*/ 94 w 188"/>
                <a:gd name="T3" fmla="*/ 49 h 81"/>
                <a:gd name="T4" fmla="*/ 6 w 188"/>
                <a:gd name="T5" fmla="*/ 0 h 81"/>
                <a:gd name="T6" fmla="*/ 0 w 188"/>
                <a:gd name="T7" fmla="*/ 2 h 81"/>
                <a:gd name="T8" fmla="*/ 93 w 188"/>
                <a:gd name="T9" fmla="*/ 81 h 81"/>
                <a:gd name="T10" fmla="*/ 95 w 188"/>
                <a:gd name="T11" fmla="*/ 81 h 81"/>
                <a:gd name="T12" fmla="*/ 188 w 188"/>
                <a:gd name="T13" fmla="*/ 2 h 81"/>
                <a:gd name="T14" fmla="*/ 182 w 188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1">
                  <a:moveTo>
                    <a:pt x="182" y="0"/>
                  </a:moveTo>
                  <a:cubicBezTo>
                    <a:pt x="165" y="8"/>
                    <a:pt x="111" y="40"/>
                    <a:pt x="94" y="49"/>
                  </a:cubicBezTo>
                  <a:cubicBezTo>
                    <a:pt x="77" y="40"/>
                    <a:pt x="23" y="8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15"/>
                    <a:pt x="77" y="65"/>
                    <a:pt x="93" y="81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1" y="65"/>
                    <a:pt x="171" y="15"/>
                    <a:pt x="188" y="2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C43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45" name="Freeform 47">
              <a:extLst>
                <a:ext uri="{FF2B5EF4-FFF2-40B4-BE49-F238E27FC236}">
                  <a16:creationId xmlns:a16="http://schemas.microsoft.com/office/drawing/2014/main" id="{E10E0E2E-0390-4843-8364-CE8DED375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988" y="6354763"/>
              <a:ext cx="300038" cy="128588"/>
            </a:xfrm>
            <a:custGeom>
              <a:avLst/>
              <a:gdLst>
                <a:gd name="T0" fmla="*/ 183 w 189"/>
                <a:gd name="T1" fmla="*/ 0 h 81"/>
                <a:gd name="T2" fmla="*/ 94 w 189"/>
                <a:gd name="T3" fmla="*/ 49 h 81"/>
                <a:gd name="T4" fmla="*/ 6 w 189"/>
                <a:gd name="T5" fmla="*/ 0 h 81"/>
                <a:gd name="T6" fmla="*/ 0 w 189"/>
                <a:gd name="T7" fmla="*/ 2 h 81"/>
                <a:gd name="T8" fmla="*/ 93 w 189"/>
                <a:gd name="T9" fmla="*/ 81 h 81"/>
                <a:gd name="T10" fmla="*/ 96 w 189"/>
                <a:gd name="T11" fmla="*/ 81 h 81"/>
                <a:gd name="T12" fmla="*/ 189 w 189"/>
                <a:gd name="T13" fmla="*/ 2 h 81"/>
                <a:gd name="T14" fmla="*/ 183 w 189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81">
                  <a:moveTo>
                    <a:pt x="183" y="0"/>
                  </a:moveTo>
                  <a:cubicBezTo>
                    <a:pt x="165" y="8"/>
                    <a:pt x="112" y="40"/>
                    <a:pt x="94" y="49"/>
                  </a:cubicBezTo>
                  <a:cubicBezTo>
                    <a:pt x="77" y="40"/>
                    <a:pt x="24" y="8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15"/>
                    <a:pt x="78" y="65"/>
                    <a:pt x="93" y="81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111" y="65"/>
                    <a:pt x="171" y="15"/>
                    <a:pt x="189" y="2"/>
                  </a:cubicBezTo>
                  <a:cubicBezTo>
                    <a:pt x="183" y="0"/>
                    <a:pt x="183" y="0"/>
                    <a:pt x="183" y="0"/>
                  </a:cubicBezTo>
                </a:path>
              </a:pathLst>
            </a:custGeom>
            <a:solidFill>
              <a:srgbClr val="318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46" name="Freeform 48">
              <a:extLst>
                <a:ext uri="{FF2B5EF4-FFF2-40B4-BE49-F238E27FC236}">
                  <a16:creationId xmlns:a16="http://schemas.microsoft.com/office/drawing/2014/main" id="{46187EEF-2866-47A5-ACC1-0B4C4B468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0188" y="6354763"/>
              <a:ext cx="298450" cy="128588"/>
            </a:xfrm>
            <a:custGeom>
              <a:avLst/>
              <a:gdLst>
                <a:gd name="T0" fmla="*/ 182 w 188"/>
                <a:gd name="T1" fmla="*/ 0 h 81"/>
                <a:gd name="T2" fmla="*/ 94 w 188"/>
                <a:gd name="T3" fmla="*/ 49 h 81"/>
                <a:gd name="T4" fmla="*/ 6 w 188"/>
                <a:gd name="T5" fmla="*/ 0 h 81"/>
                <a:gd name="T6" fmla="*/ 0 w 188"/>
                <a:gd name="T7" fmla="*/ 2 h 81"/>
                <a:gd name="T8" fmla="*/ 92 w 188"/>
                <a:gd name="T9" fmla="*/ 81 h 81"/>
                <a:gd name="T10" fmla="*/ 95 w 188"/>
                <a:gd name="T11" fmla="*/ 81 h 81"/>
                <a:gd name="T12" fmla="*/ 188 w 188"/>
                <a:gd name="T13" fmla="*/ 2 h 81"/>
                <a:gd name="T14" fmla="*/ 182 w 188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1">
                  <a:moveTo>
                    <a:pt x="182" y="0"/>
                  </a:moveTo>
                  <a:cubicBezTo>
                    <a:pt x="165" y="8"/>
                    <a:pt x="111" y="40"/>
                    <a:pt x="94" y="49"/>
                  </a:cubicBezTo>
                  <a:cubicBezTo>
                    <a:pt x="77" y="40"/>
                    <a:pt x="23" y="8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15"/>
                    <a:pt x="77" y="65"/>
                    <a:pt x="92" y="81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1" y="65"/>
                    <a:pt x="170" y="15"/>
                    <a:pt x="188" y="2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C43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47" name="Freeform 49">
              <a:extLst>
                <a:ext uri="{FF2B5EF4-FFF2-40B4-BE49-F238E27FC236}">
                  <a16:creationId xmlns:a16="http://schemas.microsoft.com/office/drawing/2014/main" id="{85C3DC9F-ACB0-4C77-BEBB-7A49730A9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8800" y="6354763"/>
              <a:ext cx="298450" cy="128588"/>
            </a:xfrm>
            <a:custGeom>
              <a:avLst/>
              <a:gdLst>
                <a:gd name="T0" fmla="*/ 182 w 188"/>
                <a:gd name="T1" fmla="*/ 0 h 81"/>
                <a:gd name="T2" fmla="*/ 94 w 188"/>
                <a:gd name="T3" fmla="*/ 49 h 81"/>
                <a:gd name="T4" fmla="*/ 6 w 188"/>
                <a:gd name="T5" fmla="*/ 0 h 81"/>
                <a:gd name="T6" fmla="*/ 0 w 188"/>
                <a:gd name="T7" fmla="*/ 2 h 81"/>
                <a:gd name="T8" fmla="*/ 93 w 188"/>
                <a:gd name="T9" fmla="*/ 81 h 81"/>
                <a:gd name="T10" fmla="*/ 96 w 188"/>
                <a:gd name="T11" fmla="*/ 81 h 81"/>
                <a:gd name="T12" fmla="*/ 188 w 188"/>
                <a:gd name="T13" fmla="*/ 2 h 81"/>
                <a:gd name="T14" fmla="*/ 182 w 188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1">
                  <a:moveTo>
                    <a:pt x="182" y="0"/>
                  </a:moveTo>
                  <a:cubicBezTo>
                    <a:pt x="165" y="8"/>
                    <a:pt x="111" y="40"/>
                    <a:pt x="94" y="49"/>
                  </a:cubicBezTo>
                  <a:cubicBezTo>
                    <a:pt x="77" y="40"/>
                    <a:pt x="23" y="8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15"/>
                    <a:pt x="77" y="65"/>
                    <a:pt x="93" y="81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111" y="65"/>
                    <a:pt x="171" y="15"/>
                    <a:pt x="188" y="2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318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48" name="Freeform 50">
              <a:extLst>
                <a:ext uri="{FF2B5EF4-FFF2-40B4-BE49-F238E27FC236}">
                  <a16:creationId xmlns:a16="http://schemas.microsoft.com/office/drawing/2014/main" id="{97E91F5A-7983-4D42-8E85-7663ED113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9000" y="6354763"/>
              <a:ext cx="298450" cy="128588"/>
            </a:xfrm>
            <a:custGeom>
              <a:avLst/>
              <a:gdLst>
                <a:gd name="T0" fmla="*/ 182 w 188"/>
                <a:gd name="T1" fmla="*/ 0 h 81"/>
                <a:gd name="T2" fmla="*/ 94 w 188"/>
                <a:gd name="T3" fmla="*/ 49 h 81"/>
                <a:gd name="T4" fmla="*/ 5 w 188"/>
                <a:gd name="T5" fmla="*/ 0 h 81"/>
                <a:gd name="T6" fmla="*/ 0 w 188"/>
                <a:gd name="T7" fmla="*/ 2 h 81"/>
                <a:gd name="T8" fmla="*/ 92 w 188"/>
                <a:gd name="T9" fmla="*/ 81 h 81"/>
                <a:gd name="T10" fmla="*/ 95 w 188"/>
                <a:gd name="T11" fmla="*/ 81 h 81"/>
                <a:gd name="T12" fmla="*/ 188 w 188"/>
                <a:gd name="T13" fmla="*/ 2 h 81"/>
                <a:gd name="T14" fmla="*/ 182 w 188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1">
                  <a:moveTo>
                    <a:pt x="182" y="0"/>
                  </a:moveTo>
                  <a:cubicBezTo>
                    <a:pt x="165" y="8"/>
                    <a:pt x="111" y="40"/>
                    <a:pt x="94" y="49"/>
                  </a:cubicBezTo>
                  <a:cubicBezTo>
                    <a:pt x="76" y="40"/>
                    <a:pt x="23" y="8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15"/>
                    <a:pt x="77" y="65"/>
                    <a:pt x="92" y="81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10" y="65"/>
                    <a:pt x="170" y="15"/>
                    <a:pt x="188" y="2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C43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49" name="Freeform 51">
              <a:extLst>
                <a:ext uri="{FF2B5EF4-FFF2-40B4-BE49-F238E27FC236}">
                  <a16:creationId xmlns:a16="http://schemas.microsoft.com/office/drawing/2014/main" id="{4FF0B53E-BE49-414D-9789-8C8FA9C18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7613" y="6354763"/>
              <a:ext cx="298450" cy="128588"/>
            </a:xfrm>
            <a:custGeom>
              <a:avLst/>
              <a:gdLst>
                <a:gd name="T0" fmla="*/ 182 w 188"/>
                <a:gd name="T1" fmla="*/ 0 h 81"/>
                <a:gd name="T2" fmla="*/ 94 w 188"/>
                <a:gd name="T3" fmla="*/ 49 h 81"/>
                <a:gd name="T4" fmla="*/ 6 w 188"/>
                <a:gd name="T5" fmla="*/ 0 h 81"/>
                <a:gd name="T6" fmla="*/ 0 w 188"/>
                <a:gd name="T7" fmla="*/ 2 h 81"/>
                <a:gd name="T8" fmla="*/ 93 w 188"/>
                <a:gd name="T9" fmla="*/ 81 h 81"/>
                <a:gd name="T10" fmla="*/ 96 w 188"/>
                <a:gd name="T11" fmla="*/ 81 h 81"/>
                <a:gd name="T12" fmla="*/ 188 w 188"/>
                <a:gd name="T13" fmla="*/ 2 h 81"/>
                <a:gd name="T14" fmla="*/ 182 w 188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81">
                  <a:moveTo>
                    <a:pt x="182" y="0"/>
                  </a:moveTo>
                  <a:cubicBezTo>
                    <a:pt x="165" y="8"/>
                    <a:pt x="111" y="40"/>
                    <a:pt x="94" y="49"/>
                  </a:cubicBezTo>
                  <a:cubicBezTo>
                    <a:pt x="77" y="40"/>
                    <a:pt x="23" y="8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15"/>
                    <a:pt x="77" y="65"/>
                    <a:pt x="93" y="81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111" y="65"/>
                    <a:pt x="171" y="15"/>
                    <a:pt x="188" y="2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318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50" name="Freeform 52">
              <a:extLst>
                <a:ext uri="{FF2B5EF4-FFF2-40B4-BE49-F238E27FC236}">
                  <a16:creationId xmlns:a16="http://schemas.microsoft.com/office/drawing/2014/main" id="{0993DE2B-1019-4587-968C-9482DA758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6354763"/>
              <a:ext cx="300038" cy="128588"/>
            </a:xfrm>
            <a:custGeom>
              <a:avLst/>
              <a:gdLst>
                <a:gd name="T0" fmla="*/ 183 w 189"/>
                <a:gd name="T1" fmla="*/ 0 h 81"/>
                <a:gd name="T2" fmla="*/ 94 w 189"/>
                <a:gd name="T3" fmla="*/ 49 h 81"/>
                <a:gd name="T4" fmla="*/ 6 w 189"/>
                <a:gd name="T5" fmla="*/ 0 h 81"/>
                <a:gd name="T6" fmla="*/ 0 w 189"/>
                <a:gd name="T7" fmla="*/ 2 h 81"/>
                <a:gd name="T8" fmla="*/ 93 w 189"/>
                <a:gd name="T9" fmla="*/ 81 h 81"/>
                <a:gd name="T10" fmla="*/ 96 w 189"/>
                <a:gd name="T11" fmla="*/ 81 h 81"/>
                <a:gd name="T12" fmla="*/ 189 w 189"/>
                <a:gd name="T13" fmla="*/ 2 h 81"/>
                <a:gd name="T14" fmla="*/ 183 w 189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81">
                  <a:moveTo>
                    <a:pt x="183" y="0"/>
                  </a:moveTo>
                  <a:cubicBezTo>
                    <a:pt x="165" y="8"/>
                    <a:pt x="112" y="40"/>
                    <a:pt x="94" y="49"/>
                  </a:cubicBezTo>
                  <a:cubicBezTo>
                    <a:pt x="77" y="40"/>
                    <a:pt x="23" y="8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8" y="15"/>
                    <a:pt x="78" y="65"/>
                    <a:pt x="93" y="81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111" y="65"/>
                    <a:pt x="171" y="15"/>
                    <a:pt x="189" y="2"/>
                  </a:cubicBezTo>
                  <a:cubicBezTo>
                    <a:pt x="183" y="0"/>
                    <a:pt x="183" y="0"/>
                    <a:pt x="183" y="0"/>
                  </a:cubicBezTo>
                </a:path>
              </a:pathLst>
            </a:custGeom>
            <a:solidFill>
              <a:srgbClr val="C43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sp>
        <p:nvSpPr>
          <p:cNvPr id="4" name="TextovéPole 3"/>
          <p:cNvSpPr txBox="1"/>
          <p:nvPr/>
        </p:nvSpPr>
        <p:spPr>
          <a:xfrm>
            <a:off x="982663" y="3012849"/>
            <a:ext cx="1068798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1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PhDr. </a:t>
            </a:r>
            <a:r>
              <a:rPr lang="uk-UA" sz="2100" b="1" dirty="0" err="1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Ондржей</a:t>
            </a:r>
            <a:r>
              <a:rPr lang="uk-UA" sz="2100" b="1" dirty="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uk-UA" sz="2100" b="1" dirty="0" err="1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Андрис</a:t>
            </a:r>
            <a:r>
              <a:rPr kumimoji="0" lang="cs-CZ" sz="21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, MAE, MBA, MPA </a:t>
            </a:r>
            <a:r>
              <a:rPr kumimoji="0" lang="cs-CZ" sz="2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| </a:t>
            </a:r>
            <a:r>
              <a:rPr kumimoji="0" lang="uk-UA" sz="2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заступник головного шкільного інспектора Чехії</a:t>
            </a:r>
            <a:endParaRPr kumimoji="0" lang="cs-CZ" sz="2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668882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Nadpis 4"/>
          <p:cNvSpPr txBox="1">
            <a:spLocks/>
          </p:cNvSpPr>
          <p:nvPr/>
        </p:nvSpPr>
        <p:spPr>
          <a:xfrm>
            <a:off x="1018572" y="658524"/>
            <a:ext cx="10780853" cy="641871"/>
          </a:xfrm>
          <a:prstGeom prst="rect">
            <a:avLst/>
          </a:prstGeom>
          <a:solidFill>
            <a:srgbClr val="44546A"/>
          </a:solidFill>
        </p:spPr>
        <p:txBody>
          <a:bodyPr vert="horz" lIns="91440" tIns="45720" rIns="91440" bIns="45720" rtlCol="0" anchor="ctr">
            <a:normAutofit/>
          </a:bodyPr>
          <a:lstStyle>
            <a:lvl1pPr algn="ctr" defTabSz="91417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000" b="1" i="0" kern="1200">
                <a:solidFill>
                  <a:schemeClr val="tx2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uk-UA" sz="1600" dirty="0">
                <a:solidFill>
                  <a:schemeClr val="bg1"/>
                </a:solidFill>
              </a:rPr>
              <a:t>Зміни кількості вчителів, які могли працювати на шкільній цифровій техніці під час синхронного онлайн-навчання з дому</a:t>
            </a:r>
            <a:endParaRPr lang="en-GB" sz="1600" dirty="0">
              <a:solidFill>
                <a:schemeClr val="bg1"/>
              </a:solidFill>
            </a:endParaRPr>
          </a:p>
        </p:txBody>
      </p:sp>
      <p:cxnSp>
        <p:nvCxnSpPr>
          <p:cNvPr id="6" name="Přímá spojnice 5"/>
          <p:cNvCxnSpPr/>
          <p:nvPr/>
        </p:nvCxnSpPr>
        <p:spPr>
          <a:xfrm>
            <a:off x="1018572" y="5856790"/>
            <a:ext cx="10764455" cy="0"/>
          </a:xfrm>
          <a:prstGeom prst="line">
            <a:avLst/>
          </a:prstGeom>
          <a:ln w="19050">
            <a:solidFill>
              <a:srgbClr val="44546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" name="Graf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4567989"/>
              </p:ext>
            </p:extLst>
          </p:nvPr>
        </p:nvGraphicFramePr>
        <p:xfrm>
          <a:off x="1018571" y="1300395"/>
          <a:ext cx="10764455" cy="45563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Obdélník 1">
            <a:extLst>
              <a:ext uri="{FF2B5EF4-FFF2-40B4-BE49-F238E27FC236}">
                <a16:creationId xmlns:a16="http://schemas.microsoft.com/office/drawing/2014/main" id="{B328C15F-7C9B-467D-8419-3031BA90E084}"/>
              </a:ext>
            </a:extLst>
          </p:cNvPr>
          <p:cNvSpPr/>
          <p:nvPr/>
        </p:nvSpPr>
        <p:spPr>
          <a:xfrm>
            <a:off x="4662149" y="5381998"/>
            <a:ext cx="3351791" cy="351214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uk-UA" b="1" dirty="0">
                <a:solidFill>
                  <a:schemeClr val="accent5">
                    <a:lumMod val="60000"/>
                    <a:lumOff val="40000"/>
                  </a:schemeClr>
                </a:solidFill>
              </a:rPr>
              <a:t>квітень 2020</a:t>
            </a:r>
            <a:r>
              <a:rPr lang="uk-UA" b="1" dirty="0"/>
              <a:t>	лютий 2021 </a:t>
            </a:r>
            <a:endParaRPr lang="cs-CZ" b="1" dirty="0"/>
          </a:p>
        </p:txBody>
      </p:sp>
    </p:spTree>
    <p:extLst>
      <p:ext uri="{BB962C8B-B14F-4D97-AF65-F5344CB8AC3E}">
        <p14:creationId xmlns:p14="http://schemas.microsoft.com/office/powerpoint/2010/main" val="1319204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Nadpis 4"/>
          <p:cNvSpPr txBox="1">
            <a:spLocks/>
          </p:cNvSpPr>
          <p:nvPr/>
        </p:nvSpPr>
        <p:spPr>
          <a:xfrm>
            <a:off x="1018571" y="496479"/>
            <a:ext cx="10780854" cy="641871"/>
          </a:xfrm>
          <a:prstGeom prst="rect">
            <a:avLst/>
          </a:prstGeom>
          <a:solidFill>
            <a:srgbClr val="44546A"/>
          </a:solidFill>
        </p:spPr>
        <p:txBody>
          <a:bodyPr vert="horz" lIns="91440" tIns="45720" rIns="91440" bIns="45720" rtlCol="0" anchor="ctr">
            <a:normAutofit/>
          </a:bodyPr>
          <a:lstStyle>
            <a:lvl1pPr algn="ctr" defTabSz="91417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000" b="1" i="0" kern="1200">
                <a:solidFill>
                  <a:schemeClr val="tx2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cs-CZ" sz="1600" dirty="0">
                <a:solidFill>
                  <a:schemeClr val="bg1"/>
                </a:solidFill>
              </a:rPr>
              <a:t>Změny úrovní digitálních kompetencí učitelů oproti stavu před zahájením distanční výuky </a:t>
            </a:r>
            <a:br>
              <a:rPr lang="cs-CZ" sz="1600" dirty="0">
                <a:solidFill>
                  <a:schemeClr val="bg1"/>
                </a:solidFill>
              </a:rPr>
            </a:br>
            <a:r>
              <a:rPr lang="cs-CZ" sz="1600" dirty="0">
                <a:solidFill>
                  <a:schemeClr val="bg1"/>
                </a:solidFill>
              </a:rPr>
              <a:t>na jaře 2020 na škále od 1 do 9</a:t>
            </a:r>
            <a:endParaRPr lang="en-GB" sz="1600" dirty="0">
              <a:solidFill>
                <a:schemeClr val="bg1"/>
              </a:solidFill>
            </a:endParaRPr>
          </a:p>
        </p:txBody>
      </p:sp>
      <p:cxnSp>
        <p:nvCxnSpPr>
          <p:cNvPr id="6" name="Přímá spojnice 5"/>
          <p:cNvCxnSpPr/>
          <p:nvPr/>
        </p:nvCxnSpPr>
        <p:spPr>
          <a:xfrm>
            <a:off x="1018572" y="5856790"/>
            <a:ext cx="10764455" cy="0"/>
          </a:xfrm>
          <a:prstGeom prst="line">
            <a:avLst/>
          </a:prstGeom>
          <a:ln w="19050">
            <a:solidFill>
              <a:srgbClr val="44546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" name="Graf 6"/>
          <p:cNvGraphicFramePr/>
          <p:nvPr>
            <p:extLst>
              <p:ext uri="{D42A27DB-BD31-4B8C-83A1-F6EECF244321}">
                <p14:modId xmlns:p14="http://schemas.microsoft.com/office/powerpoint/2010/main" val="1567818157"/>
              </p:ext>
            </p:extLst>
          </p:nvPr>
        </p:nvGraphicFramePr>
        <p:xfrm>
          <a:off x="1018571" y="1284791"/>
          <a:ext cx="10764455" cy="44678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650201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délník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2">
                  <a:shade val="30000"/>
                  <a:satMod val="115000"/>
                </a:schemeClr>
              </a:gs>
              <a:gs pos="50000">
                <a:schemeClr val="accent2">
                  <a:shade val="67500"/>
                  <a:satMod val="115000"/>
                </a:schemeClr>
              </a:gs>
              <a:gs pos="100000">
                <a:schemeClr val="accent2"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" name="TextBox 16">
            <a:extLst>
              <a:ext uri="{FF2B5EF4-FFF2-40B4-BE49-F238E27FC236}">
                <a16:creationId xmlns:a16="http://schemas.microsoft.com/office/drawing/2014/main" id="{99542718-AA00-F54B-B875-2D92F6E422AF}"/>
              </a:ext>
            </a:extLst>
          </p:cNvPr>
          <p:cNvSpPr txBox="1"/>
          <p:nvPr/>
        </p:nvSpPr>
        <p:spPr>
          <a:xfrm>
            <a:off x="3479369" y="2459504"/>
            <a:ext cx="8361335" cy="1938992"/>
          </a:xfrm>
          <a:prstGeom prst="rect">
            <a:avLst/>
          </a:prstGeom>
          <a:noFill/>
        </p:spPr>
        <p:txBody>
          <a:bodyPr wrap="square" rtlCol="0" anchor="b" anchorCtr="0">
            <a:spAutoFit/>
          </a:bodyPr>
          <a:lstStyle/>
          <a:p>
            <a:pPr lvl="0">
              <a:defRPr/>
            </a:pPr>
            <a:r>
              <a:rPr lang="uk-UA" sz="4000" b="1" dirty="0">
                <a:solidFill>
                  <a:schemeClr val="bg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ЯКИМ БУЛО ПРИЄДНАННЯ ТА ЯК ВІДБУВАЛОСЯ НАВЧАННЯ УЧНІВ ЗІ СОП</a:t>
            </a:r>
            <a:r>
              <a:rPr lang="en-GB" sz="4000" b="1" dirty="0">
                <a:solidFill>
                  <a:schemeClr val="bg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?</a:t>
            </a:r>
          </a:p>
        </p:txBody>
      </p:sp>
      <p:sp>
        <p:nvSpPr>
          <p:cNvPr id="5" name="Pětiúhelník 4"/>
          <p:cNvSpPr/>
          <p:nvPr/>
        </p:nvSpPr>
        <p:spPr>
          <a:xfrm>
            <a:off x="0" y="0"/>
            <a:ext cx="2975675" cy="6858000"/>
          </a:xfrm>
          <a:prstGeom prst="homePlate">
            <a:avLst/>
          </a:prstGeom>
          <a:solidFill>
            <a:schemeClr val="accent2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166117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hord 6">
            <a:extLst>
              <a:ext uri="{FF2B5EF4-FFF2-40B4-BE49-F238E27FC236}">
                <a16:creationId xmlns:a16="http://schemas.microsoft.com/office/drawing/2014/main" id="{A7C6D902-CE3E-7F4D-8FCD-E046DB5BA431}"/>
              </a:ext>
            </a:extLst>
          </p:cNvPr>
          <p:cNvSpPr/>
          <p:nvPr/>
        </p:nvSpPr>
        <p:spPr>
          <a:xfrm>
            <a:off x="1372346" y="1598255"/>
            <a:ext cx="1001556" cy="1001556"/>
          </a:xfrm>
          <a:prstGeom prst="chord">
            <a:avLst>
              <a:gd name="adj1" fmla="val 21466542"/>
              <a:gd name="adj2" fmla="val 15128979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/>
          </a:p>
        </p:txBody>
      </p:sp>
      <p:sp>
        <p:nvSpPr>
          <p:cNvPr id="8" name="Chord 7">
            <a:extLst>
              <a:ext uri="{FF2B5EF4-FFF2-40B4-BE49-F238E27FC236}">
                <a16:creationId xmlns:a16="http://schemas.microsoft.com/office/drawing/2014/main" id="{7DA2E553-7B58-6A42-8719-3FA2D1838A3A}"/>
              </a:ext>
            </a:extLst>
          </p:cNvPr>
          <p:cNvSpPr/>
          <p:nvPr/>
        </p:nvSpPr>
        <p:spPr>
          <a:xfrm>
            <a:off x="1265797" y="1491706"/>
            <a:ext cx="1214654" cy="1214654"/>
          </a:xfrm>
          <a:prstGeom prst="chord">
            <a:avLst>
              <a:gd name="adj1" fmla="val 21170845"/>
              <a:gd name="adj2" fmla="val 15485177"/>
            </a:avLst>
          </a:prstGeom>
          <a:noFill/>
          <a:ln w="38100" cap="rnd">
            <a:solidFill>
              <a:schemeClr val="accent1"/>
            </a:solidFill>
            <a:prstDash val="sysDot"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2816279 w 2817340"/>
                      <a:gd name="connsiteY0" fmla="*/ 1353997 h 2817340"/>
                      <a:gd name="connsiteX1" fmla="*/ 1590905 w 2817340"/>
                      <a:gd name="connsiteY1" fmla="*/ 2805502 h 2817340"/>
                      <a:gd name="connsiteX2" fmla="*/ 34150 w 2817340"/>
                      <a:gd name="connsiteY2" fmla="*/ 1716961 h 2817340"/>
                      <a:gd name="connsiteX3" fmla="*/ 976869 w 2817340"/>
                      <a:gd name="connsiteY3" fmla="*/ 67812 h 2817340"/>
                      <a:gd name="connsiteX4" fmla="*/ 2816279 w 2817340"/>
                      <a:gd name="connsiteY4" fmla="*/ 1353997 h 2817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17340" h="2817340" extrusionOk="0">
                        <a:moveTo>
                          <a:pt x="2816279" y="1353997"/>
                        </a:moveTo>
                        <a:cubicBezTo>
                          <a:pt x="2815235" y="2063799"/>
                          <a:pt x="2192218" y="2756681"/>
                          <a:pt x="1590905" y="2805502"/>
                        </a:cubicBezTo>
                        <a:cubicBezTo>
                          <a:pt x="989808" y="2925256"/>
                          <a:pt x="170857" y="2428458"/>
                          <a:pt x="34150" y="1716961"/>
                        </a:cubicBezTo>
                        <a:cubicBezTo>
                          <a:pt x="-218784" y="1097507"/>
                          <a:pt x="272603" y="351339"/>
                          <a:pt x="976869" y="67812"/>
                        </a:cubicBezTo>
                        <a:cubicBezTo>
                          <a:pt x="1262930" y="243204"/>
                          <a:pt x="2379042" y="862205"/>
                          <a:pt x="2816279" y="1353997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/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83AB1ABF-CFC0-954B-A34E-0CDBEF1BE071}"/>
              </a:ext>
            </a:extLst>
          </p:cNvPr>
          <p:cNvSpPr txBox="1">
            <a:spLocks/>
          </p:cNvSpPr>
          <p:nvPr/>
        </p:nvSpPr>
        <p:spPr>
          <a:xfrm>
            <a:off x="835157" y="2812909"/>
            <a:ext cx="2075934" cy="1200329"/>
          </a:xfrm>
          <a:prstGeom prst="rect">
            <a:avLst/>
          </a:prstGeom>
        </p:spPr>
        <p:txBody>
          <a:bodyPr vert="horz" wrap="square" lIns="45720" tIns="22860" rIns="45720" bIns="2286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1750"/>
              </a:lnSpc>
            </a:pPr>
            <a:r>
              <a:rPr lang="uk-UA" sz="1500" dirty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Суттєва</a:t>
            </a:r>
            <a:r>
              <a:rPr lang="cs-CZ" sz="1500" dirty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 </a:t>
            </a:r>
            <a:r>
              <a:rPr lang="uk-UA" sz="1500" b="1" dirty="0">
                <a:solidFill>
                  <a:schemeClr val="accent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обмеження соціальних контактів</a:t>
            </a:r>
            <a:br>
              <a:rPr lang="cs-CZ" sz="1500" dirty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</a:br>
            <a:r>
              <a:rPr lang="uk-UA" sz="1500" dirty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у школі й поза школою</a:t>
            </a:r>
            <a:r>
              <a:rPr lang="cs-CZ" sz="1500" dirty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.</a:t>
            </a:r>
          </a:p>
        </p:txBody>
      </p:sp>
      <p:sp>
        <p:nvSpPr>
          <p:cNvPr id="27" name="Chord 26">
            <a:extLst>
              <a:ext uri="{FF2B5EF4-FFF2-40B4-BE49-F238E27FC236}">
                <a16:creationId xmlns:a16="http://schemas.microsoft.com/office/drawing/2014/main" id="{4A869A52-D1DD-8B4F-86C0-D2F73BFEB4DA}"/>
              </a:ext>
            </a:extLst>
          </p:cNvPr>
          <p:cNvSpPr/>
          <p:nvPr/>
        </p:nvSpPr>
        <p:spPr>
          <a:xfrm>
            <a:off x="6868200" y="3838759"/>
            <a:ext cx="1001556" cy="1001556"/>
          </a:xfrm>
          <a:prstGeom prst="chord">
            <a:avLst>
              <a:gd name="adj1" fmla="val 21466542"/>
              <a:gd name="adj2" fmla="val 1512897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/>
          </a:p>
        </p:txBody>
      </p:sp>
      <p:sp>
        <p:nvSpPr>
          <p:cNvPr id="28" name="Chord 27">
            <a:extLst>
              <a:ext uri="{FF2B5EF4-FFF2-40B4-BE49-F238E27FC236}">
                <a16:creationId xmlns:a16="http://schemas.microsoft.com/office/drawing/2014/main" id="{DD2E9159-3951-5A4C-AD24-D181DF28D02F}"/>
              </a:ext>
            </a:extLst>
          </p:cNvPr>
          <p:cNvSpPr/>
          <p:nvPr/>
        </p:nvSpPr>
        <p:spPr>
          <a:xfrm>
            <a:off x="6761651" y="3732210"/>
            <a:ext cx="1214654" cy="1214654"/>
          </a:xfrm>
          <a:prstGeom prst="chord">
            <a:avLst>
              <a:gd name="adj1" fmla="val 21170845"/>
              <a:gd name="adj2" fmla="val 15485177"/>
            </a:avLst>
          </a:prstGeom>
          <a:noFill/>
          <a:ln w="38100" cap="rnd">
            <a:solidFill>
              <a:schemeClr val="accent4"/>
            </a:solidFill>
            <a:prstDash val="sysDot"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2816279 w 2817340"/>
                      <a:gd name="connsiteY0" fmla="*/ 1353997 h 2817340"/>
                      <a:gd name="connsiteX1" fmla="*/ 1590905 w 2817340"/>
                      <a:gd name="connsiteY1" fmla="*/ 2805502 h 2817340"/>
                      <a:gd name="connsiteX2" fmla="*/ 34150 w 2817340"/>
                      <a:gd name="connsiteY2" fmla="*/ 1716961 h 2817340"/>
                      <a:gd name="connsiteX3" fmla="*/ 976869 w 2817340"/>
                      <a:gd name="connsiteY3" fmla="*/ 67812 h 2817340"/>
                      <a:gd name="connsiteX4" fmla="*/ 2816279 w 2817340"/>
                      <a:gd name="connsiteY4" fmla="*/ 1353997 h 2817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17340" h="2817340" extrusionOk="0">
                        <a:moveTo>
                          <a:pt x="2816279" y="1353997"/>
                        </a:moveTo>
                        <a:cubicBezTo>
                          <a:pt x="2815235" y="2063799"/>
                          <a:pt x="2192218" y="2756681"/>
                          <a:pt x="1590905" y="2805502"/>
                        </a:cubicBezTo>
                        <a:cubicBezTo>
                          <a:pt x="989808" y="2925256"/>
                          <a:pt x="170857" y="2428458"/>
                          <a:pt x="34150" y="1716961"/>
                        </a:cubicBezTo>
                        <a:cubicBezTo>
                          <a:pt x="-218784" y="1097507"/>
                          <a:pt x="272603" y="351339"/>
                          <a:pt x="976869" y="67812"/>
                        </a:cubicBezTo>
                        <a:cubicBezTo>
                          <a:pt x="1262930" y="243204"/>
                          <a:pt x="2379042" y="862205"/>
                          <a:pt x="2816279" y="1353997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/>
          </a:p>
        </p:txBody>
      </p:sp>
      <p:sp>
        <p:nvSpPr>
          <p:cNvPr id="26" name="Subtitle 2">
            <a:extLst>
              <a:ext uri="{FF2B5EF4-FFF2-40B4-BE49-F238E27FC236}">
                <a16:creationId xmlns:a16="http://schemas.microsoft.com/office/drawing/2014/main" id="{8ED6E1FB-6468-A642-B288-4D079DB95E02}"/>
              </a:ext>
            </a:extLst>
          </p:cNvPr>
          <p:cNvSpPr txBox="1">
            <a:spLocks/>
          </p:cNvSpPr>
          <p:nvPr/>
        </p:nvSpPr>
        <p:spPr>
          <a:xfrm>
            <a:off x="6331011" y="5053413"/>
            <a:ext cx="2075934" cy="1200329"/>
          </a:xfrm>
          <a:prstGeom prst="rect">
            <a:avLst/>
          </a:prstGeom>
        </p:spPr>
        <p:txBody>
          <a:bodyPr vert="horz" wrap="square" lIns="45720" tIns="22860" rIns="45720" bIns="2286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1750"/>
              </a:lnSpc>
            </a:pPr>
            <a:r>
              <a:rPr lang="uk-UA" sz="1500" b="1" dirty="0">
                <a:solidFill>
                  <a:schemeClr val="accent4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Проблеми зі зосередженням</a:t>
            </a:r>
            <a:br>
              <a:rPr lang="cs-CZ" sz="1500" dirty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</a:br>
            <a:r>
              <a:rPr lang="cs-CZ" sz="1500" dirty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(</a:t>
            </a:r>
            <a:r>
              <a:rPr lang="uk-UA" sz="1500" dirty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дистанційне навчання є набагато складнішим</a:t>
            </a:r>
            <a:r>
              <a:rPr lang="cs-CZ" sz="1500" dirty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).</a:t>
            </a:r>
          </a:p>
        </p:txBody>
      </p:sp>
      <p:sp>
        <p:nvSpPr>
          <p:cNvPr id="34" name="Chord 33">
            <a:extLst>
              <a:ext uri="{FF2B5EF4-FFF2-40B4-BE49-F238E27FC236}">
                <a16:creationId xmlns:a16="http://schemas.microsoft.com/office/drawing/2014/main" id="{E89059DE-1705-EA4E-BAC1-CF319859FBBF}"/>
              </a:ext>
            </a:extLst>
          </p:cNvPr>
          <p:cNvSpPr/>
          <p:nvPr/>
        </p:nvSpPr>
        <p:spPr>
          <a:xfrm>
            <a:off x="8540236" y="1598255"/>
            <a:ext cx="1001556" cy="1001556"/>
          </a:xfrm>
          <a:prstGeom prst="chord">
            <a:avLst>
              <a:gd name="adj1" fmla="val 21466542"/>
              <a:gd name="adj2" fmla="val 15128979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/>
          </a:p>
        </p:txBody>
      </p:sp>
      <p:sp>
        <p:nvSpPr>
          <p:cNvPr id="35" name="Chord 34">
            <a:extLst>
              <a:ext uri="{FF2B5EF4-FFF2-40B4-BE49-F238E27FC236}">
                <a16:creationId xmlns:a16="http://schemas.microsoft.com/office/drawing/2014/main" id="{D60C3C1D-66DB-334B-AAA2-13CA6DE082BC}"/>
              </a:ext>
            </a:extLst>
          </p:cNvPr>
          <p:cNvSpPr/>
          <p:nvPr/>
        </p:nvSpPr>
        <p:spPr>
          <a:xfrm>
            <a:off x="8433687" y="1491706"/>
            <a:ext cx="1214654" cy="1214654"/>
          </a:xfrm>
          <a:prstGeom prst="chord">
            <a:avLst>
              <a:gd name="adj1" fmla="val 21170845"/>
              <a:gd name="adj2" fmla="val 15485177"/>
            </a:avLst>
          </a:prstGeom>
          <a:noFill/>
          <a:ln w="38100" cap="rnd">
            <a:solidFill>
              <a:schemeClr val="accent5"/>
            </a:solidFill>
            <a:prstDash val="sysDot"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2816279 w 2817340"/>
                      <a:gd name="connsiteY0" fmla="*/ 1353997 h 2817340"/>
                      <a:gd name="connsiteX1" fmla="*/ 1590905 w 2817340"/>
                      <a:gd name="connsiteY1" fmla="*/ 2805502 h 2817340"/>
                      <a:gd name="connsiteX2" fmla="*/ 34150 w 2817340"/>
                      <a:gd name="connsiteY2" fmla="*/ 1716961 h 2817340"/>
                      <a:gd name="connsiteX3" fmla="*/ 976869 w 2817340"/>
                      <a:gd name="connsiteY3" fmla="*/ 67812 h 2817340"/>
                      <a:gd name="connsiteX4" fmla="*/ 2816279 w 2817340"/>
                      <a:gd name="connsiteY4" fmla="*/ 1353997 h 2817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17340" h="2817340" extrusionOk="0">
                        <a:moveTo>
                          <a:pt x="2816279" y="1353997"/>
                        </a:moveTo>
                        <a:cubicBezTo>
                          <a:pt x="2815235" y="2063799"/>
                          <a:pt x="2192218" y="2756681"/>
                          <a:pt x="1590905" y="2805502"/>
                        </a:cubicBezTo>
                        <a:cubicBezTo>
                          <a:pt x="989808" y="2925256"/>
                          <a:pt x="170857" y="2428458"/>
                          <a:pt x="34150" y="1716961"/>
                        </a:cubicBezTo>
                        <a:cubicBezTo>
                          <a:pt x="-218784" y="1097507"/>
                          <a:pt x="272603" y="351339"/>
                          <a:pt x="976869" y="67812"/>
                        </a:cubicBezTo>
                        <a:cubicBezTo>
                          <a:pt x="1262930" y="243204"/>
                          <a:pt x="2379042" y="862205"/>
                          <a:pt x="2816279" y="1353997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/>
          </a:p>
        </p:txBody>
      </p:sp>
      <p:sp>
        <p:nvSpPr>
          <p:cNvPr id="33" name="Subtitle 2">
            <a:extLst>
              <a:ext uri="{FF2B5EF4-FFF2-40B4-BE49-F238E27FC236}">
                <a16:creationId xmlns:a16="http://schemas.microsoft.com/office/drawing/2014/main" id="{D483A156-1BC3-8F4E-8B37-C01AE0FD3261}"/>
              </a:ext>
            </a:extLst>
          </p:cNvPr>
          <p:cNvSpPr txBox="1">
            <a:spLocks/>
          </p:cNvSpPr>
          <p:nvPr/>
        </p:nvSpPr>
        <p:spPr>
          <a:xfrm>
            <a:off x="8003047" y="2812909"/>
            <a:ext cx="2075934" cy="738664"/>
          </a:xfrm>
          <a:prstGeom prst="rect">
            <a:avLst/>
          </a:prstGeom>
        </p:spPr>
        <p:txBody>
          <a:bodyPr vert="horz" wrap="square" lIns="45720" tIns="22860" rIns="45720" bIns="2286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1750"/>
              </a:lnSpc>
            </a:pPr>
            <a:r>
              <a:rPr lang="uk-UA" sz="1500" b="1" dirty="0">
                <a:solidFill>
                  <a:schemeClr val="accent4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Панічні атаки </a:t>
            </a:r>
            <a:r>
              <a:rPr lang="uk-UA" sz="1500" dirty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при неуспішності в навчанні</a:t>
            </a:r>
            <a:r>
              <a:rPr lang="cs-CZ" sz="1500" dirty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.</a:t>
            </a:r>
          </a:p>
        </p:txBody>
      </p:sp>
      <p:sp>
        <p:nvSpPr>
          <p:cNvPr id="41" name="Chord 40">
            <a:extLst>
              <a:ext uri="{FF2B5EF4-FFF2-40B4-BE49-F238E27FC236}">
                <a16:creationId xmlns:a16="http://schemas.microsoft.com/office/drawing/2014/main" id="{C795A62A-1A4F-1842-9F01-FE7D0F4D2FEA}"/>
              </a:ext>
            </a:extLst>
          </p:cNvPr>
          <p:cNvSpPr/>
          <p:nvPr/>
        </p:nvSpPr>
        <p:spPr>
          <a:xfrm>
            <a:off x="10116624" y="3838759"/>
            <a:ext cx="1001556" cy="1001556"/>
          </a:xfrm>
          <a:prstGeom prst="chord">
            <a:avLst>
              <a:gd name="adj1" fmla="val 21466542"/>
              <a:gd name="adj2" fmla="val 15128979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/>
          </a:p>
        </p:txBody>
      </p:sp>
      <p:sp>
        <p:nvSpPr>
          <p:cNvPr id="42" name="Chord 41">
            <a:extLst>
              <a:ext uri="{FF2B5EF4-FFF2-40B4-BE49-F238E27FC236}">
                <a16:creationId xmlns:a16="http://schemas.microsoft.com/office/drawing/2014/main" id="{24C3E82A-966E-6744-8F70-A1D269F6E664}"/>
              </a:ext>
            </a:extLst>
          </p:cNvPr>
          <p:cNvSpPr/>
          <p:nvPr/>
        </p:nvSpPr>
        <p:spPr>
          <a:xfrm>
            <a:off x="10010075" y="3732210"/>
            <a:ext cx="1214654" cy="1214654"/>
          </a:xfrm>
          <a:prstGeom prst="chord">
            <a:avLst>
              <a:gd name="adj1" fmla="val 21170845"/>
              <a:gd name="adj2" fmla="val 15485177"/>
            </a:avLst>
          </a:prstGeom>
          <a:noFill/>
          <a:ln w="38100" cap="rnd">
            <a:solidFill>
              <a:schemeClr val="accent6"/>
            </a:solidFill>
            <a:prstDash val="sysDot"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2816279 w 2817340"/>
                      <a:gd name="connsiteY0" fmla="*/ 1353997 h 2817340"/>
                      <a:gd name="connsiteX1" fmla="*/ 1590905 w 2817340"/>
                      <a:gd name="connsiteY1" fmla="*/ 2805502 h 2817340"/>
                      <a:gd name="connsiteX2" fmla="*/ 34150 w 2817340"/>
                      <a:gd name="connsiteY2" fmla="*/ 1716961 h 2817340"/>
                      <a:gd name="connsiteX3" fmla="*/ 976869 w 2817340"/>
                      <a:gd name="connsiteY3" fmla="*/ 67812 h 2817340"/>
                      <a:gd name="connsiteX4" fmla="*/ 2816279 w 2817340"/>
                      <a:gd name="connsiteY4" fmla="*/ 1353997 h 2817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17340" h="2817340" extrusionOk="0">
                        <a:moveTo>
                          <a:pt x="2816279" y="1353997"/>
                        </a:moveTo>
                        <a:cubicBezTo>
                          <a:pt x="2815235" y="2063799"/>
                          <a:pt x="2192218" y="2756681"/>
                          <a:pt x="1590905" y="2805502"/>
                        </a:cubicBezTo>
                        <a:cubicBezTo>
                          <a:pt x="989808" y="2925256"/>
                          <a:pt x="170857" y="2428458"/>
                          <a:pt x="34150" y="1716961"/>
                        </a:cubicBezTo>
                        <a:cubicBezTo>
                          <a:pt x="-218784" y="1097507"/>
                          <a:pt x="272603" y="351339"/>
                          <a:pt x="976869" y="67812"/>
                        </a:cubicBezTo>
                        <a:cubicBezTo>
                          <a:pt x="1262930" y="243204"/>
                          <a:pt x="2379042" y="862205"/>
                          <a:pt x="2816279" y="1353997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/>
          </a:p>
        </p:txBody>
      </p:sp>
      <p:sp>
        <p:nvSpPr>
          <p:cNvPr id="40" name="Subtitle 2">
            <a:extLst>
              <a:ext uri="{FF2B5EF4-FFF2-40B4-BE49-F238E27FC236}">
                <a16:creationId xmlns:a16="http://schemas.microsoft.com/office/drawing/2014/main" id="{C3CA23F0-9AB8-1246-B139-B83327199104}"/>
              </a:ext>
            </a:extLst>
          </p:cNvPr>
          <p:cNvSpPr txBox="1">
            <a:spLocks/>
          </p:cNvSpPr>
          <p:nvPr/>
        </p:nvSpPr>
        <p:spPr>
          <a:xfrm>
            <a:off x="9579435" y="5053413"/>
            <a:ext cx="2075934" cy="507831"/>
          </a:xfrm>
          <a:prstGeom prst="rect">
            <a:avLst/>
          </a:prstGeom>
        </p:spPr>
        <p:txBody>
          <a:bodyPr vert="horz" wrap="square" lIns="45720" tIns="22860" rIns="45720" bIns="2286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1750"/>
              </a:lnSpc>
            </a:pPr>
            <a:r>
              <a:rPr lang="uk-UA" sz="1500" b="1" dirty="0">
                <a:solidFill>
                  <a:schemeClr val="accent6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Незацікавленість батьків</a:t>
            </a:r>
            <a:r>
              <a:rPr lang="cs-CZ" sz="1500" b="1" dirty="0">
                <a:solidFill>
                  <a:schemeClr val="accent6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.</a:t>
            </a:r>
          </a:p>
        </p:txBody>
      </p:sp>
      <p:sp>
        <p:nvSpPr>
          <p:cNvPr id="55" name="Chord 54">
            <a:extLst>
              <a:ext uri="{FF2B5EF4-FFF2-40B4-BE49-F238E27FC236}">
                <a16:creationId xmlns:a16="http://schemas.microsoft.com/office/drawing/2014/main" id="{488370FF-1F88-BD43-B0DD-3A081D5A82CB}"/>
              </a:ext>
            </a:extLst>
          </p:cNvPr>
          <p:cNvSpPr/>
          <p:nvPr/>
        </p:nvSpPr>
        <p:spPr>
          <a:xfrm>
            <a:off x="2911091" y="3838759"/>
            <a:ext cx="1001556" cy="1001556"/>
          </a:xfrm>
          <a:prstGeom prst="chord">
            <a:avLst>
              <a:gd name="adj1" fmla="val 21466542"/>
              <a:gd name="adj2" fmla="val 15128979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/>
          </a:p>
        </p:txBody>
      </p:sp>
      <p:sp>
        <p:nvSpPr>
          <p:cNvPr id="56" name="Chord 55">
            <a:extLst>
              <a:ext uri="{FF2B5EF4-FFF2-40B4-BE49-F238E27FC236}">
                <a16:creationId xmlns:a16="http://schemas.microsoft.com/office/drawing/2014/main" id="{2CCCA9AA-A800-A54D-A355-9C2009932DF6}"/>
              </a:ext>
            </a:extLst>
          </p:cNvPr>
          <p:cNvSpPr/>
          <p:nvPr/>
        </p:nvSpPr>
        <p:spPr>
          <a:xfrm>
            <a:off x="2804542" y="3732210"/>
            <a:ext cx="1214654" cy="1214654"/>
          </a:xfrm>
          <a:prstGeom prst="chord">
            <a:avLst>
              <a:gd name="adj1" fmla="val 21170845"/>
              <a:gd name="adj2" fmla="val 15485177"/>
            </a:avLst>
          </a:prstGeom>
          <a:noFill/>
          <a:ln w="38100" cap="rnd">
            <a:solidFill>
              <a:schemeClr val="accent2"/>
            </a:solidFill>
            <a:prstDash val="sysDot"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2816279 w 2817340"/>
                      <a:gd name="connsiteY0" fmla="*/ 1353997 h 2817340"/>
                      <a:gd name="connsiteX1" fmla="*/ 1590905 w 2817340"/>
                      <a:gd name="connsiteY1" fmla="*/ 2805502 h 2817340"/>
                      <a:gd name="connsiteX2" fmla="*/ 34150 w 2817340"/>
                      <a:gd name="connsiteY2" fmla="*/ 1716961 h 2817340"/>
                      <a:gd name="connsiteX3" fmla="*/ 976869 w 2817340"/>
                      <a:gd name="connsiteY3" fmla="*/ 67812 h 2817340"/>
                      <a:gd name="connsiteX4" fmla="*/ 2816279 w 2817340"/>
                      <a:gd name="connsiteY4" fmla="*/ 1353997 h 2817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17340" h="2817340" extrusionOk="0">
                        <a:moveTo>
                          <a:pt x="2816279" y="1353997"/>
                        </a:moveTo>
                        <a:cubicBezTo>
                          <a:pt x="2815235" y="2063799"/>
                          <a:pt x="2192218" y="2756681"/>
                          <a:pt x="1590905" y="2805502"/>
                        </a:cubicBezTo>
                        <a:cubicBezTo>
                          <a:pt x="989808" y="2925256"/>
                          <a:pt x="170857" y="2428458"/>
                          <a:pt x="34150" y="1716961"/>
                        </a:cubicBezTo>
                        <a:cubicBezTo>
                          <a:pt x="-218784" y="1097507"/>
                          <a:pt x="272603" y="351339"/>
                          <a:pt x="976869" y="67812"/>
                        </a:cubicBezTo>
                        <a:cubicBezTo>
                          <a:pt x="1262930" y="243204"/>
                          <a:pt x="2379042" y="862205"/>
                          <a:pt x="2816279" y="1353997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/>
          </a:p>
        </p:txBody>
      </p:sp>
      <p:sp>
        <p:nvSpPr>
          <p:cNvPr id="54" name="Subtitle 2">
            <a:extLst>
              <a:ext uri="{FF2B5EF4-FFF2-40B4-BE49-F238E27FC236}">
                <a16:creationId xmlns:a16="http://schemas.microsoft.com/office/drawing/2014/main" id="{2783E49C-3A92-9949-8F44-768627CDF1D6}"/>
              </a:ext>
            </a:extLst>
          </p:cNvPr>
          <p:cNvSpPr txBox="1">
            <a:spLocks/>
          </p:cNvSpPr>
          <p:nvPr/>
        </p:nvSpPr>
        <p:spPr>
          <a:xfrm>
            <a:off x="2373902" y="5053413"/>
            <a:ext cx="2075934" cy="969496"/>
          </a:xfrm>
          <a:prstGeom prst="rect">
            <a:avLst/>
          </a:prstGeom>
        </p:spPr>
        <p:txBody>
          <a:bodyPr vert="horz" wrap="square" lIns="45720" tIns="22860" rIns="45720" bIns="2286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1750"/>
              </a:lnSpc>
            </a:pPr>
            <a:r>
              <a:rPr lang="cs-CZ" sz="1500" b="1" dirty="0">
                <a:solidFill>
                  <a:schemeClr val="accent2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Nárůst osamělosti</a:t>
            </a:r>
            <a:r>
              <a:rPr lang="cs-CZ" sz="1500" dirty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, </a:t>
            </a:r>
            <a:br>
              <a:rPr lang="cs-CZ" sz="1500" dirty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</a:br>
            <a:r>
              <a:rPr lang="cs-CZ" sz="1500" dirty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i když digitální nástroje </a:t>
            </a:r>
            <a:br>
              <a:rPr lang="cs-CZ" sz="1500" dirty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</a:br>
            <a:r>
              <a:rPr lang="cs-CZ" sz="1500" dirty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nabízejí způsoby  spojení.</a:t>
            </a:r>
          </a:p>
        </p:txBody>
      </p:sp>
      <p:sp>
        <p:nvSpPr>
          <p:cNvPr id="62" name="Chord 61">
            <a:extLst>
              <a:ext uri="{FF2B5EF4-FFF2-40B4-BE49-F238E27FC236}">
                <a16:creationId xmlns:a16="http://schemas.microsoft.com/office/drawing/2014/main" id="{07BC845D-7F2F-E742-83A9-65A4C043B984}"/>
              </a:ext>
            </a:extLst>
          </p:cNvPr>
          <p:cNvSpPr/>
          <p:nvPr/>
        </p:nvSpPr>
        <p:spPr>
          <a:xfrm>
            <a:off x="4942920" y="1600195"/>
            <a:ext cx="1001556" cy="1001556"/>
          </a:xfrm>
          <a:prstGeom prst="chord">
            <a:avLst>
              <a:gd name="adj1" fmla="val 21466542"/>
              <a:gd name="adj2" fmla="val 1512897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/>
          </a:p>
        </p:txBody>
      </p:sp>
      <p:sp>
        <p:nvSpPr>
          <p:cNvPr id="63" name="Chord 62">
            <a:extLst>
              <a:ext uri="{FF2B5EF4-FFF2-40B4-BE49-F238E27FC236}">
                <a16:creationId xmlns:a16="http://schemas.microsoft.com/office/drawing/2014/main" id="{5BFB01E5-9F77-FA42-94C3-173CF83DBC1C}"/>
              </a:ext>
            </a:extLst>
          </p:cNvPr>
          <p:cNvSpPr/>
          <p:nvPr/>
        </p:nvSpPr>
        <p:spPr>
          <a:xfrm>
            <a:off x="4836371" y="1493646"/>
            <a:ext cx="1214654" cy="1214654"/>
          </a:xfrm>
          <a:prstGeom prst="chord">
            <a:avLst>
              <a:gd name="adj1" fmla="val 21170845"/>
              <a:gd name="adj2" fmla="val 15485177"/>
            </a:avLst>
          </a:prstGeom>
          <a:noFill/>
          <a:ln w="38100" cap="rnd">
            <a:solidFill>
              <a:schemeClr val="accent3"/>
            </a:solidFill>
            <a:prstDash val="sysDot"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2816279 w 2817340"/>
                      <a:gd name="connsiteY0" fmla="*/ 1353997 h 2817340"/>
                      <a:gd name="connsiteX1" fmla="*/ 1590905 w 2817340"/>
                      <a:gd name="connsiteY1" fmla="*/ 2805502 h 2817340"/>
                      <a:gd name="connsiteX2" fmla="*/ 34150 w 2817340"/>
                      <a:gd name="connsiteY2" fmla="*/ 1716961 h 2817340"/>
                      <a:gd name="connsiteX3" fmla="*/ 976869 w 2817340"/>
                      <a:gd name="connsiteY3" fmla="*/ 67812 h 2817340"/>
                      <a:gd name="connsiteX4" fmla="*/ 2816279 w 2817340"/>
                      <a:gd name="connsiteY4" fmla="*/ 1353997 h 2817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17340" h="2817340" extrusionOk="0">
                        <a:moveTo>
                          <a:pt x="2816279" y="1353997"/>
                        </a:moveTo>
                        <a:cubicBezTo>
                          <a:pt x="2815235" y="2063799"/>
                          <a:pt x="2192218" y="2756681"/>
                          <a:pt x="1590905" y="2805502"/>
                        </a:cubicBezTo>
                        <a:cubicBezTo>
                          <a:pt x="989808" y="2925256"/>
                          <a:pt x="170857" y="2428458"/>
                          <a:pt x="34150" y="1716961"/>
                        </a:cubicBezTo>
                        <a:cubicBezTo>
                          <a:pt x="-218784" y="1097507"/>
                          <a:pt x="272603" y="351339"/>
                          <a:pt x="976869" y="67812"/>
                        </a:cubicBezTo>
                        <a:cubicBezTo>
                          <a:pt x="1262930" y="243204"/>
                          <a:pt x="2379042" y="862205"/>
                          <a:pt x="2816279" y="1353997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/>
          </a:p>
        </p:txBody>
      </p:sp>
      <p:sp>
        <p:nvSpPr>
          <p:cNvPr id="61" name="Subtitle 2">
            <a:extLst>
              <a:ext uri="{FF2B5EF4-FFF2-40B4-BE49-F238E27FC236}">
                <a16:creationId xmlns:a16="http://schemas.microsoft.com/office/drawing/2014/main" id="{32403EB2-A35E-4B43-869A-0EC9BF598750}"/>
              </a:ext>
            </a:extLst>
          </p:cNvPr>
          <p:cNvSpPr txBox="1">
            <a:spLocks/>
          </p:cNvSpPr>
          <p:nvPr/>
        </p:nvSpPr>
        <p:spPr>
          <a:xfrm>
            <a:off x="4405731" y="2814849"/>
            <a:ext cx="2075934" cy="2354491"/>
          </a:xfrm>
          <a:prstGeom prst="rect">
            <a:avLst/>
          </a:prstGeom>
        </p:spPr>
        <p:txBody>
          <a:bodyPr vert="horz" wrap="square" lIns="45720" tIns="22860" rIns="45720" bIns="2286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1750"/>
              </a:lnSpc>
            </a:pPr>
            <a:r>
              <a:rPr lang="uk-UA" sz="1500" b="1" dirty="0">
                <a:solidFill>
                  <a:schemeClr val="accent3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Система навчання </a:t>
            </a:r>
            <a:r>
              <a:rPr lang="uk-UA" sz="1500" dirty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побудовано в основному на усній розповіді для певної групи учнів є дуже </a:t>
            </a:r>
            <a:r>
              <a:rPr lang="uk-UA" sz="1500" b="1" dirty="0">
                <a:solidFill>
                  <a:schemeClr val="accent3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обтяжливою</a:t>
            </a:r>
            <a:br>
              <a:rPr lang="cs-CZ" sz="1500" dirty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</a:br>
            <a:r>
              <a:rPr lang="cs-CZ" sz="1500" dirty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(</a:t>
            </a:r>
            <a:r>
              <a:rPr lang="uk-UA" sz="1500" dirty="0" err="1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напр</a:t>
            </a:r>
            <a:r>
              <a:rPr lang="cs-CZ" sz="1500" dirty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.</a:t>
            </a:r>
            <a:r>
              <a:rPr lang="uk-UA" sz="1500" dirty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, для учнів з розладами мовлення</a:t>
            </a:r>
            <a:r>
              <a:rPr lang="cs-CZ" sz="1500" dirty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, </a:t>
            </a:r>
            <a:r>
              <a:rPr lang="uk-UA" sz="1500" dirty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уваги</a:t>
            </a:r>
            <a:r>
              <a:rPr lang="cs-CZ" sz="1500" dirty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, </a:t>
            </a:r>
            <a:r>
              <a:rPr lang="uk-UA" sz="1500" dirty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екзекутивних функцій</a:t>
            </a:r>
            <a:r>
              <a:rPr lang="cs-CZ" sz="1500" dirty="0">
                <a:solidFill>
                  <a:schemeClr val="tx1"/>
                </a:solidFill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rPr>
              <a:t>).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DC35BED8-EB01-5646-9F76-34FACECFB7E9}"/>
              </a:ext>
            </a:extLst>
          </p:cNvPr>
          <p:cNvSpPr txBox="1"/>
          <p:nvPr/>
        </p:nvSpPr>
        <p:spPr>
          <a:xfrm>
            <a:off x="1670184" y="1887969"/>
            <a:ext cx="405881" cy="553998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000" b="1" dirty="0">
                <a:solidFill>
                  <a:schemeClr val="bg1"/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1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2EE92524-5BB9-CD4D-B416-27CD77659997}"/>
              </a:ext>
            </a:extLst>
          </p:cNvPr>
          <p:cNvSpPr txBox="1"/>
          <p:nvPr/>
        </p:nvSpPr>
        <p:spPr>
          <a:xfrm>
            <a:off x="3208928" y="4128473"/>
            <a:ext cx="405881" cy="553998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000" b="1" dirty="0">
                <a:solidFill>
                  <a:schemeClr val="bg1"/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2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52ACA523-A480-144D-9990-3BC0777124A7}"/>
              </a:ext>
            </a:extLst>
          </p:cNvPr>
          <p:cNvSpPr txBox="1"/>
          <p:nvPr/>
        </p:nvSpPr>
        <p:spPr>
          <a:xfrm>
            <a:off x="5240758" y="1889909"/>
            <a:ext cx="405881" cy="553998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000" b="1" dirty="0">
                <a:solidFill>
                  <a:schemeClr val="bg1"/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3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6D4C4D60-57BB-4E45-8E34-F684E7932CA1}"/>
              </a:ext>
            </a:extLst>
          </p:cNvPr>
          <p:cNvSpPr txBox="1"/>
          <p:nvPr/>
        </p:nvSpPr>
        <p:spPr>
          <a:xfrm>
            <a:off x="10414462" y="4128472"/>
            <a:ext cx="405881" cy="553998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000" b="1" dirty="0">
                <a:solidFill>
                  <a:schemeClr val="bg1"/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6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9C59C42C-695A-3740-B403-3E70054E445F}"/>
              </a:ext>
            </a:extLst>
          </p:cNvPr>
          <p:cNvSpPr txBox="1"/>
          <p:nvPr/>
        </p:nvSpPr>
        <p:spPr>
          <a:xfrm>
            <a:off x="8838073" y="1887968"/>
            <a:ext cx="405881" cy="553998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000" b="1" dirty="0">
                <a:solidFill>
                  <a:schemeClr val="bg1"/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5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B545F235-DCC6-F643-8D99-3FE369DDFA66}"/>
              </a:ext>
            </a:extLst>
          </p:cNvPr>
          <p:cNvSpPr txBox="1"/>
          <p:nvPr/>
        </p:nvSpPr>
        <p:spPr>
          <a:xfrm>
            <a:off x="7166037" y="4128472"/>
            <a:ext cx="405881" cy="553998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3000" b="1" dirty="0">
                <a:solidFill>
                  <a:schemeClr val="bg1"/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4</a:t>
            </a:r>
          </a:p>
        </p:txBody>
      </p:sp>
      <p:sp>
        <p:nvSpPr>
          <p:cNvPr id="4" name="Nadpis 3"/>
          <p:cNvSpPr>
            <a:spLocks noGrp="1"/>
          </p:cNvSpPr>
          <p:nvPr>
            <p:ph type="title"/>
          </p:nvPr>
        </p:nvSpPr>
        <p:spPr>
          <a:xfrm>
            <a:off x="982662" y="409614"/>
            <a:ext cx="10833097" cy="961985"/>
          </a:xfrm>
        </p:spPr>
        <p:txBody>
          <a:bodyPr>
            <a:noAutofit/>
          </a:bodyPr>
          <a:lstStyle/>
          <a:p>
            <a:r>
              <a:rPr lang="cs-CZ" sz="3000" dirty="0"/>
              <a:t> </a:t>
            </a:r>
            <a:r>
              <a:rPr lang="uk-UA" sz="3000" dirty="0"/>
              <a:t>КОЖЕН УЧЕНЬ МІГ МАТИ ЯКУСЬ ПРОБЛЕМУ, В УЧНІВ ЗІ СОП ПРОБЛЕМА МОГЛА БУТИ Й ГЛИБШОЮ</a:t>
            </a:r>
            <a:endParaRPr lang="cs-CZ" sz="3000" dirty="0"/>
          </a:p>
        </p:txBody>
      </p:sp>
    </p:spTree>
    <p:extLst>
      <p:ext uri="{BB962C8B-B14F-4D97-AF65-F5344CB8AC3E}">
        <p14:creationId xmlns:p14="http://schemas.microsoft.com/office/powerpoint/2010/main" val="271753925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A1DD8605-DED0-40EF-8083-62607D5045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1" y="365126"/>
            <a:ext cx="10876612" cy="812885"/>
          </a:xfrm>
        </p:spPr>
        <p:txBody>
          <a:bodyPr>
            <a:noAutofit/>
          </a:bodyPr>
          <a:lstStyle/>
          <a:p>
            <a:r>
              <a:rPr lang="uk-UA" dirty="0"/>
              <a:t>СУТТЄВОЮ ДОПОМОГОЮ ПРИ ДИСТАНЦІЙНОМУ НАВЧАННІ УЧНІВ ЗІ СОП БУВ АСИСТЕНТ ПЕДАГОГА</a:t>
            </a:r>
            <a:endParaRPr lang="cs-CZ" dirty="0"/>
          </a:p>
        </p:txBody>
      </p:sp>
      <p:sp>
        <p:nvSpPr>
          <p:cNvPr id="6" name="TextovéPole 5">
            <a:extLst>
              <a:ext uri="{FF2B5EF4-FFF2-40B4-BE49-F238E27FC236}">
                <a16:creationId xmlns:a16="http://schemas.microsoft.com/office/drawing/2014/main" id="{001E68B8-3240-4D8B-8D6A-82EA03C43069}"/>
              </a:ext>
            </a:extLst>
          </p:cNvPr>
          <p:cNvSpPr txBox="1"/>
          <p:nvPr/>
        </p:nvSpPr>
        <p:spPr>
          <a:xfrm>
            <a:off x="1015139" y="1332307"/>
            <a:ext cx="3618190" cy="415498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400"/>
              </a:spcAft>
              <a:buClr>
                <a:srgbClr val="0070C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uk-UA" sz="320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Групова робота з учнями </a:t>
            </a:r>
            <a:r>
              <a:rPr lang="uk-UA" sz="3200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онлайн</a:t>
            </a:r>
            <a:endParaRPr kumimoji="0" lang="cs-CZ" sz="320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400"/>
              </a:spcAft>
              <a:buClr>
                <a:srgbClr val="0070C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uk-UA" sz="320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Індивідуальне навчання учнів</a:t>
            </a:r>
            <a:endParaRPr kumimoji="0" lang="cs-CZ" sz="320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342900" indent="-342900">
              <a:spcAft>
                <a:spcPts val="2400"/>
              </a:spcAft>
              <a:buClr>
                <a:srgbClr val="0070C0"/>
              </a:buClr>
              <a:buFont typeface="Arial" panose="020B0604020202020204" pitchFamily="34" charset="0"/>
              <a:buChar char="•"/>
              <a:defRPr/>
            </a:pPr>
            <a:r>
              <a:rPr lang="uk-UA" sz="3200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Стаціонарні консультації</a:t>
            </a:r>
            <a:endParaRPr lang="cs-CZ" sz="3200" dirty="0">
              <a:solidFill>
                <a:schemeClr val="tx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" name="Round Diagonal Corner Rectangle 1">
            <a:extLst>
              <a:ext uri="{FF2B5EF4-FFF2-40B4-BE49-F238E27FC236}">
                <a16:creationId xmlns:a16="http://schemas.microsoft.com/office/drawing/2014/main" id="{45993F24-BC2C-1B41-AA55-504DFAC38CB8}"/>
              </a:ext>
            </a:extLst>
          </p:cNvPr>
          <p:cNvSpPr/>
          <p:nvPr/>
        </p:nvSpPr>
        <p:spPr>
          <a:xfrm>
            <a:off x="4815843" y="2048270"/>
            <a:ext cx="3452212" cy="2158585"/>
          </a:xfrm>
          <a:prstGeom prst="round2DiagRect">
            <a:avLst>
              <a:gd name="adj1" fmla="val 0"/>
              <a:gd name="adj2" fmla="val 20549"/>
            </a:avLst>
          </a:prstGeom>
          <a:solidFill>
            <a:srgbClr val="99C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При поділі на групи учні розділені в алфавітному порядку</a:t>
            </a:r>
            <a:r>
              <a:rPr lang="cs-CZ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uk-UA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але учні зі СОП розділені на групи рівномірно</a:t>
            </a:r>
            <a:r>
              <a:rPr lang="cs-CZ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uk-UA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З точки зору реалізації роботи онлайн у групах виправдався рівномірний </a:t>
            </a:r>
            <a:br>
              <a:rPr lang="cs-CZ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</a:br>
            <a:r>
              <a:rPr lang="uk-UA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розподіл учнів зі СОП по групах</a:t>
            </a:r>
            <a:r>
              <a:rPr lang="cs-CZ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en-US" sz="1500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7" name="Přímá spojnice 6"/>
          <p:cNvCxnSpPr/>
          <p:nvPr/>
        </p:nvCxnSpPr>
        <p:spPr>
          <a:xfrm flipH="1">
            <a:off x="4444584" y="1554433"/>
            <a:ext cx="7495" cy="4239267"/>
          </a:xfrm>
          <a:prstGeom prst="line">
            <a:avLst/>
          </a:prstGeom>
          <a:ln w="12700"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" name="Obdélník 7"/>
          <p:cNvSpPr/>
          <p:nvPr/>
        </p:nvSpPr>
        <p:spPr>
          <a:xfrm>
            <a:off x="4815843" y="1554433"/>
            <a:ext cx="7020413" cy="338554"/>
          </a:xfrm>
          <a:prstGeom prst="rect">
            <a:avLst/>
          </a:prstGeom>
          <a:solidFill>
            <a:srgbClr val="44546A"/>
          </a:solidFill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uk-UA" sz="16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Приклади зі шкіл</a:t>
            </a:r>
            <a:endParaRPr lang="cs-CZ" sz="1600" b="1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" name="Round Diagonal Corner Rectangle 1">
            <a:extLst>
              <a:ext uri="{FF2B5EF4-FFF2-40B4-BE49-F238E27FC236}">
                <a16:creationId xmlns:a16="http://schemas.microsoft.com/office/drawing/2014/main" id="{45993F24-BC2C-1B41-AA55-504DFAC38CB8}"/>
              </a:ext>
            </a:extLst>
          </p:cNvPr>
          <p:cNvSpPr/>
          <p:nvPr/>
        </p:nvSpPr>
        <p:spPr>
          <a:xfrm>
            <a:off x="4815844" y="4362138"/>
            <a:ext cx="3493568" cy="1396601"/>
          </a:xfrm>
          <a:prstGeom prst="round2DiagRect">
            <a:avLst>
              <a:gd name="adj1" fmla="val 0"/>
              <a:gd name="adj2" fmla="val 20549"/>
            </a:avLst>
          </a:prstGeom>
          <a:solidFill>
            <a:srgbClr val="0073C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uk-UA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Під час онлайн використовуємо «кімнати» для груп учнів</a:t>
            </a:r>
            <a:r>
              <a:rPr lang="cs-CZ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,</a:t>
            </a:r>
            <a:r>
              <a:rPr lang="uk-UA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окрему групу маємо й для учнів зі СОП  спільно з асистентом педагога</a:t>
            </a:r>
            <a:r>
              <a:rPr lang="cs-CZ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</a:p>
        </p:txBody>
      </p:sp>
      <p:sp>
        <p:nvSpPr>
          <p:cNvPr id="10" name="Round Diagonal Corner Rectangle 1">
            <a:extLst>
              <a:ext uri="{FF2B5EF4-FFF2-40B4-BE49-F238E27FC236}">
                <a16:creationId xmlns:a16="http://schemas.microsoft.com/office/drawing/2014/main" id="{45993F24-BC2C-1B41-AA55-504DFAC38CB8}"/>
              </a:ext>
            </a:extLst>
          </p:cNvPr>
          <p:cNvSpPr/>
          <p:nvPr/>
        </p:nvSpPr>
        <p:spPr>
          <a:xfrm>
            <a:off x="8489413" y="2069120"/>
            <a:ext cx="3344329" cy="1536493"/>
          </a:xfrm>
          <a:prstGeom prst="round2DiagRect">
            <a:avLst>
              <a:gd name="adj1" fmla="val 0"/>
              <a:gd name="adj2" fmla="val 20549"/>
            </a:avLst>
          </a:prstGeom>
          <a:solidFill>
            <a:srgbClr val="00BF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uk-UA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Учень зі СОП має проблеми, вчителька співпрацює з асистенткою педагога, якій надсилає завдання</a:t>
            </a:r>
            <a:r>
              <a:rPr lang="cs-CZ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uk-UA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Асистентка виконує з учнем завдання</a:t>
            </a:r>
            <a:r>
              <a:rPr lang="cs-CZ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uk-UA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Потім вчителька перевіряє та оцінює роботу учня</a:t>
            </a:r>
            <a:r>
              <a:rPr lang="cs-CZ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</a:p>
        </p:txBody>
      </p:sp>
      <p:sp>
        <p:nvSpPr>
          <p:cNvPr id="11" name="Round Diagonal Corner Rectangle 1">
            <a:extLst>
              <a:ext uri="{FF2B5EF4-FFF2-40B4-BE49-F238E27FC236}">
                <a16:creationId xmlns:a16="http://schemas.microsoft.com/office/drawing/2014/main" id="{45993F24-BC2C-1B41-AA55-504DFAC38CB8}"/>
              </a:ext>
            </a:extLst>
          </p:cNvPr>
          <p:cNvSpPr/>
          <p:nvPr/>
        </p:nvSpPr>
        <p:spPr>
          <a:xfrm>
            <a:off x="8491926" y="3762531"/>
            <a:ext cx="3344330" cy="2031169"/>
          </a:xfrm>
          <a:prstGeom prst="round2DiagRect">
            <a:avLst>
              <a:gd name="adj1" fmla="val 0"/>
              <a:gd name="adj2" fmla="val 20549"/>
            </a:avLst>
          </a:prstGeom>
          <a:solidFill>
            <a:srgbClr val="15959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uk-UA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Асистентка педагога кожен день спілкується з ученицею з</a:t>
            </a:r>
            <a:br>
              <a:rPr lang="cs-CZ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</a:br>
            <a:r>
              <a:rPr lang="cs-CZ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3</a:t>
            </a:r>
            <a:r>
              <a:rPr lang="uk-UA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ступенем механізмів підтримки</a:t>
            </a:r>
            <a:r>
              <a:rPr lang="cs-CZ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(</a:t>
            </a:r>
            <a:r>
              <a:rPr lang="uk-UA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телефоном та </a:t>
            </a:r>
            <a:r>
              <a:rPr lang="uk-UA" sz="1500" dirty="0" err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відеочат</a:t>
            </a:r>
            <a:r>
              <a:rPr lang="cs-CZ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), </a:t>
            </a:r>
            <a:r>
              <a:rPr lang="uk-UA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визначені індивідуальні консультації з асистенткою педагога та вчителькою</a:t>
            </a:r>
            <a:r>
              <a:rPr lang="cs-CZ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r>
              <a:rPr lang="uk-UA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Асистентка займається й іншими учнями зі СОП</a:t>
            </a:r>
            <a:r>
              <a:rPr lang="cs-CZ" sz="15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006253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délník 4"/>
          <p:cNvSpPr/>
          <p:nvPr/>
        </p:nvSpPr>
        <p:spPr>
          <a:xfrm>
            <a:off x="960695" y="519914"/>
            <a:ext cx="10789534" cy="338554"/>
          </a:xfrm>
          <a:prstGeom prst="rect">
            <a:avLst/>
          </a:prstGeom>
          <a:solidFill>
            <a:srgbClr val="44546A"/>
          </a:solidFill>
        </p:spPr>
        <p:txBody>
          <a:bodyPr wrap="square">
            <a:spAutoFit/>
          </a:bodyPr>
          <a:lstStyle/>
          <a:p>
            <a:pPr algn="ctr"/>
            <a:r>
              <a:rPr lang="uk-UA" sz="1600" b="1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Кількість учнів зі СОП задіяних до синхронного онлайн-навчання</a:t>
            </a:r>
            <a:endParaRPr lang="en-GB" sz="1600" b="1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aphicFrame>
        <p:nvGraphicFramePr>
          <p:cNvPr id="4" name="Tabulk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7596657"/>
              </p:ext>
            </p:extLst>
          </p:nvPr>
        </p:nvGraphicFramePr>
        <p:xfrm>
          <a:off x="976045" y="956866"/>
          <a:ext cx="10749113" cy="485535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3862173">
                  <a:extLst>
                    <a:ext uri="{9D8B030D-6E8A-4147-A177-3AD203B41FA5}">
                      <a16:colId xmlns:a16="http://schemas.microsoft.com/office/drawing/2014/main" val="3362130998"/>
                    </a:ext>
                  </a:extLst>
                </a:gridCol>
                <a:gridCol w="1377388">
                  <a:extLst>
                    <a:ext uri="{9D8B030D-6E8A-4147-A177-3AD203B41FA5}">
                      <a16:colId xmlns:a16="http://schemas.microsoft.com/office/drawing/2014/main" val="3958145094"/>
                    </a:ext>
                  </a:extLst>
                </a:gridCol>
                <a:gridCol w="1377388">
                  <a:extLst>
                    <a:ext uri="{9D8B030D-6E8A-4147-A177-3AD203B41FA5}">
                      <a16:colId xmlns:a16="http://schemas.microsoft.com/office/drawing/2014/main" val="1124480890"/>
                    </a:ext>
                  </a:extLst>
                </a:gridCol>
                <a:gridCol w="1377388">
                  <a:extLst>
                    <a:ext uri="{9D8B030D-6E8A-4147-A177-3AD203B41FA5}">
                      <a16:colId xmlns:a16="http://schemas.microsoft.com/office/drawing/2014/main" val="1443316175"/>
                    </a:ext>
                  </a:extLst>
                </a:gridCol>
                <a:gridCol w="1377388">
                  <a:extLst>
                    <a:ext uri="{9D8B030D-6E8A-4147-A177-3AD203B41FA5}">
                      <a16:colId xmlns:a16="http://schemas.microsoft.com/office/drawing/2014/main" val="1988839383"/>
                    </a:ext>
                  </a:extLst>
                </a:gridCol>
                <a:gridCol w="1377388">
                  <a:extLst>
                    <a:ext uri="{9D8B030D-6E8A-4147-A177-3AD203B41FA5}">
                      <a16:colId xmlns:a16="http://schemas.microsoft.com/office/drawing/2014/main" val="2165020144"/>
                    </a:ext>
                  </a:extLst>
                </a:gridCol>
              </a:tblGrid>
              <a:tr h="96735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</a:pPr>
                      <a:endParaRPr lang="en-GB" sz="20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3C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1800" dirty="0">
                          <a:solidFill>
                            <a:schemeClr val="bg1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</a:t>
                      </a:r>
                      <a:r>
                        <a:rPr lang="uk-UA" sz="1800" dirty="0">
                          <a:solidFill>
                            <a:schemeClr val="bg1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 ступінь БШ</a:t>
                      </a:r>
                      <a:endParaRPr lang="en-GB" sz="1800" dirty="0">
                        <a:solidFill>
                          <a:schemeClr val="bg1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FA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1800" dirty="0">
                          <a:solidFill>
                            <a:schemeClr val="bg1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</a:t>
                      </a:r>
                      <a:r>
                        <a:rPr lang="uk-UA" sz="1800" dirty="0">
                          <a:solidFill>
                            <a:schemeClr val="bg1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 ступінь БШ</a:t>
                      </a:r>
                      <a:endParaRPr lang="en-GB" sz="1800" dirty="0">
                        <a:solidFill>
                          <a:schemeClr val="bg1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FA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uk-UA" sz="1800" dirty="0">
                          <a:solidFill>
                            <a:schemeClr val="bg1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гімназія</a:t>
                      </a:r>
                      <a:endParaRPr lang="en-GB" sz="1800" dirty="0">
                        <a:solidFill>
                          <a:schemeClr val="bg1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FA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uk-UA" sz="1400" dirty="0">
                          <a:solidFill>
                            <a:schemeClr val="bg1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Спеціальності з </a:t>
                      </a:r>
                      <a:r>
                        <a:rPr lang="uk-UA" sz="1400" dirty="0" err="1">
                          <a:solidFill>
                            <a:schemeClr val="bg1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матурою</a:t>
                      </a:r>
                      <a:endParaRPr lang="en-GB" sz="1400" dirty="0">
                        <a:solidFill>
                          <a:schemeClr val="bg1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FA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uk-UA" sz="1400" dirty="0">
                          <a:solidFill>
                            <a:schemeClr val="bg1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Спеціальності без </a:t>
                      </a:r>
                      <a:r>
                        <a:rPr lang="uk-UA" sz="1400" dirty="0" err="1">
                          <a:solidFill>
                            <a:schemeClr val="bg1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матури</a:t>
                      </a:r>
                      <a:endParaRPr lang="en-GB" sz="1400" dirty="0">
                        <a:solidFill>
                          <a:schemeClr val="bg1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FA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2189455"/>
                  </a:ext>
                </a:extLst>
              </a:tr>
              <a:tr h="129600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uk-UA" sz="2000" b="1" dirty="0">
                          <a:solidFill>
                            <a:schemeClr val="accent3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Кількість учнів</a:t>
                      </a:r>
                      <a:r>
                        <a:rPr lang="cs-CZ" sz="2000" b="1" dirty="0">
                          <a:solidFill>
                            <a:schemeClr val="accent3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 (</a:t>
                      </a:r>
                      <a:r>
                        <a:rPr lang="uk-UA" sz="2000" b="1" dirty="0">
                          <a:solidFill>
                            <a:schemeClr val="accent3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усіх</a:t>
                      </a:r>
                      <a:r>
                        <a:rPr lang="cs-CZ" sz="2000" b="1" dirty="0">
                          <a:solidFill>
                            <a:schemeClr val="accent3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)</a:t>
                      </a:r>
                      <a:r>
                        <a:rPr lang="cs-CZ" sz="2000" b="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,</a:t>
                      </a:r>
                      <a:r>
                        <a:rPr lang="cs-CZ" sz="2000" b="1" dirty="0">
                          <a:solidFill>
                            <a:schemeClr val="accent3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 </a:t>
                      </a:r>
                      <a:r>
                        <a:rPr lang="uk-UA" sz="2000" b="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які під час </a:t>
                      </a:r>
                      <a:r>
                        <a:rPr lang="uk-UA" sz="2000" b="0" dirty="0" err="1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госпітації</a:t>
                      </a:r>
                      <a:r>
                        <a:rPr lang="uk-UA" sz="2000" b="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 дійсно були присутні на онлайн-</a:t>
                      </a:r>
                      <a:r>
                        <a:rPr lang="uk-UA" sz="2000" b="0" dirty="0" err="1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уроці</a:t>
                      </a:r>
                      <a:endParaRPr lang="en-GB" sz="2000" b="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00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88,2 %</a:t>
                      </a:r>
                      <a:endParaRPr lang="en-GB" sz="20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00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91,5 %</a:t>
                      </a:r>
                      <a:endParaRPr lang="en-GB" sz="20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00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92,8 %</a:t>
                      </a:r>
                      <a:endParaRPr lang="en-GB" sz="20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00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85,9 %</a:t>
                      </a:r>
                      <a:endParaRPr lang="en-GB" sz="20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00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79,6 %</a:t>
                      </a:r>
                      <a:endParaRPr lang="en-GB" sz="20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2750808"/>
                  </a:ext>
                </a:extLst>
              </a:tr>
              <a:tr h="129600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uk-UA" sz="2000" b="1" dirty="0">
                          <a:solidFill>
                            <a:schemeClr val="accent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Кількість учнів зі СОП</a:t>
                      </a:r>
                      <a:r>
                        <a:rPr lang="cs-CZ" sz="2000" b="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, </a:t>
                      </a:r>
                      <a:r>
                        <a:rPr lang="uk-UA" sz="2000" b="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які під час </a:t>
                      </a:r>
                      <a:r>
                        <a:rPr lang="uk-UA" sz="2000" b="0" dirty="0" err="1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госпітації</a:t>
                      </a:r>
                      <a:r>
                        <a:rPr lang="uk-UA" sz="2000" b="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 дійсно були присутні на онлайн-</a:t>
                      </a:r>
                      <a:r>
                        <a:rPr lang="uk-UA" sz="2000" b="0" dirty="0" err="1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уроці</a:t>
                      </a:r>
                      <a:endParaRPr lang="en-GB" sz="2000" b="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00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87,7 %</a:t>
                      </a:r>
                      <a:endParaRPr lang="en-GB" sz="20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00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89,2 %</a:t>
                      </a:r>
                      <a:endParaRPr lang="en-GB" sz="20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00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87,9 %</a:t>
                      </a:r>
                      <a:endParaRPr lang="en-GB" sz="20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00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84,6 %</a:t>
                      </a:r>
                      <a:endParaRPr lang="en-GB" sz="20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00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71,5 %</a:t>
                      </a:r>
                      <a:endParaRPr lang="en-GB" sz="20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8138541"/>
                  </a:ext>
                </a:extLst>
              </a:tr>
              <a:tr h="129600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uk-UA" sz="2000" b="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ea typeface="Times New Roman" panose="02020603050405020304" pitchFamily="18" charset="0"/>
                          <a:cs typeface="Segoe UI" panose="020B0502040204020203" pitchFamily="34" charset="0"/>
                        </a:rPr>
                        <a:t>Кількість учнів зі СОП, які мали бути присутні, але не були</a:t>
                      </a:r>
                      <a:endParaRPr lang="en-GB" sz="2000" b="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00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ea typeface="Times New Roman" panose="02020603050405020304" pitchFamily="18" charset="0"/>
                          <a:cs typeface="Segoe UI" panose="020B0502040204020203" pitchFamily="34" charset="0"/>
                        </a:rPr>
                        <a:t>12,3 %</a:t>
                      </a:r>
                      <a:endParaRPr lang="en-GB" sz="20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00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ea typeface="Times New Roman" panose="02020603050405020304" pitchFamily="18" charset="0"/>
                          <a:cs typeface="Segoe UI" panose="020B0502040204020203" pitchFamily="34" charset="0"/>
                        </a:rPr>
                        <a:t>10,8 %</a:t>
                      </a:r>
                      <a:endParaRPr lang="en-GB" sz="20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00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ea typeface="Times New Roman" panose="02020603050405020304" pitchFamily="18" charset="0"/>
                          <a:cs typeface="Segoe UI" panose="020B0502040204020203" pitchFamily="34" charset="0"/>
                        </a:rPr>
                        <a:t>12,1 %</a:t>
                      </a:r>
                      <a:endParaRPr lang="en-GB" sz="20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00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ea typeface="Times New Roman" panose="02020603050405020304" pitchFamily="18" charset="0"/>
                          <a:cs typeface="Segoe UI" panose="020B0502040204020203" pitchFamily="34" charset="0"/>
                        </a:rPr>
                        <a:t>15,4 %</a:t>
                      </a:r>
                      <a:endParaRPr lang="en-GB" sz="20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00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ea typeface="Times New Roman" panose="02020603050405020304" pitchFamily="18" charset="0"/>
                          <a:cs typeface="Segoe UI" panose="020B0502040204020203" pitchFamily="34" charset="0"/>
                        </a:rPr>
                        <a:t>28,5 %</a:t>
                      </a:r>
                      <a:endParaRPr lang="en-GB" sz="20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5397814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35601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bdélník 14"/>
          <p:cNvSpPr/>
          <p:nvPr/>
        </p:nvSpPr>
        <p:spPr>
          <a:xfrm>
            <a:off x="541204" y="782755"/>
            <a:ext cx="11217710" cy="584775"/>
          </a:xfrm>
          <a:prstGeom prst="rect">
            <a:avLst/>
          </a:prstGeom>
          <a:solidFill>
            <a:srgbClr val="44546A"/>
          </a:solidFill>
        </p:spPr>
        <p:txBody>
          <a:bodyPr wrap="square">
            <a:spAutoFit/>
          </a:bodyPr>
          <a:lstStyle/>
          <a:p>
            <a:pPr algn="ctr"/>
            <a:r>
              <a:rPr lang="uk-UA" sz="1600" b="1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Розташування частки учнів зі СОП у класі</a:t>
            </a:r>
            <a:r>
              <a:rPr lang="cs-CZ" sz="1600" b="1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/</a:t>
            </a:r>
            <a:r>
              <a:rPr lang="uk-UA" sz="1600" b="1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групі та частки відсутніх учнів зі СОП у синхронному навчанні на лінійному графіку тенденцій</a:t>
            </a:r>
            <a:endParaRPr lang="en-GB" sz="1600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19" name="Skupina 18"/>
          <p:cNvGrpSpPr/>
          <p:nvPr/>
        </p:nvGrpSpPr>
        <p:grpSpPr>
          <a:xfrm>
            <a:off x="541204" y="1828800"/>
            <a:ext cx="11217711" cy="3644966"/>
            <a:chOff x="541204" y="2129742"/>
            <a:chExt cx="11217711" cy="3644966"/>
          </a:xfrm>
        </p:grpSpPr>
        <p:graphicFrame>
          <p:nvGraphicFramePr>
            <p:cNvPr id="10" name="Graf 9"/>
            <p:cNvGraphicFramePr/>
            <p:nvPr>
              <p:extLst>
                <p:ext uri="{D42A27DB-BD31-4B8C-83A1-F6EECF244321}">
                  <p14:modId xmlns:p14="http://schemas.microsoft.com/office/powerpoint/2010/main" val="602952359"/>
                </p:ext>
              </p:extLst>
            </p:nvPr>
          </p:nvGraphicFramePr>
          <p:xfrm>
            <a:off x="541205" y="2129742"/>
            <a:ext cx="3669175" cy="327563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graphicFrame>
          <p:nvGraphicFramePr>
            <p:cNvPr id="13" name="Graf 12"/>
            <p:cNvGraphicFramePr/>
            <p:nvPr>
              <p:extLst>
                <p:ext uri="{D42A27DB-BD31-4B8C-83A1-F6EECF244321}">
                  <p14:modId xmlns:p14="http://schemas.microsoft.com/office/powerpoint/2010/main" val="3207213919"/>
                </p:ext>
              </p:extLst>
            </p:nvPr>
          </p:nvGraphicFramePr>
          <p:xfrm>
            <a:off x="4573394" y="2129742"/>
            <a:ext cx="3378413" cy="327563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graphicFrame>
          <p:nvGraphicFramePr>
            <p:cNvPr id="14" name="Graf 13"/>
            <p:cNvGraphicFramePr/>
            <p:nvPr>
              <p:extLst>
                <p:ext uri="{D42A27DB-BD31-4B8C-83A1-F6EECF244321}">
                  <p14:modId xmlns:p14="http://schemas.microsoft.com/office/powerpoint/2010/main" val="902808195"/>
                </p:ext>
              </p:extLst>
            </p:nvPr>
          </p:nvGraphicFramePr>
          <p:xfrm>
            <a:off x="8314821" y="2129742"/>
            <a:ext cx="3444094" cy="327563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16" name="Obdélník 15"/>
            <p:cNvSpPr/>
            <p:nvPr/>
          </p:nvSpPr>
          <p:spPr>
            <a:xfrm>
              <a:off x="541204" y="5405376"/>
              <a:ext cx="3669175" cy="369332"/>
            </a:xfrm>
            <a:prstGeom prst="rect">
              <a:avLst/>
            </a:prstGeom>
            <a:solidFill>
              <a:srgbClr val="99CCFF"/>
            </a:solidFill>
            <a:ln w="57150">
              <a:solidFill>
                <a:srgbClr val="99CCFF"/>
              </a:solidFill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cs-CZ" b="1" dirty="0">
                  <a:solidFill>
                    <a:schemeClr val="bg1"/>
                  </a:solidFill>
                  <a:latin typeface="Segoe UI" panose="020B0502040204020203" pitchFamily="34" charset="0"/>
                  <a:ea typeface="Calibri" panose="020F0502020204030204" pitchFamily="34" charset="0"/>
                  <a:cs typeface="Segoe UI" panose="020B0502040204020203" pitchFamily="34" charset="0"/>
                </a:rPr>
                <a:t>1</a:t>
              </a:r>
              <a:r>
                <a:rPr lang="uk-UA" b="1" dirty="0">
                  <a:solidFill>
                    <a:schemeClr val="bg1"/>
                  </a:solidFill>
                  <a:latin typeface="Segoe UI" panose="020B0502040204020203" pitchFamily="34" charset="0"/>
                  <a:ea typeface="Calibri" panose="020F0502020204030204" pitchFamily="34" charset="0"/>
                  <a:cs typeface="Segoe UI" panose="020B0502040204020203" pitchFamily="34" charset="0"/>
                </a:rPr>
                <a:t> ступінь БШ</a:t>
              </a:r>
              <a:endParaRPr lang="en-GB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" name="Obdélník 16"/>
            <p:cNvSpPr/>
            <p:nvPr/>
          </p:nvSpPr>
          <p:spPr>
            <a:xfrm>
              <a:off x="4573394" y="5405376"/>
              <a:ext cx="3378413" cy="369332"/>
            </a:xfrm>
            <a:prstGeom prst="rect">
              <a:avLst/>
            </a:prstGeom>
            <a:solidFill>
              <a:srgbClr val="0073CF"/>
            </a:solidFill>
            <a:ln w="57150">
              <a:solidFill>
                <a:srgbClr val="0073CF"/>
              </a:solidFill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cs-CZ" b="1" dirty="0">
                  <a:solidFill>
                    <a:schemeClr val="bg1"/>
                  </a:solidFill>
                  <a:latin typeface="Segoe UI" panose="020B0502040204020203" pitchFamily="34" charset="0"/>
                  <a:ea typeface="Calibri" panose="020F0502020204030204" pitchFamily="34" charset="0"/>
                  <a:cs typeface="Segoe UI" panose="020B0502040204020203" pitchFamily="34" charset="0"/>
                </a:rPr>
                <a:t>2</a:t>
              </a:r>
              <a:r>
                <a:rPr lang="uk-UA" b="1" dirty="0">
                  <a:solidFill>
                    <a:schemeClr val="bg1"/>
                  </a:solidFill>
                  <a:latin typeface="Segoe UI" panose="020B0502040204020203" pitchFamily="34" charset="0"/>
                  <a:ea typeface="Calibri" panose="020F0502020204030204" pitchFamily="34" charset="0"/>
                  <a:cs typeface="Segoe UI" panose="020B0502040204020203" pitchFamily="34" charset="0"/>
                </a:rPr>
                <a:t> ступінь БШ</a:t>
              </a:r>
              <a:endParaRPr lang="en-GB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" name="Obdélník 17"/>
            <p:cNvSpPr/>
            <p:nvPr/>
          </p:nvSpPr>
          <p:spPr>
            <a:xfrm>
              <a:off x="8314821" y="5405376"/>
              <a:ext cx="3444094" cy="369332"/>
            </a:xfrm>
            <a:prstGeom prst="rect">
              <a:avLst/>
            </a:prstGeom>
            <a:solidFill>
              <a:srgbClr val="8496B0"/>
            </a:solidFill>
            <a:ln w="57150">
              <a:solidFill>
                <a:srgbClr val="8496B0"/>
              </a:solidFill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uk-UA" b="1" dirty="0">
                  <a:solidFill>
                    <a:schemeClr val="bg1"/>
                  </a:solidFill>
                  <a:latin typeface="Segoe UI" panose="020B0502040204020203" pitchFamily="34" charset="0"/>
                  <a:ea typeface="Calibri" panose="020F0502020204030204" pitchFamily="34" charset="0"/>
                  <a:cs typeface="Segoe UI" panose="020B0502040204020203" pitchFamily="34" charset="0"/>
                </a:rPr>
                <a:t>Середні школи без </a:t>
              </a:r>
              <a:r>
                <a:rPr lang="uk-UA" b="1" dirty="0" err="1">
                  <a:solidFill>
                    <a:schemeClr val="bg1"/>
                  </a:solidFill>
                  <a:latin typeface="Segoe UI" panose="020B0502040204020203" pitchFamily="34" charset="0"/>
                  <a:ea typeface="Calibri" panose="020F0502020204030204" pitchFamily="34" charset="0"/>
                  <a:cs typeface="Segoe UI" panose="020B0502040204020203" pitchFamily="34" charset="0"/>
                </a:rPr>
                <a:t>матури</a:t>
              </a:r>
              <a:endParaRPr lang="en-GB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11767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délník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3">
                  <a:shade val="30000"/>
                  <a:satMod val="115000"/>
                </a:schemeClr>
              </a:gs>
              <a:gs pos="50000">
                <a:schemeClr val="accent3">
                  <a:shade val="67500"/>
                  <a:satMod val="115000"/>
                </a:schemeClr>
              </a:gs>
              <a:gs pos="100000">
                <a:schemeClr val="accent3"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" name="TextBox 16">
            <a:extLst>
              <a:ext uri="{FF2B5EF4-FFF2-40B4-BE49-F238E27FC236}">
                <a16:creationId xmlns:a16="http://schemas.microsoft.com/office/drawing/2014/main" id="{99542718-AA00-F54B-B875-2D92F6E422AF}"/>
              </a:ext>
            </a:extLst>
          </p:cNvPr>
          <p:cNvSpPr txBox="1"/>
          <p:nvPr/>
        </p:nvSpPr>
        <p:spPr>
          <a:xfrm>
            <a:off x="3479369" y="2459504"/>
            <a:ext cx="8361335" cy="1938992"/>
          </a:xfrm>
          <a:prstGeom prst="rect">
            <a:avLst/>
          </a:prstGeom>
          <a:noFill/>
        </p:spPr>
        <p:txBody>
          <a:bodyPr wrap="square" rtlCol="0" anchor="b" anchorCtr="0">
            <a:spAutoFit/>
          </a:bodyPr>
          <a:lstStyle/>
          <a:p>
            <a:pPr lvl="0">
              <a:defRPr/>
            </a:pPr>
            <a:r>
              <a:rPr lang="uk-UA" sz="4000" b="1" dirty="0">
                <a:solidFill>
                  <a:schemeClr val="bg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ЯК У ПОРІВНЯННІ З ВЕСНОЮ </a:t>
            </a:r>
            <a:r>
              <a:rPr lang="pt-BR" sz="4000" b="1" dirty="0">
                <a:solidFill>
                  <a:schemeClr val="bg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2020 </a:t>
            </a:r>
            <a:r>
              <a:rPr lang="uk-UA" sz="4000" b="1" dirty="0">
                <a:solidFill>
                  <a:schemeClr val="bg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ЗМІНИЛОСЯ ДИСТАНЦІЙНЕ НАВЧАННЯ</a:t>
            </a:r>
            <a:r>
              <a:rPr lang="pt-BR" sz="4000" b="1" dirty="0">
                <a:solidFill>
                  <a:schemeClr val="bg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?</a:t>
            </a:r>
          </a:p>
        </p:txBody>
      </p:sp>
      <p:sp>
        <p:nvSpPr>
          <p:cNvPr id="5" name="Pětiúhelník 4"/>
          <p:cNvSpPr/>
          <p:nvPr/>
        </p:nvSpPr>
        <p:spPr>
          <a:xfrm>
            <a:off x="0" y="0"/>
            <a:ext cx="2975675" cy="6858000"/>
          </a:xfrm>
          <a:prstGeom prst="homePlate">
            <a:avLst/>
          </a:prstGeom>
          <a:solidFill>
            <a:schemeClr val="accent3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689355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uk-UA" dirty="0"/>
              <a:t>ОРГАНІЗАЦІЯ НАВЧАННЯ</a:t>
            </a:r>
            <a:endParaRPr lang="en-GB" dirty="0"/>
          </a:p>
        </p:txBody>
      </p:sp>
      <p:sp>
        <p:nvSpPr>
          <p:cNvPr id="5" name="Nadpis 4"/>
          <p:cNvSpPr txBox="1">
            <a:spLocks/>
          </p:cNvSpPr>
          <p:nvPr/>
        </p:nvSpPr>
        <p:spPr>
          <a:xfrm>
            <a:off x="1018571" y="1178012"/>
            <a:ext cx="10780854" cy="662364"/>
          </a:xfrm>
          <a:prstGeom prst="rect">
            <a:avLst/>
          </a:prstGeom>
          <a:solidFill>
            <a:srgbClr val="44546A"/>
          </a:solidFill>
        </p:spPr>
        <p:txBody>
          <a:bodyPr vert="horz" lIns="91440" tIns="45720" rIns="91440" bIns="45720" rtlCol="0" anchor="ctr">
            <a:noAutofit/>
          </a:bodyPr>
          <a:lstStyle>
            <a:lvl1pPr algn="ctr" defTabSz="91417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000" b="1" i="0" kern="1200">
                <a:solidFill>
                  <a:schemeClr val="tx2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uk-UA" sz="1600" dirty="0">
                <a:solidFill>
                  <a:schemeClr val="bg1"/>
                </a:solidFill>
              </a:rPr>
              <a:t>Кількість шкіл, які змінили предмети навчання в розкладі дистанційного навчання</a:t>
            </a:r>
            <a:r>
              <a:rPr lang="cs-CZ" sz="1600" b="0" dirty="0">
                <a:solidFill>
                  <a:schemeClr val="bg1"/>
                </a:solidFill>
              </a:rPr>
              <a:t> (</a:t>
            </a:r>
            <a:r>
              <a:rPr lang="uk-UA" sz="1600" b="0" dirty="0">
                <a:solidFill>
                  <a:schemeClr val="bg1"/>
                </a:solidFill>
              </a:rPr>
              <a:t>розклад без змін обсягу відповідно до навчального плану означає вивчення всіх предметів у іншому порядку, ніж за розкладом денного навчання</a:t>
            </a:r>
            <a:r>
              <a:rPr lang="cs-CZ" sz="1600" b="0" dirty="0">
                <a:solidFill>
                  <a:schemeClr val="bg1"/>
                </a:solidFill>
              </a:rPr>
              <a:t>)</a:t>
            </a:r>
            <a:endParaRPr lang="en-GB" sz="1600" b="0" dirty="0">
              <a:solidFill>
                <a:schemeClr val="bg1"/>
              </a:solidFill>
            </a:endParaRPr>
          </a:p>
        </p:txBody>
      </p:sp>
      <p:cxnSp>
        <p:nvCxnSpPr>
          <p:cNvPr id="6" name="Přímá spojnice 5"/>
          <p:cNvCxnSpPr/>
          <p:nvPr/>
        </p:nvCxnSpPr>
        <p:spPr>
          <a:xfrm>
            <a:off x="1018572" y="5856790"/>
            <a:ext cx="10764455" cy="0"/>
          </a:xfrm>
          <a:prstGeom prst="line">
            <a:avLst/>
          </a:prstGeom>
          <a:ln w="19050">
            <a:solidFill>
              <a:srgbClr val="44546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" name="Graf 6"/>
          <p:cNvGraphicFramePr/>
          <p:nvPr>
            <p:extLst>
              <p:ext uri="{D42A27DB-BD31-4B8C-83A1-F6EECF244321}">
                <p14:modId xmlns:p14="http://schemas.microsoft.com/office/powerpoint/2010/main" val="1831097133"/>
              </p:ext>
            </p:extLst>
          </p:nvPr>
        </p:nvGraphicFramePr>
        <p:xfrm>
          <a:off x="1018571" y="1991353"/>
          <a:ext cx="10780854" cy="36886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450254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313755"/>
            <a:ext cx="10987743" cy="812885"/>
          </a:xfrm>
        </p:spPr>
        <p:txBody>
          <a:bodyPr>
            <a:noAutofit/>
          </a:bodyPr>
          <a:lstStyle/>
          <a:p>
            <a:r>
              <a:rPr lang="uk-UA" dirty="0"/>
              <a:t>СЕРЕДНІЙ ДЕННИЙ ОБСЯГ СИНХРОННОГО ОНЛАЙН-НАВЧАННЯ</a:t>
            </a:r>
            <a:endParaRPr lang="en-GB" dirty="0"/>
          </a:p>
        </p:txBody>
      </p:sp>
      <p:grpSp>
        <p:nvGrpSpPr>
          <p:cNvPr id="3" name="Skupina 2"/>
          <p:cNvGrpSpPr/>
          <p:nvPr/>
        </p:nvGrpSpPr>
        <p:grpSpPr>
          <a:xfrm>
            <a:off x="1061489" y="1320788"/>
            <a:ext cx="10780858" cy="4557686"/>
            <a:chOff x="1061489" y="1320788"/>
            <a:chExt cx="10780858" cy="4557686"/>
          </a:xfrm>
        </p:grpSpPr>
        <p:sp>
          <p:nvSpPr>
            <p:cNvPr id="5" name="Nadpis 4"/>
            <p:cNvSpPr txBox="1">
              <a:spLocks/>
            </p:cNvSpPr>
            <p:nvPr/>
          </p:nvSpPr>
          <p:spPr>
            <a:xfrm>
              <a:off x="1077891" y="1693174"/>
              <a:ext cx="1597307" cy="407720"/>
            </a:xfrm>
            <a:prstGeom prst="rect">
              <a:avLst/>
            </a:prstGeom>
            <a:solidFill>
              <a:srgbClr val="99CCFF"/>
            </a:solidFill>
          </p:spPr>
          <p:txBody>
            <a:bodyPr vert="horz" lIns="91440" tIns="45720" rIns="91440" bIns="45720" rtlCol="0" anchor="ctr">
              <a:noAutofit/>
            </a:bodyPr>
            <a:lstStyle>
              <a:lvl1pPr algn="ctr" defTabSz="914172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000" b="1" i="0" kern="1200">
                  <a:solidFill>
                    <a:schemeClr val="tx2"/>
                  </a:solidFill>
                  <a:latin typeface="Segoe UI" panose="020B0502040204020203" pitchFamily="34" charset="0"/>
                  <a:ea typeface="+mj-ea"/>
                  <a:cs typeface="Segoe UI" panose="020B0502040204020203" pitchFamily="34" charset="0"/>
                </a:defRPr>
              </a:lvl1pPr>
            </a:lstStyle>
            <a:p>
              <a:r>
                <a:rPr lang="cs-CZ" sz="1600" dirty="0">
                  <a:solidFill>
                    <a:schemeClr val="bg1"/>
                  </a:solidFill>
                </a:rPr>
                <a:t>1</a:t>
              </a:r>
              <a:r>
                <a:rPr lang="uk-UA" sz="1600" dirty="0">
                  <a:solidFill>
                    <a:schemeClr val="bg1"/>
                  </a:solidFill>
                </a:rPr>
                <a:t> ступінь БШ</a:t>
              </a:r>
              <a:endParaRPr lang="en-GB" sz="1600" b="0" dirty="0">
                <a:solidFill>
                  <a:schemeClr val="bg1"/>
                </a:solidFill>
              </a:endParaRPr>
            </a:p>
          </p:txBody>
        </p:sp>
        <p:graphicFrame>
          <p:nvGraphicFramePr>
            <p:cNvPr id="8" name="Graf 7"/>
            <p:cNvGraphicFramePr/>
            <p:nvPr>
              <p:extLst>
                <p:ext uri="{D42A27DB-BD31-4B8C-83A1-F6EECF244321}">
                  <p14:modId xmlns:p14="http://schemas.microsoft.com/office/powerpoint/2010/main" val="1971918124"/>
                </p:ext>
              </p:extLst>
            </p:nvPr>
          </p:nvGraphicFramePr>
          <p:xfrm>
            <a:off x="2905244" y="1320788"/>
            <a:ext cx="8920702" cy="1388745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cxnSp>
          <p:nvCxnSpPr>
            <p:cNvPr id="9" name="Přímá spojnice 8"/>
            <p:cNvCxnSpPr/>
            <p:nvPr/>
          </p:nvCxnSpPr>
          <p:spPr>
            <a:xfrm>
              <a:off x="1061492" y="2607088"/>
              <a:ext cx="10764455" cy="0"/>
            </a:xfrm>
            <a:prstGeom prst="line">
              <a:avLst/>
            </a:prstGeom>
            <a:ln w="19050">
              <a:solidFill>
                <a:srgbClr val="44546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Nadpis 4"/>
            <p:cNvSpPr txBox="1">
              <a:spLocks/>
            </p:cNvSpPr>
            <p:nvPr/>
          </p:nvSpPr>
          <p:spPr>
            <a:xfrm>
              <a:off x="1077892" y="3156698"/>
              <a:ext cx="1597307" cy="407720"/>
            </a:xfrm>
            <a:prstGeom prst="rect">
              <a:avLst/>
            </a:prstGeom>
            <a:solidFill>
              <a:srgbClr val="0073CF"/>
            </a:solidFill>
          </p:spPr>
          <p:txBody>
            <a:bodyPr vert="horz" lIns="91440" tIns="45720" rIns="91440" bIns="45720" rtlCol="0" anchor="ctr">
              <a:noAutofit/>
            </a:bodyPr>
            <a:lstStyle>
              <a:lvl1pPr algn="ctr" defTabSz="914172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000" b="1" i="0" kern="1200">
                  <a:solidFill>
                    <a:schemeClr val="tx2"/>
                  </a:solidFill>
                  <a:latin typeface="Segoe UI" panose="020B0502040204020203" pitchFamily="34" charset="0"/>
                  <a:ea typeface="+mj-ea"/>
                  <a:cs typeface="Segoe UI" panose="020B0502040204020203" pitchFamily="34" charset="0"/>
                </a:defRPr>
              </a:lvl1pPr>
            </a:lstStyle>
            <a:p>
              <a:r>
                <a:rPr lang="cs-CZ" sz="1600" dirty="0">
                  <a:solidFill>
                    <a:schemeClr val="bg1"/>
                  </a:solidFill>
                </a:rPr>
                <a:t>2</a:t>
              </a:r>
              <a:r>
                <a:rPr lang="uk-UA" sz="1600" dirty="0">
                  <a:solidFill>
                    <a:schemeClr val="bg1"/>
                  </a:solidFill>
                </a:rPr>
                <a:t> ступінь БШ</a:t>
              </a:r>
              <a:endParaRPr lang="en-GB" sz="1600" b="0" dirty="0">
                <a:solidFill>
                  <a:schemeClr val="bg1"/>
                </a:solidFill>
              </a:endParaRPr>
            </a:p>
          </p:txBody>
        </p:sp>
        <p:graphicFrame>
          <p:nvGraphicFramePr>
            <p:cNvPr id="12" name="Graf 11"/>
            <p:cNvGraphicFramePr/>
            <p:nvPr>
              <p:extLst>
                <p:ext uri="{D42A27DB-BD31-4B8C-83A1-F6EECF244321}">
                  <p14:modId xmlns:p14="http://schemas.microsoft.com/office/powerpoint/2010/main" val="3089294327"/>
                </p:ext>
              </p:extLst>
            </p:nvPr>
          </p:nvGraphicFramePr>
          <p:xfrm>
            <a:off x="2905244" y="2873782"/>
            <a:ext cx="8920699" cy="111125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cxnSp>
          <p:nvCxnSpPr>
            <p:cNvPr id="13" name="Přímá spojnice 12"/>
            <p:cNvCxnSpPr/>
            <p:nvPr/>
          </p:nvCxnSpPr>
          <p:spPr>
            <a:xfrm>
              <a:off x="1077892" y="4117193"/>
              <a:ext cx="10764455" cy="0"/>
            </a:xfrm>
            <a:prstGeom prst="line">
              <a:avLst/>
            </a:prstGeom>
            <a:ln w="19050">
              <a:solidFill>
                <a:srgbClr val="44546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Nadpis 4"/>
            <p:cNvSpPr txBox="1">
              <a:spLocks/>
            </p:cNvSpPr>
            <p:nvPr/>
          </p:nvSpPr>
          <p:spPr>
            <a:xfrm>
              <a:off x="1077891" y="4665398"/>
              <a:ext cx="1597307" cy="407720"/>
            </a:xfrm>
            <a:prstGeom prst="rect">
              <a:avLst/>
            </a:prstGeom>
            <a:solidFill>
              <a:srgbClr val="8496B0"/>
            </a:solidFill>
          </p:spPr>
          <p:txBody>
            <a:bodyPr vert="horz" lIns="91440" tIns="45720" rIns="91440" bIns="45720" rtlCol="0" anchor="ctr">
              <a:noAutofit/>
            </a:bodyPr>
            <a:lstStyle>
              <a:lvl1pPr algn="ctr" defTabSz="914172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3000" b="1" i="0" kern="1200">
                  <a:solidFill>
                    <a:schemeClr val="tx2"/>
                  </a:solidFill>
                  <a:latin typeface="Segoe UI" panose="020B0502040204020203" pitchFamily="34" charset="0"/>
                  <a:ea typeface="+mj-ea"/>
                  <a:cs typeface="Segoe UI" panose="020B0502040204020203" pitchFamily="34" charset="0"/>
                </a:defRPr>
              </a:lvl1pPr>
            </a:lstStyle>
            <a:p>
              <a:r>
                <a:rPr lang="uk-UA" sz="1600" b="0" dirty="0">
                  <a:solidFill>
                    <a:schemeClr val="bg1"/>
                  </a:solidFill>
                </a:rPr>
                <a:t>СШ</a:t>
              </a:r>
              <a:endParaRPr lang="en-GB" sz="1600" b="0" dirty="0">
                <a:solidFill>
                  <a:schemeClr val="bg1"/>
                </a:solidFill>
              </a:endParaRPr>
            </a:p>
          </p:txBody>
        </p:sp>
        <p:graphicFrame>
          <p:nvGraphicFramePr>
            <p:cNvPr id="15" name="Graf 14"/>
            <p:cNvGraphicFramePr/>
            <p:nvPr>
              <p:extLst>
                <p:ext uri="{D42A27DB-BD31-4B8C-83A1-F6EECF244321}">
                  <p14:modId xmlns:p14="http://schemas.microsoft.com/office/powerpoint/2010/main" val="1753211627"/>
                </p:ext>
              </p:extLst>
            </p:nvPr>
          </p:nvGraphicFramePr>
          <p:xfrm>
            <a:off x="2675198" y="4174064"/>
            <a:ext cx="9150747" cy="157855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cxnSp>
          <p:nvCxnSpPr>
            <p:cNvPr id="16" name="Přímá spojnice 15"/>
            <p:cNvCxnSpPr/>
            <p:nvPr/>
          </p:nvCxnSpPr>
          <p:spPr>
            <a:xfrm>
              <a:off x="1061489" y="5878474"/>
              <a:ext cx="10764455" cy="0"/>
            </a:xfrm>
            <a:prstGeom prst="line">
              <a:avLst/>
            </a:prstGeom>
            <a:ln w="19050">
              <a:solidFill>
                <a:srgbClr val="44546A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" name="Obdélník 16">
            <a:extLst>
              <a:ext uri="{FF2B5EF4-FFF2-40B4-BE49-F238E27FC236}">
                <a16:creationId xmlns:a16="http://schemas.microsoft.com/office/drawing/2014/main" id="{2F78D3C0-3251-4600-B88B-F700A7C43E0E}"/>
              </a:ext>
            </a:extLst>
          </p:cNvPr>
          <p:cNvSpPr/>
          <p:nvPr/>
        </p:nvSpPr>
        <p:spPr>
          <a:xfrm>
            <a:off x="2787721" y="2945353"/>
            <a:ext cx="780836" cy="850498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uk-UA" dirty="0">
              <a:solidFill>
                <a:schemeClr val="tx2"/>
              </a:solidFill>
            </a:endParaRPr>
          </a:p>
          <a:p>
            <a:r>
              <a:rPr lang="uk-UA" dirty="0">
                <a:solidFill>
                  <a:schemeClr val="tx2"/>
                </a:solidFill>
              </a:rPr>
              <a:t>Повна БШ</a:t>
            </a:r>
            <a:endParaRPr lang="cs-CZ" dirty="0">
              <a:solidFill>
                <a:schemeClr val="tx2"/>
              </a:solidFill>
            </a:endParaRPr>
          </a:p>
        </p:txBody>
      </p:sp>
      <p:sp>
        <p:nvSpPr>
          <p:cNvPr id="18" name="Obdélník 17">
            <a:extLst>
              <a:ext uri="{FF2B5EF4-FFF2-40B4-BE49-F238E27FC236}">
                <a16:creationId xmlns:a16="http://schemas.microsoft.com/office/drawing/2014/main" id="{2F78D3C0-3251-4600-B88B-F700A7C43E0E}"/>
              </a:ext>
            </a:extLst>
          </p:cNvPr>
          <p:cNvSpPr/>
          <p:nvPr/>
        </p:nvSpPr>
        <p:spPr>
          <a:xfrm>
            <a:off x="2675197" y="4251242"/>
            <a:ext cx="893359" cy="1141450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>
            <a:lvl1pPr marL="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uk-UA" dirty="0">
                <a:solidFill>
                  <a:schemeClr val="tx2"/>
                </a:solidFill>
              </a:rPr>
              <a:t>СО без </a:t>
            </a:r>
            <a:r>
              <a:rPr lang="uk-UA" dirty="0" err="1">
                <a:solidFill>
                  <a:schemeClr val="tx2"/>
                </a:solidFill>
              </a:rPr>
              <a:t>матури</a:t>
            </a:r>
            <a:endParaRPr lang="uk-UA" dirty="0">
              <a:solidFill>
                <a:schemeClr val="tx2"/>
              </a:solidFill>
            </a:endParaRPr>
          </a:p>
          <a:p>
            <a:r>
              <a:rPr lang="uk-UA" dirty="0">
                <a:solidFill>
                  <a:schemeClr val="tx2"/>
                </a:solidFill>
              </a:rPr>
              <a:t>СО з </a:t>
            </a:r>
            <a:r>
              <a:rPr lang="uk-UA" dirty="0" err="1">
                <a:solidFill>
                  <a:schemeClr val="tx2"/>
                </a:solidFill>
              </a:rPr>
              <a:t>матурою</a:t>
            </a:r>
            <a:endParaRPr lang="cs-CZ" dirty="0">
              <a:solidFill>
                <a:schemeClr val="tx2"/>
              </a:solidFill>
            </a:endParaRPr>
          </a:p>
          <a:p>
            <a:endParaRPr lang="uk-UA" dirty="0">
              <a:solidFill>
                <a:schemeClr val="tx2"/>
              </a:solidFill>
            </a:endParaRPr>
          </a:p>
          <a:p>
            <a:r>
              <a:rPr lang="uk-UA" dirty="0">
                <a:solidFill>
                  <a:schemeClr val="tx2"/>
                </a:solidFill>
              </a:rPr>
              <a:t>Гімназії</a:t>
            </a:r>
            <a:endParaRPr lang="cs-CZ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66117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7"/>
          <p:cNvGrpSpPr>
            <a:grpSpLocks noChangeAspect="1"/>
          </p:cNvGrpSpPr>
          <p:nvPr/>
        </p:nvGrpSpPr>
        <p:grpSpPr bwMode="auto">
          <a:xfrm>
            <a:off x="61346" y="65558"/>
            <a:ext cx="12035082" cy="6552218"/>
            <a:chOff x="1" y="-4"/>
            <a:chExt cx="7840" cy="4205"/>
          </a:xfrm>
          <a:solidFill>
            <a:schemeClr val="bg1">
              <a:lumMod val="75000"/>
              <a:alpha val="50000"/>
            </a:schemeClr>
          </a:solidFill>
        </p:grpSpPr>
        <p:sp>
          <p:nvSpPr>
            <p:cNvPr id="21" name="Freeform 5"/>
            <p:cNvSpPr>
              <a:spLocks noEditPoints="1"/>
            </p:cNvSpPr>
            <p:nvPr/>
          </p:nvSpPr>
          <p:spPr bwMode="auto">
            <a:xfrm>
              <a:off x="1947" y="2223"/>
              <a:ext cx="745" cy="570"/>
            </a:xfrm>
            <a:custGeom>
              <a:avLst/>
              <a:gdLst>
                <a:gd name="T0" fmla="*/ 191 w 315"/>
                <a:gd name="T1" fmla="*/ 104 h 241"/>
                <a:gd name="T2" fmla="*/ 301 w 315"/>
                <a:gd name="T3" fmla="*/ 202 h 241"/>
                <a:gd name="T4" fmla="*/ 146 w 315"/>
                <a:gd name="T5" fmla="*/ 70 h 241"/>
                <a:gd name="T6" fmla="*/ 159 w 315"/>
                <a:gd name="T7" fmla="*/ 89 h 241"/>
                <a:gd name="T8" fmla="*/ 156 w 315"/>
                <a:gd name="T9" fmla="*/ 77 h 241"/>
                <a:gd name="T10" fmla="*/ 158 w 315"/>
                <a:gd name="T11" fmla="*/ 79 h 241"/>
                <a:gd name="T12" fmla="*/ 163 w 315"/>
                <a:gd name="T13" fmla="*/ 91 h 241"/>
                <a:gd name="T14" fmla="*/ 133 w 315"/>
                <a:gd name="T15" fmla="*/ 80 h 241"/>
                <a:gd name="T16" fmla="*/ 137 w 315"/>
                <a:gd name="T17" fmla="*/ 81 h 241"/>
                <a:gd name="T18" fmla="*/ 138 w 315"/>
                <a:gd name="T19" fmla="*/ 57 h 241"/>
                <a:gd name="T20" fmla="*/ 142 w 315"/>
                <a:gd name="T21" fmla="*/ 60 h 241"/>
                <a:gd name="T22" fmla="*/ 167 w 315"/>
                <a:gd name="T23" fmla="*/ 83 h 241"/>
                <a:gd name="T24" fmla="*/ 134 w 315"/>
                <a:gd name="T25" fmla="*/ 59 h 241"/>
                <a:gd name="T26" fmla="*/ 183 w 315"/>
                <a:gd name="T27" fmla="*/ 107 h 241"/>
                <a:gd name="T28" fmla="*/ 184 w 315"/>
                <a:gd name="T29" fmla="*/ 98 h 241"/>
                <a:gd name="T30" fmla="*/ 173 w 315"/>
                <a:gd name="T31" fmla="*/ 95 h 241"/>
                <a:gd name="T32" fmla="*/ 300 w 315"/>
                <a:gd name="T33" fmla="*/ 182 h 241"/>
                <a:gd name="T34" fmla="*/ 298 w 315"/>
                <a:gd name="T35" fmla="*/ 184 h 241"/>
                <a:gd name="T36" fmla="*/ 299 w 315"/>
                <a:gd name="T37" fmla="*/ 174 h 241"/>
                <a:gd name="T38" fmla="*/ 282 w 315"/>
                <a:gd name="T39" fmla="*/ 143 h 241"/>
                <a:gd name="T40" fmla="*/ 243 w 315"/>
                <a:gd name="T41" fmla="*/ 133 h 241"/>
                <a:gd name="T42" fmla="*/ 125 w 315"/>
                <a:gd name="T43" fmla="*/ 220 h 241"/>
                <a:gd name="T44" fmla="*/ 84 w 315"/>
                <a:gd name="T45" fmla="*/ 212 h 241"/>
                <a:gd name="T46" fmla="*/ 89 w 315"/>
                <a:gd name="T47" fmla="*/ 173 h 241"/>
                <a:gd name="T48" fmla="*/ 56 w 315"/>
                <a:gd name="T49" fmla="*/ 165 h 241"/>
                <a:gd name="T50" fmla="*/ 32 w 315"/>
                <a:gd name="T51" fmla="*/ 146 h 241"/>
                <a:gd name="T52" fmla="*/ 16 w 315"/>
                <a:gd name="T53" fmla="*/ 162 h 241"/>
                <a:gd name="T54" fmla="*/ 36 w 315"/>
                <a:gd name="T55" fmla="*/ 190 h 241"/>
                <a:gd name="T56" fmla="*/ 68 w 315"/>
                <a:gd name="T57" fmla="*/ 207 h 241"/>
                <a:gd name="T58" fmla="*/ 75 w 315"/>
                <a:gd name="T59" fmla="*/ 209 h 241"/>
                <a:gd name="T60" fmla="*/ 72 w 315"/>
                <a:gd name="T61" fmla="*/ 218 h 241"/>
                <a:gd name="T62" fmla="*/ 107 w 315"/>
                <a:gd name="T63" fmla="*/ 233 h 241"/>
                <a:gd name="T64" fmla="*/ 142 w 315"/>
                <a:gd name="T65" fmla="*/ 228 h 241"/>
                <a:gd name="T66" fmla="*/ 287 w 315"/>
                <a:gd name="T67" fmla="*/ 149 h 241"/>
                <a:gd name="T68" fmla="*/ 144 w 315"/>
                <a:gd name="T69" fmla="*/ 135 h 241"/>
                <a:gd name="T70" fmla="*/ 153 w 315"/>
                <a:gd name="T71" fmla="*/ 138 h 241"/>
                <a:gd name="T72" fmla="*/ 296 w 315"/>
                <a:gd name="T73" fmla="*/ 155 h 241"/>
                <a:gd name="T74" fmla="*/ 293 w 315"/>
                <a:gd name="T75" fmla="*/ 190 h 241"/>
                <a:gd name="T76" fmla="*/ 220 w 315"/>
                <a:gd name="T77" fmla="*/ 128 h 241"/>
                <a:gd name="T78" fmla="*/ 196 w 315"/>
                <a:gd name="T79" fmla="*/ 123 h 241"/>
                <a:gd name="T80" fmla="*/ 188 w 315"/>
                <a:gd name="T81" fmla="*/ 132 h 241"/>
                <a:gd name="T82" fmla="*/ 180 w 315"/>
                <a:gd name="T83" fmla="*/ 137 h 241"/>
                <a:gd name="T84" fmla="*/ 210 w 315"/>
                <a:gd name="T85" fmla="*/ 137 h 241"/>
                <a:gd name="T86" fmla="*/ 296 w 315"/>
                <a:gd name="T87" fmla="*/ 162 h 241"/>
                <a:gd name="T88" fmla="*/ 155 w 315"/>
                <a:gd name="T89" fmla="*/ 111 h 241"/>
                <a:gd name="T90" fmla="*/ 134 w 315"/>
                <a:gd name="T91" fmla="*/ 101 h 241"/>
                <a:gd name="T92" fmla="*/ 81 w 315"/>
                <a:gd name="T93" fmla="*/ 96 h 241"/>
                <a:gd name="T94" fmla="*/ 91 w 315"/>
                <a:gd name="T95" fmla="*/ 97 h 241"/>
                <a:gd name="T96" fmla="*/ 120 w 315"/>
                <a:gd name="T97" fmla="*/ 106 h 241"/>
                <a:gd name="T98" fmla="*/ 155 w 315"/>
                <a:gd name="T99" fmla="*/ 122 h 241"/>
                <a:gd name="T100" fmla="*/ 95 w 315"/>
                <a:gd name="T101" fmla="*/ 107 h 241"/>
                <a:gd name="T102" fmla="*/ 100 w 315"/>
                <a:gd name="T103" fmla="*/ 107 h 241"/>
                <a:gd name="T104" fmla="*/ 102 w 315"/>
                <a:gd name="T105" fmla="*/ 107 h 241"/>
                <a:gd name="T106" fmla="*/ 257 w 315"/>
                <a:gd name="T107" fmla="*/ 136 h 241"/>
                <a:gd name="T108" fmla="*/ 266 w 315"/>
                <a:gd name="T109" fmla="*/ 133 h 241"/>
                <a:gd name="T110" fmla="*/ 257 w 315"/>
                <a:gd name="T111" fmla="*/ 135 h 241"/>
                <a:gd name="T112" fmla="*/ 263 w 315"/>
                <a:gd name="T113" fmla="*/ 2 h 241"/>
                <a:gd name="T114" fmla="*/ 264 w 315"/>
                <a:gd name="T115" fmla="*/ 1 h 241"/>
                <a:gd name="T116" fmla="*/ 263 w 315"/>
                <a:gd name="T117" fmla="*/ 0 h 241"/>
                <a:gd name="T118" fmla="*/ 258 w 315"/>
                <a:gd name="T119" fmla="*/ 4 h 241"/>
                <a:gd name="T120" fmla="*/ 258 w 315"/>
                <a:gd name="T121" fmla="*/ 3 h 241"/>
                <a:gd name="T122" fmla="*/ 292 w 315"/>
                <a:gd name="T123" fmla="*/ 145 h 241"/>
                <a:gd name="T124" fmla="*/ 280 w 315"/>
                <a:gd name="T125" fmla="*/ 13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5" h="241">
                  <a:moveTo>
                    <a:pt x="188" y="106"/>
                  </a:moveTo>
                  <a:cubicBezTo>
                    <a:pt x="188" y="105"/>
                    <a:pt x="188" y="105"/>
                    <a:pt x="188" y="105"/>
                  </a:cubicBezTo>
                  <a:cubicBezTo>
                    <a:pt x="188" y="105"/>
                    <a:pt x="188" y="105"/>
                    <a:pt x="188" y="105"/>
                  </a:cubicBezTo>
                  <a:cubicBezTo>
                    <a:pt x="188" y="105"/>
                    <a:pt x="188" y="104"/>
                    <a:pt x="188" y="104"/>
                  </a:cubicBezTo>
                  <a:cubicBezTo>
                    <a:pt x="189" y="104"/>
                    <a:pt x="189" y="104"/>
                    <a:pt x="189" y="104"/>
                  </a:cubicBezTo>
                  <a:cubicBezTo>
                    <a:pt x="189" y="104"/>
                    <a:pt x="189" y="104"/>
                    <a:pt x="189" y="104"/>
                  </a:cubicBezTo>
                  <a:cubicBezTo>
                    <a:pt x="189" y="104"/>
                    <a:pt x="189" y="105"/>
                    <a:pt x="189" y="105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89" y="105"/>
                    <a:pt x="189" y="106"/>
                    <a:pt x="188" y="106"/>
                  </a:cubicBezTo>
                  <a:cubicBezTo>
                    <a:pt x="188" y="106"/>
                    <a:pt x="188" y="106"/>
                    <a:pt x="188" y="106"/>
                  </a:cubicBezTo>
                  <a:close/>
                  <a:moveTo>
                    <a:pt x="193" y="104"/>
                  </a:moveTo>
                  <a:cubicBezTo>
                    <a:pt x="193" y="104"/>
                    <a:pt x="194" y="104"/>
                    <a:pt x="194" y="104"/>
                  </a:cubicBezTo>
                  <a:cubicBezTo>
                    <a:pt x="194" y="104"/>
                    <a:pt x="194" y="104"/>
                    <a:pt x="194" y="104"/>
                  </a:cubicBezTo>
                  <a:cubicBezTo>
                    <a:pt x="194" y="104"/>
                    <a:pt x="194" y="104"/>
                    <a:pt x="195" y="104"/>
                  </a:cubicBezTo>
                  <a:cubicBezTo>
                    <a:pt x="195" y="104"/>
                    <a:pt x="195" y="104"/>
                    <a:pt x="195" y="105"/>
                  </a:cubicBezTo>
                  <a:cubicBezTo>
                    <a:pt x="196" y="105"/>
                    <a:pt x="196" y="105"/>
                    <a:pt x="196" y="105"/>
                  </a:cubicBezTo>
                  <a:cubicBezTo>
                    <a:pt x="197" y="105"/>
                    <a:pt x="197" y="106"/>
                    <a:pt x="197" y="107"/>
                  </a:cubicBezTo>
                  <a:cubicBezTo>
                    <a:pt x="197" y="107"/>
                    <a:pt x="197" y="107"/>
                    <a:pt x="197" y="107"/>
                  </a:cubicBezTo>
                  <a:cubicBezTo>
                    <a:pt x="198" y="107"/>
                    <a:pt x="198" y="106"/>
                    <a:pt x="198" y="106"/>
                  </a:cubicBezTo>
                  <a:cubicBezTo>
                    <a:pt x="198" y="106"/>
                    <a:pt x="198" y="105"/>
                    <a:pt x="198" y="105"/>
                  </a:cubicBezTo>
                  <a:cubicBezTo>
                    <a:pt x="198" y="105"/>
                    <a:pt x="198" y="104"/>
                    <a:pt x="198" y="104"/>
                  </a:cubicBezTo>
                  <a:cubicBezTo>
                    <a:pt x="198" y="104"/>
                    <a:pt x="198" y="104"/>
                    <a:pt x="198" y="104"/>
                  </a:cubicBezTo>
                  <a:cubicBezTo>
                    <a:pt x="197" y="104"/>
                    <a:pt x="197" y="103"/>
                    <a:pt x="196" y="104"/>
                  </a:cubicBezTo>
                  <a:cubicBezTo>
                    <a:pt x="196" y="104"/>
                    <a:pt x="195" y="104"/>
                    <a:pt x="195" y="103"/>
                  </a:cubicBezTo>
                  <a:cubicBezTo>
                    <a:pt x="195" y="103"/>
                    <a:pt x="195" y="103"/>
                    <a:pt x="194" y="103"/>
                  </a:cubicBezTo>
                  <a:cubicBezTo>
                    <a:pt x="194" y="102"/>
                    <a:pt x="193" y="102"/>
                    <a:pt x="193" y="103"/>
                  </a:cubicBezTo>
                  <a:cubicBezTo>
                    <a:pt x="192" y="103"/>
                    <a:pt x="192" y="103"/>
                    <a:pt x="192" y="104"/>
                  </a:cubicBezTo>
                  <a:cubicBezTo>
                    <a:pt x="192" y="104"/>
                    <a:pt x="192" y="104"/>
                    <a:pt x="192" y="104"/>
                  </a:cubicBezTo>
                  <a:cubicBezTo>
                    <a:pt x="192" y="104"/>
                    <a:pt x="193" y="104"/>
                    <a:pt x="193" y="104"/>
                  </a:cubicBezTo>
                  <a:close/>
                  <a:moveTo>
                    <a:pt x="190" y="104"/>
                  </a:moveTo>
                  <a:cubicBezTo>
                    <a:pt x="190" y="104"/>
                    <a:pt x="190" y="105"/>
                    <a:pt x="190" y="105"/>
                  </a:cubicBezTo>
                  <a:cubicBezTo>
                    <a:pt x="190" y="105"/>
                    <a:pt x="191" y="105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0" y="104"/>
                    <a:pt x="190" y="104"/>
                    <a:pt x="190" y="104"/>
                  </a:cubicBezTo>
                  <a:cubicBezTo>
                    <a:pt x="190" y="103"/>
                    <a:pt x="190" y="103"/>
                    <a:pt x="190" y="103"/>
                  </a:cubicBezTo>
                  <a:cubicBezTo>
                    <a:pt x="190" y="103"/>
                    <a:pt x="189" y="103"/>
                    <a:pt x="189" y="103"/>
                  </a:cubicBezTo>
                  <a:cubicBezTo>
                    <a:pt x="189" y="104"/>
                    <a:pt x="189" y="104"/>
                    <a:pt x="189" y="104"/>
                  </a:cubicBezTo>
                  <a:cubicBezTo>
                    <a:pt x="190" y="104"/>
                    <a:pt x="190" y="104"/>
                    <a:pt x="190" y="104"/>
                  </a:cubicBezTo>
                  <a:close/>
                  <a:moveTo>
                    <a:pt x="305" y="196"/>
                  </a:moveTo>
                  <a:cubicBezTo>
                    <a:pt x="305" y="196"/>
                    <a:pt x="305" y="196"/>
                    <a:pt x="305" y="196"/>
                  </a:cubicBezTo>
                  <a:cubicBezTo>
                    <a:pt x="305" y="196"/>
                    <a:pt x="305" y="196"/>
                    <a:pt x="305" y="196"/>
                  </a:cubicBezTo>
                  <a:cubicBezTo>
                    <a:pt x="306" y="196"/>
                    <a:pt x="306" y="196"/>
                    <a:pt x="305" y="196"/>
                  </a:cubicBezTo>
                  <a:cubicBezTo>
                    <a:pt x="305" y="196"/>
                    <a:pt x="304" y="196"/>
                    <a:pt x="304" y="196"/>
                  </a:cubicBezTo>
                  <a:cubicBezTo>
                    <a:pt x="304" y="197"/>
                    <a:pt x="303" y="197"/>
                    <a:pt x="303" y="197"/>
                  </a:cubicBezTo>
                  <a:cubicBezTo>
                    <a:pt x="303" y="197"/>
                    <a:pt x="303" y="198"/>
                    <a:pt x="303" y="198"/>
                  </a:cubicBezTo>
                  <a:cubicBezTo>
                    <a:pt x="303" y="198"/>
                    <a:pt x="303" y="198"/>
                    <a:pt x="303" y="198"/>
                  </a:cubicBezTo>
                  <a:cubicBezTo>
                    <a:pt x="303" y="198"/>
                    <a:pt x="303" y="198"/>
                    <a:pt x="304" y="198"/>
                  </a:cubicBezTo>
                  <a:cubicBezTo>
                    <a:pt x="304" y="198"/>
                    <a:pt x="304" y="197"/>
                    <a:pt x="304" y="197"/>
                  </a:cubicBezTo>
                  <a:cubicBezTo>
                    <a:pt x="304" y="197"/>
                    <a:pt x="305" y="197"/>
                    <a:pt x="305" y="197"/>
                  </a:cubicBezTo>
                  <a:cubicBezTo>
                    <a:pt x="305" y="197"/>
                    <a:pt x="305" y="197"/>
                    <a:pt x="305" y="197"/>
                  </a:cubicBezTo>
                  <a:cubicBezTo>
                    <a:pt x="305" y="197"/>
                    <a:pt x="305" y="197"/>
                    <a:pt x="305" y="197"/>
                  </a:cubicBezTo>
                  <a:cubicBezTo>
                    <a:pt x="306" y="197"/>
                    <a:pt x="306" y="196"/>
                    <a:pt x="306" y="196"/>
                  </a:cubicBezTo>
                  <a:cubicBezTo>
                    <a:pt x="306" y="196"/>
                    <a:pt x="306" y="196"/>
                    <a:pt x="306" y="196"/>
                  </a:cubicBezTo>
                  <a:cubicBezTo>
                    <a:pt x="306" y="196"/>
                    <a:pt x="305" y="196"/>
                    <a:pt x="305" y="196"/>
                  </a:cubicBezTo>
                  <a:close/>
                  <a:moveTo>
                    <a:pt x="302" y="204"/>
                  </a:moveTo>
                  <a:cubicBezTo>
                    <a:pt x="302" y="204"/>
                    <a:pt x="302" y="204"/>
                    <a:pt x="302" y="204"/>
                  </a:cubicBezTo>
                  <a:cubicBezTo>
                    <a:pt x="302" y="204"/>
                    <a:pt x="302" y="204"/>
                    <a:pt x="302" y="204"/>
                  </a:cubicBezTo>
                  <a:cubicBezTo>
                    <a:pt x="302" y="204"/>
                    <a:pt x="302" y="204"/>
                    <a:pt x="302" y="204"/>
                  </a:cubicBezTo>
                  <a:cubicBezTo>
                    <a:pt x="302" y="204"/>
                    <a:pt x="302" y="204"/>
                    <a:pt x="302" y="204"/>
                  </a:cubicBezTo>
                  <a:cubicBezTo>
                    <a:pt x="302" y="204"/>
                    <a:pt x="302" y="204"/>
                    <a:pt x="302" y="204"/>
                  </a:cubicBezTo>
                  <a:cubicBezTo>
                    <a:pt x="301" y="204"/>
                    <a:pt x="302" y="203"/>
                    <a:pt x="302" y="203"/>
                  </a:cubicBezTo>
                  <a:cubicBezTo>
                    <a:pt x="302" y="202"/>
                    <a:pt x="301" y="202"/>
                    <a:pt x="301" y="202"/>
                  </a:cubicBezTo>
                  <a:cubicBezTo>
                    <a:pt x="302" y="202"/>
                    <a:pt x="302" y="201"/>
                    <a:pt x="302" y="201"/>
                  </a:cubicBezTo>
                  <a:cubicBezTo>
                    <a:pt x="302" y="201"/>
                    <a:pt x="302" y="201"/>
                    <a:pt x="302" y="200"/>
                  </a:cubicBezTo>
                  <a:cubicBezTo>
                    <a:pt x="302" y="200"/>
                    <a:pt x="302" y="200"/>
                    <a:pt x="302" y="200"/>
                  </a:cubicBezTo>
                  <a:cubicBezTo>
                    <a:pt x="301" y="200"/>
                    <a:pt x="300" y="200"/>
                    <a:pt x="299" y="200"/>
                  </a:cubicBezTo>
                  <a:cubicBezTo>
                    <a:pt x="299" y="200"/>
                    <a:pt x="298" y="201"/>
                    <a:pt x="298" y="201"/>
                  </a:cubicBezTo>
                  <a:cubicBezTo>
                    <a:pt x="297" y="201"/>
                    <a:pt x="297" y="201"/>
                    <a:pt x="296" y="201"/>
                  </a:cubicBezTo>
                  <a:cubicBezTo>
                    <a:pt x="296" y="201"/>
                    <a:pt x="295" y="202"/>
                    <a:pt x="295" y="202"/>
                  </a:cubicBezTo>
                  <a:cubicBezTo>
                    <a:pt x="295" y="202"/>
                    <a:pt x="295" y="202"/>
                    <a:pt x="295" y="202"/>
                  </a:cubicBezTo>
                  <a:cubicBezTo>
                    <a:pt x="295" y="202"/>
                    <a:pt x="295" y="202"/>
                    <a:pt x="295" y="202"/>
                  </a:cubicBezTo>
                  <a:cubicBezTo>
                    <a:pt x="295" y="202"/>
                    <a:pt x="295" y="202"/>
                    <a:pt x="295" y="202"/>
                  </a:cubicBezTo>
                  <a:cubicBezTo>
                    <a:pt x="295" y="202"/>
                    <a:pt x="295" y="202"/>
                    <a:pt x="295" y="202"/>
                  </a:cubicBezTo>
                  <a:cubicBezTo>
                    <a:pt x="295" y="202"/>
                    <a:pt x="295" y="202"/>
                    <a:pt x="295" y="202"/>
                  </a:cubicBezTo>
                  <a:cubicBezTo>
                    <a:pt x="295" y="202"/>
                    <a:pt x="295" y="202"/>
                    <a:pt x="295" y="203"/>
                  </a:cubicBezTo>
                  <a:cubicBezTo>
                    <a:pt x="295" y="203"/>
                    <a:pt x="295" y="203"/>
                    <a:pt x="295" y="203"/>
                  </a:cubicBezTo>
                  <a:cubicBezTo>
                    <a:pt x="295" y="203"/>
                    <a:pt x="298" y="203"/>
                    <a:pt x="297" y="204"/>
                  </a:cubicBezTo>
                  <a:cubicBezTo>
                    <a:pt x="297" y="204"/>
                    <a:pt x="297" y="204"/>
                    <a:pt x="297" y="205"/>
                  </a:cubicBezTo>
                  <a:cubicBezTo>
                    <a:pt x="297" y="205"/>
                    <a:pt x="297" y="205"/>
                    <a:pt x="297" y="205"/>
                  </a:cubicBezTo>
                  <a:cubicBezTo>
                    <a:pt x="297" y="205"/>
                    <a:pt x="297" y="206"/>
                    <a:pt x="297" y="206"/>
                  </a:cubicBezTo>
                  <a:cubicBezTo>
                    <a:pt x="297" y="206"/>
                    <a:pt x="296" y="206"/>
                    <a:pt x="296" y="206"/>
                  </a:cubicBezTo>
                  <a:cubicBezTo>
                    <a:pt x="295" y="206"/>
                    <a:pt x="295" y="207"/>
                    <a:pt x="294" y="207"/>
                  </a:cubicBezTo>
                  <a:cubicBezTo>
                    <a:pt x="294" y="207"/>
                    <a:pt x="294" y="207"/>
                    <a:pt x="294" y="207"/>
                  </a:cubicBezTo>
                  <a:cubicBezTo>
                    <a:pt x="294" y="207"/>
                    <a:pt x="294" y="207"/>
                    <a:pt x="294" y="207"/>
                  </a:cubicBezTo>
                  <a:cubicBezTo>
                    <a:pt x="295" y="207"/>
                    <a:pt x="295" y="207"/>
                    <a:pt x="296" y="207"/>
                  </a:cubicBezTo>
                  <a:cubicBezTo>
                    <a:pt x="297" y="207"/>
                    <a:pt x="298" y="207"/>
                    <a:pt x="298" y="207"/>
                  </a:cubicBezTo>
                  <a:cubicBezTo>
                    <a:pt x="298" y="207"/>
                    <a:pt x="298" y="207"/>
                    <a:pt x="299" y="207"/>
                  </a:cubicBezTo>
                  <a:cubicBezTo>
                    <a:pt x="299" y="207"/>
                    <a:pt x="300" y="207"/>
                    <a:pt x="300" y="207"/>
                  </a:cubicBezTo>
                  <a:cubicBezTo>
                    <a:pt x="301" y="207"/>
                    <a:pt x="302" y="207"/>
                    <a:pt x="303" y="207"/>
                  </a:cubicBezTo>
                  <a:cubicBezTo>
                    <a:pt x="303" y="207"/>
                    <a:pt x="303" y="206"/>
                    <a:pt x="303" y="206"/>
                  </a:cubicBezTo>
                  <a:cubicBezTo>
                    <a:pt x="303" y="205"/>
                    <a:pt x="302" y="205"/>
                    <a:pt x="302" y="204"/>
                  </a:cubicBezTo>
                  <a:close/>
                  <a:moveTo>
                    <a:pt x="146" y="70"/>
                  </a:moveTo>
                  <a:cubicBezTo>
                    <a:pt x="146" y="70"/>
                    <a:pt x="146" y="70"/>
                    <a:pt x="146" y="70"/>
                  </a:cubicBezTo>
                  <a:cubicBezTo>
                    <a:pt x="146" y="70"/>
                    <a:pt x="146" y="70"/>
                    <a:pt x="146" y="70"/>
                  </a:cubicBezTo>
                  <a:cubicBezTo>
                    <a:pt x="147" y="70"/>
                    <a:pt x="147" y="70"/>
                    <a:pt x="148" y="71"/>
                  </a:cubicBezTo>
                  <a:cubicBezTo>
                    <a:pt x="148" y="71"/>
                    <a:pt x="149" y="71"/>
                    <a:pt x="149" y="71"/>
                  </a:cubicBezTo>
                  <a:cubicBezTo>
                    <a:pt x="150" y="71"/>
                    <a:pt x="150" y="72"/>
                    <a:pt x="150" y="72"/>
                  </a:cubicBezTo>
                  <a:cubicBezTo>
                    <a:pt x="151" y="72"/>
                    <a:pt x="151" y="73"/>
                    <a:pt x="151" y="74"/>
                  </a:cubicBezTo>
                  <a:cubicBezTo>
                    <a:pt x="151" y="74"/>
                    <a:pt x="151" y="74"/>
                    <a:pt x="151" y="75"/>
                  </a:cubicBezTo>
                  <a:cubicBezTo>
                    <a:pt x="151" y="75"/>
                    <a:pt x="151" y="75"/>
                    <a:pt x="151" y="76"/>
                  </a:cubicBezTo>
                  <a:cubicBezTo>
                    <a:pt x="151" y="76"/>
                    <a:pt x="151" y="76"/>
                    <a:pt x="150" y="75"/>
                  </a:cubicBezTo>
                  <a:cubicBezTo>
                    <a:pt x="150" y="75"/>
                    <a:pt x="150" y="75"/>
                    <a:pt x="150" y="75"/>
                  </a:cubicBezTo>
                  <a:cubicBezTo>
                    <a:pt x="149" y="75"/>
                    <a:pt x="151" y="77"/>
                    <a:pt x="151" y="77"/>
                  </a:cubicBezTo>
                  <a:cubicBezTo>
                    <a:pt x="151" y="77"/>
                    <a:pt x="151" y="77"/>
                    <a:pt x="151" y="77"/>
                  </a:cubicBezTo>
                  <a:cubicBezTo>
                    <a:pt x="151" y="77"/>
                    <a:pt x="151" y="77"/>
                    <a:pt x="151" y="77"/>
                  </a:cubicBezTo>
                  <a:cubicBezTo>
                    <a:pt x="151" y="77"/>
                    <a:pt x="151" y="77"/>
                    <a:pt x="151" y="77"/>
                  </a:cubicBezTo>
                  <a:cubicBezTo>
                    <a:pt x="151" y="77"/>
                    <a:pt x="151" y="77"/>
                    <a:pt x="151" y="77"/>
                  </a:cubicBezTo>
                  <a:cubicBezTo>
                    <a:pt x="151" y="77"/>
                    <a:pt x="152" y="77"/>
                    <a:pt x="152" y="77"/>
                  </a:cubicBezTo>
                  <a:cubicBezTo>
                    <a:pt x="152" y="77"/>
                    <a:pt x="152" y="76"/>
                    <a:pt x="152" y="76"/>
                  </a:cubicBezTo>
                  <a:cubicBezTo>
                    <a:pt x="152" y="76"/>
                    <a:pt x="152" y="75"/>
                    <a:pt x="152" y="75"/>
                  </a:cubicBezTo>
                  <a:cubicBezTo>
                    <a:pt x="152" y="75"/>
                    <a:pt x="152" y="74"/>
                    <a:pt x="152" y="74"/>
                  </a:cubicBezTo>
                  <a:cubicBezTo>
                    <a:pt x="152" y="74"/>
                    <a:pt x="152" y="72"/>
                    <a:pt x="151" y="72"/>
                  </a:cubicBezTo>
                  <a:cubicBezTo>
                    <a:pt x="150" y="71"/>
                    <a:pt x="150" y="71"/>
                    <a:pt x="150" y="71"/>
                  </a:cubicBezTo>
                  <a:cubicBezTo>
                    <a:pt x="149" y="70"/>
                    <a:pt x="149" y="70"/>
                    <a:pt x="148" y="70"/>
                  </a:cubicBezTo>
                  <a:cubicBezTo>
                    <a:pt x="148" y="70"/>
                    <a:pt x="147" y="70"/>
                    <a:pt x="147" y="69"/>
                  </a:cubicBezTo>
                  <a:cubicBezTo>
                    <a:pt x="147" y="69"/>
                    <a:pt x="147" y="69"/>
                    <a:pt x="147" y="69"/>
                  </a:cubicBezTo>
                  <a:cubicBezTo>
                    <a:pt x="147" y="69"/>
                    <a:pt x="146" y="69"/>
                    <a:pt x="146" y="69"/>
                  </a:cubicBezTo>
                  <a:cubicBezTo>
                    <a:pt x="146" y="69"/>
                    <a:pt x="146" y="69"/>
                    <a:pt x="146" y="69"/>
                  </a:cubicBezTo>
                  <a:cubicBezTo>
                    <a:pt x="146" y="69"/>
                    <a:pt x="146" y="69"/>
                    <a:pt x="146" y="69"/>
                  </a:cubicBezTo>
                  <a:cubicBezTo>
                    <a:pt x="146" y="69"/>
                    <a:pt x="146" y="69"/>
                    <a:pt x="146" y="69"/>
                  </a:cubicBezTo>
                  <a:cubicBezTo>
                    <a:pt x="146" y="69"/>
                    <a:pt x="146" y="69"/>
                    <a:pt x="146" y="69"/>
                  </a:cubicBezTo>
                  <a:cubicBezTo>
                    <a:pt x="146" y="69"/>
                    <a:pt x="146" y="70"/>
                    <a:pt x="145" y="70"/>
                  </a:cubicBezTo>
                  <a:cubicBezTo>
                    <a:pt x="145" y="70"/>
                    <a:pt x="146" y="71"/>
                    <a:pt x="146" y="70"/>
                  </a:cubicBezTo>
                  <a:close/>
                  <a:moveTo>
                    <a:pt x="159" y="89"/>
                  </a:moveTo>
                  <a:cubicBezTo>
                    <a:pt x="159" y="89"/>
                    <a:pt x="159" y="89"/>
                    <a:pt x="159" y="89"/>
                  </a:cubicBezTo>
                  <a:cubicBezTo>
                    <a:pt x="159" y="89"/>
                    <a:pt x="159" y="89"/>
                    <a:pt x="159" y="89"/>
                  </a:cubicBezTo>
                  <a:cubicBezTo>
                    <a:pt x="159" y="89"/>
                    <a:pt x="159" y="89"/>
                    <a:pt x="159" y="89"/>
                  </a:cubicBezTo>
                  <a:cubicBezTo>
                    <a:pt x="159" y="89"/>
                    <a:pt x="159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9" y="90"/>
                    <a:pt x="159" y="89"/>
                    <a:pt x="159" y="89"/>
                  </a:cubicBezTo>
                  <a:cubicBezTo>
                    <a:pt x="159" y="89"/>
                    <a:pt x="159" y="89"/>
                    <a:pt x="159" y="89"/>
                  </a:cubicBezTo>
                  <a:cubicBezTo>
                    <a:pt x="159" y="89"/>
                    <a:pt x="159" y="89"/>
                    <a:pt x="159" y="89"/>
                  </a:cubicBezTo>
                  <a:cubicBezTo>
                    <a:pt x="159" y="89"/>
                    <a:pt x="159" y="89"/>
                    <a:pt x="159" y="89"/>
                  </a:cubicBezTo>
                  <a:cubicBezTo>
                    <a:pt x="159" y="89"/>
                    <a:pt x="159" y="89"/>
                    <a:pt x="159" y="89"/>
                  </a:cubicBezTo>
                  <a:close/>
                  <a:moveTo>
                    <a:pt x="155" y="88"/>
                  </a:moveTo>
                  <a:cubicBezTo>
                    <a:pt x="155" y="89"/>
                    <a:pt x="156" y="89"/>
                    <a:pt x="156" y="89"/>
                  </a:cubicBezTo>
                  <a:cubicBezTo>
                    <a:pt x="156" y="89"/>
                    <a:pt x="157" y="89"/>
                    <a:pt x="157" y="89"/>
                  </a:cubicBezTo>
                  <a:cubicBezTo>
                    <a:pt x="157" y="89"/>
                    <a:pt x="157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7" y="88"/>
                    <a:pt x="157" y="88"/>
                    <a:pt x="157" y="88"/>
                  </a:cubicBezTo>
                  <a:cubicBezTo>
                    <a:pt x="157" y="88"/>
                    <a:pt x="156" y="88"/>
                    <a:pt x="156" y="88"/>
                  </a:cubicBezTo>
                  <a:cubicBezTo>
                    <a:pt x="156" y="88"/>
                    <a:pt x="156" y="88"/>
                    <a:pt x="156" y="88"/>
                  </a:cubicBezTo>
                  <a:cubicBezTo>
                    <a:pt x="155" y="88"/>
                    <a:pt x="155" y="88"/>
                    <a:pt x="155" y="88"/>
                  </a:cubicBezTo>
                  <a:cubicBezTo>
                    <a:pt x="155" y="87"/>
                    <a:pt x="155" y="87"/>
                    <a:pt x="154" y="87"/>
                  </a:cubicBezTo>
                  <a:cubicBezTo>
                    <a:pt x="154" y="87"/>
                    <a:pt x="154" y="87"/>
                    <a:pt x="154" y="87"/>
                  </a:cubicBezTo>
                  <a:cubicBezTo>
                    <a:pt x="154" y="86"/>
                    <a:pt x="153" y="86"/>
                    <a:pt x="153" y="87"/>
                  </a:cubicBezTo>
                  <a:cubicBezTo>
                    <a:pt x="153" y="87"/>
                    <a:pt x="153" y="87"/>
                    <a:pt x="153" y="87"/>
                  </a:cubicBezTo>
                  <a:cubicBezTo>
                    <a:pt x="154" y="88"/>
                    <a:pt x="155" y="88"/>
                    <a:pt x="155" y="88"/>
                  </a:cubicBezTo>
                  <a:close/>
                  <a:moveTo>
                    <a:pt x="156" y="77"/>
                  </a:moveTo>
                  <a:cubicBezTo>
                    <a:pt x="156" y="77"/>
                    <a:pt x="156" y="77"/>
                    <a:pt x="156" y="77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6" y="78"/>
                    <a:pt x="157" y="78"/>
                    <a:pt x="157" y="78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7" y="78"/>
                    <a:pt x="157" y="78"/>
                    <a:pt x="157" y="79"/>
                  </a:cubicBezTo>
                  <a:cubicBezTo>
                    <a:pt x="157" y="79"/>
                    <a:pt x="157" y="79"/>
                    <a:pt x="157" y="79"/>
                  </a:cubicBezTo>
                  <a:cubicBezTo>
                    <a:pt x="157" y="79"/>
                    <a:pt x="157" y="79"/>
                    <a:pt x="157" y="79"/>
                  </a:cubicBezTo>
                  <a:cubicBezTo>
                    <a:pt x="157" y="79"/>
                    <a:pt x="157" y="79"/>
                    <a:pt x="158" y="80"/>
                  </a:cubicBezTo>
                  <a:cubicBezTo>
                    <a:pt x="158" y="80"/>
                    <a:pt x="158" y="80"/>
                    <a:pt x="158" y="80"/>
                  </a:cubicBezTo>
                  <a:cubicBezTo>
                    <a:pt x="158" y="80"/>
                    <a:pt x="158" y="80"/>
                    <a:pt x="158" y="80"/>
                  </a:cubicBezTo>
                  <a:cubicBezTo>
                    <a:pt x="158" y="80"/>
                    <a:pt x="158" y="80"/>
                    <a:pt x="158" y="80"/>
                  </a:cubicBezTo>
                  <a:cubicBezTo>
                    <a:pt x="158" y="79"/>
                    <a:pt x="157" y="80"/>
                    <a:pt x="157" y="80"/>
                  </a:cubicBezTo>
                  <a:cubicBezTo>
                    <a:pt x="158" y="80"/>
                    <a:pt x="158" y="80"/>
                    <a:pt x="158" y="80"/>
                  </a:cubicBezTo>
                  <a:cubicBezTo>
                    <a:pt x="159" y="80"/>
                    <a:pt x="159" y="81"/>
                    <a:pt x="159" y="81"/>
                  </a:cubicBezTo>
                  <a:cubicBezTo>
                    <a:pt x="159" y="81"/>
                    <a:pt x="158" y="81"/>
                    <a:pt x="158" y="82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58" y="82"/>
                    <a:pt x="158" y="82"/>
                    <a:pt x="158" y="82"/>
                  </a:cubicBezTo>
                  <a:cubicBezTo>
                    <a:pt x="159" y="82"/>
                    <a:pt x="159" y="82"/>
                    <a:pt x="159" y="82"/>
                  </a:cubicBezTo>
                  <a:cubicBezTo>
                    <a:pt x="159" y="82"/>
                    <a:pt x="160" y="82"/>
                    <a:pt x="160" y="82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60" y="82"/>
                    <a:pt x="160" y="82"/>
                    <a:pt x="160" y="81"/>
                  </a:cubicBezTo>
                  <a:cubicBezTo>
                    <a:pt x="160" y="81"/>
                    <a:pt x="160" y="81"/>
                    <a:pt x="160" y="81"/>
                  </a:cubicBezTo>
                  <a:cubicBezTo>
                    <a:pt x="160" y="81"/>
                    <a:pt x="160" y="81"/>
                    <a:pt x="160" y="81"/>
                  </a:cubicBezTo>
                  <a:cubicBezTo>
                    <a:pt x="160" y="81"/>
                    <a:pt x="160" y="81"/>
                    <a:pt x="160" y="81"/>
                  </a:cubicBezTo>
                  <a:cubicBezTo>
                    <a:pt x="160" y="81"/>
                    <a:pt x="160" y="81"/>
                    <a:pt x="160" y="81"/>
                  </a:cubicBezTo>
                  <a:cubicBezTo>
                    <a:pt x="160" y="81"/>
                    <a:pt x="160" y="81"/>
                    <a:pt x="159" y="81"/>
                  </a:cubicBezTo>
                  <a:cubicBezTo>
                    <a:pt x="159" y="81"/>
                    <a:pt x="159" y="80"/>
                    <a:pt x="159" y="80"/>
                  </a:cubicBezTo>
                  <a:cubicBezTo>
                    <a:pt x="159" y="80"/>
                    <a:pt x="158" y="80"/>
                    <a:pt x="158" y="79"/>
                  </a:cubicBezTo>
                  <a:cubicBezTo>
                    <a:pt x="158" y="79"/>
                    <a:pt x="158" y="79"/>
                    <a:pt x="158" y="79"/>
                  </a:cubicBezTo>
                  <a:cubicBezTo>
                    <a:pt x="158" y="79"/>
                    <a:pt x="158" y="79"/>
                    <a:pt x="158" y="79"/>
                  </a:cubicBezTo>
                  <a:cubicBezTo>
                    <a:pt x="158" y="79"/>
                    <a:pt x="157" y="79"/>
                    <a:pt x="157" y="78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7" y="78"/>
                    <a:pt x="157" y="78"/>
                    <a:pt x="157" y="78"/>
                  </a:cubicBezTo>
                  <a:cubicBezTo>
                    <a:pt x="157" y="77"/>
                    <a:pt x="157" y="77"/>
                    <a:pt x="157" y="77"/>
                  </a:cubicBezTo>
                  <a:cubicBezTo>
                    <a:pt x="157" y="77"/>
                    <a:pt x="157" y="77"/>
                    <a:pt x="157" y="77"/>
                  </a:cubicBezTo>
                  <a:cubicBezTo>
                    <a:pt x="157" y="77"/>
                    <a:pt x="157" y="77"/>
                    <a:pt x="157" y="77"/>
                  </a:cubicBezTo>
                  <a:cubicBezTo>
                    <a:pt x="157" y="77"/>
                    <a:pt x="157" y="77"/>
                    <a:pt x="157" y="77"/>
                  </a:cubicBezTo>
                  <a:cubicBezTo>
                    <a:pt x="157" y="77"/>
                    <a:pt x="157" y="77"/>
                    <a:pt x="157" y="77"/>
                  </a:cubicBezTo>
                  <a:cubicBezTo>
                    <a:pt x="157" y="77"/>
                    <a:pt x="157" y="77"/>
                    <a:pt x="157" y="77"/>
                  </a:cubicBezTo>
                  <a:cubicBezTo>
                    <a:pt x="157" y="77"/>
                    <a:pt x="157" y="77"/>
                    <a:pt x="157" y="77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5" y="77"/>
                    <a:pt x="155" y="77"/>
                    <a:pt x="156" y="77"/>
                  </a:cubicBezTo>
                  <a:cubicBezTo>
                    <a:pt x="156" y="77"/>
                    <a:pt x="156" y="77"/>
                    <a:pt x="156" y="77"/>
                  </a:cubicBezTo>
                  <a:close/>
                  <a:moveTo>
                    <a:pt x="160" y="87"/>
                  </a:moveTo>
                  <a:cubicBezTo>
                    <a:pt x="160" y="87"/>
                    <a:pt x="160" y="87"/>
                    <a:pt x="160" y="87"/>
                  </a:cubicBezTo>
                  <a:cubicBezTo>
                    <a:pt x="161" y="88"/>
                    <a:pt x="161" y="88"/>
                    <a:pt x="162" y="89"/>
                  </a:cubicBezTo>
                  <a:cubicBezTo>
                    <a:pt x="162" y="90"/>
                    <a:pt x="163" y="91"/>
                    <a:pt x="161" y="91"/>
                  </a:cubicBezTo>
                  <a:cubicBezTo>
                    <a:pt x="161" y="91"/>
                    <a:pt x="161" y="91"/>
                    <a:pt x="161" y="91"/>
                  </a:cubicBezTo>
                  <a:cubicBezTo>
                    <a:pt x="161" y="92"/>
                    <a:pt x="162" y="92"/>
                    <a:pt x="162" y="92"/>
                  </a:cubicBezTo>
                  <a:cubicBezTo>
                    <a:pt x="162" y="92"/>
                    <a:pt x="162" y="92"/>
                    <a:pt x="163" y="92"/>
                  </a:cubicBezTo>
                  <a:cubicBezTo>
                    <a:pt x="163" y="92"/>
                    <a:pt x="164" y="93"/>
                    <a:pt x="164" y="93"/>
                  </a:cubicBezTo>
                  <a:cubicBezTo>
                    <a:pt x="165" y="93"/>
                    <a:pt x="165" y="94"/>
                    <a:pt x="165" y="94"/>
                  </a:cubicBezTo>
                  <a:cubicBezTo>
                    <a:pt x="165" y="94"/>
                    <a:pt x="165" y="94"/>
                    <a:pt x="165" y="94"/>
                  </a:cubicBezTo>
                  <a:cubicBezTo>
                    <a:pt x="166" y="93"/>
                    <a:pt x="166" y="93"/>
                    <a:pt x="165" y="92"/>
                  </a:cubicBezTo>
                  <a:cubicBezTo>
                    <a:pt x="165" y="92"/>
                    <a:pt x="165" y="92"/>
                    <a:pt x="164" y="92"/>
                  </a:cubicBezTo>
                  <a:cubicBezTo>
                    <a:pt x="164" y="92"/>
                    <a:pt x="164" y="92"/>
                    <a:pt x="164" y="92"/>
                  </a:cubicBezTo>
                  <a:cubicBezTo>
                    <a:pt x="163" y="92"/>
                    <a:pt x="164" y="91"/>
                    <a:pt x="164" y="91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3" y="91"/>
                    <a:pt x="162" y="89"/>
                    <a:pt x="162" y="89"/>
                  </a:cubicBezTo>
                  <a:cubicBezTo>
                    <a:pt x="162" y="88"/>
                    <a:pt x="161" y="88"/>
                    <a:pt x="161" y="87"/>
                  </a:cubicBezTo>
                  <a:cubicBezTo>
                    <a:pt x="161" y="87"/>
                    <a:pt x="160" y="87"/>
                    <a:pt x="160" y="87"/>
                  </a:cubicBezTo>
                  <a:cubicBezTo>
                    <a:pt x="160" y="87"/>
                    <a:pt x="160" y="87"/>
                    <a:pt x="160" y="87"/>
                  </a:cubicBezTo>
                  <a:cubicBezTo>
                    <a:pt x="160" y="86"/>
                    <a:pt x="160" y="86"/>
                    <a:pt x="160" y="87"/>
                  </a:cubicBezTo>
                  <a:close/>
                  <a:moveTo>
                    <a:pt x="164" y="87"/>
                  </a:moveTo>
                  <a:cubicBezTo>
                    <a:pt x="164" y="87"/>
                    <a:pt x="164" y="87"/>
                    <a:pt x="164" y="87"/>
                  </a:cubicBezTo>
                  <a:cubicBezTo>
                    <a:pt x="164" y="87"/>
                    <a:pt x="164" y="87"/>
                    <a:pt x="164" y="87"/>
                  </a:cubicBezTo>
                  <a:cubicBezTo>
                    <a:pt x="164" y="87"/>
                    <a:pt x="164" y="87"/>
                    <a:pt x="165" y="87"/>
                  </a:cubicBezTo>
                  <a:cubicBezTo>
                    <a:pt x="165" y="87"/>
                    <a:pt x="165" y="87"/>
                    <a:pt x="165" y="87"/>
                  </a:cubicBezTo>
                  <a:cubicBezTo>
                    <a:pt x="165" y="87"/>
                    <a:pt x="165" y="87"/>
                    <a:pt x="165" y="87"/>
                  </a:cubicBezTo>
                  <a:cubicBezTo>
                    <a:pt x="165" y="87"/>
                    <a:pt x="165" y="87"/>
                    <a:pt x="165" y="87"/>
                  </a:cubicBezTo>
                  <a:cubicBezTo>
                    <a:pt x="165" y="87"/>
                    <a:pt x="165" y="87"/>
                    <a:pt x="165" y="87"/>
                  </a:cubicBezTo>
                  <a:cubicBezTo>
                    <a:pt x="165" y="87"/>
                    <a:pt x="165" y="87"/>
                    <a:pt x="165" y="86"/>
                  </a:cubicBezTo>
                  <a:cubicBezTo>
                    <a:pt x="165" y="86"/>
                    <a:pt x="165" y="86"/>
                    <a:pt x="165" y="86"/>
                  </a:cubicBezTo>
                  <a:cubicBezTo>
                    <a:pt x="165" y="86"/>
                    <a:pt x="165" y="86"/>
                    <a:pt x="166" y="86"/>
                  </a:cubicBezTo>
                  <a:cubicBezTo>
                    <a:pt x="166" y="86"/>
                    <a:pt x="165" y="86"/>
                    <a:pt x="165" y="86"/>
                  </a:cubicBezTo>
                  <a:cubicBezTo>
                    <a:pt x="165" y="86"/>
                    <a:pt x="165" y="86"/>
                    <a:pt x="165" y="86"/>
                  </a:cubicBezTo>
                  <a:cubicBezTo>
                    <a:pt x="165" y="86"/>
                    <a:pt x="165" y="86"/>
                    <a:pt x="165" y="86"/>
                  </a:cubicBezTo>
                  <a:cubicBezTo>
                    <a:pt x="165" y="86"/>
                    <a:pt x="165" y="86"/>
                    <a:pt x="165" y="86"/>
                  </a:cubicBezTo>
                  <a:cubicBezTo>
                    <a:pt x="165" y="86"/>
                    <a:pt x="165" y="86"/>
                    <a:pt x="165" y="86"/>
                  </a:cubicBezTo>
                  <a:cubicBezTo>
                    <a:pt x="165" y="86"/>
                    <a:pt x="165" y="86"/>
                    <a:pt x="165" y="86"/>
                  </a:cubicBezTo>
                  <a:cubicBezTo>
                    <a:pt x="165" y="86"/>
                    <a:pt x="165" y="86"/>
                    <a:pt x="165" y="86"/>
                  </a:cubicBezTo>
                  <a:cubicBezTo>
                    <a:pt x="164" y="86"/>
                    <a:pt x="164" y="86"/>
                    <a:pt x="164" y="86"/>
                  </a:cubicBezTo>
                  <a:cubicBezTo>
                    <a:pt x="164" y="86"/>
                    <a:pt x="164" y="86"/>
                    <a:pt x="164" y="87"/>
                  </a:cubicBezTo>
                  <a:cubicBezTo>
                    <a:pt x="163" y="87"/>
                    <a:pt x="164" y="87"/>
                    <a:pt x="164" y="87"/>
                  </a:cubicBezTo>
                  <a:cubicBezTo>
                    <a:pt x="164" y="87"/>
                    <a:pt x="164" y="87"/>
                    <a:pt x="164" y="87"/>
                  </a:cubicBezTo>
                  <a:close/>
                  <a:moveTo>
                    <a:pt x="129" y="78"/>
                  </a:moveTo>
                  <a:cubicBezTo>
                    <a:pt x="129" y="78"/>
                    <a:pt x="129" y="78"/>
                    <a:pt x="129" y="78"/>
                  </a:cubicBezTo>
                  <a:cubicBezTo>
                    <a:pt x="129" y="79"/>
                    <a:pt x="131" y="80"/>
                    <a:pt x="131" y="79"/>
                  </a:cubicBezTo>
                  <a:cubicBezTo>
                    <a:pt x="131" y="79"/>
                    <a:pt x="132" y="79"/>
                    <a:pt x="133" y="79"/>
                  </a:cubicBezTo>
                  <a:cubicBezTo>
                    <a:pt x="133" y="79"/>
                    <a:pt x="133" y="80"/>
                    <a:pt x="133" y="80"/>
                  </a:cubicBezTo>
                  <a:cubicBezTo>
                    <a:pt x="133" y="80"/>
                    <a:pt x="133" y="80"/>
                    <a:pt x="133" y="80"/>
                  </a:cubicBezTo>
                  <a:cubicBezTo>
                    <a:pt x="133" y="80"/>
                    <a:pt x="134" y="81"/>
                    <a:pt x="134" y="81"/>
                  </a:cubicBezTo>
                  <a:cubicBezTo>
                    <a:pt x="134" y="81"/>
                    <a:pt x="134" y="81"/>
                    <a:pt x="134" y="81"/>
                  </a:cubicBezTo>
                  <a:cubicBezTo>
                    <a:pt x="134" y="82"/>
                    <a:pt x="135" y="82"/>
                    <a:pt x="135" y="82"/>
                  </a:cubicBezTo>
                  <a:cubicBezTo>
                    <a:pt x="135" y="82"/>
                    <a:pt x="135" y="83"/>
                    <a:pt x="136" y="83"/>
                  </a:cubicBezTo>
                  <a:cubicBezTo>
                    <a:pt x="136" y="83"/>
                    <a:pt x="136" y="83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6" y="84"/>
                    <a:pt x="136" y="84"/>
                    <a:pt x="136" y="85"/>
                  </a:cubicBezTo>
                  <a:cubicBezTo>
                    <a:pt x="137" y="85"/>
                    <a:pt x="137" y="85"/>
                    <a:pt x="137" y="85"/>
                  </a:cubicBezTo>
                  <a:cubicBezTo>
                    <a:pt x="137" y="85"/>
                    <a:pt x="137" y="85"/>
                    <a:pt x="137" y="85"/>
                  </a:cubicBezTo>
                  <a:cubicBezTo>
                    <a:pt x="137" y="85"/>
                    <a:pt x="137" y="86"/>
                    <a:pt x="137" y="86"/>
                  </a:cubicBezTo>
                  <a:cubicBezTo>
                    <a:pt x="137" y="86"/>
                    <a:pt x="137" y="86"/>
                    <a:pt x="138" y="86"/>
                  </a:cubicBezTo>
                  <a:cubicBezTo>
                    <a:pt x="138" y="86"/>
                    <a:pt x="138" y="87"/>
                    <a:pt x="139" y="86"/>
                  </a:cubicBezTo>
                  <a:cubicBezTo>
                    <a:pt x="139" y="85"/>
                    <a:pt x="139" y="85"/>
                    <a:pt x="139" y="84"/>
                  </a:cubicBezTo>
                  <a:cubicBezTo>
                    <a:pt x="139" y="84"/>
                    <a:pt x="139" y="84"/>
                    <a:pt x="139" y="84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39" y="83"/>
                    <a:pt x="139" y="83"/>
                    <a:pt x="139" y="83"/>
                  </a:cubicBezTo>
                  <a:cubicBezTo>
                    <a:pt x="139" y="82"/>
                    <a:pt x="139" y="82"/>
                    <a:pt x="138" y="82"/>
                  </a:cubicBezTo>
                  <a:cubicBezTo>
                    <a:pt x="138" y="82"/>
                    <a:pt x="138" y="82"/>
                    <a:pt x="138" y="82"/>
                  </a:cubicBezTo>
                  <a:cubicBezTo>
                    <a:pt x="138" y="82"/>
                    <a:pt x="138" y="82"/>
                    <a:pt x="138" y="82"/>
                  </a:cubicBezTo>
                  <a:cubicBezTo>
                    <a:pt x="138" y="82"/>
                    <a:pt x="138" y="82"/>
                    <a:pt x="138" y="82"/>
                  </a:cubicBezTo>
                  <a:cubicBezTo>
                    <a:pt x="138" y="82"/>
                    <a:pt x="138" y="82"/>
                    <a:pt x="138" y="82"/>
                  </a:cubicBezTo>
                  <a:cubicBezTo>
                    <a:pt x="138" y="82"/>
                    <a:pt x="138" y="82"/>
                    <a:pt x="138" y="82"/>
                  </a:cubicBezTo>
                  <a:cubicBezTo>
                    <a:pt x="138" y="82"/>
                    <a:pt x="138" y="82"/>
                    <a:pt x="138" y="82"/>
                  </a:cubicBezTo>
                  <a:cubicBezTo>
                    <a:pt x="138" y="82"/>
                    <a:pt x="138" y="81"/>
                    <a:pt x="138" y="81"/>
                  </a:cubicBezTo>
                  <a:cubicBezTo>
                    <a:pt x="138" y="81"/>
                    <a:pt x="138" y="81"/>
                    <a:pt x="138" y="81"/>
                  </a:cubicBezTo>
                  <a:cubicBezTo>
                    <a:pt x="137" y="80"/>
                    <a:pt x="137" y="80"/>
                    <a:pt x="137" y="80"/>
                  </a:cubicBezTo>
                  <a:cubicBezTo>
                    <a:pt x="137" y="80"/>
                    <a:pt x="137" y="80"/>
                    <a:pt x="137" y="80"/>
                  </a:cubicBezTo>
                  <a:cubicBezTo>
                    <a:pt x="137" y="80"/>
                    <a:pt x="137" y="80"/>
                    <a:pt x="137" y="80"/>
                  </a:cubicBezTo>
                  <a:cubicBezTo>
                    <a:pt x="136" y="80"/>
                    <a:pt x="136" y="81"/>
                    <a:pt x="137" y="81"/>
                  </a:cubicBezTo>
                  <a:cubicBezTo>
                    <a:pt x="137" y="81"/>
                    <a:pt x="137" y="81"/>
                    <a:pt x="137" y="81"/>
                  </a:cubicBezTo>
                  <a:cubicBezTo>
                    <a:pt x="137" y="81"/>
                    <a:pt x="137" y="82"/>
                    <a:pt x="137" y="82"/>
                  </a:cubicBezTo>
                  <a:cubicBezTo>
                    <a:pt x="137" y="81"/>
                    <a:pt x="137" y="81"/>
                    <a:pt x="137" y="81"/>
                  </a:cubicBezTo>
                  <a:cubicBezTo>
                    <a:pt x="137" y="81"/>
                    <a:pt x="136" y="81"/>
                    <a:pt x="136" y="82"/>
                  </a:cubicBezTo>
                  <a:cubicBezTo>
                    <a:pt x="136" y="82"/>
                    <a:pt x="136" y="82"/>
                    <a:pt x="136" y="82"/>
                  </a:cubicBezTo>
                  <a:cubicBezTo>
                    <a:pt x="136" y="82"/>
                    <a:pt x="135" y="81"/>
                    <a:pt x="135" y="81"/>
                  </a:cubicBezTo>
                  <a:cubicBezTo>
                    <a:pt x="134" y="81"/>
                    <a:pt x="135" y="80"/>
                    <a:pt x="135" y="80"/>
                  </a:cubicBezTo>
                  <a:cubicBezTo>
                    <a:pt x="136" y="80"/>
                    <a:pt x="135" y="80"/>
                    <a:pt x="135" y="80"/>
                  </a:cubicBezTo>
                  <a:cubicBezTo>
                    <a:pt x="135" y="80"/>
                    <a:pt x="136" y="79"/>
                    <a:pt x="136" y="79"/>
                  </a:cubicBezTo>
                  <a:cubicBezTo>
                    <a:pt x="137" y="79"/>
                    <a:pt x="137" y="79"/>
                    <a:pt x="137" y="78"/>
                  </a:cubicBezTo>
                  <a:cubicBezTo>
                    <a:pt x="137" y="78"/>
                    <a:pt x="136" y="77"/>
                    <a:pt x="136" y="76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34" y="74"/>
                    <a:pt x="134" y="74"/>
                    <a:pt x="134" y="73"/>
                  </a:cubicBezTo>
                  <a:cubicBezTo>
                    <a:pt x="134" y="73"/>
                    <a:pt x="133" y="73"/>
                    <a:pt x="133" y="73"/>
                  </a:cubicBezTo>
                  <a:cubicBezTo>
                    <a:pt x="133" y="73"/>
                    <a:pt x="133" y="73"/>
                    <a:pt x="133" y="73"/>
                  </a:cubicBezTo>
                  <a:cubicBezTo>
                    <a:pt x="133" y="73"/>
                    <a:pt x="133" y="73"/>
                    <a:pt x="133" y="73"/>
                  </a:cubicBezTo>
                  <a:cubicBezTo>
                    <a:pt x="132" y="73"/>
                    <a:pt x="132" y="73"/>
                    <a:pt x="132" y="73"/>
                  </a:cubicBezTo>
                  <a:cubicBezTo>
                    <a:pt x="132" y="72"/>
                    <a:pt x="132" y="73"/>
                    <a:pt x="132" y="73"/>
                  </a:cubicBezTo>
                  <a:cubicBezTo>
                    <a:pt x="132" y="73"/>
                    <a:pt x="132" y="73"/>
                    <a:pt x="132" y="74"/>
                  </a:cubicBezTo>
                  <a:cubicBezTo>
                    <a:pt x="132" y="74"/>
                    <a:pt x="132" y="74"/>
                    <a:pt x="132" y="74"/>
                  </a:cubicBezTo>
                  <a:cubicBezTo>
                    <a:pt x="132" y="74"/>
                    <a:pt x="132" y="75"/>
                    <a:pt x="132" y="75"/>
                  </a:cubicBezTo>
                  <a:cubicBezTo>
                    <a:pt x="132" y="75"/>
                    <a:pt x="132" y="76"/>
                    <a:pt x="132" y="76"/>
                  </a:cubicBezTo>
                  <a:cubicBezTo>
                    <a:pt x="132" y="77"/>
                    <a:pt x="130" y="78"/>
                    <a:pt x="129" y="78"/>
                  </a:cubicBezTo>
                  <a:close/>
                  <a:moveTo>
                    <a:pt x="137" y="61"/>
                  </a:moveTo>
                  <a:cubicBezTo>
                    <a:pt x="137" y="61"/>
                    <a:pt x="137" y="61"/>
                    <a:pt x="137" y="61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8" y="62"/>
                    <a:pt x="137" y="62"/>
                  </a:cubicBezTo>
                  <a:cubicBezTo>
                    <a:pt x="137" y="62"/>
                    <a:pt x="137" y="62"/>
                    <a:pt x="137" y="62"/>
                  </a:cubicBezTo>
                  <a:cubicBezTo>
                    <a:pt x="137" y="62"/>
                    <a:pt x="137" y="61"/>
                    <a:pt x="137" y="61"/>
                  </a:cubicBezTo>
                  <a:close/>
                  <a:moveTo>
                    <a:pt x="136" y="56"/>
                  </a:moveTo>
                  <a:cubicBezTo>
                    <a:pt x="137" y="56"/>
                    <a:pt x="137" y="56"/>
                    <a:pt x="137" y="56"/>
                  </a:cubicBezTo>
                  <a:cubicBezTo>
                    <a:pt x="137" y="56"/>
                    <a:pt x="137" y="57"/>
                    <a:pt x="137" y="57"/>
                  </a:cubicBezTo>
                  <a:cubicBezTo>
                    <a:pt x="137" y="57"/>
                    <a:pt x="138" y="57"/>
                    <a:pt x="138" y="57"/>
                  </a:cubicBezTo>
                  <a:cubicBezTo>
                    <a:pt x="138" y="57"/>
                    <a:pt x="138" y="57"/>
                    <a:pt x="138" y="57"/>
                  </a:cubicBezTo>
                  <a:cubicBezTo>
                    <a:pt x="138" y="57"/>
                    <a:pt x="138" y="57"/>
                    <a:pt x="138" y="57"/>
                  </a:cubicBezTo>
                  <a:cubicBezTo>
                    <a:pt x="138" y="57"/>
                    <a:pt x="138" y="57"/>
                    <a:pt x="138" y="57"/>
                  </a:cubicBezTo>
                  <a:cubicBezTo>
                    <a:pt x="138" y="57"/>
                    <a:pt x="138" y="57"/>
                    <a:pt x="138" y="57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8" y="58"/>
                    <a:pt x="139" y="58"/>
                    <a:pt x="139" y="58"/>
                  </a:cubicBezTo>
                  <a:cubicBezTo>
                    <a:pt x="139" y="58"/>
                    <a:pt x="139" y="58"/>
                    <a:pt x="139" y="58"/>
                  </a:cubicBezTo>
                  <a:cubicBezTo>
                    <a:pt x="139" y="58"/>
                    <a:pt x="139" y="58"/>
                    <a:pt x="140" y="59"/>
                  </a:cubicBezTo>
                  <a:cubicBezTo>
                    <a:pt x="140" y="59"/>
                    <a:pt x="141" y="59"/>
                    <a:pt x="141" y="59"/>
                  </a:cubicBezTo>
                  <a:cubicBezTo>
                    <a:pt x="141" y="59"/>
                    <a:pt x="141" y="60"/>
                    <a:pt x="141" y="60"/>
                  </a:cubicBezTo>
                  <a:cubicBezTo>
                    <a:pt x="141" y="60"/>
                    <a:pt x="141" y="60"/>
                    <a:pt x="141" y="60"/>
                  </a:cubicBezTo>
                  <a:cubicBezTo>
                    <a:pt x="140" y="60"/>
                    <a:pt x="140" y="61"/>
                    <a:pt x="141" y="61"/>
                  </a:cubicBezTo>
                  <a:cubicBezTo>
                    <a:pt x="141" y="61"/>
                    <a:pt x="141" y="61"/>
                    <a:pt x="141" y="61"/>
                  </a:cubicBezTo>
                  <a:cubicBezTo>
                    <a:pt x="141" y="61"/>
                    <a:pt x="141" y="61"/>
                    <a:pt x="141" y="61"/>
                  </a:cubicBezTo>
                  <a:cubicBezTo>
                    <a:pt x="141" y="62"/>
                    <a:pt x="141" y="62"/>
                    <a:pt x="141" y="62"/>
                  </a:cubicBezTo>
                  <a:cubicBezTo>
                    <a:pt x="141" y="62"/>
                    <a:pt x="141" y="62"/>
                    <a:pt x="141" y="62"/>
                  </a:cubicBezTo>
                  <a:cubicBezTo>
                    <a:pt x="140" y="63"/>
                    <a:pt x="140" y="63"/>
                    <a:pt x="140" y="64"/>
                  </a:cubicBezTo>
                  <a:cubicBezTo>
                    <a:pt x="140" y="64"/>
                    <a:pt x="140" y="64"/>
                    <a:pt x="140" y="64"/>
                  </a:cubicBezTo>
                  <a:cubicBezTo>
                    <a:pt x="140" y="64"/>
                    <a:pt x="139" y="64"/>
                    <a:pt x="139" y="64"/>
                  </a:cubicBezTo>
                  <a:cubicBezTo>
                    <a:pt x="139" y="64"/>
                    <a:pt x="139" y="65"/>
                    <a:pt x="140" y="65"/>
                  </a:cubicBezTo>
                  <a:cubicBezTo>
                    <a:pt x="140" y="65"/>
                    <a:pt x="140" y="65"/>
                    <a:pt x="140" y="65"/>
                  </a:cubicBezTo>
                  <a:cubicBezTo>
                    <a:pt x="140" y="65"/>
                    <a:pt x="140" y="65"/>
                    <a:pt x="140" y="65"/>
                  </a:cubicBezTo>
                  <a:cubicBezTo>
                    <a:pt x="140" y="65"/>
                    <a:pt x="140" y="65"/>
                    <a:pt x="141" y="65"/>
                  </a:cubicBezTo>
                  <a:cubicBezTo>
                    <a:pt x="141" y="66"/>
                    <a:pt x="141" y="66"/>
                    <a:pt x="141" y="65"/>
                  </a:cubicBezTo>
                  <a:cubicBezTo>
                    <a:pt x="141" y="65"/>
                    <a:pt x="141" y="65"/>
                    <a:pt x="141" y="64"/>
                  </a:cubicBezTo>
                  <a:cubicBezTo>
                    <a:pt x="141" y="64"/>
                    <a:pt x="141" y="64"/>
                    <a:pt x="141" y="64"/>
                  </a:cubicBezTo>
                  <a:cubicBezTo>
                    <a:pt x="141" y="63"/>
                    <a:pt x="141" y="62"/>
                    <a:pt x="141" y="62"/>
                  </a:cubicBezTo>
                  <a:cubicBezTo>
                    <a:pt x="141" y="62"/>
                    <a:pt x="142" y="62"/>
                    <a:pt x="142" y="61"/>
                  </a:cubicBezTo>
                  <a:cubicBezTo>
                    <a:pt x="142" y="62"/>
                    <a:pt x="142" y="62"/>
                    <a:pt x="142" y="62"/>
                  </a:cubicBezTo>
                  <a:cubicBezTo>
                    <a:pt x="143" y="62"/>
                    <a:pt x="143" y="61"/>
                    <a:pt x="142" y="61"/>
                  </a:cubicBezTo>
                  <a:cubicBezTo>
                    <a:pt x="142" y="61"/>
                    <a:pt x="142" y="60"/>
                    <a:pt x="142" y="60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60"/>
                    <a:pt x="142" y="59"/>
                    <a:pt x="142" y="59"/>
                  </a:cubicBezTo>
                  <a:cubicBezTo>
                    <a:pt x="142" y="59"/>
                    <a:pt x="142" y="59"/>
                    <a:pt x="142" y="59"/>
                  </a:cubicBezTo>
                  <a:cubicBezTo>
                    <a:pt x="142" y="59"/>
                    <a:pt x="142" y="59"/>
                    <a:pt x="142" y="59"/>
                  </a:cubicBezTo>
                  <a:cubicBezTo>
                    <a:pt x="142" y="59"/>
                    <a:pt x="142" y="59"/>
                    <a:pt x="142" y="59"/>
                  </a:cubicBezTo>
                  <a:cubicBezTo>
                    <a:pt x="142" y="59"/>
                    <a:pt x="141" y="59"/>
                    <a:pt x="140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58"/>
                    <a:pt x="140" y="58"/>
                    <a:pt x="140" y="57"/>
                  </a:cubicBezTo>
                  <a:cubicBezTo>
                    <a:pt x="139" y="57"/>
                    <a:pt x="139" y="57"/>
                    <a:pt x="139" y="57"/>
                  </a:cubicBezTo>
                  <a:cubicBezTo>
                    <a:pt x="139" y="57"/>
                    <a:pt x="139" y="57"/>
                    <a:pt x="138" y="57"/>
                  </a:cubicBezTo>
                  <a:cubicBezTo>
                    <a:pt x="138" y="57"/>
                    <a:pt x="138" y="57"/>
                    <a:pt x="138" y="57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38" y="56"/>
                    <a:pt x="137" y="56"/>
                    <a:pt x="137" y="56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5" y="56"/>
                    <a:pt x="135" y="55"/>
                    <a:pt x="135" y="56"/>
                  </a:cubicBezTo>
                  <a:cubicBezTo>
                    <a:pt x="134" y="56"/>
                    <a:pt x="134" y="56"/>
                    <a:pt x="135" y="56"/>
                  </a:cubicBezTo>
                  <a:cubicBezTo>
                    <a:pt x="135" y="56"/>
                    <a:pt x="136" y="56"/>
                    <a:pt x="136" y="56"/>
                  </a:cubicBezTo>
                  <a:close/>
                  <a:moveTo>
                    <a:pt x="167" y="84"/>
                  </a:moveTo>
                  <a:cubicBezTo>
                    <a:pt x="167" y="84"/>
                    <a:pt x="167" y="84"/>
                    <a:pt x="167" y="84"/>
                  </a:cubicBezTo>
                  <a:cubicBezTo>
                    <a:pt x="168" y="84"/>
                    <a:pt x="168" y="84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2"/>
                    <a:pt x="168" y="82"/>
                  </a:cubicBezTo>
                  <a:cubicBezTo>
                    <a:pt x="168" y="82"/>
                    <a:pt x="168" y="82"/>
                    <a:pt x="168" y="82"/>
                  </a:cubicBezTo>
                  <a:cubicBezTo>
                    <a:pt x="168" y="82"/>
                    <a:pt x="168" y="82"/>
                    <a:pt x="168" y="82"/>
                  </a:cubicBezTo>
                  <a:cubicBezTo>
                    <a:pt x="168" y="82"/>
                    <a:pt x="168" y="82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7" y="83"/>
                    <a:pt x="167" y="83"/>
                    <a:pt x="167" y="83"/>
                  </a:cubicBezTo>
                  <a:cubicBezTo>
                    <a:pt x="167" y="83"/>
                    <a:pt x="167" y="83"/>
                    <a:pt x="167" y="83"/>
                  </a:cubicBezTo>
                  <a:cubicBezTo>
                    <a:pt x="167" y="83"/>
                    <a:pt x="167" y="84"/>
                    <a:pt x="167" y="84"/>
                  </a:cubicBezTo>
                  <a:cubicBezTo>
                    <a:pt x="167" y="84"/>
                    <a:pt x="167" y="84"/>
                    <a:pt x="167" y="84"/>
                  </a:cubicBezTo>
                  <a:cubicBezTo>
                    <a:pt x="167" y="84"/>
                    <a:pt x="167" y="84"/>
                    <a:pt x="167" y="84"/>
                  </a:cubicBezTo>
                  <a:close/>
                  <a:moveTo>
                    <a:pt x="135" y="67"/>
                  </a:moveTo>
                  <a:cubicBezTo>
                    <a:pt x="135" y="67"/>
                    <a:pt x="135" y="67"/>
                    <a:pt x="135" y="67"/>
                  </a:cubicBezTo>
                  <a:cubicBezTo>
                    <a:pt x="135" y="66"/>
                    <a:pt x="134" y="67"/>
                    <a:pt x="134" y="67"/>
                  </a:cubicBezTo>
                  <a:cubicBezTo>
                    <a:pt x="134" y="67"/>
                    <a:pt x="134" y="67"/>
                    <a:pt x="134" y="67"/>
                  </a:cubicBezTo>
                  <a:cubicBezTo>
                    <a:pt x="135" y="67"/>
                    <a:pt x="135" y="67"/>
                    <a:pt x="135" y="67"/>
                  </a:cubicBezTo>
                  <a:close/>
                  <a:moveTo>
                    <a:pt x="137" y="63"/>
                  </a:moveTo>
                  <a:cubicBezTo>
                    <a:pt x="137" y="63"/>
                    <a:pt x="137" y="63"/>
                    <a:pt x="137" y="63"/>
                  </a:cubicBezTo>
                  <a:cubicBezTo>
                    <a:pt x="137" y="64"/>
                    <a:pt x="137" y="64"/>
                    <a:pt x="137" y="64"/>
                  </a:cubicBezTo>
                  <a:cubicBezTo>
                    <a:pt x="137" y="64"/>
                    <a:pt x="137" y="64"/>
                    <a:pt x="137" y="64"/>
                  </a:cubicBezTo>
                  <a:cubicBezTo>
                    <a:pt x="137" y="64"/>
                    <a:pt x="137" y="64"/>
                    <a:pt x="137" y="64"/>
                  </a:cubicBezTo>
                  <a:cubicBezTo>
                    <a:pt x="137" y="64"/>
                    <a:pt x="137" y="64"/>
                    <a:pt x="138" y="64"/>
                  </a:cubicBezTo>
                  <a:cubicBezTo>
                    <a:pt x="138" y="64"/>
                    <a:pt x="138" y="64"/>
                    <a:pt x="138" y="64"/>
                  </a:cubicBezTo>
                  <a:cubicBezTo>
                    <a:pt x="138" y="63"/>
                    <a:pt x="138" y="63"/>
                    <a:pt x="138" y="63"/>
                  </a:cubicBezTo>
                  <a:cubicBezTo>
                    <a:pt x="138" y="63"/>
                    <a:pt x="138" y="63"/>
                    <a:pt x="138" y="63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3"/>
                    <a:pt x="137" y="63"/>
                    <a:pt x="137" y="63"/>
                  </a:cubicBezTo>
                  <a:cubicBezTo>
                    <a:pt x="137" y="63"/>
                    <a:pt x="137" y="63"/>
                    <a:pt x="137" y="63"/>
                  </a:cubicBezTo>
                  <a:close/>
                  <a:moveTo>
                    <a:pt x="125" y="59"/>
                  </a:moveTo>
                  <a:cubicBezTo>
                    <a:pt x="125" y="59"/>
                    <a:pt x="126" y="59"/>
                    <a:pt x="126" y="59"/>
                  </a:cubicBezTo>
                  <a:cubicBezTo>
                    <a:pt x="126" y="59"/>
                    <a:pt x="126" y="60"/>
                    <a:pt x="126" y="60"/>
                  </a:cubicBezTo>
                  <a:cubicBezTo>
                    <a:pt x="127" y="60"/>
                    <a:pt x="128" y="60"/>
                    <a:pt x="128" y="59"/>
                  </a:cubicBezTo>
                  <a:cubicBezTo>
                    <a:pt x="129" y="59"/>
                    <a:pt x="129" y="59"/>
                    <a:pt x="130" y="59"/>
                  </a:cubicBezTo>
                  <a:cubicBezTo>
                    <a:pt x="130" y="58"/>
                    <a:pt x="131" y="58"/>
                    <a:pt x="131" y="58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3" y="59"/>
                    <a:pt x="134" y="59"/>
                    <a:pt x="134" y="59"/>
                  </a:cubicBezTo>
                  <a:cubicBezTo>
                    <a:pt x="134" y="59"/>
                    <a:pt x="135" y="59"/>
                    <a:pt x="134" y="59"/>
                  </a:cubicBezTo>
                  <a:cubicBezTo>
                    <a:pt x="134" y="58"/>
                    <a:pt x="134" y="58"/>
                    <a:pt x="134" y="58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33" y="57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0" y="58"/>
                    <a:pt x="130" y="58"/>
                    <a:pt x="130" y="58"/>
                  </a:cubicBezTo>
                  <a:cubicBezTo>
                    <a:pt x="130" y="58"/>
                    <a:pt x="130" y="57"/>
                    <a:pt x="130" y="57"/>
                  </a:cubicBezTo>
                  <a:cubicBezTo>
                    <a:pt x="130" y="57"/>
                    <a:pt x="130" y="57"/>
                    <a:pt x="130" y="57"/>
                  </a:cubicBezTo>
                  <a:cubicBezTo>
                    <a:pt x="130" y="57"/>
                    <a:pt x="130" y="57"/>
                    <a:pt x="130" y="57"/>
                  </a:cubicBezTo>
                  <a:cubicBezTo>
                    <a:pt x="129" y="57"/>
                    <a:pt x="129" y="58"/>
                    <a:pt x="129" y="58"/>
                  </a:cubicBezTo>
                  <a:cubicBezTo>
                    <a:pt x="129" y="58"/>
                    <a:pt x="128" y="57"/>
                    <a:pt x="128" y="57"/>
                  </a:cubicBezTo>
                  <a:cubicBezTo>
                    <a:pt x="128" y="57"/>
                    <a:pt x="128" y="57"/>
                    <a:pt x="128" y="57"/>
                  </a:cubicBezTo>
                  <a:cubicBezTo>
                    <a:pt x="128" y="57"/>
                    <a:pt x="128" y="57"/>
                    <a:pt x="127" y="57"/>
                  </a:cubicBezTo>
                  <a:cubicBezTo>
                    <a:pt x="127" y="58"/>
                    <a:pt x="127" y="58"/>
                    <a:pt x="127" y="58"/>
                  </a:cubicBezTo>
                  <a:cubicBezTo>
                    <a:pt x="127" y="58"/>
                    <a:pt x="127" y="58"/>
                    <a:pt x="127" y="58"/>
                  </a:cubicBezTo>
                  <a:cubicBezTo>
                    <a:pt x="127" y="58"/>
                    <a:pt x="127" y="58"/>
                    <a:pt x="126" y="58"/>
                  </a:cubicBezTo>
                  <a:cubicBezTo>
                    <a:pt x="126" y="58"/>
                    <a:pt x="126" y="58"/>
                    <a:pt x="126" y="58"/>
                  </a:cubicBezTo>
                  <a:cubicBezTo>
                    <a:pt x="125" y="58"/>
                    <a:pt x="124" y="58"/>
                    <a:pt x="124" y="58"/>
                  </a:cubicBezTo>
                  <a:cubicBezTo>
                    <a:pt x="124" y="58"/>
                    <a:pt x="124" y="58"/>
                    <a:pt x="124" y="58"/>
                  </a:cubicBezTo>
                  <a:cubicBezTo>
                    <a:pt x="124" y="58"/>
                    <a:pt x="124" y="58"/>
                    <a:pt x="124" y="58"/>
                  </a:cubicBezTo>
                  <a:cubicBezTo>
                    <a:pt x="123" y="58"/>
                    <a:pt x="123" y="58"/>
                    <a:pt x="124" y="58"/>
                  </a:cubicBezTo>
                  <a:cubicBezTo>
                    <a:pt x="124" y="58"/>
                    <a:pt x="125" y="59"/>
                    <a:pt x="125" y="59"/>
                  </a:cubicBezTo>
                  <a:close/>
                  <a:moveTo>
                    <a:pt x="140" y="74"/>
                  </a:moveTo>
                  <a:cubicBezTo>
                    <a:pt x="140" y="74"/>
                    <a:pt x="140" y="74"/>
                    <a:pt x="140" y="74"/>
                  </a:cubicBezTo>
                  <a:cubicBezTo>
                    <a:pt x="140" y="74"/>
                    <a:pt x="140" y="73"/>
                    <a:pt x="140" y="73"/>
                  </a:cubicBezTo>
                  <a:cubicBezTo>
                    <a:pt x="140" y="73"/>
                    <a:pt x="140" y="73"/>
                    <a:pt x="140" y="73"/>
                  </a:cubicBezTo>
                  <a:cubicBezTo>
                    <a:pt x="139" y="73"/>
                    <a:pt x="139" y="73"/>
                    <a:pt x="139" y="74"/>
                  </a:cubicBezTo>
                  <a:cubicBezTo>
                    <a:pt x="139" y="74"/>
                    <a:pt x="139" y="74"/>
                    <a:pt x="139" y="74"/>
                  </a:cubicBezTo>
                  <a:cubicBezTo>
                    <a:pt x="139" y="74"/>
                    <a:pt x="139" y="74"/>
                    <a:pt x="139" y="74"/>
                  </a:cubicBezTo>
                  <a:cubicBezTo>
                    <a:pt x="139" y="75"/>
                    <a:pt x="140" y="74"/>
                    <a:pt x="140" y="74"/>
                  </a:cubicBezTo>
                  <a:close/>
                  <a:moveTo>
                    <a:pt x="183" y="106"/>
                  </a:moveTo>
                  <a:cubicBezTo>
                    <a:pt x="183" y="106"/>
                    <a:pt x="183" y="106"/>
                    <a:pt x="183" y="106"/>
                  </a:cubicBezTo>
                  <a:cubicBezTo>
                    <a:pt x="183" y="107"/>
                    <a:pt x="183" y="107"/>
                    <a:pt x="183" y="107"/>
                  </a:cubicBezTo>
                  <a:cubicBezTo>
                    <a:pt x="182" y="107"/>
                    <a:pt x="183" y="107"/>
                    <a:pt x="184" y="107"/>
                  </a:cubicBezTo>
                  <a:cubicBezTo>
                    <a:pt x="184" y="107"/>
                    <a:pt x="184" y="107"/>
                    <a:pt x="184" y="107"/>
                  </a:cubicBezTo>
                  <a:cubicBezTo>
                    <a:pt x="184" y="106"/>
                    <a:pt x="184" y="106"/>
                    <a:pt x="184" y="106"/>
                  </a:cubicBezTo>
                  <a:cubicBezTo>
                    <a:pt x="183" y="106"/>
                    <a:pt x="183" y="106"/>
                    <a:pt x="183" y="106"/>
                  </a:cubicBezTo>
                  <a:close/>
                  <a:moveTo>
                    <a:pt x="177" y="111"/>
                  </a:moveTo>
                  <a:cubicBezTo>
                    <a:pt x="177" y="112"/>
                    <a:pt x="178" y="112"/>
                    <a:pt x="178" y="112"/>
                  </a:cubicBezTo>
                  <a:cubicBezTo>
                    <a:pt x="179" y="112"/>
                    <a:pt x="179" y="112"/>
                    <a:pt x="180" y="112"/>
                  </a:cubicBezTo>
                  <a:cubicBezTo>
                    <a:pt x="181" y="112"/>
                    <a:pt x="182" y="112"/>
                    <a:pt x="183" y="111"/>
                  </a:cubicBezTo>
                  <a:cubicBezTo>
                    <a:pt x="183" y="111"/>
                    <a:pt x="184" y="110"/>
                    <a:pt x="184" y="109"/>
                  </a:cubicBezTo>
                  <a:cubicBezTo>
                    <a:pt x="184" y="109"/>
                    <a:pt x="184" y="109"/>
                    <a:pt x="183" y="108"/>
                  </a:cubicBezTo>
                  <a:cubicBezTo>
                    <a:pt x="183" y="108"/>
                    <a:pt x="183" y="108"/>
                    <a:pt x="183" y="108"/>
                  </a:cubicBezTo>
                  <a:cubicBezTo>
                    <a:pt x="183" y="108"/>
                    <a:pt x="183" y="108"/>
                    <a:pt x="183" y="108"/>
                  </a:cubicBezTo>
                  <a:cubicBezTo>
                    <a:pt x="183" y="108"/>
                    <a:pt x="183" y="108"/>
                    <a:pt x="183" y="108"/>
                  </a:cubicBezTo>
                  <a:cubicBezTo>
                    <a:pt x="183" y="108"/>
                    <a:pt x="183" y="109"/>
                    <a:pt x="183" y="109"/>
                  </a:cubicBezTo>
                  <a:cubicBezTo>
                    <a:pt x="183" y="109"/>
                    <a:pt x="183" y="109"/>
                    <a:pt x="183" y="109"/>
                  </a:cubicBezTo>
                  <a:cubicBezTo>
                    <a:pt x="183" y="109"/>
                    <a:pt x="183" y="109"/>
                    <a:pt x="183" y="109"/>
                  </a:cubicBezTo>
                  <a:cubicBezTo>
                    <a:pt x="182" y="109"/>
                    <a:pt x="182" y="110"/>
                    <a:pt x="181" y="110"/>
                  </a:cubicBezTo>
                  <a:cubicBezTo>
                    <a:pt x="181" y="110"/>
                    <a:pt x="181" y="110"/>
                    <a:pt x="181" y="110"/>
                  </a:cubicBezTo>
                  <a:cubicBezTo>
                    <a:pt x="180" y="110"/>
                    <a:pt x="179" y="109"/>
                    <a:pt x="179" y="110"/>
                  </a:cubicBezTo>
                  <a:cubicBezTo>
                    <a:pt x="178" y="110"/>
                    <a:pt x="177" y="110"/>
                    <a:pt x="177" y="111"/>
                  </a:cubicBezTo>
                  <a:close/>
                  <a:moveTo>
                    <a:pt x="183" y="99"/>
                  </a:moveTo>
                  <a:cubicBezTo>
                    <a:pt x="183" y="99"/>
                    <a:pt x="183" y="99"/>
                    <a:pt x="183" y="99"/>
                  </a:cubicBezTo>
                  <a:cubicBezTo>
                    <a:pt x="183" y="99"/>
                    <a:pt x="184" y="99"/>
                    <a:pt x="184" y="99"/>
                  </a:cubicBezTo>
                  <a:cubicBezTo>
                    <a:pt x="185" y="99"/>
                    <a:pt x="185" y="99"/>
                    <a:pt x="185" y="99"/>
                  </a:cubicBezTo>
                  <a:cubicBezTo>
                    <a:pt x="185" y="99"/>
                    <a:pt x="185" y="99"/>
                    <a:pt x="185" y="99"/>
                  </a:cubicBezTo>
                  <a:cubicBezTo>
                    <a:pt x="185" y="99"/>
                    <a:pt x="185" y="99"/>
                    <a:pt x="185" y="99"/>
                  </a:cubicBezTo>
                  <a:cubicBezTo>
                    <a:pt x="185" y="99"/>
                    <a:pt x="185" y="99"/>
                    <a:pt x="185" y="99"/>
                  </a:cubicBezTo>
                  <a:cubicBezTo>
                    <a:pt x="185" y="99"/>
                    <a:pt x="185" y="99"/>
                    <a:pt x="185" y="99"/>
                  </a:cubicBezTo>
                  <a:cubicBezTo>
                    <a:pt x="185" y="99"/>
                    <a:pt x="185" y="99"/>
                    <a:pt x="185" y="99"/>
                  </a:cubicBezTo>
                  <a:cubicBezTo>
                    <a:pt x="186" y="99"/>
                    <a:pt x="186" y="99"/>
                    <a:pt x="185" y="99"/>
                  </a:cubicBezTo>
                  <a:cubicBezTo>
                    <a:pt x="185" y="99"/>
                    <a:pt x="185" y="98"/>
                    <a:pt x="185" y="98"/>
                  </a:cubicBezTo>
                  <a:cubicBezTo>
                    <a:pt x="185" y="98"/>
                    <a:pt x="184" y="98"/>
                    <a:pt x="184" y="98"/>
                  </a:cubicBezTo>
                  <a:cubicBezTo>
                    <a:pt x="183" y="98"/>
                    <a:pt x="183" y="98"/>
                    <a:pt x="182" y="98"/>
                  </a:cubicBezTo>
                  <a:cubicBezTo>
                    <a:pt x="182" y="98"/>
                    <a:pt x="182" y="98"/>
                    <a:pt x="182" y="98"/>
                  </a:cubicBezTo>
                  <a:cubicBezTo>
                    <a:pt x="182" y="98"/>
                    <a:pt x="182" y="99"/>
                    <a:pt x="182" y="99"/>
                  </a:cubicBezTo>
                  <a:cubicBezTo>
                    <a:pt x="182" y="99"/>
                    <a:pt x="182" y="99"/>
                    <a:pt x="183" y="99"/>
                  </a:cubicBezTo>
                  <a:close/>
                  <a:moveTo>
                    <a:pt x="170" y="96"/>
                  </a:moveTo>
                  <a:cubicBezTo>
                    <a:pt x="170" y="96"/>
                    <a:pt x="170" y="96"/>
                    <a:pt x="170" y="96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0" y="96"/>
                    <a:pt x="170" y="96"/>
                    <a:pt x="170" y="97"/>
                  </a:cubicBezTo>
                  <a:cubicBezTo>
                    <a:pt x="170" y="97"/>
                    <a:pt x="170" y="97"/>
                    <a:pt x="170" y="97"/>
                  </a:cubicBezTo>
                  <a:cubicBezTo>
                    <a:pt x="170" y="97"/>
                    <a:pt x="170" y="97"/>
                    <a:pt x="171" y="96"/>
                  </a:cubicBezTo>
                  <a:cubicBezTo>
                    <a:pt x="171" y="96"/>
                    <a:pt x="171" y="96"/>
                    <a:pt x="171" y="96"/>
                  </a:cubicBezTo>
                  <a:cubicBezTo>
                    <a:pt x="171" y="96"/>
                    <a:pt x="172" y="96"/>
                    <a:pt x="172" y="96"/>
                  </a:cubicBezTo>
                  <a:cubicBezTo>
                    <a:pt x="172" y="96"/>
                    <a:pt x="172" y="96"/>
                    <a:pt x="172" y="96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96"/>
                    <a:pt x="173" y="96"/>
                    <a:pt x="173" y="96"/>
                  </a:cubicBezTo>
                  <a:cubicBezTo>
                    <a:pt x="173" y="97"/>
                    <a:pt x="174" y="97"/>
                    <a:pt x="174" y="97"/>
                  </a:cubicBezTo>
                  <a:cubicBezTo>
                    <a:pt x="175" y="97"/>
                    <a:pt x="173" y="97"/>
                    <a:pt x="173" y="98"/>
                  </a:cubicBezTo>
                  <a:cubicBezTo>
                    <a:pt x="173" y="98"/>
                    <a:pt x="173" y="98"/>
                    <a:pt x="173" y="98"/>
                  </a:cubicBezTo>
                  <a:cubicBezTo>
                    <a:pt x="173" y="99"/>
                    <a:pt x="172" y="98"/>
                    <a:pt x="172" y="99"/>
                  </a:cubicBezTo>
                  <a:cubicBezTo>
                    <a:pt x="172" y="99"/>
                    <a:pt x="172" y="99"/>
                    <a:pt x="172" y="99"/>
                  </a:cubicBezTo>
                  <a:cubicBezTo>
                    <a:pt x="172" y="99"/>
                    <a:pt x="172" y="99"/>
                    <a:pt x="171" y="99"/>
                  </a:cubicBezTo>
                  <a:cubicBezTo>
                    <a:pt x="171" y="100"/>
                    <a:pt x="171" y="100"/>
                    <a:pt x="171" y="100"/>
                  </a:cubicBezTo>
                  <a:cubicBezTo>
                    <a:pt x="171" y="100"/>
                    <a:pt x="171" y="101"/>
                    <a:pt x="171" y="101"/>
                  </a:cubicBezTo>
                  <a:cubicBezTo>
                    <a:pt x="171" y="101"/>
                    <a:pt x="172" y="101"/>
                    <a:pt x="172" y="101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3" y="100"/>
                    <a:pt x="173" y="100"/>
                    <a:pt x="174" y="99"/>
                  </a:cubicBezTo>
                  <a:cubicBezTo>
                    <a:pt x="174" y="99"/>
                    <a:pt x="174" y="99"/>
                    <a:pt x="174" y="98"/>
                  </a:cubicBezTo>
                  <a:cubicBezTo>
                    <a:pt x="174" y="98"/>
                    <a:pt x="175" y="98"/>
                    <a:pt x="175" y="98"/>
                  </a:cubicBezTo>
                  <a:cubicBezTo>
                    <a:pt x="175" y="97"/>
                    <a:pt x="175" y="96"/>
                    <a:pt x="175" y="95"/>
                  </a:cubicBezTo>
                  <a:cubicBezTo>
                    <a:pt x="175" y="95"/>
                    <a:pt x="174" y="95"/>
                    <a:pt x="174" y="95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2" y="95"/>
                    <a:pt x="171" y="95"/>
                    <a:pt x="171" y="94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4"/>
                    <a:pt x="170" y="95"/>
                    <a:pt x="170" y="95"/>
                  </a:cubicBezTo>
                  <a:cubicBezTo>
                    <a:pt x="170" y="95"/>
                    <a:pt x="170" y="95"/>
                    <a:pt x="170" y="96"/>
                  </a:cubicBezTo>
                  <a:close/>
                  <a:moveTo>
                    <a:pt x="176" y="92"/>
                  </a:moveTo>
                  <a:cubicBezTo>
                    <a:pt x="176" y="92"/>
                    <a:pt x="176" y="92"/>
                    <a:pt x="176" y="92"/>
                  </a:cubicBezTo>
                  <a:cubicBezTo>
                    <a:pt x="176" y="92"/>
                    <a:pt x="176" y="92"/>
                    <a:pt x="175" y="92"/>
                  </a:cubicBezTo>
                  <a:cubicBezTo>
                    <a:pt x="176" y="92"/>
                    <a:pt x="176" y="92"/>
                    <a:pt x="175" y="92"/>
                  </a:cubicBezTo>
                  <a:cubicBezTo>
                    <a:pt x="175" y="92"/>
                    <a:pt x="175" y="92"/>
                    <a:pt x="175" y="92"/>
                  </a:cubicBezTo>
                  <a:cubicBezTo>
                    <a:pt x="175" y="92"/>
                    <a:pt x="175" y="92"/>
                    <a:pt x="176" y="92"/>
                  </a:cubicBezTo>
                  <a:close/>
                  <a:moveTo>
                    <a:pt x="177" y="97"/>
                  </a:moveTo>
                  <a:cubicBezTo>
                    <a:pt x="178" y="97"/>
                    <a:pt x="178" y="97"/>
                    <a:pt x="178" y="97"/>
                  </a:cubicBezTo>
                  <a:cubicBezTo>
                    <a:pt x="178" y="97"/>
                    <a:pt x="178" y="97"/>
                    <a:pt x="178" y="96"/>
                  </a:cubicBezTo>
                  <a:cubicBezTo>
                    <a:pt x="178" y="96"/>
                    <a:pt x="178" y="96"/>
                    <a:pt x="178" y="96"/>
                  </a:cubicBezTo>
                  <a:cubicBezTo>
                    <a:pt x="178" y="96"/>
                    <a:pt x="178" y="96"/>
                    <a:pt x="178" y="96"/>
                  </a:cubicBezTo>
                  <a:cubicBezTo>
                    <a:pt x="178" y="97"/>
                    <a:pt x="179" y="97"/>
                    <a:pt x="179" y="96"/>
                  </a:cubicBezTo>
                  <a:cubicBezTo>
                    <a:pt x="179" y="96"/>
                    <a:pt x="179" y="96"/>
                    <a:pt x="179" y="96"/>
                  </a:cubicBezTo>
                  <a:cubicBezTo>
                    <a:pt x="179" y="96"/>
                    <a:pt x="178" y="96"/>
                    <a:pt x="178" y="96"/>
                  </a:cubicBezTo>
                  <a:cubicBezTo>
                    <a:pt x="178" y="96"/>
                    <a:pt x="178" y="96"/>
                    <a:pt x="177" y="96"/>
                  </a:cubicBezTo>
                  <a:cubicBezTo>
                    <a:pt x="177" y="96"/>
                    <a:pt x="177" y="96"/>
                    <a:pt x="177" y="97"/>
                  </a:cubicBezTo>
                  <a:cubicBezTo>
                    <a:pt x="177" y="97"/>
                    <a:pt x="177" y="97"/>
                    <a:pt x="177" y="97"/>
                  </a:cubicBezTo>
                  <a:cubicBezTo>
                    <a:pt x="177" y="97"/>
                    <a:pt x="177" y="97"/>
                    <a:pt x="177" y="97"/>
                  </a:cubicBezTo>
                  <a:close/>
                  <a:moveTo>
                    <a:pt x="299" y="182"/>
                  </a:moveTo>
                  <a:cubicBezTo>
                    <a:pt x="299" y="182"/>
                    <a:pt x="299" y="182"/>
                    <a:pt x="299" y="182"/>
                  </a:cubicBezTo>
                  <a:cubicBezTo>
                    <a:pt x="299" y="182"/>
                    <a:pt x="299" y="182"/>
                    <a:pt x="299" y="182"/>
                  </a:cubicBezTo>
                  <a:cubicBezTo>
                    <a:pt x="299" y="182"/>
                    <a:pt x="299" y="182"/>
                    <a:pt x="299" y="182"/>
                  </a:cubicBezTo>
                  <a:cubicBezTo>
                    <a:pt x="299" y="182"/>
                    <a:pt x="299" y="182"/>
                    <a:pt x="299" y="182"/>
                  </a:cubicBezTo>
                  <a:cubicBezTo>
                    <a:pt x="299" y="182"/>
                    <a:pt x="299" y="182"/>
                    <a:pt x="299" y="182"/>
                  </a:cubicBezTo>
                  <a:cubicBezTo>
                    <a:pt x="299" y="182"/>
                    <a:pt x="299" y="182"/>
                    <a:pt x="299" y="182"/>
                  </a:cubicBezTo>
                  <a:cubicBezTo>
                    <a:pt x="299" y="182"/>
                    <a:pt x="299" y="182"/>
                    <a:pt x="299" y="182"/>
                  </a:cubicBezTo>
                  <a:cubicBezTo>
                    <a:pt x="299" y="182"/>
                    <a:pt x="300" y="182"/>
                    <a:pt x="300" y="182"/>
                  </a:cubicBezTo>
                  <a:cubicBezTo>
                    <a:pt x="300" y="182"/>
                    <a:pt x="300" y="182"/>
                    <a:pt x="300" y="182"/>
                  </a:cubicBezTo>
                  <a:cubicBezTo>
                    <a:pt x="300" y="182"/>
                    <a:pt x="300" y="182"/>
                    <a:pt x="299" y="182"/>
                  </a:cubicBezTo>
                  <a:cubicBezTo>
                    <a:pt x="300" y="182"/>
                    <a:pt x="299" y="182"/>
                    <a:pt x="299" y="182"/>
                  </a:cubicBezTo>
                  <a:close/>
                  <a:moveTo>
                    <a:pt x="297" y="185"/>
                  </a:moveTo>
                  <a:cubicBezTo>
                    <a:pt x="297" y="185"/>
                    <a:pt x="297" y="185"/>
                    <a:pt x="297" y="185"/>
                  </a:cubicBezTo>
                  <a:cubicBezTo>
                    <a:pt x="297" y="185"/>
                    <a:pt x="297" y="185"/>
                    <a:pt x="297" y="185"/>
                  </a:cubicBezTo>
                  <a:cubicBezTo>
                    <a:pt x="297" y="185"/>
                    <a:pt x="297" y="185"/>
                    <a:pt x="297" y="185"/>
                  </a:cubicBezTo>
                  <a:cubicBezTo>
                    <a:pt x="297" y="185"/>
                    <a:pt x="297" y="185"/>
                    <a:pt x="297" y="185"/>
                  </a:cubicBezTo>
                  <a:cubicBezTo>
                    <a:pt x="297" y="185"/>
                    <a:pt x="297" y="185"/>
                    <a:pt x="297" y="185"/>
                  </a:cubicBezTo>
                  <a:cubicBezTo>
                    <a:pt x="297" y="185"/>
                    <a:pt x="297" y="185"/>
                    <a:pt x="297" y="185"/>
                  </a:cubicBezTo>
                  <a:cubicBezTo>
                    <a:pt x="297" y="185"/>
                    <a:pt x="297" y="185"/>
                    <a:pt x="297" y="185"/>
                  </a:cubicBezTo>
                  <a:cubicBezTo>
                    <a:pt x="297" y="185"/>
                    <a:pt x="297" y="185"/>
                    <a:pt x="297" y="185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7" y="186"/>
                    <a:pt x="297" y="185"/>
                    <a:pt x="297" y="185"/>
                  </a:cubicBezTo>
                  <a:cubicBezTo>
                    <a:pt x="297" y="185"/>
                    <a:pt x="297" y="185"/>
                    <a:pt x="297" y="185"/>
                  </a:cubicBezTo>
                  <a:cubicBezTo>
                    <a:pt x="297" y="185"/>
                    <a:pt x="297" y="185"/>
                    <a:pt x="297" y="185"/>
                  </a:cubicBezTo>
                  <a:close/>
                  <a:moveTo>
                    <a:pt x="298" y="182"/>
                  </a:moveTo>
                  <a:cubicBezTo>
                    <a:pt x="298" y="182"/>
                    <a:pt x="298" y="182"/>
                    <a:pt x="298" y="182"/>
                  </a:cubicBezTo>
                  <a:cubicBezTo>
                    <a:pt x="298" y="182"/>
                    <a:pt x="298" y="182"/>
                    <a:pt x="298" y="182"/>
                  </a:cubicBezTo>
                  <a:cubicBezTo>
                    <a:pt x="298" y="182"/>
                    <a:pt x="298" y="182"/>
                    <a:pt x="298" y="182"/>
                  </a:cubicBezTo>
                  <a:cubicBezTo>
                    <a:pt x="298" y="182"/>
                    <a:pt x="298" y="182"/>
                    <a:pt x="298" y="182"/>
                  </a:cubicBezTo>
                  <a:cubicBezTo>
                    <a:pt x="298" y="182"/>
                    <a:pt x="298" y="182"/>
                    <a:pt x="298" y="182"/>
                  </a:cubicBezTo>
                  <a:cubicBezTo>
                    <a:pt x="298" y="182"/>
                    <a:pt x="298" y="182"/>
                    <a:pt x="298" y="182"/>
                  </a:cubicBezTo>
                  <a:cubicBezTo>
                    <a:pt x="298" y="182"/>
                    <a:pt x="298" y="182"/>
                    <a:pt x="298" y="182"/>
                  </a:cubicBezTo>
                  <a:cubicBezTo>
                    <a:pt x="298" y="182"/>
                    <a:pt x="298" y="182"/>
                    <a:pt x="298" y="182"/>
                  </a:cubicBezTo>
                  <a:cubicBezTo>
                    <a:pt x="298" y="182"/>
                    <a:pt x="298" y="182"/>
                    <a:pt x="298" y="182"/>
                  </a:cubicBezTo>
                  <a:cubicBezTo>
                    <a:pt x="298" y="182"/>
                    <a:pt x="298" y="183"/>
                    <a:pt x="298" y="183"/>
                  </a:cubicBezTo>
                  <a:cubicBezTo>
                    <a:pt x="298" y="182"/>
                    <a:pt x="298" y="182"/>
                    <a:pt x="298" y="182"/>
                  </a:cubicBezTo>
                  <a:close/>
                  <a:moveTo>
                    <a:pt x="298" y="184"/>
                  </a:moveTo>
                  <a:cubicBezTo>
                    <a:pt x="298" y="184"/>
                    <a:pt x="298" y="184"/>
                    <a:pt x="298" y="184"/>
                  </a:cubicBezTo>
                  <a:cubicBezTo>
                    <a:pt x="298" y="184"/>
                    <a:pt x="298" y="184"/>
                    <a:pt x="298" y="184"/>
                  </a:cubicBezTo>
                  <a:cubicBezTo>
                    <a:pt x="298" y="184"/>
                    <a:pt x="298" y="184"/>
                    <a:pt x="298" y="184"/>
                  </a:cubicBezTo>
                  <a:cubicBezTo>
                    <a:pt x="298" y="184"/>
                    <a:pt x="298" y="183"/>
                    <a:pt x="298" y="183"/>
                  </a:cubicBezTo>
                  <a:cubicBezTo>
                    <a:pt x="298" y="183"/>
                    <a:pt x="298" y="183"/>
                    <a:pt x="298" y="183"/>
                  </a:cubicBezTo>
                  <a:cubicBezTo>
                    <a:pt x="298" y="183"/>
                    <a:pt x="298" y="183"/>
                    <a:pt x="298" y="184"/>
                  </a:cubicBezTo>
                  <a:cubicBezTo>
                    <a:pt x="298" y="184"/>
                    <a:pt x="298" y="184"/>
                    <a:pt x="298" y="184"/>
                  </a:cubicBezTo>
                  <a:cubicBezTo>
                    <a:pt x="298" y="184"/>
                    <a:pt x="298" y="184"/>
                    <a:pt x="298" y="184"/>
                  </a:cubicBezTo>
                  <a:cubicBezTo>
                    <a:pt x="298" y="184"/>
                    <a:pt x="298" y="184"/>
                    <a:pt x="298" y="184"/>
                  </a:cubicBezTo>
                  <a:cubicBezTo>
                    <a:pt x="298" y="184"/>
                    <a:pt x="298" y="184"/>
                    <a:pt x="298" y="184"/>
                  </a:cubicBezTo>
                  <a:cubicBezTo>
                    <a:pt x="298" y="184"/>
                    <a:pt x="298" y="184"/>
                    <a:pt x="298" y="184"/>
                  </a:cubicBezTo>
                  <a:close/>
                  <a:moveTo>
                    <a:pt x="300" y="179"/>
                  </a:moveTo>
                  <a:cubicBezTo>
                    <a:pt x="300" y="178"/>
                    <a:pt x="299" y="178"/>
                    <a:pt x="298" y="179"/>
                  </a:cubicBezTo>
                  <a:cubicBezTo>
                    <a:pt x="298" y="179"/>
                    <a:pt x="298" y="179"/>
                    <a:pt x="298" y="180"/>
                  </a:cubicBezTo>
                  <a:cubicBezTo>
                    <a:pt x="298" y="180"/>
                    <a:pt x="298" y="180"/>
                    <a:pt x="298" y="180"/>
                  </a:cubicBezTo>
                  <a:cubicBezTo>
                    <a:pt x="298" y="180"/>
                    <a:pt x="298" y="180"/>
                    <a:pt x="298" y="181"/>
                  </a:cubicBezTo>
                  <a:cubicBezTo>
                    <a:pt x="298" y="181"/>
                    <a:pt x="298" y="181"/>
                    <a:pt x="298" y="181"/>
                  </a:cubicBezTo>
                  <a:cubicBezTo>
                    <a:pt x="298" y="181"/>
                    <a:pt x="299" y="181"/>
                    <a:pt x="299" y="181"/>
                  </a:cubicBezTo>
                  <a:cubicBezTo>
                    <a:pt x="299" y="181"/>
                    <a:pt x="300" y="180"/>
                    <a:pt x="300" y="180"/>
                  </a:cubicBezTo>
                  <a:cubicBezTo>
                    <a:pt x="300" y="180"/>
                    <a:pt x="300" y="179"/>
                    <a:pt x="300" y="179"/>
                  </a:cubicBezTo>
                  <a:close/>
                  <a:moveTo>
                    <a:pt x="300" y="175"/>
                  </a:moveTo>
                  <a:cubicBezTo>
                    <a:pt x="301" y="175"/>
                    <a:pt x="301" y="175"/>
                    <a:pt x="301" y="175"/>
                  </a:cubicBezTo>
                  <a:cubicBezTo>
                    <a:pt x="301" y="174"/>
                    <a:pt x="302" y="174"/>
                    <a:pt x="302" y="173"/>
                  </a:cubicBezTo>
                  <a:cubicBezTo>
                    <a:pt x="302" y="173"/>
                    <a:pt x="301" y="172"/>
                    <a:pt x="301" y="172"/>
                  </a:cubicBezTo>
                  <a:cubicBezTo>
                    <a:pt x="301" y="172"/>
                    <a:pt x="301" y="172"/>
                    <a:pt x="300" y="172"/>
                  </a:cubicBezTo>
                  <a:cubicBezTo>
                    <a:pt x="300" y="172"/>
                    <a:pt x="300" y="172"/>
                    <a:pt x="300" y="172"/>
                  </a:cubicBezTo>
                  <a:cubicBezTo>
                    <a:pt x="300" y="172"/>
                    <a:pt x="300" y="172"/>
                    <a:pt x="300" y="172"/>
                  </a:cubicBezTo>
                  <a:cubicBezTo>
                    <a:pt x="300" y="172"/>
                    <a:pt x="300" y="172"/>
                    <a:pt x="300" y="172"/>
                  </a:cubicBezTo>
                  <a:cubicBezTo>
                    <a:pt x="300" y="172"/>
                    <a:pt x="300" y="172"/>
                    <a:pt x="300" y="172"/>
                  </a:cubicBezTo>
                  <a:cubicBezTo>
                    <a:pt x="300" y="172"/>
                    <a:pt x="300" y="172"/>
                    <a:pt x="300" y="173"/>
                  </a:cubicBezTo>
                  <a:cubicBezTo>
                    <a:pt x="300" y="173"/>
                    <a:pt x="299" y="173"/>
                    <a:pt x="299" y="173"/>
                  </a:cubicBezTo>
                  <a:cubicBezTo>
                    <a:pt x="299" y="173"/>
                    <a:pt x="299" y="173"/>
                    <a:pt x="299" y="173"/>
                  </a:cubicBezTo>
                  <a:cubicBezTo>
                    <a:pt x="299" y="174"/>
                    <a:pt x="299" y="174"/>
                    <a:pt x="299" y="174"/>
                  </a:cubicBezTo>
                  <a:cubicBezTo>
                    <a:pt x="299" y="174"/>
                    <a:pt x="299" y="175"/>
                    <a:pt x="299" y="175"/>
                  </a:cubicBezTo>
                  <a:cubicBezTo>
                    <a:pt x="299" y="175"/>
                    <a:pt x="300" y="175"/>
                    <a:pt x="300" y="175"/>
                  </a:cubicBezTo>
                  <a:cubicBezTo>
                    <a:pt x="300" y="175"/>
                    <a:pt x="300" y="175"/>
                    <a:pt x="300" y="175"/>
                  </a:cubicBezTo>
                  <a:cubicBezTo>
                    <a:pt x="300" y="175"/>
                    <a:pt x="300" y="175"/>
                    <a:pt x="300" y="175"/>
                  </a:cubicBezTo>
                  <a:close/>
                  <a:moveTo>
                    <a:pt x="282" y="143"/>
                  </a:moveTo>
                  <a:cubicBezTo>
                    <a:pt x="282" y="142"/>
                    <a:pt x="282" y="142"/>
                    <a:pt x="282" y="142"/>
                  </a:cubicBezTo>
                  <a:cubicBezTo>
                    <a:pt x="282" y="142"/>
                    <a:pt x="282" y="142"/>
                    <a:pt x="282" y="142"/>
                  </a:cubicBezTo>
                  <a:cubicBezTo>
                    <a:pt x="282" y="142"/>
                    <a:pt x="282" y="142"/>
                    <a:pt x="282" y="142"/>
                  </a:cubicBezTo>
                  <a:cubicBezTo>
                    <a:pt x="282" y="142"/>
                    <a:pt x="282" y="142"/>
                    <a:pt x="282" y="142"/>
                  </a:cubicBezTo>
                  <a:cubicBezTo>
                    <a:pt x="282" y="142"/>
                    <a:pt x="282" y="142"/>
                    <a:pt x="282" y="142"/>
                  </a:cubicBezTo>
                  <a:cubicBezTo>
                    <a:pt x="282" y="142"/>
                    <a:pt x="282" y="142"/>
                    <a:pt x="282" y="142"/>
                  </a:cubicBezTo>
                  <a:cubicBezTo>
                    <a:pt x="282" y="142"/>
                    <a:pt x="282" y="142"/>
                    <a:pt x="282" y="142"/>
                  </a:cubicBezTo>
                  <a:cubicBezTo>
                    <a:pt x="282" y="142"/>
                    <a:pt x="282" y="142"/>
                    <a:pt x="281" y="142"/>
                  </a:cubicBezTo>
                  <a:cubicBezTo>
                    <a:pt x="281" y="142"/>
                    <a:pt x="281" y="142"/>
                    <a:pt x="281" y="142"/>
                  </a:cubicBezTo>
                  <a:cubicBezTo>
                    <a:pt x="281" y="142"/>
                    <a:pt x="281" y="142"/>
                    <a:pt x="281" y="142"/>
                  </a:cubicBezTo>
                  <a:cubicBezTo>
                    <a:pt x="281" y="142"/>
                    <a:pt x="281" y="142"/>
                    <a:pt x="281" y="142"/>
                  </a:cubicBezTo>
                  <a:cubicBezTo>
                    <a:pt x="281" y="142"/>
                    <a:pt x="281" y="142"/>
                    <a:pt x="281" y="142"/>
                  </a:cubicBezTo>
                  <a:cubicBezTo>
                    <a:pt x="281" y="142"/>
                    <a:pt x="281" y="142"/>
                    <a:pt x="281" y="142"/>
                  </a:cubicBezTo>
                  <a:cubicBezTo>
                    <a:pt x="281" y="142"/>
                    <a:pt x="281" y="142"/>
                    <a:pt x="281" y="142"/>
                  </a:cubicBezTo>
                  <a:cubicBezTo>
                    <a:pt x="280" y="142"/>
                    <a:pt x="280" y="142"/>
                    <a:pt x="280" y="142"/>
                  </a:cubicBezTo>
                  <a:cubicBezTo>
                    <a:pt x="280" y="142"/>
                    <a:pt x="280" y="142"/>
                    <a:pt x="280" y="142"/>
                  </a:cubicBezTo>
                  <a:cubicBezTo>
                    <a:pt x="280" y="143"/>
                    <a:pt x="280" y="143"/>
                    <a:pt x="280" y="143"/>
                  </a:cubicBezTo>
                  <a:cubicBezTo>
                    <a:pt x="280" y="143"/>
                    <a:pt x="280" y="143"/>
                    <a:pt x="280" y="143"/>
                  </a:cubicBezTo>
                  <a:cubicBezTo>
                    <a:pt x="280" y="143"/>
                    <a:pt x="281" y="143"/>
                    <a:pt x="281" y="143"/>
                  </a:cubicBezTo>
                  <a:cubicBezTo>
                    <a:pt x="281" y="143"/>
                    <a:pt x="281" y="143"/>
                    <a:pt x="281" y="143"/>
                  </a:cubicBezTo>
                  <a:cubicBezTo>
                    <a:pt x="281" y="143"/>
                    <a:pt x="281" y="143"/>
                    <a:pt x="281" y="143"/>
                  </a:cubicBezTo>
                  <a:cubicBezTo>
                    <a:pt x="281" y="143"/>
                    <a:pt x="281" y="143"/>
                    <a:pt x="281" y="143"/>
                  </a:cubicBezTo>
                  <a:cubicBezTo>
                    <a:pt x="281" y="144"/>
                    <a:pt x="282" y="144"/>
                    <a:pt x="282" y="143"/>
                  </a:cubicBezTo>
                  <a:cubicBezTo>
                    <a:pt x="282" y="143"/>
                    <a:pt x="282" y="143"/>
                    <a:pt x="282" y="143"/>
                  </a:cubicBezTo>
                  <a:cubicBezTo>
                    <a:pt x="282" y="143"/>
                    <a:pt x="282" y="143"/>
                    <a:pt x="282" y="143"/>
                  </a:cubicBezTo>
                  <a:cubicBezTo>
                    <a:pt x="282" y="143"/>
                    <a:pt x="282" y="143"/>
                    <a:pt x="282" y="143"/>
                  </a:cubicBezTo>
                  <a:cubicBezTo>
                    <a:pt x="282" y="143"/>
                    <a:pt x="282" y="143"/>
                    <a:pt x="282" y="143"/>
                  </a:cubicBezTo>
                  <a:cubicBezTo>
                    <a:pt x="282" y="143"/>
                    <a:pt x="282" y="143"/>
                    <a:pt x="282" y="143"/>
                  </a:cubicBezTo>
                  <a:close/>
                  <a:moveTo>
                    <a:pt x="284" y="144"/>
                  </a:moveTo>
                  <a:cubicBezTo>
                    <a:pt x="284" y="144"/>
                    <a:pt x="284" y="144"/>
                    <a:pt x="284" y="144"/>
                  </a:cubicBezTo>
                  <a:cubicBezTo>
                    <a:pt x="284" y="144"/>
                    <a:pt x="284" y="144"/>
                    <a:pt x="284" y="144"/>
                  </a:cubicBezTo>
                  <a:cubicBezTo>
                    <a:pt x="284" y="144"/>
                    <a:pt x="284" y="144"/>
                    <a:pt x="284" y="144"/>
                  </a:cubicBezTo>
                  <a:cubicBezTo>
                    <a:pt x="284" y="144"/>
                    <a:pt x="284" y="144"/>
                    <a:pt x="283" y="144"/>
                  </a:cubicBezTo>
                  <a:cubicBezTo>
                    <a:pt x="283" y="144"/>
                    <a:pt x="283" y="144"/>
                    <a:pt x="283" y="144"/>
                  </a:cubicBezTo>
                  <a:cubicBezTo>
                    <a:pt x="283" y="144"/>
                    <a:pt x="283" y="144"/>
                    <a:pt x="283" y="144"/>
                  </a:cubicBezTo>
                  <a:cubicBezTo>
                    <a:pt x="283" y="144"/>
                    <a:pt x="283" y="144"/>
                    <a:pt x="283" y="144"/>
                  </a:cubicBezTo>
                  <a:cubicBezTo>
                    <a:pt x="283" y="144"/>
                    <a:pt x="283" y="144"/>
                    <a:pt x="283" y="144"/>
                  </a:cubicBezTo>
                  <a:cubicBezTo>
                    <a:pt x="283" y="144"/>
                    <a:pt x="283" y="144"/>
                    <a:pt x="283" y="144"/>
                  </a:cubicBezTo>
                  <a:cubicBezTo>
                    <a:pt x="283" y="144"/>
                    <a:pt x="283" y="144"/>
                    <a:pt x="283" y="145"/>
                  </a:cubicBezTo>
                  <a:cubicBezTo>
                    <a:pt x="283" y="145"/>
                    <a:pt x="283" y="145"/>
                    <a:pt x="283" y="145"/>
                  </a:cubicBezTo>
                  <a:cubicBezTo>
                    <a:pt x="283" y="145"/>
                    <a:pt x="283" y="145"/>
                    <a:pt x="283" y="145"/>
                  </a:cubicBezTo>
                  <a:cubicBezTo>
                    <a:pt x="283" y="145"/>
                    <a:pt x="283" y="145"/>
                    <a:pt x="283" y="145"/>
                  </a:cubicBezTo>
                  <a:cubicBezTo>
                    <a:pt x="283" y="145"/>
                    <a:pt x="283" y="145"/>
                    <a:pt x="283" y="145"/>
                  </a:cubicBezTo>
                  <a:cubicBezTo>
                    <a:pt x="283" y="145"/>
                    <a:pt x="284" y="145"/>
                    <a:pt x="283" y="145"/>
                  </a:cubicBezTo>
                  <a:cubicBezTo>
                    <a:pt x="283" y="145"/>
                    <a:pt x="283" y="145"/>
                    <a:pt x="283" y="145"/>
                  </a:cubicBezTo>
                  <a:cubicBezTo>
                    <a:pt x="283" y="145"/>
                    <a:pt x="283" y="145"/>
                    <a:pt x="284" y="145"/>
                  </a:cubicBezTo>
                  <a:cubicBezTo>
                    <a:pt x="284" y="145"/>
                    <a:pt x="284" y="145"/>
                    <a:pt x="284" y="145"/>
                  </a:cubicBezTo>
                  <a:cubicBezTo>
                    <a:pt x="284" y="145"/>
                    <a:pt x="284" y="145"/>
                    <a:pt x="284" y="144"/>
                  </a:cubicBezTo>
                  <a:cubicBezTo>
                    <a:pt x="284" y="144"/>
                    <a:pt x="284" y="144"/>
                    <a:pt x="284" y="144"/>
                  </a:cubicBezTo>
                  <a:close/>
                  <a:moveTo>
                    <a:pt x="255" y="135"/>
                  </a:moveTo>
                  <a:cubicBezTo>
                    <a:pt x="255" y="135"/>
                    <a:pt x="255" y="135"/>
                    <a:pt x="255" y="135"/>
                  </a:cubicBezTo>
                  <a:cubicBezTo>
                    <a:pt x="255" y="135"/>
                    <a:pt x="255" y="134"/>
                    <a:pt x="255" y="134"/>
                  </a:cubicBezTo>
                  <a:cubicBezTo>
                    <a:pt x="255" y="134"/>
                    <a:pt x="254" y="134"/>
                    <a:pt x="254" y="134"/>
                  </a:cubicBezTo>
                  <a:cubicBezTo>
                    <a:pt x="254" y="134"/>
                    <a:pt x="253" y="134"/>
                    <a:pt x="253" y="134"/>
                  </a:cubicBezTo>
                  <a:cubicBezTo>
                    <a:pt x="252" y="134"/>
                    <a:pt x="252" y="134"/>
                    <a:pt x="251" y="134"/>
                  </a:cubicBezTo>
                  <a:cubicBezTo>
                    <a:pt x="250" y="134"/>
                    <a:pt x="249" y="133"/>
                    <a:pt x="248" y="133"/>
                  </a:cubicBezTo>
                  <a:cubicBezTo>
                    <a:pt x="248" y="133"/>
                    <a:pt x="247" y="133"/>
                    <a:pt x="247" y="134"/>
                  </a:cubicBezTo>
                  <a:cubicBezTo>
                    <a:pt x="248" y="133"/>
                    <a:pt x="246" y="133"/>
                    <a:pt x="246" y="133"/>
                  </a:cubicBezTo>
                  <a:cubicBezTo>
                    <a:pt x="245" y="133"/>
                    <a:pt x="244" y="133"/>
                    <a:pt x="243" y="133"/>
                  </a:cubicBezTo>
                  <a:cubicBezTo>
                    <a:pt x="243" y="133"/>
                    <a:pt x="242" y="133"/>
                    <a:pt x="242" y="133"/>
                  </a:cubicBezTo>
                  <a:cubicBezTo>
                    <a:pt x="241" y="133"/>
                    <a:pt x="241" y="133"/>
                    <a:pt x="240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0" y="134"/>
                    <a:pt x="240" y="134"/>
                    <a:pt x="240" y="134"/>
                  </a:cubicBezTo>
                  <a:cubicBezTo>
                    <a:pt x="239" y="135"/>
                    <a:pt x="239" y="135"/>
                    <a:pt x="239" y="135"/>
                  </a:cubicBezTo>
                  <a:cubicBezTo>
                    <a:pt x="239" y="135"/>
                    <a:pt x="239" y="136"/>
                    <a:pt x="239" y="136"/>
                  </a:cubicBezTo>
                  <a:cubicBezTo>
                    <a:pt x="240" y="136"/>
                    <a:pt x="240" y="136"/>
                    <a:pt x="240" y="137"/>
                  </a:cubicBezTo>
                  <a:cubicBezTo>
                    <a:pt x="240" y="138"/>
                    <a:pt x="240" y="139"/>
                    <a:pt x="241" y="138"/>
                  </a:cubicBezTo>
                  <a:cubicBezTo>
                    <a:pt x="241" y="138"/>
                    <a:pt x="241" y="138"/>
                    <a:pt x="242" y="138"/>
                  </a:cubicBezTo>
                  <a:cubicBezTo>
                    <a:pt x="243" y="138"/>
                    <a:pt x="243" y="138"/>
                    <a:pt x="244" y="138"/>
                  </a:cubicBezTo>
                  <a:cubicBezTo>
                    <a:pt x="244" y="138"/>
                    <a:pt x="244" y="139"/>
                    <a:pt x="244" y="138"/>
                  </a:cubicBezTo>
                  <a:cubicBezTo>
                    <a:pt x="245" y="138"/>
                    <a:pt x="247" y="138"/>
                    <a:pt x="247" y="138"/>
                  </a:cubicBezTo>
                  <a:cubicBezTo>
                    <a:pt x="247" y="138"/>
                    <a:pt x="247" y="138"/>
                    <a:pt x="247" y="138"/>
                  </a:cubicBezTo>
                  <a:cubicBezTo>
                    <a:pt x="248" y="138"/>
                    <a:pt x="248" y="138"/>
                    <a:pt x="249" y="138"/>
                  </a:cubicBezTo>
                  <a:cubicBezTo>
                    <a:pt x="249" y="138"/>
                    <a:pt x="250" y="139"/>
                    <a:pt x="250" y="139"/>
                  </a:cubicBezTo>
                  <a:cubicBezTo>
                    <a:pt x="251" y="139"/>
                    <a:pt x="252" y="138"/>
                    <a:pt x="252" y="138"/>
                  </a:cubicBezTo>
                  <a:cubicBezTo>
                    <a:pt x="253" y="137"/>
                    <a:pt x="253" y="137"/>
                    <a:pt x="253" y="136"/>
                  </a:cubicBezTo>
                  <a:cubicBezTo>
                    <a:pt x="254" y="136"/>
                    <a:pt x="254" y="136"/>
                    <a:pt x="254" y="136"/>
                  </a:cubicBezTo>
                  <a:cubicBezTo>
                    <a:pt x="255" y="136"/>
                    <a:pt x="255" y="135"/>
                    <a:pt x="255" y="135"/>
                  </a:cubicBezTo>
                  <a:cubicBezTo>
                    <a:pt x="255" y="135"/>
                    <a:pt x="255" y="135"/>
                    <a:pt x="255" y="135"/>
                  </a:cubicBezTo>
                  <a:close/>
                  <a:moveTo>
                    <a:pt x="147" y="228"/>
                  </a:moveTo>
                  <a:cubicBezTo>
                    <a:pt x="147" y="227"/>
                    <a:pt x="147" y="227"/>
                    <a:pt x="147" y="226"/>
                  </a:cubicBezTo>
                  <a:cubicBezTo>
                    <a:pt x="147" y="226"/>
                    <a:pt x="147" y="226"/>
                    <a:pt x="146" y="226"/>
                  </a:cubicBezTo>
                  <a:cubicBezTo>
                    <a:pt x="146" y="225"/>
                    <a:pt x="145" y="225"/>
                    <a:pt x="144" y="225"/>
                  </a:cubicBezTo>
                  <a:cubicBezTo>
                    <a:pt x="144" y="224"/>
                    <a:pt x="143" y="223"/>
                    <a:pt x="142" y="222"/>
                  </a:cubicBezTo>
                  <a:cubicBezTo>
                    <a:pt x="141" y="222"/>
                    <a:pt x="140" y="221"/>
                    <a:pt x="138" y="221"/>
                  </a:cubicBezTo>
                  <a:cubicBezTo>
                    <a:pt x="138" y="221"/>
                    <a:pt x="137" y="220"/>
                    <a:pt x="136" y="220"/>
                  </a:cubicBezTo>
                  <a:cubicBezTo>
                    <a:pt x="136" y="220"/>
                    <a:pt x="135" y="220"/>
                    <a:pt x="134" y="220"/>
                  </a:cubicBezTo>
                  <a:cubicBezTo>
                    <a:pt x="133" y="220"/>
                    <a:pt x="132" y="220"/>
                    <a:pt x="132" y="220"/>
                  </a:cubicBezTo>
                  <a:cubicBezTo>
                    <a:pt x="130" y="221"/>
                    <a:pt x="131" y="220"/>
                    <a:pt x="130" y="220"/>
                  </a:cubicBezTo>
                  <a:cubicBezTo>
                    <a:pt x="130" y="219"/>
                    <a:pt x="128" y="218"/>
                    <a:pt x="128" y="219"/>
                  </a:cubicBezTo>
                  <a:cubicBezTo>
                    <a:pt x="127" y="219"/>
                    <a:pt x="126" y="220"/>
                    <a:pt x="125" y="220"/>
                  </a:cubicBezTo>
                  <a:cubicBezTo>
                    <a:pt x="125" y="221"/>
                    <a:pt x="124" y="221"/>
                    <a:pt x="124" y="221"/>
                  </a:cubicBezTo>
                  <a:cubicBezTo>
                    <a:pt x="123" y="221"/>
                    <a:pt x="122" y="221"/>
                    <a:pt x="121" y="221"/>
                  </a:cubicBezTo>
                  <a:cubicBezTo>
                    <a:pt x="120" y="222"/>
                    <a:pt x="119" y="222"/>
                    <a:pt x="119" y="223"/>
                  </a:cubicBezTo>
                  <a:cubicBezTo>
                    <a:pt x="118" y="223"/>
                    <a:pt x="117" y="223"/>
                    <a:pt x="117" y="224"/>
                  </a:cubicBezTo>
                  <a:cubicBezTo>
                    <a:pt x="116" y="224"/>
                    <a:pt x="116" y="225"/>
                    <a:pt x="115" y="226"/>
                  </a:cubicBezTo>
                  <a:cubicBezTo>
                    <a:pt x="115" y="226"/>
                    <a:pt x="115" y="226"/>
                    <a:pt x="115" y="226"/>
                  </a:cubicBezTo>
                  <a:cubicBezTo>
                    <a:pt x="115" y="227"/>
                    <a:pt x="115" y="227"/>
                    <a:pt x="114" y="227"/>
                  </a:cubicBezTo>
                  <a:cubicBezTo>
                    <a:pt x="113" y="227"/>
                    <a:pt x="111" y="227"/>
                    <a:pt x="110" y="226"/>
                  </a:cubicBezTo>
                  <a:cubicBezTo>
                    <a:pt x="110" y="225"/>
                    <a:pt x="108" y="225"/>
                    <a:pt x="108" y="225"/>
                  </a:cubicBezTo>
                  <a:cubicBezTo>
                    <a:pt x="108" y="225"/>
                    <a:pt x="107" y="224"/>
                    <a:pt x="107" y="224"/>
                  </a:cubicBezTo>
                  <a:cubicBezTo>
                    <a:pt x="107" y="224"/>
                    <a:pt x="106" y="224"/>
                    <a:pt x="106" y="224"/>
                  </a:cubicBezTo>
                  <a:cubicBezTo>
                    <a:pt x="106" y="224"/>
                    <a:pt x="106" y="224"/>
                    <a:pt x="106" y="224"/>
                  </a:cubicBezTo>
                  <a:cubicBezTo>
                    <a:pt x="106" y="224"/>
                    <a:pt x="106" y="225"/>
                    <a:pt x="106" y="225"/>
                  </a:cubicBezTo>
                  <a:cubicBezTo>
                    <a:pt x="106" y="226"/>
                    <a:pt x="105" y="225"/>
                    <a:pt x="105" y="225"/>
                  </a:cubicBezTo>
                  <a:cubicBezTo>
                    <a:pt x="104" y="225"/>
                    <a:pt x="102" y="226"/>
                    <a:pt x="102" y="225"/>
                  </a:cubicBezTo>
                  <a:cubicBezTo>
                    <a:pt x="102" y="225"/>
                    <a:pt x="102" y="224"/>
                    <a:pt x="102" y="224"/>
                  </a:cubicBezTo>
                  <a:cubicBezTo>
                    <a:pt x="101" y="224"/>
                    <a:pt x="100" y="223"/>
                    <a:pt x="99" y="223"/>
                  </a:cubicBezTo>
                  <a:cubicBezTo>
                    <a:pt x="99" y="223"/>
                    <a:pt x="98" y="222"/>
                    <a:pt x="98" y="221"/>
                  </a:cubicBezTo>
                  <a:cubicBezTo>
                    <a:pt x="98" y="221"/>
                    <a:pt x="98" y="221"/>
                    <a:pt x="98" y="221"/>
                  </a:cubicBezTo>
                  <a:cubicBezTo>
                    <a:pt x="98" y="221"/>
                    <a:pt x="98" y="221"/>
                    <a:pt x="98" y="221"/>
                  </a:cubicBezTo>
                  <a:cubicBezTo>
                    <a:pt x="98" y="221"/>
                    <a:pt x="98" y="221"/>
                    <a:pt x="98" y="221"/>
                  </a:cubicBezTo>
                  <a:cubicBezTo>
                    <a:pt x="97" y="220"/>
                    <a:pt x="95" y="219"/>
                    <a:pt x="94" y="218"/>
                  </a:cubicBezTo>
                  <a:cubicBezTo>
                    <a:pt x="93" y="217"/>
                    <a:pt x="93" y="217"/>
                    <a:pt x="92" y="216"/>
                  </a:cubicBezTo>
                  <a:cubicBezTo>
                    <a:pt x="91" y="215"/>
                    <a:pt x="90" y="215"/>
                    <a:pt x="90" y="213"/>
                  </a:cubicBezTo>
                  <a:cubicBezTo>
                    <a:pt x="90" y="213"/>
                    <a:pt x="90" y="213"/>
                    <a:pt x="90" y="212"/>
                  </a:cubicBezTo>
                  <a:cubicBezTo>
                    <a:pt x="90" y="212"/>
                    <a:pt x="89" y="211"/>
                    <a:pt x="88" y="211"/>
                  </a:cubicBezTo>
                  <a:cubicBezTo>
                    <a:pt x="88" y="210"/>
                    <a:pt x="88" y="211"/>
                    <a:pt x="88" y="211"/>
                  </a:cubicBezTo>
                  <a:cubicBezTo>
                    <a:pt x="88" y="212"/>
                    <a:pt x="87" y="212"/>
                    <a:pt x="86" y="213"/>
                  </a:cubicBezTo>
                  <a:cubicBezTo>
                    <a:pt x="86" y="213"/>
                    <a:pt x="85" y="212"/>
                    <a:pt x="84" y="212"/>
                  </a:cubicBezTo>
                  <a:cubicBezTo>
                    <a:pt x="84" y="212"/>
                    <a:pt x="84" y="212"/>
                    <a:pt x="84" y="212"/>
                  </a:cubicBezTo>
                  <a:cubicBezTo>
                    <a:pt x="84" y="212"/>
                    <a:pt x="84" y="212"/>
                    <a:pt x="84" y="212"/>
                  </a:cubicBezTo>
                  <a:cubicBezTo>
                    <a:pt x="84" y="212"/>
                    <a:pt x="84" y="212"/>
                    <a:pt x="84" y="212"/>
                  </a:cubicBezTo>
                  <a:cubicBezTo>
                    <a:pt x="84" y="212"/>
                    <a:pt x="84" y="212"/>
                    <a:pt x="84" y="212"/>
                  </a:cubicBezTo>
                  <a:cubicBezTo>
                    <a:pt x="84" y="212"/>
                    <a:pt x="84" y="212"/>
                    <a:pt x="84" y="212"/>
                  </a:cubicBezTo>
                  <a:cubicBezTo>
                    <a:pt x="84" y="212"/>
                    <a:pt x="84" y="212"/>
                    <a:pt x="84" y="212"/>
                  </a:cubicBezTo>
                  <a:cubicBezTo>
                    <a:pt x="84" y="212"/>
                    <a:pt x="84" y="212"/>
                    <a:pt x="84" y="211"/>
                  </a:cubicBezTo>
                  <a:cubicBezTo>
                    <a:pt x="84" y="211"/>
                    <a:pt x="85" y="211"/>
                    <a:pt x="86" y="211"/>
                  </a:cubicBezTo>
                  <a:cubicBezTo>
                    <a:pt x="86" y="210"/>
                    <a:pt x="86" y="209"/>
                    <a:pt x="86" y="209"/>
                  </a:cubicBezTo>
                  <a:cubicBezTo>
                    <a:pt x="85" y="207"/>
                    <a:pt x="83" y="206"/>
                    <a:pt x="84" y="205"/>
                  </a:cubicBezTo>
                  <a:cubicBezTo>
                    <a:pt x="85" y="203"/>
                    <a:pt x="85" y="202"/>
                    <a:pt x="86" y="201"/>
                  </a:cubicBezTo>
                  <a:cubicBezTo>
                    <a:pt x="86" y="201"/>
                    <a:pt x="86" y="201"/>
                    <a:pt x="85" y="201"/>
                  </a:cubicBezTo>
                  <a:cubicBezTo>
                    <a:pt x="85" y="201"/>
                    <a:pt x="84" y="201"/>
                    <a:pt x="83" y="202"/>
                  </a:cubicBezTo>
                  <a:cubicBezTo>
                    <a:pt x="83" y="201"/>
                    <a:pt x="83" y="201"/>
                    <a:pt x="83" y="201"/>
                  </a:cubicBezTo>
                  <a:cubicBezTo>
                    <a:pt x="83" y="200"/>
                    <a:pt x="84" y="200"/>
                    <a:pt x="84" y="199"/>
                  </a:cubicBezTo>
                  <a:cubicBezTo>
                    <a:pt x="84" y="199"/>
                    <a:pt x="84" y="198"/>
                    <a:pt x="84" y="198"/>
                  </a:cubicBezTo>
                  <a:cubicBezTo>
                    <a:pt x="83" y="197"/>
                    <a:pt x="84" y="196"/>
                    <a:pt x="84" y="195"/>
                  </a:cubicBezTo>
                  <a:cubicBezTo>
                    <a:pt x="85" y="194"/>
                    <a:pt x="85" y="193"/>
                    <a:pt x="85" y="193"/>
                  </a:cubicBezTo>
                  <a:cubicBezTo>
                    <a:pt x="86" y="193"/>
                    <a:pt x="86" y="194"/>
                    <a:pt x="86" y="194"/>
                  </a:cubicBezTo>
                  <a:cubicBezTo>
                    <a:pt x="86" y="195"/>
                    <a:pt x="86" y="196"/>
                    <a:pt x="86" y="196"/>
                  </a:cubicBezTo>
                  <a:cubicBezTo>
                    <a:pt x="86" y="197"/>
                    <a:pt x="87" y="197"/>
                    <a:pt x="87" y="196"/>
                  </a:cubicBezTo>
                  <a:cubicBezTo>
                    <a:pt x="87" y="196"/>
                    <a:pt x="87" y="196"/>
                    <a:pt x="87" y="195"/>
                  </a:cubicBezTo>
                  <a:cubicBezTo>
                    <a:pt x="87" y="195"/>
                    <a:pt x="88" y="194"/>
                    <a:pt x="88" y="194"/>
                  </a:cubicBezTo>
                  <a:cubicBezTo>
                    <a:pt x="88" y="193"/>
                    <a:pt x="88" y="192"/>
                    <a:pt x="88" y="192"/>
                  </a:cubicBezTo>
                  <a:cubicBezTo>
                    <a:pt x="87" y="191"/>
                    <a:pt x="87" y="190"/>
                    <a:pt x="87" y="189"/>
                  </a:cubicBezTo>
                  <a:cubicBezTo>
                    <a:pt x="87" y="187"/>
                    <a:pt x="85" y="188"/>
                    <a:pt x="84" y="186"/>
                  </a:cubicBezTo>
                  <a:cubicBezTo>
                    <a:pt x="84" y="185"/>
                    <a:pt x="85" y="185"/>
                    <a:pt x="86" y="185"/>
                  </a:cubicBezTo>
                  <a:cubicBezTo>
                    <a:pt x="87" y="185"/>
                    <a:pt x="87" y="185"/>
                    <a:pt x="87" y="185"/>
                  </a:cubicBezTo>
                  <a:cubicBezTo>
                    <a:pt x="87" y="184"/>
                    <a:pt x="88" y="184"/>
                    <a:pt x="88" y="183"/>
                  </a:cubicBezTo>
                  <a:cubicBezTo>
                    <a:pt x="88" y="183"/>
                    <a:pt x="88" y="182"/>
                    <a:pt x="89" y="182"/>
                  </a:cubicBezTo>
                  <a:cubicBezTo>
                    <a:pt x="90" y="181"/>
                    <a:pt x="87" y="179"/>
                    <a:pt x="88" y="178"/>
                  </a:cubicBezTo>
                  <a:cubicBezTo>
                    <a:pt x="88" y="178"/>
                    <a:pt x="88" y="178"/>
                    <a:pt x="88" y="178"/>
                  </a:cubicBezTo>
                  <a:cubicBezTo>
                    <a:pt x="88" y="177"/>
                    <a:pt x="88" y="175"/>
                    <a:pt x="88" y="174"/>
                  </a:cubicBezTo>
                  <a:cubicBezTo>
                    <a:pt x="88" y="174"/>
                    <a:pt x="88" y="173"/>
                    <a:pt x="88" y="173"/>
                  </a:cubicBezTo>
                  <a:cubicBezTo>
                    <a:pt x="88" y="173"/>
                    <a:pt x="89" y="173"/>
                    <a:pt x="89" y="173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89" y="172"/>
                    <a:pt x="89" y="172"/>
                    <a:pt x="89" y="172"/>
                  </a:cubicBezTo>
                  <a:cubicBezTo>
                    <a:pt x="90" y="171"/>
                    <a:pt x="89" y="170"/>
                    <a:pt x="88" y="170"/>
                  </a:cubicBezTo>
                  <a:cubicBezTo>
                    <a:pt x="87" y="169"/>
                    <a:pt x="86" y="168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ubicBezTo>
                    <a:pt x="85" y="168"/>
                    <a:pt x="85" y="170"/>
                    <a:pt x="83" y="169"/>
                  </a:cubicBezTo>
                  <a:cubicBezTo>
                    <a:pt x="82" y="169"/>
                    <a:pt x="82" y="169"/>
                    <a:pt x="81" y="169"/>
                  </a:cubicBezTo>
                  <a:cubicBezTo>
                    <a:pt x="79" y="169"/>
                    <a:pt x="78" y="169"/>
                    <a:pt x="76" y="169"/>
                  </a:cubicBezTo>
                  <a:cubicBezTo>
                    <a:pt x="76" y="169"/>
                    <a:pt x="75" y="169"/>
                    <a:pt x="75" y="168"/>
                  </a:cubicBezTo>
                  <a:cubicBezTo>
                    <a:pt x="75" y="167"/>
                    <a:pt x="75" y="167"/>
                    <a:pt x="76" y="167"/>
                  </a:cubicBezTo>
                  <a:cubicBezTo>
                    <a:pt x="77" y="166"/>
                    <a:pt x="78" y="165"/>
                    <a:pt x="79" y="166"/>
                  </a:cubicBezTo>
                  <a:cubicBezTo>
                    <a:pt x="79" y="167"/>
                    <a:pt x="80" y="167"/>
                    <a:pt x="81" y="167"/>
                  </a:cubicBezTo>
                  <a:cubicBezTo>
                    <a:pt x="81" y="167"/>
                    <a:pt x="81" y="167"/>
                    <a:pt x="81" y="167"/>
                  </a:cubicBezTo>
                  <a:cubicBezTo>
                    <a:pt x="81" y="167"/>
                    <a:pt x="81" y="166"/>
                    <a:pt x="80" y="166"/>
                  </a:cubicBezTo>
                  <a:cubicBezTo>
                    <a:pt x="80" y="165"/>
                    <a:pt x="79" y="165"/>
                    <a:pt x="78" y="165"/>
                  </a:cubicBezTo>
                  <a:cubicBezTo>
                    <a:pt x="77" y="164"/>
                    <a:pt x="76" y="164"/>
                    <a:pt x="75" y="164"/>
                  </a:cubicBezTo>
                  <a:cubicBezTo>
                    <a:pt x="75" y="165"/>
                    <a:pt x="74" y="165"/>
                    <a:pt x="74" y="165"/>
                  </a:cubicBezTo>
                  <a:cubicBezTo>
                    <a:pt x="74" y="165"/>
                    <a:pt x="74" y="167"/>
                    <a:pt x="73" y="166"/>
                  </a:cubicBezTo>
                  <a:cubicBezTo>
                    <a:pt x="72" y="165"/>
                    <a:pt x="72" y="165"/>
                    <a:pt x="71" y="165"/>
                  </a:cubicBezTo>
                  <a:cubicBezTo>
                    <a:pt x="70" y="165"/>
                    <a:pt x="68" y="165"/>
                    <a:pt x="67" y="165"/>
                  </a:cubicBezTo>
                  <a:cubicBezTo>
                    <a:pt x="67" y="165"/>
                    <a:pt x="66" y="165"/>
                    <a:pt x="65" y="165"/>
                  </a:cubicBezTo>
                  <a:cubicBezTo>
                    <a:pt x="65" y="165"/>
                    <a:pt x="64" y="164"/>
                    <a:pt x="63" y="164"/>
                  </a:cubicBezTo>
                  <a:cubicBezTo>
                    <a:pt x="62" y="163"/>
                    <a:pt x="61" y="163"/>
                    <a:pt x="60" y="163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59" y="163"/>
                    <a:pt x="60" y="164"/>
                    <a:pt x="60" y="164"/>
                  </a:cubicBezTo>
                  <a:cubicBezTo>
                    <a:pt x="60" y="165"/>
                    <a:pt x="59" y="165"/>
                    <a:pt x="59" y="165"/>
                  </a:cubicBezTo>
                  <a:cubicBezTo>
                    <a:pt x="58" y="165"/>
                    <a:pt x="58" y="165"/>
                    <a:pt x="57" y="166"/>
                  </a:cubicBezTo>
                  <a:cubicBezTo>
                    <a:pt x="57" y="166"/>
                    <a:pt x="57" y="167"/>
                    <a:pt x="57" y="166"/>
                  </a:cubicBezTo>
                  <a:cubicBezTo>
                    <a:pt x="56" y="166"/>
                    <a:pt x="56" y="166"/>
                    <a:pt x="56" y="165"/>
                  </a:cubicBezTo>
                  <a:cubicBezTo>
                    <a:pt x="56" y="165"/>
                    <a:pt x="56" y="164"/>
                    <a:pt x="55" y="165"/>
                  </a:cubicBezTo>
                  <a:cubicBezTo>
                    <a:pt x="55" y="165"/>
                    <a:pt x="55" y="165"/>
                    <a:pt x="54" y="166"/>
                  </a:cubicBezTo>
                  <a:cubicBezTo>
                    <a:pt x="54" y="166"/>
                    <a:pt x="53" y="166"/>
                    <a:pt x="52" y="166"/>
                  </a:cubicBezTo>
                  <a:cubicBezTo>
                    <a:pt x="52" y="166"/>
                    <a:pt x="51" y="166"/>
                    <a:pt x="51" y="166"/>
                  </a:cubicBezTo>
                  <a:cubicBezTo>
                    <a:pt x="49" y="166"/>
                    <a:pt x="47" y="166"/>
                    <a:pt x="45" y="166"/>
                  </a:cubicBezTo>
                  <a:cubicBezTo>
                    <a:pt x="45" y="166"/>
                    <a:pt x="44" y="166"/>
                    <a:pt x="43" y="166"/>
                  </a:cubicBezTo>
                  <a:cubicBezTo>
                    <a:pt x="43" y="167"/>
                    <a:pt x="40" y="168"/>
                    <a:pt x="40" y="167"/>
                  </a:cubicBezTo>
                  <a:cubicBezTo>
                    <a:pt x="40" y="167"/>
                    <a:pt x="40" y="167"/>
                    <a:pt x="40" y="167"/>
                  </a:cubicBezTo>
                  <a:cubicBezTo>
                    <a:pt x="40" y="167"/>
                    <a:pt x="40" y="167"/>
                    <a:pt x="40" y="167"/>
                  </a:cubicBezTo>
                  <a:cubicBezTo>
                    <a:pt x="39" y="166"/>
                    <a:pt x="39" y="166"/>
                    <a:pt x="38" y="166"/>
                  </a:cubicBezTo>
                  <a:cubicBezTo>
                    <a:pt x="38" y="166"/>
                    <a:pt x="37" y="166"/>
                    <a:pt x="37" y="167"/>
                  </a:cubicBezTo>
                  <a:cubicBezTo>
                    <a:pt x="37" y="167"/>
                    <a:pt x="36" y="168"/>
                    <a:pt x="36" y="167"/>
                  </a:cubicBezTo>
                  <a:cubicBezTo>
                    <a:pt x="35" y="166"/>
                    <a:pt x="34" y="166"/>
                    <a:pt x="33" y="166"/>
                  </a:cubicBezTo>
                  <a:cubicBezTo>
                    <a:pt x="32" y="166"/>
                    <a:pt x="32" y="166"/>
                    <a:pt x="32" y="165"/>
                  </a:cubicBezTo>
                  <a:cubicBezTo>
                    <a:pt x="32" y="165"/>
                    <a:pt x="33" y="164"/>
                    <a:pt x="33" y="164"/>
                  </a:cubicBezTo>
                  <a:cubicBezTo>
                    <a:pt x="33" y="164"/>
                    <a:pt x="33" y="162"/>
                    <a:pt x="34" y="163"/>
                  </a:cubicBezTo>
                  <a:cubicBezTo>
                    <a:pt x="35" y="163"/>
                    <a:pt x="35" y="163"/>
                    <a:pt x="36" y="162"/>
                  </a:cubicBezTo>
                  <a:cubicBezTo>
                    <a:pt x="37" y="161"/>
                    <a:pt x="37" y="159"/>
                    <a:pt x="38" y="158"/>
                  </a:cubicBezTo>
                  <a:cubicBezTo>
                    <a:pt x="39" y="157"/>
                    <a:pt x="39" y="156"/>
                    <a:pt x="39" y="155"/>
                  </a:cubicBezTo>
                  <a:cubicBezTo>
                    <a:pt x="39" y="155"/>
                    <a:pt x="39" y="154"/>
                    <a:pt x="38" y="154"/>
                  </a:cubicBezTo>
                  <a:cubicBezTo>
                    <a:pt x="38" y="154"/>
                    <a:pt x="37" y="153"/>
                    <a:pt x="37" y="153"/>
                  </a:cubicBezTo>
                  <a:cubicBezTo>
                    <a:pt x="36" y="152"/>
                    <a:pt x="38" y="150"/>
                    <a:pt x="37" y="150"/>
                  </a:cubicBezTo>
                  <a:cubicBezTo>
                    <a:pt x="37" y="149"/>
                    <a:pt x="37" y="149"/>
                    <a:pt x="37" y="149"/>
                  </a:cubicBezTo>
                  <a:cubicBezTo>
                    <a:pt x="38" y="149"/>
                    <a:pt x="38" y="148"/>
                    <a:pt x="38" y="148"/>
                  </a:cubicBezTo>
                  <a:cubicBezTo>
                    <a:pt x="38" y="146"/>
                    <a:pt x="38" y="144"/>
                    <a:pt x="38" y="142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7" y="142"/>
                    <a:pt x="36" y="142"/>
                    <a:pt x="36" y="143"/>
                  </a:cubicBezTo>
                  <a:cubicBezTo>
                    <a:pt x="36" y="143"/>
                    <a:pt x="35" y="143"/>
                    <a:pt x="34" y="143"/>
                  </a:cubicBezTo>
                  <a:cubicBezTo>
                    <a:pt x="34" y="143"/>
                    <a:pt x="34" y="144"/>
                    <a:pt x="33" y="144"/>
                  </a:cubicBezTo>
                  <a:cubicBezTo>
                    <a:pt x="33" y="144"/>
                    <a:pt x="33" y="144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7"/>
                  </a:cubicBezTo>
                  <a:cubicBezTo>
                    <a:pt x="32" y="147"/>
                    <a:pt x="31" y="147"/>
                    <a:pt x="31" y="147"/>
                  </a:cubicBezTo>
                  <a:cubicBezTo>
                    <a:pt x="31" y="147"/>
                    <a:pt x="31" y="147"/>
                    <a:pt x="31" y="147"/>
                  </a:cubicBezTo>
                  <a:cubicBezTo>
                    <a:pt x="31" y="148"/>
                    <a:pt x="31" y="148"/>
                    <a:pt x="30" y="148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48"/>
                    <a:pt x="30" y="148"/>
                    <a:pt x="30" y="147"/>
                  </a:cubicBezTo>
                  <a:cubicBezTo>
                    <a:pt x="30" y="147"/>
                    <a:pt x="30" y="147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8" y="147"/>
                    <a:pt x="28" y="147"/>
                    <a:pt x="28" y="147"/>
                  </a:cubicBezTo>
                  <a:cubicBezTo>
                    <a:pt x="28" y="148"/>
                    <a:pt x="28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8" y="155"/>
                    <a:pt x="8" y="155"/>
                    <a:pt x="8" y="155"/>
                  </a:cubicBezTo>
                  <a:cubicBezTo>
                    <a:pt x="7" y="155"/>
                    <a:pt x="7" y="155"/>
                    <a:pt x="7" y="155"/>
                  </a:cubicBezTo>
                  <a:cubicBezTo>
                    <a:pt x="7" y="155"/>
                    <a:pt x="7" y="155"/>
                    <a:pt x="7" y="155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3" y="160"/>
                    <a:pt x="14" y="160"/>
                  </a:cubicBezTo>
                  <a:cubicBezTo>
                    <a:pt x="14" y="160"/>
                    <a:pt x="14" y="160"/>
                    <a:pt x="14" y="161"/>
                  </a:cubicBezTo>
                  <a:cubicBezTo>
                    <a:pt x="15" y="161"/>
                    <a:pt x="15" y="161"/>
                    <a:pt x="15" y="162"/>
                  </a:cubicBezTo>
                  <a:cubicBezTo>
                    <a:pt x="15" y="162"/>
                    <a:pt x="16" y="162"/>
                    <a:pt x="16" y="162"/>
                  </a:cubicBezTo>
                  <a:cubicBezTo>
                    <a:pt x="17" y="162"/>
                    <a:pt x="18" y="163"/>
                    <a:pt x="18" y="163"/>
                  </a:cubicBezTo>
                  <a:cubicBezTo>
                    <a:pt x="19" y="164"/>
                    <a:pt x="18" y="165"/>
                    <a:pt x="18" y="165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1" y="173"/>
                    <a:pt x="1" y="174"/>
                  </a:cubicBezTo>
                  <a:cubicBezTo>
                    <a:pt x="1" y="174"/>
                    <a:pt x="1" y="174"/>
                    <a:pt x="1" y="174"/>
                  </a:cubicBezTo>
                  <a:cubicBezTo>
                    <a:pt x="1" y="174"/>
                    <a:pt x="1" y="174"/>
                    <a:pt x="1" y="174"/>
                  </a:cubicBezTo>
                  <a:cubicBezTo>
                    <a:pt x="1" y="175"/>
                    <a:pt x="2" y="177"/>
                    <a:pt x="2" y="178"/>
                  </a:cubicBezTo>
                  <a:cubicBezTo>
                    <a:pt x="1" y="180"/>
                    <a:pt x="1" y="180"/>
                    <a:pt x="1" y="18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1" y="180"/>
                    <a:pt x="2" y="181"/>
                    <a:pt x="2" y="181"/>
                  </a:cubicBezTo>
                  <a:cubicBezTo>
                    <a:pt x="3" y="182"/>
                    <a:pt x="3" y="182"/>
                    <a:pt x="4" y="183"/>
                  </a:cubicBezTo>
                  <a:cubicBezTo>
                    <a:pt x="4" y="183"/>
                    <a:pt x="4" y="183"/>
                    <a:pt x="5" y="183"/>
                  </a:cubicBezTo>
                  <a:cubicBezTo>
                    <a:pt x="6" y="184"/>
                    <a:pt x="6" y="185"/>
                    <a:pt x="7" y="185"/>
                  </a:cubicBezTo>
                  <a:cubicBezTo>
                    <a:pt x="8" y="185"/>
                    <a:pt x="9" y="186"/>
                    <a:pt x="9" y="186"/>
                  </a:cubicBezTo>
                  <a:cubicBezTo>
                    <a:pt x="10" y="186"/>
                    <a:pt x="10" y="186"/>
                    <a:pt x="11" y="186"/>
                  </a:cubicBezTo>
                  <a:cubicBezTo>
                    <a:pt x="13" y="186"/>
                    <a:pt x="14" y="186"/>
                    <a:pt x="16" y="186"/>
                  </a:cubicBezTo>
                  <a:cubicBezTo>
                    <a:pt x="17" y="186"/>
                    <a:pt x="18" y="186"/>
                    <a:pt x="19" y="186"/>
                  </a:cubicBezTo>
                  <a:cubicBezTo>
                    <a:pt x="19" y="186"/>
                    <a:pt x="20" y="187"/>
                    <a:pt x="20" y="187"/>
                  </a:cubicBezTo>
                  <a:cubicBezTo>
                    <a:pt x="21" y="187"/>
                    <a:pt x="21" y="187"/>
                    <a:pt x="21" y="187"/>
                  </a:cubicBezTo>
                  <a:cubicBezTo>
                    <a:pt x="21" y="187"/>
                    <a:pt x="21" y="187"/>
                    <a:pt x="21" y="187"/>
                  </a:cubicBezTo>
                  <a:cubicBezTo>
                    <a:pt x="21" y="187"/>
                    <a:pt x="21" y="187"/>
                    <a:pt x="21" y="187"/>
                  </a:cubicBezTo>
                  <a:cubicBezTo>
                    <a:pt x="21" y="187"/>
                    <a:pt x="21" y="187"/>
                    <a:pt x="21" y="187"/>
                  </a:cubicBezTo>
                  <a:cubicBezTo>
                    <a:pt x="21" y="187"/>
                    <a:pt x="21" y="187"/>
                    <a:pt x="21" y="187"/>
                  </a:cubicBezTo>
                  <a:cubicBezTo>
                    <a:pt x="22" y="187"/>
                    <a:pt x="22" y="187"/>
                    <a:pt x="23" y="187"/>
                  </a:cubicBezTo>
                  <a:cubicBezTo>
                    <a:pt x="24" y="187"/>
                    <a:pt x="24" y="188"/>
                    <a:pt x="25" y="188"/>
                  </a:cubicBezTo>
                  <a:cubicBezTo>
                    <a:pt x="25" y="188"/>
                    <a:pt x="26" y="188"/>
                    <a:pt x="26" y="188"/>
                  </a:cubicBezTo>
                  <a:cubicBezTo>
                    <a:pt x="28" y="188"/>
                    <a:pt x="29" y="189"/>
                    <a:pt x="31" y="190"/>
                  </a:cubicBezTo>
                  <a:cubicBezTo>
                    <a:pt x="32" y="190"/>
                    <a:pt x="34" y="191"/>
                    <a:pt x="35" y="192"/>
                  </a:cubicBezTo>
                  <a:cubicBezTo>
                    <a:pt x="36" y="192"/>
                    <a:pt x="36" y="192"/>
                    <a:pt x="36" y="191"/>
                  </a:cubicBezTo>
                  <a:cubicBezTo>
                    <a:pt x="36" y="191"/>
                    <a:pt x="36" y="190"/>
                    <a:pt x="36" y="190"/>
                  </a:cubicBezTo>
                  <a:cubicBezTo>
                    <a:pt x="35" y="189"/>
                    <a:pt x="37" y="191"/>
                    <a:pt x="37" y="191"/>
                  </a:cubicBezTo>
                  <a:cubicBezTo>
                    <a:pt x="38" y="191"/>
                    <a:pt x="39" y="193"/>
                    <a:pt x="40" y="193"/>
                  </a:cubicBezTo>
                  <a:cubicBezTo>
                    <a:pt x="40" y="193"/>
                    <a:pt x="41" y="192"/>
                    <a:pt x="42" y="193"/>
                  </a:cubicBezTo>
                  <a:cubicBezTo>
                    <a:pt x="43" y="193"/>
                    <a:pt x="44" y="192"/>
                    <a:pt x="45" y="192"/>
                  </a:cubicBezTo>
                  <a:cubicBezTo>
                    <a:pt x="45" y="192"/>
                    <a:pt x="45" y="192"/>
                    <a:pt x="45" y="192"/>
                  </a:cubicBezTo>
                  <a:cubicBezTo>
                    <a:pt x="45" y="191"/>
                    <a:pt x="45" y="191"/>
                    <a:pt x="44" y="190"/>
                  </a:cubicBezTo>
                  <a:cubicBezTo>
                    <a:pt x="45" y="190"/>
                    <a:pt x="45" y="190"/>
                    <a:pt x="45" y="189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5" y="189"/>
                    <a:pt x="46" y="189"/>
                    <a:pt x="46" y="190"/>
                  </a:cubicBezTo>
                  <a:cubicBezTo>
                    <a:pt x="46" y="190"/>
                    <a:pt x="46" y="190"/>
                    <a:pt x="46" y="190"/>
                  </a:cubicBezTo>
                  <a:cubicBezTo>
                    <a:pt x="47" y="190"/>
                    <a:pt x="47" y="190"/>
                    <a:pt x="47" y="190"/>
                  </a:cubicBezTo>
                  <a:cubicBezTo>
                    <a:pt x="49" y="189"/>
                    <a:pt x="50" y="190"/>
                    <a:pt x="50" y="192"/>
                  </a:cubicBezTo>
                  <a:cubicBezTo>
                    <a:pt x="50" y="192"/>
                    <a:pt x="50" y="192"/>
                    <a:pt x="50" y="192"/>
                  </a:cubicBezTo>
                  <a:cubicBezTo>
                    <a:pt x="51" y="193"/>
                    <a:pt x="48" y="192"/>
                    <a:pt x="48" y="192"/>
                  </a:cubicBezTo>
                  <a:cubicBezTo>
                    <a:pt x="48" y="192"/>
                    <a:pt x="47" y="192"/>
                    <a:pt x="47" y="193"/>
                  </a:cubicBezTo>
                  <a:cubicBezTo>
                    <a:pt x="47" y="194"/>
                    <a:pt x="48" y="194"/>
                    <a:pt x="49" y="195"/>
                  </a:cubicBezTo>
                  <a:cubicBezTo>
                    <a:pt x="50" y="195"/>
                    <a:pt x="50" y="196"/>
                    <a:pt x="51" y="196"/>
                  </a:cubicBezTo>
                  <a:cubicBezTo>
                    <a:pt x="51" y="197"/>
                    <a:pt x="52" y="197"/>
                    <a:pt x="53" y="198"/>
                  </a:cubicBezTo>
                  <a:cubicBezTo>
                    <a:pt x="53" y="200"/>
                    <a:pt x="55" y="200"/>
                    <a:pt x="57" y="201"/>
                  </a:cubicBezTo>
                  <a:cubicBezTo>
                    <a:pt x="57" y="201"/>
                    <a:pt x="57" y="201"/>
                    <a:pt x="57" y="202"/>
                  </a:cubicBezTo>
                  <a:cubicBezTo>
                    <a:pt x="57" y="202"/>
                    <a:pt x="57" y="202"/>
                    <a:pt x="57" y="202"/>
                  </a:cubicBezTo>
                  <a:cubicBezTo>
                    <a:pt x="58" y="202"/>
                    <a:pt x="58" y="202"/>
                    <a:pt x="58" y="203"/>
                  </a:cubicBezTo>
                  <a:cubicBezTo>
                    <a:pt x="58" y="203"/>
                    <a:pt x="59" y="203"/>
                    <a:pt x="59" y="204"/>
                  </a:cubicBezTo>
                  <a:cubicBezTo>
                    <a:pt x="59" y="204"/>
                    <a:pt x="59" y="204"/>
                    <a:pt x="59" y="204"/>
                  </a:cubicBezTo>
                  <a:cubicBezTo>
                    <a:pt x="60" y="205"/>
                    <a:pt x="61" y="206"/>
                    <a:pt x="62" y="207"/>
                  </a:cubicBezTo>
                  <a:cubicBezTo>
                    <a:pt x="63" y="208"/>
                    <a:pt x="63" y="208"/>
                    <a:pt x="64" y="208"/>
                  </a:cubicBezTo>
                  <a:cubicBezTo>
                    <a:pt x="64" y="208"/>
                    <a:pt x="65" y="208"/>
                    <a:pt x="65" y="208"/>
                  </a:cubicBezTo>
                  <a:cubicBezTo>
                    <a:pt x="65" y="208"/>
                    <a:pt x="66" y="208"/>
                    <a:pt x="66" y="208"/>
                  </a:cubicBezTo>
                  <a:cubicBezTo>
                    <a:pt x="66" y="208"/>
                    <a:pt x="67" y="208"/>
                    <a:pt x="67" y="208"/>
                  </a:cubicBezTo>
                  <a:cubicBezTo>
                    <a:pt x="67" y="208"/>
                    <a:pt x="67" y="207"/>
                    <a:pt x="68" y="207"/>
                  </a:cubicBezTo>
                  <a:cubicBezTo>
                    <a:pt x="68" y="207"/>
                    <a:pt x="68" y="207"/>
                    <a:pt x="68" y="207"/>
                  </a:cubicBezTo>
                  <a:cubicBezTo>
                    <a:pt x="68" y="207"/>
                    <a:pt x="68" y="207"/>
                    <a:pt x="68" y="207"/>
                  </a:cubicBezTo>
                  <a:cubicBezTo>
                    <a:pt x="68" y="207"/>
                    <a:pt x="67" y="207"/>
                    <a:pt x="67" y="207"/>
                  </a:cubicBezTo>
                  <a:cubicBezTo>
                    <a:pt x="67" y="207"/>
                    <a:pt x="67" y="206"/>
                    <a:pt x="67" y="206"/>
                  </a:cubicBezTo>
                  <a:cubicBezTo>
                    <a:pt x="67" y="206"/>
                    <a:pt x="66" y="205"/>
                    <a:pt x="66" y="205"/>
                  </a:cubicBezTo>
                  <a:cubicBezTo>
                    <a:pt x="66" y="204"/>
                    <a:pt x="66" y="203"/>
                    <a:pt x="65" y="203"/>
                  </a:cubicBezTo>
                  <a:cubicBezTo>
                    <a:pt x="65" y="203"/>
                    <a:pt x="65" y="203"/>
                    <a:pt x="65" y="203"/>
                  </a:cubicBezTo>
                  <a:cubicBezTo>
                    <a:pt x="65" y="203"/>
                    <a:pt x="65" y="203"/>
                    <a:pt x="65" y="203"/>
                  </a:cubicBezTo>
                  <a:cubicBezTo>
                    <a:pt x="65" y="202"/>
                    <a:pt x="64" y="202"/>
                    <a:pt x="64" y="202"/>
                  </a:cubicBezTo>
                  <a:cubicBezTo>
                    <a:pt x="64" y="202"/>
                    <a:pt x="64" y="202"/>
                    <a:pt x="64" y="201"/>
                  </a:cubicBezTo>
                  <a:cubicBezTo>
                    <a:pt x="64" y="201"/>
                    <a:pt x="64" y="200"/>
                    <a:pt x="64" y="200"/>
                  </a:cubicBezTo>
                  <a:cubicBezTo>
                    <a:pt x="64" y="200"/>
                    <a:pt x="64" y="200"/>
                    <a:pt x="64" y="200"/>
                  </a:cubicBezTo>
                  <a:cubicBezTo>
                    <a:pt x="64" y="200"/>
                    <a:pt x="64" y="200"/>
                    <a:pt x="64" y="200"/>
                  </a:cubicBezTo>
                  <a:cubicBezTo>
                    <a:pt x="65" y="200"/>
                    <a:pt x="65" y="200"/>
                    <a:pt x="66" y="200"/>
                  </a:cubicBezTo>
                  <a:cubicBezTo>
                    <a:pt x="66" y="200"/>
                    <a:pt x="66" y="201"/>
                    <a:pt x="66" y="201"/>
                  </a:cubicBezTo>
                  <a:cubicBezTo>
                    <a:pt x="67" y="201"/>
                    <a:pt x="67" y="201"/>
                    <a:pt x="68" y="201"/>
                  </a:cubicBezTo>
                  <a:cubicBezTo>
                    <a:pt x="68" y="202"/>
                    <a:pt x="69" y="202"/>
                    <a:pt x="70" y="201"/>
                  </a:cubicBezTo>
                  <a:cubicBezTo>
                    <a:pt x="70" y="201"/>
                    <a:pt x="70" y="201"/>
                    <a:pt x="70" y="201"/>
                  </a:cubicBezTo>
                  <a:cubicBezTo>
                    <a:pt x="70" y="201"/>
                    <a:pt x="70" y="201"/>
                    <a:pt x="70" y="201"/>
                  </a:cubicBezTo>
                  <a:cubicBezTo>
                    <a:pt x="70" y="201"/>
                    <a:pt x="71" y="202"/>
                    <a:pt x="72" y="202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73" y="202"/>
                    <a:pt x="73" y="202"/>
                    <a:pt x="73" y="203"/>
                  </a:cubicBezTo>
                  <a:cubicBezTo>
                    <a:pt x="73" y="204"/>
                    <a:pt x="73" y="205"/>
                    <a:pt x="74" y="205"/>
                  </a:cubicBezTo>
                  <a:cubicBezTo>
                    <a:pt x="74" y="205"/>
                    <a:pt x="74" y="206"/>
                    <a:pt x="74" y="206"/>
                  </a:cubicBezTo>
                  <a:cubicBezTo>
                    <a:pt x="74" y="207"/>
                    <a:pt x="74" y="207"/>
                    <a:pt x="74" y="207"/>
                  </a:cubicBezTo>
                  <a:cubicBezTo>
                    <a:pt x="75" y="208"/>
                    <a:pt x="75" y="208"/>
                    <a:pt x="75" y="208"/>
                  </a:cubicBezTo>
                  <a:cubicBezTo>
                    <a:pt x="75" y="209"/>
                    <a:pt x="75" y="209"/>
                    <a:pt x="75" y="209"/>
                  </a:cubicBezTo>
                  <a:cubicBezTo>
                    <a:pt x="75" y="209"/>
                    <a:pt x="75" y="209"/>
                    <a:pt x="75" y="209"/>
                  </a:cubicBezTo>
                  <a:cubicBezTo>
                    <a:pt x="75" y="209"/>
                    <a:pt x="75" y="209"/>
                    <a:pt x="75" y="209"/>
                  </a:cubicBezTo>
                  <a:cubicBezTo>
                    <a:pt x="75" y="209"/>
                    <a:pt x="75" y="209"/>
                    <a:pt x="75" y="209"/>
                  </a:cubicBezTo>
                  <a:cubicBezTo>
                    <a:pt x="75" y="209"/>
                    <a:pt x="75" y="209"/>
                    <a:pt x="75" y="209"/>
                  </a:cubicBezTo>
                  <a:cubicBezTo>
                    <a:pt x="74" y="209"/>
                    <a:pt x="74" y="210"/>
                    <a:pt x="74" y="210"/>
                  </a:cubicBezTo>
                  <a:cubicBezTo>
                    <a:pt x="74" y="210"/>
                    <a:pt x="73" y="209"/>
                    <a:pt x="73" y="209"/>
                  </a:cubicBezTo>
                  <a:cubicBezTo>
                    <a:pt x="72" y="209"/>
                    <a:pt x="72" y="209"/>
                    <a:pt x="71" y="209"/>
                  </a:cubicBezTo>
                  <a:cubicBezTo>
                    <a:pt x="71" y="208"/>
                    <a:pt x="70" y="208"/>
                    <a:pt x="69" y="207"/>
                  </a:cubicBezTo>
                  <a:cubicBezTo>
                    <a:pt x="69" y="207"/>
                    <a:pt x="69" y="207"/>
                    <a:pt x="69" y="207"/>
                  </a:cubicBezTo>
                  <a:cubicBezTo>
                    <a:pt x="69" y="207"/>
                    <a:pt x="69" y="207"/>
                    <a:pt x="69" y="207"/>
                  </a:cubicBezTo>
                  <a:cubicBezTo>
                    <a:pt x="69" y="207"/>
                    <a:pt x="69" y="207"/>
                    <a:pt x="69" y="207"/>
                  </a:cubicBezTo>
                  <a:cubicBezTo>
                    <a:pt x="68" y="207"/>
                    <a:pt x="68" y="208"/>
                    <a:pt x="68" y="208"/>
                  </a:cubicBezTo>
                  <a:cubicBezTo>
                    <a:pt x="68" y="208"/>
                    <a:pt x="67" y="208"/>
                    <a:pt x="67" y="208"/>
                  </a:cubicBezTo>
                  <a:cubicBezTo>
                    <a:pt x="67" y="208"/>
                    <a:pt x="67" y="208"/>
                    <a:pt x="67" y="208"/>
                  </a:cubicBezTo>
                  <a:cubicBezTo>
                    <a:pt x="67" y="208"/>
                    <a:pt x="67" y="208"/>
                    <a:pt x="67" y="208"/>
                  </a:cubicBezTo>
                  <a:cubicBezTo>
                    <a:pt x="67" y="208"/>
                    <a:pt x="67" y="208"/>
                    <a:pt x="67" y="208"/>
                  </a:cubicBezTo>
                  <a:cubicBezTo>
                    <a:pt x="66" y="208"/>
                    <a:pt x="65" y="208"/>
                    <a:pt x="65" y="208"/>
                  </a:cubicBezTo>
                  <a:cubicBezTo>
                    <a:pt x="65" y="208"/>
                    <a:pt x="65" y="208"/>
                    <a:pt x="65" y="208"/>
                  </a:cubicBezTo>
                  <a:cubicBezTo>
                    <a:pt x="65" y="209"/>
                    <a:pt x="66" y="209"/>
                    <a:pt x="65" y="210"/>
                  </a:cubicBezTo>
                  <a:cubicBezTo>
                    <a:pt x="65" y="210"/>
                    <a:pt x="65" y="210"/>
                    <a:pt x="65" y="210"/>
                  </a:cubicBezTo>
                  <a:cubicBezTo>
                    <a:pt x="65" y="210"/>
                    <a:pt x="65" y="210"/>
                    <a:pt x="65" y="210"/>
                  </a:cubicBezTo>
                  <a:cubicBezTo>
                    <a:pt x="65" y="211"/>
                    <a:pt x="65" y="211"/>
                    <a:pt x="66" y="211"/>
                  </a:cubicBezTo>
                  <a:cubicBezTo>
                    <a:pt x="66" y="211"/>
                    <a:pt x="67" y="211"/>
                    <a:pt x="68" y="212"/>
                  </a:cubicBezTo>
                  <a:cubicBezTo>
                    <a:pt x="68" y="213"/>
                    <a:pt x="67" y="213"/>
                    <a:pt x="66" y="214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67" y="215"/>
                    <a:pt x="66" y="216"/>
                  </a:cubicBezTo>
                  <a:cubicBezTo>
                    <a:pt x="66" y="217"/>
                    <a:pt x="66" y="217"/>
                    <a:pt x="66" y="218"/>
                  </a:cubicBezTo>
                  <a:cubicBezTo>
                    <a:pt x="66" y="218"/>
                    <a:pt x="67" y="218"/>
                    <a:pt x="68" y="218"/>
                  </a:cubicBezTo>
                  <a:cubicBezTo>
                    <a:pt x="69" y="219"/>
                    <a:pt x="69" y="220"/>
                    <a:pt x="70" y="220"/>
                  </a:cubicBezTo>
                  <a:cubicBezTo>
                    <a:pt x="70" y="221"/>
                    <a:pt x="71" y="220"/>
                    <a:pt x="72" y="220"/>
                  </a:cubicBezTo>
                  <a:cubicBezTo>
                    <a:pt x="73" y="221"/>
                    <a:pt x="73" y="221"/>
                    <a:pt x="74" y="222"/>
                  </a:cubicBezTo>
                  <a:cubicBezTo>
                    <a:pt x="75" y="222"/>
                    <a:pt x="75" y="221"/>
                    <a:pt x="75" y="220"/>
                  </a:cubicBezTo>
                  <a:cubicBezTo>
                    <a:pt x="75" y="220"/>
                    <a:pt x="75" y="220"/>
                    <a:pt x="75" y="220"/>
                  </a:cubicBezTo>
                  <a:cubicBezTo>
                    <a:pt x="74" y="220"/>
                    <a:pt x="73" y="219"/>
                    <a:pt x="72" y="218"/>
                  </a:cubicBezTo>
                  <a:cubicBezTo>
                    <a:pt x="72" y="217"/>
                    <a:pt x="73" y="216"/>
                    <a:pt x="75" y="217"/>
                  </a:cubicBezTo>
                  <a:cubicBezTo>
                    <a:pt x="75" y="218"/>
                    <a:pt x="76" y="218"/>
                    <a:pt x="76" y="219"/>
                  </a:cubicBezTo>
                  <a:cubicBezTo>
                    <a:pt x="77" y="220"/>
                    <a:pt x="77" y="220"/>
                    <a:pt x="78" y="221"/>
                  </a:cubicBezTo>
                  <a:cubicBezTo>
                    <a:pt x="78" y="221"/>
                    <a:pt x="79" y="221"/>
                    <a:pt x="79" y="222"/>
                  </a:cubicBezTo>
                  <a:cubicBezTo>
                    <a:pt x="80" y="222"/>
                    <a:pt x="81" y="222"/>
                    <a:pt x="81" y="222"/>
                  </a:cubicBezTo>
                  <a:cubicBezTo>
                    <a:pt x="82" y="223"/>
                    <a:pt x="83" y="223"/>
                    <a:pt x="84" y="224"/>
                  </a:cubicBezTo>
                  <a:cubicBezTo>
                    <a:pt x="85" y="224"/>
                    <a:pt x="86" y="225"/>
                    <a:pt x="86" y="225"/>
                  </a:cubicBezTo>
                  <a:cubicBezTo>
                    <a:pt x="86" y="225"/>
                    <a:pt x="86" y="226"/>
                    <a:pt x="87" y="226"/>
                  </a:cubicBezTo>
                  <a:cubicBezTo>
                    <a:pt x="86" y="226"/>
                    <a:pt x="87" y="227"/>
                    <a:pt x="87" y="227"/>
                  </a:cubicBezTo>
                  <a:cubicBezTo>
                    <a:pt x="87" y="228"/>
                    <a:pt x="87" y="229"/>
                    <a:pt x="87" y="229"/>
                  </a:cubicBezTo>
                  <a:cubicBezTo>
                    <a:pt x="87" y="229"/>
                    <a:pt x="87" y="230"/>
                    <a:pt x="87" y="230"/>
                  </a:cubicBezTo>
                  <a:cubicBezTo>
                    <a:pt x="87" y="231"/>
                    <a:pt x="87" y="231"/>
                    <a:pt x="88" y="231"/>
                  </a:cubicBezTo>
                  <a:cubicBezTo>
                    <a:pt x="88" y="231"/>
                    <a:pt x="89" y="232"/>
                    <a:pt x="89" y="232"/>
                  </a:cubicBezTo>
                  <a:cubicBezTo>
                    <a:pt x="89" y="232"/>
                    <a:pt x="90" y="232"/>
                    <a:pt x="90" y="232"/>
                  </a:cubicBezTo>
                  <a:cubicBezTo>
                    <a:pt x="90" y="233"/>
                    <a:pt x="91" y="233"/>
                    <a:pt x="92" y="233"/>
                  </a:cubicBezTo>
                  <a:cubicBezTo>
                    <a:pt x="92" y="232"/>
                    <a:pt x="91" y="231"/>
                    <a:pt x="91" y="231"/>
                  </a:cubicBezTo>
                  <a:cubicBezTo>
                    <a:pt x="90" y="231"/>
                    <a:pt x="90" y="230"/>
                    <a:pt x="89" y="230"/>
                  </a:cubicBezTo>
                  <a:cubicBezTo>
                    <a:pt x="90" y="230"/>
                    <a:pt x="90" y="230"/>
                    <a:pt x="91" y="229"/>
                  </a:cubicBezTo>
                  <a:cubicBezTo>
                    <a:pt x="91" y="229"/>
                    <a:pt x="91" y="230"/>
                    <a:pt x="91" y="230"/>
                  </a:cubicBezTo>
                  <a:cubicBezTo>
                    <a:pt x="92" y="230"/>
                    <a:pt x="92" y="231"/>
                    <a:pt x="93" y="232"/>
                  </a:cubicBezTo>
                  <a:cubicBezTo>
                    <a:pt x="93" y="232"/>
                    <a:pt x="93" y="233"/>
                    <a:pt x="93" y="233"/>
                  </a:cubicBezTo>
                  <a:cubicBezTo>
                    <a:pt x="94" y="233"/>
                    <a:pt x="95" y="233"/>
                    <a:pt x="95" y="234"/>
                  </a:cubicBezTo>
                  <a:cubicBezTo>
                    <a:pt x="96" y="234"/>
                    <a:pt x="96" y="234"/>
                    <a:pt x="96" y="233"/>
                  </a:cubicBezTo>
                  <a:cubicBezTo>
                    <a:pt x="96" y="233"/>
                    <a:pt x="96" y="232"/>
                    <a:pt x="96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2"/>
                    <a:pt x="96" y="232"/>
                    <a:pt x="97" y="232"/>
                  </a:cubicBezTo>
                  <a:cubicBezTo>
                    <a:pt x="97" y="232"/>
                    <a:pt x="97" y="232"/>
                    <a:pt x="97" y="231"/>
                  </a:cubicBezTo>
                  <a:cubicBezTo>
                    <a:pt x="98" y="232"/>
                    <a:pt x="99" y="232"/>
                    <a:pt x="99" y="232"/>
                  </a:cubicBezTo>
                  <a:cubicBezTo>
                    <a:pt x="100" y="232"/>
                    <a:pt x="101" y="232"/>
                    <a:pt x="101" y="231"/>
                  </a:cubicBezTo>
                  <a:cubicBezTo>
                    <a:pt x="102" y="231"/>
                    <a:pt x="101" y="231"/>
                    <a:pt x="102" y="231"/>
                  </a:cubicBezTo>
                  <a:cubicBezTo>
                    <a:pt x="103" y="232"/>
                    <a:pt x="102" y="233"/>
                    <a:pt x="103" y="233"/>
                  </a:cubicBezTo>
                  <a:cubicBezTo>
                    <a:pt x="105" y="233"/>
                    <a:pt x="105" y="232"/>
                    <a:pt x="107" y="233"/>
                  </a:cubicBezTo>
                  <a:cubicBezTo>
                    <a:pt x="107" y="233"/>
                    <a:pt x="108" y="234"/>
                    <a:pt x="108" y="234"/>
                  </a:cubicBezTo>
                  <a:cubicBezTo>
                    <a:pt x="109" y="235"/>
                    <a:pt x="109" y="235"/>
                    <a:pt x="109" y="236"/>
                  </a:cubicBezTo>
                  <a:cubicBezTo>
                    <a:pt x="110" y="236"/>
                    <a:pt x="111" y="237"/>
                    <a:pt x="111" y="237"/>
                  </a:cubicBezTo>
                  <a:cubicBezTo>
                    <a:pt x="113" y="238"/>
                    <a:pt x="113" y="236"/>
                    <a:pt x="113" y="235"/>
                  </a:cubicBezTo>
                  <a:cubicBezTo>
                    <a:pt x="114" y="235"/>
                    <a:pt x="114" y="235"/>
                    <a:pt x="115" y="236"/>
                  </a:cubicBezTo>
                  <a:cubicBezTo>
                    <a:pt x="115" y="237"/>
                    <a:pt x="115" y="237"/>
                    <a:pt x="115" y="238"/>
                  </a:cubicBezTo>
                  <a:cubicBezTo>
                    <a:pt x="115" y="239"/>
                    <a:pt x="115" y="240"/>
                    <a:pt x="116" y="240"/>
                  </a:cubicBezTo>
                  <a:cubicBezTo>
                    <a:pt x="117" y="240"/>
                    <a:pt x="117" y="241"/>
                    <a:pt x="117" y="241"/>
                  </a:cubicBezTo>
                  <a:cubicBezTo>
                    <a:pt x="118" y="241"/>
                    <a:pt x="118" y="241"/>
                    <a:pt x="119" y="241"/>
                  </a:cubicBezTo>
                  <a:cubicBezTo>
                    <a:pt x="120" y="241"/>
                    <a:pt x="120" y="240"/>
                    <a:pt x="121" y="239"/>
                  </a:cubicBezTo>
                  <a:cubicBezTo>
                    <a:pt x="121" y="239"/>
                    <a:pt x="121" y="239"/>
                    <a:pt x="121" y="238"/>
                  </a:cubicBezTo>
                  <a:cubicBezTo>
                    <a:pt x="121" y="238"/>
                    <a:pt x="122" y="239"/>
                    <a:pt x="122" y="239"/>
                  </a:cubicBezTo>
                  <a:cubicBezTo>
                    <a:pt x="123" y="239"/>
                    <a:pt x="124" y="239"/>
                    <a:pt x="124" y="238"/>
                  </a:cubicBezTo>
                  <a:cubicBezTo>
                    <a:pt x="124" y="237"/>
                    <a:pt x="122" y="235"/>
                    <a:pt x="121" y="235"/>
                  </a:cubicBezTo>
                  <a:cubicBezTo>
                    <a:pt x="120" y="234"/>
                    <a:pt x="119" y="234"/>
                    <a:pt x="119" y="233"/>
                  </a:cubicBezTo>
                  <a:cubicBezTo>
                    <a:pt x="118" y="232"/>
                    <a:pt x="119" y="232"/>
                    <a:pt x="120" y="232"/>
                  </a:cubicBezTo>
                  <a:cubicBezTo>
                    <a:pt x="121" y="231"/>
                    <a:pt x="123" y="231"/>
                    <a:pt x="124" y="230"/>
                  </a:cubicBezTo>
                  <a:cubicBezTo>
                    <a:pt x="125" y="230"/>
                    <a:pt x="126" y="229"/>
                    <a:pt x="127" y="228"/>
                  </a:cubicBezTo>
                  <a:cubicBezTo>
                    <a:pt x="127" y="228"/>
                    <a:pt x="127" y="227"/>
                    <a:pt x="127" y="227"/>
                  </a:cubicBezTo>
                  <a:cubicBezTo>
                    <a:pt x="126" y="225"/>
                    <a:pt x="128" y="224"/>
                    <a:pt x="130" y="224"/>
                  </a:cubicBezTo>
                  <a:cubicBezTo>
                    <a:pt x="131" y="224"/>
                    <a:pt x="132" y="223"/>
                    <a:pt x="133" y="223"/>
                  </a:cubicBezTo>
                  <a:cubicBezTo>
                    <a:pt x="133" y="223"/>
                    <a:pt x="134" y="224"/>
                    <a:pt x="134" y="224"/>
                  </a:cubicBezTo>
                  <a:cubicBezTo>
                    <a:pt x="134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6"/>
                    <a:pt x="136" y="226"/>
                  </a:cubicBezTo>
                  <a:cubicBezTo>
                    <a:pt x="136" y="226"/>
                    <a:pt x="136" y="226"/>
                    <a:pt x="136" y="226"/>
                  </a:cubicBezTo>
                  <a:cubicBezTo>
                    <a:pt x="136" y="226"/>
                    <a:pt x="137" y="226"/>
                    <a:pt x="137" y="226"/>
                  </a:cubicBezTo>
                  <a:cubicBezTo>
                    <a:pt x="138" y="226"/>
                    <a:pt x="137" y="229"/>
                    <a:pt x="138" y="229"/>
                  </a:cubicBezTo>
                  <a:cubicBezTo>
                    <a:pt x="139" y="229"/>
                    <a:pt x="139" y="229"/>
                    <a:pt x="139" y="228"/>
                  </a:cubicBezTo>
                  <a:cubicBezTo>
                    <a:pt x="140" y="228"/>
                    <a:pt x="140" y="228"/>
                    <a:pt x="140" y="228"/>
                  </a:cubicBezTo>
                  <a:cubicBezTo>
                    <a:pt x="141" y="228"/>
                    <a:pt x="141" y="228"/>
                    <a:pt x="142" y="227"/>
                  </a:cubicBezTo>
                  <a:cubicBezTo>
                    <a:pt x="142" y="227"/>
                    <a:pt x="142" y="227"/>
                    <a:pt x="142" y="228"/>
                  </a:cubicBezTo>
                  <a:cubicBezTo>
                    <a:pt x="142" y="228"/>
                    <a:pt x="142" y="228"/>
                    <a:pt x="142" y="228"/>
                  </a:cubicBezTo>
                  <a:cubicBezTo>
                    <a:pt x="142" y="229"/>
                    <a:pt x="141" y="229"/>
                    <a:pt x="141" y="229"/>
                  </a:cubicBezTo>
                  <a:cubicBezTo>
                    <a:pt x="140" y="230"/>
                    <a:pt x="140" y="230"/>
                    <a:pt x="140" y="230"/>
                  </a:cubicBezTo>
                  <a:cubicBezTo>
                    <a:pt x="141" y="232"/>
                    <a:pt x="138" y="232"/>
                    <a:pt x="139" y="233"/>
                  </a:cubicBezTo>
                  <a:cubicBezTo>
                    <a:pt x="139" y="234"/>
                    <a:pt x="140" y="234"/>
                    <a:pt x="140" y="234"/>
                  </a:cubicBezTo>
                  <a:cubicBezTo>
                    <a:pt x="141" y="235"/>
                    <a:pt x="141" y="236"/>
                    <a:pt x="142" y="237"/>
                  </a:cubicBezTo>
                  <a:cubicBezTo>
                    <a:pt x="142" y="237"/>
                    <a:pt x="143" y="238"/>
                    <a:pt x="143" y="238"/>
                  </a:cubicBezTo>
                  <a:cubicBezTo>
                    <a:pt x="144" y="238"/>
                    <a:pt x="144" y="238"/>
                    <a:pt x="144" y="239"/>
                  </a:cubicBezTo>
                  <a:cubicBezTo>
                    <a:pt x="144" y="239"/>
                    <a:pt x="144" y="239"/>
                    <a:pt x="144" y="239"/>
                  </a:cubicBezTo>
                  <a:cubicBezTo>
                    <a:pt x="144" y="238"/>
                    <a:pt x="145" y="237"/>
                    <a:pt x="145" y="237"/>
                  </a:cubicBezTo>
                  <a:cubicBezTo>
                    <a:pt x="145" y="236"/>
                    <a:pt x="145" y="236"/>
                    <a:pt x="145" y="236"/>
                  </a:cubicBezTo>
                  <a:cubicBezTo>
                    <a:pt x="145" y="236"/>
                    <a:pt x="146" y="236"/>
                    <a:pt x="146" y="236"/>
                  </a:cubicBezTo>
                  <a:cubicBezTo>
                    <a:pt x="146" y="236"/>
                    <a:pt x="146" y="236"/>
                    <a:pt x="146" y="236"/>
                  </a:cubicBezTo>
                  <a:cubicBezTo>
                    <a:pt x="146" y="236"/>
                    <a:pt x="146" y="236"/>
                    <a:pt x="146" y="236"/>
                  </a:cubicBezTo>
                  <a:cubicBezTo>
                    <a:pt x="146" y="236"/>
                    <a:pt x="146" y="236"/>
                    <a:pt x="146" y="236"/>
                  </a:cubicBezTo>
                  <a:cubicBezTo>
                    <a:pt x="147" y="235"/>
                    <a:pt x="147" y="235"/>
                    <a:pt x="147" y="234"/>
                  </a:cubicBezTo>
                  <a:cubicBezTo>
                    <a:pt x="147" y="234"/>
                    <a:pt x="147" y="234"/>
                    <a:pt x="148" y="233"/>
                  </a:cubicBezTo>
                  <a:cubicBezTo>
                    <a:pt x="148" y="233"/>
                    <a:pt x="148" y="233"/>
                    <a:pt x="148" y="232"/>
                  </a:cubicBezTo>
                  <a:cubicBezTo>
                    <a:pt x="148" y="232"/>
                    <a:pt x="148" y="232"/>
                    <a:pt x="148" y="232"/>
                  </a:cubicBezTo>
                  <a:cubicBezTo>
                    <a:pt x="148" y="231"/>
                    <a:pt x="149" y="231"/>
                    <a:pt x="148" y="230"/>
                  </a:cubicBezTo>
                  <a:cubicBezTo>
                    <a:pt x="148" y="229"/>
                    <a:pt x="147" y="228"/>
                    <a:pt x="147" y="228"/>
                  </a:cubicBezTo>
                  <a:close/>
                  <a:moveTo>
                    <a:pt x="288" y="148"/>
                  </a:moveTo>
                  <a:cubicBezTo>
                    <a:pt x="288" y="148"/>
                    <a:pt x="287" y="148"/>
                    <a:pt x="287" y="148"/>
                  </a:cubicBezTo>
                  <a:cubicBezTo>
                    <a:pt x="287" y="148"/>
                    <a:pt x="287" y="148"/>
                    <a:pt x="287" y="148"/>
                  </a:cubicBezTo>
                  <a:cubicBezTo>
                    <a:pt x="287" y="148"/>
                    <a:pt x="287" y="148"/>
                    <a:pt x="287" y="148"/>
                  </a:cubicBezTo>
                  <a:cubicBezTo>
                    <a:pt x="287" y="148"/>
                    <a:pt x="287" y="148"/>
                    <a:pt x="287" y="148"/>
                  </a:cubicBezTo>
                  <a:cubicBezTo>
                    <a:pt x="287" y="148"/>
                    <a:pt x="287" y="148"/>
                    <a:pt x="287" y="148"/>
                  </a:cubicBezTo>
                  <a:cubicBezTo>
                    <a:pt x="287" y="148"/>
                    <a:pt x="287" y="148"/>
                    <a:pt x="287" y="148"/>
                  </a:cubicBezTo>
                  <a:cubicBezTo>
                    <a:pt x="287" y="148"/>
                    <a:pt x="286" y="149"/>
                    <a:pt x="287" y="149"/>
                  </a:cubicBezTo>
                  <a:cubicBezTo>
                    <a:pt x="287" y="149"/>
                    <a:pt x="287" y="149"/>
                    <a:pt x="287" y="149"/>
                  </a:cubicBezTo>
                  <a:cubicBezTo>
                    <a:pt x="287" y="149"/>
                    <a:pt x="287" y="149"/>
                    <a:pt x="287" y="149"/>
                  </a:cubicBezTo>
                  <a:cubicBezTo>
                    <a:pt x="287" y="149"/>
                    <a:pt x="287" y="149"/>
                    <a:pt x="287" y="149"/>
                  </a:cubicBezTo>
                  <a:cubicBezTo>
                    <a:pt x="287" y="149"/>
                    <a:pt x="287" y="149"/>
                    <a:pt x="287" y="149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288" y="149"/>
                    <a:pt x="288" y="148"/>
                    <a:pt x="288" y="148"/>
                  </a:cubicBezTo>
                  <a:close/>
                  <a:moveTo>
                    <a:pt x="298" y="166"/>
                  </a:moveTo>
                  <a:cubicBezTo>
                    <a:pt x="297" y="167"/>
                    <a:pt x="297" y="167"/>
                    <a:pt x="298" y="167"/>
                  </a:cubicBezTo>
                  <a:cubicBezTo>
                    <a:pt x="298" y="167"/>
                    <a:pt x="298" y="167"/>
                    <a:pt x="298" y="167"/>
                  </a:cubicBezTo>
                  <a:cubicBezTo>
                    <a:pt x="298" y="168"/>
                    <a:pt x="298" y="167"/>
                    <a:pt x="298" y="168"/>
                  </a:cubicBezTo>
                  <a:cubicBezTo>
                    <a:pt x="298" y="168"/>
                    <a:pt x="299" y="168"/>
                    <a:pt x="299" y="168"/>
                  </a:cubicBezTo>
                  <a:cubicBezTo>
                    <a:pt x="299" y="169"/>
                    <a:pt x="299" y="169"/>
                    <a:pt x="299" y="169"/>
                  </a:cubicBezTo>
                  <a:cubicBezTo>
                    <a:pt x="300" y="169"/>
                    <a:pt x="300" y="169"/>
                    <a:pt x="300" y="169"/>
                  </a:cubicBezTo>
                  <a:cubicBezTo>
                    <a:pt x="300" y="169"/>
                    <a:pt x="300" y="169"/>
                    <a:pt x="300" y="169"/>
                  </a:cubicBezTo>
                  <a:cubicBezTo>
                    <a:pt x="301" y="169"/>
                    <a:pt x="301" y="169"/>
                    <a:pt x="302" y="169"/>
                  </a:cubicBezTo>
                  <a:cubicBezTo>
                    <a:pt x="302" y="169"/>
                    <a:pt x="301" y="168"/>
                    <a:pt x="301" y="168"/>
                  </a:cubicBezTo>
                  <a:cubicBezTo>
                    <a:pt x="301" y="167"/>
                    <a:pt x="301" y="167"/>
                    <a:pt x="301" y="167"/>
                  </a:cubicBezTo>
                  <a:cubicBezTo>
                    <a:pt x="301" y="167"/>
                    <a:pt x="301" y="167"/>
                    <a:pt x="301" y="167"/>
                  </a:cubicBezTo>
                  <a:cubicBezTo>
                    <a:pt x="301" y="167"/>
                    <a:pt x="301" y="167"/>
                    <a:pt x="301" y="167"/>
                  </a:cubicBezTo>
                  <a:cubicBezTo>
                    <a:pt x="301" y="167"/>
                    <a:pt x="300" y="166"/>
                    <a:pt x="300" y="166"/>
                  </a:cubicBezTo>
                  <a:cubicBezTo>
                    <a:pt x="300" y="166"/>
                    <a:pt x="300" y="166"/>
                    <a:pt x="299" y="165"/>
                  </a:cubicBezTo>
                  <a:cubicBezTo>
                    <a:pt x="299" y="165"/>
                    <a:pt x="299" y="165"/>
                    <a:pt x="299" y="165"/>
                  </a:cubicBezTo>
                  <a:cubicBezTo>
                    <a:pt x="299" y="165"/>
                    <a:pt x="298" y="165"/>
                    <a:pt x="297" y="165"/>
                  </a:cubicBezTo>
                  <a:cubicBezTo>
                    <a:pt x="297" y="166"/>
                    <a:pt x="298" y="166"/>
                    <a:pt x="298" y="166"/>
                  </a:cubicBezTo>
                  <a:close/>
                  <a:moveTo>
                    <a:pt x="153" y="138"/>
                  </a:moveTo>
                  <a:cubicBezTo>
                    <a:pt x="153" y="138"/>
                    <a:pt x="152" y="137"/>
                    <a:pt x="151" y="137"/>
                  </a:cubicBezTo>
                  <a:cubicBezTo>
                    <a:pt x="151" y="137"/>
                    <a:pt x="151" y="137"/>
                    <a:pt x="151" y="137"/>
                  </a:cubicBezTo>
                  <a:cubicBezTo>
                    <a:pt x="151" y="137"/>
                    <a:pt x="150" y="136"/>
                    <a:pt x="150" y="136"/>
                  </a:cubicBezTo>
                  <a:cubicBezTo>
                    <a:pt x="150" y="136"/>
                    <a:pt x="150" y="136"/>
                    <a:pt x="150" y="136"/>
                  </a:cubicBezTo>
                  <a:cubicBezTo>
                    <a:pt x="150" y="136"/>
                    <a:pt x="149" y="136"/>
                    <a:pt x="149" y="136"/>
                  </a:cubicBezTo>
                  <a:cubicBezTo>
                    <a:pt x="148" y="136"/>
                    <a:pt x="147" y="136"/>
                    <a:pt x="147" y="136"/>
                  </a:cubicBezTo>
                  <a:cubicBezTo>
                    <a:pt x="146" y="136"/>
                    <a:pt x="146" y="136"/>
                    <a:pt x="146" y="135"/>
                  </a:cubicBezTo>
                  <a:cubicBezTo>
                    <a:pt x="145" y="135"/>
                    <a:pt x="145" y="136"/>
                    <a:pt x="144" y="135"/>
                  </a:cubicBezTo>
                  <a:cubicBezTo>
                    <a:pt x="143" y="135"/>
                    <a:pt x="143" y="135"/>
                    <a:pt x="142" y="135"/>
                  </a:cubicBezTo>
                  <a:cubicBezTo>
                    <a:pt x="141" y="135"/>
                    <a:pt x="141" y="135"/>
                    <a:pt x="140" y="135"/>
                  </a:cubicBezTo>
                  <a:cubicBezTo>
                    <a:pt x="139" y="135"/>
                    <a:pt x="139" y="135"/>
                    <a:pt x="138" y="135"/>
                  </a:cubicBezTo>
                  <a:cubicBezTo>
                    <a:pt x="138" y="135"/>
                    <a:pt x="137" y="135"/>
                    <a:pt x="137" y="135"/>
                  </a:cubicBezTo>
                  <a:cubicBezTo>
                    <a:pt x="137" y="135"/>
                    <a:pt x="136" y="136"/>
                    <a:pt x="135" y="136"/>
                  </a:cubicBezTo>
                  <a:cubicBezTo>
                    <a:pt x="135" y="137"/>
                    <a:pt x="135" y="137"/>
                    <a:pt x="135" y="137"/>
                  </a:cubicBezTo>
                  <a:cubicBezTo>
                    <a:pt x="135" y="137"/>
                    <a:pt x="135" y="137"/>
                    <a:pt x="135" y="138"/>
                  </a:cubicBezTo>
                  <a:cubicBezTo>
                    <a:pt x="135" y="138"/>
                    <a:pt x="135" y="138"/>
                    <a:pt x="135" y="138"/>
                  </a:cubicBezTo>
                  <a:cubicBezTo>
                    <a:pt x="135" y="138"/>
                    <a:pt x="135" y="138"/>
                    <a:pt x="135" y="138"/>
                  </a:cubicBezTo>
                  <a:cubicBezTo>
                    <a:pt x="135" y="138"/>
                    <a:pt x="135" y="138"/>
                    <a:pt x="136" y="138"/>
                  </a:cubicBezTo>
                  <a:cubicBezTo>
                    <a:pt x="136" y="138"/>
                    <a:pt x="138" y="138"/>
                    <a:pt x="138" y="138"/>
                  </a:cubicBezTo>
                  <a:cubicBezTo>
                    <a:pt x="138" y="138"/>
                    <a:pt x="138" y="138"/>
                    <a:pt x="139" y="138"/>
                  </a:cubicBezTo>
                  <a:cubicBezTo>
                    <a:pt x="139" y="138"/>
                    <a:pt x="139" y="138"/>
                    <a:pt x="139" y="138"/>
                  </a:cubicBezTo>
                  <a:cubicBezTo>
                    <a:pt x="139" y="139"/>
                    <a:pt x="139" y="139"/>
                    <a:pt x="139" y="140"/>
                  </a:cubicBezTo>
                  <a:cubicBezTo>
                    <a:pt x="140" y="140"/>
                    <a:pt x="141" y="140"/>
                    <a:pt x="141" y="141"/>
                  </a:cubicBezTo>
                  <a:cubicBezTo>
                    <a:pt x="141" y="141"/>
                    <a:pt x="141" y="141"/>
                    <a:pt x="142" y="141"/>
                  </a:cubicBezTo>
                  <a:cubicBezTo>
                    <a:pt x="142" y="141"/>
                    <a:pt x="143" y="141"/>
                    <a:pt x="143" y="141"/>
                  </a:cubicBezTo>
                  <a:cubicBezTo>
                    <a:pt x="143" y="141"/>
                    <a:pt x="143" y="141"/>
                    <a:pt x="144" y="141"/>
                  </a:cubicBezTo>
                  <a:cubicBezTo>
                    <a:pt x="144" y="140"/>
                    <a:pt x="144" y="142"/>
                    <a:pt x="145" y="142"/>
                  </a:cubicBezTo>
                  <a:cubicBezTo>
                    <a:pt x="145" y="142"/>
                    <a:pt x="146" y="143"/>
                    <a:pt x="146" y="142"/>
                  </a:cubicBezTo>
                  <a:cubicBezTo>
                    <a:pt x="146" y="143"/>
                    <a:pt x="147" y="143"/>
                    <a:pt x="147" y="142"/>
                  </a:cubicBezTo>
                  <a:cubicBezTo>
                    <a:pt x="147" y="142"/>
                    <a:pt x="147" y="142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1"/>
                    <a:pt x="147" y="141"/>
                    <a:pt x="147" y="141"/>
                  </a:cubicBezTo>
                  <a:cubicBezTo>
                    <a:pt x="147" y="141"/>
                    <a:pt x="149" y="141"/>
                    <a:pt x="149" y="141"/>
                  </a:cubicBezTo>
                  <a:cubicBezTo>
                    <a:pt x="150" y="140"/>
                    <a:pt x="151" y="140"/>
                    <a:pt x="152" y="141"/>
                  </a:cubicBezTo>
                  <a:cubicBezTo>
                    <a:pt x="152" y="141"/>
                    <a:pt x="152" y="141"/>
                    <a:pt x="152" y="141"/>
                  </a:cubicBezTo>
                  <a:cubicBezTo>
                    <a:pt x="153" y="141"/>
                    <a:pt x="153" y="141"/>
                    <a:pt x="154" y="141"/>
                  </a:cubicBezTo>
                  <a:cubicBezTo>
                    <a:pt x="154" y="141"/>
                    <a:pt x="155" y="141"/>
                    <a:pt x="155" y="141"/>
                  </a:cubicBezTo>
                  <a:cubicBezTo>
                    <a:pt x="155" y="140"/>
                    <a:pt x="155" y="140"/>
                    <a:pt x="156" y="140"/>
                  </a:cubicBezTo>
                  <a:cubicBezTo>
                    <a:pt x="156" y="140"/>
                    <a:pt x="156" y="140"/>
                    <a:pt x="156" y="140"/>
                  </a:cubicBezTo>
                  <a:cubicBezTo>
                    <a:pt x="155" y="139"/>
                    <a:pt x="154" y="138"/>
                    <a:pt x="153" y="138"/>
                  </a:cubicBezTo>
                  <a:close/>
                  <a:moveTo>
                    <a:pt x="180" y="138"/>
                  </a:moveTo>
                  <a:cubicBezTo>
                    <a:pt x="180" y="138"/>
                    <a:pt x="180" y="138"/>
                    <a:pt x="180" y="138"/>
                  </a:cubicBezTo>
                  <a:cubicBezTo>
                    <a:pt x="180" y="138"/>
                    <a:pt x="180" y="138"/>
                    <a:pt x="179" y="138"/>
                  </a:cubicBezTo>
                  <a:cubicBezTo>
                    <a:pt x="179" y="138"/>
                    <a:pt x="179" y="138"/>
                    <a:pt x="179" y="138"/>
                  </a:cubicBezTo>
                  <a:cubicBezTo>
                    <a:pt x="179" y="138"/>
                    <a:pt x="179" y="138"/>
                    <a:pt x="179" y="138"/>
                  </a:cubicBezTo>
                  <a:cubicBezTo>
                    <a:pt x="179" y="138"/>
                    <a:pt x="179" y="138"/>
                    <a:pt x="179" y="138"/>
                  </a:cubicBezTo>
                  <a:cubicBezTo>
                    <a:pt x="179" y="138"/>
                    <a:pt x="179" y="138"/>
                    <a:pt x="179" y="138"/>
                  </a:cubicBezTo>
                  <a:cubicBezTo>
                    <a:pt x="179" y="138"/>
                    <a:pt x="179" y="138"/>
                    <a:pt x="179" y="139"/>
                  </a:cubicBezTo>
                  <a:cubicBezTo>
                    <a:pt x="179" y="139"/>
                    <a:pt x="179" y="139"/>
                    <a:pt x="179" y="139"/>
                  </a:cubicBezTo>
                  <a:cubicBezTo>
                    <a:pt x="179" y="139"/>
                    <a:pt x="179" y="139"/>
                    <a:pt x="179" y="139"/>
                  </a:cubicBezTo>
                  <a:cubicBezTo>
                    <a:pt x="179" y="139"/>
                    <a:pt x="180" y="139"/>
                    <a:pt x="180" y="139"/>
                  </a:cubicBezTo>
                  <a:cubicBezTo>
                    <a:pt x="180" y="139"/>
                    <a:pt x="181" y="139"/>
                    <a:pt x="181" y="139"/>
                  </a:cubicBezTo>
                  <a:cubicBezTo>
                    <a:pt x="181" y="139"/>
                    <a:pt x="181" y="138"/>
                    <a:pt x="181" y="138"/>
                  </a:cubicBezTo>
                  <a:cubicBezTo>
                    <a:pt x="181" y="138"/>
                    <a:pt x="180" y="138"/>
                    <a:pt x="180" y="138"/>
                  </a:cubicBezTo>
                  <a:close/>
                  <a:moveTo>
                    <a:pt x="185" y="134"/>
                  </a:moveTo>
                  <a:cubicBezTo>
                    <a:pt x="185" y="134"/>
                    <a:pt x="185" y="134"/>
                    <a:pt x="185" y="134"/>
                  </a:cubicBezTo>
                  <a:cubicBezTo>
                    <a:pt x="185" y="133"/>
                    <a:pt x="185" y="133"/>
                    <a:pt x="185" y="133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4" y="133"/>
                    <a:pt x="184" y="133"/>
                    <a:pt x="184" y="133"/>
                  </a:cubicBezTo>
                  <a:cubicBezTo>
                    <a:pt x="183" y="133"/>
                    <a:pt x="183" y="133"/>
                    <a:pt x="183" y="133"/>
                  </a:cubicBezTo>
                  <a:cubicBezTo>
                    <a:pt x="183" y="133"/>
                    <a:pt x="183" y="133"/>
                    <a:pt x="183" y="133"/>
                  </a:cubicBezTo>
                  <a:cubicBezTo>
                    <a:pt x="183" y="134"/>
                    <a:pt x="183" y="134"/>
                    <a:pt x="183" y="134"/>
                  </a:cubicBezTo>
                  <a:cubicBezTo>
                    <a:pt x="184" y="134"/>
                    <a:pt x="184" y="134"/>
                    <a:pt x="184" y="134"/>
                  </a:cubicBezTo>
                  <a:cubicBezTo>
                    <a:pt x="184" y="134"/>
                    <a:pt x="184" y="134"/>
                    <a:pt x="185" y="134"/>
                  </a:cubicBezTo>
                  <a:close/>
                  <a:moveTo>
                    <a:pt x="296" y="156"/>
                  </a:moveTo>
                  <a:cubicBezTo>
                    <a:pt x="296" y="156"/>
                    <a:pt x="297" y="156"/>
                    <a:pt x="297" y="156"/>
                  </a:cubicBezTo>
                  <a:cubicBezTo>
                    <a:pt x="297" y="156"/>
                    <a:pt x="297" y="156"/>
                    <a:pt x="297" y="155"/>
                  </a:cubicBezTo>
                  <a:cubicBezTo>
                    <a:pt x="297" y="155"/>
                    <a:pt x="297" y="155"/>
                    <a:pt x="297" y="155"/>
                  </a:cubicBezTo>
                  <a:cubicBezTo>
                    <a:pt x="297" y="155"/>
                    <a:pt x="296" y="155"/>
                    <a:pt x="296" y="155"/>
                  </a:cubicBezTo>
                  <a:cubicBezTo>
                    <a:pt x="296" y="155"/>
                    <a:pt x="296" y="155"/>
                    <a:pt x="296" y="155"/>
                  </a:cubicBezTo>
                  <a:cubicBezTo>
                    <a:pt x="296" y="155"/>
                    <a:pt x="296" y="155"/>
                    <a:pt x="296" y="155"/>
                  </a:cubicBezTo>
                  <a:cubicBezTo>
                    <a:pt x="296" y="155"/>
                    <a:pt x="296" y="155"/>
                    <a:pt x="296" y="155"/>
                  </a:cubicBezTo>
                  <a:cubicBezTo>
                    <a:pt x="296" y="155"/>
                    <a:pt x="296" y="155"/>
                    <a:pt x="296" y="155"/>
                  </a:cubicBezTo>
                  <a:cubicBezTo>
                    <a:pt x="296" y="156"/>
                    <a:pt x="296" y="156"/>
                    <a:pt x="296" y="156"/>
                  </a:cubicBezTo>
                  <a:cubicBezTo>
                    <a:pt x="296" y="156"/>
                    <a:pt x="296" y="156"/>
                    <a:pt x="296" y="156"/>
                  </a:cubicBezTo>
                  <a:close/>
                  <a:moveTo>
                    <a:pt x="294" y="154"/>
                  </a:moveTo>
                  <a:cubicBezTo>
                    <a:pt x="294" y="154"/>
                    <a:pt x="293" y="153"/>
                    <a:pt x="294" y="153"/>
                  </a:cubicBezTo>
                  <a:cubicBezTo>
                    <a:pt x="294" y="153"/>
                    <a:pt x="294" y="153"/>
                    <a:pt x="294" y="153"/>
                  </a:cubicBezTo>
                  <a:cubicBezTo>
                    <a:pt x="295" y="153"/>
                    <a:pt x="294" y="153"/>
                    <a:pt x="295" y="153"/>
                  </a:cubicBezTo>
                  <a:cubicBezTo>
                    <a:pt x="295" y="153"/>
                    <a:pt x="296" y="153"/>
                    <a:pt x="297" y="153"/>
                  </a:cubicBezTo>
                  <a:cubicBezTo>
                    <a:pt x="297" y="153"/>
                    <a:pt x="297" y="152"/>
                    <a:pt x="297" y="152"/>
                  </a:cubicBezTo>
                  <a:cubicBezTo>
                    <a:pt x="296" y="152"/>
                    <a:pt x="296" y="152"/>
                    <a:pt x="296" y="152"/>
                  </a:cubicBezTo>
                  <a:cubicBezTo>
                    <a:pt x="295" y="152"/>
                    <a:pt x="295" y="151"/>
                    <a:pt x="295" y="151"/>
                  </a:cubicBezTo>
                  <a:cubicBezTo>
                    <a:pt x="295" y="150"/>
                    <a:pt x="294" y="150"/>
                    <a:pt x="294" y="151"/>
                  </a:cubicBezTo>
                  <a:cubicBezTo>
                    <a:pt x="294" y="151"/>
                    <a:pt x="294" y="151"/>
                    <a:pt x="294" y="152"/>
                  </a:cubicBezTo>
                  <a:cubicBezTo>
                    <a:pt x="294" y="152"/>
                    <a:pt x="294" y="152"/>
                    <a:pt x="294" y="152"/>
                  </a:cubicBezTo>
                  <a:cubicBezTo>
                    <a:pt x="294" y="152"/>
                    <a:pt x="294" y="152"/>
                    <a:pt x="294" y="152"/>
                  </a:cubicBezTo>
                  <a:cubicBezTo>
                    <a:pt x="294" y="152"/>
                    <a:pt x="294" y="152"/>
                    <a:pt x="294" y="152"/>
                  </a:cubicBezTo>
                  <a:cubicBezTo>
                    <a:pt x="294" y="152"/>
                    <a:pt x="294" y="152"/>
                    <a:pt x="294" y="152"/>
                  </a:cubicBezTo>
                  <a:cubicBezTo>
                    <a:pt x="294" y="153"/>
                    <a:pt x="293" y="152"/>
                    <a:pt x="293" y="152"/>
                  </a:cubicBezTo>
                  <a:cubicBezTo>
                    <a:pt x="292" y="153"/>
                    <a:pt x="292" y="151"/>
                    <a:pt x="291" y="152"/>
                  </a:cubicBezTo>
                  <a:cubicBezTo>
                    <a:pt x="291" y="153"/>
                    <a:pt x="292" y="154"/>
                    <a:pt x="292" y="154"/>
                  </a:cubicBezTo>
                  <a:cubicBezTo>
                    <a:pt x="292" y="155"/>
                    <a:pt x="292" y="155"/>
                    <a:pt x="292" y="155"/>
                  </a:cubicBezTo>
                  <a:cubicBezTo>
                    <a:pt x="292" y="155"/>
                    <a:pt x="293" y="155"/>
                    <a:pt x="293" y="155"/>
                  </a:cubicBezTo>
                  <a:cubicBezTo>
                    <a:pt x="293" y="156"/>
                    <a:pt x="293" y="156"/>
                    <a:pt x="293" y="156"/>
                  </a:cubicBezTo>
                  <a:cubicBezTo>
                    <a:pt x="294" y="155"/>
                    <a:pt x="293" y="155"/>
                    <a:pt x="294" y="154"/>
                  </a:cubicBezTo>
                  <a:close/>
                  <a:moveTo>
                    <a:pt x="295" y="190"/>
                  </a:moveTo>
                  <a:cubicBezTo>
                    <a:pt x="295" y="190"/>
                    <a:pt x="295" y="190"/>
                    <a:pt x="296" y="190"/>
                  </a:cubicBezTo>
                  <a:cubicBezTo>
                    <a:pt x="296" y="190"/>
                    <a:pt x="296" y="189"/>
                    <a:pt x="296" y="189"/>
                  </a:cubicBezTo>
                  <a:cubicBezTo>
                    <a:pt x="296" y="189"/>
                    <a:pt x="296" y="188"/>
                    <a:pt x="295" y="188"/>
                  </a:cubicBezTo>
                  <a:cubicBezTo>
                    <a:pt x="295" y="188"/>
                    <a:pt x="295" y="188"/>
                    <a:pt x="294" y="188"/>
                  </a:cubicBezTo>
                  <a:cubicBezTo>
                    <a:pt x="294" y="189"/>
                    <a:pt x="294" y="189"/>
                    <a:pt x="294" y="189"/>
                  </a:cubicBezTo>
                  <a:cubicBezTo>
                    <a:pt x="294" y="189"/>
                    <a:pt x="293" y="189"/>
                    <a:pt x="293" y="189"/>
                  </a:cubicBezTo>
                  <a:cubicBezTo>
                    <a:pt x="293" y="190"/>
                    <a:pt x="293" y="190"/>
                    <a:pt x="293" y="190"/>
                  </a:cubicBezTo>
                  <a:cubicBezTo>
                    <a:pt x="293" y="190"/>
                    <a:pt x="293" y="190"/>
                    <a:pt x="293" y="190"/>
                  </a:cubicBezTo>
                  <a:cubicBezTo>
                    <a:pt x="293" y="191"/>
                    <a:pt x="293" y="191"/>
                    <a:pt x="293" y="191"/>
                  </a:cubicBezTo>
                  <a:cubicBezTo>
                    <a:pt x="293" y="191"/>
                    <a:pt x="293" y="191"/>
                    <a:pt x="293" y="191"/>
                  </a:cubicBezTo>
                  <a:cubicBezTo>
                    <a:pt x="293" y="191"/>
                    <a:pt x="293" y="191"/>
                    <a:pt x="293" y="191"/>
                  </a:cubicBezTo>
                  <a:cubicBezTo>
                    <a:pt x="294" y="191"/>
                    <a:pt x="294" y="190"/>
                    <a:pt x="295" y="190"/>
                  </a:cubicBezTo>
                  <a:cubicBezTo>
                    <a:pt x="295" y="190"/>
                    <a:pt x="295" y="190"/>
                    <a:pt x="295" y="190"/>
                  </a:cubicBezTo>
                  <a:close/>
                  <a:moveTo>
                    <a:pt x="297" y="186"/>
                  </a:moveTo>
                  <a:cubicBezTo>
                    <a:pt x="297" y="186"/>
                    <a:pt x="297" y="186"/>
                    <a:pt x="297" y="186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7" y="186"/>
                    <a:pt x="296" y="186"/>
                    <a:pt x="296" y="187"/>
                  </a:cubicBezTo>
                  <a:cubicBezTo>
                    <a:pt x="296" y="187"/>
                    <a:pt x="296" y="187"/>
                    <a:pt x="296" y="187"/>
                  </a:cubicBezTo>
                  <a:cubicBezTo>
                    <a:pt x="296" y="187"/>
                    <a:pt x="296" y="187"/>
                    <a:pt x="296" y="187"/>
                  </a:cubicBezTo>
                  <a:cubicBezTo>
                    <a:pt x="297" y="187"/>
                    <a:pt x="297" y="187"/>
                    <a:pt x="297" y="187"/>
                  </a:cubicBezTo>
                  <a:cubicBezTo>
                    <a:pt x="297" y="187"/>
                    <a:pt x="297" y="187"/>
                    <a:pt x="297" y="187"/>
                  </a:cubicBezTo>
                  <a:cubicBezTo>
                    <a:pt x="297" y="187"/>
                    <a:pt x="297" y="187"/>
                    <a:pt x="297" y="187"/>
                  </a:cubicBezTo>
                  <a:cubicBezTo>
                    <a:pt x="297" y="187"/>
                    <a:pt x="297" y="187"/>
                    <a:pt x="297" y="186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7" y="186"/>
                    <a:pt x="297" y="186"/>
                    <a:pt x="297" y="186"/>
                  </a:cubicBezTo>
                  <a:close/>
                  <a:moveTo>
                    <a:pt x="229" y="132"/>
                  </a:moveTo>
                  <a:cubicBezTo>
                    <a:pt x="229" y="132"/>
                    <a:pt x="228" y="131"/>
                    <a:pt x="228" y="131"/>
                  </a:cubicBezTo>
                  <a:cubicBezTo>
                    <a:pt x="228" y="131"/>
                    <a:pt x="227" y="131"/>
                    <a:pt x="226" y="130"/>
                  </a:cubicBezTo>
                  <a:cubicBezTo>
                    <a:pt x="226" y="130"/>
                    <a:pt x="226" y="130"/>
                    <a:pt x="225" y="130"/>
                  </a:cubicBezTo>
                  <a:cubicBezTo>
                    <a:pt x="225" y="129"/>
                    <a:pt x="225" y="129"/>
                    <a:pt x="224" y="129"/>
                  </a:cubicBezTo>
                  <a:cubicBezTo>
                    <a:pt x="224" y="129"/>
                    <a:pt x="223" y="129"/>
                    <a:pt x="223" y="129"/>
                  </a:cubicBezTo>
                  <a:cubicBezTo>
                    <a:pt x="223" y="129"/>
                    <a:pt x="222" y="129"/>
                    <a:pt x="222" y="129"/>
                  </a:cubicBezTo>
                  <a:cubicBezTo>
                    <a:pt x="222" y="129"/>
                    <a:pt x="222" y="129"/>
                    <a:pt x="222" y="129"/>
                  </a:cubicBezTo>
                  <a:cubicBezTo>
                    <a:pt x="221" y="128"/>
                    <a:pt x="220" y="130"/>
                    <a:pt x="220" y="128"/>
                  </a:cubicBezTo>
                  <a:cubicBezTo>
                    <a:pt x="220" y="128"/>
                    <a:pt x="220" y="128"/>
                    <a:pt x="219" y="128"/>
                  </a:cubicBezTo>
                  <a:cubicBezTo>
                    <a:pt x="219" y="129"/>
                    <a:pt x="219" y="128"/>
                    <a:pt x="219" y="129"/>
                  </a:cubicBezTo>
                  <a:cubicBezTo>
                    <a:pt x="218" y="129"/>
                    <a:pt x="218" y="128"/>
                    <a:pt x="217" y="128"/>
                  </a:cubicBezTo>
                  <a:cubicBezTo>
                    <a:pt x="216" y="128"/>
                    <a:pt x="217" y="128"/>
                    <a:pt x="217" y="128"/>
                  </a:cubicBezTo>
                  <a:cubicBezTo>
                    <a:pt x="218" y="127"/>
                    <a:pt x="218" y="128"/>
                    <a:pt x="219" y="128"/>
                  </a:cubicBezTo>
                  <a:cubicBezTo>
                    <a:pt x="220" y="128"/>
                    <a:pt x="221" y="127"/>
                    <a:pt x="220" y="126"/>
                  </a:cubicBezTo>
                  <a:cubicBezTo>
                    <a:pt x="220" y="126"/>
                    <a:pt x="220" y="126"/>
                    <a:pt x="220" y="126"/>
                  </a:cubicBezTo>
                  <a:cubicBezTo>
                    <a:pt x="219" y="126"/>
                    <a:pt x="218" y="126"/>
                    <a:pt x="217" y="126"/>
                  </a:cubicBezTo>
                  <a:cubicBezTo>
                    <a:pt x="217" y="126"/>
                    <a:pt x="216" y="126"/>
                    <a:pt x="216" y="126"/>
                  </a:cubicBezTo>
                  <a:cubicBezTo>
                    <a:pt x="214" y="126"/>
                    <a:pt x="215" y="125"/>
                    <a:pt x="214" y="124"/>
                  </a:cubicBezTo>
                  <a:cubicBezTo>
                    <a:pt x="214" y="124"/>
                    <a:pt x="214" y="123"/>
                    <a:pt x="213" y="123"/>
                  </a:cubicBezTo>
                  <a:cubicBezTo>
                    <a:pt x="213" y="123"/>
                    <a:pt x="209" y="123"/>
                    <a:pt x="209" y="122"/>
                  </a:cubicBezTo>
                  <a:cubicBezTo>
                    <a:pt x="209" y="122"/>
                    <a:pt x="209" y="122"/>
                    <a:pt x="209" y="122"/>
                  </a:cubicBezTo>
                  <a:cubicBezTo>
                    <a:pt x="208" y="122"/>
                    <a:pt x="207" y="122"/>
                    <a:pt x="206" y="122"/>
                  </a:cubicBezTo>
                  <a:cubicBezTo>
                    <a:pt x="206" y="122"/>
                    <a:pt x="206" y="121"/>
                    <a:pt x="205" y="121"/>
                  </a:cubicBezTo>
                  <a:cubicBezTo>
                    <a:pt x="205" y="121"/>
                    <a:pt x="204" y="120"/>
                    <a:pt x="203" y="120"/>
                  </a:cubicBezTo>
                  <a:cubicBezTo>
                    <a:pt x="203" y="120"/>
                    <a:pt x="202" y="121"/>
                    <a:pt x="202" y="121"/>
                  </a:cubicBezTo>
                  <a:cubicBezTo>
                    <a:pt x="202" y="122"/>
                    <a:pt x="201" y="122"/>
                    <a:pt x="200" y="122"/>
                  </a:cubicBezTo>
                  <a:cubicBezTo>
                    <a:pt x="200" y="121"/>
                    <a:pt x="199" y="121"/>
                    <a:pt x="199" y="121"/>
                  </a:cubicBezTo>
                  <a:cubicBezTo>
                    <a:pt x="198" y="121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3"/>
                  </a:cubicBezTo>
                  <a:cubicBezTo>
                    <a:pt x="196" y="123"/>
                    <a:pt x="196" y="123"/>
                    <a:pt x="196" y="123"/>
                  </a:cubicBezTo>
                  <a:cubicBezTo>
                    <a:pt x="196" y="123"/>
                    <a:pt x="196" y="123"/>
                    <a:pt x="196" y="123"/>
                  </a:cubicBezTo>
                  <a:cubicBezTo>
                    <a:pt x="196" y="124"/>
                    <a:pt x="196" y="124"/>
                    <a:pt x="196" y="124"/>
                  </a:cubicBezTo>
                  <a:cubicBezTo>
                    <a:pt x="196" y="124"/>
                    <a:pt x="197" y="125"/>
                    <a:pt x="197" y="125"/>
                  </a:cubicBezTo>
                  <a:cubicBezTo>
                    <a:pt x="197" y="125"/>
                    <a:pt x="197" y="125"/>
                    <a:pt x="197" y="126"/>
                  </a:cubicBezTo>
                  <a:cubicBezTo>
                    <a:pt x="197" y="126"/>
                    <a:pt x="197" y="126"/>
                    <a:pt x="197" y="126"/>
                  </a:cubicBezTo>
                  <a:cubicBezTo>
                    <a:pt x="197" y="126"/>
                    <a:pt x="197" y="126"/>
                    <a:pt x="197" y="126"/>
                  </a:cubicBezTo>
                  <a:cubicBezTo>
                    <a:pt x="197" y="126"/>
                    <a:pt x="197" y="126"/>
                    <a:pt x="197" y="125"/>
                  </a:cubicBezTo>
                  <a:cubicBezTo>
                    <a:pt x="197" y="125"/>
                    <a:pt x="197" y="125"/>
                    <a:pt x="197" y="125"/>
                  </a:cubicBezTo>
                  <a:cubicBezTo>
                    <a:pt x="196" y="124"/>
                    <a:pt x="196" y="124"/>
                    <a:pt x="196" y="123"/>
                  </a:cubicBezTo>
                  <a:cubicBezTo>
                    <a:pt x="196" y="123"/>
                    <a:pt x="196" y="123"/>
                    <a:pt x="196" y="123"/>
                  </a:cubicBezTo>
                  <a:cubicBezTo>
                    <a:pt x="196" y="123"/>
                    <a:pt x="196" y="123"/>
                    <a:pt x="196" y="123"/>
                  </a:cubicBezTo>
                  <a:cubicBezTo>
                    <a:pt x="196" y="123"/>
                    <a:pt x="195" y="123"/>
                    <a:pt x="195" y="123"/>
                  </a:cubicBezTo>
                  <a:cubicBezTo>
                    <a:pt x="195" y="123"/>
                    <a:pt x="195" y="123"/>
                    <a:pt x="195" y="123"/>
                  </a:cubicBezTo>
                  <a:cubicBezTo>
                    <a:pt x="194" y="123"/>
                    <a:pt x="193" y="123"/>
                    <a:pt x="193" y="123"/>
                  </a:cubicBezTo>
                  <a:cubicBezTo>
                    <a:pt x="192" y="122"/>
                    <a:pt x="191" y="123"/>
                    <a:pt x="191" y="122"/>
                  </a:cubicBezTo>
                  <a:cubicBezTo>
                    <a:pt x="191" y="122"/>
                    <a:pt x="191" y="122"/>
                    <a:pt x="191" y="122"/>
                  </a:cubicBezTo>
                  <a:cubicBezTo>
                    <a:pt x="190" y="122"/>
                    <a:pt x="188" y="121"/>
                    <a:pt x="187" y="121"/>
                  </a:cubicBezTo>
                  <a:cubicBezTo>
                    <a:pt x="186" y="121"/>
                    <a:pt x="184" y="121"/>
                    <a:pt x="183" y="121"/>
                  </a:cubicBezTo>
                  <a:cubicBezTo>
                    <a:pt x="183" y="121"/>
                    <a:pt x="183" y="121"/>
                    <a:pt x="183" y="121"/>
                  </a:cubicBezTo>
                  <a:cubicBezTo>
                    <a:pt x="182" y="122"/>
                    <a:pt x="182" y="122"/>
                    <a:pt x="181" y="122"/>
                  </a:cubicBezTo>
                  <a:cubicBezTo>
                    <a:pt x="180" y="122"/>
                    <a:pt x="180" y="123"/>
                    <a:pt x="180" y="123"/>
                  </a:cubicBezTo>
                  <a:cubicBezTo>
                    <a:pt x="180" y="123"/>
                    <a:pt x="180" y="124"/>
                    <a:pt x="180" y="124"/>
                  </a:cubicBezTo>
                  <a:cubicBezTo>
                    <a:pt x="181" y="124"/>
                    <a:pt x="181" y="124"/>
                    <a:pt x="182" y="124"/>
                  </a:cubicBezTo>
                  <a:cubicBezTo>
                    <a:pt x="183" y="124"/>
                    <a:pt x="183" y="124"/>
                    <a:pt x="184" y="125"/>
                  </a:cubicBezTo>
                  <a:cubicBezTo>
                    <a:pt x="184" y="125"/>
                    <a:pt x="184" y="125"/>
                    <a:pt x="185" y="125"/>
                  </a:cubicBezTo>
                  <a:cubicBezTo>
                    <a:pt x="185" y="125"/>
                    <a:pt x="185" y="125"/>
                    <a:pt x="185" y="125"/>
                  </a:cubicBezTo>
                  <a:cubicBezTo>
                    <a:pt x="186" y="125"/>
                    <a:pt x="186" y="125"/>
                    <a:pt x="186" y="126"/>
                  </a:cubicBezTo>
                  <a:cubicBezTo>
                    <a:pt x="186" y="126"/>
                    <a:pt x="187" y="126"/>
                    <a:pt x="187" y="126"/>
                  </a:cubicBezTo>
                  <a:cubicBezTo>
                    <a:pt x="187" y="126"/>
                    <a:pt x="187" y="127"/>
                    <a:pt x="187" y="127"/>
                  </a:cubicBezTo>
                  <a:cubicBezTo>
                    <a:pt x="187" y="127"/>
                    <a:pt x="187" y="127"/>
                    <a:pt x="187" y="127"/>
                  </a:cubicBezTo>
                  <a:cubicBezTo>
                    <a:pt x="187" y="127"/>
                    <a:pt x="187" y="127"/>
                    <a:pt x="187" y="127"/>
                  </a:cubicBezTo>
                  <a:cubicBezTo>
                    <a:pt x="187" y="128"/>
                    <a:pt x="187" y="128"/>
                    <a:pt x="187" y="128"/>
                  </a:cubicBezTo>
                  <a:cubicBezTo>
                    <a:pt x="188" y="129"/>
                    <a:pt x="187" y="129"/>
                    <a:pt x="187" y="129"/>
                  </a:cubicBezTo>
                  <a:cubicBezTo>
                    <a:pt x="186" y="130"/>
                    <a:pt x="187" y="130"/>
                    <a:pt x="187" y="130"/>
                  </a:cubicBezTo>
                  <a:cubicBezTo>
                    <a:pt x="186" y="131"/>
                    <a:pt x="184" y="130"/>
                    <a:pt x="183" y="130"/>
                  </a:cubicBezTo>
                  <a:cubicBezTo>
                    <a:pt x="183" y="130"/>
                    <a:pt x="182" y="130"/>
                    <a:pt x="182" y="131"/>
                  </a:cubicBezTo>
                  <a:cubicBezTo>
                    <a:pt x="182" y="131"/>
                    <a:pt x="183" y="131"/>
                    <a:pt x="183" y="131"/>
                  </a:cubicBezTo>
                  <a:cubicBezTo>
                    <a:pt x="183" y="132"/>
                    <a:pt x="184" y="132"/>
                    <a:pt x="184" y="132"/>
                  </a:cubicBezTo>
                  <a:cubicBezTo>
                    <a:pt x="184" y="132"/>
                    <a:pt x="185" y="132"/>
                    <a:pt x="186" y="132"/>
                  </a:cubicBezTo>
                  <a:cubicBezTo>
                    <a:pt x="186" y="132"/>
                    <a:pt x="186" y="133"/>
                    <a:pt x="186" y="133"/>
                  </a:cubicBezTo>
                  <a:cubicBezTo>
                    <a:pt x="187" y="133"/>
                    <a:pt x="187" y="132"/>
                    <a:pt x="188" y="132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88" y="131"/>
                    <a:pt x="189" y="132"/>
                    <a:pt x="190" y="132"/>
                  </a:cubicBezTo>
                  <a:cubicBezTo>
                    <a:pt x="190" y="132"/>
                    <a:pt x="190" y="132"/>
                    <a:pt x="190" y="132"/>
                  </a:cubicBezTo>
                  <a:cubicBezTo>
                    <a:pt x="190" y="132"/>
                    <a:pt x="190" y="132"/>
                    <a:pt x="190" y="132"/>
                  </a:cubicBezTo>
                  <a:cubicBezTo>
                    <a:pt x="191" y="132"/>
                    <a:pt x="191" y="133"/>
                    <a:pt x="191" y="133"/>
                  </a:cubicBezTo>
                  <a:cubicBezTo>
                    <a:pt x="190" y="133"/>
                    <a:pt x="189" y="134"/>
                    <a:pt x="189" y="134"/>
                  </a:cubicBezTo>
                  <a:cubicBezTo>
                    <a:pt x="188" y="134"/>
                    <a:pt x="188" y="134"/>
                    <a:pt x="188" y="135"/>
                  </a:cubicBezTo>
                  <a:cubicBezTo>
                    <a:pt x="188" y="135"/>
                    <a:pt x="186" y="135"/>
                    <a:pt x="185" y="135"/>
                  </a:cubicBezTo>
                  <a:cubicBezTo>
                    <a:pt x="185" y="135"/>
                    <a:pt x="184" y="134"/>
                    <a:pt x="184" y="134"/>
                  </a:cubicBezTo>
                  <a:cubicBezTo>
                    <a:pt x="184" y="134"/>
                    <a:pt x="183" y="135"/>
                    <a:pt x="183" y="135"/>
                  </a:cubicBezTo>
                  <a:cubicBezTo>
                    <a:pt x="182" y="135"/>
                    <a:pt x="182" y="134"/>
                    <a:pt x="181" y="134"/>
                  </a:cubicBezTo>
                  <a:cubicBezTo>
                    <a:pt x="180" y="134"/>
                    <a:pt x="180" y="134"/>
                    <a:pt x="179" y="134"/>
                  </a:cubicBezTo>
                  <a:cubicBezTo>
                    <a:pt x="179" y="133"/>
                    <a:pt x="179" y="133"/>
                    <a:pt x="179" y="133"/>
                  </a:cubicBezTo>
                  <a:cubicBezTo>
                    <a:pt x="178" y="133"/>
                    <a:pt x="178" y="133"/>
                    <a:pt x="178" y="133"/>
                  </a:cubicBezTo>
                  <a:cubicBezTo>
                    <a:pt x="177" y="133"/>
                    <a:pt x="176" y="134"/>
                    <a:pt x="175" y="133"/>
                  </a:cubicBezTo>
                  <a:cubicBezTo>
                    <a:pt x="175" y="133"/>
                    <a:pt x="175" y="133"/>
                    <a:pt x="174" y="133"/>
                  </a:cubicBezTo>
                  <a:cubicBezTo>
                    <a:pt x="174" y="133"/>
                    <a:pt x="173" y="133"/>
                    <a:pt x="173" y="133"/>
                  </a:cubicBezTo>
                  <a:cubicBezTo>
                    <a:pt x="173" y="133"/>
                    <a:pt x="172" y="133"/>
                    <a:pt x="172" y="133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1" y="135"/>
                    <a:pt x="172" y="135"/>
                    <a:pt x="172" y="136"/>
                  </a:cubicBezTo>
                  <a:cubicBezTo>
                    <a:pt x="172" y="136"/>
                    <a:pt x="172" y="136"/>
                    <a:pt x="172" y="136"/>
                  </a:cubicBezTo>
                  <a:cubicBezTo>
                    <a:pt x="172" y="136"/>
                    <a:pt x="172" y="137"/>
                    <a:pt x="173" y="137"/>
                  </a:cubicBezTo>
                  <a:cubicBezTo>
                    <a:pt x="173" y="138"/>
                    <a:pt x="173" y="138"/>
                    <a:pt x="174" y="138"/>
                  </a:cubicBezTo>
                  <a:cubicBezTo>
                    <a:pt x="174" y="138"/>
                    <a:pt x="174" y="138"/>
                    <a:pt x="174" y="138"/>
                  </a:cubicBezTo>
                  <a:cubicBezTo>
                    <a:pt x="175" y="137"/>
                    <a:pt x="175" y="138"/>
                    <a:pt x="176" y="138"/>
                  </a:cubicBezTo>
                  <a:cubicBezTo>
                    <a:pt x="176" y="138"/>
                    <a:pt x="177" y="138"/>
                    <a:pt x="177" y="138"/>
                  </a:cubicBezTo>
                  <a:cubicBezTo>
                    <a:pt x="177" y="139"/>
                    <a:pt x="177" y="139"/>
                    <a:pt x="178" y="139"/>
                  </a:cubicBezTo>
                  <a:cubicBezTo>
                    <a:pt x="178" y="139"/>
                    <a:pt x="178" y="139"/>
                    <a:pt x="178" y="139"/>
                  </a:cubicBezTo>
                  <a:cubicBezTo>
                    <a:pt x="178" y="139"/>
                    <a:pt x="178" y="139"/>
                    <a:pt x="178" y="139"/>
                  </a:cubicBezTo>
                  <a:cubicBezTo>
                    <a:pt x="179" y="139"/>
                    <a:pt x="179" y="139"/>
                    <a:pt x="179" y="139"/>
                  </a:cubicBezTo>
                  <a:cubicBezTo>
                    <a:pt x="178" y="138"/>
                    <a:pt x="179" y="138"/>
                    <a:pt x="179" y="137"/>
                  </a:cubicBezTo>
                  <a:cubicBezTo>
                    <a:pt x="180" y="137"/>
                    <a:pt x="180" y="137"/>
                    <a:pt x="180" y="137"/>
                  </a:cubicBezTo>
                  <a:cubicBezTo>
                    <a:pt x="180" y="137"/>
                    <a:pt x="181" y="137"/>
                    <a:pt x="181" y="137"/>
                  </a:cubicBezTo>
                  <a:cubicBezTo>
                    <a:pt x="181" y="137"/>
                    <a:pt x="182" y="136"/>
                    <a:pt x="183" y="137"/>
                  </a:cubicBezTo>
                  <a:cubicBezTo>
                    <a:pt x="183" y="137"/>
                    <a:pt x="186" y="138"/>
                    <a:pt x="186" y="138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7" y="138"/>
                    <a:pt x="187" y="138"/>
                    <a:pt x="188" y="137"/>
                  </a:cubicBezTo>
                  <a:cubicBezTo>
                    <a:pt x="189" y="136"/>
                    <a:pt x="190" y="137"/>
                    <a:pt x="191" y="137"/>
                  </a:cubicBezTo>
                  <a:cubicBezTo>
                    <a:pt x="192" y="137"/>
                    <a:pt x="193" y="136"/>
                    <a:pt x="194" y="137"/>
                  </a:cubicBezTo>
                  <a:cubicBezTo>
                    <a:pt x="195" y="137"/>
                    <a:pt x="197" y="137"/>
                    <a:pt x="197" y="139"/>
                  </a:cubicBezTo>
                  <a:cubicBezTo>
                    <a:pt x="197" y="139"/>
                    <a:pt x="197" y="139"/>
                    <a:pt x="197" y="139"/>
                  </a:cubicBezTo>
                  <a:cubicBezTo>
                    <a:pt x="197" y="139"/>
                    <a:pt x="197" y="139"/>
                    <a:pt x="197" y="139"/>
                  </a:cubicBezTo>
                  <a:cubicBezTo>
                    <a:pt x="197" y="139"/>
                    <a:pt x="197" y="139"/>
                    <a:pt x="197" y="139"/>
                  </a:cubicBezTo>
                  <a:cubicBezTo>
                    <a:pt x="197" y="139"/>
                    <a:pt x="197" y="139"/>
                    <a:pt x="197" y="139"/>
                  </a:cubicBezTo>
                  <a:cubicBezTo>
                    <a:pt x="197" y="139"/>
                    <a:pt x="198" y="139"/>
                    <a:pt x="198" y="139"/>
                  </a:cubicBezTo>
                  <a:cubicBezTo>
                    <a:pt x="198" y="139"/>
                    <a:pt x="198" y="139"/>
                    <a:pt x="198" y="139"/>
                  </a:cubicBezTo>
                  <a:cubicBezTo>
                    <a:pt x="198" y="139"/>
                    <a:pt x="198" y="140"/>
                    <a:pt x="198" y="140"/>
                  </a:cubicBezTo>
                  <a:cubicBezTo>
                    <a:pt x="198" y="141"/>
                    <a:pt x="198" y="141"/>
                    <a:pt x="198" y="141"/>
                  </a:cubicBezTo>
                  <a:cubicBezTo>
                    <a:pt x="198" y="141"/>
                    <a:pt x="199" y="141"/>
                    <a:pt x="199" y="141"/>
                  </a:cubicBezTo>
                  <a:cubicBezTo>
                    <a:pt x="200" y="141"/>
                    <a:pt x="200" y="142"/>
                    <a:pt x="200" y="143"/>
                  </a:cubicBezTo>
                  <a:cubicBezTo>
                    <a:pt x="200" y="143"/>
                    <a:pt x="200" y="143"/>
                    <a:pt x="200" y="143"/>
                  </a:cubicBezTo>
                  <a:cubicBezTo>
                    <a:pt x="201" y="143"/>
                    <a:pt x="201" y="142"/>
                    <a:pt x="201" y="141"/>
                  </a:cubicBezTo>
                  <a:cubicBezTo>
                    <a:pt x="202" y="140"/>
                    <a:pt x="202" y="140"/>
                    <a:pt x="203" y="140"/>
                  </a:cubicBezTo>
                  <a:cubicBezTo>
                    <a:pt x="203" y="139"/>
                    <a:pt x="203" y="139"/>
                    <a:pt x="203" y="139"/>
                  </a:cubicBezTo>
                  <a:cubicBezTo>
                    <a:pt x="204" y="138"/>
                    <a:pt x="203" y="138"/>
                    <a:pt x="204" y="138"/>
                  </a:cubicBezTo>
                  <a:cubicBezTo>
                    <a:pt x="204" y="138"/>
                    <a:pt x="204" y="137"/>
                    <a:pt x="204" y="137"/>
                  </a:cubicBezTo>
                  <a:cubicBezTo>
                    <a:pt x="204" y="137"/>
                    <a:pt x="204" y="136"/>
                    <a:pt x="204" y="136"/>
                  </a:cubicBezTo>
                  <a:cubicBezTo>
                    <a:pt x="205" y="137"/>
                    <a:pt x="204" y="137"/>
                    <a:pt x="205" y="137"/>
                  </a:cubicBezTo>
                  <a:cubicBezTo>
                    <a:pt x="205" y="137"/>
                    <a:pt x="205" y="137"/>
                    <a:pt x="205" y="137"/>
                  </a:cubicBezTo>
                  <a:cubicBezTo>
                    <a:pt x="205" y="135"/>
                    <a:pt x="207" y="136"/>
                    <a:pt x="207" y="136"/>
                  </a:cubicBezTo>
                  <a:cubicBezTo>
                    <a:pt x="207" y="135"/>
                    <a:pt x="207" y="135"/>
                    <a:pt x="208" y="135"/>
                  </a:cubicBezTo>
                  <a:cubicBezTo>
                    <a:pt x="208" y="136"/>
                    <a:pt x="208" y="136"/>
                    <a:pt x="208" y="136"/>
                  </a:cubicBezTo>
                  <a:cubicBezTo>
                    <a:pt x="208" y="136"/>
                    <a:pt x="208" y="136"/>
                    <a:pt x="208" y="136"/>
                  </a:cubicBezTo>
                  <a:cubicBezTo>
                    <a:pt x="209" y="136"/>
                    <a:pt x="209" y="137"/>
                    <a:pt x="210" y="137"/>
                  </a:cubicBezTo>
                  <a:cubicBezTo>
                    <a:pt x="210" y="138"/>
                    <a:pt x="210" y="138"/>
                    <a:pt x="211" y="137"/>
                  </a:cubicBezTo>
                  <a:cubicBezTo>
                    <a:pt x="211" y="137"/>
                    <a:pt x="212" y="137"/>
                    <a:pt x="212" y="137"/>
                  </a:cubicBezTo>
                  <a:cubicBezTo>
                    <a:pt x="213" y="136"/>
                    <a:pt x="213" y="135"/>
                    <a:pt x="214" y="135"/>
                  </a:cubicBezTo>
                  <a:cubicBezTo>
                    <a:pt x="214" y="135"/>
                    <a:pt x="214" y="135"/>
                    <a:pt x="214" y="135"/>
                  </a:cubicBezTo>
                  <a:cubicBezTo>
                    <a:pt x="214" y="135"/>
                    <a:pt x="214" y="135"/>
                    <a:pt x="215" y="134"/>
                  </a:cubicBezTo>
                  <a:cubicBezTo>
                    <a:pt x="215" y="134"/>
                    <a:pt x="215" y="134"/>
                    <a:pt x="216" y="134"/>
                  </a:cubicBezTo>
                  <a:cubicBezTo>
                    <a:pt x="216" y="134"/>
                    <a:pt x="216" y="135"/>
                    <a:pt x="216" y="135"/>
                  </a:cubicBezTo>
                  <a:cubicBezTo>
                    <a:pt x="216" y="135"/>
                    <a:pt x="217" y="135"/>
                    <a:pt x="217" y="135"/>
                  </a:cubicBezTo>
                  <a:cubicBezTo>
                    <a:pt x="217" y="134"/>
                    <a:pt x="217" y="135"/>
                    <a:pt x="218" y="135"/>
                  </a:cubicBezTo>
                  <a:cubicBezTo>
                    <a:pt x="218" y="135"/>
                    <a:pt x="218" y="135"/>
                    <a:pt x="218" y="135"/>
                  </a:cubicBezTo>
                  <a:cubicBezTo>
                    <a:pt x="219" y="135"/>
                    <a:pt x="219" y="135"/>
                    <a:pt x="220" y="135"/>
                  </a:cubicBezTo>
                  <a:cubicBezTo>
                    <a:pt x="220" y="135"/>
                    <a:pt x="220" y="134"/>
                    <a:pt x="221" y="134"/>
                  </a:cubicBezTo>
                  <a:cubicBezTo>
                    <a:pt x="221" y="134"/>
                    <a:pt x="222" y="135"/>
                    <a:pt x="222" y="135"/>
                  </a:cubicBezTo>
                  <a:cubicBezTo>
                    <a:pt x="222" y="135"/>
                    <a:pt x="222" y="135"/>
                    <a:pt x="222" y="135"/>
                  </a:cubicBezTo>
                  <a:cubicBezTo>
                    <a:pt x="223" y="135"/>
                    <a:pt x="224" y="136"/>
                    <a:pt x="224" y="136"/>
                  </a:cubicBezTo>
                  <a:cubicBezTo>
                    <a:pt x="225" y="136"/>
                    <a:pt x="226" y="136"/>
                    <a:pt x="226" y="136"/>
                  </a:cubicBezTo>
                  <a:cubicBezTo>
                    <a:pt x="226" y="136"/>
                    <a:pt x="227" y="136"/>
                    <a:pt x="227" y="136"/>
                  </a:cubicBezTo>
                  <a:cubicBezTo>
                    <a:pt x="227" y="136"/>
                    <a:pt x="227" y="135"/>
                    <a:pt x="228" y="135"/>
                  </a:cubicBezTo>
                  <a:cubicBezTo>
                    <a:pt x="228" y="136"/>
                    <a:pt x="228" y="134"/>
                    <a:pt x="229" y="134"/>
                  </a:cubicBezTo>
                  <a:cubicBezTo>
                    <a:pt x="229" y="134"/>
                    <a:pt x="230" y="133"/>
                    <a:pt x="229" y="132"/>
                  </a:cubicBezTo>
                  <a:cubicBezTo>
                    <a:pt x="229" y="132"/>
                    <a:pt x="229" y="132"/>
                    <a:pt x="229" y="132"/>
                  </a:cubicBezTo>
                  <a:close/>
                  <a:moveTo>
                    <a:pt x="297" y="158"/>
                  </a:moveTo>
                  <a:cubicBezTo>
                    <a:pt x="296" y="158"/>
                    <a:pt x="296" y="158"/>
                    <a:pt x="296" y="158"/>
                  </a:cubicBezTo>
                  <a:cubicBezTo>
                    <a:pt x="296" y="158"/>
                    <a:pt x="296" y="158"/>
                    <a:pt x="296" y="158"/>
                  </a:cubicBezTo>
                  <a:cubicBezTo>
                    <a:pt x="295" y="158"/>
                    <a:pt x="295" y="158"/>
                    <a:pt x="295" y="158"/>
                  </a:cubicBezTo>
                  <a:cubicBezTo>
                    <a:pt x="294" y="158"/>
                    <a:pt x="295" y="159"/>
                    <a:pt x="295" y="159"/>
                  </a:cubicBezTo>
                  <a:cubicBezTo>
                    <a:pt x="295" y="159"/>
                    <a:pt x="295" y="160"/>
                    <a:pt x="295" y="160"/>
                  </a:cubicBezTo>
                  <a:cubicBezTo>
                    <a:pt x="295" y="160"/>
                    <a:pt x="295" y="161"/>
                    <a:pt x="295" y="161"/>
                  </a:cubicBezTo>
                  <a:cubicBezTo>
                    <a:pt x="295" y="161"/>
                    <a:pt x="295" y="161"/>
                    <a:pt x="296" y="161"/>
                  </a:cubicBezTo>
                  <a:cubicBezTo>
                    <a:pt x="296" y="161"/>
                    <a:pt x="296" y="162"/>
                    <a:pt x="296" y="162"/>
                  </a:cubicBezTo>
                  <a:cubicBezTo>
                    <a:pt x="296" y="162"/>
                    <a:pt x="296" y="162"/>
                    <a:pt x="296" y="162"/>
                  </a:cubicBezTo>
                  <a:cubicBezTo>
                    <a:pt x="296" y="162"/>
                    <a:pt x="296" y="162"/>
                    <a:pt x="296" y="162"/>
                  </a:cubicBezTo>
                  <a:cubicBezTo>
                    <a:pt x="296" y="162"/>
                    <a:pt x="296" y="162"/>
                    <a:pt x="296" y="162"/>
                  </a:cubicBezTo>
                  <a:cubicBezTo>
                    <a:pt x="296" y="162"/>
                    <a:pt x="297" y="162"/>
                    <a:pt x="297" y="162"/>
                  </a:cubicBezTo>
                  <a:cubicBezTo>
                    <a:pt x="297" y="161"/>
                    <a:pt x="298" y="161"/>
                    <a:pt x="298" y="160"/>
                  </a:cubicBezTo>
                  <a:cubicBezTo>
                    <a:pt x="297" y="160"/>
                    <a:pt x="297" y="160"/>
                    <a:pt x="297" y="159"/>
                  </a:cubicBezTo>
                  <a:cubicBezTo>
                    <a:pt x="297" y="159"/>
                    <a:pt x="297" y="158"/>
                    <a:pt x="297" y="158"/>
                  </a:cubicBezTo>
                  <a:close/>
                  <a:moveTo>
                    <a:pt x="98" y="107"/>
                  </a:moveTo>
                  <a:cubicBezTo>
                    <a:pt x="98" y="107"/>
                    <a:pt x="98" y="107"/>
                    <a:pt x="98" y="107"/>
                  </a:cubicBezTo>
                  <a:cubicBezTo>
                    <a:pt x="98" y="107"/>
                    <a:pt x="98" y="107"/>
                    <a:pt x="98" y="107"/>
                  </a:cubicBezTo>
                  <a:cubicBezTo>
                    <a:pt x="98" y="107"/>
                    <a:pt x="98" y="107"/>
                    <a:pt x="98" y="107"/>
                  </a:cubicBezTo>
                  <a:cubicBezTo>
                    <a:pt x="98" y="107"/>
                    <a:pt x="98" y="107"/>
                    <a:pt x="98" y="107"/>
                  </a:cubicBezTo>
                  <a:cubicBezTo>
                    <a:pt x="98" y="107"/>
                    <a:pt x="98" y="107"/>
                    <a:pt x="98" y="107"/>
                  </a:cubicBezTo>
                  <a:cubicBezTo>
                    <a:pt x="98" y="107"/>
                    <a:pt x="98" y="107"/>
                    <a:pt x="98" y="107"/>
                  </a:cubicBezTo>
                  <a:cubicBezTo>
                    <a:pt x="99" y="107"/>
                    <a:pt x="99" y="107"/>
                    <a:pt x="99" y="107"/>
                  </a:cubicBezTo>
                  <a:cubicBezTo>
                    <a:pt x="99" y="107"/>
                    <a:pt x="99" y="106"/>
                    <a:pt x="99" y="107"/>
                  </a:cubicBezTo>
                  <a:cubicBezTo>
                    <a:pt x="99" y="107"/>
                    <a:pt x="99" y="107"/>
                    <a:pt x="98" y="107"/>
                  </a:cubicBezTo>
                  <a:close/>
                  <a:moveTo>
                    <a:pt x="173" y="119"/>
                  </a:moveTo>
                  <a:cubicBezTo>
                    <a:pt x="174" y="119"/>
                    <a:pt x="173" y="118"/>
                    <a:pt x="172" y="118"/>
                  </a:cubicBezTo>
                  <a:cubicBezTo>
                    <a:pt x="172" y="118"/>
                    <a:pt x="171" y="117"/>
                    <a:pt x="171" y="117"/>
                  </a:cubicBezTo>
                  <a:cubicBezTo>
                    <a:pt x="170" y="117"/>
                    <a:pt x="170" y="117"/>
                    <a:pt x="169" y="117"/>
                  </a:cubicBezTo>
                  <a:cubicBezTo>
                    <a:pt x="169" y="116"/>
                    <a:pt x="169" y="116"/>
                    <a:pt x="168" y="115"/>
                  </a:cubicBezTo>
                  <a:cubicBezTo>
                    <a:pt x="168" y="115"/>
                    <a:pt x="167" y="115"/>
                    <a:pt x="166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4" y="114"/>
                    <a:pt x="163" y="114"/>
                    <a:pt x="163" y="114"/>
                  </a:cubicBezTo>
                  <a:cubicBezTo>
                    <a:pt x="162" y="114"/>
                    <a:pt x="162" y="114"/>
                    <a:pt x="162" y="114"/>
                  </a:cubicBezTo>
                  <a:cubicBezTo>
                    <a:pt x="161" y="114"/>
                    <a:pt x="161" y="114"/>
                    <a:pt x="161" y="114"/>
                  </a:cubicBezTo>
                  <a:cubicBezTo>
                    <a:pt x="160" y="114"/>
                    <a:pt x="160" y="114"/>
                    <a:pt x="160" y="113"/>
                  </a:cubicBezTo>
                  <a:cubicBezTo>
                    <a:pt x="159" y="113"/>
                    <a:pt x="159" y="113"/>
                    <a:pt x="160" y="112"/>
                  </a:cubicBezTo>
                  <a:cubicBezTo>
                    <a:pt x="160" y="112"/>
                    <a:pt x="160" y="110"/>
                    <a:pt x="159" y="110"/>
                  </a:cubicBezTo>
                  <a:cubicBezTo>
                    <a:pt x="158" y="110"/>
                    <a:pt x="158" y="110"/>
                    <a:pt x="157" y="110"/>
                  </a:cubicBezTo>
                  <a:cubicBezTo>
                    <a:pt x="157" y="110"/>
                    <a:pt x="157" y="111"/>
                    <a:pt x="156" y="111"/>
                  </a:cubicBezTo>
                  <a:cubicBezTo>
                    <a:pt x="156" y="111"/>
                    <a:pt x="156" y="111"/>
                    <a:pt x="155" y="111"/>
                  </a:cubicBezTo>
                  <a:cubicBezTo>
                    <a:pt x="155" y="111"/>
                    <a:pt x="155" y="111"/>
                    <a:pt x="155" y="111"/>
                  </a:cubicBezTo>
                  <a:cubicBezTo>
                    <a:pt x="155" y="111"/>
                    <a:pt x="155" y="111"/>
                    <a:pt x="155" y="111"/>
                  </a:cubicBezTo>
                  <a:cubicBezTo>
                    <a:pt x="155" y="111"/>
                    <a:pt x="153" y="110"/>
                    <a:pt x="153" y="110"/>
                  </a:cubicBezTo>
                  <a:cubicBezTo>
                    <a:pt x="152" y="109"/>
                    <a:pt x="151" y="110"/>
                    <a:pt x="151" y="110"/>
                  </a:cubicBezTo>
                  <a:cubicBezTo>
                    <a:pt x="151" y="110"/>
                    <a:pt x="150" y="110"/>
                    <a:pt x="150" y="110"/>
                  </a:cubicBezTo>
                  <a:cubicBezTo>
                    <a:pt x="150" y="109"/>
                    <a:pt x="149" y="109"/>
                    <a:pt x="149" y="109"/>
                  </a:cubicBezTo>
                  <a:cubicBezTo>
                    <a:pt x="148" y="109"/>
                    <a:pt x="148" y="108"/>
                    <a:pt x="148" y="108"/>
                  </a:cubicBezTo>
                  <a:cubicBezTo>
                    <a:pt x="147" y="108"/>
                    <a:pt x="146" y="108"/>
                    <a:pt x="146" y="107"/>
                  </a:cubicBezTo>
                  <a:cubicBezTo>
                    <a:pt x="145" y="106"/>
                    <a:pt x="144" y="106"/>
                    <a:pt x="143" y="105"/>
                  </a:cubicBezTo>
                  <a:cubicBezTo>
                    <a:pt x="143" y="105"/>
                    <a:pt x="142" y="105"/>
                    <a:pt x="142" y="105"/>
                  </a:cubicBezTo>
                  <a:cubicBezTo>
                    <a:pt x="141" y="104"/>
                    <a:pt x="140" y="104"/>
                    <a:pt x="139" y="103"/>
                  </a:cubicBezTo>
                  <a:cubicBezTo>
                    <a:pt x="139" y="103"/>
                    <a:pt x="139" y="103"/>
                    <a:pt x="139" y="103"/>
                  </a:cubicBezTo>
                  <a:cubicBezTo>
                    <a:pt x="138" y="102"/>
                    <a:pt x="138" y="101"/>
                    <a:pt x="137" y="101"/>
                  </a:cubicBezTo>
                  <a:cubicBezTo>
                    <a:pt x="137" y="100"/>
                    <a:pt x="136" y="100"/>
                    <a:pt x="136" y="100"/>
                  </a:cubicBezTo>
                  <a:cubicBezTo>
                    <a:pt x="136" y="100"/>
                    <a:pt x="136" y="100"/>
                    <a:pt x="135" y="99"/>
                  </a:cubicBezTo>
                  <a:cubicBezTo>
                    <a:pt x="135" y="99"/>
                    <a:pt x="134" y="99"/>
                    <a:pt x="133" y="99"/>
                  </a:cubicBezTo>
                  <a:cubicBezTo>
                    <a:pt x="133" y="98"/>
                    <a:pt x="133" y="98"/>
                    <a:pt x="132" y="98"/>
                  </a:cubicBezTo>
                  <a:cubicBezTo>
                    <a:pt x="132" y="98"/>
                    <a:pt x="131" y="97"/>
                    <a:pt x="131" y="98"/>
                  </a:cubicBezTo>
                  <a:cubicBezTo>
                    <a:pt x="130" y="98"/>
                    <a:pt x="130" y="98"/>
                    <a:pt x="129" y="98"/>
                  </a:cubicBezTo>
                  <a:cubicBezTo>
                    <a:pt x="129" y="98"/>
                    <a:pt x="128" y="98"/>
                    <a:pt x="128" y="98"/>
                  </a:cubicBezTo>
                  <a:cubicBezTo>
                    <a:pt x="128" y="99"/>
                    <a:pt x="129" y="99"/>
                    <a:pt x="130" y="99"/>
                  </a:cubicBezTo>
                  <a:cubicBezTo>
                    <a:pt x="130" y="99"/>
                    <a:pt x="131" y="99"/>
                    <a:pt x="131" y="99"/>
                  </a:cubicBezTo>
                  <a:cubicBezTo>
                    <a:pt x="131" y="99"/>
                    <a:pt x="132" y="99"/>
                    <a:pt x="132" y="99"/>
                  </a:cubicBezTo>
                  <a:cubicBezTo>
                    <a:pt x="132" y="99"/>
                    <a:pt x="132" y="100"/>
                    <a:pt x="133" y="100"/>
                  </a:cubicBezTo>
                  <a:cubicBezTo>
                    <a:pt x="133" y="100"/>
                    <a:pt x="133" y="100"/>
                    <a:pt x="133" y="100"/>
                  </a:cubicBezTo>
                  <a:cubicBezTo>
                    <a:pt x="134" y="100"/>
                    <a:pt x="134" y="101"/>
                    <a:pt x="135" y="101"/>
                  </a:cubicBezTo>
                  <a:cubicBezTo>
                    <a:pt x="135" y="101"/>
                    <a:pt x="136" y="102"/>
                    <a:pt x="136" y="102"/>
                  </a:cubicBezTo>
                  <a:cubicBezTo>
                    <a:pt x="136" y="103"/>
                    <a:pt x="137" y="103"/>
                    <a:pt x="137" y="103"/>
                  </a:cubicBezTo>
                  <a:cubicBezTo>
                    <a:pt x="138" y="103"/>
                    <a:pt x="138" y="104"/>
                    <a:pt x="139" y="104"/>
                  </a:cubicBezTo>
                  <a:cubicBezTo>
                    <a:pt x="138" y="104"/>
                    <a:pt x="138" y="104"/>
                    <a:pt x="137" y="103"/>
                  </a:cubicBezTo>
                  <a:cubicBezTo>
                    <a:pt x="137" y="103"/>
                    <a:pt x="136" y="103"/>
                    <a:pt x="136" y="103"/>
                  </a:cubicBezTo>
                  <a:cubicBezTo>
                    <a:pt x="136" y="102"/>
                    <a:pt x="135" y="102"/>
                    <a:pt x="135" y="102"/>
                  </a:cubicBezTo>
                  <a:cubicBezTo>
                    <a:pt x="135" y="102"/>
                    <a:pt x="134" y="101"/>
                    <a:pt x="134" y="101"/>
                  </a:cubicBezTo>
                  <a:cubicBezTo>
                    <a:pt x="133" y="101"/>
                    <a:pt x="133" y="101"/>
                    <a:pt x="132" y="100"/>
                  </a:cubicBezTo>
                  <a:cubicBezTo>
                    <a:pt x="132" y="100"/>
                    <a:pt x="131" y="100"/>
                    <a:pt x="131" y="100"/>
                  </a:cubicBezTo>
                  <a:cubicBezTo>
                    <a:pt x="130" y="100"/>
                    <a:pt x="130" y="99"/>
                    <a:pt x="129" y="99"/>
                  </a:cubicBezTo>
                  <a:cubicBezTo>
                    <a:pt x="128" y="99"/>
                    <a:pt x="128" y="99"/>
                    <a:pt x="127" y="99"/>
                  </a:cubicBezTo>
                  <a:cubicBezTo>
                    <a:pt x="126" y="99"/>
                    <a:pt x="126" y="99"/>
                    <a:pt x="125" y="99"/>
                  </a:cubicBezTo>
                  <a:cubicBezTo>
                    <a:pt x="124" y="99"/>
                    <a:pt x="124" y="99"/>
                    <a:pt x="123" y="99"/>
                  </a:cubicBezTo>
                  <a:cubicBezTo>
                    <a:pt x="123" y="98"/>
                    <a:pt x="122" y="98"/>
                    <a:pt x="122" y="98"/>
                  </a:cubicBezTo>
                  <a:cubicBezTo>
                    <a:pt x="122" y="97"/>
                    <a:pt x="121" y="97"/>
                    <a:pt x="121" y="97"/>
                  </a:cubicBezTo>
                  <a:cubicBezTo>
                    <a:pt x="120" y="96"/>
                    <a:pt x="120" y="96"/>
                    <a:pt x="119" y="96"/>
                  </a:cubicBezTo>
                  <a:cubicBezTo>
                    <a:pt x="119" y="96"/>
                    <a:pt x="118" y="95"/>
                    <a:pt x="118" y="95"/>
                  </a:cubicBezTo>
                  <a:cubicBezTo>
                    <a:pt x="117" y="95"/>
                    <a:pt x="117" y="95"/>
                    <a:pt x="116" y="94"/>
                  </a:cubicBezTo>
                  <a:cubicBezTo>
                    <a:pt x="116" y="94"/>
                    <a:pt x="115" y="94"/>
                    <a:pt x="115" y="94"/>
                  </a:cubicBezTo>
                  <a:cubicBezTo>
                    <a:pt x="114" y="95"/>
                    <a:pt x="114" y="94"/>
                    <a:pt x="114" y="94"/>
                  </a:cubicBezTo>
                  <a:cubicBezTo>
                    <a:pt x="114" y="94"/>
                    <a:pt x="114" y="94"/>
                    <a:pt x="114" y="94"/>
                  </a:cubicBezTo>
                  <a:cubicBezTo>
                    <a:pt x="113" y="94"/>
                    <a:pt x="112" y="94"/>
                    <a:pt x="111" y="94"/>
                  </a:cubicBezTo>
                  <a:cubicBezTo>
                    <a:pt x="111" y="93"/>
                    <a:pt x="111" y="93"/>
                    <a:pt x="111" y="93"/>
                  </a:cubicBezTo>
                  <a:cubicBezTo>
                    <a:pt x="111" y="93"/>
                    <a:pt x="110" y="93"/>
                    <a:pt x="110" y="93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9" y="93"/>
                    <a:pt x="108" y="93"/>
                    <a:pt x="107" y="93"/>
                  </a:cubicBezTo>
                  <a:cubicBezTo>
                    <a:pt x="106" y="93"/>
                    <a:pt x="105" y="94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3" y="93"/>
                    <a:pt x="100" y="93"/>
                    <a:pt x="98" y="92"/>
                  </a:cubicBezTo>
                  <a:cubicBezTo>
                    <a:pt x="98" y="92"/>
                    <a:pt x="98" y="92"/>
                    <a:pt x="97" y="92"/>
                  </a:cubicBezTo>
                  <a:cubicBezTo>
                    <a:pt x="96" y="93"/>
                    <a:pt x="96" y="92"/>
                    <a:pt x="95" y="92"/>
                  </a:cubicBezTo>
                  <a:cubicBezTo>
                    <a:pt x="94" y="92"/>
                    <a:pt x="94" y="93"/>
                    <a:pt x="93" y="93"/>
                  </a:cubicBezTo>
                  <a:cubicBezTo>
                    <a:pt x="93" y="93"/>
                    <a:pt x="93" y="93"/>
                    <a:pt x="92" y="93"/>
                  </a:cubicBezTo>
                  <a:cubicBezTo>
                    <a:pt x="92" y="94"/>
                    <a:pt x="91" y="94"/>
                    <a:pt x="90" y="94"/>
                  </a:cubicBezTo>
                  <a:cubicBezTo>
                    <a:pt x="90" y="94"/>
                    <a:pt x="90" y="94"/>
                    <a:pt x="89" y="94"/>
                  </a:cubicBezTo>
                  <a:cubicBezTo>
                    <a:pt x="89" y="94"/>
                    <a:pt x="88" y="94"/>
                    <a:pt x="88" y="94"/>
                  </a:cubicBezTo>
                  <a:cubicBezTo>
                    <a:pt x="87" y="94"/>
                    <a:pt x="86" y="94"/>
                    <a:pt x="85" y="94"/>
                  </a:cubicBezTo>
                  <a:cubicBezTo>
                    <a:pt x="85" y="94"/>
                    <a:pt x="84" y="95"/>
                    <a:pt x="84" y="95"/>
                  </a:cubicBezTo>
                  <a:cubicBezTo>
                    <a:pt x="83" y="95"/>
                    <a:pt x="82" y="96"/>
                    <a:pt x="81" y="96"/>
                  </a:cubicBezTo>
                  <a:cubicBezTo>
                    <a:pt x="80" y="96"/>
                    <a:pt x="80" y="97"/>
                    <a:pt x="79" y="97"/>
                  </a:cubicBezTo>
                  <a:cubicBezTo>
                    <a:pt x="79" y="98"/>
                    <a:pt x="79" y="98"/>
                    <a:pt x="78" y="98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7" y="99"/>
                    <a:pt x="77" y="99"/>
                    <a:pt x="76" y="100"/>
                  </a:cubicBezTo>
                  <a:cubicBezTo>
                    <a:pt x="76" y="100"/>
                    <a:pt x="76" y="100"/>
                    <a:pt x="76" y="101"/>
                  </a:cubicBezTo>
                  <a:cubicBezTo>
                    <a:pt x="76" y="101"/>
                    <a:pt x="76" y="101"/>
                    <a:pt x="75" y="101"/>
                  </a:cubicBezTo>
                  <a:cubicBezTo>
                    <a:pt x="75" y="101"/>
                    <a:pt x="75" y="101"/>
                    <a:pt x="75" y="102"/>
                  </a:cubicBezTo>
                  <a:cubicBezTo>
                    <a:pt x="75" y="102"/>
                    <a:pt x="74" y="102"/>
                    <a:pt x="75" y="102"/>
                  </a:cubicBezTo>
                  <a:cubicBezTo>
                    <a:pt x="75" y="102"/>
                    <a:pt x="75" y="103"/>
                    <a:pt x="75" y="103"/>
                  </a:cubicBezTo>
                  <a:cubicBezTo>
                    <a:pt x="75" y="103"/>
                    <a:pt x="75" y="103"/>
                    <a:pt x="76" y="103"/>
                  </a:cubicBezTo>
                  <a:cubicBezTo>
                    <a:pt x="77" y="104"/>
                    <a:pt x="75" y="104"/>
                    <a:pt x="75" y="104"/>
                  </a:cubicBezTo>
                  <a:cubicBezTo>
                    <a:pt x="75" y="104"/>
                    <a:pt x="74" y="104"/>
                    <a:pt x="74" y="104"/>
                  </a:cubicBezTo>
                  <a:cubicBezTo>
                    <a:pt x="72" y="103"/>
                    <a:pt x="72" y="105"/>
                    <a:pt x="71" y="105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1" y="105"/>
                    <a:pt x="70" y="105"/>
                    <a:pt x="70" y="105"/>
                  </a:cubicBezTo>
                  <a:cubicBezTo>
                    <a:pt x="70" y="105"/>
                    <a:pt x="70" y="105"/>
                    <a:pt x="70" y="105"/>
                  </a:cubicBezTo>
                  <a:cubicBezTo>
                    <a:pt x="70" y="106"/>
                    <a:pt x="71" y="106"/>
                    <a:pt x="71" y="106"/>
                  </a:cubicBezTo>
                  <a:cubicBezTo>
                    <a:pt x="71" y="106"/>
                    <a:pt x="72" y="106"/>
                    <a:pt x="73" y="105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74" y="105"/>
                    <a:pt x="74" y="105"/>
                    <a:pt x="75" y="105"/>
                  </a:cubicBezTo>
                  <a:cubicBezTo>
                    <a:pt x="75" y="106"/>
                    <a:pt x="76" y="106"/>
                    <a:pt x="76" y="105"/>
                  </a:cubicBezTo>
                  <a:cubicBezTo>
                    <a:pt x="76" y="104"/>
                    <a:pt x="79" y="106"/>
                    <a:pt x="79" y="104"/>
                  </a:cubicBezTo>
                  <a:cubicBezTo>
                    <a:pt x="79" y="104"/>
                    <a:pt x="80" y="104"/>
                    <a:pt x="80" y="103"/>
                  </a:cubicBezTo>
                  <a:cubicBezTo>
                    <a:pt x="80" y="102"/>
                    <a:pt x="81" y="102"/>
                    <a:pt x="82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4" y="102"/>
                    <a:pt x="85" y="102"/>
                  </a:cubicBezTo>
                  <a:cubicBezTo>
                    <a:pt x="85" y="101"/>
                    <a:pt x="86" y="101"/>
                    <a:pt x="87" y="101"/>
                  </a:cubicBezTo>
                  <a:cubicBezTo>
                    <a:pt x="88" y="100"/>
                    <a:pt x="87" y="100"/>
                    <a:pt x="88" y="99"/>
                  </a:cubicBezTo>
                  <a:cubicBezTo>
                    <a:pt x="88" y="99"/>
                    <a:pt x="89" y="99"/>
                    <a:pt x="89" y="99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0" y="98"/>
                    <a:pt x="90" y="98"/>
                    <a:pt x="91" y="97"/>
                  </a:cubicBezTo>
                  <a:cubicBezTo>
                    <a:pt x="91" y="97"/>
                    <a:pt x="93" y="97"/>
                    <a:pt x="93" y="97"/>
                  </a:cubicBezTo>
                  <a:cubicBezTo>
                    <a:pt x="94" y="97"/>
                    <a:pt x="94" y="97"/>
                    <a:pt x="94" y="97"/>
                  </a:cubicBezTo>
                  <a:cubicBezTo>
                    <a:pt x="95" y="97"/>
                    <a:pt x="95" y="97"/>
                    <a:pt x="96" y="97"/>
                  </a:cubicBezTo>
                  <a:cubicBezTo>
                    <a:pt x="97" y="98"/>
                    <a:pt x="98" y="97"/>
                    <a:pt x="98" y="97"/>
                  </a:cubicBezTo>
                  <a:cubicBezTo>
                    <a:pt x="99" y="97"/>
                    <a:pt x="100" y="98"/>
                    <a:pt x="100" y="98"/>
                  </a:cubicBezTo>
                  <a:cubicBezTo>
                    <a:pt x="100" y="98"/>
                    <a:pt x="100" y="98"/>
                    <a:pt x="101" y="98"/>
                  </a:cubicBezTo>
                  <a:cubicBezTo>
                    <a:pt x="101" y="98"/>
                    <a:pt x="101" y="99"/>
                    <a:pt x="100" y="99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99" y="99"/>
                    <a:pt x="98" y="100"/>
                    <a:pt x="98" y="99"/>
                  </a:cubicBezTo>
                  <a:cubicBezTo>
                    <a:pt x="97" y="99"/>
                    <a:pt x="97" y="99"/>
                    <a:pt x="97" y="100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7" y="100"/>
                    <a:pt x="98" y="101"/>
                    <a:pt x="99" y="101"/>
                  </a:cubicBezTo>
                  <a:cubicBezTo>
                    <a:pt x="99" y="101"/>
                    <a:pt x="99" y="102"/>
                    <a:pt x="100" y="102"/>
                  </a:cubicBezTo>
                  <a:cubicBezTo>
                    <a:pt x="101" y="102"/>
                    <a:pt x="101" y="103"/>
                    <a:pt x="102" y="103"/>
                  </a:cubicBezTo>
                  <a:cubicBezTo>
                    <a:pt x="103" y="103"/>
                    <a:pt x="103" y="101"/>
                    <a:pt x="103" y="102"/>
                  </a:cubicBezTo>
                  <a:cubicBezTo>
                    <a:pt x="104" y="103"/>
                    <a:pt x="104" y="103"/>
                    <a:pt x="104" y="103"/>
                  </a:cubicBezTo>
                  <a:cubicBezTo>
                    <a:pt x="104" y="103"/>
                    <a:pt x="106" y="102"/>
                    <a:pt x="106" y="102"/>
                  </a:cubicBezTo>
                  <a:cubicBezTo>
                    <a:pt x="106" y="102"/>
                    <a:pt x="106" y="102"/>
                    <a:pt x="106" y="102"/>
                  </a:cubicBezTo>
                  <a:cubicBezTo>
                    <a:pt x="106" y="102"/>
                    <a:pt x="106" y="102"/>
                    <a:pt x="106" y="102"/>
                  </a:cubicBezTo>
                  <a:cubicBezTo>
                    <a:pt x="107" y="102"/>
                    <a:pt x="107" y="102"/>
                    <a:pt x="107" y="103"/>
                  </a:cubicBezTo>
                  <a:cubicBezTo>
                    <a:pt x="108" y="103"/>
                    <a:pt x="107" y="103"/>
                    <a:pt x="108" y="104"/>
                  </a:cubicBezTo>
                  <a:cubicBezTo>
                    <a:pt x="109" y="104"/>
                    <a:pt x="110" y="103"/>
                    <a:pt x="110" y="103"/>
                  </a:cubicBezTo>
                  <a:cubicBezTo>
                    <a:pt x="111" y="103"/>
                    <a:pt x="112" y="103"/>
                    <a:pt x="112" y="103"/>
                  </a:cubicBezTo>
                  <a:cubicBezTo>
                    <a:pt x="113" y="104"/>
                    <a:pt x="112" y="104"/>
                    <a:pt x="112" y="104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2" y="105"/>
                    <a:pt x="113" y="104"/>
                    <a:pt x="113" y="104"/>
                  </a:cubicBezTo>
                  <a:cubicBezTo>
                    <a:pt x="114" y="104"/>
                    <a:pt x="115" y="104"/>
                    <a:pt x="115" y="105"/>
                  </a:cubicBezTo>
                  <a:cubicBezTo>
                    <a:pt x="115" y="105"/>
                    <a:pt x="115" y="105"/>
                    <a:pt x="116" y="105"/>
                  </a:cubicBezTo>
                  <a:cubicBezTo>
                    <a:pt x="116" y="105"/>
                    <a:pt x="116" y="105"/>
                    <a:pt x="117" y="105"/>
                  </a:cubicBezTo>
                  <a:cubicBezTo>
                    <a:pt x="117" y="106"/>
                    <a:pt x="117" y="105"/>
                    <a:pt x="118" y="106"/>
                  </a:cubicBezTo>
                  <a:cubicBezTo>
                    <a:pt x="118" y="106"/>
                    <a:pt x="119" y="106"/>
                    <a:pt x="119" y="106"/>
                  </a:cubicBezTo>
                  <a:cubicBezTo>
                    <a:pt x="120" y="106"/>
                    <a:pt x="120" y="106"/>
                    <a:pt x="120" y="106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22" y="107"/>
                    <a:pt x="122" y="107"/>
                    <a:pt x="123" y="107"/>
                  </a:cubicBezTo>
                  <a:cubicBezTo>
                    <a:pt x="124" y="107"/>
                    <a:pt x="125" y="107"/>
                    <a:pt x="126" y="107"/>
                  </a:cubicBezTo>
                  <a:cubicBezTo>
                    <a:pt x="127" y="108"/>
                    <a:pt x="129" y="107"/>
                    <a:pt x="129" y="107"/>
                  </a:cubicBezTo>
                  <a:cubicBezTo>
                    <a:pt x="130" y="107"/>
                    <a:pt x="131" y="108"/>
                    <a:pt x="131" y="109"/>
                  </a:cubicBezTo>
                  <a:cubicBezTo>
                    <a:pt x="131" y="109"/>
                    <a:pt x="132" y="110"/>
                    <a:pt x="132" y="111"/>
                  </a:cubicBezTo>
                  <a:cubicBezTo>
                    <a:pt x="132" y="112"/>
                    <a:pt x="133" y="112"/>
                    <a:pt x="133" y="113"/>
                  </a:cubicBezTo>
                  <a:cubicBezTo>
                    <a:pt x="134" y="113"/>
                    <a:pt x="134" y="113"/>
                    <a:pt x="134" y="113"/>
                  </a:cubicBezTo>
                  <a:cubicBezTo>
                    <a:pt x="134" y="113"/>
                    <a:pt x="134" y="113"/>
                    <a:pt x="135" y="114"/>
                  </a:cubicBezTo>
                  <a:cubicBezTo>
                    <a:pt x="135" y="114"/>
                    <a:pt x="135" y="114"/>
                    <a:pt x="135" y="114"/>
                  </a:cubicBezTo>
                  <a:cubicBezTo>
                    <a:pt x="136" y="114"/>
                    <a:pt x="136" y="115"/>
                    <a:pt x="136" y="115"/>
                  </a:cubicBezTo>
                  <a:cubicBezTo>
                    <a:pt x="136" y="115"/>
                    <a:pt x="137" y="116"/>
                    <a:pt x="138" y="116"/>
                  </a:cubicBezTo>
                  <a:cubicBezTo>
                    <a:pt x="138" y="116"/>
                    <a:pt x="138" y="116"/>
                    <a:pt x="138" y="115"/>
                  </a:cubicBezTo>
                  <a:cubicBezTo>
                    <a:pt x="138" y="115"/>
                    <a:pt x="139" y="115"/>
                    <a:pt x="139" y="115"/>
                  </a:cubicBezTo>
                  <a:cubicBezTo>
                    <a:pt x="140" y="115"/>
                    <a:pt x="141" y="115"/>
                    <a:pt x="142" y="115"/>
                  </a:cubicBezTo>
                  <a:cubicBezTo>
                    <a:pt x="142" y="115"/>
                    <a:pt x="143" y="115"/>
                    <a:pt x="143" y="115"/>
                  </a:cubicBezTo>
                  <a:cubicBezTo>
                    <a:pt x="144" y="116"/>
                    <a:pt x="144" y="116"/>
                    <a:pt x="144" y="116"/>
                  </a:cubicBezTo>
                  <a:cubicBezTo>
                    <a:pt x="144" y="117"/>
                    <a:pt x="145" y="117"/>
                    <a:pt x="145" y="117"/>
                  </a:cubicBezTo>
                  <a:cubicBezTo>
                    <a:pt x="145" y="118"/>
                    <a:pt x="145" y="119"/>
                    <a:pt x="144" y="119"/>
                  </a:cubicBezTo>
                  <a:cubicBezTo>
                    <a:pt x="144" y="119"/>
                    <a:pt x="143" y="119"/>
                    <a:pt x="143" y="119"/>
                  </a:cubicBezTo>
                  <a:cubicBezTo>
                    <a:pt x="142" y="120"/>
                    <a:pt x="141" y="121"/>
                    <a:pt x="141" y="121"/>
                  </a:cubicBezTo>
                  <a:cubicBezTo>
                    <a:pt x="140" y="122"/>
                    <a:pt x="140" y="122"/>
                    <a:pt x="140" y="123"/>
                  </a:cubicBezTo>
                  <a:cubicBezTo>
                    <a:pt x="140" y="123"/>
                    <a:pt x="140" y="123"/>
                    <a:pt x="140" y="123"/>
                  </a:cubicBezTo>
                  <a:cubicBezTo>
                    <a:pt x="140" y="123"/>
                    <a:pt x="140" y="123"/>
                    <a:pt x="140" y="123"/>
                  </a:cubicBezTo>
                  <a:cubicBezTo>
                    <a:pt x="140" y="123"/>
                    <a:pt x="141" y="123"/>
                    <a:pt x="141" y="123"/>
                  </a:cubicBezTo>
                  <a:cubicBezTo>
                    <a:pt x="141" y="122"/>
                    <a:pt x="142" y="123"/>
                    <a:pt x="143" y="123"/>
                  </a:cubicBezTo>
                  <a:cubicBezTo>
                    <a:pt x="144" y="123"/>
                    <a:pt x="144" y="123"/>
                    <a:pt x="144" y="122"/>
                  </a:cubicBezTo>
                  <a:cubicBezTo>
                    <a:pt x="145" y="122"/>
                    <a:pt x="145" y="122"/>
                    <a:pt x="146" y="122"/>
                  </a:cubicBezTo>
                  <a:cubicBezTo>
                    <a:pt x="148" y="122"/>
                    <a:pt x="148" y="121"/>
                    <a:pt x="149" y="122"/>
                  </a:cubicBezTo>
                  <a:cubicBezTo>
                    <a:pt x="150" y="122"/>
                    <a:pt x="151" y="122"/>
                    <a:pt x="152" y="121"/>
                  </a:cubicBezTo>
                  <a:cubicBezTo>
                    <a:pt x="152" y="121"/>
                    <a:pt x="153" y="121"/>
                    <a:pt x="153" y="121"/>
                  </a:cubicBezTo>
                  <a:cubicBezTo>
                    <a:pt x="154" y="121"/>
                    <a:pt x="154" y="121"/>
                    <a:pt x="155" y="122"/>
                  </a:cubicBezTo>
                  <a:cubicBezTo>
                    <a:pt x="155" y="122"/>
                    <a:pt x="156" y="122"/>
                    <a:pt x="156" y="121"/>
                  </a:cubicBezTo>
                  <a:cubicBezTo>
                    <a:pt x="157" y="121"/>
                    <a:pt x="157" y="122"/>
                    <a:pt x="158" y="122"/>
                  </a:cubicBezTo>
                  <a:cubicBezTo>
                    <a:pt x="159" y="122"/>
                    <a:pt x="159" y="122"/>
                    <a:pt x="160" y="122"/>
                  </a:cubicBezTo>
                  <a:cubicBezTo>
                    <a:pt x="160" y="122"/>
                    <a:pt x="161" y="123"/>
                    <a:pt x="161" y="123"/>
                  </a:cubicBezTo>
                  <a:cubicBezTo>
                    <a:pt x="162" y="123"/>
                    <a:pt x="162" y="123"/>
                    <a:pt x="162" y="123"/>
                  </a:cubicBezTo>
                  <a:cubicBezTo>
                    <a:pt x="163" y="123"/>
                    <a:pt x="163" y="122"/>
                    <a:pt x="164" y="122"/>
                  </a:cubicBezTo>
                  <a:cubicBezTo>
                    <a:pt x="164" y="122"/>
                    <a:pt x="164" y="122"/>
                    <a:pt x="164" y="122"/>
                  </a:cubicBezTo>
                  <a:cubicBezTo>
                    <a:pt x="164" y="122"/>
                    <a:pt x="165" y="122"/>
                    <a:pt x="165" y="122"/>
                  </a:cubicBezTo>
                  <a:cubicBezTo>
                    <a:pt x="165" y="122"/>
                    <a:pt x="165" y="122"/>
                    <a:pt x="166" y="122"/>
                  </a:cubicBezTo>
                  <a:cubicBezTo>
                    <a:pt x="166" y="122"/>
                    <a:pt x="167" y="121"/>
                    <a:pt x="168" y="121"/>
                  </a:cubicBezTo>
                  <a:cubicBezTo>
                    <a:pt x="169" y="121"/>
                    <a:pt x="169" y="121"/>
                    <a:pt x="170" y="121"/>
                  </a:cubicBezTo>
                  <a:cubicBezTo>
                    <a:pt x="170" y="120"/>
                    <a:pt x="171" y="120"/>
                    <a:pt x="172" y="120"/>
                  </a:cubicBezTo>
                  <a:cubicBezTo>
                    <a:pt x="172" y="120"/>
                    <a:pt x="172" y="120"/>
                    <a:pt x="173" y="119"/>
                  </a:cubicBezTo>
                  <a:close/>
                  <a:moveTo>
                    <a:pt x="88" y="107"/>
                  </a:moveTo>
                  <a:cubicBezTo>
                    <a:pt x="88" y="107"/>
                    <a:pt x="88" y="107"/>
                    <a:pt x="88" y="107"/>
                  </a:cubicBezTo>
                  <a:cubicBezTo>
                    <a:pt x="87" y="108"/>
                    <a:pt x="87" y="108"/>
                    <a:pt x="88" y="108"/>
                  </a:cubicBezTo>
                  <a:cubicBezTo>
                    <a:pt x="88" y="108"/>
                    <a:pt x="89" y="109"/>
                    <a:pt x="89" y="109"/>
                  </a:cubicBezTo>
                  <a:cubicBezTo>
                    <a:pt x="91" y="109"/>
                    <a:pt x="92" y="108"/>
                    <a:pt x="93" y="108"/>
                  </a:cubicBezTo>
                  <a:cubicBezTo>
                    <a:pt x="93" y="108"/>
                    <a:pt x="93" y="108"/>
                    <a:pt x="93" y="108"/>
                  </a:cubicBezTo>
                  <a:cubicBezTo>
                    <a:pt x="93" y="108"/>
                    <a:pt x="93" y="108"/>
                    <a:pt x="93" y="108"/>
                  </a:cubicBezTo>
                  <a:cubicBezTo>
                    <a:pt x="93" y="107"/>
                    <a:pt x="94" y="107"/>
                    <a:pt x="94" y="108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5" y="108"/>
                    <a:pt x="95" y="108"/>
                    <a:pt x="95" y="108"/>
                  </a:cubicBezTo>
                  <a:cubicBezTo>
                    <a:pt x="95" y="108"/>
                    <a:pt x="95" y="107"/>
                    <a:pt x="95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4" y="107"/>
                    <a:pt x="94" y="107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4" y="107"/>
                    <a:pt x="94" y="106"/>
                    <a:pt x="93" y="106"/>
                  </a:cubicBezTo>
                  <a:cubicBezTo>
                    <a:pt x="93" y="106"/>
                    <a:pt x="93" y="106"/>
                    <a:pt x="93" y="106"/>
                  </a:cubicBezTo>
                  <a:cubicBezTo>
                    <a:pt x="93" y="106"/>
                    <a:pt x="92" y="106"/>
                    <a:pt x="92" y="105"/>
                  </a:cubicBezTo>
                  <a:cubicBezTo>
                    <a:pt x="92" y="104"/>
                    <a:pt x="90" y="104"/>
                    <a:pt x="90" y="104"/>
                  </a:cubicBezTo>
                  <a:cubicBezTo>
                    <a:pt x="89" y="104"/>
                    <a:pt x="88" y="105"/>
                    <a:pt x="88" y="105"/>
                  </a:cubicBezTo>
                  <a:cubicBezTo>
                    <a:pt x="87" y="106"/>
                    <a:pt x="89" y="106"/>
                    <a:pt x="89" y="106"/>
                  </a:cubicBezTo>
                  <a:cubicBezTo>
                    <a:pt x="89" y="107"/>
                    <a:pt x="89" y="107"/>
                    <a:pt x="89" y="107"/>
                  </a:cubicBezTo>
                  <a:cubicBezTo>
                    <a:pt x="90" y="108"/>
                    <a:pt x="88" y="108"/>
                    <a:pt x="88" y="107"/>
                  </a:cubicBezTo>
                  <a:close/>
                  <a:moveTo>
                    <a:pt x="97" y="107"/>
                  </a:moveTo>
                  <a:cubicBezTo>
                    <a:pt x="97" y="107"/>
                    <a:pt x="97" y="107"/>
                    <a:pt x="97" y="107"/>
                  </a:cubicBezTo>
                  <a:cubicBezTo>
                    <a:pt x="97" y="107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8" y="108"/>
                    <a:pt x="98" y="108"/>
                  </a:cubicBezTo>
                  <a:cubicBezTo>
                    <a:pt x="98" y="108"/>
                    <a:pt x="97" y="108"/>
                    <a:pt x="97" y="108"/>
                  </a:cubicBezTo>
                  <a:cubicBezTo>
                    <a:pt x="97" y="107"/>
                    <a:pt x="97" y="107"/>
                    <a:pt x="97" y="107"/>
                  </a:cubicBezTo>
                  <a:cubicBezTo>
                    <a:pt x="97" y="107"/>
                    <a:pt x="97" y="107"/>
                    <a:pt x="97" y="107"/>
                  </a:cubicBezTo>
                  <a:close/>
                  <a:moveTo>
                    <a:pt x="99" y="107"/>
                  </a:moveTo>
                  <a:cubicBezTo>
                    <a:pt x="99" y="107"/>
                    <a:pt x="99" y="107"/>
                    <a:pt x="99" y="107"/>
                  </a:cubicBezTo>
                  <a:cubicBezTo>
                    <a:pt x="99" y="107"/>
                    <a:pt x="99" y="107"/>
                    <a:pt x="99" y="107"/>
                  </a:cubicBezTo>
                  <a:cubicBezTo>
                    <a:pt x="99" y="107"/>
                    <a:pt x="100" y="107"/>
                    <a:pt x="100" y="107"/>
                  </a:cubicBezTo>
                  <a:cubicBezTo>
                    <a:pt x="100" y="107"/>
                    <a:pt x="100" y="107"/>
                    <a:pt x="100" y="107"/>
                  </a:cubicBezTo>
                  <a:cubicBezTo>
                    <a:pt x="100" y="107"/>
                    <a:pt x="100" y="107"/>
                    <a:pt x="100" y="107"/>
                  </a:cubicBezTo>
                  <a:cubicBezTo>
                    <a:pt x="100" y="107"/>
                    <a:pt x="100" y="107"/>
                    <a:pt x="100" y="107"/>
                  </a:cubicBezTo>
                  <a:cubicBezTo>
                    <a:pt x="100" y="107"/>
                    <a:pt x="100" y="107"/>
                    <a:pt x="99" y="107"/>
                  </a:cubicBezTo>
                  <a:cubicBezTo>
                    <a:pt x="99" y="107"/>
                    <a:pt x="99" y="107"/>
                    <a:pt x="99" y="107"/>
                  </a:cubicBezTo>
                  <a:cubicBezTo>
                    <a:pt x="99" y="107"/>
                    <a:pt x="99" y="107"/>
                    <a:pt x="99" y="107"/>
                  </a:cubicBezTo>
                  <a:cubicBezTo>
                    <a:pt x="99" y="107"/>
                    <a:pt x="99" y="107"/>
                    <a:pt x="99" y="107"/>
                  </a:cubicBezTo>
                  <a:cubicBezTo>
                    <a:pt x="99" y="107"/>
                    <a:pt x="99" y="107"/>
                    <a:pt x="99" y="107"/>
                  </a:cubicBezTo>
                  <a:close/>
                  <a:moveTo>
                    <a:pt x="102" y="107"/>
                  </a:moveTo>
                  <a:cubicBezTo>
                    <a:pt x="102" y="107"/>
                    <a:pt x="102" y="107"/>
                    <a:pt x="102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102" y="107"/>
                    <a:pt x="103" y="107"/>
                    <a:pt x="103" y="107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3" y="106"/>
                  </a:cubicBezTo>
                  <a:cubicBezTo>
                    <a:pt x="103" y="106"/>
                    <a:pt x="103" y="106"/>
                    <a:pt x="103" y="107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102" y="107"/>
                    <a:pt x="101" y="107"/>
                    <a:pt x="101" y="107"/>
                  </a:cubicBezTo>
                  <a:cubicBezTo>
                    <a:pt x="101" y="107"/>
                    <a:pt x="101" y="107"/>
                    <a:pt x="101" y="107"/>
                  </a:cubicBezTo>
                  <a:cubicBezTo>
                    <a:pt x="101" y="107"/>
                    <a:pt x="102" y="107"/>
                    <a:pt x="102" y="107"/>
                  </a:cubicBezTo>
                  <a:cubicBezTo>
                    <a:pt x="102" y="107"/>
                    <a:pt x="102" y="107"/>
                    <a:pt x="102" y="107"/>
                  </a:cubicBezTo>
                  <a:close/>
                  <a:moveTo>
                    <a:pt x="96" y="107"/>
                  </a:moveTo>
                  <a:cubicBezTo>
                    <a:pt x="96" y="107"/>
                    <a:pt x="96" y="107"/>
                    <a:pt x="96" y="108"/>
                  </a:cubicBezTo>
                  <a:cubicBezTo>
                    <a:pt x="95" y="108"/>
                    <a:pt x="9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6" y="108"/>
                    <a:pt x="96" y="107"/>
                    <a:pt x="96" y="107"/>
                  </a:cubicBezTo>
                  <a:close/>
                  <a:moveTo>
                    <a:pt x="106" y="129"/>
                  </a:moveTo>
                  <a:cubicBezTo>
                    <a:pt x="107" y="129"/>
                    <a:pt x="107" y="129"/>
                    <a:pt x="108" y="129"/>
                  </a:cubicBezTo>
                  <a:cubicBezTo>
                    <a:pt x="108" y="129"/>
                    <a:pt x="108" y="129"/>
                    <a:pt x="108" y="129"/>
                  </a:cubicBezTo>
                  <a:cubicBezTo>
                    <a:pt x="108" y="129"/>
                    <a:pt x="108" y="129"/>
                    <a:pt x="109" y="128"/>
                  </a:cubicBezTo>
                  <a:cubicBezTo>
                    <a:pt x="109" y="128"/>
                    <a:pt x="109" y="128"/>
                    <a:pt x="109" y="128"/>
                  </a:cubicBezTo>
                  <a:cubicBezTo>
                    <a:pt x="109" y="127"/>
                    <a:pt x="109" y="127"/>
                    <a:pt x="108" y="127"/>
                  </a:cubicBezTo>
                  <a:cubicBezTo>
                    <a:pt x="108" y="127"/>
                    <a:pt x="107" y="128"/>
                    <a:pt x="107" y="127"/>
                  </a:cubicBezTo>
                  <a:cubicBezTo>
                    <a:pt x="107" y="127"/>
                    <a:pt x="107" y="127"/>
                    <a:pt x="107" y="127"/>
                  </a:cubicBezTo>
                  <a:cubicBezTo>
                    <a:pt x="106" y="127"/>
                    <a:pt x="105" y="128"/>
                    <a:pt x="105" y="128"/>
                  </a:cubicBezTo>
                  <a:cubicBezTo>
                    <a:pt x="105" y="128"/>
                    <a:pt x="105" y="128"/>
                    <a:pt x="105" y="129"/>
                  </a:cubicBezTo>
                  <a:cubicBezTo>
                    <a:pt x="105" y="129"/>
                    <a:pt x="106" y="129"/>
                    <a:pt x="106" y="129"/>
                  </a:cubicBezTo>
                  <a:close/>
                  <a:moveTo>
                    <a:pt x="257" y="136"/>
                  </a:moveTo>
                  <a:cubicBezTo>
                    <a:pt x="257" y="136"/>
                    <a:pt x="257" y="136"/>
                    <a:pt x="257" y="136"/>
                  </a:cubicBezTo>
                  <a:cubicBezTo>
                    <a:pt x="257" y="136"/>
                    <a:pt x="257" y="136"/>
                    <a:pt x="257" y="136"/>
                  </a:cubicBezTo>
                  <a:cubicBezTo>
                    <a:pt x="257" y="136"/>
                    <a:pt x="257" y="136"/>
                    <a:pt x="257" y="136"/>
                  </a:cubicBezTo>
                  <a:cubicBezTo>
                    <a:pt x="257" y="136"/>
                    <a:pt x="257" y="136"/>
                    <a:pt x="257" y="136"/>
                  </a:cubicBezTo>
                  <a:cubicBezTo>
                    <a:pt x="257" y="136"/>
                    <a:pt x="257" y="136"/>
                    <a:pt x="257" y="136"/>
                  </a:cubicBezTo>
                  <a:cubicBezTo>
                    <a:pt x="257" y="136"/>
                    <a:pt x="257" y="136"/>
                    <a:pt x="257" y="136"/>
                  </a:cubicBezTo>
                  <a:cubicBezTo>
                    <a:pt x="257" y="136"/>
                    <a:pt x="256" y="136"/>
                    <a:pt x="256" y="136"/>
                  </a:cubicBezTo>
                  <a:cubicBezTo>
                    <a:pt x="256" y="136"/>
                    <a:pt x="256" y="136"/>
                    <a:pt x="256" y="136"/>
                  </a:cubicBezTo>
                  <a:cubicBezTo>
                    <a:pt x="256" y="136"/>
                    <a:pt x="256" y="136"/>
                    <a:pt x="256" y="136"/>
                  </a:cubicBezTo>
                  <a:cubicBezTo>
                    <a:pt x="255" y="137"/>
                    <a:pt x="255" y="137"/>
                    <a:pt x="255" y="137"/>
                  </a:cubicBezTo>
                  <a:cubicBezTo>
                    <a:pt x="255" y="137"/>
                    <a:pt x="255" y="137"/>
                    <a:pt x="255" y="137"/>
                  </a:cubicBezTo>
                  <a:cubicBezTo>
                    <a:pt x="255" y="138"/>
                    <a:pt x="256" y="137"/>
                    <a:pt x="257" y="137"/>
                  </a:cubicBezTo>
                  <a:cubicBezTo>
                    <a:pt x="257" y="137"/>
                    <a:pt x="257" y="137"/>
                    <a:pt x="257" y="137"/>
                  </a:cubicBezTo>
                  <a:cubicBezTo>
                    <a:pt x="258" y="136"/>
                    <a:pt x="257" y="136"/>
                    <a:pt x="257" y="136"/>
                  </a:cubicBezTo>
                  <a:close/>
                  <a:moveTo>
                    <a:pt x="267" y="132"/>
                  </a:moveTo>
                  <a:cubicBezTo>
                    <a:pt x="267" y="132"/>
                    <a:pt x="267" y="132"/>
                    <a:pt x="267" y="132"/>
                  </a:cubicBezTo>
                  <a:cubicBezTo>
                    <a:pt x="267" y="132"/>
                    <a:pt x="267" y="132"/>
                    <a:pt x="267" y="132"/>
                  </a:cubicBezTo>
                  <a:cubicBezTo>
                    <a:pt x="267" y="132"/>
                    <a:pt x="266" y="132"/>
                    <a:pt x="266" y="132"/>
                  </a:cubicBezTo>
                  <a:cubicBezTo>
                    <a:pt x="266" y="132"/>
                    <a:pt x="266" y="132"/>
                    <a:pt x="266" y="132"/>
                  </a:cubicBezTo>
                  <a:cubicBezTo>
                    <a:pt x="266" y="132"/>
                    <a:pt x="266" y="133"/>
                    <a:pt x="266" y="133"/>
                  </a:cubicBezTo>
                  <a:cubicBezTo>
                    <a:pt x="266" y="133"/>
                    <a:pt x="266" y="133"/>
                    <a:pt x="266" y="133"/>
                  </a:cubicBezTo>
                  <a:cubicBezTo>
                    <a:pt x="266" y="133"/>
                    <a:pt x="266" y="133"/>
                    <a:pt x="266" y="133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7" y="133"/>
                    <a:pt x="267" y="132"/>
                    <a:pt x="267" y="132"/>
                  </a:cubicBezTo>
                  <a:close/>
                  <a:moveTo>
                    <a:pt x="266" y="133"/>
                  </a:moveTo>
                  <a:cubicBezTo>
                    <a:pt x="266" y="133"/>
                    <a:pt x="266" y="133"/>
                    <a:pt x="266" y="133"/>
                  </a:cubicBezTo>
                  <a:cubicBezTo>
                    <a:pt x="266" y="133"/>
                    <a:pt x="266" y="133"/>
                    <a:pt x="266" y="133"/>
                  </a:cubicBezTo>
                  <a:cubicBezTo>
                    <a:pt x="266" y="133"/>
                    <a:pt x="266" y="133"/>
                    <a:pt x="266" y="133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65" y="133"/>
                    <a:pt x="265" y="133"/>
                    <a:pt x="264" y="133"/>
                  </a:cubicBezTo>
                  <a:cubicBezTo>
                    <a:pt x="264" y="133"/>
                    <a:pt x="264" y="134"/>
                    <a:pt x="265" y="134"/>
                  </a:cubicBezTo>
                  <a:cubicBezTo>
                    <a:pt x="265" y="134"/>
                    <a:pt x="265" y="133"/>
                    <a:pt x="265" y="133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65" y="133"/>
                    <a:pt x="265" y="133"/>
                    <a:pt x="266" y="133"/>
                  </a:cubicBezTo>
                  <a:cubicBezTo>
                    <a:pt x="266" y="133"/>
                    <a:pt x="266" y="133"/>
                    <a:pt x="266" y="133"/>
                  </a:cubicBezTo>
                  <a:cubicBezTo>
                    <a:pt x="266" y="133"/>
                    <a:pt x="266" y="133"/>
                    <a:pt x="266" y="133"/>
                  </a:cubicBezTo>
                  <a:cubicBezTo>
                    <a:pt x="266" y="133"/>
                    <a:pt x="266" y="133"/>
                    <a:pt x="266" y="133"/>
                  </a:cubicBezTo>
                  <a:cubicBezTo>
                    <a:pt x="266" y="133"/>
                    <a:pt x="266" y="133"/>
                    <a:pt x="266" y="133"/>
                  </a:cubicBezTo>
                  <a:close/>
                  <a:moveTo>
                    <a:pt x="267" y="131"/>
                  </a:moveTo>
                  <a:cubicBezTo>
                    <a:pt x="266" y="131"/>
                    <a:pt x="266" y="131"/>
                    <a:pt x="266" y="131"/>
                  </a:cubicBezTo>
                  <a:cubicBezTo>
                    <a:pt x="266" y="131"/>
                    <a:pt x="266" y="131"/>
                    <a:pt x="266" y="131"/>
                  </a:cubicBezTo>
                  <a:cubicBezTo>
                    <a:pt x="266" y="131"/>
                    <a:pt x="266" y="131"/>
                    <a:pt x="266" y="131"/>
                  </a:cubicBezTo>
                  <a:cubicBezTo>
                    <a:pt x="266" y="131"/>
                    <a:pt x="266" y="131"/>
                    <a:pt x="266" y="131"/>
                  </a:cubicBezTo>
                  <a:cubicBezTo>
                    <a:pt x="267" y="131"/>
                    <a:pt x="267" y="131"/>
                    <a:pt x="267" y="131"/>
                  </a:cubicBezTo>
                  <a:cubicBezTo>
                    <a:pt x="267" y="131"/>
                    <a:pt x="267" y="131"/>
                    <a:pt x="267" y="131"/>
                  </a:cubicBezTo>
                  <a:cubicBezTo>
                    <a:pt x="267" y="131"/>
                    <a:pt x="267" y="131"/>
                    <a:pt x="267" y="131"/>
                  </a:cubicBezTo>
                  <a:close/>
                  <a:moveTo>
                    <a:pt x="264" y="140"/>
                  </a:moveTo>
                  <a:cubicBezTo>
                    <a:pt x="264" y="139"/>
                    <a:pt x="263" y="139"/>
                    <a:pt x="263" y="139"/>
                  </a:cubicBezTo>
                  <a:cubicBezTo>
                    <a:pt x="263" y="139"/>
                    <a:pt x="263" y="139"/>
                    <a:pt x="263" y="139"/>
                  </a:cubicBezTo>
                  <a:cubicBezTo>
                    <a:pt x="263" y="139"/>
                    <a:pt x="263" y="140"/>
                    <a:pt x="262" y="140"/>
                  </a:cubicBezTo>
                  <a:cubicBezTo>
                    <a:pt x="262" y="140"/>
                    <a:pt x="262" y="140"/>
                    <a:pt x="262" y="140"/>
                  </a:cubicBezTo>
                  <a:cubicBezTo>
                    <a:pt x="262" y="140"/>
                    <a:pt x="262" y="140"/>
                    <a:pt x="262" y="140"/>
                  </a:cubicBezTo>
                  <a:cubicBezTo>
                    <a:pt x="262" y="140"/>
                    <a:pt x="262" y="140"/>
                    <a:pt x="262" y="140"/>
                  </a:cubicBezTo>
                  <a:cubicBezTo>
                    <a:pt x="262" y="140"/>
                    <a:pt x="262" y="140"/>
                    <a:pt x="262" y="140"/>
                  </a:cubicBezTo>
                  <a:cubicBezTo>
                    <a:pt x="262" y="140"/>
                    <a:pt x="262" y="140"/>
                    <a:pt x="262" y="140"/>
                  </a:cubicBezTo>
                  <a:cubicBezTo>
                    <a:pt x="262" y="140"/>
                    <a:pt x="262" y="140"/>
                    <a:pt x="262" y="141"/>
                  </a:cubicBezTo>
                  <a:cubicBezTo>
                    <a:pt x="262" y="141"/>
                    <a:pt x="263" y="141"/>
                    <a:pt x="263" y="140"/>
                  </a:cubicBezTo>
                  <a:cubicBezTo>
                    <a:pt x="263" y="140"/>
                    <a:pt x="263" y="140"/>
                    <a:pt x="264" y="140"/>
                  </a:cubicBezTo>
                  <a:cubicBezTo>
                    <a:pt x="264" y="140"/>
                    <a:pt x="264" y="140"/>
                    <a:pt x="264" y="140"/>
                  </a:cubicBezTo>
                  <a:cubicBezTo>
                    <a:pt x="264" y="140"/>
                    <a:pt x="264" y="140"/>
                    <a:pt x="264" y="140"/>
                  </a:cubicBezTo>
                  <a:cubicBezTo>
                    <a:pt x="264" y="140"/>
                    <a:pt x="264" y="140"/>
                    <a:pt x="264" y="140"/>
                  </a:cubicBezTo>
                  <a:cubicBezTo>
                    <a:pt x="265" y="140"/>
                    <a:pt x="265" y="140"/>
                    <a:pt x="264" y="140"/>
                  </a:cubicBezTo>
                  <a:cubicBezTo>
                    <a:pt x="264" y="140"/>
                    <a:pt x="264" y="140"/>
                    <a:pt x="264" y="140"/>
                  </a:cubicBezTo>
                  <a:close/>
                  <a:moveTo>
                    <a:pt x="258" y="135"/>
                  </a:moveTo>
                  <a:cubicBezTo>
                    <a:pt x="258" y="134"/>
                    <a:pt x="258" y="134"/>
                    <a:pt x="258" y="134"/>
                  </a:cubicBezTo>
                  <a:cubicBezTo>
                    <a:pt x="258" y="134"/>
                    <a:pt x="258" y="134"/>
                    <a:pt x="258" y="134"/>
                  </a:cubicBezTo>
                  <a:cubicBezTo>
                    <a:pt x="258" y="134"/>
                    <a:pt x="258" y="134"/>
                    <a:pt x="258" y="134"/>
                  </a:cubicBezTo>
                  <a:cubicBezTo>
                    <a:pt x="258" y="134"/>
                    <a:pt x="258" y="134"/>
                    <a:pt x="258" y="134"/>
                  </a:cubicBezTo>
                  <a:cubicBezTo>
                    <a:pt x="258" y="134"/>
                    <a:pt x="258" y="134"/>
                    <a:pt x="258" y="134"/>
                  </a:cubicBezTo>
                  <a:cubicBezTo>
                    <a:pt x="257" y="134"/>
                    <a:pt x="257" y="135"/>
                    <a:pt x="257" y="135"/>
                  </a:cubicBezTo>
                  <a:cubicBezTo>
                    <a:pt x="257" y="135"/>
                    <a:pt x="257" y="135"/>
                    <a:pt x="257" y="135"/>
                  </a:cubicBezTo>
                  <a:cubicBezTo>
                    <a:pt x="257" y="135"/>
                    <a:pt x="257" y="135"/>
                    <a:pt x="257" y="135"/>
                  </a:cubicBezTo>
                  <a:cubicBezTo>
                    <a:pt x="257" y="135"/>
                    <a:pt x="257" y="135"/>
                    <a:pt x="257" y="135"/>
                  </a:cubicBezTo>
                  <a:cubicBezTo>
                    <a:pt x="258" y="135"/>
                    <a:pt x="258" y="135"/>
                    <a:pt x="258" y="135"/>
                  </a:cubicBezTo>
                  <a:cubicBezTo>
                    <a:pt x="258" y="135"/>
                    <a:pt x="258" y="135"/>
                    <a:pt x="258" y="135"/>
                  </a:cubicBezTo>
                  <a:cubicBezTo>
                    <a:pt x="258" y="135"/>
                    <a:pt x="258" y="135"/>
                    <a:pt x="258" y="135"/>
                  </a:cubicBezTo>
                  <a:cubicBezTo>
                    <a:pt x="258" y="135"/>
                    <a:pt x="258" y="135"/>
                    <a:pt x="258" y="135"/>
                  </a:cubicBezTo>
                  <a:close/>
                  <a:moveTo>
                    <a:pt x="262" y="135"/>
                  </a:moveTo>
                  <a:cubicBezTo>
                    <a:pt x="262" y="135"/>
                    <a:pt x="262" y="135"/>
                    <a:pt x="263" y="134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4"/>
                    <a:pt x="264" y="134"/>
                    <a:pt x="264" y="134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4" y="133"/>
                    <a:pt x="264" y="133"/>
                    <a:pt x="264" y="134"/>
                  </a:cubicBezTo>
                  <a:cubicBezTo>
                    <a:pt x="263" y="134"/>
                    <a:pt x="263" y="134"/>
                    <a:pt x="262" y="134"/>
                  </a:cubicBezTo>
                  <a:cubicBezTo>
                    <a:pt x="262" y="134"/>
                    <a:pt x="262" y="134"/>
                    <a:pt x="262" y="134"/>
                  </a:cubicBezTo>
                  <a:cubicBezTo>
                    <a:pt x="262" y="134"/>
                    <a:pt x="262" y="134"/>
                    <a:pt x="262" y="134"/>
                  </a:cubicBezTo>
                  <a:cubicBezTo>
                    <a:pt x="262" y="134"/>
                    <a:pt x="262" y="134"/>
                    <a:pt x="262" y="135"/>
                  </a:cubicBezTo>
                  <a:cubicBezTo>
                    <a:pt x="262" y="135"/>
                    <a:pt x="262" y="134"/>
                    <a:pt x="262" y="134"/>
                  </a:cubicBezTo>
                  <a:cubicBezTo>
                    <a:pt x="262" y="134"/>
                    <a:pt x="261" y="134"/>
                    <a:pt x="261" y="135"/>
                  </a:cubicBezTo>
                  <a:cubicBezTo>
                    <a:pt x="261" y="135"/>
                    <a:pt x="261" y="135"/>
                    <a:pt x="261" y="135"/>
                  </a:cubicBezTo>
                  <a:cubicBezTo>
                    <a:pt x="261" y="134"/>
                    <a:pt x="261" y="134"/>
                    <a:pt x="261" y="134"/>
                  </a:cubicBezTo>
                  <a:cubicBezTo>
                    <a:pt x="261" y="134"/>
                    <a:pt x="260" y="135"/>
                    <a:pt x="260" y="135"/>
                  </a:cubicBezTo>
                  <a:cubicBezTo>
                    <a:pt x="261" y="135"/>
                    <a:pt x="261" y="135"/>
                    <a:pt x="261" y="135"/>
                  </a:cubicBezTo>
                  <a:cubicBezTo>
                    <a:pt x="261" y="135"/>
                    <a:pt x="262" y="135"/>
                    <a:pt x="262" y="135"/>
                  </a:cubicBezTo>
                  <a:cubicBezTo>
                    <a:pt x="262" y="135"/>
                    <a:pt x="262" y="135"/>
                    <a:pt x="262" y="135"/>
                  </a:cubicBezTo>
                  <a:close/>
                  <a:moveTo>
                    <a:pt x="261" y="3"/>
                  </a:moveTo>
                  <a:cubicBezTo>
                    <a:pt x="261" y="3"/>
                    <a:pt x="262" y="3"/>
                    <a:pt x="262" y="3"/>
                  </a:cubicBezTo>
                  <a:cubicBezTo>
                    <a:pt x="262" y="3"/>
                    <a:pt x="263" y="2"/>
                    <a:pt x="263" y="2"/>
                  </a:cubicBezTo>
                  <a:cubicBezTo>
                    <a:pt x="263" y="2"/>
                    <a:pt x="263" y="2"/>
                    <a:pt x="263" y="2"/>
                  </a:cubicBezTo>
                  <a:cubicBezTo>
                    <a:pt x="263" y="2"/>
                    <a:pt x="263" y="2"/>
                    <a:pt x="263" y="2"/>
                  </a:cubicBezTo>
                  <a:cubicBezTo>
                    <a:pt x="263" y="2"/>
                    <a:pt x="263" y="2"/>
                    <a:pt x="263" y="2"/>
                  </a:cubicBezTo>
                  <a:cubicBezTo>
                    <a:pt x="263" y="2"/>
                    <a:pt x="263" y="2"/>
                    <a:pt x="263" y="2"/>
                  </a:cubicBezTo>
                  <a:cubicBezTo>
                    <a:pt x="263" y="2"/>
                    <a:pt x="263" y="2"/>
                    <a:pt x="263" y="2"/>
                  </a:cubicBezTo>
                  <a:cubicBezTo>
                    <a:pt x="263" y="2"/>
                    <a:pt x="263" y="2"/>
                    <a:pt x="263" y="2"/>
                  </a:cubicBezTo>
                  <a:cubicBezTo>
                    <a:pt x="263" y="2"/>
                    <a:pt x="263" y="2"/>
                    <a:pt x="263" y="2"/>
                  </a:cubicBezTo>
                  <a:cubicBezTo>
                    <a:pt x="263" y="2"/>
                    <a:pt x="263" y="2"/>
                    <a:pt x="263" y="2"/>
                  </a:cubicBezTo>
                  <a:cubicBezTo>
                    <a:pt x="263" y="2"/>
                    <a:pt x="263" y="2"/>
                    <a:pt x="263" y="2"/>
                  </a:cubicBezTo>
                  <a:cubicBezTo>
                    <a:pt x="263" y="2"/>
                    <a:pt x="263" y="2"/>
                    <a:pt x="263" y="2"/>
                  </a:cubicBezTo>
                  <a:cubicBezTo>
                    <a:pt x="263" y="2"/>
                    <a:pt x="263" y="2"/>
                    <a:pt x="263" y="2"/>
                  </a:cubicBezTo>
                  <a:cubicBezTo>
                    <a:pt x="263" y="2"/>
                    <a:pt x="262" y="1"/>
                    <a:pt x="262" y="1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4" y="1"/>
                    <a:pt x="264" y="1"/>
                    <a:pt x="264" y="1"/>
                  </a:cubicBezTo>
                  <a:cubicBezTo>
                    <a:pt x="264" y="1"/>
                    <a:pt x="264" y="1"/>
                    <a:pt x="264" y="1"/>
                  </a:cubicBezTo>
                  <a:cubicBezTo>
                    <a:pt x="264" y="1"/>
                    <a:pt x="264" y="1"/>
                    <a:pt x="264" y="1"/>
                  </a:cubicBezTo>
                  <a:cubicBezTo>
                    <a:pt x="264" y="1"/>
                    <a:pt x="264" y="1"/>
                    <a:pt x="264" y="1"/>
                  </a:cubicBezTo>
                  <a:cubicBezTo>
                    <a:pt x="264" y="1"/>
                    <a:pt x="264" y="1"/>
                    <a:pt x="264" y="1"/>
                  </a:cubicBezTo>
                  <a:cubicBezTo>
                    <a:pt x="264" y="1"/>
                    <a:pt x="264" y="1"/>
                    <a:pt x="264" y="1"/>
                  </a:cubicBezTo>
                  <a:cubicBezTo>
                    <a:pt x="264" y="1"/>
                    <a:pt x="264" y="1"/>
                    <a:pt x="264" y="1"/>
                  </a:cubicBezTo>
                  <a:cubicBezTo>
                    <a:pt x="264" y="1"/>
                    <a:pt x="264" y="1"/>
                    <a:pt x="264" y="1"/>
                  </a:cubicBezTo>
                  <a:cubicBezTo>
                    <a:pt x="264" y="1"/>
                    <a:pt x="264" y="1"/>
                    <a:pt x="264" y="1"/>
                  </a:cubicBezTo>
                  <a:cubicBezTo>
                    <a:pt x="264" y="1"/>
                    <a:pt x="264" y="1"/>
                    <a:pt x="264" y="1"/>
                  </a:cubicBezTo>
                  <a:cubicBezTo>
                    <a:pt x="264" y="1"/>
                    <a:pt x="264" y="1"/>
                    <a:pt x="264" y="1"/>
                  </a:cubicBezTo>
                  <a:cubicBezTo>
                    <a:pt x="264" y="1"/>
                    <a:pt x="264" y="1"/>
                    <a:pt x="264" y="1"/>
                  </a:cubicBezTo>
                  <a:cubicBezTo>
                    <a:pt x="264" y="1"/>
                    <a:pt x="264" y="1"/>
                    <a:pt x="264" y="1"/>
                  </a:cubicBezTo>
                  <a:cubicBezTo>
                    <a:pt x="264" y="1"/>
                    <a:pt x="264" y="1"/>
                    <a:pt x="264" y="1"/>
                  </a:cubicBezTo>
                  <a:cubicBezTo>
                    <a:pt x="264" y="1"/>
                    <a:pt x="264" y="1"/>
                    <a:pt x="264" y="1"/>
                  </a:cubicBezTo>
                  <a:cubicBezTo>
                    <a:pt x="264" y="1"/>
                    <a:pt x="264" y="1"/>
                    <a:pt x="264" y="1"/>
                  </a:cubicBezTo>
                  <a:cubicBezTo>
                    <a:pt x="264" y="1"/>
                    <a:pt x="264" y="1"/>
                    <a:pt x="264" y="1"/>
                  </a:cubicBezTo>
                  <a:cubicBezTo>
                    <a:pt x="264" y="1"/>
                    <a:pt x="264" y="1"/>
                    <a:pt x="264" y="1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3" y="1"/>
                    <a:pt x="263" y="0"/>
                    <a:pt x="263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3" y="1"/>
                    <a:pt x="263" y="0"/>
                    <a:pt x="264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4" y="0"/>
                    <a:pt x="264" y="1"/>
                    <a:pt x="264" y="1"/>
                  </a:cubicBezTo>
                  <a:cubicBezTo>
                    <a:pt x="264" y="1"/>
                    <a:pt x="264" y="0"/>
                    <a:pt x="264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4" y="0"/>
                    <a:pt x="263" y="0"/>
                    <a:pt x="263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3" y="0"/>
                    <a:pt x="263" y="1"/>
                    <a:pt x="263" y="1"/>
                  </a:cubicBezTo>
                  <a:cubicBezTo>
                    <a:pt x="263" y="1"/>
                    <a:pt x="263" y="1"/>
                    <a:pt x="263" y="1"/>
                  </a:cubicBezTo>
                  <a:cubicBezTo>
                    <a:pt x="263" y="1"/>
                    <a:pt x="262" y="1"/>
                    <a:pt x="262" y="1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2" y="1"/>
                    <a:pt x="262" y="1"/>
                    <a:pt x="262" y="2"/>
                  </a:cubicBezTo>
                  <a:cubicBezTo>
                    <a:pt x="262" y="2"/>
                    <a:pt x="262" y="2"/>
                    <a:pt x="262" y="2"/>
                  </a:cubicBezTo>
                  <a:cubicBezTo>
                    <a:pt x="262" y="2"/>
                    <a:pt x="262" y="2"/>
                    <a:pt x="262" y="2"/>
                  </a:cubicBezTo>
                  <a:cubicBezTo>
                    <a:pt x="262" y="2"/>
                    <a:pt x="262" y="2"/>
                    <a:pt x="262" y="2"/>
                  </a:cubicBezTo>
                  <a:cubicBezTo>
                    <a:pt x="262" y="2"/>
                    <a:pt x="262" y="2"/>
                    <a:pt x="262" y="2"/>
                  </a:cubicBezTo>
                  <a:cubicBezTo>
                    <a:pt x="262" y="2"/>
                    <a:pt x="261" y="2"/>
                    <a:pt x="261" y="2"/>
                  </a:cubicBezTo>
                  <a:cubicBezTo>
                    <a:pt x="261" y="2"/>
                    <a:pt x="261" y="3"/>
                    <a:pt x="261" y="3"/>
                  </a:cubicBezTo>
                  <a:cubicBezTo>
                    <a:pt x="261" y="3"/>
                    <a:pt x="260" y="3"/>
                    <a:pt x="260" y="3"/>
                  </a:cubicBezTo>
                  <a:cubicBezTo>
                    <a:pt x="260" y="3"/>
                    <a:pt x="260" y="3"/>
                    <a:pt x="260" y="3"/>
                  </a:cubicBezTo>
                  <a:cubicBezTo>
                    <a:pt x="260" y="3"/>
                    <a:pt x="260" y="3"/>
                    <a:pt x="260" y="3"/>
                  </a:cubicBezTo>
                  <a:cubicBezTo>
                    <a:pt x="260" y="3"/>
                    <a:pt x="260" y="3"/>
                    <a:pt x="260" y="3"/>
                  </a:cubicBezTo>
                  <a:cubicBezTo>
                    <a:pt x="260" y="3"/>
                    <a:pt x="260" y="3"/>
                    <a:pt x="260" y="3"/>
                  </a:cubicBezTo>
                  <a:cubicBezTo>
                    <a:pt x="260" y="3"/>
                    <a:pt x="260" y="3"/>
                    <a:pt x="260" y="3"/>
                  </a:cubicBezTo>
                  <a:cubicBezTo>
                    <a:pt x="260" y="3"/>
                    <a:pt x="260" y="3"/>
                    <a:pt x="261" y="3"/>
                  </a:cubicBezTo>
                  <a:cubicBezTo>
                    <a:pt x="261" y="3"/>
                    <a:pt x="261" y="3"/>
                    <a:pt x="261" y="3"/>
                  </a:cubicBezTo>
                  <a:cubicBezTo>
                    <a:pt x="261" y="3"/>
                    <a:pt x="261" y="3"/>
                    <a:pt x="260" y="3"/>
                  </a:cubicBezTo>
                  <a:cubicBezTo>
                    <a:pt x="260" y="3"/>
                    <a:pt x="260" y="4"/>
                    <a:pt x="260" y="4"/>
                  </a:cubicBezTo>
                  <a:cubicBezTo>
                    <a:pt x="260" y="4"/>
                    <a:pt x="260" y="4"/>
                    <a:pt x="259" y="4"/>
                  </a:cubicBezTo>
                  <a:cubicBezTo>
                    <a:pt x="259" y="4"/>
                    <a:pt x="259" y="4"/>
                    <a:pt x="259" y="4"/>
                  </a:cubicBezTo>
                  <a:cubicBezTo>
                    <a:pt x="259" y="4"/>
                    <a:pt x="259" y="4"/>
                    <a:pt x="259" y="4"/>
                  </a:cubicBezTo>
                  <a:cubicBezTo>
                    <a:pt x="259" y="5"/>
                    <a:pt x="258" y="4"/>
                    <a:pt x="258" y="4"/>
                  </a:cubicBezTo>
                  <a:cubicBezTo>
                    <a:pt x="258" y="4"/>
                    <a:pt x="258" y="4"/>
                    <a:pt x="258" y="4"/>
                  </a:cubicBezTo>
                  <a:cubicBezTo>
                    <a:pt x="258" y="4"/>
                    <a:pt x="258" y="4"/>
                    <a:pt x="258" y="4"/>
                  </a:cubicBezTo>
                  <a:cubicBezTo>
                    <a:pt x="258" y="4"/>
                    <a:pt x="258" y="4"/>
                    <a:pt x="258" y="4"/>
                  </a:cubicBezTo>
                  <a:cubicBezTo>
                    <a:pt x="258" y="4"/>
                    <a:pt x="258" y="4"/>
                    <a:pt x="258" y="4"/>
                  </a:cubicBezTo>
                  <a:cubicBezTo>
                    <a:pt x="258" y="4"/>
                    <a:pt x="258" y="4"/>
                    <a:pt x="258" y="4"/>
                  </a:cubicBezTo>
                  <a:cubicBezTo>
                    <a:pt x="258" y="4"/>
                    <a:pt x="258" y="4"/>
                    <a:pt x="258" y="4"/>
                  </a:cubicBezTo>
                  <a:cubicBezTo>
                    <a:pt x="258" y="4"/>
                    <a:pt x="258" y="4"/>
                    <a:pt x="258" y="4"/>
                  </a:cubicBezTo>
                  <a:cubicBezTo>
                    <a:pt x="258" y="4"/>
                    <a:pt x="258" y="4"/>
                    <a:pt x="258" y="4"/>
                  </a:cubicBezTo>
                  <a:cubicBezTo>
                    <a:pt x="258" y="4"/>
                    <a:pt x="258" y="4"/>
                    <a:pt x="258" y="4"/>
                  </a:cubicBezTo>
                  <a:cubicBezTo>
                    <a:pt x="258" y="4"/>
                    <a:pt x="258" y="4"/>
                    <a:pt x="258" y="4"/>
                  </a:cubicBezTo>
                  <a:cubicBezTo>
                    <a:pt x="258" y="4"/>
                    <a:pt x="258" y="4"/>
                    <a:pt x="258" y="4"/>
                  </a:cubicBezTo>
                  <a:cubicBezTo>
                    <a:pt x="258" y="4"/>
                    <a:pt x="258" y="5"/>
                    <a:pt x="259" y="5"/>
                  </a:cubicBezTo>
                  <a:cubicBezTo>
                    <a:pt x="259" y="5"/>
                    <a:pt x="259" y="5"/>
                    <a:pt x="259" y="5"/>
                  </a:cubicBezTo>
                  <a:cubicBezTo>
                    <a:pt x="259" y="5"/>
                    <a:pt x="259" y="5"/>
                    <a:pt x="260" y="5"/>
                  </a:cubicBezTo>
                  <a:cubicBezTo>
                    <a:pt x="260" y="4"/>
                    <a:pt x="260" y="4"/>
                    <a:pt x="260" y="4"/>
                  </a:cubicBezTo>
                  <a:cubicBezTo>
                    <a:pt x="260" y="4"/>
                    <a:pt x="261" y="4"/>
                    <a:pt x="261" y="4"/>
                  </a:cubicBezTo>
                  <a:cubicBezTo>
                    <a:pt x="261" y="4"/>
                    <a:pt x="261" y="3"/>
                    <a:pt x="261" y="3"/>
                  </a:cubicBezTo>
                  <a:close/>
                  <a:moveTo>
                    <a:pt x="258" y="3"/>
                  </a:moveTo>
                  <a:cubicBezTo>
                    <a:pt x="258" y="3"/>
                    <a:pt x="258" y="3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3"/>
                    <a:pt x="258" y="3"/>
                    <a:pt x="258" y="4"/>
                  </a:cubicBezTo>
                  <a:cubicBezTo>
                    <a:pt x="258" y="4"/>
                    <a:pt x="258" y="4"/>
                    <a:pt x="258" y="4"/>
                  </a:cubicBezTo>
                  <a:cubicBezTo>
                    <a:pt x="258" y="4"/>
                    <a:pt x="258" y="4"/>
                    <a:pt x="258" y="4"/>
                  </a:cubicBezTo>
                  <a:cubicBezTo>
                    <a:pt x="258" y="4"/>
                    <a:pt x="258" y="3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9" y="3"/>
                    <a:pt x="259" y="3"/>
                    <a:pt x="259" y="3"/>
                  </a:cubicBezTo>
                  <a:cubicBezTo>
                    <a:pt x="259" y="3"/>
                    <a:pt x="259" y="3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ubicBezTo>
                    <a:pt x="258" y="3"/>
                    <a:pt x="258" y="3"/>
                    <a:pt x="258" y="3"/>
                  </a:cubicBezTo>
                  <a:close/>
                  <a:moveTo>
                    <a:pt x="259" y="3"/>
                  </a:moveTo>
                  <a:cubicBezTo>
                    <a:pt x="259" y="3"/>
                    <a:pt x="259" y="3"/>
                    <a:pt x="259" y="3"/>
                  </a:cubicBezTo>
                  <a:cubicBezTo>
                    <a:pt x="259" y="3"/>
                    <a:pt x="259" y="3"/>
                    <a:pt x="259" y="3"/>
                  </a:cubicBezTo>
                  <a:cubicBezTo>
                    <a:pt x="259" y="3"/>
                    <a:pt x="259" y="3"/>
                    <a:pt x="259" y="2"/>
                  </a:cubicBezTo>
                  <a:cubicBezTo>
                    <a:pt x="259" y="2"/>
                    <a:pt x="259" y="2"/>
                    <a:pt x="259" y="2"/>
                  </a:cubicBezTo>
                  <a:cubicBezTo>
                    <a:pt x="259" y="2"/>
                    <a:pt x="259" y="2"/>
                    <a:pt x="259" y="2"/>
                  </a:cubicBezTo>
                  <a:cubicBezTo>
                    <a:pt x="259" y="2"/>
                    <a:pt x="259" y="2"/>
                    <a:pt x="259" y="2"/>
                  </a:cubicBezTo>
                  <a:cubicBezTo>
                    <a:pt x="259" y="2"/>
                    <a:pt x="259" y="2"/>
                    <a:pt x="259" y="2"/>
                  </a:cubicBezTo>
                  <a:cubicBezTo>
                    <a:pt x="259" y="2"/>
                    <a:pt x="259" y="2"/>
                    <a:pt x="259" y="2"/>
                  </a:cubicBezTo>
                  <a:cubicBezTo>
                    <a:pt x="259" y="3"/>
                    <a:pt x="259" y="3"/>
                    <a:pt x="259" y="3"/>
                  </a:cubicBezTo>
                  <a:cubicBezTo>
                    <a:pt x="259" y="3"/>
                    <a:pt x="259" y="3"/>
                    <a:pt x="259" y="3"/>
                  </a:cubicBezTo>
                  <a:close/>
                  <a:moveTo>
                    <a:pt x="315" y="179"/>
                  </a:moveTo>
                  <a:cubicBezTo>
                    <a:pt x="315" y="179"/>
                    <a:pt x="314" y="179"/>
                    <a:pt x="314" y="179"/>
                  </a:cubicBezTo>
                  <a:cubicBezTo>
                    <a:pt x="314" y="179"/>
                    <a:pt x="314" y="179"/>
                    <a:pt x="314" y="179"/>
                  </a:cubicBezTo>
                  <a:cubicBezTo>
                    <a:pt x="314" y="178"/>
                    <a:pt x="313" y="178"/>
                    <a:pt x="313" y="178"/>
                  </a:cubicBezTo>
                  <a:cubicBezTo>
                    <a:pt x="313" y="178"/>
                    <a:pt x="313" y="178"/>
                    <a:pt x="313" y="178"/>
                  </a:cubicBezTo>
                  <a:cubicBezTo>
                    <a:pt x="312" y="179"/>
                    <a:pt x="312" y="179"/>
                    <a:pt x="312" y="179"/>
                  </a:cubicBezTo>
                  <a:cubicBezTo>
                    <a:pt x="312" y="179"/>
                    <a:pt x="312" y="179"/>
                    <a:pt x="312" y="179"/>
                  </a:cubicBezTo>
                  <a:cubicBezTo>
                    <a:pt x="313" y="179"/>
                    <a:pt x="313" y="180"/>
                    <a:pt x="313" y="180"/>
                  </a:cubicBezTo>
                  <a:cubicBezTo>
                    <a:pt x="312" y="180"/>
                    <a:pt x="312" y="180"/>
                    <a:pt x="312" y="180"/>
                  </a:cubicBezTo>
                  <a:cubicBezTo>
                    <a:pt x="313" y="180"/>
                    <a:pt x="313" y="180"/>
                    <a:pt x="313" y="180"/>
                  </a:cubicBezTo>
                  <a:cubicBezTo>
                    <a:pt x="313" y="181"/>
                    <a:pt x="314" y="181"/>
                    <a:pt x="314" y="181"/>
                  </a:cubicBezTo>
                  <a:cubicBezTo>
                    <a:pt x="314" y="181"/>
                    <a:pt x="314" y="181"/>
                    <a:pt x="314" y="181"/>
                  </a:cubicBezTo>
                  <a:cubicBezTo>
                    <a:pt x="315" y="181"/>
                    <a:pt x="315" y="181"/>
                    <a:pt x="315" y="180"/>
                  </a:cubicBezTo>
                  <a:cubicBezTo>
                    <a:pt x="315" y="180"/>
                    <a:pt x="315" y="180"/>
                    <a:pt x="315" y="179"/>
                  </a:cubicBezTo>
                  <a:close/>
                  <a:moveTo>
                    <a:pt x="291" y="146"/>
                  </a:moveTo>
                  <a:cubicBezTo>
                    <a:pt x="291" y="146"/>
                    <a:pt x="292" y="146"/>
                    <a:pt x="292" y="146"/>
                  </a:cubicBezTo>
                  <a:cubicBezTo>
                    <a:pt x="292" y="145"/>
                    <a:pt x="292" y="145"/>
                    <a:pt x="292" y="145"/>
                  </a:cubicBezTo>
                  <a:cubicBezTo>
                    <a:pt x="292" y="145"/>
                    <a:pt x="292" y="145"/>
                    <a:pt x="291" y="145"/>
                  </a:cubicBezTo>
                  <a:cubicBezTo>
                    <a:pt x="291" y="145"/>
                    <a:pt x="291" y="145"/>
                    <a:pt x="291" y="145"/>
                  </a:cubicBezTo>
                  <a:cubicBezTo>
                    <a:pt x="291" y="144"/>
                    <a:pt x="291" y="144"/>
                    <a:pt x="291" y="144"/>
                  </a:cubicBezTo>
                  <a:cubicBezTo>
                    <a:pt x="290" y="144"/>
                    <a:pt x="290" y="145"/>
                    <a:pt x="290" y="145"/>
                  </a:cubicBezTo>
                  <a:cubicBezTo>
                    <a:pt x="290" y="145"/>
                    <a:pt x="290" y="145"/>
                    <a:pt x="290" y="145"/>
                  </a:cubicBezTo>
                  <a:cubicBezTo>
                    <a:pt x="290" y="146"/>
                    <a:pt x="290" y="146"/>
                    <a:pt x="290" y="146"/>
                  </a:cubicBezTo>
                  <a:cubicBezTo>
                    <a:pt x="290" y="146"/>
                    <a:pt x="290" y="146"/>
                    <a:pt x="290" y="146"/>
                  </a:cubicBezTo>
                  <a:cubicBezTo>
                    <a:pt x="290" y="147"/>
                    <a:pt x="291" y="146"/>
                    <a:pt x="291" y="146"/>
                  </a:cubicBezTo>
                  <a:cubicBezTo>
                    <a:pt x="291" y="146"/>
                    <a:pt x="291" y="146"/>
                    <a:pt x="291" y="146"/>
                  </a:cubicBezTo>
                  <a:close/>
                  <a:moveTo>
                    <a:pt x="291" y="141"/>
                  </a:moveTo>
                  <a:cubicBezTo>
                    <a:pt x="291" y="141"/>
                    <a:pt x="291" y="141"/>
                    <a:pt x="291" y="141"/>
                  </a:cubicBezTo>
                  <a:cubicBezTo>
                    <a:pt x="291" y="141"/>
                    <a:pt x="291" y="141"/>
                    <a:pt x="291" y="141"/>
                  </a:cubicBezTo>
                  <a:cubicBezTo>
                    <a:pt x="291" y="141"/>
                    <a:pt x="291" y="141"/>
                    <a:pt x="291" y="141"/>
                  </a:cubicBezTo>
                  <a:cubicBezTo>
                    <a:pt x="291" y="141"/>
                    <a:pt x="291" y="141"/>
                    <a:pt x="291" y="141"/>
                  </a:cubicBezTo>
                  <a:cubicBezTo>
                    <a:pt x="291" y="141"/>
                    <a:pt x="291" y="140"/>
                    <a:pt x="291" y="140"/>
                  </a:cubicBezTo>
                  <a:cubicBezTo>
                    <a:pt x="291" y="140"/>
                    <a:pt x="291" y="140"/>
                    <a:pt x="291" y="140"/>
                  </a:cubicBezTo>
                  <a:cubicBezTo>
                    <a:pt x="291" y="140"/>
                    <a:pt x="291" y="140"/>
                    <a:pt x="291" y="140"/>
                  </a:cubicBezTo>
                  <a:cubicBezTo>
                    <a:pt x="291" y="140"/>
                    <a:pt x="291" y="140"/>
                    <a:pt x="291" y="140"/>
                  </a:cubicBezTo>
                  <a:cubicBezTo>
                    <a:pt x="291" y="140"/>
                    <a:pt x="291" y="140"/>
                    <a:pt x="291" y="139"/>
                  </a:cubicBezTo>
                  <a:cubicBezTo>
                    <a:pt x="291" y="139"/>
                    <a:pt x="290" y="139"/>
                    <a:pt x="290" y="139"/>
                  </a:cubicBezTo>
                  <a:cubicBezTo>
                    <a:pt x="290" y="139"/>
                    <a:pt x="290" y="139"/>
                    <a:pt x="290" y="140"/>
                  </a:cubicBezTo>
                  <a:cubicBezTo>
                    <a:pt x="290" y="140"/>
                    <a:pt x="290" y="140"/>
                    <a:pt x="290" y="140"/>
                  </a:cubicBezTo>
                  <a:cubicBezTo>
                    <a:pt x="290" y="140"/>
                    <a:pt x="290" y="140"/>
                    <a:pt x="290" y="140"/>
                  </a:cubicBezTo>
                  <a:cubicBezTo>
                    <a:pt x="289" y="140"/>
                    <a:pt x="289" y="141"/>
                    <a:pt x="290" y="141"/>
                  </a:cubicBezTo>
                  <a:cubicBezTo>
                    <a:pt x="290" y="141"/>
                    <a:pt x="290" y="141"/>
                    <a:pt x="290" y="141"/>
                  </a:cubicBezTo>
                  <a:cubicBezTo>
                    <a:pt x="291" y="141"/>
                    <a:pt x="291" y="141"/>
                    <a:pt x="291" y="141"/>
                  </a:cubicBezTo>
                  <a:close/>
                  <a:moveTo>
                    <a:pt x="280" y="136"/>
                  </a:moveTo>
                  <a:cubicBezTo>
                    <a:pt x="280" y="136"/>
                    <a:pt x="280" y="136"/>
                    <a:pt x="280" y="136"/>
                  </a:cubicBezTo>
                  <a:cubicBezTo>
                    <a:pt x="280" y="136"/>
                    <a:pt x="280" y="136"/>
                    <a:pt x="280" y="136"/>
                  </a:cubicBezTo>
                  <a:cubicBezTo>
                    <a:pt x="280" y="136"/>
                    <a:pt x="280" y="136"/>
                    <a:pt x="280" y="136"/>
                  </a:cubicBezTo>
                  <a:cubicBezTo>
                    <a:pt x="280" y="136"/>
                    <a:pt x="280" y="136"/>
                    <a:pt x="280" y="136"/>
                  </a:cubicBezTo>
                  <a:cubicBezTo>
                    <a:pt x="280" y="136"/>
                    <a:pt x="280" y="136"/>
                    <a:pt x="280" y="136"/>
                  </a:cubicBezTo>
                  <a:cubicBezTo>
                    <a:pt x="280" y="136"/>
                    <a:pt x="280" y="136"/>
                    <a:pt x="280" y="136"/>
                  </a:cubicBezTo>
                  <a:cubicBezTo>
                    <a:pt x="280" y="136"/>
                    <a:pt x="279" y="136"/>
                    <a:pt x="279" y="136"/>
                  </a:cubicBezTo>
                  <a:cubicBezTo>
                    <a:pt x="279" y="136"/>
                    <a:pt x="278" y="136"/>
                    <a:pt x="278" y="136"/>
                  </a:cubicBezTo>
                  <a:cubicBezTo>
                    <a:pt x="278" y="136"/>
                    <a:pt x="278" y="136"/>
                    <a:pt x="278" y="137"/>
                  </a:cubicBezTo>
                  <a:cubicBezTo>
                    <a:pt x="278" y="137"/>
                    <a:pt x="278" y="137"/>
                    <a:pt x="278" y="137"/>
                  </a:cubicBezTo>
                  <a:cubicBezTo>
                    <a:pt x="278" y="137"/>
                    <a:pt x="278" y="137"/>
                    <a:pt x="278" y="137"/>
                  </a:cubicBezTo>
                  <a:cubicBezTo>
                    <a:pt x="278" y="137"/>
                    <a:pt x="278" y="137"/>
                    <a:pt x="279" y="137"/>
                  </a:cubicBezTo>
                  <a:cubicBezTo>
                    <a:pt x="279" y="137"/>
                    <a:pt x="279" y="137"/>
                    <a:pt x="279" y="137"/>
                  </a:cubicBezTo>
                  <a:cubicBezTo>
                    <a:pt x="279" y="137"/>
                    <a:pt x="279" y="137"/>
                    <a:pt x="279" y="137"/>
                  </a:cubicBezTo>
                  <a:cubicBezTo>
                    <a:pt x="280" y="137"/>
                    <a:pt x="280" y="137"/>
                    <a:pt x="280" y="136"/>
                  </a:cubicBezTo>
                  <a:close/>
                  <a:moveTo>
                    <a:pt x="281" y="137"/>
                  </a:moveTo>
                  <a:cubicBezTo>
                    <a:pt x="281" y="137"/>
                    <a:pt x="281" y="137"/>
                    <a:pt x="281" y="137"/>
                  </a:cubicBezTo>
                  <a:cubicBezTo>
                    <a:pt x="281" y="137"/>
                    <a:pt x="282" y="136"/>
                    <a:pt x="281" y="136"/>
                  </a:cubicBezTo>
                  <a:cubicBezTo>
                    <a:pt x="281" y="136"/>
                    <a:pt x="281" y="136"/>
                    <a:pt x="281" y="137"/>
                  </a:cubicBezTo>
                  <a:cubicBezTo>
                    <a:pt x="281" y="137"/>
                    <a:pt x="281" y="137"/>
                    <a:pt x="281" y="137"/>
                  </a:cubicBezTo>
                  <a:cubicBezTo>
                    <a:pt x="281" y="137"/>
                    <a:pt x="280" y="137"/>
                    <a:pt x="281" y="137"/>
                  </a:cubicBezTo>
                  <a:close/>
                  <a:moveTo>
                    <a:pt x="279" y="135"/>
                  </a:moveTo>
                  <a:cubicBezTo>
                    <a:pt x="279" y="135"/>
                    <a:pt x="280" y="135"/>
                    <a:pt x="280" y="135"/>
                  </a:cubicBezTo>
                  <a:cubicBezTo>
                    <a:pt x="280" y="135"/>
                    <a:pt x="280" y="135"/>
                    <a:pt x="281" y="134"/>
                  </a:cubicBezTo>
                  <a:cubicBezTo>
                    <a:pt x="281" y="134"/>
                    <a:pt x="281" y="134"/>
                    <a:pt x="280" y="134"/>
                  </a:cubicBezTo>
                  <a:cubicBezTo>
                    <a:pt x="280" y="134"/>
                    <a:pt x="279" y="135"/>
                    <a:pt x="278" y="135"/>
                  </a:cubicBezTo>
                  <a:cubicBezTo>
                    <a:pt x="278" y="135"/>
                    <a:pt x="278" y="135"/>
                    <a:pt x="278" y="135"/>
                  </a:cubicBezTo>
                  <a:cubicBezTo>
                    <a:pt x="278" y="135"/>
                    <a:pt x="278" y="136"/>
                    <a:pt x="278" y="136"/>
                  </a:cubicBezTo>
                  <a:cubicBezTo>
                    <a:pt x="278" y="136"/>
                    <a:pt x="278" y="136"/>
                    <a:pt x="278" y="136"/>
                  </a:cubicBezTo>
                  <a:cubicBezTo>
                    <a:pt x="278" y="136"/>
                    <a:pt x="278" y="136"/>
                    <a:pt x="278" y="136"/>
                  </a:cubicBezTo>
                  <a:cubicBezTo>
                    <a:pt x="279" y="136"/>
                    <a:pt x="279" y="135"/>
                    <a:pt x="279" y="135"/>
                  </a:cubicBezTo>
                  <a:close/>
                </a:path>
              </a:pathLst>
            </a:custGeom>
            <a:grpFill/>
            <a:ln w="3175">
              <a:solidFill>
                <a:schemeClr val="bg1">
                  <a:alpha val="3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6"/>
            <p:cNvSpPr>
              <a:spLocks noEditPoints="1"/>
            </p:cNvSpPr>
            <p:nvPr/>
          </p:nvSpPr>
          <p:spPr bwMode="auto">
            <a:xfrm>
              <a:off x="3240" y="323"/>
              <a:ext cx="1558" cy="1890"/>
            </a:xfrm>
            <a:custGeom>
              <a:avLst/>
              <a:gdLst>
                <a:gd name="T0" fmla="*/ 251 w 659"/>
                <a:gd name="T1" fmla="*/ 489 h 799"/>
                <a:gd name="T2" fmla="*/ 263 w 659"/>
                <a:gd name="T3" fmla="*/ 552 h 799"/>
                <a:gd name="T4" fmla="*/ 290 w 659"/>
                <a:gd name="T5" fmla="*/ 521 h 799"/>
                <a:gd name="T6" fmla="*/ 278 w 659"/>
                <a:gd name="T7" fmla="*/ 559 h 799"/>
                <a:gd name="T8" fmla="*/ 288 w 659"/>
                <a:gd name="T9" fmla="*/ 429 h 799"/>
                <a:gd name="T10" fmla="*/ 233 w 659"/>
                <a:gd name="T11" fmla="*/ 471 h 799"/>
                <a:gd name="T12" fmla="*/ 410 w 659"/>
                <a:gd name="T13" fmla="*/ 47 h 799"/>
                <a:gd name="T14" fmla="*/ 431 w 659"/>
                <a:gd name="T15" fmla="*/ 103 h 799"/>
                <a:gd name="T16" fmla="*/ 443 w 659"/>
                <a:gd name="T17" fmla="*/ 58 h 799"/>
                <a:gd name="T18" fmla="*/ 480 w 659"/>
                <a:gd name="T19" fmla="*/ 4 h 799"/>
                <a:gd name="T20" fmla="*/ 413 w 659"/>
                <a:gd name="T21" fmla="*/ 70 h 799"/>
                <a:gd name="T22" fmla="*/ 491 w 659"/>
                <a:gd name="T23" fmla="*/ 18 h 799"/>
                <a:gd name="T24" fmla="*/ 134 w 659"/>
                <a:gd name="T25" fmla="*/ 795 h 799"/>
                <a:gd name="T26" fmla="*/ 491 w 659"/>
                <a:gd name="T27" fmla="*/ 257 h 799"/>
                <a:gd name="T28" fmla="*/ 413 w 659"/>
                <a:gd name="T29" fmla="*/ 339 h 799"/>
                <a:gd name="T30" fmla="*/ 466 w 659"/>
                <a:gd name="T31" fmla="*/ 267 h 799"/>
                <a:gd name="T32" fmla="*/ 341 w 659"/>
                <a:gd name="T33" fmla="*/ 430 h 799"/>
                <a:gd name="T34" fmla="*/ 238 w 659"/>
                <a:gd name="T35" fmla="*/ 256 h 799"/>
                <a:gd name="T36" fmla="*/ 357 w 659"/>
                <a:gd name="T37" fmla="*/ 683 h 799"/>
                <a:gd name="T38" fmla="*/ 250 w 659"/>
                <a:gd name="T39" fmla="*/ 514 h 799"/>
                <a:gd name="T40" fmla="*/ 226 w 659"/>
                <a:gd name="T41" fmla="*/ 497 h 799"/>
                <a:gd name="T42" fmla="*/ 233 w 659"/>
                <a:gd name="T43" fmla="*/ 512 h 799"/>
                <a:gd name="T44" fmla="*/ 140 w 659"/>
                <a:gd name="T45" fmla="*/ 334 h 799"/>
                <a:gd name="T46" fmla="*/ 98 w 659"/>
                <a:gd name="T47" fmla="*/ 343 h 799"/>
                <a:gd name="T48" fmla="*/ 265 w 659"/>
                <a:gd name="T49" fmla="*/ 572 h 799"/>
                <a:gd name="T50" fmla="*/ 526 w 659"/>
                <a:gd name="T51" fmla="*/ 736 h 799"/>
                <a:gd name="T52" fmla="*/ 529 w 659"/>
                <a:gd name="T53" fmla="*/ 712 h 799"/>
                <a:gd name="T54" fmla="*/ 370 w 659"/>
                <a:gd name="T55" fmla="*/ 651 h 799"/>
                <a:gd name="T56" fmla="*/ 497 w 659"/>
                <a:gd name="T57" fmla="*/ 434 h 799"/>
                <a:gd name="T58" fmla="*/ 396 w 659"/>
                <a:gd name="T59" fmla="*/ 475 h 799"/>
                <a:gd name="T60" fmla="*/ 386 w 659"/>
                <a:gd name="T61" fmla="*/ 501 h 799"/>
                <a:gd name="T62" fmla="*/ 610 w 659"/>
                <a:gd name="T63" fmla="*/ 620 h 799"/>
                <a:gd name="T64" fmla="*/ 542 w 659"/>
                <a:gd name="T65" fmla="*/ 665 h 799"/>
                <a:gd name="T66" fmla="*/ 496 w 659"/>
                <a:gd name="T67" fmla="*/ 715 h 799"/>
                <a:gd name="T68" fmla="*/ 430 w 659"/>
                <a:gd name="T69" fmla="*/ 643 h 799"/>
                <a:gd name="T70" fmla="*/ 437 w 659"/>
                <a:gd name="T71" fmla="*/ 686 h 799"/>
                <a:gd name="T72" fmla="*/ 310 w 659"/>
                <a:gd name="T73" fmla="*/ 654 h 799"/>
                <a:gd name="T74" fmla="*/ 196 w 659"/>
                <a:gd name="T75" fmla="*/ 676 h 799"/>
                <a:gd name="T76" fmla="*/ 254 w 659"/>
                <a:gd name="T77" fmla="*/ 591 h 799"/>
                <a:gd name="T78" fmla="*/ 363 w 659"/>
                <a:gd name="T79" fmla="*/ 527 h 799"/>
                <a:gd name="T80" fmla="*/ 413 w 659"/>
                <a:gd name="T81" fmla="*/ 519 h 799"/>
                <a:gd name="T82" fmla="*/ 492 w 659"/>
                <a:gd name="T83" fmla="*/ 466 h 799"/>
                <a:gd name="T84" fmla="*/ 573 w 659"/>
                <a:gd name="T85" fmla="*/ 504 h 799"/>
                <a:gd name="T86" fmla="*/ 623 w 659"/>
                <a:gd name="T87" fmla="*/ 569 h 799"/>
                <a:gd name="T88" fmla="*/ 616 w 659"/>
                <a:gd name="T89" fmla="*/ 600 h 799"/>
                <a:gd name="T90" fmla="*/ 377 w 659"/>
                <a:gd name="T91" fmla="*/ 388 h 799"/>
                <a:gd name="T92" fmla="*/ 436 w 659"/>
                <a:gd name="T93" fmla="*/ 317 h 799"/>
                <a:gd name="T94" fmla="*/ 489 w 659"/>
                <a:gd name="T95" fmla="*/ 265 h 799"/>
                <a:gd name="T96" fmla="*/ 553 w 659"/>
                <a:gd name="T97" fmla="*/ 256 h 799"/>
                <a:gd name="T98" fmla="*/ 561 w 659"/>
                <a:gd name="T99" fmla="*/ 358 h 799"/>
                <a:gd name="T100" fmla="*/ 486 w 659"/>
                <a:gd name="T101" fmla="*/ 394 h 799"/>
                <a:gd name="T102" fmla="*/ 451 w 659"/>
                <a:gd name="T103" fmla="*/ 415 h 799"/>
                <a:gd name="T104" fmla="*/ 407 w 659"/>
                <a:gd name="T105" fmla="*/ 492 h 799"/>
                <a:gd name="T106" fmla="*/ 353 w 659"/>
                <a:gd name="T107" fmla="*/ 454 h 799"/>
                <a:gd name="T108" fmla="*/ 571 w 659"/>
                <a:gd name="T109" fmla="*/ 396 h 799"/>
                <a:gd name="T110" fmla="*/ 527 w 659"/>
                <a:gd name="T111" fmla="*/ 409 h 799"/>
                <a:gd name="T112" fmla="*/ 544 w 659"/>
                <a:gd name="T113" fmla="*/ 401 h 799"/>
                <a:gd name="T114" fmla="*/ 560 w 659"/>
                <a:gd name="T115" fmla="*/ 387 h 799"/>
                <a:gd name="T116" fmla="*/ 546 w 659"/>
                <a:gd name="T117" fmla="*/ 396 h 799"/>
                <a:gd name="T118" fmla="*/ 526 w 659"/>
                <a:gd name="T119" fmla="*/ 392 h 799"/>
                <a:gd name="T120" fmla="*/ 454 w 659"/>
                <a:gd name="T121" fmla="*/ 312 h 799"/>
                <a:gd name="T122" fmla="*/ 440 w 659"/>
                <a:gd name="T123" fmla="*/ 433 h 799"/>
                <a:gd name="T124" fmla="*/ 422 w 659"/>
                <a:gd name="T125" fmla="*/ 452 h 7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9" h="799">
                  <a:moveTo>
                    <a:pt x="32" y="694"/>
                  </a:moveTo>
                  <a:cubicBezTo>
                    <a:pt x="32" y="694"/>
                    <a:pt x="31" y="695"/>
                    <a:pt x="31" y="695"/>
                  </a:cubicBezTo>
                  <a:cubicBezTo>
                    <a:pt x="31" y="696"/>
                    <a:pt x="31" y="696"/>
                    <a:pt x="30" y="696"/>
                  </a:cubicBezTo>
                  <a:cubicBezTo>
                    <a:pt x="30" y="696"/>
                    <a:pt x="30" y="696"/>
                    <a:pt x="30" y="696"/>
                  </a:cubicBezTo>
                  <a:cubicBezTo>
                    <a:pt x="29" y="696"/>
                    <a:pt x="29" y="696"/>
                    <a:pt x="28" y="695"/>
                  </a:cubicBezTo>
                  <a:cubicBezTo>
                    <a:pt x="28" y="695"/>
                    <a:pt x="28" y="694"/>
                    <a:pt x="28" y="694"/>
                  </a:cubicBezTo>
                  <a:cubicBezTo>
                    <a:pt x="28" y="693"/>
                    <a:pt x="29" y="693"/>
                    <a:pt x="29" y="693"/>
                  </a:cubicBezTo>
                  <a:cubicBezTo>
                    <a:pt x="29" y="693"/>
                    <a:pt x="29" y="693"/>
                    <a:pt x="29" y="693"/>
                  </a:cubicBezTo>
                  <a:cubicBezTo>
                    <a:pt x="30" y="693"/>
                    <a:pt x="30" y="693"/>
                    <a:pt x="30" y="693"/>
                  </a:cubicBezTo>
                  <a:cubicBezTo>
                    <a:pt x="31" y="693"/>
                    <a:pt x="31" y="693"/>
                    <a:pt x="32" y="694"/>
                  </a:cubicBezTo>
                  <a:close/>
                  <a:moveTo>
                    <a:pt x="16" y="683"/>
                  </a:moveTo>
                  <a:cubicBezTo>
                    <a:pt x="16" y="683"/>
                    <a:pt x="15" y="683"/>
                    <a:pt x="15" y="683"/>
                  </a:cubicBezTo>
                  <a:cubicBezTo>
                    <a:pt x="15" y="683"/>
                    <a:pt x="15" y="684"/>
                    <a:pt x="15" y="684"/>
                  </a:cubicBezTo>
                  <a:cubicBezTo>
                    <a:pt x="15" y="684"/>
                    <a:pt x="15" y="683"/>
                    <a:pt x="15" y="683"/>
                  </a:cubicBezTo>
                  <a:cubicBezTo>
                    <a:pt x="16" y="683"/>
                    <a:pt x="16" y="683"/>
                    <a:pt x="16" y="683"/>
                  </a:cubicBezTo>
                  <a:cubicBezTo>
                    <a:pt x="15" y="684"/>
                    <a:pt x="15" y="684"/>
                    <a:pt x="16" y="684"/>
                  </a:cubicBezTo>
                  <a:cubicBezTo>
                    <a:pt x="16" y="684"/>
                    <a:pt x="16" y="685"/>
                    <a:pt x="17" y="685"/>
                  </a:cubicBezTo>
                  <a:cubicBezTo>
                    <a:pt x="17" y="685"/>
                    <a:pt x="17" y="685"/>
                    <a:pt x="17" y="685"/>
                  </a:cubicBezTo>
                  <a:cubicBezTo>
                    <a:pt x="17" y="685"/>
                    <a:pt x="17" y="685"/>
                    <a:pt x="17" y="684"/>
                  </a:cubicBezTo>
                  <a:cubicBezTo>
                    <a:pt x="18" y="684"/>
                    <a:pt x="18" y="683"/>
                    <a:pt x="17" y="683"/>
                  </a:cubicBezTo>
                  <a:cubicBezTo>
                    <a:pt x="17" y="683"/>
                    <a:pt x="17" y="683"/>
                    <a:pt x="16" y="683"/>
                  </a:cubicBezTo>
                  <a:close/>
                  <a:moveTo>
                    <a:pt x="6" y="685"/>
                  </a:moveTo>
                  <a:cubicBezTo>
                    <a:pt x="6" y="684"/>
                    <a:pt x="6" y="684"/>
                    <a:pt x="6" y="684"/>
                  </a:cubicBezTo>
                  <a:cubicBezTo>
                    <a:pt x="5" y="684"/>
                    <a:pt x="5" y="684"/>
                    <a:pt x="4" y="684"/>
                  </a:cubicBezTo>
                  <a:cubicBezTo>
                    <a:pt x="4" y="684"/>
                    <a:pt x="4" y="684"/>
                    <a:pt x="4" y="684"/>
                  </a:cubicBezTo>
                  <a:cubicBezTo>
                    <a:pt x="4" y="684"/>
                    <a:pt x="4" y="684"/>
                    <a:pt x="4" y="684"/>
                  </a:cubicBezTo>
                  <a:cubicBezTo>
                    <a:pt x="3" y="684"/>
                    <a:pt x="3" y="684"/>
                    <a:pt x="3" y="684"/>
                  </a:cubicBezTo>
                  <a:cubicBezTo>
                    <a:pt x="2" y="685"/>
                    <a:pt x="0" y="686"/>
                    <a:pt x="2" y="687"/>
                  </a:cubicBezTo>
                  <a:cubicBezTo>
                    <a:pt x="2" y="687"/>
                    <a:pt x="3" y="687"/>
                    <a:pt x="4" y="687"/>
                  </a:cubicBezTo>
                  <a:cubicBezTo>
                    <a:pt x="4" y="687"/>
                    <a:pt x="4" y="687"/>
                    <a:pt x="4" y="687"/>
                  </a:cubicBezTo>
                  <a:cubicBezTo>
                    <a:pt x="5" y="687"/>
                    <a:pt x="5" y="687"/>
                    <a:pt x="6" y="686"/>
                  </a:cubicBezTo>
                  <a:cubicBezTo>
                    <a:pt x="6" y="686"/>
                    <a:pt x="6" y="685"/>
                    <a:pt x="6" y="685"/>
                  </a:cubicBezTo>
                  <a:cubicBezTo>
                    <a:pt x="6" y="685"/>
                    <a:pt x="6" y="685"/>
                    <a:pt x="6" y="685"/>
                  </a:cubicBezTo>
                  <a:close/>
                  <a:moveTo>
                    <a:pt x="8" y="683"/>
                  </a:moveTo>
                  <a:cubicBezTo>
                    <a:pt x="7" y="683"/>
                    <a:pt x="7" y="683"/>
                    <a:pt x="7" y="683"/>
                  </a:cubicBezTo>
                  <a:cubicBezTo>
                    <a:pt x="7" y="683"/>
                    <a:pt x="7" y="683"/>
                    <a:pt x="7" y="683"/>
                  </a:cubicBezTo>
                  <a:cubicBezTo>
                    <a:pt x="7" y="683"/>
                    <a:pt x="6" y="683"/>
                    <a:pt x="6" y="683"/>
                  </a:cubicBezTo>
                  <a:cubicBezTo>
                    <a:pt x="6" y="683"/>
                    <a:pt x="6" y="683"/>
                    <a:pt x="6" y="683"/>
                  </a:cubicBezTo>
                  <a:cubicBezTo>
                    <a:pt x="6" y="683"/>
                    <a:pt x="6" y="683"/>
                    <a:pt x="6" y="683"/>
                  </a:cubicBezTo>
                  <a:cubicBezTo>
                    <a:pt x="5" y="683"/>
                    <a:pt x="5" y="683"/>
                    <a:pt x="5" y="683"/>
                  </a:cubicBezTo>
                  <a:cubicBezTo>
                    <a:pt x="5" y="683"/>
                    <a:pt x="5" y="683"/>
                    <a:pt x="5" y="683"/>
                  </a:cubicBezTo>
                  <a:cubicBezTo>
                    <a:pt x="5" y="683"/>
                    <a:pt x="5" y="684"/>
                    <a:pt x="5" y="684"/>
                  </a:cubicBezTo>
                  <a:cubicBezTo>
                    <a:pt x="5" y="684"/>
                    <a:pt x="5" y="684"/>
                    <a:pt x="5" y="684"/>
                  </a:cubicBezTo>
                  <a:cubicBezTo>
                    <a:pt x="5" y="684"/>
                    <a:pt x="5" y="684"/>
                    <a:pt x="5" y="684"/>
                  </a:cubicBezTo>
                  <a:cubicBezTo>
                    <a:pt x="5" y="684"/>
                    <a:pt x="5" y="684"/>
                    <a:pt x="5" y="684"/>
                  </a:cubicBezTo>
                  <a:cubicBezTo>
                    <a:pt x="6" y="684"/>
                    <a:pt x="6" y="684"/>
                    <a:pt x="6" y="684"/>
                  </a:cubicBezTo>
                  <a:cubicBezTo>
                    <a:pt x="7" y="684"/>
                    <a:pt x="7" y="684"/>
                    <a:pt x="7" y="684"/>
                  </a:cubicBezTo>
                  <a:cubicBezTo>
                    <a:pt x="8" y="684"/>
                    <a:pt x="8" y="684"/>
                    <a:pt x="8" y="683"/>
                  </a:cubicBezTo>
                  <a:cubicBezTo>
                    <a:pt x="8" y="683"/>
                    <a:pt x="8" y="683"/>
                    <a:pt x="8" y="683"/>
                  </a:cubicBezTo>
                  <a:close/>
                  <a:moveTo>
                    <a:pt x="233" y="467"/>
                  </a:moveTo>
                  <a:cubicBezTo>
                    <a:pt x="233" y="467"/>
                    <a:pt x="233" y="467"/>
                    <a:pt x="233" y="467"/>
                  </a:cubicBezTo>
                  <a:cubicBezTo>
                    <a:pt x="233" y="467"/>
                    <a:pt x="233" y="467"/>
                    <a:pt x="233" y="467"/>
                  </a:cubicBezTo>
                  <a:cubicBezTo>
                    <a:pt x="234" y="467"/>
                    <a:pt x="234" y="466"/>
                    <a:pt x="233" y="466"/>
                  </a:cubicBezTo>
                  <a:cubicBezTo>
                    <a:pt x="233" y="466"/>
                    <a:pt x="233" y="466"/>
                    <a:pt x="233" y="466"/>
                  </a:cubicBezTo>
                  <a:cubicBezTo>
                    <a:pt x="232" y="466"/>
                    <a:pt x="232" y="466"/>
                    <a:pt x="232" y="465"/>
                  </a:cubicBezTo>
                  <a:cubicBezTo>
                    <a:pt x="231" y="465"/>
                    <a:pt x="231" y="466"/>
                    <a:pt x="231" y="466"/>
                  </a:cubicBezTo>
                  <a:cubicBezTo>
                    <a:pt x="231" y="467"/>
                    <a:pt x="231" y="467"/>
                    <a:pt x="232" y="467"/>
                  </a:cubicBezTo>
                  <a:cubicBezTo>
                    <a:pt x="232" y="467"/>
                    <a:pt x="232" y="467"/>
                    <a:pt x="233" y="467"/>
                  </a:cubicBezTo>
                  <a:cubicBezTo>
                    <a:pt x="233" y="467"/>
                    <a:pt x="233" y="467"/>
                    <a:pt x="233" y="467"/>
                  </a:cubicBezTo>
                  <a:close/>
                  <a:moveTo>
                    <a:pt x="245" y="466"/>
                  </a:moveTo>
                  <a:cubicBezTo>
                    <a:pt x="246" y="467"/>
                    <a:pt x="245" y="467"/>
                    <a:pt x="246" y="467"/>
                  </a:cubicBezTo>
                  <a:cubicBezTo>
                    <a:pt x="246" y="468"/>
                    <a:pt x="246" y="468"/>
                    <a:pt x="246" y="468"/>
                  </a:cubicBezTo>
                  <a:cubicBezTo>
                    <a:pt x="246" y="468"/>
                    <a:pt x="246" y="468"/>
                    <a:pt x="246" y="468"/>
                  </a:cubicBezTo>
                  <a:cubicBezTo>
                    <a:pt x="245" y="468"/>
                    <a:pt x="245" y="468"/>
                    <a:pt x="244" y="469"/>
                  </a:cubicBezTo>
                  <a:cubicBezTo>
                    <a:pt x="244" y="469"/>
                    <a:pt x="244" y="469"/>
                    <a:pt x="245" y="470"/>
                  </a:cubicBezTo>
                  <a:cubicBezTo>
                    <a:pt x="245" y="470"/>
                    <a:pt x="245" y="470"/>
                    <a:pt x="245" y="470"/>
                  </a:cubicBezTo>
                  <a:cubicBezTo>
                    <a:pt x="245" y="470"/>
                    <a:pt x="245" y="470"/>
                    <a:pt x="245" y="470"/>
                  </a:cubicBezTo>
                  <a:cubicBezTo>
                    <a:pt x="245" y="470"/>
                    <a:pt x="245" y="470"/>
                    <a:pt x="245" y="470"/>
                  </a:cubicBezTo>
                  <a:cubicBezTo>
                    <a:pt x="245" y="470"/>
                    <a:pt x="245" y="471"/>
                    <a:pt x="245" y="471"/>
                  </a:cubicBezTo>
                  <a:cubicBezTo>
                    <a:pt x="246" y="471"/>
                    <a:pt x="248" y="471"/>
                    <a:pt x="247" y="472"/>
                  </a:cubicBezTo>
                  <a:cubicBezTo>
                    <a:pt x="246" y="472"/>
                    <a:pt x="247" y="473"/>
                    <a:pt x="246" y="474"/>
                  </a:cubicBezTo>
                  <a:cubicBezTo>
                    <a:pt x="245" y="474"/>
                    <a:pt x="245" y="475"/>
                    <a:pt x="245" y="475"/>
                  </a:cubicBezTo>
                  <a:cubicBezTo>
                    <a:pt x="246" y="475"/>
                    <a:pt x="246" y="476"/>
                    <a:pt x="246" y="476"/>
                  </a:cubicBezTo>
                  <a:cubicBezTo>
                    <a:pt x="246" y="476"/>
                    <a:pt x="246" y="476"/>
                    <a:pt x="246" y="476"/>
                  </a:cubicBezTo>
                  <a:cubicBezTo>
                    <a:pt x="246" y="476"/>
                    <a:pt x="246" y="476"/>
                    <a:pt x="246" y="476"/>
                  </a:cubicBezTo>
                  <a:cubicBezTo>
                    <a:pt x="245" y="476"/>
                    <a:pt x="244" y="475"/>
                    <a:pt x="244" y="476"/>
                  </a:cubicBezTo>
                  <a:cubicBezTo>
                    <a:pt x="244" y="476"/>
                    <a:pt x="244" y="476"/>
                    <a:pt x="244" y="477"/>
                  </a:cubicBezTo>
                  <a:cubicBezTo>
                    <a:pt x="244" y="478"/>
                    <a:pt x="242" y="478"/>
                    <a:pt x="241" y="478"/>
                  </a:cubicBezTo>
                  <a:cubicBezTo>
                    <a:pt x="241" y="478"/>
                    <a:pt x="241" y="478"/>
                    <a:pt x="241" y="478"/>
                  </a:cubicBezTo>
                  <a:cubicBezTo>
                    <a:pt x="241" y="478"/>
                    <a:pt x="241" y="479"/>
                    <a:pt x="242" y="479"/>
                  </a:cubicBezTo>
                  <a:cubicBezTo>
                    <a:pt x="242" y="479"/>
                    <a:pt x="242" y="479"/>
                    <a:pt x="242" y="479"/>
                  </a:cubicBezTo>
                  <a:cubicBezTo>
                    <a:pt x="242" y="479"/>
                    <a:pt x="242" y="479"/>
                    <a:pt x="242" y="479"/>
                  </a:cubicBezTo>
                  <a:cubicBezTo>
                    <a:pt x="242" y="479"/>
                    <a:pt x="242" y="479"/>
                    <a:pt x="242" y="479"/>
                  </a:cubicBezTo>
                  <a:cubicBezTo>
                    <a:pt x="242" y="479"/>
                    <a:pt x="243" y="479"/>
                    <a:pt x="243" y="479"/>
                  </a:cubicBezTo>
                  <a:cubicBezTo>
                    <a:pt x="243" y="479"/>
                    <a:pt x="243" y="479"/>
                    <a:pt x="243" y="480"/>
                  </a:cubicBezTo>
                  <a:cubicBezTo>
                    <a:pt x="243" y="480"/>
                    <a:pt x="243" y="480"/>
                    <a:pt x="243" y="480"/>
                  </a:cubicBezTo>
                  <a:cubicBezTo>
                    <a:pt x="244" y="480"/>
                    <a:pt x="245" y="480"/>
                    <a:pt x="245" y="481"/>
                  </a:cubicBezTo>
                  <a:cubicBezTo>
                    <a:pt x="245" y="481"/>
                    <a:pt x="245" y="481"/>
                    <a:pt x="245" y="481"/>
                  </a:cubicBezTo>
                  <a:cubicBezTo>
                    <a:pt x="246" y="481"/>
                    <a:pt x="247" y="480"/>
                    <a:pt x="248" y="479"/>
                  </a:cubicBezTo>
                  <a:cubicBezTo>
                    <a:pt x="248" y="479"/>
                    <a:pt x="249" y="479"/>
                    <a:pt x="249" y="479"/>
                  </a:cubicBezTo>
                  <a:cubicBezTo>
                    <a:pt x="249" y="479"/>
                    <a:pt x="249" y="480"/>
                    <a:pt x="248" y="480"/>
                  </a:cubicBezTo>
                  <a:cubicBezTo>
                    <a:pt x="248" y="481"/>
                    <a:pt x="247" y="481"/>
                    <a:pt x="247" y="483"/>
                  </a:cubicBezTo>
                  <a:cubicBezTo>
                    <a:pt x="247" y="483"/>
                    <a:pt x="246" y="484"/>
                    <a:pt x="246" y="484"/>
                  </a:cubicBezTo>
                  <a:cubicBezTo>
                    <a:pt x="246" y="484"/>
                    <a:pt x="246" y="485"/>
                    <a:pt x="246" y="485"/>
                  </a:cubicBezTo>
                  <a:cubicBezTo>
                    <a:pt x="246" y="486"/>
                    <a:pt x="246" y="487"/>
                    <a:pt x="245" y="487"/>
                  </a:cubicBezTo>
                  <a:cubicBezTo>
                    <a:pt x="244" y="488"/>
                    <a:pt x="244" y="489"/>
                    <a:pt x="244" y="490"/>
                  </a:cubicBezTo>
                  <a:cubicBezTo>
                    <a:pt x="244" y="491"/>
                    <a:pt x="244" y="492"/>
                    <a:pt x="244" y="493"/>
                  </a:cubicBezTo>
                  <a:cubicBezTo>
                    <a:pt x="243" y="493"/>
                    <a:pt x="243" y="493"/>
                    <a:pt x="243" y="494"/>
                  </a:cubicBezTo>
                  <a:cubicBezTo>
                    <a:pt x="243" y="495"/>
                    <a:pt x="243" y="495"/>
                    <a:pt x="243" y="496"/>
                  </a:cubicBezTo>
                  <a:cubicBezTo>
                    <a:pt x="242" y="496"/>
                    <a:pt x="242" y="497"/>
                    <a:pt x="242" y="498"/>
                  </a:cubicBezTo>
                  <a:cubicBezTo>
                    <a:pt x="242" y="498"/>
                    <a:pt x="242" y="498"/>
                    <a:pt x="242" y="498"/>
                  </a:cubicBezTo>
                  <a:cubicBezTo>
                    <a:pt x="243" y="498"/>
                    <a:pt x="244" y="498"/>
                    <a:pt x="244" y="497"/>
                  </a:cubicBezTo>
                  <a:cubicBezTo>
                    <a:pt x="245" y="496"/>
                    <a:pt x="245" y="496"/>
                    <a:pt x="245" y="496"/>
                  </a:cubicBezTo>
                  <a:cubicBezTo>
                    <a:pt x="244" y="495"/>
                    <a:pt x="245" y="494"/>
                    <a:pt x="245" y="493"/>
                  </a:cubicBezTo>
                  <a:cubicBezTo>
                    <a:pt x="245" y="492"/>
                    <a:pt x="246" y="492"/>
                    <a:pt x="246" y="491"/>
                  </a:cubicBezTo>
                  <a:cubicBezTo>
                    <a:pt x="246" y="491"/>
                    <a:pt x="246" y="490"/>
                    <a:pt x="246" y="489"/>
                  </a:cubicBezTo>
                  <a:cubicBezTo>
                    <a:pt x="246" y="488"/>
                    <a:pt x="247" y="487"/>
                    <a:pt x="248" y="486"/>
                  </a:cubicBezTo>
                  <a:cubicBezTo>
                    <a:pt x="248" y="487"/>
                    <a:pt x="247" y="489"/>
                    <a:pt x="247" y="490"/>
                  </a:cubicBezTo>
                  <a:cubicBezTo>
                    <a:pt x="247" y="490"/>
                    <a:pt x="247" y="490"/>
                    <a:pt x="247" y="490"/>
                  </a:cubicBezTo>
                  <a:cubicBezTo>
                    <a:pt x="248" y="490"/>
                    <a:pt x="249" y="489"/>
                    <a:pt x="249" y="488"/>
                  </a:cubicBezTo>
                  <a:cubicBezTo>
                    <a:pt x="250" y="489"/>
                    <a:pt x="250" y="490"/>
                    <a:pt x="251" y="489"/>
                  </a:cubicBezTo>
                  <a:cubicBezTo>
                    <a:pt x="251" y="489"/>
                    <a:pt x="251" y="488"/>
                    <a:pt x="251" y="487"/>
                  </a:cubicBezTo>
                  <a:cubicBezTo>
                    <a:pt x="251" y="488"/>
                    <a:pt x="251" y="488"/>
                    <a:pt x="252" y="488"/>
                  </a:cubicBezTo>
                  <a:cubicBezTo>
                    <a:pt x="252" y="489"/>
                    <a:pt x="252" y="489"/>
                    <a:pt x="253" y="489"/>
                  </a:cubicBezTo>
                  <a:cubicBezTo>
                    <a:pt x="253" y="489"/>
                    <a:pt x="253" y="489"/>
                    <a:pt x="253" y="489"/>
                  </a:cubicBezTo>
                  <a:cubicBezTo>
                    <a:pt x="253" y="489"/>
                    <a:pt x="252" y="489"/>
                    <a:pt x="252" y="489"/>
                  </a:cubicBezTo>
                  <a:cubicBezTo>
                    <a:pt x="251" y="489"/>
                    <a:pt x="250" y="490"/>
                    <a:pt x="250" y="491"/>
                  </a:cubicBezTo>
                  <a:cubicBezTo>
                    <a:pt x="250" y="492"/>
                    <a:pt x="250" y="493"/>
                    <a:pt x="251" y="493"/>
                  </a:cubicBezTo>
                  <a:cubicBezTo>
                    <a:pt x="251" y="494"/>
                    <a:pt x="252" y="494"/>
                    <a:pt x="252" y="494"/>
                  </a:cubicBezTo>
                  <a:cubicBezTo>
                    <a:pt x="252" y="494"/>
                    <a:pt x="253" y="494"/>
                    <a:pt x="253" y="494"/>
                  </a:cubicBezTo>
                  <a:cubicBezTo>
                    <a:pt x="252" y="495"/>
                    <a:pt x="252" y="495"/>
                    <a:pt x="252" y="495"/>
                  </a:cubicBezTo>
                  <a:cubicBezTo>
                    <a:pt x="252" y="496"/>
                    <a:pt x="252" y="496"/>
                    <a:pt x="251" y="496"/>
                  </a:cubicBezTo>
                  <a:cubicBezTo>
                    <a:pt x="251" y="497"/>
                    <a:pt x="251" y="498"/>
                    <a:pt x="250" y="498"/>
                  </a:cubicBezTo>
                  <a:cubicBezTo>
                    <a:pt x="250" y="498"/>
                    <a:pt x="249" y="499"/>
                    <a:pt x="249" y="499"/>
                  </a:cubicBezTo>
                  <a:cubicBezTo>
                    <a:pt x="249" y="500"/>
                    <a:pt x="249" y="501"/>
                    <a:pt x="248" y="501"/>
                  </a:cubicBezTo>
                  <a:cubicBezTo>
                    <a:pt x="248" y="501"/>
                    <a:pt x="248" y="502"/>
                    <a:pt x="249" y="502"/>
                  </a:cubicBezTo>
                  <a:cubicBezTo>
                    <a:pt x="248" y="502"/>
                    <a:pt x="247" y="502"/>
                    <a:pt x="247" y="503"/>
                  </a:cubicBezTo>
                  <a:cubicBezTo>
                    <a:pt x="247" y="503"/>
                    <a:pt x="247" y="503"/>
                    <a:pt x="247" y="503"/>
                  </a:cubicBezTo>
                  <a:cubicBezTo>
                    <a:pt x="247" y="504"/>
                    <a:pt x="248" y="507"/>
                    <a:pt x="249" y="505"/>
                  </a:cubicBezTo>
                  <a:cubicBezTo>
                    <a:pt x="250" y="505"/>
                    <a:pt x="250" y="504"/>
                    <a:pt x="251" y="505"/>
                  </a:cubicBezTo>
                  <a:cubicBezTo>
                    <a:pt x="252" y="505"/>
                    <a:pt x="253" y="506"/>
                    <a:pt x="253" y="506"/>
                  </a:cubicBezTo>
                  <a:cubicBezTo>
                    <a:pt x="253" y="506"/>
                    <a:pt x="254" y="506"/>
                    <a:pt x="254" y="506"/>
                  </a:cubicBezTo>
                  <a:cubicBezTo>
                    <a:pt x="254" y="506"/>
                    <a:pt x="254" y="506"/>
                    <a:pt x="254" y="506"/>
                  </a:cubicBezTo>
                  <a:cubicBezTo>
                    <a:pt x="254" y="506"/>
                    <a:pt x="254" y="506"/>
                    <a:pt x="254" y="506"/>
                  </a:cubicBezTo>
                  <a:cubicBezTo>
                    <a:pt x="254" y="505"/>
                    <a:pt x="254" y="505"/>
                    <a:pt x="254" y="505"/>
                  </a:cubicBezTo>
                  <a:cubicBezTo>
                    <a:pt x="253" y="504"/>
                    <a:pt x="253" y="503"/>
                    <a:pt x="253" y="503"/>
                  </a:cubicBezTo>
                  <a:cubicBezTo>
                    <a:pt x="254" y="503"/>
                    <a:pt x="255" y="505"/>
                    <a:pt x="256" y="505"/>
                  </a:cubicBezTo>
                  <a:cubicBezTo>
                    <a:pt x="256" y="505"/>
                    <a:pt x="257" y="505"/>
                    <a:pt x="257" y="505"/>
                  </a:cubicBezTo>
                  <a:cubicBezTo>
                    <a:pt x="258" y="505"/>
                    <a:pt x="258" y="505"/>
                    <a:pt x="259" y="505"/>
                  </a:cubicBezTo>
                  <a:cubicBezTo>
                    <a:pt x="259" y="505"/>
                    <a:pt x="259" y="504"/>
                    <a:pt x="259" y="504"/>
                  </a:cubicBezTo>
                  <a:cubicBezTo>
                    <a:pt x="259" y="504"/>
                    <a:pt x="259" y="504"/>
                    <a:pt x="259" y="503"/>
                  </a:cubicBezTo>
                  <a:cubicBezTo>
                    <a:pt x="259" y="503"/>
                    <a:pt x="261" y="503"/>
                    <a:pt x="261" y="503"/>
                  </a:cubicBezTo>
                  <a:cubicBezTo>
                    <a:pt x="262" y="503"/>
                    <a:pt x="264" y="503"/>
                    <a:pt x="265" y="503"/>
                  </a:cubicBezTo>
                  <a:cubicBezTo>
                    <a:pt x="264" y="503"/>
                    <a:pt x="263" y="503"/>
                    <a:pt x="263" y="504"/>
                  </a:cubicBezTo>
                  <a:cubicBezTo>
                    <a:pt x="262" y="504"/>
                    <a:pt x="263" y="505"/>
                    <a:pt x="262" y="505"/>
                  </a:cubicBezTo>
                  <a:cubicBezTo>
                    <a:pt x="261" y="505"/>
                    <a:pt x="261" y="506"/>
                    <a:pt x="261" y="506"/>
                  </a:cubicBezTo>
                  <a:cubicBezTo>
                    <a:pt x="261" y="507"/>
                    <a:pt x="260" y="508"/>
                    <a:pt x="260" y="508"/>
                  </a:cubicBezTo>
                  <a:cubicBezTo>
                    <a:pt x="260" y="509"/>
                    <a:pt x="259" y="509"/>
                    <a:pt x="259" y="509"/>
                  </a:cubicBezTo>
                  <a:cubicBezTo>
                    <a:pt x="260" y="510"/>
                    <a:pt x="260" y="510"/>
                    <a:pt x="260" y="511"/>
                  </a:cubicBezTo>
                  <a:cubicBezTo>
                    <a:pt x="260" y="512"/>
                    <a:pt x="261" y="512"/>
                    <a:pt x="261" y="513"/>
                  </a:cubicBezTo>
                  <a:cubicBezTo>
                    <a:pt x="261" y="513"/>
                    <a:pt x="261" y="513"/>
                    <a:pt x="261" y="513"/>
                  </a:cubicBezTo>
                  <a:cubicBezTo>
                    <a:pt x="262" y="513"/>
                    <a:pt x="262" y="513"/>
                    <a:pt x="262" y="513"/>
                  </a:cubicBezTo>
                  <a:cubicBezTo>
                    <a:pt x="262" y="513"/>
                    <a:pt x="262" y="513"/>
                    <a:pt x="263" y="513"/>
                  </a:cubicBezTo>
                  <a:cubicBezTo>
                    <a:pt x="263" y="514"/>
                    <a:pt x="264" y="513"/>
                    <a:pt x="265" y="513"/>
                  </a:cubicBezTo>
                  <a:cubicBezTo>
                    <a:pt x="265" y="513"/>
                    <a:pt x="268" y="512"/>
                    <a:pt x="267" y="513"/>
                  </a:cubicBezTo>
                  <a:cubicBezTo>
                    <a:pt x="267" y="513"/>
                    <a:pt x="267" y="514"/>
                    <a:pt x="267" y="514"/>
                  </a:cubicBezTo>
                  <a:cubicBezTo>
                    <a:pt x="267" y="514"/>
                    <a:pt x="267" y="515"/>
                    <a:pt x="266" y="515"/>
                  </a:cubicBezTo>
                  <a:cubicBezTo>
                    <a:pt x="266" y="515"/>
                    <a:pt x="267" y="517"/>
                    <a:pt x="266" y="517"/>
                  </a:cubicBezTo>
                  <a:cubicBezTo>
                    <a:pt x="266" y="517"/>
                    <a:pt x="265" y="517"/>
                    <a:pt x="265" y="517"/>
                  </a:cubicBezTo>
                  <a:cubicBezTo>
                    <a:pt x="265" y="518"/>
                    <a:pt x="265" y="519"/>
                    <a:pt x="265" y="519"/>
                  </a:cubicBezTo>
                  <a:cubicBezTo>
                    <a:pt x="265" y="520"/>
                    <a:pt x="264" y="520"/>
                    <a:pt x="264" y="520"/>
                  </a:cubicBezTo>
                  <a:cubicBezTo>
                    <a:pt x="264" y="522"/>
                    <a:pt x="266" y="523"/>
                    <a:pt x="267" y="525"/>
                  </a:cubicBezTo>
                  <a:cubicBezTo>
                    <a:pt x="266" y="525"/>
                    <a:pt x="265" y="525"/>
                    <a:pt x="265" y="525"/>
                  </a:cubicBezTo>
                  <a:cubicBezTo>
                    <a:pt x="265" y="524"/>
                    <a:pt x="264" y="524"/>
                    <a:pt x="264" y="524"/>
                  </a:cubicBezTo>
                  <a:cubicBezTo>
                    <a:pt x="263" y="524"/>
                    <a:pt x="263" y="524"/>
                    <a:pt x="263" y="525"/>
                  </a:cubicBezTo>
                  <a:cubicBezTo>
                    <a:pt x="263" y="525"/>
                    <a:pt x="263" y="525"/>
                    <a:pt x="263" y="525"/>
                  </a:cubicBezTo>
                  <a:cubicBezTo>
                    <a:pt x="263" y="525"/>
                    <a:pt x="262" y="525"/>
                    <a:pt x="262" y="524"/>
                  </a:cubicBezTo>
                  <a:cubicBezTo>
                    <a:pt x="261" y="524"/>
                    <a:pt x="261" y="524"/>
                    <a:pt x="261" y="525"/>
                  </a:cubicBezTo>
                  <a:cubicBezTo>
                    <a:pt x="260" y="525"/>
                    <a:pt x="260" y="525"/>
                    <a:pt x="259" y="525"/>
                  </a:cubicBezTo>
                  <a:cubicBezTo>
                    <a:pt x="259" y="525"/>
                    <a:pt x="258" y="525"/>
                    <a:pt x="257" y="525"/>
                  </a:cubicBezTo>
                  <a:cubicBezTo>
                    <a:pt x="257" y="525"/>
                    <a:pt x="257" y="525"/>
                    <a:pt x="256" y="525"/>
                  </a:cubicBezTo>
                  <a:cubicBezTo>
                    <a:pt x="256" y="525"/>
                    <a:pt x="256" y="525"/>
                    <a:pt x="256" y="526"/>
                  </a:cubicBezTo>
                  <a:cubicBezTo>
                    <a:pt x="254" y="526"/>
                    <a:pt x="254" y="527"/>
                    <a:pt x="253" y="528"/>
                  </a:cubicBezTo>
                  <a:cubicBezTo>
                    <a:pt x="252" y="529"/>
                    <a:pt x="250" y="528"/>
                    <a:pt x="249" y="530"/>
                  </a:cubicBezTo>
                  <a:cubicBezTo>
                    <a:pt x="248" y="531"/>
                    <a:pt x="249" y="531"/>
                    <a:pt x="250" y="531"/>
                  </a:cubicBezTo>
                  <a:cubicBezTo>
                    <a:pt x="250" y="531"/>
                    <a:pt x="251" y="531"/>
                    <a:pt x="251" y="531"/>
                  </a:cubicBezTo>
                  <a:cubicBezTo>
                    <a:pt x="251" y="530"/>
                    <a:pt x="252" y="530"/>
                    <a:pt x="252" y="530"/>
                  </a:cubicBezTo>
                  <a:cubicBezTo>
                    <a:pt x="252" y="529"/>
                    <a:pt x="253" y="529"/>
                    <a:pt x="254" y="529"/>
                  </a:cubicBezTo>
                  <a:cubicBezTo>
                    <a:pt x="254" y="530"/>
                    <a:pt x="254" y="530"/>
                    <a:pt x="254" y="530"/>
                  </a:cubicBezTo>
                  <a:cubicBezTo>
                    <a:pt x="253" y="530"/>
                    <a:pt x="253" y="531"/>
                    <a:pt x="254" y="531"/>
                  </a:cubicBezTo>
                  <a:cubicBezTo>
                    <a:pt x="254" y="531"/>
                    <a:pt x="255" y="532"/>
                    <a:pt x="254" y="532"/>
                  </a:cubicBezTo>
                  <a:cubicBezTo>
                    <a:pt x="254" y="532"/>
                    <a:pt x="254" y="532"/>
                    <a:pt x="254" y="533"/>
                  </a:cubicBezTo>
                  <a:cubicBezTo>
                    <a:pt x="253" y="533"/>
                    <a:pt x="254" y="534"/>
                    <a:pt x="254" y="534"/>
                  </a:cubicBezTo>
                  <a:cubicBezTo>
                    <a:pt x="255" y="534"/>
                    <a:pt x="255" y="534"/>
                    <a:pt x="255" y="534"/>
                  </a:cubicBezTo>
                  <a:cubicBezTo>
                    <a:pt x="255" y="535"/>
                    <a:pt x="255" y="535"/>
                    <a:pt x="255" y="536"/>
                  </a:cubicBezTo>
                  <a:cubicBezTo>
                    <a:pt x="254" y="536"/>
                    <a:pt x="254" y="537"/>
                    <a:pt x="253" y="538"/>
                  </a:cubicBezTo>
                  <a:cubicBezTo>
                    <a:pt x="252" y="538"/>
                    <a:pt x="252" y="539"/>
                    <a:pt x="251" y="539"/>
                  </a:cubicBezTo>
                  <a:cubicBezTo>
                    <a:pt x="251" y="540"/>
                    <a:pt x="251" y="540"/>
                    <a:pt x="250" y="540"/>
                  </a:cubicBezTo>
                  <a:cubicBezTo>
                    <a:pt x="248" y="540"/>
                    <a:pt x="247" y="541"/>
                    <a:pt x="245" y="541"/>
                  </a:cubicBezTo>
                  <a:cubicBezTo>
                    <a:pt x="244" y="540"/>
                    <a:pt x="243" y="542"/>
                    <a:pt x="242" y="542"/>
                  </a:cubicBezTo>
                  <a:cubicBezTo>
                    <a:pt x="242" y="542"/>
                    <a:pt x="242" y="542"/>
                    <a:pt x="242" y="542"/>
                  </a:cubicBezTo>
                  <a:cubicBezTo>
                    <a:pt x="243" y="543"/>
                    <a:pt x="243" y="543"/>
                    <a:pt x="244" y="543"/>
                  </a:cubicBezTo>
                  <a:cubicBezTo>
                    <a:pt x="244" y="543"/>
                    <a:pt x="244" y="543"/>
                    <a:pt x="244" y="544"/>
                  </a:cubicBezTo>
                  <a:cubicBezTo>
                    <a:pt x="244" y="544"/>
                    <a:pt x="244" y="544"/>
                    <a:pt x="244" y="544"/>
                  </a:cubicBezTo>
                  <a:cubicBezTo>
                    <a:pt x="244" y="544"/>
                    <a:pt x="244" y="544"/>
                    <a:pt x="244" y="544"/>
                  </a:cubicBezTo>
                  <a:cubicBezTo>
                    <a:pt x="244" y="544"/>
                    <a:pt x="244" y="544"/>
                    <a:pt x="244" y="544"/>
                  </a:cubicBezTo>
                  <a:cubicBezTo>
                    <a:pt x="244" y="545"/>
                    <a:pt x="245" y="545"/>
                    <a:pt x="245" y="546"/>
                  </a:cubicBezTo>
                  <a:cubicBezTo>
                    <a:pt x="245" y="546"/>
                    <a:pt x="245" y="546"/>
                    <a:pt x="245" y="546"/>
                  </a:cubicBezTo>
                  <a:cubicBezTo>
                    <a:pt x="245" y="546"/>
                    <a:pt x="246" y="547"/>
                    <a:pt x="246" y="546"/>
                  </a:cubicBezTo>
                  <a:cubicBezTo>
                    <a:pt x="247" y="546"/>
                    <a:pt x="248" y="545"/>
                    <a:pt x="249" y="545"/>
                  </a:cubicBezTo>
                  <a:cubicBezTo>
                    <a:pt x="250" y="545"/>
                    <a:pt x="250" y="544"/>
                    <a:pt x="251" y="544"/>
                  </a:cubicBezTo>
                  <a:cubicBezTo>
                    <a:pt x="251" y="545"/>
                    <a:pt x="251" y="546"/>
                    <a:pt x="251" y="546"/>
                  </a:cubicBezTo>
                  <a:cubicBezTo>
                    <a:pt x="250" y="547"/>
                    <a:pt x="251" y="547"/>
                    <a:pt x="251" y="547"/>
                  </a:cubicBezTo>
                  <a:cubicBezTo>
                    <a:pt x="251" y="547"/>
                    <a:pt x="252" y="547"/>
                    <a:pt x="253" y="547"/>
                  </a:cubicBezTo>
                  <a:cubicBezTo>
                    <a:pt x="253" y="547"/>
                    <a:pt x="253" y="547"/>
                    <a:pt x="253" y="547"/>
                  </a:cubicBezTo>
                  <a:cubicBezTo>
                    <a:pt x="252" y="547"/>
                    <a:pt x="253" y="547"/>
                    <a:pt x="253" y="547"/>
                  </a:cubicBezTo>
                  <a:cubicBezTo>
                    <a:pt x="253" y="547"/>
                    <a:pt x="254" y="547"/>
                    <a:pt x="254" y="547"/>
                  </a:cubicBezTo>
                  <a:cubicBezTo>
                    <a:pt x="255" y="547"/>
                    <a:pt x="256" y="545"/>
                    <a:pt x="256" y="547"/>
                  </a:cubicBezTo>
                  <a:cubicBezTo>
                    <a:pt x="256" y="547"/>
                    <a:pt x="257" y="547"/>
                    <a:pt x="257" y="547"/>
                  </a:cubicBezTo>
                  <a:cubicBezTo>
                    <a:pt x="258" y="548"/>
                    <a:pt x="258" y="548"/>
                    <a:pt x="258" y="549"/>
                  </a:cubicBezTo>
                  <a:cubicBezTo>
                    <a:pt x="259" y="550"/>
                    <a:pt x="260" y="549"/>
                    <a:pt x="262" y="550"/>
                  </a:cubicBezTo>
                  <a:cubicBezTo>
                    <a:pt x="262" y="550"/>
                    <a:pt x="262" y="549"/>
                    <a:pt x="262" y="549"/>
                  </a:cubicBezTo>
                  <a:cubicBezTo>
                    <a:pt x="262" y="549"/>
                    <a:pt x="262" y="549"/>
                    <a:pt x="262" y="549"/>
                  </a:cubicBezTo>
                  <a:cubicBezTo>
                    <a:pt x="262" y="548"/>
                    <a:pt x="263" y="548"/>
                    <a:pt x="263" y="548"/>
                  </a:cubicBezTo>
                  <a:cubicBezTo>
                    <a:pt x="263" y="548"/>
                    <a:pt x="263" y="548"/>
                    <a:pt x="263" y="548"/>
                  </a:cubicBezTo>
                  <a:cubicBezTo>
                    <a:pt x="264" y="548"/>
                    <a:pt x="264" y="548"/>
                    <a:pt x="264" y="548"/>
                  </a:cubicBezTo>
                  <a:cubicBezTo>
                    <a:pt x="264" y="548"/>
                    <a:pt x="264" y="548"/>
                    <a:pt x="264" y="548"/>
                  </a:cubicBezTo>
                  <a:cubicBezTo>
                    <a:pt x="265" y="548"/>
                    <a:pt x="266" y="547"/>
                    <a:pt x="268" y="546"/>
                  </a:cubicBezTo>
                  <a:cubicBezTo>
                    <a:pt x="267" y="547"/>
                    <a:pt x="267" y="547"/>
                    <a:pt x="267" y="548"/>
                  </a:cubicBezTo>
                  <a:cubicBezTo>
                    <a:pt x="266" y="548"/>
                    <a:pt x="266" y="548"/>
                    <a:pt x="266" y="548"/>
                  </a:cubicBezTo>
                  <a:cubicBezTo>
                    <a:pt x="265" y="549"/>
                    <a:pt x="265" y="549"/>
                    <a:pt x="264" y="549"/>
                  </a:cubicBezTo>
                  <a:cubicBezTo>
                    <a:pt x="263" y="550"/>
                    <a:pt x="263" y="551"/>
                    <a:pt x="263" y="552"/>
                  </a:cubicBezTo>
                  <a:cubicBezTo>
                    <a:pt x="263" y="552"/>
                    <a:pt x="263" y="553"/>
                    <a:pt x="263" y="553"/>
                  </a:cubicBezTo>
                  <a:cubicBezTo>
                    <a:pt x="263" y="554"/>
                    <a:pt x="263" y="553"/>
                    <a:pt x="263" y="553"/>
                  </a:cubicBezTo>
                  <a:cubicBezTo>
                    <a:pt x="263" y="553"/>
                    <a:pt x="262" y="553"/>
                    <a:pt x="262" y="553"/>
                  </a:cubicBezTo>
                  <a:cubicBezTo>
                    <a:pt x="261" y="553"/>
                    <a:pt x="260" y="553"/>
                    <a:pt x="260" y="553"/>
                  </a:cubicBezTo>
                  <a:cubicBezTo>
                    <a:pt x="259" y="553"/>
                    <a:pt x="258" y="552"/>
                    <a:pt x="258" y="552"/>
                  </a:cubicBezTo>
                  <a:cubicBezTo>
                    <a:pt x="256" y="551"/>
                    <a:pt x="254" y="552"/>
                    <a:pt x="253" y="552"/>
                  </a:cubicBezTo>
                  <a:cubicBezTo>
                    <a:pt x="252" y="551"/>
                    <a:pt x="251" y="552"/>
                    <a:pt x="251" y="552"/>
                  </a:cubicBezTo>
                  <a:cubicBezTo>
                    <a:pt x="251" y="553"/>
                    <a:pt x="250" y="554"/>
                    <a:pt x="249" y="554"/>
                  </a:cubicBezTo>
                  <a:cubicBezTo>
                    <a:pt x="249" y="554"/>
                    <a:pt x="249" y="554"/>
                    <a:pt x="249" y="554"/>
                  </a:cubicBezTo>
                  <a:cubicBezTo>
                    <a:pt x="248" y="555"/>
                    <a:pt x="248" y="557"/>
                    <a:pt x="247" y="558"/>
                  </a:cubicBezTo>
                  <a:cubicBezTo>
                    <a:pt x="246" y="559"/>
                    <a:pt x="246" y="559"/>
                    <a:pt x="245" y="560"/>
                  </a:cubicBezTo>
                  <a:cubicBezTo>
                    <a:pt x="245" y="560"/>
                    <a:pt x="244" y="560"/>
                    <a:pt x="243" y="560"/>
                  </a:cubicBezTo>
                  <a:cubicBezTo>
                    <a:pt x="243" y="560"/>
                    <a:pt x="243" y="561"/>
                    <a:pt x="243" y="561"/>
                  </a:cubicBezTo>
                  <a:cubicBezTo>
                    <a:pt x="242" y="562"/>
                    <a:pt x="242" y="562"/>
                    <a:pt x="241" y="563"/>
                  </a:cubicBezTo>
                  <a:cubicBezTo>
                    <a:pt x="241" y="563"/>
                    <a:pt x="240" y="563"/>
                    <a:pt x="240" y="564"/>
                  </a:cubicBezTo>
                  <a:cubicBezTo>
                    <a:pt x="239" y="564"/>
                    <a:pt x="238" y="564"/>
                    <a:pt x="237" y="564"/>
                  </a:cubicBezTo>
                  <a:cubicBezTo>
                    <a:pt x="237" y="565"/>
                    <a:pt x="236" y="565"/>
                    <a:pt x="236" y="566"/>
                  </a:cubicBezTo>
                  <a:cubicBezTo>
                    <a:pt x="236" y="566"/>
                    <a:pt x="236" y="567"/>
                    <a:pt x="237" y="566"/>
                  </a:cubicBezTo>
                  <a:cubicBezTo>
                    <a:pt x="237" y="566"/>
                    <a:pt x="238" y="566"/>
                    <a:pt x="238" y="566"/>
                  </a:cubicBezTo>
                  <a:cubicBezTo>
                    <a:pt x="238" y="565"/>
                    <a:pt x="239" y="565"/>
                    <a:pt x="239" y="565"/>
                  </a:cubicBezTo>
                  <a:cubicBezTo>
                    <a:pt x="239" y="566"/>
                    <a:pt x="239" y="566"/>
                    <a:pt x="239" y="566"/>
                  </a:cubicBezTo>
                  <a:cubicBezTo>
                    <a:pt x="240" y="567"/>
                    <a:pt x="241" y="567"/>
                    <a:pt x="241" y="566"/>
                  </a:cubicBezTo>
                  <a:cubicBezTo>
                    <a:pt x="241" y="566"/>
                    <a:pt x="242" y="566"/>
                    <a:pt x="241" y="566"/>
                  </a:cubicBezTo>
                  <a:cubicBezTo>
                    <a:pt x="241" y="565"/>
                    <a:pt x="241" y="565"/>
                    <a:pt x="241" y="565"/>
                  </a:cubicBezTo>
                  <a:cubicBezTo>
                    <a:pt x="242" y="565"/>
                    <a:pt x="242" y="565"/>
                    <a:pt x="242" y="565"/>
                  </a:cubicBezTo>
                  <a:cubicBezTo>
                    <a:pt x="243" y="565"/>
                    <a:pt x="244" y="564"/>
                    <a:pt x="244" y="564"/>
                  </a:cubicBezTo>
                  <a:cubicBezTo>
                    <a:pt x="245" y="564"/>
                    <a:pt x="245" y="564"/>
                    <a:pt x="246" y="563"/>
                  </a:cubicBezTo>
                  <a:cubicBezTo>
                    <a:pt x="246" y="563"/>
                    <a:pt x="246" y="562"/>
                    <a:pt x="247" y="563"/>
                  </a:cubicBezTo>
                  <a:cubicBezTo>
                    <a:pt x="247" y="563"/>
                    <a:pt x="247" y="563"/>
                    <a:pt x="247" y="563"/>
                  </a:cubicBezTo>
                  <a:cubicBezTo>
                    <a:pt x="248" y="563"/>
                    <a:pt x="248" y="563"/>
                    <a:pt x="249" y="563"/>
                  </a:cubicBezTo>
                  <a:cubicBezTo>
                    <a:pt x="250" y="563"/>
                    <a:pt x="251" y="562"/>
                    <a:pt x="252" y="563"/>
                  </a:cubicBezTo>
                  <a:cubicBezTo>
                    <a:pt x="252" y="563"/>
                    <a:pt x="253" y="563"/>
                    <a:pt x="253" y="563"/>
                  </a:cubicBezTo>
                  <a:cubicBezTo>
                    <a:pt x="254" y="564"/>
                    <a:pt x="254" y="564"/>
                    <a:pt x="254" y="565"/>
                  </a:cubicBezTo>
                  <a:cubicBezTo>
                    <a:pt x="255" y="565"/>
                    <a:pt x="256" y="565"/>
                    <a:pt x="256" y="565"/>
                  </a:cubicBezTo>
                  <a:cubicBezTo>
                    <a:pt x="256" y="564"/>
                    <a:pt x="256" y="563"/>
                    <a:pt x="256" y="563"/>
                  </a:cubicBezTo>
                  <a:cubicBezTo>
                    <a:pt x="257" y="563"/>
                    <a:pt x="257" y="563"/>
                    <a:pt x="257" y="563"/>
                  </a:cubicBezTo>
                  <a:cubicBezTo>
                    <a:pt x="258" y="562"/>
                    <a:pt x="258" y="561"/>
                    <a:pt x="257" y="561"/>
                  </a:cubicBezTo>
                  <a:cubicBezTo>
                    <a:pt x="257" y="561"/>
                    <a:pt x="259" y="559"/>
                    <a:pt x="259" y="559"/>
                  </a:cubicBezTo>
                  <a:cubicBezTo>
                    <a:pt x="260" y="559"/>
                    <a:pt x="261" y="559"/>
                    <a:pt x="262" y="559"/>
                  </a:cubicBezTo>
                  <a:cubicBezTo>
                    <a:pt x="262" y="559"/>
                    <a:pt x="263" y="558"/>
                    <a:pt x="263" y="558"/>
                  </a:cubicBezTo>
                  <a:cubicBezTo>
                    <a:pt x="263" y="558"/>
                    <a:pt x="264" y="558"/>
                    <a:pt x="265" y="558"/>
                  </a:cubicBezTo>
                  <a:cubicBezTo>
                    <a:pt x="266" y="558"/>
                    <a:pt x="266" y="558"/>
                    <a:pt x="266" y="559"/>
                  </a:cubicBezTo>
                  <a:cubicBezTo>
                    <a:pt x="266" y="560"/>
                    <a:pt x="267" y="560"/>
                    <a:pt x="268" y="560"/>
                  </a:cubicBezTo>
                  <a:cubicBezTo>
                    <a:pt x="268" y="560"/>
                    <a:pt x="269" y="560"/>
                    <a:pt x="269" y="560"/>
                  </a:cubicBezTo>
                  <a:cubicBezTo>
                    <a:pt x="270" y="560"/>
                    <a:pt x="271" y="560"/>
                    <a:pt x="271" y="560"/>
                  </a:cubicBezTo>
                  <a:cubicBezTo>
                    <a:pt x="273" y="560"/>
                    <a:pt x="274" y="559"/>
                    <a:pt x="273" y="558"/>
                  </a:cubicBezTo>
                  <a:cubicBezTo>
                    <a:pt x="274" y="558"/>
                    <a:pt x="275" y="558"/>
                    <a:pt x="275" y="558"/>
                  </a:cubicBezTo>
                  <a:cubicBezTo>
                    <a:pt x="276" y="558"/>
                    <a:pt x="276" y="558"/>
                    <a:pt x="277" y="558"/>
                  </a:cubicBezTo>
                  <a:cubicBezTo>
                    <a:pt x="278" y="558"/>
                    <a:pt x="279" y="557"/>
                    <a:pt x="280" y="558"/>
                  </a:cubicBezTo>
                  <a:cubicBezTo>
                    <a:pt x="280" y="558"/>
                    <a:pt x="281" y="557"/>
                    <a:pt x="281" y="557"/>
                  </a:cubicBezTo>
                  <a:cubicBezTo>
                    <a:pt x="282" y="557"/>
                    <a:pt x="283" y="556"/>
                    <a:pt x="283" y="557"/>
                  </a:cubicBezTo>
                  <a:cubicBezTo>
                    <a:pt x="283" y="557"/>
                    <a:pt x="283" y="557"/>
                    <a:pt x="283" y="558"/>
                  </a:cubicBezTo>
                  <a:cubicBezTo>
                    <a:pt x="283" y="558"/>
                    <a:pt x="285" y="558"/>
                    <a:pt x="286" y="558"/>
                  </a:cubicBezTo>
                  <a:cubicBezTo>
                    <a:pt x="286" y="558"/>
                    <a:pt x="286" y="558"/>
                    <a:pt x="287" y="557"/>
                  </a:cubicBezTo>
                  <a:cubicBezTo>
                    <a:pt x="287" y="557"/>
                    <a:pt x="288" y="558"/>
                    <a:pt x="289" y="558"/>
                  </a:cubicBezTo>
                  <a:cubicBezTo>
                    <a:pt x="290" y="558"/>
                    <a:pt x="290" y="557"/>
                    <a:pt x="291" y="557"/>
                  </a:cubicBezTo>
                  <a:cubicBezTo>
                    <a:pt x="292" y="557"/>
                    <a:pt x="293" y="558"/>
                    <a:pt x="294" y="558"/>
                  </a:cubicBezTo>
                  <a:cubicBezTo>
                    <a:pt x="295" y="558"/>
                    <a:pt x="295" y="557"/>
                    <a:pt x="296" y="557"/>
                  </a:cubicBezTo>
                  <a:cubicBezTo>
                    <a:pt x="297" y="557"/>
                    <a:pt x="297" y="557"/>
                    <a:pt x="298" y="557"/>
                  </a:cubicBezTo>
                  <a:cubicBezTo>
                    <a:pt x="299" y="557"/>
                    <a:pt x="300" y="556"/>
                    <a:pt x="300" y="556"/>
                  </a:cubicBezTo>
                  <a:cubicBezTo>
                    <a:pt x="301" y="556"/>
                    <a:pt x="301" y="556"/>
                    <a:pt x="301" y="556"/>
                  </a:cubicBezTo>
                  <a:cubicBezTo>
                    <a:pt x="301" y="555"/>
                    <a:pt x="301" y="555"/>
                    <a:pt x="302" y="555"/>
                  </a:cubicBezTo>
                  <a:cubicBezTo>
                    <a:pt x="302" y="554"/>
                    <a:pt x="303" y="554"/>
                    <a:pt x="303" y="554"/>
                  </a:cubicBezTo>
                  <a:cubicBezTo>
                    <a:pt x="303" y="554"/>
                    <a:pt x="304" y="554"/>
                    <a:pt x="304" y="554"/>
                  </a:cubicBezTo>
                  <a:cubicBezTo>
                    <a:pt x="305" y="554"/>
                    <a:pt x="305" y="553"/>
                    <a:pt x="305" y="553"/>
                  </a:cubicBezTo>
                  <a:cubicBezTo>
                    <a:pt x="306" y="553"/>
                    <a:pt x="306" y="553"/>
                    <a:pt x="306" y="553"/>
                  </a:cubicBezTo>
                  <a:cubicBezTo>
                    <a:pt x="306" y="552"/>
                    <a:pt x="305" y="551"/>
                    <a:pt x="306" y="550"/>
                  </a:cubicBezTo>
                  <a:cubicBezTo>
                    <a:pt x="306" y="550"/>
                    <a:pt x="306" y="550"/>
                    <a:pt x="306" y="550"/>
                  </a:cubicBezTo>
                  <a:cubicBezTo>
                    <a:pt x="305" y="550"/>
                    <a:pt x="305" y="550"/>
                    <a:pt x="304" y="550"/>
                  </a:cubicBezTo>
                  <a:cubicBezTo>
                    <a:pt x="303" y="550"/>
                    <a:pt x="302" y="551"/>
                    <a:pt x="302" y="551"/>
                  </a:cubicBezTo>
                  <a:cubicBezTo>
                    <a:pt x="301" y="551"/>
                    <a:pt x="300" y="551"/>
                    <a:pt x="300" y="551"/>
                  </a:cubicBezTo>
                  <a:cubicBezTo>
                    <a:pt x="298" y="551"/>
                    <a:pt x="299" y="550"/>
                    <a:pt x="299" y="550"/>
                  </a:cubicBezTo>
                  <a:cubicBezTo>
                    <a:pt x="298" y="549"/>
                    <a:pt x="298" y="549"/>
                    <a:pt x="298" y="549"/>
                  </a:cubicBezTo>
                  <a:cubicBezTo>
                    <a:pt x="297" y="549"/>
                    <a:pt x="297" y="549"/>
                    <a:pt x="297" y="548"/>
                  </a:cubicBezTo>
                  <a:cubicBezTo>
                    <a:pt x="297" y="548"/>
                    <a:pt x="296" y="548"/>
                    <a:pt x="296" y="548"/>
                  </a:cubicBezTo>
                  <a:cubicBezTo>
                    <a:pt x="296" y="548"/>
                    <a:pt x="297" y="548"/>
                    <a:pt x="297" y="548"/>
                  </a:cubicBezTo>
                  <a:cubicBezTo>
                    <a:pt x="298" y="547"/>
                    <a:pt x="300" y="548"/>
                    <a:pt x="300" y="547"/>
                  </a:cubicBezTo>
                  <a:cubicBezTo>
                    <a:pt x="300" y="546"/>
                    <a:pt x="300" y="546"/>
                    <a:pt x="300" y="546"/>
                  </a:cubicBezTo>
                  <a:cubicBezTo>
                    <a:pt x="300" y="546"/>
                    <a:pt x="299" y="546"/>
                    <a:pt x="298" y="545"/>
                  </a:cubicBezTo>
                  <a:cubicBezTo>
                    <a:pt x="298" y="545"/>
                    <a:pt x="298" y="545"/>
                    <a:pt x="298" y="545"/>
                  </a:cubicBezTo>
                  <a:cubicBezTo>
                    <a:pt x="299" y="545"/>
                    <a:pt x="299" y="545"/>
                    <a:pt x="299" y="544"/>
                  </a:cubicBezTo>
                  <a:cubicBezTo>
                    <a:pt x="300" y="544"/>
                    <a:pt x="301" y="545"/>
                    <a:pt x="301" y="545"/>
                  </a:cubicBezTo>
                  <a:cubicBezTo>
                    <a:pt x="302" y="545"/>
                    <a:pt x="303" y="545"/>
                    <a:pt x="304" y="544"/>
                  </a:cubicBezTo>
                  <a:cubicBezTo>
                    <a:pt x="304" y="544"/>
                    <a:pt x="304" y="543"/>
                    <a:pt x="304" y="543"/>
                  </a:cubicBezTo>
                  <a:cubicBezTo>
                    <a:pt x="303" y="543"/>
                    <a:pt x="303" y="543"/>
                    <a:pt x="303" y="543"/>
                  </a:cubicBezTo>
                  <a:cubicBezTo>
                    <a:pt x="302" y="542"/>
                    <a:pt x="303" y="542"/>
                    <a:pt x="303" y="541"/>
                  </a:cubicBezTo>
                  <a:cubicBezTo>
                    <a:pt x="303" y="541"/>
                    <a:pt x="304" y="542"/>
                    <a:pt x="305" y="542"/>
                  </a:cubicBezTo>
                  <a:cubicBezTo>
                    <a:pt x="305" y="541"/>
                    <a:pt x="305" y="541"/>
                    <a:pt x="306" y="541"/>
                  </a:cubicBezTo>
                  <a:cubicBezTo>
                    <a:pt x="306" y="541"/>
                    <a:pt x="306" y="541"/>
                    <a:pt x="307" y="541"/>
                  </a:cubicBezTo>
                  <a:cubicBezTo>
                    <a:pt x="307" y="540"/>
                    <a:pt x="307" y="540"/>
                    <a:pt x="307" y="539"/>
                  </a:cubicBezTo>
                  <a:cubicBezTo>
                    <a:pt x="307" y="538"/>
                    <a:pt x="307" y="538"/>
                    <a:pt x="308" y="537"/>
                  </a:cubicBezTo>
                  <a:cubicBezTo>
                    <a:pt x="309" y="537"/>
                    <a:pt x="309" y="536"/>
                    <a:pt x="309" y="535"/>
                  </a:cubicBezTo>
                  <a:cubicBezTo>
                    <a:pt x="308" y="535"/>
                    <a:pt x="308" y="533"/>
                    <a:pt x="308" y="532"/>
                  </a:cubicBezTo>
                  <a:cubicBezTo>
                    <a:pt x="308" y="532"/>
                    <a:pt x="308" y="532"/>
                    <a:pt x="307" y="532"/>
                  </a:cubicBezTo>
                  <a:cubicBezTo>
                    <a:pt x="307" y="532"/>
                    <a:pt x="306" y="531"/>
                    <a:pt x="306" y="530"/>
                  </a:cubicBezTo>
                  <a:cubicBezTo>
                    <a:pt x="305" y="530"/>
                    <a:pt x="305" y="530"/>
                    <a:pt x="305" y="530"/>
                  </a:cubicBezTo>
                  <a:cubicBezTo>
                    <a:pt x="304" y="530"/>
                    <a:pt x="303" y="530"/>
                    <a:pt x="303" y="529"/>
                  </a:cubicBezTo>
                  <a:cubicBezTo>
                    <a:pt x="302" y="529"/>
                    <a:pt x="300" y="529"/>
                    <a:pt x="299" y="529"/>
                  </a:cubicBezTo>
                  <a:cubicBezTo>
                    <a:pt x="298" y="529"/>
                    <a:pt x="297" y="529"/>
                    <a:pt x="296" y="529"/>
                  </a:cubicBezTo>
                  <a:cubicBezTo>
                    <a:pt x="296" y="530"/>
                    <a:pt x="295" y="531"/>
                    <a:pt x="295" y="531"/>
                  </a:cubicBezTo>
                  <a:cubicBezTo>
                    <a:pt x="295" y="531"/>
                    <a:pt x="295" y="531"/>
                    <a:pt x="295" y="531"/>
                  </a:cubicBezTo>
                  <a:cubicBezTo>
                    <a:pt x="295" y="531"/>
                    <a:pt x="295" y="531"/>
                    <a:pt x="295" y="531"/>
                  </a:cubicBezTo>
                  <a:cubicBezTo>
                    <a:pt x="295" y="531"/>
                    <a:pt x="294" y="530"/>
                    <a:pt x="294" y="530"/>
                  </a:cubicBezTo>
                  <a:cubicBezTo>
                    <a:pt x="293" y="530"/>
                    <a:pt x="293" y="530"/>
                    <a:pt x="292" y="530"/>
                  </a:cubicBezTo>
                  <a:cubicBezTo>
                    <a:pt x="292" y="529"/>
                    <a:pt x="293" y="529"/>
                    <a:pt x="294" y="528"/>
                  </a:cubicBezTo>
                  <a:cubicBezTo>
                    <a:pt x="294" y="528"/>
                    <a:pt x="294" y="528"/>
                    <a:pt x="294" y="527"/>
                  </a:cubicBezTo>
                  <a:cubicBezTo>
                    <a:pt x="294" y="527"/>
                    <a:pt x="295" y="527"/>
                    <a:pt x="295" y="526"/>
                  </a:cubicBezTo>
                  <a:cubicBezTo>
                    <a:pt x="295" y="526"/>
                    <a:pt x="295" y="525"/>
                    <a:pt x="295" y="525"/>
                  </a:cubicBezTo>
                  <a:cubicBezTo>
                    <a:pt x="294" y="524"/>
                    <a:pt x="294" y="523"/>
                    <a:pt x="293" y="523"/>
                  </a:cubicBezTo>
                  <a:cubicBezTo>
                    <a:pt x="292" y="522"/>
                    <a:pt x="291" y="522"/>
                    <a:pt x="291" y="521"/>
                  </a:cubicBezTo>
                  <a:cubicBezTo>
                    <a:pt x="290" y="521"/>
                    <a:pt x="290" y="521"/>
                    <a:pt x="290" y="521"/>
                  </a:cubicBezTo>
                  <a:cubicBezTo>
                    <a:pt x="290" y="521"/>
                    <a:pt x="289" y="521"/>
                    <a:pt x="289" y="520"/>
                  </a:cubicBezTo>
                  <a:cubicBezTo>
                    <a:pt x="289" y="520"/>
                    <a:pt x="289" y="520"/>
                    <a:pt x="289" y="520"/>
                  </a:cubicBezTo>
                  <a:cubicBezTo>
                    <a:pt x="288" y="520"/>
                    <a:pt x="288" y="520"/>
                    <a:pt x="288" y="519"/>
                  </a:cubicBezTo>
                  <a:cubicBezTo>
                    <a:pt x="289" y="519"/>
                    <a:pt x="290" y="520"/>
                    <a:pt x="291" y="520"/>
                  </a:cubicBezTo>
                  <a:cubicBezTo>
                    <a:pt x="292" y="521"/>
                    <a:pt x="292" y="521"/>
                    <a:pt x="293" y="520"/>
                  </a:cubicBezTo>
                  <a:cubicBezTo>
                    <a:pt x="293" y="520"/>
                    <a:pt x="293" y="520"/>
                    <a:pt x="293" y="520"/>
                  </a:cubicBezTo>
                  <a:cubicBezTo>
                    <a:pt x="293" y="520"/>
                    <a:pt x="292" y="520"/>
                    <a:pt x="292" y="519"/>
                  </a:cubicBezTo>
                  <a:cubicBezTo>
                    <a:pt x="292" y="520"/>
                    <a:pt x="292" y="518"/>
                    <a:pt x="292" y="518"/>
                  </a:cubicBezTo>
                  <a:cubicBezTo>
                    <a:pt x="291" y="518"/>
                    <a:pt x="291" y="517"/>
                    <a:pt x="291" y="516"/>
                  </a:cubicBezTo>
                  <a:cubicBezTo>
                    <a:pt x="291" y="516"/>
                    <a:pt x="291" y="515"/>
                    <a:pt x="291" y="514"/>
                  </a:cubicBezTo>
                  <a:cubicBezTo>
                    <a:pt x="291" y="514"/>
                    <a:pt x="291" y="513"/>
                    <a:pt x="290" y="513"/>
                  </a:cubicBezTo>
                  <a:cubicBezTo>
                    <a:pt x="289" y="513"/>
                    <a:pt x="289" y="512"/>
                    <a:pt x="288" y="511"/>
                  </a:cubicBezTo>
                  <a:cubicBezTo>
                    <a:pt x="288" y="510"/>
                    <a:pt x="287" y="509"/>
                    <a:pt x="287" y="509"/>
                  </a:cubicBezTo>
                  <a:cubicBezTo>
                    <a:pt x="286" y="509"/>
                    <a:pt x="285" y="509"/>
                    <a:pt x="285" y="509"/>
                  </a:cubicBezTo>
                  <a:cubicBezTo>
                    <a:pt x="284" y="508"/>
                    <a:pt x="284" y="508"/>
                    <a:pt x="283" y="508"/>
                  </a:cubicBezTo>
                  <a:cubicBezTo>
                    <a:pt x="282" y="508"/>
                    <a:pt x="281" y="507"/>
                    <a:pt x="281" y="506"/>
                  </a:cubicBezTo>
                  <a:cubicBezTo>
                    <a:pt x="281" y="506"/>
                    <a:pt x="281" y="505"/>
                    <a:pt x="280" y="505"/>
                  </a:cubicBezTo>
                  <a:cubicBezTo>
                    <a:pt x="280" y="504"/>
                    <a:pt x="280" y="503"/>
                    <a:pt x="280" y="502"/>
                  </a:cubicBezTo>
                  <a:cubicBezTo>
                    <a:pt x="280" y="501"/>
                    <a:pt x="279" y="501"/>
                    <a:pt x="279" y="500"/>
                  </a:cubicBezTo>
                  <a:cubicBezTo>
                    <a:pt x="279" y="499"/>
                    <a:pt x="279" y="499"/>
                    <a:pt x="279" y="498"/>
                  </a:cubicBezTo>
                  <a:cubicBezTo>
                    <a:pt x="279" y="497"/>
                    <a:pt x="278" y="496"/>
                    <a:pt x="278" y="495"/>
                  </a:cubicBezTo>
                  <a:cubicBezTo>
                    <a:pt x="278" y="495"/>
                    <a:pt x="277" y="495"/>
                    <a:pt x="277" y="495"/>
                  </a:cubicBezTo>
                  <a:cubicBezTo>
                    <a:pt x="276" y="495"/>
                    <a:pt x="276" y="494"/>
                    <a:pt x="276" y="493"/>
                  </a:cubicBezTo>
                  <a:cubicBezTo>
                    <a:pt x="276" y="493"/>
                    <a:pt x="276" y="493"/>
                    <a:pt x="276" y="493"/>
                  </a:cubicBezTo>
                  <a:cubicBezTo>
                    <a:pt x="275" y="492"/>
                    <a:pt x="275" y="492"/>
                    <a:pt x="274" y="491"/>
                  </a:cubicBezTo>
                  <a:cubicBezTo>
                    <a:pt x="274" y="491"/>
                    <a:pt x="273" y="491"/>
                    <a:pt x="273" y="490"/>
                  </a:cubicBezTo>
                  <a:cubicBezTo>
                    <a:pt x="272" y="490"/>
                    <a:pt x="270" y="489"/>
                    <a:pt x="269" y="489"/>
                  </a:cubicBezTo>
                  <a:cubicBezTo>
                    <a:pt x="268" y="489"/>
                    <a:pt x="267" y="490"/>
                    <a:pt x="267" y="490"/>
                  </a:cubicBezTo>
                  <a:cubicBezTo>
                    <a:pt x="266" y="490"/>
                    <a:pt x="265" y="491"/>
                    <a:pt x="264" y="490"/>
                  </a:cubicBezTo>
                  <a:cubicBezTo>
                    <a:pt x="264" y="490"/>
                    <a:pt x="264" y="490"/>
                    <a:pt x="263" y="490"/>
                  </a:cubicBezTo>
                  <a:cubicBezTo>
                    <a:pt x="263" y="490"/>
                    <a:pt x="261" y="490"/>
                    <a:pt x="260" y="490"/>
                  </a:cubicBezTo>
                  <a:cubicBezTo>
                    <a:pt x="260" y="489"/>
                    <a:pt x="260" y="489"/>
                    <a:pt x="260" y="488"/>
                  </a:cubicBezTo>
                  <a:cubicBezTo>
                    <a:pt x="260" y="488"/>
                    <a:pt x="260" y="488"/>
                    <a:pt x="260" y="488"/>
                  </a:cubicBezTo>
                  <a:cubicBezTo>
                    <a:pt x="261" y="488"/>
                    <a:pt x="263" y="489"/>
                    <a:pt x="264" y="489"/>
                  </a:cubicBezTo>
                  <a:cubicBezTo>
                    <a:pt x="265" y="489"/>
                    <a:pt x="265" y="489"/>
                    <a:pt x="265" y="488"/>
                  </a:cubicBezTo>
                  <a:cubicBezTo>
                    <a:pt x="265" y="488"/>
                    <a:pt x="266" y="488"/>
                    <a:pt x="266" y="488"/>
                  </a:cubicBezTo>
                  <a:cubicBezTo>
                    <a:pt x="266" y="487"/>
                    <a:pt x="266" y="487"/>
                    <a:pt x="267" y="487"/>
                  </a:cubicBezTo>
                  <a:cubicBezTo>
                    <a:pt x="267" y="488"/>
                    <a:pt x="267" y="487"/>
                    <a:pt x="268" y="487"/>
                  </a:cubicBezTo>
                  <a:cubicBezTo>
                    <a:pt x="269" y="486"/>
                    <a:pt x="269" y="487"/>
                    <a:pt x="270" y="486"/>
                  </a:cubicBezTo>
                  <a:cubicBezTo>
                    <a:pt x="271" y="485"/>
                    <a:pt x="269" y="485"/>
                    <a:pt x="269" y="484"/>
                  </a:cubicBezTo>
                  <a:cubicBezTo>
                    <a:pt x="269" y="484"/>
                    <a:pt x="269" y="484"/>
                    <a:pt x="268" y="484"/>
                  </a:cubicBezTo>
                  <a:cubicBezTo>
                    <a:pt x="268" y="484"/>
                    <a:pt x="267" y="485"/>
                    <a:pt x="266" y="485"/>
                  </a:cubicBezTo>
                  <a:cubicBezTo>
                    <a:pt x="266" y="485"/>
                    <a:pt x="264" y="485"/>
                    <a:pt x="265" y="484"/>
                  </a:cubicBezTo>
                  <a:cubicBezTo>
                    <a:pt x="266" y="483"/>
                    <a:pt x="267" y="483"/>
                    <a:pt x="268" y="483"/>
                  </a:cubicBezTo>
                  <a:cubicBezTo>
                    <a:pt x="268" y="484"/>
                    <a:pt x="269" y="483"/>
                    <a:pt x="269" y="483"/>
                  </a:cubicBezTo>
                  <a:cubicBezTo>
                    <a:pt x="270" y="482"/>
                    <a:pt x="270" y="482"/>
                    <a:pt x="270" y="481"/>
                  </a:cubicBezTo>
                  <a:cubicBezTo>
                    <a:pt x="271" y="481"/>
                    <a:pt x="272" y="481"/>
                    <a:pt x="272" y="480"/>
                  </a:cubicBezTo>
                  <a:cubicBezTo>
                    <a:pt x="272" y="480"/>
                    <a:pt x="273" y="480"/>
                    <a:pt x="273" y="479"/>
                  </a:cubicBezTo>
                  <a:cubicBezTo>
                    <a:pt x="273" y="479"/>
                    <a:pt x="274" y="478"/>
                    <a:pt x="274" y="478"/>
                  </a:cubicBezTo>
                  <a:cubicBezTo>
                    <a:pt x="275" y="478"/>
                    <a:pt x="275" y="477"/>
                    <a:pt x="275" y="476"/>
                  </a:cubicBezTo>
                  <a:cubicBezTo>
                    <a:pt x="275" y="475"/>
                    <a:pt x="275" y="474"/>
                    <a:pt x="275" y="473"/>
                  </a:cubicBezTo>
                  <a:cubicBezTo>
                    <a:pt x="275" y="473"/>
                    <a:pt x="277" y="471"/>
                    <a:pt x="277" y="471"/>
                  </a:cubicBezTo>
                  <a:cubicBezTo>
                    <a:pt x="278" y="471"/>
                    <a:pt x="280" y="470"/>
                    <a:pt x="279" y="469"/>
                  </a:cubicBezTo>
                  <a:cubicBezTo>
                    <a:pt x="278" y="469"/>
                    <a:pt x="278" y="469"/>
                    <a:pt x="277" y="468"/>
                  </a:cubicBezTo>
                  <a:cubicBezTo>
                    <a:pt x="276" y="468"/>
                    <a:pt x="276" y="468"/>
                    <a:pt x="276" y="468"/>
                  </a:cubicBezTo>
                  <a:cubicBezTo>
                    <a:pt x="275" y="468"/>
                    <a:pt x="274" y="468"/>
                    <a:pt x="273" y="467"/>
                  </a:cubicBezTo>
                  <a:cubicBezTo>
                    <a:pt x="272" y="467"/>
                    <a:pt x="271" y="467"/>
                    <a:pt x="270" y="467"/>
                  </a:cubicBezTo>
                  <a:cubicBezTo>
                    <a:pt x="269" y="467"/>
                    <a:pt x="269" y="467"/>
                    <a:pt x="268" y="467"/>
                  </a:cubicBezTo>
                  <a:cubicBezTo>
                    <a:pt x="268" y="467"/>
                    <a:pt x="267" y="467"/>
                    <a:pt x="267" y="467"/>
                  </a:cubicBezTo>
                  <a:cubicBezTo>
                    <a:pt x="266" y="467"/>
                    <a:pt x="266" y="467"/>
                    <a:pt x="265" y="467"/>
                  </a:cubicBezTo>
                  <a:cubicBezTo>
                    <a:pt x="265" y="467"/>
                    <a:pt x="265" y="467"/>
                    <a:pt x="264" y="467"/>
                  </a:cubicBezTo>
                  <a:cubicBezTo>
                    <a:pt x="264" y="467"/>
                    <a:pt x="264" y="467"/>
                    <a:pt x="264" y="467"/>
                  </a:cubicBezTo>
                  <a:cubicBezTo>
                    <a:pt x="264" y="468"/>
                    <a:pt x="263" y="468"/>
                    <a:pt x="262" y="468"/>
                  </a:cubicBezTo>
                  <a:cubicBezTo>
                    <a:pt x="261" y="469"/>
                    <a:pt x="260" y="469"/>
                    <a:pt x="259" y="469"/>
                  </a:cubicBezTo>
                  <a:cubicBezTo>
                    <a:pt x="260" y="469"/>
                    <a:pt x="258" y="469"/>
                    <a:pt x="258" y="469"/>
                  </a:cubicBezTo>
                  <a:cubicBezTo>
                    <a:pt x="258" y="469"/>
                    <a:pt x="259" y="468"/>
                    <a:pt x="259" y="468"/>
                  </a:cubicBezTo>
                  <a:cubicBezTo>
                    <a:pt x="260" y="467"/>
                    <a:pt x="261" y="466"/>
                    <a:pt x="262" y="466"/>
                  </a:cubicBezTo>
                  <a:cubicBezTo>
                    <a:pt x="262" y="466"/>
                    <a:pt x="262" y="466"/>
                    <a:pt x="262" y="466"/>
                  </a:cubicBezTo>
                  <a:cubicBezTo>
                    <a:pt x="262" y="465"/>
                    <a:pt x="259" y="465"/>
                    <a:pt x="259" y="465"/>
                  </a:cubicBezTo>
                  <a:cubicBezTo>
                    <a:pt x="259" y="464"/>
                    <a:pt x="259" y="464"/>
                    <a:pt x="260" y="463"/>
                  </a:cubicBezTo>
                  <a:cubicBezTo>
                    <a:pt x="261" y="463"/>
                    <a:pt x="262" y="463"/>
                    <a:pt x="263" y="462"/>
                  </a:cubicBezTo>
                  <a:cubicBezTo>
                    <a:pt x="263" y="462"/>
                    <a:pt x="263" y="462"/>
                    <a:pt x="264" y="462"/>
                  </a:cubicBezTo>
                  <a:cubicBezTo>
                    <a:pt x="264" y="462"/>
                    <a:pt x="265" y="461"/>
                    <a:pt x="265" y="461"/>
                  </a:cubicBezTo>
                  <a:cubicBezTo>
                    <a:pt x="266" y="460"/>
                    <a:pt x="266" y="460"/>
                    <a:pt x="267" y="459"/>
                  </a:cubicBezTo>
                  <a:cubicBezTo>
                    <a:pt x="267" y="459"/>
                    <a:pt x="268" y="459"/>
                    <a:pt x="268" y="458"/>
                  </a:cubicBezTo>
                  <a:cubicBezTo>
                    <a:pt x="269" y="457"/>
                    <a:pt x="269" y="457"/>
                    <a:pt x="268" y="456"/>
                  </a:cubicBezTo>
                  <a:cubicBezTo>
                    <a:pt x="268" y="456"/>
                    <a:pt x="269" y="455"/>
                    <a:pt x="269" y="455"/>
                  </a:cubicBezTo>
                  <a:cubicBezTo>
                    <a:pt x="269" y="455"/>
                    <a:pt x="269" y="455"/>
                    <a:pt x="269" y="455"/>
                  </a:cubicBezTo>
                  <a:cubicBezTo>
                    <a:pt x="269" y="455"/>
                    <a:pt x="269" y="455"/>
                    <a:pt x="269" y="455"/>
                  </a:cubicBezTo>
                  <a:cubicBezTo>
                    <a:pt x="269" y="454"/>
                    <a:pt x="269" y="454"/>
                    <a:pt x="268" y="454"/>
                  </a:cubicBezTo>
                  <a:cubicBezTo>
                    <a:pt x="268" y="454"/>
                    <a:pt x="268" y="454"/>
                    <a:pt x="268" y="454"/>
                  </a:cubicBezTo>
                  <a:cubicBezTo>
                    <a:pt x="267" y="454"/>
                    <a:pt x="267" y="455"/>
                    <a:pt x="266" y="455"/>
                  </a:cubicBezTo>
                  <a:cubicBezTo>
                    <a:pt x="265" y="455"/>
                    <a:pt x="264" y="454"/>
                    <a:pt x="264" y="455"/>
                  </a:cubicBezTo>
                  <a:cubicBezTo>
                    <a:pt x="263" y="456"/>
                    <a:pt x="262" y="455"/>
                    <a:pt x="262" y="455"/>
                  </a:cubicBezTo>
                  <a:cubicBezTo>
                    <a:pt x="261" y="455"/>
                    <a:pt x="260" y="456"/>
                    <a:pt x="260" y="455"/>
                  </a:cubicBezTo>
                  <a:cubicBezTo>
                    <a:pt x="259" y="455"/>
                    <a:pt x="258" y="456"/>
                    <a:pt x="257" y="457"/>
                  </a:cubicBezTo>
                  <a:cubicBezTo>
                    <a:pt x="257" y="456"/>
                    <a:pt x="257" y="455"/>
                    <a:pt x="257" y="455"/>
                  </a:cubicBezTo>
                  <a:cubicBezTo>
                    <a:pt x="256" y="455"/>
                    <a:pt x="256" y="455"/>
                    <a:pt x="256" y="455"/>
                  </a:cubicBezTo>
                  <a:cubicBezTo>
                    <a:pt x="256" y="456"/>
                    <a:pt x="255" y="456"/>
                    <a:pt x="255" y="457"/>
                  </a:cubicBezTo>
                  <a:cubicBezTo>
                    <a:pt x="255" y="456"/>
                    <a:pt x="255" y="456"/>
                    <a:pt x="254" y="455"/>
                  </a:cubicBezTo>
                  <a:cubicBezTo>
                    <a:pt x="254" y="455"/>
                    <a:pt x="253" y="454"/>
                    <a:pt x="253" y="455"/>
                  </a:cubicBezTo>
                  <a:cubicBezTo>
                    <a:pt x="253" y="455"/>
                    <a:pt x="253" y="455"/>
                    <a:pt x="252" y="455"/>
                  </a:cubicBezTo>
                  <a:cubicBezTo>
                    <a:pt x="252" y="456"/>
                    <a:pt x="252" y="456"/>
                    <a:pt x="251" y="457"/>
                  </a:cubicBezTo>
                  <a:cubicBezTo>
                    <a:pt x="251" y="457"/>
                    <a:pt x="250" y="458"/>
                    <a:pt x="251" y="459"/>
                  </a:cubicBezTo>
                  <a:cubicBezTo>
                    <a:pt x="250" y="459"/>
                    <a:pt x="250" y="459"/>
                    <a:pt x="250" y="459"/>
                  </a:cubicBezTo>
                  <a:cubicBezTo>
                    <a:pt x="250" y="459"/>
                    <a:pt x="250" y="460"/>
                    <a:pt x="250" y="460"/>
                  </a:cubicBezTo>
                  <a:cubicBezTo>
                    <a:pt x="250" y="460"/>
                    <a:pt x="250" y="461"/>
                    <a:pt x="249" y="462"/>
                  </a:cubicBezTo>
                  <a:cubicBezTo>
                    <a:pt x="249" y="462"/>
                    <a:pt x="249" y="462"/>
                    <a:pt x="249" y="462"/>
                  </a:cubicBezTo>
                  <a:cubicBezTo>
                    <a:pt x="250" y="463"/>
                    <a:pt x="251" y="463"/>
                    <a:pt x="251" y="464"/>
                  </a:cubicBezTo>
                  <a:cubicBezTo>
                    <a:pt x="251" y="464"/>
                    <a:pt x="252" y="464"/>
                    <a:pt x="252" y="465"/>
                  </a:cubicBezTo>
                  <a:cubicBezTo>
                    <a:pt x="252" y="465"/>
                    <a:pt x="251" y="465"/>
                    <a:pt x="251" y="464"/>
                  </a:cubicBezTo>
                  <a:cubicBezTo>
                    <a:pt x="251" y="464"/>
                    <a:pt x="250" y="464"/>
                    <a:pt x="250" y="464"/>
                  </a:cubicBezTo>
                  <a:cubicBezTo>
                    <a:pt x="250" y="464"/>
                    <a:pt x="250" y="464"/>
                    <a:pt x="249" y="464"/>
                  </a:cubicBezTo>
                  <a:cubicBezTo>
                    <a:pt x="249" y="464"/>
                    <a:pt x="249" y="464"/>
                    <a:pt x="248" y="464"/>
                  </a:cubicBezTo>
                  <a:cubicBezTo>
                    <a:pt x="248" y="464"/>
                    <a:pt x="248" y="463"/>
                    <a:pt x="247" y="463"/>
                  </a:cubicBezTo>
                  <a:cubicBezTo>
                    <a:pt x="247" y="463"/>
                    <a:pt x="247" y="463"/>
                    <a:pt x="247" y="463"/>
                  </a:cubicBezTo>
                  <a:cubicBezTo>
                    <a:pt x="247" y="463"/>
                    <a:pt x="247" y="464"/>
                    <a:pt x="247" y="465"/>
                  </a:cubicBezTo>
                  <a:cubicBezTo>
                    <a:pt x="246" y="464"/>
                    <a:pt x="246" y="464"/>
                    <a:pt x="245" y="464"/>
                  </a:cubicBezTo>
                  <a:cubicBezTo>
                    <a:pt x="245" y="465"/>
                    <a:pt x="245" y="465"/>
                    <a:pt x="245" y="466"/>
                  </a:cubicBezTo>
                  <a:close/>
                  <a:moveTo>
                    <a:pt x="279" y="559"/>
                  </a:moveTo>
                  <a:cubicBezTo>
                    <a:pt x="278" y="559"/>
                    <a:pt x="278" y="559"/>
                    <a:pt x="278" y="559"/>
                  </a:cubicBezTo>
                  <a:cubicBezTo>
                    <a:pt x="277" y="559"/>
                    <a:pt x="277" y="560"/>
                    <a:pt x="277" y="560"/>
                  </a:cubicBezTo>
                  <a:cubicBezTo>
                    <a:pt x="277" y="560"/>
                    <a:pt x="277" y="560"/>
                    <a:pt x="277" y="560"/>
                  </a:cubicBezTo>
                  <a:cubicBezTo>
                    <a:pt x="278" y="560"/>
                    <a:pt x="278" y="560"/>
                    <a:pt x="278" y="560"/>
                  </a:cubicBezTo>
                  <a:cubicBezTo>
                    <a:pt x="278" y="560"/>
                    <a:pt x="278" y="560"/>
                    <a:pt x="278" y="560"/>
                  </a:cubicBezTo>
                  <a:cubicBezTo>
                    <a:pt x="278" y="560"/>
                    <a:pt x="278" y="560"/>
                    <a:pt x="278" y="560"/>
                  </a:cubicBezTo>
                  <a:cubicBezTo>
                    <a:pt x="279" y="560"/>
                    <a:pt x="279" y="561"/>
                    <a:pt x="279" y="561"/>
                  </a:cubicBezTo>
                  <a:cubicBezTo>
                    <a:pt x="280" y="561"/>
                    <a:pt x="280" y="560"/>
                    <a:pt x="280" y="560"/>
                  </a:cubicBezTo>
                  <a:cubicBezTo>
                    <a:pt x="280" y="559"/>
                    <a:pt x="280" y="559"/>
                    <a:pt x="279" y="559"/>
                  </a:cubicBezTo>
                  <a:cubicBezTo>
                    <a:pt x="279" y="559"/>
                    <a:pt x="279" y="559"/>
                    <a:pt x="279" y="559"/>
                  </a:cubicBezTo>
                  <a:close/>
                  <a:moveTo>
                    <a:pt x="247" y="495"/>
                  </a:moveTo>
                  <a:cubicBezTo>
                    <a:pt x="247" y="496"/>
                    <a:pt x="247" y="496"/>
                    <a:pt x="248" y="496"/>
                  </a:cubicBezTo>
                  <a:cubicBezTo>
                    <a:pt x="248" y="495"/>
                    <a:pt x="248" y="494"/>
                    <a:pt x="248" y="493"/>
                  </a:cubicBezTo>
                  <a:cubicBezTo>
                    <a:pt x="248" y="493"/>
                    <a:pt x="248" y="493"/>
                    <a:pt x="248" y="493"/>
                  </a:cubicBezTo>
                  <a:cubicBezTo>
                    <a:pt x="248" y="493"/>
                    <a:pt x="248" y="493"/>
                    <a:pt x="247" y="493"/>
                  </a:cubicBezTo>
                  <a:cubicBezTo>
                    <a:pt x="247" y="493"/>
                    <a:pt x="246" y="494"/>
                    <a:pt x="246" y="494"/>
                  </a:cubicBezTo>
                  <a:cubicBezTo>
                    <a:pt x="246" y="494"/>
                    <a:pt x="246" y="495"/>
                    <a:pt x="247" y="495"/>
                  </a:cubicBezTo>
                  <a:cubicBezTo>
                    <a:pt x="247" y="495"/>
                    <a:pt x="247" y="495"/>
                    <a:pt x="247" y="495"/>
                  </a:cubicBezTo>
                  <a:cubicBezTo>
                    <a:pt x="247" y="495"/>
                    <a:pt x="247" y="495"/>
                    <a:pt x="247" y="495"/>
                  </a:cubicBezTo>
                  <a:cubicBezTo>
                    <a:pt x="247" y="495"/>
                    <a:pt x="247" y="495"/>
                    <a:pt x="247" y="495"/>
                  </a:cubicBezTo>
                  <a:close/>
                  <a:moveTo>
                    <a:pt x="237" y="459"/>
                  </a:moveTo>
                  <a:cubicBezTo>
                    <a:pt x="237" y="459"/>
                    <a:pt x="237" y="459"/>
                    <a:pt x="237" y="459"/>
                  </a:cubicBezTo>
                  <a:cubicBezTo>
                    <a:pt x="237" y="459"/>
                    <a:pt x="237" y="459"/>
                    <a:pt x="237" y="459"/>
                  </a:cubicBezTo>
                  <a:cubicBezTo>
                    <a:pt x="237" y="458"/>
                    <a:pt x="238" y="458"/>
                    <a:pt x="238" y="459"/>
                  </a:cubicBezTo>
                  <a:cubicBezTo>
                    <a:pt x="238" y="458"/>
                    <a:pt x="238" y="458"/>
                    <a:pt x="238" y="458"/>
                  </a:cubicBezTo>
                  <a:cubicBezTo>
                    <a:pt x="238" y="457"/>
                    <a:pt x="239" y="457"/>
                    <a:pt x="239" y="457"/>
                  </a:cubicBezTo>
                  <a:cubicBezTo>
                    <a:pt x="240" y="455"/>
                    <a:pt x="241" y="455"/>
                    <a:pt x="242" y="455"/>
                  </a:cubicBezTo>
                  <a:cubicBezTo>
                    <a:pt x="243" y="455"/>
                    <a:pt x="243" y="456"/>
                    <a:pt x="242" y="456"/>
                  </a:cubicBezTo>
                  <a:cubicBezTo>
                    <a:pt x="242" y="456"/>
                    <a:pt x="242" y="456"/>
                    <a:pt x="242" y="456"/>
                  </a:cubicBezTo>
                  <a:cubicBezTo>
                    <a:pt x="242" y="457"/>
                    <a:pt x="242" y="458"/>
                    <a:pt x="241" y="459"/>
                  </a:cubicBezTo>
                  <a:cubicBezTo>
                    <a:pt x="240" y="459"/>
                    <a:pt x="240" y="460"/>
                    <a:pt x="240" y="460"/>
                  </a:cubicBezTo>
                  <a:cubicBezTo>
                    <a:pt x="240" y="460"/>
                    <a:pt x="240" y="460"/>
                    <a:pt x="240" y="460"/>
                  </a:cubicBezTo>
                  <a:cubicBezTo>
                    <a:pt x="240" y="460"/>
                    <a:pt x="240" y="460"/>
                    <a:pt x="240" y="460"/>
                  </a:cubicBezTo>
                  <a:cubicBezTo>
                    <a:pt x="240" y="461"/>
                    <a:pt x="240" y="462"/>
                    <a:pt x="239" y="462"/>
                  </a:cubicBezTo>
                  <a:cubicBezTo>
                    <a:pt x="237" y="463"/>
                    <a:pt x="236" y="461"/>
                    <a:pt x="236" y="460"/>
                  </a:cubicBezTo>
                  <a:cubicBezTo>
                    <a:pt x="235" y="460"/>
                    <a:pt x="235" y="460"/>
                    <a:pt x="235" y="460"/>
                  </a:cubicBezTo>
                  <a:cubicBezTo>
                    <a:pt x="236" y="459"/>
                    <a:pt x="236" y="459"/>
                    <a:pt x="237" y="459"/>
                  </a:cubicBezTo>
                  <a:close/>
                  <a:moveTo>
                    <a:pt x="239" y="458"/>
                  </a:moveTo>
                  <a:cubicBezTo>
                    <a:pt x="240" y="458"/>
                    <a:pt x="240" y="458"/>
                    <a:pt x="240" y="458"/>
                  </a:cubicBezTo>
                  <a:cubicBezTo>
                    <a:pt x="240" y="458"/>
                    <a:pt x="240" y="458"/>
                    <a:pt x="240" y="458"/>
                  </a:cubicBezTo>
                  <a:cubicBezTo>
                    <a:pt x="240" y="458"/>
                    <a:pt x="240" y="458"/>
                    <a:pt x="239" y="458"/>
                  </a:cubicBezTo>
                  <a:close/>
                  <a:moveTo>
                    <a:pt x="238" y="461"/>
                  </a:moveTo>
                  <a:cubicBezTo>
                    <a:pt x="238" y="461"/>
                    <a:pt x="239" y="461"/>
                    <a:pt x="239" y="461"/>
                  </a:cubicBezTo>
                  <a:cubicBezTo>
                    <a:pt x="238" y="461"/>
                    <a:pt x="238" y="461"/>
                    <a:pt x="238" y="461"/>
                  </a:cubicBezTo>
                  <a:close/>
                  <a:moveTo>
                    <a:pt x="237" y="460"/>
                  </a:moveTo>
                  <a:cubicBezTo>
                    <a:pt x="237" y="460"/>
                    <a:pt x="237" y="460"/>
                    <a:pt x="237" y="460"/>
                  </a:cubicBezTo>
                  <a:cubicBezTo>
                    <a:pt x="237" y="460"/>
                    <a:pt x="237" y="460"/>
                    <a:pt x="237" y="460"/>
                  </a:cubicBezTo>
                  <a:cubicBezTo>
                    <a:pt x="237" y="460"/>
                    <a:pt x="237" y="460"/>
                    <a:pt x="237" y="460"/>
                  </a:cubicBezTo>
                  <a:close/>
                  <a:moveTo>
                    <a:pt x="240" y="492"/>
                  </a:moveTo>
                  <a:cubicBezTo>
                    <a:pt x="240" y="493"/>
                    <a:pt x="240" y="492"/>
                    <a:pt x="240" y="492"/>
                  </a:cubicBezTo>
                  <a:cubicBezTo>
                    <a:pt x="240" y="492"/>
                    <a:pt x="240" y="492"/>
                    <a:pt x="240" y="492"/>
                  </a:cubicBezTo>
                  <a:cubicBezTo>
                    <a:pt x="240" y="492"/>
                    <a:pt x="240" y="492"/>
                    <a:pt x="240" y="491"/>
                  </a:cubicBezTo>
                  <a:cubicBezTo>
                    <a:pt x="240" y="491"/>
                    <a:pt x="240" y="491"/>
                    <a:pt x="240" y="491"/>
                  </a:cubicBezTo>
                  <a:cubicBezTo>
                    <a:pt x="240" y="490"/>
                    <a:pt x="240" y="490"/>
                    <a:pt x="240" y="490"/>
                  </a:cubicBezTo>
                  <a:cubicBezTo>
                    <a:pt x="240" y="490"/>
                    <a:pt x="240" y="490"/>
                    <a:pt x="240" y="490"/>
                  </a:cubicBezTo>
                  <a:cubicBezTo>
                    <a:pt x="240" y="490"/>
                    <a:pt x="240" y="490"/>
                    <a:pt x="240" y="490"/>
                  </a:cubicBezTo>
                  <a:cubicBezTo>
                    <a:pt x="239" y="490"/>
                    <a:pt x="238" y="491"/>
                    <a:pt x="237" y="491"/>
                  </a:cubicBezTo>
                  <a:cubicBezTo>
                    <a:pt x="237" y="491"/>
                    <a:pt x="237" y="491"/>
                    <a:pt x="237" y="491"/>
                  </a:cubicBezTo>
                  <a:cubicBezTo>
                    <a:pt x="237" y="491"/>
                    <a:pt x="237" y="492"/>
                    <a:pt x="237" y="492"/>
                  </a:cubicBezTo>
                  <a:cubicBezTo>
                    <a:pt x="237" y="492"/>
                    <a:pt x="237" y="492"/>
                    <a:pt x="238" y="492"/>
                  </a:cubicBezTo>
                  <a:cubicBezTo>
                    <a:pt x="238" y="492"/>
                    <a:pt x="238" y="492"/>
                    <a:pt x="238" y="492"/>
                  </a:cubicBezTo>
                  <a:cubicBezTo>
                    <a:pt x="238" y="492"/>
                    <a:pt x="238" y="492"/>
                    <a:pt x="238" y="492"/>
                  </a:cubicBezTo>
                  <a:cubicBezTo>
                    <a:pt x="238" y="492"/>
                    <a:pt x="239" y="492"/>
                    <a:pt x="239" y="492"/>
                  </a:cubicBezTo>
                  <a:cubicBezTo>
                    <a:pt x="239" y="492"/>
                    <a:pt x="239" y="492"/>
                    <a:pt x="238" y="492"/>
                  </a:cubicBezTo>
                  <a:cubicBezTo>
                    <a:pt x="238" y="493"/>
                    <a:pt x="240" y="493"/>
                    <a:pt x="240" y="492"/>
                  </a:cubicBezTo>
                  <a:close/>
                  <a:moveTo>
                    <a:pt x="252" y="526"/>
                  </a:moveTo>
                  <a:cubicBezTo>
                    <a:pt x="252" y="526"/>
                    <a:pt x="253" y="525"/>
                    <a:pt x="254" y="525"/>
                  </a:cubicBezTo>
                  <a:cubicBezTo>
                    <a:pt x="254" y="525"/>
                    <a:pt x="254" y="525"/>
                    <a:pt x="254" y="525"/>
                  </a:cubicBezTo>
                  <a:cubicBezTo>
                    <a:pt x="254" y="525"/>
                    <a:pt x="255" y="525"/>
                    <a:pt x="255" y="525"/>
                  </a:cubicBezTo>
                  <a:cubicBezTo>
                    <a:pt x="255" y="524"/>
                    <a:pt x="254" y="524"/>
                    <a:pt x="254" y="524"/>
                  </a:cubicBezTo>
                  <a:cubicBezTo>
                    <a:pt x="254" y="524"/>
                    <a:pt x="254" y="524"/>
                    <a:pt x="253" y="524"/>
                  </a:cubicBezTo>
                  <a:cubicBezTo>
                    <a:pt x="253" y="524"/>
                    <a:pt x="253" y="524"/>
                    <a:pt x="253" y="524"/>
                  </a:cubicBezTo>
                  <a:cubicBezTo>
                    <a:pt x="253" y="523"/>
                    <a:pt x="253" y="523"/>
                    <a:pt x="253" y="523"/>
                  </a:cubicBezTo>
                  <a:cubicBezTo>
                    <a:pt x="253" y="523"/>
                    <a:pt x="253" y="523"/>
                    <a:pt x="252" y="523"/>
                  </a:cubicBezTo>
                  <a:cubicBezTo>
                    <a:pt x="252" y="523"/>
                    <a:pt x="251" y="523"/>
                    <a:pt x="251" y="523"/>
                  </a:cubicBezTo>
                  <a:cubicBezTo>
                    <a:pt x="251" y="523"/>
                    <a:pt x="251" y="523"/>
                    <a:pt x="251" y="523"/>
                  </a:cubicBezTo>
                  <a:cubicBezTo>
                    <a:pt x="250" y="523"/>
                    <a:pt x="250" y="524"/>
                    <a:pt x="250" y="524"/>
                  </a:cubicBezTo>
                  <a:cubicBezTo>
                    <a:pt x="250" y="524"/>
                    <a:pt x="250" y="524"/>
                    <a:pt x="250" y="524"/>
                  </a:cubicBezTo>
                  <a:cubicBezTo>
                    <a:pt x="250" y="525"/>
                    <a:pt x="251" y="525"/>
                    <a:pt x="251" y="524"/>
                  </a:cubicBezTo>
                  <a:cubicBezTo>
                    <a:pt x="251" y="525"/>
                    <a:pt x="251" y="525"/>
                    <a:pt x="251" y="525"/>
                  </a:cubicBezTo>
                  <a:cubicBezTo>
                    <a:pt x="251" y="525"/>
                    <a:pt x="252" y="525"/>
                    <a:pt x="252" y="526"/>
                  </a:cubicBezTo>
                  <a:close/>
                  <a:moveTo>
                    <a:pt x="267" y="452"/>
                  </a:moveTo>
                  <a:cubicBezTo>
                    <a:pt x="267" y="452"/>
                    <a:pt x="267" y="452"/>
                    <a:pt x="267" y="452"/>
                  </a:cubicBezTo>
                  <a:cubicBezTo>
                    <a:pt x="267" y="452"/>
                    <a:pt x="267" y="451"/>
                    <a:pt x="267" y="451"/>
                  </a:cubicBezTo>
                  <a:cubicBezTo>
                    <a:pt x="267" y="451"/>
                    <a:pt x="266" y="451"/>
                    <a:pt x="266" y="451"/>
                  </a:cubicBezTo>
                  <a:cubicBezTo>
                    <a:pt x="266" y="451"/>
                    <a:pt x="266" y="451"/>
                    <a:pt x="266" y="452"/>
                  </a:cubicBezTo>
                  <a:cubicBezTo>
                    <a:pt x="266" y="452"/>
                    <a:pt x="266" y="452"/>
                    <a:pt x="266" y="452"/>
                  </a:cubicBezTo>
                  <a:cubicBezTo>
                    <a:pt x="266" y="452"/>
                    <a:pt x="267" y="452"/>
                    <a:pt x="267" y="452"/>
                  </a:cubicBezTo>
                  <a:close/>
                  <a:moveTo>
                    <a:pt x="286" y="426"/>
                  </a:moveTo>
                  <a:cubicBezTo>
                    <a:pt x="286" y="426"/>
                    <a:pt x="286" y="426"/>
                    <a:pt x="287" y="426"/>
                  </a:cubicBezTo>
                  <a:cubicBezTo>
                    <a:pt x="287" y="426"/>
                    <a:pt x="287" y="426"/>
                    <a:pt x="287" y="425"/>
                  </a:cubicBezTo>
                  <a:cubicBezTo>
                    <a:pt x="287" y="425"/>
                    <a:pt x="287" y="424"/>
                    <a:pt x="287" y="424"/>
                  </a:cubicBezTo>
                  <a:cubicBezTo>
                    <a:pt x="287" y="424"/>
                    <a:pt x="287" y="424"/>
                    <a:pt x="286" y="424"/>
                  </a:cubicBezTo>
                  <a:cubicBezTo>
                    <a:pt x="286" y="424"/>
                    <a:pt x="286" y="425"/>
                    <a:pt x="286" y="425"/>
                  </a:cubicBezTo>
                  <a:cubicBezTo>
                    <a:pt x="286" y="425"/>
                    <a:pt x="286" y="425"/>
                    <a:pt x="286" y="425"/>
                  </a:cubicBezTo>
                  <a:cubicBezTo>
                    <a:pt x="286" y="425"/>
                    <a:pt x="286" y="426"/>
                    <a:pt x="286" y="426"/>
                  </a:cubicBezTo>
                  <a:close/>
                  <a:moveTo>
                    <a:pt x="290" y="424"/>
                  </a:moveTo>
                  <a:cubicBezTo>
                    <a:pt x="291" y="424"/>
                    <a:pt x="291" y="424"/>
                    <a:pt x="292" y="423"/>
                  </a:cubicBezTo>
                  <a:cubicBezTo>
                    <a:pt x="292" y="423"/>
                    <a:pt x="292" y="424"/>
                    <a:pt x="292" y="423"/>
                  </a:cubicBezTo>
                  <a:cubicBezTo>
                    <a:pt x="293" y="423"/>
                    <a:pt x="293" y="423"/>
                    <a:pt x="293" y="423"/>
                  </a:cubicBezTo>
                  <a:cubicBezTo>
                    <a:pt x="293" y="423"/>
                    <a:pt x="293" y="422"/>
                    <a:pt x="293" y="422"/>
                  </a:cubicBezTo>
                  <a:cubicBezTo>
                    <a:pt x="294" y="422"/>
                    <a:pt x="294" y="421"/>
                    <a:pt x="293" y="421"/>
                  </a:cubicBezTo>
                  <a:cubicBezTo>
                    <a:pt x="293" y="421"/>
                    <a:pt x="293" y="421"/>
                    <a:pt x="293" y="421"/>
                  </a:cubicBezTo>
                  <a:cubicBezTo>
                    <a:pt x="292" y="421"/>
                    <a:pt x="292" y="421"/>
                    <a:pt x="292" y="422"/>
                  </a:cubicBezTo>
                  <a:cubicBezTo>
                    <a:pt x="292" y="422"/>
                    <a:pt x="292" y="422"/>
                    <a:pt x="292" y="422"/>
                  </a:cubicBezTo>
                  <a:cubicBezTo>
                    <a:pt x="291" y="422"/>
                    <a:pt x="291" y="423"/>
                    <a:pt x="290" y="423"/>
                  </a:cubicBezTo>
                  <a:cubicBezTo>
                    <a:pt x="290" y="423"/>
                    <a:pt x="290" y="423"/>
                    <a:pt x="290" y="424"/>
                  </a:cubicBezTo>
                  <a:cubicBezTo>
                    <a:pt x="289" y="424"/>
                    <a:pt x="290" y="425"/>
                    <a:pt x="290" y="424"/>
                  </a:cubicBezTo>
                  <a:close/>
                  <a:moveTo>
                    <a:pt x="286" y="428"/>
                  </a:moveTo>
                  <a:cubicBezTo>
                    <a:pt x="286" y="428"/>
                    <a:pt x="286" y="428"/>
                    <a:pt x="286" y="428"/>
                  </a:cubicBezTo>
                  <a:cubicBezTo>
                    <a:pt x="287" y="428"/>
                    <a:pt x="287" y="429"/>
                    <a:pt x="288" y="429"/>
                  </a:cubicBezTo>
                  <a:cubicBezTo>
                    <a:pt x="288" y="429"/>
                    <a:pt x="288" y="429"/>
                    <a:pt x="288" y="429"/>
                  </a:cubicBezTo>
                  <a:cubicBezTo>
                    <a:pt x="288" y="429"/>
                    <a:pt x="288" y="430"/>
                    <a:pt x="288" y="431"/>
                  </a:cubicBezTo>
                  <a:cubicBezTo>
                    <a:pt x="288" y="431"/>
                    <a:pt x="288" y="431"/>
                    <a:pt x="289" y="431"/>
                  </a:cubicBezTo>
                  <a:cubicBezTo>
                    <a:pt x="289" y="430"/>
                    <a:pt x="289" y="429"/>
                    <a:pt x="289" y="429"/>
                  </a:cubicBezTo>
                  <a:cubicBezTo>
                    <a:pt x="289" y="429"/>
                    <a:pt x="289" y="429"/>
                    <a:pt x="289" y="428"/>
                  </a:cubicBezTo>
                  <a:cubicBezTo>
                    <a:pt x="290" y="428"/>
                    <a:pt x="290" y="428"/>
                    <a:pt x="290" y="427"/>
                  </a:cubicBezTo>
                  <a:cubicBezTo>
                    <a:pt x="290" y="427"/>
                    <a:pt x="290" y="427"/>
                    <a:pt x="289" y="427"/>
                  </a:cubicBezTo>
                  <a:cubicBezTo>
                    <a:pt x="289" y="427"/>
                    <a:pt x="289" y="427"/>
                    <a:pt x="289" y="427"/>
                  </a:cubicBezTo>
                  <a:cubicBezTo>
                    <a:pt x="288" y="426"/>
                    <a:pt x="288" y="427"/>
                    <a:pt x="288" y="427"/>
                  </a:cubicBezTo>
                  <a:cubicBezTo>
                    <a:pt x="288" y="427"/>
                    <a:pt x="288" y="427"/>
                    <a:pt x="288" y="427"/>
                  </a:cubicBezTo>
                  <a:cubicBezTo>
                    <a:pt x="287" y="427"/>
                    <a:pt x="286" y="427"/>
                    <a:pt x="286" y="427"/>
                  </a:cubicBezTo>
                  <a:cubicBezTo>
                    <a:pt x="285" y="427"/>
                    <a:pt x="285" y="428"/>
                    <a:pt x="286" y="428"/>
                  </a:cubicBezTo>
                  <a:close/>
                  <a:moveTo>
                    <a:pt x="266" y="449"/>
                  </a:moveTo>
                  <a:cubicBezTo>
                    <a:pt x="266" y="449"/>
                    <a:pt x="266" y="449"/>
                    <a:pt x="266" y="449"/>
                  </a:cubicBezTo>
                  <a:cubicBezTo>
                    <a:pt x="266" y="450"/>
                    <a:pt x="267" y="450"/>
                    <a:pt x="267" y="450"/>
                  </a:cubicBezTo>
                  <a:cubicBezTo>
                    <a:pt x="267" y="450"/>
                    <a:pt x="267" y="450"/>
                    <a:pt x="267" y="450"/>
                  </a:cubicBezTo>
                  <a:cubicBezTo>
                    <a:pt x="268" y="450"/>
                    <a:pt x="269" y="450"/>
                    <a:pt x="269" y="450"/>
                  </a:cubicBezTo>
                  <a:cubicBezTo>
                    <a:pt x="268" y="450"/>
                    <a:pt x="269" y="451"/>
                    <a:pt x="269" y="451"/>
                  </a:cubicBezTo>
                  <a:cubicBezTo>
                    <a:pt x="269" y="451"/>
                    <a:pt x="270" y="451"/>
                    <a:pt x="270" y="451"/>
                  </a:cubicBezTo>
                  <a:cubicBezTo>
                    <a:pt x="271" y="452"/>
                    <a:pt x="271" y="451"/>
                    <a:pt x="271" y="450"/>
                  </a:cubicBezTo>
                  <a:cubicBezTo>
                    <a:pt x="271" y="450"/>
                    <a:pt x="270" y="450"/>
                    <a:pt x="270" y="450"/>
                  </a:cubicBezTo>
                  <a:cubicBezTo>
                    <a:pt x="270" y="450"/>
                    <a:pt x="269" y="449"/>
                    <a:pt x="269" y="449"/>
                  </a:cubicBezTo>
                  <a:cubicBezTo>
                    <a:pt x="269" y="449"/>
                    <a:pt x="269" y="449"/>
                    <a:pt x="268" y="449"/>
                  </a:cubicBezTo>
                  <a:cubicBezTo>
                    <a:pt x="268" y="449"/>
                    <a:pt x="268" y="449"/>
                    <a:pt x="268" y="449"/>
                  </a:cubicBezTo>
                  <a:cubicBezTo>
                    <a:pt x="268" y="448"/>
                    <a:pt x="268" y="448"/>
                    <a:pt x="268" y="448"/>
                  </a:cubicBezTo>
                  <a:cubicBezTo>
                    <a:pt x="268" y="448"/>
                    <a:pt x="268" y="447"/>
                    <a:pt x="268" y="448"/>
                  </a:cubicBezTo>
                  <a:cubicBezTo>
                    <a:pt x="268" y="448"/>
                    <a:pt x="267" y="448"/>
                    <a:pt x="267" y="448"/>
                  </a:cubicBezTo>
                  <a:cubicBezTo>
                    <a:pt x="267" y="448"/>
                    <a:pt x="267" y="448"/>
                    <a:pt x="266" y="448"/>
                  </a:cubicBezTo>
                  <a:cubicBezTo>
                    <a:pt x="266" y="448"/>
                    <a:pt x="266" y="448"/>
                    <a:pt x="266" y="449"/>
                  </a:cubicBezTo>
                  <a:cubicBezTo>
                    <a:pt x="266" y="449"/>
                    <a:pt x="266" y="449"/>
                    <a:pt x="266" y="449"/>
                  </a:cubicBezTo>
                  <a:close/>
                  <a:moveTo>
                    <a:pt x="243" y="484"/>
                  </a:moveTo>
                  <a:cubicBezTo>
                    <a:pt x="243" y="484"/>
                    <a:pt x="243" y="484"/>
                    <a:pt x="243" y="483"/>
                  </a:cubicBezTo>
                  <a:cubicBezTo>
                    <a:pt x="243" y="483"/>
                    <a:pt x="243" y="483"/>
                    <a:pt x="243" y="483"/>
                  </a:cubicBezTo>
                  <a:cubicBezTo>
                    <a:pt x="244" y="483"/>
                    <a:pt x="244" y="483"/>
                    <a:pt x="244" y="483"/>
                  </a:cubicBezTo>
                  <a:cubicBezTo>
                    <a:pt x="244" y="483"/>
                    <a:pt x="243" y="482"/>
                    <a:pt x="243" y="482"/>
                  </a:cubicBezTo>
                  <a:cubicBezTo>
                    <a:pt x="243" y="482"/>
                    <a:pt x="243" y="482"/>
                    <a:pt x="243" y="482"/>
                  </a:cubicBezTo>
                  <a:cubicBezTo>
                    <a:pt x="243" y="482"/>
                    <a:pt x="243" y="482"/>
                    <a:pt x="243" y="482"/>
                  </a:cubicBezTo>
                  <a:cubicBezTo>
                    <a:pt x="243" y="482"/>
                    <a:pt x="243" y="482"/>
                    <a:pt x="243" y="482"/>
                  </a:cubicBezTo>
                  <a:cubicBezTo>
                    <a:pt x="244" y="482"/>
                    <a:pt x="243" y="481"/>
                    <a:pt x="242" y="482"/>
                  </a:cubicBezTo>
                  <a:cubicBezTo>
                    <a:pt x="242" y="482"/>
                    <a:pt x="242" y="482"/>
                    <a:pt x="242" y="482"/>
                  </a:cubicBezTo>
                  <a:cubicBezTo>
                    <a:pt x="242" y="482"/>
                    <a:pt x="242" y="481"/>
                    <a:pt x="241" y="481"/>
                  </a:cubicBezTo>
                  <a:cubicBezTo>
                    <a:pt x="241" y="481"/>
                    <a:pt x="241" y="481"/>
                    <a:pt x="241" y="481"/>
                  </a:cubicBezTo>
                  <a:cubicBezTo>
                    <a:pt x="241" y="481"/>
                    <a:pt x="241" y="481"/>
                    <a:pt x="241" y="481"/>
                  </a:cubicBezTo>
                  <a:cubicBezTo>
                    <a:pt x="241" y="481"/>
                    <a:pt x="241" y="481"/>
                    <a:pt x="241" y="481"/>
                  </a:cubicBezTo>
                  <a:cubicBezTo>
                    <a:pt x="241" y="481"/>
                    <a:pt x="241" y="481"/>
                    <a:pt x="241" y="481"/>
                  </a:cubicBezTo>
                  <a:cubicBezTo>
                    <a:pt x="240" y="481"/>
                    <a:pt x="240" y="481"/>
                    <a:pt x="240" y="481"/>
                  </a:cubicBezTo>
                  <a:cubicBezTo>
                    <a:pt x="239" y="481"/>
                    <a:pt x="239" y="482"/>
                    <a:pt x="240" y="482"/>
                  </a:cubicBezTo>
                  <a:cubicBezTo>
                    <a:pt x="240" y="482"/>
                    <a:pt x="240" y="482"/>
                    <a:pt x="240" y="482"/>
                  </a:cubicBezTo>
                  <a:cubicBezTo>
                    <a:pt x="240" y="482"/>
                    <a:pt x="240" y="482"/>
                    <a:pt x="241" y="482"/>
                  </a:cubicBezTo>
                  <a:cubicBezTo>
                    <a:pt x="241" y="482"/>
                    <a:pt x="241" y="482"/>
                    <a:pt x="242" y="483"/>
                  </a:cubicBezTo>
                  <a:cubicBezTo>
                    <a:pt x="241" y="483"/>
                    <a:pt x="241" y="483"/>
                    <a:pt x="240" y="483"/>
                  </a:cubicBezTo>
                  <a:cubicBezTo>
                    <a:pt x="240" y="483"/>
                    <a:pt x="240" y="483"/>
                    <a:pt x="239" y="484"/>
                  </a:cubicBezTo>
                  <a:cubicBezTo>
                    <a:pt x="239" y="484"/>
                    <a:pt x="239" y="484"/>
                    <a:pt x="240" y="484"/>
                  </a:cubicBezTo>
                  <a:cubicBezTo>
                    <a:pt x="241" y="485"/>
                    <a:pt x="242" y="484"/>
                    <a:pt x="243" y="484"/>
                  </a:cubicBezTo>
                  <a:close/>
                  <a:moveTo>
                    <a:pt x="242" y="473"/>
                  </a:moveTo>
                  <a:cubicBezTo>
                    <a:pt x="242" y="473"/>
                    <a:pt x="243" y="473"/>
                    <a:pt x="243" y="473"/>
                  </a:cubicBezTo>
                  <a:cubicBezTo>
                    <a:pt x="243" y="473"/>
                    <a:pt x="243" y="473"/>
                    <a:pt x="243" y="473"/>
                  </a:cubicBezTo>
                  <a:cubicBezTo>
                    <a:pt x="244" y="473"/>
                    <a:pt x="244" y="473"/>
                    <a:pt x="244" y="473"/>
                  </a:cubicBezTo>
                  <a:cubicBezTo>
                    <a:pt x="244" y="473"/>
                    <a:pt x="244" y="472"/>
                    <a:pt x="244" y="472"/>
                  </a:cubicBezTo>
                  <a:cubicBezTo>
                    <a:pt x="244" y="472"/>
                    <a:pt x="244" y="472"/>
                    <a:pt x="244" y="472"/>
                  </a:cubicBezTo>
                  <a:cubicBezTo>
                    <a:pt x="243" y="472"/>
                    <a:pt x="243" y="472"/>
                    <a:pt x="243" y="472"/>
                  </a:cubicBezTo>
                  <a:cubicBezTo>
                    <a:pt x="242" y="471"/>
                    <a:pt x="242" y="471"/>
                    <a:pt x="242" y="471"/>
                  </a:cubicBezTo>
                  <a:cubicBezTo>
                    <a:pt x="242" y="470"/>
                    <a:pt x="242" y="470"/>
                    <a:pt x="241" y="470"/>
                  </a:cubicBezTo>
                  <a:cubicBezTo>
                    <a:pt x="241" y="470"/>
                    <a:pt x="241" y="470"/>
                    <a:pt x="241" y="469"/>
                  </a:cubicBezTo>
                  <a:cubicBezTo>
                    <a:pt x="242" y="468"/>
                    <a:pt x="241" y="468"/>
                    <a:pt x="241" y="466"/>
                  </a:cubicBezTo>
                  <a:cubicBezTo>
                    <a:pt x="241" y="466"/>
                    <a:pt x="240" y="466"/>
                    <a:pt x="240" y="466"/>
                  </a:cubicBezTo>
                  <a:cubicBezTo>
                    <a:pt x="240" y="467"/>
                    <a:pt x="240" y="467"/>
                    <a:pt x="240" y="468"/>
                  </a:cubicBezTo>
                  <a:cubicBezTo>
                    <a:pt x="240" y="468"/>
                    <a:pt x="240" y="468"/>
                    <a:pt x="240" y="469"/>
                  </a:cubicBezTo>
                  <a:cubicBezTo>
                    <a:pt x="240" y="469"/>
                    <a:pt x="240" y="468"/>
                    <a:pt x="240" y="468"/>
                  </a:cubicBezTo>
                  <a:cubicBezTo>
                    <a:pt x="239" y="468"/>
                    <a:pt x="239" y="468"/>
                    <a:pt x="239" y="468"/>
                  </a:cubicBezTo>
                  <a:cubicBezTo>
                    <a:pt x="239" y="467"/>
                    <a:pt x="238" y="467"/>
                    <a:pt x="238" y="468"/>
                  </a:cubicBezTo>
                  <a:cubicBezTo>
                    <a:pt x="238" y="468"/>
                    <a:pt x="238" y="468"/>
                    <a:pt x="238" y="468"/>
                  </a:cubicBezTo>
                  <a:cubicBezTo>
                    <a:pt x="238" y="468"/>
                    <a:pt x="238" y="468"/>
                    <a:pt x="238" y="468"/>
                  </a:cubicBezTo>
                  <a:cubicBezTo>
                    <a:pt x="237" y="468"/>
                    <a:pt x="237" y="469"/>
                    <a:pt x="237" y="469"/>
                  </a:cubicBezTo>
                  <a:cubicBezTo>
                    <a:pt x="237" y="470"/>
                    <a:pt x="238" y="470"/>
                    <a:pt x="239" y="470"/>
                  </a:cubicBezTo>
                  <a:cubicBezTo>
                    <a:pt x="239" y="471"/>
                    <a:pt x="240" y="472"/>
                    <a:pt x="240" y="472"/>
                  </a:cubicBezTo>
                  <a:cubicBezTo>
                    <a:pt x="240" y="473"/>
                    <a:pt x="241" y="473"/>
                    <a:pt x="242" y="473"/>
                  </a:cubicBezTo>
                  <a:cubicBezTo>
                    <a:pt x="242" y="473"/>
                    <a:pt x="242" y="473"/>
                    <a:pt x="242" y="473"/>
                  </a:cubicBezTo>
                  <a:close/>
                  <a:moveTo>
                    <a:pt x="241" y="490"/>
                  </a:moveTo>
                  <a:cubicBezTo>
                    <a:pt x="242" y="490"/>
                    <a:pt x="243" y="489"/>
                    <a:pt x="243" y="489"/>
                  </a:cubicBezTo>
                  <a:cubicBezTo>
                    <a:pt x="243" y="488"/>
                    <a:pt x="243" y="488"/>
                    <a:pt x="243" y="488"/>
                  </a:cubicBezTo>
                  <a:cubicBezTo>
                    <a:pt x="243" y="488"/>
                    <a:pt x="242" y="488"/>
                    <a:pt x="242" y="488"/>
                  </a:cubicBezTo>
                  <a:cubicBezTo>
                    <a:pt x="242" y="488"/>
                    <a:pt x="242" y="489"/>
                    <a:pt x="241" y="489"/>
                  </a:cubicBezTo>
                  <a:cubicBezTo>
                    <a:pt x="241" y="489"/>
                    <a:pt x="241" y="489"/>
                    <a:pt x="241" y="489"/>
                  </a:cubicBezTo>
                  <a:cubicBezTo>
                    <a:pt x="241" y="489"/>
                    <a:pt x="241" y="489"/>
                    <a:pt x="240" y="490"/>
                  </a:cubicBezTo>
                  <a:cubicBezTo>
                    <a:pt x="240" y="490"/>
                    <a:pt x="241" y="491"/>
                    <a:pt x="241" y="490"/>
                  </a:cubicBezTo>
                  <a:close/>
                  <a:moveTo>
                    <a:pt x="232" y="469"/>
                  </a:moveTo>
                  <a:cubicBezTo>
                    <a:pt x="233" y="469"/>
                    <a:pt x="233" y="468"/>
                    <a:pt x="232" y="468"/>
                  </a:cubicBezTo>
                  <a:cubicBezTo>
                    <a:pt x="231" y="468"/>
                    <a:pt x="231" y="469"/>
                    <a:pt x="232" y="469"/>
                  </a:cubicBezTo>
                  <a:close/>
                  <a:moveTo>
                    <a:pt x="236" y="465"/>
                  </a:moveTo>
                  <a:cubicBezTo>
                    <a:pt x="236" y="465"/>
                    <a:pt x="236" y="465"/>
                    <a:pt x="236" y="465"/>
                  </a:cubicBezTo>
                  <a:cubicBezTo>
                    <a:pt x="236" y="465"/>
                    <a:pt x="236" y="465"/>
                    <a:pt x="237" y="465"/>
                  </a:cubicBezTo>
                  <a:cubicBezTo>
                    <a:pt x="237" y="465"/>
                    <a:pt x="237" y="465"/>
                    <a:pt x="237" y="465"/>
                  </a:cubicBezTo>
                  <a:cubicBezTo>
                    <a:pt x="238" y="464"/>
                    <a:pt x="238" y="464"/>
                    <a:pt x="238" y="463"/>
                  </a:cubicBezTo>
                  <a:cubicBezTo>
                    <a:pt x="238" y="463"/>
                    <a:pt x="237" y="463"/>
                    <a:pt x="237" y="463"/>
                  </a:cubicBezTo>
                  <a:cubicBezTo>
                    <a:pt x="237" y="463"/>
                    <a:pt x="237" y="463"/>
                    <a:pt x="236" y="463"/>
                  </a:cubicBezTo>
                  <a:cubicBezTo>
                    <a:pt x="236" y="463"/>
                    <a:pt x="236" y="463"/>
                    <a:pt x="236" y="463"/>
                  </a:cubicBezTo>
                  <a:cubicBezTo>
                    <a:pt x="235" y="463"/>
                    <a:pt x="235" y="464"/>
                    <a:pt x="235" y="465"/>
                  </a:cubicBezTo>
                  <a:cubicBezTo>
                    <a:pt x="235" y="465"/>
                    <a:pt x="235" y="465"/>
                    <a:pt x="236" y="465"/>
                  </a:cubicBezTo>
                  <a:close/>
                  <a:moveTo>
                    <a:pt x="239" y="475"/>
                  </a:moveTo>
                  <a:cubicBezTo>
                    <a:pt x="239" y="475"/>
                    <a:pt x="239" y="475"/>
                    <a:pt x="239" y="475"/>
                  </a:cubicBezTo>
                  <a:cubicBezTo>
                    <a:pt x="239" y="476"/>
                    <a:pt x="239" y="476"/>
                    <a:pt x="239" y="476"/>
                  </a:cubicBezTo>
                  <a:cubicBezTo>
                    <a:pt x="239" y="476"/>
                    <a:pt x="239" y="476"/>
                    <a:pt x="239" y="476"/>
                  </a:cubicBezTo>
                  <a:cubicBezTo>
                    <a:pt x="239" y="476"/>
                    <a:pt x="239" y="476"/>
                    <a:pt x="239" y="476"/>
                  </a:cubicBezTo>
                  <a:cubicBezTo>
                    <a:pt x="239" y="476"/>
                    <a:pt x="239" y="476"/>
                    <a:pt x="240" y="476"/>
                  </a:cubicBezTo>
                  <a:cubicBezTo>
                    <a:pt x="240" y="476"/>
                    <a:pt x="240" y="476"/>
                    <a:pt x="240" y="476"/>
                  </a:cubicBezTo>
                  <a:cubicBezTo>
                    <a:pt x="240" y="476"/>
                    <a:pt x="240" y="475"/>
                    <a:pt x="240" y="475"/>
                  </a:cubicBezTo>
                  <a:cubicBezTo>
                    <a:pt x="240" y="474"/>
                    <a:pt x="239" y="474"/>
                    <a:pt x="239" y="475"/>
                  </a:cubicBezTo>
                  <a:close/>
                  <a:moveTo>
                    <a:pt x="231" y="472"/>
                  </a:moveTo>
                  <a:cubicBezTo>
                    <a:pt x="231" y="472"/>
                    <a:pt x="231" y="472"/>
                    <a:pt x="231" y="472"/>
                  </a:cubicBezTo>
                  <a:cubicBezTo>
                    <a:pt x="231" y="473"/>
                    <a:pt x="232" y="473"/>
                    <a:pt x="232" y="473"/>
                  </a:cubicBezTo>
                  <a:cubicBezTo>
                    <a:pt x="232" y="472"/>
                    <a:pt x="232" y="471"/>
                    <a:pt x="233" y="471"/>
                  </a:cubicBezTo>
                  <a:cubicBezTo>
                    <a:pt x="233" y="470"/>
                    <a:pt x="232" y="470"/>
                    <a:pt x="232" y="471"/>
                  </a:cubicBezTo>
                  <a:cubicBezTo>
                    <a:pt x="231" y="471"/>
                    <a:pt x="231" y="472"/>
                    <a:pt x="231" y="472"/>
                  </a:cubicBezTo>
                  <a:cubicBezTo>
                    <a:pt x="231" y="472"/>
                    <a:pt x="231" y="472"/>
                    <a:pt x="231" y="472"/>
                  </a:cubicBezTo>
                  <a:close/>
                  <a:moveTo>
                    <a:pt x="466" y="473"/>
                  </a:moveTo>
                  <a:cubicBezTo>
                    <a:pt x="466" y="473"/>
                    <a:pt x="466" y="472"/>
                    <a:pt x="466" y="472"/>
                  </a:cubicBezTo>
                  <a:cubicBezTo>
                    <a:pt x="466" y="472"/>
                    <a:pt x="466" y="472"/>
                    <a:pt x="465" y="472"/>
                  </a:cubicBezTo>
                  <a:cubicBezTo>
                    <a:pt x="465" y="472"/>
                    <a:pt x="464" y="473"/>
                    <a:pt x="464" y="472"/>
                  </a:cubicBezTo>
                  <a:cubicBezTo>
                    <a:pt x="462" y="472"/>
                    <a:pt x="462" y="472"/>
                    <a:pt x="461" y="473"/>
                  </a:cubicBezTo>
                  <a:cubicBezTo>
                    <a:pt x="461" y="473"/>
                    <a:pt x="461" y="474"/>
                    <a:pt x="460" y="474"/>
                  </a:cubicBezTo>
                  <a:cubicBezTo>
                    <a:pt x="460" y="475"/>
                    <a:pt x="459" y="475"/>
                    <a:pt x="458" y="476"/>
                  </a:cubicBezTo>
                  <a:cubicBezTo>
                    <a:pt x="458" y="476"/>
                    <a:pt x="457" y="477"/>
                    <a:pt x="457" y="477"/>
                  </a:cubicBezTo>
                  <a:cubicBezTo>
                    <a:pt x="457" y="477"/>
                    <a:pt x="458" y="478"/>
                    <a:pt x="458" y="478"/>
                  </a:cubicBezTo>
                  <a:cubicBezTo>
                    <a:pt x="458" y="479"/>
                    <a:pt x="457" y="479"/>
                    <a:pt x="458" y="480"/>
                  </a:cubicBezTo>
                  <a:cubicBezTo>
                    <a:pt x="458" y="480"/>
                    <a:pt x="458" y="480"/>
                    <a:pt x="459" y="480"/>
                  </a:cubicBezTo>
                  <a:cubicBezTo>
                    <a:pt x="459" y="480"/>
                    <a:pt x="459" y="481"/>
                    <a:pt x="460" y="481"/>
                  </a:cubicBezTo>
                  <a:cubicBezTo>
                    <a:pt x="460" y="481"/>
                    <a:pt x="460" y="482"/>
                    <a:pt x="460" y="483"/>
                  </a:cubicBezTo>
                  <a:cubicBezTo>
                    <a:pt x="460" y="483"/>
                    <a:pt x="460" y="483"/>
                    <a:pt x="460" y="483"/>
                  </a:cubicBezTo>
                  <a:cubicBezTo>
                    <a:pt x="459" y="483"/>
                    <a:pt x="458" y="484"/>
                    <a:pt x="458" y="484"/>
                  </a:cubicBezTo>
                  <a:cubicBezTo>
                    <a:pt x="458" y="485"/>
                    <a:pt x="459" y="485"/>
                    <a:pt x="460" y="485"/>
                  </a:cubicBezTo>
                  <a:cubicBezTo>
                    <a:pt x="460" y="485"/>
                    <a:pt x="461" y="485"/>
                    <a:pt x="461" y="484"/>
                  </a:cubicBezTo>
                  <a:cubicBezTo>
                    <a:pt x="461" y="483"/>
                    <a:pt x="461" y="483"/>
                    <a:pt x="461" y="482"/>
                  </a:cubicBezTo>
                  <a:cubicBezTo>
                    <a:pt x="462" y="481"/>
                    <a:pt x="462" y="482"/>
                    <a:pt x="463" y="481"/>
                  </a:cubicBezTo>
                  <a:cubicBezTo>
                    <a:pt x="463" y="481"/>
                    <a:pt x="464" y="480"/>
                    <a:pt x="464" y="480"/>
                  </a:cubicBezTo>
                  <a:cubicBezTo>
                    <a:pt x="464" y="480"/>
                    <a:pt x="464" y="479"/>
                    <a:pt x="464" y="479"/>
                  </a:cubicBezTo>
                  <a:cubicBezTo>
                    <a:pt x="464" y="478"/>
                    <a:pt x="464" y="478"/>
                    <a:pt x="465" y="478"/>
                  </a:cubicBezTo>
                  <a:cubicBezTo>
                    <a:pt x="465" y="478"/>
                    <a:pt x="465" y="478"/>
                    <a:pt x="466" y="478"/>
                  </a:cubicBezTo>
                  <a:cubicBezTo>
                    <a:pt x="466" y="478"/>
                    <a:pt x="466" y="477"/>
                    <a:pt x="466" y="476"/>
                  </a:cubicBezTo>
                  <a:cubicBezTo>
                    <a:pt x="466" y="476"/>
                    <a:pt x="465" y="476"/>
                    <a:pt x="465" y="475"/>
                  </a:cubicBezTo>
                  <a:cubicBezTo>
                    <a:pt x="465" y="475"/>
                    <a:pt x="465" y="474"/>
                    <a:pt x="466" y="474"/>
                  </a:cubicBezTo>
                  <a:cubicBezTo>
                    <a:pt x="466" y="474"/>
                    <a:pt x="466" y="473"/>
                    <a:pt x="466" y="473"/>
                  </a:cubicBezTo>
                  <a:close/>
                  <a:moveTo>
                    <a:pt x="468" y="463"/>
                  </a:moveTo>
                  <a:cubicBezTo>
                    <a:pt x="468" y="463"/>
                    <a:pt x="468" y="463"/>
                    <a:pt x="468" y="463"/>
                  </a:cubicBezTo>
                  <a:cubicBezTo>
                    <a:pt x="468" y="463"/>
                    <a:pt x="468" y="463"/>
                    <a:pt x="468" y="463"/>
                  </a:cubicBezTo>
                  <a:cubicBezTo>
                    <a:pt x="468" y="463"/>
                    <a:pt x="468" y="462"/>
                    <a:pt x="468" y="462"/>
                  </a:cubicBezTo>
                  <a:cubicBezTo>
                    <a:pt x="468" y="462"/>
                    <a:pt x="468" y="462"/>
                    <a:pt x="468" y="462"/>
                  </a:cubicBezTo>
                  <a:cubicBezTo>
                    <a:pt x="467" y="462"/>
                    <a:pt x="467" y="462"/>
                    <a:pt x="467" y="462"/>
                  </a:cubicBezTo>
                  <a:cubicBezTo>
                    <a:pt x="467" y="462"/>
                    <a:pt x="467" y="462"/>
                    <a:pt x="467" y="462"/>
                  </a:cubicBezTo>
                  <a:cubicBezTo>
                    <a:pt x="467" y="462"/>
                    <a:pt x="467" y="462"/>
                    <a:pt x="467" y="462"/>
                  </a:cubicBezTo>
                  <a:cubicBezTo>
                    <a:pt x="467" y="462"/>
                    <a:pt x="467" y="462"/>
                    <a:pt x="467" y="463"/>
                  </a:cubicBezTo>
                  <a:cubicBezTo>
                    <a:pt x="467" y="463"/>
                    <a:pt x="467" y="463"/>
                    <a:pt x="467" y="463"/>
                  </a:cubicBezTo>
                  <a:cubicBezTo>
                    <a:pt x="467" y="464"/>
                    <a:pt x="468" y="464"/>
                    <a:pt x="468" y="463"/>
                  </a:cubicBezTo>
                  <a:close/>
                  <a:moveTo>
                    <a:pt x="468" y="471"/>
                  </a:moveTo>
                  <a:cubicBezTo>
                    <a:pt x="468" y="471"/>
                    <a:pt x="468" y="471"/>
                    <a:pt x="468" y="471"/>
                  </a:cubicBezTo>
                  <a:cubicBezTo>
                    <a:pt x="468" y="471"/>
                    <a:pt x="467" y="471"/>
                    <a:pt x="467" y="471"/>
                  </a:cubicBezTo>
                  <a:cubicBezTo>
                    <a:pt x="467" y="471"/>
                    <a:pt x="467" y="470"/>
                    <a:pt x="468" y="470"/>
                  </a:cubicBezTo>
                  <a:cubicBezTo>
                    <a:pt x="468" y="470"/>
                    <a:pt x="468" y="470"/>
                    <a:pt x="468" y="470"/>
                  </a:cubicBezTo>
                  <a:cubicBezTo>
                    <a:pt x="468" y="470"/>
                    <a:pt x="468" y="470"/>
                    <a:pt x="468" y="470"/>
                  </a:cubicBezTo>
                  <a:cubicBezTo>
                    <a:pt x="468" y="470"/>
                    <a:pt x="469" y="469"/>
                    <a:pt x="469" y="469"/>
                  </a:cubicBezTo>
                  <a:cubicBezTo>
                    <a:pt x="469" y="469"/>
                    <a:pt x="470" y="470"/>
                    <a:pt x="470" y="470"/>
                  </a:cubicBezTo>
                  <a:cubicBezTo>
                    <a:pt x="470" y="470"/>
                    <a:pt x="470" y="471"/>
                    <a:pt x="469" y="471"/>
                  </a:cubicBezTo>
                  <a:cubicBezTo>
                    <a:pt x="469" y="471"/>
                    <a:pt x="469" y="471"/>
                    <a:pt x="468" y="471"/>
                  </a:cubicBezTo>
                  <a:cubicBezTo>
                    <a:pt x="468" y="471"/>
                    <a:pt x="468" y="471"/>
                    <a:pt x="468" y="471"/>
                  </a:cubicBezTo>
                  <a:cubicBezTo>
                    <a:pt x="468" y="471"/>
                    <a:pt x="468" y="471"/>
                    <a:pt x="468" y="471"/>
                  </a:cubicBezTo>
                  <a:close/>
                  <a:moveTo>
                    <a:pt x="469" y="470"/>
                  </a:moveTo>
                  <a:cubicBezTo>
                    <a:pt x="469" y="470"/>
                    <a:pt x="469" y="470"/>
                    <a:pt x="469" y="470"/>
                  </a:cubicBezTo>
                  <a:cubicBezTo>
                    <a:pt x="469" y="470"/>
                    <a:pt x="469" y="470"/>
                    <a:pt x="469" y="470"/>
                  </a:cubicBezTo>
                  <a:cubicBezTo>
                    <a:pt x="469" y="470"/>
                    <a:pt x="469" y="470"/>
                    <a:pt x="469" y="470"/>
                  </a:cubicBezTo>
                  <a:close/>
                  <a:moveTo>
                    <a:pt x="429" y="506"/>
                  </a:moveTo>
                  <a:cubicBezTo>
                    <a:pt x="428" y="505"/>
                    <a:pt x="427" y="505"/>
                    <a:pt x="427" y="504"/>
                  </a:cubicBezTo>
                  <a:cubicBezTo>
                    <a:pt x="426" y="504"/>
                    <a:pt x="425" y="504"/>
                    <a:pt x="425" y="505"/>
                  </a:cubicBezTo>
                  <a:cubicBezTo>
                    <a:pt x="425" y="506"/>
                    <a:pt x="426" y="507"/>
                    <a:pt x="427" y="507"/>
                  </a:cubicBezTo>
                  <a:cubicBezTo>
                    <a:pt x="427" y="508"/>
                    <a:pt x="427" y="508"/>
                    <a:pt x="427" y="508"/>
                  </a:cubicBezTo>
                  <a:cubicBezTo>
                    <a:pt x="428" y="508"/>
                    <a:pt x="428" y="508"/>
                    <a:pt x="428" y="509"/>
                  </a:cubicBezTo>
                  <a:cubicBezTo>
                    <a:pt x="428" y="509"/>
                    <a:pt x="429" y="509"/>
                    <a:pt x="429" y="509"/>
                  </a:cubicBezTo>
                  <a:cubicBezTo>
                    <a:pt x="429" y="509"/>
                    <a:pt x="429" y="509"/>
                    <a:pt x="429" y="509"/>
                  </a:cubicBezTo>
                  <a:cubicBezTo>
                    <a:pt x="429" y="509"/>
                    <a:pt x="429" y="509"/>
                    <a:pt x="429" y="509"/>
                  </a:cubicBezTo>
                  <a:cubicBezTo>
                    <a:pt x="429" y="509"/>
                    <a:pt x="429" y="509"/>
                    <a:pt x="429" y="509"/>
                  </a:cubicBezTo>
                  <a:cubicBezTo>
                    <a:pt x="429" y="509"/>
                    <a:pt x="429" y="509"/>
                    <a:pt x="429" y="509"/>
                  </a:cubicBezTo>
                  <a:cubicBezTo>
                    <a:pt x="430" y="508"/>
                    <a:pt x="430" y="508"/>
                    <a:pt x="430" y="507"/>
                  </a:cubicBezTo>
                  <a:cubicBezTo>
                    <a:pt x="430" y="507"/>
                    <a:pt x="430" y="507"/>
                    <a:pt x="429" y="506"/>
                  </a:cubicBezTo>
                  <a:cubicBezTo>
                    <a:pt x="429" y="506"/>
                    <a:pt x="429" y="506"/>
                    <a:pt x="429" y="506"/>
                  </a:cubicBezTo>
                  <a:cubicBezTo>
                    <a:pt x="429" y="506"/>
                    <a:pt x="429" y="506"/>
                    <a:pt x="429" y="506"/>
                  </a:cubicBezTo>
                  <a:close/>
                  <a:moveTo>
                    <a:pt x="461" y="449"/>
                  </a:moveTo>
                  <a:cubicBezTo>
                    <a:pt x="461" y="449"/>
                    <a:pt x="462" y="449"/>
                    <a:pt x="463" y="448"/>
                  </a:cubicBezTo>
                  <a:cubicBezTo>
                    <a:pt x="463" y="448"/>
                    <a:pt x="464" y="448"/>
                    <a:pt x="464" y="448"/>
                  </a:cubicBezTo>
                  <a:cubicBezTo>
                    <a:pt x="464" y="447"/>
                    <a:pt x="464" y="447"/>
                    <a:pt x="464" y="447"/>
                  </a:cubicBezTo>
                  <a:cubicBezTo>
                    <a:pt x="464" y="446"/>
                    <a:pt x="462" y="446"/>
                    <a:pt x="462" y="446"/>
                  </a:cubicBezTo>
                  <a:cubicBezTo>
                    <a:pt x="461" y="447"/>
                    <a:pt x="460" y="447"/>
                    <a:pt x="460" y="448"/>
                  </a:cubicBezTo>
                  <a:cubicBezTo>
                    <a:pt x="460" y="448"/>
                    <a:pt x="459" y="449"/>
                    <a:pt x="459" y="449"/>
                  </a:cubicBezTo>
                  <a:cubicBezTo>
                    <a:pt x="459" y="450"/>
                    <a:pt x="460" y="450"/>
                    <a:pt x="460" y="450"/>
                  </a:cubicBezTo>
                  <a:cubicBezTo>
                    <a:pt x="460" y="450"/>
                    <a:pt x="461" y="450"/>
                    <a:pt x="461" y="450"/>
                  </a:cubicBezTo>
                  <a:cubicBezTo>
                    <a:pt x="461" y="450"/>
                    <a:pt x="462" y="450"/>
                    <a:pt x="461" y="449"/>
                  </a:cubicBezTo>
                  <a:close/>
                  <a:moveTo>
                    <a:pt x="448" y="480"/>
                  </a:moveTo>
                  <a:cubicBezTo>
                    <a:pt x="447" y="480"/>
                    <a:pt x="446" y="480"/>
                    <a:pt x="446" y="481"/>
                  </a:cubicBezTo>
                  <a:cubicBezTo>
                    <a:pt x="446" y="482"/>
                    <a:pt x="446" y="482"/>
                    <a:pt x="446" y="483"/>
                  </a:cubicBezTo>
                  <a:cubicBezTo>
                    <a:pt x="445" y="484"/>
                    <a:pt x="445" y="484"/>
                    <a:pt x="444" y="485"/>
                  </a:cubicBezTo>
                  <a:cubicBezTo>
                    <a:pt x="444" y="485"/>
                    <a:pt x="444" y="486"/>
                    <a:pt x="444" y="486"/>
                  </a:cubicBezTo>
                  <a:cubicBezTo>
                    <a:pt x="444" y="487"/>
                    <a:pt x="443" y="488"/>
                    <a:pt x="443" y="488"/>
                  </a:cubicBezTo>
                  <a:cubicBezTo>
                    <a:pt x="443" y="489"/>
                    <a:pt x="443" y="490"/>
                    <a:pt x="443" y="491"/>
                  </a:cubicBezTo>
                  <a:cubicBezTo>
                    <a:pt x="442" y="491"/>
                    <a:pt x="442" y="492"/>
                    <a:pt x="442" y="492"/>
                  </a:cubicBezTo>
                  <a:cubicBezTo>
                    <a:pt x="442" y="493"/>
                    <a:pt x="443" y="493"/>
                    <a:pt x="444" y="493"/>
                  </a:cubicBezTo>
                  <a:cubicBezTo>
                    <a:pt x="445" y="492"/>
                    <a:pt x="445" y="491"/>
                    <a:pt x="445" y="490"/>
                  </a:cubicBezTo>
                  <a:cubicBezTo>
                    <a:pt x="446" y="488"/>
                    <a:pt x="447" y="486"/>
                    <a:pt x="448" y="484"/>
                  </a:cubicBezTo>
                  <a:cubicBezTo>
                    <a:pt x="448" y="483"/>
                    <a:pt x="448" y="483"/>
                    <a:pt x="448" y="482"/>
                  </a:cubicBezTo>
                  <a:cubicBezTo>
                    <a:pt x="448" y="481"/>
                    <a:pt x="448" y="481"/>
                    <a:pt x="449" y="480"/>
                  </a:cubicBezTo>
                  <a:cubicBezTo>
                    <a:pt x="449" y="480"/>
                    <a:pt x="449" y="480"/>
                    <a:pt x="449" y="480"/>
                  </a:cubicBezTo>
                  <a:cubicBezTo>
                    <a:pt x="448" y="480"/>
                    <a:pt x="448" y="480"/>
                    <a:pt x="448" y="480"/>
                  </a:cubicBezTo>
                  <a:close/>
                  <a:moveTo>
                    <a:pt x="525" y="22"/>
                  </a:moveTo>
                  <a:cubicBezTo>
                    <a:pt x="525" y="21"/>
                    <a:pt x="526" y="20"/>
                    <a:pt x="526" y="19"/>
                  </a:cubicBezTo>
                  <a:cubicBezTo>
                    <a:pt x="526" y="19"/>
                    <a:pt x="525" y="19"/>
                    <a:pt x="525" y="19"/>
                  </a:cubicBezTo>
                  <a:cubicBezTo>
                    <a:pt x="525" y="19"/>
                    <a:pt x="524" y="19"/>
                    <a:pt x="524" y="19"/>
                  </a:cubicBezTo>
                  <a:cubicBezTo>
                    <a:pt x="524" y="20"/>
                    <a:pt x="524" y="20"/>
                    <a:pt x="524" y="20"/>
                  </a:cubicBezTo>
                  <a:cubicBezTo>
                    <a:pt x="524" y="20"/>
                    <a:pt x="524" y="21"/>
                    <a:pt x="524" y="21"/>
                  </a:cubicBezTo>
                  <a:cubicBezTo>
                    <a:pt x="524" y="22"/>
                    <a:pt x="524" y="22"/>
                    <a:pt x="525" y="22"/>
                  </a:cubicBezTo>
                  <a:close/>
                  <a:moveTo>
                    <a:pt x="406" y="45"/>
                  </a:moveTo>
                  <a:cubicBezTo>
                    <a:pt x="406" y="46"/>
                    <a:pt x="406" y="46"/>
                    <a:pt x="406" y="47"/>
                  </a:cubicBezTo>
                  <a:cubicBezTo>
                    <a:pt x="407" y="48"/>
                    <a:pt x="408" y="48"/>
                    <a:pt x="407" y="49"/>
                  </a:cubicBezTo>
                  <a:cubicBezTo>
                    <a:pt x="407" y="50"/>
                    <a:pt x="407" y="50"/>
                    <a:pt x="407" y="51"/>
                  </a:cubicBezTo>
                  <a:cubicBezTo>
                    <a:pt x="408" y="51"/>
                    <a:pt x="408" y="51"/>
                    <a:pt x="409" y="51"/>
                  </a:cubicBezTo>
                  <a:cubicBezTo>
                    <a:pt x="409" y="50"/>
                    <a:pt x="410" y="50"/>
                    <a:pt x="410" y="49"/>
                  </a:cubicBezTo>
                  <a:cubicBezTo>
                    <a:pt x="410" y="48"/>
                    <a:pt x="410" y="48"/>
                    <a:pt x="410" y="47"/>
                  </a:cubicBezTo>
                  <a:cubicBezTo>
                    <a:pt x="410" y="47"/>
                    <a:pt x="410" y="45"/>
                    <a:pt x="411" y="45"/>
                  </a:cubicBezTo>
                  <a:cubicBezTo>
                    <a:pt x="412" y="45"/>
                    <a:pt x="413" y="46"/>
                    <a:pt x="414" y="46"/>
                  </a:cubicBezTo>
                  <a:cubicBezTo>
                    <a:pt x="415" y="46"/>
                    <a:pt x="415" y="46"/>
                    <a:pt x="415" y="46"/>
                  </a:cubicBezTo>
                  <a:cubicBezTo>
                    <a:pt x="415" y="47"/>
                    <a:pt x="414" y="48"/>
                    <a:pt x="414" y="49"/>
                  </a:cubicBezTo>
                  <a:cubicBezTo>
                    <a:pt x="413" y="49"/>
                    <a:pt x="413" y="49"/>
                    <a:pt x="413" y="50"/>
                  </a:cubicBezTo>
                  <a:cubicBezTo>
                    <a:pt x="413" y="51"/>
                    <a:pt x="413" y="52"/>
                    <a:pt x="412" y="53"/>
                  </a:cubicBezTo>
                  <a:cubicBezTo>
                    <a:pt x="412" y="53"/>
                    <a:pt x="412" y="53"/>
                    <a:pt x="412" y="53"/>
                  </a:cubicBezTo>
                  <a:cubicBezTo>
                    <a:pt x="413" y="54"/>
                    <a:pt x="413" y="54"/>
                    <a:pt x="414" y="54"/>
                  </a:cubicBezTo>
                  <a:cubicBezTo>
                    <a:pt x="415" y="54"/>
                    <a:pt x="416" y="54"/>
                    <a:pt x="416" y="55"/>
                  </a:cubicBezTo>
                  <a:cubicBezTo>
                    <a:pt x="416" y="56"/>
                    <a:pt x="416" y="56"/>
                    <a:pt x="416" y="57"/>
                  </a:cubicBezTo>
                  <a:cubicBezTo>
                    <a:pt x="416" y="57"/>
                    <a:pt x="415" y="57"/>
                    <a:pt x="415" y="57"/>
                  </a:cubicBezTo>
                  <a:cubicBezTo>
                    <a:pt x="415" y="58"/>
                    <a:pt x="414" y="58"/>
                    <a:pt x="413" y="57"/>
                  </a:cubicBezTo>
                  <a:cubicBezTo>
                    <a:pt x="412" y="57"/>
                    <a:pt x="412" y="56"/>
                    <a:pt x="411" y="55"/>
                  </a:cubicBezTo>
                  <a:cubicBezTo>
                    <a:pt x="411" y="55"/>
                    <a:pt x="411" y="55"/>
                    <a:pt x="411" y="55"/>
                  </a:cubicBezTo>
                  <a:cubicBezTo>
                    <a:pt x="410" y="56"/>
                    <a:pt x="410" y="57"/>
                    <a:pt x="411" y="58"/>
                  </a:cubicBezTo>
                  <a:cubicBezTo>
                    <a:pt x="412" y="58"/>
                    <a:pt x="413" y="59"/>
                    <a:pt x="412" y="60"/>
                  </a:cubicBezTo>
                  <a:cubicBezTo>
                    <a:pt x="412" y="61"/>
                    <a:pt x="412" y="61"/>
                    <a:pt x="413" y="62"/>
                  </a:cubicBezTo>
                  <a:cubicBezTo>
                    <a:pt x="414" y="62"/>
                    <a:pt x="414" y="63"/>
                    <a:pt x="414" y="64"/>
                  </a:cubicBezTo>
                  <a:cubicBezTo>
                    <a:pt x="414" y="64"/>
                    <a:pt x="415" y="64"/>
                    <a:pt x="415" y="65"/>
                  </a:cubicBezTo>
                  <a:cubicBezTo>
                    <a:pt x="416" y="65"/>
                    <a:pt x="416" y="66"/>
                    <a:pt x="416" y="66"/>
                  </a:cubicBezTo>
                  <a:cubicBezTo>
                    <a:pt x="417" y="66"/>
                    <a:pt x="418" y="67"/>
                    <a:pt x="418" y="67"/>
                  </a:cubicBezTo>
                  <a:cubicBezTo>
                    <a:pt x="419" y="67"/>
                    <a:pt x="420" y="66"/>
                    <a:pt x="421" y="67"/>
                  </a:cubicBezTo>
                  <a:cubicBezTo>
                    <a:pt x="421" y="68"/>
                    <a:pt x="419" y="68"/>
                    <a:pt x="418" y="69"/>
                  </a:cubicBezTo>
                  <a:cubicBezTo>
                    <a:pt x="418" y="69"/>
                    <a:pt x="418" y="69"/>
                    <a:pt x="418" y="70"/>
                  </a:cubicBezTo>
                  <a:cubicBezTo>
                    <a:pt x="418" y="70"/>
                    <a:pt x="418" y="71"/>
                    <a:pt x="418" y="71"/>
                  </a:cubicBezTo>
                  <a:cubicBezTo>
                    <a:pt x="418" y="71"/>
                    <a:pt x="418" y="72"/>
                    <a:pt x="418" y="72"/>
                  </a:cubicBezTo>
                  <a:cubicBezTo>
                    <a:pt x="419" y="73"/>
                    <a:pt x="420" y="72"/>
                    <a:pt x="421" y="74"/>
                  </a:cubicBezTo>
                  <a:cubicBezTo>
                    <a:pt x="421" y="74"/>
                    <a:pt x="422" y="74"/>
                    <a:pt x="422" y="74"/>
                  </a:cubicBezTo>
                  <a:cubicBezTo>
                    <a:pt x="423" y="75"/>
                    <a:pt x="424" y="74"/>
                    <a:pt x="424" y="76"/>
                  </a:cubicBezTo>
                  <a:cubicBezTo>
                    <a:pt x="424" y="76"/>
                    <a:pt x="423" y="77"/>
                    <a:pt x="423" y="78"/>
                  </a:cubicBezTo>
                  <a:cubicBezTo>
                    <a:pt x="422" y="78"/>
                    <a:pt x="422" y="78"/>
                    <a:pt x="423" y="78"/>
                  </a:cubicBezTo>
                  <a:cubicBezTo>
                    <a:pt x="424" y="78"/>
                    <a:pt x="426" y="79"/>
                    <a:pt x="428" y="79"/>
                  </a:cubicBezTo>
                  <a:cubicBezTo>
                    <a:pt x="429" y="79"/>
                    <a:pt x="429" y="78"/>
                    <a:pt x="430" y="77"/>
                  </a:cubicBezTo>
                  <a:cubicBezTo>
                    <a:pt x="430" y="76"/>
                    <a:pt x="430" y="76"/>
                    <a:pt x="430" y="75"/>
                  </a:cubicBezTo>
                  <a:cubicBezTo>
                    <a:pt x="431" y="75"/>
                    <a:pt x="431" y="74"/>
                    <a:pt x="432" y="74"/>
                  </a:cubicBezTo>
                  <a:cubicBezTo>
                    <a:pt x="433" y="74"/>
                    <a:pt x="434" y="73"/>
                    <a:pt x="434" y="72"/>
                  </a:cubicBezTo>
                  <a:cubicBezTo>
                    <a:pt x="433" y="71"/>
                    <a:pt x="433" y="71"/>
                    <a:pt x="432" y="70"/>
                  </a:cubicBezTo>
                  <a:cubicBezTo>
                    <a:pt x="431" y="70"/>
                    <a:pt x="432" y="68"/>
                    <a:pt x="432" y="68"/>
                  </a:cubicBezTo>
                  <a:cubicBezTo>
                    <a:pt x="432" y="67"/>
                    <a:pt x="432" y="66"/>
                    <a:pt x="432" y="65"/>
                  </a:cubicBezTo>
                  <a:cubicBezTo>
                    <a:pt x="432" y="64"/>
                    <a:pt x="432" y="64"/>
                    <a:pt x="432" y="63"/>
                  </a:cubicBezTo>
                  <a:cubicBezTo>
                    <a:pt x="433" y="63"/>
                    <a:pt x="434" y="65"/>
                    <a:pt x="434" y="65"/>
                  </a:cubicBezTo>
                  <a:cubicBezTo>
                    <a:pt x="434" y="67"/>
                    <a:pt x="437" y="65"/>
                    <a:pt x="437" y="63"/>
                  </a:cubicBezTo>
                  <a:cubicBezTo>
                    <a:pt x="436" y="63"/>
                    <a:pt x="436" y="62"/>
                    <a:pt x="436" y="61"/>
                  </a:cubicBezTo>
                  <a:cubicBezTo>
                    <a:pt x="437" y="61"/>
                    <a:pt x="437" y="61"/>
                    <a:pt x="438" y="61"/>
                  </a:cubicBezTo>
                  <a:cubicBezTo>
                    <a:pt x="439" y="60"/>
                    <a:pt x="438" y="62"/>
                    <a:pt x="438" y="63"/>
                  </a:cubicBezTo>
                  <a:cubicBezTo>
                    <a:pt x="438" y="64"/>
                    <a:pt x="438" y="64"/>
                    <a:pt x="439" y="64"/>
                  </a:cubicBezTo>
                  <a:cubicBezTo>
                    <a:pt x="441" y="64"/>
                    <a:pt x="441" y="67"/>
                    <a:pt x="440" y="67"/>
                  </a:cubicBezTo>
                  <a:cubicBezTo>
                    <a:pt x="440" y="68"/>
                    <a:pt x="440" y="68"/>
                    <a:pt x="439" y="69"/>
                  </a:cubicBezTo>
                  <a:cubicBezTo>
                    <a:pt x="439" y="69"/>
                    <a:pt x="438" y="70"/>
                    <a:pt x="438" y="71"/>
                  </a:cubicBezTo>
                  <a:cubicBezTo>
                    <a:pt x="439" y="71"/>
                    <a:pt x="440" y="71"/>
                    <a:pt x="440" y="71"/>
                  </a:cubicBezTo>
                  <a:cubicBezTo>
                    <a:pt x="442" y="70"/>
                    <a:pt x="442" y="69"/>
                    <a:pt x="443" y="68"/>
                  </a:cubicBezTo>
                  <a:cubicBezTo>
                    <a:pt x="445" y="68"/>
                    <a:pt x="445" y="66"/>
                    <a:pt x="445" y="65"/>
                  </a:cubicBezTo>
                  <a:cubicBezTo>
                    <a:pt x="445" y="64"/>
                    <a:pt x="446" y="64"/>
                    <a:pt x="446" y="63"/>
                  </a:cubicBezTo>
                  <a:cubicBezTo>
                    <a:pt x="447" y="63"/>
                    <a:pt x="447" y="64"/>
                    <a:pt x="447" y="65"/>
                  </a:cubicBezTo>
                  <a:cubicBezTo>
                    <a:pt x="447" y="65"/>
                    <a:pt x="447" y="66"/>
                    <a:pt x="447" y="66"/>
                  </a:cubicBezTo>
                  <a:cubicBezTo>
                    <a:pt x="446" y="67"/>
                    <a:pt x="446" y="69"/>
                    <a:pt x="446" y="70"/>
                  </a:cubicBezTo>
                  <a:cubicBezTo>
                    <a:pt x="446" y="70"/>
                    <a:pt x="447" y="71"/>
                    <a:pt x="447" y="71"/>
                  </a:cubicBezTo>
                  <a:cubicBezTo>
                    <a:pt x="449" y="71"/>
                    <a:pt x="450" y="70"/>
                    <a:pt x="451" y="70"/>
                  </a:cubicBezTo>
                  <a:cubicBezTo>
                    <a:pt x="451" y="69"/>
                    <a:pt x="452" y="69"/>
                    <a:pt x="453" y="70"/>
                  </a:cubicBezTo>
                  <a:cubicBezTo>
                    <a:pt x="453" y="70"/>
                    <a:pt x="453" y="71"/>
                    <a:pt x="453" y="71"/>
                  </a:cubicBezTo>
                  <a:cubicBezTo>
                    <a:pt x="452" y="72"/>
                    <a:pt x="451" y="72"/>
                    <a:pt x="450" y="72"/>
                  </a:cubicBezTo>
                  <a:cubicBezTo>
                    <a:pt x="450" y="73"/>
                    <a:pt x="449" y="73"/>
                    <a:pt x="448" y="73"/>
                  </a:cubicBezTo>
                  <a:cubicBezTo>
                    <a:pt x="447" y="74"/>
                    <a:pt x="446" y="74"/>
                    <a:pt x="445" y="74"/>
                  </a:cubicBezTo>
                  <a:cubicBezTo>
                    <a:pt x="444" y="74"/>
                    <a:pt x="443" y="74"/>
                    <a:pt x="442" y="74"/>
                  </a:cubicBezTo>
                  <a:cubicBezTo>
                    <a:pt x="442" y="75"/>
                    <a:pt x="441" y="75"/>
                    <a:pt x="441" y="76"/>
                  </a:cubicBezTo>
                  <a:cubicBezTo>
                    <a:pt x="441" y="76"/>
                    <a:pt x="442" y="77"/>
                    <a:pt x="441" y="77"/>
                  </a:cubicBezTo>
                  <a:cubicBezTo>
                    <a:pt x="439" y="77"/>
                    <a:pt x="439" y="78"/>
                    <a:pt x="437" y="79"/>
                  </a:cubicBezTo>
                  <a:cubicBezTo>
                    <a:pt x="437" y="80"/>
                    <a:pt x="436" y="80"/>
                    <a:pt x="436" y="80"/>
                  </a:cubicBezTo>
                  <a:cubicBezTo>
                    <a:pt x="435" y="81"/>
                    <a:pt x="435" y="81"/>
                    <a:pt x="434" y="82"/>
                  </a:cubicBezTo>
                  <a:cubicBezTo>
                    <a:pt x="434" y="82"/>
                    <a:pt x="433" y="82"/>
                    <a:pt x="433" y="82"/>
                  </a:cubicBezTo>
                  <a:cubicBezTo>
                    <a:pt x="433" y="82"/>
                    <a:pt x="433" y="82"/>
                    <a:pt x="432" y="82"/>
                  </a:cubicBezTo>
                  <a:cubicBezTo>
                    <a:pt x="432" y="83"/>
                    <a:pt x="432" y="83"/>
                    <a:pt x="431" y="84"/>
                  </a:cubicBezTo>
                  <a:cubicBezTo>
                    <a:pt x="431" y="84"/>
                    <a:pt x="431" y="83"/>
                    <a:pt x="430" y="82"/>
                  </a:cubicBezTo>
                  <a:cubicBezTo>
                    <a:pt x="430" y="82"/>
                    <a:pt x="430" y="82"/>
                    <a:pt x="430" y="82"/>
                  </a:cubicBezTo>
                  <a:cubicBezTo>
                    <a:pt x="429" y="82"/>
                    <a:pt x="427" y="83"/>
                    <a:pt x="427" y="84"/>
                  </a:cubicBezTo>
                  <a:cubicBezTo>
                    <a:pt x="426" y="85"/>
                    <a:pt x="427" y="87"/>
                    <a:pt x="427" y="88"/>
                  </a:cubicBezTo>
                  <a:cubicBezTo>
                    <a:pt x="426" y="89"/>
                    <a:pt x="426" y="90"/>
                    <a:pt x="428" y="90"/>
                  </a:cubicBezTo>
                  <a:cubicBezTo>
                    <a:pt x="428" y="90"/>
                    <a:pt x="429" y="90"/>
                    <a:pt x="430" y="90"/>
                  </a:cubicBezTo>
                  <a:cubicBezTo>
                    <a:pt x="430" y="90"/>
                    <a:pt x="430" y="90"/>
                    <a:pt x="431" y="89"/>
                  </a:cubicBezTo>
                  <a:cubicBezTo>
                    <a:pt x="431" y="89"/>
                    <a:pt x="431" y="89"/>
                    <a:pt x="431" y="89"/>
                  </a:cubicBezTo>
                  <a:cubicBezTo>
                    <a:pt x="431" y="89"/>
                    <a:pt x="434" y="89"/>
                    <a:pt x="434" y="89"/>
                  </a:cubicBezTo>
                  <a:cubicBezTo>
                    <a:pt x="434" y="89"/>
                    <a:pt x="435" y="89"/>
                    <a:pt x="436" y="89"/>
                  </a:cubicBezTo>
                  <a:cubicBezTo>
                    <a:pt x="437" y="88"/>
                    <a:pt x="438" y="87"/>
                    <a:pt x="439" y="87"/>
                  </a:cubicBezTo>
                  <a:cubicBezTo>
                    <a:pt x="440" y="87"/>
                    <a:pt x="440" y="87"/>
                    <a:pt x="441" y="87"/>
                  </a:cubicBezTo>
                  <a:cubicBezTo>
                    <a:pt x="441" y="87"/>
                    <a:pt x="442" y="87"/>
                    <a:pt x="443" y="87"/>
                  </a:cubicBezTo>
                  <a:cubicBezTo>
                    <a:pt x="445" y="88"/>
                    <a:pt x="447" y="87"/>
                    <a:pt x="449" y="86"/>
                  </a:cubicBezTo>
                  <a:cubicBezTo>
                    <a:pt x="450" y="86"/>
                    <a:pt x="450" y="85"/>
                    <a:pt x="451" y="85"/>
                  </a:cubicBezTo>
                  <a:cubicBezTo>
                    <a:pt x="451" y="86"/>
                    <a:pt x="451" y="86"/>
                    <a:pt x="451" y="87"/>
                  </a:cubicBezTo>
                  <a:cubicBezTo>
                    <a:pt x="450" y="87"/>
                    <a:pt x="450" y="87"/>
                    <a:pt x="449" y="88"/>
                  </a:cubicBezTo>
                  <a:cubicBezTo>
                    <a:pt x="448" y="88"/>
                    <a:pt x="447" y="90"/>
                    <a:pt x="445" y="90"/>
                  </a:cubicBezTo>
                  <a:cubicBezTo>
                    <a:pt x="444" y="90"/>
                    <a:pt x="443" y="90"/>
                    <a:pt x="443" y="90"/>
                  </a:cubicBezTo>
                  <a:cubicBezTo>
                    <a:pt x="442" y="90"/>
                    <a:pt x="442" y="90"/>
                    <a:pt x="441" y="90"/>
                  </a:cubicBezTo>
                  <a:cubicBezTo>
                    <a:pt x="440" y="91"/>
                    <a:pt x="440" y="91"/>
                    <a:pt x="439" y="91"/>
                  </a:cubicBezTo>
                  <a:cubicBezTo>
                    <a:pt x="438" y="91"/>
                    <a:pt x="436" y="91"/>
                    <a:pt x="436" y="92"/>
                  </a:cubicBezTo>
                  <a:cubicBezTo>
                    <a:pt x="435" y="93"/>
                    <a:pt x="438" y="94"/>
                    <a:pt x="439" y="94"/>
                  </a:cubicBezTo>
                  <a:cubicBezTo>
                    <a:pt x="440" y="94"/>
                    <a:pt x="440" y="94"/>
                    <a:pt x="441" y="94"/>
                  </a:cubicBezTo>
                  <a:cubicBezTo>
                    <a:pt x="442" y="94"/>
                    <a:pt x="443" y="95"/>
                    <a:pt x="443" y="96"/>
                  </a:cubicBezTo>
                  <a:cubicBezTo>
                    <a:pt x="443" y="96"/>
                    <a:pt x="444" y="96"/>
                    <a:pt x="444" y="97"/>
                  </a:cubicBezTo>
                  <a:cubicBezTo>
                    <a:pt x="443" y="97"/>
                    <a:pt x="442" y="97"/>
                    <a:pt x="441" y="98"/>
                  </a:cubicBezTo>
                  <a:cubicBezTo>
                    <a:pt x="441" y="98"/>
                    <a:pt x="439" y="97"/>
                    <a:pt x="439" y="98"/>
                  </a:cubicBezTo>
                  <a:cubicBezTo>
                    <a:pt x="438" y="98"/>
                    <a:pt x="437" y="97"/>
                    <a:pt x="437" y="97"/>
                  </a:cubicBezTo>
                  <a:cubicBezTo>
                    <a:pt x="436" y="96"/>
                    <a:pt x="435" y="97"/>
                    <a:pt x="435" y="97"/>
                  </a:cubicBezTo>
                  <a:cubicBezTo>
                    <a:pt x="434" y="97"/>
                    <a:pt x="434" y="96"/>
                    <a:pt x="433" y="95"/>
                  </a:cubicBezTo>
                  <a:cubicBezTo>
                    <a:pt x="432" y="95"/>
                    <a:pt x="432" y="95"/>
                    <a:pt x="431" y="95"/>
                  </a:cubicBezTo>
                  <a:cubicBezTo>
                    <a:pt x="430" y="95"/>
                    <a:pt x="429" y="95"/>
                    <a:pt x="429" y="95"/>
                  </a:cubicBezTo>
                  <a:cubicBezTo>
                    <a:pt x="428" y="95"/>
                    <a:pt x="428" y="96"/>
                    <a:pt x="428" y="96"/>
                  </a:cubicBezTo>
                  <a:cubicBezTo>
                    <a:pt x="427" y="97"/>
                    <a:pt x="428" y="97"/>
                    <a:pt x="428" y="97"/>
                  </a:cubicBezTo>
                  <a:cubicBezTo>
                    <a:pt x="428" y="98"/>
                    <a:pt x="428" y="98"/>
                    <a:pt x="429" y="98"/>
                  </a:cubicBezTo>
                  <a:cubicBezTo>
                    <a:pt x="430" y="98"/>
                    <a:pt x="429" y="99"/>
                    <a:pt x="429" y="100"/>
                  </a:cubicBezTo>
                  <a:cubicBezTo>
                    <a:pt x="429" y="100"/>
                    <a:pt x="429" y="101"/>
                    <a:pt x="430" y="101"/>
                  </a:cubicBezTo>
                  <a:cubicBezTo>
                    <a:pt x="430" y="102"/>
                    <a:pt x="430" y="102"/>
                    <a:pt x="431" y="103"/>
                  </a:cubicBezTo>
                  <a:cubicBezTo>
                    <a:pt x="431" y="103"/>
                    <a:pt x="431" y="104"/>
                    <a:pt x="431" y="104"/>
                  </a:cubicBezTo>
                  <a:cubicBezTo>
                    <a:pt x="431" y="105"/>
                    <a:pt x="431" y="105"/>
                    <a:pt x="432" y="105"/>
                  </a:cubicBezTo>
                  <a:cubicBezTo>
                    <a:pt x="432" y="105"/>
                    <a:pt x="432" y="105"/>
                    <a:pt x="433" y="105"/>
                  </a:cubicBezTo>
                  <a:cubicBezTo>
                    <a:pt x="433" y="105"/>
                    <a:pt x="433" y="106"/>
                    <a:pt x="433" y="106"/>
                  </a:cubicBezTo>
                  <a:cubicBezTo>
                    <a:pt x="434" y="107"/>
                    <a:pt x="434" y="107"/>
                    <a:pt x="435" y="108"/>
                  </a:cubicBezTo>
                  <a:cubicBezTo>
                    <a:pt x="436" y="109"/>
                    <a:pt x="436" y="110"/>
                    <a:pt x="436" y="111"/>
                  </a:cubicBezTo>
                  <a:cubicBezTo>
                    <a:pt x="436" y="111"/>
                    <a:pt x="436" y="111"/>
                    <a:pt x="437" y="111"/>
                  </a:cubicBezTo>
                  <a:cubicBezTo>
                    <a:pt x="437" y="112"/>
                    <a:pt x="438" y="112"/>
                    <a:pt x="439" y="112"/>
                  </a:cubicBezTo>
                  <a:cubicBezTo>
                    <a:pt x="440" y="111"/>
                    <a:pt x="440" y="111"/>
                    <a:pt x="441" y="110"/>
                  </a:cubicBezTo>
                  <a:cubicBezTo>
                    <a:pt x="441" y="110"/>
                    <a:pt x="444" y="111"/>
                    <a:pt x="445" y="111"/>
                  </a:cubicBezTo>
                  <a:cubicBezTo>
                    <a:pt x="445" y="111"/>
                    <a:pt x="446" y="111"/>
                    <a:pt x="446" y="112"/>
                  </a:cubicBezTo>
                  <a:cubicBezTo>
                    <a:pt x="446" y="112"/>
                    <a:pt x="446" y="112"/>
                    <a:pt x="446" y="112"/>
                  </a:cubicBezTo>
                  <a:cubicBezTo>
                    <a:pt x="446" y="113"/>
                    <a:pt x="445" y="113"/>
                    <a:pt x="445" y="113"/>
                  </a:cubicBezTo>
                  <a:cubicBezTo>
                    <a:pt x="445" y="114"/>
                    <a:pt x="444" y="114"/>
                    <a:pt x="443" y="114"/>
                  </a:cubicBezTo>
                  <a:cubicBezTo>
                    <a:pt x="442" y="114"/>
                    <a:pt x="441" y="115"/>
                    <a:pt x="441" y="116"/>
                  </a:cubicBezTo>
                  <a:cubicBezTo>
                    <a:pt x="441" y="119"/>
                    <a:pt x="443" y="118"/>
                    <a:pt x="444" y="119"/>
                  </a:cubicBezTo>
                  <a:cubicBezTo>
                    <a:pt x="445" y="120"/>
                    <a:pt x="446" y="121"/>
                    <a:pt x="446" y="122"/>
                  </a:cubicBezTo>
                  <a:cubicBezTo>
                    <a:pt x="446" y="123"/>
                    <a:pt x="445" y="124"/>
                    <a:pt x="446" y="124"/>
                  </a:cubicBezTo>
                  <a:cubicBezTo>
                    <a:pt x="446" y="125"/>
                    <a:pt x="446" y="125"/>
                    <a:pt x="447" y="125"/>
                  </a:cubicBezTo>
                  <a:cubicBezTo>
                    <a:pt x="447" y="125"/>
                    <a:pt x="447" y="125"/>
                    <a:pt x="447" y="125"/>
                  </a:cubicBezTo>
                  <a:cubicBezTo>
                    <a:pt x="448" y="124"/>
                    <a:pt x="448" y="125"/>
                    <a:pt x="449" y="125"/>
                  </a:cubicBezTo>
                  <a:cubicBezTo>
                    <a:pt x="450" y="125"/>
                    <a:pt x="450" y="124"/>
                    <a:pt x="451" y="124"/>
                  </a:cubicBezTo>
                  <a:cubicBezTo>
                    <a:pt x="451" y="124"/>
                    <a:pt x="451" y="123"/>
                    <a:pt x="451" y="123"/>
                  </a:cubicBezTo>
                  <a:cubicBezTo>
                    <a:pt x="451" y="123"/>
                    <a:pt x="452" y="122"/>
                    <a:pt x="452" y="122"/>
                  </a:cubicBezTo>
                  <a:cubicBezTo>
                    <a:pt x="452" y="122"/>
                    <a:pt x="452" y="122"/>
                    <a:pt x="452" y="122"/>
                  </a:cubicBezTo>
                  <a:cubicBezTo>
                    <a:pt x="452" y="121"/>
                    <a:pt x="451" y="121"/>
                    <a:pt x="451" y="120"/>
                  </a:cubicBezTo>
                  <a:cubicBezTo>
                    <a:pt x="451" y="119"/>
                    <a:pt x="451" y="118"/>
                    <a:pt x="451" y="117"/>
                  </a:cubicBezTo>
                  <a:cubicBezTo>
                    <a:pt x="451" y="117"/>
                    <a:pt x="452" y="116"/>
                    <a:pt x="453" y="115"/>
                  </a:cubicBezTo>
                  <a:cubicBezTo>
                    <a:pt x="453" y="115"/>
                    <a:pt x="453" y="114"/>
                    <a:pt x="453" y="113"/>
                  </a:cubicBezTo>
                  <a:cubicBezTo>
                    <a:pt x="453" y="112"/>
                    <a:pt x="454" y="110"/>
                    <a:pt x="454" y="110"/>
                  </a:cubicBezTo>
                  <a:cubicBezTo>
                    <a:pt x="455" y="109"/>
                    <a:pt x="455" y="108"/>
                    <a:pt x="455" y="108"/>
                  </a:cubicBezTo>
                  <a:cubicBezTo>
                    <a:pt x="455" y="107"/>
                    <a:pt x="455" y="105"/>
                    <a:pt x="456" y="104"/>
                  </a:cubicBezTo>
                  <a:cubicBezTo>
                    <a:pt x="456" y="104"/>
                    <a:pt x="457" y="103"/>
                    <a:pt x="457" y="103"/>
                  </a:cubicBezTo>
                  <a:cubicBezTo>
                    <a:pt x="457" y="102"/>
                    <a:pt x="456" y="102"/>
                    <a:pt x="456" y="102"/>
                  </a:cubicBezTo>
                  <a:cubicBezTo>
                    <a:pt x="456" y="101"/>
                    <a:pt x="456" y="100"/>
                    <a:pt x="457" y="99"/>
                  </a:cubicBezTo>
                  <a:cubicBezTo>
                    <a:pt x="458" y="98"/>
                    <a:pt x="459" y="99"/>
                    <a:pt x="460" y="99"/>
                  </a:cubicBezTo>
                  <a:cubicBezTo>
                    <a:pt x="460" y="98"/>
                    <a:pt x="460" y="98"/>
                    <a:pt x="461" y="98"/>
                  </a:cubicBezTo>
                  <a:cubicBezTo>
                    <a:pt x="462" y="96"/>
                    <a:pt x="462" y="95"/>
                    <a:pt x="462" y="93"/>
                  </a:cubicBezTo>
                  <a:cubicBezTo>
                    <a:pt x="462" y="92"/>
                    <a:pt x="462" y="91"/>
                    <a:pt x="462" y="90"/>
                  </a:cubicBezTo>
                  <a:cubicBezTo>
                    <a:pt x="462" y="90"/>
                    <a:pt x="462" y="89"/>
                    <a:pt x="462" y="89"/>
                  </a:cubicBezTo>
                  <a:cubicBezTo>
                    <a:pt x="460" y="87"/>
                    <a:pt x="461" y="86"/>
                    <a:pt x="461" y="84"/>
                  </a:cubicBezTo>
                  <a:cubicBezTo>
                    <a:pt x="461" y="84"/>
                    <a:pt x="461" y="84"/>
                    <a:pt x="462" y="84"/>
                  </a:cubicBezTo>
                  <a:cubicBezTo>
                    <a:pt x="463" y="83"/>
                    <a:pt x="463" y="85"/>
                    <a:pt x="464" y="85"/>
                  </a:cubicBezTo>
                  <a:cubicBezTo>
                    <a:pt x="465" y="85"/>
                    <a:pt x="466" y="82"/>
                    <a:pt x="466" y="81"/>
                  </a:cubicBezTo>
                  <a:cubicBezTo>
                    <a:pt x="466" y="81"/>
                    <a:pt x="466" y="81"/>
                    <a:pt x="466" y="81"/>
                  </a:cubicBezTo>
                  <a:cubicBezTo>
                    <a:pt x="465" y="81"/>
                    <a:pt x="466" y="79"/>
                    <a:pt x="467" y="79"/>
                  </a:cubicBezTo>
                  <a:cubicBezTo>
                    <a:pt x="467" y="78"/>
                    <a:pt x="467" y="77"/>
                    <a:pt x="466" y="76"/>
                  </a:cubicBezTo>
                  <a:cubicBezTo>
                    <a:pt x="466" y="75"/>
                    <a:pt x="465" y="74"/>
                    <a:pt x="465" y="73"/>
                  </a:cubicBezTo>
                  <a:cubicBezTo>
                    <a:pt x="465" y="73"/>
                    <a:pt x="465" y="72"/>
                    <a:pt x="465" y="72"/>
                  </a:cubicBezTo>
                  <a:cubicBezTo>
                    <a:pt x="465" y="72"/>
                    <a:pt x="467" y="71"/>
                    <a:pt x="467" y="71"/>
                  </a:cubicBezTo>
                  <a:cubicBezTo>
                    <a:pt x="468" y="70"/>
                    <a:pt x="469" y="69"/>
                    <a:pt x="469" y="68"/>
                  </a:cubicBezTo>
                  <a:cubicBezTo>
                    <a:pt x="470" y="68"/>
                    <a:pt x="470" y="67"/>
                    <a:pt x="470" y="67"/>
                  </a:cubicBezTo>
                  <a:cubicBezTo>
                    <a:pt x="470" y="67"/>
                    <a:pt x="471" y="67"/>
                    <a:pt x="471" y="66"/>
                  </a:cubicBezTo>
                  <a:cubicBezTo>
                    <a:pt x="472" y="65"/>
                    <a:pt x="472" y="66"/>
                    <a:pt x="473" y="65"/>
                  </a:cubicBezTo>
                  <a:cubicBezTo>
                    <a:pt x="473" y="65"/>
                    <a:pt x="473" y="65"/>
                    <a:pt x="474" y="65"/>
                  </a:cubicBezTo>
                  <a:cubicBezTo>
                    <a:pt x="474" y="65"/>
                    <a:pt x="475" y="65"/>
                    <a:pt x="476" y="65"/>
                  </a:cubicBezTo>
                  <a:cubicBezTo>
                    <a:pt x="476" y="65"/>
                    <a:pt x="477" y="65"/>
                    <a:pt x="477" y="65"/>
                  </a:cubicBezTo>
                  <a:cubicBezTo>
                    <a:pt x="478" y="64"/>
                    <a:pt x="479" y="65"/>
                    <a:pt x="480" y="64"/>
                  </a:cubicBezTo>
                  <a:cubicBezTo>
                    <a:pt x="481" y="64"/>
                    <a:pt x="481" y="62"/>
                    <a:pt x="481" y="61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80" y="61"/>
                    <a:pt x="480" y="61"/>
                    <a:pt x="479" y="61"/>
                  </a:cubicBezTo>
                  <a:cubicBezTo>
                    <a:pt x="478" y="61"/>
                    <a:pt x="478" y="60"/>
                    <a:pt x="478" y="60"/>
                  </a:cubicBezTo>
                  <a:cubicBezTo>
                    <a:pt x="477" y="60"/>
                    <a:pt x="477" y="59"/>
                    <a:pt x="476" y="59"/>
                  </a:cubicBezTo>
                  <a:cubicBezTo>
                    <a:pt x="475" y="59"/>
                    <a:pt x="474" y="58"/>
                    <a:pt x="474" y="58"/>
                  </a:cubicBezTo>
                  <a:cubicBezTo>
                    <a:pt x="474" y="57"/>
                    <a:pt x="473" y="57"/>
                    <a:pt x="472" y="57"/>
                  </a:cubicBezTo>
                  <a:cubicBezTo>
                    <a:pt x="471" y="56"/>
                    <a:pt x="472" y="56"/>
                    <a:pt x="471" y="55"/>
                  </a:cubicBezTo>
                  <a:cubicBezTo>
                    <a:pt x="471" y="55"/>
                    <a:pt x="470" y="54"/>
                    <a:pt x="469" y="54"/>
                  </a:cubicBezTo>
                  <a:cubicBezTo>
                    <a:pt x="469" y="53"/>
                    <a:pt x="469" y="52"/>
                    <a:pt x="468" y="51"/>
                  </a:cubicBezTo>
                  <a:cubicBezTo>
                    <a:pt x="468" y="50"/>
                    <a:pt x="468" y="50"/>
                    <a:pt x="467" y="50"/>
                  </a:cubicBezTo>
                  <a:cubicBezTo>
                    <a:pt x="466" y="50"/>
                    <a:pt x="466" y="50"/>
                    <a:pt x="465" y="50"/>
                  </a:cubicBezTo>
                  <a:cubicBezTo>
                    <a:pt x="465" y="50"/>
                    <a:pt x="464" y="49"/>
                    <a:pt x="463" y="48"/>
                  </a:cubicBezTo>
                  <a:cubicBezTo>
                    <a:pt x="462" y="47"/>
                    <a:pt x="463" y="45"/>
                    <a:pt x="463" y="43"/>
                  </a:cubicBezTo>
                  <a:cubicBezTo>
                    <a:pt x="463" y="42"/>
                    <a:pt x="461" y="41"/>
                    <a:pt x="461" y="39"/>
                  </a:cubicBezTo>
                  <a:cubicBezTo>
                    <a:pt x="461" y="38"/>
                    <a:pt x="461" y="36"/>
                    <a:pt x="460" y="36"/>
                  </a:cubicBezTo>
                  <a:cubicBezTo>
                    <a:pt x="459" y="35"/>
                    <a:pt x="458" y="36"/>
                    <a:pt x="457" y="37"/>
                  </a:cubicBezTo>
                  <a:cubicBezTo>
                    <a:pt x="456" y="38"/>
                    <a:pt x="457" y="40"/>
                    <a:pt x="457" y="41"/>
                  </a:cubicBezTo>
                  <a:cubicBezTo>
                    <a:pt x="457" y="42"/>
                    <a:pt x="456" y="43"/>
                    <a:pt x="456" y="44"/>
                  </a:cubicBezTo>
                  <a:cubicBezTo>
                    <a:pt x="456" y="44"/>
                    <a:pt x="456" y="44"/>
                    <a:pt x="456" y="45"/>
                  </a:cubicBezTo>
                  <a:cubicBezTo>
                    <a:pt x="456" y="46"/>
                    <a:pt x="455" y="46"/>
                    <a:pt x="455" y="45"/>
                  </a:cubicBezTo>
                  <a:cubicBezTo>
                    <a:pt x="455" y="45"/>
                    <a:pt x="455" y="44"/>
                    <a:pt x="455" y="44"/>
                  </a:cubicBezTo>
                  <a:cubicBezTo>
                    <a:pt x="455" y="42"/>
                    <a:pt x="455" y="40"/>
                    <a:pt x="455" y="38"/>
                  </a:cubicBezTo>
                  <a:cubicBezTo>
                    <a:pt x="455" y="37"/>
                    <a:pt x="456" y="36"/>
                    <a:pt x="456" y="35"/>
                  </a:cubicBezTo>
                  <a:cubicBezTo>
                    <a:pt x="456" y="34"/>
                    <a:pt x="456" y="33"/>
                    <a:pt x="456" y="33"/>
                  </a:cubicBezTo>
                  <a:cubicBezTo>
                    <a:pt x="456" y="33"/>
                    <a:pt x="456" y="32"/>
                    <a:pt x="455" y="32"/>
                  </a:cubicBezTo>
                  <a:cubicBezTo>
                    <a:pt x="455" y="31"/>
                    <a:pt x="455" y="31"/>
                    <a:pt x="454" y="30"/>
                  </a:cubicBezTo>
                  <a:cubicBezTo>
                    <a:pt x="454" y="29"/>
                    <a:pt x="453" y="28"/>
                    <a:pt x="452" y="29"/>
                  </a:cubicBezTo>
                  <a:cubicBezTo>
                    <a:pt x="451" y="29"/>
                    <a:pt x="450" y="30"/>
                    <a:pt x="450" y="30"/>
                  </a:cubicBezTo>
                  <a:cubicBezTo>
                    <a:pt x="450" y="30"/>
                    <a:pt x="449" y="31"/>
                    <a:pt x="449" y="31"/>
                  </a:cubicBezTo>
                  <a:cubicBezTo>
                    <a:pt x="449" y="31"/>
                    <a:pt x="449" y="31"/>
                    <a:pt x="449" y="30"/>
                  </a:cubicBezTo>
                  <a:cubicBezTo>
                    <a:pt x="449" y="30"/>
                    <a:pt x="449" y="30"/>
                    <a:pt x="449" y="30"/>
                  </a:cubicBezTo>
                  <a:cubicBezTo>
                    <a:pt x="449" y="30"/>
                    <a:pt x="449" y="30"/>
                    <a:pt x="449" y="29"/>
                  </a:cubicBezTo>
                  <a:cubicBezTo>
                    <a:pt x="449" y="29"/>
                    <a:pt x="448" y="28"/>
                    <a:pt x="448" y="28"/>
                  </a:cubicBezTo>
                  <a:cubicBezTo>
                    <a:pt x="448" y="28"/>
                    <a:pt x="448" y="28"/>
                    <a:pt x="448" y="28"/>
                  </a:cubicBezTo>
                  <a:cubicBezTo>
                    <a:pt x="447" y="27"/>
                    <a:pt x="447" y="26"/>
                    <a:pt x="448" y="26"/>
                  </a:cubicBezTo>
                  <a:cubicBezTo>
                    <a:pt x="448" y="26"/>
                    <a:pt x="448" y="26"/>
                    <a:pt x="448" y="25"/>
                  </a:cubicBezTo>
                  <a:cubicBezTo>
                    <a:pt x="447" y="25"/>
                    <a:pt x="446" y="24"/>
                    <a:pt x="445" y="24"/>
                  </a:cubicBezTo>
                  <a:cubicBezTo>
                    <a:pt x="445" y="24"/>
                    <a:pt x="445" y="25"/>
                    <a:pt x="444" y="25"/>
                  </a:cubicBezTo>
                  <a:cubicBezTo>
                    <a:pt x="444" y="25"/>
                    <a:pt x="444" y="25"/>
                    <a:pt x="444" y="26"/>
                  </a:cubicBezTo>
                  <a:cubicBezTo>
                    <a:pt x="444" y="26"/>
                    <a:pt x="444" y="27"/>
                    <a:pt x="443" y="27"/>
                  </a:cubicBezTo>
                  <a:cubicBezTo>
                    <a:pt x="442" y="28"/>
                    <a:pt x="443" y="30"/>
                    <a:pt x="442" y="32"/>
                  </a:cubicBezTo>
                  <a:cubicBezTo>
                    <a:pt x="441" y="33"/>
                    <a:pt x="441" y="34"/>
                    <a:pt x="442" y="36"/>
                  </a:cubicBezTo>
                  <a:cubicBezTo>
                    <a:pt x="443" y="36"/>
                    <a:pt x="442" y="38"/>
                    <a:pt x="442" y="39"/>
                  </a:cubicBezTo>
                  <a:cubicBezTo>
                    <a:pt x="442" y="39"/>
                    <a:pt x="442" y="40"/>
                    <a:pt x="442" y="41"/>
                  </a:cubicBezTo>
                  <a:cubicBezTo>
                    <a:pt x="443" y="42"/>
                    <a:pt x="443" y="43"/>
                    <a:pt x="442" y="44"/>
                  </a:cubicBezTo>
                  <a:cubicBezTo>
                    <a:pt x="442" y="44"/>
                    <a:pt x="441" y="45"/>
                    <a:pt x="441" y="46"/>
                  </a:cubicBezTo>
                  <a:cubicBezTo>
                    <a:pt x="440" y="47"/>
                    <a:pt x="441" y="47"/>
                    <a:pt x="442" y="48"/>
                  </a:cubicBezTo>
                  <a:cubicBezTo>
                    <a:pt x="442" y="49"/>
                    <a:pt x="443" y="49"/>
                    <a:pt x="443" y="50"/>
                  </a:cubicBezTo>
                  <a:cubicBezTo>
                    <a:pt x="443" y="51"/>
                    <a:pt x="443" y="51"/>
                    <a:pt x="443" y="52"/>
                  </a:cubicBezTo>
                  <a:cubicBezTo>
                    <a:pt x="444" y="54"/>
                    <a:pt x="446" y="55"/>
                    <a:pt x="444" y="57"/>
                  </a:cubicBezTo>
                  <a:cubicBezTo>
                    <a:pt x="444" y="57"/>
                    <a:pt x="444" y="58"/>
                    <a:pt x="444" y="58"/>
                  </a:cubicBezTo>
                  <a:cubicBezTo>
                    <a:pt x="443" y="58"/>
                    <a:pt x="443" y="58"/>
                    <a:pt x="443" y="58"/>
                  </a:cubicBezTo>
                  <a:cubicBezTo>
                    <a:pt x="442" y="57"/>
                    <a:pt x="442" y="57"/>
                    <a:pt x="443" y="57"/>
                  </a:cubicBezTo>
                  <a:cubicBezTo>
                    <a:pt x="443" y="56"/>
                    <a:pt x="443" y="55"/>
                    <a:pt x="442" y="55"/>
                  </a:cubicBezTo>
                  <a:cubicBezTo>
                    <a:pt x="442" y="54"/>
                    <a:pt x="441" y="54"/>
                    <a:pt x="441" y="53"/>
                  </a:cubicBezTo>
                  <a:cubicBezTo>
                    <a:pt x="441" y="53"/>
                    <a:pt x="441" y="53"/>
                    <a:pt x="440" y="52"/>
                  </a:cubicBezTo>
                  <a:cubicBezTo>
                    <a:pt x="440" y="52"/>
                    <a:pt x="439" y="52"/>
                    <a:pt x="438" y="52"/>
                  </a:cubicBezTo>
                  <a:cubicBezTo>
                    <a:pt x="438" y="52"/>
                    <a:pt x="438" y="52"/>
                    <a:pt x="437" y="52"/>
                  </a:cubicBezTo>
                  <a:cubicBezTo>
                    <a:pt x="437" y="52"/>
                    <a:pt x="437" y="52"/>
                    <a:pt x="436" y="52"/>
                  </a:cubicBezTo>
                  <a:cubicBezTo>
                    <a:pt x="436" y="51"/>
                    <a:pt x="436" y="51"/>
                    <a:pt x="437" y="51"/>
                  </a:cubicBezTo>
                  <a:cubicBezTo>
                    <a:pt x="438" y="50"/>
                    <a:pt x="438" y="49"/>
                    <a:pt x="438" y="48"/>
                  </a:cubicBezTo>
                  <a:cubicBezTo>
                    <a:pt x="439" y="46"/>
                    <a:pt x="439" y="45"/>
                    <a:pt x="438" y="44"/>
                  </a:cubicBezTo>
                  <a:cubicBezTo>
                    <a:pt x="438" y="43"/>
                    <a:pt x="437" y="42"/>
                    <a:pt x="438" y="41"/>
                  </a:cubicBezTo>
                  <a:cubicBezTo>
                    <a:pt x="438" y="40"/>
                    <a:pt x="438" y="39"/>
                    <a:pt x="438" y="39"/>
                  </a:cubicBezTo>
                  <a:cubicBezTo>
                    <a:pt x="438" y="37"/>
                    <a:pt x="438" y="36"/>
                    <a:pt x="437" y="35"/>
                  </a:cubicBezTo>
                  <a:cubicBezTo>
                    <a:pt x="436" y="35"/>
                    <a:pt x="435" y="34"/>
                    <a:pt x="434" y="34"/>
                  </a:cubicBezTo>
                  <a:cubicBezTo>
                    <a:pt x="434" y="34"/>
                    <a:pt x="433" y="33"/>
                    <a:pt x="433" y="33"/>
                  </a:cubicBezTo>
                  <a:cubicBezTo>
                    <a:pt x="432" y="33"/>
                    <a:pt x="432" y="34"/>
                    <a:pt x="431" y="35"/>
                  </a:cubicBezTo>
                  <a:cubicBezTo>
                    <a:pt x="431" y="35"/>
                    <a:pt x="431" y="35"/>
                    <a:pt x="431" y="36"/>
                  </a:cubicBezTo>
                  <a:cubicBezTo>
                    <a:pt x="431" y="36"/>
                    <a:pt x="430" y="37"/>
                    <a:pt x="430" y="38"/>
                  </a:cubicBezTo>
                  <a:cubicBezTo>
                    <a:pt x="429" y="39"/>
                    <a:pt x="428" y="41"/>
                    <a:pt x="428" y="43"/>
                  </a:cubicBezTo>
                  <a:cubicBezTo>
                    <a:pt x="429" y="45"/>
                    <a:pt x="430" y="46"/>
                    <a:pt x="430" y="47"/>
                  </a:cubicBezTo>
                  <a:cubicBezTo>
                    <a:pt x="430" y="48"/>
                    <a:pt x="430" y="48"/>
                    <a:pt x="430" y="49"/>
                  </a:cubicBezTo>
                  <a:cubicBezTo>
                    <a:pt x="429" y="49"/>
                    <a:pt x="428" y="50"/>
                    <a:pt x="428" y="48"/>
                  </a:cubicBezTo>
                  <a:cubicBezTo>
                    <a:pt x="428" y="47"/>
                    <a:pt x="428" y="47"/>
                    <a:pt x="428" y="46"/>
                  </a:cubicBezTo>
                  <a:cubicBezTo>
                    <a:pt x="428" y="45"/>
                    <a:pt x="427" y="45"/>
                    <a:pt x="427" y="44"/>
                  </a:cubicBezTo>
                  <a:cubicBezTo>
                    <a:pt x="427" y="44"/>
                    <a:pt x="427" y="43"/>
                    <a:pt x="427" y="43"/>
                  </a:cubicBezTo>
                  <a:cubicBezTo>
                    <a:pt x="426" y="42"/>
                    <a:pt x="426" y="42"/>
                    <a:pt x="425" y="42"/>
                  </a:cubicBezTo>
                  <a:cubicBezTo>
                    <a:pt x="425" y="42"/>
                    <a:pt x="424" y="42"/>
                    <a:pt x="424" y="42"/>
                  </a:cubicBezTo>
                  <a:cubicBezTo>
                    <a:pt x="424" y="41"/>
                    <a:pt x="424" y="41"/>
                    <a:pt x="425" y="40"/>
                  </a:cubicBezTo>
                  <a:cubicBezTo>
                    <a:pt x="426" y="40"/>
                    <a:pt x="426" y="39"/>
                    <a:pt x="425" y="38"/>
                  </a:cubicBezTo>
                  <a:cubicBezTo>
                    <a:pt x="424" y="38"/>
                    <a:pt x="424" y="38"/>
                    <a:pt x="424" y="39"/>
                  </a:cubicBezTo>
                  <a:cubicBezTo>
                    <a:pt x="423" y="39"/>
                    <a:pt x="421" y="39"/>
                    <a:pt x="420" y="40"/>
                  </a:cubicBezTo>
                  <a:cubicBezTo>
                    <a:pt x="419" y="40"/>
                    <a:pt x="419" y="38"/>
                    <a:pt x="419" y="38"/>
                  </a:cubicBezTo>
                  <a:cubicBezTo>
                    <a:pt x="420" y="37"/>
                    <a:pt x="421" y="37"/>
                    <a:pt x="421" y="37"/>
                  </a:cubicBezTo>
                  <a:cubicBezTo>
                    <a:pt x="422" y="37"/>
                    <a:pt x="422" y="37"/>
                    <a:pt x="423" y="36"/>
                  </a:cubicBezTo>
                  <a:cubicBezTo>
                    <a:pt x="423" y="36"/>
                    <a:pt x="423" y="35"/>
                    <a:pt x="424" y="35"/>
                  </a:cubicBezTo>
                  <a:cubicBezTo>
                    <a:pt x="425" y="34"/>
                    <a:pt x="426" y="34"/>
                    <a:pt x="427" y="34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28" y="33"/>
                    <a:pt x="428" y="33"/>
                    <a:pt x="428" y="32"/>
                  </a:cubicBezTo>
                  <a:cubicBezTo>
                    <a:pt x="428" y="32"/>
                    <a:pt x="428" y="32"/>
                    <a:pt x="428" y="31"/>
                  </a:cubicBezTo>
                  <a:cubicBezTo>
                    <a:pt x="428" y="31"/>
                    <a:pt x="428" y="31"/>
                    <a:pt x="428" y="31"/>
                  </a:cubicBezTo>
                  <a:cubicBezTo>
                    <a:pt x="427" y="30"/>
                    <a:pt x="427" y="30"/>
                    <a:pt x="427" y="30"/>
                  </a:cubicBezTo>
                  <a:cubicBezTo>
                    <a:pt x="426" y="30"/>
                    <a:pt x="426" y="29"/>
                    <a:pt x="425" y="29"/>
                  </a:cubicBezTo>
                  <a:cubicBezTo>
                    <a:pt x="425" y="29"/>
                    <a:pt x="423" y="30"/>
                    <a:pt x="423" y="30"/>
                  </a:cubicBezTo>
                  <a:cubicBezTo>
                    <a:pt x="423" y="31"/>
                    <a:pt x="422" y="31"/>
                    <a:pt x="422" y="32"/>
                  </a:cubicBezTo>
                  <a:cubicBezTo>
                    <a:pt x="421" y="32"/>
                    <a:pt x="421" y="32"/>
                    <a:pt x="420" y="32"/>
                  </a:cubicBezTo>
                  <a:cubicBezTo>
                    <a:pt x="419" y="33"/>
                    <a:pt x="418" y="33"/>
                    <a:pt x="417" y="32"/>
                  </a:cubicBezTo>
                  <a:cubicBezTo>
                    <a:pt x="417" y="31"/>
                    <a:pt x="417" y="31"/>
                    <a:pt x="416" y="30"/>
                  </a:cubicBezTo>
                  <a:cubicBezTo>
                    <a:pt x="416" y="30"/>
                    <a:pt x="416" y="30"/>
                    <a:pt x="416" y="30"/>
                  </a:cubicBezTo>
                  <a:cubicBezTo>
                    <a:pt x="415" y="32"/>
                    <a:pt x="415" y="34"/>
                    <a:pt x="416" y="35"/>
                  </a:cubicBezTo>
                  <a:cubicBezTo>
                    <a:pt x="416" y="35"/>
                    <a:pt x="417" y="36"/>
                    <a:pt x="417" y="37"/>
                  </a:cubicBezTo>
                  <a:cubicBezTo>
                    <a:pt x="416" y="37"/>
                    <a:pt x="416" y="37"/>
                    <a:pt x="415" y="37"/>
                  </a:cubicBezTo>
                  <a:cubicBezTo>
                    <a:pt x="414" y="37"/>
                    <a:pt x="414" y="36"/>
                    <a:pt x="414" y="35"/>
                  </a:cubicBezTo>
                  <a:cubicBezTo>
                    <a:pt x="414" y="35"/>
                    <a:pt x="414" y="34"/>
                    <a:pt x="413" y="34"/>
                  </a:cubicBezTo>
                  <a:cubicBezTo>
                    <a:pt x="413" y="33"/>
                    <a:pt x="413" y="32"/>
                    <a:pt x="413" y="32"/>
                  </a:cubicBezTo>
                  <a:cubicBezTo>
                    <a:pt x="412" y="31"/>
                    <a:pt x="411" y="31"/>
                    <a:pt x="411" y="32"/>
                  </a:cubicBezTo>
                  <a:cubicBezTo>
                    <a:pt x="410" y="32"/>
                    <a:pt x="409" y="33"/>
                    <a:pt x="409" y="34"/>
                  </a:cubicBezTo>
                  <a:cubicBezTo>
                    <a:pt x="409" y="35"/>
                    <a:pt x="410" y="36"/>
                    <a:pt x="410" y="38"/>
                  </a:cubicBezTo>
                  <a:cubicBezTo>
                    <a:pt x="410" y="38"/>
                    <a:pt x="409" y="39"/>
                    <a:pt x="408" y="39"/>
                  </a:cubicBezTo>
                  <a:cubicBezTo>
                    <a:pt x="408" y="40"/>
                    <a:pt x="407" y="40"/>
                    <a:pt x="407" y="40"/>
                  </a:cubicBezTo>
                  <a:cubicBezTo>
                    <a:pt x="406" y="41"/>
                    <a:pt x="406" y="41"/>
                    <a:pt x="406" y="42"/>
                  </a:cubicBezTo>
                  <a:cubicBezTo>
                    <a:pt x="406" y="42"/>
                    <a:pt x="406" y="42"/>
                    <a:pt x="406" y="43"/>
                  </a:cubicBezTo>
                  <a:cubicBezTo>
                    <a:pt x="407" y="43"/>
                    <a:pt x="407" y="44"/>
                    <a:pt x="406" y="45"/>
                  </a:cubicBezTo>
                  <a:close/>
                  <a:moveTo>
                    <a:pt x="528" y="61"/>
                  </a:moveTo>
                  <a:cubicBezTo>
                    <a:pt x="528" y="61"/>
                    <a:pt x="528" y="61"/>
                    <a:pt x="528" y="61"/>
                  </a:cubicBezTo>
                  <a:cubicBezTo>
                    <a:pt x="529" y="61"/>
                    <a:pt x="529" y="61"/>
                    <a:pt x="529" y="61"/>
                  </a:cubicBezTo>
                  <a:cubicBezTo>
                    <a:pt x="529" y="61"/>
                    <a:pt x="530" y="61"/>
                    <a:pt x="530" y="61"/>
                  </a:cubicBezTo>
                  <a:cubicBezTo>
                    <a:pt x="530" y="61"/>
                    <a:pt x="530" y="61"/>
                    <a:pt x="530" y="60"/>
                  </a:cubicBezTo>
                  <a:cubicBezTo>
                    <a:pt x="531" y="60"/>
                    <a:pt x="531" y="60"/>
                    <a:pt x="531" y="60"/>
                  </a:cubicBezTo>
                  <a:cubicBezTo>
                    <a:pt x="532" y="60"/>
                    <a:pt x="532" y="60"/>
                    <a:pt x="533" y="59"/>
                  </a:cubicBezTo>
                  <a:cubicBezTo>
                    <a:pt x="535" y="59"/>
                    <a:pt x="536" y="60"/>
                    <a:pt x="538" y="60"/>
                  </a:cubicBezTo>
                  <a:cubicBezTo>
                    <a:pt x="539" y="59"/>
                    <a:pt x="539" y="59"/>
                    <a:pt x="538" y="58"/>
                  </a:cubicBezTo>
                  <a:cubicBezTo>
                    <a:pt x="537" y="58"/>
                    <a:pt x="536" y="58"/>
                    <a:pt x="535" y="57"/>
                  </a:cubicBezTo>
                  <a:cubicBezTo>
                    <a:pt x="535" y="57"/>
                    <a:pt x="535" y="57"/>
                    <a:pt x="534" y="57"/>
                  </a:cubicBezTo>
                  <a:cubicBezTo>
                    <a:pt x="534" y="57"/>
                    <a:pt x="533" y="57"/>
                    <a:pt x="533" y="57"/>
                  </a:cubicBezTo>
                  <a:cubicBezTo>
                    <a:pt x="533" y="58"/>
                    <a:pt x="533" y="58"/>
                    <a:pt x="532" y="58"/>
                  </a:cubicBezTo>
                  <a:cubicBezTo>
                    <a:pt x="532" y="58"/>
                    <a:pt x="531" y="58"/>
                    <a:pt x="531" y="59"/>
                  </a:cubicBezTo>
                  <a:cubicBezTo>
                    <a:pt x="530" y="59"/>
                    <a:pt x="530" y="59"/>
                    <a:pt x="530" y="59"/>
                  </a:cubicBezTo>
                  <a:cubicBezTo>
                    <a:pt x="530" y="59"/>
                    <a:pt x="530" y="59"/>
                    <a:pt x="530" y="59"/>
                  </a:cubicBezTo>
                  <a:cubicBezTo>
                    <a:pt x="530" y="59"/>
                    <a:pt x="530" y="59"/>
                    <a:pt x="530" y="59"/>
                  </a:cubicBezTo>
                  <a:cubicBezTo>
                    <a:pt x="529" y="60"/>
                    <a:pt x="529" y="60"/>
                    <a:pt x="528" y="60"/>
                  </a:cubicBezTo>
                  <a:cubicBezTo>
                    <a:pt x="527" y="60"/>
                    <a:pt x="527" y="61"/>
                    <a:pt x="528" y="61"/>
                  </a:cubicBezTo>
                  <a:close/>
                  <a:moveTo>
                    <a:pt x="476" y="72"/>
                  </a:moveTo>
                  <a:cubicBezTo>
                    <a:pt x="477" y="72"/>
                    <a:pt x="477" y="72"/>
                    <a:pt x="478" y="72"/>
                  </a:cubicBezTo>
                  <a:cubicBezTo>
                    <a:pt x="478" y="73"/>
                    <a:pt x="479" y="73"/>
                    <a:pt x="479" y="74"/>
                  </a:cubicBezTo>
                  <a:cubicBezTo>
                    <a:pt x="479" y="74"/>
                    <a:pt x="480" y="75"/>
                    <a:pt x="479" y="76"/>
                  </a:cubicBezTo>
                  <a:cubicBezTo>
                    <a:pt x="479" y="76"/>
                    <a:pt x="479" y="77"/>
                    <a:pt x="479" y="77"/>
                  </a:cubicBezTo>
                  <a:cubicBezTo>
                    <a:pt x="479" y="78"/>
                    <a:pt x="480" y="78"/>
                    <a:pt x="480" y="78"/>
                  </a:cubicBezTo>
                  <a:cubicBezTo>
                    <a:pt x="481" y="78"/>
                    <a:pt x="481" y="78"/>
                    <a:pt x="481" y="78"/>
                  </a:cubicBezTo>
                  <a:cubicBezTo>
                    <a:pt x="482" y="77"/>
                    <a:pt x="483" y="77"/>
                    <a:pt x="484" y="77"/>
                  </a:cubicBezTo>
                  <a:cubicBezTo>
                    <a:pt x="484" y="77"/>
                    <a:pt x="485" y="77"/>
                    <a:pt x="485" y="77"/>
                  </a:cubicBezTo>
                  <a:cubicBezTo>
                    <a:pt x="486" y="76"/>
                    <a:pt x="487" y="76"/>
                    <a:pt x="488" y="76"/>
                  </a:cubicBezTo>
                  <a:cubicBezTo>
                    <a:pt x="488" y="76"/>
                    <a:pt x="488" y="76"/>
                    <a:pt x="488" y="76"/>
                  </a:cubicBezTo>
                  <a:cubicBezTo>
                    <a:pt x="488" y="75"/>
                    <a:pt x="488" y="73"/>
                    <a:pt x="489" y="72"/>
                  </a:cubicBezTo>
                  <a:cubicBezTo>
                    <a:pt x="489" y="72"/>
                    <a:pt x="489" y="72"/>
                    <a:pt x="489" y="72"/>
                  </a:cubicBezTo>
                  <a:cubicBezTo>
                    <a:pt x="491" y="72"/>
                    <a:pt x="490" y="70"/>
                    <a:pt x="491" y="70"/>
                  </a:cubicBezTo>
                  <a:cubicBezTo>
                    <a:pt x="492" y="69"/>
                    <a:pt x="492" y="69"/>
                    <a:pt x="492" y="68"/>
                  </a:cubicBezTo>
                  <a:cubicBezTo>
                    <a:pt x="491" y="68"/>
                    <a:pt x="491" y="68"/>
                    <a:pt x="490" y="68"/>
                  </a:cubicBezTo>
                  <a:cubicBezTo>
                    <a:pt x="489" y="68"/>
                    <a:pt x="488" y="68"/>
                    <a:pt x="488" y="67"/>
                  </a:cubicBezTo>
                  <a:cubicBezTo>
                    <a:pt x="488" y="66"/>
                    <a:pt x="487" y="66"/>
                    <a:pt x="487" y="66"/>
                  </a:cubicBezTo>
                  <a:cubicBezTo>
                    <a:pt x="487" y="66"/>
                    <a:pt x="487" y="66"/>
                    <a:pt x="486" y="66"/>
                  </a:cubicBezTo>
                  <a:cubicBezTo>
                    <a:pt x="486" y="66"/>
                    <a:pt x="485" y="67"/>
                    <a:pt x="484" y="67"/>
                  </a:cubicBezTo>
                  <a:cubicBezTo>
                    <a:pt x="483" y="67"/>
                    <a:pt x="482" y="67"/>
                    <a:pt x="481" y="67"/>
                  </a:cubicBezTo>
                  <a:cubicBezTo>
                    <a:pt x="479" y="67"/>
                    <a:pt x="479" y="69"/>
                    <a:pt x="477" y="69"/>
                  </a:cubicBezTo>
                  <a:cubicBezTo>
                    <a:pt x="477" y="69"/>
                    <a:pt x="477" y="69"/>
                    <a:pt x="476" y="69"/>
                  </a:cubicBezTo>
                  <a:cubicBezTo>
                    <a:pt x="476" y="69"/>
                    <a:pt x="476" y="70"/>
                    <a:pt x="475" y="70"/>
                  </a:cubicBezTo>
                  <a:cubicBezTo>
                    <a:pt x="475" y="70"/>
                    <a:pt x="474" y="70"/>
                    <a:pt x="474" y="70"/>
                  </a:cubicBezTo>
                  <a:cubicBezTo>
                    <a:pt x="474" y="71"/>
                    <a:pt x="474" y="72"/>
                    <a:pt x="474" y="72"/>
                  </a:cubicBezTo>
                  <a:cubicBezTo>
                    <a:pt x="475" y="72"/>
                    <a:pt x="475" y="72"/>
                    <a:pt x="476" y="72"/>
                  </a:cubicBezTo>
                  <a:close/>
                  <a:moveTo>
                    <a:pt x="474" y="4"/>
                  </a:moveTo>
                  <a:cubicBezTo>
                    <a:pt x="475" y="4"/>
                    <a:pt x="476" y="5"/>
                    <a:pt x="477" y="5"/>
                  </a:cubicBezTo>
                  <a:cubicBezTo>
                    <a:pt x="478" y="5"/>
                    <a:pt x="479" y="5"/>
                    <a:pt x="480" y="4"/>
                  </a:cubicBezTo>
                  <a:cubicBezTo>
                    <a:pt x="481" y="3"/>
                    <a:pt x="482" y="2"/>
                    <a:pt x="480" y="1"/>
                  </a:cubicBezTo>
                  <a:cubicBezTo>
                    <a:pt x="480" y="1"/>
                    <a:pt x="480" y="1"/>
                    <a:pt x="480" y="1"/>
                  </a:cubicBezTo>
                  <a:cubicBezTo>
                    <a:pt x="480" y="1"/>
                    <a:pt x="480" y="1"/>
                    <a:pt x="480" y="1"/>
                  </a:cubicBezTo>
                  <a:cubicBezTo>
                    <a:pt x="480" y="1"/>
                    <a:pt x="480" y="1"/>
                    <a:pt x="480" y="1"/>
                  </a:cubicBezTo>
                  <a:cubicBezTo>
                    <a:pt x="480" y="1"/>
                    <a:pt x="480" y="1"/>
                    <a:pt x="480" y="1"/>
                  </a:cubicBezTo>
                  <a:cubicBezTo>
                    <a:pt x="478" y="1"/>
                    <a:pt x="477" y="2"/>
                    <a:pt x="476" y="1"/>
                  </a:cubicBezTo>
                  <a:cubicBezTo>
                    <a:pt x="475" y="1"/>
                    <a:pt x="475" y="0"/>
                    <a:pt x="474" y="1"/>
                  </a:cubicBezTo>
                  <a:cubicBezTo>
                    <a:pt x="473" y="1"/>
                    <a:pt x="473" y="2"/>
                    <a:pt x="473" y="2"/>
                  </a:cubicBezTo>
                  <a:cubicBezTo>
                    <a:pt x="473" y="3"/>
                    <a:pt x="474" y="3"/>
                    <a:pt x="474" y="4"/>
                  </a:cubicBezTo>
                  <a:close/>
                  <a:moveTo>
                    <a:pt x="462" y="17"/>
                  </a:moveTo>
                  <a:cubicBezTo>
                    <a:pt x="462" y="17"/>
                    <a:pt x="463" y="17"/>
                    <a:pt x="463" y="17"/>
                  </a:cubicBezTo>
                  <a:cubicBezTo>
                    <a:pt x="463" y="16"/>
                    <a:pt x="463" y="16"/>
                    <a:pt x="463" y="15"/>
                  </a:cubicBezTo>
                  <a:cubicBezTo>
                    <a:pt x="463" y="15"/>
                    <a:pt x="462" y="14"/>
                    <a:pt x="462" y="14"/>
                  </a:cubicBezTo>
                  <a:cubicBezTo>
                    <a:pt x="462" y="14"/>
                    <a:pt x="462" y="14"/>
                    <a:pt x="462" y="14"/>
                  </a:cubicBezTo>
                  <a:cubicBezTo>
                    <a:pt x="462" y="14"/>
                    <a:pt x="461" y="14"/>
                    <a:pt x="461" y="14"/>
                  </a:cubicBezTo>
                  <a:cubicBezTo>
                    <a:pt x="461" y="14"/>
                    <a:pt x="461" y="14"/>
                    <a:pt x="461" y="14"/>
                  </a:cubicBezTo>
                  <a:cubicBezTo>
                    <a:pt x="460" y="14"/>
                    <a:pt x="460" y="14"/>
                    <a:pt x="460" y="14"/>
                  </a:cubicBezTo>
                  <a:cubicBezTo>
                    <a:pt x="460" y="14"/>
                    <a:pt x="460" y="14"/>
                    <a:pt x="460" y="14"/>
                  </a:cubicBezTo>
                  <a:cubicBezTo>
                    <a:pt x="459" y="15"/>
                    <a:pt x="459" y="15"/>
                    <a:pt x="459" y="16"/>
                  </a:cubicBezTo>
                  <a:cubicBezTo>
                    <a:pt x="459" y="16"/>
                    <a:pt x="459" y="17"/>
                    <a:pt x="460" y="17"/>
                  </a:cubicBezTo>
                  <a:cubicBezTo>
                    <a:pt x="460" y="18"/>
                    <a:pt x="462" y="17"/>
                    <a:pt x="462" y="17"/>
                  </a:cubicBezTo>
                  <a:close/>
                  <a:moveTo>
                    <a:pt x="518" y="63"/>
                  </a:moveTo>
                  <a:cubicBezTo>
                    <a:pt x="518" y="64"/>
                    <a:pt x="518" y="64"/>
                    <a:pt x="518" y="65"/>
                  </a:cubicBezTo>
                  <a:cubicBezTo>
                    <a:pt x="518" y="65"/>
                    <a:pt x="519" y="65"/>
                    <a:pt x="519" y="65"/>
                  </a:cubicBezTo>
                  <a:cubicBezTo>
                    <a:pt x="519" y="66"/>
                    <a:pt x="518" y="66"/>
                    <a:pt x="518" y="66"/>
                  </a:cubicBezTo>
                  <a:cubicBezTo>
                    <a:pt x="518" y="67"/>
                    <a:pt x="519" y="67"/>
                    <a:pt x="519" y="67"/>
                  </a:cubicBezTo>
                  <a:cubicBezTo>
                    <a:pt x="519" y="67"/>
                    <a:pt x="519" y="67"/>
                    <a:pt x="519" y="67"/>
                  </a:cubicBezTo>
                  <a:cubicBezTo>
                    <a:pt x="519" y="67"/>
                    <a:pt x="519" y="67"/>
                    <a:pt x="519" y="67"/>
                  </a:cubicBezTo>
                  <a:cubicBezTo>
                    <a:pt x="519" y="68"/>
                    <a:pt x="520" y="68"/>
                    <a:pt x="521" y="68"/>
                  </a:cubicBezTo>
                  <a:cubicBezTo>
                    <a:pt x="521" y="67"/>
                    <a:pt x="521" y="67"/>
                    <a:pt x="521" y="66"/>
                  </a:cubicBezTo>
                  <a:cubicBezTo>
                    <a:pt x="521" y="66"/>
                    <a:pt x="521" y="66"/>
                    <a:pt x="521" y="66"/>
                  </a:cubicBezTo>
                  <a:cubicBezTo>
                    <a:pt x="521" y="65"/>
                    <a:pt x="521" y="65"/>
                    <a:pt x="521" y="65"/>
                  </a:cubicBezTo>
                  <a:cubicBezTo>
                    <a:pt x="520" y="65"/>
                    <a:pt x="520" y="65"/>
                    <a:pt x="520" y="65"/>
                  </a:cubicBezTo>
                  <a:cubicBezTo>
                    <a:pt x="520" y="65"/>
                    <a:pt x="520" y="65"/>
                    <a:pt x="520" y="64"/>
                  </a:cubicBezTo>
                  <a:cubicBezTo>
                    <a:pt x="520" y="64"/>
                    <a:pt x="520" y="64"/>
                    <a:pt x="519" y="64"/>
                  </a:cubicBezTo>
                  <a:cubicBezTo>
                    <a:pt x="519" y="63"/>
                    <a:pt x="520" y="63"/>
                    <a:pt x="520" y="63"/>
                  </a:cubicBezTo>
                  <a:cubicBezTo>
                    <a:pt x="520" y="62"/>
                    <a:pt x="518" y="62"/>
                    <a:pt x="518" y="63"/>
                  </a:cubicBezTo>
                  <a:close/>
                  <a:moveTo>
                    <a:pt x="473" y="52"/>
                  </a:moveTo>
                  <a:cubicBezTo>
                    <a:pt x="473" y="52"/>
                    <a:pt x="473" y="52"/>
                    <a:pt x="473" y="52"/>
                  </a:cubicBezTo>
                  <a:cubicBezTo>
                    <a:pt x="472" y="52"/>
                    <a:pt x="472" y="52"/>
                    <a:pt x="471" y="53"/>
                  </a:cubicBezTo>
                  <a:cubicBezTo>
                    <a:pt x="471" y="54"/>
                    <a:pt x="472" y="55"/>
                    <a:pt x="473" y="55"/>
                  </a:cubicBezTo>
                  <a:cubicBezTo>
                    <a:pt x="474" y="56"/>
                    <a:pt x="476" y="57"/>
                    <a:pt x="477" y="54"/>
                  </a:cubicBezTo>
                  <a:cubicBezTo>
                    <a:pt x="477" y="54"/>
                    <a:pt x="477" y="54"/>
                    <a:pt x="477" y="54"/>
                  </a:cubicBezTo>
                  <a:cubicBezTo>
                    <a:pt x="477" y="53"/>
                    <a:pt x="476" y="53"/>
                    <a:pt x="475" y="53"/>
                  </a:cubicBezTo>
                  <a:cubicBezTo>
                    <a:pt x="475" y="53"/>
                    <a:pt x="474" y="52"/>
                    <a:pt x="473" y="52"/>
                  </a:cubicBezTo>
                  <a:close/>
                  <a:moveTo>
                    <a:pt x="504" y="91"/>
                  </a:moveTo>
                  <a:cubicBezTo>
                    <a:pt x="505" y="91"/>
                    <a:pt x="506" y="91"/>
                    <a:pt x="506" y="90"/>
                  </a:cubicBezTo>
                  <a:cubicBezTo>
                    <a:pt x="507" y="89"/>
                    <a:pt x="505" y="88"/>
                    <a:pt x="505" y="87"/>
                  </a:cubicBezTo>
                  <a:cubicBezTo>
                    <a:pt x="505" y="87"/>
                    <a:pt x="505" y="87"/>
                    <a:pt x="504" y="87"/>
                  </a:cubicBezTo>
                  <a:cubicBezTo>
                    <a:pt x="504" y="87"/>
                    <a:pt x="503" y="88"/>
                    <a:pt x="502" y="88"/>
                  </a:cubicBezTo>
                  <a:cubicBezTo>
                    <a:pt x="502" y="88"/>
                    <a:pt x="501" y="88"/>
                    <a:pt x="500" y="88"/>
                  </a:cubicBezTo>
                  <a:cubicBezTo>
                    <a:pt x="500" y="88"/>
                    <a:pt x="499" y="88"/>
                    <a:pt x="499" y="89"/>
                  </a:cubicBezTo>
                  <a:cubicBezTo>
                    <a:pt x="499" y="89"/>
                    <a:pt x="499" y="89"/>
                    <a:pt x="499" y="89"/>
                  </a:cubicBezTo>
                  <a:cubicBezTo>
                    <a:pt x="498" y="89"/>
                    <a:pt x="497" y="88"/>
                    <a:pt x="496" y="88"/>
                  </a:cubicBezTo>
                  <a:cubicBezTo>
                    <a:pt x="496" y="87"/>
                    <a:pt x="495" y="87"/>
                    <a:pt x="494" y="86"/>
                  </a:cubicBezTo>
                  <a:cubicBezTo>
                    <a:pt x="494" y="85"/>
                    <a:pt x="494" y="84"/>
                    <a:pt x="493" y="84"/>
                  </a:cubicBezTo>
                  <a:cubicBezTo>
                    <a:pt x="493" y="82"/>
                    <a:pt x="496" y="82"/>
                    <a:pt x="497" y="81"/>
                  </a:cubicBezTo>
                  <a:cubicBezTo>
                    <a:pt x="498" y="81"/>
                    <a:pt x="497" y="80"/>
                    <a:pt x="497" y="79"/>
                  </a:cubicBezTo>
                  <a:cubicBezTo>
                    <a:pt x="496" y="79"/>
                    <a:pt x="494" y="74"/>
                    <a:pt x="493" y="75"/>
                  </a:cubicBezTo>
                  <a:cubicBezTo>
                    <a:pt x="493" y="76"/>
                    <a:pt x="493" y="76"/>
                    <a:pt x="492" y="76"/>
                  </a:cubicBezTo>
                  <a:cubicBezTo>
                    <a:pt x="492" y="77"/>
                    <a:pt x="492" y="77"/>
                    <a:pt x="491" y="78"/>
                  </a:cubicBezTo>
                  <a:cubicBezTo>
                    <a:pt x="490" y="79"/>
                    <a:pt x="489" y="80"/>
                    <a:pt x="487" y="80"/>
                  </a:cubicBezTo>
                  <a:cubicBezTo>
                    <a:pt x="485" y="79"/>
                    <a:pt x="484" y="79"/>
                    <a:pt x="482" y="79"/>
                  </a:cubicBezTo>
                  <a:cubicBezTo>
                    <a:pt x="482" y="80"/>
                    <a:pt x="481" y="80"/>
                    <a:pt x="481" y="81"/>
                  </a:cubicBezTo>
                  <a:cubicBezTo>
                    <a:pt x="480" y="81"/>
                    <a:pt x="479" y="81"/>
                    <a:pt x="479" y="82"/>
                  </a:cubicBezTo>
                  <a:cubicBezTo>
                    <a:pt x="478" y="82"/>
                    <a:pt x="478" y="83"/>
                    <a:pt x="478" y="83"/>
                  </a:cubicBezTo>
                  <a:cubicBezTo>
                    <a:pt x="479" y="84"/>
                    <a:pt x="480" y="84"/>
                    <a:pt x="481" y="85"/>
                  </a:cubicBezTo>
                  <a:cubicBezTo>
                    <a:pt x="481" y="85"/>
                    <a:pt x="481" y="86"/>
                    <a:pt x="482" y="86"/>
                  </a:cubicBezTo>
                  <a:cubicBezTo>
                    <a:pt x="482" y="86"/>
                    <a:pt x="483" y="86"/>
                    <a:pt x="484" y="86"/>
                  </a:cubicBezTo>
                  <a:cubicBezTo>
                    <a:pt x="486" y="86"/>
                    <a:pt x="484" y="89"/>
                    <a:pt x="484" y="89"/>
                  </a:cubicBezTo>
                  <a:cubicBezTo>
                    <a:pt x="483" y="90"/>
                    <a:pt x="484" y="91"/>
                    <a:pt x="483" y="92"/>
                  </a:cubicBezTo>
                  <a:cubicBezTo>
                    <a:pt x="483" y="93"/>
                    <a:pt x="481" y="94"/>
                    <a:pt x="480" y="95"/>
                  </a:cubicBezTo>
                  <a:cubicBezTo>
                    <a:pt x="480" y="96"/>
                    <a:pt x="480" y="96"/>
                    <a:pt x="479" y="97"/>
                  </a:cubicBezTo>
                  <a:cubicBezTo>
                    <a:pt x="479" y="97"/>
                    <a:pt x="478" y="97"/>
                    <a:pt x="478" y="98"/>
                  </a:cubicBezTo>
                  <a:cubicBezTo>
                    <a:pt x="477" y="98"/>
                    <a:pt x="477" y="98"/>
                    <a:pt x="478" y="98"/>
                  </a:cubicBezTo>
                  <a:cubicBezTo>
                    <a:pt x="478" y="99"/>
                    <a:pt x="478" y="99"/>
                    <a:pt x="478" y="100"/>
                  </a:cubicBezTo>
                  <a:cubicBezTo>
                    <a:pt x="478" y="100"/>
                    <a:pt x="478" y="101"/>
                    <a:pt x="478" y="101"/>
                  </a:cubicBezTo>
                  <a:cubicBezTo>
                    <a:pt x="479" y="102"/>
                    <a:pt x="480" y="102"/>
                    <a:pt x="480" y="101"/>
                  </a:cubicBezTo>
                  <a:cubicBezTo>
                    <a:pt x="481" y="101"/>
                    <a:pt x="481" y="101"/>
                    <a:pt x="482" y="101"/>
                  </a:cubicBezTo>
                  <a:cubicBezTo>
                    <a:pt x="482" y="101"/>
                    <a:pt x="482" y="100"/>
                    <a:pt x="482" y="100"/>
                  </a:cubicBezTo>
                  <a:cubicBezTo>
                    <a:pt x="483" y="99"/>
                    <a:pt x="484" y="100"/>
                    <a:pt x="485" y="100"/>
                  </a:cubicBezTo>
                  <a:cubicBezTo>
                    <a:pt x="486" y="100"/>
                    <a:pt x="487" y="99"/>
                    <a:pt x="488" y="98"/>
                  </a:cubicBezTo>
                  <a:cubicBezTo>
                    <a:pt x="489" y="97"/>
                    <a:pt x="490" y="97"/>
                    <a:pt x="492" y="96"/>
                  </a:cubicBezTo>
                  <a:cubicBezTo>
                    <a:pt x="492" y="96"/>
                    <a:pt x="493" y="95"/>
                    <a:pt x="493" y="95"/>
                  </a:cubicBezTo>
                  <a:cubicBezTo>
                    <a:pt x="494" y="95"/>
                    <a:pt x="494" y="98"/>
                    <a:pt x="494" y="98"/>
                  </a:cubicBezTo>
                  <a:cubicBezTo>
                    <a:pt x="493" y="99"/>
                    <a:pt x="493" y="99"/>
                    <a:pt x="493" y="100"/>
                  </a:cubicBezTo>
                  <a:cubicBezTo>
                    <a:pt x="492" y="100"/>
                    <a:pt x="493" y="102"/>
                    <a:pt x="492" y="102"/>
                  </a:cubicBezTo>
                  <a:cubicBezTo>
                    <a:pt x="491" y="103"/>
                    <a:pt x="491" y="104"/>
                    <a:pt x="491" y="105"/>
                  </a:cubicBezTo>
                  <a:cubicBezTo>
                    <a:pt x="491" y="105"/>
                    <a:pt x="491" y="106"/>
                    <a:pt x="492" y="106"/>
                  </a:cubicBezTo>
                  <a:cubicBezTo>
                    <a:pt x="493" y="107"/>
                    <a:pt x="493" y="106"/>
                    <a:pt x="494" y="105"/>
                  </a:cubicBezTo>
                  <a:cubicBezTo>
                    <a:pt x="494" y="104"/>
                    <a:pt x="494" y="104"/>
                    <a:pt x="495" y="103"/>
                  </a:cubicBezTo>
                  <a:cubicBezTo>
                    <a:pt x="495" y="102"/>
                    <a:pt x="495" y="101"/>
                    <a:pt x="497" y="101"/>
                  </a:cubicBezTo>
                  <a:cubicBezTo>
                    <a:pt x="498" y="100"/>
                    <a:pt x="499" y="99"/>
                    <a:pt x="500" y="98"/>
                  </a:cubicBezTo>
                  <a:cubicBezTo>
                    <a:pt x="500" y="98"/>
                    <a:pt x="501" y="97"/>
                    <a:pt x="501" y="97"/>
                  </a:cubicBezTo>
                  <a:cubicBezTo>
                    <a:pt x="501" y="96"/>
                    <a:pt x="501" y="95"/>
                    <a:pt x="502" y="94"/>
                  </a:cubicBezTo>
                  <a:cubicBezTo>
                    <a:pt x="503" y="93"/>
                    <a:pt x="503" y="91"/>
                    <a:pt x="504" y="91"/>
                  </a:cubicBezTo>
                  <a:close/>
                  <a:moveTo>
                    <a:pt x="406" y="62"/>
                  </a:moveTo>
                  <a:cubicBezTo>
                    <a:pt x="407" y="63"/>
                    <a:pt x="407" y="65"/>
                    <a:pt x="407" y="66"/>
                  </a:cubicBezTo>
                  <a:cubicBezTo>
                    <a:pt x="406" y="66"/>
                    <a:pt x="407" y="66"/>
                    <a:pt x="407" y="66"/>
                  </a:cubicBezTo>
                  <a:cubicBezTo>
                    <a:pt x="407" y="67"/>
                    <a:pt x="407" y="67"/>
                    <a:pt x="407" y="67"/>
                  </a:cubicBezTo>
                  <a:cubicBezTo>
                    <a:pt x="408" y="68"/>
                    <a:pt x="408" y="69"/>
                    <a:pt x="408" y="70"/>
                  </a:cubicBezTo>
                  <a:cubicBezTo>
                    <a:pt x="408" y="70"/>
                    <a:pt x="409" y="70"/>
                    <a:pt x="410" y="71"/>
                  </a:cubicBezTo>
                  <a:cubicBezTo>
                    <a:pt x="410" y="71"/>
                    <a:pt x="410" y="71"/>
                    <a:pt x="410" y="71"/>
                  </a:cubicBezTo>
                  <a:cubicBezTo>
                    <a:pt x="411" y="71"/>
                    <a:pt x="410" y="72"/>
                    <a:pt x="410" y="73"/>
                  </a:cubicBezTo>
                  <a:cubicBezTo>
                    <a:pt x="410" y="73"/>
                    <a:pt x="411" y="74"/>
                    <a:pt x="411" y="74"/>
                  </a:cubicBezTo>
                  <a:cubicBezTo>
                    <a:pt x="411" y="74"/>
                    <a:pt x="411" y="74"/>
                    <a:pt x="411" y="74"/>
                  </a:cubicBezTo>
                  <a:cubicBezTo>
                    <a:pt x="412" y="75"/>
                    <a:pt x="413" y="75"/>
                    <a:pt x="413" y="76"/>
                  </a:cubicBezTo>
                  <a:cubicBezTo>
                    <a:pt x="413" y="77"/>
                    <a:pt x="413" y="78"/>
                    <a:pt x="414" y="78"/>
                  </a:cubicBezTo>
                  <a:cubicBezTo>
                    <a:pt x="415" y="78"/>
                    <a:pt x="415" y="78"/>
                    <a:pt x="415" y="78"/>
                  </a:cubicBezTo>
                  <a:cubicBezTo>
                    <a:pt x="415" y="76"/>
                    <a:pt x="414" y="74"/>
                    <a:pt x="413" y="73"/>
                  </a:cubicBezTo>
                  <a:cubicBezTo>
                    <a:pt x="413" y="72"/>
                    <a:pt x="413" y="71"/>
                    <a:pt x="413" y="70"/>
                  </a:cubicBezTo>
                  <a:cubicBezTo>
                    <a:pt x="412" y="69"/>
                    <a:pt x="412" y="69"/>
                    <a:pt x="411" y="68"/>
                  </a:cubicBezTo>
                  <a:cubicBezTo>
                    <a:pt x="410" y="68"/>
                    <a:pt x="410" y="68"/>
                    <a:pt x="409" y="67"/>
                  </a:cubicBezTo>
                  <a:cubicBezTo>
                    <a:pt x="409" y="66"/>
                    <a:pt x="408" y="66"/>
                    <a:pt x="409" y="65"/>
                  </a:cubicBezTo>
                  <a:cubicBezTo>
                    <a:pt x="409" y="63"/>
                    <a:pt x="410" y="62"/>
                    <a:pt x="409" y="61"/>
                  </a:cubicBezTo>
                  <a:cubicBezTo>
                    <a:pt x="408" y="60"/>
                    <a:pt x="408" y="61"/>
                    <a:pt x="408" y="60"/>
                  </a:cubicBezTo>
                  <a:cubicBezTo>
                    <a:pt x="408" y="60"/>
                    <a:pt x="408" y="59"/>
                    <a:pt x="407" y="59"/>
                  </a:cubicBezTo>
                  <a:cubicBezTo>
                    <a:pt x="407" y="59"/>
                    <a:pt x="405" y="58"/>
                    <a:pt x="405" y="59"/>
                  </a:cubicBezTo>
                  <a:cubicBezTo>
                    <a:pt x="404" y="60"/>
                    <a:pt x="405" y="62"/>
                    <a:pt x="406" y="62"/>
                  </a:cubicBezTo>
                  <a:close/>
                  <a:moveTo>
                    <a:pt x="554" y="21"/>
                  </a:moveTo>
                  <a:cubicBezTo>
                    <a:pt x="554" y="21"/>
                    <a:pt x="555" y="21"/>
                    <a:pt x="555" y="21"/>
                  </a:cubicBezTo>
                  <a:cubicBezTo>
                    <a:pt x="556" y="20"/>
                    <a:pt x="556" y="20"/>
                    <a:pt x="557" y="19"/>
                  </a:cubicBezTo>
                  <a:cubicBezTo>
                    <a:pt x="558" y="19"/>
                    <a:pt x="558" y="18"/>
                    <a:pt x="559" y="18"/>
                  </a:cubicBezTo>
                  <a:cubicBezTo>
                    <a:pt x="560" y="17"/>
                    <a:pt x="561" y="17"/>
                    <a:pt x="562" y="16"/>
                  </a:cubicBezTo>
                  <a:cubicBezTo>
                    <a:pt x="563" y="16"/>
                    <a:pt x="564" y="15"/>
                    <a:pt x="564" y="14"/>
                  </a:cubicBezTo>
                  <a:cubicBezTo>
                    <a:pt x="564" y="14"/>
                    <a:pt x="564" y="14"/>
                    <a:pt x="563" y="14"/>
                  </a:cubicBezTo>
                  <a:cubicBezTo>
                    <a:pt x="563" y="14"/>
                    <a:pt x="563" y="14"/>
                    <a:pt x="562" y="14"/>
                  </a:cubicBezTo>
                  <a:cubicBezTo>
                    <a:pt x="562" y="14"/>
                    <a:pt x="562" y="14"/>
                    <a:pt x="562" y="14"/>
                  </a:cubicBezTo>
                  <a:cubicBezTo>
                    <a:pt x="561" y="14"/>
                    <a:pt x="560" y="13"/>
                    <a:pt x="559" y="14"/>
                  </a:cubicBezTo>
                  <a:cubicBezTo>
                    <a:pt x="558" y="15"/>
                    <a:pt x="556" y="16"/>
                    <a:pt x="555" y="17"/>
                  </a:cubicBezTo>
                  <a:cubicBezTo>
                    <a:pt x="553" y="17"/>
                    <a:pt x="549" y="19"/>
                    <a:pt x="551" y="21"/>
                  </a:cubicBezTo>
                  <a:cubicBezTo>
                    <a:pt x="552" y="21"/>
                    <a:pt x="553" y="21"/>
                    <a:pt x="554" y="21"/>
                  </a:cubicBezTo>
                  <a:close/>
                  <a:moveTo>
                    <a:pt x="458" y="22"/>
                  </a:moveTo>
                  <a:cubicBezTo>
                    <a:pt x="459" y="23"/>
                    <a:pt x="459" y="23"/>
                    <a:pt x="459" y="23"/>
                  </a:cubicBezTo>
                  <a:cubicBezTo>
                    <a:pt x="460" y="24"/>
                    <a:pt x="459" y="24"/>
                    <a:pt x="459" y="25"/>
                  </a:cubicBezTo>
                  <a:cubicBezTo>
                    <a:pt x="459" y="25"/>
                    <a:pt x="459" y="25"/>
                    <a:pt x="459" y="25"/>
                  </a:cubicBezTo>
                  <a:cubicBezTo>
                    <a:pt x="460" y="25"/>
                    <a:pt x="460" y="26"/>
                    <a:pt x="461" y="26"/>
                  </a:cubicBezTo>
                  <a:cubicBezTo>
                    <a:pt x="461" y="26"/>
                    <a:pt x="461" y="26"/>
                    <a:pt x="461" y="27"/>
                  </a:cubicBezTo>
                  <a:cubicBezTo>
                    <a:pt x="459" y="27"/>
                    <a:pt x="458" y="27"/>
                    <a:pt x="459" y="29"/>
                  </a:cubicBezTo>
                  <a:cubicBezTo>
                    <a:pt x="459" y="30"/>
                    <a:pt x="460" y="30"/>
                    <a:pt x="460" y="31"/>
                  </a:cubicBezTo>
                  <a:cubicBezTo>
                    <a:pt x="460" y="32"/>
                    <a:pt x="460" y="32"/>
                    <a:pt x="461" y="32"/>
                  </a:cubicBezTo>
                  <a:cubicBezTo>
                    <a:pt x="461" y="33"/>
                    <a:pt x="462" y="32"/>
                    <a:pt x="463" y="33"/>
                  </a:cubicBezTo>
                  <a:cubicBezTo>
                    <a:pt x="463" y="33"/>
                    <a:pt x="463" y="33"/>
                    <a:pt x="463" y="34"/>
                  </a:cubicBezTo>
                  <a:cubicBezTo>
                    <a:pt x="464" y="34"/>
                    <a:pt x="464" y="34"/>
                    <a:pt x="465" y="34"/>
                  </a:cubicBezTo>
                  <a:cubicBezTo>
                    <a:pt x="466" y="34"/>
                    <a:pt x="467" y="34"/>
                    <a:pt x="468" y="34"/>
                  </a:cubicBezTo>
                  <a:cubicBezTo>
                    <a:pt x="469" y="34"/>
                    <a:pt x="470" y="35"/>
                    <a:pt x="471" y="34"/>
                  </a:cubicBezTo>
                  <a:cubicBezTo>
                    <a:pt x="472" y="34"/>
                    <a:pt x="472" y="33"/>
                    <a:pt x="474" y="33"/>
                  </a:cubicBezTo>
                  <a:cubicBezTo>
                    <a:pt x="474" y="33"/>
                    <a:pt x="475" y="33"/>
                    <a:pt x="475" y="33"/>
                  </a:cubicBezTo>
                  <a:cubicBezTo>
                    <a:pt x="475" y="32"/>
                    <a:pt x="475" y="32"/>
                    <a:pt x="476" y="32"/>
                  </a:cubicBezTo>
                  <a:cubicBezTo>
                    <a:pt x="476" y="32"/>
                    <a:pt x="477" y="32"/>
                    <a:pt x="477" y="32"/>
                  </a:cubicBezTo>
                  <a:cubicBezTo>
                    <a:pt x="478" y="32"/>
                    <a:pt x="479" y="33"/>
                    <a:pt x="480" y="33"/>
                  </a:cubicBezTo>
                  <a:cubicBezTo>
                    <a:pt x="481" y="33"/>
                    <a:pt x="482" y="32"/>
                    <a:pt x="482" y="32"/>
                  </a:cubicBezTo>
                  <a:cubicBezTo>
                    <a:pt x="483" y="31"/>
                    <a:pt x="483" y="31"/>
                    <a:pt x="484" y="32"/>
                  </a:cubicBezTo>
                  <a:cubicBezTo>
                    <a:pt x="484" y="33"/>
                    <a:pt x="484" y="34"/>
                    <a:pt x="483" y="34"/>
                  </a:cubicBezTo>
                  <a:cubicBezTo>
                    <a:pt x="482" y="35"/>
                    <a:pt x="481" y="37"/>
                    <a:pt x="479" y="36"/>
                  </a:cubicBezTo>
                  <a:cubicBezTo>
                    <a:pt x="478" y="35"/>
                    <a:pt x="477" y="35"/>
                    <a:pt x="476" y="36"/>
                  </a:cubicBezTo>
                  <a:cubicBezTo>
                    <a:pt x="476" y="37"/>
                    <a:pt x="476" y="37"/>
                    <a:pt x="476" y="37"/>
                  </a:cubicBezTo>
                  <a:cubicBezTo>
                    <a:pt x="477" y="37"/>
                    <a:pt x="477" y="37"/>
                    <a:pt x="478" y="37"/>
                  </a:cubicBezTo>
                  <a:cubicBezTo>
                    <a:pt x="478" y="37"/>
                    <a:pt x="478" y="37"/>
                    <a:pt x="478" y="38"/>
                  </a:cubicBezTo>
                  <a:cubicBezTo>
                    <a:pt x="479" y="38"/>
                    <a:pt x="479" y="39"/>
                    <a:pt x="479" y="39"/>
                  </a:cubicBezTo>
                  <a:cubicBezTo>
                    <a:pt x="478" y="40"/>
                    <a:pt x="478" y="40"/>
                    <a:pt x="477" y="39"/>
                  </a:cubicBezTo>
                  <a:cubicBezTo>
                    <a:pt x="477" y="39"/>
                    <a:pt x="474" y="39"/>
                    <a:pt x="474" y="38"/>
                  </a:cubicBezTo>
                  <a:cubicBezTo>
                    <a:pt x="474" y="38"/>
                    <a:pt x="474" y="38"/>
                    <a:pt x="474" y="38"/>
                  </a:cubicBezTo>
                  <a:cubicBezTo>
                    <a:pt x="473" y="38"/>
                    <a:pt x="472" y="38"/>
                    <a:pt x="471" y="38"/>
                  </a:cubicBezTo>
                  <a:cubicBezTo>
                    <a:pt x="470" y="38"/>
                    <a:pt x="469" y="38"/>
                    <a:pt x="468" y="38"/>
                  </a:cubicBezTo>
                  <a:cubicBezTo>
                    <a:pt x="468" y="38"/>
                    <a:pt x="467" y="38"/>
                    <a:pt x="467" y="38"/>
                  </a:cubicBezTo>
                  <a:cubicBezTo>
                    <a:pt x="468" y="39"/>
                    <a:pt x="469" y="40"/>
                    <a:pt x="470" y="40"/>
                  </a:cubicBezTo>
                  <a:cubicBezTo>
                    <a:pt x="471" y="41"/>
                    <a:pt x="472" y="42"/>
                    <a:pt x="473" y="43"/>
                  </a:cubicBezTo>
                  <a:cubicBezTo>
                    <a:pt x="474" y="43"/>
                    <a:pt x="475" y="43"/>
                    <a:pt x="475" y="43"/>
                  </a:cubicBezTo>
                  <a:cubicBezTo>
                    <a:pt x="476" y="43"/>
                    <a:pt x="476" y="42"/>
                    <a:pt x="477" y="43"/>
                  </a:cubicBezTo>
                  <a:cubicBezTo>
                    <a:pt x="477" y="44"/>
                    <a:pt x="477" y="44"/>
                    <a:pt x="477" y="45"/>
                  </a:cubicBezTo>
                  <a:cubicBezTo>
                    <a:pt x="477" y="45"/>
                    <a:pt x="477" y="46"/>
                    <a:pt x="477" y="46"/>
                  </a:cubicBezTo>
                  <a:cubicBezTo>
                    <a:pt x="478" y="47"/>
                    <a:pt x="480" y="45"/>
                    <a:pt x="481" y="45"/>
                  </a:cubicBezTo>
                  <a:cubicBezTo>
                    <a:pt x="482" y="45"/>
                    <a:pt x="484" y="46"/>
                    <a:pt x="485" y="45"/>
                  </a:cubicBezTo>
                  <a:cubicBezTo>
                    <a:pt x="486" y="44"/>
                    <a:pt x="488" y="45"/>
                    <a:pt x="489" y="46"/>
                  </a:cubicBezTo>
                  <a:cubicBezTo>
                    <a:pt x="489" y="46"/>
                    <a:pt x="490" y="46"/>
                    <a:pt x="491" y="46"/>
                  </a:cubicBezTo>
                  <a:cubicBezTo>
                    <a:pt x="491" y="45"/>
                    <a:pt x="492" y="45"/>
                    <a:pt x="492" y="46"/>
                  </a:cubicBezTo>
                  <a:cubicBezTo>
                    <a:pt x="493" y="46"/>
                    <a:pt x="492" y="47"/>
                    <a:pt x="492" y="47"/>
                  </a:cubicBezTo>
                  <a:cubicBezTo>
                    <a:pt x="492" y="48"/>
                    <a:pt x="491" y="49"/>
                    <a:pt x="491" y="50"/>
                  </a:cubicBezTo>
                  <a:cubicBezTo>
                    <a:pt x="492" y="51"/>
                    <a:pt x="494" y="52"/>
                    <a:pt x="495" y="52"/>
                  </a:cubicBezTo>
                  <a:cubicBezTo>
                    <a:pt x="495" y="52"/>
                    <a:pt x="496" y="52"/>
                    <a:pt x="496" y="52"/>
                  </a:cubicBezTo>
                  <a:cubicBezTo>
                    <a:pt x="497" y="51"/>
                    <a:pt x="497" y="50"/>
                    <a:pt x="498" y="50"/>
                  </a:cubicBezTo>
                  <a:cubicBezTo>
                    <a:pt x="499" y="50"/>
                    <a:pt x="500" y="50"/>
                    <a:pt x="500" y="49"/>
                  </a:cubicBezTo>
                  <a:cubicBezTo>
                    <a:pt x="500" y="48"/>
                    <a:pt x="499" y="48"/>
                    <a:pt x="500" y="47"/>
                  </a:cubicBezTo>
                  <a:cubicBezTo>
                    <a:pt x="500" y="47"/>
                    <a:pt x="501" y="47"/>
                    <a:pt x="501" y="46"/>
                  </a:cubicBezTo>
                  <a:cubicBezTo>
                    <a:pt x="502" y="46"/>
                    <a:pt x="502" y="45"/>
                    <a:pt x="502" y="45"/>
                  </a:cubicBezTo>
                  <a:cubicBezTo>
                    <a:pt x="503" y="44"/>
                    <a:pt x="505" y="45"/>
                    <a:pt x="506" y="46"/>
                  </a:cubicBezTo>
                  <a:cubicBezTo>
                    <a:pt x="506" y="46"/>
                    <a:pt x="506" y="47"/>
                    <a:pt x="507" y="47"/>
                  </a:cubicBezTo>
                  <a:cubicBezTo>
                    <a:pt x="509" y="47"/>
                    <a:pt x="510" y="46"/>
                    <a:pt x="510" y="45"/>
                  </a:cubicBezTo>
                  <a:cubicBezTo>
                    <a:pt x="511" y="44"/>
                    <a:pt x="512" y="44"/>
                    <a:pt x="512" y="43"/>
                  </a:cubicBezTo>
                  <a:cubicBezTo>
                    <a:pt x="512" y="42"/>
                    <a:pt x="512" y="42"/>
                    <a:pt x="511" y="42"/>
                  </a:cubicBezTo>
                  <a:cubicBezTo>
                    <a:pt x="510" y="41"/>
                    <a:pt x="511" y="40"/>
                    <a:pt x="512" y="39"/>
                  </a:cubicBezTo>
                  <a:cubicBezTo>
                    <a:pt x="513" y="38"/>
                    <a:pt x="515" y="38"/>
                    <a:pt x="515" y="37"/>
                  </a:cubicBezTo>
                  <a:cubicBezTo>
                    <a:pt x="515" y="36"/>
                    <a:pt x="515" y="35"/>
                    <a:pt x="515" y="34"/>
                  </a:cubicBezTo>
                  <a:cubicBezTo>
                    <a:pt x="516" y="33"/>
                    <a:pt x="517" y="33"/>
                    <a:pt x="518" y="32"/>
                  </a:cubicBezTo>
                  <a:cubicBezTo>
                    <a:pt x="519" y="31"/>
                    <a:pt x="520" y="30"/>
                    <a:pt x="521" y="29"/>
                  </a:cubicBezTo>
                  <a:cubicBezTo>
                    <a:pt x="522" y="28"/>
                    <a:pt x="521" y="26"/>
                    <a:pt x="521" y="25"/>
                  </a:cubicBezTo>
                  <a:cubicBezTo>
                    <a:pt x="521" y="25"/>
                    <a:pt x="521" y="24"/>
                    <a:pt x="521" y="23"/>
                  </a:cubicBezTo>
                  <a:cubicBezTo>
                    <a:pt x="521" y="23"/>
                    <a:pt x="521" y="22"/>
                    <a:pt x="521" y="22"/>
                  </a:cubicBezTo>
                  <a:cubicBezTo>
                    <a:pt x="520" y="21"/>
                    <a:pt x="516" y="23"/>
                    <a:pt x="517" y="20"/>
                  </a:cubicBezTo>
                  <a:cubicBezTo>
                    <a:pt x="517" y="20"/>
                    <a:pt x="516" y="20"/>
                    <a:pt x="516" y="20"/>
                  </a:cubicBezTo>
                  <a:cubicBezTo>
                    <a:pt x="516" y="20"/>
                    <a:pt x="516" y="20"/>
                    <a:pt x="515" y="21"/>
                  </a:cubicBezTo>
                  <a:cubicBezTo>
                    <a:pt x="515" y="21"/>
                    <a:pt x="514" y="21"/>
                    <a:pt x="514" y="21"/>
                  </a:cubicBezTo>
                  <a:cubicBezTo>
                    <a:pt x="513" y="20"/>
                    <a:pt x="512" y="20"/>
                    <a:pt x="511" y="21"/>
                  </a:cubicBezTo>
                  <a:cubicBezTo>
                    <a:pt x="509" y="21"/>
                    <a:pt x="508" y="20"/>
                    <a:pt x="507" y="20"/>
                  </a:cubicBezTo>
                  <a:cubicBezTo>
                    <a:pt x="507" y="19"/>
                    <a:pt x="507" y="18"/>
                    <a:pt x="507" y="18"/>
                  </a:cubicBezTo>
                  <a:cubicBezTo>
                    <a:pt x="506" y="17"/>
                    <a:pt x="505" y="17"/>
                    <a:pt x="504" y="17"/>
                  </a:cubicBezTo>
                  <a:cubicBezTo>
                    <a:pt x="503" y="16"/>
                    <a:pt x="503" y="16"/>
                    <a:pt x="503" y="15"/>
                  </a:cubicBezTo>
                  <a:cubicBezTo>
                    <a:pt x="503" y="15"/>
                    <a:pt x="503" y="14"/>
                    <a:pt x="503" y="14"/>
                  </a:cubicBezTo>
                  <a:cubicBezTo>
                    <a:pt x="503" y="14"/>
                    <a:pt x="503" y="14"/>
                    <a:pt x="503" y="14"/>
                  </a:cubicBezTo>
                  <a:cubicBezTo>
                    <a:pt x="502" y="15"/>
                    <a:pt x="501" y="15"/>
                    <a:pt x="501" y="16"/>
                  </a:cubicBezTo>
                  <a:cubicBezTo>
                    <a:pt x="500" y="16"/>
                    <a:pt x="500" y="16"/>
                    <a:pt x="500" y="16"/>
                  </a:cubicBezTo>
                  <a:cubicBezTo>
                    <a:pt x="500" y="16"/>
                    <a:pt x="500" y="15"/>
                    <a:pt x="500" y="15"/>
                  </a:cubicBezTo>
                  <a:cubicBezTo>
                    <a:pt x="500" y="15"/>
                    <a:pt x="499" y="14"/>
                    <a:pt x="499" y="14"/>
                  </a:cubicBezTo>
                  <a:cubicBezTo>
                    <a:pt x="499" y="14"/>
                    <a:pt x="499" y="14"/>
                    <a:pt x="499" y="14"/>
                  </a:cubicBezTo>
                  <a:cubicBezTo>
                    <a:pt x="498" y="15"/>
                    <a:pt x="498" y="16"/>
                    <a:pt x="498" y="17"/>
                  </a:cubicBezTo>
                  <a:cubicBezTo>
                    <a:pt x="497" y="18"/>
                    <a:pt x="496" y="18"/>
                    <a:pt x="496" y="19"/>
                  </a:cubicBezTo>
                  <a:cubicBezTo>
                    <a:pt x="496" y="19"/>
                    <a:pt x="495" y="19"/>
                    <a:pt x="495" y="19"/>
                  </a:cubicBezTo>
                  <a:cubicBezTo>
                    <a:pt x="495" y="21"/>
                    <a:pt x="494" y="20"/>
                    <a:pt x="494" y="20"/>
                  </a:cubicBezTo>
                  <a:cubicBezTo>
                    <a:pt x="493" y="19"/>
                    <a:pt x="493" y="19"/>
                    <a:pt x="493" y="19"/>
                  </a:cubicBezTo>
                  <a:cubicBezTo>
                    <a:pt x="493" y="19"/>
                    <a:pt x="491" y="20"/>
                    <a:pt x="491" y="19"/>
                  </a:cubicBezTo>
                  <a:cubicBezTo>
                    <a:pt x="491" y="19"/>
                    <a:pt x="491" y="18"/>
                    <a:pt x="491" y="18"/>
                  </a:cubicBezTo>
                  <a:cubicBezTo>
                    <a:pt x="491" y="17"/>
                    <a:pt x="490" y="17"/>
                    <a:pt x="491" y="16"/>
                  </a:cubicBezTo>
                  <a:cubicBezTo>
                    <a:pt x="492" y="15"/>
                    <a:pt x="493" y="14"/>
                    <a:pt x="493" y="13"/>
                  </a:cubicBezTo>
                  <a:cubicBezTo>
                    <a:pt x="493" y="12"/>
                    <a:pt x="492" y="11"/>
                    <a:pt x="492" y="10"/>
                  </a:cubicBezTo>
                  <a:cubicBezTo>
                    <a:pt x="491" y="10"/>
                    <a:pt x="490" y="10"/>
                    <a:pt x="489" y="10"/>
                  </a:cubicBezTo>
                  <a:cubicBezTo>
                    <a:pt x="489" y="10"/>
                    <a:pt x="489" y="10"/>
                    <a:pt x="488" y="10"/>
                  </a:cubicBezTo>
                  <a:cubicBezTo>
                    <a:pt x="488" y="10"/>
                    <a:pt x="488" y="11"/>
                    <a:pt x="489" y="11"/>
                  </a:cubicBezTo>
                  <a:cubicBezTo>
                    <a:pt x="489" y="11"/>
                    <a:pt x="488" y="12"/>
                    <a:pt x="488" y="12"/>
                  </a:cubicBezTo>
                  <a:cubicBezTo>
                    <a:pt x="487" y="12"/>
                    <a:pt x="487" y="12"/>
                    <a:pt x="487" y="12"/>
                  </a:cubicBezTo>
                  <a:cubicBezTo>
                    <a:pt x="485" y="13"/>
                    <a:pt x="486" y="14"/>
                    <a:pt x="487" y="15"/>
                  </a:cubicBezTo>
                  <a:cubicBezTo>
                    <a:pt x="487" y="15"/>
                    <a:pt x="488" y="16"/>
                    <a:pt x="488" y="16"/>
                  </a:cubicBezTo>
                  <a:cubicBezTo>
                    <a:pt x="487" y="17"/>
                    <a:pt x="487" y="18"/>
                    <a:pt x="487" y="18"/>
                  </a:cubicBezTo>
                  <a:cubicBezTo>
                    <a:pt x="487" y="19"/>
                    <a:pt x="488" y="21"/>
                    <a:pt x="488" y="22"/>
                  </a:cubicBezTo>
                  <a:cubicBezTo>
                    <a:pt x="487" y="23"/>
                    <a:pt x="487" y="23"/>
                    <a:pt x="488" y="24"/>
                  </a:cubicBezTo>
                  <a:cubicBezTo>
                    <a:pt x="488" y="25"/>
                    <a:pt x="489" y="25"/>
                    <a:pt x="488" y="26"/>
                  </a:cubicBezTo>
                  <a:cubicBezTo>
                    <a:pt x="487" y="26"/>
                    <a:pt x="486" y="26"/>
                    <a:pt x="486" y="27"/>
                  </a:cubicBezTo>
                  <a:cubicBezTo>
                    <a:pt x="486" y="26"/>
                    <a:pt x="486" y="25"/>
                    <a:pt x="485" y="24"/>
                  </a:cubicBezTo>
                  <a:cubicBezTo>
                    <a:pt x="485" y="24"/>
                    <a:pt x="485" y="23"/>
                    <a:pt x="485" y="23"/>
                  </a:cubicBezTo>
                  <a:cubicBezTo>
                    <a:pt x="484" y="23"/>
                    <a:pt x="484" y="23"/>
                    <a:pt x="484" y="22"/>
                  </a:cubicBezTo>
                  <a:cubicBezTo>
                    <a:pt x="484" y="21"/>
                    <a:pt x="484" y="21"/>
                    <a:pt x="483" y="21"/>
                  </a:cubicBezTo>
                  <a:cubicBezTo>
                    <a:pt x="483" y="21"/>
                    <a:pt x="483" y="20"/>
                    <a:pt x="483" y="19"/>
                  </a:cubicBezTo>
                  <a:cubicBezTo>
                    <a:pt x="483" y="19"/>
                    <a:pt x="483" y="18"/>
                    <a:pt x="482" y="18"/>
                  </a:cubicBezTo>
                  <a:cubicBezTo>
                    <a:pt x="482" y="17"/>
                    <a:pt x="481" y="18"/>
                    <a:pt x="480" y="18"/>
                  </a:cubicBezTo>
                  <a:cubicBezTo>
                    <a:pt x="478" y="18"/>
                    <a:pt x="476" y="18"/>
                    <a:pt x="476" y="16"/>
                  </a:cubicBezTo>
                  <a:cubicBezTo>
                    <a:pt x="476" y="16"/>
                    <a:pt x="475" y="15"/>
                    <a:pt x="474" y="15"/>
                  </a:cubicBezTo>
                  <a:cubicBezTo>
                    <a:pt x="473" y="14"/>
                    <a:pt x="473" y="13"/>
                    <a:pt x="472" y="12"/>
                  </a:cubicBezTo>
                  <a:cubicBezTo>
                    <a:pt x="472" y="12"/>
                    <a:pt x="470" y="12"/>
                    <a:pt x="470" y="12"/>
                  </a:cubicBezTo>
                  <a:cubicBezTo>
                    <a:pt x="470" y="11"/>
                    <a:pt x="470" y="10"/>
                    <a:pt x="469" y="9"/>
                  </a:cubicBezTo>
                  <a:cubicBezTo>
                    <a:pt x="469" y="9"/>
                    <a:pt x="468" y="9"/>
                    <a:pt x="468" y="9"/>
                  </a:cubicBezTo>
                  <a:cubicBezTo>
                    <a:pt x="467" y="9"/>
                    <a:pt x="467" y="10"/>
                    <a:pt x="466" y="11"/>
                  </a:cubicBezTo>
                  <a:cubicBezTo>
                    <a:pt x="466" y="12"/>
                    <a:pt x="466" y="13"/>
                    <a:pt x="467" y="13"/>
                  </a:cubicBezTo>
                  <a:cubicBezTo>
                    <a:pt x="467" y="14"/>
                    <a:pt x="467" y="14"/>
                    <a:pt x="467" y="14"/>
                  </a:cubicBezTo>
                  <a:cubicBezTo>
                    <a:pt x="468" y="15"/>
                    <a:pt x="468" y="15"/>
                    <a:pt x="469" y="16"/>
                  </a:cubicBezTo>
                  <a:cubicBezTo>
                    <a:pt x="469" y="16"/>
                    <a:pt x="469" y="17"/>
                    <a:pt x="469" y="17"/>
                  </a:cubicBezTo>
                  <a:cubicBezTo>
                    <a:pt x="469" y="17"/>
                    <a:pt x="468" y="18"/>
                    <a:pt x="468" y="19"/>
                  </a:cubicBezTo>
                  <a:cubicBezTo>
                    <a:pt x="468" y="19"/>
                    <a:pt x="468" y="19"/>
                    <a:pt x="468" y="20"/>
                  </a:cubicBezTo>
                  <a:cubicBezTo>
                    <a:pt x="467" y="21"/>
                    <a:pt x="466" y="19"/>
                    <a:pt x="466" y="19"/>
                  </a:cubicBezTo>
                  <a:cubicBezTo>
                    <a:pt x="466" y="18"/>
                    <a:pt x="465" y="18"/>
                    <a:pt x="465" y="17"/>
                  </a:cubicBezTo>
                  <a:cubicBezTo>
                    <a:pt x="465" y="17"/>
                    <a:pt x="465" y="17"/>
                    <a:pt x="465" y="18"/>
                  </a:cubicBezTo>
                  <a:cubicBezTo>
                    <a:pt x="465" y="18"/>
                    <a:pt x="465" y="18"/>
                    <a:pt x="465" y="19"/>
                  </a:cubicBezTo>
                  <a:cubicBezTo>
                    <a:pt x="465" y="20"/>
                    <a:pt x="465" y="20"/>
                    <a:pt x="465" y="21"/>
                  </a:cubicBezTo>
                  <a:cubicBezTo>
                    <a:pt x="465" y="22"/>
                    <a:pt x="465" y="23"/>
                    <a:pt x="464" y="24"/>
                  </a:cubicBezTo>
                  <a:cubicBezTo>
                    <a:pt x="464" y="23"/>
                    <a:pt x="464" y="22"/>
                    <a:pt x="463" y="22"/>
                  </a:cubicBezTo>
                  <a:cubicBezTo>
                    <a:pt x="462" y="20"/>
                    <a:pt x="461" y="21"/>
                    <a:pt x="459" y="20"/>
                  </a:cubicBezTo>
                  <a:cubicBezTo>
                    <a:pt x="458" y="20"/>
                    <a:pt x="456" y="20"/>
                    <a:pt x="457" y="21"/>
                  </a:cubicBezTo>
                  <a:cubicBezTo>
                    <a:pt x="457" y="22"/>
                    <a:pt x="458" y="22"/>
                    <a:pt x="458" y="22"/>
                  </a:cubicBezTo>
                  <a:close/>
                  <a:moveTo>
                    <a:pt x="318" y="682"/>
                  </a:moveTo>
                  <a:cubicBezTo>
                    <a:pt x="318" y="682"/>
                    <a:pt x="318" y="682"/>
                    <a:pt x="318" y="682"/>
                  </a:cubicBezTo>
                  <a:cubicBezTo>
                    <a:pt x="318" y="681"/>
                    <a:pt x="318" y="681"/>
                    <a:pt x="318" y="681"/>
                  </a:cubicBezTo>
                  <a:cubicBezTo>
                    <a:pt x="317" y="681"/>
                    <a:pt x="317" y="680"/>
                    <a:pt x="317" y="680"/>
                  </a:cubicBezTo>
                  <a:cubicBezTo>
                    <a:pt x="317" y="680"/>
                    <a:pt x="317" y="680"/>
                    <a:pt x="316" y="680"/>
                  </a:cubicBezTo>
                  <a:cubicBezTo>
                    <a:pt x="316" y="680"/>
                    <a:pt x="315" y="681"/>
                    <a:pt x="315" y="681"/>
                  </a:cubicBezTo>
                  <a:cubicBezTo>
                    <a:pt x="314" y="681"/>
                    <a:pt x="314" y="681"/>
                    <a:pt x="314" y="681"/>
                  </a:cubicBezTo>
                  <a:cubicBezTo>
                    <a:pt x="313" y="682"/>
                    <a:pt x="314" y="682"/>
                    <a:pt x="315" y="682"/>
                  </a:cubicBezTo>
                  <a:cubicBezTo>
                    <a:pt x="316" y="683"/>
                    <a:pt x="315" y="683"/>
                    <a:pt x="316" y="683"/>
                  </a:cubicBezTo>
                  <a:cubicBezTo>
                    <a:pt x="317" y="683"/>
                    <a:pt x="319" y="683"/>
                    <a:pt x="319" y="683"/>
                  </a:cubicBezTo>
                  <a:cubicBezTo>
                    <a:pt x="319" y="682"/>
                    <a:pt x="319" y="682"/>
                    <a:pt x="318" y="682"/>
                  </a:cubicBezTo>
                  <a:close/>
                  <a:moveTo>
                    <a:pt x="309" y="683"/>
                  </a:moveTo>
                  <a:cubicBezTo>
                    <a:pt x="309" y="683"/>
                    <a:pt x="308" y="683"/>
                    <a:pt x="308" y="684"/>
                  </a:cubicBezTo>
                  <a:cubicBezTo>
                    <a:pt x="307" y="684"/>
                    <a:pt x="306" y="683"/>
                    <a:pt x="306" y="683"/>
                  </a:cubicBezTo>
                  <a:cubicBezTo>
                    <a:pt x="305" y="684"/>
                    <a:pt x="305" y="684"/>
                    <a:pt x="304" y="685"/>
                  </a:cubicBezTo>
                  <a:cubicBezTo>
                    <a:pt x="304" y="685"/>
                    <a:pt x="304" y="686"/>
                    <a:pt x="304" y="686"/>
                  </a:cubicBezTo>
                  <a:cubicBezTo>
                    <a:pt x="305" y="686"/>
                    <a:pt x="304" y="687"/>
                    <a:pt x="304" y="687"/>
                  </a:cubicBezTo>
                  <a:cubicBezTo>
                    <a:pt x="305" y="688"/>
                    <a:pt x="306" y="688"/>
                    <a:pt x="306" y="688"/>
                  </a:cubicBezTo>
                  <a:cubicBezTo>
                    <a:pt x="307" y="688"/>
                    <a:pt x="307" y="687"/>
                    <a:pt x="308" y="687"/>
                  </a:cubicBezTo>
                  <a:cubicBezTo>
                    <a:pt x="308" y="687"/>
                    <a:pt x="308" y="686"/>
                    <a:pt x="308" y="686"/>
                  </a:cubicBezTo>
                  <a:cubicBezTo>
                    <a:pt x="308" y="685"/>
                    <a:pt x="309" y="685"/>
                    <a:pt x="310" y="685"/>
                  </a:cubicBezTo>
                  <a:cubicBezTo>
                    <a:pt x="310" y="685"/>
                    <a:pt x="310" y="685"/>
                    <a:pt x="310" y="685"/>
                  </a:cubicBezTo>
                  <a:cubicBezTo>
                    <a:pt x="310" y="685"/>
                    <a:pt x="311" y="684"/>
                    <a:pt x="311" y="684"/>
                  </a:cubicBezTo>
                  <a:cubicBezTo>
                    <a:pt x="311" y="684"/>
                    <a:pt x="311" y="684"/>
                    <a:pt x="311" y="684"/>
                  </a:cubicBezTo>
                  <a:cubicBezTo>
                    <a:pt x="311" y="684"/>
                    <a:pt x="311" y="684"/>
                    <a:pt x="311" y="684"/>
                  </a:cubicBezTo>
                  <a:cubicBezTo>
                    <a:pt x="310" y="684"/>
                    <a:pt x="310" y="683"/>
                    <a:pt x="309" y="683"/>
                  </a:cubicBezTo>
                  <a:close/>
                  <a:moveTo>
                    <a:pt x="96" y="796"/>
                  </a:moveTo>
                  <a:cubicBezTo>
                    <a:pt x="96" y="796"/>
                    <a:pt x="96" y="797"/>
                    <a:pt x="96" y="797"/>
                  </a:cubicBezTo>
                  <a:cubicBezTo>
                    <a:pt x="95" y="797"/>
                    <a:pt x="95" y="798"/>
                    <a:pt x="95" y="798"/>
                  </a:cubicBezTo>
                  <a:cubicBezTo>
                    <a:pt x="95" y="798"/>
                    <a:pt x="95" y="798"/>
                    <a:pt x="95" y="799"/>
                  </a:cubicBezTo>
                  <a:cubicBezTo>
                    <a:pt x="95" y="799"/>
                    <a:pt x="96" y="799"/>
                    <a:pt x="96" y="799"/>
                  </a:cubicBezTo>
                  <a:cubicBezTo>
                    <a:pt x="97" y="799"/>
                    <a:pt x="97" y="798"/>
                    <a:pt x="97" y="797"/>
                  </a:cubicBezTo>
                  <a:cubicBezTo>
                    <a:pt x="98" y="797"/>
                    <a:pt x="97" y="796"/>
                    <a:pt x="96" y="796"/>
                  </a:cubicBezTo>
                  <a:close/>
                  <a:moveTo>
                    <a:pt x="99" y="787"/>
                  </a:moveTo>
                  <a:cubicBezTo>
                    <a:pt x="99" y="787"/>
                    <a:pt x="99" y="787"/>
                    <a:pt x="99" y="787"/>
                  </a:cubicBezTo>
                  <a:cubicBezTo>
                    <a:pt x="98" y="787"/>
                    <a:pt x="97" y="787"/>
                    <a:pt x="97" y="788"/>
                  </a:cubicBezTo>
                  <a:cubicBezTo>
                    <a:pt x="97" y="789"/>
                    <a:pt x="98" y="790"/>
                    <a:pt x="99" y="791"/>
                  </a:cubicBezTo>
                  <a:cubicBezTo>
                    <a:pt x="98" y="791"/>
                    <a:pt x="99" y="791"/>
                    <a:pt x="99" y="791"/>
                  </a:cubicBezTo>
                  <a:cubicBezTo>
                    <a:pt x="99" y="791"/>
                    <a:pt x="99" y="791"/>
                    <a:pt x="99" y="791"/>
                  </a:cubicBezTo>
                  <a:cubicBezTo>
                    <a:pt x="99" y="791"/>
                    <a:pt x="99" y="791"/>
                    <a:pt x="99" y="791"/>
                  </a:cubicBezTo>
                  <a:cubicBezTo>
                    <a:pt x="99" y="791"/>
                    <a:pt x="100" y="791"/>
                    <a:pt x="100" y="791"/>
                  </a:cubicBezTo>
                  <a:cubicBezTo>
                    <a:pt x="100" y="791"/>
                    <a:pt x="100" y="790"/>
                    <a:pt x="100" y="790"/>
                  </a:cubicBezTo>
                  <a:cubicBezTo>
                    <a:pt x="100" y="789"/>
                    <a:pt x="100" y="789"/>
                    <a:pt x="100" y="789"/>
                  </a:cubicBezTo>
                  <a:cubicBezTo>
                    <a:pt x="100" y="788"/>
                    <a:pt x="99" y="788"/>
                    <a:pt x="99" y="787"/>
                  </a:cubicBezTo>
                  <a:close/>
                  <a:moveTo>
                    <a:pt x="297" y="690"/>
                  </a:moveTo>
                  <a:cubicBezTo>
                    <a:pt x="297" y="690"/>
                    <a:pt x="297" y="690"/>
                    <a:pt x="297" y="690"/>
                  </a:cubicBezTo>
                  <a:cubicBezTo>
                    <a:pt x="296" y="690"/>
                    <a:pt x="296" y="689"/>
                    <a:pt x="295" y="690"/>
                  </a:cubicBezTo>
                  <a:cubicBezTo>
                    <a:pt x="295" y="690"/>
                    <a:pt x="295" y="690"/>
                    <a:pt x="294" y="691"/>
                  </a:cubicBezTo>
                  <a:cubicBezTo>
                    <a:pt x="294" y="691"/>
                    <a:pt x="294" y="691"/>
                    <a:pt x="294" y="691"/>
                  </a:cubicBezTo>
                  <a:cubicBezTo>
                    <a:pt x="293" y="691"/>
                    <a:pt x="293" y="691"/>
                    <a:pt x="293" y="692"/>
                  </a:cubicBezTo>
                  <a:cubicBezTo>
                    <a:pt x="293" y="692"/>
                    <a:pt x="293" y="693"/>
                    <a:pt x="293" y="693"/>
                  </a:cubicBezTo>
                  <a:cubicBezTo>
                    <a:pt x="295" y="694"/>
                    <a:pt x="295" y="692"/>
                    <a:pt x="297" y="692"/>
                  </a:cubicBezTo>
                  <a:cubicBezTo>
                    <a:pt x="297" y="692"/>
                    <a:pt x="298" y="691"/>
                    <a:pt x="298" y="691"/>
                  </a:cubicBezTo>
                  <a:cubicBezTo>
                    <a:pt x="298" y="690"/>
                    <a:pt x="298" y="690"/>
                    <a:pt x="297" y="690"/>
                  </a:cubicBezTo>
                  <a:close/>
                  <a:moveTo>
                    <a:pt x="135" y="791"/>
                  </a:moveTo>
                  <a:cubicBezTo>
                    <a:pt x="135" y="791"/>
                    <a:pt x="135" y="791"/>
                    <a:pt x="135" y="791"/>
                  </a:cubicBezTo>
                  <a:cubicBezTo>
                    <a:pt x="136" y="791"/>
                    <a:pt x="136" y="791"/>
                    <a:pt x="135" y="791"/>
                  </a:cubicBezTo>
                  <a:cubicBezTo>
                    <a:pt x="135" y="791"/>
                    <a:pt x="135" y="791"/>
                    <a:pt x="135" y="791"/>
                  </a:cubicBezTo>
                  <a:cubicBezTo>
                    <a:pt x="135" y="791"/>
                    <a:pt x="135" y="791"/>
                    <a:pt x="135" y="790"/>
                  </a:cubicBezTo>
                  <a:cubicBezTo>
                    <a:pt x="135" y="790"/>
                    <a:pt x="135" y="790"/>
                    <a:pt x="135" y="790"/>
                  </a:cubicBezTo>
                  <a:cubicBezTo>
                    <a:pt x="135" y="791"/>
                    <a:pt x="134" y="791"/>
                    <a:pt x="134" y="791"/>
                  </a:cubicBezTo>
                  <a:cubicBezTo>
                    <a:pt x="133" y="792"/>
                    <a:pt x="132" y="793"/>
                    <a:pt x="132" y="794"/>
                  </a:cubicBezTo>
                  <a:cubicBezTo>
                    <a:pt x="132" y="795"/>
                    <a:pt x="130" y="795"/>
                    <a:pt x="130" y="795"/>
                  </a:cubicBezTo>
                  <a:cubicBezTo>
                    <a:pt x="130" y="796"/>
                    <a:pt x="131" y="796"/>
                    <a:pt x="132" y="796"/>
                  </a:cubicBezTo>
                  <a:cubicBezTo>
                    <a:pt x="132" y="797"/>
                    <a:pt x="133" y="796"/>
                    <a:pt x="133" y="796"/>
                  </a:cubicBezTo>
                  <a:cubicBezTo>
                    <a:pt x="133" y="796"/>
                    <a:pt x="134" y="795"/>
                    <a:pt x="134" y="795"/>
                  </a:cubicBezTo>
                  <a:cubicBezTo>
                    <a:pt x="134" y="795"/>
                    <a:pt x="135" y="794"/>
                    <a:pt x="135" y="794"/>
                  </a:cubicBezTo>
                  <a:cubicBezTo>
                    <a:pt x="136" y="793"/>
                    <a:pt x="136" y="793"/>
                    <a:pt x="136" y="792"/>
                  </a:cubicBezTo>
                  <a:cubicBezTo>
                    <a:pt x="136" y="792"/>
                    <a:pt x="136" y="792"/>
                    <a:pt x="136" y="792"/>
                  </a:cubicBezTo>
                  <a:cubicBezTo>
                    <a:pt x="135" y="792"/>
                    <a:pt x="135" y="791"/>
                    <a:pt x="135" y="791"/>
                  </a:cubicBezTo>
                  <a:close/>
                  <a:moveTo>
                    <a:pt x="121" y="794"/>
                  </a:moveTo>
                  <a:cubicBezTo>
                    <a:pt x="121" y="794"/>
                    <a:pt x="121" y="794"/>
                    <a:pt x="120" y="794"/>
                  </a:cubicBezTo>
                  <a:cubicBezTo>
                    <a:pt x="120" y="794"/>
                    <a:pt x="118" y="794"/>
                    <a:pt x="118" y="794"/>
                  </a:cubicBezTo>
                  <a:cubicBezTo>
                    <a:pt x="117" y="795"/>
                    <a:pt x="116" y="795"/>
                    <a:pt x="116" y="796"/>
                  </a:cubicBezTo>
                  <a:cubicBezTo>
                    <a:pt x="116" y="797"/>
                    <a:pt x="116" y="798"/>
                    <a:pt x="117" y="798"/>
                  </a:cubicBezTo>
                  <a:cubicBezTo>
                    <a:pt x="117" y="798"/>
                    <a:pt x="119" y="798"/>
                    <a:pt x="120" y="798"/>
                  </a:cubicBezTo>
                  <a:cubicBezTo>
                    <a:pt x="120" y="797"/>
                    <a:pt x="120" y="797"/>
                    <a:pt x="121" y="797"/>
                  </a:cubicBezTo>
                  <a:cubicBezTo>
                    <a:pt x="121" y="796"/>
                    <a:pt x="121" y="796"/>
                    <a:pt x="121" y="796"/>
                  </a:cubicBezTo>
                  <a:cubicBezTo>
                    <a:pt x="122" y="795"/>
                    <a:pt x="122" y="795"/>
                    <a:pt x="121" y="794"/>
                  </a:cubicBezTo>
                  <a:close/>
                  <a:moveTo>
                    <a:pt x="113" y="791"/>
                  </a:moveTo>
                  <a:cubicBezTo>
                    <a:pt x="113" y="791"/>
                    <a:pt x="112" y="791"/>
                    <a:pt x="112" y="791"/>
                  </a:cubicBezTo>
                  <a:cubicBezTo>
                    <a:pt x="111" y="791"/>
                    <a:pt x="111" y="792"/>
                    <a:pt x="110" y="792"/>
                  </a:cubicBezTo>
                  <a:cubicBezTo>
                    <a:pt x="109" y="792"/>
                    <a:pt x="109" y="792"/>
                    <a:pt x="108" y="792"/>
                  </a:cubicBezTo>
                  <a:cubicBezTo>
                    <a:pt x="108" y="792"/>
                    <a:pt x="107" y="792"/>
                    <a:pt x="107" y="793"/>
                  </a:cubicBezTo>
                  <a:cubicBezTo>
                    <a:pt x="106" y="793"/>
                    <a:pt x="106" y="794"/>
                    <a:pt x="106" y="794"/>
                  </a:cubicBezTo>
                  <a:cubicBezTo>
                    <a:pt x="107" y="795"/>
                    <a:pt x="107" y="795"/>
                    <a:pt x="108" y="795"/>
                  </a:cubicBezTo>
                  <a:cubicBezTo>
                    <a:pt x="108" y="795"/>
                    <a:pt x="109" y="795"/>
                    <a:pt x="109" y="795"/>
                  </a:cubicBezTo>
                  <a:cubicBezTo>
                    <a:pt x="110" y="794"/>
                    <a:pt x="111" y="794"/>
                    <a:pt x="112" y="794"/>
                  </a:cubicBezTo>
                  <a:cubicBezTo>
                    <a:pt x="113" y="794"/>
                    <a:pt x="114" y="793"/>
                    <a:pt x="114" y="793"/>
                  </a:cubicBezTo>
                  <a:cubicBezTo>
                    <a:pt x="114" y="792"/>
                    <a:pt x="114" y="792"/>
                    <a:pt x="114" y="792"/>
                  </a:cubicBezTo>
                  <a:cubicBezTo>
                    <a:pt x="114" y="791"/>
                    <a:pt x="114" y="791"/>
                    <a:pt x="113" y="791"/>
                  </a:cubicBezTo>
                  <a:close/>
                  <a:moveTo>
                    <a:pt x="140" y="786"/>
                  </a:moveTo>
                  <a:cubicBezTo>
                    <a:pt x="139" y="786"/>
                    <a:pt x="138" y="786"/>
                    <a:pt x="137" y="787"/>
                  </a:cubicBezTo>
                  <a:cubicBezTo>
                    <a:pt x="137" y="787"/>
                    <a:pt x="136" y="788"/>
                    <a:pt x="136" y="788"/>
                  </a:cubicBezTo>
                  <a:cubicBezTo>
                    <a:pt x="136" y="789"/>
                    <a:pt x="136" y="789"/>
                    <a:pt x="137" y="788"/>
                  </a:cubicBezTo>
                  <a:cubicBezTo>
                    <a:pt x="137" y="788"/>
                    <a:pt x="138" y="788"/>
                    <a:pt x="138" y="788"/>
                  </a:cubicBezTo>
                  <a:cubicBezTo>
                    <a:pt x="139" y="788"/>
                    <a:pt x="139" y="788"/>
                    <a:pt x="140" y="788"/>
                  </a:cubicBezTo>
                  <a:cubicBezTo>
                    <a:pt x="141" y="787"/>
                    <a:pt x="140" y="786"/>
                    <a:pt x="140" y="786"/>
                  </a:cubicBezTo>
                  <a:close/>
                  <a:moveTo>
                    <a:pt x="112" y="748"/>
                  </a:moveTo>
                  <a:cubicBezTo>
                    <a:pt x="111" y="748"/>
                    <a:pt x="110" y="748"/>
                    <a:pt x="109" y="748"/>
                  </a:cubicBezTo>
                  <a:cubicBezTo>
                    <a:pt x="109" y="748"/>
                    <a:pt x="108" y="748"/>
                    <a:pt x="108" y="748"/>
                  </a:cubicBezTo>
                  <a:cubicBezTo>
                    <a:pt x="108" y="748"/>
                    <a:pt x="107" y="749"/>
                    <a:pt x="108" y="749"/>
                  </a:cubicBezTo>
                  <a:cubicBezTo>
                    <a:pt x="108" y="750"/>
                    <a:pt x="109" y="750"/>
                    <a:pt x="109" y="750"/>
                  </a:cubicBezTo>
                  <a:cubicBezTo>
                    <a:pt x="110" y="750"/>
                    <a:pt x="110" y="750"/>
                    <a:pt x="111" y="750"/>
                  </a:cubicBezTo>
                  <a:cubicBezTo>
                    <a:pt x="111" y="750"/>
                    <a:pt x="112" y="750"/>
                    <a:pt x="112" y="749"/>
                  </a:cubicBezTo>
                  <a:cubicBezTo>
                    <a:pt x="112" y="749"/>
                    <a:pt x="112" y="749"/>
                    <a:pt x="112" y="748"/>
                  </a:cubicBezTo>
                  <a:cubicBezTo>
                    <a:pt x="112" y="748"/>
                    <a:pt x="112" y="748"/>
                    <a:pt x="112" y="748"/>
                  </a:cubicBezTo>
                  <a:close/>
                  <a:moveTo>
                    <a:pt x="345" y="404"/>
                  </a:moveTo>
                  <a:cubicBezTo>
                    <a:pt x="345" y="404"/>
                    <a:pt x="345" y="404"/>
                    <a:pt x="345" y="404"/>
                  </a:cubicBezTo>
                  <a:cubicBezTo>
                    <a:pt x="346" y="404"/>
                    <a:pt x="346" y="404"/>
                    <a:pt x="347" y="404"/>
                  </a:cubicBezTo>
                  <a:cubicBezTo>
                    <a:pt x="347" y="404"/>
                    <a:pt x="347" y="404"/>
                    <a:pt x="347" y="404"/>
                  </a:cubicBezTo>
                  <a:cubicBezTo>
                    <a:pt x="347" y="404"/>
                    <a:pt x="347" y="404"/>
                    <a:pt x="347" y="403"/>
                  </a:cubicBezTo>
                  <a:cubicBezTo>
                    <a:pt x="347" y="403"/>
                    <a:pt x="347" y="403"/>
                    <a:pt x="347" y="403"/>
                  </a:cubicBezTo>
                  <a:cubicBezTo>
                    <a:pt x="347" y="403"/>
                    <a:pt x="346" y="403"/>
                    <a:pt x="346" y="403"/>
                  </a:cubicBezTo>
                  <a:cubicBezTo>
                    <a:pt x="346" y="403"/>
                    <a:pt x="346" y="403"/>
                    <a:pt x="346" y="403"/>
                  </a:cubicBezTo>
                  <a:cubicBezTo>
                    <a:pt x="346" y="403"/>
                    <a:pt x="346" y="403"/>
                    <a:pt x="346" y="403"/>
                  </a:cubicBezTo>
                  <a:cubicBezTo>
                    <a:pt x="346" y="403"/>
                    <a:pt x="346" y="403"/>
                    <a:pt x="346" y="403"/>
                  </a:cubicBezTo>
                  <a:cubicBezTo>
                    <a:pt x="346" y="402"/>
                    <a:pt x="345" y="402"/>
                    <a:pt x="345" y="403"/>
                  </a:cubicBezTo>
                  <a:cubicBezTo>
                    <a:pt x="345" y="403"/>
                    <a:pt x="345" y="403"/>
                    <a:pt x="345" y="403"/>
                  </a:cubicBezTo>
                  <a:cubicBezTo>
                    <a:pt x="345" y="403"/>
                    <a:pt x="345" y="403"/>
                    <a:pt x="345" y="403"/>
                  </a:cubicBezTo>
                  <a:cubicBezTo>
                    <a:pt x="345" y="403"/>
                    <a:pt x="345" y="404"/>
                    <a:pt x="345" y="404"/>
                  </a:cubicBezTo>
                  <a:close/>
                  <a:moveTo>
                    <a:pt x="349" y="402"/>
                  </a:moveTo>
                  <a:cubicBezTo>
                    <a:pt x="349" y="402"/>
                    <a:pt x="349" y="402"/>
                    <a:pt x="349" y="402"/>
                  </a:cubicBezTo>
                  <a:cubicBezTo>
                    <a:pt x="350" y="402"/>
                    <a:pt x="350" y="401"/>
                    <a:pt x="349" y="401"/>
                  </a:cubicBezTo>
                  <a:cubicBezTo>
                    <a:pt x="349" y="401"/>
                    <a:pt x="349" y="401"/>
                    <a:pt x="349" y="401"/>
                  </a:cubicBezTo>
                  <a:cubicBezTo>
                    <a:pt x="348" y="401"/>
                    <a:pt x="348" y="402"/>
                    <a:pt x="349" y="402"/>
                  </a:cubicBezTo>
                  <a:close/>
                  <a:moveTo>
                    <a:pt x="521" y="247"/>
                  </a:moveTo>
                  <a:cubicBezTo>
                    <a:pt x="521" y="247"/>
                    <a:pt x="520" y="248"/>
                    <a:pt x="520" y="248"/>
                  </a:cubicBezTo>
                  <a:cubicBezTo>
                    <a:pt x="520" y="249"/>
                    <a:pt x="519" y="249"/>
                    <a:pt x="519" y="249"/>
                  </a:cubicBezTo>
                  <a:cubicBezTo>
                    <a:pt x="518" y="249"/>
                    <a:pt x="518" y="249"/>
                    <a:pt x="517" y="249"/>
                  </a:cubicBezTo>
                  <a:cubicBezTo>
                    <a:pt x="517" y="250"/>
                    <a:pt x="518" y="250"/>
                    <a:pt x="518" y="250"/>
                  </a:cubicBezTo>
                  <a:cubicBezTo>
                    <a:pt x="519" y="250"/>
                    <a:pt x="520" y="250"/>
                    <a:pt x="520" y="251"/>
                  </a:cubicBezTo>
                  <a:cubicBezTo>
                    <a:pt x="521" y="251"/>
                    <a:pt x="521" y="251"/>
                    <a:pt x="522" y="251"/>
                  </a:cubicBezTo>
                  <a:cubicBezTo>
                    <a:pt x="522" y="251"/>
                    <a:pt x="523" y="251"/>
                    <a:pt x="523" y="251"/>
                  </a:cubicBezTo>
                  <a:cubicBezTo>
                    <a:pt x="524" y="251"/>
                    <a:pt x="524" y="252"/>
                    <a:pt x="524" y="251"/>
                  </a:cubicBezTo>
                  <a:cubicBezTo>
                    <a:pt x="525" y="251"/>
                    <a:pt x="525" y="251"/>
                    <a:pt x="525" y="250"/>
                  </a:cubicBezTo>
                  <a:cubicBezTo>
                    <a:pt x="525" y="250"/>
                    <a:pt x="525" y="250"/>
                    <a:pt x="525" y="250"/>
                  </a:cubicBezTo>
                  <a:cubicBezTo>
                    <a:pt x="525" y="250"/>
                    <a:pt x="525" y="250"/>
                    <a:pt x="525" y="250"/>
                  </a:cubicBezTo>
                  <a:cubicBezTo>
                    <a:pt x="525" y="250"/>
                    <a:pt x="525" y="250"/>
                    <a:pt x="524" y="250"/>
                  </a:cubicBezTo>
                  <a:cubicBezTo>
                    <a:pt x="524" y="250"/>
                    <a:pt x="524" y="250"/>
                    <a:pt x="524" y="250"/>
                  </a:cubicBezTo>
                  <a:cubicBezTo>
                    <a:pt x="523" y="250"/>
                    <a:pt x="523" y="250"/>
                    <a:pt x="523" y="249"/>
                  </a:cubicBezTo>
                  <a:cubicBezTo>
                    <a:pt x="523" y="249"/>
                    <a:pt x="522" y="248"/>
                    <a:pt x="522" y="248"/>
                  </a:cubicBezTo>
                  <a:cubicBezTo>
                    <a:pt x="522" y="248"/>
                    <a:pt x="521" y="247"/>
                    <a:pt x="521" y="247"/>
                  </a:cubicBezTo>
                  <a:close/>
                  <a:moveTo>
                    <a:pt x="482" y="271"/>
                  </a:moveTo>
                  <a:cubicBezTo>
                    <a:pt x="482" y="271"/>
                    <a:pt x="483" y="271"/>
                    <a:pt x="483" y="270"/>
                  </a:cubicBezTo>
                  <a:cubicBezTo>
                    <a:pt x="483" y="270"/>
                    <a:pt x="482" y="269"/>
                    <a:pt x="481" y="269"/>
                  </a:cubicBezTo>
                  <a:cubicBezTo>
                    <a:pt x="482" y="269"/>
                    <a:pt x="482" y="268"/>
                    <a:pt x="482" y="268"/>
                  </a:cubicBezTo>
                  <a:cubicBezTo>
                    <a:pt x="482" y="268"/>
                    <a:pt x="482" y="267"/>
                    <a:pt x="482" y="266"/>
                  </a:cubicBezTo>
                  <a:cubicBezTo>
                    <a:pt x="482" y="266"/>
                    <a:pt x="481" y="266"/>
                    <a:pt x="480" y="266"/>
                  </a:cubicBezTo>
                  <a:cubicBezTo>
                    <a:pt x="479" y="266"/>
                    <a:pt x="479" y="268"/>
                    <a:pt x="479" y="268"/>
                  </a:cubicBezTo>
                  <a:cubicBezTo>
                    <a:pt x="479" y="268"/>
                    <a:pt x="480" y="269"/>
                    <a:pt x="480" y="269"/>
                  </a:cubicBezTo>
                  <a:cubicBezTo>
                    <a:pt x="479" y="269"/>
                    <a:pt x="479" y="270"/>
                    <a:pt x="479" y="270"/>
                  </a:cubicBezTo>
                  <a:cubicBezTo>
                    <a:pt x="480" y="271"/>
                    <a:pt x="481" y="271"/>
                    <a:pt x="482" y="271"/>
                  </a:cubicBezTo>
                  <a:close/>
                  <a:moveTo>
                    <a:pt x="496" y="263"/>
                  </a:moveTo>
                  <a:cubicBezTo>
                    <a:pt x="496" y="263"/>
                    <a:pt x="496" y="263"/>
                    <a:pt x="496" y="263"/>
                  </a:cubicBezTo>
                  <a:cubicBezTo>
                    <a:pt x="495" y="263"/>
                    <a:pt x="495" y="263"/>
                    <a:pt x="495" y="263"/>
                  </a:cubicBezTo>
                  <a:cubicBezTo>
                    <a:pt x="495" y="264"/>
                    <a:pt x="495" y="264"/>
                    <a:pt x="495" y="264"/>
                  </a:cubicBezTo>
                  <a:cubicBezTo>
                    <a:pt x="495" y="264"/>
                    <a:pt x="495" y="265"/>
                    <a:pt x="496" y="265"/>
                  </a:cubicBezTo>
                  <a:cubicBezTo>
                    <a:pt x="496" y="265"/>
                    <a:pt x="496" y="265"/>
                    <a:pt x="497" y="265"/>
                  </a:cubicBezTo>
                  <a:cubicBezTo>
                    <a:pt x="497" y="265"/>
                    <a:pt x="497" y="265"/>
                    <a:pt x="497" y="265"/>
                  </a:cubicBezTo>
                  <a:cubicBezTo>
                    <a:pt x="498" y="265"/>
                    <a:pt x="498" y="265"/>
                    <a:pt x="498" y="265"/>
                  </a:cubicBezTo>
                  <a:cubicBezTo>
                    <a:pt x="498" y="265"/>
                    <a:pt x="498" y="264"/>
                    <a:pt x="498" y="264"/>
                  </a:cubicBezTo>
                  <a:cubicBezTo>
                    <a:pt x="499" y="263"/>
                    <a:pt x="498" y="263"/>
                    <a:pt x="497" y="263"/>
                  </a:cubicBezTo>
                  <a:cubicBezTo>
                    <a:pt x="497" y="263"/>
                    <a:pt x="496" y="263"/>
                    <a:pt x="496" y="263"/>
                  </a:cubicBezTo>
                  <a:close/>
                  <a:moveTo>
                    <a:pt x="502" y="256"/>
                  </a:moveTo>
                  <a:cubicBezTo>
                    <a:pt x="502" y="256"/>
                    <a:pt x="502" y="256"/>
                    <a:pt x="502" y="256"/>
                  </a:cubicBezTo>
                  <a:cubicBezTo>
                    <a:pt x="503" y="256"/>
                    <a:pt x="503" y="256"/>
                    <a:pt x="503" y="255"/>
                  </a:cubicBezTo>
                  <a:cubicBezTo>
                    <a:pt x="503" y="255"/>
                    <a:pt x="503" y="255"/>
                    <a:pt x="503" y="255"/>
                  </a:cubicBezTo>
                  <a:cubicBezTo>
                    <a:pt x="503" y="255"/>
                    <a:pt x="503" y="255"/>
                    <a:pt x="502" y="255"/>
                  </a:cubicBezTo>
                  <a:cubicBezTo>
                    <a:pt x="502" y="255"/>
                    <a:pt x="502" y="255"/>
                    <a:pt x="502" y="255"/>
                  </a:cubicBezTo>
                  <a:cubicBezTo>
                    <a:pt x="501" y="255"/>
                    <a:pt x="500" y="256"/>
                    <a:pt x="499" y="256"/>
                  </a:cubicBezTo>
                  <a:cubicBezTo>
                    <a:pt x="499" y="256"/>
                    <a:pt x="499" y="256"/>
                    <a:pt x="499" y="256"/>
                  </a:cubicBezTo>
                  <a:cubicBezTo>
                    <a:pt x="499" y="256"/>
                    <a:pt x="498" y="256"/>
                    <a:pt x="498" y="256"/>
                  </a:cubicBezTo>
                  <a:cubicBezTo>
                    <a:pt x="497" y="256"/>
                    <a:pt x="497" y="257"/>
                    <a:pt x="497" y="257"/>
                  </a:cubicBezTo>
                  <a:cubicBezTo>
                    <a:pt x="496" y="257"/>
                    <a:pt x="496" y="257"/>
                    <a:pt x="496" y="257"/>
                  </a:cubicBezTo>
                  <a:cubicBezTo>
                    <a:pt x="496" y="256"/>
                    <a:pt x="496" y="256"/>
                    <a:pt x="495" y="256"/>
                  </a:cubicBezTo>
                  <a:cubicBezTo>
                    <a:pt x="494" y="256"/>
                    <a:pt x="492" y="257"/>
                    <a:pt x="491" y="257"/>
                  </a:cubicBezTo>
                  <a:cubicBezTo>
                    <a:pt x="491" y="257"/>
                    <a:pt x="490" y="257"/>
                    <a:pt x="491" y="258"/>
                  </a:cubicBezTo>
                  <a:cubicBezTo>
                    <a:pt x="491" y="258"/>
                    <a:pt x="492" y="258"/>
                    <a:pt x="492" y="259"/>
                  </a:cubicBezTo>
                  <a:cubicBezTo>
                    <a:pt x="493" y="259"/>
                    <a:pt x="493" y="259"/>
                    <a:pt x="493" y="260"/>
                  </a:cubicBezTo>
                  <a:cubicBezTo>
                    <a:pt x="494" y="260"/>
                    <a:pt x="495" y="260"/>
                    <a:pt x="496" y="260"/>
                  </a:cubicBezTo>
                  <a:cubicBezTo>
                    <a:pt x="496" y="260"/>
                    <a:pt x="497" y="259"/>
                    <a:pt x="497" y="259"/>
                  </a:cubicBezTo>
                  <a:cubicBezTo>
                    <a:pt x="498" y="258"/>
                    <a:pt x="499" y="258"/>
                    <a:pt x="500" y="257"/>
                  </a:cubicBezTo>
                  <a:cubicBezTo>
                    <a:pt x="500" y="257"/>
                    <a:pt x="501" y="257"/>
                    <a:pt x="502" y="256"/>
                  </a:cubicBezTo>
                  <a:close/>
                  <a:moveTo>
                    <a:pt x="499" y="262"/>
                  </a:moveTo>
                  <a:cubicBezTo>
                    <a:pt x="500" y="263"/>
                    <a:pt x="501" y="261"/>
                    <a:pt x="502" y="261"/>
                  </a:cubicBezTo>
                  <a:cubicBezTo>
                    <a:pt x="502" y="261"/>
                    <a:pt x="502" y="260"/>
                    <a:pt x="502" y="260"/>
                  </a:cubicBezTo>
                  <a:cubicBezTo>
                    <a:pt x="503" y="260"/>
                    <a:pt x="503" y="260"/>
                    <a:pt x="503" y="259"/>
                  </a:cubicBezTo>
                  <a:cubicBezTo>
                    <a:pt x="503" y="259"/>
                    <a:pt x="503" y="258"/>
                    <a:pt x="503" y="258"/>
                  </a:cubicBezTo>
                  <a:cubicBezTo>
                    <a:pt x="503" y="258"/>
                    <a:pt x="502" y="258"/>
                    <a:pt x="502" y="258"/>
                  </a:cubicBezTo>
                  <a:cubicBezTo>
                    <a:pt x="501" y="258"/>
                    <a:pt x="500" y="258"/>
                    <a:pt x="500" y="259"/>
                  </a:cubicBezTo>
                  <a:cubicBezTo>
                    <a:pt x="500" y="260"/>
                    <a:pt x="500" y="260"/>
                    <a:pt x="499" y="260"/>
                  </a:cubicBezTo>
                  <a:cubicBezTo>
                    <a:pt x="499" y="260"/>
                    <a:pt x="499" y="261"/>
                    <a:pt x="499" y="261"/>
                  </a:cubicBezTo>
                  <a:cubicBezTo>
                    <a:pt x="498" y="262"/>
                    <a:pt x="499" y="262"/>
                    <a:pt x="499" y="262"/>
                  </a:cubicBezTo>
                  <a:close/>
                  <a:moveTo>
                    <a:pt x="514" y="248"/>
                  </a:moveTo>
                  <a:cubicBezTo>
                    <a:pt x="514" y="248"/>
                    <a:pt x="514" y="248"/>
                    <a:pt x="514" y="248"/>
                  </a:cubicBezTo>
                  <a:cubicBezTo>
                    <a:pt x="513" y="248"/>
                    <a:pt x="513" y="249"/>
                    <a:pt x="514" y="249"/>
                  </a:cubicBezTo>
                  <a:cubicBezTo>
                    <a:pt x="514" y="249"/>
                    <a:pt x="514" y="249"/>
                    <a:pt x="514" y="249"/>
                  </a:cubicBezTo>
                  <a:cubicBezTo>
                    <a:pt x="515" y="249"/>
                    <a:pt x="515" y="248"/>
                    <a:pt x="514" y="248"/>
                  </a:cubicBezTo>
                  <a:close/>
                  <a:moveTo>
                    <a:pt x="415" y="313"/>
                  </a:moveTo>
                  <a:cubicBezTo>
                    <a:pt x="415" y="313"/>
                    <a:pt x="415" y="313"/>
                    <a:pt x="415" y="313"/>
                  </a:cubicBezTo>
                  <a:cubicBezTo>
                    <a:pt x="416" y="313"/>
                    <a:pt x="416" y="312"/>
                    <a:pt x="415" y="312"/>
                  </a:cubicBezTo>
                  <a:cubicBezTo>
                    <a:pt x="415" y="312"/>
                    <a:pt x="415" y="312"/>
                    <a:pt x="415" y="312"/>
                  </a:cubicBezTo>
                  <a:cubicBezTo>
                    <a:pt x="414" y="312"/>
                    <a:pt x="414" y="312"/>
                    <a:pt x="414" y="313"/>
                  </a:cubicBezTo>
                  <a:cubicBezTo>
                    <a:pt x="414" y="313"/>
                    <a:pt x="414" y="313"/>
                    <a:pt x="414" y="313"/>
                  </a:cubicBezTo>
                  <a:cubicBezTo>
                    <a:pt x="414" y="314"/>
                    <a:pt x="415" y="314"/>
                    <a:pt x="415" y="313"/>
                  </a:cubicBezTo>
                  <a:close/>
                  <a:moveTo>
                    <a:pt x="408" y="348"/>
                  </a:moveTo>
                  <a:cubicBezTo>
                    <a:pt x="408" y="349"/>
                    <a:pt x="408" y="349"/>
                    <a:pt x="408" y="349"/>
                  </a:cubicBezTo>
                  <a:cubicBezTo>
                    <a:pt x="409" y="349"/>
                    <a:pt x="409" y="349"/>
                    <a:pt x="409" y="348"/>
                  </a:cubicBezTo>
                  <a:cubicBezTo>
                    <a:pt x="409" y="348"/>
                    <a:pt x="410" y="347"/>
                    <a:pt x="409" y="347"/>
                  </a:cubicBezTo>
                  <a:cubicBezTo>
                    <a:pt x="409" y="347"/>
                    <a:pt x="409" y="347"/>
                    <a:pt x="409" y="347"/>
                  </a:cubicBezTo>
                  <a:cubicBezTo>
                    <a:pt x="408" y="347"/>
                    <a:pt x="408" y="347"/>
                    <a:pt x="408" y="347"/>
                  </a:cubicBezTo>
                  <a:cubicBezTo>
                    <a:pt x="408" y="347"/>
                    <a:pt x="408" y="347"/>
                    <a:pt x="408" y="347"/>
                  </a:cubicBezTo>
                  <a:cubicBezTo>
                    <a:pt x="408" y="347"/>
                    <a:pt x="408" y="347"/>
                    <a:pt x="408" y="347"/>
                  </a:cubicBezTo>
                  <a:cubicBezTo>
                    <a:pt x="408" y="348"/>
                    <a:pt x="407" y="348"/>
                    <a:pt x="407" y="348"/>
                  </a:cubicBezTo>
                  <a:cubicBezTo>
                    <a:pt x="407" y="348"/>
                    <a:pt x="407" y="348"/>
                    <a:pt x="408" y="348"/>
                  </a:cubicBezTo>
                  <a:cubicBezTo>
                    <a:pt x="408" y="348"/>
                    <a:pt x="408" y="349"/>
                    <a:pt x="408" y="348"/>
                  </a:cubicBezTo>
                  <a:close/>
                  <a:moveTo>
                    <a:pt x="414" y="344"/>
                  </a:moveTo>
                  <a:cubicBezTo>
                    <a:pt x="414" y="344"/>
                    <a:pt x="415" y="344"/>
                    <a:pt x="415" y="343"/>
                  </a:cubicBezTo>
                  <a:cubicBezTo>
                    <a:pt x="415" y="343"/>
                    <a:pt x="415" y="343"/>
                    <a:pt x="415" y="343"/>
                  </a:cubicBezTo>
                  <a:cubicBezTo>
                    <a:pt x="414" y="342"/>
                    <a:pt x="414" y="342"/>
                    <a:pt x="413" y="343"/>
                  </a:cubicBezTo>
                  <a:cubicBezTo>
                    <a:pt x="413" y="343"/>
                    <a:pt x="412" y="343"/>
                    <a:pt x="412" y="343"/>
                  </a:cubicBezTo>
                  <a:cubicBezTo>
                    <a:pt x="412" y="344"/>
                    <a:pt x="412" y="344"/>
                    <a:pt x="412" y="344"/>
                  </a:cubicBezTo>
                  <a:cubicBezTo>
                    <a:pt x="413" y="345"/>
                    <a:pt x="413" y="345"/>
                    <a:pt x="414" y="344"/>
                  </a:cubicBezTo>
                  <a:close/>
                  <a:moveTo>
                    <a:pt x="370" y="384"/>
                  </a:moveTo>
                  <a:cubicBezTo>
                    <a:pt x="370" y="384"/>
                    <a:pt x="370" y="385"/>
                    <a:pt x="370" y="385"/>
                  </a:cubicBezTo>
                  <a:cubicBezTo>
                    <a:pt x="370" y="385"/>
                    <a:pt x="370" y="385"/>
                    <a:pt x="370" y="385"/>
                  </a:cubicBezTo>
                  <a:cubicBezTo>
                    <a:pt x="371" y="386"/>
                    <a:pt x="371" y="385"/>
                    <a:pt x="371" y="385"/>
                  </a:cubicBezTo>
                  <a:cubicBezTo>
                    <a:pt x="371" y="384"/>
                    <a:pt x="371" y="384"/>
                    <a:pt x="371" y="384"/>
                  </a:cubicBezTo>
                  <a:cubicBezTo>
                    <a:pt x="371" y="384"/>
                    <a:pt x="370" y="384"/>
                    <a:pt x="370" y="384"/>
                  </a:cubicBezTo>
                  <a:cubicBezTo>
                    <a:pt x="370" y="384"/>
                    <a:pt x="370" y="384"/>
                    <a:pt x="370" y="384"/>
                  </a:cubicBezTo>
                  <a:cubicBezTo>
                    <a:pt x="370" y="384"/>
                    <a:pt x="370" y="384"/>
                    <a:pt x="370" y="384"/>
                  </a:cubicBezTo>
                  <a:cubicBezTo>
                    <a:pt x="370" y="384"/>
                    <a:pt x="370" y="384"/>
                    <a:pt x="370" y="384"/>
                  </a:cubicBezTo>
                  <a:cubicBezTo>
                    <a:pt x="370" y="384"/>
                    <a:pt x="370" y="384"/>
                    <a:pt x="370" y="384"/>
                  </a:cubicBezTo>
                  <a:close/>
                  <a:moveTo>
                    <a:pt x="419" y="305"/>
                  </a:moveTo>
                  <a:cubicBezTo>
                    <a:pt x="418" y="305"/>
                    <a:pt x="417" y="306"/>
                    <a:pt x="416" y="307"/>
                  </a:cubicBezTo>
                  <a:cubicBezTo>
                    <a:pt x="416" y="307"/>
                    <a:pt x="416" y="307"/>
                    <a:pt x="416" y="308"/>
                  </a:cubicBezTo>
                  <a:cubicBezTo>
                    <a:pt x="416" y="308"/>
                    <a:pt x="416" y="308"/>
                    <a:pt x="416" y="309"/>
                  </a:cubicBezTo>
                  <a:cubicBezTo>
                    <a:pt x="415" y="309"/>
                    <a:pt x="415" y="309"/>
                    <a:pt x="416" y="310"/>
                  </a:cubicBezTo>
                  <a:cubicBezTo>
                    <a:pt x="417" y="310"/>
                    <a:pt x="417" y="309"/>
                    <a:pt x="418" y="308"/>
                  </a:cubicBezTo>
                  <a:cubicBezTo>
                    <a:pt x="418" y="308"/>
                    <a:pt x="418" y="307"/>
                    <a:pt x="419" y="307"/>
                  </a:cubicBezTo>
                  <a:cubicBezTo>
                    <a:pt x="419" y="307"/>
                    <a:pt x="419" y="306"/>
                    <a:pt x="419" y="306"/>
                  </a:cubicBezTo>
                  <a:cubicBezTo>
                    <a:pt x="419" y="306"/>
                    <a:pt x="419" y="306"/>
                    <a:pt x="419" y="306"/>
                  </a:cubicBezTo>
                  <a:cubicBezTo>
                    <a:pt x="419" y="306"/>
                    <a:pt x="419" y="306"/>
                    <a:pt x="419" y="306"/>
                  </a:cubicBezTo>
                  <a:cubicBezTo>
                    <a:pt x="419" y="305"/>
                    <a:pt x="419" y="305"/>
                    <a:pt x="419" y="305"/>
                  </a:cubicBezTo>
                  <a:close/>
                  <a:moveTo>
                    <a:pt x="351" y="401"/>
                  </a:moveTo>
                  <a:cubicBezTo>
                    <a:pt x="351" y="401"/>
                    <a:pt x="352" y="401"/>
                    <a:pt x="352" y="401"/>
                  </a:cubicBezTo>
                  <a:cubicBezTo>
                    <a:pt x="352" y="401"/>
                    <a:pt x="352" y="401"/>
                    <a:pt x="352" y="401"/>
                  </a:cubicBezTo>
                  <a:cubicBezTo>
                    <a:pt x="352" y="401"/>
                    <a:pt x="352" y="401"/>
                    <a:pt x="353" y="401"/>
                  </a:cubicBezTo>
                  <a:cubicBezTo>
                    <a:pt x="353" y="401"/>
                    <a:pt x="353" y="400"/>
                    <a:pt x="353" y="400"/>
                  </a:cubicBezTo>
                  <a:cubicBezTo>
                    <a:pt x="353" y="400"/>
                    <a:pt x="353" y="400"/>
                    <a:pt x="353" y="400"/>
                  </a:cubicBezTo>
                  <a:cubicBezTo>
                    <a:pt x="353" y="400"/>
                    <a:pt x="352" y="399"/>
                    <a:pt x="352" y="400"/>
                  </a:cubicBezTo>
                  <a:cubicBezTo>
                    <a:pt x="352" y="400"/>
                    <a:pt x="351" y="400"/>
                    <a:pt x="351" y="400"/>
                  </a:cubicBezTo>
                  <a:cubicBezTo>
                    <a:pt x="350" y="400"/>
                    <a:pt x="350" y="401"/>
                    <a:pt x="351" y="401"/>
                  </a:cubicBezTo>
                  <a:close/>
                  <a:moveTo>
                    <a:pt x="440" y="288"/>
                  </a:moveTo>
                  <a:cubicBezTo>
                    <a:pt x="441" y="287"/>
                    <a:pt x="441" y="286"/>
                    <a:pt x="442" y="285"/>
                  </a:cubicBezTo>
                  <a:cubicBezTo>
                    <a:pt x="444" y="284"/>
                    <a:pt x="443" y="281"/>
                    <a:pt x="441" y="283"/>
                  </a:cubicBezTo>
                  <a:cubicBezTo>
                    <a:pt x="440" y="283"/>
                    <a:pt x="440" y="284"/>
                    <a:pt x="439" y="285"/>
                  </a:cubicBezTo>
                  <a:cubicBezTo>
                    <a:pt x="439" y="285"/>
                    <a:pt x="438" y="286"/>
                    <a:pt x="438" y="286"/>
                  </a:cubicBezTo>
                  <a:cubicBezTo>
                    <a:pt x="438" y="287"/>
                    <a:pt x="436" y="289"/>
                    <a:pt x="437" y="290"/>
                  </a:cubicBezTo>
                  <a:cubicBezTo>
                    <a:pt x="437" y="290"/>
                    <a:pt x="437" y="290"/>
                    <a:pt x="438" y="290"/>
                  </a:cubicBezTo>
                  <a:cubicBezTo>
                    <a:pt x="438" y="290"/>
                    <a:pt x="439" y="289"/>
                    <a:pt x="440" y="288"/>
                  </a:cubicBezTo>
                  <a:close/>
                  <a:moveTo>
                    <a:pt x="371" y="388"/>
                  </a:moveTo>
                  <a:cubicBezTo>
                    <a:pt x="371" y="388"/>
                    <a:pt x="371" y="388"/>
                    <a:pt x="371" y="388"/>
                  </a:cubicBezTo>
                  <a:cubicBezTo>
                    <a:pt x="371" y="388"/>
                    <a:pt x="371" y="388"/>
                    <a:pt x="371" y="388"/>
                  </a:cubicBezTo>
                  <a:cubicBezTo>
                    <a:pt x="371" y="389"/>
                    <a:pt x="372" y="389"/>
                    <a:pt x="373" y="388"/>
                  </a:cubicBezTo>
                  <a:cubicBezTo>
                    <a:pt x="373" y="388"/>
                    <a:pt x="373" y="388"/>
                    <a:pt x="373" y="387"/>
                  </a:cubicBezTo>
                  <a:cubicBezTo>
                    <a:pt x="373" y="387"/>
                    <a:pt x="373" y="387"/>
                    <a:pt x="373" y="387"/>
                  </a:cubicBezTo>
                  <a:cubicBezTo>
                    <a:pt x="372" y="387"/>
                    <a:pt x="372" y="387"/>
                    <a:pt x="372" y="387"/>
                  </a:cubicBezTo>
                  <a:cubicBezTo>
                    <a:pt x="372" y="386"/>
                    <a:pt x="371" y="386"/>
                    <a:pt x="371" y="387"/>
                  </a:cubicBezTo>
                  <a:cubicBezTo>
                    <a:pt x="371" y="387"/>
                    <a:pt x="371" y="387"/>
                    <a:pt x="371" y="388"/>
                  </a:cubicBezTo>
                  <a:cubicBezTo>
                    <a:pt x="371" y="388"/>
                    <a:pt x="371" y="388"/>
                    <a:pt x="371" y="388"/>
                  </a:cubicBezTo>
                  <a:close/>
                  <a:moveTo>
                    <a:pt x="376" y="384"/>
                  </a:moveTo>
                  <a:cubicBezTo>
                    <a:pt x="376" y="384"/>
                    <a:pt x="376" y="384"/>
                    <a:pt x="376" y="384"/>
                  </a:cubicBezTo>
                  <a:cubicBezTo>
                    <a:pt x="377" y="384"/>
                    <a:pt x="378" y="384"/>
                    <a:pt x="378" y="384"/>
                  </a:cubicBezTo>
                  <a:cubicBezTo>
                    <a:pt x="379" y="384"/>
                    <a:pt x="380" y="384"/>
                    <a:pt x="380" y="383"/>
                  </a:cubicBezTo>
                  <a:cubicBezTo>
                    <a:pt x="380" y="383"/>
                    <a:pt x="380" y="383"/>
                    <a:pt x="380" y="382"/>
                  </a:cubicBezTo>
                  <a:cubicBezTo>
                    <a:pt x="381" y="382"/>
                    <a:pt x="380" y="381"/>
                    <a:pt x="380" y="382"/>
                  </a:cubicBezTo>
                  <a:cubicBezTo>
                    <a:pt x="379" y="382"/>
                    <a:pt x="379" y="382"/>
                    <a:pt x="378" y="382"/>
                  </a:cubicBezTo>
                  <a:cubicBezTo>
                    <a:pt x="378" y="383"/>
                    <a:pt x="378" y="382"/>
                    <a:pt x="377" y="382"/>
                  </a:cubicBezTo>
                  <a:cubicBezTo>
                    <a:pt x="377" y="382"/>
                    <a:pt x="376" y="382"/>
                    <a:pt x="376" y="382"/>
                  </a:cubicBezTo>
                  <a:cubicBezTo>
                    <a:pt x="376" y="382"/>
                    <a:pt x="375" y="383"/>
                    <a:pt x="375" y="383"/>
                  </a:cubicBezTo>
                  <a:cubicBezTo>
                    <a:pt x="375" y="383"/>
                    <a:pt x="375" y="383"/>
                    <a:pt x="375" y="384"/>
                  </a:cubicBezTo>
                  <a:cubicBezTo>
                    <a:pt x="375" y="384"/>
                    <a:pt x="375" y="384"/>
                    <a:pt x="375" y="384"/>
                  </a:cubicBezTo>
                  <a:cubicBezTo>
                    <a:pt x="375" y="385"/>
                    <a:pt x="376" y="385"/>
                    <a:pt x="376" y="384"/>
                  </a:cubicBezTo>
                  <a:close/>
                  <a:moveTo>
                    <a:pt x="413" y="341"/>
                  </a:moveTo>
                  <a:cubicBezTo>
                    <a:pt x="413" y="340"/>
                    <a:pt x="413" y="340"/>
                    <a:pt x="413" y="340"/>
                  </a:cubicBezTo>
                  <a:cubicBezTo>
                    <a:pt x="413" y="339"/>
                    <a:pt x="413" y="339"/>
                    <a:pt x="413" y="339"/>
                  </a:cubicBezTo>
                  <a:cubicBezTo>
                    <a:pt x="413" y="339"/>
                    <a:pt x="412" y="339"/>
                    <a:pt x="412" y="339"/>
                  </a:cubicBezTo>
                  <a:cubicBezTo>
                    <a:pt x="412" y="339"/>
                    <a:pt x="412" y="339"/>
                    <a:pt x="412" y="340"/>
                  </a:cubicBezTo>
                  <a:cubicBezTo>
                    <a:pt x="412" y="340"/>
                    <a:pt x="412" y="340"/>
                    <a:pt x="412" y="340"/>
                  </a:cubicBezTo>
                  <a:cubicBezTo>
                    <a:pt x="412" y="340"/>
                    <a:pt x="412" y="340"/>
                    <a:pt x="412" y="340"/>
                  </a:cubicBezTo>
                  <a:cubicBezTo>
                    <a:pt x="412" y="341"/>
                    <a:pt x="412" y="341"/>
                    <a:pt x="413" y="341"/>
                  </a:cubicBezTo>
                  <a:close/>
                  <a:moveTo>
                    <a:pt x="400" y="361"/>
                  </a:moveTo>
                  <a:cubicBezTo>
                    <a:pt x="400" y="361"/>
                    <a:pt x="401" y="361"/>
                    <a:pt x="401" y="362"/>
                  </a:cubicBezTo>
                  <a:cubicBezTo>
                    <a:pt x="401" y="362"/>
                    <a:pt x="401" y="362"/>
                    <a:pt x="401" y="362"/>
                  </a:cubicBezTo>
                  <a:cubicBezTo>
                    <a:pt x="401" y="362"/>
                    <a:pt x="401" y="362"/>
                    <a:pt x="401" y="362"/>
                  </a:cubicBezTo>
                  <a:cubicBezTo>
                    <a:pt x="401" y="362"/>
                    <a:pt x="401" y="362"/>
                    <a:pt x="402" y="362"/>
                  </a:cubicBezTo>
                  <a:cubicBezTo>
                    <a:pt x="402" y="362"/>
                    <a:pt x="403" y="362"/>
                    <a:pt x="403" y="361"/>
                  </a:cubicBezTo>
                  <a:cubicBezTo>
                    <a:pt x="403" y="361"/>
                    <a:pt x="403" y="361"/>
                    <a:pt x="403" y="361"/>
                  </a:cubicBezTo>
                  <a:cubicBezTo>
                    <a:pt x="403" y="361"/>
                    <a:pt x="403" y="361"/>
                    <a:pt x="404" y="361"/>
                  </a:cubicBezTo>
                  <a:cubicBezTo>
                    <a:pt x="404" y="361"/>
                    <a:pt x="405" y="360"/>
                    <a:pt x="404" y="360"/>
                  </a:cubicBezTo>
                  <a:cubicBezTo>
                    <a:pt x="404" y="360"/>
                    <a:pt x="404" y="360"/>
                    <a:pt x="404" y="360"/>
                  </a:cubicBezTo>
                  <a:cubicBezTo>
                    <a:pt x="403" y="360"/>
                    <a:pt x="403" y="360"/>
                    <a:pt x="403" y="360"/>
                  </a:cubicBezTo>
                  <a:cubicBezTo>
                    <a:pt x="403" y="360"/>
                    <a:pt x="403" y="360"/>
                    <a:pt x="402" y="360"/>
                  </a:cubicBezTo>
                  <a:cubicBezTo>
                    <a:pt x="402" y="360"/>
                    <a:pt x="402" y="360"/>
                    <a:pt x="402" y="360"/>
                  </a:cubicBezTo>
                  <a:cubicBezTo>
                    <a:pt x="402" y="360"/>
                    <a:pt x="401" y="360"/>
                    <a:pt x="401" y="360"/>
                  </a:cubicBezTo>
                  <a:cubicBezTo>
                    <a:pt x="400" y="360"/>
                    <a:pt x="399" y="360"/>
                    <a:pt x="399" y="361"/>
                  </a:cubicBezTo>
                  <a:cubicBezTo>
                    <a:pt x="399" y="361"/>
                    <a:pt x="399" y="361"/>
                    <a:pt x="400" y="361"/>
                  </a:cubicBezTo>
                  <a:close/>
                  <a:moveTo>
                    <a:pt x="377" y="381"/>
                  </a:moveTo>
                  <a:cubicBezTo>
                    <a:pt x="377" y="380"/>
                    <a:pt x="378" y="380"/>
                    <a:pt x="378" y="380"/>
                  </a:cubicBezTo>
                  <a:cubicBezTo>
                    <a:pt x="378" y="380"/>
                    <a:pt x="378" y="380"/>
                    <a:pt x="378" y="380"/>
                  </a:cubicBezTo>
                  <a:cubicBezTo>
                    <a:pt x="379" y="379"/>
                    <a:pt x="379" y="379"/>
                    <a:pt x="378" y="379"/>
                  </a:cubicBezTo>
                  <a:cubicBezTo>
                    <a:pt x="377" y="379"/>
                    <a:pt x="377" y="379"/>
                    <a:pt x="376" y="379"/>
                  </a:cubicBezTo>
                  <a:cubicBezTo>
                    <a:pt x="376" y="379"/>
                    <a:pt x="376" y="380"/>
                    <a:pt x="375" y="380"/>
                  </a:cubicBezTo>
                  <a:cubicBezTo>
                    <a:pt x="375" y="380"/>
                    <a:pt x="375" y="381"/>
                    <a:pt x="375" y="381"/>
                  </a:cubicBezTo>
                  <a:cubicBezTo>
                    <a:pt x="376" y="381"/>
                    <a:pt x="377" y="381"/>
                    <a:pt x="377" y="381"/>
                  </a:cubicBezTo>
                  <a:close/>
                  <a:moveTo>
                    <a:pt x="407" y="356"/>
                  </a:moveTo>
                  <a:cubicBezTo>
                    <a:pt x="407" y="356"/>
                    <a:pt x="407" y="356"/>
                    <a:pt x="407" y="356"/>
                  </a:cubicBezTo>
                  <a:cubicBezTo>
                    <a:pt x="406" y="356"/>
                    <a:pt x="406" y="356"/>
                    <a:pt x="405" y="357"/>
                  </a:cubicBezTo>
                  <a:cubicBezTo>
                    <a:pt x="405" y="357"/>
                    <a:pt x="405" y="358"/>
                    <a:pt x="405" y="358"/>
                  </a:cubicBezTo>
                  <a:cubicBezTo>
                    <a:pt x="406" y="358"/>
                    <a:pt x="407" y="358"/>
                    <a:pt x="407" y="357"/>
                  </a:cubicBezTo>
                  <a:cubicBezTo>
                    <a:pt x="408" y="357"/>
                    <a:pt x="408" y="356"/>
                    <a:pt x="407" y="356"/>
                  </a:cubicBezTo>
                  <a:close/>
                  <a:moveTo>
                    <a:pt x="432" y="299"/>
                  </a:moveTo>
                  <a:cubicBezTo>
                    <a:pt x="430" y="299"/>
                    <a:pt x="428" y="300"/>
                    <a:pt x="427" y="302"/>
                  </a:cubicBezTo>
                  <a:cubicBezTo>
                    <a:pt x="426" y="303"/>
                    <a:pt x="425" y="302"/>
                    <a:pt x="424" y="302"/>
                  </a:cubicBezTo>
                  <a:cubicBezTo>
                    <a:pt x="424" y="303"/>
                    <a:pt x="422" y="304"/>
                    <a:pt x="422" y="304"/>
                  </a:cubicBezTo>
                  <a:cubicBezTo>
                    <a:pt x="422" y="306"/>
                    <a:pt x="423" y="306"/>
                    <a:pt x="424" y="305"/>
                  </a:cubicBezTo>
                  <a:cubicBezTo>
                    <a:pt x="426" y="305"/>
                    <a:pt x="426" y="304"/>
                    <a:pt x="427" y="303"/>
                  </a:cubicBezTo>
                  <a:cubicBezTo>
                    <a:pt x="428" y="303"/>
                    <a:pt x="428" y="303"/>
                    <a:pt x="429" y="303"/>
                  </a:cubicBezTo>
                  <a:cubicBezTo>
                    <a:pt x="429" y="303"/>
                    <a:pt x="429" y="302"/>
                    <a:pt x="429" y="302"/>
                  </a:cubicBezTo>
                  <a:cubicBezTo>
                    <a:pt x="430" y="301"/>
                    <a:pt x="430" y="302"/>
                    <a:pt x="431" y="302"/>
                  </a:cubicBezTo>
                  <a:cubicBezTo>
                    <a:pt x="432" y="302"/>
                    <a:pt x="433" y="302"/>
                    <a:pt x="433" y="302"/>
                  </a:cubicBezTo>
                  <a:cubicBezTo>
                    <a:pt x="433" y="301"/>
                    <a:pt x="433" y="300"/>
                    <a:pt x="432" y="299"/>
                  </a:cubicBezTo>
                  <a:cubicBezTo>
                    <a:pt x="432" y="299"/>
                    <a:pt x="432" y="298"/>
                    <a:pt x="432" y="299"/>
                  </a:cubicBezTo>
                  <a:close/>
                  <a:moveTo>
                    <a:pt x="462" y="276"/>
                  </a:moveTo>
                  <a:cubicBezTo>
                    <a:pt x="461" y="277"/>
                    <a:pt x="459" y="278"/>
                    <a:pt x="461" y="278"/>
                  </a:cubicBezTo>
                  <a:cubicBezTo>
                    <a:pt x="462" y="279"/>
                    <a:pt x="465" y="279"/>
                    <a:pt x="465" y="278"/>
                  </a:cubicBezTo>
                  <a:cubicBezTo>
                    <a:pt x="466" y="277"/>
                    <a:pt x="467" y="277"/>
                    <a:pt x="466" y="276"/>
                  </a:cubicBezTo>
                  <a:cubicBezTo>
                    <a:pt x="466" y="275"/>
                    <a:pt x="466" y="275"/>
                    <a:pt x="466" y="275"/>
                  </a:cubicBezTo>
                  <a:cubicBezTo>
                    <a:pt x="466" y="275"/>
                    <a:pt x="466" y="275"/>
                    <a:pt x="466" y="275"/>
                  </a:cubicBezTo>
                  <a:cubicBezTo>
                    <a:pt x="466" y="275"/>
                    <a:pt x="466" y="274"/>
                    <a:pt x="466" y="274"/>
                  </a:cubicBezTo>
                  <a:cubicBezTo>
                    <a:pt x="465" y="274"/>
                    <a:pt x="465" y="274"/>
                    <a:pt x="465" y="274"/>
                  </a:cubicBezTo>
                  <a:cubicBezTo>
                    <a:pt x="465" y="274"/>
                    <a:pt x="465" y="274"/>
                    <a:pt x="465" y="274"/>
                  </a:cubicBezTo>
                  <a:cubicBezTo>
                    <a:pt x="465" y="274"/>
                    <a:pt x="464" y="275"/>
                    <a:pt x="465" y="275"/>
                  </a:cubicBezTo>
                  <a:cubicBezTo>
                    <a:pt x="465" y="275"/>
                    <a:pt x="465" y="275"/>
                    <a:pt x="465" y="275"/>
                  </a:cubicBezTo>
                  <a:cubicBezTo>
                    <a:pt x="465" y="275"/>
                    <a:pt x="465" y="275"/>
                    <a:pt x="464" y="275"/>
                  </a:cubicBezTo>
                  <a:cubicBezTo>
                    <a:pt x="464" y="276"/>
                    <a:pt x="462" y="275"/>
                    <a:pt x="462" y="276"/>
                  </a:cubicBezTo>
                  <a:close/>
                  <a:moveTo>
                    <a:pt x="466" y="177"/>
                  </a:moveTo>
                  <a:cubicBezTo>
                    <a:pt x="466" y="178"/>
                    <a:pt x="467" y="178"/>
                    <a:pt x="467" y="178"/>
                  </a:cubicBezTo>
                  <a:cubicBezTo>
                    <a:pt x="468" y="178"/>
                    <a:pt x="468" y="178"/>
                    <a:pt x="468" y="178"/>
                  </a:cubicBezTo>
                  <a:cubicBezTo>
                    <a:pt x="468" y="177"/>
                    <a:pt x="468" y="176"/>
                    <a:pt x="468" y="176"/>
                  </a:cubicBezTo>
                  <a:cubicBezTo>
                    <a:pt x="468" y="176"/>
                    <a:pt x="468" y="175"/>
                    <a:pt x="468" y="175"/>
                  </a:cubicBezTo>
                  <a:cubicBezTo>
                    <a:pt x="468" y="175"/>
                    <a:pt x="468" y="174"/>
                    <a:pt x="468" y="174"/>
                  </a:cubicBezTo>
                  <a:cubicBezTo>
                    <a:pt x="467" y="174"/>
                    <a:pt x="467" y="174"/>
                    <a:pt x="466" y="174"/>
                  </a:cubicBezTo>
                  <a:cubicBezTo>
                    <a:pt x="466" y="175"/>
                    <a:pt x="466" y="175"/>
                    <a:pt x="466" y="176"/>
                  </a:cubicBezTo>
                  <a:cubicBezTo>
                    <a:pt x="466" y="176"/>
                    <a:pt x="466" y="176"/>
                    <a:pt x="467" y="176"/>
                  </a:cubicBezTo>
                  <a:cubicBezTo>
                    <a:pt x="467" y="176"/>
                    <a:pt x="467" y="177"/>
                    <a:pt x="467" y="177"/>
                  </a:cubicBezTo>
                  <a:cubicBezTo>
                    <a:pt x="467" y="177"/>
                    <a:pt x="467" y="177"/>
                    <a:pt x="466" y="177"/>
                  </a:cubicBezTo>
                  <a:close/>
                  <a:moveTo>
                    <a:pt x="510" y="252"/>
                  </a:moveTo>
                  <a:cubicBezTo>
                    <a:pt x="510" y="252"/>
                    <a:pt x="510" y="252"/>
                    <a:pt x="510" y="252"/>
                  </a:cubicBezTo>
                  <a:cubicBezTo>
                    <a:pt x="510" y="252"/>
                    <a:pt x="510" y="252"/>
                    <a:pt x="510" y="252"/>
                  </a:cubicBezTo>
                  <a:cubicBezTo>
                    <a:pt x="510" y="252"/>
                    <a:pt x="510" y="251"/>
                    <a:pt x="510" y="251"/>
                  </a:cubicBezTo>
                  <a:cubicBezTo>
                    <a:pt x="510" y="251"/>
                    <a:pt x="509" y="251"/>
                    <a:pt x="509" y="251"/>
                  </a:cubicBezTo>
                  <a:cubicBezTo>
                    <a:pt x="509" y="251"/>
                    <a:pt x="509" y="251"/>
                    <a:pt x="509" y="251"/>
                  </a:cubicBezTo>
                  <a:cubicBezTo>
                    <a:pt x="509" y="251"/>
                    <a:pt x="509" y="251"/>
                    <a:pt x="509" y="251"/>
                  </a:cubicBezTo>
                  <a:cubicBezTo>
                    <a:pt x="508" y="251"/>
                    <a:pt x="508" y="251"/>
                    <a:pt x="508" y="251"/>
                  </a:cubicBezTo>
                  <a:cubicBezTo>
                    <a:pt x="507" y="251"/>
                    <a:pt x="507" y="251"/>
                    <a:pt x="507" y="251"/>
                  </a:cubicBezTo>
                  <a:cubicBezTo>
                    <a:pt x="507" y="252"/>
                    <a:pt x="507" y="253"/>
                    <a:pt x="507" y="253"/>
                  </a:cubicBezTo>
                  <a:cubicBezTo>
                    <a:pt x="507" y="254"/>
                    <a:pt x="508" y="254"/>
                    <a:pt x="508" y="253"/>
                  </a:cubicBezTo>
                  <a:cubicBezTo>
                    <a:pt x="508" y="253"/>
                    <a:pt x="508" y="253"/>
                    <a:pt x="508" y="253"/>
                  </a:cubicBezTo>
                  <a:cubicBezTo>
                    <a:pt x="508" y="253"/>
                    <a:pt x="508" y="253"/>
                    <a:pt x="508" y="253"/>
                  </a:cubicBezTo>
                  <a:cubicBezTo>
                    <a:pt x="509" y="253"/>
                    <a:pt x="509" y="253"/>
                    <a:pt x="509" y="253"/>
                  </a:cubicBezTo>
                  <a:cubicBezTo>
                    <a:pt x="509" y="253"/>
                    <a:pt x="510" y="252"/>
                    <a:pt x="510" y="252"/>
                  </a:cubicBezTo>
                  <a:close/>
                  <a:moveTo>
                    <a:pt x="504" y="258"/>
                  </a:moveTo>
                  <a:cubicBezTo>
                    <a:pt x="505" y="258"/>
                    <a:pt x="505" y="258"/>
                    <a:pt x="506" y="259"/>
                  </a:cubicBezTo>
                  <a:cubicBezTo>
                    <a:pt x="506" y="259"/>
                    <a:pt x="507" y="259"/>
                    <a:pt x="507" y="259"/>
                  </a:cubicBezTo>
                  <a:cubicBezTo>
                    <a:pt x="508" y="259"/>
                    <a:pt x="508" y="259"/>
                    <a:pt x="508" y="258"/>
                  </a:cubicBezTo>
                  <a:cubicBezTo>
                    <a:pt x="508" y="258"/>
                    <a:pt x="508" y="258"/>
                    <a:pt x="508" y="258"/>
                  </a:cubicBezTo>
                  <a:cubicBezTo>
                    <a:pt x="508" y="258"/>
                    <a:pt x="508" y="258"/>
                    <a:pt x="508" y="258"/>
                  </a:cubicBezTo>
                  <a:cubicBezTo>
                    <a:pt x="508" y="258"/>
                    <a:pt x="508" y="258"/>
                    <a:pt x="508" y="258"/>
                  </a:cubicBezTo>
                  <a:cubicBezTo>
                    <a:pt x="509" y="258"/>
                    <a:pt x="509" y="258"/>
                    <a:pt x="509" y="258"/>
                  </a:cubicBezTo>
                  <a:cubicBezTo>
                    <a:pt x="509" y="258"/>
                    <a:pt x="508" y="258"/>
                    <a:pt x="508" y="258"/>
                  </a:cubicBezTo>
                  <a:cubicBezTo>
                    <a:pt x="509" y="257"/>
                    <a:pt x="508" y="257"/>
                    <a:pt x="508" y="257"/>
                  </a:cubicBezTo>
                  <a:cubicBezTo>
                    <a:pt x="508" y="257"/>
                    <a:pt x="508" y="257"/>
                    <a:pt x="508" y="257"/>
                  </a:cubicBezTo>
                  <a:cubicBezTo>
                    <a:pt x="507" y="256"/>
                    <a:pt x="507" y="256"/>
                    <a:pt x="506" y="255"/>
                  </a:cubicBezTo>
                  <a:cubicBezTo>
                    <a:pt x="505" y="255"/>
                    <a:pt x="504" y="255"/>
                    <a:pt x="504" y="256"/>
                  </a:cubicBezTo>
                  <a:cubicBezTo>
                    <a:pt x="504" y="257"/>
                    <a:pt x="504" y="257"/>
                    <a:pt x="504" y="258"/>
                  </a:cubicBezTo>
                  <a:close/>
                  <a:moveTo>
                    <a:pt x="466" y="268"/>
                  </a:moveTo>
                  <a:cubicBezTo>
                    <a:pt x="466" y="268"/>
                    <a:pt x="466" y="268"/>
                    <a:pt x="465" y="268"/>
                  </a:cubicBezTo>
                  <a:cubicBezTo>
                    <a:pt x="465" y="268"/>
                    <a:pt x="465" y="268"/>
                    <a:pt x="465" y="268"/>
                  </a:cubicBezTo>
                  <a:cubicBezTo>
                    <a:pt x="464" y="269"/>
                    <a:pt x="465" y="269"/>
                    <a:pt x="465" y="269"/>
                  </a:cubicBezTo>
                  <a:cubicBezTo>
                    <a:pt x="465" y="269"/>
                    <a:pt x="466" y="269"/>
                    <a:pt x="466" y="269"/>
                  </a:cubicBezTo>
                  <a:cubicBezTo>
                    <a:pt x="466" y="269"/>
                    <a:pt x="466" y="269"/>
                    <a:pt x="466" y="269"/>
                  </a:cubicBezTo>
                  <a:cubicBezTo>
                    <a:pt x="466" y="269"/>
                    <a:pt x="467" y="269"/>
                    <a:pt x="467" y="268"/>
                  </a:cubicBezTo>
                  <a:cubicBezTo>
                    <a:pt x="467" y="268"/>
                    <a:pt x="467" y="268"/>
                    <a:pt x="467" y="267"/>
                  </a:cubicBezTo>
                  <a:cubicBezTo>
                    <a:pt x="467" y="267"/>
                    <a:pt x="466" y="266"/>
                    <a:pt x="466" y="267"/>
                  </a:cubicBezTo>
                  <a:cubicBezTo>
                    <a:pt x="466" y="267"/>
                    <a:pt x="466" y="267"/>
                    <a:pt x="466" y="267"/>
                  </a:cubicBezTo>
                  <a:cubicBezTo>
                    <a:pt x="466" y="267"/>
                    <a:pt x="466" y="267"/>
                    <a:pt x="466" y="267"/>
                  </a:cubicBezTo>
                  <a:cubicBezTo>
                    <a:pt x="466" y="267"/>
                    <a:pt x="466" y="267"/>
                    <a:pt x="466" y="267"/>
                  </a:cubicBezTo>
                  <a:cubicBezTo>
                    <a:pt x="466" y="267"/>
                    <a:pt x="466" y="268"/>
                    <a:pt x="466" y="268"/>
                  </a:cubicBezTo>
                  <a:close/>
                  <a:moveTo>
                    <a:pt x="458" y="282"/>
                  </a:moveTo>
                  <a:cubicBezTo>
                    <a:pt x="458" y="281"/>
                    <a:pt x="458" y="281"/>
                    <a:pt x="457" y="280"/>
                  </a:cubicBezTo>
                  <a:cubicBezTo>
                    <a:pt x="457" y="280"/>
                    <a:pt x="457" y="279"/>
                    <a:pt x="456" y="279"/>
                  </a:cubicBezTo>
                  <a:cubicBezTo>
                    <a:pt x="455" y="279"/>
                    <a:pt x="455" y="278"/>
                    <a:pt x="454" y="278"/>
                  </a:cubicBezTo>
                  <a:cubicBezTo>
                    <a:pt x="453" y="278"/>
                    <a:pt x="453" y="278"/>
                    <a:pt x="452" y="279"/>
                  </a:cubicBezTo>
                  <a:cubicBezTo>
                    <a:pt x="452" y="279"/>
                    <a:pt x="451" y="280"/>
                    <a:pt x="451" y="281"/>
                  </a:cubicBezTo>
                  <a:cubicBezTo>
                    <a:pt x="451" y="282"/>
                    <a:pt x="450" y="282"/>
                    <a:pt x="449" y="282"/>
                  </a:cubicBezTo>
                  <a:cubicBezTo>
                    <a:pt x="449" y="283"/>
                    <a:pt x="449" y="283"/>
                    <a:pt x="450" y="284"/>
                  </a:cubicBezTo>
                  <a:cubicBezTo>
                    <a:pt x="450" y="284"/>
                    <a:pt x="450" y="285"/>
                    <a:pt x="450" y="285"/>
                  </a:cubicBezTo>
                  <a:cubicBezTo>
                    <a:pt x="450" y="285"/>
                    <a:pt x="449" y="286"/>
                    <a:pt x="449" y="286"/>
                  </a:cubicBezTo>
                  <a:cubicBezTo>
                    <a:pt x="449" y="286"/>
                    <a:pt x="449" y="286"/>
                    <a:pt x="449" y="287"/>
                  </a:cubicBezTo>
                  <a:cubicBezTo>
                    <a:pt x="450" y="287"/>
                    <a:pt x="451" y="287"/>
                    <a:pt x="451" y="288"/>
                  </a:cubicBezTo>
                  <a:cubicBezTo>
                    <a:pt x="451" y="289"/>
                    <a:pt x="451" y="289"/>
                    <a:pt x="451" y="289"/>
                  </a:cubicBezTo>
                  <a:cubicBezTo>
                    <a:pt x="452" y="289"/>
                    <a:pt x="453" y="287"/>
                    <a:pt x="453" y="287"/>
                  </a:cubicBezTo>
                  <a:cubicBezTo>
                    <a:pt x="454" y="286"/>
                    <a:pt x="455" y="286"/>
                    <a:pt x="456" y="285"/>
                  </a:cubicBezTo>
                  <a:cubicBezTo>
                    <a:pt x="456" y="285"/>
                    <a:pt x="457" y="285"/>
                    <a:pt x="457" y="284"/>
                  </a:cubicBezTo>
                  <a:cubicBezTo>
                    <a:pt x="457" y="284"/>
                    <a:pt x="457" y="283"/>
                    <a:pt x="457" y="283"/>
                  </a:cubicBezTo>
                  <a:cubicBezTo>
                    <a:pt x="457" y="282"/>
                    <a:pt x="458" y="282"/>
                    <a:pt x="458" y="282"/>
                  </a:cubicBezTo>
                  <a:close/>
                  <a:moveTo>
                    <a:pt x="474" y="265"/>
                  </a:moveTo>
                  <a:cubicBezTo>
                    <a:pt x="474" y="265"/>
                    <a:pt x="473" y="265"/>
                    <a:pt x="473" y="265"/>
                  </a:cubicBezTo>
                  <a:cubicBezTo>
                    <a:pt x="473" y="264"/>
                    <a:pt x="472" y="264"/>
                    <a:pt x="472" y="265"/>
                  </a:cubicBezTo>
                  <a:cubicBezTo>
                    <a:pt x="472" y="266"/>
                    <a:pt x="472" y="267"/>
                    <a:pt x="472" y="268"/>
                  </a:cubicBezTo>
                  <a:cubicBezTo>
                    <a:pt x="472" y="269"/>
                    <a:pt x="473" y="269"/>
                    <a:pt x="474" y="269"/>
                  </a:cubicBezTo>
                  <a:cubicBezTo>
                    <a:pt x="475" y="269"/>
                    <a:pt x="475" y="268"/>
                    <a:pt x="474" y="267"/>
                  </a:cubicBezTo>
                  <a:cubicBezTo>
                    <a:pt x="474" y="267"/>
                    <a:pt x="474" y="267"/>
                    <a:pt x="474" y="266"/>
                  </a:cubicBezTo>
                  <a:cubicBezTo>
                    <a:pt x="474" y="266"/>
                    <a:pt x="474" y="266"/>
                    <a:pt x="474" y="265"/>
                  </a:cubicBezTo>
                  <a:close/>
                  <a:moveTo>
                    <a:pt x="436" y="295"/>
                  </a:moveTo>
                  <a:cubicBezTo>
                    <a:pt x="436" y="295"/>
                    <a:pt x="436" y="295"/>
                    <a:pt x="436" y="294"/>
                  </a:cubicBezTo>
                  <a:cubicBezTo>
                    <a:pt x="436" y="294"/>
                    <a:pt x="436" y="293"/>
                    <a:pt x="436" y="292"/>
                  </a:cubicBezTo>
                  <a:cubicBezTo>
                    <a:pt x="436" y="292"/>
                    <a:pt x="436" y="292"/>
                    <a:pt x="436" y="291"/>
                  </a:cubicBezTo>
                  <a:cubicBezTo>
                    <a:pt x="436" y="291"/>
                    <a:pt x="436" y="291"/>
                    <a:pt x="436" y="290"/>
                  </a:cubicBezTo>
                  <a:cubicBezTo>
                    <a:pt x="436" y="289"/>
                    <a:pt x="436" y="289"/>
                    <a:pt x="435" y="289"/>
                  </a:cubicBezTo>
                  <a:cubicBezTo>
                    <a:pt x="435" y="288"/>
                    <a:pt x="435" y="288"/>
                    <a:pt x="435" y="289"/>
                  </a:cubicBezTo>
                  <a:cubicBezTo>
                    <a:pt x="434" y="289"/>
                    <a:pt x="433" y="290"/>
                    <a:pt x="433" y="291"/>
                  </a:cubicBezTo>
                  <a:cubicBezTo>
                    <a:pt x="433" y="291"/>
                    <a:pt x="433" y="291"/>
                    <a:pt x="433" y="291"/>
                  </a:cubicBezTo>
                  <a:cubicBezTo>
                    <a:pt x="433" y="292"/>
                    <a:pt x="431" y="292"/>
                    <a:pt x="431" y="292"/>
                  </a:cubicBezTo>
                  <a:cubicBezTo>
                    <a:pt x="430" y="292"/>
                    <a:pt x="430" y="292"/>
                    <a:pt x="429" y="292"/>
                  </a:cubicBezTo>
                  <a:cubicBezTo>
                    <a:pt x="429" y="293"/>
                    <a:pt x="428" y="294"/>
                    <a:pt x="429" y="294"/>
                  </a:cubicBezTo>
                  <a:cubicBezTo>
                    <a:pt x="429" y="295"/>
                    <a:pt x="431" y="294"/>
                    <a:pt x="431" y="294"/>
                  </a:cubicBezTo>
                  <a:cubicBezTo>
                    <a:pt x="431" y="294"/>
                    <a:pt x="432" y="294"/>
                    <a:pt x="432" y="293"/>
                  </a:cubicBezTo>
                  <a:cubicBezTo>
                    <a:pt x="432" y="293"/>
                    <a:pt x="433" y="293"/>
                    <a:pt x="433" y="293"/>
                  </a:cubicBezTo>
                  <a:cubicBezTo>
                    <a:pt x="434" y="293"/>
                    <a:pt x="432" y="294"/>
                    <a:pt x="432" y="294"/>
                  </a:cubicBezTo>
                  <a:cubicBezTo>
                    <a:pt x="430" y="295"/>
                    <a:pt x="435" y="296"/>
                    <a:pt x="436" y="295"/>
                  </a:cubicBezTo>
                  <a:close/>
                  <a:moveTo>
                    <a:pt x="434" y="300"/>
                  </a:moveTo>
                  <a:cubicBezTo>
                    <a:pt x="435" y="300"/>
                    <a:pt x="436" y="300"/>
                    <a:pt x="436" y="299"/>
                  </a:cubicBezTo>
                  <a:cubicBezTo>
                    <a:pt x="436" y="299"/>
                    <a:pt x="437" y="298"/>
                    <a:pt x="437" y="299"/>
                  </a:cubicBezTo>
                  <a:cubicBezTo>
                    <a:pt x="437" y="299"/>
                    <a:pt x="437" y="300"/>
                    <a:pt x="438" y="300"/>
                  </a:cubicBezTo>
                  <a:cubicBezTo>
                    <a:pt x="438" y="300"/>
                    <a:pt x="439" y="300"/>
                    <a:pt x="440" y="300"/>
                  </a:cubicBezTo>
                  <a:cubicBezTo>
                    <a:pt x="440" y="300"/>
                    <a:pt x="440" y="299"/>
                    <a:pt x="440" y="299"/>
                  </a:cubicBezTo>
                  <a:cubicBezTo>
                    <a:pt x="441" y="298"/>
                    <a:pt x="442" y="298"/>
                    <a:pt x="443" y="298"/>
                  </a:cubicBezTo>
                  <a:cubicBezTo>
                    <a:pt x="443" y="298"/>
                    <a:pt x="443" y="297"/>
                    <a:pt x="443" y="297"/>
                  </a:cubicBezTo>
                  <a:cubicBezTo>
                    <a:pt x="444" y="296"/>
                    <a:pt x="445" y="296"/>
                    <a:pt x="446" y="295"/>
                  </a:cubicBezTo>
                  <a:cubicBezTo>
                    <a:pt x="446" y="295"/>
                    <a:pt x="446" y="294"/>
                    <a:pt x="446" y="293"/>
                  </a:cubicBezTo>
                  <a:cubicBezTo>
                    <a:pt x="446" y="293"/>
                    <a:pt x="445" y="293"/>
                    <a:pt x="445" y="293"/>
                  </a:cubicBezTo>
                  <a:cubicBezTo>
                    <a:pt x="445" y="293"/>
                    <a:pt x="445" y="292"/>
                    <a:pt x="445" y="291"/>
                  </a:cubicBezTo>
                  <a:cubicBezTo>
                    <a:pt x="445" y="291"/>
                    <a:pt x="444" y="291"/>
                    <a:pt x="444" y="291"/>
                  </a:cubicBezTo>
                  <a:cubicBezTo>
                    <a:pt x="444" y="291"/>
                    <a:pt x="444" y="291"/>
                    <a:pt x="444" y="291"/>
                  </a:cubicBezTo>
                  <a:cubicBezTo>
                    <a:pt x="443" y="291"/>
                    <a:pt x="443" y="291"/>
                    <a:pt x="443" y="291"/>
                  </a:cubicBezTo>
                  <a:cubicBezTo>
                    <a:pt x="443" y="291"/>
                    <a:pt x="443" y="292"/>
                    <a:pt x="443" y="291"/>
                  </a:cubicBezTo>
                  <a:cubicBezTo>
                    <a:pt x="443" y="291"/>
                    <a:pt x="443" y="291"/>
                    <a:pt x="443" y="291"/>
                  </a:cubicBezTo>
                  <a:cubicBezTo>
                    <a:pt x="443" y="292"/>
                    <a:pt x="443" y="292"/>
                    <a:pt x="443" y="293"/>
                  </a:cubicBezTo>
                  <a:cubicBezTo>
                    <a:pt x="443" y="293"/>
                    <a:pt x="443" y="293"/>
                    <a:pt x="443" y="293"/>
                  </a:cubicBezTo>
                  <a:cubicBezTo>
                    <a:pt x="444" y="293"/>
                    <a:pt x="443" y="294"/>
                    <a:pt x="442" y="293"/>
                  </a:cubicBezTo>
                  <a:cubicBezTo>
                    <a:pt x="442" y="293"/>
                    <a:pt x="442" y="294"/>
                    <a:pt x="441" y="294"/>
                  </a:cubicBezTo>
                  <a:cubicBezTo>
                    <a:pt x="441" y="294"/>
                    <a:pt x="441" y="294"/>
                    <a:pt x="441" y="295"/>
                  </a:cubicBezTo>
                  <a:cubicBezTo>
                    <a:pt x="441" y="295"/>
                    <a:pt x="440" y="296"/>
                    <a:pt x="439" y="296"/>
                  </a:cubicBezTo>
                  <a:cubicBezTo>
                    <a:pt x="439" y="295"/>
                    <a:pt x="439" y="295"/>
                    <a:pt x="439" y="294"/>
                  </a:cubicBezTo>
                  <a:cubicBezTo>
                    <a:pt x="440" y="293"/>
                    <a:pt x="440" y="293"/>
                    <a:pt x="440" y="292"/>
                  </a:cubicBezTo>
                  <a:cubicBezTo>
                    <a:pt x="440" y="292"/>
                    <a:pt x="440" y="292"/>
                    <a:pt x="439" y="292"/>
                  </a:cubicBezTo>
                  <a:cubicBezTo>
                    <a:pt x="438" y="292"/>
                    <a:pt x="438" y="293"/>
                    <a:pt x="437" y="294"/>
                  </a:cubicBezTo>
                  <a:cubicBezTo>
                    <a:pt x="437" y="295"/>
                    <a:pt x="437" y="297"/>
                    <a:pt x="436" y="298"/>
                  </a:cubicBezTo>
                  <a:cubicBezTo>
                    <a:pt x="435" y="298"/>
                    <a:pt x="434" y="299"/>
                    <a:pt x="434" y="300"/>
                  </a:cubicBezTo>
                  <a:cubicBezTo>
                    <a:pt x="434" y="300"/>
                    <a:pt x="434" y="300"/>
                    <a:pt x="434" y="300"/>
                  </a:cubicBezTo>
                  <a:close/>
                  <a:moveTo>
                    <a:pt x="448" y="289"/>
                  </a:moveTo>
                  <a:cubicBezTo>
                    <a:pt x="448" y="289"/>
                    <a:pt x="447" y="289"/>
                    <a:pt x="447" y="289"/>
                  </a:cubicBezTo>
                  <a:cubicBezTo>
                    <a:pt x="447" y="289"/>
                    <a:pt x="447" y="289"/>
                    <a:pt x="447" y="288"/>
                  </a:cubicBezTo>
                  <a:cubicBezTo>
                    <a:pt x="446" y="288"/>
                    <a:pt x="446" y="288"/>
                    <a:pt x="446" y="288"/>
                  </a:cubicBezTo>
                  <a:cubicBezTo>
                    <a:pt x="446" y="288"/>
                    <a:pt x="446" y="288"/>
                    <a:pt x="446" y="288"/>
                  </a:cubicBezTo>
                  <a:cubicBezTo>
                    <a:pt x="445" y="289"/>
                    <a:pt x="445" y="290"/>
                    <a:pt x="446" y="290"/>
                  </a:cubicBezTo>
                  <a:cubicBezTo>
                    <a:pt x="446" y="291"/>
                    <a:pt x="447" y="291"/>
                    <a:pt x="447" y="291"/>
                  </a:cubicBezTo>
                  <a:cubicBezTo>
                    <a:pt x="448" y="291"/>
                    <a:pt x="448" y="290"/>
                    <a:pt x="448" y="290"/>
                  </a:cubicBezTo>
                  <a:cubicBezTo>
                    <a:pt x="448" y="290"/>
                    <a:pt x="448" y="290"/>
                    <a:pt x="448" y="289"/>
                  </a:cubicBezTo>
                  <a:close/>
                  <a:moveTo>
                    <a:pt x="468" y="274"/>
                  </a:moveTo>
                  <a:cubicBezTo>
                    <a:pt x="469" y="274"/>
                    <a:pt x="469" y="274"/>
                    <a:pt x="470" y="273"/>
                  </a:cubicBezTo>
                  <a:cubicBezTo>
                    <a:pt x="470" y="273"/>
                    <a:pt x="470" y="273"/>
                    <a:pt x="470" y="273"/>
                  </a:cubicBezTo>
                  <a:cubicBezTo>
                    <a:pt x="470" y="272"/>
                    <a:pt x="470" y="272"/>
                    <a:pt x="471" y="271"/>
                  </a:cubicBezTo>
                  <a:cubicBezTo>
                    <a:pt x="471" y="271"/>
                    <a:pt x="471" y="271"/>
                    <a:pt x="470" y="271"/>
                  </a:cubicBezTo>
                  <a:cubicBezTo>
                    <a:pt x="470" y="271"/>
                    <a:pt x="470" y="271"/>
                    <a:pt x="470" y="271"/>
                  </a:cubicBezTo>
                  <a:cubicBezTo>
                    <a:pt x="470" y="270"/>
                    <a:pt x="469" y="270"/>
                    <a:pt x="468" y="270"/>
                  </a:cubicBezTo>
                  <a:cubicBezTo>
                    <a:pt x="467" y="270"/>
                    <a:pt x="466" y="270"/>
                    <a:pt x="466" y="271"/>
                  </a:cubicBezTo>
                  <a:cubicBezTo>
                    <a:pt x="466" y="272"/>
                    <a:pt x="467" y="272"/>
                    <a:pt x="467" y="273"/>
                  </a:cubicBezTo>
                  <a:cubicBezTo>
                    <a:pt x="467" y="273"/>
                    <a:pt x="468" y="274"/>
                    <a:pt x="468" y="274"/>
                  </a:cubicBezTo>
                  <a:close/>
                  <a:moveTo>
                    <a:pt x="343" y="439"/>
                  </a:moveTo>
                  <a:cubicBezTo>
                    <a:pt x="343" y="439"/>
                    <a:pt x="343" y="439"/>
                    <a:pt x="343" y="439"/>
                  </a:cubicBezTo>
                  <a:cubicBezTo>
                    <a:pt x="344" y="439"/>
                    <a:pt x="345" y="439"/>
                    <a:pt x="345" y="438"/>
                  </a:cubicBezTo>
                  <a:cubicBezTo>
                    <a:pt x="345" y="438"/>
                    <a:pt x="344" y="438"/>
                    <a:pt x="344" y="438"/>
                  </a:cubicBezTo>
                  <a:cubicBezTo>
                    <a:pt x="344" y="438"/>
                    <a:pt x="344" y="438"/>
                    <a:pt x="344" y="438"/>
                  </a:cubicBezTo>
                  <a:cubicBezTo>
                    <a:pt x="344" y="438"/>
                    <a:pt x="344" y="438"/>
                    <a:pt x="343" y="438"/>
                  </a:cubicBezTo>
                  <a:cubicBezTo>
                    <a:pt x="343" y="438"/>
                    <a:pt x="343" y="438"/>
                    <a:pt x="343" y="438"/>
                  </a:cubicBezTo>
                  <a:cubicBezTo>
                    <a:pt x="342" y="438"/>
                    <a:pt x="342" y="438"/>
                    <a:pt x="343" y="438"/>
                  </a:cubicBezTo>
                  <a:cubicBezTo>
                    <a:pt x="343" y="438"/>
                    <a:pt x="343" y="439"/>
                    <a:pt x="343" y="439"/>
                  </a:cubicBezTo>
                  <a:close/>
                  <a:moveTo>
                    <a:pt x="342" y="425"/>
                  </a:moveTo>
                  <a:cubicBezTo>
                    <a:pt x="342" y="425"/>
                    <a:pt x="342" y="425"/>
                    <a:pt x="342" y="425"/>
                  </a:cubicBezTo>
                  <a:cubicBezTo>
                    <a:pt x="342" y="425"/>
                    <a:pt x="342" y="425"/>
                    <a:pt x="342" y="425"/>
                  </a:cubicBezTo>
                  <a:cubicBezTo>
                    <a:pt x="342" y="424"/>
                    <a:pt x="341" y="424"/>
                    <a:pt x="341" y="425"/>
                  </a:cubicBezTo>
                  <a:cubicBezTo>
                    <a:pt x="341" y="425"/>
                    <a:pt x="341" y="425"/>
                    <a:pt x="341" y="425"/>
                  </a:cubicBezTo>
                  <a:cubicBezTo>
                    <a:pt x="341" y="425"/>
                    <a:pt x="341" y="425"/>
                    <a:pt x="341" y="425"/>
                  </a:cubicBezTo>
                  <a:cubicBezTo>
                    <a:pt x="341" y="426"/>
                    <a:pt x="342" y="426"/>
                    <a:pt x="342" y="425"/>
                  </a:cubicBezTo>
                  <a:close/>
                  <a:moveTo>
                    <a:pt x="341" y="430"/>
                  </a:moveTo>
                  <a:cubicBezTo>
                    <a:pt x="341" y="430"/>
                    <a:pt x="341" y="430"/>
                    <a:pt x="341" y="430"/>
                  </a:cubicBezTo>
                  <a:cubicBezTo>
                    <a:pt x="341" y="430"/>
                    <a:pt x="341" y="430"/>
                    <a:pt x="341" y="430"/>
                  </a:cubicBezTo>
                  <a:cubicBezTo>
                    <a:pt x="341" y="430"/>
                    <a:pt x="341" y="431"/>
                    <a:pt x="341" y="431"/>
                  </a:cubicBezTo>
                  <a:cubicBezTo>
                    <a:pt x="341" y="431"/>
                    <a:pt x="341" y="431"/>
                    <a:pt x="341" y="431"/>
                  </a:cubicBezTo>
                  <a:cubicBezTo>
                    <a:pt x="342" y="431"/>
                    <a:pt x="342" y="431"/>
                    <a:pt x="342" y="431"/>
                  </a:cubicBezTo>
                  <a:cubicBezTo>
                    <a:pt x="342" y="431"/>
                    <a:pt x="342" y="431"/>
                    <a:pt x="342" y="431"/>
                  </a:cubicBezTo>
                  <a:cubicBezTo>
                    <a:pt x="342" y="431"/>
                    <a:pt x="342" y="431"/>
                    <a:pt x="342" y="430"/>
                  </a:cubicBezTo>
                  <a:cubicBezTo>
                    <a:pt x="342" y="430"/>
                    <a:pt x="342" y="430"/>
                    <a:pt x="342" y="430"/>
                  </a:cubicBezTo>
                  <a:cubicBezTo>
                    <a:pt x="342" y="430"/>
                    <a:pt x="342" y="430"/>
                    <a:pt x="342" y="430"/>
                  </a:cubicBezTo>
                  <a:cubicBezTo>
                    <a:pt x="342" y="430"/>
                    <a:pt x="342" y="430"/>
                    <a:pt x="342" y="430"/>
                  </a:cubicBezTo>
                  <a:cubicBezTo>
                    <a:pt x="342" y="429"/>
                    <a:pt x="342" y="429"/>
                    <a:pt x="342" y="429"/>
                  </a:cubicBezTo>
                  <a:cubicBezTo>
                    <a:pt x="341" y="429"/>
                    <a:pt x="341" y="429"/>
                    <a:pt x="341" y="430"/>
                  </a:cubicBezTo>
                  <a:close/>
                  <a:moveTo>
                    <a:pt x="416" y="727"/>
                  </a:moveTo>
                  <a:cubicBezTo>
                    <a:pt x="415" y="727"/>
                    <a:pt x="415" y="727"/>
                    <a:pt x="415" y="727"/>
                  </a:cubicBezTo>
                  <a:cubicBezTo>
                    <a:pt x="414" y="727"/>
                    <a:pt x="414" y="727"/>
                    <a:pt x="414" y="727"/>
                  </a:cubicBezTo>
                  <a:cubicBezTo>
                    <a:pt x="413" y="727"/>
                    <a:pt x="412" y="727"/>
                    <a:pt x="412" y="728"/>
                  </a:cubicBezTo>
                  <a:cubicBezTo>
                    <a:pt x="412" y="728"/>
                    <a:pt x="412" y="729"/>
                    <a:pt x="413" y="729"/>
                  </a:cubicBezTo>
                  <a:cubicBezTo>
                    <a:pt x="413" y="729"/>
                    <a:pt x="413" y="729"/>
                    <a:pt x="414" y="729"/>
                  </a:cubicBezTo>
                  <a:cubicBezTo>
                    <a:pt x="414" y="729"/>
                    <a:pt x="414" y="729"/>
                    <a:pt x="415" y="729"/>
                  </a:cubicBezTo>
                  <a:cubicBezTo>
                    <a:pt x="415" y="729"/>
                    <a:pt x="415" y="729"/>
                    <a:pt x="415" y="729"/>
                  </a:cubicBezTo>
                  <a:cubicBezTo>
                    <a:pt x="415" y="729"/>
                    <a:pt x="416" y="728"/>
                    <a:pt x="416" y="728"/>
                  </a:cubicBezTo>
                  <a:cubicBezTo>
                    <a:pt x="416" y="728"/>
                    <a:pt x="416" y="727"/>
                    <a:pt x="416" y="727"/>
                  </a:cubicBezTo>
                  <a:close/>
                  <a:moveTo>
                    <a:pt x="268" y="575"/>
                  </a:moveTo>
                  <a:cubicBezTo>
                    <a:pt x="268" y="575"/>
                    <a:pt x="268" y="575"/>
                    <a:pt x="268" y="575"/>
                  </a:cubicBezTo>
                  <a:cubicBezTo>
                    <a:pt x="268" y="575"/>
                    <a:pt x="268" y="574"/>
                    <a:pt x="268" y="574"/>
                  </a:cubicBezTo>
                  <a:cubicBezTo>
                    <a:pt x="268" y="574"/>
                    <a:pt x="268" y="574"/>
                    <a:pt x="268" y="574"/>
                  </a:cubicBezTo>
                  <a:cubicBezTo>
                    <a:pt x="268" y="574"/>
                    <a:pt x="268" y="574"/>
                    <a:pt x="268" y="574"/>
                  </a:cubicBezTo>
                  <a:cubicBezTo>
                    <a:pt x="268" y="574"/>
                    <a:pt x="268" y="574"/>
                    <a:pt x="268" y="574"/>
                  </a:cubicBezTo>
                  <a:cubicBezTo>
                    <a:pt x="268" y="574"/>
                    <a:pt x="268" y="574"/>
                    <a:pt x="268" y="574"/>
                  </a:cubicBezTo>
                  <a:cubicBezTo>
                    <a:pt x="268" y="574"/>
                    <a:pt x="268" y="574"/>
                    <a:pt x="268" y="574"/>
                  </a:cubicBezTo>
                  <a:cubicBezTo>
                    <a:pt x="268" y="574"/>
                    <a:pt x="269" y="574"/>
                    <a:pt x="269" y="574"/>
                  </a:cubicBezTo>
                  <a:cubicBezTo>
                    <a:pt x="269" y="574"/>
                    <a:pt x="269" y="574"/>
                    <a:pt x="269" y="574"/>
                  </a:cubicBezTo>
                  <a:cubicBezTo>
                    <a:pt x="269" y="574"/>
                    <a:pt x="269" y="574"/>
                    <a:pt x="269" y="574"/>
                  </a:cubicBezTo>
                  <a:cubicBezTo>
                    <a:pt x="269" y="574"/>
                    <a:pt x="269" y="574"/>
                    <a:pt x="269" y="574"/>
                  </a:cubicBezTo>
                  <a:cubicBezTo>
                    <a:pt x="269" y="574"/>
                    <a:pt x="269" y="574"/>
                    <a:pt x="269" y="574"/>
                  </a:cubicBezTo>
                  <a:cubicBezTo>
                    <a:pt x="269" y="574"/>
                    <a:pt x="269" y="574"/>
                    <a:pt x="269" y="574"/>
                  </a:cubicBezTo>
                  <a:cubicBezTo>
                    <a:pt x="269" y="574"/>
                    <a:pt x="270" y="574"/>
                    <a:pt x="270" y="574"/>
                  </a:cubicBezTo>
                  <a:cubicBezTo>
                    <a:pt x="270" y="574"/>
                    <a:pt x="270" y="574"/>
                    <a:pt x="270" y="574"/>
                  </a:cubicBezTo>
                  <a:cubicBezTo>
                    <a:pt x="270" y="574"/>
                    <a:pt x="270" y="574"/>
                    <a:pt x="270" y="575"/>
                  </a:cubicBezTo>
                  <a:cubicBezTo>
                    <a:pt x="270" y="575"/>
                    <a:pt x="270" y="575"/>
                    <a:pt x="270" y="575"/>
                  </a:cubicBezTo>
                  <a:cubicBezTo>
                    <a:pt x="270" y="575"/>
                    <a:pt x="270" y="575"/>
                    <a:pt x="270" y="575"/>
                  </a:cubicBezTo>
                  <a:cubicBezTo>
                    <a:pt x="270" y="575"/>
                    <a:pt x="270" y="575"/>
                    <a:pt x="270" y="575"/>
                  </a:cubicBezTo>
                  <a:cubicBezTo>
                    <a:pt x="270" y="575"/>
                    <a:pt x="270" y="575"/>
                    <a:pt x="270" y="575"/>
                  </a:cubicBezTo>
                  <a:cubicBezTo>
                    <a:pt x="270" y="575"/>
                    <a:pt x="270" y="575"/>
                    <a:pt x="269" y="575"/>
                  </a:cubicBezTo>
                  <a:cubicBezTo>
                    <a:pt x="269" y="575"/>
                    <a:pt x="269" y="575"/>
                    <a:pt x="269" y="575"/>
                  </a:cubicBezTo>
                  <a:cubicBezTo>
                    <a:pt x="269" y="575"/>
                    <a:pt x="269" y="575"/>
                    <a:pt x="269" y="575"/>
                  </a:cubicBezTo>
                  <a:cubicBezTo>
                    <a:pt x="269" y="575"/>
                    <a:pt x="269" y="575"/>
                    <a:pt x="269" y="575"/>
                  </a:cubicBezTo>
                  <a:cubicBezTo>
                    <a:pt x="269" y="575"/>
                    <a:pt x="269" y="575"/>
                    <a:pt x="269" y="575"/>
                  </a:cubicBezTo>
                  <a:cubicBezTo>
                    <a:pt x="269" y="575"/>
                    <a:pt x="269" y="575"/>
                    <a:pt x="269" y="575"/>
                  </a:cubicBezTo>
                  <a:cubicBezTo>
                    <a:pt x="269" y="575"/>
                    <a:pt x="269" y="575"/>
                    <a:pt x="269" y="575"/>
                  </a:cubicBezTo>
                  <a:cubicBezTo>
                    <a:pt x="269" y="575"/>
                    <a:pt x="268" y="575"/>
                    <a:pt x="268" y="575"/>
                  </a:cubicBezTo>
                  <a:cubicBezTo>
                    <a:pt x="268" y="575"/>
                    <a:pt x="268" y="575"/>
                    <a:pt x="268" y="575"/>
                  </a:cubicBezTo>
                  <a:close/>
                  <a:moveTo>
                    <a:pt x="268" y="575"/>
                  </a:moveTo>
                  <a:cubicBezTo>
                    <a:pt x="269" y="575"/>
                    <a:pt x="269" y="575"/>
                    <a:pt x="269" y="575"/>
                  </a:cubicBezTo>
                  <a:cubicBezTo>
                    <a:pt x="268" y="575"/>
                    <a:pt x="268" y="575"/>
                    <a:pt x="268" y="575"/>
                  </a:cubicBezTo>
                  <a:cubicBezTo>
                    <a:pt x="268" y="575"/>
                    <a:pt x="268" y="575"/>
                    <a:pt x="268" y="575"/>
                  </a:cubicBezTo>
                  <a:close/>
                  <a:moveTo>
                    <a:pt x="230" y="258"/>
                  </a:moveTo>
                  <a:cubicBezTo>
                    <a:pt x="230" y="258"/>
                    <a:pt x="230" y="258"/>
                    <a:pt x="230" y="258"/>
                  </a:cubicBezTo>
                  <a:cubicBezTo>
                    <a:pt x="230" y="258"/>
                    <a:pt x="230" y="258"/>
                    <a:pt x="230" y="258"/>
                  </a:cubicBezTo>
                  <a:cubicBezTo>
                    <a:pt x="230" y="258"/>
                    <a:pt x="230" y="258"/>
                    <a:pt x="230" y="258"/>
                  </a:cubicBezTo>
                  <a:cubicBezTo>
                    <a:pt x="230" y="258"/>
                    <a:pt x="231" y="258"/>
                    <a:pt x="231" y="258"/>
                  </a:cubicBezTo>
                  <a:cubicBezTo>
                    <a:pt x="231" y="258"/>
                    <a:pt x="231" y="258"/>
                    <a:pt x="231" y="258"/>
                  </a:cubicBezTo>
                  <a:cubicBezTo>
                    <a:pt x="231" y="258"/>
                    <a:pt x="231" y="258"/>
                    <a:pt x="231" y="258"/>
                  </a:cubicBezTo>
                  <a:cubicBezTo>
                    <a:pt x="231" y="257"/>
                    <a:pt x="231" y="257"/>
                    <a:pt x="231" y="257"/>
                  </a:cubicBezTo>
                  <a:cubicBezTo>
                    <a:pt x="231" y="257"/>
                    <a:pt x="232" y="257"/>
                    <a:pt x="232" y="257"/>
                  </a:cubicBezTo>
                  <a:cubicBezTo>
                    <a:pt x="232" y="257"/>
                    <a:pt x="232" y="257"/>
                    <a:pt x="232" y="257"/>
                  </a:cubicBezTo>
                  <a:cubicBezTo>
                    <a:pt x="232" y="257"/>
                    <a:pt x="232" y="257"/>
                    <a:pt x="232" y="257"/>
                  </a:cubicBezTo>
                  <a:cubicBezTo>
                    <a:pt x="232" y="257"/>
                    <a:pt x="232" y="257"/>
                    <a:pt x="232" y="257"/>
                  </a:cubicBezTo>
                  <a:cubicBezTo>
                    <a:pt x="232" y="256"/>
                    <a:pt x="232" y="256"/>
                    <a:pt x="232" y="256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33" y="256"/>
                    <a:pt x="233" y="256"/>
                    <a:pt x="234" y="256"/>
                  </a:cubicBezTo>
                  <a:cubicBezTo>
                    <a:pt x="234" y="256"/>
                    <a:pt x="234" y="256"/>
                    <a:pt x="234" y="256"/>
                  </a:cubicBezTo>
                  <a:cubicBezTo>
                    <a:pt x="234" y="256"/>
                    <a:pt x="234" y="256"/>
                    <a:pt x="234" y="256"/>
                  </a:cubicBezTo>
                  <a:cubicBezTo>
                    <a:pt x="234" y="256"/>
                    <a:pt x="234" y="256"/>
                    <a:pt x="234" y="256"/>
                  </a:cubicBezTo>
                  <a:cubicBezTo>
                    <a:pt x="234" y="256"/>
                    <a:pt x="234" y="256"/>
                    <a:pt x="234" y="256"/>
                  </a:cubicBezTo>
                  <a:cubicBezTo>
                    <a:pt x="234" y="256"/>
                    <a:pt x="234" y="256"/>
                    <a:pt x="234" y="256"/>
                  </a:cubicBezTo>
                  <a:cubicBezTo>
                    <a:pt x="234" y="256"/>
                    <a:pt x="234" y="255"/>
                    <a:pt x="234" y="255"/>
                  </a:cubicBezTo>
                  <a:cubicBezTo>
                    <a:pt x="234" y="255"/>
                    <a:pt x="234" y="255"/>
                    <a:pt x="234" y="255"/>
                  </a:cubicBezTo>
                  <a:cubicBezTo>
                    <a:pt x="235" y="255"/>
                    <a:pt x="235" y="255"/>
                    <a:pt x="235" y="255"/>
                  </a:cubicBezTo>
                  <a:cubicBezTo>
                    <a:pt x="235" y="255"/>
                    <a:pt x="235" y="255"/>
                    <a:pt x="235" y="255"/>
                  </a:cubicBezTo>
                  <a:cubicBezTo>
                    <a:pt x="236" y="255"/>
                    <a:pt x="236" y="255"/>
                    <a:pt x="236" y="255"/>
                  </a:cubicBezTo>
                  <a:cubicBezTo>
                    <a:pt x="236" y="255"/>
                    <a:pt x="236" y="255"/>
                    <a:pt x="236" y="255"/>
                  </a:cubicBezTo>
                  <a:cubicBezTo>
                    <a:pt x="236" y="255"/>
                    <a:pt x="236" y="254"/>
                    <a:pt x="237" y="254"/>
                  </a:cubicBezTo>
                  <a:cubicBezTo>
                    <a:pt x="237" y="254"/>
                    <a:pt x="237" y="254"/>
                    <a:pt x="237" y="254"/>
                  </a:cubicBezTo>
                  <a:cubicBezTo>
                    <a:pt x="237" y="254"/>
                    <a:pt x="237" y="254"/>
                    <a:pt x="237" y="254"/>
                  </a:cubicBezTo>
                  <a:cubicBezTo>
                    <a:pt x="237" y="254"/>
                    <a:pt x="237" y="254"/>
                    <a:pt x="237" y="254"/>
                  </a:cubicBezTo>
                  <a:cubicBezTo>
                    <a:pt x="237" y="254"/>
                    <a:pt x="237" y="254"/>
                    <a:pt x="237" y="254"/>
                  </a:cubicBezTo>
                  <a:cubicBezTo>
                    <a:pt x="237" y="253"/>
                    <a:pt x="237" y="253"/>
                    <a:pt x="237" y="253"/>
                  </a:cubicBezTo>
                  <a:cubicBezTo>
                    <a:pt x="237" y="253"/>
                    <a:pt x="237" y="253"/>
                    <a:pt x="237" y="253"/>
                  </a:cubicBezTo>
                  <a:cubicBezTo>
                    <a:pt x="237" y="253"/>
                    <a:pt x="237" y="253"/>
                    <a:pt x="237" y="252"/>
                  </a:cubicBezTo>
                  <a:cubicBezTo>
                    <a:pt x="238" y="252"/>
                    <a:pt x="238" y="252"/>
                    <a:pt x="238" y="251"/>
                  </a:cubicBezTo>
                  <a:cubicBezTo>
                    <a:pt x="238" y="251"/>
                    <a:pt x="239" y="251"/>
                    <a:pt x="239" y="251"/>
                  </a:cubicBezTo>
                  <a:cubicBezTo>
                    <a:pt x="239" y="250"/>
                    <a:pt x="239" y="250"/>
                    <a:pt x="239" y="250"/>
                  </a:cubicBezTo>
                  <a:cubicBezTo>
                    <a:pt x="239" y="250"/>
                    <a:pt x="240" y="250"/>
                    <a:pt x="240" y="250"/>
                  </a:cubicBezTo>
                  <a:cubicBezTo>
                    <a:pt x="240" y="250"/>
                    <a:pt x="240" y="250"/>
                    <a:pt x="240" y="250"/>
                  </a:cubicBezTo>
                  <a:cubicBezTo>
                    <a:pt x="240" y="250"/>
                    <a:pt x="241" y="250"/>
                    <a:pt x="241" y="250"/>
                  </a:cubicBezTo>
                  <a:cubicBezTo>
                    <a:pt x="241" y="250"/>
                    <a:pt x="241" y="250"/>
                    <a:pt x="242" y="250"/>
                  </a:cubicBezTo>
                  <a:cubicBezTo>
                    <a:pt x="242" y="250"/>
                    <a:pt x="242" y="250"/>
                    <a:pt x="242" y="250"/>
                  </a:cubicBezTo>
                  <a:cubicBezTo>
                    <a:pt x="242" y="250"/>
                    <a:pt x="242" y="250"/>
                    <a:pt x="242" y="250"/>
                  </a:cubicBezTo>
                  <a:cubicBezTo>
                    <a:pt x="242" y="250"/>
                    <a:pt x="242" y="250"/>
                    <a:pt x="243" y="250"/>
                  </a:cubicBezTo>
                  <a:cubicBezTo>
                    <a:pt x="243" y="251"/>
                    <a:pt x="242" y="251"/>
                    <a:pt x="242" y="251"/>
                  </a:cubicBezTo>
                  <a:cubicBezTo>
                    <a:pt x="242" y="251"/>
                    <a:pt x="242" y="251"/>
                    <a:pt x="242" y="252"/>
                  </a:cubicBezTo>
                  <a:cubicBezTo>
                    <a:pt x="242" y="252"/>
                    <a:pt x="242" y="252"/>
                    <a:pt x="242" y="252"/>
                  </a:cubicBezTo>
                  <a:cubicBezTo>
                    <a:pt x="242" y="252"/>
                    <a:pt x="242" y="253"/>
                    <a:pt x="242" y="253"/>
                  </a:cubicBezTo>
                  <a:cubicBezTo>
                    <a:pt x="242" y="253"/>
                    <a:pt x="242" y="254"/>
                    <a:pt x="242" y="254"/>
                  </a:cubicBezTo>
                  <a:cubicBezTo>
                    <a:pt x="242" y="254"/>
                    <a:pt x="241" y="254"/>
                    <a:pt x="241" y="255"/>
                  </a:cubicBezTo>
                  <a:cubicBezTo>
                    <a:pt x="241" y="255"/>
                    <a:pt x="241" y="255"/>
                    <a:pt x="240" y="255"/>
                  </a:cubicBezTo>
                  <a:cubicBezTo>
                    <a:pt x="240" y="255"/>
                    <a:pt x="240" y="255"/>
                    <a:pt x="239" y="255"/>
                  </a:cubicBezTo>
                  <a:cubicBezTo>
                    <a:pt x="239" y="255"/>
                    <a:pt x="239" y="255"/>
                    <a:pt x="238" y="255"/>
                  </a:cubicBezTo>
                  <a:cubicBezTo>
                    <a:pt x="238" y="255"/>
                    <a:pt x="238" y="255"/>
                    <a:pt x="238" y="255"/>
                  </a:cubicBezTo>
                  <a:cubicBezTo>
                    <a:pt x="238" y="255"/>
                    <a:pt x="238" y="256"/>
                    <a:pt x="238" y="256"/>
                  </a:cubicBezTo>
                  <a:cubicBezTo>
                    <a:pt x="237" y="256"/>
                    <a:pt x="237" y="255"/>
                    <a:pt x="237" y="255"/>
                  </a:cubicBezTo>
                  <a:cubicBezTo>
                    <a:pt x="237" y="255"/>
                    <a:pt x="236" y="255"/>
                    <a:pt x="236" y="256"/>
                  </a:cubicBezTo>
                  <a:cubicBezTo>
                    <a:pt x="236" y="256"/>
                    <a:pt x="235" y="256"/>
                    <a:pt x="235" y="256"/>
                  </a:cubicBezTo>
                  <a:cubicBezTo>
                    <a:pt x="235" y="256"/>
                    <a:pt x="235" y="256"/>
                    <a:pt x="235" y="256"/>
                  </a:cubicBezTo>
                  <a:cubicBezTo>
                    <a:pt x="235" y="256"/>
                    <a:pt x="235" y="256"/>
                    <a:pt x="235" y="256"/>
                  </a:cubicBezTo>
                  <a:cubicBezTo>
                    <a:pt x="235" y="256"/>
                    <a:pt x="235" y="256"/>
                    <a:pt x="234" y="256"/>
                  </a:cubicBezTo>
                  <a:cubicBezTo>
                    <a:pt x="234" y="256"/>
                    <a:pt x="234" y="257"/>
                    <a:pt x="234" y="257"/>
                  </a:cubicBezTo>
                  <a:cubicBezTo>
                    <a:pt x="234" y="257"/>
                    <a:pt x="234" y="257"/>
                    <a:pt x="234" y="257"/>
                  </a:cubicBezTo>
                  <a:cubicBezTo>
                    <a:pt x="234" y="257"/>
                    <a:pt x="234" y="257"/>
                    <a:pt x="234" y="257"/>
                  </a:cubicBezTo>
                  <a:cubicBezTo>
                    <a:pt x="234" y="257"/>
                    <a:pt x="234" y="257"/>
                    <a:pt x="233" y="257"/>
                  </a:cubicBezTo>
                  <a:cubicBezTo>
                    <a:pt x="233" y="258"/>
                    <a:pt x="233" y="258"/>
                    <a:pt x="233" y="258"/>
                  </a:cubicBezTo>
                  <a:cubicBezTo>
                    <a:pt x="233" y="258"/>
                    <a:pt x="233" y="258"/>
                    <a:pt x="233" y="258"/>
                  </a:cubicBezTo>
                  <a:cubicBezTo>
                    <a:pt x="233" y="258"/>
                    <a:pt x="233" y="258"/>
                    <a:pt x="233" y="258"/>
                  </a:cubicBezTo>
                  <a:cubicBezTo>
                    <a:pt x="233" y="258"/>
                    <a:pt x="233" y="258"/>
                    <a:pt x="233" y="258"/>
                  </a:cubicBezTo>
                  <a:cubicBezTo>
                    <a:pt x="233" y="258"/>
                    <a:pt x="233" y="258"/>
                    <a:pt x="233" y="258"/>
                  </a:cubicBezTo>
                  <a:cubicBezTo>
                    <a:pt x="233" y="258"/>
                    <a:pt x="233" y="258"/>
                    <a:pt x="233" y="258"/>
                  </a:cubicBezTo>
                  <a:cubicBezTo>
                    <a:pt x="233" y="258"/>
                    <a:pt x="233" y="258"/>
                    <a:pt x="232" y="258"/>
                  </a:cubicBezTo>
                  <a:cubicBezTo>
                    <a:pt x="232" y="258"/>
                    <a:pt x="232" y="258"/>
                    <a:pt x="232" y="258"/>
                  </a:cubicBezTo>
                  <a:cubicBezTo>
                    <a:pt x="232" y="258"/>
                    <a:pt x="232" y="258"/>
                    <a:pt x="232" y="259"/>
                  </a:cubicBezTo>
                  <a:cubicBezTo>
                    <a:pt x="232" y="259"/>
                    <a:pt x="232" y="259"/>
                    <a:pt x="232" y="259"/>
                  </a:cubicBezTo>
                  <a:cubicBezTo>
                    <a:pt x="231" y="259"/>
                    <a:pt x="231" y="259"/>
                    <a:pt x="231" y="259"/>
                  </a:cubicBezTo>
                  <a:cubicBezTo>
                    <a:pt x="231" y="259"/>
                    <a:pt x="230" y="259"/>
                    <a:pt x="230" y="259"/>
                  </a:cubicBezTo>
                  <a:cubicBezTo>
                    <a:pt x="230" y="259"/>
                    <a:pt x="230" y="259"/>
                    <a:pt x="230" y="258"/>
                  </a:cubicBezTo>
                  <a:cubicBezTo>
                    <a:pt x="230" y="258"/>
                    <a:pt x="230" y="258"/>
                    <a:pt x="230" y="258"/>
                  </a:cubicBezTo>
                  <a:close/>
                  <a:moveTo>
                    <a:pt x="236" y="255"/>
                  </a:moveTo>
                  <a:cubicBezTo>
                    <a:pt x="236" y="255"/>
                    <a:pt x="236" y="255"/>
                    <a:pt x="236" y="255"/>
                  </a:cubicBezTo>
                  <a:cubicBezTo>
                    <a:pt x="236" y="255"/>
                    <a:pt x="236" y="255"/>
                    <a:pt x="237" y="255"/>
                  </a:cubicBezTo>
                  <a:cubicBezTo>
                    <a:pt x="237" y="255"/>
                    <a:pt x="237" y="255"/>
                    <a:pt x="237" y="255"/>
                  </a:cubicBezTo>
                  <a:cubicBezTo>
                    <a:pt x="237" y="255"/>
                    <a:pt x="237" y="255"/>
                    <a:pt x="237" y="255"/>
                  </a:cubicBezTo>
                  <a:cubicBezTo>
                    <a:pt x="237" y="255"/>
                    <a:pt x="237" y="254"/>
                    <a:pt x="237" y="254"/>
                  </a:cubicBezTo>
                  <a:cubicBezTo>
                    <a:pt x="237" y="254"/>
                    <a:pt x="237" y="254"/>
                    <a:pt x="237" y="254"/>
                  </a:cubicBezTo>
                  <a:cubicBezTo>
                    <a:pt x="237" y="254"/>
                    <a:pt x="236" y="255"/>
                    <a:pt x="236" y="255"/>
                  </a:cubicBezTo>
                  <a:close/>
                  <a:moveTo>
                    <a:pt x="359" y="670"/>
                  </a:moveTo>
                  <a:cubicBezTo>
                    <a:pt x="359" y="670"/>
                    <a:pt x="360" y="670"/>
                    <a:pt x="360" y="669"/>
                  </a:cubicBezTo>
                  <a:cubicBezTo>
                    <a:pt x="360" y="669"/>
                    <a:pt x="360" y="668"/>
                    <a:pt x="359" y="668"/>
                  </a:cubicBezTo>
                  <a:cubicBezTo>
                    <a:pt x="359" y="668"/>
                    <a:pt x="359" y="668"/>
                    <a:pt x="358" y="668"/>
                  </a:cubicBezTo>
                  <a:cubicBezTo>
                    <a:pt x="358" y="668"/>
                    <a:pt x="358" y="668"/>
                    <a:pt x="358" y="669"/>
                  </a:cubicBezTo>
                  <a:cubicBezTo>
                    <a:pt x="357" y="669"/>
                    <a:pt x="357" y="670"/>
                    <a:pt x="357" y="670"/>
                  </a:cubicBezTo>
                  <a:cubicBezTo>
                    <a:pt x="357" y="671"/>
                    <a:pt x="358" y="671"/>
                    <a:pt x="359" y="670"/>
                  </a:cubicBezTo>
                  <a:close/>
                  <a:moveTo>
                    <a:pt x="425" y="703"/>
                  </a:moveTo>
                  <a:cubicBezTo>
                    <a:pt x="424" y="703"/>
                    <a:pt x="423" y="703"/>
                    <a:pt x="423" y="704"/>
                  </a:cubicBezTo>
                  <a:cubicBezTo>
                    <a:pt x="422" y="704"/>
                    <a:pt x="422" y="704"/>
                    <a:pt x="421" y="704"/>
                  </a:cubicBezTo>
                  <a:cubicBezTo>
                    <a:pt x="421" y="704"/>
                    <a:pt x="421" y="705"/>
                    <a:pt x="420" y="705"/>
                  </a:cubicBezTo>
                  <a:cubicBezTo>
                    <a:pt x="419" y="705"/>
                    <a:pt x="419" y="704"/>
                    <a:pt x="418" y="704"/>
                  </a:cubicBezTo>
                  <a:cubicBezTo>
                    <a:pt x="418" y="704"/>
                    <a:pt x="418" y="704"/>
                    <a:pt x="418" y="704"/>
                  </a:cubicBezTo>
                  <a:cubicBezTo>
                    <a:pt x="417" y="705"/>
                    <a:pt x="417" y="705"/>
                    <a:pt x="416" y="706"/>
                  </a:cubicBezTo>
                  <a:cubicBezTo>
                    <a:pt x="414" y="706"/>
                    <a:pt x="414" y="705"/>
                    <a:pt x="413" y="705"/>
                  </a:cubicBezTo>
                  <a:cubicBezTo>
                    <a:pt x="412" y="704"/>
                    <a:pt x="411" y="704"/>
                    <a:pt x="410" y="705"/>
                  </a:cubicBezTo>
                  <a:cubicBezTo>
                    <a:pt x="409" y="705"/>
                    <a:pt x="408" y="705"/>
                    <a:pt x="407" y="705"/>
                  </a:cubicBezTo>
                  <a:cubicBezTo>
                    <a:pt x="406" y="705"/>
                    <a:pt x="406" y="705"/>
                    <a:pt x="405" y="704"/>
                  </a:cubicBezTo>
                  <a:cubicBezTo>
                    <a:pt x="404" y="704"/>
                    <a:pt x="404" y="704"/>
                    <a:pt x="403" y="704"/>
                  </a:cubicBezTo>
                  <a:cubicBezTo>
                    <a:pt x="403" y="704"/>
                    <a:pt x="402" y="704"/>
                    <a:pt x="401" y="704"/>
                  </a:cubicBezTo>
                  <a:cubicBezTo>
                    <a:pt x="401" y="704"/>
                    <a:pt x="400" y="705"/>
                    <a:pt x="399" y="705"/>
                  </a:cubicBezTo>
                  <a:cubicBezTo>
                    <a:pt x="399" y="705"/>
                    <a:pt x="399" y="704"/>
                    <a:pt x="398" y="705"/>
                  </a:cubicBezTo>
                  <a:cubicBezTo>
                    <a:pt x="397" y="705"/>
                    <a:pt x="397" y="706"/>
                    <a:pt x="397" y="707"/>
                  </a:cubicBezTo>
                  <a:cubicBezTo>
                    <a:pt x="396" y="707"/>
                    <a:pt x="397" y="708"/>
                    <a:pt x="397" y="708"/>
                  </a:cubicBezTo>
                  <a:cubicBezTo>
                    <a:pt x="397" y="708"/>
                    <a:pt x="396" y="709"/>
                    <a:pt x="397" y="709"/>
                  </a:cubicBezTo>
                  <a:cubicBezTo>
                    <a:pt x="397" y="710"/>
                    <a:pt x="399" y="710"/>
                    <a:pt x="400" y="710"/>
                  </a:cubicBezTo>
                  <a:cubicBezTo>
                    <a:pt x="400" y="710"/>
                    <a:pt x="400" y="711"/>
                    <a:pt x="400" y="711"/>
                  </a:cubicBezTo>
                  <a:cubicBezTo>
                    <a:pt x="401" y="711"/>
                    <a:pt x="403" y="711"/>
                    <a:pt x="404" y="711"/>
                  </a:cubicBezTo>
                  <a:cubicBezTo>
                    <a:pt x="405" y="712"/>
                    <a:pt x="405" y="713"/>
                    <a:pt x="406" y="714"/>
                  </a:cubicBezTo>
                  <a:cubicBezTo>
                    <a:pt x="406" y="714"/>
                    <a:pt x="408" y="714"/>
                    <a:pt x="408" y="715"/>
                  </a:cubicBezTo>
                  <a:cubicBezTo>
                    <a:pt x="409" y="715"/>
                    <a:pt x="409" y="715"/>
                    <a:pt x="409" y="715"/>
                  </a:cubicBezTo>
                  <a:cubicBezTo>
                    <a:pt x="410" y="716"/>
                    <a:pt x="410" y="716"/>
                    <a:pt x="411" y="716"/>
                  </a:cubicBezTo>
                  <a:cubicBezTo>
                    <a:pt x="411" y="716"/>
                    <a:pt x="414" y="715"/>
                    <a:pt x="414" y="716"/>
                  </a:cubicBezTo>
                  <a:cubicBezTo>
                    <a:pt x="414" y="716"/>
                    <a:pt x="414" y="716"/>
                    <a:pt x="414" y="717"/>
                  </a:cubicBezTo>
                  <a:cubicBezTo>
                    <a:pt x="414" y="717"/>
                    <a:pt x="414" y="718"/>
                    <a:pt x="415" y="718"/>
                  </a:cubicBezTo>
                  <a:cubicBezTo>
                    <a:pt x="415" y="718"/>
                    <a:pt x="416" y="719"/>
                    <a:pt x="417" y="719"/>
                  </a:cubicBezTo>
                  <a:cubicBezTo>
                    <a:pt x="418" y="719"/>
                    <a:pt x="419" y="719"/>
                    <a:pt x="420" y="720"/>
                  </a:cubicBezTo>
                  <a:cubicBezTo>
                    <a:pt x="421" y="720"/>
                    <a:pt x="422" y="719"/>
                    <a:pt x="422" y="718"/>
                  </a:cubicBezTo>
                  <a:cubicBezTo>
                    <a:pt x="422" y="718"/>
                    <a:pt x="421" y="718"/>
                    <a:pt x="421" y="717"/>
                  </a:cubicBezTo>
                  <a:cubicBezTo>
                    <a:pt x="421" y="716"/>
                    <a:pt x="422" y="715"/>
                    <a:pt x="422" y="714"/>
                  </a:cubicBezTo>
                  <a:cubicBezTo>
                    <a:pt x="422" y="714"/>
                    <a:pt x="422" y="713"/>
                    <a:pt x="422" y="713"/>
                  </a:cubicBezTo>
                  <a:cubicBezTo>
                    <a:pt x="422" y="713"/>
                    <a:pt x="422" y="713"/>
                    <a:pt x="422" y="713"/>
                  </a:cubicBezTo>
                  <a:cubicBezTo>
                    <a:pt x="421" y="712"/>
                    <a:pt x="421" y="712"/>
                    <a:pt x="421" y="712"/>
                  </a:cubicBezTo>
                  <a:cubicBezTo>
                    <a:pt x="420" y="711"/>
                    <a:pt x="422" y="710"/>
                    <a:pt x="422" y="710"/>
                  </a:cubicBezTo>
                  <a:cubicBezTo>
                    <a:pt x="422" y="710"/>
                    <a:pt x="422" y="709"/>
                    <a:pt x="422" y="709"/>
                  </a:cubicBezTo>
                  <a:cubicBezTo>
                    <a:pt x="422" y="708"/>
                    <a:pt x="423" y="708"/>
                    <a:pt x="423" y="707"/>
                  </a:cubicBezTo>
                  <a:cubicBezTo>
                    <a:pt x="424" y="707"/>
                    <a:pt x="424" y="706"/>
                    <a:pt x="424" y="706"/>
                  </a:cubicBezTo>
                  <a:cubicBezTo>
                    <a:pt x="425" y="706"/>
                    <a:pt x="425" y="705"/>
                    <a:pt x="425" y="705"/>
                  </a:cubicBezTo>
                  <a:cubicBezTo>
                    <a:pt x="425" y="704"/>
                    <a:pt x="425" y="703"/>
                    <a:pt x="425" y="703"/>
                  </a:cubicBezTo>
                  <a:cubicBezTo>
                    <a:pt x="425" y="703"/>
                    <a:pt x="425" y="703"/>
                    <a:pt x="425" y="703"/>
                  </a:cubicBezTo>
                  <a:close/>
                  <a:moveTo>
                    <a:pt x="378" y="650"/>
                  </a:moveTo>
                  <a:cubicBezTo>
                    <a:pt x="377" y="650"/>
                    <a:pt x="375" y="651"/>
                    <a:pt x="375" y="652"/>
                  </a:cubicBezTo>
                  <a:cubicBezTo>
                    <a:pt x="375" y="652"/>
                    <a:pt x="375" y="652"/>
                    <a:pt x="375" y="652"/>
                  </a:cubicBezTo>
                  <a:cubicBezTo>
                    <a:pt x="375" y="653"/>
                    <a:pt x="375" y="653"/>
                    <a:pt x="375" y="653"/>
                  </a:cubicBezTo>
                  <a:cubicBezTo>
                    <a:pt x="375" y="653"/>
                    <a:pt x="375" y="653"/>
                    <a:pt x="375" y="653"/>
                  </a:cubicBezTo>
                  <a:cubicBezTo>
                    <a:pt x="375" y="653"/>
                    <a:pt x="375" y="653"/>
                    <a:pt x="376" y="653"/>
                  </a:cubicBezTo>
                  <a:cubicBezTo>
                    <a:pt x="376" y="653"/>
                    <a:pt x="376" y="653"/>
                    <a:pt x="376" y="653"/>
                  </a:cubicBezTo>
                  <a:cubicBezTo>
                    <a:pt x="377" y="653"/>
                    <a:pt x="377" y="652"/>
                    <a:pt x="377" y="652"/>
                  </a:cubicBezTo>
                  <a:cubicBezTo>
                    <a:pt x="378" y="652"/>
                    <a:pt x="378" y="652"/>
                    <a:pt x="379" y="652"/>
                  </a:cubicBezTo>
                  <a:cubicBezTo>
                    <a:pt x="380" y="652"/>
                    <a:pt x="381" y="652"/>
                    <a:pt x="381" y="651"/>
                  </a:cubicBezTo>
                  <a:cubicBezTo>
                    <a:pt x="380" y="650"/>
                    <a:pt x="379" y="650"/>
                    <a:pt x="378" y="650"/>
                  </a:cubicBezTo>
                  <a:close/>
                  <a:moveTo>
                    <a:pt x="370" y="672"/>
                  </a:moveTo>
                  <a:cubicBezTo>
                    <a:pt x="369" y="672"/>
                    <a:pt x="370" y="670"/>
                    <a:pt x="369" y="670"/>
                  </a:cubicBezTo>
                  <a:cubicBezTo>
                    <a:pt x="368" y="669"/>
                    <a:pt x="367" y="670"/>
                    <a:pt x="367" y="669"/>
                  </a:cubicBezTo>
                  <a:cubicBezTo>
                    <a:pt x="367" y="668"/>
                    <a:pt x="367" y="668"/>
                    <a:pt x="366" y="668"/>
                  </a:cubicBezTo>
                  <a:cubicBezTo>
                    <a:pt x="365" y="668"/>
                    <a:pt x="365" y="669"/>
                    <a:pt x="364" y="669"/>
                  </a:cubicBezTo>
                  <a:cubicBezTo>
                    <a:pt x="364" y="670"/>
                    <a:pt x="363" y="670"/>
                    <a:pt x="363" y="671"/>
                  </a:cubicBezTo>
                  <a:cubicBezTo>
                    <a:pt x="362" y="671"/>
                    <a:pt x="362" y="671"/>
                    <a:pt x="361" y="672"/>
                  </a:cubicBezTo>
                  <a:cubicBezTo>
                    <a:pt x="361" y="672"/>
                    <a:pt x="361" y="672"/>
                    <a:pt x="361" y="673"/>
                  </a:cubicBezTo>
                  <a:cubicBezTo>
                    <a:pt x="360" y="674"/>
                    <a:pt x="359" y="674"/>
                    <a:pt x="358" y="673"/>
                  </a:cubicBezTo>
                  <a:cubicBezTo>
                    <a:pt x="358" y="672"/>
                    <a:pt x="358" y="672"/>
                    <a:pt x="357" y="672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56" y="673"/>
                    <a:pt x="356" y="673"/>
                    <a:pt x="356" y="674"/>
                  </a:cubicBezTo>
                  <a:cubicBezTo>
                    <a:pt x="356" y="674"/>
                    <a:pt x="356" y="675"/>
                    <a:pt x="357" y="675"/>
                  </a:cubicBezTo>
                  <a:cubicBezTo>
                    <a:pt x="358" y="676"/>
                    <a:pt x="357" y="677"/>
                    <a:pt x="357" y="677"/>
                  </a:cubicBezTo>
                  <a:cubicBezTo>
                    <a:pt x="358" y="678"/>
                    <a:pt x="359" y="678"/>
                    <a:pt x="359" y="678"/>
                  </a:cubicBezTo>
                  <a:cubicBezTo>
                    <a:pt x="359" y="679"/>
                    <a:pt x="359" y="680"/>
                    <a:pt x="359" y="680"/>
                  </a:cubicBezTo>
                  <a:cubicBezTo>
                    <a:pt x="359" y="681"/>
                    <a:pt x="358" y="681"/>
                    <a:pt x="358" y="681"/>
                  </a:cubicBezTo>
                  <a:cubicBezTo>
                    <a:pt x="357" y="682"/>
                    <a:pt x="357" y="682"/>
                    <a:pt x="357" y="683"/>
                  </a:cubicBezTo>
                  <a:cubicBezTo>
                    <a:pt x="357" y="684"/>
                    <a:pt x="358" y="683"/>
                    <a:pt x="360" y="683"/>
                  </a:cubicBezTo>
                  <a:cubicBezTo>
                    <a:pt x="359" y="685"/>
                    <a:pt x="359" y="686"/>
                    <a:pt x="358" y="687"/>
                  </a:cubicBezTo>
                  <a:cubicBezTo>
                    <a:pt x="357" y="687"/>
                    <a:pt x="357" y="688"/>
                    <a:pt x="357" y="689"/>
                  </a:cubicBezTo>
                  <a:cubicBezTo>
                    <a:pt x="358" y="689"/>
                    <a:pt x="358" y="690"/>
                    <a:pt x="358" y="691"/>
                  </a:cubicBezTo>
                  <a:cubicBezTo>
                    <a:pt x="358" y="691"/>
                    <a:pt x="358" y="691"/>
                    <a:pt x="358" y="692"/>
                  </a:cubicBezTo>
                  <a:cubicBezTo>
                    <a:pt x="359" y="692"/>
                    <a:pt x="359" y="693"/>
                    <a:pt x="359" y="693"/>
                  </a:cubicBezTo>
                  <a:cubicBezTo>
                    <a:pt x="359" y="694"/>
                    <a:pt x="359" y="695"/>
                    <a:pt x="360" y="695"/>
                  </a:cubicBezTo>
                  <a:cubicBezTo>
                    <a:pt x="361" y="695"/>
                    <a:pt x="361" y="694"/>
                    <a:pt x="362" y="694"/>
                  </a:cubicBezTo>
                  <a:cubicBezTo>
                    <a:pt x="363" y="694"/>
                    <a:pt x="363" y="695"/>
                    <a:pt x="364" y="694"/>
                  </a:cubicBezTo>
                  <a:cubicBezTo>
                    <a:pt x="364" y="693"/>
                    <a:pt x="363" y="691"/>
                    <a:pt x="366" y="691"/>
                  </a:cubicBezTo>
                  <a:cubicBezTo>
                    <a:pt x="366" y="691"/>
                    <a:pt x="366" y="691"/>
                    <a:pt x="366" y="691"/>
                  </a:cubicBezTo>
                  <a:cubicBezTo>
                    <a:pt x="366" y="691"/>
                    <a:pt x="366" y="692"/>
                    <a:pt x="366" y="692"/>
                  </a:cubicBezTo>
                  <a:cubicBezTo>
                    <a:pt x="366" y="692"/>
                    <a:pt x="366" y="692"/>
                    <a:pt x="366" y="692"/>
                  </a:cubicBezTo>
                  <a:cubicBezTo>
                    <a:pt x="367" y="692"/>
                    <a:pt x="368" y="692"/>
                    <a:pt x="369" y="691"/>
                  </a:cubicBezTo>
                  <a:cubicBezTo>
                    <a:pt x="369" y="691"/>
                    <a:pt x="369" y="690"/>
                    <a:pt x="369" y="690"/>
                  </a:cubicBezTo>
                  <a:cubicBezTo>
                    <a:pt x="369" y="689"/>
                    <a:pt x="369" y="688"/>
                    <a:pt x="370" y="688"/>
                  </a:cubicBezTo>
                  <a:cubicBezTo>
                    <a:pt x="370" y="687"/>
                    <a:pt x="371" y="686"/>
                    <a:pt x="370" y="685"/>
                  </a:cubicBezTo>
                  <a:cubicBezTo>
                    <a:pt x="370" y="684"/>
                    <a:pt x="370" y="683"/>
                    <a:pt x="370" y="682"/>
                  </a:cubicBezTo>
                  <a:cubicBezTo>
                    <a:pt x="370" y="681"/>
                    <a:pt x="371" y="681"/>
                    <a:pt x="370" y="680"/>
                  </a:cubicBezTo>
                  <a:cubicBezTo>
                    <a:pt x="370" y="679"/>
                    <a:pt x="370" y="678"/>
                    <a:pt x="369" y="678"/>
                  </a:cubicBezTo>
                  <a:cubicBezTo>
                    <a:pt x="367" y="677"/>
                    <a:pt x="370" y="676"/>
                    <a:pt x="370" y="676"/>
                  </a:cubicBezTo>
                  <a:cubicBezTo>
                    <a:pt x="371" y="676"/>
                    <a:pt x="372" y="676"/>
                    <a:pt x="372" y="675"/>
                  </a:cubicBezTo>
                  <a:cubicBezTo>
                    <a:pt x="372" y="674"/>
                    <a:pt x="370" y="673"/>
                    <a:pt x="370" y="672"/>
                  </a:cubicBezTo>
                  <a:close/>
                  <a:moveTo>
                    <a:pt x="248" y="517"/>
                  </a:moveTo>
                  <a:cubicBezTo>
                    <a:pt x="248" y="517"/>
                    <a:pt x="248" y="517"/>
                    <a:pt x="248" y="517"/>
                  </a:cubicBezTo>
                  <a:cubicBezTo>
                    <a:pt x="248" y="517"/>
                    <a:pt x="248" y="517"/>
                    <a:pt x="248" y="517"/>
                  </a:cubicBezTo>
                  <a:cubicBezTo>
                    <a:pt x="248" y="517"/>
                    <a:pt x="248" y="517"/>
                    <a:pt x="248" y="517"/>
                  </a:cubicBezTo>
                  <a:cubicBezTo>
                    <a:pt x="248" y="517"/>
                    <a:pt x="248" y="517"/>
                    <a:pt x="249" y="517"/>
                  </a:cubicBezTo>
                  <a:cubicBezTo>
                    <a:pt x="249" y="517"/>
                    <a:pt x="249" y="517"/>
                    <a:pt x="249" y="517"/>
                  </a:cubicBezTo>
                  <a:cubicBezTo>
                    <a:pt x="249" y="517"/>
                    <a:pt x="249" y="517"/>
                    <a:pt x="249" y="517"/>
                  </a:cubicBezTo>
                  <a:cubicBezTo>
                    <a:pt x="249" y="517"/>
                    <a:pt x="249" y="517"/>
                    <a:pt x="249" y="517"/>
                  </a:cubicBezTo>
                  <a:cubicBezTo>
                    <a:pt x="249" y="517"/>
                    <a:pt x="249" y="517"/>
                    <a:pt x="249" y="517"/>
                  </a:cubicBezTo>
                  <a:cubicBezTo>
                    <a:pt x="249" y="517"/>
                    <a:pt x="249" y="517"/>
                    <a:pt x="249" y="517"/>
                  </a:cubicBezTo>
                  <a:cubicBezTo>
                    <a:pt x="249" y="517"/>
                    <a:pt x="249" y="517"/>
                    <a:pt x="249" y="517"/>
                  </a:cubicBezTo>
                  <a:cubicBezTo>
                    <a:pt x="249" y="517"/>
                    <a:pt x="249" y="517"/>
                    <a:pt x="249" y="517"/>
                  </a:cubicBezTo>
                  <a:cubicBezTo>
                    <a:pt x="249" y="517"/>
                    <a:pt x="249" y="517"/>
                    <a:pt x="249" y="517"/>
                  </a:cubicBezTo>
                  <a:cubicBezTo>
                    <a:pt x="249" y="517"/>
                    <a:pt x="249" y="517"/>
                    <a:pt x="249" y="517"/>
                  </a:cubicBezTo>
                  <a:cubicBezTo>
                    <a:pt x="249" y="517"/>
                    <a:pt x="249" y="517"/>
                    <a:pt x="249" y="517"/>
                  </a:cubicBezTo>
                  <a:cubicBezTo>
                    <a:pt x="249" y="517"/>
                    <a:pt x="250" y="517"/>
                    <a:pt x="250" y="517"/>
                  </a:cubicBezTo>
                  <a:cubicBezTo>
                    <a:pt x="250" y="517"/>
                    <a:pt x="250" y="517"/>
                    <a:pt x="250" y="517"/>
                  </a:cubicBezTo>
                  <a:cubicBezTo>
                    <a:pt x="250" y="517"/>
                    <a:pt x="250" y="517"/>
                    <a:pt x="250" y="517"/>
                  </a:cubicBezTo>
                  <a:cubicBezTo>
                    <a:pt x="250" y="517"/>
                    <a:pt x="250" y="517"/>
                    <a:pt x="250" y="517"/>
                  </a:cubicBezTo>
                  <a:cubicBezTo>
                    <a:pt x="250" y="517"/>
                    <a:pt x="250" y="517"/>
                    <a:pt x="250" y="517"/>
                  </a:cubicBezTo>
                  <a:cubicBezTo>
                    <a:pt x="250" y="517"/>
                    <a:pt x="250" y="517"/>
                    <a:pt x="250" y="517"/>
                  </a:cubicBezTo>
                  <a:cubicBezTo>
                    <a:pt x="250" y="517"/>
                    <a:pt x="250" y="517"/>
                    <a:pt x="251" y="517"/>
                  </a:cubicBezTo>
                  <a:cubicBezTo>
                    <a:pt x="251" y="516"/>
                    <a:pt x="251" y="516"/>
                    <a:pt x="251" y="516"/>
                  </a:cubicBezTo>
                  <a:cubicBezTo>
                    <a:pt x="251" y="516"/>
                    <a:pt x="251" y="516"/>
                    <a:pt x="251" y="516"/>
                  </a:cubicBezTo>
                  <a:cubicBezTo>
                    <a:pt x="251" y="516"/>
                    <a:pt x="251" y="516"/>
                    <a:pt x="251" y="516"/>
                  </a:cubicBezTo>
                  <a:cubicBezTo>
                    <a:pt x="251" y="516"/>
                    <a:pt x="251" y="516"/>
                    <a:pt x="251" y="516"/>
                  </a:cubicBezTo>
                  <a:cubicBezTo>
                    <a:pt x="251" y="516"/>
                    <a:pt x="251" y="516"/>
                    <a:pt x="251" y="516"/>
                  </a:cubicBezTo>
                  <a:cubicBezTo>
                    <a:pt x="251" y="516"/>
                    <a:pt x="251" y="516"/>
                    <a:pt x="251" y="516"/>
                  </a:cubicBezTo>
                  <a:cubicBezTo>
                    <a:pt x="251" y="516"/>
                    <a:pt x="251" y="516"/>
                    <a:pt x="252" y="516"/>
                  </a:cubicBezTo>
                  <a:cubicBezTo>
                    <a:pt x="252" y="516"/>
                    <a:pt x="252" y="516"/>
                    <a:pt x="252" y="516"/>
                  </a:cubicBezTo>
                  <a:cubicBezTo>
                    <a:pt x="252" y="516"/>
                    <a:pt x="252" y="516"/>
                    <a:pt x="252" y="515"/>
                  </a:cubicBezTo>
                  <a:cubicBezTo>
                    <a:pt x="252" y="515"/>
                    <a:pt x="252" y="515"/>
                    <a:pt x="252" y="515"/>
                  </a:cubicBezTo>
                  <a:cubicBezTo>
                    <a:pt x="252" y="515"/>
                    <a:pt x="252" y="515"/>
                    <a:pt x="252" y="515"/>
                  </a:cubicBezTo>
                  <a:cubicBezTo>
                    <a:pt x="252" y="515"/>
                    <a:pt x="252" y="515"/>
                    <a:pt x="252" y="515"/>
                  </a:cubicBezTo>
                  <a:cubicBezTo>
                    <a:pt x="252" y="515"/>
                    <a:pt x="252" y="515"/>
                    <a:pt x="252" y="515"/>
                  </a:cubicBezTo>
                  <a:cubicBezTo>
                    <a:pt x="252" y="515"/>
                    <a:pt x="252" y="515"/>
                    <a:pt x="252" y="515"/>
                  </a:cubicBezTo>
                  <a:cubicBezTo>
                    <a:pt x="252" y="515"/>
                    <a:pt x="252" y="515"/>
                    <a:pt x="252" y="515"/>
                  </a:cubicBezTo>
                  <a:cubicBezTo>
                    <a:pt x="252" y="515"/>
                    <a:pt x="252" y="515"/>
                    <a:pt x="252" y="515"/>
                  </a:cubicBezTo>
                  <a:cubicBezTo>
                    <a:pt x="252" y="515"/>
                    <a:pt x="252" y="515"/>
                    <a:pt x="252" y="515"/>
                  </a:cubicBezTo>
                  <a:cubicBezTo>
                    <a:pt x="252" y="515"/>
                    <a:pt x="252" y="515"/>
                    <a:pt x="253" y="515"/>
                  </a:cubicBezTo>
                  <a:cubicBezTo>
                    <a:pt x="253" y="515"/>
                    <a:pt x="253" y="515"/>
                    <a:pt x="253" y="515"/>
                  </a:cubicBezTo>
                  <a:cubicBezTo>
                    <a:pt x="253" y="515"/>
                    <a:pt x="253" y="515"/>
                    <a:pt x="253" y="515"/>
                  </a:cubicBezTo>
                  <a:cubicBezTo>
                    <a:pt x="253" y="514"/>
                    <a:pt x="253" y="514"/>
                    <a:pt x="253" y="514"/>
                  </a:cubicBezTo>
                  <a:cubicBezTo>
                    <a:pt x="253" y="514"/>
                    <a:pt x="253" y="514"/>
                    <a:pt x="253" y="514"/>
                  </a:cubicBezTo>
                  <a:cubicBezTo>
                    <a:pt x="253" y="514"/>
                    <a:pt x="253" y="514"/>
                    <a:pt x="253" y="514"/>
                  </a:cubicBezTo>
                  <a:cubicBezTo>
                    <a:pt x="253" y="514"/>
                    <a:pt x="253" y="514"/>
                    <a:pt x="253" y="514"/>
                  </a:cubicBezTo>
                  <a:cubicBezTo>
                    <a:pt x="253" y="514"/>
                    <a:pt x="253" y="514"/>
                    <a:pt x="253" y="514"/>
                  </a:cubicBezTo>
                  <a:cubicBezTo>
                    <a:pt x="253" y="514"/>
                    <a:pt x="253" y="514"/>
                    <a:pt x="253" y="514"/>
                  </a:cubicBezTo>
                  <a:cubicBezTo>
                    <a:pt x="253" y="513"/>
                    <a:pt x="253" y="513"/>
                    <a:pt x="253" y="513"/>
                  </a:cubicBezTo>
                  <a:cubicBezTo>
                    <a:pt x="253" y="513"/>
                    <a:pt x="253" y="513"/>
                    <a:pt x="253" y="513"/>
                  </a:cubicBezTo>
                  <a:cubicBezTo>
                    <a:pt x="253" y="513"/>
                    <a:pt x="253" y="513"/>
                    <a:pt x="253" y="513"/>
                  </a:cubicBezTo>
                  <a:cubicBezTo>
                    <a:pt x="253" y="513"/>
                    <a:pt x="253" y="513"/>
                    <a:pt x="253" y="513"/>
                  </a:cubicBezTo>
                  <a:cubicBezTo>
                    <a:pt x="253" y="513"/>
                    <a:pt x="253" y="513"/>
                    <a:pt x="253" y="513"/>
                  </a:cubicBezTo>
                  <a:cubicBezTo>
                    <a:pt x="253" y="513"/>
                    <a:pt x="253" y="513"/>
                    <a:pt x="253" y="513"/>
                  </a:cubicBezTo>
                  <a:cubicBezTo>
                    <a:pt x="253" y="513"/>
                    <a:pt x="253" y="513"/>
                    <a:pt x="253" y="513"/>
                  </a:cubicBezTo>
                  <a:cubicBezTo>
                    <a:pt x="253" y="513"/>
                    <a:pt x="253" y="513"/>
                    <a:pt x="253" y="513"/>
                  </a:cubicBezTo>
                  <a:cubicBezTo>
                    <a:pt x="253" y="513"/>
                    <a:pt x="253" y="513"/>
                    <a:pt x="253" y="513"/>
                  </a:cubicBezTo>
                  <a:cubicBezTo>
                    <a:pt x="253" y="513"/>
                    <a:pt x="253" y="513"/>
                    <a:pt x="253" y="513"/>
                  </a:cubicBezTo>
                  <a:cubicBezTo>
                    <a:pt x="253" y="513"/>
                    <a:pt x="253" y="513"/>
                    <a:pt x="253" y="512"/>
                  </a:cubicBezTo>
                  <a:cubicBezTo>
                    <a:pt x="253" y="512"/>
                    <a:pt x="253" y="512"/>
                    <a:pt x="253" y="512"/>
                  </a:cubicBezTo>
                  <a:cubicBezTo>
                    <a:pt x="253" y="512"/>
                    <a:pt x="253" y="512"/>
                    <a:pt x="253" y="512"/>
                  </a:cubicBezTo>
                  <a:cubicBezTo>
                    <a:pt x="253" y="512"/>
                    <a:pt x="253" y="512"/>
                    <a:pt x="253" y="512"/>
                  </a:cubicBezTo>
                  <a:cubicBezTo>
                    <a:pt x="253" y="512"/>
                    <a:pt x="253" y="512"/>
                    <a:pt x="253" y="512"/>
                  </a:cubicBezTo>
                  <a:cubicBezTo>
                    <a:pt x="253" y="512"/>
                    <a:pt x="253" y="512"/>
                    <a:pt x="253" y="512"/>
                  </a:cubicBezTo>
                  <a:cubicBezTo>
                    <a:pt x="253" y="511"/>
                    <a:pt x="253" y="511"/>
                    <a:pt x="253" y="511"/>
                  </a:cubicBezTo>
                  <a:cubicBezTo>
                    <a:pt x="253" y="511"/>
                    <a:pt x="253" y="511"/>
                    <a:pt x="253" y="511"/>
                  </a:cubicBezTo>
                  <a:cubicBezTo>
                    <a:pt x="253" y="511"/>
                    <a:pt x="253" y="511"/>
                    <a:pt x="253" y="511"/>
                  </a:cubicBezTo>
                  <a:cubicBezTo>
                    <a:pt x="253" y="511"/>
                    <a:pt x="252" y="512"/>
                    <a:pt x="252" y="512"/>
                  </a:cubicBezTo>
                  <a:cubicBezTo>
                    <a:pt x="252" y="512"/>
                    <a:pt x="252" y="512"/>
                    <a:pt x="252" y="512"/>
                  </a:cubicBezTo>
                  <a:cubicBezTo>
                    <a:pt x="252" y="512"/>
                    <a:pt x="252" y="512"/>
                    <a:pt x="252" y="512"/>
                  </a:cubicBezTo>
                  <a:cubicBezTo>
                    <a:pt x="252" y="512"/>
                    <a:pt x="252" y="512"/>
                    <a:pt x="252" y="512"/>
                  </a:cubicBezTo>
                  <a:cubicBezTo>
                    <a:pt x="252" y="512"/>
                    <a:pt x="251" y="512"/>
                    <a:pt x="251" y="512"/>
                  </a:cubicBezTo>
                  <a:cubicBezTo>
                    <a:pt x="251" y="512"/>
                    <a:pt x="251" y="512"/>
                    <a:pt x="251" y="512"/>
                  </a:cubicBezTo>
                  <a:cubicBezTo>
                    <a:pt x="251" y="512"/>
                    <a:pt x="251" y="512"/>
                    <a:pt x="251" y="512"/>
                  </a:cubicBezTo>
                  <a:cubicBezTo>
                    <a:pt x="251" y="512"/>
                    <a:pt x="251" y="512"/>
                    <a:pt x="251" y="512"/>
                  </a:cubicBezTo>
                  <a:cubicBezTo>
                    <a:pt x="251" y="512"/>
                    <a:pt x="251" y="512"/>
                    <a:pt x="251" y="512"/>
                  </a:cubicBezTo>
                  <a:cubicBezTo>
                    <a:pt x="251" y="513"/>
                    <a:pt x="251" y="513"/>
                    <a:pt x="251" y="513"/>
                  </a:cubicBezTo>
                  <a:cubicBezTo>
                    <a:pt x="251" y="513"/>
                    <a:pt x="251" y="513"/>
                    <a:pt x="251" y="513"/>
                  </a:cubicBezTo>
                  <a:cubicBezTo>
                    <a:pt x="251" y="513"/>
                    <a:pt x="251" y="513"/>
                    <a:pt x="251" y="513"/>
                  </a:cubicBezTo>
                  <a:cubicBezTo>
                    <a:pt x="251" y="513"/>
                    <a:pt x="251" y="513"/>
                    <a:pt x="251" y="513"/>
                  </a:cubicBezTo>
                  <a:cubicBezTo>
                    <a:pt x="251" y="513"/>
                    <a:pt x="251" y="513"/>
                    <a:pt x="251" y="513"/>
                  </a:cubicBezTo>
                  <a:cubicBezTo>
                    <a:pt x="251" y="513"/>
                    <a:pt x="251" y="513"/>
                    <a:pt x="251" y="513"/>
                  </a:cubicBezTo>
                  <a:cubicBezTo>
                    <a:pt x="251" y="513"/>
                    <a:pt x="251" y="513"/>
                    <a:pt x="250" y="513"/>
                  </a:cubicBezTo>
                  <a:cubicBezTo>
                    <a:pt x="250" y="513"/>
                    <a:pt x="250" y="513"/>
                    <a:pt x="250" y="513"/>
                  </a:cubicBezTo>
                  <a:cubicBezTo>
                    <a:pt x="250" y="514"/>
                    <a:pt x="250" y="514"/>
                    <a:pt x="250" y="514"/>
                  </a:cubicBezTo>
                  <a:cubicBezTo>
                    <a:pt x="250" y="514"/>
                    <a:pt x="250" y="514"/>
                    <a:pt x="250" y="514"/>
                  </a:cubicBezTo>
                  <a:cubicBezTo>
                    <a:pt x="250" y="514"/>
                    <a:pt x="250" y="514"/>
                    <a:pt x="250" y="514"/>
                  </a:cubicBezTo>
                  <a:cubicBezTo>
                    <a:pt x="250" y="514"/>
                    <a:pt x="250" y="514"/>
                    <a:pt x="250" y="514"/>
                  </a:cubicBezTo>
                  <a:cubicBezTo>
                    <a:pt x="250" y="514"/>
                    <a:pt x="250" y="514"/>
                    <a:pt x="250" y="514"/>
                  </a:cubicBezTo>
                  <a:cubicBezTo>
                    <a:pt x="250" y="514"/>
                    <a:pt x="249" y="514"/>
                    <a:pt x="249" y="514"/>
                  </a:cubicBezTo>
                  <a:cubicBezTo>
                    <a:pt x="249" y="514"/>
                    <a:pt x="249" y="514"/>
                    <a:pt x="249" y="514"/>
                  </a:cubicBezTo>
                  <a:cubicBezTo>
                    <a:pt x="249" y="515"/>
                    <a:pt x="249" y="515"/>
                    <a:pt x="249" y="515"/>
                  </a:cubicBezTo>
                  <a:cubicBezTo>
                    <a:pt x="249" y="515"/>
                    <a:pt x="249" y="515"/>
                    <a:pt x="249" y="515"/>
                  </a:cubicBezTo>
                  <a:cubicBezTo>
                    <a:pt x="249" y="515"/>
                    <a:pt x="249" y="515"/>
                    <a:pt x="249" y="515"/>
                  </a:cubicBezTo>
                  <a:cubicBezTo>
                    <a:pt x="249" y="515"/>
                    <a:pt x="249" y="515"/>
                    <a:pt x="249" y="515"/>
                  </a:cubicBezTo>
                  <a:cubicBezTo>
                    <a:pt x="249" y="515"/>
                    <a:pt x="249" y="515"/>
                    <a:pt x="249" y="515"/>
                  </a:cubicBezTo>
                  <a:cubicBezTo>
                    <a:pt x="249" y="515"/>
                    <a:pt x="249" y="515"/>
                    <a:pt x="249" y="515"/>
                  </a:cubicBezTo>
                  <a:cubicBezTo>
                    <a:pt x="249" y="515"/>
                    <a:pt x="249" y="515"/>
                    <a:pt x="249" y="515"/>
                  </a:cubicBezTo>
                  <a:cubicBezTo>
                    <a:pt x="249" y="515"/>
                    <a:pt x="249" y="515"/>
                    <a:pt x="249" y="515"/>
                  </a:cubicBezTo>
                  <a:cubicBezTo>
                    <a:pt x="249" y="516"/>
                    <a:pt x="249" y="516"/>
                    <a:pt x="249" y="516"/>
                  </a:cubicBezTo>
                  <a:cubicBezTo>
                    <a:pt x="249" y="516"/>
                    <a:pt x="249" y="516"/>
                    <a:pt x="249" y="516"/>
                  </a:cubicBezTo>
                  <a:cubicBezTo>
                    <a:pt x="249" y="516"/>
                    <a:pt x="249" y="516"/>
                    <a:pt x="249" y="516"/>
                  </a:cubicBezTo>
                  <a:cubicBezTo>
                    <a:pt x="249" y="516"/>
                    <a:pt x="249" y="516"/>
                    <a:pt x="249" y="516"/>
                  </a:cubicBezTo>
                  <a:cubicBezTo>
                    <a:pt x="249" y="516"/>
                    <a:pt x="249" y="516"/>
                    <a:pt x="249" y="516"/>
                  </a:cubicBezTo>
                  <a:cubicBezTo>
                    <a:pt x="249" y="516"/>
                    <a:pt x="249" y="516"/>
                    <a:pt x="249" y="516"/>
                  </a:cubicBezTo>
                  <a:cubicBezTo>
                    <a:pt x="249" y="516"/>
                    <a:pt x="249" y="516"/>
                    <a:pt x="249" y="516"/>
                  </a:cubicBezTo>
                  <a:cubicBezTo>
                    <a:pt x="249" y="516"/>
                    <a:pt x="249" y="516"/>
                    <a:pt x="249" y="516"/>
                  </a:cubicBezTo>
                  <a:cubicBezTo>
                    <a:pt x="248" y="516"/>
                    <a:pt x="248" y="516"/>
                    <a:pt x="248" y="516"/>
                  </a:cubicBezTo>
                  <a:cubicBezTo>
                    <a:pt x="248" y="516"/>
                    <a:pt x="248" y="516"/>
                    <a:pt x="248" y="517"/>
                  </a:cubicBezTo>
                  <a:cubicBezTo>
                    <a:pt x="248" y="517"/>
                    <a:pt x="248" y="517"/>
                    <a:pt x="248" y="517"/>
                  </a:cubicBezTo>
                  <a:cubicBezTo>
                    <a:pt x="248" y="517"/>
                    <a:pt x="248" y="517"/>
                    <a:pt x="248" y="517"/>
                  </a:cubicBezTo>
                  <a:cubicBezTo>
                    <a:pt x="248" y="517"/>
                    <a:pt x="248" y="517"/>
                    <a:pt x="248" y="517"/>
                  </a:cubicBezTo>
                  <a:cubicBezTo>
                    <a:pt x="248" y="517"/>
                    <a:pt x="248" y="517"/>
                    <a:pt x="248" y="517"/>
                  </a:cubicBezTo>
                  <a:close/>
                  <a:moveTo>
                    <a:pt x="248" y="517"/>
                  </a:moveTo>
                  <a:cubicBezTo>
                    <a:pt x="248" y="517"/>
                    <a:pt x="248" y="517"/>
                    <a:pt x="248" y="517"/>
                  </a:cubicBezTo>
                  <a:cubicBezTo>
                    <a:pt x="248" y="517"/>
                    <a:pt x="248" y="517"/>
                    <a:pt x="248" y="517"/>
                  </a:cubicBezTo>
                  <a:cubicBezTo>
                    <a:pt x="248" y="517"/>
                    <a:pt x="248" y="517"/>
                    <a:pt x="248" y="517"/>
                  </a:cubicBezTo>
                  <a:cubicBezTo>
                    <a:pt x="248" y="517"/>
                    <a:pt x="248" y="517"/>
                    <a:pt x="248" y="517"/>
                  </a:cubicBezTo>
                  <a:cubicBezTo>
                    <a:pt x="248" y="517"/>
                    <a:pt x="248" y="517"/>
                    <a:pt x="248" y="517"/>
                  </a:cubicBezTo>
                  <a:cubicBezTo>
                    <a:pt x="248" y="517"/>
                    <a:pt x="248" y="517"/>
                    <a:pt x="248" y="517"/>
                  </a:cubicBezTo>
                  <a:cubicBezTo>
                    <a:pt x="248" y="517"/>
                    <a:pt x="248" y="517"/>
                    <a:pt x="248" y="517"/>
                  </a:cubicBezTo>
                  <a:cubicBezTo>
                    <a:pt x="248" y="517"/>
                    <a:pt x="248" y="517"/>
                    <a:pt x="248" y="517"/>
                  </a:cubicBezTo>
                  <a:close/>
                  <a:moveTo>
                    <a:pt x="195" y="535"/>
                  </a:moveTo>
                  <a:cubicBezTo>
                    <a:pt x="195" y="535"/>
                    <a:pt x="195" y="535"/>
                    <a:pt x="195" y="535"/>
                  </a:cubicBezTo>
                  <a:cubicBezTo>
                    <a:pt x="195" y="534"/>
                    <a:pt x="196" y="534"/>
                    <a:pt x="197" y="533"/>
                  </a:cubicBezTo>
                  <a:cubicBezTo>
                    <a:pt x="198" y="533"/>
                    <a:pt x="199" y="533"/>
                    <a:pt x="199" y="534"/>
                  </a:cubicBezTo>
                  <a:cubicBezTo>
                    <a:pt x="199" y="534"/>
                    <a:pt x="201" y="534"/>
                    <a:pt x="200" y="534"/>
                  </a:cubicBezTo>
                  <a:cubicBezTo>
                    <a:pt x="200" y="534"/>
                    <a:pt x="200" y="534"/>
                    <a:pt x="200" y="533"/>
                  </a:cubicBezTo>
                  <a:cubicBezTo>
                    <a:pt x="200" y="533"/>
                    <a:pt x="200" y="533"/>
                    <a:pt x="201" y="532"/>
                  </a:cubicBezTo>
                  <a:cubicBezTo>
                    <a:pt x="201" y="532"/>
                    <a:pt x="202" y="532"/>
                    <a:pt x="202" y="531"/>
                  </a:cubicBezTo>
                  <a:cubicBezTo>
                    <a:pt x="202" y="531"/>
                    <a:pt x="203" y="531"/>
                    <a:pt x="203" y="531"/>
                  </a:cubicBezTo>
                  <a:cubicBezTo>
                    <a:pt x="203" y="531"/>
                    <a:pt x="204" y="530"/>
                    <a:pt x="204" y="530"/>
                  </a:cubicBezTo>
                  <a:cubicBezTo>
                    <a:pt x="205" y="530"/>
                    <a:pt x="205" y="530"/>
                    <a:pt x="206" y="531"/>
                  </a:cubicBezTo>
                  <a:cubicBezTo>
                    <a:pt x="207" y="531"/>
                    <a:pt x="209" y="530"/>
                    <a:pt x="210" y="530"/>
                  </a:cubicBezTo>
                  <a:cubicBezTo>
                    <a:pt x="210" y="529"/>
                    <a:pt x="210" y="529"/>
                    <a:pt x="210" y="529"/>
                  </a:cubicBezTo>
                  <a:cubicBezTo>
                    <a:pt x="209" y="528"/>
                    <a:pt x="208" y="529"/>
                    <a:pt x="207" y="530"/>
                  </a:cubicBezTo>
                  <a:cubicBezTo>
                    <a:pt x="207" y="530"/>
                    <a:pt x="206" y="530"/>
                    <a:pt x="206" y="530"/>
                  </a:cubicBezTo>
                  <a:cubicBezTo>
                    <a:pt x="205" y="530"/>
                    <a:pt x="205" y="530"/>
                    <a:pt x="205" y="529"/>
                  </a:cubicBezTo>
                  <a:cubicBezTo>
                    <a:pt x="205" y="529"/>
                    <a:pt x="205" y="529"/>
                    <a:pt x="204" y="529"/>
                  </a:cubicBezTo>
                  <a:cubicBezTo>
                    <a:pt x="204" y="529"/>
                    <a:pt x="203" y="529"/>
                    <a:pt x="203" y="529"/>
                  </a:cubicBezTo>
                  <a:cubicBezTo>
                    <a:pt x="202" y="529"/>
                    <a:pt x="202" y="529"/>
                    <a:pt x="202" y="529"/>
                  </a:cubicBezTo>
                  <a:cubicBezTo>
                    <a:pt x="202" y="529"/>
                    <a:pt x="202" y="529"/>
                    <a:pt x="202" y="529"/>
                  </a:cubicBezTo>
                  <a:cubicBezTo>
                    <a:pt x="202" y="529"/>
                    <a:pt x="202" y="529"/>
                    <a:pt x="203" y="529"/>
                  </a:cubicBezTo>
                  <a:cubicBezTo>
                    <a:pt x="203" y="529"/>
                    <a:pt x="204" y="528"/>
                    <a:pt x="204" y="528"/>
                  </a:cubicBezTo>
                  <a:cubicBezTo>
                    <a:pt x="205" y="527"/>
                    <a:pt x="205" y="527"/>
                    <a:pt x="205" y="527"/>
                  </a:cubicBezTo>
                  <a:cubicBezTo>
                    <a:pt x="206" y="526"/>
                    <a:pt x="206" y="525"/>
                    <a:pt x="206" y="525"/>
                  </a:cubicBezTo>
                  <a:cubicBezTo>
                    <a:pt x="206" y="525"/>
                    <a:pt x="206" y="524"/>
                    <a:pt x="206" y="524"/>
                  </a:cubicBezTo>
                  <a:cubicBezTo>
                    <a:pt x="207" y="524"/>
                    <a:pt x="207" y="523"/>
                    <a:pt x="207" y="523"/>
                  </a:cubicBezTo>
                  <a:cubicBezTo>
                    <a:pt x="208" y="523"/>
                    <a:pt x="208" y="524"/>
                    <a:pt x="209" y="523"/>
                  </a:cubicBezTo>
                  <a:cubicBezTo>
                    <a:pt x="210" y="523"/>
                    <a:pt x="210" y="523"/>
                    <a:pt x="210" y="522"/>
                  </a:cubicBezTo>
                  <a:cubicBezTo>
                    <a:pt x="209" y="522"/>
                    <a:pt x="209" y="523"/>
                    <a:pt x="208" y="523"/>
                  </a:cubicBezTo>
                  <a:cubicBezTo>
                    <a:pt x="207" y="523"/>
                    <a:pt x="207" y="522"/>
                    <a:pt x="206" y="522"/>
                  </a:cubicBezTo>
                  <a:cubicBezTo>
                    <a:pt x="204" y="522"/>
                    <a:pt x="205" y="521"/>
                    <a:pt x="205" y="520"/>
                  </a:cubicBezTo>
                  <a:cubicBezTo>
                    <a:pt x="204" y="520"/>
                    <a:pt x="203" y="521"/>
                    <a:pt x="203" y="520"/>
                  </a:cubicBezTo>
                  <a:cubicBezTo>
                    <a:pt x="202" y="520"/>
                    <a:pt x="202" y="520"/>
                    <a:pt x="202" y="520"/>
                  </a:cubicBezTo>
                  <a:cubicBezTo>
                    <a:pt x="202" y="519"/>
                    <a:pt x="201" y="519"/>
                    <a:pt x="201" y="518"/>
                  </a:cubicBezTo>
                  <a:cubicBezTo>
                    <a:pt x="201" y="518"/>
                    <a:pt x="201" y="517"/>
                    <a:pt x="201" y="517"/>
                  </a:cubicBezTo>
                  <a:cubicBezTo>
                    <a:pt x="202" y="517"/>
                    <a:pt x="204" y="516"/>
                    <a:pt x="204" y="515"/>
                  </a:cubicBezTo>
                  <a:cubicBezTo>
                    <a:pt x="204" y="515"/>
                    <a:pt x="204" y="514"/>
                    <a:pt x="204" y="514"/>
                  </a:cubicBezTo>
                  <a:cubicBezTo>
                    <a:pt x="204" y="514"/>
                    <a:pt x="205" y="515"/>
                    <a:pt x="205" y="514"/>
                  </a:cubicBezTo>
                  <a:cubicBezTo>
                    <a:pt x="206" y="514"/>
                    <a:pt x="207" y="513"/>
                    <a:pt x="205" y="513"/>
                  </a:cubicBezTo>
                  <a:cubicBezTo>
                    <a:pt x="204" y="513"/>
                    <a:pt x="204" y="513"/>
                    <a:pt x="203" y="513"/>
                  </a:cubicBezTo>
                  <a:cubicBezTo>
                    <a:pt x="202" y="513"/>
                    <a:pt x="202" y="512"/>
                    <a:pt x="202" y="512"/>
                  </a:cubicBezTo>
                  <a:cubicBezTo>
                    <a:pt x="202" y="512"/>
                    <a:pt x="201" y="512"/>
                    <a:pt x="201" y="511"/>
                  </a:cubicBezTo>
                  <a:cubicBezTo>
                    <a:pt x="201" y="511"/>
                    <a:pt x="202" y="511"/>
                    <a:pt x="202" y="511"/>
                  </a:cubicBezTo>
                  <a:cubicBezTo>
                    <a:pt x="202" y="511"/>
                    <a:pt x="203" y="511"/>
                    <a:pt x="203" y="511"/>
                  </a:cubicBezTo>
                  <a:cubicBezTo>
                    <a:pt x="203" y="512"/>
                    <a:pt x="204" y="512"/>
                    <a:pt x="204" y="511"/>
                  </a:cubicBezTo>
                  <a:cubicBezTo>
                    <a:pt x="204" y="510"/>
                    <a:pt x="204" y="510"/>
                    <a:pt x="203" y="510"/>
                  </a:cubicBezTo>
                  <a:cubicBezTo>
                    <a:pt x="203" y="510"/>
                    <a:pt x="203" y="510"/>
                    <a:pt x="203" y="510"/>
                  </a:cubicBezTo>
                  <a:cubicBezTo>
                    <a:pt x="203" y="509"/>
                    <a:pt x="203" y="509"/>
                    <a:pt x="202" y="508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3" y="507"/>
                    <a:pt x="204" y="508"/>
                    <a:pt x="205" y="508"/>
                  </a:cubicBezTo>
                  <a:cubicBezTo>
                    <a:pt x="206" y="508"/>
                    <a:pt x="206" y="507"/>
                    <a:pt x="207" y="507"/>
                  </a:cubicBezTo>
                  <a:cubicBezTo>
                    <a:pt x="208" y="508"/>
                    <a:pt x="209" y="508"/>
                    <a:pt x="209" y="508"/>
                  </a:cubicBezTo>
                  <a:cubicBezTo>
                    <a:pt x="210" y="508"/>
                    <a:pt x="211" y="508"/>
                    <a:pt x="210" y="509"/>
                  </a:cubicBezTo>
                  <a:cubicBezTo>
                    <a:pt x="210" y="510"/>
                    <a:pt x="211" y="509"/>
                    <a:pt x="212" y="509"/>
                  </a:cubicBezTo>
                  <a:cubicBezTo>
                    <a:pt x="212" y="509"/>
                    <a:pt x="214" y="509"/>
                    <a:pt x="214" y="509"/>
                  </a:cubicBezTo>
                  <a:cubicBezTo>
                    <a:pt x="215" y="509"/>
                    <a:pt x="215" y="509"/>
                    <a:pt x="215" y="509"/>
                  </a:cubicBezTo>
                  <a:cubicBezTo>
                    <a:pt x="215" y="509"/>
                    <a:pt x="215" y="509"/>
                    <a:pt x="215" y="508"/>
                  </a:cubicBezTo>
                  <a:cubicBezTo>
                    <a:pt x="216" y="508"/>
                    <a:pt x="216" y="508"/>
                    <a:pt x="216" y="508"/>
                  </a:cubicBezTo>
                  <a:cubicBezTo>
                    <a:pt x="216" y="508"/>
                    <a:pt x="216" y="508"/>
                    <a:pt x="216" y="508"/>
                  </a:cubicBezTo>
                  <a:cubicBezTo>
                    <a:pt x="217" y="508"/>
                    <a:pt x="217" y="507"/>
                    <a:pt x="218" y="507"/>
                  </a:cubicBezTo>
                  <a:cubicBezTo>
                    <a:pt x="219" y="506"/>
                    <a:pt x="219" y="506"/>
                    <a:pt x="220" y="506"/>
                  </a:cubicBezTo>
                  <a:cubicBezTo>
                    <a:pt x="220" y="506"/>
                    <a:pt x="220" y="506"/>
                    <a:pt x="220" y="506"/>
                  </a:cubicBezTo>
                  <a:cubicBezTo>
                    <a:pt x="220" y="506"/>
                    <a:pt x="221" y="504"/>
                    <a:pt x="220" y="505"/>
                  </a:cubicBezTo>
                  <a:cubicBezTo>
                    <a:pt x="219" y="505"/>
                    <a:pt x="219" y="505"/>
                    <a:pt x="219" y="505"/>
                  </a:cubicBezTo>
                  <a:cubicBezTo>
                    <a:pt x="219" y="505"/>
                    <a:pt x="219" y="505"/>
                    <a:pt x="219" y="505"/>
                  </a:cubicBezTo>
                  <a:cubicBezTo>
                    <a:pt x="218" y="505"/>
                    <a:pt x="218" y="505"/>
                    <a:pt x="218" y="505"/>
                  </a:cubicBezTo>
                  <a:cubicBezTo>
                    <a:pt x="217" y="505"/>
                    <a:pt x="217" y="504"/>
                    <a:pt x="216" y="504"/>
                  </a:cubicBezTo>
                  <a:cubicBezTo>
                    <a:pt x="215" y="504"/>
                    <a:pt x="216" y="503"/>
                    <a:pt x="216" y="503"/>
                  </a:cubicBezTo>
                  <a:cubicBezTo>
                    <a:pt x="216" y="502"/>
                    <a:pt x="217" y="502"/>
                    <a:pt x="218" y="502"/>
                  </a:cubicBezTo>
                  <a:cubicBezTo>
                    <a:pt x="218" y="501"/>
                    <a:pt x="219" y="501"/>
                    <a:pt x="219" y="501"/>
                  </a:cubicBezTo>
                  <a:cubicBezTo>
                    <a:pt x="218" y="500"/>
                    <a:pt x="218" y="500"/>
                    <a:pt x="218" y="500"/>
                  </a:cubicBezTo>
                  <a:cubicBezTo>
                    <a:pt x="218" y="499"/>
                    <a:pt x="219" y="498"/>
                    <a:pt x="219" y="498"/>
                  </a:cubicBezTo>
                  <a:cubicBezTo>
                    <a:pt x="220" y="498"/>
                    <a:pt x="220" y="498"/>
                    <a:pt x="221" y="498"/>
                  </a:cubicBezTo>
                  <a:cubicBezTo>
                    <a:pt x="222" y="498"/>
                    <a:pt x="222" y="497"/>
                    <a:pt x="223" y="497"/>
                  </a:cubicBezTo>
                  <a:cubicBezTo>
                    <a:pt x="223" y="497"/>
                    <a:pt x="224" y="497"/>
                    <a:pt x="224" y="498"/>
                  </a:cubicBezTo>
                  <a:cubicBezTo>
                    <a:pt x="225" y="499"/>
                    <a:pt x="225" y="498"/>
                    <a:pt x="226" y="497"/>
                  </a:cubicBezTo>
                  <a:cubicBezTo>
                    <a:pt x="226" y="497"/>
                    <a:pt x="226" y="497"/>
                    <a:pt x="226" y="497"/>
                  </a:cubicBezTo>
                  <a:cubicBezTo>
                    <a:pt x="227" y="498"/>
                    <a:pt x="227" y="499"/>
                    <a:pt x="226" y="499"/>
                  </a:cubicBezTo>
                  <a:cubicBezTo>
                    <a:pt x="226" y="499"/>
                    <a:pt x="226" y="500"/>
                    <a:pt x="227" y="500"/>
                  </a:cubicBezTo>
                  <a:cubicBezTo>
                    <a:pt x="227" y="500"/>
                    <a:pt x="227" y="500"/>
                    <a:pt x="227" y="499"/>
                  </a:cubicBezTo>
                  <a:cubicBezTo>
                    <a:pt x="228" y="499"/>
                    <a:pt x="228" y="498"/>
                    <a:pt x="228" y="497"/>
                  </a:cubicBezTo>
                  <a:cubicBezTo>
                    <a:pt x="229" y="496"/>
                    <a:pt x="229" y="496"/>
                    <a:pt x="230" y="496"/>
                  </a:cubicBezTo>
                  <a:cubicBezTo>
                    <a:pt x="231" y="497"/>
                    <a:pt x="232" y="497"/>
                    <a:pt x="232" y="498"/>
                  </a:cubicBezTo>
                  <a:cubicBezTo>
                    <a:pt x="232" y="498"/>
                    <a:pt x="232" y="499"/>
                    <a:pt x="231" y="499"/>
                  </a:cubicBezTo>
                  <a:cubicBezTo>
                    <a:pt x="230" y="498"/>
                    <a:pt x="229" y="499"/>
                    <a:pt x="229" y="500"/>
                  </a:cubicBezTo>
                  <a:cubicBezTo>
                    <a:pt x="229" y="500"/>
                    <a:pt x="229" y="500"/>
                    <a:pt x="229" y="500"/>
                  </a:cubicBezTo>
                  <a:cubicBezTo>
                    <a:pt x="229" y="500"/>
                    <a:pt x="229" y="500"/>
                    <a:pt x="229" y="500"/>
                  </a:cubicBezTo>
                  <a:cubicBezTo>
                    <a:pt x="229" y="500"/>
                    <a:pt x="229" y="500"/>
                    <a:pt x="229" y="500"/>
                  </a:cubicBezTo>
                  <a:cubicBezTo>
                    <a:pt x="229" y="500"/>
                    <a:pt x="229" y="501"/>
                    <a:pt x="229" y="501"/>
                  </a:cubicBezTo>
                  <a:cubicBezTo>
                    <a:pt x="229" y="500"/>
                    <a:pt x="229" y="500"/>
                    <a:pt x="229" y="500"/>
                  </a:cubicBezTo>
                  <a:cubicBezTo>
                    <a:pt x="230" y="500"/>
                    <a:pt x="231" y="500"/>
                    <a:pt x="231" y="500"/>
                  </a:cubicBezTo>
                  <a:cubicBezTo>
                    <a:pt x="232" y="500"/>
                    <a:pt x="232" y="499"/>
                    <a:pt x="233" y="499"/>
                  </a:cubicBezTo>
                  <a:cubicBezTo>
                    <a:pt x="233" y="499"/>
                    <a:pt x="234" y="498"/>
                    <a:pt x="234" y="498"/>
                  </a:cubicBezTo>
                  <a:cubicBezTo>
                    <a:pt x="234" y="498"/>
                    <a:pt x="235" y="499"/>
                    <a:pt x="236" y="498"/>
                  </a:cubicBezTo>
                  <a:cubicBezTo>
                    <a:pt x="236" y="498"/>
                    <a:pt x="237" y="498"/>
                    <a:pt x="237" y="498"/>
                  </a:cubicBezTo>
                  <a:cubicBezTo>
                    <a:pt x="238" y="498"/>
                    <a:pt x="238" y="498"/>
                    <a:pt x="238" y="498"/>
                  </a:cubicBezTo>
                  <a:cubicBezTo>
                    <a:pt x="238" y="499"/>
                    <a:pt x="239" y="499"/>
                    <a:pt x="239" y="499"/>
                  </a:cubicBezTo>
                  <a:cubicBezTo>
                    <a:pt x="240" y="499"/>
                    <a:pt x="240" y="500"/>
                    <a:pt x="240" y="500"/>
                  </a:cubicBezTo>
                  <a:cubicBezTo>
                    <a:pt x="240" y="501"/>
                    <a:pt x="241" y="502"/>
                    <a:pt x="241" y="503"/>
                  </a:cubicBezTo>
                  <a:cubicBezTo>
                    <a:pt x="241" y="504"/>
                    <a:pt x="241" y="504"/>
                    <a:pt x="242" y="504"/>
                  </a:cubicBezTo>
                  <a:cubicBezTo>
                    <a:pt x="242" y="505"/>
                    <a:pt x="242" y="505"/>
                    <a:pt x="242" y="506"/>
                  </a:cubicBezTo>
                  <a:cubicBezTo>
                    <a:pt x="242" y="506"/>
                    <a:pt x="243" y="506"/>
                    <a:pt x="244" y="506"/>
                  </a:cubicBezTo>
                  <a:cubicBezTo>
                    <a:pt x="244" y="507"/>
                    <a:pt x="244" y="508"/>
                    <a:pt x="243" y="508"/>
                  </a:cubicBezTo>
                  <a:cubicBezTo>
                    <a:pt x="243" y="509"/>
                    <a:pt x="243" y="509"/>
                    <a:pt x="243" y="508"/>
                  </a:cubicBezTo>
                  <a:cubicBezTo>
                    <a:pt x="243" y="508"/>
                    <a:pt x="243" y="508"/>
                    <a:pt x="243" y="508"/>
                  </a:cubicBezTo>
                  <a:cubicBezTo>
                    <a:pt x="243" y="507"/>
                    <a:pt x="242" y="508"/>
                    <a:pt x="242" y="509"/>
                  </a:cubicBezTo>
                  <a:cubicBezTo>
                    <a:pt x="242" y="509"/>
                    <a:pt x="242" y="510"/>
                    <a:pt x="243" y="510"/>
                  </a:cubicBezTo>
                  <a:cubicBezTo>
                    <a:pt x="243" y="511"/>
                    <a:pt x="243" y="511"/>
                    <a:pt x="242" y="512"/>
                  </a:cubicBezTo>
                  <a:cubicBezTo>
                    <a:pt x="242" y="512"/>
                    <a:pt x="241" y="512"/>
                    <a:pt x="241" y="511"/>
                  </a:cubicBezTo>
                  <a:cubicBezTo>
                    <a:pt x="240" y="511"/>
                    <a:pt x="240" y="513"/>
                    <a:pt x="239" y="513"/>
                  </a:cubicBezTo>
                  <a:cubicBezTo>
                    <a:pt x="239" y="513"/>
                    <a:pt x="239" y="514"/>
                    <a:pt x="239" y="514"/>
                  </a:cubicBezTo>
                  <a:cubicBezTo>
                    <a:pt x="238" y="514"/>
                    <a:pt x="238" y="514"/>
                    <a:pt x="237" y="514"/>
                  </a:cubicBezTo>
                  <a:cubicBezTo>
                    <a:pt x="237" y="514"/>
                    <a:pt x="237" y="515"/>
                    <a:pt x="237" y="515"/>
                  </a:cubicBezTo>
                  <a:cubicBezTo>
                    <a:pt x="237" y="515"/>
                    <a:pt x="237" y="515"/>
                    <a:pt x="237" y="515"/>
                  </a:cubicBezTo>
                  <a:cubicBezTo>
                    <a:pt x="237" y="515"/>
                    <a:pt x="237" y="515"/>
                    <a:pt x="237" y="515"/>
                  </a:cubicBezTo>
                  <a:cubicBezTo>
                    <a:pt x="236" y="515"/>
                    <a:pt x="235" y="515"/>
                    <a:pt x="235" y="515"/>
                  </a:cubicBezTo>
                  <a:cubicBezTo>
                    <a:pt x="235" y="516"/>
                    <a:pt x="236" y="517"/>
                    <a:pt x="236" y="518"/>
                  </a:cubicBezTo>
                  <a:cubicBezTo>
                    <a:pt x="236" y="518"/>
                    <a:pt x="236" y="519"/>
                    <a:pt x="236" y="519"/>
                  </a:cubicBezTo>
                  <a:cubicBezTo>
                    <a:pt x="235" y="520"/>
                    <a:pt x="236" y="520"/>
                    <a:pt x="236" y="520"/>
                  </a:cubicBezTo>
                  <a:cubicBezTo>
                    <a:pt x="237" y="521"/>
                    <a:pt x="236" y="522"/>
                    <a:pt x="236" y="522"/>
                  </a:cubicBezTo>
                  <a:cubicBezTo>
                    <a:pt x="236" y="523"/>
                    <a:pt x="236" y="523"/>
                    <a:pt x="236" y="523"/>
                  </a:cubicBezTo>
                  <a:cubicBezTo>
                    <a:pt x="235" y="523"/>
                    <a:pt x="235" y="523"/>
                    <a:pt x="235" y="524"/>
                  </a:cubicBezTo>
                  <a:cubicBezTo>
                    <a:pt x="235" y="524"/>
                    <a:pt x="235" y="524"/>
                    <a:pt x="236" y="524"/>
                  </a:cubicBezTo>
                  <a:cubicBezTo>
                    <a:pt x="236" y="524"/>
                    <a:pt x="236" y="524"/>
                    <a:pt x="236" y="524"/>
                  </a:cubicBezTo>
                  <a:cubicBezTo>
                    <a:pt x="236" y="524"/>
                    <a:pt x="236" y="524"/>
                    <a:pt x="237" y="524"/>
                  </a:cubicBezTo>
                  <a:cubicBezTo>
                    <a:pt x="237" y="524"/>
                    <a:pt x="237" y="525"/>
                    <a:pt x="237" y="525"/>
                  </a:cubicBezTo>
                  <a:cubicBezTo>
                    <a:pt x="236" y="526"/>
                    <a:pt x="237" y="526"/>
                    <a:pt x="237" y="526"/>
                  </a:cubicBezTo>
                  <a:cubicBezTo>
                    <a:pt x="237" y="527"/>
                    <a:pt x="237" y="527"/>
                    <a:pt x="237" y="527"/>
                  </a:cubicBezTo>
                  <a:cubicBezTo>
                    <a:pt x="237" y="527"/>
                    <a:pt x="237" y="527"/>
                    <a:pt x="237" y="527"/>
                  </a:cubicBezTo>
                  <a:cubicBezTo>
                    <a:pt x="237" y="528"/>
                    <a:pt x="237" y="528"/>
                    <a:pt x="237" y="528"/>
                  </a:cubicBezTo>
                  <a:cubicBezTo>
                    <a:pt x="237" y="529"/>
                    <a:pt x="236" y="529"/>
                    <a:pt x="236" y="529"/>
                  </a:cubicBezTo>
                  <a:cubicBezTo>
                    <a:pt x="236" y="530"/>
                    <a:pt x="236" y="530"/>
                    <a:pt x="236" y="530"/>
                  </a:cubicBezTo>
                  <a:cubicBezTo>
                    <a:pt x="235" y="530"/>
                    <a:pt x="235" y="531"/>
                    <a:pt x="235" y="531"/>
                  </a:cubicBezTo>
                  <a:cubicBezTo>
                    <a:pt x="235" y="532"/>
                    <a:pt x="236" y="533"/>
                    <a:pt x="235" y="533"/>
                  </a:cubicBezTo>
                  <a:cubicBezTo>
                    <a:pt x="234" y="533"/>
                    <a:pt x="234" y="534"/>
                    <a:pt x="233" y="534"/>
                  </a:cubicBezTo>
                  <a:cubicBezTo>
                    <a:pt x="232" y="535"/>
                    <a:pt x="232" y="535"/>
                    <a:pt x="233" y="536"/>
                  </a:cubicBezTo>
                  <a:cubicBezTo>
                    <a:pt x="233" y="537"/>
                    <a:pt x="233" y="537"/>
                    <a:pt x="233" y="537"/>
                  </a:cubicBezTo>
                  <a:cubicBezTo>
                    <a:pt x="233" y="537"/>
                    <a:pt x="233" y="537"/>
                    <a:pt x="233" y="537"/>
                  </a:cubicBezTo>
                  <a:cubicBezTo>
                    <a:pt x="232" y="537"/>
                    <a:pt x="231" y="537"/>
                    <a:pt x="230" y="537"/>
                  </a:cubicBezTo>
                  <a:cubicBezTo>
                    <a:pt x="229" y="537"/>
                    <a:pt x="228" y="537"/>
                    <a:pt x="227" y="537"/>
                  </a:cubicBezTo>
                  <a:cubicBezTo>
                    <a:pt x="227" y="537"/>
                    <a:pt x="227" y="537"/>
                    <a:pt x="227" y="537"/>
                  </a:cubicBezTo>
                  <a:cubicBezTo>
                    <a:pt x="227" y="537"/>
                    <a:pt x="227" y="537"/>
                    <a:pt x="227" y="537"/>
                  </a:cubicBezTo>
                  <a:cubicBezTo>
                    <a:pt x="227" y="538"/>
                    <a:pt x="227" y="538"/>
                    <a:pt x="226" y="538"/>
                  </a:cubicBezTo>
                  <a:cubicBezTo>
                    <a:pt x="226" y="537"/>
                    <a:pt x="225" y="538"/>
                    <a:pt x="225" y="538"/>
                  </a:cubicBezTo>
                  <a:cubicBezTo>
                    <a:pt x="224" y="538"/>
                    <a:pt x="224" y="538"/>
                    <a:pt x="223" y="538"/>
                  </a:cubicBezTo>
                  <a:cubicBezTo>
                    <a:pt x="223" y="538"/>
                    <a:pt x="222" y="538"/>
                    <a:pt x="222" y="538"/>
                  </a:cubicBezTo>
                  <a:cubicBezTo>
                    <a:pt x="221" y="538"/>
                    <a:pt x="221" y="538"/>
                    <a:pt x="220" y="538"/>
                  </a:cubicBezTo>
                  <a:cubicBezTo>
                    <a:pt x="220" y="538"/>
                    <a:pt x="220" y="539"/>
                    <a:pt x="220" y="539"/>
                  </a:cubicBezTo>
                  <a:cubicBezTo>
                    <a:pt x="219" y="540"/>
                    <a:pt x="218" y="539"/>
                    <a:pt x="217" y="540"/>
                  </a:cubicBezTo>
                  <a:cubicBezTo>
                    <a:pt x="217" y="541"/>
                    <a:pt x="217" y="541"/>
                    <a:pt x="217" y="541"/>
                  </a:cubicBezTo>
                  <a:cubicBezTo>
                    <a:pt x="216" y="541"/>
                    <a:pt x="216" y="541"/>
                    <a:pt x="215" y="541"/>
                  </a:cubicBezTo>
                  <a:cubicBezTo>
                    <a:pt x="215" y="541"/>
                    <a:pt x="215" y="541"/>
                    <a:pt x="215" y="541"/>
                  </a:cubicBezTo>
                  <a:cubicBezTo>
                    <a:pt x="215" y="541"/>
                    <a:pt x="215" y="541"/>
                    <a:pt x="214" y="541"/>
                  </a:cubicBezTo>
                  <a:cubicBezTo>
                    <a:pt x="214" y="541"/>
                    <a:pt x="214" y="540"/>
                    <a:pt x="214" y="540"/>
                  </a:cubicBezTo>
                  <a:cubicBezTo>
                    <a:pt x="214" y="539"/>
                    <a:pt x="213" y="540"/>
                    <a:pt x="213" y="541"/>
                  </a:cubicBezTo>
                  <a:cubicBezTo>
                    <a:pt x="213" y="541"/>
                    <a:pt x="213" y="541"/>
                    <a:pt x="213" y="541"/>
                  </a:cubicBezTo>
                  <a:cubicBezTo>
                    <a:pt x="212" y="542"/>
                    <a:pt x="211" y="543"/>
                    <a:pt x="210" y="543"/>
                  </a:cubicBezTo>
                  <a:cubicBezTo>
                    <a:pt x="210" y="544"/>
                    <a:pt x="209" y="545"/>
                    <a:pt x="208" y="545"/>
                  </a:cubicBezTo>
                  <a:cubicBezTo>
                    <a:pt x="208" y="544"/>
                    <a:pt x="207" y="544"/>
                    <a:pt x="206" y="544"/>
                  </a:cubicBezTo>
                  <a:cubicBezTo>
                    <a:pt x="205" y="544"/>
                    <a:pt x="204" y="544"/>
                    <a:pt x="204" y="544"/>
                  </a:cubicBezTo>
                  <a:cubicBezTo>
                    <a:pt x="203" y="543"/>
                    <a:pt x="203" y="543"/>
                    <a:pt x="202" y="543"/>
                  </a:cubicBezTo>
                  <a:cubicBezTo>
                    <a:pt x="201" y="543"/>
                    <a:pt x="201" y="543"/>
                    <a:pt x="200" y="543"/>
                  </a:cubicBezTo>
                  <a:cubicBezTo>
                    <a:pt x="200" y="543"/>
                    <a:pt x="200" y="543"/>
                    <a:pt x="200" y="543"/>
                  </a:cubicBezTo>
                  <a:cubicBezTo>
                    <a:pt x="200" y="542"/>
                    <a:pt x="201" y="542"/>
                    <a:pt x="201" y="541"/>
                  </a:cubicBezTo>
                  <a:cubicBezTo>
                    <a:pt x="201" y="541"/>
                    <a:pt x="201" y="541"/>
                    <a:pt x="201" y="541"/>
                  </a:cubicBezTo>
                  <a:cubicBezTo>
                    <a:pt x="200" y="541"/>
                    <a:pt x="200" y="542"/>
                    <a:pt x="199" y="542"/>
                  </a:cubicBezTo>
                  <a:cubicBezTo>
                    <a:pt x="199" y="542"/>
                    <a:pt x="197" y="542"/>
                    <a:pt x="198" y="541"/>
                  </a:cubicBezTo>
                  <a:cubicBezTo>
                    <a:pt x="198" y="541"/>
                    <a:pt x="198" y="541"/>
                    <a:pt x="198" y="541"/>
                  </a:cubicBezTo>
                  <a:cubicBezTo>
                    <a:pt x="199" y="540"/>
                    <a:pt x="199" y="540"/>
                    <a:pt x="200" y="540"/>
                  </a:cubicBezTo>
                  <a:cubicBezTo>
                    <a:pt x="200" y="540"/>
                    <a:pt x="200" y="539"/>
                    <a:pt x="200" y="539"/>
                  </a:cubicBezTo>
                  <a:cubicBezTo>
                    <a:pt x="199" y="539"/>
                    <a:pt x="199" y="539"/>
                    <a:pt x="198" y="540"/>
                  </a:cubicBezTo>
                  <a:cubicBezTo>
                    <a:pt x="198" y="540"/>
                    <a:pt x="197" y="540"/>
                    <a:pt x="197" y="540"/>
                  </a:cubicBezTo>
                  <a:cubicBezTo>
                    <a:pt x="197" y="540"/>
                    <a:pt x="196" y="539"/>
                    <a:pt x="196" y="539"/>
                  </a:cubicBezTo>
                  <a:cubicBezTo>
                    <a:pt x="196" y="539"/>
                    <a:pt x="196" y="539"/>
                    <a:pt x="196" y="539"/>
                  </a:cubicBezTo>
                  <a:cubicBezTo>
                    <a:pt x="195" y="539"/>
                    <a:pt x="195" y="539"/>
                    <a:pt x="195" y="538"/>
                  </a:cubicBezTo>
                  <a:cubicBezTo>
                    <a:pt x="196" y="538"/>
                    <a:pt x="196" y="537"/>
                    <a:pt x="197" y="537"/>
                  </a:cubicBezTo>
                  <a:cubicBezTo>
                    <a:pt x="198" y="537"/>
                    <a:pt x="198" y="537"/>
                    <a:pt x="199" y="537"/>
                  </a:cubicBezTo>
                  <a:cubicBezTo>
                    <a:pt x="199" y="536"/>
                    <a:pt x="200" y="536"/>
                    <a:pt x="200" y="536"/>
                  </a:cubicBezTo>
                  <a:cubicBezTo>
                    <a:pt x="199" y="536"/>
                    <a:pt x="198" y="536"/>
                    <a:pt x="197" y="536"/>
                  </a:cubicBezTo>
                  <a:cubicBezTo>
                    <a:pt x="196" y="536"/>
                    <a:pt x="196" y="536"/>
                    <a:pt x="195" y="535"/>
                  </a:cubicBezTo>
                  <a:close/>
                  <a:moveTo>
                    <a:pt x="233" y="512"/>
                  </a:moveTo>
                  <a:cubicBezTo>
                    <a:pt x="233" y="512"/>
                    <a:pt x="233" y="512"/>
                    <a:pt x="233" y="513"/>
                  </a:cubicBezTo>
                  <a:cubicBezTo>
                    <a:pt x="233" y="513"/>
                    <a:pt x="234" y="513"/>
                    <a:pt x="234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3"/>
                    <a:pt x="235" y="513"/>
                    <a:pt x="235" y="513"/>
                  </a:cubicBezTo>
                  <a:cubicBezTo>
                    <a:pt x="235" y="513"/>
                    <a:pt x="235" y="513"/>
                    <a:pt x="235" y="513"/>
                  </a:cubicBezTo>
                  <a:cubicBezTo>
                    <a:pt x="234" y="513"/>
                    <a:pt x="234" y="513"/>
                    <a:pt x="234" y="513"/>
                  </a:cubicBezTo>
                  <a:cubicBezTo>
                    <a:pt x="234" y="513"/>
                    <a:pt x="233" y="513"/>
                    <a:pt x="233" y="512"/>
                  </a:cubicBezTo>
                  <a:close/>
                  <a:moveTo>
                    <a:pt x="231" y="509"/>
                  </a:moveTo>
                  <a:cubicBezTo>
                    <a:pt x="231" y="509"/>
                    <a:pt x="232" y="509"/>
                    <a:pt x="232" y="509"/>
                  </a:cubicBezTo>
                  <a:cubicBezTo>
                    <a:pt x="232" y="509"/>
                    <a:pt x="232" y="509"/>
                    <a:pt x="232" y="509"/>
                  </a:cubicBezTo>
                  <a:cubicBezTo>
                    <a:pt x="231" y="509"/>
                    <a:pt x="231" y="509"/>
                    <a:pt x="231" y="509"/>
                  </a:cubicBezTo>
                  <a:close/>
                  <a:moveTo>
                    <a:pt x="228" y="508"/>
                  </a:moveTo>
                  <a:cubicBezTo>
                    <a:pt x="228" y="508"/>
                    <a:pt x="228" y="508"/>
                    <a:pt x="228" y="508"/>
                  </a:cubicBezTo>
                  <a:cubicBezTo>
                    <a:pt x="229" y="508"/>
                    <a:pt x="229" y="508"/>
                    <a:pt x="230" y="508"/>
                  </a:cubicBezTo>
                  <a:cubicBezTo>
                    <a:pt x="230" y="508"/>
                    <a:pt x="230" y="508"/>
                    <a:pt x="230" y="508"/>
                  </a:cubicBezTo>
                  <a:cubicBezTo>
                    <a:pt x="230" y="508"/>
                    <a:pt x="230" y="508"/>
                    <a:pt x="229" y="508"/>
                  </a:cubicBezTo>
                  <a:cubicBezTo>
                    <a:pt x="229" y="508"/>
                    <a:pt x="229" y="508"/>
                    <a:pt x="228" y="508"/>
                  </a:cubicBezTo>
                  <a:close/>
                  <a:moveTo>
                    <a:pt x="228" y="508"/>
                  </a:moveTo>
                  <a:cubicBezTo>
                    <a:pt x="228" y="508"/>
                    <a:pt x="228" y="508"/>
                    <a:pt x="228" y="508"/>
                  </a:cubicBezTo>
                  <a:cubicBezTo>
                    <a:pt x="228" y="508"/>
                    <a:pt x="228" y="508"/>
                    <a:pt x="228" y="508"/>
                  </a:cubicBezTo>
                  <a:cubicBezTo>
                    <a:pt x="228" y="508"/>
                    <a:pt x="228" y="508"/>
                    <a:pt x="228" y="508"/>
                  </a:cubicBezTo>
                  <a:cubicBezTo>
                    <a:pt x="228" y="508"/>
                    <a:pt x="228" y="508"/>
                    <a:pt x="228" y="508"/>
                  </a:cubicBezTo>
                  <a:cubicBezTo>
                    <a:pt x="228" y="508"/>
                    <a:pt x="228" y="508"/>
                    <a:pt x="228" y="508"/>
                  </a:cubicBezTo>
                  <a:close/>
                  <a:moveTo>
                    <a:pt x="226" y="503"/>
                  </a:moveTo>
                  <a:cubicBezTo>
                    <a:pt x="226" y="503"/>
                    <a:pt x="226" y="503"/>
                    <a:pt x="226" y="503"/>
                  </a:cubicBezTo>
                  <a:cubicBezTo>
                    <a:pt x="226" y="503"/>
                    <a:pt x="226" y="503"/>
                    <a:pt x="226" y="502"/>
                  </a:cubicBezTo>
                  <a:cubicBezTo>
                    <a:pt x="226" y="502"/>
                    <a:pt x="226" y="503"/>
                    <a:pt x="226" y="503"/>
                  </a:cubicBezTo>
                  <a:cubicBezTo>
                    <a:pt x="226" y="503"/>
                    <a:pt x="226" y="503"/>
                    <a:pt x="226" y="503"/>
                  </a:cubicBezTo>
                  <a:close/>
                  <a:moveTo>
                    <a:pt x="225" y="503"/>
                  </a:moveTo>
                  <a:cubicBezTo>
                    <a:pt x="225" y="503"/>
                    <a:pt x="225" y="503"/>
                    <a:pt x="225" y="503"/>
                  </a:cubicBezTo>
                  <a:cubicBezTo>
                    <a:pt x="225" y="504"/>
                    <a:pt x="225" y="504"/>
                    <a:pt x="225" y="504"/>
                  </a:cubicBezTo>
                  <a:cubicBezTo>
                    <a:pt x="226" y="504"/>
                    <a:pt x="226" y="503"/>
                    <a:pt x="226" y="503"/>
                  </a:cubicBezTo>
                  <a:cubicBezTo>
                    <a:pt x="226" y="503"/>
                    <a:pt x="225" y="503"/>
                    <a:pt x="225" y="503"/>
                  </a:cubicBezTo>
                  <a:close/>
                  <a:moveTo>
                    <a:pt x="224" y="504"/>
                  </a:moveTo>
                  <a:cubicBezTo>
                    <a:pt x="224" y="504"/>
                    <a:pt x="224" y="503"/>
                    <a:pt x="225" y="503"/>
                  </a:cubicBezTo>
                  <a:cubicBezTo>
                    <a:pt x="225" y="503"/>
                    <a:pt x="224" y="503"/>
                    <a:pt x="224" y="503"/>
                  </a:cubicBezTo>
                  <a:cubicBezTo>
                    <a:pt x="224" y="504"/>
                    <a:pt x="224" y="504"/>
                    <a:pt x="224" y="504"/>
                  </a:cubicBezTo>
                  <a:close/>
                  <a:moveTo>
                    <a:pt x="224" y="510"/>
                  </a:moveTo>
                  <a:cubicBezTo>
                    <a:pt x="224" y="511"/>
                    <a:pt x="225" y="511"/>
                    <a:pt x="226" y="511"/>
                  </a:cubicBezTo>
                  <a:cubicBezTo>
                    <a:pt x="226" y="511"/>
                    <a:pt x="226" y="511"/>
                    <a:pt x="226" y="511"/>
                  </a:cubicBezTo>
                  <a:cubicBezTo>
                    <a:pt x="226" y="511"/>
                    <a:pt x="227" y="511"/>
                    <a:pt x="227" y="510"/>
                  </a:cubicBezTo>
                  <a:cubicBezTo>
                    <a:pt x="227" y="510"/>
                    <a:pt x="227" y="510"/>
                    <a:pt x="227" y="510"/>
                  </a:cubicBezTo>
                  <a:cubicBezTo>
                    <a:pt x="226" y="511"/>
                    <a:pt x="226" y="511"/>
                    <a:pt x="226" y="511"/>
                  </a:cubicBezTo>
                  <a:cubicBezTo>
                    <a:pt x="225" y="511"/>
                    <a:pt x="224" y="511"/>
                    <a:pt x="224" y="510"/>
                  </a:cubicBezTo>
                  <a:close/>
                  <a:moveTo>
                    <a:pt x="222" y="507"/>
                  </a:moveTo>
                  <a:cubicBezTo>
                    <a:pt x="222" y="507"/>
                    <a:pt x="222" y="507"/>
                    <a:pt x="222" y="507"/>
                  </a:cubicBezTo>
                  <a:cubicBezTo>
                    <a:pt x="222" y="507"/>
                    <a:pt x="222" y="507"/>
                    <a:pt x="222" y="507"/>
                  </a:cubicBezTo>
                  <a:cubicBezTo>
                    <a:pt x="222" y="507"/>
                    <a:pt x="222" y="507"/>
                    <a:pt x="222" y="507"/>
                  </a:cubicBezTo>
                  <a:close/>
                  <a:moveTo>
                    <a:pt x="221" y="508"/>
                  </a:moveTo>
                  <a:cubicBezTo>
                    <a:pt x="221" y="508"/>
                    <a:pt x="221" y="508"/>
                    <a:pt x="221" y="508"/>
                  </a:cubicBezTo>
                  <a:cubicBezTo>
                    <a:pt x="222" y="508"/>
                    <a:pt x="222" y="508"/>
                    <a:pt x="222" y="508"/>
                  </a:cubicBezTo>
                  <a:cubicBezTo>
                    <a:pt x="222" y="509"/>
                    <a:pt x="222" y="509"/>
                    <a:pt x="222" y="509"/>
                  </a:cubicBezTo>
                  <a:cubicBezTo>
                    <a:pt x="222" y="509"/>
                    <a:pt x="222" y="509"/>
                    <a:pt x="222" y="509"/>
                  </a:cubicBezTo>
                  <a:cubicBezTo>
                    <a:pt x="222" y="508"/>
                    <a:pt x="221" y="508"/>
                    <a:pt x="221" y="508"/>
                  </a:cubicBezTo>
                  <a:close/>
                  <a:moveTo>
                    <a:pt x="128" y="371"/>
                  </a:moveTo>
                  <a:cubicBezTo>
                    <a:pt x="128" y="371"/>
                    <a:pt x="127" y="371"/>
                    <a:pt x="127" y="371"/>
                  </a:cubicBezTo>
                  <a:cubicBezTo>
                    <a:pt x="127" y="371"/>
                    <a:pt x="127" y="371"/>
                    <a:pt x="126" y="372"/>
                  </a:cubicBezTo>
                  <a:cubicBezTo>
                    <a:pt x="125" y="372"/>
                    <a:pt x="126" y="373"/>
                    <a:pt x="127" y="373"/>
                  </a:cubicBezTo>
                  <a:cubicBezTo>
                    <a:pt x="127" y="373"/>
                    <a:pt x="127" y="373"/>
                    <a:pt x="127" y="373"/>
                  </a:cubicBezTo>
                  <a:cubicBezTo>
                    <a:pt x="128" y="373"/>
                    <a:pt x="128" y="373"/>
                    <a:pt x="129" y="373"/>
                  </a:cubicBezTo>
                  <a:cubicBezTo>
                    <a:pt x="129" y="372"/>
                    <a:pt x="129" y="372"/>
                    <a:pt x="129" y="372"/>
                  </a:cubicBezTo>
                  <a:cubicBezTo>
                    <a:pt x="129" y="371"/>
                    <a:pt x="129" y="371"/>
                    <a:pt x="128" y="371"/>
                  </a:cubicBezTo>
                  <a:close/>
                  <a:moveTo>
                    <a:pt x="190" y="340"/>
                  </a:moveTo>
                  <a:cubicBezTo>
                    <a:pt x="189" y="339"/>
                    <a:pt x="189" y="339"/>
                    <a:pt x="188" y="339"/>
                  </a:cubicBezTo>
                  <a:cubicBezTo>
                    <a:pt x="187" y="339"/>
                    <a:pt x="186" y="338"/>
                    <a:pt x="185" y="338"/>
                  </a:cubicBezTo>
                  <a:cubicBezTo>
                    <a:pt x="185" y="338"/>
                    <a:pt x="182" y="339"/>
                    <a:pt x="182" y="339"/>
                  </a:cubicBezTo>
                  <a:cubicBezTo>
                    <a:pt x="182" y="338"/>
                    <a:pt x="183" y="338"/>
                    <a:pt x="183" y="337"/>
                  </a:cubicBezTo>
                  <a:cubicBezTo>
                    <a:pt x="183" y="337"/>
                    <a:pt x="183" y="336"/>
                    <a:pt x="183" y="336"/>
                  </a:cubicBezTo>
                  <a:cubicBezTo>
                    <a:pt x="183" y="336"/>
                    <a:pt x="183" y="336"/>
                    <a:pt x="183" y="336"/>
                  </a:cubicBezTo>
                  <a:cubicBezTo>
                    <a:pt x="183" y="335"/>
                    <a:pt x="182" y="335"/>
                    <a:pt x="182" y="335"/>
                  </a:cubicBezTo>
                  <a:cubicBezTo>
                    <a:pt x="182" y="335"/>
                    <a:pt x="181" y="335"/>
                    <a:pt x="181" y="335"/>
                  </a:cubicBezTo>
                  <a:cubicBezTo>
                    <a:pt x="181" y="335"/>
                    <a:pt x="180" y="335"/>
                    <a:pt x="180" y="335"/>
                  </a:cubicBezTo>
                  <a:cubicBezTo>
                    <a:pt x="179" y="334"/>
                    <a:pt x="181" y="333"/>
                    <a:pt x="182" y="332"/>
                  </a:cubicBezTo>
                  <a:cubicBezTo>
                    <a:pt x="182" y="332"/>
                    <a:pt x="183" y="332"/>
                    <a:pt x="183" y="331"/>
                  </a:cubicBezTo>
                  <a:cubicBezTo>
                    <a:pt x="183" y="331"/>
                    <a:pt x="182" y="329"/>
                    <a:pt x="182" y="329"/>
                  </a:cubicBezTo>
                  <a:cubicBezTo>
                    <a:pt x="181" y="329"/>
                    <a:pt x="181" y="329"/>
                    <a:pt x="180" y="329"/>
                  </a:cubicBezTo>
                  <a:cubicBezTo>
                    <a:pt x="180" y="329"/>
                    <a:pt x="179" y="329"/>
                    <a:pt x="179" y="328"/>
                  </a:cubicBezTo>
                  <a:cubicBezTo>
                    <a:pt x="179" y="327"/>
                    <a:pt x="179" y="326"/>
                    <a:pt x="180" y="326"/>
                  </a:cubicBezTo>
                  <a:cubicBezTo>
                    <a:pt x="180" y="326"/>
                    <a:pt x="181" y="326"/>
                    <a:pt x="181" y="326"/>
                  </a:cubicBezTo>
                  <a:cubicBezTo>
                    <a:pt x="180" y="325"/>
                    <a:pt x="182" y="325"/>
                    <a:pt x="183" y="324"/>
                  </a:cubicBezTo>
                  <a:cubicBezTo>
                    <a:pt x="183" y="324"/>
                    <a:pt x="182" y="324"/>
                    <a:pt x="182" y="324"/>
                  </a:cubicBezTo>
                  <a:cubicBezTo>
                    <a:pt x="180" y="325"/>
                    <a:pt x="179" y="324"/>
                    <a:pt x="177" y="325"/>
                  </a:cubicBezTo>
                  <a:cubicBezTo>
                    <a:pt x="177" y="326"/>
                    <a:pt x="176" y="326"/>
                    <a:pt x="176" y="327"/>
                  </a:cubicBezTo>
                  <a:cubicBezTo>
                    <a:pt x="175" y="328"/>
                    <a:pt x="175" y="327"/>
                    <a:pt x="174" y="327"/>
                  </a:cubicBezTo>
                  <a:cubicBezTo>
                    <a:pt x="174" y="327"/>
                    <a:pt x="174" y="327"/>
                    <a:pt x="173" y="327"/>
                  </a:cubicBezTo>
                  <a:cubicBezTo>
                    <a:pt x="173" y="327"/>
                    <a:pt x="174" y="326"/>
                    <a:pt x="174" y="326"/>
                  </a:cubicBezTo>
                  <a:cubicBezTo>
                    <a:pt x="174" y="325"/>
                    <a:pt x="174" y="325"/>
                    <a:pt x="174" y="324"/>
                  </a:cubicBezTo>
                  <a:cubicBezTo>
                    <a:pt x="173" y="324"/>
                    <a:pt x="172" y="324"/>
                    <a:pt x="173" y="323"/>
                  </a:cubicBezTo>
                  <a:cubicBezTo>
                    <a:pt x="173" y="323"/>
                    <a:pt x="173" y="323"/>
                    <a:pt x="172" y="322"/>
                  </a:cubicBezTo>
                  <a:cubicBezTo>
                    <a:pt x="172" y="322"/>
                    <a:pt x="172" y="322"/>
                    <a:pt x="171" y="322"/>
                  </a:cubicBezTo>
                  <a:cubicBezTo>
                    <a:pt x="171" y="322"/>
                    <a:pt x="171" y="322"/>
                    <a:pt x="171" y="322"/>
                  </a:cubicBezTo>
                  <a:cubicBezTo>
                    <a:pt x="170" y="322"/>
                    <a:pt x="170" y="322"/>
                    <a:pt x="169" y="322"/>
                  </a:cubicBezTo>
                  <a:cubicBezTo>
                    <a:pt x="168" y="322"/>
                    <a:pt x="166" y="322"/>
                    <a:pt x="166" y="323"/>
                  </a:cubicBezTo>
                  <a:cubicBezTo>
                    <a:pt x="166" y="324"/>
                    <a:pt x="166" y="324"/>
                    <a:pt x="166" y="325"/>
                  </a:cubicBezTo>
                  <a:cubicBezTo>
                    <a:pt x="167" y="325"/>
                    <a:pt x="167" y="327"/>
                    <a:pt x="165" y="327"/>
                  </a:cubicBezTo>
                  <a:cubicBezTo>
                    <a:pt x="165" y="327"/>
                    <a:pt x="164" y="328"/>
                    <a:pt x="164" y="328"/>
                  </a:cubicBezTo>
                  <a:cubicBezTo>
                    <a:pt x="163" y="328"/>
                    <a:pt x="162" y="328"/>
                    <a:pt x="161" y="328"/>
                  </a:cubicBezTo>
                  <a:cubicBezTo>
                    <a:pt x="161" y="327"/>
                    <a:pt x="161" y="327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59" y="327"/>
                    <a:pt x="159" y="328"/>
                    <a:pt x="158" y="329"/>
                  </a:cubicBezTo>
                  <a:cubicBezTo>
                    <a:pt x="158" y="329"/>
                    <a:pt x="157" y="329"/>
                    <a:pt x="157" y="328"/>
                  </a:cubicBezTo>
                  <a:cubicBezTo>
                    <a:pt x="157" y="328"/>
                    <a:pt x="157" y="327"/>
                    <a:pt x="156" y="327"/>
                  </a:cubicBezTo>
                  <a:cubicBezTo>
                    <a:pt x="156" y="326"/>
                    <a:pt x="156" y="326"/>
                    <a:pt x="155" y="326"/>
                  </a:cubicBezTo>
                  <a:cubicBezTo>
                    <a:pt x="154" y="325"/>
                    <a:pt x="151" y="325"/>
                    <a:pt x="151" y="327"/>
                  </a:cubicBezTo>
                  <a:cubicBezTo>
                    <a:pt x="150" y="329"/>
                    <a:pt x="152" y="329"/>
                    <a:pt x="152" y="331"/>
                  </a:cubicBezTo>
                  <a:cubicBezTo>
                    <a:pt x="152" y="333"/>
                    <a:pt x="152" y="334"/>
                    <a:pt x="151" y="335"/>
                  </a:cubicBezTo>
                  <a:cubicBezTo>
                    <a:pt x="151" y="335"/>
                    <a:pt x="151" y="336"/>
                    <a:pt x="150" y="336"/>
                  </a:cubicBezTo>
                  <a:cubicBezTo>
                    <a:pt x="150" y="336"/>
                    <a:pt x="150" y="335"/>
                    <a:pt x="150" y="335"/>
                  </a:cubicBezTo>
                  <a:cubicBezTo>
                    <a:pt x="150" y="334"/>
                    <a:pt x="150" y="334"/>
                    <a:pt x="150" y="333"/>
                  </a:cubicBezTo>
                  <a:cubicBezTo>
                    <a:pt x="150" y="332"/>
                    <a:pt x="148" y="332"/>
                    <a:pt x="149" y="330"/>
                  </a:cubicBezTo>
                  <a:cubicBezTo>
                    <a:pt x="149" y="329"/>
                    <a:pt x="149" y="329"/>
                    <a:pt x="149" y="328"/>
                  </a:cubicBezTo>
                  <a:cubicBezTo>
                    <a:pt x="149" y="327"/>
                    <a:pt x="148" y="326"/>
                    <a:pt x="147" y="325"/>
                  </a:cubicBezTo>
                  <a:cubicBezTo>
                    <a:pt x="147" y="325"/>
                    <a:pt x="147" y="325"/>
                    <a:pt x="147" y="325"/>
                  </a:cubicBezTo>
                  <a:cubicBezTo>
                    <a:pt x="146" y="325"/>
                    <a:pt x="144" y="325"/>
                    <a:pt x="143" y="326"/>
                  </a:cubicBezTo>
                  <a:cubicBezTo>
                    <a:pt x="142" y="326"/>
                    <a:pt x="141" y="328"/>
                    <a:pt x="141" y="329"/>
                  </a:cubicBezTo>
                  <a:cubicBezTo>
                    <a:pt x="141" y="329"/>
                    <a:pt x="141" y="330"/>
                    <a:pt x="142" y="330"/>
                  </a:cubicBezTo>
                  <a:cubicBezTo>
                    <a:pt x="142" y="332"/>
                    <a:pt x="141" y="331"/>
                    <a:pt x="140" y="332"/>
                  </a:cubicBezTo>
                  <a:cubicBezTo>
                    <a:pt x="140" y="333"/>
                    <a:pt x="140" y="333"/>
                    <a:pt x="140" y="334"/>
                  </a:cubicBezTo>
                  <a:cubicBezTo>
                    <a:pt x="140" y="334"/>
                    <a:pt x="140" y="334"/>
                    <a:pt x="140" y="335"/>
                  </a:cubicBezTo>
                  <a:cubicBezTo>
                    <a:pt x="139" y="334"/>
                    <a:pt x="139" y="334"/>
                    <a:pt x="139" y="334"/>
                  </a:cubicBezTo>
                  <a:cubicBezTo>
                    <a:pt x="138" y="333"/>
                    <a:pt x="138" y="334"/>
                    <a:pt x="138" y="333"/>
                  </a:cubicBezTo>
                  <a:cubicBezTo>
                    <a:pt x="138" y="332"/>
                    <a:pt x="138" y="332"/>
                    <a:pt x="138" y="331"/>
                  </a:cubicBezTo>
                  <a:cubicBezTo>
                    <a:pt x="138" y="331"/>
                    <a:pt x="136" y="329"/>
                    <a:pt x="137" y="329"/>
                  </a:cubicBezTo>
                  <a:cubicBezTo>
                    <a:pt x="137" y="328"/>
                    <a:pt x="137" y="326"/>
                    <a:pt x="138" y="325"/>
                  </a:cubicBezTo>
                  <a:cubicBezTo>
                    <a:pt x="138" y="325"/>
                    <a:pt x="137" y="325"/>
                    <a:pt x="137" y="325"/>
                  </a:cubicBezTo>
                  <a:cubicBezTo>
                    <a:pt x="136" y="325"/>
                    <a:pt x="136" y="325"/>
                    <a:pt x="135" y="325"/>
                  </a:cubicBezTo>
                  <a:cubicBezTo>
                    <a:pt x="135" y="325"/>
                    <a:pt x="134" y="325"/>
                    <a:pt x="134" y="325"/>
                  </a:cubicBezTo>
                  <a:cubicBezTo>
                    <a:pt x="133" y="326"/>
                    <a:pt x="132" y="326"/>
                    <a:pt x="132" y="327"/>
                  </a:cubicBezTo>
                  <a:cubicBezTo>
                    <a:pt x="132" y="327"/>
                    <a:pt x="132" y="328"/>
                    <a:pt x="132" y="329"/>
                  </a:cubicBezTo>
                  <a:cubicBezTo>
                    <a:pt x="132" y="329"/>
                    <a:pt x="132" y="330"/>
                    <a:pt x="132" y="330"/>
                  </a:cubicBezTo>
                  <a:cubicBezTo>
                    <a:pt x="132" y="331"/>
                    <a:pt x="133" y="331"/>
                    <a:pt x="133" y="332"/>
                  </a:cubicBezTo>
                  <a:cubicBezTo>
                    <a:pt x="134" y="333"/>
                    <a:pt x="133" y="333"/>
                    <a:pt x="133" y="334"/>
                  </a:cubicBezTo>
                  <a:cubicBezTo>
                    <a:pt x="133" y="335"/>
                    <a:pt x="133" y="336"/>
                    <a:pt x="133" y="336"/>
                  </a:cubicBezTo>
                  <a:cubicBezTo>
                    <a:pt x="132" y="336"/>
                    <a:pt x="132" y="336"/>
                    <a:pt x="132" y="336"/>
                  </a:cubicBezTo>
                  <a:cubicBezTo>
                    <a:pt x="132" y="336"/>
                    <a:pt x="130" y="337"/>
                    <a:pt x="130" y="336"/>
                  </a:cubicBezTo>
                  <a:cubicBezTo>
                    <a:pt x="130" y="336"/>
                    <a:pt x="130" y="336"/>
                    <a:pt x="129" y="335"/>
                  </a:cubicBezTo>
                  <a:cubicBezTo>
                    <a:pt x="129" y="335"/>
                    <a:pt x="128" y="335"/>
                    <a:pt x="128" y="335"/>
                  </a:cubicBezTo>
                  <a:cubicBezTo>
                    <a:pt x="127" y="336"/>
                    <a:pt x="127" y="337"/>
                    <a:pt x="127" y="338"/>
                  </a:cubicBezTo>
                  <a:cubicBezTo>
                    <a:pt x="126" y="338"/>
                    <a:pt x="125" y="338"/>
                    <a:pt x="125" y="339"/>
                  </a:cubicBezTo>
                  <a:cubicBezTo>
                    <a:pt x="125" y="340"/>
                    <a:pt x="124" y="340"/>
                    <a:pt x="124" y="339"/>
                  </a:cubicBezTo>
                  <a:cubicBezTo>
                    <a:pt x="124" y="339"/>
                    <a:pt x="123" y="338"/>
                    <a:pt x="123" y="338"/>
                  </a:cubicBezTo>
                  <a:cubicBezTo>
                    <a:pt x="123" y="337"/>
                    <a:pt x="123" y="336"/>
                    <a:pt x="124" y="335"/>
                  </a:cubicBezTo>
                  <a:cubicBezTo>
                    <a:pt x="124" y="335"/>
                    <a:pt x="124" y="335"/>
                    <a:pt x="124" y="335"/>
                  </a:cubicBezTo>
                  <a:cubicBezTo>
                    <a:pt x="124" y="334"/>
                    <a:pt x="124" y="333"/>
                    <a:pt x="124" y="333"/>
                  </a:cubicBezTo>
                  <a:cubicBezTo>
                    <a:pt x="123" y="332"/>
                    <a:pt x="121" y="333"/>
                    <a:pt x="122" y="332"/>
                  </a:cubicBezTo>
                  <a:cubicBezTo>
                    <a:pt x="123" y="332"/>
                    <a:pt x="123" y="331"/>
                    <a:pt x="123" y="331"/>
                  </a:cubicBezTo>
                  <a:cubicBezTo>
                    <a:pt x="123" y="331"/>
                    <a:pt x="123" y="330"/>
                    <a:pt x="123" y="330"/>
                  </a:cubicBezTo>
                  <a:cubicBezTo>
                    <a:pt x="123" y="330"/>
                    <a:pt x="124" y="330"/>
                    <a:pt x="124" y="329"/>
                  </a:cubicBezTo>
                  <a:cubicBezTo>
                    <a:pt x="126" y="328"/>
                    <a:pt x="124" y="327"/>
                    <a:pt x="123" y="326"/>
                  </a:cubicBezTo>
                  <a:cubicBezTo>
                    <a:pt x="124" y="326"/>
                    <a:pt x="124" y="325"/>
                    <a:pt x="124" y="325"/>
                  </a:cubicBezTo>
                  <a:cubicBezTo>
                    <a:pt x="123" y="324"/>
                    <a:pt x="122" y="324"/>
                    <a:pt x="121" y="324"/>
                  </a:cubicBezTo>
                  <a:cubicBezTo>
                    <a:pt x="120" y="323"/>
                    <a:pt x="120" y="322"/>
                    <a:pt x="119" y="322"/>
                  </a:cubicBezTo>
                  <a:cubicBezTo>
                    <a:pt x="118" y="321"/>
                    <a:pt x="119" y="320"/>
                    <a:pt x="118" y="319"/>
                  </a:cubicBezTo>
                  <a:cubicBezTo>
                    <a:pt x="118" y="319"/>
                    <a:pt x="117" y="319"/>
                    <a:pt x="116" y="319"/>
                  </a:cubicBezTo>
                  <a:cubicBezTo>
                    <a:pt x="116" y="320"/>
                    <a:pt x="115" y="320"/>
                    <a:pt x="114" y="320"/>
                  </a:cubicBezTo>
                  <a:cubicBezTo>
                    <a:pt x="113" y="319"/>
                    <a:pt x="113" y="319"/>
                    <a:pt x="112" y="319"/>
                  </a:cubicBezTo>
                  <a:cubicBezTo>
                    <a:pt x="112" y="318"/>
                    <a:pt x="111" y="318"/>
                    <a:pt x="110" y="319"/>
                  </a:cubicBezTo>
                  <a:cubicBezTo>
                    <a:pt x="110" y="319"/>
                    <a:pt x="110" y="319"/>
                    <a:pt x="110" y="320"/>
                  </a:cubicBezTo>
                  <a:cubicBezTo>
                    <a:pt x="110" y="320"/>
                    <a:pt x="110" y="320"/>
                    <a:pt x="110" y="320"/>
                  </a:cubicBezTo>
                  <a:cubicBezTo>
                    <a:pt x="111" y="320"/>
                    <a:pt x="112" y="321"/>
                    <a:pt x="114" y="321"/>
                  </a:cubicBezTo>
                  <a:cubicBezTo>
                    <a:pt x="115" y="321"/>
                    <a:pt x="115" y="321"/>
                    <a:pt x="115" y="322"/>
                  </a:cubicBezTo>
                  <a:cubicBezTo>
                    <a:pt x="114" y="322"/>
                    <a:pt x="114" y="322"/>
                    <a:pt x="112" y="322"/>
                  </a:cubicBezTo>
                  <a:cubicBezTo>
                    <a:pt x="112" y="322"/>
                    <a:pt x="112" y="322"/>
                    <a:pt x="112" y="323"/>
                  </a:cubicBezTo>
                  <a:cubicBezTo>
                    <a:pt x="113" y="323"/>
                    <a:pt x="115" y="324"/>
                    <a:pt x="115" y="324"/>
                  </a:cubicBezTo>
                  <a:cubicBezTo>
                    <a:pt x="116" y="325"/>
                    <a:pt x="116" y="325"/>
                    <a:pt x="117" y="326"/>
                  </a:cubicBezTo>
                  <a:cubicBezTo>
                    <a:pt x="117" y="326"/>
                    <a:pt x="117" y="326"/>
                    <a:pt x="117" y="327"/>
                  </a:cubicBezTo>
                  <a:cubicBezTo>
                    <a:pt x="117" y="327"/>
                    <a:pt x="116" y="327"/>
                    <a:pt x="116" y="327"/>
                  </a:cubicBezTo>
                  <a:cubicBezTo>
                    <a:pt x="115" y="326"/>
                    <a:pt x="114" y="326"/>
                    <a:pt x="114" y="325"/>
                  </a:cubicBezTo>
                  <a:cubicBezTo>
                    <a:pt x="113" y="325"/>
                    <a:pt x="113" y="325"/>
                    <a:pt x="113" y="325"/>
                  </a:cubicBezTo>
                  <a:cubicBezTo>
                    <a:pt x="112" y="326"/>
                    <a:pt x="112" y="326"/>
                    <a:pt x="112" y="326"/>
                  </a:cubicBezTo>
                  <a:cubicBezTo>
                    <a:pt x="112" y="326"/>
                    <a:pt x="112" y="326"/>
                    <a:pt x="111" y="326"/>
                  </a:cubicBezTo>
                  <a:cubicBezTo>
                    <a:pt x="111" y="326"/>
                    <a:pt x="111" y="325"/>
                    <a:pt x="111" y="325"/>
                  </a:cubicBezTo>
                  <a:cubicBezTo>
                    <a:pt x="111" y="325"/>
                    <a:pt x="111" y="324"/>
                    <a:pt x="110" y="324"/>
                  </a:cubicBezTo>
                  <a:cubicBezTo>
                    <a:pt x="109" y="323"/>
                    <a:pt x="108" y="322"/>
                    <a:pt x="107" y="323"/>
                  </a:cubicBezTo>
                  <a:cubicBezTo>
                    <a:pt x="107" y="323"/>
                    <a:pt x="107" y="323"/>
                    <a:pt x="107" y="323"/>
                  </a:cubicBezTo>
                  <a:cubicBezTo>
                    <a:pt x="107" y="324"/>
                    <a:pt x="107" y="324"/>
                    <a:pt x="107" y="325"/>
                  </a:cubicBezTo>
                  <a:cubicBezTo>
                    <a:pt x="106" y="324"/>
                    <a:pt x="104" y="322"/>
                    <a:pt x="104" y="323"/>
                  </a:cubicBezTo>
                  <a:cubicBezTo>
                    <a:pt x="103" y="325"/>
                    <a:pt x="104" y="326"/>
                    <a:pt x="105" y="327"/>
                  </a:cubicBezTo>
                  <a:cubicBezTo>
                    <a:pt x="104" y="327"/>
                    <a:pt x="103" y="327"/>
                    <a:pt x="103" y="328"/>
                  </a:cubicBezTo>
                  <a:cubicBezTo>
                    <a:pt x="103" y="328"/>
                    <a:pt x="103" y="328"/>
                    <a:pt x="104" y="328"/>
                  </a:cubicBezTo>
                  <a:cubicBezTo>
                    <a:pt x="104" y="329"/>
                    <a:pt x="105" y="329"/>
                    <a:pt x="106" y="330"/>
                  </a:cubicBezTo>
                  <a:cubicBezTo>
                    <a:pt x="105" y="330"/>
                    <a:pt x="105" y="330"/>
                    <a:pt x="105" y="331"/>
                  </a:cubicBezTo>
                  <a:cubicBezTo>
                    <a:pt x="105" y="331"/>
                    <a:pt x="105" y="331"/>
                    <a:pt x="104" y="331"/>
                  </a:cubicBezTo>
                  <a:cubicBezTo>
                    <a:pt x="104" y="332"/>
                    <a:pt x="103" y="331"/>
                    <a:pt x="103" y="331"/>
                  </a:cubicBezTo>
                  <a:cubicBezTo>
                    <a:pt x="102" y="330"/>
                    <a:pt x="101" y="329"/>
                    <a:pt x="100" y="330"/>
                  </a:cubicBezTo>
                  <a:cubicBezTo>
                    <a:pt x="100" y="330"/>
                    <a:pt x="100" y="330"/>
                    <a:pt x="100" y="330"/>
                  </a:cubicBezTo>
                  <a:cubicBezTo>
                    <a:pt x="100" y="331"/>
                    <a:pt x="100" y="331"/>
                    <a:pt x="101" y="331"/>
                  </a:cubicBezTo>
                  <a:cubicBezTo>
                    <a:pt x="101" y="332"/>
                    <a:pt x="101" y="332"/>
                    <a:pt x="101" y="332"/>
                  </a:cubicBezTo>
                  <a:cubicBezTo>
                    <a:pt x="100" y="332"/>
                    <a:pt x="100" y="332"/>
                    <a:pt x="99" y="332"/>
                  </a:cubicBezTo>
                  <a:cubicBezTo>
                    <a:pt x="99" y="332"/>
                    <a:pt x="99" y="332"/>
                    <a:pt x="99" y="331"/>
                  </a:cubicBezTo>
                  <a:cubicBezTo>
                    <a:pt x="99" y="331"/>
                    <a:pt x="98" y="331"/>
                    <a:pt x="97" y="331"/>
                  </a:cubicBezTo>
                  <a:cubicBezTo>
                    <a:pt x="95" y="331"/>
                    <a:pt x="96" y="333"/>
                    <a:pt x="98" y="333"/>
                  </a:cubicBezTo>
                  <a:cubicBezTo>
                    <a:pt x="99" y="333"/>
                    <a:pt x="100" y="335"/>
                    <a:pt x="101" y="335"/>
                  </a:cubicBezTo>
                  <a:cubicBezTo>
                    <a:pt x="101" y="336"/>
                    <a:pt x="102" y="335"/>
                    <a:pt x="102" y="335"/>
                  </a:cubicBezTo>
                  <a:cubicBezTo>
                    <a:pt x="103" y="334"/>
                    <a:pt x="103" y="334"/>
                    <a:pt x="104" y="334"/>
                  </a:cubicBezTo>
                  <a:cubicBezTo>
                    <a:pt x="105" y="334"/>
                    <a:pt x="105" y="334"/>
                    <a:pt x="105" y="333"/>
                  </a:cubicBezTo>
                  <a:cubicBezTo>
                    <a:pt x="106" y="333"/>
                    <a:pt x="106" y="333"/>
                    <a:pt x="106" y="333"/>
                  </a:cubicBezTo>
                  <a:cubicBezTo>
                    <a:pt x="107" y="332"/>
                    <a:pt x="107" y="332"/>
                    <a:pt x="108" y="332"/>
                  </a:cubicBezTo>
                  <a:cubicBezTo>
                    <a:pt x="108" y="332"/>
                    <a:pt x="108" y="333"/>
                    <a:pt x="109" y="333"/>
                  </a:cubicBezTo>
                  <a:cubicBezTo>
                    <a:pt x="110" y="333"/>
                    <a:pt x="111" y="334"/>
                    <a:pt x="112" y="334"/>
                  </a:cubicBezTo>
                  <a:cubicBezTo>
                    <a:pt x="112" y="334"/>
                    <a:pt x="114" y="333"/>
                    <a:pt x="114" y="334"/>
                  </a:cubicBezTo>
                  <a:cubicBezTo>
                    <a:pt x="114" y="334"/>
                    <a:pt x="114" y="334"/>
                    <a:pt x="115" y="334"/>
                  </a:cubicBezTo>
                  <a:cubicBezTo>
                    <a:pt x="115" y="334"/>
                    <a:pt x="115" y="334"/>
                    <a:pt x="116" y="334"/>
                  </a:cubicBezTo>
                  <a:cubicBezTo>
                    <a:pt x="116" y="334"/>
                    <a:pt x="116" y="334"/>
                    <a:pt x="116" y="334"/>
                  </a:cubicBezTo>
                  <a:cubicBezTo>
                    <a:pt x="117" y="334"/>
                    <a:pt x="117" y="334"/>
                    <a:pt x="117" y="334"/>
                  </a:cubicBezTo>
                  <a:cubicBezTo>
                    <a:pt x="117" y="334"/>
                    <a:pt x="116" y="335"/>
                    <a:pt x="117" y="335"/>
                  </a:cubicBezTo>
                  <a:cubicBezTo>
                    <a:pt x="118" y="336"/>
                    <a:pt x="118" y="336"/>
                    <a:pt x="119" y="336"/>
                  </a:cubicBezTo>
                  <a:cubicBezTo>
                    <a:pt x="121" y="336"/>
                    <a:pt x="118" y="338"/>
                    <a:pt x="117" y="338"/>
                  </a:cubicBezTo>
                  <a:cubicBezTo>
                    <a:pt x="117" y="338"/>
                    <a:pt x="116" y="338"/>
                    <a:pt x="115" y="338"/>
                  </a:cubicBezTo>
                  <a:cubicBezTo>
                    <a:pt x="114" y="338"/>
                    <a:pt x="114" y="338"/>
                    <a:pt x="113" y="338"/>
                  </a:cubicBezTo>
                  <a:cubicBezTo>
                    <a:pt x="112" y="339"/>
                    <a:pt x="112" y="339"/>
                    <a:pt x="112" y="340"/>
                  </a:cubicBezTo>
                  <a:cubicBezTo>
                    <a:pt x="111" y="340"/>
                    <a:pt x="111" y="340"/>
                    <a:pt x="111" y="340"/>
                  </a:cubicBezTo>
                  <a:cubicBezTo>
                    <a:pt x="112" y="340"/>
                    <a:pt x="113" y="340"/>
                    <a:pt x="113" y="340"/>
                  </a:cubicBezTo>
                  <a:cubicBezTo>
                    <a:pt x="114" y="341"/>
                    <a:pt x="114" y="341"/>
                    <a:pt x="115" y="341"/>
                  </a:cubicBezTo>
                  <a:cubicBezTo>
                    <a:pt x="115" y="341"/>
                    <a:pt x="116" y="341"/>
                    <a:pt x="116" y="341"/>
                  </a:cubicBezTo>
                  <a:cubicBezTo>
                    <a:pt x="116" y="341"/>
                    <a:pt x="117" y="341"/>
                    <a:pt x="117" y="340"/>
                  </a:cubicBezTo>
                  <a:cubicBezTo>
                    <a:pt x="117" y="340"/>
                    <a:pt x="117" y="340"/>
                    <a:pt x="118" y="339"/>
                  </a:cubicBezTo>
                  <a:cubicBezTo>
                    <a:pt x="118" y="339"/>
                    <a:pt x="118" y="339"/>
                    <a:pt x="118" y="339"/>
                  </a:cubicBezTo>
                  <a:cubicBezTo>
                    <a:pt x="119" y="339"/>
                    <a:pt x="119" y="339"/>
                    <a:pt x="119" y="339"/>
                  </a:cubicBezTo>
                  <a:cubicBezTo>
                    <a:pt x="119" y="340"/>
                    <a:pt x="118" y="341"/>
                    <a:pt x="117" y="342"/>
                  </a:cubicBezTo>
                  <a:cubicBezTo>
                    <a:pt x="116" y="343"/>
                    <a:pt x="115" y="342"/>
                    <a:pt x="113" y="342"/>
                  </a:cubicBezTo>
                  <a:cubicBezTo>
                    <a:pt x="113" y="342"/>
                    <a:pt x="112" y="342"/>
                    <a:pt x="111" y="343"/>
                  </a:cubicBezTo>
                  <a:cubicBezTo>
                    <a:pt x="110" y="343"/>
                    <a:pt x="109" y="341"/>
                    <a:pt x="108" y="341"/>
                  </a:cubicBezTo>
                  <a:cubicBezTo>
                    <a:pt x="108" y="341"/>
                    <a:pt x="108" y="341"/>
                    <a:pt x="108" y="341"/>
                  </a:cubicBezTo>
                  <a:cubicBezTo>
                    <a:pt x="107" y="342"/>
                    <a:pt x="108" y="343"/>
                    <a:pt x="106" y="342"/>
                  </a:cubicBezTo>
                  <a:cubicBezTo>
                    <a:pt x="105" y="342"/>
                    <a:pt x="105" y="342"/>
                    <a:pt x="104" y="342"/>
                  </a:cubicBezTo>
                  <a:cubicBezTo>
                    <a:pt x="103" y="342"/>
                    <a:pt x="103" y="342"/>
                    <a:pt x="102" y="343"/>
                  </a:cubicBezTo>
                  <a:cubicBezTo>
                    <a:pt x="102" y="343"/>
                    <a:pt x="101" y="343"/>
                    <a:pt x="100" y="343"/>
                  </a:cubicBezTo>
                  <a:cubicBezTo>
                    <a:pt x="99" y="343"/>
                    <a:pt x="98" y="343"/>
                    <a:pt x="98" y="343"/>
                  </a:cubicBezTo>
                  <a:cubicBezTo>
                    <a:pt x="97" y="343"/>
                    <a:pt x="97" y="343"/>
                    <a:pt x="97" y="343"/>
                  </a:cubicBezTo>
                  <a:cubicBezTo>
                    <a:pt x="98" y="344"/>
                    <a:pt x="98" y="344"/>
                    <a:pt x="98" y="344"/>
                  </a:cubicBezTo>
                  <a:cubicBezTo>
                    <a:pt x="99" y="344"/>
                    <a:pt x="99" y="345"/>
                    <a:pt x="99" y="345"/>
                  </a:cubicBezTo>
                  <a:cubicBezTo>
                    <a:pt x="100" y="346"/>
                    <a:pt x="101" y="346"/>
                    <a:pt x="102" y="346"/>
                  </a:cubicBezTo>
                  <a:cubicBezTo>
                    <a:pt x="103" y="347"/>
                    <a:pt x="105" y="346"/>
                    <a:pt x="106" y="347"/>
                  </a:cubicBezTo>
                  <a:cubicBezTo>
                    <a:pt x="107" y="347"/>
                    <a:pt x="107" y="347"/>
                    <a:pt x="108" y="347"/>
                  </a:cubicBezTo>
                  <a:cubicBezTo>
                    <a:pt x="109" y="347"/>
                    <a:pt x="110" y="347"/>
                    <a:pt x="111" y="347"/>
                  </a:cubicBezTo>
                  <a:cubicBezTo>
                    <a:pt x="112" y="348"/>
                    <a:pt x="110" y="348"/>
                    <a:pt x="110" y="349"/>
                  </a:cubicBezTo>
                  <a:cubicBezTo>
                    <a:pt x="110" y="350"/>
                    <a:pt x="111" y="350"/>
                    <a:pt x="111" y="351"/>
                  </a:cubicBezTo>
                  <a:cubicBezTo>
                    <a:pt x="112" y="351"/>
                    <a:pt x="112" y="352"/>
                    <a:pt x="113" y="353"/>
                  </a:cubicBezTo>
                  <a:cubicBezTo>
                    <a:pt x="113" y="353"/>
                    <a:pt x="114" y="352"/>
                    <a:pt x="114" y="352"/>
                  </a:cubicBezTo>
                  <a:cubicBezTo>
                    <a:pt x="115" y="352"/>
                    <a:pt x="116" y="351"/>
                    <a:pt x="117" y="351"/>
                  </a:cubicBezTo>
                  <a:cubicBezTo>
                    <a:pt x="116" y="353"/>
                    <a:pt x="113" y="353"/>
                    <a:pt x="112" y="355"/>
                  </a:cubicBezTo>
                  <a:cubicBezTo>
                    <a:pt x="112" y="355"/>
                    <a:pt x="112" y="355"/>
                    <a:pt x="112" y="355"/>
                  </a:cubicBezTo>
                  <a:cubicBezTo>
                    <a:pt x="114" y="356"/>
                    <a:pt x="115" y="355"/>
                    <a:pt x="117" y="354"/>
                  </a:cubicBezTo>
                  <a:cubicBezTo>
                    <a:pt x="117" y="354"/>
                    <a:pt x="118" y="354"/>
                    <a:pt x="119" y="354"/>
                  </a:cubicBezTo>
                  <a:cubicBezTo>
                    <a:pt x="119" y="354"/>
                    <a:pt x="119" y="354"/>
                    <a:pt x="119" y="355"/>
                  </a:cubicBezTo>
                  <a:cubicBezTo>
                    <a:pt x="120" y="355"/>
                    <a:pt x="120" y="355"/>
                    <a:pt x="119" y="356"/>
                  </a:cubicBezTo>
                  <a:cubicBezTo>
                    <a:pt x="118" y="356"/>
                    <a:pt x="118" y="356"/>
                    <a:pt x="117" y="356"/>
                  </a:cubicBezTo>
                  <a:cubicBezTo>
                    <a:pt x="116" y="357"/>
                    <a:pt x="116" y="357"/>
                    <a:pt x="115" y="357"/>
                  </a:cubicBezTo>
                  <a:cubicBezTo>
                    <a:pt x="115" y="357"/>
                    <a:pt x="114" y="356"/>
                    <a:pt x="114" y="356"/>
                  </a:cubicBezTo>
                  <a:cubicBezTo>
                    <a:pt x="113" y="356"/>
                    <a:pt x="113" y="357"/>
                    <a:pt x="113" y="357"/>
                  </a:cubicBezTo>
                  <a:cubicBezTo>
                    <a:pt x="113" y="357"/>
                    <a:pt x="113" y="358"/>
                    <a:pt x="112" y="358"/>
                  </a:cubicBezTo>
                  <a:cubicBezTo>
                    <a:pt x="112" y="358"/>
                    <a:pt x="111" y="358"/>
                    <a:pt x="111" y="359"/>
                  </a:cubicBezTo>
                  <a:cubicBezTo>
                    <a:pt x="110" y="359"/>
                    <a:pt x="109" y="359"/>
                    <a:pt x="109" y="359"/>
                  </a:cubicBezTo>
                  <a:cubicBezTo>
                    <a:pt x="108" y="359"/>
                    <a:pt x="108" y="358"/>
                    <a:pt x="107" y="358"/>
                  </a:cubicBezTo>
                  <a:cubicBezTo>
                    <a:pt x="107" y="358"/>
                    <a:pt x="107" y="358"/>
                    <a:pt x="107" y="358"/>
                  </a:cubicBezTo>
                  <a:cubicBezTo>
                    <a:pt x="106" y="359"/>
                    <a:pt x="106" y="360"/>
                    <a:pt x="106" y="361"/>
                  </a:cubicBezTo>
                  <a:cubicBezTo>
                    <a:pt x="107" y="362"/>
                    <a:pt x="106" y="364"/>
                    <a:pt x="107" y="364"/>
                  </a:cubicBezTo>
                  <a:cubicBezTo>
                    <a:pt x="108" y="364"/>
                    <a:pt x="109" y="364"/>
                    <a:pt x="110" y="364"/>
                  </a:cubicBezTo>
                  <a:cubicBezTo>
                    <a:pt x="111" y="364"/>
                    <a:pt x="112" y="364"/>
                    <a:pt x="113" y="364"/>
                  </a:cubicBezTo>
                  <a:cubicBezTo>
                    <a:pt x="114" y="364"/>
                    <a:pt x="114" y="364"/>
                    <a:pt x="115" y="364"/>
                  </a:cubicBezTo>
                  <a:cubicBezTo>
                    <a:pt x="116" y="363"/>
                    <a:pt x="116" y="363"/>
                    <a:pt x="117" y="363"/>
                  </a:cubicBezTo>
                  <a:cubicBezTo>
                    <a:pt x="118" y="363"/>
                    <a:pt x="118" y="364"/>
                    <a:pt x="119" y="364"/>
                  </a:cubicBezTo>
                  <a:cubicBezTo>
                    <a:pt x="119" y="364"/>
                    <a:pt x="119" y="364"/>
                    <a:pt x="119" y="364"/>
                  </a:cubicBezTo>
                  <a:cubicBezTo>
                    <a:pt x="120" y="363"/>
                    <a:pt x="121" y="363"/>
                    <a:pt x="122" y="364"/>
                  </a:cubicBezTo>
                  <a:cubicBezTo>
                    <a:pt x="122" y="364"/>
                    <a:pt x="122" y="364"/>
                    <a:pt x="123" y="364"/>
                  </a:cubicBezTo>
                  <a:cubicBezTo>
                    <a:pt x="123" y="364"/>
                    <a:pt x="124" y="364"/>
                    <a:pt x="124" y="364"/>
                  </a:cubicBezTo>
                  <a:cubicBezTo>
                    <a:pt x="126" y="363"/>
                    <a:pt x="125" y="365"/>
                    <a:pt x="125" y="366"/>
                  </a:cubicBezTo>
                  <a:cubicBezTo>
                    <a:pt x="125" y="366"/>
                    <a:pt x="124" y="367"/>
                    <a:pt x="125" y="367"/>
                  </a:cubicBezTo>
                  <a:cubicBezTo>
                    <a:pt x="125" y="368"/>
                    <a:pt x="126" y="368"/>
                    <a:pt x="127" y="369"/>
                  </a:cubicBezTo>
                  <a:cubicBezTo>
                    <a:pt x="127" y="369"/>
                    <a:pt x="127" y="369"/>
                    <a:pt x="128" y="370"/>
                  </a:cubicBezTo>
                  <a:cubicBezTo>
                    <a:pt x="128" y="370"/>
                    <a:pt x="129" y="370"/>
                    <a:pt x="129" y="369"/>
                  </a:cubicBezTo>
                  <a:cubicBezTo>
                    <a:pt x="130" y="369"/>
                    <a:pt x="130" y="368"/>
                    <a:pt x="130" y="367"/>
                  </a:cubicBezTo>
                  <a:cubicBezTo>
                    <a:pt x="131" y="368"/>
                    <a:pt x="132" y="368"/>
                    <a:pt x="132" y="368"/>
                  </a:cubicBezTo>
                  <a:cubicBezTo>
                    <a:pt x="133" y="369"/>
                    <a:pt x="134" y="369"/>
                    <a:pt x="135" y="370"/>
                  </a:cubicBezTo>
                  <a:cubicBezTo>
                    <a:pt x="135" y="371"/>
                    <a:pt x="135" y="371"/>
                    <a:pt x="136" y="371"/>
                  </a:cubicBezTo>
                  <a:cubicBezTo>
                    <a:pt x="137" y="371"/>
                    <a:pt x="139" y="371"/>
                    <a:pt x="140" y="371"/>
                  </a:cubicBezTo>
                  <a:cubicBezTo>
                    <a:pt x="141" y="372"/>
                    <a:pt x="142" y="371"/>
                    <a:pt x="143" y="371"/>
                  </a:cubicBezTo>
                  <a:cubicBezTo>
                    <a:pt x="144" y="371"/>
                    <a:pt x="144" y="371"/>
                    <a:pt x="144" y="370"/>
                  </a:cubicBezTo>
                  <a:cubicBezTo>
                    <a:pt x="144" y="370"/>
                    <a:pt x="144" y="369"/>
                    <a:pt x="144" y="368"/>
                  </a:cubicBezTo>
                  <a:cubicBezTo>
                    <a:pt x="144" y="369"/>
                    <a:pt x="145" y="369"/>
                    <a:pt x="146" y="369"/>
                  </a:cubicBezTo>
                  <a:cubicBezTo>
                    <a:pt x="146" y="370"/>
                    <a:pt x="147" y="369"/>
                    <a:pt x="147" y="369"/>
                  </a:cubicBezTo>
                  <a:cubicBezTo>
                    <a:pt x="149" y="369"/>
                    <a:pt x="150" y="367"/>
                    <a:pt x="150" y="366"/>
                  </a:cubicBezTo>
                  <a:cubicBezTo>
                    <a:pt x="150" y="366"/>
                    <a:pt x="151" y="366"/>
                    <a:pt x="152" y="366"/>
                  </a:cubicBezTo>
                  <a:cubicBezTo>
                    <a:pt x="152" y="366"/>
                    <a:pt x="152" y="367"/>
                    <a:pt x="152" y="367"/>
                  </a:cubicBezTo>
                  <a:cubicBezTo>
                    <a:pt x="152" y="367"/>
                    <a:pt x="152" y="367"/>
                    <a:pt x="152" y="367"/>
                  </a:cubicBezTo>
                  <a:cubicBezTo>
                    <a:pt x="152" y="367"/>
                    <a:pt x="153" y="367"/>
                    <a:pt x="153" y="367"/>
                  </a:cubicBezTo>
                  <a:cubicBezTo>
                    <a:pt x="154" y="367"/>
                    <a:pt x="154" y="366"/>
                    <a:pt x="154" y="366"/>
                  </a:cubicBezTo>
                  <a:cubicBezTo>
                    <a:pt x="155" y="366"/>
                    <a:pt x="156" y="365"/>
                    <a:pt x="157" y="365"/>
                  </a:cubicBezTo>
                  <a:cubicBezTo>
                    <a:pt x="157" y="365"/>
                    <a:pt x="158" y="365"/>
                    <a:pt x="158" y="364"/>
                  </a:cubicBezTo>
                  <a:cubicBezTo>
                    <a:pt x="158" y="365"/>
                    <a:pt x="158" y="365"/>
                    <a:pt x="158" y="365"/>
                  </a:cubicBezTo>
                  <a:cubicBezTo>
                    <a:pt x="159" y="365"/>
                    <a:pt x="160" y="365"/>
                    <a:pt x="161" y="365"/>
                  </a:cubicBezTo>
                  <a:cubicBezTo>
                    <a:pt x="161" y="365"/>
                    <a:pt x="161" y="365"/>
                    <a:pt x="161" y="365"/>
                  </a:cubicBezTo>
                  <a:cubicBezTo>
                    <a:pt x="161" y="365"/>
                    <a:pt x="162" y="364"/>
                    <a:pt x="163" y="364"/>
                  </a:cubicBezTo>
                  <a:cubicBezTo>
                    <a:pt x="164" y="363"/>
                    <a:pt x="164" y="363"/>
                    <a:pt x="165" y="362"/>
                  </a:cubicBezTo>
                  <a:cubicBezTo>
                    <a:pt x="166" y="361"/>
                    <a:pt x="166" y="361"/>
                    <a:pt x="167" y="360"/>
                  </a:cubicBezTo>
                  <a:cubicBezTo>
                    <a:pt x="168" y="360"/>
                    <a:pt x="168" y="359"/>
                    <a:pt x="169" y="359"/>
                  </a:cubicBezTo>
                  <a:cubicBezTo>
                    <a:pt x="169" y="359"/>
                    <a:pt x="170" y="359"/>
                    <a:pt x="170" y="359"/>
                  </a:cubicBezTo>
                  <a:cubicBezTo>
                    <a:pt x="171" y="359"/>
                    <a:pt x="172" y="359"/>
                    <a:pt x="172" y="359"/>
                  </a:cubicBezTo>
                  <a:cubicBezTo>
                    <a:pt x="173" y="358"/>
                    <a:pt x="173" y="358"/>
                    <a:pt x="174" y="358"/>
                  </a:cubicBezTo>
                  <a:cubicBezTo>
                    <a:pt x="174" y="358"/>
                    <a:pt x="174" y="357"/>
                    <a:pt x="174" y="356"/>
                  </a:cubicBezTo>
                  <a:cubicBezTo>
                    <a:pt x="174" y="356"/>
                    <a:pt x="175" y="355"/>
                    <a:pt x="175" y="356"/>
                  </a:cubicBezTo>
                  <a:cubicBezTo>
                    <a:pt x="175" y="356"/>
                    <a:pt x="175" y="357"/>
                    <a:pt x="175" y="357"/>
                  </a:cubicBezTo>
                  <a:cubicBezTo>
                    <a:pt x="175" y="357"/>
                    <a:pt x="175" y="357"/>
                    <a:pt x="176" y="357"/>
                  </a:cubicBezTo>
                  <a:cubicBezTo>
                    <a:pt x="177" y="357"/>
                    <a:pt x="178" y="357"/>
                    <a:pt x="179" y="357"/>
                  </a:cubicBezTo>
                  <a:cubicBezTo>
                    <a:pt x="180" y="356"/>
                    <a:pt x="179" y="353"/>
                    <a:pt x="181" y="353"/>
                  </a:cubicBezTo>
                  <a:cubicBezTo>
                    <a:pt x="181" y="353"/>
                    <a:pt x="181" y="353"/>
                    <a:pt x="181" y="352"/>
                  </a:cubicBezTo>
                  <a:cubicBezTo>
                    <a:pt x="182" y="352"/>
                    <a:pt x="181" y="351"/>
                    <a:pt x="181" y="351"/>
                  </a:cubicBezTo>
                  <a:cubicBezTo>
                    <a:pt x="181" y="350"/>
                    <a:pt x="181" y="350"/>
                    <a:pt x="182" y="350"/>
                  </a:cubicBezTo>
                  <a:cubicBezTo>
                    <a:pt x="182" y="350"/>
                    <a:pt x="183" y="351"/>
                    <a:pt x="183" y="351"/>
                  </a:cubicBezTo>
                  <a:cubicBezTo>
                    <a:pt x="183" y="352"/>
                    <a:pt x="184" y="352"/>
                    <a:pt x="184" y="352"/>
                  </a:cubicBezTo>
                  <a:cubicBezTo>
                    <a:pt x="184" y="352"/>
                    <a:pt x="184" y="353"/>
                    <a:pt x="184" y="352"/>
                  </a:cubicBezTo>
                  <a:cubicBezTo>
                    <a:pt x="185" y="352"/>
                    <a:pt x="186" y="351"/>
                    <a:pt x="186" y="351"/>
                  </a:cubicBezTo>
                  <a:cubicBezTo>
                    <a:pt x="187" y="350"/>
                    <a:pt x="186" y="350"/>
                    <a:pt x="186" y="349"/>
                  </a:cubicBezTo>
                  <a:cubicBezTo>
                    <a:pt x="186" y="348"/>
                    <a:pt x="185" y="347"/>
                    <a:pt x="184" y="347"/>
                  </a:cubicBezTo>
                  <a:cubicBezTo>
                    <a:pt x="183" y="346"/>
                    <a:pt x="183" y="345"/>
                    <a:pt x="184" y="345"/>
                  </a:cubicBezTo>
                  <a:cubicBezTo>
                    <a:pt x="184" y="344"/>
                    <a:pt x="185" y="344"/>
                    <a:pt x="185" y="343"/>
                  </a:cubicBezTo>
                  <a:cubicBezTo>
                    <a:pt x="185" y="343"/>
                    <a:pt x="185" y="343"/>
                    <a:pt x="185" y="343"/>
                  </a:cubicBezTo>
                  <a:cubicBezTo>
                    <a:pt x="184" y="343"/>
                    <a:pt x="185" y="342"/>
                    <a:pt x="185" y="342"/>
                  </a:cubicBezTo>
                  <a:cubicBezTo>
                    <a:pt x="186" y="341"/>
                    <a:pt x="187" y="342"/>
                    <a:pt x="187" y="341"/>
                  </a:cubicBezTo>
                  <a:cubicBezTo>
                    <a:pt x="188" y="341"/>
                    <a:pt x="189" y="341"/>
                    <a:pt x="190" y="340"/>
                  </a:cubicBezTo>
                  <a:cubicBezTo>
                    <a:pt x="190" y="340"/>
                    <a:pt x="190" y="340"/>
                    <a:pt x="190" y="340"/>
                  </a:cubicBezTo>
                  <a:close/>
                  <a:moveTo>
                    <a:pt x="265" y="571"/>
                  </a:moveTo>
                  <a:cubicBezTo>
                    <a:pt x="265" y="571"/>
                    <a:pt x="265" y="571"/>
                    <a:pt x="265" y="571"/>
                  </a:cubicBezTo>
                  <a:cubicBezTo>
                    <a:pt x="265" y="571"/>
                    <a:pt x="265" y="571"/>
                    <a:pt x="264" y="571"/>
                  </a:cubicBezTo>
                  <a:cubicBezTo>
                    <a:pt x="264" y="572"/>
                    <a:pt x="264" y="572"/>
                    <a:pt x="264" y="572"/>
                  </a:cubicBezTo>
                  <a:cubicBezTo>
                    <a:pt x="264" y="572"/>
                    <a:pt x="264" y="572"/>
                    <a:pt x="264" y="572"/>
                  </a:cubicBezTo>
                  <a:cubicBezTo>
                    <a:pt x="264" y="572"/>
                    <a:pt x="264" y="572"/>
                    <a:pt x="264" y="572"/>
                  </a:cubicBezTo>
                  <a:cubicBezTo>
                    <a:pt x="264" y="572"/>
                    <a:pt x="264" y="572"/>
                    <a:pt x="264" y="572"/>
                  </a:cubicBezTo>
                  <a:cubicBezTo>
                    <a:pt x="264" y="572"/>
                    <a:pt x="264" y="572"/>
                    <a:pt x="264" y="572"/>
                  </a:cubicBezTo>
                  <a:cubicBezTo>
                    <a:pt x="264" y="572"/>
                    <a:pt x="264" y="573"/>
                    <a:pt x="264" y="573"/>
                  </a:cubicBezTo>
                  <a:cubicBezTo>
                    <a:pt x="264" y="573"/>
                    <a:pt x="264" y="573"/>
                    <a:pt x="264" y="573"/>
                  </a:cubicBezTo>
                  <a:cubicBezTo>
                    <a:pt x="264" y="573"/>
                    <a:pt x="264" y="573"/>
                    <a:pt x="264" y="573"/>
                  </a:cubicBezTo>
                  <a:cubicBezTo>
                    <a:pt x="264" y="573"/>
                    <a:pt x="264" y="573"/>
                    <a:pt x="264" y="573"/>
                  </a:cubicBezTo>
                  <a:cubicBezTo>
                    <a:pt x="264" y="573"/>
                    <a:pt x="264" y="573"/>
                    <a:pt x="264" y="573"/>
                  </a:cubicBezTo>
                  <a:cubicBezTo>
                    <a:pt x="264" y="573"/>
                    <a:pt x="264" y="573"/>
                    <a:pt x="264" y="572"/>
                  </a:cubicBezTo>
                  <a:cubicBezTo>
                    <a:pt x="264" y="573"/>
                    <a:pt x="265" y="573"/>
                    <a:pt x="265" y="573"/>
                  </a:cubicBezTo>
                  <a:cubicBezTo>
                    <a:pt x="265" y="573"/>
                    <a:pt x="265" y="572"/>
                    <a:pt x="265" y="572"/>
                  </a:cubicBezTo>
                  <a:cubicBezTo>
                    <a:pt x="265" y="572"/>
                    <a:pt x="265" y="572"/>
                    <a:pt x="265" y="572"/>
                  </a:cubicBezTo>
                  <a:cubicBezTo>
                    <a:pt x="265" y="572"/>
                    <a:pt x="265" y="572"/>
                    <a:pt x="265" y="572"/>
                  </a:cubicBezTo>
                  <a:cubicBezTo>
                    <a:pt x="265" y="572"/>
                    <a:pt x="265" y="572"/>
                    <a:pt x="265" y="572"/>
                  </a:cubicBezTo>
                  <a:cubicBezTo>
                    <a:pt x="265" y="572"/>
                    <a:pt x="265" y="572"/>
                    <a:pt x="265" y="571"/>
                  </a:cubicBezTo>
                  <a:close/>
                  <a:moveTo>
                    <a:pt x="266" y="572"/>
                  </a:moveTo>
                  <a:cubicBezTo>
                    <a:pt x="266" y="572"/>
                    <a:pt x="266" y="572"/>
                    <a:pt x="266" y="573"/>
                  </a:cubicBezTo>
                  <a:cubicBezTo>
                    <a:pt x="266" y="573"/>
                    <a:pt x="266" y="573"/>
                    <a:pt x="266" y="573"/>
                  </a:cubicBezTo>
                  <a:cubicBezTo>
                    <a:pt x="266" y="573"/>
                    <a:pt x="266" y="573"/>
                    <a:pt x="266" y="573"/>
                  </a:cubicBezTo>
                  <a:cubicBezTo>
                    <a:pt x="266" y="573"/>
                    <a:pt x="266" y="573"/>
                    <a:pt x="266" y="573"/>
                  </a:cubicBezTo>
                  <a:cubicBezTo>
                    <a:pt x="266" y="573"/>
                    <a:pt x="266" y="573"/>
                    <a:pt x="266" y="573"/>
                  </a:cubicBezTo>
                  <a:cubicBezTo>
                    <a:pt x="266" y="573"/>
                    <a:pt x="266" y="573"/>
                    <a:pt x="266" y="573"/>
                  </a:cubicBezTo>
                  <a:cubicBezTo>
                    <a:pt x="266" y="573"/>
                    <a:pt x="266" y="573"/>
                    <a:pt x="266" y="573"/>
                  </a:cubicBezTo>
                  <a:cubicBezTo>
                    <a:pt x="266" y="572"/>
                    <a:pt x="267" y="572"/>
                    <a:pt x="267" y="572"/>
                  </a:cubicBezTo>
                  <a:cubicBezTo>
                    <a:pt x="267" y="572"/>
                    <a:pt x="267" y="572"/>
                    <a:pt x="267" y="572"/>
                  </a:cubicBezTo>
                  <a:cubicBezTo>
                    <a:pt x="267" y="572"/>
                    <a:pt x="267" y="572"/>
                    <a:pt x="266" y="572"/>
                  </a:cubicBezTo>
                  <a:cubicBezTo>
                    <a:pt x="266" y="572"/>
                    <a:pt x="266" y="572"/>
                    <a:pt x="266" y="572"/>
                  </a:cubicBezTo>
                  <a:close/>
                  <a:moveTo>
                    <a:pt x="474" y="707"/>
                  </a:moveTo>
                  <a:cubicBezTo>
                    <a:pt x="475" y="708"/>
                    <a:pt x="475" y="708"/>
                    <a:pt x="476" y="708"/>
                  </a:cubicBezTo>
                  <a:cubicBezTo>
                    <a:pt x="476" y="708"/>
                    <a:pt x="476" y="708"/>
                    <a:pt x="476" y="708"/>
                  </a:cubicBezTo>
                  <a:cubicBezTo>
                    <a:pt x="476" y="708"/>
                    <a:pt x="476" y="708"/>
                    <a:pt x="477" y="708"/>
                  </a:cubicBezTo>
                  <a:cubicBezTo>
                    <a:pt x="477" y="708"/>
                    <a:pt x="477" y="708"/>
                    <a:pt x="477" y="707"/>
                  </a:cubicBezTo>
                  <a:cubicBezTo>
                    <a:pt x="477" y="707"/>
                    <a:pt x="477" y="706"/>
                    <a:pt x="476" y="705"/>
                  </a:cubicBezTo>
                  <a:cubicBezTo>
                    <a:pt x="476" y="705"/>
                    <a:pt x="475" y="705"/>
                    <a:pt x="475" y="704"/>
                  </a:cubicBezTo>
                  <a:cubicBezTo>
                    <a:pt x="475" y="703"/>
                    <a:pt x="475" y="703"/>
                    <a:pt x="475" y="703"/>
                  </a:cubicBezTo>
                  <a:cubicBezTo>
                    <a:pt x="474" y="702"/>
                    <a:pt x="474" y="702"/>
                    <a:pt x="473" y="702"/>
                  </a:cubicBezTo>
                  <a:cubicBezTo>
                    <a:pt x="473" y="702"/>
                    <a:pt x="473" y="702"/>
                    <a:pt x="473" y="703"/>
                  </a:cubicBezTo>
                  <a:cubicBezTo>
                    <a:pt x="472" y="703"/>
                    <a:pt x="472" y="704"/>
                    <a:pt x="471" y="704"/>
                  </a:cubicBezTo>
                  <a:cubicBezTo>
                    <a:pt x="471" y="704"/>
                    <a:pt x="471" y="704"/>
                    <a:pt x="471" y="704"/>
                  </a:cubicBezTo>
                  <a:cubicBezTo>
                    <a:pt x="471" y="705"/>
                    <a:pt x="471" y="706"/>
                    <a:pt x="471" y="706"/>
                  </a:cubicBezTo>
                  <a:cubicBezTo>
                    <a:pt x="471" y="707"/>
                    <a:pt x="472" y="707"/>
                    <a:pt x="472" y="707"/>
                  </a:cubicBezTo>
                  <a:cubicBezTo>
                    <a:pt x="473" y="707"/>
                    <a:pt x="474" y="706"/>
                    <a:pt x="474" y="707"/>
                  </a:cubicBezTo>
                  <a:close/>
                  <a:moveTo>
                    <a:pt x="475" y="709"/>
                  </a:moveTo>
                  <a:cubicBezTo>
                    <a:pt x="474" y="709"/>
                    <a:pt x="474" y="709"/>
                    <a:pt x="474" y="709"/>
                  </a:cubicBezTo>
                  <a:cubicBezTo>
                    <a:pt x="474" y="710"/>
                    <a:pt x="474" y="710"/>
                    <a:pt x="474" y="710"/>
                  </a:cubicBezTo>
                  <a:cubicBezTo>
                    <a:pt x="474" y="710"/>
                    <a:pt x="474" y="710"/>
                    <a:pt x="474" y="711"/>
                  </a:cubicBezTo>
                  <a:cubicBezTo>
                    <a:pt x="474" y="711"/>
                    <a:pt x="474" y="711"/>
                    <a:pt x="475" y="711"/>
                  </a:cubicBezTo>
                  <a:cubicBezTo>
                    <a:pt x="475" y="712"/>
                    <a:pt x="475" y="712"/>
                    <a:pt x="475" y="712"/>
                  </a:cubicBezTo>
                  <a:cubicBezTo>
                    <a:pt x="475" y="712"/>
                    <a:pt x="476" y="712"/>
                    <a:pt x="477" y="711"/>
                  </a:cubicBezTo>
                  <a:cubicBezTo>
                    <a:pt x="477" y="711"/>
                    <a:pt x="477" y="711"/>
                    <a:pt x="477" y="710"/>
                  </a:cubicBezTo>
                  <a:cubicBezTo>
                    <a:pt x="477" y="710"/>
                    <a:pt x="477" y="710"/>
                    <a:pt x="477" y="710"/>
                  </a:cubicBezTo>
                  <a:cubicBezTo>
                    <a:pt x="477" y="709"/>
                    <a:pt x="476" y="709"/>
                    <a:pt x="475" y="709"/>
                  </a:cubicBezTo>
                  <a:close/>
                  <a:moveTo>
                    <a:pt x="495" y="726"/>
                  </a:moveTo>
                  <a:cubicBezTo>
                    <a:pt x="495" y="726"/>
                    <a:pt x="495" y="726"/>
                    <a:pt x="495" y="726"/>
                  </a:cubicBezTo>
                  <a:cubicBezTo>
                    <a:pt x="495" y="726"/>
                    <a:pt x="495" y="726"/>
                    <a:pt x="495" y="726"/>
                  </a:cubicBezTo>
                  <a:cubicBezTo>
                    <a:pt x="495" y="726"/>
                    <a:pt x="494" y="726"/>
                    <a:pt x="494" y="726"/>
                  </a:cubicBezTo>
                  <a:cubicBezTo>
                    <a:pt x="494" y="727"/>
                    <a:pt x="495" y="727"/>
                    <a:pt x="496" y="727"/>
                  </a:cubicBezTo>
                  <a:cubicBezTo>
                    <a:pt x="496" y="727"/>
                    <a:pt x="496" y="727"/>
                    <a:pt x="496" y="727"/>
                  </a:cubicBezTo>
                  <a:cubicBezTo>
                    <a:pt x="496" y="727"/>
                    <a:pt x="496" y="726"/>
                    <a:pt x="496" y="726"/>
                  </a:cubicBezTo>
                  <a:cubicBezTo>
                    <a:pt x="496" y="725"/>
                    <a:pt x="495" y="725"/>
                    <a:pt x="495" y="726"/>
                  </a:cubicBezTo>
                  <a:close/>
                  <a:moveTo>
                    <a:pt x="536" y="733"/>
                  </a:moveTo>
                  <a:cubicBezTo>
                    <a:pt x="536" y="733"/>
                    <a:pt x="536" y="733"/>
                    <a:pt x="536" y="733"/>
                  </a:cubicBezTo>
                  <a:cubicBezTo>
                    <a:pt x="536" y="732"/>
                    <a:pt x="535" y="732"/>
                    <a:pt x="535" y="733"/>
                  </a:cubicBezTo>
                  <a:cubicBezTo>
                    <a:pt x="535" y="733"/>
                    <a:pt x="535" y="733"/>
                    <a:pt x="535" y="733"/>
                  </a:cubicBezTo>
                  <a:cubicBezTo>
                    <a:pt x="534" y="734"/>
                    <a:pt x="534" y="735"/>
                    <a:pt x="535" y="735"/>
                  </a:cubicBezTo>
                  <a:cubicBezTo>
                    <a:pt x="535" y="735"/>
                    <a:pt x="535" y="735"/>
                    <a:pt x="536" y="735"/>
                  </a:cubicBezTo>
                  <a:cubicBezTo>
                    <a:pt x="536" y="735"/>
                    <a:pt x="536" y="735"/>
                    <a:pt x="536" y="735"/>
                  </a:cubicBezTo>
                  <a:cubicBezTo>
                    <a:pt x="536" y="734"/>
                    <a:pt x="537" y="734"/>
                    <a:pt x="537" y="733"/>
                  </a:cubicBezTo>
                  <a:cubicBezTo>
                    <a:pt x="537" y="733"/>
                    <a:pt x="537" y="733"/>
                    <a:pt x="536" y="733"/>
                  </a:cubicBezTo>
                  <a:close/>
                  <a:moveTo>
                    <a:pt x="547" y="725"/>
                  </a:moveTo>
                  <a:cubicBezTo>
                    <a:pt x="547" y="725"/>
                    <a:pt x="547" y="725"/>
                    <a:pt x="547" y="725"/>
                  </a:cubicBezTo>
                  <a:cubicBezTo>
                    <a:pt x="546" y="725"/>
                    <a:pt x="545" y="725"/>
                    <a:pt x="544" y="725"/>
                  </a:cubicBezTo>
                  <a:cubicBezTo>
                    <a:pt x="544" y="726"/>
                    <a:pt x="544" y="726"/>
                    <a:pt x="543" y="726"/>
                  </a:cubicBezTo>
                  <a:cubicBezTo>
                    <a:pt x="543" y="726"/>
                    <a:pt x="542" y="726"/>
                    <a:pt x="542" y="727"/>
                  </a:cubicBezTo>
                  <a:cubicBezTo>
                    <a:pt x="541" y="727"/>
                    <a:pt x="540" y="728"/>
                    <a:pt x="540" y="729"/>
                  </a:cubicBezTo>
                  <a:cubicBezTo>
                    <a:pt x="540" y="729"/>
                    <a:pt x="539" y="730"/>
                    <a:pt x="540" y="731"/>
                  </a:cubicBezTo>
                  <a:cubicBezTo>
                    <a:pt x="540" y="731"/>
                    <a:pt x="541" y="731"/>
                    <a:pt x="541" y="731"/>
                  </a:cubicBezTo>
                  <a:cubicBezTo>
                    <a:pt x="542" y="731"/>
                    <a:pt x="542" y="730"/>
                    <a:pt x="543" y="730"/>
                  </a:cubicBezTo>
                  <a:cubicBezTo>
                    <a:pt x="543" y="730"/>
                    <a:pt x="543" y="729"/>
                    <a:pt x="544" y="729"/>
                  </a:cubicBezTo>
                  <a:cubicBezTo>
                    <a:pt x="545" y="729"/>
                    <a:pt x="545" y="728"/>
                    <a:pt x="545" y="728"/>
                  </a:cubicBezTo>
                  <a:cubicBezTo>
                    <a:pt x="546" y="727"/>
                    <a:pt x="547" y="726"/>
                    <a:pt x="547" y="725"/>
                  </a:cubicBezTo>
                  <a:cubicBezTo>
                    <a:pt x="548" y="725"/>
                    <a:pt x="547" y="725"/>
                    <a:pt x="547" y="725"/>
                  </a:cubicBezTo>
                  <a:cubicBezTo>
                    <a:pt x="547" y="725"/>
                    <a:pt x="547" y="725"/>
                    <a:pt x="547" y="725"/>
                  </a:cubicBezTo>
                  <a:close/>
                  <a:moveTo>
                    <a:pt x="515" y="711"/>
                  </a:moveTo>
                  <a:cubicBezTo>
                    <a:pt x="514" y="712"/>
                    <a:pt x="515" y="713"/>
                    <a:pt x="516" y="714"/>
                  </a:cubicBezTo>
                  <a:cubicBezTo>
                    <a:pt x="517" y="714"/>
                    <a:pt x="519" y="715"/>
                    <a:pt x="519" y="715"/>
                  </a:cubicBezTo>
                  <a:cubicBezTo>
                    <a:pt x="519" y="715"/>
                    <a:pt x="519" y="715"/>
                    <a:pt x="519" y="715"/>
                  </a:cubicBezTo>
                  <a:cubicBezTo>
                    <a:pt x="519" y="715"/>
                    <a:pt x="519" y="714"/>
                    <a:pt x="519" y="714"/>
                  </a:cubicBezTo>
                  <a:cubicBezTo>
                    <a:pt x="520" y="714"/>
                    <a:pt x="520" y="713"/>
                    <a:pt x="519" y="713"/>
                  </a:cubicBezTo>
                  <a:cubicBezTo>
                    <a:pt x="519" y="713"/>
                    <a:pt x="518" y="713"/>
                    <a:pt x="518" y="713"/>
                  </a:cubicBezTo>
                  <a:cubicBezTo>
                    <a:pt x="517" y="712"/>
                    <a:pt x="517" y="712"/>
                    <a:pt x="517" y="711"/>
                  </a:cubicBezTo>
                  <a:cubicBezTo>
                    <a:pt x="517" y="711"/>
                    <a:pt x="515" y="709"/>
                    <a:pt x="515" y="711"/>
                  </a:cubicBezTo>
                  <a:close/>
                  <a:moveTo>
                    <a:pt x="468" y="691"/>
                  </a:moveTo>
                  <a:cubicBezTo>
                    <a:pt x="468" y="691"/>
                    <a:pt x="467" y="690"/>
                    <a:pt x="467" y="689"/>
                  </a:cubicBezTo>
                  <a:cubicBezTo>
                    <a:pt x="467" y="689"/>
                    <a:pt x="468" y="689"/>
                    <a:pt x="468" y="689"/>
                  </a:cubicBezTo>
                  <a:cubicBezTo>
                    <a:pt x="467" y="688"/>
                    <a:pt x="466" y="688"/>
                    <a:pt x="465" y="688"/>
                  </a:cubicBezTo>
                  <a:cubicBezTo>
                    <a:pt x="465" y="688"/>
                    <a:pt x="465" y="688"/>
                    <a:pt x="465" y="688"/>
                  </a:cubicBezTo>
                  <a:cubicBezTo>
                    <a:pt x="465" y="689"/>
                    <a:pt x="465" y="689"/>
                    <a:pt x="465" y="689"/>
                  </a:cubicBezTo>
                  <a:cubicBezTo>
                    <a:pt x="466" y="690"/>
                    <a:pt x="466" y="690"/>
                    <a:pt x="466" y="691"/>
                  </a:cubicBezTo>
                  <a:cubicBezTo>
                    <a:pt x="466" y="691"/>
                    <a:pt x="466" y="691"/>
                    <a:pt x="466" y="691"/>
                  </a:cubicBezTo>
                  <a:cubicBezTo>
                    <a:pt x="466" y="691"/>
                    <a:pt x="466" y="692"/>
                    <a:pt x="467" y="692"/>
                  </a:cubicBezTo>
                  <a:cubicBezTo>
                    <a:pt x="467" y="692"/>
                    <a:pt x="467" y="692"/>
                    <a:pt x="468" y="692"/>
                  </a:cubicBezTo>
                  <a:cubicBezTo>
                    <a:pt x="468" y="692"/>
                    <a:pt x="469" y="692"/>
                    <a:pt x="469" y="693"/>
                  </a:cubicBezTo>
                  <a:cubicBezTo>
                    <a:pt x="469" y="693"/>
                    <a:pt x="470" y="692"/>
                    <a:pt x="469" y="692"/>
                  </a:cubicBezTo>
                  <a:cubicBezTo>
                    <a:pt x="469" y="692"/>
                    <a:pt x="469" y="691"/>
                    <a:pt x="468" y="691"/>
                  </a:cubicBezTo>
                  <a:close/>
                  <a:moveTo>
                    <a:pt x="525" y="705"/>
                  </a:moveTo>
                  <a:cubicBezTo>
                    <a:pt x="524" y="705"/>
                    <a:pt x="524" y="706"/>
                    <a:pt x="525" y="706"/>
                  </a:cubicBezTo>
                  <a:cubicBezTo>
                    <a:pt x="525" y="706"/>
                    <a:pt x="525" y="706"/>
                    <a:pt x="525" y="706"/>
                  </a:cubicBezTo>
                  <a:cubicBezTo>
                    <a:pt x="525" y="706"/>
                    <a:pt x="525" y="706"/>
                    <a:pt x="525" y="706"/>
                  </a:cubicBezTo>
                  <a:cubicBezTo>
                    <a:pt x="525" y="707"/>
                    <a:pt x="525" y="707"/>
                    <a:pt x="525" y="707"/>
                  </a:cubicBezTo>
                  <a:cubicBezTo>
                    <a:pt x="527" y="707"/>
                    <a:pt x="527" y="706"/>
                    <a:pt x="528" y="705"/>
                  </a:cubicBezTo>
                  <a:cubicBezTo>
                    <a:pt x="528" y="704"/>
                    <a:pt x="527" y="704"/>
                    <a:pt x="527" y="703"/>
                  </a:cubicBezTo>
                  <a:cubicBezTo>
                    <a:pt x="527" y="703"/>
                    <a:pt x="527" y="702"/>
                    <a:pt x="527" y="702"/>
                  </a:cubicBezTo>
                  <a:cubicBezTo>
                    <a:pt x="526" y="701"/>
                    <a:pt x="525" y="701"/>
                    <a:pt x="524" y="702"/>
                  </a:cubicBezTo>
                  <a:cubicBezTo>
                    <a:pt x="524" y="702"/>
                    <a:pt x="524" y="703"/>
                    <a:pt x="524" y="703"/>
                  </a:cubicBezTo>
                  <a:cubicBezTo>
                    <a:pt x="525" y="703"/>
                    <a:pt x="525" y="703"/>
                    <a:pt x="525" y="704"/>
                  </a:cubicBezTo>
                  <a:cubicBezTo>
                    <a:pt x="525" y="704"/>
                    <a:pt x="525" y="705"/>
                    <a:pt x="525" y="705"/>
                  </a:cubicBezTo>
                  <a:cubicBezTo>
                    <a:pt x="525" y="705"/>
                    <a:pt x="525" y="705"/>
                    <a:pt x="525" y="705"/>
                  </a:cubicBezTo>
                  <a:close/>
                  <a:moveTo>
                    <a:pt x="527" y="735"/>
                  </a:moveTo>
                  <a:cubicBezTo>
                    <a:pt x="527" y="735"/>
                    <a:pt x="527" y="735"/>
                    <a:pt x="527" y="735"/>
                  </a:cubicBezTo>
                  <a:cubicBezTo>
                    <a:pt x="527" y="735"/>
                    <a:pt x="527" y="735"/>
                    <a:pt x="527" y="735"/>
                  </a:cubicBezTo>
                  <a:cubicBezTo>
                    <a:pt x="527" y="735"/>
                    <a:pt x="527" y="735"/>
                    <a:pt x="527" y="735"/>
                  </a:cubicBezTo>
                  <a:cubicBezTo>
                    <a:pt x="527" y="735"/>
                    <a:pt x="526" y="735"/>
                    <a:pt x="527" y="735"/>
                  </a:cubicBezTo>
                  <a:cubicBezTo>
                    <a:pt x="526" y="735"/>
                    <a:pt x="526" y="736"/>
                    <a:pt x="526" y="736"/>
                  </a:cubicBezTo>
                  <a:cubicBezTo>
                    <a:pt x="526" y="736"/>
                    <a:pt x="526" y="736"/>
                    <a:pt x="525" y="737"/>
                  </a:cubicBezTo>
                  <a:cubicBezTo>
                    <a:pt x="525" y="737"/>
                    <a:pt x="524" y="736"/>
                    <a:pt x="523" y="736"/>
                  </a:cubicBezTo>
                  <a:cubicBezTo>
                    <a:pt x="523" y="736"/>
                    <a:pt x="523" y="735"/>
                    <a:pt x="522" y="735"/>
                  </a:cubicBezTo>
                  <a:cubicBezTo>
                    <a:pt x="522" y="734"/>
                    <a:pt x="521" y="734"/>
                    <a:pt x="520" y="734"/>
                  </a:cubicBezTo>
                  <a:cubicBezTo>
                    <a:pt x="520" y="734"/>
                    <a:pt x="520" y="734"/>
                    <a:pt x="520" y="735"/>
                  </a:cubicBezTo>
                  <a:cubicBezTo>
                    <a:pt x="520" y="734"/>
                    <a:pt x="516" y="733"/>
                    <a:pt x="516" y="733"/>
                  </a:cubicBezTo>
                  <a:cubicBezTo>
                    <a:pt x="515" y="733"/>
                    <a:pt x="514" y="733"/>
                    <a:pt x="513" y="734"/>
                  </a:cubicBezTo>
                  <a:cubicBezTo>
                    <a:pt x="512" y="735"/>
                    <a:pt x="511" y="735"/>
                    <a:pt x="510" y="735"/>
                  </a:cubicBezTo>
                  <a:cubicBezTo>
                    <a:pt x="510" y="735"/>
                    <a:pt x="509" y="735"/>
                    <a:pt x="509" y="734"/>
                  </a:cubicBezTo>
                  <a:cubicBezTo>
                    <a:pt x="508" y="734"/>
                    <a:pt x="508" y="733"/>
                    <a:pt x="508" y="733"/>
                  </a:cubicBezTo>
                  <a:cubicBezTo>
                    <a:pt x="508" y="733"/>
                    <a:pt x="507" y="732"/>
                    <a:pt x="507" y="732"/>
                  </a:cubicBezTo>
                  <a:cubicBezTo>
                    <a:pt x="505" y="732"/>
                    <a:pt x="506" y="733"/>
                    <a:pt x="505" y="733"/>
                  </a:cubicBezTo>
                  <a:cubicBezTo>
                    <a:pt x="504" y="733"/>
                    <a:pt x="504" y="733"/>
                    <a:pt x="503" y="732"/>
                  </a:cubicBezTo>
                  <a:cubicBezTo>
                    <a:pt x="502" y="732"/>
                    <a:pt x="502" y="732"/>
                    <a:pt x="502" y="733"/>
                  </a:cubicBezTo>
                  <a:cubicBezTo>
                    <a:pt x="502" y="733"/>
                    <a:pt x="501" y="733"/>
                    <a:pt x="501" y="734"/>
                  </a:cubicBezTo>
                  <a:cubicBezTo>
                    <a:pt x="501" y="734"/>
                    <a:pt x="500" y="734"/>
                    <a:pt x="500" y="735"/>
                  </a:cubicBezTo>
                  <a:cubicBezTo>
                    <a:pt x="500" y="735"/>
                    <a:pt x="499" y="736"/>
                    <a:pt x="500" y="736"/>
                  </a:cubicBezTo>
                  <a:cubicBezTo>
                    <a:pt x="500" y="736"/>
                    <a:pt x="501" y="736"/>
                    <a:pt x="501" y="736"/>
                  </a:cubicBezTo>
                  <a:cubicBezTo>
                    <a:pt x="502" y="736"/>
                    <a:pt x="502" y="737"/>
                    <a:pt x="503" y="737"/>
                  </a:cubicBezTo>
                  <a:cubicBezTo>
                    <a:pt x="504" y="738"/>
                    <a:pt x="506" y="737"/>
                    <a:pt x="508" y="737"/>
                  </a:cubicBezTo>
                  <a:cubicBezTo>
                    <a:pt x="509" y="737"/>
                    <a:pt x="510" y="737"/>
                    <a:pt x="511" y="737"/>
                  </a:cubicBezTo>
                  <a:cubicBezTo>
                    <a:pt x="511" y="737"/>
                    <a:pt x="512" y="738"/>
                    <a:pt x="512" y="738"/>
                  </a:cubicBezTo>
                  <a:cubicBezTo>
                    <a:pt x="512" y="739"/>
                    <a:pt x="512" y="739"/>
                    <a:pt x="512" y="739"/>
                  </a:cubicBezTo>
                  <a:cubicBezTo>
                    <a:pt x="512" y="739"/>
                    <a:pt x="513" y="740"/>
                    <a:pt x="514" y="740"/>
                  </a:cubicBezTo>
                  <a:cubicBezTo>
                    <a:pt x="515" y="739"/>
                    <a:pt x="515" y="739"/>
                    <a:pt x="515" y="739"/>
                  </a:cubicBezTo>
                  <a:cubicBezTo>
                    <a:pt x="516" y="738"/>
                    <a:pt x="517" y="738"/>
                    <a:pt x="518" y="738"/>
                  </a:cubicBezTo>
                  <a:cubicBezTo>
                    <a:pt x="519" y="738"/>
                    <a:pt x="520" y="738"/>
                    <a:pt x="521" y="738"/>
                  </a:cubicBezTo>
                  <a:cubicBezTo>
                    <a:pt x="522" y="738"/>
                    <a:pt x="523" y="738"/>
                    <a:pt x="524" y="738"/>
                  </a:cubicBezTo>
                  <a:cubicBezTo>
                    <a:pt x="524" y="738"/>
                    <a:pt x="525" y="738"/>
                    <a:pt x="525" y="738"/>
                  </a:cubicBezTo>
                  <a:cubicBezTo>
                    <a:pt x="525" y="738"/>
                    <a:pt x="526" y="738"/>
                    <a:pt x="526" y="738"/>
                  </a:cubicBezTo>
                  <a:cubicBezTo>
                    <a:pt x="526" y="738"/>
                    <a:pt x="527" y="738"/>
                    <a:pt x="527" y="738"/>
                  </a:cubicBezTo>
                  <a:cubicBezTo>
                    <a:pt x="527" y="737"/>
                    <a:pt x="527" y="737"/>
                    <a:pt x="528" y="737"/>
                  </a:cubicBezTo>
                  <a:cubicBezTo>
                    <a:pt x="528" y="737"/>
                    <a:pt x="528" y="736"/>
                    <a:pt x="528" y="736"/>
                  </a:cubicBezTo>
                  <a:cubicBezTo>
                    <a:pt x="528" y="735"/>
                    <a:pt x="528" y="735"/>
                    <a:pt x="528" y="735"/>
                  </a:cubicBezTo>
                  <a:cubicBezTo>
                    <a:pt x="528" y="735"/>
                    <a:pt x="528" y="735"/>
                    <a:pt x="528" y="735"/>
                  </a:cubicBezTo>
                  <a:cubicBezTo>
                    <a:pt x="528" y="735"/>
                    <a:pt x="528" y="735"/>
                    <a:pt x="527" y="735"/>
                  </a:cubicBezTo>
                  <a:close/>
                  <a:moveTo>
                    <a:pt x="529" y="698"/>
                  </a:moveTo>
                  <a:cubicBezTo>
                    <a:pt x="530" y="698"/>
                    <a:pt x="530" y="698"/>
                    <a:pt x="531" y="697"/>
                  </a:cubicBezTo>
                  <a:cubicBezTo>
                    <a:pt x="531" y="696"/>
                    <a:pt x="531" y="695"/>
                    <a:pt x="530" y="694"/>
                  </a:cubicBezTo>
                  <a:cubicBezTo>
                    <a:pt x="529" y="694"/>
                    <a:pt x="528" y="693"/>
                    <a:pt x="527" y="694"/>
                  </a:cubicBezTo>
                  <a:cubicBezTo>
                    <a:pt x="526" y="694"/>
                    <a:pt x="524" y="694"/>
                    <a:pt x="524" y="696"/>
                  </a:cubicBezTo>
                  <a:cubicBezTo>
                    <a:pt x="523" y="696"/>
                    <a:pt x="524" y="697"/>
                    <a:pt x="525" y="697"/>
                  </a:cubicBezTo>
                  <a:cubicBezTo>
                    <a:pt x="525" y="697"/>
                    <a:pt x="526" y="696"/>
                    <a:pt x="526" y="696"/>
                  </a:cubicBezTo>
                  <a:cubicBezTo>
                    <a:pt x="526" y="696"/>
                    <a:pt x="526" y="696"/>
                    <a:pt x="527" y="696"/>
                  </a:cubicBezTo>
                  <a:cubicBezTo>
                    <a:pt x="528" y="695"/>
                    <a:pt x="528" y="696"/>
                    <a:pt x="529" y="696"/>
                  </a:cubicBezTo>
                  <a:cubicBezTo>
                    <a:pt x="528" y="697"/>
                    <a:pt x="527" y="697"/>
                    <a:pt x="527" y="698"/>
                  </a:cubicBezTo>
                  <a:cubicBezTo>
                    <a:pt x="527" y="698"/>
                    <a:pt x="528" y="698"/>
                    <a:pt x="529" y="698"/>
                  </a:cubicBezTo>
                  <a:close/>
                  <a:moveTo>
                    <a:pt x="525" y="680"/>
                  </a:moveTo>
                  <a:cubicBezTo>
                    <a:pt x="525" y="680"/>
                    <a:pt x="525" y="680"/>
                    <a:pt x="524" y="680"/>
                  </a:cubicBezTo>
                  <a:cubicBezTo>
                    <a:pt x="524" y="680"/>
                    <a:pt x="524" y="680"/>
                    <a:pt x="524" y="680"/>
                  </a:cubicBezTo>
                  <a:cubicBezTo>
                    <a:pt x="524" y="680"/>
                    <a:pt x="524" y="680"/>
                    <a:pt x="524" y="680"/>
                  </a:cubicBezTo>
                  <a:cubicBezTo>
                    <a:pt x="523" y="680"/>
                    <a:pt x="522" y="680"/>
                    <a:pt x="522" y="681"/>
                  </a:cubicBezTo>
                  <a:cubicBezTo>
                    <a:pt x="522" y="682"/>
                    <a:pt x="523" y="682"/>
                    <a:pt x="524" y="682"/>
                  </a:cubicBezTo>
                  <a:cubicBezTo>
                    <a:pt x="524" y="682"/>
                    <a:pt x="525" y="682"/>
                    <a:pt x="525" y="681"/>
                  </a:cubicBezTo>
                  <a:cubicBezTo>
                    <a:pt x="525" y="681"/>
                    <a:pt x="525" y="681"/>
                    <a:pt x="525" y="681"/>
                  </a:cubicBezTo>
                  <a:cubicBezTo>
                    <a:pt x="525" y="681"/>
                    <a:pt x="525" y="680"/>
                    <a:pt x="525" y="680"/>
                  </a:cubicBezTo>
                  <a:close/>
                  <a:moveTo>
                    <a:pt x="521" y="685"/>
                  </a:moveTo>
                  <a:cubicBezTo>
                    <a:pt x="520" y="685"/>
                    <a:pt x="519" y="685"/>
                    <a:pt x="518" y="685"/>
                  </a:cubicBezTo>
                  <a:cubicBezTo>
                    <a:pt x="518" y="685"/>
                    <a:pt x="517" y="685"/>
                    <a:pt x="516" y="686"/>
                  </a:cubicBezTo>
                  <a:cubicBezTo>
                    <a:pt x="516" y="686"/>
                    <a:pt x="516" y="687"/>
                    <a:pt x="516" y="687"/>
                  </a:cubicBezTo>
                  <a:cubicBezTo>
                    <a:pt x="517" y="688"/>
                    <a:pt x="518" y="688"/>
                    <a:pt x="518" y="688"/>
                  </a:cubicBezTo>
                  <a:cubicBezTo>
                    <a:pt x="519" y="689"/>
                    <a:pt x="520" y="688"/>
                    <a:pt x="520" y="688"/>
                  </a:cubicBezTo>
                  <a:cubicBezTo>
                    <a:pt x="520" y="688"/>
                    <a:pt x="521" y="687"/>
                    <a:pt x="521" y="687"/>
                  </a:cubicBezTo>
                  <a:cubicBezTo>
                    <a:pt x="521" y="687"/>
                    <a:pt x="521" y="686"/>
                    <a:pt x="521" y="686"/>
                  </a:cubicBezTo>
                  <a:cubicBezTo>
                    <a:pt x="521" y="686"/>
                    <a:pt x="522" y="686"/>
                    <a:pt x="522" y="686"/>
                  </a:cubicBezTo>
                  <a:cubicBezTo>
                    <a:pt x="522" y="685"/>
                    <a:pt x="522" y="685"/>
                    <a:pt x="521" y="685"/>
                  </a:cubicBezTo>
                  <a:close/>
                  <a:moveTo>
                    <a:pt x="520" y="717"/>
                  </a:moveTo>
                  <a:cubicBezTo>
                    <a:pt x="520" y="717"/>
                    <a:pt x="520" y="718"/>
                    <a:pt x="520" y="718"/>
                  </a:cubicBezTo>
                  <a:cubicBezTo>
                    <a:pt x="520" y="718"/>
                    <a:pt x="521" y="718"/>
                    <a:pt x="521" y="718"/>
                  </a:cubicBezTo>
                  <a:cubicBezTo>
                    <a:pt x="520" y="718"/>
                    <a:pt x="520" y="719"/>
                    <a:pt x="520" y="719"/>
                  </a:cubicBezTo>
                  <a:cubicBezTo>
                    <a:pt x="520" y="720"/>
                    <a:pt x="521" y="720"/>
                    <a:pt x="521" y="719"/>
                  </a:cubicBezTo>
                  <a:cubicBezTo>
                    <a:pt x="522" y="719"/>
                    <a:pt x="523" y="719"/>
                    <a:pt x="522" y="718"/>
                  </a:cubicBezTo>
                  <a:cubicBezTo>
                    <a:pt x="522" y="717"/>
                    <a:pt x="521" y="717"/>
                    <a:pt x="520" y="717"/>
                  </a:cubicBezTo>
                  <a:close/>
                  <a:moveTo>
                    <a:pt x="510" y="704"/>
                  </a:moveTo>
                  <a:cubicBezTo>
                    <a:pt x="510" y="704"/>
                    <a:pt x="510" y="704"/>
                    <a:pt x="510" y="704"/>
                  </a:cubicBezTo>
                  <a:cubicBezTo>
                    <a:pt x="510" y="703"/>
                    <a:pt x="510" y="703"/>
                    <a:pt x="509" y="703"/>
                  </a:cubicBezTo>
                  <a:cubicBezTo>
                    <a:pt x="509" y="702"/>
                    <a:pt x="509" y="701"/>
                    <a:pt x="508" y="700"/>
                  </a:cubicBezTo>
                  <a:cubicBezTo>
                    <a:pt x="507" y="700"/>
                    <a:pt x="506" y="700"/>
                    <a:pt x="505" y="700"/>
                  </a:cubicBezTo>
                  <a:cubicBezTo>
                    <a:pt x="505" y="699"/>
                    <a:pt x="504" y="699"/>
                    <a:pt x="503" y="699"/>
                  </a:cubicBezTo>
                  <a:cubicBezTo>
                    <a:pt x="503" y="698"/>
                    <a:pt x="502" y="698"/>
                    <a:pt x="501" y="698"/>
                  </a:cubicBezTo>
                  <a:cubicBezTo>
                    <a:pt x="501" y="698"/>
                    <a:pt x="501" y="697"/>
                    <a:pt x="500" y="697"/>
                  </a:cubicBezTo>
                  <a:cubicBezTo>
                    <a:pt x="500" y="697"/>
                    <a:pt x="500" y="697"/>
                    <a:pt x="500" y="697"/>
                  </a:cubicBezTo>
                  <a:cubicBezTo>
                    <a:pt x="500" y="697"/>
                    <a:pt x="499" y="698"/>
                    <a:pt x="499" y="699"/>
                  </a:cubicBezTo>
                  <a:cubicBezTo>
                    <a:pt x="499" y="699"/>
                    <a:pt x="500" y="700"/>
                    <a:pt x="500" y="700"/>
                  </a:cubicBezTo>
                  <a:cubicBezTo>
                    <a:pt x="500" y="700"/>
                    <a:pt x="500" y="701"/>
                    <a:pt x="500" y="701"/>
                  </a:cubicBezTo>
                  <a:cubicBezTo>
                    <a:pt x="501" y="701"/>
                    <a:pt x="502" y="702"/>
                    <a:pt x="502" y="702"/>
                  </a:cubicBezTo>
                  <a:cubicBezTo>
                    <a:pt x="503" y="703"/>
                    <a:pt x="503" y="704"/>
                    <a:pt x="504" y="703"/>
                  </a:cubicBezTo>
                  <a:cubicBezTo>
                    <a:pt x="505" y="703"/>
                    <a:pt x="506" y="703"/>
                    <a:pt x="506" y="704"/>
                  </a:cubicBezTo>
                  <a:cubicBezTo>
                    <a:pt x="507" y="704"/>
                    <a:pt x="507" y="705"/>
                    <a:pt x="507" y="705"/>
                  </a:cubicBezTo>
                  <a:cubicBezTo>
                    <a:pt x="507" y="706"/>
                    <a:pt x="508" y="706"/>
                    <a:pt x="508" y="707"/>
                  </a:cubicBezTo>
                  <a:cubicBezTo>
                    <a:pt x="508" y="708"/>
                    <a:pt x="508" y="708"/>
                    <a:pt x="508" y="708"/>
                  </a:cubicBezTo>
                  <a:cubicBezTo>
                    <a:pt x="508" y="709"/>
                    <a:pt x="508" y="709"/>
                    <a:pt x="509" y="709"/>
                  </a:cubicBezTo>
                  <a:cubicBezTo>
                    <a:pt x="510" y="710"/>
                    <a:pt x="510" y="710"/>
                    <a:pt x="511" y="710"/>
                  </a:cubicBezTo>
                  <a:cubicBezTo>
                    <a:pt x="511" y="710"/>
                    <a:pt x="511" y="710"/>
                    <a:pt x="511" y="710"/>
                  </a:cubicBezTo>
                  <a:cubicBezTo>
                    <a:pt x="511" y="710"/>
                    <a:pt x="511" y="710"/>
                    <a:pt x="511" y="710"/>
                  </a:cubicBezTo>
                  <a:cubicBezTo>
                    <a:pt x="512" y="710"/>
                    <a:pt x="512" y="710"/>
                    <a:pt x="512" y="710"/>
                  </a:cubicBezTo>
                  <a:cubicBezTo>
                    <a:pt x="512" y="710"/>
                    <a:pt x="512" y="710"/>
                    <a:pt x="512" y="710"/>
                  </a:cubicBezTo>
                  <a:cubicBezTo>
                    <a:pt x="512" y="710"/>
                    <a:pt x="513" y="709"/>
                    <a:pt x="513" y="708"/>
                  </a:cubicBezTo>
                  <a:cubicBezTo>
                    <a:pt x="513" y="708"/>
                    <a:pt x="513" y="708"/>
                    <a:pt x="513" y="708"/>
                  </a:cubicBezTo>
                  <a:cubicBezTo>
                    <a:pt x="513" y="708"/>
                    <a:pt x="513" y="708"/>
                    <a:pt x="513" y="708"/>
                  </a:cubicBezTo>
                  <a:cubicBezTo>
                    <a:pt x="513" y="708"/>
                    <a:pt x="513" y="708"/>
                    <a:pt x="513" y="708"/>
                  </a:cubicBezTo>
                  <a:cubicBezTo>
                    <a:pt x="512" y="707"/>
                    <a:pt x="512" y="707"/>
                    <a:pt x="511" y="707"/>
                  </a:cubicBezTo>
                  <a:cubicBezTo>
                    <a:pt x="511" y="707"/>
                    <a:pt x="510" y="707"/>
                    <a:pt x="510" y="707"/>
                  </a:cubicBezTo>
                  <a:cubicBezTo>
                    <a:pt x="510" y="707"/>
                    <a:pt x="510" y="706"/>
                    <a:pt x="510" y="706"/>
                  </a:cubicBezTo>
                  <a:cubicBezTo>
                    <a:pt x="510" y="705"/>
                    <a:pt x="510" y="704"/>
                    <a:pt x="510" y="704"/>
                  </a:cubicBezTo>
                  <a:close/>
                  <a:moveTo>
                    <a:pt x="535" y="712"/>
                  </a:moveTo>
                  <a:cubicBezTo>
                    <a:pt x="535" y="712"/>
                    <a:pt x="535" y="712"/>
                    <a:pt x="535" y="712"/>
                  </a:cubicBezTo>
                  <a:cubicBezTo>
                    <a:pt x="535" y="711"/>
                    <a:pt x="535" y="711"/>
                    <a:pt x="534" y="711"/>
                  </a:cubicBezTo>
                  <a:cubicBezTo>
                    <a:pt x="533" y="711"/>
                    <a:pt x="532" y="710"/>
                    <a:pt x="531" y="710"/>
                  </a:cubicBezTo>
                  <a:cubicBezTo>
                    <a:pt x="531" y="711"/>
                    <a:pt x="530" y="711"/>
                    <a:pt x="530" y="711"/>
                  </a:cubicBezTo>
                  <a:cubicBezTo>
                    <a:pt x="529" y="712"/>
                    <a:pt x="529" y="712"/>
                    <a:pt x="529" y="712"/>
                  </a:cubicBezTo>
                  <a:cubicBezTo>
                    <a:pt x="530" y="713"/>
                    <a:pt x="530" y="713"/>
                    <a:pt x="530" y="713"/>
                  </a:cubicBezTo>
                  <a:cubicBezTo>
                    <a:pt x="530" y="713"/>
                    <a:pt x="531" y="712"/>
                    <a:pt x="531" y="712"/>
                  </a:cubicBezTo>
                  <a:cubicBezTo>
                    <a:pt x="532" y="713"/>
                    <a:pt x="533" y="713"/>
                    <a:pt x="534" y="713"/>
                  </a:cubicBezTo>
                  <a:cubicBezTo>
                    <a:pt x="534" y="713"/>
                    <a:pt x="534" y="713"/>
                    <a:pt x="534" y="713"/>
                  </a:cubicBezTo>
                  <a:cubicBezTo>
                    <a:pt x="535" y="713"/>
                    <a:pt x="535" y="713"/>
                    <a:pt x="535" y="712"/>
                  </a:cubicBezTo>
                  <a:cubicBezTo>
                    <a:pt x="535" y="712"/>
                    <a:pt x="535" y="712"/>
                    <a:pt x="535" y="712"/>
                  </a:cubicBezTo>
                  <a:close/>
                  <a:moveTo>
                    <a:pt x="526" y="715"/>
                  </a:moveTo>
                  <a:cubicBezTo>
                    <a:pt x="526" y="715"/>
                    <a:pt x="526" y="715"/>
                    <a:pt x="527" y="714"/>
                  </a:cubicBezTo>
                  <a:cubicBezTo>
                    <a:pt x="527" y="714"/>
                    <a:pt x="527" y="714"/>
                    <a:pt x="527" y="714"/>
                  </a:cubicBezTo>
                  <a:cubicBezTo>
                    <a:pt x="527" y="714"/>
                    <a:pt x="527" y="714"/>
                    <a:pt x="528" y="714"/>
                  </a:cubicBezTo>
                  <a:cubicBezTo>
                    <a:pt x="528" y="714"/>
                    <a:pt x="528" y="713"/>
                    <a:pt x="528" y="713"/>
                  </a:cubicBezTo>
                  <a:cubicBezTo>
                    <a:pt x="527" y="713"/>
                    <a:pt x="527" y="713"/>
                    <a:pt x="527" y="713"/>
                  </a:cubicBezTo>
                  <a:cubicBezTo>
                    <a:pt x="527" y="713"/>
                    <a:pt x="527" y="713"/>
                    <a:pt x="527" y="713"/>
                  </a:cubicBezTo>
                  <a:cubicBezTo>
                    <a:pt x="527" y="713"/>
                    <a:pt x="527" y="713"/>
                    <a:pt x="527" y="713"/>
                  </a:cubicBezTo>
                  <a:cubicBezTo>
                    <a:pt x="527" y="713"/>
                    <a:pt x="527" y="713"/>
                    <a:pt x="527" y="713"/>
                  </a:cubicBezTo>
                  <a:cubicBezTo>
                    <a:pt x="526" y="713"/>
                    <a:pt x="526" y="713"/>
                    <a:pt x="526" y="713"/>
                  </a:cubicBezTo>
                  <a:cubicBezTo>
                    <a:pt x="526" y="713"/>
                    <a:pt x="526" y="713"/>
                    <a:pt x="526" y="713"/>
                  </a:cubicBezTo>
                  <a:cubicBezTo>
                    <a:pt x="526" y="713"/>
                    <a:pt x="526" y="713"/>
                    <a:pt x="526" y="713"/>
                  </a:cubicBezTo>
                  <a:cubicBezTo>
                    <a:pt x="526" y="713"/>
                    <a:pt x="526" y="714"/>
                    <a:pt x="525" y="714"/>
                  </a:cubicBezTo>
                  <a:cubicBezTo>
                    <a:pt x="525" y="714"/>
                    <a:pt x="525" y="715"/>
                    <a:pt x="526" y="715"/>
                  </a:cubicBezTo>
                  <a:close/>
                  <a:moveTo>
                    <a:pt x="518" y="717"/>
                  </a:moveTo>
                  <a:cubicBezTo>
                    <a:pt x="518" y="717"/>
                    <a:pt x="518" y="717"/>
                    <a:pt x="518" y="717"/>
                  </a:cubicBezTo>
                  <a:cubicBezTo>
                    <a:pt x="518" y="717"/>
                    <a:pt x="518" y="717"/>
                    <a:pt x="517" y="717"/>
                  </a:cubicBezTo>
                  <a:cubicBezTo>
                    <a:pt x="517" y="717"/>
                    <a:pt x="517" y="718"/>
                    <a:pt x="517" y="718"/>
                  </a:cubicBezTo>
                  <a:cubicBezTo>
                    <a:pt x="517" y="718"/>
                    <a:pt x="517" y="719"/>
                    <a:pt x="516" y="719"/>
                  </a:cubicBezTo>
                  <a:cubicBezTo>
                    <a:pt x="516" y="719"/>
                    <a:pt x="516" y="719"/>
                    <a:pt x="516" y="719"/>
                  </a:cubicBezTo>
                  <a:cubicBezTo>
                    <a:pt x="517" y="720"/>
                    <a:pt x="517" y="720"/>
                    <a:pt x="518" y="720"/>
                  </a:cubicBezTo>
                  <a:cubicBezTo>
                    <a:pt x="518" y="720"/>
                    <a:pt x="519" y="719"/>
                    <a:pt x="519" y="719"/>
                  </a:cubicBezTo>
                  <a:cubicBezTo>
                    <a:pt x="519" y="718"/>
                    <a:pt x="519" y="718"/>
                    <a:pt x="519" y="718"/>
                  </a:cubicBezTo>
                  <a:cubicBezTo>
                    <a:pt x="519" y="718"/>
                    <a:pt x="519" y="718"/>
                    <a:pt x="518" y="718"/>
                  </a:cubicBezTo>
                  <a:cubicBezTo>
                    <a:pt x="519" y="718"/>
                    <a:pt x="519" y="717"/>
                    <a:pt x="518" y="717"/>
                  </a:cubicBezTo>
                  <a:close/>
                  <a:moveTo>
                    <a:pt x="513" y="700"/>
                  </a:moveTo>
                  <a:cubicBezTo>
                    <a:pt x="513" y="700"/>
                    <a:pt x="513" y="700"/>
                    <a:pt x="513" y="700"/>
                  </a:cubicBezTo>
                  <a:cubicBezTo>
                    <a:pt x="513" y="700"/>
                    <a:pt x="513" y="700"/>
                    <a:pt x="513" y="700"/>
                  </a:cubicBezTo>
                  <a:cubicBezTo>
                    <a:pt x="513" y="700"/>
                    <a:pt x="513" y="701"/>
                    <a:pt x="513" y="701"/>
                  </a:cubicBezTo>
                  <a:cubicBezTo>
                    <a:pt x="513" y="702"/>
                    <a:pt x="514" y="702"/>
                    <a:pt x="514" y="701"/>
                  </a:cubicBezTo>
                  <a:cubicBezTo>
                    <a:pt x="514" y="701"/>
                    <a:pt x="515" y="700"/>
                    <a:pt x="514" y="700"/>
                  </a:cubicBezTo>
                  <a:cubicBezTo>
                    <a:pt x="514" y="699"/>
                    <a:pt x="514" y="699"/>
                    <a:pt x="513" y="699"/>
                  </a:cubicBezTo>
                  <a:cubicBezTo>
                    <a:pt x="512" y="699"/>
                    <a:pt x="513" y="700"/>
                    <a:pt x="513" y="700"/>
                  </a:cubicBezTo>
                  <a:close/>
                  <a:moveTo>
                    <a:pt x="510" y="714"/>
                  </a:moveTo>
                  <a:cubicBezTo>
                    <a:pt x="509" y="714"/>
                    <a:pt x="508" y="715"/>
                    <a:pt x="509" y="715"/>
                  </a:cubicBezTo>
                  <a:cubicBezTo>
                    <a:pt x="509" y="715"/>
                    <a:pt x="510" y="715"/>
                    <a:pt x="510" y="716"/>
                  </a:cubicBezTo>
                  <a:cubicBezTo>
                    <a:pt x="510" y="717"/>
                    <a:pt x="511" y="717"/>
                    <a:pt x="511" y="716"/>
                  </a:cubicBezTo>
                  <a:cubicBezTo>
                    <a:pt x="511" y="715"/>
                    <a:pt x="510" y="715"/>
                    <a:pt x="510" y="714"/>
                  </a:cubicBezTo>
                  <a:close/>
                  <a:moveTo>
                    <a:pt x="529" y="723"/>
                  </a:moveTo>
                  <a:cubicBezTo>
                    <a:pt x="529" y="723"/>
                    <a:pt x="529" y="723"/>
                    <a:pt x="529" y="723"/>
                  </a:cubicBezTo>
                  <a:cubicBezTo>
                    <a:pt x="528" y="723"/>
                    <a:pt x="528" y="723"/>
                    <a:pt x="528" y="724"/>
                  </a:cubicBezTo>
                  <a:cubicBezTo>
                    <a:pt x="528" y="724"/>
                    <a:pt x="528" y="724"/>
                    <a:pt x="528" y="724"/>
                  </a:cubicBezTo>
                  <a:cubicBezTo>
                    <a:pt x="528" y="724"/>
                    <a:pt x="528" y="725"/>
                    <a:pt x="528" y="725"/>
                  </a:cubicBezTo>
                  <a:cubicBezTo>
                    <a:pt x="529" y="725"/>
                    <a:pt x="529" y="725"/>
                    <a:pt x="529" y="724"/>
                  </a:cubicBezTo>
                  <a:cubicBezTo>
                    <a:pt x="529" y="724"/>
                    <a:pt x="529" y="724"/>
                    <a:pt x="529" y="724"/>
                  </a:cubicBezTo>
                  <a:cubicBezTo>
                    <a:pt x="529" y="724"/>
                    <a:pt x="530" y="724"/>
                    <a:pt x="530" y="724"/>
                  </a:cubicBezTo>
                  <a:cubicBezTo>
                    <a:pt x="530" y="724"/>
                    <a:pt x="530" y="724"/>
                    <a:pt x="530" y="724"/>
                  </a:cubicBezTo>
                  <a:cubicBezTo>
                    <a:pt x="530" y="724"/>
                    <a:pt x="530" y="724"/>
                    <a:pt x="530" y="724"/>
                  </a:cubicBezTo>
                  <a:cubicBezTo>
                    <a:pt x="531" y="723"/>
                    <a:pt x="530" y="723"/>
                    <a:pt x="530" y="723"/>
                  </a:cubicBezTo>
                  <a:cubicBezTo>
                    <a:pt x="530" y="722"/>
                    <a:pt x="529" y="722"/>
                    <a:pt x="529" y="723"/>
                  </a:cubicBezTo>
                  <a:close/>
                  <a:moveTo>
                    <a:pt x="516" y="679"/>
                  </a:moveTo>
                  <a:cubicBezTo>
                    <a:pt x="516" y="679"/>
                    <a:pt x="516" y="679"/>
                    <a:pt x="516" y="679"/>
                  </a:cubicBezTo>
                  <a:cubicBezTo>
                    <a:pt x="515" y="678"/>
                    <a:pt x="513" y="677"/>
                    <a:pt x="513" y="679"/>
                  </a:cubicBezTo>
                  <a:cubicBezTo>
                    <a:pt x="513" y="679"/>
                    <a:pt x="514" y="680"/>
                    <a:pt x="514" y="680"/>
                  </a:cubicBezTo>
                  <a:cubicBezTo>
                    <a:pt x="515" y="680"/>
                    <a:pt x="516" y="680"/>
                    <a:pt x="516" y="679"/>
                  </a:cubicBezTo>
                  <a:cubicBezTo>
                    <a:pt x="516" y="679"/>
                    <a:pt x="516" y="679"/>
                    <a:pt x="516" y="679"/>
                  </a:cubicBezTo>
                  <a:close/>
                  <a:moveTo>
                    <a:pt x="510" y="724"/>
                  </a:moveTo>
                  <a:cubicBezTo>
                    <a:pt x="510" y="724"/>
                    <a:pt x="510" y="724"/>
                    <a:pt x="510" y="723"/>
                  </a:cubicBezTo>
                  <a:cubicBezTo>
                    <a:pt x="510" y="723"/>
                    <a:pt x="510" y="723"/>
                    <a:pt x="510" y="723"/>
                  </a:cubicBezTo>
                  <a:cubicBezTo>
                    <a:pt x="511" y="723"/>
                    <a:pt x="511" y="723"/>
                    <a:pt x="511" y="723"/>
                  </a:cubicBezTo>
                  <a:cubicBezTo>
                    <a:pt x="512" y="722"/>
                    <a:pt x="512" y="722"/>
                    <a:pt x="511" y="722"/>
                  </a:cubicBezTo>
                  <a:cubicBezTo>
                    <a:pt x="511" y="721"/>
                    <a:pt x="511" y="721"/>
                    <a:pt x="510" y="721"/>
                  </a:cubicBezTo>
                  <a:cubicBezTo>
                    <a:pt x="510" y="721"/>
                    <a:pt x="510" y="722"/>
                    <a:pt x="510" y="722"/>
                  </a:cubicBezTo>
                  <a:cubicBezTo>
                    <a:pt x="510" y="722"/>
                    <a:pt x="510" y="722"/>
                    <a:pt x="510" y="722"/>
                  </a:cubicBezTo>
                  <a:cubicBezTo>
                    <a:pt x="510" y="723"/>
                    <a:pt x="510" y="723"/>
                    <a:pt x="509" y="723"/>
                  </a:cubicBezTo>
                  <a:cubicBezTo>
                    <a:pt x="509" y="723"/>
                    <a:pt x="509" y="723"/>
                    <a:pt x="509" y="723"/>
                  </a:cubicBezTo>
                  <a:cubicBezTo>
                    <a:pt x="509" y="724"/>
                    <a:pt x="509" y="724"/>
                    <a:pt x="510" y="724"/>
                  </a:cubicBezTo>
                  <a:close/>
                  <a:moveTo>
                    <a:pt x="510" y="717"/>
                  </a:moveTo>
                  <a:cubicBezTo>
                    <a:pt x="510" y="717"/>
                    <a:pt x="510" y="717"/>
                    <a:pt x="510" y="718"/>
                  </a:cubicBezTo>
                  <a:cubicBezTo>
                    <a:pt x="510" y="718"/>
                    <a:pt x="510" y="718"/>
                    <a:pt x="510" y="718"/>
                  </a:cubicBezTo>
                  <a:cubicBezTo>
                    <a:pt x="510" y="718"/>
                    <a:pt x="510" y="718"/>
                    <a:pt x="510" y="718"/>
                  </a:cubicBezTo>
                  <a:cubicBezTo>
                    <a:pt x="510" y="718"/>
                    <a:pt x="510" y="718"/>
                    <a:pt x="510" y="718"/>
                  </a:cubicBezTo>
                  <a:cubicBezTo>
                    <a:pt x="510" y="718"/>
                    <a:pt x="511" y="718"/>
                    <a:pt x="511" y="718"/>
                  </a:cubicBezTo>
                  <a:cubicBezTo>
                    <a:pt x="511" y="718"/>
                    <a:pt x="511" y="718"/>
                    <a:pt x="511" y="718"/>
                  </a:cubicBezTo>
                  <a:cubicBezTo>
                    <a:pt x="511" y="718"/>
                    <a:pt x="511" y="718"/>
                    <a:pt x="511" y="718"/>
                  </a:cubicBezTo>
                  <a:cubicBezTo>
                    <a:pt x="511" y="718"/>
                    <a:pt x="511" y="718"/>
                    <a:pt x="511" y="718"/>
                  </a:cubicBezTo>
                  <a:cubicBezTo>
                    <a:pt x="511" y="718"/>
                    <a:pt x="511" y="718"/>
                    <a:pt x="511" y="718"/>
                  </a:cubicBezTo>
                  <a:cubicBezTo>
                    <a:pt x="511" y="718"/>
                    <a:pt x="511" y="717"/>
                    <a:pt x="511" y="717"/>
                  </a:cubicBezTo>
                  <a:cubicBezTo>
                    <a:pt x="511" y="717"/>
                    <a:pt x="510" y="717"/>
                    <a:pt x="510" y="717"/>
                  </a:cubicBezTo>
                  <a:close/>
                  <a:moveTo>
                    <a:pt x="405" y="516"/>
                  </a:moveTo>
                  <a:cubicBezTo>
                    <a:pt x="405" y="516"/>
                    <a:pt x="406" y="516"/>
                    <a:pt x="407" y="516"/>
                  </a:cubicBezTo>
                  <a:cubicBezTo>
                    <a:pt x="407" y="516"/>
                    <a:pt x="408" y="515"/>
                    <a:pt x="407" y="514"/>
                  </a:cubicBezTo>
                  <a:cubicBezTo>
                    <a:pt x="407" y="514"/>
                    <a:pt x="407" y="514"/>
                    <a:pt x="406" y="514"/>
                  </a:cubicBezTo>
                  <a:cubicBezTo>
                    <a:pt x="406" y="514"/>
                    <a:pt x="406" y="514"/>
                    <a:pt x="406" y="514"/>
                  </a:cubicBezTo>
                  <a:cubicBezTo>
                    <a:pt x="406" y="514"/>
                    <a:pt x="406" y="514"/>
                    <a:pt x="405" y="515"/>
                  </a:cubicBezTo>
                  <a:cubicBezTo>
                    <a:pt x="405" y="515"/>
                    <a:pt x="405" y="515"/>
                    <a:pt x="405" y="515"/>
                  </a:cubicBezTo>
                  <a:cubicBezTo>
                    <a:pt x="404" y="515"/>
                    <a:pt x="404" y="516"/>
                    <a:pt x="405" y="516"/>
                  </a:cubicBezTo>
                  <a:close/>
                  <a:moveTo>
                    <a:pt x="361" y="657"/>
                  </a:moveTo>
                  <a:cubicBezTo>
                    <a:pt x="360" y="657"/>
                    <a:pt x="360" y="658"/>
                    <a:pt x="360" y="659"/>
                  </a:cubicBezTo>
                  <a:cubicBezTo>
                    <a:pt x="361" y="659"/>
                    <a:pt x="361" y="660"/>
                    <a:pt x="361" y="661"/>
                  </a:cubicBezTo>
                  <a:cubicBezTo>
                    <a:pt x="361" y="661"/>
                    <a:pt x="361" y="661"/>
                    <a:pt x="361" y="662"/>
                  </a:cubicBezTo>
                  <a:cubicBezTo>
                    <a:pt x="361" y="662"/>
                    <a:pt x="362" y="662"/>
                    <a:pt x="362" y="662"/>
                  </a:cubicBezTo>
                  <a:cubicBezTo>
                    <a:pt x="363" y="662"/>
                    <a:pt x="364" y="663"/>
                    <a:pt x="363" y="664"/>
                  </a:cubicBezTo>
                  <a:cubicBezTo>
                    <a:pt x="362" y="664"/>
                    <a:pt x="362" y="665"/>
                    <a:pt x="362" y="666"/>
                  </a:cubicBezTo>
                  <a:cubicBezTo>
                    <a:pt x="362" y="666"/>
                    <a:pt x="364" y="667"/>
                    <a:pt x="364" y="667"/>
                  </a:cubicBezTo>
                  <a:cubicBezTo>
                    <a:pt x="365" y="667"/>
                    <a:pt x="366" y="668"/>
                    <a:pt x="367" y="667"/>
                  </a:cubicBezTo>
                  <a:cubicBezTo>
                    <a:pt x="367" y="667"/>
                    <a:pt x="367" y="666"/>
                    <a:pt x="367" y="666"/>
                  </a:cubicBezTo>
                  <a:cubicBezTo>
                    <a:pt x="367" y="665"/>
                    <a:pt x="368" y="666"/>
                    <a:pt x="368" y="665"/>
                  </a:cubicBezTo>
                  <a:cubicBezTo>
                    <a:pt x="369" y="664"/>
                    <a:pt x="368" y="662"/>
                    <a:pt x="369" y="661"/>
                  </a:cubicBezTo>
                  <a:cubicBezTo>
                    <a:pt x="369" y="660"/>
                    <a:pt x="369" y="660"/>
                    <a:pt x="370" y="659"/>
                  </a:cubicBezTo>
                  <a:cubicBezTo>
                    <a:pt x="370" y="659"/>
                    <a:pt x="370" y="658"/>
                    <a:pt x="370" y="658"/>
                  </a:cubicBezTo>
                  <a:cubicBezTo>
                    <a:pt x="370" y="656"/>
                    <a:pt x="371" y="655"/>
                    <a:pt x="370" y="654"/>
                  </a:cubicBezTo>
                  <a:cubicBezTo>
                    <a:pt x="370" y="653"/>
                    <a:pt x="370" y="653"/>
                    <a:pt x="370" y="653"/>
                  </a:cubicBezTo>
                  <a:cubicBezTo>
                    <a:pt x="370" y="653"/>
                    <a:pt x="370" y="653"/>
                    <a:pt x="370" y="653"/>
                  </a:cubicBezTo>
                  <a:cubicBezTo>
                    <a:pt x="370" y="652"/>
                    <a:pt x="370" y="652"/>
                    <a:pt x="370" y="651"/>
                  </a:cubicBezTo>
                  <a:cubicBezTo>
                    <a:pt x="371" y="651"/>
                    <a:pt x="371" y="650"/>
                    <a:pt x="370" y="650"/>
                  </a:cubicBezTo>
                  <a:cubicBezTo>
                    <a:pt x="370" y="649"/>
                    <a:pt x="371" y="648"/>
                    <a:pt x="369" y="648"/>
                  </a:cubicBezTo>
                  <a:cubicBezTo>
                    <a:pt x="369" y="648"/>
                    <a:pt x="368" y="649"/>
                    <a:pt x="367" y="649"/>
                  </a:cubicBezTo>
                  <a:cubicBezTo>
                    <a:pt x="367" y="649"/>
                    <a:pt x="367" y="650"/>
                    <a:pt x="367" y="650"/>
                  </a:cubicBezTo>
                  <a:cubicBezTo>
                    <a:pt x="368" y="651"/>
                    <a:pt x="368" y="650"/>
                    <a:pt x="368" y="651"/>
                  </a:cubicBezTo>
                  <a:cubicBezTo>
                    <a:pt x="368" y="651"/>
                    <a:pt x="368" y="652"/>
                    <a:pt x="368" y="652"/>
                  </a:cubicBezTo>
                  <a:cubicBezTo>
                    <a:pt x="367" y="652"/>
                    <a:pt x="366" y="652"/>
                    <a:pt x="366" y="652"/>
                  </a:cubicBezTo>
                  <a:cubicBezTo>
                    <a:pt x="365" y="652"/>
                    <a:pt x="365" y="653"/>
                    <a:pt x="365" y="653"/>
                  </a:cubicBezTo>
                  <a:cubicBezTo>
                    <a:pt x="364" y="653"/>
                    <a:pt x="363" y="653"/>
                    <a:pt x="363" y="653"/>
                  </a:cubicBezTo>
                  <a:cubicBezTo>
                    <a:pt x="362" y="653"/>
                    <a:pt x="362" y="655"/>
                    <a:pt x="361" y="655"/>
                  </a:cubicBezTo>
                  <a:cubicBezTo>
                    <a:pt x="361" y="655"/>
                    <a:pt x="360" y="656"/>
                    <a:pt x="361" y="656"/>
                  </a:cubicBezTo>
                  <a:cubicBezTo>
                    <a:pt x="361" y="656"/>
                    <a:pt x="361" y="657"/>
                    <a:pt x="361" y="657"/>
                  </a:cubicBezTo>
                  <a:cubicBezTo>
                    <a:pt x="361" y="657"/>
                    <a:pt x="361" y="657"/>
                    <a:pt x="361" y="657"/>
                  </a:cubicBezTo>
                  <a:cubicBezTo>
                    <a:pt x="361" y="657"/>
                    <a:pt x="361" y="657"/>
                    <a:pt x="361" y="657"/>
                  </a:cubicBezTo>
                  <a:close/>
                  <a:moveTo>
                    <a:pt x="486" y="387"/>
                  </a:moveTo>
                  <a:cubicBezTo>
                    <a:pt x="486" y="387"/>
                    <a:pt x="486" y="387"/>
                    <a:pt x="486" y="387"/>
                  </a:cubicBezTo>
                  <a:cubicBezTo>
                    <a:pt x="487" y="387"/>
                    <a:pt x="487" y="387"/>
                    <a:pt x="487" y="387"/>
                  </a:cubicBezTo>
                  <a:cubicBezTo>
                    <a:pt x="487" y="386"/>
                    <a:pt x="487" y="386"/>
                    <a:pt x="487" y="385"/>
                  </a:cubicBezTo>
                  <a:cubicBezTo>
                    <a:pt x="487" y="385"/>
                    <a:pt x="487" y="385"/>
                    <a:pt x="487" y="385"/>
                  </a:cubicBezTo>
                  <a:cubicBezTo>
                    <a:pt x="487" y="385"/>
                    <a:pt x="487" y="385"/>
                    <a:pt x="486" y="385"/>
                  </a:cubicBezTo>
                  <a:cubicBezTo>
                    <a:pt x="486" y="385"/>
                    <a:pt x="486" y="386"/>
                    <a:pt x="486" y="386"/>
                  </a:cubicBezTo>
                  <a:cubicBezTo>
                    <a:pt x="486" y="387"/>
                    <a:pt x="486" y="387"/>
                    <a:pt x="486" y="387"/>
                  </a:cubicBezTo>
                  <a:close/>
                  <a:moveTo>
                    <a:pt x="485" y="388"/>
                  </a:moveTo>
                  <a:cubicBezTo>
                    <a:pt x="485" y="388"/>
                    <a:pt x="484" y="388"/>
                    <a:pt x="484" y="388"/>
                  </a:cubicBezTo>
                  <a:cubicBezTo>
                    <a:pt x="484" y="389"/>
                    <a:pt x="484" y="389"/>
                    <a:pt x="484" y="389"/>
                  </a:cubicBezTo>
                  <a:cubicBezTo>
                    <a:pt x="484" y="389"/>
                    <a:pt x="484" y="390"/>
                    <a:pt x="485" y="390"/>
                  </a:cubicBezTo>
                  <a:cubicBezTo>
                    <a:pt x="485" y="390"/>
                    <a:pt x="485" y="390"/>
                    <a:pt x="485" y="390"/>
                  </a:cubicBezTo>
                  <a:cubicBezTo>
                    <a:pt x="485" y="390"/>
                    <a:pt x="485" y="390"/>
                    <a:pt x="485" y="390"/>
                  </a:cubicBezTo>
                  <a:cubicBezTo>
                    <a:pt x="485" y="390"/>
                    <a:pt x="486" y="390"/>
                    <a:pt x="486" y="390"/>
                  </a:cubicBezTo>
                  <a:cubicBezTo>
                    <a:pt x="486" y="390"/>
                    <a:pt x="486" y="389"/>
                    <a:pt x="487" y="389"/>
                  </a:cubicBezTo>
                  <a:cubicBezTo>
                    <a:pt x="487" y="389"/>
                    <a:pt x="487" y="389"/>
                    <a:pt x="487" y="389"/>
                  </a:cubicBezTo>
                  <a:cubicBezTo>
                    <a:pt x="488" y="389"/>
                    <a:pt x="487" y="388"/>
                    <a:pt x="486" y="388"/>
                  </a:cubicBezTo>
                  <a:cubicBezTo>
                    <a:pt x="486" y="388"/>
                    <a:pt x="486" y="388"/>
                    <a:pt x="486" y="388"/>
                  </a:cubicBezTo>
                  <a:cubicBezTo>
                    <a:pt x="486" y="388"/>
                    <a:pt x="486" y="388"/>
                    <a:pt x="486" y="388"/>
                  </a:cubicBezTo>
                  <a:cubicBezTo>
                    <a:pt x="486" y="388"/>
                    <a:pt x="486" y="388"/>
                    <a:pt x="486" y="388"/>
                  </a:cubicBezTo>
                  <a:cubicBezTo>
                    <a:pt x="486" y="387"/>
                    <a:pt x="485" y="387"/>
                    <a:pt x="485" y="388"/>
                  </a:cubicBezTo>
                  <a:cubicBezTo>
                    <a:pt x="485" y="388"/>
                    <a:pt x="485" y="388"/>
                    <a:pt x="485" y="388"/>
                  </a:cubicBezTo>
                  <a:close/>
                  <a:moveTo>
                    <a:pt x="474" y="434"/>
                  </a:moveTo>
                  <a:cubicBezTo>
                    <a:pt x="473" y="434"/>
                    <a:pt x="473" y="434"/>
                    <a:pt x="473" y="434"/>
                  </a:cubicBezTo>
                  <a:cubicBezTo>
                    <a:pt x="473" y="433"/>
                    <a:pt x="472" y="433"/>
                    <a:pt x="472" y="433"/>
                  </a:cubicBezTo>
                  <a:cubicBezTo>
                    <a:pt x="471" y="434"/>
                    <a:pt x="471" y="434"/>
                    <a:pt x="471" y="435"/>
                  </a:cubicBezTo>
                  <a:cubicBezTo>
                    <a:pt x="472" y="435"/>
                    <a:pt x="472" y="435"/>
                    <a:pt x="472" y="435"/>
                  </a:cubicBezTo>
                  <a:cubicBezTo>
                    <a:pt x="472" y="435"/>
                    <a:pt x="472" y="435"/>
                    <a:pt x="472" y="435"/>
                  </a:cubicBezTo>
                  <a:cubicBezTo>
                    <a:pt x="472" y="435"/>
                    <a:pt x="472" y="435"/>
                    <a:pt x="473" y="435"/>
                  </a:cubicBezTo>
                  <a:cubicBezTo>
                    <a:pt x="473" y="436"/>
                    <a:pt x="473" y="436"/>
                    <a:pt x="474" y="436"/>
                  </a:cubicBezTo>
                  <a:cubicBezTo>
                    <a:pt x="474" y="437"/>
                    <a:pt x="475" y="437"/>
                    <a:pt x="475" y="438"/>
                  </a:cubicBezTo>
                  <a:cubicBezTo>
                    <a:pt x="476" y="438"/>
                    <a:pt x="477" y="439"/>
                    <a:pt x="478" y="438"/>
                  </a:cubicBezTo>
                  <a:cubicBezTo>
                    <a:pt x="478" y="438"/>
                    <a:pt x="478" y="438"/>
                    <a:pt x="478" y="438"/>
                  </a:cubicBezTo>
                  <a:cubicBezTo>
                    <a:pt x="478" y="437"/>
                    <a:pt x="477" y="437"/>
                    <a:pt x="476" y="436"/>
                  </a:cubicBezTo>
                  <a:cubicBezTo>
                    <a:pt x="476" y="436"/>
                    <a:pt x="476" y="436"/>
                    <a:pt x="476" y="436"/>
                  </a:cubicBezTo>
                  <a:cubicBezTo>
                    <a:pt x="476" y="436"/>
                    <a:pt x="476" y="436"/>
                    <a:pt x="475" y="436"/>
                  </a:cubicBezTo>
                  <a:cubicBezTo>
                    <a:pt x="475" y="435"/>
                    <a:pt x="475" y="435"/>
                    <a:pt x="475" y="435"/>
                  </a:cubicBezTo>
                  <a:cubicBezTo>
                    <a:pt x="475" y="435"/>
                    <a:pt x="475" y="435"/>
                    <a:pt x="475" y="435"/>
                  </a:cubicBezTo>
                  <a:cubicBezTo>
                    <a:pt x="475" y="435"/>
                    <a:pt x="476" y="434"/>
                    <a:pt x="476" y="434"/>
                  </a:cubicBezTo>
                  <a:cubicBezTo>
                    <a:pt x="476" y="434"/>
                    <a:pt x="476" y="434"/>
                    <a:pt x="476" y="434"/>
                  </a:cubicBezTo>
                  <a:cubicBezTo>
                    <a:pt x="476" y="434"/>
                    <a:pt x="476" y="434"/>
                    <a:pt x="476" y="434"/>
                  </a:cubicBezTo>
                  <a:cubicBezTo>
                    <a:pt x="476" y="434"/>
                    <a:pt x="476" y="434"/>
                    <a:pt x="476" y="434"/>
                  </a:cubicBezTo>
                  <a:cubicBezTo>
                    <a:pt x="477" y="435"/>
                    <a:pt x="477" y="434"/>
                    <a:pt x="477" y="434"/>
                  </a:cubicBezTo>
                  <a:cubicBezTo>
                    <a:pt x="477" y="433"/>
                    <a:pt x="477" y="433"/>
                    <a:pt x="477" y="433"/>
                  </a:cubicBezTo>
                  <a:cubicBezTo>
                    <a:pt x="477" y="432"/>
                    <a:pt x="476" y="432"/>
                    <a:pt x="475" y="431"/>
                  </a:cubicBezTo>
                  <a:cubicBezTo>
                    <a:pt x="475" y="431"/>
                    <a:pt x="474" y="432"/>
                    <a:pt x="475" y="432"/>
                  </a:cubicBezTo>
                  <a:cubicBezTo>
                    <a:pt x="475" y="432"/>
                    <a:pt x="475" y="432"/>
                    <a:pt x="475" y="432"/>
                  </a:cubicBezTo>
                  <a:cubicBezTo>
                    <a:pt x="474" y="433"/>
                    <a:pt x="474" y="433"/>
                    <a:pt x="475" y="434"/>
                  </a:cubicBezTo>
                  <a:cubicBezTo>
                    <a:pt x="474" y="434"/>
                    <a:pt x="474" y="434"/>
                    <a:pt x="474" y="434"/>
                  </a:cubicBezTo>
                  <a:close/>
                  <a:moveTo>
                    <a:pt x="518" y="358"/>
                  </a:moveTo>
                  <a:cubicBezTo>
                    <a:pt x="518" y="358"/>
                    <a:pt x="518" y="358"/>
                    <a:pt x="518" y="358"/>
                  </a:cubicBezTo>
                  <a:cubicBezTo>
                    <a:pt x="518" y="357"/>
                    <a:pt x="518" y="357"/>
                    <a:pt x="518" y="357"/>
                  </a:cubicBezTo>
                  <a:cubicBezTo>
                    <a:pt x="517" y="357"/>
                    <a:pt x="517" y="357"/>
                    <a:pt x="516" y="358"/>
                  </a:cubicBezTo>
                  <a:cubicBezTo>
                    <a:pt x="516" y="358"/>
                    <a:pt x="516" y="358"/>
                    <a:pt x="516" y="358"/>
                  </a:cubicBezTo>
                  <a:cubicBezTo>
                    <a:pt x="515" y="358"/>
                    <a:pt x="515" y="359"/>
                    <a:pt x="515" y="359"/>
                  </a:cubicBezTo>
                  <a:cubicBezTo>
                    <a:pt x="515" y="359"/>
                    <a:pt x="515" y="360"/>
                    <a:pt x="516" y="360"/>
                  </a:cubicBezTo>
                  <a:cubicBezTo>
                    <a:pt x="516" y="360"/>
                    <a:pt x="516" y="360"/>
                    <a:pt x="516" y="360"/>
                  </a:cubicBezTo>
                  <a:cubicBezTo>
                    <a:pt x="516" y="360"/>
                    <a:pt x="516" y="360"/>
                    <a:pt x="516" y="360"/>
                  </a:cubicBezTo>
                  <a:cubicBezTo>
                    <a:pt x="516" y="360"/>
                    <a:pt x="516" y="360"/>
                    <a:pt x="517" y="360"/>
                  </a:cubicBezTo>
                  <a:cubicBezTo>
                    <a:pt x="517" y="360"/>
                    <a:pt x="517" y="360"/>
                    <a:pt x="517" y="360"/>
                  </a:cubicBezTo>
                  <a:cubicBezTo>
                    <a:pt x="517" y="361"/>
                    <a:pt x="517" y="361"/>
                    <a:pt x="518" y="361"/>
                  </a:cubicBezTo>
                  <a:cubicBezTo>
                    <a:pt x="518" y="361"/>
                    <a:pt x="518" y="360"/>
                    <a:pt x="518" y="360"/>
                  </a:cubicBezTo>
                  <a:cubicBezTo>
                    <a:pt x="518" y="360"/>
                    <a:pt x="518" y="360"/>
                    <a:pt x="518" y="359"/>
                  </a:cubicBezTo>
                  <a:cubicBezTo>
                    <a:pt x="519" y="359"/>
                    <a:pt x="519" y="359"/>
                    <a:pt x="519" y="359"/>
                  </a:cubicBezTo>
                  <a:cubicBezTo>
                    <a:pt x="519" y="359"/>
                    <a:pt x="519" y="358"/>
                    <a:pt x="519" y="358"/>
                  </a:cubicBezTo>
                  <a:cubicBezTo>
                    <a:pt x="519" y="358"/>
                    <a:pt x="519" y="358"/>
                    <a:pt x="519" y="358"/>
                  </a:cubicBezTo>
                  <a:cubicBezTo>
                    <a:pt x="519" y="358"/>
                    <a:pt x="518" y="358"/>
                    <a:pt x="518" y="358"/>
                  </a:cubicBezTo>
                  <a:close/>
                  <a:moveTo>
                    <a:pt x="491" y="431"/>
                  </a:moveTo>
                  <a:cubicBezTo>
                    <a:pt x="491" y="431"/>
                    <a:pt x="491" y="431"/>
                    <a:pt x="491" y="432"/>
                  </a:cubicBezTo>
                  <a:cubicBezTo>
                    <a:pt x="490" y="432"/>
                    <a:pt x="491" y="433"/>
                    <a:pt x="491" y="433"/>
                  </a:cubicBezTo>
                  <a:cubicBezTo>
                    <a:pt x="491" y="433"/>
                    <a:pt x="492" y="433"/>
                    <a:pt x="492" y="433"/>
                  </a:cubicBezTo>
                  <a:cubicBezTo>
                    <a:pt x="492" y="432"/>
                    <a:pt x="492" y="432"/>
                    <a:pt x="492" y="432"/>
                  </a:cubicBezTo>
                  <a:cubicBezTo>
                    <a:pt x="492" y="432"/>
                    <a:pt x="492" y="432"/>
                    <a:pt x="492" y="432"/>
                  </a:cubicBezTo>
                  <a:cubicBezTo>
                    <a:pt x="492" y="432"/>
                    <a:pt x="491" y="431"/>
                    <a:pt x="491" y="431"/>
                  </a:cubicBezTo>
                  <a:close/>
                  <a:moveTo>
                    <a:pt x="487" y="432"/>
                  </a:moveTo>
                  <a:cubicBezTo>
                    <a:pt x="487" y="432"/>
                    <a:pt x="487" y="432"/>
                    <a:pt x="487" y="432"/>
                  </a:cubicBezTo>
                  <a:cubicBezTo>
                    <a:pt x="486" y="432"/>
                    <a:pt x="486" y="433"/>
                    <a:pt x="487" y="433"/>
                  </a:cubicBezTo>
                  <a:cubicBezTo>
                    <a:pt x="487" y="433"/>
                    <a:pt x="487" y="433"/>
                    <a:pt x="487" y="433"/>
                  </a:cubicBezTo>
                  <a:cubicBezTo>
                    <a:pt x="487" y="433"/>
                    <a:pt x="487" y="433"/>
                    <a:pt x="487" y="433"/>
                  </a:cubicBezTo>
                  <a:cubicBezTo>
                    <a:pt x="488" y="433"/>
                    <a:pt x="488" y="432"/>
                    <a:pt x="487" y="432"/>
                  </a:cubicBezTo>
                  <a:cubicBezTo>
                    <a:pt x="487" y="432"/>
                    <a:pt x="487" y="432"/>
                    <a:pt x="487" y="432"/>
                  </a:cubicBezTo>
                  <a:close/>
                  <a:moveTo>
                    <a:pt x="501" y="441"/>
                  </a:moveTo>
                  <a:cubicBezTo>
                    <a:pt x="501" y="441"/>
                    <a:pt x="501" y="441"/>
                    <a:pt x="501" y="441"/>
                  </a:cubicBezTo>
                  <a:cubicBezTo>
                    <a:pt x="501" y="441"/>
                    <a:pt x="501" y="441"/>
                    <a:pt x="501" y="441"/>
                  </a:cubicBezTo>
                  <a:cubicBezTo>
                    <a:pt x="502" y="441"/>
                    <a:pt x="502" y="440"/>
                    <a:pt x="501" y="440"/>
                  </a:cubicBezTo>
                  <a:cubicBezTo>
                    <a:pt x="501" y="440"/>
                    <a:pt x="501" y="440"/>
                    <a:pt x="501" y="440"/>
                  </a:cubicBezTo>
                  <a:cubicBezTo>
                    <a:pt x="501" y="440"/>
                    <a:pt x="501" y="440"/>
                    <a:pt x="501" y="440"/>
                  </a:cubicBezTo>
                  <a:cubicBezTo>
                    <a:pt x="501" y="439"/>
                    <a:pt x="500" y="439"/>
                    <a:pt x="500" y="440"/>
                  </a:cubicBezTo>
                  <a:cubicBezTo>
                    <a:pt x="500" y="440"/>
                    <a:pt x="500" y="440"/>
                    <a:pt x="500" y="440"/>
                  </a:cubicBezTo>
                  <a:cubicBezTo>
                    <a:pt x="499" y="441"/>
                    <a:pt x="500" y="441"/>
                    <a:pt x="500" y="441"/>
                  </a:cubicBezTo>
                  <a:cubicBezTo>
                    <a:pt x="500" y="441"/>
                    <a:pt x="501" y="441"/>
                    <a:pt x="501" y="441"/>
                  </a:cubicBezTo>
                  <a:close/>
                  <a:moveTo>
                    <a:pt x="495" y="436"/>
                  </a:moveTo>
                  <a:cubicBezTo>
                    <a:pt x="495" y="436"/>
                    <a:pt x="494" y="435"/>
                    <a:pt x="495" y="435"/>
                  </a:cubicBezTo>
                  <a:cubicBezTo>
                    <a:pt x="495" y="435"/>
                    <a:pt x="495" y="434"/>
                    <a:pt x="496" y="434"/>
                  </a:cubicBezTo>
                  <a:cubicBezTo>
                    <a:pt x="496" y="434"/>
                    <a:pt x="496" y="434"/>
                    <a:pt x="497" y="434"/>
                  </a:cubicBezTo>
                  <a:cubicBezTo>
                    <a:pt x="497" y="434"/>
                    <a:pt x="497" y="434"/>
                    <a:pt x="497" y="434"/>
                  </a:cubicBezTo>
                  <a:cubicBezTo>
                    <a:pt x="497" y="434"/>
                    <a:pt x="497" y="434"/>
                    <a:pt x="497" y="434"/>
                  </a:cubicBezTo>
                  <a:cubicBezTo>
                    <a:pt x="497" y="434"/>
                    <a:pt x="497" y="434"/>
                    <a:pt x="498" y="434"/>
                  </a:cubicBezTo>
                  <a:cubicBezTo>
                    <a:pt x="498" y="434"/>
                    <a:pt x="497" y="435"/>
                    <a:pt x="497" y="435"/>
                  </a:cubicBezTo>
                  <a:cubicBezTo>
                    <a:pt x="496" y="436"/>
                    <a:pt x="495" y="436"/>
                    <a:pt x="495" y="436"/>
                  </a:cubicBezTo>
                  <a:close/>
                  <a:moveTo>
                    <a:pt x="495" y="435"/>
                  </a:moveTo>
                  <a:cubicBezTo>
                    <a:pt x="495" y="435"/>
                    <a:pt x="495" y="435"/>
                    <a:pt x="495" y="435"/>
                  </a:cubicBezTo>
                  <a:cubicBezTo>
                    <a:pt x="495" y="435"/>
                    <a:pt x="495" y="435"/>
                    <a:pt x="495" y="435"/>
                  </a:cubicBezTo>
                  <a:cubicBezTo>
                    <a:pt x="495" y="435"/>
                    <a:pt x="495" y="435"/>
                    <a:pt x="495" y="435"/>
                  </a:cubicBezTo>
                  <a:close/>
                  <a:moveTo>
                    <a:pt x="242" y="405"/>
                  </a:moveTo>
                  <a:cubicBezTo>
                    <a:pt x="243" y="405"/>
                    <a:pt x="243" y="404"/>
                    <a:pt x="242" y="403"/>
                  </a:cubicBezTo>
                  <a:cubicBezTo>
                    <a:pt x="241" y="403"/>
                    <a:pt x="241" y="405"/>
                    <a:pt x="242" y="405"/>
                  </a:cubicBezTo>
                  <a:close/>
                  <a:moveTo>
                    <a:pt x="238" y="400"/>
                  </a:moveTo>
                  <a:cubicBezTo>
                    <a:pt x="239" y="400"/>
                    <a:pt x="239" y="400"/>
                    <a:pt x="239" y="399"/>
                  </a:cubicBezTo>
                  <a:cubicBezTo>
                    <a:pt x="239" y="399"/>
                    <a:pt x="239" y="399"/>
                    <a:pt x="239" y="399"/>
                  </a:cubicBezTo>
                  <a:cubicBezTo>
                    <a:pt x="239" y="398"/>
                    <a:pt x="239" y="398"/>
                    <a:pt x="239" y="398"/>
                  </a:cubicBezTo>
                  <a:cubicBezTo>
                    <a:pt x="239" y="397"/>
                    <a:pt x="238" y="397"/>
                    <a:pt x="238" y="397"/>
                  </a:cubicBezTo>
                  <a:cubicBezTo>
                    <a:pt x="237" y="397"/>
                    <a:pt x="237" y="397"/>
                    <a:pt x="237" y="398"/>
                  </a:cubicBezTo>
                  <a:cubicBezTo>
                    <a:pt x="237" y="398"/>
                    <a:pt x="237" y="398"/>
                    <a:pt x="237" y="399"/>
                  </a:cubicBezTo>
                  <a:cubicBezTo>
                    <a:pt x="237" y="399"/>
                    <a:pt x="237" y="399"/>
                    <a:pt x="237" y="399"/>
                  </a:cubicBezTo>
                  <a:cubicBezTo>
                    <a:pt x="238" y="399"/>
                    <a:pt x="238" y="400"/>
                    <a:pt x="238" y="400"/>
                  </a:cubicBezTo>
                  <a:close/>
                  <a:moveTo>
                    <a:pt x="241" y="409"/>
                  </a:moveTo>
                  <a:cubicBezTo>
                    <a:pt x="241" y="409"/>
                    <a:pt x="241" y="409"/>
                    <a:pt x="241" y="409"/>
                  </a:cubicBezTo>
                  <a:cubicBezTo>
                    <a:pt x="241" y="410"/>
                    <a:pt x="243" y="410"/>
                    <a:pt x="243" y="409"/>
                  </a:cubicBezTo>
                  <a:cubicBezTo>
                    <a:pt x="243" y="409"/>
                    <a:pt x="243" y="408"/>
                    <a:pt x="243" y="408"/>
                  </a:cubicBezTo>
                  <a:cubicBezTo>
                    <a:pt x="243" y="408"/>
                    <a:pt x="242" y="407"/>
                    <a:pt x="242" y="408"/>
                  </a:cubicBezTo>
                  <a:cubicBezTo>
                    <a:pt x="241" y="408"/>
                    <a:pt x="241" y="408"/>
                    <a:pt x="241" y="409"/>
                  </a:cubicBezTo>
                  <a:close/>
                  <a:moveTo>
                    <a:pt x="240" y="396"/>
                  </a:moveTo>
                  <a:cubicBezTo>
                    <a:pt x="239" y="397"/>
                    <a:pt x="240" y="398"/>
                    <a:pt x="241" y="399"/>
                  </a:cubicBezTo>
                  <a:cubicBezTo>
                    <a:pt x="241" y="399"/>
                    <a:pt x="242" y="400"/>
                    <a:pt x="242" y="400"/>
                  </a:cubicBezTo>
                  <a:cubicBezTo>
                    <a:pt x="242" y="400"/>
                    <a:pt x="242" y="401"/>
                    <a:pt x="242" y="401"/>
                  </a:cubicBezTo>
                  <a:cubicBezTo>
                    <a:pt x="242" y="401"/>
                    <a:pt x="242" y="401"/>
                    <a:pt x="242" y="401"/>
                  </a:cubicBezTo>
                  <a:cubicBezTo>
                    <a:pt x="242" y="401"/>
                    <a:pt x="242" y="401"/>
                    <a:pt x="242" y="401"/>
                  </a:cubicBezTo>
                  <a:cubicBezTo>
                    <a:pt x="243" y="402"/>
                    <a:pt x="243" y="402"/>
                    <a:pt x="243" y="402"/>
                  </a:cubicBezTo>
                  <a:cubicBezTo>
                    <a:pt x="243" y="402"/>
                    <a:pt x="243" y="402"/>
                    <a:pt x="244" y="402"/>
                  </a:cubicBezTo>
                  <a:cubicBezTo>
                    <a:pt x="244" y="403"/>
                    <a:pt x="246" y="401"/>
                    <a:pt x="245" y="401"/>
                  </a:cubicBezTo>
                  <a:cubicBezTo>
                    <a:pt x="245" y="401"/>
                    <a:pt x="244" y="400"/>
                    <a:pt x="244" y="400"/>
                  </a:cubicBezTo>
                  <a:cubicBezTo>
                    <a:pt x="244" y="400"/>
                    <a:pt x="244" y="400"/>
                    <a:pt x="244" y="400"/>
                  </a:cubicBezTo>
                  <a:cubicBezTo>
                    <a:pt x="244" y="400"/>
                    <a:pt x="244" y="400"/>
                    <a:pt x="244" y="400"/>
                  </a:cubicBezTo>
                  <a:cubicBezTo>
                    <a:pt x="244" y="400"/>
                    <a:pt x="244" y="400"/>
                    <a:pt x="244" y="400"/>
                  </a:cubicBezTo>
                  <a:cubicBezTo>
                    <a:pt x="244" y="399"/>
                    <a:pt x="243" y="399"/>
                    <a:pt x="243" y="399"/>
                  </a:cubicBezTo>
                  <a:cubicBezTo>
                    <a:pt x="243" y="398"/>
                    <a:pt x="243" y="397"/>
                    <a:pt x="243" y="396"/>
                  </a:cubicBezTo>
                  <a:cubicBezTo>
                    <a:pt x="242" y="396"/>
                    <a:pt x="241" y="396"/>
                    <a:pt x="240" y="396"/>
                  </a:cubicBezTo>
                  <a:close/>
                  <a:moveTo>
                    <a:pt x="499" y="458"/>
                  </a:moveTo>
                  <a:cubicBezTo>
                    <a:pt x="499" y="458"/>
                    <a:pt x="499" y="458"/>
                    <a:pt x="499" y="458"/>
                  </a:cubicBezTo>
                  <a:cubicBezTo>
                    <a:pt x="499" y="458"/>
                    <a:pt x="499" y="458"/>
                    <a:pt x="500" y="458"/>
                  </a:cubicBezTo>
                  <a:cubicBezTo>
                    <a:pt x="500" y="458"/>
                    <a:pt x="501" y="457"/>
                    <a:pt x="501" y="457"/>
                  </a:cubicBezTo>
                  <a:cubicBezTo>
                    <a:pt x="502" y="457"/>
                    <a:pt x="502" y="457"/>
                    <a:pt x="503" y="457"/>
                  </a:cubicBezTo>
                  <a:cubicBezTo>
                    <a:pt x="503" y="457"/>
                    <a:pt x="503" y="456"/>
                    <a:pt x="503" y="456"/>
                  </a:cubicBezTo>
                  <a:cubicBezTo>
                    <a:pt x="502" y="456"/>
                    <a:pt x="502" y="456"/>
                    <a:pt x="502" y="456"/>
                  </a:cubicBezTo>
                  <a:cubicBezTo>
                    <a:pt x="502" y="455"/>
                    <a:pt x="501" y="455"/>
                    <a:pt x="501" y="455"/>
                  </a:cubicBezTo>
                  <a:cubicBezTo>
                    <a:pt x="501" y="455"/>
                    <a:pt x="500" y="455"/>
                    <a:pt x="499" y="454"/>
                  </a:cubicBezTo>
                  <a:cubicBezTo>
                    <a:pt x="499" y="454"/>
                    <a:pt x="499" y="454"/>
                    <a:pt x="499" y="454"/>
                  </a:cubicBezTo>
                  <a:cubicBezTo>
                    <a:pt x="499" y="454"/>
                    <a:pt x="499" y="454"/>
                    <a:pt x="499" y="454"/>
                  </a:cubicBezTo>
                  <a:cubicBezTo>
                    <a:pt x="499" y="455"/>
                    <a:pt x="498" y="455"/>
                    <a:pt x="498" y="455"/>
                  </a:cubicBezTo>
                  <a:cubicBezTo>
                    <a:pt x="498" y="455"/>
                    <a:pt x="497" y="455"/>
                    <a:pt x="497" y="455"/>
                  </a:cubicBezTo>
                  <a:cubicBezTo>
                    <a:pt x="496" y="455"/>
                    <a:pt x="495" y="456"/>
                    <a:pt x="494" y="456"/>
                  </a:cubicBezTo>
                  <a:cubicBezTo>
                    <a:pt x="494" y="456"/>
                    <a:pt x="494" y="457"/>
                    <a:pt x="494" y="457"/>
                  </a:cubicBezTo>
                  <a:cubicBezTo>
                    <a:pt x="495" y="457"/>
                    <a:pt x="496" y="457"/>
                    <a:pt x="497" y="457"/>
                  </a:cubicBezTo>
                  <a:cubicBezTo>
                    <a:pt x="497" y="457"/>
                    <a:pt x="497" y="457"/>
                    <a:pt x="497" y="457"/>
                  </a:cubicBezTo>
                  <a:cubicBezTo>
                    <a:pt x="497" y="457"/>
                    <a:pt x="498" y="457"/>
                    <a:pt x="498" y="457"/>
                  </a:cubicBezTo>
                  <a:cubicBezTo>
                    <a:pt x="498" y="457"/>
                    <a:pt x="498" y="457"/>
                    <a:pt x="498" y="457"/>
                  </a:cubicBezTo>
                  <a:cubicBezTo>
                    <a:pt x="498" y="457"/>
                    <a:pt x="498" y="457"/>
                    <a:pt x="498" y="457"/>
                  </a:cubicBezTo>
                  <a:cubicBezTo>
                    <a:pt x="498" y="457"/>
                    <a:pt x="498" y="458"/>
                    <a:pt x="499" y="458"/>
                  </a:cubicBezTo>
                  <a:close/>
                  <a:moveTo>
                    <a:pt x="504" y="454"/>
                  </a:moveTo>
                  <a:cubicBezTo>
                    <a:pt x="503" y="454"/>
                    <a:pt x="503" y="454"/>
                    <a:pt x="503" y="454"/>
                  </a:cubicBezTo>
                  <a:cubicBezTo>
                    <a:pt x="502" y="454"/>
                    <a:pt x="502" y="455"/>
                    <a:pt x="503" y="455"/>
                  </a:cubicBezTo>
                  <a:cubicBezTo>
                    <a:pt x="503" y="455"/>
                    <a:pt x="503" y="455"/>
                    <a:pt x="504" y="455"/>
                  </a:cubicBezTo>
                  <a:cubicBezTo>
                    <a:pt x="504" y="455"/>
                    <a:pt x="504" y="454"/>
                    <a:pt x="504" y="454"/>
                  </a:cubicBezTo>
                  <a:close/>
                  <a:moveTo>
                    <a:pt x="392" y="471"/>
                  </a:moveTo>
                  <a:cubicBezTo>
                    <a:pt x="391" y="471"/>
                    <a:pt x="391" y="471"/>
                    <a:pt x="391" y="471"/>
                  </a:cubicBezTo>
                  <a:cubicBezTo>
                    <a:pt x="391" y="471"/>
                    <a:pt x="390" y="472"/>
                    <a:pt x="390" y="471"/>
                  </a:cubicBezTo>
                  <a:cubicBezTo>
                    <a:pt x="389" y="472"/>
                    <a:pt x="389" y="472"/>
                    <a:pt x="388" y="472"/>
                  </a:cubicBezTo>
                  <a:cubicBezTo>
                    <a:pt x="388" y="473"/>
                    <a:pt x="387" y="473"/>
                    <a:pt x="386" y="473"/>
                  </a:cubicBezTo>
                  <a:cubicBezTo>
                    <a:pt x="386" y="473"/>
                    <a:pt x="385" y="473"/>
                    <a:pt x="384" y="473"/>
                  </a:cubicBezTo>
                  <a:cubicBezTo>
                    <a:pt x="384" y="473"/>
                    <a:pt x="383" y="473"/>
                    <a:pt x="382" y="474"/>
                  </a:cubicBezTo>
                  <a:cubicBezTo>
                    <a:pt x="382" y="475"/>
                    <a:pt x="381" y="475"/>
                    <a:pt x="380" y="476"/>
                  </a:cubicBezTo>
                  <a:cubicBezTo>
                    <a:pt x="380" y="476"/>
                    <a:pt x="380" y="476"/>
                    <a:pt x="380" y="476"/>
                  </a:cubicBezTo>
                  <a:cubicBezTo>
                    <a:pt x="380" y="477"/>
                    <a:pt x="380" y="477"/>
                    <a:pt x="380" y="478"/>
                  </a:cubicBezTo>
                  <a:cubicBezTo>
                    <a:pt x="380" y="478"/>
                    <a:pt x="380" y="478"/>
                    <a:pt x="379" y="478"/>
                  </a:cubicBezTo>
                  <a:cubicBezTo>
                    <a:pt x="379" y="479"/>
                    <a:pt x="379" y="479"/>
                    <a:pt x="378" y="479"/>
                  </a:cubicBezTo>
                  <a:cubicBezTo>
                    <a:pt x="377" y="479"/>
                    <a:pt x="377" y="479"/>
                    <a:pt x="377" y="479"/>
                  </a:cubicBezTo>
                  <a:cubicBezTo>
                    <a:pt x="376" y="479"/>
                    <a:pt x="375" y="479"/>
                    <a:pt x="375" y="480"/>
                  </a:cubicBezTo>
                  <a:cubicBezTo>
                    <a:pt x="375" y="480"/>
                    <a:pt x="375" y="480"/>
                    <a:pt x="374" y="480"/>
                  </a:cubicBezTo>
                  <a:cubicBezTo>
                    <a:pt x="374" y="480"/>
                    <a:pt x="374" y="480"/>
                    <a:pt x="374" y="480"/>
                  </a:cubicBezTo>
                  <a:cubicBezTo>
                    <a:pt x="373" y="481"/>
                    <a:pt x="372" y="480"/>
                    <a:pt x="371" y="480"/>
                  </a:cubicBezTo>
                  <a:cubicBezTo>
                    <a:pt x="370" y="481"/>
                    <a:pt x="370" y="482"/>
                    <a:pt x="369" y="482"/>
                  </a:cubicBezTo>
                  <a:cubicBezTo>
                    <a:pt x="369" y="482"/>
                    <a:pt x="368" y="483"/>
                    <a:pt x="368" y="483"/>
                  </a:cubicBezTo>
                  <a:cubicBezTo>
                    <a:pt x="368" y="484"/>
                    <a:pt x="369" y="484"/>
                    <a:pt x="369" y="484"/>
                  </a:cubicBezTo>
                  <a:cubicBezTo>
                    <a:pt x="370" y="484"/>
                    <a:pt x="371" y="485"/>
                    <a:pt x="372" y="485"/>
                  </a:cubicBezTo>
                  <a:cubicBezTo>
                    <a:pt x="372" y="485"/>
                    <a:pt x="372" y="485"/>
                    <a:pt x="372" y="485"/>
                  </a:cubicBezTo>
                  <a:cubicBezTo>
                    <a:pt x="372" y="484"/>
                    <a:pt x="372" y="483"/>
                    <a:pt x="373" y="482"/>
                  </a:cubicBezTo>
                  <a:cubicBezTo>
                    <a:pt x="373" y="481"/>
                    <a:pt x="373" y="481"/>
                    <a:pt x="374" y="481"/>
                  </a:cubicBezTo>
                  <a:cubicBezTo>
                    <a:pt x="374" y="481"/>
                    <a:pt x="375" y="481"/>
                    <a:pt x="375" y="481"/>
                  </a:cubicBezTo>
                  <a:cubicBezTo>
                    <a:pt x="375" y="480"/>
                    <a:pt x="376" y="480"/>
                    <a:pt x="376" y="480"/>
                  </a:cubicBezTo>
                  <a:cubicBezTo>
                    <a:pt x="377" y="480"/>
                    <a:pt x="377" y="480"/>
                    <a:pt x="378" y="480"/>
                  </a:cubicBezTo>
                  <a:cubicBezTo>
                    <a:pt x="378" y="480"/>
                    <a:pt x="379" y="481"/>
                    <a:pt x="380" y="481"/>
                  </a:cubicBezTo>
                  <a:cubicBezTo>
                    <a:pt x="380" y="481"/>
                    <a:pt x="381" y="481"/>
                    <a:pt x="381" y="481"/>
                  </a:cubicBezTo>
                  <a:cubicBezTo>
                    <a:pt x="381" y="481"/>
                    <a:pt x="382" y="480"/>
                    <a:pt x="383" y="481"/>
                  </a:cubicBezTo>
                  <a:cubicBezTo>
                    <a:pt x="383" y="481"/>
                    <a:pt x="384" y="481"/>
                    <a:pt x="384" y="481"/>
                  </a:cubicBezTo>
                  <a:cubicBezTo>
                    <a:pt x="385" y="481"/>
                    <a:pt x="386" y="481"/>
                    <a:pt x="387" y="481"/>
                  </a:cubicBezTo>
                  <a:cubicBezTo>
                    <a:pt x="387" y="481"/>
                    <a:pt x="388" y="480"/>
                    <a:pt x="388" y="480"/>
                  </a:cubicBezTo>
                  <a:cubicBezTo>
                    <a:pt x="388" y="480"/>
                    <a:pt x="388" y="479"/>
                    <a:pt x="388" y="479"/>
                  </a:cubicBezTo>
                  <a:cubicBezTo>
                    <a:pt x="389" y="479"/>
                    <a:pt x="389" y="478"/>
                    <a:pt x="389" y="478"/>
                  </a:cubicBezTo>
                  <a:cubicBezTo>
                    <a:pt x="389" y="478"/>
                    <a:pt x="390" y="477"/>
                    <a:pt x="390" y="476"/>
                  </a:cubicBezTo>
                  <a:cubicBezTo>
                    <a:pt x="390" y="476"/>
                    <a:pt x="390" y="475"/>
                    <a:pt x="390" y="475"/>
                  </a:cubicBezTo>
                  <a:cubicBezTo>
                    <a:pt x="389" y="474"/>
                    <a:pt x="391" y="472"/>
                    <a:pt x="392" y="471"/>
                  </a:cubicBezTo>
                  <a:cubicBezTo>
                    <a:pt x="392" y="471"/>
                    <a:pt x="392" y="471"/>
                    <a:pt x="392" y="471"/>
                  </a:cubicBezTo>
                  <a:close/>
                  <a:moveTo>
                    <a:pt x="396" y="476"/>
                  </a:moveTo>
                  <a:cubicBezTo>
                    <a:pt x="396" y="475"/>
                    <a:pt x="396" y="475"/>
                    <a:pt x="396" y="475"/>
                  </a:cubicBezTo>
                  <a:cubicBezTo>
                    <a:pt x="396" y="475"/>
                    <a:pt x="396" y="475"/>
                    <a:pt x="396" y="475"/>
                  </a:cubicBezTo>
                  <a:cubicBezTo>
                    <a:pt x="396" y="475"/>
                    <a:pt x="396" y="475"/>
                    <a:pt x="396" y="475"/>
                  </a:cubicBezTo>
                  <a:cubicBezTo>
                    <a:pt x="395" y="475"/>
                    <a:pt x="395" y="475"/>
                    <a:pt x="395" y="475"/>
                  </a:cubicBezTo>
                  <a:cubicBezTo>
                    <a:pt x="395" y="475"/>
                    <a:pt x="395" y="475"/>
                    <a:pt x="395" y="475"/>
                  </a:cubicBezTo>
                  <a:cubicBezTo>
                    <a:pt x="395" y="475"/>
                    <a:pt x="395" y="475"/>
                    <a:pt x="395" y="475"/>
                  </a:cubicBezTo>
                  <a:cubicBezTo>
                    <a:pt x="394" y="476"/>
                    <a:pt x="393" y="476"/>
                    <a:pt x="393" y="477"/>
                  </a:cubicBezTo>
                  <a:cubicBezTo>
                    <a:pt x="393" y="477"/>
                    <a:pt x="393" y="477"/>
                    <a:pt x="393" y="477"/>
                  </a:cubicBezTo>
                  <a:cubicBezTo>
                    <a:pt x="394" y="478"/>
                    <a:pt x="395" y="477"/>
                    <a:pt x="395" y="477"/>
                  </a:cubicBezTo>
                  <a:cubicBezTo>
                    <a:pt x="396" y="477"/>
                    <a:pt x="396" y="476"/>
                    <a:pt x="396" y="476"/>
                  </a:cubicBezTo>
                  <a:close/>
                  <a:moveTo>
                    <a:pt x="403" y="505"/>
                  </a:moveTo>
                  <a:cubicBezTo>
                    <a:pt x="403" y="504"/>
                    <a:pt x="404" y="504"/>
                    <a:pt x="405" y="503"/>
                  </a:cubicBezTo>
                  <a:cubicBezTo>
                    <a:pt x="405" y="503"/>
                    <a:pt x="405" y="503"/>
                    <a:pt x="405" y="503"/>
                  </a:cubicBezTo>
                  <a:cubicBezTo>
                    <a:pt x="405" y="503"/>
                    <a:pt x="405" y="502"/>
                    <a:pt x="404" y="501"/>
                  </a:cubicBezTo>
                  <a:cubicBezTo>
                    <a:pt x="404" y="500"/>
                    <a:pt x="406" y="500"/>
                    <a:pt x="407" y="499"/>
                  </a:cubicBezTo>
                  <a:cubicBezTo>
                    <a:pt x="407" y="499"/>
                    <a:pt x="407" y="499"/>
                    <a:pt x="407" y="499"/>
                  </a:cubicBezTo>
                  <a:cubicBezTo>
                    <a:pt x="407" y="498"/>
                    <a:pt x="408" y="495"/>
                    <a:pt x="406" y="494"/>
                  </a:cubicBezTo>
                  <a:cubicBezTo>
                    <a:pt x="405" y="493"/>
                    <a:pt x="403" y="494"/>
                    <a:pt x="402" y="495"/>
                  </a:cubicBezTo>
                  <a:cubicBezTo>
                    <a:pt x="401" y="495"/>
                    <a:pt x="400" y="495"/>
                    <a:pt x="400" y="495"/>
                  </a:cubicBezTo>
                  <a:cubicBezTo>
                    <a:pt x="399" y="496"/>
                    <a:pt x="399" y="496"/>
                    <a:pt x="399" y="496"/>
                  </a:cubicBezTo>
                  <a:cubicBezTo>
                    <a:pt x="400" y="497"/>
                    <a:pt x="400" y="497"/>
                    <a:pt x="400" y="497"/>
                  </a:cubicBezTo>
                  <a:cubicBezTo>
                    <a:pt x="400" y="497"/>
                    <a:pt x="401" y="498"/>
                    <a:pt x="401" y="498"/>
                  </a:cubicBezTo>
                  <a:cubicBezTo>
                    <a:pt x="401" y="498"/>
                    <a:pt x="402" y="499"/>
                    <a:pt x="401" y="499"/>
                  </a:cubicBezTo>
                  <a:cubicBezTo>
                    <a:pt x="400" y="499"/>
                    <a:pt x="400" y="499"/>
                    <a:pt x="399" y="499"/>
                  </a:cubicBezTo>
                  <a:cubicBezTo>
                    <a:pt x="399" y="499"/>
                    <a:pt x="399" y="499"/>
                    <a:pt x="399" y="499"/>
                  </a:cubicBezTo>
                  <a:cubicBezTo>
                    <a:pt x="398" y="499"/>
                    <a:pt x="398" y="499"/>
                    <a:pt x="398" y="499"/>
                  </a:cubicBezTo>
                  <a:cubicBezTo>
                    <a:pt x="398" y="498"/>
                    <a:pt x="397" y="498"/>
                    <a:pt x="397" y="497"/>
                  </a:cubicBezTo>
                  <a:cubicBezTo>
                    <a:pt x="396" y="496"/>
                    <a:pt x="395" y="497"/>
                    <a:pt x="394" y="498"/>
                  </a:cubicBezTo>
                  <a:cubicBezTo>
                    <a:pt x="393" y="498"/>
                    <a:pt x="392" y="498"/>
                    <a:pt x="393" y="499"/>
                  </a:cubicBezTo>
                  <a:cubicBezTo>
                    <a:pt x="393" y="500"/>
                    <a:pt x="395" y="500"/>
                    <a:pt x="396" y="500"/>
                  </a:cubicBezTo>
                  <a:cubicBezTo>
                    <a:pt x="395" y="500"/>
                    <a:pt x="395" y="500"/>
                    <a:pt x="395" y="500"/>
                  </a:cubicBezTo>
                  <a:cubicBezTo>
                    <a:pt x="395" y="501"/>
                    <a:pt x="396" y="502"/>
                    <a:pt x="395" y="502"/>
                  </a:cubicBezTo>
                  <a:cubicBezTo>
                    <a:pt x="394" y="502"/>
                    <a:pt x="394" y="503"/>
                    <a:pt x="395" y="503"/>
                  </a:cubicBezTo>
                  <a:cubicBezTo>
                    <a:pt x="395" y="504"/>
                    <a:pt x="395" y="504"/>
                    <a:pt x="396" y="504"/>
                  </a:cubicBezTo>
                  <a:cubicBezTo>
                    <a:pt x="397" y="504"/>
                    <a:pt x="397" y="504"/>
                    <a:pt x="398" y="504"/>
                  </a:cubicBezTo>
                  <a:cubicBezTo>
                    <a:pt x="398" y="504"/>
                    <a:pt x="399" y="505"/>
                    <a:pt x="399" y="505"/>
                  </a:cubicBezTo>
                  <a:cubicBezTo>
                    <a:pt x="400" y="505"/>
                    <a:pt x="400" y="505"/>
                    <a:pt x="399" y="506"/>
                  </a:cubicBezTo>
                  <a:cubicBezTo>
                    <a:pt x="399" y="506"/>
                    <a:pt x="399" y="506"/>
                    <a:pt x="399" y="507"/>
                  </a:cubicBezTo>
                  <a:cubicBezTo>
                    <a:pt x="399" y="507"/>
                    <a:pt x="399" y="507"/>
                    <a:pt x="400" y="507"/>
                  </a:cubicBezTo>
                  <a:cubicBezTo>
                    <a:pt x="400" y="507"/>
                    <a:pt x="401" y="507"/>
                    <a:pt x="402" y="507"/>
                  </a:cubicBezTo>
                  <a:cubicBezTo>
                    <a:pt x="402" y="506"/>
                    <a:pt x="402" y="505"/>
                    <a:pt x="403" y="505"/>
                  </a:cubicBezTo>
                  <a:close/>
                  <a:moveTo>
                    <a:pt x="393" y="511"/>
                  </a:moveTo>
                  <a:cubicBezTo>
                    <a:pt x="393" y="512"/>
                    <a:pt x="393" y="512"/>
                    <a:pt x="394" y="512"/>
                  </a:cubicBezTo>
                  <a:cubicBezTo>
                    <a:pt x="395" y="512"/>
                    <a:pt x="396" y="512"/>
                    <a:pt x="397" y="512"/>
                  </a:cubicBezTo>
                  <a:cubicBezTo>
                    <a:pt x="398" y="512"/>
                    <a:pt x="398" y="512"/>
                    <a:pt x="399" y="512"/>
                  </a:cubicBezTo>
                  <a:cubicBezTo>
                    <a:pt x="399" y="512"/>
                    <a:pt x="399" y="513"/>
                    <a:pt x="400" y="512"/>
                  </a:cubicBezTo>
                  <a:cubicBezTo>
                    <a:pt x="400" y="512"/>
                    <a:pt x="400" y="512"/>
                    <a:pt x="400" y="512"/>
                  </a:cubicBezTo>
                  <a:cubicBezTo>
                    <a:pt x="400" y="511"/>
                    <a:pt x="401" y="511"/>
                    <a:pt x="401" y="510"/>
                  </a:cubicBezTo>
                  <a:cubicBezTo>
                    <a:pt x="401" y="510"/>
                    <a:pt x="401" y="509"/>
                    <a:pt x="401" y="509"/>
                  </a:cubicBezTo>
                  <a:cubicBezTo>
                    <a:pt x="400" y="508"/>
                    <a:pt x="399" y="509"/>
                    <a:pt x="398" y="510"/>
                  </a:cubicBezTo>
                  <a:cubicBezTo>
                    <a:pt x="398" y="510"/>
                    <a:pt x="398" y="511"/>
                    <a:pt x="397" y="511"/>
                  </a:cubicBezTo>
                  <a:cubicBezTo>
                    <a:pt x="397" y="511"/>
                    <a:pt x="396" y="510"/>
                    <a:pt x="396" y="510"/>
                  </a:cubicBezTo>
                  <a:cubicBezTo>
                    <a:pt x="396" y="510"/>
                    <a:pt x="395" y="510"/>
                    <a:pt x="395" y="509"/>
                  </a:cubicBezTo>
                  <a:cubicBezTo>
                    <a:pt x="395" y="509"/>
                    <a:pt x="395" y="509"/>
                    <a:pt x="395" y="509"/>
                  </a:cubicBezTo>
                  <a:cubicBezTo>
                    <a:pt x="396" y="509"/>
                    <a:pt x="396" y="508"/>
                    <a:pt x="395" y="509"/>
                  </a:cubicBezTo>
                  <a:cubicBezTo>
                    <a:pt x="395" y="508"/>
                    <a:pt x="394" y="508"/>
                    <a:pt x="394" y="508"/>
                  </a:cubicBezTo>
                  <a:cubicBezTo>
                    <a:pt x="393" y="508"/>
                    <a:pt x="393" y="508"/>
                    <a:pt x="393" y="509"/>
                  </a:cubicBezTo>
                  <a:cubicBezTo>
                    <a:pt x="392" y="509"/>
                    <a:pt x="393" y="510"/>
                    <a:pt x="393" y="510"/>
                  </a:cubicBezTo>
                  <a:cubicBezTo>
                    <a:pt x="393" y="510"/>
                    <a:pt x="394" y="510"/>
                    <a:pt x="393" y="511"/>
                  </a:cubicBezTo>
                  <a:cubicBezTo>
                    <a:pt x="393" y="511"/>
                    <a:pt x="393" y="511"/>
                    <a:pt x="393" y="511"/>
                  </a:cubicBezTo>
                  <a:close/>
                  <a:moveTo>
                    <a:pt x="403" y="508"/>
                  </a:moveTo>
                  <a:cubicBezTo>
                    <a:pt x="403" y="508"/>
                    <a:pt x="403" y="508"/>
                    <a:pt x="403" y="508"/>
                  </a:cubicBezTo>
                  <a:cubicBezTo>
                    <a:pt x="403" y="509"/>
                    <a:pt x="404" y="508"/>
                    <a:pt x="404" y="508"/>
                  </a:cubicBezTo>
                  <a:cubicBezTo>
                    <a:pt x="404" y="508"/>
                    <a:pt x="404" y="508"/>
                    <a:pt x="404" y="508"/>
                  </a:cubicBezTo>
                  <a:cubicBezTo>
                    <a:pt x="404" y="508"/>
                    <a:pt x="404" y="508"/>
                    <a:pt x="404" y="508"/>
                  </a:cubicBezTo>
                  <a:cubicBezTo>
                    <a:pt x="405" y="507"/>
                    <a:pt x="404" y="507"/>
                    <a:pt x="404" y="507"/>
                  </a:cubicBezTo>
                  <a:cubicBezTo>
                    <a:pt x="403" y="507"/>
                    <a:pt x="403" y="507"/>
                    <a:pt x="403" y="507"/>
                  </a:cubicBezTo>
                  <a:cubicBezTo>
                    <a:pt x="403" y="507"/>
                    <a:pt x="402" y="508"/>
                    <a:pt x="402" y="508"/>
                  </a:cubicBezTo>
                  <a:cubicBezTo>
                    <a:pt x="402" y="508"/>
                    <a:pt x="402" y="508"/>
                    <a:pt x="402" y="508"/>
                  </a:cubicBezTo>
                  <a:cubicBezTo>
                    <a:pt x="402" y="508"/>
                    <a:pt x="403" y="509"/>
                    <a:pt x="403" y="508"/>
                  </a:cubicBezTo>
                  <a:close/>
                  <a:moveTo>
                    <a:pt x="390" y="507"/>
                  </a:moveTo>
                  <a:cubicBezTo>
                    <a:pt x="390" y="507"/>
                    <a:pt x="390" y="508"/>
                    <a:pt x="390" y="508"/>
                  </a:cubicBezTo>
                  <a:cubicBezTo>
                    <a:pt x="390" y="508"/>
                    <a:pt x="390" y="509"/>
                    <a:pt x="390" y="509"/>
                  </a:cubicBezTo>
                  <a:cubicBezTo>
                    <a:pt x="390" y="509"/>
                    <a:pt x="390" y="509"/>
                    <a:pt x="390" y="509"/>
                  </a:cubicBezTo>
                  <a:cubicBezTo>
                    <a:pt x="390" y="509"/>
                    <a:pt x="390" y="509"/>
                    <a:pt x="390" y="509"/>
                  </a:cubicBezTo>
                  <a:cubicBezTo>
                    <a:pt x="390" y="509"/>
                    <a:pt x="390" y="509"/>
                    <a:pt x="390" y="509"/>
                  </a:cubicBezTo>
                  <a:cubicBezTo>
                    <a:pt x="389" y="509"/>
                    <a:pt x="389" y="510"/>
                    <a:pt x="389" y="510"/>
                  </a:cubicBezTo>
                  <a:cubicBezTo>
                    <a:pt x="389" y="511"/>
                    <a:pt x="390" y="511"/>
                    <a:pt x="390" y="510"/>
                  </a:cubicBezTo>
                  <a:cubicBezTo>
                    <a:pt x="390" y="510"/>
                    <a:pt x="391" y="510"/>
                    <a:pt x="391" y="510"/>
                  </a:cubicBezTo>
                  <a:cubicBezTo>
                    <a:pt x="391" y="510"/>
                    <a:pt x="391" y="509"/>
                    <a:pt x="391" y="509"/>
                  </a:cubicBezTo>
                  <a:cubicBezTo>
                    <a:pt x="391" y="509"/>
                    <a:pt x="391" y="509"/>
                    <a:pt x="391" y="508"/>
                  </a:cubicBezTo>
                  <a:cubicBezTo>
                    <a:pt x="391" y="508"/>
                    <a:pt x="391" y="507"/>
                    <a:pt x="391" y="507"/>
                  </a:cubicBezTo>
                  <a:cubicBezTo>
                    <a:pt x="391" y="506"/>
                    <a:pt x="390" y="506"/>
                    <a:pt x="390" y="507"/>
                  </a:cubicBezTo>
                  <a:close/>
                  <a:moveTo>
                    <a:pt x="390" y="498"/>
                  </a:moveTo>
                  <a:cubicBezTo>
                    <a:pt x="390" y="497"/>
                    <a:pt x="390" y="497"/>
                    <a:pt x="390" y="496"/>
                  </a:cubicBezTo>
                  <a:cubicBezTo>
                    <a:pt x="390" y="496"/>
                    <a:pt x="390" y="496"/>
                    <a:pt x="390" y="496"/>
                  </a:cubicBezTo>
                  <a:cubicBezTo>
                    <a:pt x="390" y="496"/>
                    <a:pt x="390" y="496"/>
                    <a:pt x="389" y="495"/>
                  </a:cubicBezTo>
                  <a:cubicBezTo>
                    <a:pt x="389" y="495"/>
                    <a:pt x="388" y="496"/>
                    <a:pt x="389" y="496"/>
                  </a:cubicBezTo>
                  <a:cubicBezTo>
                    <a:pt x="389" y="497"/>
                    <a:pt x="389" y="497"/>
                    <a:pt x="389" y="497"/>
                  </a:cubicBezTo>
                  <a:cubicBezTo>
                    <a:pt x="388" y="498"/>
                    <a:pt x="389" y="498"/>
                    <a:pt x="390" y="498"/>
                  </a:cubicBezTo>
                  <a:close/>
                  <a:moveTo>
                    <a:pt x="377" y="481"/>
                  </a:moveTo>
                  <a:cubicBezTo>
                    <a:pt x="377" y="481"/>
                    <a:pt x="377" y="482"/>
                    <a:pt x="377" y="482"/>
                  </a:cubicBezTo>
                  <a:cubicBezTo>
                    <a:pt x="376" y="481"/>
                    <a:pt x="376" y="481"/>
                    <a:pt x="376" y="482"/>
                  </a:cubicBezTo>
                  <a:cubicBezTo>
                    <a:pt x="376" y="482"/>
                    <a:pt x="375" y="482"/>
                    <a:pt x="375" y="482"/>
                  </a:cubicBezTo>
                  <a:cubicBezTo>
                    <a:pt x="374" y="483"/>
                    <a:pt x="374" y="483"/>
                    <a:pt x="374" y="483"/>
                  </a:cubicBezTo>
                  <a:cubicBezTo>
                    <a:pt x="373" y="484"/>
                    <a:pt x="373" y="484"/>
                    <a:pt x="374" y="485"/>
                  </a:cubicBezTo>
                  <a:cubicBezTo>
                    <a:pt x="374" y="485"/>
                    <a:pt x="375" y="485"/>
                    <a:pt x="376" y="484"/>
                  </a:cubicBezTo>
                  <a:cubicBezTo>
                    <a:pt x="376" y="484"/>
                    <a:pt x="376" y="484"/>
                    <a:pt x="376" y="484"/>
                  </a:cubicBezTo>
                  <a:cubicBezTo>
                    <a:pt x="376" y="484"/>
                    <a:pt x="376" y="483"/>
                    <a:pt x="376" y="483"/>
                  </a:cubicBezTo>
                  <a:cubicBezTo>
                    <a:pt x="376" y="483"/>
                    <a:pt x="377" y="483"/>
                    <a:pt x="377" y="482"/>
                  </a:cubicBezTo>
                  <a:cubicBezTo>
                    <a:pt x="377" y="482"/>
                    <a:pt x="377" y="482"/>
                    <a:pt x="377" y="482"/>
                  </a:cubicBezTo>
                  <a:cubicBezTo>
                    <a:pt x="377" y="482"/>
                    <a:pt x="377" y="481"/>
                    <a:pt x="377" y="481"/>
                  </a:cubicBezTo>
                  <a:close/>
                  <a:moveTo>
                    <a:pt x="381" y="503"/>
                  </a:moveTo>
                  <a:cubicBezTo>
                    <a:pt x="382" y="504"/>
                    <a:pt x="382" y="504"/>
                    <a:pt x="382" y="504"/>
                  </a:cubicBezTo>
                  <a:cubicBezTo>
                    <a:pt x="383" y="505"/>
                    <a:pt x="384" y="505"/>
                    <a:pt x="384" y="506"/>
                  </a:cubicBezTo>
                  <a:cubicBezTo>
                    <a:pt x="385" y="506"/>
                    <a:pt x="386" y="506"/>
                    <a:pt x="386" y="506"/>
                  </a:cubicBezTo>
                  <a:cubicBezTo>
                    <a:pt x="387" y="507"/>
                    <a:pt x="388" y="507"/>
                    <a:pt x="389" y="506"/>
                  </a:cubicBezTo>
                  <a:cubicBezTo>
                    <a:pt x="390" y="506"/>
                    <a:pt x="391" y="505"/>
                    <a:pt x="391" y="504"/>
                  </a:cubicBezTo>
                  <a:cubicBezTo>
                    <a:pt x="391" y="504"/>
                    <a:pt x="390" y="503"/>
                    <a:pt x="390" y="503"/>
                  </a:cubicBezTo>
                  <a:cubicBezTo>
                    <a:pt x="390" y="503"/>
                    <a:pt x="390" y="503"/>
                    <a:pt x="390" y="503"/>
                  </a:cubicBezTo>
                  <a:cubicBezTo>
                    <a:pt x="390" y="502"/>
                    <a:pt x="390" y="502"/>
                    <a:pt x="390" y="502"/>
                  </a:cubicBezTo>
                  <a:cubicBezTo>
                    <a:pt x="390" y="501"/>
                    <a:pt x="390" y="500"/>
                    <a:pt x="389" y="500"/>
                  </a:cubicBezTo>
                  <a:cubicBezTo>
                    <a:pt x="388" y="500"/>
                    <a:pt x="387" y="501"/>
                    <a:pt x="387" y="501"/>
                  </a:cubicBezTo>
                  <a:cubicBezTo>
                    <a:pt x="387" y="501"/>
                    <a:pt x="386" y="501"/>
                    <a:pt x="386" y="501"/>
                  </a:cubicBezTo>
                  <a:cubicBezTo>
                    <a:pt x="385" y="500"/>
                    <a:pt x="384" y="501"/>
                    <a:pt x="383" y="501"/>
                  </a:cubicBezTo>
                  <a:cubicBezTo>
                    <a:pt x="383" y="501"/>
                    <a:pt x="382" y="501"/>
                    <a:pt x="382" y="501"/>
                  </a:cubicBezTo>
                  <a:cubicBezTo>
                    <a:pt x="382" y="502"/>
                    <a:pt x="382" y="502"/>
                    <a:pt x="382" y="503"/>
                  </a:cubicBezTo>
                  <a:cubicBezTo>
                    <a:pt x="382" y="503"/>
                    <a:pt x="381" y="503"/>
                    <a:pt x="381" y="503"/>
                  </a:cubicBezTo>
                  <a:close/>
                  <a:moveTo>
                    <a:pt x="440" y="652"/>
                  </a:moveTo>
                  <a:cubicBezTo>
                    <a:pt x="440" y="652"/>
                    <a:pt x="441" y="652"/>
                    <a:pt x="441" y="652"/>
                  </a:cubicBezTo>
                  <a:cubicBezTo>
                    <a:pt x="441" y="652"/>
                    <a:pt x="441" y="653"/>
                    <a:pt x="441" y="653"/>
                  </a:cubicBezTo>
                  <a:cubicBezTo>
                    <a:pt x="442" y="653"/>
                    <a:pt x="442" y="653"/>
                    <a:pt x="443" y="653"/>
                  </a:cubicBezTo>
                  <a:cubicBezTo>
                    <a:pt x="443" y="653"/>
                    <a:pt x="443" y="653"/>
                    <a:pt x="443" y="653"/>
                  </a:cubicBezTo>
                  <a:cubicBezTo>
                    <a:pt x="443" y="652"/>
                    <a:pt x="443" y="652"/>
                    <a:pt x="443" y="651"/>
                  </a:cubicBezTo>
                  <a:cubicBezTo>
                    <a:pt x="442" y="651"/>
                    <a:pt x="442" y="650"/>
                    <a:pt x="442" y="649"/>
                  </a:cubicBezTo>
                  <a:cubicBezTo>
                    <a:pt x="442" y="649"/>
                    <a:pt x="442" y="649"/>
                    <a:pt x="442" y="648"/>
                  </a:cubicBezTo>
                  <a:cubicBezTo>
                    <a:pt x="442" y="648"/>
                    <a:pt x="441" y="648"/>
                    <a:pt x="440" y="648"/>
                  </a:cubicBezTo>
                  <a:cubicBezTo>
                    <a:pt x="440" y="648"/>
                    <a:pt x="439" y="648"/>
                    <a:pt x="439" y="648"/>
                  </a:cubicBezTo>
                  <a:cubicBezTo>
                    <a:pt x="438" y="648"/>
                    <a:pt x="437" y="648"/>
                    <a:pt x="437" y="648"/>
                  </a:cubicBezTo>
                  <a:cubicBezTo>
                    <a:pt x="436" y="648"/>
                    <a:pt x="436" y="648"/>
                    <a:pt x="436" y="648"/>
                  </a:cubicBezTo>
                  <a:cubicBezTo>
                    <a:pt x="436" y="648"/>
                    <a:pt x="436" y="648"/>
                    <a:pt x="436" y="648"/>
                  </a:cubicBezTo>
                  <a:cubicBezTo>
                    <a:pt x="436" y="650"/>
                    <a:pt x="438" y="650"/>
                    <a:pt x="439" y="650"/>
                  </a:cubicBezTo>
                  <a:cubicBezTo>
                    <a:pt x="439" y="651"/>
                    <a:pt x="439" y="652"/>
                    <a:pt x="440" y="652"/>
                  </a:cubicBezTo>
                  <a:close/>
                  <a:moveTo>
                    <a:pt x="421" y="631"/>
                  </a:moveTo>
                  <a:cubicBezTo>
                    <a:pt x="421" y="630"/>
                    <a:pt x="421" y="630"/>
                    <a:pt x="421" y="629"/>
                  </a:cubicBezTo>
                  <a:cubicBezTo>
                    <a:pt x="421" y="629"/>
                    <a:pt x="420" y="628"/>
                    <a:pt x="420" y="628"/>
                  </a:cubicBezTo>
                  <a:cubicBezTo>
                    <a:pt x="418" y="627"/>
                    <a:pt x="418" y="628"/>
                    <a:pt x="417" y="629"/>
                  </a:cubicBezTo>
                  <a:cubicBezTo>
                    <a:pt x="417" y="630"/>
                    <a:pt x="417" y="630"/>
                    <a:pt x="417" y="631"/>
                  </a:cubicBezTo>
                  <a:cubicBezTo>
                    <a:pt x="417" y="632"/>
                    <a:pt x="417" y="632"/>
                    <a:pt x="417" y="633"/>
                  </a:cubicBezTo>
                  <a:cubicBezTo>
                    <a:pt x="417" y="634"/>
                    <a:pt x="417" y="634"/>
                    <a:pt x="418" y="635"/>
                  </a:cubicBezTo>
                  <a:cubicBezTo>
                    <a:pt x="418" y="635"/>
                    <a:pt x="419" y="636"/>
                    <a:pt x="420" y="636"/>
                  </a:cubicBezTo>
                  <a:cubicBezTo>
                    <a:pt x="420" y="636"/>
                    <a:pt x="420" y="636"/>
                    <a:pt x="420" y="636"/>
                  </a:cubicBezTo>
                  <a:cubicBezTo>
                    <a:pt x="420" y="635"/>
                    <a:pt x="420" y="635"/>
                    <a:pt x="420" y="635"/>
                  </a:cubicBezTo>
                  <a:cubicBezTo>
                    <a:pt x="420" y="635"/>
                    <a:pt x="420" y="635"/>
                    <a:pt x="421" y="635"/>
                  </a:cubicBezTo>
                  <a:cubicBezTo>
                    <a:pt x="421" y="633"/>
                    <a:pt x="421" y="632"/>
                    <a:pt x="420" y="631"/>
                  </a:cubicBezTo>
                  <a:cubicBezTo>
                    <a:pt x="420" y="631"/>
                    <a:pt x="421" y="631"/>
                    <a:pt x="421" y="631"/>
                  </a:cubicBezTo>
                  <a:cubicBezTo>
                    <a:pt x="421" y="631"/>
                    <a:pt x="421" y="631"/>
                    <a:pt x="421" y="631"/>
                  </a:cubicBezTo>
                  <a:close/>
                  <a:moveTo>
                    <a:pt x="659" y="581"/>
                  </a:moveTo>
                  <a:cubicBezTo>
                    <a:pt x="659" y="581"/>
                    <a:pt x="659" y="581"/>
                    <a:pt x="659" y="581"/>
                  </a:cubicBezTo>
                  <a:cubicBezTo>
                    <a:pt x="659" y="582"/>
                    <a:pt x="658" y="583"/>
                    <a:pt x="657" y="584"/>
                  </a:cubicBezTo>
                  <a:cubicBezTo>
                    <a:pt x="656" y="584"/>
                    <a:pt x="655" y="585"/>
                    <a:pt x="655" y="586"/>
                  </a:cubicBezTo>
                  <a:cubicBezTo>
                    <a:pt x="655" y="586"/>
                    <a:pt x="655" y="588"/>
                    <a:pt x="655" y="589"/>
                  </a:cubicBezTo>
                  <a:cubicBezTo>
                    <a:pt x="655" y="589"/>
                    <a:pt x="656" y="589"/>
                    <a:pt x="656" y="589"/>
                  </a:cubicBezTo>
                  <a:cubicBezTo>
                    <a:pt x="656" y="589"/>
                    <a:pt x="656" y="589"/>
                    <a:pt x="657" y="590"/>
                  </a:cubicBezTo>
                  <a:cubicBezTo>
                    <a:pt x="657" y="590"/>
                    <a:pt x="657" y="591"/>
                    <a:pt x="657" y="591"/>
                  </a:cubicBezTo>
                  <a:cubicBezTo>
                    <a:pt x="657" y="591"/>
                    <a:pt x="657" y="592"/>
                    <a:pt x="657" y="592"/>
                  </a:cubicBezTo>
                  <a:cubicBezTo>
                    <a:pt x="657" y="592"/>
                    <a:pt x="657" y="593"/>
                    <a:pt x="657" y="593"/>
                  </a:cubicBezTo>
                  <a:cubicBezTo>
                    <a:pt x="657" y="593"/>
                    <a:pt x="657" y="593"/>
                    <a:pt x="657" y="593"/>
                  </a:cubicBezTo>
                  <a:cubicBezTo>
                    <a:pt x="656" y="594"/>
                    <a:pt x="656" y="595"/>
                    <a:pt x="656" y="596"/>
                  </a:cubicBezTo>
                  <a:cubicBezTo>
                    <a:pt x="656" y="597"/>
                    <a:pt x="656" y="598"/>
                    <a:pt x="655" y="599"/>
                  </a:cubicBezTo>
                  <a:cubicBezTo>
                    <a:pt x="654" y="599"/>
                    <a:pt x="653" y="600"/>
                    <a:pt x="652" y="599"/>
                  </a:cubicBezTo>
                  <a:cubicBezTo>
                    <a:pt x="651" y="599"/>
                    <a:pt x="651" y="599"/>
                    <a:pt x="651" y="599"/>
                  </a:cubicBezTo>
                  <a:cubicBezTo>
                    <a:pt x="651" y="599"/>
                    <a:pt x="650" y="599"/>
                    <a:pt x="650" y="599"/>
                  </a:cubicBezTo>
                  <a:cubicBezTo>
                    <a:pt x="649" y="599"/>
                    <a:pt x="649" y="599"/>
                    <a:pt x="648" y="600"/>
                  </a:cubicBezTo>
                  <a:cubicBezTo>
                    <a:pt x="648" y="600"/>
                    <a:pt x="648" y="601"/>
                    <a:pt x="647" y="601"/>
                  </a:cubicBezTo>
                  <a:cubicBezTo>
                    <a:pt x="647" y="601"/>
                    <a:pt x="647" y="601"/>
                    <a:pt x="647" y="601"/>
                  </a:cubicBezTo>
                  <a:cubicBezTo>
                    <a:pt x="647" y="602"/>
                    <a:pt x="646" y="602"/>
                    <a:pt x="645" y="603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45" y="603"/>
                    <a:pt x="645" y="603"/>
                    <a:pt x="645" y="603"/>
                  </a:cubicBezTo>
                  <a:cubicBezTo>
                    <a:pt x="645" y="603"/>
                    <a:pt x="645" y="603"/>
                    <a:pt x="645" y="604"/>
                  </a:cubicBezTo>
                  <a:cubicBezTo>
                    <a:pt x="645" y="604"/>
                    <a:pt x="645" y="604"/>
                    <a:pt x="644" y="605"/>
                  </a:cubicBezTo>
                  <a:cubicBezTo>
                    <a:pt x="644" y="606"/>
                    <a:pt x="644" y="607"/>
                    <a:pt x="644" y="607"/>
                  </a:cubicBezTo>
                  <a:cubicBezTo>
                    <a:pt x="643" y="607"/>
                    <a:pt x="643" y="607"/>
                    <a:pt x="642" y="607"/>
                  </a:cubicBezTo>
                  <a:cubicBezTo>
                    <a:pt x="642" y="607"/>
                    <a:pt x="642" y="607"/>
                    <a:pt x="641" y="607"/>
                  </a:cubicBezTo>
                  <a:cubicBezTo>
                    <a:pt x="641" y="606"/>
                    <a:pt x="640" y="607"/>
                    <a:pt x="639" y="607"/>
                  </a:cubicBezTo>
                  <a:cubicBezTo>
                    <a:pt x="639" y="607"/>
                    <a:pt x="638" y="607"/>
                    <a:pt x="637" y="607"/>
                  </a:cubicBezTo>
                  <a:cubicBezTo>
                    <a:pt x="637" y="607"/>
                    <a:pt x="636" y="607"/>
                    <a:pt x="635" y="607"/>
                  </a:cubicBezTo>
                  <a:cubicBezTo>
                    <a:pt x="635" y="608"/>
                    <a:pt x="634" y="608"/>
                    <a:pt x="634" y="608"/>
                  </a:cubicBezTo>
                  <a:cubicBezTo>
                    <a:pt x="634" y="608"/>
                    <a:pt x="634" y="609"/>
                    <a:pt x="634" y="609"/>
                  </a:cubicBezTo>
                  <a:cubicBezTo>
                    <a:pt x="634" y="609"/>
                    <a:pt x="634" y="609"/>
                    <a:pt x="633" y="609"/>
                  </a:cubicBezTo>
                  <a:cubicBezTo>
                    <a:pt x="632" y="610"/>
                    <a:pt x="631" y="609"/>
                    <a:pt x="630" y="610"/>
                  </a:cubicBezTo>
                  <a:cubicBezTo>
                    <a:pt x="630" y="610"/>
                    <a:pt x="629" y="611"/>
                    <a:pt x="629" y="611"/>
                  </a:cubicBezTo>
                  <a:cubicBezTo>
                    <a:pt x="629" y="611"/>
                    <a:pt x="629" y="611"/>
                    <a:pt x="628" y="611"/>
                  </a:cubicBezTo>
                  <a:cubicBezTo>
                    <a:pt x="628" y="612"/>
                    <a:pt x="627" y="612"/>
                    <a:pt x="626" y="612"/>
                  </a:cubicBezTo>
                  <a:cubicBezTo>
                    <a:pt x="625" y="612"/>
                    <a:pt x="624" y="612"/>
                    <a:pt x="623" y="613"/>
                  </a:cubicBezTo>
                  <a:cubicBezTo>
                    <a:pt x="623" y="613"/>
                    <a:pt x="623" y="613"/>
                    <a:pt x="622" y="613"/>
                  </a:cubicBezTo>
                  <a:cubicBezTo>
                    <a:pt x="621" y="612"/>
                    <a:pt x="620" y="612"/>
                    <a:pt x="619" y="613"/>
                  </a:cubicBezTo>
                  <a:cubicBezTo>
                    <a:pt x="618" y="614"/>
                    <a:pt x="618" y="614"/>
                    <a:pt x="617" y="614"/>
                  </a:cubicBezTo>
                  <a:cubicBezTo>
                    <a:pt x="617" y="614"/>
                    <a:pt x="616" y="614"/>
                    <a:pt x="616" y="613"/>
                  </a:cubicBezTo>
                  <a:cubicBezTo>
                    <a:pt x="616" y="613"/>
                    <a:pt x="616" y="612"/>
                    <a:pt x="616" y="613"/>
                  </a:cubicBezTo>
                  <a:cubicBezTo>
                    <a:pt x="615" y="613"/>
                    <a:pt x="615" y="613"/>
                    <a:pt x="615" y="614"/>
                  </a:cubicBezTo>
                  <a:cubicBezTo>
                    <a:pt x="616" y="614"/>
                    <a:pt x="616" y="615"/>
                    <a:pt x="615" y="616"/>
                  </a:cubicBezTo>
                  <a:cubicBezTo>
                    <a:pt x="615" y="617"/>
                    <a:pt x="614" y="618"/>
                    <a:pt x="613" y="619"/>
                  </a:cubicBezTo>
                  <a:cubicBezTo>
                    <a:pt x="613" y="619"/>
                    <a:pt x="612" y="619"/>
                    <a:pt x="611" y="618"/>
                  </a:cubicBezTo>
                  <a:cubicBezTo>
                    <a:pt x="611" y="618"/>
                    <a:pt x="612" y="617"/>
                    <a:pt x="612" y="616"/>
                  </a:cubicBezTo>
                  <a:cubicBezTo>
                    <a:pt x="613" y="616"/>
                    <a:pt x="613" y="616"/>
                    <a:pt x="613" y="615"/>
                  </a:cubicBezTo>
                  <a:cubicBezTo>
                    <a:pt x="614" y="614"/>
                    <a:pt x="614" y="614"/>
                    <a:pt x="613" y="615"/>
                  </a:cubicBezTo>
                  <a:cubicBezTo>
                    <a:pt x="613" y="615"/>
                    <a:pt x="612" y="615"/>
                    <a:pt x="612" y="615"/>
                  </a:cubicBezTo>
                  <a:cubicBezTo>
                    <a:pt x="612" y="616"/>
                    <a:pt x="610" y="616"/>
                    <a:pt x="610" y="617"/>
                  </a:cubicBezTo>
                  <a:cubicBezTo>
                    <a:pt x="610" y="617"/>
                    <a:pt x="609" y="618"/>
                    <a:pt x="609" y="618"/>
                  </a:cubicBezTo>
                  <a:cubicBezTo>
                    <a:pt x="609" y="618"/>
                    <a:pt x="608" y="618"/>
                    <a:pt x="608" y="618"/>
                  </a:cubicBezTo>
                  <a:cubicBezTo>
                    <a:pt x="607" y="618"/>
                    <a:pt x="608" y="618"/>
                    <a:pt x="607" y="619"/>
                  </a:cubicBezTo>
                  <a:cubicBezTo>
                    <a:pt x="607" y="619"/>
                    <a:pt x="607" y="619"/>
                    <a:pt x="606" y="619"/>
                  </a:cubicBezTo>
                  <a:cubicBezTo>
                    <a:pt x="606" y="619"/>
                    <a:pt x="605" y="619"/>
                    <a:pt x="605" y="619"/>
                  </a:cubicBezTo>
                  <a:cubicBezTo>
                    <a:pt x="604" y="619"/>
                    <a:pt x="604" y="618"/>
                    <a:pt x="604" y="618"/>
                  </a:cubicBezTo>
                  <a:cubicBezTo>
                    <a:pt x="603" y="618"/>
                    <a:pt x="603" y="619"/>
                    <a:pt x="603" y="619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01" y="619"/>
                    <a:pt x="601" y="619"/>
                    <a:pt x="601" y="619"/>
                  </a:cubicBezTo>
                  <a:cubicBezTo>
                    <a:pt x="599" y="619"/>
                    <a:pt x="600" y="619"/>
                    <a:pt x="600" y="619"/>
                  </a:cubicBezTo>
                  <a:cubicBezTo>
                    <a:pt x="601" y="621"/>
                    <a:pt x="604" y="620"/>
                    <a:pt x="605" y="621"/>
                  </a:cubicBezTo>
                  <a:cubicBezTo>
                    <a:pt x="606" y="621"/>
                    <a:pt x="606" y="621"/>
                    <a:pt x="607" y="622"/>
                  </a:cubicBezTo>
                  <a:cubicBezTo>
                    <a:pt x="607" y="622"/>
                    <a:pt x="608" y="622"/>
                    <a:pt x="608" y="622"/>
                  </a:cubicBezTo>
                  <a:cubicBezTo>
                    <a:pt x="608" y="623"/>
                    <a:pt x="608" y="623"/>
                    <a:pt x="608" y="624"/>
                  </a:cubicBezTo>
                  <a:cubicBezTo>
                    <a:pt x="608" y="625"/>
                    <a:pt x="609" y="624"/>
                    <a:pt x="610" y="624"/>
                  </a:cubicBezTo>
                  <a:cubicBezTo>
                    <a:pt x="610" y="625"/>
                    <a:pt x="611" y="626"/>
                    <a:pt x="611" y="626"/>
                  </a:cubicBezTo>
                  <a:cubicBezTo>
                    <a:pt x="611" y="627"/>
                    <a:pt x="612" y="628"/>
                    <a:pt x="612" y="628"/>
                  </a:cubicBezTo>
                  <a:cubicBezTo>
                    <a:pt x="613" y="629"/>
                    <a:pt x="614" y="629"/>
                    <a:pt x="615" y="628"/>
                  </a:cubicBezTo>
                  <a:cubicBezTo>
                    <a:pt x="615" y="628"/>
                    <a:pt x="615" y="628"/>
                    <a:pt x="615" y="628"/>
                  </a:cubicBezTo>
                  <a:cubicBezTo>
                    <a:pt x="613" y="626"/>
                    <a:pt x="611" y="624"/>
                    <a:pt x="610" y="623"/>
                  </a:cubicBezTo>
                  <a:cubicBezTo>
                    <a:pt x="610" y="623"/>
                    <a:pt x="609" y="622"/>
                    <a:pt x="609" y="622"/>
                  </a:cubicBezTo>
                  <a:cubicBezTo>
                    <a:pt x="609" y="622"/>
                    <a:pt x="609" y="621"/>
                    <a:pt x="609" y="621"/>
                  </a:cubicBezTo>
                  <a:cubicBezTo>
                    <a:pt x="609" y="621"/>
                    <a:pt x="609" y="620"/>
                    <a:pt x="609" y="620"/>
                  </a:cubicBezTo>
                  <a:cubicBezTo>
                    <a:pt x="608" y="620"/>
                    <a:pt x="609" y="620"/>
                    <a:pt x="608" y="619"/>
                  </a:cubicBezTo>
                  <a:cubicBezTo>
                    <a:pt x="608" y="619"/>
                    <a:pt x="609" y="619"/>
                    <a:pt x="609" y="619"/>
                  </a:cubicBezTo>
                  <a:cubicBezTo>
                    <a:pt x="610" y="619"/>
                    <a:pt x="610" y="619"/>
                    <a:pt x="610" y="620"/>
                  </a:cubicBezTo>
                  <a:cubicBezTo>
                    <a:pt x="610" y="620"/>
                    <a:pt x="611" y="621"/>
                    <a:pt x="611" y="621"/>
                  </a:cubicBezTo>
                  <a:cubicBezTo>
                    <a:pt x="611" y="621"/>
                    <a:pt x="611" y="623"/>
                    <a:pt x="612" y="624"/>
                  </a:cubicBezTo>
                  <a:cubicBezTo>
                    <a:pt x="613" y="625"/>
                    <a:pt x="614" y="627"/>
                    <a:pt x="615" y="628"/>
                  </a:cubicBezTo>
                  <a:cubicBezTo>
                    <a:pt x="616" y="628"/>
                    <a:pt x="617" y="628"/>
                    <a:pt x="618" y="627"/>
                  </a:cubicBezTo>
                  <a:cubicBezTo>
                    <a:pt x="618" y="627"/>
                    <a:pt x="618" y="627"/>
                    <a:pt x="618" y="627"/>
                  </a:cubicBezTo>
                  <a:cubicBezTo>
                    <a:pt x="619" y="627"/>
                    <a:pt x="621" y="628"/>
                    <a:pt x="621" y="627"/>
                  </a:cubicBezTo>
                  <a:cubicBezTo>
                    <a:pt x="621" y="627"/>
                    <a:pt x="621" y="626"/>
                    <a:pt x="622" y="627"/>
                  </a:cubicBezTo>
                  <a:cubicBezTo>
                    <a:pt x="623" y="627"/>
                    <a:pt x="623" y="627"/>
                    <a:pt x="624" y="627"/>
                  </a:cubicBezTo>
                  <a:cubicBezTo>
                    <a:pt x="625" y="626"/>
                    <a:pt x="627" y="626"/>
                    <a:pt x="628" y="627"/>
                  </a:cubicBezTo>
                  <a:cubicBezTo>
                    <a:pt x="628" y="627"/>
                    <a:pt x="627" y="628"/>
                    <a:pt x="627" y="629"/>
                  </a:cubicBezTo>
                  <a:cubicBezTo>
                    <a:pt x="626" y="629"/>
                    <a:pt x="626" y="630"/>
                    <a:pt x="626" y="631"/>
                  </a:cubicBezTo>
                  <a:cubicBezTo>
                    <a:pt x="625" y="631"/>
                    <a:pt x="624" y="631"/>
                    <a:pt x="623" y="632"/>
                  </a:cubicBezTo>
                  <a:cubicBezTo>
                    <a:pt x="622" y="632"/>
                    <a:pt x="621" y="631"/>
                    <a:pt x="620" y="631"/>
                  </a:cubicBezTo>
                  <a:cubicBezTo>
                    <a:pt x="618" y="631"/>
                    <a:pt x="617" y="631"/>
                    <a:pt x="616" y="632"/>
                  </a:cubicBezTo>
                  <a:cubicBezTo>
                    <a:pt x="615" y="632"/>
                    <a:pt x="615" y="633"/>
                    <a:pt x="615" y="633"/>
                  </a:cubicBezTo>
                  <a:cubicBezTo>
                    <a:pt x="614" y="633"/>
                    <a:pt x="613" y="633"/>
                    <a:pt x="613" y="634"/>
                  </a:cubicBezTo>
                  <a:cubicBezTo>
                    <a:pt x="612" y="634"/>
                    <a:pt x="612" y="634"/>
                    <a:pt x="612" y="634"/>
                  </a:cubicBezTo>
                  <a:cubicBezTo>
                    <a:pt x="610" y="633"/>
                    <a:pt x="609" y="635"/>
                    <a:pt x="607" y="635"/>
                  </a:cubicBezTo>
                  <a:cubicBezTo>
                    <a:pt x="607" y="636"/>
                    <a:pt x="606" y="636"/>
                    <a:pt x="606" y="636"/>
                  </a:cubicBezTo>
                  <a:cubicBezTo>
                    <a:pt x="606" y="636"/>
                    <a:pt x="606" y="636"/>
                    <a:pt x="606" y="636"/>
                  </a:cubicBezTo>
                  <a:cubicBezTo>
                    <a:pt x="605" y="637"/>
                    <a:pt x="604" y="637"/>
                    <a:pt x="604" y="637"/>
                  </a:cubicBezTo>
                  <a:cubicBezTo>
                    <a:pt x="603" y="638"/>
                    <a:pt x="598" y="638"/>
                    <a:pt x="598" y="636"/>
                  </a:cubicBezTo>
                  <a:cubicBezTo>
                    <a:pt x="598" y="636"/>
                    <a:pt x="598" y="635"/>
                    <a:pt x="598" y="634"/>
                  </a:cubicBezTo>
                  <a:cubicBezTo>
                    <a:pt x="598" y="634"/>
                    <a:pt x="599" y="633"/>
                    <a:pt x="598" y="632"/>
                  </a:cubicBezTo>
                  <a:cubicBezTo>
                    <a:pt x="598" y="632"/>
                    <a:pt x="598" y="631"/>
                    <a:pt x="597" y="631"/>
                  </a:cubicBezTo>
                  <a:cubicBezTo>
                    <a:pt x="597" y="630"/>
                    <a:pt x="596" y="630"/>
                    <a:pt x="596" y="630"/>
                  </a:cubicBezTo>
                  <a:cubicBezTo>
                    <a:pt x="596" y="629"/>
                    <a:pt x="596" y="629"/>
                    <a:pt x="595" y="629"/>
                  </a:cubicBezTo>
                  <a:cubicBezTo>
                    <a:pt x="595" y="629"/>
                    <a:pt x="595" y="629"/>
                    <a:pt x="594" y="629"/>
                  </a:cubicBezTo>
                  <a:cubicBezTo>
                    <a:pt x="594" y="629"/>
                    <a:pt x="592" y="629"/>
                    <a:pt x="591" y="629"/>
                  </a:cubicBezTo>
                  <a:cubicBezTo>
                    <a:pt x="591" y="629"/>
                    <a:pt x="590" y="629"/>
                    <a:pt x="589" y="629"/>
                  </a:cubicBezTo>
                  <a:cubicBezTo>
                    <a:pt x="589" y="629"/>
                    <a:pt x="589" y="629"/>
                    <a:pt x="589" y="628"/>
                  </a:cubicBezTo>
                  <a:cubicBezTo>
                    <a:pt x="590" y="628"/>
                    <a:pt x="590" y="627"/>
                    <a:pt x="591" y="626"/>
                  </a:cubicBezTo>
                  <a:cubicBezTo>
                    <a:pt x="591" y="626"/>
                    <a:pt x="591" y="626"/>
                    <a:pt x="591" y="626"/>
                  </a:cubicBezTo>
                  <a:cubicBezTo>
                    <a:pt x="592" y="625"/>
                    <a:pt x="593" y="625"/>
                    <a:pt x="593" y="625"/>
                  </a:cubicBezTo>
                  <a:cubicBezTo>
                    <a:pt x="594" y="624"/>
                    <a:pt x="594" y="624"/>
                    <a:pt x="595" y="624"/>
                  </a:cubicBezTo>
                  <a:cubicBezTo>
                    <a:pt x="596" y="624"/>
                    <a:pt x="596" y="624"/>
                    <a:pt x="597" y="623"/>
                  </a:cubicBezTo>
                  <a:cubicBezTo>
                    <a:pt x="597" y="623"/>
                    <a:pt x="599" y="623"/>
                    <a:pt x="598" y="622"/>
                  </a:cubicBezTo>
                  <a:cubicBezTo>
                    <a:pt x="598" y="622"/>
                    <a:pt x="598" y="621"/>
                    <a:pt x="598" y="621"/>
                  </a:cubicBezTo>
                  <a:cubicBezTo>
                    <a:pt x="597" y="620"/>
                    <a:pt x="597" y="620"/>
                    <a:pt x="597" y="620"/>
                  </a:cubicBezTo>
                  <a:cubicBezTo>
                    <a:pt x="596" y="620"/>
                    <a:pt x="594" y="620"/>
                    <a:pt x="594" y="619"/>
                  </a:cubicBezTo>
                  <a:cubicBezTo>
                    <a:pt x="593" y="618"/>
                    <a:pt x="593" y="618"/>
                    <a:pt x="592" y="618"/>
                  </a:cubicBezTo>
                  <a:cubicBezTo>
                    <a:pt x="591" y="619"/>
                    <a:pt x="591" y="619"/>
                    <a:pt x="590" y="619"/>
                  </a:cubicBezTo>
                  <a:cubicBezTo>
                    <a:pt x="590" y="619"/>
                    <a:pt x="589" y="619"/>
                    <a:pt x="589" y="619"/>
                  </a:cubicBezTo>
                  <a:cubicBezTo>
                    <a:pt x="589" y="619"/>
                    <a:pt x="588" y="619"/>
                    <a:pt x="588" y="619"/>
                  </a:cubicBezTo>
                  <a:cubicBezTo>
                    <a:pt x="587" y="619"/>
                    <a:pt x="586" y="618"/>
                    <a:pt x="585" y="618"/>
                  </a:cubicBezTo>
                  <a:cubicBezTo>
                    <a:pt x="585" y="618"/>
                    <a:pt x="585" y="617"/>
                    <a:pt x="585" y="617"/>
                  </a:cubicBezTo>
                  <a:cubicBezTo>
                    <a:pt x="587" y="616"/>
                    <a:pt x="583" y="616"/>
                    <a:pt x="582" y="616"/>
                  </a:cubicBezTo>
                  <a:cubicBezTo>
                    <a:pt x="581" y="616"/>
                    <a:pt x="580" y="616"/>
                    <a:pt x="579" y="615"/>
                  </a:cubicBezTo>
                  <a:cubicBezTo>
                    <a:pt x="579" y="614"/>
                    <a:pt x="580" y="614"/>
                    <a:pt x="580" y="614"/>
                  </a:cubicBezTo>
                  <a:cubicBezTo>
                    <a:pt x="581" y="614"/>
                    <a:pt x="581" y="614"/>
                    <a:pt x="582" y="614"/>
                  </a:cubicBezTo>
                  <a:cubicBezTo>
                    <a:pt x="582" y="614"/>
                    <a:pt x="583" y="614"/>
                    <a:pt x="584" y="614"/>
                  </a:cubicBezTo>
                  <a:cubicBezTo>
                    <a:pt x="585" y="614"/>
                    <a:pt x="586" y="614"/>
                    <a:pt x="587" y="614"/>
                  </a:cubicBezTo>
                  <a:cubicBezTo>
                    <a:pt x="588" y="613"/>
                    <a:pt x="588" y="613"/>
                    <a:pt x="589" y="613"/>
                  </a:cubicBezTo>
                  <a:cubicBezTo>
                    <a:pt x="588" y="613"/>
                    <a:pt x="587" y="613"/>
                    <a:pt x="587" y="613"/>
                  </a:cubicBezTo>
                  <a:cubicBezTo>
                    <a:pt x="586" y="612"/>
                    <a:pt x="585" y="612"/>
                    <a:pt x="584" y="612"/>
                  </a:cubicBezTo>
                  <a:cubicBezTo>
                    <a:pt x="584" y="612"/>
                    <a:pt x="583" y="610"/>
                    <a:pt x="583" y="611"/>
                  </a:cubicBezTo>
                  <a:cubicBezTo>
                    <a:pt x="582" y="611"/>
                    <a:pt x="582" y="612"/>
                    <a:pt x="581" y="612"/>
                  </a:cubicBezTo>
                  <a:cubicBezTo>
                    <a:pt x="580" y="612"/>
                    <a:pt x="580" y="612"/>
                    <a:pt x="579" y="612"/>
                  </a:cubicBezTo>
                  <a:cubicBezTo>
                    <a:pt x="578" y="612"/>
                    <a:pt x="577" y="613"/>
                    <a:pt x="577" y="613"/>
                  </a:cubicBezTo>
                  <a:cubicBezTo>
                    <a:pt x="576" y="613"/>
                    <a:pt x="576" y="613"/>
                    <a:pt x="575" y="613"/>
                  </a:cubicBezTo>
                  <a:cubicBezTo>
                    <a:pt x="574" y="613"/>
                    <a:pt x="574" y="613"/>
                    <a:pt x="573" y="613"/>
                  </a:cubicBezTo>
                  <a:cubicBezTo>
                    <a:pt x="572" y="613"/>
                    <a:pt x="572" y="614"/>
                    <a:pt x="572" y="615"/>
                  </a:cubicBezTo>
                  <a:cubicBezTo>
                    <a:pt x="572" y="615"/>
                    <a:pt x="572" y="616"/>
                    <a:pt x="572" y="617"/>
                  </a:cubicBezTo>
                  <a:cubicBezTo>
                    <a:pt x="572" y="617"/>
                    <a:pt x="571" y="618"/>
                    <a:pt x="571" y="618"/>
                  </a:cubicBezTo>
                  <a:cubicBezTo>
                    <a:pt x="571" y="618"/>
                    <a:pt x="571" y="619"/>
                    <a:pt x="571" y="619"/>
                  </a:cubicBezTo>
                  <a:cubicBezTo>
                    <a:pt x="570" y="619"/>
                    <a:pt x="568" y="619"/>
                    <a:pt x="569" y="620"/>
                  </a:cubicBezTo>
                  <a:cubicBezTo>
                    <a:pt x="569" y="620"/>
                    <a:pt x="569" y="621"/>
                    <a:pt x="568" y="621"/>
                  </a:cubicBezTo>
                  <a:cubicBezTo>
                    <a:pt x="568" y="621"/>
                    <a:pt x="567" y="622"/>
                    <a:pt x="567" y="622"/>
                  </a:cubicBezTo>
                  <a:cubicBezTo>
                    <a:pt x="566" y="623"/>
                    <a:pt x="566" y="623"/>
                    <a:pt x="566" y="623"/>
                  </a:cubicBezTo>
                  <a:cubicBezTo>
                    <a:pt x="565" y="624"/>
                    <a:pt x="564" y="624"/>
                    <a:pt x="563" y="623"/>
                  </a:cubicBezTo>
                  <a:cubicBezTo>
                    <a:pt x="563" y="624"/>
                    <a:pt x="562" y="625"/>
                    <a:pt x="563" y="626"/>
                  </a:cubicBezTo>
                  <a:cubicBezTo>
                    <a:pt x="563" y="626"/>
                    <a:pt x="564" y="627"/>
                    <a:pt x="564" y="627"/>
                  </a:cubicBezTo>
                  <a:cubicBezTo>
                    <a:pt x="564" y="628"/>
                    <a:pt x="563" y="628"/>
                    <a:pt x="563" y="628"/>
                  </a:cubicBezTo>
                  <a:cubicBezTo>
                    <a:pt x="563" y="628"/>
                    <a:pt x="563" y="628"/>
                    <a:pt x="562" y="628"/>
                  </a:cubicBezTo>
                  <a:cubicBezTo>
                    <a:pt x="562" y="628"/>
                    <a:pt x="562" y="629"/>
                    <a:pt x="562" y="629"/>
                  </a:cubicBezTo>
                  <a:cubicBezTo>
                    <a:pt x="562" y="629"/>
                    <a:pt x="562" y="629"/>
                    <a:pt x="562" y="630"/>
                  </a:cubicBezTo>
                  <a:cubicBezTo>
                    <a:pt x="563" y="630"/>
                    <a:pt x="563" y="630"/>
                    <a:pt x="563" y="630"/>
                  </a:cubicBezTo>
                  <a:cubicBezTo>
                    <a:pt x="562" y="631"/>
                    <a:pt x="562" y="632"/>
                    <a:pt x="561" y="632"/>
                  </a:cubicBezTo>
                  <a:cubicBezTo>
                    <a:pt x="561" y="633"/>
                    <a:pt x="560" y="633"/>
                    <a:pt x="560" y="633"/>
                  </a:cubicBezTo>
                  <a:cubicBezTo>
                    <a:pt x="559" y="633"/>
                    <a:pt x="558" y="633"/>
                    <a:pt x="558" y="634"/>
                  </a:cubicBezTo>
                  <a:cubicBezTo>
                    <a:pt x="557" y="634"/>
                    <a:pt x="557" y="634"/>
                    <a:pt x="557" y="634"/>
                  </a:cubicBezTo>
                  <a:cubicBezTo>
                    <a:pt x="556" y="634"/>
                    <a:pt x="555" y="634"/>
                    <a:pt x="555" y="634"/>
                  </a:cubicBezTo>
                  <a:cubicBezTo>
                    <a:pt x="555" y="634"/>
                    <a:pt x="555" y="635"/>
                    <a:pt x="555" y="635"/>
                  </a:cubicBezTo>
                  <a:cubicBezTo>
                    <a:pt x="554" y="635"/>
                    <a:pt x="554" y="635"/>
                    <a:pt x="553" y="636"/>
                  </a:cubicBezTo>
                  <a:cubicBezTo>
                    <a:pt x="552" y="637"/>
                    <a:pt x="553" y="637"/>
                    <a:pt x="553" y="638"/>
                  </a:cubicBezTo>
                  <a:cubicBezTo>
                    <a:pt x="553" y="638"/>
                    <a:pt x="554" y="638"/>
                    <a:pt x="553" y="639"/>
                  </a:cubicBezTo>
                  <a:cubicBezTo>
                    <a:pt x="553" y="640"/>
                    <a:pt x="553" y="640"/>
                    <a:pt x="553" y="641"/>
                  </a:cubicBezTo>
                  <a:cubicBezTo>
                    <a:pt x="553" y="641"/>
                    <a:pt x="553" y="642"/>
                    <a:pt x="553" y="642"/>
                  </a:cubicBezTo>
                  <a:cubicBezTo>
                    <a:pt x="552" y="643"/>
                    <a:pt x="553" y="643"/>
                    <a:pt x="552" y="644"/>
                  </a:cubicBezTo>
                  <a:cubicBezTo>
                    <a:pt x="552" y="644"/>
                    <a:pt x="552" y="644"/>
                    <a:pt x="552" y="644"/>
                  </a:cubicBezTo>
                  <a:cubicBezTo>
                    <a:pt x="552" y="645"/>
                    <a:pt x="552" y="645"/>
                    <a:pt x="552" y="645"/>
                  </a:cubicBezTo>
                  <a:cubicBezTo>
                    <a:pt x="552" y="645"/>
                    <a:pt x="553" y="645"/>
                    <a:pt x="553" y="645"/>
                  </a:cubicBezTo>
                  <a:cubicBezTo>
                    <a:pt x="553" y="646"/>
                    <a:pt x="552" y="646"/>
                    <a:pt x="552" y="646"/>
                  </a:cubicBezTo>
                  <a:cubicBezTo>
                    <a:pt x="552" y="647"/>
                    <a:pt x="551" y="648"/>
                    <a:pt x="550" y="649"/>
                  </a:cubicBezTo>
                  <a:cubicBezTo>
                    <a:pt x="550" y="649"/>
                    <a:pt x="549" y="649"/>
                    <a:pt x="549" y="649"/>
                  </a:cubicBezTo>
                  <a:cubicBezTo>
                    <a:pt x="549" y="649"/>
                    <a:pt x="549" y="650"/>
                    <a:pt x="548" y="650"/>
                  </a:cubicBezTo>
                  <a:cubicBezTo>
                    <a:pt x="547" y="650"/>
                    <a:pt x="547" y="650"/>
                    <a:pt x="546" y="651"/>
                  </a:cubicBezTo>
                  <a:cubicBezTo>
                    <a:pt x="545" y="652"/>
                    <a:pt x="545" y="652"/>
                    <a:pt x="545" y="653"/>
                  </a:cubicBezTo>
                  <a:cubicBezTo>
                    <a:pt x="545" y="653"/>
                    <a:pt x="545" y="654"/>
                    <a:pt x="545" y="654"/>
                  </a:cubicBezTo>
                  <a:cubicBezTo>
                    <a:pt x="545" y="654"/>
                    <a:pt x="545" y="655"/>
                    <a:pt x="545" y="655"/>
                  </a:cubicBezTo>
                  <a:cubicBezTo>
                    <a:pt x="545" y="656"/>
                    <a:pt x="545" y="657"/>
                    <a:pt x="544" y="657"/>
                  </a:cubicBezTo>
                  <a:cubicBezTo>
                    <a:pt x="543" y="658"/>
                    <a:pt x="542" y="658"/>
                    <a:pt x="541" y="659"/>
                  </a:cubicBezTo>
                  <a:cubicBezTo>
                    <a:pt x="542" y="659"/>
                    <a:pt x="542" y="659"/>
                    <a:pt x="542" y="659"/>
                  </a:cubicBezTo>
                  <a:cubicBezTo>
                    <a:pt x="542" y="659"/>
                    <a:pt x="543" y="660"/>
                    <a:pt x="543" y="660"/>
                  </a:cubicBezTo>
                  <a:cubicBezTo>
                    <a:pt x="544" y="660"/>
                    <a:pt x="544" y="660"/>
                    <a:pt x="544" y="661"/>
                  </a:cubicBezTo>
                  <a:cubicBezTo>
                    <a:pt x="545" y="661"/>
                    <a:pt x="544" y="662"/>
                    <a:pt x="545" y="662"/>
                  </a:cubicBezTo>
                  <a:cubicBezTo>
                    <a:pt x="545" y="663"/>
                    <a:pt x="546" y="663"/>
                    <a:pt x="546" y="664"/>
                  </a:cubicBezTo>
                  <a:cubicBezTo>
                    <a:pt x="546" y="664"/>
                    <a:pt x="546" y="664"/>
                    <a:pt x="546" y="664"/>
                  </a:cubicBezTo>
                  <a:cubicBezTo>
                    <a:pt x="546" y="664"/>
                    <a:pt x="545" y="664"/>
                    <a:pt x="545" y="664"/>
                  </a:cubicBezTo>
                  <a:cubicBezTo>
                    <a:pt x="544" y="664"/>
                    <a:pt x="544" y="664"/>
                    <a:pt x="544" y="664"/>
                  </a:cubicBezTo>
                  <a:cubicBezTo>
                    <a:pt x="543" y="665"/>
                    <a:pt x="543" y="665"/>
                    <a:pt x="542" y="665"/>
                  </a:cubicBezTo>
                  <a:cubicBezTo>
                    <a:pt x="542" y="665"/>
                    <a:pt x="541" y="665"/>
                    <a:pt x="541" y="664"/>
                  </a:cubicBezTo>
                  <a:cubicBezTo>
                    <a:pt x="541" y="664"/>
                    <a:pt x="541" y="664"/>
                    <a:pt x="541" y="664"/>
                  </a:cubicBezTo>
                  <a:cubicBezTo>
                    <a:pt x="541" y="664"/>
                    <a:pt x="540" y="663"/>
                    <a:pt x="540" y="663"/>
                  </a:cubicBezTo>
                  <a:cubicBezTo>
                    <a:pt x="540" y="663"/>
                    <a:pt x="539" y="663"/>
                    <a:pt x="539" y="663"/>
                  </a:cubicBezTo>
                  <a:cubicBezTo>
                    <a:pt x="538" y="663"/>
                    <a:pt x="537" y="663"/>
                    <a:pt x="536" y="664"/>
                  </a:cubicBezTo>
                  <a:cubicBezTo>
                    <a:pt x="536" y="664"/>
                    <a:pt x="535" y="664"/>
                    <a:pt x="534" y="665"/>
                  </a:cubicBezTo>
                  <a:cubicBezTo>
                    <a:pt x="534" y="665"/>
                    <a:pt x="534" y="665"/>
                    <a:pt x="534" y="665"/>
                  </a:cubicBezTo>
                  <a:cubicBezTo>
                    <a:pt x="534" y="665"/>
                    <a:pt x="534" y="665"/>
                    <a:pt x="533" y="665"/>
                  </a:cubicBezTo>
                  <a:cubicBezTo>
                    <a:pt x="533" y="665"/>
                    <a:pt x="532" y="666"/>
                    <a:pt x="532" y="666"/>
                  </a:cubicBezTo>
                  <a:cubicBezTo>
                    <a:pt x="532" y="666"/>
                    <a:pt x="532" y="666"/>
                    <a:pt x="532" y="666"/>
                  </a:cubicBezTo>
                  <a:cubicBezTo>
                    <a:pt x="532" y="666"/>
                    <a:pt x="532" y="666"/>
                    <a:pt x="532" y="666"/>
                  </a:cubicBezTo>
                  <a:cubicBezTo>
                    <a:pt x="532" y="666"/>
                    <a:pt x="532" y="666"/>
                    <a:pt x="532" y="666"/>
                  </a:cubicBezTo>
                  <a:cubicBezTo>
                    <a:pt x="532" y="666"/>
                    <a:pt x="532" y="666"/>
                    <a:pt x="532" y="666"/>
                  </a:cubicBezTo>
                  <a:cubicBezTo>
                    <a:pt x="532" y="667"/>
                    <a:pt x="532" y="667"/>
                    <a:pt x="532" y="667"/>
                  </a:cubicBezTo>
                  <a:cubicBezTo>
                    <a:pt x="532" y="667"/>
                    <a:pt x="532" y="667"/>
                    <a:pt x="532" y="667"/>
                  </a:cubicBezTo>
                  <a:cubicBezTo>
                    <a:pt x="532" y="667"/>
                    <a:pt x="532" y="668"/>
                    <a:pt x="532" y="668"/>
                  </a:cubicBezTo>
                  <a:cubicBezTo>
                    <a:pt x="532" y="668"/>
                    <a:pt x="532" y="668"/>
                    <a:pt x="533" y="668"/>
                  </a:cubicBezTo>
                  <a:cubicBezTo>
                    <a:pt x="533" y="668"/>
                    <a:pt x="533" y="668"/>
                    <a:pt x="533" y="668"/>
                  </a:cubicBezTo>
                  <a:cubicBezTo>
                    <a:pt x="533" y="669"/>
                    <a:pt x="533" y="669"/>
                    <a:pt x="533" y="670"/>
                  </a:cubicBezTo>
                  <a:cubicBezTo>
                    <a:pt x="533" y="671"/>
                    <a:pt x="532" y="672"/>
                    <a:pt x="531" y="672"/>
                  </a:cubicBezTo>
                  <a:cubicBezTo>
                    <a:pt x="531" y="672"/>
                    <a:pt x="531" y="672"/>
                    <a:pt x="531" y="672"/>
                  </a:cubicBezTo>
                  <a:cubicBezTo>
                    <a:pt x="531" y="672"/>
                    <a:pt x="531" y="673"/>
                    <a:pt x="530" y="673"/>
                  </a:cubicBezTo>
                  <a:cubicBezTo>
                    <a:pt x="530" y="673"/>
                    <a:pt x="530" y="673"/>
                    <a:pt x="530" y="673"/>
                  </a:cubicBezTo>
                  <a:cubicBezTo>
                    <a:pt x="530" y="673"/>
                    <a:pt x="530" y="673"/>
                    <a:pt x="530" y="673"/>
                  </a:cubicBezTo>
                  <a:cubicBezTo>
                    <a:pt x="530" y="673"/>
                    <a:pt x="530" y="673"/>
                    <a:pt x="530" y="673"/>
                  </a:cubicBezTo>
                  <a:cubicBezTo>
                    <a:pt x="531" y="674"/>
                    <a:pt x="531" y="675"/>
                    <a:pt x="530" y="675"/>
                  </a:cubicBezTo>
                  <a:cubicBezTo>
                    <a:pt x="529" y="676"/>
                    <a:pt x="528" y="677"/>
                    <a:pt x="527" y="677"/>
                  </a:cubicBezTo>
                  <a:cubicBezTo>
                    <a:pt x="526" y="677"/>
                    <a:pt x="525" y="677"/>
                    <a:pt x="525" y="677"/>
                  </a:cubicBezTo>
                  <a:cubicBezTo>
                    <a:pt x="524" y="677"/>
                    <a:pt x="523" y="676"/>
                    <a:pt x="523" y="676"/>
                  </a:cubicBezTo>
                  <a:cubicBezTo>
                    <a:pt x="523" y="676"/>
                    <a:pt x="522" y="676"/>
                    <a:pt x="522" y="676"/>
                  </a:cubicBezTo>
                  <a:cubicBezTo>
                    <a:pt x="521" y="676"/>
                    <a:pt x="520" y="676"/>
                    <a:pt x="520" y="675"/>
                  </a:cubicBezTo>
                  <a:cubicBezTo>
                    <a:pt x="519" y="675"/>
                    <a:pt x="519" y="675"/>
                    <a:pt x="519" y="675"/>
                  </a:cubicBezTo>
                  <a:cubicBezTo>
                    <a:pt x="518" y="675"/>
                    <a:pt x="518" y="675"/>
                    <a:pt x="517" y="676"/>
                  </a:cubicBezTo>
                  <a:cubicBezTo>
                    <a:pt x="517" y="676"/>
                    <a:pt x="516" y="677"/>
                    <a:pt x="515" y="677"/>
                  </a:cubicBezTo>
                  <a:cubicBezTo>
                    <a:pt x="514" y="677"/>
                    <a:pt x="513" y="675"/>
                    <a:pt x="512" y="676"/>
                  </a:cubicBezTo>
                  <a:cubicBezTo>
                    <a:pt x="511" y="676"/>
                    <a:pt x="511" y="677"/>
                    <a:pt x="510" y="678"/>
                  </a:cubicBezTo>
                  <a:cubicBezTo>
                    <a:pt x="509" y="678"/>
                    <a:pt x="508" y="679"/>
                    <a:pt x="508" y="679"/>
                  </a:cubicBezTo>
                  <a:cubicBezTo>
                    <a:pt x="507" y="679"/>
                    <a:pt x="507" y="679"/>
                    <a:pt x="507" y="678"/>
                  </a:cubicBezTo>
                  <a:cubicBezTo>
                    <a:pt x="507" y="678"/>
                    <a:pt x="507" y="678"/>
                    <a:pt x="507" y="678"/>
                  </a:cubicBezTo>
                  <a:cubicBezTo>
                    <a:pt x="506" y="679"/>
                    <a:pt x="505" y="679"/>
                    <a:pt x="506" y="679"/>
                  </a:cubicBezTo>
                  <a:cubicBezTo>
                    <a:pt x="506" y="680"/>
                    <a:pt x="507" y="680"/>
                    <a:pt x="507" y="680"/>
                  </a:cubicBezTo>
                  <a:cubicBezTo>
                    <a:pt x="507" y="681"/>
                    <a:pt x="508" y="681"/>
                    <a:pt x="508" y="681"/>
                  </a:cubicBezTo>
                  <a:cubicBezTo>
                    <a:pt x="509" y="681"/>
                    <a:pt x="509" y="682"/>
                    <a:pt x="510" y="682"/>
                  </a:cubicBezTo>
                  <a:cubicBezTo>
                    <a:pt x="510" y="682"/>
                    <a:pt x="510" y="683"/>
                    <a:pt x="510" y="683"/>
                  </a:cubicBezTo>
                  <a:cubicBezTo>
                    <a:pt x="510" y="683"/>
                    <a:pt x="510" y="683"/>
                    <a:pt x="510" y="683"/>
                  </a:cubicBezTo>
                  <a:cubicBezTo>
                    <a:pt x="510" y="683"/>
                    <a:pt x="510" y="684"/>
                    <a:pt x="510" y="683"/>
                  </a:cubicBezTo>
                  <a:cubicBezTo>
                    <a:pt x="509" y="683"/>
                    <a:pt x="508" y="683"/>
                    <a:pt x="507" y="683"/>
                  </a:cubicBezTo>
                  <a:cubicBezTo>
                    <a:pt x="507" y="683"/>
                    <a:pt x="507" y="683"/>
                    <a:pt x="507" y="683"/>
                  </a:cubicBezTo>
                  <a:cubicBezTo>
                    <a:pt x="506" y="683"/>
                    <a:pt x="506" y="682"/>
                    <a:pt x="506" y="682"/>
                  </a:cubicBezTo>
                  <a:cubicBezTo>
                    <a:pt x="505" y="683"/>
                    <a:pt x="505" y="683"/>
                    <a:pt x="506" y="683"/>
                  </a:cubicBezTo>
                  <a:cubicBezTo>
                    <a:pt x="506" y="683"/>
                    <a:pt x="506" y="684"/>
                    <a:pt x="507" y="684"/>
                  </a:cubicBezTo>
                  <a:cubicBezTo>
                    <a:pt x="507" y="684"/>
                    <a:pt x="508" y="686"/>
                    <a:pt x="507" y="686"/>
                  </a:cubicBezTo>
                  <a:cubicBezTo>
                    <a:pt x="506" y="686"/>
                    <a:pt x="506" y="686"/>
                    <a:pt x="505" y="686"/>
                  </a:cubicBezTo>
                  <a:cubicBezTo>
                    <a:pt x="505" y="685"/>
                    <a:pt x="505" y="685"/>
                    <a:pt x="505" y="685"/>
                  </a:cubicBezTo>
                  <a:cubicBezTo>
                    <a:pt x="505" y="684"/>
                    <a:pt x="504" y="684"/>
                    <a:pt x="503" y="684"/>
                  </a:cubicBezTo>
                  <a:cubicBezTo>
                    <a:pt x="503" y="684"/>
                    <a:pt x="503" y="684"/>
                    <a:pt x="503" y="683"/>
                  </a:cubicBezTo>
                  <a:cubicBezTo>
                    <a:pt x="503" y="683"/>
                    <a:pt x="503" y="683"/>
                    <a:pt x="503" y="683"/>
                  </a:cubicBezTo>
                  <a:cubicBezTo>
                    <a:pt x="502" y="683"/>
                    <a:pt x="502" y="683"/>
                    <a:pt x="501" y="683"/>
                  </a:cubicBezTo>
                  <a:cubicBezTo>
                    <a:pt x="501" y="684"/>
                    <a:pt x="501" y="684"/>
                    <a:pt x="502" y="685"/>
                  </a:cubicBezTo>
                  <a:cubicBezTo>
                    <a:pt x="503" y="685"/>
                    <a:pt x="503" y="686"/>
                    <a:pt x="502" y="686"/>
                  </a:cubicBezTo>
                  <a:cubicBezTo>
                    <a:pt x="502" y="687"/>
                    <a:pt x="499" y="685"/>
                    <a:pt x="499" y="685"/>
                  </a:cubicBezTo>
                  <a:cubicBezTo>
                    <a:pt x="499" y="685"/>
                    <a:pt x="499" y="684"/>
                    <a:pt x="499" y="684"/>
                  </a:cubicBezTo>
                  <a:cubicBezTo>
                    <a:pt x="499" y="683"/>
                    <a:pt x="499" y="683"/>
                    <a:pt x="498" y="683"/>
                  </a:cubicBezTo>
                  <a:cubicBezTo>
                    <a:pt x="498" y="682"/>
                    <a:pt x="498" y="681"/>
                    <a:pt x="498" y="681"/>
                  </a:cubicBezTo>
                  <a:cubicBezTo>
                    <a:pt x="497" y="681"/>
                    <a:pt x="497" y="681"/>
                    <a:pt x="497" y="680"/>
                  </a:cubicBezTo>
                  <a:cubicBezTo>
                    <a:pt x="497" y="680"/>
                    <a:pt x="497" y="680"/>
                    <a:pt x="498" y="679"/>
                  </a:cubicBezTo>
                  <a:cubicBezTo>
                    <a:pt x="498" y="680"/>
                    <a:pt x="497" y="680"/>
                    <a:pt x="496" y="680"/>
                  </a:cubicBezTo>
                  <a:cubicBezTo>
                    <a:pt x="496" y="680"/>
                    <a:pt x="495" y="680"/>
                    <a:pt x="495" y="681"/>
                  </a:cubicBezTo>
                  <a:cubicBezTo>
                    <a:pt x="494" y="681"/>
                    <a:pt x="495" y="682"/>
                    <a:pt x="494" y="682"/>
                  </a:cubicBezTo>
                  <a:cubicBezTo>
                    <a:pt x="494" y="683"/>
                    <a:pt x="494" y="684"/>
                    <a:pt x="494" y="685"/>
                  </a:cubicBezTo>
                  <a:cubicBezTo>
                    <a:pt x="494" y="685"/>
                    <a:pt x="494" y="685"/>
                    <a:pt x="493" y="685"/>
                  </a:cubicBezTo>
                  <a:cubicBezTo>
                    <a:pt x="493" y="685"/>
                    <a:pt x="493" y="686"/>
                    <a:pt x="493" y="686"/>
                  </a:cubicBezTo>
                  <a:cubicBezTo>
                    <a:pt x="494" y="686"/>
                    <a:pt x="494" y="687"/>
                    <a:pt x="494" y="687"/>
                  </a:cubicBezTo>
                  <a:cubicBezTo>
                    <a:pt x="495" y="687"/>
                    <a:pt x="495" y="687"/>
                    <a:pt x="495" y="688"/>
                  </a:cubicBezTo>
                  <a:cubicBezTo>
                    <a:pt x="496" y="688"/>
                    <a:pt x="496" y="689"/>
                    <a:pt x="496" y="689"/>
                  </a:cubicBezTo>
                  <a:cubicBezTo>
                    <a:pt x="497" y="690"/>
                    <a:pt x="496" y="690"/>
                    <a:pt x="497" y="691"/>
                  </a:cubicBezTo>
                  <a:cubicBezTo>
                    <a:pt x="497" y="691"/>
                    <a:pt x="497" y="692"/>
                    <a:pt x="498" y="692"/>
                  </a:cubicBezTo>
                  <a:cubicBezTo>
                    <a:pt x="498" y="693"/>
                    <a:pt x="500" y="694"/>
                    <a:pt x="500" y="695"/>
                  </a:cubicBezTo>
                  <a:cubicBezTo>
                    <a:pt x="500" y="695"/>
                    <a:pt x="499" y="696"/>
                    <a:pt x="498" y="696"/>
                  </a:cubicBezTo>
                  <a:cubicBezTo>
                    <a:pt x="497" y="696"/>
                    <a:pt x="497" y="695"/>
                    <a:pt x="497" y="694"/>
                  </a:cubicBezTo>
                  <a:cubicBezTo>
                    <a:pt x="497" y="694"/>
                    <a:pt x="494" y="695"/>
                    <a:pt x="495" y="695"/>
                  </a:cubicBezTo>
                  <a:cubicBezTo>
                    <a:pt x="496" y="696"/>
                    <a:pt x="496" y="696"/>
                    <a:pt x="496" y="696"/>
                  </a:cubicBezTo>
                  <a:cubicBezTo>
                    <a:pt x="497" y="697"/>
                    <a:pt x="497" y="698"/>
                    <a:pt x="496" y="698"/>
                  </a:cubicBezTo>
                  <a:cubicBezTo>
                    <a:pt x="496" y="698"/>
                    <a:pt x="495" y="698"/>
                    <a:pt x="495" y="698"/>
                  </a:cubicBezTo>
                  <a:cubicBezTo>
                    <a:pt x="494" y="698"/>
                    <a:pt x="494" y="698"/>
                    <a:pt x="494" y="698"/>
                  </a:cubicBezTo>
                  <a:cubicBezTo>
                    <a:pt x="494" y="698"/>
                    <a:pt x="494" y="698"/>
                    <a:pt x="493" y="698"/>
                  </a:cubicBezTo>
                  <a:cubicBezTo>
                    <a:pt x="493" y="698"/>
                    <a:pt x="493" y="698"/>
                    <a:pt x="492" y="699"/>
                  </a:cubicBezTo>
                  <a:cubicBezTo>
                    <a:pt x="493" y="699"/>
                    <a:pt x="493" y="699"/>
                    <a:pt x="493" y="699"/>
                  </a:cubicBezTo>
                  <a:cubicBezTo>
                    <a:pt x="494" y="699"/>
                    <a:pt x="495" y="699"/>
                    <a:pt x="495" y="700"/>
                  </a:cubicBezTo>
                  <a:cubicBezTo>
                    <a:pt x="496" y="700"/>
                    <a:pt x="497" y="700"/>
                    <a:pt x="497" y="700"/>
                  </a:cubicBezTo>
                  <a:cubicBezTo>
                    <a:pt x="498" y="701"/>
                    <a:pt x="499" y="701"/>
                    <a:pt x="499" y="701"/>
                  </a:cubicBezTo>
                  <a:cubicBezTo>
                    <a:pt x="500" y="701"/>
                    <a:pt x="501" y="701"/>
                    <a:pt x="501" y="702"/>
                  </a:cubicBezTo>
                  <a:cubicBezTo>
                    <a:pt x="502" y="702"/>
                    <a:pt x="503" y="704"/>
                    <a:pt x="503" y="704"/>
                  </a:cubicBezTo>
                  <a:cubicBezTo>
                    <a:pt x="504" y="704"/>
                    <a:pt x="505" y="705"/>
                    <a:pt x="505" y="706"/>
                  </a:cubicBezTo>
                  <a:cubicBezTo>
                    <a:pt x="505" y="706"/>
                    <a:pt x="505" y="706"/>
                    <a:pt x="505" y="707"/>
                  </a:cubicBezTo>
                  <a:cubicBezTo>
                    <a:pt x="505" y="707"/>
                    <a:pt x="505" y="708"/>
                    <a:pt x="505" y="708"/>
                  </a:cubicBezTo>
                  <a:cubicBezTo>
                    <a:pt x="506" y="708"/>
                    <a:pt x="506" y="709"/>
                    <a:pt x="506" y="709"/>
                  </a:cubicBezTo>
                  <a:cubicBezTo>
                    <a:pt x="507" y="710"/>
                    <a:pt x="506" y="710"/>
                    <a:pt x="505" y="711"/>
                  </a:cubicBezTo>
                  <a:cubicBezTo>
                    <a:pt x="505" y="711"/>
                    <a:pt x="505" y="711"/>
                    <a:pt x="505" y="711"/>
                  </a:cubicBezTo>
                  <a:cubicBezTo>
                    <a:pt x="504" y="711"/>
                    <a:pt x="503" y="711"/>
                    <a:pt x="503" y="710"/>
                  </a:cubicBezTo>
                  <a:cubicBezTo>
                    <a:pt x="502" y="710"/>
                    <a:pt x="501" y="709"/>
                    <a:pt x="500" y="709"/>
                  </a:cubicBezTo>
                  <a:cubicBezTo>
                    <a:pt x="500" y="710"/>
                    <a:pt x="499" y="710"/>
                    <a:pt x="499" y="710"/>
                  </a:cubicBezTo>
                  <a:cubicBezTo>
                    <a:pt x="499" y="710"/>
                    <a:pt x="498" y="710"/>
                    <a:pt x="498" y="710"/>
                  </a:cubicBezTo>
                  <a:cubicBezTo>
                    <a:pt x="498" y="710"/>
                    <a:pt x="498" y="710"/>
                    <a:pt x="498" y="710"/>
                  </a:cubicBezTo>
                  <a:cubicBezTo>
                    <a:pt x="497" y="709"/>
                    <a:pt x="497" y="709"/>
                    <a:pt x="497" y="711"/>
                  </a:cubicBezTo>
                  <a:cubicBezTo>
                    <a:pt x="498" y="711"/>
                    <a:pt x="498" y="711"/>
                    <a:pt x="498" y="711"/>
                  </a:cubicBezTo>
                  <a:cubicBezTo>
                    <a:pt x="498" y="711"/>
                    <a:pt x="498" y="712"/>
                    <a:pt x="498" y="712"/>
                  </a:cubicBezTo>
                  <a:cubicBezTo>
                    <a:pt x="499" y="713"/>
                    <a:pt x="500" y="713"/>
                    <a:pt x="500" y="713"/>
                  </a:cubicBezTo>
                  <a:cubicBezTo>
                    <a:pt x="500" y="714"/>
                    <a:pt x="502" y="715"/>
                    <a:pt x="501" y="715"/>
                  </a:cubicBezTo>
                  <a:cubicBezTo>
                    <a:pt x="500" y="715"/>
                    <a:pt x="499" y="715"/>
                    <a:pt x="498" y="715"/>
                  </a:cubicBezTo>
                  <a:cubicBezTo>
                    <a:pt x="497" y="715"/>
                    <a:pt x="497" y="715"/>
                    <a:pt x="496" y="715"/>
                  </a:cubicBezTo>
                  <a:cubicBezTo>
                    <a:pt x="496" y="715"/>
                    <a:pt x="496" y="714"/>
                    <a:pt x="496" y="714"/>
                  </a:cubicBezTo>
                  <a:cubicBezTo>
                    <a:pt x="495" y="714"/>
                    <a:pt x="495" y="714"/>
                    <a:pt x="494" y="715"/>
                  </a:cubicBezTo>
                  <a:cubicBezTo>
                    <a:pt x="494" y="715"/>
                    <a:pt x="494" y="716"/>
                    <a:pt x="495" y="716"/>
                  </a:cubicBezTo>
                  <a:cubicBezTo>
                    <a:pt x="495" y="716"/>
                    <a:pt x="495" y="717"/>
                    <a:pt x="495" y="717"/>
                  </a:cubicBezTo>
                  <a:cubicBezTo>
                    <a:pt x="496" y="717"/>
                    <a:pt x="496" y="718"/>
                    <a:pt x="496" y="718"/>
                  </a:cubicBezTo>
                  <a:cubicBezTo>
                    <a:pt x="496" y="719"/>
                    <a:pt x="497" y="720"/>
                    <a:pt x="497" y="720"/>
                  </a:cubicBezTo>
                  <a:cubicBezTo>
                    <a:pt x="497" y="721"/>
                    <a:pt x="498" y="722"/>
                    <a:pt x="497" y="724"/>
                  </a:cubicBezTo>
                  <a:cubicBezTo>
                    <a:pt x="497" y="724"/>
                    <a:pt x="497" y="724"/>
                    <a:pt x="497" y="724"/>
                  </a:cubicBezTo>
                  <a:cubicBezTo>
                    <a:pt x="496" y="723"/>
                    <a:pt x="496" y="723"/>
                    <a:pt x="496" y="723"/>
                  </a:cubicBezTo>
                  <a:cubicBezTo>
                    <a:pt x="495" y="722"/>
                    <a:pt x="495" y="722"/>
                    <a:pt x="494" y="722"/>
                  </a:cubicBezTo>
                  <a:cubicBezTo>
                    <a:pt x="494" y="722"/>
                    <a:pt x="494" y="721"/>
                    <a:pt x="494" y="721"/>
                  </a:cubicBezTo>
                  <a:cubicBezTo>
                    <a:pt x="494" y="720"/>
                    <a:pt x="494" y="720"/>
                    <a:pt x="493" y="721"/>
                  </a:cubicBezTo>
                  <a:cubicBezTo>
                    <a:pt x="493" y="721"/>
                    <a:pt x="492" y="721"/>
                    <a:pt x="492" y="721"/>
                  </a:cubicBezTo>
                  <a:cubicBezTo>
                    <a:pt x="492" y="722"/>
                    <a:pt x="492" y="722"/>
                    <a:pt x="492" y="722"/>
                  </a:cubicBezTo>
                  <a:cubicBezTo>
                    <a:pt x="491" y="723"/>
                    <a:pt x="491" y="724"/>
                    <a:pt x="490" y="724"/>
                  </a:cubicBezTo>
                  <a:cubicBezTo>
                    <a:pt x="490" y="724"/>
                    <a:pt x="490" y="724"/>
                    <a:pt x="490" y="724"/>
                  </a:cubicBezTo>
                  <a:cubicBezTo>
                    <a:pt x="490" y="723"/>
                    <a:pt x="490" y="723"/>
                    <a:pt x="490" y="722"/>
                  </a:cubicBezTo>
                  <a:cubicBezTo>
                    <a:pt x="490" y="722"/>
                    <a:pt x="490" y="721"/>
                    <a:pt x="490" y="720"/>
                  </a:cubicBezTo>
                  <a:cubicBezTo>
                    <a:pt x="490" y="720"/>
                    <a:pt x="489" y="720"/>
                    <a:pt x="489" y="720"/>
                  </a:cubicBezTo>
                  <a:cubicBezTo>
                    <a:pt x="488" y="719"/>
                    <a:pt x="488" y="719"/>
                    <a:pt x="487" y="719"/>
                  </a:cubicBezTo>
                  <a:cubicBezTo>
                    <a:pt x="487" y="719"/>
                    <a:pt x="487" y="719"/>
                    <a:pt x="487" y="719"/>
                  </a:cubicBezTo>
                  <a:cubicBezTo>
                    <a:pt x="487" y="719"/>
                    <a:pt x="487" y="720"/>
                    <a:pt x="487" y="720"/>
                  </a:cubicBezTo>
                  <a:cubicBezTo>
                    <a:pt x="486" y="721"/>
                    <a:pt x="486" y="720"/>
                    <a:pt x="485" y="720"/>
                  </a:cubicBezTo>
                  <a:cubicBezTo>
                    <a:pt x="485" y="719"/>
                    <a:pt x="485" y="719"/>
                    <a:pt x="484" y="718"/>
                  </a:cubicBezTo>
                  <a:cubicBezTo>
                    <a:pt x="484" y="718"/>
                    <a:pt x="484" y="718"/>
                    <a:pt x="484" y="717"/>
                  </a:cubicBezTo>
                  <a:cubicBezTo>
                    <a:pt x="483" y="717"/>
                    <a:pt x="484" y="717"/>
                    <a:pt x="484" y="717"/>
                  </a:cubicBezTo>
                  <a:cubicBezTo>
                    <a:pt x="484" y="716"/>
                    <a:pt x="484" y="716"/>
                    <a:pt x="484" y="716"/>
                  </a:cubicBezTo>
                  <a:cubicBezTo>
                    <a:pt x="484" y="715"/>
                    <a:pt x="484" y="714"/>
                    <a:pt x="485" y="714"/>
                  </a:cubicBezTo>
                  <a:cubicBezTo>
                    <a:pt x="485" y="713"/>
                    <a:pt x="483" y="712"/>
                    <a:pt x="483" y="712"/>
                  </a:cubicBezTo>
                  <a:cubicBezTo>
                    <a:pt x="482" y="712"/>
                    <a:pt x="482" y="712"/>
                    <a:pt x="481" y="711"/>
                  </a:cubicBezTo>
                  <a:cubicBezTo>
                    <a:pt x="481" y="711"/>
                    <a:pt x="479" y="710"/>
                    <a:pt x="479" y="709"/>
                  </a:cubicBezTo>
                  <a:cubicBezTo>
                    <a:pt x="479" y="709"/>
                    <a:pt x="479" y="708"/>
                    <a:pt x="479" y="708"/>
                  </a:cubicBezTo>
                  <a:cubicBezTo>
                    <a:pt x="480" y="708"/>
                    <a:pt x="480" y="707"/>
                    <a:pt x="480" y="707"/>
                  </a:cubicBezTo>
                  <a:cubicBezTo>
                    <a:pt x="480" y="706"/>
                    <a:pt x="481" y="706"/>
                    <a:pt x="482" y="706"/>
                  </a:cubicBezTo>
                  <a:cubicBezTo>
                    <a:pt x="483" y="706"/>
                    <a:pt x="483" y="706"/>
                    <a:pt x="483" y="706"/>
                  </a:cubicBezTo>
                  <a:cubicBezTo>
                    <a:pt x="484" y="706"/>
                    <a:pt x="484" y="706"/>
                    <a:pt x="485" y="706"/>
                  </a:cubicBezTo>
                  <a:cubicBezTo>
                    <a:pt x="486" y="706"/>
                    <a:pt x="487" y="705"/>
                    <a:pt x="488" y="706"/>
                  </a:cubicBezTo>
                  <a:cubicBezTo>
                    <a:pt x="488" y="706"/>
                    <a:pt x="489" y="707"/>
                    <a:pt x="489" y="707"/>
                  </a:cubicBezTo>
                  <a:cubicBezTo>
                    <a:pt x="490" y="707"/>
                    <a:pt x="491" y="707"/>
                    <a:pt x="491" y="707"/>
                  </a:cubicBezTo>
                  <a:cubicBezTo>
                    <a:pt x="492" y="707"/>
                    <a:pt x="493" y="708"/>
                    <a:pt x="494" y="707"/>
                  </a:cubicBezTo>
                  <a:cubicBezTo>
                    <a:pt x="494" y="707"/>
                    <a:pt x="494" y="707"/>
                    <a:pt x="494" y="707"/>
                  </a:cubicBezTo>
                  <a:cubicBezTo>
                    <a:pt x="495" y="706"/>
                    <a:pt x="495" y="706"/>
                    <a:pt x="494" y="706"/>
                  </a:cubicBezTo>
                  <a:cubicBezTo>
                    <a:pt x="494" y="705"/>
                    <a:pt x="493" y="706"/>
                    <a:pt x="492" y="705"/>
                  </a:cubicBezTo>
                  <a:cubicBezTo>
                    <a:pt x="491" y="705"/>
                    <a:pt x="491" y="705"/>
                    <a:pt x="490" y="704"/>
                  </a:cubicBezTo>
                  <a:cubicBezTo>
                    <a:pt x="489" y="704"/>
                    <a:pt x="487" y="703"/>
                    <a:pt x="486" y="704"/>
                  </a:cubicBezTo>
                  <a:cubicBezTo>
                    <a:pt x="486" y="704"/>
                    <a:pt x="486" y="704"/>
                    <a:pt x="485" y="704"/>
                  </a:cubicBezTo>
                  <a:cubicBezTo>
                    <a:pt x="485" y="704"/>
                    <a:pt x="484" y="704"/>
                    <a:pt x="484" y="704"/>
                  </a:cubicBezTo>
                  <a:cubicBezTo>
                    <a:pt x="484" y="704"/>
                    <a:pt x="482" y="703"/>
                    <a:pt x="482" y="703"/>
                  </a:cubicBezTo>
                  <a:cubicBezTo>
                    <a:pt x="481" y="704"/>
                    <a:pt x="480" y="705"/>
                    <a:pt x="479" y="704"/>
                  </a:cubicBezTo>
                  <a:cubicBezTo>
                    <a:pt x="478" y="704"/>
                    <a:pt x="479" y="703"/>
                    <a:pt x="479" y="703"/>
                  </a:cubicBezTo>
                  <a:cubicBezTo>
                    <a:pt x="479" y="702"/>
                    <a:pt x="478" y="701"/>
                    <a:pt x="478" y="701"/>
                  </a:cubicBezTo>
                  <a:cubicBezTo>
                    <a:pt x="478" y="700"/>
                    <a:pt x="478" y="699"/>
                    <a:pt x="477" y="699"/>
                  </a:cubicBezTo>
                  <a:cubicBezTo>
                    <a:pt x="477" y="698"/>
                    <a:pt x="476" y="698"/>
                    <a:pt x="476" y="698"/>
                  </a:cubicBezTo>
                  <a:cubicBezTo>
                    <a:pt x="475" y="698"/>
                    <a:pt x="475" y="697"/>
                    <a:pt x="475" y="697"/>
                  </a:cubicBezTo>
                  <a:cubicBezTo>
                    <a:pt x="475" y="696"/>
                    <a:pt x="474" y="696"/>
                    <a:pt x="474" y="695"/>
                  </a:cubicBezTo>
                  <a:cubicBezTo>
                    <a:pt x="474" y="695"/>
                    <a:pt x="473" y="694"/>
                    <a:pt x="472" y="694"/>
                  </a:cubicBezTo>
                  <a:cubicBezTo>
                    <a:pt x="472" y="693"/>
                    <a:pt x="471" y="693"/>
                    <a:pt x="471" y="693"/>
                  </a:cubicBezTo>
                  <a:cubicBezTo>
                    <a:pt x="471" y="692"/>
                    <a:pt x="471" y="692"/>
                    <a:pt x="471" y="692"/>
                  </a:cubicBezTo>
                  <a:cubicBezTo>
                    <a:pt x="470" y="691"/>
                    <a:pt x="470" y="691"/>
                    <a:pt x="470" y="690"/>
                  </a:cubicBezTo>
                  <a:cubicBezTo>
                    <a:pt x="470" y="690"/>
                    <a:pt x="470" y="690"/>
                    <a:pt x="470" y="689"/>
                  </a:cubicBezTo>
                  <a:cubicBezTo>
                    <a:pt x="470" y="689"/>
                    <a:pt x="470" y="689"/>
                    <a:pt x="470" y="689"/>
                  </a:cubicBezTo>
                  <a:cubicBezTo>
                    <a:pt x="470" y="689"/>
                    <a:pt x="470" y="689"/>
                    <a:pt x="470" y="689"/>
                  </a:cubicBezTo>
                  <a:cubicBezTo>
                    <a:pt x="470" y="689"/>
                    <a:pt x="470" y="689"/>
                    <a:pt x="470" y="689"/>
                  </a:cubicBezTo>
                  <a:cubicBezTo>
                    <a:pt x="470" y="689"/>
                    <a:pt x="470" y="689"/>
                    <a:pt x="470" y="689"/>
                  </a:cubicBezTo>
                  <a:cubicBezTo>
                    <a:pt x="470" y="689"/>
                    <a:pt x="470" y="688"/>
                    <a:pt x="470" y="688"/>
                  </a:cubicBezTo>
                  <a:cubicBezTo>
                    <a:pt x="469" y="687"/>
                    <a:pt x="469" y="687"/>
                    <a:pt x="468" y="686"/>
                  </a:cubicBezTo>
                  <a:cubicBezTo>
                    <a:pt x="468" y="685"/>
                    <a:pt x="467" y="685"/>
                    <a:pt x="466" y="684"/>
                  </a:cubicBezTo>
                  <a:cubicBezTo>
                    <a:pt x="466" y="684"/>
                    <a:pt x="466" y="684"/>
                    <a:pt x="466" y="684"/>
                  </a:cubicBezTo>
                  <a:cubicBezTo>
                    <a:pt x="467" y="683"/>
                    <a:pt x="463" y="684"/>
                    <a:pt x="462" y="683"/>
                  </a:cubicBezTo>
                  <a:cubicBezTo>
                    <a:pt x="462" y="683"/>
                    <a:pt x="462" y="682"/>
                    <a:pt x="462" y="682"/>
                  </a:cubicBezTo>
                  <a:cubicBezTo>
                    <a:pt x="463" y="681"/>
                    <a:pt x="463" y="681"/>
                    <a:pt x="463" y="680"/>
                  </a:cubicBezTo>
                  <a:cubicBezTo>
                    <a:pt x="463" y="679"/>
                    <a:pt x="463" y="679"/>
                    <a:pt x="463" y="678"/>
                  </a:cubicBezTo>
                  <a:cubicBezTo>
                    <a:pt x="462" y="677"/>
                    <a:pt x="462" y="676"/>
                    <a:pt x="463" y="675"/>
                  </a:cubicBezTo>
                  <a:cubicBezTo>
                    <a:pt x="463" y="675"/>
                    <a:pt x="463" y="675"/>
                    <a:pt x="463" y="675"/>
                  </a:cubicBezTo>
                  <a:cubicBezTo>
                    <a:pt x="463" y="674"/>
                    <a:pt x="463" y="674"/>
                    <a:pt x="463" y="673"/>
                  </a:cubicBezTo>
                  <a:cubicBezTo>
                    <a:pt x="463" y="672"/>
                    <a:pt x="463" y="671"/>
                    <a:pt x="463" y="671"/>
                  </a:cubicBezTo>
                  <a:cubicBezTo>
                    <a:pt x="463" y="670"/>
                    <a:pt x="464" y="670"/>
                    <a:pt x="464" y="670"/>
                  </a:cubicBezTo>
                  <a:cubicBezTo>
                    <a:pt x="464" y="669"/>
                    <a:pt x="464" y="669"/>
                    <a:pt x="464" y="668"/>
                  </a:cubicBezTo>
                  <a:cubicBezTo>
                    <a:pt x="464" y="668"/>
                    <a:pt x="464" y="668"/>
                    <a:pt x="465" y="667"/>
                  </a:cubicBezTo>
                  <a:cubicBezTo>
                    <a:pt x="465" y="667"/>
                    <a:pt x="465" y="667"/>
                    <a:pt x="465" y="667"/>
                  </a:cubicBezTo>
                  <a:cubicBezTo>
                    <a:pt x="466" y="666"/>
                    <a:pt x="465" y="667"/>
                    <a:pt x="465" y="666"/>
                  </a:cubicBezTo>
                  <a:cubicBezTo>
                    <a:pt x="465" y="666"/>
                    <a:pt x="464" y="665"/>
                    <a:pt x="463" y="665"/>
                  </a:cubicBezTo>
                  <a:cubicBezTo>
                    <a:pt x="463" y="665"/>
                    <a:pt x="463" y="665"/>
                    <a:pt x="463" y="665"/>
                  </a:cubicBezTo>
                  <a:cubicBezTo>
                    <a:pt x="463" y="665"/>
                    <a:pt x="463" y="664"/>
                    <a:pt x="462" y="664"/>
                  </a:cubicBezTo>
                  <a:cubicBezTo>
                    <a:pt x="462" y="664"/>
                    <a:pt x="462" y="664"/>
                    <a:pt x="462" y="663"/>
                  </a:cubicBezTo>
                  <a:cubicBezTo>
                    <a:pt x="462" y="662"/>
                    <a:pt x="460" y="661"/>
                    <a:pt x="459" y="661"/>
                  </a:cubicBezTo>
                  <a:cubicBezTo>
                    <a:pt x="458" y="660"/>
                    <a:pt x="458" y="659"/>
                    <a:pt x="457" y="658"/>
                  </a:cubicBezTo>
                  <a:cubicBezTo>
                    <a:pt x="457" y="657"/>
                    <a:pt x="456" y="657"/>
                    <a:pt x="455" y="656"/>
                  </a:cubicBezTo>
                  <a:cubicBezTo>
                    <a:pt x="455" y="656"/>
                    <a:pt x="455" y="656"/>
                    <a:pt x="455" y="656"/>
                  </a:cubicBezTo>
                  <a:cubicBezTo>
                    <a:pt x="455" y="656"/>
                    <a:pt x="455" y="656"/>
                    <a:pt x="455" y="656"/>
                  </a:cubicBezTo>
                  <a:cubicBezTo>
                    <a:pt x="455" y="656"/>
                    <a:pt x="455" y="656"/>
                    <a:pt x="455" y="656"/>
                  </a:cubicBezTo>
                  <a:cubicBezTo>
                    <a:pt x="455" y="656"/>
                    <a:pt x="455" y="656"/>
                    <a:pt x="455" y="656"/>
                  </a:cubicBezTo>
                  <a:cubicBezTo>
                    <a:pt x="455" y="656"/>
                    <a:pt x="455" y="656"/>
                    <a:pt x="455" y="656"/>
                  </a:cubicBezTo>
                  <a:cubicBezTo>
                    <a:pt x="455" y="656"/>
                    <a:pt x="455" y="656"/>
                    <a:pt x="455" y="655"/>
                  </a:cubicBezTo>
                  <a:cubicBezTo>
                    <a:pt x="455" y="655"/>
                    <a:pt x="454" y="654"/>
                    <a:pt x="453" y="654"/>
                  </a:cubicBezTo>
                  <a:cubicBezTo>
                    <a:pt x="453" y="654"/>
                    <a:pt x="453" y="654"/>
                    <a:pt x="453" y="654"/>
                  </a:cubicBezTo>
                  <a:cubicBezTo>
                    <a:pt x="453" y="654"/>
                    <a:pt x="452" y="654"/>
                    <a:pt x="452" y="654"/>
                  </a:cubicBezTo>
                  <a:cubicBezTo>
                    <a:pt x="451" y="654"/>
                    <a:pt x="450" y="654"/>
                    <a:pt x="449" y="654"/>
                  </a:cubicBezTo>
                  <a:cubicBezTo>
                    <a:pt x="448" y="654"/>
                    <a:pt x="447" y="653"/>
                    <a:pt x="446" y="652"/>
                  </a:cubicBezTo>
                  <a:cubicBezTo>
                    <a:pt x="446" y="652"/>
                    <a:pt x="446" y="652"/>
                    <a:pt x="446" y="652"/>
                  </a:cubicBezTo>
                  <a:cubicBezTo>
                    <a:pt x="447" y="652"/>
                    <a:pt x="447" y="652"/>
                    <a:pt x="447" y="652"/>
                  </a:cubicBezTo>
                  <a:cubicBezTo>
                    <a:pt x="447" y="652"/>
                    <a:pt x="447" y="652"/>
                    <a:pt x="447" y="651"/>
                  </a:cubicBezTo>
                  <a:cubicBezTo>
                    <a:pt x="447" y="651"/>
                    <a:pt x="447" y="651"/>
                    <a:pt x="447" y="651"/>
                  </a:cubicBezTo>
                  <a:cubicBezTo>
                    <a:pt x="446" y="650"/>
                    <a:pt x="446" y="650"/>
                    <a:pt x="445" y="650"/>
                  </a:cubicBezTo>
                  <a:cubicBezTo>
                    <a:pt x="444" y="649"/>
                    <a:pt x="443" y="648"/>
                    <a:pt x="442" y="647"/>
                  </a:cubicBezTo>
                  <a:cubicBezTo>
                    <a:pt x="441" y="647"/>
                    <a:pt x="441" y="646"/>
                    <a:pt x="440" y="646"/>
                  </a:cubicBezTo>
                  <a:cubicBezTo>
                    <a:pt x="439" y="646"/>
                    <a:pt x="439" y="646"/>
                    <a:pt x="438" y="646"/>
                  </a:cubicBezTo>
                  <a:cubicBezTo>
                    <a:pt x="437" y="646"/>
                    <a:pt x="436" y="646"/>
                    <a:pt x="435" y="646"/>
                  </a:cubicBezTo>
                  <a:cubicBezTo>
                    <a:pt x="434" y="646"/>
                    <a:pt x="433" y="646"/>
                    <a:pt x="433" y="645"/>
                  </a:cubicBezTo>
                  <a:cubicBezTo>
                    <a:pt x="433" y="644"/>
                    <a:pt x="433" y="644"/>
                    <a:pt x="432" y="643"/>
                  </a:cubicBezTo>
                  <a:cubicBezTo>
                    <a:pt x="431" y="643"/>
                    <a:pt x="431" y="643"/>
                    <a:pt x="430" y="643"/>
                  </a:cubicBezTo>
                  <a:cubicBezTo>
                    <a:pt x="430" y="643"/>
                    <a:pt x="429" y="643"/>
                    <a:pt x="429" y="643"/>
                  </a:cubicBezTo>
                  <a:cubicBezTo>
                    <a:pt x="429" y="642"/>
                    <a:pt x="429" y="642"/>
                    <a:pt x="429" y="641"/>
                  </a:cubicBezTo>
                  <a:cubicBezTo>
                    <a:pt x="428" y="641"/>
                    <a:pt x="428" y="641"/>
                    <a:pt x="427" y="641"/>
                  </a:cubicBezTo>
                  <a:cubicBezTo>
                    <a:pt x="426" y="641"/>
                    <a:pt x="426" y="641"/>
                    <a:pt x="426" y="641"/>
                  </a:cubicBezTo>
                  <a:cubicBezTo>
                    <a:pt x="426" y="640"/>
                    <a:pt x="426" y="640"/>
                    <a:pt x="426" y="640"/>
                  </a:cubicBezTo>
                  <a:cubicBezTo>
                    <a:pt x="426" y="640"/>
                    <a:pt x="426" y="639"/>
                    <a:pt x="426" y="639"/>
                  </a:cubicBezTo>
                  <a:cubicBezTo>
                    <a:pt x="426" y="638"/>
                    <a:pt x="426" y="638"/>
                    <a:pt x="426" y="638"/>
                  </a:cubicBezTo>
                  <a:cubicBezTo>
                    <a:pt x="427" y="638"/>
                    <a:pt x="427" y="638"/>
                    <a:pt x="428" y="638"/>
                  </a:cubicBezTo>
                  <a:cubicBezTo>
                    <a:pt x="428" y="637"/>
                    <a:pt x="429" y="638"/>
                    <a:pt x="429" y="637"/>
                  </a:cubicBezTo>
                  <a:cubicBezTo>
                    <a:pt x="429" y="637"/>
                    <a:pt x="428" y="637"/>
                    <a:pt x="427" y="636"/>
                  </a:cubicBezTo>
                  <a:cubicBezTo>
                    <a:pt x="426" y="635"/>
                    <a:pt x="426" y="635"/>
                    <a:pt x="425" y="634"/>
                  </a:cubicBezTo>
                  <a:cubicBezTo>
                    <a:pt x="424" y="634"/>
                    <a:pt x="424" y="634"/>
                    <a:pt x="424" y="633"/>
                  </a:cubicBezTo>
                  <a:cubicBezTo>
                    <a:pt x="424" y="632"/>
                    <a:pt x="423" y="632"/>
                    <a:pt x="423" y="632"/>
                  </a:cubicBezTo>
                  <a:cubicBezTo>
                    <a:pt x="423" y="631"/>
                    <a:pt x="423" y="630"/>
                    <a:pt x="423" y="630"/>
                  </a:cubicBezTo>
                  <a:cubicBezTo>
                    <a:pt x="423" y="629"/>
                    <a:pt x="422" y="628"/>
                    <a:pt x="422" y="628"/>
                  </a:cubicBezTo>
                  <a:cubicBezTo>
                    <a:pt x="422" y="627"/>
                    <a:pt x="421" y="627"/>
                    <a:pt x="421" y="626"/>
                  </a:cubicBezTo>
                  <a:cubicBezTo>
                    <a:pt x="421" y="626"/>
                    <a:pt x="421" y="626"/>
                    <a:pt x="421" y="625"/>
                  </a:cubicBezTo>
                  <a:cubicBezTo>
                    <a:pt x="421" y="625"/>
                    <a:pt x="421" y="625"/>
                    <a:pt x="421" y="625"/>
                  </a:cubicBezTo>
                  <a:cubicBezTo>
                    <a:pt x="421" y="625"/>
                    <a:pt x="420" y="625"/>
                    <a:pt x="420" y="625"/>
                  </a:cubicBezTo>
                  <a:cubicBezTo>
                    <a:pt x="419" y="625"/>
                    <a:pt x="418" y="625"/>
                    <a:pt x="418" y="626"/>
                  </a:cubicBezTo>
                  <a:cubicBezTo>
                    <a:pt x="418" y="626"/>
                    <a:pt x="417" y="626"/>
                    <a:pt x="417" y="627"/>
                  </a:cubicBezTo>
                  <a:cubicBezTo>
                    <a:pt x="417" y="627"/>
                    <a:pt x="417" y="627"/>
                    <a:pt x="417" y="627"/>
                  </a:cubicBezTo>
                  <a:cubicBezTo>
                    <a:pt x="417" y="628"/>
                    <a:pt x="417" y="628"/>
                    <a:pt x="416" y="629"/>
                  </a:cubicBezTo>
                  <a:cubicBezTo>
                    <a:pt x="416" y="629"/>
                    <a:pt x="415" y="629"/>
                    <a:pt x="415" y="630"/>
                  </a:cubicBezTo>
                  <a:cubicBezTo>
                    <a:pt x="415" y="630"/>
                    <a:pt x="415" y="630"/>
                    <a:pt x="415" y="630"/>
                  </a:cubicBezTo>
                  <a:cubicBezTo>
                    <a:pt x="415" y="630"/>
                    <a:pt x="414" y="631"/>
                    <a:pt x="414" y="631"/>
                  </a:cubicBezTo>
                  <a:cubicBezTo>
                    <a:pt x="414" y="631"/>
                    <a:pt x="414" y="631"/>
                    <a:pt x="413" y="631"/>
                  </a:cubicBezTo>
                  <a:cubicBezTo>
                    <a:pt x="413" y="632"/>
                    <a:pt x="413" y="632"/>
                    <a:pt x="412" y="632"/>
                  </a:cubicBezTo>
                  <a:cubicBezTo>
                    <a:pt x="411" y="632"/>
                    <a:pt x="412" y="631"/>
                    <a:pt x="412" y="630"/>
                  </a:cubicBezTo>
                  <a:cubicBezTo>
                    <a:pt x="412" y="629"/>
                    <a:pt x="411" y="629"/>
                    <a:pt x="411" y="629"/>
                  </a:cubicBezTo>
                  <a:cubicBezTo>
                    <a:pt x="411" y="629"/>
                    <a:pt x="411" y="629"/>
                    <a:pt x="411" y="629"/>
                  </a:cubicBezTo>
                  <a:cubicBezTo>
                    <a:pt x="410" y="629"/>
                    <a:pt x="410" y="629"/>
                    <a:pt x="410" y="629"/>
                  </a:cubicBezTo>
                  <a:cubicBezTo>
                    <a:pt x="410" y="628"/>
                    <a:pt x="410" y="628"/>
                    <a:pt x="410" y="628"/>
                  </a:cubicBezTo>
                  <a:cubicBezTo>
                    <a:pt x="410" y="628"/>
                    <a:pt x="410" y="626"/>
                    <a:pt x="410" y="626"/>
                  </a:cubicBezTo>
                  <a:cubicBezTo>
                    <a:pt x="410" y="625"/>
                    <a:pt x="410" y="625"/>
                    <a:pt x="410" y="625"/>
                  </a:cubicBezTo>
                  <a:cubicBezTo>
                    <a:pt x="410" y="625"/>
                    <a:pt x="410" y="625"/>
                    <a:pt x="410" y="625"/>
                  </a:cubicBezTo>
                  <a:cubicBezTo>
                    <a:pt x="410" y="625"/>
                    <a:pt x="410" y="625"/>
                    <a:pt x="410" y="625"/>
                  </a:cubicBezTo>
                  <a:cubicBezTo>
                    <a:pt x="410" y="624"/>
                    <a:pt x="411" y="624"/>
                    <a:pt x="411" y="623"/>
                  </a:cubicBezTo>
                  <a:cubicBezTo>
                    <a:pt x="412" y="623"/>
                    <a:pt x="412" y="623"/>
                    <a:pt x="413" y="622"/>
                  </a:cubicBezTo>
                  <a:cubicBezTo>
                    <a:pt x="414" y="622"/>
                    <a:pt x="413" y="621"/>
                    <a:pt x="412" y="621"/>
                  </a:cubicBezTo>
                  <a:cubicBezTo>
                    <a:pt x="412" y="621"/>
                    <a:pt x="412" y="621"/>
                    <a:pt x="411" y="621"/>
                  </a:cubicBezTo>
                  <a:cubicBezTo>
                    <a:pt x="411" y="621"/>
                    <a:pt x="411" y="621"/>
                    <a:pt x="411" y="621"/>
                  </a:cubicBezTo>
                  <a:cubicBezTo>
                    <a:pt x="411" y="621"/>
                    <a:pt x="411" y="621"/>
                    <a:pt x="411" y="621"/>
                  </a:cubicBezTo>
                  <a:cubicBezTo>
                    <a:pt x="411" y="621"/>
                    <a:pt x="411" y="621"/>
                    <a:pt x="411" y="621"/>
                  </a:cubicBezTo>
                  <a:cubicBezTo>
                    <a:pt x="410" y="620"/>
                    <a:pt x="409" y="620"/>
                    <a:pt x="408" y="620"/>
                  </a:cubicBezTo>
                  <a:cubicBezTo>
                    <a:pt x="407" y="620"/>
                    <a:pt x="407" y="620"/>
                    <a:pt x="406" y="621"/>
                  </a:cubicBezTo>
                  <a:cubicBezTo>
                    <a:pt x="406" y="621"/>
                    <a:pt x="405" y="621"/>
                    <a:pt x="405" y="621"/>
                  </a:cubicBezTo>
                  <a:cubicBezTo>
                    <a:pt x="405" y="621"/>
                    <a:pt x="404" y="621"/>
                    <a:pt x="404" y="621"/>
                  </a:cubicBezTo>
                  <a:cubicBezTo>
                    <a:pt x="403" y="621"/>
                    <a:pt x="403" y="622"/>
                    <a:pt x="403" y="622"/>
                  </a:cubicBezTo>
                  <a:cubicBezTo>
                    <a:pt x="402" y="622"/>
                    <a:pt x="401" y="622"/>
                    <a:pt x="401" y="623"/>
                  </a:cubicBezTo>
                  <a:cubicBezTo>
                    <a:pt x="400" y="623"/>
                    <a:pt x="399" y="623"/>
                    <a:pt x="399" y="624"/>
                  </a:cubicBezTo>
                  <a:cubicBezTo>
                    <a:pt x="398" y="624"/>
                    <a:pt x="397" y="624"/>
                    <a:pt x="397" y="625"/>
                  </a:cubicBezTo>
                  <a:cubicBezTo>
                    <a:pt x="397" y="625"/>
                    <a:pt x="398" y="626"/>
                    <a:pt x="398" y="626"/>
                  </a:cubicBezTo>
                  <a:cubicBezTo>
                    <a:pt x="398" y="627"/>
                    <a:pt x="398" y="627"/>
                    <a:pt x="399" y="628"/>
                  </a:cubicBezTo>
                  <a:cubicBezTo>
                    <a:pt x="399" y="628"/>
                    <a:pt x="399" y="628"/>
                    <a:pt x="399" y="629"/>
                  </a:cubicBezTo>
                  <a:cubicBezTo>
                    <a:pt x="399" y="629"/>
                    <a:pt x="398" y="629"/>
                    <a:pt x="398" y="630"/>
                  </a:cubicBezTo>
                  <a:cubicBezTo>
                    <a:pt x="398" y="630"/>
                    <a:pt x="397" y="630"/>
                    <a:pt x="397" y="631"/>
                  </a:cubicBezTo>
                  <a:cubicBezTo>
                    <a:pt x="397" y="631"/>
                    <a:pt x="397" y="631"/>
                    <a:pt x="397" y="632"/>
                  </a:cubicBezTo>
                  <a:cubicBezTo>
                    <a:pt x="397" y="632"/>
                    <a:pt x="398" y="633"/>
                    <a:pt x="398" y="634"/>
                  </a:cubicBezTo>
                  <a:cubicBezTo>
                    <a:pt x="398" y="634"/>
                    <a:pt x="398" y="635"/>
                    <a:pt x="397" y="636"/>
                  </a:cubicBezTo>
                  <a:cubicBezTo>
                    <a:pt x="397" y="636"/>
                    <a:pt x="399" y="637"/>
                    <a:pt x="400" y="637"/>
                  </a:cubicBezTo>
                  <a:cubicBezTo>
                    <a:pt x="400" y="637"/>
                    <a:pt x="400" y="638"/>
                    <a:pt x="400" y="638"/>
                  </a:cubicBezTo>
                  <a:cubicBezTo>
                    <a:pt x="401" y="638"/>
                    <a:pt x="401" y="639"/>
                    <a:pt x="402" y="639"/>
                  </a:cubicBezTo>
                  <a:cubicBezTo>
                    <a:pt x="402" y="639"/>
                    <a:pt x="403" y="639"/>
                    <a:pt x="404" y="640"/>
                  </a:cubicBezTo>
                  <a:cubicBezTo>
                    <a:pt x="404" y="640"/>
                    <a:pt x="405" y="641"/>
                    <a:pt x="406" y="641"/>
                  </a:cubicBezTo>
                  <a:cubicBezTo>
                    <a:pt x="406" y="642"/>
                    <a:pt x="407" y="642"/>
                    <a:pt x="407" y="642"/>
                  </a:cubicBezTo>
                  <a:cubicBezTo>
                    <a:pt x="407" y="643"/>
                    <a:pt x="407" y="643"/>
                    <a:pt x="408" y="644"/>
                  </a:cubicBezTo>
                  <a:cubicBezTo>
                    <a:pt x="408" y="644"/>
                    <a:pt x="409" y="645"/>
                    <a:pt x="409" y="645"/>
                  </a:cubicBezTo>
                  <a:cubicBezTo>
                    <a:pt x="410" y="647"/>
                    <a:pt x="411" y="648"/>
                    <a:pt x="413" y="649"/>
                  </a:cubicBezTo>
                  <a:cubicBezTo>
                    <a:pt x="413" y="649"/>
                    <a:pt x="413" y="650"/>
                    <a:pt x="413" y="650"/>
                  </a:cubicBezTo>
                  <a:cubicBezTo>
                    <a:pt x="413" y="651"/>
                    <a:pt x="413" y="651"/>
                    <a:pt x="414" y="651"/>
                  </a:cubicBezTo>
                  <a:cubicBezTo>
                    <a:pt x="414" y="652"/>
                    <a:pt x="414" y="652"/>
                    <a:pt x="414" y="653"/>
                  </a:cubicBezTo>
                  <a:cubicBezTo>
                    <a:pt x="414" y="653"/>
                    <a:pt x="414" y="654"/>
                    <a:pt x="414" y="654"/>
                  </a:cubicBezTo>
                  <a:cubicBezTo>
                    <a:pt x="415" y="654"/>
                    <a:pt x="415" y="655"/>
                    <a:pt x="415" y="655"/>
                  </a:cubicBezTo>
                  <a:cubicBezTo>
                    <a:pt x="415" y="656"/>
                    <a:pt x="416" y="656"/>
                    <a:pt x="416" y="657"/>
                  </a:cubicBezTo>
                  <a:cubicBezTo>
                    <a:pt x="417" y="657"/>
                    <a:pt x="417" y="657"/>
                    <a:pt x="417" y="658"/>
                  </a:cubicBezTo>
                  <a:cubicBezTo>
                    <a:pt x="418" y="658"/>
                    <a:pt x="418" y="658"/>
                    <a:pt x="418" y="659"/>
                  </a:cubicBezTo>
                  <a:cubicBezTo>
                    <a:pt x="419" y="659"/>
                    <a:pt x="419" y="659"/>
                    <a:pt x="419" y="660"/>
                  </a:cubicBezTo>
                  <a:cubicBezTo>
                    <a:pt x="420" y="660"/>
                    <a:pt x="421" y="660"/>
                    <a:pt x="421" y="660"/>
                  </a:cubicBezTo>
                  <a:cubicBezTo>
                    <a:pt x="422" y="661"/>
                    <a:pt x="422" y="662"/>
                    <a:pt x="423" y="662"/>
                  </a:cubicBezTo>
                  <a:cubicBezTo>
                    <a:pt x="423" y="662"/>
                    <a:pt x="424" y="662"/>
                    <a:pt x="424" y="662"/>
                  </a:cubicBezTo>
                  <a:cubicBezTo>
                    <a:pt x="425" y="663"/>
                    <a:pt x="427" y="662"/>
                    <a:pt x="428" y="663"/>
                  </a:cubicBezTo>
                  <a:cubicBezTo>
                    <a:pt x="429" y="663"/>
                    <a:pt x="431" y="662"/>
                    <a:pt x="432" y="663"/>
                  </a:cubicBezTo>
                  <a:cubicBezTo>
                    <a:pt x="432" y="663"/>
                    <a:pt x="434" y="664"/>
                    <a:pt x="434" y="665"/>
                  </a:cubicBezTo>
                  <a:cubicBezTo>
                    <a:pt x="434" y="665"/>
                    <a:pt x="434" y="666"/>
                    <a:pt x="433" y="666"/>
                  </a:cubicBezTo>
                  <a:cubicBezTo>
                    <a:pt x="433" y="667"/>
                    <a:pt x="432" y="666"/>
                    <a:pt x="432" y="667"/>
                  </a:cubicBezTo>
                  <a:cubicBezTo>
                    <a:pt x="431" y="667"/>
                    <a:pt x="430" y="667"/>
                    <a:pt x="431" y="668"/>
                  </a:cubicBezTo>
                  <a:cubicBezTo>
                    <a:pt x="432" y="668"/>
                    <a:pt x="433" y="669"/>
                    <a:pt x="434" y="669"/>
                  </a:cubicBezTo>
                  <a:cubicBezTo>
                    <a:pt x="435" y="670"/>
                    <a:pt x="437" y="669"/>
                    <a:pt x="438" y="670"/>
                  </a:cubicBezTo>
                  <a:cubicBezTo>
                    <a:pt x="438" y="670"/>
                    <a:pt x="439" y="670"/>
                    <a:pt x="439" y="671"/>
                  </a:cubicBezTo>
                  <a:cubicBezTo>
                    <a:pt x="439" y="671"/>
                    <a:pt x="440" y="671"/>
                    <a:pt x="440" y="671"/>
                  </a:cubicBezTo>
                  <a:cubicBezTo>
                    <a:pt x="440" y="673"/>
                    <a:pt x="442" y="672"/>
                    <a:pt x="443" y="673"/>
                  </a:cubicBezTo>
                  <a:cubicBezTo>
                    <a:pt x="443" y="673"/>
                    <a:pt x="444" y="674"/>
                    <a:pt x="444" y="674"/>
                  </a:cubicBezTo>
                  <a:cubicBezTo>
                    <a:pt x="445" y="674"/>
                    <a:pt x="446" y="675"/>
                    <a:pt x="446" y="675"/>
                  </a:cubicBezTo>
                  <a:cubicBezTo>
                    <a:pt x="447" y="676"/>
                    <a:pt x="449" y="676"/>
                    <a:pt x="449" y="677"/>
                  </a:cubicBezTo>
                  <a:cubicBezTo>
                    <a:pt x="450" y="679"/>
                    <a:pt x="451" y="678"/>
                    <a:pt x="452" y="679"/>
                  </a:cubicBezTo>
                  <a:cubicBezTo>
                    <a:pt x="452" y="679"/>
                    <a:pt x="453" y="679"/>
                    <a:pt x="454" y="680"/>
                  </a:cubicBezTo>
                  <a:cubicBezTo>
                    <a:pt x="455" y="681"/>
                    <a:pt x="454" y="681"/>
                    <a:pt x="454" y="682"/>
                  </a:cubicBezTo>
                  <a:cubicBezTo>
                    <a:pt x="454" y="683"/>
                    <a:pt x="455" y="685"/>
                    <a:pt x="454" y="686"/>
                  </a:cubicBezTo>
                  <a:cubicBezTo>
                    <a:pt x="454" y="686"/>
                    <a:pt x="453" y="687"/>
                    <a:pt x="452" y="687"/>
                  </a:cubicBezTo>
                  <a:cubicBezTo>
                    <a:pt x="452" y="687"/>
                    <a:pt x="450" y="687"/>
                    <a:pt x="450" y="686"/>
                  </a:cubicBezTo>
                  <a:cubicBezTo>
                    <a:pt x="450" y="685"/>
                    <a:pt x="449" y="685"/>
                    <a:pt x="449" y="684"/>
                  </a:cubicBezTo>
                  <a:cubicBezTo>
                    <a:pt x="449" y="684"/>
                    <a:pt x="448" y="684"/>
                    <a:pt x="448" y="684"/>
                  </a:cubicBezTo>
                  <a:cubicBezTo>
                    <a:pt x="448" y="683"/>
                    <a:pt x="449" y="682"/>
                    <a:pt x="449" y="682"/>
                  </a:cubicBezTo>
                  <a:cubicBezTo>
                    <a:pt x="449" y="680"/>
                    <a:pt x="448" y="680"/>
                    <a:pt x="447" y="681"/>
                  </a:cubicBezTo>
                  <a:cubicBezTo>
                    <a:pt x="446" y="681"/>
                    <a:pt x="445" y="681"/>
                    <a:pt x="444" y="680"/>
                  </a:cubicBezTo>
                  <a:cubicBezTo>
                    <a:pt x="444" y="680"/>
                    <a:pt x="444" y="680"/>
                    <a:pt x="443" y="679"/>
                  </a:cubicBezTo>
                  <a:cubicBezTo>
                    <a:pt x="443" y="679"/>
                    <a:pt x="440" y="679"/>
                    <a:pt x="440" y="680"/>
                  </a:cubicBezTo>
                  <a:cubicBezTo>
                    <a:pt x="440" y="680"/>
                    <a:pt x="440" y="681"/>
                    <a:pt x="440" y="681"/>
                  </a:cubicBezTo>
                  <a:cubicBezTo>
                    <a:pt x="439" y="682"/>
                    <a:pt x="438" y="682"/>
                    <a:pt x="438" y="683"/>
                  </a:cubicBezTo>
                  <a:cubicBezTo>
                    <a:pt x="438" y="684"/>
                    <a:pt x="437" y="685"/>
                    <a:pt x="437" y="686"/>
                  </a:cubicBezTo>
                  <a:cubicBezTo>
                    <a:pt x="436" y="686"/>
                    <a:pt x="436" y="686"/>
                    <a:pt x="436" y="686"/>
                  </a:cubicBezTo>
                  <a:cubicBezTo>
                    <a:pt x="435" y="687"/>
                    <a:pt x="436" y="688"/>
                    <a:pt x="437" y="688"/>
                  </a:cubicBezTo>
                  <a:cubicBezTo>
                    <a:pt x="437" y="689"/>
                    <a:pt x="438" y="688"/>
                    <a:pt x="439" y="689"/>
                  </a:cubicBezTo>
                  <a:cubicBezTo>
                    <a:pt x="439" y="689"/>
                    <a:pt x="439" y="689"/>
                    <a:pt x="439" y="690"/>
                  </a:cubicBezTo>
                  <a:cubicBezTo>
                    <a:pt x="439" y="690"/>
                    <a:pt x="440" y="691"/>
                    <a:pt x="440" y="691"/>
                  </a:cubicBezTo>
                  <a:cubicBezTo>
                    <a:pt x="441" y="692"/>
                    <a:pt x="441" y="693"/>
                    <a:pt x="441" y="694"/>
                  </a:cubicBezTo>
                  <a:cubicBezTo>
                    <a:pt x="441" y="694"/>
                    <a:pt x="441" y="695"/>
                    <a:pt x="441" y="695"/>
                  </a:cubicBezTo>
                  <a:cubicBezTo>
                    <a:pt x="440" y="696"/>
                    <a:pt x="440" y="696"/>
                    <a:pt x="440" y="697"/>
                  </a:cubicBezTo>
                  <a:cubicBezTo>
                    <a:pt x="440" y="697"/>
                    <a:pt x="438" y="697"/>
                    <a:pt x="438" y="697"/>
                  </a:cubicBezTo>
                  <a:cubicBezTo>
                    <a:pt x="436" y="698"/>
                    <a:pt x="437" y="700"/>
                    <a:pt x="436" y="702"/>
                  </a:cubicBezTo>
                  <a:cubicBezTo>
                    <a:pt x="436" y="702"/>
                    <a:pt x="436" y="702"/>
                    <a:pt x="435" y="703"/>
                  </a:cubicBezTo>
                  <a:cubicBezTo>
                    <a:pt x="435" y="703"/>
                    <a:pt x="434" y="704"/>
                    <a:pt x="434" y="704"/>
                  </a:cubicBezTo>
                  <a:cubicBezTo>
                    <a:pt x="432" y="705"/>
                    <a:pt x="432" y="705"/>
                    <a:pt x="432" y="706"/>
                  </a:cubicBezTo>
                  <a:cubicBezTo>
                    <a:pt x="432" y="707"/>
                    <a:pt x="432" y="707"/>
                    <a:pt x="431" y="707"/>
                  </a:cubicBezTo>
                  <a:cubicBezTo>
                    <a:pt x="431" y="708"/>
                    <a:pt x="429" y="708"/>
                    <a:pt x="428" y="707"/>
                  </a:cubicBezTo>
                  <a:cubicBezTo>
                    <a:pt x="427" y="707"/>
                    <a:pt x="427" y="706"/>
                    <a:pt x="427" y="705"/>
                  </a:cubicBezTo>
                  <a:cubicBezTo>
                    <a:pt x="426" y="704"/>
                    <a:pt x="427" y="704"/>
                    <a:pt x="428" y="703"/>
                  </a:cubicBezTo>
                  <a:cubicBezTo>
                    <a:pt x="428" y="702"/>
                    <a:pt x="428" y="702"/>
                    <a:pt x="428" y="701"/>
                  </a:cubicBezTo>
                  <a:cubicBezTo>
                    <a:pt x="429" y="701"/>
                    <a:pt x="429" y="700"/>
                    <a:pt x="430" y="699"/>
                  </a:cubicBezTo>
                  <a:cubicBezTo>
                    <a:pt x="430" y="699"/>
                    <a:pt x="430" y="698"/>
                    <a:pt x="430" y="698"/>
                  </a:cubicBezTo>
                  <a:cubicBezTo>
                    <a:pt x="430" y="698"/>
                    <a:pt x="432" y="697"/>
                    <a:pt x="431" y="696"/>
                  </a:cubicBezTo>
                  <a:cubicBezTo>
                    <a:pt x="431" y="695"/>
                    <a:pt x="431" y="695"/>
                    <a:pt x="431" y="694"/>
                  </a:cubicBezTo>
                  <a:cubicBezTo>
                    <a:pt x="431" y="693"/>
                    <a:pt x="431" y="693"/>
                    <a:pt x="431" y="692"/>
                  </a:cubicBezTo>
                  <a:cubicBezTo>
                    <a:pt x="431" y="691"/>
                    <a:pt x="432" y="691"/>
                    <a:pt x="431" y="690"/>
                  </a:cubicBezTo>
                  <a:cubicBezTo>
                    <a:pt x="430" y="690"/>
                    <a:pt x="430" y="689"/>
                    <a:pt x="430" y="689"/>
                  </a:cubicBezTo>
                  <a:cubicBezTo>
                    <a:pt x="430" y="688"/>
                    <a:pt x="429" y="688"/>
                    <a:pt x="429" y="687"/>
                  </a:cubicBezTo>
                  <a:cubicBezTo>
                    <a:pt x="429" y="686"/>
                    <a:pt x="429" y="686"/>
                    <a:pt x="429" y="686"/>
                  </a:cubicBezTo>
                  <a:cubicBezTo>
                    <a:pt x="428" y="685"/>
                    <a:pt x="429" y="685"/>
                    <a:pt x="429" y="685"/>
                  </a:cubicBezTo>
                  <a:cubicBezTo>
                    <a:pt x="429" y="684"/>
                    <a:pt x="428" y="684"/>
                    <a:pt x="428" y="684"/>
                  </a:cubicBezTo>
                  <a:cubicBezTo>
                    <a:pt x="428" y="684"/>
                    <a:pt x="428" y="684"/>
                    <a:pt x="428" y="684"/>
                  </a:cubicBezTo>
                  <a:cubicBezTo>
                    <a:pt x="428" y="684"/>
                    <a:pt x="427" y="684"/>
                    <a:pt x="427" y="684"/>
                  </a:cubicBezTo>
                  <a:cubicBezTo>
                    <a:pt x="426" y="684"/>
                    <a:pt x="426" y="684"/>
                    <a:pt x="425" y="684"/>
                  </a:cubicBezTo>
                  <a:cubicBezTo>
                    <a:pt x="425" y="684"/>
                    <a:pt x="424" y="684"/>
                    <a:pt x="424" y="684"/>
                  </a:cubicBezTo>
                  <a:cubicBezTo>
                    <a:pt x="424" y="683"/>
                    <a:pt x="424" y="683"/>
                    <a:pt x="424" y="683"/>
                  </a:cubicBezTo>
                  <a:cubicBezTo>
                    <a:pt x="424" y="681"/>
                    <a:pt x="421" y="682"/>
                    <a:pt x="421" y="680"/>
                  </a:cubicBezTo>
                  <a:cubicBezTo>
                    <a:pt x="421" y="680"/>
                    <a:pt x="422" y="679"/>
                    <a:pt x="421" y="679"/>
                  </a:cubicBezTo>
                  <a:cubicBezTo>
                    <a:pt x="421" y="679"/>
                    <a:pt x="420" y="678"/>
                    <a:pt x="420" y="678"/>
                  </a:cubicBezTo>
                  <a:cubicBezTo>
                    <a:pt x="420" y="678"/>
                    <a:pt x="420" y="677"/>
                    <a:pt x="419" y="677"/>
                  </a:cubicBezTo>
                  <a:cubicBezTo>
                    <a:pt x="419" y="677"/>
                    <a:pt x="418" y="677"/>
                    <a:pt x="418" y="677"/>
                  </a:cubicBezTo>
                  <a:cubicBezTo>
                    <a:pt x="418" y="677"/>
                    <a:pt x="417" y="677"/>
                    <a:pt x="417" y="676"/>
                  </a:cubicBezTo>
                  <a:cubicBezTo>
                    <a:pt x="417" y="676"/>
                    <a:pt x="417" y="675"/>
                    <a:pt x="417" y="675"/>
                  </a:cubicBezTo>
                  <a:cubicBezTo>
                    <a:pt x="417" y="675"/>
                    <a:pt x="415" y="674"/>
                    <a:pt x="414" y="674"/>
                  </a:cubicBezTo>
                  <a:cubicBezTo>
                    <a:pt x="414" y="674"/>
                    <a:pt x="412" y="674"/>
                    <a:pt x="412" y="673"/>
                  </a:cubicBezTo>
                  <a:cubicBezTo>
                    <a:pt x="412" y="672"/>
                    <a:pt x="411" y="673"/>
                    <a:pt x="411" y="672"/>
                  </a:cubicBezTo>
                  <a:cubicBezTo>
                    <a:pt x="410" y="672"/>
                    <a:pt x="411" y="670"/>
                    <a:pt x="410" y="670"/>
                  </a:cubicBezTo>
                  <a:cubicBezTo>
                    <a:pt x="409" y="670"/>
                    <a:pt x="408" y="671"/>
                    <a:pt x="407" y="670"/>
                  </a:cubicBezTo>
                  <a:cubicBezTo>
                    <a:pt x="407" y="670"/>
                    <a:pt x="406" y="670"/>
                    <a:pt x="405" y="670"/>
                  </a:cubicBezTo>
                  <a:cubicBezTo>
                    <a:pt x="403" y="670"/>
                    <a:pt x="403" y="669"/>
                    <a:pt x="402" y="668"/>
                  </a:cubicBezTo>
                  <a:cubicBezTo>
                    <a:pt x="401" y="668"/>
                    <a:pt x="399" y="668"/>
                    <a:pt x="398" y="667"/>
                  </a:cubicBezTo>
                  <a:cubicBezTo>
                    <a:pt x="398" y="666"/>
                    <a:pt x="397" y="666"/>
                    <a:pt x="397" y="665"/>
                  </a:cubicBezTo>
                  <a:cubicBezTo>
                    <a:pt x="397" y="665"/>
                    <a:pt x="396" y="665"/>
                    <a:pt x="396" y="664"/>
                  </a:cubicBezTo>
                  <a:cubicBezTo>
                    <a:pt x="395" y="664"/>
                    <a:pt x="395" y="663"/>
                    <a:pt x="394" y="662"/>
                  </a:cubicBezTo>
                  <a:cubicBezTo>
                    <a:pt x="394" y="662"/>
                    <a:pt x="394" y="661"/>
                    <a:pt x="393" y="660"/>
                  </a:cubicBezTo>
                  <a:cubicBezTo>
                    <a:pt x="392" y="660"/>
                    <a:pt x="392" y="660"/>
                    <a:pt x="391" y="659"/>
                  </a:cubicBezTo>
                  <a:cubicBezTo>
                    <a:pt x="391" y="658"/>
                    <a:pt x="391" y="658"/>
                    <a:pt x="390" y="657"/>
                  </a:cubicBezTo>
                  <a:cubicBezTo>
                    <a:pt x="390" y="657"/>
                    <a:pt x="390" y="657"/>
                    <a:pt x="390" y="657"/>
                  </a:cubicBezTo>
                  <a:cubicBezTo>
                    <a:pt x="390" y="656"/>
                    <a:pt x="388" y="656"/>
                    <a:pt x="387" y="656"/>
                  </a:cubicBezTo>
                  <a:cubicBezTo>
                    <a:pt x="386" y="656"/>
                    <a:pt x="387" y="655"/>
                    <a:pt x="386" y="654"/>
                  </a:cubicBezTo>
                  <a:cubicBezTo>
                    <a:pt x="386" y="654"/>
                    <a:pt x="385" y="653"/>
                    <a:pt x="385" y="653"/>
                  </a:cubicBezTo>
                  <a:cubicBezTo>
                    <a:pt x="385" y="652"/>
                    <a:pt x="384" y="652"/>
                    <a:pt x="383" y="651"/>
                  </a:cubicBezTo>
                  <a:cubicBezTo>
                    <a:pt x="383" y="651"/>
                    <a:pt x="383" y="650"/>
                    <a:pt x="382" y="650"/>
                  </a:cubicBezTo>
                  <a:cubicBezTo>
                    <a:pt x="381" y="649"/>
                    <a:pt x="381" y="649"/>
                    <a:pt x="381" y="649"/>
                  </a:cubicBezTo>
                  <a:cubicBezTo>
                    <a:pt x="380" y="648"/>
                    <a:pt x="381" y="647"/>
                    <a:pt x="381" y="646"/>
                  </a:cubicBezTo>
                  <a:cubicBezTo>
                    <a:pt x="380" y="646"/>
                    <a:pt x="379" y="646"/>
                    <a:pt x="379" y="645"/>
                  </a:cubicBezTo>
                  <a:cubicBezTo>
                    <a:pt x="379" y="644"/>
                    <a:pt x="379" y="644"/>
                    <a:pt x="378" y="643"/>
                  </a:cubicBezTo>
                  <a:cubicBezTo>
                    <a:pt x="378" y="642"/>
                    <a:pt x="378" y="641"/>
                    <a:pt x="377" y="641"/>
                  </a:cubicBezTo>
                  <a:cubicBezTo>
                    <a:pt x="377" y="641"/>
                    <a:pt x="377" y="640"/>
                    <a:pt x="377" y="640"/>
                  </a:cubicBezTo>
                  <a:cubicBezTo>
                    <a:pt x="377" y="639"/>
                    <a:pt x="377" y="639"/>
                    <a:pt x="376" y="638"/>
                  </a:cubicBezTo>
                  <a:cubicBezTo>
                    <a:pt x="376" y="638"/>
                    <a:pt x="376" y="638"/>
                    <a:pt x="376" y="638"/>
                  </a:cubicBezTo>
                  <a:cubicBezTo>
                    <a:pt x="376" y="637"/>
                    <a:pt x="375" y="637"/>
                    <a:pt x="374" y="637"/>
                  </a:cubicBezTo>
                  <a:cubicBezTo>
                    <a:pt x="374" y="637"/>
                    <a:pt x="373" y="637"/>
                    <a:pt x="373" y="636"/>
                  </a:cubicBezTo>
                  <a:cubicBezTo>
                    <a:pt x="372" y="635"/>
                    <a:pt x="370" y="634"/>
                    <a:pt x="368" y="634"/>
                  </a:cubicBezTo>
                  <a:cubicBezTo>
                    <a:pt x="368" y="634"/>
                    <a:pt x="367" y="634"/>
                    <a:pt x="367" y="634"/>
                  </a:cubicBezTo>
                  <a:cubicBezTo>
                    <a:pt x="366" y="634"/>
                    <a:pt x="366" y="633"/>
                    <a:pt x="366" y="633"/>
                  </a:cubicBezTo>
                  <a:cubicBezTo>
                    <a:pt x="366" y="633"/>
                    <a:pt x="366" y="633"/>
                    <a:pt x="366" y="633"/>
                  </a:cubicBezTo>
                  <a:cubicBezTo>
                    <a:pt x="365" y="633"/>
                    <a:pt x="364" y="633"/>
                    <a:pt x="364" y="634"/>
                  </a:cubicBezTo>
                  <a:cubicBezTo>
                    <a:pt x="363" y="634"/>
                    <a:pt x="362" y="635"/>
                    <a:pt x="362" y="635"/>
                  </a:cubicBezTo>
                  <a:cubicBezTo>
                    <a:pt x="361" y="635"/>
                    <a:pt x="361" y="636"/>
                    <a:pt x="360" y="636"/>
                  </a:cubicBezTo>
                  <a:cubicBezTo>
                    <a:pt x="359" y="636"/>
                    <a:pt x="359" y="637"/>
                    <a:pt x="359" y="638"/>
                  </a:cubicBezTo>
                  <a:cubicBezTo>
                    <a:pt x="358" y="638"/>
                    <a:pt x="358" y="639"/>
                    <a:pt x="357" y="639"/>
                  </a:cubicBezTo>
                  <a:cubicBezTo>
                    <a:pt x="357" y="639"/>
                    <a:pt x="356" y="639"/>
                    <a:pt x="356" y="639"/>
                  </a:cubicBezTo>
                  <a:cubicBezTo>
                    <a:pt x="355" y="639"/>
                    <a:pt x="354" y="639"/>
                    <a:pt x="353" y="640"/>
                  </a:cubicBezTo>
                  <a:cubicBezTo>
                    <a:pt x="353" y="640"/>
                    <a:pt x="353" y="640"/>
                    <a:pt x="353" y="640"/>
                  </a:cubicBezTo>
                  <a:cubicBezTo>
                    <a:pt x="353" y="640"/>
                    <a:pt x="353" y="640"/>
                    <a:pt x="353" y="640"/>
                  </a:cubicBezTo>
                  <a:cubicBezTo>
                    <a:pt x="352" y="640"/>
                    <a:pt x="352" y="640"/>
                    <a:pt x="351" y="641"/>
                  </a:cubicBezTo>
                  <a:cubicBezTo>
                    <a:pt x="350" y="641"/>
                    <a:pt x="349" y="641"/>
                    <a:pt x="349" y="642"/>
                  </a:cubicBezTo>
                  <a:cubicBezTo>
                    <a:pt x="348" y="642"/>
                    <a:pt x="348" y="643"/>
                    <a:pt x="347" y="643"/>
                  </a:cubicBezTo>
                  <a:cubicBezTo>
                    <a:pt x="347" y="643"/>
                    <a:pt x="346" y="644"/>
                    <a:pt x="346" y="644"/>
                  </a:cubicBezTo>
                  <a:cubicBezTo>
                    <a:pt x="345" y="644"/>
                    <a:pt x="345" y="644"/>
                    <a:pt x="344" y="644"/>
                  </a:cubicBezTo>
                  <a:cubicBezTo>
                    <a:pt x="343" y="645"/>
                    <a:pt x="344" y="646"/>
                    <a:pt x="343" y="646"/>
                  </a:cubicBezTo>
                  <a:cubicBezTo>
                    <a:pt x="343" y="647"/>
                    <a:pt x="342" y="647"/>
                    <a:pt x="342" y="647"/>
                  </a:cubicBezTo>
                  <a:cubicBezTo>
                    <a:pt x="342" y="647"/>
                    <a:pt x="341" y="648"/>
                    <a:pt x="340" y="648"/>
                  </a:cubicBezTo>
                  <a:cubicBezTo>
                    <a:pt x="340" y="648"/>
                    <a:pt x="338" y="648"/>
                    <a:pt x="337" y="648"/>
                  </a:cubicBezTo>
                  <a:cubicBezTo>
                    <a:pt x="336" y="647"/>
                    <a:pt x="336" y="646"/>
                    <a:pt x="335" y="646"/>
                  </a:cubicBezTo>
                  <a:cubicBezTo>
                    <a:pt x="334" y="645"/>
                    <a:pt x="334" y="645"/>
                    <a:pt x="333" y="644"/>
                  </a:cubicBezTo>
                  <a:cubicBezTo>
                    <a:pt x="332" y="644"/>
                    <a:pt x="332" y="644"/>
                    <a:pt x="331" y="644"/>
                  </a:cubicBezTo>
                  <a:cubicBezTo>
                    <a:pt x="330" y="643"/>
                    <a:pt x="330" y="643"/>
                    <a:pt x="329" y="643"/>
                  </a:cubicBezTo>
                  <a:cubicBezTo>
                    <a:pt x="328" y="642"/>
                    <a:pt x="328" y="643"/>
                    <a:pt x="327" y="643"/>
                  </a:cubicBezTo>
                  <a:cubicBezTo>
                    <a:pt x="326" y="644"/>
                    <a:pt x="325" y="644"/>
                    <a:pt x="324" y="644"/>
                  </a:cubicBezTo>
                  <a:cubicBezTo>
                    <a:pt x="323" y="644"/>
                    <a:pt x="323" y="643"/>
                    <a:pt x="323" y="643"/>
                  </a:cubicBezTo>
                  <a:cubicBezTo>
                    <a:pt x="322" y="643"/>
                    <a:pt x="322" y="642"/>
                    <a:pt x="322" y="642"/>
                  </a:cubicBezTo>
                  <a:cubicBezTo>
                    <a:pt x="321" y="642"/>
                    <a:pt x="320" y="642"/>
                    <a:pt x="320" y="641"/>
                  </a:cubicBezTo>
                  <a:cubicBezTo>
                    <a:pt x="319" y="641"/>
                    <a:pt x="317" y="643"/>
                    <a:pt x="317" y="643"/>
                  </a:cubicBezTo>
                  <a:cubicBezTo>
                    <a:pt x="316" y="644"/>
                    <a:pt x="316" y="644"/>
                    <a:pt x="315" y="644"/>
                  </a:cubicBezTo>
                  <a:cubicBezTo>
                    <a:pt x="314" y="645"/>
                    <a:pt x="313" y="645"/>
                    <a:pt x="312" y="645"/>
                  </a:cubicBezTo>
                  <a:cubicBezTo>
                    <a:pt x="312" y="646"/>
                    <a:pt x="311" y="647"/>
                    <a:pt x="311" y="648"/>
                  </a:cubicBezTo>
                  <a:cubicBezTo>
                    <a:pt x="311" y="650"/>
                    <a:pt x="310" y="651"/>
                    <a:pt x="310" y="652"/>
                  </a:cubicBezTo>
                  <a:cubicBezTo>
                    <a:pt x="311" y="653"/>
                    <a:pt x="311" y="653"/>
                    <a:pt x="310" y="654"/>
                  </a:cubicBezTo>
                  <a:cubicBezTo>
                    <a:pt x="310" y="654"/>
                    <a:pt x="310" y="654"/>
                    <a:pt x="310" y="654"/>
                  </a:cubicBezTo>
                  <a:cubicBezTo>
                    <a:pt x="310" y="654"/>
                    <a:pt x="310" y="654"/>
                    <a:pt x="310" y="654"/>
                  </a:cubicBezTo>
                  <a:cubicBezTo>
                    <a:pt x="310" y="654"/>
                    <a:pt x="310" y="654"/>
                    <a:pt x="310" y="654"/>
                  </a:cubicBezTo>
                  <a:cubicBezTo>
                    <a:pt x="310" y="654"/>
                    <a:pt x="310" y="654"/>
                    <a:pt x="310" y="654"/>
                  </a:cubicBezTo>
                  <a:cubicBezTo>
                    <a:pt x="310" y="655"/>
                    <a:pt x="310" y="655"/>
                    <a:pt x="310" y="656"/>
                  </a:cubicBezTo>
                  <a:cubicBezTo>
                    <a:pt x="310" y="656"/>
                    <a:pt x="310" y="657"/>
                    <a:pt x="309" y="657"/>
                  </a:cubicBezTo>
                  <a:cubicBezTo>
                    <a:pt x="309" y="657"/>
                    <a:pt x="308" y="658"/>
                    <a:pt x="308" y="658"/>
                  </a:cubicBezTo>
                  <a:cubicBezTo>
                    <a:pt x="308" y="659"/>
                    <a:pt x="308" y="659"/>
                    <a:pt x="308" y="659"/>
                  </a:cubicBezTo>
                  <a:cubicBezTo>
                    <a:pt x="309" y="661"/>
                    <a:pt x="308" y="662"/>
                    <a:pt x="308" y="663"/>
                  </a:cubicBezTo>
                  <a:cubicBezTo>
                    <a:pt x="307" y="663"/>
                    <a:pt x="307" y="663"/>
                    <a:pt x="307" y="664"/>
                  </a:cubicBezTo>
                  <a:cubicBezTo>
                    <a:pt x="306" y="664"/>
                    <a:pt x="305" y="664"/>
                    <a:pt x="304" y="665"/>
                  </a:cubicBezTo>
                  <a:cubicBezTo>
                    <a:pt x="304" y="665"/>
                    <a:pt x="303" y="666"/>
                    <a:pt x="303" y="666"/>
                  </a:cubicBezTo>
                  <a:cubicBezTo>
                    <a:pt x="302" y="666"/>
                    <a:pt x="301" y="667"/>
                    <a:pt x="300" y="667"/>
                  </a:cubicBezTo>
                  <a:cubicBezTo>
                    <a:pt x="299" y="667"/>
                    <a:pt x="298" y="667"/>
                    <a:pt x="298" y="667"/>
                  </a:cubicBezTo>
                  <a:cubicBezTo>
                    <a:pt x="297" y="668"/>
                    <a:pt x="295" y="668"/>
                    <a:pt x="295" y="668"/>
                  </a:cubicBezTo>
                  <a:cubicBezTo>
                    <a:pt x="294" y="669"/>
                    <a:pt x="293" y="669"/>
                    <a:pt x="291" y="669"/>
                  </a:cubicBezTo>
                  <a:cubicBezTo>
                    <a:pt x="290" y="669"/>
                    <a:pt x="290" y="672"/>
                    <a:pt x="290" y="673"/>
                  </a:cubicBezTo>
                  <a:cubicBezTo>
                    <a:pt x="290" y="674"/>
                    <a:pt x="288" y="673"/>
                    <a:pt x="287" y="673"/>
                  </a:cubicBezTo>
                  <a:cubicBezTo>
                    <a:pt x="287" y="674"/>
                    <a:pt x="285" y="675"/>
                    <a:pt x="285" y="676"/>
                  </a:cubicBezTo>
                  <a:cubicBezTo>
                    <a:pt x="285" y="676"/>
                    <a:pt x="284" y="677"/>
                    <a:pt x="284" y="677"/>
                  </a:cubicBezTo>
                  <a:cubicBezTo>
                    <a:pt x="284" y="678"/>
                    <a:pt x="283" y="678"/>
                    <a:pt x="283" y="678"/>
                  </a:cubicBezTo>
                  <a:cubicBezTo>
                    <a:pt x="283" y="678"/>
                    <a:pt x="282" y="678"/>
                    <a:pt x="282" y="678"/>
                  </a:cubicBezTo>
                  <a:cubicBezTo>
                    <a:pt x="281" y="678"/>
                    <a:pt x="281" y="679"/>
                    <a:pt x="281" y="680"/>
                  </a:cubicBezTo>
                  <a:cubicBezTo>
                    <a:pt x="280" y="681"/>
                    <a:pt x="280" y="682"/>
                    <a:pt x="278" y="684"/>
                  </a:cubicBezTo>
                  <a:cubicBezTo>
                    <a:pt x="277" y="684"/>
                    <a:pt x="277" y="685"/>
                    <a:pt x="276" y="685"/>
                  </a:cubicBezTo>
                  <a:cubicBezTo>
                    <a:pt x="277" y="686"/>
                    <a:pt x="277" y="686"/>
                    <a:pt x="278" y="686"/>
                  </a:cubicBezTo>
                  <a:cubicBezTo>
                    <a:pt x="278" y="687"/>
                    <a:pt x="278" y="687"/>
                    <a:pt x="278" y="687"/>
                  </a:cubicBezTo>
                  <a:cubicBezTo>
                    <a:pt x="278" y="688"/>
                    <a:pt x="278" y="688"/>
                    <a:pt x="279" y="689"/>
                  </a:cubicBezTo>
                  <a:cubicBezTo>
                    <a:pt x="279" y="689"/>
                    <a:pt x="280" y="690"/>
                    <a:pt x="280" y="690"/>
                  </a:cubicBezTo>
                  <a:cubicBezTo>
                    <a:pt x="281" y="691"/>
                    <a:pt x="281" y="691"/>
                    <a:pt x="282" y="691"/>
                  </a:cubicBezTo>
                  <a:cubicBezTo>
                    <a:pt x="282" y="692"/>
                    <a:pt x="282" y="693"/>
                    <a:pt x="281" y="693"/>
                  </a:cubicBezTo>
                  <a:cubicBezTo>
                    <a:pt x="280" y="694"/>
                    <a:pt x="279" y="695"/>
                    <a:pt x="278" y="695"/>
                  </a:cubicBezTo>
                  <a:cubicBezTo>
                    <a:pt x="277" y="695"/>
                    <a:pt x="276" y="696"/>
                    <a:pt x="276" y="697"/>
                  </a:cubicBezTo>
                  <a:cubicBezTo>
                    <a:pt x="276" y="697"/>
                    <a:pt x="276" y="697"/>
                    <a:pt x="276" y="698"/>
                  </a:cubicBezTo>
                  <a:cubicBezTo>
                    <a:pt x="276" y="699"/>
                    <a:pt x="274" y="700"/>
                    <a:pt x="274" y="701"/>
                  </a:cubicBezTo>
                  <a:cubicBezTo>
                    <a:pt x="273" y="702"/>
                    <a:pt x="273" y="702"/>
                    <a:pt x="273" y="702"/>
                  </a:cubicBezTo>
                  <a:cubicBezTo>
                    <a:pt x="272" y="703"/>
                    <a:pt x="272" y="703"/>
                    <a:pt x="273" y="704"/>
                  </a:cubicBezTo>
                  <a:cubicBezTo>
                    <a:pt x="273" y="706"/>
                    <a:pt x="272" y="706"/>
                    <a:pt x="270" y="706"/>
                  </a:cubicBezTo>
                  <a:cubicBezTo>
                    <a:pt x="268" y="706"/>
                    <a:pt x="267" y="707"/>
                    <a:pt x="266" y="708"/>
                  </a:cubicBezTo>
                  <a:cubicBezTo>
                    <a:pt x="265" y="708"/>
                    <a:pt x="262" y="708"/>
                    <a:pt x="262" y="709"/>
                  </a:cubicBezTo>
                  <a:cubicBezTo>
                    <a:pt x="262" y="710"/>
                    <a:pt x="262" y="711"/>
                    <a:pt x="261" y="711"/>
                  </a:cubicBezTo>
                  <a:cubicBezTo>
                    <a:pt x="260" y="711"/>
                    <a:pt x="261" y="713"/>
                    <a:pt x="260" y="713"/>
                  </a:cubicBezTo>
                  <a:cubicBezTo>
                    <a:pt x="260" y="714"/>
                    <a:pt x="259" y="713"/>
                    <a:pt x="258" y="713"/>
                  </a:cubicBezTo>
                  <a:cubicBezTo>
                    <a:pt x="257" y="713"/>
                    <a:pt x="256" y="712"/>
                    <a:pt x="256" y="711"/>
                  </a:cubicBezTo>
                  <a:cubicBezTo>
                    <a:pt x="256" y="712"/>
                    <a:pt x="255" y="712"/>
                    <a:pt x="255" y="712"/>
                  </a:cubicBezTo>
                  <a:cubicBezTo>
                    <a:pt x="254" y="713"/>
                    <a:pt x="253" y="715"/>
                    <a:pt x="252" y="714"/>
                  </a:cubicBezTo>
                  <a:cubicBezTo>
                    <a:pt x="251" y="712"/>
                    <a:pt x="249" y="713"/>
                    <a:pt x="248" y="713"/>
                  </a:cubicBezTo>
                  <a:cubicBezTo>
                    <a:pt x="247" y="713"/>
                    <a:pt x="246" y="714"/>
                    <a:pt x="245" y="714"/>
                  </a:cubicBezTo>
                  <a:cubicBezTo>
                    <a:pt x="244" y="714"/>
                    <a:pt x="244" y="713"/>
                    <a:pt x="244" y="713"/>
                  </a:cubicBezTo>
                  <a:cubicBezTo>
                    <a:pt x="243" y="712"/>
                    <a:pt x="242" y="712"/>
                    <a:pt x="242" y="712"/>
                  </a:cubicBezTo>
                  <a:cubicBezTo>
                    <a:pt x="242" y="712"/>
                    <a:pt x="242" y="712"/>
                    <a:pt x="242" y="712"/>
                  </a:cubicBezTo>
                  <a:cubicBezTo>
                    <a:pt x="241" y="712"/>
                    <a:pt x="240" y="712"/>
                    <a:pt x="239" y="713"/>
                  </a:cubicBezTo>
                  <a:cubicBezTo>
                    <a:pt x="238" y="713"/>
                    <a:pt x="237" y="713"/>
                    <a:pt x="237" y="713"/>
                  </a:cubicBezTo>
                  <a:cubicBezTo>
                    <a:pt x="236" y="713"/>
                    <a:pt x="236" y="714"/>
                    <a:pt x="236" y="714"/>
                  </a:cubicBezTo>
                  <a:cubicBezTo>
                    <a:pt x="235" y="715"/>
                    <a:pt x="234" y="715"/>
                    <a:pt x="233" y="715"/>
                  </a:cubicBezTo>
                  <a:cubicBezTo>
                    <a:pt x="232" y="715"/>
                    <a:pt x="231" y="716"/>
                    <a:pt x="230" y="716"/>
                  </a:cubicBezTo>
                  <a:cubicBezTo>
                    <a:pt x="230" y="716"/>
                    <a:pt x="229" y="716"/>
                    <a:pt x="228" y="716"/>
                  </a:cubicBezTo>
                  <a:cubicBezTo>
                    <a:pt x="227" y="717"/>
                    <a:pt x="227" y="716"/>
                    <a:pt x="227" y="717"/>
                  </a:cubicBezTo>
                  <a:cubicBezTo>
                    <a:pt x="227" y="718"/>
                    <a:pt x="226" y="718"/>
                    <a:pt x="226" y="719"/>
                  </a:cubicBezTo>
                  <a:cubicBezTo>
                    <a:pt x="226" y="719"/>
                    <a:pt x="225" y="719"/>
                    <a:pt x="225" y="719"/>
                  </a:cubicBezTo>
                  <a:cubicBezTo>
                    <a:pt x="224" y="719"/>
                    <a:pt x="223" y="719"/>
                    <a:pt x="223" y="720"/>
                  </a:cubicBezTo>
                  <a:cubicBezTo>
                    <a:pt x="222" y="720"/>
                    <a:pt x="221" y="720"/>
                    <a:pt x="221" y="720"/>
                  </a:cubicBezTo>
                  <a:cubicBezTo>
                    <a:pt x="220" y="719"/>
                    <a:pt x="220" y="719"/>
                    <a:pt x="220" y="718"/>
                  </a:cubicBezTo>
                  <a:cubicBezTo>
                    <a:pt x="219" y="717"/>
                    <a:pt x="218" y="717"/>
                    <a:pt x="218" y="717"/>
                  </a:cubicBezTo>
                  <a:cubicBezTo>
                    <a:pt x="217" y="716"/>
                    <a:pt x="217" y="715"/>
                    <a:pt x="217" y="714"/>
                  </a:cubicBezTo>
                  <a:cubicBezTo>
                    <a:pt x="217" y="712"/>
                    <a:pt x="216" y="712"/>
                    <a:pt x="215" y="710"/>
                  </a:cubicBezTo>
                  <a:cubicBezTo>
                    <a:pt x="215" y="710"/>
                    <a:pt x="215" y="709"/>
                    <a:pt x="215" y="709"/>
                  </a:cubicBezTo>
                  <a:cubicBezTo>
                    <a:pt x="214" y="709"/>
                    <a:pt x="214" y="709"/>
                    <a:pt x="213" y="709"/>
                  </a:cubicBezTo>
                  <a:cubicBezTo>
                    <a:pt x="213" y="709"/>
                    <a:pt x="213" y="709"/>
                    <a:pt x="212" y="709"/>
                  </a:cubicBezTo>
                  <a:cubicBezTo>
                    <a:pt x="211" y="708"/>
                    <a:pt x="210" y="708"/>
                    <a:pt x="209" y="707"/>
                  </a:cubicBezTo>
                  <a:cubicBezTo>
                    <a:pt x="209" y="707"/>
                    <a:pt x="208" y="707"/>
                    <a:pt x="208" y="707"/>
                  </a:cubicBezTo>
                  <a:cubicBezTo>
                    <a:pt x="208" y="707"/>
                    <a:pt x="208" y="707"/>
                    <a:pt x="208" y="707"/>
                  </a:cubicBezTo>
                  <a:cubicBezTo>
                    <a:pt x="208" y="707"/>
                    <a:pt x="208" y="706"/>
                    <a:pt x="208" y="706"/>
                  </a:cubicBezTo>
                  <a:cubicBezTo>
                    <a:pt x="208" y="706"/>
                    <a:pt x="208" y="705"/>
                    <a:pt x="208" y="704"/>
                  </a:cubicBezTo>
                  <a:cubicBezTo>
                    <a:pt x="208" y="704"/>
                    <a:pt x="208" y="704"/>
                    <a:pt x="208" y="704"/>
                  </a:cubicBezTo>
                  <a:cubicBezTo>
                    <a:pt x="208" y="704"/>
                    <a:pt x="208" y="704"/>
                    <a:pt x="208" y="704"/>
                  </a:cubicBezTo>
                  <a:cubicBezTo>
                    <a:pt x="207" y="703"/>
                    <a:pt x="207" y="703"/>
                    <a:pt x="208" y="702"/>
                  </a:cubicBezTo>
                  <a:cubicBezTo>
                    <a:pt x="209" y="701"/>
                    <a:pt x="209" y="700"/>
                    <a:pt x="210" y="699"/>
                  </a:cubicBezTo>
                  <a:cubicBezTo>
                    <a:pt x="209" y="699"/>
                    <a:pt x="209" y="700"/>
                    <a:pt x="208" y="701"/>
                  </a:cubicBezTo>
                  <a:cubicBezTo>
                    <a:pt x="208" y="701"/>
                    <a:pt x="208" y="701"/>
                    <a:pt x="208" y="701"/>
                  </a:cubicBezTo>
                  <a:cubicBezTo>
                    <a:pt x="208" y="702"/>
                    <a:pt x="207" y="703"/>
                    <a:pt x="207" y="703"/>
                  </a:cubicBezTo>
                  <a:cubicBezTo>
                    <a:pt x="207" y="703"/>
                    <a:pt x="207" y="703"/>
                    <a:pt x="208" y="704"/>
                  </a:cubicBezTo>
                  <a:cubicBezTo>
                    <a:pt x="208" y="704"/>
                    <a:pt x="208" y="705"/>
                    <a:pt x="208" y="705"/>
                  </a:cubicBezTo>
                  <a:cubicBezTo>
                    <a:pt x="208" y="706"/>
                    <a:pt x="208" y="706"/>
                    <a:pt x="208" y="707"/>
                  </a:cubicBezTo>
                  <a:cubicBezTo>
                    <a:pt x="207" y="707"/>
                    <a:pt x="207" y="707"/>
                    <a:pt x="207" y="708"/>
                  </a:cubicBezTo>
                  <a:cubicBezTo>
                    <a:pt x="206" y="708"/>
                    <a:pt x="205" y="708"/>
                    <a:pt x="204" y="708"/>
                  </a:cubicBezTo>
                  <a:cubicBezTo>
                    <a:pt x="203" y="708"/>
                    <a:pt x="203" y="708"/>
                    <a:pt x="202" y="708"/>
                  </a:cubicBezTo>
                  <a:cubicBezTo>
                    <a:pt x="202" y="708"/>
                    <a:pt x="201" y="708"/>
                    <a:pt x="201" y="708"/>
                  </a:cubicBezTo>
                  <a:cubicBezTo>
                    <a:pt x="201" y="708"/>
                    <a:pt x="200" y="708"/>
                    <a:pt x="200" y="708"/>
                  </a:cubicBezTo>
                  <a:cubicBezTo>
                    <a:pt x="200" y="708"/>
                    <a:pt x="199" y="708"/>
                    <a:pt x="199" y="708"/>
                  </a:cubicBezTo>
                  <a:cubicBezTo>
                    <a:pt x="198" y="708"/>
                    <a:pt x="198" y="708"/>
                    <a:pt x="197" y="708"/>
                  </a:cubicBezTo>
                  <a:cubicBezTo>
                    <a:pt x="197" y="708"/>
                    <a:pt x="197" y="707"/>
                    <a:pt x="196" y="707"/>
                  </a:cubicBezTo>
                  <a:cubicBezTo>
                    <a:pt x="196" y="707"/>
                    <a:pt x="195" y="707"/>
                    <a:pt x="194" y="707"/>
                  </a:cubicBezTo>
                  <a:cubicBezTo>
                    <a:pt x="194" y="707"/>
                    <a:pt x="193" y="707"/>
                    <a:pt x="193" y="707"/>
                  </a:cubicBezTo>
                  <a:cubicBezTo>
                    <a:pt x="192" y="707"/>
                    <a:pt x="192" y="707"/>
                    <a:pt x="192" y="707"/>
                  </a:cubicBezTo>
                  <a:cubicBezTo>
                    <a:pt x="192" y="707"/>
                    <a:pt x="192" y="706"/>
                    <a:pt x="193" y="706"/>
                  </a:cubicBezTo>
                  <a:cubicBezTo>
                    <a:pt x="193" y="705"/>
                    <a:pt x="193" y="704"/>
                    <a:pt x="193" y="703"/>
                  </a:cubicBezTo>
                  <a:cubicBezTo>
                    <a:pt x="193" y="702"/>
                    <a:pt x="193" y="701"/>
                    <a:pt x="194" y="699"/>
                  </a:cubicBezTo>
                  <a:cubicBezTo>
                    <a:pt x="194" y="698"/>
                    <a:pt x="196" y="697"/>
                    <a:pt x="195" y="695"/>
                  </a:cubicBezTo>
                  <a:cubicBezTo>
                    <a:pt x="195" y="695"/>
                    <a:pt x="195" y="695"/>
                    <a:pt x="195" y="694"/>
                  </a:cubicBezTo>
                  <a:cubicBezTo>
                    <a:pt x="195" y="694"/>
                    <a:pt x="195" y="694"/>
                    <a:pt x="195" y="693"/>
                  </a:cubicBezTo>
                  <a:cubicBezTo>
                    <a:pt x="194" y="694"/>
                    <a:pt x="193" y="694"/>
                    <a:pt x="191" y="694"/>
                  </a:cubicBezTo>
                  <a:cubicBezTo>
                    <a:pt x="190" y="694"/>
                    <a:pt x="192" y="691"/>
                    <a:pt x="193" y="691"/>
                  </a:cubicBezTo>
                  <a:cubicBezTo>
                    <a:pt x="193" y="690"/>
                    <a:pt x="194" y="690"/>
                    <a:pt x="194" y="689"/>
                  </a:cubicBezTo>
                  <a:cubicBezTo>
                    <a:pt x="194" y="688"/>
                    <a:pt x="193" y="689"/>
                    <a:pt x="193" y="689"/>
                  </a:cubicBezTo>
                  <a:cubicBezTo>
                    <a:pt x="192" y="690"/>
                    <a:pt x="191" y="690"/>
                    <a:pt x="191" y="690"/>
                  </a:cubicBezTo>
                  <a:cubicBezTo>
                    <a:pt x="190" y="691"/>
                    <a:pt x="188" y="691"/>
                    <a:pt x="189" y="690"/>
                  </a:cubicBezTo>
                  <a:cubicBezTo>
                    <a:pt x="189" y="689"/>
                    <a:pt x="189" y="688"/>
                    <a:pt x="189" y="688"/>
                  </a:cubicBezTo>
                  <a:cubicBezTo>
                    <a:pt x="189" y="687"/>
                    <a:pt x="189" y="687"/>
                    <a:pt x="189" y="686"/>
                  </a:cubicBezTo>
                  <a:cubicBezTo>
                    <a:pt x="189" y="685"/>
                    <a:pt x="189" y="684"/>
                    <a:pt x="190" y="684"/>
                  </a:cubicBezTo>
                  <a:cubicBezTo>
                    <a:pt x="190" y="683"/>
                    <a:pt x="191" y="683"/>
                    <a:pt x="191" y="683"/>
                  </a:cubicBezTo>
                  <a:cubicBezTo>
                    <a:pt x="192" y="682"/>
                    <a:pt x="192" y="682"/>
                    <a:pt x="193" y="681"/>
                  </a:cubicBezTo>
                  <a:cubicBezTo>
                    <a:pt x="193" y="680"/>
                    <a:pt x="195" y="679"/>
                    <a:pt x="195" y="678"/>
                  </a:cubicBezTo>
                  <a:cubicBezTo>
                    <a:pt x="195" y="677"/>
                    <a:pt x="195" y="677"/>
                    <a:pt x="196" y="676"/>
                  </a:cubicBezTo>
                  <a:cubicBezTo>
                    <a:pt x="197" y="675"/>
                    <a:pt x="196" y="675"/>
                    <a:pt x="196" y="675"/>
                  </a:cubicBezTo>
                  <a:cubicBezTo>
                    <a:pt x="196" y="674"/>
                    <a:pt x="196" y="674"/>
                    <a:pt x="196" y="673"/>
                  </a:cubicBezTo>
                  <a:cubicBezTo>
                    <a:pt x="196" y="672"/>
                    <a:pt x="198" y="671"/>
                    <a:pt x="199" y="669"/>
                  </a:cubicBezTo>
                  <a:cubicBezTo>
                    <a:pt x="198" y="669"/>
                    <a:pt x="198" y="669"/>
                    <a:pt x="198" y="668"/>
                  </a:cubicBezTo>
                  <a:cubicBezTo>
                    <a:pt x="198" y="668"/>
                    <a:pt x="198" y="668"/>
                    <a:pt x="198" y="667"/>
                  </a:cubicBezTo>
                  <a:cubicBezTo>
                    <a:pt x="199" y="666"/>
                    <a:pt x="199" y="666"/>
                    <a:pt x="200" y="665"/>
                  </a:cubicBezTo>
                  <a:cubicBezTo>
                    <a:pt x="200" y="664"/>
                    <a:pt x="200" y="662"/>
                    <a:pt x="199" y="661"/>
                  </a:cubicBezTo>
                  <a:cubicBezTo>
                    <a:pt x="199" y="660"/>
                    <a:pt x="199" y="659"/>
                    <a:pt x="198" y="659"/>
                  </a:cubicBezTo>
                  <a:cubicBezTo>
                    <a:pt x="198" y="658"/>
                    <a:pt x="199" y="658"/>
                    <a:pt x="198" y="657"/>
                  </a:cubicBezTo>
                  <a:cubicBezTo>
                    <a:pt x="198" y="657"/>
                    <a:pt x="198" y="657"/>
                    <a:pt x="198" y="657"/>
                  </a:cubicBezTo>
                  <a:cubicBezTo>
                    <a:pt x="198" y="656"/>
                    <a:pt x="198" y="655"/>
                    <a:pt x="198" y="655"/>
                  </a:cubicBezTo>
                  <a:cubicBezTo>
                    <a:pt x="198" y="654"/>
                    <a:pt x="198" y="654"/>
                    <a:pt x="199" y="654"/>
                  </a:cubicBezTo>
                  <a:cubicBezTo>
                    <a:pt x="199" y="654"/>
                    <a:pt x="199" y="654"/>
                    <a:pt x="199" y="654"/>
                  </a:cubicBezTo>
                  <a:cubicBezTo>
                    <a:pt x="199" y="654"/>
                    <a:pt x="199" y="654"/>
                    <a:pt x="199" y="654"/>
                  </a:cubicBezTo>
                  <a:cubicBezTo>
                    <a:pt x="199" y="654"/>
                    <a:pt x="199" y="654"/>
                    <a:pt x="199" y="654"/>
                  </a:cubicBezTo>
                  <a:cubicBezTo>
                    <a:pt x="199" y="654"/>
                    <a:pt x="199" y="654"/>
                    <a:pt x="199" y="654"/>
                  </a:cubicBezTo>
                  <a:cubicBezTo>
                    <a:pt x="199" y="653"/>
                    <a:pt x="199" y="653"/>
                    <a:pt x="199" y="653"/>
                  </a:cubicBezTo>
                  <a:cubicBezTo>
                    <a:pt x="199" y="653"/>
                    <a:pt x="200" y="653"/>
                    <a:pt x="200" y="652"/>
                  </a:cubicBezTo>
                  <a:cubicBezTo>
                    <a:pt x="200" y="652"/>
                    <a:pt x="200" y="651"/>
                    <a:pt x="200" y="651"/>
                  </a:cubicBezTo>
                  <a:cubicBezTo>
                    <a:pt x="200" y="650"/>
                    <a:pt x="200" y="649"/>
                    <a:pt x="200" y="649"/>
                  </a:cubicBezTo>
                  <a:cubicBezTo>
                    <a:pt x="200" y="648"/>
                    <a:pt x="200" y="648"/>
                    <a:pt x="199" y="648"/>
                  </a:cubicBezTo>
                  <a:cubicBezTo>
                    <a:pt x="198" y="648"/>
                    <a:pt x="198" y="647"/>
                    <a:pt x="198" y="646"/>
                  </a:cubicBezTo>
                  <a:cubicBezTo>
                    <a:pt x="198" y="646"/>
                    <a:pt x="197" y="644"/>
                    <a:pt x="197" y="644"/>
                  </a:cubicBezTo>
                  <a:cubicBezTo>
                    <a:pt x="196" y="644"/>
                    <a:pt x="196" y="644"/>
                    <a:pt x="196" y="643"/>
                  </a:cubicBezTo>
                  <a:cubicBezTo>
                    <a:pt x="196" y="643"/>
                    <a:pt x="196" y="641"/>
                    <a:pt x="197" y="641"/>
                  </a:cubicBezTo>
                  <a:cubicBezTo>
                    <a:pt x="197" y="641"/>
                    <a:pt x="198" y="641"/>
                    <a:pt x="198" y="641"/>
                  </a:cubicBezTo>
                  <a:cubicBezTo>
                    <a:pt x="199" y="641"/>
                    <a:pt x="199" y="641"/>
                    <a:pt x="200" y="640"/>
                  </a:cubicBezTo>
                  <a:cubicBezTo>
                    <a:pt x="200" y="640"/>
                    <a:pt x="200" y="640"/>
                    <a:pt x="200" y="640"/>
                  </a:cubicBezTo>
                  <a:cubicBezTo>
                    <a:pt x="201" y="640"/>
                    <a:pt x="201" y="640"/>
                    <a:pt x="202" y="640"/>
                  </a:cubicBezTo>
                  <a:cubicBezTo>
                    <a:pt x="203" y="640"/>
                    <a:pt x="204" y="640"/>
                    <a:pt x="204" y="640"/>
                  </a:cubicBezTo>
                  <a:cubicBezTo>
                    <a:pt x="205" y="640"/>
                    <a:pt x="205" y="640"/>
                    <a:pt x="205" y="639"/>
                  </a:cubicBezTo>
                  <a:cubicBezTo>
                    <a:pt x="205" y="639"/>
                    <a:pt x="205" y="638"/>
                    <a:pt x="206" y="638"/>
                  </a:cubicBezTo>
                  <a:cubicBezTo>
                    <a:pt x="206" y="638"/>
                    <a:pt x="207" y="638"/>
                    <a:pt x="207" y="637"/>
                  </a:cubicBezTo>
                  <a:cubicBezTo>
                    <a:pt x="207" y="637"/>
                    <a:pt x="207" y="637"/>
                    <a:pt x="208" y="637"/>
                  </a:cubicBezTo>
                  <a:cubicBezTo>
                    <a:pt x="208" y="637"/>
                    <a:pt x="209" y="636"/>
                    <a:pt x="209" y="636"/>
                  </a:cubicBezTo>
                  <a:cubicBezTo>
                    <a:pt x="210" y="636"/>
                    <a:pt x="211" y="636"/>
                    <a:pt x="212" y="636"/>
                  </a:cubicBezTo>
                  <a:cubicBezTo>
                    <a:pt x="212" y="636"/>
                    <a:pt x="213" y="636"/>
                    <a:pt x="214" y="636"/>
                  </a:cubicBezTo>
                  <a:cubicBezTo>
                    <a:pt x="215" y="636"/>
                    <a:pt x="215" y="637"/>
                    <a:pt x="216" y="637"/>
                  </a:cubicBezTo>
                  <a:cubicBezTo>
                    <a:pt x="217" y="638"/>
                    <a:pt x="217" y="638"/>
                    <a:pt x="218" y="637"/>
                  </a:cubicBezTo>
                  <a:cubicBezTo>
                    <a:pt x="218" y="637"/>
                    <a:pt x="218" y="637"/>
                    <a:pt x="218" y="637"/>
                  </a:cubicBezTo>
                  <a:cubicBezTo>
                    <a:pt x="219" y="637"/>
                    <a:pt x="220" y="637"/>
                    <a:pt x="220" y="637"/>
                  </a:cubicBezTo>
                  <a:cubicBezTo>
                    <a:pt x="220" y="637"/>
                    <a:pt x="221" y="637"/>
                    <a:pt x="221" y="638"/>
                  </a:cubicBezTo>
                  <a:cubicBezTo>
                    <a:pt x="222" y="638"/>
                    <a:pt x="222" y="638"/>
                    <a:pt x="223" y="638"/>
                  </a:cubicBezTo>
                  <a:cubicBezTo>
                    <a:pt x="224" y="637"/>
                    <a:pt x="224" y="637"/>
                    <a:pt x="225" y="637"/>
                  </a:cubicBezTo>
                  <a:cubicBezTo>
                    <a:pt x="226" y="637"/>
                    <a:pt x="227" y="636"/>
                    <a:pt x="228" y="636"/>
                  </a:cubicBezTo>
                  <a:cubicBezTo>
                    <a:pt x="229" y="636"/>
                    <a:pt x="230" y="637"/>
                    <a:pt x="232" y="638"/>
                  </a:cubicBezTo>
                  <a:cubicBezTo>
                    <a:pt x="233" y="639"/>
                    <a:pt x="235" y="639"/>
                    <a:pt x="236" y="639"/>
                  </a:cubicBezTo>
                  <a:cubicBezTo>
                    <a:pt x="238" y="639"/>
                    <a:pt x="240" y="640"/>
                    <a:pt x="242" y="640"/>
                  </a:cubicBezTo>
                  <a:cubicBezTo>
                    <a:pt x="243" y="640"/>
                    <a:pt x="244" y="640"/>
                    <a:pt x="245" y="640"/>
                  </a:cubicBezTo>
                  <a:cubicBezTo>
                    <a:pt x="245" y="640"/>
                    <a:pt x="246" y="640"/>
                    <a:pt x="246" y="639"/>
                  </a:cubicBezTo>
                  <a:cubicBezTo>
                    <a:pt x="247" y="639"/>
                    <a:pt x="247" y="639"/>
                    <a:pt x="247" y="639"/>
                  </a:cubicBezTo>
                  <a:cubicBezTo>
                    <a:pt x="248" y="639"/>
                    <a:pt x="250" y="639"/>
                    <a:pt x="251" y="640"/>
                  </a:cubicBezTo>
                  <a:cubicBezTo>
                    <a:pt x="251" y="640"/>
                    <a:pt x="251" y="640"/>
                    <a:pt x="251" y="641"/>
                  </a:cubicBezTo>
                  <a:cubicBezTo>
                    <a:pt x="252" y="641"/>
                    <a:pt x="252" y="641"/>
                    <a:pt x="252" y="641"/>
                  </a:cubicBezTo>
                  <a:cubicBezTo>
                    <a:pt x="253" y="641"/>
                    <a:pt x="254" y="642"/>
                    <a:pt x="255" y="642"/>
                  </a:cubicBezTo>
                  <a:cubicBezTo>
                    <a:pt x="256" y="641"/>
                    <a:pt x="257" y="640"/>
                    <a:pt x="259" y="640"/>
                  </a:cubicBezTo>
                  <a:cubicBezTo>
                    <a:pt x="259" y="640"/>
                    <a:pt x="260" y="641"/>
                    <a:pt x="260" y="641"/>
                  </a:cubicBezTo>
                  <a:cubicBezTo>
                    <a:pt x="260" y="642"/>
                    <a:pt x="261" y="642"/>
                    <a:pt x="262" y="642"/>
                  </a:cubicBezTo>
                  <a:cubicBezTo>
                    <a:pt x="263" y="643"/>
                    <a:pt x="265" y="643"/>
                    <a:pt x="265" y="642"/>
                  </a:cubicBezTo>
                  <a:cubicBezTo>
                    <a:pt x="266" y="642"/>
                    <a:pt x="266" y="641"/>
                    <a:pt x="267" y="641"/>
                  </a:cubicBezTo>
                  <a:cubicBezTo>
                    <a:pt x="267" y="641"/>
                    <a:pt x="267" y="641"/>
                    <a:pt x="267" y="641"/>
                  </a:cubicBezTo>
                  <a:cubicBezTo>
                    <a:pt x="267" y="641"/>
                    <a:pt x="267" y="641"/>
                    <a:pt x="267" y="641"/>
                  </a:cubicBezTo>
                  <a:cubicBezTo>
                    <a:pt x="267" y="641"/>
                    <a:pt x="267" y="641"/>
                    <a:pt x="268" y="642"/>
                  </a:cubicBezTo>
                  <a:cubicBezTo>
                    <a:pt x="268" y="642"/>
                    <a:pt x="268" y="642"/>
                    <a:pt x="268" y="642"/>
                  </a:cubicBezTo>
                  <a:cubicBezTo>
                    <a:pt x="267" y="641"/>
                    <a:pt x="267" y="641"/>
                    <a:pt x="267" y="641"/>
                  </a:cubicBezTo>
                  <a:cubicBezTo>
                    <a:pt x="267" y="641"/>
                    <a:pt x="267" y="641"/>
                    <a:pt x="267" y="641"/>
                  </a:cubicBezTo>
                  <a:cubicBezTo>
                    <a:pt x="267" y="641"/>
                    <a:pt x="267" y="641"/>
                    <a:pt x="267" y="641"/>
                  </a:cubicBezTo>
                  <a:cubicBezTo>
                    <a:pt x="267" y="640"/>
                    <a:pt x="267" y="641"/>
                    <a:pt x="268" y="641"/>
                  </a:cubicBezTo>
                  <a:cubicBezTo>
                    <a:pt x="269" y="641"/>
                    <a:pt x="269" y="640"/>
                    <a:pt x="270" y="639"/>
                  </a:cubicBezTo>
                  <a:cubicBezTo>
                    <a:pt x="270" y="638"/>
                    <a:pt x="271" y="638"/>
                    <a:pt x="271" y="637"/>
                  </a:cubicBezTo>
                  <a:cubicBezTo>
                    <a:pt x="272" y="636"/>
                    <a:pt x="272" y="635"/>
                    <a:pt x="272" y="634"/>
                  </a:cubicBezTo>
                  <a:cubicBezTo>
                    <a:pt x="272" y="633"/>
                    <a:pt x="272" y="633"/>
                    <a:pt x="272" y="632"/>
                  </a:cubicBezTo>
                  <a:cubicBezTo>
                    <a:pt x="273" y="631"/>
                    <a:pt x="273" y="631"/>
                    <a:pt x="273" y="630"/>
                  </a:cubicBezTo>
                  <a:cubicBezTo>
                    <a:pt x="273" y="629"/>
                    <a:pt x="274" y="628"/>
                    <a:pt x="275" y="627"/>
                  </a:cubicBezTo>
                  <a:cubicBezTo>
                    <a:pt x="275" y="627"/>
                    <a:pt x="274" y="626"/>
                    <a:pt x="273" y="626"/>
                  </a:cubicBezTo>
                  <a:cubicBezTo>
                    <a:pt x="273" y="625"/>
                    <a:pt x="273" y="624"/>
                    <a:pt x="273" y="624"/>
                  </a:cubicBezTo>
                  <a:cubicBezTo>
                    <a:pt x="273" y="623"/>
                    <a:pt x="273" y="622"/>
                    <a:pt x="273" y="621"/>
                  </a:cubicBezTo>
                  <a:cubicBezTo>
                    <a:pt x="274" y="621"/>
                    <a:pt x="274" y="620"/>
                    <a:pt x="274" y="619"/>
                  </a:cubicBezTo>
                  <a:cubicBezTo>
                    <a:pt x="274" y="618"/>
                    <a:pt x="275" y="618"/>
                    <a:pt x="276" y="618"/>
                  </a:cubicBezTo>
                  <a:cubicBezTo>
                    <a:pt x="277" y="618"/>
                    <a:pt x="279" y="620"/>
                    <a:pt x="279" y="620"/>
                  </a:cubicBezTo>
                  <a:cubicBezTo>
                    <a:pt x="280" y="621"/>
                    <a:pt x="280" y="622"/>
                    <a:pt x="281" y="623"/>
                  </a:cubicBezTo>
                  <a:cubicBezTo>
                    <a:pt x="281" y="623"/>
                    <a:pt x="281" y="623"/>
                    <a:pt x="282" y="623"/>
                  </a:cubicBezTo>
                  <a:cubicBezTo>
                    <a:pt x="281" y="621"/>
                    <a:pt x="280" y="619"/>
                    <a:pt x="278" y="618"/>
                  </a:cubicBezTo>
                  <a:cubicBezTo>
                    <a:pt x="278" y="617"/>
                    <a:pt x="277" y="616"/>
                    <a:pt x="276" y="616"/>
                  </a:cubicBezTo>
                  <a:cubicBezTo>
                    <a:pt x="276" y="615"/>
                    <a:pt x="276" y="615"/>
                    <a:pt x="275" y="615"/>
                  </a:cubicBezTo>
                  <a:cubicBezTo>
                    <a:pt x="275" y="615"/>
                    <a:pt x="275" y="614"/>
                    <a:pt x="275" y="614"/>
                  </a:cubicBezTo>
                  <a:cubicBezTo>
                    <a:pt x="276" y="613"/>
                    <a:pt x="276" y="611"/>
                    <a:pt x="275" y="611"/>
                  </a:cubicBezTo>
                  <a:cubicBezTo>
                    <a:pt x="275" y="610"/>
                    <a:pt x="273" y="609"/>
                    <a:pt x="272" y="609"/>
                  </a:cubicBezTo>
                  <a:cubicBezTo>
                    <a:pt x="272" y="609"/>
                    <a:pt x="271" y="609"/>
                    <a:pt x="270" y="608"/>
                  </a:cubicBezTo>
                  <a:cubicBezTo>
                    <a:pt x="270" y="608"/>
                    <a:pt x="270" y="607"/>
                    <a:pt x="270" y="607"/>
                  </a:cubicBezTo>
                  <a:cubicBezTo>
                    <a:pt x="269" y="606"/>
                    <a:pt x="268" y="606"/>
                    <a:pt x="267" y="606"/>
                  </a:cubicBezTo>
                  <a:cubicBezTo>
                    <a:pt x="266" y="605"/>
                    <a:pt x="267" y="604"/>
                    <a:pt x="267" y="603"/>
                  </a:cubicBezTo>
                  <a:cubicBezTo>
                    <a:pt x="268" y="603"/>
                    <a:pt x="268" y="602"/>
                    <a:pt x="268" y="602"/>
                  </a:cubicBezTo>
                  <a:cubicBezTo>
                    <a:pt x="269" y="601"/>
                    <a:pt x="268" y="601"/>
                    <a:pt x="268" y="600"/>
                  </a:cubicBezTo>
                  <a:cubicBezTo>
                    <a:pt x="268" y="600"/>
                    <a:pt x="268" y="599"/>
                    <a:pt x="268" y="599"/>
                  </a:cubicBezTo>
                  <a:cubicBezTo>
                    <a:pt x="268" y="598"/>
                    <a:pt x="270" y="598"/>
                    <a:pt x="270" y="598"/>
                  </a:cubicBezTo>
                  <a:cubicBezTo>
                    <a:pt x="270" y="598"/>
                    <a:pt x="268" y="597"/>
                    <a:pt x="268" y="597"/>
                  </a:cubicBezTo>
                  <a:cubicBezTo>
                    <a:pt x="267" y="597"/>
                    <a:pt x="267" y="598"/>
                    <a:pt x="266" y="599"/>
                  </a:cubicBezTo>
                  <a:cubicBezTo>
                    <a:pt x="265" y="599"/>
                    <a:pt x="265" y="598"/>
                    <a:pt x="264" y="598"/>
                  </a:cubicBezTo>
                  <a:cubicBezTo>
                    <a:pt x="264" y="597"/>
                    <a:pt x="264" y="597"/>
                    <a:pt x="264" y="596"/>
                  </a:cubicBezTo>
                  <a:cubicBezTo>
                    <a:pt x="265" y="596"/>
                    <a:pt x="265" y="596"/>
                    <a:pt x="265" y="596"/>
                  </a:cubicBezTo>
                  <a:cubicBezTo>
                    <a:pt x="264" y="595"/>
                    <a:pt x="264" y="595"/>
                    <a:pt x="264" y="595"/>
                  </a:cubicBezTo>
                  <a:cubicBezTo>
                    <a:pt x="264" y="594"/>
                    <a:pt x="262" y="595"/>
                    <a:pt x="262" y="594"/>
                  </a:cubicBezTo>
                  <a:cubicBezTo>
                    <a:pt x="262" y="594"/>
                    <a:pt x="262" y="594"/>
                    <a:pt x="262" y="594"/>
                  </a:cubicBezTo>
                  <a:cubicBezTo>
                    <a:pt x="261" y="593"/>
                    <a:pt x="261" y="593"/>
                    <a:pt x="261" y="594"/>
                  </a:cubicBezTo>
                  <a:cubicBezTo>
                    <a:pt x="261" y="594"/>
                    <a:pt x="261" y="594"/>
                    <a:pt x="261" y="594"/>
                  </a:cubicBezTo>
                  <a:cubicBezTo>
                    <a:pt x="261" y="594"/>
                    <a:pt x="260" y="594"/>
                    <a:pt x="260" y="595"/>
                  </a:cubicBezTo>
                  <a:cubicBezTo>
                    <a:pt x="259" y="595"/>
                    <a:pt x="259" y="594"/>
                    <a:pt x="258" y="594"/>
                  </a:cubicBezTo>
                  <a:cubicBezTo>
                    <a:pt x="258" y="594"/>
                    <a:pt x="257" y="593"/>
                    <a:pt x="257" y="593"/>
                  </a:cubicBezTo>
                  <a:cubicBezTo>
                    <a:pt x="256" y="592"/>
                    <a:pt x="256" y="592"/>
                    <a:pt x="256" y="592"/>
                  </a:cubicBezTo>
                  <a:cubicBezTo>
                    <a:pt x="256" y="591"/>
                    <a:pt x="255" y="591"/>
                    <a:pt x="254" y="591"/>
                  </a:cubicBezTo>
                  <a:cubicBezTo>
                    <a:pt x="254" y="591"/>
                    <a:pt x="253" y="591"/>
                    <a:pt x="253" y="591"/>
                  </a:cubicBezTo>
                  <a:cubicBezTo>
                    <a:pt x="252" y="590"/>
                    <a:pt x="251" y="591"/>
                    <a:pt x="250" y="591"/>
                  </a:cubicBezTo>
                  <a:cubicBezTo>
                    <a:pt x="250" y="591"/>
                    <a:pt x="248" y="591"/>
                    <a:pt x="248" y="591"/>
                  </a:cubicBezTo>
                  <a:cubicBezTo>
                    <a:pt x="248" y="590"/>
                    <a:pt x="247" y="590"/>
                    <a:pt x="247" y="589"/>
                  </a:cubicBezTo>
                  <a:cubicBezTo>
                    <a:pt x="246" y="589"/>
                    <a:pt x="246" y="589"/>
                    <a:pt x="246" y="589"/>
                  </a:cubicBezTo>
                  <a:cubicBezTo>
                    <a:pt x="245" y="588"/>
                    <a:pt x="246" y="588"/>
                    <a:pt x="246" y="588"/>
                  </a:cubicBezTo>
                  <a:cubicBezTo>
                    <a:pt x="247" y="588"/>
                    <a:pt x="248" y="587"/>
                    <a:pt x="247" y="586"/>
                  </a:cubicBezTo>
                  <a:cubicBezTo>
                    <a:pt x="247" y="586"/>
                    <a:pt x="246" y="585"/>
                    <a:pt x="246" y="585"/>
                  </a:cubicBezTo>
                  <a:cubicBezTo>
                    <a:pt x="245" y="585"/>
                    <a:pt x="243" y="584"/>
                    <a:pt x="243" y="583"/>
                  </a:cubicBezTo>
                  <a:cubicBezTo>
                    <a:pt x="244" y="582"/>
                    <a:pt x="245" y="582"/>
                    <a:pt x="246" y="582"/>
                  </a:cubicBezTo>
                  <a:cubicBezTo>
                    <a:pt x="247" y="582"/>
                    <a:pt x="247" y="581"/>
                    <a:pt x="248" y="581"/>
                  </a:cubicBezTo>
                  <a:cubicBezTo>
                    <a:pt x="249" y="581"/>
                    <a:pt x="250" y="581"/>
                    <a:pt x="250" y="580"/>
                  </a:cubicBezTo>
                  <a:cubicBezTo>
                    <a:pt x="251" y="580"/>
                    <a:pt x="251" y="580"/>
                    <a:pt x="252" y="581"/>
                  </a:cubicBezTo>
                  <a:cubicBezTo>
                    <a:pt x="253" y="581"/>
                    <a:pt x="253" y="581"/>
                    <a:pt x="253" y="580"/>
                  </a:cubicBezTo>
                  <a:cubicBezTo>
                    <a:pt x="254" y="580"/>
                    <a:pt x="254" y="580"/>
                    <a:pt x="254" y="580"/>
                  </a:cubicBezTo>
                  <a:cubicBezTo>
                    <a:pt x="254" y="580"/>
                    <a:pt x="255" y="580"/>
                    <a:pt x="256" y="580"/>
                  </a:cubicBezTo>
                  <a:cubicBezTo>
                    <a:pt x="257" y="581"/>
                    <a:pt x="258" y="580"/>
                    <a:pt x="259" y="579"/>
                  </a:cubicBezTo>
                  <a:cubicBezTo>
                    <a:pt x="259" y="578"/>
                    <a:pt x="261" y="579"/>
                    <a:pt x="261" y="579"/>
                  </a:cubicBezTo>
                  <a:cubicBezTo>
                    <a:pt x="262" y="580"/>
                    <a:pt x="262" y="580"/>
                    <a:pt x="263" y="580"/>
                  </a:cubicBezTo>
                  <a:cubicBezTo>
                    <a:pt x="263" y="581"/>
                    <a:pt x="263" y="581"/>
                    <a:pt x="263" y="582"/>
                  </a:cubicBezTo>
                  <a:cubicBezTo>
                    <a:pt x="265" y="583"/>
                    <a:pt x="265" y="581"/>
                    <a:pt x="266" y="582"/>
                  </a:cubicBezTo>
                  <a:cubicBezTo>
                    <a:pt x="268" y="582"/>
                    <a:pt x="270" y="582"/>
                    <a:pt x="272" y="581"/>
                  </a:cubicBezTo>
                  <a:cubicBezTo>
                    <a:pt x="272" y="581"/>
                    <a:pt x="273" y="581"/>
                    <a:pt x="273" y="581"/>
                  </a:cubicBezTo>
                  <a:cubicBezTo>
                    <a:pt x="274" y="582"/>
                    <a:pt x="274" y="582"/>
                    <a:pt x="274" y="582"/>
                  </a:cubicBezTo>
                  <a:cubicBezTo>
                    <a:pt x="274" y="582"/>
                    <a:pt x="276" y="582"/>
                    <a:pt x="276" y="582"/>
                  </a:cubicBezTo>
                  <a:cubicBezTo>
                    <a:pt x="275" y="581"/>
                    <a:pt x="275" y="581"/>
                    <a:pt x="275" y="580"/>
                  </a:cubicBezTo>
                  <a:cubicBezTo>
                    <a:pt x="275" y="580"/>
                    <a:pt x="275" y="579"/>
                    <a:pt x="275" y="578"/>
                  </a:cubicBezTo>
                  <a:cubicBezTo>
                    <a:pt x="275" y="577"/>
                    <a:pt x="274" y="577"/>
                    <a:pt x="274" y="577"/>
                  </a:cubicBezTo>
                  <a:cubicBezTo>
                    <a:pt x="274" y="576"/>
                    <a:pt x="274" y="576"/>
                    <a:pt x="274" y="576"/>
                  </a:cubicBezTo>
                  <a:cubicBezTo>
                    <a:pt x="274" y="575"/>
                    <a:pt x="274" y="574"/>
                    <a:pt x="273" y="574"/>
                  </a:cubicBezTo>
                  <a:cubicBezTo>
                    <a:pt x="273" y="574"/>
                    <a:pt x="272" y="573"/>
                    <a:pt x="273" y="573"/>
                  </a:cubicBezTo>
                  <a:cubicBezTo>
                    <a:pt x="273" y="572"/>
                    <a:pt x="272" y="571"/>
                    <a:pt x="273" y="570"/>
                  </a:cubicBezTo>
                  <a:cubicBezTo>
                    <a:pt x="275" y="570"/>
                    <a:pt x="276" y="570"/>
                    <a:pt x="277" y="570"/>
                  </a:cubicBezTo>
                  <a:cubicBezTo>
                    <a:pt x="278" y="569"/>
                    <a:pt x="279" y="569"/>
                    <a:pt x="279" y="570"/>
                  </a:cubicBezTo>
                  <a:cubicBezTo>
                    <a:pt x="279" y="571"/>
                    <a:pt x="279" y="572"/>
                    <a:pt x="280" y="573"/>
                  </a:cubicBezTo>
                  <a:cubicBezTo>
                    <a:pt x="280" y="573"/>
                    <a:pt x="281" y="574"/>
                    <a:pt x="282" y="573"/>
                  </a:cubicBezTo>
                  <a:cubicBezTo>
                    <a:pt x="283" y="573"/>
                    <a:pt x="283" y="574"/>
                    <a:pt x="285" y="574"/>
                  </a:cubicBezTo>
                  <a:cubicBezTo>
                    <a:pt x="286" y="574"/>
                    <a:pt x="287" y="574"/>
                    <a:pt x="287" y="574"/>
                  </a:cubicBezTo>
                  <a:cubicBezTo>
                    <a:pt x="288" y="574"/>
                    <a:pt x="290" y="575"/>
                    <a:pt x="290" y="574"/>
                  </a:cubicBezTo>
                  <a:cubicBezTo>
                    <a:pt x="291" y="574"/>
                    <a:pt x="291" y="574"/>
                    <a:pt x="292" y="573"/>
                  </a:cubicBezTo>
                  <a:cubicBezTo>
                    <a:pt x="292" y="573"/>
                    <a:pt x="292" y="573"/>
                    <a:pt x="291" y="573"/>
                  </a:cubicBezTo>
                  <a:cubicBezTo>
                    <a:pt x="291" y="572"/>
                    <a:pt x="290" y="572"/>
                    <a:pt x="291" y="571"/>
                  </a:cubicBezTo>
                  <a:cubicBezTo>
                    <a:pt x="292" y="570"/>
                    <a:pt x="294" y="568"/>
                    <a:pt x="296" y="568"/>
                  </a:cubicBezTo>
                  <a:cubicBezTo>
                    <a:pt x="297" y="568"/>
                    <a:pt x="299" y="568"/>
                    <a:pt x="300" y="568"/>
                  </a:cubicBezTo>
                  <a:cubicBezTo>
                    <a:pt x="301" y="568"/>
                    <a:pt x="302" y="568"/>
                    <a:pt x="303" y="567"/>
                  </a:cubicBezTo>
                  <a:cubicBezTo>
                    <a:pt x="303" y="567"/>
                    <a:pt x="303" y="566"/>
                    <a:pt x="303" y="566"/>
                  </a:cubicBezTo>
                  <a:cubicBezTo>
                    <a:pt x="304" y="565"/>
                    <a:pt x="306" y="564"/>
                    <a:pt x="306" y="562"/>
                  </a:cubicBezTo>
                  <a:cubicBezTo>
                    <a:pt x="306" y="562"/>
                    <a:pt x="306" y="561"/>
                    <a:pt x="306" y="561"/>
                  </a:cubicBezTo>
                  <a:cubicBezTo>
                    <a:pt x="306" y="560"/>
                    <a:pt x="306" y="560"/>
                    <a:pt x="306" y="559"/>
                  </a:cubicBezTo>
                  <a:cubicBezTo>
                    <a:pt x="306" y="558"/>
                    <a:pt x="306" y="558"/>
                    <a:pt x="307" y="557"/>
                  </a:cubicBezTo>
                  <a:cubicBezTo>
                    <a:pt x="308" y="557"/>
                    <a:pt x="308" y="556"/>
                    <a:pt x="309" y="556"/>
                  </a:cubicBezTo>
                  <a:cubicBezTo>
                    <a:pt x="310" y="556"/>
                    <a:pt x="310" y="556"/>
                    <a:pt x="310" y="556"/>
                  </a:cubicBezTo>
                  <a:cubicBezTo>
                    <a:pt x="311" y="556"/>
                    <a:pt x="311" y="556"/>
                    <a:pt x="312" y="555"/>
                  </a:cubicBezTo>
                  <a:cubicBezTo>
                    <a:pt x="312" y="555"/>
                    <a:pt x="314" y="555"/>
                    <a:pt x="314" y="554"/>
                  </a:cubicBezTo>
                  <a:cubicBezTo>
                    <a:pt x="315" y="554"/>
                    <a:pt x="315" y="554"/>
                    <a:pt x="315" y="554"/>
                  </a:cubicBezTo>
                  <a:cubicBezTo>
                    <a:pt x="315" y="554"/>
                    <a:pt x="315" y="553"/>
                    <a:pt x="315" y="553"/>
                  </a:cubicBezTo>
                  <a:cubicBezTo>
                    <a:pt x="316" y="553"/>
                    <a:pt x="317" y="553"/>
                    <a:pt x="317" y="552"/>
                  </a:cubicBezTo>
                  <a:cubicBezTo>
                    <a:pt x="318" y="551"/>
                    <a:pt x="318" y="551"/>
                    <a:pt x="319" y="551"/>
                  </a:cubicBezTo>
                  <a:cubicBezTo>
                    <a:pt x="319" y="551"/>
                    <a:pt x="319" y="551"/>
                    <a:pt x="320" y="551"/>
                  </a:cubicBezTo>
                  <a:cubicBezTo>
                    <a:pt x="319" y="551"/>
                    <a:pt x="319" y="551"/>
                    <a:pt x="319" y="551"/>
                  </a:cubicBezTo>
                  <a:cubicBezTo>
                    <a:pt x="319" y="551"/>
                    <a:pt x="319" y="551"/>
                    <a:pt x="319" y="551"/>
                  </a:cubicBezTo>
                  <a:cubicBezTo>
                    <a:pt x="320" y="551"/>
                    <a:pt x="321" y="552"/>
                    <a:pt x="322" y="552"/>
                  </a:cubicBezTo>
                  <a:cubicBezTo>
                    <a:pt x="323" y="552"/>
                    <a:pt x="324" y="552"/>
                    <a:pt x="325" y="552"/>
                  </a:cubicBezTo>
                  <a:cubicBezTo>
                    <a:pt x="325" y="550"/>
                    <a:pt x="322" y="550"/>
                    <a:pt x="321" y="550"/>
                  </a:cubicBezTo>
                  <a:cubicBezTo>
                    <a:pt x="320" y="549"/>
                    <a:pt x="320" y="548"/>
                    <a:pt x="321" y="548"/>
                  </a:cubicBezTo>
                  <a:cubicBezTo>
                    <a:pt x="322" y="548"/>
                    <a:pt x="323" y="549"/>
                    <a:pt x="324" y="549"/>
                  </a:cubicBezTo>
                  <a:cubicBezTo>
                    <a:pt x="324" y="550"/>
                    <a:pt x="325" y="550"/>
                    <a:pt x="326" y="551"/>
                  </a:cubicBezTo>
                  <a:cubicBezTo>
                    <a:pt x="326" y="552"/>
                    <a:pt x="327" y="551"/>
                    <a:pt x="327" y="550"/>
                  </a:cubicBezTo>
                  <a:cubicBezTo>
                    <a:pt x="326" y="550"/>
                    <a:pt x="326" y="549"/>
                    <a:pt x="326" y="549"/>
                  </a:cubicBezTo>
                  <a:cubicBezTo>
                    <a:pt x="326" y="549"/>
                    <a:pt x="326" y="549"/>
                    <a:pt x="326" y="549"/>
                  </a:cubicBezTo>
                  <a:cubicBezTo>
                    <a:pt x="326" y="548"/>
                    <a:pt x="327" y="548"/>
                    <a:pt x="328" y="548"/>
                  </a:cubicBezTo>
                  <a:cubicBezTo>
                    <a:pt x="328" y="548"/>
                    <a:pt x="328" y="548"/>
                    <a:pt x="329" y="547"/>
                  </a:cubicBezTo>
                  <a:cubicBezTo>
                    <a:pt x="329" y="547"/>
                    <a:pt x="329" y="547"/>
                    <a:pt x="329" y="547"/>
                  </a:cubicBezTo>
                  <a:cubicBezTo>
                    <a:pt x="328" y="547"/>
                    <a:pt x="328" y="547"/>
                    <a:pt x="328" y="547"/>
                  </a:cubicBezTo>
                  <a:cubicBezTo>
                    <a:pt x="327" y="547"/>
                    <a:pt x="327" y="546"/>
                    <a:pt x="326" y="546"/>
                  </a:cubicBezTo>
                  <a:cubicBezTo>
                    <a:pt x="326" y="545"/>
                    <a:pt x="325" y="545"/>
                    <a:pt x="325" y="544"/>
                  </a:cubicBezTo>
                  <a:cubicBezTo>
                    <a:pt x="325" y="544"/>
                    <a:pt x="326" y="543"/>
                    <a:pt x="326" y="543"/>
                  </a:cubicBezTo>
                  <a:cubicBezTo>
                    <a:pt x="326" y="543"/>
                    <a:pt x="327" y="542"/>
                    <a:pt x="327" y="542"/>
                  </a:cubicBezTo>
                  <a:cubicBezTo>
                    <a:pt x="328" y="541"/>
                    <a:pt x="329" y="540"/>
                    <a:pt x="330" y="540"/>
                  </a:cubicBezTo>
                  <a:cubicBezTo>
                    <a:pt x="330" y="540"/>
                    <a:pt x="330" y="539"/>
                    <a:pt x="330" y="539"/>
                  </a:cubicBezTo>
                  <a:cubicBezTo>
                    <a:pt x="330" y="539"/>
                    <a:pt x="330" y="539"/>
                    <a:pt x="330" y="538"/>
                  </a:cubicBezTo>
                  <a:cubicBezTo>
                    <a:pt x="330" y="538"/>
                    <a:pt x="330" y="537"/>
                    <a:pt x="330" y="537"/>
                  </a:cubicBezTo>
                  <a:cubicBezTo>
                    <a:pt x="330" y="536"/>
                    <a:pt x="331" y="536"/>
                    <a:pt x="331" y="535"/>
                  </a:cubicBezTo>
                  <a:cubicBezTo>
                    <a:pt x="331" y="534"/>
                    <a:pt x="332" y="534"/>
                    <a:pt x="332" y="534"/>
                  </a:cubicBezTo>
                  <a:cubicBezTo>
                    <a:pt x="332" y="534"/>
                    <a:pt x="332" y="533"/>
                    <a:pt x="332" y="532"/>
                  </a:cubicBezTo>
                  <a:cubicBezTo>
                    <a:pt x="332" y="532"/>
                    <a:pt x="333" y="531"/>
                    <a:pt x="333" y="531"/>
                  </a:cubicBezTo>
                  <a:cubicBezTo>
                    <a:pt x="334" y="531"/>
                    <a:pt x="334" y="532"/>
                    <a:pt x="334" y="532"/>
                  </a:cubicBezTo>
                  <a:cubicBezTo>
                    <a:pt x="335" y="533"/>
                    <a:pt x="336" y="531"/>
                    <a:pt x="337" y="531"/>
                  </a:cubicBezTo>
                  <a:cubicBezTo>
                    <a:pt x="337" y="531"/>
                    <a:pt x="338" y="531"/>
                    <a:pt x="339" y="530"/>
                  </a:cubicBezTo>
                  <a:cubicBezTo>
                    <a:pt x="339" y="530"/>
                    <a:pt x="340" y="529"/>
                    <a:pt x="340" y="529"/>
                  </a:cubicBezTo>
                  <a:cubicBezTo>
                    <a:pt x="341" y="528"/>
                    <a:pt x="341" y="528"/>
                    <a:pt x="343" y="528"/>
                  </a:cubicBezTo>
                  <a:cubicBezTo>
                    <a:pt x="343" y="528"/>
                    <a:pt x="343" y="528"/>
                    <a:pt x="344" y="528"/>
                  </a:cubicBezTo>
                  <a:cubicBezTo>
                    <a:pt x="344" y="528"/>
                    <a:pt x="344" y="528"/>
                    <a:pt x="344" y="527"/>
                  </a:cubicBezTo>
                  <a:cubicBezTo>
                    <a:pt x="345" y="527"/>
                    <a:pt x="345" y="527"/>
                    <a:pt x="345" y="528"/>
                  </a:cubicBezTo>
                  <a:cubicBezTo>
                    <a:pt x="346" y="528"/>
                    <a:pt x="347" y="528"/>
                    <a:pt x="348" y="527"/>
                  </a:cubicBezTo>
                  <a:cubicBezTo>
                    <a:pt x="348" y="527"/>
                    <a:pt x="348" y="527"/>
                    <a:pt x="348" y="527"/>
                  </a:cubicBezTo>
                  <a:cubicBezTo>
                    <a:pt x="349" y="526"/>
                    <a:pt x="351" y="526"/>
                    <a:pt x="352" y="526"/>
                  </a:cubicBezTo>
                  <a:cubicBezTo>
                    <a:pt x="352" y="526"/>
                    <a:pt x="353" y="527"/>
                    <a:pt x="353" y="527"/>
                  </a:cubicBezTo>
                  <a:cubicBezTo>
                    <a:pt x="354" y="528"/>
                    <a:pt x="354" y="528"/>
                    <a:pt x="354" y="528"/>
                  </a:cubicBezTo>
                  <a:cubicBezTo>
                    <a:pt x="354" y="529"/>
                    <a:pt x="355" y="529"/>
                    <a:pt x="356" y="529"/>
                  </a:cubicBezTo>
                  <a:cubicBezTo>
                    <a:pt x="356" y="529"/>
                    <a:pt x="356" y="529"/>
                    <a:pt x="357" y="529"/>
                  </a:cubicBezTo>
                  <a:cubicBezTo>
                    <a:pt x="357" y="530"/>
                    <a:pt x="357" y="530"/>
                    <a:pt x="357" y="530"/>
                  </a:cubicBezTo>
                  <a:cubicBezTo>
                    <a:pt x="357" y="530"/>
                    <a:pt x="358" y="530"/>
                    <a:pt x="358" y="530"/>
                  </a:cubicBezTo>
                  <a:cubicBezTo>
                    <a:pt x="358" y="530"/>
                    <a:pt x="358" y="529"/>
                    <a:pt x="358" y="529"/>
                  </a:cubicBezTo>
                  <a:cubicBezTo>
                    <a:pt x="358" y="529"/>
                    <a:pt x="358" y="529"/>
                    <a:pt x="358" y="529"/>
                  </a:cubicBezTo>
                  <a:cubicBezTo>
                    <a:pt x="357" y="528"/>
                    <a:pt x="356" y="527"/>
                    <a:pt x="355" y="527"/>
                  </a:cubicBezTo>
                  <a:cubicBezTo>
                    <a:pt x="355" y="527"/>
                    <a:pt x="355" y="526"/>
                    <a:pt x="354" y="526"/>
                  </a:cubicBezTo>
                  <a:cubicBezTo>
                    <a:pt x="354" y="525"/>
                    <a:pt x="354" y="524"/>
                    <a:pt x="354" y="524"/>
                  </a:cubicBezTo>
                  <a:cubicBezTo>
                    <a:pt x="355" y="523"/>
                    <a:pt x="357" y="524"/>
                    <a:pt x="358" y="524"/>
                  </a:cubicBezTo>
                  <a:cubicBezTo>
                    <a:pt x="359" y="524"/>
                    <a:pt x="361" y="523"/>
                    <a:pt x="362" y="524"/>
                  </a:cubicBezTo>
                  <a:cubicBezTo>
                    <a:pt x="364" y="524"/>
                    <a:pt x="362" y="526"/>
                    <a:pt x="363" y="527"/>
                  </a:cubicBezTo>
                  <a:cubicBezTo>
                    <a:pt x="363" y="527"/>
                    <a:pt x="363" y="528"/>
                    <a:pt x="363" y="528"/>
                  </a:cubicBezTo>
                  <a:cubicBezTo>
                    <a:pt x="364" y="528"/>
                    <a:pt x="365" y="528"/>
                    <a:pt x="365" y="527"/>
                  </a:cubicBezTo>
                  <a:cubicBezTo>
                    <a:pt x="365" y="527"/>
                    <a:pt x="365" y="526"/>
                    <a:pt x="365" y="526"/>
                  </a:cubicBezTo>
                  <a:cubicBezTo>
                    <a:pt x="364" y="526"/>
                    <a:pt x="364" y="525"/>
                    <a:pt x="364" y="525"/>
                  </a:cubicBezTo>
                  <a:cubicBezTo>
                    <a:pt x="365" y="524"/>
                    <a:pt x="366" y="524"/>
                    <a:pt x="366" y="525"/>
                  </a:cubicBezTo>
                  <a:cubicBezTo>
                    <a:pt x="366" y="525"/>
                    <a:pt x="367" y="525"/>
                    <a:pt x="367" y="525"/>
                  </a:cubicBezTo>
                  <a:cubicBezTo>
                    <a:pt x="367" y="526"/>
                    <a:pt x="367" y="527"/>
                    <a:pt x="368" y="528"/>
                  </a:cubicBezTo>
                  <a:cubicBezTo>
                    <a:pt x="368" y="528"/>
                    <a:pt x="368" y="528"/>
                    <a:pt x="368" y="528"/>
                  </a:cubicBezTo>
                  <a:cubicBezTo>
                    <a:pt x="368" y="529"/>
                    <a:pt x="369" y="529"/>
                    <a:pt x="370" y="528"/>
                  </a:cubicBezTo>
                  <a:cubicBezTo>
                    <a:pt x="370" y="528"/>
                    <a:pt x="370" y="527"/>
                    <a:pt x="370" y="527"/>
                  </a:cubicBezTo>
                  <a:cubicBezTo>
                    <a:pt x="369" y="526"/>
                    <a:pt x="369" y="525"/>
                    <a:pt x="369" y="525"/>
                  </a:cubicBezTo>
                  <a:cubicBezTo>
                    <a:pt x="369" y="524"/>
                    <a:pt x="368" y="523"/>
                    <a:pt x="370" y="522"/>
                  </a:cubicBezTo>
                  <a:cubicBezTo>
                    <a:pt x="370" y="522"/>
                    <a:pt x="370" y="522"/>
                    <a:pt x="371" y="522"/>
                  </a:cubicBezTo>
                  <a:cubicBezTo>
                    <a:pt x="372" y="522"/>
                    <a:pt x="372" y="522"/>
                    <a:pt x="374" y="522"/>
                  </a:cubicBezTo>
                  <a:cubicBezTo>
                    <a:pt x="374" y="522"/>
                    <a:pt x="375" y="522"/>
                    <a:pt x="376" y="523"/>
                  </a:cubicBezTo>
                  <a:cubicBezTo>
                    <a:pt x="376" y="523"/>
                    <a:pt x="376" y="523"/>
                    <a:pt x="376" y="523"/>
                  </a:cubicBezTo>
                  <a:cubicBezTo>
                    <a:pt x="377" y="523"/>
                    <a:pt x="378" y="524"/>
                    <a:pt x="377" y="523"/>
                  </a:cubicBezTo>
                  <a:cubicBezTo>
                    <a:pt x="377" y="523"/>
                    <a:pt x="376" y="523"/>
                    <a:pt x="376" y="522"/>
                  </a:cubicBezTo>
                  <a:cubicBezTo>
                    <a:pt x="376" y="521"/>
                    <a:pt x="375" y="521"/>
                    <a:pt x="374" y="521"/>
                  </a:cubicBezTo>
                  <a:cubicBezTo>
                    <a:pt x="373" y="521"/>
                    <a:pt x="372" y="521"/>
                    <a:pt x="371" y="520"/>
                  </a:cubicBezTo>
                  <a:cubicBezTo>
                    <a:pt x="371" y="520"/>
                    <a:pt x="371" y="520"/>
                    <a:pt x="371" y="520"/>
                  </a:cubicBezTo>
                  <a:cubicBezTo>
                    <a:pt x="372" y="519"/>
                    <a:pt x="374" y="518"/>
                    <a:pt x="372" y="517"/>
                  </a:cubicBezTo>
                  <a:cubicBezTo>
                    <a:pt x="372" y="517"/>
                    <a:pt x="372" y="517"/>
                    <a:pt x="371" y="517"/>
                  </a:cubicBezTo>
                  <a:cubicBezTo>
                    <a:pt x="371" y="516"/>
                    <a:pt x="371" y="516"/>
                    <a:pt x="370" y="516"/>
                  </a:cubicBezTo>
                  <a:cubicBezTo>
                    <a:pt x="370" y="516"/>
                    <a:pt x="370" y="515"/>
                    <a:pt x="370" y="515"/>
                  </a:cubicBezTo>
                  <a:cubicBezTo>
                    <a:pt x="371" y="514"/>
                    <a:pt x="374" y="513"/>
                    <a:pt x="372" y="512"/>
                  </a:cubicBezTo>
                  <a:cubicBezTo>
                    <a:pt x="371" y="511"/>
                    <a:pt x="371" y="511"/>
                    <a:pt x="371" y="510"/>
                  </a:cubicBezTo>
                  <a:cubicBezTo>
                    <a:pt x="372" y="509"/>
                    <a:pt x="370" y="509"/>
                    <a:pt x="370" y="508"/>
                  </a:cubicBezTo>
                  <a:cubicBezTo>
                    <a:pt x="369" y="508"/>
                    <a:pt x="369" y="508"/>
                    <a:pt x="369" y="507"/>
                  </a:cubicBezTo>
                  <a:cubicBezTo>
                    <a:pt x="369" y="507"/>
                    <a:pt x="369" y="507"/>
                    <a:pt x="369" y="507"/>
                  </a:cubicBezTo>
                  <a:cubicBezTo>
                    <a:pt x="369" y="507"/>
                    <a:pt x="369" y="507"/>
                    <a:pt x="369" y="507"/>
                  </a:cubicBezTo>
                  <a:cubicBezTo>
                    <a:pt x="369" y="507"/>
                    <a:pt x="369" y="506"/>
                    <a:pt x="369" y="506"/>
                  </a:cubicBezTo>
                  <a:cubicBezTo>
                    <a:pt x="370" y="505"/>
                    <a:pt x="370" y="505"/>
                    <a:pt x="370" y="505"/>
                  </a:cubicBezTo>
                  <a:cubicBezTo>
                    <a:pt x="370" y="503"/>
                    <a:pt x="369" y="502"/>
                    <a:pt x="370" y="501"/>
                  </a:cubicBezTo>
                  <a:cubicBezTo>
                    <a:pt x="370" y="499"/>
                    <a:pt x="368" y="501"/>
                    <a:pt x="367" y="501"/>
                  </a:cubicBezTo>
                  <a:cubicBezTo>
                    <a:pt x="366" y="501"/>
                    <a:pt x="365" y="501"/>
                    <a:pt x="365" y="500"/>
                  </a:cubicBezTo>
                  <a:cubicBezTo>
                    <a:pt x="365" y="499"/>
                    <a:pt x="366" y="498"/>
                    <a:pt x="366" y="497"/>
                  </a:cubicBezTo>
                  <a:cubicBezTo>
                    <a:pt x="367" y="497"/>
                    <a:pt x="367" y="497"/>
                    <a:pt x="368" y="496"/>
                  </a:cubicBezTo>
                  <a:cubicBezTo>
                    <a:pt x="369" y="496"/>
                    <a:pt x="368" y="495"/>
                    <a:pt x="368" y="494"/>
                  </a:cubicBezTo>
                  <a:cubicBezTo>
                    <a:pt x="368" y="493"/>
                    <a:pt x="367" y="492"/>
                    <a:pt x="368" y="491"/>
                  </a:cubicBezTo>
                  <a:cubicBezTo>
                    <a:pt x="368" y="490"/>
                    <a:pt x="369" y="490"/>
                    <a:pt x="368" y="489"/>
                  </a:cubicBezTo>
                  <a:cubicBezTo>
                    <a:pt x="368" y="489"/>
                    <a:pt x="368" y="489"/>
                    <a:pt x="368" y="489"/>
                  </a:cubicBezTo>
                  <a:cubicBezTo>
                    <a:pt x="367" y="487"/>
                    <a:pt x="371" y="486"/>
                    <a:pt x="372" y="488"/>
                  </a:cubicBezTo>
                  <a:cubicBezTo>
                    <a:pt x="372" y="489"/>
                    <a:pt x="374" y="487"/>
                    <a:pt x="374" y="487"/>
                  </a:cubicBezTo>
                  <a:cubicBezTo>
                    <a:pt x="375" y="486"/>
                    <a:pt x="375" y="486"/>
                    <a:pt x="376" y="486"/>
                  </a:cubicBezTo>
                  <a:cubicBezTo>
                    <a:pt x="377" y="486"/>
                    <a:pt x="377" y="487"/>
                    <a:pt x="377" y="488"/>
                  </a:cubicBezTo>
                  <a:cubicBezTo>
                    <a:pt x="377" y="488"/>
                    <a:pt x="379" y="489"/>
                    <a:pt x="378" y="488"/>
                  </a:cubicBezTo>
                  <a:cubicBezTo>
                    <a:pt x="378" y="488"/>
                    <a:pt x="378" y="487"/>
                    <a:pt x="378" y="487"/>
                  </a:cubicBezTo>
                  <a:cubicBezTo>
                    <a:pt x="378" y="487"/>
                    <a:pt x="379" y="486"/>
                    <a:pt x="378" y="485"/>
                  </a:cubicBezTo>
                  <a:cubicBezTo>
                    <a:pt x="377" y="485"/>
                    <a:pt x="377" y="484"/>
                    <a:pt x="377" y="483"/>
                  </a:cubicBezTo>
                  <a:cubicBezTo>
                    <a:pt x="378" y="482"/>
                    <a:pt x="379" y="482"/>
                    <a:pt x="380" y="482"/>
                  </a:cubicBezTo>
                  <a:cubicBezTo>
                    <a:pt x="381" y="482"/>
                    <a:pt x="383" y="482"/>
                    <a:pt x="385" y="482"/>
                  </a:cubicBezTo>
                  <a:cubicBezTo>
                    <a:pt x="385" y="482"/>
                    <a:pt x="387" y="483"/>
                    <a:pt x="387" y="484"/>
                  </a:cubicBezTo>
                  <a:cubicBezTo>
                    <a:pt x="387" y="484"/>
                    <a:pt x="387" y="486"/>
                    <a:pt x="388" y="486"/>
                  </a:cubicBezTo>
                  <a:cubicBezTo>
                    <a:pt x="388" y="486"/>
                    <a:pt x="389" y="486"/>
                    <a:pt x="389" y="487"/>
                  </a:cubicBezTo>
                  <a:cubicBezTo>
                    <a:pt x="389" y="487"/>
                    <a:pt x="389" y="488"/>
                    <a:pt x="389" y="488"/>
                  </a:cubicBezTo>
                  <a:cubicBezTo>
                    <a:pt x="389" y="489"/>
                    <a:pt x="389" y="489"/>
                    <a:pt x="389" y="489"/>
                  </a:cubicBezTo>
                  <a:cubicBezTo>
                    <a:pt x="390" y="489"/>
                    <a:pt x="390" y="488"/>
                    <a:pt x="391" y="488"/>
                  </a:cubicBezTo>
                  <a:cubicBezTo>
                    <a:pt x="391" y="488"/>
                    <a:pt x="392" y="488"/>
                    <a:pt x="393" y="489"/>
                  </a:cubicBezTo>
                  <a:cubicBezTo>
                    <a:pt x="393" y="489"/>
                    <a:pt x="394" y="490"/>
                    <a:pt x="394" y="490"/>
                  </a:cubicBezTo>
                  <a:cubicBezTo>
                    <a:pt x="393" y="491"/>
                    <a:pt x="393" y="491"/>
                    <a:pt x="392" y="491"/>
                  </a:cubicBezTo>
                  <a:cubicBezTo>
                    <a:pt x="392" y="491"/>
                    <a:pt x="391" y="492"/>
                    <a:pt x="390" y="492"/>
                  </a:cubicBezTo>
                  <a:cubicBezTo>
                    <a:pt x="389" y="492"/>
                    <a:pt x="388" y="492"/>
                    <a:pt x="388" y="492"/>
                  </a:cubicBezTo>
                  <a:cubicBezTo>
                    <a:pt x="387" y="492"/>
                    <a:pt x="386" y="492"/>
                    <a:pt x="386" y="493"/>
                  </a:cubicBezTo>
                  <a:cubicBezTo>
                    <a:pt x="386" y="494"/>
                    <a:pt x="387" y="494"/>
                    <a:pt x="387" y="495"/>
                  </a:cubicBezTo>
                  <a:cubicBezTo>
                    <a:pt x="387" y="495"/>
                    <a:pt x="386" y="496"/>
                    <a:pt x="386" y="496"/>
                  </a:cubicBezTo>
                  <a:cubicBezTo>
                    <a:pt x="386" y="497"/>
                    <a:pt x="385" y="497"/>
                    <a:pt x="385" y="497"/>
                  </a:cubicBezTo>
                  <a:cubicBezTo>
                    <a:pt x="384" y="498"/>
                    <a:pt x="383" y="498"/>
                    <a:pt x="383" y="499"/>
                  </a:cubicBezTo>
                  <a:cubicBezTo>
                    <a:pt x="382" y="500"/>
                    <a:pt x="382" y="500"/>
                    <a:pt x="381" y="501"/>
                  </a:cubicBezTo>
                  <a:cubicBezTo>
                    <a:pt x="380" y="501"/>
                    <a:pt x="380" y="501"/>
                    <a:pt x="379" y="501"/>
                  </a:cubicBezTo>
                  <a:cubicBezTo>
                    <a:pt x="378" y="501"/>
                    <a:pt x="379" y="502"/>
                    <a:pt x="379" y="502"/>
                  </a:cubicBezTo>
                  <a:cubicBezTo>
                    <a:pt x="379" y="503"/>
                    <a:pt x="379" y="503"/>
                    <a:pt x="379" y="504"/>
                  </a:cubicBezTo>
                  <a:cubicBezTo>
                    <a:pt x="378" y="505"/>
                    <a:pt x="377" y="505"/>
                    <a:pt x="378" y="506"/>
                  </a:cubicBezTo>
                  <a:cubicBezTo>
                    <a:pt x="379" y="506"/>
                    <a:pt x="379" y="506"/>
                    <a:pt x="380" y="507"/>
                  </a:cubicBezTo>
                  <a:cubicBezTo>
                    <a:pt x="380" y="507"/>
                    <a:pt x="380" y="508"/>
                    <a:pt x="380" y="508"/>
                  </a:cubicBezTo>
                  <a:cubicBezTo>
                    <a:pt x="380" y="508"/>
                    <a:pt x="380" y="508"/>
                    <a:pt x="380" y="508"/>
                  </a:cubicBezTo>
                  <a:cubicBezTo>
                    <a:pt x="380" y="508"/>
                    <a:pt x="380" y="508"/>
                    <a:pt x="380" y="508"/>
                  </a:cubicBezTo>
                  <a:cubicBezTo>
                    <a:pt x="380" y="508"/>
                    <a:pt x="380" y="508"/>
                    <a:pt x="380" y="508"/>
                  </a:cubicBezTo>
                  <a:cubicBezTo>
                    <a:pt x="380" y="508"/>
                    <a:pt x="380" y="508"/>
                    <a:pt x="380" y="508"/>
                  </a:cubicBezTo>
                  <a:cubicBezTo>
                    <a:pt x="380" y="509"/>
                    <a:pt x="381" y="510"/>
                    <a:pt x="382" y="510"/>
                  </a:cubicBezTo>
                  <a:cubicBezTo>
                    <a:pt x="383" y="511"/>
                    <a:pt x="384" y="512"/>
                    <a:pt x="384" y="512"/>
                  </a:cubicBezTo>
                  <a:cubicBezTo>
                    <a:pt x="384" y="512"/>
                    <a:pt x="384" y="512"/>
                    <a:pt x="384" y="512"/>
                  </a:cubicBezTo>
                  <a:cubicBezTo>
                    <a:pt x="383" y="513"/>
                    <a:pt x="380" y="514"/>
                    <a:pt x="381" y="514"/>
                  </a:cubicBezTo>
                  <a:cubicBezTo>
                    <a:pt x="382" y="515"/>
                    <a:pt x="383" y="516"/>
                    <a:pt x="383" y="516"/>
                  </a:cubicBezTo>
                  <a:cubicBezTo>
                    <a:pt x="384" y="516"/>
                    <a:pt x="384" y="516"/>
                    <a:pt x="385" y="515"/>
                  </a:cubicBezTo>
                  <a:cubicBezTo>
                    <a:pt x="385" y="515"/>
                    <a:pt x="386" y="515"/>
                    <a:pt x="386" y="514"/>
                  </a:cubicBezTo>
                  <a:cubicBezTo>
                    <a:pt x="387" y="514"/>
                    <a:pt x="387" y="514"/>
                    <a:pt x="388" y="514"/>
                  </a:cubicBezTo>
                  <a:cubicBezTo>
                    <a:pt x="388" y="515"/>
                    <a:pt x="389" y="516"/>
                    <a:pt x="390" y="516"/>
                  </a:cubicBezTo>
                  <a:cubicBezTo>
                    <a:pt x="391" y="515"/>
                    <a:pt x="392" y="515"/>
                    <a:pt x="392" y="515"/>
                  </a:cubicBezTo>
                  <a:cubicBezTo>
                    <a:pt x="393" y="516"/>
                    <a:pt x="392" y="517"/>
                    <a:pt x="391" y="518"/>
                  </a:cubicBezTo>
                  <a:cubicBezTo>
                    <a:pt x="391" y="518"/>
                    <a:pt x="390" y="518"/>
                    <a:pt x="390" y="518"/>
                  </a:cubicBezTo>
                  <a:cubicBezTo>
                    <a:pt x="390" y="519"/>
                    <a:pt x="389" y="518"/>
                    <a:pt x="389" y="519"/>
                  </a:cubicBezTo>
                  <a:cubicBezTo>
                    <a:pt x="388" y="519"/>
                    <a:pt x="391" y="520"/>
                    <a:pt x="390" y="520"/>
                  </a:cubicBezTo>
                  <a:cubicBezTo>
                    <a:pt x="391" y="520"/>
                    <a:pt x="392" y="520"/>
                    <a:pt x="392" y="520"/>
                  </a:cubicBezTo>
                  <a:cubicBezTo>
                    <a:pt x="393" y="520"/>
                    <a:pt x="394" y="520"/>
                    <a:pt x="395" y="520"/>
                  </a:cubicBezTo>
                  <a:cubicBezTo>
                    <a:pt x="396" y="520"/>
                    <a:pt x="397" y="520"/>
                    <a:pt x="397" y="519"/>
                  </a:cubicBezTo>
                  <a:cubicBezTo>
                    <a:pt x="398" y="519"/>
                    <a:pt x="398" y="518"/>
                    <a:pt x="398" y="518"/>
                  </a:cubicBezTo>
                  <a:cubicBezTo>
                    <a:pt x="398" y="518"/>
                    <a:pt x="399" y="518"/>
                    <a:pt x="400" y="518"/>
                  </a:cubicBezTo>
                  <a:cubicBezTo>
                    <a:pt x="401" y="518"/>
                    <a:pt x="402" y="518"/>
                    <a:pt x="402" y="517"/>
                  </a:cubicBezTo>
                  <a:cubicBezTo>
                    <a:pt x="403" y="516"/>
                    <a:pt x="404" y="516"/>
                    <a:pt x="405" y="516"/>
                  </a:cubicBezTo>
                  <a:cubicBezTo>
                    <a:pt x="406" y="516"/>
                    <a:pt x="406" y="516"/>
                    <a:pt x="407" y="516"/>
                  </a:cubicBezTo>
                  <a:cubicBezTo>
                    <a:pt x="408" y="516"/>
                    <a:pt x="409" y="516"/>
                    <a:pt x="410" y="515"/>
                  </a:cubicBezTo>
                  <a:cubicBezTo>
                    <a:pt x="411" y="514"/>
                    <a:pt x="411" y="514"/>
                    <a:pt x="411" y="513"/>
                  </a:cubicBezTo>
                  <a:cubicBezTo>
                    <a:pt x="411" y="512"/>
                    <a:pt x="411" y="512"/>
                    <a:pt x="411" y="512"/>
                  </a:cubicBezTo>
                  <a:cubicBezTo>
                    <a:pt x="412" y="511"/>
                    <a:pt x="413" y="511"/>
                    <a:pt x="414" y="511"/>
                  </a:cubicBezTo>
                  <a:cubicBezTo>
                    <a:pt x="415" y="511"/>
                    <a:pt x="416" y="512"/>
                    <a:pt x="415" y="512"/>
                  </a:cubicBezTo>
                  <a:cubicBezTo>
                    <a:pt x="415" y="514"/>
                    <a:pt x="416" y="515"/>
                    <a:pt x="415" y="516"/>
                  </a:cubicBezTo>
                  <a:cubicBezTo>
                    <a:pt x="415" y="516"/>
                    <a:pt x="415" y="516"/>
                    <a:pt x="414" y="516"/>
                  </a:cubicBezTo>
                  <a:cubicBezTo>
                    <a:pt x="414" y="516"/>
                    <a:pt x="414" y="517"/>
                    <a:pt x="413" y="517"/>
                  </a:cubicBezTo>
                  <a:cubicBezTo>
                    <a:pt x="413" y="517"/>
                    <a:pt x="412" y="517"/>
                    <a:pt x="412" y="517"/>
                  </a:cubicBezTo>
                  <a:cubicBezTo>
                    <a:pt x="412" y="518"/>
                    <a:pt x="413" y="518"/>
                    <a:pt x="413" y="519"/>
                  </a:cubicBezTo>
                  <a:cubicBezTo>
                    <a:pt x="414" y="519"/>
                    <a:pt x="415" y="519"/>
                    <a:pt x="415" y="520"/>
                  </a:cubicBezTo>
                  <a:cubicBezTo>
                    <a:pt x="415" y="520"/>
                    <a:pt x="416" y="520"/>
                    <a:pt x="416" y="521"/>
                  </a:cubicBezTo>
                  <a:cubicBezTo>
                    <a:pt x="417" y="521"/>
                    <a:pt x="418" y="521"/>
                    <a:pt x="418" y="522"/>
                  </a:cubicBezTo>
                  <a:cubicBezTo>
                    <a:pt x="417" y="524"/>
                    <a:pt x="417" y="524"/>
                    <a:pt x="419" y="524"/>
                  </a:cubicBezTo>
                  <a:cubicBezTo>
                    <a:pt x="420" y="524"/>
                    <a:pt x="420" y="524"/>
                    <a:pt x="421" y="525"/>
                  </a:cubicBezTo>
                  <a:cubicBezTo>
                    <a:pt x="422" y="525"/>
                    <a:pt x="423" y="525"/>
                    <a:pt x="424" y="525"/>
                  </a:cubicBezTo>
                  <a:cubicBezTo>
                    <a:pt x="424" y="525"/>
                    <a:pt x="424" y="524"/>
                    <a:pt x="424" y="524"/>
                  </a:cubicBezTo>
                  <a:cubicBezTo>
                    <a:pt x="424" y="524"/>
                    <a:pt x="424" y="524"/>
                    <a:pt x="425" y="524"/>
                  </a:cubicBezTo>
                  <a:cubicBezTo>
                    <a:pt x="425" y="524"/>
                    <a:pt x="425" y="524"/>
                    <a:pt x="425" y="524"/>
                  </a:cubicBezTo>
                  <a:cubicBezTo>
                    <a:pt x="425" y="523"/>
                    <a:pt x="426" y="522"/>
                    <a:pt x="427" y="521"/>
                  </a:cubicBezTo>
                  <a:cubicBezTo>
                    <a:pt x="427" y="521"/>
                    <a:pt x="427" y="520"/>
                    <a:pt x="427" y="520"/>
                  </a:cubicBezTo>
                  <a:cubicBezTo>
                    <a:pt x="429" y="519"/>
                    <a:pt x="430" y="520"/>
                    <a:pt x="432" y="520"/>
                  </a:cubicBezTo>
                  <a:cubicBezTo>
                    <a:pt x="432" y="518"/>
                    <a:pt x="434" y="518"/>
                    <a:pt x="436" y="518"/>
                  </a:cubicBezTo>
                  <a:cubicBezTo>
                    <a:pt x="437" y="518"/>
                    <a:pt x="437" y="517"/>
                    <a:pt x="438" y="517"/>
                  </a:cubicBezTo>
                  <a:cubicBezTo>
                    <a:pt x="439" y="516"/>
                    <a:pt x="439" y="516"/>
                    <a:pt x="439" y="515"/>
                  </a:cubicBezTo>
                  <a:cubicBezTo>
                    <a:pt x="439" y="515"/>
                    <a:pt x="440" y="514"/>
                    <a:pt x="441" y="514"/>
                  </a:cubicBezTo>
                  <a:cubicBezTo>
                    <a:pt x="442" y="513"/>
                    <a:pt x="443" y="514"/>
                    <a:pt x="444" y="514"/>
                  </a:cubicBezTo>
                  <a:cubicBezTo>
                    <a:pt x="444" y="514"/>
                    <a:pt x="445" y="513"/>
                    <a:pt x="445" y="512"/>
                  </a:cubicBezTo>
                  <a:cubicBezTo>
                    <a:pt x="445" y="512"/>
                    <a:pt x="446" y="512"/>
                    <a:pt x="446" y="511"/>
                  </a:cubicBezTo>
                  <a:cubicBezTo>
                    <a:pt x="447" y="511"/>
                    <a:pt x="447" y="511"/>
                    <a:pt x="448" y="511"/>
                  </a:cubicBezTo>
                  <a:cubicBezTo>
                    <a:pt x="448" y="511"/>
                    <a:pt x="449" y="510"/>
                    <a:pt x="449" y="510"/>
                  </a:cubicBezTo>
                  <a:cubicBezTo>
                    <a:pt x="450" y="510"/>
                    <a:pt x="451" y="510"/>
                    <a:pt x="452" y="510"/>
                  </a:cubicBezTo>
                  <a:cubicBezTo>
                    <a:pt x="453" y="510"/>
                    <a:pt x="454" y="510"/>
                    <a:pt x="455" y="510"/>
                  </a:cubicBezTo>
                  <a:cubicBezTo>
                    <a:pt x="455" y="509"/>
                    <a:pt x="456" y="509"/>
                    <a:pt x="456" y="509"/>
                  </a:cubicBezTo>
                  <a:cubicBezTo>
                    <a:pt x="457" y="509"/>
                    <a:pt x="457" y="509"/>
                    <a:pt x="457" y="509"/>
                  </a:cubicBezTo>
                  <a:cubicBezTo>
                    <a:pt x="458" y="510"/>
                    <a:pt x="459" y="510"/>
                    <a:pt x="460" y="510"/>
                  </a:cubicBezTo>
                  <a:cubicBezTo>
                    <a:pt x="460" y="510"/>
                    <a:pt x="463" y="511"/>
                    <a:pt x="462" y="512"/>
                  </a:cubicBezTo>
                  <a:cubicBezTo>
                    <a:pt x="462" y="512"/>
                    <a:pt x="461" y="513"/>
                    <a:pt x="461" y="513"/>
                  </a:cubicBezTo>
                  <a:cubicBezTo>
                    <a:pt x="460" y="513"/>
                    <a:pt x="459" y="513"/>
                    <a:pt x="459" y="514"/>
                  </a:cubicBezTo>
                  <a:cubicBezTo>
                    <a:pt x="459" y="515"/>
                    <a:pt x="460" y="515"/>
                    <a:pt x="460" y="515"/>
                  </a:cubicBezTo>
                  <a:cubicBezTo>
                    <a:pt x="461" y="516"/>
                    <a:pt x="462" y="516"/>
                    <a:pt x="462" y="516"/>
                  </a:cubicBezTo>
                  <a:cubicBezTo>
                    <a:pt x="463" y="516"/>
                    <a:pt x="463" y="517"/>
                    <a:pt x="463" y="517"/>
                  </a:cubicBezTo>
                  <a:cubicBezTo>
                    <a:pt x="465" y="516"/>
                    <a:pt x="466" y="516"/>
                    <a:pt x="467" y="515"/>
                  </a:cubicBezTo>
                  <a:cubicBezTo>
                    <a:pt x="468" y="515"/>
                    <a:pt x="470" y="514"/>
                    <a:pt x="471" y="514"/>
                  </a:cubicBezTo>
                  <a:cubicBezTo>
                    <a:pt x="471" y="513"/>
                    <a:pt x="472" y="514"/>
                    <a:pt x="472" y="514"/>
                  </a:cubicBezTo>
                  <a:cubicBezTo>
                    <a:pt x="471" y="515"/>
                    <a:pt x="468" y="516"/>
                    <a:pt x="467" y="517"/>
                  </a:cubicBezTo>
                  <a:cubicBezTo>
                    <a:pt x="468" y="517"/>
                    <a:pt x="470" y="516"/>
                    <a:pt x="471" y="516"/>
                  </a:cubicBezTo>
                  <a:cubicBezTo>
                    <a:pt x="472" y="515"/>
                    <a:pt x="474" y="515"/>
                    <a:pt x="475" y="514"/>
                  </a:cubicBezTo>
                  <a:cubicBezTo>
                    <a:pt x="475" y="514"/>
                    <a:pt x="476" y="514"/>
                    <a:pt x="476" y="514"/>
                  </a:cubicBezTo>
                  <a:cubicBezTo>
                    <a:pt x="477" y="515"/>
                    <a:pt x="477" y="515"/>
                    <a:pt x="478" y="515"/>
                  </a:cubicBezTo>
                  <a:cubicBezTo>
                    <a:pt x="480" y="514"/>
                    <a:pt x="481" y="515"/>
                    <a:pt x="482" y="515"/>
                  </a:cubicBezTo>
                  <a:cubicBezTo>
                    <a:pt x="484" y="515"/>
                    <a:pt x="485" y="515"/>
                    <a:pt x="487" y="515"/>
                  </a:cubicBezTo>
                  <a:cubicBezTo>
                    <a:pt x="489" y="515"/>
                    <a:pt x="490" y="515"/>
                    <a:pt x="492" y="515"/>
                  </a:cubicBezTo>
                  <a:cubicBezTo>
                    <a:pt x="493" y="515"/>
                    <a:pt x="494" y="515"/>
                    <a:pt x="495" y="515"/>
                  </a:cubicBezTo>
                  <a:cubicBezTo>
                    <a:pt x="495" y="514"/>
                    <a:pt x="496" y="514"/>
                    <a:pt x="496" y="514"/>
                  </a:cubicBezTo>
                  <a:cubicBezTo>
                    <a:pt x="497" y="514"/>
                    <a:pt x="497" y="515"/>
                    <a:pt x="498" y="515"/>
                  </a:cubicBezTo>
                  <a:cubicBezTo>
                    <a:pt x="498" y="515"/>
                    <a:pt x="498" y="515"/>
                    <a:pt x="498" y="515"/>
                  </a:cubicBezTo>
                  <a:cubicBezTo>
                    <a:pt x="499" y="514"/>
                    <a:pt x="499" y="514"/>
                    <a:pt x="499" y="514"/>
                  </a:cubicBezTo>
                  <a:cubicBezTo>
                    <a:pt x="499" y="513"/>
                    <a:pt x="499" y="513"/>
                    <a:pt x="499" y="512"/>
                  </a:cubicBezTo>
                  <a:cubicBezTo>
                    <a:pt x="499" y="511"/>
                    <a:pt x="499" y="511"/>
                    <a:pt x="500" y="511"/>
                  </a:cubicBezTo>
                  <a:cubicBezTo>
                    <a:pt x="500" y="509"/>
                    <a:pt x="499" y="509"/>
                    <a:pt x="498" y="508"/>
                  </a:cubicBezTo>
                  <a:cubicBezTo>
                    <a:pt x="498" y="508"/>
                    <a:pt x="497" y="508"/>
                    <a:pt x="497" y="507"/>
                  </a:cubicBezTo>
                  <a:cubicBezTo>
                    <a:pt x="497" y="507"/>
                    <a:pt x="497" y="506"/>
                    <a:pt x="496" y="506"/>
                  </a:cubicBezTo>
                  <a:cubicBezTo>
                    <a:pt x="495" y="507"/>
                    <a:pt x="494" y="507"/>
                    <a:pt x="493" y="507"/>
                  </a:cubicBezTo>
                  <a:cubicBezTo>
                    <a:pt x="492" y="507"/>
                    <a:pt x="492" y="506"/>
                    <a:pt x="490" y="506"/>
                  </a:cubicBezTo>
                  <a:cubicBezTo>
                    <a:pt x="490" y="505"/>
                    <a:pt x="490" y="505"/>
                    <a:pt x="489" y="504"/>
                  </a:cubicBezTo>
                  <a:cubicBezTo>
                    <a:pt x="488" y="504"/>
                    <a:pt x="487" y="504"/>
                    <a:pt x="486" y="503"/>
                  </a:cubicBezTo>
                  <a:cubicBezTo>
                    <a:pt x="485" y="503"/>
                    <a:pt x="486" y="502"/>
                    <a:pt x="486" y="502"/>
                  </a:cubicBezTo>
                  <a:cubicBezTo>
                    <a:pt x="486" y="500"/>
                    <a:pt x="485" y="500"/>
                    <a:pt x="484" y="499"/>
                  </a:cubicBezTo>
                  <a:cubicBezTo>
                    <a:pt x="484" y="499"/>
                    <a:pt x="484" y="498"/>
                    <a:pt x="484" y="498"/>
                  </a:cubicBezTo>
                  <a:cubicBezTo>
                    <a:pt x="484" y="497"/>
                    <a:pt x="484" y="497"/>
                    <a:pt x="484" y="496"/>
                  </a:cubicBezTo>
                  <a:cubicBezTo>
                    <a:pt x="484" y="496"/>
                    <a:pt x="484" y="496"/>
                    <a:pt x="484" y="496"/>
                  </a:cubicBezTo>
                  <a:cubicBezTo>
                    <a:pt x="484" y="496"/>
                    <a:pt x="484" y="496"/>
                    <a:pt x="484" y="495"/>
                  </a:cubicBezTo>
                  <a:cubicBezTo>
                    <a:pt x="484" y="495"/>
                    <a:pt x="484" y="494"/>
                    <a:pt x="484" y="493"/>
                  </a:cubicBezTo>
                  <a:cubicBezTo>
                    <a:pt x="485" y="493"/>
                    <a:pt x="484" y="492"/>
                    <a:pt x="484" y="492"/>
                  </a:cubicBezTo>
                  <a:cubicBezTo>
                    <a:pt x="483" y="491"/>
                    <a:pt x="483" y="490"/>
                    <a:pt x="484" y="489"/>
                  </a:cubicBezTo>
                  <a:cubicBezTo>
                    <a:pt x="485" y="489"/>
                    <a:pt x="485" y="488"/>
                    <a:pt x="485" y="487"/>
                  </a:cubicBezTo>
                  <a:cubicBezTo>
                    <a:pt x="485" y="487"/>
                    <a:pt x="485" y="487"/>
                    <a:pt x="485" y="486"/>
                  </a:cubicBezTo>
                  <a:cubicBezTo>
                    <a:pt x="486" y="485"/>
                    <a:pt x="487" y="484"/>
                    <a:pt x="487" y="483"/>
                  </a:cubicBezTo>
                  <a:cubicBezTo>
                    <a:pt x="488" y="482"/>
                    <a:pt x="487" y="481"/>
                    <a:pt x="488" y="480"/>
                  </a:cubicBezTo>
                  <a:cubicBezTo>
                    <a:pt x="488" y="480"/>
                    <a:pt x="489" y="479"/>
                    <a:pt x="489" y="478"/>
                  </a:cubicBezTo>
                  <a:cubicBezTo>
                    <a:pt x="489" y="478"/>
                    <a:pt x="489" y="477"/>
                    <a:pt x="489" y="477"/>
                  </a:cubicBezTo>
                  <a:cubicBezTo>
                    <a:pt x="490" y="476"/>
                    <a:pt x="491" y="476"/>
                    <a:pt x="493" y="475"/>
                  </a:cubicBezTo>
                  <a:cubicBezTo>
                    <a:pt x="494" y="474"/>
                    <a:pt x="496" y="474"/>
                    <a:pt x="497" y="473"/>
                  </a:cubicBezTo>
                  <a:cubicBezTo>
                    <a:pt x="498" y="473"/>
                    <a:pt x="499" y="472"/>
                    <a:pt x="499" y="473"/>
                  </a:cubicBezTo>
                  <a:cubicBezTo>
                    <a:pt x="501" y="473"/>
                    <a:pt x="499" y="474"/>
                    <a:pt x="500" y="476"/>
                  </a:cubicBezTo>
                  <a:cubicBezTo>
                    <a:pt x="501" y="476"/>
                    <a:pt x="501" y="477"/>
                    <a:pt x="502" y="477"/>
                  </a:cubicBezTo>
                  <a:cubicBezTo>
                    <a:pt x="502" y="478"/>
                    <a:pt x="502" y="479"/>
                    <a:pt x="503" y="479"/>
                  </a:cubicBezTo>
                  <a:cubicBezTo>
                    <a:pt x="504" y="480"/>
                    <a:pt x="505" y="480"/>
                    <a:pt x="505" y="481"/>
                  </a:cubicBezTo>
                  <a:cubicBezTo>
                    <a:pt x="505" y="484"/>
                    <a:pt x="509" y="485"/>
                    <a:pt x="510" y="483"/>
                  </a:cubicBezTo>
                  <a:cubicBezTo>
                    <a:pt x="511" y="482"/>
                    <a:pt x="512" y="482"/>
                    <a:pt x="512" y="481"/>
                  </a:cubicBezTo>
                  <a:cubicBezTo>
                    <a:pt x="512" y="480"/>
                    <a:pt x="513" y="479"/>
                    <a:pt x="513" y="479"/>
                  </a:cubicBezTo>
                  <a:cubicBezTo>
                    <a:pt x="513" y="478"/>
                    <a:pt x="514" y="478"/>
                    <a:pt x="514" y="477"/>
                  </a:cubicBezTo>
                  <a:cubicBezTo>
                    <a:pt x="515" y="476"/>
                    <a:pt x="514" y="476"/>
                    <a:pt x="514" y="475"/>
                  </a:cubicBezTo>
                  <a:cubicBezTo>
                    <a:pt x="514" y="474"/>
                    <a:pt x="514" y="474"/>
                    <a:pt x="514" y="473"/>
                  </a:cubicBezTo>
                  <a:cubicBezTo>
                    <a:pt x="514" y="472"/>
                    <a:pt x="514" y="472"/>
                    <a:pt x="514" y="472"/>
                  </a:cubicBezTo>
                  <a:cubicBezTo>
                    <a:pt x="514" y="472"/>
                    <a:pt x="514" y="471"/>
                    <a:pt x="514" y="471"/>
                  </a:cubicBezTo>
                  <a:cubicBezTo>
                    <a:pt x="515" y="471"/>
                    <a:pt x="515" y="471"/>
                    <a:pt x="515" y="471"/>
                  </a:cubicBezTo>
                  <a:cubicBezTo>
                    <a:pt x="515" y="471"/>
                    <a:pt x="515" y="471"/>
                    <a:pt x="515" y="471"/>
                  </a:cubicBezTo>
                  <a:cubicBezTo>
                    <a:pt x="515" y="471"/>
                    <a:pt x="514" y="471"/>
                    <a:pt x="514" y="472"/>
                  </a:cubicBezTo>
                  <a:cubicBezTo>
                    <a:pt x="514" y="472"/>
                    <a:pt x="514" y="472"/>
                    <a:pt x="514" y="472"/>
                  </a:cubicBezTo>
                  <a:cubicBezTo>
                    <a:pt x="514" y="471"/>
                    <a:pt x="514" y="471"/>
                    <a:pt x="514" y="471"/>
                  </a:cubicBezTo>
                  <a:cubicBezTo>
                    <a:pt x="514" y="470"/>
                    <a:pt x="514" y="469"/>
                    <a:pt x="515" y="468"/>
                  </a:cubicBezTo>
                  <a:cubicBezTo>
                    <a:pt x="516" y="467"/>
                    <a:pt x="516" y="466"/>
                    <a:pt x="515" y="465"/>
                  </a:cubicBezTo>
                  <a:cubicBezTo>
                    <a:pt x="515" y="465"/>
                    <a:pt x="515" y="464"/>
                    <a:pt x="515" y="464"/>
                  </a:cubicBezTo>
                  <a:cubicBezTo>
                    <a:pt x="515" y="464"/>
                    <a:pt x="513" y="465"/>
                    <a:pt x="513" y="465"/>
                  </a:cubicBezTo>
                  <a:cubicBezTo>
                    <a:pt x="512" y="465"/>
                    <a:pt x="512" y="467"/>
                    <a:pt x="511" y="467"/>
                  </a:cubicBezTo>
                  <a:cubicBezTo>
                    <a:pt x="511" y="467"/>
                    <a:pt x="510" y="466"/>
                    <a:pt x="510" y="466"/>
                  </a:cubicBezTo>
                  <a:cubicBezTo>
                    <a:pt x="510" y="465"/>
                    <a:pt x="509" y="465"/>
                    <a:pt x="508" y="464"/>
                  </a:cubicBezTo>
                  <a:cubicBezTo>
                    <a:pt x="508" y="464"/>
                    <a:pt x="507" y="463"/>
                    <a:pt x="507" y="462"/>
                  </a:cubicBezTo>
                  <a:cubicBezTo>
                    <a:pt x="506" y="462"/>
                    <a:pt x="505" y="462"/>
                    <a:pt x="504" y="463"/>
                  </a:cubicBezTo>
                  <a:cubicBezTo>
                    <a:pt x="503" y="463"/>
                    <a:pt x="502" y="462"/>
                    <a:pt x="502" y="463"/>
                  </a:cubicBezTo>
                  <a:cubicBezTo>
                    <a:pt x="502" y="464"/>
                    <a:pt x="501" y="464"/>
                    <a:pt x="501" y="465"/>
                  </a:cubicBezTo>
                  <a:cubicBezTo>
                    <a:pt x="500" y="465"/>
                    <a:pt x="499" y="466"/>
                    <a:pt x="498" y="467"/>
                  </a:cubicBezTo>
                  <a:cubicBezTo>
                    <a:pt x="498" y="467"/>
                    <a:pt x="497" y="467"/>
                    <a:pt x="497" y="467"/>
                  </a:cubicBezTo>
                  <a:cubicBezTo>
                    <a:pt x="496" y="468"/>
                    <a:pt x="496" y="468"/>
                    <a:pt x="495" y="469"/>
                  </a:cubicBezTo>
                  <a:cubicBezTo>
                    <a:pt x="495" y="470"/>
                    <a:pt x="495" y="471"/>
                    <a:pt x="494" y="471"/>
                  </a:cubicBezTo>
                  <a:cubicBezTo>
                    <a:pt x="493" y="471"/>
                    <a:pt x="492" y="471"/>
                    <a:pt x="492" y="471"/>
                  </a:cubicBezTo>
                  <a:cubicBezTo>
                    <a:pt x="491" y="470"/>
                    <a:pt x="492" y="469"/>
                    <a:pt x="493" y="469"/>
                  </a:cubicBezTo>
                  <a:cubicBezTo>
                    <a:pt x="493" y="468"/>
                    <a:pt x="495" y="467"/>
                    <a:pt x="493" y="466"/>
                  </a:cubicBezTo>
                  <a:cubicBezTo>
                    <a:pt x="493" y="466"/>
                    <a:pt x="492" y="466"/>
                    <a:pt x="492" y="466"/>
                  </a:cubicBezTo>
                  <a:cubicBezTo>
                    <a:pt x="492" y="465"/>
                    <a:pt x="491" y="465"/>
                    <a:pt x="492" y="464"/>
                  </a:cubicBezTo>
                  <a:cubicBezTo>
                    <a:pt x="492" y="464"/>
                    <a:pt x="492" y="463"/>
                    <a:pt x="492" y="462"/>
                  </a:cubicBezTo>
                  <a:cubicBezTo>
                    <a:pt x="492" y="462"/>
                    <a:pt x="492" y="462"/>
                    <a:pt x="492" y="461"/>
                  </a:cubicBezTo>
                  <a:cubicBezTo>
                    <a:pt x="492" y="461"/>
                    <a:pt x="493" y="461"/>
                    <a:pt x="493" y="461"/>
                  </a:cubicBezTo>
                  <a:cubicBezTo>
                    <a:pt x="494" y="462"/>
                    <a:pt x="496" y="460"/>
                    <a:pt x="497" y="460"/>
                  </a:cubicBezTo>
                  <a:cubicBezTo>
                    <a:pt x="497" y="460"/>
                    <a:pt x="498" y="460"/>
                    <a:pt x="498" y="460"/>
                  </a:cubicBezTo>
                  <a:cubicBezTo>
                    <a:pt x="498" y="460"/>
                    <a:pt x="499" y="460"/>
                    <a:pt x="499" y="460"/>
                  </a:cubicBezTo>
                  <a:cubicBezTo>
                    <a:pt x="500" y="460"/>
                    <a:pt x="501" y="460"/>
                    <a:pt x="502" y="460"/>
                  </a:cubicBezTo>
                  <a:cubicBezTo>
                    <a:pt x="503" y="459"/>
                    <a:pt x="504" y="459"/>
                    <a:pt x="504" y="460"/>
                  </a:cubicBezTo>
                  <a:cubicBezTo>
                    <a:pt x="505" y="460"/>
                    <a:pt x="505" y="460"/>
                    <a:pt x="505" y="460"/>
                  </a:cubicBezTo>
                  <a:cubicBezTo>
                    <a:pt x="506" y="461"/>
                    <a:pt x="506" y="461"/>
                    <a:pt x="507" y="461"/>
                  </a:cubicBezTo>
                  <a:cubicBezTo>
                    <a:pt x="508" y="461"/>
                    <a:pt x="509" y="460"/>
                    <a:pt x="510" y="459"/>
                  </a:cubicBezTo>
                  <a:cubicBezTo>
                    <a:pt x="508" y="459"/>
                    <a:pt x="507" y="459"/>
                    <a:pt x="506" y="458"/>
                  </a:cubicBezTo>
                  <a:cubicBezTo>
                    <a:pt x="506" y="458"/>
                    <a:pt x="506" y="458"/>
                    <a:pt x="506" y="458"/>
                  </a:cubicBezTo>
                  <a:cubicBezTo>
                    <a:pt x="506" y="457"/>
                    <a:pt x="506" y="457"/>
                    <a:pt x="506" y="456"/>
                  </a:cubicBezTo>
                  <a:cubicBezTo>
                    <a:pt x="506" y="456"/>
                    <a:pt x="506" y="455"/>
                    <a:pt x="506" y="455"/>
                  </a:cubicBezTo>
                  <a:cubicBezTo>
                    <a:pt x="506" y="454"/>
                    <a:pt x="506" y="453"/>
                    <a:pt x="507" y="453"/>
                  </a:cubicBezTo>
                  <a:cubicBezTo>
                    <a:pt x="507" y="452"/>
                    <a:pt x="507" y="452"/>
                    <a:pt x="508" y="452"/>
                  </a:cubicBezTo>
                  <a:cubicBezTo>
                    <a:pt x="508" y="451"/>
                    <a:pt x="508" y="451"/>
                    <a:pt x="508" y="451"/>
                  </a:cubicBezTo>
                  <a:cubicBezTo>
                    <a:pt x="509" y="450"/>
                    <a:pt x="509" y="450"/>
                    <a:pt x="510" y="450"/>
                  </a:cubicBezTo>
                  <a:cubicBezTo>
                    <a:pt x="511" y="449"/>
                    <a:pt x="512" y="450"/>
                    <a:pt x="513" y="449"/>
                  </a:cubicBezTo>
                  <a:cubicBezTo>
                    <a:pt x="513" y="448"/>
                    <a:pt x="513" y="448"/>
                    <a:pt x="513" y="448"/>
                  </a:cubicBezTo>
                  <a:cubicBezTo>
                    <a:pt x="514" y="448"/>
                    <a:pt x="514" y="448"/>
                    <a:pt x="514" y="448"/>
                  </a:cubicBezTo>
                  <a:cubicBezTo>
                    <a:pt x="515" y="448"/>
                    <a:pt x="515" y="448"/>
                    <a:pt x="515" y="448"/>
                  </a:cubicBezTo>
                  <a:cubicBezTo>
                    <a:pt x="516" y="447"/>
                    <a:pt x="517" y="448"/>
                    <a:pt x="517" y="447"/>
                  </a:cubicBezTo>
                  <a:cubicBezTo>
                    <a:pt x="518" y="446"/>
                    <a:pt x="520" y="448"/>
                    <a:pt x="521" y="447"/>
                  </a:cubicBezTo>
                  <a:cubicBezTo>
                    <a:pt x="522" y="447"/>
                    <a:pt x="522" y="447"/>
                    <a:pt x="522" y="447"/>
                  </a:cubicBezTo>
                  <a:cubicBezTo>
                    <a:pt x="524" y="447"/>
                    <a:pt x="524" y="446"/>
                    <a:pt x="525" y="445"/>
                  </a:cubicBezTo>
                  <a:cubicBezTo>
                    <a:pt x="525" y="445"/>
                    <a:pt x="526" y="444"/>
                    <a:pt x="527" y="445"/>
                  </a:cubicBezTo>
                  <a:cubicBezTo>
                    <a:pt x="528" y="446"/>
                    <a:pt x="529" y="446"/>
                    <a:pt x="530" y="446"/>
                  </a:cubicBezTo>
                  <a:cubicBezTo>
                    <a:pt x="531" y="446"/>
                    <a:pt x="532" y="446"/>
                    <a:pt x="533" y="446"/>
                  </a:cubicBezTo>
                  <a:cubicBezTo>
                    <a:pt x="533" y="446"/>
                    <a:pt x="535" y="446"/>
                    <a:pt x="535" y="446"/>
                  </a:cubicBezTo>
                  <a:cubicBezTo>
                    <a:pt x="535" y="447"/>
                    <a:pt x="536" y="447"/>
                    <a:pt x="536" y="448"/>
                  </a:cubicBezTo>
                  <a:cubicBezTo>
                    <a:pt x="537" y="449"/>
                    <a:pt x="539" y="450"/>
                    <a:pt x="540" y="449"/>
                  </a:cubicBezTo>
                  <a:cubicBezTo>
                    <a:pt x="542" y="448"/>
                    <a:pt x="543" y="449"/>
                    <a:pt x="545" y="449"/>
                  </a:cubicBezTo>
                  <a:cubicBezTo>
                    <a:pt x="545" y="449"/>
                    <a:pt x="546" y="449"/>
                    <a:pt x="547" y="449"/>
                  </a:cubicBezTo>
                  <a:cubicBezTo>
                    <a:pt x="547" y="449"/>
                    <a:pt x="547" y="449"/>
                    <a:pt x="547" y="449"/>
                  </a:cubicBezTo>
                  <a:cubicBezTo>
                    <a:pt x="547" y="449"/>
                    <a:pt x="547" y="450"/>
                    <a:pt x="548" y="450"/>
                  </a:cubicBezTo>
                  <a:cubicBezTo>
                    <a:pt x="547" y="450"/>
                    <a:pt x="547" y="450"/>
                    <a:pt x="547" y="450"/>
                  </a:cubicBezTo>
                  <a:cubicBezTo>
                    <a:pt x="547" y="451"/>
                    <a:pt x="545" y="451"/>
                    <a:pt x="545" y="452"/>
                  </a:cubicBezTo>
                  <a:cubicBezTo>
                    <a:pt x="545" y="452"/>
                    <a:pt x="545" y="453"/>
                    <a:pt x="545" y="454"/>
                  </a:cubicBezTo>
                  <a:cubicBezTo>
                    <a:pt x="545" y="454"/>
                    <a:pt x="545" y="454"/>
                    <a:pt x="545" y="455"/>
                  </a:cubicBezTo>
                  <a:cubicBezTo>
                    <a:pt x="544" y="455"/>
                    <a:pt x="544" y="455"/>
                    <a:pt x="544" y="455"/>
                  </a:cubicBezTo>
                  <a:cubicBezTo>
                    <a:pt x="543" y="455"/>
                    <a:pt x="542" y="455"/>
                    <a:pt x="542" y="456"/>
                  </a:cubicBezTo>
                  <a:cubicBezTo>
                    <a:pt x="541" y="456"/>
                    <a:pt x="541" y="456"/>
                    <a:pt x="541" y="456"/>
                  </a:cubicBezTo>
                  <a:cubicBezTo>
                    <a:pt x="541" y="456"/>
                    <a:pt x="540" y="456"/>
                    <a:pt x="540" y="456"/>
                  </a:cubicBezTo>
                  <a:cubicBezTo>
                    <a:pt x="539" y="456"/>
                    <a:pt x="539" y="456"/>
                    <a:pt x="539" y="457"/>
                  </a:cubicBezTo>
                  <a:cubicBezTo>
                    <a:pt x="538" y="457"/>
                    <a:pt x="538" y="458"/>
                    <a:pt x="539" y="459"/>
                  </a:cubicBezTo>
                  <a:cubicBezTo>
                    <a:pt x="539" y="460"/>
                    <a:pt x="540" y="461"/>
                    <a:pt x="540" y="463"/>
                  </a:cubicBezTo>
                  <a:cubicBezTo>
                    <a:pt x="540" y="463"/>
                    <a:pt x="539" y="464"/>
                    <a:pt x="540" y="465"/>
                  </a:cubicBezTo>
                  <a:cubicBezTo>
                    <a:pt x="541" y="465"/>
                    <a:pt x="541" y="464"/>
                    <a:pt x="542" y="464"/>
                  </a:cubicBezTo>
                  <a:cubicBezTo>
                    <a:pt x="542" y="465"/>
                    <a:pt x="542" y="465"/>
                    <a:pt x="543" y="466"/>
                  </a:cubicBezTo>
                  <a:cubicBezTo>
                    <a:pt x="543" y="466"/>
                    <a:pt x="543" y="467"/>
                    <a:pt x="543" y="467"/>
                  </a:cubicBezTo>
                  <a:cubicBezTo>
                    <a:pt x="543" y="468"/>
                    <a:pt x="543" y="468"/>
                    <a:pt x="543" y="468"/>
                  </a:cubicBezTo>
                  <a:cubicBezTo>
                    <a:pt x="543" y="469"/>
                    <a:pt x="544" y="469"/>
                    <a:pt x="544" y="469"/>
                  </a:cubicBezTo>
                  <a:cubicBezTo>
                    <a:pt x="544" y="470"/>
                    <a:pt x="544" y="470"/>
                    <a:pt x="544" y="471"/>
                  </a:cubicBezTo>
                  <a:cubicBezTo>
                    <a:pt x="544" y="471"/>
                    <a:pt x="545" y="472"/>
                    <a:pt x="545" y="472"/>
                  </a:cubicBezTo>
                  <a:cubicBezTo>
                    <a:pt x="546" y="472"/>
                    <a:pt x="546" y="472"/>
                    <a:pt x="546" y="472"/>
                  </a:cubicBezTo>
                  <a:cubicBezTo>
                    <a:pt x="546" y="472"/>
                    <a:pt x="546" y="472"/>
                    <a:pt x="547" y="472"/>
                  </a:cubicBezTo>
                  <a:cubicBezTo>
                    <a:pt x="547" y="472"/>
                    <a:pt x="547" y="472"/>
                    <a:pt x="547" y="472"/>
                  </a:cubicBezTo>
                  <a:cubicBezTo>
                    <a:pt x="546" y="474"/>
                    <a:pt x="545" y="475"/>
                    <a:pt x="544" y="475"/>
                  </a:cubicBezTo>
                  <a:cubicBezTo>
                    <a:pt x="543" y="476"/>
                    <a:pt x="543" y="477"/>
                    <a:pt x="543" y="478"/>
                  </a:cubicBezTo>
                  <a:cubicBezTo>
                    <a:pt x="543" y="478"/>
                    <a:pt x="543" y="478"/>
                    <a:pt x="543" y="478"/>
                  </a:cubicBezTo>
                  <a:cubicBezTo>
                    <a:pt x="543" y="478"/>
                    <a:pt x="543" y="478"/>
                    <a:pt x="543" y="478"/>
                  </a:cubicBezTo>
                  <a:cubicBezTo>
                    <a:pt x="543" y="478"/>
                    <a:pt x="543" y="478"/>
                    <a:pt x="543" y="478"/>
                  </a:cubicBezTo>
                  <a:cubicBezTo>
                    <a:pt x="543" y="478"/>
                    <a:pt x="543" y="478"/>
                    <a:pt x="543" y="478"/>
                  </a:cubicBezTo>
                  <a:cubicBezTo>
                    <a:pt x="543" y="478"/>
                    <a:pt x="543" y="478"/>
                    <a:pt x="543" y="478"/>
                  </a:cubicBezTo>
                  <a:cubicBezTo>
                    <a:pt x="544" y="478"/>
                    <a:pt x="544" y="479"/>
                    <a:pt x="544" y="479"/>
                  </a:cubicBezTo>
                  <a:cubicBezTo>
                    <a:pt x="544" y="479"/>
                    <a:pt x="544" y="479"/>
                    <a:pt x="544" y="479"/>
                  </a:cubicBezTo>
                  <a:cubicBezTo>
                    <a:pt x="544" y="479"/>
                    <a:pt x="544" y="479"/>
                    <a:pt x="544" y="480"/>
                  </a:cubicBezTo>
                  <a:cubicBezTo>
                    <a:pt x="544" y="480"/>
                    <a:pt x="544" y="480"/>
                    <a:pt x="544" y="480"/>
                  </a:cubicBezTo>
                  <a:cubicBezTo>
                    <a:pt x="545" y="480"/>
                    <a:pt x="544" y="480"/>
                    <a:pt x="544" y="481"/>
                  </a:cubicBezTo>
                  <a:cubicBezTo>
                    <a:pt x="544" y="481"/>
                    <a:pt x="544" y="481"/>
                    <a:pt x="544" y="481"/>
                  </a:cubicBezTo>
                  <a:cubicBezTo>
                    <a:pt x="544" y="481"/>
                    <a:pt x="544" y="482"/>
                    <a:pt x="544" y="482"/>
                  </a:cubicBezTo>
                  <a:cubicBezTo>
                    <a:pt x="545" y="483"/>
                    <a:pt x="545" y="483"/>
                    <a:pt x="545" y="484"/>
                  </a:cubicBezTo>
                  <a:cubicBezTo>
                    <a:pt x="544" y="484"/>
                    <a:pt x="544" y="485"/>
                    <a:pt x="545" y="485"/>
                  </a:cubicBezTo>
                  <a:cubicBezTo>
                    <a:pt x="545" y="485"/>
                    <a:pt x="545" y="485"/>
                    <a:pt x="545" y="486"/>
                  </a:cubicBezTo>
                  <a:cubicBezTo>
                    <a:pt x="545" y="486"/>
                    <a:pt x="545" y="486"/>
                    <a:pt x="545" y="486"/>
                  </a:cubicBezTo>
                  <a:cubicBezTo>
                    <a:pt x="546" y="486"/>
                    <a:pt x="546" y="487"/>
                    <a:pt x="546" y="488"/>
                  </a:cubicBezTo>
                  <a:cubicBezTo>
                    <a:pt x="546" y="488"/>
                    <a:pt x="546" y="489"/>
                    <a:pt x="547" y="489"/>
                  </a:cubicBezTo>
                  <a:cubicBezTo>
                    <a:pt x="547" y="489"/>
                    <a:pt x="547" y="490"/>
                    <a:pt x="547" y="491"/>
                  </a:cubicBezTo>
                  <a:cubicBezTo>
                    <a:pt x="547" y="491"/>
                    <a:pt x="548" y="492"/>
                    <a:pt x="548" y="492"/>
                  </a:cubicBezTo>
                  <a:cubicBezTo>
                    <a:pt x="549" y="495"/>
                    <a:pt x="549" y="495"/>
                    <a:pt x="548" y="495"/>
                  </a:cubicBezTo>
                  <a:cubicBezTo>
                    <a:pt x="548" y="495"/>
                    <a:pt x="548" y="495"/>
                    <a:pt x="548" y="495"/>
                  </a:cubicBezTo>
                  <a:cubicBezTo>
                    <a:pt x="548" y="495"/>
                    <a:pt x="548" y="495"/>
                    <a:pt x="548" y="495"/>
                  </a:cubicBezTo>
                  <a:cubicBezTo>
                    <a:pt x="549" y="495"/>
                    <a:pt x="549" y="495"/>
                    <a:pt x="549" y="495"/>
                  </a:cubicBezTo>
                  <a:cubicBezTo>
                    <a:pt x="549" y="495"/>
                    <a:pt x="550" y="495"/>
                    <a:pt x="550" y="495"/>
                  </a:cubicBezTo>
                  <a:cubicBezTo>
                    <a:pt x="551" y="495"/>
                    <a:pt x="551" y="495"/>
                    <a:pt x="552" y="495"/>
                  </a:cubicBezTo>
                  <a:cubicBezTo>
                    <a:pt x="552" y="495"/>
                    <a:pt x="552" y="495"/>
                    <a:pt x="552" y="495"/>
                  </a:cubicBezTo>
                  <a:cubicBezTo>
                    <a:pt x="553" y="495"/>
                    <a:pt x="553" y="495"/>
                    <a:pt x="553" y="495"/>
                  </a:cubicBezTo>
                  <a:cubicBezTo>
                    <a:pt x="553" y="495"/>
                    <a:pt x="553" y="495"/>
                    <a:pt x="553" y="495"/>
                  </a:cubicBezTo>
                  <a:cubicBezTo>
                    <a:pt x="553" y="496"/>
                    <a:pt x="554" y="497"/>
                    <a:pt x="555" y="497"/>
                  </a:cubicBezTo>
                  <a:cubicBezTo>
                    <a:pt x="555" y="497"/>
                    <a:pt x="555" y="498"/>
                    <a:pt x="555" y="498"/>
                  </a:cubicBezTo>
                  <a:cubicBezTo>
                    <a:pt x="556" y="498"/>
                    <a:pt x="556" y="497"/>
                    <a:pt x="557" y="497"/>
                  </a:cubicBezTo>
                  <a:cubicBezTo>
                    <a:pt x="557" y="497"/>
                    <a:pt x="558" y="497"/>
                    <a:pt x="558" y="497"/>
                  </a:cubicBezTo>
                  <a:cubicBezTo>
                    <a:pt x="558" y="497"/>
                    <a:pt x="558" y="497"/>
                    <a:pt x="558" y="497"/>
                  </a:cubicBezTo>
                  <a:cubicBezTo>
                    <a:pt x="558" y="497"/>
                    <a:pt x="558" y="497"/>
                    <a:pt x="558" y="497"/>
                  </a:cubicBezTo>
                  <a:cubicBezTo>
                    <a:pt x="559" y="497"/>
                    <a:pt x="559" y="498"/>
                    <a:pt x="559" y="499"/>
                  </a:cubicBezTo>
                  <a:cubicBezTo>
                    <a:pt x="560" y="499"/>
                    <a:pt x="560" y="499"/>
                    <a:pt x="560" y="499"/>
                  </a:cubicBezTo>
                  <a:cubicBezTo>
                    <a:pt x="560" y="500"/>
                    <a:pt x="560" y="500"/>
                    <a:pt x="561" y="500"/>
                  </a:cubicBezTo>
                  <a:cubicBezTo>
                    <a:pt x="561" y="500"/>
                    <a:pt x="562" y="500"/>
                    <a:pt x="562" y="499"/>
                  </a:cubicBezTo>
                  <a:cubicBezTo>
                    <a:pt x="563" y="499"/>
                    <a:pt x="563" y="499"/>
                    <a:pt x="563" y="499"/>
                  </a:cubicBezTo>
                  <a:cubicBezTo>
                    <a:pt x="564" y="499"/>
                    <a:pt x="565" y="498"/>
                    <a:pt x="566" y="498"/>
                  </a:cubicBezTo>
                  <a:cubicBezTo>
                    <a:pt x="566" y="498"/>
                    <a:pt x="567" y="498"/>
                    <a:pt x="567" y="499"/>
                  </a:cubicBezTo>
                  <a:cubicBezTo>
                    <a:pt x="567" y="499"/>
                    <a:pt x="568" y="499"/>
                    <a:pt x="568" y="499"/>
                  </a:cubicBezTo>
                  <a:cubicBezTo>
                    <a:pt x="569" y="499"/>
                    <a:pt x="570" y="500"/>
                    <a:pt x="571" y="500"/>
                  </a:cubicBezTo>
                  <a:cubicBezTo>
                    <a:pt x="572" y="500"/>
                    <a:pt x="573" y="501"/>
                    <a:pt x="573" y="502"/>
                  </a:cubicBezTo>
                  <a:cubicBezTo>
                    <a:pt x="573" y="502"/>
                    <a:pt x="573" y="502"/>
                    <a:pt x="573" y="502"/>
                  </a:cubicBezTo>
                  <a:cubicBezTo>
                    <a:pt x="573" y="502"/>
                    <a:pt x="573" y="502"/>
                    <a:pt x="573" y="502"/>
                  </a:cubicBezTo>
                  <a:cubicBezTo>
                    <a:pt x="573" y="502"/>
                    <a:pt x="573" y="502"/>
                    <a:pt x="573" y="502"/>
                  </a:cubicBezTo>
                  <a:cubicBezTo>
                    <a:pt x="573" y="503"/>
                    <a:pt x="573" y="503"/>
                    <a:pt x="573" y="504"/>
                  </a:cubicBezTo>
                  <a:cubicBezTo>
                    <a:pt x="573" y="504"/>
                    <a:pt x="573" y="505"/>
                    <a:pt x="573" y="505"/>
                  </a:cubicBezTo>
                  <a:cubicBezTo>
                    <a:pt x="573" y="506"/>
                    <a:pt x="573" y="506"/>
                    <a:pt x="573" y="506"/>
                  </a:cubicBezTo>
                  <a:cubicBezTo>
                    <a:pt x="573" y="506"/>
                    <a:pt x="574" y="506"/>
                    <a:pt x="574" y="506"/>
                  </a:cubicBezTo>
                  <a:cubicBezTo>
                    <a:pt x="574" y="507"/>
                    <a:pt x="575" y="507"/>
                    <a:pt x="575" y="508"/>
                  </a:cubicBezTo>
                  <a:cubicBezTo>
                    <a:pt x="574" y="509"/>
                    <a:pt x="575" y="510"/>
                    <a:pt x="575" y="511"/>
                  </a:cubicBezTo>
                  <a:cubicBezTo>
                    <a:pt x="576" y="512"/>
                    <a:pt x="576" y="513"/>
                    <a:pt x="577" y="514"/>
                  </a:cubicBezTo>
                  <a:cubicBezTo>
                    <a:pt x="577" y="514"/>
                    <a:pt x="577" y="514"/>
                    <a:pt x="577" y="515"/>
                  </a:cubicBezTo>
                  <a:cubicBezTo>
                    <a:pt x="577" y="515"/>
                    <a:pt x="577" y="516"/>
                    <a:pt x="577" y="516"/>
                  </a:cubicBezTo>
                  <a:cubicBezTo>
                    <a:pt x="577" y="516"/>
                    <a:pt x="577" y="516"/>
                    <a:pt x="578" y="517"/>
                  </a:cubicBezTo>
                  <a:cubicBezTo>
                    <a:pt x="578" y="517"/>
                    <a:pt x="578" y="517"/>
                    <a:pt x="578" y="517"/>
                  </a:cubicBezTo>
                  <a:cubicBezTo>
                    <a:pt x="579" y="517"/>
                    <a:pt x="579" y="518"/>
                    <a:pt x="579" y="518"/>
                  </a:cubicBezTo>
                  <a:cubicBezTo>
                    <a:pt x="579" y="518"/>
                    <a:pt x="579" y="519"/>
                    <a:pt x="579" y="519"/>
                  </a:cubicBezTo>
                  <a:cubicBezTo>
                    <a:pt x="579" y="519"/>
                    <a:pt x="580" y="519"/>
                    <a:pt x="580" y="519"/>
                  </a:cubicBezTo>
                  <a:cubicBezTo>
                    <a:pt x="580" y="520"/>
                    <a:pt x="581" y="520"/>
                    <a:pt x="581" y="521"/>
                  </a:cubicBezTo>
                  <a:cubicBezTo>
                    <a:pt x="581" y="521"/>
                    <a:pt x="581" y="521"/>
                    <a:pt x="581" y="522"/>
                  </a:cubicBezTo>
                  <a:cubicBezTo>
                    <a:pt x="581" y="522"/>
                    <a:pt x="581" y="522"/>
                    <a:pt x="581" y="522"/>
                  </a:cubicBezTo>
                  <a:cubicBezTo>
                    <a:pt x="582" y="523"/>
                    <a:pt x="582" y="523"/>
                    <a:pt x="583" y="524"/>
                  </a:cubicBezTo>
                  <a:cubicBezTo>
                    <a:pt x="584" y="524"/>
                    <a:pt x="584" y="524"/>
                    <a:pt x="585" y="524"/>
                  </a:cubicBezTo>
                  <a:cubicBezTo>
                    <a:pt x="585" y="525"/>
                    <a:pt x="586" y="525"/>
                    <a:pt x="586" y="525"/>
                  </a:cubicBezTo>
                  <a:cubicBezTo>
                    <a:pt x="587" y="526"/>
                    <a:pt x="589" y="527"/>
                    <a:pt x="589" y="528"/>
                  </a:cubicBezTo>
                  <a:cubicBezTo>
                    <a:pt x="589" y="529"/>
                    <a:pt x="588" y="530"/>
                    <a:pt x="589" y="530"/>
                  </a:cubicBezTo>
                  <a:cubicBezTo>
                    <a:pt x="589" y="530"/>
                    <a:pt x="589" y="530"/>
                    <a:pt x="589" y="530"/>
                  </a:cubicBezTo>
                  <a:cubicBezTo>
                    <a:pt x="590" y="530"/>
                    <a:pt x="590" y="531"/>
                    <a:pt x="590" y="531"/>
                  </a:cubicBezTo>
                  <a:cubicBezTo>
                    <a:pt x="590" y="531"/>
                    <a:pt x="590" y="531"/>
                    <a:pt x="590" y="531"/>
                  </a:cubicBezTo>
                  <a:cubicBezTo>
                    <a:pt x="590" y="531"/>
                    <a:pt x="590" y="531"/>
                    <a:pt x="590" y="531"/>
                  </a:cubicBezTo>
                  <a:cubicBezTo>
                    <a:pt x="590" y="531"/>
                    <a:pt x="590" y="531"/>
                    <a:pt x="590" y="531"/>
                  </a:cubicBezTo>
                  <a:cubicBezTo>
                    <a:pt x="590" y="531"/>
                    <a:pt x="590" y="531"/>
                    <a:pt x="590" y="531"/>
                  </a:cubicBezTo>
                  <a:cubicBezTo>
                    <a:pt x="590" y="532"/>
                    <a:pt x="590" y="532"/>
                    <a:pt x="590" y="532"/>
                  </a:cubicBezTo>
                  <a:cubicBezTo>
                    <a:pt x="589" y="532"/>
                    <a:pt x="589" y="532"/>
                    <a:pt x="589" y="533"/>
                  </a:cubicBezTo>
                  <a:cubicBezTo>
                    <a:pt x="589" y="533"/>
                    <a:pt x="589" y="533"/>
                    <a:pt x="589" y="533"/>
                  </a:cubicBezTo>
                  <a:cubicBezTo>
                    <a:pt x="588" y="533"/>
                    <a:pt x="588" y="534"/>
                    <a:pt x="586" y="535"/>
                  </a:cubicBezTo>
                  <a:cubicBezTo>
                    <a:pt x="586" y="535"/>
                    <a:pt x="586" y="535"/>
                    <a:pt x="586" y="535"/>
                  </a:cubicBezTo>
                  <a:cubicBezTo>
                    <a:pt x="586" y="535"/>
                    <a:pt x="586" y="535"/>
                    <a:pt x="585" y="535"/>
                  </a:cubicBezTo>
                  <a:cubicBezTo>
                    <a:pt x="585" y="535"/>
                    <a:pt x="585" y="535"/>
                    <a:pt x="585" y="535"/>
                  </a:cubicBezTo>
                  <a:cubicBezTo>
                    <a:pt x="585" y="535"/>
                    <a:pt x="585" y="535"/>
                    <a:pt x="585" y="535"/>
                  </a:cubicBezTo>
                  <a:cubicBezTo>
                    <a:pt x="585" y="535"/>
                    <a:pt x="584" y="535"/>
                    <a:pt x="584" y="535"/>
                  </a:cubicBezTo>
                  <a:cubicBezTo>
                    <a:pt x="584" y="535"/>
                    <a:pt x="584" y="535"/>
                    <a:pt x="584" y="535"/>
                  </a:cubicBezTo>
                  <a:cubicBezTo>
                    <a:pt x="584" y="535"/>
                    <a:pt x="583" y="536"/>
                    <a:pt x="583" y="536"/>
                  </a:cubicBezTo>
                  <a:cubicBezTo>
                    <a:pt x="582" y="536"/>
                    <a:pt x="582" y="535"/>
                    <a:pt x="582" y="535"/>
                  </a:cubicBezTo>
                  <a:cubicBezTo>
                    <a:pt x="581" y="534"/>
                    <a:pt x="581" y="534"/>
                    <a:pt x="581" y="534"/>
                  </a:cubicBezTo>
                  <a:cubicBezTo>
                    <a:pt x="581" y="534"/>
                    <a:pt x="581" y="534"/>
                    <a:pt x="581" y="534"/>
                  </a:cubicBezTo>
                  <a:cubicBezTo>
                    <a:pt x="580" y="534"/>
                    <a:pt x="579" y="535"/>
                    <a:pt x="579" y="535"/>
                  </a:cubicBezTo>
                  <a:cubicBezTo>
                    <a:pt x="578" y="536"/>
                    <a:pt x="578" y="536"/>
                    <a:pt x="579" y="537"/>
                  </a:cubicBezTo>
                  <a:cubicBezTo>
                    <a:pt x="579" y="537"/>
                    <a:pt x="579" y="537"/>
                    <a:pt x="579" y="538"/>
                  </a:cubicBezTo>
                  <a:cubicBezTo>
                    <a:pt x="579" y="538"/>
                    <a:pt x="579" y="538"/>
                    <a:pt x="579" y="538"/>
                  </a:cubicBezTo>
                  <a:cubicBezTo>
                    <a:pt x="579" y="538"/>
                    <a:pt x="579" y="538"/>
                    <a:pt x="580" y="538"/>
                  </a:cubicBezTo>
                  <a:cubicBezTo>
                    <a:pt x="580" y="539"/>
                    <a:pt x="580" y="540"/>
                    <a:pt x="580" y="540"/>
                  </a:cubicBezTo>
                  <a:cubicBezTo>
                    <a:pt x="580" y="541"/>
                    <a:pt x="580" y="541"/>
                    <a:pt x="580" y="541"/>
                  </a:cubicBezTo>
                  <a:cubicBezTo>
                    <a:pt x="580" y="542"/>
                    <a:pt x="580" y="542"/>
                    <a:pt x="580" y="543"/>
                  </a:cubicBezTo>
                  <a:cubicBezTo>
                    <a:pt x="580" y="543"/>
                    <a:pt x="581" y="543"/>
                    <a:pt x="581" y="544"/>
                  </a:cubicBezTo>
                  <a:cubicBezTo>
                    <a:pt x="581" y="544"/>
                    <a:pt x="581" y="544"/>
                    <a:pt x="581" y="544"/>
                  </a:cubicBezTo>
                  <a:cubicBezTo>
                    <a:pt x="582" y="545"/>
                    <a:pt x="582" y="546"/>
                    <a:pt x="582" y="546"/>
                  </a:cubicBezTo>
                  <a:cubicBezTo>
                    <a:pt x="581" y="547"/>
                    <a:pt x="581" y="547"/>
                    <a:pt x="581" y="547"/>
                  </a:cubicBezTo>
                  <a:cubicBezTo>
                    <a:pt x="581" y="547"/>
                    <a:pt x="581" y="547"/>
                    <a:pt x="581" y="547"/>
                  </a:cubicBezTo>
                  <a:cubicBezTo>
                    <a:pt x="581" y="547"/>
                    <a:pt x="581" y="547"/>
                    <a:pt x="582" y="547"/>
                  </a:cubicBezTo>
                  <a:cubicBezTo>
                    <a:pt x="582" y="547"/>
                    <a:pt x="583" y="547"/>
                    <a:pt x="583" y="547"/>
                  </a:cubicBezTo>
                  <a:cubicBezTo>
                    <a:pt x="583" y="547"/>
                    <a:pt x="584" y="547"/>
                    <a:pt x="584" y="547"/>
                  </a:cubicBezTo>
                  <a:cubicBezTo>
                    <a:pt x="584" y="547"/>
                    <a:pt x="585" y="547"/>
                    <a:pt x="585" y="547"/>
                  </a:cubicBezTo>
                  <a:cubicBezTo>
                    <a:pt x="585" y="547"/>
                    <a:pt x="585" y="547"/>
                    <a:pt x="585" y="547"/>
                  </a:cubicBezTo>
                  <a:cubicBezTo>
                    <a:pt x="585" y="547"/>
                    <a:pt x="586" y="546"/>
                    <a:pt x="586" y="545"/>
                  </a:cubicBezTo>
                  <a:cubicBezTo>
                    <a:pt x="585" y="545"/>
                    <a:pt x="586" y="545"/>
                    <a:pt x="586" y="545"/>
                  </a:cubicBezTo>
                  <a:cubicBezTo>
                    <a:pt x="586" y="544"/>
                    <a:pt x="587" y="544"/>
                    <a:pt x="587" y="544"/>
                  </a:cubicBezTo>
                  <a:cubicBezTo>
                    <a:pt x="588" y="544"/>
                    <a:pt x="589" y="544"/>
                    <a:pt x="589" y="545"/>
                  </a:cubicBezTo>
                  <a:cubicBezTo>
                    <a:pt x="590" y="545"/>
                    <a:pt x="590" y="545"/>
                    <a:pt x="591" y="545"/>
                  </a:cubicBezTo>
                  <a:cubicBezTo>
                    <a:pt x="591" y="545"/>
                    <a:pt x="591" y="545"/>
                    <a:pt x="592" y="545"/>
                  </a:cubicBezTo>
                  <a:cubicBezTo>
                    <a:pt x="593" y="546"/>
                    <a:pt x="594" y="546"/>
                    <a:pt x="595" y="546"/>
                  </a:cubicBezTo>
                  <a:cubicBezTo>
                    <a:pt x="595" y="546"/>
                    <a:pt x="595" y="546"/>
                    <a:pt x="596" y="546"/>
                  </a:cubicBezTo>
                  <a:cubicBezTo>
                    <a:pt x="596" y="546"/>
                    <a:pt x="596" y="546"/>
                    <a:pt x="596" y="546"/>
                  </a:cubicBezTo>
                  <a:cubicBezTo>
                    <a:pt x="597" y="546"/>
                    <a:pt x="597" y="546"/>
                    <a:pt x="597" y="546"/>
                  </a:cubicBezTo>
                  <a:cubicBezTo>
                    <a:pt x="597" y="546"/>
                    <a:pt x="598" y="546"/>
                    <a:pt x="598" y="545"/>
                  </a:cubicBezTo>
                  <a:cubicBezTo>
                    <a:pt x="599" y="545"/>
                    <a:pt x="599" y="545"/>
                    <a:pt x="599" y="545"/>
                  </a:cubicBezTo>
                  <a:cubicBezTo>
                    <a:pt x="600" y="545"/>
                    <a:pt x="600" y="545"/>
                    <a:pt x="601" y="545"/>
                  </a:cubicBezTo>
                  <a:cubicBezTo>
                    <a:pt x="601" y="545"/>
                    <a:pt x="602" y="545"/>
                    <a:pt x="602" y="546"/>
                  </a:cubicBezTo>
                  <a:cubicBezTo>
                    <a:pt x="602" y="547"/>
                    <a:pt x="602" y="547"/>
                    <a:pt x="603" y="548"/>
                  </a:cubicBezTo>
                  <a:cubicBezTo>
                    <a:pt x="603" y="548"/>
                    <a:pt x="603" y="548"/>
                    <a:pt x="603" y="549"/>
                  </a:cubicBezTo>
                  <a:cubicBezTo>
                    <a:pt x="603" y="549"/>
                    <a:pt x="604" y="550"/>
                    <a:pt x="604" y="550"/>
                  </a:cubicBezTo>
                  <a:cubicBezTo>
                    <a:pt x="604" y="550"/>
                    <a:pt x="604" y="550"/>
                    <a:pt x="604" y="550"/>
                  </a:cubicBezTo>
                  <a:cubicBezTo>
                    <a:pt x="604" y="550"/>
                    <a:pt x="604" y="550"/>
                    <a:pt x="604" y="550"/>
                  </a:cubicBezTo>
                  <a:cubicBezTo>
                    <a:pt x="605" y="550"/>
                    <a:pt x="605" y="550"/>
                    <a:pt x="605" y="550"/>
                  </a:cubicBezTo>
                  <a:cubicBezTo>
                    <a:pt x="605" y="550"/>
                    <a:pt x="605" y="550"/>
                    <a:pt x="605" y="550"/>
                  </a:cubicBezTo>
                  <a:cubicBezTo>
                    <a:pt x="605" y="551"/>
                    <a:pt x="605" y="551"/>
                    <a:pt x="605" y="551"/>
                  </a:cubicBezTo>
                  <a:cubicBezTo>
                    <a:pt x="605" y="551"/>
                    <a:pt x="605" y="551"/>
                    <a:pt x="605" y="551"/>
                  </a:cubicBezTo>
                  <a:cubicBezTo>
                    <a:pt x="604" y="552"/>
                    <a:pt x="604" y="552"/>
                    <a:pt x="604" y="553"/>
                  </a:cubicBezTo>
                  <a:cubicBezTo>
                    <a:pt x="603" y="553"/>
                    <a:pt x="604" y="554"/>
                    <a:pt x="605" y="555"/>
                  </a:cubicBezTo>
                  <a:cubicBezTo>
                    <a:pt x="605" y="555"/>
                    <a:pt x="605" y="555"/>
                    <a:pt x="605" y="555"/>
                  </a:cubicBezTo>
                  <a:cubicBezTo>
                    <a:pt x="605" y="556"/>
                    <a:pt x="606" y="556"/>
                    <a:pt x="607" y="556"/>
                  </a:cubicBezTo>
                  <a:cubicBezTo>
                    <a:pt x="608" y="556"/>
                    <a:pt x="608" y="556"/>
                    <a:pt x="608" y="556"/>
                  </a:cubicBezTo>
                  <a:cubicBezTo>
                    <a:pt x="608" y="556"/>
                    <a:pt x="608" y="556"/>
                    <a:pt x="609" y="556"/>
                  </a:cubicBezTo>
                  <a:cubicBezTo>
                    <a:pt x="609" y="556"/>
                    <a:pt x="609" y="556"/>
                    <a:pt x="609" y="556"/>
                  </a:cubicBezTo>
                  <a:cubicBezTo>
                    <a:pt x="609" y="556"/>
                    <a:pt x="609" y="556"/>
                    <a:pt x="610" y="556"/>
                  </a:cubicBezTo>
                  <a:cubicBezTo>
                    <a:pt x="610" y="556"/>
                    <a:pt x="611" y="556"/>
                    <a:pt x="611" y="556"/>
                  </a:cubicBezTo>
                  <a:cubicBezTo>
                    <a:pt x="612" y="556"/>
                    <a:pt x="612" y="556"/>
                    <a:pt x="613" y="556"/>
                  </a:cubicBezTo>
                  <a:cubicBezTo>
                    <a:pt x="613" y="557"/>
                    <a:pt x="613" y="557"/>
                    <a:pt x="613" y="557"/>
                  </a:cubicBezTo>
                  <a:cubicBezTo>
                    <a:pt x="613" y="557"/>
                    <a:pt x="614" y="557"/>
                    <a:pt x="614" y="558"/>
                  </a:cubicBezTo>
                  <a:cubicBezTo>
                    <a:pt x="614" y="558"/>
                    <a:pt x="614" y="558"/>
                    <a:pt x="614" y="558"/>
                  </a:cubicBezTo>
                  <a:cubicBezTo>
                    <a:pt x="614" y="558"/>
                    <a:pt x="614" y="558"/>
                    <a:pt x="614" y="558"/>
                  </a:cubicBezTo>
                  <a:cubicBezTo>
                    <a:pt x="613" y="558"/>
                    <a:pt x="613" y="559"/>
                    <a:pt x="613" y="559"/>
                  </a:cubicBezTo>
                  <a:cubicBezTo>
                    <a:pt x="613" y="559"/>
                    <a:pt x="614" y="559"/>
                    <a:pt x="614" y="559"/>
                  </a:cubicBezTo>
                  <a:cubicBezTo>
                    <a:pt x="614" y="560"/>
                    <a:pt x="615" y="560"/>
                    <a:pt x="615" y="560"/>
                  </a:cubicBezTo>
                  <a:cubicBezTo>
                    <a:pt x="615" y="561"/>
                    <a:pt x="615" y="561"/>
                    <a:pt x="615" y="561"/>
                  </a:cubicBezTo>
                  <a:cubicBezTo>
                    <a:pt x="615" y="562"/>
                    <a:pt x="615" y="562"/>
                    <a:pt x="615" y="562"/>
                  </a:cubicBezTo>
                  <a:cubicBezTo>
                    <a:pt x="615" y="563"/>
                    <a:pt x="615" y="563"/>
                    <a:pt x="615" y="563"/>
                  </a:cubicBezTo>
                  <a:cubicBezTo>
                    <a:pt x="615" y="563"/>
                    <a:pt x="615" y="563"/>
                    <a:pt x="615" y="563"/>
                  </a:cubicBezTo>
                  <a:cubicBezTo>
                    <a:pt x="616" y="564"/>
                    <a:pt x="616" y="564"/>
                    <a:pt x="616" y="564"/>
                  </a:cubicBezTo>
                  <a:cubicBezTo>
                    <a:pt x="616" y="566"/>
                    <a:pt x="618" y="568"/>
                    <a:pt x="620" y="569"/>
                  </a:cubicBezTo>
                  <a:cubicBezTo>
                    <a:pt x="620" y="569"/>
                    <a:pt x="620" y="569"/>
                    <a:pt x="620" y="569"/>
                  </a:cubicBezTo>
                  <a:cubicBezTo>
                    <a:pt x="621" y="568"/>
                    <a:pt x="621" y="568"/>
                    <a:pt x="621" y="568"/>
                  </a:cubicBezTo>
                  <a:cubicBezTo>
                    <a:pt x="621" y="568"/>
                    <a:pt x="622" y="568"/>
                    <a:pt x="622" y="568"/>
                  </a:cubicBezTo>
                  <a:cubicBezTo>
                    <a:pt x="622" y="568"/>
                    <a:pt x="622" y="568"/>
                    <a:pt x="623" y="568"/>
                  </a:cubicBezTo>
                  <a:cubicBezTo>
                    <a:pt x="623" y="568"/>
                    <a:pt x="623" y="569"/>
                    <a:pt x="623" y="569"/>
                  </a:cubicBezTo>
                  <a:cubicBezTo>
                    <a:pt x="623" y="569"/>
                    <a:pt x="623" y="569"/>
                    <a:pt x="623" y="569"/>
                  </a:cubicBezTo>
                  <a:cubicBezTo>
                    <a:pt x="624" y="569"/>
                    <a:pt x="624" y="569"/>
                    <a:pt x="625" y="568"/>
                  </a:cubicBezTo>
                  <a:cubicBezTo>
                    <a:pt x="625" y="568"/>
                    <a:pt x="626" y="568"/>
                    <a:pt x="626" y="568"/>
                  </a:cubicBezTo>
                  <a:cubicBezTo>
                    <a:pt x="627" y="568"/>
                    <a:pt x="627" y="568"/>
                    <a:pt x="628" y="569"/>
                  </a:cubicBezTo>
                  <a:cubicBezTo>
                    <a:pt x="628" y="569"/>
                    <a:pt x="628" y="569"/>
                    <a:pt x="629" y="569"/>
                  </a:cubicBezTo>
                  <a:cubicBezTo>
                    <a:pt x="629" y="569"/>
                    <a:pt x="629" y="569"/>
                    <a:pt x="630" y="569"/>
                  </a:cubicBezTo>
                  <a:cubicBezTo>
                    <a:pt x="630" y="569"/>
                    <a:pt x="630" y="569"/>
                    <a:pt x="630" y="569"/>
                  </a:cubicBezTo>
                  <a:cubicBezTo>
                    <a:pt x="631" y="568"/>
                    <a:pt x="633" y="567"/>
                    <a:pt x="634" y="567"/>
                  </a:cubicBezTo>
                  <a:cubicBezTo>
                    <a:pt x="634" y="567"/>
                    <a:pt x="634" y="567"/>
                    <a:pt x="634" y="568"/>
                  </a:cubicBezTo>
                  <a:cubicBezTo>
                    <a:pt x="634" y="568"/>
                    <a:pt x="634" y="568"/>
                    <a:pt x="634" y="568"/>
                  </a:cubicBezTo>
                  <a:cubicBezTo>
                    <a:pt x="634" y="569"/>
                    <a:pt x="634" y="570"/>
                    <a:pt x="635" y="570"/>
                  </a:cubicBezTo>
                  <a:cubicBezTo>
                    <a:pt x="635" y="571"/>
                    <a:pt x="636" y="571"/>
                    <a:pt x="637" y="572"/>
                  </a:cubicBezTo>
                  <a:cubicBezTo>
                    <a:pt x="637" y="572"/>
                    <a:pt x="637" y="572"/>
                    <a:pt x="638" y="572"/>
                  </a:cubicBezTo>
                  <a:cubicBezTo>
                    <a:pt x="638" y="572"/>
                    <a:pt x="639" y="573"/>
                    <a:pt x="639" y="574"/>
                  </a:cubicBezTo>
                  <a:cubicBezTo>
                    <a:pt x="639" y="574"/>
                    <a:pt x="639" y="574"/>
                    <a:pt x="639" y="574"/>
                  </a:cubicBezTo>
                  <a:cubicBezTo>
                    <a:pt x="639" y="574"/>
                    <a:pt x="639" y="574"/>
                    <a:pt x="639" y="574"/>
                  </a:cubicBezTo>
                  <a:cubicBezTo>
                    <a:pt x="639" y="574"/>
                    <a:pt x="640" y="574"/>
                    <a:pt x="640" y="574"/>
                  </a:cubicBezTo>
                  <a:cubicBezTo>
                    <a:pt x="640" y="574"/>
                    <a:pt x="640" y="574"/>
                    <a:pt x="641" y="574"/>
                  </a:cubicBezTo>
                  <a:cubicBezTo>
                    <a:pt x="641" y="574"/>
                    <a:pt x="641" y="574"/>
                    <a:pt x="641" y="574"/>
                  </a:cubicBezTo>
                  <a:cubicBezTo>
                    <a:pt x="641" y="574"/>
                    <a:pt x="641" y="574"/>
                    <a:pt x="642" y="574"/>
                  </a:cubicBezTo>
                  <a:cubicBezTo>
                    <a:pt x="642" y="574"/>
                    <a:pt x="642" y="574"/>
                    <a:pt x="642" y="574"/>
                  </a:cubicBezTo>
                  <a:cubicBezTo>
                    <a:pt x="642" y="574"/>
                    <a:pt x="642" y="574"/>
                    <a:pt x="642" y="574"/>
                  </a:cubicBezTo>
                  <a:cubicBezTo>
                    <a:pt x="642" y="574"/>
                    <a:pt x="642" y="574"/>
                    <a:pt x="642" y="574"/>
                  </a:cubicBezTo>
                  <a:cubicBezTo>
                    <a:pt x="642" y="574"/>
                    <a:pt x="642" y="574"/>
                    <a:pt x="642" y="574"/>
                  </a:cubicBezTo>
                  <a:cubicBezTo>
                    <a:pt x="642" y="574"/>
                    <a:pt x="642" y="574"/>
                    <a:pt x="642" y="574"/>
                  </a:cubicBezTo>
                  <a:cubicBezTo>
                    <a:pt x="643" y="574"/>
                    <a:pt x="643" y="574"/>
                    <a:pt x="643" y="574"/>
                  </a:cubicBezTo>
                  <a:cubicBezTo>
                    <a:pt x="643" y="574"/>
                    <a:pt x="644" y="574"/>
                    <a:pt x="644" y="574"/>
                  </a:cubicBezTo>
                  <a:cubicBezTo>
                    <a:pt x="644" y="574"/>
                    <a:pt x="644" y="574"/>
                    <a:pt x="644" y="574"/>
                  </a:cubicBezTo>
                  <a:cubicBezTo>
                    <a:pt x="644" y="574"/>
                    <a:pt x="645" y="574"/>
                    <a:pt x="645" y="574"/>
                  </a:cubicBezTo>
                  <a:cubicBezTo>
                    <a:pt x="645" y="574"/>
                    <a:pt x="647" y="574"/>
                    <a:pt x="647" y="575"/>
                  </a:cubicBezTo>
                  <a:cubicBezTo>
                    <a:pt x="647" y="575"/>
                    <a:pt x="648" y="575"/>
                    <a:pt x="648" y="575"/>
                  </a:cubicBezTo>
                  <a:cubicBezTo>
                    <a:pt x="648" y="575"/>
                    <a:pt x="648" y="575"/>
                    <a:pt x="648" y="575"/>
                  </a:cubicBezTo>
                  <a:cubicBezTo>
                    <a:pt x="648" y="576"/>
                    <a:pt x="648" y="576"/>
                    <a:pt x="648" y="576"/>
                  </a:cubicBezTo>
                  <a:cubicBezTo>
                    <a:pt x="649" y="576"/>
                    <a:pt x="649" y="576"/>
                    <a:pt x="649" y="575"/>
                  </a:cubicBezTo>
                  <a:cubicBezTo>
                    <a:pt x="649" y="575"/>
                    <a:pt x="649" y="575"/>
                    <a:pt x="650" y="575"/>
                  </a:cubicBezTo>
                  <a:cubicBezTo>
                    <a:pt x="650" y="575"/>
                    <a:pt x="650" y="575"/>
                    <a:pt x="650" y="575"/>
                  </a:cubicBezTo>
                  <a:cubicBezTo>
                    <a:pt x="650" y="575"/>
                    <a:pt x="650" y="575"/>
                    <a:pt x="650" y="575"/>
                  </a:cubicBezTo>
                  <a:cubicBezTo>
                    <a:pt x="650" y="575"/>
                    <a:pt x="650" y="575"/>
                    <a:pt x="650" y="575"/>
                  </a:cubicBezTo>
                  <a:cubicBezTo>
                    <a:pt x="650" y="575"/>
                    <a:pt x="650" y="575"/>
                    <a:pt x="650" y="575"/>
                  </a:cubicBezTo>
                  <a:cubicBezTo>
                    <a:pt x="650" y="575"/>
                    <a:pt x="650" y="575"/>
                    <a:pt x="650" y="575"/>
                  </a:cubicBezTo>
                  <a:cubicBezTo>
                    <a:pt x="650" y="575"/>
                    <a:pt x="650" y="575"/>
                    <a:pt x="650" y="575"/>
                  </a:cubicBezTo>
                  <a:cubicBezTo>
                    <a:pt x="650" y="575"/>
                    <a:pt x="650" y="575"/>
                    <a:pt x="650" y="575"/>
                  </a:cubicBezTo>
                  <a:cubicBezTo>
                    <a:pt x="650" y="575"/>
                    <a:pt x="650" y="575"/>
                    <a:pt x="650" y="575"/>
                  </a:cubicBezTo>
                  <a:cubicBezTo>
                    <a:pt x="651" y="575"/>
                    <a:pt x="651" y="575"/>
                    <a:pt x="651" y="575"/>
                  </a:cubicBezTo>
                  <a:cubicBezTo>
                    <a:pt x="651" y="575"/>
                    <a:pt x="651" y="576"/>
                    <a:pt x="652" y="576"/>
                  </a:cubicBezTo>
                  <a:cubicBezTo>
                    <a:pt x="652" y="576"/>
                    <a:pt x="652" y="576"/>
                    <a:pt x="652" y="576"/>
                  </a:cubicBezTo>
                  <a:cubicBezTo>
                    <a:pt x="652" y="576"/>
                    <a:pt x="652" y="576"/>
                    <a:pt x="652" y="576"/>
                  </a:cubicBezTo>
                  <a:cubicBezTo>
                    <a:pt x="653" y="576"/>
                    <a:pt x="653" y="577"/>
                    <a:pt x="654" y="577"/>
                  </a:cubicBezTo>
                  <a:cubicBezTo>
                    <a:pt x="654" y="577"/>
                    <a:pt x="655" y="577"/>
                    <a:pt x="655" y="577"/>
                  </a:cubicBezTo>
                  <a:cubicBezTo>
                    <a:pt x="656" y="577"/>
                    <a:pt x="656" y="577"/>
                    <a:pt x="657" y="577"/>
                  </a:cubicBezTo>
                  <a:cubicBezTo>
                    <a:pt x="657" y="577"/>
                    <a:pt x="657" y="577"/>
                    <a:pt x="657" y="577"/>
                  </a:cubicBezTo>
                  <a:cubicBezTo>
                    <a:pt x="658" y="577"/>
                    <a:pt x="658" y="577"/>
                    <a:pt x="659" y="578"/>
                  </a:cubicBezTo>
                  <a:cubicBezTo>
                    <a:pt x="659" y="578"/>
                    <a:pt x="659" y="579"/>
                    <a:pt x="659" y="579"/>
                  </a:cubicBezTo>
                  <a:cubicBezTo>
                    <a:pt x="659" y="579"/>
                    <a:pt x="659" y="579"/>
                    <a:pt x="659" y="579"/>
                  </a:cubicBezTo>
                  <a:cubicBezTo>
                    <a:pt x="659" y="579"/>
                    <a:pt x="659" y="579"/>
                    <a:pt x="659" y="579"/>
                  </a:cubicBezTo>
                  <a:cubicBezTo>
                    <a:pt x="659" y="579"/>
                    <a:pt x="659" y="579"/>
                    <a:pt x="659" y="579"/>
                  </a:cubicBezTo>
                  <a:cubicBezTo>
                    <a:pt x="659" y="579"/>
                    <a:pt x="659" y="579"/>
                    <a:pt x="659" y="579"/>
                  </a:cubicBezTo>
                  <a:cubicBezTo>
                    <a:pt x="659" y="579"/>
                    <a:pt x="659" y="579"/>
                    <a:pt x="659" y="579"/>
                  </a:cubicBezTo>
                  <a:cubicBezTo>
                    <a:pt x="659" y="579"/>
                    <a:pt x="659" y="579"/>
                    <a:pt x="659" y="579"/>
                  </a:cubicBezTo>
                  <a:cubicBezTo>
                    <a:pt x="659" y="580"/>
                    <a:pt x="659" y="580"/>
                    <a:pt x="659" y="580"/>
                  </a:cubicBezTo>
                  <a:cubicBezTo>
                    <a:pt x="659" y="580"/>
                    <a:pt x="659" y="580"/>
                    <a:pt x="659" y="581"/>
                  </a:cubicBezTo>
                  <a:close/>
                  <a:moveTo>
                    <a:pt x="598" y="586"/>
                  </a:moveTo>
                  <a:cubicBezTo>
                    <a:pt x="598" y="587"/>
                    <a:pt x="599" y="587"/>
                    <a:pt x="600" y="587"/>
                  </a:cubicBezTo>
                  <a:cubicBezTo>
                    <a:pt x="601" y="586"/>
                    <a:pt x="601" y="587"/>
                    <a:pt x="602" y="588"/>
                  </a:cubicBezTo>
                  <a:cubicBezTo>
                    <a:pt x="603" y="588"/>
                    <a:pt x="605" y="589"/>
                    <a:pt x="605" y="590"/>
                  </a:cubicBezTo>
                  <a:cubicBezTo>
                    <a:pt x="605" y="590"/>
                    <a:pt x="605" y="590"/>
                    <a:pt x="605" y="590"/>
                  </a:cubicBezTo>
                  <a:cubicBezTo>
                    <a:pt x="606" y="590"/>
                    <a:pt x="606" y="591"/>
                    <a:pt x="607" y="591"/>
                  </a:cubicBezTo>
                  <a:cubicBezTo>
                    <a:pt x="607" y="591"/>
                    <a:pt x="608" y="591"/>
                    <a:pt x="608" y="591"/>
                  </a:cubicBezTo>
                  <a:cubicBezTo>
                    <a:pt x="608" y="591"/>
                    <a:pt x="609" y="591"/>
                    <a:pt x="609" y="590"/>
                  </a:cubicBezTo>
                  <a:cubicBezTo>
                    <a:pt x="609" y="590"/>
                    <a:pt x="609" y="590"/>
                    <a:pt x="609" y="590"/>
                  </a:cubicBezTo>
                  <a:cubicBezTo>
                    <a:pt x="609" y="590"/>
                    <a:pt x="608" y="590"/>
                    <a:pt x="608" y="590"/>
                  </a:cubicBezTo>
                  <a:cubicBezTo>
                    <a:pt x="608" y="590"/>
                    <a:pt x="608" y="590"/>
                    <a:pt x="608" y="590"/>
                  </a:cubicBezTo>
                  <a:cubicBezTo>
                    <a:pt x="608" y="590"/>
                    <a:pt x="608" y="590"/>
                    <a:pt x="608" y="590"/>
                  </a:cubicBezTo>
                  <a:cubicBezTo>
                    <a:pt x="607" y="590"/>
                    <a:pt x="607" y="590"/>
                    <a:pt x="606" y="589"/>
                  </a:cubicBezTo>
                  <a:cubicBezTo>
                    <a:pt x="606" y="589"/>
                    <a:pt x="606" y="588"/>
                    <a:pt x="606" y="588"/>
                  </a:cubicBezTo>
                  <a:cubicBezTo>
                    <a:pt x="606" y="588"/>
                    <a:pt x="606" y="588"/>
                    <a:pt x="605" y="587"/>
                  </a:cubicBezTo>
                  <a:cubicBezTo>
                    <a:pt x="605" y="587"/>
                    <a:pt x="604" y="587"/>
                    <a:pt x="604" y="586"/>
                  </a:cubicBezTo>
                  <a:cubicBezTo>
                    <a:pt x="603" y="586"/>
                    <a:pt x="602" y="585"/>
                    <a:pt x="601" y="585"/>
                  </a:cubicBezTo>
                  <a:cubicBezTo>
                    <a:pt x="600" y="585"/>
                    <a:pt x="600" y="585"/>
                    <a:pt x="599" y="585"/>
                  </a:cubicBezTo>
                  <a:cubicBezTo>
                    <a:pt x="599" y="585"/>
                    <a:pt x="598" y="584"/>
                    <a:pt x="598" y="584"/>
                  </a:cubicBezTo>
                  <a:cubicBezTo>
                    <a:pt x="597" y="584"/>
                    <a:pt x="597" y="584"/>
                    <a:pt x="596" y="583"/>
                  </a:cubicBezTo>
                  <a:cubicBezTo>
                    <a:pt x="596" y="583"/>
                    <a:pt x="595" y="584"/>
                    <a:pt x="595" y="583"/>
                  </a:cubicBezTo>
                  <a:cubicBezTo>
                    <a:pt x="595" y="583"/>
                    <a:pt x="594" y="583"/>
                    <a:pt x="594" y="583"/>
                  </a:cubicBezTo>
                  <a:cubicBezTo>
                    <a:pt x="594" y="582"/>
                    <a:pt x="594" y="582"/>
                    <a:pt x="593" y="582"/>
                  </a:cubicBezTo>
                  <a:cubicBezTo>
                    <a:pt x="592" y="581"/>
                    <a:pt x="592" y="579"/>
                    <a:pt x="592" y="579"/>
                  </a:cubicBezTo>
                  <a:cubicBezTo>
                    <a:pt x="593" y="578"/>
                    <a:pt x="593" y="577"/>
                    <a:pt x="593" y="576"/>
                  </a:cubicBezTo>
                  <a:cubicBezTo>
                    <a:pt x="593" y="576"/>
                    <a:pt x="592" y="576"/>
                    <a:pt x="592" y="576"/>
                  </a:cubicBezTo>
                  <a:cubicBezTo>
                    <a:pt x="591" y="577"/>
                    <a:pt x="591" y="577"/>
                    <a:pt x="590" y="578"/>
                  </a:cubicBezTo>
                  <a:cubicBezTo>
                    <a:pt x="589" y="578"/>
                    <a:pt x="589" y="579"/>
                    <a:pt x="589" y="580"/>
                  </a:cubicBezTo>
                  <a:cubicBezTo>
                    <a:pt x="589" y="580"/>
                    <a:pt x="590" y="580"/>
                    <a:pt x="590" y="581"/>
                  </a:cubicBezTo>
                  <a:cubicBezTo>
                    <a:pt x="590" y="581"/>
                    <a:pt x="587" y="581"/>
                    <a:pt x="587" y="580"/>
                  </a:cubicBezTo>
                  <a:cubicBezTo>
                    <a:pt x="587" y="580"/>
                    <a:pt x="586" y="580"/>
                    <a:pt x="586" y="579"/>
                  </a:cubicBezTo>
                  <a:cubicBezTo>
                    <a:pt x="586" y="579"/>
                    <a:pt x="585" y="579"/>
                    <a:pt x="584" y="579"/>
                  </a:cubicBezTo>
                  <a:cubicBezTo>
                    <a:pt x="584" y="579"/>
                    <a:pt x="583" y="579"/>
                    <a:pt x="582" y="579"/>
                  </a:cubicBezTo>
                  <a:cubicBezTo>
                    <a:pt x="582" y="579"/>
                    <a:pt x="581" y="579"/>
                    <a:pt x="580" y="579"/>
                  </a:cubicBezTo>
                  <a:cubicBezTo>
                    <a:pt x="580" y="578"/>
                    <a:pt x="579" y="578"/>
                    <a:pt x="579" y="578"/>
                  </a:cubicBezTo>
                  <a:cubicBezTo>
                    <a:pt x="578" y="579"/>
                    <a:pt x="579" y="579"/>
                    <a:pt x="579" y="579"/>
                  </a:cubicBezTo>
                  <a:cubicBezTo>
                    <a:pt x="580" y="580"/>
                    <a:pt x="581" y="580"/>
                    <a:pt x="582" y="581"/>
                  </a:cubicBezTo>
                  <a:cubicBezTo>
                    <a:pt x="582" y="581"/>
                    <a:pt x="582" y="581"/>
                    <a:pt x="582" y="581"/>
                  </a:cubicBezTo>
                  <a:cubicBezTo>
                    <a:pt x="583" y="581"/>
                    <a:pt x="586" y="581"/>
                    <a:pt x="586" y="583"/>
                  </a:cubicBezTo>
                  <a:cubicBezTo>
                    <a:pt x="586" y="583"/>
                    <a:pt x="586" y="583"/>
                    <a:pt x="586" y="583"/>
                  </a:cubicBezTo>
                  <a:cubicBezTo>
                    <a:pt x="586" y="583"/>
                    <a:pt x="587" y="583"/>
                    <a:pt x="587" y="583"/>
                  </a:cubicBezTo>
                  <a:cubicBezTo>
                    <a:pt x="588" y="583"/>
                    <a:pt x="588" y="583"/>
                    <a:pt x="588" y="583"/>
                  </a:cubicBezTo>
                  <a:cubicBezTo>
                    <a:pt x="589" y="583"/>
                    <a:pt x="589" y="583"/>
                    <a:pt x="589" y="583"/>
                  </a:cubicBezTo>
                  <a:cubicBezTo>
                    <a:pt x="590" y="582"/>
                    <a:pt x="591" y="583"/>
                    <a:pt x="592" y="584"/>
                  </a:cubicBezTo>
                  <a:cubicBezTo>
                    <a:pt x="592" y="584"/>
                    <a:pt x="592" y="584"/>
                    <a:pt x="593" y="584"/>
                  </a:cubicBezTo>
                  <a:cubicBezTo>
                    <a:pt x="594" y="584"/>
                    <a:pt x="594" y="585"/>
                    <a:pt x="595" y="585"/>
                  </a:cubicBezTo>
                  <a:cubicBezTo>
                    <a:pt x="595" y="585"/>
                    <a:pt x="595" y="585"/>
                    <a:pt x="596" y="585"/>
                  </a:cubicBezTo>
                  <a:cubicBezTo>
                    <a:pt x="596" y="585"/>
                    <a:pt x="596" y="585"/>
                    <a:pt x="596" y="586"/>
                  </a:cubicBezTo>
                  <a:cubicBezTo>
                    <a:pt x="597" y="586"/>
                    <a:pt x="597" y="586"/>
                    <a:pt x="598" y="586"/>
                  </a:cubicBezTo>
                  <a:close/>
                  <a:moveTo>
                    <a:pt x="617" y="600"/>
                  </a:moveTo>
                  <a:cubicBezTo>
                    <a:pt x="617" y="600"/>
                    <a:pt x="616" y="600"/>
                    <a:pt x="616" y="600"/>
                  </a:cubicBezTo>
                  <a:cubicBezTo>
                    <a:pt x="616" y="600"/>
                    <a:pt x="616" y="600"/>
                    <a:pt x="615" y="600"/>
                  </a:cubicBezTo>
                  <a:cubicBezTo>
                    <a:pt x="615" y="599"/>
                    <a:pt x="615" y="599"/>
                    <a:pt x="615" y="599"/>
                  </a:cubicBezTo>
                  <a:cubicBezTo>
                    <a:pt x="615" y="598"/>
                    <a:pt x="615" y="598"/>
                    <a:pt x="615" y="598"/>
                  </a:cubicBezTo>
                  <a:cubicBezTo>
                    <a:pt x="615" y="597"/>
                    <a:pt x="615" y="597"/>
                    <a:pt x="615" y="596"/>
                  </a:cubicBezTo>
                  <a:cubicBezTo>
                    <a:pt x="616" y="596"/>
                    <a:pt x="616" y="595"/>
                    <a:pt x="616" y="595"/>
                  </a:cubicBezTo>
                  <a:cubicBezTo>
                    <a:pt x="615" y="594"/>
                    <a:pt x="615" y="594"/>
                    <a:pt x="615" y="593"/>
                  </a:cubicBezTo>
                  <a:cubicBezTo>
                    <a:pt x="615" y="593"/>
                    <a:pt x="615" y="593"/>
                    <a:pt x="615" y="592"/>
                  </a:cubicBezTo>
                  <a:cubicBezTo>
                    <a:pt x="615" y="592"/>
                    <a:pt x="614" y="592"/>
                    <a:pt x="614" y="593"/>
                  </a:cubicBezTo>
                  <a:cubicBezTo>
                    <a:pt x="614" y="593"/>
                    <a:pt x="614" y="593"/>
                    <a:pt x="614" y="593"/>
                  </a:cubicBezTo>
                  <a:cubicBezTo>
                    <a:pt x="614" y="594"/>
                    <a:pt x="614" y="594"/>
                    <a:pt x="614" y="595"/>
                  </a:cubicBezTo>
                  <a:cubicBezTo>
                    <a:pt x="614" y="595"/>
                    <a:pt x="613" y="596"/>
                    <a:pt x="613" y="596"/>
                  </a:cubicBezTo>
                  <a:cubicBezTo>
                    <a:pt x="613" y="597"/>
                    <a:pt x="614" y="597"/>
                    <a:pt x="613" y="598"/>
                  </a:cubicBezTo>
                  <a:cubicBezTo>
                    <a:pt x="613" y="598"/>
                    <a:pt x="614" y="599"/>
                    <a:pt x="613" y="599"/>
                  </a:cubicBezTo>
                  <a:cubicBezTo>
                    <a:pt x="613" y="599"/>
                    <a:pt x="613" y="599"/>
                    <a:pt x="613" y="599"/>
                  </a:cubicBezTo>
                  <a:cubicBezTo>
                    <a:pt x="613" y="600"/>
                    <a:pt x="612" y="600"/>
                    <a:pt x="612" y="601"/>
                  </a:cubicBezTo>
                  <a:cubicBezTo>
                    <a:pt x="612" y="601"/>
                    <a:pt x="611" y="600"/>
                    <a:pt x="610" y="600"/>
                  </a:cubicBezTo>
                  <a:cubicBezTo>
                    <a:pt x="609" y="600"/>
                    <a:pt x="609" y="600"/>
                    <a:pt x="608" y="601"/>
                  </a:cubicBezTo>
                  <a:cubicBezTo>
                    <a:pt x="607" y="601"/>
                    <a:pt x="606" y="600"/>
                    <a:pt x="605" y="601"/>
                  </a:cubicBezTo>
                  <a:cubicBezTo>
                    <a:pt x="605" y="601"/>
                    <a:pt x="604" y="601"/>
                    <a:pt x="604" y="601"/>
                  </a:cubicBezTo>
                  <a:cubicBezTo>
                    <a:pt x="603" y="602"/>
                    <a:pt x="603" y="602"/>
                    <a:pt x="602" y="602"/>
                  </a:cubicBezTo>
                  <a:cubicBezTo>
                    <a:pt x="602" y="602"/>
                    <a:pt x="602" y="603"/>
                    <a:pt x="602" y="603"/>
                  </a:cubicBezTo>
                  <a:cubicBezTo>
                    <a:pt x="602" y="604"/>
                    <a:pt x="602" y="604"/>
                    <a:pt x="602" y="604"/>
                  </a:cubicBezTo>
                  <a:cubicBezTo>
                    <a:pt x="602" y="605"/>
                    <a:pt x="601" y="605"/>
                    <a:pt x="601" y="606"/>
                  </a:cubicBezTo>
                  <a:cubicBezTo>
                    <a:pt x="601" y="606"/>
                    <a:pt x="600" y="607"/>
                    <a:pt x="600" y="607"/>
                  </a:cubicBezTo>
                  <a:cubicBezTo>
                    <a:pt x="600" y="608"/>
                    <a:pt x="600" y="608"/>
                    <a:pt x="599" y="609"/>
                  </a:cubicBezTo>
                  <a:cubicBezTo>
                    <a:pt x="599" y="609"/>
                    <a:pt x="598" y="609"/>
                    <a:pt x="598" y="609"/>
                  </a:cubicBezTo>
                  <a:cubicBezTo>
                    <a:pt x="598" y="609"/>
                    <a:pt x="598" y="609"/>
                    <a:pt x="597" y="609"/>
                  </a:cubicBezTo>
                  <a:cubicBezTo>
                    <a:pt x="597" y="609"/>
                    <a:pt x="597" y="609"/>
                    <a:pt x="597" y="610"/>
                  </a:cubicBezTo>
                  <a:cubicBezTo>
                    <a:pt x="597" y="610"/>
                    <a:pt x="597" y="610"/>
                    <a:pt x="597" y="610"/>
                  </a:cubicBezTo>
                  <a:cubicBezTo>
                    <a:pt x="597" y="610"/>
                    <a:pt x="597" y="610"/>
                    <a:pt x="597" y="610"/>
                  </a:cubicBezTo>
                  <a:cubicBezTo>
                    <a:pt x="597" y="610"/>
                    <a:pt x="597" y="610"/>
                    <a:pt x="597" y="610"/>
                  </a:cubicBezTo>
                  <a:cubicBezTo>
                    <a:pt x="597" y="610"/>
                    <a:pt x="597" y="610"/>
                    <a:pt x="597" y="610"/>
                  </a:cubicBezTo>
                  <a:cubicBezTo>
                    <a:pt x="598" y="610"/>
                    <a:pt x="598" y="610"/>
                    <a:pt x="598" y="610"/>
                  </a:cubicBezTo>
                  <a:cubicBezTo>
                    <a:pt x="598" y="610"/>
                    <a:pt x="598" y="610"/>
                    <a:pt x="598" y="610"/>
                  </a:cubicBezTo>
                  <a:cubicBezTo>
                    <a:pt x="598" y="610"/>
                    <a:pt x="600" y="610"/>
                    <a:pt x="600" y="610"/>
                  </a:cubicBezTo>
                  <a:cubicBezTo>
                    <a:pt x="600" y="610"/>
                    <a:pt x="600" y="610"/>
                    <a:pt x="600" y="610"/>
                  </a:cubicBezTo>
                  <a:cubicBezTo>
                    <a:pt x="601" y="609"/>
                    <a:pt x="601" y="608"/>
                    <a:pt x="601" y="607"/>
                  </a:cubicBezTo>
                  <a:cubicBezTo>
                    <a:pt x="602" y="607"/>
                    <a:pt x="602" y="607"/>
                    <a:pt x="602" y="607"/>
                  </a:cubicBezTo>
                  <a:cubicBezTo>
                    <a:pt x="603" y="606"/>
                    <a:pt x="603" y="606"/>
                    <a:pt x="603" y="605"/>
                  </a:cubicBezTo>
                  <a:cubicBezTo>
                    <a:pt x="603" y="605"/>
                    <a:pt x="605" y="604"/>
                    <a:pt x="606" y="604"/>
                  </a:cubicBezTo>
                  <a:cubicBezTo>
                    <a:pt x="606" y="604"/>
                    <a:pt x="606" y="604"/>
                    <a:pt x="607" y="603"/>
                  </a:cubicBezTo>
                  <a:cubicBezTo>
                    <a:pt x="607" y="603"/>
                    <a:pt x="607" y="603"/>
                    <a:pt x="607" y="603"/>
                  </a:cubicBezTo>
                  <a:cubicBezTo>
                    <a:pt x="607" y="603"/>
                    <a:pt x="607" y="603"/>
                    <a:pt x="608" y="602"/>
                  </a:cubicBezTo>
                  <a:cubicBezTo>
                    <a:pt x="609" y="602"/>
                    <a:pt x="609" y="603"/>
                    <a:pt x="610" y="603"/>
                  </a:cubicBezTo>
                  <a:cubicBezTo>
                    <a:pt x="610" y="603"/>
                    <a:pt x="612" y="605"/>
                    <a:pt x="613" y="604"/>
                  </a:cubicBezTo>
                  <a:cubicBezTo>
                    <a:pt x="614" y="603"/>
                    <a:pt x="615" y="603"/>
                    <a:pt x="616" y="601"/>
                  </a:cubicBezTo>
                  <a:cubicBezTo>
                    <a:pt x="616" y="601"/>
                    <a:pt x="617" y="601"/>
                    <a:pt x="617" y="600"/>
                  </a:cubicBezTo>
                  <a:close/>
                  <a:moveTo>
                    <a:pt x="343" y="410"/>
                  </a:moveTo>
                  <a:cubicBezTo>
                    <a:pt x="343" y="410"/>
                    <a:pt x="343" y="409"/>
                    <a:pt x="343" y="409"/>
                  </a:cubicBezTo>
                  <a:cubicBezTo>
                    <a:pt x="345" y="409"/>
                    <a:pt x="346" y="409"/>
                    <a:pt x="348" y="408"/>
                  </a:cubicBezTo>
                  <a:cubicBezTo>
                    <a:pt x="349" y="408"/>
                    <a:pt x="350" y="408"/>
                    <a:pt x="351" y="409"/>
                  </a:cubicBezTo>
                  <a:cubicBezTo>
                    <a:pt x="352" y="410"/>
                    <a:pt x="353" y="409"/>
                    <a:pt x="354" y="409"/>
                  </a:cubicBezTo>
                  <a:cubicBezTo>
                    <a:pt x="355" y="409"/>
                    <a:pt x="356" y="410"/>
                    <a:pt x="357" y="409"/>
                  </a:cubicBezTo>
                  <a:cubicBezTo>
                    <a:pt x="357" y="409"/>
                    <a:pt x="358" y="409"/>
                    <a:pt x="358" y="409"/>
                  </a:cubicBezTo>
                  <a:cubicBezTo>
                    <a:pt x="360" y="408"/>
                    <a:pt x="358" y="408"/>
                    <a:pt x="357" y="408"/>
                  </a:cubicBezTo>
                  <a:cubicBezTo>
                    <a:pt x="356" y="408"/>
                    <a:pt x="355" y="408"/>
                    <a:pt x="354" y="408"/>
                  </a:cubicBezTo>
                  <a:cubicBezTo>
                    <a:pt x="353" y="408"/>
                    <a:pt x="353" y="408"/>
                    <a:pt x="353" y="408"/>
                  </a:cubicBezTo>
                  <a:cubicBezTo>
                    <a:pt x="353" y="407"/>
                    <a:pt x="352" y="407"/>
                    <a:pt x="352" y="407"/>
                  </a:cubicBezTo>
                  <a:cubicBezTo>
                    <a:pt x="351" y="407"/>
                    <a:pt x="351" y="406"/>
                    <a:pt x="350" y="406"/>
                  </a:cubicBezTo>
                  <a:cubicBezTo>
                    <a:pt x="350" y="407"/>
                    <a:pt x="349" y="407"/>
                    <a:pt x="348" y="407"/>
                  </a:cubicBezTo>
                  <a:cubicBezTo>
                    <a:pt x="348" y="407"/>
                    <a:pt x="346" y="407"/>
                    <a:pt x="346" y="406"/>
                  </a:cubicBezTo>
                  <a:cubicBezTo>
                    <a:pt x="346" y="406"/>
                    <a:pt x="346" y="406"/>
                    <a:pt x="346" y="406"/>
                  </a:cubicBezTo>
                  <a:cubicBezTo>
                    <a:pt x="346" y="406"/>
                    <a:pt x="346" y="406"/>
                    <a:pt x="346" y="406"/>
                  </a:cubicBezTo>
                  <a:cubicBezTo>
                    <a:pt x="347" y="405"/>
                    <a:pt x="347" y="405"/>
                    <a:pt x="347" y="405"/>
                  </a:cubicBezTo>
                  <a:cubicBezTo>
                    <a:pt x="348" y="404"/>
                    <a:pt x="348" y="404"/>
                    <a:pt x="349" y="403"/>
                  </a:cubicBezTo>
                  <a:cubicBezTo>
                    <a:pt x="349" y="403"/>
                    <a:pt x="349" y="403"/>
                    <a:pt x="349" y="403"/>
                  </a:cubicBezTo>
                  <a:cubicBezTo>
                    <a:pt x="350" y="403"/>
                    <a:pt x="350" y="403"/>
                    <a:pt x="350" y="404"/>
                  </a:cubicBezTo>
                  <a:cubicBezTo>
                    <a:pt x="351" y="404"/>
                    <a:pt x="350" y="404"/>
                    <a:pt x="351" y="404"/>
                  </a:cubicBezTo>
                  <a:cubicBezTo>
                    <a:pt x="352" y="404"/>
                    <a:pt x="353" y="404"/>
                    <a:pt x="353" y="403"/>
                  </a:cubicBezTo>
                  <a:cubicBezTo>
                    <a:pt x="353" y="403"/>
                    <a:pt x="353" y="402"/>
                    <a:pt x="353" y="402"/>
                  </a:cubicBezTo>
                  <a:cubicBezTo>
                    <a:pt x="355" y="402"/>
                    <a:pt x="356" y="403"/>
                    <a:pt x="357" y="401"/>
                  </a:cubicBezTo>
                  <a:cubicBezTo>
                    <a:pt x="357" y="401"/>
                    <a:pt x="358" y="400"/>
                    <a:pt x="358" y="400"/>
                  </a:cubicBezTo>
                  <a:cubicBezTo>
                    <a:pt x="359" y="400"/>
                    <a:pt x="360" y="401"/>
                    <a:pt x="360" y="401"/>
                  </a:cubicBezTo>
                  <a:cubicBezTo>
                    <a:pt x="361" y="402"/>
                    <a:pt x="360" y="403"/>
                    <a:pt x="361" y="404"/>
                  </a:cubicBezTo>
                  <a:cubicBezTo>
                    <a:pt x="361" y="403"/>
                    <a:pt x="361" y="402"/>
                    <a:pt x="361" y="401"/>
                  </a:cubicBezTo>
                  <a:cubicBezTo>
                    <a:pt x="361" y="400"/>
                    <a:pt x="360" y="400"/>
                    <a:pt x="359" y="399"/>
                  </a:cubicBezTo>
                  <a:cubicBezTo>
                    <a:pt x="359" y="398"/>
                    <a:pt x="358" y="398"/>
                    <a:pt x="357" y="398"/>
                  </a:cubicBezTo>
                  <a:cubicBezTo>
                    <a:pt x="356" y="397"/>
                    <a:pt x="356" y="397"/>
                    <a:pt x="355" y="397"/>
                  </a:cubicBezTo>
                  <a:cubicBezTo>
                    <a:pt x="354" y="397"/>
                    <a:pt x="354" y="397"/>
                    <a:pt x="354" y="396"/>
                  </a:cubicBezTo>
                  <a:cubicBezTo>
                    <a:pt x="354" y="395"/>
                    <a:pt x="356" y="395"/>
                    <a:pt x="356" y="396"/>
                  </a:cubicBezTo>
                  <a:cubicBezTo>
                    <a:pt x="357" y="396"/>
                    <a:pt x="357" y="396"/>
                    <a:pt x="358" y="396"/>
                  </a:cubicBezTo>
                  <a:cubicBezTo>
                    <a:pt x="359" y="397"/>
                    <a:pt x="360" y="397"/>
                    <a:pt x="361" y="397"/>
                  </a:cubicBezTo>
                  <a:cubicBezTo>
                    <a:pt x="362" y="397"/>
                    <a:pt x="364" y="399"/>
                    <a:pt x="364" y="399"/>
                  </a:cubicBezTo>
                  <a:cubicBezTo>
                    <a:pt x="366" y="399"/>
                    <a:pt x="366" y="398"/>
                    <a:pt x="366" y="397"/>
                  </a:cubicBezTo>
                  <a:cubicBezTo>
                    <a:pt x="367" y="396"/>
                    <a:pt x="368" y="396"/>
                    <a:pt x="368" y="396"/>
                  </a:cubicBezTo>
                  <a:cubicBezTo>
                    <a:pt x="368" y="396"/>
                    <a:pt x="366" y="396"/>
                    <a:pt x="366" y="396"/>
                  </a:cubicBezTo>
                  <a:cubicBezTo>
                    <a:pt x="366" y="395"/>
                    <a:pt x="366" y="395"/>
                    <a:pt x="365" y="395"/>
                  </a:cubicBezTo>
                  <a:cubicBezTo>
                    <a:pt x="364" y="395"/>
                    <a:pt x="364" y="395"/>
                    <a:pt x="363" y="395"/>
                  </a:cubicBezTo>
                  <a:cubicBezTo>
                    <a:pt x="362" y="395"/>
                    <a:pt x="362" y="394"/>
                    <a:pt x="362" y="394"/>
                  </a:cubicBezTo>
                  <a:cubicBezTo>
                    <a:pt x="362" y="393"/>
                    <a:pt x="362" y="392"/>
                    <a:pt x="363" y="392"/>
                  </a:cubicBezTo>
                  <a:cubicBezTo>
                    <a:pt x="364" y="392"/>
                    <a:pt x="365" y="392"/>
                    <a:pt x="365" y="392"/>
                  </a:cubicBezTo>
                  <a:cubicBezTo>
                    <a:pt x="366" y="393"/>
                    <a:pt x="367" y="393"/>
                    <a:pt x="368" y="393"/>
                  </a:cubicBezTo>
                  <a:cubicBezTo>
                    <a:pt x="369" y="393"/>
                    <a:pt x="370" y="393"/>
                    <a:pt x="370" y="393"/>
                  </a:cubicBezTo>
                  <a:cubicBezTo>
                    <a:pt x="371" y="393"/>
                    <a:pt x="371" y="394"/>
                    <a:pt x="371" y="395"/>
                  </a:cubicBezTo>
                  <a:cubicBezTo>
                    <a:pt x="372" y="395"/>
                    <a:pt x="372" y="396"/>
                    <a:pt x="373" y="396"/>
                  </a:cubicBezTo>
                  <a:cubicBezTo>
                    <a:pt x="374" y="397"/>
                    <a:pt x="375" y="396"/>
                    <a:pt x="374" y="396"/>
                  </a:cubicBezTo>
                  <a:cubicBezTo>
                    <a:pt x="374" y="395"/>
                    <a:pt x="374" y="395"/>
                    <a:pt x="374" y="395"/>
                  </a:cubicBezTo>
                  <a:cubicBezTo>
                    <a:pt x="373" y="394"/>
                    <a:pt x="372" y="394"/>
                    <a:pt x="371" y="393"/>
                  </a:cubicBezTo>
                  <a:cubicBezTo>
                    <a:pt x="371" y="393"/>
                    <a:pt x="371" y="393"/>
                    <a:pt x="371" y="393"/>
                  </a:cubicBezTo>
                  <a:cubicBezTo>
                    <a:pt x="371" y="392"/>
                    <a:pt x="371" y="391"/>
                    <a:pt x="371" y="391"/>
                  </a:cubicBezTo>
                  <a:cubicBezTo>
                    <a:pt x="372" y="391"/>
                    <a:pt x="372" y="392"/>
                    <a:pt x="373" y="392"/>
                  </a:cubicBezTo>
                  <a:cubicBezTo>
                    <a:pt x="373" y="392"/>
                    <a:pt x="374" y="393"/>
                    <a:pt x="375" y="393"/>
                  </a:cubicBezTo>
                  <a:cubicBezTo>
                    <a:pt x="375" y="393"/>
                    <a:pt x="376" y="394"/>
                    <a:pt x="376" y="394"/>
                  </a:cubicBezTo>
                  <a:cubicBezTo>
                    <a:pt x="377" y="394"/>
                    <a:pt x="377" y="394"/>
                    <a:pt x="377" y="394"/>
                  </a:cubicBezTo>
                  <a:cubicBezTo>
                    <a:pt x="377" y="395"/>
                    <a:pt x="378" y="394"/>
                    <a:pt x="377" y="394"/>
                  </a:cubicBezTo>
                  <a:cubicBezTo>
                    <a:pt x="377" y="393"/>
                    <a:pt x="376" y="393"/>
                    <a:pt x="376" y="392"/>
                  </a:cubicBezTo>
                  <a:cubicBezTo>
                    <a:pt x="376" y="392"/>
                    <a:pt x="375" y="392"/>
                    <a:pt x="375" y="391"/>
                  </a:cubicBezTo>
                  <a:cubicBezTo>
                    <a:pt x="374" y="391"/>
                    <a:pt x="373" y="391"/>
                    <a:pt x="372" y="391"/>
                  </a:cubicBezTo>
                  <a:cubicBezTo>
                    <a:pt x="372" y="389"/>
                    <a:pt x="373" y="389"/>
                    <a:pt x="374" y="390"/>
                  </a:cubicBezTo>
                  <a:cubicBezTo>
                    <a:pt x="375" y="390"/>
                    <a:pt x="376" y="390"/>
                    <a:pt x="377" y="389"/>
                  </a:cubicBezTo>
                  <a:cubicBezTo>
                    <a:pt x="378" y="388"/>
                    <a:pt x="376" y="388"/>
                    <a:pt x="377" y="388"/>
                  </a:cubicBezTo>
                  <a:cubicBezTo>
                    <a:pt x="377" y="387"/>
                    <a:pt x="377" y="387"/>
                    <a:pt x="377" y="387"/>
                  </a:cubicBezTo>
                  <a:cubicBezTo>
                    <a:pt x="378" y="387"/>
                    <a:pt x="379" y="386"/>
                    <a:pt x="379" y="386"/>
                  </a:cubicBezTo>
                  <a:cubicBezTo>
                    <a:pt x="380" y="386"/>
                    <a:pt x="381" y="386"/>
                    <a:pt x="381" y="387"/>
                  </a:cubicBezTo>
                  <a:cubicBezTo>
                    <a:pt x="381" y="387"/>
                    <a:pt x="382" y="386"/>
                    <a:pt x="382" y="386"/>
                  </a:cubicBezTo>
                  <a:cubicBezTo>
                    <a:pt x="384" y="385"/>
                    <a:pt x="382" y="385"/>
                    <a:pt x="382" y="385"/>
                  </a:cubicBezTo>
                  <a:cubicBezTo>
                    <a:pt x="381" y="384"/>
                    <a:pt x="383" y="383"/>
                    <a:pt x="383" y="383"/>
                  </a:cubicBezTo>
                  <a:cubicBezTo>
                    <a:pt x="384" y="383"/>
                    <a:pt x="384" y="382"/>
                    <a:pt x="385" y="382"/>
                  </a:cubicBezTo>
                  <a:cubicBezTo>
                    <a:pt x="385" y="382"/>
                    <a:pt x="386" y="382"/>
                    <a:pt x="387" y="383"/>
                  </a:cubicBezTo>
                  <a:cubicBezTo>
                    <a:pt x="387" y="383"/>
                    <a:pt x="387" y="384"/>
                    <a:pt x="387" y="385"/>
                  </a:cubicBezTo>
                  <a:cubicBezTo>
                    <a:pt x="387" y="385"/>
                    <a:pt x="388" y="386"/>
                    <a:pt x="388" y="387"/>
                  </a:cubicBezTo>
                  <a:cubicBezTo>
                    <a:pt x="388" y="388"/>
                    <a:pt x="388" y="388"/>
                    <a:pt x="387" y="388"/>
                  </a:cubicBezTo>
                  <a:cubicBezTo>
                    <a:pt x="387" y="389"/>
                    <a:pt x="386" y="389"/>
                    <a:pt x="386" y="389"/>
                  </a:cubicBezTo>
                  <a:cubicBezTo>
                    <a:pt x="386" y="390"/>
                    <a:pt x="386" y="390"/>
                    <a:pt x="385" y="390"/>
                  </a:cubicBezTo>
                  <a:cubicBezTo>
                    <a:pt x="386" y="390"/>
                    <a:pt x="387" y="389"/>
                    <a:pt x="388" y="388"/>
                  </a:cubicBezTo>
                  <a:cubicBezTo>
                    <a:pt x="389" y="388"/>
                    <a:pt x="390" y="388"/>
                    <a:pt x="390" y="387"/>
                  </a:cubicBezTo>
                  <a:cubicBezTo>
                    <a:pt x="390" y="386"/>
                    <a:pt x="392" y="385"/>
                    <a:pt x="393" y="385"/>
                  </a:cubicBezTo>
                  <a:cubicBezTo>
                    <a:pt x="394" y="386"/>
                    <a:pt x="394" y="388"/>
                    <a:pt x="396" y="388"/>
                  </a:cubicBezTo>
                  <a:cubicBezTo>
                    <a:pt x="396" y="387"/>
                    <a:pt x="396" y="386"/>
                    <a:pt x="396" y="385"/>
                  </a:cubicBezTo>
                  <a:cubicBezTo>
                    <a:pt x="396" y="385"/>
                    <a:pt x="396" y="385"/>
                    <a:pt x="396" y="385"/>
                  </a:cubicBezTo>
                  <a:cubicBezTo>
                    <a:pt x="397" y="384"/>
                    <a:pt x="396" y="383"/>
                    <a:pt x="396" y="383"/>
                  </a:cubicBezTo>
                  <a:cubicBezTo>
                    <a:pt x="396" y="383"/>
                    <a:pt x="397" y="382"/>
                    <a:pt x="397" y="382"/>
                  </a:cubicBezTo>
                  <a:cubicBezTo>
                    <a:pt x="398" y="381"/>
                    <a:pt x="398" y="381"/>
                    <a:pt x="399" y="381"/>
                  </a:cubicBezTo>
                  <a:cubicBezTo>
                    <a:pt x="400" y="380"/>
                    <a:pt x="400" y="380"/>
                    <a:pt x="400" y="380"/>
                  </a:cubicBezTo>
                  <a:cubicBezTo>
                    <a:pt x="401" y="380"/>
                    <a:pt x="401" y="379"/>
                    <a:pt x="400" y="379"/>
                  </a:cubicBezTo>
                  <a:cubicBezTo>
                    <a:pt x="400" y="379"/>
                    <a:pt x="400" y="379"/>
                    <a:pt x="399" y="379"/>
                  </a:cubicBezTo>
                  <a:cubicBezTo>
                    <a:pt x="399" y="378"/>
                    <a:pt x="400" y="377"/>
                    <a:pt x="400" y="376"/>
                  </a:cubicBezTo>
                  <a:cubicBezTo>
                    <a:pt x="401" y="376"/>
                    <a:pt x="401" y="376"/>
                    <a:pt x="402" y="375"/>
                  </a:cubicBezTo>
                  <a:cubicBezTo>
                    <a:pt x="401" y="375"/>
                    <a:pt x="401" y="375"/>
                    <a:pt x="401" y="375"/>
                  </a:cubicBezTo>
                  <a:cubicBezTo>
                    <a:pt x="400" y="375"/>
                    <a:pt x="400" y="375"/>
                    <a:pt x="399" y="375"/>
                  </a:cubicBezTo>
                  <a:cubicBezTo>
                    <a:pt x="398" y="375"/>
                    <a:pt x="398" y="376"/>
                    <a:pt x="397" y="377"/>
                  </a:cubicBezTo>
                  <a:cubicBezTo>
                    <a:pt x="396" y="377"/>
                    <a:pt x="397" y="378"/>
                    <a:pt x="396" y="379"/>
                  </a:cubicBezTo>
                  <a:cubicBezTo>
                    <a:pt x="396" y="379"/>
                    <a:pt x="395" y="379"/>
                    <a:pt x="396" y="380"/>
                  </a:cubicBezTo>
                  <a:cubicBezTo>
                    <a:pt x="396" y="380"/>
                    <a:pt x="396" y="380"/>
                    <a:pt x="396" y="380"/>
                  </a:cubicBezTo>
                  <a:cubicBezTo>
                    <a:pt x="396" y="380"/>
                    <a:pt x="396" y="380"/>
                    <a:pt x="396" y="381"/>
                  </a:cubicBezTo>
                  <a:cubicBezTo>
                    <a:pt x="395" y="382"/>
                    <a:pt x="394" y="383"/>
                    <a:pt x="393" y="383"/>
                  </a:cubicBezTo>
                  <a:cubicBezTo>
                    <a:pt x="392" y="383"/>
                    <a:pt x="390" y="384"/>
                    <a:pt x="389" y="384"/>
                  </a:cubicBezTo>
                  <a:cubicBezTo>
                    <a:pt x="389" y="384"/>
                    <a:pt x="389" y="384"/>
                    <a:pt x="389" y="383"/>
                  </a:cubicBezTo>
                  <a:cubicBezTo>
                    <a:pt x="389" y="383"/>
                    <a:pt x="389" y="382"/>
                    <a:pt x="389" y="382"/>
                  </a:cubicBezTo>
                  <a:cubicBezTo>
                    <a:pt x="389" y="381"/>
                    <a:pt x="389" y="381"/>
                    <a:pt x="390" y="381"/>
                  </a:cubicBezTo>
                  <a:cubicBezTo>
                    <a:pt x="389" y="381"/>
                    <a:pt x="389" y="381"/>
                    <a:pt x="388" y="381"/>
                  </a:cubicBezTo>
                  <a:cubicBezTo>
                    <a:pt x="388" y="381"/>
                    <a:pt x="387" y="381"/>
                    <a:pt x="387" y="381"/>
                  </a:cubicBezTo>
                  <a:cubicBezTo>
                    <a:pt x="386" y="381"/>
                    <a:pt x="386" y="381"/>
                    <a:pt x="386" y="381"/>
                  </a:cubicBezTo>
                  <a:cubicBezTo>
                    <a:pt x="387" y="380"/>
                    <a:pt x="388" y="379"/>
                    <a:pt x="388" y="378"/>
                  </a:cubicBezTo>
                  <a:cubicBezTo>
                    <a:pt x="389" y="377"/>
                    <a:pt x="389" y="376"/>
                    <a:pt x="390" y="376"/>
                  </a:cubicBezTo>
                  <a:cubicBezTo>
                    <a:pt x="391" y="374"/>
                    <a:pt x="391" y="372"/>
                    <a:pt x="393" y="372"/>
                  </a:cubicBezTo>
                  <a:cubicBezTo>
                    <a:pt x="394" y="371"/>
                    <a:pt x="394" y="371"/>
                    <a:pt x="394" y="370"/>
                  </a:cubicBezTo>
                  <a:cubicBezTo>
                    <a:pt x="395" y="369"/>
                    <a:pt x="396" y="369"/>
                    <a:pt x="396" y="369"/>
                  </a:cubicBezTo>
                  <a:cubicBezTo>
                    <a:pt x="396" y="367"/>
                    <a:pt x="398" y="368"/>
                    <a:pt x="399" y="368"/>
                  </a:cubicBezTo>
                  <a:cubicBezTo>
                    <a:pt x="399" y="368"/>
                    <a:pt x="399" y="368"/>
                    <a:pt x="399" y="368"/>
                  </a:cubicBezTo>
                  <a:cubicBezTo>
                    <a:pt x="399" y="368"/>
                    <a:pt x="399" y="370"/>
                    <a:pt x="400" y="369"/>
                  </a:cubicBezTo>
                  <a:cubicBezTo>
                    <a:pt x="400" y="369"/>
                    <a:pt x="400" y="369"/>
                    <a:pt x="400" y="369"/>
                  </a:cubicBezTo>
                  <a:cubicBezTo>
                    <a:pt x="400" y="369"/>
                    <a:pt x="401" y="368"/>
                    <a:pt x="401" y="368"/>
                  </a:cubicBezTo>
                  <a:cubicBezTo>
                    <a:pt x="402" y="367"/>
                    <a:pt x="402" y="366"/>
                    <a:pt x="402" y="365"/>
                  </a:cubicBezTo>
                  <a:cubicBezTo>
                    <a:pt x="402" y="365"/>
                    <a:pt x="402" y="365"/>
                    <a:pt x="402" y="365"/>
                  </a:cubicBezTo>
                  <a:cubicBezTo>
                    <a:pt x="402" y="364"/>
                    <a:pt x="403" y="364"/>
                    <a:pt x="403" y="364"/>
                  </a:cubicBezTo>
                  <a:cubicBezTo>
                    <a:pt x="404" y="364"/>
                    <a:pt x="404" y="364"/>
                    <a:pt x="404" y="363"/>
                  </a:cubicBezTo>
                  <a:cubicBezTo>
                    <a:pt x="404" y="363"/>
                    <a:pt x="404" y="362"/>
                    <a:pt x="405" y="362"/>
                  </a:cubicBezTo>
                  <a:cubicBezTo>
                    <a:pt x="405" y="361"/>
                    <a:pt x="406" y="359"/>
                    <a:pt x="407" y="359"/>
                  </a:cubicBezTo>
                  <a:cubicBezTo>
                    <a:pt x="408" y="359"/>
                    <a:pt x="408" y="360"/>
                    <a:pt x="409" y="359"/>
                  </a:cubicBezTo>
                  <a:cubicBezTo>
                    <a:pt x="409" y="359"/>
                    <a:pt x="409" y="359"/>
                    <a:pt x="410" y="359"/>
                  </a:cubicBezTo>
                  <a:cubicBezTo>
                    <a:pt x="411" y="358"/>
                    <a:pt x="412" y="359"/>
                    <a:pt x="412" y="358"/>
                  </a:cubicBezTo>
                  <a:cubicBezTo>
                    <a:pt x="413" y="358"/>
                    <a:pt x="414" y="357"/>
                    <a:pt x="414" y="356"/>
                  </a:cubicBezTo>
                  <a:cubicBezTo>
                    <a:pt x="413" y="356"/>
                    <a:pt x="411" y="358"/>
                    <a:pt x="411" y="356"/>
                  </a:cubicBezTo>
                  <a:cubicBezTo>
                    <a:pt x="411" y="355"/>
                    <a:pt x="411" y="355"/>
                    <a:pt x="410" y="354"/>
                  </a:cubicBezTo>
                  <a:cubicBezTo>
                    <a:pt x="410" y="354"/>
                    <a:pt x="410" y="354"/>
                    <a:pt x="410" y="353"/>
                  </a:cubicBezTo>
                  <a:cubicBezTo>
                    <a:pt x="410" y="353"/>
                    <a:pt x="411" y="353"/>
                    <a:pt x="412" y="352"/>
                  </a:cubicBezTo>
                  <a:cubicBezTo>
                    <a:pt x="413" y="352"/>
                    <a:pt x="412" y="351"/>
                    <a:pt x="412" y="351"/>
                  </a:cubicBezTo>
                  <a:cubicBezTo>
                    <a:pt x="412" y="350"/>
                    <a:pt x="412" y="350"/>
                    <a:pt x="412" y="350"/>
                  </a:cubicBezTo>
                  <a:cubicBezTo>
                    <a:pt x="412" y="349"/>
                    <a:pt x="414" y="350"/>
                    <a:pt x="414" y="348"/>
                  </a:cubicBezTo>
                  <a:cubicBezTo>
                    <a:pt x="414" y="347"/>
                    <a:pt x="414" y="346"/>
                    <a:pt x="415" y="346"/>
                  </a:cubicBezTo>
                  <a:cubicBezTo>
                    <a:pt x="415" y="345"/>
                    <a:pt x="416" y="345"/>
                    <a:pt x="416" y="345"/>
                  </a:cubicBezTo>
                  <a:cubicBezTo>
                    <a:pt x="417" y="345"/>
                    <a:pt x="417" y="345"/>
                    <a:pt x="417" y="344"/>
                  </a:cubicBezTo>
                  <a:cubicBezTo>
                    <a:pt x="418" y="343"/>
                    <a:pt x="417" y="342"/>
                    <a:pt x="416" y="342"/>
                  </a:cubicBezTo>
                  <a:cubicBezTo>
                    <a:pt x="415" y="342"/>
                    <a:pt x="414" y="341"/>
                    <a:pt x="415" y="340"/>
                  </a:cubicBezTo>
                  <a:cubicBezTo>
                    <a:pt x="415" y="340"/>
                    <a:pt x="416" y="339"/>
                    <a:pt x="417" y="340"/>
                  </a:cubicBezTo>
                  <a:cubicBezTo>
                    <a:pt x="418" y="340"/>
                    <a:pt x="419" y="340"/>
                    <a:pt x="420" y="340"/>
                  </a:cubicBezTo>
                  <a:cubicBezTo>
                    <a:pt x="420" y="340"/>
                    <a:pt x="420" y="341"/>
                    <a:pt x="421" y="341"/>
                  </a:cubicBezTo>
                  <a:cubicBezTo>
                    <a:pt x="422" y="340"/>
                    <a:pt x="423" y="340"/>
                    <a:pt x="423" y="340"/>
                  </a:cubicBezTo>
                  <a:cubicBezTo>
                    <a:pt x="424" y="339"/>
                    <a:pt x="422" y="339"/>
                    <a:pt x="422" y="339"/>
                  </a:cubicBezTo>
                  <a:cubicBezTo>
                    <a:pt x="422" y="339"/>
                    <a:pt x="421" y="339"/>
                    <a:pt x="420" y="339"/>
                  </a:cubicBezTo>
                  <a:cubicBezTo>
                    <a:pt x="420" y="339"/>
                    <a:pt x="419" y="338"/>
                    <a:pt x="419" y="338"/>
                  </a:cubicBezTo>
                  <a:cubicBezTo>
                    <a:pt x="419" y="337"/>
                    <a:pt x="418" y="337"/>
                    <a:pt x="418" y="337"/>
                  </a:cubicBezTo>
                  <a:cubicBezTo>
                    <a:pt x="417" y="337"/>
                    <a:pt x="416" y="337"/>
                    <a:pt x="416" y="336"/>
                  </a:cubicBezTo>
                  <a:cubicBezTo>
                    <a:pt x="416" y="336"/>
                    <a:pt x="416" y="336"/>
                    <a:pt x="417" y="335"/>
                  </a:cubicBezTo>
                  <a:cubicBezTo>
                    <a:pt x="417" y="335"/>
                    <a:pt x="419" y="334"/>
                    <a:pt x="419" y="333"/>
                  </a:cubicBezTo>
                  <a:cubicBezTo>
                    <a:pt x="419" y="333"/>
                    <a:pt x="419" y="332"/>
                    <a:pt x="420" y="331"/>
                  </a:cubicBezTo>
                  <a:cubicBezTo>
                    <a:pt x="420" y="331"/>
                    <a:pt x="420" y="330"/>
                    <a:pt x="421" y="330"/>
                  </a:cubicBezTo>
                  <a:cubicBezTo>
                    <a:pt x="421" y="329"/>
                    <a:pt x="423" y="328"/>
                    <a:pt x="421" y="328"/>
                  </a:cubicBezTo>
                  <a:cubicBezTo>
                    <a:pt x="421" y="328"/>
                    <a:pt x="420" y="327"/>
                    <a:pt x="421" y="327"/>
                  </a:cubicBezTo>
                  <a:cubicBezTo>
                    <a:pt x="422" y="326"/>
                    <a:pt x="423" y="326"/>
                    <a:pt x="425" y="325"/>
                  </a:cubicBezTo>
                  <a:cubicBezTo>
                    <a:pt x="425" y="325"/>
                    <a:pt x="427" y="325"/>
                    <a:pt x="428" y="325"/>
                  </a:cubicBezTo>
                  <a:cubicBezTo>
                    <a:pt x="428" y="324"/>
                    <a:pt x="428" y="324"/>
                    <a:pt x="429" y="323"/>
                  </a:cubicBezTo>
                  <a:cubicBezTo>
                    <a:pt x="429" y="323"/>
                    <a:pt x="430" y="323"/>
                    <a:pt x="430" y="323"/>
                  </a:cubicBezTo>
                  <a:cubicBezTo>
                    <a:pt x="431" y="323"/>
                    <a:pt x="432" y="323"/>
                    <a:pt x="432" y="323"/>
                  </a:cubicBezTo>
                  <a:cubicBezTo>
                    <a:pt x="434" y="323"/>
                    <a:pt x="435" y="321"/>
                    <a:pt x="436" y="322"/>
                  </a:cubicBezTo>
                  <a:cubicBezTo>
                    <a:pt x="436" y="323"/>
                    <a:pt x="436" y="324"/>
                    <a:pt x="437" y="324"/>
                  </a:cubicBezTo>
                  <a:cubicBezTo>
                    <a:pt x="437" y="324"/>
                    <a:pt x="437" y="324"/>
                    <a:pt x="437" y="324"/>
                  </a:cubicBezTo>
                  <a:cubicBezTo>
                    <a:pt x="437" y="324"/>
                    <a:pt x="437" y="323"/>
                    <a:pt x="436" y="323"/>
                  </a:cubicBezTo>
                  <a:cubicBezTo>
                    <a:pt x="436" y="323"/>
                    <a:pt x="436" y="323"/>
                    <a:pt x="436" y="322"/>
                  </a:cubicBezTo>
                  <a:cubicBezTo>
                    <a:pt x="435" y="322"/>
                    <a:pt x="436" y="321"/>
                    <a:pt x="435" y="321"/>
                  </a:cubicBezTo>
                  <a:cubicBezTo>
                    <a:pt x="435" y="321"/>
                    <a:pt x="434" y="321"/>
                    <a:pt x="434" y="321"/>
                  </a:cubicBezTo>
                  <a:cubicBezTo>
                    <a:pt x="434" y="321"/>
                    <a:pt x="433" y="320"/>
                    <a:pt x="432" y="321"/>
                  </a:cubicBezTo>
                  <a:cubicBezTo>
                    <a:pt x="432" y="321"/>
                    <a:pt x="431" y="321"/>
                    <a:pt x="431" y="321"/>
                  </a:cubicBezTo>
                  <a:cubicBezTo>
                    <a:pt x="430" y="322"/>
                    <a:pt x="429" y="321"/>
                    <a:pt x="428" y="321"/>
                  </a:cubicBezTo>
                  <a:cubicBezTo>
                    <a:pt x="428" y="321"/>
                    <a:pt x="428" y="321"/>
                    <a:pt x="428" y="321"/>
                  </a:cubicBezTo>
                  <a:cubicBezTo>
                    <a:pt x="428" y="320"/>
                    <a:pt x="429" y="320"/>
                    <a:pt x="429" y="320"/>
                  </a:cubicBezTo>
                  <a:cubicBezTo>
                    <a:pt x="430" y="319"/>
                    <a:pt x="430" y="319"/>
                    <a:pt x="431" y="318"/>
                  </a:cubicBezTo>
                  <a:cubicBezTo>
                    <a:pt x="431" y="318"/>
                    <a:pt x="432" y="318"/>
                    <a:pt x="432" y="318"/>
                  </a:cubicBezTo>
                  <a:cubicBezTo>
                    <a:pt x="432" y="317"/>
                    <a:pt x="432" y="317"/>
                    <a:pt x="432" y="317"/>
                  </a:cubicBezTo>
                  <a:cubicBezTo>
                    <a:pt x="432" y="316"/>
                    <a:pt x="434" y="314"/>
                    <a:pt x="434" y="316"/>
                  </a:cubicBezTo>
                  <a:cubicBezTo>
                    <a:pt x="434" y="317"/>
                    <a:pt x="435" y="317"/>
                    <a:pt x="436" y="317"/>
                  </a:cubicBezTo>
                  <a:cubicBezTo>
                    <a:pt x="436" y="317"/>
                    <a:pt x="438" y="318"/>
                    <a:pt x="438" y="317"/>
                  </a:cubicBezTo>
                  <a:cubicBezTo>
                    <a:pt x="437" y="316"/>
                    <a:pt x="436" y="315"/>
                    <a:pt x="435" y="314"/>
                  </a:cubicBezTo>
                  <a:cubicBezTo>
                    <a:pt x="435" y="313"/>
                    <a:pt x="435" y="313"/>
                    <a:pt x="436" y="313"/>
                  </a:cubicBezTo>
                  <a:cubicBezTo>
                    <a:pt x="437" y="312"/>
                    <a:pt x="435" y="312"/>
                    <a:pt x="435" y="312"/>
                  </a:cubicBezTo>
                  <a:cubicBezTo>
                    <a:pt x="435" y="312"/>
                    <a:pt x="435" y="312"/>
                    <a:pt x="435" y="312"/>
                  </a:cubicBezTo>
                  <a:cubicBezTo>
                    <a:pt x="434" y="313"/>
                    <a:pt x="434" y="313"/>
                    <a:pt x="433" y="313"/>
                  </a:cubicBezTo>
                  <a:cubicBezTo>
                    <a:pt x="433" y="313"/>
                    <a:pt x="433" y="312"/>
                    <a:pt x="433" y="312"/>
                  </a:cubicBezTo>
                  <a:cubicBezTo>
                    <a:pt x="434" y="311"/>
                    <a:pt x="433" y="310"/>
                    <a:pt x="434" y="309"/>
                  </a:cubicBezTo>
                  <a:cubicBezTo>
                    <a:pt x="434" y="309"/>
                    <a:pt x="434" y="308"/>
                    <a:pt x="435" y="309"/>
                  </a:cubicBezTo>
                  <a:cubicBezTo>
                    <a:pt x="435" y="309"/>
                    <a:pt x="436" y="309"/>
                    <a:pt x="436" y="310"/>
                  </a:cubicBezTo>
                  <a:cubicBezTo>
                    <a:pt x="436" y="310"/>
                    <a:pt x="438" y="309"/>
                    <a:pt x="438" y="309"/>
                  </a:cubicBezTo>
                  <a:cubicBezTo>
                    <a:pt x="439" y="309"/>
                    <a:pt x="439" y="309"/>
                    <a:pt x="440" y="308"/>
                  </a:cubicBezTo>
                  <a:cubicBezTo>
                    <a:pt x="440" y="308"/>
                    <a:pt x="439" y="307"/>
                    <a:pt x="439" y="307"/>
                  </a:cubicBezTo>
                  <a:cubicBezTo>
                    <a:pt x="438" y="307"/>
                    <a:pt x="438" y="307"/>
                    <a:pt x="437" y="307"/>
                  </a:cubicBezTo>
                  <a:cubicBezTo>
                    <a:pt x="437" y="307"/>
                    <a:pt x="436" y="307"/>
                    <a:pt x="435" y="306"/>
                  </a:cubicBezTo>
                  <a:cubicBezTo>
                    <a:pt x="435" y="304"/>
                    <a:pt x="436" y="304"/>
                    <a:pt x="438" y="304"/>
                  </a:cubicBezTo>
                  <a:cubicBezTo>
                    <a:pt x="438" y="304"/>
                    <a:pt x="439" y="305"/>
                    <a:pt x="439" y="305"/>
                  </a:cubicBezTo>
                  <a:cubicBezTo>
                    <a:pt x="440" y="305"/>
                    <a:pt x="440" y="304"/>
                    <a:pt x="441" y="304"/>
                  </a:cubicBezTo>
                  <a:cubicBezTo>
                    <a:pt x="441" y="304"/>
                    <a:pt x="442" y="304"/>
                    <a:pt x="443" y="305"/>
                  </a:cubicBezTo>
                  <a:cubicBezTo>
                    <a:pt x="443" y="305"/>
                    <a:pt x="443" y="306"/>
                    <a:pt x="443" y="307"/>
                  </a:cubicBezTo>
                  <a:cubicBezTo>
                    <a:pt x="444" y="308"/>
                    <a:pt x="444" y="306"/>
                    <a:pt x="444" y="305"/>
                  </a:cubicBezTo>
                  <a:cubicBezTo>
                    <a:pt x="444" y="305"/>
                    <a:pt x="445" y="305"/>
                    <a:pt x="445" y="305"/>
                  </a:cubicBezTo>
                  <a:cubicBezTo>
                    <a:pt x="446" y="305"/>
                    <a:pt x="446" y="304"/>
                    <a:pt x="446" y="303"/>
                  </a:cubicBezTo>
                  <a:cubicBezTo>
                    <a:pt x="446" y="303"/>
                    <a:pt x="447" y="302"/>
                    <a:pt x="448" y="302"/>
                  </a:cubicBezTo>
                  <a:cubicBezTo>
                    <a:pt x="448" y="302"/>
                    <a:pt x="449" y="302"/>
                    <a:pt x="450" y="302"/>
                  </a:cubicBezTo>
                  <a:cubicBezTo>
                    <a:pt x="451" y="302"/>
                    <a:pt x="451" y="303"/>
                    <a:pt x="451" y="303"/>
                  </a:cubicBezTo>
                  <a:cubicBezTo>
                    <a:pt x="452" y="303"/>
                    <a:pt x="452" y="304"/>
                    <a:pt x="452" y="304"/>
                  </a:cubicBezTo>
                  <a:cubicBezTo>
                    <a:pt x="452" y="303"/>
                    <a:pt x="452" y="301"/>
                    <a:pt x="453" y="301"/>
                  </a:cubicBezTo>
                  <a:cubicBezTo>
                    <a:pt x="453" y="301"/>
                    <a:pt x="454" y="300"/>
                    <a:pt x="454" y="300"/>
                  </a:cubicBezTo>
                  <a:cubicBezTo>
                    <a:pt x="454" y="299"/>
                    <a:pt x="453" y="299"/>
                    <a:pt x="453" y="299"/>
                  </a:cubicBezTo>
                  <a:cubicBezTo>
                    <a:pt x="451" y="299"/>
                    <a:pt x="450" y="300"/>
                    <a:pt x="448" y="300"/>
                  </a:cubicBezTo>
                  <a:cubicBezTo>
                    <a:pt x="447" y="300"/>
                    <a:pt x="446" y="301"/>
                    <a:pt x="445" y="300"/>
                  </a:cubicBezTo>
                  <a:cubicBezTo>
                    <a:pt x="445" y="300"/>
                    <a:pt x="444" y="300"/>
                    <a:pt x="444" y="299"/>
                  </a:cubicBezTo>
                  <a:cubicBezTo>
                    <a:pt x="445" y="298"/>
                    <a:pt x="446" y="298"/>
                    <a:pt x="446" y="298"/>
                  </a:cubicBezTo>
                  <a:cubicBezTo>
                    <a:pt x="447" y="297"/>
                    <a:pt x="448" y="294"/>
                    <a:pt x="450" y="295"/>
                  </a:cubicBezTo>
                  <a:cubicBezTo>
                    <a:pt x="451" y="295"/>
                    <a:pt x="451" y="295"/>
                    <a:pt x="452" y="295"/>
                  </a:cubicBezTo>
                  <a:cubicBezTo>
                    <a:pt x="452" y="295"/>
                    <a:pt x="453" y="294"/>
                    <a:pt x="453" y="294"/>
                  </a:cubicBezTo>
                  <a:cubicBezTo>
                    <a:pt x="453" y="294"/>
                    <a:pt x="454" y="293"/>
                    <a:pt x="454" y="293"/>
                  </a:cubicBezTo>
                  <a:cubicBezTo>
                    <a:pt x="454" y="293"/>
                    <a:pt x="454" y="293"/>
                    <a:pt x="454" y="292"/>
                  </a:cubicBezTo>
                  <a:cubicBezTo>
                    <a:pt x="454" y="292"/>
                    <a:pt x="456" y="291"/>
                    <a:pt x="455" y="290"/>
                  </a:cubicBezTo>
                  <a:cubicBezTo>
                    <a:pt x="455" y="290"/>
                    <a:pt x="454" y="290"/>
                    <a:pt x="455" y="289"/>
                  </a:cubicBezTo>
                  <a:cubicBezTo>
                    <a:pt x="455" y="288"/>
                    <a:pt x="457" y="287"/>
                    <a:pt x="458" y="287"/>
                  </a:cubicBezTo>
                  <a:cubicBezTo>
                    <a:pt x="459" y="287"/>
                    <a:pt x="459" y="284"/>
                    <a:pt x="459" y="284"/>
                  </a:cubicBezTo>
                  <a:cubicBezTo>
                    <a:pt x="459" y="283"/>
                    <a:pt x="460" y="282"/>
                    <a:pt x="460" y="282"/>
                  </a:cubicBezTo>
                  <a:cubicBezTo>
                    <a:pt x="460" y="282"/>
                    <a:pt x="461" y="282"/>
                    <a:pt x="461" y="282"/>
                  </a:cubicBezTo>
                  <a:cubicBezTo>
                    <a:pt x="461" y="282"/>
                    <a:pt x="461" y="282"/>
                    <a:pt x="462" y="282"/>
                  </a:cubicBezTo>
                  <a:cubicBezTo>
                    <a:pt x="462" y="282"/>
                    <a:pt x="462" y="283"/>
                    <a:pt x="462" y="284"/>
                  </a:cubicBezTo>
                  <a:cubicBezTo>
                    <a:pt x="462" y="284"/>
                    <a:pt x="462" y="286"/>
                    <a:pt x="463" y="285"/>
                  </a:cubicBezTo>
                  <a:cubicBezTo>
                    <a:pt x="463" y="285"/>
                    <a:pt x="463" y="284"/>
                    <a:pt x="464" y="284"/>
                  </a:cubicBezTo>
                  <a:cubicBezTo>
                    <a:pt x="464" y="284"/>
                    <a:pt x="464" y="284"/>
                    <a:pt x="464" y="284"/>
                  </a:cubicBezTo>
                  <a:cubicBezTo>
                    <a:pt x="464" y="284"/>
                    <a:pt x="463" y="283"/>
                    <a:pt x="463" y="283"/>
                  </a:cubicBezTo>
                  <a:cubicBezTo>
                    <a:pt x="463" y="282"/>
                    <a:pt x="463" y="282"/>
                    <a:pt x="463" y="282"/>
                  </a:cubicBezTo>
                  <a:cubicBezTo>
                    <a:pt x="462" y="281"/>
                    <a:pt x="464" y="280"/>
                    <a:pt x="465" y="280"/>
                  </a:cubicBezTo>
                  <a:cubicBezTo>
                    <a:pt x="466" y="281"/>
                    <a:pt x="467" y="281"/>
                    <a:pt x="467" y="282"/>
                  </a:cubicBezTo>
                  <a:cubicBezTo>
                    <a:pt x="467" y="283"/>
                    <a:pt x="467" y="284"/>
                    <a:pt x="468" y="285"/>
                  </a:cubicBezTo>
                  <a:cubicBezTo>
                    <a:pt x="469" y="285"/>
                    <a:pt x="469" y="286"/>
                    <a:pt x="469" y="286"/>
                  </a:cubicBezTo>
                  <a:cubicBezTo>
                    <a:pt x="469" y="287"/>
                    <a:pt x="471" y="286"/>
                    <a:pt x="471" y="285"/>
                  </a:cubicBezTo>
                  <a:cubicBezTo>
                    <a:pt x="471" y="285"/>
                    <a:pt x="470" y="284"/>
                    <a:pt x="470" y="284"/>
                  </a:cubicBezTo>
                  <a:cubicBezTo>
                    <a:pt x="470" y="284"/>
                    <a:pt x="469" y="283"/>
                    <a:pt x="468" y="282"/>
                  </a:cubicBezTo>
                  <a:cubicBezTo>
                    <a:pt x="468" y="282"/>
                    <a:pt x="468" y="282"/>
                    <a:pt x="468" y="281"/>
                  </a:cubicBezTo>
                  <a:cubicBezTo>
                    <a:pt x="468" y="280"/>
                    <a:pt x="467" y="280"/>
                    <a:pt x="467" y="279"/>
                  </a:cubicBezTo>
                  <a:cubicBezTo>
                    <a:pt x="467" y="279"/>
                    <a:pt x="467" y="278"/>
                    <a:pt x="467" y="278"/>
                  </a:cubicBezTo>
                  <a:cubicBezTo>
                    <a:pt x="468" y="277"/>
                    <a:pt x="469" y="277"/>
                    <a:pt x="469" y="276"/>
                  </a:cubicBezTo>
                  <a:cubicBezTo>
                    <a:pt x="469" y="276"/>
                    <a:pt x="470" y="276"/>
                    <a:pt x="470" y="276"/>
                  </a:cubicBezTo>
                  <a:cubicBezTo>
                    <a:pt x="470" y="275"/>
                    <a:pt x="471" y="275"/>
                    <a:pt x="472" y="275"/>
                  </a:cubicBezTo>
                  <a:cubicBezTo>
                    <a:pt x="472" y="276"/>
                    <a:pt x="473" y="276"/>
                    <a:pt x="472" y="277"/>
                  </a:cubicBezTo>
                  <a:cubicBezTo>
                    <a:pt x="472" y="277"/>
                    <a:pt x="472" y="278"/>
                    <a:pt x="473" y="279"/>
                  </a:cubicBezTo>
                  <a:cubicBezTo>
                    <a:pt x="473" y="278"/>
                    <a:pt x="473" y="277"/>
                    <a:pt x="473" y="277"/>
                  </a:cubicBezTo>
                  <a:cubicBezTo>
                    <a:pt x="473" y="276"/>
                    <a:pt x="474" y="276"/>
                    <a:pt x="474" y="276"/>
                  </a:cubicBezTo>
                  <a:cubicBezTo>
                    <a:pt x="475" y="275"/>
                    <a:pt x="476" y="274"/>
                    <a:pt x="477" y="273"/>
                  </a:cubicBezTo>
                  <a:cubicBezTo>
                    <a:pt x="478" y="272"/>
                    <a:pt x="479" y="274"/>
                    <a:pt x="479" y="275"/>
                  </a:cubicBezTo>
                  <a:cubicBezTo>
                    <a:pt x="479" y="276"/>
                    <a:pt x="478" y="277"/>
                    <a:pt x="478" y="277"/>
                  </a:cubicBezTo>
                  <a:cubicBezTo>
                    <a:pt x="478" y="278"/>
                    <a:pt x="478" y="278"/>
                    <a:pt x="478" y="279"/>
                  </a:cubicBezTo>
                  <a:cubicBezTo>
                    <a:pt x="477" y="280"/>
                    <a:pt x="477" y="281"/>
                    <a:pt x="476" y="282"/>
                  </a:cubicBezTo>
                  <a:cubicBezTo>
                    <a:pt x="476" y="282"/>
                    <a:pt x="474" y="284"/>
                    <a:pt x="475" y="284"/>
                  </a:cubicBezTo>
                  <a:cubicBezTo>
                    <a:pt x="475" y="284"/>
                    <a:pt x="476" y="283"/>
                    <a:pt x="476" y="283"/>
                  </a:cubicBezTo>
                  <a:cubicBezTo>
                    <a:pt x="477" y="282"/>
                    <a:pt x="477" y="282"/>
                    <a:pt x="477" y="282"/>
                  </a:cubicBezTo>
                  <a:cubicBezTo>
                    <a:pt x="478" y="281"/>
                    <a:pt x="479" y="281"/>
                    <a:pt x="479" y="280"/>
                  </a:cubicBezTo>
                  <a:cubicBezTo>
                    <a:pt x="479" y="279"/>
                    <a:pt x="480" y="279"/>
                    <a:pt x="480" y="279"/>
                  </a:cubicBezTo>
                  <a:cubicBezTo>
                    <a:pt x="481" y="279"/>
                    <a:pt x="480" y="280"/>
                    <a:pt x="481" y="280"/>
                  </a:cubicBezTo>
                  <a:cubicBezTo>
                    <a:pt x="482" y="279"/>
                    <a:pt x="482" y="280"/>
                    <a:pt x="482" y="280"/>
                  </a:cubicBezTo>
                  <a:cubicBezTo>
                    <a:pt x="483" y="280"/>
                    <a:pt x="483" y="279"/>
                    <a:pt x="482" y="279"/>
                  </a:cubicBezTo>
                  <a:cubicBezTo>
                    <a:pt x="482" y="279"/>
                    <a:pt x="481" y="278"/>
                    <a:pt x="481" y="278"/>
                  </a:cubicBezTo>
                  <a:cubicBezTo>
                    <a:pt x="481" y="278"/>
                    <a:pt x="481" y="278"/>
                    <a:pt x="481" y="278"/>
                  </a:cubicBezTo>
                  <a:cubicBezTo>
                    <a:pt x="481" y="277"/>
                    <a:pt x="481" y="277"/>
                    <a:pt x="480" y="277"/>
                  </a:cubicBezTo>
                  <a:cubicBezTo>
                    <a:pt x="480" y="277"/>
                    <a:pt x="479" y="276"/>
                    <a:pt x="479" y="276"/>
                  </a:cubicBezTo>
                  <a:cubicBezTo>
                    <a:pt x="480" y="275"/>
                    <a:pt x="481" y="275"/>
                    <a:pt x="481" y="274"/>
                  </a:cubicBezTo>
                  <a:cubicBezTo>
                    <a:pt x="481" y="273"/>
                    <a:pt x="482" y="273"/>
                    <a:pt x="482" y="272"/>
                  </a:cubicBezTo>
                  <a:cubicBezTo>
                    <a:pt x="483" y="272"/>
                    <a:pt x="484" y="272"/>
                    <a:pt x="484" y="272"/>
                  </a:cubicBezTo>
                  <a:cubicBezTo>
                    <a:pt x="484" y="273"/>
                    <a:pt x="484" y="274"/>
                    <a:pt x="484" y="274"/>
                  </a:cubicBezTo>
                  <a:cubicBezTo>
                    <a:pt x="485" y="274"/>
                    <a:pt x="485" y="273"/>
                    <a:pt x="485" y="272"/>
                  </a:cubicBezTo>
                  <a:cubicBezTo>
                    <a:pt x="485" y="272"/>
                    <a:pt x="485" y="272"/>
                    <a:pt x="485" y="272"/>
                  </a:cubicBezTo>
                  <a:cubicBezTo>
                    <a:pt x="486" y="272"/>
                    <a:pt x="486" y="272"/>
                    <a:pt x="486" y="272"/>
                  </a:cubicBezTo>
                  <a:cubicBezTo>
                    <a:pt x="486" y="272"/>
                    <a:pt x="487" y="273"/>
                    <a:pt x="487" y="273"/>
                  </a:cubicBezTo>
                  <a:cubicBezTo>
                    <a:pt x="488" y="273"/>
                    <a:pt x="488" y="273"/>
                    <a:pt x="489" y="274"/>
                  </a:cubicBezTo>
                  <a:cubicBezTo>
                    <a:pt x="490" y="274"/>
                    <a:pt x="489" y="275"/>
                    <a:pt x="490" y="276"/>
                  </a:cubicBezTo>
                  <a:cubicBezTo>
                    <a:pt x="490" y="276"/>
                    <a:pt x="491" y="276"/>
                    <a:pt x="491" y="275"/>
                  </a:cubicBezTo>
                  <a:cubicBezTo>
                    <a:pt x="490" y="275"/>
                    <a:pt x="490" y="274"/>
                    <a:pt x="490" y="274"/>
                  </a:cubicBezTo>
                  <a:cubicBezTo>
                    <a:pt x="490" y="274"/>
                    <a:pt x="490" y="273"/>
                    <a:pt x="490" y="273"/>
                  </a:cubicBezTo>
                  <a:cubicBezTo>
                    <a:pt x="490" y="273"/>
                    <a:pt x="490" y="272"/>
                    <a:pt x="489" y="271"/>
                  </a:cubicBezTo>
                  <a:cubicBezTo>
                    <a:pt x="489" y="271"/>
                    <a:pt x="489" y="271"/>
                    <a:pt x="489" y="271"/>
                  </a:cubicBezTo>
                  <a:cubicBezTo>
                    <a:pt x="490" y="271"/>
                    <a:pt x="491" y="270"/>
                    <a:pt x="490" y="270"/>
                  </a:cubicBezTo>
                  <a:cubicBezTo>
                    <a:pt x="489" y="270"/>
                    <a:pt x="488" y="270"/>
                    <a:pt x="487" y="269"/>
                  </a:cubicBezTo>
                  <a:cubicBezTo>
                    <a:pt x="487" y="269"/>
                    <a:pt x="487" y="269"/>
                    <a:pt x="486" y="269"/>
                  </a:cubicBezTo>
                  <a:cubicBezTo>
                    <a:pt x="486" y="269"/>
                    <a:pt x="485" y="269"/>
                    <a:pt x="485" y="269"/>
                  </a:cubicBezTo>
                  <a:cubicBezTo>
                    <a:pt x="485" y="268"/>
                    <a:pt x="485" y="268"/>
                    <a:pt x="485" y="267"/>
                  </a:cubicBezTo>
                  <a:cubicBezTo>
                    <a:pt x="485" y="266"/>
                    <a:pt x="484" y="267"/>
                    <a:pt x="484" y="266"/>
                  </a:cubicBezTo>
                  <a:cubicBezTo>
                    <a:pt x="484" y="265"/>
                    <a:pt x="484" y="265"/>
                    <a:pt x="485" y="265"/>
                  </a:cubicBezTo>
                  <a:cubicBezTo>
                    <a:pt x="485" y="265"/>
                    <a:pt x="486" y="265"/>
                    <a:pt x="487" y="264"/>
                  </a:cubicBezTo>
                  <a:cubicBezTo>
                    <a:pt x="487" y="264"/>
                    <a:pt x="487" y="264"/>
                    <a:pt x="487" y="264"/>
                  </a:cubicBezTo>
                  <a:cubicBezTo>
                    <a:pt x="488" y="264"/>
                    <a:pt x="488" y="265"/>
                    <a:pt x="489" y="265"/>
                  </a:cubicBezTo>
                  <a:cubicBezTo>
                    <a:pt x="489" y="265"/>
                    <a:pt x="490" y="264"/>
                    <a:pt x="490" y="264"/>
                  </a:cubicBezTo>
                  <a:cubicBezTo>
                    <a:pt x="492" y="264"/>
                    <a:pt x="493" y="265"/>
                    <a:pt x="493" y="266"/>
                  </a:cubicBezTo>
                  <a:cubicBezTo>
                    <a:pt x="494" y="266"/>
                    <a:pt x="494" y="266"/>
                    <a:pt x="495" y="266"/>
                  </a:cubicBezTo>
                  <a:cubicBezTo>
                    <a:pt x="496" y="267"/>
                    <a:pt x="497" y="267"/>
                    <a:pt x="498" y="267"/>
                  </a:cubicBezTo>
                  <a:cubicBezTo>
                    <a:pt x="498" y="267"/>
                    <a:pt x="500" y="268"/>
                    <a:pt x="500" y="268"/>
                  </a:cubicBezTo>
                  <a:cubicBezTo>
                    <a:pt x="500" y="269"/>
                    <a:pt x="498" y="269"/>
                    <a:pt x="500" y="270"/>
                  </a:cubicBezTo>
                  <a:cubicBezTo>
                    <a:pt x="500" y="270"/>
                    <a:pt x="500" y="270"/>
                    <a:pt x="501" y="270"/>
                  </a:cubicBezTo>
                  <a:cubicBezTo>
                    <a:pt x="501" y="270"/>
                    <a:pt x="501" y="271"/>
                    <a:pt x="501" y="271"/>
                  </a:cubicBezTo>
                  <a:cubicBezTo>
                    <a:pt x="501" y="272"/>
                    <a:pt x="502" y="272"/>
                    <a:pt x="503" y="272"/>
                  </a:cubicBezTo>
                  <a:cubicBezTo>
                    <a:pt x="503" y="272"/>
                    <a:pt x="503" y="272"/>
                    <a:pt x="503" y="272"/>
                  </a:cubicBezTo>
                  <a:cubicBezTo>
                    <a:pt x="503" y="272"/>
                    <a:pt x="503" y="272"/>
                    <a:pt x="503" y="272"/>
                  </a:cubicBezTo>
                  <a:cubicBezTo>
                    <a:pt x="503" y="271"/>
                    <a:pt x="503" y="270"/>
                    <a:pt x="503" y="270"/>
                  </a:cubicBezTo>
                  <a:cubicBezTo>
                    <a:pt x="503" y="269"/>
                    <a:pt x="502" y="269"/>
                    <a:pt x="502" y="268"/>
                  </a:cubicBezTo>
                  <a:cubicBezTo>
                    <a:pt x="502" y="268"/>
                    <a:pt x="502" y="267"/>
                    <a:pt x="502" y="267"/>
                  </a:cubicBezTo>
                  <a:cubicBezTo>
                    <a:pt x="501" y="267"/>
                    <a:pt x="501" y="266"/>
                    <a:pt x="501" y="266"/>
                  </a:cubicBezTo>
                  <a:cubicBezTo>
                    <a:pt x="502" y="265"/>
                    <a:pt x="504" y="265"/>
                    <a:pt x="504" y="264"/>
                  </a:cubicBezTo>
                  <a:cubicBezTo>
                    <a:pt x="504" y="264"/>
                    <a:pt x="504" y="263"/>
                    <a:pt x="504" y="262"/>
                  </a:cubicBezTo>
                  <a:cubicBezTo>
                    <a:pt x="505" y="262"/>
                    <a:pt x="506" y="263"/>
                    <a:pt x="506" y="262"/>
                  </a:cubicBezTo>
                  <a:cubicBezTo>
                    <a:pt x="506" y="262"/>
                    <a:pt x="506" y="261"/>
                    <a:pt x="506" y="261"/>
                  </a:cubicBezTo>
                  <a:cubicBezTo>
                    <a:pt x="507" y="259"/>
                    <a:pt x="509" y="262"/>
                    <a:pt x="510" y="262"/>
                  </a:cubicBezTo>
                  <a:cubicBezTo>
                    <a:pt x="509" y="261"/>
                    <a:pt x="509" y="258"/>
                    <a:pt x="511" y="259"/>
                  </a:cubicBezTo>
                  <a:cubicBezTo>
                    <a:pt x="511" y="259"/>
                    <a:pt x="512" y="259"/>
                    <a:pt x="512" y="259"/>
                  </a:cubicBezTo>
                  <a:cubicBezTo>
                    <a:pt x="512" y="258"/>
                    <a:pt x="512" y="257"/>
                    <a:pt x="511" y="256"/>
                  </a:cubicBezTo>
                  <a:cubicBezTo>
                    <a:pt x="511" y="256"/>
                    <a:pt x="510" y="256"/>
                    <a:pt x="510" y="256"/>
                  </a:cubicBezTo>
                  <a:cubicBezTo>
                    <a:pt x="510" y="255"/>
                    <a:pt x="510" y="254"/>
                    <a:pt x="511" y="254"/>
                  </a:cubicBezTo>
                  <a:cubicBezTo>
                    <a:pt x="511" y="254"/>
                    <a:pt x="511" y="254"/>
                    <a:pt x="512" y="254"/>
                  </a:cubicBezTo>
                  <a:cubicBezTo>
                    <a:pt x="512" y="254"/>
                    <a:pt x="512" y="255"/>
                    <a:pt x="512" y="255"/>
                  </a:cubicBezTo>
                  <a:cubicBezTo>
                    <a:pt x="512" y="255"/>
                    <a:pt x="512" y="254"/>
                    <a:pt x="513" y="254"/>
                  </a:cubicBezTo>
                  <a:cubicBezTo>
                    <a:pt x="513" y="254"/>
                    <a:pt x="513" y="254"/>
                    <a:pt x="513" y="254"/>
                  </a:cubicBezTo>
                  <a:cubicBezTo>
                    <a:pt x="512" y="253"/>
                    <a:pt x="513" y="252"/>
                    <a:pt x="514" y="252"/>
                  </a:cubicBezTo>
                  <a:cubicBezTo>
                    <a:pt x="515" y="252"/>
                    <a:pt x="517" y="253"/>
                    <a:pt x="517" y="253"/>
                  </a:cubicBezTo>
                  <a:cubicBezTo>
                    <a:pt x="517" y="254"/>
                    <a:pt x="517" y="254"/>
                    <a:pt x="517" y="255"/>
                  </a:cubicBezTo>
                  <a:cubicBezTo>
                    <a:pt x="517" y="255"/>
                    <a:pt x="517" y="255"/>
                    <a:pt x="517" y="256"/>
                  </a:cubicBezTo>
                  <a:cubicBezTo>
                    <a:pt x="518" y="255"/>
                    <a:pt x="518" y="254"/>
                    <a:pt x="519" y="253"/>
                  </a:cubicBezTo>
                  <a:cubicBezTo>
                    <a:pt x="519" y="252"/>
                    <a:pt x="519" y="252"/>
                    <a:pt x="519" y="252"/>
                  </a:cubicBezTo>
                  <a:cubicBezTo>
                    <a:pt x="520" y="253"/>
                    <a:pt x="520" y="254"/>
                    <a:pt x="521" y="254"/>
                  </a:cubicBezTo>
                  <a:cubicBezTo>
                    <a:pt x="521" y="255"/>
                    <a:pt x="522" y="255"/>
                    <a:pt x="521" y="256"/>
                  </a:cubicBezTo>
                  <a:cubicBezTo>
                    <a:pt x="521" y="256"/>
                    <a:pt x="521" y="257"/>
                    <a:pt x="520" y="257"/>
                  </a:cubicBezTo>
                  <a:cubicBezTo>
                    <a:pt x="520" y="258"/>
                    <a:pt x="520" y="258"/>
                    <a:pt x="520" y="259"/>
                  </a:cubicBezTo>
                  <a:cubicBezTo>
                    <a:pt x="519" y="259"/>
                    <a:pt x="517" y="260"/>
                    <a:pt x="517" y="261"/>
                  </a:cubicBezTo>
                  <a:cubicBezTo>
                    <a:pt x="518" y="262"/>
                    <a:pt x="518" y="263"/>
                    <a:pt x="517" y="264"/>
                  </a:cubicBezTo>
                  <a:cubicBezTo>
                    <a:pt x="517" y="264"/>
                    <a:pt x="518" y="265"/>
                    <a:pt x="517" y="266"/>
                  </a:cubicBezTo>
                  <a:cubicBezTo>
                    <a:pt x="517" y="266"/>
                    <a:pt x="516" y="266"/>
                    <a:pt x="516" y="266"/>
                  </a:cubicBezTo>
                  <a:cubicBezTo>
                    <a:pt x="515" y="267"/>
                    <a:pt x="515" y="267"/>
                    <a:pt x="515" y="268"/>
                  </a:cubicBezTo>
                  <a:cubicBezTo>
                    <a:pt x="516" y="269"/>
                    <a:pt x="515" y="270"/>
                    <a:pt x="515" y="271"/>
                  </a:cubicBezTo>
                  <a:cubicBezTo>
                    <a:pt x="516" y="271"/>
                    <a:pt x="516" y="270"/>
                    <a:pt x="517" y="270"/>
                  </a:cubicBezTo>
                  <a:cubicBezTo>
                    <a:pt x="517" y="269"/>
                    <a:pt x="518" y="269"/>
                    <a:pt x="519" y="269"/>
                  </a:cubicBezTo>
                  <a:cubicBezTo>
                    <a:pt x="519" y="268"/>
                    <a:pt x="520" y="267"/>
                    <a:pt x="520" y="266"/>
                  </a:cubicBezTo>
                  <a:cubicBezTo>
                    <a:pt x="520" y="266"/>
                    <a:pt x="520" y="265"/>
                    <a:pt x="520" y="264"/>
                  </a:cubicBezTo>
                  <a:cubicBezTo>
                    <a:pt x="520" y="263"/>
                    <a:pt x="521" y="263"/>
                    <a:pt x="521" y="262"/>
                  </a:cubicBezTo>
                  <a:cubicBezTo>
                    <a:pt x="522" y="261"/>
                    <a:pt x="522" y="260"/>
                    <a:pt x="523" y="259"/>
                  </a:cubicBezTo>
                  <a:cubicBezTo>
                    <a:pt x="524" y="259"/>
                    <a:pt x="524" y="259"/>
                    <a:pt x="524" y="258"/>
                  </a:cubicBezTo>
                  <a:cubicBezTo>
                    <a:pt x="525" y="257"/>
                    <a:pt x="525" y="257"/>
                    <a:pt x="525" y="256"/>
                  </a:cubicBezTo>
                  <a:cubicBezTo>
                    <a:pt x="525" y="256"/>
                    <a:pt x="525" y="256"/>
                    <a:pt x="526" y="255"/>
                  </a:cubicBezTo>
                  <a:cubicBezTo>
                    <a:pt x="527" y="255"/>
                    <a:pt x="527" y="254"/>
                    <a:pt x="527" y="254"/>
                  </a:cubicBezTo>
                  <a:cubicBezTo>
                    <a:pt x="527" y="253"/>
                    <a:pt x="527" y="253"/>
                    <a:pt x="527" y="253"/>
                  </a:cubicBezTo>
                  <a:cubicBezTo>
                    <a:pt x="528" y="252"/>
                    <a:pt x="529" y="251"/>
                    <a:pt x="530" y="253"/>
                  </a:cubicBezTo>
                  <a:cubicBezTo>
                    <a:pt x="530" y="253"/>
                    <a:pt x="530" y="254"/>
                    <a:pt x="529" y="255"/>
                  </a:cubicBezTo>
                  <a:cubicBezTo>
                    <a:pt x="529" y="256"/>
                    <a:pt x="529" y="257"/>
                    <a:pt x="528" y="257"/>
                  </a:cubicBezTo>
                  <a:cubicBezTo>
                    <a:pt x="528" y="258"/>
                    <a:pt x="527" y="259"/>
                    <a:pt x="527" y="259"/>
                  </a:cubicBezTo>
                  <a:cubicBezTo>
                    <a:pt x="528" y="259"/>
                    <a:pt x="528" y="259"/>
                    <a:pt x="528" y="260"/>
                  </a:cubicBezTo>
                  <a:cubicBezTo>
                    <a:pt x="528" y="260"/>
                    <a:pt x="528" y="261"/>
                    <a:pt x="527" y="261"/>
                  </a:cubicBezTo>
                  <a:cubicBezTo>
                    <a:pt x="527" y="262"/>
                    <a:pt x="527" y="262"/>
                    <a:pt x="526" y="262"/>
                  </a:cubicBezTo>
                  <a:cubicBezTo>
                    <a:pt x="527" y="263"/>
                    <a:pt x="527" y="263"/>
                    <a:pt x="527" y="264"/>
                  </a:cubicBezTo>
                  <a:cubicBezTo>
                    <a:pt x="527" y="263"/>
                    <a:pt x="528" y="263"/>
                    <a:pt x="528" y="263"/>
                  </a:cubicBezTo>
                  <a:cubicBezTo>
                    <a:pt x="528" y="263"/>
                    <a:pt x="529" y="262"/>
                    <a:pt x="529" y="262"/>
                  </a:cubicBezTo>
                  <a:cubicBezTo>
                    <a:pt x="529" y="262"/>
                    <a:pt x="530" y="262"/>
                    <a:pt x="530" y="262"/>
                  </a:cubicBezTo>
                  <a:cubicBezTo>
                    <a:pt x="530" y="262"/>
                    <a:pt x="531" y="263"/>
                    <a:pt x="531" y="262"/>
                  </a:cubicBezTo>
                  <a:cubicBezTo>
                    <a:pt x="531" y="262"/>
                    <a:pt x="531" y="261"/>
                    <a:pt x="532" y="261"/>
                  </a:cubicBezTo>
                  <a:cubicBezTo>
                    <a:pt x="533" y="260"/>
                    <a:pt x="532" y="259"/>
                    <a:pt x="533" y="258"/>
                  </a:cubicBezTo>
                  <a:cubicBezTo>
                    <a:pt x="533" y="257"/>
                    <a:pt x="534" y="257"/>
                    <a:pt x="534" y="256"/>
                  </a:cubicBezTo>
                  <a:cubicBezTo>
                    <a:pt x="534" y="256"/>
                    <a:pt x="534" y="255"/>
                    <a:pt x="534" y="255"/>
                  </a:cubicBezTo>
                  <a:cubicBezTo>
                    <a:pt x="534" y="255"/>
                    <a:pt x="536" y="255"/>
                    <a:pt x="535" y="254"/>
                  </a:cubicBezTo>
                  <a:cubicBezTo>
                    <a:pt x="535" y="254"/>
                    <a:pt x="534" y="254"/>
                    <a:pt x="534" y="254"/>
                  </a:cubicBezTo>
                  <a:cubicBezTo>
                    <a:pt x="533" y="253"/>
                    <a:pt x="533" y="252"/>
                    <a:pt x="534" y="252"/>
                  </a:cubicBezTo>
                  <a:cubicBezTo>
                    <a:pt x="535" y="251"/>
                    <a:pt x="535" y="251"/>
                    <a:pt x="536" y="251"/>
                  </a:cubicBezTo>
                  <a:cubicBezTo>
                    <a:pt x="536" y="252"/>
                    <a:pt x="536" y="252"/>
                    <a:pt x="537" y="252"/>
                  </a:cubicBezTo>
                  <a:cubicBezTo>
                    <a:pt x="538" y="252"/>
                    <a:pt x="537" y="250"/>
                    <a:pt x="537" y="250"/>
                  </a:cubicBezTo>
                  <a:cubicBezTo>
                    <a:pt x="537" y="250"/>
                    <a:pt x="537" y="250"/>
                    <a:pt x="536" y="249"/>
                  </a:cubicBezTo>
                  <a:cubicBezTo>
                    <a:pt x="536" y="249"/>
                    <a:pt x="537" y="248"/>
                    <a:pt x="538" y="248"/>
                  </a:cubicBezTo>
                  <a:cubicBezTo>
                    <a:pt x="538" y="248"/>
                    <a:pt x="539" y="248"/>
                    <a:pt x="539" y="249"/>
                  </a:cubicBezTo>
                  <a:cubicBezTo>
                    <a:pt x="540" y="249"/>
                    <a:pt x="540" y="250"/>
                    <a:pt x="540" y="249"/>
                  </a:cubicBezTo>
                  <a:cubicBezTo>
                    <a:pt x="540" y="248"/>
                    <a:pt x="540" y="247"/>
                    <a:pt x="541" y="247"/>
                  </a:cubicBezTo>
                  <a:cubicBezTo>
                    <a:pt x="542" y="247"/>
                    <a:pt x="543" y="248"/>
                    <a:pt x="543" y="249"/>
                  </a:cubicBezTo>
                  <a:cubicBezTo>
                    <a:pt x="543" y="249"/>
                    <a:pt x="543" y="250"/>
                    <a:pt x="543" y="250"/>
                  </a:cubicBezTo>
                  <a:cubicBezTo>
                    <a:pt x="541" y="252"/>
                    <a:pt x="543" y="251"/>
                    <a:pt x="544" y="251"/>
                  </a:cubicBezTo>
                  <a:cubicBezTo>
                    <a:pt x="545" y="252"/>
                    <a:pt x="544" y="252"/>
                    <a:pt x="544" y="253"/>
                  </a:cubicBezTo>
                  <a:cubicBezTo>
                    <a:pt x="544" y="254"/>
                    <a:pt x="543" y="255"/>
                    <a:pt x="542" y="255"/>
                  </a:cubicBezTo>
                  <a:cubicBezTo>
                    <a:pt x="542" y="255"/>
                    <a:pt x="541" y="255"/>
                    <a:pt x="541" y="255"/>
                  </a:cubicBezTo>
                  <a:cubicBezTo>
                    <a:pt x="540" y="255"/>
                    <a:pt x="539" y="255"/>
                    <a:pt x="540" y="255"/>
                  </a:cubicBezTo>
                  <a:cubicBezTo>
                    <a:pt x="540" y="256"/>
                    <a:pt x="541" y="256"/>
                    <a:pt x="541" y="257"/>
                  </a:cubicBezTo>
                  <a:cubicBezTo>
                    <a:pt x="541" y="257"/>
                    <a:pt x="541" y="257"/>
                    <a:pt x="540" y="257"/>
                  </a:cubicBezTo>
                  <a:cubicBezTo>
                    <a:pt x="540" y="257"/>
                    <a:pt x="540" y="257"/>
                    <a:pt x="540" y="258"/>
                  </a:cubicBezTo>
                  <a:cubicBezTo>
                    <a:pt x="540" y="258"/>
                    <a:pt x="540" y="259"/>
                    <a:pt x="539" y="259"/>
                  </a:cubicBezTo>
                  <a:cubicBezTo>
                    <a:pt x="540" y="259"/>
                    <a:pt x="541" y="258"/>
                    <a:pt x="541" y="258"/>
                  </a:cubicBezTo>
                  <a:cubicBezTo>
                    <a:pt x="542" y="257"/>
                    <a:pt x="542" y="257"/>
                    <a:pt x="543" y="258"/>
                  </a:cubicBezTo>
                  <a:cubicBezTo>
                    <a:pt x="543" y="258"/>
                    <a:pt x="543" y="258"/>
                    <a:pt x="543" y="258"/>
                  </a:cubicBezTo>
                  <a:cubicBezTo>
                    <a:pt x="543" y="259"/>
                    <a:pt x="542" y="261"/>
                    <a:pt x="541" y="261"/>
                  </a:cubicBezTo>
                  <a:cubicBezTo>
                    <a:pt x="540" y="261"/>
                    <a:pt x="539" y="261"/>
                    <a:pt x="539" y="262"/>
                  </a:cubicBezTo>
                  <a:cubicBezTo>
                    <a:pt x="538" y="262"/>
                    <a:pt x="538" y="262"/>
                    <a:pt x="539" y="262"/>
                  </a:cubicBezTo>
                  <a:cubicBezTo>
                    <a:pt x="539" y="262"/>
                    <a:pt x="540" y="262"/>
                    <a:pt x="540" y="262"/>
                  </a:cubicBezTo>
                  <a:cubicBezTo>
                    <a:pt x="541" y="262"/>
                    <a:pt x="542" y="262"/>
                    <a:pt x="543" y="262"/>
                  </a:cubicBezTo>
                  <a:cubicBezTo>
                    <a:pt x="543" y="262"/>
                    <a:pt x="544" y="262"/>
                    <a:pt x="544" y="262"/>
                  </a:cubicBezTo>
                  <a:cubicBezTo>
                    <a:pt x="544" y="262"/>
                    <a:pt x="546" y="263"/>
                    <a:pt x="546" y="262"/>
                  </a:cubicBezTo>
                  <a:cubicBezTo>
                    <a:pt x="546" y="261"/>
                    <a:pt x="546" y="261"/>
                    <a:pt x="546" y="260"/>
                  </a:cubicBezTo>
                  <a:cubicBezTo>
                    <a:pt x="545" y="260"/>
                    <a:pt x="545" y="259"/>
                    <a:pt x="545" y="259"/>
                  </a:cubicBezTo>
                  <a:cubicBezTo>
                    <a:pt x="545" y="258"/>
                    <a:pt x="545" y="258"/>
                    <a:pt x="546" y="257"/>
                  </a:cubicBezTo>
                  <a:cubicBezTo>
                    <a:pt x="546" y="257"/>
                    <a:pt x="546" y="257"/>
                    <a:pt x="547" y="257"/>
                  </a:cubicBezTo>
                  <a:cubicBezTo>
                    <a:pt x="547" y="256"/>
                    <a:pt x="547" y="256"/>
                    <a:pt x="548" y="255"/>
                  </a:cubicBezTo>
                  <a:cubicBezTo>
                    <a:pt x="548" y="254"/>
                    <a:pt x="550" y="254"/>
                    <a:pt x="551" y="254"/>
                  </a:cubicBezTo>
                  <a:cubicBezTo>
                    <a:pt x="552" y="254"/>
                    <a:pt x="553" y="254"/>
                    <a:pt x="553" y="256"/>
                  </a:cubicBezTo>
                  <a:cubicBezTo>
                    <a:pt x="553" y="256"/>
                    <a:pt x="553" y="257"/>
                    <a:pt x="552" y="257"/>
                  </a:cubicBezTo>
                  <a:cubicBezTo>
                    <a:pt x="551" y="257"/>
                    <a:pt x="552" y="259"/>
                    <a:pt x="553" y="259"/>
                  </a:cubicBezTo>
                  <a:cubicBezTo>
                    <a:pt x="553" y="259"/>
                    <a:pt x="553" y="259"/>
                    <a:pt x="553" y="259"/>
                  </a:cubicBezTo>
                  <a:cubicBezTo>
                    <a:pt x="554" y="259"/>
                    <a:pt x="554" y="259"/>
                    <a:pt x="554" y="259"/>
                  </a:cubicBezTo>
                  <a:cubicBezTo>
                    <a:pt x="554" y="259"/>
                    <a:pt x="554" y="258"/>
                    <a:pt x="554" y="258"/>
                  </a:cubicBezTo>
                  <a:cubicBezTo>
                    <a:pt x="554" y="257"/>
                    <a:pt x="555" y="257"/>
                    <a:pt x="556" y="257"/>
                  </a:cubicBezTo>
                  <a:cubicBezTo>
                    <a:pt x="557" y="257"/>
                    <a:pt x="558" y="257"/>
                    <a:pt x="559" y="257"/>
                  </a:cubicBezTo>
                  <a:cubicBezTo>
                    <a:pt x="560" y="257"/>
                    <a:pt x="560" y="258"/>
                    <a:pt x="560" y="258"/>
                  </a:cubicBezTo>
                  <a:cubicBezTo>
                    <a:pt x="560" y="258"/>
                    <a:pt x="560" y="258"/>
                    <a:pt x="560" y="258"/>
                  </a:cubicBezTo>
                  <a:cubicBezTo>
                    <a:pt x="560" y="259"/>
                    <a:pt x="560" y="259"/>
                    <a:pt x="560" y="259"/>
                  </a:cubicBezTo>
                  <a:cubicBezTo>
                    <a:pt x="559" y="259"/>
                    <a:pt x="558" y="260"/>
                    <a:pt x="558" y="261"/>
                  </a:cubicBezTo>
                  <a:cubicBezTo>
                    <a:pt x="557" y="262"/>
                    <a:pt x="559" y="261"/>
                    <a:pt x="559" y="261"/>
                  </a:cubicBezTo>
                  <a:cubicBezTo>
                    <a:pt x="559" y="260"/>
                    <a:pt x="559" y="260"/>
                    <a:pt x="559" y="260"/>
                  </a:cubicBezTo>
                  <a:cubicBezTo>
                    <a:pt x="560" y="259"/>
                    <a:pt x="562" y="259"/>
                    <a:pt x="563" y="259"/>
                  </a:cubicBezTo>
                  <a:cubicBezTo>
                    <a:pt x="564" y="260"/>
                    <a:pt x="564" y="261"/>
                    <a:pt x="565" y="261"/>
                  </a:cubicBezTo>
                  <a:cubicBezTo>
                    <a:pt x="566" y="261"/>
                    <a:pt x="567" y="261"/>
                    <a:pt x="568" y="261"/>
                  </a:cubicBezTo>
                  <a:cubicBezTo>
                    <a:pt x="569" y="262"/>
                    <a:pt x="569" y="263"/>
                    <a:pt x="569" y="264"/>
                  </a:cubicBezTo>
                  <a:cubicBezTo>
                    <a:pt x="569" y="264"/>
                    <a:pt x="569" y="264"/>
                    <a:pt x="569" y="264"/>
                  </a:cubicBezTo>
                  <a:cubicBezTo>
                    <a:pt x="568" y="264"/>
                    <a:pt x="567" y="264"/>
                    <a:pt x="567" y="264"/>
                  </a:cubicBezTo>
                  <a:cubicBezTo>
                    <a:pt x="567" y="265"/>
                    <a:pt x="566" y="265"/>
                    <a:pt x="566" y="265"/>
                  </a:cubicBezTo>
                  <a:cubicBezTo>
                    <a:pt x="566" y="265"/>
                    <a:pt x="565" y="265"/>
                    <a:pt x="564" y="266"/>
                  </a:cubicBezTo>
                  <a:cubicBezTo>
                    <a:pt x="563" y="266"/>
                    <a:pt x="562" y="268"/>
                    <a:pt x="561" y="269"/>
                  </a:cubicBezTo>
                  <a:cubicBezTo>
                    <a:pt x="560" y="269"/>
                    <a:pt x="559" y="269"/>
                    <a:pt x="559" y="269"/>
                  </a:cubicBezTo>
                  <a:cubicBezTo>
                    <a:pt x="559" y="269"/>
                    <a:pt x="558" y="269"/>
                    <a:pt x="558" y="269"/>
                  </a:cubicBezTo>
                  <a:cubicBezTo>
                    <a:pt x="557" y="268"/>
                    <a:pt x="557" y="269"/>
                    <a:pt x="556" y="269"/>
                  </a:cubicBezTo>
                  <a:cubicBezTo>
                    <a:pt x="556" y="269"/>
                    <a:pt x="555" y="269"/>
                    <a:pt x="555" y="269"/>
                  </a:cubicBezTo>
                  <a:cubicBezTo>
                    <a:pt x="554" y="269"/>
                    <a:pt x="553" y="267"/>
                    <a:pt x="553" y="268"/>
                  </a:cubicBezTo>
                  <a:cubicBezTo>
                    <a:pt x="553" y="268"/>
                    <a:pt x="552" y="268"/>
                    <a:pt x="552" y="268"/>
                  </a:cubicBezTo>
                  <a:cubicBezTo>
                    <a:pt x="551" y="268"/>
                    <a:pt x="550" y="268"/>
                    <a:pt x="549" y="268"/>
                  </a:cubicBezTo>
                  <a:cubicBezTo>
                    <a:pt x="548" y="268"/>
                    <a:pt x="547" y="268"/>
                    <a:pt x="547" y="268"/>
                  </a:cubicBezTo>
                  <a:cubicBezTo>
                    <a:pt x="546" y="268"/>
                    <a:pt x="546" y="268"/>
                    <a:pt x="546" y="268"/>
                  </a:cubicBezTo>
                  <a:cubicBezTo>
                    <a:pt x="546" y="268"/>
                    <a:pt x="546" y="269"/>
                    <a:pt x="547" y="269"/>
                  </a:cubicBezTo>
                  <a:cubicBezTo>
                    <a:pt x="547" y="269"/>
                    <a:pt x="547" y="269"/>
                    <a:pt x="548" y="270"/>
                  </a:cubicBezTo>
                  <a:cubicBezTo>
                    <a:pt x="548" y="271"/>
                    <a:pt x="550" y="270"/>
                    <a:pt x="551" y="270"/>
                  </a:cubicBezTo>
                  <a:cubicBezTo>
                    <a:pt x="552" y="270"/>
                    <a:pt x="553" y="270"/>
                    <a:pt x="554" y="272"/>
                  </a:cubicBezTo>
                  <a:cubicBezTo>
                    <a:pt x="554" y="272"/>
                    <a:pt x="554" y="273"/>
                    <a:pt x="554" y="273"/>
                  </a:cubicBezTo>
                  <a:cubicBezTo>
                    <a:pt x="555" y="274"/>
                    <a:pt x="555" y="274"/>
                    <a:pt x="555" y="274"/>
                  </a:cubicBezTo>
                  <a:cubicBezTo>
                    <a:pt x="555" y="275"/>
                    <a:pt x="554" y="276"/>
                    <a:pt x="554" y="277"/>
                  </a:cubicBezTo>
                  <a:cubicBezTo>
                    <a:pt x="555" y="276"/>
                    <a:pt x="555" y="275"/>
                    <a:pt x="556" y="275"/>
                  </a:cubicBezTo>
                  <a:cubicBezTo>
                    <a:pt x="556" y="275"/>
                    <a:pt x="556" y="275"/>
                    <a:pt x="556" y="275"/>
                  </a:cubicBezTo>
                  <a:cubicBezTo>
                    <a:pt x="557" y="276"/>
                    <a:pt x="557" y="276"/>
                    <a:pt x="558" y="277"/>
                  </a:cubicBezTo>
                  <a:cubicBezTo>
                    <a:pt x="558" y="277"/>
                    <a:pt x="559" y="277"/>
                    <a:pt x="559" y="276"/>
                  </a:cubicBezTo>
                  <a:cubicBezTo>
                    <a:pt x="559" y="276"/>
                    <a:pt x="559" y="275"/>
                    <a:pt x="559" y="274"/>
                  </a:cubicBezTo>
                  <a:cubicBezTo>
                    <a:pt x="559" y="274"/>
                    <a:pt x="559" y="274"/>
                    <a:pt x="560" y="274"/>
                  </a:cubicBezTo>
                  <a:cubicBezTo>
                    <a:pt x="560" y="274"/>
                    <a:pt x="561" y="275"/>
                    <a:pt x="561" y="275"/>
                  </a:cubicBezTo>
                  <a:cubicBezTo>
                    <a:pt x="561" y="275"/>
                    <a:pt x="562" y="274"/>
                    <a:pt x="562" y="274"/>
                  </a:cubicBezTo>
                  <a:cubicBezTo>
                    <a:pt x="563" y="274"/>
                    <a:pt x="563" y="274"/>
                    <a:pt x="563" y="275"/>
                  </a:cubicBezTo>
                  <a:cubicBezTo>
                    <a:pt x="564" y="275"/>
                    <a:pt x="564" y="275"/>
                    <a:pt x="564" y="275"/>
                  </a:cubicBezTo>
                  <a:cubicBezTo>
                    <a:pt x="565" y="276"/>
                    <a:pt x="565" y="276"/>
                    <a:pt x="566" y="276"/>
                  </a:cubicBezTo>
                  <a:cubicBezTo>
                    <a:pt x="566" y="276"/>
                    <a:pt x="567" y="276"/>
                    <a:pt x="568" y="276"/>
                  </a:cubicBezTo>
                  <a:cubicBezTo>
                    <a:pt x="568" y="276"/>
                    <a:pt x="568" y="276"/>
                    <a:pt x="568" y="276"/>
                  </a:cubicBezTo>
                  <a:cubicBezTo>
                    <a:pt x="567" y="276"/>
                    <a:pt x="567" y="276"/>
                    <a:pt x="567" y="277"/>
                  </a:cubicBezTo>
                  <a:cubicBezTo>
                    <a:pt x="567" y="277"/>
                    <a:pt x="567" y="277"/>
                    <a:pt x="566" y="277"/>
                  </a:cubicBezTo>
                  <a:cubicBezTo>
                    <a:pt x="566" y="278"/>
                    <a:pt x="566" y="278"/>
                    <a:pt x="565" y="278"/>
                  </a:cubicBezTo>
                  <a:cubicBezTo>
                    <a:pt x="565" y="279"/>
                    <a:pt x="564" y="279"/>
                    <a:pt x="564" y="280"/>
                  </a:cubicBezTo>
                  <a:cubicBezTo>
                    <a:pt x="564" y="280"/>
                    <a:pt x="564" y="280"/>
                    <a:pt x="564" y="280"/>
                  </a:cubicBezTo>
                  <a:cubicBezTo>
                    <a:pt x="563" y="280"/>
                    <a:pt x="562" y="279"/>
                    <a:pt x="562" y="279"/>
                  </a:cubicBezTo>
                  <a:cubicBezTo>
                    <a:pt x="562" y="279"/>
                    <a:pt x="561" y="279"/>
                    <a:pt x="561" y="279"/>
                  </a:cubicBezTo>
                  <a:cubicBezTo>
                    <a:pt x="561" y="279"/>
                    <a:pt x="561" y="279"/>
                    <a:pt x="561" y="279"/>
                  </a:cubicBezTo>
                  <a:cubicBezTo>
                    <a:pt x="560" y="279"/>
                    <a:pt x="560" y="280"/>
                    <a:pt x="559" y="280"/>
                  </a:cubicBezTo>
                  <a:cubicBezTo>
                    <a:pt x="559" y="281"/>
                    <a:pt x="559" y="282"/>
                    <a:pt x="559" y="283"/>
                  </a:cubicBezTo>
                  <a:cubicBezTo>
                    <a:pt x="559" y="283"/>
                    <a:pt x="559" y="283"/>
                    <a:pt x="559" y="283"/>
                  </a:cubicBezTo>
                  <a:cubicBezTo>
                    <a:pt x="559" y="284"/>
                    <a:pt x="558" y="284"/>
                    <a:pt x="557" y="284"/>
                  </a:cubicBezTo>
                  <a:cubicBezTo>
                    <a:pt x="556" y="284"/>
                    <a:pt x="556" y="284"/>
                    <a:pt x="556" y="284"/>
                  </a:cubicBezTo>
                  <a:cubicBezTo>
                    <a:pt x="554" y="285"/>
                    <a:pt x="554" y="286"/>
                    <a:pt x="553" y="287"/>
                  </a:cubicBezTo>
                  <a:cubicBezTo>
                    <a:pt x="553" y="287"/>
                    <a:pt x="553" y="288"/>
                    <a:pt x="552" y="288"/>
                  </a:cubicBezTo>
                  <a:cubicBezTo>
                    <a:pt x="552" y="288"/>
                    <a:pt x="552" y="288"/>
                    <a:pt x="552" y="289"/>
                  </a:cubicBezTo>
                  <a:cubicBezTo>
                    <a:pt x="552" y="289"/>
                    <a:pt x="552" y="289"/>
                    <a:pt x="552" y="289"/>
                  </a:cubicBezTo>
                  <a:cubicBezTo>
                    <a:pt x="552" y="290"/>
                    <a:pt x="552" y="290"/>
                    <a:pt x="552" y="290"/>
                  </a:cubicBezTo>
                  <a:cubicBezTo>
                    <a:pt x="552" y="290"/>
                    <a:pt x="552" y="290"/>
                    <a:pt x="552" y="290"/>
                  </a:cubicBezTo>
                  <a:cubicBezTo>
                    <a:pt x="552" y="290"/>
                    <a:pt x="552" y="290"/>
                    <a:pt x="552" y="290"/>
                  </a:cubicBezTo>
                  <a:cubicBezTo>
                    <a:pt x="551" y="291"/>
                    <a:pt x="550" y="291"/>
                    <a:pt x="549" y="292"/>
                  </a:cubicBezTo>
                  <a:cubicBezTo>
                    <a:pt x="549" y="292"/>
                    <a:pt x="548" y="292"/>
                    <a:pt x="548" y="292"/>
                  </a:cubicBezTo>
                  <a:cubicBezTo>
                    <a:pt x="548" y="292"/>
                    <a:pt x="548" y="293"/>
                    <a:pt x="548" y="294"/>
                  </a:cubicBezTo>
                  <a:cubicBezTo>
                    <a:pt x="548" y="294"/>
                    <a:pt x="548" y="294"/>
                    <a:pt x="548" y="294"/>
                  </a:cubicBezTo>
                  <a:cubicBezTo>
                    <a:pt x="547" y="295"/>
                    <a:pt x="547" y="295"/>
                    <a:pt x="547" y="296"/>
                  </a:cubicBezTo>
                  <a:cubicBezTo>
                    <a:pt x="547" y="297"/>
                    <a:pt x="547" y="298"/>
                    <a:pt x="547" y="299"/>
                  </a:cubicBezTo>
                  <a:cubicBezTo>
                    <a:pt x="547" y="299"/>
                    <a:pt x="547" y="300"/>
                    <a:pt x="547" y="301"/>
                  </a:cubicBezTo>
                  <a:cubicBezTo>
                    <a:pt x="548" y="301"/>
                    <a:pt x="548" y="301"/>
                    <a:pt x="548" y="301"/>
                  </a:cubicBezTo>
                  <a:cubicBezTo>
                    <a:pt x="548" y="303"/>
                    <a:pt x="549" y="304"/>
                    <a:pt x="549" y="305"/>
                  </a:cubicBezTo>
                  <a:cubicBezTo>
                    <a:pt x="549" y="305"/>
                    <a:pt x="549" y="305"/>
                    <a:pt x="550" y="305"/>
                  </a:cubicBezTo>
                  <a:cubicBezTo>
                    <a:pt x="550" y="305"/>
                    <a:pt x="550" y="305"/>
                    <a:pt x="551" y="305"/>
                  </a:cubicBezTo>
                  <a:cubicBezTo>
                    <a:pt x="551" y="305"/>
                    <a:pt x="552" y="305"/>
                    <a:pt x="552" y="306"/>
                  </a:cubicBezTo>
                  <a:cubicBezTo>
                    <a:pt x="552" y="307"/>
                    <a:pt x="553" y="308"/>
                    <a:pt x="553" y="308"/>
                  </a:cubicBezTo>
                  <a:cubicBezTo>
                    <a:pt x="554" y="309"/>
                    <a:pt x="554" y="310"/>
                    <a:pt x="555" y="311"/>
                  </a:cubicBezTo>
                  <a:cubicBezTo>
                    <a:pt x="555" y="311"/>
                    <a:pt x="556" y="312"/>
                    <a:pt x="556" y="312"/>
                  </a:cubicBezTo>
                  <a:cubicBezTo>
                    <a:pt x="556" y="312"/>
                    <a:pt x="556" y="312"/>
                    <a:pt x="557" y="312"/>
                  </a:cubicBezTo>
                  <a:cubicBezTo>
                    <a:pt x="557" y="313"/>
                    <a:pt x="557" y="313"/>
                    <a:pt x="557" y="313"/>
                  </a:cubicBezTo>
                  <a:cubicBezTo>
                    <a:pt x="558" y="313"/>
                    <a:pt x="559" y="314"/>
                    <a:pt x="559" y="315"/>
                  </a:cubicBezTo>
                  <a:cubicBezTo>
                    <a:pt x="559" y="317"/>
                    <a:pt x="558" y="318"/>
                    <a:pt x="557" y="319"/>
                  </a:cubicBezTo>
                  <a:cubicBezTo>
                    <a:pt x="557" y="319"/>
                    <a:pt x="557" y="319"/>
                    <a:pt x="557" y="319"/>
                  </a:cubicBezTo>
                  <a:cubicBezTo>
                    <a:pt x="556" y="320"/>
                    <a:pt x="556" y="321"/>
                    <a:pt x="556" y="321"/>
                  </a:cubicBezTo>
                  <a:cubicBezTo>
                    <a:pt x="556" y="322"/>
                    <a:pt x="556" y="322"/>
                    <a:pt x="556" y="322"/>
                  </a:cubicBezTo>
                  <a:cubicBezTo>
                    <a:pt x="555" y="323"/>
                    <a:pt x="555" y="325"/>
                    <a:pt x="554" y="326"/>
                  </a:cubicBezTo>
                  <a:cubicBezTo>
                    <a:pt x="556" y="327"/>
                    <a:pt x="557" y="329"/>
                    <a:pt x="557" y="331"/>
                  </a:cubicBezTo>
                  <a:cubicBezTo>
                    <a:pt x="557" y="332"/>
                    <a:pt x="557" y="332"/>
                    <a:pt x="558" y="333"/>
                  </a:cubicBezTo>
                  <a:cubicBezTo>
                    <a:pt x="558" y="333"/>
                    <a:pt x="558" y="333"/>
                    <a:pt x="558" y="333"/>
                  </a:cubicBezTo>
                  <a:cubicBezTo>
                    <a:pt x="558" y="333"/>
                    <a:pt x="558" y="333"/>
                    <a:pt x="558" y="333"/>
                  </a:cubicBezTo>
                  <a:cubicBezTo>
                    <a:pt x="558" y="333"/>
                    <a:pt x="558" y="333"/>
                    <a:pt x="558" y="333"/>
                  </a:cubicBezTo>
                  <a:cubicBezTo>
                    <a:pt x="558" y="334"/>
                    <a:pt x="559" y="335"/>
                    <a:pt x="559" y="336"/>
                  </a:cubicBezTo>
                  <a:cubicBezTo>
                    <a:pt x="560" y="338"/>
                    <a:pt x="561" y="340"/>
                    <a:pt x="561" y="342"/>
                  </a:cubicBezTo>
                  <a:cubicBezTo>
                    <a:pt x="562" y="343"/>
                    <a:pt x="562" y="343"/>
                    <a:pt x="562" y="344"/>
                  </a:cubicBezTo>
                  <a:cubicBezTo>
                    <a:pt x="563" y="345"/>
                    <a:pt x="563" y="346"/>
                    <a:pt x="563" y="347"/>
                  </a:cubicBezTo>
                  <a:cubicBezTo>
                    <a:pt x="563" y="348"/>
                    <a:pt x="563" y="349"/>
                    <a:pt x="562" y="349"/>
                  </a:cubicBezTo>
                  <a:cubicBezTo>
                    <a:pt x="562" y="350"/>
                    <a:pt x="562" y="350"/>
                    <a:pt x="562" y="350"/>
                  </a:cubicBezTo>
                  <a:cubicBezTo>
                    <a:pt x="562" y="351"/>
                    <a:pt x="562" y="351"/>
                    <a:pt x="561" y="351"/>
                  </a:cubicBezTo>
                  <a:cubicBezTo>
                    <a:pt x="561" y="353"/>
                    <a:pt x="560" y="355"/>
                    <a:pt x="561" y="356"/>
                  </a:cubicBezTo>
                  <a:cubicBezTo>
                    <a:pt x="561" y="356"/>
                    <a:pt x="561" y="356"/>
                    <a:pt x="562" y="357"/>
                  </a:cubicBezTo>
                  <a:cubicBezTo>
                    <a:pt x="562" y="357"/>
                    <a:pt x="563" y="357"/>
                    <a:pt x="562" y="358"/>
                  </a:cubicBezTo>
                  <a:cubicBezTo>
                    <a:pt x="562" y="358"/>
                    <a:pt x="562" y="358"/>
                    <a:pt x="562" y="358"/>
                  </a:cubicBezTo>
                  <a:cubicBezTo>
                    <a:pt x="562" y="358"/>
                    <a:pt x="561" y="358"/>
                    <a:pt x="561" y="358"/>
                  </a:cubicBezTo>
                  <a:cubicBezTo>
                    <a:pt x="561" y="359"/>
                    <a:pt x="561" y="359"/>
                    <a:pt x="561" y="360"/>
                  </a:cubicBezTo>
                  <a:cubicBezTo>
                    <a:pt x="561" y="361"/>
                    <a:pt x="561" y="363"/>
                    <a:pt x="563" y="364"/>
                  </a:cubicBezTo>
                  <a:cubicBezTo>
                    <a:pt x="563" y="364"/>
                    <a:pt x="563" y="364"/>
                    <a:pt x="563" y="365"/>
                  </a:cubicBezTo>
                  <a:cubicBezTo>
                    <a:pt x="563" y="365"/>
                    <a:pt x="564" y="365"/>
                    <a:pt x="564" y="366"/>
                  </a:cubicBezTo>
                  <a:cubicBezTo>
                    <a:pt x="564" y="367"/>
                    <a:pt x="564" y="368"/>
                    <a:pt x="564" y="368"/>
                  </a:cubicBezTo>
                  <a:cubicBezTo>
                    <a:pt x="564" y="369"/>
                    <a:pt x="564" y="369"/>
                    <a:pt x="564" y="369"/>
                  </a:cubicBezTo>
                  <a:cubicBezTo>
                    <a:pt x="563" y="370"/>
                    <a:pt x="564" y="371"/>
                    <a:pt x="564" y="372"/>
                  </a:cubicBezTo>
                  <a:cubicBezTo>
                    <a:pt x="565" y="373"/>
                    <a:pt x="565" y="373"/>
                    <a:pt x="565" y="374"/>
                  </a:cubicBezTo>
                  <a:cubicBezTo>
                    <a:pt x="566" y="374"/>
                    <a:pt x="566" y="375"/>
                    <a:pt x="566" y="376"/>
                  </a:cubicBezTo>
                  <a:cubicBezTo>
                    <a:pt x="567" y="377"/>
                    <a:pt x="567" y="378"/>
                    <a:pt x="566" y="380"/>
                  </a:cubicBezTo>
                  <a:cubicBezTo>
                    <a:pt x="566" y="380"/>
                    <a:pt x="565" y="380"/>
                    <a:pt x="565" y="381"/>
                  </a:cubicBezTo>
                  <a:cubicBezTo>
                    <a:pt x="565" y="381"/>
                    <a:pt x="565" y="382"/>
                    <a:pt x="565" y="383"/>
                  </a:cubicBezTo>
                  <a:cubicBezTo>
                    <a:pt x="565" y="383"/>
                    <a:pt x="565" y="383"/>
                    <a:pt x="565" y="383"/>
                  </a:cubicBezTo>
                  <a:cubicBezTo>
                    <a:pt x="565" y="383"/>
                    <a:pt x="565" y="383"/>
                    <a:pt x="565" y="383"/>
                  </a:cubicBezTo>
                  <a:cubicBezTo>
                    <a:pt x="566" y="384"/>
                    <a:pt x="566" y="385"/>
                    <a:pt x="566" y="386"/>
                  </a:cubicBezTo>
                  <a:cubicBezTo>
                    <a:pt x="566" y="386"/>
                    <a:pt x="566" y="386"/>
                    <a:pt x="566" y="386"/>
                  </a:cubicBezTo>
                  <a:cubicBezTo>
                    <a:pt x="567" y="387"/>
                    <a:pt x="568" y="388"/>
                    <a:pt x="568" y="390"/>
                  </a:cubicBezTo>
                  <a:cubicBezTo>
                    <a:pt x="568" y="390"/>
                    <a:pt x="568" y="390"/>
                    <a:pt x="569" y="390"/>
                  </a:cubicBezTo>
                  <a:cubicBezTo>
                    <a:pt x="569" y="390"/>
                    <a:pt x="569" y="390"/>
                    <a:pt x="569" y="390"/>
                  </a:cubicBezTo>
                  <a:cubicBezTo>
                    <a:pt x="570" y="390"/>
                    <a:pt x="571" y="390"/>
                    <a:pt x="571" y="390"/>
                  </a:cubicBezTo>
                  <a:cubicBezTo>
                    <a:pt x="571" y="391"/>
                    <a:pt x="571" y="391"/>
                    <a:pt x="572" y="391"/>
                  </a:cubicBezTo>
                  <a:cubicBezTo>
                    <a:pt x="572" y="392"/>
                    <a:pt x="572" y="392"/>
                    <a:pt x="572" y="392"/>
                  </a:cubicBezTo>
                  <a:cubicBezTo>
                    <a:pt x="572" y="392"/>
                    <a:pt x="572" y="392"/>
                    <a:pt x="572" y="392"/>
                  </a:cubicBezTo>
                  <a:cubicBezTo>
                    <a:pt x="573" y="393"/>
                    <a:pt x="573" y="393"/>
                    <a:pt x="573" y="393"/>
                  </a:cubicBezTo>
                  <a:cubicBezTo>
                    <a:pt x="573" y="393"/>
                    <a:pt x="573" y="393"/>
                    <a:pt x="573" y="393"/>
                  </a:cubicBezTo>
                  <a:cubicBezTo>
                    <a:pt x="573" y="393"/>
                    <a:pt x="573" y="393"/>
                    <a:pt x="573" y="393"/>
                  </a:cubicBezTo>
                  <a:cubicBezTo>
                    <a:pt x="573" y="393"/>
                    <a:pt x="573" y="393"/>
                    <a:pt x="573" y="393"/>
                  </a:cubicBezTo>
                  <a:cubicBezTo>
                    <a:pt x="573" y="393"/>
                    <a:pt x="573" y="394"/>
                    <a:pt x="573" y="394"/>
                  </a:cubicBezTo>
                  <a:cubicBezTo>
                    <a:pt x="575" y="396"/>
                    <a:pt x="574" y="398"/>
                    <a:pt x="573" y="400"/>
                  </a:cubicBezTo>
                  <a:cubicBezTo>
                    <a:pt x="572" y="404"/>
                    <a:pt x="570" y="406"/>
                    <a:pt x="568" y="409"/>
                  </a:cubicBezTo>
                  <a:cubicBezTo>
                    <a:pt x="567" y="411"/>
                    <a:pt x="565" y="412"/>
                    <a:pt x="564" y="414"/>
                  </a:cubicBezTo>
                  <a:cubicBezTo>
                    <a:pt x="564" y="414"/>
                    <a:pt x="564" y="415"/>
                    <a:pt x="564" y="415"/>
                  </a:cubicBezTo>
                  <a:cubicBezTo>
                    <a:pt x="562" y="417"/>
                    <a:pt x="561" y="418"/>
                    <a:pt x="560" y="420"/>
                  </a:cubicBezTo>
                  <a:cubicBezTo>
                    <a:pt x="560" y="420"/>
                    <a:pt x="560" y="420"/>
                    <a:pt x="560" y="420"/>
                  </a:cubicBezTo>
                  <a:cubicBezTo>
                    <a:pt x="560" y="420"/>
                    <a:pt x="560" y="420"/>
                    <a:pt x="560" y="420"/>
                  </a:cubicBezTo>
                  <a:cubicBezTo>
                    <a:pt x="560" y="420"/>
                    <a:pt x="560" y="420"/>
                    <a:pt x="560" y="420"/>
                  </a:cubicBezTo>
                  <a:cubicBezTo>
                    <a:pt x="560" y="420"/>
                    <a:pt x="560" y="420"/>
                    <a:pt x="560" y="420"/>
                  </a:cubicBezTo>
                  <a:cubicBezTo>
                    <a:pt x="560" y="420"/>
                    <a:pt x="560" y="420"/>
                    <a:pt x="560" y="420"/>
                  </a:cubicBezTo>
                  <a:cubicBezTo>
                    <a:pt x="560" y="420"/>
                    <a:pt x="560" y="420"/>
                    <a:pt x="560" y="420"/>
                  </a:cubicBezTo>
                  <a:cubicBezTo>
                    <a:pt x="560" y="420"/>
                    <a:pt x="560" y="420"/>
                    <a:pt x="560" y="420"/>
                  </a:cubicBezTo>
                  <a:cubicBezTo>
                    <a:pt x="559" y="421"/>
                    <a:pt x="559" y="421"/>
                    <a:pt x="559" y="421"/>
                  </a:cubicBezTo>
                  <a:cubicBezTo>
                    <a:pt x="558" y="422"/>
                    <a:pt x="557" y="422"/>
                    <a:pt x="556" y="423"/>
                  </a:cubicBezTo>
                  <a:cubicBezTo>
                    <a:pt x="555" y="424"/>
                    <a:pt x="555" y="424"/>
                    <a:pt x="554" y="425"/>
                  </a:cubicBezTo>
                  <a:cubicBezTo>
                    <a:pt x="554" y="425"/>
                    <a:pt x="553" y="425"/>
                    <a:pt x="553" y="425"/>
                  </a:cubicBezTo>
                  <a:cubicBezTo>
                    <a:pt x="552" y="426"/>
                    <a:pt x="550" y="428"/>
                    <a:pt x="550" y="429"/>
                  </a:cubicBezTo>
                  <a:cubicBezTo>
                    <a:pt x="549" y="430"/>
                    <a:pt x="549" y="431"/>
                    <a:pt x="548" y="433"/>
                  </a:cubicBezTo>
                  <a:cubicBezTo>
                    <a:pt x="548" y="433"/>
                    <a:pt x="547" y="432"/>
                    <a:pt x="547" y="432"/>
                  </a:cubicBezTo>
                  <a:cubicBezTo>
                    <a:pt x="547" y="432"/>
                    <a:pt x="545" y="431"/>
                    <a:pt x="545" y="432"/>
                  </a:cubicBezTo>
                  <a:cubicBezTo>
                    <a:pt x="545" y="433"/>
                    <a:pt x="544" y="433"/>
                    <a:pt x="544" y="433"/>
                  </a:cubicBezTo>
                  <a:cubicBezTo>
                    <a:pt x="543" y="434"/>
                    <a:pt x="542" y="433"/>
                    <a:pt x="541" y="433"/>
                  </a:cubicBezTo>
                  <a:cubicBezTo>
                    <a:pt x="540" y="433"/>
                    <a:pt x="539" y="432"/>
                    <a:pt x="538" y="433"/>
                  </a:cubicBezTo>
                  <a:cubicBezTo>
                    <a:pt x="538" y="433"/>
                    <a:pt x="538" y="433"/>
                    <a:pt x="538" y="433"/>
                  </a:cubicBezTo>
                  <a:cubicBezTo>
                    <a:pt x="538" y="433"/>
                    <a:pt x="537" y="433"/>
                    <a:pt x="537" y="433"/>
                  </a:cubicBezTo>
                  <a:cubicBezTo>
                    <a:pt x="536" y="433"/>
                    <a:pt x="536" y="433"/>
                    <a:pt x="535" y="433"/>
                  </a:cubicBezTo>
                  <a:cubicBezTo>
                    <a:pt x="535" y="433"/>
                    <a:pt x="535" y="433"/>
                    <a:pt x="535" y="433"/>
                  </a:cubicBezTo>
                  <a:cubicBezTo>
                    <a:pt x="534" y="434"/>
                    <a:pt x="534" y="434"/>
                    <a:pt x="533" y="434"/>
                  </a:cubicBezTo>
                  <a:cubicBezTo>
                    <a:pt x="533" y="434"/>
                    <a:pt x="533" y="434"/>
                    <a:pt x="533" y="434"/>
                  </a:cubicBezTo>
                  <a:cubicBezTo>
                    <a:pt x="532" y="434"/>
                    <a:pt x="532" y="433"/>
                    <a:pt x="531" y="433"/>
                  </a:cubicBezTo>
                  <a:cubicBezTo>
                    <a:pt x="530" y="434"/>
                    <a:pt x="530" y="433"/>
                    <a:pt x="528" y="432"/>
                  </a:cubicBezTo>
                  <a:cubicBezTo>
                    <a:pt x="528" y="432"/>
                    <a:pt x="528" y="432"/>
                    <a:pt x="528" y="433"/>
                  </a:cubicBezTo>
                  <a:cubicBezTo>
                    <a:pt x="528" y="433"/>
                    <a:pt x="528" y="434"/>
                    <a:pt x="528" y="434"/>
                  </a:cubicBezTo>
                  <a:cubicBezTo>
                    <a:pt x="527" y="434"/>
                    <a:pt x="527" y="434"/>
                    <a:pt x="527" y="434"/>
                  </a:cubicBezTo>
                  <a:cubicBezTo>
                    <a:pt x="526" y="434"/>
                    <a:pt x="526" y="434"/>
                    <a:pt x="526" y="434"/>
                  </a:cubicBezTo>
                  <a:cubicBezTo>
                    <a:pt x="526" y="434"/>
                    <a:pt x="525" y="434"/>
                    <a:pt x="524" y="435"/>
                  </a:cubicBezTo>
                  <a:cubicBezTo>
                    <a:pt x="524" y="435"/>
                    <a:pt x="523" y="436"/>
                    <a:pt x="522" y="435"/>
                  </a:cubicBezTo>
                  <a:cubicBezTo>
                    <a:pt x="521" y="435"/>
                    <a:pt x="520" y="435"/>
                    <a:pt x="519" y="436"/>
                  </a:cubicBezTo>
                  <a:cubicBezTo>
                    <a:pt x="519" y="436"/>
                    <a:pt x="519" y="436"/>
                    <a:pt x="518" y="436"/>
                  </a:cubicBezTo>
                  <a:cubicBezTo>
                    <a:pt x="518" y="437"/>
                    <a:pt x="517" y="438"/>
                    <a:pt x="516" y="438"/>
                  </a:cubicBezTo>
                  <a:cubicBezTo>
                    <a:pt x="516" y="438"/>
                    <a:pt x="515" y="438"/>
                    <a:pt x="515" y="438"/>
                  </a:cubicBezTo>
                  <a:cubicBezTo>
                    <a:pt x="514" y="438"/>
                    <a:pt x="514" y="439"/>
                    <a:pt x="513" y="439"/>
                  </a:cubicBezTo>
                  <a:cubicBezTo>
                    <a:pt x="513" y="439"/>
                    <a:pt x="512" y="439"/>
                    <a:pt x="512" y="439"/>
                  </a:cubicBezTo>
                  <a:cubicBezTo>
                    <a:pt x="511" y="439"/>
                    <a:pt x="511" y="439"/>
                    <a:pt x="510" y="439"/>
                  </a:cubicBezTo>
                  <a:cubicBezTo>
                    <a:pt x="510" y="439"/>
                    <a:pt x="509" y="440"/>
                    <a:pt x="508" y="440"/>
                  </a:cubicBezTo>
                  <a:cubicBezTo>
                    <a:pt x="507" y="440"/>
                    <a:pt x="507" y="440"/>
                    <a:pt x="506" y="440"/>
                  </a:cubicBezTo>
                  <a:cubicBezTo>
                    <a:pt x="505" y="440"/>
                    <a:pt x="505" y="441"/>
                    <a:pt x="505" y="441"/>
                  </a:cubicBezTo>
                  <a:cubicBezTo>
                    <a:pt x="504" y="442"/>
                    <a:pt x="503" y="442"/>
                    <a:pt x="503" y="441"/>
                  </a:cubicBezTo>
                  <a:cubicBezTo>
                    <a:pt x="503" y="440"/>
                    <a:pt x="503" y="440"/>
                    <a:pt x="503" y="439"/>
                  </a:cubicBezTo>
                  <a:cubicBezTo>
                    <a:pt x="503" y="438"/>
                    <a:pt x="502" y="437"/>
                    <a:pt x="502" y="437"/>
                  </a:cubicBezTo>
                  <a:cubicBezTo>
                    <a:pt x="502" y="436"/>
                    <a:pt x="502" y="436"/>
                    <a:pt x="502" y="435"/>
                  </a:cubicBezTo>
                  <a:cubicBezTo>
                    <a:pt x="502" y="434"/>
                    <a:pt x="503" y="434"/>
                    <a:pt x="503" y="433"/>
                  </a:cubicBezTo>
                  <a:cubicBezTo>
                    <a:pt x="502" y="433"/>
                    <a:pt x="502" y="434"/>
                    <a:pt x="501" y="434"/>
                  </a:cubicBezTo>
                  <a:cubicBezTo>
                    <a:pt x="501" y="434"/>
                    <a:pt x="500" y="435"/>
                    <a:pt x="500" y="435"/>
                  </a:cubicBezTo>
                  <a:cubicBezTo>
                    <a:pt x="500" y="435"/>
                    <a:pt x="499" y="434"/>
                    <a:pt x="499" y="434"/>
                  </a:cubicBezTo>
                  <a:cubicBezTo>
                    <a:pt x="499" y="434"/>
                    <a:pt x="499" y="433"/>
                    <a:pt x="499" y="433"/>
                  </a:cubicBezTo>
                  <a:cubicBezTo>
                    <a:pt x="499" y="433"/>
                    <a:pt x="499" y="433"/>
                    <a:pt x="498" y="433"/>
                  </a:cubicBezTo>
                  <a:cubicBezTo>
                    <a:pt x="498" y="433"/>
                    <a:pt x="497" y="432"/>
                    <a:pt x="496" y="432"/>
                  </a:cubicBezTo>
                  <a:cubicBezTo>
                    <a:pt x="495" y="432"/>
                    <a:pt x="494" y="432"/>
                    <a:pt x="494" y="431"/>
                  </a:cubicBezTo>
                  <a:cubicBezTo>
                    <a:pt x="494" y="431"/>
                    <a:pt x="494" y="431"/>
                    <a:pt x="493" y="431"/>
                  </a:cubicBezTo>
                  <a:cubicBezTo>
                    <a:pt x="493" y="429"/>
                    <a:pt x="492" y="430"/>
                    <a:pt x="491" y="430"/>
                  </a:cubicBezTo>
                  <a:cubicBezTo>
                    <a:pt x="490" y="431"/>
                    <a:pt x="490" y="430"/>
                    <a:pt x="489" y="431"/>
                  </a:cubicBezTo>
                  <a:cubicBezTo>
                    <a:pt x="488" y="431"/>
                    <a:pt x="487" y="431"/>
                    <a:pt x="487" y="430"/>
                  </a:cubicBezTo>
                  <a:cubicBezTo>
                    <a:pt x="486" y="430"/>
                    <a:pt x="486" y="429"/>
                    <a:pt x="486" y="428"/>
                  </a:cubicBezTo>
                  <a:cubicBezTo>
                    <a:pt x="486" y="428"/>
                    <a:pt x="487" y="427"/>
                    <a:pt x="487" y="427"/>
                  </a:cubicBezTo>
                  <a:cubicBezTo>
                    <a:pt x="487" y="426"/>
                    <a:pt x="486" y="426"/>
                    <a:pt x="486" y="425"/>
                  </a:cubicBezTo>
                  <a:cubicBezTo>
                    <a:pt x="486" y="424"/>
                    <a:pt x="486" y="423"/>
                    <a:pt x="486" y="422"/>
                  </a:cubicBezTo>
                  <a:cubicBezTo>
                    <a:pt x="487" y="422"/>
                    <a:pt x="487" y="421"/>
                    <a:pt x="487" y="421"/>
                  </a:cubicBezTo>
                  <a:cubicBezTo>
                    <a:pt x="488" y="420"/>
                    <a:pt x="488" y="420"/>
                    <a:pt x="488" y="419"/>
                  </a:cubicBezTo>
                  <a:cubicBezTo>
                    <a:pt x="488" y="418"/>
                    <a:pt x="488" y="418"/>
                    <a:pt x="488" y="417"/>
                  </a:cubicBezTo>
                  <a:cubicBezTo>
                    <a:pt x="489" y="417"/>
                    <a:pt x="490" y="417"/>
                    <a:pt x="489" y="416"/>
                  </a:cubicBezTo>
                  <a:cubicBezTo>
                    <a:pt x="488" y="415"/>
                    <a:pt x="488" y="415"/>
                    <a:pt x="488" y="414"/>
                  </a:cubicBezTo>
                  <a:cubicBezTo>
                    <a:pt x="488" y="412"/>
                    <a:pt x="487" y="411"/>
                    <a:pt x="486" y="410"/>
                  </a:cubicBezTo>
                  <a:cubicBezTo>
                    <a:pt x="486" y="410"/>
                    <a:pt x="486" y="409"/>
                    <a:pt x="486" y="409"/>
                  </a:cubicBezTo>
                  <a:cubicBezTo>
                    <a:pt x="487" y="409"/>
                    <a:pt x="487" y="408"/>
                    <a:pt x="487" y="407"/>
                  </a:cubicBezTo>
                  <a:cubicBezTo>
                    <a:pt x="487" y="407"/>
                    <a:pt x="486" y="406"/>
                    <a:pt x="486" y="406"/>
                  </a:cubicBezTo>
                  <a:cubicBezTo>
                    <a:pt x="486" y="405"/>
                    <a:pt x="487" y="404"/>
                    <a:pt x="487" y="403"/>
                  </a:cubicBezTo>
                  <a:cubicBezTo>
                    <a:pt x="487" y="403"/>
                    <a:pt x="486" y="402"/>
                    <a:pt x="485" y="402"/>
                  </a:cubicBezTo>
                  <a:cubicBezTo>
                    <a:pt x="485" y="402"/>
                    <a:pt x="484" y="402"/>
                    <a:pt x="484" y="402"/>
                  </a:cubicBezTo>
                  <a:cubicBezTo>
                    <a:pt x="485" y="401"/>
                    <a:pt x="485" y="401"/>
                    <a:pt x="485" y="400"/>
                  </a:cubicBezTo>
                  <a:cubicBezTo>
                    <a:pt x="485" y="399"/>
                    <a:pt x="486" y="398"/>
                    <a:pt x="485" y="398"/>
                  </a:cubicBezTo>
                  <a:cubicBezTo>
                    <a:pt x="485" y="398"/>
                    <a:pt x="485" y="397"/>
                    <a:pt x="485" y="397"/>
                  </a:cubicBezTo>
                  <a:cubicBezTo>
                    <a:pt x="485" y="396"/>
                    <a:pt x="486" y="395"/>
                    <a:pt x="486" y="394"/>
                  </a:cubicBezTo>
                  <a:cubicBezTo>
                    <a:pt x="486" y="392"/>
                    <a:pt x="488" y="392"/>
                    <a:pt x="489" y="390"/>
                  </a:cubicBezTo>
                  <a:cubicBezTo>
                    <a:pt x="489" y="390"/>
                    <a:pt x="489" y="388"/>
                    <a:pt x="489" y="388"/>
                  </a:cubicBezTo>
                  <a:cubicBezTo>
                    <a:pt x="490" y="389"/>
                    <a:pt x="491" y="389"/>
                    <a:pt x="491" y="390"/>
                  </a:cubicBezTo>
                  <a:cubicBezTo>
                    <a:pt x="492" y="390"/>
                    <a:pt x="493" y="389"/>
                    <a:pt x="494" y="388"/>
                  </a:cubicBezTo>
                  <a:cubicBezTo>
                    <a:pt x="495" y="388"/>
                    <a:pt x="496" y="387"/>
                    <a:pt x="495" y="386"/>
                  </a:cubicBezTo>
                  <a:cubicBezTo>
                    <a:pt x="495" y="386"/>
                    <a:pt x="495" y="385"/>
                    <a:pt x="495" y="385"/>
                  </a:cubicBezTo>
                  <a:cubicBezTo>
                    <a:pt x="495" y="385"/>
                    <a:pt x="495" y="385"/>
                    <a:pt x="495" y="385"/>
                  </a:cubicBezTo>
                  <a:cubicBezTo>
                    <a:pt x="495" y="384"/>
                    <a:pt x="496" y="384"/>
                    <a:pt x="496" y="383"/>
                  </a:cubicBezTo>
                  <a:cubicBezTo>
                    <a:pt x="496" y="383"/>
                    <a:pt x="496" y="382"/>
                    <a:pt x="497" y="382"/>
                  </a:cubicBezTo>
                  <a:cubicBezTo>
                    <a:pt x="498" y="381"/>
                    <a:pt x="499" y="382"/>
                    <a:pt x="501" y="382"/>
                  </a:cubicBezTo>
                  <a:cubicBezTo>
                    <a:pt x="500" y="382"/>
                    <a:pt x="500" y="381"/>
                    <a:pt x="500" y="381"/>
                  </a:cubicBezTo>
                  <a:cubicBezTo>
                    <a:pt x="500" y="380"/>
                    <a:pt x="501" y="379"/>
                    <a:pt x="501" y="379"/>
                  </a:cubicBezTo>
                  <a:cubicBezTo>
                    <a:pt x="502" y="379"/>
                    <a:pt x="502" y="378"/>
                    <a:pt x="503" y="378"/>
                  </a:cubicBezTo>
                  <a:cubicBezTo>
                    <a:pt x="504" y="378"/>
                    <a:pt x="503" y="377"/>
                    <a:pt x="503" y="376"/>
                  </a:cubicBezTo>
                  <a:cubicBezTo>
                    <a:pt x="504" y="376"/>
                    <a:pt x="504" y="374"/>
                    <a:pt x="505" y="375"/>
                  </a:cubicBezTo>
                  <a:cubicBezTo>
                    <a:pt x="506" y="375"/>
                    <a:pt x="507" y="375"/>
                    <a:pt x="507" y="374"/>
                  </a:cubicBezTo>
                  <a:cubicBezTo>
                    <a:pt x="507" y="373"/>
                    <a:pt x="507" y="373"/>
                    <a:pt x="507" y="373"/>
                  </a:cubicBezTo>
                  <a:cubicBezTo>
                    <a:pt x="507" y="372"/>
                    <a:pt x="508" y="372"/>
                    <a:pt x="508" y="371"/>
                  </a:cubicBezTo>
                  <a:cubicBezTo>
                    <a:pt x="509" y="371"/>
                    <a:pt x="510" y="370"/>
                    <a:pt x="511" y="369"/>
                  </a:cubicBezTo>
                  <a:cubicBezTo>
                    <a:pt x="511" y="368"/>
                    <a:pt x="511" y="368"/>
                    <a:pt x="512" y="367"/>
                  </a:cubicBezTo>
                  <a:cubicBezTo>
                    <a:pt x="513" y="367"/>
                    <a:pt x="512" y="366"/>
                    <a:pt x="513" y="365"/>
                  </a:cubicBezTo>
                  <a:cubicBezTo>
                    <a:pt x="513" y="365"/>
                    <a:pt x="514" y="364"/>
                    <a:pt x="514" y="364"/>
                  </a:cubicBezTo>
                  <a:cubicBezTo>
                    <a:pt x="515" y="363"/>
                    <a:pt x="515" y="362"/>
                    <a:pt x="517" y="362"/>
                  </a:cubicBezTo>
                  <a:cubicBezTo>
                    <a:pt x="518" y="362"/>
                    <a:pt x="518" y="362"/>
                    <a:pt x="519" y="362"/>
                  </a:cubicBezTo>
                  <a:cubicBezTo>
                    <a:pt x="520" y="363"/>
                    <a:pt x="520" y="363"/>
                    <a:pt x="521" y="363"/>
                  </a:cubicBezTo>
                  <a:cubicBezTo>
                    <a:pt x="521" y="362"/>
                    <a:pt x="520" y="362"/>
                    <a:pt x="521" y="361"/>
                  </a:cubicBezTo>
                  <a:cubicBezTo>
                    <a:pt x="521" y="361"/>
                    <a:pt x="522" y="361"/>
                    <a:pt x="522" y="361"/>
                  </a:cubicBezTo>
                  <a:cubicBezTo>
                    <a:pt x="522" y="360"/>
                    <a:pt x="520" y="359"/>
                    <a:pt x="520" y="358"/>
                  </a:cubicBezTo>
                  <a:cubicBezTo>
                    <a:pt x="520" y="357"/>
                    <a:pt x="521" y="356"/>
                    <a:pt x="521" y="355"/>
                  </a:cubicBezTo>
                  <a:cubicBezTo>
                    <a:pt x="521" y="355"/>
                    <a:pt x="520" y="355"/>
                    <a:pt x="521" y="354"/>
                  </a:cubicBezTo>
                  <a:cubicBezTo>
                    <a:pt x="521" y="354"/>
                    <a:pt x="521" y="353"/>
                    <a:pt x="521" y="353"/>
                  </a:cubicBezTo>
                  <a:cubicBezTo>
                    <a:pt x="521" y="353"/>
                    <a:pt x="521" y="352"/>
                    <a:pt x="521" y="352"/>
                  </a:cubicBezTo>
                  <a:cubicBezTo>
                    <a:pt x="520" y="352"/>
                    <a:pt x="520" y="352"/>
                    <a:pt x="520" y="351"/>
                  </a:cubicBezTo>
                  <a:cubicBezTo>
                    <a:pt x="519" y="351"/>
                    <a:pt x="519" y="351"/>
                    <a:pt x="518" y="351"/>
                  </a:cubicBezTo>
                  <a:cubicBezTo>
                    <a:pt x="517" y="351"/>
                    <a:pt x="516" y="351"/>
                    <a:pt x="516" y="351"/>
                  </a:cubicBezTo>
                  <a:cubicBezTo>
                    <a:pt x="515" y="350"/>
                    <a:pt x="515" y="350"/>
                    <a:pt x="515" y="349"/>
                  </a:cubicBezTo>
                  <a:cubicBezTo>
                    <a:pt x="514" y="349"/>
                    <a:pt x="513" y="348"/>
                    <a:pt x="512" y="348"/>
                  </a:cubicBezTo>
                  <a:cubicBezTo>
                    <a:pt x="512" y="348"/>
                    <a:pt x="512" y="348"/>
                    <a:pt x="511" y="348"/>
                  </a:cubicBezTo>
                  <a:cubicBezTo>
                    <a:pt x="511" y="348"/>
                    <a:pt x="511" y="348"/>
                    <a:pt x="511" y="348"/>
                  </a:cubicBezTo>
                  <a:cubicBezTo>
                    <a:pt x="510" y="348"/>
                    <a:pt x="509" y="348"/>
                    <a:pt x="508" y="347"/>
                  </a:cubicBezTo>
                  <a:cubicBezTo>
                    <a:pt x="508" y="347"/>
                    <a:pt x="508" y="346"/>
                    <a:pt x="507" y="347"/>
                  </a:cubicBezTo>
                  <a:cubicBezTo>
                    <a:pt x="506" y="347"/>
                    <a:pt x="506" y="347"/>
                    <a:pt x="505" y="348"/>
                  </a:cubicBezTo>
                  <a:cubicBezTo>
                    <a:pt x="504" y="348"/>
                    <a:pt x="504" y="348"/>
                    <a:pt x="503" y="347"/>
                  </a:cubicBezTo>
                  <a:cubicBezTo>
                    <a:pt x="503" y="348"/>
                    <a:pt x="503" y="348"/>
                    <a:pt x="502" y="348"/>
                  </a:cubicBezTo>
                  <a:cubicBezTo>
                    <a:pt x="502" y="348"/>
                    <a:pt x="501" y="348"/>
                    <a:pt x="501" y="348"/>
                  </a:cubicBezTo>
                  <a:cubicBezTo>
                    <a:pt x="500" y="347"/>
                    <a:pt x="500" y="347"/>
                    <a:pt x="499" y="347"/>
                  </a:cubicBezTo>
                  <a:cubicBezTo>
                    <a:pt x="498" y="348"/>
                    <a:pt x="498" y="348"/>
                    <a:pt x="497" y="348"/>
                  </a:cubicBezTo>
                  <a:cubicBezTo>
                    <a:pt x="497" y="348"/>
                    <a:pt x="497" y="347"/>
                    <a:pt x="497" y="347"/>
                  </a:cubicBezTo>
                  <a:cubicBezTo>
                    <a:pt x="497" y="347"/>
                    <a:pt x="497" y="347"/>
                    <a:pt x="497" y="347"/>
                  </a:cubicBezTo>
                  <a:cubicBezTo>
                    <a:pt x="497" y="346"/>
                    <a:pt x="497" y="345"/>
                    <a:pt x="496" y="346"/>
                  </a:cubicBezTo>
                  <a:cubicBezTo>
                    <a:pt x="496" y="347"/>
                    <a:pt x="496" y="348"/>
                    <a:pt x="495" y="348"/>
                  </a:cubicBezTo>
                  <a:cubicBezTo>
                    <a:pt x="495" y="349"/>
                    <a:pt x="495" y="349"/>
                    <a:pt x="494" y="349"/>
                  </a:cubicBezTo>
                  <a:cubicBezTo>
                    <a:pt x="493" y="349"/>
                    <a:pt x="493" y="349"/>
                    <a:pt x="492" y="349"/>
                  </a:cubicBezTo>
                  <a:cubicBezTo>
                    <a:pt x="492" y="350"/>
                    <a:pt x="491" y="350"/>
                    <a:pt x="491" y="350"/>
                  </a:cubicBezTo>
                  <a:cubicBezTo>
                    <a:pt x="492" y="351"/>
                    <a:pt x="492" y="352"/>
                    <a:pt x="491" y="353"/>
                  </a:cubicBezTo>
                  <a:cubicBezTo>
                    <a:pt x="491" y="353"/>
                    <a:pt x="490" y="353"/>
                    <a:pt x="490" y="353"/>
                  </a:cubicBezTo>
                  <a:cubicBezTo>
                    <a:pt x="489" y="353"/>
                    <a:pt x="489" y="355"/>
                    <a:pt x="489" y="355"/>
                  </a:cubicBezTo>
                  <a:cubicBezTo>
                    <a:pt x="489" y="355"/>
                    <a:pt x="489" y="355"/>
                    <a:pt x="489" y="355"/>
                  </a:cubicBezTo>
                  <a:cubicBezTo>
                    <a:pt x="488" y="355"/>
                    <a:pt x="488" y="355"/>
                    <a:pt x="488" y="355"/>
                  </a:cubicBezTo>
                  <a:cubicBezTo>
                    <a:pt x="488" y="356"/>
                    <a:pt x="488" y="356"/>
                    <a:pt x="487" y="356"/>
                  </a:cubicBezTo>
                  <a:cubicBezTo>
                    <a:pt x="488" y="356"/>
                    <a:pt x="488" y="357"/>
                    <a:pt x="488" y="357"/>
                  </a:cubicBezTo>
                  <a:cubicBezTo>
                    <a:pt x="489" y="357"/>
                    <a:pt x="489" y="357"/>
                    <a:pt x="489" y="358"/>
                  </a:cubicBezTo>
                  <a:cubicBezTo>
                    <a:pt x="489" y="358"/>
                    <a:pt x="489" y="359"/>
                    <a:pt x="488" y="359"/>
                  </a:cubicBezTo>
                  <a:cubicBezTo>
                    <a:pt x="488" y="360"/>
                    <a:pt x="487" y="360"/>
                    <a:pt x="487" y="361"/>
                  </a:cubicBezTo>
                  <a:cubicBezTo>
                    <a:pt x="487" y="362"/>
                    <a:pt x="487" y="364"/>
                    <a:pt x="486" y="364"/>
                  </a:cubicBezTo>
                  <a:cubicBezTo>
                    <a:pt x="485" y="365"/>
                    <a:pt x="485" y="365"/>
                    <a:pt x="484" y="365"/>
                  </a:cubicBezTo>
                  <a:cubicBezTo>
                    <a:pt x="485" y="365"/>
                    <a:pt x="485" y="365"/>
                    <a:pt x="485" y="365"/>
                  </a:cubicBezTo>
                  <a:cubicBezTo>
                    <a:pt x="485" y="365"/>
                    <a:pt x="486" y="365"/>
                    <a:pt x="487" y="365"/>
                  </a:cubicBezTo>
                  <a:cubicBezTo>
                    <a:pt x="488" y="366"/>
                    <a:pt x="488" y="366"/>
                    <a:pt x="489" y="366"/>
                  </a:cubicBezTo>
                  <a:cubicBezTo>
                    <a:pt x="489" y="366"/>
                    <a:pt x="489" y="367"/>
                    <a:pt x="489" y="367"/>
                  </a:cubicBezTo>
                  <a:cubicBezTo>
                    <a:pt x="490" y="368"/>
                    <a:pt x="489" y="368"/>
                    <a:pt x="489" y="368"/>
                  </a:cubicBezTo>
                  <a:cubicBezTo>
                    <a:pt x="489" y="368"/>
                    <a:pt x="487" y="368"/>
                    <a:pt x="489" y="369"/>
                  </a:cubicBezTo>
                  <a:cubicBezTo>
                    <a:pt x="489" y="369"/>
                    <a:pt x="489" y="369"/>
                    <a:pt x="490" y="369"/>
                  </a:cubicBezTo>
                  <a:cubicBezTo>
                    <a:pt x="490" y="370"/>
                    <a:pt x="490" y="370"/>
                    <a:pt x="490" y="370"/>
                  </a:cubicBezTo>
                  <a:cubicBezTo>
                    <a:pt x="490" y="370"/>
                    <a:pt x="490" y="371"/>
                    <a:pt x="489" y="371"/>
                  </a:cubicBezTo>
                  <a:cubicBezTo>
                    <a:pt x="489" y="371"/>
                    <a:pt x="489" y="371"/>
                    <a:pt x="488" y="372"/>
                  </a:cubicBezTo>
                  <a:cubicBezTo>
                    <a:pt x="488" y="372"/>
                    <a:pt x="487" y="372"/>
                    <a:pt x="487" y="372"/>
                  </a:cubicBezTo>
                  <a:cubicBezTo>
                    <a:pt x="486" y="372"/>
                    <a:pt x="486" y="373"/>
                    <a:pt x="486" y="373"/>
                  </a:cubicBezTo>
                  <a:cubicBezTo>
                    <a:pt x="485" y="374"/>
                    <a:pt x="484" y="374"/>
                    <a:pt x="484" y="375"/>
                  </a:cubicBezTo>
                  <a:cubicBezTo>
                    <a:pt x="484" y="376"/>
                    <a:pt x="484" y="376"/>
                    <a:pt x="484" y="377"/>
                  </a:cubicBezTo>
                  <a:cubicBezTo>
                    <a:pt x="484" y="377"/>
                    <a:pt x="484" y="378"/>
                    <a:pt x="483" y="378"/>
                  </a:cubicBezTo>
                  <a:cubicBezTo>
                    <a:pt x="482" y="379"/>
                    <a:pt x="482" y="379"/>
                    <a:pt x="481" y="380"/>
                  </a:cubicBezTo>
                  <a:cubicBezTo>
                    <a:pt x="480" y="381"/>
                    <a:pt x="479" y="381"/>
                    <a:pt x="479" y="382"/>
                  </a:cubicBezTo>
                  <a:cubicBezTo>
                    <a:pt x="479" y="382"/>
                    <a:pt x="478" y="382"/>
                    <a:pt x="478" y="382"/>
                  </a:cubicBezTo>
                  <a:cubicBezTo>
                    <a:pt x="478" y="382"/>
                    <a:pt x="478" y="382"/>
                    <a:pt x="478" y="382"/>
                  </a:cubicBezTo>
                  <a:cubicBezTo>
                    <a:pt x="477" y="381"/>
                    <a:pt x="477" y="382"/>
                    <a:pt x="477" y="382"/>
                  </a:cubicBezTo>
                  <a:cubicBezTo>
                    <a:pt x="477" y="383"/>
                    <a:pt x="477" y="383"/>
                    <a:pt x="477" y="384"/>
                  </a:cubicBezTo>
                  <a:cubicBezTo>
                    <a:pt x="477" y="384"/>
                    <a:pt x="476" y="384"/>
                    <a:pt x="476" y="384"/>
                  </a:cubicBezTo>
                  <a:cubicBezTo>
                    <a:pt x="476" y="384"/>
                    <a:pt x="475" y="384"/>
                    <a:pt x="475" y="385"/>
                  </a:cubicBezTo>
                  <a:cubicBezTo>
                    <a:pt x="474" y="385"/>
                    <a:pt x="473" y="385"/>
                    <a:pt x="473" y="386"/>
                  </a:cubicBezTo>
                  <a:cubicBezTo>
                    <a:pt x="473" y="386"/>
                    <a:pt x="473" y="386"/>
                    <a:pt x="472" y="386"/>
                  </a:cubicBezTo>
                  <a:cubicBezTo>
                    <a:pt x="471" y="386"/>
                    <a:pt x="470" y="387"/>
                    <a:pt x="470" y="388"/>
                  </a:cubicBezTo>
                  <a:cubicBezTo>
                    <a:pt x="470" y="388"/>
                    <a:pt x="469" y="390"/>
                    <a:pt x="469" y="390"/>
                  </a:cubicBezTo>
                  <a:cubicBezTo>
                    <a:pt x="468" y="391"/>
                    <a:pt x="466" y="389"/>
                    <a:pt x="465" y="391"/>
                  </a:cubicBezTo>
                  <a:cubicBezTo>
                    <a:pt x="465" y="392"/>
                    <a:pt x="464" y="391"/>
                    <a:pt x="463" y="391"/>
                  </a:cubicBezTo>
                  <a:cubicBezTo>
                    <a:pt x="462" y="391"/>
                    <a:pt x="460" y="392"/>
                    <a:pt x="461" y="393"/>
                  </a:cubicBezTo>
                  <a:cubicBezTo>
                    <a:pt x="461" y="393"/>
                    <a:pt x="462" y="393"/>
                    <a:pt x="462" y="394"/>
                  </a:cubicBezTo>
                  <a:cubicBezTo>
                    <a:pt x="462" y="394"/>
                    <a:pt x="461" y="394"/>
                    <a:pt x="461" y="395"/>
                  </a:cubicBezTo>
                  <a:cubicBezTo>
                    <a:pt x="461" y="395"/>
                    <a:pt x="460" y="396"/>
                    <a:pt x="459" y="396"/>
                  </a:cubicBezTo>
                  <a:cubicBezTo>
                    <a:pt x="458" y="396"/>
                    <a:pt x="457" y="396"/>
                    <a:pt x="457" y="397"/>
                  </a:cubicBezTo>
                  <a:cubicBezTo>
                    <a:pt x="457" y="398"/>
                    <a:pt x="457" y="399"/>
                    <a:pt x="457" y="399"/>
                  </a:cubicBezTo>
                  <a:cubicBezTo>
                    <a:pt x="457" y="399"/>
                    <a:pt x="456" y="400"/>
                    <a:pt x="456" y="400"/>
                  </a:cubicBezTo>
                  <a:cubicBezTo>
                    <a:pt x="455" y="400"/>
                    <a:pt x="455" y="401"/>
                    <a:pt x="454" y="401"/>
                  </a:cubicBezTo>
                  <a:cubicBezTo>
                    <a:pt x="454" y="402"/>
                    <a:pt x="453" y="402"/>
                    <a:pt x="452" y="402"/>
                  </a:cubicBezTo>
                  <a:cubicBezTo>
                    <a:pt x="452" y="403"/>
                    <a:pt x="453" y="403"/>
                    <a:pt x="453" y="404"/>
                  </a:cubicBezTo>
                  <a:cubicBezTo>
                    <a:pt x="453" y="405"/>
                    <a:pt x="452" y="405"/>
                    <a:pt x="452" y="406"/>
                  </a:cubicBezTo>
                  <a:cubicBezTo>
                    <a:pt x="452" y="407"/>
                    <a:pt x="452" y="407"/>
                    <a:pt x="452" y="408"/>
                  </a:cubicBezTo>
                  <a:cubicBezTo>
                    <a:pt x="453" y="409"/>
                    <a:pt x="451" y="411"/>
                    <a:pt x="452" y="412"/>
                  </a:cubicBezTo>
                  <a:cubicBezTo>
                    <a:pt x="453" y="413"/>
                    <a:pt x="453" y="413"/>
                    <a:pt x="453" y="415"/>
                  </a:cubicBezTo>
                  <a:cubicBezTo>
                    <a:pt x="453" y="415"/>
                    <a:pt x="453" y="415"/>
                    <a:pt x="453" y="415"/>
                  </a:cubicBezTo>
                  <a:cubicBezTo>
                    <a:pt x="452" y="415"/>
                    <a:pt x="451" y="415"/>
                    <a:pt x="451" y="415"/>
                  </a:cubicBezTo>
                  <a:cubicBezTo>
                    <a:pt x="451" y="415"/>
                    <a:pt x="451" y="416"/>
                    <a:pt x="451" y="417"/>
                  </a:cubicBezTo>
                  <a:cubicBezTo>
                    <a:pt x="450" y="417"/>
                    <a:pt x="450" y="418"/>
                    <a:pt x="450" y="419"/>
                  </a:cubicBezTo>
                  <a:cubicBezTo>
                    <a:pt x="450" y="419"/>
                    <a:pt x="449" y="419"/>
                    <a:pt x="450" y="419"/>
                  </a:cubicBezTo>
                  <a:cubicBezTo>
                    <a:pt x="450" y="419"/>
                    <a:pt x="450" y="419"/>
                    <a:pt x="450" y="419"/>
                  </a:cubicBezTo>
                  <a:cubicBezTo>
                    <a:pt x="451" y="420"/>
                    <a:pt x="451" y="420"/>
                    <a:pt x="450" y="421"/>
                  </a:cubicBezTo>
                  <a:cubicBezTo>
                    <a:pt x="450" y="421"/>
                    <a:pt x="450" y="422"/>
                    <a:pt x="450" y="422"/>
                  </a:cubicBezTo>
                  <a:cubicBezTo>
                    <a:pt x="450" y="422"/>
                    <a:pt x="450" y="423"/>
                    <a:pt x="450" y="423"/>
                  </a:cubicBezTo>
                  <a:cubicBezTo>
                    <a:pt x="451" y="424"/>
                    <a:pt x="450" y="424"/>
                    <a:pt x="449" y="425"/>
                  </a:cubicBezTo>
                  <a:cubicBezTo>
                    <a:pt x="450" y="425"/>
                    <a:pt x="450" y="425"/>
                    <a:pt x="451" y="426"/>
                  </a:cubicBezTo>
                  <a:cubicBezTo>
                    <a:pt x="451" y="426"/>
                    <a:pt x="450" y="428"/>
                    <a:pt x="451" y="428"/>
                  </a:cubicBezTo>
                  <a:cubicBezTo>
                    <a:pt x="451" y="429"/>
                    <a:pt x="452" y="430"/>
                    <a:pt x="453" y="430"/>
                  </a:cubicBezTo>
                  <a:cubicBezTo>
                    <a:pt x="453" y="430"/>
                    <a:pt x="453" y="430"/>
                    <a:pt x="454" y="430"/>
                  </a:cubicBezTo>
                  <a:cubicBezTo>
                    <a:pt x="454" y="430"/>
                    <a:pt x="454" y="430"/>
                    <a:pt x="455" y="431"/>
                  </a:cubicBezTo>
                  <a:cubicBezTo>
                    <a:pt x="455" y="430"/>
                    <a:pt x="455" y="430"/>
                    <a:pt x="455" y="430"/>
                  </a:cubicBezTo>
                  <a:cubicBezTo>
                    <a:pt x="455" y="430"/>
                    <a:pt x="455" y="430"/>
                    <a:pt x="456" y="430"/>
                  </a:cubicBezTo>
                  <a:cubicBezTo>
                    <a:pt x="456" y="429"/>
                    <a:pt x="457" y="430"/>
                    <a:pt x="458" y="430"/>
                  </a:cubicBezTo>
                  <a:cubicBezTo>
                    <a:pt x="459" y="431"/>
                    <a:pt x="459" y="432"/>
                    <a:pt x="459" y="433"/>
                  </a:cubicBezTo>
                  <a:cubicBezTo>
                    <a:pt x="460" y="434"/>
                    <a:pt x="460" y="434"/>
                    <a:pt x="461" y="434"/>
                  </a:cubicBezTo>
                  <a:cubicBezTo>
                    <a:pt x="461" y="435"/>
                    <a:pt x="461" y="435"/>
                    <a:pt x="462" y="436"/>
                  </a:cubicBezTo>
                  <a:cubicBezTo>
                    <a:pt x="462" y="436"/>
                    <a:pt x="462" y="436"/>
                    <a:pt x="462" y="436"/>
                  </a:cubicBezTo>
                  <a:cubicBezTo>
                    <a:pt x="462" y="437"/>
                    <a:pt x="463" y="437"/>
                    <a:pt x="464" y="438"/>
                  </a:cubicBezTo>
                  <a:cubicBezTo>
                    <a:pt x="464" y="438"/>
                    <a:pt x="464" y="438"/>
                    <a:pt x="464" y="439"/>
                  </a:cubicBezTo>
                  <a:cubicBezTo>
                    <a:pt x="464" y="439"/>
                    <a:pt x="464" y="440"/>
                    <a:pt x="465" y="440"/>
                  </a:cubicBezTo>
                  <a:cubicBezTo>
                    <a:pt x="465" y="441"/>
                    <a:pt x="465" y="441"/>
                    <a:pt x="465" y="442"/>
                  </a:cubicBezTo>
                  <a:cubicBezTo>
                    <a:pt x="465" y="442"/>
                    <a:pt x="465" y="443"/>
                    <a:pt x="464" y="443"/>
                  </a:cubicBezTo>
                  <a:cubicBezTo>
                    <a:pt x="463" y="443"/>
                    <a:pt x="463" y="444"/>
                    <a:pt x="462" y="444"/>
                  </a:cubicBezTo>
                  <a:cubicBezTo>
                    <a:pt x="462" y="446"/>
                    <a:pt x="460" y="446"/>
                    <a:pt x="459" y="448"/>
                  </a:cubicBezTo>
                  <a:cubicBezTo>
                    <a:pt x="459" y="448"/>
                    <a:pt x="457" y="449"/>
                    <a:pt x="457" y="449"/>
                  </a:cubicBezTo>
                  <a:cubicBezTo>
                    <a:pt x="456" y="448"/>
                    <a:pt x="455" y="448"/>
                    <a:pt x="455" y="447"/>
                  </a:cubicBezTo>
                  <a:cubicBezTo>
                    <a:pt x="455" y="447"/>
                    <a:pt x="455" y="446"/>
                    <a:pt x="454" y="446"/>
                  </a:cubicBezTo>
                  <a:cubicBezTo>
                    <a:pt x="454" y="446"/>
                    <a:pt x="453" y="445"/>
                    <a:pt x="453" y="445"/>
                  </a:cubicBezTo>
                  <a:cubicBezTo>
                    <a:pt x="452" y="446"/>
                    <a:pt x="451" y="446"/>
                    <a:pt x="451" y="446"/>
                  </a:cubicBezTo>
                  <a:cubicBezTo>
                    <a:pt x="451" y="446"/>
                    <a:pt x="450" y="445"/>
                    <a:pt x="449" y="445"/>
                  </a:cubicBezTo>
                  <a:cubicBezTo>
                    <a:pt x="449" y="445"/>
                    <a:pt x="449" y="445"/>
                    <a:pt x="449" y="445"/>
                  </a:cubicBezTo>
                  <a:cubicBezTo>
                    <a:pt x="449" y="445"/>
                    <a:pt x="448" y="445"/>
                    <a:pt x="447" y="445"/>
                  </a:cubicBezTo>
                  <a:cubicBezTo>
                    <a:pt x="447" y="445"/>
                    <a:pt x="446" y="445"/>
                    <a:pt x="446" y="445"/>
                  </a:cubicBezTo>
                  <a:cubicBezTo>
                    <a:pt x="445" y="445"/>
                    <a:pt x="444" y="446"/>
                    <a:pt x="443" y="446"/>
                  </a:cubicBezTo>
                  <a:cubicBezTo>
                    <a:pt x="443" y="446"/>
                    <a:pt x="442" y="446"/>
                    <a:pt x="442" y="446"/>
                  </a:cubicBezTo>
                  <a:cubicBezTo>
                    <a:pt x="441" y="446"/>
                    <a:pt x="440" y="446"/>
                    <a:pt x="440" y="447"/>
                  </a:cubicBezTo>
                  <a:cubicBezTo>
                    <a:pt x="440" y="447"/>
                    <a:pt x="441" y="447"/>
                    <a:pt x="442" y="448"/>
                  </a:cubicBezTo>
                  <a:cubicBezTo>
                    <a:pt x="443" y="448"/>
                    <a:pt x="444" y="448"/>
                    <a:pt x="445" y="448"/>
                  </a:cubicBezTo>
                  <a:cubicBezTo>
                    <a:pt x="446" y="447"/>
                    <a:pt x="447" y="447"/>
                    <a:pt x="448" y="447"/>
                  </a:cubicBezTo>
                  <a:cubicBezTo>
                    <a:pt x="449" y="448"/>
                    <a:pt x="448" y="448"/>
                    <a:pt x="449" y="448"/>
                  </a:cubicBezTo>
                  <a:cubicBezTo>
                    <a:pt x="449" y="448"/>
                    <a:pt x="450" y="449"/>
                    <a:pt x="450" y="449"/>
                  </a:cubicBezTo>
                  <a:cubicBezTo>
                    <a:pt x="451" y="449"/>
                    <a:pt x="452" y="451"/>
                    <a:pt x="452" y="450"/>
                  </a:cubicBezTo>
                  <a:cubicBezTo>
                    <a:pt x="453" y="450"/>
                    <a:pt x="453" y="450"/>
                    <a:pt x="454" y="450"/>
                  </a:cubicBezTo>
                  <a:cubicBezTo>
                    <a:pt x="455" y="450"/>
                    <a:pt x="455" y="449"/>
                    <a:pt x="456" y="449"/>
                  </a:cubicBezTo>
                  <a:cubicBezTo>
                    <a:pt x="457" y="449"/>
                    <a:pt x="461" y="450"/>
                    <a:pt x="460" y="452"/>
                  </a:cubicBezTo>
                  <a:cubicBezTo>
                    <a:pt x="460" y="452"/>
                    <a:pt x="460" y="453"/>
                    <a:pt x="459" y="453"/>
                  </a:cubicBezTo>
                  <a:cubicBezTo>
                    <a:pt x="459" y="453"/>
                    <a:pt x="458" y="453"/>
                    <a:pt x="457" y="454"/>
                  </a:cubicBezTo>
                  <a:cubicBezTo>
                    <a:pt x="457" y="454"/>
                    <a:pt x="456" y="455"/>
                    <a:pt x="456" y="455"/>
                  </a:cubicBezTo>
                  <a:cubicBezTo>
                    <a:pt x="455" y="456"/>
                    <a:pt x="455" y="456"/>
                    <a:pt x="454" y="456"/>
                  </a:cubicBezTo>
                  <a:cubicBezTo>
                    <a:pt x="454" y="456"/>
                    <a:pt x="454" y="456"/>
                    <a:pt x="454" y="456"/>
                  </a:cubicBezTo>
                  <a:cubicBezTo>
                    <a:pt x="454" y="455"/>
                    <a:pt x="454" y="455"/>
                    <a:pt x="454" y="454"/>
                  </a:cubicBezTo>
                  <a:cubicBezTo>
                    <a:pt x="453" y="454"/>
                    <a:pt x="452" y="456"/>
                    <a:pt x="452" y="457"/>
                  </a:cubicBezTo>
                  <a:cubicBezTo>
                    <a:pt x="451" y="458"/>
                    <a:pt x="450" y="458"/>
                    <a:pt x="450" y="458"/>
                  </a:cubicBezTo>
                  <a:cubicBezTo>
                    <a:pt x="449" y="458"/>
                    <a:pt x="449" y="459"/>
                    <a:pt x="449" y="459"/>
                  </a:cubicBezTo>
                  <a:cubicBezTo>
                    <a:pt x="448" y="459"/>
                    <a:pt x="448" y="459"/>
                    <a:pt x="448" y="459"/>
                  </a:cubicBezTo>
                  <a:cubicBezTo>
                    <a:pt x="447" y="459"/>
                    <a:pt x="447" y="460"/>
                    <a:pt x="446" y="460"/>
                  </a:cubicBezTo>
                  <a:cubicBezTo>
                    <a:pt x="446" y="460"/>
                    <a:pt x="446" y="460"/>
                    <a:pt x="446" y="460"/>
                  </a:cubicBezTo>
                  <a:cubicBezTo>
                    <a:pt x="446" y="460"/>
                    <a:pt x="446" y="461"/>
                    <a:pt x="446" y="461"/>
                  </a:cubicBezTo>
                  <a:cubicBezTo>
                    <a:pt x="446" y="461"/>
                    <a:pt x="446" y="461"/>
                    <a:pt x="446" y="461"/>
                  </a:cubicBezTo>
                  <a:cubicBezTo>
                    <a:pt x="447" y="461"/>
                    <a:pt x="447" y="461"/>
                    <a:pt x="447" y="461"/>
                  </a:cubicBezTo>
                  <a:cubicBezTo>
                    <a:pt x="447" y="462"/>
                    <a:pt x="447" y="462"/>
                    <a:pt x="447" y="463"/>
                  </a:cubicBezTo>
                  <a:cubicBezTo>
                    <a:pt x="447" y="464"/>
                    <a:pt x="445" y="464"/>
                    <a:pt x="444" y="464"/>
                  </a:cubicBezTo>
                  <a:cubicBezTo>
                    <a:pt x="445" y="464"/>
                    <a:pt x="446" y="464"/>
                    <a:pt x="447" y="465"/>
                  </a:cubicBezTo>
                  <a:cubicBezTo>
                    <a:pt x="447" y="465"/>
                    <a:pt x="447" y="465"/>
                    <a:pt x="447" y="465"/>
                  </a:cubicBezTo>
                  <a:cubicBezTo>
                    <a:pt x="447" y="466"/>
                    <a:pt x="446" y="468"/>
                    <a:pt x="446" y="468"/>
                  </a:cubicBezTo>
                  <a:cubicBezTo>
                    <a:pt x="447" y="469"/>
                    <a:pt x="446" y="470"/>
                    <a:pt x="446" y="470"/>
                  </a:cubicBezTo>
                  <a:cubicBezTo>
                    <a:pt x="445" y="470"/>
                    <a:pt x="445" y="470"/>
                    <a:pt x="444" y="470"/>
                  </a:cubicBezTo>
                  <a:cubicBezTo>
                    <a:pt x="443" y="469"/>
                    <a:pt x="444" y="470"/>
                    <a:pt x="444" y="471"/>
                  </a:cubicBezTo>
                  <a:cubicBezTo>
                    <a:pt x="444" y="471"/>
                    <a:pt x="443" y="472"/>
                    <a:pt x="444" y="473"/>
                  </a:cubicBezTo>
                  <a:cubicBezTo>
                    <a:pt x="444" y="473"/>
                    <a:pt x="444" y="473"/>
                    <a:pt x="445" y="473"/>
                  </a:cubicBezTo>
                  <a:cubicBezTo>
                    <a:pt x="445" y="474"/>
                    <a:pt x="443" y="475"/>
                    <a:pt x="444" y="476"/>
                  </a:cubicBezTo>
                  <a:cubicBezTo>
                    <a:pt x="444" y="476"/>
                    <a:pt x="444" y="476"/>
                    <a:pt x="444" y="477"/>
                  </a:cubicBezTo>
                  <a:cubicBezTo>
                    <a:pt x="444" y="477"/>
                    <a:pt x="444" y="478"/>
                    <a:pt x="444" y="478"/>
                  </a:cubicBezTo>
                  <a:cubicBezTo>
                    <a:pt x="443" y="478"/>
                    <a:pt x="443" y="478"/>
                    <a:pt x="442" y="479"/>
                  </a:cubicBezTo>
                  <a:cubicBezTo>
                    <a:pt x="442" y="480"/>
                    <a:pt x="441" y="481"/>
                    <a:pt x="442" y="482"/>
                  </a:cubicBezTo>
                  <a:cubicBezTo>
                    <a:pt x="443" y="482"/>
                    <a:pt x="444" y="483"/>
                    <a:pt x="443" y="483"/>
                  </a:cubicBezTo>
                  <a:cubicBezTo>
                    <a:pt x="442" y="484"/>
                    <a:pt x="442" y="485"/>
                    <a:pt x="442" y="486"/>
                  </a:cubicBezTo>
                  <a:cubicBezTo>
                    <a:pt x="442" y="486"/>
                    <a:pt x="442" y="487"/>
                    <a:pt x="442" y="487"/>
                  </a:cubicBezTo>
                  <a:cubicBezTo>
                    <a:pt x="441" y="488"/>
                    <a:pt x="441" y="488"/>
                    <a:pt x="441" y="489"/>
                  </a:cubicBezTo>
                  <a:cubicBezTo>
                    <a:pt x="440" y="489"/>
                    <a:pt x="439" y="490"/>
                    <a:pt x="440" y="490"/>
                  </a:cubicBezTo>
                  <a:cubicBezTo>
                    <a:pt x="440" y="491"/>
                    <a:pt x="440" y="492"/>
                    <a:pt x="439" y="493"/>
                  </a:cubicBezTo>
                  <a:cubicBezTo>
                    <a:pt x="439" y="494"/>
                    <a:pt x="438" y="495"/>
                    <a:pt x="437" y="495"/>
                  </a:cubicBezTo>
                  <a:cubicBezTo>
                    <a:pt x="435" y="495"/>
                    <a:pt x="436" y="494"/>
                    <a:pt x="435" y="493"/>
                  </a:cubicBezTo>
                  <a:cubicBezTo>
                    <a:pt x="434" y="493"/>
                    <a:pt x="433" y="494"/>
                    <a:pt x="432" y="494"/>
                  </a:cubicBezTo>
                  <a:cubicBezTo>
                    <a:pt x="432" y="495"/>
                    <a:pt x="432" y="495"/>
                    <a:pt x="431" y="495"/>
                  </a:cubicBezTo>
                  <a:cubicBezTo>
                    <a:pt x="430" y="495"/>
                    <a:pt x="429" y="494"/>
                    <a:pt x="428" y="495"/>
                  </a:cubicBezTo>
                  <a:cubicBezTo>
                    <a:pt x="428" y="495"/>
                    <a:pt x="427" y="494"/>
                    <a:pt x="427" y="494"/>
                  </a:cubicBezTo>
                  <a:cubicBezTo>
                    <a:pt x="427" y="494"/>
                    <a:pt x="427" y="495"/>
                    <a:pt x="427" y="495"/>
                  </a:cubicBezTo>
                  <a:cubicBezTo>
                    <a:pt x="426" y="496"/>
                    <a:pt x="425" y="496"/>
                    <a:pt x="424" y="496"/>
                  </a:cubicBezTo>
                  <a:cubicBezTo>
                    <a:pt x="423" y="496"/>
                    <a:pt x="423" y="496"/>
                    <a:pt x="422" y="497"/>
                  </a:cubicBezTo>
                  <a:cubicBezTo>
                    <a:pt x="422" y="497"/>
                    <a:pt x="422" y="497"/>
                    <a:pt x="421" y="498"/>
                  </a:cubicBezTo>
                  <a:cubicBezTo>
                    <a:pt x="421" y="498"/>
                    <a:pt x="421" y="498"/>
                    <a:pt x="421" y="498"/>
                  </a:cubicBezTo>
                  <a:cubicBezTo>
                    <a:pt x="421" y="498"/>
                    <a:pt x="421" y="499"/>
                    <a:pt x="421" y="499"/>
                  </a:cubicBezTo>
                  <a:cubicBezTo>
                    <a:pt x="421" y="499"/>
                    <a:pt x="421" y="499"/>
                    <a:pt x="422" y="500"/>
                  </a:cubicBezTo>
                  <a:cubicBezTo>
                    <a:pt x="422" y="500"/>
                    <a:pt x="422" y="501"/>
                    <a:pt x="421" y="501"/>
                  </a:cubicBezTo>
                  <a:cubicBezTo>
                    <a:pt x="421" y="502"/>
                    <a:pt x="420" y="502"/>
                    <a:pt x="419" y="502"/>
                  </a:cubicBezTo>
                  <a:cubicBezTo>
                    <a:pt x="418" y="502"/>
                    <a:pt x="418" y="502"/>
                    <a:pt x="417" y="502"/>
                  </a:cubicBezTo>
                  <a:cubicBezTo>
                    <a:pt x="416" y="502"/>
                    <a:pt x="415" y="502"/>
                    <a:pt x="414" y="502"/>
                  </a:cubicBezTo>
                  <a:cubicBezTo>
                    <a:pt x="414" y="502"/>
                    <a:pt x="413" y="502"/>
                    <a:pt x="412" y="502"/>
                  </a:cubicBezTo>
                  <a:cubicBezTo>
                    <a:pt x="412" y="502"/>
                    <a:pt x="412" y="502"/>
                    <a:pt x="411" y="502"/>
                  </a:cubicBezTo>
                  <a:cubicBezTo>
                    <a:pt x="411" y="502"/>
                    <a:pt x="411" y="502"/>
                    <a:pt x="410" y="502"/>
                  </a:cubicBezTo>
                  <a:cubicBezTo>
                    <a:pt x="410" y="502"/>
                    <a:pt x="409" y="501"/>
                    <a:pt x="409" y="501"/>
                  </a:cubicBezTo>
                  <a:cubicBezTo>
                    <a:pt x="409" y="501"/>
                    <a:pt x="408" y="500"/>
                    <a:pt x="409" y="500"/>
                  </a:cubicBezTo>
                  <a:cubicBezTo>
                    <a:pt x="410" y="499"/>
                    <a:pt x="409" y="497"/>
                    <a:pt x="410" y="496"/>
                  </a:cubicBezTo>
                  <a:cubicBezTo>
                    <a:pt x="410" y="495"/>
                    <a:pt x="408" y="495"/>
                    <a:pt x="408" y="495"/>
                  </a:cubicBezTo>
                  <a:cubicBezTo>
                    <a:pt x="407" y="494"/>
                    <a:pt x="408" y="494"/>
                    <a:pt x="407" y="494"/>
                  </a:cubicBezTo>
                  <a:cubicBezTo>
                    <a:pt x="407" y="493"/>
                    <a:pt x="407" y="493"/>
                    <a:pt x="407" y="492"/>
                  </a:cubicBezTo>
                  <a:cubicBezTo>
                    <a:pt x="407" y="492"/>
                    <a:pt x="407" y="492"/>
                    <a:pt x="407" y="492"/>
                  </a:cubicBezTo>
                  <a:cubicBezTo>
                    <a:pt x="406" y="492"/>
                    <a:pt x="406" y="491"/>
                    <a:pt x="407" y="491"/>
                  </a:cubicBezTo>
                  <a:cubicBezTo>
                    <a:pt x="407" y="491"/>
                    <a:pt x="407" y="491"/>
                    <a:pt x="407" y="491"/>
                  </a:cubicBezTo>
                  <a:cubicBezTo>
                    <a:pt x="408" y="491"/>
                    <a:pt x="409" y="491"/>
                    <a:pt x="410" y="490"/>
                  </a:cubicBezTo>
                  <a:cubicBezTo>
                    <a:pt x="410" y="490"/>
                    <a:pt x="411" y="490"/>
                    <a:pt x="411" y="490"/>
                  </a:cubicBezTo>
                  <a:cubicBezTo>
                    <a:pt x="410" y="489"/>
                    <a:pt x="411" y="487"/>
                    <a:pt x="410" y="486"/>
                  </a:cubicBezTo>
                  <a:cubicBezTo>
                    <a:pt x="409" y="487"/>
                    <a:pt x="408" y="488"/>
                    <a:pt x="408" y="486"/>
                  </a:cubicBezTo>
                  <a:cubicBezTo>
                    <a:pt x="408" y="486"/>
                    <a:pt x="407" y="485"/>
                    <a:pt x="406" y="484"/>
                  </a:cubicBezTo>
                  <a:cubicBezTo>
                    <a:pt x="406" y="484"/>
                    <a:pt x="406" y="484"/>
                    <a:pt x="406" y="484"/>
                  </a:cubicBezTo>
                  <a:cubicBezTo>
                    <a:pt x="406" y="483"/>
                    <a:pt x="405" y="483"/>
                    <a:pt x="405" y="482"/>
                  </a:cubicBezTo>
                  <a:cubicBezTo>
                    <a:pt x="405" y="482"/>
                    <a:pt x="405" y="481"/>
                    <a:pt x="405" y="480"/>
                  </a:cubicBezTo>
                  <a:cubicBezTo>
                    <a:pt x="404" y="480"/>
                    <a:pt x="404" y="479"/>
                    <a:pt x="403" y="479"/>
                  </a:cubicBezTo>
                  <a:cubicBezTo>
                    <a:pt x="403" y="478"/>
                    <a:pt x="402" y="477"/>
                    <a:pt x="402" y="476"/>
                  </a:cubicBezTo>
                  <a:cubicBezTo>
                    <a:pt x="402" y="475"/>
                    <a:pt x="401" y="475"/>
                    <a:pt x="401" y="474"/>
                  </a:cubicBezTo>
                  <a:cubicBezTo>
                    <a:pt x="401" y="473"/>
                    <a:pt x="401" y="472"/>
                    <a:pt x="400" y="472"/>
                  </a:cubicBezTo>
                  <a:cubicBezTo>
                    <a:pt x="400" y="472"/>
                    <a:pt x="399" y="472"/>
                    <a:pt x="399" y="472"/>
                  </a:cubicBezTo>
                  <a:cubicBezTo>
                    <a:pt x="399" y="472"/>
                    <a:pt x="399" y="471"/>
                    <a:pt x="399" y="471"/>
                  </a:cubicBezTo>
                  <a:cubicBezTo>
                    <a:pt x="399" y="471"/>
                    <a:pt x="399" y="470"/>
                    <a:pt x="399" y="469"/>
                  </a:cubicBezTo>
                  <a:cubicBezTo>
                    <a:pt x="399" y="469"/>
                    <a:pt x="400" y="469"/>
                    <a:pt x="400" y="469"/>
                  </a:cubicBezTo>
                  <a:cubicBezTo>
                    <a:pt x="401" y="468"/>
                    <a:pt x="400" y="468"/>
                    <a:pt x="400" y="467"/>
                  </a:cubicBezTo>
                  <a:cubicBezTo>
                    <a:pt x="400" y="466"/>
                    <a:pt x="400" y="466"/>
                    <a:pt x="401" y="465"/>
                  </a:cubicBezTo>
                  <a:cubicBezTo>
                    <a:pt x="401" y="464"/>
                    <a:pt x="402" y="464"/>
                    <a:pt x="401" y="463"/>
                  </a:cubicBezTo>
                  <a:cubicBezTo>
                    <a:pt x="401" y="463"/>
                    <a:pt x="400" y="462"/>
                    <a:pt x="400" y="462"/>
                  </a:cubicBezTo>
                  <a:cubicBezTo>
                    <a:pt x="400" y="461"/>
                    <a:pt x="400" y="462"/>
                    <a:pt x="400" y="462"/>
                  </a:cubicBezTo>
                  <a:cubicBezTo>
                    <a:pt x="400" y="462"/>
                    <a:pt x="400" y="463"/>
                    <a:pt x="400" y="463"/>
                  </a:cubicBezTo>
                  <a:cubicBezTo>
                    <a:pt x="400" y="463"/>
                    <a:pt x="400" y="464"/>
                    <a:pt x="399" y="464"/>
                  </a:cubicBezTo>
                  <a:cubicBezTo>
                    <a:pt x="399" y="464"/>
                    <a:pt x="399" y="463"/>
                    <a:pt x="399" y="463"/>
                  </a:cubicBezTo>
                  <a:cubicBezTo>
                    <a:pt x="399" y="462"/>
                    <a:pt x="398" y="461"/>
                    <a:pt x="398" y="461"/>
                  </a:cubicBezTo>
                  <a:cubicBezTo>
                    <a:pt x="397" y="461"/>
                    <a:pt x="397" y="460"/>
                    <a:pt x="397" y="459"/>
                  </a:cubicBezTo>
                  <a:cubicBezTo>
                    <a:pt x="397" y="458"/>
                    <a:pt x="396" y="458"/>
                    <a:pt x="396" y="457"/>
                  </a:cubicBezTo>
                  <a:cubicBezTo>
                    <a:pt x="396" y="456"/>
                    <a:pt x="396" y="455"/>
                    <a:pt x="396" y="454"/>
                  </a:cubicBezTo>
                  <a:cubicBezTo>
                    <a:pt x="396" y="453"/>
                    <a:pt x="396" y="453"/>
                    <a:pt x="397" y="453"/>
                  </a:cubicBezTo>
                  <a:cubicBezTo>
                    <a:pt x="397" y="452"/>
                    <a:pt x="399" y="452"/>
                    <a:pt x="398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98" y="451"/>
                    <a:pt x="398" y="451"/>
                    <a:pt x="398" y="451"/>
                  </a:cubicBezTo>
                  <a:cubicBezTo>
                    <a:pt x="398" y="450"/>
                    <a:pt x="397" y="450"/>
                    <a:pt x="397" y="450"/>
                  </a:cubicBezTo>
                  <a:cubicBezTo>
                    <a:pt x="396" y="450"/>
                    <a:pt x="395" y="450"/>
                    <a:pt x="394" y="449"/>
                  </a:cubicBezTo>
                  <a:cubicBezTo>
                    <a:pt x="394" y="449"/>
                    <a:pt x="394" y="448"/>
                    <a:pt x="394" y="448"/>
                  </a:cubicBezTo>
                  <a:cubicBezTo>
                    <a:pt x="394" y="447"/>
                    <a:pt x="393" y="447"/>
                    <a:pt x="393" y="446"/>
                  </a:cubicBezTo>
                  <a:cubicBezTo>
                    <a:pt x="392" y="446"/>
                    <a:pt x="393" y="445"/>
                    <a:pt x="393" y="444"/>
                  </a:cubicBezTo>
                  <a:cubicBezTo>
                    <a:pt x="393" y="444"/>
                    <a:pt x="393" y="444"/>
                    <a:pt x="393" y="443"/>
                  </a:cubicBezTo>
                  <a:cubicBezTo>
                    <a:pt x="393" y="443"/>
                    <a:pt x="393" y="443"/>
                    <a:pt x="393" y="443"/>
                  </a:cubicBezTo>
                  <a:cubicBezTo>
                    <a:pt x="393" y="442"/>
                    <a:pt x="393" y="441"/>
                    <a:pt x="394" y="441"/>
                  </a:cubicBezTo>
                  <a:cubicBezTo>
                    <a:pt x="394" y="440"/>
                    <a:pt x="395" y="440"/>
                    <a:pt x="394" y="440"/>
                  </a:cubicBezTo>
                  <a:cubicBezTo>
                    <a:pt x="394" y="439"/>
                    <a:pt x="394" y="439"/>
                    <a:pt x="394" y="439"/>
                  </a:cubicBezTo>
                  <a:cubicBezTo>
                    <a:pt x="394" y="438"/>
                    <a:pt x="392" y="439"/>
                    <a:pt x="392" y="440"/>
                  </a:cubicBezTo>
                  <a:cubicBezTo>
                    <a:pt x="392" y="440"/>
                    <a:pt x="392" y="441"/>
                    <a:pt x="392" y="441"/>
                  </a:cubicBezTo>
                  <a:cubicBezTo>
                    <a:pt x="391" y="442"/>
                    <a:pt x="391" y="443"/>
                    <a:pt x="391" y="444"/>
                  </a:cubicBezTo>
                  <a:cubicBezTo>
                    <a:pt x="391" y="444"/>
                    <a:pt x="390" y="444"/>
                    <a:pt x="390" y="444"/>
                  </a:cubicBezTo>
                  <a:cubicBezTo>
                    <a:pt x="389" y="445"/>
                    <a:pt x="388" y="447"/>
                    <a:pt x="390" y="447"/>
                  </a:cubicBezTo>
                  <a:cubicBezTo>
                    <a:pt x="391" y="447"/>
                    <a:pt x="391" y="448"/>
                    <a:pt x="391" y="449"/>
                  </a:cubicBezTo>
                  <a:cubicBezTo>
                    <a:pt x="391" y="449"/>
                    <a:pt x="390" y="450"/>
                    <a:pt x="390" y="450"/>
                  </a:cubicBezTo>
                  <a:cubicBezTo>
                    <a:pt x="389" y="450"/>
                    <a:pt x="389" y="450"/>
                    <a:pt x="389" y="451"/>
                  </a:cubicBezTo>
                  <a:cubicBezTo>
                    <a:pt x="388" y="451"/>
                    <a:pt x="388" y="451"/>
                    <a:pt x="388" y="451"/>
                  </a:cubicBezTo>
                  <a:cubicBezTo>
                    <a:pt x="388" y="451"/>
                    <a:pt x="388" y="451"/>
                    <a:pt x="388" y="451"/>
                  </a:cubicBezTo>
                  <a:cubicBezTo>
                    <a:pt x="387" y="451"/>
                    <a:pt x="387" y="450"/>
                    <a:pt x="386" y="450"/>
                  </a:cubicBezTo>
                  <a:cubicBezTo>
                    <a:pt x="386" y="450"/>
                    <a:pt x="385" y="450"/>
                    <a:pt x="386" y="450"/>
                  </a:cubicBezTo>
                  <a:cubicBezTo>
                    <a:pt x="386" y="451"/>
                    <a:pt x="386" y="452"/>
                    <a:pt x="386" y="452"/>
                  </a:cubicBezTo>
                  <a:cubicBezTo>
                    <a:pt x="386" y="453"/>
                    <a:pt x="384" y="455"/>
                    <a:pt x="384" y="454"/>
                  </a:cubicBezTo>
                  <a:cubicBezTo>
                    <a:pt x="384" y="453"/>
                    <a:pt x="384" y="453"/>
                    <a:pt x="384" y="453"/>
                  </a:cubicBezTo>
                  <a:cubicBezTo>
                    <a:pt x="384" y="452"/>
                    <a:pt x="384" y="452"/>
                    <a:pt x="383" y="452"/>
                  </a:cubicBezTo>
                  <a:cubicBezTo>
                    <a:pt x="383" y="451"/>
                    <a:pt x="382" y="450"/>
                    <a:pt x="381" y="449"/>
                  </a:cubicBezTo>
                  <a:cubicBezTo>
                    <a:pt x="381" y="449"/>
                    <a:pt x="381" y="448"/>
                    <a:pt x="381" y="448"/>
                  </a:cubicBezTo>
                  <a:cubicBezTo>
                    <a:pt x="381" y="447"/>
                    <a:pt x="380" y="445"/>
                    <a:pt x="379" y="446"/>
                  </a:cubicBezTo>
                  <a:cubicBezTo>
                    <a:pt x="377" y="447"/>
                    <a:pt x="378" y="448"/>
                    <a:pt x="379" y="449"/>
                  </a:cubicBezTo>
                  <a:cubicBezTo>
                    <a:pt x="379" y="450"/>
                    <a:pt x="380" y="450"/>
                    <a:pt x="380" y="451"/>
                  </a:cubicBezTo>
                  <a:cubicBezTo>
                    <a:pt x="380" y="451"/>
                    <a:pt x="380" y="452"/>
                    <a:pt x="380" y="452"/>
                  </a:cubicBezTo>
                  <a:cubicBezTo>
                    <a:pt x="380" y="453"/>
                    <a:pt x="381" y="453"/>
                    <a:pt x="381" y="453"/>
                  </a:cubicBezTo>
                  <a:cubicBezTo>
                    <a:pt x="381" y="453"/>
                    <a:pt x="381" y="454"/>
                    <a:pt x="381" y="454"/>
                  </a:cubicBezTo>
                  <a:cubicBezTo>
                    <a:pt x="381" y="454"/>
                    <a:pt x="381" y="455"/>
                    <a:pt x="380" y="455"/>
                  </a:cubicBezTo>
                  <a:cubicBezTo>
                    <a:pt x="380" y="455"/>
                    <a:pt x="379" y="455"/>
                    <a:pt x="379" y="455"/>
                  </a:cubicBezTo>
                  <a:cubicBezTo>
                    <a:pt x="378" y="455"/>
                    <a:pt x="378" y="455"/>
                    <a:pt x="378" y="455"/>
                  </a:cubicBezTo>
                  <a:cubicBezTo>
                    <a:pt x="377" y="455"/>
                    <a:pt x="377" y="456"/>
                    <a:pt x="377" y="456"/>
                  </a:cubicBezTo>
                  <a:cubicBezTo>
                    <a:pt x="377" y="457"/>
                    <a:pt x="377" y="458"/>
                    <a:pt x="376" y="458"/>
                  </a:cubicBezTo>
                  <a:cubicBezTo>
                    <a:pt x="376" y="459"/>
                    <a:pt x="375" y="459"/>
                    <a:pt x="375" y="460"/>
                  </a:cubicBezTo>
                  <a:cubicBezTo>
                    <a:pt x="374" y="460"/>
                    <a:pt x="374" y="460"/>
                    <a:pt x="374" y="460"/>
                  </a:cubicBezTo>
                  <a:cubicBezTo>
                    <a:pt x="374" y="460"/>
                    <a:pt x="374" y="460"/>
                    <a:pt x="373" y="460"/>
                  </a:cubicBezTo>
                  <a:cubicBezTo>
                    <a:pt x="373" y="460"/>
                    <a:pt x="373" y="459"/>
                    <a:pt x="373" y="459"/>
                  </a:cubicBezTo>
                  <a:cubicBezTo>
                    <a:pt x="373" y="459"/>
                    <a:pt x="373" y="459"/>
                    <a:pt x="373" y="459"/>
                  </a:cubicBezTo>
                  <a:cubicBezTo>
                    <a:pt x="373" y="460"/>
                    <a:pt x="373" y="461"/>
                    <a:pt x="373" y="462"/>
                  </a:cubicBezTo>
                  <a:cubicBezTo>
                    <a:pt x="373" y="462"/>
                    <a:pt x="373" y="462"/>
                    <a:pt x="372" y="462"/>
                  </a:cubicBezTo>
                  <a:cubicBezTo>
                    <a:pt x="371" y="462"/>
                    <a:pt x="370" y="463"/>
                    <a:pt x="369" y="463"/>
                  </a:cubicBezTo>
                  <a:cubicBezTo>
                    <a:pt x="369" y="463"/>
                    <a:pt x="369" y="463"/>
                    <a:pt x="369" y="463"/>
                  </a:cubicBezTo>
                  <a:cubicBezTo>
                    <a:pt x="368" y="463"/>
                    <a:pt x="369" y="462"/>
                    <a:pt x="368" y="463"/>
                  </a:cubicBezTo>
                  <a:cubicBezTo>
                    <a:pt x="367" y="463"/>
                    <a:pt x="367" y="463"/>
                    <a:pt x="366" y="464"/>
                  </a:cubicBezTo>
                  <a:cubicBezTo>
                    <a:pt x="366" y="464"/>
                    <a:pt x="366" y="464"/>
                    <a:pt x="366" y="464"/>
                  </a:cubicBezTo>
                  <a:cubicBezTo>
                    <a:pt x="365" y="464"/>
                    <a:pt x="365" y="464"/>
                    <a:pt x="364" y="465"/>
                  </a:cubicBezTo>
                  <a:cubicBezTo>
                    <a:pt x="364" y="465"/>
                    <a:pt x="363" y="466"/>
                    <a:pt x="363" y="466"/>
                  </a:cubicBezTo>
                  <a:cubicBezTo>
                    <a:pt x="362" y="467"/>
                    <a:pt x="361" y="466"/>
                    <a:pt x="360" y="466"/>
                  </a:cubicBezTo>
                  <a:cubicBezTo>
                    <a:pt x="359" y="466"/>
                    <a:pt x="359" y="465"/>
                    <a:pt x="358" y="465"/>
                  </a:cubicBezTo>
                  <a:cubicBezTo>
                    <a:pt x="358" y="465"/>
                    <a:pt x="358" y="464"/>
                    <a:pt x="358" y="464"/>
                  </a:cubicBezTo>
                  <a:cubicBezTo>
                    <a:pt x="358" y="463"/>
                    <a:pt x="356" y="462"/>
                    <a:pt x="356" y="463"/>
                  </a:cubicBezTo>
                  <a:cubicBezTo>
                    <a:pt x="356" y="463"/>
                    <a:pt x="356" y="463"/>
                    <a:pt x="356" y="464"/>
                  </a:cubicBezTo>
                  <a:cubicBezTo>
                    <a:pt x="356" y="464"/>
                    <a:pt x="356" y="465"/>
                    <a:pt x="355" y="465"/>
                  </a:cubicBezTo>
                  <a:cubicBezTo>
                    <a:pt x="355" y="466"/>
                    <a:pt x="354" y="466"/>
                    <a:pt x="354" y="465"/>
                  </a:cubicBezTo>
                  <a:cubicBezTo>
                    <a:pt x="353" y="465"/>
                    <a:pt x="353" y="465"/>
                    <a:pt x="353" y="465"/>
                  </a:cubicBezTo>
                  <a:cubicBezTo>
                    <a:pt x="353" y="464"/>
                    <a:pt x="353" y="464"/>
                    <a:pt x="353" y="463"/>
                  </a:cubicBezTo>
                  <a:cubicBezTo>
                    <a:pt x="353" y="463"/>
                    <a:pt x="353" y="462"/>
                    <a:pt x="352" y="462"/>
                  </a:cubicBezTo>
                  <a:cubicBezTo>
                    <a:pt x="352" y="461"/>
                    <a:pt x="351" y="461"/>
                    <a:pt x="350" y="460"/>
                  </a:cubicBezTo>
                  <a:cubicBezTo>
                    <a:pt x="350" y="460"/>
                    <a:pt x="349" y="460"/>
                    <a:pt x="349" y="460"/>
                  </a:cubicBezTo>
                  <a:cubicBezTo>
                    <a:pt x="349" y="459"/>
                    <a:pt x="349" y="459"/>
                    <a:pt x="348" y="459"/>
                  </a:cubicBezTo>
                  <a:cubicBezTo>
                    <a:pt x="348" y="459"/>
                    <a:pt x="348" y="459"/>
                    <a:pt x="348" y="458"/>
                  </a:cubicBezTo>
                  <a:cubicBezTo>
                    <a:pt x="347" y="458"/>
                    <a:pt x="347" y="458"/>
                    <a:pt x="346" y="458"/>
                  </a:cubicBezTo>
                  <a:cubicBezTo>
                    <a:pt x="346" y="458"/>
                    <a:pt x="345" y="458"/>
                    <a:pt x="345" y="458"/>
                  </a:cubicBezTo>
                  <a:cubicBezTo>
                    <a:pt x="345" y="457"/>
                    <a:pt x="345" y="456"/>
                    <a:pt x="344" y="456"/>
                  </a:cubicBezTo>
                  <a:cubicBezTo>
                    <a:pt x="344" y="455"/>
                    <a:pt x="344" y="453"/>
                    <a:pt x="345" y="453"/>
                  </a:cubicBezTo>
                  <a:cubicBezTo>
                    <a:pt x="345" y="452"/>
                    <a:pt x="346" y="452"/>
                    <a:pt x="347" y="452"/>
                  </a:cubicBezTo>
                  <a:cubicBezTo>
                    <a:pt x="348" y="452"/>
                    <a:pt x="349" y="453"/>
                    <a:pt x="350" y="454"/>
                  </a:cubicBezTo>
                  <a:cubicBezTo>
                    <a:pt x="351" y="454"/>
                    <a:pt x="352" y="454"/>
                    <a:pt x="353" y="454"/>
                  </a:cubicBezTo>
                  <a:cubicBezTo>
                    <a:pt x="354" y="454"/>
                    <a:pt x="353" y="453"/>
                    <a:pt x="353" y="452"/>
                  </a:cubicBezTo>
                  <a:cubicBezTo>
                    <a:pt x="353" y="452"/>
                    <a:pt x="353" y="452"/>
                    <a:pt x="354" y="451"/>
                  </a:cubicBezTo>
                  <a:cubicBezTo>
                    <a:pt x="354" y="451"/>
                    <a:pt x="354" y="451"/>
                    <a:pt x="354" y="451"/>
                  </a:cubicBezTo>
                  <a:cubicBezTo>
                    <a:pt x="355" y="451"/>
                    <a:pt x="355" y="450"/>
                    <a:pt x="354" y="450"/>
                  </a:cubicBezTo>
                  <a:cubicBezTo>
                    <a:pt x="352" y="450"/>
                    <a:pt x="352" y="451"/>
                    <a:pt x="351" y="452"/>
                  </a:cubicBezTo>
                  <a:cubicBezTo>
                    <a:pt x="351" y="452"/>
                    <a:pt x="351" y="452"/>
                    <a:pt x="351" y="452"/>
                  </a:cubicBezTo>
                  <a:cubicBezTo>
                    <a:pt x="350" y="451"/>
                    <a:pt x="349" y="450"/>
                    <a:pt x="351" y="449"/>
                  </a:cubicBezTo>
                  <a:cubicBezTo>
                    <a:pt x="351" y="449"/>
                    <a:pt x="351" y="448"/>
                    <a:pt x="352" y="448"/>
                  </a:cubicBezTo>
                  <a:cubicBezTo>
                    <a:pt x="352" y="448"/>
                    <a:pt x="352" y="447"/>
                    <a:pt x="352" y="447"/>
                  </a:cubicBezTo>
                  <a:cubicBezTo>
                    <a:pt x="352" y="447"/>
                    <a:pt x="352" y="446"/>
                    <a:pt x="352" y="446"/>
                  </a:cubicBezTo>
                  <a:cubicBezTo>
                    <a:pt x="352" y="446"/>
                    <a:pt x="351" y="446"/>
                    <a:pt x="351" y="446"/>
                  </a:cubicBezTo>
                  <a:cubicBezTo>
                    <a:pt x="351" y="445"/>
                    <a:pt x="351" y="445"/>
                    <a:pt x="351" y="445"/>
                  </a:cubicBezTo>
                  <a:cubicBezTo>
                    <a:pt x="351" y="445"/>
                    <a:pt x="350" y="444"/>
                    <a:pt x="350" y="444"/>
                  </a:cubicBezTo>
                  <a:cubicBezTo>
                    <a:pt x="350" y="444"/>
                    <a:pt x="350" y="444"/>
                    <a:pt x="349" y="444"/>
                  </a:cubicBezTo>
                  <a:cubicBezTo>
                    <a:pt x="349" y="445"/>
                    <a:pt x="349" y="445"/>
                    <a:pt x="348" y="446"/>
                  </a:cubicBezTo>
                  <a:cubicBezTo>
                    <a:pt x="348" y="446"/>
                    <a:pt x="348" y="446"/>
                    <a:pt x="347" y="446"/>
                  </a:cubicBezTo>
                  <a:cubicBezTo>
                    <a:pt x="347" y="447"/>
                    <a:pt x="347" y="447"/>
                    <a:pt x="346" y="447"/>
                  </a:cubicBezTo>
                  <a:cubicBezTo>
                    <a:pt x="346" y="447"/>
                    <a:pt x="346" y="446"/>
                    <a:pt x="345" y="446"/>
                  </a:cubicBezTo>
                  <a:cubicBezTo>
                    <a:pt x="345" y="446"/>
                    <a:pt x="344" y="445"/>
                    <a:pt x="344" y="445"/>
                  </a:cubicBezTo>
                  <a:cubicBezTo>
                    <a:pt x="343" y="444"/>
                    <a:pt x="344" y="444"/>
                    <a:pt x="344" y="443"/>
                  </a:cubicBezTo>
                  <a:cubicBezTo>
                    <a:pt x="344" y="443"/>
                    <a:pt x="344" y="442"/>
                    <a:pt x="344" y="441"/>
                  </a:cubicBezTo>
                  <a:cubicBezTo>
                    <a:pt x="344" y="441"/>
                    <a:pt x="345" y="441"/>
                    <a:pt x="345" y="440"/>
                  </a:cubicBezTo>
                  <a:cubicBezTo>
                    <a:pt x="346" y="440"/>
                    <a:pt x="346" y="441"/>
                    <a:pt x="347" y="440"/>
                  </a:cubicBezTo>
                  <a:cubicBezTo>
                    <a:pt x="347" y="440"/>
                    <a:pt x="347" y="440"/>
                    <a:pt x="348" y="440"/>
                  </a:cubicBezTo>
                  <a:cubicBezTo>
                    <a:pt x="348" y="440"/>
                    <a:pt x="349" y="440"/>
                    <a:pt x="350" y="441"/>
                  </a:cubicBezTo>
                  <a:cubicBezTo>
                    <a:pt x="350" y="441"/>
                    <a:pt x="350" y="440"/>
                    <a:pt x="350" y="440"/>
                  </a:cubicBezTo>
                  <a:cubicBezTo>
                    <a:pt x="351" y="440"/>
                    <a:pt x="351" y="439"/>
                    <a:pt x="351" y="439"/>
                  </a:cubicBezTo>
                  <a:cubicBezTo>
                    <a:pt x="351" y="439"/>
                    <a:pt x="352" y="439"/>
                    <a:pt x="353" y="439"/>
                  </a:cubicBezTo>
                  <a:cubicBezTo>
                    <a:pt x="352" y="438"/>
                    <a:pt x="352" y="438"/>
                    <a:pt x="352" y="438"/>
                  </a:cubicBezTo>
                  <a:cubicBezTo>
                    <a:pt x="351" y="438"/>
                    <a:pt x="351" y="438"/>
                    <a:pt x="351" y="438"/>
                  </a:cubicBezTo>
                  <a:cubicBezTo>
                    <a:pt x="351" y="438"/>
                    <a:pt x="350" y="437"/>
                    <a:pt x="350" y="437"/>
                  </a:cubicBezTo>
                  <a:cubicBezTo>
                    <a:pt x="350" y="437"/>
                    <a:pt x="349" y="437"/>
                    <a:pt x="350" y="436"/>
                  </a:cubicBezTo>
                  <a:cubicBezTo>
                    <a:pt x="350" y="436"/>
                    <a:pt x="352" y="436"/>
                    <a:pt x="352" y="434"/>
                  </a:cubicBezTo>
                  <a:cubicBezTo>
                    <a:pt x="352" y="434"/>
                    <a:pt x="352" y="434"/>
                    <a:pt x="352" y="433"/>
                  </a:cubicBezTo>
                  <a:cubicBezTo>
                    <a:pt x="353" y="433"/>
                    <a:pt x="352" y="432"/>
                    <a:pt x="353" y="432"/>
                  </a:cubicBezTo>
                  <a:cubicBezTo>
                    <a:pt x="353" y="431"/>
                    <a:pt x="354" y="431"/>
                    <a:pt x="354" y="432"/>
                  </a:cubicBezTo>
                  <a:cubicBezTo>
                    <a:pt x="355" y="432"/>
                    <a:pt x="355" y="432"/>
                    <a:pt x="355" y="433"/>
                  </a:cubicBezTo>
                  <a:cubicBezTo>
                    <a:pt x="356" y="433"/>
                    <a:pt x="356" y="433"/>
                    <a:pt x="356" y="432"/>
                  </a:cubicBezTo>
                  <a:cubicBezTo>
                    <a:pt x="356" y="432"/>
                    <a:pt x="356" y="432"/>
                    <a:pt x="356" y="432"/>
                  </a:cubicBezTo>
                  <a:cubicBezTo>
                    <a:pt x="356" y="432"/>
                    <a:pt x="356" y="431"/>
                    <a:pt x="356" y="431"/>
                  </a:cubicBezTo>
                  <a:cubicBezTo>
                    <a:pt x="356" y="430"/>
                    <a:pt x="357" y="430"/>
                    <a:pt x="357" y="430"/>
                  </a:cubicBezTo>
                  <a:cubicBezTo>
                    <a:pt x="357" y="430"/>
                    <a:pt x="358" y="429"/>
                    <a:pt x="358" y="429"/>
                  </a:cubicBezTo>
                  <a:cubicBezTo>
                    <a:pt x="358" y="429"/>
                    <a:pt x="358" y="428"/>
                    <a:pt x="358" y="429"/>
                  </a:cubicBezTo>
                  <a:cubicBezTo>
                    <a:pt x="358" y="429"/>
                    <a:pt x="358" y="429"/>
                    <a:pt x="358" y="429"/>
                  </a:cubicBezTo>
                  <a:cubicBezTo>
                    <a:pt x="356" y="428"/>
                    <a:pt x="355" y="429"/>
                    <a:pt x="354" y="429"/>
                  </a:cubicBezTo>
                  <a:cubicBezTo>
                    <a:pt x="354" y="430"/>
                    <a:pt x="353" y="430"/>
                    <a:pt x="353" y="431"/>
                  </a:cubicBezTo>
                  <a:cubicBezTo>
                    <a:pt x="353" y="431"/>
                    <a:pt x="353" y="431"/>
                    <a:pt x="353" y="431"/>
                  </a:cubicBezTo>
                  <a:cubicBezTo>
                    <a:pt x="352" y="431"/>
                    <a:pt x="351" y="431"/>
                    <a:pt x="351" y="432"/>
                  </a:cubicBezTo>
                  <a:cubicBezTo>
                    <a:pt x="351" y="433"/>
                    <a:pt x="351" y="433"/>
                    <a:pt x="350" y="433"/>
                  </a:cubicBezTo>
                  <a:cubicBezTo>
                    <a:pt x="350" y="434"/>
                    <a:pt x="348" y="435"/>
                    <a:pt x="348" y="434"/>
                  </a:cubicBezTo>
                  <a:cubicBezTo>
                    <a:pt x="348" y="433"/>
                    <a:pt x="349" y="430"/>
                    <a:pt x="348" y="430"/>
                  </a:cubicBezTo>
                  <a:cubicBezTo>
                    <a:pt x="347" y="429"/>
                    <a:pt x="347" y="429"/>
                    <a:pt x="348" y="428"/>
                  </a:cubicBezTo>
                  <a:cubicBezTo>
                    <a:pt x="349" y="428"/>
                    <a:pt x="350" y="425"/>
                    <a:pt x="348" y="425"/>
                  </a:cubicBezTo>
                  <a:cubicBezTo>
                    <a:pt x="346" y="425"/>
                    <a:pt x="347" y="428"/>
                    <a:pt x="345" y="427"/>
                  </a:cubicBezTo>
                  <a:cubicBezTo>
                    <a:pt x="344" y="427"/>
                    <a:pt x="343" y="427"/>
                    <a:pt x="344" y="426"/>
                  </a:cubicBezTo>
                  <a:cubicBezTo>
                    <a:pt x="344" y="425"/>
                    <a:pt x="345" y="426"/>
                    <a:pt x="346" y="425"/>
                  </a:cubicBezTo>
                  <a:cubicBezTo>
                    <a:pt x="346" y="425"/>
                    <a:pt x="346" y="424"/>
                    <a:pt x="346" y="423"/>
                  </a:cubicBezTo>
                  <a:cubicBezTo>
                    <a:pt x="346" y="423"/>
                    <a:pt x="347" y="423"/>
                    <a:pt x="347" y="422"/>
                  </a:cubicBezTo>
                  <a:cubicBezTo>
                    <a:pt x="346" y="422"/>
                    <a:pt x="346" y="422"/>
                    <a:pt x="345" y="423"/>
                  </a:cubicBezTo>
                  <a:cubicBezTo>
                    <a:pt x="345" y="423"/>
                    <a:pt x="345" y="423"/>
                    <a:pt x="345" y="423"/>
                  </a:cubicBezTo>
                  <a:cubicBezTo>
                    <a:pt x="344" y="423"/>
                    <a:pt x="344" y="423"/>
                    <a:pt x="343" y="423"/>
                  </a:cubicBezTo>
                  <a:cubicBezTo>
                    <a:pt x="343" y="423"/>
                    <a:pt x="343" y="423"/>
                    <a:pt x="343" y="423"/>
                  </a:cubicBezTo>
                  <a:cubicBezTo>
                    <a:pt x="343" y="422"/>
                    <a:pt x="342" y="420"/>
                    <a:pt x="344" y="420"/>
                  </a:cubicBezTo>
                  <a:cubicBezTo>
                    <a:pt x="344" y="420"/>
                    <a:pt x="345" y="420"/>
                    <a:pt x="345" y="420"/>
                  </a:cubicBezTo>
                  <a:cubicBezTo>
                    <a:pt x="346" y="420"/>
                    <a:pt x="346" y="422"/>
                    <a:pt x="347" y="421"/>
                  </a:cubicBezTo>
                  <a:cubicBezTo>
                    <a:pt x="347" y="420"/>
                    <a:pt x="347" y="420"/>
                    <a:pt x="347" y="420"/>
                  </a:cubicBezTo>
                  <a:cubicBezTo>
                    <a:pt x="348" y="420"/>
                    <a:pt x="349" y="420"/>
                    <a:pt x="349" y="420"/>
                  </a:cubicBezTo>
                  <a:cubicBezTo>
                    <a:pt x="350" y="420"/>
                    <a:pt x="351" y="420"/>
                    <a:pt x="352" y="420"/>
                  </a:cubicBezTo>
                  <a:cubicBezTo>
                    <a:pt x="353" y="420"/>
                    <a:pt x="353" y="420"/>
                    <a:pt x="353" y="421"/>
                  </a:cubicBezTo>
                  <a:cubicBezTo>
                    <a:pt x="354" y="421"/>
                    <a:pt x="353" y="422"/>
                    <a:pt x="355" y="421"/>
                  </a:cubicBezTo>
                  <a:cubicBezTo>
                    <a:pt x="355" y="421"/>
                    <a:pt x="355" y="421"/>
                    <a:pt x="356" y="421"/>
                  </a:cubicBezTo>
                  <a:cubicBezTo>
                    <a:pt x="356" y="420"/>
                    <a:pt x="356" y="421"/>
                    <a:pt x="357" y="420"/>
                  </a:cubicBezTo>
                  <a:cubicBezTo>
                    <a:pt x="357" y="420"/>
                    <a:pt x="357" y="420"/>
                    <a:pt x="357" y="420"/>
                  </a:cubicBezTo>
                  <a:cubicBezTo>
                    <a:pt x="358" y="419"/>
                    <a:pt x="358" y="420"/>
                    <a:pt x="359" y="420"/>
                  </a:cubicBezTo>
                  <a:cubicBezTo>
                    <a:pt x="360" y="420"/>
                    <a:pt x="359" y="421"/>
                    <a:pt x="359" y="422"/>
                  </a:cubicBezTo>
                  <a:cubicBezTo>
                    <a:pt x="359" y="422"/>
                    <a:pt x="359" y="422"/>
                    <a:pt x="358" y="423"/>
                  </a:cubicBezTo>
                  <a:cubicBezTo>
                    <a:pt x="359" y="422"/>
                    <a:pt x="360" y="424"/>
                    <a:pt x="361" y="422"/>
                  </a:cubicBezTo>
                  <a:cubicBezTo>
                    <a:pt x="362" y="422"/>
                    <a:pt x="361" y="421"/>
                    <a:pt x="362" y="420"/>
                  </a:cubicBezTo>
                  <a:cubicBezTo>
                    <a:pt x="362" y="420"/>
                    <a:pt x="363" y="420"/>
                    <a:pt x="363" y="420"/>
                  </a:cubicBezTo>
                  <a:cubicBezTo>
                    <a:pt x="363" y="420"/>
                    <a:pt x="364" y="420"/>
                    <a:pt x="364" y="419"/>
                  </a:cubicBezTo>
                  <a:cubicBezTo>
                    <a:pt x="364" y="419"/>
                    <a:pt x="366" y="418"/>
                    <a:pt x="365" y="418"/>
                  </a:cubicBezTo>
                  <a:cubicBezTo>
                    <a:pt x="365" y="418"/>
                    <a:pt x="365" y="418"/>
                    <a:pt x="365" y="418"/>
                  </a:cubicBezTo>
                  <a:cubicBezTo>
                    <a:pt x="365" y="417"/>
                    <a:pt x="363" y="418"/>
                    <a:pt x="363" y="418"/>
                  </a:cubicBezTo>
                  <a:cubicBezTo>
                    <a:pt x="362" y="418"/>
                    <a:pt x="362" y="417"/>
                    <a:pt x="362" y="417"/>
                  </a:cubicBezTo>
                  <a:cubicBezTo>
                    <a:pt x="362" y="416"/>
                    <a:pt x="362" y="416"/>
                    <a:pt x="361" y="417"/>
                  </a:cubicBezTo>
                  <a:cubicBezTo>
                    <a:pt x="360" y="418"/>
                    <a:pt x="359" y="418"/>
                    <a:pt x="358" y="418"/>
                  </a:cubicBezTo>
                  <a:cubicBezTo>
                    <a:pt x="358" y="418"/>
                    <a:pt x="358" y="418"/>
                    <a:pt x="357" y="418"/>
                  </a:cubicBezTo>
                  <a:cubicBezTo>
                    <a:pt x="357" y="418"/>
                    <a:pt x="357" y="417"/>
                    <a:pt x="357" y="417"/>
                  </a:cubicBezTo>
                  <a:cubicBezTo>
                    <a:pt x="356" y="417"/>
                    <a:pt x="356" y="417"/>
                    <a:pt x="356" y="418"/>
                  </a:cubicBezTo>
                  <a:cubicBezTo>
                    <a:pt x="355" y="418"/>
                    <a:pt x="355" y="419"/>
                    <a:pt x="354" y="418"/>
                  </a:cubicBezTo>
                  <a:cubicBezTo>
                    <a:pt x="354" y="418"/>
                    <a:pt x="353" y="418"/>
                    <a:pt x="352" y="418"/>
                  </a:cubicBezTo>
                  <a:cubicBezTo>
                    <a:pt x="351" y="418"/>
                    <a:pt x="351" y="418"/>
                    <a:pt x="350" y="418"/>
                  </a:cubicBezTo>
                  <a:cubicBezTo>
                    <a:pt x="349" y="419"/>
                    <a:pt x="348" y="419"/>
                    <a:pt x="346" y="419"/>
                  </a:cubicBezTo>
                  <a:cubicBezTo>
                    <a:pt x="346" y="419"/>
                    <a:pt x="345" y="419"/>
                    <a:pt x="345" y="418"/>
                  </a:cubicBezTo>
                  <a:cubicBezTo>
                    <a:pt x="344" y="418"/>
                    <a:pt x="343" y="418"/>
                    <a:pt x="344" y="417"/>
                  </a:cubicBezTo>
                  <a:cubicBezTo>
                    <a:pt x="344" y="417"/>
                    <a:pt x="344" y="416"/>
                    <a:pt x="344" y="416"/>
                  </a:cubicBezTo>
                  <a:cubicBezTo>
                    <a:pt x="345" y="416"/>
                    <a:pt x="345" y="416"/>
                    <a:pt x="345" y="416"/>
                  </a:cubicBezTo>
                  <a:cubicBezTo>
                    <a:pt x="345" y="416"/>
                    <a:pt x="345" y="415"/>
                    <a:pt x="345" y="415"/>
                  </a:cubicBezTo>
                  <a:cubicBezTo>
                    <a:pt x="343" y="415"/>
                    <a:pt x="343" y="414"/>
                    <a:pt x="344" y="414"/>
                  </a:cubicBezTo>
                  <a:cubicBezTo>
                    <a:pt x="345" y="414"/>
                    <a:pt x="347" y="414"/>
                    <a:pt x="348" y="414"/>
                  </a:cubicBezTo>
                  <a:cubicBezTo>
                    <a:pt x="349" y="414"/>
                    <a:pt x="350" y="414"/>
                    <a:pt x="351" y="414"/>
                  </a:cubicBezTo>
                  <a:cubicBezTo>
                    <a:pt x="352" y="414"/>
                    <a:pt x="353" y="414"/>
                    <a:pt x="352" y="414"/>
                  </a:cubicBezTo>
                  <a:cubicBezTo>
                    <a:pt x="351" y="413"/>
                    <a:pt x="351" y="413"/>
                    <a:pt x="351" y="413"/>
                  </a:cubicBezTo>
                  <a:cubicBezTo>
                    <a:pt x="349" y="412"/>
                    <a:pt x="348" y="413"/>
                    <a:pt x="347" y="413"/>
                  </a:cubicBezTo>
                  <a:cubicBezTo>
                    <a:pt x="346" y="413"/>
                    <a:pt x="346" y="413"/>
                    <a:pt x="346" y="413"/>
                  </a:cubicBezTo>
                  <a:cubicBezTo>
                    <a:pt x="346" y="412"/>
                    <a:pt x="345" y="412"/>
                    <a:pt x="345" y="411"/>
                  </a:cubicBezTo>
                  <a:cubicBezTo>
                    <a:pt x="345" y="411"/>
                    <a:pt x="345" y="411"/>
                    <a:pt x="344" y="410"/>
                  </a:cubicBezTo>
                  <a:cubicBezTo>
                    <a:pt x="344" y="410"/>
                    <a:pt x="343" y="410"/>
                    <a:pt x="343" y="410"/>
                  </a:cubicBezTo>
                  <a:close/>
                  <a:moveTo>
                    <a:pt x="569" y="396"/>
                  </a:moveTo>
                  <a:cubicBezTo>
                    <a:pt x="569" y="396"/>
                    <a:pt x="569" y="396"/>
                    <a:pt x="570" y="397"/>
                  </a:cubicBezTo>
                  <a:cubicBezTo>
                    <a:pt x="570" y="397"/>
                    <a:pt x="570" y="397"/>
                    <a:pt x="571" y="396"/>
                  </a:cubicBezTo>
                  <a:cubicBezTo>
                    <a:pt x="571" y="396"/>
                    <a:pt x="571" y="396"/>
                    <a:pt x="571" y="395"/>
                  </a:cubicBezTo>
                  <a:cubicBezTo>
                    <a:pt x="571" y="395"/>
                    <a:pt x="571" y="394"/>
                    <a:pt x="572" y="394"/>
                  </a:cubicBezTo>
                  <a:cubicBezTo>
                    <a:pt x="572" y="393"/>
                    <a:pt x="572" y="393"/>
                    <a:pt x="572" y="393"/>
                  </a:cubicBezTo>
                  <a:cubicBezTo>
                    <a:pt x="572" y="393"/>
                    <a:pt x="573" y="393"/>
                    <a:pt x="572" y="393"/>
                  </a:cubicBezTo>
                  <a:cubicBezTo>
                    <a:pt x="572" y="392"/>
                    <a:pt x="571" y="393"/>
                    <a:pt x="571" y="393"/>
                  </a:cubicBezTo>
                  <a:cubicBezTo>
                    <a:pt x="570" y="393"/>
                    <a:pt x="570" y="393"/>
                    <a:pt x="570" y="394"/>
                  </a:cubicBezTo>
                  <a:cubicBezTo>
                    <a:pt x="570" y="394"/>
                    <a:pt x="570" y="395"/>
                    <a:pt x="569" y="395"/>
                  </a:cubicBezTo>
                  <a:cubicBezTo>
                    <a:pt x="569" y="395"/>
                    <a:pt x="569" y="395"/>
                    <a:pt x="569" y="396"/>
                  </a:cubicBezTo>
                  <a:close/>
                  <a:moveTo>
                    <a:pt x="506" y="406"/>
                  </a:moveTo>
                  <a:cubicBezTo>
                    <a:pt x="506" y="407"/>
                    <a:pt x="506" y="407"/>
                    <a:pt x="507" y="407"/>
                  </a:cubicBezTo>
                  <a:cubicBezTo>
                    <a:pt x="508" y="407"/>
                    <a:pt x="509" y="407"/>
                    <a:pt x="510" y="408"/>
                  </a:cubicBezTo>
                  <a:cubicBezTo>
                    <a:pt x="510" y="408"/>
                    <a:pt x="510" y="408"/>
                    <a:pt x="510" y="408"/>
                  </a:cubicBezTo>
                  <a:cubicBezTo>
                    <a:pt x="510" y="408"/>
                    <a:pt x="510" y="408"/>
                    <a:pt x="510" y="408"/>
                  </a:cubicBezTo>
                  <a:cubicBezTo>
                    <a:pt x="510" y="408"/>
                    <a:pt x="510" y="408"/>
                    <a:pt x="510" y="408"/>
                  </a:cubicBezTo>
                  <a:cubicBezTo>
                    <a:pt x="510" y="408"/>
                    <a:pt x="510" y="408"/>
                    <a:pt x="510" y="408"/>
                  </a:cubicBezTo>
                  <a:cubicBezTo>
                    <a:pt x="511" y="409"/>
                    <a:pt x="511" y="410"/>
                    <a:pt x="510" y="411"/>
                  </a:cubicBezTo>
                  <a:cubicBezTo>
                    <a:pt x="510" y="412"/>
                    <a:pt x="510" y="413"/>
                    <a:pt x="511" y="413"/>
                  </a:cubicBezTo>
                  <a:cubicBezTo>
                    <a:pt x="511" y="413"/>
                    <a:pt x="512" y="412"/>
                    <a:pt x="512" y="412"/>
                  </a:cubicBezTo>
                  <a:cubicBezTo>
                    <a:pt x="512" y="411"/>
                    <a:pt x="513" y="411"/>
                    <a:pt x="513" y="410"/>
                  </a:cubicBezTo>
                  <a:cubicBezTo>
                    <a:pt x="514" y="410"/>
                    <a:pt x="514" y="409"/>
                    <a:pt x="514" y="409"/>
                  </a:cubicBezTo>
                  <a:cubicBezTo>
                    <a:pt x="514" y="409"/>
                    <a:pt x="515" y="408"/>
                    <a:pt x="516" y="409"/>
                  </a:cubicBezTo>
                  <a:cubicBezTo>
                    <a:pt x="516" y="409"/>
                    <a:pt x="517" y="409"/>
                    <a:pt x="517" y="409"/>
                  </a:cubicBezTo>
                  <a:cubicBezTo>
                    <a:pt x="518" y="408"/>
                    <a:pt x="517" y="408"/>
                    <a:pt x="517" y="407"/>
                  </a:cubicBezTo>
                  <a:cubicBezTo>
                    <a:pt x="517" y="406"/>
                    <a:pt x="517" y="406"/>
                    <a:pt x="517" y="405"/>
                  </a:cubicBezTo>
                  <a:cubicBezTo>
                    <a:pt x="517" y="405"/>
                    <a:pt x="517" y="405"/>
                    <a:pt x="517" y="405"/>
                  </a:cubicBezTo>
                  <a:cubicBezTo>
                    <a:pt x="516" y="405"/>
                    <a:pt x="515" y="405"/>
                    <a:pt x="515" y="406"/>
                  </a:cubicBezTo>
                  <a:cubicBezTo>
                    <a:pt x="515" y="406"/>
                    <a:pt x="515" y="406"/>
                    <a:pt x="515" y="407"/>
                  </a:cubicBezTo>
                  <a:cubicBezTo>
                    <a:pt x="515" y="407"/>
                    <a:pt x="515" y="407"/>
                    <a:pt x="515" y="407"/>
                  </a:cubicBezTo>
                  <a:cubicBezTo>
                    <a:pt x="514" y="407"/>
                    <a:pt x="512" y="407"/>
                    <a:pt x="512" y="406"/>
                  </a:cubicBezTo>
                  <a:cubicBezTo>
                    <a:pt x="512" y="406"/>
                    <a:pt x="511" y="405"/>
                    <a:pt x="510" y="405"/>
                  </a:cubicBezTo>
                  <a:cubicBezTo>
                    <a:pt x="510" y="405"/>
                    <a:pt x="510" y="405"/>
                    <a:pt x="510" y="406"/>
                  </a:cubicBezTo>
                  <a:cubicBezTo>
                    <a:pt x="509" y="406"/>
                    <a:pt x="508" y="405"/>
                    <a:pt x="507" y="405"/>
                  </a:cubicBezTo>
                  <a:cubicBezTo>
                    <a:pt x="507" y="405"/>
                    <a:pt x="506" y="405"/>
                    <a:pt x="506" y="406"/>
                  </a:cubicBezTo>
                  <a:cubicBezTo>
                    <a:pt x="506" y="406"/>
                    <a:pt x="506" y="406"/>
                    <a:pt x="506" y="406"/>
                  </a:cubicBezTo>
                  <a:close/>
                  <a:moveTo>
                    <a:pt x="518" y="414"/>
                  </a:moveTo>
                  <a:cubicBezTo>
                    <a:pt x="518" y="413"/>
                    <a:pt x="518" y="413"/>
                    <a:pt x="517" y="413"/>
                  </a:cubicBezTo>
                  <a:cubicBezTo>
                    <a:pt x="517" y="413"/>
                    <a:pt x="517" y="413"/>
                    <a:pt x="516" y="413"/>
                  </a:cubicBezTo>
                  <a:cubicBezTo>
                    <a:pt x="516" y="414"/>
                    <a:pt x="515" y="414"/>
                    <a:pt x="514" y="414"/>
                  </a:cubicBezTo>
                  <a:cubicBezTo>
                    <a:pt x="514" y="414"/>
                    <a:pt x="514" y="415"/>
                    <a:pt x="514" y="415"/>
                  </a:cubicBezTo>
                  <a:cubicBezTo>
                    <a:pt x="514" y="416"/>
                    <a:pt x="513" y="416"/>
                    <a:pt x="512" y="416"/>
                  </a:cubicBezTo>
                  <a:cubicBezTo>
                    <a:pt x="511" y="416"/>
                    <a:pt x="510" y="416"/>
                    <a:pt x="510" y="415"/>
                  </a:cubicBezTo>
                  <a:cubicBezTo>
                    <a:pt x="510" y="414"/>
                    <a:pt x="510" y="414"/>
                    <a:pt x="510" y="413"/>
                  </a:cubicBezTo>
                  <a:cubicBezTo>
                    <a:pt x="510" y="413"/>
                    <a:pt x="509" y="413"/>
                    <a:pt x="509" y="413"/>
                  </a:cubicBezTo>
                  <a:cubicBezTo>
                    <a:pt x="508" y="413"/>
                    <a:pt x="507" y="415"/>
                    <a:pt x="507" y="415"/>
                  </a:cubicBezTo>
                  <a:cubicBezTo>
                    <a:pt x="507" y="416"/>
                    <a:pt x="508" y="417"/>
                    <a:pt x="507" y="418"/>
                  </a:cubicBezTo>
                  <a:cubicBezTo>
                    <a:pt x="506" y="418"/>
                    <a:pt x="506" y="418"/>
                    <a:pt x="506" y="419"/>
                  </a:cubicBezTo>
                  <a:cubicBezTo>
                    <a:pt x="506" y="419"/>
                    <a:pt x="506" y="419"/>
                    <a:pt x="506" y="419"/>
                  </a:cubicBezTo>
                  <a:cubicBezTo>
                    <a:pt x="506" y="419"/>
                    <a:pt x="506" y="419"/>
                    <a:pt x="506" y="419"/>
                  </a:cubicBezTo>
                  <a:cubicBezTo>
                    <a:pt x="506" y="419"/>
                    <a:pt x="506" y="419"/>
                    <a:pt x="506" y="420"/>
                  </a:cubicBezTo>
                  <a:cubicBezTo>
                    <a:pt x="506" y="420"/>
                    <a:pt x="506" y="420"/>
                    <a:pt x="506" y="420"/>
                  </a:cubicBezTo>
                  <a:cubicBezTo>
                    <a:pt x="507" y="420"/>
                    <a:pt x="507" y="421"/>
                    <a:pt x="508" y="420"/>
                  </a:cubicBezTo>
                  <a:cubicBezTo>
                    <a:pt x="509" y="420"/>
                    <a:pt x="508" y="417"/>
                    <a:pt x="509" y="417"/>
                  </a:cubicBezTo>
                  <a:cubicBezTo>
                    <a:pt x="510" y="418"/>
                    <a:pt x="511" y="419"/>
                    <a:pt x="512" y="420"/>
                  </a:cubicBezTo>
                  <a:cubicBezTo>
                    <a:pt x="512" y="420"/>
                    <a:pt x="513" y="420"/>
                    <a:pt x="514" y="420"/>
                  </a:cubicBezTo>
                  <a:cubicBezTo>
                    <a:pt x="514" y="420"/>
                    <a:pt x="515" y="420"/>
                    <a:pt x="515" y="419"/>
                  </a:cubicBezTo>
                  <a:cubicBezTo>
                    <a:pt x="515" y="419"/>
                    <a:pt x="515" y="419"/>
                    <a:pt x="515" y="419"/>
                  </a:cubicBezTo>
                  <a:cubicBezTo>
                    <a:pt x="515" y="419"/>
                    <a:pt x="516" y="419"/>
                    <a:pt x="516" y="419"/>
                  </a:cubicBezTo>
                  <a:cubicBezTo>
                    <a:pt x="516" y="418"/>
                    <a:pt x="516" y="418"/>
                    <a:pt x="516" y="418"/>
                  </a:cubicBezTo>
                  <a:cubicBezTo>
                    <a:pt x="516" y="417"/>
                    <a:pt x="515" y="418"/>
                    <a:pt x="515" y="418"/>
                  </a:cubicBezTo>
                  <a:cubicBezTo>
                    <a:pt x="515" y="418"/>
                    <a:pt x="514" y="418"/>
                    <a:pt x="514" y="418"/>
                  </a:cubicBezTo>
                  <a:cubicBezTo>
                    <a:pt x="514" y="419"/>
                    <a:pt x="513" y="419"/>
                    <a:pt x="513" y="419"/>
                  </a:cubicBezTo>
                  <a:cubicBezTo>
                    <a:pt x="513" y="418"/>
                    <a:pt x="514" y="418"/>
                    <a:pt x="514" y="417"/>
                  </a:cubicBezTo>
                  <a:cubicBezTo>
                    <a:pt x="514" y="417"/>
                    <a:pt x="515" y="417"/>
                    <a:pt x="515" y="417"/>
                  </a:cubicBezTo>
                  <a:cubicBezTo>
                    <a:pt x="516" y="416"/>
                    <a:pt x="516" y="416"/>
                    <a:pt x="517" y="416"/>
                  </a:cubicBezTo>
                  <a:cubicBezTo>
                    <a:pt x="517" y="416"/>
                    <a:pt x="517" y="415"/>
                    <a:pt x="517" y="415"/>
                  </a:cubicBezTo>
                  <a:cubicBezTo>
                    <a:pt x="517" y="415"/>
                    <a:pt x="518" y="414"/>
                    <a:pt x="518" y="414"/>
                  </a:cubicBezTo>
                  <a:close/>
                  <a:moveTo>
                    <a:pt x="520" y="418"/>
                  </a:moveTo>
                  <a:cubicBezTo>
                    <a:pt x="520" y="418"/>
                    <a:pt x="520" y="418"/>
                    <a:pt x="519" y="418"/>
                  </a:cubicBezTo>
                  <a:cubicBezTo>
                    <a:pt x="519" y="418"/>
                    <a:pt x="519" y="418"/>
                    <a:pt x="519" y="418"/>
                  </a:cubicBezTo>
                  <a:cubicBezTo>
                    <a:pt x="519" y="418"/>
                    <a:pt x="519" y="418"/>
                    <a:pt x="519" y="418"/>
                  </a:cubicBezTo>
                  <a:cubicBezTo>
                    <a:pt x="519" y="418"/>
                    <a:pt x="518" y="418"/>
                    <a:pt x="518" y="418"/>
                  </a:cubicBezTo>
                  <a:cubicBezTo>
                    <a:pt x="518" y="418"/>
                    <a:pt x="518" y="419"/>
                    <a:pt x="518" y="419"/>
                  </a:cubicBezTo>
                  <a:cubicBezTo>
                    <a:pt x="518" y="419"/>
                    <a:pt x="518" y="419"/>
                    <a:pt x="519" y="419"/>
                  </a:cubicBezTo>
                  <a:cubicBezTo>
                    <a:pt x="519" y="420"/>
                    <a:pt x="519" y="420"/>
                    <a:pt x="520" y="420"/>
                  </a:cubicBezTo>
                  <a:cubicBezTo>
                    <a:pt x="520" y="419"/>
                    <a:pt x="520" y="419"/>
                    <a:pt x="520" y="418"/>
                  </a:cubicBezTo>
                  <a:close/>
                  <a:moveTo>
                    <a:pt x="523" y="397"/>
                  </a:moveTo>
                  <a:cubicBezTo>
                    <a:pt x="523" y="397"/>
                    <a:pt x="524" y="397"/>
                    <a:pt x="524" y="397"/>
                  </a:cubicBezTo>
                  <a:cubicBezTo>
                    <a:pt x="524" y="397"/>
                    <a:pt x="524" y="397"/>
                    <a:pt x="524" y="397"/>
                  </a:cubicBezTo>
                  <a:cubicBezTo>
                    <a:pt x="524" y="397"/>
                    <a:pt x="524" y="397"/>
                    <a:pt x="524" y="396"/>
                  </a:cubicBezTo>
                  <a:cubicBezTo>
                    <a:pt x="524" y="396"/>
                    <a:pt x="523" y="396"/>
                    <a:pt x="523" y="396"/>
                  </a:cubicBezTo>
                  <a:cubicBezTo>
                    <a:pt x="522" y="395"/>
                    <a:pt x="522" y="394"/>
                    <a:pt x="522" y="394"/>
                  </a:cubicBezTo>
                  <a:cubicBezTo>
                    <a:pt x="523" y="394"/>
                    <a:pt x="523" y="394"/>
                    <a:pt x="523" y="393"/>
                  </a:cubicBezTo>
                  <a:cubicBezTo>
                    <a:pt x="523" y="393"/>
                    <a:pt x="523" y="392"/>
                    <a:pt x="523" y="392"/>
                  </a:cubicBezTo>
                  <a:cubicBezTo>
                    <a:pt x="523" y="391"/>
                    <a:pt x="523" y="391"/>
                    <a:pt x="523" y="391"/>
                  </a:cubicBezTo>
                  <a:cubicBezTo>
                    <a:pt x="523" y="389"/>
                    <a:pt x="522" y="389"/>
                    <a:pt x="521" y="388"/>
                  </a:cubicBezTo>
                  <a:cubicBezTo>
                    <a:pt x="521" y="388"/>
                    <a:pt x="520" y="388"/>
                    <a:pt x="520" y="389"/>
                  </a:cubicBezTo>
                  <a:cubicBezTo>
                    <a:pt x="520" y="389"/>
                    <a:pt x="520" y="390"/>
                    <a:pt x="521" y="390"/>
                  </a:cubicBezTo>
                  <a:cubicBezTo>
                    <a:pt x="521" y="391"/>
                    <a:pt x="521" y="391"/>
                    <a:pt x="520" y="392"/>
                  </a:cubicBezTo>
                  <a:cubicBezTo>
                    <a:pt x="520" y="392"/>
                    <a:pt x="520" y="392"/>
                    <a:pt x="520" y="393"/>
                  </a:cubicBezTo>
                  <a:cubicBezTo>
                    <a:pt x="520" y="393"/>
                    <a:pt x="520" y="394"/>
                    <a:pt x="520" y="395"/>
                  </a:cubicBezTo>
                  <a:cubicBezTo>
                    <a:pt x="520" y="395"/>
                    <a:pt x="520" y="395"/>
                    <a:pt x="521" y="395"/>
                  </a:cubicBezTo>
                  <a:cubicBezTo>
                    <a:pt x="521" y="396"/>
                    <a:pt x="522" y="396"/>
                    <a:pt x="522" y="396"/>
                  </a:cubicBezTo>
                  <a:cubicBezTo>
                    <a:pt x="522" y="397"/>
                    <a:pt x="523" y="397"/>
                    <a:pt x="523" y="397"/>
                  </a:cubicBezTo>
                  <a:close/>
                  <a:moveTo>
                    <a:pt x="529" y="421"/>
                  </a:moveTo>
                  <a:cubicBezTo>
                    <a:pt x="529" y="421"/>
                    <a:pt x="529" y="421"/>
                    <a:pt x="529" y="421"/>
                  </a:cubicBezTo>
                  <a:cubicBezTo>
                    <a:pt x="529" y="421"/>
                    <a:pt x="529" y="420"/>
                    <a:pt x="528" y="420"/>
                  </a:cubicBezTo>
                  <a:cubicBezTo>
                    <a:pt x="528" y="420"/>
                    <a:pt x="527" y="420"/>
                    <a:pt x="527" y="420"/>
                  </a:cubicBezTo>
                  <a:cubicBezTo>
                    <a:pt x="526" y="420"/>
                    <a:pt x="526" y="419"/>
                    <a:pt x="526" y="419"/>
                  </a:cubicBezTo>
                  <a:cubicBezTo>
                    <a:pt x="525" y="419"/>
                    <a:pt x="526" y="418"/>
                    <a:pt x="525" y="418"/>
                  </a:cubicBezTo>
                  <a:cubicBezTo>
                    <a:pt x="525" y="418"/>
                    <a:pt x="525" y="417"/>
                    <a:pt x="525" y="417"/>
                  </a:cubicBezTo>
                  <a:cubicBezTo>
                    <a:pt x="525" y="417"/>
                    <a:pt x="525" y="416"/>
                    <a:pt x="526" y="416"/>
                  </a:cubicBezTo>
                  <a:cubicBezTo>
                    <a:pt x="526" y="416"/>
                    <a:pt x="526" y="417"/>
                    <a:pt x="527" y="417"/>
                  </a:cubicBezTo>
                  <a:cubicBezTo>
                    <a:pt x="527" y="417"/>
                    <a:pt x="527" y="417"/>
                    <a:pt x="527" y="416"/>
                  </a:cubicBezTo>
                  <a:cubicBezTo>
                    <a:pt x="527" y="416"/>
                    <a:pt x="527" y="416"/>
                    <a:pt x="527" y="415"/>
                  </a:cubicBezTo>
                  <a:cubicBezTo>
                    <a:pt x="527" y="415"/>
                    <a:pt x="527" y="415"/>
                    <a:pt x="527" y="415"/>
                  </a:cubicBezTo>
                  <a:cubicBezTo>
                    <a:pt x="527" y="414"/>
                    <a:pt x="527" y="414"/>
                    <a:pt x="527" y="414"/>
                  </a:cubicBezTo>
                  <a:cubicBezTo>
                    <a:pt x="527" y="413"/>
                    <a:pt x="528" y="412"/>
                    <a:pt x="528" y="411"/>
                  </a:cubicBezTo>
                  <a:cubicBezTo>
                    <a:pt x="528" y="411"/>
                    <a:pt x="528" y="411"/>
                    <a:pt x="527" y="411"/>
                  </a:cubicBezTo>
                  <a:cubicBezTo>
                    <a:pt x="527" y="411"/>
                    <a:pt x="527" y="411"/>
                    <a:pt x="527" y="411"/>
                  </a:cubicBezTo>
                  <a:cubicBezTo>
                    <a:pt x="526" y="411"/>
                    <a:pt x="525" y="410"/>
                    <a:pt x="526" y="410"/>
                  </a:cubicBezTo>
                  <a:cubicBezTo>
                    <a:pt x="526" y="409"/>
                    <a:pt x="526" y="409"/>
                    <a:pt x="527" y="409"/>
                  </a:cubicBezTo>
                  <a:cubicBezTo>
                    <a:pt x="527" y="408"/>
                    <a:pt x="528" y="407"/>
                    <a:pt x="529" y="407"/>
                  </a:cubicBezTo>
                  <a:cubicBezTo>
                    <a:pt x="529" y="407"/>
                    <a:pt x="529" y="407"/>
                    <a:pt x="529" y="406"/>
                  </a:cubicBezTo>
                  <a:cubicBezTo>
                    <a:pt x="529" y="406"/>
                    <a:pt x="531" y="404"/>
                    <a:pt x="530" y="403"/>
                  </a:cubicBezTo>
                  <a:cubicBezTo>
                    <a:pt x="529" y="403"/>
                    <a:pt x="529" y="403"/>
                    <a:pt x="528" y="404"/>
                  </a:cubicBezTo>
                  <a:cubicBezTo>
                    <a:pt x="528" y="404"/>
                    <a:pt x="527" y="405"/>
                    <a:pt x="527" y="405"/>
                  </a:cubicBezTo>
                  <a:cubicBezTo>
                    <a:pt x="527" y="406"/>
                    <a:pt x="527" y="406"/>
                    <a:pt x="526" y="406"/>
                  </a:cubicBezTo>
                  <a:cubicBezTo>
                    <a:pt x="526" y="406"/>
                    <a:pt x="526" y="406"/>
                    <a:pt x="526" y="407"/>
                  </a:cubicBezTo>
                  <a:cubicBezTo>
                    <a:pt x="525" y="407"/>
                    <a:pt x="525" y="408"/>
                    <a:pt x="525" y="408"/>
                  </a:cubicBezTo>
                  <a:cubicBezTo>
                    <a:pt x="525" y="409"/>
                    <a:pt x="524" y="409"/>
                    <a:pt x="524" y="410"/>
                  </a:cubicBezTo>
                  <a:cubicBezTo>
                    <a:pt x="523" y="410"/>
                    <a:pt x="523" y="412"/>
                    <a:pt x="523" y="412"/>
                  </a:cubicBezTo>
                  <a:cubicBezTo>
                    <a:pt x="523" y="412"/>
                    <a:pt x="523" y="412"/>
                    <a:pt x="523" y="412"/>
                  </a:cubicBezTo>
                  <a:cubicBezTo>
                    <a:pt x="522" y="413"/>
                    <a:pt x="522" y="413"/>
                    <a:pt x="522" y="413"/>
                  </a:cubicBezTo>
                  <a:cubicBezTo>
                    <a:pt x="523" y="414"/>
                    <a:pt x="523" y="414"/>
                    <a:pt x="523" y="415"/>
                  </a:cubicBezTo>
                  <a:cubicBezTo>
                    <a:pt x="523" y="415"/>
                    <a:pt x="522" y="415"/>
                    <a:pt x="522" y="416"/>
                  </a:cubicBezTo>
                  <a:cubicBezTo>
                    <a:pt x="522" y="416"/>
                    <a:pt x="523" y="417"/>
                    <a:pt x="523" y="417"/>
                  </a:cubicBezTo>
                  <a:cubicBezTo>
                    <a:pt x="523" y="417"/>
                    <a:pt x="523" y="417"/>
                    <a:pt x="523" y="417"/>
                  </a:cubicBezTo>
                  <a:cubicBezTo>
                    <a:pt x="523" y="417"/>
                    <a:pt x="523" y="419"/>
                    <a:pt x="523" y="419"/>
                  </a:cubicBezTo>
                  <a:cubicBezTo>
                    <a:pt x="523" y="420"/>
                    <a:pt x="523" y="420"/>
                    <a:pt x="523" y="420"/>
                  </a:cubicBezTo>
                  <a:cubicBezTo>
                    <a:pt x="523" y="420"/>
                    <a:pt x="523" y="421"/>
                    <a:pt x="523" y="421"/>
                  </a:cubicBezTo>
                  <a:cubicBezTo>
                    <a:pt x="523" y="421"/>
                    <a:pt x="523" y="421"/>
                    <a:pt x="523" y="421"/>
                  </a:cubicBezTo>
                  <a:cubicBezTo>
                    <a:pt x="523" y="421"/>
                    <a:pt x="523" y="421"/>
                    <a:pt x="524" y="421"/>
                  </a:cubicBezTo>
                  <a:cubicBezTo>
                    <a:pt x="524" y="421"/>
                    <a:pt x="524" y="422"/>
                    <a:pt x="524" y="422"/>
                  </a:cubicBezTo>
                  <a:cubicBezTo>
                    <a:pt x="524" y="422"/>
                    <a:pt x="524" y="423"/>
                    <a:pt x="524" y="423"/>
                  </a:cubicBezTo>
                  <a:cubicBezTo>
                    <a:pt x="524" y="423"/>
                    <a:pt x="524" y="423"/>
                    <a:pt x="524" y="424"/>
                  </a:cubicBezTo>
                  <a:cubicBezTo>
                    <a:pt x="524" y="424"/>
                    <a:pt x="526" y="425"/>
                    <a:pt x="527" y="425"/>
                  </a:cubicBezTo>
                  <a:cubicBezTo>
                    <a:pt x="527" y="425"/>
                    <a:pt x="527" y="425"/>
                    <a:pt x="527" y="425"/>
                  </a:cubicBezTo>
                  <a:cubicBezTo>
                    <a:pt x="527" y="424"/>
                    <a:pt x="527" y="424"/>
                    <a:pt x="527" y="424"/>
                  </a:cubicBezTo>
                  <a:cubicBezTo>
                    <a:pt x="527" y="424"/>
                    <a:pt x="526" y="423"/>
                    <a:pt x="526" y="423"/>
                  </a:cubicBezTo>
                  <a:cubicBezTo>
                    <a:pt x="525" y="422"/>
                    <a:pt x="526" y="422"/>
                    <a:pt x="527" y="422"/>
                  </a:cubicBezTo>
                  <a:cubicBezTo>
                    <a:pt x="528" y="423"/>
                    <a:pt x="529" y="422"/>
                    <a:pt x="529" y="421"/>
                  </a:cubicBezTo>
                  <a:close/>
                  <a:moveTo>
                    <a:pt x="534" y="414"/>
                  </a:moveTo>
                  <a:cubicBezTo>
                    <a:pt x="533" y="414"/>
                    <a:pt x="533" y="412"/>
                    <a:pt x="532" y="412"/>
                  </a:cubicBezTo>
                  <a:cubicBezTo>
                    <a:pt x="532" y="412"/>
                    <a:pt x="532" y="412"/>
                    <a:pt x="531" y="412"/>
                  </a:cubicBezTo>
                  <a:cubicBezTo>
                    <a:pt x="531" y="412"/>
                    <a:pt x="531" y="412"/>
                    <a:pt x="531" y="412"/>
                  </a:cubicBezTo>
                  <a:cubicBezTo>
                    <a:pt x="530" y="412"/>
                    <a:pt x="530" y="412"/>
                    <a:pt x="530" y="412"/>
                  </a:cubicBezTo>
                  <a:cubicBezTo>
                    <a:pt x="529" y="412"/>
                    <a:pt x="529" y="413"/>
                    <a:pt x="529" y="414"/>
                  </a:cubicBezTo>
                  <a:cubicBezTo>
                    <a:pt x="529" y="414"/>
                    <a:pt x="529" y="415"/>
                    <a:pt x="529" y="415"/>
                  </a:cubicBezTo>
                  <a:cubicBezTo>
                    <a:pt x="529" y="415"/>
                    <a:pt x="530" y="416"/>
                    <a:pt x="531" y="416"/>
                  </a:cubicBezTo>
                  <a:cubicBezTo>
                    <a:pt x="531" y="416"/>
                    <a:pt x="531" y="416"/>
                    <a:pt x="531" y="416"/>
                  </a:cubicBezTo>
                  <a:cubicBezTo>
                    <a:pt x="531" y="415"/>
                    <a:pt x="531" y="415"/>
                    <a:pt x="531" y="415"/>
                  </a:cubicBezTo>
                  <a:cubicBezTo>
                    <a:pt x="531" y="414"/>
                    <a:pt x="530" y="413"/>
                    <a:pt x="531" y="413"/>
                  </a:cubicBezTo>
                  <a:cubicBezTo>
                    <a:pt x="531" y="413"/>
                    <a:pt x="531" y="414"/>
                    <a:pt x="532" y="414"/>
                  </a:cubicBezTo>
                  <a:cubicBezTo>
                    <a:pt x="532" y="414"/>
                    <a:pt x="533" y="414"/>
                    <a:pt x="533" y="414"/>
                  </a:cubicBezTo>
                  <a:cubicBezTo>
                    <a:pt x="533" y="415"/>
                    <a:pt x="533" y="415"/>
                    <a:pt x="533" y="414"/>
                  </a:cubicBezTo>
                  <a:cubicBezTo>
                    <a:pt x="533" y="415"/>
                    <a:pt x="533" y="415"/>
                    <a:pt x="534" y="415"/>
                  </a:cubicBezTo>
                  <a:cubicBezTo>
                    <a:pt x="534" y="415"/>
                    <a:pt x="534" y="414"/>
                    <a:pt x="534" y="414"/>
                  </a:cubicBezTo>
                  <a:close/>
                  <a:moveTo>
                    <a:pt x="535" y="413"/>
                  </a:moveTo>
                  <a:cubicBezTo>
                    <a:pt x="535" y="413"/>
                    <a:pt x="535" y="413"/>
                    <a:pt x="535" y="413"/>
                  </a:cubicBezTo>
                  <a:cubicBezTo>
                    <a:pt x="535" y="413"/>
                    <a:pt x="535" y="414"/>
                    <a:pt x="535" y="414"/>
                  </a:cubicBezTo>
                  <a:cubicBezTo>
                    <a:pt x="535" y="414"/>
                    <a:pt x="536" y="414"/>
                    <a:pt x="536" y="414"/>
                  </a:cubicBezTo>
                  <a:cubicBezTo>
                    <a:pt x="537" y="414"/>
                    <a:pt x="537" y="412"/>
                    <a:pt x="536" y="411"/>
                  </a:cubicBezTo>
                  <a:cubicBezTo>
                    <a:pt x="536" y="411"/>
                    <a:pt x="536" y="411"/>
                    <a:pt x="536" y="411"/>
                  </a:cubicBezTo>
                  <a:cubicBezTo>
                    <a:pt x="536" y="411"/>
                    <a:pt x="535" y="410"/>
                    <a:pt x="535" y="410"/>
                  </a:cubicBezTo>
                  <a:cubicBezTo>
                    <a:pt x="535" y="410"/>
                    <a:pt x="534" y="409"/>
                    <a:pt x="534" y="409"/>
                  </a:cubicBezTo>
                  <a:cubicBezTo>
                    <a:pt x="533" y="410"/>
                    <a:pt x="533" y="410"/>
                    <a:pt x="533" y="410"/>
                  </a:cubicBezTo>
                  <a:cubicBezTo>
                    <a:pt x="533" y="411"/>
                    <a:pt x="533" y="411"/>
                    <a:pt x="533" y="411"/>
                  </a:cubicBezTo>
                  <a:cubicBezTo>
                    <a:pt x="533" y="412"/>
                    <a:pt x="534" y="412"/>
                    <a:pt x="534" y="412"/>
                  </a:cubicBezTo>
                  <a:cubicBezTo>
                    <a:pt x="534" y="412"/>
                    <a:pt x="535" y="412"/>
                    <a:pt x="535" y="413"/>
                  </a:cubicBezTo>
                  <a:close/>
                  <a:moveTo>
                    <a:pt x="537" y="420"/>
                  </a:moveTo>
                  <a:cubicBezTo>
                    <a:pt x="537" y="420"/>
                    <a:pt x="536" y="420"/>
                    <a:pt x="536" y="420"/>
                  </a:cubicBezTo>
                  <a:cubicBezTo>
                    <a:pt x="536" y="420"/>
                    <a:pt x="536" y="420"/>
                    <a:pt x="536" y="420"/>
                  </a:cubicBezTo>
                  <a:cubicBezTo>
                    <a:pt x="536" y="420"/>
                    <a:pt x="536" y="420"/>
                    <a:pt x="536" y="420"/>
                  </a:cubicBezTo>
                  <a:cubicBezTo>
                    <a:pt x="535" y="420"/>
                    <a:pt x="535" y="420"/>
                    <a:pt x="535" y="420"/>
                  </a:cubicBezTo>
                  <a:cubicBezTo>
                    <a:pt x="535" y="420"/>
                    <a:pt x="535" y="420"/>
                    <a:pt x="535" y="420"/>
                  </a:cubicBezTo>
                  <a:cubicBezTo>
                    <a:pt x="535" y="420"/>
                    <a:pt x="535" y="420"/>
                    <a:pt x="535" y="420"/>
                  </a:cubicBezTo>
                  <a:cubicBezTo>
                    <a:pt x="535" y="420"/>
                    <a:pt x="535" y="420"/>
                    <a:pt x="535" y="420"/>
                  </a:cubicBezTo>
                  <a:cubicBezTo>
                    <a:pt x="535" y="421"/>
                    <a:pt x="535" y="421"/>
                    <a:pt x="535" y="421"/>
                  </a:cubicBezTo>
                  <a:cubicBezTo>
                    <a:pt x="535" y="421"/>
                    <a:pt x="534" y="421"/>
                    <a:pt x="534" y="422"/>
                  </a:cubicBezTo>
                  <a:cubicBezTo>
                    <a:pt x="534" y="422"/>
                    <a:pt x="534" y="422"/>
                    <a:pt x="535" y="422"/>
                  </a:cubicBezTo>
                  <a:cubicBezTo>
                    <a:pt x="535" y="423"/>
                    <a:pt x="535" y="422"/>
                    <a:pt x="535" y="422"/>
                  </a:cubicBezTo>
                  <a:cubicBezTo>
                    <a:pt x="536" y="422"/>
                    <a:pt x="536" y="422"/>
                    <a:pt x="536" y="422"/>
                  </a:cubicBezTo>
                  <a:cubicBezTo>
                    <a:pt x="537" y="422"/>
                    <a:pt x="537" y="422"/>
                    <a:pt x="537" y="421"/>
                  </a:cubicBezTo>
                  <a:cubicBezTo>
                    <a:pt x="537" y="421"/>
                    <a:pt x="537" y="421"/>
                    <a:pt x="537" y="420"/>
                  </a:cubicBezTo>
                  <a:close/>
                  <a:moveTo>
                    <a:pt x="539" y="410"/>
                  </a:moveTo>
                  <a:cubicBezTo>
                    <a:pt x="539" y="409"/>
                    <a:pt x="539" y="409"/>
                    <a:pt x="539" y="409"/>
                  </a:cubicBezTo>
                  <a:cubicBezTo>
                    <a:pt x="539" y="409"/>
                    <a:pt x="539" y="409"/>
                    <a:pt x="539" y="409"/>
                  </a:cubicBezTo>
                  <a:cubicBezTo>
                    <a:pt x="539" y="409"/>
                    <a:pt x="539" y="409"/>
                    <a:pt x="539" y="409"/>
                  </a:cubicBezTo>
                  <a:cubicBezTo>
                    <a:pt x="539" y="409"/>
                    <a:pt x="539" y="409"/>
                    <a:pt x="539" y="408"/>
                  </a:cubicBezTo>
                  <a:cubicBezTo>
                    <a:pt x="539" y="408"/>
                    <a:pt x="539" y="408"/>
                    <a:pt x="539" y="408"/>
                  </a:cubicBezTo>
                  <a:cubicBezTo>
                    <a:pt x="538" y="407"/>
                    <a:pt x="538" y="408"/>
                    <a:pt x="538" y="408"/>
                  </a:cubicBezTo>
                  <a:cubicBezTo>
                    <a:pt x="538" y="408"/>
                    <a:pt x="537" y="408"/>
                    <a:pt x="537" y="408"/>
                  </a:cubicBezTo>
                  <a:cubicBezTo>
                    <a:pt x="537" y="408"/>
                    <a:pt x="537" y="408"/>
                    <a:pt x="537" y="408"/>
                  </a:cubicBezTo>
                  <a:cubicBezTo>
                    <a:pt x="536" y="409"/>
                    <a:pt x="536" y="409"/>
                    <a:pt x="537" y="409"/>
                  </a:cubicBezTo>
                  <a:cubicBezTo>
                    <a:pt x="537" y="410"/>
                    <a:pt x="537" y="410"/>
                    <a:pt x="537" y="410"/>
                  </a:cubicBezTo>
                  <a:cubicBezTo>
                    <a:pt x="537" y="410"/>
                    <a:pt x="537" y="410"/>
                    <a:pt x="538" y="410"/>
                  </a:cubicBezTo>
                  <a:cubicBezTo>
                    <a:pt x="538" y="410"/>
                    <a:pt x="538" y="410"/>
                    <a:pt x="538" y="410"/>
                  </a:cubicBezTo>
                  <a:cubicBezTo>
                    <a:pt x="538" y="410"/>
                    <a:pt x="538" y="410"/>
                    <a:pt x="538" y="410"/>
                  </a:cubicBezTo>
                  <a:cubicBezTo>
                    <a:pt x="538" y="410"/>
                    <a:pt x="538" y="411"/>
                    <a:pt x="538" y="411"/>
                  </a:cubicBezTo>
                  <a:cubicBezTo>
                    <a:pt x="538" y="411"/>
                    <a:pt x="538" y="411"/>
                    <a:pt x="538" y="411"/>
                  </a:cubicBezTo>
                  <a:cubicBezTo>
                    <a:pt x="538" y="411"/>
                    <a:pt x="538" y="411"/>
                    <a:pt x="538" y="411"/>
                  </a:cubicBezTo>
                  <a:cubicBezTo>
                    <a:pt x="539" y="411"/>
                    <a:pt x="539" y="410"/>
                    <a:pt x="539" y="410"/>
                  </a:cubicBezTo>
                  <a:close/>
                  <a:moveTo>
                    <a:pt x="558" y="415"/>
                  </a:moveTo>
                  <a:cubicBezTo>
                    <a:pt x="558" y="414"/>
                    <a:pt x="558" y="414"/>
                    <a:pt x="558" y="414"/>
                  </a:cubicBezTo>
                  <a:cubicBezTo>
                    <a:pt x="557" y="414"/>
                    <a:pt x="556" y="415"/>
                    <a:pt x="556" y="414"/>
                  </a:cubicBezTo>
                  <a:cubicBezTo>
                    <a:pt x="556" y="414"/>
                    <a:pt x="556" y="413"/>
                    <a:pt x="555" y="413"/>
                  </a:cubicBezTo>
                  <a:cubicBezTo>
                    <a:pt x="555" y="413"/>
                    <a:pt x="555" y="412"/>
                    <a:pt x="554" y="412"/>
                  </a:cubicBezTo>
                  <a:cubicBezTo>
                    <a:pt x="554" y="411"/>
                    <a:pt x="555" y="410"/>
                    <a:pt x="555" y="409"/>
                  </a:cubicBezTo>
                  <a:cubicBezTo>
                    <a:pt x="554" y="408"/>
                    <a:pt x="554" y="407"/>
                    <a:pt x="554" y="406"/>
                  </a:cubicBezTo>
                  <a:cubicBezTo>
                    <a:pt x="554" y="406"/>
                    <a:pt x="553" y="406"/>
                    <a:pt x="553" y="406"/>
                  </a:cubicBezTo>
                  <a:cubicBezTo>
                    <a:pt x="552" y="406"/>
                    <a:pt x="554" y="404"/>
                    <a:pt x="554" y="404"/>
                  </a:cubicBezTo>
                  <a:cubicBezTo>
                    <a:pt x="554" y="403"/>
                    <a:pt x="554" y="403"/>
                    <a:pt x="554" y="402"/>
                  </a:cubicBezTo>
                  <a:cubicBezTo>
                    <a:pt x="554" y="402"/>
                    <a:pt x="554" y="402"/>
                    <a:pt x="554" y="402"/>
                  </a:cubicBezTo>
                  <a:cubicBezTo>
                    <a:pt x="553" y="402"/>
                    <a:pt x="553" y="403"/>
                    <a:pt x="553" y="403"/>
                  </a:cubicBezTo>
                  <a:cubicBezTo>
                    <a:pt x="552" y="403"/>
                    <a:pt x="551" y="403"/>
                    <a:pt x="551" y="403"/>
                  </a:cubicBezTo>
                  <a:cubicBezTo>
                    <a:pt x="550" y="403"/>
                    <a:pt x="550" y="404"/>
                    <a:pt x="550" y="404"/>
                  </a:cubicBezTo>
                  <a:cubicBezTo>
                    <a:pt x="551" y="404"/>
                    <a:pt x="551" y="404"/>
                    <a:pt x="551" y="405"/>
                  </a:cubicBezTo>
                  <a:cubicBezTo>
                    <a:pt x="550" y="405"/>
                    <a:pt x="550" y="405"/>
                    <a:pt x="549" y="405"/>
                  </a:cubicBezTo>
                  <a:cubicBezTo>
                    <a:pt x="549" y="404"/>
                    <a:pt x="548" y="404"/>
                    <a:pt x="548" y="404"/>
                  </a:cubicBezTo>
                  <a:cubicBezTo>
                    <a:pt x="548" y="403"/>
                    <a:pt x="547" y="403"/>
                    <a:pt x="547" y="403"/>
                  </a:cubicBezTo>
                  <a:cubicBezTo>
                    <a:pt x="546" y="403"/>
                    <a:pt x="547" y="402"/>
                    <a:pt x="547" y="402"/>
                  </a:cubicBezTo>
                  <a:cubicBezTo>
                    <a:pt x="547" y="401"/>
                    <a:pt x="545" y="400"/>
                    <a:pt x="544" y="401"/>
                  </a:cubicBezTo>
                  <a:cubicBezTo>
                    <a:pt x="544" y="402"/>
                    <a:pt x="544" y="403"/>
                    <a:pt x="544" y="403"/>
                  </a:cubicBezTo>
                  <a:cubicBezTo>
                    <a:pt x="543" y="404"/>
                    <a:pt x="543" y="404"/>
                    <a:pt x="544" y="405"/>
                  </a:cubicBezTo>
                  <a:cubicBezTo>
                    <a:pt x="544" y="405"/>
                    <a:pt x="544" y="406"/>
                    <a:pt x="545" y="406"/>
                  </a:cubicBezTo>
                  <a:cubicBezTo>
                    <a:pt x="546" y="406"/>
                    <a:pt x="547" y="407"/>
                    <a:pt x="548" y="408"/>
                  </a:cubicBezTo>
                  <a:cubicBezTo>
                    <a:pt x="549" y="408"/>
                    <a:pt x="550" y="408"/>
                    <a:pt x="550" y="408"/>
                  </a:cubicBezTo>
                  <a:cubicBezTo>
                    <a:pt x="550" y="409"/>
                    <a:pt x="551" y="409"/>
                    <a:pt x="551" y="410"/>
                  </a:cubicBezTo>
                  <a:cubicBezTo>
                    <a:pt x="551" y="410"/>
                    <a:pt x="552" y="410"/>
                    <a:pt x="552" y="410"/>
                  </a:cubicBezTo>
                  <a:cubicBezTo>
                    <a:pt x="552" y="410"/>
                    <a:pt x="552" y="410"/>
                    <a:pt x="552" y="411"/>
                  </a:cubicBezTo>
                  <a:cubicBezTo>
                    <a:pt x="553" y="411"/>
                    <a:pt x="552" y="412"/>
                    <a:pt x="552" y="412"/>
                  </a:cubicBezTo>
                  <a:cubicBezTo>
                    <a:pt x="551" y="413"/>
                    <a:pt x="550" y="413"/>
                    <a:pt x="550" y="413"/>
                  </a:cubicBezTo>
                  <a:cubicBezTo>
                    <a:pt x="549" y="413"/>
                    <a:pt x="549" y="414"/>
                    <a:pt x="548" y="414"/>
                  </a:cubicBezTo>
                  <a:cubicBezTo>
                    <a:pt x="548" y="415"/>
                    <a:pt x="548" y="415"/>
                    <a:pt x="548" y="415"/>
                  </a:cubicBezTo>
                  <a:cubicBezTo>
                    <a:pt x="548" y="415"/>
                    <a:pt x="548" y="415"/>
                    <a:pt x="548" y="415"/>
                  </a:cubicBezTo>
                  <a:cubicBezTo>
                    <a:pt x="548" y="415"/>
                    <a:pt x="548" y="416"/>
                    <a:pt x="548" y="416"/>
                  </a:cubicBezTo>
                  <a:cubicBezTo>
                    <a:pt x="548" y="416"/>
                    <a:pt x="547" y="416"/>
                    <a:pt x="547" y="416"/>
                  </a:cubicBezTo>
                  <a:cubicBezTo>
                    <a:pt x="546" y="415"/>
                    <a:pt x="546" y="414"/>
                    <a:pt x="546" y="414"/>
                  </a:cubicBezTo>
                  <a:cubicBezTo>
                    <a:pt x="545" y="413"/>
                    <a:pt x="545" y="414"/>
                    <a:pt x="545" y="414"/>
                  </a:cubicBezTo>
                  <a:cubicBezTo>
                    <a:pt x="544" y="414"/>
                    <a:pt x="544" y="415"/>
                    <a:pt x="544" y="415"/>
                  </a:cubicBezTo>
                  <a:cubicBezTo>
                    <a:pt x="544" y="416"/>
                    <a:pt x="542" y="416"/>
                    <a:pt x="542" y="416"/>
                  </a:cubicBezTo>
                  <a:cubicBezTo>
                    <a:pt x="542" y="416"/>
                    <a:pt x="542" y="416"/>
                    <a:pt x="542" y="417"/>
                  </a:cubicBezTo>
                  <a:cubicBezTo>
                    <a:pt x="543" y="417"/>
                    <a:pt x="543" y="417"/>
                    <a:pt x="544" y="418"/>
                  </a:cubicBezTo>
                  <a:cubicBezTo>
                    <a:pt x="544" y="418"/>
                    <a:pt x="545" y="418"/>
                    <a:pt x="545" y="418"/>
                  </a:cubicBezTo>
                  <a:cubicBezTo>
                    <a:pt x="546" y="419"/>
                    <a:pt x="544" y="419"/>
                    <a:pt x="544" y="419"/>
                  </a:cubicBezTo>
                  <a:cubicBezTo>
                    <a:pt x="544" y="419"/>
                    <a:pt x="544" y="419"/>
                    <a:pt x="543" y="419"/>
                  </a:cubicBezTo>
                  <a:cubicBezTo>
                    <a:pt x="543" y="420"/>
                    <a:pt x="544" y="420"/>
                    <a:pt x="543" y="420"/>
                  </a:cubicBezTo>
                  <a:cubicBezTo>
                    <a:pt x="543" y="421"/>
                    <a:pt x="542" y="421"/>
                    <a:pt x="542" y="421"/>
                  </a:cubicBezTo>
                  <a:cubicBezTo>
                    <a:pt x="542" y="421"/>
                    <a:pt x="542" y="421"/>
                    <a:pt x="542" y="421"/>
                  </a:cubicBezTo>
                  <a:cubicBezTo>
                    <a:pt x="542" y="421"/>
                    <a:pt x="542" y="421"/>
                    <a:pt x="542" y="421"/>
                  </a:cubicBezTo>
                  <a:cubicBezTo>
                    <a:pt x="543" y="422"/>
                    <a:pt x="543" y="422"/>
                    <a:pt x="544" y="422"/>
                  </a:cubicBezTo>
                  <a:cubicBezTo>
                    <a:pt x="545" y="422"/>
                    <a:pt x="545" y="422"/>
                    <a:pt x="545" y="422"/>
                  </a:cubicBezTo>
                  <a:cubicBezTo>
                    <a:pt x="545" y="422"/>
                    <a:pt x="546" y="422"/>
                    <a:pt x="546" y="422"/>
                  </a:cubicBezTo>
                  <a:cubicBezTo>
                    <a:pt x="546" y="422"/>
                    <a:pt x="547" y="421"/>
                    <a:pt x="547" y="421"/>
                  </a:cubicBezTo>
                  <a:cubicBezTo>
                    <a:pt x="548" y="421"/>
                    <a:pt x="550" y="421"/>
                    <a:pt x="549" y="422"/>
                  </a:cubicBezTo>
                  <a:cubicBezTo>
                    <a:pt x="548" y="422"/>
                    <a:pt x="548" y="422"/>
                    <a:pt x="548" y="422"/>
                  </a:cubicBezTo>
                  <a:cubicBezTo>
                    <a:pt x="548" y="423"/>
                    <a:pt x="547" y="423"/>
                    <a:pt x="547" y="423"/>
                  </a:cubicBezTo>
                  <a:cubicBezTo>
                    <a:pt x="547" y="423"/>
                    <a:pt x="546" y="424"/>
                    <a:pt x="545" y="424"/>
                  </a:cubicBezTo>
                  <a:cubicBezTo>
                    <a:pt x="545" y="424"/>
                    <a:pt x="544" y="425"/>
                    <a:pt x="544" y="425"/>
                  </a:cubicBezTo>
                  <a:cubicBezTo>
                    <a:pt x="544" y="426"/>
                    <a:pt x="545" y="426"/>
                    <a:pt x="545" y="426"/>
                  </a:cubicBezTo>
                  <a:cubicBezTo>
                    <a:pt x="546" y="426"/>
                    <a:pt x="546" y="426"/>
                    <a:pt x="546" y="425"/>
                  </a:cubicBezTo>
                  <a:cubicBezTo>
                    <a:pt x="547" y="425"/>
                    <a:pt x="548" y="424"/>
                    <a:pt x="549" y="425"/>
                  </a:cubicBezTo>
                  <a:cubicBezTo>
                    <a:pt x="549" y="425"/>
                    <a:pt x="550" y="424"/>
                    <a:pt x="550" y="424"/>
                  </a:cubicBezTo>
                  <a:cubicBezTo>
                    <a:pt x="551" y="424"/>
                    <a:pt x="552" y="423"/>
                    <a:pt x="552" y="423"/>
                  </a:cubicBezTo>
                  <a:cubicBezTo>
                    <a:pt x="553" y="423"/>
                    <a:pt x="553" y="423"/>
                    <a:pt x="553" y="423"/>
                  </a:cubicBezTo>
                  <a:cubicBezTo>
                    <a:pt x="553" y="422"/>
                    <a:pt x="554" y="422"/>
                    <a:pt x="554" y="422"/>
                  </a:cubicBezTo>
                  <a:cubicBezTo>
                    <a:pt x="555" y="421"/>
                    <a:pt x="555" y="421"/>
                    <a:pt x="555" y="421"/>
                  </a:cubicBezTo>
                  <a:cubicBezTo>
                    <a:pt x="554" y="421"/>
                    <a:pt x="554" y="420"/>
                    <a:pt x="554" y="420"/>
                  </a:cubicBezTo>
                  <a:cubicBezTo>
                    <a:pt x="553" y="420"/>
                    <a:pt x="552" y="420"/>
                    <a:pt x="552" y="419"/>
                  </a:cubicBezTo>
                  <a:cubicBezTo>
                    <a:pt x="552" y="419"/>
                    <a:pt x="552" y="419"/>
                    <a:pt x="552" y="419"/>
                  </a:cubicBezTo>
                  <a:cubicBezTo>
                    <a:pt x="551" y="419"/>
                    <a:pt x="550" y="419"/>
                    <a:pt x="550" y="419"/>
                  </a:cubicBezTo>
                  <a:cubicBezTo>
                    <a:pt x="550" y="418"/>
                    <a:pt x="551" y="417"/>
                    <a:pt x="551" y="417"/>
                  </a:cubicBezTo>
                  <a:cubicBezTo>
                    <a:pt x="552" y="417"/>
                    <a:pt x="552" y="417"/>
                    <a:pt x="553" y="417"/>
                  </a:cubicBezTo>
                  <a:cubicBezTo>
                    <a:pt x="553" y="416"/>
                    <a:pt x="553" y="416"/>
                    <a:pt x="554" y="416"/>
                  </a:cubicBezTo>
                  <a:cubicBezTo>
                    <a:pt x="554" y="416"/>
                    <a:pt x="554" y="416"/>
                    <a:pt x="554" y="416"/>
                  </a:cubicBezTo>
                  <a:cubicBezTo>
                    <a:pt x="554" y="416"/>
                    <a:pt x="555" y="417"/>
                    <a:pt x="556" y="417"/>
                  </a:cubicBezTo>
                  <a:cubicBezTo>
                    <a:pt x="556" y="417"/>
                    <a:pt x="557" y="417"/>
                    <a:pt x="557" y="417"/>
                  </a:cubicBezTo>
                  <a:cubicBezTo>
                    <a:pt x="557" y="417"/>
                    <a:pt x="557" y="416"/>
                    <a:pt x="557" y="416"/>
                  </a:cubicBezTo>
                  <a:cubicBezTo>
                    <a:pt x="557" y="415"/>
                    <a:pt x="558" y="415"/>
                    <a:pt x="558" y="415"/>
                  </a:cubicBezTo>
                  <a:close/>
                  <a:moveTo>
                    <a:pt x="562" y="412"/>
                  </a:moveTo>
                  <a:cubicBezTo>
                    <a:pt x="562" y="411"/>
                    <a:pt x="563" y="410"/>
                    <a:pt x="561" y="410"/>
                  </a:cubicBezTo>
                  <a:cubicBezTo>
                    <a:pt x="561" y="410"/>
                    <a:pt x="560" y="410"/>
                    <a:pt x="560" y="411"/>
                  </a:cubicBezTo>
                  <a:cubicBezTo>
                    <a:pt x="560" y="411"/>
                    <a:pt x="559" y="410"/>
                    <a:pt x="559" y="410"/>
                  </a:cubicBezTo>
                  <a:cubicBezTo>
                    <a:pt x="558" y="410"/>
                    <a:pt x="558" y="411"/>
                    <a:pt x="558" y="411"/>
                  </a:cubicBezTo>
                  <a:cubicBezTo>
                    <a:pt x="558" y="412"/>
                    <a:pt x="558" y="412"/>
                    <a:pt x="558" y="412"/>
                  </a:cubicBezTo>
                  <a:cubicBezTo>
                    <a:pt x="558" y="413"/>
                    <a:pt x="558" y="413"/>
                    <a:pt x="558" y="413"/>
                  </a:cubicBezTo>
                  <a:cubicBezTo>
                    <a:pt x="558" y="413"/>
                    <a:pt x="559" y="413"/>
                    <a:pt x="559" y="413"/>
                  </a:cubicBezTo>
                  <a:cubicBezTo>
                    <a:pt x="560" y="413"/>
                    <a:pt x="560" y="414"/>
                    <a:pt x="560" y="414"/>
                  </a:cubicBezTo>
                  <a:cubicBezTo>
                    <a:pt x="560" y="414"/>
                    <a:pt x="560" y="415"/>
                    <a:pt x="560" y="415"/>
                  </a:cubicBezTo>
                  <a:cubicBezTo>
                    <a:pt x="560" y="415"/>
                    <a:pt x="560" y="415"/>
                    <a:pt x="560" y="415"/>
                  </a:cubicBezTo>
                  <a:cubicBezTo>
                    <a:pt x="560" y="415"/>
                    <a:pt x="560" y="415"/>
                    <a:pt x="560" y="415"/>
                  </a:cubicBezTo>
                  <a:cubicBezTo>
                    <a:pt x="560" y="415"/>
                    <a:pt x="560" y="415"/>
                    <a:pt x="560" y="415"/>
                  </a:cubicBezTo>
                  <a:cubicBezTo>
                    <a:pt x="560" y="415"/>
                    <a:pt x="560" y="415"/>
                    <a:pt x="560" y="415"/>
                  </a:cubicBezTo>
                  <a:cubicBezTo>
                    <a:pt x="560" y="415"/>
                    <a:pt x="560" y="415"/>
                    <a:pt x="560" y="415"/>
                  </a:cubicBezTo>
                  <a:cubicBezTo>
                    <a:pt x="560" y="416"/>
                    <a:pt x="560" y="416"/>
                    <a:pt x="560" y="416"/>
                  </a:cubicBezTo>
                  <a:cubicBezTo>
                    <a:pt x="560" y="416"/>
                    <a:pt x="560" y="416"/>
                    <a:pt x="560" y="416"/>
                  </a:cubicBezTo>
                  <a:cubicBezTo>
                    <a:pt x="561" y="416"/>
                    <a:pt x="561" y="415"/>
                    <a:pt x="561" y="415"/>
                  </a:cubicBezTo>
                  <a:cubicBezTo>
                    <a:pt x="561" y="415"/>
                    <a:pt x="561" y="414"/>
                    <a:pt x="562" y="414"/>
                  </a:cubicBezTo>
                  <a:cubicBezTo>
                    <a:pt x="562" y="413"/>
                    <a:pt x="563" y="413"/>
                    <a:pt x="562" y="412"/>
                  </a:cubicBezTo>
                  <a:close/>
                  <a:moveTo>
                    <a:pt x="563" y="407"/>
                  </a:moveTo>
                  <a:cubicBezTo>
                    <a:pt x="563" y="407"/>
                    <a:pt x="563" y="407"/>
                    <a:pt x="563" y="407"/>
                  </a:cubicBezTo>
                  <a:cubicBezTo>
                    <a:pt x="562" y="407"/>
                    <a:pt x="562" y="406"/>
                    <a:pt x="561" y="406"/>
                  </a:cubicBezTo>
                  <a:cubicBezTo>
                    <a:pt x="561" y="406"/>
                    <a:pt x="561" y="406"/>
                    <a:pt x="561" y="406"/>
                  </a:cubicBezTo>
                  <a:cubicBezTo>
                    <a:pt x="562" y="405"/>
                    <a:pt x="563" y="405"/>
                    <a:pt x="563" y="404"/>
                  </a:cubicBezTo>
                  <a:cubicBezTo>
                    <a:pt x="563" y="402"/>
                    <a:pt x="562" y="401"/>
                    <a:pt x="561" y="399"/>
                  </a:cubicBezTo>
                  <a:cubicBezTo>
                    <a:pt x="561" y="399"/>
                    <a:pt x="561" y="399"/>
                    <a:pt x="561" y="400"/>
                  </a:cubicBezTo>
                  <a:cubicBezTo>
                    <a:pt x="560" y="400"/>
                    <a:pt x="560" y="400"/>
                    <a:pt x="560" y="400"/>
                  </a:cubicBezTo>
                  <a:cubicBezTo>
                    <a:pt x="560" y="400"/>
                    <a:pt x="561" y="402"/>
                    <a:pt x="560" y="401"/>
                  </a:cubicBezTo>
                  <a:cubicBezTo>
                    <a:pt x="559" y="401"/>
                    <a:pt x="559" y="400"/>
                    <a:pt x="558" y="400"/>
                  </a:cubicBezTo>
                  <a:cubicBezTo>
                    <a:pt x="558" y="400"/>
                    <a:pt x="558" y="400"/>
                    <a:pt x="558" y="400"/>
                  </a:cubicBezTo>
                  <a:cubicBezTo>
                    <a:pt x="557" y="400"/>
                    <a:pt x="558" y="401"/>
                    <a:pt x="558" y="401"/>
                  </a:cubicBezTo>
                  <a:cubicBezTo>
                    <a:pt x="558" y="402"/>
                    <a:pt x="558" y="403"/>
                    <a:pt x="558" y="404"/>
                  </a:cubicBezTo>
                  <a:cubicBezTo>
                    <a:pt x="557" y="405"/>
                    <a:pt x="559" y="405"/>
                    <a:pt x="558" y="406"/>
                  </a:cubicBezTo>
                  <a:cubicBezTo>
                    <a:pt x="558" y="406"/>
                    <a:pt x="557" y="406"/>
                    <a:pt x="557" y="407"/>
                  </a:cubicBezTo>
                  <a:cubicBezTo>
                    <a:pt x="557" y="407"/>
                    <a:pt x="556" y="407"/>
                    <a:pt x="555" y="407"/>
                  </a:cubicBezTo>
                  <a:cubicBezTo>
                    <a:pt x="555" y="407"/>
                    <a:pt x="555" y="407"/>
                    <a:pt x="555" y="407"/>
                  </a:cubicBezTo>
                  <a:cubicBezTo>
                    <a:pt x="556" y="408"/>
                    <a:pt x="556" y="408"/>
                    <a:pt x="557" y="407"/>
                  </a:cubicBezTo>
                  <a:cubicBezTo>
                    <a:pt x="558" y="407"/>
                    <a:pt x="558" y="407"/>
                    <a:pt x="559" y="407"/>
                  </a:cubicBezTo>
                  <a:cubicBezTo>
                    <a:pt x="559" y="407"/>
                    <a:pt x="559" y="407"/>
                    <a:pt x="559" y="407"/>
                  </a:cubicBezTo>
                  <a:cubicBezTo>
                    <a:pt x="560" y="406"/>
                    <a:pt x="561" y="407"/>
                    <a:pt x="561" y="407"/>
                  </a:cubicBezTo>
                  <a:cubicBezTo>
                    <a:pt x="562" y="408"/>
                    <a:pt x="562" y="408"/>
                    <a:pt x="563" y="408"/>
                  </a:cubicBezTo>
                  <a:cubicBezTo>
                    <a:pt x="563" y="408"/>
                    <a:pt x="563" y="408"/>
                    <a:pt x="563" y="407"/>
                  </a:cubicBezTo>
                  <a:cubicBezTo>
                    <a:pt x="563" y="407"/>
                    <a:pt x="563" y="407"/>
                    <a:pt x="563" y="407"/>
                  </a:cubicBezTo>
                  <a:close/>
                  <a:moveTo>
                    <a:pt x="558" y="394"/>
                  </a:moveTo>
                  <a:cubicBezTo>
                    <a:pt x="558" y="394"/>
                    <a:pt x="558" y="394"/>
                    <a:pt x="558" y="394"/>
                  </a:cubicBezTo>
                  <a:cubicBezTo>
                    <a:pt x="558" y="395"/>
                    <a:pt x="559" y="395"/>
                    <a:pt x="559" y="395"/>
                  </a:cubicBezTo>
                  <a:cubicBezTo>
                    <a:pt x="559" y="396"/>
                    <a:pt x="559" y="396"/>
                    <a:pt x="559" y="397"/>
                  </a:cubicBezTo>
                  <a:cubicBezTo>
                    <a:pt x="559" y="397"/>
                    <a:pt x="560" y="398"/>
                    <a:pt x="561" y="397"/>
                  </a:cubicBezTo>
                  <a:cubicBezTo>
                    <a:pt x="561" y="397"/>
                    <a:pt x="561" y="396"/>
                    <a:pt x="561" y="396"/>
                  </a:cubicBezTo>
                  <a:cubicBezTo>
                    <a:pt x="561" y="396"/>
                    <a:pt x="561" y="395"/>
                    <a:pt x="560" y="395"/>
                  </a:cubicBezTo>
                  <a:cubicBezTo>
                    <a:pt x="560" y="394"/>
                    <a:pt x="560" y="394"/>
                    <a:pt x="559" y="393"/>
                  </a:cubicBezTo>
                  <a:cubicBezTo>
                    <a:pt x="558" y="393"/>
                    <a:pt x="558" y="394"/>
                    <a:pt x="558" y="394"/>
                  </a:cubicBezTo>
                  <a:close/>
                  <a:moveTo>
                    <a:pt x="560" y="387"/>
                  </a:moveTo>
                  <a:cubicBezTo>
                    <a:pt x="560" y="387"/>
                    <a:pt x="560" y="387"/>
                    <a:pt x="560" y="387"/>
                  </a:cubicBezTo>
                  <a:cubicBezTo>
                    <a:pt x="559" y="387"/>
                    <a:pt x="559" y="387"/>
                    <a:pt x="558" y="386"/>
                  </a:cubicBezTo>
                  <a:cubicBezTo>
                    <a:pt x="558" y="385"/>
                    <a:pt x="557" y="385"/>
                    <a:pt x="556" y="385"/>
                  </a:cubicBezTo>
                  <a:cubicBezTo>
                    <a:pt x="556" y="385"/>
                    <a:pt x="556" y="385"/>
                    <a:pt x="556" y="385"/>
                  </a:cubicBezTo>
                  <a:cubicBezTo>
                    <a:pt x="555" y="386"/>
                    <a:pt x="555" y="387"/>
                    <a:pt x="556" y="388"/>
                  </a:cubicBezTo>
                  <a:cubicBezTo>
                    <a:pt x="557" y="388"/>
                    <a:pt x="556" y="390"/>
                    <a:pt x="556" y="390"/>
                  </a:cubicBezTo>
                  <a:cubicBezTo>
                    <a:pt x="557" y="391"/>
                    <a:pt x="557" y="391"/>
                    <a:pt x="558" y="391"/>
                  </a:cubicBezTo>
                  <a:cubicBezTo>
                    <a:pt x="559" y="391"/>
                    <a:pt x="559" y="392"/>
                    <a:pt x="560" y="392"/>
                  </a:cubicBezTo>
                  <a:cubicBezTo>
                    <a:pt x="560" y="392"/>
                    <a:pt x="562" y="391"/>
                    <a:pt x="562" y="392"/>
                  </a:cubicBezTo>
                  <a:cubicBezTo>
                    <a:pt x="562" y="392"/>
                    <a:pt x="561" y="392"/>
                    <a:pt x="562" y="392"/>
                  </a:cubicBezTo>
                  <a:cubicBezTo>
                    <a:pt x="562" y="393"/>
                    <a:pt x="563" y="394"/>
                    <a:pt x="564" y="394"/>
                  </a:cubicBezTo>
                  <a:cubicBezTo>
                    <a:pt x="564" y="395"/>
                    <a:pt x="565" y="395"/>
                    <a:pt x="566" y="396"/>
                  </a:cubicBezTo>
                  <a:cubicBezTo>
                    <a:pt x="566" y="396"/>
                    <a:pt x="566" y="396"/>
                    <a:pt x="566" y="396"/>
                  </a:cubicBezTo>
                  <a:cubicBezTo>
                    <a:pt x="566" y="396"/>
                    <a:pt x="566" y="396"/>
                    <a:pt x="566" y="396"/>
                  </a:cubicBezTo>
                  <a:cubicBezTo>
                    <a:pt x="566" y="396"/>
                    <a:pt x="566" y="396"/>
                    <a:pt x="566" y="396"/>
                  </a:cubicBezTo>
                  <a:cubicBezTo>
                    <a:pt x="566" y="396"/>
                    <a:pt x="566" y="396"/>
                    <a:pt x="566" y="396"/>
                  </a:cubicBezTo>
                  <a:cubicBezTo>
                    <a:pt x="567" y="396"/>
                    <a:pt x="567" y="395"/>
                    <a:pt x="567" y="395"/>
                  </a:cubicBezTo>
                  <a:cubicBezTo>
                    <a:pt x="567" y="395"/>
                    <a:pt x="566" y="395"/>
                    <a:pt x="566" y="395"/>
                  </a:cubicBezTo>
                  <a:cubicBezTo>
                    <a:pt x="566" y="395"/>
                    <a:pt x="566" y="395"/>
                    <a:pt x="566" y="395"/>
                  </a:cubicBezTo>
                  <a:cubicBezTo>
                    <a:pt x="565" y="394"/>
                    <a:pt x="565" y="394"/>
                    <a:pt x="564" y="394"/>
                  </a:cubicBezTo>
                  <a:cubicBezTo>
                    <a:pt x="564" y="393"/>
                    <a:pt x="564" y="393"/>
                    <a:pt x="564" y="392"/>
                  </a:cubicBezTo>
                  <a:cubicBezTo>
                    <a:pt x="564" y="391"/>
                    <a:pt x="565" y="391"/>
                    <a:pt x="564" y="390"/>
                  </a:cubicBezTo>
                  <a:cubicBezTo>
                    <a:pt x="564" y="390"/>
                    <a:pt x="564" y="390"/>
                    <a:pt x="564" y="390"/>
                  </a:cubicBezTo>
                  <a:cubicBezTo>
                    <a:pt x="564" y="389"/>
                    <a:pt x="564" y="389"/>
                    <a:pt x="564" y="388"/>
                  </a:cubicBezTo>
                  <a:cubicBezTo>
                    <a:pt x="564" y="388"/>
                    <a:pt x="564" y="387"/>
                    <a:pt x="563" y="387"/>
                  </a:cubicBezTo>
                  <a:cubicBezTo>
                    <a:pt x="562" y="387"/>
                    <a:pt x="561" y="388"/>
                    <a:pt x="560" y="387"/>
                  </a:cubicBezTo>
                  <a:close/>
                  <a:moveTo>
                    <a:pt x="555" y="376"/>
                  </a:moveTo>
                  <a:cubicBezTo>
                    <a:pt x="555" y="376"/>
                    <a:pt x="555" y="376"/>
                    <a:pt x="555" y="376"/>
                  </a:cubicBezTo>
                  <a:cubicBezTo>
                    <a:pt x="555" y="376"/>
                    <a:pt x="556" y="376"/>
                    <a:pt x="556" y="376"/>
                  </a:cubicBezTo>
                  <a:cubicBezTo>
                    <a:pt x="557" y="376"/>
                    <a:pt x="559" y="375"/>
                    <a:pt x="559" y="376"/>
                  </a:cubicBezTo>
                  <a:cubicBezTo>
                    <a:pt x="559" y="376"/>
                    <a:pt x="559" y="376"/>
                    <a:pt x="559" y="376"/>
                  </a:cubicBezTo>
                  <a:cubicBezTo>
                    <a:pt x="559" y="376"/>
                    <a:pt x="560" y="377"/>
                    <a:pt x="560" y="377"/>
                  </a:cubicBezTo>
                  <a:cubicBezTo>
                    <a:pt x="561" y="377"/>
                    <a:pt x="561" y="378"/>
                    <a:pt x="562" y="378"/>
                  </a:cubicBezTo>
                  <a:cubicBezTo>
                    <a:pt x="562" y="378"/>
                    <a:pt x="562" y="378"/>
                    <a:pt x="562" y="378"/>
                  </a:cubicBezTo>
                  <a:cubicBezTo>
                    <a:pt x="562" y="377"/>
                    <a:pt x="561" y="376"/>
                    <a:pt x="561" y="375"/>
                  </a:cubicBezTo>
                  <a:cubicBezTo>
                    <a:pt x="562" y="375"/>
                    <a:pt x="562" y="375"/>
                    <a:pt x="562" y="374"/>
                  </a:cubicBezTo>
                  <a:cubicBezTo>
                    <a:pt x="563" y="374"/>
                    <a:pt x="562" y="373"/>
                    <a:pt x="563" y="373"/>
                  </a:cubicBezTo>
                  <a:cubicBezTo>
                    <a:pt x="563" y="373"/>
                    <a:pt x="562" y="373"/>
                    <a:pt x="562" y="373"/>
                  </a:cubicBezTo>
                  <a:cubicBezTo>
                    <a:pt x="561" y="373"/>
                    <a:pt x="561" y="372"/>
                    <a:pt x="561" y="371"/>
                  </a:cubicBezTo>
                  <a:cubicBezTo>
                    <a:pt x="561" y="371"/>
                    <a:pt x="561" y="370"/>
                    <a:pt x="561" y="371"/>
                  </a:cubicBezTo>
                  <a:cubicBezTo>
                    <a:pt x="560" y="371"/>
                    <a:pt x="560" y="371"/>
                    <a:pt x="560" y="371"/>
                  </a:cubicBezTo>
                  <a:cubicBezTo>
                    <a:pt x="560" y="372"/>
                    <a:pt x="560" y="372"/>
                    <a:pt x="560" y="372"/>
                  </a:cubicBezTo>
                  <a:cubicBezTo>
                    <a:pt x="560" y="373"/>
                    <a:pt x="560" y="373"/>
                    <a:pt x="560" y="374"/>
                  </a:cubicBezTo>
                  <a:cubicBezTo>
                    <a:pt x="559" y="375"/>
                    <a:pt x="558" y="375"/>
                    <a:pt x="557" y="375"/>
                  </a:cubicBezTo>
                  <a:cubicBezTo>
                    <a:pt x="557" y="374"/>
                    <a:pt x="555" y="375"/>
                    <a:pt x="555" y="375"/>
                  </a:cubicBezTo>
                  <a:cubicBezTo>
                    <a:pt x="554" y="375"/>
                    <a:pt x="554" y="375"/>
                    <a:pt x="555" y="376"/>
                  </a:cubicBezTo>
                  <a:close/>
                  <a:moveTo>
                    <a:pt x="549" y="391"/>
                  </a:moveTo>
                  <a:cubicBezTo>
                    <a:pt x="548" y="390"/>
                    <a:pt x="548" y="390"/>
                    <a:pt x="547" y="390"/>
                  </a:cubicBezTo>
                  <a:cubicBezTo>
                    <a:pt x="547" y="389"/>
                    <a:pt x="546" y="389"/>
                    <a:pt x="546" y="389"/>
                  </a:cubicBezTo>
                  <a:cubicBezTo>
                    <a:pt x="546" y="388"/>
                    <a:pt x="546" y="388"/>
                    <a:pt x="546" y="388"/>
                  </a:cubicBezTo>
                  <a:cubicBezTo>
                    <a:pt x="546" y="387"/>
                    <a:pt x="545" y="387"/>
                    <a:pt x="545" y="388"/>
                  </a:cubicBezTo>
                  <a:cubicBezTo>
                    <a:pt x="545" y="388"/>
                    <a:pt x="545" y="388"/>
                    <a:pt x="545" y="388"/>
                  </a:cubicBezTo>
                  <a:cubicBezTo>
                    <a:pt x="545" y="389"/>
                    <a:pt x="546" y="389"/>
                    <a:pt x="546" y="390"/>
                  </a:cubicBezTo>
                  <a:cubicBezTo>
                    <a:pt x="546" y="391"/>
                    <a:pt x="546" y="391"/>
                    <a:pt x="547" y="391"/>
                  </a:cubicBezTo>
                  <a:cubicBezTo>
                    <a:pt x="547" y="392"/>
                    <a:pt x="548" y="393"/>
                    <a:pt x="547" y="393"/>
                  </a:cubicBezTo>
                  <a:cubicBezTo>
                    <a:pt x="547" y="393"/>
                    <a:pt x="545" y="393"/>
                    <a:pt x="545" y="392"/>
                  </a:cubicBezTo>
                  <a:cubicBezTo>
                    <a:pt x="545" y="392"/>
                    <a:pt x="545" y="392"/>
                    <a:pt x="545" y="392"/>
                  </a:cubicBezTo>
                  <a:cubicBezTo>
                    <a:pt x="544" y="392"/>
                    <a:pt x="544" y="392"/>
                    <a:pt x="544" y="393"/>
                  </a:cubicBezTo>
                  <a:cubicBezTo>
                    <a:pt x="543" y="394"/>
                    <a:pt x="542" y="393"/>
                    <a:pt x="542" y="392"/>
                  </a:cubicBezTo>
                  <a:cubicBezTo>
                    <a:pt x="540" y="391"/>
                    <a:pt x="542" y="391"/>
                    <a:pt x="542" y="390"/>
                  </a:cubicBezTo>
                  <a:cubicBezTo>
                    <a:pt x="542" y="389"/>
                    <a:pt x="542" y="389"/>
                    <a:pt x="542" y="389"/>
                  </a:cubicBezTo>
                  <a:cubicBezTo>
                    <a:pt x="542" y="388"/>
                    <a:pt x="541" y="388"/>
                    <a:pt x="541" y="388"/>
                  </a:cubicBezTo>
                  <a:cubicBezTo>
                    <a:pt x="541" y="388"/>
                    <a:pt x="541" y="388"/>
                    <a:pt x="541" y="387"/>
                  </a:cubicBezTo>
                  <a:cubicBezTo>
                    <a:pt x="541" y="387"/>
                    <a:pt x="540" y="387"/>
                    <a:pt x="540" y="386"/>
                  </a:cubicBezTo>
                  <a:cubicBezTo>
                    <a:pt x="540" y="386"/>
                    <a:pt x="540" y="386"/>
                    <a:pt x="540" y="386"/>
                  </a:cubicBezTo>
                  <a:cubicBezTo>
                    <a:pt x="540" y="386"/>
                    <a:pt x="540" y="386"/>
                    <a:pt x="540" y="386"/>
                  </a:cubicBezTo>
                  <a:cubicBezTo>
                    <a:pt x="540" y="386"/>
                    <a:pt x="540" y="386"/>
                    <a:pt x="540" y="386"/>
                  </a:cubicBezTo>
                  <a:cubicBezTo>
                    <a:pt x="540" y="385"/>
                    <a:pt x="539" y="384"/>
                    <a:pt x="539" y="385"/>
                  </a:cubicBezTo>
                  <a:cubicBezTo>
                    <a:pt x="538" y="385"/>
                    <a:pt x="538" y="385"/>
                    <a:pt x="538" y="385"/>
                  </a:cubicBezTo>
                  <a:cubicBezTo>
                    <a:pt x="539" y="385"/>
                    <a:pt x="539" y="385"/>
                    <a:pt x="539" y="386"/>
                  </a:cubicBezTo>
                  <a:cubicBezTo>
                    <a:pt x="539" y="386"/>
                    <a:pt x="539" y="386"/>
                    <a:pt x="539" y="386"/>
                  </a:cubicBezTo>
                  <a:cubicBezTo>
                    <a:pt x="539" y="386"/>
                    <a:pt x="539" y="386"/>
                    <a:pt x="539" y="386"/>
                  </a:cubicBezTo>
                  <a:cubicBezTo>
                    <a:pt x="539" y="387"/>
                    <a:pt x="539" y="387"/>
                    <a:pt x="539" y="388"/>
                  </a:cubicBezTo>
                  <a:cubicBezTo>
                    <a:pt x="539" y="388"/>
                    <a:pt x="539" y="388"/>
                    <a:pt x="539" y="389"/>
                  </a:cubicBezTo>
                  <a:cubicBezTo>
                    <a:pt x="539" y="389"/>
                    <a:pt x="539" y="389"/>
                    <a:pt x="539" y="389"/>
                  </a:cubicBezTo>
                  <a:cubicBezTo>
                    <a:pt x="539" y="389"/>
                    <a:pt x="539" y="389"/>
                    <a:pt x="539" y="389"/>
                  </a:cubicBezTo>
                  <a:cubicBezTo>
                    <a:pt x="540" y="390"/>
                    <a:pt x="540" y="391"/>
                    <a:pt x="539" y="391"/>
                  </a:cubicBezTo>
                  <a:cubicBezTo>
                    <a:pt x="539" y="392"/>
                    <a:pt x="539" y="392"/>
                    <a:pt x="539" y="393"/>
                  </a:cubicBezTo>
                  <a:cubicBezTo>
                    <a:pt x="540" y="393"/>
                    <a:pt x="540" y="393"/>
                    <a:pt x="540" y="393"/>
                  </a:cubicBezTo>
                  <a:cubicBezTo>
                    <a:pt x="540" y="393"/>
                    <a:pt x="541" y="394"/>
                    <a:pt x="541" y="394"/>
                  </a:cubicBezTo>
                  <a:cubicBezTo>
                    <a:pt x="541" y="394"/>
                    <a:pt x="542" y="394"/>
                    <a:pt x="542" y="394"/>
                  </a:cubicBezTo>
                  <a:cubicBezTo>
                    <a:pt x="542" y="394"/>
                    <a:pt x="542" y="395"/>
                    <a:pt x="543" y="395"/>
                  </a:cubicBezTo>
                  <a:cubicBezTo>
                    <a:pt x="543" y="396"/>
                    <a:pt x="543" y="396"/>
                    <a:pt x="544" y="397"/>
                  </a:cubicBezTo>
                  <a:cubicBezTo>
                    <a:pt x="544" y="397"/>
                    <a:pt x="544" y="397"/>
                    <a:pt x="544" y="398"/>
                  </a:cubicBezTo>
                  <a:cubicBezTo>
                    <a:pt x="545" y="398"/>
                    <a:pt x="545" y="399"/>
                    <a:pt x="546" y="399"/>
                  </a:cubicBezTo>
                  <a:cubicBezTo>
                    <a:pt x="546" y="399"/>
                    <a:pt x="547" y="399"/>
                    <a:pt x="547" y="399"/>
                  </a:cubicBezTo>
                  <a:cubicBezTo>
                    <a:pt x="547" y="399"/>
                    <a:pt x="547" y="400"/>
                    <a:pt x="547" y="400"/>
                  </a:cubicBezTo>
                  <a:cubicBezTo>
                    <a:pt x="547" y="400"/>
                    <a:pt x="548" y="401"/>
                    <a:pt x="548" y="402"/>
                  </a:cubicBezTo>
                  <a:cubicBezTo>
                    <a:pt x="548" y="402"/>
                    <a:pt x="549" y="402"/>
                    <a:pt x="549" y="402"/>
                  </a:cubicBezTo>
                  <a:cubicBezTo>
                    <a:pt x="549" y="402"/>
                    <a:pt x="550" y="402"/>
                    <a:pt x="551" y="402"/>
                  </a:cubicBezTo>
                  <a:cubicBezTo>
                    <a:pt x="551" y="402"/>
                    <a:pt x="552" y="401"/>
                    <a:pt x="552" y="401"/>
                  </a:cubicBezTo>
                  <a:cubicBezTo>
                    <a:pt x="552" y="401"/>
                    <a:pt x="553" y="401"/>
                    <a:pt x="554" y="401"/>
                  </a:cubicBezTo>
                  <a:cubicBezTo>
                    <a:pt x="554" y="401"/>
                    <a:pt x="554" y="401"/>
                    <a:pt x="554" y="401"/>
                  </a:cubicBezTo>
                  <a:cubicBezTo>
                    <a:pt x="554" y="401"/>
                    <a:pt x="554" y="401"/>
                    <a:pt x="554" y="401"/>
                  </a:cubicBezTo>
                  <a:cubicBezTo>
                    <a:pt x="554" y="400"/>
                    <a:pt x="554" y="399"/>
                    <a:pt x="555" y="399"/>
                  </a:cubicBezTo>
                  <a:cubicBezTo>
                    <a:pt x="555" y="398"/>
                    <a:pt x="556" y="399"/>
                    <a:pt x="557" y="398"/>
                  </a:cubicBezTo>
                  <a:cubicBezTo>
                    <a:pt x="557" y="398"/>
                    <a:pt x="557" y="397"/>
                    <a:pt x="557" y="396"/>
                  </a:cubicBezTo>
                  <a:cubicBezTo>
                    <a:pt x="557" y="396"/>
                    <a:pt x="557" y="396"/>
                    <a:pt x="557" y="396"/>
                  </a:cubicBezTo>
                  <a:cubicBezTo>
                    <a:pt x="556" y="396"/>
                    <a:pt x="556" y="396"/>
                    <a:pt x="555" y="397"/>
                  </a:cubicBezTo>
                  <a:cubicBezTo>
                    <a:pt x="555" y="397"/>
                    <a:pt x="555" y="398"/>
                    <a:pt x="554" y="398"/>
                  </a:cubicBezTo>
                  <a:cubicBezTo>
                    <a:pt x="554" y="398"/>
                    <a:pt x="554" y="398"/>
                    <a:pt x="554" y="398"/>
                  </a:cubicBezTo>
                  <a:cubicBezTo>
                    <a:pt x="554" y="397"/>
                    <a:pt x="553" y="397"/>
                    <a:pt x="553" y="396"/>
                  </a:cubicBezTo>
                  <a:cubicBezTo>
                    <a:pt x="553" y="396"/>
                    <a:pt x="554" y="395"/>
                    <a:pt x="553" y="395"/>
                  </a:cubicBezTo>
                  <a:cubicBezTo>
                    <a:pt x="551" y="395"/>
                    <a:pt x="552" y="397"/>
                    <a:pt x="551" y="397"/>
                  </a:cubicBezTo>
                  <a:cubicBezTo>
                    <a:pt x="551" y="397"/>
                    <a:pt x="551" y="397"/>
                    <a:pt x="551" y="397"/>
                  </a:cubicBezTo>
                  <a:cubicBezTo>
                    <a:pt x="551" y="397"/>
                    <a:pt x="551" y="398"/>
                    <a:pt x="551" y="398"/>
                  </a:cubicBezTo>
                  <a:cubicBezTo>
                    <a:pt x="551" y="398"/>
                    <a:pt x="551" y="399"/>
                    <a:pt x="551" y="399"/>
                  </a:cubicBezTo>
                  <a:cubicBezTo>
                    <a:pt x="552" y="399"/>
                    <a:pt x="552" y="401"/>
                    <a:pt x="551" y="400"/>
                  </a:cubicBezTo>
                  <a:cubicBezTo>
                    <a:pt x="550" y="400"/>
                    <a:pt x="549" y="400"/>
                    <a:pt x="549" y="399"/>
                  </a:cubicBezTo>
                  <a:cubicBezTo>
                    <a:pt x="548" y="399"/>
                    <a:pt x="548" y="398"/>
                    <a:pt x="547" y="398"/>
                  </a:cubicBezTo>
                  <a:cubicBezTo>
                    <a:pt x="546" y="398"/>
                    <a:pt x="545" y="396"/>
                    <a:pt x="546" y="396"/>
                  </a:cubicBezTo>
                  <a:cubicBezTo>
                    <a:pt x="546" y="395"/>
                    <a:pt x="547" y="396"/>
                    <a:pt x="547" y="396"/>
                  </a:cubicBezTo>
                  <a:cubicBezTo>
                    <a:pt x="547" y="396"/>
                    <a:pt x="547" y="396"/>
                    <a:pt x="548" y="396"/>
                  </a:cubicBezTo>
                  <a:cubicBezTo>
                    <a:pt x="548" y="395"/>
                    <a:pt x="548" y="395"/>
                    <a:pt x="548" y="395"/>
                  </a:cubicBezTo>
                  <a:cubicBezTo>
                    <a:pt x="548" y="394"/>
                    <a:pt x="549" y="394"/>
                    <a:pt x="549" y="393"/>
                  </a:cubicBezTo>
                  <a:cubicBezTo>
                    <a:pt x="549" y="392"/>
                    <a:pt x="549" y="391"/>
                    <a:pt x="549" y="391"/>
                  </a:cubicBezTo>
                  <a:close/>
                  <a:moveTo>
                    <a:pt x="535" y="292"/>
                  </a:moveTo>
                  <a:cubicBezTo>
                    <a:pt x="535" y="292"/>
                    <a:pt x="535" y="293"/>
                    <a:pt x="535" y="293"/>
                  </a:cubicBezTo>
                  <a:cubicBezTo>
                    <a:pt x="536" y="293"/>
                    <a:pt x="537" y="293"/>
                    <a:pt x="537" y="292"/>
                  </a:cubicBezTo>
                  <a:cubicBezTo>
                    <a:pt x="538" y="292"/>
                    <a:pt x="538" y="292"/>
                    <a:pt x="538" y="292"/>
                  </a:cubicBezTo>
                  <a:cubicBezTo>
                    <a:pt x="539" y="292"/>
                    <a:pt x="539" y="292"/>
                    <a:pt x="539" y="293"/>
                  </a:cubicBezTo>
                  <a:cubicBezTo>
                    <a:pt x="539" y="293"/>
                    <a:pt x="538" y="294"/>
                    <a:pt x="539" y="295"/>
                  </a:cubicBezTo>
                  <a:cubicBezTo>
                    <a:pt x="539" y="295"/>
                    <a:pt x="540" y="295"/>
                    <a:pt x="541" y="295"/>
                  </a:cubicBezTo>
                  <a:cubicBezTo>
                    <a:pt x="541" y="295"/>
                    <a:pt x="541" y="295"/>
                    <a:pt x="541" y="295"/>
                  </a:cubicBezTo>
                  <a:cubicBezTo>
                    <a:pt x="541" y="295"/>
                    <a:pt x="542" y="295"/>
                    <a:pt x="542" y="295"/>
                  </a:cubicBezTo>
                  <a:cubicBezTo>
                    <a:pt x="542" y="295"/>
                    <a:pt x="542" y="295"/>
                    <a:pt x="542" y="295"/>
                  </a:cubicBezTo>
                  <a:cubicBezTo>
                    <a:pt x="542" y="295"/>
                    <a:pt x="542" y="295"/>
                    <a:pt x="542" y="295"/>
                  </a:cubicBezTo>
                  <a:cubicBezTo>
                    <a:pt x="542" y="295"/>
                    <a:pt x="542" y="295"/>
                    <a:pt x="542" y="295"/>
                  </a:cubicBezTo>
                  <a:cubicBezTo>
                    <a:pt x="542" y="294"/>
                    <a:pt x="542" y="294"/>
                    <a:pt x="542" y="294"/>
                  </a:cubicBezTo>
                  <a:cubicBezTo>
                    <a:pt x="542" y="294"/>
                    <a:pt x="542" y="294"/>
                    <a:pt x="542" y="293"/>
                  </a:cubicBezTo>
                  <a:cubicBezTo>
                    <a:pt x="542" y="292"/>
                    <a:pt x="544" y="293"/>
                    <a:pt x="544" y="293"/>
                  </a:cubicBezTo>
                  <a:cubicBezTo>
                    <a:pt x="545" y="293"/>
                    <a:pt x="547" y="292"/>
                    <a:pt x="547" y="292"/>
                  </a:cubicBezTo>
                  <a:cubicBezTo>
                    <a:pt x="547" y="292"/>
                    <a:pt x="547" y="291"/>
                    <a:pt x="547" y="291"/>
                  </a:cubicBezTo>
                  <a:cubicBezTo>
                    <a:pt x="547" y="291"/>
                    <a:pt x="546" y="290"/>
                    <a:pt x="546" y="291"/>
                  </a:cubicBezTo>
                  <a:cubicBezTo>
                    <a:pt x="546" y="291"/>
                    <a:pt x="545" y="290"/>
                    <a:pt x="545" y="290"/>
                  </a:cubicBezTo>
                  <a:cubicBezTo>
                    <a:pt x="545" y="290"/>
                    <a:pt x="544" y="290"/>
                    <a:pt x="543" y="290"/>
                  </a:cubicBezTo>
                  <a:cubicBezTo>
                    <a:pt x="543" y="290"/>
                    <a:pt x="543" y="289"/>
                    <a:pt x="543" y="289"/>
                  </a:cubicBezTo>
                  <a:cubicBezTo>
                    <a:pt x="543" y="289"/>
                    <a:pt x="544" y="288"/>
                    <a:pt x="544" y="288"/>
                  </a:cubicBezTo>
                  <a:cubicBezTo>
                    <a:pt x="544" y="287"/>
                    <a:pt x="545" y="287"/>
                    <a:pt x="546" y="287"/>
                  </a:cubicBezTo>
                  <a:cubicBezTo>
                    <a:pt x="546" y="286"/>
                    <a:pt x="546" y="286"/>
                    <a:pt x="546" y="285"/>
                  </a:cubicBezTo>
                  <a:cubicBezTo>
                    <a:pt x="547" y="285"/>
                    <a:pt x="547" y="285"/>
                    <a:pt x="547" y="284"/>
                  </a:cubicBezTo>
                  <a:cubicBezTo>
                    <a:pt x="547" y="283"/>
                    <a:pt x="546" y="283"/>
                    <a:pt x="546" y="283"/>
                  </a:cubicBezTo>
                  <a:cubicBezTo>
                    <a:pt x="545" y="282"/>
                    <a:pt x="543" y="284"/>
                    <a:pt x="542" y="283"/>
                  </a:cubicBezTo>
                  <a:cubicBezTo>
                    <a:pt x="542" y="283"/>
                    <a:pt x="542" y="284"/>
                    <a:pt x="542" y="284"/>
                  </a:cubicBezTo>
                  <a:cubicBezTo>
                    <a:pt x="542" y="285"/>
                    <a:pt x="542" y="285"/>
                    <a:pt x="543" y="285"/>
                  </a:cubicBezTo>
                  <a:cubicBezTo>
                    <a:pt x="543" y="285"/>
                    <a:pt x="543" y="285"/>
                    <a:pt x="543" y="286"/>
                  </a:cubicBezTo>
                  <a:cubicBezTo>
                    <a:pt x="542" y="286"/>
                    <a:pt x="542" y="286"/>
                    <a:pt x="541" y="286"/>
                  </a:cubicBezTo>
                  <a:cubicBezTo>
                    <a:pt x="541" y="286"/>
                    <a:pt x="541" y="287"/>
                    <a:pt x="540" y="287"/>
                  </a:cubicBezTo>
                  <a:cubicBezTo>
                    <a:pt x="540" y="287"/>
                    <a:pt x="540" y="288"/>
                    <a:pt x="540" y="288"/>
                  </a:cubicBezTo>
                  <a:cubicBezTo>
                    <a:pt x="540" y="288"/>
                    <a:pt x="539" y="288"/>
                    <a:pt x="539" y="289"/>
                  </a:cubicBezTo>
                  <a:cubicBezTo>
                    <a:pt x="539" y="289"/>
                    <a:pt x="539" y="289"/>
                    <a:pt x="539" y="290"/>
                  </a:cubicBezTo>
                  <a:cubicBezTo>
                    <a:pt x="539" y="291"/>
                    <a:pt x="538" y="290"/>
                    <a:pt x="537" y="291"/>
                  </a:cubicBezTo>
                  <a:cubicBezTo>
                    <a:pt x="537" y="291"/>
                    <a:pt x="536" y="291"/>
                    <a:pt x="536" y="291"/>
                  </a:cubicBezTo>
                  <a:cubicBezTo>
                    <a:pt x="536" y="292"/>
                    <a:pt x="535" y="292"/>
                    <a:pt x="535" y="292"/>
                  </a:cubicBezTo>
                  <a:close/>
                  <a:moveTo>
                    <a:pt x="535" y="369"/>
                  </a:moveTo>
                  <a:cubicBezTo>
                    <a:pt x="535" y="369"/>
                    <a:pt x="535" y="369"/>
                    <a:pt x="535" y="370"/>
                  </a:cubicBezTo>
                  <a:cubicBezTo>
                    <a:pt x="536" y="370"/>
                    <a:pt x="535" y="371"/>
                    <a:pt x="536" y="371"/>
                  </a:cubicBezTo>
                  <a:cubicBezTo>
                    <a:pt x="536" y="373"/>
                    <a:pt x="536" y="372"/>
                    <a:pt x="537" y="373"/>
                  </a:cubicBezTo>
                  <a:cubicBezTo>
                    <a:pt x="537" y="373"/>
                    <a:pt x="538" y="374"/>
                    <a:pt x="538" y="374"/>
                  </a:cubicBezTo>
                  <a:cubicBezTo>
                    <a:pt x="537" y="374"/>
                    <a:pt x="538" y="374"/>
                    <a:pt x="538" y="375"/>
                  </a:cubicBezTo>
                  <a:cubicBezTo>
                    <a:pt x="538" y="375"/>
                    <a:pt x="539" y="375"/>
                    <a:pt x="539" y="375"/>
                  </a:cubicBezTo>
                  <a:cubicBezTo>
                    <a:pt x="539" y="375"/>
                    <a:pt x="540" y="375"/>
                    <a:pt x="540" y="376"/>
                  </a:cubicBezTo>
                  <a:cubicBezTo>
                    <a:pt x="540" y="376"/>
                    <a:pt x="540" y="376"/>
                    <a:pt x="540" y="376"/>
                  </a:cubicBezTo>
                  <a:cubicBezTo>
                    <a:pt x="540" y="376"/>
                    <a:pt x="541" y="376"/>
                    <a:pt x="542" y="375"/>
                  </a:cubicBezTo>
                  <a:cubicBezTo>
                    <a:pt x="542" y="375"/>
                    <a:pt x="542" y="374"/>
                    <a:pt x="543" y="374"/>
                  </a:cubicBezTo>
                  <a:cubicBezTo>
                    <a:pt x="543" y="374"/>
                    <a:pt x="543" y="375"/>
                    <a:pt x="544" y="375"/>
                  </a:cubicBezTo>
                  <a:cubicBezTo>
                    <a:pt x="544" y="375"/>
                    <a:pt x="545" y="375"/>
                    <a:pt x="545" y="375"/>
                  </a:cubicBezTo>
                  <a:cubicBezTo>
                    <a:pt x="546" y="375"/>
                    <a:pt x="548" y="375"/>
                    <a:pt x="548" y="375"/>
                  </a:cubicBezTo>
                  <a:cubicBezTo>
                    <a:pt x="548" y="375"/>
                    <a:pt x="548" y="375"/>
                    <a:pt x="548" y="375"/>
                  </a:cubicBezTo>
                  <a:cubicBezTo>
                    <a:pt x="548" y="375"/>
                    <a:pt x="548" y="375"/>
                    <a:pt x="548" y="375"/>
                  </a:cubicBezTo>
                  <a:cubicBezTo>
                    <a:pt x="548" y="375"/>
                    <a:pt x="548" y="375"/>
                    <a:pt x="548" y="375"/>
                  </a:cubicBezTo>
                  <a:cubicBezTo>
                    <a:pt x="549" y="375"/>
                    <a:pt x="549" y="375"/>
                    <a:pt x="549" y="375"/>
                  </a:cubicBezTo>
                  <a:cubicBezTo>
                    <a:pt x="549" y="375"/>
                    <a:pt x="549" y="375"/>
                    <a:pt x="549" y="375"/>
                  </a:cubicBezTo>
                  <a:cubicBezTo>
                    <a:pt x="549" y="375"/>
                    <a:pt x="549" y="375"/>
                    <a:pt x="549" y="375"/>
                  </a:cubicBezTo>
                  <a:cubicBezTo>
                    <a:pt x="549" y="375"/>
                    <a:pt x="549" y="375"/>
                    <a:pt x="549" y="375"/>
                  </a:cubicBezTo>
                  <a:cubicBezTo>
                    <a:pt x="549" y="375"/>
                    <a:pt x="549" y="375"/>
                    <a:pt x="549" y="375"/>
                  </a:cubicBezTo>
                  <a:cubicBezTo>
                    <a:pt x="549" y="375"/>
                    <a:pt x="549" y="375"/>
                    <a:pt x="549" y="375"/>
                  </a:cubicBezTo>
                  <a:cubicBezTo>
                    <a:pt x="549" y="375"/>
                    <a:pt x="548" y="375"/>
                    <a:pt x="548" y="375"/>
                  </a:cubicBezTo>
                  <a:cubicBezTo>
                    <a:pt x="548" y="375"/>
                    <a:pt x="548" y="375"/>
                    <a:pt x="548" y="375"/>
                  </a:cubicBezTo>
                  <a:cubicBezTo>
                    <a:pt x="548" y="374"/>
                    <a:pt x="548" y="374"/>
                    <a:pt x="547" y="374"/>
                  </a:cubicBezTo>
                  <a:cubicBezTo>
                    <a:pt x="546" y="374"/>
                    <a:pt x="546" y="374"/>
                    <a:pt x="545" y="374"/>
                  </a:cubicBezTo>
                  <a:cubicBezTo>
                    <a:pt x="544" y="373"/>
                    <a:pt x="545" y="372"/>
                    <a:pt x="545" y="371"/>
                  </a:cubicBezTo>
                  <a:cubicBezTo>
                    <a:pt x="544" y="370"/>
                    <a:pt x="544" y="370"/>
                    <a:pt x="543" y="370"/>
                  </a:cubicBezTo>
                  <a:cubicBezTo>
                    <a:pt x="543" y="370"/>
                    <a:pt x="542" y="371"/>
                    <a:pt x="542" y="371"/>
                  </a:cubicBezTo>
                  <a:cubicBezTo>
                    <a:pt x="542" y="370"/>
                    <a:pt x="541" y="370"/>
                    <a:pt x="541" y="370"/>
                  </a:cubicBezTo>
                  <a:cubicBezTo>
                    <a:pt x="540" y="370"/>
                    <a:pt x="540" y="369"/>
                    <a:pt x="540" y="368"/>
                  </a:cubicBezTo>
                  <a:cubicBezTo>
                    <a:pt x="540" y="368"/>
                    <a:pt x="540" y="368"/>
                    <a:pt x="540" y="368"/>
                  </a:cubicBezTo>
                  <a:cubicBezTo>
                    <a:pt x="539" y="368"/>
                    <a:pt x="539" y="368"/>
                    <a:pt x="538" y="368"/>
                  </a:cubicBezTo>
                  <a:cubicBezTo>
                    <a:pt x="538" y="368"/>
                    <a:pt x="538" y="368"/>
                    <a:pt x="538" y="368"/>
                  </a:cubicBezTo>
                  <a:cubicBezTo>
                    <a:pt x="537" y="368"/>
                    <a:pt x="536" y="368"/>
                    <a:pt x="535" y="368"/>
                  </a:cubicBezTo>
                  <a:cubicBezTo>
                    <a:pt x="535" y="368"/>
                    <a:pt x="535" y="369"/>
                    <a:pt x="535" y="369"/>
                  </a:cubicBezTo>
                  <a:close/>
                  <a:moveTo>
                    <a:pt x="531" y="389"/>
                  </a:moveTo>
                  <a:cubicBezTo>
                    <a:pt x="532" y="390"/>
                    <a:pt x="532" y="391"/>
                    <a:pt x="532" y="392"/>
                  </a:cubicBezTo>
                  <a:cubicBezTo>
                    <a:pt x="532" y="392"/>
                    <a:pt x="533" y="392"/>
                    <a:pt x="533" y="392"/>
                  </a:cubicBezTo>
                  <a:cubicBezTo>
                    <a:pt x="533" y="393"/>
                    <a:pt x="533" y="393"/>
                    <a:pt x="533" y="393"/>
                  </a:cubicBezTo>
                  <a:cubicBezTo>
                    <a:pt x="534" y="394"/>
                    <a:pt x="534" y="394"/>
                    <a:pt x="535" y="394"/>
                  </a:cubicBezTo>
                  <a:cubicBezTo>
                    <a:pt x="535" y="394"/>
                    <a:pt x="535" y="394"/>
                    <a:pt x="535" y="393"/>
                  </a:cubicBezTo>
                  <a:cubicBezTo>
                    <a:pt x="535" y="393"/>
                    <a:pt x="535" y="393"/>
                    <a:pt x="535" y="393"/>
                  </a:cubicBezTo>
                  <a:cubicBezTo>
                    <a:pt x="535" y="393"/>
                    <a:pt x="535" y="393"/>
                    <a:pt x="535" y="393"/>
                  </a:cubicBezTo>
                  <a:cubicBezTo>
                    <a:pt x="536" y="394"/>
                    <a:pt x="537" y="393"/>
                    <a:pt x="536" y="392"/>
                  </a:cubicBezTo>
                  <a:cubicBezTo>
                    <a:pt x="536" y="392"/>
                    <a:pt x="536" y="392"/>
                    <a:pt x="536" y="391"/>
                  </a:cubicBezTo>
                  <a:cubicBezTo>
                    <a:pt x="535" y="391"/>
                    <a:pt x="535" y="391"/>
                    <a:pt x="535" y="390"/>
                  </a:cubicBezTo>
                  <a:cubicBezTo>
                    <a:pt x="535" y="390"/>
                    <a:pt x="535" y="389"/>
                    <a:pt x="535" y="388"/>
                  </a:cubicBezTo>
                  <a:cubicBezTo>
                    <a:pt x="535" y="388"/>
                    <a:pt x="535" y="388"/>
                    <a:pt x="535" y="388"/>
                  </a:cubicBezTo>
                  <a:cubicBezTo>
                    <a:pt x="535" y="388"/>
                    <a:pt x="533" y="387"/>
                    <a:pt x="533" y="388"/>
                  </a:cubicBezTo>
                  <a:cubicBezTo>
                    <a:pt x="533" y="388"/>
                    <a:pt x="533" y="388"/>
                    <a:pt x="533" y="388"/>
                  </a:cubicBezTo>
                  <a:cubicBezTo>
                    <a:pt x="533" y="389"/>
                    <a:pt x="534" y="389"/>
                    <a:pt x="534" y="389"/>
                  </a:cubicBezTo>
                  <a:cubicBezTo>
                    <a:pt x="534" y="389"/>
                    <a:pt x="534" y="389"/>
                    <a:pt x="534" y="389"/>
                  </a:cubicBezTo>
                  <a:cubicBezTo>
                    <a:pt x="534" y="389"/>
                    <a:pt x="534" y="389"/>
                    <a:pt x="534" y="390"/>
                  </a:cubicBezTo>
                  <a:cubicBezTo>
                    <a:pt x="534" y="390"/>
                    <a:pt x="534" y="390"/>
                    <a:pt x="534" y="390"/>
                  </a:cubicBezTo>
                  <a:cubicBezTo>
                    <a:pt x="533" y="390"/>
                    <a:pt x="533" y="390"/>
                    <a:pt x="533" y="390"/>
                  </a:cubicBezTo>
                  <a:cubicBezTo>
                    <a:pt x="533" y="390"/>
                    <a:pt x="533" y="390"/>
                    <a:pt x="533" y="390"/>
                  </a:cubicBezTo>
                  <a:cubicBezTo>
                    <a:pt x="533" y="389"/>
                    <a:pt x="532" y="389"/>
                    <a:pt x="532" y="389"/>
                  </a:cubicBezTo>
                  <a:cubicBezTo>
                    <a:pt x="531" y="389"/>
                    <a:pt x="531" y="389"/>
                    <a:pt x="531" y="389"/>
                  </a:cubicBezTo>
                  <a:close/>
                  <a:moveTo>
                    <a:pt x="528" y="392"/>
                  </a:moveTo>
                  <a:cubicBezTo>
                    <a:pt x="528" y="392"/>
                    <a:pt x="528" y="391"/>
                    <a:pt x="528" y="391"/>
                  </a:cubicBezTo>
                  <a:cubicBezTo>
                    <a:pt x="528" y="391"/>
                    <a:pt x="527" y="391"/>
                    <a:pt x="527" y="391"/>
                  </a:cubicBezTo>
                  <a:cubicBezTo>
                    <a:pt x="526" y="391"/>
                    <a:pt x="526" y="390"/>
                    <a:pt x="525" y="390"/>
                  </a:cubicBezTo>
                  <a:cubicBezTo>
                    <a:pt x="525" y="390"/>
                    <a:pt x="525" y="390"/>
                    <a:pt x="525" y="390"/>
                  </a:cubicBezTo>
                  <a:cubicBezTo>
                    <a:pt x="525" y="390"/>
                    <a:pt x="525" y="391"/>
                    <a:pt x="525" y="391"/>
                  </a:cubicBezTo>
                  <a:cubicBezTo>
                    <a:pt x="525" y="392"/>
                    <a:pt x="526" y="392"/>
                    <a:pt x="526" y="392"/>
                  </a:cubicBezTo>
                  <a:cubicBezTo>
                    <a:pt x="526" y="392"/>
                    <a:pt x="526" y="392"/>
                    <a:pt x="526" y="392"/>
                  </a:cubicBezTo>
                  <a:cubicBezTo>
                    <a:pt x="526" y="392"/>
                    <a:pt x="527" y="393"/>
                    <a:pt x="527" y="393"/>
                  </a:cubicBezTo>
                  <a:cubicBezTo>
                    <a:pt x="527" y="393"/>
                    <a:pt x="527" y="393"/>
                    <a:pt x="527" y="393"/>
                  </a:cubicBezTo>
                  <a:cubicBezTo>
                    <a:pt x="528" y="394"/>
                    <a:pt x="527" y="395"/>
                    <a:pt x="527" y="396"/>
                  </a:cubicBezTo>
                  <a:cubicBezTo>
                    <a:pt x="526" y="397"/>
                    <a:pt x="527" y="397"/>
                    <a:pt x="527" y="398"/>
                  </a:cubicBezTo>
                  <a:cubicBezTo>
                    <a:pt x="528" y="398"/>
                    <a:pt x="527" y="399"/>
                    <a:pt x="527" y="400"/>
                  </a:cubicBezTo>
                  <a:cubicBezTo>
                    <a:pt x="527" y="400"/>
                    <a:pt x="527" y="400"/>
                    <a:pt x="527" y="401"/>
                  </a:cubicBezTo>
                  <a:cubicBezTo>
                    <a:pt x="527" y="401"/>
                    <a:pt x="527" y="401"/>
                    <a:pt x="528" y="401"/>
                  </a:cubicBezTo>
                  <a:cubicBezTo>
                    <a:pt x="528" y="401"/>
                    <a:pt x="528" y="401"/>
                    <a:pt x="528" y="401"/>
                  </a:cubicBezTo>
                  <a:cubicBezTo>
                    <a:pt x="528" y="400"/>
                    <a:pt x="529" y="400"/>
                    <a:pt x="530" y="400"/>
                  </a:cubicBezTo>
                  <a:cubicBezTo>
                    <a:pt x="530" y="399"/>
                    <a:pt x="529" y="398"/>
                    <a:pt x="530" y="397"/>
                  </a:cubicBezTo>
                  <a:cubicBezTo>
                    <a:pt x="530" y="397"/>
                    <a:pt x="531" y="398"/>
                    <a:pt x="531" y="398"/>
                  </a:cubicBezTo>
                  <a:cubicBezTo>
                    <a:pt x="532" y="398"/>
                    <a:pt x="534" y="398"/>
                    <a:pt x="533" y="399"/>
                  </a:cubicBezTo>
                  <a:cubicBezTo>
                    <a:pt x="533" y="400"/>
                    <a:pt x="533" y="400"/>
                    <a:pt x="533" y="401"/>
                  </a:cubicBezTo>
                  <a:cubicBezTo>
                    <a:pt x="533" y="401"/>
                    <a:pt x="534" y="401"/>
                    <a:pt x="535" y="402"/>
                  </a:cubicBezTo>
                  <a:cubicBezTo>
                    <a:pt x="536" y="402"/>
                    <a:pt x="536" y="401"/>
                    <a:pt x="537" y="401"/>
                  </a:cubicBezTo>
                  <a:cubicBezTo>
                    <a:pt x="538" y="401"/>
                    <a:pt x="538" y="401"/>
                    <a:pt x="538" y="401"/>
                  </a:cubicBezTo>
                  <a:cubicBezTo>
                    <a:pt x="537" y="401"/>
                    <a:pt x="537" y="400"/>
                    <a:pt x="537" y="400"/>
                  </a:cubicBezTo>
                  <a:cubicBezTo>
                    <a:pt x="537" y="400"/>
                    <a:pt x="537" y="399"/>
                    <a:pt x="536" y="399"/>
                  </a:cubicBezTo>
                  <a:cubicBezTo>
                    <a:pt x="536" y="398"/>
                    <a:pt x="537" y="398"/>
                    <a:pt x="538" y="398"/>
                  </a:cubicBezTo>
                  <a:cubicBezTo>
                    <a:pt x="538" y="398"/>
                    <a:pt x="538" y="398"/>
                    <a:pt x="538" y="398"/>
                  </a:cubicBezTo>
                  <a:cubicBezTo>
                    <a:pt x="538" y="398"/>
                    <a:pt x="538" y="397"/>
                    <a:pt x="538" y="397"/>
                  </a:cubicBezTo>
                  <a:cubicBezTo>
                    <a:pt x="537" y="396"/>
                    <a:pt x="535" y="397"/>
                    <a:pt x="534" y="396"/>
                  </a:cubicBezTo>
                  <a:cubicBezTo>
                    <a:pt x="534" y="396"/>
                    <a:pt x="534" y="396"/>
                    <a:pt x="534" y="396"/>
                  </a:cubicBezTo>
                  <a:cubicBezTo>
                    <a:pt x="533" y="396"/>
                    <a:pt x="532" y="396"/>
                    <a:pt x="532" y="395"/>
                  </a:cubicBezTo>
                  <a:cubicBezTo>
                    <a:pt x="531" y="395"/>
                    <a:pt x="531" y="394"/>
                    <a:pt x="530" y="394"/>
                  </a:cubicBezTo>
                  <a:cubicBezTo>
                    <a:pt x="530" y="394"/>
                    <a:pt x="530" y="393"/>
                    <a:pt x="529" y="393"/>
                  </a:cubicBezTo>
                  <a:cubicBezTo>
                    <a:pt x="529" y="393"/>
                    <a:pt x="529" y="392"/>
                    <a:pt x="528" y="392"/>
                  </a:cubicBezTo>
                  <a:close/>
                  <a:moveTo>
                    <a:pt x="522" y="385"/>
                  </a:moveTo>
                  <a:cubicBezTo>
                    <a:pt x="522" y="385"/>
                    <a:pt x="522" y="385"/>
                    <a:pt x="522" y="385"/>
                  </a:cubicBezTo>
                  <a:cubicBezTo>
                    <a:pt x="522" y="385"/>
                    <a:pt x="522" y="385"/>
                    <a:pt x="522" y="385"/>
                  </a:cubicBezTo>
                  <a:cubicBezTo>
                    <a:pt x="522" y="385"/>
                    <a:pt x="522" y="385"/>
                    <a:pt x="522" y="386"/>
                  </a:cubicBezTo>
                  <a:cubicBezTo>
                    <a:pt x="522" y="386"/>
                    <a:pt x="523" y="387"/>
                    <a:pt x="524" y="388"/>
                  </a:cubicBezTo>
                  <a:cubicBezTo>
                    <a:pt x="525" y="388"/>
                    <a:pt x="526" y="387"/>
                    <a:pt x="526" y="388"/>
                  </a:cubicBezTo>
                  <a:cubicBezTo>
                    <a:pt x="527" y="389"/>
                    <a:pt x="527" y="389"/>
                    <a:pt x="528" y="389"/>
                  </a:cubicBezTo>
                  <a:cubicBezTo>
                    <a:pt x="528" y="389"/>
                    <a:pt x="528" y="389"/>
                    <a:pt x="528" y="389"/>
                  </a:cubicBezTo>
                  <a:cubicBezTo>
                    <a:pt x="529" y="388"/>
                    <a:pt x="528" y="388"/>
                    <a:pt x="527" y="387"/>
                  </a:cubicBezTo>
                  <a:cubicBezTo>
                    <a:pt x="526" y="386"/>
                    <a:pt x="524" y="387"/>
                    <a:pt x="524" y="385"/>
                  </a:cubicBezTo>
                  <a:cubicBezTo>
                    <a:pt x="524" y="385"/>
                    <a:pt x="524" y="385"/>
                    <a:pt x="524" y="385"/>
                  </a:cubicBezTo>
                  <a:cubicBezTo>
                    <a:pt x="523" y="385"/>
                    <a:pt x="523" y="385"/>
                    <a:pt x="523" y="385"/>
                  </a:cubicBezTo>
                  <a:cubicBezTo>
                    <a:pt x="522" y="384"/>
                    <a:pt x="522" y="384"/>
                    <a:pt x="522" y="385"/>
                  </a:cubicBezTo>
                  <a:close/>
                  <a:moveTo>
                    <a:pt x="470" y="331"/>
                  </a:moveTo>
                  <a:cubicBezTo>
                    <a:pt x="470" y="330"/>
                    <a:pt x="470" y="330"/>
                    <a:pt x="469" y="329"/>
                  </a:cubicBezTo>
                  <a:cubicBezTo>
                    <a:pt x="469" y="329"/>
                    <a:pt x="469" y="330"/>
                    <a:pt x="469" y="330"/>
                  </a:cubicBezTo>
                  <a:cubicBezTo>
                    <a:pt x="468" y="330"/>
                    <a:pt x="467" y="330"/>
                    <a:pt x="467" y="329"/>
                  </a:cubicBezTo>
                  <a:cubicBezTo>
                    <a:pt x="466" y="329"/>
                    <a:pt x="465" y="329"/>
                    <a:pt x="464" y="330"/>
                  </a:cubicBezTo>
                  <a:cubicBezTo>
                    <a:pt x="464" y="330"/>
                    <a:pt x="464" y="330"/>
                    <a:pt x="464" y="330"/>
                  </a:cubicBezTo>
                  <a:cubicBezTo>
                    <a:pt x="465" y="330"/>
                    <a:pt x="465" y="330"/>
                    <a:pt x="466" y="330"/>
                  </a:cubicBezTo>
                  <a:cubicBezTo>
                    <a:pt x="466" y="330"/>
                    <a:pt x="466" y="331"/>
                    <a:pt x="466" y="330"/>
                  </a:cubicBezTo>
                  <a:cubicBezTo>
                    <a:pt x="467" y="330"/>
                    <a:pt x="467" y="331"/>
                    <a:pt x="468" y="332"/>
                  </a:cubicBezTo>
                  <a:cubicBezTo>
                    <a:pt x="468" y="332"/>
                    <a:pt x="469" y="332"/>
                    <a:pt x="470" y="332"/>
                  </a:cubicBezTo>
                  <a:cubicBezTo>
                    <a:pt x="470" y="332"/>
                    <a:pt x="471" y="331"/>
                    <a:pt x="470" y="331"/>
                  </a:cubicBezTo>
                  <a:close/>
                  <a:moveTo>
                    <a:pt x="468" y="296"/>
                  </a:moveTo>
                  <a:cubicBezTo>
                    <a:pt x="468" y="296"/>
                    <a:pt x="469" y="296"/>
                    <a:pt x="469" y="297"/>
                  </a:cubicBezTo>
                  <a:cubicBezTo>
                    <a:pt x="469" y="297"/>
                    <a:pt x="469" y="297"/>
                    <a:pt x="469" y="297"/>
                  </a:cubicBezTo>
                  <a:cubicBezTo>
                    <a:pt x="470" y="297"/>
                    <a:pt x="471" y="297"/>
                    <a:pt x="471" y="298"/>
                  </a:cubicBezTo>
                  <a:cubicBezTo>
                    <a:pt x="471" y="298"/>
                    <a:pt x="472" y="298"/>
                    <a:pt x="472" y="298"/>
                  </a:cubicBezTo>
                  <a:cubicBezTo>
                    <a:pt x="473" y="298"/>
                    <a:pt x="473" y="298"/>
                    <a:pt x="473" y="298"/>
                  </a:cubicBezTo>
                  <a:cubicBezTo>
                    <a:pt x="473" y="298"/>
                    <a:pt x="473" y="298"/>
                    <a:pt x="473" y="298"/>
                  </a:cubicBezTo>
                  <a:cubicBezTo>
                    <a:pt x="473" y="298"/>
                    <a:pt x="473" y="297"/>
                    <a:pt x="473" y="297"/>
                  </a:cubicBezTo>
                  <a:cubicBezTo>
                    <a:pt x="473" y="297"/>
                    <a:pt x="473" y="297"/>
                    <a:pt x="472" y="296"/>
                  </a:cubicBezTo>
                  <a:cubicBezTo>
                    <a:pt x="472" y="296"/>
                    <a:pt x="472" y="296"/>
                    <a:pt x="471" y="296"/>
                  </a:cubicBezTo>
                  <a:cubicBezTo>
                    <a:pt x="471" y="296"/>
                    <a:pt x="471" y="296"/>
                    <a:pt x="470" y="296"/>
                  </a:cubicBezTo>
                  <a:cubicBezTo>
                    <a:pt x="470" y="296"/>
                    <a:pt x="470" y="296"/>
                    <a:pt x="470" y="295"/>
                  </a:cubicBezTo>
                  <a:cubicBezTo>
                    <a:pt x="470" y="295"/>
                    <a:pt x="469" y="295"/>
                    <a:pt x="469" y="295"/>
                  </a:cubicBezTo>
                  <a:cubicBezTo>
                    <a:pt x="469" y="295"/>
                    <a:pt x="468" y="295"/>
                    <a:pt x="467" y="295"/>
                  </a:cubicBezTo>
                  <a:cubicBezTo>
                    <a:pt x="467" y="295"/>
                    <a:pt x="467" y="296"/>
                    <a:pt x="468" y="296"/>
                  </a:cubicBezTo>
                  <a:close/>
                  <a:moveTo>
                    <a:pt x="465" y="299"/>
                  </a:moveTo>
                  <a:cubicBezTo>
                    <a:pt x="465" y="299"/>
                    <a:pt x="466" y="300"/>
                    <a:pt x="466" y="300"/>
                  </a:cubicBezTo>
                  <a:cubicBezTo>
                    <a:pt x="466" y="300"/>
                    <a:pt x="467" y="301"/>
                    <a:pt x="467" y="301"/>
                  </a:cubicBezTo>
                  <a:cubicBezTo>
                    <a:pt x="468" y="302"/>
                    <a:pt x="469" y="302"/>
                    <a:pt x="469" y="302"/>
                  </a:cubicBezTo>
                  <a:cubicBezTo>
                    <a:pt x="469" y="302"/>
                    <a:pt x="470" y="302"/>
                    <a:pt x="470" y="302"/>
                  </a:cubicBezTo>
                  <a:cubicBezTo>
                    <a:pt x="470" y="302"/>
                    <a:pt x="471" y="303"/>
                    <a:pt x="471" y="303"/>
                  </a:cubicBezTo>
                  <a:cubicBezTo>
                    <a:pt x="472" y="303"/>
                    <a:pt x="472" y="304"/>
                    <a:pt x="473" y="304"/>
                  </a:cubicBezTo>
                  <a:cubicBezTo>
                    <a:pt x="473" y="304"/>
                    <a:pt x="474" y="304"/>
                    <a:pt x="474" y="304"/>
                  </a:cubicBezTo>
                  <a:cubicBezTo>
                    <a:pt x="474" y="304"/>
                    <a:pt x="475" y="304"/>
                    <a:pt x="475" y="305"/>
                  </a:cubicBezTo>
                  <a:cubicBezTo>
                    <a:pt x="476" y="305"/>
                    <a:pt x="477" y="306"/>
                    <a:pt x="477" y="306"/>
                  </a:cubicBezTo>
                  <a:cubicBezTo>
                    <a:pt x="477" y="306"/>
                    <a:pt x="477" y="306"/>
                    <a:pt x="477" y="306"/>
                  </a:cubicBezTo>
                  <a:cubicBezTo>
                    <a:pt x="477" y="307"/>
                    <a:pt x="477" y="307"/>
                    <a:pt x="478" y="307"/>
                  </a:cubicBezTo>
                  <a:cubicBezTo>
                    <a:pt x="478" y="307"/>
                    <a:pt x="478" y="307"/>
                    <a:pt x="478" y="307"/>
                  </a:cubicBezTo>
                  <a:cubicBezTo>
                    <a:pt x="478" y="307"/>
                    <a:pt x="479" y="306"/>
                    <a:pt x="478" y="305"/>
                  </a:cubicBezTo>
                  <a:cubicBezTo>
                    <a:pt x="477" y="305"/>
                    <a:pt x="477" y="304"/>
                    <a:pt x="476" y="303"/>
                  </a:cubicBezTo>
                  <a:cubicBezTo>
                    <a:pt x="476" y="303"/>
                    <a:pt x="475" y="303"/>
                    <a:pt x="475" y="303"/>
                  </a:cubicBezTo>
                  <a:cubicBezTo>
                    <a:pt x="474" y="302"/>
                    <a:pt x="473" y="302"/>
                    <a:pt x="473" y="301"/>
                  </a:cubicBezTo>
                  <a:cubicBezTo>
                    <a:pt x="472" y="301"/>
                    <a:pt x="471" y="301"/>
                    <a:pt x="470" y="301"/>
                  </a:cubicBezTo>
                  <a:cubicBezTo>
                    <a:pt x="469" y="300"/>
                    <a:pt x="469" y="300"/>
                    <a:pt x="468" y="299"/>
                  </a:cubicBezTo>
                  <a:cubicBezTo>
                    <a:pt x="467" y="299"/>
                    <a:pt x="466" y="299"/>
                    <a:pt x="465" y="299"/>
                  </a:cubicBezTo>
                  <a:cubicBezTo>
                    <a:pt x="465" y="298"/>
                    <a:pt x="465" y="299"/>
                    <a:pt x="465" y="299"/>
                  </a:cubicBezTo>
                  <a:close/>
                  <a:moveTo>
                    <a:pt x="453" y="315"/>
                  </a:moveTo>
                  <a:cubicBezTo>
                    <a:pt x="453" y="315"/>
                    <a:pt x="454" y="315"/>
                    <a:pt x="454" y="315"/>
                  </a:cubicBezTo>
                  <a:cubicBezTo>
                    <a:pt x="455" y="315"/>
                    <a:pt x="456" y="315"/>
                    <a:pt x="456" y="315"/>
                  </a:cubicBezTo>
                  <a:cubicBezTo>
                    <a:pt x="458" y="316"/>
                    <a:pt x="459" y="316"/>
                    <a:pt x="461" y="317"/>
                  </a:cubicBezTo>
                  <a:cubicBezTo>
                    <a:pt x="461" y="317"/>
                    <a:pt x="461" y="318"/>
                    <a:pt x="462" y="318"/>
                  </a:cubicBezTo>
                  <a:cubicBezTo>
                    <a:pt x="462" y="318"/>
                    <a:pt x="462" y="318"/>
                    <a:pt x="463" y="318"/>
                  </a:cubicBezTo>
                  <a:cubicBezTo>
                    <a:pt x="464" y="318"/>
                    <a:pt x="464" y="318"/>
                    <a:pt x="465" y="318"/>
                  </a:cubicBezTo>
                  <a:cubicBezTo>
                    <a:pt x="466" y="318"/>
                    <a:pt x="466" y="319"/>
                    <a:pt x="467" y="320"/>
                  </a:cubicBezTo>
                  <a:cubicBezTo>
                    <a:pt x="468" y="321"/>
                    <a:pt x="470" y="322"/>
                    <a:pt x="471" y="323"/>
                  </a:cubicBezTo>
                  <a:cubicBezTo>
                    <a:pt x="472" y="323"/>
                    <a:pt x="472" y="324"/>
                    <a:pt x="473" y="323"/>
                  </a:cubicBezTo>
                  <a:cubicBezTo>
                    <a:pt x="473" y="323"/>
                    <a:pt x="473" y="323"/>
                    <a:pt x="473" y="323"/>
                  </a:cubicBezTo>
                  <a:cubicBezTo>
                    <a:pt x="474" y="323"/>
                    <a:pt x="474" y="323"/>
                    <a:pt x="474" y="323"/>
                  </a:cubicBezTo>
                  <a:cubicBezTo>
                    <a:pt x="474" y="322"/>
                    <a:pt x="474" y="322"/>
                    <a:pt x="473" y="322"/>
                  </a:cubicBezTo>
                  <a:cubicBezTo>
                    <a:pt x="471" y="321"/>
                    <a:pt x="469" y="321"/>
                    <a:pt x="469" y="319"/>
                  </a:cubicBezTo>
                  <a:cubicBezTo>
                    <a:pt x="468" y="319"/>
                    <a:pt x="468" y="319"/>
                    <a:pt x="468" y="319"/>
                  </a:cubicBezTo>
                  <a:cubicBezTo>
                    <a:pt x="467" y="318"/>
                    <a:pt x="467" y="318"/>
                    <a:pt x="467" y="318"/>
                  </a:cubicBezTo>
                  <a:cubicBezTo>
                    <a:pt x="467" y="317"/>
                    <a:pt x="465" y="317"/>
                    <a:pt x="465" y="317"/>
                  </a:cubicBezTo>
                  <a:cubicBezTo>
                    <a:pt x="464" y="317"/>
                    <a:pt x="463" y="317"/>
                    <a:pt x="462" y="317"/>
                  </a:cubicBezTo>
                  <a:cubicBezTo>
                    <a:pt x="462" y="317"/>
                    <a:pt x="462" y="316"/>
                    <a:pt x="461" y="316"/>
                  </a:cubicBezTo>
                  <a:cubicBezTo>
                    <a:pt x="461" y="316"/>
                    <a:pt x="461" y="316"/>
                    <a:pt x="460" y="315"/>
                  </a:cubicBezTo>
                  <a:cubicBezTo>
                    <a:pt x="460" y="315"/>
                    <a:pt x="460" y="315"/>
                    <a:pt x="459" y="315"/>
                  </a:cubicBezTo>
                  <a:cubicBezTo>
                    <a:pt x="458" y="315"/>
                    <a:pt x="457" y="314"/>
                    <a:pt x="457" y="314"/>
                  </a:cubicBezTo>
                  <a:cubicBezTo>
                    <a:pt x="456" y="314"/>
                    <a:pt x="455" y="313"/>
                    <a:pt x="455" y="313"/>
                  </a:cubicBezTo>
                  <a:cubicBezTo>
                    <a:pt x="455" y="312"/>
                    <a:pt x="454" y="312"/>
                    <a:pt x="454" y="312"/>
                  </a:cubicBezTo>
                  <a:cubicBezTo>
                    <a:pt x="453" y="312"/>
                    <a:pt x="452" y="312"/>
                    <a:pt x="452" y="313"/>
                  </a:cubicBezTo>
                  <a:cubicBezTo>
                    <a:pt x="452" y="313"/>
                    <a:pt x="452" y="314"/>
                    <a:pt x="453" y="315"/>
                  </a:cubicBezTo>
                  <a:close/>
                  <a:moveTo>
                    <a:pt x="452" y="330"/>
                  </a:moveTo>
                  <a:cubicBezTo>
                    <a:pt x="452" y="331"/>
                    <a:pt x="452" y="331"/>
                    <a:pt x="453" y="331"/>
                  </a:cubicBezTo>
                  <a:cubicBezTo>
                    <a:pt x="453" y="331"/>
                    <a:pt x="453" y="332"/>
                    <a:pt x="453" y="332"/>
                  </a:cubicBezTo>
                  <a:cubicBezTo>
                    <a:pt x="453" y="333"/>
                    <a:pt x="454" y="333"/>
                    <a:pt x="454" y="333"/>
                  </a:cubicBezTo>
                  <a:cubicBezTo>
                    <a:pt x="454" y="333"/>
                    <a:pt x="454" y="333"/>
                    <a:pt x="454" y="334"/>
                  </a:cubicBezTo>
                  <a:cubicBezTo>
                    <a:pt x="454" y="334"/>
                    <a:pt x="454" y="334"/>
                    <a:pt x="454" y="334"/>
                  </a:cubicBezTo>
                  <a:cubicBezTo>
                    <a:pt x="454" y="334"/>
                    <a:pt x="454" y="334"/>
                    <a:pt x="454" y="334"/>
                  </a:cubicBezTo>
                  <a:cubicBezTo>
                    <a:pt x="454" y="334"/>
                    <a:pt x="455" y="334"/>
                    <a:pt x="455" y="334"/>
                  </a:cubicBezTo>
                  <a:cubicBezTo>
                    <a:pt x="455" y="334"/>
                    <a:pt x="455" y="334"/>
                    <a:pt x="455" y="334"/>
                  </a:cubicBezTo>
                  <a:cubicBezTo>
                    <a:pt x="455" y="333"/>
                    <a:pt x="455" y="333"/>
                    <a:pt x="455" y="332"/>
                  </a:cubicBezTo>
                  <a:cubicBezTo>
                    <a:pt x="455" y="332"/>
                    <a:pt x="454" y="332"/>
                    <a:pt x="454" y="332"/>
                  </a:cubicBezTo>
                  <a:cubicBezTo>
                    <a:pt x="454" y="332"/>
                    <a:pt x="454" y="331"/>
                    <a:pt x="454" y="331"/>
                  </a:cubicBezTo>
                  <a:cubicBezTo>
                    <a:pt x="454" y="331"/>
                    <a:pt x="453" y="330"/>
                    <a:pt x="453" y="330"/>
                  </a:cubicBezTo>
                  <a:cubicBezTo>
                    <a:pt x="452" y="330"/>
                    <a:pt x="452" y="330"/>
                    <a:pt x="452" y="330"/>
                  </a:cubicBezTo>
                  <a:cubicBezTo>
                    <a:pt x="452" y="330"/>
                    <a:pt x="452" y="330"/>
                    <a:pt x="452" y="330"/>
                  </a:cubicBezTo>
                  <a:close/>
                  <a:moveTo>
                    <a:pt x="448" y="336"/>
                  </a:moveTo>
                  <a:cubicBezTo>
                    <a:pt x="448" y="337"/>
                    <a:pt x="448" y="337"/>
                    <a:pt x="448" y="336"/>
                  </a:cubicBezTo>
                  <a:cubicBezTo>
                    <a:pt x="449" y="337"/>
                    <a:pt x="449" y="337"/>
                    <a:pt x="450" y="337"/>
                  </a:cubicBezTo>
                  <a:cubicBezTo>
                    <a:pt x="450" y="337"/>
                    <a:pt x="450" y="337"/>
                    <a:pt x="451" y="337"/>
                  </a:cubicBezTo>
                  <a:cubicBezTo>
                    <a:pt x="451" y="337"/>
                    <a:pt x="451" y="337"/>
                    <a:pt x="451" y="337"/>
                  </a:cubicBezTo>
                  <a:cubicBezTo>
                    <a:pt x="451" y="337"/>
                    <a:pt x="451" y="337"/>
                    <a:pt x="452" y="337"/>
                  </a:cubicBezTo>
                  <a:cubicBezTo>
                    <a:pt x="452" y="337"/>
                    <a:pt x="452" y="337"/>
                    <a:pt x="452" y="337"/>
                  </a:cubicBezTo>
                  <a:cubicBezTo>
                    <a:pt x="452" y="337"/>
                    <a:pt x="452" y="337"/>
                    <a:pt x="452" y="337"/>
                  </a:cubicBezTo>
                  <a:cubicBezTo>
                    <a:pt x="452" y="337"/>
                    <a:pt x="453" y="337"/>
                    <a:pt x="453" y="337"/>
                  </a:cubicBezTo>
                  <a:cubicBezTo>
                    <a:pt x="453" y="338"/>
                    <a:pt x="454" y="338"/>
                    <a:pt x="454" y="339"/>
                  </a:cubicBezTo>
                  <a:cubicBezTo>
                    <a:pt x="454" y="340"/>
                    <a:pt x="454" y="340"/>
                    <a:pt x="455" y="341"/>
                  </a:cubicBezTo>
                  <a:cubicBezTo>
                    <a:pt x="455" y="341"/>
                    <a:pt x="456" y="341"/>
                    <a:pt x="456" y="341"/>
                  </a:cubicBezTo>
                  <a:cubicBezTo>
                    <a:pt x="456" y="341"/>
                    <a:pt x="456" y="341"/>
                    <a:pt x="456" y="341"/>
                  </a:cubicBezTo>
                  <a:cubicBezTo>
                    <a:pt x="455" y="342"/>
                    <a:pt x="455" y="342"/>
                    <a:pt x="455" y="342"/>
                  </a:cubicBezTo>
                  <a:cubicBezTo>
                    <a:pt x="454" y="341"/>
                    <a:pt x="453" y="341"/>
                    <a:pt x="453" y="341"/>
                  </a:cubicBezTo>
                  <a:cubicBezTo>
                    <a:pt x="452" y="341"/>
                    <a:pt x="452" y="342"/>
                    <a:pt x="453" y="342"/>
                  </a:cubicBezTo>
                  <a:cubicBezTo>
                    <a:pt x="453" y="342"/>
                    <a:pt x="454" y="343"/>
                    <a:pt x="455" y="343"/>
                  </a:cubicBezTo>
                  <a:cubicBezTo>
                    <a:pt x="455" y="343"/>
                    <a:pt x="455" y="344"/>
                    <a:pt x="456" y="344"/>
                  </a:cubicBezTo>
                  <a:cubicBezTo>
                    <a:pt x="456" y="345"/>
                    <a:pt x="456" y="346"/>
                    <a:pt x="457" y="346"/>
                  </a:cubicBezTo>
                  <a:cubicBezTo>
                    <a:pt x="457" y="346"/>
                    <a:pt x="457" y="346"/>
                    <a:pt x="457" y="346"/>
                  </a:cubicBezTo>
                  <a:cubicBezTo>
                    <a:pt x="458" y="346"/>
                    <a:pt x="458" y="346"/>
                    <a:pt x="458" y="346"/>
                  </a:cubicBezTo>
                  <a:cubicBezTo>
                    <a:pt x="459" y="347"/>
                    <a:pt x="459" y="347"/>
                    <a:pt x="459" y="348"/>
                  </a:cubicBezTo>
                  <a:cubicBezTo>
                    <a:pt x="459" y="348"/>
                    <a:pt x="459" y="348"/>
                    <a:pt x="459" y="349"/>
                  </a:cubicBezTo>
                  <a:cubicBezTo>
                    <a:pt x="460" y="349"/>
                    <a:pt x="460" y="349"/>
                    <a:pt x="461" y="349"/>
                  </a:cubicBezTo>
                  <a:cubicBezTo>
                    <a:pt x="461" y="348"/>
                    <a:pt x="462" y="349"/>
                    <a:pt x="463" y="349"/>
                  </a:cubicBezTo>
                  <a:cubicBezTo>
                    <a:pt x="464" y="348"/>
                    <a:pt x="462" y="346"/>
                    <a:pt x="462" y="345"/>
                  </a:cubicBezTo>
                  <a:cubicBezTo>
                    <a:pt x="462" y="345"/>
                    <a:pt x="462" y="345"/>
                    <a:pt x="462" y="345"/>
                  </a:cubicBezTo>
                  <a:cubicBezTo>
                    <a:pt x="461" y="345"/>
                    <a:pt x="461" y="345"/>
                    <a:pt x="460" y="345"/>
                  </a:cubicBezTo>
                  <a:cubicBezTo>
                    <a:pt x="459" y="345"/>
                    <a:pt x="459" y="345"/>
                    <a:pt x="459" y="344"/>
                  </a:cubicBezTo>
                  <a:cubicBezTo>
                    <a:pt x="459" y="343"/>
                    <a:pt x="458" y="342"/>
                    <a:pt x="459" y="342"/>
                  </a:cubicBezTo>
                  <a:cubicBezTo>
                    <a:pt x="460" y="343"/>
                    <a:pt x="460" y="342"/>
                    <a:pt x="461" y="342"/>
                  </a:cubicBezTo>
                  <a:cubicBezTo>
                    <a:pt x="461" y="342"/>
                    <a:pt x="462" y="342"/>
                    <a:pt x="462" y="342"/>
                  </a:cubicBezTo>
                  <a:cubicBezTo>
                    <a:pt x="462" y="341"/>
                    <a:pt x="460" y="341"/>
                    <a:pt x="459" y="341"/>
                  </a:cubicBezTo>
                  <a:cubicBezTo>
                    <a:pt x="458" y="341"/>
                    <a:pt x="457" y="339"/>
                    <a:pt x="456" y="338"/>
                  </a:cubicBezTo>
                  <a:cubicBezTo>
                    <a:pt x="456" y="337"/>
                    <a:pt x="455" y="337"/>
                    <a:pt x="454" y="336"/>
                  </a:cubicBezTo>
                  <a:cubicBezTo>
                    <a:pt x="453" y="336"/>
                    <a:pt x="453" y="336"/>
                    <a:pt x="452" y="336"/>
                  </a:cubicBezTo>
                  <a:cubicBezTo>
                    <a:pt x="451" y="336"/>
                    <a:pt x="450" y="335"/>
                    <a:pt x="448" y="336"/>
                  </a:cubicBezTo>
                  <a:cubicBezTo>
                    <a:pt x="448" y="336"/>
                    <a:pt x="448" y="336"/>
                    <a:pt x="448" y="336"/>
                  </a:cubicBezTo>
                  <a:cubicBezTo>
                    <a:pt x="448" y="336"/>
                    <a:pt x="448" y="336"/>
                    <a:pt x="448" y="336"/>
                  </a:cubicBezTo>
                  <a:close/>
                  <a:moveTo>
                    <a:pt x="443" y="352"/>
                  </a:moveTo>
                  <a:cubicBezTo>
                    <a:pt x="444" y="352"/>
                    <a:pt x="446" y="353"/>
                    <a:pt x="446" y="354"/>
                  </a:cubicBezTo>
                  <a:cubicBezTo>
                    <a:pt x="446" y="354"/>
                    <a:pt x="446" y="354"/>
                    <a:pt x="446" y="354"/>
                  </a:cubicBezTo>
                  <a:cubicBezTo>
                    <a:pt x="446" y="354"/>
                    <a:pt x="446" y="354"/>
                    <a:pt x="446" y="354"/>
                  </a:cubicBezTo>
                  <a:cubicBezTo>
                    <a:pt x="446" y="354"/>
                    <a:pt x="446" y="354"/>
                    <a:pt x="446" y="354"/>
                  </a:cubicBezTo>
                  <a:cubicBezTo>
                    <a:pt x="447" y="355"/>
                    <a:pt x="447" y="355"/>
                    <a:pt x="448" y="356"/>
                  </a:cubicBezTo>
                  <a:cubicBezTo>
                    <a:pt x="448" y="356"/>
                    <a:pt x="449" y="356"/>
                    <a:pt x="449" y="356"/>
                  </a:cubicBezTo>
                  <a:cubicBezTo>
                    <a:pt x="450" y="357"/>
                    <a:pt x="450" y="357"/>
                    <a:pt x="451" y="357"/>
                  </a:cubicBezTo>
                  <a:cubicBezTo>
                    <a:pt x="452" y="357"/>
                    <a:pt x="452" y="357"/>
                    <a:pt x="452" y="357"/>
                  </a:cubicBezTo>
                  <a:cubicBezTo>
                    <a:pt x="451" y="355"/>
                    <a:pt x="450" y="354"/>
                    <a:pt x="449" y="353"/>
                  </a:cubicBezTo>
                  <a:cubicBezTo>
                    <a:pt x="449" y="353"/>
                    <a:pt x="448" y="352"/>
                    <a:pt x="448" y="352"/>
                  </a:cubicBezTo>
                  <a:cubicBezTo>
                    <a:pt x="447" y="352"/>
                    <a:pt x="446" y="352"/>
                    <a:pt x="445" y="351"/>
                  </a:cubicBezTo>
                  <a:cubicBezTo>
                    <a:pt x="445" y="351"/>
                    <a:pt x="445" y="351"/>
                    <a:pt x="445" y="351"/>
                  </a:cubicBezTo>
                  <a:cubicBezTo>
                    <a:pt x="444" y="350"/>
                    <a:pt x="443" y="351"/>
                    <a:pt x="443" y="352"/>
                  </a:cubicBezTo>
                  <a:close/>
                  <a:moveTo>
                    <a:pt x="440" y="361"/>
                  </a:moveTo>
                  <a:cubicBezTo>
                    <a:pt x="440" y="361"/>
                    <a:pt x="440" y="361"/>
                    <a:pt x="440" y="361"/>
                  </a:cubicBezTo>
                  <a:cubicBezTo>
                    <a:pt x="440" y="361"/>
                    <a:pt x="441" y="361"/>
                    <a:pt x="441" y="361"/>
                  </a:cubicBezTo>
                  <a:cubicBezTo>
                    <a:pt x="442" y="362"/>
                    <a:pt x="441" y="363"/>
                    <a:pt x="441" y="364"/>
                  </a:cubicBezTo>
                  <a:cubicBezTo>
                    <a:pt x="442" y="364"/>
                    <a:pt x="442" y="365"/>
                    <a:pt x="443" y="365"/>
                  </a:cubicBezTo>
                  <a:cubicBezTo>
                    <a:pt x="443" y="365"/>
                    <a:pt x="444" y="365"/>
                    <a:pt x="444" y="365"/>
                  </a:cubicBezTo>
                  <a:cubicBezTo>
                    <a:pt x="444" y="365"/>
                    <a:pt x="445" y="365"/>
                    <a:pt x="445" y="366"/>
                  </a:cubicBezTo>
                  <a:cubicBezTo>
                    <a:pt x="446" y="366"/>
                    <a:pt x="446" y="367"/>
                    <a:pt x="447" y="367"/>
                  </a:cubicBezTo>
                  <a:cubicBezTo>
                    <a:pt x="447" y="367"/>
                    <a:pt x="447" y="366"/>
                    <a:pt x="447" y="366"/>
                  </a:cubicBezTo>
                  <a:cubicBezTo>
                    <a:pt x="447" y="366"/>
                    <a:pt x="446" y="365"/>
                    <a:pt x="446" y="364"/>
                  </a:cubicBezTo>
                  <a:cubicBezTo>
                    <a:pt x="446" y="363"/>
                    <a:pt x="444" y="364"/>
                    <a:pt x="443" y="363"/>
                  </a:cubicBezTo>
                  <a:cubicBezTo>
                    <a:pt x="443" y="363"/>
                    <a:pt x="443" y="362"/>
                    <a:pt x="443" y="362"/>
                  </a:cubicBezTo>
                  <a:cubicBezTo>
                    <a:pt x="443" y="362"/>
                    <a:pt x="442" y="362"/>
                    <a:pt x="442" y="361"/>
                  </a:cubicBezTo>
                  <a:cubicBezTo>
                    <a:pt x="442" y="361"/>
                    <a:pt x="441" y="361"/>
                    <a:pt x="441" y="361"/>
                  </a:cubicBezTo>
                  <a:cubicBezTo>
                    <a:pt x="441" y="360"/>
                    <a:pt x="440" y="361"/>
                    <a:pt x="440" y="361"/>
                  </a:cubicBezTo>
                  <a:cubicBezTo>
                    <a:pt x="440" y="361"/>
                    <a:pt x="440" y="361"/>
                    <a:pt x="440" y="361"/>
                  </a:cubicBezTo>
                  <a:close/>
                  <a:moveTo>
                    <a:pt x="438" y="372"/>
                  </a:moveTo>
                  <a:cubicBezTo>
                    <a:pt x="438" y="372"/>
                    <a:pt x="438" y="372"/>
                    <a:pt x="438" y="372"/>
                  </a:cubicBezTo>
                  <a:cubicBezTo>
                    <a:pt x="439" y="373"/>
                    <a:pt x="439" y="373"/>
                    <a:pt x="439" y="373"/>
                  </a:cubicBezTo>
                  <a:cubicBezTo>
                    <a:pt x="440" y="373"/>
                    <a:pt x="440" y="373"/>
                    <a:pt x="440" y="374"/>
                  </a:cubicBezTo>
                  <a:cubicBezTo>
                    <a:pt x="440" y="374"/>
                    <a:pt x="440" y="374"/>
                    <a:pt x="440" y="375"/>
                  </a:cubicBezTo>
                  <a:cubicBezTo>
                    <a:pt x="440" y="375"/>
                    <a:pt x="440" y="375"/>
                    <a:pt x="440" y="375"/>
                  </a:cubicBezTo>
                  <a:cubicBezTo>
                    <a:pt x="440" y="375"/>
                    <a:pt x="441" y="375"/>
                    <a:pt x="441" y="375"/>
                  </a:cubicBezTo>
                  <a:cubicBezTo>
                    <a:pt x="441" y="375"/>
                    <a:pt x="441" y="375"/>
                    <a:pt x="441" y="375"/>
                  </a:cubicBezTo>
                  <a:cubicBezTo>
                    <a:pt x="441" y="375"/>
                    <a:pt x="441" y="375"/>
                    <a:pt x="441" y="375"/>
                  </a:cubicBezTo>
                  <a:cubicBezTo>
                    <a:pt x="441" y="374"/>
                    <a:pt x="441" y="374"/>
                    <a:pt x="441" y="373"/>
                  </a:cubicBezTo>
                  <a:cubicBezTo>
                    <a:pt x="441" y="372"/>
                    <a:pt x="441" y="372"/>
                    <a:pt x="441" y="372"/>
                  </a:cubicBezTo>
                  <a:cubicBezTo>
                    <a:pt x="440" y="372"/>
                    <a:pt x="439" y="372"/>
                    <a:pt x="439" y="372"/>
                  </a:cubicBezTo>
                  <a:cubicBezTo>
                    <a:pt x="438" y="372"/>
                    <a:pt x="438" y="372"/>
                    <a:pt x="438" y="372"/>
                  </a:cubicBezTo>
                  <a:close/>
                  <a:moveTo>
                    <a:pt x="436" y="434"/>
                  </a:moveTo>
                  <a:cubicBezTo>
                    <a:pt x="436" y="434"/>
                    <a:pt x="436" y="434"/>
                    <a:pt x="437" y="435"/>
                  </a:cubicBezTo>
                  <a:cubicBezTo>
                    <a:pt x="437" y="435"/>
                    <a:pt x="437" y="435"/>
                    <a:pt x="437" y="435"/>
                  </a:cubicBezTo>
                  <a:cubicBezTo>
                    <a:pt x="438" y="435"/>
                    <a:pt x="438" y="436"/>
                    <a:pt x="438" y="436"/>
                  </a:cubicBezTo>
                  <a:cubicBezTo>
                    <a:pt x="438" y="436"/>
                    <a:pt x="438" y="436"/>
                    <a:pt x="438" y="436"/>
                  </a:cubicBezTo>
                  <a:cubicBezTo>
                    <a:pt x="438" y="436"/>
                    <a:pt x="439" y="436"/>
                    <a:pt x="439" y="436"/>
                  </a:cubicBezTo>
                  <a:cubicBezTo>
                    <a:pt x="439" y="437"/>
                    <a:pt x="439" y="437"/>
                    <a:pt x="439" y="437"/>
                  </a:cubicBezTo>
                  <a:cubicBezTo>
                    <a:pt x="439" y="437"/>
                    <a:pt x="440" y="438"/>
                    <a:pt x="440" y="437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5"/>
                    <a:pt x="440" y="435"/>
                  </a:cubicBezTo>
                  <a:cubicBezTo>
                    <a:pt x="440" y="434"/>
                    <a:pt x="440" y="434"/>
                    <a:pt x="440" y="433"/>
                  </a:cubicBezTo>
                  <a:cubicBezTo>
                    <a:pt x="439" y="433"/>
                    <a:pt x="439" y="433"/>
                    <a:pt x="439" y="433"/>
                  </a:cubicBezTo>
                  <a:cubicBezTo>
                    <a:pt x="438" y="433"/>
                    <a:pt x="437" y="433"/>
                    <a:pt x="436" y="434"/>
                  </a:cubicBezTo>
                  <a:cubicBezTo>
                    <a:pt x="436" y="434"/>
                    <a:pt x="436" y="434"/>
                    <a:pt x="436" y="434"/>
                  </a:cubicBezTo>
                  <a:close/>
                  <a:moveTo>
                    <a:pt x="434" y="449"/>
                  </a:moveTo>
                  <a:cubicBezTo>
                    <a:pt x="434" y="450"/>
                    <a:pt x="435" y="450"/>
                    <a:pt x="436" y="450"/>
                  </a:cubicBezTo>
                  <a:cubicBezTo>
                    <a:pt x="436" y="450"/>
                    <a:pt x="436" y="451"/>
                    <a:pt x="436" y="451"/>
                  </a:cubicBezTo>
                  <a:cubicBezTo>
                    <a:pt x="436" y="451"/>
                    <a:pt x="437" y="452"/>
                    <a:pt x="437" y="452"/>
                  </a:cubicBezTo>
                  <a:cubicBezTo>
                    <a:pt x="438" y="451"/>
                    <a:pt x="439" y="451"/>
                    <a:pt x="440" y="451"/>
                  </a:cubicBezTo>
                  <a:cubicBezTo>
                    <a:pt x="440" y="451"/>
                    <a:pt x="440" y="451"/>
                    <a:pt x="440" y="451"/>
                  </a:cubicBezTo>
                  <a:cubicBezTo>
                    <a:pt x="440" y="450"/>
                    <a:pt x="440" y="450"/>
                    <a:pt x="440" y="450"/>
                  </a:cubicBezTo>
                  <a:cubicBezTo>
                    <a:pt x="441" y="450"/>
                    <a:pt x="441" y="450"/>
                    <a:pt x="441" y="449"/>
                  </a:cubicBezTo>
                  <a:cubicBezTo>
                    <a:pt x="441" y="449"/>
                    <a:pt x="440" y="449"/>
                    <a:pt x="440" y="449"/>
                  </a:cubicBezTo>
                  <a:cubicBezTo>
                    <a:pt x="440" y="449"/>
                    <a:pt x="439" y="449"/>
                    <a:pt x="439" y="449"/>
                  </a:cubicBezTo>
                  <a:cubicBezTo>
                    <a:pt x="438" y="449"/>
                    <a:pt x="437" y="449"/>
                    <a:pt x="437" y="449"/>
                  </a:cubicBezTo>
                  <a:cubicBezTo>
                    <a:pt x="436" y="448"/>
                    <a:pt x="435" y="449"/>
                    <a:pt x="434" y="449"/>
                  </a:cubicBezTo>
                  <a:cubicBezTo>
                    <a:pt x="434" y="449"/>
                    <a:pt x="434" y="449"/>
                    <a:pt x="434" y="449"/>
                  </a:cubicBezTo>
                  <a:close/>
                  <a:moveTo>
                    <a:pt x="430" y="424"/>
                  </a:moveTo>
                  <a:cubicBezTo>
                    <a:pt x="429" y="424"/>
                    <a:pt x="428" y="423"/>
                    <a:pt x="427" y="423"/>
                  </a:cubicBezTo>
                  <a:cubicBezTo>
                    <a:pt x="427" y="423"/>
                    <a:pt x="427" y="423"/>
                    <a:pt x="427" y="423"/>
                  </a:cubicBezTo>
                  <a:cubicBezTo>
                    <a:pt x="427" y="424"/>
                    <a:pt x="427" y="424"/>
                    <a:pt x="427" y="424"/>
                  </a:cubicBezTo>
                  <a:cubicBezTo>
                    <a:pt x="427" y="424"/>
                    <a:pt x="427" y="425"/>
                    <a:pt x="427" y="425"/>
                  </a:cubicBezTo>
                  <a:cubicBezTo>
                    <a:pt x="428" y="425"/>
                    <a:pt x="428" y="425"/>
                    <a:pt x="429" y="426"/>
                  </a:cubicBezTo>
                  <a:cubicBezTo>
                    <a:pt x="429" y="426"/>
                    <a:pt x="429" y="426"/>
                    <a:pt x="429" y="426"/>
                  </a:cubicBezTo>
                  <a:cubicBezTo>
                    <a:pt x="429" y="426"/>
                    <a:pt x="429" y="427"/>
                    <a:pt x="429" y="427"/>
                  </a:cubicBezTo>
                  <a:cubicBezTo>
                    <a:pt x="430" y="427"/>
                    <a:pt x="431" y="428"/>
                    <a:pt x="431" y="428"/>
                  </a:cubicBezTo>
                  <a:cubicBezTo>
                    <a:pt x="431" y="428"/>
                    <a:pt x="432" y="428"/>
                    <a:pt x="432" y="428"/>
                  </a:cubicBezTo>
                  <a:cubicBezTo>
                    <a:pt x="432" y="428"/>
                    <a:pt x="432" y="427"/>
                    <a:pt x="432" y="427"/>
                  </a:cubicBezTo>
                  <a:cubicBezTo>
                    <a:pt x="432" y="426"/>
                    <a:pt x="433" y="425"/>
                    <a:pt x="432" y="425"/>
                  </a:cubicBezTo>
                  <a:cubicBezTo>
                    <a:pt x="432" y="425"/>
                    <a:pt x="432" y="425"/>
                    <a:pt x="431" y="425"/>
                  </a:cubicBezTo>
                  <a:cubicBezTo>
                    <a:pt x="431" y="425"/>
                    <a:pt x="430" y="425"/>
                    <a:pt x="430" y="424"/>
                  </a:cubicBezTo>
                  <a:close/>
                  <a:moveTo>
                    <a:pt x="423" y="349"/>
                  </a:moveTo>
                  <a:cubicBezTo>
                    <a:pt x="424" y="349"/>
                    <a:pt x="424" y="349"/>
                    <a:pt x="425" y="349"/>
                  </a:cubicBezTo>
                  <a:cubicBezTo>
                    <a:pt x="425" y="350"/>
                    <a:pt x="426" y="349"/>
                    <a:pt x="426" y="348"/>
                  </a:cubicBezTo>
                  <a:cubicBezTo>
                    <a:pt x="426" y="348"/>
                    <a:pt x="426" y="347"/>
                    <a:pt x="426" y="347"/>
                  </a:cubicBezTo>
                  <a:cubicBezTo>
                    <a:pt x="426" y="347"/>
                    <a:pt x="426" y="346"/>
                    <a:pt x="427" y="346"/>
                  </a:cubicBezTo>
                  <a:cubicBezTo>
                    <a:pt x="427" y="346"/>
                    <a:pt x="428" y="345"/>
                    <a:pt x="428" y="345"/>
                  </a:cubicBezTo>
                  <a:cubicBezTo>
                    <a:pt x="428" y="345"/>
                    <a:pt x="428" y="344"/>
                    <a:pt x="428" y="344"/>
                  </a:cubicBezTo>
                  <a:cubicBezTo>
                    <a:pt x="428" y="343"/>
                    <a:pt x="426" y="344"/>
                    <a:pt x="425" y="344"/>
                  </a:cubicBezTo>
                  <a:cubicBezTo>
                    <a:pt x="425" y="345"/>
                    <a:pt x="425" y="345"/>
                    <a:pt x="425" y="345"/>
                  </a:cubicBezTo>
                  <a:cubicBezTo>
                    <a:pt x="425" y="346"/>
                    <a:pt x="424" y="346"/>
                    <a:pt x="424" y="346"/>
                  </a:cubicBezTo>
                  <a:cubicBezTo>
                    <a:pt x="423" y="347"/>
                    <a:pt x="423" y="348"/>
                    <a:pt x="423" y="349"/>
                  </a:cubicBezTo>
                  <a:close/>
                  <a:moveTo>
                    <a:pt x="423" y="388"/>
                  </a:moveTo>
                  <a:cubicBezTo>
                    <a:pt x="424" y="389"/>
                    <a:pt x="424" y="390"/>
                    <a:pt x="425" y="390"/>
                  </a:cubicBezTo>
                  <a:cubicBezTo>
                    <a:pt x="427" y="390"/>
                    <a:pt x="427" y="392"/>
                    <a:pt x="427" y="393"/>
                  </a:cubicBezTo>
                  <a:cubicBezTo>
                    <a:pt x="426" y="393"/>
                    <a:pt x="427" y="394"/>
                    <a:pt x="427" y="394"/>
                  </a:cubicBezTo>
                  <a:cubicBezTo>
                    <a:pt x="428" y="394"/>
                    <a:pt x="428" y="394"/>
                    <a:pt x="428" y="394"/>
                  </a:cubicBezTo>
                  <a:cubicBezTo>
                    <a:pt x="429" y="394"/>
                    <a:pt x="429" y="394"/>
                    <a:pt x="429" y="395"/>
                  </a:cubicBezTo>
                  <a:cubicBezTo>
                    <a:pt x="429" y="395"/>
                    <a:pt x="429" y="396"/>
                    <a:pt x="429" y="397"/>
                  </a:cubicBezTo>
                  <a:cubicBezTo>
                    <a:pt x="429" y="397"/>
                    <a:pt x="430" y="397"/>
                    <a:pt x="430" y="397"/>
                  </a:cubicBezTo>
                  <a:cubicBezTo>
                    <a:pt x="430" y="397"/>
                    <a:pt x="430" y="397"/>
                    <a:pt x="430" y="397"/>
                  </a:cubicBezTo>
                  <a:cubicBezTo>
                    <a:pt x="430" y="397"/>
                    <a:pt x="430" y="397"/>
                    <a:pt x="430" y="397"/>
                  </a:cubicBezTo>
                  <a:cubicBezTo>
                    <a:pt x="430" y="397"/>
                    <a:pt x="430" y="396"/>
                    <a:pt x="430" y="396"/>
                  </a:cubicBezTo>
                  <a:cubicBezTo>
                    <a:pt x="430" y="396"/>
                    <a:pt x="431" y="395"/>
                    <a:pt x="430" y="395"/>
                  </a:cubicBezTo>
                  <a:cubicBezTo>
                    <a:pt x="430" y="394"/>
                    <a:pt x="430" y="394"/>
                    <a:pt x="430" y="393"/>
                  </a:cubicBezTo>
                  <a:cubicBezTo>
                    <a:pt x="430" y="393"/>
                    <a:pt x="430" y="392"/>
                    <a:pt x="430" y="392"/>
                  </a:cubicBezTo>
                  <a:cubicBezTo>
                    <a:pt x="429" y="392"/>
                    <a:pt x="429" y="392"/>
                    <a:pt x="429" y="391"/>
                  </a:cubicBezTo>
                  <a:cubicBezTo>
                    <a:pt x="429" y="390"/>
                    <a:pt x="430" y="390"/>
                    <a:pt x="430" y="390"/>
                  </a:cubicBezTo>
                  <a:cubicBezTo>
                    <a:pt x="431" y="390"/>
                    <a:pt x="431" y="390"/>
                    <a:pt x="431" y="390"/>
                  </a:cubicBezTo>
                  <a:cubicBezTo>
                    <a:pt x="431" y="388"/>
                    <a:pt x="430" y="389"/>
                    <a:pt x="429" y="388"/>
                  </a:cubicBezTo>
                  <a:cubicBezTo>
                    <a:pt x="428" y="387"/>
                    <a:pt x="427" y="388"/>
                    <a:pt x="425" y="387"/>
                  </a:cubicBezTo>
                  <a:cubicBezTo>
                    <a:pt x="425" y="387"/>
                    <a:pt x="424" y="387"/>
                    <a:pt x="423" y="388"/>
                  </a:cubicBezTo>
                  <a:cubicBezTo>
                    <a:pt x="423" y="388"/>
                    <a:pt x="423" y="388"/>
                    <a:pt x="423" y="388"/>
                  </a:cubicBezTo>
                  <a:close/>
                  <a:moveTo>
                    <a:pt x="423" y="469"/>
                  </a:moveTo>
                  <a:cubicBezTo>
                    <a:pt x="422" y="470"/>
                    <a:pt x="422" y="470"/>
                    <a:pt x="422" y="470"/>
                  </a:cubicBezTo>
                  <a:cubicBezTo>
                    <a:pt x="422" y="471"/>
                    <a:pt x="423" y="471"/>
                    <a:pt x="423" y="471"/>
                  </a:cubicBezTo>
                  <a:cubicBezTo>
                    <a:pt x="423" y="471"/>
                    <a:pt x="423" y="471"/>
                    <a:pt x="423" y="471"/>
                  </a:cubicBezTo>
                  <a:cubicBezTo>
                    <a:pt x="423" y="471"/>
                    <a:pt x="423" y="471"/>
                    <a:pt x="423" y="470"/>
                  </a:cubicBezTo>
                  <a:cubicBezTo>
                    <a:pt x="423" y="470"/>
                    <a:pt x="424" y="470"/>
                    <a:pt x="424" y="470"/>
                  </a:cubicBezTo>
                  <a:cubicBezTo>
                    <a:pt x="424" y="470"/>
                    <a:pt x="425" y="470"/>
                    <a:pt x="425" y="470"/>
                  </a:cubicBezTo>
                  <a:cubicBezTo>
                    <a:pt x="426" y="469"/>
                    <a:pt x="426" y="468"/>
                    <a:pt x="427" y="467"/>
                  </a:cubicBezTo>
                  <a:cubicBezTo>
                    <a:pt x="427" y="466"/>
                    <a:pt x="427" y="466"/>
                    <a:pt x="427" y="465"/>
                  </a:cubicBezTo>
                  <a:cubicBezTo>
                    <a:pt x="428" y="464"/>
                    <a:pt x="428" y="463"/>
                    <a:pt x="429" y="463"/>
                  </a:cubicBezTo>
                  <a:cubicBezTo>
                    <a:pt x="430" y="462"/>
                    <a:pt x="431" y="462"/>
                    <a:pt x="431" y="461"/>
                  </a:cubicBezTo>
                  <a:cubicBezTo>
                    <a:pt x="431" y="461"/>
                    <a:pt x="431" y="461"/>
                    <a:pt x="431" y="461"/>
                  </a:cubicBezTo>
                  <a:cubicBezTo>
                    <a:pt x="430" y="461"/>
                    <a:pt x="430" y="460"/>
                    <a:pt x="430" y="459"/>
                  </a:cubicBezTo>
                  <a:cubicBezTo>
                    <a:pt x="431" y="459"/>
                    <a:pt x="430" y="458"/>
                    <a:pt x="430" y="457"/>
                  </a:cubicBezTo>
                  <a:cubicBezTo>
                    <a:pt x="430" y="457"/>
                    <a:pt x="430" y="457"/>
                    <a:pt x="430" y="457"/>
                  </a:cubicBezTo>
                  <a:cubicBezTo>
                    <a:pt x="429" y="457"/>
                    <a:pt x="429" y="458"/>
                    <a:pt x="429" y="458"/>
                  </a:cubicBezTo>
                  <a:cubicBezTo>
                    <a:pt x="428" y="458"/>
                    <a:pt x="428" y="459"/>
                    <a:pt x="427" y="459"/>
                  </a:cubicBezTo>
                  <a:cubicBezTo>
                    <a:pt x="427" y="459"/>
                    <a:pt x="427" y="459"/>
                    <a:pt x="427" y="460"/>
                  </a:cubicBezTo>
                  <a:cubicBezTo>
                    <a:pt x="427" y="460"/>
                    <a:pt x="427" y="460"/>
                    <a:pt x="427" y="460"/>
                  </a:cubicBezTo>
                  <a:cubicBezTo>
                    <a:pt x="427" y="460"/>
                    <a:pt x="426" y="460"/>
                    <a:pt x="426" y="460"/>
                  </a:cubicBezTo>
                  <a:cubicBezTo>
                    <a:pt x="426" y="460"/>
                    <a:pt x="426" y="461"/>
                    <a:pt x="426" y="461"/>
                  </a:cubicBezTo>
                  <a:cubicBezTo>
                    <a:pt x="426" y="462"/>
                    <a:pt x="426" y="463"/>
                    <a:pt x="425" y="463"/>
                  </a:cubicBezTo>
                  <a:cubicBezTo>
                    <a:pt x="425" y="464"/>
                    <a:pt x="425" y="464"/>
                    <a:pt x="425" y="464"/>
                  </a:cubicBezTo>
                  <a:cubicBezTo>
                    <a:pt x="425" y="465"/>
                    <a:pt x="424" y="465"/>
                    <a:pt x="424" y="465"/>
                  </a:cubicBezTo>
                  <a:cubicBezTo>
                    <a:pt x="424" y="466"/>
                    <a:pt x="425" y="467"/>
                    <a:pt x="425" y="467"/>
                  </a:cubicBezTo>
                  <a:cubicBezTo>
                    <a:pt x="424" y="468"/>
                    <a:pt x="423" y="469"/>
                    <a:pt x="423" y="469"/>
                  </a:cubicBezTo>
                  <a:cubicBezTo>
                    <a:pt x="423" y="469"/>
                    <a:pt x="423" y="469"/>
                    <a:pt x="423" y="469"/>
                  </a:cubicBezTo>
                  <a:cubicBezTo>
                    <a:pt x="423" y="469"/>
                    <a:pt x="423" y="469"/>
                    <a:pt x="423" y="469"/>
                  </a:cubicBezTo>
                  <a:close/>
                  <a:moveTo>
                    <a:pt x="406" y="462"/>
                  </a:moveTo>
                  <a:cubicBezTo>
                    <a:pt x="406" y="462"/>
                    <a:pt x="406" y="462"/>
                    <a:pt x="406" y="462"/>
                  </a:cubicBezTo>
                  <a:cubicBezTo>
                    <a:pt x="406" y="463"/>
                    <a:pt x="407" y="463"/>
                    <a:pt x="407" y="462"/>
                  </a:cubicBezTo>
                  <a:cubicBezTo>
                    <a:pt x="407" y="462"/>
                    <a:pt x="407" y="462"/>
                    <a:pt x="407" y="462"/>
                  </a:cubicBezTo>
                  <a:cubicBezTo>
                    <a:pt x="407" y="462"/>
                    <a:pt x="408" y="462"/>
                    <a:pt x="408" y="462"/>
                  </a:cubicBezTo>
                  <a:cubicBezTo>
                    <a:pt x="408" y="462"/>
                    <a:pt x="408" y="462"/>
                    <a:pt x="409" y="462"/>
                  </a:cubicBezTo>
                  <a:cubicBezTo>
                    <a:pt x="409" y="462"/>
                    <a:pt x="409" y="462"/>
                    <a:pt x="409" y="462"/>
                  </a:cubicBezTo>
                  <a:cubicBezTo>
                    <a:pt x="410" y="462"/>
                    <a:pt x="410" y="462"/>
                    <a:pt x="411" y="462"/>
                  </a:cubicBezTo>
                  <a:cubicBezTo>
                    <a:pt x="411" y="462"/>
                    <a:pt x="411" y="462"/>
                    <a:pt x="411" y="462"/>
                  </a:cubicBezTo>
                  <a:cubicBezTo>
                    <a:pt x="411" y="461"/>
                    <a:pt x="412" y="462"/>
                    <a:pt x="412" y="461"/>
                  </a:cubicBezTo>
                  <a:cubicBezTo>
                    <a:pt x="412" y="460"/>
                    <a:pt x="413" y="460"/>
                    <a:pt x="414" y="460"/>
                  </a:cubicBezTo>
                  <a:cubicBezTo>
                    <a:pt x="414" y="460"/>
                    <a:pt x="414" y="461"/>
                    <a:pt x="414" y="461"/>
                  </a:cubicBezTo>
                  <a:cubicBezTo>
                    <a:pt x="415" y="462"/>
                    <a:pt x="415" y="461"/>
                    <a:pt x="415" y="461"/>
                  </a:cubicBezTo>
                  <a:cubicBezTo>
                    <a:pt x="415" y="461"/>
                    <a:pt x="416" y="461"/>
                    <a:pt x="416" y="461"/>
                  </a:cubicBezTo>
                  <a:cubicBezTo>
                    <a:pt x="416" y="460"/>
                    <a:pt x="419" y="460"/>
                    <a:pt x="420" y="460"/>
                  </a:cubicBezTo>
                  <a:cubicBezTo>
                    <a:pt x="420" y="460"/>
                    <a:pt x="420" y="460"/>
                    <a:pt x="420" y="460"/>
                  </a:cubicBezTo>
                  <a:cubicBezTo>
                    <a:pt x="420" y="460"/>
                    <a:pt x="421" y="459"/>
                    <a:pt x="421" y="459"/>
                  </a:cubicBezTo>
                  <a:cubicBezTo>
                    <a:pt x="421" y="459"/>
                    <a:pt x="421" y="459"/>
                    <a:pt x="421" y="458"/>
                  </a:cubicBezTo>
                  <a:cubicBezTo>
                    <a:pt x="421" y="458"/>
                    <a:pt x="421" y="457"/>
                    <a:pt x="421" y="457"/>
                  </a:cubicBezTo>
                  <a:cubicBezTo>
                    <a:pt x="421" y="456"/>
                    <a:pt x="421" y="455"/>
                    <a:pt x="422" y="455"/>
                  </a:cubicBezTo>
                  <a:cubicBezTo>
                    <a:pt x="422" y="454"/>
                    <a:pt x="422" y="453"/>
                    <a:pt x="422" y="452"/>
                  </a:cubicBezTo>
                  <a:cubicBezTo>
                    <a:pt x="423" y="451"/>
                    <a:pt x="422" y="451"/>
                    <a:pt x="422" y="450"/>
                  </a:cubicBezTo>
                  <a:cubicBezTo>
                    <a:pt x="422" y="449"/>
                    <a:pt x="421" y="449"/>
                    <a:pt x="420" y="448"/>
                  </a:cubicBezTo>
                  <a:cubicBezTo>
                    <a:pt x="420" y="448"/>
                    <a:pt x="419" y="447"/>
                    <a:pt x="418" y="447"/>
                  </a:cubicBezTo>
                  <a:cubicBezTo>
                    <a:pt x="417" y="447"/>
                    <a:pt x="416" y="447"/>
                    <a:pt x="416" y="447"/>
                  </a:cubicBezTo>
                  <a:cubicBezTo>
                    <a:pt x="416" y="447"/>
                    <a:pt x="415" y="447"/>
                    <a:pt x="415" y="447"/>
                  </a:cubicBezTo>
                  <a:cubicBezTo>
                    <a:pt x="415" y="446"/>
                    <a:pt x="415" y="446"/>
                    <a:pt x="414" y="446"/>
                  </a:cubicBezTo>
                  <a:cubicBezTo>
                    <a:pt x="414" y="446"/>
                    <a:pt x="414" y="446"/>
                    <a:pt x="414" y="446"/>
                  </a:cubicBezTo>
                  <a:cubicBezTo>
                    <a:pt x="414" y="446"/>
                    <a:pt x="414" y="446"/>
                    <a:pt x="414" y="447"/>
                  </a:cubicBezTo>
                  <a:cubicBezTo>
                    <a:pt x="413" y="447"/>
                    <a:pt x="414" y="447"/>
                    <a:pt x="414" y="447"/>
                  </a:cubicBezTo>
                  <a:cubicBezTo>
                    <a:pt x="414" y="447"/>
                    <a:pt x="414" y="448"/>
                    <a:pt x="414" y="448"/>
                  </a:cubicBezTo>
                  <a:cubicBezTo>
                    <a:pt x="414" y="448"/>
                    <a:pt x="415" y="449"/>
                    <a:pt x="415" y="449"/>
                  </a:cubicBezTo>
                  <a:cubicBezTo>
                    <a:pt x="415" y="450"/>
                    <a:pt x="414" y="450"/>
                    <a:pt x="415" y="450"/>
                  </a:cubicBezTo>
                  <a:cubicBezTo>
                    <a:pt x="415" y="451"/>
                    <a:pt x="416" y="452"/>
                    <a:pt x="415" y="453"/>
                  </a:cubicBezTo>
                  <a:cubicBezTo>
                    <a:pt x="415" y="453"/>
                    <a:pt x="415" y="454"/>
                    <a:pt x="415" y="454"/>
                  </a:cubicBezTo>
                  <a:cubicBezTo>
                    <a:pt x="414" y="454"/>
                    <a:pt x="414" y="454"/>
                    <a:pt x="414" y="454"/>
                  </a:cubicBezTo>
                  <a:cubicBezTo>
                    <a:pt x="413" y="453"/>
                    <a:pt x="413" y="453"/>
                    <a:pt x="413" y="453"/>
                  </a:cubicBezTo>
                  <a:cubicBezTo>
                    <a:pt x="412" y="453"/>
                    <a:pt x="413" y="453"/>
                    <a:pt x="412" y="453"/>
                  </a:cubicBezTo>
                  <a:cubicBezTo>
                    <a:pt x="412" y="453"/>
                    <a:pt x="411" y="453"/>
                    <a:pt x="411" y="453"/>
                  </a:cubicBezTo>
                  <a:cubicBezTo>
                    <a:pt x="410" y="455"/>
                    <a:pt x="409" y="456"/>
                    <a:pt x="409" y="458"/>
                  </a:cubicBezTo>
                  <a:cubicBezTo>
                    <a:pt x="409" y="458"/>
                    <a:pt x="409" y="459"/>
                    <a:pt x="409" y="459"/>
                  </a:cubicBezTo>
                  <a:cubicBezTo>
                    <a:pt x="409" y="460"/>
                    <a:pt x="408" y="460"/>
                    <a:pt x="408" y="460"/>
                  </a:cubicBezTo>
                  <a:cubicBezTo>
                    <a:pt x="407" y="461"/>
                    <a:pt x="407" y="461"/>
                    <a:pt x="407" y="462"/>
                  </a:cubicBezTo>
                  <a:cubicBezTo>
                    <a:pt x="406" y="462"/>
                    <a:pt x="406" y="462"/>
                    <a:pt x="406" y="462"/>
                  </a:cubicBezTo>
                  <a:cubicBezTo>
                    <a:pt x="406" y="462"/>
                    <a:pt x="406" y="462"/>
                    <a:pt x="406" y="462"/>
                  </a:cubicBezTo>
                  <a:close/>
                  <a:moveTo>
                    <a:pt x="405" y="404"/>
                  </a:moveTo>
                  <a:cubicBezTo>
                    <a:pt x="405" y="404"/>
                    <a:pt x="405" y="403"/>
                    <a:pt x="405" y="403"/>
                  </a:cubicBezTo>
                  <a:cubicBezTo>
                    <a:pt x="405" y="402"/>
                    <a:pt x="405" y="402"/>
                    <a:pt x="405" y="402"/>
                  </a:cubicBezTo>
                  <a:cubicBezTo>
                    <a:pt x="405" y="401"/>
                    <a:pt x="404" y="401"/>
                    <a:pt x="404" y="401"/>
                  </a:cubicBezTo>
                  <a:cubicBezTo>
                    <a:pt x="404" y="401"/>
                    <a:pt x="403" y="401"/>
                    <a:pt x="403" y="401"/>
                  </a:cubicBezTo>
                  <a:cubicBezTo>
                    <a:pt x="403" y="401"/>
                    <a:pt x="403" y="401"/>
                    <a:pt x="403" y="401"/>
                  </a:cubicBezTo>
                  <a:cubicBezTo>
                    <a:pt x="403" y="401"/>
                    <a:pt x="404" y="401"/>
                    <a:pt x="404" y="401"/>
                  </a:cubicBezTo>
                  <a:cubicBezTo>
                    <a:pt x="403" y="402"/>
                    <a:pt x="403" y="403"/>
                    <a:pt x="402" y="404"/>
                  </a:cubicBezTo>
                  <a:cubicBezTo>
                    <a:pt x="402" y="404"/>
                    <a:pt x="402" y="404"/>
                    <a:pt x="402" y="404"/>
                  </a:cubicBezTo>
                  <a:cubicBezTo>
                    <a:pt x="402" y="404"/>
                    <a:pt x="402" y="404"/>
                    <a:pt x="402" y="404"/>
                  </a:cubicBezTo>
                  <a:cubicBezTo>
                    <a:pt x="403" y="405"/>
                    <a:pt x="403" y="406"/>
                    <a:pt x="403" y="407"/>
                  </a:cubicBezTo>
                  <a:cubicBezTo>
                    <a:pt x="403" y="407"/>
                    <a:pt x="403" y="409"/>
                    <a:pt x="404" y="408"/>
                  </a:cubicBezTo>
                  <a:cubicBezTo>
                    <a:pt x="404" y="408"/>
                    <a:pt x="404" y="407"/>
                    <a:pt x="404" y="406"/>
                  </a:cubicBezTo>
                  <a:cubicBezTo>
                    <a:pt x="405" y="406"/>
                    <a:pt x="404" y="406"/>
                    <a:pt x="404" y="405"/>
                  </a:cubicBezTo>
                  <a:cubicBezTo>
                    <a:pt x="404" y="405"/>
                    <a:pt x="405" y="404"/>
                    <a:pt x="405" y="404"/>
                  </a:cubicBezTo>
                  <a:close/>
                  <a:moveTo>
                    <a:pt x="402" y="397"/>
                  </a:moveTo>
                  <a:cubicBezTo>
                    <a:pt x="402" y="397"/>
                    <a:pt x="403" y="397"/>
                    <a:pt x="403" y="398"/>
                  </a:cubicBezTo>
                  <a:cubicBezTo>
                    <a:pt x="404" y="398"/>
                    <a:pt x="404" y="398"/>
                    <a:pt x="405" y="398"/>
                  </a:cubicBezTo>
                  <a:cubicBezTo>
                    <a:pt x="405" y="398"/>
                    <a:pt x="405" y="398"/>
                    <a:pt x="405" y="398"/>
                  </a:cubicBezTo>
                  <a:cubicBezTo>
                    <a:pt x="405" y="398"/>
                    <a:pt x="405" y="398"/>
                    <a:pt x="405" y="397"/>
                  </a:cubicBezTo>
                  <a:cubicBezTo>
                    <a:pt x="405" y="397"/>
                    <a:pt x="405" y="397"/>
                    <a:pt x="405" y="397"/>
                  </a:cubicBezTo>
                  <a:cubicBezTo>
                    <a:pt x="405" y="397"/>
                    <a:pt x="404" y="397"/>
                    <a:pt x="404" y="397"/>
                  </a:cubicBezTo>
                  <a:cubicBezTo>
                    <a:pt x="404" y="397"/>
                    <a:pt x="404" y="396"/>
                    <a:pt x="404" y="396"/>
                  </a:cubicBezTo>
                  <a:cubicBezTo>
                    <a:pt x="403" y="395"/>
                    <a:pt x="402" y="395"/>
                    <a:pt x="401" y="396"/>
                  </a:cubicBezTo>
                  <a:cubicBezTo>
                    <a:pt x="400" y="396"/>
                    <a:pt x="401" y="397"/>
                    <a:pt x="402" y="397"/>
                  </a:cubicBezTo>
                  <a:close/>
                  <a:moveTo>
                    <a:pt x="390" y="422"/>
                  </a:moveTo>
                  <a:cubicBezTo>
                    <a:pt x="390" y="422"/>
                    <a:pt x="391" y="422"/>
                    <a:pt x="391" y="423"/>
                  </a:cubicBezTo>
                  <a:cubicBezTo>
                    <a:pt x="391" y="423"/>
                    <a:pt x="391" y="423"/>
                    <a:pt x="392" y="423"/>
                  </a:cubicBezTo>
                  <a:cubicBezTo>
                    <a:pt x="392" y="423"/>
                    <a:pt x="392" y="423"/>
                    <a:pt x="392" y="423"/>
                  </a:cubicBezTo>
                  <a:cubicBezTo>
                    <a:pt x="393" y="423"/>
                    <a:pt x="393" y="424"/>
                    <a:pt x="393" y="425"/>
                  </a:cubicBezTo>
                  <a:cubicBezTo>
                    <a:pt x="393" y="425"/>
                    <a:pt x="393" y="426"/>
                    <a:pt x="394" y="426"/>
                  </a:cubicBezTo>
                  <a:cubicBezTo>
                    <a:pt x="394" y="427"/>
                    <a:pt x="395" y="427"/>
                    <a:pt x="395" y="427"/>
                  </a:cubicBezTo>
                  <a:cubicBezTo>
                    <a:pt x="396" y="428"/>
                    <a:pt x="396" y="429"/>
                    <a:pt x="397" y="429"/>
                  </a:cubicBezTo>
                  <a:cubicBezTo>
                    <a:pt x="397" y="430"/>
                    <a:pt x="397" y="429"/>
                    <a:pt x="397" y="429"/>
                  </a:cubicBezTo>
                  <a:cubicBezTo>
                    <a:pt x="397" y="428"/>
                    <a:pt x="397" y="427"/>
                    <a:pt x="397" y="426"/>
                  </a:cubicBezTo>
                  <a:cubicBezTo>
                    <a:pt x="396" y="426"/>
                    <a:pt x="397" y="426"/>
                    <a:pt x="397" y="425"/>
                  </a:cubicBezTo>
                  <a:cubicBezTo>
                    <a:pt x="397" y="425"/>
                    <a:pt x="396" y="425"/>
                    <a:pt x="396" y="425"/>
                  </a:cubicBezTo>
                  <a:cubicBezTo>
                    <a:pt x="396" y="424"/>
                    <a:pt x="396" y="424"/>
                    <a:pt x="396" y="424"/>
                  </a:cubicBezTo>
                  <a:cubicBezTo>
                    <a:pt x="395" y="425"/>
                    <a:pt x="394" y="424"/>
                    <a:pt x="394" y="424"/>
                  </a:cubicBezTo>
                  <a:cubicBezTo>
                    <a:pt x="393" y="423"/>
                    <a:pt x="394" y="423"/>
                    <a:pt x="393" y="422"/>
                  </a:cubicBezTo>
                  <a:cubicBezTo>
                    <a:pt x="393" y="422"/>
                    <a:pt x="393" y="422"/>
                    <a:pt x="392" y="421"/>
                  </a:cubicBezTo>
                  <a:cubicBezTo>
                    <a:pt x="392" y="421"/>
                    <a:pt x="392" y="421"/>
                    <a:pt x="391" y="421"/>
                  </a:cubicBezTo>
                  <a:cubicBezTo>
                    <a:pt x="391" y="421"/>
                    <a:pt x="390" y="421"/>
                    <a:pt x="390" y="422"/>
                  </a:cubicBezTo>
                  <a:close/>
                </a:path>
              </a:pathLst>
            </a:custGeom>
            <a:grpFill/>
            <a:ln w="3175">
              <a:solidFill>
                <a:schemeClr val="bg1">
                  <a:alpha val="3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7"/>
            <p:cNvSpPr>
              <a:spLocks noEditPoints="1"/>
            </p:cNvSpPr>
            <p:nvPr/>
          </p:nvSpPr>
          <p:spPr bwMode="auto">
            <a:xfrm>
              <a:off x="6349" y="2436"/>
              <a:ext cx="1492" cy="1765"/>
            </a:xfrm>
            <a:custGeom>
              <a:avLst/>
              <a:gdLst>
                <a:gd name="T0" fmla="*/ 523 w 631"/>
                <a:gd name="T1" fmla="*/ 353 h 746"/>
                <a:gd name="T2" fmla="*/ 376 w 631"/>
                <a:gd name="T3" fmla="*/ 113 h 746"/>
                <a:gd name="T4" fmla="*/ 537 w 631"/>
                <a:gd name="T5" fmla="*/ 126 h 746"/>
                <a:gd name="T6" fmla="*/ 298 w 631"/>
                <a:gd name="T7" fmla="*/ 117 h 746"/>
                <a:gd name="T8" fmla="*/ 314 w 631"/>
                <a:gd name="T9" fmla="*/ 41 h 746"/>
                <a:gd name="T10" fmla="*/ 309 w 631"/>
                <a:gd name="T11" fmla="*/ 0 h 746"/>
                <a:gd name="T12" fmla="*/ 350 w 631"/>
                <a:gd name="T13" fmla="*/ 115 h 746"/>
                <a:gd name="T14" fmla="*/ 430 w 631"/>
                <a:gd name="T15" fmla="*/ 255 h 746"/>
                <a:gd name="T16" fmla="*/ 408 w 631"/>
                <a:gd name="T17" fmla="*/ 239 h 746"/>
                <a:gd name="T18" fmla="*/ 464 w 631"/>
                <a:gd name="T19" fmla="*/ 272 h 746"/>
                <a:gd name="T20" fmla="*/ 430 w 631"/>
                <a:gd name="T21" fmla="*/ 265 h 746"/>
                <a:gd name="T22" fmla="*/ 497 w 631"/>
                <a:gd name="T23" fmla="*/ 399 h 746"/>
                <a:gd name="T24" fmla="*/ 452 w 631"/>
                <a:gd name="T25" fmla="*/ 293 h 746"/>
                <a:gd name="T26" fmla="*/ 504 w 631"/>
                <a:gd name="T27" fmla="*/ 389 h 746"/>
                <a:gd name="T28" fmla="*/ 462 w 631"/>
                <a:gd name="T29" fmla="*/ 122 h 746"/>
                <a:gd name="T30" fmla="*/ 514 w 631"/>
                <a:gd name="T31" fmla="*/ 339 h 746"/>
                <a:gd name="T32" fmla="*/ 510 w 631"/>
                <a:gd name="T33" fmla="*/ 327 h 746"/>
                <a:gd name="T34" fmla="*/ 569 w 631"/>
                <a:gd name="T35" fmla="*/ 548 h 746"/>
                <a:gd name="T36" fmla="*/ 557 w 631"/>
                <a:gd name="T37" fmla="*/ 544 h 746"/>
                <a:gd name="T38" fmla="*/ 577 w 631"/>
                <a:gd name="T39" fmla="*/ 569 h 746"/>
                <a:gd name="T40" fmla="*/ 567 w 631"/>
                <a:gd name="T41" fmla="*/ 545 h 746"/>
                <a:gd name="T42" fmla="*/ 509 w 631"/>
                <a:gd name="T43" fmla="*/ 621 h 746"/>
                <a:gd name="T44" fmla="*/ 526 w 631"/>
                <a:gd name="T45" fmla="*/ 624 h 746"/>
                <a:gd name="T46" fmla="*/ 605 w 631"/>
                <a:gd name="T47" fmla="*/ 334 h 746"/>
                <a:gd name="T48" fmla="*/ 361 w 631"/>
                <a:gd name="T49" fmla="*/ 234 h 746"/>
                <a:gd name="T50" fmla="*/ 389 w 631"/>
                <a:gd name="T51" fmla="*/ 226 h 746"/>
                <a:gd name="T52" fmla="*/ 380 w 631"/>
                <a:gd name="T53" fmla="*/ 234 h 746"/>
                <a:gd name="T54" fmla="*/ 370 w 631"/>
                <a:gd name="T55" fmla="*/ 243 h 746"/>
                <a:gd name="T56" fmla="*/ 289 w 631"/>
                <a:gd name="T57" fmla="*/ 263 h 746"/>
                <a:gd name="T58" fmla="*/ 354 w 631"/>
                <a:gd name="T59" fmla="*/ 285 h 746"/>
                <a:gd name="T60" fmla="*/ 323 w 631"/>
                <a:gd name="T61" fmla="*/ 242 h 746"/>
                <a:gd name="T62" fmla="*/ 361 w 631"/>
                <a:gd name="T63" fmla="*/ 276 h 746"/>
                <a:gd name="T64" fmla="*/ 297 w 631"/>
                <a:gd name="T65" fmla="*/ 584 h 746"/>
                <a:gd name="T66" fmla="*/ 295 w 631"/>
                <a:gd name="T67" fmla="*/ 594 h 746"/>
                <a:gd name="T68" fmla="*/ 326 w 631"/>
                <a:gd name="T69" fmla="*/ 601 h 746"/>
                <a:gd name="T70" fmla="*/ 322 w 631"/>
                <a:gd name="T71" fmla="*/ 612 h 746"/>
                <a:gd name="T72" fmla="*/ 354 w 631"/>
                <a:gd name="T73" fmla="*/ 521 h 746"/>
                <a:gd name="T74" fmla="*/ 309 w 631"/>
                <a:gd name="T75" fmla="*/ 569 h 746"/>
                <a:gd name="T76" fmla="*/ 267 w 631"/>
                <a:gd name="T77" fmla="*/ 563 h 746"/>
                <a:gd name="T78" fmla="*/ 230 w 631"/>
                <a:gd name="T79" fmla="*/ 533 h 746"/>
                <a:gd name="T80" fmla="*/ 215 w 631"/>
                <a:gd name="T81" fmla="*/ 525 h 746"/>
                <a:gd name="T82" fmla="*/ 190 w 631"/>
                <a:gd name="T83" fmla="*/ 503 h 746"/>
                <a:gd name="T84" fmla="*/ 107 w 631"/>
                <a:gd name="T85" fmla="*/ 511 h 746"/>
                <a:gd name="T86" fmla="*/ 55 w 631"/>
                <a:gd name="T87" fmla="*/ 526 h 746"/>
                <a:gd name="T88" fmla="*/ 26 w 631"/>
                <a:gd name="T89" fmla="*/ 504 h 746"/>
                <a:gd name="T90" fmla="*/ 9 w 631"/>
                <a:gd name="T91" fmla="*/ 443 h 746"/>
                <a:gd name="T92" fmla="*/ 12 w 631"/>
                <a:gd name="T93" fmla="*/ 405 h 746"/>
                <a:gd name="T94" fmla="*/ 51 w 631"/>
                <a:gd name="T95" fmla="*/ 386 h 746"/>
                <a:gd name="T96" fmla="*/ 90 w 631"/>
                <a:gd name="T97" fmla="*/ 351 h 746"/>
                <a:gd name="T98" fmla="*/ 111 w 631"/>
                <a:gd name="T99" fmla="*/ 337 h 746"/>
                <a:gd name="T100" fmla="*/ 142 w 631"/>
                <a:gd name="T101" fmla="*/ 336 h 746"/>
                <a:gd name="T102" fmla="*/ 170 w 631"/>
                <a:gd name="T103" fmla="*/ 305 h 746"/>
                <a:gd name="T104" fmla="*/ 208 w 631"/>
                <a:gd name="T105" fmla="*/ 306 h 746"/>
                <a:gd name="T106" fmla="*/ 213 w 631"/>
                <a:gd name="T107" fmla="*/ 336 h 746"/>
                <a:gd name="T108" fmla="*/ 266 w 631"/>
                <a:gd name="T109" fmla="*/ 315 h 746"/>
                <a:gd name="T110" fmla="*/ 295 w 631"/>
                <a:gd name="T111" fmla="*/ 329 h 746"/>
                <a:gd name="T112" fmla="*/ 327 w 631"/>
                <a:gd name="T113" fmla="*/ 383 h 746"/>
                <a:gd name="T114" fmla="*/ 354 w 631"/>
                <a:gd name="T115" fmla="*/ 420 h 746"/>
                <a:gd name="T116" fmla="*/ 335 w 631"/>
                <a:gd name="T117" fmla="*/ 538 h 746"/>
                <a:gd name="T118" fmla="*/ 271 w 631"/>
                <a:gd name="T119" fmla="*/ 288 h 746"/>
                <a:gd name="T120" fmla="*/ 164 w 631"/>
                <a:gd name="T121" fmla="*/ 302 h 746"/>
                <a:gd name="T122" fmla="*/ 167 w 631"/>
                <a:gd name="T123" fmla="*/ 297 h 746"/>
                <a:gd name="T124" fmla="*/ 7 w 631"/>
                <a:gd name="T125" fmla="*/ 44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1" h="746">
                  <a:moveTo>
                    <a:pt x="523" y="335"/>
                  </a:moveTo>
                  <a:cubicBezTo>
                    <a:pt x="523" y="335"/>
                    <a:pt x="523" y="334"/>
                    <a:pt x="523" y="334"/>
                  </a:cubicBezTo>
                  <a:cubicBezTo>
                    <a:pt x="523" y="334"/>
                    <a:pt x="523" y="334"/>
                    <a:pt x="523" y="334"/>
                  </a:cubicBezTo>
                  <a:cubicBezTo>
                    <a:pt x="523" y="334"/>
                    <a:pt x="524" y="334"/>
                    <a:pt x="524" y="334"/>
                  </a:cubicBezTo>
                  <a:cubicBezTo>
                    <a:pt x="524" y="334"/>
                    <a:pt x="524" y="335"/>
                    <a:pt x="524" y="335"/>
                  </a:cubicBezTo>
                  <a:cubicBezTo>
                    <a:pt x="524" y="335"/>
                    <a:pt x="524" y="335"/>
                    <a:pt x="524" y="336"/>
                  </a:cubicBezTo>
                  <a:cubicBezTo>
                    <a:pt x="524" y="336"/>
                    <a:pt x="523" y="336"/>
                    <a:pt x="523" y="336"/>
                  </a:cubicBezTo>
                  <a:cubicBezTo>
                    <a:pt x="523" y="336"/>
                    <a:pt x="523" y="336"/>
                    <a:pt x="523" y="336"/>
                  </a:cubicBezTo>
                  <a:cubicBezTo>
                    <a:pt x="523" y="335"/>
                    <a:pt x="523" y="335"/>
                    <a:pt x="523" y="335"/>
                  </a:cubicBezTo>
                  <a:close/>
                  <a:moveTo>
                    <a:pt x="527" y="374"/>
                  </a:moveTo>
                  <a:cubicBezTo>
                    <a:pt x="527" y="374"/>
                    <a:pt x="527" y="374"/>
                    <a:pt x="527" y="374"/>
                  </a:cubicBezTo>
                  <a:cubicBezTo>
                    <a:pt x="527" y="374"/>
                    <a:pt x="527" y="374"/>
                    <a:pt x="528" y="374"/>
                  </a:cubicBezTo>
                  <a:cubicBezTo>
                    <a:pt x="528" y="374"/>
                    <a:pt x="528" y="374"/>
                    <a:pt x="528" y="374"/>
                  </a:cubicBezTo>
                  <a:cubicBezTo>
                    <a:pt x="528" y="373"/>
                    <a:pt x="528" y="373"/>
                    <a:pt x="528" y="373"/>
                  </a:cubicBezTo>
                  <a:cubicBezTo>
                    <a:pt x="528" y="373"/>
                    <a:pt x="528" y="373"/>
                    <a:pt x="528" y="373"/>
                  </a:cubicBezTo>
                  <a:cubicBezTo>
                    <a:pt x="527" y="373"/>
                    <a:pt x="527" y="373"/>
                    <a:pt x="527" y="373"/>
                  </a:cubicBezTo>
                  <a:cubicBezTo>
                    <a:pt x="527" y="373"/>
                    <a:pt x="527" y="373"/>
                    <a:pt x="527" y="374"/>
                  </a:cubicBezTo>
                  <a:close/>
                  <a:moveTo>
                    <a:pt x="259" y="96"/>
                  </a:moveTo>
                  <a:cubicBezTo>
                    <a:pt x="259" y="96"/>
                    <a:pt x="259" y="96"/>
                    <a:pt x="259" y="96"/>
                  </a:cubicBezTo>
                  <a:cubicBezTo>
                    <a:pt x="261" y="96"/>
                    <a:pt x="262" y="95"/>
                    <a:pt x="262" y="94"/>
                  </a:cubicBezTo>
                  <a:cubicBezTo>
                    <a:pt x="262" y="94"/>
                    <a:pt x="262" y="94"/>
                    <a:pt x="261" y="94"/>
                  </a:cubicBezTo>
                  <a:cubicBezTo>
                    <a:pt x="261" y="94"/>
                    <a:pt x="261" y="94"/>
                    <a:pt x="261" y="94"/>
                  </a:cubicBezTo>
                  <a:cubicBezTo>
                    <a:pt x="261" y="94"/>
                    <a:pt x="261" y="94"/>
                    <a:pt x="261" y="94"/>
                  </a:cubicBezTo>
                  <a:cubicBezTo>
                    <a:pt x="261" y="94"/>
                    <a:pt x="261" y="94"/>
                    <a:pt x="260" y="94"/>
                  </a:cubicBezTo>
                  <a:cubicBezTo>
                    <a:pt x="260" y="94"/>
                    <a:pt x="260" y="94"/>
                    <a:pt x="260" y="95"/>
                  </a:cubicBezTo>
                  <a:cubicBezTo>
                    <a:pt x="260" y="95"/>
                    <a:pt x="260" y="95"/>
                    <a:pt x="260" y="95"/>
                  </a:cubicBezTo>
                  <a:cubicBezTo>
                    <a:pt x="259" y="95"/>
                    <a:pt x="259" y="95"/>
                    <a:pt x="259" y="95"/>
                  </a:cubicBezTo>
                  <a:cubicBezTo>
                    <a:pt x="259" y="95"/>
                    <a:pt x="259" y="95"/>
                    <a:pt x="259" y="95"/>
                  </a:cubicBezTo>
                  <a:cubicBezTo>
                    <a:pt x="259" y="96"/>
                    <a:pt x="259" y="96"/>
                    <a:pt x="259" y="96"/>
                  </a:cubicBezTo>
                  <a:cubicBezTo>
                    <a:pt x="259" y="96"/>
                    <a:pt x="259" y="96"/>
                    <a:pt x="259" y="96"/>
                  </a:cubicBezTo>
                  <a:cubicBezTo>
                    <a:pt x="259" y="96"/>
                    <a:pt x="259" y="96"/>
                    <a:pt x="259" y="96"/>
                  </a:cubicBezTo>
                  <a:close/>
                  <a:moveTo>
                    <a:pt x="526" y="366"/>
                  </a:moveTo>
                  <a:cubicBezTo>
                    <a:pt x="525" y="366"/>
                    <a:pt x="526" y="367"/>
                    <a:pt x="526" y="367"/>
                  </a:cubicBezTo>
                  <a:cubicBezTo>
                    <a:pt x="526" y="367"/>
                    <a:pt x="526" y="367"/>
                    <a:pt x="526" y="367"/>
                  </a:cubicBezTo>
                  <a:cubicBezTo>
                    <a:pt x="526" y="367"/>
                    <a:pt x="526" y="367"/>
                    <a:pt x="526" y="367"/>
                  </a:cubicBezTo>
                  <a:cubicBezTo>
                    <a:pt x="526" y="367"/>
                    <a:pt x="526" y="367"/>
                    <a:pt x="526" y="367"/>
                  </a:cubicBezTo>
                  <a:cubicBezTo>
                    <a:pt x="527" y="367"/>
                    <a:pt x="527" y="367"/>
                    <a:pt x="527" y="367"/>
                  </a:cubicBezTo>
                  <a:cubicBezTo>
                    <a:pt x="527" y="367"/>
                    <a:pt x="528" y="367"/>
                    <a:pt x="528" y="367"/>
                  </a:cubicBezTo>
                  <a:cubicBezTo>
                    <a:pt x="527" y="367"/>
                    <a:pt x="527" y="366"/>
                    <a:pt x="527" y="366"/>
                  </a:cubicBezTo>
                  <a:cubicBezTo>
                    <a:pt x="527" y="366"/>
                    <a:pt x="527" y="366"/>
                    <a:pt x="527" y="366"/>
                  </a:cubicBezTo>
                  <a:cubicBezTo>
                    <a:pt x="527" y="365"/>
                    <a:pt x="527" y="365"/>
                    <a:pt x="526" y="365"/>
                  </a:cubicBezTo>
                  <a:cubicBezTo>
                    <a:pt x="526" y="365"/>
                    <a:pt x="526" y="365"/>
                    <a:pt x="526" y="365"/>
                  </a:cubicBezTo>
                  <a:cubicBezTo>
                    <a:pt x="526" y="365"/>
                    <a:pt x="526" y="365"/>
                    <a:pt x="526" y="365"/>
                  </a:cubicBezTo>
                  <a:cubicBezTo>
                    <a:pt x="526" y="365"/>
                    <a:pt x="525" y="366"/>
                    <a:pt x="525" y="366"/>
                  </a:cubicBezTo>
                  <a:cubicBezTo>
                    <a:pt x="525" y="366"/>
                    <a:pt x="526" y="366"/>
                    <a:pt x="526" y="366"/>
                  </a:cubicBezTo>
                  <a:cubicBezTo>
                    <a:pt x="526" y="366"/>
                    <a:pt x="526" y="366"/>
                    <a:pt x="526" y="366"/>
                  </a:cubicBezTo>
                  <a:close/>
                  <a:moveTo>
                    <a:pt x="523" y="329"/>
                  </a:moveTo>
                  <a:cubicBezTo>
                    <a:pt x="523" y="329"/>
                    <a:pt x="523" y="329"/>
                    <a:pt x="523" y="329"/>
                  </a:cubicBezTo>
                  <a:cubicBezTo>
                    <a:pt x="523" y="329"/>
                    <a:pt x="523" y="330"/>
                    <a:pt x="523" y="330"/>
                  </a:cubicBezTo>
                  <a:cubicBezTo>
                    <a:pt x="523" y="330"/>
                    <a:pt x="523" y="331"/>
                    <a:pt x="524" y="331"/>
                  </a:cubicBezTo>
                  <a:cubicBezTo>
                    <a:pt x="524" y="331"/>
                    <a:pt x="524" y="330"/>
                    <a:pt x="524" y="330"/>
                  </a:cubicBezTo>
                  <a:cubicBezTo>
                    <a:pt x="524" y="330"/>
                    <a:pt x="524" y="330"/>
                    <a:pt x="524" y="329"/>
                  </a:cubicBezTo>
                  <a:cubicBezTo>
                    <a:pt x="525" y="329"/>
                    <a:pt x="525" y="329"/>
                    <a:pt x="524" y="328"/>
                  </a:cubicBezTo>
                  <a:cubicBezTo>
                    <a:pt x="524" y="328"/>
                    <a:pt x="524" y="328"/>
                    <a:pt x="524" y="328"/>
                  </a:cubicBezTo>
                  <a:cubicBezTo>
                    <a:pt x="524" y="328"/>
                    <a:pt x="524" y="328"/>
                    <a:pt x="524" y="328"/>
                  </a:cubicBezTo>
                  <a:cubicBezTo>
                    <a:pt x="524" y="328"/>
                    <a:pt x="524" y="328"/>
                    <a:pt x="524" y="328"/>
                  </a:cubicBezTo>
                  <a:cubicBezTo>
                    <a:pt x="524" y="327"/>
                    <a:pt x="524" y="327"/>
                    <a:pt x="524" y="327"/>
                  </a:cubicBezTo>
                  <a:cubicBezTo>
                    <a:pt x="523" y="327"/>
                    <a:pt x="523" y="327"/>
                    <a:pt x="523" y="328"/>
                  </a:cubicBezTo>
                  <a:cubicBezTo>
                    <a:pt x="523" y="328"/>
                    <a:pt x="523" y="328"/>
                    <a:pt x="523" y="329"/>
                  </a:cubicBezTo>
                  <a:cubicBezTo>
                    <a:pt x="523" y="329"/>
                    <a:pt x="523" y="329"/>
                    <a:pt x="523" y="329"/>
                  </a:cubicBezTo>
                  <a:close/>
                  <a:moveTo>
                    <a:pt x="227" y="112"/>
                  </a:moveTo>
                  <a:cubicBezTo>
                    <a:pt x="228" y="112"/>
                    <a:pt x="228" y="112"/>
                    <a:pt x="229" y="112"/>
                  </a:cubicBezTo>
                  <a:cubicBezTo>
                    <a:pt x="229" y="112"/>
                    <a:pt x="229" y="112"/>
                    <a:pt x="229" y="112"/>
                  </a:cubicBezTo>
                  <a:cubicBezTo>
                    <a:pt x="229" y="112"/>
                    <a:pt x="230" y="112"/>
                    <a:pt x="230" y="112"/>
                  </a:cubicBezTo>
                  <a:cubicBezTo>
                    <a:pt x="230" y="112"/>
                    <a:pt x="230" y="112"/>
                    <a:pt x="230" y="111"/>
                  </a:cubicBezTo>
                  <a:cubicBezTo>
                    <a:pt x="230" y="111"/>
                    <a:pt x="229" y="111"/>
                    <a:pt x="229" y="111"/>
                  </a:cubicBezTo>
                  <a:cubicBezTo>
                    <a:pt x="229" y="111"/>
                    <a:pt x="229" y="111"/>
                    <a:pt x="229" y="111"/>
                  </a:cubicBezTo>
                  <a:cubicBezTo>
                    <a:pt x="229" y="111"/>
                    <a:pt x="228" y="110"/>
                    <a:pt x="228" y="110"/>
                  </a:cubicBezTo>
                  <a:cubicBezTo>
                    <a:pt x="228" y="110"/>
                    <a:pt x="228" y="110"/>
                    <a:pt x="227" y="110"/>
                  </a:cubicBezTo>
                  <a:cubicBezTo>
                    <a:pt x="227" y="110"/>
                    <a:pt x="227" y="110"/>
                    <a:pt x="227" y="111"/>
                  </a:cubicBezTo>
                  <a:cubicBezTo>
                    <a:pt x="226" y="111"/>
                    <a:pt x="226" y="111"/>
                    <a:pt x="225" y="111"/>
                  </a:cubicBezTo>
                  <a:cubicBezTo>
                    <a:pt x="225" y="111"/>
                    <a:pt x="225" y="112"/>
                    <a:pt x="225" y="112"/>
                  </a:cubicBezTo>
                  <a:cubicBezTo>
                    <a:pt x="226" y="112"/>
                    <a:pt x="226" y="112"/>
                    <a:pt x="227" y="112"/>
                  </a:cubicBezTo>
                  <a:close/>
                  <a:moveTo>
                    <a:pt x="523" y="353"/>
                  </a:moveTo>
                  <a:cubicBezTo>
                    <a:pt x="523" y="353"/>
                    <a:pt x="523" y="353"/>
                    <a:pt x="523" y="353"/>
                  </a:cubicBezTo>
                  <a:cubicBezTo>
                    <a:pt x="523" y="353"/>
                    <a:pt x="523" y="353"/>
                    <a:pt x="523" y="353"/>
                  </a:cubicBezTo>
                  <a:cubicBezTo>
                    <a:pt x="523" y="353"/>
                    <a:pt x="523" y="353"/>
                    <a:pt x="523" y="353"/>
                  </a:cubicBezTo>
                  <a:cubicBezTo>
                    <a:pt x="523" y="353"/>
                    <a:pt x="523" y="353"/>
                    <a:pt x="523" y="353"/>
                  </a:cubicBezTo>
                  <a:cubicBezTo>
                    <a:pt x="522" y="353"/>
                    <a:pt x="522" y="353"/>
                    <a:pt x="522" y="353"/>
                  </a:cubicBezTo>
                  <a:cubicBezTo>
                    <a:pt x="522" y="353"/>
                    <a:pt x="522" y="353"/>
                    <a:pt x="522" y="353"/>
                  </a:cubicBezTo>
                  <a:cubicBezTo>
                    <a:pt x="521" y="353"/>
                    <a:pt x="521" y="353"/>
                    <a:pt x="520" y="354"/>
                  </a:cubicBezTo>
                  <a:cubicBezTo>
                    <a:pt x="520" y="354"/>
                    <a:pt x="520" y="354"/>
                    <a:pt x="520" y="354"/>
                  </a:cubicBezTo>
                  <a:cubicBezTo>
                    <a:pt x="520" y="354"/>
                    <a:pt x="520" y="354"/>
                    <a:pt x="520" y="354"/>
                  </a:cubicBezTo>
                  <a:cubicBezTo>
                    <a:pt x="520" y="354"/>
                    <a:pt x="520" y="354"/>
                    <a:pt x="520" y="355"/>
                  </a:cubicBezTo>
                  <a:cubicBezTo>
                    <a:pt x="521" y="355"/>
                    <a:pt x="521" y="355"/>
                    <a:pt x="522" y="355"/>
                  </a:cubicBezTo>
                  <a:cubicBezTo>
                    <a:pt x="522" y="356"/>
                    <a:pt x="522" y="356"/>
                    <a:pt x="522" y="356"/>
                  </a:cubicBezTo>
                  <a:cubicBezTo>
                    <a:pt x="522" y="356"/>
                    <a:pt x="523" y="356"/>
                    <a:pt x="523" y="355"/>
                  </a:cubicBezTo>
                  <a:cubicBezTo>
                    <a:pt x="523" y="355"/>
                    <a:pt x="523" y="355"/>
                    <a:pt x="523" y="355"/>
                  </a:cubicBezTo>
                  <a:cubicBezTo>
                    <a:pt x="523" y="354"/>
                    <a:pt x="523" y="354"/>
                    <a:pt x="523" y="354"/>
                  </a:cubicBezTo>
                  <a:cubicBezTo>
                    <a:pt x="523" y="354"/>
                    <a:pt x="523" y="354"/>
                    <a:pt x="523" y="354"/>
                  </a:cubicBezTo>
                  <a:cubicBezTo>
                    <a:pt x="523" y="353"/>
                    <a:pt x="523" y="353"/>
                    <a:pt x="523" y="353"/>
                  </a:cubicBezTo>
                  <a:close/>
                  <a:moveTo>
                    <a:pt x="223" y="123"/>
                  </a:moveTo>
                  <a:cubicBezTo>
                    <a:pt x="223" y="123"/>
                    <a:pt x="223" y="123"/>
                    <a:pt x="223" y="123"/>
                  </a:cubicBezTo>
                  <a:cubicBezTo>
                    <a:pt x="224" y="122"/>
                    <a:pt x="224" y="122"/>
                    <a:pt x="225" y="121"/>
                  </a:cubicBezTo>
                  <a:cubicBezTo>
                    <a:pt x="226" y="121"/>
                    <a:pt x="226" y="120"/>
                    <a:pt x="227" y="120"/>
                  </a:cubicBezTo>
                  <a:cubicBezTo>
                    <a:pt x="228" y="119"/>
                    <a:pt x="229" y="117"/>
                    <a:pt x="229" y="116"/>
                  </a:cubicBezTo>
                  <a:cubicBezTo>
                    <a:pt x="229" y="116"/>
                    <a:pt x="229" y="116"/>
                    <a:pt x="229" y="116"/>
                  </a:cubicBezTo>
                  <a:cubicBezTo>
                    <a:pt x="229" y="116"/>
                    <a:pt x="229" y="115"/>
                    <a:pt x="229" y="115"/>
                  </a:cubicBezTo>
                  <a:cubicBezTo>
                    <a:pt x="229" y="115"/>
                    <a:pt x="228" y="114"/>
                    <a:pt x="228" y="114"/>
                  </a:cubicBezTo>
                  <a:cubicBezTo>
                    <a:pt x="228" y="114"/>
                    <a:pt x="227" y="115"/>
                    <a:pt x="227" y="115"/>
                  </a:cubicBezTo>
                  <a:cubicBezTo>
                    <a:pt x="227" y="115"/>
                    <a:pt x="227" y="116"/>
                    <a:pt x="227" y="116"/>
                  </a:cubicBezTo>
                  <a:cubicBezTo>
                    <a:pt x="226" y="117"/>
                    <a:pt x="224" y="118"/>
                    <a:pt x="224" y="120"/>
                  </a:cubicBezTo>
                  <a:cubicBezTo>
                    <a:pt x="224" y="120"/>
                    <a:pt x="224" y="120"/>
                    <a:pt x="224" y="120"/>
                  </a:cubicBezTo>
                  <a:cubicBezTo>
                    <a:pt x="224" y="120"/>
                    <a:pt x="224" y="120"/>
                    <a:pt x="224" y="120"/>
                  </a:cubicBezTo>
                  <a:cubicBezTo>
                    <a:pt x="224" y="120"/>
                    <a:pt x="224" y="120"/>
                    <a:pt x="224" y="120"/>
                  </a:cubicBezTo>
                  <a:cubicBezTo>
                    <a:pt x="224" y="120"/>
                    <a:pt x="224" y="120"/>
                    <a:pt x="224" y="120"/>
                  </a:cubicBezTo>
                  <a:cubicBezTo>
                    <a:pt x="224" y="120"/>
                    <a:pt x="223" y="120"/>
                    <a:pt x="223" y="120"/>
                  </a:cubicBezTo>
                  <a:cubicBezTo>
                    <a:pt x="223" y="121"/>
                    <a:pt x="222" y="122"/>
                    <a:pt x="222" y="122"/>
                  </a:cubicBezTo>
                  <a:cubicBezTo>
                    <a:pt x="222" y="123"/>
                    <a:pt x="222" y="123"/>
                    <a:pt x="223" y="123"/>
                  </a:cubicBezTo>
                  <a:close/>
                  <a:moveTo>
                    <a:pt x="523" y="345"/>
                  </a:moveTo>
                  <a:cubicBezTo>
                    <a:pt x="523" y="345"/>
                    <a:pt x="523" y="345"/>
                    <a:pt x="523" y="345"/>
                  </a:cubicBezTo>
                  <a:cubicBezTo>
                    <a:pt x="522" y="345"/>
                    <a:pt x="522" y="345"/>
                    <a:pt x="522" y="345"/>
                  </a:cubicBezTo>
                  <a:cubicBezTo>
                    <a:pt x="522" y="345"/>
                    <a:pt x="522" y="345"/>
                    <a:pt x="522" y="345"/>
                  </a:cubicBezTo>
                  <a:cubicBezTo>
                    <a:pt x="522" y="345"/>
                    <a:pt x="521" y="345"/>
                    <a:pt x="521" y="345"/>
                  </a:cubicBezTo>
                  <a:cubicBezTo>
                    <a:pt x="521" y="345"/>
                    <a:pt x="521" y="346"/>
                    <a:pt x="521" y="346"/>
                  </a:cubicBezTo>
                  <a:cubicBezTo>
                    <a:pt x="522" y="346"/>
                    <a:pt x="522" y="346"/>
                    <a:pt x="522" y="346"/>
                  </a:cubicBezTo>
                  <a:cubicBezTo>
                    <a:pt x="522" y="346"/>
                    <a:pt x="522" y="346"/>
                    <a:pt x="522" y="346"/>
                  </a:cubicBezTo>
                  <a:cubicBezTo>
                    <a:pt x="522" y="346"/>
                    <a:pt x="522" y="346"/>
                    <a:pt x="522" y="346"/>
                  </a:cubicBezTo>
                  <a:cubicBezTo>
                    <a:pt x="522" y="346"/>
                    <a:pt x="522" y="346"/>
                    <a:pt x="523" y="346"/>
                  </a:cubicBezTo>
                  <a:cubicBezTo>
                    <a:pt x="523" y="346"/>
                    <a:pt x="523" y="346"/>
                    <a:pt x="523" y="346"/>
                  </a:cubicBezTo>
                  <a:cubicBezTo>
                    <a:pt x="523" y="346"/>
                    <a:pt x="524" y="346"/>
                    <a:pt x="524" y="346"/>
                  </a:cubicBezTo>
                  <a:cubicBezTo>
                    <a:pt x="524" y="346"/>
                    <a:pt x="524" y="345"/>
                    <a:pt x="523" y="345"/>
                  </a:cubicBezTo>
                  <a:close/>
                  <a:moveTo>
                    <a:pt x="521" y="340"/>
                  </a:moveTo>
                  <a:cubicBezTo>
                    <a:pt x="521" y="340"/>
                    <a:pt x="520" y="340"/>
                    <a:pt x="520" y="340"/>
                  </a:cubicBezTo>
                  <a:cubicBezTo>
                    <a:pt x="520" y="340"/>
                    <a:pt x="520" y="340"/>
                    <a:pt x="520" y="340"/>
                  </a:cubicBezTo>
                  <a:cubicBezTo>
                    <a:pt x="520" y="340"/>
                    <a:pt x="520" y="340"/>
                    <a:pt x="520" y="340"/>
                  </a:cubicBezTo>
                  <a:cubicBezTo>
                    <a:pt x="520" y="341"/>
                    <a:pt x="520" y="341"/>
                    <a:pt x="520" y="341"/>
                  </a:cubicBezTo>
                  <a:cubicBezTo>
                    <a:pt x="519" y="341"/>
                    <a:pt x="519" y="341"/>
                    <a:pt x="519" y="341"/>
                  </a:cubicBezTo>
                  <a:cubicBezTo>
                    <a:pt x="520" y="342"/>
                    <a:pt x="520" y="342"/>
                    <a:pt x="521" y="342"/>
                  </a:cubicBezTo>
                  <a:cubicBezTo>
                    <a:pt x="521" y="342"/>
                    <a:pt x="521" y="342"/>
                    <a:pt x="522" y="342"/>
                  </a:cubicBezTo>
                  <a:cubicBezTo>
                    <a:pt x="522" y="342"/>
                    <a:pt x="522" y="342"/>
                    <a:pt x="522" y="342"/>
                  </a:cubicBezTo>
                  <a:cubicBezTo>
                    <a:pt x="522" y="342"/>
                    <a:pt x="522" y="342"/>
                    <a:pt x="522" y="342"/>
                  </a:cubicBezTo>
                  <a:cubicBezTo>
                    <a:pt x="522" y="342"/>
                    <a:pt x="522" y="343"/>
                    <a:pt x="523" y="343"/>
                  </a:cubicBezTo>
                  <a:cubicBezTo>
                    <a:pt x="523" y="343"/>
                    <a:pt x="523" y="342"/>
                    <a:pt x="524" y="342"/>
                  </a:cubicBezTo>
                  <a:cubicBezTo>
                    <a:pt x="524" y="342"/>
                    <a:pt x="524" y="342"/>
                    <a:pt x="524" y="342"/>
                  </a:cubicBezTo>
                  <a:cubicBezTo>
                    <a:pt x="523" y="341"/>
                    <a:pt x="523" y="341"/>
                    <a:pt x="523" y="341"/>
                  </a:cubicBezTo>
                  <a:cubicBezTo>
                    <a:pt x="523" y="341"/>
                    <a:pt x="523" y="341"/>
                    <a:pt x="523" y="341"/>
                  </a:cubicBezTo>
                  <a:cubicBezTo>
                    <a:pt x="523" y="341"/>
                    <a:pt x="523" y="340"/>
                    <a:pt x="522" y="340"/>
                  </a:cubicBezTo>
                  <a:cubicBezTo>
                    <a:pt x="522" y="340"/>
                    <a:pt x="522" y="340"/>
                    <a:pt x="522" y="340"/>
                  </a:cubicBezTo>
                  <a:cubicBezTo>
                    <a:pt x="522" y="340"/>
                    <a:pt x="522" y="340"/>
                    <a:pt x="522" y="340"/>
                  </a:cubicBezTo>
                  <a:cubicBezTo>
                    <a:pt x="522" y="340"/>
                    <a:pt x="521" y="340"/>
                    <a:pt x="521" y="340"/>
                  </a:cubicBezTo>
                  <a:cubicBezTo>
                    <a:pt x="521" y="340"/>
                    <a:pt x="521" y="340"/>
                    <a:pt x="521" y="340"/>
                  </a:cubicBezTo>
                  <a:close/>
                  <a:moveTo>
                    <a:pt x="373" y="115"/>
                  </a:moveTo>
                  <a:cubicBezTo>
                    <a:pt x="374" y="115"/>
                    <a:pt x="374" y="115"/>
                    <a:pt x="374" y="115"/>
                  </a:cubicBezTo>
                  <a:cubicBezTo>
                    <a:pt x="374" y="115"/>
                    <a:pt x="374" y="115"/>
                    <a:pt x="374" y="115"/>
                  </a:cubicBezTo>
                  <a:cubicBezTo>
                    <a:pt x="374" y="115"/>
                    <a:pt x="375" y="115"/>
                    <a:pt x="375" y="115"/>
                  </a:cubicBezTo>
                  <a:cubicBezTo>
                    <a:pt x="375" y="115"/>
                    <a:pt x="375" y="115"/>
                    <a:pt x="375" y="115"/>
                  </a:cubicBezTo>
                  <a:cubicBezTo>
                    <a:pt x="376" y="114"/>
                    <a:pt x="376" y="114"/>
                    <a:pt x="376" y="113"/>
                  </a:cubicBezTo>
                  <a:cubicBezTo>
                    <a:pt x="376" y="113"/>
                    <a:pt x="376" y="113"/>
                    <a:pt x="375" y="113"/>
                  </a:cubicBezTo>
                  <a:cubicBezTo>
                    <a:pt x="375" y="113"/>
                    <a:pt x="375" y="113"/>
                    <a:pt x="375" y="113"/>
                  </a:cubicBezTo>
                  <a:cubicBezTo>
                    <a:pt x="375" y="113"/>
                    <a:pt x="375" y="112"/>
                    <a:pt x="375" y="112"/>
                  </a:cubicBezTo>
                  <a:cubicBezTo>
                    <a:pt x="375" y="112"/>
                    <a:pt x="375" y="112"/>
                    <a:pt x="375" y="112"/>
                  </a:cubicBezTo>
                  <a:cubicBezTo>
                    <a:pt x="375" y="112"/>
                    <a:pt x="374" y="112"/>
                    <a:pt x="374" y="112"/>
                  </a:cubicBezTo>
                  <a:cubicBezTo>
                    <a:pt x="374" y="112"/>
                    <a:pt x="374" y="112"/>
                    <a:pt x="374" y="112"/>
                  </a:cubicBezTo>
                  <a:cubicBezTo>
                    <a:pt x="374" y="112"/>
                    <a:pt x="374" y="113"/>
                    <a:pt x="374" y="113"/>
                  </a:cubicBezTo>
                  <a:cubicBezTo>
                    <a:pt x="374" y="113"/>
                    <a:pt x="374" y="113"/>
                    <a:pt x="374" y="113"/>
                  </a:cubicBezTo>
                  <a:cubicBezTo>
                    <a:pt x="373" y="113"/>
                    <a:pt x="373" y="113"/>
                    <a:pt x="372" y="114"/>
                  </a:cubicBezTo>
                  <a:cubicBezTo>
                    <a:pt x="372" y="114"/>
                    <a:pt x="372" y="114"/>
                    <a:pt x="372" y="114"/>
                  </a:cubicBezTo>
                  <a:cubicBezTo>
                    <a:pt x="372" y="115"/>
                    <a:pt x="373" y="115"/>
                    <a:pt x="373" y="115"/>
                  </a:cubicBezTo>
                  <a:close/>
                  <a:moveTo>
                    <a:pt x="377" y="101"/>
                  </a:moveTo>
                  <a:cubicBezTo>
                    <a:pt x="377" y="101"/>
                    <a:pt x="377" y="101"/>
                    <a:pt x="377" y="101"/>
                  </a:cubicBezTo>
                  <a:cubicBezTo>
                    <a:pt x="377" y="101"/>
                    <a:pt x="377" y="101"/>
                    <a:pt x="377" y="101"/>
                  </a:cubicBezTo>
                  <a:cubicBezTo>
                    <a:pt x="377" y="101"/>
                    <a:pt x="378" y="102"/>
                    <a:pt x="378" y="102"/>
                  </a:cubicBezTo>
                  <a:cubicBezTo>
                    <a:pt x="378" y="102"/>
                    <a:pt x="378" y="102"/>
                    <a:pt x="378" y="102"/>
                  </a:cubicBezTo>
                  <a:cubicBezTo>
                    <a:pt x="379" y="101"/>
                    <a:pt x="379" y="101"/>
                    <a:pt x="379" y="101"/>
                  </a:cubicBezTo>
                  <a:cubicBezTo>
                    <a:pt x="379" y="101"/>
                    <a:pt x="379" y="101"/>
                    <a:pt x="379" y="101"/>
                  </a:cubicBezTo>
                  <a:cubicBezTo>
                    <a:pt x="380" y="100"/>
                    <a:pt x="379" y="100"/>
                    <a:pt x="379" y="100"/>
                  </a:cubicBezTo>
                  <a:cubicBezTo>
                    <a:pt x="379" y="100"/>
                    <a:pt x="379" y="100"/>
                    <a:pt x="379" y="99"/>
                  </a:cubicBezTo>
                  <a:cubicBezTo>
                    <a:pt x="379" y="99"/>
                    <a:pt x="379" y="99"/>
                    <a:pt x="379" y="99"/>
                  </a:cubicBezTo>
                  <a:cubicBezTo>
                    <a:pt x="378" y="99"/>
                    <a:pt x="378" y="99"/>
                    <a:pt x="378" y="99"/>
                  </a:cubicBezTo>
                  <a:cubicBezTo>
                    <a:pt x="378" y="100"/>
                    <a:pt x="378" y="100"/>
                    <a:pt x="378" y="100"/>
                  </a:cubicBezTo>
                  <a:cubicBezTo>
                    <a:pt x="378" y="100"/>
                    <a:pt x="378" y="100"/>
                    <a:pt x="378" y="100"/>
                  </a:cubicBezTo>
                  <a:cubicBezTo>
                    <a:pt x="378" y="100"/>
                    <a:pt x="378" y="100"/>
                    <a:pt x="378" y="100"/>
                  </a:cubicBezTo>
                  <a:cubicBezTo>
                    <a:pt x="377" y="100"/>
                    <a:pt x="377" y="101"/>
                    <a:pt x="377" y="101"/>
                  </a:cubicBezTo>
                  <a:close/>
                  <a:moveTo>
                    <a:pt x="383" y="120"/>
                  </a:moveTo>
                  <a:cubicBezTo>
                    <a:pt x="383" y="120"/>
                    <a:pt x="383" y="120"/>
                    <a:pt x="383" y="120"/>
                  </a:cubicBezTo>
                  <a:cubicBezTo>
                    <a:pt x="383" y="120"/>
                    <a:pt x="383" y="120"/>
                    <a:pt x="383" y="120"/>
                  </a:cubicBezTo>
                  <a:cubicBezTo>
                    <a:pt x="383" y="120"/>
                    <a:pt x="383" y="120"/>
                    <a:pt x="383" y="120"/>
                  </a:cubicBezTo>
                  <a:cubicBezTo>
                    <a:pt x="384" y="120"/>
                    <a:pt x="384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2" y="119"/>
                    <a:pt x="382" y="119"/>
                    <a:pt x="382" y="119"/>
                  </a:cubicBezTo>
                  <a:cubicBezTo>
                    <a:pt x="382" y="119"/>
                    <a:pt x="382" y="120"/>
                    <a:pt x="383" y="120"/>
                  </a:cubicBezTo>
                  <a:close/>
                  <a:moveTo>
                    <a:pt x="407" y="112"/>
                  </a:moveTo>
                  <a:cubicBezTo>
                    <a:pt x="407" y="112"/>
                    <a:pt x="407" y="112"/>
                    <a:pt x="407" y="112"/>
                  </a:cubicBezTo>
                  <a:cubicBezTo>
                    <a:pt x="408" y="112"/>
                    <a:pt x="408" y="112"/>
                    <a:pt x="408" y="112"/>
                  </a:cubicBezTo>
                  <a:cubicBezTo>
                    <a:pt x="408" y="112"/>
                    <a:pt x="408" y="112"/>
                    <a:pt x="409" y="112"/>
                  </a:cubicBezTo>
                  <a:cubicBezTo>
                    <a:pt x="409" y="112"/>
                    <a:pt x="409" y="112"/>
                    <a:pt x="409" y="112"/>
                  </a:cubicBezTo>
                  <a:cubicBezTo>
                    <a:pt x="409" y="112"/>
                    <a:pt x="409" y="111"/>
                    <a:pt x="409" y="111"/>
                  </a:cubicBezTo>
                  <a:cubicBezTo>
                    <a:pt x="409" y="111"/>
                    <a:pt x="409" y="111"/>
                    <a:pt x="410" y="111"/>
                  </a:cubicBezTo>
                  <a:cubicBezTo>
                    <a:pt x="411" y="110"/>
                    <a:pt x="410" y="110"/>
                    <a:pt x="410" y="110"/>
                  </a:cubicBezTo>
                  <a:cubicBezTo>
                    <a:pt x="410" y="110"/>
                    <a:pt x="410" y="110"/>
                    <a:pt x="410" y="110"/>
                  </a:cubicBezTo>
                  <a:cubicBezTo>
                    <a:pt x="409" y="110"/>
                    <a:pt x="408" y="110"/>
                    <a:pt x="408" y="111"/>
                  </a:cubicBezTo>
                  <a:cubicBezTo>
                    <a:pt x="408" y="111"/>
                    <a:pt x="407" y="111"/>
                    <a:pt x="407" y="111"/>
                  </a:cubicBezTo>
                  <a:cubicBezTo>
                    <a:pt x="407" y="112"/>
                    <a:pt x="407" y="112"/>
                    <a:pt x="407" y="112"/>
                  </a:cubicBezTo>
                  <a:close/>
                  <a:moveTo>
                    <a:pt x="570" y="107"/>
                  </a:moveTo>
                  <a:cubicBezTo>
                    <a:pt x="570" y="106"/>
                    <a:pt x="570" y="106"/>
                    <a:pt x="570" y="106"/>
                  </a:cubicBezTo>
                  <a:cubicBezTo>
                    <a:pt x="570" y="106"/>
                    <a:pt x="570" y="106"/>
                    <a:pt x="570" y="106"/>
                  </a:cubicBezTo>
                  <a:cubicBezTo>
                    <a:pt x="570" y="106"/>
                    <a:pt x="571" y="106"/>
                    <a:pt x="571" y="106"/>
                  </a:cubicBezTo>
                  <a:cubicBezTo>
                    <a:pt x="571" y="106"/>
                    <a:pt x="571" y="106"/>
                    <a:pt x="571" y="106"/>
                  </a:cubicBezTo>
                  <a:cubicBezTo>
                    <a:pt x="572" y="106"/>
                    <a:pt x="572" y="106"/>
                    <a:pt x="572" y="106"/>
                  </a:cubicBezTo>
                  <a:cubicBezTo>
                    <a:pt x="573" y="106"/>
                    <a:pt x="573" y="106"/>
                    <a:pt x="573" y="106"/>
                  </a:cubicBezTo>
                  <a:cubicBezTo>
                    <a:pt x="573" y="106"/>
                    <a:pt x="573" y="106"/>
                    <a:pt x="573" y="106"/>
                  </a:cubicBezTo>
                  <a:cubicBezTo>
                    <a:pt x="573" y="106"/>
                    <a:pt x="573" y="106"/>
                    <a:pt x="573" y="106"/>
                  </a:cubicBezTo>
                  <a:cubicBezTo>
                    <a:pt x="573" y="106"/>
                    <a:pt x="573" y="106"/>
                    <a:pt x="573" y="106"/>
                  </a:cubicBezTo>
                  <a:cubicBezTo>
                    <a:pt x="573" y="106"/>
                    <a:pt x="573" y="106"/>
                    <a:pt x="573" y="106"/>
                  </a:cubicBezTo>
                  <a:cubicBezTo>
                    <a:pt x="573" y="107"/>
                    <a:pt x="572" y="108"/>
                    <a:pt x="571" y="108"/>
                  </a:cubicBezTo>
                  <a:cubicBezTo>
                    <a:pt x="571" y="108"/>
                    <a:pt x="571" y="108"/>
                    <a:pt x="571" y="108"/>
                  </a:cubicBezTo>
                  <a:cubicBezTo>
                    <a:pt x="570" y="108"/>
                    <a:pt x="570" y="108"/>
                    <a:pt x="570" y="107"/>
                  </a:cubicBezTo>
                  <a:cubicBezTo>
                    <a:pt x="570" y="107"/>
                    <a:pt x="570" y="107"/>
                    <a:pt x="570" y="107"/>
                  </a:cubicBezTo>
                  <a:cubicBezTo>
                    <a:pt x="570" y="107"/>
                    <a:pt x="569" y="107"/>
                    <a:pt x="570" y="107"/>
                  </a:cubicBezTo>
                  <a:close/>
                  <a:moveTo>
                    <a:pt x="572" y="107"/>
                  </a:moveTo>
                  <a:cubicBezTo>
                    <a:pt x="572" y="107"/>
                    <a:pt x="572" y="107"/>
                    <a:pt x="572" y="107"/>
                  </a:cubicBezTo>
                  <a:cubicBezTo>
                    <a:pt x="572" y="107"/>
                    <a:pt x="572" y="107"/>
                    <a:pt x="572" y="107"/>
                  </a:cubicBezTo>
                  <a:cubicBezTo>
                    <a:pt x="572" y="107"/>
                    <a:pt x="572" y="107"/>
                    <a:pt x="572" y="107"/>
                  </a:cubicBezTo>
                  <a:close/>
                  <a:moveTo>
                    <a:pt x="535" y="126"/>
                  </a:moveTo>
                  <a:cubicBezTo>
                    <a:pt x="535" y="126"/>
                    <a:pt x="535" y="126"/>
                    <a:pt x="535" y="126"/>
                  </a:cubicBezTo>
                  <a:cubicBezTo>
                    <a:pt x="535" y="126"/>
                    <a:pt x="535" y="126"/>
                    <a:pt x="536" y="126"/>
                  </a:cubicBezTo>
                  <a:cubicBezTo>
                    <a:pt x="536" y="126"/>
                    <a:pt x="536" y="126"/>
                    <a:pt x="536" y="126"/>
                  </a:cubicBezTo>
                  <a:cubicBezTo>
                    <a:pt x="536" y="126"/>
                    <a:pt x="536" y="126"/>
                    <a:pt x="536" y="126"/>
                  </a:cubicBezTo>
                  <a:cubicBezTo>
                    <a:pt x="536" y="126"/>
                    <a:pt x="536" y="126"/>
                    <a:pt x="537" y="126"/>
                  </a:cubicBezTo>
                  <a:cubicBezTo>
                    <a:pt x="537" y="125"/>
                    <a:pt x="538" y="125"/>
                    <a:pt x="539" y="124"/>
                  </a:cubicBezTo>
                  <a:cubicBezTo>
                    <a:pt x="539" y="123"/>
                    <a:pt x="539" y="123"/>
                    <a:pt x="539" y="123"/>
                  </a:cubicBezTo>
                  <a:cubicBezTo>
                    <a:pt x="539" y="123"/>
                    <a:pt x="539" y="123"/>
                    <a:pt x="539" y="123"/>
                  </a:cubicBezTo>
                  <a:cubicBezTo>
                    <a:pt x="538" y="122"/>
                    <a:pt x="538" y="122"/>
                    <a:pt x="538" y="122"/>
                  </a:cubicBezTo>
                  <a:cubicBezTo>
                    <a:pt x="538" y="122"/>
                    <a:pt x="538" y="122"/>
                    <a:pt x="538" y="122"/>
                  </a:cubicBezTo>
                  <a:cubicBezTo>
                    <a:pt x="538" y="123"/>
                    <a:pt x="537" y="123"/>
                    <a:pt x="537" y="123"/>
                  </a:cubicBezTo>
                  <a:cubicBezTo>
                    <a:pt x="537" y="123"/>
                    <a:pt x="537" y="123"/>
                    <a:pt x="537" y="123"/>
                  </a:cubicBezTo>
                  <a:cubicBezTo>
                    <a:pt x="536" y="123"/>
                    <a:pt x="536" y="124"/>
                    <a:pt x="536" y="124"/>
                  </a:cubicBezTo>
                  <a:cubicBezTo>
                    <a:pt x="536" y="124"/>
                    <a:pt x="535" y="124"/>
                    <a:pt x="535" y="124"/>
                  </a:cubicBezTo>
                  <a:cubicBezTo>
                    <a:pt x="535" y="125"/>
                    <a:pt x="535" y="125"/>
                    <a:pt x="535" y="125"/>
                  </a:cubicBezTo>
                  <a:cubicBezTo>
                    <a:pt x="534" y="125"/>
                    <a:pt x="535" y="126"/>
                    <a:pt x="535" y="126"/>
                  </a:cubicBezTo>
                  <a:cubicBezTo>
                    <a:pt x="535" y="126"/>
                    <a:pt x="535" y="126"/>
                    <a:pt x="535" y="126"/>
                  </a:cubicBezTo>
                  <a:close/>
                  <a:moveTo>
                    <a:pt x="543" y="107"/>
                  </a:moveTo>
                  <a:cubicBezTo>
                    <a:pt x="543" y="107"/>
                    <a:pt x="543" y="107"/>
                    <a:pt x="544" y="107"/>
                  </a:cubicBezTo>
                  <a:cubicBezTo>
                    <a:pt x="544" y="107"/>
                    <a:pt x="544" y="107"/>
                    <a:pt x="544" y="107"/>
                  </a:cubicBezTo>
                  <a:cubicBezTo>
                    <a:pt x="544" y="107"/>
                    <a:pt x="544" y="107"/>
                    <a:pt x="544" y="107"/>
                  </a:cubicBezTo>
                  <a:cubicBezTo>
                    <a:pt x="545" y="107"/>
                    <a:pt x="545" y="106"/>
                    <a:pt x="545" y="106"/>
                  </a:cubicBezTo>
                  <a:cubicBezTo>
                    <a:pt x="545" y="106"/>
                    <a:pt x="545" y="106"/>
                    <a:pt x="544" y="106"/>
                  </a:cubicBezTo>
                  <a:cubicBezTo>
                    <a:pt x="544" y="106"/>
                    <a:pt x="544" y="106"/>
                    <a:pt x="544" y="106"/>
                  </a:cubicBezTo>
                  <a:cubicBezTo>
                    <a:pt x="544" y="106"/>
                    <a:pt x="543" y="106"/>
                    <a:pt x="543" y="106"/>
                  </a:cubicBezTo>
                  <a:cubicBezTo>
                    <a:pt x="543" y="106"/>
                    <a:pt x="543" y="106"/>
                    <a:pt x="543" y="107"/>
                  </a:cubicBezTo>
                  <a:cubicBezTo>
                    <a:pt x="543" y="107"/>
                    <a:pt x="543" y="107"/>
                    <a:pt x="543" y="107"/>
                  </a:cubicBezTo>
                  <a:cubicBezTo>
                    <a:pt x="542" y="107"/>
                    <a:pt x="542" y="107"/>
                    <a:pt x="543" y="107"/>
                  </a:cubicBezTo>
                  <a:close/>
                  <a:moveTo>
                    <a:pt x="370" y="102"/>
                  </a:moveTo>
                  <a:cubicBezTo>
                    <a:pt x="370" y="102"/>
                    <a:pt x="370" y="102"/>
                    <a:pt x="370" y="102"/>
                  </a:cubicBezTo>
                  <a:cubicBezTo>
                    <a:pt x="371" y="102"/>
                    <a:pt x="371" y="102"/>
                    <a:pt x="371" y="102"/>
                  </a:cubicBezTo>
                  <a:cubicBezTo>
                    <a:pt x="371" y="102"/>
                    <a:pt x="371" y="102"/>
                    <a:pt x="371" y="101"/>
                  </a:cubicBezTo>
                  <a:cubicBezTo>
                    <a:pt x="371" y="101"/>
                    <a:pt x="371" y="101"/>
                    <a:pt x="371" y="101"/>
                  </a:cubicBezTo>
                  <a:cubicBezTo>
                    <a:pt x="371" y="101"/>
                    <a:pt x="371" y="100"/>
                    <a:pt x="371" y="100"/>
                  </a:cubicBezTo>
                  <a:cubicBezTo>
                    <a:pt x="370" y="100"/>
                    <a:pt x="370" y="100"/>
                    <a:pt x="370" y="101"/>
                  </a:cubicBezTo>
                  <a:cubicBezTo>
                    <a:pt x="370" y="100"/>
                    <a:pt x="370" y="100"/>
                    <a:pt x="370" y="100"/>
                  </a:cubicBezTo>
                  <a:cubicBezTo>
                    <a:pt x="370" y="100"/>
                    <a:pt x="370" y="101"/>
                    <a:pt x="370" y="101"/>
                  </a:cubicBezTo>
                  <a:cubicBezTo>
                    <a:pt x="369" y="101"/>
                    <a:pt x="369" y="101"/>
                    <a:pt x="369" y="101"/>
                  </a:cubicBezTo>
                  <a:cubicBezTo>
                    <a:pt x="369" y="101"/>
                    <a:pt x="369" y="102"/>
                    <a:pt x="369" y="102"/>
                  </a:cubicBezTo>
                  <a:cubicBezTo>
                    <a:pt x="369" y="102"/>
                    <a:pt x="369" y="102"/>
                    <a:pt x="369" y="102"/>
                  </a:cubicBezTo>
                  <a:cubicBezTo>
                    <a:pt x="369" y="102"/>
                    <a:pt x="370" y="102"/>
                    <a:pt x="370" y="102"/>
                  </a:cubicBezTo>
                  <a:close/>
                  <a:moveTo>
                    <a:pt x="359" y="101"/>
                  </a:moveTo>
                  <a:cubicBezTo>
                    <a:pt x="359" y="102"/>
                    <a:pt x="359" y="102"/>
                    <a:pt x="360" y="102"/>
                  </a:cubicBezTo>
                  <a:cubicBezTo>
                    <a:pt x="360" y="102"/>
                    <a:pt x="360" y="102"/>
                    <a:pt x="360" y="102"/>
                  </a:cubicBezTo>
                  <a:cubicBezTo>
                    <a:pt x="360" y="102"/>
                    <a:pt x="360" y="102"/>
                    <a:pt x="360" y="102"/>
                  </a:cubicBezTo>
                  <a:cubicBezTo>
                    <a:pt x="360" y="102"/>
                    <a:pt x="360" y="102"/>
                    <a:pt x="360" y="102"/>
                  </a:cubicBezTo>
                  <a:cubicBezTo>
                    <a:pt x="360" y="103"/>
                    <a:pt x="360" y="103"/>
                    <a:pt x="361" y="103"/>
                  </a:cubicBezTo>
                  <a:cubicBezTo>
                    <a:pt x="361" y="103"/>
                    <a:pt x="361" y="103"/>
                    <a:pt x="361" y="102"/>
                  </a:cubicBezTo>
                  <a:cubicBezTo>
                    <a:pt x="361" y="102"/>
                    <a:pt x="361" y="102"/>
                    <a:pt x="361" y="101"/>
                  </a:cubicBezTo>
                  <a:cubicBezTo>
                    <a:pt x="361" y="101"/>
                    <a:pt x="361" y="101"/>
                    <a:pt x="361" y="101"/>
                  </a:cubicBezTo>
                  <a:cubicBezTo>
                    <a:pt x="361" y="101"/>
                    <a:pt x="361" y="101"/>
                    <a:pt x="361" y="101"/>
                  </a:cubicBezTo>
                  <a:cubicBezTo>
                    <a:pt x="361" y="101"/>
                    <a:pt x="361" y="101"/>
                    <a:pt x="361" y="101"/>
                  </a:cubicBezTo>
                  <a:cubicBezTo>
                    <a:pt x="361" y="101"/>
                    <a:pt x="361" y="101"/>
                    <a:pt x="361" y="101"/>
                  </a:cubicBezTo>
                  <a:cubicBezTo>
                    <a:pt x="361" y="101"/>
                    <a:pt x="361" y="100"/>
                    <a:pt x="360" y="100"/>
                  </a:cubicBezTo>
                  <a:cubicBezTo>
                    <a:pt x="360" y="100"/>
                    <a:pt x="360" y="100"/>
                    <a:pt x="359" y="100"/>
                  </a:cubicBezTo>
                  <a:cubicBezTo>
                    <a:pt x="359" y="100"/>
                    <a:pt x="359" y="100"/>
                    <a:pt x="359" y="100"/>
                  </a:cubicBezTo>
                  <a:cubicBezTo>
                    <a:pt x="359" y="100"/>
                    <a:pt x="358" y="100"/>
                    <a:pt x="359" y="101"/>
                  </a:cubicBezTo>
                  <a:cubicBezTo>
                    <a:pt x="359" y="101"/>
                    <a:pt x="359" y="101"/>
                    <a:pt x="359" y="101"/>
                  </a:cubicBezTo>
                  <a:close/>
                  <a:moveTo>
                    <a:pt x="317" y="35"/>
                  </a:moveTo>
                  <a:cubicBezTo>
                    <a:pt x="317" y="35"/>
                    <a:pt x="317" y="35"/>
                    <a:pt x="317" y="35"/>
                  </a:cubicBezTo>
                  <a:cubicBezTo>
                    <a:pt x="317" y="35"/>
                    <a:pt x="317" y="35"/>
                    <a:pt x="317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5" y="35"/>
                    <a:pt x="315" y="36"/>
                  </a:cubicBezTo>
                  <a:cubicBezTo>
                    <a:pt x="315" y="36"/>
                    <a:pt x="315" y="36"/>
                    <a:pt x="315" y="36"/>
                  </a:cubicBezTo>
                  <a:cubicBezTo>
                    <a:pt x="315" y="36"/>
                    <a:pt x="315" y="36"/>
                    <a:pt x="315" y="36"/>
                  </a:cubicBezTo>
                  <a:cubicBezTo>
                    <a:pt x="315" y="36"/>
                    <a:pt x="315" y="37"/>
                    <a:pt x="316" y="37"/>
                  </a:cubicBezTo>
                  <a:cubicBezTo>
                    <a:pt x="316" y="37"/>
                    <a:pt x="316" y="37"/>
                    <a:pt x="316" y="37"/>
                  </a:cubicBezTo>
                  <a:cubicBezTo>
                    <a:pt x="316" y="37"/>
                    <a:pt x="317" y="37"/>
                    <a:pt x="317" y="37"/>
                  </a:cubicBezTo>
                  <a:cubicBezTo>
                    <a:pt x="317" y="37"/>
                    <a:pt x="317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7" y="36"/>
                    <a:pt x="318" y="36"/>
                    <a:pt x="318" y="36"/>
                  </a:cubicBezTo>
                  <a:cubicBezTo>
                    <a:pt x="318" y="35"/>
                    <a:pt x="317" y="35"/>
                    <a:pt x="317" y="35"/>
                  </a:cubicBezTo>
                  <a:close/>
                  <a:moveTo>
                    <a:pt x="297" y="119"/>
                  </a:moveTo>
                  <a:cubicBezTo>
                    <a:pt x="297" y="119"/>
                    <a:pt x="297" y="119"/>
                    <a:pt x="297" y="119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8" y="118"/>
                    <a:pt x="298" y="118"/>
                    <a:pt x="298" y="118"/>
                  </a:cubicBezTo>
                  <a:cubicBezTo>
                    <a:pt x="298" y="118"/>
                    <a:pt x="298" y="118"/>
                    <a:pt x="298" y="117"/>
                  </a:cubicBezTo>
                  <a:cubicBezTo>
                    <a:pt x="298" y="117"/>
                    <a:pt x="298" y="117"/>
                    <a:pt x="298" y="117"/>
                  </a:cubicBezTo>
                  <a:cubicBezTo>
                    <a:pt x="298" y="117"/>
                    <a:pt x="298" y="117"/>
                    <a:pt x="298" y="117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7" y="116"/>
                    <a:pt x="297" y="117"/>
                    <a:pt x="297" y="117"/>
                  </a:cubicBezTo>
                  <a:cubicBezTo>
                    <a:pt x="297" y="117"/>
                    <a:pt x="297" y="117"/>
                    <a:pt x="297" y="117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6" y="118"/>
                    <a:pt x="296" y="118"/>
                    <a:pt x="296" y="118"/>
                  </a:cubicBezTo>
                  <a:cubicBezTo>
                    <a:pt x="296" y="118"/>
                    <a:pt x="296" y="118"/>
                    <a:pt x="296" y="118"/>
                  </a:cubicBezTo>
                  <a:cubicBezTo>
                    <a:pt x="296" y="118"/>
                    <a:pt x="296" y="119"/>
                    <a:pt x="297" y="119"/>
                  </a:cubicBezTo>
                  <a:close/>
                  <a:moveTo>
                    <a:pt x="295" y="65"/>
                  </a:moveTo>
                  <a:cubicBezTo>
                    <a:pt x="295" y="65"/>
                    <a:pt x="295" y="66"/>
                    <a:pt x="295" y="66"/>
                  </a:cubicBezTo>
                  <a:cubicBezTo>
                    <a:pt x="295" y="66"/>
                    <a:pt x="295" y="66"/>
                    <a:pt x="296" y="66"/>
                  </a:cubicBezTo>
                  <a:cubicBezTo>
                    <a:pt x="296" y="66"/>
                    <a:pt x="296" y="66"/>
                    <a:pt x="296" y="66"/>
                  </a:cubicBezTo>
                  <a:cubicBezTo>
                    <a:pt x="296" y="66"/>
                    <a:pt x="296" y="66"/>
                    <a:pt x="297" y="66"/>
                  </a:cubicBezTo>
                  <a:cubicBezTo>
                    <a:pt x="297" y="66"/>
                    <a:pt x="297" y="65"/>
                    <a:pt x="298" y="65"/>
                  </a:cubicBezTo>
                  <a:cubicBezTo>
                    <a:pt x="298" y="65"/>
                    <a:pt x="298" y="65"/>
                    <a:pt x="299" y="64"/>
                  </a:cubicBezTo>
                  <a:cubicBezTo>
                    <a:pt x="299" y="64"/>
                    <a:pt x="299" y="63"/>
                    <a:pt x="300" y="63"/>
                  </a:cubicBezTo>
                  <a:cubicBezTo>
                    <a:pt x="300" y="63"/>
                    <a:pt x="300" y="62"/>
                    <a:pt x="299" y="62"/>
                  </a:cubicBezTo>
                  <a:cubicBezTo>
                    <a:pt x="299" y="62"/>
                    <a:pt x="299" y="62"/>
                    <a:pt x="299" y="62"/>
                  </a:cubicBezTo>
                  <a:cubicBezTo>
                    <a:pt x="298" y="61"/>
                    <a:pt x="298" y="62"/>
                    <a:pt x="298" y="62"/>
                  </a:cubicBezTo>
                  <a:cubicBezTo>
                    <a:pt x="298" y="62"/>
                    <a:pt x="298" y="62"/>
                    <a:pt x="298" y="62"/>
                  </a:cubicBezTo>
                  <a:cubicBezTo>
                    <a:pt x="297" y="62"/>
                    <a:pt x="297" y="62"/>
                    <a:pt x="297" y="62"/>
                  </a:cubicBezTo>
                  <a:cubicBezTo>
                    <a:pt x="297" y="62"/>
                    <a:pt x="297" y="62"/>
                    <a:pt x="297" y="62"/>
                  </a:cubicBezTo>
                  <a:cubicBezTo>
                    <a:pt x="297" y="62"/>
                    <a:pt x="297" y="62"/>
                    <a:pt x="297" y="62"/>
                  </a:cubicBezTo>
                  <a:cubicBezTo>
                    <a:pt x="297" y="62"/>
                    <a:pt x="296" y="63"/>
                    <a:pt x="296" y="63"/>
                  </a:cubicBezTo>
                  <a:cubicBezTo>
                    <a:pt x="296" y="63"/>
                    <a:pt x="295" y="63"/>
                    <a:pt x="295" y="64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5" y="64"/>
                    <a:pt x="295" y="64"/>
                    <a:pt x="295" y="65"/>
                  </a:cubicBezTo>
                  <a:cubicBezTo>
                    <a:pt x="295" y="65"/>
                    <a:pt x="295" y="65"/>
                    <a:pt x="295" y="65"/>
                  </a:cubicBezTo>
                  <a:close/>
                  <a:moveTo>
                    <a:pt x="275" y="110"/>
                  </a:moveTo>
                  <a:cubicBezTo>
                    <a:pt x="275" y="110"/>
                    <a:pt x="275" y="110"/>
                    <a:pt x="275" y="110"/>
                  </a:cubicBezTo>
                  <a:cubicBezTo>
                    <a:pt x="276" y="110"/>
                    <a:pt x="276" y="110"/>
                    <a:pt x="276" y="110"/>
                  </a:cubicBezTo>
                  <a:cubicBezTo>
                    <a:pt x="276" y="110"/>
                    <a:pt x="276" y="110"/>
                    <a:pt x="276" y="110"/>
                  </a:cubicBezTo>
                  <a:cubicBezTo>
                    <a:pt x="276" y="110"/>
                    <a:pt x="276" y="110"/>
                    <a:pt x="277" y="110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8" y="110"/>
                    <a:pt x="278" y="109"/>
                    <a:pt x="277" y="109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77" y="109"/>
                    <a:pt x="276" y="109"/>
                    <a:pt x="276" y="109"/>
                  </a:cubicBezTo>
                  <a:cubicBezTo>
                    <a:pt x="276" y="109"/>
                    <a:pt x="275" y="109"/>
                    <a:pt x="275" y="109"/>
                  </a:cubicBezTo>
                  <a:cubicBezTo>
                    <a:pt x="275" y="109"/>
                    <a:pt x="275" y="110"/>
                    <a:pt x="275" y="110"/>
                  </a:cubicBezTo>
                  <a:cubicBezTo>
                    <a:pt x="275" y="110"/>
                    <a:pt x="275" y="110"/>
                    <a:pt x="275" y="110"/>
                  </a:cubicBezTo>
                  <a:cubicBezTo>
                    <a:pt x="275" y="110"/>
                    <a:pt x="275" y="110"/>
                    <a:pt x="275" y="110"/>
                  </a:cubicBezTo>
                  <a:close/>
                  <a:moveTo>
                    <a:pt x="303" y="63"/>
                  </a:moveTo>
                  <a:cubicBezTo>
                    <a:pt x="304" y="63"/>
                    <a:pt x="304" y="63"/>
                    <a:pt x="305" y="62"/>
                  </a:cubicBezTo>
                  <a:cubicBezTo>
                    <a:pt x="305" y="62"/>
                    <a:pt x="306" y="62"/>
                    <a:pt x="306" y="61"/>
                  </a:cubicBezTo>
                  <a:cubicBezTo>
                    <a:pt x="307" y="61"/>
                    <a:pt x="308" y="60"/>
                    <a:pt x="308" y="59"/>
                  </a:cubicBezTo>
                  <a:cubicBezTo>
                    <a:pt x="308" y="59"/>
                    <a:pt x="308" y="58"/>
                    <a:pt x="307" y="58"/>
                  </a:cubicBezTo>
                  <a:cubicBezTo>
                    <a:pt x="306" y="58"/>
                    <a:pt x="305" y="58"/>
                    <a:pt x="305" y="59"/>
                  </a:cubicBezTo>
                  <a:cubicBezTo>
                    <a:pt x="304" y="59"/>
                    <a:pt x="304" y="60"/>
                    <a:pt x="304" y="60"/>
                  </a:cubicBezTo>
                  <a:cubicBezTo>
                    <a:pt x="303" y="61"/>
                    <a:pt x="301" y="62"/>
                    <a:pt x="302" y="63"/>
                  </a:cubicBezTo>
                  <a:cubicBezTo>
                    <a:pt x="302" y="63"/>
                    <a:pt x="303" y="63"/>
                    <a:pt x="303" y="63"/>
                  </a:cubicBezTo>
                  <a:close/>
                  <a:moveTo>
                    <a:pt x="312" y="49"/>
                  </a:moveTo>
                  <a:cubicBezTo>
                    <a:pt x="312" y="49"/>
                    <a:pt x="312" y="49"/>
                    <a:pt x="312" y="49"/>
                  </a:cubicBezTo>
                  <a:cubicBezTo>
                    <a:pt x="312" y="49"/>
                    <a:pt x="312" y="49"/>
                    <a:pt x="312" y="49"/>
                  </a:cubicBezTo>
                  <a:cubicBezTo>
                    <a:pt x="312" y="49"/>
                    <a:pt x="312" y="49"/>
                    <a:pt x="312" y="49"/>
                  </a:cubicBezTo>
                  <a:cubicBezTo>
                    <a:pt x="313" y="49"/>
                    <a:pt x="313" y="49"/>
                    <a:pt x="313" y="49"/>
                  </a:cubicBezTo>
                  <a:cubicBezTo>
                    <a:pt x="313" y="48"/>
                    <a:pt x="314" y="48"/>
                    <a:pt x="314" y="48"/>
                  </a:cubicBezTo>
                  <a:cubicBezTo>
                    <a:pt x="314" y="48"/>
                    <a:pt x="314" y="47"/>
                    <a:pt x="314" y="47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4" y="46"/>
                    <a:pt x="314" y="46"/>
                    <a:pt x="314" y="45"/>
                  </a:cubicBezTo>
                  <a:cubicBezTo>
                    <a:pt x="314" y="45"/>
                    <a:pt x="315" y="44"/>
                    <a:pt x="315" y="44"/>
                  </a:cubicBezTo>
                  <a:cubicBezTo>
                    <a:pt x="315" y="43"/>
                    <a:pt x="315" y="43"/>
                    <a:pt x="315" y="43"/>
                  </a:cubicBezTo>
                  <a:cubicBezTo>
                    <a:pt x="316" y="43"/>
                    <a:pt x="315" y="42"/>
                    <a:pt x="315" y="42"/>
                  </a:cubicBezTo>
                  <a:cubicBezTo>
                    <a:pt x="316" y="42"/>
                    <a:pt x="316" y="41"/>
                    <a:pt x="316" y="40"/>
                  </a:cubicBezTo>
                  <a:cubicBezTo>
                    <a:pt x="316" y="40"/>
                    <a:pt x="316" y="40"/>
                    <a:pt x="315" y="40"/>
                  </a:cubicBezTo>
                  <a:cubicBezTo>
                    <a:pt x="315" y="40"/>
                    <a:pt x="314" y="40"/>
                    <a:pt x="314" y="40"/>
                  </a:cubicBezTo>
                  <a:cubicBezTo>
                    <a:pt x="314" y="41"/>
                    <a:pt x="314" y="41"/>
                    <a:pt x="314" y="41"/>
                  </a:cubicBezTo>
                  <a:cubicBezTo>
                    <a:pt x="314" y="41"/>
                    <a:pt x="314" y="41"/>
                    <a:pt x="314" y="41"/>
                  </a:cubicBezTo>
                  <a:cubicBezTo>
                    <a:pt x="314" y="41"/>
                    <a:pt x="314" y="41"/>
                    <a:pt x="314" y="41"/>
                  </a:cubicBezTo>
                  <a:cubicBezTo>
                    <a:pt x="314" y="41"/>
                    <a:pt x="313" y="42"/>
                    <a:pt x="313" y="42"/>
                  </a:cubicBezTo>
                  <a:cubicBezTo>
                    <a:pt x="313" y="42"/>
                    <a:pt x="313" y="43"/>
                    <a:pt x="313" y="43"/>
                  </a:cubicBezTo>
                  <a:cubicBezTo>
                    <a:pt x="313" y="43"/>
                    <a:pt x="313" y="43"/>
                    <a:pt x="313" y="44"/>
                  </a:cubicBezTo>
                  <a:cubicBezTo>
                    <a:pt x="313" y="44"/>
                    <a:pt x="312" y="45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1" y="47"/>
                    <a:pt x="311" y="48"/>
                    <a:pt x="311" y="49"/>
                  </a:cubicBezTo>
                  <a:cubicBezTo>
                    <a:pt x="311" y="49"/>
                    <a:pt x="312" y="49"/>
                    <a:pt x="312" y="49"/>
                  </a:cubicBezTo>
                  <a:close/>
                  <a:moveTo>
                    <a:pt x="308" y="56"/>
                  </a:moveTo>
                  <a:cubicBezTo>
                    <a:pt x="307" y="55"/>
                    <a:pt x="308" y="54"/>
                    <a:pt x="308" y="54"/>
                  </a:cubicBezTo>
                  <a:cubicBezTo>
                    <a:pt x="308" y="54"/>
                    <a:pt x="309" y="53"/>
                    <a:pt x="309" y="53"/>
                  </a:cubicBezTo>
                  <a:cubicBezTo>
                    <a:pt x="309" y="53"/>
                    <a:pt x="309" y="52"/>
                    <a:pt x="310" y="52"/>
                  </a:cubicBezTo>
                  <a:cubicBezTo>
                    <a:pt x="310" y="52"/>
                    <a:pt x="310" y="52"/>
                    <a:pt x="310" y="52"/>
                  </a:cubicBezTo>
                  <a:cubicBezTo>
                    <a:pt x="310" y="52"/>
                    <a:pt x="310" y="52"/>
                    <a:pt x="310" y="52"/>
                  </a:cubicBezTo>
                  <a:cubicBezTo>
                    <a:pt x="310" y="52"/>
                    <a:pt x="310" y="52"/>
                    <a:pt x="311" y="52"/>
                  </a:cubicBezTo>
                  <a:cubicBezTo>
                    <a:pt x="311" y="52"/>
                    <a:pt x="311" y="52"/>
                    <a:pt x="311" y="52"/>
                  </a:cubicBezTo>
                  <a:cubicBezTo>
                    <a:pt x="311" y="52"/>
                    <a:pt x="311" y="52"/>
                    <a:pt x="312" y="52"/>
                  </a:cubicBezTo>
                  <a:cubicBezTo>
                    <a:pt x="312" y="52"/>
                    <a:pt x="313" y="53"/>
                    <a:pt x="312" y="54"/>
                  </a:cubicBezTo>
                  <a:cubicBezTo>
                    <a:pt x="312" y="54"/>
                    <a:pt x="312" y="54"/>
                    <a:pt x="312" y="55"/>
                  </a:cubicBezTo>
                  <a:cubicBezTo>
                    <a:pt x="311" y="55"/>
                    <a:pt x="311" y="55"/>
                    <a:pt x="311" y="55"/>
                  </a:cubicBezTo>
                  <a:cubicBezTo>
                    <a:pt x="311" y="55"/>
                    <a:pt x="311" y="55"/>
                    <a:pt x="311" y="55"/>
                  </a:cubicBezTo>
                  <a:cubicBezTo>
                    <a:pt x="311" y="55"/>
                    <a:pt x="311" y="55"/>
                    <a:pt x="311" y="55"/>
                  </a:cubicBezTo>
                  <a:cubicBezTo>
                    <a:pt x="311" y="56"/>
                    <a:pt x="311" y="56"/>
                    <a:pt x="310" y="56"/>
                  </a:cubicBezTo>
                  <a:cubicBezTo>
                    <a:pt x="310" y="56"/>
                    <a:pt x="310" y="56"/>
                    <a:pt x="309" y="56"/>
                  </a:cubicBezTo>
                  <a:cubicBezTo>
                    <a:pt x="309" y="56"/>
                    <a:pt x="309" y="56"/>
                    <a:pt x="309" y="56"/>
                  </a:cubicBezTo>
                  <a:cubicBezTo>
                    <a:pt x="308" y="56"/>
                    <a:pt x="308" y="56"/>
                    <a:pt x="308" y="56"/>
                  </a:cubicBezTo>
                  <a:close/>
                  <a:moveTo>
                    <a:pt x="309" y="55"/>
                  </a:moveTo>
                  <a:cubicBezTo>
                    <a:pt x="309" y="55"/>
                    <a:pt x="309" y="55"/>
                    <a:pt x="309" y="55"/>
                  </a:cubicBezTo>
                  <a:cubicBezTo>
                    <a:pt x="309" y="55"/>
                    <a:pt x="309" y="55"/>
                    <a:pt x="309" y="55"/>
                  </a:cubicBezTo>
                  <a:cubicBezTo>
                    <a:pt x="309" y="55"/>
                    <a:pt x="309" y="55"/>
                    <a:pt x="309" y="55"/>
                  </a:cubicBezTo>
                  <a:cubicBezTo>
                    <a:pt x="309" y="55"/>
                    <a:pt x="309" y="55"/>
                    <a:pt x="309" y="55"/>
                  </a:cubicBezTo>
                  <a:cubicBezTo>
                    <a:pt x="309" y="55"/>
                    <a:pt x="309" y="55"/>
                    <a:pt x="309" y="55"/>
                  </a:cubicBezTo>
                  <a:cubicBezTo>
                    <a:pt x="309" y="55"/>
                    <a:pt x="309" y="55"/>
                    <a:pt x="309" y="55"/>
                  </a:cubicBezTo>
                  <a:close/>
                  <a:moveTo>
                    <a:pt x="351" y="113"/>
                  </a:moveTo>
                  <a:cubicBezTo>
                    <a:pt x="351" y="113"/>
                    <a:pt x="351" y="113"/>
                    <a:pt x="351" y="113"/>
                  </a:cubicBezTo>
                  <a:cubicBezTo>
                    <a:pt x="351" y="113"/>
                    <a:pt x="351" y="112"/>
                    <a:pt x="351" y="112"/>
                  </a:cubicBezTo>
                  <a:cubicBezTo>
                    <a:pt x="351" y="112"/>
                    <a:pt x="351" y="112"/>
                    <a:pt x="351" y="112"/>
                  </a:cubicBezTo>
                  <a:cubicBezTo>
                    <a:pt x="352" y="112"/>
                    <a:pt x="352" y="111"/>
                    <a:pt x="352" y="111"/>
                  </a:cubicBezTo>
                  <a:cubicBezTo>
                    <a:pt x="352" y="111"/>
                    <a:pt x="352" y="110"/>
                    <a:pt x="352" y="110"/>
                  </a:cubicBezTo>
                  <a:cubicBezTo>
                    <a:pt x="352" y="110"/>
                    <a:pt x="351" y="111"/>
                    <a:pt x="351" y="111"/>
                  </a:cubicBezTo>
                  <a:cubicBezTo>
                    <a:pt x="351" y="111"/>
                    <a:pt x="351" y="111"/>
                    <a:pt x="351" y="111"/>
                  </a:cubicBezTo>
                  <a:cubicBezTo>
                    <a:pt x="351" y="111"/>
                    <a:pt x="351" y="111"/>
                    <a:pt x="351" y="111"/>
                  </a:cubicBezTo>
                  <a:cubicBezTo>
                    <a:pt x="351" y="111"/>
                    <a:pt x="351" y="111"/>
                    <a:pt x="351" y="111"/>
                  </a:cubicBezTo>
                  <a:cubicBezTo>
                    <a:pt x="351" y="111"/>
                    <a:pt x="351" y="111"/>
                    <a:pt x="351" y="111"/>
                  </a:cubicBezTo>
                  <a:cubicBezTo>
                    <a:pt x="350" y="111"/>
                    <a:pt x="350" y="112"/>
                    <a:pt x="350" y="112"/>
                  </a:cubicBezTo>
                  <a:cubicBezTo>
                    <a:pt x="350" y="112"/>
                    <a:pt x="350" y="112"/>
                    <a:pt x="350" y="112"/>
                  </a:cubicBezTo>
                  <a:cubicBezTo>
                    <a:pt x="350" y="112"/>
                    <a:pt x="350" y="112"/>
                    <a:pt x="350" y="112"/>
                  </a:cubicBezTo>
                  <a:cubicBezTo>
                    <a:pt x="350" y="112"/>
                    <a:pt x="350" y="112"/>
                    <a:pt x="350" y="112"/>
                  </a:cubicBezTo>
                  <a:cubicBezTo>
                    <a:pt x="350" y="112"/>
                    <a:pt x="350" y="112"/>
                    <a:pt x="350" y="112"/>
                  </a:cubicBezTo>
                  <a:cubicBezTo>
                    <a:pt x="350" y="112"/>
                    <a:pt x="350" y="113"/>
                    <a:pt x="351" y="113"/>
                  </a:cubicBezTo>
                  <a:close/>
                  <a:moveTo>
                    <a:pt x="266" y="93"/>
                  </a:moveTo>
                  <a:cubicBezTo>
                    <a:pt x="266" y="93"/>
                    <a:pt x="266" y="93"/>
                    <a:pt x="267" y="93"/>
                  </a:cubicBezTo>
                  <a:cubicBezTo>
                    <a:pt x="267" y="93"/>
                    <a:pt x="267" y="93"/>
                    <a:pt x="267" y="93"/>
                  </a:cubicBezTo>
                  <a:cubicBezTo>
                    <a:pt x="268" y="93"/>
                    <a:pt x="268" y="93"/>
                    <a:pt x="268" y="93"/>
                  </a:cubicBezTo>
                  <a:cubicBezTo>
                    <a:pt x="268" y="93"/>
                    <a:pt x="268" y="93"/>
                    <a:pt x="268" y="93"/>
                  </a:cubicBezTo>
                  <a:cubicBezTo>
                    <a:pt x="268" y="93"/>
                    <a:pt x="268" y="93"/>
                    <a:pt x="268" y="92"/>
                  </a:cubicBezTo>
                  <a:cubicBezTo>
                    <a:pt x="269" y="92"/>
                    <a:pt x="269" y="92"/>
                    <a:pt x="269" y="92"/>
                  </a:cubicBezTo>
                  <a:cubicBezTo>
                    <a:pt x="270" y="92"/>
                    <a:pt x="270" y="91"/>
                    <a:pt x="270" y="90"/>
                  </a:cubicBezTo>
                  <a:cubicBezTo>
                    <a:pt x="270" y="90"/>
                    <a:pt x="270" y="90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69" y="89"/>
                    <a:pt x="269" y="89"/>
                    <a:pt x="269" y="89"/>
                  </a:cubicBezTo>
                  <a:cubicBezTo>
                    <a:pt x="269" y="89"/>
                    <a:pt x="269" y="89"/>
                    <a:pt x="269" y="90"/>
                  </a:cubicBezTo>
                  <a:cubicBezTo>
                    <a:pt x="269" y="90"/>
                    <a:pt x="269" y="90"/>
                    <a:pt x="269" y="90"/>
                  </a:cubicBezTo>
                  <a:cubicBezTo>
                    <a:pt x="269" y="90"/>
                    <a:pt x="269" y="90"/>
                    <a:pt x="269" y="90"/>
                  </a:cubicBezTo>
                  <a:cubicBezTo>
                    <a:pt x="269" y="90"/>
                    <a:pt x="269" y="90"/>
                    <a:pt x="269" y="90"/>
                  </a:cubicBezTo>
                  <a:cubicBezTo>
                    <a:pt x="268" y="90"/>
                    <a:pt x="268" y="90"/>
                    <a:pt x="267" y="91"/>
                  </a:cubicBezTo>
                  <a:cubicBezTo>
                    <a:pt x="267" y="91"/>
                    <a:pt x="267" y="91"/>
                    <a:pt x="267" y="91"/>
                  </a:cubicBezTo>
                  <a:cubicBezTo>
                    <a:pt x="266" y="92"/>
                    <a:pt x="266" y="92"/>
                    <a:pt x="266" y="92"/>
                  </a:cubicBezTo>
                  <a:cubicBezTo>
                    <a:pt x="266" y="93"/>
                    <a:pt x="266" y="93"/>
                    <a:pt x="266" y="93"/>
                  </a:cubicBezTo>
                  <a:close/>
                  <a:moveTo>
                    <a:pt x="309" y="1"/>
                  </a:moveTo>
                  <a:cubicBezTo>
                    <a:pt x="309" y="1"/>
                    <a:pt x="309" y="1"/>
                    <a:pt x="309" y="1"/>
                  </a:cubicBezTo>
                  <a:cubicBezTo>
                    <a:pt x="309" y="1"/>
                    <a:pt x="309" y="0"/>
                    <a:pt x="309" y="0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8" y="0"/>
                    <a:pt x="308" y="1"/>
                    <a:pt x="308" y="1"/>
                  </a:cubicBezTo>
                  <a:cubicBezTo>
                    <a:pt x="308" y="1"/>
                    <a:pt x="308" y="1"/>
                    <a:pt x="309" y="1"/>
                  </a:cubicBezTo>
                  <a:close/>
                  <a:moveTo>
                    <a:pt x="312" y="6"/>
                  </a:moveTo>
                  <a:cubicBezTo>
                    <a:pt x="312" y="6"/>
                    <a:pt x="312" y="6"/>
                    <a:pt x="312" y="6"/>
                  </a:cubicBezTo>
                  <a:cubicBezTo>
                    <a:pt x="312" y="6"/>
                    <a:pt x="312" y="6"/>
                    <a:pt x="313" y="6"/>
                  </a:cubicBezTo>
                  <a:cubicBezTo>
                    <a:pt x="313" y="6"/>
                    <a:pt x="313" y="6"/>
                    <a:pt x="313" y="6"/>
                  </a:cubicBezTo>
                  <a:cubicBezTo>
                    <a:pt x="313" y="6"/>
                    <a:pt x="313" y="6"/>
                    <a:pt x="313" y="6"/>
                  </a:cubicBezTo>
                  <a:cubicBezTo>
                    <a:pt x="313" y="6"/>
                    <a:pt x="313" y="6"/>
                    <a:pt x="313" y="6"/>
                  </a:cubicBezTo>
                  <a:cubicBezTo>
                    <a:pt x="313" y="6"/>
                    <a:pt x="313" y="6"/>
                    <a:pt x="313" y="6"/>
                  </a:cubicBezTo>
                  <a:cubicBezTo>
                    <a:pt x="313" y="6"/>
                    <a:pt x="313" y="6"/>
                    <a:pt x="313" y="6"/>
                  </a:cubicBezTo>
                  <a:cubicBezTo>
                    <a:pt x="313" y="6"/>
                    <a:pt x="313" y="6"/>
                    <a:pt x="313" y="6"/>
                  </a:cubicBezTo>
                  <a:cubicBezTo>
                    <a:pt x="313" y="6"/>
                    <a:pt x="313" y="5"/>
                    <a:pt x="313" y="5"/>
                  </a:cubicBezTo>
                  <a:cubicBezTo>
                    <a:pt x="313" y="5"/>
                    <a:pt x="313" y="5"/>
                    <a:pt x="313" y="5"/>
                  </a:cubicBezTo>
                  <a:cubicBezTo>
                    <a:pt x="313" y="5"/>
                    <a:pt x="313" y="5"/>
                    <a:pt x="313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5"/>
                    <a:pt x="313" y="4"/>
                    <a:pt x="313" y="4"/>
                  </a:cubicBezTo>
                  <a:cubicBezTo>
                    <a:pt x="313" y="4"/>
                    <a:pt x="313" y="4"/>
                    <a:pt x="313" y="4"/>
                  </a:cubicBezTo>
                  <a:cubicBezTo>
                    <a:pt x="313" y="4"/>
                    <a:pt x="313" y="4"/>
                    <a:pt x="313" y="4"/>
                  </a:cubicBezTo>
                  <a:cubicBezTo>
                    <a:pt x="313" y="4"/>
                    <a:pt x="312" y="4"/>
                    <a:pt x="312" y="4"/>
                  </a:cubicBezTo>
                  <a:cubicBezTo>
                    <a:pt x="312" y="4"/>
                    <a:pt x="311" y="5"/>
                    <a:pt x="311" y="5"/>
                  </a:cubicBezTo>
                  <a:cubicBezTo>
                    <a:pt x="311" y="5"/>
                    <a:pt x="311" y="5"/>
                    <a:pt x="311" y="6"/>
                  </a:cubicBezTo>
                  <a:cubicBezTo>
                    <a:pt x="311" y="6"/>
                    <a:pt x="312" y="6"/>
                    <a:pt x="312" y="6"/>
                  </a:cubicBezTo>
                  <a:close/>
                  <a:moveTo>
                    <a:pt x="316" y="15"/>
                  </a:moveTo>
                  <a:cubicBezTo>
                    <a:pt x="316" y="15"/>
                    <a:pt x="316" y="15"/>
                    <a:pt x="317" y="15"/>
                  </a:cubicBezTo>
                  <a:cubicBezTo>
                    <a:pt x="317" y="15"/>
                    <a:pt x="317" y="15"/>
                    <a:pt x="317" y="15"/>
                  </a:cubicBezTo>
                  <a:cubicBezTo>
                    <a:pt x="317" y="14"/>
                    <a:pt x="317" y="14"/>
                    <a:pt x="317" y="13"/>
                  </a:cubicBezTo>
                  <a:cubicBezTo>
                    <a:pt x="317" y="13"/>
                    <a:pt x="317" y="13"/>
                    <a:pt x="317" y="13"/>
                  </a:cubicBezTo>
                  <a:cubicBezTo>
                    <a:pt x="316" y="13"/>
                    <a:pt x="316" y="13"/>
                    <a:pt x="316" y="13"/>
                  </a:cubicBezTo>
                  <a:cubicBezTo>
                    <a:pt x="316" y="14"/>
                    <a:pt x="316" y="14"/>
                    <a:pt x="316" y="15"/>
                  </a:cubicBezTo>
                  <a:cubicBezTo>
                    <a:pt x="316" y="15"/>
                    <a:pt x="316" y="15"/>
                    <a:pt x="316" y="15"/>
                  </a:cubicBezTo>
                  <a:close/>
                  <a:moveTo>
                    <a:pt x="318" y="26"/>
                  </a:move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7" y="26"/>
                    <a:pt x="317" y="26"/>
                  </a:cubicBezTo>
                  <a:cubicBezTo>
                    <a:pt x="317" y="26"/>
                    <a:pt x="317" y="27"/>
                    <a:pt x="317" y="27"/>
                  </a:cubicBezTo>
                  <a:cubicBezTo>
                    <a:pt x="316" y="28"/>
                    <a:pt x="317" y="28"/>
                    <a:pt x="317" y="28"/>
                  </a:cubicBezTo>
                  <a:cubicBezTo>
                    <a:pt x="317" y="28"/>
                    <a:pt x="317" y="28"/>
                    <a:pt x="317" y="29"/>
                  </a:cubicBezTo>
                  <a:cubicBezTo>
                    <a:pt x="317" y="29"/>
                    <a:pt x="317" y="29"/>
                    <a:pt x="317" y="29"/>
                  </a:cubicBezTo>
                  <a:cubicBezTo>
                    <a:pt x="318" y="29"/>
                    <a:pt x="318" y="29"/>
                    <a:pt x="318" y="29"/>
                  </a:cubicBezTo>
                  <a:cubicBezTo>
                    <a:pt x="318" y="28"/>
                    <a:pt x="318" y="28"/>
                    <a:pt x="318" y="27"/>
                  </a:cubicBezTo>
                  <a:cubicBezTo>
                    <a:pt x="318" y="27"/>
                    <a:pt x="318" y="27"/>
                    <a:pt x="318" y="27"/>
                  </a:cubicBezTo>
                  <a:cubicBezTo>
                    <a:pt x="319" y="27"/>
                    <a:pt x="319" y="27"/>
                    <a:pt x="319" y="27"/>
                  </a:cubicBezTo>
                  <a:cubicBezTo>
                    <a:pt x="319" y="26"/>
                    <a:pt x="319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lose/>
                  <a:moveTo>
                    <a:pt x="318" y="31"/>
                  </a:moveTo>
                  <a:cubicBezTo>
                    <a:pt x="317" y="31"/>
                    <a:pt x="317" y="31"/>
                    <a:pt x="317" y="31"/>
                  </a:cubicBezTo>
                  <a:cubicBezTo>
                    <a:pt x="317" y="31"/>
                    <a:pt x="317" y="31"/>
                    <a:pt x="317" y="31"/>
                  </a:cubicBezTo>
                  <a:cubicBezTo>
                    <a:pt x="317" y="31"/>
                    <a:pt x="317" y="31"/>
                    <a:pt x="317" y="31"/>
                  </a:cubicBezTo>
                  <a:cubicBezTo>
                    <a:pt x="317" y="31"/>
                    <a:pt x="317" y="31"/>
                    <a:pt x="317" y="31"/>
                  </a:cubicBezTo>
                  <a:cubicBezTo>
                    <a:pt x="317" y="31"/>
                    <a:pt x="317" y="31"/>
                    <a:pt x="317" y="31"/>
                  </a:cubicBezTo>
                  <a:cubicBezTo>
                    <a:pt x="317" y="31"/>
                    <a:pt x="317" y="31"/>
                    <a:pt x="317" y="32"/>
                  </a:cubicBezTo>
                  <a:cubicBezTo>
                    <a:pt x="317" y="32"/>
                    <a:pt x="317" y="32"/>
                    <a:pt x="317" y="32"/>
                  </a:cubicBezTo>
                  <a:cubicBezTo>
                    <a:pt x="317" y="32"/>
                    <a:pt x="317" y="32"/>
                    <a:pt x="317" y="32"/>
                  </a:cubicBezTo>
                  <a:cubicBezTo>
                    <a:pt x="317" y="32"/>
                    <a:pt x="317" y="32"/>
                    <a:pt x="317" y="32"/>
                  </a:cubicBezTo>
                  <a:cubicBezTo>
                    <a:pt x="317" y="32"/>
                    <a:pt x="317" y="32"/>
                    <a:pt x="317" y="32"/>
                  </a:cubicBezTo>
                  <a:cubicBezTo>
                    <a:pt x="317" y="32"/>
                    <a:pt x="317" y="32"/>
                    <a:pt x="317" y="32"/>
                  </a:cubicBezTo>
                  <a:cubicBezTo>
                    <a:pt x="317" y="32"/>
                    <a:pt x="317" y="32"/>
                    <a:pt x="317" y="32"/>
                  </a:cubicBezTo>
                  <a:cubicBezTo>
                    <a:pt x="316" y="32"/>
                    <a:pt x="316" y="32"/>
                    <a:pt x="316" y="32"/>
                  </a:cubicBezTo>
                  <a:cubicBezTo>
                    <a:pt x="316" y="32"/>
                    <a:pt x="316" y="33"/>
                    <a:pt x="317" y="33"/>
                  </a:cubicBezTo>
                  <a:cubicBezTo>
                    <a:pt x="317" y="33"/>
                    <a:pt x="317" y="33"/>
                    <a:pt x="317" y="33"/>
                  </a:cubicBezTo>
                  <a:cubicBezTo>
                    <a:pt x="317" y="33"/>
                    <a:pt x="317" y="32"/>
                    <a:pt x="318" y="32"/>
                  </a:cubicBezTo>
                  <a:cubicBezTo>
                    <a:pt x="318" y="32"/>
                    <a:pt x="318" y="31"/>
                    <a:pt x="318" y="31"/>
                  </a:cubicBezTo>
                  <a:cubicBezTo>
                    <a:pt x="318" y="31"/>
                    <a:pt x="318" y="31"/>
                    <a:pt x="318" y="31"/>
                  </a:cubicBezTo>
                  <a:close/>
                  <a:moveTo>
                    <a:pt x="350" y="115"/>
                  </a:moveTo>
                  <a:cubicBezTo>
                    <a:pt x="350" y="115"/>
                    <a:pt x="350" y="115"/>
                    <a:pt x="350" y="115"/>
                  </a:cubicBezTo>
                  <a:cubicBezTo>
                    <a:pt x="350" y="114"/>
                    <a:pt x="350" y="114"/>
                    <a:pt x="350" y="114"/>
                  </a:cubicBezTo>
                  <a:cubicBezTo>
                    <a:pt x="350" y="114"/>
                    <a:pt x="350" y="113"/>
                    <a:pt x="350" y="113"/>
                  </a:cubicBezTo>
                  <a:cubicBezTo>
                    <a:pt x="350" y="113"/>
                    <a:pt x="349" y="114"/>
                    <a:pt x="349" y="114"/>
                  </a:cubicBezTo>
                  <a:cubicBezTo>
                    <a:pt x="349" y="114"/>
                    <a:pt x="349" y="114"/>
                    <a:pt x="349" y="115"/>
                  </a:cubicBezTo>
                  <a:cubicBezTo>
                    <a:pt x="349" y="115"/>
                    <a:pt x="349" y="115"/>
                    <a:pt x="350" y="115"/>
                  </a:cubicBezTo>
                  <a:close/>
                  <a:moveTo>
                    <a:pt x="349" y="124"/>
                  </a:moveTo>
                  <a:cubicBezTo>
                    <a:pt x="349" y="124"/>
                    <a:pt x="349" y="124"/>
                    <a:pt x="350" y="124"/>
                  </a:cubicBezTo>
                  <a:cubicBezTo>
                    <a:pt x="350" y="124"/>
                    <a:pt x="350" y="124"/>
                    <a:pt x="350" y="123"/>
                  </a:cubicBezTo>
                  <a:cubicBezTo>
                    <a:pt x="351" y="123"/>
                    <a:pt x="351" y="123"/>
                    <a:pt x="351" y="123"/>
                  </a:cubicBezTo>
                  <a:cubicBezTo>
                    <a:pt x="351" y="123"/>
                    <a:pt x="351" y="123"/>
                    <a:pt x="351" y="123"/>
                  </a:cubicBezTo>
                  <a:cubicBezTo>
                    <a:pt x="352" y="123"/>
                    <a:pt x="352" y="122"/>
                    <a:pt x="352" y="122"/>
                  </a:cubicBezTo>
                  <a:cubicBezTo>
                    <a:pt x="352" y="122"/>
                    <a:pt x="352" y="122"/>
                    <a:pt x="352" y="122"/>
                  </a:cubicBezTo>
                  <a:cubicBezTo>
                    <a:pt x="352" y="122"/>
                    <a:pt x="352" y="122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1" y="121"/>
                    <a:pt x="351" y="121"/>
                  </a:cubicBezTo>
                  <a:cubicBezTo>
                    <a:pt x="351" y="121"/>
                    <a:pt x="351" y="121"/>
                    <a:pt x="351" y="121"/>
                  </a:cubicBezTo>
                  <a:cubicBezTo>
                    <a:pt x="351" y="121"/>
                    <a:pt x="350" y="121"/>
                    <a:pt x="350" y="121"/>
                  </a:cubicBezTo>
                  <a:cubicBezTo>
                    <a:pt x="350" y="121"/>
                    <a:pt x="350" y="121"/>
                    <a:pt x="350" y="121"/>
                  </a:cubicBezTo>
                  <a:cubicBezTo>
                    <a:pt x="350" y="121"/>
                    <a:pt x="350" y="121"/>
                    <a:pt x="349" y="121"/>
                  </a:cubicBezTo>
                  <a:cubicBezTo>
                    <a:pt x="349" y="121"/>
                    <a:pt x="349" y="121"/>
                    <a:pt x="349" y="121"/>
                  </a:cubicBezTo>
                  <a:cubicBezTo>
                    <a:pt x="348" y="121"/>
                    <a:pt x="348" y="122"/>
                    <a:pt x="348" y="122"/>
                  </a:cubicBezTo>
                  <a:cubicBezTo>
                    <a:pt x="348" y="123"/>
                    <a:pt x="348" y="123"/>
                    <a:pt x="349" y="124"/>
                  </a:cubicBezTo>
                  <a:close/>
                  <a:moveTo>
                    <a:pt x="316" y="20"/>
                  </a:moveTo>
                  <a:cubicBezTo>
                    <a:pt x="316" y="20"/>
                    <a:pt x="316" y="21"/>
                    <a:pt x="316" y="21"/>
                  </a:cubicBezTo>
                  <a:cubicBezTo>
                    <a:pt x="316" y="21"/>
                    <a:pt x="317" y="21"/>
                    <a:pt x="317" y="21"/>
                  </a:cubicBezTo>
                  <a:cubicBezTo>
                    <a:pt x="317" y="21"/>
                    <a:pt x="318" y="21"/>
                    <a:pt x="318" y="21"/>
                  </a:cubicBezTo>
                  <a:cubicBezTo>
                    <a:pt x="318" y="21"/>
                    <a:pt x="318" y="20"/>
                    <a:pt x="318" y="20"/>
                  </a:cubicBezTo>
                  <a:cubicBezTo>
                    <a:pt x="318" y="20"/>
                    <a:pt x="317" y="19"/>
                    <a:pt x="317" y="19"/>
                  </a:cubicBezTo>
                  <a:cubicBezTo>
                    <a:pt x="317" y="19"/>
                    <a:pt x="316" y="20"/>
                    <a:pt x="316" y="20"/>
                  </a:cubicBezTo>
                  <a:close/>
                  <a:moveTo>
                    <a:pt x="519" y="332"/>
                  </a:moveTo>
                  <a:cubicBezTo>
                    <a:pt x="519" y="332"/>
                    <a:pt x="519" y="332"/>
                    <a:pt x="519" y="332"/>
                  </a:cubicBezTo>
                  <a:cubicBezTo>
                    <a:pt x="520" y="332"/>
                    <a:pt x="520" y="332"/>
                    <a:pt x="520" y="332"/>
                  </a:cubicBezTo>
                  <a:cubicBezTo>
                    <a:pt x="520" y="332"/>
                    <a:pt x="520" y="332"/>
                    <a:pt x="521" y="332"/>
                  </a:cubicBezTo>
                  <a:cubicBezTo>
                    <a:pt x="521" y="332"/>
                    <a:pt x="521" y="332"/>
                    <a:pt x="521" y="331"/>
                  </a:cubicBezTo>
                  <a:cubicBezTo>
                    <a:pt x="521" y="331"/>
                    <a:pt x="521" y="331"/>
                    <a:pt x="521" y="331"/>
                  </a:cubicBezTo>
                  <a:cubicBezTo>
                    <a:pt x="521" y="331"/>
                    <a:pt x="521" y="331"/>
                    <a:pt x="521" y="331"/>
                  </a:cubicBezTo>
                  <a:cubicBezTo>
                    <a:pt x="522" y="330"/>
                    <a:pt x="521" y="330"/>
                    <a:pt x="521" y="330"/>
                  </a:cubicBezTo>
                  <a:cubicBezTo>
                    <a:pt x="521" y="330"/>
                    <a:pt x="521" y="330"/>
                    <a:pt x="521" y="330"/>
                  </a:cubicBezTo>
                  <a:cubicBezTo>
                    <a:pt x="521" y="330"/>
                    <a:pt x="521" y="330"/>
                    <a:pt x="521" y="330"/>
                  </a:cubicBezTo>
                  <a:cubicBezTo>
                    <a:pt x="520" y="330"/>
                    <a:pt x="520" y="331"/>
                    <a:pt x="520" y="331"/>
                  </a:cubicBezTo>
                  <a:cubicBezTo>
                    <a:pt x="520" y="331"/>
                    <a:pt x="520" y="331"/>
                    <a:pt x="520" y="331"/>
                  </a:cubicBezTo>
                  <a:cubicBezTo>
                    <a:pt x="520" y="331"/>
                    <a:pt x="520" y="331"/>
                    <a:pt x="520" y="331"/>
                  </a:cubicBezTo>
                  <a:cubicBezTo>
                    <a:pt x="520" y="331"/>
                    <a:pt x="520" y="331"/>
                    <a:pt x="520" y="331"/>
                  </a:cubicBezTo>
                  <a:cubicBezTo>
                    <a:pt x="520" y="331"/>
                    <a:pt x="520" y="331"/>
                    <a:pt x="519" y="331"/>
                  </a:cubicBezTo>
                  <a:cubicBezTo>
                    <a:pt x="519" y="331"/>
                    <a:pt x="519" y="331"/>
                    <a:pt x="519" y="331"/>
                  </a:cubicBezTo>
                  <a:cubicBezTo>
                    <a:pt x="519" y="331"/>
                    <a:pt x="519" y="331"/>
                    <a:pt x="519" y="331"/>
                  </a:cubicBezTo>
                  <a:cubicBezTo>
                    <a:pt x="518" y="331"/>
                    <a:pt x="518" y="332"/>
                    <a:pt x="519" y="332"/>
                  </a:cubicBezTo>
                  <a:close/>
                  <a:moveTo>
                    <a:pt x="317" y="22"/>
                  </a:moveTo>
                  <a:cubicBezTo>
                    <a:pt x="317" y="23"/>
                    <a:pt x="317" y="23"/>
                    <a:pt x="317" y="23"/>
                  </a:cubicBezTo>
                  <a:cubicBezTo>
                    <a:pt x="317" y="23"/>
                    <a:pt x="317" y="23"/>
                    <a:pt x="317" y="23"/>
                  </a:cubicBezTo>
                  <a:cubicBezTo>
                    <a:pt x="317" y="24"/>
                    <a:pt x="317" y="24"/>
                    <a:pt x="317" y="24"/>
                  </a:cubicBezTo>
                  <a:cubicBezTo>
                    <a:pt x="317" y="24"/>
                    <a:pt x="318" y="24"/>
                    <a:pt x="318" y="23"/>
                  </a:cubicBezTo>
                  <a:cubicBezTo>
                    <a:pt x="318" y="23"/>
                    <a:pt x="318" y="23"/>
                    <a:pt x="318" y="23"/>
                  </a:cubicBezTo>
                  <a:cubicBezTo>
                    <a:pt x="318" y="23"/>
                    <a:pt x="318" y="23"/>
                    <a:pt x="318" y="22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7" y="22"/>
                    <a:pt x="317" y="22"/>
                    <a:pt x="317" y="22"/>
                  </a:cubicBezTo>
                  <a:close/>
                  <a:moveTo>
                    <a:pt x="417" y="251"/>
                  </a:moveTo>
                  <a:cubicBezTo>
                    <a:pt x="418" y="251"/>
                    <a:pt x="418" y="250"/>
                    <a:pt x="417" y="250"/>
                  </a:cubicBezTo>
                  <a:cubicBezTo>
                    <a:pt x="417" y="250"/>
                    <a:pt x="417" y="251"/>
                    <a:pt x="417" y="251"/>
                  </a:cubicBezTo>
                  <a:close/>
                  <a:moveTo>
                    <a:pt x="403" y="176"/>
                  </a:moveTo>
                  <a:cubicBezTo>
                    <a:pt x="403" y="176"/>
                    <a:pt x="403" y="176"/>
                    <a:pt x="403" y="176"/>
                  </a:cubicBezTo>
                  <a:cubicBezTo>
                    <a:pt x="403" y="176"/>
                    <a:pt x="402" y="176"/>
                    <a:pt x="402" y="176"/>
                  </a:cubicBezTo>
                  <a:cubicBezTo>
                    <a:pt x="402" y="176"/>
                    <a:pt x="402" y="176"/>
                    <a:pt x="402" y="176"/>
                  </a:cubicBezTo>
                  <a:cubicBezTo>
                    <a:pt x="402" y="176"/>
                    <a:pt x="402" y="176"/>
                    <a:pt x="402" y="176"/>
                  </a:cubicBezTo>
                  <a:cubicBezTo>
                    <a:pt x="401" y="176"/>
                    <a:pt x="401" y="177"/>
                    <a:pt x="401" y="177"/>
                  </a:cubicBezTo>
                  <a:cubicBezTo>
                    <a:pt x="401" y="177"/>
                    <a:pt x="401" y="177"/>
                    <a:pt x="401" y="177"/>
                  </a:cubicBezTo>
                  <a:cubicBezTo>
                    <a:pt x="401" y="178"/>
                    <a:pt x="401" y="178"/>
                    <a:pt x="402" y="178"/>
                  </a:cubicBezTo>
                  <a:cubicBezTo>
                    <a:pt x="402" y="178"/>
                    <a:pt x="402" y="178"/>
                    <a:pt x="402" y="178"/>
                  </a:cubicBezTo>
                  <a:cubicBezTo>
                    <a:pt x="402" y="178"/>
                    <a:pt x="402" y="178"/>
                    <a:pt x="403" y="178"/>
                  </a:cubicBezTo>
                  <a:cubicBezTo>
                    <a:pt x="403" y="178"/>
                    <a:pt x="403" y="177"/>
                    <a:pt x="403" y="177"/>
                  </a:cubicBezTo>
                  <a:cubicBezTo>
                    <a:pt x="403" y="177"/>
                    <a:pt x="403" y="177"/>
                    <a:pt x="403" y="177"/>
                  </a:cubicBezTo>
                  <a:cubicBezTo>
                    <a:pt x="403" y="177"/>
                    <a:pt x="403" y="177"/>
                    <a:pt x="403" y="177"/>
                  </a:cubicBezTo>
                  <a:cubicBezTo>
                    <a:pt x="403" y="176"/>
                    <a:pt x="403" y="176"/>
                    <a:pt x="403" y="176"/>
                  </a:cubicBezTo>
                  <a:cubicBezTo>
                    <a:pt x="403" y="176"/>
                    <a:pt x="403" y="176"/>
                    <a:pt x="403" y="176"/>
                  </a:cubicBezTo>
                  <a:close/>
                  <a:moveTo>
                    <a:pt x="426" y="253"/>
                  </a:moveTo>
                  <a:cubicBezTo>
                    <a:pt x="426" y="254"/>
                    <a:pt x="426" y="254"/>
                    <a:pt x="426" y="254"/>
                  </a:cubicBezTo>
                  <a:cubicBezTo>
                    <a:pt x="426" y="254"/>
                    <a:pt x="427" y="254"/>
                    <a:pt x="427" y="254"/>
                  </a:cubicBezTo>
                  <a:cubicBezTo>
                    <a:pt x="428" y="254"/>
                    <a:pt x="428" y="254"/>
                    <a:pt x="429" y="255"/>
                  </a:cubicBezTo>
                  <a:cubicBezTo>
                    <a:pt x="429" y="255"/>
                    <a:pt x="429" y="255"/>
                    <a:pt x="430" y="255"/>
                  </a:cubicBezTo>
                  <a:cubicBezTo>
                    <a:pt x="430" y="255"/>
                    <a:pt x="430" y="255"/>
                    <a:pt x="430" y="255"/>
                  </a:cubicBezTo>
                  <a:cubicBezTo>
                    <a:pt x="431" y="255"/>
                    <a:pt x="431" y="255"/>
                    <a:pt x="431" y="255"/>
                  </a:cubicBezTo>
                  <a:cubicBezTo>
                    <a:pt x="431" y="255"/>
                    <a:pt x="431" y="255"/>
                    <a:pt x="431" y="255"/>
                  </a:cubicBezTo>
                  <a:cubicBezTo>
                    <a:pt x="431" y="255"/>
                    <a:pt x="431" y="255"/>
                    <a:pt x="431" y="255"/>
                  </a:cubicBezTo>
                  <a:cubicBezTo>
                    <a:pt x="431" y="254"/>
                    <a:pt x="430" y="254"/>
                    <a:pt x="430" y="253"/>
                  </a:cubicBezTo>
                  <a:cubicBezTo>
                    <a:pt x="430" y="253"/>
                    <a:pt x="429" y="253"/>
                    <a:pt x="429" y="252"/>
                  </a:cubicBezTo>
                  <a:cubicBezTo>
                    <a:pt x="428" y="252"/>
                    <a:pt x="428" y="252"/>
                    <a:pt x="427" y="251"/>
                  </a:cubicBezTo>
                  <a:cubicBezTo>
                    <a:pt x="427" y="251"/>
                    <a:pt x="427" y="251"/>
                    <a:pt x="426" y="250"/>
                  </a:cubicBezTo>
                  <a:cubicBezTo>
                    <a:pt x="426" y="250"/>
                    <a:pt x="426" y="250"/>
                    <a:pt x="425" y="250"/>
                  </a:cubicBezTo>
                  <a:cubicBezTo>
                    <a:pt x="425" y="250"/>
                    <a:pt x="423" y="250"/>
                    <a:pt x="423" y="249"/>
                  </a:cubicBezTo>
                  <a:cubicBezTo>
                    <a:pt x="423" y="248"/>
                    <a:pt x="422" y="248"/>
                    <a:pt x="422" y="248"/>
                  </a:cubicBezTo>
                  <a:cubicBezTo>
                    <a:pt x="421" y="248"/>
                    <a:pt x="421" y="248"/>
                    <a:pt x="420" y="248"/>
                  </a:cubicBezTo>
                  <a:cubicBezTo>
                    <a:pt x="420" y="248"/>
                    <a:pt x="420" y="248"/>
                    <a:pt x="420" y="249"/>
                  </a:cubicBezTo>
                  <a:cubicBezTo>
                    <a:pt x="420" y="249"/>
                    <a:pt x="421" y="249"/>
                    <a:pt x="421" y="249"/>
                  </a:cubicBezTo>
                  <a:cubicBezTo>
                    <a:pt x="421" y="249"/>
                    <a:pt x="421" y="249"/>
                    <a:pt x="421" y="250"/>
                  </a:cubicBezTo>
                  <a:cubicBezTo>
                    <a:pt x="421" y="250"/>
                    <a:pt x="422" y="250"/>
                    <a:pt x="422" y="251"/>
                  </a:cubicBezTo>
                  <a:cubicBezTo>
                    <a:pt x="423" y="251"/>
                    <a:pt x="423" y="251"/>
                    <a:pt x="424" y="252"/>
                  </a:cubicBezTo>
                  <a:cubicBezTo>
                    <a:pt x="424" y="252"/>
                    <a:pt x="426" y="253"/>
                    <a:pt x="426" y="253"/>
                  </a:cubicBezTo>
                  <a:close/>
                  <a:moveTo>
                    <a:pt x="428" y="265"/>
                  </a:moveTo>
                  <a:cubicBezTo>
                    <a:pt x="428" y="265"/>
                    <a:pt x="428" y="265"/>
                    <a:pt x="428" y="265"/>
                  </a:cubicBezTo>
                  <a:cubicBezTo>
                    <a:pt x="428" y="265"/>
                    <a:pt x="428" y="265"/>
                    <a:pt x="428" y="265"/>
                  </a:cubicBezTo>
                  <a:cubicBezTo>
                    <a:pt x="428" y="265"/>
                    <a:pt x="427" y="265"/>
                    <a:pt x="427" y="265"/>
                  </a:cubicBezTo>
                  <a:cubicBezTo>
                    <a:pt x="427" y="265"/>
                    <a:pt x="427" y="265"/>
                    <a:pt x="427" y="265"/>
                  </a:cubicBezTo>
                  <a:cubicBezTo>
                    <a:pt x="427" y="265"/>
                    <a:pt x="427" y="265"/>
                    <a:pt x="427" y="265"/>
                  </a:cubicBezTo>
                  <a:cubicBezTo>
                    <a:pt x="427" y="265"/>
                    <a:pt x="427" y="265"/>
                    <a:pt x="427" y="265"/>
                  </a:cubicBezTo>
                  <a:cubicBezTo>
                    <a:pt x="427" y="265"/>
                    <a:pt x="427" y="266"/>
                    <a:pt x="427" y="266"/>
                  </a:cubicBezTo>
                  <a:cubicBezTo>
                    <a:pt x="427" y="266"/>
                    <a:pt x="428" y="266"/>
                    <a:pt x="428" y="266"/>
                  </a:cubicBezTo>
                  <a:cubicBezTo>
                    <a:pt x="428" y="266"/>
                    <a:pt x="429" y="266"/>
                    <a:pt x="428" y="266"/>
                  </a:cubicBezTo>
                  <a:cubicBezTo>
                    <a:pt x="429" y="265"/>
                    <a:pt x="429" y="265"/>
                    <a:pt x="428" y="265"/>
                  </a:cubicBezTo>
                  <a:close/>
                  <a:moveTo>
                    <a:pt x="423" y="258"/>
                  </a:moveTo>
                  <a:cubicBezTo>
                    <a:pt x="423" y="258"/>
                    <a:pt x="422" y="258"/>
                    <a:pt x="422" y="258"/>
                  </a:cubicBezTo>
                  <a:cubicBezTo>
                    <a:pt x="422" y="258"/>
                    <a:pt x="422" y="258"/>
                    <a:pt x="422" y="258"/>
                  </a:cubicBezTo>
                  <a:cubicBezTo>
                    <a:pt x="422" y="258"/>
                    <a:pt x="422" y="258"/>
                    <a:pt x="422" y="258"/>
                  </a:cubicBezTo>
                  <a:cubicBezTo>
                    <a:pt x="422" y="258"/>
                    <a:pt x="422" y="258"/>
                    <a:pt x="422" y="258"/>
                  </a:cubicBezTo>
                  <a:cubicBezTo>
                    <a:pt x="422" y="258"/>
                    <a:pt x="422" y="258"/>
                    <a:pt x="422" y="258"/>
                  </a:cubicBezTo>
                  <a:cubicBezTo>
                    <a:pt x="421" y="258"/>
                    <a:pt x="421" y="258"/>
                    <a:pt x="421" y="258"/>
                  </a:cubicBezTo>
                  <a:cubicBezTo>
                    <a:pt x="421" y="259"/>
                    <a:pt x="421" y="259"/>
                    <a:pt x="422" y="259"/>
                  </a:cubicBezTo>
                  <a:cubicBezTo>
                    <a:pt x="422" y="259"/>
                    <a:pt x="422" y="260"/>
                    <a:pt x="422" y="260"/>
                  </a:cubicBezTo>
                  <a:cubicBezTo>
                    <a:pt x="422" y="260"/>
                    <a:pt x="422" y="260"/>
                    <a:pt x="422" y="260"/>
                  </a:cubicBezTo>
                  <a:cubicBezTo>
                    <a:pt x="423" y="260"/>
                    <a:pt x="423" y="259"/>
                    <a:pt x="423" y="259"/>
                  </a:cubicBezTo>
                  <a:cubicBezTo>
                    <a:pt x="423" y="258"/>
                    <a:pt x="423" y="258"/>
                    <a:pt x="423" y="258"/>
                  </a:cubicBezTo>
                  <a:close/>
                  <a:moveTo>
                    <a:pt x="427" y="260"/>
                  </a:moveTo>
                  <a:cubicBezTo>
                    <a:pt x="427" y="260"/>
                    <a:pt x="427" y="260"/>
                    <a:pt x="427" y="260"/>
                  </a:cubicBezTo>
                  <a:cubicBezTo>
                    <a:pt x="427" y="260"/>
                    <a:pt x="427" y="260"/>
                    <a:pt x="426" y="260"/>
                  </a:cubicBezTo>
                  <a:cubicBezTo>
                    <a:pt x="427" y="259"/>
                    <a:pt x="427" y="259"/>
                    <a:pt x="426" y="259"/>
                  </a:cubicBezTo>
                  <a:cubicBezTo>
                    <a:pt x="426" y="259"/>
                    <a:pt x="426" y="259"/>
                    <a:pt x="426" y="259"/>
                  </a:cubicBezTo>
                  <a:cubicBezTo>
                    <a:pt x="426" y="259"/>
                    <a:pt x="426" y="259"/>
                    <a:pt x="426" y="259"/>
                  </a:cubicBezTo>
                  <a:cubicBezTo>
                    <a:pt x="426" y="259"/>
                    <a:pt x="426" y="259"/>
                    <a:pt x="426" y="259"/>
                  </a:cubicBezTo>
                  <a:cubicBezTo>
                    <a:pt x="426" y="259"/>
                    <a:pt x="426" y="259"/>
                    <a:pt x="425" y="259"/>
                  </a:cubicBezTo>
                  <a:cubicBezTo>
                    <a:pt x="425" y="259"/>
                    <a:pt x="425" y="259"/>
                    <a:pt x="425" y="259"/>
                  </a:cubicBezTo>
                  <a:cubicBezTo>
                    <a:pt x="425" y="260"/>
                    <a:pt x="425" y="260"/>
                    <a:pt x="425" y="260"/>
                  </a:cubicBezTo>
                  <a:cubicBezTo>
                    <a:pt x="425" y="260"/>
                    <a:pt x="425" y="260"/>
                    <a:pt x="425" y="260"/>
                  </a:cubicBezTo>
                  <a:cubicBezTo>
                    <a:pt x="425" y="260"/>
                    <a:pt x="425" y="261"/>
                    <a:pt x="425" y="261"/>
                  </a:cubicBezTo>
                  <a:cubicBezTo>
                    <a:pt x="425" y="261"/>
                    <a:pt x="425" y="261"/>
                    <a:pt x="425" y="261"/>
                  </a:cubicBezTo>
                  <a:cubicBezTo>
                    <a:pt x="425" y="261"/>
                    <a:pt x="425" y="261"/>
                    <a:pt x="426" y="261"/>
                  </a:cubicBezTo>
                  <a:cubicBezTo>
                    <a:pt x="426" y="261"/>
                    <a:pt x="426" y="261"/>
                    <a:pt x="426" y="261"/>
                  </a:cubicBezTo>
                  <a:cubicBezTo>
                    <a:pt x="426" y="261"/>
                    <a:pt x="426" y="261"/>
                    <a:pt x="426" y="261"/>
                  </a:cubicBezTo>
                  <a:cubicBezTo>
                    <a:pt x="426" y="261"/>
                    <a:pt x="426" y="261"/>
                    <a:pt x="426" y="261"/>
                  </a:cubicBezTo>
                  <a:cubicBezTo>
                    <a:pt x="426" y="261"/>
                    <a:pt x="426" y="261"/>
                    <a:pt x="426" y="261"/>
                  </a:cubicBezTo>
                  <a:cubicBezTo>
                    <a:pt x="426" y="261"/>
                    <a:pt x="426" y="261"/>
                    <a:pt x="427" y="261"/>
                  </a:cubicBezTo>
                  <a:cubicBezTo>
                    <a:pt x="427" y="261"/>
                    <a:pt x="427" y="260"/>
                    <a:pt x="427" y="260"/>
                  </a:cubicBezTo>
                  <a:close/>
                  <a:moveTo>
                    <a:pt x="415" y="245"/>
                  </a:moveTo>
                  <a:cubicBezTo>
                    <a:pt x="415" y="245"/>
                    <a:pt x="414" y="245"/>
                    <a:pt x="414" y="244"/>
                  </a:cubicBezTo>
                  <a:cubicBezTo>
                    <a:pt x="414" y="244"/>
                    <a:pt x="414" y="244"/>
                    <a:pt x="413" y="244"/>
                  </a:cubicBezTo>
                  <a:cubicBezTo>
                    <a:pt x="413" y="244"/>
                    <a:pt x="413" y="243"/>
                    <a:pt x="413" y="243"/>
                  </a:cubicBezTo>
                  <a:cubicBezTo>
                    <a:pt x="412" y="243"/>
                    <a:pt x="412" y="243"/>
                    <a:pt x="412" y="243"/>
                  </a:cubicBezTo>
                  <a:cubicBezTo>
                    <a:pt x="411" y="242"/>
                    <a:pt x="411" y="242"/>
                    <a:pt x="411" y="242"/>
                  </a:cubicBezTo>
                  <a:cubicBezTo>
                    <a:pt x="411" y="242"/>
                    <a:pt x="410" y="242"/>
                    <a:pt x="410" y="242"/>
                  </a:cubicBezTo>
                  <a:cubicBezTo>
                    <a:pt x="410" y="242"/>
                    <a:pt x="410" y="242"/>
                    <a:pt x="410" y="242"/>
                  </a:cubicBezTo>
                  <a:cubicBezTo>
                    <a:pt x="410" y="242"/>
                    <a:pt x="410" y="242"/>
                    <a:pt x="409" y="242"/>
                  </a:cubicBezTo>
                  <a:cubicBezTo>
                    <a:pt x="409" y="242"/>
                    <a:pt x="409" y="241"/>
                    <a:pt x="408" y="241"/>
                  </a:cubicBezTo>
                  <a:cubicBezTo>
                    <a:pt x="408" y="241"/>
                    <a:pt x="408" y="241"/>
                    <a:pt x="408" y="240"/>
                  </a:cubicBezTo>
                  <a:cubicBezTo>
                    <a:pt x="408" y="240"/>
                    <a:pt x="408" y="240"/>
                    <a:pt x="408" y="240"/>
                  </a:cubicBezTo>
                  <a:cubicBezTo>
                    <a:pt x="408" y="239"/>
                    <a:pt x="408" y="239"/>
                    <a:pt x="408" y="239"/>
                  </a:cubicBezTo>
                  <a:cubicBezTo>
                    <a:pt x="407" y="238"/>
                    <a:pt x="407" y="238"/>
                    <a:pt x="406" y="237"/>
                  </a:cubicBezTo>
                  <a:cubicBezTo>
                    <a:pt x="406" y="237"/>
                    <a:pt x="406" y="237"/>
                    <a:pt x="406" y="237"/>
                  </a:cubicBezTo>
                  <a:cubicBezTo>
                    <a:pt x="405" y="237"/>
                    <a:pt x="404" y="238"/>
                    <a:pt x="404" y="238"/>
                  </a:cubicBezTo>
                  <a:cubicBezTo>
                    <a:pt x="404" y="239"/>
                    <a:pt x="404" y="239"/>
                    <a:pt x="404" y="239"/>
                  </a:cubicBezTo>
                  <a:cubicBezTo>
                    <a:pt x="404" y="240"/>
                    <a:pt x="405" y="240"/>
                    <a:pt x="404" y="241"/>
                  </a:cubicBezTo>
                  <a:cubicBezTo>
                    <a:pt x="404" y="242"/>
                    <a:pt x="404" y="242"/>
                    <a:pt x="404" y="242"/>
                  </a:cubicBezTo>
                  <a:cubicBezTo>
                    <a:pt x="405" y="243"/>
                    <a:pt x="405" y="243"/>
                    <a:pt x="405" y="244"/>
                  </a:cubicBezTo>
                  <a:cubicBezTo>
                    <a:pt x="405" y="244"/>
                    <a:pt x="405" y="244"/>
                    <a:pt x="405" y="244"/>
                  </a:cubicBezTo>
                  <a:cubicBezTo>
                    <a:pt x="406" y="244"/>
                    <a:pt x="406" y="244"/>
                    <a:pt x="406" y="245"/>
                  </a:cubicBezTo>
                  <a:cubicBezTo>
                    <a:pt x="407" y="245"/>
                    <a:pt x="407" y="246"/>
                    <a:pt x="407" y="246"/>
                  </a:cubicBezTo>
                  <a:cubicBezTo>
                    <a:pt x="408" y="247"/>
                    <a:pt x="408" y="248"/>
                    <a:pt x="408" y="248"/>
                  </a:cubicBezTo>
                  <a:cubicBezTo>
                    <a:pt x="407" y="248"/>
                    <a:pt x="407" y="249"/>
                    <a:pt x="408" y="249"/>
                  </a:cubicBezTo>
                  <a:cubicBezTo>
                    <a:pt x="408" y="249"/>
                    <a:pt x="408" y="250"/>
                    <a:pt x="409" y="250"/>
                  </a:cubicBezTo>
                  <a:cubicBezTo>
                    <a:pt x="409" y="250"/>
                    <a:pt x="409" y="250"/>
                    <a:pt x="409" y="250"/>
                  </a:cubicBezTo>
                  <a:cubicBezTo>
                    <a:pt x="409" y="250"/>
                    <a:pt x="410" y="250"/>
                    <a:pt x="410" y="250"/>
                  </a:cubicBezTo>
                  <a:cubicBezTo>
                    <a:pt x="410" y="250"/>
                    <a:pt x="410" y="250"/>
                    <a:pt x="410" y="250"/>
                  </a:cubicBezTo>
                  <a:cubicBezTo>
                    <a:pt x="411" y="250"/>
                    <a:pt x="411" y="250"/>
                    <a:pt x="411" y="250"/>
                  </a:cubicBezTo>
                  <a:cubicBezTo>
                    <a:pt x="412" y="250"/>
                    <a:pt x="412" y="250"/>
                    <a:pt x="413" y="250"/>
                  </a:cubicBezTo>
                  <a:cubicBezTo>
                    <a:pt x="413" y="250"/>
                    <a:pt x="413" y="250"/>
                    <a:pt x="413" y="250"/>
                  </a:cubicBezTo>
                  <a:cubicBezTo>
                    <a:pt x="413" y="250"/>
                    <a:pt x="413" y="250"/>
                    <a:pt x="413" y="250"/>
                  </a:cubicBezTo>
                  <a:cubicBezTo>
                    <a:pt x="414" y="250"/>
                    <a:pt x="414" y="249"/>
                    <a:pt x="415" y="249"/>
                  </a:cubicBezTo>
                  <a:cubicBezTo>
                    <a:pt x="415" y="249"/>
                    <a:pt x="415" y="249"/>
                    <a:pt x="416" y="248"/>
                  </a:cubicBezTo>
                  <a:cubicBezTo>
                    <a:pt x="416" y="248"/>
                    <a:pt x="416" y="248"/>
                    <a:pt x="416" y="248"/>
                  </a:cubicBezTo>
                  <a:cubicBezTo>
                    <a:pt x="416" y="247"/>
                    <a:pt x="416" y="247"/>
                    <a:pt x="416" y="246"/>
                  </a:cubicBezTo>
                  <a:cubicBezTo>
                    <a:pt x="416" y="246"/>
                    <a:pt x="415" y="245"/>
                    <a:pt x="415" y="245"/>
                  </a:cubicBezTo>
                  <a:close/>
                  <a:moveTo>
                    <a:pt x="403" y="234"/>
                  </a:moveTo>
                  <a:cubicBezTo>
                    <a:pt x="403" y="234"/>
                    <a:pt x="403" y="234"/>
                    <a:pt x="402" y="234"/>
                  </a:cubicBezTo>
                  <a:cubicBezTo>
                    <a:pt x="402" y="234"/>
                    <a:pt x="402" y="234"/>
                    <a:pt x="402" y="234"/>
                  </a:cubicBezTo>
                  <a:cubicBezTo>
                    <a:pt x="402" y="234"/>
                    <a:pt x="402" y="235"/>
                    <a:pt x="402" y="235"/>
                  </a:cubicBezTo>
                  <a:cubicBezTo>
                    <a:pt x="402" y="235"/>
                    <a:pt x="402" y="235"/>
                    <a:pt x="402" y="235"/>
                  </a:cubicBezTo>
                  <a:cubicBezTo>
                    <a:pt x="402" y="235"/>
                    <a:pt x="402" y="235"/>
                    <a:pt x="402" y="235"/>
                  </a:cubicBezTo>
                  <a:cubicBezTo>
                    <a:pt x="402" y="235"/>
                    <a:pt x="402" y="235"/>
                    <a:pt x="402" y="235"/>
                  </a:cubicBezTo>
                  <a:cubicBezTo>
                    <a:pt x="402" y="235"/>
                    <a:pt x="402" y="235"/>
                    <a:pt x="402" y="235"/>
                  </a:cubicBezTo>
                  <a:cubicBezTo>
                    <a:pt x="402" y="235"/>
                    <a:pt x="402" y="235"/>
                    <a:pt x="402" y="235"/>
                  </a:cubicBezTo>
                  <a:cubicBezTo>
                    <a:pt x="402" y="235"/>
                    <a:pt x="402" y="235"/>
                    <a:pt x="402" y="235"/>
                  </a:cubicBezTo>
                  <a:cubicBezTo>
                    <a:pt x="402" y="235"/>
                    <a:pt x="402" y="236"/>
                    <a:pt x="403" y="236"/>
                  </a:cubicBezTo>
                  <a:cubicBezTo>
                    <a:pt x="403" y="236"/>
                    <a:pt x="403" y="236"/>
                    <a:pt x="403" y="236"/>
                  </a:cubicBezTo>
                  <a:cubicBezTo>
                    <a:pt x="403" y="236"/>
                    <a:pt x="403" y="236"/>
                    <a:pt x="403" y="236"/>
                  </a:cubicBezTo>
                  <a:cubicBezTo>
                    <a:pt x="403" y="235"/>
                    <a:pt x="404" y="234"/>
                    <a:pt x="403" y="234"/>
                  </a:cubicBezTo>
                  <a:close/>
                  <a:moveTo>
                    <a:pt x="404" y="149"/>
                  </a:moveTo>
                  <a:cubicBezTo>
                    <a:pt x="405" y="149"/>
                    <a:pt x="405" y="149"/>
                    <a:pt x="405" y="149"/>
                  </a:cubicBezTo>
                  <a:cubicBezTo>
                    <a:pt x="405" y="149"/>
                    <a:pt x="405" y="149"/>
                    <a:pt x="405" y="149"/>
                  </a:cubicBezTo>
                  <a:cubicBezTo>
                    <a:pt x="405" y="149"/>
                    <a:pt x="405" y="149"/>
                    <a:pt x="405" y="149"/>
                  </a:cubicBezTo>
                  <a:cubicBezTo>
                    <a:pt x="405" y="149"/>
                    <a:pt x="405" y="149"/>
                    <a:pt x="405" y="149"/>
                  </a:cubicBezTo>
                  <a:cubicBezTo>
                    <a:pt x="406" y="149"/>
                    <a:pt x="406" y="149"/>
                    <a:pt x="406" y="149"/>
                  </a:cubicBezTo>
                  <a:cubicBezTo>
                    <a:pt x="406" y="148"/>
                    <a:pt x="406" y="148"/>
                    <a:pt x="406" y="148"/>
                  </a:cubicBezTo>
                  <a:cubicBezTo>
                    <a:pt x="406" y="148"/>
                    <a:pt x="406" y="148"/>
                    <a:pt x="406" y="148"/>
                  </a:cubicBezTo>
                  <a:cubicBezTo>
                    <a:pt x="406" y="148"/>
                    <a:pt x="406" y="148"/>
                    <a:pt x="406" y="148"/>
                  </a:cubicBezTo>
                  <a:cubicBezTo>
                    <a:pt x="406" y="148"/>
                    <a:pt x="406" y="147"/>
                    <a:pt x="405" y="147"/>
                  </a:cubicBezTo>
                  <a:cubicBezTo>
                    <a:pt x="405" y="147"/>
                    <a:pt x="405" y="147"/>
                    <a:pt x="405" y="147"/>
                  </a:cubicBezTo>
                  <a:cubicBezTo>
                    <a:pt x="404" y="147"/>
                    <a:pt x="404" y="147"/>
                    <a:pt x="404" y="148"/>
                  </a:cubicBezTo>
                  <a:cubicBezTo>
                    <a:pt x="403" y="148"/>
                    <a:pt x="404" y="149"/>
                    <a:pt x="404" y="149"/>
                  </a:cubicBezTo>
                  <a:close/>
                  <a:moveTo>
                    <a:pt x="402" y="229"/>
                  </a:moveTo>
                  <a:cubicBezTo>
                    <a:pt x="402" y="229"/>
                    <a:pt x="402" y="229"/>
                    <a:pt x="402" y="229"/>
                  </a:cubicBezTo>
                  <a:cubicBezTo>
                    <a:pt x="402" y="229"/>
                    <a:pt x="402" y="229"/>
                    <a:pt x="402" y="229"/>
                  </a:cubicBezTo>
                  <a:cubicBezTo>
                    <a:pt x="402" y="229"/>
                    <a:pt x="401" y="229"/>
                    <a:pt x="401" y="229"/>
                  </a:cubicBezTo>
                  <a:cubicBezTo>
                    <a:pt x="401" y="229"/>
                    <a:pt x="401" y="229"/>
                    <a:pt x="401" y="229"/>
                  </a:cubicBezTo>
                  <a:cubicBezTo>
                    <a:pt x="401" y="229"/>
                    <a:pt x="401" y="229"/>
                    <a:pt x="401" y="229"/>
                  </a:cubicBezTo>
                  <a:cubicBezTo>
                    <a:pt x="401" y="229"/>
                    <a:pt x="401" y="229"/>
                    <a:pt x="401" y="229"/>
                  </a:cubicBezTo>
                  <a:cubicBezTo>
                    <a:pt x="401" y="230"/>
                    <a:pt x="401" y="230"/>
                    <a:pt x="401" y="230"/>
                  </a:cubicBezTo>
                  <a:cubicBezTo>
                    <a:pt x="401" y="230"/>
                    <a:pt x="401" y="230"/>
                    <a:pt x="401" y="230"/>
                  </a:cubicBezTo>
                  <a:cubicBezTo>
                    <a:pt x="400" y="230"/>
                    <a:pt x="401" y="231"/>
                    <a:pt x="401" y="231"/>
                  </a:cubicBezTo>
                  <a:cubicBezTo>
                    <a:pt x="401" y="231"/>
                    <a:pt x="401" y="231"/>
                    <a:pt x="402" y="230"/>
                  </a:cubicBezTo>
                  <a:cubicBezTo>
                    <a:pt x="402" y="230"/>
                    <a:pt x="402" y="230"/>
                    <a:pt x="402" y="230"/>
                  </a:cubicBezTo>
                  <a:cubicBezTo>
                    <a:pt x="402" y="230"/>
                    <a:pt x="402" y="230"/>
                    <a:pt x="402" y="229"/>
                  </a:cubicBezTo>
                  <a:close/>
                  <a:moveTo>
                    <a:pt x="315" y="8"/>
                  </a:moveTo>
                  <a:cubicBezTo>
                    <a:pt x="315" y="8"/>
                    <a:pt x="315" y="8"/>
                    <a:pt x="315" y="8"/>
                  </a:cubicBezTo>
                  <a:cubicBezTo>
                    <a:pt x="315" y="9"/>
                    <a:pt x="315" y="9"/>
                    <a:pt x="315" y="9"/>
                  </a:cubicBezTo>
                  <a:cubicBezTo>
                    <a:pt x="315" y="9"/>
                    <a:pt x="316" y="9"/>
                    <a:pt x="316" y="8"/>
                  </a:cubicBezTo>
                  <a:cubicBezTo>
                    <a:pt x="316" y="8"/>
                    <a:pt x="316" y="8"/>
                    <a:pt x="316" y="7"/>
                  </a:cubicBezTo>
                  <a:cubicBezTo>
                    <a:pt x="316" y="7"/>
                    <a:pt x="315" y="7"/>
                    <a:pt x="315" y="7"/>
                  </a:cubicBezTo>
                  <a:cubicBezTo>
                    <a:pt x="315" y="7"/>
                    <a:pt x="315" y="7"/>
                    <a:pt x="315" y="7"/>
                  </a:cubicBezTo>
                  <a:cubicBezTo>
                    <a:pt x="314" y="7"/>
                    <a:pt x="314" y="8"/>
                    <a:pt x="315" y="8"/>
                  </a:cubicBezTo>
                  <a:close/>
                  <a:moveTo>
                    <a:pt x="464" y="272"/>
                  </a:moveTo>
                  <a:cubicBezTo>
                    <a:pt x="464" y="272"/>
                    <a:pt x="464" y="272"/>
                    <a:pt x="464" y="272"/>
                  </a:cubicBezTo>
                  <a:cubicBezTo>
                    <a:pt x="465" y="273"/>
                    <a:pt x="465" y="273"/>
                    <a:pt x="465" y="273"/>
                  </a:cubicBezTo>
                  <a:cubicBezTo>
                    <a:pt x="465" y="273"/>
                    <a:pt x="465" y="273"/>
                    <a:pt x="465" y="273"/>
                  </a:cubicBezTo>
                  <a:cubicBezTo>
                    <a:pt x="465" y="273"/>
                    <a:pt x="465" y="273"/>
                    <a:pt x="465" y="274"/>
                  </a:cubicBezTo>
                  <a:cubicBezTo>
                    <a:pt x="466" y="274"/>
                    <a:pt x="466" y="275"/>
                    <a:pt x="467" y="276"/>
                  </a:cubicBezTo>
                  <a:cubicBezTo>
                    <a:pt x="467" y="276"/>
                    <a:pt x="467" y="276"/>
                    <a:pt x="468" y="276"/>
                  </a:cubicBezTo>
                  <a:cubicBezTo>
                    <a:pt x="468" y="276"/>
                    <a:pt x="468" y="275"/>
                    <a:pt x="468" y="275"/>
                  </a:cubicBezTo>
                  <a:cubicBezTo>
                    <a:pt x="468" y="275"/>
                    <a:pt x="468" y="274"/>
                    <a:pt x="467" y="273"/>
                  </a:cubicBezTo>
                  <a:cubicBezTo>
                    <a:pt x="467" y="273"/>
                    <a:pt x="467" y="273"/>
                    <a:pt x="467" y="273"/>
                  </a:cubicBezTo>
                  <a:cubicBezTo>
                    <a:pt x="467" y="273"/>
                    <a:pt x="467" y="273"/>
                    <a:pt x="467" y="273"/>
                  </a:cubicBezTo>
                  <a:cubicBezTo>
                    <a:pt x="467" y="273"/>
                    <a:pt x="466" y="273"/>
                    <a:pt x="466" y="273"/>
                  </a:cubicBezTo>
                  <a:cubicBezTo>
                    <a:pt x="466" y="273"/>
                    <a:pt x="466" y="273"/>
                    <a:pt x="466" y="272"/>
                  </a:cubicBezTo>
                  <a:cubicBezTo>
                    <a:pt x="466" y="272"/>
                    <a:pt x="465" y="272"/>
                    <a:pt x="465" y="272"/>
                  </a:cubicBezTo>
                  <a:cubicBezTo>
                    <a:pt x="464" y="271"/>
                    <a:pt x="464" y="271"/>
                    <a:pt x="464" y="271"/>
                  </a:cubicBezTo>
                  <a:cubicBezTo>
                    <a:pt x="463" y="270"/>
                    <a:pt x="463" y="270"/>
                    <a:pt x="463" y="269"/>
                  </a:cubicBezTo>
                  <a:cubicBezTo>
                    <a:pt x="463" y="269"/>
                    <a:pt x="463" y="269"/>
                    <a:pt x="463" y="269"/>
                  </a:cubicBezTo>
                  <a:cubicBezTo>
                    <a:pt x="463" y="269"/>
                    <a:pt x="463" y="269"/>
                    <a:pt x="463" y="269"/>
                  </a:cubicBezTo>
                  <a:cubicBezTo>
                    <a:pt x="463" y="269"/>
                    <a:pt x="463" y="269"/>
                    <a:pt x="463" y="269"/>
                  </a:cubicBezTo>
                  <a:cubicBezTo>
                    <a:pt x="463" y="269"/>
                    <a:pt x="463" y="269"/>
                    <a:pt x="463" y="269"/>
                  </a:cubicBezTo>
                  <a:cubicBezTo>
                    <a:pt x="463" y="269"/>
                    <a:pt x="463" y="269"/>
                    <a:pt x="463" y="269"/>
                  </a:cubicBezTo>
                  <a:cubicBezTo>
                    <a:pt x="462" y="268"/>
                    <a:pt x="462" y="268"/>
                    <a:pt x="462" y="268"/>
                  </a:cubicBezTo>
                  <a:cubicBezTo>
                    <a:pt x="462" y="268"/>
                    <a:pt x="462" y="268"/>
                    <a:pt x="462" y="268"/>
                  </a:cubicBezTo>
                  <a:cubicBezTo>
                    <a:pt x="462" y="267"/>
                    <a:pt x="462" y="267"/>
                    <a:pt x="462" y="267"/>
                  </a:cubicBezTo>
                  <a:cubicBezTo>
                    <a:pt x="462" y="267"/>
                    <a:pt x="462" y="266"/>
                    <a:pt x="462" y="266"/>
                  </a:cubicBezTo>
                  <a:cubicBezTo>
                    <a:pt x="462" y="266"/>
                    <a:pt x="462" y="266"/>
                    <a:pt x="461" y="266"/>
                  </a:cubicBezTo>
                  <a:cubicBezTo>
                    <a:pt x="461" y="266"/>
                    <a:pt x="461" y="266"/>
                    <a:pt x="461" y="265"/>
                  </a:cubicBezTo>
                  <a:cubicBezTo>
                    <a:pt x="461" y="265"/>
                    <a:pt x="461" y="264"/>
                    <a:pt x="460" y="264"/>
                  </a:cubicBezTo>
                  <a:cubicBezTo>
                    <a:pt x="460" y="264"/>
                    <a:pt x="460" y="264"/>
                    <a:pt x="459" y="264"/>
                  </a:cubicBezTo>
                  <a:cubicBezTo>
                    <a:pt x="459" y="264"/>
                    <a:pt x="459" y="265"/>
                    <a:pt x="459" y="265"/>
                  </a:cubicBezTo>
                  <a:cubicBezTo>
                    <a:pt x="459" y="265"/>
                    <a:pt x="459" y="265"/>
                    <a:pt x="459" y="265"/>
                  </a:cubicBezTo>
                  <a:cubicBezTo>
                    <a:pt x="460" y="265"/>
                    <a:pt x="460" y="265"/>
                    <a:pt x="460" y="265"/>
                  </a:cubicBezTo>
                  <a:cubicBezTo>
                    <a:pt x="460" y="265"/>
                    <a:pt x="460" y="265"/>
                    <a:pt x="460" y="266"/>
                  </a:cubicBezTo>
                  <a:cubicBezTo>
                    <a:pt x="460" y="266"/>
                    <a:pt x="460" y="266"/>
                    <a:pt x="460" y="266"/>
                  </a:cubicBezTo>
                  <a:cubicBezTo>
                    <a:pt x="460" y="266"/>
                    <a:pt x="460" y="266"/>
                    <a:pt x="460" y="266"/>
                  </a:cubicBezTo>
                  <a:cubicBezTo>
                    <a:pt x="461" y="267"/>
                    <a:pt x="461" y="267"/>
                    <a:pt x="461" y="267"/>
                  </a:cubicBezTo>
                  <a:cubicBezTo>
                    <a:pt x="461" y="267"/>
                    <a:pt x="461" y="267"/>
                    <a:pt x="461" y="267"/>
                  </a:cubicBezTo>
                  <a:cubicBezTo>
                    <a:pt x="461" y="267"/>
                    <a:pt x="461" y="267"/>
                    <a:pt x="461" y="267"/>
                  </a:cubicBezTo>
                  <a:cubicBezTo>
                    <a:pt x="460" y="267"/>
                    <a:pt x="460" y="267"/>
                    <a:pt x="460" y="267"/>
                  </a:cubicBezTo>
                  <a:cubicBezTo>
                    <a:pt x="460" y="268"/>
                    <a:pt x="460" y="268"/>
                    <a:pt x="461" y="268"/>
                  </a:cubicBezTo>
                  <a:cubicBezTo>
                    <a:pt x="461" y="268"/>
                    <a:pt x="461" y="269"/>
                    <a:pt x="461" y="269"/>
                  </a:cubicBezTo>
                  <a:cubicBezTo>
                    <a:pt x="461" y="269"/>
                    <a:pt x="461" y="269"/>
                    <a:pt x="461" y="269"/>
                  </a:cubicBezTo>
                  <a:cubicBezTo>
                    <a:pt x="461" y="269"/>
                    <a:pt x="461" y="269"/>
                    <a:pt x="461" y="269"/>
                  </a:cubicBezTo>
                  <a:cubicBezTo>
                    <a:pt x="461" y="269"/>
                    <a:pt x="461" y="269"/>
                    <a:pt x="461" y="270"/>
                  </a:cubicBezTo>
                  <a:cubicBezTo>
                    <a:pt x="461" y="270"/>
                    <a:pt x="461" y="270"/>
                    <a:pt x="461" y="270"/>
                  </a:cubicBezTo>
                  <a:cubicBezTo>
                    <a:pt x="461" y="271"/>
                    <a:pt x="462" y="271"/>
                    <a:pt x="462" y="271"/>
                  </a:cubicBezTo>
                  <a:cubicBezTo>
                    <a:pt x="462" y="272"/>
                    <a:pt x="463" y="272"/>
                    <a:pt x="464" y="272"/>
                  </a:cubicBezTo>
                  <a:close/>
                  <a:moveTo>
                    <a:pt x="433" y="264"/>
                  </a:moveTo>
                  <a:cubicBezTo>
                    <a:pt x="432" y="263"/>
                    <a:pt x="432" y="263"/>
                    <a:pt x="432" y="263"/>
                  </a:cubicBezTo>
                  <a:cubicBezTo>
                    <a:pt x="432" y="263"/>
                    <a:pt x="432" y="263"/>
                    <a:pt x="432" y="263"/>
                  </a:cubicBezTo>
                  <a:cubicBezTo>
                    <a:pt x="432" y="262"/>
                    <a:pt x="431" y="262"/>
                    <a:pt x="431" y="262"/>
                  </a:cubicBezTo>
                  <a:cubicBezTo>
                    <a:pt x="431" y="262"/>
                    <a:pt x="431" y="262"/>
                    <a:pt x="431" y="262"/>
                  </a:cubicBezTo>
                  <a:cubicBezTo>
                    <a:pt x="431" y="262"/>
                    <a:pt x="431" y="262"/>
                    <a:pt x="431" y="262"/>
                  </a:cubicBezTo>
                  <a:cubicBezTo>
                    <a:pt x="431" y="262"/>
                    <a:pt x="431" y="262"/>
                    <a:pt x="430" y="262"/>
                  </a:cubicBezTo>
                  <a:cubicBezTo>
                    <a:pt x="430" y="262"/>
                    <a:pt x="430" y="262"/>
                    <a:pt x="430" y="262"/>
                  </a:cubicBezTo>
                  <a:cubicBezTo>
                    <a:pt x="430" y="262"/>
                    <a:pt x="430" y="262"/>
                    <a:pt x="430" y="262"/>
                  </a:cubicBezTo>
                  <a:cubicBezTo>
                    <a:pt x="430" y="262"/>
                    <a:pt x="430" y="261"/>
                    <a:pt x="430" y="261"/>
                  </a:cubicBezTo>
                  <a:cubicBezTo>
                    <a:pt x="430" y="261"/>
                    <a:pt x="430" y="261"/>
                    <a:pt x="430" y="261"/>
                  </a:cubicBezTo>
                  <a:cubicBezTo>
                    <a:pt x="430" y="261"/>
                    <a:pt x="430" y="261"/>
                    <a:pt x="430" y="261"/>
                  </a:cubicBezTo>
                  <a:cubicBezTo>
                    <a:pt x="430" y="261"/>
                    <a:pt x="430" y="261"/>
                    <a:pt x="429" y="261"/>
                  </a:cubicBezTo>
                  <a:cubicBezTo>
                    <a:pt x="429" y="261"/>
                    <a:pt x="429" y="261"/>
                    <a:pt x="429" y="261"/>
                  </a:cubicBezTo>
                  <a:cubicBezTo>
                    <a:pt x="429" y="261"/>
                    <a:pt x="429" y="261"/>
                    <a:pt x="429" y="261"/>
                  </a:cubicBezTo>
                  <a:cubicBezTo>
                    <a:pt x="429" y="261"/>
                    <a:pt x="429" y="261"/>
                    <a:pt x="429" y="261"/>
                  </a:cubicBezTo>
                  <a:cubicBezTo>
                    <a:pt x="428" y="261"/>
                    <a:pt x="428" y="261"/>
                    <a:pt x="428" y="261"/>
                  </a:cubicBezTo>
                  <a:cubicBezTo>
                    <a:pt x="428" y="261"/>
                    <a:pt x="428" y="262"/>
                    <a:pt x="428" y="262"/>
                  </a:cubicBezTo>
                  <a:cubicBezTo>
                    <a:pt x="428" y="262"/>
                    <a:pt x="428" y="262"/>
                    <a:pt x="428" y="262"/>
                  </a:cubicBezTo>
                  <a:cubicBezTo>
                    <a:pt x="427" y="263"/>
                    <a:pt x="427" y="263"/>
                    <a:pt x="427" y="263"/>
                  </a:cubicBezTo>
                  <a:cubicBezTo>
                    <a:pt x="427" y="263"/>
                    <a:pt x="427" y="263"/>
                    <a:pt x="428" y="263"/>
                  </a:cubicBezTo>
                  <a:cubicBezTo>
                    <a:pt x="428" y="263"/>
                    <a:pt x="428" y="263"/>
                    <a:pt x="428" y="263"/>
                  </a:cubicBezTo>
                  <a:cubicBezTo>
                    <a:pt x="428" y="264"/>
                    <a:pt x="428" y="264"/>
                    <a:pt x="428" y="264"/>
                  </a:cubicBezTo>
                  <a:cubicBezTo>
                    <a:pt x="428" y="264"/>
                    <a:pt x="429" y="264"/>
                    <a:pt x="429" y="264"/>
                  </a:cubicBezTo>
                  <a:cubicBezTo>
                    <a:pt x="429" y="264"/>
                    <a:pt x="429" y="264"/>
                    <a:pt x="429" y="264"/>
                  </a:cubicBezTo>
                  <a:cubicBezTo>
                    <a:pt x="429" y="264"/>
                    <a:pt x="429" y="264"/>
                    <a:pt x="429" y="264"/>
                  </a:cubicBezTo>
                  <a:cubicBezTo>
                    <a:pt x="429" y="264"/>
                    <a:pt x="429" y="264"/>
                    <a:pt x="429" y="264"/>
                  </a:cubicBezTo>
                  <a:cubicBezTo>
                    <a:pt x="430" y="264"/>
                    <a:pt x="430" y="265"/>
                    <a:pt x="430" y="265"/>
                  </a:cubicBezTo>
                  <a:cubicBezTo>
                    <a:pt x="431" y="265"/>
                    <a:pt x="431" y="265"/>
                    <a:pt x="431" y="265"/>
                  </a:cubicBezTo>
                  <a:cubicBezTo>
                    <a:pt x="431" y="265"/>
                    <a:pt x="431" y="265"/>
                    <a:pt x="431" y="265"/>
                  </a:cubicBezTo>
                  <a:cubicBezTo>
                    <a:pt x="431" y="265"/>
                    <a:pt x="431" y="265"/>
                    <a:pt x="431" y="265"/>
                  </a:cubicBezTo>
                  <a:cubicBezTo>
                    <a:pt x="431" y="265"/>
                    <a:pt x="432" y="265"/>
                    <a:pt x="432" y="265"/>
                  </a:cubicBezTo>
                  <a:cubicBezTo>
                    <a:pt x="432" y="265"/>
                    <a:pt x="432" y="265"/>
                    <a:pt x="432" y="265"/>
                  </a:cubicBezTo>
                  <a:cubicBezTo>
                    <a:pt x="433" y="265"/>
                    <a:pt x="434" y="264"/>
                    <a:pt x="433" y="264"/>
                  </a:cubicBezTo>
                  <a:close/>
                  <a:moveTo>
                    <a:pt x="459" y="275"/>
                  </a:moveTo>
                  <a:cubicBezTo>
                    <a:pt x="458" y="275"/>
                    <a:pt x="457" y="275"/>
                    <a:pt x="456" y="274"/>
                  </a:cubicBezTo>
                  <a:cubicBezTo>
                    <a:pt x="456" y="274"/>
                    <a:pt x="455" y="274"/>
                    <a:pt x="454" y="273"/>
                  </a:cubicBezTo>
                  <a:cubicBezTo>
                    <a:pt x="454" y="273"/>
                    <a:pt x="453" y="273"/>
                    <a:pt x="452" y="273"/>
                  </a:cubicBezTo>
                  <a:cubicBezTo>
                    <a:pt x="452" y="273"/>
                    <a:pt x="452" y="273"/>
                    <a:pt x="451" y="273"/>
                  </a:cubicBezTo>
                  <a:cubicBezTo>
                    <a:pt x="451" y="272"/>
                    <a:pt x="451" y="272"/>
                    <a:pt x="450" y="272"/>
                  </a:cubicBezTo>
                  <a:cubicBezTo>
                    <a:pt x="450" y="272"/>
                    <a:pt x="450" y="272"/>
                    <a:pt x="450" y="272"/>
                  </a:cubicBezTo>
                  <a:cubicBezTo>
                    <a:pt x="449" y="272"/>
                    <a:pt x="449" y="273"/>
                    <a:pt x="449" y="274"/>
                  </a:cubicBezTo>
                  <a:cubicBezTo>
                    <a:pt x="449" y="274"/>
                    <a:pt x="449" y="274"/>
                    <a:pt x="449" y="274"/>
                  </a:cubicBezTo>
                  <a:cubicBezTo>
                    <a:pt x="449" y="274"/>
                    <a:pt x="449" y="275"/>
                    <a:pt x="449" y="275"/>
                  </a:cubicBezTo>
                  <a:cubicBezTo>
                    <a:pt x="450" y="275"/>
                    <a:pt x="450" y="275"/>
                    <a:pt x="450" y="276"/>
                  </a:cubicBezTo>
                  <a:cubicBezTo>
                    <a:pt x="451" y="277"/>
                    <a:pt x="452" y="277"/>
                    <a:pt x="452" y="277"/>
                  </a:cubicBezTo>
                  <a:cubicBezTo>
                    <a:pt x="452" y="278"/>
                    <a:pt x="454" y="278"/>
                    <a:pt x="454" y="278"/>
                  </a:cubicBezTo>
                  <a:cubicBezTo>
                    <a:pt x="454" y="278"/>
                    <a:pt x="454" y="278"/>
                    <a:pt x="454" y="278"/>
                  </a:cubicBezTo>
                  <a:cubicBezTo>
                    <a:pt x="455" y="278"/>
                    <a:pt x="456" y="278"/>
                    <a:pt x="456" y="277"/>
                  </a:cubicBezTo>
                  <a:cubicBezTo>
                    <a:pt x="456" y="277"/>
                    <a:pt x="456" y="277"/>
                    <a:pt x="456" y="277"/>
                  </a:cubicBezTo>
                  <a:cubicBezTo>
                    <a:pt x="456" y="277"/>
                    <a:pt x="456" y="278"/>
                    <a:pt x="457" y="278"/>
                  </a:cubicBezTo>
                  <a:cubicBezTo>
                    <a:pt x="457" y="278"/>
                    <a:pt x="457" y="279"/>
                    <a:pt x="457" y="279"/>
                  </a:cubicBezTo>
                  <a:cubicBezTo>
                    <a:pt x="458" y="279"/>
                    <a:pt x="458" y="279"/>
                    <a:pt x="459" y="279"/>
                  </a:cubicBezTo>
                  <a:cubicBezTo>
                    <a:pt x="459" y="279"/>
                    <a:pt x="460" y="279"/>
                    <a:pt x="460" y="278"/>
                  </a:cubicBezTo>
                  <a:cubicBezTo>
                    <a:pt x="460" y="278"/>
                    <a:pt x="461" y="277"/>
                    <a:pt x="461" y="276"/>
                  </a:cubicBezTo>
                  <a:cubicBezTo>
                    <a:pt x="460" y="276"/>
                    <a:pt x="460" y="275"/>
                    <a:pt x="459" y="275"/>
                  </a:cubicBezTo>
                  <a:close/>
                  <a:moveTo>
                    <a:pt x="473" y="286"/>
                  </a:moveTo>
                  <a:cubicBezTo>
                    <a:pt x="472" y="285"/>
                    <a:pt x="472" y="285"/>
                    <a:pt x="472" y="285"/>
                  </a:cubicBezTo>
                  <a:cubicBezTo>
                    <a:pt x="471" y="284"/>
                    <a:pt x="471" y="284"/>
                    <a:pt x="471" y="284"/>
                  </a:cubicBezTo>
                  <a:cubicBezTo>
                    <a:pt x="470" y="284"/>
                    <a:pt x="469" y="284"/>
                    <a:pt x="469" y="284"/>
                  </a:cubicBezTo>
                  <a:cubicBezTo>
                    <a:pt x="469" y="284"/>
                    <a:pt x="469" y="284"/>
                    <a:pt x="468" y="284"/>
                  </a:cubicBezTo>
                  <a:cubicBezTo>
                    <a:pt x="467" y="283"/>
                    <a:pt x="467" y="283"/>
                    <a:pt x="467" y="282"/>
                  </a:cubicBezTo>
                  <a:cubicBezTo>
                    <a:pt x="467" y="282"/>
                    <a:pt x="466" y="282"/>
                    <a:pt x="466" y="282"/>
                  </a:cubicBezTo>
                  <a:cubicBezTo>
                    <a:pt x="466" y="282"/>
                    <a:pt x="465" y="282"/>
                    <a:pt x="465" y="282"/>
                  </a:cubicBezTo>
                  <a:cubicBezTo>
                    <a:pt x="465" y="282"/>
                    <a:pt x="465" y="282"/>
                    <a:pt x="464" y="282"/>
                  </a:cubicBezTo>
                  <a:cubicBezTo>
                    <a:pt x="464" y="282"/>
                    <a:pt x="464" y="282"/>
                    <a:pt x="464" y="282"/>
                  </a:cubicBezTo>
                  <a:cubicBezTo>
                    <a:pt x="464" y="282"/>
                    <a:pt x="464" y="282"/>
                    <a:pt x="464" y="282"/>
                  </a:cubicBezTo>
                  <a:cubicBezTo>
                    <a:pt x="464" y="282"/>
                    <a:pt x="464" y="283"/>
                    <a:pt x="464" y="283"/>
                  </a:cubicBezTo>
                  <a:cubicBezTo>
                    <a:pt x="465" y="283"/>
                    <a:pt x="465" y="284"/>
                    <a:pt x="466" y="285"/>
                  </a:cubicBezTo>
                  <a:cubicBezTo>
                    <a:pt x="466" y="285"/>
                    <a:pt x="466" y="285"/>
                    <a:pt x="467" y="286"/>
                  </a:cubicBezTo>
                  <a:cubicBezTo>
                    <a:pt x="467" y="286"/>
                    <a:pt x="467" y="286"/>
                    <a:pt x="468" y="286"/>
                  </a:cubicBezTo>
                  <a:cubicBezTo>
                    <a:pt x="468" y="287"/>
                    <a:pt x="468" y="287"/>
                    <a:pt x="468" y="287"/>
                  </a:cubicBezTo>
                  <a:cubicBezTo>
                    <a:pt x="469" y="287"/>
                    <a:pt x="469" y="288"/>
                    <a:pt x="471" y="288"/>
                  </a:cubicBezTo>
                  <a:cubicBezTo>
                    <a:pt x="471" y="288"/>
                    <a:pt x="471" y="288"/>
                    <a:pt x="471" y="288"/>
                  </a:cubicBezTo>
                  <a:cubicBezTo>
                    <a:pt x="471" y="288"/>
                    <a:pt x="472" y="288"/>
                    <a:pt x="472" y="288"/>
                  </a:cubicBezTo>
                  <a:cubicBezTo>
                    <a:pt x="472" y="288"/>
                    <a:pt x="472" y="288"/>
                    <a:pt x="472" y="288"/>
                  </a:cubicBezTo>
                  <a:cubicBezTo>
                    <a:pt x="472" y="288"/>
                    <a:pt x="472" y="288"/>
                    <a:pt x="472" y="288"/>
                  </a:cubicBezTo>
                  <a:cubicBezTo>
                    <a:pt x="473" y="288"/>
                    <a:pt x="473" y="288"/>
                    <a:pt x="473" y="288"/>
                  </a:cubicBezTo>
                  <a:cubicBezTo>
                    <a:pt x="473" y="287"/>
                    <a:pt x="473" y="287"/>
                    <a:pt x="473" y="287"/>
                  </a:cubicBezTo>
                  <a:cubicBezTo>
                    <a:pt x="473" y="286"/>
                    <a:pt x="473" y="286"/>
                    <a:pt x="473" y="286"/>
                  </a:cubicBezTo>
                  <a:close/>
                  <a:moveTo>
                    <a:pt x="486" y="394"/>
                  </a:moveTo>
                  <a:cubicBezTo>
                    <a:pt x="486" y="394"/>
                    <a:pt x="485" y="395"/>
                    <a:pt x="485" y="395"/>
                  </a:cubicBezTo>
                  <a:cubicBezTo>
                    <a:pt x="485" y="395"/>
                    <a:pt x="486" y="395"/>
                    <a:pt x="486" y="395"/>
                  </a:cubicBezTo>
                  <a:cubicBezTo>
                    <a:pt x="486" y="395"/>
                    <a:pt x="486" y="396"/>
                    <a:pt x="486" y="396"/>
                  </a:cubicBezTo>
                  <a:cubicBezTo>
                    <a:pt x="487" y="396"/>
                    <a:pt x="487" y="396"/>
                    <a:pt x="488" y="396"/>
                  </a:cubicBezTo>
                  <a:cubicBezTo>
                    <a:pt x="488" y="396"/>
                    <a:pt x="489" y="396"/>
                    <a:pt x="489" y="397"/>
                  </a:cubicBezTo>
                  <a:cubicBezTo>
                    <a:pt x="489" y="397"/>
                    <a:pt x="489" y="397"/>
                    <a:pt x="489" y="397"/>
                  </a:cubicBezTo>
                  <a:cubicBezTo>
                    <a:pt x="489" y="398"/>
                    <a:pt x="490" y="398"/>
                    <a:pt x="490" y="399"/>
                  </a:cubicBezTo>
                  <a:cubicBezTo>
                    <a:pt x="490" y="399"/>
                    <a:pt x="490" y="399"/>
                    <a:pt x="490" y="399"/>
                  </a:cubicBezTo>
                  <a:cubicBezTo>
                    <a:pt x="491" y="399"/>
                    <a:pt x="492" y="399"/>
                    <a:pt x="492" y="400"/>
                  </a:cubicBezTo>
                  <a:cubicBezTo>
                    <a:pt x="492" y="400"/>
                    <a:pt x="492" y="400"/>
                    <a:pt x="492" y="400"/>
                  </a:cubicBezTo>
                  <a:cubicBezTo>
                    <a:pt x="493" y="401"/>
                    <a:pt x="493" y="402"/>
                    <a:pt x="494" y="402"/>
                  </a:cubicBezTo>
                  <a:cubicBezTo>
                    <a:pt x="494" y="402"/>
                    <a:pt x="494" y="402"/>
                    <a:pt x="495" y="402"/>
                  </a:cubicBezTo>
                  <a:cubicBezTo>
                    <a:pt x="495" y="401"/>
                    <a:pt x="496" y="401"/>
                    <a:pt x="496" y="401"/>
                  </a:cubicBezTo>
                  <a:cubicBezTo>
                    <a:pt x="497" y="401"/>
                    <a:pt x="496" y="402"/>
                    <a:pt x="497" y="402"/>
                  </a:cubicBezTo>
                  <a:cubicBezTo>
                    <a:pt x="497" y="402"/>
                    <a:pt x="497" y="402"/>
                    <a:pt x="498" y="402"/>
                  </a:cubicBezTo>
                  <a:cubicBezTo>
                    <a:pt x="498" y="402"/>
                    <a:pt x="499" y="403"/>
                    <a:pt x="500" y="403"/>
                  </a:cubicBezTo>
                  <a:cubicBezTo>
                    <a:pt x="500" y="403"/>
                    <a:pt x="500" y="403"/>
                    <a:pt x="500" y="402"/>
                  </a:cubicBezTo>
                  <a:cubicBezTo>
                    <a:pt x="500" y="402"/>
                    <a:pt x="500" y="402"/>
                    <a:pt x="500" y="402"/>
                  </a:cubicBezTo>
                  <a:cubicBezTo>
                    <a:pt x="500" y="401"/>
                    <a:pt x="500" y="401"/>
                    <a:pt x="499" y="401"/>
                  </a:cubicBezTo>
                  <a:cubicBezTo>
                    <a:pt x="499" y="400"/>
                    <a:pt x="498" y="399"/>
                    <a:pt x="498" y="399"/>
                  </a:cubicBezTo>
                  <a:cubicBezTo>
                    <a:pt x="498" y="399"/>
                    <a:pt x="497" y="399"/>
                    <a:pt x="497" y="399"/>
                  </a:cubicBezTo>
                  <a:cubicBezTo>
                    <a:pt x="496" y="400"/>
                    <a:pt x="496" y="398"/>
                    <a:pt x="496" y="398"/>
                  </a:cubicBezTo>
                  <a:cubicBezTo>
                    <a:pt x="496" y="398"/>
                    <a:pt x="495" y="398"/>
                    <a:pt x="495" y="397"/>
                  </a:cubicBezTo>
                  <a:cubicBezTo>
                    <a:pt x="495" y="397"/>
                    <a:pt x="494" y="396"/>
                    <a:pt x="494" y="396"/>
                  </a:cubicBezTo>
                  <a:cubicBezTo>
                    <a:pt x="494" y="395"/>
                    <a:pt x="493" y="395"/>
                    <a:pt x="493" y="395"/>
                  </a:cubicBezTo>
                  <a:cubicBezTo>
                    <a:pt x="492" y="394"/>
                    <a:pt x="492" y="394"/>
                    <a:pt x="492" y="394"/>
                  </a:cubicBezTo>
                  <a:cubicBezTo>
                    <a:pt x="492" y="393"/>
                    <a:pt x="492" y="393"/>
                    <a:pt x="492" y="393"/>
                  </a:cubicBezTo>
                  <a:cubicBezTo>
                    <a:pt x="491" y="393"/>
                    <a:pt x="491" y="393"/>
                    <a:pt x="491" y="393"/>
                  </a:cubicBezTo>
                  <a:cubicBezTo>
                    <a:pt x="490" y="393"/>
                    <a:pt x="490" y="394"/>
                    <a:pt x="490" y="393"/>
                  </a:cubicBezTo>
                  <a:cubicBezTo>
                    <a:pt x="489" y="393"/>
                    <a:pt x="489" y="392"/>
                    <a:pt x="489" y="392"/>
                  </a:cubicBezTo>
                  <a:cubicBezTo>
                    <a:pt x="489" y="392"/>
                    <a:pt x="489" y="391"/>
                    <a:pt x="489" y="391"/>
                  </a:cubicBezTo>
                  <a:cubicBezTo>
                    <a:pt x="488" y="391"/>
                    <a:pt x="488" y="390"/>
                    <a:pt x="488" y="390"/>
                  </a:cubicBezTo>
                  <a:cubicBezTo>
                    <a:pt x="488" y="389"/>
                    <a:pt x="487" y="389"/>
                    <a:pt x="487" y="388"/>
                  </a:cubicBezTo>
                  <a:cubicBezTo>
                    <a:pt x="486" y="388"/>
                    <a:pt x="486" y="388"/>
                    <a:pt x="486" y="387"/>
                  </a:cubicBezTo>
                  <a:cubicBezTo>
                    <a:pt x="486" y="387"/>
                    <a:pt x="485" y="387"/>
                    <a:pt x="484" y="386"/>
                  </a:cubicBezTo>
                  <a:cubicBezTo>
                    <a:pt x="484" y="386"/>
                    <a:pt x="484" y="386"/>
                    <a:pt x="483" y="385"/>
                  </a:cubicBezTo>
                  <a:cubicBezTo>
                    <a:pt x="483" y="385"/>
                    <a:pt x="482" y="384"/>
                    <a:pt x="482" y="384"/>
                  </a:cubicBezTo>
                  <a:cubicBezTo>
                    <a:pt x="482" y="384"/>
                    <a:pt x="481" y="384"/>
                    <a:pt x="481" y="384"/>
                  </a:cubicBezTo>
                  <a:cubicBezTo>
                    <a:pt x="481" y="383"/>
                    <a:pt x="480" y="383"/>
                    <a:pt x="480" y="383"/>
                  </a:cubicBezTo>
                  <a:cubicBezTo>
                    <a:pt x="480" y="382"/>
                    <a:pt x="480" y="382"/>
                    <a:pt x="480" y="381"/>
                  </a:cubicBezTo>
                  <a:cubicBezTo>
                    <a:pt x="480" y="381"/>
                    <a:pt x="480" y="381"/>
                    <a:pt x="480" y="381"/>
                  </a:cubicBezTo>
                  <a:cubicBezTo>
                    <a:pt x="479" y="381"/>
                    <a:pt x="479" y="381"/>
                    <a:pt x="478" y="381"/>
                  </a:cubicBezTo>
                  <a:cubicBezTo>
                    <a:pt x="478" y="381"/>
                    <a:pt x="477" y="381"/>
                    <a:pt x="477" y="380"/>
                  </a:cubicBezTo>
                  <a:cubicBezTo>
                    <a:pt x="477" y="380"/>
                    <a:pt x="476" y="380"/>
                    <a:pt x="476" y="380"/>
                  </a:cubicBezTo>
                  <a:cubicBezTo>
                    <a:pt x="476" y="379"/>
                    <a:pt x="476" y="380"/>
                    <a:pt x="476" y="380"/>
                  </a:cubicBezTo>
                  <a:cubicBezTo>
                    <a:pt x="476" y="380"/>
                    <a:pt x="476" y="380"/>
                    <a:pt x="476" y="380"/>
                  </a:cubicBezTo>
                  <a:cubicBezTo>
                    <a:pt x="476" y="381"/>
                    <a:pt x="476" y="381"/>
                    <a:pt x="476" y="382"/>
                  </a:cubicBezTo>
                  <a:cubicBezTo>
                    <a:pt x="477" y="382"/>
                    <a:pt x="477" y="383"/>
                    <a:pt x="477" y="383"/>
                  </a:cubicBezTo>
                  <a:cubicBezTo>
                    <a:pt x="477" y="384"/>
                    <a:pt x="477" y="384"/>
                    <a:pt x="477" y="384"/>
                  </a:cubicBezTo>
                  <a:cubicBezTo>
                    <a:pt x="478" y="385"/>
                    <a:pt x="478" y="386"/>
                    <a:pt x="478" y="387"/>
                  </a:cubicBezTo>
                  <a:cubicBezTo>
                    <a:pt x="479" y="387"/>
                    <a:pt x="479" y="387"/>
                    <a:pt x="479" y="387"/>
                  </a:cubicBezTo>
                  <a:cubicBezTo>
                    <a:pt x="479" y="388"/>
                    <a:pt x="480" y="388"/>
                    <a:pt x="480" y="388"/>
                  </a:cubicBezTo>
                  <a:cubicBezTo>
                    <a:pt x="481" y="389"/>
                    <a:pt x="480" y="390"/>
                    <a:pt x="480" y="390"/>
                  </a:cubicBezTo>
                  <a:cubicBezTo>
                    <a:pt x="481" y="391"/>
                    <a:pt x="482" y="391"/>
                    <a:pt x="482" y="391"/>
                  </a:cubicBezTo>
                  <a:cubicBezTo>
                    <a:pt x="483" y="391"/>
                    <a:pt x="484" y="391"/>
                    <a:pt x="484" y="391"/>
                  </a:cubicBezTo>
                  <a:cubicBezTo>
                    <a:pt x="484" y="392"/>
                    <a:pt x="483" y="392"/>
                    <a:pt x="483" y="392"/>
                  </a:cubicBezTo>
                  <a:cubicBezTo>
                    <a:pt x="483" y="392"/>
                    <a:pt x="483" y="392"/>
                    <a:pt x="483" y="393"/>
                  </a:cubicBezTo>
                  <a:cubicBezTo>
                    <a:pt x="484" y="393"/>
                    <a:pt x="484" y="393"/>
                    <a:pt x="484" y="393"/>
                  </a:cubicBezTo>
                  <a:cubicBezTo>
                    <a:pt x="484" y="393"/>
                    <a:pt x="484" y="394"/>
                    <a:pt x="484" y="394"/>
                  </a:cubicBezTo>
                  <a:cubicBezTo>
                    <a:pt x="485" y="394"/>
                    <a:pt x="485" y="394"/>
                    <a:pt x="485" y="394"/>
                  </a:cubicBezTo>
                  <a:cubicBezTo>
                    <a:pt x="485" y="394"/>
                    <a:pt x="485" y="394"/>
                    <a:pt x="486" y="394"/>
                  </a:cubicBezTo>
                  <a:close/>
                  <a:moveTo>
                    <a:pt x="399" y="104"/>
                  </a:moveTo>
                  <a:cubicBezTo>
                    <a:pt x="399" y="104"/>
                    <a:pt x="399" y="104"/>
                    <a:pt x="399" y="104"/>
                  </a:cubicBezTo>
                  <a:cubicBezTo>
                    <a:pt x="398" y="104"/>
                    <a:pt x="398" y="104"/>
                    <a:pt x="398" y="105"/>
                  </a:cubicBezTo>
                  <a:cubicBezTo>
                    <a:pt x="398" y="105"/>
                    <a:pt x="398" y="105"/>
                    <a:pt x="398" y="105"/>
                  </a:cubicBezTo>
                  <a:cubicBezTo>
                    <a:pt x="397" y="105"/>
                    <a:pt x="397" y="105"/>
                    <a:pt x="397" y="106"/>
                  </a:cubicBezTo>
                  <a:cubicBezTo>
                    <a:pt x="397" y="106"/>
                    <a:pt x="397" y="107"/>
                    <a:pt x="398" y="107"/>
                  </a:cubicBezTo>
                  <a:cubicBezTo>
                    <a:pt x="398" y="107"/>
                    <a:pt x="398" y="107"/>
                    <a:pt x="398" y="107"/>
                  </a:cubicBezTo>
                  <a:cubicBezTo>
                    <a:pt x="398" y="106"/>
                    <a:pt x="399" y="106"/>
                    <a:pt x="399" y="106"/>
                  </a:cubicBezTo>
                  <a:cubicBezTo>
                    <a:pt x="399" y="106"/>
                    <a:pt x="399" y="106"/>
                    <a:pt x="399" y="105"/>
                  </a:cubicBezTo>
                  <a:cubicBezTo>
                    <a:pt x="399" y="105"/>
                    <a:pt x="399" y="105"/>
                    <a:pt x="399" y="105"/>
                  </a:cubicBezTo>
                  <a:cubicBezTo>
                    <a:pt x="399" y="105"/>
                    <a:pt x="399" y="105"/>
                    <a:pt x="399" y="105"/>
                  </a:cubicBezTo>
                  <a:cubicBezTo>
                    <a:pt x="399" y="105"/>
                    <a:pt x="399" y="105"/>
                    <a:pt x="399" y="105"/>
                  </a:cubicBezTo>
                  <a:cubicBezTo>
                    <a:pt x="399" y="105"/>
                    <a:pt x="399" y="105"/>
                    <a:pt x="399" y="105"/>
                  </a:cubicBezTo>
                  <a:cubicBezTo>
                    <a:pt x="399" y="105"/>
                    <a:pt x="399" y="105"/>
                    <a:pt x="399" y="105"/>
                  </a:cubicBezTo>
                  <a:cubicBezTo>
                    <a:pt x="400" y="105"/>
                    <a:pt x="400" y="104"/>
                    <a:pt x="399" y="104"/>
                  </a:cubicBezTo>
                  <a:cubicBezTo>
                    <a:pt x="399" y="104"/>
                    <a:pt x="399" y="104"/>
                    <a:pt x="399" y="104"/>
                  </a:cubicBezTo>
                  <a:close/>
                  <a:moveTo>
                    <a:pt x="435" y="266"/>
                  </a:moveTo>
                  <a:cubicBezTo>
                    <a:pt x="435" y="266"/>
                    <a:pt x="434" y="266"/>
                    <a:pt x="434" y="266"/>
                  </a:cubicBezTo>
                  <a:cubicBezTo>
                    <a:pt x="434" y="266"/>
                    <a:pt x="434" y="266"/>
                    <a:pt x="434" y="266"/>
                  </a:cubicBezTo>
                  <a:cubicBezTo>
                    <a:pt x="434" y="266"/>
                    <a:pt x="434" y="266"/>
                    <a:pt x="434" y="266"/>
                  </a:cubicBezTo>
                  <a:cubicBezTo>
                    <a:pt x="433" y="266"/>
                    <a:pt x="433" y="267"/>
                    <a:pt x="434" y="267"/>
                  </a:cubicBezTo>
                  <a:cubicBezTo>
                    <a:pt x="434" y="267"/>
                    <a:pt x="434" y="267"/>
                    <a:pt x="434" y="267"/>
                  </a:cubicBezTo>
                  <a:cubicBezTo>
                    <a:pt x="434" y="267"/>
                    <a:pt x="434" y="268"/>
                    <a:pt x="434" y="268"/>
                  </a:cubicBezTo>
                  <a:cubicBezTo>
                    <a:pt x="435" y="268"/>
                    <a:pt x="435" y="267"/>
                    <a:pt x="435" y="267"/>
                  </a:cubicBezTo>
                  <a:cubicBezTo>
                    <a:pt x="435" y="267"/>
                    <a:pt x="435" y="267"/>
                    <a:pt x="435" y="267"/>
                  </a:cubicBezTo>
                  <a:cubicBezTo>
                    <a:pt x="435" y="267"/>
                    <a:pt x="435" y="267"/>
                    <a:pt x="435" y="267"/>
                  </a:cubicBezTo>
                  <a:cubicBezTo>
                    <a:pt x="435" y="267"/>
                    <a:pt x="435" y="267"/>
                    <a:pt x="435" y="267"/>
                  </a:cubicBezTo>
                  <a:cubicBezTo>
                    <a:pt x="435" y="267"/>
                    <a:pt x="435" y="266"/>
                    <a:pt x="435" y="266"/>
                  </a:cubicBezTo>
                  <a:cubicBezTo>
                    <a:pt x="435" y="266"/>
                    <a:pt x="435" y="266"/>
                    <a:pt x="435" y="266"/>
                  </a:cubicBezTo>
                  <a:close/>
                  <a:moveTo>
                    <a:pt x="455" y="294"/>
                  </a:moveTo>
                  <a:cubicBezTo>
                    <a:pt x="455" y="294"/>
                    <a:pt x="455" y="294"/>
                    <a:pt x="455" y="294"/>
                  </a:cubicBezTo>
                  <a:cubicBezTo>
                    <a:pt x="455" y="294"/>
                    <a:pt x="454" y="294"/>
                    <a:pt x="454" y="293"/>
                  </a:cubicBezTo>
                  <a:cubicBezTo>
                    <a:pt x="453" y="293"/>
                    <a:pt x="453" y="293"/>
                    <a:pt x="453" y="293"/>
                  </a:cubicBezTo>
                  <a:cubicBezTo>
                    <a:pt x="452" y="293"/>
                    <a:pt x="452" y="293"/>
                    <a:pt x="452" y="293"/>
                  </a:cubicBezTo>
                  <a:cubicBezTo>
                    <a:pt x="452" y="293"/>
                    <a:pt x="451" y="293"/>
                    <a:pt x="451" y="293"/>
                  </a:cubicBezTo>
                  <a:cubicBezTo>
                    <a:pt x="451" y="293"/>
                    <a:pt x="450" y="293"/>
                    <a:pt x="450" y="294"/>
                  </a:cubicBezTo>
                  <a:cubicBezTo>
                    <a:pt x="450" y="294"/>
                    <a:pt x="450" y="294"/>
                    <a:pt x="450" y="294"/>
                  </a:cubicBezTo>
                  <a:cubicBezTo>
                    <a:pt x="450" y="294"/>
                    <a:pt x="450" y="294"/>
                    <a:pt x="450" y="294"/>
                  </a:cubicBezTo>
                  <a:cubicBezTo>
                    <a:pt x="450" y="294"/>
                    <a:pt x="451" y="294"/>
                    <a:pt x="451" y="295"/>
                  </a:cubicBezTo>
                  <a:cubicBezTo>
                    <a:pt x="451" y="295"/>
                    <a:pt x="451" y="295"/>
                    <a:pt x="451" y="295"/>
                  </a:cubicBezTo>
                  <a:cubicBezTo>
                    <a:pt x="451" y="295"/>
                    <a:pt x="451" y="295"/>
                    <a:pt x="451" y="295"/>
                  </a:cubicBezTo>
                  <a:cubicBezTo>
                    <a:pt x="451" y="295"/>
                    <a:pt x="451" y="295"/>
                    <a:pt x="451" y="295"/>
                  </a:cubicBezTo>
                  <a:cubicBezTo>
                    <a:pt x="452" y="295"/>
                    <a:pt x="452" y="295"/>
                    <a:pt x="452" y="295"/>
                  </a:cubicBezTo>
                  <a:cubicBezTo>
                    <a:pt x="452" y="295"/>
                    <a:pt x="452" y="295"/>
                    <a:pt x="452" y="295"/>
                  </a:cubicBezTo>
                  <a:cubicBezTo>
                    <a:pt x="452" y="295"/>
                    <a:pt x="452" y="295"/>
                    <a:pt x="453" y="295"/>
                  </a:cubicBezTo>
                  <a:cubicBezTo>
                    <a:pt x="453" y="295"/>
                    <a:pt x="453" y="295"/>
                    <a:pt x="453" y="295"/>
                  </a:cubicBezTo>
                  <a:cubicBezTo>
                    <a:pt x="453" y="295"/>
                    <a:pt x="453" y="295"/>
                    <a:pt x="453" y="295"/>
                  </a:cubicBezTo>
                  <a:cubicBezTo>
                    <a:pt x="453" y="295"/>
                    <a:pt x="453" y="295"/>
                    <a:pt x="453" y="295"/>
                  </a:cubicBezTo>
                  <a:cubicBezTo>
                    <a:pt x="454" y="295"/>
                    <a:pt x="454" y="295"/>
                    <a:pt x="454" y="295"/>
                  </a:cubicBezTo>
                  <a:cubicBezTo>
                    <a:pt x="454" y="295"/>
                    <a:pt x="454" y="295"/>
                    <a:pt x="454" y="295"/>
                  </a:cubicBezTo>
                  <a:cubicBezTo>
                    <a:pt x="455" y="295"/>
                    <a:pt x="455" y="295"/>
                    <a:pt x="455" y="295"/>
                  </a:cubicBezTo>
                  <a:cubicBezTo>
                    <a:pt x="456" y="295"/>
                    <a:pt x="456" y="294"/>
                    <a:pt x="455" y="294"/>
                  </a:cubicBezTo>
                  <a:close/>
                  <a:moveTo>
                    <a:pt x="449" y="265"/>
                  </a:moveTo>
                  <a:cubicBezTo>
                    <a:pt x="449" y="265"/>
                    <a:pt x="449" y="265"/>
                    <a:pt x="449" y="265"/>
                  </a:cubicBezTo>
                  <a:cubicBezTo>
                    <a:pt x="450" y="265"/>
                    <a:pt x="450" y="265"/>
                    <a:pt x="451" y="265"/>
                  </a:cubicBezTo>
                  <a:cubicBezTo>
                    <a:pt x="451" y="265"/>
                    <a:pt x="451" y="265"/>
                    <a:pt x="451" y="265"/>
                  </a:cubicBezTo>
                  <a:cubicBezTo>
                    <a:pt x="451" y="265"/>
                    <a:pt x="451" y="265"/>
                    <a:pt x="451" y="265"/>
                  </a:cubicBezTo>
                  <a:cubicBezTo>
                    <a:pt x="451" y="265"/>
                    <a:pt x="451" y="265"/>
                    <a:pt x="451" y="265"/>
                  </a:cubicBezTo>
                  <a:cubicBezTo>
                    <a:pt x="451" y="264"/>
                    <a:pt x="451" y="264"/>
                    <a:pt x="451" y="264"/>
                  </a:cubicBezTo>
                  <a:cubicBezTo>
                    <a:pt x="452" y="263"/>
                    <a:pt x="451" y="263"/>
                    <a:pt x="451" y="263"/>
                  </a:cubicBezTo>
                  <a:cubicBezTo>
                    <a:pt x="451" y="262"/>
                    <a:pt x="450" y="262"/>
                    <a:pt x="450" y="262"/>
                  </a:cubicBezTo>
                  <a:cubicBezTo>
                    <a:pt x="449" y="261"/>
                    <a:pt x="449" y="261"/>
                    <a:pt x="449" y="261"/>
                  </a:cubicBezTo>
                  <a:cubicBezTo>
                    <a:pt x="449" y="260"/>
                    <a:pt x="448" y="260"/>
                    <a:pt x="448" y="260"/>
                  </a:cubicBezTo>
                  <a:cubicBezTo>
                    <a:pt x="448" y="259"/>
                    <a:pt x="447" y="259"/>
                    <a:pt x="447" y="259"/>
                  </a:cubicBezTo>
                  <a:cubicBezTo>
                    <a:pt x="446" y="259"/>
                    <a:pt x="446" y="259"/>
                    <a:pt x="445" y="259"/>
                  </a:cubicBezTo>
                  <a:cubicBezTo>
                    <a:pt x="444" y="258"/>
                    <a:pt x="444" y="258"/>
                    <a:pt x="443" y="257"/>
                  </a:cubicBezTo>
                  <a:cubicBezTo>
                    <a:pt x="443" y="257"/>
                    <a:pt x="443" y="257"/>
                    <a:pt x="443" y="257"/>
                  </a:cubicBezTo>
                  <a:cubicBezTo>
                    <a:pt x="442" y="257"/>
                    <a:pt x="441" y="257"/>
                    <a:pt x="440" y="256"/>
                  </a:cubicBezTo>
                  <a:cubicBezTo>
                    <a:pt x="440" y="256"/>
                    <a:pt x="440" y="256"/>
                    <a:pt x="440" y="256"/>
                  </a:cubicBezTo>
                  <a:cubicBezTo>
                    <a:pt x="440" y="256"/>
                    <a:pt x="440" y="257"/>
                    <a:pt x="440" y="257"/>
                  </a:cubicBezTo>
                  <a:cubicBezTo>
                    <a:pt x="440" y="257"/>
                    <a:pt x="440" y="257"/>
                    <a:pt x="440" y="257"/>
                  </a:cubicBezTo>
                  <a:cubicBezTo>
                    <a:pt x="440" y="257"/>
                    <a:pt x="440" y="258"/>
                    <a:pt x="441" y="258"/>
                  </a:cubicBezTo>
                  <a:cubicBezTo>
                    <a:pt x="441" y="258"/>
                    <a:pt x="441" y="258"/>
                    <a:pt x="441" y="258"/>
                  </a:cubicBezTo>
                  <a:cubicBezTo>
                    <a:pt x="442" y="258"/>
                    <a:pt x="442" y="259"/>
                    <a:pt x="443" y="259"/>
                  </a:cubicBezTo>
                  <a:cubicBezTo>
                    <a:pt x="443" y="260"/>
                    <a:pt x="444" y="260"/>
                    <a:pt x="444" y="261"/>
                  </a:cubicBezTo>
                  <a:cubicBezTo>
                    <a:pt x="445" y="261"/>
                    <a:pt x="445" y="261"/>
                    <a:pt x="445" y="261"/>
                  </a:cubicBezTo>
                  <a:cubicBezTo>
                    <a:pt x="446" y="261"/>
                    <a:pt x="445" y="261"/>
                    <a:pt x="446" y="262"/>
                  </a:cubicBezTo>
                  <a:cubicBezTo>
                    <a:pt x="447" y="263"/>
                    <a:pt x="448" y="263"/>
                    <a:pt x="448" y="264"/>
                  </a:cubicBezTo>
                  <a:cubicBezTo>
                    <a:pt x="448" y="265"/>
                    <a:pt x="449" y="265"/>
                    <a:pt x="449" y="265"/>
                  </a:cubicBezTo>
                  <a:cubicBezTo>
                    <a:pt x="449" y="265"/>
                    <a:pt x="449" y="265"/>
                    <a:pt x="449" y="265"/>
                  </a:cubicBezTo>
                  <a:close/>
                  <a:moveTo>
                    <a:pt x="427" y="129"/>
                  </a:moveTo>
                  <a:cubicBezTo>
                    <a:pt x="427" y="129"/>
                    <a:pt x="427" y="129"/>
                    <a:pt x="427" y="129"/>
                  </a:cubicBezTo>
                  <a:cubicBezTo>
                    <a:pt x="427" y="129"/>
                    <a:pt x="427" y="129"/>
                    <a:pt x="427" y="129"/>
                  </a:cubicBezTo>
                  <a:cubicBezTo>
                    <a:pt x="427" y="129"/>
                    <a:pt x="427" y="129"/>
                    <a:pt x="428" y="129"/>
                  </a:cubicBezTo>
                  <a:cubicBezTo>
                    <a:pt x="428" y="129"/>
                    <a:pt x="428" y="129"/>
                    <a:pt x="429" y="128"/>
                  </a:cubicBezTo>
                  <a:cubicBezTo>
                    <a:pt x="429" y="128"/>
                    <a:pt x="429" y="128"/>
                    <a:pt x="429" y="128"/>
                  </a:cubicBezTo>
                  <a:cubicBezTo>
                    <a:pt x="429" y="128"/>
                    <a:pt x="429" y="127"/>
                    <a:pt x="429" y="127"/>
                  </a:cubicBezTo>
                  <a:cubicBezTo>
                    <a:pt x="429" y="127"/>
                    <a:pt x="429" y="127"/>
                    <a:pt x="429" y="127"/>
                  </a:cubicBezTo>
                  <a:cubicBezTo>
                    <a:pt x="429" y="127"/>
                    <a:pt x="429" y="127"/>
                    <a:pt x="429" y="127"/>
                  </a:cubicBezTo>
                  <a:cubicBezTo>
                    <a:pt x="428" y="127"/>
                    <a:pt x="428" y="127"/>
                    <a:pt x="428" y="127"/>
                  </a:cubicBezTo>
                  <a:cubicBezTo>
                    <a:pt x="428" y="127"/>
                    <a:pt x="428" y="127"/>
                    <a:pt x="428" y="127"/>
                  </a:cubicBezTo>
                  <a:cubicBezTo>
                    <a:pt x="428" y="127"/>
                    <a:pt x="427" y="127"/>
                    <a:pt x="427" y="127"/>
                  </a:cubicBezTo>
                  <a:cubicBezTo>
                    <a:pt x="427" y="127"/>
                    <a:pt x="427" y="127"/>
                    <a:pt x="427" y="127"/>
                  </a:cubicBezTo>
                  <a:cubicBezTo>
                    <a:pt x="427" y="127"/>
                    <a:pt x="427" y="127"/>
                    <a:pt x="426" y="128"/>
                  </a:cubicBezTo>
                  <a:cubicBezTo>
                    <a:pt x="426" y="128"/>
                    <a:pt x="426" y="129"/>
                    <a:pt x="427" y="129"/>
                  </a:cubicBezTo>
                  <a:close/>
                  <a:moveTo>
                    <a:pt x="504" y="389"/>
                  </a:moveTo>
                  <a:cubicBezTo>
                    <a:pt x="505" y="390"/>
                    <a:pt x="506" y="390"/>
                    <a:pt x="507" y="390"/>
                  </a:cubicBezTo>
                  <a:cubicBezTo>
                    <a:pt x="507" y="390"/>
                    <a:pt x="507" y="389"/>
                    <a:pt x="507" y="389"/>
                  </a:cubicBezTo>
                  <a:cubicBezTo>
                    <a:pt x="506" y="389"/>
                    <a:pt x="506" y="389"/>
                    <a:pt x="506" y="389"/>
                  </a:cubicBezTo>
                  <a:cubicBezTo>
                    <a:pt x="506" y="388"/>
                    <a:pt x="506" y="388"/>
                    <a:pt x="505" y="388"/>
                  </a:cubicBezTo>
                  <a:cubicBezTo>
                    <a:pt x="505" y="388"/>
                    <a:pt x="505" y="388"/>
                    <a:pt x="505" y="387"/>
                  </a:cubicBezTo>
                  <a:cubicBezTo>
                    <a:pt x="505" y="387"/>
                    <a:pt x="505" y="386"/>
                    <a:pt x="505" y="386"/>
                  </a:cubicBezTo>
                  <a:cubicBezTo>
                    <a:pt x="505" y="386"/>
                    <a:pt x="505" y="385"/>
                    <a:pt x="505" y="385"/>
                  </a:cubicBezTo>
                  <a:cubicBezTo>
                    <a:pt x="505" y="385"/>
                    <a:pt x="505" y="385"/>
                    <a:pt x="505" y="385"/>
                  </a:cubicBezTo>
                  <a:cubicBezTo>
                    <a:pt x="505" y="385"/>
                    <a:pt x="505" y="385"/>
                    <a:pt x="504" y="385"/>
                  </a:cubicBezTo>
                  <a:cubicBezTo>
                    <a:pt x="504" y="385"/>
                    <a:pt x="504" y="386"/>
                    <a:pt x="503" y="386"/>
                  </a:cubicBezTo>
                  <a:cubicBezTo>
                    <a:pt x="503" y="387"/>
                    <a:pt x="503" y="387"/>
                    <a:pt x="503" y="388"/>
                  </a:cubicBezTo>
                  <a:cubicBezTo>
                    <a:pt x="503" y="388"/>
                    <a:pt x="504" y="389"/>
                    <a:pt x="504" y="389"/>
                  </a:cubicBezTo>
                  <a:close/>
                  <a:moveTo>
                    <a:pt x="484" y="131"/>
                  </a:moveTo>
                  <a:cubicBezTo>
                    <a:pt x="485" y="131"/>
                    <a:pt x="485" y="131"/>
                    <a:pt x="485" y="131"/>
                  </a:cubicBezTo>
                  <a:cubicBezTo>
                    <a:pt x="485" y="131"/>
                    <a:pt x="485" y="131"/>
                    <a:pt x="485" y="131"/>
                  </a:cubicBezTo>
                  <a:cubicBezTo>
                    <a:pt x="485" y="131"/>
                    <a:pt x="485" y="131"/>
                    <a:pt x="486" y="131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6" y="130"/>
                    <a:pt x="486" y="130"/>
                    <a:pt x="486" y="130"/>
                  </a:cubicBezTo>
                  <a:cubicBezTo>
                    <a:pt x="486" y="129"/>
                    <a:pt x="486" y="129"/>
                    <a:pt x="486" y="129"/>
                  </a:cubicBezTo>
                  <a:cubicBezTo>
                    <a:pt x="486" y="129"/>
                    <a:pt x="486" y="129"/>
                    <a:pt x="486" y="129"/>
                  </a:cubicBezTo>
                  <a:cubicBezTo>
                    <a:pt x="486" y="129"/>
                    <a:pt x="486" y="129"/>
                    <a:pt x="486" y="129"/>
                  </a:cubicBezTo>
                  <a:cubicBezTo>
                    <a:pt x="486" y="129"/>
                    <a:pt x="485" y="129"/>
                    <a:pt x="485" y="129"/>
                  </a:cubicBezTo>
                  <a:cubicBezTo>
                    <a:pt x="485" y="129"/>
                    <a:pt x="485" y="129"/>
                    <a:pt x="485" y="129"/>
                  </a:cubicBezTo>
                  <a:cubicBezTo>
                    <a:pt x="485" y="129"/>
                    <a:pt x="485" y="129"/>
                    <a:pt x="485" y="129"/>
                  </a:cubicBezTo>
                  <a:cubicBezTo>
                    <a:pt x="485" y="129"/>
                    <a:pt x="485" y="129"/>
                    <a:pt x="485" y="129"/>
                  </a:cubicBezTo>
                  <a:cubicBezTo>
                    <a:pt x="485" y="129"/>
                    <a:pt x="485" y="130"/>
                    <a:pt x="485" y="130"/>
                  </a:cubicBezTo>
                  <a:cubicBezTo>
                    <a:pt x="485" y="130"/>
                    <a:pt x="485" y="130"/>
                    <a:pt x="485" y="130"/>
                  </a:cubicBezTo>
                  <a:cubicBezTo>
                    <a:pt x="485" y="130"/>
                    <a:pt x="485" y="130"/>
                    <a:pt x="485" y="130"/>
                  </a:cubicBezTo>
                  <a:cubicBezTo>
                    <a:pt x="485" y="130"/>
                    <a:pt x="485" y="130"/>
                    <a:pt x="485" y="130"/>
                  </a:cubicBezTo>
                  <a:cubicBezTo>
                    <a:pt x="485" y="130"/>
                    <a:pt x="485" y="130"/>
                    <a:pt x="485" y="130"/>
                  </a:cubicBezTo>
                  <a:cubicBezTo>
                    <a:pt x="485" y="130"/>
                    <a:pt x="485" y="130"/>
                    <a:pt x="485" y="130"/>
                  </a:cubicBezTo>
                  <a:cubicBezTo>
                    <a:pt x="485" y="130"/>
                    <a:pt x="484" y="130"/>
                    <a:pt x="484" y="130"/>
                  </a:cubicBezTo>
                  <a:cubicBezTo>
                    <a:pt x="484" y="130"/>
                    <a:pt x="484" y="131"/>
                    <a:pt x="484" y="131"/>
                  </a:cubicBezTo>
                  <a:cubicBezTo>
                    <a:pt x="484" y="131"/>
                    <a:pt x="484" y="131"/>
                    <a:pt x="484" y="131"/>
                  </a:cubicBezTo>
                  <a:close/>
                  <a:moveTo>
                    <a:pt x="499" y="385"/>
                  </a:moveTo>
                  <a:cubicBezTo>
                    <a:pt x="499" y="385"/>
                    <a:pt x="499" y="385"/>
                    <a:pt x="499" y="385"/>
                  </a:cubicBezTo>
                  <a:cubicBezTo>
                    <a:pt x="499" y="386"/>
                    <a:pt x="500" y="386"/>
                    <a:pt x="500" y="385"/>
                  </a:cubicBezTo>
                  <a:cubicBezTo>
                    <a:pt x="500" y="385"/>
                    <a:pt x="500" y="384"/>
                    <a:pt x="500" y="384"/>
                  </a:cubicBezTo>
                  <a:cubicBezTo>
                    <a:pt x="501" y="384"/>
                    <a:pt x="501" y="383"/>
                    <a:pt x="500" y="383"/>
                  </a:cubicBezTo>
                  <a:cubicBezTo>
                    <a:pt x="500" y="383"/>
                    <a:pt x="500" y="383"/>
                    <a:pt x="500" y="383"/>
                  </a:cubicBezTo>
                  <a:cubicBezTo>
                    <a:pt x="499" y="383"/>
                    <a:pt x="499" y="383"/>
                    <a:pt x="499" y="383"/>
                  </a:cubicBezTo>
                  <a:cubicBezTo>
                    <a:pt x="499" y="384"/>
                    <a:pt x="499" y="384"/>
                    <a:pt x="498" y="384"/>
                  </a:cubicBezTo>
                  <a:cubicBezTo>
                    <a:pt x="498" y="385"/>
                    <a:pt x="499" y="385"/>
                    <a:pt x="499" y="385"/>
                  </a:cubicBezTo>
                  <a:close/>
                  <a:moveTo>
                    <a:pt x="580" y="178"/>
                  </a:moveTo>
                  <a:cubicBezTo>
                    <a:pt x="580" y="178"/>
                    <a:pt x="580" y="178"/>
                    <a:pt x="580" y="178"/>
                  </a:cubicBezTo>
                  <a:cubicBezTo>
                    <a:pt x="580" y="178"/>
                    <a:pt x="580" y="178"/>
                    <a:pt x="581" y="178"/>
                  </a:cubicBezTo>
                  <a:cubicBezTo>
                    <a:pt x="581" y="178"/>
                    <a:pt x="581" y="178"/>
                    <a:pt x="581" y="178"/>
                  </a:cubicBezTo>
                  <a:cubicBezTo>
                    <a:pt x="581" y="178"/>
                    <a:pt x="581" y="178"/>
                    <a:pt x="581" y="178"/>
                  </a:cubicBezTo>
                  <a:cubicBezTo>
                    <a:pt x="581" y="178"/>
                    <a:pt x="581" y="178"/>
                    <a:pt x="581" y="178"/>
                  </a:cubicBezTo>
                  <a:cubicBezTo>
                    <a:pt x="582" y="178"/>
                    <a:pt x="583" y="177"/>
                    <a:pt x="584" y="176"/>
                  </a:cubicBezTo>
                  <a:cubicBezTo>
                    <a:pt x="584" y="176"/>
                    <a:pt x="584" y="176"/>
                    <a:pt x="584" y="176"/>
                  </a:cubicBezTo>
                  <a:cubicBezTo>
                    <a:pt x="584" y="175"/>
                    <a:pt x="584" y="175"/>
                    <a:pt x="584" y="175"/>
                  </a:cubicBezTo>
                  <a:cubicBezTo>
                    <a:pt x="583" y="175"/>
                    <a:pt x="583" y="175"/>
                    <a:pt x="583" y="175"/>
                  </a:cubicBezTo>
                  <a:cubicBezTo>
                    <a:pt x="583" y="175"/>
                    <a:pt x="583" y="175"/>
                    <a:pt x="583" y="175"/>
                  </a:cubicBezTo>
                  <a:cubicBezTo>
                    <a:pt x="583" y="175"/>
                    <a:pt x="582" y="175"/>
                    <a:pt x="582" y="175"/>
                  </a:cubicBezTo>
                  <a:cubicBezTo>
                    <a:pt x="582" y="175"/>
                    <a:pt x="582" y="175"/>
                    <a:pt x="582" y="175"/>
                  </a:cubicBezTo>
                  <a:cubicBezTo>
                    <a:pt x="581" y="176"/>
                    <a:pt x="581" y="176"/>
                    <a:pt x="581" y="176"/>
                  </a:cubicBezTo>
                  <a:cubicBezTo>
                    <a:pt x="580" y="177"/>
                    <a:pt x="580" y="177"/>
                    <a:pt x="580" y="177"/>
                  </a:cubicBezTo>
                  <a:cubicBezTo>
                    <a:pt x="580" y="177"/>
                    <a:pt x="580" y="177"/>
                    <a:pt x="580" y="177"/>
                  </a:cubicBezTo>
                  <a:cubicBezTo>
                    <a:pt x="579" y="178"/>
                    <a:pt x="580" y="178"/>
                    <a:pt x="580" y="178"/>
                  </a:cubicBezTo>
                  <a:cubicBezTo>
                    <a:pt x="580" y="178"/>
                    <a:pt x="580" y="178"/>
                    <a:pt x="580" y="178"/>
                  </a:cubicBezTo>
                  <a:close/>
                  <a:moveTo>
                    <a:pt x="420" y="247"/>
                  </a:moveTo>
                  <a:cubicBezTo>
                    <a:pt x="421" y="247"/>
                    <a:pt x="421" y="247"/>
                    <a:pt x="421" y="247"/>
                  </a:cubicBezTo>
                  <a:cubicBezTo>
                    <a:pt x="421" y="247"/>
                    <a:pt x="421" y="246"/>
                    <a:pt x="421" y="246"/>
                  </a:cubicBezTo>
                  <a:cubicBezTo>
                    <a:pt x="421" y="246"/>
                    <a:pt x="422" y="246"/>
                    <a:pt x="422" y="246"/>
                  </a:cubicBezTo>
                  <a:cubicBezTo>
                    <a:pt x="422" y="246"/>
                    <a:pt x="422" y="245"/>
                    <a:pt x="422" y="245"/>
                  </a:cubicBezTo>
                  <a:cubicBezTo>
                    <a:pt x="422" y="245"/>
                    <a:pt x="421" y="245"/>
                    <a:pt x="421" y="245"/>
                  </a:cubicBezTo>
                  <a:cubicBezTo>
                    <a:pt x="421" y="245"/>
                    <a:pt x="421" y="245"/>
                    <a:pt x="421" y="245"/>
                  </a:cubicBezTo>
                  <a:cubicBezTo>
                    <a:pt x="421" y="245"/>
                    <a:pt x="421" y="245"/>
                    <a:pt x="421" y="245"/>
                  </a:cubicBezTo>
                  <a:cubicBezTo>
                    <a:pt x="420" y="246"/>
                    <a:pt x="420" y="246"/>
                    <a:pt x="420" y="246"/>
                  </a:cubicBezTo>
                  <a:cubicBezTo>
                    <a:pt x="420" y="246"/>
                    <a:pt x="420" y="246"/>
                    <a:pt x="420" y="246"/>
                  </a:cubicBezTo>
                  <a:cubicBezTo>
                    <a:pt x="420" y="246"/>
                    <a:pt x="420" y="246"/>
                    <a:pt x="420" y="246"/>
                  </a:cubicBezTo>
                  <a:cubicBezTo>
                    <a:pt x="420" y="247"/>
                    <a:pt x="420" y="247"/>
                    <a:pt x="420" y="247"/>
                  </a:cubicBezTo>
                  <a:close/>
                  <a:moveTo>
                    <a:pt x="461" y="123"/>
                  </a:moveTo>
                  <a:cubicBezTo>
                    <a:pt x="461" y="123"/>
                    <a:pt x="461" y="123"/>
                    <a:pt x="461" y="123"/>
                  </a:cubicBezTo>
                  <a:cubicBezTo>
                    <a:pt x="461" y="123"/>
                    <a:pt x="462" y="123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3"/>
                    <a:pt x="463" y="123"/>
                    <a:pt x="463" y="123"/>
                  </a:cubicBezTo>
                  <a:cubicBezTo>
                    <a:pt x="463" y="123"/>
                    <a:pt x="463" y="123"/>
                    <a:pt x="463" y="123"/>
                  </a:cubicBezTo>
                  <a:cubicBezTo>
                    <a:pt x="464" y="123"/>
                    <a:pt x="464" y="122"/>
                    <a:pt x="463" y="122"/>
                  </a:cubicBezTo>
                  <a:cubicBezTo>
                    <a:pt x="463" y="122"/>
                    <a:pt x="463" y="121"/>
                    <a:pt x="463" y="121"/>
                  </a:cubicBezTo>
                  <a:cubicBezTo>
                    <a:pt x="463" y="121"/>
                    <a:pt x="463" y="121"/>
                    <a:pt x="463" y="121"/>
                  </a:cubicBezTo>
                  <a:cubicBezTo>
                    <a:pt x="462" y="121"/>
                    <a:pt x="462" y="121"/>
                    <a:pt x="462" y="121"/>
                  </a:cubicBezTo>
                  <a:cubicBezTo>
                    <a:pt x="462" y="121"/>
                    <a:pt x="462" y="121"/>
                    <a:pt x="462" y="122"/>
                  </a:cubicBezTo>
                  <a:cubicBezTo>
                    <a:pt x="462" y="122"/>
                    <a:pt x="462" y="122"/>
                    <a:pt x="462" y="122"/>
                  </a:cubicBezTo>
                  <a:cubicBezTo>
                    <a:pt x="462" y="122"/>
                    <a:pt x="462" y="122"/>
                    <a:pt x="462" y="122"/>
                  </a:cubicBezTo>
                  <a:cubicBezTo>
                    <a:pt x="462" y="122"/>
                    <a:pt x="462" y="122"/>
                    <a:pt x="462" y="122"/>
                  </a:cubicBezTo>
                  <a:cubicBezTo>
                    <a:pt x="462" y="122"/>
                    <a:pt x="461" y="122"/>
                    <a:pt x="461" y="122"/>
                  </a:cubicBezTo>
                  <a:cubicBezTo>
                    <a:pt x="461" y="122"/>
                    <a:pt x="461" y="122"/>
                    <a:pt x="461" y="122"/>
                  </a:cubicBezTo>
                  <a:cubicBezTo>
                    <a:pt x="461" y="122"/>
                    <a:pt x="461" y="123"/>
                    <a:pt x="461" y="123"/>
                  </a:cubicBezTo>
                  <a:close/>
                  <a:moveTo>
                    <a:pt x="456" y="270"/>
                  </a:moveTo>
                  <a:cubicBezTo>
                    <a:pt x="456" y="270"/>
                    <a:pt x="456" y="270"/>
                    <a:pt x="456" y="270"/>
                  </a:cubicBezTo>
                  <a:cubicBezTo>
                    <a:pt x="456" y="270"/>
                    <a:pt x="456" y="270"/>
                    <a:pt x="456" y="270"/>
                  </a:cubicBezTo>
                  <a:cubicBezTo>
                    <a:pt x="456" y="270"/>
                    <a:pt x="456" y="270"/>
                    <a:pt x="456" y="270"/>
                  </a:cubicBezTo>
                  <a:cubicBezTo>
                    <a:pt x="456" y="271"/>
                    <a:pt x="456" y="271"/>
                    <a:pt x="456" y="271"/>
                  </a:cubicBezTo>
                  <a:cubicBezTo>
                    <a:pt x="456" y="271"/>
                    <a:pt x="456" y="271"/>
                    <a:pt x="456" y="271"/>
                  </a:cubicBezTo>
                  <a:cubicBezTo>
                    <a:pt x="456" y="271"/>
                    <a:pt x="456" y="271"/>
                    <a:pt x="456" y="271"/>
                  </a:cubicBezTo>
                  <a:cubicBezTo>
                    <a:pt x="456" y="271"/>
                    <a:pt x="457" y="271"/>
                    <a:pt x="457" y="271"/>
                  </a:cubicBezTo>
                  <a:cubicBezTo>
                    <a:pt x="457" y="271"/>
                    <a:pt x="457" y="271"/>
                    <a:pt x="457" y="271"/>
                  </a:cubicBezTo>
                  <a:cubicBezTo>
                    <a:pt x="458" y="271"/>
                    <a:pt x="458" y="271"/>
                    <a:pt x="458" y="271"/>
                  </a:cubicBezTo>
                  <a:cubicBezTo>
                    <a:pt x="458" y="270"/>
                    <a:pt x="458" y="270"/>
                    <a:pt x="458" y="270"/>
                  </a:cubicBezTo>
                  <a:cubicBezTo>
                    <a:pt x="457" y="270"/>
                    <a:pt x="457" y="270"/>
                    <a:pt x="457" y="270"/>
                  </a:cubicBezTo>
                  <a:cubicBezTo>
                    <a:pt x="457" y="270"/>
                    <a:pt x="457" y="270"/>
                    <a:pt x="456" y="270"/>
                  </a:cubicBezTo>
                  <a:cubicBezTo>
                    <a:pt x="456" y="270"/>
                    <a:pt x="456" y="269"/>
                    <a:pt x="456" y="269"/>
                  </a:cubicBezTo>
                  <a:cubicBezTo>
                    <a:pt x="456" y="269"/>
                    <a:pt x="456" y="269"/>
                    <a:pt x="456" y="270"/>
                  </a:cubicBezTo>
                  <a:cubicBezTo>
                    <a:pt x="456" y="269"/>
                    <a:pt x="456" y="269"/>
                    <a:pt x="456" y="269"/>
                  </a:cubicBezTo>
                  <a:cubicBezTo>
                    <a:pt x="456" y="269"/>
                    <a:pt x="456" y="269"/>
                    <a:pt x="456" y="269"/>
                  </a:cubicBezTo>
                  <a:cubicBezTo>
                    <a:pt x="456" y="269"/>
                    <a:pt x="455" y="270"/>
                    <a:pt x="455" y="270"/>
                  </a:cubicBezTo>
                  <a:cubicBezTo>
                    <a:pt x="455" y="270"/>
                    <a:pt x="456" y="270"/>
                    <a:pt x="456" y="270"/>
                  </a:cubicBezTo>
                  <a:close/>
                  <a:moveTo>
                    <a:pt x="511" y="392"/>
                  </a:moveTo>
                  <a:cubicBezTo>
                    <a:pt x="511" y="392"/>
                    <a:pt x="510" y="393"/>
                    <a:pt x="510" y="393"/>
                  </a:cubicBezTo>
                  <a:cubicBezTo>
                    <a:pt x="510" y="393"/>
                    <a:pt x="510" y="393"/>
                    <a:pt x="510" y="393"/>
                  </a:cubicBezTo>
                  <a:cubicBezTo>
                    <a:pt x="510" y="393"/>
                    <a:pt x="510" y="393"/>
                    <a:pt x="510" y="393"/>
                  </a:cubicBezTo>
                  <a:cubicBezTo>
                    <a:pt x="510" y="393"/>
                    <a:pt x="510" y="393"/>
                    <a:pt x="510" y="393"/>
                  </a:cubicBezTo>
                  <a:cubicBezTo>
                    <a:pt x="509" y="394"/>
                    <a:pt x="509" y="394"/>
                    <a:pt x="509" y="395"/>
                  </a:cubicBezTo>
                  <a:cubicBezTo>
                    <a:pt x="510" y="395"/>
                    <a:pt x="510" y="395"/>
                    <a:pt x="510" y="395"/>
                  </a:cubicBezTo>
                  <a:cubicBezTo>
                    <a:pt x="510" y="395"/>
                    <a:pt x="510" y="395"/>
                    <a:pt x="510" y="395"/>
                  </a:cubicBezTo>
                  <a:cubicBezTo>
                    <a:pt x="510" y="395"/>
                    <a:pt x="510" y="395"/>
                    <a:pt x="510" y="395"/>
                  </a:cubicBezTo>
                  <a:cubicBezTo>
                    <a:pt x="510" y="395"/>
                    <a:pt x="511" y="396"/>
                    <a:pt x="511" y="395"/>
                  </a:cubicBezTo>
                  <a:cubicBezTo>
                    <a:pt x="511" y="395"/>
                    <a:pt x="512" y="395"/>
                    <a:pt x="512" y="395"/>
                  </a:cubicBezTo>
                  <a:cubicBezTo>
                    <a:pt x="512" y="395"/>
                    <a:pt x="512" y="394"/>
                    <a:pt x="512" y="394"/>
                  </a:cubicBezTo>
                  <a:cubicBezTo>
                    <a:pt x="512" y="394"/>
                    <a:pt x="513" y="394"/>
                    <a:pt x="513" y="394"/>
                  </a:cubicBezTo>
                  <a:cubicBezTo>
                    <a:pt x="513" y="394"/>
                    <a:pt x="513" y="394"/>
                    <a:pt x="513" y="393"/>
                  </a:cubicBezTo>
                  <a:cubicBezTo>
                    <a:pt x="513" y="393"/>
                    <a:pt x="512" y="393"/>
                    <a:pt x="512" y="393"/>
                  </a:cubicBezTo>
                  <a:cubicBezTo>
                    <a:pt x="511" y="393"/>
                    <a:pt x="511" y="392"/>
                    <a:pt x="511" y="392"/>
                  </a:cubicBezTo>
                  <a:close/>
                  <a:moveTo>
                    <a:pt x="394" y="133"/>
                  </a:moveTo>
                  <a:cubicBezTo>
                    <a:pt x="394" y="133"/>
                    <a:pt x="394" y="133"/>
                    <a:pt x="394" y="132"/>
                  </a:cubicBezTo>
                  <a:cubicBezTo>
                    <a:pt x="394" y="132"/>
                    <a:pt x="394" y="132"/>
                    <a:pt x="394" y="132"/>
                  </a:cubicBezTo>
                  <a:cubicBezTo>
                    <a:pt x="394" y="132"/>
                    <a:pt x="394" y="132"/>
                    <a:pt x="395" y="131"/>
                  </a:cubicBezTo>
                  <a:cubicBezTo>
                    <a:pt x="395" y="131"/>
                    <a:pt x="395" y="131"/>
                    <a:pt x="394" y="131"/>
                  </a:cubicBezTo>
                  <a:cubicBezTo>
                    <a:pt x="394" y="131"/>
                    <a:pt x="394" y="131"/>
                    <a:pt x="394" y="131"/>
                  </a:cubicBezTo>
                  <a:cubicBezTo>
                    <a:pt x="393" y="131"/>
                    <a:pt x="393" y="131"/>
                    <a:pt x="393" y="132"/>
                  </a:cubicBezTo>
                  <a:cubicBezTo>
                    <a:pt x="392" y="132"/>
                    <a:pt x="392" y="132"/>
                    <a:pt x="392" y="132"/>
                  </a:cubicBezTo>
                  <a:cubicBezTo>
                    <a:pt x="392" y="132"/>
                    <a:pt x="392" y="132"/>
                    <a:pt x="392" y="132"/>
                  </a:cubicBezTo>
                  <a:cubicBezTo>
                    <a:pt x="392" y="132"/>
                    <a:pt x="392" y="132"/>
                    <a:pt x="392" y="132"/>
                  </a:cubicBezTo>
                  <a:cubicBezTo>
                    <a:pt x="392" y="132"/>
                    <a:pt x="392" y="132"/>
                    <a:pt x="392" y="132"/>
                  </a:cubicBezTo>
                  <a:cubicBezTo>
                    <a:pt x="392" y="132"/>
                    <a:pt x="392" y="131"/>
                    <a:pt x="392" y="131"/>
                  </a:cubicBezTo>
                  <a:cubicBezTo>
                    <a:pt x="392" y="131"/>
                    <a:pt x="392" y="131"/>
                    <a:pt x="391" y="131"/>
                  </a:cubicBezTo>
                  <a:cubicBezTo>
                    <a:pt x="391" y="131"/>
                    <a:pt x="390" y="131"/>
                    <a:pt x="390" y="132"/>
                  </a:cubicBezTo>
                  <a:cubicBezTo>
                    <a:pt x="390" y="132"/>
                    <a:pt x="390" y="132"/>
                    <a:pt x="390" y="132"/>
                  </a:cubicBezTo>
                  <a:cubicBezTo>
                    <a:pt x="390" y="133"/>
                    <a:pt x="390" y="133"/>
                    <a:pt x="390" y="133"/>
                  </a:cubicBezTo>
                  <a:cubicBezTo>
                    <a:pt x="390" y="133"/>
                    <a:pt x="390" y="133"/>
                    <a:pt x="391" y="133"/>
                  </a:cubicBezTo>
                  <a:cubicBezTo>
                    <a:pt x="391" y="133"/>
                    <a:pt x="391" y="133"/>
                    <a:pt x="391" y="133"/>
                  </a:cubicBezTo>
                  <a:cubicBezTo>
                    <a:pt x="391" y="133"/>
                    <a:pt x="391" y="133"/>
                    <a:pt x="391" y="133"/>
                  </a:cubicBezTo>
                  <a:cubicBezTo>
                    <a:pt x="392" y="134"/>
                    <a:pt x="392" y="134"/>
                    <a:pt x="392" y="135"/>
                  </a:cubicBezTo>
                  <a:cubicBezTo>
                    <a:pt x="392" y="135"/>
                    <a:pt x="392" y="135"/>
                    <a:pt x="392" y="135"/>
                  </a:cubicBezTo>
                  <a:cubicBezTo>
                    <a:pt x="393" y="135"/>
                    <a:pt x="393" y="135"/>
                    <a:pt x="393" y="135"/>
                  </a:cubicBezTo>
                  <a:cubicBezTo>
                    <a:pt x="393" y="134"/>
                    <a:pt x="393" y="134"/>
                    <a:pt x="393" y="134"/>
                  </a:cubicBezTo>
                  <a:cubicBezTo>
                    <a:pt x="393" y="134"/>
                    <a:pt x="394" y="134"/>
                    <a:pt x="394" y="133"/>
                  </a:cubicBezTo>
                  <a:cubicBezTo>
                    <a:pt x="394" y="133"/>
                    <a:pt x="394" y="133"/>
                    <a:pt x="394" y="133"/>
                  </a:cubicBezTo>
                  <a:close/>
                  <a:moveTo>
                    <a:pt x="513" y="337"/>
                  </a:moveTo>
                  <a:cubicBezTo>
                    <a:pt x="513" y="337"/>
                    <a:pt x="513" y="337"/>
                    <a:pt x="513" y="337"/>
                  </a:cubicBezTo>
                  <a:cubicBezTo>
                    <a:pt x="512" y="337"/>
                    <a:pt x="512" y="337"/>
                    <a:pt x="513" y="338"/>
                  </a:cubicBezTo>
                  <a:cubicBezTo>
                    <a:pt x="513" y="338"/>
                    <a:pt x="513" y="338"/>
                    <a:pt x="513" y="338"/>
                  </a:cubicBezTo>
                  <a:cubicBezTo>
                    <a:pt x="513" y="338"/>
                    <a:pt x="513" y="338"/>
                    <a:pt x="513" y="338"/>
                  </a:cubicBezTo>
                  <a:cubicBezTo>
                    <a:pt x="513" y="338"/>
                    <a:pt x="513" y="338"/>
                    <a:pt x="513" y="338"/>
                  </a:cubicBezTo>
                  <a:cubicBezTo>
                    <a:pt x="513" y="338"/>
                    <a:pt x="513" y="338"/>
                    <a:pt x="514" y="338"/>
                  </a:cubicBezTo>
                  <a:cubicBezTo>
                    <a:pt x="513" y="338"/>
                    <a:pt x="514" y="339"/>
                    <a:pt x="514" y="339"/>
                  </a:cubicBezTo>
                  <a:cubicBezTo>
                    <a:pt x="514" y="339"/>
                    <a:pt x="514" y="339"/>
                    <a:pt x="514" y="339"/>
                  </a:cubicBezTo>
                  <a:cubicBezTo>
                    <a:pt x="514" y="339"/>
                    <a:pt x="515" y="339"/>
                    <a:pt x="515" y="339"/>
                  </a:cubicBezTo>
                  <a:cubicBezTo>
                    <a:pt x="515" y="339"/>
                    <a:pt x="515" y="339"/>
                    <a:pt x="515" y="340"/>
                  </a:cubicBezTo>
                  <a:cubicBezTo>
                    <a:pt x="515" y="340"/>
                    <a:pt x="514" y="340"/>
                    <a:pt x="514" y="341"/>
                  </a:cubicBezTo>
                  <a:cubicBezTo>
                    <a:pt x="514" y="341"/>
                    <a:pt x="514" y="341"/>
                    <a:pt x="514" y="341"/>
                  </a:cubicBezTo>
                  <a:cubicBezTo>
                    <a:pt x="514" y="341"/>
                    <a:pt x="514" y="341"/>
                    <a:pt x="514" y="341"/>
                  </a:cubicBezTo>
                  <a:cubicBezTo>
                    <a:pt x="514" y="342"/>
                    <a:pt x="514" y="342"/>
                    <a:pt x="514" y="342"/>
                  </a:cubicBezTo>
                  <a:cubicBezTo>
                    <a:pt x="513" y="342"/>
                    <a:pt x="513" y="342"/>
                    <a:pt x="513" y="342"/>
                  </a:cubicBezTo>
                  <a:cubicBezTo>
                    <a:pt x="513" y="343"/>
                    <a:pt x="513" y="343"/>
                    <a:pt x="513" y="343"/>
                  </a:cubicBezTo>
                  <a:cubicBezTo>
                    <a:pt x="513" y="343"/>
                    <a:pt x="514" y="343"/>
                    <a:pt x="514" y="343"/>
                  </a:cubicBezTo>
                  <a:cubicBezTo>
                    <a:pt x="514" y="343"/>
                    <a:pt x="514" y="344"/>
                    <a:pt x="514" y="344"/>
                  </a:cubicBezTo>
                  <a:cubicBezTo>
                    <a:pt x="514" y="343"/>
                    <a:pt x="515" y="343"/>
                    <a:pt x="515" y="343"/>
                  </a:cubicBezTo>
                  <a:cubicBezTo>
                    <a:pt x="516" y="343"/>
                    <a:pt x="517" y="343"/>
                    <a:pt x="517" y="342"/>
                  </a:cubicBezTo>
                  <a:cubicBezTo>
                    <a:pt x="517" y="342"/>
                    <a:pt x="517" y="342"/>
                    <a:pt x="517" y="342"/>
                  </a:cubicBezTo>
                  <a:cubicBezTo>
                    <a:pt x="517" y="341"/>
                    <a:pt x="516" y="341"/>
                    <a:pt x="516" y="340"/>
                  </a:cubicBezTo>
                  <a:cubicBezTo>
                    <a:pt x="516" y="340"/>
                    <a:pt x="516" y="340"/>
                    <a:pt x="516" y="340"/>
                  </a:cubicBezTo>
                  <a:cubicBezTo>
                    <a:pt x="516" y="340"/>
                    <a:pt x="516" y="339"/>
                    <a:pt x="516" y="339"/>
                  </a:cubicBezTo>
                  <a:cubicBezTo>
                    <a:pt x="516" y="339"/>
                    <a:pt x="516" y="339"/>
                    <a:pt x="516" y="339"/>
                  </a:cubicBezTo>
                  <a:cubicBezTo>
                    <a:pt x="516" y="338"/>
                    <a:pt x="516" y="338"/>
                    <a:pt x="515" y="338"/>
                  </a:cubicBezTo>
                  <a:cubicBezTo>
                    <a:pt x="515" y="338"/>
                    <a:pt x="515" y="338"/>
                    <a:pt x="515" y="338"/>
                  </a:cubicBezTo>
                  <a:cubicBezTo>
                    <a:pt x="515" y="338"/>
                    <a:pt x="515" y="338"/>
                    <a:pt x="515" y="338"/>
                  </a:cubicBezTo>
                  <a:cubicBezTo>
                    <a:pt x="515" y="338"/>
                    <a:pt x="515" y="338"/>
                    <a:pt x="515" y="338"/>
                  </a:cubicBezTo>
                  <a:cubicBezTo>
                    <a:pt x="515" y="338"/>
                    <a:pt x="515" y="338"/>
                    <a:pt x="515" y="338"/>
                  </a:cubicBezTo>
                  <a:cubicBezTo>
                    <a:pt x="516" y="338"/>
                    <a:pt x="515" y="337"/>
                    <a:pt x="515" y="337"/>
                  </a:cubicBezTo>
                  <a:cubicBezTo>
                    <a:pt x="514" y="337"/>
                    <a:pt x="514" y="337"/>
                    <a:pt x="513" y="337"/>
                  </a:cubicBezTo>
                  <a:cubicBezTo>
                    <a:pt x="513" y="337"/>
                    <a:pt x="513" y="337"/>
                    <a:pt x="513" y="337"/>
                  </a:cubicBezTo>
                  <a:close/>
                  <a:moveTo>
                    <a:pt x="509" y="325"/>
                  </a:moveTo>
                  <a:cubicBezTo>
                    <a:pt x="509" y="325"/>
                    <a:pt x="509" y="326"/>
                    <a:pt x="509" y="326"/>
                  </a:cubicBezTo>
                  <a:cubicBezTo>
                    <a:pt x="509" y="326"/>
                    <a:pt x="509" y="326"/>
                    <a:pt x="509" y="326"/>
                  </a:cubicBezTo>
                  <a:cubicBezTo>
                    <a:pt x="509" y="326"/>
                    <a:pt x="508" y="326"/>
                    <a:pt x="508" y="327"/>
                  </a:cubicBezTo>
                  <a:cubicBezTo>
                    <a:pt x="508" y="327"/>
                    <a:pt x="508" y="327"/>
                    <a:pt x="508" y="327"/>
                  </a:cubicBezTo>
                  <a:cubicBezTo>
                    <a:pt x="508" y="327"/>
                    <a:pt x="508" y="328"/>
                    <a:pt x="508" y="328"/>
                  </a:cubicBezTo>
                  <a:cubicBezTo>
                    <a:pt x="508" y="328"/>
                    <a:pt x="508" y="328"/>
                    <a:pt x="508" y="328"/>
                  </a:cubicBezTo>
                  <a:cubicBezTo>
                    <a:pt x="508" y="328"/>
                    <a:pt x="508" y="329"/>
                    <a:pt x="508" y="329"/>
                  </a:cubicBezTo>
                  <a:cubicBezTo>
                    <a:pt x="508" y="329"/>
                    <a:pt x="508" y="329"/>
                    <a:pt x="509" y="329"/>
                  </a:cubicBezTo>
                  <a:cubicBezTo>
                    <a:pt x="509" y="329"/>
                    <a:pt x="509" y="329"/>
                    <a:pt x="508" y="329"/>
                  </a:cubicBezTo>
                  <a:cubicBezTo>
                    <a:pt x="508" y="330"/>
                    <a:pt x="508" y="330"/>
                    <a:pt x="509" y="330"/>
                  </a:cubicBezTo>
                  <a:cubicBezTo>
                    <a:pt x="509" y="330"/>
                    <a:pt x="509" y="330"/>
                    <a:pt x="509" y="330"/>
                  </a:cubicBezTo>
                  <a:cubicBezTo>
                    <a:pt x="508" y="330"/>
                    <a:pt x="508" y="330"/>
                    <a:pt x="508" y="330"/>
                  </a:cubicBezTo>
                  <a:cubicBezTo>
                    <a:pt x="508" y="331"/>
                    <a:pt x="508" y="331"/>
                    <a:pt x="508" y="331"/>
                  </a:cubicBezTo>
                  <a:cubicBezTo>
                    <a:pt x="508" y="332"/>
                    <a:pt x="508" y="332"/>
                    <a:pt x="509" y="332"/>
                  </a:cubicBezTo>
                  <a:cubicBezTo>
                    <a:pt x="509" y="332"/>
                    <a:pt x="509" y="333"/>
                    <a:pt x="509" y="333"/>
                  </a:cubicBezTo>
                  <a:cubicBezTo>
                    <a:pt x="509" y="333"/>
                    <a:pt x="509" y="333"/>
                    <a:pt x="509" y="333"/>
                  </a:cubicBezTo>
                  <a:cubicBezTo>
                    <a:pt x="509" y="334"/>
                    <a:pt x="509" y="334"/>
                    <a:pt x="510" y="334"/>
                  </a:cubicBezTo>
                  <a:cubicBezTo>
                    <a:pt x="510" y="334"/>
                    <a:pt x="510" y="334"/>
                    <a:pt x="510" y="334"/>
                  </a:cubicBezTo>
                  <a:cubicBezTo>
                    <a:pt x="510" y="334"/>
                    <a:pt x="511" y="334"/>
                    <a:pt x="511" y="333"/>
                  </a:cubicBezTo>
                  <a:cubicBezTo>
                    <a:pt x="511" y="333"/>
                    <a:pt x="511" y="333"/>
                    <a:pt x="511" y="333"/>
                  </a:cubicBezTo>
                  <a:cubicBezTo>
                    <a:pt x="511" y="333"/>
                    <a:pt x="511" y="333"/>
                    <a:pt x="511" y="333"/>
                  </a:cubicBezTo>
                  <a:cubicBezTo>
                    <a:pt x="511" y="333"/>
                    <a:pt x="512" y="333"/>
                    <a:pt x="512" y="332"/>
                  </a:cubicBezTo>
                  <a:cubicBezTo>
                    <a:pt x="512" y="332"/>
                    <a:pt x="512" y="332"/>
                    <a:pt x="512" y="332"/>
                  </a:cubicBezTo>
                  <a:cubicBezTo>
                    <a:pt x="512" y="332"/>
                    <a:pt x="513" y="333"/>
                    <a:pt x="513" y="333"/>
                  </a:cubicBezTo>
                  <a:cubicBezTo>
                    <a:pt x="513" y="333"/>
                    <a:pt x="513" y="333"/>
                    <a:pt x="513" y="333"/>
                  </a:cubicBezTo>
                  <a:cubicBezTo>
                    <a:pt x="514" y="333"/>
                    <a:pt x="514" y="333"/>
                    <a:pt x="514" y="332"/>
                  </a:cubicBezTo>
                  <a:cubicBezTo>
                    <a:pt x="514" y="332"/>
                    <a:pt x="514" y="331"/>
                    <a:pt x="514" y="331"/>
                  </a:cubicBezTo>
                  <a:cubicBezTo>
                    <a:pt x="514" y="330"/>
                    <a:pt x="514" y="330"/>
                    <a:pt x="514" y="330"/>
                  </a:cubicBezTo>
                  <a:cubicBezTo>
                    <a:pt x="513" y="330"/>
                    <a:pt x="513" y="330"/>
                    <a:pt x="513" y="329"/>
                  </a:cubicBezTo>
                  <a:cubicBezTo>
                    <a:pt x="513" y="329"/>
                    <a:pt x="513" y="329"/>
                    <a:pt x="513" y="329"/>
                  </a:cubicBezTo>
                  <a:cubicBezTo>
                    <a:pt x="514" y="328"/>
                    <a:pt x="514" y="328"/>
                    <a:pt x="514" y="328"/>
                  </a:cubicBezTo>
                  <a:cubicBezTo>
                    <a:pt x="515" y="328"/>
                    <a:pt x="515" y="327"/>
                    <a:pt x="514" y="327"/>
                  </a:cubicBezTo>
                  <a:cubicBezTo>
                    <a:pt x="514" y="327"/>
                    <a:pt x="514" y="327"/>
                    <a:pt x="514" y="327"/>
                  </a:cubicBezTo>
                  <a:cubicBezTo>
                    <a:pt x="514" y="327"/>
                    <a:pt x="514" y="327"/>
                    <a:pt x="514" y="327"/>
                  </a:cubicBezTo>
                  <a:cubicBezTo>
                    <a:pt x="514" y="327"/>
                    <a:pt x="514" y="327"/>
                    <a:pt x="514" y="327"/>
                  </a:cubicBezTo>
                  <a:cubicBezTo>
                    <a:pt x="514" y="327"/>
                    <a:pt x="514" y="327"/>
                    <a:pt x="514" y="327"/>
                  </a:cubicBezTo>
                  <a:cubicBezTo>
                    <a:pt x="514" y="327"/>
                    <a:pt x="513" y="327"/>
                    <a:pt x="513" y="327"/>
                  </a:cubicBezTo>
                  <a:cubicBezTo>
                    <a:pt x="513" y="327"/>
                    <a:pt x="513" y="327"/>
                    <a:pt x="513" y="327"/>
                  </a:cubicBezTo>
                  <a:cubicBezTo>
                    <a:pt x="512" y="327"/>
                    <a:pt x="512" y="327"/>
                    <a:pt x="512" y="328"/>
                  </a:cubicBezTo>
                  <a:cubicBezTo>
                    <a:pt x="512" y="328"/>
                    <a:pt x="512" y="329"/>
                    <a:pt x="511" y="329"/>
                  </a:cubicBezTo>
                  <a:cubicBezTo>
                    <a:pt x="511" y="329"/>
                    <a:pt x="511" y="329"/>
                    <a:pt x="511" y="329"/>
                  </a:cubicBezTo>
                  <a:cubicBezTo>
                    <a:pt x="511" y="329"/>
                    <a:pt x="511" y="329"/>
                    <a:pt x="511" y="329"/>
                  </a:cubicBezTo>
                  <a:cubicBezTo>
                    <a:pt x="511" y="329"/>
                    <a:pt x="510" y="329"/>
                    <a:pt x="510" y="328"/>
                  </a:cubicBezTo>
                  <a:cubicBezTo>
                    <a:pt x="510" y="328"/>
                    <a:pt x="510" y="328"/>
                    <a:pt x="510" y="328"/>
                  </a:cubicBezTo>
                  <a:cubicBezTo>
                    <a:pt x="510" y="328"/>
                    <a:pt x="510" y="328"/>
                    <a:pt x="510" y="328"/>
                  </a:cubicBezTo>
                  <a:cubicBezTo>
                    <a:pt x="510" y="328"/>
                    <a:pt x="510" y="328"/>
                    <a:pt x="510" y="328"/>
                  </a:cubicBezTo>
                  <a:cubicBezTo>
                    <a:pt x="510" y="328"/>
                    <a:pt x="510" y="328"/>
                    <a:pt x="510" y="328"/>
                  </a:cubicBezTo>
                  <a:cubicBezTo>
                    <a:pt x="510" y="327"/>
                    <a:pt x="510" y="327"/>
                    <a:pt x="510" y="327"/>
                  </a:cubicBezTo>
                  <a:cubicBezTo>
                    <a:pt x="510" y="327"/>
                    <a:pt x="510" y="327"/>
                    <a:pt x="510" y="327"/>
                  </a:cubicBezTo>
                  <a:cubicBezTo>
                    <a:pt x="510" y="327"/>
                    <a:pt x="510" y="327"/>
                    <a:pt x="510" y="327"/>
                  </a:cubicBezTo>
                  <a:cubicBezTo>
                    <a:pt x="510" y="326"/>
                    <a:pt x="510" y="326"/>
                    <a:pt x="510" y="326"/>
                  </a:cubicBezTo>
                  <a:cubicBezTo>
                    <a:pt x="510" y="326"/>
                    <a:pt x="510" y="326"/>
                    <a:pt x="510" y="325"/>
                  </a:cubicBezTo>
                  <a:cubicBezTo>
                    <a:pt x="510" y="325"/>
                    <a:pt x="510" y="325"/>
                    <a:pt x="510" y="325"/>
                  </a:cubicBezTo>
                  <a:cubicBezTo>
                    <a:pt x="510" y="325"/>
                    <a:pt x="509" y="325"/>
                    <a:pt x="509" y="325"/>
                  </a:cubicBezTo>
                  <a:cubicBezTo>
                    <a:pt x="509" y="325"/>
                    <a:pt x="508" y="325"/>
                    <a:pt x="509" y="325"/>
                  </a:cubicBezTo>
                  <a:close/>
                  <a:moveTo>
                    <a:pt x="507" y="288"/>
                  </a:moveTo>
                  <a:cubicBezTo>
                    <a:pt x="507" y="288"/>
                    <a:pt x="507" y="288"/>
                    <a:pt x="507" y="288"/>
                  </a:cubicBezTo>
                  <a:cubicBezTo>
                    <a:pt x="507" y="288"/>
                    <a:pt x="507" y="288"/>
                    <a:pt x="507" y="288"/>
                  </a:cubicBezTo>
                  <a:cubicBezTo>
                    <a:pt x="507" y="288"/>
                    <a:pt x="507" y="288"/>
                    <a:pt x="507" y="288"/>
                  </a:cubicBezTo>
                  <a:cubicBezTo>
                    <a:pt x="508" y="287"/>
                    <a:pt x="508" y="287"/>
                    <a:pt x="509" y="287"/>
                  </a:cubicBezTo>
                  <a:cubicBezTo>
                    <a:pt x="509" y="287"/>
                    <a:pt x="509" y="287"/>
                    <a:pt x="509" y="287"/>
                  </a:cubicBezTo>
                  <a:cubicBezTo>
                    <a:pt x="510" y="287"/>
                    <a:pt x="510" y="286"/>
                    <a:pt x="509" y="286"/>
                  </a:cubicBezTo>
                  <a:cubicBezTo>
                    <a:pt x="509" y="286"/>
                    <a:pt x="509" y="286"/>
                    <a:pt x="509" y="286"/>
                  </a:cubicBezTo>
                  <a:cubicBezTo>
                    <a:pt x="509" y="286"/>
                    <a:pt x="509" y="286"/>
                    <a:pt x="509" y="286"/>
                  </a:cubicBezTo>
                  <a:cubicBezTo>
                    <a:pt x="508" y="286"/>
                    <a:pt x="508" y="286"/>
                    <a:pt x="508" y="286"/>
                  </a:cubicBezTo>
                  <a:cubicBezTo>
                    <a:pt x="508" y="286"/>
                    <a:pt x="507" y="286"/>
                    <a:pt x="507" y="286"/>
                  </a:cubicBezTo>
                  <a:cubicBezTo>
                    <a:pt x="507" y="286"/>
                    <a:pt x="507" y="287"/>
                    <a:pt x="507" y="287"/>
                  </a:cubicBezTo>
                  <a:cubicBezTo>
                    <a:pt x="507" y="287"/>
                    <a:pt x="507" y="287"/>
                    <a:pt x="507" y="287"/>
                  </a:cubicBezTo>
                  <a:cubicBezTo>
                    <a:pt x="506" y="287"/>
                    <a:pt x="506" y="288"/>
                    <a:pt x="507" y="288"/>
                  </a:cubicBezTo>
                  <a:close/>
                  <a:moveTo>
                    <a:pt x="466" y="732"/>
                  </a:moveTo>
                  <a:cubicBezTo>
                    <a:pt x="466" y="732"/>
                    <a:pt x="465" y="732"/>
                    <a:pt x="465" y="733"/>
                  </a:cubicBezTo>
                  <a:cubicBezTo>
                    <a:pt x="465" y="733"/>
                    <a:pt x="464" y="734"/>
                    <a:pt x="463" y="735"/>
                  </a:cubicBezTo>
                  <a:cubicBezTo>
                    <a:pt x="463" y="735"/>
                    <a:pt x="462" y="737"/>
                    <a:pt x="463" y="736"/>
                  </a:cubicBezTo>
                  <a:cubicBezTo>
                    <a:pt x="464" y="736"/>
                    <a:pt x="465" y="736"/>
                    <a:pt x="465" y="735"/>
                  </a:cubicBezTo>
                  <a:cubicBezTo>
                    <a:pt x="466" y="734"/>
                    <a:pt x="467" y="733"/>
                    <a:pt x="467" y="732"/>
                  </a:cubicBezTo>
                  <a:cubicBezTo>
                    <a:pt x="467" y="731"/>
                    <a:pt x="467" y="731"/>
                    <a:pt x="466" y="732"/>
                  </a:cubicBezTo>
                  <a:close/>
                  <a:moveTo>
                    <a:pt x="479" y="690"/>
                  </a:moveTo>
                  <a:cubicBezTo>
                    <a:pt x="479" y="691"/>
                    <a:pt x="479" y="691"/>
                    <a:pt x="479" y="691"/>
                  </a:cubicBezTo>
                  <a:cubicBezTo>
                    <a:pt x="478" y="691"/>
                    <a:pt x="478" y="691"/>
                    <a:pt x="478" y="691"/>
                  </a:cubicBezTo>
                  <a:cubicBezTo>
                    <a:pt x="477" y="692"/>
                    <a:pt x="477" y="692"/>
                    <a:pt x="477" y="693"/>
                  </a:cubicBezTo>
                  <a:cubicBezTo>
                    <a:pt x="476" y="693"/>
                    <a:pt x="475" y="694"/>
                    <a:pt x="475" y="695"/>
                  </a:cubicBezTo>
                  <a:cubicBezTo>
                    <a:pt x="474" y="696"/>
                    <a:pt x="474" y="696"/>
                    <a:pt x="475" y="696"/>
                  </a:cubicBezTo>
                  <a:cubicBezTo>
                    <a:pt x="475" y="696"/>
                    <a:pt x="476" y="696"/>
                    <a:pt x="476" y="696"/>
                  </a:cubicBezTo>
                  <a:cubicBezTo>
                    <a:pt x="476" y="696"/>
                    <a:pt x="477" y="696"/>
                    <a:pt x="478" y="695"/>
                  </a:cubicBezTo>
                  <a:cubicBezTo>
                    <a:pt x="478" y="694"/>
                    <a:pt x="478" y="694"/>
                    <a:pt x="478" y="694"/>
                  </a:cubicBezTo>
                  <a:cubicBezTo>
                    <a:pt x="478" y="693"/>
                    <a:pt x="478" y="693"/>
                    <a:pt x="478" y="693"/>
                  </a:cubicBezTo>
                  <a:cubicBezTo>
                    <a:pt x="478" y="693"/>
                    <a:pt x="478" y="693"/>
                    <a:pt x="479" y="693"/>
                  </a:cubicBezTo>
                  <a:cubicBezTo>
                    <a:pt x="480" y="692"/>
                    <a:pt x="481" y="691"/>
                    <a:pt x="481" y="690"/>
                  </a:cubicBezTo>
                  <a:cubicBezTo>
                    <a:pt x="481" y="689"/>
                    <a:pt x="479" y="689"/>
                    <a:pt x="479" y="690"/>
                  </a:cubicBezTo>
                  <a:close/>
                  <a:moveTo>
                    <a:pt x="549" y="590"/>
                  </a:moveTo>
                  <a:cubicBezTo>
                    <a:pt x="549" y="591"/>
                    <a:pt x="549" y="591"/>
                    <a:pt x="549" y="591"/>
                  </a:cubicBezTo>
                  <a:cubicBezTo>
                    <a:pt x="549" y="591"/>
                    <a:pt x="549" y="592"/>
                    <a:pt x="549" y="592"/>
                  </a:cubicBezTo>
                  <a:cubicBezTo>
                    <a:pt x="549" y="592"/>
                    <a:pt x="549" y="592"/>
                    <a:pt x="549" y="592"/>
                  </a:cubicBezTo>
                  <a:cubicBezTo>
                    <a:pt x="549" y="592"/>
                    <a:pt x="549" y="592"/>
                    <a:pt x="549" y="592"/>
                  </a:cubicBezTo>
                  <a:cubicBezTo>
                    <a:pt x="549" y="592"/>
                    <a:pt x="549" y="592"/>
                    <a:pt x="549" y="592"/>
                  </a:cubicBezTo>
                  <a:cubicBezTo>
                    <a:pt x="550" y="592"/>
                    <a:pt x="550" y="592"/>
                    <a:pt x="550" y="592"/>
                  </a:cubicBezTo>
                  <a:cubicBezTo>
                    <a:pt x="551" y="592"/>
                    <a:pt x="551" y="591"/>
                    <a:pt x="551" y="591"/>
                  </a:cubicBezTo>
                  <a:cubicBezTo>
                    <a:pt x="550" y="590"/>
                    <a:pt x="550" y="590"/>
                    <a:pt x="549" y="590"/>
                  </a:cubicBezTo>
                  <a:close/>
                  <a:moveTo>
                    <a:pt x="587" y="555"/>
                  </a:moveTo>
                  <a:cubicBezTo>
                    <a:pt x="587" y="554"/>
                    <a:pt x="586" y="555"/>
                    <a:pt x="586" y="554"/>
                  </a:cubicBezTo>
                  <a:cubicBezTo>
                    <a:pt x="586" y="554"/>
                    <a:pt x="586" y="554"/>
                    <a:pt x="586" y="554"/>
                  </a:cubicBezTo>
                  <a:cubicBezTo>
                    <a:pt x="585" y="553"/>
                    <a:pt x="584" y="553"/>
                    <a:pt x="584" y="554"/>
                  </a:cubicBezTo>
                  <a:cubicBezTo>
                    <a:pt x="583" y="554"/>
                    <a:pt x="583" y="555"/>
                    <a:pt x="582" y="555"/>
                  </a:cubicBezTo>
                  <a:cubicBezTo>
                    <a:pt x="582" y="556"/>
                    <a:pt x="582" y="556"/>
                    <a:pt x="581" y="556"/>
                  </a:cubicBezTo>
                  <a:cubicBezTo>
                    <a:pt x="581" y="557"/>
                    <a:pt x="580" y="557"/>
                    <a:pt x="580" y="557"/>
                  </a:cubicBezTo>
                  <a:cubicBezTo>
                    <a:pt x="579" y="557"/>
                    <a:pt x="579" y="558"/>
                    <a:pt x="579" y="558"/>
                  </a:cubicBezTo>
                  <a:cubicBezTo>
                    <a:pt x="579" y="558"/>
                    <a:pt x="579" y="558"/>
                    <a:pt x="579" y="558"/>
                  </a:cubicBezTo>
                  <a:cubicBezTo>
                    <a:pt x="578" y="558"/>
                    <a:pt x="578" y="558"/>
                    <a:pt x="578" y="558"/>
                  </a:cubicBezTo>
                  <a:cubicBezTo>
                    <a:pt x="577" y="558"/>
                    <a:pt x="576" y="558"/>
                    <a:pt x="576" y="558"/>
                  </a:cubicBezTo>
                  <a:cubicBezTo>
                    <a:pt x="575" y="558"/>
                    <a:pt x="575" y="557"/>
                    <a:pt x="574" y="557"/>
                  </a:cubicBezTo>
                  <a:cubicBezTo>
                    <a:pt x="574" y="557"/>
                    <a:pt x="574" y="556"/>
                    <a:pt x="573" y="556"/>
                  </a:cubicBezTo>
                  <a:cubicBezTo>
                    <a:pt x="573" y="556"/>
                    <a:pt x="573" y="556"/>
                    <a:pt x="573" y="556"/>
                  </a:cubicBezTo>
                  <a:cubicBezTo>
                    <a:pt x="573" y="556"/>
                    <a:pt x="573" y="556"/>
                    <a:pt x="572" y="556"/>
                  </a:cubicBezTo>
                  <a:cubicBezTo>
                    <a:pt x="572" y="556"/>
                    <a:pt x="572" y="556"/>
                    <a:pt x="571" y="556"/>
                  </a:cubicBezTo>
                  <a:cubicBezTo>
                    <a:pt x="571" y="556"/>
                    <a:pt x="571" y="555"/>
                    <a:pt x="570" y="555"/>
                  </a:cubicBezTo>
                  <a:cubicBezTo>
                    <a:pt x="570" y="555"/>
                    <a:pt x="571" y="554"/>
                    <a:pt x="571" y="554"/>
                  </a:cubicBezTo>
                  <a:cubicBezTo>
                    <a:pt x="571" y="554"/>
                    <a:pt x="571" y="553"/>
                    <a:pt x="571" y="553"/>
                  </a:cubicBezTo>
                  <a:cubicBezTo>
                    <a:pt x="571" y="552"/>
                    <a:pt x="571" y="552"/>
                    <a:pt x="570" y="552"/>
                  </a:cubicBezTo>
                  <a:cubicBezTo>
                    <a:pt x="570" y="552"/>
                    <a:pt x="570" y="552"/>
                    <a:pt x="570" y="551"/>
                  </a:cubicBezTo>
                  <a:cubicBezTo>
                    <a:pt x="569" y="551"/>
                    <a:pt x="570" y="551"/>
                    <a:pt x="570" y="550"/>
                  </a:cubicBezTo>
                  <a:cubicBezTo>
                    <a:pt x="570" y="550"/>
                    <a:pt x="569" y="550"/>
                    <a:pt x="569" y="550"/>
                  </a:cubicBezTo>
                  <a:cubicBezTo>
                    <a:pt x="568" y="549"/>
                    <a:pt x="569" y="549"/>
                    <a:pt x="569" y="548"/>
                  </a:cubicBezTo>
                  <a:cubicBezTo>
                    <a:pt x="569" y="548"/>
                    <a:pt x="569" y="548"/>
                    <a:pt x="569" y="548"/>
                  </a:cubicBezTo>
                  <a:cubicBezTo>
                    <a:pt x="569" y="547"/>
                    <a:pt x="568" y="547"/>
                    <a:pt x="568" y="547"/>
                  </a:cubicBezTo>
                  <a:cubicBezTo>
                    <a:pt x="568" y="547"/>
                    <a:pt x="568" y="547"/>
                    <a:pt x="568" y="546"/>
                  </a:cubicBezTo>
                  <a:cubicBezTo>
                    <a:pt x="568" y="546"/>
                    <a:pt x="567" y="546"/>
                    <a:pt x="567" y="546"/>
                  </a:cubicBezTo>
                  <a:cubicBezTo>
                    <a:pt x="567" y="546"/>
                    <a:pt x="567" y="546"/>
                    <a:pt x="567" y="546"/>
                  </a:cubicBezTo>
                  <a:cubicBezTo>
                    <a:pt x="566" y="546"/>
                    <a:pt x="566" y="546"/>
                    <a:pt x="566" y="546"/>
                  </a:cubicBezTo>
                  <a:cubicBezTo>
                    <a:pt x="565" y="546"/>
                    <a:pt x="565" y="546"/>
                    <a:pt x="564" y="546"/>
                  </a:cubicBezTo>
                  <a:cubicBezTo>
                    <a:pt x="564" y="546"/>
                    <a:pt x="564" y="547"/>
                    <a:pt x="564" y="547"/>
                  </a:cubicBezTo>
                  <a:cubicBezTo>
                    <a:pt x="564" y="547"/>
                    <a:pt x="565" y="547"/>
                    <a:pt x="565" y="547"/>
                  </a:cubicBezTo>
                  <a:cubicBezTo>
                    <a:pt x="566" y="547"/>
                    <a:pt x="565" y="548"/>
                    <a:pt x="565" y="549"/>
                  </a:cubicBezTo>
                  <a:cubicBezTo>
                    <a:pt x="565" y="549"/>
                    <a:pt x="565" y="549"/>
                    <a:pt x="566" y="550"/>
                  </a:cubicBezTo>
                  <a:cubicBezTo>
                    <a:pt x="566" y="550"/>
                    <a:pt x="565" y="550"/>
                    <a:pt x="565" y="550"/>
                  </a:cubicBezTo>
                  <a:cubicBezTo>
                    <a:pt x="565" y="551"/>
                    <a:pt x="566" y="551"/>
                    <a:pt x="566" y="551"/>
                  </a:cubicBezTo>
                  <a:cubicBezTo>
                    <a:pt x="566" y="551"/>
                    <a:pt x="567" y="552"/>
                    <a:pt x="566" y="552"/>
                  </a:cubicBezTo>
                  <a:cubicBezTo>
                    <a:pt x="566" y="552"/>
                    <a:pt x="565" y="552"/>
                    <a:pt x="565" y="552"/>
                  </a:cubicBezTo>
                  <a:cubicBezTo>
                    <a:pt x="565" y="551"/>
                    <a:pt x="565" y="551"/>
                    <a:pt x="564" y="550"/>
                  </a:cubicBezTo>
                  <a:cubicBezTo>
                    <a:pt x="564" y="550"/>
                    <a:pt x="563" y="550"/>
                    <a:pt x="562" y="550"/>
                  </a:cubicBezTo>
                  <a:cubicBezTo>
                    <a:pt x="562" y="550"/>
                    <a:pt x="562" y="550"/>
                    <a:pt x="562" y="550"/>
                  </a:cubicBezTo>
                  <a:cubicBezTo>
                    <a:pt x="562" y="550"/>
                    <a:pt x="562" y="550"/>
                    <a:pt x="562" y="550"/>
                  </a:cubicBezTo>
                  <a:cubicBezTo>
                    <a:pt x="561" y="550"/>
                    <a:pt x="561" y="549"/>
                    <a:pt x="561" y="549"/>
                  </a:cubicBezTo>
                  <a:cubicBezTo>
                    <a:pt x="561" y="549"/>
                    <a:pt x="562" y="549"/>
                    <a:pt x="561" y="548"/>
                  </a:cubicBezTo>
                  <a:cubicBezTo>
                    <a:pt x="561" y="548"/>
                    <a:pt x="561" y="548"/>
                    <a:pt x="560" y="548"/>
                  </a:cubicBezTo>
                  <a:cubicBezTo>
                    <a:pt x="560" y="548"/>
                    <a:pt x="560" y="547"/>
                    <a:pt x="560" y="547"/>
                  </a:cubicBezTo>
                  <a:cubicBezTo>
                    <a:pt x="561" y="547"/>
                    <a:pt x="561" y="547"/>
                    <a:pt x="561" y="546"/>
                  </a:cubicBezTo>
                  <a:cubicBezTo>
                    <a:pt x="562" y="546"/>
                    <a:pt x="562" y="545"/>
                    <a:pt x="562" y="545"/>
                  </a:cubicBezTo>
                  <a:cubicBezTo>
                    <a:pt x="562" y="544"/>
                    <a:pt x="562" y="543"/>
                    <a:pt x="561" y="543"/>
                  </a:cubicBezTo>
                  <a:cubicBezTo>
                    <a:pt x="560" y="542"/>
                    <a:pt x="560" y="542"/>
                    <a:pt x="560" y="542"/>
                  </a:cubicBezTo>
                  <a:cubicBezTo>
                    <a:pt x="559" y="542"/>
                    <a:pt x="559" y="542"/>
                    <a:pt x="559" y="541"/>
                  </a:cubicBezTo>
                  <a:cubicBezTo>
                    <a:pt x="559" y="541"/>
                    <a:pt x="559" y="541"/>
                    <a:pt x="560" y="541"/>
                  </a:cubicBezTo>
                  <a:cubicBezTo>
                    <a:pt x="560" y="540"/>
                    <a:pt x="561" y="540"/>
                    <a:pt x="561" y="540"/>
                  </a:cubicBezTo>
                  <a:cubicBezTo>
                    <a:pt x="561" y="539"/>
                    <a:pt x="561" y="539"/>
                    <a:pt x="561" y="539"/>
                  </a:cubicBezTo>
                  <a:cubicBezTo>
                    <a:pt x="561" y="538"/>
                    <a:pt x="561" y="538"/>
                    <a:pt x="561" y="538"/>
                  </a:cubicBezTo>
                  <a:cubicBezTo>
                    <a:pt x="561" y="537"/>
                    <a:pt x="561" y="537"/>
                    <a:pt x="561" y="536"/>
                  </a:cubicBezTo>
                  <a:cubicBezTo>
                    <a:pt x="561" y="536"/>
                    <a:pt x="561" y="536"/>
                    <a:pt x="561" y="536"/>
                  </a:cubicBezTo>
                  <a:cubicBezTo>
                    <a:pt x="560" y="536"/>
                    <a:pt x="560" y="535"/>
                    <a:pt x="560" y="535"/>
                  </a:cubicBezTo>
                  <a:cubicBezTo>
                    <a:pt x="560" y="534"/>
                    <a:pt x="559" y="534"/>
                    <a:pt x="559" y="534"/>
                  </a:cubicBezTo>
                  <a:cubicBezTo>
                    <a:pt x="558" y="535"/>
                    <a:pt x="558" y="535"/>
                    <a:pt x="557" y="535"/>
                  </a:cubicBezTo>
                  <a:cubicBezTo>
                    <a:pt x="556" y="535"/>
                    <a:pt x="556" y="534"/>
                    <a:pt x="556" y="534"/>
                  </a:cubicBezTo>
                  <a:cubicBezTo>
                    <a:pt x="555" y="534"/>
                    <a:pt x="555" y="533"/>
                    <a:pt x="556" y="533"/>
                  </a:cubicBezTo>
                  <a:cubicBezTo>
                    <a:pt x="556" y="532"/>
                    <a:pt x="555" y="531"/>
                    <a:pt x="554" y="531"/>
                  </a:cubicBezTo>
                  <a:cubicBezTo>
                    <a:pt x="554" y="531"/>
                    <a:pt x="553" y="532"/>
                    <a:pt x="553" y="531"/>
                  </a:cubicBezTo>
                  <a:cubicBezTo>
                    <a:pt x="553" y="531"/>
                    <a:pt x="552" y="531"/>
                    <a:pt x="552" y="531"/>
                  </a:cubicBezTo>
                  <a:cubicBezTo>
                    <a:pt x="551" y="531"/>
                    <a:pt x="551" y="531"/>
                    <a:pt x="551" y="532"/>
                  </a:cubicBezTo>
                  <a:cubicBezTo>
                    <a:pt x="551" y="532"/>
                    <a:pt x="550" y="532"/>
                    <a:pt x="550" y="532"/>
                  </a:cubicBezTo>
                  <a:cubicBezTo>
                    <a:pt x="550" y="532"/>
                    <a:pt x="550" y="531"/>
                    <a:pt x="549" y="531"/>
                  </a:cubicBezTo>
                  <a:cubicBezTo>
                    <a:pt x="549" y="531"/>
                    <a:pt x="549" y="531"/>
                    <a:pt x="549" y="531"/>
                  </a:cubicBezTo>
                  <a:cubicBezTo>
                    <a:pt x="549" y="530"/>
                    <a:pt x="548" y="530"/>
                    <a:pt x="548" y="529"/>
                  </a:cubicBezTo>
                  <a:cubicBezTo>
                    <a:pt x="548" y="529"/>
                    <a:pt x="548" y="528"/>
                    <a:pt x="547" y="528"/>
                  </a:cubicBezTo>
                  <a:cubicBezTo>
                    <a:pt x="547" y="528"/>
                    <a:pt x="547" y="528"/>
                    <a:pt x="546" y="528"/>
                  </a:cubicBezTo>
                  <a:cubicBezTo>
                    <a:pt x="546" y="528"/>
                    <a:pt x="545" y="528"/>
                    <a:pt x="545" y="528"/>
                  </a:cubicBezTo>
                  <a:cubicBezTo>
                    <a:pt x="545" y="528"/>
                    <a:pt x="545" y="528"/>
                    <a:pt x="545" y="529"/>
                  </a:cubicBezTo>
                  <a:cubicBezTo>
                    <a:pt x="544" y="529"/>
                    <a:pt x="544" y="529"/>
                    <a:pt x="544" y="529"/>
                  </a:cubicBezTo>
                  <a:cubicBezTo>
                    <a:pt x="544" y="529"/>
                    <a:pt x="545" y="530"/>
                    <a:pt x="546" y="530"/>
                  </a:cubicBezTo>
                  <a:cubicBezTo>
                    <a:pt x="547" y="530"/>
                    <a:pt x="547" y="531"/>
                    <a:pt x="547" y="531"/>
                  </a:cubicBezTo>
                  <a:cubicBezTo>
                    <a:pt x="547" y="532"/>
                    <a:pt x="547" y="532"/>
                    <a:pt x="548" y="532"/>
                  </a:cubicBezTo>
                  <a:cubicBezTo>
                    <a:pt x="548" y="533"/>
                    <a:pt x="549" y="533"/>
                    <a:pt x="549" y="534"/>
                  </a:cubicBezTo>
                  <a:cubicBezTo>
                    <a:pt x="549" y="534"/>
                    <a:pt x="548" y="535"/>
                    <a:pt x="548" y="535"/>
                  </a:cubicBezTo>
                  <a:cubicBezTo>
                    <a:pt x="548" y="536"/>
                    <a:pt x="548" y="536"/>
                    <a:pt x="548" y="536"/>
                  </a:cubicBezTo>
                  <a:cubicBezTo>
                    <a:pt x="548" y="536"/>
                    <a:pt x="548" y="536"/>
                    <a:pt x="548" y="536"/>
                  </a:cubicBezTo>
                  <a:cubicBezTo>
                    <a:pt x="549" y="537"/>
                    <a:pt x="549" y="537"/>
                    <a:pt x="549" y="537"/>
                  </a:cubicBezTo>
                  <a:cubicBezTo>
                    <a:pt x="549" y="537"/>
                    <a:pt x="549" y="537"/>
                    <a:pt x="549" y="537"/>
                  </a:cubicBezTo>
                  <a:cubicBezTo>
                    <a:pt x="549" y="537"/>
                    <a:pt x="550" y="537"/>
                    <a:pt x="550" y="537"/>
                  </a:cubicBezTo>
                  <a:cubicBezTo>
                    <a:pt x="550" y="537"/>
                    <a:pt x="551" y="537"/>
                    <a:pt x="551" y="538"/>
                  </a:cubicBezTo>
                  <a:cubicBezTo>
                    <a:pt x="551" y="538"/>
                    <a:pt x="551" y="539"/>
                    <a:pt x="551" y="539"/>
                  </a:cubicBezTo>
                  <a:cubicBezTo>
                    <a:pt x="551" y="539"/>
                    <a:pt x="552" y="540"/>
                    <a:pt x="552" y="540"/>
                  </a:cubicBezTo>
                  <a:cubicBezTo>
                    <a:pt x="553" y="541"/>
                    <a:pt x="553" y="541"/>
                    <a:pt x="553" y="542"/>
                  </a:cubicBezTo>
                  <a:cubicBezTo>
                    <a:pt x="553" y="542"/>
                    <a:pt x="553" y="542"/>
                    <a:pt x="553" y="542"/>
                  </a:cubicBezTo>
                  <a:cubicBezTo>
                    <a:pt x="554" y="543"/>
                    <a:pt x="554" y="543"/>
                    <a:pt x="554" y="543"/>
                  </a:cubicBezTo>
                  <a:cubicBezTo>
                    <a:pt x="555" y="544"/>
                    <a:pt x="554" y="545"/>
                    <a:pt x="555" y="546"/>
                  </a:cubicBezTo>
                  <a:cubicBezTo>
                    <a:pt x="555" y="546"/>
                    <a:pt x="555" y="546"/>
                    <a:pt x="555" y="546"/>
                  </a:cubicBezTo>
                  <a:cubicBezTo>
                    <a:pt x="555" y="546"/>
                    <a:pt x="556" y="546"/>
                    <a:pt x="556" y="545"/>
                  </a:cubicBezTo>
                  <a:cubicBezTo>
                    <a:pt x="556" y="545"/>
                    <a:pt x="556" y="544"/>
                    <a:pt x="556" y="544"/>
                  </a:cubicBezTo>
                  <a:cubicBezTo>
                    <a:pt x="556" y="544"/>
                    <a:pt x="556" y="545"/>
                    <a:pt x="556" y="545"/>
                  </a:cubicBezTo>
                  <a:cubicBezTo>
                    <a:pt x="557" y="545"/>
                    <a:pt x="557" y="544"/>
                    <a:pt x="557" y="544"/>
                  </a:cubicBezTo>
                  <a:cubicBezTo>
                    <a:pt x="559" y="544"/>
                    <a:pt x="558" y="545"/>
                    <a:pt x="558" y="546"/>
                  </a:cubicBezTo>
                  <a:cubicBezTo>
                    <a:pt x="557" y="546"/>
                    <a:pt x="558" y="547"/>
                    <a:pt x="557" y="547"/>
                  </a:cubicBezTo>
                  <a:cubicBezTo>
                    <a:pt x="557" y="547"/>
                    <a:pt x="556" y="548"/>
                    <a:pt x="556" y="548"/>
                  </a:cubicBezTo>
                  <a:cubicBezTo>
                    <a:pt x="557" y="549"/>
                    <a:pt x="556" y="549"/>
                    <a:pt x="556" y="550"/>
                  </a:cubicBezTo>
                  <a:cubicBezTo>
                    <a:pt x="556" y="551"/>
                    <a:pt x="557" y="551"/>
                    <a:pt x="557" y="551"/>
                  </a:cubicBezTo>
                  <a:cubicBezTo>
                    <a:pt x="558" y="551"/>
                    <a:pt x="559" y="551"/>
                    <a:pt x="560" y="552"/>
                  </a:cubicBezTo>
                  <a:cubicBezTo>
                    <a:pt x="560" y="552"/>
                    <a:pt x="560" y="552"/>
                    <a:pt x="560" y="552"/>
                  </a:cubicBezTo>
                  <a:cubicBezTo>
                    <a:pt x="560" y="552"/>
                    <a:pt x="560" y="552"/>
                    <a:pt x="560" y="552"/>
                  </a:cubicBezTo>
                  <a:cubicBezTo>
                    <a:pt x="560" y="553"/>
                    <a:pt x="561" y="553"/>
                    <a:pt x="560" y="553"/>
                  </a:cubicBezTo>
                  <a:cubicBezTo>
                    <a:pt x="560" y="554"/>
                    <a:pt x="560" y="554"/>
                    <a:pt x="560" y="555"/>
                  </a:cubicBezTo>
                  <a:cubicBezTo>
                    <a:pt x="560" y="556"/>
                    <a:pt x="560" y="557"/>
                    <a:pt x="560" y="558"/>
                  </a:cubicBezTo>
                  <a:cubicBezTo>
                    <a:pt x="559" y="558"/>
                    <a:pt x="559" y="559"/>
                    <a:pt x="559" y="559"/>
                  </a:cubicBezTo>
                  <a:cubicBezTo>
                    <a:pt x="559" y="559"/>
                    <a:pt x="559" y="559"/>
                    <a:pt x="559" y="559"/>
                  </a:cubicBezTo>
                  <a:cubicBezTo>
                    <a:pt x="559" y="559"/>
                    <a:pt x="559" y="560"/>
                    <a:pt x="559" y="560"/>
                  </a:cubicBezTo>
                  <a:cubicBezTo>
                    <a:pt x="558" y="560"/>
                    <a:pt x="559" y="561"/>
                    <a:pt x="559" y="561"/>
                  </a:cubicBezTo>
                  <a:cubicBezTo>
                    <a:pt x="559" y="561"/>
                    <a:pt x="558" y="561"/>
                    <a:pt x="558" y="561"/>
                  </a:cubicBezTo>
                  <a:cubicBezTo>
                    <a:pt x="558" y="562"/>
                    <a:pt x="558" y="562"/>
                    <a:pt x="558" y="562"/>
                  </a:cubicBezTo>
                  <a:cubicBezTo>
                    <a:pt x="557" y="563"/>
                    <a:pt x="557" y="563"/>
                    <a:pt x="557" y="564"/>
                  </a:cubicBezTo>
                  <a:cubicBezTo>
                    <a:pt x="557" y="564"/>
                    <a:pt x="557" y="565"/>
                    <a:pt x="557" y="565"/>
                  </a:cubicBezTo>
                  <a:cubicBezTo>
                    <a:pt x="557" y="566"/>
                    <a:pt x="558" y="566"/>
                    <a:pt x="558" y="567"/>
                  </a:cubicBezTo>
                  <a:cubicBezTo>
                    <a:pt x="557" y="568"/>
                    <a:pt x="558" y="569"/>
                    <a:pt x="558" y="570"/>
                  </a:cubicBezTo>
                  <a:cubicBezTo>
                    <a:pt x="558" y="570"/>
                    <a:pt x="557" y="570"/>
                    <a:pt x="557" y="570"/>
                  </a:cubicBezTo>
                  <a:cubicBezTo>
                    <a:pt x="557" y="570"/>
                    <a:pt x="556" y="570"/>
                    <a:pt x="555" y="570"/>
                  </a:cubicBezTo>
                  <a:cubicBezTo>
                    <a:pt x="555" y="570"/>
                    <a:pt x="554" y="570"/>
                    <a:pt x="553" y="570"/>
                  </a:cubicBezTo>
                  <a:cubicBezTo>
                    <a:pt x="553" y="570"/>
                    <a:pt x="552" y="570"/>
                    <a:pt x="551" y="571"/>
                  </a:cubicBezTo>
                  <a:cubicBezTo>
                    <a:pt x="551" y="571"/>
                    <a:pt x="551" y="572"/>
                    <a:pt x="550" y="572"/>
                  </a:cubicBezTo>
                  <a:cubicBezTo>
                    <a:pt x="550" y="572"/>
                    <a:pt x="550" y="572"/>
                    <a:pt x="550" y="573"/>
                  </a:cubicBezTo>
                  <a:cubicBezTo>
                    <a:pt x="550" y="573"/>
                    <a:pt x="549" y="573"/>
                    <a:pt x="549" y="573"/>
                  </a:cubicBezTo>
                  <a:cubicBezTo>
                    <a:pt x="549" y="573"/>
                    <a:pt x="549" y="574"/>
                    <a:pt x="549" y="574"/>
                  </a:cubicBezTo>
                  <a:cubicBezTo>
                    <a:pt x="549" y="575"/>
                    <a:pt x="549" y="575"/>
                    <a:pt x="550" y="575"/>
                  </a:cubicBezTo>
                  <a:cubicBezTo>
                    <a:pt x="550" y="576"/>
                    <a:pt x="550" y="576"/>
                    <a:pt x="550" y="576"/>
                  </a:cubicBezTo>
                  <a:cubicBezTo>
                    <a:pt x="550" y="576"/>
                    <a:pt x="550" y="576"/>
                    <a:pt x="550" y="576"/>
                  </a:cubicBezTo>
                  <a:cubicBezTo>
                    <a:pt x="551" y="576"/>
                    <a:pt x="552" y="576"/>
                    <a:pt x="552" y="577"/>
                  </a:cubicBezTo>
                  <a:cubicBezTo>
                    <a:pt x="553" y="577"/>
                    <a:pt x="553" y="577"/>
                    <a:pt x="553" y="578"/>
                  </a:cubicBezTo>
                  <a:cubicBezTo>
                    <a:pt x="553" y="578"/>
                    <a:pt x="553" y="578"/>
                    <a:pt x="554" y="578"/>
                  </a:cubicBezTo>
                  <a:cubicBezTo>
                    <a:pt x="554" y="578"/>
                    <a:pt x="554" y="578"/>
                    <a:pt x="555" y="578"/>
                  </a:cubicBezTo>
                  <a:cubicBezTo>
                    <a:pt x="555" y="579"/>
                    <a:pt x="556" y="578"/>
                    <a:pt x="556" y="579"/>
                  </a:cubicBezTo>
                  <a:cubicBezTo>
                    <a:pt x="557" y="579"/>
                    <a:pt x="557" y="579"/>
                    <a:pt x="558" y="579"/>
                  </a:cubicBezTo>
                  <a:cubicBezTo>
                    <a:pt x="558" y="580"/>
                    <a:pt x="558" y="580"/>
                    <a:pt x="558" y="581"/>
                  </a:cubicBezTo>
                  <a:cubicBezTo>
                    <a:pt x="558" y="582"/>
                    <a:pt x="558" y="582"/>
                    <a:pt x="558" y="583"/>
                  </a:cubicBezTo>
                  <a:cubicBezTo>
                    <a:pt x="558" y="583"/>
                    <a:pt x="558" y="584"/>
                    <a:pt x="559" y="584"/>
                  </a:cubicBezTo>
                  <a:cubicBezTo>
                    <a:pt x="559" y="585"/>
                    <a:pt x="558" y="585"/>
                    <a:pt x="557" y="586"/>
                  </a:cubicBezTo>
                  <a:cubicBezTo>
                    <a:pt x="557" y="586"/>
                    <a:pt x="557" y="586"/>
                    <a:pt x="557" y="587"/>
                  </a:cubicBezTo>
                  <a:cubicBezTo>
                    <a:pt x="556" y="588"/>
                    <a:pt x="556" y="589"/>
                    <a:pt x="555" y="590"/>
                  </a:cubicBezTo>
                  <a:cubicBezTo>
                    <a:pt x="555" y="590"/>
                    <a:pt x="554" y="591"/>
                    <a:pt x="554" y="591"/>
                  </a:cubicBezTo>
                  <a:cubicBezTo>
                    <a:pt x="554" y="591"/>
                    <a:pt x="553" y="592"/>
                    <a:pt x="553" y="592"/>
                  </a:cubicBezTo>
                  <a:cubicBezTo>
                    <a:pt x="553" y="592"/>
                    <a:pt x="553" y="592"/>
                    <a:pt x="553" y="592"/>
                  </a:cubicBezTo>
                  <a:cubicBezTo>
                    <a:pt x="553" y="592"/>
                    <a:pt x="553" y="593"/>
                    <a:pt x="553" y="593"/>
                  </a:cubicBezTo>
                  <a:cubicBezTo>
                    <a:pt x="553" y="593"/>
                    <a:pt x="553" y="593"/>
                    <a:pt x="553" y="593"/>
                  </a:cubicBezTo>
                  <a:cubicBezTo>
                    <a:pt x="554" y="593"/>
                    <a:pt x="554" y="593"/>
                    <a:pt x="554" y="593"/>
                  </a:cubicBezTo>
                  <a:cubicBezTo>
                    <a:pt x="555" y="593"/>
                    <a:pt x="555" y="593"/>
                    <a:pt x="555" y="593"/>
                  </a:cubicBezTo>
                  <a:cubicBezTo>
                    <a:pt x="555" y="593"/>
                    <a:pt x="555" y="593"/>
                    <a:pt x="555" y="594"/>
                  </a:cubicBezTo>
                  <a:cubicBezTo>
                    <a:pt x="555" y="594"/>
                    <a:pt x="555" y="594"/>
                    <a:pt x="555" y="594"/>
                  </a:cubicBezTo>
                  <a:cubicBezTo>
                    <a:pt x="555" y="594"/>
                    <a:pt x="556" y="595"/>
                    <a:pt x="556" y="596"/>
                  </a:cubicBezTo>
                  <a:cubicBezTo>
                    <a:pt x="556" y="596"/>
                    <a:pt x="556" y="596"/>
                    <a:pt x="556" y="596"/>
                  </a:cubicBezTo>
                  <a:cubicBezTo>
                    <a:pt x="557" y="596"/>
                    <a:pt x="557" y="596"/>
                    <a:pt x="557" y="596"/>
                  </a:cubicBezTo>
                  <a:cubicBezTo>
                    <a:pt x="558" y="595"/>
                    <a:pt x="558" y="595"/>
                    <a:pt x="559" y="595"/>
                  </a:cubicBezTo>
                  <a:cubicBezTo>
                    <a:pt x="560" y="594"/>
                    <a:pt x="561" y="593"/>
                    <a:pt x="562" y="593"/>
                  </a:cubicBezTo>
                  <a:cubicBezTo>
                    <a:pt x="562" y="592"/>
                    <a:pt x="563" y="591"/>
                    <a:pt x="563" y="590"/>
                  </a:cubicBezTo>
                  <a:cubicBezTo>
                    <a:pt x="563" y="589"/>
                    <a:pt x="563" y="589"/>
                    <a:pt x="564" y="588"/>
                  </a:cubicBezTo>
                  <a:cubicBezTo>
                    <a:pt x="564" y="588"/>
                    <a:pt x="565" y="588"/>
                    <a:pt x="565" y="587"/>
                  </a:cubicBezTo>
                  <a:cubicBezTo>
                    <a:pt x="565" y="587"/>
                    <a:pt x="566" y="586"/>
                    <a:pt x="566" y="586"/>
                  </a:cubicBezTo>
                  <a:cubicBezTo>
                    <a:pt x="566" y="585"/>
                    <a:pt x="566" y="585"/>
                    <a:pt x="567" y="585"/>
                  </a:cubicBezTo>
                  <a:cubicBezTo>
                    <a:pt x="568" y="585"/>
                    <a:pt x="568" y="584"/>
                    <a:pt x="569" y="583"/>
                  </a:cubicBezTo>
                  <a:cubicBezTo>
                    <a:pt x="569" y="582"/>
                    <a:pt x="570" y="582"/>
                    <a:pt x="571" y="581"/>
                  </a:cubicBezTo>
                  <a:cubicBezTo>
                    <a:pt x="571" y="580"/>
                    <a:pt x="571" y="580"/>
                    <a:pt x="571" y="579"/>
                  </a:cubicBezTo>
                  <a:cubicBezTo>
                    <a:pt x="571" y="579"/>
                    <a:pt x="572" y="579"/>
                    <a:pt x="572" y="578"/>
                  </a:cubicBezTo>
                  <a:cubicBezTo>
                    <a:pt x="573" y="578"/>
                    <a:pt x="573" y="575"/>
                    <a:pt x="572" y="575"/>
                  </a:cubicBezTo>
                  <a:cubicBezTo>
                    <a:pt x="571" y="574"/>
                    <a:pt x="569" y="575"/>
                    <a:pt x="568" y="576"/>
                  </a:cubicBezTo>
                  <a:cubicBezTo>
                    <a:pt x="568" y="576"/>
                    <a:pt x="569" y="575"/>
                    <a:pt x="569" y="574"/>
                  </a:cubicBezTo>
                  <a:cubicBezTo>
                    <a:pt x="570" y="574"/>
                    <a:pt x="571" y="574"/>
                    <a:pt x="572" y="573"/>
                  </a:cubicBezTo>
                  <a:cubicBezTo>
                    <a:pt x="573" y="573"/>
                    <a:pt x="573" y="572"/>
                    <a:pt x="573" y="572"/>
                  </a:cubicBezTo>
                  <a:cubicBezTo>
                    <a:pt x="574" y="572"/>
                    <a:pt x="575" y="571"/>
                    <a:pt x="575" y="570"/>
                  </a:cubicBezTo>
                  <a:cubicBezTo>
                    <a:pt x="576" y="570"/>
                    <a:pt x="576" y="569"/>
                    <a:pt x="577" y="569"/>
                  </a:cubicBezTo>
                  <a:cubicBezTo>
                    <a:pt x="577" y="569"/>
                    <a:pt x="577" y="569"/>
                    <a:pt x="577" y="570"/>
                  </a:cubicBezTo>
                  <a:cubicBezTo>
                    <a:pt x="578" y="570"/>
                    <a:pt x="578" y="570"/>
                    <a:pt x="579" y="570"/>
                  </a:cubicBezTo>
                  <a:cubicBezTo>
                    <a:pt x="580" y="570"/>
                    <a:pt x="580" y="570"/>
                    <a:pt x="581" y="570"/>
                  </a:cubicBezTo>
                  <a:cubicBezTo>
                    <a:pt x="581" y="569"/>
                    <a:pt x="581" y="569"/>
                    <a:pt x="580" y="568"/>
                  </a:cubicBezTo>
                  <a:cubicBezTo>
                    <a:pt x="580" y="568"/>
                    <a:pt x="579" y="568"/>
                    <a:pt x="579" y="567"/>
                  </a:cubicBezTo>
                  <a:cubicBezTo>
                    <a:pt x="580" y="567"/>
                    <a:pt x="580" y="567"/>
                    <a:pt x="580" y="566"/>
                  </a:cubicBezTo>
                  <a:cubicBezTo>
                    <a:pt x="580" y="566"/>
                    <a:pt x="581" y="566"/>
                    <a:pt x="581" y="566"/>
                  </a:cubicBezTo>
                  <a:cubicBezTo>
                    <a:pt x="581" y="565"/>
                    <a:pt x="581" y="565"/>
                    <a:pt x="581" y="565"/>
                  </a:cubicBezTo>
                  <a:cubicBezTo>
                    <a:pt x="581" y="564"/>
                    <a:pt x="582" y="565"/>
                    <a:pt x="583" y="565"/>
                  </a:cubicBezTo>
                  <a:cubicBezTo>
                    <a:pt x="583" y="565"/>
                    <a:pt x="584" y="564"/>
                    <a:pt x="584" y="564"/>
                  </a:cubicBezTo>
                  <a:cubicBezTo>
                    <a:pt x="584" y="562"/>
                    <a:pt x="585" y="562"/>
                    <a:pt x="586" y="561"/>
                  </a:cubicBezTo>
                  <a:cubicBezTo>
                    <a:pt x="586" y="561"/>
                    <a:pt x="587" y="560"/>
                    <a:pt x="586" y="559"/>
                  </a:cubicBezTo>
                  <a:cubicBezTo>
                    <a:pt x="585" y="559"/>
                    <a:pt x="585" y="558"/>
                    <a:pt x="586" y="557"/>
                  </a:cubicBezTo>
                  <a:cubicBezTo>
                    <a:pt x="586" y="556"/>
                    <a:pt x="586" y="556"/>
                    <a:pt x="587" y="556"/>
                  </a:cubicBezTo>
                  <a:cubicBezTo>
                    <a:pt x="587" y="556"/>
                    <a:pt x="587" y="556"/>
                    <a:pt x="587" y="555"/>
                  </a:cubicBezTo>
                  <a:cubicBezTo>
                    <a:pt x="587" y="555"/>
                    <a:pt x="587" y="555"/>
                    <a:pt x="587" y="555"/>
                  </a:cubicBezTo>
                  <a:cubicBezTo>
                    <a:pt x="587" y="555"/>
                    <a:pt x="587" y="555"/>
                    <a:pt x="587" y="555"/>
                  </a:cubicBezTo>
                  <a:cubicBezTo>
                    <a:pt x="587" y="555"/>
                    <a:pt x="587" y="555"/>
                    <a:pt x="587" y="555"/>
                  </a:cubicBezTo>
                  <a:close/>
                  <a:moveTo>
                    <a:pt x="420" y="745"/>
                  </a:moveTo>
                  <a:cubicBezTo>
                    <a:pt x="420" y="745"/>
                    <a:pt x="420" y="745"/>
                    <a:pt x="419" y="745"/>
                  </a:cubicBezTo>
                  <a:cubicBezTo>
                    <a:pt x="419" y="745"/>
                    <a:pt x="419" y="745"/>
                    <a:pt x="419" y="744"/>
                  </a:cubicBezTo>
                  <a:cubicBezTo>
                    <a:pt x="419" y="744"/>
                    <a:pt x="419" y="744"/>
                    <a:pt x="419" y="744"/>
                  </a:cubicBezTo>
                  <a:cubicBezTo>
                    <a:pt x="419" y="743"/>
                    <a:pt x="419" y="743"/>
                    <a:pt x="418" y="743"/>
                  </a:cubicBezTo>
                  <a:cubicBezTo>
                    <a:pt x="417" y="743"/>
                    <a:pt x="417" y="743"/>
                    <a:pt x="417" y="743"/>
                  </a:cubicBezTo>
                  <a:cubicBezTo>
                    <a:pt x="417" y="743"/>
                    <a:pt x="417" y="743"/>
                    <a:pt x="417" y="743"/>
                  </a:cubicBezTo>
                  <a:cubicBezTo>
                    <a:pt x="417" y="743"/>
                    <a:pt x="417" y="743"/>
                    <a:pt x="417" y="743"/>
                  </a:cubicBezTo>
                  <a:cubicBezTo>
                    <a:pt x="418" y="743"/>
                    <a:pt x="418" y="744"/>
                    <a:pt x="418" y="744"/>
                  </a:cubicBezTo>
                  <a:cubicBezTo>
                    <a:pt x="418" y="744"/>
                    <a:pt x="418" y="744"/>
                    <a:pt x="418" y="744"/>
                  </a:cubicBezTo>
                  <a:cubicBezTo>
                    <a:pt x="418" y="744"/>
                    <a:pt x="418" y="745"/>
                    <a:pt x="418" y="745"/>
                  </a:cubicBezTo>
                  <a:cubicBezTo>
                    <a:pt x="418" y="745"/>
                    <a:pt x="418" y="746"/>
                    <a:pt x="419" y="746"/>
                  </a:cubicBezTo>
                  <a:cubicBezTo>
                    <a:pt x="419" y="746"/>
                    <a:pt x="419" y="746"/>
                    <a:pt x="419" y="746"/>
                  </a:cubicBezTo>
                  <a:cubicBezTo>
                    <a:pt x="419" y="746"/>
                    <a:pt x="420" y="746"/>
                    <a:pt x="420" y="746"/>
                  </a:cubicBezTo>
                  <a:cubicBezTo>
                    <a:pt x="420" y="746"/>
                    <a:pt x="420" y="746"/>
                    <a:pt x="420" y="746"/>
                  </a:cubicBezTo>
                  <a:cubicBezTo>
                    <a:pt x="420" y="746"/>
                    <a:pt x="420" y="746"/>
                    <a:pt x="420" y="746"/>
                  </a:cubicBezTo>
                  <a:cubicBezTo>
                    <a:pt x="420" y="746"/>
                    <a:pt x="421" y="745"/>
                    <a:pt x="420" y="745"/>
                  </a:cubicBezTo>
                  <a:close/>
                  <a:moveTo>
                    <a:pt x="494" y="654"/>
                  </a:moveTo>
                  <a:cubicBezTo>
                    <a:pt x="494" y="654"/>
                    <a:pt x="494" y="654"/>
                    <a:pt x="493" y="653"/>
                  </a:cubicBezTo>
                  <a:cubicBezTo>
                    <a:pt x="493" y="653"/>
                    <a:pt x="493" y="653"/>
                    <a:pt x="493" y="653"/>
                  </a:cubicBezTo>
                  <a:cubicBezTo>
                    <a:pt x="492" y="653"/>
                    <a:pt x="492" y="653"/>
                    <a:pt x="492" y="653"/>
                  </a:cubicBezTo>
                  <a:cubicBezTo>
                    <a:pt x="492" y="653"/>
                    <a:pt x="492" y="653"/>
                    <a:pt x="492" y="653"/>
                  </a:cubicBezTo>
                  <a:cubicBezTo>
                    <a:pt x="491" y="653"/>
                    <a:pt x="491" y="653"/>
                    <a:pt x="491" y="654"/>
                  </a:cubicBezTo>
                  <a:cubicBezTo>
                    <a:pt x="491" y="654"/>
                    <a:pt x="491" y="654"/>
                    <a:pt x="491" y="654"/>
                  </a:cubicBezTo>
                  <a:cubicBezTo>
                    <a:pt x="491" y="655"/>
                    <a:pt x="490" y="655"/>
                    <a:pt x="490" y="656"/>
                  </a:cubicBezTo>
                  <a:cubicBezTo>
                    <a:pt x="490" y="656"/>
                    <a:pt x="490" y="656"/>
                    <a:pt x="490" y="656"/>
                  </a:cubicBezTo>
                  <a:cubicBezTo>
                    <a:pt x="490" y="656"/>
                    <a:pt x="490" y="656"/>
                    <a:pt x="490" y="656"/>
                  </a:cubicBezTo>
                  <a:cubicBezTo>
                    <a:pt x="490" y="656"/>
                    <a:pt x="490" y="656"/>
                    <a:pt x="490" y="656"/>
                  </a:cubicBezTo>
                  <a:cubicBezTo>
                    <a:pt x="490" y="656"/>
                    <a:pt x="490" y="656"/>
                    <a:pt x="490" y="656"/>
                  </a:cubicBezTo>
                  <a:cubicBezTo>
                    <a:pt x="490" y="657"/>
                    <a:pt x="490" y="657"/>
                    <a:pt x="489" y="658"/>
                  </a:cubicBezTo>
                  <a:cubicBezTo>
                    <a:pt x="489" y="658"/>
                    <a:pt x="489" y="658"/>
                    <a:pt x="489" y="658"/>
                  </a:cubicBezTo>
                  <a:cubicBezTo>
                    <a:pt x="488" y="659"/>
                    <a:pt x="488" y="659"/>
                    <a:pt x="487" y="660"/>
                  </a:cubicBezTo>
                  <a:cubicBezTo>
                    <a:pt x="487" y="660"/>
                    <a:pt x="487" y="660"/>
                    <a:pt x="487" y="660"/>
                  </a:cubicBezTo>
                  <a:cubicBezTo>
                    <a:pt x="486" y="661"/>
                    <a:pt x="486" y="662"/>
                    <a:pt x="487" y="662"/>
                  </a:cubicBezTo>
                  <a:cubicBezTo>
                    <a:pt x="488" y="661"/>
                    <a:pt x="488" y="661"/>
                    <a:pt x="489" y="660"/>
                  </a:cubicBezTo>
                  <a:cubicBezTo>
                    <a:pt x="489" y="660"/>
                    <a:pt x="489" y="659"/>
                    <a:pt x="489" y="659"/>
                  </a:cubicBezTo>
                  <a:cubicBezTo>
                    <a:pt x="489" y="659"/>
                    <a:pt x="489" y="659"/>
                    <a:pt x="490" y="659"/>
                  </a:cubicBezTo>
                  <a:cubicBezTo>
                    <a:pt x="490" y="659"/>
                    <a:pt x="491" y="658"/>
                    <a:pt x="492" y="658"/>
                  </a:cubicBezTo>
                  <a:cubicBezTo>
                    <a:pt x="492" y="658"/>
                    <a:pt x="493" y="657"/>
                    <a:pt x="493" y="657"/>
                  </a:cubicBezTo>
                  <a:cubicBezTo>
                    <a:pt x="494" y="657"/>
                    <a:pt x="494" y="657"/>
                    <a:pt x="494" y="656"/>
                  </a:cubicBezTo>
                  <a:cubicBezTo>
                    <a:pt x="495" y="656"/>
                    <a:pt x="495" y="655"/>
                    <a:pt x="495" y="655"/>
                  </a:cubicBezTo>
                  <a:cubicBezTo>
                    <a:pt x="495" y="655"/>
                    <a:pt x="494" y="655"/>
                    <a:pt x="494" y="654"/>
                  </a:cubicBezTo>
                  <a:close/>
                  <a:moveTo>
                    <a:pt x="485" y="644"/>
                  </a:moveTo>
                  <a:cubicBezTo>
                    <a:pt x="485" y="644"/>
                    <a:pt x="485" y="644"/>
                    <a:pt x="485" y="644"/>
                  </a:cubicBezTo>
                  <a:cubicBezTo>
                    <a:pt x="486" y="644"/>
                    <a:pt x="486" y="644"/>
                    <a:pt x="486" y="644"/>
                  </a:cubicBezTo>
                  <a:cubicBezTo>
                    <a:pt x="485" y="644"/>
                    <a:pt x="486" y="643"/>
                    <a:pt x="486" y="643"/>
                  </a:cubicBezTo>
                  <a:cubicBezTo>
                    <a:pt x="486" y="643"/>
                    <a:pt x="486" y="643"/>
                    <a:pt x="486" y="642"/>
                  </a:cubicBezTo>
                  <a:cubicBezTo>
                    <a:pt x="486" y="642"/>
                    <a:pt x="486" y="642"/>
                    <a:pt x="486" y="642"/>
                  </a:cubicBezTo>
                  <a:cubicBezTo>
                    <a:pt x="485" y="643"/>
                    <a:pt x="485" y="644"/>
                    <a:pt x="485" y="644"/>
                  </a:cubicBezTo>
                  <a:cubicBezTo>
                    <a:pt x="485" y="644"/>
                    <a:pt x="485" y="644"/>
                    <a:pt x="485" y="644"/>
                  </a:cubicBezTo>
                  <a:cubicBezTo>
                    <a:pt x="485" y="644"/>
                    <a:pt x="485" y="644"/>
                    <a:pt x="485" y="644"/>
                  </a:cubicBezTo>
                  <a:cubicBezTo>
                    <a:pt x="485" y="645"/>
                    <a:pt x="485" y="644"/>
                    <a:pt x="485" y="644"/>
                  </a:cubicBezTo>
                  <a:close/>
                  <a:moveTo>
                    <a:pt x="566" y="544"/>
                  </a:moveTo>
                  <a:cubicBezTo>
                    <a:pt x="566" y="544"/>
                    <a:pt x="566" y="544"/>
                    <a:pt x="566" y="545"/>
                  </a:cubicBezTo>
                  <a:cubicBezTo>
                    <a:pt x="567" y="545"/>
                    <a:pt x="567" y="545"/>
                    <a:pt x="567" y="545"/>
                  </a:cubicBezTo>
                  <a:cubicBezTo>
                    <a:pt x="567" y="545"/>
                    <a:pt x="567" y="545"/>
                    <a:pt x="567" y="545"/>
                  </a:cubicBezTo>
                  <a:cubicBezTo>
                    <a:pt x="568" y="544"/>
                    <a:pt x="568" y="543"/>
                    <a:pt x="567" y="542"/>
                  </a:cubicBezTo>
                  <a:cubicBezTo>
                    <a:pt x="567" y="542"/>
                    <a:pt x="567" y="542"/>
                    <a:pt x="567" y="542"/>
                  </a:cubicBezTo>
                  <a:cubicBezTo>
                    <a:pt x="567" y="542"/>
                    <a:pt x="567" y="542"/>
                    <a:pt x="567" y="542"/>
                  </a:cubicBezTo>
                  <a:cubicBezTo>
                    <a:pt x="567" y="542"/>
                    <a:pt x="566" y="542"/>
                    <a:pt x="566" y="542"/>
                  </a:cubicBezTo>
                  <a:cubicBezTo>
                    <a:pt x="566" y="542"/>
                    <a:pt x="566" y="543"/>
                    <a:pt x="566" y="543"/>
                  </a:cubicBezTo>
                  <a:cubicBezTo>
                    <a:pt x="566" y="543"/>
                    <a:pt x="566" y="543"/>
                    <a:pt x="566" y="543"/>
                  </a:cubicBezTo>
                  <a:cubicBezTo>
                    <a:pt x="566" y="543"/>
                    <a:pt x="566" y="543"/>
                    <a:pt x="566" y="543"/>
                  </a:cubicBezTo>
                  <a:cubicBezTo>
                    <a:pt x="566" y="543"/>
                    <a:pt x="566" y="543"/>
                    <a:pt x="566" y="543"/>
                  </a:cubicBezTo>
                  <a:cubicBezTo>
                    <a:pt x="566" y="544"/>
                    <a:pt x="566" y="544"/>
                    <a:pt x="566" y="544"/>
                  </a:cubicBezTo>
                  <a:close/>
                  <a:moveTo>
                    <a:pt x="548" y="590"/>
                  </a:moveTo>
                  <a:cubicBezTo>
                    <a:pt x="548" y="590"/>
                    <a:pt x="548" y="590"/>
                    <a:pt x="548" y="590"/>
                  </a:cubicBezTo>
                  <a:cubicBezTo>
                    <a:pt x="548" y="590"/>
                    <a:pt x="548" y="589"/>
                    <a:pt x="548" y="589"/>
                  </a:cubicBezTo>
                  <a:cubicBezTo>
                    <a:pt x="549" y="589"/>
                    <a:pt x="549" y="589"/>
                    <a:pt x="549" y="589"/>
                  </a:cubicBezTo>
                  <a:cubicBezTo>
                    <a:pt x="549" y="588"/>
                    <a:pt x="548" y="588"/>
                    <a:pt x="548" y="588"/>
                  </a:cubicBezTo>
                  <a:cubicBezTo>
                    <a:pt x="547" y="588"/>
                    <a:pt x="547" y="588"/>
                    <a:pt x="547" y="588"/>
                  </a:cubicBezTo>
                  <a:cubicBezTo>
                    <a:pt x="546" y="589"/>
                    <a:pt x="547" y="589"/>
                    <a:pt x="547" y="590"/>
                  </a:cubicBezTo>
                  <a:cubicBezTo>
                    <a:pt x="547" y="590"/>
                    <a:pt x="547" y="590"/>
                    <a:pt x="548" y="590"/>
                  </a:cubicBezTo>
                  <a:close/>
                  <a:moveTo>
                    <a:pt x="550" y="598"/>
                  </a:moveTo>
                  <a:cubicBezTo>
                    <a:pt x="549" y="597"/>
                    <a:pt x="548" y="597"/>
                    <a:pt x="549" y="596"/>
                  </a:cubicBezTo>
                  <a:cubicBezTo>
                    <a:pt x="549" y="596"/>
                    <a:pt x="549" y="596"/>
                    <a:pt x="549" y="595"/>
                  </a:cubicBezTo>
                  <a:cubicBezTo>
                    <a:pt x="549" y="595"/>
                    <a:pt x="549" y="595"/>
                    <a:pt x="549" y="594"/>
                  </a:cubicBezTo>
                  <a:cubicBezTo>
                    <a:pt x="550" y="594"/>
                    <a:pt x="550" y="593"/>
                    <a:pt x="549" y="593"/>
                  </a:cubicBezTo>
                  <a:cubicBezTo>
                    <a:pt x="549" y="593"/>
                    <a:pt x="549" y="593"/>
                    <a:pt x="548" y="593"/>
                  </a:cubicBezTo>
                  <a:cubicBezTo>
                    <a:pt x="548" y="593"/>
                    <a:pt x="548" y="593"/>
                    <a:pt x="548" y="593"/>
                  </a:cubicBezTo>
                  <a:cubicBezTo>
                    <a:pt x="547" y="593"/>
                    <a:pt x="547" y="592"/>
                    <a:pt x="547" y="592"/>
                  </a:cubicBezTo>
                  <a:cubicBezTo>
                    <a:pt x="546" y="591"/>
                    <a:pt x="546" y="592"/>
                    <a:pt x="545" y="592"/>
                  </a:cubicBezTo>
                  <a:cubicBezTo>
                    <a:pt x="545" y="592"/>
                    <a:pt x="545" y="593"/>
                    <a:pt x="544" y="593"/>
                  </a:cubicBezTo>
                  <a:cubicBezTo>
                    <a:pt x="544" y="593"/>
                    <a:pt x="544" y="593"/>
                    <a:pt x="543" y="593"/>
                  </a:cubicBezTo>
                  <a:cubicBezTo>
                    <a:pt x="543" y="593"/>
                    <a:pt x="543" y="592"/>
                    <a:pt x="543" y="592"/>
                  </a:cubicBezTo>
                  <a:cubicBezTo>
                    <a:pt x="543" y="591"/>
                    <a:pt x="543" y="591"/>
                    <a:pt x="543" y="591"/>
                  </a:cubicBezTo>
                  <a:cubicBezTo>
                    <a:pt x="543" y="590"/>
                    <a:pt x="543" y="590"/>
                    <a:pt x="543" y="590"/>
                  </a:cubicBezTo>
                  <a:cubicBezTo>
                    <a:pt x="543" y="589"/>
                    <a:pt x="543" y="589"/>
                    <a:pt x="543" y="589"/>
                  </a:cubicBezTo>
                  <a:cubicBezTo>
                    <a:pt x="542" y="589"/>
                    <a:pt x="542" y="589"/>
                    <a:pt x="542" y="589"/>
                  </a:cubicBezTo>
                  <a:cubicBezTo>
                    <a:pt x="542" y="589"/>
                    <a:pt x="541" y="589"/>
                    <a:pt x="541" y="589"/>
                  </a:cubicBezTo>
                  <a:cubicBezTo>
                    <a:pt x="541" y="589"/>
                    <a:pt x="541" y="588"/>
                    <a:pt x="541" y="588"/>
                  </a:cubicBezTo>
                  <a:cubicBezTo>
                    <a:pt x="540" y="587"/>
                    <a:pt x="540" y="588"/>
                    <a:pt x="539" y="588"/>
                  </a:cubicBezTo>
                  <a:cubicBezTo>
                    <a:pt x="539" y="589"/>
                    <a:pt x="538" y="589"/>
                    <a:pt x="537" y="590"/>
                  </a:cubicBezTo>
                  <a:cubicBezTo>
                    <a:pt x="537" y="590"/>
                    <a:pt x="537" y="590"/>
                    <a:pt x="537" y="591"/>
                  </a:cubicBezTo>
                  <a:cubicBezTo>
                    <a:pt x="537" y="591"/>
                    <a:pt x="537" y="591"/>
                    <a:pt x="537" y="591"/>
                  </a:cubicBezTo>
                  <a:cubicBezTo>
                    <a:pt x="537" y="592"/>
                    <a:pt x="537" y="592"/>
                    <a:pt x="537" y="592"/>
                  </a:cubicBezTo>
                  <a:cubicBezTo>
                    <a:pt x="537" y="593"/>
                    <a:pt x="537" y="593"/>
                    <a:pt x="536" y="594"/>
                  </a:cubicBezTo>
                  <a:cubicBezTo>
                    <a:pt x="535" y="595"/>
                    <a:pt x="535" y="596"/>
                    <a:pt x="534" y="597"/>
                  </a:cubicBezTo>
                  <a:cubicBezTo>
                    <a:pt x="534" y="597"/>
                    <a:pt x="533" y="597"/>
                    <a:pt x="533" y="598"/>
                  </a:cubicBezTo>
                  <a:cubicBezTo>
                    <a:pt x="533" y="598"/>
                    <a:pt x="533" y="598"/>
                    <a:pt x="533" y="599"/>
                  </a:cubicBezTo>
                  <a:cubicBezTo>
                    <a:pt x="533" y="599"/>
                    <a:pt x="532" y="599"/>
                    <a:pt x="531" y="599"/>
                  </a:cubicBezTo>
                  <a:cubicBezTo>
                    <a:pt x="531" y="599"/>
                    <a:pt x="531" y="599"/>
                    <a:pt x="531" y="599"/>
                  </a:cubicBezTo>
                  <a:cubicBezTo>
                    <a:pt x="530" y="600"/>
                    <a:pt x="529" y="600"/>
                    <a:pt x="530" y="601"/>
                  </a:cubicBezTo>
                  <a:cubicBezTo>
                    <a:pt x="530" y="601"/>
                    <a:pt x="530" y="602"/>
                    <a:pt x="530" y="602"/>
                  </a:cubicBezTo>
                  <a:cubicBezTo>
                    <a:pt x="530" y="602"/>
                    <a:pt x="529" y="602"/>
                    <a:pt x="529" y="603"/>
                  </a:cubicBezTo>
                  <a:cubicBezTo>
                    <a:pt x="528" y="603"/>
                    <a:pt x="528" y="604"/>
                    <a:pt x="529" y="604"/>
                  </a:cubicBezTo>
                  <a:cubicBezTo>
                    <a:pt x="529" y="605"/>
                    <a:pt x="529" y="605"/>
                    <a:pt x="529" y="606"/>
                  </a:cubicBezTo>
                  <a:cubicBezTo>
                    <a:pt x="528" y="606"/>
                    <a:pt x="528" y="607"/>
                    <a:pt x="527" y="607"/>
                  </a:cubicBezTo>
                  <a:cubicBezTo>
                    <a:pt x="527" y="608"/>
                    <a:pt x="526" y="608"/>
                    <a:pt x="526" y="608"/>
                  </a:cubicBezTo>
                  <a:cubicBezTo>
                    <a:pt x="526" y="609"/>
                    <a:pt x="526" y="610"/>
                    <a:pt x="526" y="610"/>
                  </a:cubicBezTo>
                  <a:cubicBezTo>
                    <a:pt x="525" y="610"/>
                    <a:pt x="525" y="610"/>
                    <a:pt x="524" y="610"/>
                  </a:cubicBezTo>
                  <a:cubicBezTo>
                    <a:pt x="524" y="610"/>
                    <a:pt x="524" y="610"/>
                    <a:pt x="523" y="611"/>
                  </a:cubicBezTo>
                  <a:cubicBezTo>
                    <a:pt x="523" y="611"/>
                    <a:pt x="523" y="611"/>
                    <a:pt x="523" y="611"/>
                  </a:cubicBezTo>
                  <a:cubicBezTo>
                    <a:pt x="522" y="611"/>
                    <a:pt x="522" y="612"/>
                    <a:pt x="522" y="612"/>
                  </a:cubicBezTo>
                  <a:cubicBezTo>
                    <a:pt x="521" y="612"/>
                    <a:pt x="521" y="612"/>
                    <a:pt x="521" y="612"/>
                  </a:cubicBezTo>
                  <a:cubicBezTo>
                    <a:pt x="521" y="612"/>
                    <a:pt x="521" y="612"/>
                    <a:pt x="521" y="613"/>
                  </a:cubicBezTo>
                  <a:cubicBezTo>
                    <a:pt x="521" y="613"/>
                    <a:pt x="520" y="613"/>
                    <a:pt x="520" y="613"/>
                  </a:cubicBezTo>
                  <a:cubicBezTo>
                    <a:pt x="520" y="613"/>
                    <a:pt x="520" y="613"/>
                    <a:pt x="520" y="613"/>
                  </a:cubicBezTo>
                  <a:cubicBezTo>
                    <a:pt x="520" y="614"/>
                    <a:pt x="519" y="614"/>
                    <a:pt x="518" y="614"/>
                  </a:cubicBezTo>
                  <a:cubicBezTo>
                    <a:pt x="518" y="614"/>
                    <a:pt x="517" y="614"/>
                    <a:pt x="517" y="615"/>
                  </a:cubicBezTo>
                  <a:cubicBezTo>
                    <a:pt x="517" y="615"/>
                    <a:pt x="516" y="616"/>
                    <a:pt x="515" y="616"/>
                  </a:cubicBezTo>
                  <a:cubicBezTo>
                    <a:pt x="514" y="617"/>
                    <a:pt x="514" y="617"/>
                    <a:pt x="513" y="618"/>
                  </a:cubicBezTo>
                  <a:cubicBezTo>
                    <a:pt x="513" y="618"/>
                    <a:pt x="511" y="619"/>
                    <a:pt x="512" y="619"/>
                  </a:cubicBezTo>
                  <a:cubicBezTo>
                    <a:pt x="512" y="620"/>
                    <a:pt x="513" y="620"/>
                    <a:pt x="513" y="620"/>
                  </a:cubicBezTo>
                  <a:cubicBezTo>
                    <a:pt x="513" y="621"/>
                    <a:pt x="514" y="621"/>
                    <a:pt x="514" y="622"/>
                  </a:cubicBezTo>
                  <a:cubicBezTo>
                    <a:pt x="514" y="622"/>
                    <a:pt x="514" y="622"/>
                    <a:pt x="514" y="622"/>
                  </a:cubicBezTo>
                  <a:cubicBezTo>
                    <a:pt x="513" y="622"/>
                    <a:pt x="513" y="622"/>
                    <a:pt x="513" y="621"/>
                  </a:cubicBezTo>
                  <a:cubicBezTo>
                    <a:pt x="512" y="621"/>
                    <a:pt x="512" y="621"/>
                    <a:pt x="512" y="621"/>
                  </a:cubicBezTo>
                  <a:cubicBezTo>
                    <a:pt x="511" y="621"/>
                    <a:pt x="511" y="621"/>
                    <a:pt x="511" y="621"/>
                  </a:cubicBezTo>
                  <a:cubicBezTo>
                    <a:pt x="510" y="621"/>
                    <a:pt x="510" y="621"/>
                    <a:pt x="509" y="621"/>
                  </a:cubicBezTo>
                  <a:cubicBezTo>
                    <a:pt x="509" y="621"/>
                    <a:pt x="509" y="622"/>
                    <a:pt x="508" y="622"/>
                  </a:cubicBezTo>
                  <a:cubicBezTo>
                    <a:pt x="508" y="622"/>
                    <a:pt x="507" y="622"/>
                    <a:pt x="507" y="622"/>
                  </a:cubicBezTo>
                  <a:cubicBezTo>
                    <a:pt x="506" y="622"/>
                    <a:pt x="506" y="622"/>
                    <a:pt x="505" y="623"/>
                  </a:cubicBezTo>
                  <a:cubicBezTo>
                    <a:pt x="505" y="623"/>
                    <a:pt x="505" y="623"/>
                    <a:pt x="505" y="623"/>
                  </a:cubicBezTo>
                  <a:cubicBezTo>
                    <a:pt x="504" y="624"/>
                    <a:pt x="503" y="625"/>
                    <a:pt x="502" y="626"/>
                  </a:cubicBezTo>
                  <a:cubicBezTo>
                    <a:pt x="501" y="626"/>
                    <a:pt x="502" y="627"/>
                    <a:pt x="501" y="627"/>
                  </a:cubicBezTo>
                  <a:cubicBezTo>
                    <a:pt x="500" y="627"/>
                    <a:pt x="500" y="628"/>
                    <a:pt x="500" y="628"/>
                  </a:cubicBezTo>
                  <a:cubicBezTo>
                    <a:pt x="500" y="628"/>
                    <a:pt x="500" y="628"/>
                    <a:pt x="500" y="629"/>
                  </a:cubicBezTo>
                  <a:cubicBezTo>
                    <a:pt x="500" y="629"/>
                    <a:pt x="499" y="629"/>
                    <a:pt x="498" y="629"/>
                  </a:cubicBezTo>
                  <a:cubicBezTo>
                    <a:pt x="498" y="629"/>
                    <a:pt x="498" y="629"/>
                    <a:pt x="498" y="629"/>
                  </a:cubicBezTo>
                  <a:cubicBezTo>
                    <a:pt x="498" y="630"/>
                    <a:pt x="497" y="630"/>
                    <a:pt x="497" y="631"/>
                  </a:cubicBezTo>
                  <a:cubicBezTo>
                    <a:pt x="497" y="631"/>
                    <a:pt x="497" y="631"/>
                    <a:pt x="497" y="632"/>
                  </a:cubicBezTo>
                  <a:cubicBezTo>
                    <a:pt x="497" y="632"/>
                    <a:pt x="496" y="632"/>
                    <a:pt x="495" y="633"/>
                  </a:cubicBezTo>
                  <a:cubicBezTo>
                    <a:pt x="495" y="633"/>
                    <a:pt x="494" y="634"/>
                    <a:pt x="494" y="634"/>
                  </a:cubicBezTo>
                  <a:cubicBezTo>
                    <a:pt x="493" y="635"/>
                    <a:pt x="493" y="635"/>
                    <a:pt x="493" y="636"/>
                  </a:cubicBezTo>
                  <a:cubicBezTo>
                    <a:pt x="493" y="636"/>
                    <a:pt x="493" y="636"/>
                    <a:pt x="492" y="636"/>
                  </a:cubicBezTo>
                  <a:cubicBezTo>
                    <a:pt x="492" y="637"/>
                    <a:pt x="493" y="637"/>
                    <a:pt x="492" y="637"/>
                  </a:cubicBezTo>
                  <a:cubicBezTo>
                    <a:pt x="492" y="638"/>
                    <a:pt x="491" y="638"/>
                    <a:pt x="490" y="638"/>
                  </a:cubicBezTo>
                  <a:cubicBezTo>
                    <a:pt x="489" y="639"/>
                    <a:pt x="489" y="639"/>
                    <a:pt x="488" y="640"/>
                  </a:cubicBezTo>
                  <a:cubicBezTo>
                    <a:pt x="488" y="641"/>
                    <a:pt x="487" y="641"/>
                    <a:pt x="488" y="642"/>
                  </a:cubicBezTo>
                  <a:cubicBezTo>
                    <a:pt x="488" y="642"/>
                    <a:pt x="489" y="642"/>
                    <a:pt x="489" y="642"/>
                  </a:cubicBezTo>
                  <a:cubicBezTo>
                    <a:pt x="490" y="643"/>
                    <a:pt x="490" y="643"/>
                    <a:pt x="489" y="644"/>
                  </a:cubicBezTo>
                  <a:cubicBezTo>
                    <a:pt x="488" y="644"/>
                    <a:pt x="488" y="644"/>
                    <a:pt x="487" y="644"/>
                  </a:cubicBezTo>
                  <a:cubicBezTo>
                    <a:pt x="486" y="645"/>
                    <a:pt x="485" y="646"/>
                    <a:pt x="485" y="647"/>
                  </a:cubicBezTo>
                  <a:cubicBezTo>
                    <a:pt x="485" y="647"/>
                    <a:pt x="486" y="647"/>
                    <a:pt x="486" y="647"/>
                  </a:cubicBezTo>
                  <a:cubicBezTo>
                    <a:pt x="486" y="647"/>
                    <a:pt x="485" y="648"/>
                    <a:pt x="485" y="648"/>
                  </a:cubicBezTo>
                  <a:cubicBezTo>
                    <a:pt x="485" y="648"/>
                    <a:pt x="486" y="648"/>
                    <a:pt x="486" y="649"/>
                  </a:cubicBezTo>
                  <a:cubicBezTo>
                    <a:pt x="487" y="649"/>
                    <a:pt x="488" y="648"/>
                    <a:pt x="488" y="648"/>
                  </a:cubicBezTo>
                  <a:cubicBezTo>
                    <a:pt x="489" y="648"/>
                    <a:pt x="489" y="649"/>
                    <a:pt x="490" y="649"/>
                  </a:cubicBezTo>
                  <a:cubicBezTo>
                    <a:pt x="490" y="649"/>
                    <a:pt x="490" y="649"/>
                    <a:pt x="491" y="648"/>
                  </a:cubicBezTo>
                  <a:cubicBezTo>
                    <a:pt x="491" y="648"/>
                    <a:pt x="491" y="648"/>
                    <a:pt x="491" y="648"/>
                  </a:cubicBezTo>
                  <a:cubicBezTo>
                    <a:pt x="491" y="648"/>
                    <a:pt x="491" y="647"/>
                    <a:pt x="492" y="647"/>
                  </a:cubicBezTo>
                  <a:cubicBezTo>
                    <a:pt x="492" y="647"/>
                    <a:pt x="492" y="647"/>
                    <a:pt x="492" y="647"/>
                  </a:cubicBezTo>
                  <a:cubicBezTo>
                    <a:pt x="493" y="647"/>
                    <a:pt x="493" y="648"/>
                    <a:pt x="494" y="649"/>
                  </a:cubicBezTo>
                  <a:cubicBezTo>
                    <a:pt x="494" y="649"/>
                    <a:pt x="495" y="649"/>
                    <a:pt x="495" y="649"/>
                  </a:cubicBezTo>
                  <a:cubicBezTo>
                    <a:pt x="495" y="649"/>
                    <a:pt x="496" y="649"/>
                    <a:pt x="496" y="650"/>
                  </a:cubicBezTo>
                  <a:cubicBezTo>
                    <a:pt x="496" y="650"/>
                    <a:pt x="496" y="650"/>
                    <a:pt x="496" y="651"/>
                  </a:cubicBezTo>
                  <a:cubicBezTo>
                    <a:pt x="496" y="651"/>
                    <a:pt x="497" y="651"/>
                    <a:pt x="497" y="651"/>
                  </a:cubicBezTo>
                  <a:cubicBezTo>
                    <a:pt x="498" y="651"/>
                    <a:pt x="498" y="651"/>
                    <a:pt x="499" y="652"/>
                  </a:cubicBezTo>
                  <a:cubicBezTo>
                    <a:pt x="499" y="652"/>
                    <a:pt x="499" y="652"/>
                    <a:pt x="499" y="652"/>
                  </a:cubicBezTo>
                  <a:cubicBezTo>
                    <a:pt x="499" y="652"/>
                    <a:pt x="499" y="652"/>
                    <a:pt x="500" y="652"/>
                  </a:cubicBezTo>
                  <a:cubicBezTo>
                    <a:pt x="500" y="652"/>
                    <a:pt x="500" y="651"/>
                    <a:pt x="500" y="651"/>
                  </a:cubicBezTo>
                  <a:cubicBezTo>
                    <a:pt x="501" y="652"/>
                    <a:pt x="501" y="652"/>
                    <a:pt x="501" y="652"/>
                  </a:cubicBezTo>
                  <a:cubicBezTo>
                    <a:pt x="502" y="652"/>
                    <a:pt x="502" y="651"/>
                    <a:pt x="503" y="651"/>
                  </a:cubicBezTo>
                  <a:cubicBezTo>
                    <a:pt x="503" y="651"/>
                    <a:pt x="503" y="651"/>
                    <a:pt x="504" y="651"/>
                  </a:cubicBezTo>
                  <a:cubicBezTo>
                    <a:pt x="504" y="651"/>
                    <a:pt x="504" y="651"/>
                    <a:pt x="505" y="651"/>
                  </a:cubicBezTo>
                  <a:cubicBezTo>
                    <a:pt x="505" y="650"/>
                    <a:pt x="506" y="650"/>
                    <a:pt x="507" y="649"/>
                  </a:cubicBezTo>
                  <a:cubicBezTo>
                    <a:pt x="507" y="649"/>
                    <a:pt x="508" y="648"/>
                    <a:pt x="508" y="648"/>
                  </a:cubicBezTo>
                  <a:cubicBezTo>
                    <a:pt x="508" y="647"/>
                    <a:pt x="509" y="647"/>
                    <a:pt x="510" y="647"/>
                  </a:cubicBezTo>
                  <a:cubicBezTo>
                    <a:pt x="510" y="646"/>
                    <a:pt x="510" y="646"/>
                    <a:pt x="510" y="645"/>
                  </a:cubicBezTo>
                  <a:cubicBezTo>
                    <a:pt x="510" y="645"/>
                    <a:pt x="510" y="645"/>
                    <a:pt x="510" y="646"/>
                  </a:cubicBezTo>
                  <a:cubicBezTo>
                    <a:pt x="510" y="646"/>
                    <a:pt x="511" y="646"/>
                    <a:pt x="511" y="646"/>
                  </a:cubicBezTo>
                  <a:cubicBezTo>
                    <a:pt x="511" y="646"/>
                    <a:pt x="512" y="646"/>
                    <a:pt x="512" y="646"/>
                  </a:cubicBezTo>
                  <a:cubicBezTo>
                    <a:pt x="512" y="645"/>
                    <a:pt x="512" y="645"/>
                    <a:pt x="513" y="644"/>
                  </a:cubicBezTo>
                  <a:cubicBezTo>
                    <a:pt x="513" y="644"/>
                    <a:pt x="513" y="643"/>
                    <a:pt x="513" y="643"/>
                  </a:cubicBezTo>
                  <a:cubicBezTo>
                    <a:pt x="514" y="642"/>
                    <a:pt x="514" y="642"/>
                    <a:pt x="515" y="642"/>
                  </a:cubicBezTo>
                  <a:cubicBezTo>
                    <a:pt x="515" y="642"/>
                    <a:pt x="516" y="642"/>
                    <a:pt x="516" y="642"/>
                  </a:cubicBezTo>
                  <a:cubicBezTo>
                    <a:pt x="517" y="642"/>
                    <a:pt x="517" y="642"/>
                    <a:pt x="517" y="641"/>
                  </a:cubicBezTo>
                  <a:cubicBezTo>
                    <a:pt x="518" y="641"/>
                    <a:pt x="518" y="641"/>
                    <a:pt x="518" y="641"/>
                  </a:cubicBezTo>
                  <a:cubicBezTo>
                    <a:pt x="517" y="640"/>
                    <a:pt x="518" y="640"/>
                    <a:pt x="518" y="640"/>
                  </a:cubicBezTo>
                  <a:cubicBezTo>
                    <a:pt x="518" y="639"/>
                    <a:pt x="518" y="639"/>
                    <a:pt x="518" y="638"/>
                  </a:cubicBezTo>
                  <a:cubicBezTo>
                    <a:pt x="518" y="638"/>
                    <a:pt x="519" y="638"/>
                    <a:pt x="519" y="637"/>
                  </a:cubicBezTo>
                  <a:cubicBezTo>
                    <a:pt x="518" y="637"/>
                    <a:pt x="519" y="637"/>
                    <a:pt x="519" y="636"/>
                  </a:cubicBezTo>
                  <a:cubicBezTo>
                    <a:pt x="519" y="636"/>
                    <a:pt x="520" y="636"/>
                    <a:pt x="520" y="635"/>
                  </a:cubicBezTo>
                  <a:cubicBezTo>
                    <a:pt x="520" y="635"/>
                    <a:pt x="520" y="634"/>
                    <a:pt x="520" y="634"/>
                  </a:cubicBezTo>
                  <a:cubicBezTo>
                    <a:pt x="520" y="633"/>
                    <a:pt x="521" y="633"/>
                    <a:pt x="521" y="633"/>
                  </a:cubicBezTo>
                  <a:cubicBezTo>
                    <a:pt x="522" y="632"/>
                    <a:pt x="522" y="632"/>
                    <a:pt x="522" y="632"/>
                  </a:cubicBezTo>
                  <a:cubicBezTo>
                    <a:pt x="522" y="632"/>
                    <a:pt x="523" y="632"/>
                    <a:pt x="523" y="631"/>
                  </a:cubicBezTo>
                  <a:cubicBezTo>
                    <a:pt x="523" y="630"/>
                    <a:pt x="524" y="630"/>
                    <a:pt x="524" y="629"/>
                  </a:cubicBezTo>
                  <a:cubicBezTo>
                    <a:pt x="524" y="628"/>
                    <a:pt x="524" y="628"/>
                    <a:pt x="525" y="628"/>
                  </a:cubicBezTo>
                  <a:cubicBezTo>
                    <a:pt x="525" y="627"/>
                    <a:pt x="525" y="627"/>
                    <a:pt x="525" y="626"/>
                  </a:cubicBezTo>
                  <a:cubicBezTo>
                    <a:pt x="526" y="626"/>
                    <a:pt x="526" y="626"/>
                    <a:pt x="526" y="626"/>
                  </a:cubicBezTo>
                  <a:cubicBezTo>
                    <a:pt x="526" y="625"/>
                    <a:pt x="526" y="625"/>
                    <a:pt x="526" y="625"/>
                  </a:cubicBezTo>
                  <a:cubicBezTo>
                    <a:pt x="526" y="625"/>
                    <a:pt x="526" y="624"/>
                    <a:pt x="526" y="624"/>
                  </a:cubicBezTo>
                  <a:cubicBezTo>
                    <a:pt x="526" y="624"/>
                    <a:pt x="526" y="623"/>
                    <a:pt x="526" y="623"/>
                  </a:cubicBezTo>
                  <a:cubicBezTo>
                    <a:pt x="527" y="623"/>
                    <a:pt x="527" y="623"/>
                    <a:pt x="527" y="623"/>
                  </a:cubicBezTo>
                  <a:cubicBezTo>
                    <a:pt x="527" y="622"/>
                    <a:pt x="527" y="622"/>
                    <a:pt x="528" y="622"/>
                  </a:cubicBezTo>
                  <a:cubicBezTo>
                    <a:pt x="528" y="622"/>
                    <a:pt x="528" y="622"/>
                    <a:pt x="527" y="622"/>
                  </a:cubicBezTo>
                  <a:cubicBezTo>
                    <a:pt x="528" y="622"/>
                    <a:pt x="528" y="622"/>
                    <a:pt x="528" y="621"/>
                  </a:cubicBezTo>
                  <a:cubicBezTo>
                    <a:pt x="528" y="621"/>
                    <a:pt x="528" y="622"/>
                    <a:pt x="528" y="622"/>
                  </a:cubicBezTo>
                  <a:cubicBezTo>
                    <a:pt x="528" y="622"/>
                    <a:pt x="528" y="622"/>
                    <a:pt x="529" y="622"/>
                  </a:cubicBezTo>
                  <a:cubicBezTo>
                    <a:pt x="529" y="622"/>
                    <a:pt x="529" y="622"/>
                    <a:pt x="530" y="622"/>
                  </a:cubicBezTo>
                  <a:cubicBezTo>
                    <a:pt x="530" y="622"/>
                    <a:pt x="530" y="622"/>
                    <a:pt x="530" y="622"/>
                  </a:cubicBezTo>
                  <a:cubicBezTo>
                    <a:pt x="530" y="621"/>
                    <a:pt x="530" y="621"/>
                    <a:pt x="530" y="621"/>
                  </a:cubicBezTo>
                  <a:cubicBezTo>
                    <a:pt x="530" y="620"/>
                    <a:pt x="531" y="620"/>
                    <a:pt x="531" y="620"/>
                  </a:cubicBezTo>
                  <a:cubicBezTo>
                    <a:pt x="531" y="620"/>
                    <a:pt x="531" y="620"/>
                    <a:pt x="531" y="620"/>
                  </a:cubicBezTo>
                  <a:cubicBezTo>
                    <a:pt x="531" y="620"/>
                    <a:pt x="532" y="620"/>
                    <a:pt x="532" y="620"/>
                  </a:cubicBezTo>
                  <a:cubicBezTo>
                    <a:pt x="532" y="620"/>
                    <a:pt x="532" y="620"/>
                    <a:pt x="532" y="620"/>
                  </a:cubicBezTo>
                  <a:cubicBezTo>
                    <a:pt x="532" y="619"/>
                    <a:pt x="532" y="619"/>
                    <a:pt x="531" y="618"/>
                  </a:cubicBezTo>
                  <a:cubicBezTo>
                    <a:pt x="532" y="618"/>
                    <a:pt x="532" y="618"/>
                    <a:pt x="532" y="619"/>
                  </a:cubicBezTo>
                  <a:cubicBezTo>
                    <a:pt x="532" y="619"/>
                    <a:pt x="533" y="619"/>
                    <a:pt x="533" y="619"/>
                  </a:cubicBezTo>
                  <a:cubicBezTo>
                    <a:pt x="533" y="619"/>
                    <a:pt x="534" y="619"/>
                    <a:pt x="534" y="619"/>
                  </a:cubicBezTo>
                  <a:cubicBezTo>
                    <a:pt x="534" y="619"/>
                    <a:pt x="534" y="619"/>
                    <a:pt x="534" y="619"/>
                  </a:cubicBezTo>
                  <a:cubicBezTo>
                    <a:pt x="534" y="619"/>
                    <a:pt x="534" y="618"/>
                    <a:pt x="534" y="618"/>
                  </a:cubicBezTo>
                  <a:cubicBezTo>
                    <a:pt x="535" y="618"/>
                    <a:pt x="536" y="618"/>
                    <a:pt x="536" y="619"/>
                  </a:cubicBezTo>
                  <a:cubicBezTo>
                    <a:pt x="536" y="619"/>
                    <a:pt x="536" y="619"/>
                    <a:pt x="536" y="619"/>
                  </a:cubicBezTo>
                  <a:cubicBezTo>
                    <a:pt x="536" y="619"/>
                    <a:pt x="537" y="619"/>
                    <a:pt x="537" y="619"/>
                  </a:cubicBezTo>
                  <a:cubicBezTo>
                    <a:pt x="537" y="619"/>
                    <a:pt x="537" y="619"/>
                    <a:pt x="537" y="619"/>
                  </a:cubicBezTo>
                  <a:cubicBezTo>
                    <a:pt x="537" y="619"/>
                    <a:pt x="537" y="618"/>
                    <a:pt x="537" y="618"/>
                  </a:cubicBezTo>
                  <a:cubicBezTo>
                    <a:pt x="537" y="618"/>
                    <a:pt x="538" y="619"/>
                    <a:pt x="538" y="619"/>
                  </a:cubicBezTo>
                  <a:cubicBezTo>
                    <a:pt x="538" y="619"/>
                    <a:pt x="538" y="619"/>
                    <a:pt x="538" y="620"/>
                  </a:cubicBezTo>
                  <a:cubicBezTo>
                    <a:pt x="538" y="620"/>
                    <a:pt x="539" y="620"/>
                    <a:pt x="539" y="620"/>
                  </a:cubicBezTo>
                  <a:cubicBezTo>
                    <a:pt x="539" y="619"/>
                    <a:pt x="539" y="617"/>
                    <a:pt x="537" y="616"/>
                  </a:cubicBezTo>
                  <a:cubicBezTo>
                    <a:pt x="536" y="616"/>
                    <a:pt x="537" y="615"/>
                    <a:pt x="537" y="614"/>
                  </a:cubicBezTo>
                  <a:cubicBezTo>
                    <a:pt x="537" y="614"/>
                    <a:pt x="537" y="613"/>
                    <a:pt x="537" y="613"/>
                  </a:cubicBezTo>
                  <a:cubicBezTo>
                    <a:pt x="537" y="613"/>
                    <a:pt x="538" y="612"/>
                    <a:pt x="539" y="612"/>
                  </a:cubicBezTo>
                  <a:cubicBezTo>
                    <a:pt x="539" y="612"/>
                    <a:pt x="540" y="612"/>
                    <a:pt x="540" y="611"/>
                  </a:cubicBezTo>
                  <a:cubicBezTo>
                    <a:pt x="541" y="611"/>
                    <a:pt x="541" y="611"/>
                    <a:pt x="541" y="610"/>
                  </a:cubicBezTo>
                  <a:cubicBezTo>
                    <a:pt x="541" y="610"/>
                    <a:pt x="542" y="610"/>
                    <a:pt x="542" y="609"/>
                  </a:cubicBezTo>
                  <a:cubicBezTo>
                    <a:pt x="543" y="609"/>
                    <a:pt x="543" y="609"/>
                    <a:pt x="543" y="608"/>
                  </a:cubicBezTo>
                  <a:cubicBezTo>
                    <a:pt x="543" y="608"/>
                    <a:pt x="543" y="607"/>
                    <a:pt x="543" y="607"/>
                  </a:cubicBezTo>
                  <a:cubicBezTo>
                    <a:pt x="544" y="607"/>
                    <a:pt x="544" y="607"/>
                    <a:pt x="544" y="606"/>
                  </a:cubicBezTo>
                  <a:cubicBezTo>
                    <a:pt x="544" y="606"/>
                    <a:pt x="545" y="605"/>
                    <a:pt x="545" y="605"/>
                  </a:cubicBezTo>
                  <a:cubicBezTo>
                    <a:pt x="546" y="604"/>
                    <a:pt x="546" y="604"/>
                    <a:pt x="546" y="603"/>
                  </a:cubicBezTo>
                  <a:cubicBezTo>
                    <a:pt x="546" y="603"/>
                    <a:pt x="546" y="603"/>
                    <a:pt x="547" y="602"/>
                  </a:cubicBezTo>
                  <a:cubicBezTo>
                    <a:pt x="547" y="602"/>
                    <a:pt x="547" y="602"/>
                    <a:pt x="547" y="602"/>
                  </a:cubicBezTo>
                  <a:cubicBezTo>
                    <a:pt x="547" y="601"/>
                    <a:pt x="547" y="601"/>
                    <a:pt x="547" y="601"/>
                  </a:cubicBezTo>
                  <a:cubicBezTo>
                    <a:pt x="547" y="600"/>
                    <a:pt x="548" y="601"/>
                    <a:pt x="548" y="600"/>
                  </a:cubicBezTo>
                  <a:cubicBezTo>
                    <a:pt x="549" y="600"/>
                    <a:pt x="549" y="600"/>
                    <a:pt x="549" y="599"/>
                  </a:cubicBezTo>
                  <a:cubicBezTo>
                    <a:pt x="550" y="599"/>
                    <a:pt x="551" y="599"/>
                    <a:pt x="550" y="598"/>
                  </a:cubicBezTo>
                  <a:cubicBezTo>
                    <a:pt x="550" y="598"/>
                    <a:pt x="550" y="598"/>
                    <a:pt x="550" y="598"/>
                  </a:cubicBezTo>
                  <a:close/>
                  <a:moveTo>
                    <a:pt x="605" y="330"/>
                  </a:moveTo>
                  <a:cubicBezTo>
                    <a:pt x="605" y="330"/>
                    <a:pt x="604" y="330"/>
                    <a:pt x="604" y="330"/>
                  </a:cubicBezTo>
                  <a:cubicBezTo>
                    <a:pt x="604" y="329"/>
                    <a:pt x="603" y="328"/>
                    <a:pt x="603" y="328"/>
                  </a:cubicBezTo>
                  <a:cubicBezTo>
                    <a:pt x="603" y="327"/>
                    <a:pt x="603" y="327"/>
                    <a:pt x="602" y="327"/>
                  </a:cubicBezTo>
                  <a:cubicBezTo>
                    <a:pt x="602" y="327"/>
                    <a:pt x="602" y="327"/>
                    <a:pt x="602" y="327"/>
                  </a:cubicBezTo>
                  <a:cubicBezTo>
                    <a:pt x="602" y="327"/>
                    <a:pt x="601" y="327"/>
                    <a:pt x="601" y="328"/>
                  </a:cubicBezTo>
                  <a:cubicBezTo>
                    <a:pt x="601" y="328"/>
                    <a:pt x="600" y="328"/>
                    <a:pt x="600" y="328"/>
                  </a:cubicBezTo>
                  <a:cubicBezTo>
                    <a:pt x="599" y="328"/>
                    <a:pt x="600" y="328"/>
                    <a:pt x="599" y="328"/>
                  </a:cubicBezTo>
                  <a:cubicBezTo>
                    <a:pt x="599" y="328"/>
                    <a:pt x="598" y="328"/>
                    <a:pt x="598" y="328"/>
                  </a:cubicBezTo>
                  <a:cubicBezTo>
                    <a:pt x="597" y="328"/>
                    <a:pt x="596" y="329"/>
                    <a:pt x="596" y="329"/>
                  </a:cubicBezTo>
                  <a:cubicBezTo>
                    <a:pt x="595" y="330"/>
                    <a:pt x="594" y="330"/>
                    <a:pt x="593" y="331"/>
                  </a:cubicBezTo>
                  <a:cubicBezTo>
                    <a:pt x="593" y="331"/>
                    <a:pt x="592" y="331"/>
                    <a:pt x="592" y="331"/>
                  </a:cubicBezTo>
                  <a:cubicBezTo>
                    <a:pt x="591" y="332"/>
                    <a:pt x="591" y="332"/>
                    <a:pt x="591" y="333"/>
                  </a:cubicBezTo>
                  <a:cubicBezTo>
                    <a:pt x="590" y="333"/>
                    <a:pt x="590" y="334"/>
                    <a:pt x="589" y="334"/>
                  </a:cubicBezTo>
                  <a:cubicBezTo>
                    <a:pt x="589" y="334"/>
                    <a:pt x="588" y="334"/>
                    <a:pt x="588" y="334"/>
                  </a:cubicBezTo>
                  <a:cubicBezTo>
                    <a:pt x="587" y="335"/>
                    <a:pt x="588" y="336"/>
                    <a:pt x="588" y="337"/>
                  </a:cubicBezTo>
                  <a:cubicBezTo>
                    <a:pt x="588" y="337"/>
                    <a:pt x="588" y="337"/>
                    <a:pt x="588" y="337"/>
                  </a:cubicBezTo>
                  <a:cubicBezTo>
                    <a:pt x="588" y="337"/>
                    <a:pt x="589" y="337"/>
                    <a:pt x="589" y="338"/>
                  </a:cubicBezTo>
                  <a:cubicBezTo>
                    <a:pt x="589" y="338"/>
                    <a:pt x="590" y="338"/>
                    <a:pt x="590" y="338"/>
                  </a:cubicBezTo>
                  <a:cubicBezTo>
                    <a:pt x="590" y="339"/>
                    <a:pt x="592" y="339"/>
                    <a:pt x="593" y="339"/>
                  </a:cubicBezTo>
                  <a:cubicBezTo>
                    <a:pt x="594" y="339"/>
                    <a:pt x="596" y="340"/>
                    <a:pt x="597" y="339"/>
                  </a:cubicBezTo>
                  <a:cubicBezTo>
                    <a:pt x="597" y="339"/>
                    <a:pt x="597" y="339"/>
                    <a:pt x="598" y="338"/>
                  </a:cubicBezTo>
                  <a:cubicBezTo>
                    <a:pt x="597" y="339"/>
                    <a:pt x="600" y="339"/>
                    <a:pt x="600" y="339"/>
                  </a:cubicBezTo>
                  <a:cubicBezTo>
                    <a:pt x="602" y="338"/>
                    <a:pt x="603" y="338"/>
                    <a:pt x="605" y="337"/>
                  </a:cubicBezTo>
                  <a:cubicBezTo>
                    <a:pt x="605" y="337"/>
                    <a:pt x="605" y="336"/>
                    <a:pt x="605" y="336"/>
                  </a:cubicBezTo>
                  <a:cubicBezTo>
                    <a:pt x="605" y="335"/>
                    <a:pt x="605" y="335"/>
                    <a:pt x="605" y="335"/>
                  </a:cubicBezTo>
                  <a:cubicBezTo>
                    <a:pt x="605" y="334"/>
                    <a:pt x="605" y="334"/>
                    <a:pt x="605" y="334"/>
                  </a:cubicBezTo>
                  <a:cubicBezTo>
                    <a:pt x="604" y="334"/>
                    <a:pt x="605" y="333"/>
                    <a:pt x="605" y="333"/>
                  </a:cubicBezTo>
                  <a:cubicBezTo>
                    <a:pt x="605" y="332"/>
                    <a:pt x="606" y="331"/>
                    <a:pt x="605" y="330"/>
                  </a:cubicBezTo>
                  <a:close/>
                  <a:moveTo>
                    <a:pt x="631" y="314"/>
                  </a:moveTo>
                  <a:cubicBezTo>
                    <a:pt x="631" y="314"/>
                    <a:pt x="631" y="313"/>
                    <a:pt x="631" y="313"/>
                  </a:cubicBezTo>
                  <a:cubicBezTo>
                    <a:pt x="631" y="313"/>
                    <a:pt x="631" y="313"/>
                    <a:pt x="631" y="313"/>
                  </a:cubicBezTo>
                  <a:cubicBezTo>
                    <a:pt x="629" y="314"/>
                    <a:pt x="627" y="315"/>
                    <a:pt x="625" y="315"/>
                  </a:cubicBezTo>
                  <a:cubicBezTo>
                    <a:pt x="625" y="315"/>
                    <a:pt x="625" y="316"/>
                    <a:pt x="625" y="316"/>
                  </a:cubicBezTo>
                  <a:cubicBezTo>
                    <a:pt x="624" y="316"/>
                    <a:pt x="624" y="316"/>
                    <a:pt x="624" y="316"/>
                  </a:cubicBezTo>
                  <a:cubicBezTo>
                    <a:pt x="623" y="316"/>
                    <a:pt x="623" y="316"/>
                    <a:pt x="622" y="316"/>
                  </a:cubicBezTo>
                  <a:cubicBezTo>
                    <a:pt x="622" y="317"/>
                    <a:pt x="621" y="318"/>
                    <a:pt x="620" y="318"/>
                  </a:cubicBezTo>
                  <a:cubicBezTo>
                    <a:pt x="619" y="318"/>
                    <a:pt x="619" y="317"/>
                    <a:pt x="618" y="317"/>
                  </a:cubicBezTo>
                  <a:cubicBezTo>
                    <a:pt x="617" y="317"/>
                    <a:pt x="617" y="317"/>
                    <a:pt x="616" y="317"/>
                  </a:cubicBezTo>
                  <a:cubicBezTo>
                    <a:pt x="616" y="318"/>
                    <a:pt x="615" y="318"/>
                    <a:pt x="615" y="318"/>
                  </a:cubicBezTo>
                  <a:cubicBezTo>
                    <a:pt x="613" y="318"/>
                    <a:pt x="612" y="318"/>
                    <a:pt x="611" y="319"/>
                  </a:cubicBezTo>
                  <a:cubicBezTo>
                    <a:pt x="611" y="319"/>
                    <a:pt x="610" y="319"/>
                    <a:pt x="610" y="319"/>
                  </a:cubicBezTo>
                  <a:cubicBezTo>
                    <a:pt x="610" y="320"/>
                    <a:pt x="610" y="320"/>
                    <a:pt x="609" y="321"/>
                  </a:cubicBezTo>
                  <a:cubicBezTo>
                    <a:pt x="608" y="321"/>
                    <a:pt x="609" y="321"/>
                    <a:pt x="609" y="322"/>
                  </a:cubicBezTo>
                  <a:cubicBezTo>
                    <a:pt x="609" y="322"/>
                    <a:pt x="609" y="323"/>
                    <a:pt x="609" y="323"/>
                  </a:cubicBezTo>
                  <a:cubicBezTo>
                    <a:pt x="610" y="323"/>
                    <a:pt x="610" y="324"/>
                    <a:pt x="610" y="324"/>
                  </a:cubicBezTo>
                  <a:cubicBezTo>
                    <a:pt x="610" y="324"/>
                    <a:pt x="611" y="324"/>
                    <a:pt x="611" y="324"/>
                  </a:cubicBezTo>
                  <a:cubicBezTo>
                    <a:pt x="612" y="324"/>
                    <a:pt x="612" y="323"/>
                    <a:pt x="612" y="322"/>
                  </a:cubicBezTo>
                  <a:cubicBezTo>
                    <a:pt x="614" y="322"/>
                    <a:pt x="613" y="323"/>
                    <a:pt x="614" y="323"/>
                  </a:cubicBezTo>
                  <a:cubicBezTo>
                    <a:pt x="615" y="324"/>
                    <a:pt x="616" y="323"/>
                    <a:pt x="616" y="322"/>
                  </a:cubicBezTo>
                  <a:cubicBezTo>
                    <a:pt x="616" y="322"/>
                    <a:pt x="617" y="322"/>
                    <a:pt x="617" y="322"/>
                  </a:cubicBezTo>
                  <a:cubicBezTo>
                    <a:pt x="618" y="322"/>
                    <a:pt x="620" y="321"/>
                    <a:pt x="620" y="322"/>
                  </a:cubicBezTo>
                  <a:cubicBezTo>
                    <a:pt x="619" y="323"/>
                    <a:pt x="620" y="323"/>
                    <a:pt x="620" y="323"/>
                  </a:cubicBezTo>
                  <a:cubicBezTo>
                    <a:pt x="620" y="323"/>
                    <a:pt x="621" y="323"/>
                    <a:pt x="622" y="323"/>
                  </a:cubicBezTo>
                  <a:cubicBezTo>
                    <a:pt x="623" y="323"/>
                    <a:pt x="624" y="323"/>
                    <a:pt x="626" y="323"/>
                  </a:cubicBezTo>
                  <a:cubicBezTo>
                    <a:pt x="626" y="323"/>
                    <a:pt x="626" y="323"/>
                    <a:pt x="626" y="323"/>
                  </a:cubicBezTo>
                  <a:cubicBezTo>
                    <a:pt x="626" y="322"/>
                    <a:pt x="627" y="321"/>
                    <a:pt x="627" y="321"/>
                  </a:cubicBezTo>
                  <a:cubicBezTo>
                    <a:pt x="627" y="321"/>
                    <a:pt x="628" y="321"/>
                    <a:pt x="628" y="320"/>
                  </a:cubicBezTo>
                  <a:cubicBezTo>
                    <a:pt x="628" y="320"/>
                    <a:pt x="628" y="320"/>
                    <a:pt x="627" y="320"/>
                  </a:cubicBezTo>
                  <a:cubicBezTo>
                    <a:pt x="626" y="320"/>
                    <a:pt x="626" y="321"/>
                    <a:pt x="625" y="321"/>
                  </a:cubicBezTo>
                  <a:cubicBezTo>
                    <a:pt x="625" y="321"/>
                    <a:pt x="624" y="321"/>
                    <a:pt x="624" y="322"/>
                  </a:cubicBezTo>
                  <a:cubicBezTo>
                    <a:pt x="623" y="322"/>
                    <a:pt x="622" y="321"/>
                    <a:pt x="623" y="321"/>
                  </a:cubicBezTo>
                  <a:cubicBezTo>
                    <a:pt x="623" y="320"/>
                    <a:pt x="623" y="320"/>
                    <a:pt x="624" y="320"/>
                  </a:cubicBezTo>
                  <a:cubicBezTo>
                    <a:pt x="624" y="320"/>
                    <a:pt x="625" y="319"/>
                    <a:pt x="625" y="319"/>
                  </a:cubicBezTo>
                  <a:cubicBezTo>
                    <a:pt x="625" y="319"/>
                    <a:pt x="626" y="318"/>
                    <a:pt x="626" y="318"/>
                  </a:cubicBezTo>
                  <a:cubicBezTo>
                    <a:pt x="627" y="318"/>
                    <a:pt x="627" y="318"/>
                    <a:pt x="628" y="317"/>
                  </a:cubicBezTo>
                  <a:cubicBezTo>
                    <a:pt x="628" y="315"/>
                    <a:pt x="630" y="315"/>
                    <a:pt x="631" y="314"/>
                  </a:cubicBezTo>
                  <a:cubicBezTo>
                    <a:pt x="631" y="314"/>
                    <a:pt x="631" y="314"/>
                    <a:pt x="631" y="314"/>
                  </a:cubicBezTo>
                  <a:cubicBezTo>
                    <a:pt x="631" y="314"/>
                    <a:pt x="631" y="314"/>
                    <a:pt x="631" y="314"/>
                  </a:cubicBezTo>
                  <a:close/>
                  <a:moveTo>
                    <a:pt x="355" y="201"/>
                  </a:moveTo>
                  <a:cubicBezTo>
                    <a:pt x="355" y="201"/>
                    <a:pt x="355" y="201"/>
                    <a:pt x="355" y="201"/>
                  </a:cubicBezTo>
                  <a:cubicBezTo>
                    <a:pt x="355" y="201"/>
                    <a:pt x="355" y="201"/>
                    <a:pt x="356" y="201"/>
                  </a:cubicBezTo>
                  <a:cubicBezTo>
                    <a:pt x="356" y="201"/>
                    <a:pt x="356" y="201"/>
                    <a:pt x="356" y="201"/>
                  </a:cubicBezTo>
                  <a:cubicBezTo>
                    <a:pt x="356" y="201"/>
                    <a:pt x="356" y="201"/>
                    <a:pt x="356" y="201"/>
                  </a:cubicBezTo>
                  <a:cubicBezTo>
                    <a:pt x="356" y="202"/>
                    <a:pt x="357" y="202"/>
                    <a:pt x="357" y="201"/>
                  </a:cubicBezTo>
                  <a:cubicBezTo>
                    <a:pt x="357" y="201"/>
                    <a:pt x="357" y="201"/>
                    <a:pt x="357" y="201"/>
                  </a:cubicBezTo>
                  <a:cubicBezTo>
                    <a:pt x="357" y="201"/>
                    <a:pt x="357" y="201"/>
                    <a:pt x="357" y="200"/>
                  </a:cubicBezTo>
                  <a:cubicBezTo>
                    <a:pt x="356" y="200"/>
                    <a:pt x="356" y="200"/>
                    <a:pt x="356" y="200"/>
                  </a:cubicBezTo>
                  <a:cubicBezTo>
                    <a:pt x="356" y="200"/>
                    <a:pt x="356" y="200"/>
                    <a:pt x="356" y="200"/>
                  </a:cubicBezTo>
                  <a:cubicBezTo>
                    <a:pt x="356" y="199"/>
                    <a:pt x="356" y="199"/>
                    <a:pt x="355" y="199"/>
                  </a:cubicBezTo>
                  <a:cubicBezTo>
                    <a:pt x="354" y="199"/>
                    <a:pt x="354" y="200"/>
                    <a:pt x="354" y="201"/>
                  </a:cubicBezTo>
                  <a:cubicBezTo>
                    <a:pt x="354" y="201"/>
                    <a:pt x="355" y="201"/>
                    <a:pt x="355" y="201"/>
                  </a:cubicBezTo>
                  <a:close/>
                  <a:moveTo>
                    <a:pt x="330" y="236"/>
                  </a:moveTo>
                  <a:cubicBezTo>
                    <a:pt x="330" y="236"/>
                    <a:pt x="330" y="236"/>
                    <a:pt x="329" y="236"/>
                  </a:cubicBezTo>
                  <a:cubicBezTo>
                    <a:pt x="329" y="236"/>
                    <a:pt x="329" y="236"/>
                    <a:pt x="329" y="237"/>
                  </a:cubicBezTo>
                  <a:cubicBezTo>
                    <a:pt x="329" y="237"/>
                    <a:pt x="329" y="237"/>
                    <a:pt x="329" y="238"/>
                  </a:cubicBezTo>
                  <a:cubicBezTo>
                    <a:pt x="329" y="238"/>
                    <a:pt x="329" y="238"/>
                    <a:pt x="329" y="238"/>
                  </a:cubicBezTo>
                  <a:cubicBezTo>
                    <a:pt x="330" y="238"/>
                    <a:pt x="330" y="238"/>
                    <a:pt x="330" y="238"/>
                  </a:cubicBezTo>
                  <a:cubicBezTo>
                    <a:pt x="331" y="238"/>
                    <a:pt x="331" y="238"/>
                    <a:pt x="331" y="238"/>
                  </a:cubicBezTo>
                  <a:cubicBezTo>
                    <a:pt x="331" y="237"/>
                    <a:pt x="331" y="237"/>
                    <a:pt x="330" y="237"/>
                  </a:cubicBezTo>
                  <a:cubicBezTo>
                    <a:pt x="330" y="237"/>
                    <a:pt x="330" y="237"/>
                    <a:pt x="330" y="237"/>
                  </a:cubicBezTo>
                  <a:cubicBezTo>
                    <a:pt x="330" y="237"/>
                    <a:pt x="330" y="237"/>
                    <a:pt x="330" y="236"/>
                  </a:cubicBezTo>
                  <a:cubicBezTo>
                    <a:pt x="330" y="236"/>
                    <a:pt x="330" y="236"/>
                    <a:pt x="330" y="236"/>
                  </a:cubicBezTo>
                  <a:close/>
                  <a:moveTo>
                    <a:pt x="359" y="234"/>
                  </a:moveTo>
                  <a:cubicBezTo>
                    <a:pt x="359" y="234"/>
                    <a:pt x="359" y="234"/>
                    <a:pt x="359" y="234"/>
                  </a:cubicBezTo>
                  <a:cubicBezTo>
                    <a:pt x="359" y="235"/>
                    <a:pt x="359" y="235"/>
                    <a:pt x="359" y="235"/>
                  </a:cubicBezTo>
                  <a:cubicBezTo>
                    <a:pt x="359" y="235"/>
                    <a:pt x="359" y="235"/>
                    <a:pt x="360" y="235"/>
                  </a:cubicBezTo>
                  <a:cubicBezTo>
                    <a:pt x="360" y="235"/>
                    <a:pt x="360" y="235"/>
                    <a:pt x="360" y="235"/>
                  </a:cubicBezTo>
                  <a:cubicBezTo>
                    <a:pt x="360" y="235"/>
                    <a:pt x="361" y="234"/>
                    <a:pt x="361" y="234"/>
                  </a:cubicBezTo>
                  <a:cubicBezTo>
                    <a:pt x="361" y="234"/>
                    <a:pt x="361" y="234"/>
                    <a:pt x="361" y="234"/>
                  </a:cubicBezTo>
                  <a:cubicBezTo>
                    <a:pt x="361" y="234"/>
                    <a:pt x="361" y="234"/>
                    <a:pt x="361" y="234"/>
                  </a:cubicBezTo>
                  <a:cubicBezTo>
                    <a:pt x="361" y="233"/>
                    <a:pt x="361" y="233"/>
                    <a:pt x="361" y="233"/>
                  </a:cubicBezTo>
                  <a:cubicBezTo>
                    <a:pt x="361" y="233"/>
                    <a:pt x="361" y="233"/>
                    <a:pt x="361" y="233"/>
                  </a:cubicBezTo>
                  <a:cubicBezTo>
                    <a:pt x="361" y="233"/>
                    <a:pt x="361" y="233"/>
                    <a:pt x="361" y="233"/>
                  </a:cubicBezTo>
                  <a:cubicBezTo>
                    <a:pt x="361" y="232"/>
                    <a:pt x="361" y="232"/>
                    <a:pt x="361" y="232"/>
                  </a:cubicBezTo>
                  <a:cubicBezTo>
                    <a:pt x="361" y="232"/>
                    <a:pt x="361" y="232"/>
                    <a:pt x="361" y="232"/>
                  </a:cubicBezTo>
                  <a:cubicBezTo>
                    <a:pt x="361" y="232"/>
                    <a:pt x="360" y="232"/>
                    <a:pt x="360" y="232"/>
                  </a:cubicBezTo>
                  <a:cubicBezTo>
                    <a:pt x="359" y="232"/>
                    <a:pt x="359" y="232"/>
                    <a:pt x="359" y="232"/>
                  </a:cubicBezTo>
                  <a:cubicBezTo>
                    <a:pt x="359" y="232"/>
                    <a:pt x="359" y="232"/>
                    <a:pt x="359" y="232"/>
                  </a:cubicBezTo>
                  <a:cubicBezTo>
                    <a:pt x="359" y="232"/>
                    <a:pt x="359" y="232"/>
                    <a:pt x="359" y="233"/>
                  </a:cubicBezTo>
                  <a:cubicBezTo>
                    <a:pt x="358" y="233"/>
                    <a:pt x="358" y="233"/>
                    <a:pt x="358" y="233"/>
                  </a:cubicBezTo>
                  <a:cubicBezTo>
                    <a:pt x="358" y="233"/>
                    <a:pt x="358" y="233"/>
                    <a:pt x="358" y="233"/>
                  </a:cubicBezTo>
                  <a:cubicBezTo>
                    <a:pt x="358" y="233"/>
                    <a:pt x="358" y="234"/>
                    <a:pt x="358" y="234"/>
                  </a:cubicBezTo>
                  <a:cubicBezTo>
                    <a:pt x="359" y="234"/>
                    <a:pt x="359" y="234"/>
                    <a:pt x="359" y="234"/>
                  </a:cubicBezTo>
                  <a:close/>
                  <a:moveTo>
                    <a:pt x="337" y="241"/>
                  </a:moveTo>
                  <a:cubicBezTo>
                    <a:pt x="337" y="242"/>
                    <a:pt x="338" y="241"/>
                    <a:pt x="338" y="241"/>
                  </a:cubicBezTo>
                  <a:cubicBezTo>
                    <a:pt x="337" y="240"/>
                    <a:pt x="337" y="240"/>
                    <a:pt x="337" y="240"/>
                  </a:cubicBezTo>
                  <a:cubicBezTo>
                    <a:pt x="337" y="240"/>
                    <a:pt x="337" y="239"/>
                    <a:pt x="337" y="239"/>
                  </a:cubicBezTo>
                  <a:cubicBezTo>
                    <a:pt x="336" y="238"/>
                    <a:pt x="336" y="239"/>
                    <a:pt x="336" y="239"/>
                  </a:cubicBezTo>
                  <a:cubicBezTo>
                    <a:pt x="336" y="239"/>
                    <a:pt x="335" y="239"/>
                    <a:pt x="335" y="239"/>
                  </a:cubicBezTo>
                  <a:cubicBezTo>
                    <a:pt x="335" y="239"/>
                    <a:pt x="335" y="240"/>
                    <a:pt x="335" y="240"/>
                  </a:cubicBezTo>
                  <a:cubicBezTo>
                    <a:pt x="336" y="240"/>
                    <a:pt x="336" y="241"/>
                    <a:pt x="337" y="241"/>
                  </a:cubicBezTo>
                  <a:close/>
                  <a:moveTo>
                    <a:pt x="327" y="208"/>
                  </a:moveTo>
                  <a:cubicBezTo>
                    <a:pt x="327" y="209"/>
                    <a:pt x="327" y="209"/>
                    <a:pt x="327" y="209"/>
                  </a:cubicBezTo>
                  <a:cubicBezTo>
                    <a:pt x="327" y="209"/>
                    <a:pt x="328" y="209"/>
                    <a:pt x="328" y="209"/>
                  </a:cubicBezTo>
                  <a:cubicBezTo>
                    <a:pt x="328" y="209"/>
                    <a:pt x="328" y="209"/>
                    <a:pt x="329" y="209"/>
                  </a:cubicBezTo>
                  <a:cubicBezTo>
                    <a:pt x="329" y="209"/>
                    <a:pt x="329" y="209"/>
                    <a:pt x="329" y="209"/>
                  </a:cubicBezTo>
                  <a:cubicBezTo>
                    <a:pt x="329" y="209"/>
                    <a:pt x="329" y="209"/>
                    <a:pt x="329" y="209"/>
                  </a:cubicBezTo>
                  <a:cubicBezTo>
                    <a:pt x="330" y="209"/>
                    <a:pt x="331" y="208"/>
                    <a:pt x="332" y="207"/>
                  </a:cubicBezTo>
                  <a:cubicBezTo>
                    <a:pt x="332" y="207"/>
                    <a:pt x="332" y="207"/>
                    <a:pt x="332" y="207"/>
                  </a:cubicBezTo>
                  <a:cubicBezTo>
                    <a:pt x="331" y="207"/>
                    <a:pt x="331" y="207"/>
                    <a:pt x="331" y="207"/>
                  </a:cubicBezTo>
                  <a:cubicBezTo>
                    <a:pt x="330" y="207"/>
                    <a:pt x="330" y="207"/>
                    <a:pt x="330" y="207"/>
                  </a:cubicBezTo>
                  <a:cubicBezTo>
                    <a:pt x="330" y="207"/>
                    <a:pt x="330" y="207"/>
                    <a:pt x="329" y="207"/>
                  </a:cubicBezTo>
                  <a:cubicBezTo>
                    <a:pt x="329" y="206"/>
                    <a:pt x="329" y="207"/>
                    <a:pt x="329" y="207"/>
                  </a:cubicBezTo>
                  <a:cubicBezTo>
                    <a:pt x="328" y="207"/>
                    <a:pt x="328" y="207"/>
                    <a:pt x="328" y="207"/>
                  </a:cubicBezTo>
                  <a:cubicBezTo>
                    <a:pt x="328" y="207"/>
                    <a:pt x="328" y="207"/>
                    <a:pt x="328" y="207"/>
                  </a:cubicBezTo>
                  <a:cubicBezTo>
                    <a:pt x="327" y="207"/>
                    <a:pt x="327" y="207"/>
                    <a:pt x="326" y="207"/>
                  </a:cubicBezTo>
                  <a:cubicBezTo>
                    <a:pt x="326" y="207"/>
                    <a:pt x="326" y="207"/>
                    <a:pt x="326" y="207"/>
                  </a:cubicBezTo>
                  <a:cubicBezTo>
                    <a:pt x="326" y="208"/>
                    <a:pt x="326" y="208"/>
                    <a:pt x="326" y="208"/>
                  </a:cubicBezTo>
                  <a:cubicBezTo>
                    <a:pt x="326" y="208"/>
                    <a:pt x="327" y="208"/>
                    <a:pt x="327" y="208"/>
                  </a:cubicBezTo>
                  <a:close/>
                  <a:moveTo>
                    <a:pt x="318" y="231"/>
                  </a:moveTo>
                  <a:cubicBezTo>
                    <a:pt x="318" y="231"/>
                    <a:pt x="318" y="231"/>
                    <a:pt x="318" y="231"/>
                  </a:cubicBezTo>
                  <a:cubicBezTo>
                    <a:pt x="319" y="232"/>
                    <a:pt x="319" y="232"/>
                    <a:pt x="319" y="232"/>
                  </a:cubicBezTo>
                  <a:cubicBezTo>
                    <a:pt x="320" y="232"/>
                    <a:pt x="320" y="232"/>
                    <a:pt x="320" y="232"/>
                  </a:cubicBezTo>
                  <a:cubicBezTo>
                    <a:pt x="321" y="232"/>
                    <a:pt x="321" y="231"/>
                    <a:pt x="320" y="231"/>
                  </a:cubicBezTo>
                  <a:cubicBezTo>
                    <a:pt x="320" y="231"/>
                    <a:pt x="320" y="231"/>
                    <a:pt x="320" y="231"/>
                  </a:cubicBezTo>
                  <a:cubicBezTo>
                    <a:pt x="320" y="231"/>
                    <a:pt x="320" y="231"/>
                    <a:pt x="319" y="231"/>
                  </a:cubicBezTo>
                  <a:cubicBezTo>
                    <a:pt x="319" y="230"/>
                    <a:pt x="319" y="230"/>
                    <a:pt x="319" y="230"/>
                  </a:cubicBezTo>
                  <a:cubicBezTo>
                    <a:pt x="318" y="231"/>
                    <a:pt x="318" y="231"/>
                    <a:pt x="318" y="231"/>
                  </a:cubicBezTo>
                  <a:close/>
                  <a:moveTo>
                    <a:pt x="360" y="212"/>
                  </a:moveTo>
                  <a:cubicBezTo>
                    <a:pt x="360" y="212"/>
                    <a:pt x="360" y="212"/>
                    <a:pt x="360" y="213"/>
                  </a:cubicBezTo>
                  <a:cubicBezTo>
                    <a:pt x="360" y="213"/>
                    <a:pt x="360" y="213"/>
                    <a:pt x="361" y="213"/>
                  </a:cubicBezTo>
                  <a:cubicBezTo>
                    <a:pt x="361" y="213"/>
                    <a:pt x="361" y="213"/>
                    <a:pt x="361" y="213"/>
                  </a:cubicBezTo>
                  <a:cubicBezTo>
                    <a:pt x="361" y="213"/>
                    <a:pt x="361" y="214"/>
                    <a:pt x="361" y="214"/>
                  </a:cubicBezTo>
                  <a:cubicBezTo>
                    <a:pt x="361" y="214"/>
                    <a:pt x="361" y="214"/>
                    <a:pt x="361" y="214"/>
                  </a:cubicBezTo>
                  <a:cubicBezTo>
                    <a:pt x="362" y="214"/>
                    <a:pt x="362" y="214"/>
                    <a:pt x="363" y="214"/>
                  </a:cubicBezTo>
                  <a:cubicBezTo>
                    <a:pt x="363" y="214"/>
                    <a:pt x="363" y="213"/>
                    <a:pt x="363" y="212"/>
                  </a:cubicBezTo>
                  <a:cubicBezTo>
                    <a:pt x="363" y="212"/>
                    <a:pt x="363" y="212"/>
                    <a:pt x="363" y="212"/>
                  </a:cubicBezTo>
                  <a:cubicBezTo>
                    <a:pt x="363" y="212"/>
                    <a:pt x="363" y="212"/>
                    <a:pt x="363" y="211"/>
                  </a:cubicBezTo>
                  <a:cubicBezTo>
                    <a:pt x="363" y="211"/>
                    <a:pt x="363" y="211"/>
                    <a:pt x="363" y="211"/>
                  </a:cubicBezTo>
                  <a:cubicBezTo>
                    <a:pt x="363" y="211"/>
                    <a:pt x="362" y="211"/>
                    <a:pt x="362" y="211"/>
                  </a:cubicBezTo>
                  <a:cubicBezTo>
                    <a:pt x="361" y="211"/>
                    <a:pt x="361" y="211"/>
                    <a:pt x="361" y="211"/>
                  </a:cubicBezTo>
                  <a:cubicBezTo>
                    <a:pt x="361" y="212"/>
                    <a:pt x="361" y="212"/>
                    <a:pt x="360" y="212"/>
                  </a:cubicBezTo>
                  <a:close/>
                  <a:moveTo>
                    <a:pt x="386" y="228"/>
                  </a:moveTo>
                  <a:cubicBezTo>
                    <a:pt x="386" y="228"/>
                    <a:pt x="386" y="228"/>
                    <a:pt x="386" y="228"/>
                  </a:cubicBezTo>
                  <a:cubicBezTo>
                    <a:pt x="386" y="228"/>
                    <a:pt x="385" y="228"/>
                    <a:pt x="385" y="228"/>
                  </a:cubicBezTo>
                  <a:cubicBezTo>
                    <a:pt x="385" y="229"/>
                    <a:pt x="385" y="230"/>
                    <a:pt x="385" y="230"/>
                  </a:cubicBezTo>
                  <a:cubicBezTo>
                    <a:pt x="385" y="231"/>
                    <a:pt x="385" y="231"/>
                    <a:pt x="385" y="231"/>
                  </a:cubicBezTo>
                  <a:cubicBezTo>
                    <a:pt x="386" y="231"/>
                    <a:pt x="386" y="231"/>
                    <a:pt x="386" y="232"/>
                  </a:cubicBezTo>
                  <a:cubicBezTo>
                    <a:pt x="387" y="232"/>
                    <a:pt x="387" y="232"/>
                    <a:pt x="387" y="231"/>
                  </a:cubicBezTo>
                  <a:cubicBezTo>
                    <a:pt x="387" y="231"/>
                    <a:pt x="388" y="230"/>
                    <a:pt x="388" y="230"/>
                  </a:cubicBezTo>
                  <a:cubicBezTo>
                    <a:pt x="389" y="229"/>
                    <a:pt x="389" y="228"/>
                    <a:pt x="390" y="227"/>
                  </a:cubicBezTo>
                  <a:cubicBezTo>
                    <a:pt x="390" y="227"/>
                    <a:pt x="389" y="226"/>
                    <a:pt x="389" y="227"/>
                  </a:cubicBezTo>
                  <a:cubicBezTo>
                    <a:pt x="389" y="227"/>
                    <a:pt x="389" y="227"/>
                    <a:pt x="389" y="226"/>
                  </a:cubicBezTo>
                  <a:cubicBezTo>
                    <a:pt x="389" y="226"/>
                    <a:pt x="389" y="226"/>
                    <a:pt x="389" y="226"/>
                  </a:cubicBezTo>
                  <a:cubicBezTo>
                    <a:pt x="389" y="226"/>
                    <a:pt x="389" y="226"/>
                    <a:pt x="388" y="226"/>
                  </a:cubicBezTo>
                  <a:cubicBezTo>
                    <a:pt x="388" y="225"/>
                    <a:pt x="388" y="225"/>
                    <a:pt x="388" y="224"/>
                  </a:cubicBezTo>
                  <a:cubicBezTo>
                    <a:pt x="387" y="224"/>
                    <a:pt x="387" y="223"/>
                    <a:pt x="387" y="222"/>
                  </a:cubicBezTo>
                  <a:cubicBezTo>
                    <a:pt x="387" y="222"/>
                    <a:pt x="386" y="222"/>
                    <a:pt x="386" y="222"/>
                  </a:cubicBezTo>
                  <a:cubicBezTo>
                    <a:pt x="386" y="222"/>
                    <a:pt x="386" y="222"/>
                    <a:pt x="386" y="222"/>
                  </a:cubicBezTo>
                  <a:cubicBezTo>
                    <a:pt x="386" y="222"/>
                    <a:pt x="386" y="222"/>
                    <a:pt x="386" y="222"/>
                  </a:cubicBezTo>
                  <a:cubicBezTo>
                    <a:pt x="384" y="221"/>
                    <a:pt x="383" y="220"/>
                    <a:pt x="382" y="219"/>
                  </a:cubicBezTo>
                  <a:cubicBezTo>
                    <a:pt x="381" y="218"/>
                    <a:pt x="380" y="218"/>
                    <a:pt x="379" y="218"/>
                  </a:cubicBezTo>
                  <a:cubicBezTo>
                    <a:pt x="378" y="217"/>
                    <a:pt x="376" y="217"/>
                    <a:pt x="375" y="216"/>
                  </a:cubicBezTo>
                  <a:cubicBezTo>
                    <a:pt x="375" y="216"/>
                    <a:pt x="376" y="216"/>
                    <a:pt x="375" y="215"/>
                  </a:cubicBezTo>
                  <a:cubicBezTo>
                    <a:pt x="375" y="215"/>
                    <a:pt x="373" y="215"/>
                    <a:pt x="373" y="215"/>
                  </a:cubicBezTo>
                  <a:cubicBezTo>
                    <a:pt x="373" y="215"/>
                    <a:pt x="373" y="215"/>
                    <a:pt x="373" y="215"/>
                  </a:cubicBezTo>
                  <a:cubicBezTo>
                    <a:pt x="372" y="215"/>
                    <a:pt x="371" y="214"/>
                    <a:pt x="370" y="214"/>
                  </a:cubicBezTo>
                  <a:cubicBezTo>
                    <a:pt x="370" y="214"/>
                    <a:pt x="370" y="213"/>
                    <a:pt x="370" y="213"/>
                  </a:cubicBezTo>
                  <a:cubicBezTo>
                    <a:pt x="369" y="213"/>
                    <a:pt x="369" y="213"/>
                    <a:pt x="369" y="213"/>
                  </a:cubicBezTo>
                  <a:cubicBezTo>
                    <a:pt x="368" y="213"/>
                    <a:pt x="368" y="214"/>
                    <a:pt x="368" y="214"/>
                  </a:cubicBezTo>
                  <a:cubicBezTo>
                    <a:pt x="368" y="214"/>
                    <a:pt x="368" y="214"/>
                    <a:pt x="369" y="214"/>
                  </a:cubicBezTo>
                  <a:cubicBezTo>
                    <a:pt x="369" y="214"/>
                    <a:pt x="370" y="215"/>
                    <a:pt x="371" y="215"/>
                  </a:cubicBezTo>
                  <a:cubicBezTo>
                    <a:pt x="370" y="215"/>
                    <a:pt x="370" y="216"/>
                    <a:pt x="371" y="216"/>
                  </a:cubicBezTo>
                  <a:cubicBezTo>
                    <a:pt x="371" y="216"/>
                    <a:pt x="372" y="216"/>
                    <a:pt x="372" y="216"/>
                  </a:cubicBezTo>
                  <a:cubicBezTo>
                    <a:pt x="373" y="216"/>
                    <a:pt x="373" y="216"/>
                    <a:pt x="374" y="216"/>
                  </a:cubicBezTo>
                  <a:cubicBezTo>
                    <a:pt x="374" y="216"/>
                    <a:pt x="374" y="216"/>
                    <a:pt x="374" y="216"/>
                  </a:cubicBezTo>
                  <a:cubicBezTo>
                    <a:pt x="374" y="216"/>
                    <a:pt x="374" y="216"/>
                    <a:pt x="374" y="217"/>
                  </a:cubicBezTo>
                  <a:cubicBezTo>
                    <a:pt x="374" y="217"/>
                    <a:pt x="374" y="217"/>
                    <a:pt x="375" y="217"/>
                  </a:cubicBezTo>
                  <a:cubicBezTo>
                    <a:pt x="375" y="217"/>
                    <a:pt x="375" y="217"/>
                    <a:pt x="375" y="217"/>
                  </a:cubicBezTo>
                  <a:cubicBezTo>
                    <a:pt x="375" y="217"/>
                    <a:pt x="375" y="218"/>
                    <a:pt x="375" y="218"/>
                  </a:cubicBezTo>
                  <a:cubicBezTo>
                    <a:pt x="376" y="218"/>
                    <a:pt x="377" y="219"/>
                    <a:pt x="378" y="219"/>
                  </a:cubicBezTo>
                  <a:cubicBezTo>
                    <a:pt x="379" y="219"/>
                    <a:pt x="380" y="219"/>
                    <a:pt x="381" y="220"/>
                  </a:cubicBezTo>
                  <a:cubicBezTo>
                    <a:pt x="382" y="220"/>
                    <a:pt x="383" y="221"/>
                    <a:pt x="383" y="222"/>
                  </a:cubicBezTo>
                  <a:cubicBezTo>
                    <a:pt x="384" y="222"/>
                    <a:pt x="384" y="222"/>
                    <a:pt x="385" y="223"/>
                  </a:cubicBezTo>
                  <a:cubicBezTo>
                    <a:pt x="385" y="223"/>
                    <a:pt x="385" y="223"/>
                    <a:pt x="385" y="223"/>
                  </a:cubicBezTo>
                  <a:cubicBezTo>
                    <a:pt x="385" y="223"/>
                    <a:pt x="385" y="223"/>
                    <a:pt x="385" y="223"/>
                  </a:cubicBezTo>
                  <a:cubicBezTo>
                    <a:pt x="385" y="223"/>
                    <a:pt x="385" y="223"/>
                    <a:pt x="385" y="223"/>
                  </a:cubicBezTo>
                  <a:cubicBezTo>
                    <a:pt x="385" y="223"/>
                    <a:pt x="385" y="223"/>
                    <a:pt x="385" y="224"/>
                  </a:cubicBezTo>
                  <a:cubicBezTo>
                    <a:pt x="385" y="224"/>
                    <a:pt x="385" y="224"/>
                    <a:pt x="385" y="224"/>
                  </a:cubicBezTo>
                  <a:cubicBezTo>
                    <a:pt x="385" y="224"/>
                    <a:pt x="385" y="224"/>
                    <a:pt x="385" y="224"/>
                  </a:cubicBezTo>
                  <a:cubicBezTo>
                    <a:pt x="385" y="224"/>
                    <a:pt x="385" y="225"/>
                    <a:pt x="386" y="225"/>
                  </a:cubicBezTo>
                  <a:cubicBezTo>
                    <a:pt x="386" y="225"/>
                    <a:pt x="386" y="225"/>
                    <a:pt x="386" y="225"/>
                  </a:cubicBezTo>
                  <a:cubicBezTo>
                    <a:pt x="386" y="225"/>
                    <a:pt x="386" y="225"/>
                    <a:pt x="386" y="225"/>
                  </a:cubicBezTo>
                  <a:cubicBezTo>
                    <a:pt x="386" y="225"/>
                    <a:pt x="386" y="225"/>
                    <a:pt x="386" y="225"/>
                  </a:cubicBezTo>
                  <a:cubicBezTo>
                    <a:pt x="386" y="225"/>
                    <a:pt x="386" y="225"/>
                    <a:pt x="386" y="225"/>
                  </a:cubicBezTo>
                  <a:cubicBezTo>
                    <a:pt x="386" y="226"/>
                    <a:pt x="386" y="226"/>
                    <a:pt x="386" y="226"/>
                  </a:cubicBezTo>
                  <a:cubicBezTo>
                    <a:pt x="386" y="226"/>
                    <a:pt x="386" y="226"/>
                    <a:pt x="386" y="226"/>
                  </a:cubicBezTo>
                  <a:cubicBezTo>
                    <a:pt x="386" y="226"/>
                    <a:pt x="386" y="227"/>
                    <a:pt x="386" y="227"/>
                  </a:cubicBezTo>
                  <a:cubicBezTo>
                    <a:pt x="386" y="227"/>
                    <a:pt x="386" y="227"/>
                    <a:pt x="386" y="227"/>
                  </a:cubicBezTo>
                  <a:cubicBezTo>
                    <a:pt x="386" y="228"/>
                    <a:pt x="386" y="228"/>
                    <a:pt x="386" y="228"/>
                  </a:cubicBezTo>
                  <a:cubicBezTo>
                    <a:pt x="386" y="228"/>
                    <a:pt x="386" y="228"/>
                    <a:pt x="386" y="228"/>
                  </a:cubicBezTo>
                  <a:close/>
                  <a:moveTo>
                    <a:pt x="292" y="269"/>
                  </a:moveTo>
                  <a:cubicBezTo>
                    <a:pt x="292" y="269"/>
                    <a:pt x="293" y="269"/>
                    <a:pt x="293" y="269"/>
                  </a:cubicBezTo>
                  <a:cubicBezTo>
                    <a:pt x="293" y="268"/>
                    <a:pt x="293" y="268"/>
                    <a:pt x="293" y="268"/>
                  </a:cubicBezTo>
                  <a:cubicBezTo>
                    <a:pt x="293" y="268"/>
                    <a:pt x="293" y="268"/>
                    <a:pt x="293" y="267"/>
                  </a:cubicBezTo>
                  <a:cubicBezTo>
                    <a:pt x="292" y="267"/>
                    <a:pt x="292" y="267"/>
                    <a:pt x="292" y="268"/>
                  </a:cubicBezTo>
                  <a:cubicBezTo>
                    <a:pt x="292" y="268"/>
                    <a:pt x="292" y="268"/>
                    <a:pt x="292" y="268"/>
                  </a:cubicBezTo>
                  <a:cubicBezTo>
                    <a:pt x="292" y="268"/>
                    <a:pt x="292" y="268"/>
                    <a:pt x="292" y="269"/>
                  </a:cubicBezTo>
                  <a:cubicBezTo>
                    <a:pt x="291" y="269"/>
                    <a:pt x="292" y="270"/>
                    <a:pt x="292" y="269"/>
                  </a:cubicBezTo>
                  <a:close/>
                  <a:moveTo>
                    <a:pt x="295" y="262"/>
                  </a:moveTo>
                  <a:cubicBezTo>
                    <a:pt x="295" y="262"/>
                    <a:pt x="295" y="262"/>
                    <a:pt x="295" y="262"/>
                  </a:cubicBezTo>
                  <a:cubicBezTo>
                    <a:pt x="295" y="263"/>
                    <a:pt x="296" y="263"/>
                    <a:pt x="296" y="262"/>
                  </a:cubicBezTo>
                  <a:cubicBezTo>
                    <a:pt x="296" y="262"/>
                    <a:pt x="296" y="262"/>
                    <a:pt x="296" y="261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5" y="261"/>
                    <a:pt x="295" y="261"/>
                    <a:pt x="294" y="261"/>
                  </a:cubicBezTo>
                  <a:cubicBezTo>
                    <a:pt x="294" y="261"/>
                    <a:pt x="294" y="261"/>
                    <a:pt x="294" y="261"/>
                  </a:cubicBezTo>
                  <a:cubicBezTo>
                    <a:pt x="294" y="261"/>
                    <a:pt x="294" y="261"/>
                    <a:pt x="294" y="262"/>
                  </a:cubicBezTo>
                  <a:cubicBezTo>
                    <a:pt x="295" y="262"/>
                    <a:pt x="295" y="262"/>
                    <a:pt x="295" y="262"/>
                  </a:cubicBezTo>
                  <a:close/>
                  <a:moveTo>
                    <a:pt x="291" y="266"/>
                  </a:moveTo>
                  <a:cubicBezTo>
                    <a:pt x="290" y="266"/>
                    <a:pt x="290" y="267"/>
                    <a:pt x="291" y="267"/>
                  </a:cubicBezTo>
                  <a:cubicBezTo>
                    <a:pt x="292" y="267"/>
                    <a:pt x="292" y="266"/>
                    <a:pt x="291" y="266"/>
                  </a:cubicBezTo>
                  <a:close/>
                  <a:moveTo>
                    <a:pt x="294" y="266"/>
                  </a:moveTo>
                  <a:cubicBezTo>
                    <a:pt x="295" y="266"/>
                    <a:pt x="295" y="266"/>
                    <a:pt x="295" y="266"/>
                  </a:cubicBezTo>
                  <a:cubicBezTo>
                    <a:pt x="296" y="266"/>
                    <a:pt x="296" y="265"/>
                    <a:pt x="295" y="265"/>
                  </a:cubicBezTo>
                  <a:cubicBezTo>
                    <a:pt x="295" y="265"/>
                    <a:pt x="295" y="265"/>
                    <a:pt x="294" y="265"/>
                  </a:cubicBezTo>
                  <a:cubicBezTo>
                    <a:pt x="294" y="265"/>
                    <a:pt x="294" y="266"/>
                    <a:pt x="294" y="266"/>
                  </a:cubicBezTo>
                  <a:close/>
                  <a:moveTo>
                    <a:pt x="380" y="234"/>
                  </a:moveTo>
                  <a:cubicBezTo>
                    <a:pt x="380" y="234"/>
                    <a:pt x="380" y="234"/>
                    <a:pt x="380" y="234"/>
                  </a:cubicBezTo>
                  <a:cubicBezTo>
                    <a:pt x="381" y="233"/>
                    <a:pt x="382" y="233"/>
                    <a:pt x="382" y="232"/>
                  </a:cubicBezTo>
                  <a:cubicBezTo>
                    <a:pt x="383" y="232"/>
                    <a:pt x="383" y="230"/>
                    <a:pt x="383" y="230"/>
                  </a:cubicBezTo>
                  <a:cubicBezTo>
                    <a:pt x="382" y="229"/>
                    <a:pt x="382" y="229"/>
                    <a:pt x="382" y="228"/>
                  </a:cubicBezTo>
                  <a:cubicBezTo>
                    <a:pt x="382" y="228"/>
                    <a:pt x="382" y="227"/>
                    <a:pt x="382" y="227"/>
                  </a:cubicBezTo>
                  <a:cubicBezTo>
                    <a:pt x="381" y="227"/>
                    <a:pt x="380" y="227"/>
                    <a:pt x="379" y="227"/>
                  </a:cubicBezTo>
                  <a:cubicBezTo>
                    <a:pt x="379" y="227"/>
                    <a:pt x="379" y="228"/>
                    <a:pt x="379" y="228"/>
                  </a:cubicBezTo>
                  <a:cubicBezTo>
                    <a:pt x="378" y="228"/>
                    <a:pt x="378" y="228"/>
                    <a:pt x="377" y="227"/>
                  </a:cubicBezTo>
                  <a:cubicBezTo>
                    <a:pt x="377" y="227"/>
                    <a:pt x="376" y="227"/>
                    <a:pt x="376" y="227"/>
                  </a:cubicBezTo>
                  <a:cubicBezTo>
                    <a:pt x="375" y="227"/>
                    <a:pt x="374" y="227"/>
                    <a:pt x="374" y="228"/>
                  </a:cubicBezTo>
                  <a:cubicBezTo>
                    <a:pt x="374" y="228"/>
                    <a:pt x="374" y="229"/>
                    <a:pt x="374" y="229"/>
                  </a:cubicBezTo>
                  <a:cubicBezTo>
                    <a:pt x="374" y="230"/>
                    <a:pt x="374" y="230"/>
                    <a:pt x="375" y="231"/>
                  </a:cubicBezTo>
                  <a:cubicBezTo>
                    <a:pt x="375" y="231"/>
                    <a:pt x="374" y="232"/>
                    <a:pt x="375" y="232"/>
                  </a:cubicBezTo>
                  <a:cubicBezTo>
                    <a:pt x="376" y="233"/>
                    <a:pt x="375" y="233"/>
                    <a:pt x="375" y="233"/>
                  </a:cubicBezTo>
                  <a:cubicBezTo>
                    <a:pt x="374" y="234"/>
                    <a:pt x="373" y="233"/>
                    <a:pt x="373" y="234"/>
                  </a:cubicBezTo>
                  <a:cubicBezTo>
                    <a:pt x="371" y="234"/>
                    <a:pt x="371" y="235"/>
                    <a:pt x="369" y="236"/>
                  </a:cubicBezTo>
                  <a:cubicBezTo>
                    <a:pt x="369" y="236"/>
                    <a:pt x="369" y="236"/>
                    <a:pt x="369" y="236"/>
                  </a:cubicBezTo>
                  <a:cubicBezTo>
                    <a:pt x="368" y="237"/>
                    <a:pt x="368" y="237"/>
                    <a:pt x="368" y="237"/>
                  </a:cubicBezTo>
                  <a:cubicBezTo>
                    <a:pt x="368" y="238"/>
                    <a:pt x="368" y="238"/>
                    <a:pt x="367" y="238"/>
                  </a:cubicBezTo>
                  <a:cubicBezTo>
                    <a:pt x="367" y="239"/>
                    <a:pt x="367" y="239"/>
                    <a:pt x="366" y="239"/>
                  </a:cubicBezTo>
                  <a:cubicBezTo>
                    <a:pt x="366" y="239"/>
                    <a:pt x="365" y="239"/>
                    <a:pt x="365" y="239"/>
                  </a:cubicBezTo>
                  <a:cubicBezTo>
                    <a:pt x="364" y="239"/>
                    <a:pt x="363" y="239"/>
                    <a:pt x="363" y="238"/>
                  </a:cubicBezTo>
                  <a:cubicBezTo>
                    <a:pt x="363" y="238"/>
                    <a:pt x="363" y="238"/>
                    <a:pt x="362" y="238"/>
                  </a:cubicBezTo>
                  <a:cubicBezTo>
                    <a:pt x="362" y="238"/>
                    <a:pt x="361" y="238"/>
                    <a:pt x="361" y="238"/>
                  </a:cubicBezTo>
                  <a:cubicBezTo>
                    <a:pt x="361" y="239"/>
                    <a:pt x="361" y="240"/>
                    <a:pt x="359" y="240"/>
                  </a:cubicBezTo>
                  <a:cubicBezTo>
                    <a:pt x="359" y="240"/>
                    <a:pt x="359" y="239"/>
                    <a:pt x="359" y="239"/>
                  </a:cubicBezTo>
                  <a:cubicBezTo>
                    <a:pt x="359" y="238"/>
                    <a:pt x="358" y="238"/>
                    <a:pt x="358" y="238"/>
                  </a:cubicBezTo>
                  <a:cubicBezTo>
                    <a:pt x="358" y="238"/>
                    <a:pt x="358" y="237"/>
                    <a:pt x="359" y="237"/>
                  </a:cubicBezTo>
                  <a:cubicBezTo>
                    <a:pt x="359" y="236"/>
                    <a:pt x="359" y="236"/>
                    <a:pt x="359" y="236"/>
                  </a:cubicBezTo>
                  <a:cubicBezTo>
                    <a:pt x="358" y="235"/>
                    <a:pt x="358" y="235"/>
                    <a:pt x="357" y="235"/>
                  </a:cubicBezTo>
                  <a:cubicBezTo>
                    <a:pt x="356" y="236"/>
                    <a:pt x="357" y="236"/>
                    <a:pt x="356" y="237"/>
                  </a:cubicBezTo>
                  <a:cubicBezTo>
                    <a:pt x="356" y="237"/>
                    <a:pt x="356" y="238"/>
                    <a:pt x="356" y="238"/>
                  </a:cubicBezTo>
                  <a:cubicBezTo>
                    <a:pt x="356" y="238"/>
                    <a:pt x="356" y="238"/>
                    <a:pt x="355" y="238"/>
                  </a:cubicBezTo>
                  <a:cubicBezTo>
                    <a:pt x="355" y="238"/>
                    <a:pt x="355" y="238"/>
                    <a:pt x="354" y="238"/>
                  </a:cubicBezTo>
                  <a:cubicBezTo>
                    <a:pt x="353" y="238"/>
                    <a:pt x="353" y="238"/>
                    <a:pt x="353" y="238"/>
                  </a:cubicBezTo>
                  <a:cubicBezTo>
                    <a:pt x="352" y="238"/>
                    <a:pt x="352" y="239"/>
                    <a:pt x="351" y="239"/>
                  </a:cubicBezTo>
                  <a:cubicBezTo>
                    <a:pt x="350" y="239"/>
                    <a:pt x="349" y="239"/>
                    <a:pt x="348" y="238"/>
                  </a:cubicBezTo>
                  <a:cubicBezTo>
                    <a:pt x="348" y="238"/>
                    <a:pt x="348" y="238"/>
                    <a:pt x="348" y="238"/>
                  </a:cubicBezTo>
                  <a:cubicBezTo>
                    <a:pt x="348" y="238"/>
                    <a:pt x="347" y="238"/>
                    <a:pt x="347" y="238"/>
                  </a:cubicBezTo>
                  <a:cubicBezTo>
                    <a:pt x="347" y="238"/>
                    <a:pt x="346" y="238"/>
                    <a:pt x="346" y="238"/>
                  </a:cubicBezTo>
                  <a:cubicBezTo>
                    <a:pt x="345" y="238"/>
                    <a:pt x="345" y="238"/>
                    <a:pt x="344" y="239"/>
                  </a:cubicBezTo>
                  <a:cubicBezTo>
                    <a:pt x="343" y="239"/>
                    <a:pt x="343" y="238"/>
                    <a:pt x="343" y="238"/>
                  </a:cubicBezTo>
                  <a:cubicBezTo>
                    <a:pt x="343" y="238"/>
                    <a:pt x="342" y="238"/>
                    <a:pt x="342" y="238"/>
                  </a:cubicBezTo>
                  <a:cubicBezTo>
                    <a:pt x="342" y="238"/>
                    <a:pt x="342" y="238"/>
                    <a:pt x="341" y="239"/>
                  </a:cubicBezTo>
                  <a:cubicBezTo>
                    <a:pt x="341" y="239"/>
                    <a:pt x="341" y="240"/>
                    <a:pt x="341" y="240"/>
                  </a:cubicBezTo>
                  <a:cubicBezTo>
                    <a:pt x="341" y="241"/>
                    <a:pt x="341" y="241"/>
                    <a:pt x="342" y="241"/>
                  </a:cubicBezTo>
                  <a:cubicBezTo>
                    <a:pt x="342" y="242"/>
                    <a:pt x="343" y="242"/>
                    <a:pt x="343" y="242"/>
                  </a:cubicBezTo>
                  <a:cubicBezTo>
                    <a:pt x="343" y="242"/>
                    <a:pt x="344" y="242"/>
                    <a:pt x="344" y="242"/>
                  </a:cubicBezTo>
                  <a:cubicBezTo>
                    <a:pt x="344" y="241"/>
                    <a:pt x="346" y="242"/>
                    <a:pt x="346" y="243"/>
                  </a:cubicBezTo>
                  <a:cubicBezTo>
                    <a:pt x="346" y="243"/>
                    <a:pt x="346" y="243"/>
                    <a:pt x="347" y="244"/>
                  </a:cubicBezTo>
                  <a:cubicBezTo>
                    <a:pt x="347" y="244"/>
                    <a:pt x="347" y="245"/>
                    <a:pt x="348" y="245"/>
                  </a:cubicBezTo>
                  <a:cubicBezTo>
                    <a:pt x="348" y="245"/>
                    <a:pt x="349" y="245"/>
                    <a:pt x="349" y="245"/>
                  </a:cubicBezTo>
                  <a:cubicBezTo>
                    <a:pt x="349" y="244"/>
                    <a:pt x="349" y="244"/>
                    <a:pt x="350" y="244"/>
                  </a:cubicBezTo>
                  <a:cubicBezTo>
                    <a:pt x="350" y="244"/>
                    <a:pt x="352" y="244"/>
                    <a:pt x="352" y="244"/>
                  </a:cubicBezTo>
                  <a:cubicBezTo>
                    <a:pt x="352" y="244"/>
                    <a:pt x="352" y="244"/>
                    <a:pt x="352" y="244"/>
                  </a:cubicBezTo>
                  <a:cubicBezTo>
                    <a:pt x="353" y="245"/>
                    <a:pt x="353" y="245"/>
                    <a:pt x="353" y="246"/>
                  </a:cubicBezTo>
                  <a:cubicBezTo>
                    <a:pt x="353" y="246"/>
                    <a:pt x="353" y="246"/>
                    <a:pt x="353" y="246"/>
                  </a:cubicBezTo>
                  <a:cubicBezTo>
                    <a:pt x="354" y="246"/>
                    <a:pt x="354" y="246"/>
                    <a:pt x="355" y="246"/>
                  </a:cubicBezTo>
                  <a:cubicBezTo>
                    <a:pt x="355" y="247"/>
                    <a:pt x="356" y="246"/>
                    <a:pt x="356" y="246"/>
                  </a:cubicBezTo>
                  <a:cubicBezTo>
                    <a:pt x="356" y="246"/>
                    <a:pt x="357" y="246"/>
                    <a:pt x="357" y="246"/>
                  </a:cubicBezTo>
                  <a:cubicBezTo>
                    <a:pt x="358" y="246"/>
                    <a:pt x="358" y="246"/>
                    <a:pt x="359" y="245"/>
                  </a:cubicBezTo>
                  <a:cubicBezTo>
                    <a:pt x="359" y="245"/>
                    <a:pt x="359" y="245"/>
                    <a:pt x="359" y="245"/>
                  </a:cubicBezTo>
                  <a:cubicBezTo>
                    <a:pt x="360" y="245"/>
                    <a:pt x="361" y="245"/>
                    <a:pt x="362" y="246"/>
                  </a:cubicBezTo>
                  <a:cubicBezTo>
                    <a:pt x="362" y="246"/>
                    <a:pt x="362" y="246"/>
                    <a:pt x="362" y="246"/>
                  </a:cubicBezTo>
                  <a:cubicBezTo>
                    <a:pt x="363" y="246"/>
                    <a:pt x="363" y="246"/>
                    <a:pt x="363" y="246"/>
                  </a:cubicBezTo>
                  <a:cubicBezTo>
                    <a:pt x="364" y="245"/>
                    <a:pt x="364" y="245"/>
                    <a:pt x="364" y="245"/>
                  </a:cubicBezTo>
                  <a:cubicBezTo>
                    <a:pt x="365" y="245"/>
                    <a:pt x="365" y="246"/>
                    <a:pt x="366" y="246"/>
                  </a:cubicBezTo>
                  <a:cubicBezTo>
                    <a:pt x="366" y="246"/>
                    <a:pt x="367" y="246"/>
                    <a:pt x="367" y="246"/>
                  </a:cubicBezTo>
                  <a:cubicBezTo>
                    <a:pt x="368" y="246"/>
                    <a:pt x="367" y="245"/>
                    <a:pt x="367" y="245"/>
                  </a:cubicBezTo>
                  <a:cubicBezTo>
                    <a:pt x="367" y="245"/>
                    <a:pt x="367" y="244"/>
                    <a:pt x="368" y="244"/>
                  </a:cubicBezTo>
                  <a:cubicBezTo>
                    <a:pt x="368" y="244"/>
                    <a:pt x="368" y="244"/>
                    <a:pt x="368" y="244"/>
                  </a:cubicBezTo>
                  <a:cubicBezTo>
                    <a:pt x="368" y="244"/>
                    <a:pt x="369" y="244"/>
                    <a:pt x="369" y="244"/>
                  </a:cubicBezTo>
                  <a:cubicBezTo>
                    <a:pt x="369" y="244"/>
                    <a:pt x="370" y="244"/>
                    <a:pt x="370" y="244"/>
                  </a:cubicBezTo>
                  <a:cubicBezTo>
                    <a:pt x="370" y="244"/>
                    <a:pt x="370" y="244"/>
                    <a:pt x="370" y="243"/>
                  </a:cubicBezTo>
                  <a:cubicBezTo>
                    <a:pt x="370" y="243"/>
                    <a:pt x="371" y="242"/>
                    <a:pt x="372" y="242"/>
                  </a:cubicBezTo>
                  <a:cubicBezTo>
                    <a:pt x="372" y="241"/>
                    <a:pt x="372" y="241"/>
                    <a:pt x="373" y="241"/>
                  </a:cubicBezTo>
                  <a:cubicBezTo>
                    <a:pt x="374" y="240"/>
                    <a:pt x="373" y="240"/>
                    <a:pt x="373" y="239"/>
                  </a:cubicBezTo>
                  <a:cubicBezTo>
                    <a:pt x="373" y="239"/>
                    <a:pt x="373" y="239"/>
                    <a:pt x="373" y="239"/>
                  </a:cubicBezTo>
                  <a:cubicBezTo>
                    <a:pt x="374" y="238"/>
                    <a:pt x="375" y="239"/>
                    <a:pt x="375" y="239"/>
                  </a:cubicBezTo>
                  <a:cubicBezTo>
                    <a:pt x="375" y="239"/>
                    <a:pt x="375" y="239"/>
                    <a:pt x="376" y="239"/>
                  </a:cubicBezTo>
                  <a:cubicBezTo>
                    <a:pt x="376" y="239"/>
                    <a:pt x="377" y="239"/>
                    <a:pt x="377" y="239"/>
                  </a:cubicBezTo>
                  <a:cubicBezTo>
                    <a:pt x="377" y="239"/>
                    <a:pt x="379" y="239"/>
                    <a:pt x="379" y="239"/>
                  </a:cubicBezTo>
                  <a:cubicBezTo>
                    <a:pt x="379" y="238"/>
                    <a:pt x="379" y="238"/>
                    <a:pt x="379" y="237"/>
                  </a:cubicBezTo>
                  <a:cubicBezTo>
                    <a:pt x="379" y="237"/>
                    <a:pt x="379" y="237"/>
                    <a:pt x="379" y="237"/>
                  </a:cubicBezTo>
                  <a:cubicBezTo>
                    <a:pt x="378" y="237"/>
                    <a:pt x="378" y="236"/>
                    <a:pt x="377" y="236"/>
                  </a:cubicBezTo>
                  <a:cubicBezTo>
                    <a:pt x="377" y="236"/>
                    <a:pt x="378" y="235"/>
                    <a:pt x="378" y="234"/>
                  </a:cubicBezTo>
                  <a:cubicBezTo>
                    <a:pt x="378" y="234"/>
                    <a:pt x="379" y="233"/>
                    <a:pt x="380" y="234"/>
                  </a:cubicBezTo>
                  <a:close/>
                  <a:moveTo>
                    <a:pt x="265" y="245"/>
                  </a:moveTo>
                  <a:cubicBezTo>
                    <a:pt x="265" y="246"/>
                    <a:pt x="265" y="247"/>
                    <a:pt x="265" y="248"/>
                  </a:cubicBezTo>
                  <a:cubicBezTo>
                    <a:pt x="265" y="248"/>
                    <a:pt x="265" y="248"/>
                    <a:pt x="265" y="249"/>
                  </a:cubicBezTo>
                  <a:cubicBezTo>
                    <a:pt x="265" y="249"/>
                    <a:pt x="266" y="250"/>
                    <a:pt x="266" y="250"/>
                  </a:cubicBezTo>
                  <a:cubicBezTo>
                    <a:pt x="266" y="250"/>
                    <a:pt x="266" y="252"/>
                    <a:pt x="266" y="255"/>
                  </a:cubicBezTo>
                  <a:cubicBezTo>
                    <a:pt x="266" y="255"/>
                    <a:pt x="266" y="255"/>
                    <a:pt x="266" y="255"/>
                  </a:cubicBezTo>
                  <a:cubicBezTo>
                    <a:pt x="266" y="256"/>
                    <a:pt x="266" y="256"/>
                    <a:pt x="266" y="256"/>
                  </a:cubicBezTo>
                  <a:cubicBezTo>
                    <a:pt x="266" y="257"/>
                    <a:pt x="266" y="258"/>
                    <a:pt x="266" y="258"/>
                  </a:cubicBezTo>
                  <a:cubicBezTo>
                    <a:pt x="266" y="260"/>
                    <a:pt x="266" y="261"/>
                    <a:pt x="266" y="261"/>
                  </a:cubicBezTo>
                  <a:cubicBezTo>
                    <a:pt x="266" y="262"/>
                    <a:pt x="267" y="271"/>
                    <a:pt x="267" y="273"/>
                  </a:cubicBezTo>
                  <a:cubicBezTo>
                    <a:pt x="267" y="273"/>
                    <a:pt x="267" y="273"/>
                    <a:pt x="267" y="273"/>
                  </a:cubicBezTo>
                  <a:cubicBezTo>
                    <a:pt x="268" y="273"/>
                    <a:pt x="268" y="273"/>
                    <a:pt x="268" y="273"/>
                  </a:cubicBezTo>
                  <a:cubicBezTo>
                    <a:pt x="269" y="273"/>
                    <a:pt x="269" y="273"/>
                    <a:pt x="270" y="273"/>
                  </a:cubicBezTo>
                  <a:cubicBezTo>
                    <a:pt x="270" y="273"/>
                    <a:pt x="271" y="273"/>
                    <a:pt x="271" y="273"/>
                  </a:cubicBezTo>
                  <a:cubicBezTo>
                    <a:pt x="272" y="273"/>
                    <a:pt x="273" y="273"/>
                    <a:pt x="274" y="273"/>
                  </a:cubicBezTo>
                  <a:cubicBezTo>
                    <a:pt x="274" y="273"/>
                    <a:pt x="274" y="273"/>
                    <a:pt x="275" y="273"/>
                  </a:cubicBezTo>
                  <a:cubicBezTo>
                    <a:pt x="275" y="273"/>
                    <a:pt x="276" y="273"/>
                    <a:pt x="277" y="273"/>
                  </a:cubicBezTo>
                  <a:cubicBezTo>
                    <a:pt x="277" y="273"/>
                    <a:pt x="277" y="273"/>
                    <a:pt x="277" y="273"/>
                  </a:cubicBezTo>
                  <a:cubicBezTo>
                    <a:pt x="278" y="273"/>
                    <a:pt x="279" y="274"/>
                    <a:pt x="279" y="274"/>
                  </a:cubicBezTo>
                  <a:cubicBezTo>
                    <a:pt x="279" y="274"/>
                    <a:pt x="280" y="274"/>
                    <a:pt x="280" y="275"/>
                  </a:cubicBezTo>
                  <a:cubicBezTo>
                    <a:pt x="280" y="275"/>
                    <a:pt x="281" y="275"/>
                    <a:pt x="281" y="275"/>
                  </a:cubicBezTo>
                  <a:cubicBezTo>
                    <a:pt x="282" y="275"/>
                    <a:pt x="283" y="276"/>
                    <a:pt x="283" y="275"/>
                  </a:cubicBezTo>
                  <a:cubicBezTo>
                    <a:pt x="283" y="275"/>
                    <a:pt x="283" y="274"/>
                    <a:pt x="283" y="274"/>
                  </a:cubicBezTo>
                  <a:cubicBezTo>
                    <a:pt x="284" y="274"/>
                    <a:pt x="284" y="274"/>
                    <a:pt x="285" y="274"/>
                  </a:cubicBezTo>
                  <a:cubicBezTo>
                    <a:pt x="285" y="274"/>
                    <a:pt x="286" y="274"/>
                    <a:pt x="287" y="273"/>
                  </a:cubicBezTo>
                  <a:cubicBezTo>
                    <a:pt x="287" y="273"/>
                    <a:pt x="287" y="273"/>
                    <a:pt x="287" y="273"/>
                  </a:cubicBezTo>
                  <a:cubicBezTo>
                    <a:pt x="288" y="273"/>
                    <a:pt x="289" y="273"/>
                    <a:pt x="289" y="273"/>
                  </a:cubicBezTo>
                  <a:cubicBezTo>
                    <a:pt x="289" y="272"/>
                    <a:pt x="289" y="271"/>
                    <a:pt x="289" y="270"/>
                  </a:cubicBezTo>
                  <a:cubicBezTo>
                    <a:pt x="289" y="270"/>
                    <a:pt x="288" y="269"/>
                    <a:pt x="288" y="269"/>
                  </a:cubicBezTo>
                  <a:cubicBezTo>
                    <a:pt x="287" y="269"/>
                    <a:pt x="287" y="268"/>
                    <a:pt x="286" y="268"/>
                  </a:cubicBezTo>
                  <a:cubicBezTo>
                    <a:pt x="285" y="268"/>
                    <a:pt x="285" y="268"/>
                    <a:pt x="284" y="267"/>
                  </a:cubicBezTo>
                  <a:cubicBezTo>
                    <a:pt x="283" y="267"/>
                    <a:pt x="283" y="267"/>
                    <a:pt x="282" y="267"/>
                  </a:cubicBezTo>
                  <a:cubicBezTo>
                    <a:pt x="281" y="266"/>
                    <a:pt x="280" y="267"/>
                    <a:pt x="279" y="266"/>
                  </a:cubicBezTo>
                  <a:cubicBezTo>
                    <a:pt x="279" y="266"/>
                    <a:pt x="278" y="266"/>
                    <a:pt x="278" y="266"/>
                  </a:cubicBezTo>
                  <a:cubicBezTo>
                    <a:pt x="277" y="265"/>
                    <a:pt x="277" y="266"/>
                    <a:pt x="277" y="265"/>
                  </a:cubicBezTo>
                  <a:cubicBezTo>
                    <a:pt x="276" y="265"/>
                    <a:pt x="276" y="265"/>
                    <a:pt x="276" y="265"/>
                  </a:cubicBezTo>
                  <a:cubicBezTo>
                    <a:pt x="275" y="264"/>
                    <a:pt x="275" y="264"/>
                    <a:pt x="275" y="263"/>
                  </a:cubicBezTo>
                  <a:cubicBezTo>
                    <a:pt x="275" y="263"/>
                    <a:pt x="275" y="263"/>
                    <a:pt x="275" y="262"/>
                  </a:cubicBezTo>
                  <a:cubicBezTo>
                    <a:pt x="275" y="261"/>
                    <a:pt x="274" y="261"/>
                    <a:pt x="274" y="260"/>
                  </a:cubicBezTo>
                  <a:cubicBezTo>
                    <a:pt x="273" y="260"/>
                    <a:pt x="272" y="260"/>
                    <a:pt x="272" y="260"/>
                  </a:cubicBezTo>
                  <a:cubicBezTo>
                    <a:pt x="272" y="259"/>
                    <a:pt x="271" y="259"/>
                    <a:pt x="271" y="258"/>
                  </a:cubicBezTo>
                  <a:cubicBezTo>
                    <a:pt x="271" y="258"/>
                    <a:pt x="270" y="257"/>
                    <a:pt x="270" y="257"/>
                  </a:cubicBezTo>
                  <a:cubicBezTo>
                    <a:pt x="271" y="257"/>
                    <a:pt x="271" y="257"/>
                    <a:pt x="271" y="257"/>
                  </a:cubicBezTo>
                  <a:cubicBezTo>
                    <a:pt x="272" y="258"/>
                    <a:pt x="272" y="258"/>
                    <a:pt x="272" y="258"/>
                  </a:cubicBezTo>
                  <a:cubicBezTo>
                    <a:pt x="272" y="259"/>
                    <a:pt x="273" y="259"/>
                    <a:pt x="273" y="259"/>
                  </a:cubicBezTo>
                  <a:cubicBezTo>
                    <a:pt x="273" y="259"/>
                    <a:pt x="273" y="259"/>
                    <a:pt x="273" y="259"/>
                  </a:cubicBezTo>
                  <a:cubicBezTo>
                    <a:pt x="274" y="260"/>
                    <a:pt x="275" y="260"/>
                    <a:pt x="276" y="261"/>
                  </a:cubicBezTo>
                  <a:cubicBezTo>
                    <a:pt x="276" y="261"/>
                    <a:pt x="276" y="261"/>
                    <a:pt x="276" y="262"/>
                  </a:cubicBezTo>
                  <a:cubicBezTo>
                    <a:pt x="276" y="262"/>
                    <a:pt x="276" y="263"/>
                    <a:pt x="276" y="263"/>
                  </a:cubicBezTo>
                  <a:cubicBezTo>
                    <a:pt x="276" y="263"/>
                    <a:pt x="276" y="264"/>
                    <a:pt x="277" y="264"/>
                  </a:cubicBezTo>
                  <a:cubicBezTo>
                    <a:pt x="278" y="265"/>
                    <a:pt x="278" y="264"/>
                    <a:pt x="278" y="264"/>
                  </a:cubicBezTo>
                  <a:cubicBezTo>
                    <a:pt x="279" y="264"/>
                    <a:pt x="281" y="265"/>
                    <a:pt x="281" y="265"/>
                  </a:cubicBezTo>
                  <a:cubicBezTo>
                    <a:pt x="281" y="266"/>
                    <a:pt x="282" y="266"/>
                    <a:pt x="282" y="266"/>
                  </a:cubicBezTo>
                  <a:cubicBezTo>
                    <a:pt x="283" y="266"/>
                    <a:pt x="284" y="266"/>
                    <a:pt x="285" y="266"/>
                  </a:cubicBezTo>
                  <a:cubicBezTo>
                    <a:pt x="285" y="266"/>
                    <a:pt x="286" y="266"/>
                    <a:pt x="286" y="266"/>
                  </a:cubicBezTo>
                  <a:cubicBezTo>
                    <a:pt x="286" y="265"/>
                    <a:pt x="287" y="265"/>
                    <a:pt x="287" y="265"/>
                  </a:cubicBezTo>
                  <a:cubicBezTo>
                    <a:pt x="288" y="265"/>
                    <a:pt x="288" y="265"/>
                    <a:pt x="288" y="266"/>
                  </a:cubicBezTo>
                  <a:cubicBezTo>
                    <a:pt x="289" y="266"/>
                    <a:pt x="290" y="266"/>
                    <a:pt x="290" y="266"/>
                  </a:cubicBezTo>
                  <a:cubicBezTo>
                    <a:pt x="290" y="265"/>
                    <a:pt x="292" y="265"/>
                    <a:pt x="291" y="265"/>
                  </a:cubicBezTo>
                  <a:cubicBezTo>
                    <a:pt x="291" y="264"/>
                    <a:pt x="290" y="264"/>
                    <a:pt x="290" y="264"/>
                  </a:cubicBezTo>
                  <a:cubicBezTo>
                    <a:pt x="290" y="264"/>
                    <a:pt x="290" y="263"/>
                    <a:pt x="289" y="263"/>
                  </a:cubicBezTo>
                  <a:cubicBezTo>
                    <a:pt x="289" y="263"/>
                    <a:pt x="289" y="263"/>
                    <a:pt x="289" y="263"/>
                  </a:cubicBezTo>
                  <a:cubicBezTo>
                    <a:pt x="288" y="263"/>
                    <a:pt x="288" y="262"/>
                    <a:pt x="287" y="262"/>
                  </a:cubicBezTo>
                  <a:cubicBezTo>
                    <a:pt x="287" y="262"/>
                    <a:pt x="287" y="261"/>
                    <a:pt x="287" y="261"/>
                  </a:cubicBezTo>
                  <a:cubicBezTo>
                    <a:pt x="287" y="261"/>
                    <a:pt x="287" y="261"/>
                    <a:pt x="287" y="261"/>
                  </a:cubicBezTo>
                  <a:cubicBezTo>
                    <a:pt x="288" y="261"/>
                    <a:pt x="290" y="261"/>
                    <a:pt x="290" y="262"/>
                  </a:cubicBezTo>
                  <a:cubicBezTo>
                    <a:pt x="290" y="262"/>
                    <a:pt x="290" y="262"/>
                    <a:pt x="290" y="263"/>
                  </a:cubicBezTo>
                  <a:cubicBezTo>
                    <a:pt x="291" y="263"/>
                    <a:pt x="291" y="263"/>
                    <a:pt x="292" y="263"/>
                  </a:cubicBezTo>
                  <a:cubicBezTo>
                    <a:pt x="292" y="263"/>
                    <a:pt x="292" y="263"/>
                    <a:pt x="292" y="263"/>
                  </a:cubicBezTo>
                  <a:cubicBezTo>
                    <a:pt x="292" y="263"/>
                    <a:pt x="292" y="263"/>
                    <a:pt x="293" y="263"/>
                  </a:cubicBezTo>
                  <a:cubicBezTo>
                    <a:pt x="293" y="263"/>
                    <a:pt x="293" y="263"/>
                    <a:pt x="293" y="263"/>
                  </a:cubicBezTo>
                  <a:cubicBezTo>
                    <a:pt x="293" y="262"/>
                    <a:pt x="292" y="262"/>
                    <a:pt x="293" y="261"/>
                  </a:cubicBezTo>
                  <a:cubicBezTo>
                    <a:pt x="293" y="261"/>
                    <a:pt x="294" y="259"/>
                    <a:pt x="293" y="259"/>
                  </a:cubicBezTo>
                  <a:cubicBezTo>
                    <a:pt x="293" y="259"/>
                    <a:pt x="293" y="258"/>
                    <a:pt x="293" y="258"/>
                  </a:cubicBezTo>
                  <a:cubicBezTo>
                    <a:pt x="293" y="258"/>
                    <a:pt x="293" y="258"/>
                    <a:pt x="292" y="258"/>
                  </a:cubicBezTo>
                  <a:cubicBezTo>
                    <a:pt x="292" y="257"/>
                    <a:pt x="292" y="257"/>
                    <a:pt x="291" y="257"/>
                  </a:cubicBezTo>
                  <a:cubicBezTo>
                    <a:pt x="292" y="257"/>
                    <a:pt x="292" y="257"/>
                    <a:pt x="293" y="257"/>
                  </a:cubicBezTo>
                  <a:cubicBezTo>
                    <a:pt x="293" y="258"/>
                    <a:pt x="294" y="258"/>
                    <a:pt x="295" y="258"/>
                  </a:cubicBezTo>
                  <a:cubicBezTo>
                    <a:pt x="295" y="259"/>
                    <a:pt x="295" y="259"/>
                    <a:pt x="296" y="259"/>
                  </a:cubicBezTo>
                  <a:cubicBezTo>
                    <a:pt x="296" y="260"/>
                    <a:pt x="297" y="260"/>
                    <a:pt x="298" y="260"/>
                  </a:cubicBezTo>
                  <a:cubicBezTo>
                    <a:pt x="298" y="260"/>
                    <a:pt x="298" y="260"/>
                    <a:pt x="298" y="260"/>
                  </a:cubicBezTo>
                  <a:cubicBezTo>
                    <a:pt x="298" y="260"/>
                    <a:pt x="298" y="260"/>
                    <a:pt x="298" y="259"/>
                  </a:cubicBezTo>
                  <a:cubicBezTo>
                    <a:pt x="298" y="259"/>
                    <a:pt x="298" y="259"/>
                    <a:pt x="298" y="259"/>
                  </a:cubicBezTo>
                  <a:cubicBezTo>
                    <a:pt x="299" y="258"/>
                    <a:pt x="299" y="258"/>
                    <a:pt x="299" y="257"/>
                  </a:cubicBezTo>
                  <a:cubicBezTo>
                    <a:pt x="299" y="257"/>
                    <a:pt x="298" y="257"/>
                    <a:pt x="299" y="256"/>
                  </a:cubicBezTo>
                  <a:cubicBezTo>
                    <a:pt x="299" y="256"/>
                    <a:pt x="300" y="256"/>
                    <a:pt x="300" y="257"/>
                  </a:cubicBezTo>
                  <a:cubicBezTo>
                    <a:pt x="300" y="257"/>
                    <a:pt x="301" y="257"/>
                    <a:pt x="301" y="257"/>
                  </a:cubicBezTo>
                  <a:cubicBezTo>
                    <a:pt x="301" y="257"/>
                    <a:pt x="302" y="258"/>
                    <a:pt x="303" y="258"/>
                  </a:cubicBezTo>
                  <a:cubicBezTo>
                    <a:pt x="302" y="258"/>
                    <a:pt x="302" y="258"/>
                    <a:pt x="302" y="258"/>
                  </a:cubicBezTo>
                  <a:cubicBezTo>
                    <a:pt x="302" y="258"/>
                    <a:pt x="302" y="259"/>
                    <a:pt x="302" y="259"/>
                  </a:cubicBezTo>
                  <a:cubicBezTo>
                    <a:pt x="302" y="259"/>
                    <a:pt x="302" y="259"/>
                    <a:pt x="302" y="259"/>
                  </a:cubicBezTo>
                  <a:cubicBezTo>
                    <a:pt x="302" y="259"/>
                    <a:pt x="303" y="259"/>
                    <a:pt x="303" y="259"/>
                  </a:cubicBezTo>
                  <a:cubicBezTo>
                    <a:pt x="303" y="259"/>
                    <a:pt x="303" y="259"/>
                    <a:pt x="303" y="259"/>
                  </a:cubicBezTo>
                  <a:cubicBezTo>
                    <a:pt x="303" y="259"/>
                    <a:pt x="303" y="258"/>
                    <a:pt x="303" y="258"/>
                  </a:cubicBezTo>
                  <a:cubicBezTo>
                    <a:pt x="303" y="258"/>
                    <a:pt x="303" y="259"/>
                    <a:pt x="303" y="259"/>
                  </a:cubicBezTo>
                  <a:cubicBezTo>
                    <a:pt x="303" y="259"/>
                    <a:pt x="304" y="259"/>
                    <a:pt x="304" y="259"/>
                  </a:cubicBezTo>
                  <a:cubicBezTo>
                    <a:pt x="304" y="259"/>
                    <a:pt x="305" y="259"/>
                    <a:pt x="305" y="259"/>
                  </a:cubicBezTo>
                  <a:cubicBezTo>
                    <a:pt x="306" y="259"/>
                    <a:pt x="306" y="259"/>
                    <a:pt x="307" y="259"/>
                  </a:cubicBezTo>
                  <a:cubicBezTo>
                    <a:pt x="307" y="259"/>
                    <a:pt x="307" y="260"/>
                    <a:pt x="307" y="260"/>
                  </a:cubicBezTo>
                  <a:cubicBezTo>
                    <a:pt x="307" y="260"/>
                    <a:pt x="307" y="261"/>
                    <a:pt x="307" y="261"/>
                  </a:cubicBezTo>
                  <a:cubicBezTo>
                    <a:pt x="308" y="261"/>
                    <a:pt x="308" y="261"/>
                    <a:pt x="309" y="262"/>
                  </a:cubicBezTo>
                  <a:cubicBezTo>
                    <a:pt x="310" y="263"/>
                    <a:pt x="311" y="262"/>
                    <a:pt x="312" y="263"/>
                  </a:cubicBezTo>
                  <a:cubicBezTo>
                    <a:pt x="312" y="263"/>
                    <a:pt x="313" y="263"/>
                    <a:pt x="314" y="263"/>
                  </a:cubicBezTo>
                  <a:cubicBezTo>
                    <a:pt x="315" y="263"/>
                    <a:pt x="316" y="263"/>
                    <a:pt x="317" y="264"/>
                  </a:cubicBezTo>
                  <a:cubicBezTo>
                    <a:pt x="317" y="264"/>
                    <a:pt x="317" y="265"/>
                    <a:pt x="318" y="265"/>
                  </a:cubicBezTo>
                  <a:cubicBezTo>
                    <a:pt x="318" y="265"/>
                    <a:pt x="318" y="265"/>
                    <a:pt x="318" y="265"/>
                  </a:cubicBezTo>
                  <a:cubicBezTo>
                    <a:pt x="318" y="265"/>
                    <a:pt x="318" y="265"/>
                    <a:pt x="318" y="265"/>
                  </a:cubicBezTo>
                  <a:cubicBezTo>
                    <a:pt x="319" y="266"/>
                    <a:pt x="319" y="266"/>
                    <a:pt x="319" y="267"/>
                  </a:cubicBezTo>
                  <a:cubicBezTo>
                    <a:pt x="319" y="268"/>
                    <a:pt x="320" y="269"/>
                    <a:pt x="320" y="269"/>
                  </a:cubicBezTo>
                  <a:cubicBezTo>
                    <a:pt x="321" y="270"/>
                    <a:pt x="321" y="271"/>
                    <a:pt x="322" y="272"/>
                  </a:cubicBezTo>
                  <a:cubicBezTo>
                    <a:pt x="322" y="272"/>
                    <a:pt x="323" y="272"/>
                    <a:pt x="324" y="272"/>
                  </a:cubicBezTo>
                  <a:cubicBezTo>
                    <a:pt x="324" y="272"/>
                    <a:pt x="324" y="273"/>
                    <a:pt x="324" y="273"/>
                  </a:cubicBezTo>
                  <a:cubicBezTo>
                    <a:pt x="325" y="273"/>
                    <a:pt x="325" y="274"/>
                    <a:pt x="325" y="275"/>
                  </a:cubicBezTo>
                  <a:cubicBezTo>
                    <a:pt x="326" y="275"/>
                    <a:pt x="326" y="275"/>
                    <a:pt x="327" y="276"/>
                  </a:cubicBezTo>
                  <a:cubicBezTo>
                    <a:pt x="327" y="276"/>
                    <a:pt x="327" y="276"/>
                    <a:pt x="327" y="276"/>
                  </a:cubicBezTo>
                  <a:cubicBezTo>
                    <a:pt x="328" y="276"/>
                    <a:pt x="327" y="276"/>
                    <a:pt x="327" y="277"/>
                  </a:cubicBezTo>
                  <a:cubicBezTo>
                    <a:pt x="328" y="277"/>
                    <a:pt x="328" y="277"/>
                    <a:pt x="328" y="277"/>
                  </a:cubicBezTo>
                  <a:cubicBezTo>
                    <a:pt x="329" y="277"/>
                    <a:pt x="329" y="278"/>
                    <a:pt x="329" y="278"/>
                  </a:cubicBezTo>
                  <a:cubicBezTo>
                    <a:pt x="330" y="278"/>
                    <a:pt x="330" y="279"/>
                    <a:pt x="330" y="279"/>
                  </a:cubicBezTo>
                  <a:cubicBezTo>
                    <a:pt x="330" y="280"/>
                    <a:pt x="331" y="280"/>
                    <a:pt x="331" y="280"/>
                  </a:cubicBezTo>
                  <a:cubicBezTo>
                    <a:pt x="332" y="280"/>
                    <a:pt x="332" y="281"/>
                    <a:pt x="332" y="281"/>
                  </a:cubicBezTo>
                  <a:cubicBezTo>
                    <a:pt x="333" y="281"/>
                    <a:pt x="334" y="281"/>
                    <a:pt x="334" y="281"/>
                  </a:cubicBezTo>
                  <a:cubicBezTo>
                    <a:pt x="335" y="281"/>
                    <a:pt x="337" y="281"/>
                    <a:pt x="337" y="281"/>
                  </a:cubicBezTo>
                  <a:cubicBezTo>
                    <a:pt x="338" y="282"/>
                    <a:pt x="338" y="282"/>
                    <a:pt x="339" y="282"/>
                  </a:cubicBezTo>
                  <a:cubicBezTo>
                    <a:pt x="339" y="282"/>
                    <a:pt x="340" y="282"/>
                    <a:pt x="340" y="282"/>
                  </a:cubicBezTo>
                  <a:cubicBezTo>
                    <a:pt x="341" y="281"/>
                    <a:pt x="341" y="281"/>
                    <a:pt x="342" y="281"/>
                  </a:cubicBezTo>
                  <a:cubicBezTo>
                    <a:pt x="342" y="281"/>
                    <a:pt x="342" y="281"/>
                    <a:pt x="342" y="281"/>
                  </a:cubicBezTo>
                  <a:cubicBezTo>
                    <a:pt x="342" y="282"/>
                    <a:pt x="343" y="282"/>
                    <a:pt x="343" y="282"/>
                  </a:cubicBezTo>
                  <a:cubicBezTo>
                    <a:pt x="344" y="282"/>
                    <a:pt x="344" y="282"/>
                    <a:pt x="345" y="282"/>
                  </a:cubicBezTo>
                  <a:cubicBezTo>
                    <a:pt x="345" y="282"/>
                    <a:pt x="346" y="282"/>
                    <a:pt x="347" y="282"/>
                  </a:cubicBezTo>
                  <a:cubicBezTo>
                    <a:pt x="347" y="282"/>
                    <a:pt x="347" y="282"/>
                    <a:pt x="348" y="282"/>
                  </a:cubicBezTo>
                  <a:cubicBezTo>
                    <a:pt x="348" y="282"/>
                    <a:pt x="349" y="283"/>
                    <a:pt x="349" y="283"/>
                  </a:cubicBezTo>
                  <a:cubicBezTo>
                    <a:pt x="350" y="283"/>
                    <a:pt x="351" y="283"/>
                    <a:pt x="352" y="283"/>
                  </a:cubicBezTo>
                  <a:cubicBezTo>
                    <a:pt x="352" y="284"/>
                    <a:pt x="352" y="284"/>
                    <a:pt x="353" y="284"/>
                  </a:cubicBezTo>
                  <a:cubicBezTo>
                    <a:pt x="353" y="284"/>
                    <a:pt x="355" y="284"/>
                    <a:pt x="354" y="285"/>
                  </a:cubicBezTo>
                  <a:cubicBezTo>
                    <a:pt x="354" y="285"/>
                    <a:pt x="354" y="285"/>
                    <a:pt x="354" y="285"/>
                  </a:cubicBezTo>
                  <a:cubicBezTo>
                    <a:pt x="355" y="285"/>
                    <a:pt x="355" y="285"/>
                    <a:pt x="356" y="286"/>
                  </a:cubicBezTo>
                  <a:cubicBezTo>
                    <a:pt x="356" y="286"/>
                    <a:pt x="356" y="286"/>
                    <a:pt x="357" y="286"/>
                  </a:cubicBezTo>
                  <a:cubicBezTo>
                    <a:pt x="357" y="286"/>
                    <a:pt x="357" y="286"/>
                    <a:pt x="357" y="286"/>
                  </a:cubicBezTo>
                  <a:cubicBezTo>
                    <a:pt x="358" y="286"/>
                    <a:pt x="358" y="286"/>
                    <a:pt x="359" y="286"/>
                  </a:cubicBezTo>
                  <a:cubicBezTo>
                    <a:pt x="360" y="286"/>
                    <a:pt x="360" y="286"/>
                    <a:pt x="360" y="286"/>
                  </a:cubicBezTo>
                  <a:cubicBezTo>
                    <a:pt x="361" y="285"/>
                    <a:pt x="359" y="284"/>
                    <a:pt x="359" y="284"/>
                  </a:cubicBezTo>
                  <a:cubicBezTo>
                    <a:pt x="358" y="284"/>
                    <a:pt x="358" y="284"/>
                    <a:pt x="358" y="284"/>
                  </a:cubicBezTo>
                  <a:cubicBezTo>
                    <a:pt x="358" y="284"/>
                    <a:pt x="357" y="284"/>
                    <a:pt x="357" y="284"/>
                  </a:cubicBezTo>
                  <a:cubicBezTo>
                    <a:pt x="356" y="284"/>
                    <a:pt x="356" y="283"/>
                    <a:pt x="357" y="283"/>
                  </a:cubicBezTo>
                  <a:cubicBezTo>
                    <a:pt x="357" y="283"/>
                    <a:pt x="358" y="283"/>
                    <a:pt x="358" y="283"/>
                  </a:cubicBezTo>
                  <a:cubicBezTo>
                    <a:pt x="358" y="282"/>
                    <a:pt x="359" y="283"/>
                    <a:pt x="359" y="283"/>
                  </a:cubicBezTo>
                  <a:cubicBezTo>
                    <a:pt x="360" y="283"/>
                    <a:pt x="362" y="283"/>
                    <a:pt x="362" y="282"/>
                  </a:cubicBezTo>
                  <a:cubicBezTo>
                    <a:pt x="362" y="282"/>
                    <a:pt x="362" y="282"/>
                    <a:pt x="362" y="282"/>
                  </a:cubicBezTo>
                  <a:cubicBezTo>
                    <a:pt x="361" y="282"/>
                    <a:pt x="360" y="282"/>
                    <a:pt x="359" y="282"/>
                  </a:cubicBezTo>
                  <a:cubicBezTo>
                    <a:pt x="359" y="282"/>
                    <a:pt x="359" y="282"/>
                    <a:pt x="359" y="282"/>
                  </a:cubicBezTo>
                  <a:cubicBezTo>
                    <a:pt x="358" y="282"/>
                    <a:pt x="358" y="281"/>
                    <a:pt x="357" y="281"/>
                  </a:cubicBezTo>
                  <a:cubicBezTo>
                    <a:pt x="357" y="281"/>
                    <a:pt x="356" y="281"/>
                    <a:pt x="355" y="281"/>
                  </a:cubicBezTo>
                  <a:cubicBezTo>
                    <a:pt x="355" y="281"/>
                    <a:pt x="355" y="281"/>
                    <a:pt x="355" y="281"/>
                  </a:cubicBezTo>
                  <a:cubicBezTo>
                    <a:pt x="354" y="281"/>
                    <a:pt x="351" y="280"/>
                    <a:pt x="351" y="279"/>
                  </a:cubicBezTo>
                  <a:cubicBezTo>
                    <a:pt x="351" y="278"/>
                    <a:pt x="352" y="279"/>
                    <a:pt x="352" y="279"/>
                  </a:cubicBezTo>
                  <a:cubicBezTo>
                    <a:pt x="353" y="278"/>
                    <a:pt x="354" y="278"/>
                    <a:pt x="354" y="278"/>
                  </a:cubicBezTo>
                  <a:cubicBezTo>
                    <a:pt x="355" y="278"/>
                    <a:pt x="355" y="278"/>
                    <a:pt x="355" y="278"/>
                  </a:cubicBezTo>
                  <a:cubicBezTo>
                    <a:pt x="355" y="277"/>
                    <a:pt x="355" y="277"/>
                    <a:pt x="354" y="277"/>
                  </a:cubicBezTo>
                  <a:cubicBezTo>
                    <a:pt x="354" y="277"/>
                    <a:pt x="354" y="277"/>
                    <a:pt x="353" y="277"/>
                  </a:cubicBezTo>
                  <a:cubicBezTo>
                    <a:pt x="353" y="277"/>
                    <a:pt x="352" y="277"/>
                    <a:pt x="351" y="277"/>
                  </a:cubicBezTo>
                  <a:cubicBezTo>
                    <a:pt x="351" y="277"/>
                    <a:pt x="350" y="277"/>
                    <a:pt x="350" y="277"/>
                  </a:cubicBezTo>
                  <a:cubicBezTo>
                    <a:pt x="349" y="278"/>
                    <a:pt x="349" y="277"/>
                    <a:pt x="348" y="277"/>
                  </a:cubicBezTo>
                  <a:cubicBezTo>
                    <a:pt x="348" y="276"/>
                    <a:pt x="347" y="276"/>
                    <a:pt x="347" y="276"/>
                  </a:cubicBezTo>
                  <a:cubicBezTo>
                    <a:pt x="347" y="276"/>
                    <a:pt x="347" y="276"/>
                    <a:pt x="346" y="275"/>
                  </a:cubicBezTo>
                  <a:cubicBezTo>
                    <a:pt x="346" y="275"/>
                    <a:pt x="346" y="275"/>
                    <a:pt x="346" y="275"/>
                  </a:cubicBezTo>
                  <a:cubicBezTo>
                    <a:pt x="346" y="275"/>
                    <a:pt x="347" y="274"/>
                    <a:pt x="347" y="274"/>
                  </a:cubicBezTo>
                  <a:cubicBezTo>
                    <a:pt x="347" y="274"/>
                    <a:pt x="347" y="274"/>
                    <a:pt x="347" y="273"/>
                  </a:cubicBezTo>
                  <a:cubicBezTo>
                    <a:pt x="348" y="273"/>
                    <a:pt x="348" y="273"/>
                    <a:pt x="348" y="273"/>
                  </a:cubicBezTo>
                  <a:cubicBezTo>
                    <a:pt x="348" y="272"/>
                    <a:pt x="348" y="272"/>
                    <a:pt x="347" y="272"/>
                  </a:cubicBezTo>
                  <a:cubicBezTo>
                    <a:pt x="347" y="271"/>
                    <a:pt x="346" y="271"/>
                    <a:pt x="346" y="272"/>
                  </a:cubicBezTo>
                  <a:cubicBezTo>
                    <a:pt x="346" y="272"/>
                    <a:pt x="346" y="272"/>
                    <a:pt x="346" y="272"/>
                  </a:cubicBezTo>
                  <a:cubicBezTo>
                    <a:pt x="346" y="272"/>
                    <a:pt x="345" y="272"/>
                    <a:pt x="344" y="272"/>
                  </a:cubicBezTo>
                  <a:cubicBezTo>
                    <a:pt x="343" y="273"/>
                    <a:pt x="343" y="272"/>
                    <a:pt x="342" y="271"/>
                  </a:cubicBezTo>
                  <a:cubicBezTo>
                    <a:pt x="342" y="271"/>
                    <a:pt x="342" y="271"/>
                    <a:pt x="341" y="270"/>
                  </a:cubicBezTo>
                  <a:cubicBezTo>
                    <a:pt x="341" y="269"/>
                    <a:pt x="341" y="269"/>
                    <a:pt x="341" y="268"/>
                  </a:cubicBezTo>
                  <a:cubicBezTo>
                    <a:pt x="341" y="268"/>
                    <a:pt x="340" y="268"/>
                    <a:pt x="340" y="268"/>
                  </a:cubicBezTo>
                  <a:cubicBezTo>
                    <a:pt x="340" y="268"/>
                    <a:pt x="340" y="267"/>
                    <a:pt x="339" y="267"/>
                  </a:cubicBezTo>
                  <a:cubicBezTo>
                    <a:pt x="339" y="267"/>
                    <a:pt x="339" y="266"/>
                    <a:pt x="339" y="266"/>
                  </a:cubicBezTo>
                  <a:cubicBezTo>
                    <a:pt x="339" y="266"/>
                    <a:pt x="338" y="265"/>
                    <a:pt x="338" y="265"/>
                  </a:cubicBezTo>
                  <a:cubicBezTo>
                    <a:pt x="338" y="265"/>
                    <a:pt x="337" y="264"/>
                    <a:pt x="337" y="264"/>
                  </a:cubicBezTo>
                  <a:cubicBezTo>
                    <a:pt x="337" y="264"/>
                    <a:pt x="338" y="263"/>
                    <a:pt x="337" y="263"/>
                  </a:cubicBezTo>
                  <a:cubicBezTo>
                    <a:pt x="337" y="263"/>
                    <a:pt x="337" y="263"/>
                    <a:pt x="336" y="263"/>
                  </a:cubicBezTo>
                  <a:cubicBezTo>
                    <a:pt x="336" y="262"/>
                    <a:pt x="336" y="262"/>
                    <a:pt x="336" y="262"/>
                  </a:cubicBezTo>
                  <a:cubicBezTo>
                    <a:pt x="336" y="262"/>
                    <a:pt x="335" y="261"/>
                    <a:pt x="335" y="262"/>
                  </a:cubicBezTo>
                  <a:cubicBezTo>
                    <a:pt x="334" y="262"/>
                    <a:pt x="332" y="261"/>
                    <a:pt x="332" y="261"/>
                  </a:cubicBezTo>
                  <a:cubicBezTo>
                    <a:pt x="332" y="260"/>
                    <a:pt x="331" y="260"/>
                    <a:pt x="331" y="260"/>
                  </a:cubicBezTo>
                  <a:cubicBezTo>
                    <a:pt x="331" y="259"/>
                    <a:pt x="330" y="259"/>
                    <a:pt x="330" y="258"/>
                  </a:cubicBezTo>
                  <a:cubicBezTo>
                    <a:pt x="330" y="258"/>
                    <a:pt x="329" y="258"/>
                    <a:pt x="329" y="257"/>
                  </a:cubicBezTo>
                  <a:cubicBezTo>
                    <a:pt x="329" y="257"/>
                    <a:pt x="329" y="256"/>
                    <a:pt x="329" y="256"/>
                  </a:cubicBezTo>
                  <a:cubicBezTo>
                    <a:pt x="329" y="256"/>
                    <a:pt x="329" y="255"/>
                    <a:pt x="329" y="255"/>
                  </a:cubicBezTo>
                  <a:cubicBezTo>
                    <a:pt x="329" y="255"/>
                    <a:pt x="328" y="255"/>
                    <a:pt x="328" y="255"/>
                  </a:cubicBezTo>
                  <a:cubicBezTo>
                    <a:pt x="328" y="254"/>
                    <a:pt x="327" y="254"/>
                    <a:pt x="327" y="254"/>
                  </a:cubicBezTo>
                  <a:cubicBezTo>
                    <a:pt x="327" y="254"/>
                    <a:pt x="327" y="253"/>
                    <a:pt x="327" y="253"/>
                  </a:cubicBezTo>
                  <a:cubicBezTo>
                    <a:pt x="326" y="253"/>
                    <a:pt x="326" y="253"/>
                    <a:pt x="326" y="252"/>
                  </a:cubicBezTo>
                  <a:cubicBezTo>
                    <a:pt x="327" y="252"/>
                    <a:pt x="328" y="252"/>
                    <a:pt x="329" y="252"/>
                  </a:cubicBezTo>
                  <a:cubicBezTo>
                    <a:pt x="329" y="252"/>
                    <a:pt x="330" y="252"/>
                    <a:pt x="331" y="252"/>
                  </a:cubicBezTo>
                  <a:cubicBezTo>
                    <a:pt x="332" y="252"/>
                    <a:pt x="332" y="251"/>
                    <a:pt x="332" y="251"/>
                  </a:cubicBezTo>
                  <a:cubicBezTo>
                    <a:pt x="333" y="251"/>
                    <a:pt x="334" y="251"/>
                    <a:pt x="334" y="250"/>
                  </a:cubicBezTo>
                  <a:cubicBezTo>
                    <a:pt x="334" y="250"/>
                    <a:pt x="335" y="249"/>
                    <a:pt x="335" y="249"/>
                  </a:cubicBezTo>
                  <a:cubicBezTo>
                    <a:pt x="335" y="249"/>
                    <a:pt x="335" y="248"/>
                    <a:pt x="335" y="248"/>
                  </a:cubicBezTo>
                  <a:cubicBezTo>
                    <a:pt x="334" y="247"/>
                    <a:pt x="333" y="245"/>
                    <a:pt x="333" y="244"/>
                  </a:cubicBezTo>
                  <a:cubicBezTo>
                    <a:pt x="332" y="244"/>
                    <a:pt x="332" y="244"/>
                    <a:pt x="332" y="244"/>
                  </a:cubicBezTo>
                  <a:cubicBezTo>
                    <a:pt x="332" y="244"/>
                    <a:pt x="332" y="244"/>
                    <a:pt x="332" y="244"/>
                  </a:cubicBezTo>
                  <a:cubicBezTo>
                    <a:pt x="331" y="244"/>
                    <a:pt x="331" y="244"/>
                    <a:pt x="330" y="244"/>
                  </a:cubicBezTo>
                  <a:cubicBezTo>
                    <a:pt x="330" y="244"/>
                    <a:pt x="329" y="244"/>
                    <a:pt x="329" y="244"/>
                  </a:cubicBezTo>
                  <a:cubicBezTo>
                    <a:pt x="328" y="244"/>
                    <a:pt x="327" y="244"/>
                    <a:pt x="327" y="244"/>
                  </a:cubicBezTo>
                  <a:cubicBezTo>
                    <a:pt x="326" y="243"/>
                    <a:pt x="325" y="243"/>
                    <a:pt x="325" y="243"/>
                  </a:cubicBezTo>
                  <a:cubicBezTo>
                    <a:pt x="324" y="243"/>
                    <a:pt x="324" y="242"/>
                    <a:pt x="323" y="242"/>
                  </a:cubicBezTo>
                  <a:cubicBezTo>
                    <a:pt x="322" y="242"/>
                    <a:pt x="322" y="241"/>
                    <a:pt x="321" y="240"/>
                  </a:cubicBezTo>
                  <a:cubicBezTo>
                    <a:pt x="321" y="240"/>
                    <a:pt x="320" y="240"/>
                    <a:pt x="319" y="240"/>
                  </a:cubicBezTo>
                  <a:cubicBezTo>
                    <a:pt x="319" y="240"/>
                    <a:pt x="318" y="240"/>
                    <a:pt x="318" y="240"/>
                  </a:cubicBezTo>
                  <a:cubicBezTo>
                    <a:pt x="318" y="240"/>
                    <a:pt x="318" y="240"/>
                    <a:pt x="317" y="240"/>
                  </a:cubicBezTo>
                  <a:cubicBezTo>
                    <a:pt x="317" y="240"/>
                    <a:pt x="317" y="240"/>
                    <a:pt x="317" y="240"/>
                  </a:cubicBezTo>
                  <a:cubicBezTo>
                    <a:pt x="316" y="240"/>
                    <a:pt x="316" y="240"/>
                    <a:pt x="316" y="240"/>
                  </a:cubicBezTo>
                  <a:cubicBezTo>
                    <a:pt x="315" y="240"/>
                    <a:pt x="315" y="239"/>
                    <a:pt x="314" y="239"/>
                  </a:cubicBezTo>
                  <a:cubicBezTo>
                    <a:pt x="314" y="239"/>
                    <a:pt x="314" y="239"/>
                    <a:pt x="314" y="238"/>
                  </a:cubicBezTo>
                  <a:cubicBezTo>
                    <a:pt x="313" y="238"/>
                    <a:pt x="314" y="238"/>
                    <a:pt x="314" y="237"/>
                  </a:cubicBezTo>
                  <a:cubicBezTo>
                    <a:pt x="314" y="237"/>
                    <a:pt x="314" y="236"/>
                    <a:pt x="314" y="236"/>
                  </a:cubicBezTo>
                  <a:cubicBezTo>
                    <a:pt x="315" y="236"/>
                    <a:pt x="315" y="235"/>
                    <a:pt x="315" y="234"/>
                  </a:cubicBezTo>
                  <a:cubicBezTo>
                    <a:pt x="315" y="234"/>
                    <a:pt x="315" y="233"/>
                    <a:pt x="315" y="233"/>
                  </a:cubicBezTo>
                  <a:cubicBezTo>
                    <a:pt x="315" y="233"/>
                    <a:pt x="314" y="232"/>
                    <a:pt x="314" y="232"/>
                  </a:cubicBezTo>
                  <a:cubicBezTo>
                    <a:pt x="314" y="232"/>
                    <a:pt x="314" y="231"/>
                    <a:pt x="313" y="231"/>
                  </a:cubicBezTo>
                  <a:cubicBezTo>
                    <a:pt x="313" y="231"/>
                    <a:pt x="312" y="230"/>
                    <a:pt x="312" y="230"/>
                  </a:cubicBezTo>
                  <a:cubicBezTo>
                    <a:pt x="312" y="229"/>
                    <a:pt x="312" y="229"/>
                    <a:pt x="311" y="229"/>
                  </a:cubicBezTo>
                  <a:cubicBezTo>
                    <a:pt x="311" y="229"/>
                    <a:pt x="311" y="229"/>
                    <a:pt x="311" y="229"/>
                  </a:cubicBezTo>
                  <a:cubicBezTo>
                    <a:pt x="310" y="228"/>
                    <a:pt x="309" y="229"/>
                    <a:pt x="308" y="229"/>
                  </a:cubicBezTo>
                  <a:cubicBezTo>
                    <a:pt x="308" y="229"/>
                    <a:pt x="307" y="228"/>
                    <a:pt x="307" y="228"/>
                  </a:cubicBezTo>
                  <a:cubicBezTo>
                    <a:pt x="307" y="227"/>
                    <a:pt x="307" y="226"/>
                    <a:pt x="306" y="226"/>
                  </a:cubicBezTo>
                  <a:cubicBezTo>
                    <a:pt x="305" y="226"/>
                    <a:pt x="305" y="225"/>
                    <a:pt x="304" y="225"/>
                  </a:cubicBezTo>
                  <a:cubicBezTo>
                    <a:pt x="304" y="225"/>
                    <a:pt x="303" y="224"/>
                    <a:pt x="303" y="224"/>
                  </a:cubicBezTo>
                  <a:cubicBezTo>
                    <a:pt x="302" y="224"/>
                    <a:pt x="302" y="224"/>
                    <a:pt x="302" y="224"/>
                  </a:cubicBezTo>
                  <a:cubicBezTo>
                    <a:pt x="302" y="223"/>
                    <a:pt x="302" y="223"/>
                    <a:pt x="301" y="223"/>
                  </a:cubicBezTo>
                  <a:cubicBezTo>
                    <a:pt x="301" y="223"/>
                    <a:pt x="300" y="223"/>
                    <a:pt x="300" y="222"/>
                  </a:cubicBezTo>
                  <a:cubicBezTo>
                    <a:pt x="299" y="222"/>
                    <a:pt x="299" y="222"/>
                    <a:pt x="298" y="222"/>
                  </a:cubicBezTo>
                  <a:cubicBezTo>
                    <a:pt x="298" y="222"/>
                    <a:pt x="298" y="222"/>
                    <a:pt x="298" y="222"/>
                  </a:cubicBezTo>
                  <a:cubicBezTo>
                    <a:pt x="298" y="222"/>
                    <a:pt x="298" y="222"/>
                    <a:pt x="298" y="222"/>
                  </a:cubicBezTo>
                  <a:cubicBezTo>
                    <a:pt x="297" y="222"/>
                    <a:pt x="296" y="222"/>
                    <a:pt x="296" y="221"/>
                  </a:cubicBezTo>
                  <a:cubicBezTo>
                    <a:pt x="295" y="221"/>
                    <a:pt x="294" y="221"/>
                    <a:pt x="293" y="220"/>
                  </a:cubicBezTo>
                  <a:cubicBezTo>
                    <a:pt x="292" y="220"/>
                    <a:pt x="290" y="220"/>
                    <a:pt x="290" y="219"/>
                  </a:cubicBezTo>
                  <a:cubicBezTo>
                    <a:pt x="289" y="219"/>
                    <a:pt x="288" y="219"/>
                    <a:pt x="288" y="218"/>
                  </a:cubicBezTo>
                  <a:cubicBezTo>
                    <a:pt x="288" y="218"/>
                    <a:pt x="288" y="218"/>
                    <a:pt x="288" y="218"/>
                  </a:cubicBezTo>
                  <a:cubicBezTo>
                    <a:pt x="287" y="218"/>
                    <a:pt x="286" y="218"/>
                    <a:pt x="285" y="218"/>
                  </a:cubicBezTo>
                  <a:cubicBezTo>
                    <a:pt x="284" y="218"/>
                    <a:pt x="281" y="217"/>
                    <a:pt x="281" y="217"/>
                  </a:cubicBezTo>
                  <a:cubicBezTo>
                    <a:pt x="281" y="217"/>
                    <a:pt x="281" y="216"/>
                    <a:pt x="281" y="216"/>
                  </a:cubicBezTo>
                  <a:cubicBezTo>
                    <a:pt x="280" y="216"/>
                    <a:pt x="279" y="216"/>
                    <a:pt x="279" y="215"/>
                  </a:cubicBezTo>
                  <a:cubicBezTo>
                    <a:pt x="278" y="215"/>
                    <a:pt x="278" y="215"/>
                    <a:pt x="278" y="215"/>
                  </a:cubicBezTo>
                  <a:cubicBezTo>
                    <a:pt x="277" y="215"/>
                    <a:pt x="276" y="216"/>
                    <a:pt x="276" y="215"/>
                  </a:cubicBezTo>
                  <a:cubicBezTo>
                    <a:pt x="276" y="215"/>
                    <a:pt x="276" y="215"/>
                    <a:pt x="276" y="215"/>
                  </a:cubicBezTo>
                  <a:cubicBezTo>
                    <a:pt x="275" y="215"/>
                    <a:pt x="275" y="214"/>
                    <a:pt x="274" y="214"/>
                  </a:cubicBezTo>
                  <a:cubicBezTo>
                    <a:pt x="273" y="214"/>
                    <a:pt x="272" y="214"/>
                    <a:pt x="271" y="213"/>
                  </a:cubicBezTo>
                  <a:cubicBezTo>
                    <a:pt x="271" y="213"/>
                    <a:pt x="270" y="213"/>
                    <a:pt x="269" y="212"/>
                  </a:cubicBezTo>
                  <a:cubicBezTo>
                    <a:pt x="269" y="212"/>
                    <a:pt x="268" y="212"/>
                    <a:pt x="267" y="212"/>
                  </a:cubicBezTo>
                  <a:cubicBezTo>
                    <a:pt x="267" y="212"/>
                    <a:pt x="266" y="211"/>
                    <a:pt x="266" y="211"/>
                  </a:cubicBezTo>
                  <a:cubicBezTo>
                    <a:pt x="266" y="211"/>
                    <a:pt x="265" y="211"/>
                    <a:pt x="265" y="210"/>
                  </a:cubicBezTo>
                  <a:cubicBezTo>
                    <a:pt x="265" y="210"/>
                    <a:pt x="265" y="210"/>
                    <a:pt x="264" y="210"/>
                  </a:cubicBezTo>
                  <a:cubicBezTo>
                    <a:pt x="264" y="211"/>
                    <a:pt x="266" y="244"/>
                    <a:pt x="265" y="245"/>
                  </a:cubicBezTo>
                  <a:close/>
                  <a:moveTo>
                    <a:pt x="382" y="271"/>
                  </a:moveTo>
                  <a:cubicBezTo>
                    <a:pt x="382" y="271"/>
                    <a:pt x="382" y="271"/>
                    <a:pt x="382" y="271"/>
                  </a:cubicBezTo>
                  <a:cubicBezTo>
                    <a:pt x="382" y="271"/>
                    <a:pt x="382" y="271"/>
                    <a:pt x="382" y="271"/>
                  </a:cubicBezTo>
                  <a:cubicBezTo>
                    <a:pt x="382" y="271"/>
                    <a:pt x="382" y="271"/>
                    <a:pt x="382" y="271"/>
                  </a:cubicBezTo>
                  <a:cubicBezTo>
                    <a:pt x="382" y="271"/>
                    <a:pt x="382" y="271"/>
                    <a:pt x="382" y="270"/>
                  </a:cubicBezTo>
                  <a:cubicBezTo>
                    <a:pt x="381" y="270"/>
                    <a:pt x="380" y="271"/>
                    <a:pt x="380" y="271"/>
                  </a:cubicBezTo>
                  <a:cubicBezTo>
                    <a:pt x="380" y="272"/>
                    <a:pt x="381" y="272"/>
                    <a:pt x="381" y="272"/>
                  </a:cubicBezTo>
                  <a:cubicBezTo>
                    <a:pt x="381" y="272"/>
                    <a:pt x="381" y="272"/>
                    <a:pt x="382" y="272"/>
                  </a:cubicBezTo>
                  <a:cubicBezTo>
                    <a:pt x="382" y="272"/>
                    <a:pt x="382" y="272"/>
                    <a:pt x="382" y="273"/>
                  </a:cubicBezTo>
                  <a:cubicBezTo>
                    <a:pt x="383" y="273"/>
                    <a:pt x="384" y="272"/>
                    <a:pt x="383" y="272"/>
                  </a:cubicBezTo>
                  <a:cubicBezTo>
                    <a:pt x="383" y="272"/>
                    <a:pt x="382" y="272"/>
                    <a:pt x="382" y="271"/>
                  </a:cubicBezTo>
                  <a:close/>
                  <a:moveTo>
                    <a:pt x="300" y="259"/>
                  </a:moveTo>
                  <a:cubicBezTo>
                    <a:pt x="300" y="259"/>
                    <a:pt x="300" y="259"/>
                    <a:pt x="300" y="259"/>
                  </a:cubicBezTo>
                  <a:cubicBezTo>
                    <a:pt x="300" y="259"/>
                    <a:pt x="300" y="259"/>
                    <a:pt x="300" y="258"/>
                  </a:cubicBezTo>
                  <a:cubicBezTo>
                    <a:pt x="300" y="258"/>
                    <a:pt x="299" y="258"/>
                    <a:pt x="299" y="259"/>
                  </a:cubicBezTo>
                  <a:cubicBezTo>
                    <a:pt x="299" y="259"/>
                    <a:pt x="300" y="259"/>
                    <a:pt x="300" y="259"/>
                  </a:cubicBezTo>
                  <a:cubicBezTo>
                    <a:pt x="300" y="259"/>
                    <a:pt x="300" y="259"/>
                    <a:pt x="300" y="259"/>
                  </a:cubicBezTo>
                  <a:cubicBezTo>
                    <a:pt x="300" y="259"/>
                    <a:pt x="300" y="259"/>
                    <a:pt x="300" y="259"/>
                  </a:cubicBezTo>
                  <a:cubicBezTo>
                    <a:pt x="300" y="259"/>
                    <a:pt x="300" y="259"/>
                    <a:pt x="300" y="259"/>
                  </a:cubicBezTo>
                  <a:cubicBezTo>
                    <a:pt x="300" y="259"/>
                    <a:pt x="300" y="259"/>
                    <a:pt x="300" y="259"/>
                  </a:cubicBezTo>
                  <a:close/>
                  <a:moveTo>
                    <a:pt x="364" y="278"/>
                  </a:moveTo>
                  <a:cubicBezTo>
                    <a:pt x="364" y="277"/>
                    <a:pt x="364" y="277"/>
                    <a:pt x="364" y="276"/>
                  </a:cubicBezTo>
                  <a:cubicBezTo>
                    <a:pt x="364" y="275"/>
                    <a:pt x="362" y="275"/>
                    <a:pt x="361" y="275"/>
                  </a:cubicBezTo>
                  <a:cubicBezTo>
                    <a:pt x="361" y="275"/>
                    <a:pt x="361" y="275"/>
                    <a:pt x="361" y="276"/>
                  </a:cubicBezTo>
                  <a:cubicBezTo>
                    <a:pt x="361" y="276"/>
                    <a:pt x="361" y="276"/>
                    <a:pt x="361" y="276"/>
                  </a:cubicBezTo>
                  <a:cubicBezTo>
                    <a:pt x="361" y="276"/>
                    <a:pt x="361" y="276"/>
                    <a:pt x="361" y="276"/>
                  </a:cubicBezTo>
                  <a:cubicBezTo>
                    <a:pt x="361" y="277"/>
                    <a:pt x="361" y="277"/>
                    <a:pt x="362" y="277"/>
                  </a:cubicBezTo>
                  <a:cubicBezTo>
                    <a:pt x="362" y="277"/>
                    <a:pt x="362" y="277"/>
                    <a:pt x="363" y="277"/>
                  </a:cubicBezTo>
                  <a:cubicBezTo>
                    <a:pt x="363" y="277"/>
                    <a:pt x="363" y="277"/>
                    <a:pt x="363" y="277"/>
                  </a:cubicBezTo>
                  <a:cubicBezTo>
                    <a:pt x="363" y="277"/>
                    <a:pt x="363" y="277"/>
                    <a:pt x="363" y="277"/>
                  </a:cubicBezTo>
                  <a:cubicBezTo>
                    <a:pt x="363" y="278"/>
                    <a:pt x="363" y="278"/>
                    <a:pt x="363" y="279"/>
                  </a:cubicBezTo>
                  <a:cubicBezTo>
                    <a:pt x="363" y="279"/>
                    <a:pt x="363" y="279"/>
                    <a:pt x="363" y="279"/>
                  </a:cubicBezTo>
                  <a:cubicBezTo>
                    <a:pt x="364" y="280"/>
                    <a:pt x="364" y="280"/>
                    <a:pt x="364" y="281"/>
                  </a:cubicBezTo>
                  <a:cubicBezTo>
                    <a:pt x="364" y="281"/>
                    <a:pt x="365" y="281"/>
                    <a:pt x="365" y="281"/>
                  </a:cubicBezTo>
                  <a:cubicBezTo>
                    <a:pt x="365" y="281"/>
                    <a:pt x="366" y="281"/>
                    <a:pt x="366" y="281"/>
                  </a:cubicBezTo>
                  <a:cubicBezTo>
                    <a:pt x="366" y="281"/>
                    <a:pt x="366" y="281"/>
                    <a:pt x="366" y="281"/>
                  </a:cubicBezTo>
                  <a:cubicBezTo>
                    <a:pt x="366" y="280"/>
                    <a:pt x="367" y="280"/>
                    <a:pt x="367" y="280"/>
                  </a:cubicBezTo>
                  <a:cubicBezTo>
                    <a:pt x="367" y="279"/>
                    <a:pt x="367" y="278"/>
                    <a:pt x="366" y="279"/>
                  </a:cubicBezTo>
                  <a:cubicBezTo>
                    <a:pt x="366" y="279"/>
                    <a:pt x="366" y="280"/>
                    <a:pt x="365" y="280"/>
                  </a:cubicBezTo>
                  <a:cubicBezTo>
                    <a:pt x="365" y="280"/>
                    <a:pt x="365" y="280"/>
                    <a:pt x="365" y="279"/>
                  </a:cubicBezTo>
                  <a:cubicBezTo>
                    <a:pt x="365" y="279"/>
                    <a:pt x="364" y="279"/>
                    <a:pt x="364" y="279"/>
                  </a:cubicBezTo>
                  <a:cubicBezTo>
                    <a:pt x="364" y="279"/>
                    <a:pt x="364" y="279"/>
                    <a:pt x="364" y="278"/>
                  </a:cubicBezTo>
                  <a:cubicBezTo>
                    <a:pt x="364" y="278"/>
                    <a:pt x="364" y="278"/>
                    <a:pt x="364" y="278"/>
                  </a:cubicBezTo>
                  <a:close/>
                  <a:moveTo>
                    <a:pt x="357" y="274"/>
                  </a:moveTo>
                  <a:cubicBezTo>
                    <a:pt x="357" y="274"/>
                    <a:pt x="357" y="274"/>
                    <a:pt x="357" y="274"/>
                  </a:cubicBezTo>
                  <a:cubicBezTo>
                    <a:pt x="357" y="274"/>
                    <a:pt x="357" y="274"/>
                    <a:pt x="357" y="274"/>
                  </a:cubicBezTo>
                  <a:cubicBezTo>
                    <a:pt x="357" y="274"/>
                    <a:pt x="357" y="274"/>
                    <a:pt x="357" y="274"/>
                  </a:cubicBezTo>
                  <a:cubicBezTo>
                    <a:pt x="356" y="274"/>
                    <a:pt x="356" y="273"/>
                    <a:pt x="357" y="273"/>
                  </a:cubicBezTo>
                  <a:cubicBezTo>
                    <a:pt x="357" y="273"/>
                    <a:pt x="357" y="273"/>
                    <a:pt x="357" y="273"/>
                  </a:cubicBezTo>
                  <a:cubicBezTo>
                    <a:pt x="358" y="273"/>
                    <a:pt x="358" y="273"/>
                    <a:pt x="358" y="273"/>
                  </a:cubicBezTo>
                  <a:cubicBezTo>
                    <a:pt x="358" y="273"/>
                    <a:pt x="359" y="273"/>
                    <a:pt x="359" y="274"/>
                  </a:cubicBezTo>
                  <a:cubicBezTo>
                    <a:pt x="359" y="274"/>
                    <a:pt x="359" y="274"/>
                    <a:pt x="359" y="274"/>
                  </a:cubicBezTo>
                  <a:cubicBezTo>
                    <a:pt x="359" y="274"/>
                    <a:pt x="359" y="274"/>
                    <a:pt x="359" y="275"/>
                  </a:cubicBezTo>
                  <a:cubicBezTo>
                    <a:pt x="359" y="275"/>
                    <a:pt x="359" y="275"/>
                    <a:pt x="359" y="275"/>
                  </a:cubicBezTo>
                  <a:cubicBezTo>
                    <a:pt x="359" y="275"/>
                    <a:pt x="358" y="275"/>
                    <a:pt x="358" y="275"/>
                  </a:cubicBezTo>
                  <a:cubicBezTo>
                    <a:pt x="358" y="275"/>
                    <a:pt x="357" y="275"/>
                    <a:pt x="357" y="274"/>
                  </a:cubicBezTo>
                  <a:close/>
                  <a:moveTo>
                    <a:pt x="357" y="274"/>
                  </a:moveTo>
                  <a:cubicBezTo>
                    <a:pt x="357" y="274"/>
                    <a:pt x="357" y="274"/>
                    <a:pt x="357" y="274"/>
                  </a:cubicBezTo>
                  <a:cubicBezTo>
                    <a:pt x="357" y="274"/>
                    <a:pt x="357" y="274"/>
                    <a:pt x="357" y="274"/>
                  </a:cubicBezTo>
                  <a:cubicBezTo>
                    <a:pt x="357" y="274"/>
                    <a:pt x="357" y="274"/>
                    <a:pt x="357" y="274"/>
                  </a:cubicBezTo>
                  <a:close/>
                  <a:moveTo>
                    <a:pt x="389" y="293"/>
                  </a:moveTo>
                  <a:cubicBezTo>
                    <a:pt x="389" y="294"/>
                    <a:pt x="389" y="294"/>
                    <a:pt x="389" y="294"/>
                  </a:cubicBezTo>
                  <a:cubicBezTo>
                    <a:pt x="389" y="294"/>
                    <a:pt x="389" y="294"/>
                    <a:pt x="389" y="294"/>
                  </a:cubicBezTo>
                  <a:cubicBezTo>
                    <a:pt x="389" y="294"/>
                    <a:pt x="389" y="294"/>
                    <a:pt x="388" y="294"/>
                  </a:cubicBezTo>
                  <a:cubicBezTo>
                    <a:pt x="389" y="294"/>
                    <a:pt x="388" y="294"/>
                    <a:pt x="388" y="294"/>
                  </a:cubicBezTo>
                  <a:cubicBezTo>
                    <a:pt x="388" y="294"/>
                    <a:pt x="388" y="293"/>
                    <a:pt x="388" y="293"/>
                  </a:cubicBezTo>
                  <a:cubicBezTo>
                    <a:pt x="387" y="293"/>
                    <a:pt x="387" y="293"/>
                    <a:pt x="387" y="293"/>
                  </a:cubicBezTo>
                  <a:cubicBezTo>
                    <a:pt x="387" y="293"/>
                    <a:pt x="386" y="293"/>
                    <a:pt x="386" y="293"/>
                  </a:cubicBezTo>
                  <a:cubicBezTo>
                    <a:pt x="385" y="292"/>
                    <a:pt x="385" y="293"/>
                    <a:pt x="385" y="293"/>
                  </a:cubicBezTo>
                  <a:cubicBezTo>
                    <a:pt x="385" y="293"/>
                    <a:pt x="385" y="294"/>
                    <a:pt x="386" y="294"/>
                  </a:cubicBezTo>
                  <a:cubicBezTo>
                    <a:pt x="385" y="294"/>
                    <a:pt x="386" y="294"/>
                    <a:pt x="386" y="294"/>
                  </a:cubicBezTo>
                  <a:cubicBezTo>
                    <a:pt x="386" y="295"/>
                    <a:pt x="386" y="295"/>
                    <a:pt x="387" y="295"/>
                  </a:cubicBezTo>
                  <a:cubicBezTo>
                    <a:pt x="387" y="295"/>
                    <a:pt x="387" y="295"/>
                    <a:pt x="387" y="295"/>
                  </a:cubicBezTo>
                  <a:cubicBezTo>
                    <a:pt x="387" y="295"/>
                    <a:pt x="387" y="295"/>
                    <a:pt x="387" y="295"/>
                  </a:cubicBezTo>
                  <a:cubicBezTo>
                    <a:pt x="387" y="295"/>
                    <a:pt x="387" y="295"/>
                    <a:pt x="387" y="294"/>
                  </a:cubicBezTo>
                  <a:cubicBezTo>
                    <a:pt x="388" y="295"/>
                    <a:pt x="388" y="295"/>
                    <a:pt x="388" y="295"/>
                  </a:cubicBezTo>
                  <a:cubicBezTo>
                    <a:pt x="388" y="295"/>
                    <a:pt x="389" y="295"/>
                    <a:pt x="389" y="295"/>
                  </a:cubicBezTo>
                  <a:cubicBezTo>
                    <a:pt x="390" y="295"/>
                    <a:pt x="390" y="294"/>
                    <a:pt x="390" y="293"/>
                  </a:cubicBezTo>
                  <a:cubicBezTo>
                    <a:pt x="390" y="293"/>
                    <a:pt x="389" y="293"/>
                    <a:pt x="389" y="293"/>
                  </a:cubicBezTo>
                  <a:close/>
                  <a:moveTo>
                    <a:pt x="395" y="291"/>
                  </a:moveTo>
                  <a:cubicBezTo>
                    <a:pt x="395" y="291"/>
                    <a:pt x="395" y="291"/>
                    <a:pt x="395" y="291"/>
                  </a:cubicBezTo>
                  <a:cubicBezTo>
                    <a:pt x="395" y="291"/>
                    <a:pt x="394" y="291"/>
                    <a:pt x="394" y="291"/>
                  </a:cubicBezTo>
                  <a:cubicBezTo>
                    <a:pt x="394" y="291"/>
                    <a:pt x="394" y="291"/>
                    <a:pt x="393" y="292"/>
                  </a:cubicBezTo>
                  <a:cubicBezTo>
                    <a:pt x="393" y="292"/>
                    <a:pt x="393" y="292"/>
                    <a:pt x="394" y="292"/>
                  </a:cubicBezTo>
                  <a:cubicBezTo>
                    <a:pt x="395" y="292"/>
                    <a:pt x="396" y="292"/>
                    <a:pt x="396" y="292"/>
                  </a:cubicBezTo>
                  <a:cubicBezTo>
                    <a:pt x="396" y="291"/>
                    <a:pt x="396" y="291"/>
                    <a:pt x="395" y="291"/>
                  </a:cubicBezTo>
                  <a:close/>
                  <a:moveTo>
                    <a:pt x="366" y="265"/>
                  </a:moveTo>
                  <a:cubicBezTo>
                    <a:pt x="366" y="265"/>
                    <a:pt x="366" y="265"/>
                    <a:pt x="366" y="266"/>
                  </a:cubicBezTo>
                  <a:cubicBezTo>
                    <a:pt x="366" y="266"/>
                    <a:pt x="366" y="266"/>
                    <a:pt x="366" y="266"/>
                  </a:cubicBezTo>
                  <a:cubicBezTo>
                    <a:pt x="366" y="266"/>
                    <a:pt x="366" y="266"/>
                    <a:pt x="366" y="266"/>
                  </a:cubicBezTo>
                  <a:cubicBezTo>
                    <a:pt x="366" y="266"/>
                    <a:pt x="366" y="267"/>
                    <a:pt x="367" y="267"/>
                  </a:cubicBezTo>
                  <a:cubicBezTo>
                    <a:pt x="367" y="267"/>
                    <a:pt x="367" y="266"/>
                    <a:pt x="367" y="266"/>
                  </a:cubicBezTo>
                  <a:cubicBezTo>
                    <a:pt x="367" y="266"/>
                    <a:pt x="367" y="266"/>
                    <a:pt x="367" y="266"/>
                  </a:cubicBezTo>
                  <a:cubicBezTo>
                    <a:pt x="367" y="265"/>
                    <a:pt x="367" y="265"/>
                    <a:pt x="367" y="265"/>
                  </a:cubicBezTo>
                  <a:cubicBezTo>
                    <a:pt x="367" y="264"/>
                    <a:pt x="366" y="264"/>
                    <a:pt x="366" y="265"/>
                  </a:cubicBezTo>
                  <a:close/>
                  <a:moveTo>
                    <a:pt x="326" y="608"/>
                  </a:moveTo>
                  <a:cubicBezTo>
                    <a:pt x="325" y="608"/>
                    <a:pt x="325" y="609"/>
                    <a:pt x="326" y="608"/>
                  </a:cubicBezTo>
                  <a:cubicBezTo>
                    <a:pt x="326" y="608"/>
                    <a:pt x="326" y="608"/>
                    <a:pt x="326" y="608"/>
                  </a:cubicBezTo>
                  <a:close/>
                  <a:moveTo>
                    <a:pt x="297" y="585"/>
                  </a:moveTo>
                  <a:cubicBezTo>
                    <a:pt x="297" y="585"/>
                    <a:pt x="297" y="585"/>
                    <a:pt x="297" y="584"/>
                  </a:cubicBezTo>
                  <a:cubicBezTo>
                    <a:pt x="297" y="584"/>
                    <a:pt x="296" y="584"/>
                    <a:pt x="296" y="584"/>
                  </a:cubicBezTo>
                  <a:cubicBezTo>
                    <a:pt x="296" y="584"/>
                    <a:pt x="296" y="584"/>
                    <a:pt x="296" y="584"/>
                  </a:cubicBezTo>
                  <a:cubicBezTo>
                    <a:pt x="296" y="585"/>
                    <a:pt x="295" y="585"/>
                    <a:pt x="295" y="585"/>
                  </a:cubicBezTo>
                  <a:cubicBezTo>
                    <a:pt x="295" y="585"/>
                    <a:pt x="296" y="585"/>
                    <a:pt x="296" y="585"/>
                  </a:cubicBezTo>
                  <a:cubicBezTo>
                    <a:pt x="296" y="585"/>
                    <a:pt x="297" y="586"/>
                    <a:pt x="297" y="585"/>
                  </a:cubicBezTo>
                  <a:close/>
                  <a:moveTo>
                    <a:pt x="326" y="606"/>
                  </a:moveTo>
                  <a:cubicBezTo>
                    <a:pt x="326" y="606"/>
                    <a:pt x="325" y="607"/>
                    <a:pt x="325" y="607"/>
                  </a:cubicBezTo>
                  <a:cubicBezTo>
                    <a:pt x="325" y="607"/>
                    <a:pt x="326" y="607"/>
                    <a:pt x="326" y="607"/>
                  </a:cubicBezTo>
                  <a:cubicBezTo>
                    <a:pt x="326" y="607"/>
                    <a:pt x="326" y="607"/>
                    <a:pt x="326" y="607"/>
                  </a:cubicBezTo>
                  <a:cubicBezTo>
                    <a:pt x="326" y="607"/>
                    <a:pt x="327" y="607"/>
                    <a:pt x="326" y="607"/>
                  </a:cubicBezTo>
                  <a:cubicBezTo>
                    <a:pt x="326" y="607"/>
                    <a:pt x="326" y="606"/>
                    <a:pt x="326" y="606"/>
                  </a:cubicBezTo>
                  <a:close/>
                  <a:moveTo>
                    <a:pt x="328" y="594"/>
                  </a:moveTo>
                  <a:cubicBezTo>
                    <a:pt x="328" y="593"/>
                    <a:pt x="328" y="593"/>
                    <a:pt x="328" y="593"/>
                  </a:cubicBezTo>
                  <a:cubicBezTo>
                    <a:pt x="328" y="593"/>
                    <a:pt x="328" y="593"/>
                    <a:pt x="327" y="593"/>
                  </a:cubicBezTo>
                  <a:cubicBezTo>
                    <a:pt x="327" y="592"/>
                    <a:pt x="328" y="592"/>
                    <a:pt x="328" y="592"/>
                  </a:cubicBezTo>
                  <a:cubicBezTo>
                    <a:pt x="328" y="592"/>
                    <a:pt x="328" y="592"/>
                    <a:pt x="327" y="591"/>
                  </a:cubicBezTo>
                  <a:cubicBezTo>
                    <a:pt x="327" y="591"/>
                    <a:pt x="327" y="591"/>
                    <a:pt x="328" y="591"/>
                  </a:cubicBezTo>
                  <a:cubicBezTo>
                    <a:pt x="328" y="591"/>
                    <a:pt x="328" y="591"/>
                    <a:pt x="328" y="590"/>
                  </a:cubicBezTo>
                  <a:cubicBezTo>
                    <a:pt x="328" y="590"/>
                    <a:pt x="328" y="590"/>
                    <a:pt x="327" y="590"/>
                  </a:cubicBezTo>
                  <a:cubicBezTo>
                    <a:pt x="327" y="590"/>
                    <a:pt x="327" y="589"/>
                    <a:pt x="327" y="589"/>
                  </a:cubicBezTo>
                  <a:cubicBezTo>
                    <a:pt x="327" y="589"/>
                    <a:pt x="327" y="589"/>
                    <a:pt x="327" y="589"/>
                  </a:cubicBezTo>
                  <a:cubicBezTo>
                    <a:pt x="326" y="589"/>
                    <a:pt x="326" y="589"/>
                    <a:pt x="326" y="589"/>
                  </a:cubicBezTo>
                  <a:cubicBezTo>
                    <a:pt x="326" y="589"/>
                    <a:pt x="326" y="589"/>
                    <a:pt x="326" y="589"/>
                  </a:cubicBezTo>
                  <a:cubicBezTo>
                    <a:pt x="325" y="588"/>
                    <a:pt x="325" y="588"/>
                    <a:pt x="325" y="588"/>
                  </a:cubicBezTo>
                  <a:cubicBezTo>
                    <a:pt x="324" y="587"/>
                    <a:pt x="324" y="588"/>
                    <a:pt x="324" y="588"/>
                  </a:cubicBezTo>
                  <a:cubicBezTo>
                    <a:pt x="324" y="589"/>
                    <a:pt x="324" y="589"/>
                    <a:pt x="324" y="589"/>
                  </a:cubicBezTo>
                  <a:cubicBezTo>
                    <a:pt x="323" y="590"/>
                    <a:pt x="323" y="589"/>
                    <a:pt x="323" y="589"/>
                  </a:cubicBezTo>
                  <a:cubicBezTo>
                    <a:pt x="322" y="589"/>
                    <a:pt x="322" y="589"/>
                    <a:pt x="322" y="589"/>
                  </a:cubicBezTo>
                  <a:cubicBezTo>
                    <a:pt x="322" y="589"/>
                    <a:pt x="322" y="589"/>
                    <a:pt x="321" y="589"/>
                  </a:cubicBezTo>
                  <a:cubicBezTo>
                    <a:pt x="321" y="589"/>
                    <a:pt x="321" y="589"/>
                    <a:pt x="321" y="590"/>
                  </a:cubicBezTo>
                  <a:cubicBezTo>
                    <a:pt x="321" y="590"/>
                    <a:pt x="320" y="591"/>
                    <a:pt x="320" y="591"/>
                  </a:cubicBezTo>
                  <a:cubicBezTo>
                    <a:pt x="319" y="591"/>
                    <a:pt x="319" y="590"/>
                    <a:pt x="319" y="590"/>
                  </a:cubicBezTo>
                  <a:cubicBezTo>
                    <a:pt x="319" y="590"/>
                    <a:pt x="318" y="590"/>
                    <a:pt x="318" y="590"/>
                  </a:cubicBezTo>
                  <a:cubicBezTo>
                    <a:pt x="318" y="590"/>
                    <a:pt x="318" y="591"/>
                    <a:pt x="317" y="591"/>
                  </a:cubicBezTo>
                  <a:cubicBezTo>
                    <a:pt x="317" y="591"/>
                    <a:pt x="317" y="590"/>
                    <a:pt x="317" y="590"/>
                  </a:cubicBezTo>
                  <a:cubicBezTo>
                    <a:pt x="316" y="590"/>
                    <a:pt x="316" y="591"/>
                    <a:pt x="316" y="591"/>
                  </a:cubicBezTo>
                  <a:cubicBezTo>
                    <a:pt x="315" y="591"/>
                    <a:pt x="315" y="591"/>
                    <a:pt x="315" y="591"/>
                  </a:cubicBezTo>
                  <a:cubicBezTo>
                    <a:pt x="314" y="591"/>
                    <a:pt x="314" y="591"/>
                    <a:pt x="314" y="591"/>
                  </a:cubicBezTo>
                  <a:cubicBezTo>
                    <a:pt x="314" y="591"/>
                    <a:pt x="314" y="592"/>
                    <a:pt x="314" y="592"/>
                  </a:cubicBezTo>
                  <a:cubicBezTo>
                    <a:pt x="314" y="592"/>
                    <a:pt x="314" y="592"/>
                    <a:pt x="314" y="592"/>
                  </a:cubicBezTo>
                  <a:cubicBezTo>
                    <a:pt x="314" y="592"/>
                    <a:pt x="313" y="592"/>
                    <a:pt x="313" y="591"/>
                  </a:cubicBezTo>
                  <a:cubicBezTo>
                    <a:pt x="313" y="591"/>
                    <a:pt x="313" y="591"/>
                    <a:pt x="313" y="591"/>
                  </a:cubicBezTo>
                  <a:cubicBezTo>
                    <a:pt x="313" y="592"/>
                    <a:pt x="313" y="592"/>
                    <a:pt x="312" y="592"/>
                  </a:cubicBezTo>
                  <a:cubicBezTo>
                    <a:pt x="312" y="592"/>
                    <a:pt x="312" y="592"/>
                    <a:pt x="311" y="592"/>
                  </a:cubicBezTo>
                  <a:cubicBezTo>
                    <a:pt x="310" y="592"/>
                    <a:pt x="309" y="592"/>
                    <a:pt x="308" y="592"/>
                  </a:cubicBezTo>
                  <a:cubicBezTo>
                    <a:pt x="307" y="592"/>
                    <a:pt x="306" y="591"/>
                    <a:pt x="306" y="591"/>
                  </a:cubicBezTo>
                  <a:cubicBezTo>
                    <a:pt x="305" y="591"/>
                    <a:pt x="305" y="591"/>
                    <a:pt x="305" y="591"/>
                  </a:cubicBezTo>
                  <a:cubicBezTo>
                    <a:pt x="304" y="591"/>
                    <a:pt x="304" y="590"/>
                    <a:pt x="304" y="590"/>
                  </a:cubicBezTo>
                  <a:cubicBezTo>
                    <a:pt x="304" y="590"/>
                    <a:pt x="303" y="590"/>
                    <a:pt x="303" y="590"/>
                  </a:cubicBezTo>
                  <a:cubicBezTo>
                    <a:pt x="303" y="590"/>
                    <a:pt x="302" y="589"/>
                    <a:pt x="302" y="589"/>
                  </a:cubicBezTo>
                  <a:cubicBezTo>
                    <a:pt x="301" y="589"/>
                    <a:pt x="301" y="589"/>
                    <a:pt x="301" y="589"/>
                  </a:cubicBezTo>
                  <a:cubicBezTo>
                    <a:pt x="300" y="589"/>
                    <a:pt x="300" y="589"/>
                    <a:pt x="300" y="588"/>
                  </a:cubicBezTo>
                  <a:cubicBezTo>
                    <a:pt x="299" y="589"/>
                    <a:pt x="299" y="589"/>
                    <a:pt x="299" y="589"/>
                  </a:cubicBezTo>
                  <a:cubicBezTo>
                    <a:pt x="299" y="589"/>
                    <a:pt x="298" y="589"/>
                    <a:pt x="298" y="589"/>
                  </a:cubicBezTo>
                  <a:cubicBezTo>
                    <a:pt x="297" y="588"/>
                    <a:pt x="298" y="588"/>
                    <a:pt x="297" y="588"/>
                  </a:cubicBezTo>
                  <a:cubicBezTo>
                    <a:pt x="297" y="588"/>
                    <a:pt x="297" y="588"/>
                    <a:pt x="297" y="588"/>
                  </a:cubicBezTo>
                  <a:cubicBezTo>
                    <a:pt x="296" y="588"/>
                    <a:pt x="296" y="588"/>
                    <a:pt x="296" y="588"/>
                  </a:cubicBezTo>
                  <a:cubicBezTo>
                    <a:pt x="296" y="588"/>
                    <a:pt x="295" y="588"/>
                    <a:pt x="295" y="588"/>
                  </a:cubicBezTo>
                  <a:cubicBezTo>
                    <a:pt x="295" y="588"/>
                    <a:pt x="295" y="587"/>
                    <a:pt x="295" y="587"/>
                  </a:cubicBezTo>
                  <a:cubicBezTo>
                    <a:pt x="295" y="587"/>
                    <a:pt x="295" y="587"/>
                    <a:pt x="295" y="586"/>
                  </a:cubicBezTo>
                  <a:cubicBezTo>
                    <a:pt x="295" y="586"/>
                    <a:pt x="295" y="586"/>
                    <a:pt x="295" y="586"/>
                  </a:cubicBezTo>
                  <a:cubicBezTo>
                    <a:pt x="295" y="586"/>
                    <a:pt x="295" y="586"/>
                    <a:pt x="295" y="586"/>
                  </a:cubicBezTo>
                  <a:cubicBezTo>
                    <a:pt x="295" y="586"/>
                    <a:pt x="295" y="586"/>
                    <a:pt x="294" y="587"/>
                  </a:cubicBezTo>
                  <a:cubicBezTo>
                    <a:pt x="294" y="587"/>
                    <a:pt x="294" y="587"/>
                    <a:pt x="294" y="587"/>
                  </a:cubicBezTo>
                  <a:cubicBezTo>
                    <a:pt x="294" y="588"/>
                    <a:pt x="294" y="588"/>
                    <a:pt x="294" y="588"/>
                  </a:cubicBezTo>
                  <a:cubicBezTo>
                    <a:pt x="294" y="589"/>
                    <a:pt x="295" y="589"/>
                    <a:pt x="294" y="589"/>
                  </a:cubicBezTo>
                  <a:cubicBezTo>
                    <a:pt x="294" y="590"/>
                    <a:pt x="294" y="590"/>
                    <a:pt x="294" y="590"/>
                  </a:cubicBezTo>
                  <a:cubicBezTo>
                    <a:pt x="294" y="590"/>
                    <a:pt x="294" y="590"/>
                    <a:pt x="294" y="590"/>
                  </a:cubicBezTo>
                  <a:cubicBezTo>
                    <a:pt x="294" y="590"/>
                    <a:pt x="294" y="591"/>
                    <a:pt x="294" y="591"/>
                  </a:cubicBezTo>
                  <a:cubicBezTo>
                    <a:pt x="294" y="591"/>
                    <a:pt x="294" y="591"/>
                    <a:pt x="294" y="591"/>
                  </a:cubicBezTo>
                  <a:cubicBezTo>
                    <a:pt x="294" y="591"/>
                    <a:pt x="294" y="591"/>
                    <a:pt x="294" y="591"/>
                  </a:cubicBezTo>
                  <a:cubicBezTo>
                    <a:pt x="294" y="592"/>
                    <a:pt x="294" y="592"/>
                    <a:pt x="294" y="592"/>
                  </a:cubicBezTo>
                  <a:cubicBezTo>
                    <a:pt x="294" y="592"/>
                    <a:pt x="294" y="592"/>
                    <a:pt x="294" y="593"/>
                  </a:cubicBezTo>
                  <a:cubicBezTo>
                    <a:pt x="295" y="593"/>
                    <a:pt x="295" y="593"/>
                    <a:pt x="295" y="594"/>
                  </a:cubicBezTo>
                  <a:cubicBezTo>
                    <a:pt x="295" y="594"/>
                    <a:pt x="295" y="594"/>
                    <a:pt x="295" y="594"/>
                  </a:cubicBezTo>
                  <a:cubicBezTo>
                    <a:pt x="295" y="594"/>
                    <a:pt x="295" y="595"/>
                    <a:pt x="295" y="595"/>
                  </a:cubicBezTo>
                  <a:cubicBezTo>
                    <a:pt x="295" y="595"/>
                    <a:pt x="295" y="596"/>
                    <a:pt x="296" y="596"/>
                  </a:cubicBezTo>
                  <a:cubicBezTo>
                    <a:pt x="296" y="596"/>
                    <a:pt x="296" y="596"/>
                    <a:pt x="296" y="596"/>
                  </a:cubicBezTo>
                  <a:cubicBezTo>
                    <a:pt x="296" y="597"/>
                    <a:pt x="296" y="597"/>
                    <a:pt x="296" y="597"/>
                  </a:cubicBezTo>
                  <a:cubicBezTo>
                    <a:pt x="296" y="598"/>
                    <a:pt x="297" y="598"/>
                    <a:pt x="297" y="598"/>
                  </a:cubicBezTo>
                  <a:cubicBezTo>
                    <a:pt x="297" y="598"/>
                    <a:pt x="297" y="599"/>
                    <a:pt x="298" y="599"/>
                  </a:cubicBezTo>
                  <a:cubicBezTo>
                    <a:pt x="298" y="599"/>
                    <a:pt x="298" y="599"/>
                    <a:pt x="299" y="599"/>
                  </a:cubicBezTo>
                  <a:cubicBezTo>
                    <a:pt x="299" y="600"/>
                    <a:pt x="299" y="600"/>
                    <a:pt x="299" y="600"/>
                  </a:cubicBezTo>
                  <a:cubicBezTo>
                    <a:pt x="299" y="600"/>
                    <a:pt x="299" y="600"/>
                    <a:pt x="299" y="601"/>
                  </a:cubicBezTo>
                  <a:cubicBezTo>
                    <a:pt x="300" y="601"/>
                    <a:pt x="299" y="601"/>
                    <a:pt x="299" y="602"/>
                  </a:cubicBezTo>
                  <a:cubicBezTo>
                    <a:pt x="299" y="602"/>
                    <a:pt x="299" y="602"/>
                    <a:pt x="299" y="603"/>
                  </a:cubicBezTo>
                  <a:cubicBezTo>
                    <a:pt x="300" y="603"/>
                    <a:pt x="300" y="602"/>
                    <a:pt x="300" y="602"/>
                  </a:cubicBezTo>
                  <a:cubicBezTo>
                    <a:pt x="300" y="602"/>
                    <a:pt x="300" y="602"/>
                    <a:pt x="300" y="602"/>
                  </a:cubicBezTo>
                  <a:cubicBezTo>
                    <a:pt x="300" y="603"/>
                    <a:pt x="301" y="603"/>
                    <a:pt x="301" y="604"/>
                  </a:cubicBezTo>
                  <a:cubicBezTo>
                    <a:pt x="302" y="604"/>
                    <a:pt x="302" y="603"/>
                    <a:pt x="302" y="604"/>
                  </a:cubicBezTo>
                  <a:cubicBezTo>
                    <a:pt x="302" y="604"/>
                    <a:pt x="302" y="604"/>
                    <a:pt x="302" y="605"/>
                  </a:cubicBezTo>
                  <a:cubicBezTo>
                    <a:pt x="302" y="605"/>
                    <a:pt x="302" y="605"/>
                    <a:pt x="302" y="605"/>
                  </a:cubicBezTo>
                  <a:cubicBezTo>
                    <a:pt x="301" y="604"/>
                    <a:pt x="301" y="604"/>
                    <a:pt x="301" y="604"/>
                  </a:cubicBezTo>
                  <a:cubicBezTo>
                    <a:pt x="301" y="604"/>
                    <a:pt x="300" y="604"/>
                    <a:pt x="300" y="604"/>
                  </a:cubicBezTo>
                  <a:cubicBezTo>
                    <a:pt x="300" y="604"/>
                    <a:pt x="300" y="604"/>
                    <a:pt x="300" y="603"/>
                  </a:cubicBezTo>
                  <a:cubicBezTo>
                    <a:pt x="300" y="603"/>
                    <a:pt x="299" y="603"/>
                    <a:pt x="299" y="603"/>
                  </a:cubicBezTo>
                  <a:cubicBezTo>
                    <a:pt x="299" y="602"/>
                    <a:pt x="299" y="603"/>
                    <a:pt x="299" y="603"/>
                  </a:cubicBezTo>
                  <a:cubicBezTo>
                    <a:pt x="299" y="604"/>
                    <a:pt x="299" y="604"/>
                    <a:pt x="300" y="605"/>
                  </a:cubicBezTo>
                  <a:cubicBezTo>
                    <a:pt x="300" y="605"/>
                    <a:pt x="300" y="606"/>
                    <a:pt x="300" y="606"/>
                  </a:cubicBezTo>
                  <a:cubicBezTo>
                    <a:pt x="300" y="606"/>
                    <a:pt x="300" y="607"/>
                    <a:pt x="300" y="607"/>
                  </a:cubicBezTo>
                  <a:cubicBezTo>
                    <a:pt x="300" y="607"/>
                    <a:pt x="300" y="607"/>
                    <a:pt x="300" y="607"/>
                  </a:cubicBezTo>
                  <a:cubicBezTo>
                    <a:pt x="301" y="607"/>
                    <a:pt x="301" y="608"/>
                    <a:pt x="301" y="608"/>
                  </a:cubicBezTo>
                  <a:cubicBezTo>
                    <a:pt x="301" y="608"/>
                    <a:pt x="301" y="609"/>
                    <a:pt x="301" y="609"/>
                  </a:cubicBezTo>
                  <a:cubicBezTo>
                    <a:pt x="301" y="610"/>
                    <a:pt x="302" y="610"/>
                    <a:pt x="303" y="610"/>
                  </a:cubicBezTo>
                  <a:cubicBezTo>
                    <a:pt x="303" y="610"/>
                    <a:pt x="303" y="611"/>
                    <a:pt x="303" y="611"/>
                  </a:cubicBezTo>
                  <a:cubicBezTo>
                    <a:pt x="304" y="612"/>
                    <a:pt x="304" y="612"/>
                    <a:pt x="305" y="612"/>
                  </a:cubicBezTo>
                  <a:cubicBezTo>
                    <a:pt x="305" y="613"/>
                    <a:pt x="305" y="614"/>
                    <a:pt x="305" y="613"/>
                  </a:cubicBezTo>
                  <a:cubicBezTo>
                    <a:pt x="306" y="613"/>
                    <a:pt x="306" y="613"/>
                    <a:pt x="306" y="613"/>
                  </a:cubicBezTo>
                  <a:cubicBezTo>
                    <a:pt x="306" y="612"/>
                    <a:pt x="306" y="612"/>
                    <a:pt x="306" y="612"/>
                  </a:cubicBezTo>
                  <a:cubicBezTo>
                    <a:pt x="306" y="613"/>
                    <a:pt x="306" y="614"/>
                    <a:pt x="306" y="614"/>
                  </a:cubicBezTo>
                  <a:cubicBezTo>
                    <a:pt x="306" y="615"/>
                    <a:pt x="306" y="615"/>
                    <a:pt x="307" y="615"/>
                  </a:cubicBezTo>
                  <a:cubicBezTo>
                    <a:pt x="307" y="615"/>
                    <a:pt x="307" y="616"/>
                    <a:pt x="307" y="616"/>
                  </a:cubicBezTo>
                  <a:cubicBezTo>
                    <a:pt x="307" y="616"/>
                    <a:pt x="307" y="616"/>
                    <a:pt x="308" y="616"/>
                  </a:cubicBezTo>
                  <a:cubicBezTo>
                    <a:pt x="308" y="616"/>
                    <a:pt x="308" y="616"/>
                    <a:pt x="308" y="616"/>
                  </a:cubicBezTo>
                  <a:cubicBezTo>
                    <a:pt x="308" y="615"/>
                    <a:pt x="308" y="615"/>
                    <a:pt x="309" y="615"/>
                  </a:cubicBezTo>
                  <a:cubicBezTo>
                    <a:pt x="309" y="615"/>
                    <a:pt x="309" y="615"/>
                    <a:pt x="309" y="616"/>
                  </a:cubicBezTo>
                  <a:cubicBezTo>
                    <a:pt x="310" y="616"/>
                    <a:pt x="310" y="616"/>
                    <a:pt x="310" y="616"/>
                  </a:cubicBezTo>
                  <a:cubicBezTo>
                    <a:pt x="311" y="615"/>
                    <a:pt x="311" y="616"/>
                    <a:pt x="311" y="616"/>
                  </a:cubicBezTo>
                  <a:cubicBezTo>
                    <a:pt x="312" y="616"/>
                    <a:pt x="312" y="616"/>
                    <a:pt x="312" y="616"/>
                  </a:cubicBezTo>
                  <a:cubicBezTo>
                    <a:pt x="312" y="616"/>
                    <a:pt x="313" y="616"/>
                    <a:pt x="313" y="616"/>
                  </a:cubicBezTo>
                  <a:cubicBezTo>
                    <a:pt x="314" y="616"/>
                    <a:pt x="314" y="617"/>
                    <a:pt x="314" y="616"/>
                  </a:cubicBezTo>
                  <a:cubicBezTo>
                    <a:pt x="315" y="616"/>
                    <a:pt x="315" y="616"/>
                    <a:pt x="315" y="616"/>
                  </a:cubicBezTo>
                  <a:cubicBezTo>
                    <a:pt x="315" y="615"/>
                    <a:pt x="316" y="614"/>
                    <a:pt x="316" y="614"/>
                  </a:cubicBezTo>
                  <a:cubicBezTo>
                    <a:pt x="317" y="613"/>
                    <a:pt x="315" y="612"/>
                    <a:pt x="315" y="612"/>
                  </a:cubicBezTo>
                  <a:cubicBezTo>
                    <a:pt x="316" y="612"/>
                    <a:pt x="316" y="612"/>
                    <a:pt x="316" y="612"/>
                  </a:cubicBezTo>
                  <a:cubicBezTo>
                    <a:pt x="317" y="613"/>
                    <a:pt x="316" y="613"/>
                    <a:pt x="317" y="613"/>
                  </a:cubicBezTo>
                  <a:cubicBezTo>
                    <a:pt x="317" y="613"/>
                    <a:pt x="318" y="613"/>
                    <a:pt x="318" y="613"/>
                  </a:cubicBezTo>
                  <a:cubicBezTo>
                    <a:pt x="318" y="613"/>
                    <a:pt x="318" y="612"/>
                    <a:pt x="318" y="612"/>
                  </a:cubicBezTo>
                  <a:cubicBezTo>
                    <a:pt x="318" y="612"/>
                    <a:pt x="318" y="612"/>
                    <a:pt x="318" y="612"/>
                  </a:cubicBezTo>
                  <a:cubicBezTo>
                    <a:pt x="318" y="611"/>
                    <a:pt x="318" y="611"/>
                    <a:pt x="318" y="611"/>
                  </a:cubicBezTo>
                  <a:cubicBezTo>
                    <a:pt x="318" y="611"/>
                    <a:pt x="319" y="610"/>
                    <a:pt x="319" y="610"/>
                  </a:cubicBezTo>
                  <a:cubicBezTo>
                    <a:pt x="319" y="610"/>
                    <a:pt x="319" y="610"/>
                    <a:pt x="319" y="609"/>
                  </a:cubicBezTo>
                  <a:cubicBezTo>
                    <a:pt x="319" y="609"/>
                    <a:pt x="320" y="610"/>
                    <a:pt x="320" y="610"/>
                  </a:cubicBezTo>
                  <a:cubicBezTo>
                    <a:pt x="321" y="609"/>
                    <a:pt x="320" y="609"/>
                    <a:pt x="320" y="608"/>
                  </a:cubicBezTo>
                  <a:cubicBezTo>
                    <a:pt x="320" y="608"/>
                    <a:pt x="321" y="608"/>
                    <a:pt x="321" y="608"/>
                  </a:cubicBezTo>
                  <a:cubicBezTo>
                    <a:pt x="321" y="608"/>
                    <a:pt x="321" y="608"/>
                    <a:pt x="321" y="608"/>
                  </a:cubicBezTo>
                  <a:cubicBezTo>
                    <a:pt x="321" y="608"/>
                    <a:pt x="321" y="609"/>
                    <a:pt x="321" y="609"/>
                  </a:cubicBezTo>
                  <a:cubicBezTo>
                    <a:pt x="321" y="609"/>
                    <a:pt x="321" y="609"/>
                    <a:pt x="322" y="609"/>
                  </a:cubicBezTo>
                  <a:cubicBezTo>
                    <a:pt x="322" y="610"/>
                    <a:pt x="322" y="610"/>
                    <a:pt x="323" y="610"/>
                  </a:cubicBezTo>
                  <a:cubicBezTo>
                    <a:pt x="323" y="609"/>
                    <a:pt x="324" y="608"/>
                    <a:pt x="324" y="608"/>
                  </a:cubicBezTo>
                  <a:cubicBezTo>
                    <a:pt x="324" y="607"/>
                    <a:pt x="325" y="607"/>
                    <a:pt x="325" y="607"/>
                  </a:cubicBezTo>
                  <a:cubicBezTo>
                    <a:pt x="324" y="606"/>
                    <a:pt x="324" y="606"/>
                    <a:pt x="324" y="606"/>
                  </a:cubicBezTo>
                  <a:cubicBezTo>
                    <a:pt x="324" y="606"/>
                    <a:pt x="324" y="606"/>
                    <a:pt x="325" y="606"/>
                  </a:cubicBezTo>
                  <a:cubicBezTo>
                    <a:pt x="325" y="605"/>
                    <a:pt x="325" y="606"/>
                    <a:pt x="325" y="605"/>
                  </a:cubicBezTo>
                  <a:cubicBezTo>
                    <a:pt x="325" y="605"/>
                    <a:pt x="325" y="605"/>
                    <a:pt x="325" y="604"/>
                  </a:cubicBezTo>
                  <a:cubicBezTo>
                    <a:pt x="325" y="604"/>
                    <a:pt x="325" y="604"/>
                    <a:pt x="325" y="603"/>
                  </a:cubicBezTo>
                  <a:cubicBezTo>
                    <a:pt x="325" y="603"/>
                    <a:pt x="326" y="603"/>
                    <a:pt x="326" y="602"/>
                  </a:cubicBezTo>
                  <a:cubicBezTo>
                    <a:pt x="326" y="602"/>
                    <a:pt x="326" y="602"/>
                    <a:pt x="326" y="601"/>
                  </a:cubicBezTo>
                  <a:cubicBezTo>
                    <a:pt x="326" y="601"/>
                    <a:pt x="327" y="601"/>
                    <a:pt x="327" y="601"/>
                  </a:cubicBezTo>
                  <a:cubicBezTo>
                    <a:pt x="327" y="602"/>
                    <a:pt x="327" y="604"/>
                    <a:pt x="328" y="604"/>
                  </a:cubicBezTo>
                  <a:cubicBezTo>
                    <a:pt x="327" y="603"/>
                    <a:pt x="328" y="603"/>
                    <a:pt x="328" y="603"/>
                  </a:cubicBezTo>
                  <a:cubicBezTo>
                    <a:pt x="328" y="602"/>
                    <a:pt x="328" y="602"/>
                    <a:pt x="328" y="602"/>
                  </a:cubicBezTo>
                  <a:cubicBezTo>
                    <a:pt x="328" y="602"/>
                    <a:pt x="328" y="602"/>
                    <a:pt x="328" y="602"/>
                  </a:cubicBezTo>
                  <a:cubicBezTo>
                    <a:pt x="328" y="601"/>
                    <a:pt x="327" y="601"/>
                    <a:pt x="327" y="600"/>
                  </a:cubicBezTo>
                  <a:cubicBezTo>
                    <a:pt x="328" y="600"/>
                    <a:pt x="328" y="600"/>
                    <a:pt x="328" y="599"/>
                  </a:cubicBezTo>
                  <a:cubicBezTo>
                    <a:pt x="328" y="599"/>
                    <a:pt x="327" y="599"/>
                    <a:pt x="327" y="599"/>
                  </a:cubicBezTo>
                  <a:cubicBezTo>
                    <a:pt x="327" y="599"/>
                    <a:pt x="327" y="598"/>
                    <a:pt x="327" y="598"/>
                  </a:cubicBezTo>
                  <a:cubicBezTo>
                    <a:pt x="327" y="598"/>
                    <a:pt x="327" y="598"/>
                    <a:pt x="328" y="597"/>
                  </a:cubicBezTo>
                  <a:cubicBezTo>
                    <a:pt x="328" y="597"/>
                    <a:pt x="328" y="597"/>
                    <a:pt x="328" y="597"/>
                  </a:cubicBezTo>
                  <a:cubicBezTo>
                    <a:pt x="328" y="596"/>
                    <a:pt x="328" y="596"/>
                    <a:pt x="327" y="596"/>
                  </a:cubicBezTo>
                  <a:cubicBezTo>
                    <a:pt x="327" y="596"/>
                    <a:pt x="327" y="596"/>
                    <a:pt x="327" y="595"/>
                  </a:cubicBezTo>
                  <a:cubicBezTo>
                    <a:pt x="327" y="595"/>
                    <a:pt x="327" y="594"/>
                    <a:pt x="328" y="594"/>
                  </a:cubicBezTo>
                  <a:cubicBezTo>
                    <a:pt x="328" y="594"/>
                    <a:pt x="328" y="594"/>
                    <a:pt x="328" y="594"/>
                  </a:cubicBezTo>
                  <a:close/>
                  <a:moveTo>
                    <a:pt x="328" y="584"/>
                  </a:moveTo>
                  <a:cubicBezTo>
                    <a:pt x="328" y="583"/>
                    <a:pt x="328" y="583"/>
                    <a:pt x="327" y="584"/>
                  </a:cubicBezTo>
                  <a:cubicBezTo>
                    <a:pt x="327" y="584"/>
                    <a:pt x="327" y="584"/>
                    <a:pt x="326" y="584"/>
                  </a:cubicBezTo>
                  <a:cubicBezTo>
                    <a:pt x="326" y="584"/>
                    <a:pt x="325" y="584"/>
                    <a:pt x="325" y="584"/>
                  </a:cubicBezTo>
                  <a:cubicBezTo>
                    <a:pt x="325" y="584"/>
                    <a:pt x="325" y="584"/>
                    <a:pt x="324" y="584"/>
                  </a:cubicBezTo>
                  <a:cubicBezTo>
                    <a:pt x="325" y="585"/>
                    <a:pt x="325" y="585"/>
                    <a:pt x="325" y="585"/>
                  </a:cubicBezTo>
                  <a:cubicBezTo>
                    <a:pt x="326" y="585"/>
                    <a:pt x="326" y="585"/>
                    <a:pt x="326" y="585"/>
                  </a:cubicBezTo>
                  <a:cubicBezTo>
                    <a:pt x="327" y="585"/>
                    <a:pt x="327" y="585"/>
                    <a:pt x="328" y="585"/>
                  </a:cubicBezTo>
                  <a:cubicBezTo>
                    <a:pt x="328" y="585"/>
                    <a:pt x="328" y="585"/>
                    <a:pt x="328" y="585"/>
                  </a:cubicBezTo>
                  <a:cubicBezTo>
                    <a:pt x="328" y="585"/>
                    <a:pt x="328" y="585"/>
                    <a:pt x="328" y="585"/>
                  </a:cubicBezTo>
                  <a:cubicBezTo>
                    <a:pt x="328" y="586"/>
                    <a:pt x="329" y="586"/>
                    <a:pt x="329" y="585"/>
                  </a:cubicBezTo>
                  <a:cubicBezTo>
                    <a:pt x="329" y="585"/>
                    <a:pt x="328" y="584"/>
                    <a:pt x="328" y="584"/>
                  </a:cubicBezTo>
                  <a:close/>
                  <a:moveTo>
                    <a:pt x="327" y="580"/>
                  </a:moveTo>
                  <a:cubicBezTo>
                    <a:pt x="326" y="580"/>
                    <a:pt x="326" y="580"/>
                    <a:pt x="326" y="579"/>
                  </a:cubicBezTo>
                  <a:cubicBezTo>
                    <a:pt x="326" y="579"/>
                    <a:pt x="325" y="579"/>
                    <a:pt x="325" y="579"/>
                  </a:cubicBezTo>
                  <a:cubicBezTo>
                    <a:pt x="325" y="578"/>
                    <a:pt x="325" y="578"/>
                    <a:pt x="324" y="578"/>
                  </a:cubicBezTo>
                  <a:cubicBezTo>
                    <a:pt x="324" y="578"/>
                    <a:pt x="324" y="578"/>
                    <a:pt x="323" y="579"/>
                  </a:cubicBezTo>
                  <a:cubicBezTo>
                    <a:pt x="323" y="579"/>
                    <a:pt x="323" y="579"/>
                    <a:pt x="323" y="579"/>
                  </a:cubicBezTo>
                  <a:cubicBezTo>
                    <a:pt x="323" y="580"/>
                    <a:pt x="323" y="580"/>
                    <a:pt x="324" y="580"/>
                  </a:cubicBezTo>
                  <a:cubicBezTo>
                    <a:pt x="324" y="580"/>
                    <a:pt x="323" y="580"/>
                    <a:pt x="323" y="581"/>
                  </a:cubicBezTo>
                  <a:cubicBezTo>
                    <a:pt x="324" y="581"/>
                    <a:pt x="324" y="581"/>
                    <a:pt x="325" y="582"/>
                  </a:cubicBezTo>
                  <a:cubicBezTo>
                    <a:pt x="325" y="582"/>
                    <a:pt x="325" y="582"/>
                    <a:pt x="325" y="582"/>
                  </a:cubicBezTo>
                  <a:cubicBezTo>
                    <a:pt x="325" y="583"/>
                    <a:pt x="325" y="583"/>
                    <a:pt x="325" y="583"/>
                  </a:cubicBezTo>
                  <a:cubicBezTo>
                    <a:pt x="325" y="584"/>
                    <a:pt x="326" y="583"/>
                    <a:pt x="326" y="583"/>
                  </a:cubicBezTo>
                  <a:cubicBezTo>
                    <a:pt x="327" y="582"/>
                    <a:pt x="327" y="582"/>
                    <a:pt x="327" y="582"/>
                  </a:cubicBezTo>
                  <a:cubicBezTo>
                    <a:pt x="327" y="583"/>
                    <a:pt x="327" y="583"/>
                    <a:pt x="327" y="583"/>
                  </a:cubicBezTo>
                  <a:cubicBezTo>
                    <a:pt x="328" y="583"/>
                    <a:pt x="328" y="583"/>
                    <a:pt x="328" y="582"/>
                  </a:cubicBezTo>
                  <a:cubicBezTo>
                    <a:pt x="328" y="581"/>
                    <a:pt x="327" y="581"/>
                    <a:pt x="328" y="580"/>
                  </a:cubicBezTo>
                  <a:cubicBezTo>
                    <a:pt x="327" y="580"/>
                    <a:pt x="327" y="580"/>
                    <a:pt x="327" y="580"/>
                  </a:cubicBezTo>
                  <a:close/>
                  <a:moveTo>
                    <a:pt x="326" y="586"/>
                  </a:moveTo>
                  <a:cubicBezTo>
                    <a:pt x="326" y="586"/>
                    <a:pt x="326" y="586"/>
                    <a:pt x="326" y="586"/>
                  </a:cubicBezTo>
                  <a:cubicBezTo>
                    <a:pt x="326" y="586"/>
                    <a:pt x="327" y="586"/>
                    <a:pt x="327" y="586"/>
                  </a:cubicBezTo>
                  <a:cubicBezTo>
                    <a:pt x="327" y="586"/>
                    <a:pt x="327" y="586"/>
                    <a:pt x="327" y="586"/>
                  </a:cubicBezTo>
                  <a:cubicBezTo>
                    <a:pt x="327" y="586"/>
                    <a:pt x="327" y="585"/>
                    <a:pt x="326" y="586"/>
                  </a:cubicBezTo>
                  <a:close/>
                  <a:moveTo>
                    <a:pt x="320" y="612"/>
                  </a:moveTo>
                  <a:cubicBezTo>
                    <a:pt x="320" y="611"/>
                    <a:pt x="320" y="611"/>
                    <a:pt x="320" y="611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20" y="611"/>
                    <a:pt x="321" y="611"/>
                    <a:pt x="320" y="610"/>
                  </a:cubicBezTo>
                  <a:cubicBezTo>
                    <a:pt x="320" y="610"/>
                    <a:pt x="320" y="611"/>
                    <a:pt x="320" y="612"/>
                  </a:cubicBezTo>
                  <a:close/>
                  <a:moveTo>
                    <a:pt x="319" y="613"/>
                  </a:moveTo>
                  <a:cubicBezTo>
                    <a:pt x="319" y="613"/>
                    <a:pt x="318" y="613"/>
                    <a:pt x="318" y="613"/>
                  </a:cubicBezTo>
                  <a:cubicBezTo>
                    <a:pt x="318" y="613"/>
                    <a:pt x="318" y="614"/>
                    <a:pt x="318" y="614"/>
                  </a:cubicBezTo>
                  <a:cubicBezTo>
                    <a:pt x="318" y="614"/>
                    <a:pt x="317" y="614"/>
                    <a:pt x="317" y="614"/>
                  </a:cubicBezTo>
                  <a:cubicBezTo>
                    <a:pt x="317" y="614"/>
                    <a:pt x="317" y="614"/>
                    <a:pt x="317" y="614"/>
                  </a:cubicBezTo>
                  <a:cubicBezTo>
                    <a:pt x="317" y="614"/>
                    <a:pt x="317" y="614"/>
                    <a:pt x="317" y="614"/>
                  </a:cubicBezTo>
                  <a:cubicBezTo>
                    <a:pt x="316" y="615"/>
                    <a:pt x="317" y="615"/>
                    <a:pt x="317" y="615"/>
                  </a:cubicBezTo>
                  <a:cubicBezTo>
                    <a:pt x="318" y="615"/>
                    <a:pt x="318" y="615"/>
                    <a:pt x="318" y="615"/>
                  </a:cubicBezTo>
                  <a:cubicBezTo>
                    <a:pt x="318" y="615"/>
                    <a:pt x="318" y="615"/>
                    <a:pt x="318" y="615"/>
                  </a:cubicBezTo>
                  <a:cubicBezTo>
                    <a:pt x="318" y="616"/>
                    <a:pt x="319" y="614"/>
                    <a:pt x="319" y="614"/>
                  </a:cubicBezTo>
                  <a:cubicBezTo>
                    <a:pt x="318" y="614"/>
                    <a:pt x="319" y="613"/>
                    <a:pt x="319" y="613"/>
                  </a:cubicBezTo>
                  <a:close/>
                  <a:moveTo>
                    <a:pt x="325" y="611"/>
                  </a:moveTo>
                  <a:cubicBezTo>
                    <a:pt x="325" y="610"/>
                    <a:pt x="325" y="610"/>
                    <a:pt x="325" y="610"/>
                  </a:cubicBezTo>
                  <a:cubicBezTo>
                    <a:pt x="325" y="609"/>
                    <a:pt x="324" y="609"/>
                    <a:pt x="324" y="610"/>
                  </a:cubicBezTo>
                  <a:cubicBezTo>
                    <a:pt x="323" y="610"/>
                    <a:pt x="324" y="611"/>
                    <a:pt x="323" y="611"/>
                  </a:cubicBezTo>
                  <a:cubicBezTo>
                    <a:pt x="323" y="611"/>
                    <a:pt x="323" y="611"/>
                    <a:pt x="322" y="611"/>
                  </a:cubicBezTo>
                  <a:cubicBezTo>
                    <a:pt x="322" y="611"/>
                    <a:pt x="322" y="611"/>
                    <a:pt x="322" y="611"/>
                  </a:cubicBezTo>
                  <a:cubicBezTo>
                    <a:pt x="322" y="611"/>
                    <a:pt x="321" y="610"/>
                    <a:pt x="321" y="611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22" y="611"/>
                    <a:pt x="322" y="611"/>
                    <a:pt x="322" y="612"/>
                  </a:cubicBezTo>
                  <a:cubicBezTo>
                    <a:pt x="322" y="612"/>
                    <a:pt x="322" y="612"/>
                    <a:pt x="322" y="612"/>
                  </a:cubicBezTo>
                  <a:cubicBezTo>
                    <a:pt x="323" y="613"/>
                    <a:pt x="324" y="612"/>
                    <a:pt x="324" y="612"/>
                  </a:cubicBezTo>
                  <a:cubicBezTo>
                    <a:pt x="324" y="612"/>
                    <a:pt x="324" y="612"/>
                    <a:pt x="325" y="613"/>
                  </a:cubicBezTo>
                  <a:cubicBezTo>
                    <a:pt x="325" y="613"/>
                    <a:pt x="325" y="613"/>
                    <a:pt x="325" y="613"/>
                  </a:cubicBezTo>
                  <a:cubicBezTo>
                    <a:pt x="325" y="613"/>
                    <a:pt x="325" y="612"/>
                    <a:pt x="325" y="611"/>
                  </a:cubicBezTo>
                  <a:cubicBezTo>
                    <a:pt x="325" y="611"/>
                    <a:pt x="325" y="611"/>
                    <a:pt x="325" y="611"/>
                  </a:cubicBezTo>
                  <a:close/>
                  <a:moveTo>
                    <a:pt x="289" y="579"/>
                  </a:moveTo>
                  <a:cubicBezTo>
                    <a:pt x="289" y="579"/>
                    <a:pt x="289" y="579"/>
                    <a:pt x="289" y="578"/>
                  </a:cubicBezTo>
                  <a:cubicBezTo>
                    <a:pt x="289" y="578"/>
                    <a:pt x="289" y="578"/>
                    <a:pt x="289" y="577"/>
                  </a:cubicBezTo>
                  <a:cubicBezTo>
                    <a:pt x="289" y="577"/>
                    <a:pt x="288" y="577"/>
                    <a:pt x="288" y="577"/>
                  </a:cubicBezTo>
                  <a:cubicBezTo>
                    <a:pt x="288" y="577"/>
                    <a:pt x="288" y="577"/>
                    <a:pt x="287" y="577"/>
                  </a:cubicBezTo>
                  <a:cubicBezTo>
                    <a:pt x="287" y="577"/>
                    <a:pt x="287" y="578"/>
                    <a:pt x="287" y="577"/>
                  </a:cubicBezTo>
                  <a:cubicBezTo>
                    <a:pt x="286" y="578"/>
                    <a:pt x="287" y="578"/>
                    <a:pt x="287" y="579"/>
                  </a:cubicBezTo>
                  <a:cubicBezTo>
                    <a:pt x="287" y="579"/>
                    <a:pt x="286" y="579"/>
                    <a:pt x="286" y="580"/>
                  </a:cubicBezTo>
                  <a:cubicBezTo>
                    <a:pt x="286" y="580"/>
                    <a:pt x="287" y="580"/>
                    <a:pt x="287" y="580"/>
                  </a:cubicBezTo>
                  <a:cubicBezTo>
                    <a:pt x="287" y="581"/>
                    <a:pt x="286" y="581"/>
                    <a:pt x="286" y="582"/>
                  </a:cubicBezTo>
                  <a:cubicBezTo>
                    <a:pt x="287" y="583"/>
                    <a:pt x="288" y="582"/>
                    <a:pt x="288" y="581"/>
                  </a:cubicBezTo>
                  <a:cubicBezTo>
                    <a:pt x="289" y="581"/>
                    <a:pt x="289" y="581"/>
                    <a:pt x="289" y="581"/>
                  </a:cubicBezTo>
                  <a:cubicBezTo>
                    <a:pt x="289" y="581"/>
                    <a:pt x="289" y="580"/>
                    <a:pt x="289" y="580"/>
                  </a:cubicBezTo>
                  <a:cubicBezTo>
                    <a:pt x="289" y="580"/>
                    <a:pt x="289" y="580"/>
                    <a:pt x="289" y="579"/>
                  </a:cubicBezTo>
                  <a:cubicBezTo>
                    <a:pt x="289" y="579"/>
                    <a:pt x="289" y="579"/>
                    <a:pt x="289" y="579"/>
                  </a:cubicBezTo>
                  <a:close/>
                  <a:moveTo>
                    <a:pt x="376" y="468"/>
                  </a:moveTo>
                  <a:cubicBezTo>
                    <a:pt x="376" y="468"/>
                    <a:pt x="377" y="468"/>
                    <a:pt x="377" y="469"/>
                  </a:cubicBezTo>
                  <a:cubicBezTo>
                    <a:pt x="377" y="469"/>
                    <a:pt x="377" y="470"/>
                    <a:pt x="377" y="470"/>
                  </a:cubicBezTo>
                  <a:cubicBezTo>
                    <a:pt x="377" y="470"/>
                    <a:pt x="377" y="471"/>
                    <a:pt x="376" y="471"/>
                  </a:cubicBezTo>
                  <a:cubicBezTo>
                    <a:pt x="376" y="471"/>
                    <a:pt x="376" y="471"/>
                    <a:pt x="376" y="471"/>
                  </a:cubicBezTo>
                  <a:cubicBezTo>
                    <a:pt x="376" y="471"/>
                    <a:pt x="376" y="472"/>
                    <a:pt x="375" y="472"/>
                  </a:cubicBezTo>
                  <a:cubicBezTo>
                    <a:pt x="375" y="473"/>
                    <a:pt x="375" y="474"/>
                    <a:pt x="374" y="474"/>
                  </a:cubicBezTo>
                  <a:cubicBezTo>
                    <a:pt x="374" y="475"/>
                    <a:pt x="374" y="475"/>
                    <a:pt x="374" y="475"/>
                  </a:cubicBezTo>
                  <a:cubicBezTo>
                    <a:pt x="374" y="476"/>
                    <a:pt x="374" y="477"/>
                    <a:pt x="374" y="478"/>
                  </a:cubicBezTo>
                  <a:cubicBezTo>
                    <a:pt x="374" y="478"/>
                    <a:pt x="374" y="479"/>
                    <a:pt x="374" y="480"/>
                  </a:cubicBezTo>
                  <a:cubicBezTo>
                    <a:pt x="374" y="480"/>
                    <a:pt x="374" y="481"/>
                    <a:pt x="373" y="481"/>
                  </a:cubicBezTo>
                  <a:cubicBezTo>
                    <a:pt x="373" y="482"/>
                    <a:pt x="373" y="482"/>
                    <a:pt x="373" y="482"/>
                  </a:cubicBezTo>
                  <a:cubicBezTo>
                    <a:pt x="373" y="483"/>
                    <a:pt x="373" y="483"/>
                    <a:pt x="373" y="483"/>
                  </a:cubicBezTo>
                  <a:cubicBezTo>
                    <a:pt x="373" y="484"/>
                    <a:pt x="372" y="484"/>
                    <a:pt x="372" y="485"/>
                  </a:cubicBezTo>
                  <a:cubicBezTo>
                    <a:pt x="372" y="485"/>
                    <a:pt x="372" y="486"/>
                    <a:pt x="372" y="486"/>
                  </a:cubicBezTo>
                  <a:cubicBezTo>
                    <a:pt x="372" y="486"/>
                    <a:pt x="372" y="486"/>
                    <a:pt x="372" y="486"/>
                  </a:cubicBezTo>
                  <a:cubicBezTo>
                    <a:pt x="372" y="486"/>
                    <a:pt x="372" y="487"/>
                    <a:pt x="371" y="487"/>
                  </a:cubicBezTo>
                  <a:cubicBezTo>
                    <a:pt x="371" y="488"/>
                    <a:pt x="371" y="488"/>
                    <a:pt x="371" y="489"/>
                  </a:cubicBezTo>
                  <a:cubicBezTo>
                    <a:pt x="371" y="489"/>
                    <a:pt x="371" y="490"/>
                    <a:pt x="371" y="490"/>
                  </a:cubicBezTo>
                  <a:cubicBezTo>
                    <a:pt x="371" y="490"/>
                    <a:pt x="371" y="490"/>
                    <a:pt x="371" y="490"/>
                  </a:cubicBezTo>
                  <a:cubicBezTo>
                    <a:pt x="371" y="490"/>
                    <a:pt x="372" y="491"/>
                    <a:pt x="372" y="491"/>
                  </a:cubicBezTo>
                  <a:cubicBezTo>
                    <a:pt x="372" y="491"/>
                    <a:pt x="371" y="491"/>
                    <a:pt x="371" y="491"/>
                  </a:cubicBezTo>
                  <a:cubicBezTo>
                    <a:pt x="371" y="492"/>
                    <a:pt x="371" y="492"/>
                    <a:pt x="371" y="492"/>
                  </a:cubicBezTo>
                  <a:cubicBezTo>
                    <a:pt x="371" y="494"/>
                    <a:pt x="370" y="495"/>
                    <a:pt x="370" y="496"/>
                  </a:cubicBezTo>
                  <a:cubicBezTo>
                    <a:pt x="370" y="497"/>
                    <a:pt x="370" y="497"/>
                    <a:pt x="369" y="498"/>
                  </a:cubicBezTo>
                  <a:cubicBezTo>
                    <a:pt x="369" y="498"/>
                    <a:pt x="369" y="498"/>
                    <a:pt x="369" y="499"/>
                  </a:cubicBezTo>
                  <a:cubicBezTo>
                    <a:pt x="369" y="499"/>
                    <a:pt x="369" y="499"/>
                    <a:pt x="369" y="500"/>
                  </a:cubicBezTo>
                  <a:cubicBezTo>
                    <a:pt x="369" y="500"/>
                    <a:pt x="368" y="500"/>
                    <a:pt x="367" y="501"/>
                  </a:cubicBezTo>
                  <a:cubicBezTo>
                    <a:pt x="367" y="501"/>
                    <a:pt x="367" y="501"/>
                    <a:pt x="367" y="502"/>
                  </a:cubicBezTo>
                  <a:cubicBezTo>
                    <a:pt x="367" y="502"/>
                    <a:pt x="366" y="502"/>
                    <a:pt x="366" y="502"/>
                  </a:cubicBezTo>
                  <a:cubicBezTo>
                    <a:pt x="366" y="503"/>
                    <a:pt x="367" y="503"/>
                    <a:pt x="367" y="503"/>
                  </a:cubicBezTo>
                  <a:cubicBezTo>
                    <a:pt x="367" y="504"/>
                    <a:pt x="367" y="504"/>
                    <a:pt x="367" y="504"/>
                  </a:cubicBezTo>
                  <a:cubicBezTo>
                    <a:pt x="367" y="505"/>
                    <a:pt x="367" y="506"/>
                    <a:pt x="367" y="506"/>
                  </a:cubicBezTo>
                  <a:cubicBezTo>
                    <a:pt x="366" y="506"/>
                    <a:pt x="366" y="506"/>
                    <a:pt x="366" y="507"/>
                  </a:cubicBezTo>
                  <a:cubicBezTo>
                    <a:pt x="365" y="507"/>
                    <a:pt x="365" y="507"/>
                    <a:pt x="365" y="507"/>
                  </a:cubicBezTo>
                  <a:cubicBezTo>
                    <a:pt x="365" y="507"/>
                    <a:pt x="365" y="507"/>
                    <a:pt x="365" y="508"/>
                  </a:cubicBezTo>
                  <a:cubicBezTo>
                    <a:pt x="365" y="508"/>
                    <a:pt x="364" y="508"/>
                    <a:pt x="364" y="508"/>
                  </a:cubicBezTo>
                  <a:cubicBezTo>
                    <a:pt x="364" y="508"/>
                    <a:pt x="364" y="508"/>
                    <a:pt x="364" y="508"/>
                  </a:cubicBezTo>
                  <a:cubicBezTo>
                    <a:pt x="363" y="508"/>
                    <a:pt x="363" y="508"/>
                    <a:pt x="362" y="508"/>
                  </a:cubicBezTo>
                  <a:cubicBezTo>
                    <a:pt x="362" y="508"/>
                    <a:pt x="362" y="508"/>
                    <a:pt x="362" y="509"/>
                  </a:cubicBezTo>
                  <a:cubicBezTo>
                    <a:pt x="362" y="509"/>
                    <a:pt x="362" y="509"/>
                    <a:pt x="362" y="509"/>
                  </a:cubicBezTo>
                  <a:cubicBezTo>
                    <a:pt x="362" y="510"/>
                    <a:pt x="361" y="509"/>
                    <a:pt x="361" y="510"/>
                  </a:cubicBezTo>
                  <a:cubicBezTo>
                    <a:pt x="361" y="510"/>
                    <a:pt x="360" y="510"/>
                    <a:pt x="360" y="511"/>
                  </a:cubicBezTo>
                  <a:cubicBezTo>
                    <a:pt x="360" y="511"/>
                    <a:pt x="360" y="511"/>
                    <a:pt x="359" y="512"/>
                  </a:cubicBezTo>
                  <a:cubicBezTo>
                    <a:pt x="359" y="512"/>
                    <a:pt x="359" y="512"/>
                    <a:pt x="358" y="513"/>
                  </a:cubicBezTo>
                  <a:cubicBezTo>
                    <a:pt x="358" y="513"/>
                    <a:pt x="358" y="514"/>
                    <a:pt x="358" y="514"/>
                  </a:cubicBezTo>
                  <a:cubicBezTo>
                    <a:pt x="358" y="514"/>
                    <a:pt x="357" y="514"/>
                    <a:pt x="357" y="515"/>
                  </a:cubicBezTo>
                  <a:cubicBezTo>
                    <a:pt x="357" y="515"/>
                    <a:pt x="357" y="516"/>
                    <a:pt x="357" y="516"/>
                  </a:cubicBezTo>
                  <a:cubicBezTo>
                    <a:pt x="356" y="516"/>
                    <a:pt x="356" y="516"/>
                    <a:pt x="356" y="516"/>
                  </a:cubicBezTo>
                  <a:cubicBezTo>
                    <a:pt x="356" y="517"/>
                    <a:pt x="356" y="517"/>
                    <a:pt x="356" y="517"/>
                  </a:cubicBezTo>
                  <a:cubicBezTo>
                    <a:pt x="355" y="517"/>
                    <a:pt x="355" y="518"/>
                    <a:pt x="355" y="519"/>
                  </a:cubicBezTo>
                  <a:cubicBezTo>
                    <a:pt x="355" y="519"/>
                    <a:pt x="356" y="520"/>
                    <a:pt x="355" y="520"/>
                  </a:cubicBezTo>
                  <a:cubicBezTo>
                    <a:pt x="355" y="521"/>
                    <a:pt x="355" y="520"/>
                    <a:pt x="354" y="521"/>
                  </a:cubicBezTo>
                  <a:cubicBezTo>
                    <a:pt x="354" y="521"/>
                    <a:pt x="354" y="522"/>
                    <a:pt x="354" y="522"/>
                  </a:cubicBezTo>
                  <a:cubicBezTo>
                    <a:pt x="354" y="523"/>
                    <a:pt x="353" y="523"/>
                    <a:pt x="352" y="524"/>
                  </a:cubicBezTo>
                  <a:cubicBezTo>
                    <a:pt x="352" y="524"/>
                    <a:pt x="352" y="525"/>
                    <a:pt x="352" y="525"/>
                  </a:cubicBezTo>
                  <a:cubicBezTo>
                    <a:pt x="352" y="525"/>
                    <a:pt x="352" y="526"/>
                    <a:pt x="352" y="526"/>
                  </a:cubicBezTo>
                  <a:cubicBezTo>
                    <a:pt x="351" y="527"/>
                    <a:pt x="352" y="528"/>
                    <a:pt x="351" y="528"/>
                  </a:cubicBezTo>
                  <a:cubicBezTo>
                    <a:pt x="351" y="529"/>
                    <a:pt x="350" y="529"/>
                    <a:pt x="350" y="529"/>
                  </a:cubicBezTo>
                  <a:cubicBezTo>
                    <a:pt x="350" y="530"/>
                    <a:pt x="351" y="530"/>
                    <a:pt x="351" y="530"/>
                  </a:cubicBezTo>
                  <a:cubicBezTo>
                    <a:pt x="351" y="531"/>
                    <a:pt x="351" y="532"/>
                    <a:pt x="351" y="532"/>
                  </a:cubicBezTo>
                  <a:cubicBezTo>
                    <a:pt x="350" y="533"/>
                    <a:pt x="350" y="532"/>
                    <a:pt x="350" y="532"/>
                  </a:cubicBezTo>
                  <a:cubicBezTo>
                    <a:pt x="350" y="532"/>
                    <a:pt x="350" y="532"/>
                    <a:pt x="350" y="533"/>
                  </a:cubicBezTo>
                  <a:cubicBezTo>
                    <a:pt x="349" y="533"/>
                    <a:pt x="349" y="533"/>
                    <a:pt x="349" y="534"/>
                  </a:cubicBezTo>
                  <a:cubicBezTo>
                    <a:pt x="349" y="534"/>
                    <a:pt x="348" y="534"/>
                    <a:pt x="348" y="535"/>
                  </a:cubicBezTo>
                  <a:cubicBezTo>
                    <a:pt x="348" y="535"/>
                    <a:pt x="347" y="535"/>
                    <a:pt x="347" y="536"/>
                  </a:cubicBezTo>
                  <a:cubicBezTo>
                    <a:pt x="347" y="536"/>
                    <a:pt x="347" y="536"/>
                    <a:pt x="347" y="536"/>
                  </a:cubicBezTo>
                  <a:cubicBezTo>
                    <a:pt x="347" y="536"/>
                    <a:pt x="347" y="537"/>
                    <a:pt x="347" y="537"/>
                  </a:cubicBezTo>
                  <a:cubicBezTo>
                    <a:pt x="347" y="537"/>
                    <a:pt x="346" y="537"/>
                    <a:pt x="346" y="538"/>
                  </a:cubicBezTo>
                  <a:cubicBezTo>
                    <a:pt x="346" y="538"/>
                    <a:pt x="346" y="538"/>
                    <a:pt x="345" y="539"/>
                  </a:cubicBezTo>
                  <a:cubicBezTo>
                    <a:pt x="345" y="539"/>
                    <a:pt x="345" y="539"/>
                    <a:pt x="345" y="539"/>
                  </a:cubicBezTo>
                  <a:cubicBezTo>
                    <a:pt x="345" y="539"/>
                    <a:pt x="345" y="539"/>
                    <a:pt x="345" y="539"/>
                  </a:cubicBezTo>
                  <a:cubicBezTo>
                    <a:pt x="345" y="540"/>
                    <a:pt x="345" y="540"/>
                    <a:pt x="345" y="540"/>
                  </a:cubicBezTo>
                  <a:cubicBezTo>
                    <a:pt x="345" y="540"/>
                    <a:pt x="345" y="540"/>
                    <a:pt x="345" y="541"/>
                  </a:cubicBezTo>
                  <a:cubicBezTo>
                    <a:pt x="345" y="542"/>
                    <a:pt x="344" y="542"/>
                    <a:pt x="344" y="542"/>
                  </a:cubicBezTo>
                  <a:cubicBezTo>
                    <a:pt x="344" y="543"/>
                    <a:pt x="345" y="543"/>
                    <a:pt x="345" y="544"/>
                  </a:cubicBezTo>
                  <a:cubicBezTo>
                    <a:pt x="345" y="544"/>
                    <a:pt x="344" y="544"/>
                    <a:pt x="344" y="544"/>
                  </a:cubicBezTo>
                  <a:cubicBezTo>
                    <a:pt x="344" y="544"/>
                    <a:pt x="344" y="545"/>
                    <a:pt x="344" y="545"/>
                  </a:cubicBezTo>
                  <a:cubicBezTo>
                    <a:pt x="344" y="545"/>
                    <a:pt x="344" y="545"/>
                    <a:pt x="344" y="546"/>
                  </a:cubicBezTo>
                  <a:cubicBezTo>
                    <a:pt x="344" y="546"/>
                    <a:pt x="344" y="546"/>
                    <a:pt x="344" y="547"/>
                  </a:cubicBezTo>
                  <a:cubicBezTo>
                    <a:pt x="344" y="547"/>
                    <a:pt x="343" y="547"/>
                    <a:pt x="343" y="548"/>
                  </a:cubicBezTo>
                  <a:cubicBezTo>
                    <a:pt x="343" y="548"/>
                    <a:pt x="343" y="549"/>
                    <a:pt x="343" y="549"/>
                  </a:cubicBezTo>
                  <a:cubicBezTo>
                    <a:pt x="343" y="549"/>
                    <a:pt x="343" y="549"/>
                    <a:pt x="342" y="550"/>
                  </a:cubicBezTo>
                  <a:cubicBezTo>
                    <a:pt x="342" y="550"/>
                    <a:pt x="343" y="550"/>
                    <a:pt x="343" y="550"/>
                  </a:cubicBezTo>
                  <a:cubicBezTo>
                    <a:pt x="343" y="551"/>
                    <a:pt x="343" y="551"/>
                    <a:pt x="343" y="551"/>
                  </a:cubicBezTo>
                  <a:cubicBezTo>
                    <a:pt x="342" y="551"/>
                    <a:pt x="342" y="551"/>
                    <a:pt x="342" y="552"/>
                  </a:cubicBezTo>
                  <a:cubicBezTo>
                    <a:pt x="342" y="552"/>
                    <a:pt x="343" y="552"/>
                    <a:pt x="343" y="552"/>
                  </a:cubicBezTo>
                  <a:cubicBezTo>
                    <a:pt x="343" y="552"/>
                    <a:pt x="343" y="553"/>
                    <a:pt x="343" y="553"/>
                  </a:cubicBezTo>
                  <a:cubicBezTo>
                    <a:pt x="343" y="554"/>
                    <a:pt x="343" y="553"/>
                    <a:pt x="343" y="554"/>
                  </a:cubicBezTo>
                  <a:cubicBezTo>
                    <a:pt x="342" y="554"/>
                    <a:pt x="343" y="555"/>
                    <a:pt x="343" y="555"/>
                  </a:cubicBezTo>
                  <a:cubicBezTo>
                    <a:pt x="343" y="555"/>
                    <a:pt x="343" y="556"/>
                    <a:pt x="343" y="556"/>
                  </a:cubicBezTo>
                  <a:cubicBezTo>
                    <a:pt x="343" y="556"/>
                    <a:pt x="343" y="556"/>
                    <a:pt x="343" y="556"/>
                  </a:cubicBezTo>
                  <a:cubicBezTo>
                    <a:pt x="343" y="556"/>
                    <a:pt x="343" y="556"/>
                    <a:pt x="343" y="556"/>
                  </a:cubicBezTo>
                  <a:cubicBezTo>
                    <a:pt x="343" y="556"/>
                    <a:pt x="343" y="557"/>
                    <a:pt x="342" y="557"/>
                  </a:cubicBezTo>
                  <a:cubicBezTo>
                    <a:pt x="342" y="557"/>
                    <a:pt x="342" y="556"/>
                    <a:pt x="342" y="556"/>
                  </a:cubicBezTo>
                  <a:cubicBezTo>
                    <a:pt x="341" y="556"/>
                    <a:pt x="341" y="557"/>
                    <a:pt x="341" y="557"/>
                  </a:cubicBezTo>
                  <a:cubicBezTo>
                    <a:pt x="341" y="557"/>
                    <a:pt x="341" y="557"/>
                    <a:pt x="340" y="558"/>
                  </a:cubicBezTo>
                  <a:cubicBezTo>
                    <a:pt x="340" y="558"/>
                    <a:pt x="340" y="558"/>
                    <a:pt x="340" y="558"/>
                  </a:cubicBezTo>
                  <a:cubicBezTo>
                    <a:pt x="339" y="558"/>
                    <a:pt x="339" y="558"/>
                    <a:pt x="339" y="558"/>
                  </a:cubicBezTo>
                  <a:cubicBezTo>
                    <a:pt x="338" y="559"/>
                    <a:pt x="338" y="559"/>
                    <a:pt x="338" y="559"/>
                  </a:cubicBezTo>
                  <a:cubicBezTo>
                    <a:pt x="337" y="559"/>
                    <a:pt x="337" y="559"/>
                    <a:pt x="336" y="559"/>
                  </a:cubicBezTo>
                  <a:cubicBezTo>
                    <a:pt x="336" y="559"/>
                    <a:pt x="336" y="559"/>
                    <a:pt x="336" y="559"/>
                  </a:cubicBezTo>
                  <a:cubicBezTo>
                    <a:pt x="335" y="559"/>
                    <a:pt x="335" y="559"/>
                    <a:pt x="335" y="559"/>
                  </a:cubicBezTo>
                  <a:cubicBezTo>
                    <a:pt x="334" y="559"/>
                    <a:pt x="334" y="559"/>
                    <a:pt x="334" y="559"/>
                  </a:cubicBezTo>
                  <a:cubicBezTo>
                    <a:pt x="333" y="559"/>
                    <a:pt x="333" y="559"/>
                    <a:pt x="333" y="559"/>
                  </a:cubicBezTo>
                  <a:cubicBezTo>
                    <a:pt x="333" y="559"/>
                    <a:pt x="332" y="559"/>
                    <a:pt x="332" y="559"/>
                  </a:cubicBezTo>
                  <a:cubicBezTo>
                    <a:pt x="331" y="559"/>
                    <a:pt x="330" y="559"/>
                    <a:pt x="329" y="559"/>
                  </a:cubicBezTo>
                  <a:cubicBezTo>
                    <a:pt x="329" y="559"/>
                    <a:pt x="328" y="559"/>
                    <a:pt x="327" y="559"/>
                  </a:cubicBezTo>
                  <a:cubicBezTo>
                    <a:pt x="326" y="559"/>
                    <a:pt x="326" y="559"/>
                    <a:pt x="325" y="560"/>
                  </a:cubicBezTo>
                  <a:cubicBezTo>
                    <a:pt x="325" y="560"/>
                    <a:pt x="324" y="560"/>
                    <a:pt x="324" y="560"/>
                  </a:cubicBezTo>
                  <a:cubicBezTo>
                    <a:pt x="324" y="560"/>
                    <a:pt x="323" y="560"/>
                    <a:pt x="323" y="560"/>
                  </a:cubicBezTo>
                  <a:cubicBezTo>
                    <a:pt x="323" y="560"/>
                    <a:pt x="322" y="561"/>
                    <a:pt x="322" y="561"/>
                  </a:cubicBezTo>
                  <a:cubicBezTo>
                    <a:pt x="321" y="561"/>
                    <a:pt x="321" y="561"/>
                    <a:pt x="321" y="562"/>
                  </a:cubicBezTo>
                  <a:cubicBezTo>
                    <a:pt x="320" y="562"/>
                    <a:pt x="319" y="563"/>
                    <a:pt x="319" y="564"/>
                  </a:cubicBezTo>
                  <a:cubicBezTo>
                    <a:pt x="318" y="564"/>
                    <a:pt x="318" y="564"/>
                    <a:pt x="317" y="564"/>
                  </a:cubicBezTo>
                  <a:cubicBezTo>
                    <a:pt x="317" y="565"/>
                    <a:pt x="317" y="565"/>
                    <a:pt x="316" y="565"/>
                  </a:cubicBezTo>
                  <a:cubicBezTo>
                    <a:pt x="316" y="565"/>
                    <a:pt x="316" y="565"/>
                    <a:pt x="316" y="566"/>
                  </a:cubicBezTo>
                  <a:cubicBezTo>
                    <a:pt x="316" y="566"/>
                    <a:pt x="315" y="566"/>
                    <a:pt x="315" y="567"/>
                  </a:cubicBezTo>
                  <a:cubicBezTo>
                    <a:pt x="315" y="567"/>
                    <a:pt x="315" y="567"/>
                    <a:pt x="314" y="567"/>
                  </a:cubicBezTo>
                  <a:cubicBezTo>
                    <a:pt x="313" y="568"/>
                    <a:pt x="313" y="569"/>
                    <a:pt x="312" y="568"/>
                  </a:cubicBezTo>
                  <a:cubicBezTo>
                    <a:pt x="311" y="568"/>
                    <a:pt x="311" y="568"/>
                    <a:pt x="311" y="568"/>
                  </a:cubicBezTo>
                  <a:cubicBezTo>
                    <a:pt x="311" y="568"/>
                    <a:pt x="310" y="568"/>
                    <a:pt x="310" y="568"/>
                  </a:cubicBezTo>
                  <a:cubicBezTo>
                    <a:pt x="310" y="568"/>
                    <a:pt x="310" y="568"/>
                    <a:pt x="310" y="568"/>
                  </a:cubicBezTo>
                  <a:cubicBezTo>
                    <a:pt x="310" y="567"/>
                    <a:pt x="310" y="568"/>
                    <a:pt x="309" y="568"/>
                  </a:cubicBezTo>
                  <a:cubicBezTo>
                    <a:pt x="309" y="568"/>
                    <a:pt x="309" y="567"/>
                    <a:pt x="308" y="568"/>
                  </a:cubicBezTo>
                  <a:cubicBezTo>
                    <a:pt x="308" y="568"/>
                    <a:pt x="308" y="569"/>
                    <a:pt x="308" y="569"/>
                  </a:cubicBezTo>
                  <a:cubicBezTo>
                    <a:pt x="309" y="569"/>
                    <a:pt x="309" y="569"/>
                    <a:pt x="309" y="569"/>
                  </a:cubicBezTo>
                  <a:cubicBezTo>
                    <a:pt x="309" y="569"/>
                    <a:pt x="309" y="570"/>
                    <a:pt x="309" y="569"/>
                  </a:cubicBezTo>
                  <a:cubicBezTo>
                    <a:pt x="310" y="569"/>
                    <a:pt x="310" y="569"/>
                    <a:pt x="310" y="569"/>
                  </a:cubicBezTo>
                  <a:cubicBezTo>
                    <a:pt x="311" y="569"/>
                    <a:pt x="311" y="570"/>
                    <a:pt x="311" y="570"/>
                  </a:cubicBezTo>
                  <a:cubicBezTo>
                    <a:pt x="311" y="570"/>
                    <a:pt x="310" y="570"/>
                    <a:pt x="311" y="571"/>
                  </a:cubicBezTo>
                  <a:cubicBezTo>
                    <a:pt x="311" y="571"/>
                    <a:pt x="311" y="571"/>
                    <a:pt x="311" y="571"/>
                  </a:cubicBezTo>
                  <a:cubicBezTo>
                    <a:pt x="311" y="571"/>
                    <a:pt x="310" y="572"/>
                    <a:pt x="310" y="572"/>
                  </a:cubicBezTo>
                  <a:cubicBezTo>
                    <a:pt x="310" y="572"/>
                    <a:pt x="310" y="572"/>
                    <a:pt x="310" y="572"/>
                  </a:cubicBezTo>
                  <a:cubicBezTo>
                    <a:pt x="309" y="572"/>
                    <a:pt x="310" y="571"/>
                    <a:pt x="309" y="571"/>
                  </a:cubicBezTo>
                  <a:cubicBezTo>
                    <a:pt x="309" y="571"/>
                    <a:pt x="309" y="571"/>
                    <a:pt x="309" y="570"/>
                  </a:cubicBezTo>
                  <a:cubicBezTo>
                    <a:pt x="309" y="570"/>
                    <a:pt x="309" y="570"/>
                    <a:pt x="309" y="570"/>
                  </a:cubicBezTo>
                  <a:cubicBezTo>
                    <a:pt x="308" y="569"/>
                    <a:pt x="308" y="569"/>
                    <a:pt x="307" y="569"/>
                  </a:cubicBezTo>
                  <a:cubicBezTo>
                    <a:pt x="307" y="569"/>
                    <a:pt x="307" y="569"/>
                    <a:pt x="306" y="569"/>
                  </a:cubicBezTo>
                  <a:cubicBezTo>
                    <a:pt x="307" y="570"/>
                    <a:pt x="306" y="570"/>
                    <a:pt x="306" y="570"/>
                  </a:cubicBezTo>
                  <a:cubicBezTo>
                    <a:pt x="305" y="570"/>
                    <a:pt x="306" y="569"/>
                    <a:pt x="305" y="569"/>
                  </a:cubicBezTo>
                  <a:cubicBezTo>
                    <a:pt x="305" y="569"/>
                    <a:pt x="304" y="568"/>
                    <a:pt x="304" y="568"/>
                  </a:cubicBezTo>
                  <a:cubicBezTo>
                    <a:pt x="303" y="567"/>
                    <a:pt x="303" y="568"/>
                    <a:pt x="302" y="568"/>
                  </a:cubicBezTo>
                  <a:cubicBezTo>
                    <a:pt x="302" y="568"/>
                    <a:pt x="302" y="567"/>
                    <a:pt x="302" y="567"/>
                  </a:cubicBezTo>
                  <a:cubicBezTo>
                    <a:pt x="301" y="567"/>
                    <a:pt x="301" y="566"/>
                    <a:pt x="301" y="566"/>
                  </a:cubicBezTo>
                  <a:cubicBezTo>
                    <a:pt x="301" y="566"/>
                    <a:pt x="301" y="566"/>
                    <a:pt x="301" y="566"/>
                  </a:cubicBezTo>
                  <a:cubicBezTo>
                    <a:pt x="301" y="566"/>
                    <a:pt x="301" y="565"/>
                    <a:pt x="301" y="565"/>
                  </a:cubicBezTo>
                  <a:cubicBezTo>
                    <a:pt x="301" y="565"/>
                    <a:pt x="301" y="565"/>
                    <a:pt x="301" y="565"/>
                  </a:cubicBezTo>
                  <a:cubicBezTo>
                    <a:pt x="302" y="565"/>
                    <a:pt x="302" y="564"/>
                    <a:pt x="302" y="564"/>
                  </a:cubicBezTo>
                  <a:cubicBezTo>
                    <a:pt x="302" y="564"/>
                    <a:pt x="302" y="563"/>
                    <a:pt x="302" y="563"/>
                  </a:cubicBezTo>
                  <a:cubicBezTo>
                    <a:pt x="301" y="563"/>
                    <a:pt x="301" y="563"/>
                    <a:pt x="301" y="563"/>
                  </a:cubicBezTo>
                  <a:cubicBezTo>
                    <a:pt x="300" y="563"/>
                    <a:pt x="300" y="563"/>
                    <a:pt x="300" y="563"/>
                  </a:cubicBezTo>
                  <a:cubicBezTo>
                    <a:pt x="300" y="563"/>
                    <a:pt x="299" y="563"/>
                    <a:pt x="299" y="563"/>
                  </a:cubicBezTo>
                  <a:cubicBezTo>
                    <a:pt x="299" y="563"/>
                    <a:pt x="299" y="564"/>
                    <a:pt x="299" y="564"/>
                  </a:cubicBezTo>
                  <a:cubicBezTo>
                    <a:pt x="298" y="564"/>
                    <a:pt x="298" y="565"/>
                    <a:pt x="298" y="565"/>
                  </a:cubicBezTo>
                  <a:cubicBezTo>
                    <a:pt x="297" y="565"/>
                    <a:pt x="297" y="565"/>
                    <a:pt x="297" y="565"/>
                  </a:cubicBezTo>
                  <a:cubicBezTo>
                    <a:pt x="297" y="566"/>
                    <a:pt x="297" y="566"/>
                    <a:pt x="296" y="566"/>
                  </a:cubicBezTo>
                  <a:cubicBezTo>
                    <a:pt x="296" y="566"/>
                    <a:pt x="296" y="566"/>
                    <a:pt x="295" y="565"/>
                  </a:cubicBezTo>
                  <a:cubicBezTo>
                    <a:pt x="295" y="565"/>
                    <a:pt x="295" y="565"/>
                    <a:pt x="295" y="565"/>
                  </a:cubicBezTo>
                  <a:cubicBezTo>
                    <a:pt x="295" y="565"/>
                    <a:pt x="294" y="564"/>
                    <a:pt x="295" y="564"/>
                  </a:cubicBezTo>
                  <a:cubicBezTo>
                    <a:pt x="295" y="564"/>
                    <a:pt x="295" y="564"/>
                    <a:pt x="296" y="564"/>
                  </a:cubicBezTo>
                  <a:cubicBezTo>
                    <a:pt x="297" y="564"/>
                    <a:pt x="297" y="564"/>
                    <a:pt x="297" y="563"/>
                  </a:cubicBezTo>
                  <a:cubicBezTo>
                    <a:pt x="297" y="563"/>
                    <a:pt x="299" y="561"/>
                    <a:pt x="298" y="560"/>
                  </a:cubicBezTo>
                  <a:cubicBezTo>
                    <a:pt x="298" y="560"/>
                    <a:pt x="298" y="560"/>
                    <a:pt x="297" y="560"/>
                  </a:cubicBezTo>
                  <a:cubicBezTo>
                    <a:pt x="297" y="560"/>
                    <a:pt x="297" y="559"/>
                    <a:pt x="297" y="559"/>
                  </a:cubicBezTo>
                  <a:cubicBezTo>
                    <a:pt x="297" y="558"/>
                    <a:pt x="297" y="559"/>
                    <a:pt x="296" y="559"/>
                  </a:cubicBezTo>
                  <a:cubicBezTo>
                    <a:pt x="296" y="559"/>
                    <a:pt x="296" y="559"/>
                    <a:pt x="295" y="559"/>
                  </a:cubicBezTo>
                  <a:cubicBezTo>
                    <a:pt x="295" y="559"/>
                    <a:pt x="295" y="559"/>
                    <a:pt x="295" y="560"/>
                  </a:cubicBezTo>
                  <a:cubicBezTo>
                    <a:pt x="295" y="560"/>
                    <a:pt x="294" y="561"/>
                    <a:pt x="294" y="561"/>
                  </a:cubicBezTo>
                  <a:cubicBezTo>
                    <a:pt x="294" y="561"/>
                    <a:pt x="293" y="561"/>
                    <a:pt x="293" y="561"/>
                  </a:cubicBezTo>
                  <a:cubicBezTo>
                    <a:pt x="292" y="561"/>
                    <a:pt x="292" y="561"/>
                    <a:pt x="292" y="561"/>
                  </a:cubicBezTo>
                  <a:cubicBezTo>
                    <a:pt x="292" y="561"/>
                    <a:pt x="292" y="561"/>
                    <a:pt x="292" y="561"/>
                  </a:cubicBezTo>
                  <a:cubicBezTo>
                    <a:pt x="291" y="561"/>
                    <a:pt x="291" y="562"/>
                    <a:pt x="292" y="562"/>
                  </a:cubicBezTo>
                  <a:cubicBezTo>
                    <a:pt x="292" y="562"/>
                    <a:pt x="293" y="562"/>
                    <a:pt x="293" y="562"/>
                  </a:cubicBezTo>
                  <a:cubicBezTo>
                    <a:pt x="293" y="562"/>
                    <a:pt x="293" y="562"/>
                    <a:pt x="294" y="562"/>
                  </a:cubicBezTo>
                  <a:cubicBezTo>
                    <a:pt x="294" y="562"/>
                    <a:pt x="294" y="562"/>
                    <a:pt x="294" y="562"/>
                  </a:cubicBezTo>
                  <a:cubicBezTo>
                    <a:pt x="294" y="562"/>
                    <a:pt x="295" y="562"/>
                    <a:pt x="295" y="563"/>
                  </a:cubicBezTo>
                  <a:cubicBezTo>
                    <a:pt x="294" y="563"/>
                    <a:pt x="294" y="563"/>
                    <a:pt x="294" y="563"/>
                  </a:cubicBezTo>
                  <a:cubicBezTo>
                    <a:pt x="294" y="563"/>
                    <a:pt x="294" y="563"/>
                    <a:pt x="294" y="563"/>
                  </a:cubicBezTo>
                  <a:cubicBezTo>
                    <a:pt x="293" y="563"/>
                    <a:pt x="293" y="563"/>
                    <a:pt x="293" y="563"/>
                  </a:cubicBezTo>
                  <a:cubicBezTo>
                    <a:pt x="293" y="563"/>
                    <a:pt x="293" y="563"/>
                    <a:pt x="292" y="563"/>
                  </a:cubicBezTo>
                  <a:cubicBezTo>
                    <a:pt x="292" y="564"/>
                    <a:pt x="291" y="564"/>
                    <a:pt x="291" y="564"/>
                  </a:cubicBezTo>
                  <a:cubicBezTo>
                    <a:pt x="291" y="564"/>
                    <a:pt x="290" y="565"/>
                    <a:pt x="290" y="565"/>
                  </a:cubicBezTo>
                  <a:cubicBezTo>
                    <a:pt x="289" y="565"/>
                    <a:pt x="288" y="565"/>
                    <a:pt x="288" y="566"/>
                  </a:cubicBezTo>
                  <a:cubicBezTo>
                    <a:pt x="288" y="566"/>
                    <a:pt x="288" y="566"/>
                    <a:pt x="287" y="567"/>
                  </a:cubicBezTo>
                  <a:cubicBezTo>
                    <a:pt x="286" y="567"/>
                    <a:pt x="286" y="567"/>
                    <a:pt x="286" y="567"/>
                  </a:cubicBezTo>
                  <a:cubicBezTo>
                    <a:pt x="286" y="568"/>
                    <a:pt x="286" y="568"/>
                    <a:pt x="285" y="568"/>
                  </a:cubicBezTo>
                  <a:cubicBezTo>
                    <a:pt x="285" y="568"/>
                    <a:pt x="285" y="568"/>
                    <a:pt x="285" y="568"/>
                  </a:cubicBezTo>
                  <a:cubicBezTo>
                    <a:pt x="285" y="568"/>
                    <a:pt x="285" y="568"/>
                    <a:pt x="285" y="568"/>
                  </a:cubicBezTo>
                  <a:cubicBezTo>
                    <a:pt x="285" y="568"/>
                    <a:pt x="284" y="569"/>
                    <a:pt x="284" y="569"/>
                  </a:cubicBezTo>
                  <a:cubicBezTo>
                    <a:pt x="284" y="569"/>
                    <a:pt x="284" y="569"/>
                    <a:pt x="284" y="569"/>
                  </a:cubicBezTo>
                  <a:cubicBezTo>
                    <a:pt x="284" y="569"/>
                    <a:pt x="283" y="569"/>
                    <a:pt x="283" y="569"/>
                  </a:cubicBezTo>
                  <a:cubicBezTo>
                    <a:pt x="283" y="570"/>
                    <a:pt x="283" y="569"/>
                    <a:pt x="282" y="568"/>
                  </a:cubicBezTo>
                  <a:cubicBezTo>
                    <a:pt x="281" y="568"/>
                    <a:pt x="281" y="569"/>
                    <a:pt x="280" y="568"/>
                  </a:cubicBezTo>
                  <a:cubicBezTo>
                    <a:pt x="280" y="568"/>
                    <a:pt x="280" y="567"/>
                    <a:pt x="279" y="567"/>
                  </a:cubicBezTo>
                  <a:cubicBezTo>
                    <a:pt x="278" y="567"/>
                    <a:pt x="277" y="567"/>
                    <a:pt x="276" y="566"/>
                  </a:cubicBezTo>
                  <a:cubicBezTo>
                    <a:pt x="275" y="565"/>
                    <a:pt x="274" y="564"/>
                    <a:pt x="272" y="564"/>
                  </a:cubicBezTo>
                  <a:cubicBezTo>
                    <a:pt x="271" y="565"/>
                    <a:pt x="270" y="565"/>
                    <a:pt x="270" y="564"/>
                  </a:cubicBezTo>
                  <a:cubicBezTo>
                    <a:pt x="269" y="564"/>
                    <a:pt x="269" y="564"/>
                    <a:pt x="269" y="564"/>
                  </a:cubicBezTo>
                  <a:cubicBezTo>
                    <a:pt x="268" y="563"/>
                    <a:pt x="268" y="563"/>
                    <a:pt x="267" y="563"/>
                  </a:cubicBezTo>
                  <a:cubicBezTo>
                    <a:pt x="267" y="563"/>
                    <a:pt x="267" y="563"/>
                    <a:pt x="267" y="563"/>
                  </a:cubicBezTo>
                  <a:cubicBezTo>
                    <a:pt x="267" y="563"/>
                    <a:pt x="267" y="564"/>
                    <a:pt x="267" y="564"/>
                  </a:cubicBezTo>
                  <a:cubicBezTo>
                    <a:pt x="266" y="564"/>
                    <a:pt x="266" y="564"/>
                    <a:pt x="266" y="564"/>
                  </a:cubicBezTo>
                  <a:cubicBezTo>
                    <a:pt x="266" y="564"/>
                    <a:pt x="266" y="564"/>
                    <a:pt x="266" y="565"/>
                  </a:cubicBezTo>
                  <a:cubicBezTo>
                    <a:pt x="266" y="565"/>
                    <a:pt x="265" y="565"/>
                    <a:pt x="265" y="565"/>
                  </a:cubicBezTo>
                  <a:cubicBezTo>
                    <a:pt x="265" y="565"/>
                    <a:pt x="265" y="565"/>
                    <a:pt x="264" y="565"/>
                  </a:cubicBezTo>
                  <a:cubicBezTo>
                    <a:pt x="264" y="565"/>
                    <a:pt x="264" y="565"/>
                    <a:pt x="264" y="565"/>
                  </a:cubicBezTo>
                  <a:cubicBezTo>
                    <a:pt x="264" y="565"/>
                    <a:pt x="264" y="565"/>
                    <a:pt x="263" y="565"/>
                  </a:cubicBezTo>
                  <a:cubicBezTo>
                    <a:pt x="264" y="564"/>
                    <a:pt x="263" y="564"/>
                    <a:pt x="263" y="563"/>
                  </a:cubicBezTo>
                  <a:cubicBezTo>
                    <a:pt x="263" y="563"/>
                    <a:pt x="263" y="563"/>
                    <a:pt x="262" y="563"/>
                  </a:cubicBezTo>
                  <a:cubicBezTo>
                    <a:pt x="262" y="562"/>
                    <a:pt x="262" y="562"/>
                    <a:pt x="262" y="562"/>
                  </a:cubicBezTo>
                  <a:cubicBezTo>
                    <a:pt x="261" y="562"/>
                    <a:pt x="261" y="562"/>
                    <a:pt x="261" y="562"/>
                  </a:cubicBezTo>
                  <a:cubicBezTo>
                    <a:pt x="261" y="562"/>
                    <a:pt x="261" y="562"/>
                    <a:pt x="261" y="562"/>
                  </a:cubicBezTo>
                  <a:cubicBezTo>
                    <a:pt x="260" y="562"/>
                    <a:pt x="260" y="562"/>
                    <a:pt x="260" y="562"/>
                  </a:cubicBezTo>
                  <a:cubicBezTo>
                    <a:pt x="260" y="562"/>
                    <a:pt x="260" y="562"/>
                    <a:pt x="260" y="561"/>
                  </a:cubicBezTo>
                  <a:cubicBezTo>
                    <a:pt x="260" y="561"/>
                    <a:pt x="259" y="561"/>
                    <a:pt x="259" y="561"/>
                  </a:cubicBezTo>
                  <a:cubicBezTo>
                    <a:pt x="259" y="561"/>
                    <a:pt x="259" y="561"/>
                    <a:pt x="258" y="561"/>
                  </a:cubicBezTo>
                  <a:cubicBezTo>
                    <a:pt x="258" y="562"/>
                    <a:pt x="258" y="562"/>
                    <a:pt x="257" y="561"/>
                  </a:cubicBezTo>
                  <a:cubicBezTo>
                    <a:pt x="257" y="561"/>
                    <a:pt x="257" y="561"/>
                    <a:pt x="256" y="561"/>
                  </a:cubicBezTo>
                  <a:cubicBezTo>
                    <a:pt x="256" y="561"/>
                    <a:pt x="255" y="560"/>
                    <a:pt x="254" y="560"/>
                  </a:cubicBezTo>
                  <a:cubicBezTo>
                    <a:pt x="254" y="559"/>
                    <a:pt x="254" y="559"/>
                    <a:pt x="254" y="559"/>
                  </a:cubicBezTo>
                  <a:cubicBezTo>
                    <a:pt x="253" y="558"/>
                    <a:pt x="253" y="558"/>
                    <a:pt x="253" y="558"/>
                  </a:cubicBezTo>
                  <a:cubicBezTo>
                    <a:pt x="253" y="557"/>
                    <a:pt x="252" y="557"/>
                    <a:pt x="252" y="557"/>
                  </a:cubicBezTo>
                  <a:cubicBezTo>
                    <a:pt x="252" y="557"/>
                    <a:pt x="252" y="556"/>
                    <a:pt x="252" y="556"/>
                  </a:cubicBezTo>
                  <a:cubicBezTo>
                    <a:pt x="251" y="556"/>
                    <a:pt x="251" y="556"/>
                    <a:pt x="251" y="556"/>
                  </a:cubicBezTo>
                  <a:cubicBezTo>
                    <a:pt x="251" y="556"/>
                    <a:pt x="251" y="556"/>
                    <a:pt x="251" y="556"/>
                  </a:cubicBezTo>
                  <a:cubicBezTo>
                    <a:pt x="250" y="555"/>
                    <a:pt x="250" y="555"/>
                    <a:pt x="250" y="555"/>
                  </a:cubicBezTo>
                  <a:cubicBezTo>
                    <a:pt x="249" y="554"/>
                    <a:pt x="249" y="553"/>
                    <a:pt x="248" y="553"/>
                  </a:cubicBezTo>
                  <a:cubicBezTo>
                    <a:pt x="249" y="553"/>
                    <a:pt x="249" y="553"/>
                    <a:pt x="249" y="552"/>
                  </a:cubicBezTo>
                  <a:cubicBezTo>
                    <a:pt x="249" y="552"/>
                    <a:pt x="249" y="552"/>
                    <a:pt x="249" y="552"/>
                  </a:cubicBezTo>
                  <a:cubicBezTo>
                    <a:pt x="248" y="552"/>
                    <a:pt x="248" y="552"/>
                    <a:pt x="248" y="551"/>
                  </a:cubicBezTo>
                  <a:cubicBezTo>
                    <a:pt x="248" y="551"/>
                    <a:pt x="248" y="551"/>
                    <a:pt x="248" y="551"/>
                  </a:cubicBezTo>
                  <a:cubicBezTo>
                    <a:pt x="248" y="550"/>
                    <a:pt x="248" y="550"/>
                    <a:pt x="249" y="550"/>
                  </a:cubicBezTo>
                  <a:cubicBezTo>
                    <a:pt x="249" y="550"/>
                    <a:pt x="249" y="549"/>
                    <a:pt x="249" y="549"/>
                  </a:cubicBezTo>
                  <a:cubicBezTo>
                    <a:pt x="250" y="548"/>
                    <a:pt x="249" y="547"/>
                    <a:pt x="249" y="546"/>
                  </a:cubicBezTo>
                  <a:cubicBezTo>
                    <a:pt x="249" y="546"/>
                    <a:pt x="248" y="545"/>
                    <a:pt x="248" y="545"/>
                  </a:cubicBezTo>
                  <a:cubicBezTo>
                    <a:pt x="248" y="544"/>
                    <a:pt x="248" y="544"/>
                    <a:pt x="248" y="543"/>
                  </a:cubicBezTo>
                  <a:cubicBezTo>
                    <a:pt x="247" y="543"/>
                    <a:pt x="247" y="542"/>
                    <a:pt x="246" y="542"/>
                  </a:cubicBezTo>
                  <a:cubicBezTo>
                    <a:pt x="246" y="541"/>
                    <a:pt x="246" y="541"/>
                    <a:pt x="245" y="540"/>
                  </a:cubicBezTo>
                  <a:cubicBezTo>
                    <a:pt x="245" y="540"/>
                    <a:pt x="245" y="540"/>
                    <a:pt x="245" y="539"/>
                  </a:cubicBezTo>
                  <a:cubicBezTo>
                    <a:pt x="244" y="539"/>
                    <a:pt x="243" y="538"/>
                    <a:pt x="243" y="538"/>
                  </a:cubicBezTo>
                  <a:cubicBezTo>
                    <a:pt x="242" y="537"/>
                    <a:pt x="241" y="537"/>
                    <a:pt x="240" y="537"/>
                  </a:cubicBezTo>
                  <a:cubicBezTo>
                    <a:pt x="240" y="537"/>
                    <a:pt x="239" y="537"/>
                    <a:pt x="239" y="536"/>
                  </a:cubicBezTo>
                  <a:cubicBezTo>
                    <a:pt x="239" y="536"/>
                    <a:pt x="238" y="537"/>
                    <a:pt x="238" y="537"/>
                  </a:cubicBezTo>
                  <a:cubicBezTo>
                    <a:pt x="238" y="537"/>
                    <a:pt x="237" y="537"/>
                    <a:pt x="237" y="538"/>
                  </a:cubicBezTo>
                  <a:cubicBezTo>
                    <a:pt x="237" y="538"/>
                    <a:pt x="236" y="538"/>
                    <a:pt x="236" y="537"/>
                  </a:cubicBezTo>
                  <a:cubicBezTo>
                    <a:pt x="235" y="537"/>
                    <a:pt x="235" y="537"/>
                    <a:pt x="235" y="537"/>
                  </a:cubicBezTo>
                  <a:cubicBezTo>
                    <a:pt x="235" y="538"/>
                    <a:pt x="234" y="538"/>
                    <a:pt x="233" y="537"/>
                  </a:cubicBezTo>
                  <a:cubicBezTo>
                    <a:pt x="233" y="537"/>
                    <a:pt x="233" y="537"/>
                    <a:pt x="234" y="537"/>
                  </a:cubicBezTo>
                  <a:cubicBezTo>
                    <a:pt x="234" y="536"/>
                    <a:pt x="234" y="536"/>
                    <a:pt x="235" y="536"/>
                  </a:cubicBezTo>
                  <a:cubicBezTo>
                    <a:pt x="235" y="535"/>
                    <a:pt x="235" y="535"/>
                    <a:pt x="236" y="535"/>
                  </a:cubicBezTo>
                  <a:cubicBezTo>
                    <a:pt x="236" y="535"/>
                    <a:pt x="236" y="535"/>
                    <a:pt x="236" y="534"/>
                  </a:cubicBezTo>
                  <a:cubicBezTo>
                    <a:pt x="236" y="534"/>
                    <a:pt x="236" y="533"/>
                    <a:pt x="237" y="533"/>
                  </a:cubicBezTo>
                  <a:cubicBezTo>
                    <a:pt x="237" y="533"/>
                    <a:pt x="237" y="532"/>
                    <a:pt x="237" y="532"/>
                  </a:cubicBezTo>
                  <a:cubicBezTo>
                    <a:pt x="237" y="531"/>
                    <a:pt x="237" y="531"/>
                    <a:pt x="237" y="531"/>
                  </a:cubicBezTo>
                  <a:cubicBezTo>
                    <a:pt x="237" y="531"/>
                    <a:pt x="237" y="530"/>
                    <a:pt x="237" y="530"/>
                  </a:cubicBezTo>
                  <a:cubicBezTo>
                    <a:pt x="237" y="530"/>
                    <a:pt x="237" y="530"/>
                    <a:pt x="237" y="530"/>
                  </a:cubicBezTo>
                  <a:cubicBezTo>
                    <a:pt x="237" y="529"/>
                    <a:pt x="237" y="529"/>
                    <a:pt x="237" y="529"/>
                  </a:cubicBezTo>
                  <a:cubicBezTo>
                    <a:pt x="237" y="529"/>
                    <a:pt x="237" y="529"/>
                    <a:pt x="237" y="529"/>
                  </a:cubicBezTo>
                  <a:cubicBezTo>
                    <a:pt x="237" y="529"/>
                    <a:pt x="238" y="529"/>
                    <a:pt x="237" y="528"/>
                  </a:cubicBezTo>
                  <a:cubicBezTo>
                    <a:pt x="237" y="528"/>
                    <a:pt x="237" y="528"/>
                    <a:pt x="236" y="528"/>
                  </a:cubicBezTo>
                  <a:cubicBezTo>
                    <a:pt x="236" y="527"/>
                    <a:pt x="236" y="527"/>
                    <a:pt x="235" y="527"/>
                  </a:cubicBezTo>
                  <a:cubicBezTo>
                    <a:pt x="235" y="526"/>
                    <a:pt x="235" y="526"/>
                    <a:pt x="235" y="526"/>
                  </a:cubicBezTo>
                  <a:cubicBezTo>
                    <a:pt x="235" y="525"/>
                    <a:pt x="235" y="525"/>
                    <a:pt x="234" y="525"/>
                  </a:cubicBezTo>
                  <a:cubicBezTo>
                    <a:pt x="234" y="525"/>
                    <a:pt x="235" y="525"/>
                    <a:pt x="234" y="524"/>
                  </a:cubicBezTo>
                  <a:cubicBezTo>
                    <a:pt x="234" y="524"/>
                    <a:pt x="234" y="524"/>
                    <a:pt x="234" y="523"/>
                  </a:cubicBezTo>
                  <a:cubicBezTo>
                    <a:pt x="234" y="523"/>
                    <a:pt x="234" y="522"/>
                    <a:pt x="233" y="523"/>
                  </a:cubicBezTo>
                  <a:cubicBezTo>
                    <a:pt x="232" y="523"/>
                    <a:pt x="233" y="523"/>
                    <a:pt x="233" y="524"/>
                  </a:cubicBezTo>
                  <a:cubicBezTo>
                    <a:pt x="233" y="525"/>
                    <a:pt x="231" y="525"/>
                    <a:pt x="231" y="526"/>
                  </a:cubicBezTo>
                  <a:cubicBezTo>
                    <a:pt x="231" y="527"/>
                    <a:pt x="232" y="527"/>
                    <a:pt x="232" y="528"/>
                  </a:cubicBezTo>
                  <a:cubicBezTo>
                    <a:pt x="231" y="528"/>
                    <a:pt x="231" y="528"/>
                    <a:pt x="231" y="528"/>
                  </a:cubicBezTo>
                  <a:cubicBezTo>
                    <a:pt x="231" y="529"/>
                    <a:pt x="231" y="529"/>
                    <a:pt x="231" y="529"/>
                  </a:cubicBezTo>
                  <a:cubicBezTo>
                    <a:pt x="231" y="529"/>
                    <a:pt x="231" y="530"/>
                    <a:pt x="231" y="530"/>
                  </a:cubicBezTo>
                  <a:cubicBezTo>
                    <a:pt x="230" y="531"/>
                    <a:pt x="230" y="531"/>
                    <a:pt x="230" y="531"/>
                  </a:cubicBezTo>
                  <a:cubicBezTo>
                    <a:pt x="230" y="532"/>
                    <a:pt x="230" y="532"/>
                    <a:pt x="230" y="533"/>
                  </a:cubicBezTo>
                  <a:cubicBezTo>
                    <a:pt x="229" y="533"/>
                    <a:pt x="229" y="533"/>
                    <a:pt x="228" y="533"/>
                  </a:cubicBezTo>
                  <a:cubicBezTo>
                    <a:pt x="228" y="532"/>
                    <a:pt x="228" y="532"/>
                    <a:pt x="228" y="532"/>
                  </a:cubicBezTo>
                  <a:cubicBezTo>
                    <a:pt x="228" y="532"/>
                    <a:pt x="228" y="533"/>
                    <a:pt x="228" y="533"/>
                  </a:cubicBezTo>
                  <a:cubicBezTo>
                    <a:pt x="228" y="533"/>
                    <a:pt x="227" y="533"/>
                    <a:pt x="227" y="533"/>
                  </a:cubicBezTo>
                  <a:cubicBezTo>
                    <a:pt x="227" y="533"/>
                    <a:pt x="226" y="533"/>
                    <a:pt x="226" y="533"/>
                  </a:cubicBezTo>
                  <a:cubicBezTo>
                    <a:pt x="225" y="533"/>
                    <a:pt x="225" y="533"/>
                    <a:pt x="225" y="533"/>
                  </a:cubicBezTo>
                  <a:cubicBezTo>
                    <a:pt x="224" y="534"/>
                    <a:pt x="224" y="534"/>
                    <a:pt x="224" y="534"/>
                  </a:cubicBezTo>
                  <a:cubicBezTo>
                    <a:pt x="223" y="534"/>
                    <a:pt x="223" y="534"/>
                    <a:pt x="223" y="534"/>
                  </a:cubicBezTo>
                  <a:cubicBezTo>
                    <a:pt x="223" y="534"/>
                    <a:pt x="223" y="534"/>
                    <a:pt x="222" y="534"/>
                  </a:cubicBezTo>
                  <a:cubicBezTo>
                    <a:pt x="222" y="534"/>
                    <a:pt x="222" y="534"/>
                    <a:pt x="222" y="534"/>
                  </a:cubicBezTo>
                  <a:cubicBezTo>
                    <a:pt x="222" y="533"/>
                    <a:pt x="222" y="533"/>
                    <a:pt x="222" y="533"/>
                  </a:cubicBezTo>
                  <a:cubicBezTo>
                    <a:pt x="222" y="532"/>
                    <a:pt x="222" y="532"/>
                    <a:pt x="222" y="532"/>
                  </a:cubicBezTo>
                  <a:cubicBezTo>
                    <a:pt x="222" y="532"/>
                    <a:pt x="222" y="532"/>
                    <a:pt x="223" y="531"/>
                  </a:cubicBezTo>
                  <a:cubicBezTo>
                    <a:pt x="223" y="531"/>
                    <a:pt x="223" y="530"/>
                    <a:pt x="223" y="530"/>
                  </a:cubicBezTo>
                  <a:cubicBezTo>
                    <a:pt x="223" y="530"/>
                    <a:pt x="224" y="531"/>
                    <a:pt x="224" y="531"/>
                  </a:cubicBezTo>
                  <a:cubicBezTo>
                    <a:pt x="224" y="531"/>
                    <a:pt x="224" y="530"/>
                    <a:pt x="224" y="530"/>
                  </a:cubicBezTo>
                  <a:cubicBezTo>
                    <a:pt x="225" y="530"/>
                    <a:pt x="225" y="531"/>
                    <a:pt x="226" y="531"/>
                  </a:cubicBezTo>
                  <a:cubicBezTo>
                    <a:pt x="226" y="531"/>
                    <a:pt x="227" y="531"/>
                    <a:pt x="227" y="531"/>
                  </a:cubicBezTo>
                  <a:cubicBezTo>
                    <a:pt x="227" y="530"/>
                    <a:pt x="227" y="530"/>
                    <a:pt x="227" y="530"/>
                  </a:cubicBezTo>
                  <a:cubicBezTo>
                    <a:pt x="227" y="529"/>
                    <a:pt x="228" y="529"/>
                    <a:pt x="228" y="528"/>
                  </a:cubicBezTo>
                  <a:cubicBezTo>
                    <a:pt x="228" y="528"/>
                    <a:pt x="227" y="527"/>
                    <a:pt x="227" y="527"/>
                  </a:cubicBezTo>
                  <a:cubicBezTo>
                    <a:pt x="227" y="526"/>
                    <a:pt x="228" y="526"/>
                    <a:pt x="227" y="526"/>
                  </a:cubicBezTo>
                  <a:cubicBezTo>
                    <a:pt x="227" y="525"/>
                    <a:pt x="227" y="525"/>
                    <a:pt x="227" y="524"/>
                  </a:cubicBezTo>
                  <a:cubicBezTo>
                    <a:pt x="227" y="524"/>
                    <a:pt x="227" y="524"/>
                    <a:pt x="227" y="523"/>
                  </a:cubicBezTo>
                  <a:cubicBezTo>
                    <a:pt x="227" y="523"/>
                    <a:pt x="227" y="523"/>
                    <a:pt x="228" y="523"/>
                  </a:cubicBezTo>
                  <a:cubicBezTo>
                    <a:pt x="228" y="523"/>
                    <a:pt x="228" y="522"/>
                    <a:pt x="228" y="522"/>
                  </a:cubicBezTo>
                  <a:cubicBezTo>
                    <a:pt x="228" y="522"/>
                    <a:pt x="228" y="522"/>
                    <a:pt x="228" y="521"/>
                  </a:cubicBezTo>
                  <a:cubicBezTo>
                    <a:pt x="228" y="521"/>
                    <a:pt x="228" y="521"/>
                    <a:pt x="229" y="521"/>
                  </a:cubicBezTo>
                  <a:cubicBezTo>
                    <a:pt x="229" y="520"/>
                    <a:pt x="229" y="520"/>
                    <a:pt x="229" y="520"/>
                  </a:cubicBezTo>
                  <a:cubicBezTo>
                    <a:pt x="229" y="519"/>
                    <a:pt x="229" y="519"/>
                    <a:pt x="230" y="519"/>
                  </a:cubicBezTo>
                  <a:cubicBezTo>
                    <a:pt x="230" y="519"/>
                    <a:pt x="230" y="519"/>
                    <a:pt x="230" y="519"/>
                  </a:cubicBezTo>
                  <a:cubicBezTo>
                    <a:pt x="230" y="518"/>
                    <a:pt x="230" y="518"/>
                    <a:pt x="231" y="518"/>
                  </a:cubicBezTo>
                  <a:cubicBezTo>
                    <a:pt x="231" y="518"/>
                    <a:pt x="231" y="517"/>
                    <a:pt x="232" y="517"/>
                  </a:cubicBezTo>
                  <a:cubicBezTo>
                    <a:pt x="232" y="517"/>
                    <a:pt x="232" y="517"/>
                    <a:pt x="232" y="517"/>
                  </a:cubicBezTo>
                  <a:cubicBezTo>
                    <a:pt x="232" y="516"/>
                    <a:pt x="232" y="516"/>
                    <a:pt x="232" y="516"/>
                  </a:cubicBezTo>
                  <a:cubicBezTo>
                    <a:pt x="231" y="516"/>
                    <a:pt x="231" y="516"/>
                    <a:pt x="231" y="516"/>
                  </a:cubicBezTo>
                  <a:cubicBezTo>
                    <a:pt x="231" y="516"/>
                    <a:pt x="231" y="515"/>
                    <a:pt x="231" y="515"/>
                  </a:cubicBezTo>
                  <a:cubicBezTo>
                    <a:pt x="231" y="515"/>
                    <a:pt x="231" y="515"/>
                    <a:pt x="231" y="514"/>
                  </a:cubicBezTo>
                  <a:cubicBezTo>
                    <a:pt x="231" y="514"/>
                    <a:pt x="231" y="513"/>
                    <a:pt x="231" y="513"/>
                  </a:cubicBezTo>
                  <a:cubicBezTo>
                    <a:pt x="231" y="513"/>
                    <a:pt x="232" y="513"/>
                    <a:pt x="232" y="513"/>
                  </a:cubicBezTo>
                  <a:cubicBezTo>
                    <a:pt x="232" y="513"/>
                    <a:pt x="232" y="513"/>
                    <a:pt x="232" y="513"/>
                  </a:cubicBezTo>
                  <a:cubicBezTo>
                    <a:pt x="233" y="513"/>
                    <a:pt x="233" y="513"/>
                    <a:pt x="233" y="512"/>
                  </a:cubicBezTo>
                  <a:cubicBezTo>
                    <a:pt x="233" y="512"/>
                    <a:pt x="232" y="512"/>
                    <a:pt x="232" y="511"/>
                  </a:cubicBezTo>
                  <a:cubicBezTo>
                    <a:pt x="232" y="511"/>
                    <a:pt x="232" y="511"/>
                    <a:pt x="232" y="511"/>
                  </a:cubicBezTo>
                  <a:cubicBezTo>
                    <a:pt x="232" y="511"/>
                    <a:pt x="232" y="511"/>
                    <a:pt x="232" y="510"/>
                  </a:cubicBezTo>
                  <a:cubicBezTo>
                    <a:pt x="231" y="510"/>
                    <a:pt x="231" y="510"/>
                    <a:pt x="231" y="509"/>
                  </a:cubicBezTo>
                  <a:cubicBezTo>
                    <a:pt x="231" y="509"/>
                    <a:pt x="231" y="509"/>
                    <a:pt x="231" y="509"/>
                  </a:cubicBezTo>
                  <a:cubicBezTo>
                    <a:pt x="231" y="508"/>
                    <a:pt x="231" y="508"/>
                    <a:pt x="231" y="508"/>
                  </a:cubicBezTo>
                  <a:cubicBezTo>
                    <a:pt x="231" y="508"/>
                    <a:pt x="230" y="507"/>
                    <a:pt x="230" y="508"/>
                  </a:cubicBezTo>
                  <a:cubicBezTo>
                    <a:pt x="230" y="508"/>
                    <a:pt x="230" y="508"/>
                    <a:pt x="231" y="509"/>
                  </a:cubicBezTo>
                  <a:cubicBezTo>
                    <a:pt x="231" y="509"/>
                    <a:pt x="231" y="510"/>
                    <a:pt x="230" y="510"/>
                  </a:cubicBezTo>
                  <a:cubicBezTo>
                    <a:pt x="230" y="511"/>
                    <a:pt x="230" y="511"/>
                    <a:pt x="230" y="511"/>
                  </a:cubicBezTo>
                  <a:cubicBezTo>
                    <a:pt x="229" y="511"/>
                    <a:pt x="229" y="511"/>
                    <a:pt x="229" y="511"/>
                  </a:cubicBezTo>
                  <a:cubicBezTo>
                    <a:pt x="229" y="511"/>
                    <a:pt x="228" y="512"/>
                    <a:pt x="228" y="512"/>
                  </a:cubicBezTo>
                  <a:cubicBezTo>
                    <a:pt x="228" y="512"/>
                    <a:pt x="228" y="512"/>
                    <a:pt x="228" y="512"/>
                  </a:cubicBezTo>
                  <a:cubicBezTo>
                    <a:pt x="227" y="513"/>
                    <a:pt x="228" y="513"/>
                    <a:pt x="227" y="513"/>
                  </a:cubicBezTo>
                  <a:cubicBezTo>
                    <a:pt x="227" y="513"/>
                    <a:pt x="227" y="514"/>
                    <a:pt x="227" y="514"/>
                  </a:cubicBezTo>
                  <a:cubicBezTo>
                    <a:pt x="227" y="515"/>
                    <a:pt x="227" y="515"/>
                    <a:pt x="226" y="516"/>
                  </a:cubicBezTo>
                  <a:cubicBezTo>
                    <a:pt x="226" y="516"/>
                    <a:pt x="226" y="516"/>
                    <a:pt x="226" y="517"/>
                  </a:cubicBezTo>
                  <a:cubicBezTo>
                    <a:pt x="226" y="517"/>
                    <a:pt x="225" y="518"/>
                    <a:pt x="225" y="518"/>
                  </a:cubicBezTo>
                  <a:cubicBezTo>
                    <a:pt x="224" y="518"/>
                    <a:pt x="224" y="518"/>
                    <a:pt x="224" y="518"/>
                  </a:cubicBezTo>
                  <a:cubicBezTo>
                    <a:pt x="223" y="518"/>
                    <a:pt x="223" y="518"/>
                    <a:pt x="222" y="519"/>
                  </a:cubicBezTo>
                  <a:cubicBezTo>
                    <a:pt x="222" y="519"/>
                    <a:pt x="222" y="519"/>
                    <a:pt x="222" y="519"/>
                  </a:cubicBezTo>
                  <a:cubicBezTo>
                    <a:pt x="222" y="519"/>
                    <a:pt x="222" y="519"/>
                    <a:pt x="222" y="519"/>
                  </a:cubicBezTo>
                  <a:cubicBezTo>
                    <a:pt x="221" y="520"/>
                    <a:pt x="221" y="520"/>
                    <a:pt x="220" y="520"/>
                  </a:cubicBezTo>
                  <a:cubicBezTo>
                    <a:pt x="220" y="520"/>
                    <a:pt x="220" y="520"/>
                    <a:pt x="219" y="520"/>
                  </a:cubicBezTo>
                  <a:cubicBezTo>
                    <a:pt x="219" y="521"/>
                    <a:pt x="219" y="521"/>
                    <a:pt x="219" y="521"/>
                  </a:cubicBezTo>
                  <a:cubicBezTo>
                    <a:pt x="219" y="521"/>
                    <a:pt x="219" y="521"/>
                    <a:pt x="218" y="521"/>
                  </a:cubicBezTo>
                  <a:cubicBezTo>
                    <a:pt x="218" y="521"/>
                    <a:pt x="218" y="522"/>
                    <a:pt x="217" y="522"/>
                  </a:cubicBezTo>
                  <a:cubicBezTo>
                    <a:pt x="217" y="522"/>
                    <a:pt x="217" y="522"/>
                    <a:pt x="217" y="522"/>
                  </a:cubicBezTo>
                  <a:cubicBezTo>
                    <a:pt x="217" y="522"/>
                    <a:pt x="217" y="523"/>
                    <a:pt x="217" y="523"/>
                  </a:cubicBezTo>
                  <a:cubicBezTo>
                    <a:pt x="217" y="523"/>
                    <a:pt x="216" y="524"/>
                    <a:pt x="216" y="524"/>
                  </a:cubicBezTo>
                  <a:cubicBezTo>
                    <a:pt x="216" y="524"/>
                    <a:pt x="216" y="525"/>
                    <a:pt x="215" y="525"/>
                  </a:cubicBezTo>
                  <a:cubicBezTo>
                    <a:pt x="215" y="525"/>
                    <a:pt x="215" y="525"/>
                    <a:pt x="215" y="525"/>
                  </a:cubicBezTo>
                  <a:cubicBezTo>
                    <a:pt x="215" y="526"/>
                    <a:pt x="215" y="526"/>
                    <a:pt x="215" y="527"/>
                  </a:cubicBezTo>
                  <a:cubicBezTo>
                    <a:pt x="215" y="526"/>
                    <a:pt x="214" y="526"/>
                    <a:pt x="213" y="526"/>
                  </a:cubicBezTo>
                  <a:cubicBezTo>
                    <a:pt x="213" y="527"/>
                    <a:pt x="213" y="527"/>
                    <a:pt x="213" y="527"/>
                  </a:cubicBezTo>
                  <a:cubicBezTo>
                    <a:pt x="213" y="527"/>
                    <a:pt x="213" y="527"/>
                    <a:pt x="213" y="528"/>
                  </a:cubicBezTo>
                  <a:cubicBezTo>
                    <a:pt x="212" y="529"/>
                    <a:pt x="213" y="528"/>
                    <a:pt x="214" y="528"/>
                  </a:cubicBezTo>
                  <a:cubicBezTo>
                    <a:pt x="214" y="529"/>
                    <a:pt x="214" y="529"/>
                    <a:pt x="214" y="529"/>
                  </a:cubicBezTo>
                  <a:cubicBezTo>
                    <a:pt x="213" y="529"/>
                    <a:pt x="214" y="529"/>
                    <a:pt x="214" y="530"/>
                  </a:cubicBezTo>
                  <a:cubicBezTo>
                    <a:pt x="214" y="530"/>
                    <a:pt x="214" y="530"/>
                    <a:pt x="214" y="530"/>
                  </a:cubicBezTo>
                  <a:cubicBezTo>
                    <a:pt x="214" y="530"/>
                    <a:pt x="214" y="530"/>
                    <a:pt x="214" y="530"/>
                  </a:cubicBezTo>
                  <a:cubicBezTo>
                    <a:pt x="214" y="531"/>
                    <a:pt x="214" y="531"/>
                    <a:pt x="214" y="531"/>
                  </a:cubicBezTo>
                  <a:cubicBezTo>
                    <a:pt x="214" y="532"/>
                    <a:pt x="214" y="532"/>
                    <a:pt x="213" y="531"/>
                  </a:cubicBezTo>
                  <a:cubicBezTo>
                    <a:pt x="213" y="531"/>
                    <a:pt x="213" y="531"/>
                    <a:pt x="213" y="531"/>
                  </a:cubicBezTo>
                  <a:cubicBezTo>
                    <a:pt x="213" y="531"/>
                    <a:pt x="213" y="530"/>
                    <a:pt x="212" y="530"/>
                  </a:cubicBezTo>
                  <a:cubicBezTo>
                    <a:pt x="212" y="530"/>
                    <a:pt x="212" y="530"/>
                    <a:pt x="212" y="530"/>
                  </a:cubicBezTo>
                  <a:cubicBezTo>
                    <a:pt x="211" y="530"/>
                    <a:pt x="211" y="531"/>
                    <a:pt x="211" y="531"/>
                  </a:cubicBezTo>
                  <a:cubicBezTo>
                    <a:pt x="211" y="530"/>
                    <a:pt x="210" y="530"/>
                    <a:pt x="210" y="530"/>
                  </a:cubicBezTo>
                  <a:cubicBezTo>
                    <a:pt x="210" y="530"/>
                    <a:pt x="210" y="529"/>
                    <a:pt x="209" y="529"/>
                  </a:cubicBezTo>
                  <a:cubicBezTo>
                    <a:pt x="209" y="529"/>
                    <a:pt x="209" y="528"/>
                    <a:pt x="208" y="528"/>
                  </a:cubicBezTo>
                  <a:cubicBezTo>
                    <a:pt x="208" y="528"/>
                    <a:pt x="208" y="528"/>
                    <a:pt x="208" y="528"/>
                  </a:cubicBezTo>
                  <a:cubicBezTo>
                    <a:pt x="208" y="527"/>
                    <a:pt x="207" y="527"/>
                    <a:pt x="207" y="527"/>
                  </a:cubicBezTo>
                  <a:cubicBezTo>
                    <a:pt x="207" y="527"/>
                    <a:pt x="207" y="527"/>
                    <a:pt x="206" y="527"/>
                  </a:cubicBezTo>
                  <a:cubicBezTo>
                    <a:pt x="206" y="527"/>
                    <a:pt x="206" y="527"/>
                    <a:pt x="206" y="527"/>
                  </a:cubicBezTo>
                  <a:cubicBezTo>
                    <a:pt x="206" y="527"/>
                    <a:pt x="206" y="526"/>
                    <a:pt x="206" y="526"/>
                  </a:cubicBezTo>
                  <a:cubicBezTo>
                    <a:pt x="206" y="526"/>
                    <a:pt x="206" y="526"/>
                    <a:pt x="206" y="526"/>
                  </a:cubicBezTo>
                  <a:cubicBezTo>
                    <a:pt x="207" y="526"/>
                    <a:pt x="207" y="526"/>
                    <a:pt x="207" y="526"/>
                  </a:cubicBezTo>
                  <a:cubicBezTo>
                    <a:pt x="208" y="527"/>
                    <a:pt x="208" y="527"/>
                    <a:pt x="208" y="527"/>
                  </a:cubicBezTo>
                  <a:cubicBezTo>
                    <a:pt x="208" y="528"/>
                    <a:pt x="208" y="527"/>
                    <a:pt x="208" y="527"/>
                  </a:cubicBezTo>
                  <a:cubicBezTo>
                    <a:pt x="209" y="527"/>
                    <a:pt x="209" y="527"/>
                    <a:pt x="209" y="527"/>
                  </a:cubicBezTo>
                  <a:cubicBezTo>
                    <a:pt x="209" y="526"/>
                    <a:pt x="208" y="526"/>
                    <a:pt x="208" y="526"/>
                  </a:cubicBezTo>
                  <a:cubicBezTo>
                    <a:pt x="208" y="526"/>
                    <a:pt x="208" y="525"/>
                    <a:pt x="208" y="525"/>
                  </a:cubicBezTo>
                  <a:cubicBezTo>
                    <a:pt x="208" y="525"/>
                    <a:pt x="208" y="525"/>
                    <a:pt x="208" y="524"/>
                  </a:cubicBezTo>
                  <a:cubicBezTo>
                    <a:pt x="208" y="524"/>
                    <a:pt x="208" y="524"/>
                    <a:pt x="207" y="524"/>
                  </a:cubicBezTo>
                  <a:cubicBezTo>
                    <a:pt x="207" y="524"/>
                    <a:pt x="207" y="523"/>
                    <a:pt x="207" y="523"/>
                  </a:cubicBezTo>
                  <a:cubicBezTo>
                    <a:pt x="207" y="522"/>
                    <a:pt x="207" y="522"/>
                    <a:pt x="207" y="522"/>
                  </a:cubicBezTo>
                  <a:cubicBezTo>
                    <a:pt x="207" y="522"/>
                    <a:pt x="207" y="521"/>
                    <a:pt x="207" y="521"/>
                  </a:cubicBezTo>
                  <a:cubicBezTo>
                    <a:pt x="206" y="521"/>
                    <a:pt x="206" y="520"/>
                    <a:pt x="206" y="520"/>
                  </a:cubicBezTo>
                  <a:cubicBezTo>
                    <a:pt x="206" y="520"/>
                    <a:pt x="206" y="520"/>
                    <a:pt x="206" y="520"/>
                  </a:cubicBezTo>
                  <a:cubicBezTo>
                    <a:pt x="206" y="520"/>
                    <a:pt x="206" y="520"/>
                    <a:pt x="206" y="520"/>
                  </a:cubicBezTo>
                  <a:cubicBezTo>
                    <a:pt x="205" y="519"/>
                    <a:pt x="205" y="519"/>
                    <a:pt x="205" y="519"/>
                  </a:cubicBezTo>
                  <a:cubicBezTo>
                    <a:pt x="204" y="519"/>
                    <a:pt x="204" y="518"/>
                    <a:pt x="204" y="518"/>
                  </a:cubicBezTo>
                  <a:cubicBezTo>
                    <a:pt x="204" y="518"/>
                    <a:pt x="204" y="518"/>
                    <a:pt x="203" y="518"/>
                  </a:cubicBezTo>
                  <a:cubicBezTo>
                    <a:pt x="203" y="517"/>
                    <a:pt x="202" y="517"/>
                    <a:pt x="202" y="517"/>
                  </a:cubicBezTo>
                  <a:cubicBezTo>
                    <a:pt x="202" y="517"/>
                    <a:pt x="203" y="517"/>
                    <a:pt x="203" y="517"/>
                  </a:cubicBezTo>
                  <a:cubicBezTo>
                    <a:pt x="204" y="517"/>
                    <a:pt x="203" y="516"/>
                    <a:pt x="203" y="516"/>
                  </a:cubicBezTo>
                  <a:cubicBezTo>
                    <a:pt x="203" y="515"/>
                    <a:pt x="203" y="515"/>
                    <a:pt x="203" y="514"/>
                  </a:cubicBezTo>
                  <a:cubicBezTo>
                    <a:pt x="202" y="514"/>
                    <a:pt x="202" y="514"/>
                    <a:pt x="202" y="514"/>
                  </a:cubicBezTo>
                  <a:cubicBezTo>
                    <a:pt x="202" y="514"/>
                    <a:pt x="202" y="514"/>
                    <a:pt x="201" y="513"/>
                  </a:cubicBezTo>
                  <a:cubicBezTo>
                    <a:pt x="201" y="513"/>
                    <a:pt x="201" y="513"/>
                    <a:pt x="200" y="513"/>
                  </a:cubicBezTo>
                  <a:cubicBezTo>
                    <a:pt x="200" y="513"/>
                    <a:pt x="200" y="513"/>
                    <a:pt x="199" y="513"/>
                  </a:cubicBezTo>
                  <a:cubicBezTo>
                    <a:pt x="199" y="513"/>
                    <a:pt x="198" y="513"/>
                    <a:pt x="198" y="513"/>
                  </a:cubicBezTo>
                  <a:cubicBezTo>
                    <a:pt x="198" y="513"/>
                    <a:pt x="198" y="512"/>
                    <a:pt x="198" y="512"/>
                  </a:cubicBezTo>
                  <a:cubicBezTo>
                    <a:pt x="198" y="512"/>
                    <a:pt x="197" y="512"/>
                    <a:pt x="197" y="512"/>
                  </a:cubicBezTo>
                  <a:cubicBezTo>
                    <a:pt x="198" y="512"/>
                    <a:pt x="197" y="512"/>
                    <a:pt x="197" y="511"/>
                  </a:cubicBezTo>
                  <a:cubicBezTo>
                    <a:pt x="197" y="511"/>
                    <a:pt x="197" y="511"/>
                    <a:pt x="197" y="511"/>
                  </a:cubicBezTo>
                  <a:cubicBezTo>
                    <a:pt x="196" y="511"/>
                    <a:pt x="196" y="511"/>
                    <a:pt x="196" y="510"/>
                  </a:cubicBezTo>
                  <a:cubicBezTo>
                    <a:pt x="196" y="510"/>
                    <a:pt x="197" y="510"/>
                    <a:pt x="197" y="510"/>
                  </a:cubicBezTo>
                  <a:cubicBezTo>
                    <a:pt x="197" y="509"/>
                    <a:pt x="196" y="509"/>
                    <a:pt x="196" y="509"/>
                  </a:cubicBezTo>
                  <a:cubicBezTo>
                    <a:pt x="196" y="508"/>
                    <a:pt x="197" y="509"/>
                    <a:pt x="197" y="509"/>
                  </a:cubicBezTo>
                  <a:cubicBezTo>
                    <a:pt x="197" y="509"/>
                    <a:pt x="197" y="509"/>
                    <a:pt x="198" y="508"/>
                  </a:cubicBezTo>
                  <a:cubicBezTo>
                    <a:pt x="198" y="507"/>
                    <a:pt x="198" y="507"/>
                    <a:pt x="197" y="507"/>
                  </a:cubicBezTo>
                  <a:cubicBezTo>
                    <a:pt x="197" y="506"/>
                    <a:pt x="197" y="506"/>
                    <a:pt x="196" y="506"/>
                  </a:cubicBezTo>
                  <a:cubicBezTo>
                    <a:pt x="196" y="506"/>
                    <a:pt x="196" y="507"/>
                    <a:pt x="196" y="507"/>
                  </a:cubicBezTo>
                  <a:cubicBezTo>
                    <a:pt x="196" y="507"/>
                    <a:pt x="195" y="506"/>
                    <a:pt x="195" y="506"/>
                  </a:cubicBezTo>
                  <a:cubicBezTo>
                    <a:pt x="195" y="506"/>
                    <a:pt x="195" y="507"/>
                    <a:pt x="194" y="507"/>
                  </a:cubicBezTo>
                  <a:cubicBezTo>
                    <a:pt x="194" y="507"/>
                    <a:pt x="194" y="507"/>
                    <a:pt x="194" y="506"/>
                  </a:cubicBezTo>
                  <a:cubicBezTo>
                    <a:pt x="194" y="506"/>
                    <a:pt x="194" y="506"/>
                    <a:pt x="194" y="506"/>
                  </a:cubicBezTo>
                  <a:cubicBezTo>
                    <a:pt x="195" y="505"/>
                    <a:pt x="195" y="505"/>
                    <a:pt x="194" y="505"/>
                  </a:cubicBezTo>
                  <a:cubicBezTo>
                    <a:pt x="194" y="505"/>
                    <a:pt x="194" y="505"/>
                    <a:pt x="194" y="504"/>
                  </a:cubicBezTo>
                  <a:cubicBezTo>
                    <a:pt x="194" y="504"/>
                    <a:pt x="194" y="504"/>
                    <a:pt x="194" y="504"/>
                  </a:cubicBezTo>
                  <a:cubicBezTo>
                    <a:pt x="193" y="504"/>
                    <a:pt x="193" y="504"/>
                    <a:pt x="193" y="504"/>
                  </a:cubicBezTo>
                  <a:cubicBezTo>
                    <a:pt x="193" y="503"/>
                    <a:pt x="192" y="502"/>
                    <a:pt x="192" y="503"/>
                  </a:cubicBezTo>
                  <a:cubicBezTo>
                    <a:pt x="192" y="503"/>
                    <a:pt x="192" y="503"/>
                    <a:pt x="192" y="503"/>
                  </a:cubicBezTo>
                  <a:cubicBezTo>
                    <a:pt x="191" y="503"/>
                    <a:pt x="191" y="503"/>
                    <a:pt x="191" y="503"/>
                  </a:cubicBezTo>
                  <a:cubicBezTo>
                    <a:pt x="191" y="503"/>
                    <a:pt x="191" y="503"/>
                    <a:pt x="190" y="503"/>
                  </a:cubicBezTo>
                  <a:cubicBezTo>
                    <a:pt x="191" y="503"/>
                    <a:pt x="191" y="503"/>
                    <a:pt x="190" y="504"/>
                  </a:cubicBezTo>
                  <a:cubicBezTo>
                    <a:pt x="190" y="504"/>
                    <a:pt x="189" y="504"/>
                    <a:pt x="189" y="504"/>
                  </a:cubicBezTo>
                  <a:cubicBezTo>
                    <a:pt x="189" y="504"/>
                    <a:pt x="189" y="503"/>
                    <a:pt x="188" y="503"/>
                  </a:cubicBezTo>
                  <a:cubicBezTo>
                    <a:pt x="188" y="503"/>
                    <a:pt x="188" y="504"/>
                    <a:pt x="187" y="504"/>
                  </a:cubicBezTo>
                  <a:cubicBezTo>
                    <a:pt x="187" y="503"/>
                    <a:pt x="187" y="503"/>
                    <a:pt x="186" y="503"/>
                  </a:cubicBezTo>
                  <a:cubicBezTo>
                    <a:pt x="186" y="503"/>
                    <a:pt x="186" y="502"/>
                    <a:pt x="186" y="502"/>
                  </a:cubicBezTo>
                  <a:cubicBezTo>
                    <a:pt x="185" y="502"/>
                    <a:pt x="185" y="502"/>
                    <a:pt x="185" y="501"/>
                  </a:cubicBezTo>
                  <a:cubicBezTo>
                    <a:pt x="184" y="501"/>
                    <a:pt x="184" y="501"/>
                    <a:pt x="184" y="501"/>
                  </a:cubicBezTo>
                  <a:cubicBezTo>
                    <a:pt x="183" y="501"/>
                    <a:pt x="184" y="501"/>
                    <a:pt x="183" y="501"/>
                  </a:cubicBezTo>
                  <a:cubicBezTo>
                    <a:pt x="183" y="501"/>
                    <a:pt x="183" y="501"/>
                    <a:pt x="183" y="501"/>
                  </a:cubicBezTo>
                  <a:cubicBezTo>
                    <a:pt x="183" y="501"/>
                    <a:pt x="183" y="501"/>
                    <a:pt x="183" y="501"/>
                  </a:cubicBezTo>
                  <a:cubicBezTo>
                    <a:pt x="182" y="501"/>
                    <a:pt x="182" y="501"/>
                    <a:pt x="182" y="501"/>
                  </a:cubicBezTo>
                  <a:cubicBezTo>
                    <a:pt x="182" y="501"/>
                    <a:pt x="181" y="501"/>
                    <a:pt x="181" y="501"/>
                  </a:cubicBezTo>
                  <a:cubicBezTo>
                    <a:pt x="181" y="502"/>
                    <a:pt x="181" y="502"/>
                    <a:pt x="181" y="502"/>
                  </a:cubicBezTo>
                  <a:cubicBezTo>
                    <a:pt x="180" y="502"/>
                    <a:pt x="180" y="502"/>
                    <a:pt x="180" y="502"/>
                  </a:cubicBezTo>
                  <a:cubicBezTo>
                    <a:pt x="180" y="502"/>
                    <a:pt x="180" y="502"/>
                    <a:pt x="180" y="502"/>
                  </a:cubicBezTo>
                  <a:cubicBezTo>
                    <a:pt x="180" y="502"/>
                    <a:pt x="180" y="502"/>
                    <a:pt x="179" y="502"/>
                  </a:cubicBezTo>
                  <a:cubicBezTo>
                    <a:pt x="179" y="502"/>
                    <a:pt x="179" y="502"/>
                    <a:pt x="178" y="502"/>
                  </a:cubicBezTo>
                  <a:cubicBezTo>
                    <a:pt x="178" y="501"/>
                    <a:pt x="178" y="501"/>
                    <a:pt x="178" y="501"/>
                  </a:cubicBezTo>
                  <a:cubicBezTo>
                    <a:pt x="177" y="501"/>
                    <a:pt x="177" y="501"/>
                    <a:pt x="176" y="500"/>
                  </a:cubicBezTo>
                  <a:cubicBezTo>
                    <a:pt x="176" y="500"/>
                    <a:pt x="175" y="499"/>
                    <a:pt x="175" y="499"/>
                  </a:cubicBezTo>
                  <a:cubicBezTo>
                    <a:pt x="174" y="499"/>
                    <a:pt x="174" y="499"/>
                    <a:pt x="174" y="499"/>
                  </a:cubicBezTo>
                  <a:cubicBezTo>
                    <a:pt x="173" y="498"/>
                    <a:pt x="173" y="498"/>
                    <a:pt x="173" y="498"/>
                  </a:cubicBezTo>
                  <a:cubicBezTo>
                    <a:pt x="173" y="498"/>
                    <a:pt x="172" y="498"/>
                    <a:pt x="172" y="498"/>
                  </a:cubicBezTo>
                  <a:cubicBezTo>
                    <a:pt x="171" y="498"/>
                    <a:pt x="171" y="497"/>
                    <a:pt x="171" y="497"/>
                  </a:cubicBezTo>
                  <a:cubicBezTo>
                    <a:pt x="171" y="497"/>
                    <a:pt x="171" y="497"/>
                    <a:pt x="170" y="497"/>
                  </a:cubicBezTo>
                  <a:cubicBezTo>
                    <a:pt x="170" y="497"/>
                    <a:pt x="170" y="497"/>
                    <a:pt x="170" y="496"/>
                  </a:cubicBezTo>
                  <a:cubicBezTo>
                    <a:pt x="170" y="496"/>
                    <a:pt x="169" y="496"/>
                    <a:pt x="169" y="496"/>
                  </a:cubicBezTo>
                  <a:cubicBezTo>
                    <a:pt x="169" y="496"/>
                    <a:pt x="169" y="496"/>
                    <a:pt x="169" y="497"/>
                  </a:cubicBezTo>
                  <a:cubicBezTo>
                    <a:pt x="169" y="497"/>
                    <a:pt x="168" y="497"/>
                    <a:pt x="168" y="497"/>
                  </a:cubicBezTo>
                  <a:cubicBezTo>
                    <a:pt x="168" y="497"/>
                    <a:pt x="168" y="497"/>
                    <a:pt x="167" y="497"/>
                  </a:cubicBezTo>
                  <a:cubicBezTo>
                    <a:pt x="167" y="498"/>
                    <a:pt x="166" y="498"/>
                    <a:pt x="165" y="498"/>
                  </a:cubicBezTo>
                  <a:cubicBezTo>
                    <a:pt x="165" y="498"/>
                    <a:pt x="164" y="498"/>
                    <a:pt x="164" y="498"/>
                  </a:cubicBezTo>
                  <a:cubicBezTo>
                    <a:pt x="162" y="498"/>
                    <a:pt x="161" y="498"/>
                    <a:pt x="160" y="498"/>
                  </a:cubicBezTo>
                  <a:cubicBezTo>
                    <a:pt x="160" y="497"/>
                    <a:pt x="159" y="497"/>
                    <a:pt x="159" y="497"/>
                  </a:cubicBezTo>
                  <a:cubicBezTo>
                    <a:pt x="158" y="497"/>
                    <a:pt x="158" y="497"/>
                    <a:pt x="158" y="497"/>
                  </a:cubicBezTo>
                  <a:cubicBezTo>
                    <a:pt x="157" y="497"/>
                    <a:pt x="157" y="498"/>
                    <a:pt x="156" y="498"/>
                  </a:cubicBezTo>
                  <a:cubicBezTo>
                    <a:pt x="155" y="498"/>
                    <a:pt x="155" y="498"/>
                    <a:pt x="154" y="498"/>
                  </a:cubicBezTo>
                  <a:cubicBezTo>
                    <a:pt x="153" y="498"/>
                    <a:pt x="153" y="498"/>
                    <a:pt x="152" y="498"/>
                  </a:cubicBezTo>
                  <a:cubicBezTo>
                    <a:pt x="151" y="498"/>
                    <a:pt x="151" y="498"/>
                    <a:pt x="150" y="498"/>
                  </a:cubicBezTo>
                  <a:cubicBezTo>
                    <a:pt x="149" y="499"/>
                    <a:pt x="149" y="499"/>
                    <a:pt x="148" y="499"/>
                  </a:cubicBezTo>
                  <a:cubicBezTo>
                    <a:pt x="148" y="499"/>
                    <a:pt x="148" y="499"/>
                    <a:pt x="148" y="499"/>
                  </a:cubicBezTo>
                  <a:cubicBezTo>
                    <a:pt x="147" y="499"/>
                    <a:pt x="147" y="500"/>
                    <a:pt x="146" y="500"/>
                  </a:cubicBezTo>
                  <a:cubicBezTo>
                    <a:pt x="146" y="500"/>
                    <a:pt x="145" y="500"/>
                    <a:pt x="144" y="501"/>
                  </a:cubicBezTo>
                  <a:cubicBezTo>
                    <a:pt x="144" y="501"/>
                    <a:pt x="144" y="501"/>
                    <a:pt x="143" y="501"/>
                  </a:cubicBezTo>
                  <a:cubicBezTo>
                    <a:pt x="143" y="502"/>
                    <a:pt x="142" y="501"/>
                    <a:pt x="142" y="502"/>
                  </a:cubicBezTo>
                  <a:cubicBezTo>
                    <a:pt x="141" y="502"/>
                    <a:pt x="141" y="502"/>
                    <a:pt x="140" y="502"/>
                  </a:cubicBezTo>
                  <a:cubicBezTo>
                    <a:pt x="139" y="502"/>
                    <a:pt x="139" y="503"/>
                    <a:pt x="138" y="503"/>
                  </a:cubicBezTo>
                  <a:cubicBezTo>
                    <a:pt x="138" y="503"/>
                    <a:pt x="137" y="503"/>
                    <a:pt x="136" y="503"/>
                  </a:cubicBezTo>
                  <a:cubicBezTo>
                    <a:pt x="136" y="503"/>
                    <a:pt x="136" y="503"/>
                    <a:pt x="136" y="503"/>
                  </a:cubicBezTo>
                  <a:cubicBezTo>
                    <a:pt x="135" y="504"/>
                    <a:pt x="135" y="504"/>
                    <a:pt x="134" y="504"/>
                  </a:cubicBezTo>
                  <a:cubicBezTo>
                    <a:pt x="133" y="504"/>
                    <a:pt x="131" y="504"/>
                    <a:pt x="130" y="504"/>
                  </a:cubicBezTo>
                  <a:cubicBezTo>
                    <a:pt x="129" y="504"/>
                    <a:pt x="129" y="504"/>
                    <a:pt x="128" y="504"/>
                  </a:cubicBezTo>
                  <a:cubicBezTo>
                    <a:pt x="127" y="504"/>
                    <a:pt x="127" y="504"/>
                    <a:pt x="126" y="504"/>
                  </a:cubicBezTo>
                  <a:cubicBezTo>
                    <a:pt x="125" y="504"/>
                    <a:pt x="125" y="504"/>
                    <a:pt x="124" y="504"/>
                  </a:cubicBezTo>
                  <a:cubicBezTo>
                    <a:pt x="124" y="504"/>
                    <a:pt x="124" y="504"/>
                    <a:pt x="123" y="504"/>
                  </a:cubicBezTo>
                  <a:cubicBezTo>
                    <a:pt x="123" y="504"/>
                    <a:pt x="123" y="504"/>
                    <a:pt x="122" y="504"/>
                  </a:cubicBezTo>
                  <a:cubicBezTo>
                    <a:pt x="122" y="504"/>
                    <a:pt x="122" y="504"/>
                    <a:pt x="121" y="504"/>
                  </a:cubicBezTo>
                  <a:cubicBezTo>
                    <a:pt x="121" y="504"/>
                    <a:pt x="121" y="505"/>
                    <a:pt x="120" y="505"/>
                  </a:cubicBezTo>
                  <a:cubicBezTo>
                    <a:pt x="120" y="505"/>
                    <a:pt x="120" y="505"/>
                    <a:pt x="119" y="505"/>
                  </a:cubicBezTo>
                  <a:cubicBezTo>
                    <a:pt x="119" y="505"/>
                    <a:pt x="119" y="506"/>
                    <a:pt x="118" y="506"/>
                  </a:cubicBezTo>
                  <a:cubicBezTo>
                    <a:pt x="118" y="506"/>
                    <a:pt x="118" y="506"/>
                    <a:pt x="118" y="506"/>
                  </a:cubicBezTo>
                  <a:cubicBezTo>
                    <a:pt x="117" y="507"/>
                    <a:pt x="117" y="507"/>
                    <a:pt x="117" y="507"/>
                  </a:cubicBezTo>
                  <a:cubicBezTo>
                    <a:pt x="117" y="507"/>
                    <a:pt x="116" y="507"/>
                    <a:pt x="116" y="507"/>
                  </a:cubicBezTo>
                  <a:cubicBezTo>
                    <a:pt x="116" y="507"/>
                    <a:pt x="115" y="507"/>
                    <a:pt x="115" y="508"/>
                  </a:cubicBezTo>
                  <a:cubicBezTo>
                    <a:pt x="114" y="508"/>
                    <a:pt x="114" y="508"/>
                    <a:pt x="113" y="508"/>
                  </a:cubicBezTo>
                  <a:cubicBezTo>
                    <a:pt x="113" y="509"/>
                    <a:pt x="113" y="509"/>
                    <a:pt x="112" y="509"/>
                  </a:cubicBezTo>
                  <a:cubicBezTo>
                    <a:pt x="112" y="509"/>
                    <a:pt x="112" y="509"/>
                    <a:pt x="111" y="509"/>
                  </a:cubicBezTo>
                  <a:cubicBezTo>
                    <a:pt x="111" y="510"/>
                    <a:pt x="111" y="510"/>
                    <a:pt x="111" y="510"/>
                  </a:cubicBezTo>
                  <a:cubicBezTo>
                    <a:pt x="110" y="510"/>
                    <a:pt x="110" y="510"/>
                    <a:pt x="110" y="510"/>
                  </a:cubicBezTo>
                  <a:cubicBezTo>
                    <a:pt x="109" y="510"/>
                    <a:pt x="109" y="511"/>
                    <a:pt x="109" y="511"/>
                  </a:cubicBezTo>
                  <a:cubicBezTo>
                    <a:pt x="108" y="511"/>
                    <a:pt x="108" y="511"/>
                    <a:pt x="108" y="511"/>
                  </a:cubicBezTo>
                  <a:cubicBezTo>
                    <a:pt x="108" y="511"/>
                    <a:pt x="107" y="511"/>
                    <a:pt x="107" y="511"/>
                  </a:cubicBezTo>
                  <a:cubicBezTo>
                    <a:pt x="107" y="511"/>
                    <a:pt x="107" y="511"/>
                    <a:pt x="107" y="511"/>
                  </a:cubicBezTo>
                  <a:cubicBezTo>
                    <a:pt x="107" y="511"/>
                    <a:pt x="107" y="511"/>
                    <a:pt x="107" y="511"/>
                  </a:cubicBezTo>
                  <a:cubicBezTo>
                    <a:pt x="107" y="511"/>
                    <a:pt x="106" y="511"/>
                    <a:pt x="106" y="511"/>
                  </a:cubicBezTo>
                  <a:cubicBezTo>
                    <a:pt x="106" y="511"/>
                    <a:pt x="105" y="512"/>
                    <a:pt x="105" y="512"/>
                  </a:cubicBezTo>
                  <a:cubicBezTo>
                    <a:pt x="104" y="513"/>
                    <a:pt x="104" y="513"/>
                    <a:pt x="104" y="513"/>
                  </a:cubicBezTo>
                  <a:cubicBezTo>
                    <a:pt x="104" y="514"/>
                    <a:pt x="104" y="514"/>
                    <a:pt x="103" y="514"/>
                  </a:cubicBezTo>
                  <a:cubicBezTo>
                    <a:pt x="103" y="515"/>
                    <a:pt x="103" y="515"/>
                    <a:pt x="103" y="516"/>
                  </a:cubicBezTo>
                  <a:cubicBezTo>
                    <a:pt x="103" y="516"/>
                    <a:pt x="103" y="516"/>
                    <a:pt x="103" y="517"/>
                  </a:cubicBezTo>
                  <a:cubicBezTo>
                    <a:pt x="103" y="517"/>
                    <a:pt x="103" y="517"/>
                    <a:pt x="102" y="517"/>
                  </a:cubicBezTo>
                  <a:cubicBezTo>
                    <a:pt x="102" y="517"/>
                    <a:pt x="102" y="517"/>
                    <a:pt x="102" y="517"/>
                  </a:cubicBezTo>
                  <a:cubicBezTo>
                    <a:pt x="102" y="517"/>
                    <a:pt x="102" y="518"/>
                    <a:pt x="102" y="518"/>
                  </a:cubicBezTo>
                  <a:cubicBezTo>
                    <a:pt x="101" y="518"/>
                    <a:pt x="101" y="518"/>
                    <a:pt x="101" y="518"/>
                  </a:cubicBezTo>
                  <a:cubicBezTo>
                    <a:pt x="100" y="519"/>
                    <a:pt x="101" y="519"/>
                    <a:pt x="101" y="519"/>
                  </a:cubicBezTo>
                  <a:cubicBezTo>
                    <a:pt x="101" y="520"/>
                    <a:pt x="100" y="519"/>
                    <a:pt x="100" y="520"/>
                  </a:cubicBezTo>
                  <a:cubicBezTo>
                    <a:pt x="100" y="520"/>
                    <a:pt x="100" y="520"/>
                    <a:pt x="100" y="520"/>
                  </a:cubicBezTo>
                  <a:cubicBezTo>
                    <a:pt x="99" y="520"/>
                    <a:pt x="99" y="520"/>
                    <a:pt x="99" y="520"/>
                  </a:cubicBezTo>
                  <a:cubicBezTo>
                    <a:pt x="99" y="520"/>
                    <a:pt x="99" y="521"/>
                    <a:pt x="99" y="521"/>
                  </a:cubicBezTo>
                  <a:cubicBezTo>
                    <a:pt x="98" y="521"/>
                    <a:pt x="98" y="520"/>
                    <a:pt x="98" y="520"/>
                  </a:cubicBezTo>
                  <a:cubicBezTo>
                    <a:pt x="97" y="520"/>
                    <a:pt x="97" y="521"/>
                    <a:pt x="96" y="521"/>
                  </a:cubicBezTo>
                  <a:cubicBezTo>
                    <a:pt x="96" y="521"/>
                    <a:pt x="96" y="522"/>
                    <a:pt x="96" y="522"/>
                  </a:cubicBezTo>
                  <a:cubicBezTo>
                    <a:pt x="96" y="522"/>
                    <a:pt x="95" y="521"/>
                    <a:pt x="95" y="521"/>
                  </a:cubicBezTo>
                  <a:cubicBezTo>
                    <a:pt x="95" y="521"/>
                    <a:pt x="95" y="521"/>
                    <a:pt x="95" y="521"/>
                  </a:cubicBezTo>
                  <a:cubicBezTo>
                    <a:pt x="95" y="521"/>
                    <a:pt x="95" y="521"/>
                    <a:pt x="95" y="521"/>
                  </a:cubicBezTo>
                  <a:cubicBezTo>
                    <a:pt x="95" y="520"/>
                    <a:pt x="95" y="520"/>
                    <a:pt x="94" y="520"/>
                  </a:cubicBezTo>
                  <a:cubicBezTo>
                    <a:pt x="94" y="520"/>
                    <a:pt x="94" y="520"/>
                    <a:pt x="94" y="520"/>
                  </a:cubicBezTo>
                  <a:cubicBezTo>
                    <a:pt x="94" y="520"/>
                    <a:pt x="94" y="520"/>
                    <a:pt x="94" y="520"/>
                  </a:cubicBezTo>
                  <a:cubicBezTo>
                    <a:pt x="93" y="520"/>
                    <a:pt x="93" y="520"/>
                    <a:pt x="93" y="520"/>
                  </a:cubicBezTo>
                  <a:cubicBezTo>
                    <a:pt x="92" y="520"/>
                    <a:pt x="92" y="520"/>
                    <a:pt x="91" y="520"/>
                  </a:cubicBezTo>
                  <a:cubicBezTo>
                    <a:pt x="91" y="520"/>
                    <a:pt x="91" y="520"/>
                    <a:pt x="90" y="520"/>
                  </a:cubicBezTo>
                  <a:cubicBezTo>
                    <a:pt x="90" y="520"/>
                    <a:pt x="90" y="521"/>
                    <a:pt x="89" y="521"/>
                  </a:cubicBezTo>
                  <a:cubicBezTo>
                    <a:pt x="88" y="520"/>
                    <a:pt x="88" y="521"/>
                    <a:pt x="87" y="521"/>
                  </a:cubicBezTo>
                  <a:cubicBezTo>
                    <a:pt x="87" y="521"/>
                    <a:pt x="86" y="522"/>
                    <a:pt x="85" y="522"/>
                  </a:cubicBezTo>
                  <a:cubicBezTo>
                    <a:pt x="85" y="521"/>
                    <a:pt x="85" y="521"/>
                    <a:pt x="85" y="521"/>
                  </a:cubicBezTo>
                  <a:cubicBezTo>
                    <a:pt x="85" y="521"/>
                    <a:pt x="85" y="521"/>
                    <a:pt x="85" y="520"/>
                  </a:cubicBezTo>
                  <a:cubicBezTo>
                    <a:pt x="85" y="520"/>
                    <a:pt x="85" y="520"/>
                    <a:pt x="85" y="520"/>
                  </a:cubicBezTo>
                  <a:cubicBezTo>
                    <a:pt x="84" y="520"/>
                    <a:pt x="84" y="520"/>
                    <a:pt x="84" y="520"/>
                  </a:cubicBezTo>
                  <a:cubicBezTo>
                    <a:pt x="84" y="520"/>
                    <a:pt x="84" y="520"/>
                    <a:pt x="83" y="520"/>
                  </a:cubicBezTo>
                  <a:cubicBezTo>
                    <a:pt x="83" y="520"/>
                    <a:pt x="82" y="520"/>
                    <a:pt x="81" y="520"/>
                  </a:cubicBezTo>
                  <a:cubicBezTo>
                    <a:pt x="81" y="520"/>
                    <a:pt x="80" y="520"/>
                    <a:pt x="79" y="520"/>
                  </a:cubicBezTo>
                  <a:cubicBezTo>
                    <a:pt x="79" y="520"/>
                    <a:pt x="79" y="519"/>
                    <a:pt x="78" y="519"/>
                  </a:cubicBezTo>
                  <a:cubicBezTo>
                    <a:pt x="78" y="520"/>
                    <a:pt x="78" y="520"/>
                    <a:pt x="78" y="520"/>
                  </a:cubicBezTo>
                  <a:cubicBezTo>
                    <a:pt x="77" y="520"/>
                    <a:pt x="77" y="520"/>
                    <a:pt x="76" y="520"/>
                  </a:cubicBezTo>
                  <a:cubicBezTo>
                    <a:pt x="76" y="520"/>
                    <a:pt x="76" y="520"/>
                    <a:pt x="76" y="520"/>
                  </a:cubicBezTo>
                  <a:cubicBezTo>
                    <a:pt x="75" y="520"/>
                    <a:pt x="75" y="520"/>
                    <a:pt x="75" y="520"/>
                  </a:cubicBezTo>
                  <a:cubicBezTo>
                    <a:pt x="75" y="520"/>
                    <a:pt x="75" y="520"/>
                    <a:pt x="75" y="520"/>
                  </a:cubicBezTo>
                  <a:cubicBezTo>
                    <a:pt x="74" y="519"/>
                    <a:pt x="74" y="520"/>
                    <a:pt x="74" y="520"/>
                  </a:cubicBezTo>
                  <a:cubicBezTo>
                    <a:pt x="74" y="520"/>
                    <a:pt x="73" y="520"/>
                    <a:pt x="72" y="520"/>
                  </a:cubicBezTo>
                  <a:cubicBezTo>
                    <a:pt x="72" y="520"/>
                    <a:pt x="72" y="520"/>
                    <a:pt x="71" y="520"/>
                  </a:cubicBezTo>
                  <a:cubicBezTo>
                    <a:pt x="71" y="520"/>
                    <a:pt x="71" y="521"/>
                    <a:pt x="71" y="521"/>
                  </a:cubicBezTo>
                  <a:cubicBezTo>
                    <a:pt x="71" y="521"/>
                    <a:pt x="71" y="521"/>
                    <a:pt x="71" y="521"/>
                  </a:cubicBezTo>
                  <a:cubicBezTo>
                    <a:pt x="70" y="521"/>
                    <a:pt x="69" y="521"/>
                    <a:pt x="69" y="521"/>
                  </a:cubicBezTo>
                  <a:cubicBezTo>
                    <a:pt x="68" y="521"/>
                    <a:pt x="67" y="521"/>
                    <a:pt x="67" y="521"/>
                  </a:cubicBezTo>
                  <a:cubicBezTo>
                    <a:pt x="66" y="521"/>
                    <a:pt x="66" y="521"/>
                    <a:pt x="66" y="521"/>
                  </a:cubicBezTo>
                  <a:cubicBezTo>
                    <a:pt x="66" y="521"/>
                    <a:pt x="65" y="521"/>
                    <a:pt x="65" y="521"/>
                  </a:cubicBezTo>
                  <a:cubicBezTo>
                    <a:pt x="65" y="521"/>
                    <a:pt x="65" y="521"/>
                    <a:pt x="65" y="521"/>
                  </a:cubicBezTo>
                  <a:cubicBezTo>
                    <a:pt x="64" y="521"/>
                    <a:pt x="64" y="521"/>
                    <a:pt x="64" y="521"/>
                  </a:cubicBezTo>
                  <a:cubicBezTo>
                    <a:pt x="64" y="522"/>
                    <a:pt x="64" y="522"/>
                    <a:pt x="64" y="522"/>
                  </a:cubicBezTo>
                  <a:cubicBezTo>
                    <a:pt x="63" y="522"/>
                    <a:pt x="63" y="522"/>
                    <a:pt x="63" y="522"/>
                  </a:cubicBezTo>
                  <a:cubicBezTo>
                    <a:pt x="62" y="522"/>
                    <a:pt x="62" y="523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62" y="523"/>
                    <a:pt x="62" y="524"/>
                    <a:pt x="62" y="524"/>
                  </a:cubicBezTo>
                  <a:cubicBezTo>
                    <a:pt x="62" y="524"/>
                    <a:pt x="61" y="524"/>
                    <a:pt x="61" y="524"/>
                  </a:cubicBezTo>
                  <a:cubicBezTo>
                    <a:pt x="61" y="525"/>
                    <a:pt x="62" y="525"/>
                    <a:pt x="62" y="525"/>
                  </a:cubicBezTo>
                  <a:cubicBezTo>
                    <a:pt x="62" y="526"/>
                    <a:pt x="61" y="525"/>
                    <a:pt x="61" y="525"/>
                  </a:cubicBezTo>
                  <a:cubicBezTo>
                    <a:pt x="60" y="525"/>
                    <a:pt x="61" y="525"/>
                    <a:pt x="61" y="526"/>
                  </a:cubicBezTo>
                  <a:cubicBezTo>
                    <a:pt x="60" y="526"/>
                    <a:pt x="60" y="526"/>
                    <a:pt x="60" y="526"/>
                  </a:cubicBezTo>
                  <a:cubicBezTo>
                    <a:pt x="60" y="526"/>
                    <a:pt x="60" y="526"/>
                    <a:pt x="60" y="526"/>
                  </a:cubicBezTo>
                  <a:cubicBezTo>
                    <a:pt x="59" y="526"/>
                    <a:pt x="59" y="526"/>
                    <a:pt x="59" y="526"/>
                  </a:cubicBezTo>
                  <a:cubicBezTo>
                    <a:pt x="59" y="526"/>
                    <a:pt x="59" y="527"/>
                    <a:pt x="59" y="526"/>
                  </a:cubicBezTo>
                  <a:cubicBezTo>
                    <a:pt x="58" y="526"/>
                    <a:pt x="58" y="526"/>
                    <a:pt x="58" y="526"/>
                  </a:cubicBezTo>
                  <a:cubicBezTo>
                    <a:pt x="58" y="526"/>
                    <a:pt x="58" y="526"/>
                    <a:pt x="57" y="526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6"/>
                    <a:pt x="56" y="525"/>
                    <a:pt x="56" y="526"/>
                  </a:cubicBezTo>
                  <a:cubicBezTo>
                    <a:pt x="56" y="526"/>
                    <a:pt x="56" y="526"/>
                    <a:pt x="56" y="526"/>
                  </a:cubicBezTo>
                  <a:cubicBezTo>
                    <a:pt x="56" y="526"/>
                    <a:pt x="55" y="526"/>
                    <a:pt x="55" y="526"/>
                  </a:cubicBezTo>
                  <a:cubicBezTo>
                    <a:pt x="55" y="526"/>
                    <a:pt x="55" y="526"/>
                    <a:pt x="55" y="526"/>
                  </a:cubicBezTo>
                  <a:cubicBezTo>
                    <a:pt x="54" y="526"/>
                    <a:pt x="54" y="527"/>
                    <a:pt x="54" y="527"/>
                  </a:cubicBezTo>
                  <a:cubicBezTo>
                    <a:pt x="54" y="527"/>
                    <a:pt x="55" y="527"/>
                    <a:pt x="54" y="527"/>
                  </a:cubicBezTo>
                  <a:cubicBezTo>
                    <a:pt x="54" y="527"/>
                    <a:pt x="54" y="528"/>
                    <a:pt x="54" y="528"/>
                  </a:cubicBezTo>
                  <a:cubicBezTo>
                    <a:pt x="54" y="528"/>
                    <a:pt x="54" y="528"/>
                    <a:pt x="53" y="528"/>
                  </a:cubicBezTo>
                  <a:cubicBezTo>
                    <a:pt x="53" y="528"/>
                    <a:pt x="53" y="528"/>
                    <a:pt x="52" y="528"/>
                  </a:cubicBezTo>
                  <a:cubicBezTo>
                    <a:pt x="52" y="529"/>
                    <a:pt x="51" y="529"/>
                    <a:pt x="51" y="529"/>
                  </a:cubicBezTo>
                  <a:cubicBezTo>
                    <a:pt x="51" y="529"/>
                    <a:pt x="51" y="530"/>
                    <a:pt x="51" y="530"/>
                  </a:cubicBezTo>
                  <a:cubicBezTo>
                    <a:pt x="51" y="530"/>
                    <a:pt x="51" y="530"/>
                    <a:pt x="51" y="530"/>
                  </a:cubicBezTo>
                  <a:cubicBezTo>
                    <a:pt x="51" y="531"/>
                    <a:pt x="50" y="530"/>
                    <a:pt x="50" y="530"/>
                  </a:cubicBezTo>
                  <a:cubicBezTo>
                    <a:pt x="50" y="530"/>
                    <a:pt x="49" y="531"/>
                    <a:pt x="49" y="531"/>
                  </a:cubicBezTo>
                  <a:cubicBezTo>
                    <a:pt x="49" y="531"/>
                    <a:pt x="49" y="531"/>
                    <a:pt x="49" y="531"/>
                  </a:cubicBezTo>
                  <a:cubicBezTo>
                    <a:pt x="48" y="531"/>
                    <a:pt x="48" y="531"/>
                    <a:pt x="48" y="532"/>
                  </a:cubicBezTo>
                  <a:cubicBezTo>
                    <a:pt x="48" y="531"/>
                    <a:pt x="47" y="531"/>
                    <a:pt x="47" y="532"/>
                  </a:cubicBezTo>
                  <a:cubicBezTo>
                    <a:pt x="47" y="532"/>
                    <a:pt x="47" y="532"/>
                    <a:pt x="47" y="532"/>
                  </a:cubicBezTo>
                  <a:cubicBezTo>
                    <a:pt x="48" y="533"/>
                    <a:pt x="46" y="532"/>
                    <a:pt x="46" y="532"/>
                  </a:cubicBezTo>
                  <a:cubicBezTo>
                    <a:pt x="45" y="532"/>
                    <a:pt x="45" y="532"/>
                    <a:pt x="44" y="532"/>
                  </a:cubicBezTo>
                  <a:cubicBezTo>
                    <a:pt x="44" y="532"/>
                    <a:pt x="44" y="533"/>
                    <a:pt x="44" y="532"/>
                  </a:cubicBezTo>
                  <a:cubicBezTo>
                    <a:pt x="43" y="532"/>
                    <a:pt x="43" y="532"/>
                    <a:pt x="43" y="532"/>
                  </a:cubicBezTo>
                  <a:cubicBezTo>
                    <a:pt x="43" y="532"/>
                    <a:pt x="42" y="532"/>
                    <a:pt x="42" y="532"/>
                  </a:cubicBezTo>
                  <a:cubicBezTo>
                    <a:pt x="42" y="531"/>
                    <a:pt x="42" y="531"/>
                    <a:pt x="42" y="531"/>
                  </a:cubicBezTo>
                  <a:cubicBezTo>
                    <a:pt x="41" y="531"/>
                    <a:pt x="42" y="531"/>
                    <a:pt x="41" y="532"/>
                  </a:cubicBezTo>
                  <a:cubicBezTo>
                    <a:pt x="41" y="532"/>
                    <a:pt x="40" y="532"/>
                    <a:pt x="40" y="532"/>
                  </a:cubicBezTo>
                  <a:cubicBezTo>
                    <a:pt x="40" y="532"/>
                    <a:pt x="40" y="532"/>
                    <a:pt x="39" y="532"/>
                  </a:cubicBezTo>
                  <a:cubicBezTo>
                    <a:pt x="39" y="531"/>
                    <a:pt x="39" y="531"/>
                    <a:pt x="38" y="531"/>
                  </a:cubicBezTo>
                  <a:cubicBezTo>
                    <a:pt x="38" y="531"/>
                    <a:pt x="38" y="532"/>
                    <a:pt x="38" y="532"/>
                  </a:cubicBezTo>
                  <a:cubicBezTo>
                    <a:pt x="37" y="532"/>
                    <a:pt x="37" y="532"/>
                    <a:pt x="37" y="532"/>
                  </a:cubicBezTo>
                  <a:cubicBezTo>
                    <a:pt x="36" y="532"/>
                    <a:pt x="36" y="532"/>
                    <a:pt x="36" y="532"/>
                  </a:cubicBezTo>
                  <a:cubicBezTo>
                    <a:pt x="36" y="532"/>
                    <a:pt x="35" y="532"/>
                    <a:pt x="35" y="532"/>
                  </a:cubicBezTo>
                  <a:cubicBezTo>
                    <a:pt x="34" y="531"/>
                    <a:pt x="34" y="532"/>
                    <a:pt x="33" y="531"/>
                  </a:cubicBezTo>
                  <a:cubicBezTo>
                    <a:pt x="33" y="531"/>
                    <a:pt x="33" y="531"/>
                    <a:pt x="32" y="531"/>
                  </a:cubicBezTo>
                  <a:cubicBezTo>
                    <a:pt x="32" y="530"/>
                    <a:pt x="32" y="530"/>
                    <a:pt x="32" y="530"/>
                  </a:cubicBezTo>
                  <a:cubicBezTo>
                    <a:pt x="31" y="530"/>
                    <a:pt x="31" y="530"/>
                    <a:pt x="31" y="530"/>
                  </a:cubicBezTo>
                  <a:cubicBezTo>
                    <a:pt x="30" y="530"/>
                    <a:pt x="30" y="530"/>
                    <a:pt x="30" y="530"/>
                  </a:cubicBezTo>
                  <a:cubicBezTo>
                    <a:pt x="30" y="530"/>
                    <a:pt x="29" y="530"/>
                    <a:pt x="29" y="530"/>
                  </a:cubicBezTo>
                  <a:cubicBezTo>
                    <a:pt x="29" y="530"/>
                    <a:pt x="29" y="529"/>
                    <a:pt x="29" y="529"/>
                  </a:cubicBezTo>
                  <a:cubicBezTo>
                    <a:pt x="29" y="529"/>
                    <a:pt x="28" y="528"/>
                    <a:pt x="27" y="528"/>
                  </a:cubicBezTo>
                  <a:cubicBezTo>
                    <a:pt x="27" y="527"/>
                    <a:pt x="27" y="527"/>
                    <a:pt x="27" y="527"/>
                  </a:cubicBezTo>
                  <a:cubicBezTo>
                    <a:pt x="26" y="527"/>
                    <a:pt x="26" y="526"/>
                    <a:pt x="26" y="526"/>
                  </a:cubicBezTo>
                  <a:cubicBezTo>
                    <a:pt x="26" y="526"/>
                    <a:pt x="25" y="526"/>
                    <a:pt x="25" y="526"/>
                  </a:cubicBezTo>
                  <a:cubicBezTo>
                    <a:pt x="25" y="526"/>
                    <a:pt x="25" y="526"/>
                    <a:pt x="25" y="525"/>
                  </a:cubicBezTo>
                  <a:cubicBezTo>
                    <a:pt x="25" y="525"/>
                    <a:pt x="25" y="525"/>
                    <a:pt x="25" y="525"/>
                  </a:cubicBezTo>
                  <a:cubicBezTo>
                    <a:pt x="24" y="525"/>
                    <a:pt x="24" y="525"/>
                    <a:pt x="23" y="524"/>
                  </a:cubicBezTo>
                  <a:cubicBezTo>
                    <a:pt x="22" y="524"/>
                    <a:pt x="22" y="525"/>
                    <a:pt x="21" y="525"/>
                  </a:cubicBezTo>
                  <a:cubicBezTo>
                    <a:pt x="21" y="525"/>
                    <a:pt x="21" y="526"/>
                    <a:pt x="21" y="525"/>
                  </a:cubicBezTo>
                  <a:cubicBezTo>
                    <a:pt x="21" y="525"/>
                    <a:pt x="21" y="525"/>
                    <a:pt x="21" y="525"/>
                  </a:cubicBezTo>
                  <a:cubicBezTo>
                    <a:pt x="21" y="525"/>
                    <a:pt x="21" y="525"/>
                    <a:pt x="20" y="525"/>
                  </a:cubicBezTo>
                  <a:cubicBezTo>
                    <a:pt x="20" y="524"/>
                    <a:pt x="20" y="524"/>
                    <a:pt x="20" y="524"/>
                  </a:cubicBezTo>
                  <a:cubicBezTo>
                    <a:pt x="20" y="523"/>
                    <a:pt x="20" y="523"/>
                    <a:pt x="20" y="523"/>
                  </a:cubicBezTo>
                  <a:cubicBezTo>
                    <a:pt x="20" y="522"/>
                    <a:pt x="19" y="521"/>
                    <a:pt x="20" y="520"/>
                  </a:cubicBezTo>
                  <a:cubicBezTo>
                    <a:pt x="20" y="519"/>
                    <a:pt x="19" y="519"/>
                    <a:pt x="19" y="519"/>
                  </a:cubicBezTo>
                  <a:cubicBezTo>
                    <a:pt x="19" y="518"/>
                    <a:pt x="20" y="518"/>
                    <a:pt x="20" y="518"/>
                  </a:cubicBezTo>
                  <a:cubicBezTo>
                    <a:pt x="20" y="518"/>
                    <a:pt x="20" y="517"/>
                    <a:pt x="20" y="517"/>
                  </a:cubicBezTo>
                  <a:cubicBezTo>
                    <a:pt x="20" y="517"/>
                    <a:pt x="20" y="517"/>
                    <a:pt x="21" y="517"/>
                  </a:cubicBezTo>
                  <a:cubicBezTo>
                    <a:pt x="21" y="517"/>
                    <a:pt x="21" y="517"/>
                    <a:pt x="21" y="517"/>
                  </a:cubicBezTo>
                  <a:cubicBezTo>
                    <a:pt x="21" y="518"/>
                    <a:pt x="21" y="518"/>
                    <a:pt x="21" y="518"/>
                  </a:cubicBezTo>
                  <a:cubicBezTo>
                    <a:pt x="21" y="518"/>
                    <a:pt x="22" y="518"/>
                    <a:pt x="22" y="518"/>
                  </a:cubicBezTo>
                  <a:cubicBezTo>
                    <a:pt x="22" y="518"/>
                    <a:pt x="22" y="518"/>
                    <a:pt x="23" y="518"/>
                  </a:cubicBezTo>
                  <a:cubicBezTo>
                    <a:pt x="23" y="518"/>
                    <a:pt x="23" y="517"/>
                    <a:pt x="24" y="517"/>
                  </a:cubicBezTo>
                  <a:cubicBezTo>
                    <a:pt x="24" y="517"/>
                    <a:pt x="24" y="517"/>
                    <a:pt x="24" y="517"/>
                  </a:cubicBezTo>
                  <a:cubicBezTo>
                    <a:pt x="24" y="517"/>
                    <a:pt x="24" y="517"/>
                    <a:pt x="24" y="517"/>
                  </a:cubicBezTo>
                  <a:cubicBezTo>
                    <a:pt x="25" y="516"/>
                    <a:pt x="25" y="516"/>
                    <a:pt x="25" y="516"/>
                  </a:cubicBezTo>
                  <a:cubicBezTo>
                    <a:pt x="25" y="515"/>
                    <a:pt x="25" y="515"/>
                    <a:pt x="25" y="515"/>
                  </a:cubicBezTo>
                  <a:cubicBezTo>
                    <a:pt x="25" y="515"/>
                    <a:pt x="26" y="514"/>
                    <a:pt x="26" y="514"/>
                  </a:cubicBezTo>
                  <a:cubicBezTo>
                    <a:pt x="26" y="514"/>
                    <a:pt x="26" y="513"/>
                    <a:pt x="26" y="512"/>
                  </a:cubicBezTo>
                  <a:cubicBezTo>
                    <a:pt x="26" y="512"/>
                    <a:pt x="26" y="511"/>
                    <a:pt x="26" y="511"/>
                  </a:cubicBezTo>
                  <a:cubicBezTo>
                    <a:pt x="25" y="510"/>
                    <a:pt x="26" y="510"/>
                    <a:pt x="26" y="509"/>
                  </a:cubicBezTo>
                  <a:cubicBezTo>
                    <a:pt x="26" y="509"/>
                    <a:pt x="25" y="508"/>
                    <a:pt x="26" y="508"/>
                  </a:cubicBezTo>
                  <a:cubicBezTo>
                    <a:pt x="26" y="508"/>
                    <a:pt x="26" y="508"/>
                    <a:pt x="26" y="507"/>
                  </a:cubicBezTo>
                  <a:cubicBezTo>
                    <a:pt x="26" y="507"/>
                    <a:pt x="26" y="507"/>
                    <a:pt x="26" y="507"/>
                  </a:cubicBezTo>
                  <a:cubicBezTo>
                    <a:pt x="26" y="507"/>
                    <a:pt x="27" y="507"/>
                    <a:pt x="27" y="506"/>
                  </a:cubicBezTo>
                  <a:cubicBezTo>
                    <a:pt x="27" y="506"/>
                    <a:pt x="27" y="505"/>
                    <a:pt x="26" y="505"/>
                  </a:cubicBezTo>
                  <a:cubicBezTo>
                    <a:pt x="26" y="504"/>
                    <a:pt x="26" y="504"/>
                    <a:pt x="26" y="504"/>
                  </a:cubicBezTo>
                  <a:cubicBezTo>
                    <a:pt x="26" y="504"/>
                    <a:pt x="26" y="504"/>
                    <a:pt x="26" y="504"/>
                  </a:cubicBezTo>
                  <a:cubicBezTo>
                    <a:pt x="26" y="504"/>
                    <a:pt x="26" y="503"/>
                    <a:pt x="26" y="503"/>
                  </a:cubicBezTo>
                  <a:cubicBezTo>
                    <a:pt x="26" y="503"/>
                    <a:pt x="26" y="503"/>
                    <a:pt x="26" y="503"/>
                  </a:cubicBezTo>
                  <a:cubicBezTo>
                    <a:pt x="26" y="502"/>
                    <a:pt x="25" y="502"/>
                    <a:pt x="26" y="502"/>
                  </a:cubicBezTo>
                  <a:cubicBezTo>
                    <a:pt x="26" y="502"/>
                    <a:pt x="26" y="502"/>
                    <a:pt x="26" y="501"/>
                  </a:cubicBezTo>
                  <a:cubicBezTo>
                    <a:pt x="27" y="501"/>
                    <a:pt x="26" y="500"/>
                    <a:pt x="26" y="500"/>
                  </a:cubicBezTo>
                  <a:cubicBezTo>
                    <a:pt x="26" y="499"/>
                    <a:pt x="26" y="498"/>
                    <a:pt x="26" y="498"/>
                  </a:cubicBezTo>
                  <a:cubicBezTo>
                    <a:pt x="25" y="497"/>
                    <a:pt x="25" y="496"/>
                    <a:pt x="25" y="496"/>
                  </a:cubicBezTo>
                  <a:cubicBezTo>
                    <a:pt x="25" y="495"/>
                    <a:pt x="24" y="495"/>
                    <a:pt x="23" y="494"/>
                  </a:cubicBezTo>
                  <a:cubicBezTo>
                    <a:pt x="23" y="494"/>
                    <a:pt x="24" y="493"/>
                    <a:pt x="23" y="493"/>
                  </a:cubicBezTo>
                  <a:cubicBezTo>
                    <a:pt x="23" y="493"/>
                    <a:pt x="23" y="493"/>
                    <a:pt x="23" y="492"/>
                  </a:cubicBezTo>
                  <a:cubicBezTo>
                    <a:pt x="23" y="492"/>
                    <a:pt x="23" y="492"/>
                    <a:pt x="23" y="491"/>
                  </a:cubicBezTo>
                  <a:cubicBezTo>
                    <a:pt x="22" y="491"/>
                    <a:pt x="23" y="491"/>
                    <a:pt x="22" y="491"/>
                  </a:cubicBezTo>
                  <a:cubicBezTo>
                    <a:pt x="22" y="490"/>
                    <a:pt x="22" y="490"/>
                    <a:pt x="22" y="490"/>
                  </a:cubicBezTo>
                  <a:cubicBezTo>
                    <a:pt x="22" y="490"/>
                    <a:pt x="22" y="490"/>
                    <a:pt x="22" y="490"/>
                  </a:cubicBezTo>
                  <a:cubicBezTo>
                    <a:pt x="21" y="490"/>
                    <a:pt x="21" y="489"/>
                    <a:pt x="21" y="489"/>
                  </a:cubicBezTo>
                  <a:cubicBezTo>
                    <a:pt x="21" y="489"/>
                    <a:pt x="20" y="488"/>
                    <a:pt x="20" y="487"/>
                  </a:cubicBezTo>
                  <a:cubicBezTo>
                    <a:pt x="20" y="487"/>
                    <a:pt x="20" y="486"/>
                    <a:pt x="20" y="485"/>
                  </a:cubicBezTo>
                  <a:cubicBezTo>
                    <a:pt x="20" y="485"/>
                    <a:pt x="20" y="484"/>
                    <a:pt x="20" y="483"/>
                  </a:cubicBezTo>
                  <a:cubicBezTo>
                    <a:pt x="20" y="483"/>
                    <a:pt x="19" y="482"/>
                    <a:pt x="20" y="481"/>
                  </a:cubicBezTo>
                  <a:cubicBezTo>
                    <a:pt x="20" y="481"/>
                    <a:pt x="20" y="480"/>
                    <a:pt x="19" y="480"/>
                  </a:cubicBezTo>
                  <a:cubicBezTo>
                    <a:pt x="19" y="479"/>
                    <a:pt x="20" y="478"/>
                    <a:pt x="20" y="478"/>
                  </a:cubicBezTo>
                  <a:cubicBezTo>
                    <a:pt x="20" y="477"/>
                    <a:pt x="20" y="477"/>
                    <a:pt x="20" y="477"/>
                  </a:cubicBezTo>
                  <a:cubicBezTo>
                    <a:pt x="19" y="477"/>
                    <a:pt x="19" y="476"/>
                    <a:pt x="19" y="476"/>
                  </a:cubicBezTo>
                  <a:cubicBezTo>
                    <a:pt x="19" y="476"/>
                    <a:pt x="19" y="476"/>
                    <a:pt x="19" y="476"/>
                  </a:cubicBezTo>
                  <a:cubicBezTo>
                    <a:pt x="19" y="475"/>
                    <a:pt x="19" y="475"/>
                    <a:pt x="19" y="475"/>
                  </a:cubicBezTo>
                  <a:cubicBezTo>
                    <a:pt x="19" y="475"/>
                    <a:pt x="19" y="474"/>
                    <a:pt x="19" y="474"/>
                  </a:cubicBezTo>
                  <a:cubicBezTo>
                    <a:pt x="18" y="473"/>
                    <a:pt x="18" y="473"/>
                    <a:pt x="18" y="472"/>
                  </a:cubicBezTo>
                  <a:cubicBezTo>
                    <a:pt x="17" y="472"/>
                    <a:pt x="17" y="472"/>
                    <a:pt x="17" y="471"/>
                  </a:cubicBezTo>
                  <a:cubicBezTo>
                    <a:pt x="17" y="471"/>
                    <a:pt x="17" y="471"/>
                    <a:pt x="16" y="471"/>
                  </a:cubicBezTo>
                  <a:cubicBezTo>
                    <a:pt x="16" y="470"/>
                    <a:pt x="16" y="470"/>
                    <a:pt x="16" y="470"/>
                  </a:cubicBezTo>
                  <a:cubicBezTo>
                    <a:pt x="16" y="470"/>
                    <a:pt x="16" y="469"/>
                    <a:pt x="16" y="469"/>
                  </a:cubicBezTo>
                  <a:cubicBezTo>
                    <a:pt x="16" y="469"/>
                    <a:pt x="16" y="468"/>
                    <a:pt x="16" y="468"/>
                  </a:cubicBezTo>
                  <a:cubicBezTo>
                    <a:pt x="16" y="468"/>
                    <a:pt x="16" y="467"/>
                    <a:pt x="16" y="467"/>
                  </a:cubicBezTo>
                  <a:cubicBezTo>
                    <a:pt x="15" y="467"/>
                    <a:pt x="15" y="467"/>
                    <a:pt x="15" y="466"/>
                  </a:cubicBezTo>
                  <a:cubicBezTo>
                    <a:pt x="15" y="466"/>
                    <a:pt x="14" y="466"/>
                    <a:pt x="14" y="466"/>
                  </a:cubicBezTo>
                  <a:cubicBezTo>
                    <a:pt x="14" y="465"/>
                    <a:pt x="14" y="465"/>
                    <a:pt x="13" y="464"/>
                  </a:cubicBezTo>
                  <a:cubicBezTo>
                    <a:pt x="13" y="464"/>
                    <a:pt x="13" y="464"/>
                    <a:pt x="13" y="464"/>
                  </a:cubicBezTo>
                  <a:cubicBezTo>
                    <a:pt x="12" y="463"/>
                    <a:pt x="12" y="463"/>
                    <a:pt x="12" y="463"/>
                  </a:cubicBezTo>
                  <a:cubicBezTo>
                    <a:pt x="12" y="462"/>
                    <a:pt x="11" y="461"/>
                    <a:pt x="11" y="460"/>
                  </a:cubicBezTo>
                  <a:cubicBezTo>
                    <a:pt x="12" y="460"/>
                    <a:pt x="12" y="460"/>
                    <a:pt x="12" y="459"/>
                  </a:cubicBezTo>
                  <a:cubicBezTo>
                    <a:pt x="12" y="459"/>
                    <a:pt x="12" y="459"/>
                    <a:pt x="12" y="459"/>
                  </a:cubicBezTo>
                  <a:cubicBezTo>
                    <a:pt x="12" y="458"/>
                    <a:pt x="12" y="458"/>
                    <a:pt x="11" y="458"/>
                  </a:cubicBezTo>
                  <a:cubicBezTo>
                    <a:pt x="11" y="457"/>
                    <a:pt x="11" y="456"/>
                    <a:pt x="11" y="456"/>
                  </a:cubicBezTo>
                  <a:cubicBezTo>
                    <a:pt x="11" y="455"/>
                    <a:pt x="10" y="455"/>
                    <a:pt x="10" y="455"/>
                  </a:cubicBezTo>
                  <a:cubicBezTo>
                    <a:pt x="10" y="455"/>
                    <a:pt x="10" y="454"/>
                    <a:pt x="10" y="454"/>
                  </a:cubicBezTo>
                  <a:cubicBezTo>
                    <a:pt x="9" y="454"/>
                    <a:pt x="9" y="453"/>
                    <a:pt x="9" y="452"/>
                  </a:cubicBezTo>
                  <a:cubicBezTo>
                    <a:pt x="9" y="452"/>
                    <a:pt x="9" y="451"/>
                    <a:pt x="8" y="450"/>
                  </a:cubicBezTo>
                  <a:cubicBezTo>
                    <a:pt x="8" y="450"/>
                    <a:pt x="7" y="450"/>
                    <a:pt x="7" y="449"/>
                  </a:cubicBezTo>
                  <a:cubicBezTo>
                    <a:pt x="7" y="449"/>
                    <a:pt x="6" y="449"/>
                    <a:pt x="6" y="449"/>
                  </a:cubicBezTo>
                  <a:cubicBezTo>
                    <a:pt x="6" y="448"/>
                    <a:pt x="5" y="448"/>
                    <a:pt x="5" y="447"/>
                  </a:cubicBezTo>
                  <a:cubicBezTo>
                    <a:pt x="4" y="447"/>
                    <a:pt x="4" y="447"/>
                    <a:pt x="4" y="446"/>
                  </a:cubicBezTo>
                  <a:cubicBezTo>
                    <a:pt x="4" y="446"/>
                    <a:pt x="4" y="446"/>
                    <a:pt x="4" y="446"/>
                  </a:cubicBezTo>
                  <a:cubicBezTo>
                    <a:pt x="3" y="445"/>
                    <a:pt x="4" y="445"/>
                    <a:pt x="3" y="445"/>
                  </a:cubicBezTo>
                  <a:cubicBezTo>
                    <a:pt x="3" y="444"/>
                    <a:pt x="3" y="444"/>
                    <a:pt x="3" y="444"/>
                  </a:cubicBezTo>
                  <a:cubicBezTo>
                    <a:pt x="4" y="444"/>
                    <a:pt x="4" y="445"/>
                    <a:pt x="4" y="444"/>
                  </a:cubicBezTo>
                  <a:cubicBezTo>
                    <a:pt x="5" y="444"/>
                    <a:pt x="5" y="444"/>
                    <a:pt x="5" y="443"/>
                  </a:cubicBezTo>
                  <a:cubicBezTo>
                    <a:pt x="5" y="443"/>
                    <a:pt x="5" y="443"/>
                    <a:pt x="5" y="444"/>
                  </a:cubicBezTo>
                  <a:cubicBezTo>
                    <a:pt x="5" y="444"/>
                    <a:pt x="6" y="444"/>
                    <a:pt x="6" y="445"/>
                  </a:cubicBezTo>
                  <a:cubicBezTo>
                    <a:pt x="6" y="445"/>
                    <a:pt x="6" y="446"/>
                    <a:pt x="6" y="446"/>
                  </a:cubicBezTo>
                  <a:cubicBezTo>
                    <a:pt x="6" y="446"/>
                    <a:pt x="6" y="446"/>
                    <a:pt x="6" y="445"/>
                  </a:cubicBezTo>
                  <a:cubicBezTo>
                    <a:pt x="7" y="446"/>
                    <a:pt x="6" y="447"/>
                    <a:pt x="6" y="447"/>
                  </a:cubicBezTo>
                  <a:cubicBezTo>
                    <a:pt x="7" y="447"/>
                    <a:pt x="7" y="447"/>
                    <a:pt x="7" y="448"/>
                  </a:cubicBezTo>
                  <a:cubicBezTo>
                    <a:pt x="7" y="448"/>
                    <a:pt x="7" y="448"/>
                    <a:pt x="7" y="448"/>
                  </a:cubicBezTo>
                  <a:cubicBezTo>
                    <a:pt x="7" y="448"/>
                    <a:pt x="7" y="449"/>
                    <a:pt x="7" y="449"/>
                  </a:cubicBezTo>
                  <a:cubicBezTo>
                    <a:pt x="8" y="449"/>
                    <a:pt x="8" y="448"/>
                    <a:pt x="8" y="448"/>
                  </a:cubicBezTo>
                  <a:cubicBezTo>
                    <a:pt x="9" y="448"/>
                    <a:pt x="9" y="448"/>
                    <a:pt x="9" y="448"/>
                  </a:cubicBezTo>
                  <a:cubicBezTo>
                    <a:pt x="9" y="448"/>
                    <a:pt x="9" y="448"/>
                    <a:pt x="9" y="447"/>
                  </a:cubicBezTo>
                  <a:cubicBezTo>
                    <a:pt x="9" y="447"/>
                    <a:pt x="9" y="447"/>
                    <a:pt x="9" y="447"/>
                  </a:cubicBezTo>
                  <a:cubicBezTo>
                    <a:pt x="9" y="447"/>
                    <a:pt x="9" y="447"/>
                    <a:pt x="9" y="446"/>
                  </a:cubicBezTo>
                  <a:cubicBezTo>
                    <a:pt x="9" y="446"/>
                    <a:pt x="9" y="446"/>
                    <a:pt x="9" y="445"/>
                  </a:cubicBezTo>
                  <a:cubicBezTo>
                    <a:pt x="9" y="445"/>
                    <a:pt x="7" y="445"/>
                    <a:pt x="8" y="444"/>
                  </a:cubicBezTo>
                  <a:cubicBezTo>
                    <a:pt x="9" y="444"/>
                    <a:pt x="9" y="444"/>
                    <a:pt x="9" y="444"/>
                  </a:cubicBezTo>
                  <a:cubicBezTo>
                    <a:pt x="9" y="444"/>
                    <a:pt x="9" y="444"/>
                    <a:pt x="9" y="444"/>
                  </a:cubicBezTo>
                  <a:cubicBezTo>
                    <a:pt x="9" y="443"/>
                    <a:pt x="9" y="443"/>
                    <a:pt x="9" y="443"/>
                  </a:cubicBezTo>
                  <a:cubicBezTo>
                    <a:pt x="9" y="443"/>
                    <a:pt x="9" y="442"/>
                    <a:pt x="10" y="442"/>
                  </a:cubicBezTo>
                  <a:cubicBezTo>
                    <a:pt x="10" y="442"/>
                    <a:pt x="10" y="443"/>
                    <a:pt x="10" y="443"/>
                  </a:cubicBezTo>
                  <a:cubicBezTo>
                    <a:pt x="10" y="443"/>
                    <a:pt x="10" y="444"/>
                    <a:pt x="10" y="444"/>
                  </a:cubicBezTo>
                  <a:cubicBezTo>
                    <a:pt x="10" y="444"/>
                    <a:pt x="10" y="444"/>
                    <a:pt x="10" y="444"/>
                  </a:cubicBezTo>
                  <a:cubicBezTo>
                    <a:pt x="10" y="445"/>
                    <a:pt x="10" y="445"/>
                    <a:pt x="10" y="445"/>
                  </a:cubicBezTo>
                  <a:cubicBezTo>
                    <a:pt x="11" y="446"/>
                    <a:pt x="10" y="446"/>
                    <a:pt x="11" y="447"/>
                  </a:cubicBezTo>
                  <a:cubicBezTo>
                    <a:pt x="12" y="447"/>
                    <a:pt x="12" y="447"/>
                    <a:pt x="12" y="446"/>
                  </a:cubicBezTo>
                  <a:cubicBezTo>
                    <a:pt x="12" y="446"/>
                    <a:pt x="12" y="446"/>
                    <a:pt x="13" y="446"/>
                  </a:cubicBezTo>
                  <a:cubicBezTo>
                    <a:pt x="13" y="445"/>
                    <a:pt x="12" y="444"/>
                    <a:pt x="12" y="444"/>
                  </a:cubicBezTo>
                  <a:cubicBezTo>
                    <a:pt x="12" y="444"/>
                    <a:pt x="13" y="444"/>
                    <a:pt x="13" y="444"/>
                  </a:cubicBezTo>
                  <a:cubicBezTo>
                    <a:pt x="13" y="444"/>
                    <a:pt x="13" y="443"/>
                    <a:pt x="13" y="443"/>
                  </a:cubicBezTo>
                  <a:cubicBezTo>
                    <a:pt x="13" y="443"/>
                    <a:pt x="13" y="443"/>
                    <a:pt x="13" y="443"/>
                  </a:cubicBezTo>
                  <a:cubicBezTo>
                    <a:pt x="12" y="443"/>
                    <a:pt x="12" y="442"/>
                    <a:pt x="12" y="442"/>
                  </a:cubicBezTo>
                  <a:cubicBezTo>
                    <a:pt x="12" y="442"/>
                    <a:pt x="13" y="442"/>
                    <a:pt x="13" y="441"/>
                  </a:cubicBezTo>
                  <a:cubicBezTo>
                    <a:pt x="12" y="441"/>
                    <a:pt x="12" y="441"/>
                    <a:pt x="12" y="440"/>
                  </a:cubicBezTo>
                  <a:cubicBezTo>
                    <a:pt x="11" y="440"/>
                    <a:pt x="11" y="439"/>
                    <a:pt x="11" y="439"/>
                  </a:cubicBezTo>
                  <a:cubicBezTo>
                    <a:pt x="11" y="439"/>
                    <a:pt x="10" y="438"/>
                    <a:pt x="10" y="438"/>
                  </a:cubicBezTo>
                  <a:cubicBezTo>
                    <a:pt x="10" y="438"/>
                    <a:pt x="10" y="438"/>
                    <a:pt x="10" y="437"/>
                  </a:cubicBezTo>
                  <a:cubicBezTo>
                    <a:pt x="10" y="437"/>
                    <a:pt x="10" y="437"/>
                    <a:pt x="10" y="436"/>
                  </a:cubicBezTo>
                  <a:cubicBezTo>
                    <a:pt x="9" y="436"/>
                    <a:pt x="9" y="436"/>
                    <a:pt x="9" y="436"/>
                  </a:cubicBezTo>
                  <a:cubicBezTo>
                    <a:pt x="9" y="435"/>
                    <a:pt x="9" y="435"/>
                    <a:pt x="9" y="435"/>
                  </a:cubicBezTo>
                  <a:cubicBezTo>
                    <a:pt x="9" y="435"/>
                    <a:pt x="9" y="435"/>
                    <a:pt x="9" y="435"/>
                  </a:cubicBezTo>
                  <a:cubicBezTo>
                    <a:pt x="9" y="434"/>
                    <a:pt x="9" y="434"/>
                    <a:pt x="9" y="434"/>
                  </a:cubicBezTo>
                  <a:cubicBezTo>
                    <a:pt x="8" y="434"/>
                    <a:pt x="8" y="434"/>
                    <a:pt x="8" y="434"/>
                  </a:cubicBezTo>
                  <a:cubicBezTo>
                    <a:pt x="7" y="433"/>
                    <a:pt x="8" y="433"/>
                    <a:pt x="7" y="433"/>
                  </a:cubicBezTo>
                  <a:cubicBezTo>
                    <a:pt x="7" y="432"/>
                    <a:pt x="7" y="432"/>
                    <a:pt x="7" y="432"/>
                  </a:cubicBezTo>
                  <a:cubicBezTo>
                    <a:pt x="7" y="432"/>
                    <a:pt x="7" y="431"/>
                    <a:pt x="7" y="431"/>
                  </a:cubicBezTo>
                  <a:cubicBezTo>
                    <a:pt x="7" y="431"/>
                    <a:pt x="7" y="431"/>
                    <a:pt x="7" y="431"/>
                  </a:cubicBezTo>
                  <a:cubicBezTo>
                    <a:pt x="7" y="431"/>
                    <a:pt x="7" y="430"/>
                    <a:pt x="7" y="430"/>
                  </a:cubicBezTo>
                  <a:cubicBezTo>
                    <a:pt x="7" y="430"/>
                    <a:pt x="7" y="430"/>
                    <a:pt x="6" y="429"/>
                  </a:cubicBezTo>
                  <a:cubicBezTo>
                    <a:pt x="6" y="429"/>
                    <a:pt x="6" y="429"/>
                    <a:pt x="6" y="428"/>
                  </a:cubicBezTo>
                  <a:cubicBezTo>
                    <a:pt x="5" y="428"/>
                    <a:pt x="5" y="428"/>
                    <a:pt x="5" y="428"/>
                  </a:cubicBezTo>
                  <a:cubicBezTo>
                    <a:pt x="5" y="427"/>
                    <a:pt x="5" y="427"/>
                    <a:pt x="5" y="426"/>
                  </a:cubicBezTo>
                  <a:cubicBezTo>
                    <a:pt x="5" y="426"/>
                    <a:pt x="5" y="426"/>
                    <a:pt x="5" y="425"/>
                  </a:cubicBezTo>
                  <a:cubicBezTo>
                    <a:pt x="5" y="425"/>
                    <a:pt x="5" y="425"/>
                    <a:pt x="5" y="424"/>
                  </a:cubicBezTo>
                  <a:cubicBezTo>
                    <a:pt x="5" y="424"/>
                    <a:pt x="5" y="424"/>
                    <a:pt x="6" y="424"/>
                  </a:cubicBezTo>
                  <a:cubicBezTo>
                    <a:pt x="5" y="424"/>
                    <a:pt x="6" y="424"/>
                    <a:pt x="5" y="424"/>
                  </a:cubicBezTo>
                  <a:cubicBezTo>
                    <a:pt x="5" y="424"/>
                    <a:pt x="5" y="424"/>
                    <a:pt x="5" y="424"/>
                  </a:cubicBezTo>
                  <a:cubicBezTo>
                    <a:pt x="5" y="423"/>
                    <a:pt x="5" y="423"/>
                    <a:pt x="5" y="423"/>
                  </a:cubicBezTo>
                  <a:cubicBezTo>
                    <a:pt x="6" y="423"/>
                    <a:pt x="5" y="422"/>
                    <a:pt x="6" y="422"/>
                  </a:cubicBezTo>
                  <a:cubicBezTo>
                    <a:pt x="6" y="422"/>
                    <a:pt x="6" y="421"/>
                    <a:pt x="6" y="421"/>
                  </a:cubicBezTo>
                  <a:cubicBezTo>
                    <a:pt x="6" y="421"/>
                    <a:pt x="6" y="421"/>
                    <a:pt x="6" y="420"/>
                  </a:cubicBezTo>
                  <a:cubicBezTo>
                    <a:pt x="7" y="420"/>
                    <a:pt x="7" y="420"/>
                    <a:pt x="7" y="419"/>
                  </a:cubicBezTo>
                  <a:cubicBezTo>
                    <a:pt x="7" y="419"/>
                    <a:pt x="8" y="418"/>
                    <a:pt x="8" y="418"/>
                  </a:cubicBezTo>
                  <a:cubicBezTo>
                    <a:pt x="9" y="417"/>
                    <a:pt x="9" y="416"/>
                    <a:pt x="9" y="416"/>
                  </a:cubicBezTo>
                  <a:cubicBezTo>
                    <a:pt x="8" y="416"/>
                    <a:pt x="8" y="415"/>
                    <a:pt x="8" y="415"/>
                  </a:cubicBezTo>
                  <a:cubicBezTo>
                    <a:pt x="8" y="415"/>
                    <a:pt x="8" y="415"/>
                    <a:pt x="8" y="415"/>
                  </a:cubicBezTo>
                  <a:cubicBezTo>
                    <a:pt x="8" y="414"/>
                    <a:pt x="8" y="414"/>
                    <a:pt x="8" y="414"/>
                  </a:cubicBezTo>
                  <a:cubicBezTo>
                    <a:pt x="8" y="414"/>
                    <a:pt x="9" y="414"/>
                    <a:pt x="9" y="413"/>
                  </a:cubicBezTo>
                  <a:cubicBezTo>
                    <a:pt x="9" y="413"/>
                    <a:pt x="9" y="412"/>
                    <a:pt x="9" y="412"/>
                  </a:cubicBezTo>
                  <a:cubicBezTo>
                    <a:pt x="9" y="412"/>
                    <a:pt x="9" y="412"/>
                    <a:pt x="8" y="412"/>
                  </a:cubicBezTo>
                  <a:cubicBezTo>
                    <a:pt x="8" y="411"/>
                    <a:pt x="8" y="411"/>
                    <a:pt x="8" y="411"/>
                  </a:cubicBezTo>
                  <a:cubicBezTo>
                    <a:pt x="8" y="411"/>
                    <a:pt x="8" y="411"/>
                    <a:pt x="8" y="411"/>
                  </a:cubicBezTo>
                  <a:cubicBezTo>
                    <a:pt x="8" y="410"/>
                    <a:pt x="8" y="410"/>
                    <a:pt x="8" y="410"/>
                  </a:cubicBezTo>
                  <a:cubicBezTo>
                    <a:pt x="8" y="410"/>
                    <a:pt x="7" y="410"/>
                    <a:pt x="7" y="410"/>
                  </a:cubicBezTo>
                  <a:cubicBezTo>
                    <a:pt x="7" y="409"/>
                    <a:pt x="7" y="409"/>
                    <a:pt x="7" y="409"/>
                  </a:cubicBezTo>
                  <a:cubicBezTo>
                    <a:pt x="7" y="409"/>
                    <a:pt x="7" y="409"/>
                    <a:pt x="7" y="408"/>
                  </a:cubicBezTo>
                  <a:cubicBezTo>
                    <a:pt x="7" y="408"/>
                    <a:pt x="8" y="408"/>
                    <a:pt x="8" y="408"/>
                  </a:cubicBezTo>
                  <a:cubicBezTo>
                    <a:pt x="8" y="407"/>
                    <a:pt x="8" y="407"/>
                    <a:pt x="8" y="407"/>
                  </a:cubicBezTo>
                  <a:cubicBezTo>
                    <a:pt x="8" y="407"/>
                    <a:pt x="8" y="407"/>
                    <a:pt x="8" y="406"/>
                  </a:cubicBezTo>
                  <a:cubicBezTo>
                    <a:pt x="9" y="406"/>
                    <a:pt x="9" y="405"/>
                    <a:pt x="9" y="405"/>
                  </a:cubicBezTo>
                  <a:cubicBezTo>
                    <a:pt x="9" y="404"/>
                    <a:pt x="10" y="403"/>
                    <a:pt x="10" y="403"/>
                  </a:cubicBezTo>
                  <a:cubicBezTo>
                    <a:pt x="10" y="403"/>
                    <a:pt x="10" y="402"/>
                    <a:pt x="10" y="402"/>
                  </a:cubicBezTo>
                  <a:cubicBezTo>
                    <a:pt x="10" y="402"/>
                    <a:pt x="10" y="401"/>
                    <a:pt x="11" y="401"/>
                  </a:cubicBezTo>
                  <a:cubicBezTo>
                    <a:pt x="11" y="401"/>
                    <a:pt x="11" y="401"/>
                    <a:pt x="11" y="401"/>
                  </a:cubicBezTo>
                  <a:cubicBezTo>
                    <a:pt x="12" y="400"/>
                    <a:pt x="12" y="400"/>
                    <a:pt x="12" y="400"/>
                  </a:cubicBezTo>
                  <a:cubicBezTo>
                    <a:pt x="13" y="401"/>
                    <a:pt x="12" y="401"/>
                    <a:pt x="12" y="401"/>
                  </a:cubicBezTo>
                  <a:cubicBezTo>
                    <a:pt x="12" y="401"/>
                    <a:pt x="12" y="402"/>
                    <a:pt x="12" y="402"/>
                  </a:cubicBezTo>
                  <a:cubicBezTo>
                    <a:pt x="12" y="402"/>
                    <a:pt x="12" y="402"/>
                    <a:pt x="12" y="403"/>
                  </a:cubicBezTo>
                  <a:cubicBezTo>
                    <a:pt x="12" y="403"/>
                    <a:pt x="12" y="403"/>
                    <a:pt x="12" y="403"/>
                  </a:cubicBezTo>
                  <a:cubicBezTo>
                    <a:pt x="12" y="403"/>
                    <a:pt x="11" y="403"/>
                    <a:pt x="11" y="403"/>
                  </a:cubicBezTo>
                  <a:cubicBezTo>
                    <a:pt x="11" y="404"/>
                    <a:pt x="11" y="404"/>
                    <a:pt x="11" y="404"/>
                  </a:cubicBezTo>
                  <a:cubicBezTo>
                    <a:pt x="11" y="404"/>
                    <a:pt x="11" y="404"/>
                    <a:pt x="11" y="405"/>
                  </a:cubicBezTo>
                  <a:cubicBezTo>
                    <a:pt x="11" y="405"/>
                    <a:pt x="11" y="405"/>
                    <a:pt x="12" y="405"/>
                  </a:cubicBezTo>
                  <a:cubicBezTo>
                    <a:pt x="12" y="405"/>
                    <a:pt x="12" y="405"/>
                    <a:pt x="12" y="405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7"/>
                    <a:pt x="12" y="407"/>
                  </a:cubicBezTo>
                  <a:cubicBezTo>
                    <a:pt x="12" y="407"/>
                    <a:pt x="12" y="409"/>
                    <a:pt x="12" y="408"/>
                  </a:cubicBezTo>
                  <a:cubicBezTo>
                    <a:pt x="12" y="407"/>
                    <a:pt x="12" y="407"/>
                    <a:pt x="13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8"/>
                    <a:pt x="14" y="408"/>
                    <a:pt x="14" y="407"/>
                  </a:cubicBezTo>
                  <a:cubicBezTo>
                    <a:pt x="14" y="407"/>
                    <a:pt x="14" y="407"/>
                    <a:pt x="14" y="407"/>
                  </a:cubicBezTo>
                  <a:cubicBezTo>
                    <a:pt x="14" y="407"/>
                    <a:pt x="14" y="407"/>
                    <a:pt x="14" y="406"/>
                  </a:cubicBezTo>
                  <a:cubicBezTo>
                    <a:pt x="15" y="406"/>
                    <a:pt x="14" y="406"/>
                    <a:pt x="14" y="406"/>
                  </a:cubicBezTo>
                  <a:cubicBezTo>
                    <a:pt x="14" y="405"/>
                    <a:pt x="15" y="405"/>
                    <a:pt x="15" y="405"/>
                  </a:cubicBezTo>
                  <a:cubicBezTo>
                    <a:pt x="15" y="405"/>
                    <a:pt x="15" y="404"/>
                    <a:pt x="15" y="404"/>
                  </a:cubicBezTo>
                  <a:cubicBezTo>
                    <a:pt x="15" y="404"/>
                    <a:pt x="15" y="404"/>
                    <a:pt x="15" y="403"/>
                  </a:cubicBezTo>
                  <a:cubicBezTo>
                    <a:pt x="15" y="403"/>
                    <a:pt x="16" y="403"/>
                    <a:pt x="16" y="403"/>
                  </a:cubicBezTo>
                  <a:cubicBezTo>
                    <a:pt x="16" y="402"/>
                    <a:pt x="16" y="401"/>
                    <a:pt x="17" y="401"/>
                  </a:cubicBezTo>
                  <a:cubicBezTo>
                    <a:pt x="17" y="401"/>
                    <a:pt x="17" y="401"/>
                    <a:pt x="18" y="401"/>
                  </a:cubicBezTo>
                  <a:cubicBezTo>
                    <a:pt x="18" y="400"/>
                    <a:pt x="18" y="400"/>
                    <a:pt x="18" y="400"/>
                  </a:cubicBezTo>
                  <a:cubicBezTo>
                    <a:pt x="19" y="400"/>
                    <a:pt x="19" y="400"/>
                    <a:pt x="19" y="399"/>
                  </a:cubicBezTo>
                  <a:cubicBezTo>
                    <a:pt x="19" y="399"/>
                    <a:pt x="20" y="400"/>
                    <a:pt x="20" y="399"/>
                  </a:cubicBezTo>
                  <a:cubicBezTo>
                    <a:pt x="20" y="399"/>
                    <a:pt x="21" y="399"/>
                    <a:pt x="21" y="399"/>
                  </a:cubicBezTo>
                  <a:cubicBezTo>
                    <a:pt x="21" y="399"/>
                    <a:pt x="21" y="399"/>
                    <a:pt x="22" y="399"/>
                  </a:cubicBezTo>
                  <a:cubicBezTo>
                    <a:pt x="22" y="398"/>
                    <a:pt x="22" y="398"/>
                    <a:pt x="23" y="398"/>
                  </a:cubicBezTo>
                  <a:cubicBezTo>
                    <a:pt x="23" y="398"/>
                    <a:pt x="23" y="398"/>
                    <a:pt x="23" y="398"/>
                  </a:cubicBezTo>
                  <a:cubicBezTo>
                    <a:pt x="23" y="398"/>
                    <a:pt x="24" y="398"/>
                    <a:pt x="24" y="398"/>
                  </a:cubicBezTo>
                  <a:cubicBezTo>
                    <a:pt x="24" y="398"/>
                    <a:pt x="24" y="397"/>
                    <a:pt x="25" y="397"/>
                  </a:cubicBezTo>
                  <a:cubicBezTo>
                    <a:pt x="25" y="397"/>
                    <a:pt x="25" y="397"/>
                    <a:pt x="25" y="396"/>
                  </a:cubicBezTo>
                  <a:cubicBezTo>
                    <a:pt x="26" y="396"/>
                    <a:pt x="26" y="396"/>
                    <a:pt x="26" y="396"/>
                  </a:cubicBezTo>
                  <a:cubicBezTo>
                    <a:pt x="26" y="395"/>
                    <a:pt x="27" y="395"/>
                    <a:pt x="27" y="395"/>
                  </a:cubicBezTo>
                  <a:cubicBezTo>
                    <a:pt x="27" y="395"/>
                    <a:pt x="27" y="395"/>
                    <a:pt x="27" y="395"/>
                  </a:cubicBezTo>
                  <a:cubicBezTo>
                    <a:pt x="27" y="395"/>
                    <a:pt x="28" y="395"/>
                    <a:pt x="28" y="394"/>
                  </a:cubicBezTo>
                  <a:cubicBezTo>
                    <a:pt x="28" y="394"/>
                    <a:pt x="28" y="394"/>
                    <a:pt x="28" y="394"/>
                  </a:cubicBezTo>
                  <a:cubicBezTo>
                    <a:pt x="29" y="393"/>
                    <a:pt x="30" y="393"/>
                    <a:pt x="30" y="393"/>
                  </a:cubicBezTo>
                  <a:cubicBezTo>
                    <a:pt x="30" y="393"/>
                    <a:pt x="30" y="392"/>
                    <a:pt x="30" y="392"/>
                  </a:cubicBezTo>
                  <a:cubicBezTo>
                    <a:pt x="31" y="392"/>
                    <a:pt x="30" y="392"/>
                    <a:pt x="31" y="392"/>
                  </a:cubicBezTo>
                  <a:cubicBezTo>
                    <a:pt x="31" y="392"/>
                    <a:pt x="30" y="392"/>
                    <a:pt x="31" y="391"/>
                  </a:cubicBezTo>
                  <a:cubicBezTo>
                    <a:pt x="31" y="391"/>
                    <a:pt x="31" y="391"/>
                    <a:pt x="31" y="391"/>
                  </a:cubicBezTo>
                  <a:cubicBezTo>
                    <a:pt x="32" y="391"/>
                    <a:pt x="32" y="391"/>
                    <a:pt x="32" y="391"/>
                  </a:cubicBezTo>
                  <a:cubicBezTo>
                    <a:pt x="32" y="391"/>
                    <a:pt x="32" y="391"/>
                    <a:pt x="33" y="391"/>
                  </a:cubicBezTo>
                  <a:cubicBezTo>
                    <a:pt x="33" y="391"/>
                    <a:pt x="33" y="391"/>
                    <a:pt x="33" y="391"/>
                  </a:cubicBezTo>
                  <a:cubicBezTo>
                    <a:pt x="34" y="391"/>
                    <a:pt x="34" y="391"/>
                    <a:pt x="34" y="390"/>
                  </a:cubicBezTo>
                  <a:cubicBezTo>
                    <a:pt x="34" y="390"/>
                    <a:pt x="34" y="390"/>
                    <a:pt x="34" y="390"/>
                  </a:cubicBezTo>
                  <a:cubicBezTo>
                    <a:pt x="34" y="390"/>
                    <a:pt x="34" y="390"/>
                    <a:pt x="35" y="390"/>
                  </a:cubicBezTo>
                  <a:cubicBezTo>
                    <a:pt x="35" y="390"/>
                    <a:pt x="35" y="390"/>
                    <a:pt x="36" y="389"/>
                  </a:cubicBezTo>
                  <a:cubicBezTo>
                    <a:pt x="36" y="389"/>
                    <a:pt x="36" y="389"/>
                    <a:pt x="36" y="389"/>
                  </a:cubicBezTo>
                  <a:cubicBezTo>
                    <a:pt x="36" y="388"/>
                    <a:pt x="36" y="388"/>
                    <a:pt x="36" y="388"/>
                  </a:cubicBezTo>
                  <a:cubicBezTo>
                    <a:pt x="36" y="388"/>
                    <a:pt x="36" y="387"/>
                    <a:pt x="36" y="387"/>
                  </a:cubicBezTo>
                  <a:cubicBezTo>
                    <a:pt x="36" y="387"/>
                    <a:pt x="36" y="387"/>
                    <a:pt x="36" y="387"/>
                  </a:cubicBezTo>
                  <a:cubicBezTo>
                    <a:pt x="36" y="386"/>
                    <a:pt x="37" y="386"/>
                    <a:pt x="37" y="386"/>
                  </a:cubicBezTo>
                  <a:cubicBezTo>
                    <a:pt x="38" y="387"/>
                    <a:pt x="37" y="387"/>
                    <a:pt x="37" y="387"/>
                  </a:cubicBezTo>
                  <a:cubicBezTo>
                    <a:pt x="37" y="387"/>
                    <a:pt x="38" y="388"/>
                    <a:pt x="37" y="388"/>
                  </a:cubicBezTo>
                  <a:cubicBezTo>
                    <a:pt x="37" y="388"/>
                    <a:pt x="37" y="388"/>
                    <a:pt x="37" y="388"/>
                  </a:cubicBezTo>
                  <a:cubicBezTo>
                    <a:pt x="37" y="388"/>
                    <a:pt x="37" y="389"/>
                    <a:pt x="37" y="389"/>
                  </a:cubicBezTo>
                  <a:cubicBezTo>
                    <a:pt x="36" y="389"/>
                    <a:pt x="36" y="389"/>
                    <a:pt x="36" y="389"/>
                  </a:cubicBezTo>
                  <a:cubicBezTo>
                    <a:pt x="36" y="390"/>
                    <a:pt x="37" y="390"/>
                    <a:pt x="37" y="390"/>
                  </a:cubicBezTo>
                  <a:cubicBezTo>
                    <a:pt x="37" y="390"/>
                    <a:pt x="37" y="390"/>
                    <a:pt x="38" y="390"/>
                  </a:cubicBezTo>
                  <a:cubicBezTo>
                    <a:pt x="38" y="390"/>
                    <a:pt x="38" y="390"/>
                    <a:pt x="38" y="390"/>
                  </a:cubicBezTo>
                  <a:cubicBezTo>
                    <a:pt x="38" y="389"/>
                    <a:pt x="38" y="389"/>
                    <a:pt x="39" y="389"/>
                  </a:cubicBezTo>
                  <a:cubicBezTo>
                    <a:pt x="39" y="389"/>
                    <a:pt x="39" y="389"/>
                    <a:pt x="39" y="389"/>
                  </a:cubicBezTo>
                  <a:cubicBezTo>
                    <a:pt x="39" y="389"/>
                    <a:pt x="40" y="389"/>
                    <a:pt x="40" y="389"/>
                  </a:cubicBezTo>
                  <a:cubicBezTo>
                    <a:pt x="40" y="389"/>
                    <a:pt x="40" y="390"/>
                    <a:pt x="40" y="390"/>
                  </a:cubicBezTo>
                  <a:cubicBezTo>
                    <a:pt x="41" y="390"/>
                    <a:pt x="41" y="390"/>
                    <a:pt x="41" y="390"/>
                  </a:cubicBezTo>
                  <a:cubicBezTo>
                    <a:pt x="42" y="390"/>
                    <a:pt x="42" y="390"/>
                    <a:pt x="42" y="390"/>
                  </a:cubicBezTo>
                  <a:cubicBezTo>
                    <a:pt x="43" y="390"/>
                    <a:pt x="43" y="390"/>
                    <a:pt x="43" y="390"/>
                  </a:cubicBezTo>
                  <a:cubicBezTo>
                    <a:pt x="44" y="390"/>
                    <a:pt x="44" y="390"/>
                    <a:pt x="44" y="389"/>
                  </a:cubicBezTo>
                  <a:cubicBezTo>
                    <a:pt x="45" y="389"/>
                    <a:pt x="45" y="390"/>
                    <a:pt x="46" y="389"/>
                  </a:cubicBezTo>
                  <a:cubicBezTo>
                    <a:pt x="46" y="389"/>
                    <a:pt x="46" y="389"/>
                    <a:pt x="47" y="388"/>
                  </a:cubicBezTo>
                  <a:cubicBezTo>
                    <a:pt x="47" y="388"/>
                    <a:pt x="47" y="388"/>
                    <a:pt x="47" y="388"/>
                  </a:cubicBezTo>
                  <a:cubicBezTo>
                    <a:pt x="47" y="388"/>
                    <a:pt x="47" y="388"/>
                    <a:pt x="47" y="388"/>
                  </a:cubicBezTo>
                  <a:cubicBezTo>
                    <a:pt x="48" y="387"/>
                    <a:pt x="48" y="387"/>
                    <a:pt x="48" y="387"/>
                  </a:cubicBezTo>
                  <a:cubicBezTo>
                    <a:pt x="48" y="387"/>
                    <a:pt x="48" y="387"/>
                    <a:pt x="48" y="387"/>
                  </a:cubicBezTo>
                  <a:cubicBezTo>
                    <a:pt x="49" y="386"/>
                    <a:pt x="49" y="387"/>
                    <a:pt x="49" y="387"/>
                  </a:cubicBezTo>
                  <a:cubicBezTo>
                    <a:pt x="50" y="387"/>
                    <a:pt x="50" y="387"/>
                    <a:pt x="50" y="387"/>
                  </a:cubicBezTo>
                  <a:cubicBezTo>
                    <a:pt x="51" y="387"/>
                    <a:pt x="51" y="387"/>
                    <a:pt x="51" y="386"/>
                  </a:cubicBezTo>
                  <a:cubicBezTo>
                    <a:pt x="51" y="386"/>
                    <a:pt x="51" y="386"/>
                    <a:pt x="52" y="386"/>
                  </a:cubicBezTo>
                  <a:cubicBezTo>
                    <a:pt x="52" y="386"/>
                    <a:pt x="52" y="386"/>
                    <a:pt x="52" y="386"/>
                  </a:cubicBezTo>
                  <a:cubicBezTo>
                    <a:pt x="53" y="386"/>
                    <a:pt x="53" y="386"/>
                    <a:pt x="53" y="386"/>
                  </a:cubicBezTo>
                  <a:cubicBezTo>
                    <a:pt x="53" y="386"/>
                    <a:pt x="53" y="386"/>
                    <a:pt x="54" y="386"/>
                  </a:cubicBezTo>
                  <a:cubicBezTo>
                    <a:pt x="54" y="386"/>
                    <a:pt x="54" y="386"/>
                    <a:pt x="55" y="386"/>
                  </a:cubicBezTo>
                  <a:cubicBezTo>
                    <a:pt x="55" y="386"/>
                    <a:pt x="55" y="386"/>
                    <a:pt x="55" y="386"/>
                  </a:cubicBezTo>
                  <a:cubicBezTo>
                    <a:pt x="55" y="385"/>
                    <a:pt x="56" y="385"/>
                    <a:pt x="56" y="384"/>
                  </a:cubicBezTo>
                  <a:cubicBezTo>
                    <a:pt x="56" y="384"/>
                    <a:pt x="56" y="384"/>
                    <a:pt x="56" y="384"/>
                  </a:cubicBezTo>
                  <a:cubicBezTo>
                    <a:pt x="57" y="383"/>
                    <a:pt x="57" y="383"/>
                    <a:pt x="57" y="383"/>
                  </a:cubicBezTo>
                  <a:cubicBezTo>
                    <a:pt x="58" y="383"/>
                    <a:pt x="58" y="383"/>
                    <a:pt x="58" y="383"/>
                  </a:cubicBezTo>
                  <a:cubicBezTo>
                    <a:pt x="58" y="383"/>
                    <a:pt x="58" y="384"/>
                    <a:pt x="58" y="383"/>
                  </a:cubicBezTo>
                  <a:cubicBezTo>
                    <a:pt x="58" y="383"/>
                    <a:pt x="58" y="382"/>
                    <a:pt x="58" y="382"/>
                  </a:cubicBezTo>
                  <a:cubicBezTo>
                    <a:pt x="59" y="383"/>
                    <a:pt x="59" y="383"/>
                    <a:pt x="59" y="383"/>
                  </a:cubicBezTo>
                  <a:cubicBezTo>
                    <a:pt x="60" y="383"/>
                    <a:pt x="60" y="383"/>
                    <a:pt x="60" y="383"/>
                  </a:cubicBezTo>
                  <a:cubicBezTo>
                    <a:pt x="60" y="383"/>
                    <a:pt x="61" y="383"/>
                    <a:pt x="61" y="383"/>
                  </a:cubicBezTo>
                  <a:cubicBezTo>
                    <a:pt x="61" y="383"/>
                    <a:pt x="61" y="384"/>
                    <a:pt x="62" y="384"/>
                  </a:cubicBezTo>
                  <a:cubicBezTo>
                    <a:pt x="62" y="384"/>
                    <a:pt x="62" y="384"/>
                    <a:pt x="62" y="384"/>
                  </a:cubicBezTo>
                  <a:cubicBezTo>
                    <a:pt x="63" y="383"/>
                    <a:pt x="63" y="383"/>
                    <a:pt x="63" y="383"/>
                  </a:cubicBezTo>
                  <a:cubicBezTo>
                    <a:pt x="63" y="383"/>
                    <a:pt x="63" y="383"/>
                    <a:pt x="63" y="383"/>
                  </a:cubicBezTo>
                  <a:cubicBezTo>
                    <a:pt x="63" y="383"/>
                    <a:pt x="63" y="383"/>
                    <a:pt x="63" y="383"/>
                  </a:cubicBezTo>
                  <a:cubicBezTo>
                    <a:pt x="64" y="383"/>
                    <a:pt x="64" y="383"/>
                    <a:pt x="64" y="383"/>
                  </a:cubicBezTo>
                  <a:cubicBezTo>
                    <a:pt x="64" y="383"/>
                    <a:pt x="65" y="383"/>
                    <a:pt x="66" y="382"/>
                  </a:cubicBezTo>
                  <a:cubicBezTo>
                    <a:pt x="66" y="382"/>
                    <a:pt x="67" y="382"/>
                    <a:pt x="67" y="382"/>
                  </a:cubicBezTo>
                  <a:cubicBezTo>
                    <a:pt x="69" y="382"/>
                    <a:pt x="70" y="381"/>
                    <a:pt x="71" y="381"/>
                  </a:cubicBezTo>
                  <a:cubicBezTo>
                    <a:pt x="72" y="381"/>
                    <a:pt x="72" y="380"/>
                    <a:pt x="73" y="380"/>
                  </a:cubicBezTo>
                  <a:cubicBezTo>
                    <a:pt x="73" y="380"/>
                    <a:pt x="74" y="380"/>
                    <a:pt x="74" y="380"/>
                  </a:cubicBezTo>
                  <a:cubicBezTo>
                    <a:pt x="74" y="379"/>
                    <a:pt x="75" y="379"/>
                    <a:pt x="75" y="379"/>
                  </a:cubicBezTo>
                  <a:cubicBezTo>
                    <a:pt x="76" y="379"/>
                    <a:pt x="76" y="378"/>
                    <a:pt x="77" y="378"/>
                  </a:cubicBezTo>
                  <a:cubicBezTo>
                    <a:pt x="77" y="378"/>
                    <a:pt x="77" y="377"/>
                    <a:pt x="77" y="377"/>
                  </a:cubicBezTo>
                  <a:cubicBezTo>
                    <a:pt x="78" y="377"/>
                    <a:pt x="78" y="377"/>
                    <a:pt x="78" y="376"/>
                  </a:cubicBezTo>
                  <a:cubicBezTo>
                    <a:pt x="78" y="376"/>
                    <a:pt x="79" y="375"/>
                    <a:pt x="79" y="375"/>
                  </a:cubicBezTo>
                  <a:cubicBezTo>
                    <a:pt x="80" y="374"/>
                    <a:pt x="80" y="373"/>
                    <a:pt x="80" y="373"/>
                  </a:cubicBezTo>
                  <a:cubicBezTo>
                    <a:pt x="81" y="372"/>
                    <a:pt x="81" y="372"/>
                    <a:pt x="81" y="371"/>
                  </a:cubicBezTo>
                  <a:cubicBezTo>
                    <a:pt x="81" y="371"/>
                    <a:pt x="81" y="370"/>
                    <a:pt x="81" y="370"/>
                  </a:cubicBezTo>
                  <a:cubicBezTo>
                    <a:pt x="81" y="370"/>
                    <a:pt x="82" y="370"/>
                    <a:pt x="82" y="370"/>
                  </a:cubicBezTo>
                  <a:cubicBezTo>
                    <a:pt x="82" y="370"/>
                    <a:pt x="82" y="370"/>
                    <a:pt x="82" y="370"/>
                  </a:cubicBezTo>
                  <a:cubicBezTo>
                    <a:pt x="82" y="369"/>
                    <a:pt x="82" y="369"/>
                    <a:pt x="82" y="369"/>
                  </a:cubicBezTo>
                  <a:cubicBezTo>
                    <a:pt x="82" y="369"/>
                    <a:pt x="82" y="369"/>
                    <a:pt x="82" y="368"/>
                  </a:cubicBezTo>
                  <a:cubicBezTo>
                    <a:pt x="83" y="368"/>
                    <a:pt x="82" y="368"/>
                    <a:pt x="83" y="368"/>
                  </a:cubicBezTo>
                  <a:cubicBezTo>
                    <a:pt x="83" y="368"/>
                    <a:pt x="82" y="368"/>
                    <a:pt x="83" y="367"/>
                  </a:cubicBezTo>
                  <a:cubicBezTo>
                    <a:pt x="83" y="367"/>
                    <a:pt x="83" y="368"/>
                    <a:pt x="83" y="368"/>
                  </a:cubicBezTo>
                  <a:cubicBezTo>
                    <a:pt x="83" y="368"/>
                    <a:pt x="83" y="368"/>
                    <a:pt x="83" y="368"/>
                  </a:cubicBezTo>
                  <a:cubicBezTo>
                    <a:pt x="84" y="367"/>
                    <a:pt x="85" y="367"/>
                    <a:pt x="86" y="366"/>
                  </a:cubicBezTo>
                  <a:cubicBezTo>
                    <a:pt x="86" y="366"/>
                    <a:pt x="86" y="365"/>
                    <a:pt x="87" y="365"/>
                  </a:cubicBezTo>
                  <a:cubicBezTo>
                    <a:pt x="87" y="365"/>
                    <a:pt x="87" y="365"/>
                    <a:pt x="87" y="365"/>
                  </a:cubicBezTo>
                  <a:cubicBezTo>
                    <a:pt x="87" y="365"/>
                    <a:pt x="88" y="364"/>
                    <a:pt x="88" y="364"/>
                  </a:cubicBezTo>
                  <a:cubicBezTo>
                    <a:pt x="88" y="364"/>
                    <a:pt x="88" y="363"/>
                    <a:pt x="87" y="363"/>
                  </a:cubicBezTo>
                  <a:cubicBezTo>
                    <a:pt x="87" y="363"/>
                    <a:pt x="87" y="363"/>
                    <a:pt x="87" y="363"/>
                  </a:cubicBezTo>
                  <a:cubicBezTo>
                    <a:pt x="87" y="363"/>
                    <a:pt x="86" y="363"/>
                    <a:pt x="86" y="363"/>
                  </a:cubicBezTo>
                  <a:cubicBezTo>
                    <a:pt x="86" y="362"/>
                    <a:pt x="86" y="362"/>
                    <a:pt x="86" y="362"/>
                  </a:cubicBezTo>
                  <a:cubicBezTo>
                    <a:pt x="86" y="362"/>
                    <a:pt x="86" y="362"/>
                    <a:pt x="86" y="361"/>
                  </a:cubicBezTo>
                  <a:cubicBezTo>
                    <a:pt x="86" y="361"/>
                    <a:pt x="86" y="361"/>
                    <a:pt x="86" y="361"/>
                  </a:cubicBezTo>
                  <a:cubicBezTo>
                    <a:pt x="86" y="361"/>
                    <a:pt x="86" y="361"/>
                    <a:pt x="86" y="360"/>
                  </a:cubicBezTo>
                  <a:cubicBezTo>
                    <a:pt x="86" y="360"/>
                    <a:pt x="86" y="360"/>
                    <a:pt x="86" y="360"/>
                  </a:cubicBezTo>
                  <a:cubicBezTo>
                    <a:pt x="86" y="360"/>
                    <a:pt x="86" y="360"/>
                    <a:pt x="86" y="360"/>
                  </a:cubicBezTo>
                  <a:cubicBezTo>
                    <a:pt x="86" y="360"/>
                    <a:pt x="86" y="360"/>
                    <a:pt x="86" y="359"/>
                  </a:cubicBezTo>
                  <a:cubicBezTo>
                    <a:pt x="86" y="359"/>
                    <a:pt x="86" y="359"/>
                    <a:pt x="86" y="358"/>
                  </a:cubicBezTo>
                  <a:cubicBezTo>
                    <a:pt x="86" y="358"/>
                    <a:pt x="86" y="358"/>
                    <a:pt x="86" y="358"/>
                  </a:cubicBezTo>
                  <a:cubicBezTo>
                    <a:pt x="86" y="357"/>
                    <a:pt x="86" y="357"/>
                    <a:pt x="86" y="357"/>
                  </a:cubicBezTo>
                  <a:cubicBezTo>
                    <a:pt x="86" y="357"/>
                    <a:pt x="86" y="357"/>
                    <a:pt x="86" y="357"/>
                  </a:cubicBezTo>
                  <a:cubicBezTo>
                    <a:pt x="86" y="357"/>
                    <a:pt x="86" y="356"/>
                    <a:pt x="86" y="356"/>
                  </a:cubicBezTo>
                  <a:cubicBezTo>
                    <a:pt x="86" y="356"/>
                    <a:pt x="86" y="356"/>
                    <a:pt x="87" y="355"/>
                  </a:cubicBezTo>
                  <a:cubicBezTo>
                    <a:pt x="87" y="355"/>
                    <a:pt x="87" y="355"/>
                    <a:pt x="87" y="355"/>
                  </a:cubicBezTo>
                  <a:cubicBezTo>
                    <a:pt x="87" y="355"/>
                    <a:pt x="87" y="355"/>
                    <a:pt x="87" y="354"/>
                  </a:cubicBezTo>
                  <a:cubicBezTo>
                    <a:pt x="87" y="354"/>
                    <a:pt x="87" y="354"/>
                    <a:pt x="87" y="354"/>
                  </a:cubicBezTo>
                  <a:cubicBezTo>
                    <a:pt x="87" y="354"/>
                    <a:pt x="88" y="354"/>
                    <a:pt x="88" y="354"/>
                  </a:cubicBezTo>
                  <a:cubicBezTo>
                    <a:pt x="88" y="354"/>
                    <a:pt x="88" y="353"/>
                    <a:pt x="88" y="353"/>
                  </a:cubicBezTo>
                  <a:cubicBezTo>
                    <a:pt x="88" y="353"/>
                    <a:pt x="88" y="353"/>
                    <a:pt x="89" y="353"/>
                  </a:cubicBezTo>
                  <a:cubicBezTo>
                    <a:pt x="89" y="353"/>
                    <a:pt x="89" y="352"/>
                    <a:pt x="89" y="353"/>
                  </a:cubicBezTo>
                  <a:cubicBezTo>
                    <a:pt x="89" y="353"/>
                    <a:pt x="89" y="353"/>
                    <a:pt x="89" y="353"/>
                  </a:cubicBezTo>
                  <a:cubicBezTo>
                    <a:pt x="90" y="353"/>
                    <a:pt x="90" y="353"/>
                    <a:pt x="90" y="353"/>
                  </a:cubicBezTo>
                  <a:cubicBezTo>
                    <a:pt x="90" y="353"/>
                    <a:pt x="90" y="353"/>
                    <a:pt x="90" y="353"/>
                  </a:cubicBezTo>
                  <a:cubicBezTo>
                    <a:pt x="90" y="353"/>
                    <a:pt x="90" y="353"/>
                    <a:pt x="90" y="353"/>
                  </a:cubicBezTo>
                  <a:cubicBezTo>
                    <a:pt x="90" y="352"/>
                    <a:pt x="89" y="351"/>
                    <a:pt x="90" y="351"/>
                  </a:cubicBezTo>
                  <a:cubicBezTo>
                    <a:pt x="90" y="351"/>
                    <a:pt x="90" y="351"/>
                    <a:pt x="90" y="351"/>
                  </a:cubicBezTo>
                  <a:cubicBezTo>
                    <a:pt x="90" y="351"/>
                    <a:pt x="90" y="351"/>
                    <a:pt x="90" y="351"/>
                  </a:cubicBezTo>
                  <a:cubicBezTo>
                    <a:pt x="91" y="351"/>
                    <a:pt x="92" y="350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0"/>
                    <a:pt x="92" y="350"/>
                    <a:pt x="92" y="350"/>
                  </a:cubicBezTo>
                  <a:cubicBezTo>
                    <a:pt x="92" y="350"/>
                    <a:pt x="92" y="350"/>
                    <a:pt x="91" y="350"/>
                  </a:cubicBezTo>
                  <a:cubicBezTo>
                    <a:pt x="91" y="349"/>
                    <a:pt x="92" y="349"/>
                    <a:pt x="92" y="349"/>
                  </a:cubicBezTo>
                  <a:cubicBezTo>
                    <a:pt x="92" y="349"/>
                    <a:pt x="92" y="349"/>
                    <a:pt x="92" y="349"/>
                  </a:cubicBezTo>
                  <a:cubicBezTo>
                    <a:pt x="92" y="348"/>
                    <a:pt x="93" y="348"/>
                    <a:pt x="93" y="348"/>
                  </a:cubicBezTo>
                  <a:cubicBezTo>
                    <a:pt x="93" y="348"/>
                    <a:pt x="93" y="347"/>
                    <a:pt x="94" y="347"/>
                  </a:cubicBezTo>
                  <a:cubicBezTo>
                    <a:pt x="94" y="347"/>
                    <a:pt x="94" y="347"/>
                    <a:pt x="94" y="347"/>
                  </a:cubicBezTo>
                  <a:cubicBezTo>
                    <a:pt x="94" y="347"/>
                    <a:pt x="94" y="347"/>
                    <a:pt x="94" y="347"/>
                  </a:cubicBezTo>
                  <a:cubicBezTo>
                    <a:pt x="94" y="347"/>
                    <a:pt x="94" y="347"/>
                    <a:pt x="94" y="347"/>
                  </a:cubicBezTo>
                  <a:cubicBezTo>
                    <a:pt x="95" y="346"/>
                    <a:pt x="94" y="348"/>
                    <a:pt x="95" y="348"/>
                  </a:cubicBezTo>
                  <a:cubicBezTo>
                    <a:pt x="94" y="348"/>
                    <a:pt x="94" y="348"/>
                    <a:pt x="94" y="349"/>
                  </a:cubicBezTo>
                  <a:cubicBezTo>
                    <a:pt x="94" y="350"/>
                    <a:pt x="94" y="349"/>
                    <a:pt x="94" y="350"/>
                  </a:cubicBezTo>
                  <a:cubicBezTo>
                    <a:pt x="94" y="350"/>
                    <a:pt x="94" y="350"/>
                    <a:pt x="94" y="350"/>
                  </a:cubicBezTo>
                  <a:cubicBezTo>
                    <a:pt x="94" y="351"/>
                    <a:pt x="95" y="351"/>
                    <a:pt x="95" y="352"/>
                  </a:cubicBezTo>
                  <a:cubicBezTo>
                    <a:pt x="95" y="352"/>
                    <a:pt x="95" y="352"/>
                    <a:pt x="95" y="353"/>
                  </a:cubicBezTo>
                  <a:cubicBezTo>
                    <a:pt x="95" y="353"/>
                    <a:pt x="96" y="353"/>
                    <a:pt x="96" y="353"/>
                  </a:cubicBezTo>
                  <a:cubicBezTo>
                    <a:pt x="96" y="353"/>
                    <a:pt x="96" y="353"/>
                    <a:pt x="96" y="353"/>
                  </a:cubicBezTo>
                  <a:cubicBezTo>
                    <a:pt x="96" y="353"/>
                    <a:pt x="96" y="354"/>
                    <a:pt x="96" y="354"/>
                  </a:cubicBezTo>
                  <a:cubicBezTo>
                    <a:pt x="97" y="354"/>
                    <a:pt x="96" y="354"/>
                    <a:pt x="96" y="355"/>
                  </a:cubicBezTo>
                  <a:cubicBezTo>
                    <a:pt x="97" y="355"/>
                    <a:pt x="97" y="355"/>
                    <a:pt x="97" y="355"/>
                  </a:cubicBezTo>
                  <a:cubicBezTo>
                    <a:pt x="97" y="356"/>
                    <a:pt x="98" y="356"/>
                    <a:pt x="98" y="357"/>
                  </a:cubicBezTo>
                  <a:cubicBezTo>
                    <a:pt x="98" y="357"/>
                    <a:pt x="99" y="358"/>
                    <a:pt x="99" y="358"/>
                  </a:cubicBezTo>
                  <a:cubicBezTo>
                    <a:pt x="99" y="358"/>
                    <a:pt x="99" y="357"/>
                    <a:pt x="99" y="357"/>
                  </a:cubicBezTo>
                  <a:cubicBezTo>
                    <a:pt x="99" y="356"/>
                    <a:pt x="100" y="356"/>
                    <a:pt x="100" y="356"/>
                  </a:cubicBezTo>
                  <a:cubicBezTo>
                    <a:pt x="100" y="355"/>
                    <a:pt x="99" y="355"/>
                    <a:pt x="99" y="355"/>
                  </a:cubicBezTo>
                  <a:cubicBezTo>
                    <a:pt x="98" y="354"/>
                    <a:pt x="99" y="353"/>
                    <a:pt x="100" y="354"/>
                  </a:cubicBezTo>
                  <a:cubicBezTo>
                    <a:pt x="100" y="354"/>
                    <a:pt x="100" y="354"/>
                    <a:pt x="101" y="355"/>
                  </a:cubicBezTo>
                  <a:cubicBezTo>
                    <a:pt x="101" y="355"/>
                    <a:pt x="101" y="355"/>
                    <a:pt x="102" y="355"/>
                  </a:cubicBezTo>
                  <a:cubicBezTo>
                    <a:pt x="102" y="355"/>
                    <a:pt x="102" y="355"/>
                    <a:pt x="101" y="354"/>
                  </a:cubicBezTo>
                  <a:cubicBezTo>
                    <a:pt x="101" y="354"/>
                    <a:pt x="101" y="354"/>
                    <a:pt x="101" y="353"/>
                  </a:cubicBezTo>
                  <a:cubicBezTo>
                    <a:pt x="101" y="353"/>
                    <a:pt x="101" y="353"/>
                    <a:pt x="101" y="353"/>
                  </a:cubicBezTo>
                  <a:cubicBezTo>
                    <a:pt x="102" y="352"/>
                    <a:pt x="102" y="352"/>
                    <a:pt x="102" y="352"/>
                  </a:cubicBezTo>
                  <a:cubicBezTo>
                    <a:pt x="102" y="352"/>
                    <a:pt x="101" y="352"/>
                    <a:pt x="101" y="352"/>
                  </a:cubicBezTo>
                  <a:cubicBezTo>
                    <a:pt x="101" y="352"/>
                    <a:pt x="101" y="352"/>
                    <a:pt x="101" y="351"/>
                  </a:cubicBezTo>
                  <a:cubicBezTo>
                    <a:pt x="100" y="351"/>
                    <a:pt x="100" y="351"/>
                    <a:pt x="99" y="350"/>
                  </a:cubicBezTo>
                  <a:cubicBezTo>
                    <a:pt x="98" y="350"/>
                    <a:pt x="98" y="350"/>
                    <a:pt x="99" y="349"/>
                  </a:cubicBezTo>
                  <a:cubicBezTo>
                    <a:pt x="99" y="349"/>
                    <a:pt x="99" y="349"/>
                    <a:pt x="99" y="348"/>
                  </a:cubicBezTo>
                  <a:cubicBezTo>
                    <a:pt x="99" y="348"/>
                    <a:pt x="100" y="348"/>
                    <a:pt x="100" y="348"/>
                  </a:cubicBezTo>
                  <a:cubicBezTo>
                    <a:pt x="101" y="347"/>
                    <a:pt x="100" y="347"/>
                    <a:pt x="100" y="346"/>
                  </a:cubicBezTo>
                  <a:cubicBezTo>
                    <a:pt x="99" y="345"/>
                    <a:pt x="100" y="344"/>
                    <a:pt x="101" y="345"/>
                  </a:cubicBezTo>
                  <a:cubicBezTo>
                    <a:pt x="101" y="345"/>
                    <a:pt x="101" y="346"/>
                    <a:pt x="101" y="346"/>
                  </a:cubicBezTo>
                  <a:cubicBezTo>
                    <a:pt x="101" y="346"/>
                    <a:pt x="101" y="346"/>
                    <a:pt x="101" y="346"/>
                  </a:cubicBezTo>
                  <a:cubicBezTo>
                    <a:pt x="102" y="347"/>
                    <a:pt x="102" y="347"/>
                    <a:pt x="103" y="347"/>
                  </a:cubicBezTo>
                  <a:cubicBezTo>
                    <a:pt x="103" y="346"/>
                    <a:pt x="103" y="346"/>
                    <a:pt x="103" y="346"/>
                  </a:cubicBezTo>
                  <a:cubicBezTo>
                    <a:pt x="103" y="346"/>
                    <a:pt x="104" y="346"/>
                    <a:pt x="104" y="346"/>
                  </a:cubicBezTo>
                  <a:cubicBezTo>
                    <a:pt x="105" y="347"/>
                    <a:pt x="105" y="347"/>
                    <a:pt x="105" y="347"/>
                  </a:cubicBezTo>
                  <a:cubicBezTo>
                    <a:pt x="105" y="347"/>
                    <a:pt x="106" y="348"/>
                    <a:pt x="106" y="348"/>
                  </a:cubicBezTo>
                  <a:cubicBezTo>
                    <a:pt x="107" y="348"/>
                    <a:pt x="107" y="347"/>
                    <a:pt x="107" y="347"/>
                  </a:cubicBezTo>
                  <a:cubicBezTo>
                    <a:pt x="108" y="347"/>
                    <a:pt x="109" y="347"/>
                    <a:pt x="109" y="347"/>
                  </a:cubicBezTo>
                  <a:cubicBezTo>
                    <a:pt x="110" y="347"/>
                    <a:pt x="111" y="347"/>
                    <a:pt x="112" y="347"/>
                  </a:cubicBezTo>
                  <a:cubicBezTo>
                    <a:pt x="111" y="347"/>
                    <a:pt x="111" y="347"/>
                    <a:pt x="110" y="347"/>
                  </a:cubicBezTo>
                  <a:cubicBezTo>
                    <a:pt x="109" y="346"/>
                    <a:pt x="109" y="347"/>
                    <a:pt x="108" y="347"/>
                  </a:cubicBezTo>
                  <a:cubicBezTo>
                    <a:pt x="108" y="347"/>
                    <a:pt x="107" y="347"/>
                    <a:pt x="107" y="347"/>
                  </a:cubicBezTo>
                  <a:cubicBezTo>
                    <a:pt x="106" y="346"/>
                    <a:pt x="107" y="344"/>
                    <a:pt x="107" y="344"/>
                  </a:cubicBezTo>
                  <a:cubicBezTo>
                    <a:pt x="108" y="345"/>
                    <a:pt x="108" y="345"/>
                    <a:pt x="108" y="345"/>
                  </a:cubicBezTo>
                  <a:cubicBezTo>
                    <a:pt x="108" y="345"/>
                    <a:pt x="108" y="345"/>
                    <a:pt x="109" y="344"/>
                  </a:cubicBezTo>
                  <a:cubicBezTo>
                    <a:pt x="109" y="344"/>
                    <a:pt x="109" y="344"/>
                    <a:pt x="109" y="344"/>
                  </a:cubicBezTo>
                  <a:cubicBezTo>
                    <a:pt x="108" y="344"/>
                    <a:pt x="108" y="344"/>
                    <a:pt x="108" y="344"/>
                  </a:cubicBezTo>
                  <a:cubicBezTo>
                    <a:pt x="108" y="343"/>
                    <a:pt x="108" y="343"/>
                    <a:pt x="109" y="343"/>
                  </a:cubicBezTo>
                  <a:cubicBezTo>
                    <a:pt x="109" y="342"/>
                    <a:pt x="109" y="342"/>
                    <a:pt x="109" y="342"/>
                  </a:cubicBezTo>
                  <a:cubicBezTo>
                    <a:pt x="110" y="342"/>
                    <a:pt x="110" y="341"/>
                    <a:pt x="109" y="341"/>
                  </a:cubicBezTo>
                  <a:cubicBezTo>
                    <a:pt x="108" y="341"/>
                    <a:pt x="108" y="342"/>
                    <a:pt x="108" y="342"/>
                  </a:cubicBezTo>
                  <a:cubicBezTo>
                    <a:pt x="107" y="343"/>
                    <a:pt x="107" y="342"/>
                    <a:pt x="107" y="342"/>
                  </a:cubicBezTo>
                  <a:cubicBezTo>
                    <a:pt x="107" y="341"/>
                    <a:pt x="106" y="341"/>
                    <a:pt x="106" y="341"/>
                  </a:cubicBezTo>
                  <a:cubicBezTo>
                    <a:pt x="106" y="341"/>
                    <a:pt x="107" y="340"/>
                    <a:pt x="107" y="340"/>
                  </a:cubicBezTo>
                  <a:cubicBezTo>
                    <a:pt x="107" y="340"/>
                    <a:pt x="107" y="339"/>
                    <a:pt x="107" y="339"/>
                  </a:cubicBezTo>
                  <a:cubicBezTo>
                    <a:pt x="107" y="338"/>
                    <a:pt x="108" y="338"/>
                    <a:pt x="108" y="338"/>
                  </a:cubicBezTo>
                  <a:cubicBezTo>
                    <a:pt x="109" y="338"/>
                    <a:pt x="109" y="338"/>
                    <a:pt x="109" y="338"/>
                  </a:cubicBezTo>
                  <a:cubicBezTo>
                    <a:pt x="109" y="337"/>
                    <a:pt x="110" y="337"/>
                    <a:pt x="111" y="337"/>
                  </a:cubicBezTo>
                  <a:cubicBezTo>
                    <a:pt x="111" y="337"/>
                    <a:pt x="112" y="338"/>
                    <a:pt x="112" y="339"/>
                  </a:cubicBezTo>
                  <a:cubicBezTo>
                    <a:pt x="113" y="339"/>
                    <a:pt x="113" y="338"/>
                    <a:pt x="113" y="337"/>
                  </a:cubicBezTo>
                  <a:cubicBezTo>
                    <a:pt x="113" y="337"/>
                    <a:pt x="113" y="337"/>
                    <a:pt x="113" y="337"/>
                  </a:cubicBezTo>
                  <a:cubicBezTo>
                    <a:pt x="113" y="336"/>
                    <a:pt x="112" y="337"/>
                    <a:pt x="112" y="337"/>
                  </a:cubicBezTo>
                  <a:cubicBezTo>
                    <a:pt x="112" y="337"/>
                    <a:pt x="111" y="337"/>
                    <a:pt x="111" y="337"/>
                  </a:cubicBezTo>
                  <a:cubicBezTo>
                    <a:pt x="111" y="336"/>
                    <a:pt x="111" y="336"/>
                    <a:pt x="111" y="336"/>
                  </a:cubicBezTo>
                  <a:cubicBezTo>
                    <a:pt x="112" y="336"/>
                    <a:pt x="112" y="336"/>
                    <a:pt x="112" y="335"/>
                  </a:cubicBezTo>
                  <a:cubicBezTo>
                    <a:pt x="112" y="335"/>
                    <a:pt x="112" y="335"/>
                    <a:pt x="112" y="335"/>
                  </a:cubicBezTo>
                  <a:cubicBezTo>
                    <a:pt x="112" y="334"/>
                    <a:pt x="112" y="334"/>
                    <a:pt x="112" y="334"/>
                  </a:cubicBezTo>
                  <a:cubicBezTo>
                    <a:pt x="113" y="333"/>
                    <a:pt x="113" y="334"/>
                    <a:pt x="113" y="334"/>
                  </a:cubicBezTo>
                  <a:cubicBezTo>
                    <a:pt x="113" y="334"/>
                    <a:pt x="113" y="335"/>
                    <a:pt x="114" y="335"/>
                  </a:cubicBezTo>
                  <a:cubicBezTo>
                    <a:pt x="114" y="335"/>
                    <a:pt x="114" y="335"/>
                    <a:pt x="114" y="335"/>
                  </a:cubicBezTo>
                  <a:cubicBezTo>
                    <a:pt x="114" y="335"/>
                    <a:pt x="115" y="335"/>
                    <a:pt x="115" y="335"/>
                  </a:cubicBezTo>
                  <a:cubicBezTo>
                    <a:pt x="115" y="335"/>
                    <a:pt x="115" y="335"/>
                    <a:pt x="116" y="335"/>
                  </a:cubicBezTo>
                  <a:cubicBezTo>
                    <a:pt x="116" y="335"/>
                    <a:pt x="116" y="334"/>
                    <a:pt x="116" y="334"/>
                  </a:cubicBezTo>
                  <a:cubicBezTo>
                    <a:pt x="117" y="333"/>
                    <a:pt x="116" y="334"/>
                    <a:pt x="115" y="333"/>
                  </a:cubicBezTo>
                  <a:cubicBezTo>
                    <a:pt x="115" y="333"/>
                    <a:pt x="115" y="333"/>
                    <a:pt x="115" y="332"/>
                  </a:cubicBezTo>
                  <a:cubicBezTo>
                    <a:pt x="115" y="332"/>
                    <a:pt x="114" y="332"/>
                    <a:pt x="114" y="332"/>
                  </a:cubicBezTo>
                  <a:cubicBezTo>
                    <a:pt x="114" y="332"/>
                    <a:pt x="113" y="331"/>
                    <a:pt x="114" y="330"/>
                  </a:cubicBezTo>
                  <a:cubicBezTo>
                    <a:pt x="114" y="330"/>
                    <a:pt x="114" y="330"/>
                    <a:pt x="114" y="330"/>
                  </a:cubicBezTo>
                  <a:cubicBezTo>
                    <a:pt x="114" y="330"/>
                    <a:pt x="114" y="330"/>
                    <a:pt x="115" y="330"/>
                  </a:cubicBezTo>
                  <a:cubicBezTo>
                    <a:pt x="115" y="330"/>
                    <a:pt x="115" y="329"/>
                    <a:pt x="115" y="329"/>
                  </a:cubicBezTo>
                  <a:cubicBezTo>
                    <a:pt x="116" y="329"/>
                    <a:pt x="116" y="330"/>
                    <a:pt x="116" y="330"/>
                  </a:cubicBezTo>
                  <a:cubicBezTo>
                    <a:pt x="116" y="330"/>
                    <a:pt x="117" y="329"/>
                    <a:pt x="117" y="329"/>
                  </a:cubicBezTo>
                  <a:cubicBezTo>
                    <a:pt x="118" y="329"/>
                    <a:pt x="118" y="329"/>
                    <a:pt x="118" y="329"/>
                  </a:cubicBezTo>
                  <a:cubicBezTo>
                    <a:pt x="118" y="328"/>
                    <a:pt x="118" y="328"/>
                    <a:pt x="118" y="328"/>
                  </a:cubicBezTo>
                  <a:cubicBezTo>
                    <a:pt x="119" y="328"/>
                    <a:pt x="118" y="329"/>
                    <a:pt x="118" y="329"/>
                  </a:cubicBezTo>
                  <a:cubicBezTo>
                    <a:pt x="119" y="329"/>
                    <a:pt x="119" y="328"/>
                    <a:pt x="120" y="328"/>
                  </a:cubicBezTo>
                  <a:cubicBezTo>
                    <a:pt x="120" y="328"/>
                    <a:pt x="120" y="329"/>
                    <a:pt x="120" y="329"/>
                  </a:cubicBezTo>
                  <a:cubicBezTo>
                    <a:pt x="120" y="329"/>
                    <a:pt x="120" y="330"/>
                    <a:pt x="121" y="330"/>
                  </a:cubicBezTo>
                  <a:cubicBezTo>
                    <a:pt x="121" y="329"/>
                    <a:pt x="121" y="329"/>
                    <a:pt x="121" y="329"/>
                  </a:cubicBezTo>
                  <a:cubicBezTo>
                    <a:pt x="121" y="329"/>
                    <a:pt x="122" y="329"/>
                    <a:pt x="122" y="328"/>
                  </a:cubicBezTo>
                  <a:cubicBezTo>
                    <a:pt x="122" y="328"/>
                    <a:pt x="121" y="327"/>
                    <a:pt x="122" y="327"/>
                  </a:cubicBezTo>
                  <a:cubicBezTo>
                    <a:pt x="122" y="327"/>
                    <a:pt x="122" y="326"/>
                    <a:pt x="122" y="326"/>
                  </a:cubicBezTo>
                  <a:cubicBezTo>
                    <a:pt x="122" y="326"/>
                    <a:pt x="122" y="326"/>
                    <a:pt x="122" y="326"/>
                  </a:cubicBezTo>
                  <a:cubicBezTo>
                    <a:pt x="123" y="326"/>
                    <a:pt x="123" y="326"/>
                    <a:pt x="123" y="325"/>
                  </a:cubicBezTo>
                  <a:cubicBezTo>
                    <a:pt x="123" y="325"/>
                    <a:pt x="122" y="325"/>
                    <a:pt x="123" y="325"/>
                  </a:cubicBezTo>
                  <a:cubicBezTo>
                    <a:pt x="123" y="324"/>
                    <a:pt x="123" y="325"/>
                    <a:pt x="123" y="325"/>
                  </a:cubicBezTo>
                  <a:cubicBezTo>
                    <a:pt x="124" y="326"/>
                    <a:pt x="124" y="326"/>
                    <a:pt x="125" y="325"/>
                  </a:cubicBezTo>
                  <a:cubicBezTo>
                    <a:pt x="125" y="325"/>
                    <a:pt x="124" y="325"/>
                    <a:pt x="124" y="325"/>
                  </a:cubicBezTo>
                  <a:cubicBezTo>
                    <a:pt x="125" y="324"/>
                    <a:pt x="125" y="324"/>
                    <a:pt x="125" y="324"/>
                  </a:cubicBezTo>
                  <a:cubicBezTo>
                    <a:pt x="126" y="323"/>
                    <a:pt x="126" y="323"/>
                    <a:pt x="127" y="323"/>
                  </a:cubicBezTo>
                  <a:cubicBezTo>
                    <a:pt x="126" y="323"/>
                    <a:pt x="125" y="324"/>
                    <a:pt x="125" y="325"/>
                  </a:cubicBezTo>
                  <a:cubicBezTo>
                    <a:pt x="125" y="325"/>
                    <a:pt x="126" y="325"/>
                    <a:pt x="126" y="325"/>
                  </a:cubicBezTo>
                  <a:cubicBezTo>
                    <a:pt x="126" y="325"/>
                    <a:pt x="127" y="326"/>
                    <a:pt x="127" y="326"/>
                  </a:cubicBezTo>
                  <a:cubicBezTo>
                    <a:pt x="127" y="326"/>
                    <a:pt x="127" y="325"/>
                    <a:pt x="127" y="325"/>
                  </a:cubicBezTo>
                  <a:cubicBezTo>
                    <a:pt x="128" y="325"/>
                    <a:pt x="128" y="325"/>
                    <a:pt x="128" y="324"/>
                  </a:cubicBezTo>
                  <a:cubicBezTo>
                    <a:pt x="128" y="324"/>
                    <a:pt x="128" y="324"/>
                    <a:pt x="128" y="324"/>
                  </a:cubicBezTo>
                  <a:cubicBezTo>
                    <a:pt x="128" y="324"/>
                    <a:pt x="129" y="324"/>
                    <a:pt x="129" y="323"/>
                  </a:cubicBezTo>
                  <a:cubicBezTo>
                    <a:pt x="129" y="323"/>
                    <a:pt x="130" y="323"/>
                    <a:pt x="130" y="323"/>
                  </a:cubicBezTo>
                  <a:cubicBezTo>
                    <a:pt x="130" y="323"/>
                    <a:pt x="130" y="323"/>
                    <a:pt x="129" y="323"/>
                  </a:cubicBezTo>
                  <a:cubicBezTo>
                    <a:pt x="129" y="322"/>
                    <a:pt x="128" y="322"/>
                    <a:pt x="129" y="321"/>
                  </a:cubicBezTo>
                  <a:cubicBezTo>
                    <a:pt x="129" y="321"/>
                    <a:pt x="129" y="321"/>
                    <a:pt x="129" y="321"/>
                  </a:cubicBezTo>
                  <a:cubicBezTo>
                    <a:pt x="130" y="321"/>
                    <a:pt x="130" y="321"/>
                    <a:pt x="130" y="321"/>
                  </a:cubicBezTo>
                  <a:cubicBezTo>
                    <a:pt x="130" y="321"/>
                    <a:pt x="130" y="321"/>
                    <a:pt x="131" y="322"/>
                  </a:cubicBezTo>
                  <a:cubicBezTo>
                    <a:pt x="131" y="322"/>
                    <a:pt x="131" y="322"/>
                    <a:pt x="131" y="322"/>
                  </a:cubicBezTo>
                  <a:cubicBezTo>
                    <a:pt x="131" y="322"/>
                    <a:pt x="132" y="323"/>
                    <a:pt x="132" y="323"/>
                  </a:cubicBezTo>
                  <a:cubicBezTo>
                    <a:pt x="133" y="323"/>
                    <a:pt x="133" y="323"/>
                    <a:pt x="134" y="323"/>
                  </a:cubicBezTo>
                  <a:cubicBezTo>
                    <a:pt x="135" y="323"/>
                    <a:pt x="135" y="324"/>
                    <a:pt x="136" y="325"/>
                  </a:cubicBezTo>
                  <a:cubicBezTo>
                    <a:pt x="136" y="325"/>
                    <a:pt x="136" y="326"/>
                    <a:pt x="137" y="326"/>
                  </a:cubicBezTo>
                  <a:cubicBezTo>
                    <a:pt x="137" y="327"/>
                    <a:pt x="138" y="327"/>
                    <a:pt x="138" y="327"/>
                  </a:cubicBezTo>
                  <a:cubicBezTo>
                    <a:pt x="138" y="328"/>
                    <a:pt x="139" y="329"/>
                    <a:pt x="140" y="330"/>
                  </a:cubicBezTo>
                  <a:cubicBezTo>
                    <a:pt x="141" y="330"/>
                    <a:pt x="142" y="331"/>
                    <a:pt x="141" y="332"/>
                  </a:cubicBezTo>
                  <a:cubicBezTo>
                    <a:pt x="141" y="332"/>
                    <a:pt x="141" y="332"/>
                    <a:pt x="140" y="332"/>
                  </a:cubicBezTo>
                  <a:cubicBezTo>
                    <a:pt x="141" y="333"/>
                    <a:pt x="141" y="333"/>
                    <a:pt x="141" y="333"/>
                  </a:cubicBezTo>
                  <a:cubicBezTo>
                    <a:pt x="141" y="333"/>
                    <a:pt x="141" y="333"/>
                    <a:pt x="141" y="334"/>
                  </a:cubicBezTo>
                  <a:cubicBezTo>
                    <a:pt x="141" y="334"/>
                    <a:pt x="141" y="334"/>
                    <a:pt x="141" y="334"/>
                  </a:cubicBezTo>
                  <a:cubicBezTo>
                    <a:pt x="141" y="334"/>
                    <a:pt x="141" y="334"/>
                    <a:pt x="141" y="334"/>
                  </a:cubicBezTo>
                  <a:cubicBezTo>
                    <a:pt x="141" y="335"/>
                    <a:pt x="141" y="335"/>
                    <a:pt x="141" y="335"/>
                  </a:cubicBezTo>
                  <a:cubicBezTo>
                    <a:pt x="141" y="336"/>
                    <a:pt x="141" y="336"/>
                    <a:pt x="141" y="336"/>
                  </a:cubicBezTo>
                  <a:cubicBezTo>
                    <a:pt x="140" y="336"/>
                    <a:pt x="140" y="337"/>
                    <a:pt x="140" y="337"/>
                  </a:cubicBezTo>
                  <a:cubicBezTo>
                    <a:pt x="141" y="337"/>
                    <a:pt x="141" y="337"/>
                    <a:pt x="140" y="338"/>
                  </a:cubicBezTo>
                  <a:cubicBezTo>
                    <a:pt x="141" y="338"/>
                    <a:pt x="141" y="337"/>
                    <a:pt x="141" y="337"/>
                  </a:cubicBezTo>
                  <a:cubicBezTo>
                    <a:pt x="141" y="336"/>
                    <a:pt x="141" y="335"/>
                    <a:pt x="142" y="336"/>
                  </a:cubicBezTo>
                  <a:cubicBezTo>
                    <a:pt x="142" y="336"/>
                    <a:pt x="142" y="336"/>
                    <a:pt x="142" y="336"/>
                  </a:cubicBezTo>
                  <a:cubicBezTo>
                    <a:pt x="142" y="335"/>
                    <a:pt x="142" y="335"/>
                    <a:pt x="142" y="335"/>
                  </a:cubicBezTo>
                  <a:cubicBezTo>
                    <a:pt x="142" y="334"/>
                    <a:pt x="142" y="333"/>
                    <a:pt x="143" y="334"/>
                  </a:cubicBezTo>
                  <a:cubicBezTo>
                    <a:pt x="143" y="333"/>
                    <a:pt x="143" y="333"/>
                    <a:pt x="143" y="333"/>
                  </a:cubicBezTo>
                  <a:cubicBezTo>
                    <a:pt x="144" y="332"/>
                    <a:pt x="144" y="333"/>
                    <a:pt x="144" y="333"/>
                  </a:cubicBezTo>
                  <a:cubicBezTo>
                    <a:pt x="145" y="332"/>
                    <a:pt x="143" y="332"/>
                    <a:pt x="144" y="331"/>
                  </a:cubicBezTo>
                  <a:cubicBezTo>
                    <a:pt x="145" y="331"/>
                    <a:pt x="145" y="331"/>
                    <a:pt x="145" y="331"/>
                  </a:cubicBezTo>
                  <a:cubicBezTo>
                    <a:pt x="146" y="331"/>
                    <a:pt x="146" y="332"/>
                    <a:pt x="147" y="332"/>
                  </a:cubicBezTo>
                  <a:cubicBezTo>
                    <a:pt x="147" y="332"/>
                    <a:pt x="148" y="332"/>
                    <a:pt x="148" y="332"/>
                  </a:cubicBezTo>
                  <a:cubicBezTo>
                    <a:pt x="149" y="332"/>
                    <a:pt x="149" y="332"/>
                    <a:pt x="150" y="333"/>
                  </a:cubicBezTo>
                  <a:cubicBezTo>
                    <a:pt x="150" y="333"/>
                    <a:pt x="150" y="334"/>
                    <a:pt x="151" y="334"/>
                  </a:cubicBezTo>
                  <a:cubicBezTo>
                    <a:pt x="151" y="334"/>
                    <a:pt x="150" y="335"/>
                    <a:pt x="151" y="335"/>
                  </a:cubicBezTo>
                  <a:cubicBezTo>
                    <a:pt x="151" y="335"/>
                    <a:pt x="151" y="335"/>
                    <a:pt x="151" y="334"/>
                  </a:cubicBezTo>
                  <a:cubicBezTo>
                    <a:pt x="151" y="334"/>
                    <a:pt x="151" y="334"/>
                    <a:pt x="151" y="334"/>
                  </a:cubicBezTo>
                  <a:cubicBezTo>
                    <a:pt x="151" y="334"/>
                    <a:pt x="152" y="333"/>
                    <a:pt x="152" y="333"/>
                  </a:cubicBezTo>
                  <a:cubicBezTo>
                    <a:pt x="152" y="333"/>
                    <a:pt x="151" y="332"/>
                    <a:pt x="152" y="332"/>
                  </a:cubicBezTo>
                  <a:cubicBezTo>
                    <a:pt x="152" y="332"/>
                    <a:pt x="152" y="332"/>
                    <a:pt x="153" y="333"/>
                  </a:cubicBezTo>
                  <a:cubicBezTo>
                    <a:pt x="153" y="333"/>
                    <a:pt x="154" y="334"/>
                    <a:pt x="154" y="334"/>
                  </a:cubicBezTo>
                  <a:cubicBezTo>
                    <a:pt x="155" y="334"/>
                    <a:pt x="155" y="335"/>
                    <a:pt x="155" y="335"/>
                  </a:cubicBezTo>
                  <a:cubicBezTo>
                    <a:pt x="155" y="335"/>
                    <a:pt x="155" y="335"/>
                    <a:pt x="155" y="335"/>
                  </a:cubicBezTo>
                  <a:cubicBezTo>
                    <a:pt x="155" y="334"/>
                    <a:pt x="155" y="334"/>
                    <a:pt x="155" y="333"/>
                  </a:cubicBezTo>
                  <a:cubicBezTo>
                    <a:pt x="155" y="333"/>
                    <a:pt x="154" y="332"/>
                    <a:pt x="155" y="331"/>
                  </a:cubicBezTo>
                  <a:cubicBezTo>
                    <a:pt x="155" y="331"/>
                    <a:pt x="155" y="332"/>
                    <a:pt x="155" y="332"/>
                  </a:cubicBezTo>
                  <a:cubicBezTo>
                    <a:pt x="156" y="332"/>
                    <a:pt x="156" y="332"/>
                    <a:pt x="156" y="332"/>
                  </a:cubicBezTo>
                  <a:cubicBezTo>
                    <a:pt x="157" y="332"/>
                    <a:pt x="157" y="332"/>
                    <a:pt x="157" y="332"/>
                  </a:cubicBezTo>
                  <a:cubicBezTo>
                    <a:pt x="158" y="332"/>
                    <a:pt x="158" y="331"/>
                    <a:pt x="158" y="331"/>
                  </a:cubicBezTo>
                  <a:cubicBezTo>
                    <a:pt x="158" y="332"/>
                    <a:pt x="158" y="332"/>
                    <a:pt x="157" y="332"/>
                  </a:cubicBezTo>
                  <a:cubicBezTo>
                    <a:pt x="157" y="332"/>
                    <a:pt x="156" y="332"/>
                    <a:pt x="156" y="332"/>
                  </a:cubicBezTo>
                  <a:cubicBezTo>
                    <a:pt x="156" y="332"/>
                    <a:pt x="156" y="331"/>
                    <a:pt x="156" y="331"/>
                  </a:cubicBezTo>
                  <a:cubicBezTo>
                    <a:pt x="155" y="331"/>
                    <a:pt x="155" y="331"/>
                    <a:pt x="155" y="330"/>
                  </a:cubicBezTo>
                  <a:cubicBezTo>
                    <a:pt x="155" y="330"/>
                    <a:pt x="155" y="330"/>
                    <a:pt x="156" y="330"/>
                  </a:cubicBezTo>
                  <a:cubicBezTo>
                    <a:pt x="156" y="330"/>
                    <a:pt x="156" y="329"/>
                    <a:pt x="156" y="329"/>
                  </a:cubicBezTo>
                  <a:cubicBezTo>
                    <a:pt x="156" y="329"/>
                    <a:pt x="156" y="329"/>
                    <a:pt x="156" y="329"/>
                  </a:cubicBezTo>
                  <a:cubicBezTo>
                    <a:pt x="156" y="329"/>
                    <a:pt x="155" y="329"/>
                    <a:pt x="155" y="329"/>
                  </a:cubicBezTo>
                  <a:cubicBezTo>
                    <a:pt x="154" y="329"/>
                    <a:pt x="154" y="329"/>
                    <a:pt x="154" y="329"/>
                  </a:cubicBezTo>
                  <a:cubicBezTo>
                    <a:pt x="154" y="329"/>
                    <a:pt x="154" y="328"/>
                    <a:pt x="153" y="328"/>
                  </a:cubicBezTo>
                  <a:cubicBezTo>
                    <a:pt x="153" y="328"/>
                    <a:pt x="153" y="328"/>
                    <a:pt x="153" y="328"/>
                  </a:cubicBezTo>
                  <a:cubicBezTo>
                    <a:pt x="152" y="328"/>
                    <a:pt x="152" y="328"/>
                    <a:pt x="152" y="327"/>
                  </a:cubicBezTo>
                  <a:cubicBezTo>
                    <a:pt x="153" y="326"/>
                    <a:pt x="153" y="327"/>
                    <a:pt x="153" y="326"/>
                  </a:cubicBezTo>
                  <a:cubicBezTo>
                    <a:pt x="154" y="326"/>
                    <a:pt x="153" y="326"/>
                    <a:pt x="154" y="325"/>
                  </a:cubicBezTo>
                  <a:cubicBezTo>
                    <a:pt x="154" y="325"/>
                    <a:pt x="154" y="325"/>
                    <a:pt x="154" y="324"/>
                  </a:cubicBezTo>
                  <a:cubicBezTo>
                    <a:pt x="155" y="324"/>
                    <a:pt x="155" y="324"/>
                    <a:pt x="155" y="324"/>
                  </a:cubicBezTo>
                  <a:cubicBezTo>
                    <a:pt x="156" y="323"/>
                    <a:pt x="156" y="323"/>
                    <a:pt x="156" y="322"/>
                  </a:cubicBezTo>
                  <a:cubicBezTo>
                    <a:pt x="156" y="322"/>
                    <a:pt x="156" y="322"/>
                    <a:pt x="156" y="322"/>
                  </a:cubicBezTo>
                  <a:cubicBezTo>
                    <a:pt x="156" y="321"/>
                    <a:pt x="157" y="321"/>
                    <a:pt x="157" y="321"/>
                  </a:cubicBezTo>
                  <a:cubicBezTo>
                    <a:pt x="157" y="321"/>
                    <a:pt x="156" y="320"/>
                    <a:pt x="157" y="320"/>
                  </a:cubicBezTo>
                  <a:cubicBezTo>
                    <a:pt x="157" y="320"/>
                    <a:pt x="157" y="319"/>
                    <a:pt x="157" y="319"/>
                  </a:cubicBezTo>
                  <a:cubicBezTo>
                    <a:pt x="157" y="319"/>
                    <a:pt x="157" y="318"/>
                    <a:pt x="157" y="318"/>
                  </a:cubicBezTo>
                  <a:cubicBezTo>
                    <a:pt x="158" y="318"/>
                    <a:pt x="158" y="319"/>
                    <a:pt x="158" y="319"/>
                  </a:cubicBezTo>
                  <a:cubicBezTo>
                    <a:pt x="159" y="319"/>
                    <a:pt x="159" y="319"/>
                    <a:pt x="160" y="318"/>
                  </a:cubicBezTo>
                  <a:cubicBezTo>
                    <a:pt x="160" y="318"/>
                    <a:pt x="160" y="317"/>
                    <a:pt x="161" y="317"/>
                  </a:cubicBezTo>
                  <a:cubicBezTo>
                    <a:pt x="161" y="317"/>
                    <a:pt x="161" y="317"/>
                    <a:pt x="161" y="317"/>
                  </a:cubicBezTo>
                  <a:cubicBezTo>
                    <a:pt x="161" y="317"/>
                    <a:pt x="160" y="316"/>
                    <a:pt x="160" y="316"/>
                  </a:cubicBezTo>
                  <a:cubicBezTo>
                    <a:pt x="160" y="315"/>
                    <a:pt x="160" y="316"/>
                    <a:pt x="159" y="316"/>
                  </a:cubicBezTo>
                  <a:cubicBezTo>
                    <a:pt x="158" y="315"/>
                    <a:pt x="159" y="315"/>
                    <a:pt x="159" y="315"/>
                  </a:cubicBezTo>
                  <a:cubicBezTo>
                    <a:pt x="160" y="314"/>
                    <a:pt x="159" y="313"/>
                    <a:pt x="160" y="313"/>
                  </a:cubicBezTo>
                  <a:cubicBezTo>
                    <a:pt x="160" y="312"/>
                    <a:pt x="161" y="314"/>
                    <a:pt x="161" y="313"/>
                  </a:cubicBezTo>
                  <a:cubicBezTo>
                    <a:pt x="162" y="312"/>
                    <a:pt x="162" y="311"/>
                    <a:pt x="162" y="311"/>
                  </a:cubicBezTo>
                  <a:cubicBezTo>
                    <a:pt x="162" y="310"/>
                    <a:pt x="162" y="311"/>
                    <a:pt x="163" y="310"/>
                  </a:cubicBezTo>
                  <a:cubicBezTo>
                    <a:pt x="163" y="311"/>
                    <a:pt x="164" y="311"/>
                    <a:pt x="165" y="311"/>
                  </a:cubicBezTo>
                  <a:cubicBezTo>
                    <a:pt x="165" y="311"/>
                    <a:pt x="164" y="311"/>
                    <a:pt x="164" y="311"/>
                  </a:cubicBezTo>
                  <a:cubicBezTo>
                    <a:pt x="164" y="311"/>
                    <a:pt x="164" y="310"/>
                    <a:pt x="164" y="310"/>
                  </a:cubicBezTo>
                  <a:cubicBezTo>
                    <a:pt x="164" y="309"/>
                    <a:pt x="165" y="309"/>
                    <a:pt x="164" y="308"/>
                  </a:cubicBezTo>
                  <a:cubicBezTo>
                    <a:pt x="164" y="308"/>
                    <a:pt x="165" y="308"/>
                    <a:pt x="165" y="307"/>
                  </a:cubicBezTo>
                  <a:cubicBezTo>
                    <a:pt x="165" y="307"/>
                    <a:pt x="166" y="308"/>
                    <a:pt x="167" y="308"/>
                  </a:cubicBezTo>
                  <a:cubicBezTo>
                    <a:pt x="167" y="308"/>
                    <a:pt x="167" y="309"/>
                    <a:pt x="167" y="309"/>
                  </a:cubicBezTo>
                  <a:cubicBezTo>
                    <a:pt x="167" y="308"/>
                    <a:pt x="167" y="308"/>
                    <a:pt x="167" y="308"/>
                  </a:cubicBezTo>
                  <a:cubicBezTo>
                    <a:pt x="167" y="308"/>
                    <a:pt x="167" y="308"/>
                    <a:pt x="167" y="307"/>
                  </a:cubicBezTo>
                  <a:cubicBezTo>
                    <a:pt x="168" y="307"/>
                    <a:pt x="168" y="307"/>
                    <a:pt x="168" y="307"/>
                  </a:cubicBezTo>
                  <a:cubicBezTo>
                    <a:pt x="168" y="306"/>
                    <a:pt x="168" y="306"/>
                    <a:pt x="168" y="305"/>
                  </a:cubicBezTo>
                  <a:cubicBezTo>
                    <a:pt x="168" y="305"/>
                    <a:pt x="168" y="305"/>
                    <a:pt x="168" y="305"/>
                  </a:cubicBezTo>
                  <a:cubicBezTo>
                    <a:pt x="169" y="306"/>
                    <a:pt x="169" y="305"/>
                    <a:pt x="169" y="305"/>
                  </a:cubicBezTo>
                  <a:cubicBezTo>
                    <a:pt x="169" y="305"/>
                    <a:pt x="170" y="306"/>
                    <a:pt x="170" y="306"/>
                  </a:cubicBezTo>
                  <a:cubicBezTo>
                    <a:pt x="170" y="305"/>
                    <a:pt x="170" y="305"/>
                    <a:pt x="170" y="305"/>
                  </a:cubicBezTo>
                  <a:cubicBezTo>
                    <a:pt x="171" y="304"/>
                    <a:pt x="171" y="306"/>
                    <a:pt x="171" y="307"/>
                  </a:cubicBezTo>
                  <a:cubicBezTo>
                    <a:pt x="172" y="307"/>
                    <a:pt x="173" y="307"/>
                    <a:pt x="173" y="307"/>
                  </a:cubicBezTo>
                  <a:cubicBezTo>
                    <a:pt x="174" y="307"/>
                    <a:pt x="174" y="307"/>
                    <a:pt x="174" y="307"/>
                  </a:cubicBezTo>
                  <a:cubicBezTo>
                    <a:pt x="175" y="307"/>
                    <a:pt x="175" y="306"/>
                    <a:pt x="175" y="306"/>
                  </a:cubicBezTo>
                  <a:cubicBezTo>
                    <a:pt x="176" y="306"/>
                    <a:pt x="176" y="306"/>
                    <a:pt x="176" y="306"/>
                  </a:cubicBezTo>
                  <a:cubicBezTo>
                    <a:pt x="176" y="306"/>
                    <a:pt x="176" y="307"/>
                    <a:pt x="176" y="307"/>
                  </a:cubicBezTo>
                  <a:cubicBezTo>
                    <a:pt x="177" y="307"/>
                    <a:pt x="177" y="307"/>
                    <a:pt x="178" y="307"/>
                  </a:cubicBezTo>
                  <a:cubicBezTo>
                    <a:pt x="178" y="306"/>
                    <a:pt x="178" y="306"/>
                    <a:pt x="178" y="306"/>
                  </a:cubicBezTo>
                  <a:cubicBezTo>
                    <a:pt x="179" y="306"/>
                    <a:pt x="180" y="305"/>
                    <a:pt x="181" y="306"/>
                  </a:cubicBezTo>
                  <a:cubicBezTo>
                    <a:pt x="181" y="305"/>
                    <a:pt x="181" y="305"/>
                    <a:pt x="182" y="305"/>
                  </a:cubicBezTo>
                  <a:cubicBezTo>
                    <a:pt x="182" y="305"/>
                    <a:pt x="182" y="305"/>
                    <a:pt x="183" y="305"/>
                  </a:cubicBezTo>
                  <a:cubicBezTo>
                    <a:pt x="183" y="305"/>
                    <a:pt x="183" y="305"/>
                    <a:pt x="184" y="305"/>
                  </a:cubicBezTo>
                  <a:cubicBezTo>
                    <a:pt x="183" y="305"/>
                    <a:pt x="183" y="305"/>
                    <a:pt x="183" y="304"/>
                  </a:cubicBezTo>
                  <a:cubicBezTo>
                    <a:pt x="183" y="304"/>
                    <a:pt x="183" y="303"/>
                    <a:pt x="183" y="303"/>
                  </a:cubicBezTo>
                  <a:cubicBezTo>
                    <a:pt x="183" y="303"/>
                    <a:pt x="182" y="303"/>
                    <a:pt x="182" y="302"/>
                  </a:cubicBezTo>
                  <a:cubicBezTo>
                    <a:pt x="182" y="302"/>
                    <a:pt x="183" y="302"/>
                    <a:pt x="182" y="302"/>
                  </a:cubicBezTo>
                  <a:cubicBezTo>
                    <a:pt x="182" y="301"/>
                    <a:pt x="182" y="301"/>
                    <a:pt x="182" y="301"/>
                  </a:cubicBezTo>
                  <a:cubicBezTo>
                    <a:pt x="181" y="300"/>
                    <a:pt x="181" y="300"/>
                    <a:pt x="181" y="299"/>
                  </a:cubicBezTo>
                  <a:cubicBezTo>
                    <a:pt x="181" y="299"/>
                    <a:pt x="182" y="299"/>
                    <a:pt x="182" y="299"/>
                  </a:cubicBezTo>
                  <a:cubicBezTo>
                    <a:pt x="181" y="298"/>
                    <a:pt x="181" y="298"/>
                    <a:pt x="181" y="298"/>
                  </a:cubicBezTo>
                  <a:cubicBezTo>
                    <a:pt x="180" y="298"/>
                    <a:pt x="180" y="298"/>
                    <a:pt x="179" y="299"/>
                  </a:cubicBezTo>
                  <a:cubicBezTo>
                    <a:pt x="179" y="299"/>
                    <a:pt x="178" y="299"/>
                    <a:pt x="178" y="299"/>
                  </a:cubicBezTo>
                  <a:cubicBezTo>
                    <a:pt x="178" y="299"/>
                    <a:pt x="178" y="299"/>
                    <a:pt x="177" y="299"/>
                  </a:cubicBezTo>
                  <a:cubicBezTo>
                    <a:pt x="177" y="299"/>
                    <a:pt x="177" y="299"/>
                    <a:pt x="177" y="298"/>
                  </a:cubicBezTo>
                  <a:cubicBezTo>
                    <a:pt x="177" y="298"/>
                    <a:pt x="177" y="298"/>
                    <a:pt x="177" y="298"/>
                  </a:cubicBezTo>
                  <a:cubicBezTo>
                    <a:pt x="177" y="298"/>
                    <a:pt x="177" y="298"/>
                    <a:pt x="177" y="298"/>
                  </a:cubicBezTo>
                  <a:cubicBezTo>
                    <a:pt x="176" y="297"/>
                    <a:pt x="176" y="297"/>
                    <a:pt x="176" y="297"/>
                  </a:cubicBezTo>
                  <a:cubicBezTo>
                    <a:pt x="176" y="297"/>
                    <a:pt x="175" y="297"/>
                    <a:pt x="175" y="297"/>
                  </a:cubicBezTo>
                  <a:cubicBezTo>
                    <a:pt x="175" y="296"/>
                    <a:pt x="175" y="296"/>
                    <a:pt x="176" y="296"/>
                  </a:cubicBezTo>
                  <a:cubicBezTo>
                    <a:pt x="176" y="296"/>
                    <a:pt x="177" y="297"/>
                    <a:pt x="177" y="296"/>
                  </a:cubicBezTo>
                  <a:cubicBezTo>
                    <a:pt x="177" y="296"/>
                    <a:pt x="178" y="296"/>
                    <a:pt x="178" y="296"/>
                  </a:cubicBezTo>
                  <a:cubicBezTo>
                    <a:pt x="178" y="297"/>
                    <a:pt x="178" y="297"/>
                    <a:pt x="179" y="298"/>
                  </a:cubicBezTo>
                  <a:cubicBezTo>
                    <a:pt x="179" y="297"/>
                    <a:pt x="179" y="296"/>
                    <a:pt x="179" y="297"/>
                  </a:cubicBezTo>
                  <a:cubicBezTo>
                    <a:pt x="180" y="296"/>
                    <a:pt x="180" y="296"/>
                    <a:pt x="180" y="296"/>
                  </a:cubicBezTo>
                  <a:cubicBezTo>
                    <a:pt x="180" y="295"/>
                    <a:pt x="180" y="296"/>
                    <a:pt x="181" y="296"/>
                  </a:cubicBezTo>
                  <a:cubicBezTo>
                    <a:pt x="181" y="296"/>
                    <a:pt x="181" y="296"/>
                    <a:pt x="181" y="297"/>
                  </a:cubicBezTo>
                  <a:cubicBezTo>
                    <a:pt x="181" y="297"/>
                    <a:pt x="181" y="297"/>
                    <a:pt x="181" y="297"/>
                  </a:cubicBezTo>
                  <a:cubicBezTo>
                    <a:pt x="181" y="297"/>
                    <a:pt x="181" y="297"/>
                    <a:pt x="181" y="297"/>
                  </a:cubicBezTo>
                  <a:cubicBezTo>
                    <a:pt x="182" y="297"/>
                    <a:pt x="182" y="297"/>
                    <a:pt x="182" y="297"/>
                  </a:cubicBezTo>
                  <a:cubicBezTo>
                    <a:pt x="182" y="298"/>
                    <a:pt x="182" y="298"/>
                    <a:pt x="183" y="298"/>
                  </a:cubicBezTo>
                  <a:cubicBezTo>
                    <a:pt x="183" y="298"/>
                    <a:pt x="183" y="299"/>
                    <a:pt x="183" y="299"/>
                  </a:cubicBezTo>
                  <a:cubicBezTo>
                    <a:pt x="183" y="299"/>
                    <a:pt x="184" y="299"/>
                    <a:pt x="184" y="299"/>
                  </a:cubicBezTo>
                  <a:cubicBezTo>
                    <a:pt x="184" y="298"/>
                    <a:pt x="185" y="299"/>
                    <a:pt x="185" y="298"/>
                  </a:cubicBezTo>
                  <a:cubicBezTo>
                    <a:pt x="185" y="298"/>
                    <a:pt x="185" y="297"/>
                    <a:pt x="185" y="297"/>
                  </a:cubicBezTo>
                  <a:cubicBezTo>
                    <a:pt x="186" y="298"/>
                    <a:pt x="186" y="298"/>
                    <a:pt x="186" y="298"/>
                  </a:cubicBezTo>
                  <a:cubicBezTo>
                    <a:pt x="187" y="299"/>
                    <a:pt x="187" y="300"/>
                    <a:pt x="187" y="300"/>
                  </a:cubicBezTo>
                  <a:cubicBezTo>
                    <a:pt x="187" y="301"/>
                    <a:pt x="188" y="301"/>
                    <a:pt x="188" y="301"/>
                  </a:cubicBezTo>
                  <a:cubicBezTo>
                    <a:pt x="188" y="301"/>
                    <a:pt x="188" y="301"/>
                    <a:pt x="188" y="301"/>
                  </a:cubicBezTo>
                  <a:cubicBezTo>
                    <a:pt x="189" y="301"/>
                    <a:pt x="189" y="300"/>
                    <a:pt x="189" y="300"/>
                  </a:cubicBezTo>
                  <a:cubicBezTo>
                    <a:pt x="190" y="300"/>
                    <a:pt x="190" y="301"/>
                    <a:pt x="190" y="301"/>
                  </a:cubicBezTo>
                  <a:cubicBezTo>
                    <a:pt x="190" y="301"/>
                    <a:pt x="190" y="302"/>
                    <a:pt x="191" y="302"/>
                  </a:cubicBezTo>
                  <a:cubicBezTo>
                    <a:pt x="191" y="302"/>
                    <a:pt x="192" y="302"/>
                    <a:pt x="192" y="302"/>
                  </a:cubicBezTo>
                  <a:cubicBezTo>
                    <a:pt x="193" y="302"/>
                    <a:pt x="194" y="301"/>
                    <a:pt x="195" y="301"/>
                  </a:cubicBezTo>
                  <a:cubicBezTo>
                    <a:pt x="194" y="302"/>
                    <a:pt x="194" y="302"/>
                    <a:pt x="194" y="303"/>
                  </a:cubicBezTo>
                  <a:cubicBezTo>
                    <a:pt x="195" y="303"/>
                    <a:pt x="195" y="303"/>
                    <a:pt x="195" y="303"/>
                  </a:cubicBezTo>
                  <a:cubicBezTo>
                    <a:pt x="196" y="303"/>
                    <a:pt x="195" y="303"/>
                    <a:pt x="196" y="303"/>
                  </a:cubicBezTo>
                  <a:cubicBezTo>
                    <a:pt x="197" y="303"/>
                    <a:pt x="197" y="303"/>
                    <a:pt x="197" y="304"/>
                  </a:cubicBezTo>
                  <a:cubicBezTo>
                    <a:pt x="197" y="304"/>
                    <a:pt x="197" y="304"/>
                    <a:pt x="197" y="304"/>
                  </a:cubicBezTo>
                  <a:cubicBezTo>
                    <a:pt x="197" y="304"/>
                    <a:pt x="197" y="304"/>
                    <a:pt x="197" y="304"/>
                  </a:cubicBezTo>
                  <a:cubicBezTo>
                    <a:pt x="197" y="304"/>
                    <a:pt x="198" y="304"/>
                    <a:pt x="198" y="304"/>
                  </a:cubicBezTo>
                  <a:cubicBezTo>
                    <a:pt x="198" y="304"/>
                    <a:pt x="198" y="304"/>
                    <a:pt x="198" y="304"/>
                  </a:cubicBezTo>
                  <a:cubicBezTo>
                    <a:pt x="199" y="304"/>
                    <a:pt x="199" y="304"/>
                    <a:pt x="199" y="304"/>
                  </a:cubicBezTo>
                  <a:cubicBezTo>
                    <a:pt x="199" y="304"/>
                    <a:pt x="199" y="304"/>
                    <a:pt x="200" y="304"/>
                  </a:cubicBezTo>
                  <a:cubicBezTo>
                    <a:pt x="200" y="305"/>
                    <a:pt x="201" y="305"/>
                    <a:pt x="201" y="305"/>
                  </a:cubicBezTo>
                  <a:cubicBezTo>
                    <a:pt x="201" y="304"/>
                    <a:pt x="202" y="304"/>
                    <a:pt x="202" y="303"/>
                  </a:cubicBezTo>
                  <a:cubicBezTo>
                    <a:pt x="203" y="304"/>
                    <a:pt x="202" y="304"/>
                    <a:pt x="203" y="304"/>
                  </a:cubicBezTo>
                  <a:cubicBezTo>
                    <a:pt x="203" y="304"/>
                    <a:pt x="203" y="304"/>
                    <a:pt x="203" y="304"/>
                  </a:cubicBezTo>
                  <a:cubicBezTo>
                    <a:pt x="204" y="305"/>
                    <a:pt x="204" y="305"/>
                    <a:pt x="204" y="305"/>
                  </a:cubicBezTo>
                  <a:cubicBezTo>
                    <a:pt x="204" y="305"/>
                    <a:pt x="204" y="305"/>
                    <a:pt x="204" y="305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6" y="306"/>
                  </a:cubicBezTo>
                  <a:cubicBezTo>
                    <a:pt x="206" y="306"/>
                    <a:pt x="206" y="307"/>
                    <a:pt x="206" y="307"/>
                  </a:cubicBezTo>
                  <a:cubicBezTo>
                    <a:pt x="207" y="307"/>
                    <a:pt x="207" y="306"/>
                    <a:pt x="207" y="306"/>
                  </a:cubicBezTo>
                  <a:cubicBezTo>
                    <a:pt x="207" y="306"/>
                    <a:pt x="207" y="306"/>
                    <a:pt x="208" y="306"/>
                  </a:cubicBezTo>
                  <a:cubicBezTo>
                    <a:pt x="208" y="306"/>
                    <a:pt x="208" y="306"/>
                    <a:pt x="208" y="306"/>
                  </a:cubicBezTo>
                  <a:cubicBezTo>
                    <a:pt x="208" y="306"/>
                    <a:pt x="208" y="306"/>
                    <a:pt x="209" y="305"/>
                  </a:cubicBezTo>
                  <a:cubicBezTo>
                    <a:pt x="209" y="305"/>
                    <a:pt x="209" y="305"/>
                    <a:pt x="209" y="305"/>
                  </a:cubicBezTo>
                  <a:cubicBezTo>
                    <a:pt x="210" y="305"/>
                    <a:pt x="210" y="305"/>
                    <a:pt x="210" y="305"/>
                  </a:cubicBezTo>
                  <a:cubicBezTo>
                    <a:pt x="211" y="304"/>
                    <a:pt x="212" y="304"/>
                    <a:pt x="213" y="303"/>
                  </a:cubicBezTo>
                  <a:cubicBezTo>
                    <a:pt x="213" y="304"/>
                    <a:pt x="212" y="304"/>
                    <a:pt x="212" y="304"/>
                  </a:cubicBezTo>
                  <a:cubicBezTo>
                    <a:pt x="211" y="305"/>
                    <a:pt x="211" y="305"/>
                    <a:pt x="211" y="305"/>
                  </a:cubicBezTo>
                  <a:cubicBezTo>
                    <a:pt x="211" y="306"/>
                    <a:pt x="211" y="306"/>
                    <a:pt x="211" y="306"/>
                  </a:cubicBezTo>
                  <a:cubicBezTo>
                    <a:pt x="211" y="306"/>
                    <a:pt x="212" y="306"/>
                    <a:pt x="212" y="306"/>
                  </a:cubicBezTo>
                  <a:cubicBezTo>
                    <a:pt x="212" y="306"/>
                    <a:pt x="213" y="306"/>
                    <a:pt x="213" y="306"/>
                  </a:cubicBezTo>
                  <a:cubicBezTo>
                    <a:pt x="213" y="306"/>
                    <a:pt x="213" y="306"/>
                    <a:pt x="213" y="306"/>
                  </a:cubicBezTo>
                  <a:cubicBezTo>
                    <a:pt x="213" y="307"/>
                    <a:pt x="214" y="306"/>
                    <a:pt x="214" y="306"/>
                  </a:cubicBezTo>
                  <a:cubicBezTo>
                    <a:pt x="215" y="307"/>
                    <a:pt x="214" y="307"/>
                    <a:pt x="214" y="308"/>
                  </a:cubicBezTo>
                  <a:cubicBezTo>
                    <a:pt x="214" y="308"/>
                    <a:pt x="214" y="308"/>
                    <a:pt x="214" y="309"/>
                  </a:cubicBezTo>
                  <a:cubicBezTo>
                    <a:pt x="214" y="308"/>
                    <a:pt x="215" y="308"/>
                    <a:pt x="216" y="308"/>
                  </a:cubicBezTo>
                  <a:cubicBezTo>
                    <a:pt x="216" y="308"/>
                    <a:pt x="216" y="309"/>
                    <a:pt x="217" y="308"/>
                  </a:cubicBezTo>
                  <a:cubicBezTo>
                    <a:pt x="217" y="308"/>
                    <a:pt x="217" y="308"/>
                    <a:pt x="217" y="307"/>
                  </a:cubicBezTo>
                  <a:cubicBezTo>
                    <a:pt x="217" y="307"/>
                    <a:pt x="218" y="306"/>
                    <a:pt x="217" y="306"/>
                  </a:cubicBezTo>
                  <a:cubicBezTo>
                    <a:pt x="216" y="306"/>
                    <a:pt x="215" y="306"/>
                    <a:pt x="215" y="306"/>
                  </a:cubicBezTo>
                  <a:cubicBezTo>
                    <a:pt x="215" y="306"/>
                    <a:pt x="215" y="305"/>
                    <a:pt x="216" y="305"/>
                  </a:cubicBezTo>
                  <a:cubicBezTo>
                    <a:pt x="216" y="305"/>
                    <a:pt x="216" y="305"/>
                    <a:pt x="217" y="304"/>
                  </a:cubicBezTo>
                  <a:cubicBezTo>
                    <a:pt x="217" y="304"/>
                    <a:pt x="217" y="304"/>
                    <a:pt x="217" y="304"/>
                  </a:cubicBezTo>
                  <a:cubicBezTo>
                    <a:pt x="218" y="303"/>
                    <a:pt x="218" y="304"/>
                    <a:pt x="218" y="304"/>
                  </a:cubicBezTo>
                  <a:cubicBezTo>
                    <a:pt x="219" y="304"/>
                    <a:pt x="219" y="304"/>
                    <a:pt x="219" y="305"/>
                  </a:cubicBezTo>
                  <a:cubicBezTo>
                    <a:pt x="220" y="305"/>
                    <a:pt x="219" y="306"/>
                    <a:pt x="220" y="306"/>
                  </a:cubicBezTo>
                  <a:cubicBezTo>
                    <a:pt x="220" y="306"/>
                    <a:pt x="220" y="307"/>
                    <a:pt x="220" y="307"/>
                  </a:cubicBezTo>
                  <a:cubicBezTo>
                    <a:pt x="221" y="307"/>
                    <a:pt x="220" y="306"/>
                    <a:pt x="220" y="306"/>
                  </a:cubicBezTo>
                  <a:cubicBezTo>
                    <a:pt x="221" y="306"/>
                    <a:pt x="221" y="306"/>
                    <a:pt x="222" y="306"/>
                  </a:cubicBezTo>
                  <a:cubicBezTo>
                    <a:pt x="222" y="306"/>
                    <a:pt x="222" y="306"/>
                    <a:pt x="223" y="307"/>
                  </a:cubicBezTo>
                  <a:cubicBezTo>
                    <a:pt x="223" y="307"/>
                    <a:pt x="222" y="308"/>
                    <a:pt x="222" y="308"/>
                  </a:cubicBezTo>
                  <a:cubicBezTo>
                    <a:pt x="221" y="308"/>
                    <a:pt x="221" y="308"/>
                    <a:pt x="221" y="309"/>
                  </a:cubicBezTo>
                  <a:cubicBezTo>
                    <a:pt x="221" y="309"/>
                    <a:pt x="221" y="309"/>
                    <a:pt x="221" y="309"/>
                  </a:cubicBezTo>
                  <a:cubicBezTo>
                    <a:pt x="220" y="310"/>
                    <a:pt x="220" y="310"/>
                    <a:pt x="220" y="310"/>
                  </a:cubicBezTo>
                  <a:cubicBezTo>
                    <a:pt x="220" y="311"/>
                    <a:pt x="220" y="311"/>
                    <a:pt x="220" y="311"/>
                  </a:cubicBezTo>
                  <a:cubicBezTo>
                    <a:pt x="219" y="311"/>
                    <a:pt x="219" y="311"/>
                    <a:pt x="219" y="312"/>
                  </a:cubicBezTo>
                  <a:cubicBezTo>
                    <a:pt x="218" y="312"/>
                    <a:pt x="218" y="312"/>
                    <a:pt x="219" y="312"/>
                  </a:cubicBezTo>
                  <a:cubicBezTo>
                    <a:pt x="219" y="313"/>
                    <a:pt x="219" y="313"/>
                    <a:pt x="219" y="313"/>
                  </a:cubicBezTo>
                  <a:cubicBezTo>
                    <a:pt x="219" y="313"/>
                    <a:pt x="219" y="313"/>
                    <a:pt x="219" y="313"/>
                  </a:cubicBezTo>
                  <a:cubicBezTo>
                    <a:pt x="219" y="313"/>
                    <a:pt x="219" y="313"/>
                    <a:pt x="220" y="314"/>
                  </a:cubicBezTo>
                  <a:cubicBezTo>
                    <a:pt x="219" y="314"/>
                    <a:pt x="219" y="314"/>
                    <a:pt x="218" y="314"/>
                  </a:cubicBezTo>
                  <a:cubicBezTo>
                    <a:pt x="218" y="314"/>
                    <a:pt x="219" y="314"/>
                    <a:pt x="219" y="314"/>
                  </a:cubicBezTo>
                  <a:cubicBezTo>
                    <a:pt x="219" y="315"/>
                    <a:pt x="219" y="315"/>
                    <a:pt x="218" y="315"/>
                  </a:cubicBezTo>
                  <a:cubicBezTo>
                    <a:pt x="218" y="316"/>
                    <a:pt x="218" y="317"/>
                    <a:pt x="217" y="317"/>
                  </a:cubicBezTo>
                  <a:cubicBezTo>
                    <a:pt x="217" y="316"/>
                    <a:pt x="218" y="315"/>
                    <a:pt x="217" y="314"/>
                  </a:cubicBezTo>
                  <a:cubicBezTo>
                    <a:pt x="217" y="315"/>
                    <a:pt x="217" y="315"/>
                    <a:pt x="217" y="315"/>
                  </a:cubicBezTo>
                  <a:cubicBezTo>
                    <a:pt x="217" y="315"/>
                    <a:pt x="216" y="315"/>
                    <a:pt x="216" y="315"/>
                  </a:cubicBezTo>
                  <a:cubicBezTo>
                    <a:pt x="216" y="316"/>
                    <a:pt x="216" y="316"/>
                    <a:pt x="215" y="316"/>
                  </a:cubicBezTo>
                  <a:cubicBezTo>
                    <a:pt x="215" y="316"/>
                    <a:pt x="215" y="314"/>
                    <a:pt x="214" y="315"/>
                  </a:cubicBezTo>
                  <a:cubicBezTo>
                    <a:pt x="214" y="316"/>
                    <a:pt x="214" y="316"/>
                    <a:pt x="214" y="316"/>
                  </a:cubicBezTo>
                  <a:cubicBezTo>
                    <a:pt x="214" y="316"/>
                    <a:pt x="214" y="316"/>
                    <a:pt x="214" y="316"/>
                  </a:cubicBezTo>
                  <a:cubicBezTo>
                    <a:pt x="213" y="316"/>
                    <a:pt x="213" y="317"/>
                    <a:pt x="213" y="317"/>
                  </a:cubicBezTo>
                  <a:cubicBezTo>
                    <a:pt x="213" y="318"/>
                    <a:pt x="213" y="318"/>
                    <a:pt x="213" y="318"/>
                  </a:cubicBezTo>
                  <a:cubicBezTo>
                    <a:pt x="213" y="318"/>
                    <a:pt x="213" y="318"/>
                    <a:pt x="213" y="318"/>
                  </a:cubicBezTo>
                  <a:cubicBezTo>
                    <a:pt x="213" y="319"/>
                    <a:pt x="213" y="319"/>
                    <a:pt x="213" y="320"/>
                  </a:cubicBezTo>
                  <a:cubicBezTo>
                    <a:pt x="213" y="320"/>
                    <a:pt x="213" y="321"/>
                    <a:pt x="213" y="321"/>
                  </a:cubicBezTo>
                  <a:cubicBezTo>
                    <a:pt x="214" y="321"/>
                    <a:pt x="214" y="320"/>
                    <a:pt x="214" y="320"/>
                  </a:cubicBezTo>
                  <a:cubicBezTo>
                    <a:pt x="214" y="321"/>
                    <a:pt x="214" y="321"/>
                    <a:pt x="214" y="321"/>
                  </a:cubicBezTo>
                  <a:cubicBezTo>
                    <a:pt x="214" y="321"/>
                    <a:pt x="214" y="322"/>
                    <a:pt x="214" y="322"/>
                  </a:cubicBezTo>
                  <a:cubicBezTo>
                    <a:pt x="214" y="322"/>
                    <a:pt x="214" y="323"/>
                    <a:pt x="213" y="323"/>
                  </a:cubicBezTo>
                  <a:cubicBezTo>
                    <a:pt x="213" y="323"/>
                    <a:pt x="213" y="324"/>
                    <a:pt x="213" y="324"/>
                  </a:cubicBezTo>
                  <a:cubicBezTo>
                    <a:pt x="213" y="325"/>
                    <a:pt x="213" y="325"/>
                    <a:pt x="213" y="325"/>
                  </a:cubicBezTo>
                  <a:cubicBezTo>
                    <a:pt x="213" y="326"/>
                    <a:pt x="212" y="326"/>
                    <a:pt x="211" y="327"/>
                  </a:cubicBezTo>
                  <a:cubicBezTo>
                    <a:pt x="211" y="327"/>
                    <a:pt x="210" y="328"/>
                    <a:pt x="210" y="328"/>
                  </a:cubicBezTo>
                  <a:cubicBezTo>
                    <a:pt x="210" y="329"/>
                    <a:pt x="210" y="329"/>
                    <a:pt x="210" y="329"/>
                  </a:cubicBezTo>
                  <a:cubicBezTo>
                    <a:pt x="210" y="329"/>
                    <a:pt x="210" y="329"/>
                    <a:pt x="210" y="329"/>
                  </a:cubicBezTo>
                  <a:cubicBezTo>
                    <a:pt x="209" y="330"/>
                    <a:pt x="209" y="330"/>
                    <a:pt x="209" y="330"/>
                  </a:cubicBezTo>
                  <a:cubicBezTo>
                    <a:pt x="209" y="330"/>
                    <a:pt x="209" y="331"/>
                    <a:pt x="209" y="331"/>
                  </a:cubicBezTo>
                  <a:cubicBezTo>
                    <a:pt x="209" y="331"/>
                    <a:pt x="209" y="331"/>
                    <a:pt x="209" y="331"/>
                  </a:cubicBezTo>
                  <a:cubicBezTo>
                    <a:pt x="208" y="332"/>
                    <a:pt x="208" y="332"/>
                    <a:pt x="209" y="332"/>
                  </a:cubicBezTo>
                  <a:cubicBezTo>
                    <a:pt x="209" y="333"/>
                    <a:pt x="209" y="333"/>
                    <a:pt x="209" y="334"/>
                  </a:cubicBezTo>
                  <a:cubicBezTo>
                    <a:pt x="210" y="334"/>
                    <a:pt x="210" y="334"/>
                    <a:pt x="211" y="334"/>
                  </a:cubicBezTo>
                  <a:cubicBezTo>
                    <a:pt x="211" y="334"/>
                    <a:pt x="211" y="335"/>
                    <a:pt x="211" y="335"/>
                  </a:cubicBezTo>
                  <a:cubicBezTo>
                    <a:pt x="211" y="335"/>
                    <a:pt x="211" y="335"/>
                    <a:pt x="212" y="335"/>
                  </a:cubicBezTo>
                  <a:cubicBezTo>
                    <a:pt x="212" y="335"/>
                    <a:pt x="212" y="335"/>
                    <a:pt x="213" y="336"/>
                  </a:cubicBezTo>
                  <a:cubicBezTo>
                    <a:pt x="213" y="336"/>
                    <a:pt x="214" y="337"/>
                    <a:pt x="214" y="337"/>
                  </a:cubicBezTo>
                  <a:cubicBezTo>
                    <a:pt x="214" y="337"/>
                    <a:pt x="215" y="337"/>
                    <a:pt x="215" y="337"/>
                  </a:cubicBezTo>
                  <a:cubicBezTo>
                    <a:pt x="215" y="337"/>
                    <a:pt x="216" y="337"/>
                    <a:pt x="216" y="338"/>
                  </a:cubicBezTo>
                  <a:cubicBezTo>
                    <a:pt x="216" y="338"/>
                    <a:pt x="216" y="338"/>
                    <a:pt x="216" y="339"/>
                  </a:cubicBezTo>
                  <a:cubicBezTo>
                    <a:pt x="216" y="339"/>
                    <a:pt x="217" y="339"/>
                    <a:pt x="217" y="339"/>
                  </a:cubicBezTo>
                  <a:cubicBezTo>
                    <a:pt x="217" y="339"/>
                    <a:pt x="217" y="340"/>
                    <a:pt x="217" y="340"/>
                  </a:cubicBezTo>
                  <a:cubicBezTo>
                    <a:pt x="218" y="340"/>
                    <a:pt x="218" y="340"/>
                    <a:pt x="218" y="340"/>
                  </a:cubicBezTo>
                  <a:cubicBezTo>
                    <a:pt x="218" y="340"/>
                    <a:pt x="219" y="341"/>
                    <a:pt x="219" y="341"/>
                  </a:cubicBezTo>
                  <a:cubicBezTo>
                    <a:pt x="219" y="341"/>
                    <a:pt x="220" y="341"/>
                    <a:pt x="220" y="342"/>
                  </a:cubicBezTo>
                  <a:cubicBezTo>
                    <a:pt x="220" y="342"/>
                    <a:pt x="220" y="342"/>
                    <a:pt x="220" y="342"/>
                  </a:cubicBezTo>
                  <a:cubicBezTo>
                    <a:pt x="220" y="342"/>
                    <a:pt x="220" y="343"/>
                    <a:pt x="220" y="343"/>
                  </a:cubicBezTo>
                  <a:cubicBezTo>
                    <a:pt x="221" y="343"/>
                    <a:pt x="221" y="343"/>
                    <a:pt x="221" y="343"/>
                  </a:cubicBezTo>
                  <a:cubicBezTo>
                    <a:pt x="221" y="342"/>
                    <a:pt x="221" y="342"/>
                    <a:pt x="222" y="342"/>
                  </a:cubicBezTo>
                  <a:cubicBezTo>
                    <a:pt x="222" y="342"/>
                    <a:pt x="222" y="342"/>
                    <a:pt x="222" y="342"/>
                  </a:cubicBezTo>
                  <a:cubicBezTo>
                    <a:pt x="222" y="342"/>
                    <a:pt x="223" y="342"/>
                    <a:pt x="223" y="342"/>
                  </a:cubicBezTo>
                  <a:cubicBezTo>
                    <a:pt x="223" y="342"/>
                    <a:pt x="223" y="342"/>
                    <a:pt x="224" y="343"/>
                  </a:cubicBezTo>
                  <a:cubicBezTo>
                    <a:pt x="225" y="343"/>
                    <a:pt x="225" y="343"/>
                    <a:pt x="226" y="344"/>
                  </a:cubicBezTo>
                  <a:cubicBezTo>
                    <a:pt x="226" y="344"/>
                    <a:pt x="227" y="345"/>
                    <a:pt x="228" y="345"/>
                  </a:cubicBezTo>
                  <a:cubicBezTo>
                    <a:pt x="228" y="345"/>
                    <a:pt x="228" y="345"/>
                    <a:pt x="228" y="345"/>
                  </a:cubicBezTo>
                  <a:cubicBezTo>
                    <a:pt x="229" y="346"/>
                    <a:pt x="229" y="346"/>
                    <a:pt x="230" y="346"/>
                  </a:cubicBezTo>
                  <a:cubicBezTo>
                    <a:pt x="230" y="346"/>
                    <a:pt x="231" y="347"/>
                    <a:pt x="231" y="348"/>
                  </a:cubicBezTo>
                  <a:cubicBezTo>
                    <a:pt x="232" y="348"/>
                    <a:pt x="232" y="349"/>
                    <a:pt x="233" y="349"/>
                  </a:cubicBezTo>
                  <a:cubicBezTo>
                    <a:pt x="233" y="349"/>
                    <a:pt x="233" y="349"/>
                    <a:pt x="233" y="350"/>
                  </a:cubicBezTo>
                  <a:cubicBezTo>
                    <a:pt x="234" y="350"/>
                    <a:pt x="235" y="351"/>
                    <a:pt x="235" y="351"/>
                  </a:cubicBezTo>
                  <a:cubicBezTo>
                    <a:pt x="236" y="351"/>
                    <a:pt x="237" y="351"/>
                    <a:pt x="238" y="351"/>
                  </a:cubicBezTo>
                  <a:cubicBezTo>
                    <a:pt x="238" y="351"/>
                    <a:pt x="239" y="351"/>
                    <a:pt x="240" y="351"/>
                  </a:cubicBezTo>
                  <a:cubicBezTo>
                    <a:pt x="240" y="352"/>
                    <a:pt x="240" y="352"/>
                    <a:pt x="241" y="352"/>
                  </a:cubicBezTo>
                  <a:cubicBezTo>
                    <a:pt x="241" y="352"/>
                    <a:pt x="242" y="352"/>
                    <a:pt x="242" y="352"/>
                  </a:cubicBezTo>
                  <a:cubicBezTo>
                    <a:pt x="242" y="352"/>
                    <a:pt x="242" y="353"/>
                    <a:pt x="242" y="353"/>
                  </a:cubicBezTo>
                  <a:cubicBezTo>
                    <a:pt x="242" y="353"/>
                    <a:pt x="243" y="353"/>
                    <a:pt x="243" y="354"/>
                  </a:cubicBezTo>
                  <a:cubicBezTo>
                    <a:pt x="243" y="354"/>
                    <a:pt x="243" y="354"/>
                    <a:pt x="243" y="354"/>
                  </a:cubicBezTo>
                  <a:cubicBezTo>
                    <a:pt x="243" y="355"/>
                    <a:pt x="243" y="355"/>
                    <a:pt x="243" y="355"/>
                  </a:cubicBezTo>
                  <a:cubicBezTo>
                    <a:pt x="243" y="355"/>
                    <a:pt x="243" y="356"/>
                    <a:pt x="244" y="356"/>
                  </a:cubicBezTo>
                  <a:cubicBezTo>
                    <a:pt x="244" y="357"/>
                    <a:pt x="244" y="357"/>
                    <a:pt x="244" y="357"/>
                  </a:cubicBezTo>
                  <a:cubicBezTo>
                    <a:pt x="244" y="357"/>
                    <a:pt x="244" y="357"/>
                    <a:pt x="244" y="357"/>
                  </a:cubicBezTo>
                  <a:cubicBezTo>
                    <a:pt x="245" y="357"/>
                    <a:pt x="245" y="357"/>
                    <a:pt x="246" y="357"/>
                  </a:cubicBezTo>
                  <a:cubicBezTo>
                    <a:pt x="246" y="357"/>
                    <a:pt x="246" y="357"/>
                    <a:pt x="246" y="357"/>
                  </a:cubicBezTo>
                  <a:cubicBezTo>
                    <a:pt x="247" y="357"/>
                    <a:pt x="247" y="357"/>
                    <a:pt x="247" y="358"/>
                  </a:cubicBezTo>
                  <a:cubicBezTo>
                    <a:pt x="248" y="358"/>
                    <a:pt x="248" y="358"/>
                    <a:pt x="248" y="359"/>
                  </a:cubicBezTo>
                  <a:cubicBezTo>
                    <a:pt x="249" y="359"/>
                    <a:pt x="249" y="359"/>
                    <a:pt x="250" y="359"/>
                  </a:cubicBezTo>
                  <a:cubicBezTo>
                    <a:pt x="250" y="360"/>
                    <a:pt x="250" y="360"/>
                    <a:pt x="251" y="360"/>
                  </a:cubicBezTo>
                  <a:cubicBezTo>
                    <a:pt x="252" y="360"/>
                    <a:pt x="253" y="360"/>
                    <a:pt x="253" y="360"/>
                  </a:cubicBezTo>
                  <a:cubicBezTo>
                    <a:pt x="254" y="360"/>
                    <a:pt x="254" y="360"/>
                    <a:pt x="255" y="360"/>
                  </a:cubicBezTo>
                  <a:cubicBezTo>
                    <a:pt x="256" y="359"/>
                    <a:pt x="256" y="359"/>
                    <a:pt x="256" y="359"/>
                  </a:cubicBezTo>
                  <a:cubicBezTo>
                    <a:pt x="257" y="358"/>
                    <a:pt x="257" y="359"/>
                    <a:pt x="258" y="358"/>
                  </a:cubicBezTo>
                  <a:cubicBezTo>
                    <a:pt x="258" y="358"/>
                    <a:pt x="258" y="358"/>
                    <a:pt x="258" y="357"/>
                  </a:cubicBezTo>
                  <a:cubicBezTo>
                    <a:pt x="259" y="357"/>
                    <a:pt x="259" y="357"/>
                    <a:pt x="259" y="357"/>
                  </a:cubicBezTo>
                  <a:cubicBezTo>
                    <a:pt x="259" y="356"/>
                    <a:pt x="259" y="356"/>
                    <a:pt x="259" y="355"/>
                  </a:cubicBezTo>
                  <a:cubicBezTo>
                    <a:pt x="259" y="354"/>
                    <a:pt x="259" y="354"/>
                    <a:pt x="260" y="353"/>
                  </a:cubicBezTo>
                  <a:cubicBezTo>
                    <a:pt x="260" y="353"/>
                    <a:pt x="260" y="353"/>
                    <a:pt x="261" y="352"/>
                  </a:cubicBezTo>
                  <a:cubicBezTo>
                    <a:pt x="261" y="352"/>
                    <a:pt x="261" y="352"/>
                    <a:pt x="261" y="351"/>
                  </a:cubicBezTo>
                  <a:cubicBezTo>
                    <a:pt x="261" y="351"/>
                    <a:pt x="262" y="350"/>
                    <a:pt x="262" y="350"/>
                  </a:cubicBezTo>
                  <a:cubicBezTo>
                    <a:pt x="262" y="350"/>
                    <a:pt x="262" y="349"/>
                    <a:pt x="263" y="349"/>
                  </a:cubicBezTo>
                  <a:cubicBezTo>
                    <a:pt x="263" y="348"/>
                    <a:pt x="263" y="348"/>
                    <a:pt x="263" y="348"/>
                  </a:cubicBezTo>
                  <a:cubicBezTo>
                    <a:pt x="263" y="347"/>
                    <a:pt x="263" y="347"/>
                    <a:pt x="263" y="346"/>
                  </a:cubicBezTo>
                  <a:cubicBezTo>
                    <a:pt x="263" y="346"/>
                    <a:pt x="263" y="346"/>
                    <a:pt x="264" y="345"/>
                  </a:cubicBezTo>
                  <a:cubicBezTo>
                    <a:pt x="264" y="344"/>
                    <a:pt x="264" y="344"/>
                    <a:pt x="264" y="343"/>
                  </a:cubicBezTo>
                  <a:cubicBezTo>
                    <a:pt x="263" y="342"/>
                    <a:pt x="263" y="341"/>
                    <a:pt x="264" y="340"/>
                  </a:cubicBezTo>
                  <a:cubicBezTo>
                    <a:pt x="264" y="340"/>
                    <a:pt x="264" y="339"/>
                    <a:pt x="265" y="338"/>
                  </a:cubicBezTo>
                  <a:cubicBezTo>
                    <a:pt x="265" y="337"/>
                    <a:pt x="265" y="336"/>
                    <a:pt x="266" y="336"/>
                  </a:cubicBezTo>
                  <a:cubicBezTo>
                    <a:pt x="266" y="335"/>
                    <a:pt x="266" y="334"/>
                    <a:pt x="266" y="333"/>
                  </a:cubicBezTo>
                  <a:cubicBezTo>
                    <a:pt x="266" y="333"/>
                    <a:pt x="266" y="333"/>
                    <a:pt x="266" y="333"/>
                  </a:cubicBezTo>
                  <a:cubicBezTo>
                    <a:pt x="266" y="333"/>
                    <a:pt x="266" y="333"/>
                    <a:pt x="266" y="333"/>
                  </a:cubicBezTo>
                  <a:cubicBezTo>
                    <a:pt x="266" y="332"/>
                    <a:pt x="266" y="332"/>
                    <a:pt x="266" y="331"/>
                  </a:cubicBezTo>
                  <a:cubicBezTo>
                    <a:pt x="265" y="330"/>
                    <a:pt x="265" y="329"/>
                    <a:pt x="265" y="328"/>
                  </a:cubicBezTo>
                  <a:cubicBezTo>
                    <a:pt x="265" y="328"/>
                    <a:pt x="265" y="327"/>
                    <a:pt x="265" y="327"/>
                  </a:cubicBezTo>
                  <a:cubicBezTo>
                    <a:pt x="265" y="326"/>
                    <a:pt x="266" y="326"/>
                    <a:pt x="266" y="325"/>
                  </a:cubicBezTo>
                  <a:cubicBezTo>
                    <a:pt x="266" y="325"/>
                    <a:pt x="265" y="325"/>
                    <a:pt x="265" y="324"/>
                  </a:cubicBezTo>
                  <a:cubicBezTo>
                    <a:pt x="265" y="324"/>
                    <a:pt x="265" y="324"/>
                    <a:pt x="265" y="323"/>
                  </a:cubicBezTo>
                  <a:cubicBezTo>
                    <a:pt x="265" y="323"/>
                    <a:pt x="264" y="322"/>
                    <a:pt x="264" y="322"/>
                  </a:cubicBezTo>
                  <a:cubicBezTo>
                    <a:pt x="264" y="321"/>
                    <a:pt x="265" y="321"/>
                    <a:pt x="265" y="320"/>
                  </a:cubicBezTo>
                  <a:cubicBezTo>
                    <a:pt x="265" y="320"/>
                    <a:pt x="265" y="319"/>
                    <a:pt x="265" y="319"/>
                  </a:cubicBezTo>
                  <a:cubicBezTo>
                    <a:pt x="265" y="318"/>
                    <a:pt x="266" y="318"/>
                    <a:pt x="266" y="316"/>
                  </a:cubicBezTo>
                  <a:cubicBezTo>
                    <a:pt x="267" y="316"/>
                    <a:pt x="266" y="316"/>
                    <a:pt x="266" y="315"/>
                  </a:cubicBezTo>
                  <a:cubicBezTo>
                    <a:pt x="266" y="315"/>
                    <a:pt x="266" y="314"/>
                    <a:pt x="266" y="314"/>
                  </a:cubicBezTo>
                  <a:cubicBezTo>
                    <a:pt x="265" y="313"/>
                    <a:pt x="266" y="313"/>
                    <a:pt x="266" y="313"/>
                  </a:cubicBezTo>
                  <a:cubicBezTo>
                    <a:pt x="266" y="313"/>
                    <a:pt x="266" y="313"/>
                    <a:pt x="266" y="313"/>
                  </a:cubicBezTo>
                  <a:cubicBezTo>
                    <a:pt x="267" y="312"/>
                    <a:pt x="267" y="312"/>
                    <a:pt x="267" y="312"/>
                  </a:cubicBezTo>
                  <a:cubicBezTo>
                    <a:pt x="267" y="311"/>
                    <a:pt x="268" y="311"/>
                    <a:pt x="268" y="310"/>
                  </a:cubicBezTo>
                  <a:cubicBezTo>
                    <a:pt x="268" y="310"/>
                    <a:pt x="268" y="310"/>
                    <a:pt x="268" y="310"/>
                  </a:cubicBezTo>
                  <a:cubicBezTo>
                    <a:pt x="268" y="309"/>
                    <a:pt x="267" y="309"/>
                    <a:pt x="267" y="309"/>
                  </a:cubicBezTo>
                  <a:cubicBezTo>
                    <a:pt x="266" y="309"/>
                    <a:pt x="265" y="310"/>
                    <a:pt x="266" y="309"/>
                  </a:cubicBezTo>
                  <a:cubicBezTo>
                    <a:pt x="266" y="308"/>
                    <a:pt x="266" y="308"/>
                    <a:pt x="266" y="308"/>
                  </a:cubicBezTo>
                  <a:cubicBezTo>
                    <a:pt x="266" y="308"/>
                    <a:pt x="266" y="307"/>
                    <a:pt x="266" y="307"/>
                  </a:cubicBezTo>
                  <a:cubicBezTo>
                    <a:pt x="266" y="307"/>
                    <a:pt x="266" y="306"/>
                    <a:pt x="267" y="306"/>
                  </a:cubicBezTo>
                  <a:cubicBezTo>
                    <a:pt x="267" y="306"/>
                    <a:pt x="267" y="306"/>
                    <a:pt x="267" y="305"/>
                  </a:cubicBezTo>
                  <a:cubicBezTo>
                    <a:pt x="268" y="305"/>
                    <a:pt x="267" y="304"/>
                    <a:pt x="268" y="304"/>
                  </a:cubicBezTo>
                  <a:cubicBezTo>
                    <a:pt x="268" y="304"/>
                    <a:pt x="268" y="305"/>
                    <a:pt x="269" y="305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69" y="304"/>
                    <a:pt x="269" y="303"/>
                    <a:pt x="269" y="302"/>
                  </a:cubicBezTo>
                  <a:cubicBezTo>
                    <a:pt x="269" y="301"/>
                    <a:pt x="270" y="300"/>
                    <a:pt x="270" y="299"/>
                  </a:cubicBezTo>
                  <a:cubicBezTo>
                    <a:pt x="270" y="299"/>
                    <a:pt x="270" y="298"/>
                    <a:pt x="270" y="298"/>
                  </a:cubicBezTo>
                  <a:cubicBezTo>
                    <a:pt x="270" y="297"/>
                    <a:pt x="270" y="297"/>
                    <a:pt x="271" y="296"/>
                  </a:cubicBezTo>
                  <a:cubicBezTo>
                    <a:pt x="271" y="296"/>
                    <a:pt x="271" y="295"/>
                    <a:pt x="271" y="295"/>
                  </a:cubicBezTo>
                  <a:cubicBezTo>
                    <a:pt x="271" y="294"/>
                    <a:pt x="270" y="294"/>
                    <a:pt x="270" y="293"/>
                  </a:cubicBezTo>
                  <a:cubicBezTo>
                    <a:pt x="271" y="293"/>
                    <a:pt x="271" y="293"/>
                    <a:pt x="272" y="293"/>
                  </a:cubicBezTo>
                  <a:cubicBezTo>
                    <a:pt x="273" y="292"/>
                    <a:pt x="272" y="292"/>
                    <a:pt x="273" y="292"/>
                  </a:cubicBezTo>
                  <a:cubicBezTo>
                    <a:pt x="273" y="291"/>
                    <a:pt x="274" y="291"/>
                    <a:pt x="274" y="291"/>
                  </a:cubicBezTo>
                  <a:cubicBezTo>
                    <a:pt x="274" y="291"/>
                    <a:pt x="275" y="290"/>
                    <a:pt x="275" y="291"/>
                  </a:cubicBezTo>
                  <a:cubicBezTo>
                    <a:pt x="276" y="291"/>
                    <a:pt x="275" y="292"/>
                    <a:pt x="275" y="292"/>
                  </a:cubicBezTo>
                  <a:cubicBezTo>
                    <a:pt x="275" y="292"/>
                    <a:pt x="274" y="292"/>
                    <a:pt x="274" y="293"/>
                  </a:cubicBezTo>
                  <a:cubicBezTo>
                    <a:pt x="274" y="293"/>
                    <a:pt x="274" y="293"/>
                    <a:pt x="274" y="293"/>
                  </a:cubicBezTo>
                  <a:cubicBezTo>
                    <a:pt x="275" y="293"/>
                    <a:pt x="275" y="293"/>
                    <a:pt x="275" y="293"/>
                  </a:cubicBezTo>
                  <a:cubicBezTo>
                    <a:pt x="276" y="293"/>
                    <a:pt x="276" y="293"/>
                    <a:pt x="276" y="294"/>
                  </a:cubicBezTo>
                  <a:cubicBezTo>
                    <a:pt x="276" y="294"/>
                    <a:pt x="276" y="294"/>
                    <a:pt x="276" y="294"/>
                  </a:cubicBezTo>
                  <a:cubicBezTo>
                    <a:pt x="276" y="295"/>
                    <a:pt x="276" y="295"/>
                    <a:pt x="276" y="295"/>
                  </a:cubicBezTo>
                  <a:cubicBezTo>
                    <a:pt x="277" y="295"/>
                    <a:pt x="276" y="296"/>
                    <a:pt x="277" y="297"/>
                  </a:cubicBezTo>
                  <a:cubicBezTo>
                    <a:pt x="277" y="297"/>
                    <a:pt x="277" y="297"/>
                    <a:pt x="277" y="298"/>
                  </a:cubicBezTo>
                  <a:cubicBezTo>
                    <a:pt x="277" y="298"/>
                    <a:pt x="277" y="299"/>
                    <a:pt x="277" y="299"/>
                  </a:cubicBezTo>
                  <a:cubicBezTo>
                    <a:pt x="277" y="300"/>
                    <a:pt x="277" y="300"/>
                    <a:pt x="277" y="301"/>
                  </a:cubicBezTo>
                  <a:cubicBezTo>
                    <a:pt x="277" y="302"/>
                    <a:pt x="276" y="302"/>
                    <a:pt x="277" y="303"/>
                  </a:cubicBezTo>
                  <a:cubicBezTo>
                    <a:pt x="278" y="303"/>
                    <a:pt x="279" y="303"/>
                    <a:pt x="279" y="303"/>
                  </a:cubicBezTo>
                  <a:cubicBezTo>
                    <a:pt x="280" y="303"/>
                    <a:pt x="280" y="303"/>
                    <a:pt x="280" y="303"/>
                  </a:cubicBezTo>
                  <a:cubicBezTo>
                    <a:pt x="281" y="304"/>
                    <a:pt x="281" y="304"/>
                    <a:pt x="281" y="304"/>
                  </a:cubicBezTo>
                  <a:cubicBezTo>
                    <a:pt x="280" y="305"/>
                    <a:pt x="279" y="305"/>
                    <a:pt x="279" y="306"/>
                  </a:cubicBezTo>
                  <a:cubicBezTo>
                    <a:pt x="279" y="307"/>
                    <a:pt x="279" y="307"/>
                    <a:pt x="279" y="307"/>
                  </a:cubicBezTo>
                  <a:cubicBezTo>
                    <a:pt x="280" y="307"/>
                    <a:pt x="280" y="308"/>
                    <a:pt x="281" y="308"/>
                  </a:cubicBezTo>
                  <a:cubicBezTo>
                    <a:pt x="281" y="308"/>
                    <a:pt x="281" y="309"/>
                    <a:pt x="281" y="309"/>
                  </a:cubicBezTo>
                  <a:cubicBezTo>
                    <a:pt x="281" y="310"/>
                    <a:pt x="282" y="309"/>
                    <a:pt x="282" y="309"/>
                  </a:cubicBezTo>
                  <a:cubicBezTo>
                    <a:pt x="282" y="310"/>
                    <a:pt x="282" y="310"/>
                    <a:pt x="282" y="310"/>
                  </a:cubicBezTo>
                  <a:cubicBezTo>
                    <a:pt x="282" y="310"/>
                    <a:pt x="282" y="311"/>
                    <a:pt x="282" y="311"/>
                  </a:cubicBezTo>
                  <a:cubicBezTo>
                    <a:pt x="282" y="311"/>
                    <a:pt x="282" y="311"/>
                    <a:pt x="282" y="312"/>
                  </a:cubicBezTo>
                  <a:cubicBezTo>
                    <a:pt x="282" y="312"/>
                    <a:pt x="282" y="312"/>
                    <a:pt x="282" y="312"/>
                  </a:cubicBezTo>
                  <a:cubicBezTo>
                    <a:pt x="282" y="312"/>
                    <a:pt x="282" y="312"/>
                    <a:pt x="283" y="312"/>
                  </a:cubicBezTo>
                  <a:cubicBezTo>
                    <a:pt x="283" y="313"/>
                    <a:pt x="283" y="313"/>
                    <a:pt x="283" y="313"/>
                  </a:cubicBezTo>
                  <a:cubicBezTo>
                    <a:pt x="283" y="313"/>
                    <a:pt x="283" y="313"/>
                    <a:pt x="283" y="313"/>
                  </a:cubicBezTo>
                  <a:cubicBezTo>
                    <a:pt x="283" y="314"/>
                    <a:pt x="283" y="313"/>
                    <a:pt x="283" y="314"/>
                  </a:cubicBezTo>
                  <a:cubicBezTo>
                    <a:pt x="284" y="314"/>
                    <a:pt x="284" y="314"/>
                    <a:pt x="284" y="315"/>
                  </a:cubicBezTo>
                  <a:cubicBezTo>
                    <a:pt x="284" y="315"/>
                    <a:pt x="284" y="315"/>
                    <a:pt x="284" y="315"/>
                  </a:cubicBezTo>
                  <a:cubicBezTo>
                    <a:pt x="283" y="316"/>
                    <a:pt x="283" y="316"/>
                    <a:pt x="284" y="317"/>
                  </a:cubicBezTo>
                  <a:cubicBezTo>
                    <a:pt x="284" y="318"/>
                    <a:pt x="284" y="318"/>
                    <a:pt x="284" y="319"/>
                  </a:cubicBezTo>
                  <a:cubicBezTo>
                    <a:pt x="284" y="319"/>
                    <a:pt x="284" y="319"/>
                    <a:pt x="284" y="320"/>
                  </a:cubicBezTo>
                  <a:cubicBezTo>
                    <a:pt x="284" y="320"/>
                    <a:pt x="284" y="320"/>
                    <a:pt x="284" y="321"/>
                  </a:cubicBezTo>
                  <a:cubicBezTo>
                    <a:pt x="283" y="321"/>
                    <a:pt x="284" y="322"/>
                    <a:pt x="284" y="322"/>
                  </a:cubicBezTo>
                  <a:cubicBezTo>
                    <a:pt x="284" y="322"/>
                    <a:pt x="284" y="322"/>
                    <a:pt x="284" y="323"/>
                  </a:cubicBezTo>
                  <a:cubicBezTo>
                    <a:pt x="285" y="323"/>
                    <a:pt x="284" y="323"/>
                    <a:pt x="284" y="324"/>
                  </a:cubicBezTo>
                  <a:cubicBezTo>
                    <a:pt x="284" y="324"/>
                    <a:pt x="285" y="325"/>
                    <a:pt x="285" y="325"/>
                  </a:cubicBezTo>
                  <a:cubicBezTo>
                    <a:pt x="285" y="326"/>
                    <a:pt x="285" y="326"/>
                    <a:pt x="286" y="327"/>
                  </a:cubicBezTo>
                  <a:cubicBezTo>
                    <a:pt x="286" y="328"/>
                    <a:pt x="287" y="329"/>
                    <a:pt x="288" y="328"/>
                  </a:cubicBezTo>
                  <a:cubicBezTo>
                    <a:pt x="289" y="328"/>
                    <a:pt x="289" y="327"/>
                    <a:pt x="289" y="327"/>
                  </a:cubicBezTo>
                  <a:cubicBezTo>
                    <a:pt x="290" y="326"/>
                    <a:pt x="290" y="326"/>
                    <a:pt x="291" y="326"/>
                  </a:cubicBezTo>
                  <a:cubicBezTo>
                    <a:pt x="292" y="327"/>
                    <a:pt x="291" y="326"/>
                    <a:pt x="292" y="326"/>
                  </a:cubicBezTo>
                  <a:cubicBezTo>
                    <a:pt x="292" y="325"/>
                    <a:pt x="293" y="326"/>
                    <a:pt x="293" y="326"/>
                  </a:cubicBezTo>
                  <a:cubicBezTo>
                    <a:pt x="293" y="327"/>
                    <a:pt x="293" y="327"/>
                    <a:pt x="293" y="327"/>
                  </a:cubicBezTo>
                  <a:cubicBezTo>
                    <a:pt x="293" y="328"/>
                    <a:pt x="293" y="327"/>
                    <a:pt x="294" y="327"/>
                  </a:cubicBezTo>
                  <a:cubicBezTo>
                    <a:pt x="294" y="328"/>
                    <a:pt x="294" y="328"/>
                    <a:pt x="294" y="329"/>
                  </a:cubicBezTo>
                  <a:cubicBezTo>
                    <a:pt x="294" y="329"/>
                    <a:pt x="294" y="329"/>
                    <a:pt x="294" y="329"/>
                  </a:cubicBezTo>
                  <a:cubicBezTo>
                    <a:pt x="295" y="329"/>
                    <a:pt x="295" y="329"/>
                    <a:pt x="295" y="329"/>
                  </a:cubicBezTo>
                  <a:cubicBezTo>
                    <a:pt x="295" y="329"/>
                    <a:pt x="296" y="329"/>
                    <a:pt x="296" y="329"/>
                  </a:cubicBezTo>
                  <a:cubicBezTo>
                    <a:pt x="296" y="329"/>
                    <a:pt x="296" y="330"/>
                    <a:pt x="296" y="330"/>
                  </a:cubicBezTo>
                  <a:cubicBezTo>
                    <a:pt x="297" y="331"/>
                    <a:pt x="297" y="331"/>
                    <a:pt x="297" y="331"/>
                  </a:cubicBezTo>
                  <a:cubicBezTo>
                    <a:pt x="298" y="332"/>
                    <a:pt x="298" y="332"/>
                    <a:pt x="298" y="332"/>
                  </a:cubicBezTo>
                  <a:cubicBezTo>
                    <a:pt x="299" y="332"/>
                    <a:pt x="299" y="332"/>
                    <a:pt x="299" y="332"/>
                  </a:cubicBezTo>
                  <a:cubicBezTo>
                    <a:pt x="299" y="332"/>
                    <a:pt x="299" y="332"/>
                    <a:pt x="299" y="333"/>
                  </a:cubicBezTo>
                  <a:cubicBezTo>
                    <a:pt x="299" y="333"/>
                    <a:pt x="300" y="333"/>
                    <a:pt x="300" y="333"/>
                  </a:cubicBezTo>
                  <a:cubicBezTo>
                    <a:pt x="300" y="333"/>
                    <a:pt x="300" y="333"/>
                    <a:pt x="301" y="333"/>
                  </a:cubicBezTo>
                  <a:cubicBezTo>
                    <a:pt x="300" y="333"/>
                    <a:pt x="300" y="333"/>
                    <a:pt x="300" y="334"/>
                  </a:cubicBezTo>
                  <a:cubicBezTo>
                    <a:pt x="300" y="334"/>
                    <a:pt x="300" y="334"/>
                    <a:pt x="300" y="335"/>
                  </a:cubicBezTo>
                  <a:cubicBezTo>
                    <a:pt x="299" y="335"/>
                    <a:pt x="299" y="336"/>
                    <a:pt x="300" y="336"/>
                  </a:cubicBezTo>
                  <a:cubicBezTo>
                    <a:pt x="300" y="337"/>
                    <a:pt x="300" y="337"/>
                    <a:pt x="300" y="337"/>
                  </a:cubicBezTo>
                  <a:cubicBezTo>
                    <a:pt x="299" y="338"/>
                    <a:pt x="299" y="338"/>
                    <a:pt x="299" y="339"/>
                  </a:cubicBezTo>
                  <a:cubicBezTo>
                    <a:pt x="299" y="339"/>
                    <a:pt x="300" y="339"/>
                    <a:pt x="300" y="339"/>
                  </a:cubicBezTo>
                  <a:cubicBezTo>
                    <a:pt x="300" y="339"/>
                    <a:pt x="300" y="340"/>
                    <a:pt x="300" y="340"/>
                  </a:cubicBezTo>
                  <a:cubicBezTo>
                    <a:pt x="300" y="340"/>
                    <a:pt x="300" y="341"/>
                    <a:pt x="300" y="341"/>
                  </a:cubicBezTo>
                  <a:cubicBezTo>
                    <a:pt x="300" y="342"/>
                    <a:pt x="301" y="342"/>
                    <a:pt x="301" y="342"/>
                  </a:cubicBezTo>
                  <a:cubicBezTo>
                    <a:pt x="301" y="343"/>
                    <a:pt x="301" y="343"/>
                    <a:pt x="301" y="343"/>
                  </a:cubicBezTo>
                  <a:cubicBezTo>
                    <a:pt x="301" y="343"/>
                    <a:pt x="301" y="343"/>
                    <a:pt x="301" y="344"/>
                  </a:cubicBezTo>
                  <a:cubicBezTo>
                    <a:pt x="301" y="344"/>
                    <a:pt x="302" y="344"/>
                    <a:pt x="302" y="345"/>
                  </a:cubicBezTo>
                  <a:cubicBezTo>
                    <a:pt x="302" y="346"/>
                    <a:pt x="301" y="346"/>
                    <a:pt x="302" y="347"/>
                  </a:cubicBezTo>
                  <a:cubicBezTo>
                    <a:pt x="301" y="347"/>
                    <a:pt x="301" y="347"/>
                    <a:pt x="301" y="348"/>
                  </a:cubicBezTo>
                  <a:cubicBezTo>
                    <a:pt x="301" y="348"/>
                    <a:pt x="302" y="348"/>
                    <a:pt x="302" y="349"/>
                  </a:cubicBezTo>
                  <a:cubicBezTo>
                    <a:pt x="302" y="349"/>
                    <a:pt x="302" y="349"/>
                    <a:pt x="302" y="350"/>
                  </a:cubicBezTo>
                  <a:cubicBezTo>
                    <a:pt x="303" y="350"/>
                    <a:pt x="303" y="351"/>
                    <a:pt x="304" y="351"/>
                  </a:cubicBezTo>
                  <a:cubicBezTo>
                    <a:pt x="304" y="351"/>
                    <a:pt x="304" y="352"/>
                    <a:pt x="305" y="353"/>
                  </a:cubicBezTo>
                  <a:cubicBezTo>
                    <a:pt x="305" y="353"/>
                    <a:pt x="306" y="352"/>
                    <a:pt x="306" y="352"/>
                  </a:cubicBezTo>
                  <a:cubicBezTo>
                    <a:pt x="306" y="353"/>
                    <a:pt x="306" y="354"/>
                    <a:pt x="306" y="354"/>
                  </a:cubicBezTo>
                  <a:cubicBezTo>
                    <a:pt x="306" y="354"/>
                    <a:pt x="306" y="354"/>
                    <a:pt x="306" y="355"/>
                  </a:cubicBezTo>
                  <a:cubicBezTo>
                    <a:pt x="306" y="355"/>
                    <a:pt x="306" y="356"/>
                    <a:pt x="306" y="356"/>
                  </a:cubicBezTo>
                  <a:cubicBezTo>
                    <a:pt x="306" y="357"/>
                    <a:pt x="307" y="357"/>
                    <a:pt x="307" y="358"/>
                  </a:cubicBezTo>
                  <a:cubicBezTo>
                    <a:pt x="307" y="358"/>
                    <a:pt x="307" y="359"/>
                    <a:pt x="307" y="359"/>
                  </a:cubicBezTo>
                  <a:cubicBezTo>
                    <a:pt x="308" y="359"/>
                    <a:pt x="308" y="360"/>
                    <a:pt x="308" y="360"/>
                  </a:cubicBezTo>
                  <a:cubicBezTo>
                    <a:pt x="308" y="360"/>
                    <a:pt x="307" y="360"/>
                    <a:pt x="307" y="361"/>
                  </a:cubicBezTo>
                  <a:cubicBezTo>
                    <a:pt x="307" y="361"/>
                    <a:pt x="307" y="362"/>
                    <a:pt x="307" y="362"/>
                  </a:cubicBezTo>
                  <a:cubicBezTo>
                    <a:pt x="307" y="363"/>
                    <a:pt x="307" y="363"/>
                    <a:pt x="307" y="364"/>
                  </a:cubicBezTo>
                  <a:cubicBezTo>
                    <a:pt x="307" y="364"/>
                    <a:pt x="306" y="365"/>
                    <a:pt x="306" y="365"/>
                  </a:cubicBezTo>
                  <a:cubicBezTo>
                    <a:pt x="307" y="366"/>
                    <a:pt x="307" y="366"/>
                    <a:pt x="308" y="366"/>
                  </a:cubicBezTo>
                  <a:cubicBezTo>
                    <a:pt x="308" y="366"/>
                    <a:pt x="308" y="367"/>
                    <a:pt x="308" y="367"/>
                  </a:cubicBezTo>
                  <a:cubicBezTo>
                    <a:pt x="308" y="367"/>
                    <a:pt x="308" y="367"/>
                    <a:pt x="309" y="367"/>
                  </a:cubicBezTo>
                  <a:cubicBezTo>
                    <a:pt x="309" y="367"/>
                    <a:pt x="309" y="368"/>
                    <a:pt x="309" y="368"/>
                  </a:cubicBezTo>
                  <a:cubicBezTo>
                    <a:pt x="309" y="368"/>
                    <a:pt x="309" y="368"/>
                    <a:pt x="310" y="368"/>
                  </a:cubicBezTo>
                  <a:cubicBezTo>
                    <a:pt x="310" y="369"/>
                    <a:pt x="310" y="369"/>
                    <a:pt x="309" y="370"/>
                  </a:cubicBezTo>
                  <a:cubicBezTo>
                    <a:pt x="309" y="370"/>
                    <a:pt x="309" y="371"/>
                    <a:pt x="309" y="371"/>
                  </a:cubicBezTo>
                  <a:cubicBezTo>
                    <a:pt x="309" y="371"/>
                    <a:pt x="309" y="371"/>
                    <a:pt x="309" y="372"/>
                  </a:cubicBezTo>
                  <a:cubicBezTo>
                    <a:pt x="309" y="372"/>
                    <a:pt x="309" y="372"/>
                    <a:pt x="309" y="373"/>
                  </a:cubicBezTo>
                  <a:cubicBezTo>
                    <a:pt x="309" y="373"/>
                    <a:pt x="310" y="373"/>
                    <a:pt x="310" y="373"/>
                  </a:cubicBezTo>
                  <a:cubicBezTo>
                    <a:pt x="310" y="373"/>
                    <a:pt x="310" y="373"/>
                    <a:pt x="310" y="373"/>
                  </a:cubicBezTo>
                  <a:cubicBezTo>
                    <a:pt x="310" y="374"/>
                    <a:pt x="311" y="374"/>
                    <a:pt x="311" y="374"/>
                  </a:cubicBezTo>
                  <a:cubicBezTo>
                    <a:pt x="311" y="374"/>
                    <a:pt x="311" y="374"/>
                    <a:pt x="311" y="374"/>
                  </a:cubicBezTo>
                  <a:cubicBezTo>
                    <a:pt x="312" y="375"/>
                    <a:pt x="313" y="374"/>
                    <a:pt x="313" y="375"/>
                  </a:cubicBezTo>
                  <a:cubicBezTo>
                    <a:pt x="313" y="375"/>
                    <a:pt x="313" y="376"/>
                    <a:pt x="314" y="376"/>
                  </a:cubicBezTo>
                  <a:cubicBezTo>
                    <a:pt x="314" y="376"/>
                    <a:pt x="315" y="376"/>
                    <a:pt x="315" y="376"/>
                  </a:cubicBezTo>
                  <a:cubicBezTo>
                    <a:pt x="315" y="375"/>
                    <a:pt x="315" y="375"/>
                    <a:pt x="315" y="375"/>
                  </a:cubicBezTo>
                  <a:cubicBezTo>
                    <a:pt x="316" y="375"/>
                    <a:pt x="316" y="375"/>
                    <a:pt x="316" y="376"/>
                  </a:cubicBezTo>
                  <a:cubicBezTo>
                    <a:pt x="316" y="376"/>
                    <a:pt x="316" y="376"/>
                    <a:pt x="316" y="376"/>
                  </a:cubicBezTo>
                  <a:cubicBezTo>
                    <a:pt x="316" y="377"/>
                    <a:pt x="316" y="377"/>
                    <a:pt x="317" y="377"/>
                  </a:cubicBezTo>
                  <a:cubicBezTo>
                    <a:pt x="317" y="377"/>
                    <a:pt x="317" y="377"/>
                    <a:pt x="318" y="377"/>
                  </a:cubicBezTo>
                  <a:cubicBezTo>
                    <a:pt x="318" y="377"/>
                    <a:pt x="318" y="377"/>
                    <a:pt x="319" y="377"/>
                  </a:cubicBezTo>
                  <a:cubicBezTo>
                    <a:pt x="319" y="377"/>
                    <a:pt x="319" y="377"/>
                    <a:pt x="320" y="377"/>
                  </a:cubicBezTo>
                  <a:cubicBezTo>
                    <a:pt x="320" y="377"/>
                    <a:pt x="320" y="378"/>
                    <a:pt x="320" y="378"/>
                  </a:cubicBezTo>
                  <a:cubicBezTo>
                    <a:pt x="321" y="378"/>
                    <a:pt x="321" y="378"/>
                    <a:pt x="321" y="379"/>
                  </a:cubicBezTo>
                  <a:cubicBezTo>
                    <a:pt x="321" y="379"/>
                    <a:pt x="321" y="379"/>
                    <a:pt x="321" y="379"/>
                  </a:cubicBezTo>
                  <a:cubicBezTo>
                    <a:pt x="321" y="379"/>
                    <a:pt x="321" y="380"/>
                    <a:pt x="321" y="380"/>
                  </a:cubicBezTo>
                  <a:cubicBezTo>
                    <a:pt x="321" y="381"/>
                    <a:pt x="322" y="381"/>
                    <a:pt x="323" y="381"/>
                  </a:cubicBezTo>
                  <a:cubicBezTo>
                    <a:pt x="323" y="381"/>
                    <a:pt x="322" y="381"/>
                    <a:pt x="322" y="380"/>
                  </a:cubicBezTo>
                  <a:cubicBezTo>
                    <a:pt x="323" y="380"/>
                    <a:pt x="323" y="381"/>
                    <a:pt x="323" y="381"/>
                  </a:cubicBezTo>
                  <a:cubicBezTo>
                    <a:pt x="323" y="381"/>
                    <a:pt x="323" y="381"/>
                    <a:pt x="324" y="381"/>
                  </a:cubicBezTo>
                  <a:cubicBezTo>
                    <a:pt x="324" y="381"/>
                    <a:pt x="324" y="382"/>
                    <a:pt x="324" y="382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82"/>
                    <a:pt x="325" y="382"/>
                    <a:pt x="325" y="382"/>
                  </a:cubicBezTo>
                  <a:cubicBezTo>
                    <a:pt x="325" y="381"/>
                    <a:pt x="325" y="382"/>
                    <a:pt x="326" y="382"/>
                  </a:cubicBezTo>
                  <a:cubicBezTo>
                    <a:pt x="326" y="382"/>
                    <a:pt x="326" y="382"/>
                    <a:pt x="326" y="382"/>
                  </a:cubicBezTo>
                  <a:cubicBezTo>
                    <a:pt x="327" y="382"/>
                    <a:pt x="327" y="382"/>
                    <a:pt x="327" y="383"/>
                  </a:cubicBezTo>
                  <a:cubicBezTo>
                    <a:pt x="327" y="383"/>
                    <a:pt x="327" y="383"/>
                    <a:pt x="327" y="383"/>
                  </a:cubicBezTo>
                  <a:cubicBezTo>
                    <a:pt x="328" y="384"/>
                    <a:pt x="327" y="384"/>
                    <a:pt x="328" y="384"/>
                  </a:cubicBezTo>
                  <a:cubicBezTo>
                    <a:pt x="328" y="384"/>
                    <a:pt x="329" y="385"/>
                    <a:pt x="329" y="384"/>
                  </a:cubicBezTo>
                  <a:cubicBezTo>
                    <a:pt x="329" y="384"/>
                    <a:pt x="330" y="384"/>
                    <a:pt x="330" y="384"/>
                  </a:cubicBezTo>
                  <a:cubicBezTo>
                    <a:pt x="330" y="384"/>
                    <a:pt x="330" y="384"/>
                    <a:pt x="330" y="384"/>
                  </a:cubicBezTo>
                  <a:cubicBezTo>
                    <a:pt x="331" y="385"/>
                    <a:pt x="331" y="385"/>
                    <a:pt x="331" y="385"/>
                  </a:cubicBezTo>
                  <a:cubicBezTo>
                    <a:pt x="331" y="385"/>
                    <a:pt x="331" y="386"/>
                    <a:pt x="331" y="386"/>
                  </a:cubicBezTo>
                  <a:cubicBezTo>
                    <a:pt x="332" y="386"/>
                    <a:pt x="332" y="385"/>
                    <a:pt x="332" y="386"/>
                  </a:cubicBezTo>
                  <a:cubicBezTo>
                    <a:pt x="333" y="386"/>
                    <a:pt x="333" y="386"/>
                    <a:pt x="333" y="387"/>
                  </a:cubicBezTo>
                  <a:cubicBezTo>
                    <a:pt x="333" y="387"/>
                    <a:pt x="333" y="387"/>
                    <a:pt x="333" y="388"/>
                  </a:cubicBezTo>
                  <a:cubicBezTo>
                    <a:pt x="333" y="388"/>
                    <a:pt x="332" y="388"/>
                    <a:pt x="332" y="388"/>
                  </a:cubicBezTo>
                  <a:cubicBezTo>
                    <a:pt x="332" y="387"/>
                    <a:pt x="332" y="388"/>
                    <a:pt x="331" y="388"/>
                  </a:cubicBezTo>
                  <a:cubicBezTo>
                    <a:pt x="331" y="388"/>
                    <a:pt x="331" y="388"/>
                    <a:pt x="331" y="388"/>
                  </a:cubicBezTo>
                  <a:cubicBezTo>
                    <a:pt x="331" y="388"/>
                    <a:pt x="331" y="389"/>
                    <a:pt x="331" y="389"/>
                  </a:cubicBezTo>
                  <a:cubicBezTo>
                    <a:pt x="331" y="389"/>
                    <a:pt x="332" y="389"/>
                    <a:pt x="332" y="389"/>
                  </a:cubicBezTo>
                  <a:cubicBezTo>
                    <a:pt x="332" y="390"/>
                    <a:pt x="331" y="390"/>
                    <a:pt x="331" y="390"/>
                  </a:cubicBezTo>
                  <a:cubicBezTo>
                    <a:pt x="332" y="390"/>
                    <a:pt x="332" y="390"/>
                    <a:pt x="332" y="390"/>
                  </a:cubicBezTo>
                  <a:cubicBezTo>
                    <a:pt x="332" y="390"/>
                    <a:pt x="332" y="391"/>
                    <a:pt x="333" y="391"/>
                  </a:cubicBezTo>
                  <a:cubicBezTo>
                    <a:pt x="333" y="391"/>
                    <a:pt x="333" y="391"/>
                    <a:pt x="333" y="391"/>
                  </a:cubicBezTo>
                  <a:cubicBezTo>
                    <a:pt x="334" y="391"/>
                    <a:pt x="334" y="392"/>
                    <a:pt x="334" y="392"/>
                  </a:cubicBezTo>
                  <a:cubicBezTo>
                    <a:pt x="334" y="392"/>
                    <a:pt x="334" y="392"/>
                    <a:pt x="334" y="392"/>
                  </a:cubicBezTo>
                  <a:cubicBezTo>
                    <a:pt x="335" y="392"/>
                    <a:pt x="334" y="392"/>
                    <a:pt x="334" y="393"/>
                  </a:cubicBezTo>
                  <a:cubicBezTo>
                    <a:pt x="334" y="393"/>
                    <a:pt x="335" y="393"/>
                    <a:pt x="335" y="393"/>
                  </a:cubicBezTo>
                  <a:cubicBezTo>
                    <a:pt x="335" y="393"/>
                    <a:pt x="336" y="393"/>
                    <a:pt x="336" y="394"/>
                  </a:cubicBezTo>
                  <a:cubicBezTo>
                    <a:pt x="336" y="394"/>
                    <a:pt x="336" y="394"/>
                    <a:pt x="336" y="394"/>
                  </a:cubicBezTo>
                  <a:cubicBezTo>
                    <a:pt x="336" y="394"/>
                    <a:pt x="336" y="394"/>
                    <a:pt x="336" y="395"/>
                  </a:cubicBezTo>
                  <a:cubicBezTo>
                    <a:pt x="336" y="395"/>
                    <a:pt x="336" y="395"/>
                    <a:pt x="336" y="396"/>
                  </a:cubicBezTo>
                  <a:cubicBezTo>
                    <a:pt x="336" y="396"/>
                    <a:pt x="336" y="396"/>
                    <a:pt x="336" y="396"/>
                  </a:cubicBezTo>
                  <a:cubicBezTo>
                    <a:pt x="336" y="396"/>
                    <a:pt x="337" y="396"/>
                    <a:pt x="337" y="396"/>
                  </a:cubicBezTo>
                  <a:cubicBezTo>
                    <a:pt x="337" y="396"/>
                    <a:pt x="337" y="397"/>
                    <a:pt x="337" y="397"/>
                  </a:cubicBezTo>
                  <a:cubicBezTo>
                    <a:pt x="337" y="397"/>
                    <a:pt x="337" y="397"/>
                    <a:pt x="337" y="397"/>
                  </a:cubicBezTo>
                  <a:cubicBezTo>
                    <a:pt x="337" y="397"/>
                    <a:pt x="337" y="397"/>
                    <a:pt x="337" y="397"/>
                  </a:cubicBezTo>
                  <a:cubicBezTo>
                    <a:pt x="337" y="398"/>
                    <a:pt x="337" y="398"/>
                    <a:pt x="338" y="398"/>
                  </a:cubicBezTo>
                  <a:cubicBezTo>
                    <a:pt x="338" y="398"/>
                    <a:pt x="338" y="398"/>
                    <a:pt x="338" y="399"/>
                  </a:cubicBezTo>
                  <a:cubicBezTo>
                    <a:pt x="338" y="399"/>
                    <a:pt x="338" y="399"/>
                    <a:pt x="338" y="399"/>
                  </a:cubicBezTo>
                  <a:cubicBezTo>
                    <a:pt x="338" y="400"/>
                    <a:pt x="338" y="400"/>
                    <a:pt x="338" y="400"/>
                  </a:cubicBezTo>
                  <a:cubicBezTo>
                    <a:pt x="338" y="401"/>
                    <a:pt x="338" y="401"/>
                    <a:pt x="338" y="402"/>
                  </a:cubicBezTo>
                  <a:cubicBezTo>
                    <a:pt x="338" y="402"/>
                    <a:pt x="338" y="402"/>
                    <a:pt x="338" y="402"/>
                  </a:cubicBezTo>
                  <a:cubicBezTo>
                    <a:pt x="339" y="403"/>
                    <a:pt x="339" y="403"/>
                    <a:pt x="339" y="403"/>
                  </a:cubicBezTo>
                  <a:cubicBezTo>
                    <a:pt x="339" y="404"/>
                    <a:pt x="339" y="404"/>
                    <a:pt x="339" y="405"/>
                  </a:cubicBezTo>
                  <a:cubicBezTo>
                    <a:pt x="340" y="405"/>
                    <a:pt x="340" y="406"/>
                    <a:pt x="340" y="406"/>
                  </a:cubicBezTo>
                  <a:cubicBezTo>
                    <a:pt x="341" y="407"/>
                    <a:pt x="341" y="407"/>
                    <a:pt x="340" y="407"/>
                  </a:cubicBezTo>
                  <a:cubicBezTo>
                    <a:pt x="341" y="407"/>
                    <a:pt x="341" y="407"/>
                    <a:pt x="341" y="407"/>
                  </a:cubicBezTo>
                  <a:cubicBezTo>
                    <a:pt x="342" y="407"/>
                    <a:pt x="341" y="407"/>
                    <a:pt x="342" y="407"/>
                  </a:cubicBezTo>
                  <a:cubicBezTo>
                    <a:pt x="342" y="407"/>
                    <a:pt x="343" y="408"/>
                    <a:pt x="343" y="408"/>
                  </a:cubicBezTo>
                  <a:cubicBezTo>
                    <a:pt x="343" y="408"/>
                    <a:pt x="343" y="407"/>
                    <a:pt x="342" y="407"/>
                  </a:cubicBezTo>
                  <a:cubicBezTo>
                    <a:pt x="342" y="406"/>
                    <a:pt x="343" y="406"/>
                    <a:pt x="343" y="406"/>
                  </a:cubicBezTo>
                  <a:cubicBezTo>
                    <a:pt x="342" y="406"/>
                    <a:pt x="342" y="406"/>
                    <a:pt x="342" y="405"/>
                  </a:cubicBezTo>
                  <a:cubicBezTo>
                    <a:pt x="342" y="405"/>
                    <a:pt x="342" y="405"/>
                    <a:pt x="342" y="404"/>
                  </a:cubicBezTo>
                  <a:cubicBezTo>
                    <a:pt x="342" y="404"/>
                    <a:pt x="342" y="404"/>
                    <a:pt x="342" y="403"/>
                  </a:cubicBezTo>
                  <a:cubicBezTo>
                    <a:pt x="342" y="403"/>
                    <a:pt x="343" y="403"/>
                    <a:pt x="343" y="403"/>
                  </a:cubicBezTo>
                  <a:cubicBezTo>
                    <a:pt x="343" y="404"/>
                    <a:pt x="343" y="404"/>
                    <a:pt x="343" y="404"/>
                  </a:cubicBezTo>
                  <a:cubicBezTo>
                    <a:pt x="343" y="404"/>
                    <a:pt x="343" y="404"/>
                    <a:pt x="344" y="404"/>
                  </a:cubicBezTo>
                  <a:cubicBezTo>
                    <a:pt x="344" y="404"/>
                    <a:pt x="344" y="405"/>
                    <a:pt x="344" y="405"/>
                  </a:cubicBezTo>
                  <a:cubicBezTo>
                    <a:pt x="344" y="405"/>
                    <a:pt x="345" y="407"/>
                    <a:pt x="346" y="406"/>
                  </a:cubicBezTo>
                  <a:cubicBezTo>
                    <a:pt x="346" y="407"/>
                    <a:pt x="346" y="407"/>
                    <a:pt x="347" y="407"/>
                  </a:cubicBezTo>
                  <a:cubicBezTo>
                    <a:pt x="347" y="407"/>
                    <a:pt x="347" y="408"/>
                    <a:pt x="348" y="408"/>
                  </a:cubicBezTo>
                  <a:cubicBezTo>
                    <a:pt x="348" y="408"/>
                    <a:pt x="349" y="408"/>
                    <a:pt x="349" y="408"/>
                  </a:cubicBezTo>
                  <a:cubicBezTo>
                    <a:pt x="349" y="408"/>
                    <a:pt x="349" y="408"/>
                    <a:pt x="349" y="408"/>
                  </a:cubicBezTo>
                  <a:cubicBezTo>
                    <a:pt x="350" y="408"/>
                    <a:pt x="350" y="408"/>
                    <a:pt x="350" y="409"/>
                  </a:cubicBezTo>
                  <a:cubicBezTo>
                    <a:pt x="350" y="409"/>
                    <a:pt x="350" y="409"/>
                    <a:pt x="351" y="409"/>
                  </a:cubicBezTo>
                  <a:cubicBezTo>
                    <a:pt x="351" y="410"/>
                    <a:pt x="351" y="411"/>
                    <a:pt x="351" y="411"/>
                  </a:cubicBezTo>
                  <a:cubicBezTo>
                    <a:pt x="351" y="411"/>
                    <a:pt x="351" y="412"/>
                    <a:pt x="350" y="412"/>
                  </a:cubicBezTo>
                  <a:cubicBezTo>
                    <a:pt x="350" y="412"/>
                    <a:pt x="350" y="412"/>
                    <a:pt x="350" y="412"/>
                  </a:cubicBezTo>
                  <a:cubicBezTo>
                    <a:pt x="350" y="413"/>
                    <a:pt x="350" y="413"/>
                    <a:pt x="350" y="413"/>
                  </a:cubicBezTo>
                  <a:cubicBezTo>
                    <a:pt x="350" y="413"/>
                    <a:pt x="350" y="414"/>
                    <a:pt x="350" y="414"/>
                  </a:cubicBezTo>
                  <a:cubicBezTo>
                    <a:pt x="351" y="414"/>
                    <a:pt x="351" y="415"/>
                    <a:pt x="351" y="415"/>
                  </a:cubicBezTo>
                  <a:cubicBezTo>
                    <a:pt x="351" y="415"/>
                    <a:pt x="351" y="415"/>
                    <a:pt x="351" y="416"/>
                  </a:cubicBezTo>
                  <a:cubicBezTo>
                    <a:pt x="351" y="416"/>
                    <a:pt x="350" y="416"/>
                    <a:pt x="350" y="416"/>
                  </a:cubicBezTo>
                  <a:cubicBezTo>
                    <a:pt x="350" y="416"/>
                    <a:pt x="351" y="416"/>
                    <a:pt x="351" y="416"/>
                  </a:cubicBezTo>
                  <a:cubicBezTo>
                    <a:pt x="351" y="417"/>
                    <a:pt x="352" y="418"/>
                    <a:pt x="351" y="418"/>
                  </a:cubicBezTo>
                  <a:cubicBezTo>
                    <a:pt x="351" y="418"/>
                    <a:pt x="351" y="418"/>
                    <a:pt x="352" y="419"/>
                  </a:cubicBezTo>
                  <a:cubicBezTo>
                    <a:pt x="352" y="419"/>
                    <a:pt x="352" y="418"/>
                    <a:pt x="352" y="418"/>
                  </a:cubicBezTo>
                  <a:cubicBezTo>
                    <a:pt x="353" y="419"/>
                    <a:pt x="353" y="419"/>
                    <a:pt x="354" y="420"/>
                  </a:cubicBezTo>
                  <a:cubicBezTo>
                    <a:pt x="354" y="420"/>
                    <a:pt x="354" y="420"/>
                    <a:pt x="354" y="420"/>
                  </a:cubicBezTo>
                  <a:cubicBezTo>
                    <a:pt x="355" y="420"/>
                    <a:pt x="354" y="421"/>
                    <a:pt x="355" y="421"/>
                  </a:cubicBezTo>
                  <a:cubicBezTo>
                    <a:pt x="355" y="421"/>
                    <a:pt x="355" y="421"/>
                    <a:pt x="356" y="422"/>
                  </a:cubicBezTo>
                  <a:cubicBezTo>
                    <a:pt x="356" y="422"/>
                    <a:pt x="356" y="422"/>
                    <a:pt x="356" y="423"/>
                  </a:cubicBezTo>
                  <a:cubicBezTo>
                    <a:pt x="357" y="423"/>
                    <a:pt x="357" y="423"/>
                    <a:pt x="357" y="423"/>
                  </a:cubicBezTo>
                  <a:cubicBezTo>
                    <a:pt x="358" y="423"/>
                    <a:pt x="358" y="423"/>
                    <a:pt x="358" y="423"/>
                  </a:cubicBezTo>
                  <a:cubicBezTo>
                    <a:pt x="359" y="423"/>
                    <a:pt x="359" y="422"/>
                    <a:pt x="359" y="423"/>
                  </a:cubicBezTo>
                  <a:cubicBezTo>
                    <a:pt x="360" y="423"/>
                    <a:pt x="360" y="424"/>
                    <a:pt x="360" y="424"/>
                  </a:cubicBezTo>
                  <a:cubicBezTo>
                    <a:pt x="360" y="425"/>
                    <a:pt x="362" y="425"/>
                    <a:pt x="362" y="426"/>
                  </a:cubicBezTo>
                  <a:cubicBezTo>
                    <a:pt x="362" y="426"/>
                    <a:pt x="362" y="427"/>
                    <a:pt x="362" y="427"/>
                  </a:cubicBezTo>
                  <a:cubicBezTo>
                    <a:pt x="362" y="428"/>
                    <a:pt x="363" y="428"/>
                    <a:pt x="363" y="428"/>
                  </a:cubicBezTo>
                  <a:cubicBezTo>
                    <a:pt x="363" y="428"/>
                    <a:pt x="363" y="429"/>
                    <a:pt x="363" y="429"/>
                  </a:cubicBezTo>
                  <a:cubicBezTo>
                    <a:pt x="363" y="429"/>
                    <a:pt x="364" y="429"/>
                    <a:pt x="364" y="429"/>
                  </a:cubicBezTo>
                  <a:cubicBezTo>
                    <a:pt x="365" y="429"/>
                    <a:pt x="365" y="430"/>
                    <a:pt x="366" y="430"/>
                  </a:cubicBezTo>
                  <a:cubicBezTo>
                    <a:pt x="366" y="430"/>
                    <a:pt x="366" y="430"/>
                    <a:pt x="366" y="430"/>
                  </a:cubicBezTo>
                  <a:cubicBezTo>
                    <a:pt x="366" y="430"/>
                    <a:pt x="366" y="431"/>
                    <a:pt x="366" y="431"/>
                  </a:cubicBezTo>
                  <a:cubicBezTo>
                    <a:pt x="366" y="431"/>
                    <a:pt x="366" y="431"/>
                    <a:pt x="366" y="432"/>
                  </a:cubicBezTo>
                  <a:cubicBezTo>
                    <a:pt x="366" y="433"/>
                    <a:pt x="367" y="433"/>
                    <a:pt x="367" y="433"/>
                  </a:cubicBezTo>
                  <a:cubicBezTo>
                    <a:pt x="367" y="434"/>
                    <a:pt x="367" y="434"/>
                    <a:pt x="367" y="434"/>
                  </a:cubicBezTo>
                  <a:cubicBezTo>
                    <a:pt x="368" y="435"/>
                    <a:pt x="368" y="435"/>
                    <a:pt x="369" y="435"/>
                  </a:cubicBezTo>
                  <a:cubicBezTo>
                    <a:pt x="369" y="435"/>
                    <a:pt x="370" y="435"/>
                    <a:pt x="370" y="435"/>
                  </a:cubicBezTo>
                  <a:cubicBezTo>
                    <a:pt x="370" y="435"/>
                    <a:pt x="370" y="436"/>
                    <a:pt x="370" y="436"/>
                  </a:cubicBezTo>
                  <a:cubicBezTo>
                    <a:pt x="370" y="437"/>
                    <a:pt x="370" y="437"/>
                    <a:pt x="370" y="437"/>
                  </a:cubicBezTo>
                  <a:cubicBezTo>
                    <a:pt x="370" y="437"/>
                    <a:pt x="370" y="437"/>
                    <a:pt x="370" y="437"/>
                  </a:cubicBezTo>
                  <a:cubicBezTo>
                    <a:pt x="370" y="438"/>
                    <a:pt x="370" y="438"/>
                    <a:pt x="370" y="438"/>
                  </a:cubicBezTo>
                  <a:cubicBezTo>
                    <a:pt x="370" y="439"/>
                    <a:pt x="370" y="439"/>
                    <a:pt x="370" y="440"/>
                  </a:cubicBezTo>
                  <a:cubicBezTo>
                    <a:pt x="371" y="440"/>
                    <a:pt x="371" y="440"/>
                    <a:pt x="371" y="440"/>
                  </a:cubicBezTo>
                  <a:cubicBezTo>
                    <a:pt x="371" y="440"/>
                    <a:pt x="371" y="440"/>
                    <a:pt x="371" y="440"/>
                  </a:cubicBezTo>
                  <a:cubicBezTo>
                    <a:pt x="371" y="441"/>
                    <a:pt x="371" y="441"/>
                    <a:pt x="372" y="441"/>
                  </a:cubicBezTo>
                  <a:cubicBezTo>
                    <a:pt x="372" y="442"/>
                    <a:pt x="372" y="442"/>
                    <a:pt x="373" y="442"/>
                  </a:cubicBezTo>
                  <a:cubicBezTo>
                    <a:pt x="372" y="443"/>
                    <a:pt x="371" y="444"/>
                    <a:pt x="372" y="445"/>
                  </a:cubicBezTo>
                  <a:cubicBezTo>
                    <a:pt x="372" y="446"/>
                    <a:pt x="372" y="446"/>
                    <a:pt x="372" y="446"/>
                  </a:cubicBezTo>
                  <a:cubicBezTo>
                    <a:pt x="372" y="446"/>
                    <a:pt x="372" y="446"/>
                    <a:pt x="372" y="447"/>
                  </a:cubicBezTo>
                  <a:cubicBezTo>
                    <a:pt x="372" y="447"/>
                    <a:pt x="372" y="447"/>
                    <a:pt x="372" y="447"/>
                  </a:cubicBezTo>
                  <a:cubicBezTo>
                    <a:pt x="372" y="448"/>
                    <a:pt x="372" y="448"/>
                    <a:pt x="372" y="448"/>
                  </a:cubicBezTo>
                  <a:cubicBezTo>
                    <a:pt x="372" y="449"/>
                    <a:pt x="372" y="449"/>
                    <a:pt x="372" y="450"/>
                  </a:cubicBezTo>
                  <a:cubicBezTo>
                    <a:pt x="372" y="450"/>
                    <a:pt x="372" y="451"/>
                    <a:pt x="372" y="451"/>
                  </a:cubicBezTo>
                  <a:cubicBezTo>
                    <a:pt x="372" y="452"/>
                    <a:pt x="371" y="451"/>
                    <a:pt x="372" y="452"/>
                  </a:cubicBezTo>
                  <a:cubicBezTo>
                    <a:pt x="372" y="452"/>
                    <a:pt x="372" y="452"/>
                    <a:pt x="372" y="453"/>
                  </a:cubicBezTo>
                  <a:cubicBezTo>
                    <a:pt x="372" y="453"/>
                    <a:pt x="371" y="453"/>
                    <a:pt x="371" y="454"/>
                  </a:cubicBezTo>
                  <a:cubicBezTo>
                    <a:pt x="372" y="454"/>
                    <a:pt x="372" y="455"/>
                    <a:pt x="372" y="455"/>
                  </a:cubicBezTo>
                  <a:cubicBezTo>
                    <a:pt x="373" y="455"/>
                    <a:pt x="374" y="455"/>
                    <a:pt x="373" y="456"/>
                  </a:cubicBezTo>
                  <a:cubicBezTo>
                    <a:pt x="374" y="456"/>
                    <a:pt x="374" y="457"/>
                    <a:pt x="374" y="456"/>
                  </a:cubicBezTo>
                  <a:cubicBezTo>
                    <a:pt x="374" y="456"/>
                    <a:pt x="375" y="455"/>
                    <a:pt x="375" y="456"/>
                  </a:cubicBezTo>
                  <a:cubicBezTo>
                    <a:pt x="376" y="456"/>
                    <a:pt x="375" y="456"/>
                    <a:pt x="375" y="457"/>
                  </a:cubicBezTo>
                  <a:cubicBezTo>
                    <a:pt x="375" y="457"/>
                    <a:pt x="375" y="457"/>
                    <a:pt x="375" y="457"/>
                  </a:cubicBezTo>
                  <a:cubicBezTo>
                    <a:pt x="375" y="457"/>
                    <a:pt x="375" y="458"/>
                    <a:pt x="374" y="458"/>
                  </a:cubicBezTo>
                  <a:cubicBezTo>
                    <a:pt x="374" y="458"/>
                    <a:pt x="375" y="459"/>
                    <a:pt x="375" y="459"/>
                  </a:cubicBezTo>
                  <a:cubicBezTo>
                    <a:pt x="375" y="459"/>
                    <a:pt x="375" y="460"/>
                    <a:pt x="375" y="460"/>
                  </a:cubicBezTo>
                  <a:cubicBezTo>
                    <a:pt x="375" y="461"/>
                    <a:pt x="375" y="462"/>
                    <a:pt x="375" y="463"/>
                  </a:cubicBezTo>
                  <a:cubicBezTo>
                    <a:pt x="375" y="463"/>
                    <a:pt x="375" y="463"/>
                    <a:pt x="376" y="463"/>
                  </a:cubicBezTo>
                  <a:cubicBezTo>
                    <a:pt x="376" y="463"/>
                    <a:pt x="376" y="463"/>
                    <a:pt x="376" y="464"/>
                  </a:cubicBezTo>
                  <a:cubicBezTo>
                    <a:pt x="376" y="464"/>
                    <a:pt x="376" y="465"/>
                    <a:pt x="376" y="465"/>
                  </a:cubicBezTo>
                  <a:cubicBezTo>
                    <a:pt x="376" y="466"/>
                    <a:pt x="376" y="467"/>
                    <a:pt x="376" y="468"/>
                  </a:cubicBezTo>
                  <a:close/>
                  <a:moveTo>
                    <a:pt x="338" y="534"/>
                  </a:moveTo>
                  <a:cubicBezTo>
                    <a:pt x="337" y="534"/>
                    <a:pt x="337" y="534"/>
                    <a:pt x="337" y="534"/>
                  </a:cubicBezTo>
                  <a:cubicBezTo>
                    <a:pt x="337" y="534"/>
                    <a:pt x="336" y="534"/>
                    <a:pt x="336" y="533"/>
                  </a:cubicBezTo>
                  <a:cubicBezTo>
                    <a:pt x="336" y="533"/>
                    <a:pt x="336" y="533"/>
                    <a:pt x="336" y="533"/>
                  </a:cubicBezTo>
                  <a:cubicBezTo>
                    <a:pt x="335" y="532"/>
                    <a:pt x="335" y="532"/>
                    <a:pt x="335" y="532"/>
                  </a:cubicBezTo>
                  <a:cubicBezTo>
                    <a:pt x="335" y="533"/>
                    <a:pt x="334" y="533"/>
                    <a:pt x="334" y="533"/>
                  </a:cubicBezTo>
                  <a:cubicBezTo>
                    <a:pt x="334" y="533"/>
                    <a:pt x="334" y="533"/>
                    <a:pt x="333" y="534"/>
                  </a:cubicBezTo>
                  <a:cubicBezTo>
                    <a:pt x="333" y="534"/>
                    <a:pt x="333" y="534"/>
                    <a:pt x="333" y="534"/>
                  </a:cubicBezTo>
                  <a:cubicBezTo>
                    <a:pt x="332" y="534"/>
                    <a:pt x="332" y="534"/>
                    <a:pt x="332" y="535"/>
                  </a:cubicBezTo>
                  <a:cubicBezTo>
                    <a:pt x="332" y="535"/>
                    <a:pt x="332" y="535"/>
                    <a:pt x="332" y="536"/>
                  </a:cubicBezTo>
                  <a:cubicBezTo>
                    <a:pt x="332" y="536"/>
                    <a:pt x="331" y="537"/>
                    <a:pt x="332" y="538"/>
                  </a:cubicBezTo>
                  <a:cubicBezTo>
                    <a:pt x="332" y="539"/>
                    <a:pt x="332" y="539"/>
                    <a:pt x="332" y="539"/>
                  </a:cubicBezTo>
                  <a:cubicBezTo>
                    <a:pt x="333" y="539"/>
                    <a:pt x="333" y="539"/>
                    <a:pt x="333" y="539"/>
                  </a:cubicBezTo>
                  <a:cubicBezTo>
                    <a:pt x="333" y="539"/>
                    <a:pt x="333" y="540"/>
                    <a:pt x="333" y="540"/>
                  </a:cubicBezTo>
                  <a:cubicBezTo>
                    <a:pt x="333" y="540"/>
                    <a:pt x="334" y="540"/>
                    <a:pt x="334" y="540"/>
                  </a:cubicBezTo>
                  <a:cubicBezTo>
                    <a:pt x="334" y="540"/>
                    <a:pt x="334" y="541"/>
                    <a:pt x="335" y="541"/>
                  </a:cubicBezTo>
                  <a:cubicBezTo>
                    <a:pt x="335" y="540"/>
                    <a:pt x="335" y="540"/>
                    <a:pt x="335" y="540"/>
                  </a:cubicBezTo>
                  <a:cubicBezTo>
                    <a:pt x="335" y="540"/>
                    <a:pt x="335" y="540"/>
                    <a:pt x="335" y="540"/>
                  </a:cubicBezTo>
                  <a:cubicBezTo>
                    <a:pt x="335" y="539"/>
                    <a:pt x="335" y="539"/>
                    <a:pt x="335" y="538"/>
                  </a:cubicBezTo>
                  <a:cubicBezTo>
                    <a:pt x="335" y="538"/>
                    <a:pt x="335" y="538"/>
                    <a:pt x="335" y="538"/>
                  </a:cubicBezTo>
                  <a:cubicBezTo>
                    <a:pt x="335" y="538"/>
                    <a:pt x="335" y="538"/>
                    <a:pt x="335" y="538"/>
                  </a:cubicBezTo>
                  <a:cubicBezTo>
                    <a:pt x="335" y="538"/>
                    <a:pt x="335" y="538"/>
                    <a:pt x="335" y="538"/>
                  </a:cubicBezTo>
                  <a:cubicBezTo>
                    <a:pt x="335" y="537"/>
                    <a:pt x="335" y="537"/>
                    <a:pt x="335" y="536"/>
                  </a:cubicBezTo>
                  <a:cubicBezTo>
                    <a:pt x="335" y="536"/>
                    <a:pt x="335" y="536"/>
                    <a:pt x="336" y="535"/>
                  </a:cubicBezTo>
                  <a:cubicBezTo>
                    <a:pt x="336" y="535"/>
                    <a:pt x="336" y="535"/>
                    <a:pt x="337" y="535"/>
                  </a:cubicBezTo>
                  <a:cubicBezTo>
                    <a:pt x="337" y="535"/>
                    <a:pt x="338" y="535"/>
                    <a:pt x="338" y="534"/>
                  </a:cubicBezTo>
                  <a:close/>
                  <a:moveTo>
                    <a:pt x="371" y="437"/>
                  </a:moveTo>
                  <a:cubicBezTo>
                    <a:pt x="371" y="438"/>
                    <a:pt x="371" y="438"/>
                    <a:pt x="371" y="439"/>
                  </a:cubicBezTo>
                  <a:cubicBezTo>
                    <a:pt x="371" y="439"/>
                    <a:pt x="371" y="441"/>
                    <a:pt x="372" y="440"/>
                  </a:cubicBezTo>
                  <a:cubicBezTo>
                    <a:pt x="372" y="440"/>
                    <a:pt x="372" y="440"/>
                    <a:pt x="372" y="440"/>
                  </a:cubicBezTo>
                  <a:cubicBezTo>
                    <a:pt x="372" y="439"/>
                    <a:pt x="371" y="439"/>
                    <a:pt x="372" y="438"/>
                  </a:cubicBezTo>
                  <a:cubicBezTo>
                    <a:pt x="372" y="437"/>
                    <a:pt x="373" y="436"/>
                    <a:pt x="373" y="435"/>
                  </a:cubicBezTo>
                  <a:cubicBezTo>
                    <a:pt x="374" y="435"/>
                    <a:pt x="374" y="434"/>
                    <a:pt x="374" y="433"/>
                  </a:cubicBezTo>
                  <a:cubicBezTo>
                    <a:pt x="375" y="432"/>
                    <a:pt x="373" y="432"/>
                    <a:pt x="373" y="431"/>
                  </a:cubicBezTo>
                  <a:cubicBezTo>
                    <a:pt x="373" y="431"/>
                    <a:pt x="374" y="429"/>
                    <a:pt x="373" y="429"/>
                  </a:cubicBezTo>
                  <a:cubicBezTo>
                    <a:pt x="373" y="430"/>
                    <a:pt x="372" y="430"/>
                    <a:pt x="372" y="430"/>
                  </a:cubicBezTo>
                  <a:cubicBezTo>
                    <a:pt x="372" y="431"/>
                    <a:pt x="373" y="431"/>
                    <a:pt x="373" y="431"/>
                  </a:cubicBezTo>
                  <a:cubicBezTo>
                    <a:pt x="373" y="432"/>
                    <a:pt x="373" y="432"/>
                    <a:pt x="373" y="433"/>
                  </a:cubicBezTo>
                  <a:cubicBezTo>
                    <a:pt x="372" y="433"/>
                    <a:pt x="372" y="433"/>
                    <a:pt x="372" y="434"/>
                  </a:cubicBezTo>
                  <a:cubicBezTo>
                    <a:pt x="371" y="434"/>
                    <a:pt x="371" y="434"/>
                    <a:pt x="371" y="434"/>
                  </a:cubicBezTo>
                  <a:cubicBezTo>
                    <a:pt x="371" y="434"/>
                    <a:pt x="371" y="434"/>
                    <a:pt x="371" y="435"/>
                  </a:cubicBezTo>
                  <a:cubicBezTo>
                    <a:pt x="371" y="435"/>
                    <a:pt x="371" y="436"/>
                    <a:pt x="371" y="436"/>
                  </a:cubicBezTo>
                  <a:cubicBezTo>
                    <a:pt x="371" y="437"/>
                    <a:pt x="371" y="437"/>
                    <a:pt x="371" y="437"/>
                  </a:cubicBezTo>
                  <a:close/>
                  <a:moveTo>
                    <a:pt x="375" y="452"/>
                  </a:moveTo>
                  <a:cubicBezTo>
                    <a:pt x="374" y="452"/>
                    <a:pt x="374" y="453"/>
                    <a:pt x="374" y="453"/>
                  </a:cubicBezTo>
                  <a:cubicBezTo>
                    <a:pt x="374" y="454"/>
                    <a:pt x="374" y="454"/>
                    <a:pt x="375" y="454"/>
                  </a:cubicBezTo>
                  <a:cubicBezTo>
                    <a:pt x="375" y="455"/>
                    <a:pt x="375" y="455"/>
                    <a:pt x="375" y="455"/>
                  </a:cubicBezTo>
                  <a:cubicBezTo>
                    <a:pt x="375" y="455"/>
                    <a:pt x="375" y="455"/>
                    <a:pt x="375" y="455"/>
                  </a:cubicBezTo>
                  <a:cubicBezTo>
                    <a:pt x="375" y="455"/>
                    <a:pt x="375" y="455"/>
                    <a:pt x="375" y="455"/>
                  </a:cubicBezTo>
                  <a:cubicBezTo>
                    <a:pt x="375" y="455"/>
                    <a:pt x="375" y="455"/>
                    <a:pt x="375" y="455"/>
                  </a:cubicBezTo>
                  <a:cubicBezTo>
                    <a:pt x="375" y="455"/>
                    <a:pt x="375" y="454"/>
                    <a:pt x="375" y="453"/>
                  </a:cubicBezTo>
                  <a:cubicBezTo>
                    <a:pt x="376" y="453"/>
                    <a:pt x="376" y="452"/>
                    <a:pt x="375" y="452"/>
                  </a:cubicBezTo>
                  <a:close/>
                  <a:moveTo>
                    <a:pt x="272" y="290"/>
                  </a:moveTo>
                  <a:cubicBezTo>
                    <a:pt x="273" y="290"/>
                    <a:pt x="273" y="290"/>
                    <a:pt x="272" y="289"/>
                  </a:cubicBezTo>
                  <a:cubicBezTo>
                    <a:pt x="272" y="289"/>
                    <a:pt x="271" y="289"/>
                    <a:pt x="271" y="289"/>
                  </a:cubicBezTo>
                  <a:cubicBezTo>
                    <a:pt x="271" y="289"/>
                    <a:pt x="271" y="290"/>
                    <a:pt x="271" y="290"/>
                  </a:cubicBezTo>
                  <a:cubicBezTo>
                    <a:pt x="271" y="290"/>
                    <a:pt x="270" y="290"/>
                    <a:pt x="270" y="290"/>
                  </a:cubicBezTo>
                  <a:cubicBezTo>
                    <a:pt x="270" y="291"/>
                    <a:pt x="271" y="291"/>
                    <a:pt x="271" y="291"/>
                  </a:cubicBezTo>
                  <a:cubicBezTo>
                    <a:pt x="271" y="291"/>
                    <a:pt x="270" y="291"/>
                    <a:pt x="271" y="292"/>
                  </a:cubicBezTo>
                  <a:cubicBezTo>
                    <a:pt x="271" y="292"/>
                    <a:pt x="271" y="292"/>
                    <a:pt x="271" y="292"/>
                  </a:cubicBezTo>
                  <a:cubicBezTo>
                    <a:pt x="272" y="291"/>
                    <a:pt x="272" y="292"/>
                    <a:pt x="272" y="291"/>
                  </a:cubicBezTo>
                  <a:cubicBezTo>
                    <a:pt x="272" y="291"/>
                    <a:pt x="272" y="291"/>
                    <a:pt x="272" y="290"/>
                  </a:cubicBezTo>
                  <a:cubicBezTo>
                    <a:pt x="272" y="290"/>
                    <a:pt x="272" y="290"/>
                    <a:pt x="272" y="290"/>
                  </a:cubicBezTo>
                  <a:cubicBezTo>
                    <a:pt x="272" y="290"/>
                    <a:pt x="272" y="290"/>
                    <a:pt x="272" y="290"/>
                  </a:cubicBezTo>
                  <a:close/>
                  <a:moveTo>
                    <a:pt x="349" y="406"/>
                  </a:moveTo>
                  <a:cubicBezTo>
                    <a:pt x="349" y="406"/>
                    <a:pt x="349" y="406"/>
                    <a:pt x="349" y="406"/>
                  </a:cubicBezTo>
                  <a:cubicBezTo>
                    <a:pt x="349" y="405"/>
                    <a:pt x="349" y="406"/>
                    <a:pt x="348" y="405"/>
                  </a:cubicBezTo>
                  <a:cubicBezTo>
                    <a:pt x="348" y="405"/>
                    <a:pt x="348" y="404"/>
                    <a:pt x="347" y="405"/>
                  </a:cubicBezTo>
                  <a:cubicBezTo>
                    <a:pt x="347" y="405"/>
                    <a:pt x="348" y="406"/>
                    <a:pt x="348" y="406"/>
                  </a:cubicBezTo>
                  <a:cubicBezTo>
                    <a:pt x="348" y="406"/>
                    <a:pt x="348" y="407"/>
                    <a:pt x="349" y="408"/>
                  </a:cubicBezTo>
                  <a:cubicBezTo>
                    <a:pt x="349" y="408"/>
                    <a:pt x="349" y="408"/>
                    <a:pt x="349" y="408"/>
                  </a:cubicBezTo>
                  <a:cubicBezTo>
                    <a:pt x="350" y="408"/>
                    <a:pt x="350" y="409"/>
                    <a:pt x="350" y="409"/>
                  </a:cubicBezTo>
                  <a:cubicBezTo>
                    <a:pt x="351" y="409"/>
                    <a:pt x="350" y="407"/>
                    <a:pt x="350" y="407"/>
                  </a:cubicBezTo>
                  <a:cubicBezTo>
                    <a:pt x="350" y="407"/>
                    <a:pt x="350" y="407"/>
                    <a:pt x="350" y="407"/>
                  </a:cubicBezTo>
                  <a:cubicBezTo>
                    <a:pt x="350" y="407"/>
                    <a:pt x="350" y="407"/>
                    <a:pt x="350" y="407"/>
                  </a:cubicBezTo>
                  <a:cubicBezTo>
                    <a:pt x="350" y="406"/>
                    <a:pt x="350" y="406"/>
                    <a:pt x="349" y="406"/>
                  </a:cubicBezTo>
                  <a:close/>
                  <a:moveTo>
                    <a:pt x="356" y="421"/>
                  </a:moveTo>
                  <a:cubicBezTo>
                    <a:pt x="356" y="420"/>
                    <a:pt x="356" y="420"/>
                    <a:pt x="355" y="419"/>
                  </a:cubicBezTo>
                  <a:cubicBezTo>
                    <a:pt x="355" y="419"/>
                    <a:pt x="355" y="419"/>
                    <a:pt x="355" y="418"/>
                  </a:cubicBezTo>
                  <a:cubicBezTo>
                    <a:pt x="355" y="418"/>
                    <a:pt x="355" y="418"/>
                    <a:pt x="355" y="418"/>
                  </a:cubicBezTo>
                  <a:cubicBezTo>
                    <a:pt x="354" y="417"/>
                    <a:pt x="354" y="417"/>
                    <a:pt x="354" y="417"/>
                  </a:cubicBezTo>
                  <a:cubicBezTo>
                    <a:pt x="354" y="417"/>
                    <a:pt x="354" y="417"/>
                    <a:pt x="353" y="417"/>
                  </a:cubicBezTo>
                  <a:cubicBezTo>
                    <a:pt x="353" y="417"/>
                    <a:pt x="353" y="417"/>
                    <a:pt x="353" y="417"/>
                  </a:cubicBezTo>
                  <a:cubicBezTo>
                    <a:pt x="352" y="417"/>
                    <a:pt x="352" y="417"/>
                    <a:pt x="353" y="418"/>
                  </a:cubicBezTo>
                  <a:cubicBezTo>
                    <a:pt x="353" y="418"/>
                    <a:pt x="353" y="418"/>
                    <a:pt x="353" y="419"/>
                  </a:cubicBezTo>
                  <a:cubicBezTo>
                    <a:pt x="353" y="419"/>
                    <a:pt x="354" y="419"/>
                    <a:pt x="354" y="419"/>
                  </a:cubicBezTo>
                  <a:cubicBezTo>
                    <a:pt x="354" y="419"/>
                    <a:pt x="354" y="419"/>
                    <a:pt x="354" y="420"/>
                  </a:cubicBezTo>
                  <a:cubicBezTo>
                    <a:pt x="355" y="420"/>
                    <a:pt x="355" y="420"/>
                    <a:pt x="355" y="420"/>
                  </a:cubicBezTo>
                  <a:cubicBezTo>
                    <a:pt x="355" y="420"/>
                    <a:pt x="355" y="420"/>
                    <a:pt x="356" y="421"/>
                  </a:cubicBezTo>
                  <a:cubicBezTo>
                    <a:pt x="356" y="421"/>
                    <a:pt x="356" y="421"/>
                    <a:pt x="356" y="421"/>
                  </a:cubicBezTo>
                  <a:cubicBezTo>
                    <a:pt x="356" y="421"/>
                    <a:pt x="356" y="421"/>
                    <a:pt x="356" y="421"/>
                  </a:cubicBezTo>
                  <a:cubicBezTo>
                    <a:pt x="356" y="421"/>
                    <a:pt x="356" y="421"/>
                    <a:pt x="356" y="421"/>
                  </a:cubicBezTo>
                  <a:cubicBezTo>
                    <a:pt x="356" y="421"/>
                    <a:pt x="356" y="421"/>
                    <a:pt x="356" y="421"/>
                  </a:cubicBezTo>
                  <a:close/>
                  <a:moveTo>
                    <a:pt x="271" y="288"/>
                  </a:moveTo>
                  <a:cubicBezTo>
                    <a:pt x="271" y="287"/>
                    <a:pt x="271" y="288"/>
                    <a:pt x="271" y="288"/>
                  </a:cubicBezTo>
                  <a:cubicBezTo>
                    <a:pt x="271" y="288"/>
                    <a:pt x="271" y="288"/>
                    <a:pt x="271" y="288"/>
                  </a:cubicBezTo>
                  <a:cubicBezTo>
                    <a:pt x="271" y="289"/>
                    <a:pt x="272" y="288"/>
                    <a:pt x="271" y="288"/>
                  </a:cubicBezTo>
                  <a:close/>
                  <a:moveTo>
                    <a:pt x="247" y="354"/>
                  </a:moveTo>
                  <a:cubicBezTo>
                    <a:pt x="247" y="354"/>
                    <a:pt x="247" y="354"/>
                    <a:pt x="247" y="353"/>
                  </a:cubicBezTo>
                  <a:cubicBezTo>
                    <a:pt x="247" y="353"/>
                    <a:pt x="246" y="353"/>
                    <a:pt x="246" y="353"/>
                  </a:cubicBezTo>
                  <a:cubicBezTo>
                    <a:pt x="246" y="353"/>
                    <a:pt x="246" y="353"/>
                    <a:pt x="246" y="354"/>
                  </a:cubicBezTo>
                  <a:cubicBezTo>
                    <a:pt x="245" y="354"/>
                    <a:pt x="245" y="354"/>
                    <a:pt x="245" y="354"/>
                  </a:cubicBezTo>
                  <a:cubicBezTo>
                    <a:pt x="246" y="354"/>
                    <a:pt x="246" y="355"/>
                    <a:pt x="246" y="355"/>
                  </a:cubicBezTo>
                  <a:cubicBezTo>
                    <a:pt x="246" y="355"/>
                    <a:pt x="247" y="355"/>
                    <a:pt x="247" y="355"/>
                  </a:cubicBezTo>
                  <a:cubicBezTo>
                    <a:pt x="247" y="354"/>
                    <a:pt x="248" y="354"/>
                    <a:pt x="248" y="354"/>
                  </a:cubicBezTo>
                  <a:cubicBezTo>
                    <a:pt x="248" y="354"/>
                    <a:pt x="247" y="354"/>
                    <a:pt x="247" y="354"/>
                  </a:cubicBezTo>
                  <a:close/>
                  <a:moveTo>
                    <a:pt x="243" y="351"/>
                  </a:moveTo>
                  <a:cubicBezTo>
                    <a:pt x="243" y="350"/>
                    <a:pt x="243" y="351"/>
                    <a:pt x="244" y="351"/>
                  </a:cubicBezTo>
                  <a:cubicBezTo>
                    <a:pt x="244" y="351"/>
                    <a:pt x="245" y="350"/>
                    <a:pt x="245" y="350"/>
                  </a:cubicBezTo>
                  <a:cubicBezTo>
                    <a:pt x="245" y="350"/>
                    <a:pt x="246" y="351"/>
                    <a:pt x="246" y="350"/>
                  </a:cubicBezTo>
                  <a:cubicBezTo>
                    <a:pt x="246" y="350"/>
                    <a:pt x="246" y="350"/>
                    <a:pt x="246" y="350"/>
                  </a:cubicBezTo>
                  <a:cubicBezTo>
                    <a:pt x="246" y="350"/>
                    <a:pt x="246" y="350"/>
                    <a:pt x="246" y="349"/>
                  </a:cubicBezTo>
                  <a:cubicBezTo>
                    <a:pt x="246" y="349"/>
                    <a:pt x="246" y="349"/>
                    <a:pt x="246" y="349"/>
                  </a:cubicBezTo>
                  <a:cubicBezTo>
                    <a:pt x="246" y="349"/>
                    <a:pt x="246" y="349"/>
                    <a:pt x="246" y="349"/>
                  </a:cubicBezTo>
                  <a:cubicBezTo>
                    <a:pt x="246" y="349"/>
                    <a:pt x="246" y="348"/>
                    <a:pt x="246" y="348"/>
                  </a:cubicBezTo>
                  <a:cubicBezTo>
                    <a:pt x="247" y="348"/>
                    <a:pt x="247" y="348"/>
                    <a:pt x="247" y="349"/>
                  </a:cubicBezTo>
                  <a:cubicBezTo>
                    <a:pt x="247" y="349"/>
                    <a:pt x="248" y="349"/>
                    <a:pt x="248" y="348"/>
                  </a:cubicBezTo>
                  <a:cubicBezTo>
                    <a:pt x="249" y="348"/>
                    <a:pt x="248" y="348"/>
                    <a:pt x="248" y="348"/>
                  </a:cubicBezTo>
                  <a:cubicBezTo>
                    <a:pt x="248" y="348"/>
                    <a:pt x="247" y="347"/>
                    <a:pt x="247" y="347"/>
                  </a:cubicBezTo>
                  <a:cubicBezTo>
                    <a:pt x="246" y="347"/>
                    <a:pt x="246" y="348"/>
                    <a:pt x="246" y="348"/>
                  </a:cubicBezTo>
                  <a:cubicBezTo>
                    <a:pt x="246" y="348"/>
                    <a:pt x="246" y="348"/>
                    <a:pt x="246" y="348"/>
                  </a:cubicBezTo>
                  <a:cubicBezTo>
                    <a:pt x="245" y="348"/>
                    <a:pt x="245" y="348"/>
                    <a:pt x="244" y="348"/>
                  </a:cubicBezTo>
                  <a:cubicBezTo>
                    <a:pt x="244" y="348"/>
                    <a:pt x="243" y="348"/>
                    <a:pt x="243" y="349"/>
                  </a:cubicBezTo>
                  <a:cubicBezTo>
                    <a:pt x="243" y="349"/>
                    <a:pt x="243" y="349"/>
                    <a:pt x="243" y="350"/>
                  </a:cubicBezTo>
                  <a:cubicBezTo>
                    <a:pt x="243" y="350"/>
                    <a:pt x="243" y="350"/>
                    <a:pt x="243" y="350"/>
                  </a:cubicBezTo>
                  <a:cubicBezTo>
                    <a:pt x="243" y="350"/>
                    <a:pt x="243" y="350"/>
                    <a:pt x="243" y="351"/>
                  </a:cubicBezTo>
                  <a:cubicBezTo>
                    <a:pt x="243" y="351"/>
                    <a:pt x="243" y="351"/>
                    <a:pt x="243" y="351"/>
                  </a:cubicBezTo>
                  <a:cubicBezTo>
                    <a:pt x="243" y="351"/>
                    <a:pt x="243" y="351"/>
                    <a:pt x="243" y="351"/>
                  </a:cubicBezTo>
                  <a:cubicBezTo>
                    <a:pt x="243" y="351"/>
                    <a:pt x="243" y="351"/>
                    <a:pt x="243" y="351"/>
                  </a:cubicBezTo>
                  <a:cubicBezTo>
                    <a:pt x="243" y="351"/>
                    <a:pt x="242" y="351"/>
                    <a:pt x="243" y="351"/>
                  </a:cubicBezTo>
                  <a:cubicBezTo>
                    <a:pt x="243" y="351"/>
                    <a:pt x="243" y="351"/>
                    <a:pt x="243" y="351"/>
                  </a:cubicBezTo>
                  <a:close/>
                  <a:moveTo>
                    <a:pt x="232" y="538"/>
                  </a:moveTo>
                  <a:cubicBezTo>
                    <a:pt x="231" y="538"/>
                    <a:pt x="232" y="538"/>
                    <a:pt x="231" y="539"/>
                  </a:cubicBezTo>
                  <a:cubicBezTo>
                    <a:pt x="231" y="539"/>
                    <a:pt x="231" y="539"/>
                    <a:pt x="230" y="539"/>
                  </a:cubicBezTo>
                  <a:cubicBezTo>
                    <a:pt x="230" y="538"/>
                    <a:pt x="229" y="539"/>
                    <a:pt x="228" y="538"/>
                  </a:cubicBezTo>
                  <a:cubicBezTo>
                    <a:pt x="229" y="538"/>
                    <a:pt x="228" y="537"/>
                    <a:pt x="229" y="536"/>
                  </a:cubicBezTo>
                  <a:cubicBezTo>
                    <a:pt x="228" y="536"/>
                    <a:pt x="228" y="537"/>
                    <a:pt x="227" y="537"/>
                  </a:cubicBezTo>
                  <a:cubicBezTo>
                    <a:pt x="227" y="537"/>
                    <a:pt x="226" y="537"/>
                    <a:pt x="226" y="537"/>
                  </a:cubicBezTo>
                  <a:cubicBezTo>
                    <a:pt x="225" y="537"/>
                    <a:pt x="225" y="537"/>
                    <a:pt x="224" y="537"/>
                  </a:cubicBezTo>
                  <a:cubicBezTo>
                    <a:pt x="224" y="538"/>
                    <a:pt x="224" y="538"/>
                    <a:pt x="223" y="538"/>
                  </a:cubicBezTo>
                  <a:cubicBezTo>
                    <a:pt x="223" y="538"/>
                    <a:pt x="222" y="538"/>
                    <a:pt x="222" y="538"/>
                  </a:cubicBezTo>
                  <a:cubicBezTo>
                    <a:pt x="222" y="538"/>
                    <a:pt x="222" y="538"/>
                    <a:pt x="221" y="538"/>
                  </a:cubicBezTo>
                  <a:cubicBezTo>
                    <a:pt x="221" y="538"/>
                    <a:pt x="220" y="538"/>
                    <a:pt x="220" y="538"/>
                  </a:cubicBezTo>
                  <a:cubicBezTo>
                    <a:pt x="219" y="539"/>
                    <a:pt x="219" y="540"/>
                    <a:pt x="220" y="541"/>
                  </a:cubicBezTo>
                  <a:cubicBezTo>
                    <a:pt x="220" y="541"/>
                    <a:pt x="221" y="542"/>
                    <a:pt x="221" y="542"/>
                  </a:cubicBezTo>
                  <a:cubicBezTo>
                    <a:pt x="222" y="542"/>
                    <a:pt x="222" y="541"/>
                    <a:pt x="222" y="541"/>
                  </a:cubicBezTo>
                  <a:cubicBezTo>
                    <a:pt x="223" y="541"/>
                    <a:pt x="223" y="541"/>
                    <a:pt x="224" y="541"/>
                  </a:cubicBezTo>
                  <a:cubicBezTo>
                    <a:pt x="225" y="541"/>
                    <a:pt x="225" y="541"/>
                    <a:pt x="226" y="541"/>
                  </a:cubicBezTo>
                  <a:cubicBezTo>
                    <a:pt x="226" y="541"/>
                    <a:pt x="227" y="541"/>
                    <a:pt x="227" y="541"/>
                  </a:cubicBezTo>
                  <a:cubicBezTo>
                    <a:pt x="227" y="542"/>
                    <a:pt x="227" y="542"/>
                    <a:pt x="228" y="542"/>
                  </a:cubicBezTo>
                  <a:cubicBezTo>
                    <a:pt x="228" y="542"/>
                    <a:pt x="228" y="541"/>
                    <a:pt x="228" y="541"/>
                  </a:cubicBezTo>
                  <a:cubicBezTo>
                    <a:pt x="229" y="541"/>
                    <a:pt x="229" y="541"/>
                    <a:pt x="229" y="541"/>
                  </a:cubicBezTo>
                  <a:cubicBezTo>
                    <a:pt x="229" y="540"/>
                    <a:pt x="228" y="540"/>
                    <a:pt x="229" y="540"/>
                  </a:cubicBezTo>
                  <a:cubicBezTo>
                    <a:pt x="229" y="540"/>
                    <a:pt x="229" y="540"/>
                    <a:pt x="230" y="540"/>
                  </a:cubicBezTo>
                  <a:cubicBezTo>
                    <a:pt x="230" y="540"/>
                    <a:pt x="230" y="540"/>
                    <a:pt x="230" y="540"/>
                  </a:cubicBezTo>
                  <a:cubicBezTo>
                    <a:pt x="231" y="539"/>
                    <a:pt x="231" y="540"/>
                    <a:pt x="232" y="540"/>
                  </a:cubicBezTo>
                  <a:cubicBezTo>
                    <a:pt x="232" y="540"/>
                    <a:pt x="232" y="540"/>
                    <a:pt x="232" y="540"/>
                  </a:cubicBezTo>
                  <a:cubicBezTo>
                    <a:pt x="232" y="541"/>
                    <a:pt x="232" y="541"/>
                    <a:pt x="232" y="541"/>
                  </a:cubicBezTo>
                  <a:cubicBezTo>
                    <a:pt x="232" y="540"/>
                    <a:pt x="232" y="540"/>
                    <a:pt x="233" y="540"/>
                  </a:cubicBezTo>
                  <a:cubicBezTo>
                    <a:pt x="233" y="540"/>
                    <a:pt x="233" y="540"/>
                    <a:pt x="233" y="540"/>
                  </a:cubicBezTo>
                  <a:cubicBezTo>
                    <a:pt x="233" y="540"/>
                    <a:pt x="233" y="540"/>
                    <a:pt x="233" y="540"/>
                  </a:cubicBezTo>
                  <a:cubicBezTo>
                    <a:pt x="233" y="540"/>
                    <a:pt x="233" y="540"/>
                    <a:pt x="233" y="540"/>
                  </a:cubicBezTo>
                  <a:cubicBezTo>
                    <a:pt x="233" y="540"/>
                    <a:pt x="233" y="539"/>
                    <a:pt x="233" y="539"/>
                  </a:cubicBezTo>
                  <a:cubicBezTo>
                    <a:pt x="233" y="539"/>
                    <a:pt x="233" y="539"/>
                    <a:pt x="233" y="539"/>
                  </a:cubicBezTo>
                  <a:cubicBezTo>
                    <a:pt x="232" y="538"/>
                    <a:pt x="232" y="538"/>
                    <a:pt x="232" y="538"/>
                  </a:cubicBezTo>
                  <a:close/>
                  <a:moveTo>
                    <a:pt x="161" y="302"/>
                  </a:moveTo>
                  <a:cubicBezTo>
                    <a:pt x="162" y="302"/>
                    <a:pt x="163" y="302"/>
                    <a:pt x="163" y="302"/>
                  </a:cubicBezTo>
                  <a:cubicBezTo>
                    <a:pt x="164" y="303"/>
                    <a:pt x="164" y="302"/>
                    <a:pt x="164" y="302"/>
                  </a:cubicBezTo>
                  <a:cubicBezTo>
                    <a:pt x="164" y="302"/>
                    <a:pt x="163" y="301"/>
                    <a:pt x="163" y="300"/>
                  </a:cubicBezTo>
                  <a:cubicBezTo>
                    <a:pt x="163" y="300"/>
                    <a:pt x="163" y="300"/>
                    <a:pt x="163" y="300"/>
                  </a:cubicBezTo>
                  <a:cubicBezTo>
                    <a:pt x="162" y="299"/>
                    <a:pt x="162" y="299"/>
                    <a:pt x="162" y="299"/>
                  </a:cubicBezTo>
                  <a:cubicBezTo>
                    <a:pt x="162" y="299"/>
                    <a:pt x="162" y="298"/>
                    <a:pt x="162" y="298"/>
                  </a:cubicBezTo>
                  <a:cubicBezTo>
                    <a:pt x="161" y="297"/>
                    <a:pt x="161" y="297"/>
                    <a:pt x="161" y="298"/>
                  </a:cubicBezTo>
                  <a:cubicBezTo>
                    <a:pt x="160" y="298"/>
                    <a:pt x="160" y="298"/>
                    <a:pt x="160" y="299"/>
                  </a:cubicBezTo>
                  <a:cubicBezTo>
                    <a:pt x="160" y="299"/>
                    <a:pt x="160" y="299"/>
                    <a:pt x="160" y="299"/>
                  </a:cubicBezTo>
                  <a:cubicBezTo>
                    <a:pt x="160" y="300"/>
                    <a:pt x="160" y="300"/>
                    <a:pt x="160" y="300"/>
                  </a:cubicBezTo>
                  <a:cubicBezTo>
                    <a:pt x="160" y="300"/>
                    <a:pt x="161" y="301"/>
                    <a:pt x="161" y="301"/>
                  </a:cubicBezTo>
                  <a:cubicBezTo>
                    <a:pt x="161" y="301"/>
                    <a:pt x="161" y="301"/>
                    <a:pt x="161" y="301"/>
                  </a:cubicBezTo>
                  <a:cubicBezTo>
                    <a:pt x="161" y="301"/>
                    <a:pt x="160" y="301"/>
                    <a:pt x="160" y="301"/>
                  </a:cubicBezTo>
                  <a:cubicBezTo>
                    <a:pt x="160" y="301"/>
                    <a:pt x="159" y="301"/>
                    <a:pt x="159" y="301"/>
                  </a:cubicBezTo>
                  <a:cubicBezTo>
                    <a:pt x="159" y="301"/>
                    <a:pt x="158" y="302"/>
                    <a:pt x="158" y="302"/>
                  </a:cubicBezTo>
                  <a:cubicBezTo>
                    <a:pt x="158" y="302"/>
                    <a:pt x="159" y="302"/>
                    <a:pt x="159" y="302"/>
                  </a:cubicBezTo>
                  <a:cubicBezTo>
                    <a:pt x="160" y="302"/>
                    <a:pt x="161" y="302"/>
                    <a:pt x="161" y="302"/>
                  </a:cubicBezTo>
                  <a:close/>
                  <a:moveTo>
                    <a:pt x="215" y="301"/>
                  </a:moveTo>
                  <a:cubicBezTo>
                    <a:pt x="215" y="301"/>
                    <a:pt x="216" y="301"/>
                    <a:pt x="216" y="301"/>
                  </a:cubicBezTo>
                  <a:cubicBezTo>
                    <a:pt x="217" y="300"/>
                    <a:pt x="217" y="300"/>
                    <a:pt x="217" y="299"/>
                  </a:cubicBezTo>
                  <a:cubicBezTo>
                    <a:pt x="217" y="299"/>
                    <a:pt x="218" y="299"/>
                    <a:pt x="218" y="299"/>
                  </a:cubicBezTo>
                  <a:cubicBezTo>
                    <a:pt x="218" y="299"/>
                    <a:pt x="218" y="299"/>
                    <a:pt x="217" y="299"/>
                  </a:cubicBezTo>
                  <a:cubicBezTo>
                    <a:pt x="217" y="299"/>
                    <a:pt x="216" y="300"/>
                    <a:pt x="215" y="301"/>
                  </a:cubicBezTo>
                  <a:cubicBezTo>
                    <a:pt x="215" y="301"/>
                    <a:pt x="215" y="301"/>
                    <a:pt x="215" y="301"/>
                  </a:cubicBezTo>
                  <a:cubicBezTo>
                    <a:pt x="215" y="301"/>
                    <a:pt x="214" y="301"/>
                    <a:pt x="214" y="301"/>
                  </a:cubicBezTo>
                  <a:cubicBezTo>
                    <a:pt x="214" y="302"/>
                    <a:pt x="214" y="302"/>
                    <a:pt x="213" y="303"/>
                  </a:cubicBezTo>
                  <a:cubicBezTo>
                    <a:pt x="214" y="303"/>
                    <a:pt x="214" y="303"/>
                    <a:pt x="214" y="303"/>
                  </a:cubicBezTo>
                  <a:cubicBezTo>
                    <a:pt x="214" y="303"/>
                    <a:pt x="214" y="302"/>
                    <a:pt x="215" y="301"/>
                  </a:cubicBezTo>
                  <a:close/>
                  <a:moveTo>
                    <a:pt x="182" y="297"/>
                  </a:moveTo>
                  <a:cubicBezTo>
                    <a:pt x="183" y="298"/>
                    <a:pt x="183" y="297"/>
                    <a:pt x="183" y="297"/>
                  </a:cubicBezTo>
                  <a:cubicBezTo>
                    <a:pt x="183" y="297"/>
                    <a:pt x="183" y="297"/>
                    <a:pt x="183" y="297"/>
                  </a:cubicBezTo>
                  <a:cubicBezTo>
                    <a:pt x="183" y="297"/>
                    <a:pt x="182" y="297"/>
                    <a:pt x="182" y="296"/>
                  </a:cubicBezTo>
                  <a:cubicBezTo>
                    <a:pt x="182" y="296"/>
                    <a:pt x="183" y="296"/>
                    <a:pt x="183" y="295"/>
                  </a:cubicBezTo>
                  <a:cubicBezTo>
                    <a:pt x="182" y="295"/>
                    <a:pt x="182" y="295"/>
                    <a:pt x="182" y="294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2" y="295"/>
                    <a:pt x="182" y="295"/>
                    <a:pt x="181" y="295"/>
                  </a:cubicBezTo>
                  <a:cubicBezTo>
                    <a:pt x="181" y="295"/>
                    <a:pt x="182" y="296"/>
                    <a:pt x="182" y="296"/>
                  </a:cubicBezTo>
                  <a:cubicBezTo>
                    <a:pt x="182" y="297"/>
                    <a:pt x="182" y="297"/>
                    <a:pt x="182" y="297"/>
                  </a:cubicBezTo>
                  <a:close/>
                  <a:moveTo>
                    <a:pt x="224" y="339"/>
                  </a:moveTo>
                  <a:cubicBezTo>
                    <a:pt x="224" y="339"/>
                    <a:pt x="223" y="339"/>
                    <a:pt x="223" y="339"/>
                  </a:cubicBezTo>
                  <a:cubicBezTo>
                    <a:pt x="223" y="339"/>
                    <a:pt x="223" y="340"/>
                    <a:pt x="223" y="340"/>
                  </a:cubicBezTo>
                  <a:cubicBezTo>
                    <a:pt x="223" y="340"/>
                    <a:pt x="223" y="340"/>
                    <a:pt x="223" y="340"/>
                  </a:cubicBezTo>
                  <a:cubicBezTo>
                    <a:pt x="222" y="340"/>
                    <a:pt x="223" y="340"/>
                    <a:pt x="223" y="341"/>
                  </a:cubicBezTo>
                  <a:cubicBezTo>
                    <a:pt x="223" y="341"/>
                    <a:pt x="223" y="341"/>
                    <a:pt x="223" y="342"/>
                  </a:cubicBezTo>
                  <a:cubicBezTo>
                    <a:pt x="224" y="342"/>
                    <a:pt x="224" y="341"/>
                    <a:pt x="224" y="341"/>
                  </a:cubicBezTo>
                  <a:cubicBezTo>
                    <a:pt x="224" y="341"/>
                    <a:pt x="224" y="341"/>
                    <a:pt x="224" y="340"/>
                  </a:cubicBezTo>
                  <a:cubicBezTo>
                    <a:pt x="224" y="340"/>
                    <a:pt x="224" y="340"/>
                    <a:pt x="224" y="340"/>
                  </a:cubicBezTo>
                  <a:cubicBezTo>
                    <a:pt x="224" y="340"/>
                    <a:pt x="224" y="340"/>
                    <a:pt x="224" y="339"/>
                  </a:cubicBezTo>
                  <a:close/>
                  <a:moveTo>
                    <a:pt x="218" y="298"/>
                  </a:moveTo>
                  <a:cubicBezTo>
                    <a:pt x="218" y="298"/>
                    <a:pt x="218" y="299"/>
                    <a:pt x="218" y="299"/>
                  </a:cubicBezTo>
                  <a:cubicBezTo>
                    <a:pt x="218" y="299"/>
                    <a:pt x="218" y="299"/>
                    <a:pt x="218" y="299"/>
                  </a:cubicBezTo>
                  <a:cubicBezTo>
                    <a:pt x="218" y="299"/>
                    <a:pt x="218" y="299"/>
                    <a:pt x="218" y="299"/>
                  </a:cubicBezTo>
                  <a:cubicBezTo>
                    <a:pt x="218" y="299"/>
                    <a:pt x="218" y="298"/>
                    <a:pt x="218" y="298"/>
                  </a:cubicBezTo>
                  <a:close/>
                  <a:moveTo>
                    <a:pt x="163" y="299"/>
                  </a:moveTo>
                  <a:cubicBezTo>
                    <a:pt x="163" y="300"/>
                    <a:pt x="163" y="300"/>
                    <a:pt x="163" y="300"/>
                  </a:cubicBezTo>
                  <a:cubicBezTo>
                    <a:pt x="163" y="301"/>
                    <a:pt x="163" y="301"/>
                    <a:pt x="164" y="301"/>
                  </a:cubicBezTo>
                  <a:cubicBezTo>
                    <a:pt x="164" y="301"/>
                    <a:pt x="165" y="302"/>
                    <a:pt x="165" y="302"/>
                  </a:cubicBezTo>
                  <a:cubicBezTo>
                    <a:pt x="166" y="302"/>
                    <a:pt x="166" y="302"/>
                    <a:pt x="167" y="303"/>
                  </a:cubicBezTo>
                  <a:cubicBezTo>
                    <a:pt x="167" y="303"/>
                    <a:pt x="167" y="303"/>
                    <a:pt x="168" y="303"/>
                  </a:cubicBezTo>
                  <a:cubicBezTo>
                    <a:pt x="168" y="303"/>
                    <a:pt x="168" y="302"/>
                    <a:pt x="169" y="302"/>
                  </a:cubicBezTo>
                  <a:cubicBezTo>
                    <a:pt x="169" y="302"/>
                    <a:pt x="169" y="302"/>
                    <a:pt x="170" y="301"/>
                  </a:cubicBezTo>
                  <a:cubicBezTo>
                    <a:pt x="170" y="301"/>
                    <a:pt x="171" y="301"/>
                    <a:pt x="171" y="301"/>
                  </a:cubicBezTo>
                  <a:cubicBezTo>
                    <a:pt x="171" y="300"/>
                    <a:pt x="171" y="300"/>
                    <a:pt x="171" y="300"/>
                  </a:cubicBezTo>
                  <a:cubicBezTo>
                    <a:pt x="172" y="300"/>
                    <a:pt x="172" y="300"/>
                    <a:pt x="172" y="299"/>
                  </a:cubicBezTo>
                  <a:cubicBezTo>
                    <a:pt x="172" y="299"/>
                    <a:pt x="172" y="299"/>
                    <a:pt x="172" y="299"/>
                  </a:cubicBezTo>
                  <a:cubicBezTo>
                    <a:pt x="173" y="299"/>
                    <a:pt x="173" y="299"/>
                    <a:pt x="173" y="298"/>
                  </a:cubicBezTo>
                  <a:cubicBezTo>
                    <a:pt x="173" y="298"/>
                    <a:pt x="173" y="298"/>
                    <a:pt x="172" y="297"/>
                  </a:cubicBezTo>
                  <a:cubicBezTo>
                    <a:pt x="172" y="297"/>
                    <a:pt x="172" y="297"/>
                    <a:pt x="172" y="297"/>
                  </a:cubicBezTo>
                  <a:cubicBezTo>
                    <a:pt x="171" y="297"/>
                    <a:pt x="171" y="297"/>
                    <a:pt x="171" y="297"/>
                  </a:cubicBezTo>
                  <a:cubicBezTo>
                    <a:pt x="171" y="297"/>
                    <a:pt x="170" y="296"/>
                    <a:pt x="169" y="297"/>
                  </a:cubicBezTo>
                  <a:cubicBezTo>
                    <a:pt x="169" y="297"/>
                    <a:pt x="170" y="297"/>
                    <a:pt x="170" y="298"/>
                  </a:cubicBezTo>
                  <a:cubicBezTo>
                    <a:pt x="170" y="298"/>
                    <a:pt x="170" y="298"/>
                    <a:pt x="170" y="298"/>
                  </a:cubicBezTo>
                  <a:cubicBezTo>
                    <a:pt x="169" y="298"/>
                    <a:pt x="169" y="297"/>
                    <a:pt x="169" y="297"/>
                  </a:cubicBezTo>
                  <a:cubicBezTo>
                    <a:pt x="168" y="297"/>
                    <a:pt x="168" y="298"/>
                    <a:pt x="168" y="298"/>
                  </a:cubicBezTo>
                  <a:cubicBezTo>
                    <a:pt x="167" y="298"/>
                    <a:pt x="167" y="297"/>
                    <a:pt x="167" y="297"/>
                  </a:cubicBezTo>
                  <a:cubicBezTo>
                    <a:pt x="166" y="297"/>
                    <a:pt x="166" y="297"/>
                    <a:pt x="166" y="297"/>
                  </a:cubicBezTo>
                  <a:cubicBezTo>
                    <a:pt x="166" y="298"/>
                    <a:pt x="165" y="297"/>
                    <a:pt x="165" y="297"/>
                  </a:cubicBezTo>
                  <a:cubicBezTo>
                    <a:pt x="164" y="298"/>
                    <a:pt x="165" y="298"/>
                    <a:pt x="166" y="299"/>
                  </a:cubicBezTo>
                  <a:cubicBezTo>
                    <a:pt x="166" y="299"/>
                    <a:pt x="166" y="299"/>
                    <a:pt x="166" y="299"/>
                  </a:cubicBezTo>
                  <a:cubicBezTo>
                    <a:pt x="165" y="299"/>
                    <a:pt x="165" y="298"/>
                    <a:pt x="165" y="298"/>
                  </a:cubicBezTo>
                  <a:cubicBezTo>
                    <a:pt x="164" y="298"/>
                    <a:pt x="164" y="298"/>
                    <a:pt x="164" y="298"/>
                  </a:cubicBezTo>
                  <a:cubicBezTo>
                    <a:pt x="163" y="297"/>
                    <a:pt x="164" y="297"/>
                    <a:pt x="164" y="297"/>
                  </a:cubicBezTo>
                  <a:cubicBezTo>
                    <a:pt x="163" y="297"/>
                    <a:pt x="163" y="296"/>
                    <a:pt x="163" y="296"/>
                  </a:cubicBezTo>
                  <a:cubicBezTo>
                    <a:pt x="162" y="296"/>
                    <a:pt x="162" y="296"/>
                    <a:pt x="162" y="297"/>
                  </a:cubicBezTo>
                  <a:cubicBezTo>
                    <a:pt x="162" y="297"/>
                    <a:pt x="162" y="298"/>
                    <a:pt x="163" y="299"/>
                  </a:cubicBezTo>
                  <a:cubicBezTo>
                    <a:pt x="163" y="299"/>
                    <a:pt x="163" y="299"/>
                    <a:pt x="163" y="299"/>
                  </a:cubicBezTo>
                  <a:close/>
                  <a:moveTo>
                    <a:pt x="220" y="339"/>
                  </a:moveTo>
                  <a:cubicBezTo>
                    <a:pt x="219" y="339"/>
                    <a:pt x="219" y="338"/>
                    <a:pt x="219" y="339"/>
                  </a:cubicBezTo>
                  <a:cubicBezTo>
                    <a:pt x="218" y="339"/>
                    <a:pt x="218" y="340"/>
                    <a:pt x="219" y="340"/>
                  </a:cubicBezTo>
                  <a:cubicBezTo>
                    <a:pt x="219" y="340"/>
                    <a:pt x="219" y="340"/>
                    <a:pt x="220" y="339"/>
                  </a:cubicBezTo>
                  <a:cubicBezTo>
                    <a:pt x="220" y="340"/>
                    <a:pt x="220" y="340"/>
                    <a:pt x="220" y="339"/>
                  </a:cubicBezTo>
                  <a:cubicBezTo>
                    <a:pt x="220" y="339"/>
                    <a:pt x="220" y="339"/>
                    <a:pt x="220" y="339"/>
                  </a:cubicBezTo>
                  <a:cubicBezTo>
                    <a:pt x="220" y="339"/>
                    <a:pt x="220" y="339"/>
                    <a:pt x="220" y="339"/>
                  </a:cubicBezTo>
                  <a:cubicBezTo>
                    <a:pt x="220" y="339"/>
                    <a:pt x="220" y="339"/>
                    <a:pt x="220" y="339"/>
                  </a:cubicBezTo>
                  <a:cubicBezTo>
                    <a:pt x="220" y="339"/>
                    <a:pt x="220" y="339"/>
                    <a:pt x="220" y="339"/>
                  </a:cubicBezTo>
                  <a:close/>
                  <a:moveTo>
                    <a:pt x="220" y="297"/>
                  </a:moveTo>
                  <a:cubicBezTo>
                    <a:pt x="220" y="296"/>
                    <a:pt x="221" y="295"/>
                    <a:pt x="221" y="295"/>
                  </a:cubicBezTo>
                  <a:cubicBezTo>
                    <a:pt x="221" y="295"/>
                    <a:pt x="221" y="294"/>
                    <a:pt x="221" y="294"/>
                  </a:cubicBezTo>
                  <a:cubicBezTo>
                    <a:pt x="220" y="294"/>
                    <a:pt x="220" y="295"/>
                    <a:pt x="220" y="295"/>
                  </a:cubicBezTo>
                  <a:cubicBezTo>
                    <a:pt x="220" y="296"/>
                    <a:pt x="220" y="296"/>
                    <a:pt x="219" y="296"/>
                  </a:cubicBezTo>
                  <a:cubicBezTo>
                    <a:pt x="219" y="297"/>
                    <a:pt x="219" y="297"/>
                    <a:pt x="219" y="297"/>
                  </a:cubicBezTo>
                  <a:cubicBezTo>
                    <a:pt x="219" y="298"/>
                    <a:pt x="219" y="298"/>
                    <a:pt x="218" y="298"/>
                  </a:cubicBezTo>
                  <a:cubicBezTo>
                    <a:pt x="219" y="298"/>
                    <a:pt x="219" y="298"/>
                    <a:pt x="219" y="298"/>
                  </a:cubicBezTo>
                  <a:cubicBezTo>
                    <a:pt x="219" y="298"/>
                    <a:pt x="220" y="297"/>
                    <a:pt x="220" y="297"/>
                  </a:cubicBezTo>
                  <a:close/>
                  <a:moveTo>
                    <a:pt x="220" y="341"/>
                  </a:moveTo>
                  <a:cubicBezTo>
                    <a:pt x="220" y="341"/>
                    <a:pt x="220" y="341"/>
                    <a:pt x="220" y="341"/>
                  </a:cubicBezTo>
                  <a:cubicBezTo>
                    <a:pt x="220" y="341"/>
                    <a:pt x="221" y="341"/>
                    <a:pt x="221" y="341"/>
                  </a:cubicBezTo>
                  <a:cubicBezTo>
                    <a:pt x="221" y="341"/>
                    <a:pt x="222" y="340"/>
                    <a:pt x="222" y="340"/>
                  </a:cubicBezTo>
                  <a:cubicBezTo>
                    <a:pt x="222" y="340"/>
                    <a:pt x="222" y="339"/>
                    <a:pt x="222" y="339"/>
                  </a:cubicBezTo>
                  <a:cubicBezTo>
                    <a:pt x="222" y="338"/>
                    <a:pt x="221" y="339"/>
                    <a:pt x="221" y="339"/>
                  </a:cubicBezTo>
                  <a:cubicBezTo>
                    <a:pt x="221" y="339"/>
                    <a:pt x="221" y="340"/>
                    <a:pt x="221" y="340"/>
                  </a:cubicBezTo>
                  <a:cubicBezTo>
                    <a:pt x="221" y="340"/>
                    <a:pt x="220" y="340"/>
                    <a:pt x="220" y="340"/>
                  </a:cubicBezTo>
                  <a:cubicBezTo>
                    <a:pt x="220" y="340"/>
                    <a:pt x="219" y="340"/>
                    <a:pt x="219" y="341"/>
                  </a:cubicBezTo>
                  <a:cubicBezTo>
                    <a:pt x="219" y="341"/>
                    <a:pt x="219" y="341"/>
                    <a:pt x="219" y="341"/>
                  </a:cubicBezTo>
                  <a:cubicBezTo>
                    <a:pt x="220" y="341"/>
                    <a:pt x="220" y="342"/>
                    <a:pt x="220" y="341"/>
                  </a:cubicBezTo>
                  <a:close/>
                  <a:moveTo>
                    <a:pt x="223" y="325"/>
                  </a:moveTo>
                  <a:cubicBezTo>
                    <a:pt x="222" y="325"/>
                    <a:pt x="222" y="325"/>
                    <a:pt x="222" y="325"/>
                  </a:cubicBezTo>
                  <a:cubicBezTo>
                    <a:pt x="222" y="326"/>
                    <a:pt x="222" y="325"/>
                    <a:pt x="222" y="325"/>
                  </a:cubicBezTo>
                  <a:cubicBezTo>
                    <a:pt x="221" y="325"/>
                    <a:pt x="221" y="325"/>
                    <a:pt x="221" y="325"/>
                  </a:cubicBezTo>
                  <a:cubicBezTo>
                    <a:pt x="221" y="325"/>
                    <a:pt x="221" y="325"/>
                    <a:pt x="221" y="325"/>
                  </a:cubicBezTo>
                  <a:cubicBezTo>
                    <a:pt x="221" y="325"/>
                    <a:pt x="221" y="325"/>
                    <a:pt x="221" y="325"/>
                  </a:cubicBezTo>
                  <a:cubicBezTo>
                    <a:pt x="221" y="324"/>
                    <a:pt x="221" y="324"/>
                    <a:pt x="221" y="324"/>
                  </a:cubicBezTo>
                  <a:cubicBezTo>
                    <a:pt x="221" y="324"/>
                    <a:pt x="221" y="324"/>
                    <a:pt x="221" y="324"/>
                  </a:cubicBezTo>
                  <a:cubicBezTo>
                    <a:pt x="221" y="323"/>
                    <a:pt x="221" y="323"/>
                    <a:pt x="221" y="323"/>
                  </a:cubicBezTo>
                  <a:cubicBezTo>
                    <a:pt x="221" y="322"/>
                    <a:pt x="222" y="322"/>
                    <a:pt x="222" y="323"/>
                  </a:cubicBezTo>
                  <a:cubicBezTo>
                    <a:pt x="222" y="323"/>
                    <a:pt x="222" y="322"/>
                    <a:pt x="222" y="322"/>
                  </a:cubicBezTo>
                  <a:cubicBezTo>
                    <a:pt x="222" y="322"/>
                    <a:pt x="223" y="321"/>
                    <a:pt x="222" y="321"/>
                  </a:cubicBezTo>
                  <a:cubicBezTo>
                    <a:pt x="222" y="320"/>
                    <a:pt x="222" y="322"/>
                    <a:pt x="221" y="322"/>
                  </a:cubicBezTo>
                  <a:cubicBezTo>
                    <a:pt x="221" y="322"/>
                    <a:pt x="221" y="322"/>
                    <a:pt x="221" y="322"/>
                  </a:cubicBezTo>
                  <a:cubicBezTo>
                    <a:pt x="221" y="322"/>
                    <a:pt x="220" y="321"/>
                    <a:pt x="220" y="321"/>
                  </a:cubicBezTo>
                  <a:cubicBezTo>
                    <a:pt x="220" y="321"/>
                    <a:pt x="221" y="321"/>
                    <a:pt x="221" y="320"/>
                  </a:cubicBezTo>
                  <a:cubicBezTo>
                    <a:pt x="221" y="320"/>
                    <a:pt x="220" y="320"/>
                    <a:pt x="220" y="320"/>
                  </a:cubicBezTo>
                  <a:cubicBezTo>
                    <a:pt x="220" y="320"/>
                    <a:pt x="220" y="320"/>
                    <a:pt x="220" y="320"/>
                  </a:cubicBezTo>
                  <a:cubicBezTo>
                    <a:pt x="220" y="321"/>
                    <a:pt x="220" y="321"/>
                    <a:pt x="220" y="321"/>
                  </a:cubicBezTo>
                  <a:cubicBezTo>
                    <a:pt x="219" y="321"/>
                    <a:pt x="219" y="322"/>
                    <a:pt x="219" y="321"/>
                  </a:cubicBezTo>
                  <a:cubicBezTo>
                    <a:pt x="219" y="321"/>
                    <a:pt x="219" y="320"/>
                    <a:pt x="218" y="321"/>
                  </a:cubicBezTo>
                  <a:cubicBezTo>
                    <a:pt x="218" y="321"/>
                    <a:pt x="218" y="321"/>
                    <a:pt x="218" y="322"/>
                  </a:cubicBezTo>
                  <a:cubicBezTo>
                    <a:pt x="218" y="322"/>
                    <a:pt x="218" y="322"/>
                    <a:pt x="218" y="322"/>
                  </a:cubicBezTo>
                  <a:cubicBezTo>
                    <a:pt x="218" y="323"/>
                    <a:pt x="218" y="323"/>
                    <a:pt x="218" y="323"/>
                  </a:cubicBezTo>
                  <a:cubicBezTo>
                    <a:pt x="218" y="323"/>
                    <a:pt x="218" y="323"/>
                    <a:pt x="218" y="323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18" y="325"/>
                    <a:pt x="217" y="325"/>
                    <a:pt x="217" y="326"/>
                  </a:cubicBezTo>
                  <a:cubicBezTo>
                    <a:pt x="217" y="326"/>
                    <a:pt x="219" y="326"/>
                    <a:pt x="220" y="326"/>
                  </a:cubicBezTo>
                  <a:cubicBezTo>
                    <a:pt x="220" y="326"/>
                    <a:pt x="220" y="326"/>
                    <a:pt x="220" y="326"/>
                  </a:cubicBezTo>
                  <a:cubicBezTo>
                    <a:pt x="220" y="326"/>
                    <a:pt x="221" y="326"/>
                    <a:pt x="221" y="326"/>
                  </a:cubicBezTo>
                  <a:cubicBezTo>
                    <a:pt x="221" y="326"/>
                    <a:pt x="221" y="326"/>
                    <a:pt x="221" y="326"/>
                  </a:cubicBezTo>
                  <a:cubicBezTo>
                    <a:pt x="221" y="327"/>
                    <a:pt x="222" y="327"/>
                    <a:pt x="223" y="326"/>
                  </a:cubicBezTo>
                  <a:cubicBezTo>
                    <a:pt x="223" y="326"/>
                    <a:pt x="223" y="325"/>
                    <a:pt x="223" y="325"/>
                  </a:cubicBezTo>
                  <a:close/>
                  <a:moveTo>
                    <a:pt x="7" y="440"/>
                  </a:moveTo>
                  <a:cubicBezTo>
                    <a:pt x="7" y="440"/>
                    <a:pt x="7" y="440"/>
                    <a:pt x="7" y="439"/>
                  </a:cubicBezTo>
                  <a:cubicBezTo>
                    <a:pt x="7" y="439"/>
                    <a:pt x="7" y="439"/>
                    <a:pt x="7" y="439"/>
                  </a:cubicBezTo>
                  <a:cubicBezTo>
                    <a:pt x="7" y="439"/>
                    <a:pt x="6" y="439"/>
                    <a:pt x="6" y="439"/>
                  </a:cubicBezTo>
                  <a:cubicBezTo>
                    <a:pt x="6" y="438"/>
                    <a:pt x="6" y="438"/>
                    <a:pt x="6" y="438"/>
                  </a:cubicBezTo>
                  <a:cubicBezTo>
                    <a:pt x="6" y="437"/>
                    <a:pt x="5" y="438"/>
                    <a:pt x="5" y="439"/>
                  </a:cubicBezTo>
                  <a:cubicBezTo>
                    <a:pt x="5" y="439"/>
                    <a:pt x="5" y="440"/>
                    <a:pt x="5" y="440"/>
                  </a:cubicBezTo>
                  <a:cubicBezTo>
                    <a:pt x="5" y="440"/>
                    <a:pt x="5" y="440"/>
                    <a:pt x="6" y="441"/>
                  </a:cubicBezTo>
                  <a:cubicBezTo>
                    <a:pt x="6" y="441"/>
                    <a:pt x="6" y="441"/>
                    <a:pt x="6" y="441"/>
                  </a:cubicBezTo>
                  <a:cubicBezTo>
                    <a:pt x="6" y="442"/>
                    <a:pt x="6" y="442"/>
                    <a:pt x="6" y="442"/>
                  </a:cubicBezTo>
                  <a:cubicBezTo>
                    <a:pt x="6" y="443"/>
                    <a:pt x="6" y="443"/>
                    <a:pt x="7" y="443"/>
                  </a:cubicBezTo>
                  <a:cubicBezTo>
                    <a:pt x="7" y="443"/>
                    <a:pt x="7" y="443"/>
                    <a:pt x="7" y="443"/>
                  </a:cubicBezTo>
                  <a:cubicBezTo>
                    <a:pt x="7" y="444"/>
                    <a:pt x="7" y="444"/>
                    <a:pt x="7" y="444"/>
                  </a:cubicBezTo>
                  <a:cubicBezTo>
                    <a:pt x="7" y="444"/>
                    <a:pt x="8" y="444"/>
                    <a:pt x="8" y="444"/>
                  </a:cubicBezTo>
                  <a:cubicBezTo>
                    <a:pt x="8" y="444"/>
                    <a:pt x="8" y="444"/>
                    <a:pt x="8" y="444"/>
                  </a:cubicBezTo>
                  <a:cubicBezTo>
                    <a:pt x="8" y="444"/>
                    <a:pt x="8" y="444"/>
                    <a:pt x="8" y="443"/>
                  </a:cubicBezTo>
                  <a:cubicBezTo>
                    <a:pt x="8" y="443"/>
                    <a:pt x="8" y="443"/>
                    <a:pt x="8" y="442"/>
                  </a:cubicBezTo>
                  <a:cubicBezTo>
                    <a:pt x="8" y="442"/>
                    <a:pt x="8" y="442"/>
                    <a:pt x="8" y="441"/>
                  </a:cubicBezTo>
                  <a:cubicBezTo>
                    <a:pt x="8" y="441"/>
                    <a:pt x="8" y="441"/>
                    <a:pt x="8" y="441"/>
                  </a:cubicBezTo>
                  <a:cubicBezTo>
                    <a:pt x="8" y="440"/>
                    <a:pt x="8" y="440"/>
                    <a:pt x="7" y="440"/>
                  </a:cubicBezTo>
                  <a:close/>
                  <a:moveTo>
                    <a:pt x="3" y="443"/>
                  </a:moveTo>
                  <a:cubicBezTo>
                    <a:pt x="3" y="442"/>
                    <a:pt x="3" y="442"/>
                    <a:pt x="3" y="442"/>
                  </a:cubicBezTo>
                  <a:cubicBezTo>
                    <a:pt x="3" y="441"/>
                    <a:pt x="3" y="441"/>
                    <a:pt x="2" y="441"/>
                  </a:cubicBezTo>
                  <a:cubicBezTo>
                    <a:pt x="2" y="440"/>
                    <a:pt x="2" y="440"/>
                    <a:pt x="2" y="440"/>
                  </a:cubicBezTo>
                  <a:cubicBezTo>
                    <a:pt x="2" y="439"/>
                    <a:pt x="2" y="439"/>
                    <a:pt x="1" y="439"/>
                  </a:cubicBezTo>
                  <a:cubicBezTo>
                    <a:pt x="1" y="438"/>
                    <a:pt x="2" y="437"/>
                    <a:pt x="1" y="437"/>
                  </a:cubicBezTo>
                  <a:cubicBezTo>
                    <a:pt x="1" y="437"/>
                    <a:pt x="1" y="437"/>
                    <a:pt x="1" y="438"/>
                  </a:cubicBezTo>
                  <a:cubicBezTo>
                    <a:pt x="1" y="438"/>
                    <a:pt x="0" y="438"/>
                    <a:pt x="0" y="438"/>
                  </a:cubicBezTo>
                  <a:cubicBezTo>
                    <a:pt x="0" y="439"/>
                    <a:pt x="1" y="440"/>
                    <a:pt x="1" y="440"/>
                  </a:cubicBezTo>
                  <a:cubicBezTo>
                    <a:pt x="1" y="441"/>
                    <a:pt x="1" y="441"/>
                    <a:pt x="1" y="441"/>
                  </a:cubicBezTo>
                  <a:cubicBezTo>
                    <a:pt x="1" y="442"/>
                    <a:pt x="2" y="442"/>
                    <a:pt x="2" y="442"/>
                  </a:cubicBezTo>
                  <a:cubicBezTo>
                    <a:pt x="2" y="443"/>
                    <a:pt x="2" y="443"/>
                    <a:pt x="3" y="443"/>
                  </a:cubicBezTo>
                  <a:cubicBezTo>
                    <a:pt x="3" y="443"/>
                    <a:pt x="3" y="443"/>
                    <a:pt x="3" y="443"/>
                  </a:cubicBezTo>
                  <a:cubicBezTo>
                    <a:pt x="3" y="443"/>
                    <a:pt x="3" y="443"/>
                    <a:pt x="3" y="443"/>
                  </a:cubicBezTo>
                  <a:close/>
                  <a:moveTo>
                    <a:pt x="26" y="387"/>
                  </a:moveTo>
                  <a:cubicBezTo>
                    <a:pt x="26" y="386"/>
                    <a:pt x="25" y="387"/>
                    <a:pt x="24" y="387"/>
                  </a:cubicBezTo>
                  <a:cubicBezTo>
                    <a:pt x="24" y="387"/>
                    <a:pt x="24" y="388"/>
                    <a:pt x="24" y="388"/>
                  </a:cubicBezTo>
                  <a:cubicBezTo>
                    <a:pt x="24" y="388"/>
                    <a:pt x="25" y="388"/>
                    <a:pt x="26" y="387"/>
                  </a:cubicBezTo>
                  <a:close/>
                  <a:moveTo>
                    <a:pt x="23" y="393"/>
                  </a:moveTo>
                  <a:cubicBezTo>
                    <a:pt x="23" y="392"/>
                    <a:pt x="23" y="392"/>
                    <a:pt x="23" y="392"/>
                  </a:cubicBezTo>
                  <a:cubicBezTo>
                    <a:pt x="24" y="391"/>
                    <a:pt x="23" y="391"/>
                    <a:pt x="24" y="391"/>
                  </a:cubicBezTo>
                  <a:cubicBezTo>
                    <a:pt x="24" y="390"/>
                    <a:pt x="25" y="389"/>
                    <a:pt x="24" y="390"/>
                  </a:cubicBezTo>
                  <a:cubicBezTo>
                    <a:pt x="23" y="390"/>
                    <a:pt x="23" y="390"/>
                    <a:pt x="23" y="391"/>
                  </a:cubicBezTo>
                  <a:cubicBezTo>
                    <a:pt x="22" y="391"/>
                    <a:pt x="22" y="392"/>
                    <a:pt x="22" y="392"/>
                  </a:cubicBezTo>
                  <a:cubicBezTo>
                    <a:pt x="22" y="392"/>
                    <a:pt x="23" y="393"/>
                    <a:pt x="23" y="393"/>
                  </a:cubicBezTo>
                  <a:close/>
                </a:path>
              </a:pathLst>
            </a:custGeom>
            <a:grpFill/>
            <a:ln w="3175">
              <a:solidFill>
                <a:schemeClr val="bg1">
                  <a:alpha val="3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/>
            <p:cNvSpPr>
              <a:spLocks noEditPoints="1"/>
            </p:cNvSpPr>
            <p:nvPr/>
          </p:nvSpPr>
          <p:spPr bwMode="auto">
            <a:xfrm>
              <a:off x="4479" y="1494"/>
              <a:ext cx="2637" cy="1737"/>
            </a:xfrm>
            <a:custGeom>
              <a:avLst/>
              <a:gdLst>
                <a:gd name="T0" fmla="*/ 822 w 1115"/>
                <a:gd name="T1" fmla="*/ 476 h 734"/>
                <a:gd name="T2" fmla="*/ 768 w 1115"/>
                <a:gd name="T3" fmla="*/ 508 h 734"/>
                <a:gd name="T4" fmla="*/ 489 w 1115"/>
                <a:gd name="T5" fmla="*/ 501 h 734"/>
                <a:gd name="T6" fmla="*/ 903 w 1115"/>
                <a:gd name="T7" fmla="*/ 475 h 734"/>
                <a:gd name="T8" fmla="*/ 864 w 1115"/>
                <a:gd name="T9" fmla="*/ 448 h 734"/>
                <a:gd name="T10" fmla="*/ 896 w 1115"/>
                <a:gd name="T11" fmla="*/ 449 h 734"/>
                <a:gd name="T12" fmla="*/ 859 w 1115"/>
                <a:gd name="T13" fmla="*/ 461 h 734"/>
                <a:gd name="T14" fmla="*/ 892 w 1115"/>
                <a:gd name="T15" fmla="*/ 497 h 734"/>
                <a:gd name="T16" fmla="*/ 884 w 1115"/>
                <a:gd name="T17" fmla="*/ 461 h 734"/>
                <a:gd name="T18" fmla="*/ 787 w 1115"/>
                <a:gd name="T19" fmla="*/ 425 h 734"/>
                <a:gd name="T20" fmla="*/ 786 w 1115"/>
                <a:gd name="T21" fmla="*/ 427 h 734"/>
                <a:gd name="T22" fmla="*/ 731 w 1115"/>
                <a:gd name="T23" fmla="*/ 546 h 734"/>
                <a:gd name="T24" fmla="*/ 974 w 1115"/>
                <a:gd name="T25" fmla="*/ 268 h 734"/>
                <a:gd name="T26" fmla="*/ 1074 w 1115"/>
                <a:gd name="T27" fmla="*/ 215 h 734"/>
                <a:gd name="T28" fmla="*/ 1074 w 1115"/>
                <a:gd name="T29" fmla="*/ 124 h 734"/>
                <a:gd name="T30" fmla="*/ 1022 w 1115"/>
                <a:gd name="T31" fmla="*/ 597 h 734"/>
                <a:gd name="T32" fmla="*/ 1009 w 1115"/>
                <a:gd name="T33" fmla="*/ 625 h 734"/>
                <a:gd name="T34" fmla="*/ 1030 w 1115"/>
                <a:gd name="T35" fmla="*/ 659 h 734"/>
                <a:gd name="T36" fmla="*/ 765 w 1115"/>
                <a:gd name="T37" fmla="*/ 581 h 734"/>
                <a:gd name="T38" fmla="*/ 843 w 1115"/>
                <a:gd name="T39" fmla="*/ 560 h 734"/>
                <a:gd name="T40" fmla="*/ 966 w 1115"/>
                <a:gd name="T41" fmla="*/ 654 h 734"/>
                <a:gd name="T42" fmla="*/ 973 w 1115"/>
                <a:gd name="T43" fmla="*/ 654 h 734"/>
                <a:gd name="T44" fmla="*/ 810 w 1115"/>
                <a:gd name="T45" fmla="*/ 662 h 734"/>
                <a:gd name="T46" fmla="*/ 879 w 1115"/>
                <a:gd name="T47" fmla="*/ 584 h 734"/>
                <a:gd name="T48" fmla="*/ 898 w 1115"/>
                <a:gd name="T49" fmla="*/ 595 h 734"/>
                <a:gd name="T50" fmla="*/ 963 w 1115"/>
                <a:gd name="T51" fmla="*/ 581 h 734"/>
                <a:gd name="T52" fmla="*/ 864 w 1115"/>
                <a:gd name="T53" fmla="*/ 633 h 734"/>
                <a:gd name="T54" fmla="*/ 913 w 1115"/>
                <a:gd name="T55" fmla="*/ 545 h 734"/>
                <a:gd name="T56" fmla="*/ 728 w 1115"/>
                <a:gd name="T57" fmla="*/ 612 h 734"/>
                <a:gd name="T58" fmla="*/ 677 w 1115"/>
                <a:gd name="T59" fmla="*/ 591 h 734"/>
                <a:gd name="T60" fmla="*/ 804 w 1115"/>
                <a:gd name="T61" fmla="*/ 654 h 734"/>
                <a:gd name="T62" fmla="*/ 931 w 1115"/>
                <a:gd name="T63" fmla="*/ 661 h 734"/>
                <a:gd name="T64" fmla="*/ 921 w 1115"/>
                <a:gd name="T65" fmla="*/ 672 h 734"/>
                <a:gd name="T66" fmla="*/ 596 w 1115"/>
                <a:gd name="T67" fmla="*/ 733 h 734"/>
                <a:gd name="T68" fmla="*/ 919 w 1115"/>
                <a:gd name="T69" fmla="*/ 356 h 734"/>
                <a:gd name="T70" fmla="*/ 468 w 1115"/>
                <a:gd name="T71" fmla="*/ 494 h 734"/>
                <a:gd name="T72" fmla="*/ 338 w 1115"/>
                <a:gd name="T73" fmla="*/ 342 h 734"/>
                <a:gd name="T74" fmla="*/ 275 w 1115"/>
                <a:gd name="T75" fmla="*/ 343 h 734"/>
                <a:gd name="T76" fmla="*/ 162 w 1115"/>
                <a:gd name="T77" fmla="*/ 443 h 734"/>
                <a:gd name="T78" fmla="*/ 94 w 1115"/>
                <a:gd name="T79" fmla="*/ 236 h 734"/>
                <a:gd name="T80" fmla="*/ 8 w 1115"/>
                <a:gd name="T81" fmla="*/ 185 h 734"/>
                <a:gd name="T82" fmla="*/ 180 w 1115"/>
                <a:gd name="T83" fmla="*/ 163 h 734"/>
                <a:gd name="T84" fmla="*/ 259 w 1115"/>
                <a:gd name="T85" fmla="*/ 195 h 734"/>
                <a:gd name="T86" fmla="*/ 203 w 1115"/>
                <a:gd name="T87" fmla="*/ 75 h 734"/>
                <a:gd name="T88" fmla="*/ 332 w 1115"/>
                <a:gd name="T89" fmla="*/ 60 h 734"/>
                <a:gd name="T90" fmla="*/ 403 w 1115"/>
                <a:gd name="T91" fmla="*/ 4 h 734"/>
                <a:gd name="T92" fmla="*/ 566 w 1115"/>
                <a:gd name="T93" fmla="*/ 73 h 734"/>
                <a:gd name="T94" fmla="*/ 709 w 1115"/>
                <a:gd name="T95" fmla="*/ 61 h 734"/>
                <a:gd name="T96" fmla="*/ 868 w 1115"/>
                <a:gd name="T97" fmla="*/ 8 h 734"/>
                <a:gd name="T98" fmla="*/ 977 w 1115"/>
                <a:gd name="T99" fmla="*/ 80 h 734"/>
                <a:gd name="T100" fmla="*/ 958 w 1115"/>
                <a:gd name="T101" fmla="*/ 199 h 734"/>
                <a:gd name="T102" fmla="*/ 873 w 1115"/>
                <a:gd name="T103" fmla="*/ 191 h 734"/>
                <a:gd name="T104" fmla="*/ 891 w 1115"/>
                <a:gd name="T105" fmla="*/ 281 h 734"/>
                <a:gd name="T106" fmla="*/ 816 w 1115"/>
                <a:gd name="T107" fmla="*/ 374 h 734"/>
                <a:gd name="T108" fmla="*/ 727 w 1115"/>
                <a:gd name="T109" fmla="*/ 484 h 734"/>
                <a:gd name="T110" fmla="*/ 689 w 1115"/>
                <a:gd name="T111" fmla="*/ 550 h 734"/>
                <a:gd name="T112" fmla="*/ 186 w 1115"/>
                <a:gd name="T113" fmla="*/ 189 h 734"/>
                <a:gd name="T114" fmla="*/ 574 w 1115"/>
                <a:gd name="T115" fmla="*/ 329 h 734"/>
                <a:gd name="T116" fmla="*/ 674 w 1115"/>
                <a:gd name="T117" fmla="*/ 250 h 734"/>
                <a:gd name="T118" fmla="*/ 885 w 1115"/>
                <a:gd name="T119" fmla="*/ 289 h 734"/>
                <a:gd name="T120" fmla="*/ 614 w 1115"/>
                <a:gd name="T121" fmla="*/ 64 h 734"/>
                <a:gd name="T122" fmla="*/ 401 w 1115"/>
                <a:gd name="T123" fmla="*/ 181 h 734"/>
                <a:gd name="T124" fmla="*/ 311 w 1115"/>
                <a:gd name="T125" fmla="*/ 605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15" h="734">
                  <a:moveTo>
                    <a:pt x="3" y="188"/>
                  </a:moveTo>
                  <a:cubicBezTo>
                    <a:pt x="3" y="188"/>
                    <a:pt x="3" y="188"/>
                    <a:pt x="3" y="188"/>
                  </a:cubicBezTo>
                  <a:cubicBezTo>
                    <a:pt x="3" y="188"/>
                    <a:pt x="3" y="188"/>
                    <a:pt x="3" y="189"/>
                  </a:cubicBezTo>
                  <a:cubicBezTo>
                    <a:pt x="2" y="190"/>
                    <a:pt x="1" y="190"/>
                    <a:pt x="0" y="190"/>
                  </a:cubicBezTo>
                  <a:cubicBezTo>
                    <a:pt x="0" y="190"/>
                    <a:pt x="0" y="190"/>
                    <a:pt x="0" y="189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188"/>
                    <a:pt x="1" y="188"/>
                    <a:pt x="1" y="188"/>
                  </a:cubicBezTo>
                  <a:cubicBezTo>
                    <a:pt x="1" y="188"/>
                    <a:pt x="1" y="188"/>
                    <a:pt x="1" y="188"/>
                  </a:cubicBezTo>
                  <a:cubicBezTo>
                    <a:pt x="1" y="188"/>
                    <a:pt x="2" y="188"/>
                    <a:pt x="2" y="188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2" y="188"/>
                    <a:pt x="2" y="187"/>
                    <a:pt x="2" y="187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2" y="187"/>
                    <a:pt x="3" y="187"/>
                    <a:pt x="3" y="187"/>
                  </a:cubicBezTo>
                  <a:cubicBezTo>
                    <a:pt x="3" y="187"/>
                    <a:pt x="3" y="187"/>
                    <a:pt x="3" y="188"/>
                  </a:cubicBezTo>
                  <a:close/>
                  <a:moveTo>
                    <a:pt x="680" y="488"/>
                  </a:moveTo>
                  <a:cubicBezTo>
                    <a:pt x="680" y="488"/>
                    <a:pt x="681" y="488"/>
                    <a:pt x="681" y="487"/>
                  </a:cubicBezTo>
                  <a:cubicBezTo>
                    <a:pt x="681" y="487"/>
                    <a:pt x="681" y="487"/>
                    <a:pt x="681" y="487"/>
                  </a:cubicBezTo>
                  <a:cubicBezTo>
                    <a:pt x="681" y="487"/>
                    <a:pt x="681" y="487"/>
                    <a:pt x="681" y="487"/>
                  </a:cubicBezTo>
                  <a:cubicBezTo>
                    <a:pt x="681" y="487"/>
                    <a:pt x="681" y="487"/>
                    <a:pt x="681" y="487"/>
                  </a:cubicBezTo>
                  <a:cubicBezTo>
                    <a:pt x="681" y="487"/>
                    <a:pt x="681" y="487"/>
                    <a:pt x="681" y="486"/>
                  </a:cubicBezTo>
                  <a:cubicBezTo>
                    <a:pt x="681" y="486"/>
                    <a:pt x="680" y="486"/>
                    <a:pt x="680" y="486"/>
                  </a:cubicBezTo>
                  <a:cubicBezTo>
                    <a:pt x="680" y="486"/>
                    <a:pt x="680" y="486"/>
                    <a:pt x="680" y="486"/>
                  </a:cubicBezTo>
                  <a:cubicBezTo>
                    <a:pt x="679" y="486"/>
                    <a:pt x="679" y="486"/>
                    <a:pt x="679" y="486"/>
                  </a:cubicBezTo>
                  <a:cubicBezTo>
                    <a:pt x="679" y="487"/>
                    <a:pt x="679" y="487"/>
                    <a:pt x="679" y="487"/>
                  </a:cubicBezTo>
                  <a:cubicBezTo>
                    <a:pt x="679" y="487"/>
                    <a:pt x="679" y="487"/>
                    <a:pt x="679" y="487"/>
                  </a:cubicBezTo>
                  <a:cubicBezTo>
                    <a:pt x="679" y="487"/>
                    <a:pt x="679" y="487"/>
                    <a:pt x="679" y="487"/>
                  </a:cubicBezTo>
                  <a:cubicBezTo>
                    <a:pt x="679" y="487"/>
                    <a:pt x="679" y="487"/>
                    <a:pt x="679" y="487"/>
                  </a:cubicBezTo>
                  <a:cubicBezTo>
                    <a:pt x="679" y="487"/>
                    <a:pt x="679" y="487"/>
                    <a:pt x="679" y="487"/>
                  </a:cubicBezTo>
                  <a:cubicBezTo>
                    <a:pt x="679" y="488"/>
                    <a:pt x="679" y="488"/>
                    <a:pt x="680" y="488"/>
                  </a:cubicBezTo>
                  <a:close/>
                  <a:moveTo>
                    <a:pt x="877" y="371"/>
                  </a:moveTo>
                  <a:cubicBezTo>
                    <a:pt x="877" y="371"/>
                    <a:pt x="877" y="371"/>
                    <a:pt x="877" y="371"/>
                  </a:cubicBezTo>
                  <a:cubicBezTo>
                    <a:pt x="877" y="373"/>
                    <a:pt x="879" y="375"/>
                    <a:pt x="881" y="376"/>
                  </a:cubicBezTo>
                  <a:cubicBezTo>
                    <a:pt x="881" y="376"/>
                    <a:pt x="881" y="376"/>
                    <a:pt x="881" y="376"/>
                  </a:cubicBezTo>
                  <a:cubicBezTo>
                    <a:pt x="882" y="377"/>
                    <a:pt x="882" y="378"/>
                    <a:pt x="882" y="379"/>
                  </a:cubicBezTo>
                  <a:cubicBezTo>
                    <a:pt x="882" y="380"/>
                    <a:pt x="882" y="380"/>
                    <a:pt x="882" y="381"/>
                  </a:cubicBezTo>
                  <a:cubicBezTo>
                    <a:pt x="882" y="381"/>
                    <a:pt x="882" y="381"/>
                    <a:pt x="882" y="381"/>
                  </a:cubicBezTo>
                  <a:cubicBezTo>
                    <a:pt x="882" y="381"/>
                    <a:pt x="882" y="381"/>
                    <a:pt x="883" y="381"/>
                  </a:cubicBezTo>
                  <a:cubicBezTo>
                    <a:pt x="884" y="380"/>
                    <a:pt x="884" y="379"/>
                    <a:pt x="884" y="379"/>
                  </a:cubicBezTo>
                  <a:cubicBezTo>
                    <a:pt x="884" y="378"/>
                    <a:pt x="884" y="378"/>
                    <a:pt x="885" y="377"/>
                  </a:cubicBezTo>
                  <a:cubicBezTo>
                    <a:pt x="885" y="376"/>
                    <a:pt x="885" y="376"/>
                    <a:pt x="885" y="376"/>
                  </a:cubicBezTo>
                  <a:cubicBezTo>
                    <a:pt x="885" y="375"/>
                    <a:pt x="885" y="375"/>
                    <a:pt x="885" y="375"/>
                  </a:cubicBezTo>
                  <a:cubicBezTo>
                    <a:pt x="885" y="375"/>
                    <a:pt x="885" y="374"/>
                    <a:pt x="885" y="374"/>
                  </a:cubicBezTo>
                  <a:cubicBezTo>
                    <a:pt x="885" y="372"/>
                    <a:pt x="887" y="372"/>
                    <a:pt x="888" y="372"/>
                  </a:cubicBezTo>
                  <a:cubicBezTo>
                    <a:pt x="888" y="371"/>
                    <a:pt x="889" y="371"/>
                    <a:pt x="889" y="371"/>
                  </a:cubicBezTo>
                  <a:cubicBezTo>
                    <a:pt x="889" y="369"/>
                    <a:pt x="889" y="369"/>
                    <a:pt x="890" y="368"/>
                  </a:cubicBezTo>
                  <a:cubicBezTo>
                    <a:pt x="890" y="367"/>
                    <a:pt x="891" y="366"/>
                    <a:pt x="891" y="365"/>
                  </a:cubicBezTo>
                  <a:cubicBezTo>
                    <a:pt x="891" y="364"/>
                    <a:pt x="891" y="363"/>
                    <a:pt x="891" y="362"/>
                  </a:cubicBezTo>
                  <a:cubicBezTo>
                    <a:pt x="891" y="362"/>
                    <a:pt x="892" y="361"/>
                    <a:pt x="892" y="361"/>
                  </a:cubicBezTo>
                  <a:cubicBezTo>
                    <a:pt x="892" y="359"/>
                    <a:pt x="891" y="358"/>
                    <a:pt x="893" y="356"/>
                  </a:cubicBezTo>
                  <a:cubicBezTo>
                    <a:pt x="895" y="354"/>
                    <a:pt x="896" y="351"/>
                    <a:pt x="895" y="349"/>
                  </a:cubicBezTo>
                  <a:cubicBezTo>
                    <a:pt x="895" y="349"/>
                    <a:pt x="895" y="348"/>
                    <a:pt x="895" y="348"/>
                  </a:cubicBezTo>
                  <a:cubicBezTo>
                    <a:pt x="895" y="348"/>
                    <a:pt x="895" y="347"/>
                    <a:pt x="895" y="347"/>
                  </a:cubicBezTo>
                  <a:cubicBezTo>
                    <a:pt x="894" y="347"/>
                    <a:pt x="894" y="346"/>
                    <a:pt x="893" y="346"/>
                  </a:cubicBezTo>
                  <a:cubicBezTo>
                    <a:pt x="893" y="346"/>
                    <a:pt x="893" y="346"/>
                    <a:pt x="893" y="346"/>
                  </a:cubicBezTo>
                  <a:cubicBezTo>
                    <a:pt x="893" y="346"/>
                    <a:pt x="893" y="346"/>
                    <a:pt x="893" y="346"/>
                  </a:cubicBezTo>
                  <a:cubicBezTo>
                    <a:pt x="892" y="346"/>
                    <a:pt x="891" y="348"/>
                    <a:pt x="891" y="349"/>
                  </a:cubicBezTo>
                  <a:cubicBezTo>
                    <a:pt x="890" y="349"/>
                    <a:pt x="890" y="349"/>
                    <a:pt x="889" y="348"/>
                  </a:cubicBezTo>
                  <a:cubicBezTo>
                    <a:pt x="889" y="348"/>
                    <a:pt x="889" y="348"/>
                    <a:pt x="888" y="348"/>
                  </a:cubicBezTo>
                  <a:cubicBezTo>
                    <a:pt x="888" y="348"/>
                    <a:pt x="888" y="349"/>
                    <a:pt x="887" y="349"/>
                  </a:cubicBezTo>
                  <a:cubicBezTo>
                    <a:pt x="887" y="349"/>
                    <a:pt x="887" y="350"/>
                    <a:pt x="887" y="350"/>
                  </a:cubicBezTo>
                  <a:cubicBezTo>
                    <a:pt x="887" y="350"/>
                    <a:pt x="886" y="350"/>
                    <a:pt x="886" y="351"/>
                  </a:cubicBezTo>
                  <a:cubicBezTo>
                    <a:pt x="884" y="351"/>
                    <a:pt x="884" y="352"/>
                    <a:pt x="885" y="353"/>
                  </a:cubicBezTo>
                  <a:cubicBezTo>
                    <a:pt x="885" y="354"/>
                    <a:pt x="885" y="354"/>
                    <a:pt x="885" y="355"/>
                  </a:cubicBezTo>
                  <a:cubicBezTo>
                    <a:pt x="885" y="355"/>
                    <a:pt x="884" y="356"/>
                    <a:pt x="883" y="356"/>
                  </a:cubicBezTo>
                  <a:cubicBezTo>
                    <a:pt x="882" y="356"/>
                    <a:pt x="882" y="357"/>
                    <a:pt x="881" y="358"/>
                  </a:cubicBezTo>
                  <a:cubicBezTo>
                    <a:pt x="881" y="358"/>
                    <a:pt x="881" y="359"/>
                    <a:pt x="881" y="359"/>
                  </a:cubicBezTo>
                  <a:cubicBezTo>
                    <a:pt x="880" y="360"/>
                    <a:pt x="879" y="361"/>
                    <a:pt x="878" y="362"/>
                  </a:cubicBezTo>
                  <a:cubicBezTo>
                    <a:pt x="878" y="362"/>
                    <a:pt x="877" y="362"/>
                    <a:pt x="877" y="363"/>
                  </a:cubicBezTo>
                  <a:cubicBezTo>
                    <a:pt x="877" y="363"/>
                    <a:pt x="877" y="364"/>
                    <a:pt x="877" y="364"/>
                  </a:cubicBezTo>
                  <a:cubicBezTo>
                    <a:pt x="877" y="364"/>
                    <a:pt x="877" y="364"/>
                    <a:pt x="877" y="365"/>
                  </a:cubicBezTo>
                  <a:cubicBezTo>
                    <a:pt x="877" y="365"/>
                    <a:pt x="877" y="365"/>
                    <a:pt x="877" y="365"/>
                  </a:cubicBezTo>
                  <a:cubicBezTo>
                    <a:pt x="877" y="365"/>
                    <a:pt x="877" y="365"/>
                    <a:pt x="877" y="366"/>
                  </a:cubicBezTo>
                  <a:cubicBezTo>
                    <a:pt x="877" y="366"/>
                    <a:pt x="877" y="367"/>
                    <a:pt x="877" y="368"/>
                  </a:cubicBezTo>
                  <a:cubicBezTo>
                    <a:pt x="877" y="368"/>
                    <a:pt x="877" y="369"/>
                    <a:pt x="877" y="370"/>
                  </a:cubicBezTo>
                  <a:cubicBezTo>
                    <a:pt x="877" y="370"/>
                    <a:pt x="877" y="370"/>
                    <a:pt x="877" y="371"/>
                  </a:cubicBezTo>
                  <a:cubicBezTo>
                    <a:pt x="877" y="371"/>
                    <a:pt x="877" y="371"/>
                    <a:pt x="877" y="371"/>
                  </a:cubicBezTo>
                  <a:cubicBezTo>
                    <a:pt x="877" y="371"/>
                    <a:pt x="877" y="371"/>
                    <a:pt x="877" y="371"/>
                  </a:cubicBezTo>
                  <a:close/>
                  <a:moveTo>
                    <a:pt x="814" y="499"/>
                  </a:moveTo>
                  <a:cubicBezTo>
                    <a:pt x="814" y="499"/>
                    <a:pt x="814" y="499"/>
                    <a:pt x="814" y="499"/>
                  </a:cubicBezTo>
                  <a:cubicBezTo>
                    <a:pt x="814" y="499"/>
                    <a:pt x="815" y="499"/>
                    <a:pt x="815" y="499"/>
                  </a:cubicBezTo>
                  <a:cubicBezTo>
                    <a:pt x="815" y="499"/>
                    <a:pt x="815" y="499"/>
                    <a:pt x="815" y="499"/>
                  </a:cubicBezTo>
                  <a:cubicBezTo>
                    <a:pt x="815" y="498"/>
                    <a:pt x="814" y="498"/>
                    <a:pt x="814" y="499"/>
                  </a:cubicBezTo>
                  <a:close/>
                  <a:moveTo>
                    <a:pt x="815" y="475"/>
                  </a:moveTo>
                  <a:cubicBezTo>
                    <a:pt x="815" y="475"/>
                    <a:pt x="815" y="475"/>
                    <a:pt x="815" y="475"/>
                  </a:cubicBezTo>
                  <a:cubicBezTo>
                    <a:pt x="815" y="475"/>
                    <a:pt x="815" y="475"/>
                    <a:pt x="815" y="475"/>
                  </a:cubicBezTo>
                  <a:cubicBezTo>
                    <a:pt x="815" y="476"/>
                    <a:pt x="815" y="476"/>
                    <a:pt x="815" y="475"/>
                  </a:cubicBezTo>
                  <a:cubicBezTo>
                    <a:pt x="815" y="475"/>
                    <a:pt x="815" y="475"/>
                    <a:pt x="815" y="475"/>
                  </a:cubicBezTo>
                  <a:close/>
                  <a:moveTo>
                    <a:pt x="816" y="508"/>
                  </a:moveTo>
                  <a:cubicBezTo>
                    <a:pt x="816" y="508"/>
                    <a:pt x="816" y="507"/>
                    <a:pt x="816" y="507"/>
                  </a:cubicBezTo>
                  <a:cubicBezTo>
                    <a:pt x="816" y="507"/>
                    <a:pt x="816" y="508"/>
                    <a:pt x="816" y="508"/>
                  </a:cubicBezTo>
                  <a:close/>
                  <a:moveTo>
                    <a:pt x="817" y="505"/>
                  </a:moveTo>
                  <a:cubicBezTo>
                    <a:pt x="817" y="505"/>
                    <a:pt x="817" y="505"/>
                    <a:pt x="816" y="505"/>
                  </a:cubicBezTo>
                  <a:cubicBezTo>
                    <a:pt x="816" y="505"/>
                    <a:pt x="817" y="506"/>
                    <a:pt x="817" y="505"/>
                  </a:cubicBezTo>
                  <a:cubicBezTo>
                    <a:pt x="817" y="505"/>
                    <a:pt x="817" y="505"/>
                    <a:pt x="817" y="505"/>
                  </a:cubicBezTo>
                  <a:cubicBezTo>
                    <a:pt x="817" y="505"/>
                    <a:pt x="817" y="504"/>
                    <a:pt x="817" y="505"/>
                  </a:cubicBezTo>
                  <a:close/>
                  <a:moveTo>
                    <a:pt x="815" y="499"/>
                  </a:moveTo>
                  <a:cubicBezTo>
                    <a:pt x="815" y="499"/>
                    <a:pt x="815" y="500"/>
                    <a:pt x="815" y="500"/>
                  </a:cubicBezTo>
                  <a:cubicBezTo>
                    <a:pt x="816" y="500"/>
                    <a:pt x="816" y="499"/>
                    <a:pt x="815" y="499"/>
                  </a:cubicBezTo>
                  <a:close/>
                  <a:moveTo>
                    <a:pt x="822" y="476"/>
                  </a:moveTo>
                  <a:cubicBezTo>
                    <a:pt x="821" y="476"/>
                    <a:pt x="821" y="477"/>
                    <a:pt x="822" y="477"/>
                  </a:cubicBezTo>
                  <a:cubicBezTo>
                    <a:pt x="822" y="477"/>
                    <a:pt x="822" y="476"/>
                    <a:pt x="822" y="476"/>
                  </a:cubicBezTo>
                  <a:close/>
                  <a:moveTo>
                    <a:pt x="813" y="470"/>
                  </a:moveTo>
                  <a:cubicBezTo>
                    <a:pt x="813" y="470"/>
                    <a:pt x="813" y="470"/>
                    <a:pt x="813" y="470"/>
                  </a:cubicBezTo>
                  <a:cubicBezTo>
                    <a:pt x="813" y="470"/>
                    <a:pt x="813" y="470"/>
                    <a:pt x="813" y="470"/>
                  </a:cubicBezTo>
                  <a:cubicBezTo>
                    <a:pt x="812" y="470"/>
                    <a:pt x="812" y="470"/>
                    <a:pt x="813" y="470"/>
                  </a:cubicBezTo>
                  <a:cubicBezTo>
                    <a:pt x="813" y="470"/>
                    <a:pt x="813" y="470"/>
                    <a:pt x="813" y="470"/>
                  </a:cubicBezTo>
                  <a:close/>
                  <a:moveTo>
                    <a:pt x="813" y="480"/>
                  </a:moveTo>
                  <a:cubicBezTo>
                    <a:pt x="813" y="480"/>
                    <a:pt x="813" y="480"/>
                    <a:pt x="813" y="480"/>
                  </a:cubicBezTo>
                  <a:cubicBezTo>
                    <a:pt x="813" y="480"/>
                    <a:pt x="813" y="480"/>
                    <a:pt x="813" y="480"/>
                  </a:cubicBezTo>
                  <a:cubicBezTo>
                    <a:pt x="813" y="480"/>
                    <a:pt x="813" y="480"/>
                    <a:pt x="813" y="480"/>
                  </a:cubicBezTo>
                  <a:cubicBezTo>
                    <a:pt x="814" y="480"/>
                    <a:pt x="814" y="480"/>
                    <a:pt x="814" y="480"/>
                  </a:cubicBezTo>
                  <a:cubicBezTo>
                    <a:pt x="814" y="480"/>
                    <a:pt x="813" y="479"/>
                    <a:pt x="813" y="480"/>
                  </a:cubicBezTo>
                  <a:close/>
                  <a:moveTo>
                    <a:pt x="813" y="484"/>
                  </a:moveTo>
                  <a:cubicBezTo>
                    <a:pt x="813" y="484"/>
                    <a:pt x="813" y="483"/>
                    <a:pt x="813" y="483"/>
                  </a:cubicBezTo>
                  <a:cubicBezTo>
                    <a:pt x="812" y="483"/>
                    <a:pt x="812" y="484"/>
                    <a:pt x="813" y="484"/>
                  </a:cubicBezTo>
                  <a:close/>
                  <a:moveTo>
                    <a:pt x="813" y="492"/>
                  </a:moveTo>
                  <a:cubicBezTo>
                    <a:pt x="813" y="493"/>
                    <a:pt x="813" y="493"/>
                    <a:pt x="813" y="493"/>
                  </a:cubicBezTo>
                  <a:cubicBezTo>
                    <a:pt x="812" y="493"/>
                    <a:pt x="813" y="493"/>
                    <a:pt x="813" y="493"/>
                  </a:cubicBezTo>
                  <a:cubicBezTo>
                    <a:pt x="813" y="493"/>
                    <a:pt x="813" y="493"/>
                    <a:pt x="813" y="493"/>
                  </a:cubicBezTo>
                  <a:cubicBezTo>
                    <a:pt x="814" y="493"/>
                    <a:pt x="813" y="492"/>
                    <a:pt x="813" y="492"/>
                  </a:cubicBezTo>
                  <a:close/>
                  <a:moveTo>
                    <a:pt x="814" y="473"/>
                  </a:moveTo>
                  <a:cubicBezTo>
                    <a:pt x="814" y="473"/>
                    <a:pt x="814" y="473"/>
                    <a:pt x="814" y="473"/>
                  </a:cubicBezTo>
                  <a:cubicBezTo>
                    <a:pt x="814" y="473"/>
                    <a:pt x="813" y="473"/>
                    <a:pt x="813" y="473"/>
                  </a:cubicBezTo>
                  <a:cubicBezTo>
                    <a:pt x="813" y="473"/>
                    <a:pt x="813" y="473"/>
                    <a:pt x="813" y="473"/>
                  </a:cubicBezTo>
                  <a:cubicBezTo>
                    <a:pt x="813" y="473"/>
                    <a:pt x="813" y="473"/>
                    <a:pt x="813" y="473"/>
                  </a:cubicBezTo>
                  <a:cubicBezTo>
                    <a:pt x="813" y="473"/>
                    <a:pt x="813" y="473"/>
                    <a:pt x="813" y="473"/>
                  </a:cubicBezTo>
                  <a:cubicBezTo>
                    <a:pt x="813" y="474"/>
                    <a:pt x="813" y="474"/>
                    <a:pt x="813" y="474"/>
                  </a:cubicBezTo>
                  <a:cubicBezTo>
                    <a:pt x="813" y="474"/>
                    <a:pt x="813" y="474"/>
                    <a:pt x="813" y="474"/>
                  </a:cubicBezTo>
                  <a:cubicBezTo>
                    <a:pt x="813" y="474"/>
                    <a:pt x="813" y="474"/>
                    <a:pt x="813" y="474"/>
                  </a:cubicBezTo>
                  <a:cubicBezTo>
                    <a:pt x="813" y="474"/>
                    <a:pt x="813" y="474"/>
                    <a:pt x="813" y="474"/>
                  </a:cubicBezTo>
                  <a:cubicBezTo>
                    <a:pt x="813" y="474"/>
                    <a:pt x="814" y="474"/>
                    <a:pt x="814" y="474"/>
                  </a:cubicBezTo>
                  <a:cubicBezTo>
                    <a:pt x="814" y="474"/>
                    <a:pt x="814" y="474"/>
                    <a:pt x="814" y="473"/>
                  </a:cubicBezTo>
                  <a:cubicBezTo>
                    <a:pt x="814" y="473"/>
                    <a:pt x="814" y="473"/>
                    <a:pt x="814" y="473"/>
                  </a:cubicBezTo>
                  <a:close/>
                  <a:moveTo>
                    <a:pt x="812" y="476"/>
                  </a:moveTo>
                  <a:cubicBezTo>
                    <a:pt x="812" y="476"/>
                    <a:pt x="812" y="475"/>
                    <a:pt x="812" y="475"/>
                  </a:cubicBezTo>
                  <a:cubicBezTo>
                    <a:pt x="812" y="475"/>
                    <a:pt x="812" y="475"/>
                    <a:pt x="811" y="475"/>
                  </a:cubicBezTo>
                  <a:cubicBezTo>
                    <a:pt x="811" y="475"/>
                    <a:pt x="811" y="476"/>
                    <a:pt x="810" y="476"/>
                  </a:cubicBezTo>
                  <a:cubicBezTo>
                    <a:pt x="809" y="476"/>
                    <a:pt x="810" y="477"/>
                    <a:pt x="810" y="477"/>
                  </a:cubicBezTo>
                  <a:cubicBezTo>
                    <a:pt x="811" y="476"/>
                    <a:pt x="811" y="476"/>
                    <a:pt x="811" y="476"/>
                  </a:cubicBezTo>
                  <a:cubicBezTo>
                    <a:pt x="811" y="476"/>
                    <a:pt x="811" y="476"/>
                    <a:pt x="812" y="476"/>
                  </a:cubicBezTo>
                  <a:close/>
                  <a:moveTo>
                    <a:pt x="813" y="500"/>
                  </a:moveTo>
                  <a:cubicBezTo>
                    <a:pt x="813" y="500"/>
                    <a:pt x="813" y="500"/>
                    <a:pt x="813" y="500"/>
                  </a:cubicBezTo>
                  <a:cubicBezTo>
                    <a:pt x="814" y="500"/>
                    <a:pt x="813" y="499"/>
                    <a:pt x="813" y="499"/>
                  </a:cubicBezTo>
                  <a:cubicBezTo>
                    <a:pt x="813" y="499"/>
                    <a:pt x="813" y="499"/>
                    <a:pt x="813" y="499"/>
                  </a:cubicBezTo>
                  <a:cubicBezTo>
                    <a:pt x="812" y="499"/>
                    <a:pt x="812" y="500"/>
                    <a:pt x="813" y="500"/>
                  </a:cubicBezTo>
                  <a:close/>
                  <a:moveTo>
                    <a:pt x="821" y="483"/>
                  </a:moveTo>
                  <a:cubicBezTo>
                    <a:pt x="821" y="483"/>
                    <a:pt x="821" y="483"/>
                    <a:pt x="821" y="483"/>
                  </a:cubicBezTo>
                  <a:cubicBezTo>
                    <a:pt x="822" y="483"/>
                    <a:pt x="822" y="483"/>
                    <a:pt x="821" y="483"/>
                  </a:cubicBezTo>
                  <a:close/>
                  <a:moveTo>
                    <a:pt x="823" y="476"/>
                  </a:moveTo>
                  <a:cubicBezTo>
                    <a:pt x="823" y="476"/>
                    <a:pt x="823" y="475"/>
                    <a:pt x="823" y="476"/>
                  </a:cubicBezTo>
                  <a:cubicBezTo>
                    <a:pt x="823" y="476"/>
                    <a:pt x="822" y="476"/>
                    <a:pt x="822" y="476"/>
                  </a:cubicBezTo>
                  <a:cubicBezTo>
                    <a:pt x="822" y="476"/>
                    <a:pt x="823" y="477"/>
                    <a:pt x="823" y="476"/>
                  </a:cubicBezTo>
                  <a:cubicBezTo>
                    <a:pt x="823" y="476"/>
                    <a:pt x="823" y="476"/>
                    <a:pt x="823" y="476"/>
                  </a:cubicBezTo>
                  <a:close/>
                  <a:moveTo>
                    <a:pt x="822" y="478"/>
                  </a:moveTo>
                  <a:cubicBezTo>
                    <a:pt x="822" y="478"/>
                    <a:pt x="822" y="478"/>
                    <a:pt x="822" y="478"/>
                  </a:cubicBezTo>
                  <a:cubicBezTo>
                    <a:pt x="822" y="478"/>
                    <a:pt x="822" y="478"/>
                    <a:pt x="822" y="478"/>
                  </a:cubicBezTo>
                  <a:cubicBezTo>
                    <a:pt x="822" y="478"/>
                    <a:pt x="822" y="479"/>
                    <a:pt x="822" y="479"/>
                  </a:cubicBezTo>
                  <a:cubicBezTo>
                    <a:pt x="822" y="479"/>
                    <a:pt x="822" y="479"/>
                    <a:pt x="822" y="479"/>
                  </a:cubicBezTo>
                  <a:cubicBezTo>
                    <a:pt x="823" y="479"/>
                    <a:pt x="823" y="479"/>
                    <a:pt x="823" y="478"/>
                  </a:cubicBezTo>
                  <a:cubicBezTo>
                    <a:pt x="823" y="478"/>
                    <a:pt x="823" y="478"/>
                    <a:pt x="823" y="478"/>
                  </a:cubicBezTo>
                  <a:cubicBezTo>
                    <a:pt x="823" y="478"/>
                    <a:pt x="823" y="478"/>
                    <a:pt x="823" y="478"/>
                  </a:cubicBezTo>
                  <a:cubicBezTo>
                    <a:pt x="823" y="478"/>
                    <a:pt x="823" y="478"/>
                    <a:pt x="823" y="478"/>
                  </a:cubicBezTo>
                  <a:cubicBezTo>
                    <a:pt x="823" y="478"/>
                    <a:pt x="823" y="478"/>
                    <a:pt x="823" y="478"/>
                  </a:cubicBezTo>
                  <a:cubicBezTo>
                    <a:pt x="823" y="478"/>
                    <a:pt x="822" y="478"/>
                    <a:pt x="822" y="478"/>
                  </a:cubicBezTo>
                  <a:close/>
                  <a:moveTo>
                    <a:pt x="824" y="485"/>
                  </a:moveTo>
                  <a:cubicBezTo>
                    <a:pt x="824" y="485"/>
                    <a:pt x="824" y="485"/>
                    <a:pt x="824" y="485"/>
                  </a:cubicBezTo>
                  <a:cubicBezTo>
                    <a:pt x="824" y="484"/>
                    <a:pt x="823" y="484"/>
                    <a:pt x="824" y="485"/>
                  </a:cubicBezTo>
                  <a:cubicBezTo>
                    <a:pt x="824" y="485"/>
                    <a:pt x="824" y="485"/>
                    <a:pt x="824" y="485"/>
                  </a:cubicBezTo>
                  <a:cubicBezTo>
                    <a:pt x="824" y="485"/>
                    <a:pt x="824" y="485"/>
                    <a:pt x="824" y="485"/>
                  </a:cubicBezTo>
                  <a:cubicBezTo>
                    <a:pt x="824" y="486"/>
                    <a:pt x="824" y="485"/>
                    <a:pt x="824" y="485"/>
                  </a:cubicBezTo>
                  <a:cubicBezTo>
                    <a:pt x="824" y="485"/>
                    <a:pt x="824" y="485"/>
                    <a:pt x="824" y="485"/>
                  </a:cubicBezTo>
                  <a:cubicBezTo>
                    <a:pt x="824" y="485"/>
                    <a:pt x="824" y="485"/>
                    <a:pt x="824" y="485"/>
                  </a:cubicBezTo>
                  <a:close/>
                  <a:moveTo>
                    <a:pt x="823" y="475"/>
                  </a:moveTo>
                  <a:cubicBezTo>
                    <a:pt x="823" y="475"/>
                    <a:pt x="823" y="475"/>
                    <a:pt x="823" y="475"/>
                  </a:cubicBezTo>
                  <a:cubicBezTo>
                    <a:pt x="822" y="475"/>
                    <a:pt x="822" y="475"/>
                    <a:pt x="823" y="475"/>
                  </a:cubicBezTo>
                  <a:cubicBezTo>
                    <a:pt x="823" y="475"/>
                    <a:pt x="823" y="475"/>
                    <a:pt x="823" y="475"/>
                  </a:cubicBezTo>
                  <a:cubicBezTo>
                    <a:pt x="823" y="475"/>
                    <a:pt x="823" y="475"/>
                    <a:pt x="823" y="475"/>
                  </a:cubicBezTo>
                  <a:close/>
                  <a:moveTo>
                    <a:pt x="825" y="489"/>
                  </a:moveTo>
                  <a:cubicBezTo>
                    <a:pt x="825" y="489"/>
                    <a:pt x="825" y="488"/>
                    <a:pt x="825" y="488"/>
                  </a:cubicBezTo>
                  <a:cubicBezTo>
                    <a:pt x="825" y="488"/>
                    <a:pt x="825" y="488"/>
                    <a:pt x="825" y="488"/>
                  </a:cubicBezTo>
                  <a:cubicBezTo>
                    <a:pt x="825" y="488"/>
                    <a:pt x="825" y="488"/>
                    <a:pt x="825" y="488"/>
                  </a:cubicBezTo>
                  <a:cubicBezTo>
                    <a:pt x="824" y="488"/>
                    <a:pt x="824" y="488"/>
                    <a:pt x="824" y="488"/>
                  </a:cubicBezTo>
                  <a:cubicBezTo>
                    <a:pt x="824" y="488"/>
                    <a:pt x="824" y="489"/>
                    <a:pt x="824" y="489"/>
                  </a:cubicBezTo>
                  <a:cubicBezTo>
                    <a:pt x="825" y="489"/>
                    <a:pt x="825" y="489"/>
                    <a:pt x="825" y="489"/>
                  </a:cubicBezTo>
                  <a:close/>
                  <a:moveTo>
                    <a:pt x="828" y="493"/>
                  </a:moveTo>
                  <a:cubicBezTo>
                    <a:pt x="829" y="493"/>
                    <a:pt x="829" y="492"/>
                    <a:pt x="828" y="492"/>
                  </a:cubicBezTo>
                  <a:cubicBezTo>
                    <a:pt x="828" y="492"/>
                    <a:pt x="828" y="493"/>
                    <a:pt x="828" y="493"/>
                  </a:cubicBezTo>
                  <a:close/>
                  <a:moveTo>
                    <a:pt x="821" y="496"/>
                  </a:moveTo>
                  <a:cubicBezTo>
                    <a:pt x="821" y="496"/>
                    <a:pt x="821" y="496"/>
                    <a:pt x="821" y="496"/>
                  </a:cubicBezTo>
                  <a:cubicBezTo>
                    <a:pt x="822" y="496"/>
                    <a:pt x="822" y="496"/>
                    <a:pt x="821" y="496"/>
                  </a:cubicBezTo>
                  <a:close/>
                  <a:moveTo>
                    <a:pt x="826" y="482"/>
                  </a:moveTo>
                  <a:cubicBezTo>
                    <a:pt x="826" y="482"/>
                    <a:pt x="826" y="482"/>
                    <a:pt x="826" y="482"/>
                  </a:cubicBezTo>
                  <a:cubicBezTo>
                    <a:pt x="825" y="482"/>
                    <a:pt x="825" y="482"/>
                    <a:pt x="826" y="482"/>
                  </a:cubicBezTo>
                  <a:close/>
                  <a:moveTo>
                    <a:pt x="821" y="484"/>
                  </a:moveTo>
                  <a:cubicBezTo>
                    <a:pt x="822" y="484"/>
                    <a:pt x="822" y="483"/>
                    <a:pt x="821" y="483"/>
                  </a:cubicBezTo>
                  <a:cubicBezTo>
                    <a:pt x="821" y="483"/>
                    <a:pt x="821" y="483"/>
                    <a:pt x="821" y="483"/>
                  </a:cubicBezTo>
                  <a:cubicBezTo>
                    <a:pt x="821" y="483"/>
                    <a:pt x="821" y="483"/>
                    <a:pt x="821" y="484"/>
                  </a:cubicBezTo>
                  <a:cubicBezTo>
                    <a:pt x="820" y="484"/>
                    <a:pt x="821" y="484"/>
                    <a:pt x="821" y="484"/>
                  </a:cubicBezTo>
                  <a:cubicBezTo>
                    <a:pt x="821" y="484"/>
                    <a:pt x="821" y="484"/>
                    <a:pt x="821" y="484"/>
                  </a:cubicBezTo>
                  <a:close/>
                  <a:moveTo>
                    <a:pt x="810" y="481"/>
                  </a:moveTo>
                  <a:cubicBezTo>
                    <a:pt x="811" y="481"/>
                    <a:pt x="811" y="481"/>
                    <a:pt x="810" y="481"/>
                  </a:cubicBezTo>
                  <a:cubicBezTo>
                    <a:pt x="810" y="481"/>
                    <a:pt x="810" y="481"/>
                    <a:pt x="810" y="481"/>
                  </a:cubicBezTo>
                  <a:close/>
                  <a:moveTo>
                    <a:pt x="819" y="498"/>
                  </a:moveTo>
                  <a:cubicBezTo>
                    <a:pt x="819" y="498"/>
                    <a:pt x="819" y="498"/>
                    <a:pt x="819" y="498"/>
                  </a:cubicBezTo>
                  <a:cubicBezTo>
                    <a:pt x="820" y="498"/>
                    <a:pt x="820" y="497"/>
                    <a:pt x="819" y="497"/>
                  </a:cubicBezTo>
                  <a:cubicBezTo>
                    <a:pt x="819" y="497"/>
                    <a:pt x="819" y="497"/>
                    <a:pt x="819" y="497"/>
                  </a:cubicBezTo>
                  <a:cubicBezTo>
                    <a:pt x="819" y="497"/>
                    <a:pt x="818" y="497"/>
                    <a:pt x="818" y="497"/>
                  </a:cubicBezTo>
                  <a:cubicBezTo>
                    <a:pt x="818" y="497"/>
                    <a:pt x="818" y="498"/>
                    <a:pt x="819" y="498"/>
                  </a:cubicBezTo>
                  <a:close/>
                  <a:moveTo>
                    <a:pt x="820" y="489"/>
                  </a:moveTo>
                  <a:cubicBezTo>
                    <a:pt x="820" y="489"/>
                    <a:pt x="821" y="488"/>
                    <a:pt x="821" y="488"/>
                  </a:cubicBezTo>
                  <a:cubicBezTo>
                    <a:pt x="821" y="488"/>
                    <a:pt x="821" y="488"/>
                    <a:pt x="821" y="488"/>
                  </a:cubicBezTo>
                  <a:cubicBezTo>
                    <a:pt x="821" y="488"/>
                    <a:pt x="820" y="488"/>
                    <a:pt x="820" y="488"/>
                  </a:cubicBezTo>
                  <a:cubicBezTo>
                    <a:pt x="820" y="488"/>
                    <a:pt x="820" y="488"/>
                    <a:pt x="820" y="488"/>
                  </a:cubicBezTo>
                  <a:cubicBezTo>
                    <a:pt x="820" y="488"/>
                    <a:pt x="820" y="488"/>
                    <a:pt x="820" y="488"/>
                  </a:cubicBezTo>
                  <a:cubicBezTo>
                    <a:pt x="820" y="488"/>
                    <a:pt x="820" y="489"/>
                    <a:pt x="820" y="489"/>
                  </a:cubicBezTo>
                  <a:cubicBezTo>
                    <a:pt x="820" y="489"/>
                    <a:pt x="820" y="489"/>
                    <a:pt x="820" y="489"/>
                  </a:cubicBezTo>
                  <a:close/>
                  <a:moveTo>
                    <a:pt x="819" y="496"/>
                  </a:moveTo>
                  <a:cubicBezTo>
                    <a:pt x="819" y="496"/>
                    <a:pt x="819" y="496"/>
                    <a:pt x="819" y="496"/>
                  </a:cubicBezTo>
                  <a:cubicBezTo>
                    <a:pt x="819" y="496"/>
                    <a:pt x="819" y="496"/>
                    <a:pt x="819" y="496"/>
                  </a:cubicBezTo>
                  <a:cubicBezTo>
                    <a:pt x="819" y="496"/>
                    <a:pt x="819" y="496"/>
                    <a:pt x="819" y="496"/>
                  </a:cubicBezTo>
                  <a:cubicBezTo>
                    <a:pt x="820" y="496"/>
                    <a:pt x="820" y="496"/>
                    <a:pt x="819" y="496"/>
                  </a:cubicBezTo>
                  <a:close/>
                  <a:moveTo>
                    <a:pt x="819" y="481"/>
                  </a:moveTo>
                  <a:cubicBezTo>
                    <a:pt x="819" y="482"/>
                    <a:pt x="819" y="482"/>
                    <a:pt x="819" y="481"/>
                  </a:cubicBezTo>
                  <a:cubicBezTo>
                    <a:pt x="819" y="481"/>
                    <a:pt x="819" y="481"/>
                    <a:pt x="819" y="481"/>
                  </a:cubicBezTo>
                  <a:cubicBezTo>
                    <a:pt x="819" y="481"/>
                    <a:pt x="819" y="481"/>
                    <a:pt x="819" y="481"/>
                  </a:cubicBezTo>
                  <a:cubicBezTo>
                    <a:pt x="819" y="481"/>
                    <a:pt x="819" y="481"/>
                    <a:pt x="819" y="481"/>
                  </a:cubicBezTo>
                  <a:cubicBezTo>
                    <a:pt x="818" y="481"/>
                    <a:pt x="818" y="481"/>
                    <a:pt x="819" y="481"/>
                  </a:cubicBezTo>
                  <a:cubicBezTo>
                    <a:pt x="819" y="481"/>
                    <a:pt x="819" y="481"/>
                    <a:pt x="819" y="481"/>
                  </a:cubicBezTo>
                  <a:close/>
                  <a:moveTo>
                    <a:pt x="820" y="482"/>
                  </a:moveTo>
                  <a:cubicBezTo>
                    <a:pt x="820" y="482"/>
                    <a:pt x="820" y="482"/>
                    <a:pt x="820" y="482"/>
                  </a:cubicBezTo>
                  <a:cubicBezTo>
                    <a:pt x="821" y="482"/>
                    <a:pt x="821" y="482"/>
                    <a:pt x="820" y="482"/>
                  </a:cubicBezTo>
                  <a:close/>
                  <a:moveTo>
                    <a:pt x="786" y="503"/>
                  </a:moveTo>
                  <a:cubicBezTo>
                    <a:pt x="786" y="503"/>
                    <a:pt x="786" y="502"/>
                    <a:pt x="786" y="502"/>
                  </a:cubicBezTo>
                  <a:cubicBezTo>
                    <a:pt x="786" y="503"/>
                    <a:pt x="786" y="503"/>
                    <a:pt x="786" y="503"/>
                  </a:cubicBezTo>
                  <a:close/>
                  <a:moveTo>
                    <a:pt x="787" y="502"/>
                  </a:moveTo>
                  <a:cubicBezTo>
                    <a:pt x="787" y="502"/>
                    <a:pt x="787" y="502"/>
                    <a:pt x="787" y="502"/>
                  </a:cubicBezTo>
                  <a:cubicBezTo>
                    <a:pt x="787" y="502"/>
                    <a:pt x="787" y="502"/>
                    <a:pt x="787" y="502"/>
                  </a:cubicBezTo>
                  <a:cubicBezTo>
                    <a:pt x="787" y="502"/>
                    <a:pt x="786" y="502"/>
                    <a:pt x="786" y="502"/>
                  </a:cubicBezTo>
                  <a:cubicBezTo>
                    <a:pt x="786" y="502"/>
                    <a:pt x="786" y="502"/>
                    <a:pt x="786" y="502"/>
                  </a:cubicBezTo>
                  <a:cubicBezTo>
                    <a:pt x="787" y="502"/>
                    <a:pt x="787" y="502"/>
                    <a:pt x="787" y="502"/>
                  </a:cubicBezTo>
                  <a:close/>
                  <a:moveTo>
                    <a:pt x="786" y="505"/>
                  </a:moveTo>
                  <a:cubicBezTo>
                    <a:pt x="786" y="505"/>
                    <a:pt x="786" y="505"/>
                    <a:pt x="786" y="505"/>
                  </a:cubicBezTo>
                  <a:cubicBezTo>
                    <a:pt x="787" y="505"/>
                    <a:pt x="786" y="505"/>
                    <a:pt x="786" y="505"/>
                  </a:cubicBezTo>
                  <a:cubicBezTo>
                    <a:pt x="786" y="505"/>
                    <a:pt x="786" y="505"/>
                    <a:pt x="786" y="505"/>
                  </a:cubicBezTo>
                  <a:cubicBezTo>
                    <a:pt x="786" y="505"/>
                    <a:pt x="786" y="506"/>
                    <a:pt x="786" y="505"/>
                  </a:cubicBezTo>
                  <a:close/>
                  <a:moveTo>
                    <a:pt x="792" y="494"/>
                  </a:moveTo>
                  <a:cubicBezTo>
                    <a:pt x="792" y="494"/>
                    <a:pt x="792" y="494"/>
                    <a:pt x="792" y="494"/>
                  </a:cubicBezTo>
                  <a:cubicBezTo>
                    <a:pt x="792" y="494"/>
                    <a:pt x="792" y="494"/>
                    <a:pt x="792" y="494"/>
                  </a:cubicBezTo>
                  <a:cubicBezTo>
                    <a:pt x="793" y="494"/>
                    <a:pt x="792" y="493"/>
                    <a:pt x="792" y="493"/>
                  </a:cubicBezTo>
                  <a:cubicBezTo>
                    <a:pt x="792" y="493"/>
                    <a:pt x="792" y="493"/>
                    <a:pt x="792" y="493"/>
                  </a:cubicBezTo>
                  <a:cubicBezTo>
                    <a:pt x="792" y="493"/>
                    <a:pt x="792" y="493"/>
                    <a:pt x="792" y="493"/>
                  </a:cubicBezTo>
                  <a:cubicBezTo>
                    <a:pt x="792" y="493"/>
                    <a:pt x="792" y="493"/>
                    <a:pt x="792" y="493"/>
                  </a:cubicBezTo>
                  <a:cubicBezTo>
                    <a:pt x="792" y="493"/>
                    <a:pt x="791" y="493"/>
                    <a:pt x="791" y="493"/>
                  </a:cubicBezTo>
                  <a:cubicBezTo>
                    <a:pt x="791" y="493"/>
                    <a:pt x="791" y="494"/>
                    <a:pt x="791" y="494"/>
                  </a:cubicBezTo>
                  <a:cubicBezTo>
                    <a:pt x="791" y="494"/>
                    <a:pt x="791" y="494"/>
                    <a:pt x="792" y="494"/>
                  </a:cubicBezTo>
                  <a:cubicBezTo>
                    <a:pt x="792" y="494"/>
                    <a:pt x="792" y="494"/>
                    <a:pt x="792" y="494"/>
                  </a:cubicBezTo>
                  <a:cubicBezTo>
                    <a:pt x="792" y="494"/>
                    <a:pt x="792" y="494"/>
                    <a:pt x="792" y="494"/>
                  </a:cubicBezTo>
                  <a:cubicBezTo>
                    <a:pt x="792" y="494"/>
                    <a:pt x="792" y="494"/>
                    <a:pt x="792" y="494"/>
                  </a:cubicBezTo>
                  <a:close/>
                  <a:moveTo>
                    <a:pt x="793" y="493"/>
                  </a:moveTo>
                  <a:cubicBezTo>
                    <a:pt x="793" y="493"/>
                    <a:pt x="793" y="493"/>
                    <a:pt x="793" y="493"/>
                  </a:cubicBezTo>
                  <a:cubicBezTo>
                    <a:pt x="792" y="493"/>
                    <a:pt x="792" y="493"/>
                    <a:pt x="793" y="493"/>
                  </a:cubicBezTo>
                  <a:close/>
                  <a:moveTo>
                    <a:pt x="809" y="482"/>
                  </a:moveTo>
                  <a:cubicBezTo>
                    <a:pt x="809" y="482"/>
                    <a:pt x="809" y="482"/>
                    <a:pt x="809" y="482"/>
                  </a:cubicBezTo>
                  <a:cubicBezTo>
                    <a:pt x="809" y="482"/>
                    <a:pt x="810" y="482"/>
                    <a:pt x="810" y="482"/>
                  </a:cubicBezTo>
                  <a:cubicBezTo>
                    <a:pt x="810" y="482"/>
                    <a:pt x="810" y="482"/>
                    <a:pt x="810" y="482"/>
                  </a:cubicBezTo>
                  <a:cubicBezTo>
                    <a:pt x="810" y="481"/>
                    <a:pt x="809" y="481"/>
                    <a:pt x="809" y="482"/>
                  </a:cubicBezTo>
                  <a:close/>
                  <a:moveTo>
                    <a:pt x="790" y="501"/>
                  </a:moveTo>
                  <a:cubicBezTo>
                    <a:pt x="790" y="501"/>
                    <a:pt x="790" y="501"/>
                    <a:pt x="790" y="501"/>
                  </a:cubicBezTo>
                  <a:cubicBezTo>
                    <a:pt x="790" y="501"/>
                    <a:pt x="790" y="500"/>
                    <a:pt x="789" y="500"/>
                  </a:cubicBezTo>
                  <a:cubicBezTo>
                    <a:pt x="789" y="500"/>
                    <a:pt x="789" y="500"/>
                    <a:pt x="789" y="501"/>
                  </a:cubicBezTo>
                  <a:cubicBezTo>
                    <a:pt x="789" y="501"/>
                    <a:pt x="789" y="501"/>
                    <a:pt x="790" y="501"/>
                  </a:cubicBezTo>
                  <a:close/>
                  <a:moveTo>
                    <a:pt x="776" y="503"/>
                  </a:moveTo>
                  <a:cubicBezTo>
                    <a:pt x="776" y="503"/>
                    <a:pt x="776" y="503"/>
                    <a:pt x="776" y="503"/>
                  </a:cubicBezTo>
                  <a:cubicBezTo>
                    <a:pt x="775" y="503"/>
                    <a:pt x="775" y="504"/>
                    <a:pt x="776" y="503"/>
                  </a:cubicBezTo>
                  <a:close/>
                  <a:moveTo>
                    <a:pt x="777" y="500"/>
                  </a:moveTo>
                  <a:cubicBezTo>
                    <a:pt x="777" y="500"/>
                    <a:pt x="777" y="500"/>
                    <a:pt x="776" y="500"/>
                  </a:cubicBezTo>
                  <a:cubicBezTo>
                    <a:pt x="776" y="500"/>
                    <a:pt x="776" y="500"/>
                    <a:pt x="776" y="500"/>
                  </a:cubicBezTo>
                  <a:cubicBezTo>
                    <a:pt x="776" y="500"/>
                    <a:pt x="776" y="500"/>
                    <a:pt x="776" y="500"/>
                  </a:cubicBezTo>
                  <a:cubicBezTo>
                    <a:pt x="776" y="500"/>
                    <a:pt x="776" y="500"/>
                    <a:pt x="776" y="500"/>
                  </a:cubicBezTo>
                  <a:cubicBezTo>
                    <a:pt x="776" y="500"/>
                    <a:pt x="776" y="501"/>
                    <a:pt x="776" y="501"/>
                  </a:cubicBezTo>
                  <a:cubicBezTo>
                    <a:pt x="776" y="501"/>
                    <a:pt x="776" y="501"/>
                    <a:pt x="776" y="501"/>
                  </a:cubicBezTo>
                  <a:cubicBezTo>
                    <a:pt x="776" y="501"/>
                    <a:pt x="776" y="501"/>
                    <a:pt x="776" y="501"/>
                  </a:cubicBezTo>
                  <a:cubicBezTo>
                    <a:pt x="776" y="501"/>
                    <a:pt x="776" y="501"/>
                    <a:pt x="776" y="501"/>
                  </a:cubicBezTo>
                  <a:cubicBezTo>
                    <a:pt x="776" y="501"/>
                    <a:pt x="776" y="501"/>
                    <a:pt x="777" y="501"/>
                  </a:cubicBezTo>
                  <a:cubicBezTo>
                    <a:pt x="777" y="501"/>
                    <a:pt x="777" y="501"/>
                    <a:pt x="777" y="501"/>
                  </a:cubicBezTo>
                  <a:cubicBezTo>
                    <a:pt x="777" y="501"/>
                    <a:pt x="777" y="501"/>
                    <a:pt x="777" y="501"/>
                  </a:cubicBezTo>
                  <a:cubicBezTo>
                    <a:pt x="777" y="501"/>
                    <a:pt x="777" y="501"/>
                    <a:pt x="777" y="501"/>
                  </a:cubicBezTo>
                  <a:cubicBezTo>
                    <a:pt x="777" y="501"/>
                    <a:pt x="777" y="500"/>
                    <a:pt x="777" y="500"/>
                  </a:cubicBezTo>
                  <a:close/>
                  <a:moveTo>
                    <a:pt x="772" y="503"/>
                  </a:moveTo>
                  <a:cubicBezTo>
                    <a:pt x="772" y="503"/>
                    <a:pt x="772" y="503"/>
                    <a:pt x="772" y="502"/>
                  </a:cubicBezTo>
                  <a:cubicBezTo>
                    <a:pt x="772" y="502"/>
                    <a:pt x="772" y="502"/>
                    <a:pt x="772" y="502"/>
                  </a:cubicBezTo>
                  <a:cubicBezTo>
                    <a:pt x="772" y="502"/>
                    <a:pt x="771" y="502"/>
                    <a:pt x="771" y="502"/>
                  </a:cubicBezTo>
                  <a:cubicBezTo>
                    <a:pt x="771" y="503"/>
                    <a:pt x="771" y="503"/>
                    <a:pt x="771" y="503"/>
                  </a:cubicBezTo>
                  <a:cubicBezTo>
                    <a:pt x="771" y="503"/>
                    <a:pt x="771" y="503"/>
                    <a:pt x="771" y="503"/>
                  </a:cubicBezTo>
                  <a:cubicBezTo>
                    <a:pt x="771" y="503"/>
                    <a:pt x="771" y="503"/>
                    <a:pt x="771" y="503"/>
                  </a:cubicBezTo>
                  <a:cubicBezTo>
                    <a:pt x="772" y="503"/>
                    <a:pt x="772" y="503"/>
                    <a:pt x="772" y="503"/>
                  </a:cubicBezTo>
                  <a:close/>
                  <a:moveTo>
                    <a:pt x="829" y="479"/>
                  </a:moveTo>
                  <a:cubicBezTo>
                    <a:pt x="829" y="479"/>
                    <a:pt x="829" y="479"/>
                    <a:pt x="829" y="479"/>
                  </a:cubicBezTo>
                  <a:cubicBezTo>
                    <a:pt x="829" y="479"/>
                    <a:pt x="829" y="480"/>
                    <a:pt x="829" y="480"/>
                  </a:cubicBezTo>
                  <a:cubicBezTo>
                    <a:pt x="829" y="480"/>
                    <a:pt x="830" y="480"/>
                    <a:pt x="830" y="480"/>
                  </a:cubicBezTo>
                  <a:cubicBezTo>
                    <a:pt x="830" y="480"/>
                    <a:pt x="830" y="479"/>
                    <a:pt x="830" y="479"/>
                  </a:cubicBezTo>
                  <a:cubicBezTo>
                    <a:pt x="830" y="479"/>
                    <a:pt x="830" y="479"/>
                    <a:pt x="830" y="479"/>
                  </a:cubicBezTo>
                  <a:cubicBezTo>
                    <a:pt x="830" y="479"/>
                    <a:pt x="830" y="479"/>
                    <a:pt x="830" y="479"/>
                  </a:cubicBezTo>
                  <a:cubicBezTo>
                    <a:pt x="830" y="479"/>
                    <a:pt x="830" y="478"/>
                    <a:pt x="829" y="479"/>
                  </a:cubicBezTo>
                  <a:close/>
                  <a:moveTo>
                    <a:pt x="771" y="506"/>
                  </a:moveTo>
                  <a:cubicBezTo>
                    <a:pt x="770" y="506"/>
                    <a:pt x="770" y="506"/>
                    <a:pt x="769" y="506"/>
                  </a:cubicBezTo>
                  <a:cubicBezTo>
                    <a:pt x="769" y="506"/>
                    <a:pt x="769" y="506"/>
                    <a:pt x="769" y="506"/>
                  </a:cubicBezTo>
                  <a:cubicBezTo>
                    <a:pt x="768" y="506"/>
                    <a:pt x="767" y="507"/>
                    <a:pt x="767" y="508"/>
                  </a:cubicBezTo>
                  <a:cubicBezTo>
                    <a:pt x="767" y="508"/>
                    <a:pt x="767" y="508"/>
                    <a:pt x="768" y="508"/>
                  </a:cubicBezTo>
                  <a:cubicBezTo>
                    <a:pt x="768" y="508"/>
                    <a:pt x="768" y="507"/>
                    <a:pt x="768" y="507"/>
                  </a:cubicBezTo>
                  <a:cubicBezTo>
                    <a:pt x="769" y="507"/>
                    <a:pt x="769" y="507"/>
                    <a:pt x="769" y="507"/>
                  </a:cubicBezTo>
                  <a:cubicBezTo>
                    <a:pt x="769" y="507"/>
                    <a:pt x="769" y="507"/>
                    <a:pt x="769" y="507"/>
                  </a:cubicBezTo>
                  <a:cubicBezTo>
                    <a:pt x="769" y="507"/>
                    <a:pt x="769" y="507"/>
                    <a:pt x="769" y="506"/>
                  </a:cubicBezTo>
                  <a:cubicBezTo>
                    <a:pt x="769" y="506"/>
                    <a:pt x="769" y="506"/>
                    <a:pt x="769" y="506"/>
                  </a:cubicBezTo>
                  <a:cubicBezTo>
                    <a:pt x="769" y="506"/>
                    <a:pt x="770" y="506"/>
                    <a:pt x="770" y="506"/>
                  </a:cubicBezTo>
                  <a:cubicBezTo>
                    <a:pt x="770" y="507"/>
                    <a:pt x="771" y="507"/>
                    <a:pt x="771" y="507"/>
                  </a:cubicBezTo>
                  <a:cubicBezTo>
                    <a:pt x="771" y="507"/>
                    <a:pt x="771" y="507"/>
                    <a:pt x="771" y="507"/>
                  </a:cubicBezTo>
                  <a:cubicBezTo>
                    <a:pt x="771" y="507"/>
                    <a:pt x="771" y="506"/>
                    <a:pt x="771" y="506"/>
                  </a:cubicBezTo>
                  <a:cubicBezTo>
                    <a:pt x="771" y="506"/>
                    <a:pt x="771" y="506"/>
                    <a:pt x="771" y="506"/>
                  </a:cubicBezTo>
                  <a:close/>
                  <a:moveTo>
                    <a:pt x="777" y="502"/>
                  </a:moveTo>
                  <a:cubicBezTo>
                    <a:pt x="777" y="502"/>
                    <a:pt x="777" y="501"/>
                    <a:pt x="777" y="501"/>
                  </a:cubicBezTo>
                  <a:cubicBezTo>
                    <a:pt x="776" y="501"/>
                    <a:pt x="777" y="502"/>
                    <a:pt x="777" y="502"/>
                  </a:cubicBezTo>
                  <a:close/>
                  <a:moveTo>
                    <a:pt x="794" y="494"/>
                  </a:moveTo>
                  <a:cubicBezTo>
                    <a:pt x="794" y="494"/>
                    <a:pt x="795" y="494"/>
                    <a:pt x="795" y="494"/>
                  </a:cubicBezTo>
                  <a:cubicBezTo>
                    <a:pt x="795" y="494"/>
                    <a:pt x="795" y="493"/>
                    <a:pt x="795" y="493"/>
                  </a:cubicBezTo>
                  <a:cubicBezTo>
                    <a:pt x="795" y="493"/>
                    <a:pt x="794" y="493"/>
                    <a:pt x="794" y="493"/>
                  </a:cubicBezTo>
                  <a:cubicBezTo>
                    <a:pt x="794" y="493"/>
                    <a:pt x="794" y="494"/>
                    <a:pt x="794" y="494"/>
                  </a:cubicBezTo>
                  <a:close/>
                  <a:moveTo>
                    <a:pt x="787" y="505"/>
                  </a:moveTo>
                  <a:cubicBezTo>
                    <a:pt x="787" y="505"/>
                    <a:pt x="787" y="504"/>
                    <a:pt x="788" y="504"/>
                  </a:cubicBezTo>
                  <a:cubicBezTo>
                    <a:pt x="788" y="504"/>
                    <a:pt x="787" y="504"/>
                    <a:pt x="787" y="504"/>
                  </a:cubicBezTo>
                  <a:cubicBezTo>
                    <a:pt x="787" y="504"/>
                    <a:pt x="787" y="504"/>
                    <a:pt x="787" y="504"/>
                  </a:cubicBezTo>
                  <a:cubicBezTo>
                    <a:pt x="786" y="504"/>
                    <a:pt x="786" y="505"/>
                    <a:pt x="787" y="505"/>
                  </a:cubicBezTo>
                  <a:close/>
                  <a:moveTo>
                    <a:pt x="810" y="494"/>
                  </a:moveTo>
                  <a:cubicBezTo>
                    <a:pt x="810" y="494"/>
                    <a:pt x="810" y="494"/>
                    <a:pt x="810" y="494"/>
                  </a:cubicBezTo>
                  <a:cubicBezTo>
                    <a:pt x="810" y="493"/>
                    <a:pt x="809" y="493"/>
                    <a:pt x="809" y="494"/>
                  </a:cubicBezTo>
                  <a:cubicBezTo>
                    <a:pt x="809" y="494"/>
                    <a:pt x="809" y="494"/>
                    <a:pt x="809" y="494"/>
                  </a:cubicBezTo>
                  <a:cubicBezTo>
                    <a:pt x="809" y="494"/>
                    <a:pt x="810" y="494"/>
                    <a:pt x="810" y="494"/>
                  </a:cubicBezTo>
                  <a:close/>
                  <a:moveTo>
                    <a:pt x="807" y="501"/>
                  </a:moveTo>
                  <a:cubicBezTo>
                    <a:pt x="807" y="501"/>
                    <a:pt x="807" y="501"/>
                    <a:pt x="807" y="501"/>
                  </a:cubicBezTo>
                  <a:cubicBezTo>
                    <a:pt x="807" y="501"/>
                    <a:pt x="808" y="501"/>
                    <a:pt x="808" y="501"/>
                  </a:cubicBezTo>
                  <a:cubicBezTo>
                    <a:pt x="808" y="501"/>
                    <a:pt x="808" y="501"/>
                    <a:pt x="808" y="501"/>
                  </a:cubicBezTo>
                  <a:cubicBezTo>
                    <a:pt x="808" y="501"/>
                    <a:pt x="807" y="501"/>
                    <a:pt x="807" y="501"/>
                  </a:cubicBezTo>
                  <a:close/>
                  <a:moveTo>
                    <a:pt x="808" y="493"/>
                  </a:moveTo>
                  <a:cubicBezTo>
                    <a:pt x="808" y="493"/>
                    <a:pt x="808" y="493"/>
                    <a:pt x="808" y="493"/>
                  </a:cubicBezTo>
                  <a:cubicBezTo>
                    <a:pt x="808" y="493"/>
                    <a:pt x="808" y="493"/>
                    <a:pt x="808" y="493"/>
                  </a:cubicBezTo>
                  <a:cubicBezTo>
                    <a:pt x="808" y="493"/>
                    <a:pt x="807" y="493"/>
                    <a:pt x="807" y="493"/>
                  </a:cubicBezTo>
                  <a:cubicBezTo>
                    <a:pt x="807" y="493"/>
                    <a:pt x="807" y="493"/>
                    <a:pt x="807" y="494"/>
                  </a:cubicBezTo>
                  <a:cubicBezTo>
                    <a:pt x="807" y="494"/>
                    <a:pt x="807" y="494"/>
                    <a:pt x="807" y="494"/>
                  </a:cubicBezTo>
                  <a:cubicBezTo>
                    <a:pt x="807" y="494"/>
                    <a:pt x="807" y="494"/>
                    <a:pt x="807" y="494"/>
                  </a:cubicBezTo>
                  <a:cubicBezTo>
                    <a:pt x="807" y="494"/>
                    <a:pt x="808" y="494"/>
                    <a:pt x="808" y="494"/>
                  </a:cubicBezTo>
                  <a:cubicBezTo>
                    <a:pt x="808" y="494"/>
                    <a:pt x="808" y="494"/>
                    <a:pt x="808" y="493"/>
                  </a:cubicBezTo>
                  <a:close/>
                  <a:moveTo>
                    <a:pt x="812" y="481"/>
                  </a:moveTo>
                  <a:cubicBezTo>
                    <a:pt x="812" y="481"/>
                    <a:pt x="812" y="481"/>
                    <a:pt x="812" y="481"/>
                  </a:cubicBezTo>
                  <a:cubicBezTo>
                    <a:pt x="812" y="481"/>
                    <a:pt x="812" y="481"/>
                    <a:pt x="812" y="481"/>
                  </a:cubicBezTo>
                  <a:cubicBezTo>
                    <a:pt x="811" y="481"/>
                    <a:pt x="811" y="481"/>
                    <a:pt x="812" y="481"/>
                  </a:cubicBezTo>
                  <a:cubicBezTo>
                    <a:pt x="812" y="481"/>
                    <a:pt x="812" y="481"/>
                    <a:pt x="812" y="481"/>
                  </a:cubicBezTo>
                  <a:close/>
                  <a:moveTo>
                    <a:pt x="809" y="485"/>
                  </a:moveTo>
                  <a:cubicBezTo>
                    <a:pt x="809" y="485"/>
                    <a:pt x="809" y="486"/>
                    <a:pt x="809" y="486"/>
                  </a:cubicBezTo>
                  <a:cubicBezTo>
                    <a:pt x="810" y="486"/>
                    <a:pt x="810" y="485"/>
                    <a:pt x="809" y="485"/>
                  </a:cubicBezTo>
                  <a:close/>
                  <a:moveTo>
                    <a:pt x="810" y="473"/>
                  </a:moveTo>
                  <a:cubicBezTo>
                    <a:pt x="809" y="473"/>
                    <a:pt x="809" y="474"/>
                    <a:pt x="810" y="474"/>
                  </a:cubicBezTo>
                  <a:cubicBezTo>
                    <a:pt x="810" y="474"/>
                    <a:pt x="810" y="473"/>
                    <a:pt x="810" y="473"/>
                  </a:cubicBezTo>
                  <a:close/>
                  <a:moveTo>
                    <a:pt x="808" y="475"/>
                  </a:moveTo>
                  <a:cubicBezTo>
                    <a:pt x="807" y="475"/>
                    <a:pt x="807" y="475"/>
                    <a:pt x="807" y="475"/>
                  </a:cubicBezTo>
                  <a:cubicBezTo>
                    <a:pt x="807" y="475"/>
                    <a:pt x="807" y="475"/>
                    <a:pt x="807" y="475"/>
                  </a:cubicBezTo>
                  <a:cubicBezTo>
                    <a:pt x="807" y="475"/>
                    <a:pt x="808" y="475"/>
                    <a:pt x="808" y="475"/>
                  </a:cubicBezTo>
                  <a:cubicBezTo>
                    <a:pt x="808" y="475"/>
                    <a:pt x="808" y="475"/>
                    <a:pt x="808" y="475"/>
                  </a:cubicBezTo>
                  <a:close/>
                  <a:moveTo>
                    <a:pt x="804" y="492"/>
                  </a:moveTo>
                  <a:cubicBezTo>
                    <a:pt x="804" y="493"/>
                    <a:pt x="805" y="493"/>
                    <a:pt x="805" y="492"/>
                  </a:cubicBezTo>
                  <a:cubicBezTo>
                    <a:pt x="805" y="492"/>
                    <a:pt x="805" y="492"/>
                    <a:pt x="805" y="492"/>
                  </a:cubicBezTo>
                  <a:cubicBezTo>
                    <a:pt x="805" y="492"/>
                    <a:pt x="804" y="491"/>
                    <a:pt x="804" y="492"/>
                  </a:cubicBezTo>
                  <a:cubicBezTo>
                    <a:pt x="804" y="492"/>
                    <a:pt x="804" y="492"/>
                    <a:pt x="804" y="492"/>
                  </a:cubicBezTo>
                  <a:cubicBezTo>
                    <a:pt x="804" y="492"/>
                    <a:pt x="804" y="492"/>
                    <a:pt x="804" y="492"/>
                  </a:cubicBezTo>
                  <a:cubicBezTo>
                    <a:pt x="804" y="492"/>
                    <a:pt x="804" y="492"/>
                    <a:pt x="804" y="492"/>
                  </a:cubicBezTo>
                  <a:close/>
                  <a:moveTo>
                    <a:pt x="804" y="490"/>
                  </a:moveTo>
                  <a:cubicBezTo>
                    <a:pt x="804" y="490"/>
                    <a:pt x="804" y="490"/>
                    <a:pt x="804" y="490"/>
                  </a:cubicBezTo>
                  <a:cubicBezTo>
                    <a:pt x="805" y="490"/>
                    <a:pt x="805" y="490"/>
                    <a:pt x="804" y="490"/>
                  </a:cubicBezTo>
                  <a:close/>
                  <a:moveTo>
                    <a:pt x="805" y="483"/>
                  </a:moveTo>
                  <a:cubicBezTo>
                    <a:pt x="805" y="483"/>
                    <a:pt x="805" y="483"/>
                    <a:pt x="805" y="483"/>
                  </a:cubicBezTo>
                  <a:cubicBezTo>
                    <a:pt x="805" y="483"/>
                    <a:pt x="806" y="484"/>
                    <a:pt x="806" y="483"/>
                  </a:cubicBezTo>
                  <a:cubicBezTo>
                    <a:pt x="806" y="483"/>
                    <a:pt x="806" y="483"/>
                    <a:pt x="806" y="483"/>
                  </a:cubicBezTo>
                  <a:cubicBezTo>
                    <a:pt x="806" y="482"/>
                    <a:pt x="805" y="482"/>
                    <a:pt x="805" y="483"/>
                  </a:cubicBezTo>
                  <a:close/>
                  <a:moveTo>
                    <a:pt x="802" y="498"/>
                  </a:moveTo>
                  <a:cubicBezTo>
                    <a:pt x="802" y="499"/>
                    <a:pt x="801" y="500"/>
                    <a:pt x="801" y="500"/>
                  </a:cubicBezTo>
                  <a:cubicBezTo>
                    <a:pt x="800" y="500"/>
                    <a:pt x="801" y="501"/>
                    <a:pt x="801" y="501"/>
                  </a:cubicBezTo>
                  <a:cubicBezTo>
                    <a:pt x="802" y="500"/>
                    <a:pt x="803" y="499"/>
                    <a:pt x="803" y="498"/>
                  </a:cubicBezTo>
                  <a:cubicBezTo>
                    <a:pt x="803" y="498"/>
                    <a:pt x="802" y="498"/>
                    <a:pt x="802" y="498"/>
                  </a:cubicBezTo>
                  <a:close/>
                  <a:moveTo>
                    <a:pt x="806" y="504"/>
                  </a:moveTo>
                  <a:cubicBezTo>
                    <a:pt x="806" y="503"/>
                    <a:pt x="806" y="504"/>
                    <a:pt x="806" y="504"/>
                  </a:cubicBezTo>
                  <a:cubicBezTo>
                    <a:pt x="806" y="504"/>
                    <a:pt x="806" y="504"/>
                    <a:pt x="806" y="504"/>
                  </a:cubicBezTo>
                  <a:cubicBezTo>
                    <a:pt x="806" y="505"/>
                    <a:pt x="806" y="505"/>
                    <a:pt x="806" y="504"/>
                  </a:cubicBezTo>
                  <a:cubicBezTo>
                    <a:pt x="806" y="504"/>
                    <a:pt x="806" y="504"/>
                    <a:pt x="806" y="504"/>
                  </a:cubicBezTo>
                  <a:close/>
                  <a:moveTo>
                    <a:pt x="806" y="506"/>
                  </a:moveTo>
                  <a:cubicBezTo>
                    <a:pt x="807" y="506"/>
                    <a:pt x="806" y="506"/>
                    <a:pt x="806" y="506"/>
                  </a:cubicBezTo>
                  <a:cubicBezTo>
                    <a:pt x="806" y="506"/>
                    <a:pt x="806" y="506"/>
                    <a:pt x="806" y="506"/>
                  </a:cubicBezTo>
                  <a:close/>
                  <a:moveTo>
                    <a:pt x="812" y="470"/>
                  </a:moveTo>
                  <a:cubicBezTo>
                    <a:pt x="811" y="470"/>
                    <a:pt x="811" y="470"/>
                    <a:pt x="811" y="470"/>
                  </a:cubicBezTo>
                  <a:cubicBezTo>
                    <a:pt x="811" y="470"/>
                    <a:pt x="811" y="470"/>
                    <a:pt x="811" y="470"/>
                  </a:cubicBezTo>
                  <a:cubicBezTo>
                    <a:pt x="811" y="470"/>
                    <a:pt x="812" y="470"/>
                    <a:pt x="812" y="470"/>
                  </a:cubicBezTo>
                  <a:cubicBezTo>
                    <a:pt x="812" y="470"/>
                    <a:pt x="812" y="470"/>
                    <a:pt x="812" y="470"/>
                  </a:cubicBezTo>
                  <a:close/>
                  <a:moveTo>
                    <a:pt x="836" y="473"/>
                  </a:moveTo>
                  <a:cubicBezTo>
                    <a:pt x="836" y="473"/>
                    <a:pt x="836" y="473"/>
                    <a:pt x="836" y="473"/>
                  </a:cubicBezTo>
                  <a:cubicBezTo>
                    <a:pt x="835" y="473"/>
                    <a:pt x="835" y="473"/>
                    <a:pt x="836" y="473"/>
                  </a:cubicBezTo>
                  <a:close/>
                  <a:moveTo>
                    <a:pt x="836" y="480"/>
                  </a:moveTo>
                  <a:cubicBezTo>
                    <a:pt x="836" y="480"/>
                    <a:pt x="836" y="479"/>
                    <a:pt x="836" y="479"/>
                  </a:cubicBezTo>
                  <a:cubicBezTo>
                    <a:pt x="835" y="479"/>
                    <a:pt x="835" y="480"/>
                    <a:pt x="836" y="480"/>
                  </a:cubicBezTo>
                  <a:close/>
                  <a:moveTo>
                    <a:pt x="841" y="475"/>
                  </a:moveTo>
                  <a:cubicBezTo>
                    <a:pt x="840" y="474"/>
                    <a:pt x="840" y="475"/>
                    <a:pt x="840" y="475"/>
                  </a:cubicBezTo>
                  <a:cubicBezTo>
                    <a:pt x="840" y="475"/>
                    <a:pt x="840" y="476"/>
                    <a:pt x="840" y="475"/>
                  </a:cubicBezTo>
                  <a:cubicBezTo>
                    <a:pt x="841" y="475"/>
                    <a:pt x="841" y="475"/>
                    <a:pt x="841" y="475"/>
                  </a:cubicBezTo>
                  <a:close/>
                  <a:moveTo>
                    <a:pt x="834" y="473"/>
                  </a:moveTo>
                  <a:cubicBezTo>
                    <a:pt x="834" y="473"/>
                    <a:pt x="834" y="473"/>
                    <a:pt x="834" y="473"/>
                  </a:cubicBezTo>
                  <a:cubicBezTo>
                    <a:pt x="834" y="473"/>
                    <a:pt x="834" y="473"/>
                    <a:pt x="834" y="473"/>
                  </a:cubicBezTo>
                  <a:cubicBezTo>
                    <a:pt x="834" y="473"/>
                    <a:pt x="834" y="473"/>
                    <a:pt x="834" y="473"/>
                  </a:cubicBezTo>
                  <a:cubicBezTo>
                    <a:pt x="834" y="473"/>
                    <a:pt x="834" y="473"/>
                    <a:pt x="834" y="473"/>
                  </a:cubicBezTo>
                  <a:close/>
                  <a:moveTo>
                    <a:pt x="834" y="488"/>
                  </a:moveTo>
                  <a:cubicBezTo>
                    <a:pt x="834" y="487"/>
                    <a:pt x="834" y="487"/>
                    <a:pt x="833" y="487"/>
                  </a:cubicBezTo>
                  <a:cubicBezTo>
                    <a:pt x="833" y="487"/>
                    <a:pt x="833" y="487"/>
                    <a:pt x="833" y="487"/>
                  </a:cubicBezTo>
                  <a:cubicBezTo>
                    <a:pt x="833" y="487"/>
                    <a:pt x="833" y="487"/>
                    <a:pt x="833" y="488"/>
                  </a:cubicBezTo>
                  <a:cubicBezTo>
                    <a:pt x="833" y="488"/>
                    <a:pt x="834" y="488"/>
                    <a:pt x="834" y="488"/>
                  </a:cubicBezTo>
                  <a:close/>
                  <a:moveTo>
                    <a:pt x="836" y="476"/>
                  </a:moveTo>
                  <a:cubicBezTo>
                    <a:pt x="836" y="476"/>
                    <a:pt x="836" y="476"/>
                    <a:pt x="836" y="476"/>
                  </a:cubicBezTo>
                  <a:cubicBezTo>
                    <a:pt x="836" y="476"/>
                    <a:pt x="836" y="476"/>
                    <a:pt x="836" y="476"/>
                  </a:cubicBezTo>
                  <a:cubicBezTo>
                    <a:pt x="836" y="475"/>
                    <a:pt x="836" y="476"/>
                    <a:pt x="836" y="476"/>
                  </a:cubicBezTo>
                  <a:cubicBezTo>
                    <a:pt x="836" y="476"/>
                    <a:pt x="836" y="476"/>
                    <a:pt x="837" y="476"/>
                  </a:cubicBezTo>
                  <a:cubicBezTo>
                    <a:pt x="837" y="476"/>
                    <a:pt x="837" y="476"/>
                    <a:pt x="837" y="476"/>
                  </a:cubicBezTo>
                  <a:cubicBezTo>
                    <a:pt x="837" y="476"/>
                    <a:pt x="837" y="476"/>
                    <a:pt x="837" y="476"/>
                  </a:cubicBezTo>
                  <a:cubicBezTo>
                    <a:pt x="837" y="476"/>
                    <a:pt x="837" y="476"/>
                    <a:pt x="837" y="476"/>
                  </a:cubicBezTo>
                  <a:cubicBezTo>
                    <a:pt x="837" y="476"/>
                    <a:pt x="837" y="476"/>
                    <a:pt x="837" y="476"/>
                  </a:cubicBezTo>
                  <a:cubicBezTo>
                    <a:pt x="837" y="476"/>
                    <a:pt x="837" y="476"/>
                    <a:pt x="836" y="476"/>
                  </a:cubicBezTo>
                  <a:close/>
                  <a:moveTo>
                    <a:pt x="837" y="482"/>
                  </a:moveTo>
                  <a:cubicBezTo>
                    <a:pt x="838" y="482"/>
                    <a:pt x="837" y="481"/>
                    <a:pt x="837" y="481"/>
                  </a:cubicBezTo>
                  <a:cubicBezTo>
                    <a:pt x="837" y="481"/>
                    <a:pt x="837" y="482"/>
                    <a:pt x="837" y="482"/>
                  </a:cubicBezTo>
                  <a:close/>
                  <a:moveTo>
                    <a:pt x="508" y="498"/>
                  </a:moveTo>
                  <a:cubicBezTo>
                    <a:pt x="508" y="498"/>
                    <a:pt x="508" y="497"/>
                    <a:pt x="508" y="496"/>
                  </a:cubicBezTo>
                  <a:cubicBezTo>
                    <a:pt x="507" y="495"/>
                    <a:pt x="505" y="496"/>
                    <a:pt x="506" y="493"/>
                  </a:cubicBezTo>
                  <a:cubicBezTo>
                    <a:pt x="506" y="493"/>
                    <a:pt x="506" y="492"/>
                    <a:pt x="505" y="492"/>
                  </a:cubicBezTo>
                  <a:cubicBezTo>
                    <a:pt x="505" y="492"/>
                    <a:pt x="505" y="492"/>
                    <a:pt x="504" y="492"/>
                  </a:cubicBezTo>
                  <a:cubicBezTo>
                    <a:pt x="504" y="492"/>
                    <a:pt x="505" y="492"/>
                    <a:pt x="505" y="491"/>
                  </a:cubicBezTo>
                  <a:cubicBezTo>
                    <a:pt x="505" y="491"/>
                    <a:pt x="505" y="491"/>
                    <a:pt x="504" y="491"/>
                  </a:cubicBezTo>
                  <a:cubicBezTo>
                    <a:pt x="503" y="490"/>
                    <a:pt x="504" y="490"/>
                    <a:pt x="503" y="489"/>
                  </a:cubicBezTo>
                  <a:cubicBezTo>
                    <a:pt x="503" y="489"/>
                    <a:pt x="502" y="489"/>
                    <a:pt x="502" y="489"/>
                  </a:cubicBezTo>
                  <a:cubicBezTo>
                    <a:pt x="502" y="489"/>
                    <a:pt x="502" y="488"/>
                    <a:pt x="502" y="487"/>
                  </a:cubicBezTo>
                  <a:cubicBezTo>
                    <a:pt x="502" y="487"/>
                    <a:pt x="502" y="486"/>
                    <a:pt x="502" y="486"/>
                  </a:cubicBezTo>
                  <a:cubicBezTo>
                    <a:pt x="502" y="486"/>
                    <a:pt x="501" y="486"/>
                    <a:pt x="501" y="485"/>
                  </a:cubicBezTo>
                  <a:cubicBezTo>
                    <a:pt x="501" y="485"/>
                    <a:pt x="500" y="485"/>
                    <a:pt x="500" y="485"/>
                  </a:cubicBezTo>
                  <a:cubicBezTo>
                    <a:pt x="500" y="485"/>
                    <a:pt x="499" y="485"/>
                    <a:pt x="499" y="485"/>
                  </a:cubicBezTo>
                  <a:cubicBezTo>
                    <a:pt x="499" y="485"/>
                    <a:pt x="499" y="485"/>
                    <a:pt x="499" y="485"/>
                  </a:cubicBezTo>
                  <a:cubicBezTo>
                    <a:pt x="499" y="485"/>
                    <a:pt x="499" y="485"/>
                    <a:pt x="498" y="485"/>
                  </a:cubicBezTo>
                  <a:cubicBezTo>
                    <a:pt x="498" y="485"/>
                    <a:pt x="498" y="485"/>
                    <a:pt x="498" y="485"/>
                  </a:cubicBezTo>
                  <a:cubicBezTo>
                    <a:pt x="498" y="485"/>
                    <a:pt x="498" y="485"/>
                    <a:pt x="498" y="485"/>
                  </a:cubicBezTo>
                  <a:cubicBezTo>
                    <a:pt x="498" y="485"/>
                    <a:pt x="498" y="485"/>
                    <a:pt x="499" y="485"/>
                  </a:cubicBezTo>
                  <a:cubicBezTo>
                    <a:pt x="499" y="486"/>
                    <a:pt x="499" y="486"/>
                    <a:pt x="499" y="487"/>
                  </a:cubicBezTo>
                  <a:cubicBezTo>
                    <a:pt x="499" y="487"/>
                    <a:pt x="499" y="487"/>
                    <a:pt x="498" y="486"/>
                  </a:cubicBezTo>
                  <a:cubicBezTo>
                    <a:pt x="498" y="486"/>
                    <a:pt x="496" y="486"/>
                    <a:pt x="495" y="486"/>
                  </a:cubicBezTo>
                  <a:cubicBezTo>
                    <a:pt x="495" y="486"/>
                    <a:pt x="495" y="487"/>
                    <a:pt x="495" y="487"/>
                  </a:cubicBezTo>
                  <a:cubicBezTo>
                    <a:pt x="495" y="487"/>
                    <a:pt x="494" y="487"/>
                    <a:pt x="494" y="487"/>
                  </a:cubicBezTo>
                  <a:cubicBezTo>
                    <a:pt x="494" y="488"/>
                    <a:pt x="494" y="488"/>
                    <a:pt x="493" y="489"/>
                  </a:cubicBezTo>
                  <a:cubicBezTo>
                    <a:pt x="493" y="489"/>
                    <a:pt x="493" y="490"/>
                    <a:pt x="493" y="490"/>
                  </a:cubicBezTo>
                  <a:cubicBezTo>
                    <a:pt x="493" y="490"/>
                    <a:pt x="492" y="489"/>
                    <a:pt x="492" y="489"/>
                  </a:cubicBezTo>
                  <a:cubicBezTo>
                    <a:pt x="492" y="488"/>
                    <a:pt x="491" y="488"/>
                    <a:pt x="491" y="489"/>
                  </a:cubicBezTo>
                  <a:cubicBezTo>
                    <a:pt x="492" y="489"/>
                    <a:pt x="492" y="490"/>
                    <a:pt x="492" y="490"/>
                  </a:cubicBezTo>
                  <a:cubicBezTo>
                    <a:pt x="492" y="490"/>
                    <a:pt x="492" y="490"/>
                    <a:pt x="492" y="491"/>
                  </a:cubicBezTo>
                  <a:cubicBezTo>
                    <a:pt x="492" y="491"/>
                    <a:pt x="492" y="491"/>
                    <a:pt x="492" y="491"/>
                  </a:cubicBezTo>
                  <a:cubicBezTo>
                    <a:pt x="491" y="492"/>
                    <a:pt x="491" y="493"/>
                    <a:pt x="490" y="493"/>
                  </a:cubicBezTo>
                  <a:cubicBezTo>
                    <a:pt x="490" y="495"/>
                    <a:pt x="490" y="497"/>
                    <a:pt x="489" y="498"/>
                  </a:cubicBezTo>
                  <a:cubicBezTo>
                    <a:pt x="489" y="499"/>
                    <a:pt x="489" y="500"/>
                    <a:pt x="489" y="501"/>
                  </a:cubicBezTo>
                  <a:cubicBezTo>
                    <a:pt x="489" y="502"/>
                    <a:pt x="489" y="502"/>
                    <a:pt x="490" y="502"/>
                  </a:cubicBezTo>
                  <a:cubicBezTo>
                    <a:pt x="490" y="503"/>
                    <a:pt x="490" y="504"/>
                    <a:pt x="489" y="505"/>
                  </a:cubicBezTo>
                  <a:cubicBezTo>
                    <a:pt x="489" y="507"/>
                    <a:pt x="489" y="508"/>
                    <a:pt x="491" y="509"/>
                  </a:cubicBezTo>
                  <a:cubicBezTo>
                    <a:pt x="491" y="509"/>
                    <a:pt x="491" y="512"/>
                    <a:pt x="491" y="512"/>
                  </a:cubicBezTo>
                  <a:cubicBezTo>
                    <a:pt x="492" y="513"/>
                    <a:pt x="492" y="513"/>
                    <a:pt x="493" y="514"/>
                  </a:cubicBezTo>
                  <a:cubicBezTo>
                    <a:pt x="493" y="514"/>
                    <a:pt x="493" y="514"/>
                    <a:pt x="494" y="514"/>
                  </a:cubicBezTo>
                  <a:cubicBezTo>
                    <a:pt x="495" y="513"/>
                    <a:pt x="497" y="514"/>
                    <a:pt x="498" y="514"/>
                  </a:cubicBezTo>
                  <a:cubicBezTo>
                    <a:pt x="499" y="513"/>
                    <a:pt x="501" y="512"/>
                    <a:pt x="502" y="511"/>
                  </a:cubicBezTo>
                  <a:cubicBezTo>
                    <a:pt x="503" y="511"/>
                    <a:pt x="503" y="510"/>
                    <a:pt x="504" y="510"/>
                  </a:cubicBezTo>
                  <a:cubicBezTo>
                    <a:pt x="504" y="510"/>
                    <a:pt x="505" y="509"/>
                    <a:pt x="505" y="509"/>
                  </a:cubicBezTo>
                  <a:cubicBezTo>
                    <a:pt x="505" y="508"/>
                    <a:pt x="506" y="508"/>
                    <a:pt x="506" y="508"/>
                  </a:cubicBezTo>
                  <a:cubicBezTo>
                    <a:pt x="507" y="507"/>
                    <a:pt x="507" y="506"/>
                    <a:pt x="507" y="505"/>
                  </a:cubicBezTo>
                  <a:cubicBezTo>
                    <a:pt x="508" y="504"/>
                    <a:pt x="509" y="504"/>
                    <a:pt x="510" y="503"/>
                  </a:cubicBezTo>
                  <a:cubicBezTo>
                    <a:pt x="510" y="502"/>
                    <a:pt x="510" y="502"/>
                    <a:pt x="510" y="501"/>
                  </a:cubicBezTo>
                  <a:cubicBezTo>
                    <a:pt x="509" y="500"/>
                    <a:pt x="508" y="500"/>
                    <a:pt x="508" y="498"/>
                  </a:cubicBezTo>
                  <a:close/>
                  <a:moveTo>
                    <a:pt x="499" y="485"/>
                  </a:moveTo>
                  <a:cubicBezTo>
                    <a:pt x="499" y="485"/>
                    <a:pt x="499" y="485"/>
                    <a:pt x="499" y="485"/>
                  </a:cubicBezTo>
                  <a:cubicBezTo>
                    <a:pt x="499" y="485"/>
                    <a:pt x="500" y="485"/>
                    <a:pt x="500" y="485"/>
                  </a:cubicBezTo>
                  <a:cubicBezTo>
                    <a:pt x="500" y="485"/>
                    <a:pt x="500" y="485"/>
                    <a:pt x="500" y="485"/>
                  </a:cubicBezTo>
                  <a:cubicBezTo>
                    <a:pt x="500" y="485"/>
                    <a:pt x="501" y="485"/>
                    <a:pt x="501" y="485"/>
                  </a:cubicBezTo>
                  <a:cubicBezTo>
                    <a:pt x="501" y="485"/>
                    <a:pt x="501" y="485"/>
                    <a:pt x="501" y="485"/>
                  </a:cubicBezTo>
                  <a:cubicBezTo>
                    <a:pt x="502" y="485"/>
                    <a:pt x="502" y="485"/>
                    <a:pt x="502" y="485"/>
                  </a:cubicBezTo>
                  <a:cubicBezTo>
                    <a:pt x="502" y="485"/>
                    <a:pt x="502" y="485"/>
                    <a:pt x="502" y="485"/>
                  </a:cubicBezTo>
                  <a:cubicBezTo>
                    <a:pt x="502" y="485"/>
                    <a:pt x="502" y="485"/>
                    <a:pt x="502" y="485"/>
                  </a:cubicBezTo>
                  <a:cubicBezTo>
                    <a:pt x="502" y="484"/>
                    <a:pt x="501" y="484"/>
                    <a:pt x="500" y="483"/>
                  </a:cubicBezTo>
                  <a:cubicBezTo>
                    <a:pt x="500" y="483"/>
                    <a:pt x="500" y="483"/>
                    <a:pt x="500" y="483"/>
                  </a:cubicBezTo>
                  <a:cubicBezTo>
                    <a:pt x="500" y="483"/>
                    <a:pt x="500" y="483"/>
                    <a:pt x="500" y="482"/>
                  </a:cubicBezTo>
                  <a:cubicBezTo>
                    <a:pt x="499" y="482"/>
                    <a:pt x="499" y="483"/>
                    <a:pt x="499" y="483"/>
                  </a:cubicBezTo>
                  <a:cubicBezTo>
                    <a:pt x="499" y="483"/>
                    <a:pt x="499" y="483"/>
                    <a:pt x="498" y="483"/>
                  </a:cubicBezTo>
                  <a:cubicBezTo>
                    <a:pt x="498" y="484"/>
                    <a:pt x="498" y="484"/>
                    <a:pt x="498" y="484"/>
                  </a:cubicBezTo>
                  <a:cubicBezTo>
                    <a:pt x="498" y="484"/>
                    <a:pt x="498" y="484"/>
                    <a:pt x="498" y="484"/>
                  </a:cubicBezTo>
                  <a:cubicBezTo>
                    <a:pt x="499" y="485"/>
                    <a:pt x="499" y="485"/>
                    <a:pt x="499" y="485"/>
                  </a:cubicBezTo>
                  <a:close/>
                  <a:moveTo>
                    <a:pt x="497" y="481"/>
                  </a:moveTo>
                  <a:cubicBezTo>
                    <a:pt x="497" y="480"/>
                    <a:pt x="497" y="480"/>
                    <a:pt x="497" y="480"/>
                  </a:cubicBezTo>
                  <a:cubicBezTo>
                    <a:pt x="497" y="480"/>
                    <a:pt x="497" y="480"/>
                    <a:pt x="497" y="481"/>
                  </a:cubicBezTo>
                  <a:cubicBezTo>
                    <a:pt x="496" y="481"/>
                    <a:pt x="496" y="481"/>
                    <a:pt x="495" y="481"/>
                  </a:cubicBezTo>
                  <a:cubicBezTo>
                    <a:pt x="495" y="481"/>
                    <a:pt x="495" y="481"/>
                    <a:pt x="494" y="481"/>
                  </a:cubicBezTo>
                  <a:cubicBezTo>
                    <a:pt x="494" y="481"/>
                    <a:pt x="494" y="481"/>
                    <a:pt x="494" y="481"/>
                  </a:cubicBezTo>
                  <a:cubicBezTo>
                    <a:pt x="494" y="481"/>
                    <a:pt x="494" y="481"/>
                    <a:pt x="494" y="481"/>
                  </a:cubicBezTo>
                  <a:cubicBezTo>
                    <a:pt x="494" y="481"/>
                    <a:pt x="494" y="481"/>
                    <a:pt x="493" y="481"/>
                  </a:cubicBezTo>
                  <a:cubicBezTo>
                    <a:pt x="493" y="481"/>
                    <a:pt x="493" y="481"/>
                    <a:pt x="493" y="481"/>
                  </a:cubicBezTo>
                  <a:cubicBezTo>
                    <a:pt x="493" y="481"/>
                    <a:pt x="493" y="481"/>
                    <a:pt x="493" y="481"/>
                  </a:cubicBezTo>
                  <a:cubicBezTo>
                    <a:pt x="493" y="481"/>
                    <a:pt x="493" y="481"/>
                    <a:pt x="493" y="482"/>
                  </a:cubicBezTo>
                  <a:cubicBezTo>
                    <a:pt x="493" y="482"/>
                    <a:pt x="493" y="482"/>
                    <a:pt x="494" y="482"/>
                  </a:cubicBezTo>
                  <a:cubicBezTo>
                    <a:pt x="494" y="482"/>
                    <a:pt x="495" y="482"/>
                    <a:pt x="495" y="482"/>
                  </a:cubicBezTo>
                  <a:cubicBezTo>
                    <a:pt x="495" y="482"/>
                    <a:pt x="496" y="482"/>
                    <a:pt x="496" y="482"/>
                  </a:cubicBezTo>
                  <a:cubicBezTo>
                    <a:pt x="496" y="482"/>
                    <a:pt x="497" y="482"/>
                    <a:pt x="496" y="481"/>
                  </a:cubicBezTo>
                  <a:cubicBezTo>
                    <a:pt x="497" y="481"/>
                    <a:pt x="497" y="481"/>
                    <a:pt x="497" y="481"/>
                  </a:cubicBezTo>
                  <a:cubicBezTo>
                    <a:pt x="497" y="481"/>
                    <a:pt x="497" y="481"/>
                    <a:pt x="497" y="481"/>
                  </a:cubicBezTo>
                  <a:close/>
                  <a:moveTo>
                    <a:pt x="946" y="259"/>
                  </a:moveTo>
                  <a:cubicBezTo>
                    <a:pt x="946" y="259"/>
                    <a:pt x="946" y="259"/>
                    <a:pt x="946" y="259"/>
                  </a:cubicBezTo>
                  <a:cubicBezTo>
                    <a:pt x="946" y="259"/>
                    <a:pt x="945" y="258"/>
                    <a:pt x="945" y="259"/>
                  </a:cubicBezTo>
                  <a:cubicBezTo>
                    <a:pt x="945" y="259"/>
                    <a:pt x="944" y="259"/>
                    <a:pt x="944" y="259"/>
                  </a:cubicBezTo>
                  <a:cubicBezTo>
                    <a:pt x="944" y="259"/>
                    <a:pt x="944" y="259"/>
                    <a:pt x="944" y="259"/>
                  </a:cubicBezTo>
                  <a:cubicBezTo>
                    <a:pt x="942" y="260"/>
                    <a:pt x="940" y="260"/>
                    <a:pt x="939" y="261"/>
                  </a:cubicBezTo>
                  <a:cubicBezTo>
                    <a:pt x="938" y="261"/>
                    <a:pt x="938" y="261"/>
                    <a:pt x="938" y="261"/>
                  </a:cubicBezTo>
                  <a:cubicBezTo>
                    <a:pt x="938" y="263"/>
                    <a:pt x="941" y="264"/>
                    <a:pt x="943" y="264"/>
                  </a:cubicBezTo>
                  <a:cubicBezTo>
                    <a:pt x="944" y="263"/>
                    <a:pt x="944" y="263"/>
                    <a:pt x="944" y="263"/>
                  </a:cubicBezTo>
                  <a:cubicBezTo>
                    <a:pt x="944" y="262"/>
                    <a:pt x="944" y="262"/>
                    <a:pt x="944" y="261"/>
                  </a:cubicBezTo>
                  <a:cubicBezTo>
                    <a:pt x="945" y="261"/>
                    <a:pt x="946" y="261"/>
                    <a:pt x="946" y="260"/>
                  </a:cubicBezTo>
                  <a:cubicBezTo>
                    <a:pt x="947" y="260"/>
                    <a:pt x="947" y="259"/>
                    <a:pt x="946" y="259"/>
                  </a:cubicBezTo>
                  <a:close/>
                  <a:moveTo>
                    <a:pt x="706" y="558"/>
                  </a:moveTo>
                  <a:cubicBezTo>
                    <a:pt x="706" y="558"/>
                    <a:pt x="706" y="558"/>
                    <a:pt x="706" y="558"/>
                  </a:cubicBezTo>
                  <a:cubicBezTo>
                    <a:pt x="705" y="558"/>
                    <a:pt x="705" y="559"/>
                    <a:pt x="705" y="559"/>
                  </a:cubicBezTo>
                  <a:cubicBezTo>
                    <a:pt x="704" y="559"/>
                    <a:pt x="704" y="559"/>
                    <a:pt x="704" y="559"/>
                  </a:cubicBezTo>
                  <a:cubicBezTo>
                    <a:pt x="704" y="560"/>
                    <a:pt x="704" y="560"/>
                    <a:pt x="705" y="560"/>
                  </a:cubicBezTo>
                  <a:cubicBezTo>
                    <a:pt x="705" y="560"/>
                    <a:pt x="705" y="560"/>
                    <a:pt x="705" y="560"/>
                  </a:cubicBezTo>
                  <a:cubicBezTo>
                    <a:pt x="705" y="561"/>
                    <a:pt x="705" y="561"/>
                    <a:pt x="706" y="561"/>
                  </a:cubicBezTo>
                  <a:cubicBezTo>
                    <a:pt x="706" y="560"/>
                    <a:pt x="706" y="560"/>
                    <a:pt x="706" y="560"/>
                  </a:cubicBezTo>
                  <a:cubicBezTo>
                    <a:pt x="707" y="560"/>
                    <a:pt x="707" y="560"/>
                    <a:pt x="707" y="560"/>
                  </a:cubicBezTo>
                  <a:cubicBezTo>
                    <a:pt x="707" y="560"/>
                    <a:pt x="707" y="559"/>
                    <a:pt x="707" y="559"/>
                  </a:cubicBezTo>
                  <a:cubicBezTo>
                    <a:pt x="707" y="559"/>
                    <a:pt x="707" y="559"/>
                    <a:pt x="707" y="559"/>
                  </a:cubicBezTo>
                  <a:cubicBezTo>
                    <a:pt x="707" y="559"/>
                    <a:pt x="707" y="559"/>
                    <a:pt x="707" y="559"/>
                  </a:cubicBezTo>
                  <a:cubicBezTo>
                    <a:pt x="707" y="559"/>
                    <a:pt x="707" y="559"/>
                    <a:pt x="707" y="559"/>
                  </a:cubicBezTo>
                  <a:cubicBezTo>
                    <a:pt x="707" y="558"/>
                    <a:pt x="707" y="558"/>
                    <a:pt x="706" y="558"/>
                  </a:cubicBezTo>
                  <a:close/>
                  <a:moveTo>
                    <a:pt x="912" y="479"/>
                  </a:moveTo>
                  <a:cubicBezTo>
                    <a:pt x="912" y="479"/>
                    <a:pt x="912" y="479"/>
                    <a:pt x="912" y="479"/>
                  </a:cubicBezTo>
                  <a:cubicBezTo>
                    <a:pt x="913" y="479"/>
                    <a:pt x="913" y="478"/>
                    <a:pt x="912" y="478"/>
                  </a:cubicBezTo>
                  <a:cubicBezTo>
                    <a:pt x="912" y="478"/>
                    <a:pt x="912" y="478"/>
                    <a:pt x="912" y="478"/>
                  </a:cubicBezTo>
                  <a:cubicBezTo>
                    <a:pt x="912" y="478"/>
                    <a:pt x="912" y="479"/>
                    <a:pt x="912" y="479"/>
                  </a:cubicBezTo>
                  <a:close/>
                  <a:moveTo>
                    <a:pt x="909" y="465"/>
                  </a:moveTo>
                  <a:cubicBezTo>
                    <a:pt x="908" y="464"/>
                    <a:pt x="908" y="464"/>
                    <a:pt x="908" y="463"/>
                  </a:cubicBezTo>
                  <a:cubicBezTo>
                    <a:pt x="908" y="462"/>
                    <a:pt x="907" y="462"/>
                    <a:pt x="907" y="461"/>
                  </a:cubicBezTo>
                  <a:cubicBezTo>
                    <a:pt x="907" y="461"/>
                    <a:pt x="907" y="460"/>
                    <a:pt x="906" y="460"/>
                  </a:cubicBezTo>
                  <a:cubicBezTo>
                    <a:pt x="906" y="460"/>
                    <a:pt x="905" y="461"/>
                    <a:pt x="905" y="460"/>
                  </a:cubicBezTo>
                  <a:cubicBezTo>
                    <a:pt x="904" y="459"/>
                    <a:pt x="903" y="460"/>
                    <a:pt x="903" y="460"/>
                  </a:cubicBezTo>
                  <a:cubicBezTo>
                    <a:pt x="902" y="460"/>
                    <a:pt x="901" y="460"/>
                    <a:pt x="900" y="460"/>
                  </a:cubicBezTo>
                  <a:cubicBezTo>
                    <a:pt x="899" y="460"/>
                    <a:pt x="899" y="460"/>
                    <a:pt x="899" y="461"/>
                  </a:cubicBezTo>
                  <a:cubicBezTo>
                    <a:pt x="899" y="461"/>
                    <a:pt x="899" y="462"/>
                    <a:pt x="899" y="462"/>
                  </a:cubicBezTo>
                  <a:cubicBezTo>
                    <a:pt x="899" y="463"/>
                    <a:pt x="899" y="463"/>
                    <a:pt x="899" y="463"/>
                  </a:cubicBezTo>
                  <a:cubicBezTo>
                    <a:pt x="900" y="464"/>
                    <a:pt x="900" y="464"/>
                    <a:pt x="900" y="464"/>
                  </a:cubicBezTo>
                  <a:cubicBezTo>
                    <a:pt x="901" y="464"/>
                    <a:pt x="901" y="465"/>
                    <a:pt x="902" y="465"/>
                  </a:cubicBezTo>
                  <a:cubicBezTo>
                    <a:pt x="902" y="466"/>
                    <a:pt x="904" y="466"/>
                    <a:pt x="904" y="467"/>
                  </a:cubicBezTo>
                  <a:cubicBezTo>
                    <a:pt x="904" y="468"/>
                    <a:pt x="904" y="468"/>
                    <a:pt x="905" y="468"/>
                  </a:cubicBezTo>
                  <a:cubicBezTo>
                    <a:pt x="906" y="469"/>
                    <a:pt x="905" y="470"/>
                    <a:pt x="905" y="470"/>
                  </a:cubicBezTo>
                  <a:cubicBezTo>
                    <a:pt x="904" y="470"/>
                    <a:pt x="905" y="470"/>
                    <a:pt x="905" y="470"/>
                  </a:cubicBezTo>
                  <a:cubicBezTo>
                    <a:pt x="905" y="471"/>
                    <a:pt x="906" y="472"/>
                    <a:pt x="906" y="472"/>
                  </a:cubicBezTo>
                  <a:cubicBezTo>
                    <a:pt x="906" y="472"/>
                    <a:pt x="906" y="472"/>
                    <a:pt x="907" y="472"/>
                  </a:cubicBezTo>
                  <a:cubicBezTo>
                    <a:pt x="907" y="473"/>
                    <a:pt x="907" y="473"/>
                    <a:pt x="907" y="473"/>
                  </a:cubicBezTo>
                  <a:cubicBezTo>
                    <a:pt x="908" y="474"/>
                    <a:pt x="910" y="474"/>
                    <a:pt x="910" y="474"/>
                  </a:cubicBezTo>
                  <a:cubicBezTo>
                    <a:pt x="911" y="474"/>
                    <a:pt x="912" y="474"/>
                    <a:pt x="911" y="473"/>
                  </a:cubicBezTo>
                  <a:cubicBezTo>
                    <a:pt x="911" y="473"/>
                    <a:pt x="911" y="472"/>
                    <a:pt x="911" y="472"/>
                  </a:cubicBezTo>
                  <a:cubicBezTo>
                    <a:pt x="911" y="472"/>
                    <a:pt x="911" y="472"/>
                    <a:pt x="910" y="472"/>
                  </a:cubicBezTo>
                  <a:cubicBezTo>
                    <a:pt x="910" y="471"/>
                    <a:pt x="910" y="471"/>
                    <a:pt x="910" y="471"/>
                  </a:cubicBezTo>
                  <a:cubicBezTo>
                    <a:pt x="909" y="471"/>
                    <a:pt x="909" y="470"/>
                    <a:pt x="909" y="469"/>
                  </a:cubicBezTo>
                  <a:cubicBezTo>
                    <a:pt x="909" y="469"/>
                    <a:pt x="910" y="469"/>
                    <a:pt x="909" y="468"/>
                  </a:cubicBezTo>
                  <a:cubicBezTo>
                    <a:pt x="909" y="468"/>
                    <a:pt x="909" y="467"/>
                    <a:pt x="909" y="467"/>
                  </a:cubicBezTo>
                  <a:cubicBezTo>
                    <a:pt x="909" y="466"/>
                    <a:pt x="909" y="466"/>
                    <a:pt x="909" y="465"/>
                  </a:cubicBezTo>
                  <a:close/>
                  <a:moveTo>
                    <a:pt x="911" y="482"/>
                  </a:moveTo>
                  <a:cubicBezTo>
                    <a:pt x="911" y="482"/>
                    <a:pt x="911" y="482"/>
                    <a:pt x="911" y="483"/>
                  </a:cubicBezTo>
                  <a:cubicBezTo>
                    <a:pt x="911" y="483"/>
                    <a:pt x="911" y="483"/>
                    <a:pt x="911" y="483"/>
                  </a:cubicBezTo>
                  <a:cubicBezTo>
                    <a:pt x="911" y="484"/>
                    <a:pt x="912" y="484"/>
                    <a:pt x="912" y="484"/>
                  </a:cubicBezTo>
                  <a:cubicBezTo>
                    <a:pt x="912" y="484"/>
                    <a:pt x="912" y="484"/>
                    <a:pt x="912" y="485"/>
                  </a:cubicBezTo>
                  <a:cubicBezTo>
                    <a:pt x="912" y="485"/>
                    <a:pt x="912" y="486"/>
                    <a:pt x="912" y="486"/>
                  </a:cubicBezTo>
                  <a:cubicBezTo>
                    <a:pt x="912" y="486"/>
                    <a:pt x="913" y="486"/>
                    <a:pt x="913" y="486"/>
                  </a:cubicBezTo>
                  <a:cubicBezTo>
                    <a:pt x="913" y="485"/>
                    <a:pt x="913" y="485"/>
                    <a:pt x="913" y="484"/>
                  </a:cubicBezTo>
                  <a:cubicBezTo>
                    <a:pt x="913" y="484"/>
                    <a:pt x="913" y="483"/>
                    <a:pt x="912" y="483"/>
                  </a:cubicBezTo>
                  <a:cubicBezTo>
                    <a:pt x="912" y="482"/>
                    <a:pt x="912" y="482"/>
                    <a:pt x="913" y="481"/>
                  </a:cubicBezTo>
                  <a:cubicBezTo>
                    <a:pt x="913" y="481"/>
                    <a:pt x="912" y="480"/>
                    <a:pt x="912" y="481"/>
                  </a:cubicBezTo>
                  <a:cubicBezTo>
                    <a:pt x="911" y="481"/>
                    <a:pt x="911" y="481"/>
                    <a:pt x="911" y="482"/>
                  </a:cubicBezTo>
                  <a:close/>
                  <a:moveTo>
                    <a:pt x="915" y="488"/>
                  </a:moveTo>
                  <a:cubicBezTo>
                    <a:pt x="915" y="487"/>
                    <a:pt x="914" y="487"/>
                    <a:pt x="914" y="488"/>
                  </a:cubicBezTo>
                  <a:cubicBezTo>
                    <a:pt x="914" y="488"/>
                    <a:pt x="914" y="488"/>
                    <a:pt x="914" y="489"/>
                  </a:cubicBezTo>
                  <a:cubicBezTo>
                    <a:pt x="914" y="489"/>
                    <a:pt x="915" y="489"/>
                    <a:pt x="915" y="489"/>
                  </a:cubicBezTo>
                  <a:cubicBezTo>
                    <a:pt x="916" y="489"/>
                    <a:pt x="916" y="488"/>
                    <a:pt x="915" y="488"/>
                  </a:cubicBezTo>
                  <a:cubicBezTo>
                    <a:pt x="915" y="488"/>
                    <a:pt x="915" y="488"/>
                    <a:pt x="915" y="488"/>
                  </a:cubicBezTo>
                  <a:close/>
                  <a:moveTo>
                    <a:pt x="913" y="476"/>
                  </a:moveTo>
                  <a:cubicBezTo>
                    <a:pt x="912" y="476"/>
                    <a:pt x="912" y="477"/>
                    <a:pt x="913" y="477"/>
                  </a:cubicBezTo>
                  <a:cubicBezTo>
                    <a:pt x="914" y="477"/>
                    <a:pt x="914" y="476"/>
                    <a:pt x="913" y="476"/>
                  </a:cubicBezTo>
                  <a:close/>
                  <a:moveTo>
                    <a:pt x="916" y="485"/>
                  </a:moveTo>
                  <a:cubicBezTo>
                    <a:pt x="916" y="485"/>
                    <a:pt x="916" y="485"/>
                    <a:pt x="916" y="485"/>
                  </a:cubicBezTo>
                  <a:cubicBezTo>
                    <a:pt x="916" y="486"/>
                    <a:pt x="915" y="486"/>
                    <a:pt x="916" y="487"/>
                  </a:cubicBezTo>
                  <a:cubicBezTo>
                    <a:pt x="916" y="487"/>
                    <a:pt x="916" y="487"/>
                    <a:pt x="916" y="487"/>
                  </a:cubicBezTo>
                  <a:cubicBezTo>
                    <a:pt x="916" y="487"/>
                    <a:pt x="917" y="487"/>
                    <a:pt x="917" y="487"/>
                  </a:cubicBezTo>
                  <a:cubicBezTo>
                    <a:pt x="917" y="487"/>
                    <a:pt x="917" y="487"/>
                    <a:pt x="917" y="487"/>
                  </a:cubicBezTo>
                  <a:cubicBezTo>
                    <a:pt x="917" y="487"/>
                    <a:pt x="917" y="487"/>
                    <a:pt x="917" y="487"/>
                  </a:cubicBezTo>
                  <a:cubicBezTo>
                    <a:pt x="918" y="487"/>
                    <a:pt x="918" y="487"/>
                    <a:pt x="918" y="487"/>
                  </a:cubicBezTo>
                  <a:cubicBezTo>
                    <a:pt x="918" y="486"/>
                    <a:pt x="918" y="486"/>
                    <a:pt x="918" y="486"/>
                  </a:cubicBezTo>
                  <a:cubicBezTo>
                    <a:pt x="917" y="486"/>
                    <a:pt x="917" y="485"/>
                    <a:pt x="917" y="485"/>
                  </a:cubicBezTo>
                  <a:cubicBezTo>
                    <a:pt x="917" y="485"/>
                    <a:pt x="916" y="484"/>
                    <a:pt x="916" y="485"/>
                  </a:cubicBezTo>
                  <a:close/>
                  <a:moveTo>
                    <a:pt x="907" y="482"/>
                  </a:moveTo>
                  <a:cubicBezTo>
                    <a:pt x="907" y="482"/>
                    <a:pt x="907" y="483"/>
                    <a:pt x="908" y="482"/>
                  </a:cubicBezTo>
                  <a:cubicBezTo>
                    <a:pt x="908" y="482"/>
                    <a:pt x="908" y="482"/>
                    <a:pt x="908" y="481"/>
                  </a:cubicBezTo>
                  <a:cubicBezTo>
                    <a:pt x="908" y="481"/>
                    <a:pt x="908" y="480"/>
                    <a:pt x="907" y="479"/>
                  </a:cubicBezTo>
                  <a:cubicBezTo>
                    <a:pt x="907" y="478"/>
                    <a:pt x="906" y="478"/>
                    <a:pt x="906" y="477"/>
                  </a:cubicBezTo>
                  <a:cubicBezTo>
                    <a:pt x="905" y="477"/>
                    <a:pt x="905" y="476"/>
                    <a:pt x="905" y="475"/>
                  </a:cubicBezTo>
                  <a:cubicBezTo>
                    <a:pt x="905" y="475"/>
                    <a:pt x="905" y="475"/>
                    <a:pt x="905" y="474"/>
                  </a:cubicBezTo>
                  <a:cubicBezTo>
                    <a:pt x="905" y="473"/>
                    <a:pt x="905" y="473"/>
                    <a:pt x="904" y="472"/>
                  </a:cubicBezTo>
                  <a:cubicBezTo>
                    <a:pt x="904" y="471"/>
                    <a:pt x="903" y="472"/>
                    <a:pt x="902" y="472"/>
                  </a:cubicBezTo>
                  <a:cubicBezTo>
                    <a:pt x="902" y="472"/>
                    <a:pt x="901" y="471"/>
                    <a:pt x="901" y="472"/>
                  </a:cubicBezTo>
                  <a:cubicBezTo>
                    <a:pt x="900" y="472"/>
                    <a:pt x="900" y="472"/>
                    <a:pt x="900" y="472"/>
                  </a:cubicBezTo>
                  <a:cubicBezTo>
                    <a:pt x="900" y="473"/>
                    <a:pt x="901" y="473"/>
                    <a:pt x="901" y="473"/>
                  </a:cubicBezTo>
                  <a:cubicBezTo>
                    <a:pt x="901" y="474"/>
                    <a:pt x="901" y="474"/>
                    <a:pt x="901" y="475"/>
                  </a:cubicBezTo>
                  <a:cubicBezTo>
                    <a:pt x="901" y="475"/>
                    <a:pt x="901" y="475"/>
                    <a:pt x="901" y="475"/>
                  </a:cubicBezTo>
                  <a:cubicBezTo>
                    <a:pt x="901" y="475"/>
                    <a:pt x="901" y="475"/>
                    <a:pt x="901" y="476"/>
                  </a:cubicBezTo>
                  <a:cubicBezTo>
                    <a:pt x="902" y="476"/>
                    <a:pt x="902" y="476"/>
                    <a:pt x="902" y="476"/>
                  </a:cubicBezTo>
                  <a:cubicBezTo>
                    <a:pt x="902" y="476"/>
                    <a:pt x="903" y="476"/>
                    <a:pt x="903" y="476"/>
                  </a:cubicBezTo>
                  <a:cubicBezTo>
                    <a:pt x="903" y="476"/>
                    <a:pt x="903" y="475"/>
                    <a:pt x="903" y="475"/>
                  </a:cubicBezTo>
                  <a:cubicBezTo>
                    <a:pt x="903" y="475"/>
                    <a:pt x="904" y="476"/>
                    <a:pt x="904" y="476"/>
                  </a:cubicBezTo>
                  <a:cubicBezTo>
                    <a:pt x="904" y="477"/>
                    <a:pt x="903" y="477"/>
                    <a:pt x="903" y="478"/>
                  </a:cubicBezTo>
                  <a:cubicBezTo>
                    <a:pt x="903" y="478"/>
                    <a:pt x="904" y="479"/>
                    <a:pt x="904" y="479"/>
                  </a:cubicBezTo>
                  <a:cubicBezTo>
                    <a:pt x="904" y="480"/>
                    <a:pt x="904" y="480"/>
                    <a:pt x="904" y="481"/>
                  </a:cubicBezTo>
                  <a:cubicBezTo>
                    <a:pt x="904" y="481"/>
                    <a:pt x="905" y="482"/>
                    <a:pt x="905" y="482"/>
                  </a:cubicBezTo>
                  <a:cubicBezTo>
                    <a:pt x="905" y="483"/>
                    <a:pt x="905" y="483"/>
                    <a:pt x="906" y="483"/>
                  </a:cubicBezTo>
                  <a:cubicBezTo>
                    <a:pt x="906" y="484"/>
                    <a:pt x="906" y="483"/>
                    <a:pt x="906" y="483"/>
                  </a:cubicBezTo>
                  <a:cubicBezTo>
                    <a:pt x="906" y="482"/>
                    <a:pt x="906" y="482"/>
                    <a:pt x="906" y="482"/>
                  </a:cubicBezTo>
                  <a:cubicBezTo>
                    <a:pt x="906" y="481"/>
                    <a:pt x="907" y="482"/>
                    <a:pt x="907" y="482"/>
                  </a:cubicBezTo>
                  <a:close/>
                  <a:moveTo>
                    <a:pt x="896" y="480"/>
                  </a:moveTo>
                  <a:cubicBezTo>
                    <a:pt x="896" y="480"/>
                    <a:pt x="897" y="479"/>
                    <a:pt x="897" y="479"/>
                  </a:cubicBezTo>
                  <a:cubicBezTo>
                    <a:pt x="897" y="479"/>
                    <a:pt x="897" y="478"/>
                    <a:pt x="897" y="478"/>
                  </a:cubicBezTo>
                  <a:cubicBezTo>
                    <a:pt x="897" y="478"/>
                    <a:pt x="897" y="477"/>
                    <a:pt x="897" y="477"/>
                  </a:cubicBezTo>
                  <a:cubicBezTo>
                    <a:pt x="897" y="476"/>
                    <a:pt x="897" y="476"/>
                    <a:pt x="898" y="475"/>
                  </a:cubicBezTo>
                  <a:cubicBezTo>
                    <a:pt x="898" y="475"/>
                    <a:pt x="897" y="474"/>
                    <a:pt x="897" y="473"/>
                  </a:cubicBezTo>
                  <a:cubicBezTo>
                    <a:pt x="897" y="473"/>
                    <a:pt x="897" y="473"/>
                    <a:pt x="897" y="473"/>
                  </a:cubicBezTo>
                  <a:cubicBezTo>
                    <a:pt x="897" y="473"/>
                    <a:pt x="897" y="473"/>
                    <a:pt x="897" y="473"/>
                  </a:cubicBezTo>
                  <a:cubicBezTo>
                    <a:pt x="896" y="473"/>
                    <a:pt x="896" y="475"/>
                    <a:pt x="896" y="475"/>
                  </a:cubicBezTo>
                  <a:cubicBezTo>
                    <a:pt x="897" y="475"/>
                    <a:pt x="896" y="476"/>
                    <a:pt x="896" y="476"/>
                  </a:cubicBezTo>
                  <a:cubicBezTo>
                    <a:pt x="895" y="477"/>
                    <a:pt x="896" y="477"/>
                    <a:pt x="895" y="478"/>
                  </a:cubicBezTo>
                  <a:cubicBezTo>
                    <a:pt x="895" y="478"/>
                    <a:pt x="895" y="478"/>
                    <a:pt x="895" y="478"/>
                  </a:cubicBezTo>
                  <a:cubicBezTo>
                    <a:pt x="894" y="479"/>
                    <a:pt x="894" y="480"/>
                    <a:pt x="894" y="481"/>
                  </a:cubicBezTo>
                  <a:cubicBezTo>
                    <a:pt x="893" y="482"/>
                    <a:pt x="894" y="483"/>
                    <a:pt x="893" y="484"/>
                  </a:cubicBezTo>
                  <a:cubicBezTo>
                    <a:pt x="893" y="484"/>
                    <a:pt x="892" y="485"/>
                    <a:pt x="892" y="485"/>
                  </a:cubicBezTo>
                  <a:cubicBezTo>
                    <a:pt x="892" y="486"/>
                    <a:pt x="892" y="487"/>
                    <a:pt x="892" y="488"/>
                  </a:cubicBezTo>
                  <a:cubicBezTo>
                    <a:pt x="893" y="488"/>
                    <a:pt x="894" y="487"/>
                    <a:pt x="894" y="487"/>
                  </a:cubicBezTo>
                  <a:cubicBezTo>
                    <a:pt x="894" y="486"/>
                    <a:pt x="894" y="485"/>
                    <a:pt x="894" y="484"/>
                  </a:cubicBezTo>
                  <a:cubicBezTo>
                    <a:pt x="895" y="484"/>
                    <a:pt x="895" y="484"/>
                    <a:pt x="895" y="483"/>
                  </a:cubicBezTo>
                  <a:cubicBezTo>
                    <a:pt x="895" y="482"/>
                    <a:pt x="896" y="482"/>
                    <a:pt x="896" y="481"/>
                  </a:cubicBezTo>
                  <a:cubicBezTo>
                    <a:pt x="896" y="481"/>
                    <a:pt x="896" y="480"/>
                    <a:pt x="896" y="480"/>
                  </a:cubicBezTo>
                  <a:close/>
                  <a:moveTo>
                    <a:pt x="882" y="477"/>
                  </a:moveTo>
                  <a:cubicBezTo>
                    <a:pt x="882" y="477"/>
                    <a:pt x="883" y="477"/>
                    <a:pt x="883" y="477"/>
                  </a:cubicBezTo>
                  <a:cubicBezTo>
                    <a:pt x="883" y="477"/>
                    <a:pt x="883" y="477"/>
                    <a:pt x="883" y="477"/>
                  </a:cubicBezTo>
                  <a:cubicBezTo>
                    <a:pt x="884" y="477"/>
                    <a:pt x="884" y="476"/>
                    <a:pt x="884" y="476"/>
                  </a:cubicBezTo>
                  <a:cubicBezTo>
                    <a:pt x="884" y="476"/>
                    <a:pt x="884" y="476"/>
                    <a:pt x="884" y="476"/>
                  </a:cubicBezTo>
                  <a:cubicBezTo>
                    <a:pt x="884" y="476"/>
                    <a:pt x="885" y="476"/>
                    <a:pt x="885" y="476"/>
                  </a:cubicBezTo>
                  <a:cubicBezTo>
                    <a:pt x="885" y="475"/>
                    <a:pt x="885" y="475"/>
                    <a:pt x="886" y="475"/>
                  </a:cubicBezTo>
                  <a:cubicBezTo>
                    <a:pt x="886" y="475"/>
                    <a:pt x="886" y="474"/>
                    <a:pt x="886" y="474"/>
                  </a:cubicBezTo>
                  <a:cubicBezTo>
                    <a:pt x="886" y="474"/>
                    <a:pt x="886" y="474"/>
                    <a:pt x="886" y="474"/>
                  </a:cubicBezTo>
                  <a:cubicBezTo>
                    <a:pt x="887" y="474"/>
                    <a:pt x="888" y="473"/>
                    <a:pt x="888" y="472"/>
                  </a:cubicBezTo>
                  <a:cubicBezTo>
                    <a:pt x="888" y="472"/>
                    <a:pt x="888" y="472"/>
                    <a:pt x="888" y="472"/>
                  </a:cubicBezTo>
                  <a:cubicBezTo>
                    <a:pt x="888" y="472"/>
                    <a:pt x="888" y="472"/>
                    <a:pt x="888" y="472"/>
                  </a:cubicBezTo>
                  <a:cubicBezTo>
                    <a:pt x="889" y="472"/>
                    <a:pt x="889" y="471"/>
                    <a:pt x="889" y="471"/>
                  </a:cubicBezTo>
                  <a:cubicBezTo>
                    <a:pt x="889" y="471"/>
                    <a:pt x="889" y="471"/>
                    <a:pt x="890" y="470"/>
                  </a:cubicBezTo>
                  <a:cubicBezTo>
                    <a:pt x="890" y="470"/>
                    <a:pt x="889" y="469"/>
                    <a:pt x="889" y="469"/>
                  </a:cubicBezTo>
                  <a:cubicBezTo>
                    <a:pt x="889" y="468"/>
                    <a:pt x="889" y="468"/>
                    <a:pt x="888" y="469"/>
                  </a:cubicBezTo>
                  <a:cubicBezTo>
                    <a:pt x="888" y="469"/>
                    <a:pt x="887" y="470"/>
                    <a:pt x="887" y="470"/>
                  </a:cubicBezTo>
                  <a:cubicBezTo>
                    <a:pt x="887" y="470"/>
                    <a:pt x="886" y="470"/>
                    <a:pt x="886" y="470"/>
                  </a:cubicBezTo>
                  <a:cubicBezTo>
                    <a:pt x="886" y="470"/>
                    <a:pt x="886" y="469"/>
                    <a:pt x="885" y="468"/>
                  </a:cubicBezTo>
                  <a:cubicBezTo>
                    <a:pt x="885" y="468"/>
                    <a:pt x="884" y="468"/>
                    <a:pt x="884" y="468"/>
                  </a:cubicBezTo>
                  <a:cubicBezTo>
                    <a:pt x="883" y="468"/>
                    <a:pt x="882" y="468"/>
                    <a:pt x="882" y="468"/>
                  </a:cubicBezTo>
                  <a:cubicBezTo>
                    <a:pt x="882" y="467"/>
                    <a:pt x="882" y="467"/>
                    <a:pt x="881" y="467"/>
                  </a:cubicBezTo>
                  <a:cubicBezTo>
                    <a:pt x="880" y="467"/>
                    <a:pt x="881" y="466"/>
                    <a:pt x="880" y="466"/>
                  </a:cubicBezTo>
                  <a:cubicBezTo>
                    <a:pt x="880" y="466"/>
                    <a:pt x="880" y="466"/>
                    <a:pt x="880" y="466"/>
                  </a:cubicBezTo>
                  <a:cubicBezTo>
                    <a:pt x="879" y="466"/>
                    <a:pt x="879" y="465"/>
                    <a:pt x="879" y="465"/>
                  </a:cubicBezTo>
                  <a:cubicBezTo>
                    <a:pt x="879" y="465"/>
                    <a:pt x="879" y="465"/>
                    <a:pt x="879" y="465"/>
                  </a:cubicBezTo>
                  <a:cubicBezTo>
                    <a:pt x="879" y="465"/>
                    <a:pt x="879" y="465"/>
                    <a:pt x="878" y="465"/>
                  </a:cubicBezTo>
                  <a:cubicBezTo>
                    <a:pt x="878" y="466"/>
                    <a:pt x="878" y="466"/>
                    <a:pt x="877" y="466"/>
                  </a:cubicBezTo>
                  <a:cubicBezTo>
                    <a:pt x="877" y="466"/>
                    <a:pt x="877" y="466"/>
                    <a:pt x="877" y="466"/>
                  </a:cubicBezTo>
                  <a:cubicBezTo>
                    <a:pt x="877" y="466"/>
                    <a:pt x="877" y="467"/>
                    <a:pt x="877" y="467"/>
                  </a:cubicBezTo>
                  <a:cubicBezTo>
                    <a:pt x="877" y="467"/>
                    <a:pt x="877" y="467"/>
                    <a:pt x="877" y="467"/>
                  </a:cubicBezTo>
                  <a:cubicBezTo>
                    <a:pt x="877" y="467"/>
                    <a:pt x="878" y="467"/>
                    <a:pt x="879" y="467"/>
                  </a:cubicBezTo>
                  <a:cubicBezTo>
                    <a:pt x="880" y="467"/>
                    <a:pt x="879" y="469"/>
                    <a:pt x="879" y="469"/>
                  </a:cubicBezTo>
                  <a:cubicBezTo>
                    <a:pt x="879" y="470"/>
                    <a:pt x="879" y="470"/>
                    <a:pt x="879" y="471"/>
                  </a:cubicBezTo>
                  <a:cubicBezTo>
                    <a:pt x="879" y="471"/>
                    <a:pt x="879" y="472"/>
                    <a:pt x="879" y="472"/>
                  </a:cubicBezTo>
                  <a:cubicBezTo>
                    <a:pt x="879" y="473"/>
                    <a:pt x="879" y="473"/>
                    <a:pt x="879" y="474"/>
                  </a:cubicBezTo>
                  <a:cubicBezTo>
                    <a:pt x="879" y="475"/>
                    <a:pt x="878" y="475"/>
                    <a:pt x="878" y="476"/>
                  </a:cubicBezTo>
                  <a:cubicBezTo>
                    <a:pt x="878" y="476"/>
                    <a:pt x="879" y="477"/>
                    <a:pt x="879" y="477"/>
                  </a:cubicBezTo>
                  <a:cubicBezTo>
                    <a:pt x="879" y="478"/>
                    <a:pt x="879" y="478"/>
                    <a:pt x="879" y="479"/>
                  </a:cubicBezTo>
                  <a:cubicBezTo>
                    <a:pt x="879" y="479"/>
                    <a:pt x="879" y="479"/>
                    <a:pt x="879" y="479"/>
                  </a:cubicBezTo>
                  <a:cubicBezTo>
                    <a:pt x="880" y="478"/>
                    <a:pt x="880" y="479"/>
                    <a:pt x="880" y="478"/>
                  </a:cubicBezTo>
                  <a:cubicBezTo>
                    <a:pt x="881" y="478"/>
                    <a:pt x="881" y="478"/>
                    <a:pt x="882" y="477"/>
                  </a:cubicBezTo>
                  <a:close/>
                  <a:moveTo>
                    <a:pt x="891" y="480"/>
                  </a:moveTo>
                  <a:cubicBezTo>
                    <a:pt x="891" y="479"/>
                    <a:pt x="891" y="478"/>
                    <a:pt x="892" y="478"/>
                  </a:cubicBezTo>
                  <a:cubicBezTo>
                    <a:pt x="892" y="477"/>
                    <a:pt x="893" y="477"/>
                    <a:pt x="892" y="476"/>
                  </a:cubicBezTo>
                  <a:cubicBezTo>
                    <a:pt x="892" y="476"/>
                    <a:pt x="892" y="476"/>
                    <a:pt x="892" y="476"/>
                  </a:cubicBezTo>
                  <a:cubicBezTo>
                    <a:pt x="891" y="475"/>
                    <a:pt x="891" y="476"/>
                    <a:pt x="891" y="475"/>
                  </a:cubicBezTo>
                  <a:cubicBezTo>
                    <a:pt x="890" y="475"/>
                    <a:pt x="890" y="475"/>
                    <a:pt x="889" y="475"/>
                  </a:cubicBezTo>
                  <a:cubicBezTo>
                    <a:pt x="889" y="475"/>
                    <a:pt x="888" y="476"/>
                    <a:pt x="888" y="477"/>
                  </a:cubicBezTo>
                  <a:cubicBezTo>
                    <a:pt x="888" y="477"/>
                    <a:pt x="888" y="477"/>
                    <a:pt x="888" y="478"/>
                  </a:cubicBezTo>
                  <a:cubicBezTo>
                    <a:pt x="887" y="478"/>
                    <a:pt x="887" y="479"/>
                    <a:pt x="887" y="480"/>
                  </a:cubicBezTo>
                  <a:cubicBezTo>
                    <a:pt x="887" y="480"/>
                    <a:pt x="887" y="480"/>
                    <a:pt x="887" y="480"/>
                  </a:cubicBezTo>
                  <a:cubicBezTo>
                    <a:pt x="887" y="481"/>
                    <a:pt x="887" y="481"/>
                    <a:pt x="887" y="481"/>
                  </a:cubicBezTo>
                  <a:cubicBezTo>
                    <a:pt x="888" y="482"/>
                    <a:pt x="887" y="483"/>
                    <a:pt x="886" y="483"/>
                  </a:cubicBezTo>
                  <a:cubicBezTo>
                    <a:pt x="886" y="483"/>
                    <a:pt x="885" y="484"/>
                    <a:pt x="885" y="484"/>
                  </a:cubicBezTo>
                  <a:cubicBezTo>
                    <a:pt x="884" y="484"/>
                    <a:pt x="884" y="484"/>
                    <a:pt x="883" y="485"/>
                  </a:cubicBezTo>
                  <a:cubicBezTo>
                    <a:pt x="883" y="485"/>
                    <a:pt x="883" y="486"/>
                    <a:pt x="883" y="486"/>
                  </a:cubicBezTo>
                  <a:cubicBezTo>
                    <a:pt x="884" y="486"/>
                    <a:pt x="883" y="486"/>
                    <a:pt x="883" y="486"/>
                  </a:cubicBezTo>
                  <a:cubicBezTo>
                    <a:pt x="883" y="487"/>
                    <a:pt x="883" y="488"/>
                    <a:pt x="884" y="488"/>
                  </a:cubicBezTo>
                  <a:cubicBezTo>
                    <a:pt x="884" y="488"/>
                    <a:pt x="885" y="488"/>
                    <a:pt x="885" y="488"/>
                  </a:cubicBezTo>
                  <a:cubicBezTo>
                    <a:pt x="885" y="489"/>
                    <a:pt x="886" y="489"/>
                    <a:pt x="886" y="489"/>
                  </a:cubicBezTo>
                  <a:cubicBezTo>
                    <a:pt x="887" y="489"/>
                    <a:pt x="887" y="489"/>
                    <a:pt x="888" y="489"/>
                  </a:cubicBezTo>
                  <a:cubicBezTo>
                    <a:pt x="888" y="489"/>
                    <a:pt x="888" y="490"/>
                    <a:pt x="888" y="490"/>
                  </a:cubicBezTo>
                  <a:cubicBezTo>
                    <a:pt x="889" y="491"/>
                    <a:pt x="888" y="491"/>
                    <a:pt x="889" y="492"/>
                  </a:cubicBezTo>
                  <a:cubicBezTo>
                    <a:pt x="889" y="492"/>
                    <a:pt x="890" y="492"/>
                    <a:pt x="890" y="492"/>
                  </a:cubicBezTo>
                  <a:cubicBezTo>
                    <a:pt x="891" y="492"/>
                    <a:pt x="891" y="491"/>
                    <a:pt x="892" y="491"/>
                  </a:cubicBezTo>
                  <a:cubicBezTo>
                    <a:pt x="892" y="490"/>
                    <a:pt x="892" y="489"/>
                    <a:pt x="891" y="489"/>
                  </a:cubicBezTo>
                  <a:cubicBezTo>
                    <a:pt x="889" y="488"/>
                    <a:pt x="891" y="486"/>
                    <a:pt x="890" y="485"/>
                  </a:cubicBezTo>
                  <a:cubicBezTo>
                    <a:pt x="890" y="485"/>
                    <a:pt x="890" y="484"/>
                    <a:pt x="890" y="484"/>
                  </a:cubicBezTo>
                  <a:cubicBezTo>
                    <a:pt x="890" y="483"/>
                    <a:pt x="890" y="482"/>
                    <a:pt x="890" y="482"/>
                  </a:cubicBezTo>
                  <a:cubicBezTo>
                    <a:pt x="890" y="481"/>
                    <a:pt x="890" y="481"/>
                    <a:pt x="890" y="480"/>
                  </a:cubicBezTo>
                  <a:cubicBezTo>
                    <a:pt x="891" y="480"/>
                    <a:pt x="891" y="480"/>
                    <a:pt x="891" y="480"/>
                  </a:cubicBezTo>
                  <a:close/>
                  <a:moveTo>
                    <a:pt x="895" y="490"/>
                  </a:moveTo>
                  <a:cubicBezTo>
                    <a:pt x="895" y="491"/>
                    <a:pt x="894" y="491"/>
                    <a:pt x="894" y="491"/>
                  </a:cubicBezTo>
                  <a:cubicBezTo>
                    <a:pt x="893" y="491"/>
                    <a:pt x="893" y="492"/>
                    <a:pt x="894" y="492"/>
                  </a:cubicBezTo>
                  <a:cubicBezTo>
                    <a:pt x="894" y="492"/>
                    <a:pt x="894" y="492"/>
                    <a:pt x="894" y="492"/>
                  </a:cubicBezTo>
                  <a:cubicBezTo>
                    <a:pt x="895" y="492"/>
                    <a:pt x="895" y="492"/>
                    <a:pt x="895" y="492"/>
                  </a:cubicBezTo>
                  <a:cubicBezTo>
                    <a:pt x="895" y="492"/>
                    <a:pt x="895" y="492"/>
                    <a:pt x="895" y="492"/>
                  </a:cubicBezTo>
                  <a:cubicBezTo>
                    <a:pt x="895" y="491"/>
                    <a:pt x="895" y="491"/>
                    <a:pt x="895" y="491"/>
                  </a:cubicBezTo>
                  <a:cubicBezTo>
                    <a:pt x="895" y="491"/>
                    <a:pt x="895" y="491"/>
                    <a:pt x="895" y="491"/>
                  </a:cubicBezTo>
                  <a:cubicBezTo>
                    <a:pt x="896" y="491"/>
                    <a:pt x="896" y="490"/>
                    <a:pt x="895" y="490"/>
                  </a:cubicBezTo>
                  <a:close/>
                  <a:moveTo>
                    <a:pt x="904" y="491"/>
                  </a:moveTo>
                  <a:cubicBezTo>
                    <a:pt x="904" y="491"/>
                    <a:pt x="904" y="490"/>
                    <a:pt x="904" y="490"/>
                  </a:cubicBezTo>
                  <a:cubicBezTo>
                    <a:pt x="904" y="490"/>
                    <a:pt x="904" y="490"/>
                    <a:pt x="904" y="490"/>
                  </a:cubicBezTo>
                  <a:cubicBezTo>
                    <a:pt x="904" y="490"/>
                    <a:pt x="903" y="490"/>
                    <a:pt x="903" y="490"/>
                  </a:cubicBezTo>
                  <a:cubicBezTo>
                    <a:pt x="903" y="491"/>
                    <a:pt x="903" y="491"/>
                    <a:pt x="903" y="491"/>
                  </a:cubicBezTo>
                  <a:cubicBezTo>
                    <a:pt x="904" y="491"/>
                    <a:pt x="904" y="492"/>
                    <a:pt x="904" y="492"/>
                  </a:cubicBezTo>
                  <a:cubicBezTo>
                    <a:pt x="904" y="492"/>
                    <a:pt x="905" y="492"/>
                    <a:pt x="905" y="491"/>
                  </a:cubicBezTo>
                  <a:cubicBezTo>
                    <a:pt x="905" y="491"/>
                    <a:pt x="905" y="491"/>
                    <a:pt x="904" y="491"/>
                  </a:cubicBezTo>
                  <a:cubicBezTo>
                    <a:pt x="904" y="491"/>
                    <a:pt x="904" y="491"/>
                    <a:pt x="904" y="491"/>
                  </a:cubicBezTo>
                  <a:close/>
                  <a:moveTo>
                    <a:pt x="876" y="438"/>
                  </a:moveTo>
                  <a:cubicBezTo>
                    <a:pt x="877" y="437"/>
                    <a:pt x="877" y="437"/>
                    <a:pt x="877" y="436"/>
                  </a:cubicBezTo>
                  <a:cubicBezTo>
                    <a:pt x="878" y="436"/>
                    <a:pt x="877" y="436"/>
                    <a:pt x="877" y="436"/>
                  </a:cubicBezTo>
                  <a:cubicBezTo>
                    <a:pt x="876" y="436"/>
                    <a:pt x="875" y="436"/>
                    <a:pt x="875" y="437"/>
                  </a:cubicBezTo>
                  <a:cubicBezTo>
                    <a:pt x="874" y="438"/>
                    <a:pt x="875" y="439"/>
                    <a:pt x="875" y="440"/>
                  </a:cubicBezTo>
                  <a:cubicBezTo>
                    <a:pt x="875" y="440"/>
                    <a:pt x="876" y="440"/>
                    <a:pt x="876" y="440"/>
                  </a:cubicBezTo>
                  <a:cubicBezTo>
                    <a:pt x="876" y="439"/>
                    <a:pt x="876" y="439"/>
                    <a:pt x="876" y="439"/>
                  </a:cubicBezTo>
                  <a:cubicBezTo>
                    <a:pt x="876" y="439"/>
                    <a:pt x="876" y="439"/>
                    <a:pt x="876" y="438"/>
                  </a:cubicBezTo>
                  <a:cubicBezTo>
                    <a:pt x="876" y="438"/>
                    <a:pt x="876" y="438"/>
                    <a:pt x="876" y="438"/>
                  </a:cubicBezTo>
                  <a:close/>
                  <a:moveTo>
                    <a:pt x="857" y="425"/>
                  </a:moveTo>
                  <a:cubicBezTo>
                    <a:pt x="856" y="425"/>
                    <a:pt x="856" y="424"/>
                    <a:pt x="856" y="424"/>
                  </a:cubicBezTo>
                  <a:cubicBezTo>
                    <a:pt x="855" y="424"/>
                    <a:pt x="855" y="425"/>
                    <a:pt x="855" y="425"/>
                  </a:cubicBezTo>
                  <a:cubicBezTo>
                    <a:pt x="855" y="426"/>
                    <a:pt x="855" y="426"/>
                    <a:pt x="855" y="426"/>
                  </a:cubicBezTo>
                  <a:cubicBezTo>
                    <a:pt x="855" y="427"/>
                    <a:pt x="855" y="427"/>
                    <a:pt x="855" y="427"/>
                  </a:cubicBezTo>
                  <a:cubicBezTo>
                    <a:pt x="856" y="427"/>
                    <a:pt x="856" y="427"/>
                    <a:pt x="856" y="427"/>
                  </a:cubicBezTo>
                  <a:cubicBezTo>
                    <a:pt x="857" y="427"/>
                    <a:pt x="857" y="427"/>
                    <a:pt x="857" y="427"/>
                  </a:cubicBezTo>
                  <a:cubicBezTo>
                    <a:pt x="857" y="427"/>
                    <a:pt x="857" y="428"/>
                    <a:pt x="856" y="428"/>
                  </a:cubicBezTo>
                  <a:cubicBezTo>
                    <a:pt x="856" y="428"/>
                    <a:pt x="856" y="429"/>
                    <a:pt x="856" y="429"/>
                  </a:cubicBezTo>
                  <a:cubicBezTo>
                    <a:pt x="856" y="430"/>
                    <a:pt x="856" y="430"/>
                    <a:pt x="856" y="430"/>
                  </a:cubicBezTo>
                  <a:cubicBezTo>
                    <a:pt x="856" y="430"/>
                    <a:pt x="856" y="431"/>
                    <a:pt x="856" y="431"/>
                  </a:cubicBezTo>
                  <a:cubicBezTo>
                    <a:pt x="857" y="432"/>
                    <a:pt x="858" y="432"/>
                    <a:pt x="858" y="433"/>
                  </a:cubicBezTo>
                  <a:cubicBezTo>
                    <a:pt x="858" y="434"/>
                    <a:pt x="858" y="434"/>
                    <a:pt x="858" y="435"/>
                  </a:cubicBezTo>
                  <a:cubicBezTo>
                    <a:pt x="858" y="435"/>
                    <a:pt x="858" y="435"/>
                    <a:pt x="858" y="435"/>
                  </a:cubicBezTo>
                  <a:cubicBezTo>
                    <a:pt x="858" y="435"/>
                    <a:pt x="858" y="436"/>
                    <a:pt x="858" y="436"/>
                  </a:cubicBezTo>
                  <a:cubicBezTo>
                    <a:pt x="858" y="437"/>
                    <a:pt x="858" y="437"/>
                    <a:pt x="858" y="438"/>
                  </a:cubicBezTo>
                  <a:cubicBezTo>
                    <a:pt x="858" y="438"/>
                    <a:pt x="859" y="438"/>
                    <a:pt x="859" y="437"/>
                  </a:cubicBezTo>
                  <a:cubicBezTo>
                    <a:pt x="860" y="437"/>
                    <a:pt x="860" y="438"/>
                    <a:pt x="860" y="438"/>
                  </a:cubicBezTo>
                  <a:cubicBezTo>
                    <a:pt x="860" y="439"/>
                    <a:pt x="861" y="439"/>
                    <a:pt x="861" y="439"/>
                  </a:cubicBezTo>
                  <a:cubicBezTo>
                    <a:pt x="861" y="439"/>
                    <a:pt x="861" y="440"/>
                    <a:pt x="861" y="440"/>
                  </a:cubicBezTo>
                  <a:cubicBezTo>
                    <a:pt x="861" y="441"/>
                    <a:pt x="864" y="442"/>
                    <a:pt x="863" y="440"/>
                  </a:cubicBezTo>
                  <a:cubicBezTo>
                    <a:pt x="863" y="439"/>
                    <a:pt x="862" y="439"/>
                    <a:pt x="863" y="438"/>
                  </a:cubicBezTo>
                  <a:cubicBezTo>
                    <a:pt x="864" y="438"/>
                    <a:pt x="865" y="438"/>
                    <a:pt x="866" y="439"/>
                  </a:cubicBezTo>
                  <a:cubicBezTo>
                    <a:pt x="866" y="439"/>
                    <a:pt x="866" y="439"/>
                    <a:pt x="866" y="439"/>
                  </a:cubicBezTo>
                  <a:cubicBezTo>
                    <a:pt x="866" y="440"/>
                    <a:pt x="866" y="441"/>
                    <a:pt x="865" y="442"/>
                  </a:cubicBezTo>
                  <a:cubicBezTo>
                    <a:pt x="865" y="442"/>
                    <a:pt x="864" y="443"/>
                    <a:pt x="864" y="443"/>
                  </a:cubicBezTo>
                  <a:cubicBezTo>
                    <a:pt x="864" y="443"/>
                    <a:pt x="864" y="443"/>
                    <a:pt x="864" y="443"/>
                  </a:cubicBezTo>
                  <a:cubicBezTo>
                    <a:pt x="864" y="444"/>
                    <a:pt x="864" y="445"/>
                    <a:pt x="864" y="446"/>
                  </a:cubicBezTo>
                  <a:cubicBezTo>
                    <a:pt x="864" y="447"/>
                    <a:pt x="864" y="447"/>
                    <a:pt x="864" y="448"/>
                  </a:cubicBezTo>
                  <a:cubicBezTo>
                    <a:pt x="865" y="448"/>
                    <a:pt x="865" y="447"/>
                    <a:pt x="865" y="447"/>
                  </a:cubicBezTo>
                  <a:cubicBezTo>
                    <a:pt x="865" y="447"/>
                    <a:pt x="865" y="446"/>
                    <a:pt x="866" y="446"/>
                  </a:cubicBezTo>
                  <a:cubicBezTo>
                    <a:pt x="866" y="446"/>
                    <a:pt x="867" y="446"/>
                    <a:pt x="867" y="446"/>
                  </a:cubicBezTo>
                  <a:cubicBezTo>
                    <a:pt x="867" y="446"/>
                    <a:pt x="867" y="447"/>
                    <a:pt x="867" y="447"/>
                  </a:cubicBezTo>
                  <a:cubicBezTo>
                    <a:pt x="867" y="447"/>
                    <a:pt x="867" y="448"/>
                    <a:pt x="867" y="448"/>
                  </a:cubicBezTo>
                  <a:cubicBezTo>
                    <a:pt x="867" y="448"/>
                    <a:pt x="867" y="448"/>
                    <a:pt x="866" y="449"/>
                  </a:cubicBezTo>
                  <a:cubicBezTo>
                    <a:pt x="866" y="449"/>
                    <a:pt x="866" y="449"/>
                    <a:pt x="867" y="449"/>
                  </a:cubicBezTo>
                  <a:cubicBezTo>
                    <a:pt x="868" y="449"/>
                    <a:pt x="868" y="448"/>
                    <a:pt x="869" y="448"/>
                  </a:cubicBezTo>
                  <a:cubicBezTo>
                    <a:pt x="869" y="449"/>
                    <a:pt x="871" y="450"/>
                    <a:pt x="872" y="449"/>
                  </a:cubicBezTo>
                  <a:cubicBezTo>
                    <a:pt x="872" y="449"/>
                    <a:pt x="872" y="449"/>
                    <a:pt x="872" y="449"/>
                  </a:cubicBezTo>
                  <a:cubicBezTo>
                    <a:pt x="872" y="448"/>
                    <a:pt x="872" y="448"/>
                    <a:pt x="872" y="448"/>
                  </a:cubicBezTo>
                  <a:cubicBezTo>
                    <a:pt x="873" y="448"/>
                    <a:pt x="873" y="448"/>
                    <a:pt x="873" y="447"/>
                  </a:cubicBezTo>
                  <a:cubicBezTo>
                    <a:pt x="872" y="447"/>
                    <a:pt x="873" y="446"/>
                    <a:pt x="873" y="446"/>
                  </a:cubicBezTo>
                  <a:cubicBezTo>
                    <a:pt x="873" y="446"/>
                    <a:pt x="873" y="446"/>
                    <a:pt x="873" y="446"/>
                  </a:cubicBezTo>
                  <a:cubicBezTo>
                    <a:pt x="874" y="446"/>
                    <a:pt x="874" y="446"/>
                    <a:pt x="875" y="447"/>
                  </a:cubicBezTo>
                  <a:cubicBezTo>
                    <a:pt x="875" y="447"/>
                    <a:pt x="875" y="447"/>
                    <a:pt x="876" y="447"/>
                  </a:cubicBezTo>
                  <a:cubicBezTo>
                    <a:pt x="876" y="447"/>
                    <a:pt x="879" y="448"/>
                    <a:pt x="879" y="448"/>
                  </a:cubicBezTo>
                  <a:cubicBezTo>
                    <a:pt x="879" y="449"/>
                    <a:pt x="879" y="449"/>
                    <a:pt x="879" y="450"/>
                  </a:cubicBezTo>
                  <a:cubicBezTo>
                    <a:pt x="880" y="450"/>
                    <a:pt x="881" y="450"/>
                    <a:pt x="881" y="450"/>
                  </a:cubicBezTo>
                  <a:cubicBezTo>
                    <a:pt x="881" y="451"/>
                    <a:pt x="881" y="451"/>
                    <a:pt x="881" y="451"/>
                  </a:cubicBezTo>
                  <a:cubicBezTo>
                    <a:pt x="881" y="451"/>
                    <a:pt x="882" y="452"/>
                    <a:pt x="882" y="452"/>
                  </a:cubicBezTo>
                  <a:cubicBezTo>
                    <a:pt x="882" y="453"/>
                    <a:pt x="882" y="453"/>
                    <a:pt x="883" y="453"/>
                  </a:cubicBezTo>
                  <a:cubicBezTo>
                    <a:pt x="883" y="454"/>
                    <a:pt x="883" y="453"/>
                    <a:pt x="883" y="453"/>
                  </a:cubicBezTo>
                  <a:cubicBezTo>
                    <a:pt x="883" y="452"/>
                    <a:pt x="883" y="450"/>
                    <a:pt x="882" y="450"/>
                  </a:cubicBezTo>
                  <a:cubicBezTo>
                    <a:pt x="881" y="449"/>
                    <a:pt x="882" y="449"/>
                    <a:pt x="882" y="448"/>
                  </a:cubicBezTo>
                  <a:cubicBezTo>
                    <a:pt x="882" y="448"/>
                    <a:pt x="882" y="447"/>
                    <a:pt x="881" y="447"/>
                  </a:cubicBezTo>
                  <a:cubicBezTo>
                    <a:pt x="881" y="447"/>
                    <a:pt x="882" y="446"/>
                    <a:pt x="882" y="447"/>
                  </a:cubicBezTo>
                  <a:cubicBezTo>
                    <a:pt x="882" y="447"/>
                    <a:pt x="882" y="447"/>
                    <a:pt x="882" y="447"/>
                  </a:cubicBezTo>
                  <a:cubicBezTo>
                    <a:pt x="883" y="448"/>
                    <a:pt x="884" y="448"/>
                    <a:pt x="884" y="449"/>
                  </a:cubicBezTo>
                  <a:cubicBezTo>
                    <a:pt x="884" y="449"/>
                    <a:pt x="884" y="449"/>
                    <a:pt x="885" y="449"/>
                  </a:cubicBezTo>
                  <a:cubicBezTo>
                    <a:pt x="885" y="449"/>
                    <a:pt x="885" y="449"/>
                    <a:pt x="885" y="450"/>
                  </a:cubicBezTo>
                  <a:cubicBezTo>
                    <a:pt x="885" y="450"/>
                    <a:pt x="886" y="450"/>
                    <a:pt x="886" y="451"/>
                  </a:cubicBezTo>
                  <a:cubicBezTo>
                    <a:pt x="886" y="451"/>
                    <a:pt x="887" y="451"/>
                    <a:pt x="887" y="451"/>
                  </a:cubicBezTo>
                  <a:cubicBezTo>
                    <a:pt x="888" y="451"/>
                    <a:pt x="888" y="451"/>
                    <a:pt x="889" y="452"/>
                  </a:cubicBezTo>
                  <a:cubicBezTo>
                    <a:pt x="889" y="452"/>
                    <a:pt x="889" y="453"/>
                    <a:pt x="889" y="453"/>
                  </a:cubicBezTo>
                  <a:cubicBezTo>
                    <a:pt x="889" y="454"/>
                    <a:pt x="890" y="454"/>
                    <a:pt x="889" y="454"/>
                  </a:cubicBezTo>
                  <a:cubicBezTo>
                    <a:pt x="889" y="454"/>
                    <a:pt x="889" y="455"/>
                    <a:pt x="889" y="455"/>
                  </a:cubicBezTo>
                  <a:cubicBezTo>
                    <a:pt x="890" y="456"/>
                    <a:pt x="891" y="455"/>
                    <a:pt x="891" y="456"/>
                  </a:cubicBezTo>
                  <a:cubicBezTo>
                    <a:pt x="892" y="457"/>
                    <a:pt x="892" y="458"/>
                    <a:pt x="893" y="458"/>
                  </a:cubicBezTo>
                  <a:cubicBezTo>
                    <a:pt x="893" y="458"/>
                    <a:pt x="893" y="458"/>
                    <a:pt x="893" y="458"/>
                  </a:cubicBezTo>
                  <a:cubicBezTo>
                    <a:pt x="893" y="457"/>
                    <a:pt x="893" y="456"/>
                    <a:pt x="894" y="457"/>
                  </a:cubicBezTo>
                  <a:cubicBezTo>
                    <a:pt x="894" y="457"/>
                    <a:pt x="895" y="457"/>
                    <a:pt x="895" y="457"/>
                  </a:cubicBezTo>
                  <a:cubicBezTo>
                    <a:pt x="895" y="457"/>
                    <a:pt x="896" y="457"/>
                    <a:pt x="896" y="458"/>
                  </a:cubicBezTo>
                  <a:cubicBezTo>
                    <a:pt x="896" y="458"/>
                    <a:pt x="895" y="458"/>
                    <a:pt x="895" y="458"/>
                  </a:cubicBezTo>
                  <a:cubicBezTo>
                    <a:pt x="895" y="458"/>
                    <a:pt x="894" y="458"/>
                    <a:pt x="894" y="459"/>
                  </a:cubicBezTo>
                  <a:cubicBezTo>
                    <a:pt x="895" y="460"/>
                    <a:pt x="895" y="460"/>
                    <a:pt x="896" y="461"/>
                  </a:cubicBezTo>
                  <a:cubicBezTo>
                    <a:pt x="896" y="461"/>
                    <a:pt x="896" y="461"/>
                    <a:pt x="896" y="461"/>
                  </a:cubicBezTo>
                  <a:cubicBezTo>
                    <a:pt x="896" y="461"/>
                    <a:pt x="896" y="461"/>
                    <a:pt x="896" y="461"/>
                  </a:cubicBezTo>
                  <a:cubicBezTo>
                    <a:pt x="896" y="461"/>
                    <a:pt x="897" y="461"/>
                    <a:pt x="897" y="461"/>
                  </a:cubicBezTo>
                  <a:cubicBezTo>
                    <a:pt x="897" y="460"/>
                    <a:pt x="897" y="459"/>
                    <a:pt x="897" y="459"/>
                  </a:cubicBezTo>
                  <a:cubicBezTo>
                    <a:pt x="897" y="459"/>
                    <a:pt x="897" y="457"/>
                    <a:pt x="897" y="457"/>
                  </a:cubicBezTo>
                  <a:cubicBezTo>
                    <a:pt x="897" y="457"/>
                    <a:pt x="897" y="457"/>
                    <a:pt x="897" y="457"/>
                  </a:cubicBezTo>
                  <a:cubicBezTo>
                    <a:pt x="897" y="457"/>
                    <a:pt x="896" y="457"/>
                    <a:pt x="896" y="457"/>
                  </a:cubicBezTo>
                  <a:cubicBezTo>
                    <a:pt x="895" y="456"/>
                    <a:pt x="894" y="456"/>
                    <a:pt x="894" y="456"/>
                  </a:cubicBezTo>
                  <a:cubicBezTo>
                    <a:pt x="894" y="456"/>
                    <a:pt x="894" y="456"/>
                    <a:pt x="893" y="456"/>
                  </a:cubicBezTo>
                  <a:cubicBezTo>
                    <a:pt x="893" y="456"/>
                    <a:pt x="893" y="456"/>
                    <a:pt x="893" y="455"/>
                  </a:cubicBezTo>
                  <a:cubicBezTo>
                    <a:pt x="892" y="455"/>
                    <a:pt x="892" y="454"/>
                    <a:pt x="892" y="454"/>
                  </a:cubicBezTo>
                  <a:cubicBezTo>
                    <a:pt x="892" y="453"/>
                    <a:pt x="892" y="452"/>
                    <a:pt x="892" y="452"/>
                  </a:cubicBezTo>
                  <a:cubicBezTo>
                    <a:pt x="892" y="452"/>
                    <a:pt x="892" y="452"/>
                    <a:pt x="892" y="452"/>
                  </a:cubicBezTo>
                  <a:cubicBezTo>
                    <a:pt x="891" y="451"/>
                    <a:pt x="891" y="451"/>
                    <a:pt x="891" y="450"/>
                  </a:cubicBezTo>
                  <a:cubicBezTo>
                    <a:pt x="892" y="449"/>
                    <a:pt x="892" y="450"/>
                    <a:pt x="893" y="450"/>
                  </a:cubicBezTo>
                  <a:cubicBezTo>
                    <a:pt x="893" y="450"/>
                    <a:pt x="893" y="449"/>
                    <a:pt x="894" y="449"/>
                  </a:cubicBezTo>
                  <a:cubicBezTo>
                    <a:pt x="894" y="449"/>
                    <a:pt x="894" y="449"/>
                    <a:pt x="894" y="449"/>
                  </a:cubicBezTo>
                  <a:cubicBezTo>
                    <a:pt x="893" y="448"/>
                    <a:pt x="892" y="448"/>
                    <a:pt x="891" y="448"/>
                  </a:cubicBezTo>
                  <a:cubicBezTo>
                    <a:pt x="890" y="448"/>
                    <a:pt x="889" y="447"/>
                    <a:pt x="889" y="446"/>
                  </a:cubicBezTo>
                  <a:cubicBezTo>
                    <a:pt x="889" y="446"/>
                    <a:pt x="889" y="446"/>
                    <a:pt x="888" y="446"/>
                  </a:cubicBezTo>
                  <a:cubicBezTo>
                    <a:pt x="888" y="446"/>
                    <a:pt x="888" y="446"/>
                    <a:pt x="888" y="446"/>
                  </a:cubicBezTo>
                  <a:cubicBezTo>
                    <a:pt x="888" y="446"/>
                    <a:pt x="888" y="447"/>
                    <a:pt x="888" y="447"/>
                  </a:cubicBezTo>
                  <a:cubicBezTo>
                    <a:pt x="887" y="448"/>
                    <a:pt x="887" y="449"/>
                    <a:pt x="887" y="449"/>
                  </a:cubicBezTo>
                  <a:cubicBezTo>
                    <a:pt x="887" y="449"/>
                    <a:pt x="886" y="448"/>
                    <a:pt x="886" y="448"/>
                  </a:cubicBezTo>
                  <a:cubicBezTo>
                    <a:pt x="886" y="448"/>
                    <a:pt x="886" y="448"/>
                    <a:pt x="886" y="447"/>
                  </a:cubicBezTo>
                  <a:cubicBezTo>
                    <a:pt x="886" y="447"/>
                    <a:pt x="886" y="446"/>
                    <a:pt x="886" y="445"/>
                  </a:cubicBezTo>
                  <a:cubicBezTo>
                    <a:pt x="886" y="445"/>
                    <a:pt x="885" y="444"/>
                    <a:pt x="885" y="444"/>
                  </a:cubicBezTo>
                  <a:cubicBezTo>
                    <a:pt x="884" y="444"/>
                    <a:pt x="884" y="444"/>
                    <a:pt x="884" y="444"/>
                  </a:cubicBezTo>
                  <a:cubicBezTo>
                    <a:pt x="884" y="443"/>
                    <a:pt x="884" y="443"/>
                    <a:pt x="884" y="443"/>
                  </a:cubicBezTo>
                  <a:cubicBezTo>
                    <a:pt x="883" y="443"/>
                    <a:pt x="882" y="443"/>
                    <a:pt x="881" y="443"/>
                  </a:cubicBezTo>
                  <a:cubicBezTo>
                    <a:pt x="881" y="443"/>
                    <a:pt x="881" y="443"/>
                    <a:pt x="880" y="443"/>
                  </a:cubicBezTo>
                  <a:cubicBezTo>
                    <a:pt x="880" y="443"/>
                    <a:pt x="879" y="444"/>
                    <a:pt x="879" y="445"/>
                  </a:cubicBezTo>
                  <a:cubicBezTo>
                    <a:pt x="878" y="445"/>
                    <a:pt x="878" y="446"/>
                    <a:pt x="877" y="446"/>
                  </a:cubicBezTo>
                  <a:cubicBezTo>
                    <a:pt x="876" y="446"/>
                    <a:pt x="875" y="446"/>
                    <a:pt x="875" y="445"/>
                  </a:cubicBezTo>
                  <a:cubicBezTo>
                    <a:pt x="875" y="445"/>
                    <a:pt x="875" y="445"/>
                    <a:pt x="875" y="445"/>
                  </a:cubicBezTo>
                  <a:cubicBezTo>
                    <a:pt x="875" y="445"/>
                    <a:pt x="875" y="445"/>
                    <a:pt x="875" y="445"/>
                  </a:cubicBezTo>
                  <a:cubicBezTo>
                    <a:pt x="874" y="444"/>
                    <a:pt x="874" y="444"/>
                    <a:pt x="874" y="444"/>
                  </a:cubicBezTo>
                  <a:cubicBezTo>
                    <a:pt x="874" y="443"/>
                    <a:pt x="873" y="443"/>
                    <a:pt x="873" y="443"/>
                  </a:cubicBezTo>
                  <a:cubicBezTo>
                    <a:pt x="872" y="442"/>
                    <a:pt x="873" y="442"/>
                    <a:pt x="873" y="441"/>
                  </a:cubicBezTo>
                  <a:cubicBezTo>
                    <a:pt x="873" y="440"/>
                    <a:pt x="873" y="440"/>
                    <a:pt x="873" y="440"/>
                  </a:cubicBezTo>
                  <a:cubicBezTo>
                    <a:pt x="873" y="440"/>
                    <a:pt x="873" y="440"/>
                    <a:pt x="873" y="440"/>
                  </a:cubicBezTo>
                  <a:cubicBezTo>
                    <a:pt x="873" y="439"/>
                    <a:pt x="872" y="438"/>
                    <a:pt x="872" y="438"/>
                  </a:cubicBezTo>
                  <a:cubicBezTo>
                    <a:pt x="872" y="437"/>
                    <a:pt x="872" y="437"/>
                    <a:pt x="871" y="436"/>
                  </a:cubicBezTo>
                  <a:cubicBezTo>
                    <a:pt x="871" y="436"/>
                    <a:pt x="870" y="435"/>
                    <a:pt x="870" y="435"/>
                  </a:cubicBezTo>
                  <a:cubicBezTo>
                    <a:pt x="870" y="435"/>
                    <a:pt x="870" y="435"/>
                    <a:pt x="870" y="435"/>
                  </a:cubicBezTo>
                  <a:cubicBezTo>
                    <a:pt x="871" y="434"/>
                    <a:pt x="871" y="434"/>
                    <a:pt x="871" y="434"/>
                  </a:cubicBezTo>
                  <a:cubicBezTo>
                    <a:pt x="871" y="433"/>
                    <a:pt x="872" y="432"/>
                    <a:pt x="871" y="431"/>
                  </a:cubicBezTo>
                  <a:cubicBezTo>
                    <a:pt x="871" y="430"/>
                    <a:pt x="871" y="430"/>
                    <a:pt x="872" y="429"/>
                  </a:cubicBezTo>
                  <a:cubicBezTo>
                    <a:pt x="872" y="429"/>
                    <a:pt x="873" y="428"/>
                    <a:pt x="873" y="428"/>
                  </a:cubicBezTo>
                  <a:cubicBezTo>
                    <a:pt x="873" y="427"/>
                    <a:pt x="874" y="427"/>
                    <a:pt x="875" y="426"/>
                  </a:cubicBezTo>
                  <a:cubicBezTo>
                    <a:pt x="875" y="426"/>
                    <a:pt x="875" y="427"/>
                    <a:pt x="875" y="427"/>
                  </a:cubicBezTo>
                  <a:cubicBezTo>
                    <a:pt x="875" y="427"/>
                    <a:pt x="875" y="427"/>
                    <a:pt x="876" y="427"/>
                  </a:cubicBezTo>
                  <a:cubicBezTo>
                    <a:pt x="876" y="427"/>
                    <a:pt x="876" y="426"/>
                    <a:pt x="876" y="426"/>
                  </a:cubicBezTo>
                  <a:cubicBezTo>
                    <a:pt x="876" y="425"/>
                    <a:pt x="876" y="425"/>
                    <a:pt x="876" y="424"/>
                  </a:cubicBezTo>
                  <a:cubicBezTo>
                    <a:pt x="876" y="424"/>
                    <a:pt x="876" y="424"/>
                    <a:pt x="877" y="424"/>
                  </a:cubicBezTo>
                  <a:cubicBezTo>
                    <a:pt x="877" y="423"/>
                    <a:pt x="877" y="422"/>
                    <a:pt x="877" y="421"/>
                  </a:cubicBezTo>
                  <a:cubicBezTo>
                    <a:pt x="878" y="420"/>
                    <a:pt x="878" y="419"/>
                    <a:pt x="878" y="419"/>
                  </a:cubicBezTo>
                  <a:cubicBezTo>
                    <a:pt x="878" y="418"/>
                    <a:pt x="878" y="418"/>
                    <a:pt x="878" y="417"/>
                  </a:cubicBezTo>
                  <a:cubicBezTo>
                    <a:pt x="878" y="417"/>
                    <a:pt x="877" y="417"/>
                    <a:pt x="877" y="416"/>
                  </a:cubicBezTo>
                  <a:cubicBezTo>
                    <a:pt x="877" y="416"/>
                    <a:pt x="877" y="416"/>
                    <a:pt x="877" y="415"/>
                  </a:cubicBezTo>
                  <a:cubicBezTo>
                    <a:pt x="877" y="415"/>
                    <a:pt x="877" y="415"/>
                    <a:pt x="877" y="415"/>
                  </a:cubicBezTo>
                  <a:cubicBezTo>
                    <a:pt x="877" y="414"/>
                    <a:pt x="876" y="414"/>
                    <a:pt x="876" y="414"/>
                  </a:cubicBezTo>
                  <a:cubicBezTo>
                    <a:pt x="875" y="413"/>
                    <a:pt x="875" y="413"/>
                    <a:pt x="875" y="413"/>
                  </a:cubicBezTo>
                  <a:cubicBezTo>
                    <a:pt x="875" y="412"/>
                    <a:pt x="874" y="412"/>
                    <a:pt x="874" y="412"/>
                  </a:cubicBezTo>
                  <a:cubicBezTo>
                    <a:pt x="874" y="411"/>
                    <a:pt x="874" y="411"/>
                    <a:pt x="874" y="410"/>
                  </a:cubicBezTo>
                  <a:cubicBezTo>
                    <a:pt x="874" y="410"/>
                    <a:pt x="874" y="410"/>
                    <a:pt x="874" y="409"/>
                  </a:cubicBezTo>
                  <a:cubicBezTo>
                    <a:pt x="874" y="409"/>
                    <a:pt x="875" y="409"/>
                    <a:pt x="875" y="408"/>
                  </a:cubicBezTo>
                  <a:cubicBezTo>
                    <a:pt x="875" y="408"/>
                    <a:pt x="875" y="407"/>
                    <a:pt x="875" y="406"/>
                  </a:cubicBezTo>
                  <a:cubicBezTo>
                    <a:pt x="875" y="406"/>
                    <a:pt x="875" y="406"/>
                    <a:pt x="875" y="405"/>
                  </a:cubicBezTo>
                  <a:cubicBezTo>
                    <a:pt x="875" y="405"/>
                    <a:pt x="874" y="405"/>
                    <a:pt x="874" y="405"/>
                  </a:cubicBezTo>
                  <a:cubicBezTo>
                    <a:pt x="874" y="405"/>
                    <a:pt x="874" y="405"/>
                    <a:pt x="873" y="405"/>
                  </a:cubicBezTo>
                  <a:cubicBezTo>
                    <a:pt x="873" y="405"/>
                    <a:pt x="873" y="405"/>
                    <a:pt x="873" y="405"/>
                  </a:cubicBezTo>
                  <a:cubicBezTo>
                    <a:pt x="873" y="406"/>
                    <a:pt x="872" y="406"/>
                    <a:pt x="872" y="406"/>
                  </a:cubicBezTo>
                  <a:cubicBezTo>
                    <a:pt x="872" y="406"/>
                    <a:pt x="872" y="407"/>
                    <a:pt x="871" y="406"/>
                  </a:cubicBezTo>
                  <a:cubicBezTo>
                    <a:pt x="871" y="406"/>
                    <a:pt x="870" y="406"/>
                    <a:pt x="870" y="406"/>
                  </a:cubicBezTo>
                  <a:cubicBezTo>
                    <a:pt x="870" y="406"/>
                    <a:pt x="870" y="406"/>
                    <a:pt x="870" y="407"/>
                  </a:cubicBezTo>
                  <a:cubicBezTo>
                    <a:pt x="870" y="407"/>
                    <a:pt x="870" y="407"/>
                    <a:pt x="870" y="407"/>
                  </a:cubicBezTo>
                  <a:cubicBezTo>
                    <a:pt x="869" y="407"/>
                    <a:pt x="869" y="407"/>
                    <a:pt x="869" y="407"/>
                  </a:cubicBezTo>
                  <a:cubicBezTo>
                    <a:pt x="868" y="406"/>
                    <a:pt x="868" y="406"/>
                    <a:pt x="867" y="405"/>
                  </a:cubicBezTo>
                  <a:cubicBezTo>
                    <a:pt x="867" y="405"/>
                    <a:pt x="867" y="405"/>
                    <a:pt x="867" y="405"/>
                  </a:cubicBezTo>
                  <a:cubicBezTo>
                    <a:pt x="866" y="404"/>
                    <a:pt x="866" y="404"/>
                    <a:pt x="865" y="404"/>
                  </a:cubicBezTo>
                  <a:cubicBezTo>
                    <a:pt x="865" y="404"/>
                    <a:pt x="864" y="404"/>
                    <a:pt x="864" y="404"/>
                  </a:cubicBezTo>
                  <a:cubicBezTo>
                    <a:pt x="864" y="404"/>
                    <a:pt x="864" y="404"/>
                    <a:pt x="863" y="404"/>
                  </a:cubicBezTo>
                  <a:cubicBezTo>
                    <a:pt x="863" y="404"/>
                    <a:pt x="863" y="404"/>
                    <a:pt x="862" y="404"/>
                  </a:cubicBezTo>
                  <a:cubicBezTo>
                    <a:pt x="861" y="404"/>
                    <a:pt x="861" y="404"/>
                    <a:pt x="861" y="405"/>
                  </a:cubicBezTo>
                  <a:cubicBezTo>
                    <a:pt x="861" y="405"/>
                    <a:pt x="861" y="405"/>
                    <a:pt x="861" y="405"/>
                  </a:cubicBezTo>
                  <a:cubicBezTo>
                    <a:pt x="861" y="405"/>
                    <a:pt x="861" y="405"/>
                    <a:pt x="861" y="405"/>
                  </a:cubicBezTo>
                  <a:cubicBezTo>
                    <a:pt x="861" y="406"/>
                    <a:pt x="861" y="407"/>
                    <a:pt x="860" y="408"/>
                  </a:cubicBezTo>
                  <a:cubicBezTo>
                    <a:pt x="860" y="408"/>
                    <a:pt x="860" y="408"/>
                    <a:pt x="860" y="408"/>
                  </a:cubicBezTo>
                  <a:cubicBezTo>
                    <a:pt x="860" y="409"/>
                    <a:pt x="859" y="409"/>
                    <a:pt x="859" y="410"/>
                  </a:cubicBezTo>
                  <a:cubicBezTo>
                    <a:pt x="859" y="410"/>
                    <a:pt x="859" y="410"/>
                    <a:pt x="859" y="410"/>
                  </a:cubicBezTo>
                  <a:cubicBezTo>
                    <a:pt x="860" y="410"/>
                    <a:pt x="859" y="411"/>
                    <a:pt x="860" y="412"/>
                  </a:cubicBezTo>
                  <a:cubicBezTo>
                    <a:pt x="861" y="413"/>
                    <a:pt x="860" y="415"/>
                    <a:pt x="859" y="416"/>
                  </a:cubicBezTo>
                  <a:cubicBezTo>
                    <a:pt x="859" y="417"/>
                    <a:pt x="858" y="418"/>
                    <a:pt x="858" y="419"/>
                  </a:cubicBezTo>
                  <a:cubicBezTo>
                    <a:pt x="859" y="419"/>
                    <a:pt x="858" y="420"/>
                    <a:pt x="858" y="420"/>
                  </a:cubicBezTo>
                  <a:cubicBezTo>
                    <a:pt x="858" y="421"/>
                    <a:pt x="858" y="421"/>
                    <a:pt x="859" y="421"/>
                  </a:cubicBezTo>
                  <a:cubicBezTo>
                    <a:pt x="859" y="422"/>
                    <a:pt x="860" y="423"/>
                    <a:pt x="859" y="423"/>
                  </a:cubicBezTo>
                  <a:cubicBezTo>
                    <a:pt x="859" y="424"/>
                    <a:pt x="859" y="424"/>
                    <a:pt x="859" y="424"/>
                  </a:cubicBezTo>
                  <a:cubicBezTo>
                    <a:pt x="859" y="425"/>
                    <a:pt x="857" y="426"/>
                    <a:pt x="857" y="425"/>
                  </a:cubicBezTo>
                  <a:close/>
                  <a:moveTo>
                    <a:pt x="896" y="450"/>
                  </a:moveTo>
                  <a:cubicBezTo>
                    <a:pt x="896" y="450"/>
                    <a:pt x="896" y="451"/>
                    <a:pt x="897" y="451"/>
                  </a:cubicBezTo>
                  <a:cubicBezTo>
                    <a:pt x="897" y="451"/>
                    <a:pt x="897" y="451"/>
                    <a:pt x="897" y="451"/>
                  </a:cubicBezTo>
                  <a:cubicBezTo>
                    <a:pt x="898" y="451"/>
                    <a:pt x="898" y="451"/>
                    <a:pt x="899" y="450"/>
                  </a:cubicBezTo>
                  <a:cubicBezTo>
                    <a:pt x="899" y="450"/>
                    <a:pt x="899" y="450"/>
                    <a:pt x="899" y="449"/>
                  </a:cubicBezTo>
                  <a:cubicBezTo>
                    <a:pt x="899" y="449"/>
                    <a:pt x="899" y="449"/>
                    <a:pt x="899" y="449"/>
                  </a:cubicBezTo>
                  <a:cubicBezTo>
                    <a:pt x="899" y="448"/>
                    <a:pt x="898" y="448"/>
                    <a:pt x="898" y="448"/>
                  </a:cubicBezTo>
                  <a:cubicBezTo>
                    <a:pt x="898" y="448"/>
                    <a:pt x="898" y="448"/>
                    <a:pt x="898" y="448"/>
                  </a:cubicBezTo>
                  <a:cubicBezTo>
                    <a:pt x="898" y="448"/>
                    <a:pt x="898" y="447"/>
                    <a:pt x="898" y="447"/>
                  </a:cubicBezTo>
                  <a:cubicBezTo>
                    <a:pt x="898" y="447"/>
                    <a:pt x="898" y="447"/>
                    <a:pt x="898" y="447"/>
                  </a:cubicBezTo>
                  <a:cubicBezTo>
                    <a:pt x="897" y="447"/>
                    <a:pt x="897" y="447"/>
                    <a:pt x="897" y="447"/>
                  </a:cubicBezTo>
                  <a:cubicBezTo>
                    <a:pt x="897" y="447"/>
                    <a:pt x="896" y="447"/>
                    <a:pt x="896" y="447"/>
                  </a:cubicBezTo>
                  <a:cubicBezTo>
                    <a:pt x="896" y="448"/>
                    <a:pt x="896" y="449"/>
                    <a:pt x="896" y="449"/>
                  </a:cubicBezTo>
                  <a:cubicBezTo>
                    <a:pt x="896" y="449"/>
                    <a:pt x="896" y="449"/>
                    <a:pt x="896" y="450"/>
                  </a:cubicBezTo>
                  <a:cubicBezTo>
                    <a:pt x="896" y="450"/>
                    <a:pt x="896" y="450"/>
                    <a:pt x="896" y="450"/>
                  </a:cubicBezTo>
                  <a:close/>
                  <a:moveTo>
                    <a:pt x="835" y="508"/>
                  </a:moveTo>
                  <a:cubicBezTo>
                    <a:pt x="835" y="507"/>
                    <a:pt x="835" y="507"/>
                    <a:pt x="835" y="507"/>
                  </a:cubicBezTo>
                  <a:cubicBezTo>
                    <a:pt x="835" y="507"/>
                    <a:pt x="835" y="507"/>
                    <a:pt x="835" y="507"/>
                  </a:cubicBezTo>
                  <a:cubicBezTo>
                    <a:pt x="835" y="506"/>
                    <a:pt x="836" y="506"/>
                    <a:pt x="835" y="506"/>
                  </a:cubicBezTo>
                  <a:cubicBezTo>
                    <a:pt x="835" y="506"/>
                    <a:pt x="835" y="506"/>
                    <a:pt x="835" y="506"/>
                  </a:cubicBezTo>
                  <a:cubicBezTo>
                    <a:pt x="835" y="506"/>
                    <a:pt x="835" y="505"/>
                    <a:pt x="835" y="506"/>
                  </a:cubicBezTo>
                  <a:cubicBezTo>
                    <a:pt x="835" y="506"/>
                    <a:pt x="835" y="506"/>
                    <a:pt x="835" y="506"/>
                  </a:cubicBezTo>
                  <a:cubicBezTo>
                    <a:pt x="834" y="506"/>
                    <a:pt x="834" y="506"/>
                    <a:pt x="834" y="506"/>
                  </a:cubicBezTo>
                  <a:cubicBezTo>
                    <a:pt x="834" y="506"/>
                    <a:pt x="834" y="506"/>
                    <a:pt x="834" y="506"/>
                  </a:cubicBezTo>
                  <a:cubicBezTo>
                    <a:pt x="833" y="507"/>
                    <a:pt x="833" y="507"/>
                    <a:pt x="834" y="508"/>
                  </a:cubicBezTo>
                  <a:cubicBezTo>
                    <a:pt x="834" y="508"/>
                    <a:pt x="834" y="508"/>
                    <a:pt x="835" y="508"/>
                  </a:cubicBezTo>
                  <a:close/>
                  <a:moveTo>
                    <a:pt x="837" y="509"/>
                  </a:moveTo>
                  <a:cubicBezTo>
                    <a:pt x="837" y="509"/>
                    <a:pt x="837" y="509"/>
                    <a:pt x="838" y="509"/>
                  </a:cubicBezTo>
                  <a:cubicBezTo>
                    <a:pt x="838" y="508"/>
                    <a:pt x="838" y="508"/>
                    <a:pt x="839" y="508"/>
                  </a:cubicBezTo>
                  <a:cubicBezTo>
                    <a:pt x="839" y="508"/>
                    <a:pt x="839" y="507"/>
                    <a:pt x="838" y="507"/>
                  </a:cubicBezTo>
                  <a:cubicBezTo>
                    <a:pt x="838" y="506"/>
                    <a:pt x="838" y="507"/>
                    <a:pt x="837" y="507"/>
                  </a:cubicBezTo>
                  <a:cubicBezTo>
                    <a:pt x="837" y="507"/>
                    <a:pt x="837" y="508"/>
                    <a:pt x="836" y="508"/>
                  </a:cubicBezTo>
                  <a:cubicBezTo>
                    <a:pt x="836" y="508"/>
                    <a:pt x="836" y="508"/>
                    <a:pt x="836" y="509"/>
                  </a:cubicBezTo>
                  <a:cubicBezTo>
                    <a:pt x="836" y="509"/>
                    <a:pt x="836" y="509"/>
                    <a:pt x="836" y="509"/>
                  </a:cubicBezTo>
                  <a:cubicBezTo>
                    <a:pt x="836" y="508"/>
                    <a:pt x="835" y="508"/>
                    <a:pt x="835" y="509"/>
                  </a:cubicBezTo>
                  <a:cubicBezTo>
                    <a:pt x="835" y="509"/>
                    <a:pt x="835" y="509"/>
                    <a:pt x="835" y="509"/>
                  </a:cubicBezTo>
                  <a:cubicBezTo>
                    <a:pt x="835" y="509"/>
                    <a:pt x="835" y="509"/>
                    <a:pt x="835" y="509"/>
                  </a:cubicBezTo>
                  <a:cubicBezTo>
                    <a:pt x="836" y="509"/>
                    <a:pt x="836" y="509"/>
                    <a:pt x="837" y="509"/>
                  </a:cubicBezTo>
                  <a:close/>
                  <a:moveTo>
                    <a:pt x="851" y="482"/>
                  </a:moveTo>
                  <a:cubicBezTo>
                    <a:pt x="851" y="481"/>
                    <a:pt x="852" y="482"/>
                    <a:pt x="853" y="482"/>
                  </a:cubicBezTo>
                  <a:cubicBezTo>
                    <a:pt x="853" y="482"/>
                    <a:pt x="853" y="481"/>
                    <a:pt x="854" y="480"/>
                  </a:cubicBezTo>
                  <a:cubicBezTo>
                    <a:pt x="854" y="480"/>
                    <a:pt x="854" y="480"/>
                    <a:pt x="854" y="480"/>
                  </a:cubicBezTo>
                  <a:cubicBezTo>
                    <a:pt x="854" y="479"/>
                    <a:pt x="855" y="479"/>
                    <a:pt x="856" y="479"/>
                  </a:cubicBezTo>
                  <a:cubicBezTo>
                    <a:pt x="856" y="479"/>
                    <a:pt x="857" y="479"/>
                    <a:pt x="857" y="478"/>
                  </a:cubicBezTo>
                  <a:cubicBezTo>
                    <a:pt x="857" y="478"/>
                    <a:pt x="857" y="476"/>
                    <a:pt x="857" y="476"/>
                  </a:cubicBezTo>
                  <a:cubicBezTo>
                    <a:pt x="856" y="476"/>
                    <a:pt x="856" y="475"/>
                    <a:pt x="856" y="475"/>
                  </a:cubicBezTo>
                  <a:cubicBezTo>
                    <a:pt x="855" y="474"/>
                    <a:pt x="855" y="473"/>
                    <a:pt x="855" y="472"/>
                  </a:cubicBezTo>
                  <a:cubicBezTo>
                    <a:pt x="855" y="472"/>
                    <a:pt x="855" y="471"/>
                    <a:pt x="855" y="470"/>
                  </a:cubicBezTo>
                  <a:cubicBezTo>
                    <a:pt x="855" y="470"/>
                    <a:pt x="855" y="470"/>
                    <a:pt x="855" y="470"/>
                  </a:cubicBezTo>
                  <a:cubicBezTo>
                    <a:pt x="854" y="470"/>
                    <a:pt x="854" y="471"/>
                    <a:pt x="854" y="472"/>
                  </a:cubicBezTo>
                  <a:cubicBezTo>
                    <a:pt x="854" y="472"/>
                    <a:pt x="854" y="473"/>
                    <a:pt x="854" y="473"/>
                  </a:cubicBezTo>
                  <a:cubicBezTo>
                    <a:pt x="854" y="474"/>
                    <a:pt x="854" y="474"/>
                    <a:pt x="854" y="475"/>
                  </a:cubicBezTo>
                  <a:cubicBezTo>
                    <a:pt x="854" y="475"/>
                    <a:pt x="854" y="475"/>
                    <a:pt x="853" y="475"/>
                  </a:cubicBezTo>
                  <a:cubicBezTo>
                    <a:pt x="853" y="475"/>
                    <a:pt x="853" y="475"/>
                    <a:pt x="853" y="475"/>
                  </a:cubicBezTo>
                  <a:cubicBezTo>
                    <a:pt x="854" y="476"/>
                    <a:pt x="854" y="476"/>
                    <a:pt x="854" y="476"/>
                  </a:cubicBezTo>
                  <a:cubicBezTo>
                    <a:pt x="854" y="477"/>
                    <a:pt x="854" y="477"/>
                    <a:pt x="853" y="478"/>
                  </a:cubicBezTo>
                  <a:cubicBezTo>
                    <a:pt x="853" y="478"/>
                    <a:pt x="853" y="478"/>
                    <a:pt x="852" y="478"/>
                  </a:cubicBezTo>
                  <a:cubicBezTo>
                    <a:pt x="851" y="478"/>
                    <a:pt x="851" y="478"/>
                    <a:pt x="851" y="479"/>
                  </a:cubicBezTo>
                  <a:cubicBezTo>
                    <a:pt x="851" y="479"/>
                    <a:pt x="850" y="479"/>
                    <a:pt x="850" y="480"/>
                  </a:cubicBezTo>
                  <a:cubicBezTo>
                    <a:pt x="850" y="480"/>
                    <a:pt x="850" y="480"/>
                    <a:pt x="849" y="481"/>
                  </a:cubicBezTo>
                  <a:cubicBezTo>
                    <a:pt x="849" y="481"/>
                    <a:pt x="849" y="482"/>
                    <a:pt x="848" y="482"/>
                  </a:cubicBezTo>
                  <a:cubicBezTo>
                    <a:pt x="848" y="482"/>
                    <a:pt x="847" y="483"/>
                    <a:pt x="847" y="483"/>
                  </a:cubicBezTo>
                  <a:cubicBezTo>
                    <a:pt x="846" y="484"/>
                    <a:pt x="847" y="485"/>
                    <a:pt x="846" y="486"/>
                  </a:cubicBezTo>
                  <a:cubicBezTo>
                    <a:pt x="845" y="486"/>
                    <a:pt x="845" y="487"/>
                    <a:pt x="844" y="487"/>
                  </a:cubicBezTo>
                  <a:cubicBezTo>
                    <a:pt x="844" y="488"/>
                    <a:pt x="844" y="488"/>
                    <a:pt x="843" y="488"/>
                  </a:cubicBezTo>
                  <a:cubicBezTo>
                    <a:pt x="843" y="488"/>
                    <a:pt x="842" y="489"/>
                    <a:pt x="842" y="489"/>
                  </a:cubicBezTo>
                  <a:cubicBezTo>
                    <a:pt x="841" y="490"/>
                    <a:pt x="841" y="490"/>
                    <a:pt x="840" y="491"/>
                  </a:cubicBezTo>
                  <a:cubicBezTo>
                    <a:pt x="839" y="491"/>
                    <a:pt x="839" y="491"/>
                    <a:pt x="839" y="492"/>
                  </a:cubicBezTo>
                  <a:cubicBezTo>
                    <a:pt x="838" y="493"/>
                    <a:pt x="837" y="494"/>
                    <a:pt x="836" y="495"/>
                  </a:cubicBezTo>
                  <a:cubicBezTo>
                    <a:pt x="836" y="495"/>
                    <a:pt x="836" y="495"/>
                    <a:pt x="836" y="495"/>
                  </a:cubicBezTo>
                  <a:cubicBezTo>
                    <a:pt x="836" y="495"/>
                    <a:pt x="837" y="495"/>
                    <a:pt x="837" y="495"/>
                  </a:cubicBezTo>
                  <a:cubicBezTo>
                    <a:pt x="838" y="495"/>
                    <a:pt x="839" y="495"/>
                    <a:pt x="840" y="494"/>
                  </a:cubicBezTo>
                  <a:cubicBezTo>
                    <a:pt x="840" y="494"/>
                    <a:pt x="841" y="494"/>
                    <a:pt x="841" y="493"/>
                  </a:cubicBezTo>
                  <a:cubicBezTo>
                    <a:pt x="841" y="493"/>
                    <a:pt x="842" y="493"/>
                    <a:pt x="842" y="493"/>
                  </a:cubicBezTo>
                  <a:cubicBezTo>
                    <a:pt x="843" y="492"/>
                    <a:pt x="843" y="492"/>
                    <a:pt x="844" y="491"/>
                  </a:cubicBezTo>
                  <a:cubicBezTo>
                    <a:pt x="844" y="491"/>
                    <a:pt x="844" y="491"/>
                    <a:pt x="844" y="491"/>
                  </a:cubicBezTo>
                  <a:cubicBezTo>
                    <a:pt x="844" y="490"/>
                    <a:pt x="845" y="490"/>
                    <a:pt x="846" y="489"/>
                  </a:cubicBezTo>
                  <a:cubicBezTo>
                    <a:pt x="846" y="489"/>
                    <a:pt x="847" y="489"/>
                    <a:pt x="847" y="489"/>
                  </a:cubicBezTo>
                  <a:cubicBezTo>
                    <a:pt x="848" y="489"/>
                    <a:pt x="848" y="488"/>
                    <a:pt x="848" y="488"/>
                  </a:cubicBezTo>
                  <a:cubicBezTo>
                    <a:pt x="848" y="487"/>
                    <a:pt x="848" y="486"/>
                    <a:pt x="849" y="486"/>
                  </a:cubicBezTo>
                  <a:cubicBezTo>
                    <a:pt x="849" y="486"/>
                    <a:pt x="850" y="486"/>
                    <a:pt x="850" y="486"/>
                  </a:cubicBezTo>
                  <a:cubicBezTo>
                    <a:pt x="850" y="486"/>
                    <a:pt x="850" y="485"/>
                    <a:pt x="850" y="485"/>
                  </a:cubicBezTo>
                  <a:cubicBezTo>
                    <a:pt x="850" y="484"/>
                    <a:pt x="850" y="484"/>
                    <a:pt x="850" y="484"/>
                  </a:cubicBezTo>
                  <a:cubicBezTo>
                    <a:pt x="849" y="483"/>
                    <a:pt x="850" y="482"/>
                    <a:pt x="851" y="482"/>
                  </a:cubicBezTo>
                  <a:close/>
                  <a:moveTo>
                    <a:pt x="834" y="500"/>
                  </a:moveTo>
                  <a:cubicBezTo>
                    <a:pt x="834" y="501"/>
                    <a:pt x="833" y="501"/>
                    <a:pt x="833" y="501"/>
                  </a:cubicBezTo>
                  <a:cubicBezTo>
                    <a:pt x="833" y="501"/>
                    <a:pt x="833" y="502"/>
                    <a:pt x="833" y="502"/>
                  </a:cubicBezTo>
                  <a:cubicBezTo>
                    <a:pt x="833" y="502"/>
                    <a:pt x="833" y="502"/>
                    <a:pt x="833" y="502"/>
                  </a:cubicBezTo>
                  <a:cubicBezTo>
                    <a:pt x="833" y="503"/>
                    <a:pt x="834" y="503"/>
                    <a:pt x="834" y="503"/>
                  </a:cubicBezTo>
                  <a:cubicBezTo>
                    <a:pt x="834" y="503"/>
                    <a:pt x="835" y="503"/>
                    <a:pt x="835" y="503"/>
                  </a:cubicBezTo>
                  <a:cubicBezTo>
                    <a:pt x="835" y="504"/>
                    <a:pt x="836" y="503"/>
                    <a:pt x="836" y="503"/>
                  </a:cubicBezTo>
                  <a:cubicBezTo>
                    <a:pt x="836" y="503"/>
                    <a:pt x="835" y="502"/>
                    <a:pt x="835" y="502"/>
                  </a:cubicBezTo>
                  <a:cubicBezTo>
                    <a:pt x="835" y="502"/>
                    <a:pt x="835" y="502"/>
                    <a:pt x="835" y="502"/>
                  </a:cubicBezTo>
                  <a:cubicBezTo>
                    <a:pt x="835" y="502"/>
                    <a:pt x="835" y="501"/>
                    <a:pt x="835" y="500"/>
                  </a:cubicBezTo>
                  <a:cubicBezTo>
                    <a:pt x="835" y="500"/>
                    <a:pt x="835" y="500"/>
                    <a:pt x="834" y="500"/>
                  </a:cubicBezTo>
                  <a:close/>
                  <a:moveTo>
                    <a:pt x="838" y="498"/>
                  </a:moveTo>
                  <a:cubicBezTo>
                    <a:pt x="838" y="498"/>
                    <a:pt x="838" y="497"/>
                    <a:pt x="838" y="497"/>
                  </a:cubicBezTo>
                  <a:cubicBezTo>
                    <a:pt x="837" y="497"/>
                    <a:pt x="837" y="497"/>
                    <a:pt x="837" y="497"/>
                  </a:cubicBezTo>
                  <a:cubicBezTo>
                    <a:pt x="837" y="497"/>
                    <a:pt x="837" y="497"/>
                    <a:pt x="837" y="497"/>
                  </a:cubicBezTo>
                  <a:cubicBezTo>
                    <a:pt x="837" y="498"/>
                    <a:pt x="837" y="498"/>
                    <a:pt x="837" y="498"/>
                  </a:cubicBezTo>
                  <a:cubicBezTo>
                    <a:pt x="838" y="498"/>
                    <a:pt x="838" y="498"/>
                    <a:pt x="838" y="498"/>
                  </a:cubicBezTo>
                  <a:close/>
                  <a:moveTo>
                    <a:pt x="879" y="516"/>
                  </a:moveTo>
                  <a:cubicBezTo>
                    <a:pt x="880" y="517"/>
                    <a:pt x="880" y="518"/>
                    <a:pt x="881" y="518"/>
                  </a:cubicBezTo>
                  <a:cubicBezTo>
                    <a:pt x="881" y="517"/>
                    <a:pt x="881" y="517"/>
                    <a:pt x="882" y="517"/>
                  </a:cubicBezTo>
                  <a:cubicBezTo>
                    <a:pt x="882" y="517"/>
                    <a:pt x="882" y="516"/>
                    <a:pt x="883" y="516"/>
                  </a:cubicBezTo>
                  <a:cubicBezTo>
                    <a:pt x="883" y="516"/>
                    <a:pt x="883" y="516"/>
                    <a:pt x="883" y="515"/>
                  </a:cubicBezTo>
                  <a:cubicBezTo>
                    <a:pt x="883" y="515"/>
                    <a:pt x="883" y="515"/>
                    <a:pt x="883" y="515"/>
                  </a:cubicBezTo>
                  <a:cubicBezTo>
                    <a:pt x="883" y="515"/>
                    <a:pt x="882" y="515"/>
                    <a:pt x="882" y="515"/>
                  </a:cubicBezTo>
                  <a:cubicBezTo>
                    <a:pt x="882" y="515"/>
                    <a:pt x="882" y="514"/>
                    <a:pt x="882" y="514"/>
                  </a:cubicBezTo>
                  <a:cubicBezTo>
                    <a:pt x="881" y="514"/>
                    <a:pt x="881" y="515"/>
                    <a:pt x="881" y="515"/>
                  </a:cubicBezTo>
                  <a:cubicBezTo>
                    <a:pt x="880" y="515"/>
                    <a:pt x="880" y="515"/>
                    <a:pt x="879" y="515"/>
                  </a:cubicBezTo>
                  <a:cubicBezTo>
                    <a:pt x="879" y="515"/>
                    <a:pt x="879" y="516"/>
                    <a:pt x="879" y="516"/>
                  </a:cubicBezTo>
                  <a:close/>
                  <a:moveTo>
                    <a:pt x="865" y="399"/>
                  </a:moveTo>
                  <a:cubicBezTo>
                    <a:pt x="866" y="399"/>
                    <a:pt x="866" y="399"/>
                    <a:pt x="866" y="398"/>
                  </a:cubicBezTo>
                  <a:cubicBezTo>
                    <a:pt x="866" y="398"/>
                    <a:pt x="866" y="398"/>
                    <a:pt x="866" y="398"/>
                  </a:cubicBezTo>
                  <a:cubicBezTo>
                    <a:pt x="865" y="398"/>
                    <a:pt x="865" y="398"/>
                    <a:pt x="865" y="398"/>
                  </a:cubicBezTo>
                  <a:cubicBezTo>
                    <a:pt x="865" y="398"/>
                    <a:pt x="865" y="398"/>
                    <a:pt x="865" y="398"/>
                  </a:cubicBezTo>
                  <a:cubicBezTo>
                    <a:pt x="865" y="398"/>
                    <a:pt x="864" y="398"/>
                    <a:pt x="865" y="398"/>
                  </a:cubicBezTo>
                  <a:cubicBezTo>
                    <a:pt x="865" y="398"/>
                    <a:pt x="865" y="398"/>
                    <a:pt x="865" y="399"/>
                  </a:cubicBezTo>
                  <a:cubicBezTo>
                    <a:pt x="864" y="399"/>
                    <a:pt x="865" y="399"/>
                    <a:pt x="865" y="399"/>
                  </a:cubicBezTo>
                  <a:close/>
                  <a:moveTo>
                    <a:pt x="876" y="444"/>
                  </a:moveTo>
                  <a:cubicBezTo>
                    <a:pt x="876" y="444"/>
                    <a:pt x="877" y="445"/>
                    <a:pt x="877" y="445"/>
                  </a:cubicBezTo>
                  <a:cubicBezTo>
                    <a:pt x="877" y="445"/>
                    <a:pt x="878" y="445"/>
                    <a:pt x="878" y="445"/>
                  </a:cubicBezTo>
                  <a:cubicBezTo>
                    <a:pt x="878" y="444"/>
                    <a:pt x="877" y="444"/>
                    <a:pt x="877" y="443"/>
                  </a:cubicBezTo>
                  <a:cubicBezTo>
                    <a:pt x="877" y="443"/>
                    <a:pt x="877" y="443"/>
                    <a:pt x="877" y="443"/>
                  </a:cubicBezTo>
                  <a:cubicBezTo>
                    <a:pt x="877" y="443"/>
                    <a:pt x="877" y="443"/>
                    <a:pt x="877" y="443"/>
                  </a:cubicBezTo>
                  <a:cubicBezTo>
                    <a:pt x="877" y="443"/>
                    <a:pt x="877" y="443"/>
                    <a:pt x="877" y="443"/>
                  </a:cubicBezTo>
                  <a:cubicBezTo>
                    <a:pt x="877" y="443"/>
                    <a:pt x="876" y="443"/>
                    <a:pt x="876" y="444"/>
                  </a:cubicBezTo>
                  <a:cubicBezTo>
                    <a:pt x="876" y="444"/>
                    <a:pt x="876" y="444"/>
                    <a:pt x="876" y="444"/>
                  </a:cubicBezTo>
                  <a:cubicBezTo>
                    <a:pt x="876" y="444"/>
                    <a:pt x="876" y="444"/>
                    <a:pt x="876" y="444"/>
                  </a:cubicBezTo>
                  <a:cubicBezTo>
                    <a:pt x="876" y="444"/>
                    <a:pt x="876" y="444"/>
                    <a:pt x="876" y="444"/>
                  </a:cubicBezTo>
                  <a:cubicBezTo>
                    <a:pt x="876" y="444"/>
                    <a:pt x="876" y="444"/>
                    <a:pt x="876" y="444"/>
                  </a:cubicBezTo>
                  <a:cubicBezTo>
                    <a:pt x="876" y="444"/>
                    <a:pt x="876" y="444"/>
                    <a:pt x="876" y="444"/>
                  </a:cubicBezTo>
                  <a:close/>
                  <a:moveTo>
                    <a:pt x="867" y="402"/>
                  </a:moveTo>
                  <a:cubicBezTo>
                    <a:pt x="866" y="401"/>
                    <a:pt x="866" y="402"/>
                    <a:pt x="867" y="402"/>
                  </a:cubicBezTo>
                  <a:cubicBezTo>
                    <a:pt x="867" y="402"/>
                    <a:pt x="867" y="402"/>
                    <a:pt x="867" y="402"/>
                  </a:cubicBezTo>
                  <a:cubicBezTo>
                    <a:pt x="868" y="402"/>
                    <a:pt x="868" y="402"/>
                    <a:pt x="867" y="402"/>
                  </a:cubicBezTo>
                  <a:cubicBezTo>
                    <a:pt x="867" y="402"/>
                    <a:pt x="867" y="402"/>
                    <a:pt x="867" y="402"/>
                  </a:cubicBezTo>
                  <a:close/>
                  <a:moveTo>
                    <a:pt x="871" y="402"/>
                  </a:moveTo>
                  <a:cubicBezTo>
                    <a:pt x="871" y="402"/>
                    <a:pt x="872" y="402"/>
                    <a:pt x="872" y="402"/>
                  </a:cubicBezTo>
                  <a:cubicBezTo>
                    <a:pt x="872" y="402"/>
                    <a:pt x="872" y="402"/>
                    <a:pt x="872" y="402"/>
                  </a:cubicBezTo>
                  <a:cubicBezTo>
                    <a:pt x="872" y="402"/>
                    <a:pt x="872" y="401"/>
                    <a:pt x="872" y="401"/>
                  </a:cubicBezTo>
                  <a:cubicBezTo>
                    <a:pt x="872" y="401"/>
                    <a:pt x="872" y="401"/>
                    <a:pt x="872" y="401"/>
                  </a:cubicBezTo>
                  <a:cubicBezTo>
                    <a:pt x="872" y="401"/>
                    <a:pt x="872" y="401"/>
                    <a:pt x="872" y="401"/>
                  </a:cubicBezTo>
                  <a:cubicBezTo>
                    <a:pt x="872" y="401"/>
                    <a:pt x="872" y="401"/>
                    <a:pt x="872" y="401"/>
                  </a:cubicBezTo>
                  <a:cubicBezTo>
                    <a:pt x="872" y="401"/>
                    <a:pt x="872" y="401"/>
                    <a:pt x="872" y="401"/>
                  </a:cubicBezTo>
                  <a:cubicBezTo>
                    <a:pt x="872" y="401"/>
                    <a:pt x="872" y="401"/>
                    <a:pt x="872" y="401"/>
                  </a:cubicBezTo>
                  <a:cubicBezTo>
                    <a:pt x="872" y="400"/>
                    <a:pt x="871" y="400"/>
                    <a:pt x="871" y="401"/>
                  </a:cubicBezTo>
                  <a:cubicBezTo>
                    <a:pt x="871" y="401"/>
                    <a:pt x="871" y="401"/>
                    <a:pt x="871" y="402"/>
                  </a:cubicBezTo>
                  <a:cubicBezTo>
                    <a:pt x="871" y="402"/>
                    <a:pt x="871" y="402"/>
                    <a:pt x="871" y="402"/>
                  </a:cubicBezTo>
                  <a:close/>
                  <a:moveTo>
                    <a:pt x="868" y="396"/>
                  </a:moveTo>
                  <a:cubicBezTo>
                    <a:pt x="867" y="396"/>
                    <a:pt x="867" y="397"/>
                    <a:pt x="868" y="397"/>
                  </a:cubicBezTo>
                  <a:cubicBezTo>
                    <a:pt x="868" y="397"/>
                    <a:pt x="868" y="396"/>
                    <a:pt x="868" y="396"/>
                  </a:cubicBezTo>
                  <a:close/>
                  <a:moveTo>
                    <a:pt x="859" y="467"/>
                  </a:moveTo>
                  <a:cubicBezTo>
                    <a:pt x="859" y="467"/>
                    <a:pt x="859" y="467"/>
                    <a:pt x="859" y="467"/>
                  </a:cubicBezTo>
                  <a:cubicBezTo>
                    <a:pt x="859" y="466"/>
                    <a:pt x="859" y="466"/>
                    <a:pt x="859" y="465"/>
                  </a:cubicBezTo>
                  <a:cubicBezTo>
                    <a:pt x="859" y="465"/>
                    <a:pt x="859" y="465"/>
                    <a:pt x="859" y="465"/>
                  </a:cubicBezTo>
                  <a:cubicBezTo>
                    <a:pt x="859" y="465"/>
                    <a:pt x="858" y="465"/>
                    <a:pt x="858" y="465"/>
                  </a:cubicBezTo>
                  <a:cubicBezTo>
                    <a:pt x="858" y="466"/>
                    <a:pt x="858" y="466"/>
                    <a:pt x="858" y="466"/>
                  </a:cubicBezTo>
                  <a:cubicBezTo>
                    <a:pt x="858" y="466"/>
                    <a:pt x="858" y="466"/>
                    <a:pt x="858" y="467"/>
                  </a:cubicBezTo>
                  <a:cubicBezTo>
                    <a:pt x="858" y="467"/>
                    <a:pt x="858" y="467"/>
                    <a:pt x="859" y="467"/>
                  </a:cubicBezTo>
                  <a:close/>
                  <a:moveTo>
                    <a:pt x="858" y="460"/>
                  </a:moveTo>
                  <a:cubicBezTo>
                    <a:pt x="858" y="460"/>
                    <a:pt x="857" y="460"/>
                    <a:pt x="857" y="461"/>
                  </a:cubicBezTo>
                  <a:cubicBezTo>
                    <a:pt x="857" y="461"/>
                    <a:pt x="857" y="462"/>
                    <a:pt x="858" y="462"/>
                  </a:cubicBezTo>
                  <a:cubicBezTo>
                    <a:pt x="857" y="462"/>
                    <a:pt x="858" y="463"/>
                    <a:pt x="858" y="463"/>
                  </a:cubicBezTo>
                  <a:cubicBezTo>
                    <a:pt x="858" y="463"/>
                    <a:pt x="859" y="463"/>
                    <a:pt x="859" y="463"/>
                  </a:cubicBezTo>
                  <a:cubicBezTo>
                    <a:pt x="859" y="463"/>
                    <a:pt x="859" y="463"/>
                    <a:pt x="860" y="462"/>
                  </a:cubicBezTo>
                  <a:cubicBezTo>
                    <a:pt x="860" y="462"/>
                    <a:pt x="860" y="462"/>
                    <a:pt x="860" y="462"/>
                  </a:cubicBezTo>
                  <a:cubicBezTo>
                    <a:pt x="860" y="462"/>
                    <a:pt x="860" y="461"/>
                    <a:pt x="860" y="461"/>
                  </a:cubicBezTo>
                  <a:cubicBezTo>
                    <a:pt x="860" y="461"/>
                    <a:pt x="859" y="461"/>
                    <a:pt x="859" y="461"/>
                  </a:cubicBezTo>
                  <a:cubicBezTo>
                    <a:pt x="859" y="461"/>
                    <a:pt x="859" y="461"/>
                    <a:pt x="859" y="461"/>
                  </a:cubicBezTo>
                  <a:cubicBezTo>
                    <a:pt x="859" y="461"/>
                    <a:pt x="859" y="461"/>
                    <a:pt x="859" y="461"/>
                  </a:cubicBezTo>
                  <a:cubicBezTo>
                    <a:pt x="859" y="461"/>
                    <a:pt x="859" y="461"/>
                    <a:pt x="859" y="461"/>
                  </a:cubicBezTo>
                  <a:cubicBezTo>
                    <a:pt x="859" y="461"/>
                    <a:pt x="859" y="461"/>
                    <a:pt x="859" y="461"/>
                  </a:cubicBezTo>
                  <a:cubicBezTo>
                    <a:pt x="859" y="461"/>
                    <a:pt x="859" y="461"/>
                    <a:pt x="858" y="460"/>
                  </a:cubicBezTo>
                  <a:close/>
                  <a:moveTo>
                    <a:pt x="859" y="478"/>
                  </a:moveTo>
                  <a:cubicBezTo>
                    <a:pt x="859" y="479"/>
                    <a:pt x="859" y="479"/>
                    <a:pt x="860" y="479"/>
                  </a:cubicBezTo>
                  <a:cubicBezTo>
                    <a:pt x="860" y="479"/>
                    <a:pt x="860" y="479"/>
                    <a:pt x="860" y="479"/>
                  </a:cubicBezTo>
                  <a:cubicBezTo>
                    <a:pt x="860" y="478"/>
                    <a:pt x="860" y="478"/>
                    <a:pt x="860" y="478"/>
                  </a:cubicBezTo>
                  <a:cubicBezTo>
                    <a:pt x="860" y="478"/>
                    <a:pt x="860" y="478"/>
                    <a:pt x="860" y="478"/>
                  </a:cubicBezTo>
                  <a:cubicBezTo>
                    <a:pt x="860" y="478"/>
                    <a:pt x="860" y="478"/>
                    <a:pt x="860" y="478"/>
                  </a:cubicBezTo>
                  <a:cubicBezTo>
                    <a:pt x="860" y="477"/>
                    <a:pt x="860" y="477"/>
                    <a:pt x="859" y="477"/>
                  </a:cubicBezTo>
                  <a:cubicBezTo>
                    <a:pt x="859" y="477"/>
                    <a:pt x="859" y="478"/>
                    <a:pt x="859" y="478"/>
                  </a:cubicBezTo>
                  <a:cubicBezTo>
                    <a:pt x="859" y="478"/>
                    <a:pt x="859" y="478"/>
                    <a:pt x="859" y="478"/>
                  </a:cubicBezTo>
                  <a:cubicBezTo>
                    <a:pt x="859" y="478"/>
                    <a:pt x="859" y="478"/>
                    <a:pt x="859" y="478"/>
                  </a:cubicBezTo>
                  <a:close/>
                  <a:moveTo>
                    <a:pt x="870" y="463"/>
                  </a:moveTo>
                  <a:cubicBezTo>
                    <a:pt x="871" y="463"/>
                    <a:pt x="871" y="463"/>
                    <a:pt x="871" y="463"/>
                  </a:cubicBezTo>
                  <a:cubicBezTo>
                    <a:pt x="871" y="462"/>
                    <a:pt x="872" y="462"/>
                    <a:pt x="872" y="462"/>
                  </a:cubicBezTo>
                  <a:cubicBezTo>
                    <a:pt x="873" y="462"/>
                    <a:pt x="873" y="461"/>
                    <a:pt x="873" y="460"/>
                  </a:cubicBezTo>
                  <a:cubicBezTo>
                    <a:pt x="872" y="460"/>
                    <a:pt x="874" y="460"/>
                    <a:pt x="874" y="459"/>
                  </a:cubicBezTo>
                  <a:cubicBezTo>
                    <a:pt x="874" y="459"/>
                    <a:pt x="874" y="458"/>
                    <a:pt x="874" y="458"/>
                  </a:cubicBezTo>
                  <a:cubicBezTo>
                    <a:pt x="874" y="457"/>
                    <a:pt x="873" y="457"/>
                    <a:pt x="873" y="457"/>
                  </a:cubicBezTo>
                  <a:cubicBezTo>
                    <a:pt x="872" y="456"/>
                    <a:pt x="873" y="455"/>
                    <a:pt x="873" y="454"/>
                  </a:cubicBezTo>
                  <a:cubicBezTo>
                    <a:pt x="873" y="454"/>
                    <a:pt x="872" y="453"/>
                    <a:pt x="872" y="453"/>
                  </a:cubicBezTo>
                  <a:cubicBezTo>
                    <a:pt x="872" y="453"/>
                    <a:pt x="872" y="453"/>
                    <a:pt x="871" y="453"/>
                  </a:cubicBezTo>
                  <a:cubicBezTo>
                    <a:pt x="871" y="453"/>
                    <a:pt x="870" y="453"/>
                    <a:pt x="870" y="453"/>
                  </a:cubicBezTo>
                  <a:cubicBezTo>
                    <a:pt x="869" y="452"/>
                    <a:pt x="869" y="451"/>
                    <a:pt x="868" y="450"/>
                  </a:cubicBezTo>
                  <a:cubicBezTo>
                    <a:pt x="868" y="450"/>
                    <a:pt x="867" y="450"/>
                    <a:pt x="866" y="451"/>
                  </a:cubicBezTo>
                  <a:cubicBezTo>
                    <a:pt x="866" y="451"/>
                    <a:pt x="865" y="450"/>
                    <a:pt x="865" y="450"/>
                  </a:cubicBezTo>
                  <a:cubicBezTo>
                    <a:pt x="864" y="450"/>
                    <a:pt x="864" y="450"/>
                    <a:pt x="863" y="450"/>
                  </a:cubicBezTo>
                  <a:cubicBezTo>
                    <a:pt x="863" y="450"/>
                    <a:pt x="862" y="450"/>
                    <a:pt x="862" y="451"/>
                  </a:cubicBezTo>
                  <a:cubicBezTo>
                    <a:pt x="862" y="451"/>
                    <a:pt x="862" y="451"/>
                    <a:pt x="863" y="451"/>
                  </a:cubicBezTo>
                  <a:cubicBezTo>
                    <a:pt x="863" y="451"/>
                    <a:pt x="863" y="451"/>
                    <a:pt x="863" y="451"/>
                  </a:cubicBezTo>
                  <a:cubicBezTo>
                    <a:pt x="863" y="451"/>
                    <a:pt x="863" y="451"/>
                    <a:pt x="863" y="451"/>
                  </a:cubicBezTo>
                  <a:cubicBezTo>
                    <a:pt x="863" y="451"/>
                    <a:pt x="863" y="452"/>
                    <a:pt x="863" y="452"/>
                  </a:cubicBezTo>
                  <a:cubicBezTo>
                    <a:pt x="863" y="452"/>
                    <a:pt x="863" y="452"/>
                    <a:pt x="863" y="452"/>
                  </a:cubicBezTo>
                  <a:cubicBezTo>
                    <a:pt x="863" y="452"/>
                    <a:pt x="863" y="453"/>
                    <a:pt x="864" y="454"/>
                  </a:cubicBezTo>
                  <a:cubicBezTo>
                    <a:pt x="865" y="454"/>
                    <a:pt x="865" y="453"/>
                    <a:pt x="865" y="454"/>
                  </a:cubicBezTo>
                  <a:cubicBezTo>
                    <a:pt x="866" y="455"/>
                    <a:pt x="866" y="455"/>
                    <a:pt x="866" y="455"/>
                  </a:cubicBezTo>
                  <a:cubicBezTo>
                    <a:pt x="867" y="456"/>
                    <a:pt x="865" y="457"/>
                    <a:pt x="866" y="458"/>
                  </a:cubicBezTo>
                  <a:cubicBezTo>
                    <a:pt x="866" y="458"/>
                    <a:pt x="867" y="459"/>
                    <a:pt x="867" y="459"/>
                  </a:cubicBezTo>
                  <a:cubicBezTo>
                    <a:pt x="868" y="459"/>
                    <a:pt x="868" y="459"/>
                    <a:pt x="868" y="460"/>
                  </a:cubicBezTo>
                  <a:cubicBezTo>
                    <a:pt x="868" y="460"/>
                    <a:pt x="868" y="461"/>
                    <a:pt x="869" y="461"/>
                  </a:cubicBezTo>
                  <a:cubicBezTo>
                    <a:pt x="869" y="461"/>
                    <a:pt x="869" y="461"/>
                    <a:pt x="870" y="462"/>
                  </a:cubicBezTo>
                  <a:cubicBezTo>
                    <a:pt x="870" y="462"/>
                    <a:pt x="870" y="463"/>
                    <a:pt x="870" y="463"/>
                  </a:cubicBezTo>
                  <a:close/>
                  <a:moveTo>
                    <a:pt x="861" y="448"/>
                  </a:moveTo>
                  <a:cubicBezTo>
                    <a:pt x="861" y="448"/>
                    <a:pt x="861" y="448"/>
                    <a:pt x="861" y="448"/>
                  </a:cubicBezTo>
                  <a:cubicBezTo>
                    <a:pt x="861" y="448"/>
                    <a:pt x="861" y="448"/>
                    <a:pt x="861" y="448"/>
                  </a:cubicBezTo>
                  <a:cubicBezTo>
                    <a:pt x="861" y="448"/>
                    <a:pt x="861" y="448"/>
                    <a:pt x="861" y="448"/>
                  </a:cubicBezTo>
                  <a:cubicBezTo>
                    <a:pt x="861" y="448"/>
                    <a:pt x="861" y="447"/>
                    <a:pt x="861" y="447"/>
                  </a:cubicBezTo>
                  <a:cubicBezTo>
                    <a:pt x="860" y="447"/>
                    <a:pt x="860" y="447"/>
                    <a:pt x="860" y="447"/>
                  </a:cubicBezTo>
                  <a:cubicBezTo>
                    <a:pt x="860" y="447"/>
                    <a:pt x="860" y="447"/>
                    <a:pt x="860" y="447"/>
                  </a:cubicBezTo>
                  <a:cubicBezTo>
                    <a:pt x="860" y="447"/>
                    <a:pt x="860" y="447"/>
                    <a:pt x="860" y="447"/>
                  </a:cubicBezTo>
                  <a:cubicBezTo>
                    <a:pt x="859" y="447"/>
                    <a:pt x="859" y="447"/>
                    <a:pt x="859" y="447"/>
                  </a:cubicBezTo>
                  <a:cubicBezTo>
                    <a:pt x="859" y="447"/>
                    <a:pt x="859" y="448"/>
                    <a:pt x="859" y="448"/>
                  </a:cubicBezTo>
                  <a:cubicBezTo>
                    <a:pt x="859" y="448"/>
                    <a:pt x="859" y="448"/>
                    <a:pt x="860" y="448"/>
                  </a:cubicBezTo>
                  <a:cubicBezTo>
                    <a:pt x="860" y="448"/>
                    <a:pt x="860" y="448"/>
                    <a:pt x="860" y="448"/>
                  </a:cubicBezTo>
                  <a:cubicBezTo>
                    <a:pt x="860" y="448"/>
                    <a:pt x="860" y="448"/>
                    <a:pt x="860" y="448"/>
                  </a:cubicBezTo>
                  <a:cubicBezTo>
                    <a:pt x="860" y="448"/>
                    <a:pt x="860" y="448"/>
                    <a:pt x="860" y="448"/>
                  </a:cubicBezTo>
                  <a:cubicBezTo>
                    <a:pt x="860" y="448"/>
                    <a:pt x="860" y="448"/>
                    <a:pt x="860" y="449"/>
                  </a:cubicBezTo>
                  <a:cubicBezTo>
                    <a:pt x="861" y="449"/>
                    <a:pt x="861" y="449"/>
                    <a:pt x="861" y="448"/>
                  </a:cubicBezTo>
                  <a:cubicBezTo>
                    <a:pt x="861" y="448"/>
                    <a:pt x="861" y="448"/>
                    <a:pt x="861" y="448"/>
                  </a:cubicBezTo>
                  <a:cubicBezTo>
                    <a:pt x="861" y="448"/>
                    <a:pt x="861" y="448"/>
                    <a:pt x="861" y="448"/>
                  </a:cubicBezTo>
                  <a:close/>
                  <a:moveTo>
                    <a:pt x="869" y="516"/>
                  </a:moveTo>
                  <a:cubicBezTo>
                    <a:pt x="869" y="516"/>
                    <a:pt x="868" y="516"/>
                    <a:pt x="868" y="516"/>
                  </a:cubicBezTo>
                  <a:cubicBezTo>
                    <a:pt x="868" y="516"/>
                    <a:pt x="868" y="516"/>
                    <a:pt x="868" y="517"/>
                  </a:cubicBezTo>
                  <a:cubicBezTo>
                    <a:pt x="868" y="517"/>
                    <a:pt x="869" y="517"/>
                    <a:pt x="869" y="517"/>
                  </a:cubicBezTo>
                  <a:cubicBezTo>
                    <a:pt x="869" y="517"/>
                    <a:pt x="869" y="517"/>
                    <a:pt x="869" y="517"/>
                  </a:cubicBezTo>
                  <a:cubicBezTo>
                    <a:pt x="870" y="517"/>
                    <a:pt x="870" y="516"/>
                    <a:pt x="869" y="516"/>
                  </a:cubicBezTo>
                  <a:cubicBezTo>
                    <a:pt x="869" y="516"/>
                    <a:pt x="869" y="516"/>
                    <a:pt x="869" y="516"/>
                  </a:cubicBezTo>
                  <a:close/>
                  <a:moveTo>
                    <a:pt x="913" y="524"/>
                  </a:moveTo>
                  <a:cubicBezTo>
                    <a:pt x="914" y="524"/>
                    <a:pt x="915" y="523"/>
                    <a:pt x="915" y="523"/>
                  </a:cubicBezTo>
                  <a:cubicBezTo>
                    <a:pt x="915" y="522"/>
                    <a:pt x="915" y="522"/>
                    <a:pt x="915" y="521"/>
                  </a:cubicBezTo>
                  <a:cubicBezTo>
                    <a:pt x="915" y="521"/>
                    <a:pt x="915" y="521"/>
                    <a:pt x="916" y="521"/>
                  </a:cubicBezTo>
                  <a:cubicBezTo>
                    <a:pt x="916" y="520"/>
                    <a:pt x="915" y="519"/>
                    <a:pt x="915" y="518"/>
                  </a:cubicBezTo>
                  <a:cubicBezTo>
                    <a:pt x="914" y="518"/>
                    <a:pt x="914" y="517"/>
                    <a:pt x="913" y="516"/>
                  </a:cubicBezTo>
                  <a:cubicBezTo>
                    <a:pt x="913" y="516"/>
                    <a:pt x="913" y="516"/>
                    <a:pt x="913" y="516"/>
                  </a:cubicBezTo>
                  <a:cubicBezTo>
                    <a:pt x="912" y="515"/>
                    <a:pt x="912" y="515"/>
                    <a:pt x="912" y="514"/>
                  </a:cubicBezTo>
                  <a:cubicBezTo>
                    <a:pt x="912" y="514"/>
                    <a:pt x="913" y="513"/>
                    <a:pt x="913" y="513"/>
                  </a:cubicBezTo>
                  <a:cubicBezTo>
                    <a:pt x="913" y="512"/>
                    <a:pt x="913" y="512"/>
                    <a:pt x="914" y="511"/>
                  </a:cubicBezTo>
                  <a:cubicBezTo>
                    <a:pt x="914" y="511"/>
                    <a:pt x="914" y="510"/>
                    <a:pt x="915" y="510"/>
                  </a:cubicBezTo>
                  <a:cubicBezTo>
                    <a:pt x="915" y="510"/>
                    <a:pt x="915" y="509"/>
                    <a:pt x="915" y="509"/>
                  </a:cubicBezTo>
                  <a:cubicBezTo>
                    <a:pt x="915" y="509"/>
                    <a:pt x="916" y="509"/>
                    <a:pt x="916" y="510"/>
                  </a:cubicBezTo>
                  <a:cubicBezTo>
                    <a:pt x="916" y="510"/>
                    <a:pt x="916" y="509"/>
                    <a:pt x="917" y="510"/>
                  </a:cubicBezTo>
                  <a:cubicBezTo>
                    <a:pt x="917" y="510"/>
                    <a:pt x="917" y="511"/>
                    <a:pt x="917" y="511"/>
                  </a:cubicBezTo>
                  <a:cubicBezTo>
                    <a:pt x="918" y="512"/>
                    <a:pt x="917" y="512"/>
                    <a:pt x="917" y="513"/>
                  </a:cubicBezTo>
                  <a:cubicBezTo>
                    <a:pt x="918" y="513"/>
                    <a:pt x="918" y="514"/>
                    <a:pt x="918" y="514"/>
                  </a:cubicBezTo>
                  <a:cubicBezTo>
                    <a:pt x="918" y="514"/>
                    <a:pt x="919" y="515"/>
                    <a:pt x="919" y="515"/>
                  </a:cubicBezTo>
                  <a:cubicBezTo>
                    <a:pt x="919" y="515"/>
                    <a:pt x="919" y="515"/>
                    <a:pt x="919" y="516"/>
                  </a:cubicBezTo>
                  <a:cubicBezTo>
                    <a:pt x="919" y="517"/>
                    <a:pt x="919" y="518"/>
                    <a:pt x="919" y="519"/>
                  </a:cubicBezTo>
                  <a:cubicBezTo>
                    <a:pt x="919" y="519"/>
                    <a:pt x="919" y="519"/>
                    <a:pt x="919" y="519"/>
                  </a:cubicBezTo>
                  <a:cubicBezTo>
                    <a:pt x="919" y="519"/>
                    <a:pt x="920" y="519"/>
                    <a:pt x="920" y="519"/>
                  </a:cubicBezTo>
                  <a:cubicBezTo>
                    <a:pt x="920" y="519"/>
                    <a:pt x="920" y="519"/>
                    <a:pt x="920" y="519"/>
                  </a:cubicBezTo>
                  <a:cubicBezTo>
                    <a:pt x="920" y="519"/>
                    <a:pt x="920" y="518"/>
                    <a:pt x="920" y="518"/>
                  </a:cubicBezTo>
                  <a:cubicBezTo>
                    <a:pt x="920" y="518"/>
                    <a:pt x="920" y="518"/>
                    <a:pt x="920" y="518"/>
                  </a:cubicBezTo>
                  <a:cubicBezTo>
                    <a:pt x="920" y="518"/>
                    <a:pt x="921" y="518"/>
                    <a:pt x="921" y="518"/>
                  </a:cubicBezTo>
                  <a:cubicBezTo>
                    <a:pt x="920" y="517"/>
                    <a:pt x="920" y="517"/>
                    <a:pt x="920" y="516"/>
                  </a:cubicBezTo>
                  <a:cubicBezTo>
                    <a:pt x="920" y="515"/>
                    <a:pt x="920" y="515"/>
                    <a:pt x="920" y="514"/>
                  </a:cubicBezTo>
                  <a:cubicBezTo>
                    <a:pt x="920" y="514"/>
                    <a:pt x="920" y="514"/>
                    <a:pt x="920" y="513"/>
                  </a:cubicBezTo>
                  <a:cubicBezTo>
                    <a:pt x="919" y="513"/>
                    <a:pt x="920" y="513"/>
                    <a:pt x="920" y="513"/>
                  </a:cubicBezTo>
                  <a:cubicBezTo>
                    <a:pt x="920" y="513"/>
                    <a:pt x="921" y="513"/>
                    <a:pt x="921" y="513"/>
                  </a:cubicBezTo>
                  <a:cubicBezTo>
                    <a:pt x="921" y="513"/>
                    <a:pt x="921" y="513"/>
                    <a:pt x="921" y="513"/>
                  </a:cubicBezTo>
                  <a:cubicBezTo>
                    <a:pt x="921" y="512"/>
                    <a:pt x="922" y="513"/>
                    <a:pt x="922" y="513"/>
                  </a:cubicBezTo>
                  <a:cubicBezTo>
                    <a:pt x="923" y="512"/>
                    <a:pt x="922" y="512"/>
                    <a:pt x="922" y="512"/>
                  </a:cubicBezTo>
                  <a:cubicBezTo>
                    <a:pt x="922" y="511"/>
                    <a:pt x="922" y="510"/>
                    <a:pt x="922" y="509"/>
                  </a:cubicBezTo>
                  <a:cubicBezTo>
                    <a:pt x="923" y="509"/>
                    <a:pt x="922" y="508"/>
                    <a:pt x="922" y="508"/>
                  </a:cubicBezTo>
                  <a:cubicBezTo>
                    <a:pt x="922" y="508"/>
                    <a:pt x="922" y="508"/>
                    <a:pt x="922" y="508"/>
                  </a:cubicBezTo>
                  <a:cubicBezTo>
                    <a:pt x="922" y="507"/>
                    <a:pt x="922" y="507"/>
                    <a:pt x="922" y="507"/>
                  </a:cubicBezTo>
                  <a:cubicBezTo>
                    <a:pt x="922" y="506"/>
                    <a:pt x="921" y="506"/>
                    <a:pt x="921" y="505"/>
                  </a:cubicBezTo>
                  <a:cubicBezTo>
                    <a:pt x="921" y="505"/>
                    <a:pt x="921" y="504"/>
                    <a:pt x="921" y="503"/>
                  </a:cubicBezTo>
                  <a:cubicBezTo>
                    <a:pt x="921" y="503"/>
                    <a:pt x="920" y="502"/>
                    <a:pt x="920" y="502"/>
                  </a:cubicBezTo>
                  <a:cubicBezTo>
                    <a:pt x="920" y="501"/>
                    <a:pt x="919" y="501"/>
                    <a:pt x="919" y="500"/>
                  </a:cubicBezTo>
                  <a:cubicBezTo>
                    <a:pt x="919" y="500"/>
                    <a:pt x="920" y="499"/>
                    <a:pt x="919" y="499"/>
                  </a:cubicBezTo>
                  <a:cubicBezTo>
                    <a:pt x="919" y="498"/>
                    <a:pt x="918" y="498"/>
                    <a:pt x="918" y="498"/>
                  </a:cubicBezTo>
                  <a:cubicBezTo>
                    <a:pt x="918" y="498"/>
                    <a:pt x="918" y="497"/>
                    <a:pt x="918" y="497"/>
                  </a:cubicBezTo>
                  <a:cubicBezTo>
                    <a:pt x="918" y="497"/>
                    <a:pt x="918" y="496"/>
                    <a:pt x="918" y="496"/>
                  </a:cubicBezTo>
                  <a:cubicBezTo>
                    <a:pt x="919" y="496"/>
                    <a:pt x="920" y="496"/>
                    <a:pt x="919" y="495"/>
                  </a:cubicBezTo>
                  <a:cubicBezTo>
                    <a:pt x="919" y="494"/>
                    <a:pt x="919" y="494"/>
                    <a:pt x="919" y="493"/>
                  </a:cubicBezTo>
                  <a:cubicBezTo>
                    <a:pt x="919" y="493"/>
                    <a:pt x="918" y="493"/>
                    <a:pt x="918" y="493"/>
                  </a:cubicBezTo>
                  <a:cubicBezTo>
                    <a:pt x="918" y="493"/>
                    <a:pt x="917" y="492"/>
                    <a:pt x="917" y="492"/>
                  </a:cubicBezTo>
                  <a:cubicBezTo>
                    <a:pt x="917" y="491"/>
                    <a:pt x="917" y="491"/>
                    <a:pt x="917" y="491"/>
                  </a:cubicBezTo>
                  <a:cubicBezTo>
                    <a:pt x="917" y="491"/>
                    <a:pt x="916" y="491"/>
                    <a:pt x="916" y="491"/>
                  </a:cubicBezTo>
                  <a:cubicBezTo>
                    <a:pt x="916" y="492"/>
                    <a:pt x="915" y="491"/>
                    <a:pt x="915" y="491"/>
                  </a:cubicBezTo>
                  <a:cubicBezTo>
                    <a:pt x="914" y="491"/>
                    <a:pt x="913" y="490"/>
                    <a:pt x="913" y="490"/>
                  </a:cubicBezTo>
                  <a:cubicBezTo>
                    <a:pt x="913" y="490"/>
                    <a:pt x="913" y="489"/>
                    <a:pt x="913" y="489"/>
                  </a:cubicBezTo>
                  <a:cubicBezTo>
                    <a:pt x="913" y="489"/>
                    <a:pt x="913" y="489"/>
                    <a:pt x="913" y="489"/>
                  </a:cubicBezTo>
                  <a:cubicBezTo>
                    <a:pt x="912" y="489"/>
                    <a:pt x="912" y="488"/>
                    <a:pt x="912" y="488"/>
                  </a:cubicBezTo>
                  <a:cubicBezTo>
                    <a:pt x="913" y="486"/>
                    <a:pt x="910" y="487"/>
                    <a:pt x="910" y="488"/>
                  </a:cubicBezTo>
                  <a:cubicBezTo>
                    <a:pt x="911" y="489"/>
                    <a:pt x="911" y="489"/>
                    <a:pt x="911" y="490"/>
                  </a:cubicBezTo>
                  <a:cubicBezTo>
                    <a:pt x="911" y="490"/>
                    <a:pt x="911" y="491"/>
                    <a:pt x="911" y="492"/>
                  </a:cubicBezTo>
                  <a:cubicBezTo>
                    <a:pt x="911" y="492"/>
                    <a:pt x="910" y="493"/>
                    <a:pt x="910" y="492"/>
                  </a:cubicBezTo>
                  <a:cubicBezTo>
                    <a:pt x="909" y="492"/>
                    <a:pt x="909" y="492"/>
                    <a:pt x="909" y="492"/>
                  </a:cubicBezTo>
                  <a:cubicBezTo>
                    <a:pt x="909" y="493"/>
                    <a:pt x="909" y="495"/>
                    <a:pt x="908" y="495"/>
                  </a:cubicBezTo>
                  <a:cubicBezTo>
                    <a:pt x="907" y="495"/>
                    <a:pt x="907" y="493"/>
                    <a:pt x="906" y="493"/>
                  </a:cubicBezTo>
                  <a:cubicBezTo>
                    <a:pt x="905" y="494"/>
                    <a:pt x="905" y="495"/>
                    <a:pt x="905" y="495"/>
                  </a:cubicBezTo>
                  <a:cubicBezTo>
                    <a:pt x="904" y="495"/>
                    <a:pt x="905" y="496"/>
                    <a:pt x="905" y="496"/>
                  </a:cubicBezTo>
                  <a:cubicBezTo>
                    <a:pt x="905" y="496"/>
                    <a:pt x="905" y="497"/>
                    <a:pt x="905" y="497"/>
                  </a:cubicBezTo>
                  <a:cubicBezTo>
                    <a:pt x="905" y="497"/>
                    <a:pt x="905" y="497"/>
                    <a:pt x="904" y="498"/>
                  </a:cubicBezTo>
                  <a:cubicBezTo>
                    <a:pt x="904" y="498"/>
                    <a:pt x="904" y="498"/>
                    <a:pt x="904" y="498"/>
                  </a:cubicBezTo>
                  <a:cubicBezTo>
                    <a:pt x="904" y="499"/>
                    <a:pt x="903" y="498"/>
                    <a:pt x="903" y="498"/>
                  </a:cubicBezTo>
                  <a:cubicBezTo>
                    <a:pt x="903" y="497"/>
                    <a:pt x="903" y="497"/>
                    <a:pt x="903" y="497"/>
                  </a:cubicBezTo>
                  <a:cubicBezTo>
                    <a:pt x="903" y="497"/>
                    <a:pt x="902" y="497"/>
                    <a:pt x="902" y="497"/>
                  </a:cubicBezTo>
                  <a:cubicBezTo>
                    <a:pt x="902" y="497"/>
                    <a:pt x="902" y="498"/>
                    <a:pt x="902" y="498"/>
                  </a:cubicBezTo>
                  <a:cubicBezTo>
                    <a:pt x="902" y="498"/>
                    <a:pt x="901" y="498"/>
                    <a:pt x="901" y="498"/>
                  </a:cubicBezTo>
                  <a:cubicBezTo>
                    <a:pt x="901" y="498"/>
                    <a:pt x="901" y="498"/>
                    <a:pt x="901" y="499"/>
                  </a:cubicBezTo>
                  <a:cubicBezTo>
                    <a:pt x="901" y="500"/>
                    <a:pt x="900" y="500"/>
                    <a:pt x="900" y="501"/>
                  </a:cubicBezTo>
                  <a:cubicBezTo>
                    <a:pt x="899" y="501"/>
                    <a:pt x="899" y="501"/>
                    <a:pt x="898" y="502"/>
                  </a:cubicBezTo>
                  <a:cubicBezTo>
                    <a:pt x="897" y="502"/>
                    <a:pt x="897" y="502"/>
                    <a:pt x="896" y="503"/>
                  </a:cubicBezTo>
                  <a:cubicBezTo>
                    <a:pt x="895" y="503"/>
                    <a:pt x="896" y="502"/>
                    <a:pt x="896" y="502"/>
                  </a:cubicBezTo>
                  <a:cubicBezTo>
                    <a:pt x="896" y="501"/>
                    <a:pt x="896" y="501"/>
                    <a:pt x="897" y="500"/>
                  </a:cubicBezTo>
                  <a:cubicBezTo>
                    <a:pt x="897" y="500"/>
                    <a:pt x="897" y="498"/>
                    <a:pt x="897" y="498"/>
                  </a:cubicBezTo>
                  <a:cubicBezTo>
                    <a:pt x="897" y="497"/>
                    <a:pt x="896" y="497"/>
                    <a:pt x="896" y="497"/>
                  </a:cubicBezTo>
                  <a:cubicBezTo>
                    <a:pt x="896" y="497"/>
                    <a:pt x="896" y="497"/>
                    <a:pt x="896" y="497"/>
                  </a:cubicBezTo>
                  <a:cubicBezTo>
                    <a:pt x="895" y="497"/>
                    <a:pt x="895" y="496"/>
                    <a:pt x="895" y="496"/>
                  </a:cubicBezTo>
                  <a:cubicBezTo>
                    <a:pt x="895" y="496"/>
                    <a:pt x="895" y="496"/>
                    <a:pt x="895" y="496"/>
                  </a:cubicBezTo>
                  <a:cubicBezTo>
                    <a:pt x="895" y="496"/>
                    <a:pt x="894" y="496"/>
                    <a:pt x="894" y="496"/>
                  </a:cubicBezTo>
                  <a:cubicBezTo>
                    <a:pt x="894" y="496"/>
                    <a:pt x="893" y="496"/>
                    <a:pt x="893" y="496"/>
                  </a:cubicBezTo>
                  <a:cubicBezTo>
                    <a:pt x="892" y="496"/>
                    <a:pt x="893" y="497"/>
                    <a:pt x="892" y="497"/>
                  </a:cubicBezTo>
                  <a:cubicBezTo>
                    <a:pt x="892" y="497"/>
                    <a:pt x="892" y="497"/>
                    <a:pt x="892" y="497"/>
                  </a:cubicBezTo>
                  <a:cubicBezTo>
                    <a:pt x="892" y="498"/>
                    <a:pt x="891" y="498"/>
                    <a:pt x="891" y="498"/>
                  </a:cubicBezTo>
                  <a:cubicBezTo>
                    <a:pt x="890" y="498"/>
                    <a:pt x="890" y="499"/>
                    <a:pt x="890" y="499"/>
                  </a:cubicBezTo>
                  <a:cubicBezTo>
                    <a:pt x="889" y="500"/>
                    <a:pt x="889" y="501"/>
                    <a:pt x="889" y="501"/>
                  </a:cubicBezTo>
                  <a:cubicBezTo>
                    <a:pt x="889" y="501"/>
                    <a:pt x="890" y="501"/>
                    <a:pt x="890" y="501"/>
                  </a:cubicBezTo>
                  <a:cubicBezTo>
                    <a:pt x="890" y="501"/>
                    <a:pt x="889" y="501"/>
                    <a:pt x="889" y="501"/>
                  </a:cubicBezTo>
                  <a:cubicBezTo>
                    <a:pt x="888" y="501"/>
                    <a:pt x="887" y="501"/>
                    <a:pt x="887" y="501"/>
                  </a:cubicBezTo>
                  <a:cubicBezTo>
                    <a:pt x="886" y="501"/>
                    <a:pt x="886" y="502"/>
                    <a:pt x="885" y="502"/>
                  </a:cubicBezTo>
                  <a:cubicBezTo>
                    <a:pt x="885" y="502"/>
                    <a:pt x="885" y="502"/>
                    <a:pt x="884" y="502"/>
                  </a:cubicBezTo>
                  <a:cubicBezTo>
                    <a:pt x="884" y="503"/>
                    <a:pt x="882" y="503"/>
                    <a:pt x="882" y="504"/>
                  </a:cubicBezTo>
                  <a:cubicBezTo>
                    <a:pt x="881" y="504"/>
                    <a:pt x="881" y="504"/>
                    <a:pt x="881" y="505"/>
                  </a:cubicBezTo>
                  <a:cubicBezTo>
                    <a:pt x="881" y="505"/>
                    <a:pt x="882" y="505"/>
                    <a:pt x="882" y="505"/>
                  </a:cubicBezTo>
                  <a:cubicBezTo>
                    <a:pt x="882" y="506"/>
                    <a:pt x="882" y="506"/>
                    <a:pt x="882" y="507"/>
                  </a:cubicBezTo>
                  <a:cubicBezTo>
                    <a:pt x="882" y="507"/>
                    <a:pt x="881" y="508"/>
                    <a:pt x="881" y="508"/>
                  </a:cubicBezTo>
                  <a:cubicBezTo>
                    <a:pt x="881" y="509"/>
                    <a:pt x="880" y="509"/>
                    <a:pt x="880" y="509"/>
                  </a:cubicBezTo>
                  <a:cubicBezTo>
                    <a:pt x="880" y="510"/>
                    <a:pt x="880" y="510"/>
                    <a:pt x="880" y="510"/>
                  </a:cubicBezTo>
                  <a:cubicBezTo>
                    <a:pt x="880" y="511"/>
                    <a:pt x="880" y="511"/>
                    <a:pt x="881" y="511"/>
                  </a:cubicBezTo>
                  <a:cubicBezTo>
                    <a:pt x="881" y="511"/>
                    <a:pt x="881" y="512"/>
                    <a:pt x="881" y="512"/>
                  </a:cubicBezTo>
                  <a:cubicBezTo>
                    <a:pt x="881" y="512"/>
                    <a:pt x="881" y="512"/>
                    <a:pt x="881" y="512"/>
                  </a:cubicBezTo>
                  <a:cubicBezTo>
                    <a:pt x="882" y="512"/>
                    <a:pt x="882" y="511"/>
                    <a:pt x="883" y="510"/>
                  </a:cubicBezTo>
                  <a:cubicBezTo>
                    <a:pt x="883" y="510"/>
                    <a:pt x="883" y="509"/>
                    <a:pt x="884" y="508"/>
                  </a:cubicBezTo>
                  <a:cubicBezTo>
                    <a:pt x="884" y="508"/>
                    <a:pt x="884" y="508"/>
                    <a:pt x="884" y="507"/>
                  </a:cubicBezTo>
                  <a:cubicBezTo>
                    <a:pt x="885" y="507"/>
                    <a:pt x="886" y="506"/>
                    <a:pt x="886" y="506"/>
                  </a:cubicBezTo>
                  <a:cubicBezTo>
                    <a:pt x="886" y="505"/>
                    <a:pt x="886" y="504"/>
                    <a:pt x="887" y="505"/>
                  </a:cubicBezTo>
                  <a:cubicBezTo>
                    <a:pt x="887" y="505"/>
                    <a:pt x="888" y="505"/>
                    <a:pt x="888" y="505"/>
                  </a:cubicBezTo>
                  <a:cubicBezTo>
                    <a:pt x="889" y="505"/>
                    <a:pt x="888" y="506"/>
                    <a:pt x="888" y="506"/>
                  </a:cubicBezTo>
                  <a:cubicBezTo>
                    <a:pt x="888" y="507"/>
                    <a:pt x="887" y="507"/>
                    <a:pt x="888" y="507"/>
                  </a:cubicBezTo>
                  <a:cubicBezTo>
                    <a:pt x="888" y="507"/>
                    <a:pt x="889" y="507"/>
                    <a:pt x="889" y="507"/>
                  </a:cubicBezTo>
                  <a:cubicBezTo>
                    <a:pt x="889" y="507"/>
                    <a:pt x="890" y="507"/>
                    <a:pt x="890" y="507"/>
                  </a:cubicBezTo>
                  <a:cubicBezTo>
                    <a:pt x="890" y="507"/>
                    <a:pt x="890" y="506"/>
                    <a:pt x="891" y="506"/>
                  </a:cubicBezTo>
                  <a:cubicBezTo>
                    <a:pt x="892" y="505"/>
                    <a:pt x="892" y="506"/>
                    <a:pt x="892" y="507"/>
                  </a:cubicBezTo>
                  <a:cubicBezTo>
                    <a:pt x="892" y="507"/>
                    <a:pt x="892" y="507"/>
                    <a:pt x="892" y="507"/>
                  </a:cubicBezTo>
                  <a:cubicBezTo>
                    <a:pt x="893" y="507"/>
                    <a:pt x="893" y="508"/>
                    <a:pt x="894" y="508"/>
                  </a:cubicBezTo>
                  <a:cubicBezTo>
                    <a:pt x="894" y="508"/>
                    <a:pt x="894" y="508"/>
                    <a:pt x="894" y="508"/>
                  </a:cubicBezTo>
                  <a:cubicBezTo>
                    <a:pt x="894" y="508"/>
                    <a:pt x="893" y="507"/>
                    <a:pt x="894" y="506"/>
                  </a:cubicBezTo>
                  <a:cubicBezTo>
                    <a:pt x="894" y="506"/>
                    <a:pt x="894" y="506"/>
                    <a:pt x="894" y="506"/>
                  </a:cubicBezTo>
                  <a:cubicBezTo>
                    <a:pt x="894" y="505"/>
                    <a:pt x="894" y="506"/>
                    <a:pt x="894" y="505"/>
                  </a:cubicBezTo>
                  <a:cubicBezTo>
                    <a:pt x="895" y="504"/>
                    <a:pt x="896" y="506"/>
                    <a:pt x="896" y="506"/>
                  </a:cubicBezTo>
                  <a:cubicBezTo>
                    <a:pt x="897" y="506"/>
                    <a:pt x="897" y="506"/>
                    <a:pt x="898" y="506"/>
                  </a:cubicBezTo>
                  <a:cubicBezTo>
                    <a:pt x="898" y="506"/>
                    <a:pt x="899" y="507"/>
                    <a:pt x="899" y="507"/>
                  </a:cubicBezTo>
                  <a:cubicBezTo>
                    <a:pt x="899" y="507"/>
                    <a:pt x="899" y="508"/>
                    <a:pt x="900" y="508"/>
                  </a:cubicBezTo>
                  <a:cubicBezTo>
                    <a:pt x="900" y="508"/>
                    <a:pt x="900" y="509"/>
                    <a:pt x="900" y="509"/>
                  </a:cubicBezTo>
                  <a:cubicBezTo>
                    <a:pt x="900" y="510"/>
                    <a:pt x="901" y="510"/>
                    <a:pt x="901" y="510"/>
                  </a:cubicBezTo>
                  <a:cubicBezTo>
                    <a:pt x="901" y="510"/>
                    <a:pt x="901" y="511"/>
                    <a:pt x="902" y="511"/>
                  </a:cubicBezTo>
                  <a:cubicBezTo>
                    <a:pt x="902" y="511"/>
                    <a:pt x="902" y="511"/>
                    <a:pt x="902" y="511"/>
                  </a:cubicBezTo>
                  <a:cubicBezTo>
                    <a:pt x="902" y="511"/>
                    <a:pt x="901" y="511"/>
                    <a:pt x="901" y="511"/>
                  </a:cubicBezTo>
                  <a:cubicBezTo>
                    <a:pt x="901" y="511"/>
                    <a:pt x="900" y="511"/>
                    <a:pt x="900" y="511"/>
                  </a:cubicBezTo>
                  <a:cubicBezTo>
                    <a:pt x="900" y="511"/>
                    <a:pt x="900" y="511"/>
                    <a:pt x="899" y="511"/>
                  </a:cubicBezTo>
                  <a:cubicBezTo>
                    <a:pt x="899" y="512"/>
                    <a:pt x="899" y="512"/>
                    <a:pt x="899" y="512"/>
                  </a:cubicBezTo>
                  <a:cubicBezTo>
                    <a:pt x="899" y="513"/>
                    <a:pt x="899" y="513"/>
                    <a:pt x="899" y="513"/>
                  </a:cubicBezTo>
                  <a:cubicBezTo>
                    <a:pt x="900" y="513"/>
                    <a:pt x="900" y="514"/>
                    <a:pt x="899" y="515"/>
                  </a:cubicBezTo>
                  <a:cubicBezTo>
                    <a:pt x="899" y="515"/>
                    <a:pt x="899" y="516"/>
                    <a:pt x="899" y="516"/>
                  </a:cubicBezTo>
                  <a:cubicBezTo>
                    <a:pt x="900" y="516"/>
                    <a:pt x="900" y="517"/>
                    <a:pt x="901" y="517"/>
                  </a:cubicBezTo>
                  <a:cubicBezTo>
                    <a:pt x="901" y="518"/>
                    <a:pt x="901" y="519"/>
                    <a:pt x="902" y="520"/>
                  </a:cubicBezTo>
                  <a:cubicBezTo>
                    <a:pt x="902" y="520"/>
                    <a:pt x="903" y="520"/>
                    <a:pt x="902" y="521"/>
                  </a:cubicBezTo>
                  <a:cubicBezTo>
                    <a:pt x="902" y="521"/>
                    <a:pt x="902" y="521"/>
                    <a:pt x="903" y="521"/>
                  </a:cubicBezTo>
                  <a:cubicBezTo>
                    <a:pt x="903" y="522"/>
                    <a:pt x="903" y="521"/>
                    <a:pt x="904" y="521"/>
                  </a:cubicBezTo>
                  <a:cubicBezTo>
                    <a:pt x="904" y="521"/>
                    <a:pt x="905" y="522"/>
                    <a:pt x="906" y="522"/>
                  </a:cubicBezTo>
                  <a:cubicBezTo>
                    <a:pt x="907" y="522"/>
                    <a:pt x="908" y="525"/>
                    <a:pt x="909" y="523"/>
                  </a:cubicBezTo>
                  <a:cubicBezTo>
                    <a:pt x="909" y="523"/>
                    <a:pt x="910" y="523"/>
                    <a:pt x="910" y="523"/>
                  </a:cubicBezTo>
                  <a:cubicBezTo>
                    <a:pt x="910" y="522"/>
                    <a:pt x="910" y="521"/>
                    <a:pt x="911" y="522"/>
                  </a:cubicBezTo>
                  <a:cubicBezTo>
                    <a:pt x="912" y="522"/>
                    <a:pt x="911" y="523"/>
                    <a:pt x="911" y="524"/>
                  </a:cubicBezTo>
                  <a:cubicBezTo>
                    <a:pt x="911" y="524"/>
                    <a:pt x="911" y="525"/>
                    <a:pt x="911" y="525"/>
                  </a:cubicBezTo>
                  <a:cubicBezTo>
                    <a:pt x="911" y="525"/>
                    <a:pt x="912" y="525"/>
                    <a:pt x="912" y="525"/>
                  </a:cubicBezTo>
                  <a:cubicBezTo>
                    <a:pt x="912" y="525"/>
                    <a:pt x="913" y="525"/>
                    <a:pt x="913" y="524"/>
                  </a:cubicBezTo>
                  <a:close/>
                  <a:moveTo>
                    <a:pt x="858" y="532"/>
                  </a:moveTo>
                  <a:cubicBezTo>
                    <a:pt x="858" y="532"/>
                    <a:pt x="858" y="532"/>
                    <a:pt x="858" y="532"/>
                  </a:cubicBezTo>
                  <a:cubicBezTo>
                    <a:pt x="858" y="531"/>
                    <a:pt x="857" y="531"/>
                    <a:pt x="857" y="532"/>
                  </a:cubicBezTo>
                  <a:cubicBezTo>
                    <a:pt x="857" y="532"/>
                    <a:pt x="857" y="532"/>
                    <a:pt x="857" y="532"/>
                  </a:cubicBezTo>
                  <a:cubicBezTo>
                    <a:pt x="857" y="533"/>
                    <a:pt x="858" y="533"/>
                    <a:pt x="858" y="532"/>
                  </a:cubicBezTo>
                  <a:close/>
                  <a:moveTo>
                    <a:pt x="861" y="464"/>
                  </a:moveTo>
                  <a:cubicBezTo>
                    <a:pt x="861" y="465"/>
                    <a:pt x="862" y="465"/>
                    <a:pt x="862" y="465"/>
                  </a:cubicBezTo>
                  <a:cubicBezTo>
                    <a:pt x="862" y="465"/>
                    <a:pt x="863" y="464"/>
                    <a:pt x="863" y="464"/>
                  </a:cubicBezTo>
                  <a:cubicBezTo>
                    <a:pt x="863" y="464"/>
                    <a:pt x="863" y="464"/>
                    <a:pt x="863" y="464"/>
                  </a:cubicBezTo>
                  <a:cubicBezTo>
                    <a:pt x="863" y="464"/>
                    <a:pt x="862" y="463"/>
                    <a:pt x="862" y="463"/>
                  </a:cubicBezTo>
                  <a:cubicBezTo>
                    <a:pt x="861" y="463"/>
                    <a:pt x="861" y="463"/>
                    <a:pt x="860" y="463"/>
                  </a:cubicBezTo>
                  <a:cubicBezTo>
                    <a:pt x="860" y="463"/>
                    <a:pt x="860" y="464"/>
                    <a:pt x="860" y="464"/>
                  </a:cubicBezTo>
                  <a:cubicBezTo>
                    <a:pt x="861" y="464"/>
                    <a:pt x="861" y="464"/>
                    <a:pt x="861" y="464"/>
                  </a:cubicBezTo>
                  <a:close/>
                  <a:moveTo>
                    <a:pt x="861" y="530"/>
                  </a:moveTo>
                  <a:cubicBezTo>
                    <a:pt x="862" y="529"/>
                    <a:pt x="862" y="529"/>
                    <a:pt x="863" y="529"/>
                  </a:cubicBezTo>
                  <a:cubicBezTo>
                    <a:pt x="863" y="529"/>
                    <a:pt x="863" y="528"/>
                    <a:pt x="863" y="528"/>
                  </a:cubicBezTo>
                  <a:cubicBezTo>
                    <a:pt x="864" y="528"/>
                    <a:pt x="863" y="528"/>
                    <a:pt x="864" y="527"/>
                  </a:cubicBezTo>
                  <a:cubicBezTo>
                    <a:pt x="864" y="527"/>
                    <a:pt x="864" y="527"/>
                    <a:pt x="864" y="527"/>
                  </a:cubicBezTo>
                  <a:cubicBezTo>
                    <a:pt x="864" y="527"/>
                    <a:pt x="864" y="527"/>
                    <a:pt x="864" y="527"/>
                  </a:cubicBezTo>
                  <a:cubicBezTo>
                    <a:pt x="865" y="527"/>
                    <a:pt x="865" y="526"/>
                    <a:pt x="864" y="526"/>
                  </a:cubicBezTo>
                  <a:cubicBezTo>
                    <a:pt x="864" y="526"/>
                    <a:pt x="863" y="526"/>
                    <a:pt x="863" y="526"/>
                  </a:cubicBezTo>
                  <a:cubicBezTo>
                    <a:pt x="863" y="526"/>
                    <a:pt x="863" y="526"/>
                    <a:pt x="863" y="526"/>
                  </a:cubicBezTo>
                  <a:cubicBezTo>
                    <a:pt x="863" y="526"/>
                    <a:pt x="863" y="526"/>
                    <a:pt x="863" y="526"/>
                  </a:cubicBezTo>
                  <a:cubicBezTo>
                    <a:pt x="863" y="526"/>
                    <a:pt x="863" y="527"/>
                    <a:pt x="863" y="527"/>
                  </a:cubicBezTo>
                  <a:cubicBezTo>
                    <a:pt x="863" y="527"/>
                    <a:pt x="862" y="527"/>
                    <a:pt x="862" y="527"/>
                  </a:cubicBezTo>
                  <a:cubicBezTo>
                    <a:pt x="862" y="527"/>
                    <a:pt x="862" y="528"/>
                    <a:pt x="862" y="528"/>
                  </a:cubicBezTo>
                  <a:cubicBezTo>
                    <a:pt x="862" y="528"/>
                    <a:pt x="861" y="528"/>
                    <a:pt x="861" y="529"/>
                  </a:cubicBezTo>
                  <a:cubicBezTo>
                    <a:pt x="860" y="529"/>
                    <a:pt x="861" y="530"/>
                    <a:pt x="861" y="530"/>
                  </a:cubicBezTo>
                  <a:close/>
                  <a:moveTo>
                    <a:pt x="872" y="522"/>
                  </a:moveTo>
                  <a:cubicBezTo>
                    <a:pt x="872" y="521"/>
                    <a:pt x="872" y="522"/>
                    <a:pt x="872" y="521"/>
                  </a:cubicBezTo>
                  <a:cubicBezTo>
                    <a:pt x="873" y="521"/>
                    <a:pt x="873" y="521"/>
                    <a:pt x="873" y="521"/>
                  </a:cubicBezTo>
                  <a:cubicBezTo>
                    <a:pt x="874" y="521"/>
                    <a:pt x="874" y="521"/>
                    <a:pt x="875" y="521"/>
                  </a:cubicBezTo>
                  <a:cubicBezTo>
                    <a:pt x="876" y="521"/>
                    <a:pt x="875" y="520"/>
                    <a:pt x="875" y="520"/>
                  </a:cubicBezTo>
                  <a:cubicBezTo>
                    <a:pt x="874" y="520"/>
                    <a:pt x="874" y="520"/>
                    <a:pt x="873" y="520"/>
                  </a:cubicBezTo>
                  <a:cubicBezTo>
                    <a:pt x="873" y="520"/>
                    <a:pt x="872" y="520"/>
                    <a:pt x="872" y="521"/>
                  </a:cubicBezTo>
                  <a:cubicBezTo>
                    <a:pt x="872" y="521"/>
                    <a:pt x="872" y="521"/>
                    <a:pt x="872" y="521"/>
                  </a:cubicBezTo>
                  <a:cubicBezTo>
                    <a:pt x="872" y="521"/>
                    <a:pt x="871" y="521"/>
                    <a:pt x="871" y="521"/>
                  </a:cubicBezTo>
                  <a:cubicBezTo>
                    <a:pt x="871" y="521"/>
                    <a:pt x="871" y="521"/>
                    <a:pt x="871" y="521"/>
                  </a:cubicBezTo>
                  <a:cubicBezTo>
                    <a:pt x="871" y="521"/>
                    <a:pt x="871" y="522"/>
                    <a:pt x="872" y="522"/>
                  </a:cubicBezTo>
                  <a:close/>
                  <a:moveTo>
                    <a:pt x="900" y="470"/>
                  </a:moveTo>
                  <a:cubicBezTo>
                    <a:pt x="901" y="470"/>
                    <a:pt x="901" y="471"/>
                    <a:pt x="901" y="471"/>
                  </a:cubicBezTo>
                  <a:cubicBezTo>
                    <a:pt x="902" y="471"/>
                    <a:pt x="902" y="470"/>
                    <a:pt x="902" y="470"/>
                  </a:cubicBezTo>
                  <a:cubicBezTo>
                    <a:pt x="902" y="470"/>
                    <a:pt x="902" y="470"/>
                    <a:pt x="902" y="469"/>
                  </a:cubicBezTo>
                  <a:cubicBezTo>
                    <a:pt x="902" y="469"/>
                    <a:pt x="901" y="469"/>
                    <a:pt x="901" y="469"/>
                  </a:cubicBezTo>
                  <a:cubicBezTo>
                    <a:pt x="901" y="469"/>
                    <a:pt x="901" y="469"/>
                    <a:pt x="900" y="469"/>
                  </a:cubicBezTo>
                  <a:cubicBezTo>
                    <a:pt x="900" y="469"/>
                    <a:pt x="900" y="469"/>
                    <a:pt x="900" y="469"/>
                  </a:cubicBezTo>
                  <a:cubicBezTo>
                    <a:pt x="900" y="469"/>
                    <a:pt x="900" y="469"/>
                    <a:pt x="900" y="469"/>
                  </a:cubicBezTo>
                  <a:cubicBezTo>
                    <a:pt x="899" y="469"/>
                    <a:pt x="899" y="470"/>
                    <a:pt x="900" y="470"/>
                  </a:cubicBezTo>
                  <a:cubicBezTo>
                    <a:pt x="900" y="470"/>
                    <a:pt x="900" y="470"/>
                    <a:pt x="900" y="470"/>
                  </a:cubicBezTo>
                  <a:close/>
                  <a:moveTo>
                    <a:pt x="889" y="461"/>
                  </a:moveTo>
                  <a:cubicBezTo>
                    <a:pt x="889" y="462"/>
                    <a:pt x="890" y="462"/>
                    <a:pt x="889" y="463"/>
                  </a:cubicBezTo>
                  <a:cubicBezTo>
                    <a:pt x="889" y="464"/>
                    <a:pt x="888" y="464"/>
                    <a:pt x="888" y="464"/>
                  </a:cubicBezTo>
                  <a:cubicBezTo>
                    <a:pt x="888" y="464"/>
                    <a:pt x="888" y="464"/>
                    <a:pt x="888" y="465"/>
                  </a:cubicBezTo>
                  <a:cubicBezTo>
                    <a:pt x="888" y="465"/>
                    <a:pt x="888" y="466"/>
                    <a:pt x="889" y="465"/>
                  </a:cubicBezTo>
                  <a:cubicBezTo>
                    <a:pt x="889" y="465"/>
                    <a:pt x="889" y="465"/>
                    <a:pt x="890" y="465"/>
                  </a:cubicBezTo>
                  <a:cubicBezTo>
                    <a:pt x="890" y="464"/>
                    <a:pt x="891" y="464"/>
                    <a:pt x="892" y="464"/>
                  </a:cubicBezTo>
                  <a:cubicBezTo>
                    <a:pt x="892" y="464"/>
                    <a:pt x="893" y="465"/>
                    <a:pt x="893" y="465"/>
                  </a:cubicBezTo>
                  <a:cubicBezTo>
                    <a:pt x="894" y="466"/>
                    <a:pt x="894" y="466"/>
                    <a:pt x="895" y="466"/>
                  </a:cubicBezTo>
                  <a:cubicBezTo>
                    <a:pt x="896" y="467"/>
                    <a:pt x="896" y="467"/>
                    <a:pt x="897" y="467"/>
                  </a:cubicBezTo>
                  <a:cubicBezTo>
                    <a:pt x="897" y="467"/>
                    <a:pt x="897" y="467"/>
                    <a:pt x="898" y="467"/>
                  </a:cubicBezTo>
                  <a:cubicBezTo>
                    <a:pt x="898" y="467"/>
                    <a:pt x="898" y="467"/>
                    <a:pt x="898" y="467"/>
                  </a:cubicBezTo>
                  <a:cubicBezTo>
                    <a:pt x="898" y="466"/>
                    <a:pt x="897" y="465"/>
                    <a:pt x="897" y="464"/>
                  </a:cubicBezTo>
                  <a:cubicBezTo>
                    <a:pt x="896" y="463"/>
                    <a:pt x="895" y="463"/>
                    <a:pt x="894" y="463"/>
                  </a:cubicBezTo>
                  <a:cubicBezTo>
                    <a:pt x="893" y="463"/>
                    <a:pt x="891" y="462"/>
                    <a:pt x="891" y="461"/>
                  </a:cubicBezTo>
                  <a:cubicBezTo>
                    <a:pt x="890" y="460"/>
                    <a:pt x="890" y="460"/>
                    <a:pt x="889" y="460"/>
                  </a:cubicBezTo>
                  <a:cubicBezTo>
                    <a:pt x="889" y="460"/>
                    <a:pt x="889" y="460"/>
                    <a:pt x="889" y="460"/>
                  </a:cubicBezTo>
                  <a:cubicBezTo>
                    <a:pt x="889" y="460"/>
                    <a:pt x="889" y="461"/>
                    <a:pt x="889" y="461"/>
                  </a:cubicBezTo>
                  <a:cubicBezTo>
                    <a:pt x="889" y="461"/>
                    <a:pt x="888" y="461"/>
                    <a:pt x="889" y="461"/>
                  </a:cubicBezTo>
                  <a:close/>
                  <a:moveTo>
                    <a:pt x="894" y="460"/>
                  </a:moveTo>
                  <a:cubicBezTo>
                    <a:pt x="894" y="460"/>
                    <a:pt x="893" y="460"/>
                    <a:pt x="893" y="460"/>
                  </a:cubicBezTo>
                  <a:cubicBezTo>
                    <a:pt x="893" y="460"/>
                    <a:pt x="893" y="460"/>
                    <a:pt x="893" y="460"/>
                  </a:cubicBezTo>
                  <a:cubicBezTo>
                    <a:pt x="893" y="460"/>
                    <a:pt x="893" y="460"/>
                    <a:pt x="893" y="460"/>
                  </a:cubicBezTo>
                  <a:cubicBezTo>
                    <a:pt x="893" y="460"/>
                    <a:pt x="893" y="460"/>
                    <a:pt x="893" y="460"/>
                  </a:cubicBezTo>
                  <a:cubicBezTo>
                    <a:pt x="893" y="460"/>
                    <a:pt x="892" y="460"/>
                    <a:pt x="892" y="460"/>
                  </a:cubicBezTo>
                  <a:cubicBezTo>
                    <a:pt x="892" y="460"/>
                    <a:pt x="893" y="460"/>
                    <a:pt x="893" y="460"/>
                  </a:cubicBezTo>
                  <a:cubicBezTo>
                    <a:pt x="893" y="460"/>
                    <a:pt x="893" y="461"/>
                    <a:pt x="893" y="461"/>
                  </a:cubicBezTo>
                  <a:cubicBezTo>
                    <a:pt x="893" y="461"/>
                    <a:pt x="893" y="461"/>
                    <a:pt x="893" y="461"/>
                  </a:cubicBezTo>
                  <a:cubicBezTo>
                    <a:pt x="893" y="461"/>
                    <a:pt x="893" y="461"/>
                    <a:pt x="893" y="461"/>
                  </a:cubicBezTo>
                  <a:cubicBezTo>
                    <a:pt x="893" y="461"/>
                    <a:pt x="893" y="461"/>
                    <a:pt x="893" y="461"/>
                  </a:cubicBezTo>
                  <a:cubicBezTo>
                    <a:pt x="893" y="461"/>
                    <a:pt x="893" y="461"/>
                    <a:pt x="893" y="461"/>
                  </a:cubicBezTo>
                  <a:cubicBezTo>
                    <a:pt x="893" y="461"/>
                    <a:pt x="893" y="461"/>
                    <a:pt x="893" y="461"/>
                  </a:cubicBezTo>
                  <a:cubicBezTo>
                    <a:pt x="894" y="461"/>
                    <a:pt x="894" y="461"/>
                    <a:pt x="894" y="462"/>
                  </a:cubicBezTo>
                  <a:cubicBezTo>
                    <a:pt x="894" y="462"/>
                    <a:pt x="894" y="462"/>
                    <a:pt x="894" y="462"/>
                  </a:cubicBezTo>
                  <a:cubicBezTo>
                    <a:pt x="894" y="462"/>
                    <a:pt x="895" y="462"/>
                    <a:pt x="895" y="462"/>
                  </a:cubicBezTo>
                  <a:cubicBezTo>
                    <a:pt x="895" y="462"/>
                    <a:pt x="894" y="462"/>
                    <a:pt x="894" y="462"/>
                  </a:cubicBezTo>
                  <a:cubicBezTo>
                    <a:pt x="894" y="461"/>
                    <a:pt x="894" y="461"/>
                    <a:pt x="894" y="461"/>
                  </a:cubicBezTo>
                  <a:cubicBezTo>
                    <a:pt x="894" y="461"/>
                    <a:pt x="894" y="461"/>
                    <a:pt x="894" y="461"/>
                  </a:cubicBezTo>
                  <a:cubicBezTo>
                    <a:pt x="894" y="461"/>
                    <a:pt x="894" y="461"/>
                    <a:pt x="894" y="461"/>
                  </a:cubicBezTo>
                  <a:cubicBezTo>
                    <a:pt x="894" y="461"/>
                    <a:pt x="894" y="461"/>
                    <a:pt x="894" y="460"/>
                  </a:cubicBezTo>
                  <a:close/>
                  <a:moveTo>
                    <a:pt x="885" y="461"/>
                  </a:moveTo>
                  <a:cubicBezTo>
                    <a:pt x="885" y="461"/>
                    <a:pt x="884" y="461"/>
                    <a:pt x="884" y="461"/>
                  </a:cubicBezTo>
                  <a:cubicBezTo>
                    <a:pt x="884" y="461"/>
                    <a:pt x="884" y="461"/>
                    <a:pt x="884" y="461"/>
                  </a:cubicBezTo>
                  <a:cubicBezTo>
                    <a:pt x="884" y="461"/>
                    <a:pt x="884" y="461"/>
                    <a:pt x="884" y="461"/>
                  </a:cubicBezTo>
                  <a:cubicBezTo>
                    <a:pt x="884" y="461"/>
                    <a:pt x="884" y="461"/>
                    <a:pt x="884" y="461"/>
                  </a:cubicBezTo>
                  <a:cubicBezTo>
                    <a:pt x="884" y="461"/>
                    <a:pt x="884" y="461"/>
                    <a:pt x="883" y="461"/>
                  </a:cubicBezTo>
                  <a:cubicBezTo>
                    <a:pt x="883" y="461"/>
                    <a:pt x="883" y="461"/>
                    <a:pt x="883" y="461"/>
                  </a:cubicBezTo>
                  <a:cubicBezTo>
                    <a:pt x="883" y="461"/>
                    <a:pt x="883" y="461"/>
                    <a:pt x="883" y="461"/>
                  </a:cubicBezTo>
                  <a:cubicBezTo>
                    <a:pt x="883" y="462"/>
                    <a:pt x="883" y="462"/>
                    <a:pt x="883" y="462"/>
                  </a:cubicBezTo>
                  <a:cubicBezTo>
                    <a:pt x="884" y="462"/>
                    <a:pt x="885" y="462"/>
                    <a:pt x="885" y="461"/>
                  </a:cubicBezTo>
                  <a:close/>
                  <a:moveTo>
                    <a:pt x="879" y="459"/>
                  </a:moveTo>
                  <a:cubicBezTo>
                    <a:pt x="879" y="459"/>
                    <a:pt x="879" y="459"/>
                    <a:pt x="879" y="459"/>
                  </a:cubicBezTo>
                  <a:cubicBezTo>
                    <a:pt x="879" y="459"/>
                    <a:pt x="879" y="459"/>
                    <a:pt x="879" y="459"/>
                  </a:cubicBezTo>
                  <a:cubicBezTo>
                    <a:pt x="879" y="459"/>
                    <a:pt x="878" y="459"/>
                    <a:pt x="878" y="460"/>
                  </a:cubicBezTo>
                  <a:cubicBezTo>
                    <a:pt x="878" y="460"/>
                    <a:pt x="878" y="460"/>
                    <a:pt x="878" y="461"/>
                  </a:cubicBezTo>
                  <a:cubicBezTo>
                    <a:pt x="877" y="462"/>
                    <a:pt x="878" y="462"/>
                    <a:pt x="878" y="463"/>
                  </a:cubicBezTo>
                  <a:cubicBezTo>
                    <a:pt x="878" y="464"/>
                    <a:pt x="878" y="464"/>
                    <a:pt x="879" y="464"/>
                  </a:cubicBezTo>
                  <a:cubicBezTo>
                    <a:pt x="879" y="463"/>
                    <a:pt x="879" y="463"/>
                    <a:pt x="879" y="463"/>
                  </a:cubicBezTo>
                  <a:cubicBezTo>
                    <a:pt x="879" y="463"/>
                    <a:pt x="879" y="462"/>
                    <a:pt x="879" y="462"/>
                  </a:cubicBezTo>
                  <a:cubicBezTo>
                    <a:pt x="879" y="462"/>
                    <a:pt x="879" y="462"/>
                    <a:pt x="880" y="462"/>
                  </a:cubicBezTo>
                  <a:cubicBezTo>
                    <a:pt x="880" y="461"/>
                    <a:pt x="880" y="461"/>
                    <a:pt x="880" y="461"/>
                  </a:cubicBezTo>
                  <a:cubicBezTo>
                    <a:pt x="879" y="460"/>
                    <a:pt x="879" y="460"/>
                    <a:pt x="879" y="460"/>
                  </a:cubicBezTo>
                  <a:cubicBezTo>
                    <a:pt x="879" y="460"/>
                    <a:pt x="879" y="460"/>
                    <a:pt x="879" y="460"/>
                  </a:cubicBezTo>
                  <a:cubicBezTo>
                    <a:pt x="879" y="459"/>
                    <a:pt x="879" y="459"/>
                    <a:pt x="879" y="459"/>
                  </a:cubicBezTo>
                  <a:cubicBezTo>
                    <a:pt x="879" y="459"/>
                    <a:pt x="879" y="459"/>
                    <a:pt x="879" y="459"/>
                  </a:cubicBezTo>
                  <a:close/>
                  <a:moveTo>
                    <a:pt x="909" y="485"/>
                  </a:moveTo>
                  <a:cubicBezTo>
                    <a:pt x="909" y="485"/>
                    <a:pt x="909" y="485"/>
                    <a:pt x="909" y="485"/>
                  </a:cubicBezTo>
                  <a:cubicBezTo>
                    <a:pt x="909" y="484"/>
                    <a:pt x="908" y="484"/>
                    <a:pt x="908" y="485"/>
                  </a:cubicBezTo>
                  <a:cubicBezTo>
                    <a:pt x="908" y="485"/>
                    <a:pt x="908" y="485"/>
                    <a:pt x="908" y="485"/>
                  </a:cubicBezTo>
                  <a:cubicBezTo>
                    <a:pt x="908" y="485"/>
                    <a:pt x="909" y="485"/>
                    <a:pt x="909" y="485"/>
                  </a:cubicBezTo>
                  <a:close/>
                  <a:moveTo>
                    <a:pt x="887" y="455"/>
                  </a:moveTo>
                  <a:cubicBezTo>
                    <a:pt x="887" y="455"/>
                    <a:pt x="887" y="455"/>
                    <a:pt x="887" y="455"/>
                  </a:cubicBezTo>
                  <a:cubicBezTo>
                    <a:pt x="887" y="455"/>
                    <a:pt x="886" y="455"/>
                    <a:pt x="886" y="455"/>
                  </a:cubicBezTo>
                  <a:cubicBezTo>
                    <a:pt x="886" y="455"/>
                    <a:pt x="886" y="455"/>
                    <a:pt x="886" y="455"/>
                  </a:cubicBezTo>
                  <a:cubicBezTo>
                    <a:pt x="886" y="455"/>
                    <a:pt x="886" y="455"/>
                    <a:pt x="887" y="456"/>
                  </a:cubicBezTo>
                  <a:cubicBezTo>
                    <a:pt x="887" y="456"/>
                    <a:pt x="887" y="457"/>
                    <a:pt x="888" y="457"/>
                  </a:cubicBezTo>
                  <a:cubicBezTo>
                    <a:pt x="888" y="458"/>
                    <a:pt x="889" y="457"/>
                    <a:pt x="889" y="457"/>
                  </a:cubicBezTo>
                  <a:cubicBezTo>
                    <a:pt x="889" y="456"/>
                    <a:pt x="888" y="455"/>
                    <a:pt x="887" y="455"/>
                  </a:cubicBezTo>
                  <a:close/>
                  <a:moveTo>
                    <a:pt x="884" y="480"/>
                  </a:moveTo>
                  <a:cubicBezTo>
                    <a:pt x="884" y="480"/>
                    <a:pt x="884" y="479"/>
                    <a:pt x="885" y="479"/>
                  </a:cubicBezTo>
                  <a:cubicBezTo>
                    <a:pt x="885" y="479"/>
                    <a:pt x="885" y="479"/>
                    <a:pt x="885" y="479"/>
                  </a:cubicBezTo>
                  <a:cubicBezTo>
                    <a:pt x="885" y="479"/>
                    <a:pt x="885" y="479"/>
                    <a:pt x="885" y="479"/>
                  </a:cubicBezTo>
                  <a:cubicBezTo>
                    <a:pt x="885" y="479"/>
                    <a:pt x="885" y="479"/>
                    <a:pt x="885" y="479"/>
                  </a:cubicBezTo>
                  <a:cubicBezTo>
                    <a:pt x="885" y="479"/>
                    <a:pt x="885" y="478"/>
                    <a:pt x="885" y="478"/>
                  </a:cubicBezTo>
                  <a:cubicBezTo>
                    <a:pt x="885" y="478"/>
                    <a:pt x="886" y="478"/>
                    <a:pt x="885" y="478"/>
                  </a:cubicBezTo>
                  <a:cubicBezTo>
                    <a:pt x="885" y="477"/>
                    <a:pt x="885" y="477"/>
                    <a:pt x="885" y="477"/>
                  </a:cubicBezTo>
                  <a:cubicBezTo>
                    <a:pt x="885" y="477"/>
                    <a:pt x="885" y="477"/>
                    <a:pt x="884" y="477"/>
                  </a:cubicBezTo>
                  <a:cubicBezTo>
                    <a:pt x="884" y="478"/>
                    <a:pt x="884" y="478"/>
                    <a:pt x="884" y="478"/>
                  </a:cubicBezTo>
                  <a:cubicBezTo>
                    <a:pt x="884" y="478"/>
                    <a:pt x="884" y="478"/>
                    <a:pt x="884" y="478"/>
                  </a:cubicBezTo>
                  <a:cubicBezTo>
                    <a:pt x="883" y="478"/>
                    <a:pt x="883" y="479"/>
                    <a:pt x="883" y="479"/>
                  </a:cubicBezTo>
                  <a:cubicBezTo>
                    <a:pt x="883" y="479"/>
                    <a:pt x="883" y="479"/>
                    <a:pt x="883" y="479"/>
                  </a:cubicBezTo>
                  <a:cubicBezTo>
                    <a:pt x="883" y="479"/>
                    <a:pt x="883" y="480"/>
                    <a:pt x="884" y="480"/>
                  </a:cubicBezTo>
                  <a:close/>
                  <a:moveTo>
                    <a:pt x="876" y="451"/>
                  </a:moveTo>
                  <a:cubicBezTo>
                    <a:pt x="876" y="451"/>
                    <a:pt x="876" y="452"/>
                    <a:pt x="876" y="452"/>
                  </a:cubicBezTo>
                  <a:cubicBezTo>
                    <a:pt x="876" y="452"/>
                    <a:pt x="877" y="453"/>
                    <a:pt x="877" y="453"/>
                  </a:cubicBezTo>
                  <a:cubicBezTo>
                    <a:pt x="877" y="453"/>
                    <a:pt x="877" y="453"/>
                    <a:pt x="877" y="453"/>
                  </a:cubicBezTo>
                  <a:cubicBezTo>
                    <a:pt x="877" y="453"/>
                    <a:pt x="877" y="453"/>
                    <a:pt x="877" y="452"/>
                  </a:cubicBezTo>
                  <a:cubicBezTo>
                    <a:pt x="877" y="452"/>
                    <a:pt x="877" y="452"/>
                    <a:pt x="877" y="452"/>
                  </a:cubicBezTo>
                  <a:cubicBezTo>
                    <a:pt x="878" y="453"/>
                    <a:pt x="878" y="452"/>
                    <a:pt x="878" y="452"/>
                  </a:cubicBezTo>
                  <a:cubicBezTo>
                    <a:pt x="878" y="452"/>
                    <a:pt x="878" y="452"/>
                    <a:pt x="878" y="452"/>
                  </a:cubicBezTo>
                  <a:cubicBezTo>
                    <a:pt x="878" y="452"/>
                    <a:pt x="878" y="452"/>
                    <a:pt x="878" y="452"/>
                  </a:cubicBezTo>
                  <a:cubicBezTo>
                    <a:pt x="878" y="451"/>
                    <a:pt x="878" y="451"/>
                    <a:pt x="878" y="451"/>
                  </a:cubicBezTo>
                  <a:cubicBezTo>
                    <a:pt x="878" y="451"/>
                    <a:pt x="878" y="450"/>
                    <a:pt x="878" y="450"/>
                  </a:cubicBezTo>
                  <a:cubicBezTo>
                    <a:pt x="877" y="449"/>
                    <a:pt x="877" y="449"/>
                    <a:pt x="876" y="450"/>
                  </a:cubicBezTo>
                  <a:cubicBezTo>
                    <a:pt x="876" y="450"/>
                    <a:pt x="876" y="450"/>
                    <a:pt x="876" y="450"/>
                  </a:cubicBezTo>
                  <a:cubicBezTo>
                    <a:pt x="876" y="450"/>
                    <a:pt x="876" y="451"/>
                    <a:pt x="876" y="451"/>
                  </a:cubicBezTo>
                  <a:close/>
                  <a:moveTo>
                    <a:pt x="900" y="479"/>
                  </a:moveTo>
                  <a:cubicBezTo>
                    <a:pt x="900" y="479"/>
                    <a:pt x="900" y="479"/>
                    <a:pt x="900" y="478"/>
                  </a:cubicBezTo>
                  <a:cubicBezTo>
                    <a:pt x="900" y="478"/>
                    <a:pt x="901" y="478"/>
                    <a:pt x="901" y="478"/>
                  </a:cubicBezTo>
                  <a:cubicBezTo>
                    <a:pt x="901" y="478"/>
                    <a:pt x="900" y="477"/>
                    <a:pt x="900" y="478"/>
                  </a:cubicBezTo>
                  <a:cubicBezTo>
                    <a:pt x="900" y="478"/>
                    <a:pt x="899" y="478"/>
                    <a:pt x="899" y="478"/>
                  </a:cubicBezTo>
                  <a:cubicBezTo>
                    <a:pt x="899" y="479"/>
                    <a:pt x="900" y="479"/>
                    <a:pt x="900" y="479"/>
                  </a:cubicBezTo>
                  <a:close/>
                  <a:moveTo>
                    <a:pt x="897" y="487"/>
                  </a:moveTo>
                  <a:cubicBezTo>
                    <a:pt x="897" y="487"/>
                    <a:pt x="897" y="487"/>
                    <a:pt x="898" y="488"/>
                  </a:cubicBezTo>
                  <a:cubicBezTo>
                    <a:pt x="898" y="488"/>
                    <a:pt x="898" y="488"/>
                    <a:pt x="898" y="488"/>
                  </a:cubicBezTo>
                  <a:cubicBezTo>
                    <a:pt x="899" y="487"/>
                    <a:pt x="899" y="487"/>
                    <a:pt x="900" y="487"/>
                  </a:cubicBezTo>
                  <a:cubicBezTo>
                    <a:pt x="900" y="487"/>
                    <a:pt x="900" y="487"/>
                    <a:pt x="900" y="487"/>
                  </a:cubicBezTo>
                  <a:cubicBezTo>
                    <a:pt x="901" y="487"/>
                    <a:pt x="901" y="486"/>
                    <a:pt x="902" y="486"/>
                  </a:cubicBezTo>
                  <a:cubicBezTo>
                    <a:pt x="902" y="486"/>
                    <a:pt x="903" y="486"/>
                    <a:pt x="903" y="485"/>
                  </a:cubicBezTo>
                  <a:cubicBezTo>
                    <a:pt x="902" y="484"/>
                    <a:pt x="903" y="482"/>
                    <a:pt x="901" y="482"/>
                  </a:cubicBezTo>
                  <a:cubicBezTo>
                    <a:pt x="900" y="483"/>
                    <a:pt x="900" y="483"/>
                    <a:pt x="899" y="483"/>
                  </a:cubicBezTo>
                  <a:cubicBezTo>
                    <a:pt x="899" y="484"/>
                    <a:pt x="898" y="484"/>
                    <a:pt x="898" y="484"/>
                  </a:cubicBezTo>
                  <a:cubicBezTo>
                    <a:pt x="898" y="484"/>
                    <a:pt x="898" y="485"/>
                    <a:pt x="897" y="485"/>
                  </a:cubicBezTo>
                  <a:cubicBezTo>
                    <a:pt x="897" y="485"/>
                    <a:pt x="896" y="485"/>
                    <a:pt x="896" y="486"/>
                  </a:cubicBezTo>
                  <a:cubicBezTo>
                    <a:pt x="896" y="486"/>
                    <a:pt x="896" y="486"/>
                    <a:pt x="896" y="486"/>
                  </a:cubicBezTo>
                  <a:cubicBezTo>
                    <a:pt x="897" y="486"/>
                    <a:pt x="897" y="487"/>
                    <a:pt x="897" y="487"/>
                  </a:cubicBezTo>
                  <a:close/>
                  <a:moveTo>
                    <a:pt x="783" y="427"/>
                  </a:moveTo>
                  <a:cubicBezTo>
                    <a:pt x="783" y="427"/>
                    <a:pt x="783" y="427"/>
                    <a:pt x="783" y="427"/>
                  </a:cubicBezTo>
                  <a:cubicBezTo>
                    <a:pt x="783" y="427"/>
                    <a:pt x="783" y="427"/>
                    <a:pt x="783" y="427"/>
                  </a:cubicBezTo>
                  <a:cubicBezTo>
                    <a:pt x="783" y="427"/>
                    <a:pt x="783" y="427"/>
                    <a:pt x="783" y="427"/>
                  </a:cubicBezTo>
                  <a:cubicBezTo>
                    <a:pt x="783" y="427"/>
                    <a:pt x="783" y="427"/>
                    <a:pt x="783" y="427"/>
                  </a:cubicBezTo>
                  <a:cubicBezTo>
                    <a:pt x="783" y="427"/>
                    <a:pt x="783" y="427"/>
                    <a:pt x="783" y="427"/>
                  </a:cubicBezTo>
                  <a:cubicBezTo>
                    <a:pt x="783" y="427"/>
                    <a:pt x="783" y="427"/>
                    <a:pt x="783" y="427"/>
                  </a:cubicBezTo>
                  <a:cubicBezTo>
                    <a:pt x="783" y="427"/>
                    <a:pt x="783" y="427"/>
                    <a:pt x="783" y="427"/>
                  </a:cubicBezTo>
                  <a:cubicBezTo>
                    <a:pt x="783" y="426"/>
                    <a:pt x="783" y="426"/>
                    <a:pt x="783" y="426"/>
                  </a:cubicBezTo>
                  <a:cubicBezTo>
                    <a:pt x="783" y="426"/>
                    <a:pt x="783" y="426"/>
                    <a:pt x="783" y="426"/>
                  </a:cubicBezTo>
                  <a:cubicBezTo>
                    <a:pt x="783" y="426"/>
                    <a:pt x="783" y="426"/>
                    <a:pt x="782" y="426"/>
                  </a:cubicBezTo>
                  <a:cubicBezTo>
                    <a:pt x="782" y="426"/>
                    <a:pt x="782" y="426"/>
                    <a:pt x="782" y="426"/>
                  </a:cubicBezTo>
                  <a:cubicBezTo>
                    <a:pt x="782" y="426"/>
                    <a:pt x="782" y="426"/>
                    <a:pt x="782" y="426"/>
                  </a:cubicBezTo>
                  <a:cubicBezTo>
                    <a:pt x="782" y="426"/>
                    <a:pt x="782" y="426"/>
                    <a:pt x="782" y="427"/>
                  </a:cubicBezTo>
                  <a:cubicBezTo>
                    <a:pt x="782" y="427"/>
                    <a:pt x="782" y="427"/>
                    <a:pt x="782" y="427"/>
                  </a:cubicBezTo>
                  <a:cubicBezTo>
                    <a:pt x="783" y="427"/>
                    <a:pt x="783" y="427"/>
                    <a:pt x="783" y="427"/>
                  </a:cubicBezTo>
                  <a:cubicBezTo>
                    <a:pt x="783" y="427"/>
                    <a:pt x="783" y="427"/>
                    <a:pt x="783" y="427"/>
                  </a:cubicBezTo>
                  <a:cubicBezTo>
                    <a:pt x="783" y="427"/>
                    <a:pt x="783" y="427"/>
                    <a:pt x="783" y="427"/>
                  </a:cubicBezTo>
                  <a:cubicBezTo>
                    <a:pt x="783" y="427"/>
                    <a:pt x="783" y="427"/>
                    <a:pt x="783" y="427"/>
                  </a:cubicBezTo>
                  <a:cubicBezTo>
                    <a:pt x="783" y="427"/>
                    <a:pt x="783" y="427"/>
                    <a:pt x="783" y="427"/>
                  </a:cubicBezTo>
                  <a:close/>
                  <a:moveTo>
                    <a:pt x="784" y="426"/>
                  </a:moveTo>
                  <a:cubicBezTo>
                    <a:pt x="784" y="426"/>
                    <a:pt x="784" y="426"/>
                    <a:pt x="784" y="426"/>
                  </a:cubicBezTo>
                  <a:cubicBezTo>
                    <a:pt x="784" y="426"/>
                    <a:pt x="784" y="426"/>
                    <a:pt x="784" y="426"/>
                  </a:cubicBezTo>
                  <a:cubicBezTo>
                    <a:pt x="784" y="426"/>
                    <a:pt x="784" y="426"/>
                    <a:pt x="784" y="426"/>
                  </a:cubicBezTo>
                  <a:cubicBezTo>
                    <a:pt x="784" y="426"/>
                    <a:pt x="784" y="426"/>
                    <a:pt x="784" y="426"/>
                  </a:cubicBezTo>
                  <a:cubicBezTo>
                    <a:pt x="784" y="426"/>
                    <a:pt x="785" y="426"/>
                    <a:pt x="785" y="426"/>
                  </a:cubicBezTo>
                  <a:cubicBezTo>
                    <a:pt x="785" y="426"/>
                    <a:pt x="785" y="426"/>
                    <a:pt x="785" y="426"/>
                  </a:cubicBezTo>
                  <a:cubicBezTo>
                    <a:pt x="785" y="426"/>
                    <a:pt x="785" y="426"/>
                    <a:pt x="785" y="426"/>
                  </a:cubicBezTo>
                  <a:cubicBezTo>
                    <a:pt x="785" y="426"/>
                    <a:pt x="785" y="426"/>
                    <a:pt x="785" y="426"/>
                  </a:cubicBezTo>
                  <a:cubicBezTo>
                    <a:pt x="785" y="426"/>
                    <a:pt x="785" y="426"/>
                    <a:pt x="784" y="426"/>
                  </a:cubicBezTo>
                  <a:cubicBezTo>
                    <a:pt x="784" y="426"/>
                    <a:pt x="784" y="426"/>
                    <a:pt x="784" y="426"/>
                  </a:cubicBezTo>
                  <a:close/>
                  <a:moveTo>
                    <a:pt x="788" y="428"/>
                  </a:moveTo>
                  <a:cubicBezTo>
                    <a:pt x="788" y="428"/>
                    <a:pt x="788" y="428"/>
                    <a:pt x="788" y="428"/>
                  </a:cubicBezTo>
                  <a:cubicBezTo>
                    <a:pt x="788" y="428"/>
                    <a:pt x="788" y="428"/>
                    <a:pt x="788" y="428"/>
                  </a:cubicBezTo>
                  <a:cubicBezTo>
                    <a:pt x="788" y="428"/>
                    <a:pt x="788" y="428"/>
                    <a:pt x="788" y="428"/>
                  </a:cubicBezTo>
                  <a:cubicBezTo>
                    <a:pt x="787" y="428"/>
                    <a:pt x="787" y="428"/>
                    <a:pt x="787" y="428"/>
                  </a:cubicBezTo>
                  <a:cubicBezTo>
                    <a:pt x="787" y="428"/>
                    <a:pt x="787" y="428"/>
                    <a:pt x="787" y="428"/>
                  </a:cubicBezTo>
                  <a:cubicBezTo>
                    <a:pt x="787" y="428"/>
                    <a:pt x="787" y="428"/>
                    <a:pt x="787" y="428"/>
                  </a:cubicBezTo>
                  <a:cubicBezTo>
                    <a:pt x="787" y="428"/>
                    <a:pt x="787" y="428"/>
                    <a:pt x="787" y="428"/>
                  </a:cubicBezTo>
                  <a:cubicBezTo>
                    <a:pt x="787" y="428"/>
                    <a:pt x="787" y="428"/>
                    <a:pt x="787" y="428"/>
                  </a:cubicBezTo>
                  <a:cubicBezTo>
                    <a:pt x="787" y="428"/>
                    <a:pt x="787" y="428"/>
                    <a:pt x="787" y="428"/>
                  </a:cubicBezTo>
                  <a:cubicBezTo>
                    <a:pt x="787" y="428"/>
                    <a:pt x="787" y="428"/>
                    <a:pt x="787" y="428"/>
                  </a:cubicBezTo>
                  <a:cubicBezTo>
                    <a:pt x="787" y="428"/>
                    <a:pt x="787" y="428"/>
                    <a:pt x="787" y="428"/>
                  </a:cubicBezTo>
                  <a:cubicBezTo>
                    <a:pt x="787" y="428"/>
                    <a:pt x="787" y="428"/>
                    <a:pt x="787" y="428"/>
                  </a:cubicBezTo>
                  <a:cubicBezTo>
                    <a:pt x="787" y="428"/>
                    <a:pt x="787" y="428"/>
                    <a:pt x="787" y="428"/>
                  </a:cubicBezTo>
                  <a:cubicBezTo>
                    <a:pt x="787" y="428"/>
                    <a:pt x="787" y="428"/>
                    <a:pt x="787" y="428"/>
                  </a:cubicBezTo>
                  <a:cubicBezTo>
                    <a:pt x="787" y="428"/>
                    <a:pt x="787" y="428"/>
                    <a:pt x="787" y="428"/>
                  </a:cubicBezTo>
                  <a:cubicBezTo>
                    <a:pt x="787" y="428"/>
                    <a:pt x="788" y="428"/>
                    <a:pt x="788" y="428"/>
                  </a:cubicBezTo>
                  <a:cubicBezTo>
                    <a:pt x="788" y="428"/>
                    <a:pt x="788" y="428"/>
                    <a:pt x="788" y="428"/>
                  </a:cubicBezTo>
                  <a:close/>
                  <a:moveTo>
                    <a:pt x="782" y="422"/>
                  </a:moveTo>
                  <a:cubicBezTo>
                    <a:pt x="782" y="422"/>
                    <a:pt x="782" y="422"/>
                    <a:pt x="782" y="422"/>
                  </a:cubicBezTo>
                  <a:cubicBezTo>
                    <a:pt x="782" y="422"/>
                    <a:pt x="782" y="422"/>
                    <a:pt x="782" y="422"/>
                  </a:cubicBezTo>
                  <a:cubicBezTo>
                    <a:pt x="782" y="422"/>
                    <a:pt x="782" y="422"/>
                    <a:pt x="782" y="422"/>
                  </a:cubicBezTo>
                  <a:cubicBezTo>
                    <a:pt x="782" y="422"/>
                    <a:pt x="782" y="422"/>
                    <a:pt x="782" y="422"/>
                  </a:cubicBezTo>
                  <a:cubicBezTo>
                    <a:pt x="782" y="422"/>
                    <a:pt x="782" y="422"/>
                    <a:pt x="782" y="422"/>
                  </a:cubicBezTo>
                  <a:cubicBezTo>
                    <a:pt x="782" y="422"/>
                    <a:pt x="782" y="422"/>
                    <a:pt x="782" y="422"/>
                  </a:cubicBezTo>
                  <a:cubicBezTo>
                    <a:pt x="782" y="422"/>
                    <a:pt x="782" y="422"/>
                    <a:pt x="782" y="422"/>
                  </a:cubicBezTo>
                  <a:cubicBezTo>
                    <a:pt x="782" y="422"/>
                    <a:pt x="782" y="422"/>
                    <a:pt x="782" y="422"/>
                  </a:cubicBezTo>
                  <a:cubicBezTo>
                    <a:pt x="782" y="422"/>
                    <a:pt x="782" y="422"/>
                    <a:pt x="782" y="422"/>
                  </a:cubicBezTo>
                  <a:cubicBezTo>
                    <a:pt x="782" y="422"/>
                    <a:pt x="782" y="422"/>
                    <a:pt x="782" y="422"/>
                  </a:cubicBezTo>
                  <a:cubicBezTo>
                    <a:pt x="781" y="422"/>
                    <a:pt x="781" y="422"/>
                    <a:pt x="781" y="422"/>
                  </a:cubicBezTo>
                  <a:cubicBezTo>
                    <a:pt x="781" y="422"/>
                    <a:pt x="781" y="422"/>
                    <a:pt x="781" y="422"/>
                  </a:cubicBezTo>
                  <a:cubicBezTo>
                    <a:pt x="781" y="422"/>
                    <a:pt x="781" y="422"/>
                    <a:pt x="782" y="422"/>
                  </a:cubicBezTo>
                  <a:cubicBezTo>
                    <a:pt x="782" y="422"/>
                    <a:pt x="782" y="422"/>
                    <a:pt x="782" y="422"/>
                  </a:cubicBezTo>
                  <a:cubicBezTo>
                    <a:pt x="782" y="422"/>
                    <a:pt x="782" y="422"/>
                    <a:pt x="782" y="422"/>
                  </a:cubicBezTo>
                  <a:cubicBezTo>
                    <a:pt x="782" y="422"/>
                    <a:pt x="782" y="422"/>
                    <a:pt x="782" y="422"/>
                  </a:cubicBezTo>
                  <a:cubicBezTo>
                    <a:pt x="782" y="422"/>
                    <a:pt x="782" y="422"/>
                    <a:pt x="782" y="422"/>
                  </a:cubicBezTo>
                  <a:cubicBezTo>
                    <a:pt x="782" y="422"/>
                    <a:pt x="782" y="422"/>
                    <a:pt x="782" y="422"/>
                  </a:cubicBezTo>
                  <a:close/>
                  <a:moveTo>
                    <a:pt x="782" y="422"/>
                  </a:moveTo>
                  <a:cubicBezTo>
                    <a:pt x="782" y="422"/>
                    <a:pt x="782" y="422"/>
                    <a:pt x="782" y="422"/>
                  </a:cubicBezTo>
                  <a:cubicBezTo>
                    <a:pt x="782" y="422"/>
                    <a:pt x="782" y="422"/>
                    <a:pt x="782" y="422"/>
                  </a:cubicBezTo>
                  <a:cubicBezTo>
                    <a:pt x="782" y="422"/>
                    <a:pt x="782" y="422"/>
                    <a:pt x="782" y="422"/>
                  </a:cubicBezTo>
                  <a:cubicBezTo>
                    <a:pt x="782" y="422"/>
                    <a:pt x="782" y="422"/>
                    <a:pt x="782" y="422"/>
                  </a:cubicBezTo>
                  <a:close/>
                  <a:moveTo>
                    <a:pt x="788" y="425"/>
                  </a:moveTo>
                  <a:cubicBezTo>
                    <a:pt x="788" y="425"/>
                    <a:pt x="787" y="425"/>
                    <a:pt x="787" y="425"/>
                  </a:cubicBezTo>
                  <a:cubicBezTo>
                    <a:pt x="787" y="425"/>
                    <a:pt x="787" y="425"/>
                    <a:pt x="787" y="425"/>
                  </a:cubicBezTo>
                  <a:cubicBezTo>
                    <a:pt x="787" y="425"/>
                    <a:pt x="787" y="425"/>
                    <a:pt x="787" y="425"/>
                  </a:cubicBezTo>
                  <a:cubicBezTo>
                    <a:pt x="787" y="425"/>
                    <a:pt x="787" y="425"/>
                    <a:pt x="787" y="425"/>
                  </a:cubicBezTo>
                  <a:cubicBezTo>
                    <a:pt x="787" y="425"/>
                    <a:pt x="787" y="425"/>
                    <a:pt x="787" y="425"/>
                  </a:cubicBezTo>
                  <a:cubicBezTo>
                    <a:pt x="787" y="425"/>
                    <a:pt x="787" y="425"/>
                    <a:pt x="787" y="425"/>
                  </a:cubicBezTo>
                  <a:cubicBezTo>
                    <a:pt x="787" y="425"/>
                    <a:pt x="787" y="425"/>
                    <a:pt x="788" y="425"/>
                  </a:cubicBezTo>
                  <a:cubicBezTo>
                    <a:pt x="788" y="425"/>
                    <a:pt x="788" y="425"/>
                    <a:pt x="788" y="425"/>
                  </a:cubicBezTo>
                  <a:cubicBezTo>
                    <a:pt x="788" y="425"/>
                    <a:pt x="788" y="425"/>
                    <a:pt x="788" y="425"/>
                  </a:cubicBezTo>
                  <a:close/>
                  <a:moveTo>
                    <a:pt x="785" y="429"/>
                  </a:moveTo>
                  <a:cubicBezTo>
                    <a:pt x="785" y="429"/>
                    <a:pt x="785" y="429"/>
                    <a:pt x="785" y="429"/>
                  </a:cubicBezTo>
                  <a:cubicBezTo>
                    <a:pt x="785" y="429"/>
                    <a:pt x="785" y="429"/>
                    <a:pt x="785" y="429"/>
                  </a:cubicBezTo>
                  <a:cubicBezTo>
                    <a:pt x="785" y="429"/>
                    <a:pt x="785" y="429"/>
                    <a:pt x="785" y="429"/>
                  </a:cubicBezTo>
                  <a:cubicBezTo>
                    <a:pt x="785" y="429"/>
                    <a:pt x="785" y="429"/>
                    <a:pt x="785" y="429"/>
                  </a:cubicBezTo>
                  <a:cubicBezTo>
                    <a:pt x="785" y="429"/>
                    <a:pt x="785" y="430"/>
                    <a:pt x="785" y="430"/>
                  </a:cubicBezTo>
                  <a:cubicBezTo>
                    <a:pt x="785" y="430"/>
                    <a:pt x="785" y="430"/>
                    <a:pt x="785" y="430"/>
                  </a:cubicBezTo>
                  <a:cubicBezTo>
                    <a:pt x="785" y="430"/>
                    <a:pt x="785" y="430"/>
                    <a:pt x="785" y="430"/>
                  </a:cubicBezTo>
                  <a:cubicBezTo>
                    <a:pt x="785" y="430"/>
                    <a:pt x="785" y="430"/>
                    <a:pt x="785" y="430"/>
                  </a:cubicBezTo>
                  <a:cubicBezTo>
                    <a:pt x="785" y="430"/>
                    <a:pt x="785" y="430"/>
                    <a:pt x="785" y="430"/>
                  </a:cubicBezTo>
                  <a:cubicBezTo>
                    <a:pt x="785" y="430"/>
                    <a:pt x="785" y="430"/>
                    <a:pt x="785" y="430"/>
                  </a:cubicBezTo>
                  <a:cubicBezTo>
                    <a:pt x="785" y="430"/>
                    <a:pt x="785" y="430"/>
                    <a:pt x="785" y="430"/>
                  </a:cubicBezTo>
                  <a:cubicBezTo>
                    <a:pt x="785" y="430"/>
                    <a:pt x="785" y="430"/>
                    <a:pt x="785" y="430"/>
                  </a:cubicBezTo>
                  <a:cubicBezTo>
                    <a:pt x="785" y="430"/>
                    <a:pt x="785" y="430"/>
                    <a:pt x="785" y="430"/>
                  </a:cubicBezTo>
                  <a:cubicBezTo>
                    <a:pt x="785" y="430"/>
                    <a:pt x="785" y="430"/>
                    <a:pt x="785" y="430"/>
                  </a:cubicBezTo>
                  <a:cubicBezTo>
                    <a:pt x="785" y="430"/>
                    <a:pt x="785" y="430"/>
                    <a:pt x="785" y="430"/>
                  </a:cubicBezTo>
                  <a:cubicBezTo>
                    <a:pt x="785" y="430"/>
                    <a:pt x="786" y="430"/>
                    <a:pt x="786" y="430"/>
                  </a:cubicBezTo>
                  <a:cubicBezTo>
                    <a:pt x="786" y="430"/>
                    <a:pt x="786" y="430"/>
                    <a:pt x="786" y="429"/>
                  </a:cubicBezTo>
                  <a:cubicBezTo>
                    <a:pt x="786" y="429"/>
                    <a:pt x="786" y="429"/>
                    <a:pt x="786" y="429"/>
                  </a:cubicBezTo>
                  <a:cubicBezTo>
                    <a:pt x="786" y="429"/>
                    <a:pt x="786" y="429"/>
                    <a:pt x="786" y="429"/>
                  </a:cubicBezTo>
                  <a:cubicBezTo>
                    <a:pt x="786" y="429"/>
                    <a:pt x="786" y="429"/>
                    <a:pt x="785" y="429"/>
                  </a:cubicBezTo>
                  <a:cubicBezTo>
                    <a:pt x="785" y="429"/>
                    <a:pt x="785" y="429"/>
                    <a:pt x="785" y="429"/>
                  </a:cubicBezTo>
                  <a:cubicBezTo>
                    <a:pt x="785" y="429"/>
                    <a:pt x="785" y="429"/>
                    <a:pt x="785" y="429"/>
                  </a:cubicBezTo>
                  <a:cubicBezTo>
                    <a:pt x="785" y="429"/>
                    <a:pt x="785" y="429"/>
                    <a:pt x="785" y="429"/>
                  </a:cubicBezTo>
                  <a:cubicBezTo>
                    <a:pt x="785" y="429"/>
                    <a:pt x="785" y="429"/>
                    <a:pt x="785" y="429"/>
                  </a:cubicBezTo>
                  <a:close/>
                  <a:moveTo>
                    <a:pt x="782" y="425"/>
                  </a:moveTo>
                  <a:cubicBezTo>
                    <a:pt x="782" y="425"/>
                    <a:pt x="782" y="425"/>
                    <a:pt x="782" y="425"/>
                  </a:cubicBezTo>
                  <a:cubicBezTo>
                    <a:pt x="782" y="425"/>
                    <a:pt x="782" y="425"/>
                    <a:pt x="782" y="425"/>
                  </a:cubicBezTo>
                  <a:cubicBezTo>
                    <a:pt x="782" y="425"/>
                    <a:pt x="782" y="425"/>
                    <a:pt x="782" y="425"/>
                  </a:cubicBezTo>
                  <a:cubicBezTo>
                    <a:pt x="782" y="425"/>
                    <a:pt x="782" y="425"/>
                    <a:pt x="782" y="425"/>
                  </a:cubicBezTo>
                  <a:cubicBezTo>
                    <a:pt x="782" y="425"/>
                    <a:pt x="782" y="425"/>
                    <a:pt x="782" y="425"/>
                  </a:cubicBezTo>
                  <a:cubicBezTo>
                    <a:pt x="782" y="425"/>
                    <a:pt x="782" y="425"/>
                    <a:pt x="782" y="425"/>
                  </a:cubicBezTo>
                  <a:cubicBezTo>
                    <a:pt x="782" y="425"/>
                    <a:pt x="781" y="425"/>
                    <a:pt x="781" y="425"/>
                  </a:cubicBezTo>
                  <a:cubicBezTo>
                    <a:pt x="781" y="425"/>
                    <a:pt x="781" y="425"/>
                    <a:pt x="781" y="425"/>
                  </a:cubicBezTo>
                  <a:cubicBezTo>
                    <a:pt x="782" y="425"/>
                    <a:pt x="782" y="425"/>
                    <a:pt x="782" y="425"/>
                  </a:cubicBezTo>
                  <a:close/>
                  <a:moveTo>
                    <a:pt x="780" y="429"/>
                  </a:moveTo>
                  <a:cubicBezTo>
                    <a:pt x="780" y="429"/>
                    <a:pt x="780" y="429"/>
                    <a:pt x="780" y="429"/>
                  </a:cubicBezTo>
                  <a:cubicBezTo>
                    <a:pt x="780" y="429"/>
                    <a:pt x="780" y="429"/>
                    <a:pt x="780" y="429"/>
                  </a:cubicBezTo>
                  <a:cubicBezTo>
                    <a:pt x="780" y="429"/>
                    <a:pt x="780" y="429"/>
                    <a:pt x="780" y="429"/>
                  </a:cubicBezTo>
                  <a:cubicBezTo>
                    <a:pt x="779" y="429"/>
                    <a:pt x="779" y="429"/>
                    <a:pt x="779" y="429"/>
                  </a:cubicBezTo>
                  <a:cubicBezTo>
                    <a:pt x="779" y="429"/>
                    <a:pt x="779" y="429"/>
                    <a:pt x="780" y="429"/>
                  </a:cubicBezTo>
                  <a:cubicBezTo>
                    <a:pt x="779" y="429"/>
                    <a:pt x="779" y="429"/>
                    <a:pt x="779" y="429"/>
                  </a:cubicBezTo>
                  <a:cubicBezTo>
                    <a:pt x="779" y="429"/>
                    <a:pt x="780" y="429"/>
                    <a:pt x="780" y="429"/>
                  </a:cubicBezTo>
                  <a:close/>
                  <a:moveTo>
                    <a:pt x="786" y="424"/>
                  </a:moveTo>
                  <a:cubicBezTo>
                    <a:pt x="786" y="424"/>
                    <a:pt x="786" y="424"/>
                    <a:pt x="786" y="424"/>
                  </a:cubicBezTo>
                  <a:cubicBezTo>
                    <a:pt x="786" y="424"/>
                    <a:pt x="786" y="424"/>
                    <a:pt x="786" y="424"/>
                  </a:cubicBezTo>
                  <a:cubicBezTo>
                    <a:pt x="786" y="424"/>
                    <a:pt x="786" y="424"/>
                    <a:pt x="786" y="424"/>
                  </a:cubicBezTo>
                  <a:cubicBezTo>
                    <a:pt x="786" y="424"/>
                    <a:pt x="786" y="424"/>
                    <a:pt x="786" y="424"/>
                  </a:cubicBezTo>
                  <a:cubicBezTo>
                    <a:pt x="786" y="424"/>
                    <a:pt x="786" y="424"/>
                    <a:pt x="786" y="424"/>
                  </a:cubicBezTo>
                  <a:cubicBezTo>
                    <a:pt x="786" y="424"/>
                    <a:pt x="786" y="424"/>
                    <a:pt x="786" y="424"/>
                  </a:cubicBezTo>
                  <a:cubicBezTo>
                    <a:pt x="786" y="424"/>
                    <a:pt x="786" y="424"/>
                    <a:pt x="786" y="424"/>
                  </a:cubicBezTo>
                  <a:cubicBezTo>
                    <a:pt x="786" y="424"/>
                    <a:pt x="786" y="424"/>
                    <a:pt x="786" y="424"/>
                  </a:cubicBezTo>
                  <a:cubicBezTo>
                    <a:pt x="786" y="424"/>
                    <a:pt x="786" y="424"/>
                    <a:pt x="786" y="424"/>
                  </a:cubicBezTo>
                  <a:cubicBezTo>
                    <a:pt x="786" y="424"/>
                    <a:pt x="786" y="424"/>
                    <a:pt x="786" y="424"/>
                  </a:cubicBezTo>
                  <a:cubicBezTo>
                    <a:pt x="786" y="424"/>
                    <a:pt x="786" y="424"/>
                    <a:pt x="786" y="424"/>
                  </a:cubicBezTo>
                  <a:cubicBezTo>
                    <a:pt x="786" y="424"/>
                    <a:pt x="786" y="424"/>
                    <a:pt x="786" y="424"/>
                  </a:cubicBezTo>
                  <a:cubicBezTo>
                    <a:pt x="786" y="424"/>
                    <a:pt x="786" y="424"/>
                    <a:pt x="786" y="424"/>
                  </a:cubicBezTo>
                  <a:close/>
                  <a:moveTo>
                    <a:pt x="786" y="424"/>
                  </a:moveTo>
                  <a:cubicBezTo>
                    <a:pt x="786" y="424"/>
                    <a:pt x="786" y="424"/>
                    <a:pt x="786" y="424"/>
                  </a:cubicBezTo>
                  <a:cubicBezTo>
                    <a:pt x="786" y="424"/>
                    <a:pt x="786" y="424"/>
                    <a:pt x="786" y="424"/>
                  </a:cubicBezTo>
                  <a:cubicBezTo>
                    <a:pt x="786" y="424"/>
                    <a:pt x="786" y="424"/>
                    <a:pt x="786" y="424"/>
                  </a:cubicBezTo>
                  <a:close/>
                  <a:moveTo>
                    <a:pt x="783" y="428"/>
                  </a:moveTo>
                  <a:cubicBezTo>
                    <a:pt x="783" y="428"/>
                    <a:pt x="783" y="428"/>
                    <a:pt x="783" y="428"/>
                  </a:cubicBezTo>
                  <a:cubicBezTo>
                    <a:pt x="783" y="428"/>
                    <a:pt x="783" y="428"/>
                    <a:pt x="783" y="428"/>
                  </a:cubicBezTo>
                  <a:cubicBezTo>
                    <a:pt x="783" y="428"/>
                    <a:pt x="783" y="428"/>
                    <a:pt x="783" y="428"/>
                  </a:cubicBezTo>
                  <a:cubicBezTo>
                    <a:pt x="783" y="428"/>
                    <a:pt x="783" y="427"/>
                    <a:pt x="783" y="427"/>
                  </a:cubicBezTo>
                  <a:cubicBezTo>
                    <a:pt x="783" y="427"/>
                    <a:pt x="783" y="427"/>
                    <a:pt x="783" y="427"/>
                  </a:cubicBezTo>
                  <a:cubicBezTo>
                    <a:pt x="783" y="427"/>
                    <a:pt x="783" y="427"/>
                    <a:pt x="783" y="427"/>
                  </a:cubicBezTo>
                  <a:cubicBezTo>
                    <a:pt x="783" y="427"/>
                    <a:pt x="783" y="427"/>
                    <a:pt x="783" y="427"/>
                  </a:cubicBezTo>
                  <a:cubicBezTo>
                    <a:pt x="783" y="427"/>
                    <a:pt x="783" y="427"/>
                    <a:pt x="783" y="427"/>
                  </a:cubicBezTo>
                  <a:cubicBezTo>
                    <a:pt x="783" y="427"/>
                    <a:pt x="783" y="428"/>
                    <a:pt x="783" y="428"/>
                  </a:cubicBezTo>
                  <a:cubicBezTo>
                    <a:pt x="783" y="428"/>
                    <a:pt x="783" y="428"/>
                    <a:pt x="783" y="428"/>
                  </a:cubicBezTo>
                  <a:cubicBezTo>
                    <a:pt x="783" y="428"/>
                    <a:pt x="783" y="428"/>
                    <a:pt x="783" y="428"/>
                  </a:cubicBezTo>
                  <a:close/>
                  <a:moveTo>
                    <a:pt x="782" y="425"/>
                  </a:moveTo>
                  <a:cubicBezTo>
                    <a:pt x="782" y="425"/>
                    <a:pt x="782" y="425"/>
                    <a:pt x="782" y="425"/>
                  </a:cubicBezTo>
                  <a:cubicBezTo>
                    <a:pt x="782" y="425"/>
                    <a:pt x="782" y="425"/>
                    <a:pt x="782" y="425"/>
                  </a:cubicBezTo>
                  <a:cubicBezTo>
                    <a:pt x="782" y="425"/>
                    <a:pt x="782" y="425"/>
                    <a:pt x="782" y="425"/>
                  </a:cubicBezTo>
                  <a:cubicBezTo>
                    <a:pt x="782" y="425"/>
                    <a:pt x="782" y="425"/>
                    <a:pt x="782" y="425"/>
                  </a:cubicBezTo>
                  <a:cubicBezTo>
                    <a:pt x="782" y="425"/>
                    <a:pt x="782" y="425"/>
                    <a:pt x="782" y="425"/>
                  </a:cubicBezTo>
                  <a:cubicBezTo>
                    <a:pt x="782" y="425"/>
                    <a:pt x="782" y="425"/>
                    <a:pt x="782" y="425"/>
                  </a:cubicBezTo>
                  <a:cubicBezTo>
                    <a:pt x="782" y="425"/>
                    <a:pt x="782" y="425"/>
                    <a:pt x="782" y="425"/>
                  </a:cubicBezTo>
                  <a:close/>
                  <a:moveTo>
                    <a:pt x="783" y="425"/>
                  </a:moveTo>
                  <a:cubicBezTo>
                    <a:pt x="783" y="425"/>
                    <a:pt x="783" y="425"/>
                    <a:pt x="783" y="425"/>
                  </a:cubicBezTo>
                  <a:cubicBezTo>
                    <a:pt x="783" y="425"/>
                    <a:pt x="783" y="425"/>
                    <a:pt x="783" y="425"/>
                  </a:cubicBezTo>
                  <a:cubicBezTo>
                    <a:pt x="783" y="425"/>
                    <a:pt x="783" y="425"/>
                    <a:pt x="783" y="425"/>
                  </a:cubicBezTo>
                  <a:cubicBezTo>
                    <a:pt x="783" y="425"/>
                    <a:pt x="783" y="425"/>
                    <a:pt x="783" y="425"/>
                  </a:cubicBezTo>
                  <a:cubicBezTo>
                    <a:pt x="783" y="425"/>
                    <a:pt x="783" y="425"/>
                    <a:pt x="783" y="425"/>
                  </a:cubicBezTo>
                  <a:cubicBezTo>
                    <a:pt x="783" y="425"/>
                    <a:pt x="783" y="425"/>
                    <a:pt x="783" y="425"/>
                  </a:cubicBezTo>
                  <a:cubicBezTo>
                    <a:pt x="783" y="425"/>
                    <a:pt x="783" y="425"/>
                    <a:pt x="783" y="425"/>
                  </a:cubicBezTo>
                  <a:cubicBezTo>
                    <a:pt x="783" y="425"/>
                    <a:pt x="783" y="425"/>
                    <a:pt x="783" y="425"/>
                  </a:cubicBezTo>
                  <a:cubicBezTo>
                    <a:pt x="783" y="425"/>
                    <a:pt x="783" y="425"/>
                    <a:pt x="783" y="425"/>
                  </a:cubicBezTo>
                  <a:cubicBezTo>
                    <a:pt x="783" y="425"/>
                    <a:pt x="783" y="425"/>
                    <a:pt x="783" y="425"/>
                  </a:cubicBezTo>
                  <a:cubicBezTo>
                    <a:pt x="783" y="425"/>
                    <a:pt x="783" y="425"/>
                    <a:pt x="783" y="425"/>
                  </a:cubicBezTo>
                  <a:cubicBezTo>
                    <a:pt x="783" y="425"/>
                    <a:pt x="783" y="425"/>
                    <a:pt x="783" y="425"/>
                  </a:cubicBezTo>
                  <a:cubicBezTo>
                    <a:pt x="783" y="425"/>
                    <a:pt x="783" y="425"/>
                    <a:pt x="783" y="425"/>
                  </a:cubicBezTo>
                  <a:cubicBezTo>
                    <a:pt x="783" y="425"/>
                    <a:pt x="783" y="425"/>
                    <a:pt x="783" y="425"/>
                  </a:cubicBezTo>
                  <a:cubicBezTo>
                    <a:pt x="783" y="425"/>
                    <a:pt x="783" y="425"/>
                    <a:pt x="783" y="425"/>
                  </a:cubicBezTo>
                  <a:cubicBezTo>
                    <a:pt x="783" y="425"/>
                    <a:pt x="783" y="425"/>
                    <a:pt x="783" y="425"/>
                  </a:cubicBezTo>
                  <a:cubicBezTo>
                    <a:pt x="783" y="425"/>
                    <a:pt x="782" y="425"/>
                    <a:pt x="782" y="425"/>
                  </a:cubicBezTo>
                  <a:cubicBezTo>
                    <a:pt x="782" y="425"/>
                    <a:pt x="782" y="425"/>
                    <a:pt x="782" y="425"/>
                  </a:cubicBezTo>
                  <a:cubicBezTo>
                    <a:pt x="782" y="425"/>
                    <a:pt x="782" y="425"/>
                    <a:pt x="782" y="425"/>
                  </a:cubicBezTo>
                  <a:cubicBezTo>
                    <a:pt x="782" y="425"/>
                    <a:pt x="782" y="425"/>
                    <a:pt x="783" y="425"/>
                  </a:cubicBezTo>
                  <a:cubicBezTo>
                    <a:pt x="783" y="425"/>
                    <a:pt x="783" y="425"/>
                    <a:pt x="783" y="425"/>
                  </a:cubicBezTo>
                  <a:close/>
                  <a:moveTo>
                    <a:pt x="783" y="425"/>
                  </a:moveTo>
                  <a:cubicBezTo>
                    <a:pt x="783" y="425"/>
                    <a:pt x="783" y="425"/>
                    <a:pt x="783" y="425"/>
                  </a:cubicBezTo>
                  <a:cubicBezTo>
                    <a:pt x="783" y="425"/>
                    <a:pt x="783" y="425"/>
                    <a:pt x="783" y="425"/>
                  </a:cubicBezTo>
                  <a:cubicBezTo>
                    <a:pt x="783" y="425"/>
                    <a:pt x="783" y="425"/>
                    <a:pt x="783" y="425"/>
                  </a:cubicBezTo>
                  <a:cubicBezTo>
                    <a:pt x="783" y="425"/>
                    <a:pt x="783" y="425"/>
                    <a:pt x="783" y="425"/>
                  </a:cubicBezTo>
                  <a:cubicBezTo>
                    <a:pt x="783" y="425"/>
                    <a:pt x="783" y="425"/>
                    <a:pt x="783" y="425"/>
                  </a:cubicBezTo>
                  <a:cubicBezTo>
                    <a:pt x="783" y="425"/>
                    <a:pt x="783" y="425"/>
                    <a:pt x="783" y="425"/>
                  </a:cubicBezTo>
                  <a:cubicBezTo>
                    <a:pt x="783" y="425"/>
                    <a:pt x="783" y="425"/>
                    <a:pt x="783" y="425"/>
                  </a:cubicBezTo>
                  <a:cubicBezTo>
                    <a:pt x="783" y="425"/>
                    <a:pt x="783" y="425"/>
                    <a:pt x="783" y="425"/>
                  </a:cubicBezTo>
                  <a:close/>
                  <a:moveTo>
                    <a:pt x="782" y="427"/>
                  </a:moveTo>
                  <a:cubicBezTo>
                    <a:pt x="782" y="427"/>
                    <a:pt x="782" y="427"/>
                    <a:pt x="782" y="427"/>
                  </a:cubicBezTo>
                  <a:cubicBezTo>
                    <a:pt x="782" y="427"/>
                    <a:pt x="782" y="427"/>
                    <a:pt x="782" y="427"/>
                  </a:cubicBezTo>
                  <a:cubicBezTo>
                    <a:pt x="782" y="427"/>
                    <a:pt x="782" y="427"/>
                    <a:pt x="782" y="427"/>
                  </a:cubicBezTo>
                  <a:cubicBezTo>
                    <a:pt x="782" y="427"/>
                    <a:pt x="783" y="427"/>
                    <a:pt x="782" y="427"/>
                  </a:cubicBezTo>
                  <a:cubicBezTo>
                    <a:pt x="782" y="427"/>
                    <a:pt x="782" y="427"/>
                    <a:pt x="782" y="427"/>
                  </a:cubicBezTo>
                  <a:cubicBezTo>
                    <a:pt x="782" y="427"/>
                    <a:pt x="782" y="427"/>
                    <a:pt x="782" y="427"/>
                  </a:cubicBezTo>
                  <a:cubicBezTo>
                    <a:pt x="782" y="427"/>
                    <a:pt x="782" y="427"/>
                    <a:pt x="782" y="427"/>
                  </a:cubicBezTo>
                  <a:cubicBezTo>
                    <a:pt x="782" y="427"/>
                    <a:pt x="782" y="427"/>
                    <a:pt x="782" y="427"/>
                  </a:cubicBezTo>
                  <a:cubicBezTo>
                    <a:pt x="782" y="427"/>
                    <a:pt x="782" y="427"/>
                    <a:pt x="782" y="427"/>
                  </a:cubicBezTo>
                  <a:cubicBezTo>
                    <a:pt x="782" y="427"/>
                    <a:pt x="782" y="427"/>
                    <a:pt x="782" y="427"/>
                  </a:cubicBezTo>
                  <a:cubicBezTo>
                    <a:pt x="782" y="427"/>
                    <a:pt x="782" y="427"/>
                    <a:pt x="782" y="427"/>
                  </a:cubicBezTo>
                  <a:cubicBezTo>
                    <a:pt x="782" y="427"/>
                    <a:pt x="782" y="427"/>
                    <a:pt x="782" y="427"/>
                  </a:cubicBezTo>
                  <a:cubicBezTo>
                    <a:pt x="782" y="427"/>
                    <a:pt x="782" y="427"/>
                    <a:pt x="782" y="427"/>
                  </a:cubicBezTo>
                  <a:cubicBezTo>
                    <a:pt x="782" y="427"/>
                    <a:pt x="782" y="427"/>
                    <a:pt x="782" y="427"/>
                  </a:cubicBezTo>
                  <a:cubicBezTo>
                    <a:pt x="782" y="427"/>
                    <a:pt x="782" y="427"/>
                    <a:pt x="782" y="427"/>
                  </a:cubicBezTo>
                  <a:cubicBezTo>
                    <a:pt x="782" y="427"/>
                    <a:pt x="782" y="427"/>
                    <a:pt x="782" y="427"/>
                  </a:cubicBezTo>
                  <a:cubicBezTo>
                    <a:pt x="782" y="427"/>
                    <a:pt x="782" y="427"/>
                    <a:pt x="782" y="427"/>
                  </a:cubicBezTo>
                  <a:cubicBezTo>
                    <a:pt x="782" y="427"/>
                    <a:pt x="782" y="426"/>
                    <a:pt x="782" y="426"/>
                  </a:cubicBezTo>
                  <a:cubicBezTo>
                    <a:pt x="782" y="426"/>
                    <a:pt x="782" y="426"/>
                    <a:pt x="782" y="426"/>
                  </a:cubicBezTo>
                  <a:cubicBezTo>
                    <a:pt x="782" y="426"/>
                    <a:pt x="782" y="427"/>
                    <a:pt x="782" y="427"/>
                  </a:cubicBezTo>
                  <a:cubicBezTo>
                    <a:pt x="782" y="427"/>
                    <a:pt x="782" y="427"/>
                    <a:pt x="782" y="427"/>
                  </a:cubicBezTo>
                  <a:cubicBezTo>
                    <a:pt x="782" y="427"/>
                    <a:pt x="782" y="427"/>
                    <a:pt x="782" y="427"/>
                  </a:cubicBezTo>
                  <a:cubicBezTo>
                    <a:pt x="782" y="427"/>
                    <a:pt x="782" y="427"/>
                    <a:pt x="782" y="427"/>
                  </a:cubicBezTo>
                  <a:cubicBezTo>
                    <a:pt x="782" y="427"/>
                    <a:pt x="782" y="427"/>
                    <a:pt x="782" y="427"/>
                  </a:cubicBezTo>
                  <a:close/>
                  <a:moveTo>
                    <a:pt x="787" y="427"/>
                  </a:moveTo>
                  <a:cubicBezTo>
                    <a:pt x="787" y="426"/>
                    <a:pt x="787" y="426"/>
                    <a:pt x="787" y="426"/>
                  </a:cubicBezTo>
                  <a:cubicBezTo>
                    <a:pt x="787" y="426"/>
                    <a:pt x="787" y="426"/>
                    <a:pt x="787" y="426"/>
                  </a:cubicBezTo>
                  <a:cubicBezTo>
                    <a:pt x="787" y="426"/>
                    <a:pt x="787" y="426"/>
                    <a:pt x="787" y="426"/>
                  </a:cubicBezTo>
                  <a:cubicBezTo>
                    <a:pt x="787" y="426"/>
                    <a:pt x="787" y="426"/>
                    <a:pt x="787" y="426"/>
                  </a:cubicBezTo>
                  <a:cubicBezTo>
                    <a:pt x="787" y="426"/>
                    <a:pt x="787" y="426"/>
                    <a:pt x="787" y="426"/>
                  </a:cubicBezTo>
                  <a:cubicBezTo>
                    <a:pt x="787" y="426"/>
                    <a:pt x="787" y="426"/>
                    <a:pt x="787" y="426"/>
                  </a:cubicBezTo>
                  <a:cubicBezTo>
                    <a:pt x="787" y="426"/>
                    <a:pt x="787" y="426"/>
                    <a:pt x="787" y="426"/>
                  </a:cubicBezTo>
                  <a:cubicBezTo>
                    <a:pt x="787" y="426"/>
                    <a:pt x="787" y="426"/>
                    <a:pt x="787" y="426"/>
                  </a:cubicBezTo>
                  <a:cubicBezTo>
                    <a:pt x="787" y="426"/>
                    <a:pt x="787" y="426"/>
                    <a:pt x="787" y="426"/>
                  </a:cubicBezTo>
                  <a:cubicBezTo>
                    <a:pt x="787" y="426"/>
                    <a:pt x="787" y="426"/>
                    <a:pt x="787" y="426"/>
                  </a:cubicBezTo>
                  <a:cubicBezTo>
                    <a:pt x="787" y="426"/>
                    <a:pt x="787" y="426"/>
                    <a:pt x="786" y="426"/>
                  </a:cubicBezTo>
                  <a:cubicBezTo>
                    <a:pt x="786" y="426"/>
                    <a:pt x="786" y="426"/>
                    <a:pt x="786" y="426"/>
                  </a:cubicBezTo>
                  <a:cubicBezTo>
                    <a:pt x="786" y="426"/>
                    <a:pt x="786" y="426"/>
                    <a:pt x="786" y="426"/>
                  </a:cubicBezTo>
                  <a:cubicBezTo>
                    <a:pt x="786" y="426"/>
                    <a:pt x="786" y="426"/>
                    <a:pt x="786" y="427"/>
                  </a:cubicBezTo>
                  <a:cubicBezTo>
                    <a:pt x="786" y="427"/>
                    <a:pt x="786" y="427"/>
                    <a:pt x="786" y="427"/>
                  </a:cubicBezTo>
                  <a:cubicBezTo>
                    <a:pt x="786" y="427"/>
                    <a:pt x="786" y="427"/>
                    <a:pt x="787" y="427"/>
                  </a:cubicBezTo>
                  <a:cubicBezTo>
                    <a:pt x="787" y="427"/>
                    <a:pt x="787" y="427"/>
                    <a:pt x="787" y="427"/>
                  </a:cubicBezTo>
                  <a:close/>
                  <a:moveTo>
                    <a:pt x="788" y="426"/>
                  </a:moveTo>
                  <a:cubicBezTo>
                    <a:pt x="788" y="426"/>
                    <a:pt x="788" y="426"/>
                    <a:pt x="788" y="426"/>
                  </a:cubicBezTo>
                  <a:cubicBezTo>
                    <a:pt x="788" y="426"/>
                    <a:pt x="788" y="426"/>
                    <a:pt x="788" y="426"/>
                  </a:cubicBezTo>
                  <a:cubicBezTo>
                    <a:pt x="788" y="426"/>
                    <a:pt x="788" y="426"/>
                    <a:pt x="788" y="426"/>
                  </a:cubicBezTo>
                  <a:cubicBezTo>
                    <a:pt x="788" y="426"/>
                    <a:pt x="788" y="426"/>
                    <a:pt x="788" y="426"/>
                  </a:cubicBezTo>
                  <a:cubicBezTo>
                    <a:pt x="788" y="426"/>
                    <a:pt x="788" y="426"/>
                    <a:pt x="788" y="426"/>
                  </a:cubicBezTo>
                  <a:cubicBezTo>
                    <a:pt x="788" y="426"/>
                    <a:pt x="788" y="426"/>
                    <a:pt x="788" y="426"/>
                  </a:cubicBezTo>
                  <a:cubicBezTo>
                    <a:pt x="788" y="426"/>
                    <a:pt x="788" y="426"/>
                    <a:pt x="788" y="426"/>
                  </a:cubicBezTo>
                  <a:cubicBezTo>
                    <a:pt x="788" y="426"/>
                    <a:pt x="788" y="426"/>
                    <a:pt x="788" y="426"/>
                  </a:cubicBezTo>
                  <a:close/>
                  <a:moveTo>
                    <a:pt x="790" y="424"/>
                  </a:moveTo>
                  <a:cubicBezTo>
                    <a:pt x="790" y="424"/>
                    <a:pt x="790" y="424"/>
                    <a:pt x="790" y="424"/>
                  </a:cubicBezTo>
                  <a:cubicBezTo>
                    <a:pt x="790" y="424"/>
                    <a:pt x="790" y="424"/>
                    <a:pt x="790" y="424"/>
                  </a:cubicBezTo>
                  <a:cubicBezTo>
                    <a:pt x="790" y="424"/>
                    <a:pt x="790" y="424"/>
                    <a:pt x="790" y="424"/>
                  </a:cubicBezTo>
                  <a:cubicBezTo>
                    <a:pt x="790" y="424"/>
                    <a:pt x="789" y="424"/>
                    <a:pt x="789" y="424"/>
                  </a:cubicBezTo>
                  <a:cubicBezTo>
                    <a:pt x="789" y="424"/>
                    <a:pt x="789" y="424"/>
                    <a:pt x="789" y="424"/>
                  </a:cubicBezTo>
                  <a:cubicBezTo>
                    <a:pt x="789" y="424"/>
                    <a:pt x="789" y="424"/>
                    <a:pt x="789" y="424"/>
                  </a:cubicBezTo>
                  <a:cubicBezTo>
                    <a:pt x="789" y="424"/>
                    <a:pt x="789" y="424"/>
                    <a:pt x="789" y="424"/>
                  </a:cubicBezTo>
                  <a:cubicBezTo>
                    <a:pt x="789" y="424"/>
                    <a:pt x="789" y="424"/>
                    <a:pt x="789" y="424"/>
                  </a:cubicBezTo>
                  <a:cubicBezTo>
                    <a:pt x="789" y="424"/>
                    <a:pt x="789" y="424"/>
                    <a:pt x="790" y="424"/>
                  </a:cubicBezTo>
                  <a:close/>
                  <a:moveTo>
                    <a:pt x="786" y="423"/>
                  </a:moveTo>
                  <a:cubicBezTo>
                    <a:pt x="786" y="423"/>
                    <a:pt x="786" y="423"/>
                    <a:pt x="786" y="423"/>
                  </a:cubicBezTo>
                  <a:cubicBezTo>
                    <a:pt x="786" y="423"/>
                    <a:pt x="786" y="423"/>
                    <a:pt x="786" y="423"/>
                  </a:cubicBezTo>
                  <a:cubicBezTo>
                    <a:pt x="786" y="423"/>
                    <a:pt x="786" y="423"/>
                    <a:pt x="786" y="423"/>
                  </a:cubicBezTo>
                  <a:cubicBezTo>
                    <a:pt x="786" y="423"/>
                    <a:pt x="786" y="423"/>
                    <a:pt x="786" y="423"/>
                  </a:cubicBezTo>
                  <a:cubicBezTo>
                    <a:pt x="786" y="423"/>
                    <a:pt x="786" y="423"/>
                    <a:pt x="786" y="423"/>
                  </a:cubicBezTo>
                  <a:cubicBezTo>
                    <a:pt x="786" y="423"/>
                    <a:pt x="786" y="423"/>
                    <a:pt x="786" y="423"/>
                  </a:cubicBezTo>
                  <a:cubicBezTo>
                    <a:pt x="786" y="423"/>
                    <a:pt x="786" y="423"/>
                    <a:pt x="786" y="423"/>
                  </a:cubicBezTo>
                  <a:cubicBezTo>
                    <a:pt x="786" y="423"/>
                    <a:pt x="786" y="423"/>
                    <a:pt x="786" y="423"/>
                  </a:cubicBezTo>
                  <a:cubicBezTo>
                    <a:pt x="786" y="423"/>
                    <a:pt x="786" y="423"/>
                    <a:pt x="786" y="423"/>
                  </a:cubicBezTo>
                  <a:cubicBezTo>
                    <a:pt x="786" y="423"/>
                    <a:pt x="786" y="423"/>
                    <a:pt x="786" y="423"/>
                  </a:cubicBezTo>
                  <a:cubicBezTo>
                    <a:pt x="786" y="423"/>
                    <a:pt x="786" y="423"/>
                    <a:pt x="786" y="423"/>
                  </a:cubicBezTo>
                  <a:cubicBezTo>
                    <a:pt x="787" y="423"/>
                    <a:pt x="787" y="423"/>
                    <a:pt x="787" y="423"/>
                  </a:cubicBezTo>
                  <a:cubicBezTo>
                    <a:pt x="787" y="423"/>
                    <a:pt x="786" y="423"/>
                    <a:pt x="786" y="423"/>
                  </a:cubicBezTo>
                  <a:cubicBezTo>
                    <a:pt x="786" y="423"/>
                    <a:pt x="786" y="423"/>
                    <a:pt x="786" y="423"/>
                  </a:cubicBezTo>
                  <a:close/>
                  <a:moveTo>
                    <a:pt x="788" y="426"/>
                  </a:moveTo>
                  <a:cubicBezTo>
                    <a:pt x="788" y="426"/>
                    <a:pt x="788" y="426"/>
                    <a:pt x="788" y="426"/>
                  </a:cubicBezTo>
                  <a:cubicBezTo>
                    <a:pt x="788" y="426"/>
                    <a:pt x="788" y="426"/>
                    <a:pt x="788" y="426"/>
                  </a:cubicBezTo>
                  <a:cubicBezTo>
                    <a:pt x="788" y="426"/>
                    <a:pt x="788" y="426"/>
                    <a:pt x="788" y="426"/>
                  </a:cubicBezTo>
                  <a:cubicBezTo>
                    <a:pt x="788" y="426"/>
                    <a:pt x="788" y="426"/>
                    <a:pt x="788" y="426"/>
                  </a:cubicBezTo>
                  <a:cubicBezTo>
                    <a:pt x="788" y="426"/>
                    <a:pt x="788" y="426"/>
                    <a:pt x="788" y="426"/>
                  </a:cubicBezTo>
                  <a:cubicBezTo>
                    <a:pt x="788" y="426"/>
                    <a:pt x="788" y="426"/>
                    <a:pt x="788" y="426"/>
                  </a:cubicBezTo>
                  <a:cubicBezTo>
                    <a:pt x="788" y="426"/>
                    <a:pt x="788" y="426"/>
                    <a:pt x="788" y="426"/>
                  </a:cubicBezTo>
                  <a:cubicBezTo>
                    <a:pt x="788" y="426"/>
                    <a:pt x="788" y="426"/>
                    <a:pt x="788" y="426"/>
                  </a:cubicBezTo>
                  <a:cubicBezTo>
                    <a:pt x="788" y="426"/>
                    <a:pt x="788" y="426"/>
                    <a:pt x="788" y="426"/>
                  </a:cubicBezTo>
                  <a:close/>
                  <a:moveTo>
                    <a:pt x="789" y="424"/>
                  </a:moveTo>
                  <a:cubicBezTo>
                    <a:pt x="789" y="424"/>
                    <a:pt x="789" y="424"/>
                    <a:pt x="789" y="424"/>
                  </a:cubicBezTo>
                  <a:cubicBezTo>
                    <a:pt x="788" y="424"/>
                    <a:pt x="789" y="424"/>
                    <a:pt x="789" y="424"/>
                  </a:cubicBezTo>
                  <a:cubicBezTo>
                    <a:pt x="789" y="424"/>
                    <a:pt x="789" y="424"/>
                    <a:pt x="789" y="424"/>
                  </a:cubicBezTo>
                  <a:cubicBezTo>
                    <a:pt x="789" y="424"/>
                    <a:pt x="789" y="424"/>
                    <a:pt x="789" y="424"/>
                  </a:cubicBezTo>
                  <a:cubicBezTo>
                    <a:pt x="789" y="424"/>
                    <a:pt x="789" y="424"/>
                    <a:pt x="789" y="424"/>
                  </a:cubicBezTo>
                  <a:cubicBezTo>
                    <a:pt x="789" y="424"/>
                    <a:pt x="789" y="424"/>
                    <a:pt x="789" y="424"/>
                  </a:cubicBezTo>
                  <a:cubicBezTo>
                    <a:pt x="789" y="424"/>
                    <a:pt x="789" y="424"/>
                    <a:pt x="789" y="424"/>
                  </a:cubicBezTo>
                  <a:cubicBezTo>
                    <a:pt x="789" y="424"/>
                    <a:pt x="789" y="424"/>
                    <a:pt x="789" y="424"/>
                  </a:cubicBezTo>
                  <a:cubicBezTo>
                    <a:pt x="789" y="424"/>
                    <a:pt x="789" y="424"/>
                    <a:pt x="789" y="424"/>
                  </a:cubicBezTo>
                  <a:cubicBezTo>
                    <a:pt x="789" y="424"/>
                    <a:pt x="789" y="424"/>
                    <a:pt x="789" y="424"/>
                  </a:cubicBezTo>
                  <a:close/>
                  <a:moveTo>
                    <a:pt x="786" y="423"/>
                  </a:moveTo>
                  <a:cubicBezTo>
                    <a:pt x="786" y="423"/>
                    <a:pt x="786" y="423"/>
                    <a:pt x="786" y="423"/>
                  </a:cubicBezTo>
                  <a:cubicBezTo>
                    <a:pt x="786" y="423"/>
                    <a:pt x="786" y="423"/>
                    <a:pt x="786" y="423"/>
                  </a:cubicBezTo>
                  <a:cubicBezTo>
                    <a:pt x="786" y="423"/>
                    <a:pt x="786" y="423"/>
                    <a:pt x="786" y="423"/>
                  </a:cubicBezTo>
                  <a:cubicBezTo>
                    <a:pt x="786" y="423"/>
                    <a:pt x="786" y="423"/>
                    <a:pt x="786" y="423"/>
                  </a:cubicBezTo>
                  <a:cubicBezTo>
                    <a:pt x="786" y="423"/>
                    <a:pt x="786" y="423"/>
                    <a:pt x="786" y="423"/>
                  </a:cubicBezTo>
                  <a:close/>
                  <a:moveTo>
                    <a:pt x="786" y="422"/>
                  </a:moveTo>
                  <a:cubicBezTo>
                    <a:pt x="786" y="422"/>
                    <a:pt x="786" y="422"/>
                    <a:pt x="786" y="422"/>
                  </a:cubicBezTo>
                  <a:cubicBezTo>
                    <a:pt x="786" y="423"/>
                    <a:pt x="786" y="423"/>
                    <a:pt x="786" y="423"/>
                  </a:cubicBezTo>
                  <a:cubicBezTo>
                    <a:pt x="786" y="423"/>
                    <a:pt x="786" y="423"/>
                    <a:pt x="786" y="423"/>
                  </a:cubicBezTo>
                  <a:cubicBezTo>
                    <a:pt x="786" y="423"/>
                    <a:pt x="786" y="423"/>
                    <a:pt x="786" y="423"/>
                  </a:cubicBezTo>
                  <a:cubicBezTo>
                    <a:pt x="786" y="423"/>
                    <a:pt x="786" y="423"/>
                    <a:pt x="786" y="423"/>
                  </a:cubicBezTo>
                  <a:cubicBezTo>
                    <a:pt x="786" y="423"/>
                    <a:pt x="786" y="423"/>
                    <a:pt x="786" y="423"/>
                  </a:cubicBezTo>
                  <a:cubicBezTo>
                    <a:pt x="786" y="423"/>
                    <a:pt x="786" y="423"/>
                    <a:pt x="786" y="423"/>
                  </a:cubicBezTo>
                  <a:cubicBezTo>
                    <a:pt x="786" y="423"/>
                    <a:pt x="786" y="423"/>
                    <a:pt x="786" y="423"/>
                  </a:cubicBezTo>
                  <a:cubicBezTo>
                    <a:pt x="786" y="423"/>
                    <a:pt x="786" y="423"/>
                    <a:pt x="786" y="423"/>
                  </a:cubicBezTo>
                  <a:cubicBezTo>
                    <a:pt x="786" y="423"/>
                    <a:pt x="786" y="423"/>
                    <a:pt x="786" y="423"/>
                  </a:cubicBezTo>
                  <a:cubicBezTo>
                    <a:pt x="786" y="423"/>
                    <a:pt x="786" y="422"/>
                    <a:pt x="786" y="422"/>
                  </a:cubicBezTo>
                  <a:cubicBezTo>
                    <a:pt x="786" y="422"/>
                    <a:pt x="786" y="422"/>
                    <a:pt x="786" y="422"/>
                  </a:cubicBezTo>
                  <a:close/>
                  <a:moveTo>
                    <a:pt x="451" y="507"/>
                  </a:moveTo>
                  <a:cubicBezTo>
                    <a:pt x="451" y="507"/>
                    <a:pt x="450" y="507"/>
                    <a:pt x="450" y="507"/>
                  </a:cubicBezTo>
                  <a:cubicBezTo>
                    <a:pt x="450" y="508"/>
                    <a:pt x="450" y="508"/>
                    <a:pt x="450" y="508"/>
                  </a:cubicBezTo>
                  <a:cubicBezTo>
                    <a:pt x="450" y="508"/>
                    <a:pt x="450" y="508"/>
                    <a:pt x="450" y="509"/>
                  </a:cubicBezTo>
                  <a:cubicBezTo>
                    <a:pt x="450" y="509"/>
                    <a:pt x="450" y="509"/>
                    <a:pt x="450" y="509"/>
                  </a:cubicBezTo>
                  <a:cubicBezTo>
                    <a:pt x="450" y="509"/>
                    <a:pt x="450" y="509"/>
                    <a:pt x="450" y="510"/>
                  </a:cubicBezTo>
                  <a:cubicBezTo>
                    <a:pt x="450" y="510"/>
                    <a:pt x="451" y="510"/>
                    <a:pt x="451" y="509"/>
                  </a:cubicBezTo>
                  <a:cubicBezTo>
                    <a:pt x="451" y="509"/>
                    <a:pt x="451" y="509"/>
                    <a:pt x="451" y="509"/>
                  </a:cubicBezTo>
                  <a:cubicBezTo>
                    <a:pt x="451" y="509"/>
                    <a:pt x="451" y="509"/>
                    <a:pt x="451" y="509"/>
                  </a:cubicBezTo>
                  <a:cubicBezTo>
                    <a:pt x="451" y="509"/>
                    <a:pt x="451" y="509"/>
                    <a:pt x="451" y="509"/>
                  </a:cubicBezTo>
                  <a:cubicBezTo>
                    <a:pt x="451" y="508"/>
                    <a:pt x="451" y="508"/>
                    <a:pt x="451" y="508"/>
                  </a:cubicBezTo>
                  <a:cubicBezTo>
                    <a:pt x="451" y="508"/>
                    <a:pt x="451" y="507"/>
                    <a:pt x="451" y="507"/>
                  </a:cubicBezTo>
                  <a:close/>
                  <a:moveTo>
                    <a:pt x="451" y="518"/>
                  </a:moveTo>
                  <a:cubicBezTo>
                    <a:pt x="451" y="518"/>
                    <a:pt x="450" y="518"/>
                    <a:pt x="450" y="518"/>
                  </a:cubicBezTo>
                  <a:cubicBezTo>
                    <a:pt x="450" y="518"/>
                    <a:pt x="450" y="518"/>
                    <a:pt x="450" y="518"/>
                  </a:cubicBezTo>
                  <a:cubicBezTo>
                    <a:pt x="450" y="518"/>
                    <a:pt x="449" y="518"/>
                    <a:pt x="449" y="518"/>
                  </a:cubicBezTo>
                  <a:cubicBezTo>
                    <a:pt x="448" y="518"/>
                    <a:pt x="448" y="519"/>
                    <a:pt x="449" y="519"/>
                  </a:cubicBezTo>
                  <a:cubicBezTo>
                    <a:pt x="449" y="519"/>
                    <a:pt x="449" y="519"/>
                    <a:pt x="449" y="519"/>
                  </a:cubicBezTo>
                  <a:cubicBezTo>
                    <a:pt x="449" y="519"/>
                    <a:pt x="449" y="519"/>
                    <a:pt x="449" y="519"/>
                  </a:cubicBezTo>
                  <a:cubicBezTo>
                    <a:pt x="449" y="519"/>
                    <a:pt x="450" y="519"/>
                    <a:pt x="450" y="519"/>
                  </a:cubicBezTo>
                  <a:cubicBezTo>
                    <a:pt x="450" y="519"/>
                    <a:pt x="450" y="519"/>
                    <a:pt x="450" y="519"/>
                  </a:cubicBezTo>
                  <a:cubicBezTo>
                    <a:pt x="450" y="519"/>
                    <a:pt x="450" y="519"/>
                    <a:pt x="450" y="519"/>
                  </a:cubicBezTo>
                  <a:cubicBezTo>
                    <a:pt x="450" y="519"/>
                    <a:pt x="450" y="519"/>
                    <a:pt x="450" y="519"/>
                  </a:cubicBezTo>
                  <a:cubicBezTo>
                    <a:pt x="450" y="519"/>
                    <a:pt x="450" y="519"/>
                    <a:pt x="450" y="519"/>
                  </a:cubicBezTo>
                  <a:cubicBezTo>
                    <a:pt x="451" y="519"/>
                    <a:pt x="451" y="519"/>
                    <a:pt x="451" y="519"/>
                  </a:cubicBezTo>
                  <a:cubicBezTo>
                    <a:pt x="451" y="519"/>
                    <a:pt x="451" y="518"/>
                    <a:pt x="451" y="518"/>
                  </a:cubicBezTo>
                  <a:cubicBezTo>
                    <a:pt x="451" y="518"/>
                    <a:pt x="451" y="518"/>
                    <a:pt x="451" y="518"/>
                  </a:cubicBezTo>
                  <a:close/>
                  <a:moveTo>
                    <a:pt x="451" y="511"/>
                  </a:moveTo>
                  <a:cubicBezTo>
                    <a:pt x="451" y="511"/>
                    <a:pt x="451" y="511"/>
                    <a:pt x="451" y="511"/>
                  </a:cubicBezTo>
                  <a:cubicBezTo>
                    <a:pt x="451" y="511"/>
                    <a:pt x="451" y="511"/>
                    <a:pt x="451" y="511"/>
                  </a:cubicBezTo>
                  <a:cubicBezTo>
                    <a:pt x="450" y="511"/>
                    <a:pt x="450" y="511"/>
                    <a:pt x="450" y="511"/>
                  </a:cubicBezTo>
                  <a:cubicBezTo>
                    <a:pt x="450" y="511"/>
                    <a:pt x="450" y="511"/>
                    <a:pt x="450" y="511"/>
                  </a:cubicBezTo>
                  <a:cubicBezTo>
                    <a:pt x="450" y="511"/>
                    <a:pt x="450" y="511"/>
                    <a:pt x="450" y="511"/>
                  </a:cubicBezTo>
                  <a:cubicBezTo>
                    <a:pt x="449" y="512"/>
                    <a:pt x="449" y="512"/>
                    <a:pt x="449" y="512"/>
                  </a:cubicBezTo>
                  <a:cubicBezTo>
                    <a:pt x="449" y="512"/>
                    <a:pt x="450" y="512"/>
                    <a:pt x="450" y="513"/>
                  </a:cubicBezTo>
                  <a:cubicBezTo>
                    <a:pt x="450" y="513"/>
                    <a:pt x="450" y="513"/>
                    <a:pt x="450" y="513"/>
                  </a:cubicBezTo>
                  <a:cubicBezTo>
                    <a:pt x="451" y="513"/>
                    <a:pt x="451" y="513"/>
                    <a:pt x="451" y="512"/>
                  </a:cubicBezTo>
                  <a:cubicBezTo>
                    <a:pt x="451" y="512"/>
                    <a:pt x="451" y="512"/>
                    <a:pt x="451" y="512"/>
                  </a:cubicBezTo>
                  <a:cubicBezTo>
                    <a:pt x="451" y="512"/>
                    <a:pt x="451" y="512"/>
                    <a:pt x="451" y="512"/>
                  </a:cubicBezTo>
                  <a:cubicBezTo>
                    <a:pt x="451" y="512"/>
                    <a:pt x="451" y="511"/>
                    <a:pt x="451" y="511"/>
                  </a:cubicBezTo>
                  <a:cubicBezTo>
                    <a:pt x="451" y="511"/>
                    <a:pt x="451" y="511"/>
                    <a:pt x="451" y="511"/>
                  </a:cubicBezTo>
                  <a:close/>
                  <a:moveTo>
                    <a:pt x="449" y="503"/>
                  </a:moveTo>
                  <a:cubicBezTo>
                    <a:pt x="449" y="503"/>
                    <a:pt x="449" y="503"/>
                    <a:pt x="449" y="503"/>
                  </a:cubicBezTo>
                  <a:cubicBezTo>
                    <a:pt x="449" y="504"/>
                    <a:pt x="449" y="504"/>
                    <a:pt x="449" y="504"/>
                  </a:cubicBezTo>
                  <a:cubicBezTo>
                    <a:pt x="449" y="505"/>
                    <a:pt x="450" y="504"/>
                    <a:pt x="450" y="504"/>
                  </a:cubicBezTo>
                  <a:cubicBezTo>
                    <a:pt x="450" y="504"/>
                    <a:pt x="450" y="503"/>
                    <a:pt x="450" y="503"/>
                  </a:cubicBezTo>
                  <a:cubicBezTo>
                    <a:pt x="450" y="503"/>
                    <a:pt x="450" y="503"/>
                    <a:pt x="450" y="503"/>
                  </a:cubicBezTo>
                  <a:cubicBezTo>
                    <a:pt x="450" y="502"/>
                    <a:pt x="449" y="502"/>
                    <a:pt x="449" y="503"/>
                  </a:cubicBezTo>
                  <a:close/>
                  <a:moveTo>
                    <a:pt x="452" y="498"/>
                  </a:moveTo>
                  <a:cubicBezTo>
                    <a:pt x="452" y="498"/>
                    <a:pt x="451" y="498"/>
                    <a:pt x="451" y="498"/>
                  </a:cubicBezTo>
                  <a:cubicBezTo>
                    <a:pt x="451" y="499"/>
                    <a:pt x="451" y="499"/>
                    <a:pt x="451" y="499"/>
                  </a:cubicBezTo>
                  <a:cubicBezTo>
                    <a:pt x="451" y="499"/>
                    <a:pt x="451" y="499"/>
                    <a:pt x="451" y="499"/>
                  </a:cubicBezTo>
                  <a:cubicBezTo>
                    <a:pt x="451" y="499"/>
                    <a:pt x="451" y="499"/>
                    <a:pt x="451" y="499"/>
                  </a:cubicBezTo>
                  <a:cubicBezTo>
                    <a:pt x="450" y="499"/>
                    <a:pt x="450" y="499"/>
                    <a:pt x="450" y="499"/>
                  </a:cubicBezTo>
                  <a:cubicBezTo>
                    <a:pt x="450" y="499"/>
                    <a:pt x="450" y="499"/>
                    <a:pt x="450" y="499"/>
                  </a:cubicBezTo>
                  <a:cubicBezTo>
                    <a:pt x="450" y="500"/>
                    <a:pt x="450" y="500"/>
                    <a:pt x="450" y="500"/>
                  </a:cubicBezTo>
                  <a:cubicBezTo>
                    <a:pt x="450" y="500"/>
                    <a:pt x="450" y="500"/>
                    <a:pt x="450" y="500"/>
                  </a:cubicBezTo>
                  <a:cubicBezTo>
                    <a:pt x="450" y="501"/>
                    <a:pt x="451" y="501"/>
                    <a:pt x="451" y="501"/>
                  </a:cubicBezTo>
                  <a:cubicBezTo>
                    <a:pt x="452" y="500"/>
                    <a:pt x="452" y="500"/>
                    <a:pt x="451" y="499"/>
                  </a:cubicBezTo>
                  <a:cubicBezTo>
                    <a:pt x="451" y="499"/>
                    <a:pt x="451" y="499"/>
                    <a:pt x="451" y="499"/>
                  </a:cubicBezTo>
                  <a:cubicBezTo>
                    <a:pt x="452" y="499"/>
                    <a:pt x="452" y="499"/>
                    <a:pt x="452" y="498"/>
                  </a:cubicBezTo>
                  <a:close/>
                  <a:moveTo>
                    <a:pt x="734" y="546"/>
                  </a:moveTo>
                  <a:cubicBezTo>
                    <a:pt x="734" y="546"/>
                    <a:pt x="734" y="546"/>
                    <a:pt x="734" y="546"/>
                  </a:cubicBezTo>
                  <a:cubicBezTo>
                    <a:pt x="734" y="547"/>
                    <a:pt x="735" y="547"/>
                    <a:pt x="735" y="546"/>
                  </a:cubicBezTo>
                  <a:cubicBezTo>
                    <a:pt x="735" y="546"/>
                    <a:pt x="735" y="546"/>
                    <a:pt x="735" y="546"/>
                  </a:cubicBezTo>
                  <a:cubicBezTo>
                    <a:pt x="735" y="545"/>
                    <a:pt x="734" y="545"/>
                    <a:pt x="734" y="546"/>
                  </a:cubicBezTo>
                  <a:close/>
                  <a:moveTo>
                    <a:pt x="754" y="537"/>
                  </a:moveTo>
                  <a:cubicBezTo>
                    <a:pt x="754" y="537"/>
                    <a:pt x="754" y="537"/>
                    <a:pt x="754" y="537"/>
                  </a:cubicBezTo>
                  <a:cubicBezTo>
                    <a:pt x="755" y="538"/>
                    <a:pt x="755" y="538"/>
                    <a:pt x="755" y="537"/>
                  </a:cubicBezTo>
                  <a:cubicBezTo>
                    <a:pt x="755" y="538"/>
                    <a:pt x="755" y="538"/>
                    <a:pt x="756" y="538"/>
                  </a:cubicBezTo>
                  <a:cubicBezTo>
                    <a:pt x="756" y="538"/>
                    <a:pt x="757" y="538"/>
                    <a:pt x="756" y="537"/>
                  </a:cubicBezTo>
                  <a:cubicBezTo>
                    <a:pt x="756" y="537"/>
                    <a:pt x="756" y="536"/>
                    <a:pt x="756" y="535"/>
                  </a:cubicBezTo>
                  <a:cubicBezTo>
                    <a:pt x="756" y="535"/>
                    <a:pt x="756" y="535"/>
                    <a:pt x="756" y="535"/>
                  </a:cubicBezTo>
                  <a:cubicBezTo>
                    <a:pt x="756" y="535"/>
                    <a:pt x="756" y="534"/>
                    <a:pt x="756" y="534"/>
                  </a:cubicBezTo>
                  <a:cubicBezTo>
                    <a:pt x="755" y="533"/>
                    <a:pt x="755" y="533"/>
                    <a:pt x="754" y="533"/>
                  </a:cubicBezTo>
                  <a:cubicBezTo>
                    <a:pt x="753" y="534"/>
                    <a:pt x="752" y="533"/>
                    <a:pt x="752" y="534"/>
                  </a:cubicBezTo>
                  <a:cubicBezTo>
                    <a:pt x="751" y="534"/>
                    <a:pt x="751" y="535"/>
                    <a:pt x="752" y="535"/>
                  </a:cubicBezTo>
                  <a:cubicBezTo>
                    <a:pt x="752" y="535"/>
                    <a:pt x="752" y="535"/>
                    <a:pt x="753" y="535"/>
                  </a:cubicBezTo>
                  <a:cubicBezTo>
                    <a:pt x="753" y="536"/>
                    <a:pt x="754" y="536"/>
                    <a:pt x="754" y="537"/>
                  </a:cubicBezTo>
                  <a:cubicBezTo>
                    <a:pt x="754" y="537"/>
                    <a:pt x="754" y="537"/>
                    <a:pt x="754" y="537"/>
                  </a:cubicBezTo>
                  <a:close/>
                  <a:moveTo>
                    <a:pt x="731" y="546"/>
                  </a:moveTo>
                  <a:cubicBezTo>
                    <a:pt x="731" y="546"/>
                    <a:pt x="731" y="546"/>
                    <a:pt x="731" y="545"/>
                  </a:cubicBezTo>
                  <a:cubicBezTo>
                    <a:pt x="731" y="545"/>
                    <a:pt x="731" y="545"/>
                    <a:pt x="732" y="545"/>
                  </a:cubicBezTo>
                  <a:cubicBezTo>
                    <a:pt x="732" y="545"/>
                    <a:pt x="732" y="544"/>
                    <a:pt x="732" y="544"/>
                  </a:cubicBezTo>
                  <a:cubicBezTo>
                    <a:pt x="732" y="544"/>
                    <a:pt x="732" y="544"/>
                    <a:pt x="731" y="544"/>
                  </a:cubicBezTo>
                  <a:cubicBezTo>
                    <a:pt x="731" y="544"/>
                    <a:pt x="731" y="544"/>
                    <a:pt x="731" y="544"/>
                  </a:cubicBezTo>
                  <a:cubicBezTo>
                    <a:pt x="731" y="544"/>
                    <a:pt x="730" y="544"/>
                    <a:pt x="729" y="544"/>
                  </a:cubicBezTo>
                  <a:cubicBezTo>
                    <a:pt x="729" y="545"/>
                    <a:pt x="729" y="545"/>
                    <a:pt x="729" y="546"/>
                  </a:cubicBezTo>
                  <a:cubicBezTo>
                    <a:pt x="729" y="546"/>
                    <a:pt x="729" y="547"/>
                    <a:pt x="729" y="547"/>
                  </a:cubicBezTo>
                  <a:cubicBezTo>
                    <a:pt x="730" y="547"/>
                    <a:pt x="731" y="547"/>
                    <a:pt x="731" y="546"/>
                  </a:cubicBezTo>
                  <a:close/>
                  <a:moveTo>
                    <a:pt x="735" y="542"/>
                  </a:moveTo>
                  <a:cubicBezTo>
                    <a:pt x="736" y="542"/>
                    <a:pt x="736" y="541"/>
                    <a:pt x="735" y="541"/>
                  </a:cubicBezTo>
                  <a:cubicBezTo>
                    <a:pt x="735" y="541"/>
                    <a:pt x="735" y="541"/>
                    <a:pt x="735" y="541"/>
                  </a:cubicBezTo>
                  <a:cubicBezTo>
                    <a:pt x="734" y="541"/>
                    <a:pt x="734" y="542"/>
                    <a:pt x="735" y="542"/>
                  </a:cubicBezTo>
                  <a:cubicBezTo>
                    <a:pt x="735" y="542"/>
                    <a:pt x="735" y="542"/>
                    <a:pt x="735" y="542"/>
                  </a:cubicBezTo>
                  <a:close/>
                  <a:moveTo>
                    <a:pt x="674" y="521"/>
                  </a:moveTo>
                  <a:cubicBezTo>
                    <a:pt x="674" y="522"/>
                    <a:pt x="674" y="523"/>
                    <a:pt x="675" y="523"/>
                  </a:cubicBezTo>
                  <a:cubicBezTo>
                    <a:pt x="675" y="523"/>
                    <a:pt x="675" y="523"/>
                    <a:pt x="675" y="523"/>
                  </a:cubicBezTo>
                  <a:cubicBezTo>
                    <a:pt x="676" y="522"/>
                    <a:pt x="675" y="522"/>
                    <a:pt x="675" y="521"/>
                  </a:cubicBezTo>
                  <a:cubicBezTo>
                    <a:pt x="675" y="521"/>
                    <a:pt x="675" y="521"/>
                    <a:pt x="675" y="521"/>
                  </a:cubicBezTo>
                  <a:cubicBezTo>
                    <a:pt x="675" y="520"/>
                    <a:pt x="674" y="520"/>
                    <a:pt x="674" y="521"/>
                  </a:cubicBezTo>
                  <a:close/>
                  <a:moveTo>
                    <a:pt x="969" y="315"/>
                  </a:moveTo>
                  <a:cubicBezTo>
                    <a:pt x="969" y="315"/>
                    <a:pt x="969" y="315"/>
                    <a:pt x="969" y="315"/>
                  </a:cubicBezTo>
                  <a:cubicBezTo>
                    <a:pt x="968" y="316"/>
                    <a:pt x="968" y="317"/>
                    <a:pt x="968" y="317"/>
                  </a:cubicBezTo>
                  <a:cubicBezTo>
                    <a:pt x="967" y="318"/>
                    <a:pt x="966" y="318"/>
                    <a:pt x="965" y="317"/>
                  </a:cubicBezTo>
                  <a:cubicBezTo>
                    <a:pt x="965" y="317"/>
                    <a:pt x="965" y="316"/>
                    <a:pt x="965" y="315"/>
                  </a:cubicBezTo>
                  <a:cubicBezTo>
                    <a:pt x="966" y="315"/>
                    <a:pt x="967" y="314"/>
                    <a:pt x="968" y="314"/>
                  </a:cubicBezTo>
                  <a:cubicBezTo>
                    <a:pt x="969" y="313"/>
                    <a:pt x="969" y="314"/>
                    <a:pt x="969" y="315"/>
                  </a:cubicBezTo>
                  <a:close/>
                  <a:moveTo>
                    <a:pt x="967" y="317"/>
                  </a:moveTo>
                  <a:cubicBezTo>
                    <a:pt x="967" y="317"/>
                    <a:pt x="967" y="317"/>
                    <a:pt x="967" y="317"/>
                  </a:cubicBezTo>
                  <a:cubicBezTo>
                    <a:pt x="967" y="317"/>
                    <a:pt x="967" y="317"/>
                    <a:pt x="967" y="317"/>
                  </a:cubicBezTo>
                  <a:close/>
                  <a:moveTo>
                    <a:pt x="967" y="316"/>
                  </a:moveTo>
                  <a:cubicBezTo>
                    <a:pt x="967" y="316"/>
                    <a:pt x="967" y="316"/>
                    <a:pt x="967" y="316"/>
                  </a:cubicBezTo>
                  <a:cubicBezTo>
                    <a:pt x="967" y="316"/>
                    <a:pt x="967" y="316"/>
                    <a:pt x="967" y="316"/>
                  </a:cubicBezTo>
                  <a:cubicBezTo>
                    <a:pt x="966" y="316"/>
                    <a:pt x="966" y="316"/>
                    <a:pt x="966" y="316"/>
                  </a:cubicBezTo>
                  <a:cubicBezTo>
                    <a:pt x="966" y="316"/>
                    <a:pt x="967" y="316"/>
                    <a:pt x="967" y="316"/>
                  </a:cubicBezTo>
                  <a:cubicBezTo>
                    <a:pt x="967" y="316"/>
                    <a:pt x="967" y="316"/>
                    <a:pt x="967" y="316"/>
                  </a:cubicBezTo>
                  <a:cubicBezTo>
                    <a:pt x="967" y="316"/>
                    <a:pt x="967" y="316"/>
                    <a:pt x="967" y="316"/>
                  </a:cubicBezTo>
                  <a:close/>
                  <a:moveTo>
                    <a:pt x="1081" y="177"/>
                  </a:moveTo>
                  <a:cubicBezTo>
                    <a:pt x="1080" y="176"/>
                    <a:pt x="1080" y="176"/>
                    <a:pt x="1079" y="176"/>
                  </a:cubicBezTo>
                  <a:cubicBezTo>
                    <a:pt x="1079" y="175"/>
                    <a:pt x="1079" y="174"/>
                    <a:pt x="1080" y="174"/>
                  </a:cubicBezTo>
                  <a:cubicBezTo>
                    <a:pt x="1080" y="173"/>
                    <a:pt x="1080" y="172"/>
                    <a:pt x="1079" y="172"/>
                  </a:cubicBezTo>
                  <a:cubicBezTo>
                    <a:pt x="1079" y="171"/>
                    <a:pt x="1078" y="171"/>
                    <a:pt x="1078" y="171"/>
                  </a:cubicBezTo>
                  <a:cubicBezTo>
                    <a:pt x="1078" y="170"/>
                    <a:pt x="1078" y="170"/>
                    <a:pt x="1078" y="169"/>
                  </a:cubicBezTo>
                  <a:cubicBezTo>
                    <a:pt x="1078" y="169"/>
                    <a:pt x="1077" y="168"/>
                    <a:pt x="1077" y="168"/>
                  </a:cubicBezTo>
                  <a:cubicBezTo>
                    <a:pt x="1077" y="168"/>
                    <a:pt x="1076" y="168"/>
                    <a:pt x="1076" y="167"/>
                  </a:cubicBezTo>
                  <a:cubicBezTo>
                    <a:pt x="1076" y="167"/>
                    <a:pt x="1076" y="167"/>
                    <a:pt x="1076" y="166"/>
                  </a:cubicBezTo>
                  <a:cubicBezTo>
                    <a:pt x="1076" y="165"/>
                    <a:pt x="1075" y="164"/>
                    <a:pt x="1075" y="163"/>
                  </a:cubicBezTo>
                  <a:cubicBezTo>
                    <a:pt x="1075" y="162"/>
                    <a:pt x="1076" y="161"/>
                    <a:pt x="1076" y="160"/>
                  </a:cubicBezTo>
                  <a:cubicBezTo>
                    <a:pt x="1076" y="159"/>
                    <a:pt x="1074" y="160"/>
                    <a:pt x="1074" y="160"/>
                  </a:cubicBezTo>
                  <a:cubicBezTo>
                    <a:pt x="1073" y="160"/>
                    <a:pt x="1073" y="159"/>
                    <a:pt x="1072" y="159"/>
                  </a:cubicBezTo>
                  <a:cubicBezTo>
                    <a:pt x="1072" y="159"/>
                    <a:pt x="1072" y="159"/>
                    <a:pt x="1072" y="159"/>
                  </a:cubicBezTo>
                  <a:cubicBezTo>
                    <a:pt x="1072" y="159"/>
                    <a:pt x="1072" y="160"/>
                    <a:pt x="1071" y="160"/>
                  </a:cubicBezTo>
                  <a:cubicBezTo>
                    <a:pt x="1071" y="161"/>
                    <a:pt x="1071" y="161"/>
                    <a:pt x="1070" y="161"/>
                  </a:cubicBezTo>
                  <a:cubicBezTo>
                    <a:pt x="1070" y="161"/>
                    <a:pt x="1071" y="162"/>
                    <a:pt x="1071" y="162"/>
                  </a:cubicBezTo>
                  <a:cubicBezTo>
                    <a:pt x="1071" y="162"/>
                    <a:pt x="1071" y="163"/>
                    <a:pt x="1071" y="163"/>
                  </a:cubicBezTo>
                  <a:cubicBezTo>
                    <a:pt x="1072" y="163"/>
                    <a:pt x="1073" y="162"/>
                    <a:pt x="1074" y="162"/>
                  </a:cubicBezTo>
                  <a:cubicBezTo>
                    <a:pt x="1074" y="162"/>
                    <a:pt x="1074" y="163"/>
                    <a:pt x="1074" y="163"/>
                  </a:cubicBezTo>
                  <a:cubicBezTo>
                    <a:pt x="1073" y="164"/>
                    <a:pt x="1073" y="165"/>
                    <a:pt x="1072" y="165"/>
                  </a:cubicBezTo>
                  <a:cubicBezTo>
                    <a:pt x="1071" y="166"/>
                    <a:pt x="1071" y="165"/>
                    <a:pt x="1070" y="165"/>
                  </a:cubicBezTo>
                  <a:cubicBezTo>
                    <a:pt x="1070" y="165"/>
                    <a:pt x="1070" y="165"/>
                    <a:pt x="1070" y="165"/>
                  </a:cubicBezTo>
                  <a:cubicBezTo>
                    <a:pt x="1070" y="165"/>
                    <a:pt x="1070" y="165"/>
                    <a:pt x="1070" y="166"/>
                  </a:cubicBezTo>
                  <a:cubicBezTo>
                    <a:pt x="1070" y="166"/>
                    <a:pt x="1070" y="166"/>
                    <a:pt x="1070" y="167"/>
                  </a:cubicBezTo>
                  <a:cubicBezTo>
                    <a:pt x="1070" y="167"/>
                    <a:pt x="1070" y="167"/>
                    <a:pt x="1069" y="167"/>
                  </a:cubicBezTo>
                  <a:cubicBezTo>
                    <a:pt x="1069" y="167"/>
                    <a:pt x="1069" y="167"/>
                    <a:pt x="1069" y="167"/>
                  </a:cubicBezTo>
                  <a:cubicBezTo>
                    <a:pt x="1069" y="166"/>
                    <a:pt x="1069" y="166"/>
                    <a:pt x="1069" y="165"/>
                  </a:cubicBezTo>
                  <a:cubicBezTo>
                    <a:pt x="1069" y="164"/>
                    <a:pt x="1068" y="163"/>
                    <a:pt x="1067" y="163"/>
                  </a:cubicBezTo>
                  <a:cubicBezTo>
                    <a:pt x="1067" y="162"/>
                    <a:pt x="1066" y="163"/>
                    <a:pt x="1066" y="164"/>
                  </a:cubicBezTo>
                  <a:cubicBezTo>
                    <a:pt x="1065" y="164"/>
                    <a:pt x="1065" y="165"/>
                    <a:pt x="1065" y="165"/>
                  </a:cubicBezTo>
                  <a:cubicBezTo>
                    <a:pt x="1065" y="166"/>
                    <a:pt x="1065" y="167"/>
                    <a:pt x="1065" y="168"/>
                  </a:cubicBezTo>
                  <a:cubicBezTo>
                    <a:pt x="1065" y="169"/>
                    <a:pt x="1063" y="169"/>
                    <a:pt x="1062" y="170"/>
                  </a:cubicBezTo>
                  <a:cubicBezTo>
                    <a:pt x="1062" y="171"/>
                    <a:pt x="1062" y="172"/>
                    <a:pt x="1062" y="172"/>
                  </a:cubicBezTo>
                  <a:cubicBezTo>
                    <a:pt x="1062" y="172"/>
                    <a:pt x="1062" y="173"/>
                    <a:pt x="1062" y="173"/>
                  </a:cubicBezTo>
                  <a:cubicBezTo>
                    <a:pt x="1063" y="174"/>
                    <a:pt x="1063" y="174"/>
                    <a:pt x="1063" y="174"/>
                  </a:cubicBezTo>
                  <a:cubicBezTo>
                    <a:pt x="1064" y="175"/>
                    <a:pt x="1064" y="175"/>
                    <a:pt x="1064" y="175"/>
                  </a:cubicBezTo>
                  <a:cubicBezTo>
                    <a:pt x="1065" y="176"/>
                    <a:pt x="1064" y="177"/>
                    <a:pt x="1063" y="177"/>
                  </a:cubicBezTo>
                  <a:cubicBezTo>
                    <a:pt x="1062" y="178"/>
                    <a:pt x="1061" y="178"/>
                    <a:pt x="1060" y="178"/>
                  </a:cubicBezTo>
                  <a:cubicBezTo>
                    <a:pt x="1060" y="178"/>
                    <a:pt x="1060" y="179"/>
                    <a:pt x="1060" y="179"/>
                  </a:cubicBezTo>
                  <a:cubicBezTo>
                    <a:pt x="1060" y="179"/>
                    <a:pt x="1061" y="180"/>
                    <a:pt x="1062" y="180"/>
                  </a:cubicBezTo>
                  <a:cubicBezTo>
                    <a:pt x="1063" y="180"/>
                    <a:pt x="1063" y="179"/>
                    <a:pt x="1064" y="180"/>
                  </a:cubicBezTo>
                  <a:cubicBezTo>
                    <a:pt x="1065" y="181"/>
                    <a:pt x="1065" y="181"/>
                    <a:pt x="1065" y="182"/>
                  </a:cubicBezTo>
                  <a:cubicBezTo>
                    <a:pt x="1065" y="184"/>
                    <a:pt x="1065" y="186"/>
                    <a:pt x="1063" y="188"/>
                  </a:cubicBezTo>
                  <a:cubicBezTo>
                    <a:pt x="1062" y="189"/>
                    <a:pt x="1062" y="191"/>
                    <a:pt x="1062" y="192"/>
                  </a:cubicBezTo>
                  <a:cubicBezTo>
                    <a:pt x="1062" y="193"/>
                    <a:pt x="1062" y="193"/>
                    <a:pt x="1062" y="194"/>
                  </a:cubicBezTo>
                  <a:cubicBezTo>
                    <a:pt x="1062" y="194"/>
                    <a:pt x="1062" y="194"/>
                    <a:pt x="1062" y="194"/>
                  </a:cubicBezTo>
                  <a:cubicBezTo>
                    <a:pt x="1061" y="195"/>
                    <a:pt x="1061" y="196"/>
                    <a:pt x="1061" y="196"/>
                  </a:cubicBezTo>
                  <a:cubicBezTo>
                    <a:pt x="1060" y="197"/>
                    <a:pt x="1060" y="198"/>
                    <a:pt x="1059" y="199"/>
                  </a:cubicBezTo>
                  <a:cubicBezTo>
                    <a:pt x="1059" y="200"/>
                    <a:pt x="1059" y="201"/>
                    <a:pt x="1059" y="201"/>
                  </a:cubicBezTo>
                  <a:cubicBezTo>
                    <a:pt x="1059" y="202"/>
                    <a:pt x="1059" y="203"/>
                    <a:pt x="1058" y="204"/>
                  </a:cubicBezTo>
                  <a:cubicBezTo>
                    <a:pt x="1057" y="204"/>
                    <a:pt x="1056" y="204"/>
                    <a:pt x="1056" y="204"/>
                  </a:cubicBezTo>
                  <a:cubicBezTo>
                    <a:pt x="1055" y="205"/>
                    <a:pt x="1055" y="206"/>
                    <a:pt x="1055" y="206"/>
                  </a:cubicBezTo>
                  <a:cubicBezTo>
                    <a:pt x="1054" y="207"/>
                    <a:pt x="1053" y="208"/>
                    <a:pt x="1052" y="208"/>
                  </a:cubicBezTo>
                  <a:cubicBezTo>
                    <a:pt x="1052" y="208"/>
                    <a:pt x="1051" y="208"/>
                    <a:pt x="1051" y="208"/>
                  </a:cubicBezTo>
                  <a:cubicBezTo>
                    <a:pt x="1052" y="209"/>
                    <a:pt x="1052" y="209"/>
                    <a:pt x="1052" y="210"/>
                  </a:cubicBezTo>
                  <a:cubicBezTo>
                    <a:pt x="1052" y="211"/>
                    <a:pt x="1051" y="211"/>
                    <a:pt x="1051" y="212"/>
                  </a:cubicBezTo>
                  <a:cubicBezTo>
                    <a:pt x="1051" y="212"/>
                    <a:pt x="1051" y="213"/>
                    <a:pt x="1050" y="213"/>
                  </a:cubicBezTo>
                  <a:cubicBezTo>
                    <a:pt x="1050" y="214"/>
                    <a:pt x="1049" y="214"/>
                    <a:pt x="1049" y="215"/>
                  </a:cubicBezTo>
                  <a:cubicBezTo>
                    <a:pt x="1048" y="216"/>
                    <a:pt x="1046" y="216"/>
                    <a:pt x="1045" y="217"/>
                  </a:cubicBezTo>
                  <a:cubicBezTo>
                    <a:pt x="1045" y="217"/>
                    <a:pt x="1045" y="217"/>
                    <a:pt x="1045" y="217"/>
                  </a:cubicBezTo>
                  <a:cubicBezTo>
                    <a:pt x="1044" y="218"/>
                    <a:pt x="1043" y="218"/>
                    <a:pt x="1042" y="218"/>
                  </a:cubicBezTo>
                  <a:cubicBezTo>
                    <a:pt x="1041" y="218"/>
                    <a:pt x="1039" y="220"/>
                    <a:pt x="1038" y="219"/>
                  </a:cubicBezTo>
                  <a:cubicBezTo>
                    <a:pt x="1038" y="218"/>
                    <a:pt x="1036" y="217"/>
                    <a:pt x="1037" y="215"/>
                  </a:cubicBezTo>
                  <a:cubicBezTo>
                    <a:pt x="1037" y="214"/>
                    <a:pt x="1040" y="211"/>
                    <a:pt x="1037" y="211"/>
                  </a:cubicBezTo>
                  <a:cubicBezTo>
                    <a:pt x="1037" y="212"/>
                    <a:pt x="1036" y="212"/>
                    <a:pt x="1035" y="213"/>
                  </a:cubicBezTo>
                  <a:cubicBezTo>
                    <a:pt x="1034" y="214"/>
                    <a:pt x="1034" y="214"/>
                    <a:pt x="1034" y="215"/>
                  </a:cubicBezTo>
                  <a:cubicBezTo>
                    <a:pt x="1034" y="216"/>
                    <a:pt x="1034" y="216"/>
                    <a:pt x="1034" y="216"/>
                  </a:cubicBezTo>
                  <a:cubicBezTo>
                    <a:pt x="1034" y="216"/>
                    <a:pt x="1034" y="216"/>
                    <a:pt x="1034" y="217"/>
                  </a:cubicBezTo>
                  <a:cubicBezTo>
                    <a:pt x="1034" y="217"/>
                    <a:pt x="1034" y="218"/>
                    <a:pt x="1034" y="218"/>
                  </a:cubicBezTo>
                  <a:cubicBezTo>
                    <a:pt x="1034" y="219"/>
                    <a:pt x="1034" y="220"/>
                    <a:pt x="1034" y="220"/>
                  </a:cubicBezTo>
                  <a:cubicBezTo>
                    <a:pt x="1034" y="221"/>
                    <a:pt x="1033" y="222"/>
                    <a:pt x="1032" y="223"/>
                  </a:cubicBezTo>
                  <a:cubicBezTo>
                    <a:pt x="1031" y="223"/>
                    <a:pt x="1030" y="224"/>
                    <a:pt x="1030" y="225"/>
                  </a:cubicBezTo>
                  <a:cubicBezTo>
                    <a:pt x="1029" y="226"/>
                    <a:pt x="1028" y="227"/>
                    <a:pt x="1028" y="228"/>
                  </a:cubicBezTo>
                  <a:cubicBezTo>
                    <a:pt x="1028" y="229"/>
                    <a:pt x="1028" y="229"/>
                    <a:pt x="1028" y="230"/>
                  </a:cubicBezTo>
                  <a:cubicBezTo>
                    <a:pt x="1028" y="230"/>
                    <a:pt x="1028" y="231"/>
                    <a:pt x="1028" y="232"/>
                  </a:cubicBezTo>
                  <a:cubicBezTo>
                    <a:pt x="1028" y="233"/>
                    <a:pt x="1027" y="233"/>
                    <a:pt x="1027" y="234"/>
                  </a:cubicBezTo>
                  <a:cubicBezTo>
                    <a:pt x="1026" y="234"/>
                    <a:pt x="1026" y="235"/>
                    <a:pt x="1026" y="235"/>
                  </a:cubicBezTo>
                  <a:cubicBezTo>
                    <a:pt x="1025" y="235"/>
                    <a:pt x="1025" y="235"/>
                    <a:pt x="1025" y="235"/>
                  </a:cubicBezTo>
                  <a:cubicBezTo>
                    <a:pt x="1025" y="235"/>
                    <a:pt x="1024" y="234"/>
                    <a:pt x="1024" y="234"/>
                  </a:cubicBezTo>
                  <a:cubicBezTo>
                    <a:pt x="1023" y="235"/>
                    <a:pt x="1022" y="235"/>
                    <a:pt x="1022" y="234"/>
                  </a:cubicBezTo>
                  <a:cubicBezTo>
                    <a:pt x="1022" y="234"/>
                    <a:pt x="1022" y="233"/>
                    <a:pt x="1021" y="233"/>
                  </a:cubicBezTo>
                  <a:cubicBezTo>
                    <a:pt x="1021" y="232"/>
                    <a:pt x="1020" y="232"/>
                    <a:pt x="1020" y="233"/>
                  </a:cubicBezTo>
                  <a:cubicBezTo>
                    <a:pt x="1019" y="233"/>
                    <a:pt x="1018" y="233"/>
                    <a:pt x="1017" y="233"/>
                  </a:cubicBezTo>
                  <a:cubicBezTo>
                    <a:pt x="1017" y="233"/>
                    <a:pt x="1016" y="234"/>
                    <a:pt x="1015" y="234"/>
                  </a:cubicBezTo>
                  <a:cubicBezTo>
                    <a:pt x="1014" y="234"/>
                    <a:pt x="1013" y="234"/>
                    <a:pt x="1012" y="234"/>
                  </a:cubicBezTo>
                  <a:cubicBezTo>
                    <a:pt x="1011" y="234"/>
                    <a:pt x="1010" y="235"/>
                    <a:pt x="1009" y="235"/>
                  </a:cubicBezTo>
                  <a:cubicBezTo>
                    <a:pt x="1007" y="236"/>
                    <a:pt x="1006" y="236"/>
                    <a:pt x="1004" y="235"/>
                  </a:cubicBezTo>
                  <a:cubicBezTo>
                    <a:pt x="1003" y="235"/>
                    <a:pt x="1001" y="236"/>
                    <a:pt x="1000" y="236"/>
                  </a:cubicBezTo>
                  <a:cubicBezTo>
                    <a:pt x="999" y="237"/>
                    <a:pt x="999" y="238"/>
                    <a:pt x="998" y="238"/>
                  </a:cubicBezTo>
                  <a:cubicBezTo>
                    <a:pt x="998" y="239"/>
                    <a:pt x="997" y="240"/>
                    <a:pt x="997" y="240"/>
                  </a:cubicBezTo>
                  <a:cubicBezTo>
                    <a:pt x="996" y="241"/>
                    <a:pt x="995" y="241"/>
                    <a:pt x="995" y="242"/>
                  </a:cubicBezTo>
                  <a:cubicBezTo>
                    <a:pt x="993" y="243"/>
                    <a:pt x="992" y="244"/>
                    <a:pt x="991" y="244"/>
                  </a:cubicBezTo>
                  <a:cubicBezTo>
                    <a:pt x="990" y="245"/>
                    <a:pt x="989" y="245"/>
                    <a:pt x="988" y="246"/>
                  </a:cubicBezTo>
                  <a:cubicBezTo>
                    <a:pt x="987" y="248"/>
                    <a:pt x="986" y="249"/>
                    <a:pt x="984" y="249"/>
                  </a:cubicBezTo>
                  <a:cubicBezTo>
                    <a:pt x="984" y="249"/>
                    <a:pt x="983" y="250"/>
                    <a:pt x="983" y="250"/>
                  </a:cubicBezTo>
                  <a:cubicBezTo>
                    <a:pt x="982" y="251"/>
                    <a:pt x="982" y="252"/>
                    <a:pt x="983" y="253"/>
                  </a:cubicBezTo>
                  <a:cubicBezTo>
                    <a:pt x="983" y="253"/>
                    <a:pt x="983" y="253"/>
                    <a:pt x="983" y="253"/>
                  </a:cubicBezTo>
                  <a:cubicBezTo>
                    <a:pt x="984" y="253"/>
                    <a:pt x="984" y="253"/>
                    <a:pt x="984" y="254"/>
                  </a:cubicBezTo>
                  <a:cubicBezTo>
                    <a:pt x="984" y="254"/>
                    <a:pt x="984" y="254"/>
                    <a:pt x="984" y="254"/>
                  </a:cubicBezTo>
                  <a:cubicBezTo>
                    <a:pt x="983" y="254"/>
                    <a:pt x="983" y="255"/>
                    <a:pt x="983" y="255"/>
                  </a:cubicBezTo>
                  <a:cubicBezTo>
                    <a:pt x="982" y="255"/>
                    <a:pt x="982" y="255"/>
                    <a:pt x="982" y="255"/>
                  </a:cubicBezTo>
                  <a:cubicBezTo>
                    <a:pt x="981" y="255"/>
                    <a:pt x="981" y="255"/>
                    <a:pt x="980" y="255"/>
                  </a:cubicBezTo>
                  <a:cubicBezTo>
                    <a:pt x="980" y="255"/>
                    <a:pt x="980" y="255"/>
                    <a:pt x="980" y="256"/>
                  </a:cubicBezTo>
                  <a:cubicBezTo>
                    <a:pt x="979" y="256"/>
                    <a:pt x="978" y="257"/>
                    <a:pt x="978" y="257"/>
                  </a:cubicBezTo>
                  <a:cubicBezTo>
                    <a:pt x="977" y="258"/>
                    <a:pt x="976" y="258"/>
                    <a:pt x="975" y="259"/>
                  </a:cubicBezTo>
                  <a:cubicBezTo>
                    <a:pt x="975" y="259"/>
                    <a:pt x="975" y="260"/>
                    <a:pt x="975" y="260"/>
                  </a:cubicBezTo>
                  <a:cubicBezTo>
                    <a:pt x="974" y="261"/>
                    <a:pt x="973" y="261"/>
                    <a:pt x="972" y="261"/>
                  </a:cubicBezTo>
                  <a:cubicBezTo>
                    <a:pt x="972" y="261"/>
                    <a:pt x="972" y="261"/>
                    <a:pt x="972" y="261"/>
                  </a:cubicBezTo>
                  <a:cubicBezTo>
                    <a:pt x="972" y="262"/>
                    <a:pt x="972" y="262"/>
                    <a:pt x="972" y="262"/>
                  </a:cubicBezTo>
                  <a:cubicBezTo>
                    <a:pt x="973" y="263"/>
                    <a:pt x="972" y="263"/>
                    <a:pt x="972" y="263"/>
                  </a:cubicBezTo>
                  <a:cubicBezTo>
                    <a:pt x="972" y="263"/>
                    <a:pt x="972" y="264"/>
                    <a:pt x="972" y="264"/>
                  </a:cubicBezTo>
                  <a:cubicBezTo>
                    <a:pt x="973" y="264"/>
                    <a:pt x="973" y="264"/>
                    <a:pt x="973" y="265"/>
                  </a:cubicBezTo>
                  <a:cubicBezTo>
                    <a:pt x="973" y="265"/>
                    <a:pt x="972" y="266"/>
                    <a:pt x="972" y="265"/>
                  </a:cubicBezTo>
                  <a:cubicBezTo>
                    <a:pt x="972" y="265"/>
                    <a:pt x="972" y="265"/>
                    <a:pt x="971" y="264"/>
                  </a:cubicBezTo>
                  <a:cubicBezTo>
                    <a:pt x="971" y="264"/>
                    <a:pt x="970" y="265"/>
                    <a:pt x="970" y="265"/>
                  </a:cubicBezTo>
                  <a:cubicBezTo>
                    <a:pt x="970" y="266"/>
                    <a:pt x="970" y="266"/>
                    <a:pt x="971" y="266"/>
                  </a:cubicBezTo>
                  <a:cubicBezTo>
                    <a:pt x="972" y="267"/>
                    <a:pt x="971" y="268"/>
                    <a:pt x="971" y="269"/>
                  </a:cubicBezTo>
                  <a:cubicBezTo>
                    <a:pt x="971" y="269"/>
                    <a:pt x="971" y="269"/>
                    <a:pt x="971" y="269"/>
                  </a:cubicBezTo>
                  <a:cubicBezTo>
                    <a:pt x="971" y="268"/>
                    <a:pt x="974" y="267"/>
                    <a:pt x="974" y="268"/>
                  </a:cubicBezTo>
                  <a:cubicBezTo>
                    <a:pt x="974" y="268"/>
                    <a:pt x="974" y="268"/>
                    <a:pt x="974" y="268"/>
                  </a:cubicBezTo>
                  <a:cubicBezTo>
                    <a:pt x="975" y="268"/>
                    <a:pt x="975" y="268"/>
                    <a:pt x="976" y="268"/>
                  </a:cubicBezTo>
                  <a:cubicBezTo>
                    <a:pt x="976" y="267"/>
                    <a:pt x="977" y="267"/>
                    <a:pt x="976" y="266"/>
                  </a:cubicBezTo>
                  <a:cubicBezTo>
                    <a:pt x="976" y="266"/>
                    <a:pt x="975" y="266"/>
                    <a:pt x="974" y="266"/>
                  </a:cubicBezTo>
                  <a:cubicBezTo>
                    <a:pt x="974" y="265"/>
                    <a:pt x="975" y="265"/>
                    <a:pt x="975" y="264"/>
                  </a:cubicBezTo>
                  <a:cubicBezTo>
                    <a:pt x="975" y="264"/>
                    <a:pt x="975" y="264"/>
                    <a:pt x="975" y="263"/>
                  </a:cubicBezTo>
                  <a:cubicBezTo>
                    <a:pt x="975" y="263"/>
                    <a:pt x="976" y="263"/>
                    <a:pt x="976" y="263"/>
                  </a:cubicBezTo>
                  <a:cubicBezTo>
                    <a:pt x="977" y="263"/>
                    <a:pt x="977" y="263"/>
                    <a:pt x="977" y="264"/>
                  </a:cubicBezTo>
                  <a:cubicBezTo>
                    <a:pt x="977" y="265"/>
                    <a:pt x="978" y="265"/>
                    <a:pt x="978" y="266"/>
                  </a:cubicBezTo>
                  <a:cubicBezTo>
                    <a:pt x="978" y="266"/>
                    <a:pt x="978" y="267"/>
                    <a:pt x="978" y="267"/>
                  </a:cubicBezTo>
                  <a:cubicBezTo>
                    <a:pt x="978" y="268"/>
                    <a:pt x="980" y="268"/>
                    <a:pt x="979" y="269"/>
                  </a:cubicBezTo>
                  <a:cubicBezTo>
                    <a:pt x="978" y="270"/>
                    <a:pt x="978" y="270"/>
                    <a:pt x="978" y="271"/>
                  </a:cubicBezTo>
                  <a:cubicBezTo>
                    <a:pt x="978" y="272"/>
                    <a:pt x="976" y="273"/>
                    <a:pt x="975" y="273"/>
                  </a:cubicBezTo>
                  <a:cubicBezTo>
                    <a:pt x="975" y="274"/>
                    <a:pt x="975" y="274"/>
                    <a:pt x="974" y="274"/>
                  </a:cubicBezTo>
                  <a:cubicBezTo>
                    <a:pt x="974" y="274"/>
                    <a:pt x="974" y="274"/>
                    <a:pt x="974" y="274"/>
                  </a:cubicBezTo>
                  <a:cubicBezTo>
                    <a:pt x="974" y="275"/>
                    <a:pt x="974" y="275"/>
                    <a:pt x="974" y="276"/>
                  </a:cubicBezTo>
                  <a:cubicBezTo>
                    <a:pt x="975" y="276"/>
                    <a:pt x="974" y="277"/>
                    <a:pt x="974" y="278"/>
                  </a:cubicBezTo>
                  <a:cubicBezTo>
                    <a:pt x="974" y="279"/>
                    <a:pt x="975" y="280"/>
                    <a:pt x="975" y="281"/>
                  </a:cubicBezTo>
                  <a:cubicBezTo>
                    <a:pt x="976" y="281"/>
                    <a:pt x="976" y="283"/>
                    <a:pt x="975" y="283"/>
                  </a:cubicBezTo>
                  <a:cubicBezTo>
                    <a:pt x="975" y="284"/>
                    <a:pt x="975" y="284"/>
                    <a:pt x="975" y="284"/>
                  </a:cubicBezTo>
                  <a:cubicBezTo>
                    <a:pt x="975" y="284"/>
                    <a:pt x="975" y="285"/>
                    <a:pt x="975" y="285"/>
                  </a:cubicBezTo>
                  <a:cubicBezTo>
                    <a:pt x="976" y="285"/>
                    <a:pt x="976" y="285"/>
                    <a:pt x="976" y="285"/>
                  </a:cubicBezTo>
                  <a:cubicBezTo>
                    <a:pt x="976" y="286"/>
                    <a:pt x="977" y="286"/>
                    <a:pt x="977" y="286"/>
                  </a:cubicBezTo>
                  <a:cubicBezTo>
                    <a:pt x="978" y="286"/>
                    <a:pt x="979" y="286"/>
                    <a:pt x="979" y="285"/>
                  </a:cubicBezTo>
                  <a:cubicBezTo>
                    <a:pt x="979" y="285"/>
                    <a:pt x="979" y="285"/>
                    <a:pt x="979" y="284"/>
                  </a:cubicBezTo>
                  <a:cubicBezTo>
                    <a:pt x="979" y="284"/>
                    <a:pt x="978" y="284"/>
                    <a:pt x="978" y="283"/>
                  </a:cubicBezTo>
                  <a:cubicBezTo>
                    <a:pt x="978" y="283"/>
                    <a:pt x="978" y="282"/>
                    <a:pt x="978" y="281"/>
                  </a:cubicBezTo>
                  <a:cubicBezTo>
                    <a:pt x="978" y="281"/>
                    <a:pt x="978" y="281"/>
                    <a:pt x="978" y="280"/>
                  </a:cubicBezTo>
                  <a:cubicBezTo>
                    <a:pt x="978" y="280"/>
                    <a:pt x="980" y="279"/>
                    <a:pt x="980" y="280"/>
                  </a:cubicBezTo>
                  <a:cubicBezTo>
                    <a:pt x="980" y="280"/>
                    <a:pt x="980" y="280"/>
                    <a:pt x="980" y="280"/>
                  </a:cubicBezTo>
                  <a:cubicBezTo>
                    <a:pt x="981" y="280"/>
                    <a:pt x="980" y="281"/>
                    <a:pt x="980" y="282"/>
                  </a:cubicBezTo>
                  <a:cubicBezTo>
                    <a:pt x="979" y="282"/>
                    <a:pt x="980" y="283"/>
                    <a:pt x="980" y="283"/>
                  </a:cubicBezTo>
                  <a:cubicBezTo>
                    <a:pt x="981" y="283"/>
                    <a:pt x="981" y="284"/>
                    <a:pt x="981" y="285"/>
                  </a:cubicBezTo>
                  <a:cubicBezTo>
                    <a:pt x="981" y="285"/>
                    <a:pt x="980" y="286"/>
                    <a:pt x="980" y="286"/>
                  </a:cubicBezTo>
                  <a:cubicBezTo>
                    <a:pt x="979" y="287"/>
                    <a:pt x="980" y="287"/>
                    <a:pt x="980" y="287"/>
                  </a:cubicBezTo>
                  <a:cubicBezTo>
                    <a:pt x="982" y="287"/>
                    <a:pt x="983" y="286"/>
                    <a:pt x="984" y="285"/>
                  </a:cubicBezTo>
                  <a:cubicBezTo>
                    <a:pt x="984" y="284"/>
                    <a:pt x="983" y="284"/>
                    <a:pt x="983" y="283"/>
                  </a:cubicBezTo>
                  <a:cubicBezTo>
                    <a:pt x="983" y="283"/>
                    <a:pt x="983" y="283"/>
                    <a:pt x="983" y="283"/>
                  </a:cubicBezTo>
                  <a:cubicBezTo>
                    <a:pt x="983" y="282"/>
                    <a:pt x="983" y="282"/>
                    <a:pt x="984" y="282"/>
                  </a:cubicBezTo>
                  <a:cubicBezTo>
                    <a:pt x="985" y="282"/>
                    <a:pt x="985" y="282"/>
                    <a:pt x="986" y="283"/>
                  </a:cubicBezTo>
                  <a:cubicBezTo>
                    <a:pt x="986" y="283"/>
                    <a:pt x="986" y="283"/>
                    <a:pt x="986" y="283"/>
                  </a:cubicBezTo>
                  <a:cubicBezTo>
                    <a:pt x="987" y="282"/>
                    <a:pt x="987" y="281"/>
                    <a:pt x="987" y="281"/>
                  </a:cubicBezTo>
                  <a:cubicBezTo>
                    <a:pt x="987" y="280"/>
                    <a:pt x="987" y="280"/>
                    <a:pt x="987" y="279"/>
                  </a:cubicBezTo>
                  <a:cubicBezTo>
                    <a:pt x="987" y="278"/>
                    <a:pt x="987" y="278"/>
                    <a:pt x="987" y="277"/>
                  </a:cubicBezTo>
                  <a:cubicBezTo>
                    <a:pt x="987" y="276"/>
                    <a:pt x="988" y="276"/>
                    <a:pt x="988" y="275"/>
                  </a:cubicBezTo>
                  <a:cubicBezTo>
                    <a:pt x="988" y="274"/>
                    <a:pt x="988" y="273"/>
                    <a:pt x="988" y="273"/>
                  </a:cubicBezTo>
                  <a:cubicBezTo>
                    <a:pt x="989" y="272"/>
                    <a:pt x="989" y="272"/>
                    <a:pt x="989" y="271"/>
                  </a:cubicBezTo>
                  <a:cubicBezTo>
                    <a:pt x="989" y="270"/>
                    <a:pt x="989" y="269"/>
                    <a:pt x="990" y="269"/>
                  </a:cubicBezTo>
                  <a:cubicBezTo>
                    <a:pt x="991" y="268"/>
                    <a:pt x="991" y="268"/>
                    <a:pt x="992" y="267"/>
                  </a:cubicBezTo>
                  <a:cubicBezTo>
                    <a:pt x="992" y="266"/>
                    <a:pt x="992" y="266"/>
                    <a:pt x="992" y="266"/>
                  </a:cubicBezTo>
                  <a:cubicBezTo>
                    <a:pt x="992" y="265"/>
                    <a:pt x="992" y="265"/>
                    <a:pt x="992" y="264"/>
                  </a:cubicBezTo>
                  <a:cubicBezTo>
                    <a:pt x="992" y="264"/>
                    <a:pt x="992" y="262"/>
                    <a:pt x="991" y="262"/>
                  </a:cubicBezTo>
                  <a:cubicBezTo>
                    <a:pt x="990" y="262"/>
                    <a:pt x="988" y="263"/>
                    <a:pt x="988" y="261"/>
                  </a:cubicBezTo>
                  <a:cubicBezTo>
                    <a:pt x="988" y="261"/>
                    <a:pt x="990" y="261"/>
                    <a:pt x="990" y="260"/>
                  </a:cubicBezTo>
                  <a:cubicBezTo>
                    <a:pt x="990" y="260"/>
                    <a:pt x="990" y="260"/>
                    <a:pt x="990" y="259"/>
                  </a:cubicBezTo>
                  <a:cubicBezTo>
                    <a:pt x="991" y="259"/>
                    <a:pt x="991" y="257"/>
                    <a:pt x="990" y="257"/>
                  </a:cubicBezTo>
                  <a:cubicBezTo>
                    <a:pt x="990" y="256"/>
                    <a:pt x="989" y="257"/>
                    <a:pt x="988" y="257"/>
                  </a:cubicBezTo>
                  <a:cubicBezTo>
                    <a:pt x="988" y="257"/>
                    <a:pt x="988" y="258"/>
                    <a:pt x="988" y="258"/>
                  </a:cubicBezTo>
                  <a:cubicBezTo>
                    <a:pt x="987" y="258"/>
                    <a:pt x="986" y="258"/>
                    <a:pt x="985" y="258"/>
                  </a:cubicBezTo>
                  <a:cubicBezTo>
                    <a:pt x="985" y="258"/>
                    <a:pt x="985" y="257"/>
                    <a:pt x="985" y="257"/>
                  </a:cubicBezTo>
                  <a:cubicBezTo>
                    <a:pt x="984" y="256"/>
                    <a:pt x="983" y="256"/>
                    <a:pt x="985" y="255"/>
                  </a:cubicBezTo>
                  <a:cubicBezTo>
                    <a:pt x="986" y="254"/>
                    <a:pt x="988" y="253"/>
                    <a:pt x="990" y="253"/>
                  </a:cubicBezTo>
                  <a:cubicBezTo>
                    <a:pt x="990" y="253"/>
                    <a:pt x="991" y="254"/>
                    <a:pt x="992" y="254"/>
                  </a:cubicBezTo>
                  <a:cubicBezTo>
                    <a:pt x="992" y="254"/>
                    <a:pt x="992" y="255"/>
                    <a:pt x="993" y="255"/>
                  </a:cubicBezTo>
                  <a:cubicBezTo>
                    <a:pt x="994" y="255"/>
                    <a:pt x="994" y="255"/>
                    <a:pt x="994" y="254"/>
                  </a:cubicBezTo>
                  <a:cubicBezTo>
                    <a:pt x="995" y="254"/>
                    <a:pt x="995" y="253"/>
                    <a:pt x="994" y="253"/>
                  </a:cubicBezTo>
                  <a:cubicBezTo>
                    <a:pt x="994" y="253"/>
                    <a:pt x="995" y="252"/>
                    <a:pt x="995" y="251"/>
                  </a:cubicBezTo>
                  <a:cubicBezTo>
                    <a:pt x="995" y="250"/>
                    <a:pt x="995" y="250"/>
                    <a:pt x="996" y="249"/>
                  </a:cubicBezTo>
                  <a:cubicBezTo>
                    <a:pt x="997" y="249"/>
                    <a:pt x="997" y="250"/>
                    <a:pt x="998" y="250"/>
                  </a:cubicBezTo>
                  <a:cubicBezTo>
                    <a:pt x="999" y="250"/>
                    <a:pt x="999" y="250"/>
                    <a:pt x="1000" y="250"/>
                  </a:cubicBezTo>
                  <a:cubicBezTo>
                    <a:pt x="1000" y="250"/>
                    <a:pt x="1001" y="249"/>
                    <a:pt x="1002" y="249"/>
                  </a:cubicBezTo>
                  <a:cubicBezTo>
                    <a:pt x="1003" y="249"/>
                    <a:pt x="1004" y="249"/>
                    <a:pt x="1005" y="249"/>
                  </a:cubicBezTo>
                  <a:cubicBezTo>
                    <a:pt x="1006" y="248"/>
                    <a:pt x="1006" y="248"/>
                    <a:pt x="1007" y="248"/>
                  </a:cubicBezTo>
                  <a:cubicBezTo>
                    <a:pt x="1008" y="249"/>
                    <a:pt x="1008" y="249"/>
                    <a:pt x="1009" y="249"/>
                  </a:cubicBezTo>
                  <a:cubicBezTo>
                    <a:pt x="1010" y="249"/>
                    <a:pt x="1010" y="248"/>
                    <a:pt x="1011" y="248"/>
                  </a:cubicBezTo>
                  <a:cubicBezTo>
                    <a:pt x="1012" y="247"/>
                    <a:pt x="1012" y="247"/>
                    <a:pt x="1013" y="246"/>
                  </a:cubicBezTo>
                  <a:cubicBezTo>
                    <a:pt x="1014" y="245"/>
                    <a:pt x="1015" y="246"/>
                    <a:pt x="1016" y="245"/>
                  </a:cubicBezTo>
                  <a:cubicBezTo>
                    <a:pt x="1017" y="244"/>
                    <a:pt x="1019" y="243"/>
                    <a:pt x="1020" y="244"/>
                  </a:cubicBezTo>
                  <a:cubicBezTo>
                    <a:pt x="1020" y="244"/>
                    <a:pt x="1021" y="244"/>
                    <a:pt x="1022" y="244"/>
                  </a:cubicBezTo>
                  <a:cubicBezTo>
                    <a:pt x="1023" y="244"/>
                    <a:pt x="1023" y="244"/>
                    <a:pt x="1023" y="244"/>
                  </a:cubicBezTo>
                  <a:cubicBezTo>
                    <a:pt x="1023" y="244"/>
                    <a:pt x="1023" y="244"/>
                    <a:pt x="1024" y="244"/>
                  </a:cubicBezTo>
                  <a:cubicBezTo>
                    <a:pt x="1023" y="245"/>
                    <a:pt x="1023" y="245"/>
                    <a:pt x="1022" y="246"/>
                  </a:cubicBezTo>
                  <a:cubicBezTo>
                    <a:pt x="1022" y="246"/>
                    <a:pt x="1022" y="246"/>
                    <a:pt x="1023" y="247"/>
                  </a:cubicBezTo>
                  <a:cubicBezTo>
                    <a:pt x="1022" y="247"/>
                    <a:pt x="1022" y="247"/>
                    <a:pt x="1022" y="247"/>
                  </a:cubicBezTo>
                  <a:cubicBezTo>
                    <a:pt x="1021" y="247"/>
                    <a:pt x="1021" y="248"/>
                    <a:pt x="1021" y="249"/>
                  </a:cubicBezTo>
                  <a:cubicBezTo>
                    <a:pt x="1020" y="249"/>
                    <a:pt x="1021" y="250"/>
                    <a:pt x="1021" y="250"/>
                  </a:cubicBezTo>
                  <a:cubicBezTo>
                    <a:pt x="1021" y="251"/>
                    <a:pt x="1021" y="251"/>
                    <a:pt x="1021" y="252"/>
                  </a:cubicBezTo>
                  <a:cubicBezTo>
                    <a:pt x="1021" y="252"/>
                    <a:pt x="1021" y="252"/>
                    <a:pt x="1021" y="253"/>
                  </a:cubicBezTo>
                  <a:cubicBezTo>
                    <a:pt x="1020" y="253"/>
                    <a:pt x="1020" y="253"/>
                    <a:pt x="1020" y="253"/>
                  </a:cubicBezTo>
                  <a:cubicBezTo>
                    <a:pt x="1020" y="254"/>
                    <a:pt x="1020" y="254"/>
                    <a:pt x="1020" y="255"/>
                  </a:cubicBezTo>
                  <a:cubicBezTo>
                    <a:pt x="1020" y="255"/>
                    <a:pt x="1021" y="255"/>
                    <a:pt x="1021" y="255"/>
                  </a:cubicBezTo>
                  <a:cubicBezTo>
                    <a:pt x="1021" y="256"/>
                    <a:pt x="1021" y="256"/>
                    <a:pt x="1022" y="256"/>
                  </a:cubicBezTo>
                  <a:cubicBezTo>
                    <a:pt x="1022" y="256"/>
                    <a:pt x="1022" y="257"/>
                    <a:pt x="1023" y="257"/>
                  </a:cubicBezTo>
                  <a:cubicBezTo>
                    <a:pt x="1024" y="258"/>
                    <a:pt x="1024" y="259"/>
                    <a:pt x="1025" y="259"/>
                  </a:cubicBezTo>
                  <a:cubicBezTo>
                    <a:pt x="1026" y="259"/>
                    <a:pt x="1026" y="259"/>
                    <a:pt x="1027" y="258"/>
                  </a:cubicBezTo>
                  <a:cubicBezTo>
                    <a:pt x="1027" y="258"/>
                    <a:pt x="1027" y="257"/>
                    <a:pt x="1027" y="257"/>
                  </a:cubicBezTo>
                  <a:cubicBezTo>
                    <a:pt x="1028" y="257"/>
                    <a:pt x="1028" y="256"/>
                    <a:pt x="1029" y="256"/>
                  </a:cubicBezTo>
                  <a:cubicBezTo>
                    <a:pt x="1029" y="256"/>
                    <a:pt x="1029" y="255"/>
                    <a:pt x="1029" y="255"/>
                  </a:cubicBezTo>
                  <a:cubicBezTo>
                    <a:pt x="1029" y="255"/>
                    <a:pt x="1030" y="254"/>
                    <a:pt x="1031" y="254"/>
                  </a:cubicBezTo>
                  <a:cubicBezTo>
                    <a:pt x="1031" y="253"/>
                    <a:pt x="1031" y="252"/>
                    <a:pt x="1031" y="252"/>
                  </a:cubicBezTo>
                  <a:cubicBezTo>
                    <a:pt x="1031" y="251"/>
                    <a:pt x="1034" y="250"/>
                    <a:pt x="1034" y="250"/>
                  </a:cubicBezTo>
                  <a:cubicBezTo>
                    <a:pt x="1035" y="250"/>
                    <a:pt x="1035" y="250"/>
                    <a:pt x="1035" y="250"/>
                  </a:cubicBezTo>
                  <a:cubicBezTo>
                    <a:pt x="1036" y="250"/>
                    <a:pt x="1037" y="248"/>
                    <a:pt x="1037" y="248"/>
                  </a:cubicBezTo>
                  <a:cubicBezTo>
                    <a:pt x="1036" y="247"/>
                    <a:pt x="1037" y="246"/>
                    <a:pt x="1036" y="246"/>
                  </a:cubicBezTo>
                  <a:cubicBezTo>
                    <a:pt x="1036" y="246"/>
                    <a:pt x="1035" y="246"/>
                    <a:pt x="1035" y="246"/>
                  </a:cubicBezTo>
                  <a:cubicBezTo>
                    <a:pt x="1033" y="246"/>
                    <a:pt x="1034" y="244"/>
                    <a:pt x="1034" y="244"/>
                  </a:cubicBezTo>
                  <a:cubicBezTo>
                    <a:pt x="1034" y="243"/>
                    <a:pt x="1035" y="243"/>
                    <a:pt x="1036" y="242"/>
                  </a:cubicBezTo>
                  <a:cubicBezTo>
                    <a:pt x="1036" y="242"/>
                    <a:pt x="1036" y="242"/>
                    <a:pt x="1037" y="241"/>
                  </a:cubicBezTo>
                  <a:cubicBezTo>
                    <a:pt x="1037" y="242"/>
                    <a:pt x="1037" y="242"/>
                    <a:pt x="1037" y="242"/>
                  </a:cubicBezTo>
                  <a:cubicBezTo>
                    <a:pt x="1036" y="242"/>
                    <a:pt x="1036" y="243"/>
                    <a:pt x="1037" y="243"/>
                  </a:cubicBezTo>
                  <a:cubicBezTo>
                    <a:pt x="1037" y="243"/>
                    <a:pt x="1037" y="243"/>
                    <a:pt x="1037" y="243"/>
                  </a:cubicBezTo>
                  <a:cubicBezTo>
                    <a:pt x="1038" y="243"/>
                    <a:pt x="1038" y="243"/>
                    <a:pt x="1038" y="243"/>
                  </a:cubicBezTo>
                  <a:cubicBezTo>
                    <a:pt x="1038" y="244"/>
                    <a:pt x="1039" y="244"/>
                    <a:pt x="1039" y="244"/>
                  </a:cubicBezTo>
                  <a:cubicBezTo>
                    <a:pt x="1040" y="244"/>
                    <a:pt x="1040" y="244"/>
                    <a:pt x="1039" y="245"/>
                  </a:cubicBezTo>
                  <a:cubicBezTo>
                    <a:pt x="1039" y="245"/>
                    <a:pt x="1040" y="245"/>
                    <a:pt x="1040" y="245"/>
                  </a:cubicBezTo>
                  <a:cubicBezTo>
                    <a:pt x="1041" y="245"/>
                    <a:pt x="1041" y="245"/>
                    <a:pt x="1042" y="244"/>
                  </a:cubicBezTo>
                  <a:cubicBezTo>
                    <a:pt x="1043" y="244"/>
                    <a:pt x="1044" y="244"/>
                    <a:pt x="1045" y="244"/>
                  </a:cubicBezTo>
                  <a:cubicBezTo>
                    <a:pt x="1046" y="243"/>
                    <a:pt x="1047" y="244"/>
                    <a:pt x="1047" y="244"/>
                  </a:cubicBezTo>
                  <a:cubicBezTo>
                    <a:pt x="1048" y="244"/>
                    <a:pt x="1049" y="244"/>
                    <a:pt x="1049" y="244"/>
                  </a:cubicBezTo>
                  <a:cubicBezTo>
                    <a:pt x="1049" y="244"/>
                    <a:pt x="1049" y="244"/>
                    <a:pt x="1050" y="244"/>
                  </a:cubicBezTo>
                  <a:cubicBezTo>
                    <a:pt x="1050" y="244"/>
                    <a:pt x="1051" y="244"/>
                    <a:pt x="1051" y="243"/>
                  </a:cubicBezTo>
                  <a:cubicBezTo>
                    <a:pt x="1051" y="243"/>
                    <a:pt x="1050" y="242"/>
                    <a:pt x="1050" y="242"/>
                  </a:cubicBezTo>
                  <a:cubicBezTo>
                    <a:pt x="1049" y="241"/>
                    <a:pt x="1051" y="240"/>
                    <a:pt x="1052" y="240"/>
                  </a:cubicBezTo>
                  <a:cubicBezTo>
                    <a:pt x="1052" y="240"/>
                    <a:pt x="1052" y="240"/>
                    <a:pt x="1053" y="240"/>
                  </a:cubicBezTo>
                  <a:cubicBezTo>
                    <a:pt x="1053" y="239"/>
                    <a:pt x="1055" y="239"/>
                    <a:pt x="1055" y="240"/>
                  </a:cubicBezTo>
                  <a:cubicBezTo>
                    <a:pt x="1054" y="241"/>
                    <a:pt x="1054" y="241"/>
                    <a:pt x="1054" y="242"/>
                  </a:cubicBezTo>
                  <a:cubicBezTo>
                    <a:pt x="1053" y="243"/>
                    <a:pt x="1052" y="243"/>
                    <a:pt x="1053" y="244"/>
                  </a:cubicBezTo>
                  <a:cubicBezTo>
                    <a:pt x="1054" y="245"/>
                    <a:pt x="1055" y="244"/>
                    <a:pt x="1056" y="243"/>
                  </a:cubicBezTo>
                  <a:cubicBezTo>
                    <a:pt x="1057" y="243"/>
                    <a:pt x="1058" y="243"/>
                    <a:pt x="1058" y="242"/>
                  </a:cubicBezTo>
                  <a:cubicBezTo>
                    <a:pt x="1058" y="242"/>
                    <a:pt x="1058" y="241"/>
                    <a:pt x="1057" y="241"/>
                  </a:cubicBezTo>
                  <a:cubicBezTo>
                    <a:pt x="1057" y="241"/>
                    <a:pt x="1057" y="241"/>
                    <a:pt x="1057" y="240"/>
                  </a:cubicBezTo>
                  <a:cubicBezTo>
                    <a:pt x="1057" y="240"/>
                    <a:pt x="1057" y="239"/>
                    <a:pt x="1057" y="239"/>
                  </a:cubicBezTo>
                  <a:cubicBezTo>
                    <a:pt x="1057" y="238"/>
                    <a:pt x="1058" y="237"/>
                    <a:pt x="1059" y="237"/>
                  </a:cubicBezTo>
                  <a:cubicBezTo>
                    <a:pt x="1059" y="237"/>
                    <a:pt x="1060" y="236"/>
                    <a:pt x="1060" y="236"/>
                  </a:cubicBezTo>
                  <a:cubicBezTo>
                    <a:pt x="1060" y="235"/>
                    <a:pt x="1061" y="236"/>
                    <a:pt x="1061" y="236"/>
                  </a:cubicBezTo>
                  <a:cubicBezTo>
                    <a:pt x="1062" y="236"/>
                    <a:pt x="1062" y="235"/>
                    <a:pt x="1062" y="234"/>
                  </a:cubicBezTo>
                  <a:cubicBezTo>
                    <a:pt x="1062" y="233"/>
                    <a:pt x="1062" y="233"/>
                    <a:pt x="1063" y="232"/>
                  </a:cubicBezTo>
                  <a:cubicBezTo>
                    <a:pt x="1063" y="232"/>
                    <a:pt x="1064" y="232"/>
                    <a:pt x="1064" y="232"/>
                  </a:cubicBezTo>
                  <a:cubicBezTo>
                    <a:pt x="1065" y="232"/>
                    <a:pt x="1066" y="232"/>
                    <a:pt x="1066" y="233"/>
                  </a:cubicBezTo>
                  <a:cubicBezTo>
                    <a:pt x="1066" y="234"/>
                    <a:pt x="1065" y="234"/>
                    <a:pt x="1064" y="234"/>
                  </a:cubicBezTo>
                  <a:cubicBezTo>
                    <a:pt x="1064" y="235"/>
                    <a:pt x="1064" y="235"/>
                    <a:pt x="1064" y="235"/>
                  </a:cubicBezTo>
                  <a:cubicBezTo>
                    <a:pt x="1064" y="236"/>
                    <a:pt x="1064" y="236"/>
                    <a:pt x="1064" y="236"/>
                  </a:cubicBezTo>
                  <a:cubicBezTo>
                    <a:pt x="1064" y="237"/>
                    <a:pt x="1064" y="237"/>
                    <a:pt x="1064" y="237"/>
                  </a:cubicBezTo>
                  <a:cubicBezTo>
                    <a:pt x="1064" y="238"/>
                    <a:pt x="1063" y="239"/>
                    <a:pt x="1063" y="239"/>
                  </a:cubicBezTo>
                  <a:cubicBezTo>
                    <a:pt x="1063" y="240"/>
                    <a:pt x="1062" y="241"/>
                    <a:pt x="1063" y="242"/>
                  </a:cubicBezTo>
                  <a:cubicBezTo>
                    <a:pt x="1064" y="242"/>
                    <a:pt x="1065" y="241"/>
                    <a:pt x="1065" y="240"/>
                  </a:cubicBezTo>
                  <a:cubicBezTo>
                    <a:pt x="1065" y="240"/>
                    <a:pt x="1066" y="240"/>
                    <a:pt x="1066" y="239"/>
                  </a:cubicBezTo>
                  <a:cubicBezTo>
                    <a:pt x="1067" y="239"/>
                    <a:pt x="1067" y="239"/>
                    <a:pt x="1067" y="239"/>
                  </a:cubicBezTo>
                  <a:cubicBezTo>
                    <a:pt x="1068" y="239"/>
                    <a:pt x="1069" y="238"/>
                    <a:pt x="1069" y="238"/>
                  </a:cubicBezTo>
                  <a:cubicBezTo>
                    <a:pt x="1070" y="237"/>
                    <a:pt x="1071" y="236"/>
                    <a:pt x="1071" y="236"/>
                  </a:cubicBezTo>
                  <a:cubicBezTo>
                    <a:pt x="1071" y="235"/>
                    <a:pt x="1071" y="234"/>
                    <a:pt x="1072" y="234"/>
                  </a:cubicBezTo>
                  <a:cubicBezTo>
                    <a:pt x="1073" y="234"/>
                    <a:pt x="1073" y="233"/>
                    <a:pt x="1073" y="233"/>
                  </a:cubicBezTo>
                  <a:cubicBezTo>
                    <a:pt x="1074" y="232"/>
                    <a:pt x="1072" y="231"/>
                    <a:pt x="1072" y="230"/>
                  </a:cubicBezTo>
                  <a:cubicBezTo>
                    <a:pt x="1072" y="229"/>
                    <a:pt x="1071" y="228"/>
                    <a:pt x="1071" y="228"/>
                  </a:cubicBezTo>
                  <a:cubicBezTo>
                    <a:pt x="1070" y="227"/>
                    <a:pt x="1071" y="225"/>
                    <a:pt x="1071" y="224"/>
                  </a:cubicBezTo>
                  <a:cubicBezTo>
                    <a:pt x="1071" y="224"/>
                    <a:pt x="1071" y="223"/>
                    <a:pt x="1071" y="223"/>
                  </a:cubicBezTo>
                  <a:cubicBezTo>
                    <a:pt x="1071" y="222"/>
                    <a:pt x="1072" y="220"/>
                    <a:pt x="1072" y="219"/>
                  </a:cubicBezTo>
                  <a:cubicBezTo>
                    <a:pt x="1073" y="218"/>
                    <a:pt x="1073" y="218"/>
                    <a:pt x="1073" y="217"/>
                  </a:cubicBezTo>
                  <a:cubicBezTo>
                    <a:pt x="1073" y="216"/>
                    <a:pt x="1074" y="215"/>
                    <a:pt x="1074" y="215"/>
                  </a:cubicBezTo>
                  <a:cubicBezTo>
                    <a:pt x="1074" y="214"/>
                    <a:pt x="1073" y="213"/>
                    <a:pt x="1073" y="212"/>
                  </a:cubicBezTo>
                  <a:cubicBezTo>
                    <a:pt x="1074" y="211"/>
                    <a:pt x="1074" y="210"/>
                    <a:pt x="1074" y="209"/>
                  </a:cubicBezTo>
                  <a:cubicBezTo>
                    <a:pt x="1074" y="209"/>
                    <a:pt x="1073" y="208"/>
                    <a:pt x="1073" y="207"/>
                  </a:cubicBezTo>
                  <a:cubicBezTo>
                    <a:pt x="1073" y="207"/>
                    <a:pt x="1073" y="206"/>
                    <a:pt x="1073" y="205"/>
                  </a:cubicBezTo>
                  <a:cubicBezTo>
                    <a:pt x="1073" y="204"/>
                    <a:pt x="1073" y="204"/>
                    <a:pt x="1073" y="204"/>
                  </a:cubicBezTo>
                  <a:cubicBezTo>
                    <a:pt x="1073" y="204"/>
                    <a:pt x="1073" y="203"/>
                    <a:pt x="1073" y="203"/>
                  </a:cubicBezTo>
                  <a:cubicBezTo>
                    <a:pt x="1073" y="202"/>
                    <a:pt x="1074" y="201"/>
                    <a:pt x="1074" y="200"/>
                  </a:cubicBezTo>
                  <a:cubicBezTo>
                    <a:pt x="1075" y="199"/>
                    <a:pt x="1076" y="200"/>
                    <a:pt x="1076" y="199"/>
                  </a:cubicBezTo>
                  <a:cubicBezTo>
                    <a:pt x="1077" y="198"/>
                    <a:pt x="1078" y="199"/>
                    <a:pt x="1079" y="200"/>
                  </a:cubicBezTo>
                  <a:cubicBezTo>
                    <a:pt x="1079" y="200"/>
                    <a:pt x="1079" y="200"/>
                    <a:pt x="1079" y="200"/>
                  </a:cubicBezTo>
                  <a:cubicBezTo>
                    <a:pt x="1079" y="198"/>
                    <a:pt x="1080" y="197"/>
                    <a:pt x="1080" y="196"/>
                  </a:cubicBezTo>
                  <a:cubicBezTo>
                    <a:pt x="1080" y="195"/>
                    <a:pt x="1079" y="194"/>
                    <a:pt x="1080" y="193"/>
                  </a:cubicBezTo>
                  <a:cubicBezTo>
                    <a:pt x="1080" y="192"/>
                    <a:pt x="1081" y="190"/>
                    <a:pt x="1081" y="189"/>
                  </a:cubicBezTo>
                  <a:cubicBezTo>
                    <a:pt x="1082" y="188"/>
                    <a:pt x="1081" y="187"/>
                    <a:pt x="1082" y="186"/>
                  </a:cubicBezTo>
                  <a:cubicBezTo>
                    <a:pt x="1082" y="184"/>
                    <a:pt x="1082" y="183"/>
                    <a:pt x="1082" y="182"/>
                  </a:cubicBezTo>
                  <a:cubicBezTo>
                    <a:pt x="1082" y="181"/>
                    <a:pt x="1082" y="181"/>
                    <a:pt x="1082" y="181"/>
                  </a:cubicBezTo>
                  <a:cubicBezTo>
                    <a:pt x="1082" y="181"/>
                    <a:pt x="1082" y="180"/>
                    <a:pt x="1082" y="179"/>
                  </a:cubicBezTo>
                  <a:cubicBezTo>
                    <a:pt x="1082" y="178"/>
                    <a:pt x="1081" y="178"/>
                    <a:pt x="1081" y="177"/>
                  </a:cubicBezTo>
                  <a:close/>
                  <a:moveTo>
                    <a:pt x="963" y="270"/>
                  </a:moveTo>
                  <a:cubicBezTo>
                    <a:pt x="963" y="270"/>
                    <a:pt x="964" y="270"/>
                    <a:pt x="964" y="270"/>
                  </a:cubicBezTo>
                  <a:cubicBezTo>
                    <a:pt x="965" y="269"/>
                    <a:pt x="965" y="268"/>
                    <a:pt x="965" y="267"/>
                  </a:cubicBezTo>
                  <a:cubicBezTo>
                    <a:pt x="965" y="267"/>
                    <a:pt x="965" y="267"/>
                    <a:pt x="965" y="267"/>
                  </a:cubicBezTo>
                  <a:cubicBezTo>
                    <a:pt x="965" y="266"/>
                    <a:pt x="965" y="266"/>
                    <a:pt x="965" y="266"/>
                  </a:cubicBezTo>
                  <a:cubicBezTo>
                    <a:pt x="964" y="266"/>
                    <a:pt x="964" y="266"/>
                    <a:pt x="964" y="266"/>
                  </a:cubicBezTo>
                  <a:cubicBezTo>
                    <a:pt x="964" y="266"/>
                    <a:pt x="964" y="266"/>
                    <a:pt x="963" y="266"/>
                  </a:cubicBezTo>
                  <a:cubicBezTo>
                    <a:pt x="963" y="267"/>
                    <a:pt x="962" y="267"/>
                    <a:pt x="962" y="268"/>
                  </a:cubicBezTo>
                  <a:cubicBezTo>
                    <a:pt x="961" y="269"/>
                    <a:pt x="962" y="270"/>
                    <a:pt x="963" y="270"/>
                  </a:cubicBezTo>
                  <a:close/>
                  <a:moveTo>
                    <a:pt x="1055" y="151"/>
                  </a:moveTo>
                  <a:cubicBezTo>
                    <a:pt x="1055" y="151"/>
                    <a:pt x="1055" y="151"/>
                    <a:pt x="1055" y="151"/>
                  </a:cubicBezTo>
                  <a:cubicBezTo>
                    <a:pt x="1055" y="151"/>
                    <a:pt x="1055" y="151"/>
                    <a:pt x="1055" y="151"/>
                  </a:cubicBezTo>
                  <a:cubicBezTo>
                    <a:pt x="1055" y="151"/>
                    <a:pt x="1055" y="151"/>
                    <a:pt x="1055" y="151"/>
                  </a:cubicBezTo>
                  <a:cubicBezTo>
                    <a:pt x="1055" y="151"/>
                    <a:pt x="1056" y="150"/>
                    <a:pt x="1056" y="150"/>
                  </a:cubicBezTo>
                  <a:cubicBezTo>
                    <a:pt x="1056" y="149"/>
                    <a:pt x="1056" y="149"/>
                    <a:pt x="1056" y="149"/>
                  </a:cubicBezTo>
                  <a:cubicBezTo>
                    <a:pt x="1056" y="149"/>
                    <a:pt x="1057" y="148"/>
                    <a:pt x="1057" y="148"/>
                  </a:cubicBezTo>
                  <a:cubicBezTo>
                    <a:pt x="1057" y="147"/>
                    <a:pt x="1055" y="147"/>
                    <a:pt x="1055" y="148"/>
                  </a:cubicBezTo>
                  <a:cubicBezTo>
                    <a:pt x="1055" y="149"/>
                    <a:pt x="1054" y="150"/>
                    <a:pt x="1054" y="150"/>
                  </a:cubicBezTo>
                  <a:cubicBezTo>
                    <a:pt x="1053" y="151"/>
                    <a:pt x="1054" y="152"/>
                    <a:pt x="1055" y="151"/>
                  </a:cubicBezTo>
                  <a:close/>
                  <a:moveTo>
                    <a:pt x="961" y="322"/>
                  </a:moveTo>
                  <a:cubicBezTo>
                    <a:pt x="961" y="323"/>
                    <a:pt x="961" y="323"/>
                    <a:pt x="961" y="323"/>
                  </a:cubicBezTo>
                  <a:cubicBezTo>
                    <a:pt x="962" y="323"/>
                    <a:pt x="962" y="323"/>
                    <a:pt x="962" y="323"/>
                  </a:cubicBezTo>
                  <a:cubicBezTo>
                    <a:pt x="963" y="323"/>
                    <a:pt x="963" y="323"/>
                    <a:pt x="963" y="323"/>
                  </a:cubicBezTo>
                  <a:cubicBezTo>
                    <a:pt x="963" y="322"/>
                    <a:pt x="963" y="322"/>
                    <a:pt x="963" y="322"/>
                  </a:cubicBezTo>
                  <a:cubicBezTo>
                    <a:pt x="963" y="322"/>
                    <a:pt x="963" y="322"/>
                    <a:pt x="963" y="322"/>
                  </a:cubicBezTo>
                  <a:cubicBezTo>
                    <a:pt x="963" y="322"/>
                    <a:pt x="963" y="321"/>
                    <a:pt x="963" y="321"/>
                  </a:cubicBezTo>
                  <a:cubicBezTo>
                    <a:pt x="963" y="321"/>
                    <a:pt x="963" y="321"/>
                    <a:pt x="963" y="321"/>
                  </a:cubicBezTo>
                  <a:cubicBezTo>
                    <a:pt x="963" y="321"/>
                    <a:pt x="963" y="321"/>
                    <a:pt x="963" y="321"/>
                  </a:cubicBezTo>
                  <a:cubicBezTo>
                    <a:pt x="963" y="321"/>
                    <a:pt x="963" y="321"/>
                    <a:pt x="963" y="321"/>
                  </a:cubicBezTo>
                  <a:cubicBezTo>
                    <a:pt x="963" y="321"/>
                    <a:pt x="962" y="321"/>
                    <a:pt x="962" y="321"/>
                  </a:cubicBezTo>
                  <a:cubicBezTo>
                    <a:pt x="962" y="321"/>
                    <a:pt x="962" y="321"/>
                    <a:pt x="962" y="321"/>
                  </a:cubicBezTo>
                  <a:cubicBezTo>
                    <a:pt x="962" y="321"/>
                    <a:pt x="962" y="321"/>
                    <a:pt x="962" y="321"/>
                  </a:cubicBezTo>
                  <a:cubicBezTo>
                    <a:pt x="962" y="321"/>
                    <a:pt x="962" y="321"/>
                    <a:pt x="962" y="321"/>
                  </a:cubicBezTo>
                  <a:cubicBezTo>
                    <a:pt x="962" y="321"/>
                    <a:pt x="962" y="321"/>
                    <a:pt x="962" y="321"/>
                  </a:cubicBezTo>
                  <a:cubicBezTo>
                    <a:pt x="961" y="322"/>
                    <a:pt x="961" y="322"/>
                    <a:pt x="961" y="322"/>
                  </a:cubicBezTo>
                  <a:close/>
                  <a:moveTo>
                    <a:pt x="1017" y="253"/>
                  </a:moveTo>
                  <a:cubicBezTo>
                    <a:pt x="1017" y="253"/>
                    <a:pt x="1016" y="252"/>
                    <a:pt x="1016" y="252"/>
                  </a:cubicBezTo>
                  <a:cubicBezTo>
                    <a:pt x="1015" y="251"/>
                    <a:pt x="1015" y="251"/>
                    <a:pt x="1014" y="251"/>
                  </a:cubicBezTo>
                  <a:cubicBezTo>
                    <a:pt x="1014" y="251"/>
                    <a:pt x="1014" y="251"/>
                    <a:pt x="1013" y="250"/>
                  </a:cubicBezTo>
                  <a:cubicBezTo>
                    <a:pt x="1013" y="250"/>
                    <a:pt x="1012" y="250"/>
                    <a:pt x="1011" y="250"/>
                  </a:cubicBezTo>
                  <a:cubicBezTo>
                    <a:pt x="1011" y="250"/>
                    <a:pt x="1011" y="250"/>
                    <a:pt x="1010" y="250"/>
                  </a:cubicBezTo>
                  <a:cubicBezTo>
                    <a:pt x="1010" y="250"/>
                    <a:pt x="1009" y="251"/>
                    <a:pt x="1008" y="251"/>
                  </a:cubicBezTo>
                  <a:cubicBezTo>
                    <a:pt x="1008" y="252"/>
                    <a:pt x="1007" y="253"/>
                    <a:pt x="1007" y="253"/>
                  </a:cubicBezTo>
                  <a:cubicBezTo>
                    <a:pt x="1006" y="253"/>
                    <a:pt x="1005" y="254"/>
                    <a:pt x="1004" y="254"/>
                  </a:cubicBezTo>
                  <a:cubicBezTo>
                    <a:pt x="1004" y="255"/>
                    <a:pt x="1003" y="255"/>
                    <a:pt x="1003" y="255"/>
                  </a:cubicBezTo>
                  <a:cubicBezTo>
                    <a:pt x="1002" y="255"/>
                    <a:pt x="1002" y="254"/>
                    <a:pt x="1002" y="254"/>
                  </a:cubicBezTo>
                  <a:cubicBezTo>
                    <a:pt x="1002" y="253"/>
                    <a:pt x="1002" y="253"/>
                    <a:pt x="1002" y="252"/>
                  </a:cubicBezTo>
                  <a:cubicBezTo>
                    <a:pt x="1001" y="252"/>
                    <a:pt x="1000" y="253"/>
                    <a:pt x="999" y="254"/>
                  </a:cubicBezTo>
                  <a:cubicBezTo>
                    <a:pt x="998" y="254"/>
                    <a:pt x="998" y="254"/>
                    <a:pt x="997" y="255"/>
                  </a:cubicBezTo>
                  <a:cubicBezTo>
                    <a:pt x="997" y="255"/>
                    <a:pt x="997" y="256"/>
                    <a:pt x="997" y="256"/>
                  </a:cubicBezTo>
                  <a:cubicBezTo>
                    <a:pt x="996" y="257"/>
                    <a:pt x="996" y="257"/>
                    <a:pt x="995" y="258"/>
                  </a:cubicBezTo>
                  <a:cubicBezTo>
                    <a:pt x="995" y="258"/>
                    <a:pt x="994" y="259"/>
                    <a:pt x="994" y="259"/>
                  </a:cubicBezTo>
                  <a:cubicBezTo>
                    <a:pt x="994" y="260"/>
                    <a:pt x="996" y="260"/>
                    <a:pt x="997" y="260"/>
                  </a:cubicBezTo>
                  <a:cubicBezTo>
                    <a:pt x="997" y="260"/>
                    <a:pt x="997" y="260"/>
                    <a:pt x="997" y="260"/>
                  </a:cubicBezTo>
                  <a:cubicBezTo>
                    <a:pt x="997" y="261"/>
                    <a:pt x="998" y="261"/>
                    <a:pt x="997" y="262"/>
                  </a:cubicBezTo>
                  <a:cubicBezTo>
                    <a:pt x="997" y="262"/>
                    <a:pt x="996" y="262"/>
                    <a:pt x="996" y="263"/>
                  </a:cubicBezTo>
                  <a:cubicBezTo>
                    <a:pt x="997" y="264"/>
                    <a:pt x="996" y="264"/>
                    <a:pt x="998" y="265"/>
                  </a:cubicBezTo>
                  <a:cubicBezTo>
                    <a:pt x="998" y="265"/>
                    <a:pt x="998" y="265"/>
                    <a:pt x="999" y="265"/>
                  </a:cubicBezTo>
                  <a:cubicBezTo>
                    <a:pt x="999" y="265"/>
                    <a:pt x="999" y="264"/>
                    <a:pt x="999" y="265"/>
                  </a:cubicBezTo>
                  <a:cubicBezTo>
                    <a:pt x="999" y="265"/>
                    <a:pt x="999" y="265"/>
                    <a:pt x="999" y="265"/>
                  </a:cubicBezTo>
                  <a:cubicBezTo>
                    <a:pt x="999" y="266"/>
                    <a:pt x="999" y="266"/>
                    <a:pt x="999" y="266"/>
                  </a:cubicBezTo>
                  <a:cubicBezTo>
                    <a:pt x="1000" y="266"/>
                    <a:pt x="1001" y="265"/>
                    <a:pt x="1001" y="265"/>
                  </a:cubicBezTo>
                  <a:cubicBezTo>
                    <a:pt x="1002" y="265"/>
                    <a:pt x="1002" y="266"/>
                    <a:pt x="1002" y="266"/>
                  </a:cubicBezTo>
                  <a:cubicBezTo>
                    <a:pt x="1002" y="266"/>
                    <a:pt x="1003" y="266"/>
                    <a:pt x="1003" y="266"/>
                  </a:cubicBezTo>
                  <a:cubicBezTo>
                    <a:pt x="1004" y="266"/>
                    <a:pt x="1004" y="266"/>
                    <a:pt x="1004" y="265"/>
                  </a:cubicBezTo>
                  <a:cubicBezTo>
                    <a:pt x="1003" y="264"/>
                    <a:pt x="1001" y="265"/>
                    <a:pt x="1002" y="263"/>
                  </a:cubicBezTo>
                  <a:cubicBezTo>
                    <a:pt x="1002" y="263"/>
                    <a:pt x="1002" y="263"/>
                    <a:pt x="1002" y="263"/>
                  </a:cubicBezTo>
                  <a:cubicBezTo>
                    <a:pt x="1002" y="262"/>
                    <a:pt x="1002" y="262"/>
                    <a:pt x="1003" y="261"/>
                  </a:cubicBezTo>
                  <a:cubicBezTo>
                    <a:pt x="1003" y="261"/>
                    <a:pt x="1003" y="260"/>
                    <a:pt x="1003" y="260"/>
                  </a:cubicBezTo>
                  <a:cubicBezTo>
                    <a:pt x="1004" y="259"/>
                    <a:pt x="1004" y="259"/>
                    <a:pt x="1005" y="259"/>
                  </a:cubicBezTo>
                  <a:cubicBezTo>
                    <a:pt x="1006" y="259"/>
                    <a:pt x="1006" y="259"/>
                    <a:pt x="1006" y="258"/>
                  </a:cubicBezTo>
                  <a:cubicBezTo>
                    <a:pt x="1007" y="257"/>
                    <a:pt x="1008" y="257"/>
                    <a:pt x="1009" y="257"/>
                  </a:cubicBezTo>
                  <a:cubicBezTo>
                    <a:pt x="1009" y="257"/>
                    <a:pt x="1009" y="257"/>
                    <a:pt x="1009" y="257"/>
                  </a:cubicBezTo>
                  <a:cubicBezTo>
                    <a:pt x="1009" y="258"/>
                    <a:pt x="1010" y="258"/>
                    <a:pt x="1010" y="258"/>
                  </a:cubicBezTo>
                  <a:cubicBezTo>
                    <a:pt x="1011" y="258"/>
                    <a:pt x="1011" y="259"/>
                    <a:pt x="1011" y="259"/>
                  </a:cubicBezTo>
                  <a:cubicBezTo>
                    <a:pt x="1012" y="260"/>
                    <a:pt x="1011" y="260"/>
                    <a:pt x="1011" y="260"/>
                  </a:cubicBezTo>
                  <a:cubicBezTo>
                    <a:pt x="1011" y="260"/>
                    <a:pt x="1011" y="261"/>
                    <a:pt x="1012" y="261"/>
                  </a:cubicBezTo>
                  <a:cubicBezTo>
                    <a:pt x="1012" y="261"/>
                    <a:pt x="1013" y="260"/>
                    <a:pt x="1013" y="260"/>
                  </a:cubicBezTo>
                  <a:cubicBezTo>
                    <a:pt x="1014" y="260"/>
                    <a:pt x="1014" y="259"/>
                    <a:pt x="1014" y="259"/>
                  </a:cubicBezTo>
                  <a:cubicBezTo>
                    <a:pt x="1014" y="258"/>
                    <a:pt x="1014" y="258"/>
                    <a:pt x="1014" y="257"/>
                  </a:cubicBezTo>
                  <a:cubicBezTo>
                    <a:pt x="1015" y="257"/>
                    <a:pt x="1016" y="256"/>
                    <a:pt x="1016" y="256"/>
                  </a:cubicBezTo>
                  <a:cubicBezTo>
                    <a:pt x="1017" y="256"/>
                    <a:pt x="1017" y="255"/>
                    <a:pt x="1017" y="255"/>
                  </a:cubicBezTo>
                  <a:cubicBezTo>
                    <a:pt x="1017" y="254"/>
                    <a:pt x="1017" y="254"/>
                    <a:pt x="1017" y="254"/>
                  </a:cubicBezTo>
                  <a:cubicBezTo>
                    <a:pt x="1017" y="254"/>
                    <a:pt x="1018" y="253"/>
                    <a:pt x="1017" y="253"/>
                  </a:cubicBezTo>
                  <a:close/>
                  <a:moveTo>
                    <a:pt x="981" y="295"/>
                  </a:moveTo>
                  <a:cubicBezTo>
                    <a:pt x="981" y="295"/>
                    <a:pt x="981" y="295"/>
                    <a:pt x="981" y="295"/>
                  </a:cubicBezTo>
                  <a:cubicBezTo>
                    <a:pt x="981" y="295"/>
                    <a:pt x="981" y="295"/>
                    <a:pt x="981" y="294"/>
                  </a:cubicBezTo>
                  <a:cubicBezTo>
                    <a:pt x="981" y="294"/>
                    <a:pt x="981" y="294"/>
                    <a:pt x="981" y="294"/>
                  </a:cubicBezTo>
                  <a:cubicBezTo>
                    <a:pt x="981" y="293"/>
                    <a:pt x="980" y="293"/>
                    <a:pt x="979" y="294"/>
                  </a:cubicBezTo>
                  <a:cubicBezTo>
                    <a:pt x="979" y="294"/>
                    <a:pt x="979" y="294"/>
                    <a:pt x="979" y="294"/>
                  </a:cubicBezTo>
                  <a:cubicBezTo>
                    <a:pt x="979" y="294"/>
                    <a:pt x="979" y="295"/>
                    <a:pt x="979" y="295"/>
                  </a:cubicBezTo>
                  <a:cubicBezTo>
                    <a:pt x="979" y="295"/>
                    <a:pt x="979" y="295"/>
                    <a:pt x="979" y="295"/>
                  </a:cubicBezTo>
                  <a:cubicBezTo>
                    <a:pt x="979" y="296"/>
                    <a:pt x="980" y="296"/>
                    <a:pt x="981" y="295"/>
                  </a:cubicBezTo>
                  <a:close/>
                  <a:moveTo>
                    <a:pt x="1115" y="129"/>
                  </a:moveTo>
                  <a:cubicBezTo>
                    <a:pt x="1114" y="129"/>
                    <a:pt x="1114" y="129"/>
                    <a:pt x="1113" y="129"/>
                  </a:cubicBezTo>
                  <a:cubicBezTo>
                    <a:pt x="1113" y="129"/>
                    <a:pt x="1113" y="129"/>
                    <a:pt x="1112" y="130"/>
                  </a:cubicBezTo>
                  <a:cubicBezTo>
                    <a:pt x="1112" y="130"/>
                    <a:pt x="1111" y="132"/>
                    <a:pt x="1111" y="130"/>
                  </a:cubicBezTo>
                  <a:cubicBezTo>
                    <a:pt x="1110" y="130"/>
                    <a:pt x="1111" y="129"/>
                    <a:pt x="1111" y="128"/>
                  </a:cubicBezTo>
                  <a:cubicBezTo>
                    <a:pt x="1111" y="128"/>
                    <a:pt x="1110" y="127"/>
                    <a:pt x="1110" y="127"/>
                  </a:cubicBezTo>
                  <a:cubicBezTo>
                    <a:pt x="1109" y="126"/>
                    <a:pt x="1108" y="126"/>
                    <a:pt x="1108" y="125"/>
                  </a:cubicBezTo>
                  <a:cubicBezTo>
                    <a:pt x="1108" y="124"/>
                    <a:pt x="1109" y="123"/>
                    <a:pt x="1108" y="123"/>
                  </a:cubicBezTo>
                  <a:cubicBezTo>
                    <a:pt x="1108" y="122"/>
                    <a:pt x="1109" y="121"/>
                    <a:pt x="1110" y="120"/>
                  </a:cubicBezTo>
                  <a:cubicBezTo>
                    <a:pt x="1110" y="119"/>
                    <a:pt x="1110" y="119"/>
                    <a:pt x="1110" y="118"/>
                  </a:cubicBezTo>
                  <a:cubicBezTo>
                    <a:pt x="1110" y="118"/>
                    <a:pt x="1110" y="118"/>
                    <a:pt x="1109" y="118"/>
                  </a:cubicBezTo>
                  <a:cubicBezTo>
                    <a:pt x="1109" y="118"/>
                    <a:pt x="1109" y="118"/>
                    <a:pt x="1109" y="119"/>
                  </a:cubicBezTo>
                  <a:cubicBezTo>
                    <a:pt x="1108" y="119"/>
                    <a:pt x="1108" y="120"/>
                    <a:pt x="1108" y="120"/>
                  </a:cubicBezTo>
                  <a:cubicBezTo>
                    <a:pt x="1107" y="121"/>
                    <a:pt x="1106" y="122"/>
                    <a:pt x="1105" y="122"/>
                  </a:cubicBezTo>
                  <a:cubicBezTo>
                    <a:pt x="1105" y="123"/>
                    <a:pt x="1104" y="123"/>
                    <a:pt x="1103" y="123"/>
                  </a:cubicBezTo>
                  <a:cubicBezTo>
                    <a:pt x="1101" y="124"/>
                    <a:pt x="1100" y="123"/>
                    <a:pt x="1098" y="123"/>
                  </a:cubicBezTo>
                  <a:cubicBezTo>
                    <a:pt x="1098" y="123"/>
                    <a:pt x="1097" y="123"/>
                    <a:pt x="1097" y="122"/>
                  </a:cubicBezTo>
                  <a:cubicBezTo>
                    <a:pt x="1097" y="122"/>
                    <a:pt x="1097" y="122"/>
                    <a:pt x="1097" y="122"/>
                  </a:cubicBezTo>
                  <a:cubicBezTo>
                    <a:pt x="1097" y="121"/>
                    <a:pt x="1096" y="121"/>
                    <a:pt x="1095" y="121"/>
                  </a:cubicBezTo>
                  <a:cubicBezTo>
                    <a:pt x="1093" y="121"/>
                    <a:pt x="1092" y="121"/>
                    <a:pt x="1091" y="119"/>
                  </a:cubicBezTo>
                  <a:cubicBezTo>
                    <a:pt x="1091" y="119"/>
                    <a:pt x="1090" y="118"/>
                    <a:pt x="1090" y="118"/>
                  </a:cubicBezTo>
                  <a:cubicBezTo>
                    <a:pt x="1089" y="118"/>
                    <a:pt x="1089" y="117"/>
                    <a:pt x="1088" y="117"/>
                  </a:cubicBezTo>
                  <a:cubicBezTo>
                    <a:pt x="1088" y="115"/>
                    <a:pt x="1087" y="114"/>
                    <a:pt x="1086" y="114"/>
                  </a:cubicBezTo>
                  <a:cubicBezTo>
                    <a:pt x="1086" y="113"/>
                    <a:pt x="1085" y="113"/>
                    <a:pt x="1085" y="112"/>
                  </a:cubicBezTo>
                  <a:cubicBezTo>
                    <a:pt x="1084" y="111"/>
                    <a:pt x="1084" y="111"/>
                    <a:pt x="1083" y="111"/>
                  </a:cubicBezTo>
                  <a:cubicBezTo>
                    <a:pt x="1083" y="111"/>
                    <a:pt x="1083" y="110"/>
                    <a:pt x="1083" y="109"/>
                  </a:cubicBezTo>
                  <a:cubicBezTo>
                    <a:pt x="1083" y="109"/>
                    <a:pt x="1083" y="109"/>
                    <a:pt x="1082" y="109"/>
                  </a:cubicBezTo>
                  <a:cubicBezTo>
                    <a:pt x="1082" y="108"/>
                    <a:pt x="1082" y="108"/>
                    <a:pt x="1081" y="108"/>
                  </a:cubicBezTo>
                  <a:cubicBezTo>
                    <a:pt x="1081" y="108"/>
                    <a:pt x="1080" y="108"/>
                    <a:pt x="1080" y="108"/>
                  </a:cubicBezTo>
                  <a:cubicBezTo>
                    <a:pt x="1079" y="108"/>
                    <a:pt x="1079" y="107"/>
                    <a:pt x="1079" y="107"/>
                  </a:cubicBezTo>
                  <a:cubicBezTo>
                    <a:pt x="1079" y="107"/>
                    <a:pt x="1078" y="106"/>
                    <a:pt x="1078" y="106"/>
                  </a:cubicBezTo>
                  <a:cubicBezTo>
                    <a:pt x="1077" y="106"/>
                    <a:pt x="1077" y="105"/>
                    <a:pt x="1077" y="105"/>
                  </a:cubicBezTo>
                  <a:cubicBezTo>
                    <a:pt x="1077" y="104"/>
                    <a:pt x="1077" y="104"/>
                    <a:pt x="1076" y="105"/>
                  </a:cubicBezTo>
                  <a:cubicBezTo>
                    <a:pt x="1076" y="105"/>
                    <a:pt x="1075" y="105"/>
                    <a:pt x="1075" y="105"/>
                  </a:cubicBezTo>
                  <a:cubicBezTo>
                    <a:pt x="1075" y="105"/>
                    <a:pt x="1075" y="105"/>
                    <a:pt x="1074" y="106"/>
                  </a:cubicBezTo>
                  <a:cubicBezTo>
                    <a:pt x="1074" y="106"/>
                    <a:pt x="1073" y="106"/>
                    <a:pt x="1073" y="107"/>
                  </a:cubicBezTo>
                  <a:cubicBezTo>
                    <a:pt x="1072" y="107"/>
                    <a:pt x="1073" y="108"/>
                    <a:pt x="1074" y="108"/>
                  </a:cubicBezTo>
                  <a:cubicBezTo>
                    <a:pt x="1074" y="109"/>
                    <a:pt x="1073" y="109"/>
                    <a:pt x="1073" y="110"/>
                  </a:cubicBezTo>
                  <a:cubicBezTo>
                    <a:pt x="1073" y="110"/>
                    <a:pt x="1074" y="110"/>
                    <a:pt x="1074" y="111"/>
                  </a:cubicBezTo>
                  <a:cubicBezTo>
                    <a:pt x="1074" y="111"/>
                    <a:pt x="1074" y="112"/>
                    <a:pt x="1074" y="112"/>
                  </a:cubicBezTo>
                  <a:cubicBezTo>
                    <a:pt x="1075" y="113"/>
                    <a:pt x="1075" y="113"/>
                    <a:pt x="1075" y="114"/>
                  </a:cubicBezTo>
                  <a:cubicBezTo>
                    <a:pt x="1075" y="115"/>
                    <a:pt x="1075" y="115"/>
                    <a:pt x="1075" y="115"/>
                  </a:cubicBezTo>
                  <a:cubicBezTo>
                    <a:pt x="1075" y="116"/>
                    <a:pt x="1075" y="116"/>
                    <a:pt x="1075" y="116"/>
                  </a:cubicBezTo>
                  <a:cubicBezTo>
                    <a:pt x="1075" y="117"/>
                    <a:pt x="1075" y="117"/>
                    <a:pt x="1075" y="118"/>
                  </a:cubicBezTo>
                  <a:cubicBezTo>
                    <a:pt x="1075" y="118"/>
                    <a:pt x="1075" y="119"/>
                    <a:pt x="1075" y="119"/>
                  </a:cubicBezTo>
                  <a:cubicBezTo>
                    <a:pt x="1075" y="120"/>
                    <a:pt x="1075" y="121"/>
                    <a:pt x="1075" y="121"/>
                  </a:cubicBezTo>
                  <a:cubicBezTo>
                    <a:pt x="1074" y="122"/>
                    <a:pt x="1074" y="123"/>
                    <a:pt x="1074" y="124"/>
                  </a:cubicBezTo>
                  <a:cubicBezTo>
                    <a:pt x="1074" y="124"/>
                    <a:pt x="1074" y="124"/>
                    <a:pt x="1075" y="125"/>
                  </a:cubicBezTo>
                  <a:cubicBezTo>
                    <a:pt x="1075" y="125"/>
                    <a:pt x="1075" y="125"/>
                    <a:pt x="1075" y="125"/>
                  </a:cubicBezTo>
                  <a:cubicBezTo>
                    <a:pt x="1075" y="126"/>
                    <a:pt x="1075" y="126"/>
                    <a:pt x="1075" y="126"/>
                  </a:cubicBezTo>
                  <a:cubicBezTo>
                    <a:pt x="1075" y="126"/>
                    <a:pt x="1075" y="126"/>
                    <a:pt x="1075" y="126"/>
                  </a:cubicBezTo>
                  <a:cubicBezTo>
                    <a:pt x="1074" y="127"/>
                    <a:pt x="1073" y="127"/>
                    <a:pt x="1073" y="127"/>
                  </a:cubicBezTo>
                  <a:cubicBezTo>
                    <a:pt x="1072" y="128"/>
                    <a:pt x="1073" y="129"/>
                    <a:pt x="1073" y="130"/>
                  </a:cubicBezTo>
                  <a:cubicBezTo>
                    <a:pt x="1073" y="130"/>
                    <a:pt x="1073" y="131"/>
                    <a:pt x="1073" y="131"/>
                  </a:cubicBezTo>
                  <a:cubicBezTo>
                    <a:pt x="1073" y="132"/>
                    <a:pt x="1074" y="133"/>
                    <a:pt x="1073" y="133"/>
                  </a:cubicBezTo>
                  <a:cubicBezTo>
                    <a:pt x="1073" y="134"/>
                    <a:pt x="1072" y="134"/>
                    <a:pt x="1072" y="135"/>
                  </a:cubicBezTo>
                  <a:cubicBezTo>
                    <a:pt x="1072" y="135"/>
                    <a:pt x="1072" y="135"/>
                    <a:pt x="1072" y="136"/>
                  </a:cubicBezTo>
                  <a:cubicBezTo>
                    <a:pt x="1072" y="136"/>
                    <a:pt x="1070" y="136"/>
                    <a:pt x="1070" y="136"/>
                  </a:cubicBezTo>
                  <a:cubicBezTo>
                    <a:pt x="1069" y="136"/>
                    <a:pt x="1068" y="136"/>
                    <a:pt x="1067" y="135"/>
                  </a:cubicBezTo>
                  <a:cubicBezTo>
                    <a:pt x="1067" y="135"/>
                    <a:pt x="1067" y="135"/>
                    <a:pt x="1066" y="135"/>
                  </a:cubicBezTo>
                  <a:cubicBezTo>
                    <a:pt x="1066" y="134"/>
                    <a:pt x="1065" y="135"/>
                    <a:pt x="1064" y="135"/>
                  </a:cubicBezTo>
                  <a:cubicBezTo>
                    <a:pt x="1064" y="136"/>
                    <a:pt x="1063" y="136"/>
                    <a:pt x="1064" y="136"/>
                  </a:cubicBezTo>
                  <a:cubicBezTo>
                    <a:pt x="1065" y="136"/>
                    <a:pt x="1065" y="137"/>
                    <a:pt x="1066" y="137"/>
                  </a:cubicBezTo>
                  <a:cubicBezTo>
                    <a:pt x="1067" y="138"/>
                    <a:pt x="1065" y="139"/>
                    <a:pt x="1064" y="140"/>
                  </a:cubicBezTo>
                  <a:cubicBezTo>
                    <a:pt x="1064" y="140"/>
                    <a:pt x="1063" y="141"/>
                    <a:pt x="1062" y="141"/>
                  </a:cubicBezTo>
                  <a:cubicBezTo>
                    <a:pt x="1062" y="141"/>
                    <a:pt x="1062" y="142"/>
                    <a:pt x="1061" y="142"/>
                  </a:cubicBezTo>
                  <a:cubicBezTo>
                    <a:pt x="1060" y="143"/>
                    <a:pt x="1060" y="145"/>
                    <a:pt x="1059" y="146"/>
                  </a:cubicBezTo>
                  <a:cubicBezTo>
                    <a:pt x="1059" y="147"/>
                    <a:pt x="1058" y="148"/>
                    <a:pt x="1059" y="148"/>
                  </a:cubicBezTo>
                  <a:cubicBezTo>
                    <a:pt x="1059" y="148"/>
                    <a:pt x="1059" y="148"/>
                    <a:pt x="1059" y="148"/>
                  </a:cubicBezTo>
                  <a:cubicBezTo>
                    <a:pt x="1060" y="148"/>
                    <a:pt x="1060" y="149"/>
                    <a:pt x="1061" y="149"/>
                  </a:cubicBezTo>
                  <a:cubicBezTo>
                    <a:pt x="1061" y="150"/>
                    <a:pt x="1061" y="150"/>
                    <a:pt x="1062" y="151"/>
                  </a:cubicBezTo>
                  <a:cubicBezTo>
                    <a:pt x="1062" y="151"/>
                    <a:pt x="1063" y="151"/>
                    <a:pt x="1063" y="152"/>
                  </a:cubicBezTo>
                  <a:cubicBezTo>
                    <a:pt x="1063" y="152"/>
                    <a:pt x="1063" y="152"/>
                    <a:pt x="1063" y="152"/>
                  </a:cubicBezTo>
                  <a:cubicBezTo>
                    <a:pt x="1064" y="153"/>
                    <a:pt x="1064" y="154"/>
                    <a:pt x="1063" y="155"/>
                  </a:cubicBezTo>
                  <a:cubicBezTo>
                    <a:pt x="1063" y="155"/>
                    <a:pt x="1063" y="156"/>
                    <a:pt x="1063" y="157"/>
                  </a:cubicBezTo>
                  <a:cubicBezTo>
                    <a:pt x="1063" y="158"/>
                    <a:pt x="1062" y="159"/>
                    <a:pt x="1062" y="160"/>
                  </a:cubicBezTo>
                  <a:cubicBezTo>
                    <a:pt x="1062" y="160"/>
                    <a:pt x="1063" y="161"/>
                    <a:pt x="1064" y="160"/>
                  </a:cubicBezTo>
                  <a:cubicBezTo>
                    <a:pt x="1064" y="159"/>
                    <a:pt x="1065" y="159"/>
                    <a:pt x="1065" y="158"/>
                  </a:cubicBezTo>
                  <a:cubicBezTo>
                    <a:pt x="1066" y="158"/>
                    <a:pt x="1066" y="157"/>
                    <a:pt x="1067" y="157"/>
                  </a:cubicBezTo>
                  <a:cubicBezTo>
                    <a:pt x="1067" y="157"/>
                    <a:pt x="1068" y="157"/>
                    <a:pt x="1068" y="156"/>
                  </a:cubicBezTo>
                  <a:cubicBezTo>
                    <a:pt x="1069" y="156"/>
                    <a:pt x="1069" y="156"/>
                    <a:pt x="1069" y="155"/>
                  </a:cubicBezTo>
                  <a:cubicBezTo>
                    <a:pt x="1069" y="155"/>
                    <a:pt x="1069" y="154"/>
                    <a:pt x="1070" y="154"/>
                  </a:cubicBezTo>
                  <a:cubicBezTo>
                    <a:pt x="1070" y="154"/>
                    <a:pt x="1070" y="154"/>
                    <a:pt x="1070" y="154"/>
                  </a:cubicBezTo>
                  <a:cubicBezTo>
                    <a:pt x="1071" y="154"/>
                    <a:pt x="1072" y="154"/>
                    <a:pt x="1073" y="155"/>
                  </a:cubicBezTo>
                  <a:cubicBezTo>
                    <a:pt x="1073" y="155"/>
                    <a:pt x="1073" y="155"/>
                    <a:pt x="1073" y="155"/>
                  </a:cubicBezTo>
                  <a:cubicBezTo>
                    <a:pt x="1074" y="155"/>
                    <a:pt x="1075" y="154"/>
                    <a:pt x="1075" y="154"/>
                  </a:cubicBezTo>
                  <a:cubicBezTo>
                    <a:pt x="1075" y="153"/>
                    <a:pt x="1076" y="153"/>
                    <a:pt x="1075" y="152"/>
                  </a:cubicBezTo>
                  <a:cubicBezTo>
                    <a:pt x="1075" y="152"/>
                    <a:pt x="1075" y="152"/>
                    <a:pt x="1074" y="152"/>
                  </a:cubicBezTo>
                  <a:cubicBezTo>
                    <a:pt x="1073" y="152"/>
                    <a:pt x="1072" y="152"/>
                    <a:pt x="1071" y="151"/>
                  </a:cubicBezTo>
                  <a:cubicBezTo>
                    <a:pt x="1071" y="151"/>
                    <a:pt x="1070" y="151"/>
                    <a:pt x="1070" y="151"/>
                  </a:cubicBezTo>
                  <a:cubicBezTo>
                    <a:pt x="1069" y="150"/>
                    <a:pt x="1070" y="150"/>
                    <a:pt x="1069" y="149"/>
                  </a:cubicBezTo>
                  <a:cubicBezTo>
                    <a:pt x="1069" y="149"/>
                    <a:pt x="1067" y="149"/>
                    <a:pt x="1067" y="149"/>
                  </a:cubicBezTo>
                  <a:cubicBezTo>
                    <a:pt x="1067" y="149"/>
                    <a:pt x="1066" y="149"/>
                    <a:pt x="1066" y="149"/>
                  </a:cubicBezTo>
                  <a:cubicBezTo>
                    <a:pt x="1065" y="149"/>
                    <a:pt x="1065" y="148"/>
                    <a:pt x="1065" y="148"/>
                  </a:cubicBezTo>
                  <a:cubicBezTo>
                    <a:pt x="1066" y="147"/>
                    <a:pt x="1065" y="144"/>
                    <a:pt x="1067" y="144"/>
                  </a:cubicBezTo>
                  <a:cubicBezTo>
                    <a:pt x="1069" y="144"/>
                    <a:pt x="1070" y="145"/>
                    <a:pt x="1071" y="146"/>
                  </a:cubicBezTo>
                  <a:cubicBezTo>
                    <a:pt x="1071" y="146"/>
                    <a:pt x="1072" y="146"/>
                    <a:pt x="1072" y="146"/>
                  </a:cubicBezTo>
                  <a:cubicBezTo>
                    <a:pt x="1072" y="145"/>
                    <a:pt x="1073" y="144"/>
                    <a:pt x="1074" y="144"/>
                  </a:cubicBezTo>
                  <a:cubicBezTo>
                    <a:pt x="1075" y="143"/>
                    <a:pt x="1076" y="143"/>
                    <a:pt x="1077" y="142"/>
                  </a:cubicBezTo>
                  <a:cubicBezTo>
                    <a:pt x="1077" y="142"/>
                    <a:pt x="1078" y="142"/>
                    <a:pt x="1079" y="142"/>
                  </a:cubicBezTo>
                  <a:cubicBezTo>
                    <a:pt x="1078" y="142"/>
                    <a:pt x="1079" y="143"/>
                    <a:pt x="1079" y="143"/>
                  </a:cubicBezTo>
                  <a:cubicBezTo>
                    <a:pt x="1080" y="143"/>
                    <a:pt x="1082" y="143"/>
                    <a:pt x="1082" y="143"/>
                  </a:cubicBezTo>
                  <a:cubicBezTo>
                    <a:pt x="1081" y="143"/>
                    <a:pt x="1082" y="143"/>
                    <a:pt x="1082" y="143"/>
                  </a:cubicBezTo>
                  <a:cubicBezTo>
                    <a:pt x="1082" y="144"/>
                    <a:pt x="1082" y="144"/>
                    <a:pt x="1082" y="144"/>
                  </a:cubicBezTo>
                  <a:cubicBezTo>
                    <a:pt x="1082" y="144"/>
                    <a:pt x="1082" y="145"/>
                    <a:pt x="1083" y="145"/>
                  </a:cubicBezTo>
                  <a:cubicBezTo>
                    <a:pt x="1083" y="145"/>
                    <a:pt x="1083" y="146"/>
                    <a:pt x="1084" y="146"/>
                  </a:cubicBezTo>
                  <a:cubicBezTo>
                    <a:pt x="1085" y="146"/>
                    <a:pt x="1085" y="147"/>
                    <a:pt x="1086" y="147"/>
                  </a:cubicBezTo>
                  <a:cubicBezTo>
                    <a:pt x="1086" y="148"/>
                    <a:pt x="1087" y="148"/>
                    <a:pt x="1087" y="148"/>
                  </a:cubicBezTo>
                  <a:cubicBezTo>
                    <a:pt x="1088" y="149"/>
                    <a:pt x="1088" y="149"/>
                    <a:pt x="1088" y="149"/>
                  </a:cubicBezTo>
                  <a:cubicBezTo>
                    <a:pt x="1088" y="149"/>
                    <a:pt x="1088" y="149"/>
                    <a:pt x="1089" y="149"/>
                  </a:cubicBezTo>
                  <a:cubicBezTo>
                    <a:pt x="1089" y="149"/>
                    <a:pt x="1090" y="149"/>
                    <a:pt x="1090" y="149"/>
                  </a:cubicBezTo>
                  <a:cubicBezTo>
                    <a:pt x="1090" y="150"/>
                    <a:pt x="1091" y="150"/>
                    <a:pt x="1091" y="151"/>
                  </a:cubicBezTo>
                  <a:cubicBezTo>
                    <a:pt x="1091" y="151"/>
                    <a:pt x="1091" y="151"/>
                    <a:pt x="1092" y="151"/>
                  </a:cubicBezTo>
                  <a:cubicBezTo>
                    <a:pt x="1092" y="151"/>
                    <a:pt x="1092" y="151"/>
                    <a:pt x="1092" y="151"/>
                  </a:cubicBezTo>
                  <a:cubicBezTo>
                    <a:pt x="1092" y="150"/>
                    <a:pt x="1093" y="150"/>
                    <a:pt x="1093" y="149"/>
                  </a:cubicBezTo>
                  <a:cubicBezTo>
                    <a:pt x="1093" y="148"/>
                    <a:pt x="1092" y="147"/>
                    <a:pt x="1092" y="146"/>
                  </a:cubicBezTo>
                  <a:cubicBezTo>
                    <a:pt x="1092" y="146"/>
                    <a:pt x="1093" y="145"/>
                    <a:pt x="1092" y="145"/>
                  </a:cubicBezTo>
                  <a:cubicBezTo>
                    <a:pt x="1092" y="145"/>
                    <a:pt x="1093" y="144"/>
                    <a:pt x="1093" y="144"/>
                  </a:cubicBezTo>
                  <a:cubicBezTo>
                    <a:pt x="1093" y="143"/>
                    <a:pt x="1093" y="143"/>
                    <a:pt x="1094" y="142"/>
                  </a:cubicBezTo>
                  <a:cubicBezTo>
                    <a:pt x="1094" y="141"/>
                    <a:pt x="1095" y="140"/>
                    <a:pt x="1096" y="139"/>
                  </a:cubicBezTo>
                  <a:cubicBezTo>
                    <a:pt x="1097" y="138"/>
                    <a:pt x="1098" y="138"/>
                    <a:pt x="1099" y="137"/>
                  </a:cubicBezTo>
                  <a:cubicBezTo>
                    <a:pt x="1100" y="136"/>
                    <a:pt x="1101" y="137"/>
                    <a:pt x="1102" y="137"/>
                  </a:cubicBezTo>
                  <a:cubicBezTo>
                    <a:pt x="1103" y="137"/>
                    <a:pt x="1104" y="137"/>
                    <a:pt x="1104" y="137"/>
                  </a:cubicBezTo>
                  <a:cubicBezTo>
                    <a:pt x="1105" y="137"/>
                    <a:pt x="1105" y="137"/>
                    <a:pt x="1105" y="137"/>
                  </a:cubicBezTo>
                  <a:cubicBezTo>
                    <a:pt x="1105" y="137"/>
                    <a:pt x="1106" y="136"/>
                    <a:pt x="1106" y="136"/>
                  </a:cubicBezTo>
                  <a:cubicBezTo>
                    <a:pt x="1107" y="136"/>
                    <a:pt x="1107" y="136"/>
                    <a:pt x="1107" y="135"/>
                  </a:cubicBezTo>
                  <a:cubicBezTo>
                    <a:pt x="1108" y="135"/>
                    <a:pt x="1109" y="135"/>
                    <a:pt x="1110" y="135"/>
                  </a:cubicBezTo>
                  <a:cubicBezTo>
                    <a:pt x="1110" y="134"/>
                    <a:pt x="1111" y="134"/>
                    <a:pt x="1111" y="133"/>
                  </a:cubicBezTo>
                  <a:cubicBezTo>
                    <a:pt x="1112" y="133"/>
                    <a:pt x="1112" y="132"/>
                    <a:pt x="1113" y="132"/>
                  </a:cubicBezTo>
                  <a:cubicBezTo>
                    <a:pt x="1113" y="131"/>
                    <a:pt x="1113" y="132"/>
                    <a:pt x="1114" y="131"/>
                  </a:cubicBezTo>
                  <a:cubicBezTo>
                    <a:pt x="1114" y="130"/>
                    <a:pt x="1114" y="130"/>
                    <a:pt x="1115" y="129"/>
                  </a:cubicBezTo>
                  <a:cubicBezTo>
                    <a:pt x="1115" y="129"/>
                    <a:pt x="1115" y="129"/>
                    <a:pt x="1115" y="129"/>
                  </a:cubicBezTo>
                  <a:cubicBezTo>
                    <a:pt x="1115" y="129"/>
                    <a:pt x="1115" y="129"/>
                    <a:pt x="1115" y="129"/>
                  </a:cubicBezTo>
                  <a:cubicBezTo>
                    <a:pt x="1115" y="129"/>
                    <a:pt x="1115" y="129"/>
                    <a:pt x="1115" y="129"/>
                  </a:cubicBezTo>
                  <a:cubicBezTo>
                    <a:pt x="1115" y="129"/>
                    <a:pt x="1115" y="129"/>
                    <a:pt x="1115" y="129"/>
                  </a:cubicBezTo>
                  <a:close/>
                  <a:moveTo>
                    <a:pt x="952" y="335"/>
                  </a:moveTo>
                  <a:cubicBezTo>
                    <a:pt x="952" y="335"/>
                    <a:pt x="952" y="335"/>
                    <a:pt x="952" y="335"/>
                  </a:cubicBezTo>
                  <a:cubicBezTo>
                    <a:pt x="953" y="335"/>
                    <a:pt x="953" y="334"/>
                    <a:pt x="953" y="334"/>
                  </a:cubicBezTo>
                  <a:cubicBezTo>
                    <a:pt x="954" y="334"/>
                    <a:pt x="954" y="333"/>
                    <a:pt x="954" y="333"/>
                  </a:cubicBezTo>
                  <a:cubicBezTo>
                    <a:pt x="954" y="333"/>
                    <a:pt x="954" y="333"/>
                    <a:pt x="954" y="333"/>
                  </a:cubicBezTo>
                  <a:cubicBezTo>
                    <a:pt x="955" y="332"/>
                    <a:pt x="955" y="332"/>
                    <a:pt x="955" y="332"/>
                  </a:cubicBezTo>
                  <a:cubicBezTo>
                    <a:pt x="955" y="332"/>
                    <a:pt x="955" y="332"/>
                    <a:pt x="955" y="332"/>
                  </a:cubicBezTo>
                  <a:cubicBezTo>
                    <a:pt x="956" y="331"/>
                    <a:pt x="956" y="331"/>
                    <a:pt x="956" y="330"/>
                  </a:cubicBezTo>
                  <a:cubicBezTo>
                    <a:pt x="957" y="329"/>
                    <a:pt x="955" y="329"/>
                    <a:pt x="955" y="330"/>
                  </a:cubicBezTo>
                  <a:cubicBezTo>
                    <a:pt x="955" y="331"/>
                    <a:pt x="954" y="331"/>
                    <a:pt x="953" y="331"/>
                  </a:cubicBezTo>
                  <a:cubicBezTo>
                    <a:pt x="953" y="332"/>
                    <a:pt x="953" y="332"/>
                    <a:pt x="953" y="333"/>
                  </a:cubicBezTo>
                  <a:cubicBezTo>
                    <a:pt x="952" y="333"/>
                    <a:pt x="952" y="333"/>
                    <a:pt x="952" y="333"/>
                  </a:cubicBezTo>
                  <a:cubicBezTo>
                    <a:pt x="952" y="334"/>
                    <a:pt x="951" y="334"/>
                    <a:pt x="951" y="334"/>
                  </a:cubicBezTo>
                  <a:cubicBezTo>
                    <a:pt x="950" y="335"/>
                    <a:pt x="950" y="335"/>
                    <a:pt x="949" y="336"/>
                  </a:cubicBezTo>
                  <a:cubicBezTo>
                    <a:pt x="949" y="336"/>
                    <a:pt x="949" y="337"/>
                    <a:pt x="949" y="337"/>
                  </a:cubicBezTo>
                  <a:cubicBezTo>
                    <a:pt x="950" y="337"/>
                    <a:pt x="951" y="336"/>
                    <a:pt x="952" y="336"/>
                  </a:cubicBezTo>
                  <a:cubicBezTo>
                    <a:pt x="952" y="336"/>
                    <a:pt x="952" y="335"/>
                    <a:pt x="952" y="335"/>
                  </a:cubicBezTo>
                  <a:close/>
                  <a:moveTo>
                    <a:pt x="1004" y="226"/>
                  </a:moveTo>
                  <a:cubicBezTo>
                    <a:pt x="1004" y="227"/>
                    <a:pt x="1003" y="228"/>
                    <a:pt x="1002" y="228"/>
                  </a:cubicBezTo>
                  <a:cubicBezTo>
                    <a:pt x="1002" y="229"/>
                    <a:pt x="1002" y="230"/>
                    <a:pt x="1003" y="229"/>
                  </a:cubicBezTo>
                  <a:cubicBezTo>
                    <a:pt x="1004" y="229"/>
                    <a:pt x="1005" y="228"/>
                    <a:pt x="1005" y="227"/>
                  </a:cubicBezTo>
                  <a:cubicBezTo>
                    <a:pt x="1006" y="227"/>
                    <a:pt x="1005" y="227"/>
                    <a:pt x="1005" y="227"/>
                  </a:cubicBezTo>
                  <a:cubicBezTo>
                    <a:pt x="1005" y="227"/>
                    <a:pt x="1005" y="227"/>
                    <a:pt x="1006" y="227"/>
                  </a:cubicBezTo>
                  <a:cubicBezTo>
                    <a:pt x="1006" y="226"/>
                    <a:pt x="1005" y="225"/>
                    <a:pt x="1004" y="226"/>
                  </a:cubicBezTo>
                  <a:close/>
                  <a:moveTo>
                    <a:pt x="969" y="251"/>
                  </a:moveTo>
                  <a:cubicBezTo>
                    <a:pt x="970" y="250"/>
                    <a:pt x="971" y="248"/>
                    <a:pt x="970" y="247"/>
                  </a:cubicBezTo>
                  <a:cubicBezTo>
                    <a:pt x="970" y="247"/>
                    <a:pt x="970" y="247"/>
                    <a:pt x="969" y="247"/>
                  </a:cubicBezTo>
                  <a:cubicBezTo>
                    <a:pt x="968" y="248"/>
                    <a:pt x="968" y="249"/>
                    <a:pt x="968" y="250"/>
                  </a:cubicBezTo>
                  <a:cubicBezTo>
                    <a:pt x="968" y="250"/>
                    <a:pt x="968" y="252"/>
                    <a:pt x="967" y="253"/>
                  </a:cubicBezTo>
                  <a:cubicBezTo>
                    <a:pt x="966" y="253"/>
                    <a:pt x="965" y="254"/>
                    <a:pt x="966" y="254"/>
                  </a:cubicBezTo>
                  <a:cubicBezTo>
                    <a:pt x="968" y="254"/>
                    <a:pt x="969" y="253"/>
                    <a:pt x="969" y="252"/>
                  </a:cubicBezTo>
                  <a:cubicBezTo>
                    <a:pt x="969" y="251"/>
                    <a:pt x="969" y="251"/>
                    <a:pt x="969" y="251"/>
                  </a:cubicBezTo>
                  <a:close/>
                  <a:moveTo>
                    <a:pt x="1057" y="659"/>
                  </a:moveTo>
                  <a:cubicBezTo>
                    <a:pt x="1057" y="659"/>
                    <a:pt x="1057" y="658"/>
                    <a:pt x="1057" y="656"/>
                  </a:cubicBezTo>
                  <a:cubicBezTo>
                    <a:pt x="1057" y="656"/>
                    <a:pt x="1057" y="655"/>
                    <a:pt x="1057" y="654"/>
                  </a:cubicBezTo>
                  <a:cubicBezTo>
                    <a:pt x="1057" y="654"/>
                    <a:pt x="1057" y="654"/>
                    <a:pt x="1057" y="653"/>
                  </a:cubicBezTo>
                  <a:cubicBezTo>
                    <a:pt x="1057" y="653"/>
                    <a:pt x="1057" y="653"/>
                    <a:pt x="1057" y="653"/>
                  </a:cubicBezTo>
                  <a:cubicBezTo>
                    <a:pt x="1057" y="650"/>
                    <a:pt x="1057" y="648"/>
                    <a:pt x="1057" y="648"/>
                  </a:cubicBezTo>
                  <a:cubicBezTo>
                    <a:pt x="1057" y="648"/>
                    <a:pt x="1056" y="647"/>
                    <a:pt x="1056" y="647"/>
                  </a:cubicBezTo>
                  <a:cubicBezTo>
                    <a:pt x="1056" y="646"/>
                    <a:pt x="1056" y="646"/>
                    <a:pt x="1056" y="646"/>
                  </a:cubicBezTo>
                  <a:cubicBezTo>
                    <a:pt x="1056" y="645"/>
                    <a:pt x="1056" y="644"/>
                    <a:pt x="1056" y="643"/>
                  </a:cubicBezTo>
                  <a:cubicBezTo>
                    <a:pt x="1057" y="642"/>
                    <a:pt x="1055" y="609"/>
                    <a:pt x="1055" y="608"/>
                  </a:cubicBezTo>
                  <a:cubicBezTo>
                    <a:pt x="1055" y="608"/>
                    <a:pt x="1055" y="608"/>
                    <a:pt x="1055" y="608"/>
                  </a:cubicBezTo>
                  <a:cubicBezTo>
                    <a:pt x="1055" y="608"/>
                    <a:pt x="1055" y="608"/>
                    <a:pt x="1055" y="608"/>
                  </a:cubicBezTo>
                  <a:cubicBezTo>
                    <a:pt x="1055" y="608"/>
                    <a:pt x="1054" y="608"/>
                    <a:pt x="1054" y="608"/>
                  </a:cubicBezTo>
                  <a:cubicBezTo>
                    <a:pt x="1054" y="608"/>
                    <a:pt x="1053" y="608"/>
                    <a:pt x="1052" y="608"/>
                  </a:cubicBezTo>
                  <a:cubicBezTo>
                    <a:pt x="1052" y="608"/>
                    <a:pt x="1052" y="608"/>
                    <a:pt x="1052" y="607"/>
                  </a:cubicBezTo>
                  <a:cubicBezTo>
                    <a:pt x="1052" y="607"/>
                    <a:pt x="1053" y="607"/>
                    <a:pt x="1053" y="606"/>
                  </a:cubicBezTo>
                  <a:cubicBezTo>
                    <a:pt x="1053" y="606"/>
                    <a:pt x="1052" y="604"/>
                    <a:pt x="1052" y="604"/>
                  </a:cubicBezTo>
                  <a:cubicBezTo>
                    <a:pt x="1051" y="604"/>
                    <a:pt x="1050" y="605"/>
                    <a:pt x="1049" y="605"/>
                  </a:cubicBezTo>
                  <a:cubicBezTo>
                    <a:pt x="1049" y="605"/>
                    <a:pt x="1049" y="605"/>
                    <a:pt x="1048" y="604"/>
                  </a:cubicBezTo>
                  <a:cubicBezTo>
                    <a:pt x="1048" y="604"/>
                    <a:pt x="1048" y="604"/>
                    <a:pt x="1048" y="604"/>
                  </a:cubicBezTo>
                  <a:cubicBezTo>
                    <a:pt x="1047" y="604"/>
                    <a:pt x="1047" y="604"/>
                    <a:pt x="1046" y="604"/>
                  </a:cubicBezTo>
                  <a:cubicBezTo>
                    <a:pt x="1046" y="604"/>
                    <a:pt x="1046" y="604"/>
                    <a:pt x="1046" y="604"/>
                  </a:cubicBezTo>
                  <a:cubicBezTo>
                    <a:pt x="1045" y="604"/>
                    <a:pt x="1045" y="604"/>
                    <a:pt x="1044" y="604"/>
                  </a:cubicBezTo>
                  <a:cubicBezTo>
                    <a:pt x="1044" y="603"/>
                    <a:pt x="1043" y="603"/>
                    <a:pt x="1042" y="603"/>
                  </a:cubicBezTo>
                  <a:cubicBezTo>
                    <a:pt x="1042" y="603"/>
                    <a:pt x="1041" y="602"/>
                    <a:pt x="1041" y="602"/>
                  </a:cubicBezTo>
                  <a:cubicBezTo>
                    <a:pt x="1041" y="602"/>
                    <a:pt x="1040" y="602"/>
                    <a:pt x="1040" y="602"/>
                  </a:cubicBezTo>
                  <a:cubicBezTo>
                    <a:pt x="1040" y="602"/>
                    <a:pt x="1038" y="601"/>
                    <a:pt x="1038" y="601"/>
                  </a:cubicBezTo>
                  <a:cubicBezTo>
                    <a:pt x="1038" y="601"/>
                    <a:pt x="1037" y="601"/>
                    <a:pt x="1036" y="601"/>
                  </a:cubicBezTo>
                  <a:cubicBezTo>
                    <a:pt x="1036" y="601"/>
                    <a:pt x="1035" y="601"/>
                    <a:pt x="1035" y="601"/>
                  </a:cubicBezTo>
                  <a:cubicBezTo>
                    <a:pt x="1035" y="600"/>
                    <a:pt x="1034" y="599"/>
                    <a:pt x="1034" y="599"/>
                  </a:cubicBezTo>
                  <a:cubicBezTo>
                    <a:pt x="1033" y="599"/>
                    <a:pt x="1032" y="599"/>
                    <a:pt x="1031" y="599"/>
                  </a:cubicBezTo>
                  <a:cubicBezTo>
                    <a:pt x="1030" y="598"/>
                    <a:pt x="1030" y="598"/>
                    <a:pt x="1029" y="598"/>
                  </a:cubicBezTo>
                  <a:cubicBezTo>
                    <a:pt x="1029" y="598"/>
                    <a:pt x="1028" y="598"/>
                    <a:pt x="1028" y="597"/>
                  </a:cubicBezTo>
                  <a:cubicBezTo>
                    <a:pt x="1027" y="597"/>
                    <a:pt x="1027" y="597"/>
                    <a:pt x="1027" y="597"/>
                  </a:cubicBezTo>
                  <a:cubicBezTo>
                    <a:pt x="1026" y="596"/>
                    <a:pt x="1027" y="596"/>
                    <a:pt x="1026" y="596"/>
                  </a:cubicBezTo>
                  <a:cubicBezTo>
                    <a:pt x="1026" y="595"/>
                    <a:pt x="1025" y="595"/>
                    <a:pt x="1024" y="596"/>
                  </a:cubicBezTo>
                  <a:cubicBezTo>
                    <a:pt x="1024" y="596"/>
                    <a:pt x="1024" y="596"/>
                    <a:pt x="1023" y="596"/>
                  </a:cubicBezTo>
                  <a:cubicBezTo>
                    <a:pt x="1023" y="597"/>
                    <a:pt x="1022" y="597"/>
                    <a:pt x="1022" y="597"/>
                  </a:cubicBezTo>
                  <a:cubicBezTo>
                    <a:pt x="1022" y="598"/>
                    <a:pt x="1020" y="597"/>
                    <a:pt x="1020" y="599"/>
                  </a:cubicBezTo>
                  <a:cubicBezTo>
                    <a:pt x="1020" y="599"/>
                    <a:pt x="1020" y="599"/>
                    <a:pt x="1020" y="599"/>
                  </a:cubicBezTo>
                  <a:cubicBezTo>
                    <a:pt x="1020" y="600"/>
                    <a:pt x="1021" y="600"/>
                    <a:pt x="1021" y="600"/>
                  </a:cubicBezTo>
                  <a:cubicBezTo>
                    <a:pt x="1021" y="600"/>
                    <a:pt x="1021" y="601"/>
                    <a:pt x="1021" y="601"/>
                  </a:cubicBezTo>
                  <a:cubicBezTo>
                    <a:pt x="1021" y="601"/>
                    <a:pt x="1021" y="601"/>
                    <a:pt x="1021" y="601"/>
                  </a:cubicBezTo>
                  <a:cubicBezTo>
                    <a:pt x="1021" y="602"/>
                    <a:pt x="1020" y="602"/>
                    <a:pt x="1019" y="602"/>
                  </a:cubicBezTo>
                  <a:cubicBezTo>
                    <a:pt x="1019" y="602"/>
                    <a:pt x="1018" y="602"/>
                    <a:pt x="1018" y="602"/>
                  </a:cubicBezTo>
                  <a:cubicBezTo>
                    <a:pt x="1017" y="602"/>
                    <a:pt x="1017" y="603"/>
                    <a:pt x="1016" y="603"/>
                  </a:cubicBezTo>
                  <a:cubicBezTo>
                    <a:pt x="1015" y="603"/>
                    <a:pt x="1016" y="604"/>
                    <a:pt x="1015" y="603"/>
                  </a:cubicBezTo>
                  <a:cubicBezTo>
                    <a:pt x="1015" y="603"/>
                    <a:pt x="1014" y="603"/>
                    <a:pt x="1014" y="604"/>
                  </a:cubicBezTo>
                  <a:cubicBezTo>
                    <a:pt x="1014" y="604"/>
                    <a:pt x="1014" y="605"/>
                    <a:pt x="1013" y="606"/>
                  </a:cubicBezTo>
                  <a:cubicBezTo>
                    <a:pt x="1013" y="606"/>
                    <a:pt x="1013" y="606"/>
                    <a:pt x="1013" y="606"/>
                  </a:cubicBezTo>
                  <a:cubicBezTo>
                    <a:pt x="1013" y="607"/>
                    <a:pt x="1012" y="606"/>
                    <a:pt x="1011" y="606"/>
                  </a:cubicBezTo>
                  <a:cubicBezTo>
                    <a:pt x="1011" y="606"/>
                    <a:pt x="1010" y="607"/>
                    <a:pt x="1010" y="608"/>
                  </a:cubicBezTo>
                  <a:cubicBezTo>
                    <a:pt x="1009" y="608"/>
                    <a:pt x="1010" y="609"/>
                    <a:pt x="1010" y="609"/>
                  </a:cubicBezTo>
                  <a:cubicBezTo>
                    <a:pt x="1010" y="609"/>
                    <a:pt x="1010" y="610"/>
                    <a:pt x="1010" y="610"/>
                  </a:cubicBezTo>
                  <a:cubicBezTo>
                    <a:pt x="1010" y="611"/>
                    <a:pt x="1009" y="611"/>
                    <a:pt x="1009" y="611"/>
                  </a:cubicBezTo>
                  <a:cubicBezTo>
                    <a:pt x="1009" y="611"/>
                    <a:pt x="1009" y="612"/>
                    <a:pt x="1008" y="612"/>
                  </a:cubicBezTo>
                  <a:cubicBezTo>
                    <a:pt x="1008" y="612"/>
                    <a:pt x="1008" y="612"/>
                    <a:pt x="1008" y="612"/>
                  </a:cubicBezTo>
                  <a:cubicBezTo>
                    <a:pt x="1007" y="613"/>
                    <a:pt x="1007" y="614"/>
                    <a:pt x="1006" y="614"/>
                  </a:cubicBezTo>
                  <a:cubicBezTo>
                    <a:pt x="1005" y="614"/>
                    <a:pt x="1005" y="614"/>
                    <a:pt x="1004" y="614"/>
                  </a:cubicBezTo>
                  <a:cubicBezTo>
                    <a:pt x="1004" y="614"/>
                    <a:pt x="1004" y="614"/>
                    <a:pt x="1004" y="613"/>
                  </a:cubicBezTo>
                  <a:cubicBezTo>
                    <a:pt x="1003" y="613"/>
                    <a:pt x="1003" y="613"/>
                    <a:pt x="1002" y="613"/>
                  </a:cubicBezTo>
                  <a:cubicBezTo>
                    <a:pt x="1002" y="613"/>
                    <a:pt x="1002" y="612"/>
                    <a:pt x="1002" y="612"/>
                  </a:cubicBezTo>
                  <a:cubicBezTo>
                    <a:pt x="1001" y="611"/>
                    <a:pt x="1001" y="611"/>
                    <a:pt x="1001" y="610"/>
                  </a:cubicBezTo>
                  <a:cubicBezTo>
                    <a:pt x="1001" y="610"/>
                    <a:pt x="1000" y="610"/>
                    <a:pt x="1000" y="610"/>
                  </a:cubicBezTo>
                  <a:cubicBezTo>
                    <a:pt x="999" y="609"/>
                    <a:pt x="999" y="609"/>
                    <a:pt x="999" y="608"/>
                  </a:cubicBezTo>
                  <a:cubicBezTo>
                    <a:pt x="999" y="608"/>
                    <a:pt x="999" y="608"/>
                    <a:pt x="999" y="607"/>
                  </a:cubicBezTo>
                  <a:cubicBezTo>
                    <a:pt x="999" y="607"/>
                    <a:pt x="999" y="607"/>
                    <a:pt x="999" y="606"/>
                  </a:cubicBezTo>
                  <a:cubicBezTo>
                    <a:pt x="999" y="605"/>
                    <a:pt x="998" y="606"/>
                    <a:pt x="998" y="606"/>
                  </a:cubicBezTo>
                  <a:cubicBezTo>
                    <a:pt x="997" y="607"/>
                    <a:pt x="998" y="607"/>
                    <a:pt x="997" y="607"/>
                  </a:cubicBezTo>
                  <a:cubicBezTo>
                    <a:pt x="997" y="608"/>
                    <a:pt x="997" y="608"/>
                    <a:pt x="997" y="608"/>
                  </a:cubicBezTo>
                  <a:cubicBezTo>
                    <a:pt x="997" y="608"/>
                    <a:pt x="997" y="609"/>
                    <a:pt x="997" y="608"/>
                  </a:cubicBezTo>
                  <a:cubicBezTo>
                    <a:pt x="996" y="608"/>
                    <a:pt x="995" y="607"/>
                    <a:pt x="995" y="606"/>
                  </a:cubicBezTo>
                  <a:cubicBezTo>
                    <a:pt x="994" y="606"/>
                    <a:pt x="994" y="603"/>
                    <a:pt x="994" y="602"/>
                  </a:cubicBezTo>
                  <a:cubicBezTo>
                    <a:pt x="994" y="602"/>
                    <a:pt x="994" y="602"/>
                    <a:pt x="994" y="602"/>
                  </a:cubicBezTo>
                  <a:cubicBezTo>
                    <a:pt x="994" y="601"/>
                    <a:pt x="994" y="601"/>
                    <a:pt x="994" y="600"/>
                  </a:cubicBezTo>
                  <a:cubicBezTo>
                    <a:pt x="994" y="600"/>
                    <a:pt x="994" y="600"/>
                    <a:pt x="994" y="600"/>
                  </a:cubicBezTo>
                  <a:cubicBezTo>
                    <a:pt x="994" y="599"/>
                    <a:pt x="993" y="599"/>
                    <a:pt x="993" y="599"/>
                  </a:cubicBezTo>
                  <a:cubicBezTo>
                    <a:pt x="993" y="598"/>
                    <a:pt x="994" y="598"/>
                    <a:pt x="994" y="598"/>
                  </a:cubicBezTo>
                  <a:cubicBezTo>
                    <a:pt x="994" y="597"/>
                    <a:pt x="994" y="597"/>
                    <a:pt x="995" y="596"/>
                  </a:cubicBezTo>
                  <a:cubicBezTo>
                    <a:pt x="995" y="596"/>
                    <a:pt x="995" y="596"/>
                    <a:pt x="995" y="596"/>
                  </a:cubicBezTo>
                  <a:cubicBezTo>
                    <a:pt x="995" y="595"/>
                    <a:pt x="996" y="594"/>
                    <a:pt x="995" y="593"/>
                  </a:cubicBezTo>
                  <a:cubicBezTo>
                    <a:pt x="995" y="593"/>
                    <a:pt x="994" y="593"/>
                    <a:pt x="994" y="592"/>
                  </a:cubicBezTo>
                  <a:cubicBezTo>
                    <a:pt x="994" y="592"/>
                    <a:pt x="993" y="592"/>
                    <a:pt x="993" y="592"/>
                  </a:cubicBezTo>
                  <a:cubicBezTo>
                    <a:pt x="993" y="591"/>
                    <a:pt x="993" y="590"/>
                    <a:pt x="993" y="590"/>
                  </a:cubicBezTo>
                  <a:cubicBezTo>
                    <a:pt x="993" y="590"/>
                    <a:pt x="993" y="590"/>
                    <a:pt x="993" y="590"/>
                  </a:cubicBezTo>
                  <a:cubicBezTo>
                    <a:pt x="993" y="589"/>
                    <a:pt x="993" y="589"/>
                    <a:pt x="993" y="589"/>
                  </a:cubicBezTo>
                  <a:cubicBezTo>
                    <a:pt x="993" y="587"/>
                    <a:pt x="991" y="588"/>
                    <a:pt x="990" y="588"/>
                  </a:cubicBezTo>
                  <a:cubicBezTo>
                    <a:pt x="990" y="588"/>
                    <a:pt x="989" y="588"/>
                    <a:pt x="988" y="588"/>
                  </a:cubicBezTo>
                  <a:cubicBezTo>
                    <a:pt x="988" y="588"/>
                    <a:pt x="988" y="588"/>
                    <a:pt x="988" y="588"/>
                  </a:cubicBezTo>
                  <a:cubicBezTo>
                    <a:pt x="986" y="589"/>
                    <a:pt x="987" y="588"/>
                    <a:pt x="986" y="587"/>
                  </a:cubicBezTo>
                  <a:cubicBezTo>
                    <a:pt x="986" y="587"/>
                    <a:pt x="986" y="587"/>
                    <a:pt x="985" y="587"/>
                  </a:cubicBezTo>
                  <a:cubicBezTo>
                    <a:pt x="985" y="587"/>
                    <a:pt x="984" y="586"/>
                    <a:pt x="983" y="586"/>
                  </a:cubicBezTo>
                  <a:cubicBezTo>
                    <a:pt x="983" y="585"/>
                    <a:pt x="982" y="585"/>
                    <a:pt x="982" y="585"/>
                  </a:cubicBezTo>
                  <a:cubicBezTo>
                    <a:pt x="981" y="584"/>
                    <a:pt x="981" y="585"/>
                    <a:pt x="980" y="584"/>
                  </a:cubicBezTo>
                  <a:cubicBezTo>
                    <a:pt x="979" y="583"/>
                    <a:pt x="978" y="584"/>
                    <a:pt x="977" y="584"/>
                  </a:cubicBezTo>
                  <a:cubicBezTo>
                    <a:pt x="976" y="584"/>
                    <a:pt x="976" y="584"/>
                    <a:pt x="975" y="585"/>
                  </a:cubicBezTo>
                  <a:cubicBezTo>
                    <a:pt x="975" y="585"/>
                    <a:pt x="973" y="587"/>
                    <a:pt x="973" y="587"/>
                  </a:cubicBezTo>
                  <a:cubicBezTo>
                    <a:pt x="973" y="587"/>
                    <a:pt x="972" y="587"/>
                    <a:pt x="972" y="587"/>
                  </a:cubicBezTo>
                  <a:cubicBezTo>
                    <a:pt x="971" y="588"/>
                    <a:pt x="971" y="588"/>
                    <a:pt x="970" y="588"/>
                  </a:cubicBezTo>
                  <a:cubicBezTo>
                    <a:pt x="970" y="588"/>
                    <a:pt x="970" y="588"/>
                    <a:pt x="969" y="588"/>
                  </a:cubicBezTo>
                  <a:cubicBezTo>
                    <a:pt x="969" y="588"/>
                    <a:pt x="968" y="588"/>
                    <a:pt x="968" y="589"/>
                  </a:cubicBezTo>
                  <a:cubicBezTo>
                    <a:pt x="968" y="589"/>
                    <a:pt x="967" y="589"/>
                    <a:pt x="967" y="590"/>
                  </a:cubicBezTo>
                  <a:cubicBezTo>
                    <a:pt x="967" y="590"/>
                    <a:pt x="968" y="590"/>
                    <a:pt x="968" y="590"/>
                  </a:cubicBezTo>
                  <a:cubicBezTo>
                    <a:pt x="968" y="591"/>
                    <a:pt x="968" y="591"/>
                    <a:pt x="968" y="591"/>
                  </a:cubicBezTo>
                  <a:cubicBezTo>
                    <a:pt x="968" y="591"/>
                    <a:pt x="968" y="592"/>
                    <a:pt x="968" y="592"/>
                  </a:cubicBezTo>
                  <a:cubicBezTo>
                    <a:pt x="968" y="592"/>
                    <a:pt x="968" y="592"/>
                    <a:pt x="968" y="592"/>
                  </a:cubicBezTo>
                  <a:cubicBezTo>
                    <a:pt x="968" y="592"/>
                    <a:pt x="967" y="592"/>
                    <a:pt x="967" y="593"/>
                  </a:cubicBezTo>
                  <a:cubicBezTo>
                    <a:pt x="966" y="593"/>
                    <a:pt x="966" y="593"/>
                    <a:pt x="966" y="593"/>
                  </a:cubicBezTo>
                  <a:cubicBezTo>
                    <a:pt x="966" y="593"/>
                    <a:pt x="965" y="594"/>
                    <a:pt x="965" y="594"/>
                  </a:cubicBezTo>
                  <a:cubicBezTo>
                    <a:pt x="965" y="594"/>
                    <a:pt x="965" y="594"/>
                    <a:pt x="966" y="594"/>
                  </a:cubicBezTo>
                  <a:cubicBezTo>
                    <a:pt x="966" y="595"/>
                    <a:pt x="967" y="595"/>
                    <a:pt x="967" y="595"/>
                  </a:cubicBezTo>
                  <a:cubicBezTo>
                    <a:pt x="968" y="595"/>
                    <a:pt x="968" y="595"/>
                    <a:pt x="969" y="594"/>
                  </a:cubicBezTo>
                  <a:cubicBezTo>
                    <a:pt x="969" y="594"/>
                    <a:pt x="969" y="593"/>
                    <a:pt x="970" y="594"/>
                  </a:cubicBezTo>
                  <a:cubicBezTo>
                    <a:pt x="970" y="594"/>
                    <a:pt x="970" y="594"/>
                    <a:pt x="970" y="594"/>
                  </a:cubicBezTo>
                  <a:cubicBezTo>
                    <a:pt x="971" y="594"/>
                    <a:pt x="971" y="595"/>
                    <a:pt x="971" y="595"/>
                  </a:cubicBezTo>
                  <a:cubicBezTo>
                    <a:pt x="972" y="596"/>
                    <a:pt x="973" y="595"/>
                    <a:pt x="973" y="596"/>
                  </a:cubicBezTo>
                  <a:cubicBezTo>
                    <a:pt x="973" y="597"/>
                    <a:pt x="974" y="597"/>
                    <a:pt x="974" y="598"/>
                  </a:cubicBezTo>
                  <a:cubicBezTo>
                    <a:pt x="974" y="598"/>
                    <a:pt x="974" y="599"/>
                    <a:pt x="974" y="599"/>
                  </a:cubicBezTo>
                  <a:cubicBezTo>
                    <a:pt x="974" y="600"/>
                    <a:pt x="974" y="600"/>
                    <a:pt x="975" y="601"/>
                  </a:cubicBezTo>
                  <a:cubicBezTo>
                    <a:pt x="975" y="601"/>
                    <a:pt x="975" y="601"/>
                    <a:pt x="976" y="601"/>
                  </a:cubicBezTo>
                  <a:cubicBezTo>
                    <a:pt x="976" y="601"/>
                    <a:pt x="976" y="602"/>
                    <a:pt x="977" y="602"/>
                  </a:cubicBezTo>
                  <a:cubicBezTo>
                    <a:pt x="977" y="602"/>
                    <a:pt x="978" y="602"/>
                    <a:pt x="979" y="602"/>
                  </a:cubicBezTo>
                  <a:cubicBezTo>
                    <a:pt x="979" y="602"/>
                    <a:pt x="979" y="602"/>
                    <a:pt x="979" y="602"/>
                  </a:cubicBezTo>
                  <a:cubicBezTo>
                    <a:pt x="979" y="602"/>
                    <a:pt x="979" y="602"/>
                    <a:pt x="980" y="602"/>
                  </a:cubicBezTo>
                  <a:cubicBezTo>
                    <a:pt x="980" y="602"/>
                    <a:pt x="981" y="603"/>
                    <a:pt x="981" y="602"/>
                  </a:cubicBezTo>
                  <a:cubicBezTo>
                    <a:pt x="981" y="602"/>
                    <a:pt x="981" y="603"/>
                    <a:pt x="981" y="603"/>
                  </a:cubicBezTo>
                  <a:cubicBezTo>
                    <a:pt x="982" y="603"/>
                    <a:pt x="983" y="603"/>
                    <a:pt x="984" y="603"/>
                  </a:cubicBezTo>
                  <a:cubicBezTo>
                    <a:pt x="984" y="603"/>
                    <a:pt x="985" y="602"/>
                    <a:pt x="985" y="602"/>
                  </a:cubicBezTo>
                  <a:cubicBezTo>
                    <a:pt x="986" y="603"/>
                    <a:pt x="987" y="603"/>
                    <a:pt x="987" y="602"/>
                  </a:cubicBezTo>
                  <a:cubicBezTo>
                    <a:pt x="987" y="601"/>
                    <a:pt x="987" y="601"/>
                    <a:pt x="987" y="601"/>
                  </a:cubicBezTo>
                  <a:cubicBezTo>
                    <a:pt x="987" y="601"/>
                    <a:pt x="989" y="602"/>
                    <a:pt x="988" y="601"/>
                  </a:cubicBezTo>
                  <a:cubicBezTo>
                    <a:pt x="988" y="601"/>
                    <a:pt x="989" y="601"/>
                    <a:pt x="989" y="602"/>
                  </a:cubicBezTo>
                  <a:cubicBezTo>
                    <a:pt x="990" y="602"/>
                    <a:pt x="990" y="602"/>
                    <a:pt x="991" y="602"/>
                  </a:cubicBezTo>
                  <a:cubicBezTo>
                    <a:pt x="991" y="601"/>
                    <a:pt x="992" y="603"/>
                    <a:pt x="992" y="603"/>
                  </a:cubicBezTo>
                  <a:cubicBezTo>
                    <a:pt x="992" y="604"/>
                    <a:pt x="992" y="604"/>
                    <a:pt x="992" y="605"/>
                  </a:cubicBezTo>
                  <a:cubicBezTo>
                    <a:pt x="992" y="605"/>
                    <a:pt x="991" y="605"/>
                    <a:pt x="991" y="605"/>
                  </a:cubicBezTo>
                  <a:cubicBezTo>
                    <a:pt x="991" y="605"/>
                    <a:pt x="990" y="605"/>
                    <a:pt x="990" y="606"/>
                  </a:cubicBezTo>
                  <a:cubicBezTo>
                    <a:pt x="990" y="607"/>
                    <a:pt x="990" y="607"/>
                    <a:pt x="990" y="607"/>
                  </a:cubicBezTo>
                  <a:cubicBezTo>
                    <a:pt x="990" y="607"/>
                    <a:pt x="990" y="608"/>
                    <a:pt x="989" y="608"/>
                  </a:cubicBezTo>
                  <a:cubicBezTo>
                    <a:pt x="989" y="607"/>
                    <a:pt x="988" y="607"/>
                    <a:pt x="988" y="606"/>
                  </a:cubicBezTo>
                  <a:cubicBezTo>
                    <a:pt x="988" y="605"/>
                    <a:pt x="987" y="605"/>
                    <a:pt x="986" y="605"/>
                  </a:cubicBezTo>
                  <a:cubicBezTo>
                    <a:pt x="986" y="605"/>
                    <a:pt x="985" y="605"/>
                    <a:pt x="984" y="605"/>
                  </a:cubicBezTo>
                  <a:cubicBezTo>
                    <a:pt x="984" y="605"/>
                    <a:pt x="984" y="606"/>
                    <a:pt x="984" y="606"/>
                  </a:cubicBezTo>
                  <a:cubicBezTo>
                    <a:pt x="984" y="606"/>
                    <a:pt x="983" y="607"/>
                    <a:pt x="983" y="608"/>
                  </a:cubicBezTo>
                  <a:cubicBezTo>
                    <a:pt x="983" y="608"/>
                    <a:pt x="981" y="608"/>
                    <a:pt x="981" y="608"/>
                  </a:cubicBezTo>
                  <a:cubicBezTo>
                    <a:pt x="980" y="608"/>
                    <a:pt x="978" y="608"/>
                    <a:pt x="978" y="607"/>
                  </a:cubicBezTo>
                  <a:cubicBezTo>
                    <a:pt x="977" y="606"/>
                    <a:pt x="976" y="606"/>
                    <a:pt x="975" y="607"/>
                  </a:cubicBezTo>
                  <a:cubicBezTo>
                    <a:pt x="975" y="607"/>
                    <a:pt x="974" y="608"/>
                    <a:pt x="974" y="609"/>
                  </a:cubicBezTo>
                  <a:cubicBezTo>
                    <a:pt x="975" y="609"/>
                    <a:pt x="975" y="609"/>
                    <a:pt x="976" y="609"/>
                  </a:cubicBezTo>
                  <a:cubicBezTo>
                    <a:pt x="977" y="609"/>
                    <a:pt x="978" y="610"/>
                    <a:pt x="978" y="610"/>
                  </a:cubicBezTo>
                  <a:cubicBezTo>
                    <a:pt x="979" y="610"/>
                    <a:pt x="979" y="610"/>
                    <a:pt x="979" y="611"/>
                  </a:cubicBezTo>
                  <a:cubicBezTo>
                    <a:pt x="979" y="611"/>
                    <a:pt x="979" y="611"/>
                    <a:pt x="980" y="612"/>
                  </a:cubicBezTo>
                  <a:cubicBezTo>
                    <a:pt x="980" y="612"/>
                    <a:pt x="980" y="612"/>
                    <a:pt x="980" y="612"/>
                  </a:cubicBezTo>
                  <a:cubicBezTo>
                    <a:pt x="980" y="612"/>
                    <a:pt x="980" y="613"/>
                    <a:pt x="980" y="613"/>
                  </a:cubicBezTo>
                  <a:cubicBezTo>
                    <a:pt x="981" y="613"/>
                    <a:pt x="981" y="613"/>
                    <a:pt x="981" y="613"/>
                  </a:cubicBezTo>
                  <a:cubicBezTo>
                    <a:pt x="982" y="613"/>
                    <a:pt x="982" y="613"/>
                    <a:pt x="982" y="613"/>
                  </a:cubicBezTo>
                  <a:cubicBezTo>
                    <a:pt x="982" y="614"/>
                    <a:pt x="982" y="615"/>
                    <a:pt x="982" y="615"/>
                  </a:cubicBezTo>
                  <a:cubicBezTo>
                    <a:pt x="982" y="616"/>
                    <a:pt x="981" y="616"/>
                    <a:pt x="981" y="617"/>
                  </a:cubicBezTo>
                  <a:cubicBezTo>
                    <a:pt x="981" y="617"/>
                    <a:pt x="981" y="618"/>
                    <a:pt x="981" y="618"/>
                  </a:cubicBezTo>
                  <a:cubicBezTo>
                    <a:pt x="981" y="619"/>
                    <a:pt x="982" y="619"/>
                    <a:pt x="982" y="620"/>
                  </a:cubicBezTo>
                  <a:cubicBezTo>
                    <a:pt x="982" y="620"/>
                    <a:pt x="982" y="620"/>
                    <a:pt x="982" y="620"/>
                  </a:cubicBezTo>
                  <a:cubicBezTo>
                    <a:pt x="983" y="622"/>
                    <a:pt x="985" y="621"/>
                    <a:pt x="986" y="620"/>
                  </a:cubicBezTo>
                  <a:cubicBezTo>
                    <a:pt x="987" y="620"/>
                    <a:pt x="988" y="617"/>
                    <a:pt x="987" y="617"/>
                  </a:cubicBezTo>
                  <a:cubicBezTo>
                    <a:pt x="987" y="617"/>
                    <a:pt x="987" y="617"/>
                    <a:pt x="987" y="617"/>
                  </a:cubicBezTo>
                  <a:cubicBezTo>
                    <a:pt x="987" y="617"/>
                    <a:pt x="987" y="617"/>
                    <a:pt x="988" y="616"/>
                  </a:cubicBezTo>
                  <a:cubicBezTo>
                    <a:pt x="988" y="616"/>
                    <a:pt x="988" y="616"/>
                    <a:pt x="988" y="616"/>
                  </a:cubicBezTo>
                  <a:cubicBezTo>
                    <a:pt x="989" y="615"/>
                    <a:pt x="988" y="615"/>
                    <a:pt x="989" y="614"/>
                  </a:cubicBezTo>
                  <a:cubicBezTo>
                    <a:pt x="989" y="614"/>
                    <a:pt x="989" y="614"/>
                    <a:pt x="989" y="614"/>
                  </a:cubicBezTo>
                  <a:cubicBezTo>
                    <a:pt x="989" y="613"/>
                    <a:pt x="990" y="612"/>
                    <a:pt x="990" y="611"/>
                  </a:cubicBezTo>
                  <a:cubicBezTo>
                    <a:pt x="990" y="611"/>
                    <a:pt x="991" y="610"/>
                    <a:pt x="991" y="609"/>
                  </a:cubicBezTo>
                  <a:cubicBezTo>
                    <a:pt x="991" y="609"/>
                    <a:pt x="991" y="609"/>
                    <a:pt x="991" y="609"/>
                  </a:cubicBezTo>
                  <a:cubicBezTo>
                    <a:pt x="991" y="609"/>
                    <a:pt x="992" y="610"/>
                    <a:pt x="991" y="611"/>
                  </a:cubicBezTo>
                  <a:cubicBezTo>
                    <a:pt x="991" y="611"/>
                    <a:pt x="990" y="611"/>
                    <a:pt x="990" y="612"/>
                  </a:cubicBezTo>
                  <a:cubicBezTo>
                    <a:pt x="990" y="612"/>
                    <a:pt x="991" y="613"/>
                    <a:pt x="991" y="613"/>
                  </a:cubicBezTo>
                  <a:cubicBezTo>
                    <a:pt x="991" y="613"/>
                    <a:pt x="991" y="613"/>
                    <a:pt x="991" y="614"/>
                  </a:cubicBezTo>
                  <a:cubicBezTo>
                    <a:pt x="991" y="614"/>
                    <a:pt x="991" y="614"/>
                    <a:pt x="991" y="615"/>
                  </a:cubicBezTo>
                  <a:cubicBezTo>
                    <a:pt x="992" y="615"/>
                    <a:pt x="992" y="616"/>
                    <a:pt x="992" y="616"/>
                  </a:cubicBezTo>
                  <a:cubicBezTo>
                    <a:pt x="992" y="617"/>
                    <a:pt x="992" y="617"/>
                    <a:pt x="993" y="617"/>
                  </a:cubicBezTo>
                  <a:cubicBezTo>
                    <a:pt x="993" y="617"/>
                    <a:pt x="993" y="617"/>
                    <a:pt x="993" y="617"/>
                  </a:cubicBezTo>
                  <a:cubicBezTo>
                    <a:pt x="994" y="616"/>
                    <a:pt x="994" y="616"/>
                    <a:pt x="995" y="617"/>
                  </a:cubicBezTo>
                  <a:cubicBezTo>
                    <a:pt x="995" y="617"/>
                    <a:pt x="995" y="618"/>
                    <a:pt x="995" y="618"/>
                  </a:cubicBezTo>
                  <a:cubicBezTo>
                    <a:pt x="995" y="618"/>
                    <a:pt x="995" y="618"/>
                    <a:pt x="995" y="618"/>
                  </a:cubicBezTo>
                  <a:cubicBezTo>
                    <a:pt x="995" y="618"/>
                    <a:pt x="996" y="618"/>
                    <a:pt x="996" y="618"/>
                  </a:cubicBezTo>
                  <a:cubicBezTo>
                    <a:pt x="997" y="619"/>
                    <a:pt x="998" y="619"/>
                    <a:pt x="998" y="619"/>
                  </a:cubicBezTo>
                  <a:cubicBezTo>
                    <a:pt x="998" y="619"/>
                    <a:pt x="999" y="619"/>
                    <a:pt x="999" y="619"/>
                  </a:cubicBezTo>
                  <a:cubicBezTo>
                    <a:pt x="999" y="618"/>
                    <a:pt x="1000" y="619"/>
                    <a:pt x="1000" y="619"/>
                  </a:cubicBezTo>
                  <a:cubicBezTo>
                    <a:pt x="1000" y="619"/>
                    <a:pt x="1001" y="619"/>
                    <a:pt x="1001" y="619"/>
                  </a:cubicBezTo>
                  <a:cubicBezTo>
                    <a:pt x="1001" y="619"/>
                    <a:pt x="1000" y="619"/>
                    <a:pt x="1000" y="619"/>
                  </a:cubicBezTo>
                  <a:cubicBezTo>
                    <a:pt x="1000" y="619"/>
                    <a:pt x="998" y="621"/>
                    <a:pt x="999" y="621"/>
                  </a:cubicBezTo>
                  <a:cubicBezTo>
                    <a:pt x="1000" y="621"/>
                    <a:pt x="1001" y="621"/>
                    <a:pt x="1001" y="621"/>
                  </a:cubicBezTo>
                  <a:cubicBezTo>
                    <a:pt x="1002" y="622"/>
                    <a:pt x="1001" y="623"/>
                    <a:pt x="1002" y="623"/>
                  </a:cubicBezTo>
                  <a:cubicBezTo>
                    <a:pt x="1002" y="623"/>
                    <a:pt x="1003" y="623"/>
                    <a:pt x="1003" y="623"/>
                  </a:cubicBezTo>
                  <a:cubicBezTo>
                    <a:pt x="1003" y="624"/>
                    <a:pt x="1003" y="624"/>
                    <a:pt x="1004" y="624"/>
                  </a:cubicBezTo>
                  <a:cubicBezTo>
                    <a:pt x="1004" y="624"/>
                    <a:pt x="1005" y="624"/>
                    <a:pt x="1005" y="624"/>
                  </a:cubicBezTo>
                  <a:cubicBezTo>
                    <a:pt x="1006" y="624"/>
                    <a:pt x="1007" y="624"/>
                    <a:pt x="1008" y="625"/>
                  </a:cubicBezTo>
                  <a:cubicBezTo>
                    <a:pt x="1008" y="625"/>
                    <a:pt x="1009" y="625"/>
                    <a:pt x="1009" y="625"/>
                  </a:cubicBezTo>
                  <a:cubicBezTo>
                    <a:pt x="1010" y="625"/>
                    <a:pt x="1010" y="625"/>
                    <a:pt x="1011" y="625"/>
                  </a:cubicBezTo>
                  <a:cubicBezTo>
                    <a:pt x="1011" y="626"/>
                    <a:pt x="1011" y="626"/>
                    <a:pt x="1012" y="626"/>
                  </a:cubicBezTo>
                  <a:cubicBezTo>
                    <a:pt x="1012" y="626"/>
                    <a:pt x="1013" y="626"/>
                    <a:pt x="1014" y="627"/>
                  </a:cubicBezTo>
                  <a:cubicBezTo>
                    <a:pt x="1014" y="627"/>
                    <a:pt x="1014" y="627"/>
                    <a:pt x="1015" y="627"/>
                  </a:cubicBezTo>
                  <a:cubicBezTo>
                    <a:pt x="1016" y="627"/>
                    <a:pt x="1016" y="628"/>
                    <a:pt x="1017" y="628"/>
                  </a:cubicBezTo>
                  <a:cubicBezTo>
                    <a:pt x="1018" y="629"/>
                    <a:pt x="1018" y="628"/>
                    <a:pt x="1019" y="628"/>
                  </a:cubicBezTo>
                  <a:cubicBezTo>
                    <a:pt x="1019" y="628"/>
                    <a:pt x="1019" y="628"/>
                    <a:pt x="1019" y="628"/>
                  </a:cubicBezTo>
                  <a:cubicBezTo>
                    <a:pt x="1019" y="628"/>
                    <a:pt x="1019" y="628"/>
                    <a:pt x="1019" y="628"/>
                  </a:cubicBezTo>
                  <a:cubicBezTo>
                    <a:pt x="1020" y="628"/>
                    <a:pt x="1020" y="628"/>
                    <a:pt x="1021" y="628"/>
                  </a:cubicBezTo>
                  <a:cubicBezTo>
                    <a:pt x="1021" y="629"/>
                    <a:pt x="1021" y="629"/>
                    <a:pt x="1021" y="629"/>
                  </a:cubicBezTo>
                  <a:cubicBezTo>
                    <a:pt x="1022" y="629"/>
                    <a:pt x="1022" y="629"/>
                    <a:pt x="1022" y="629"/>
                  </a:cubicBezTo>
                  <a:cubicBezTo>
                    <a:pt x="1022" y="629"/>
                    <a:pt x="1022" y="630"/>
                    <a:pt x="1022" y="630"/>
                  </a:cubicBezTo>
                  <a:cubicBezTo>
                    <a:pt x="1023" y="631"/>
                    <a:pt x="1023" y="631"/>
                    <a:pt x="1023" y="631"/>
                  </a:cubicBezTo>
                  <a:cubicBezTo>
                    <a:pt x="1024" y="631"/>
                    <a:pt x="1025" y="632"/>
                    <a:pt x="1026" y="632"/>
                  </a:cubicBezTo>
                  <a:cubicBezTo>
                    <a:pt x="1026" y="632"/>
                    <a:pt x="1027" y="632"/>
                    <a:pt x="1027" y="632"/>
                  </a:cubicBezTo>
                  <a:cubicBezTo>
                    <a:pt x="1027" y="632"/>
                    <a:pt x="1026" y="632"/>
                    <a:pt x="1026" y="632"/>
                  </a:cubicBezTo>
                  <a:cubicBezTo>
                    <a:pt x="1026" y="633"/>
                    <a:pt x="1026" y="633"/>
                    <a:pt x="1027" y="633"/>
                  </a:cubicBezTo>
                  <a:cubicBezTo>
                    <a:pt x="1027" y="633"/>
                    <a:pt x="1027" y="633"/>
                    <a:pt x="1028" y="633"/>
                  </a:cubicBezTo>
                  <a:cubicBezTo>
                    <a:pt x="1028" y="632"/>
                    <a:pt x="1028" y="633"/>
                    <a:pt x="1028" y="633"/>
                  </a:cubicBezTo>
                  <a:cubicBezTo>
                    <a:pt x="1029" y="633"/>
                    <a:pt x="1029" y="633"/>
                    <a:pt x="1029" y="633"/>
                  </a:cubicBezTo>
                  <a:cubicBezTo>
                    <a:pt x="1030" y="633"/>
                    <a:pt x="1030" y="633"/>
                    <a:pt x="1030" y="633"/>
                  </a:cubicBezTo>
                  <a:cubicBezTo>
                    <a:pt x="1031" y="633"/>
                    <a:pt x="1031" y="633"/>
                    <a:pt x="1032" y="633"/>
                  </a:cubicBezTo>
                  <a:cubicBezTo>
                    <a:pt x="1031" y="633"/>
                    <a:pt x="1031" y="633"/>
                    <a:pt x="1031" y="633"/>
                  </a:cubicBezTo>
                  <a:cubicBezTo>
                    <a:pt x="1030" y="633"/>
                    <a:pt x="1030" y="634"/>
                    <a:pt x="1030" y="634"/>
                  </a:cubicBezTo>
                  <a:cubicBezTo>
                    <a:pt x="1030" y="634"/>
                    <a:pt x="1030" y="634"/>
                    <a:pt x="1030" y="635"/>
                  </a:cubicBezTo>
                  <a:cubicBezTo>
                    <a:pt x="1030" y="635"/>
                    <a:pt x="1030" y="635"/>
                    <a:pt x="1030" y="635"/>
                  </a:cubicBezTo>
                  <a:cubicBezTo>
                    <a:pt x="1030" y="636"/>
                    <a:pt x="1031" y="636"/>
                    <a:pt x="1031" y="636"/>
                  </a:cubicBezTo>
                  <a:cubicBezTo>
                    <a:pt x="1032" y="636"/>
                    <a:pt x="1032" y="636"/>
                    <a:pt x="1033" y="636"/>
                  </a:cubicBezTo>
                  <a:cubicBezTo>
                    <a:pt x="1033" y="636"/>
                    <a:pt x="1033" y="636"/>
                    <a:pt x="1033" y="636"/>
                  </a:cubicBezTo>
                  <a:cubicBezTo>
                    <a:pt x="1033" y="636"/>
                    <a:pt x="1033" y="636"/>
                    <a:pt x="1033" y="636"/>
                  </a:cubicBezTo>
                  <a:cubicBezTo>
                    <a:pt x="1033" y="636"/>
                    <a:pt x="1032" y="636"/>
                    <a:pt x="1032" y="636"/>
                  </a:cubicBezTo>
                  <a:cubicBezTo>
                    <a:pt x="1032" y="636"/>
                    <a:pt x="1032" y="637"/>
                    <a:pt x="1032" y="637"/>
                  </a:cubicBezTo>
                  <a:cubicBezTo>
                    <a:pt x="1032" y="637"/>
                    <a:pt x="1031" y="637"/>
                    <a:pt x="1031" y="637"/>
                  </a:cubicBezTo>
                  <a:cubicBezTo>
                    <a:pt x="1031" y="638"/>
                    <a:pt x="1031" y="638"/>
                    <a:pt x="1031" y="638"/>
                  </a:cubicBezTo>
                  <a:cubicBezTo>
                    <a:pt x="1031" y="639"/>
                    <a:pt x="1032" y="639"/>
                    <a:pt x="1032" y="639"/>
                  </a:cubicBezTo>
                  <a:cubicBezTo>
                    <a:pt x="1032" y="639"/>
                    <a:pt x="1032" y="640"/>
                    <a:pt x="1032" y="640"/>
                  </a:cubicBezTo>
                  <a:cubicBezTo>
                    <a:pt x="1032" y="640"/>
                    <a:pt x="1033" y="640"/>
                    <a:pt x="1033" y="640"/>
                  </a:cubicBezTo>
                  <a:cubicBezTo>
                    <a:pt x="1033" y="641"/>
                    <a:pt x="1033" y="642"/>
                    <a:pt x="1033" y="642"/>
                  </a:cubicBezTo>
                  <a:cubicBezTo>
                    <a:pt x="1033" y="642"/>
                    <a:pt x="1033" y="643"/>
                    <a:pt x="1033" y="643"/>
                  </a:cubicBezTo>
                  <a:cubicBezTo>
                    <a:pt x="1033" y="643"/>
                    <a:pt x="1033" y="643"/>
                    <a:pt x="1034" y="644"/>
                  </a:cubicBezTo>
                  <a:cubicBezTo>
                    <a:pt x="1034" y="645"/>
                    <a:pt x="1035" y="645"/>
                    <a:pt x="1035" y="645"/>
                  </a:cubicBezTo>
                  <a:cubicBezTo>
                    <a:pt x="1036" y="646"/>
                    <a:pt x="1036" y="646"/>
                    <a:pt x="1037" y="646"/>
                  </a:cubicBezTo>
                  <a:cubicBezTo>
                    <a:pt x="1037" y="647"/>
                    <a:pt x="1038" y="647"/>
                    <a:pt x="1038" y="647"/>
                  </a:cubicBezTo>
                  <a:cubicBezTo>
                    <a:pt x="1038" y="648"/>
                    <a:pt x="1037" y="648"/>
                    <a:pt x="1037" y="648"/>
                  </a:cubicBezTo>
                  <a:cubicBezTo>
                    <a:pt x="1036" y="648"/>
                    <a:pt x="1036" y="648"/>
                    <a:pt x="1036" y="648"/>
                  </a:cubicBezTo>
                  <a:cubicBezTo>
                    <a:pt x="1036" y="648"/>
                    <a:pt x="1035" y="649"/>
                    <a:pt x="1036" y="649"/>
                  </a:cubicBezTo>
                  <a:cubicBezTo>
                    <a:pt x="1036" y="649"/>
                    <a:pt x="1036" y="649"/>
                    <a:pt x="1036" y="650"/>
                  </a:cubicBezTo>
                  <a:cubicBezTo>
                    <a:pt x="1036" y="650"/>
                    <a:pt x="1036" y="650"/>
                    <a:pt x="1037" y="650"/>
                  </a:cubicBezTo>
                  <a:cubicBezTo>
                    <a:pt x="1037" y="651"/>
                    <a:pt x="1038" y="651"/>
                    <a:pt x="1038" y="651"/>
                  </a:cubicBezTo>
                  <a:cubicBezTo>
                    <a:pt x="1039" y="651"/>
                    <a:pt x="1039" y="652"/>
                    <a:pt x="1039" y="651"/>
                  </a:cubicBezTo>
                  <a:cubicBezTo>
                    <a:pt x="1040" y="650"/>
                    <a:pt x="1041" y="651"/>
                    <a:pt x="1042" y="651"/>
                  </a:cubicBezTo>
                  <a:cubicBezTo>
                    <a:pt x="1041" y="651"/>
                    <a:pt x="1041" y="652"/>
                    <a:pt x="1041" y="652"/>
                  </a:cubicBezTo>
                  <a:cubicBezTo>
                    <a:pt x="1040" y="652"/>
                    <a:pt x="1040" y="652"/>
                    <a:pt x="1040" y="652"/>
                  </a:cubicBezTo>
                  <a:cubicBezTo>
                    <a:pt x="1039" y="653"/>
                    <a:pt x="1038" y="652"/>
                    <a:pt x="1038" y="653"/>
                  </a:cubicBezTo>
                  <a:cubicBezTo>
                    <a:pt x="1038" y="653"/>
                    <a:pt x="1038" y="653"/>
                    <a:pt x="1038" y="653"/>
                  </a:cubicBezTo>
                  <a:cubicBezTo>
                    <a:pt x="1039" y="654"/>
                    <a:pt x="1039" y="654"/>
                    <a:pt x="1039" y="654"/>
                  </a:cubicBezTo>
                  <a:cubicBezTo>
                    <a:pt x="1039" y="655"/>
                    <a:pt x="1039" y="655"/>
                    <a:pt x="1039" y="655"/>
                  </a:cubicBezTo>
                  <a:cubicBezTo>
                    <a:pt x="1040" y="657"/>
                    <a:pt x="1039" y="658"/>
                    <a:pt x="1039" y="659"/>
                  </a:cubicBezTo>
                  <a:cubicBezTo>
                    <a:pt x="1038" y="659"/>
                    <a:pt x="1038" y="660"/>
                    <a:pt x="1039" y="661"/>
                  </a:cubicBezTo>
                  <a:cubicBezTo>
                    <a:pt x="1039" y="661"/>
                    <a:pt x="1040" y="661"/>
                    <a:pt x="1040" y="661"/>
                  </a:cubicBezTo>
                  <a:cubicBezTo>
                    <a:pt x="1040" y="661"/>
                    <a:pt x="1041" y="661"/>
                    <a:pt x="1041" y="661"/>
                  </a:cubicBezTo>
                  <a:cubicBezTo>
                    <a:pt x="1041" y="661"/>
                    <a:pt x="1041" y="660"/>
                    <a:pt x="1042" y="660"/>
                  </a:cubicBezTo>
                  <a:cubicBezTo>
                    <a:pt x="1042" y="660"/>
                    <a:pt x="1041" y="660"/>
                    <a:pt x="1042" y="661"/>
                  </a:cubicBezTo>
                  <a:cubicBezTo>
                    <a:pt x="1042" y="661"/>
                    <a:pt x="1042" y="661"/>
                    <a:pt x="1042" y="661"/>
                  </a:cubicBezTo>
                  <a:cubicBezTo>
                    <a:pt x="1043" y="661"/>
                    <a:pt x="1044" y="661"/>
                    <a:pt x="1045" y="661"/>
                  </a:cubicBezTo>
                  <a:cubicBezTo>
                    <a:pt x="1045" y="661"/>
                    <a:pt x="1046" y="660"/>
                    <a:pt x="1046" y="660"/>
                  </a:cubicBezTo>
                  <a:cubicBezTo>
                    <a:pt x="1047" y="660"/>
                    <a:pt x="1047" y="660"/>
                    <a:pt x="1048" y="660"/>
                  </a:cubicBezTo>
                  <a:cubicBezTo>
                    <a:pt x="1048" y="660"/>
                    <a:pt x="1048" y="659"/>
                    <a:pt x="1049" y="659"/>
                  </a:cubicBezTo>
                  <a:cubicBezTo>
                    <a:pt x="1049" y="659"/>
                    <a:pt x="1049" y="659"/>
                    <a:pt x="1049" y="659"/>
                  </a:cubicBezTo>
                  <a:cubicBezTo>
                    <a:pt x="1049" y="660"/>
                    <a:pt x="1049" y="661"/>
                    <a:pt x="1048" y="662"/>
                  </a:cubicBezTo>
                  <a:cubicBezTo>
                    <a:pt x="1048" y="662"/>
                    <a:pt x="1048" y="662"/>
                    <a:pt x="1049" y="662"/>
                  </a:cubicBezTo>
                  <a:cubicBezTo>
                    <a:pt x="1049" y="663"/>
                    <a:pt x="1049" y="664"/>
                    <a:pt x="1050" y="664"/>
                  </a:cubicBezTo>
                  <a:cubicBezTo>
                    <a:pt x="1051" y="664"/>
                    <a:pt x="1051" y="665"/>
                    <a:pt x="1052" y="666"/>
                  </a:cubicBezTo>
                  <a:cubicBezTo>
                    <a:pt x="1052" y="666"/>
                    <a:pt x="1052" y="666"/>
                    <a:pt x="1052" y="667"/>
                  </a:cubicBezTo>
                  <a:cubicBezTo>
                    <a:pt x="1052" y="667"/>
                    <a:pt x="1052" y="667"/>
                    <a:pt x="1052" y="668"/>
                  </a:cubicBezTo>
                  <a:cubicBezTo>
                    <a:pt x="1053" y="668"/>
                    <a:pt x="1053" y="669"/>
                    <a:pt x="1053" y="669"/>
                  </a:cubicBezTo>
                  <a:cubicBezTo>
                    <a:pt x="1054" y="670"/>
                    <a:pt x="1054" y="670"/>
                    <a:pt x="1055" y="670"/>
                  </a:cubicBezTo>
                  <a:cubicBezTo>
                    <a:pt x="1055" y="671"/>
                    <a:pt x="1056" y="670"/>
                    <a:pt x="1056" y="671"/>
                  </a:cubicBezTo>
                  <a:cubicBezTo>
                    <a:pt x="1056" y="671"/>
                    <a:pt x="1056" y="671"/>
                    <a:pt x="1057" y="671"/>
                  </a:cubicBezTo>
                  <a:cubicBezTo>
                    <a:pt x="1057" y="671"/>
                    <a:pt x="1057" y="671"/>
                    <a:pt x="1058" y="671"/>
                  </a:cubicBezTo>
                  <a:cubicBezTo>
                    <a:pt x="1058" y="671"/>
                    <a:pt x="1058" y="671"/>
                    <a:pt x="1058" y="671"/>
                  </a:cubicBezTo>
                  <a:cubicBezTo>
                    <a:pt x="1058" y="671"/>
                    <a:pt x="1058" y="671"/>
                    <a:pt x="1058" y="671"/>
                  </a:cubicBezTo>
                  <a:cubicBezTo>
                    <a:pt x="1058" y="669"/>
                    <a:pt x="1057" y="660"/>
                    <a:pt x="1057" y="659"/>
                  </a:cubicBezTo>
                  <a:close/>
                  <a:moveTo>
                    <a:pt x="605" y="465"/>
                  </a:moveTo>
                  <a:cubicBezTo>
                    <a:pt x="605" y="465"/>
                    <a:pt x="604" y="465"/>
                    <a:pt x="604" y="465"/>
                  </a:cubicBezTo>
                  <a:cubicBezTo>
                    <a:pt x="604" y="465"/>
                    <a:pt x="603" y="465"/>
                    <a:pt x="603" y="466"/>
                  </a:cubicBezTo>
                  <a:cubicBezTo>
                    <a:pt x="603" y="466"/>
                    <a:pt x="603" y="466"/>
                    <a:pt x="603" y="467"/>
                  </a:cubicBezTo>
                  <a:cubicBezTo>
                    <a:pt x="603" y="467"/>
                    <a:pt x="603" y="468"/>
                    <a:pt x="602" y="469"/>
                  </a:cubicBezTo>
                  <a:cubicBezTo>
                    <a:pt x="602" y="469"/>
                    <a:pt x="603" y="469"/>
                    <a:pt x="603" y="469"/>
                  </a:cubicBezTo>
                  <a:cubicBezTo>
                    <a:pt x="603" y="469"/>
                    <a:pt x="604" y="469"/>
                    <a:pt x="604" y="469"/>
                  </a:cubicBezTo>
                  <a:cubicBezTo>
                    <a:pt x="604" y="469"/>
                    <a:pt x="604" y="469"/>
                    <a:pt x="604" y="469"/>
                  </a:cubicBezTo>
                  <a:cubicBezTo>
                    <a:pt x="605" y="468"/>
                    <a:pt x="605" y="467"/>
                    <a:pt x="605" y="466"/>
                  </a:cubicBezTo>
                  <a:cubicBezTo>
                    <a:pt x="606" y="465"/>
                    <a:pt x="605" y="465"/>
                    <a:pt x="605" y="465"/>
                  </a:cubicBezTo>
                  <a:close/>
                  <a:moveTo>
                    <a:pt x="608" y="457"/>
                  </a:moveTo>
                  <a:cubicBezTo>
                    <a:pt x="608" y="457"/>
                    <a:pt x="608" y="457"/>
                    <a:pt x="607" y="457"/>
                  </a:cubicBezTo>
                  <a:cubicBezTo>
                    <a:pt x="607" y="455"/>
                    <a:pt x="607" y="452"/>
                    <a:pt x="608" y="451"/>
                  </a:cubicBezTo>
                  <a:cubicBezTo>
                    <a:pt x="609" y="451"/>
                    <a:pt x="609" y="451"/>
                    <a:pt x="610" y="450"/>
                  </a:cubicBezTo>
                  <a:cubicBezTo>
                    <a:pt x="610" y="450"/>
                    <a:pt x="610" y="450"/>
                    <a:pt x="610" y="450"/>
                  </a:cubicBezTo>
                  <a:cubicBezTo>
                    <a:pt x="610" y="450"/>
                    <a:pt x="610" y="449"/>
                    <a:pt x="610" y="449"/>
                  </a:cubicBezTo>
                  <a:cubicBezTo>
                    <a:pt x="610" y="448"/>
                    <a:pt x="610" y="447"/>
                    <a:pt x="610" y="447"/>
                  </a:cubicBezTo>
                  <a:cubicBezTo>
                    <a:pt x="610" y="445"/>
                    <a:pt x="610" y="444"/>
                    <a:pt x="611" y="443"/>
                  </a:cubicBezTo>
                  <a:cubicBezTo>
                    <a:pt x="612" y="442"/>
                    <a:pt x="612" y="441"/>
                    <a:pt x="611" y="441"/>
                  </a:cubicBezTo>
                  <a:cubicBezTo>
                    <a:pt x="611" y="441"/>
                    <a:pt x="610" y="441"/>
                    <a:pt x="610" y="441"/>
                  </a:cubicBezTo>
                  <a:cubicBezTo>
                    <a:pt x="610" y="441"/>
                    <a:pt x="609" y="441"/>
                    <a:pt x="608" y="441"/>
                  </a:cubicBezTo>
                  <a:cubicBezTo>
                    <a:pt x="608" y="442"/>
                    <a:pt x="608" y="442"/>
                    <a:pt x="608" y="442"/>
                  </a:cubicBezTo>
                  <a:cubicBezTo>
                    <a:pt x="608" y="443"/>
                    <a:pt x="607" y="445"/>
                    <a:pt x="607" y="447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9"/>
                    <a:pt x="607" y="450"/>
                    <a:pt x="607" y="450"/>
                  </a:cubicBezTo>
                  <a:cubicBezTo>
                    <a:pt x="607" y="450"/>
                    <a:pt x="607" y="450"/>
                    <a:pt x="607" y="450"/>
                  </a:cubicBezTo>
                  <a:cubicBezTo>
                    <a:pt x="607" y="450"/>
                    <a:pt x="607" y="450"/>
                    <a:pt x="607" y="451"/>
                  </a:cubicBezTo>
                  <a:cubicBezTo>
                    <a:pt x="606" y="451"/>
                    <a:pt x="606" y="452"/>
                    <a:pt x="606" y="453"/>
                  </a:cubicBezTo>
                  <a:cubicBezTo>
                    <a:pt x="606" y="453"/>
                    <a:pt x="606" y="453"/>
                    <a:pt x="606" y="454"/>
                  </a:cubicBezTo>
                  <a:cubicBezTo>
                    <a:pt x="606" y="455"/>
                    <a:pt x="606" y="456"/>
                    <a:pt x="606" y="457"/>
                  </a:cubicBezTo>
                  <a:cubicBezTo>
                    <a:pt x="606" y="458"/>
                    <a:pt x="606" y="458"/>
                    <a:pt x="606" y="458"/>
                  </a:cubicBezTo>
                  <a:cubicBezTo>
                    <a:pt x="606" y="458"/>
                    <a:pt x="606" y="458"/>
                    <a:pt x="606" y="458"/>
                  </a:cubicBezTo>
                  <a:cubicBezTo>
                    <a:pt x="605" y="459"/>
                    <a:pt x="606" y="460"/>
                    <a:pt x="607" y="459"/>
                  </a:cubicBezTo>
                  <a:cubicBezTo>
                    <a:pt x="607" y="459"/>
                    <a:pt x="608" y="459"/>
                    <a:pt x="608" y="458"/>
                  </a:cubicBezTo>
                  <a:cubicBezTo>
                    <a:pt x="609" y="458"/>
                    <a:pt x="608" y="457"/>
                    <a:pt x="608" y="457"/>
                  </a:cubicBezTo>
                  <a:close/>
                  <a:moveTo>
                    <a:pt x="1001" y="645"/>
                  </a:moveTo>
                  <a:cubicBezTo>
                    <a:pt x="1000" y="645"/>
                    <a:pt x="1000" y="645"/>
                    <a:pt x="1000" y="646"/>
                  </a:cubicBezTo>
                  <a:cubicBezTo>
                    <a:pt x="1000" y="646"/>
                    <a:pt x="1000" y="646"/>
                    <a:pt x="1000" y="646"/>
                  </a:cubicBezTo>
                  <a:cubicBezTo>
                    <a:pt x="1000" y="647"/>
                    <a:pt x="1000" y="646"/>
                    <a:pt x="1001" y="646"/>
                  </a:cubicBezTo>
                  <a:cubicBezTo>
                    <a:pt x="1001" y="646"/>
                    <a:pt x="1001" y="646"/>
                    <a:pt x="1001" y="646"/>
                  </a:cubicBezTo>
                  <a:cubicBezTo>
                    <a:pt x="1001" y="646"/>
                    <a:pt x="1001" y="646"/>
                    <a:pt x="1001" y="646"/>
                  </a:cubicBezTo>
                  <a:cubicBezTo>
                    <a:pt x="1001" y="646"/>
                    <a:pt x="1001" y="645"/>
                    <a:pt x="1001" y="645"/>
                  </a:cubicBezTo>
                  <a:close/>
                  <a:moveTo>
                    <a:pt x="1000" y="641"/>
                  </a:moveTo>
                  <a:cubicBezTo>
                    <a:pt x="1000" y="641"/>
                    <a:pt x="1000" y="640"/>
                    <a:pt x="1000" y="640"/>
                  </a:cubicBezTo>
                  <a:cubicBezTo>
                    <a:pt x="1000" y="640"/>
                    <a:pt x="1000" y="639"/>
                    <a:pt x="1000" y="639"/>
                  </a:cubicBezTo>
                  <a:cubicBezTo>
                    <a:pt x="1000" y="639"/>
                    <a:pt x="1000" y="639"/>
                    <a:pt x="1000" y="639"/>
                  </a:cubicBezTo>
                  <a:cubicBezTo>
                    <a:pt x="1000" y="639"/>
                    <a:pt x="1000" y="639"/>
                    <a:pt x="1000" y="639"/>
                  </a:cubicBezTo>
                  <a:cubicBezTo>
                    <a:pt x="1000" y="639"/>
                    <a:pt x="1000" y="638"/>
                    <a:pt x="1000" y="638"/>
                  </a:cubicBezTo>
                  <a:cubicBezTo>
                    <a:pt x="1000" y="638"/>
                    <a:pt x="1000" y="638"/>
                    <a:pt x="1000" y="637"/>
                  </a:cubicBezTo>
                  <a:cubicBezTo>
                    <a:pt x="1000" y="637"/>
                    <a:pt x="1000" y="636"/>
                    <a:pt x="1000" y="636"/>
                  </a:cubicBezTo>
                  <a:cubicBezTo>
                    <a:pt x="1000" y="636"/>
                    <a:pt x="1000" y="635"/>
                    <a:pt x="999" y="635"/>
                  </a:cubicBezTo>
                  <a:cubicBezTo>
                    <a:pt x="999" y="635"/>
                    <a:pt x="999" y="634"/>
                    <a:pt x="999" y="634"/>
                  </a:cubicBezTo>
                  <a:cubicBezTo>
                    <a:pt x="998" y="634"/>
                    <a:pt x="998" y="634"/>
                    <a:pt x="998" y="634"/>
                  </a:cubicBezTo>
                  <a:cubicBezTo>
                    <a:pt x="997" y="634"/>
                    <a:pt x="997" y="634"/>
                    <a:pt x="997" y="634"/>
                  </a:cubicBezTo>
                  <a:cubicBezTo>
                    <a:pt x="997" y="635"/>
                    <a:pt x="996" y="635"/>
                    <a:pt x="996" y="635"/>
                  </a:cubicBezTo>
                  <a:cubicBezTo>
                    <a:pt x="996" y="636"/>
                    <a:pt x="996" y="636"/>
                    <a:pt x="996" y="636"/>
                  </a:cubicBezTo>
                  <a:cubicBezTo>
                    <a:pt x="996" y="636"/>
                    <a:pt x="997" y="637"/>
                    <a:pt x="997" y="637"/>
                  </a:cubicBezTo>
                  <a:cubicBezTo>
                    <a:pt x="996" y="637"/>
                    <a:pt x="996" y="638"/>
                    <a:pt x="996" y="638"/>
                  </a:cubicBezTo>
                  <a:cubicBezTo>
                    <a:pt x="997" y="639"/>
                    <a:pt x="998" y="638"/>
                    <a:pt x="998" y="639"/>
                  </a:cubicBezTo>
                  <a:cubicBezTo>
                    <a:pt x="997" y="639"/>
                    <a:pt x="997" y="639"/>
                    <a:pt x="997" y="639"/>
                  </a:cubicBezTo>
                  <a:cubicBezTo>
                    <a:pt x="996" y="639"/>
                    <a:pt x="996" y="640"/>
                    <a:pt x="997" y="641"/>
                  </a:cubicBezTo>
                  <a:cubicBezTo>
                    <a:pt x="997" y="641"/>
                    <a:pt x="997" y="641"/>
                    <a:pt x="998" y="641"/>
                  </a:cubicBezTo>
                  <a:cubicBezTo>
                    <a:pt x="998" y="641"/>
                    <a:pt x="998" y="641"/>
                    <a:pt x="998" y="642"/>
                  </a:cubicBezTo>
                  <a:cubicBezTo>
                    <a:pt x="999" y="642"/>
                    <a:pt x="999" y="642"/>
                    <a:pt x="1000" y="642"/>
                  </a:cubicBezTo>
                  <a:cubicBezTo>
                    <a:pt x="1000" y="642"/>
                    <a:pt x="1000" y="641"/>
                    <a:pt x="1000" y="641"/>
                  </a:cubicBezTo>
                  <a:close/>
                  <a:moveTo>
                    <a:pt x="1037" y="660"/>
                  </a:moveTo>
                  <a:cubicBezTo>
                    <a:pt x="1037" y="660"/>
                    <a:pt x="1038" y="659"/>
                    <a:pt x="1038" y="659"/>
                  </a:cubicBezTo>
                  <a:cubicBezTo>
                    <a:pt x="1038" y="658"/>
                    <a:pt x="1039" y="656"/>
                    <a:pt x="1038" y="654"/>
                  </a:cubicBezTo>
                  <a:cubicBezTo>
                    <a:pt x="1038" y="654"/>
                    <a:pt x="1038" y="654"/>
                    <a:pt x="1037" y="654"/>
                  </a:cubicBezTo>
                  <a:cubicBezTo>
                    <a:pt x="1036" y="654"/>
                    <a:pt x="1036" y="654"/>
                    <a:pt x="1035" y="654"/>
                  </a:cubicBezTo>
                  <a:cubicBezTo>
                    <a:pt x="1035" y="654"/>
                    <a:pt x="1035" y="653"/>
                    <a:pt x="1034" y="653"/>
                  </a:cubicBezTo>
                  <a:cubicBezTo>
                    <a:pt x="1034" y="653"/>
                    <a:pt x="1033" y="653"/>
                    <a:pt x="1033" y="654"/>
                  </a:cubicBezTo>
                  <a:cubicBezTo>
                    <a:pt x="1033" y="654"/>
                    <a:pt x="1032" y="654"/>
                    <a:pt x="1031" y="655"/>
                  </a:cubicBezTo>
                  <a:cubicBezTo>
                    <a:pt x="1031" y="655"/>
                    <a:pt x="1031" y="655"/>
                    <a:pt x="1031" y="656"/>
                  </a:cubicBezTo>
                  <a:cubicBezTo>
                    <a:pt x="1031" y="657"/>
                    <a:pt x="1030" y="658"/>
                    <a:pt x="1030" y="659"/>
                  </a:cubicBezTo>
                  <a:cubicBezTo>
                    <a:pt x="1029" y="659"/>
                    <a:pt x="1029" y="660"/>
                    <a:pt x="1029" y="660"/>
                  </a:cubicBezTo>
                  <a:cubicBezTo>
                    <a:pt x="1029" y="661"/>
                    <a:pt x="1028" y="661"/>
                    <a:pt x="1028" y="661"/>
                  </a:cubicBezTo>
                  <a:cubicBezTo>
                    <a:pt x="1027" y="662"/>
                    <a:pt x="1027" y="662"/>
                    <a:pt x="1027" y="663"/>
                  </a:cubicBezTo>
                  <a:cubicBezTo>
                    <a:pt x="1027" y="663"/>
                    <a:pt x="1027" y="663"/>
                    <a:pt x="1027" y="663"/>
                  </a:cubicBezTo>
                  <a:cubicBezTo>
                    <a:pt x="1027" y="663"/>
                    <a:pt x="1027" y="663"/>
                    <a:pt x="1027" y="663"/>
                  </a:cubicBezTo>
                  <a:cubicBezTo>
                    <a:pt x="1027" y="663"/>
                    <a:pt x="1027" y="663"/>
                    <a:pt x="1027" y="663"/>
                  </a:cubicBezTo>
                  <a:cubicBezTo>
                    <a:pt x="1028" y="663"/>
                    <a:pt x="1029" y="663"/>
                    <a:pt x="1029" y="663"/>
                  </a:cubicBezTo>
                  <a:cubicBezTo>
                    <a:pt x="1030" y="662"/>
                    <a:pt x="1031" y="662"/>
                    <a:pt x="1032" y="663"/>
                  </a:cubicBezTo>
                  <a:cubicBezTo>
                    <a:pt x="1032" y="663"/>
                    <a:pt x="1032" y="663"/>
                    <a:pt x="1033" y="663"/>
                  </a:cubicBezTo>
                  <a:cubicBezTo>
                    <a:pt x="1033" y="663"/>
                    <a:pt x="1034" y="662"/>
                    <a:pt x="1035" y="662"/>
                  </a:cubicBezTo>
                  <a:cubicBezTo>
                    <a:pt x="1035" y="662"/>
                    <a:pt x="1035" y="661"/>
                    <a:pt x="1035" y="661"/>
                  </a:cubicBezTo>
                  <a:cubicBezTo>
                    <a:pt x="1036" y="661"/>
                    <a:pt x="1036" y="660"/>
                    <a:pt x="1037" y="660"/>
                  </a:cubicBezTo>
                  <a:close/>
                  <a:moveTo>
                    <a:pt x="609" y="489"/>
                  </a:moveTo>
                  <a:cubicBezTo>
                    <a:pt x="609" y="489"/>
                    <a:pt x="609" y="489"/>
                    <a:pt x="609" y="489"/>
                  </a:cubicBezTo>
                  <a:cubicBezTo>
                    <a:pt x="608" y="489"/>
                    <a:pt x="607" y="490"/>
                    <a:pt x="608" y="491"/>
                  </a:cubicBezTo>
                  <a:cubicBezTo>
                    <a:pt x="608" y="491"/>
                    <a:pt x="609" y="491"/>
                    <a:pt x="610" y="491"/>
                  </a:cubicBezTo>
                  <a:cubicBezTo>
                    <a:pt x="610" y="491"/>
                    <a:pt x="611" y="491"/>
                    <a:pt x="611" y="491"/>
                  </a:cubicBezTo>
                  <a:cubicBezTo>
                    <a:pt x="611" y="490"/>
                    <a:pt x="611" y="489"/>
                    <a:pt x="610" y="489"/>
                  </a:cubicBezTo>
                  <a:cubicBezTo>
                    <a:pt x="609" y="488"/>
                    <a:pt x="608" y="489"/>
                    <a:pt x="609" y="489"/>
                  </a:cubicBezTo>
                  <a:close/>
                  <a:moveTo>
                    <a:pt x="1036" y="661"/>
                  </a:moveTo>
                  <a:cubicBezTo>
                    <a:pt x="1036" y="661"/>
                    <a:pt x="1035" y="662"/>
                    <a:pt x="1036" y="662"/>
                  </a:cubicBezTo>
                  <a:cubicBezTo>
                    <a:pt x="1036" y="663"/>
                    <a:pt x="1036" y="663"/>
                    <a:pt x="1036" y="663"/>
                  </a:cubicBezTo>
                  <a:cubicBezTo>
                    <a:pt x="1037" y="663"/>
                    <a:pt x="1037" y="663"/>
                    <a:pt x="1037" y="663"/>
                  </a:cubicBezTo>
                  <a:cubicBezTo>
                    <a:pt x="1037" y="663"/>
                    <a:pt x="1037" y="663"/>
                    <a:pt x="1037" y="663"/>
                  </a:cubicBezTo>
                  <a:cubicBezTo>
                    <a:pt x="1037" y="663"/>
                    <a:pt x="1037" y="663"/>
                    <a:pt x="1037" y="663"/>
                  </a:cubicBezTo>
                  <a:cubicBezTo>
                    <a:pt x="1037" y="664"/>
                    <a:pt x="1037" y="664"/>
                    <a:pt x="1037" y="664"/>
                  </a:cubicBezTo>
                  <a:cubicBezTo>
                    <a:pt x="1037" y="664"/>
                    <a:pt x="1038" y="664"/>
                    <a:pt x="1038" y="663"/>
                  </a:cubicBezTo>
                  <a:cubicBezTo>
                    <a:pt x="1038" y="663"/>
                    <a:pt x="1038" y="663"/>
                    <a:pt x="1038" y="663"/>
                  </a:cubicBezTo>
                  <a:cubicBezTo>
                    <a:pt x="1038" y="663"/>
                    <a:pt x="1038" y="663"/>
                    <a:pt x="1038" y="663"/>
                  </a:cubicBezTo>
                  <a:cubicBezTo>
                    <a:pt x="1038" y="663"/>
                    <a:pt x="1038" y="663"/>
                    <a:pt x="1038" y="662"/>
                  </a:cubicBezTo>
                  <a:cubicBezTo>
                    <a:pt x="1038" y="662"/>
                    <a:pt x="1038" y="662"/>
                    <a:pt x="1038" y="661"/>
                  </a:cubicBezTo>
                  <a:cubicBezTo>
                    <a:pt x="1038" y="661"/>
                    <a:pt x="1037" y="661"/>
                    <a:pt x="1036" y="661"/>
                  </a:cubicBezTo>
                  <a:close/>
                  <a:moveTo>
                    <a:pt x="614" y="493"/>
                  </a:moveTo>
                  <a:cubicBezTo>
                    <a:pt x="614" y="493"/>
                    <a:pt x="614" y="493"/>
                    <a:pt x="614" y="493"/>
                  </a:cubicBezTo>
                  <a:cubicBezTo>
                    <a:pt x="615" y="493"/>
                    <a:pt x="615" y="492"/>
                    <a:pt x="615" y="492"/>
                  </a:cubicBezTo>
                  <a:cubicBezTo>
                    <a:pt x="615" y="491"/>
                    <a:pt x="615" y="491"/>
                    <a:pt x="615" y="491"/>
                  </a:cubicBezTo>
                  <a:cubicBezTo>
                    <a:pt x="616" y="490"/>
                    <a:pt x="614" y="490"/>
                    <a:pt x="614" y="491"/>
                  </a:cubicBezTo>
                  <a:cubicBezTo>
                    <a:pt x="614" y="491"/>
                    <a:pt x="614" y="491"/>
                    <a:pt x="614" y="491"/>
                  </a:cubicBezTo>
                  <a:cubicBezTo>
                    <a:pt x="614" y="491"/>
                    <a:pt x="614" y="491"/>
                    <a:pt x="614" y="491"/>
                  </a:cubicBezTo>
                  <a:cubicBezTo>
                    <a:pt x="613" y="491"/>
                    <a:pt x="613" y="491"/>
                    <a:pt x="613" y="492"/>
                  </a:cubicBezTo>
                  <a:cubicBezTo>
                    <a:pt x="613" y="491"/>
                    <a:pt x="611" y="491"/>
                    <a:pt x="611" y="492"/>
                  </a:cubicBezTo>
                  <a:cubicBezTo>
                    <a:pt x="611" y="492"/>
                    <a:pt x="611" y="493"/>
                    <a:pt x="612" y="494"/>
                  </a:cubicBezTo>
                  <a:cubicBezTo>
                    <a:pt x="612" y="494"/>
                    <a:pt x="612" y="494"/>
                    <a:pt x="613" y="494"/>
                  </a:cubicBezTo>
                  <a:cubicBezTo>
                    <a:pt x="613" y="493"/>
                    <a:pt x="614" y="493"/>
                    <a:pt x="614" y="493"/>
                  </a:cubicBezTo>
                  <a:close/>
                  <a:moveTo>
                    <a:pt x="616" y="500"/>
                  </a:moveTo>
                  <a:cubicBezTo>
                    <a:pt x="616" y="500"/>
                    <a:pt x="615" y="500"/>
                    <a:pt x="614" y="500"/>
                  </a:cubicBezTo>
                  <a:cubicBezTo>
                    <a:pt x="613" y="500"/>
                    <a:pt x="612" y="502"/>
                    <a:pt x="614" y="502"/>
                  </a:cubicBezTo>
                  <a:cubicBezTo>
                    <a:pt x="614" y="502"/>
                    <a:pt x="614" y="502"/>
                    <a:pt x="615" y="502"/>
                  </a:cubicBezTo>
                  <a:cubicBezTo>
                    <a:pt x="615" y="502"/>
                    <a:pt x="615" y="503"/>
                    <a:pt x="615" y="504"/>
                  </a:cubicBezTo>
                  <a:cubicBezTo>
                    <a:pt x="615" y="505"/>
                    <a:pt x="616" y="505"/>
                    <a:pt x="616" y="504"/>
                  </a:cubicBezTo>
                  <a:cubicBezTo>
                    <a:pt x="616" y="503"/>
                    <a:pt x="617" y="502"/>
                    <a:pt x="617" y="501"/>
                  </a:cubicBezTo>
                  <a:cubicBezTo>
                    <a:pt x="617" y="501"/>
                    <a:pt x="617" y="500"/>
                    <a:pt x="616" y="500"/>
                  </a:cubicBezTo>
                  <a:close/>
                  <a:moveTo>
                    <a:pt x="1000" y="590"/>
                  </a:moveTo>
                  <a:cubicBezTo>
                    <a:pt x="1000" y="590"/>
                    <a:pt x="999" y="590"/>
                    <a:pt x="999" y="590"/>
                  </a:cubicBezTo>
                  <a:cubicBezTo>
                    <a:pt x="999" y="590"/>
                    <a:pt x="999" y="590"/>
                    <a:pt x="999" y="590"/>
                  </a:cubicBezTo>
                  <a:cubicBezTo>
                    <a:pt x="998" y="590"/>
                    <a:pt x="998" y="591"/>
                    <a:pt x="999" y="591"/>
                  </a:cubicBezTo>
                  <a:cubicBezTo>
                    <a:pt x="999" y="591"/>
                    <a:pt x="999" y="591"/>
                    <a:pt x="999" y="591"/>
                  </a:cubicBezTo>
                  <a:cubicBezTo>
                    <a:pt x="999" y="591"/>
                    <a:pt x="999" y="591"/>
                    <a:pt x="1000" y="591"/>
                  </a:cubicBezTo>
                  <a:cubicBezTo>
                    <a:pt x="1000" y="591"/>
                    <a:pt x="1000" y="591"/>
                    <a:pt x="1000" y="591"/>
                  </a:cubicBezTo>
                  <a:cubicBezTo>
                    <a:pt x="1000" y="592"/>
                    <a:pt x="1001" y="592"/>
                    <a:pt x="1001" y="591"/>
                  </a:cubicBezTo>
                  <a:cubicBezTo>
                    <a:pt x="1001" y="591"/>
                    <a:pt x="1001" y="591"/>
                    <a:pt x="1001" y="591"/>
                  </a:cubicBezTo>
                  <a:cubicBezTo>
                    <a:pt x="1001" y="591"/>
                    <a:pt x="1001" y="591"/>
                    <a:pt x="1000" y="591"/>
                  </a:cubicBezTo>
                  <a:cubicBezTo>
                    <a:pt x="1000" y="590"/>
                    <a:pt x="1000" y="590"/>
                    <a:pt x="1000" y="590"/>
                  </a:cubicBezTo>
                  <a:cubicBezTo>
                    <a:pt x="1000" y="590"/>
                    <a:pt x="1000" y="590"/>
                    <a:pt x="1000" y="590"/>
                  </a:cubicBezTo>
                  <a:close/>
                  <a:moveTo>
                    <a:pt x="1008" y="599"/>
                  </a:moveTo>
                  <a:cubicBezTo>
                    <a:pt x="1009" y="599"/>
                    <a:pt x="1009" y="599"/>
                    <a:pt x="1009" y="599"/>
                  </a:cubicBezTo>
                  <a:cubicBezTo>
                    <a:pt x="1009" y="599"/>
                    <a:pt x="1010" y="599"/>
                    <a:pt x="1010" y="599"/>
                  </a:cubicBezTo>
                  <a:cubicBezTo>
                    <a:pt x="1010" y="599"/>
                    <a:pt x="1010" y="599"/>
                    <a:pt x="1010" y="599"/>
                  </a:cubicBezTo>
                  <a:cubicBezTo>
                    <a:pt x="1010" y="599"/>
                    <a:pt x="1010" y="599"/>
                    <a:pt x="1010" y="599"/>
                  </a:cubicBezTo>
                  <a:cubicBezTo>
                    <a:pt x="1010" y="599"/>
                    <a:pt x="1010" y="599"/>
                    <a:pt x="1011" y="599"/>
                  </a:cubicBezTo>
                  <a:cubicBezTo>
                    <a:pt x="1011" y="600"/>
                    <a:pt x="1012" y="600"/>
                    <a:pt x="1013" y="599"/>
                  </a:cubicBezTo>
                  <a:cubicBezTo>
                    <a:pt x="1014" y="599"/>
                    <a:pt x="1015" y="599"/>
                    <a:pt x="1016" y="599"/>
                  </a:cubicBezTo>
                  <a:cubicBezTo>
                    <a:pt x="1016" y="599"/>
                    <a:pt x="1016" y="598"/>
                    <a:pt x="1016" y="598"/>
                  </a:cubicBezTo>
                  <a:cubicBezTo>
                    <a:pt x="1015" y="598"/>
                    <a:pt x="1014" y="598"/>
                    <a:pt x="1013" y="598"/>
                  </a:cubicBezTo>
                  <a:cubicBezTo>
                    <a:pt x="1013" y="598"/>
                    <a:pt x="1012" y="598"/>
                    <a:pt x="1012" y="598"/>
                  </a:cubicBezTo>
                  <a:cubicBezTo>
                    <a:pt x="1012" y="598"/>
                    <a:pt x="1011" y="598"/>
                    <a:pt x="1011" y="598"/>
                  </a:cubicBezTo>
                  <a:cubicBezTo>
                    <a:pt x="1010" y="597"/>
                    <a:pt x="1010" y="597"/>
                    <a:pt x="1010" y="598"/>
                  </a:cubicBezTo>
                  <a:cubicBezTo>
                    <a:pt x="1009" y="598"/>
                    <a:pt x="1008" y="597"/>
                    <a:pt x="1007" y="597"/>
                  </a:cubicBezTo>
                  <a:cubicBezTo>
                    <a:pt x="1007" y="597"/>
                    <a:pt x="1006" y="598"/>
                    <a:pt x="1007" y="598"/>
                  </a:cubicBezTo>
                  <a:cubicBezTo>
                    <a:pt x="1007" y="598"/>
                    <a:pt x="1008" y="599"/>
                    <a:pt x="1008" y="599"/>
                  </a:cubicBezTo>
                  <a:close/>
                  <a:moveTo>
                    <a:pt x="1008" y="590"/>
                  </a:moveTo>
                  <a:cubicBezTo>
                    <a:pt x="1008" y="590"/>
                    <a:pt x="1008" y="590"/>
                    <a:pt x="1009" y="591"/>
                  </a:cubicBezTo>
                  <a:cubicBezTo>
                    <a:pt x="1009" y="592"/>
                    <a:pt x="1010" y="592"/>
                    <a:pt x="1011" y="592"/>
                  </a:cubicBezTo>
                  <a:cubicBezTo>
                    <a:pt x="1011" y="592"/>
                    <a:pt x="1011" y="592"/>
                    <a:pt x="1011" y="592"/>
                  </a:cubicBezTo>
                  <a:cubicBezTo>
                    <a:pt x="1011" y="592"/>
                    <a:pt x="1012" y="592"/>
                    <a:pt x="1012" y="592"/>
                  </a:cubicBezTo>
                  <a:cubicBezTo>
                    <a:pt x="1013" y="593"/>
                    <a:pt x="1013" y="592"/>
                    <a:pt x="1012" y="591"/>
                  </a:cubicBezTo>
                  <a:cubicBezTo>
                    <a:pt x="1012" y="591"/>
                    <a:pt x="1011" y="591"/>
                    <a:pt x="1011" y="591"/>
                  </a:cubicBezTo>
                  <a:cubicBezTo>
                    <a:pt x="1011" y="591"/>
                    <a:pt x="1011" y="591"/>
                    <a:pt x="1011" y="590"/>
                  </a:cubicBezTo>
                  <a:cubicBezTo>
                    <a:pt x="1010" y="590"/>
                    <a:pt x="1010" y="590"/>
                    <a:pt x="1010" y="589"/>
                  </a:cubicBezTo>
                  <a:cubicBezTo>
                    <a:pt x="1009" y="589"/>
                    <a:pt x="1009" y="588"/>
                    <a:pt x="1008" y="588"/>
                  </a:cubicBezTo>
                  <a:cubicBezTo>
                    <a:pt x="1008" y="587"/>
                    <a:pt x="1007" y="587"/>
                    <a:pt x="1006" y="587"/>
                  </a:cubicBezTo>
                  <a:cubicBezTo>
                    <a:pt x="1006" y="587"/>
                    <a:pt x="1005" y="587"/>
                    <a:pt x="1005" y="587"/>
                  </a:cubicBezTo>
                  <a:cubicBezTo>
                    <a:pt x="1005" y="587"/>
                    <a:pt x="1004" y="588"/>
                    <a:pt x="1005" y="588"/>
                  </a:cubicBezTo>
                  <a:cubicBezTo>
                    <a:pt x="1005" y="589"/>
                    <a:pt x="1006" y="589"/>
                    <a:pt x="1006" y="589"/>
                  </a:cubicBezTo>
                  <a:cubicBezTo>
                    <a:pt x="1007" y="589"/>
                    <a:pt x="1007" y="589"/>
                    <a:pt x="1008" y="590"/>
                  </a:cubicBezTo>
                  <a:cubicBezTo>
                    <a:pt x="1008" y="590"/>
                    <a:pt x="1008" y="590"/>
                    <a:pt x="1008" y="590"/>
                  </a:cubicBezTo>
                  <a:close/>
                  <a:moveTo>
                    <a:pt x="808" y="611"/>
                  </a:moveTo>
                  <a:cubicBezTo>
                    <a:pt x="807" y="612"/>
                    <a:pt x="807" y="611"/>
                    <a:pt x="807" y="611"/>
                  </a:cubicBezTo>
                  <a:cubicBezTo>
                    <a:pt x="806" y="611"/>
                    <a:pt x="806" y="611"/>
                    <a:pt x="806" y="611"/>
                  </a:cubicBezTo>
                  <a:cubicBezTo>
                    <a:pt x="806" y="610"/>
                    <a:pt x="806" y="610"/>
                    <a:pt x="805" y="610"/>
                  </a:cubicBezTo>
                  <a:cubicBezTo>
                    <a:pt x="805" y="611"/>
                    <a:pt x="805" y="611"/>
                    <a:pt x="805" y="612"/>
                  </a:cubicBezTo>
                  <a:cubicBezTo>
                    <a:pt x="805" y="612"/>
                    <a:pt x="805" y="612"/>
                    <a:pt x="805" y="612"/>
                  </a:cubicBezTo>
                  <a:cubicBezTo>
                    <a:pt x="803" y="612"/>
                    <a:pt x="803" y="610"/>
                    <a:pt x="803" y="608"/>
                  </a:cubicBezTo>
                  <a:cubicBezTo>
                    <a:pt x="802" y="608"/>
                    <a:pt x="801" y="609"/>
                    <a:pt x="800" y="608"/>
                  </a:cubicBezTo>
                  <a:cubicBezTo>
                    <a:pt x="800" y="608"/>
                    <a:pt x="799" y="608"/>
                    <a:pt x="799" y="608"/>
                  </a:cubicBezTo>
                  <a:cubicBezTo>
                    <a:pt x="799" y="607"/>
                    <a:pt x="797" y="607"/>
                    <a:pt x="797" y="608"/>
                  </a:cubicBezTo>
                  <a:cubicBezTo>
                    <a:pt x="796" y="609"/>
                    <a:pt x="796" y="609"/>
                    <a:pt x="795" y="610"/>
                  </a:cubicBezTo>
                  <a:cubicBezTo>
                    <a:pt x="795" y="610"/>
                    <a:pt x="794" y="610"/>
                    <a:pt x="794" y="610"/>
                  </a:cubicBezTo>
                  <a:cubicBezTo>
                    <a:pt x="794" y="610"/>
                    <a:pt x="793" y="610"/>
                    <a:pt x="792" y="610"/>
                  </a:cubicBezTo>
                  <a:cubicBezTo>
                    <a:pt x="792" y="610"/>
                    <a:pt x="791" y="610"/>
                    <a:pt x="791" y="610"/>
                  </a:cubicBezTo>
                  <a:cubicBezTo>
                    <a:pt x="790" y="610"/>
                    <a:pt x="789" y="611"/>
                    <a:pt x="789" y="612"/>
                  </a:cubicBezTo>
                  <a:cubicBezTo>
                    <a:pt x="788" y="612"/>
                    <a:pt x="787" y="614"/>
                    <a:pt x="787" y="613"/>
                  </a:cubicBezTo>
                  <a:cubicBezTo>
                    <a:pt x="786" y="613"/>
                    <a:pt x="786" y="612"/>
                    <a:pt x="786" y="612"/>
                  </a:cubicBezTo>
                  <a:cubicBezTo>
                    <a:pt x="786" y="611"/>
                    <a:pt x="786" y="610"/>
                    <a:pt x="786" y="610"/>
                  </a:cubicBezTo>
                  <a:cubicBezTo>
                    <a:pt x="786" y="609"/>
                    <a:pt x="786" y="608"/>
                    <a:pt x="786" y="607"/>
                  </a:cubicBezTo>
                  <a:cubicBezTo>
                    <a:pt x="786" y="607"/>
                    <a:pt x="786" y="606"/>
                    <a:pt x="786" y="606"/>
                  </a:cubicBezTo>
                  <a:cubicBezTo>
                    <a:pt x="786" y="605"/>
                    <a:pt x="786" y="604"/>
                    <a:pt x="785" y="603"/>
                  </a:cubicBezTo>
                  <a:cubicBezTo>
                    <a:pt x="785" y="603"/>
                    <a:pt x="785" y="604"/>
                    <a:pt x="785" y="604"/>
                  </a:cubicBezTo>
                  <a:cubicBezTo>
                    <a:pt x="784" y="605"/>
                    <a:pt x="784" y="605"/>
                    <a:pt x="784" y="605"/>
                  </a:cubicBezTo>
                  <a:cubicBezTo>
                    <a:pt x="784" y="606"/>
                    <a:pt x="784" y="606"/>
                    <a:pt x="783" y="606"/>
                  </a:cubicBezTo>
                  <a:cubicBezTo>
                    <a:pt x="783" y="606"/>
                    <a:pt x="782" y="606"/>
                    <a:pt x="782" y="605"/>
                  </a:cubicBezTo>
                  <a:cubicBezTo>
                    <a:pt x="782" y="606"/>
                    <a:pt x="782" y="606"/>
                    <a:pt x="781" y="607"/>
                  </a:cubicBezTo>
                  <a:cubicBezTo>
                    <a:pt x="780" y="607"/>
                    <a:pt x="779" y="607"/>
                    <a:pt x="778" y="607"/>
                  </a:cubicBezTo>
                  <a:cubicBezTo>
                    <a:pt x="778" y="607"/>
                    <a:pt x="778" y="607"/>
                    <a:pt x="777" y="607"/>
                  </a:cubicBezTo>
                  <a:cubicBezTo>
                    <a:pt x="777" y="606"/>
                    <a:pt x="776" y="607"/>
                    <a:pt x="775" y="606"/>
                  </a:cubicBezTo>
                  <a:cubicBezTo>
                    <a:pt x="775" y="606"/>
                    <a:pt x="775" y="606"/>
                    <a:pt x="775" y="606"/>
                  </a:cubicBezTo>
                  <a:cubicBezTo>
                    <a:pt x="775" y="606"/>
                    <a:pt x="774" y="606"/>
                    <a:pt x="774" y="605"/>
                  </a:cubicBezTo>
                  <a:cubicBezTo>
                    <a:pt x="774" y="606"/>
                    <a:pt x="773" y="606"/>
                    <a:pt x="773" y="607"/>
                  </a:cubicBezTo>
                  <a:cubicBezTo>
                    <a:pt x="773" y="607"/>
                    <a:pt x="772" y="607"/>
                    <a:pt x="772" y="607"/>
                  </a:cubicBezTo>
                  <a:cubicBezTo>
                    <a:pt x="772" y="607"/>
                    <a:pt x="771" y="606"/>
                    <a:pt x="771" y="606"/>
                  </a:cubicBezTo>
                  <a:cubicBezTo>
                    <a:pt x="771" y="606"/>
                    <a:pt x="771" y="605"/>
                    <a:pt x="771" y="605"/>
                  </a:cubicBezTo>
                  <a:cubicBezTo>
                    <a:pt x="770" y="605"/>
                    <a:pt x="770" y="604"/>
                    <a:pt x="770" y="604"/>
                  </a:cubicBezTo>
                  <a:cubicBezTo>
                    <a:pt x="771" y="603"/>
                    <a:pt x="770" y="601"/>
                    <a:pt x="770" y="600"/>
                  </a:cubicBezTo>
                  <a:cubicBezTo>
                    <a:pt x="770" y="599"/>
                    <a:pt x="770" y="599"/>
                    <a:pt x="770" y="598"/>
                  </a:cubicBezTo>
                  <a:cubicBezTo>
                    <a:pt x="770" y="597"/>
                    <a:pt x="770" y="597"/>
                    <a:pt x="769" y="596"/>
                  </a:cubicBezTo>
                  <a:cubicBezTo>
                    <a:pt x="769" y="596"/>
                    <a:pt x="769" y="594"/>
                    <a:pt x="769" y="594"/>
                  </a:cubicBezTo>
                  <a:cubicBezTo>
                    <a:pt x="769" y="593"/>
                    <a:pt x="769" y="593"/>
                    <a:pt x="770" y="593"/>
                  </a:cubicBezTo>
                  <a:cubicBezTo>
                    <a:pt x="770" y="593"/>
                    <a:pt x="770" y="592"/>
                    <a:pt x="770" y="591"/>
                  </a:cubicBezTo>
                  <a:cubicBezTo>
                    <a:pt x="770" y="591"/>
                    <a:pt x="771" y="590"/>
                    <a:pt x="771" y="590"/>
                  </a:cubicBezTo>
                  <a:cubicBezTo>
                    <a:pt x="770" y="589"/>
                    <a:pt x="770" y="588"/>
                    <a:pt x="770" y="588"/>
                  </a:cubicBezTo>
                  <a:cubicBezTo>
                    <a:pt x="770" y="588"/>
                    <a:pt x="770" y="588"/>
                    <a:pt x="769" y="587"/>
                  </a:cubicBezTo>
                  <a:cubicBezTo>
                    <a:pt x="769" y="587"/>
                    <a:pt x="768" y="586"/>
                    <a:pt x="767" y="586"/>
                  </a:cubicBezTo>
                  <a:cubicBezTo>
                    <a:pt x="767" y="586"/>
                    <a:pt x="767" y="585"/>
                    <a:pt x="766" y="585"/>
                  </a:cubicBezTo>
                  <a:cubicBezTo>
                    <a:pt x="766" y="585"/>
                    <a:pt x="766" y="585"/>
                    <a:pt x="766" y="585"/>
                  </a:cubicBezTo>
                  <a:cubicBezTo>
                    <a:pt x="766" y="585"/>
                    <a:pt x="765" y="584"/>
                    <a:pt x="765" y="584"/>
                  </a:cubicBezTo>
                  <a:cubicBezTo>
                    <a:pt x="764" y="584"/>
                    <a:pt x="764" y="584"/>
                    <a:pt x="763" y="583"/>
                  </a:cubicBezTo>
                  <a:cubicBezTo>
                    <a:pt x="763" y="583"/>
                    <a:pt x="763" y="583"/>
                    <a:pt x="763" y="583"/>
                  </a:cubicBezTo>
                  <a:cubicBezTo>
                    <a:pt x="763" y="583"/>
                    <a:pt x="763" y="583"/>
                    <a:pt x="763" y="583"/>
                  </a:cubicBezTo>
                  <a:cubicBezTo>
                    <a:pt x="763" y="583"/>
                    <a:pt x="763" y="582"/>
                    <a:pt x="763" y="582"/>
                  </a:cubicBezTo>
                  <a:cubicBezTo>
                    <a:pt x="763" y="582"/>
                    <a:pt x="763" y="582"/>
                    <a:pt x="763" y="582"/>
                  </a:cubicBezTo>
                  <a:cubicBezTo>
                    <a:pt x="764" y="582"/>
                    <a:pt x="764" y="582"/>
                    <a:pt x="764" y="582"/>
                  </a:cubicBezTo>
                  <a:cubicBezTo>
                    <a:pt x="766" y="581"/>
                    <a:pt x="767" y="581"/>
                    <a:pt x="768" y="580"/>
                  </a:cubicBezTo>
                  <a:cubicBezTo>
                    <a:pt x="768" y="580"/>
                    <a:pt x="769" y="580"/>
                    <a:pt x="769" y="580"/>
                  </a:cubicBezTo>
                  <a:cubicBezTo>
                    <a:pt x="769" y="580"/>
                    <a:pt x="769" y="580"/>
                    <a:pt x="769" y="580"/>
                  </a:cubicBezTo>
                  <a:cubicBezTo>
                    <a:pt x="769" y="580"/>
                    <a:pt x="770" y="580"/>
                    <a:pt x="770" y="580"/>
                  </a:cubicBezTo>
                  <a:cubicBezTo>
                    <a:pt x="769" y="580"/>
                    <a:pt x="769" y="580"/>
                    <a:pt x="768" y="580"/>
                  </a:cubicBezTo>
                  <a:cubicBezTo>
                    <a:pt x="767" y="580"/>
                    <a:pt x="767" y="580"/>
                    <a:pt x="766" y="580"/>
                  </a:cubicBezTo>
                  <a:cubicBezTo>
                    <a:pt x="766" y="581"/>
                    <a:pt x="765" y="581"/>
                    <a:pt x="765" y="581"/>
                  </a:cubicBezTo>
                  <a:cubicBezTo>
                    <a:pt x="765" y="581"/>
                    <a:pt x="764" y="580"/>
                    <a:pt x="764" y="580"/>
                  </a:cubicBezTo>
                  <a:cubicBezTo>
                    <a:pt x="763" y="580"/>
                    <a:pt x="763" y="579"/>
                    <a:pt x="763" y="579"/>
                  </a:cubicBezTo>
                  <a:cubicBezTo>
                    <a:pt x="762" y="578"/>
                    <a:pt x="762" y="578"/>
                    <a:pt x="762" y="577"/>
                  </a:cubicBezTo>
                  <a:cubicBezTo>
                    <a:pt x="762" y="577"/>
                    <a:pt x="762" y="577"/>
                    <a:pt x="762" y="577"/>
                  </a:cubicBezTo>
                  <a:cubicBezTo>
                    <a:pt x="763" y="577"/>
                    <a:pt x="763" y="576"/>
                    <a:pt x="763" y="576"/>
                  </a:cubicBezTo>
                  <a:cubicBezTo>
                    <a:pt x="762" y="576"/>
                    <a:pt x="762" y="575"/>
                    <a:pt x="761" y="575"/>
                  </a:cubicBezTo>
                  <a:cubicBezTo>
                    <a:pt x="760" y="575"/>
                    <a:pt x="760" y="574"/>
                    <a:pt x="760" y="574"/>
                  </a:cubicBezTo>
                  <a:cubicBezTo>
                    <a:pt x="760" y="573"/>
                    <a:pt x="760" y="572"/>
                    <a:pt x="759" y="571"/>
                  </a:cubicBezTo>
                  <a:cubicBezTo>
                    <a:pt x="759" y="570"/>
                    <a:pt x="759" y="570"/>
                    <a:pt x="759" y="570"/>
                  </a:cubicBezTo>
                  <a:cubicBezTo>
                    <a:pt x="759" y="569"/>
                    <a:pt x="760" y="569"/>
                    <a:pt x="760" y="569"/>
                  </a:cubicBezTo>
                  <a:cubicBezTo>
                    <a:pt x="760" y="568"/>
                    <a:pt x="761" y="568"/>
                    <a:pt x="761" y="568"/>
                  </a:cubicBezTo>
                  <a:cubicBezTo>
                    <a:pt x="760" y="567"/>
                    <a:pt x="760" y="567"/>
                    <a:pt x="760" y="566"/>
                  </a:cubicBezTo>
                  <a:cubicBezTo>
                    <a:pt x="759" y="565"/>
                    <a:pt x="759" y="565"/>
                    <a:pt x="760" y="564"/>
                  </a:cubicBezTo>
                  <a:cubicBezTo>
                    <a:pt x="760" y="564"/>
                    <a:pt x="761" y="564"/>
                    <a:pt x="761" y="563"/>
                  </a:cubicBezTo>
                  <a:cubicBezTo>
                    <a:pt x="761" y="563"/>
                    <a:pt x="762" y="562"/>
                    <a:pt x="762" y="562"/>
                  </a:cubicBezTo>
                  <a:cubicBezTo>
                    <a:pt x="763" y="561"/>
                    <a:pt x="763" y="560"/>
                    <a:pt x="764" y="560"/>
                  </a:cubicBezTo>
                  <a:cubicBezTo>
                    <a:pt x="764" y="559"/>
                    <a:pt x="765" y="559"/>
                    <a:pt x="765" y="558"/>
                  </a:cubicBezTo>
                  <a:cubicBezTo>
                    <a:pt x="766" y="558"/>
                    <a:pt x="766" y="557"/>
                    <a:pt x="766" y="557"/>
                  </a:cubicBezTo>
                  <a:cubicBezTo>
                    <a:pt x="766" y="557"/>
                    <a:pt x="767" y="557"/>
                    <a:pt x="767" y="557"/>
                  </a:cubicBezTo>
                  <a:cubicBezTo>
                    <a:pt x="767" y="557"/>
                    <a:pt x="767" y="557"/>
                    <a:pt x="768" y="557"/>
                  </a:cubicBezTo>
                  <a:cubicBezTo>
                    <a:pt x="768" y="557"/>
                    <a:pt x="768" y="558"/>
                    <a:pt x="768" y="559"/>
                  </a:cubicBezTo>
                  <a:cubicBezTo>
                    <a:pt x="768" y="559"/>
                    <a:pt x="768" y="559"/>
                    <a:pt x="768" y="559"/>
                  </a:cubicBezTo>
                  <a:cubicBezTo>
                    <a:pt x="768" y="558"/>
                    <a:pt x="768" y="558"/>
                    <a:pt x="768" y="558"/>
                  </a:cubicBezTo>
                  <a:cubicBezTo>
                    <a:pt x="768" y="557"/>
                    <a:pt x="768" y="557"/>
                    <a:pt x="768" y="557"/>
                  </a:cubicBezTo>
                  <a:cubicBezTo>
                    <a:pt x="768" y="557"/>
                    <a:pt x="768" y="557"/>
                    <a:pt x="768" y="557"/>
                  </a:cubicBezTo>
                  <a:cubicBezTo>
                    <a:pt x="768" y="557"/>
                    <a:pt x="769" y="557"/>
                    <a:pt x="770" y="558"/>
                  </a:cubicBezTo>
                  <a:cubicBezTo>
                    <a:pt x="770" y="558"/>
                    <a:pt x="770" y="559"/>
                    <a:pt x="770" y="559"/>
                  </a:cubicBezTo>
                  <a:cubicBezTo>
                    <a:pt x="770" y="560"/>
                    <a:pt x="770" y="560"/>
                    <a:pt x="771" y="560"/>
                  </a:cubicBezTo>
                  <a:cubicBezTo>
                    <a:pt x="771" y="560"/>
                    <a:pt x="771" y="560"/>
                    <a:pt x="771" y="560"/>
                  </a:cubicBezTo>
                  <a:cubicBezTo>
                    <a:pt x="771" y="560"/>
                    <a:pt x="771" y="560"/>
                    <a:pt x="771" y="561"/>
                  </a:cubicBezTo>
                  <a:cubicBezTo>
                    <a:pt x="771" y="561"/>
                    <a:pt x="771" y="561"/>
                    <a:pt x="771" y="561"/>
                  </a:cubicBezTo>
                  <a:cubicBezTo>
                    <a:pt x="772" y="560"/>
                    <a:pt x="773" y="560"/>
                    <a:pt x="773" y="560"/>
                  </a:cubicBezTo>
                  <a:cubicBezTo>
                    <a:pt x="774" y="561"/>
                    <a:pt x="775" y="561"/>
                    <a:pt x="776" y="561"/>
                  </a:cubicBezTo>
                  <a:cubicBezTo>
                    <a:pt x="777" y="561"/>
                    <a:pt x="778" y="562"/>
                    <a:pt x="778" y="562"/>
                  </a:cubicBezTo>
                  <a:cubicBezTo>
                    <a:pt x="778" y="562"/>
                    <a:pt x="779" y="562"/>
                    <a:pt x="779" y="562"/>
                  </a:cubicBezTo>
                  <a:cubicBezTo>
                    <a:pt x="780" y="562"/>
                    <a:pt x="780" y="562"/>
                    <a:pt x="780" y="562"/>
                  </a:cubicBezTo>
                  <a:cubicBezTo>
                    <a:pt x="780" y="563"/>
                    <a:pt x="780" y="561"/>
                    <a:pt x="781" y="561"/>
                  </a:cubicBezTo>
                  <a:cubicBezTo>
                    <a:pt x="781" y="561"/>
                    <a:pt x="782" y="560"/>
                    <a:pt x="782" y="559"/>
                  </a:cubicBezTo>
                  <a:cubicBezTo>
                    <a:pt x="781" y="558"/>
                    <a:pt x="783" y="557"/>
                    <a:pt x="783" y="556"/>
                  </a:cubicBezTo>
                  <a:cubicBezTo>
                    <a:pt x="782" y="556"/>
                    <a:pt x="782" y="556"/>
                    <a:pt x="782" y="556"/>
                  </a:cubicBezTo>
                  <a:cubicBezTo>
                    <a:pt x="783" y="555"/>
                    <a:pt x="782" y="554"/>
                    <a:pt x="783" y="553"/>
                  </a:cubicBezTo>
                  <a:cubicBezTo>
                    <a:pt x="783" y="553"/>
                    <a:pt x="784" y="553"/>
                    <a:pt x="784" y="553"/>
                  </a:cubicBezTo>
                  <a:cubicBezTo>
                    <a:pt x="784" y="552"/>
                    <a:pt x="786" y="552"/>
                    <a:pt x="786" y="552"/>
                  </a:cubicBezTo>
                  <a:cubicBezTo>
                    <a:pt x="786" y="552"/>
                    <a:pt x="785" y="551"/>
                    <a:pt x="786" y="550"/>
                  </a:cubicBezTo>
                  <a:cubicBezTo>
                    <a:pt x="786" y="550"/>
                    <a:pt x="786" y="550"/>
                    <a:pt x="786" y="550"/>
                  </a:cubicBezTo>
                  <a:cubicBezTo>
                    <a:pt x="787" y="550"/>
                    <a:pt x="787" y="550"/>
                    <a:pt x="788" y="550"/>
                  </a:cubicBezTo>
                  <a:cubicBezTo>
                    <a:pt x="788" y="550"/>
                    <a:pt x="789" y="549"/>
                    <a:pt x="789" y="549"/>
                  </a:cubicBezTo>
                  <a:cubicBezTo>
                    <a:pt x="791" y="549"/>
                    <a:pt x="792" y="549"/>
                    <a:pt x="793" y="549"/>
                  </a:cubicBezTo>
                  <a:cubicBezTo>
                    <a:pt x="794" y="549"/>
                    <a:pt x="795" y="548"/>
                    <a:pt x="795" y="548"/>
                  </a:cubicBezTo>
                  <a:cubicBezTo>
                    <a:pt x="796" y="548"/>
                    <a:pt x="796" y="548"/>
                    <a:pt x="796" y="548"/>
                  </a:cubicBezTo>
                  <a:cubicBezTo>
                    <a:pt x="798" y="548"/>
                    <a:pt x="799" y="546"/>
                    <a:pt x="800" y="544"/>
                  </a:cubicBezTo>
                  <a:cubicBezTo>
                    <a:pt x="801" y="544"/>
                    <a:pt x="801" y="543"/>
                    <a:pt x="802" y="542"/>
                  </a:cubicBezTo>
                  <a:cubicBezTo>
                    <a:pt x="802" y="542"/>
                    <a:pt x="802" y="542"/>
                    <a:pt x="802" y="541"/>
                  </a:cubicBezTo>
                  <a:cubicBezTo>
                    <a:pt x="802" y="541"/>
                    <a:pt x="803" y="541"/>
                    <a:pt x="803" y="540"/>
                  </a:cubicBezTo>
                  <a:cubicBezTo>
                    <a:pt x="803" y="540"/>
                    <a:pt x="804" y="539"/>
                    <a:pt x="804" y="539"/>
                  </a:cubicBezTo>
                  <a:cubicBezTo>
                    <a:pt x="805" y="539"/>
                    <a:pt x="805" y="539"/>
                    <a:pt x="806" y="538"/>
                  </a:cubicBezTo>
                  <a:cubicBezTo>
                    <a:pt x="806" y="537"/>
                    <a:pt x="806" y="536"/>
                    <a:pt x="807" y="536"/>
                  </a:cubicBezTo>
                  <a:cubicBezTo>
                    <a:pt x="807" y="535"/>
                    <a:pt x="808" y="535"/>
                    <a:pt x="808" y="534"/>
                  </a:cubicBezTo>
                  <a:cubicBezTo>
                    <a:pt x="808" y="534"/>
                    <a:pt x="808" y="533"/>
                    <a:pt x="808" y="533"/>
                  </a:cubicBezTo>
                  <a:cubicBezTo>
                    <a:pt x="808" y="532"/>
                    <a:pt x="809" y="532"/>
                    <a:pt x="809" y="532"/>
                  </a:cubicBezTo>
                  <a:cubicBezTo>
                    <a:pt x="809" y="532"/>
                    <a:pt x="810" y="532"/>
                    <a:pt x="810" y="532"/>
                  </a:cubicBezTo>
                  <a:cubicBezTo>
                    <a:pt x="810" y="532"/>
                    <a:pt x="810" y="531"/>
                    <a:pt x="810" y="531"/>
                  </a:cubicBezTo>
                  <a:cubicBezTo>
                    <a:pt x="810" y="531"/>
                    <a:pt x="811" y="530"/>
                    <a:pt x="811" y="530"/>
                  </a:cubicBezTo>
                  <a:cubicBezTo>
                    <a:pt x="811" y="530"/>
                    <a:pt x="811" y="530"/>
                    <a:pt x="812" y="529"/>
                  </a:cubicBezTo>
                  <a:cubicBezTo>
                    <a:pt x="812" y="529"/>
                    <a:pt x="813" y="529"/>
                    <a:pt x="813" y="529"/>
                  </a:cubicBezTo>
                  <a:cubicBezTo>
                    <a:pt x="813" y="529"/>
                    <a:pt x="813" y="529"/>
                    <a:pt x="814" y="529"/>
                  </a:cubicBezTo>
                  <a:cubicBezTo>
                    <a:pt x="814" y="528"/>
                    <a:pt x="814" y="529"/>
                    <a:pt x="815" y="529"/>
                  </a:cubicBezTo>
                  <a:cubicBezTo>
                    <a:pt x="816" y="529"/>
                    <a:pt x="815" y="528"/>
                    <a:pt x="816" y="528"/>
                  </a:cubicBezTo>
                  <a:cubicBezTo>
                    <a:pt x="817" y="527"/>
                    <a:pt x="816" y="528"/>
                    <a:pt x="817" y="528"/>
                  </a:cubicBezTo>
                  <a:cubicBezTo>
                    <a:pt x="818" y="527"/>
                    <a:pt x="818" y="528"/>
                    <a:pt x="818" y="528"/>
                  </a:cubicBezTo>
                  <a:cubicBezTo>
                    <a:pt x="818" y="528"/>
                    <a:pt x="817" y="529"/>
                    <a:pt x="817" y="530"/>
                  </a:cubicBezTo>
                  <a:cubicBezTo>
                    <a:pt x="818" y="530"/>
                    <a:pt x="819" y="530"/>
                    <a:pt x="819" y="530"/>
                  </a:cubicBezTo>
                  <a:cubicBezTo>
                    <a:pt x="819" y="530"/>
                    <a:pt x="819" y="530"/>
                    <a:pt x="819" y="530"/>
                  </a:cubicBezTo>
                  <a:cubicBezTo>
                    <a:pt x="819" y="530"/>
                    <a:pt x="819" y="530"/>
                    <a:pt x="819" y="530"/>
                  </a:cubicBezTo>
                  <a:cubicBezTo>
                    <a:pt x="819" y="530"/>
                    <a:pt x="819" y="530"/>
                    <a:pt x="819" y="530"/>
                  </a:cubicBezTo>
                  <a:cubicBezTo>
                    <a:pt x="820" y="529"/>
                    <a:pt x="820" y="529"/>
                    <a:pt x="820" y="528"/>
                  </a:cubicBezTo>
                  <a:cubicBezTo>
                    <a:pt x="821" y="528"/>
                    <a:pt x="821" y="528"/>
                    <a:pt x="821" y="528"/>
                  </a:cubicBezTo>
                  <a:cubicBezTo>
                    <a:pt x="820" y="528"/>
                    <a:pt x="820" y="528"/>
                    <a:pt x="819" y="527"/>
                  </a:cubicBezTo>
                  <a:cubicBezTo>
                    <a:pt x="819" y="527"/>
                    <a:pt x="819" y="527"/>
                    <a:pt x="820" y="527"/>
                  </a:cubicBezTo>
                  <a:cubicBezTo>
                    <a:pt x="820" y="526"/>
                    <a:pt x="821" y="525"/>
                    <a:pt x="822" y="525"/>
                  </a:cubicBezTo>
                  <a:cubicBezTo>
                    <a:pt x="822" y="524"/>
                    <a:pt x="824" y="524"/>
                    <a:pt x="824" y="524"/>
                  </a:cubicBezTo>
                  <a:cubicBezTo>
                    <a:pt x="825" y="523"/>
                    <a:pt x="825" y="523"/>
                    <a:pt x="825" y="523"/>
                  </a:cubicBezTo>
                  <a:cubicBezTo>
                    <a:pt x="825" y="522"/>
                    <a:pt x="825" y="522"/>
                    <a:pt x="826" y="522"/>
                  </a:cubicBezTo>
                  <a:cubicBezTo>
                    <a:pt x="826" y="521"/>
                    <a:pt x="827" y="522"/>
                    <a:pt x="827" y="520"/>
                  </a:cubicBezTo>
                  <a:cubicBezTo>
                    <a:pt x="827" y="520"/>
                    <a:pt x="827" y="519"/>
                    <a:pt x="827" y="519"/>
                  </a:cubicBezTo>
                  <a:cubicBezTo>
                    <a:pt x="827" y="518"/>
                    <a:pt x="827" y="517"/>
                    <a:pt x="828" y="517"/>
                  </a:cubicBezTo>
                  <a:cubicBezTo>
                    <a:pt x="828" y="516"/>
                    <a:pt x="828" y="516"/>
                    <a:pt x="828" y="515"/>
                  </a:cubicBezTo>
                  <a:cubicBezTo>
                    <a:pt x="828" y="515"/>
                    <a:pt x="829" y="515"/>
                    <a:pt x="829" y="515"/>
                  </a:cubicBezTo>
                  <a:cubicBezTo>
                    <a:pt x="829" y="514"/>
                    <a:pt x="829" y="514"/>
                    <a:pt x="830" y="514"/>
                  </a:cubicBezTo>
                  <a:cubicBezTo>
                    <a:pt x="830" y="514"/>
                    <a:pt x="830" y="514"/>
                    <a:pt x="831" y="513"/>
                  </a:cubicBezTo>
                  <a:cubicBezTo>
                    <a:pt x="831" y="513"/>
                    <a:pt x="832" y="513"/>
                    <a:pt x="831" y="512"/>
                  </a:cubicBezTo>
                  <a:cubicBezTo>
                    <a:pt x="831" y="512"/>
                    <a:pt x="831" y="511"/>
                    <a:pt x="832" y="511"/>
                  </a:cubicBezTo>
                  <a:cubicBezTo>
                    <a:pt x="832" y="509"/>
                    <a:pt x="834" y="512"/>
                    <a:pt x="834" y="512"/>
                  </a:cubicBezTo>
                  <a:cubicBezTo>
                    <a:pt x="834" y="512"/>
                    <a:pt x="834" y="513"/>
                    <a:pt x="833" y="513"/>
                  </a:cubicBezTo>
                  <a:cubicBezTo>
                    <a:pt x="834" y="513"/>
                    <a:pt x="835" y="512"/>
                    <a:pt x="835" y="511"/>
                  </a:cubicBezTo>
                  <a:cubicBezTo>
                    <a:pt x="835" y="511"/>
                    <a:pt x="836" y="510"/>
                    <a:pt x="837" y="510"/>
                  </a:cubicBezTo>
                  <a:cubicBezTo>
                    <a:pt x="838" y="511"/>
                    <a:pt x="838" y="512"/>
                    <a:pt x="838" y="513"/>
                  </a:cubicBezTo>
                  <a:cubicBezTo>
                    <a:pt x="838" y="513"/>
                    <a:pt x="838" y="514"/>
                    <a:pt x="838" y="514"/>
                  </a:cubicBezTo>
                  <a:cubicBezTo>
                    <a:pt x="838" y="514"/>
                    <a:pt x="839" y="514"/>
                    <a:pt x="839" y="514"/>
                  </a:cubicBezTo>
                  <a:cubicBezTo>
                    <a:pt x="839" y="515"/>
                    <a:pt x="839" y="515"/>
                    <a:pt x="840" y="516"/>
                  </a:cubicBezTo>
                  <a:cubicBezTo>
                    <a:pt x="841" y="516"/>
                    <a:pt x="842" y="516"/>
                    <a:pt x="842" y="518"/>
                  </a:cubicBezTo>
                  <a:cubicBezTo>
                    <a:pt x="842" y="518"/>
                    <a:pt x="841" y="518"/>
                    <a:pt x="841" y="518"/>
                  </a:cubicBezTo>
                  <a:cubicBezTo>
                    <a:pt x="840" y="519"/>
                    <a:pt x="841" y="520"/>
                    <a:pt x="841" y="520"/>
                  </a:cubicBezTo>
                  <a:cubicBezTo>
                    <a:pt x="841" y="520"/>
                    <a:pt x="841" y="521"/>
                    <a:pt x="841" y="521"/>
                  </a:cubicBezTo>
                  <a:cubicBezTo>
                    <a:pt x="842" y="521"/>
                    <a:pt x="842" y="523"/>
                    <a:pt x="842" y="522"/>
                  </a:cubicBezTo>
                  <a:cubicBezTo>
                    <a:pt x="842" y="521"/>
                    <a:pt x="842" y="521"/>
                    <a:pt x="843" y="521"/>
                  </a:cubicBezTo>
                  <a:cubicBezTo>
                    <a:pt x="843" y="520"/>
                    <a:pt x="844" y="520"/>
                    <a:pt x="844" y="521"/>
                  </a:cubicBezTo>
                  <a:cubicBezTo>
                    <a:pt x="844" y="521"/>
                    <a:pt x="845" y="521"/>
                    <a:pt x="845" y="521"/>
                  </a:cubicBezTo>
                  <a:cubicBezTo>
                    <a:pt x="845" y="521"/>
                    <a:pt x="845" y="522"/>
                    <a:pt x="844" y="522"/>
                  </a:cubicBezTo>
                  <a:cubicBezTo>
                    <a:pt x="844" y="522"/>
                    <a:pt x="844" y="523"/>
                    <a:pt x="844" y="523"/>
                  </a:cubicBezTo>
                  <a:cubicBezTo>
                    <a:pt x="844" y="523"/>
                    <a:pt x="843" y="524"/>
                    <a:pt x="844" y="524"/>
                  </a:cubicBezTo>
                  <a:cubicBezTo>
                    <a:pt x="845" y="524"/>
                    <a:pt x="845" y="523"/>
                    <a:pt x="846" y="523"/>
                  </a:cubicBezTo>
                  <a:cubicBezTo>
                    <a:pt x="846" y="523"/>
                    <a:pt x="847" y="523"/>
                    <a:pt x="847" y="523"/>
                  </a:cubicBezTo>
                  <a:cubicBezTo>
                    <a:pt x="848" y="523"/>
                    <a:pt x="848" y="524"/>
                    <a:pt x="848" y="524"/>
                  </a:cubicBezTo>
                  <a:cubicBezTo>
                    <a:pt x="849" y="525"/>
                    <a:pt x="849" y="525"/>
                    <a:pt x="849" y="525"/>
                  </a:cubicBezTo>
                  <a:cubicBezTo>
                    <a:pt x="850" y="525"/>
                    <a:pt x="850" y="525"/>
                    <a:pt x="851" y="525"/>
                  </a:cubicBezTo>
                  <a:cubicBezTo>
                    <a:pt x="851" y="525"/>
                    <a:pt x="851" y="526"/>
                    <a:pt x="852" y="526"/>
                  </a:cubicBezTo>
                  <a:cubicBezTo>
                    <a:pt x="852" y="526"/>
                    <a:pt x="852" y="526"/>
                    <a:pt x="853" y="526"/>
                  </a:cubicBezTo>
                  <a:cubicBezTo>
                    <a:pt x="854" y="527"/>
                    <a:pt x="854" y="527"/>
                    <a:pt x="855" y="527"/>
                  </a:cubicBezTo>
                  <a:cubicBezTo>
                    <a:pt x="856" y="527"/>
                    <a:pt x="856" y="527"/>
                    <a:pt x="856" y="527"/>
                  </a:cubicBezTo>
                  <a:cubicBezTo>
                    <a:pt x="857" y="528"/>
                    <a:pt x="856" y="529"/>
                    <a:pt x="855" y="529"/>
                  </a:cubicBezTo>
                  <a:cubicBezTo>
                    <a:pt x="854" y="530"/>
                    <a:pt x="853" y="530"/>
                    <a:pt x="851" y="530"/>
                  </a:cubicBezTo>
                  <a:cubicBezTo>
                    <a:pt x="850" y="530"/>
                    <a:pt x="848" y="531"/>
                    <a:pt x="847" y="530"/>
                  </a:cubicBezTo>
                  <a:cubicBezTo>
                    <a:pt x="847" y="531"/>
                    <a:pt x="846" y="531"/>
                    <a:pt x="846" y="532"/>
                  </a:cubicBezTo>
                  <a:cubicBezTo>
                    <a:pt x="847" y="533"/>
                    <a:pt x="847" y="533"/>
                    <a:pt x="847" y="533"/>
                  </a:cubicBezTo>
                  <a:cubicBezTo>
                    <a:pt x="847" y="535"/>
                    <a:pt x="848" y="534"/>
                    <a:pt x="849" y="535"/>
                  </a:cubicBezTo>
                  <a:cubicBezTo>
                    <a:pt x="849" y="536"/>
                    <a:pt x="849" y="536"/>
                    <a:pt x="848" y="536"/>
                  </a:cubicBezTo>
                  <a:cubicBezTo>
                    <a:pt x="848" y="536"/>
                    <a:pt x="848" y="536"/>
                    <a:pt x="847" y="536"/>
                  </a:cubicBezTo>
                  <a:cubicBezTo>
                    <a:pt x="846" y="536"/>
                    <a:pt x="846" y="537"/>
                    <a:pt x="845" y="537"/>
                  </a:cubicBezTo>
                  <a:cubicBezTo>
                    <a:pt x="844" y="537"/>
                    <a:pt x="843" y="537"/>
                    <a:pt x="842" y="536"/>
                  </a:cubicBezTo>
                  <a:cubicBezTo>
                    <a:pt x="842" y="536"/>
                    <a:pt x="842" y="536"/>
                    <a:pt x="841" y="536"/>
                  </a:cubicBezTo>
                  <a:cubicBezTo>
                    <a:pt x="841" y="536"/>
                    <a:pt x="841" y="536"/>
                    <a:pt x="841" y="536"/>
                  </a:cubicBezTo>
                  <a:cubicBezTo>
                    <a:pt x="840" y="536"/>
                    <a:pt x="840" y="536"/>
                    <a:pt x="840" y="536"/>
                  </a:cubicBezTo>
                  <a:cubicBezTo>
                    <a:pt x="840" y="536"/>
                    <a:pt x="840" y="536"/>
                    <a:pt x="840" y="536"/>
                  </a:cubicBezTo>
                  <a:cubicBezTo>
                    <a:pt x="841" y="536"/>
                    <a:pt x="841" y="536"/>
                    <a:pt x="841" y="536"/>
                  </a:cubicBezTo>
                  <a:cubicBezTo>
                    <a:pt x="840" y="536"/>
                    <a:pt x="840" y="537"/>
                    <a:pt x="840" y="537"/>
                  </a:cubicBezTo>
                  <a:cubicBezTo>
                    <a:pt x="840" y="537"/>
                    <a:pt x="839" y="539"/>
                    <a:pt x="840" y="539"/>
                  </a:cubicBezTo>
                  <a:cubicBezTo>
                    <a:pt x="840" y="539"/>
                    <a:pt x="841" y="539"/>
                    <a:pt x="841" y="539"/>
                  </a:cubicBezTo>
                  <a:cubicBezTo>
                    <a:pt x="842" y="539"/>
                    <a:pt x="843" y="541"/>
                    <a:pt x="843" y="541"/>
                  </a:cubicBezTo>
                  <a:cubicBezTo>
                    <a:pt x="843" y="541"/>
                    <a:pt x="843" y="541"/>
                    <a:pt x="843" y="541"/>
                  </a:cubicBezTo>
                  <a:cubicBezTo>
                    <a:pt x="841" y="542"/>
                    <a:pt x="840" y="541"/>
                    <a:pt x="839" y="541"/>
                  </a:cubicBezTo>
                  <a:cubicBezTo>
                    <a:pt x="838" y="541"/>
                    <a:pt x="838" y="541"/>
                    <a:pt x="838" y="541"/>
                  </a:cubicBezTo>
                  <a:cubicBezTo>
                    <a:pt x="837" y="542"/>
                    <a:pt x="838" y="542"/>
                    <a:pt x="838" y="542"/>
                  </a:cubicBezTo>
                  <a:cubicBezTo>
                    <a:pt x="838" y="542"/>
                    <a:pt x="839" y="543"/>
                    <a:pt x="839" y="543"/>
                  </a:cubicBezTo>
                  <a:cubicBezTo>
                    <a:pt x="839" y="544"/>
                    <a:pt x="840" y="543"/>
                    <a:pt x="840" y="544"/>
                  </a:cubicBezTo>
                  <a:cubicBezTo>
                    <a:pt x="840" y="544"/>
                    <a:pt x="840" y="545"/>
                    <a:pt x="840" y="546"/>
                  </a:cubicBezTo>
                  <a:cubicBezTo>
                    <a:pt x="839" y="546"/>
                    <a:pt x="839" y="546"/>
                    <a:pt x="839" y="547"/>
                  </a:cubicBezTo>
                  <a:cubicBezTo>
                    <a:pt x="839" y="548"/>
                    <a:pt x="839" y="548"/>
                    <a:pt x="840" y="549"/>
                  </a:cubicBezTo>
                  <a:cubicBezTo>
                    <a:pt x="841" y="549"/>
                    <a:pt x="841" y="550"/>
                    <a:pt x="842" y="551"/>
                  </a:cubicBezTo>
                  <a:cubicBezTo>
                    <a:pt x="842" y="552"/>
                    <a:pt x="843" y="552"/>
                    <a:pt x="843" y="553"/>
                  </a:cubicBezTo>
                  <a:cubicBezTo>
                    <a:pt x="843" y="553"/>
                    <a:pt x="844" y="553"/>
                    <a:pt x="845" y="554"/>
                  </a:cubicBezTo>
                  <a:cubicBezTo>
                    <a:pt x="845" y="554"/>
                    <a:pt x="845" y="555"/>
                    <a:pt x="845" y="555"/>
                  </a:cubicBezTo>
                  <a:cubicBezTo>
                    <a:pt x="845" y="555"/>
                    <a:pt x="844" y="556"/>
                    <a:pt x="844" y="556"/>
                  </a:cubicBezTo>
                  <a:cubicBezTo>
                    <a:pt x="844" y="556"/>
                    <a:pt x="843" y="556"/>
                    <a:pt x="843" y="556"/>
                  </a:cubicBezTo>
                  <a:cubicBezTo>
                    <a:pt x="843" y="557"/>
                    <a:pt x="842" y="557"/>
                    <a:pt x="842" y="557"/>
                  </a:cubicBezTo>
                  <a:cubicBezTo>
                    <a:pt x="841" y="557"/>
                    <a:pt x="841" y="557"/>
                    <a:pt x="841" y="558"/>
                  </a:cubicBezTo>
                  <a:cubicBezTo>
                    <a:pt x="841" y="558"/>
                    <a:pt x="841" y="558"/>
                    <a:pt x="841" y="559"/>
                  </a:cubicBezTo>
                  <a:cubicBezTo>
                    <a:pt x="842" y="559"/>
                    <a:pt x="843" y="559"/>
                    <a:pt x="843" y="560"/>
                  </a:cubicBezTo>
                  <a:cubicBezTo>
                    <a:pt x="844" y="561"/>
                    <a:pt x="844" y="562"/>
                    <a:pt x="845" y="562"/>
                  </a:cubicBezTo>
                  <a:cubicBezTo>
                    <a:pt x="846" y="562"/>
                    <a:pt x="846" y="563"/>
                    <a:pt x="847" y="563"/>
                  </a:cubicBezTo>
                  <a:cubicBezTo>
                    <a:pt x="847" y="564"/>
                    <a:pt x="848" y="564"/>
                    <a:pt x="848" y="565"/>
                  </a:cubicBezTo>
                  <a:cubicBezTo>
                    <a:pt x="848" y="565"/>
                    <a:pt x="849" y="565"/>
                    <a:pt x="849" y="565"/>
                  </a:cubicBezTo>
                  <a:cubicBezTo>
                    <a:pt x="849" y="566"/>
                    <a:pt x="850" y="566"/>
                    <a:pt x="850" y="566"/>
                  </a:cubicBezTo>
                  <a:cubicBezTo>
                    <a:pt x="851" y="566"/>
                    <a:pt x="851" y="567"/>
                    <a:pt x="851" y="567"/>
                  </a:cubicBezTo>
                  <a:cubicBezTo>
                    <a:pt x="851" y="568"/>
                    <a:pt x="851" y="568"/>
                    <a:pt x="852" y="568"/>
                  </a:cubicBezTo>
                  <a:cubicBezTo>
                    <a:pt x="852" y="568"/>
                    <a:pt x="853" y="568"/>
                    <a:pt x="853" y="568"/>
                  </a:cubicBezTo>
                  <a:cubicBezTo>
                    <a:pt x="853" y="568"/>
                    <a:pt x="853" y="568"/>
                    <a:pt x="853" y="569"/>
                  </a:cubicBezTo>
                  <a:cubicBezTo>
                    <a:pt x="853" y="570"/>
                    <a:pt x="854" y="570"/>
                    <a:pt x="852" y="570"/>
                  </a:cubicBezTo>
                  <a:cubicBezTo>
                    <a:pt x="852" y="570"/>
                    <a:pt x="850" y="570"/>
                    <a:pt x="850" y="570"/>
                  </a:cubicBezTo>
                  <a:cubicBezTo>
                    <a:pt x="850" y="571"/>
                    <a:pt x="849" y="571"/>
                    <a:pt x="849" y="571"/>
                  </a:cubicBezTo>
                  <a:cubicBezTo>
                    <a:pt x="848" y="571"/>
                    <a:pt x="847" y="571"/>
                    <a:pt x="846" y="570"/>
                  </a:cubicBezTo>
                  <a:cubicBezTo>
                    <a:pt x="846" y="570"/>
                    <a:pt x="846" y="570"/>
                    <a:pt x="846" y="570"/>
                  </a:cubicBezTo>
                  <a:cubicBezTo>
                    <a:pt x="845" y="569"/>
                    <a:pt x="846" y="569"/>
                    <a:pt x="845" y="569"/>
                  </a:cubicBezTo>
                  <a:cubicBezTo>
                    <a:pt x="845" y="568"/>
                    <a:pt x="845" y="568"/>
                    <a:pt x="844" y="568"/>
                  </a:cubicBezTo>
                  <a:cubicBezTo>
                    <a:pt x="844" y="568"/>
                    <a:pt x="844" y="568"/>
                    <a:pt x="844" y="568"/>
                  </a:cubicBezTo>
                  <a:cubicBezTo>
                    <a:pt x="844" y="568"/>
                    <a:pt x="844" y="569"/>
                    <a:pt x="844" y="569"/>
                  </a:cubicBezTo>
                  <a:cubicBezTo>
                    <a:pt x="845" y="570"/>
                    <a:pt x="844" y="570"/>
                    <a:pt x="843" y="571"/>
                  </a:cubicBezTo>
                  <a:cubicBezTo>
                    <a:pt x="843" y="571"/>
                    <a:pt x="843" y="571"/>
                    <a:pt x="843" y="571"/>
                  </a:cubicBezTo>
                  <a:cubicBezTo>
                    <a:pt x="842" y="570"/>
                    <a:pt x="841" y="573"/>
                    <a:pt x="841" y="573"/>
                  </a:cubicBezTo>
                  <a:cubicBezTo>
                    <a:pt x="841" y="574"/>
                    <a:pt x="841" y="574"/>
                    <a:pt x="841" y="574"/>
                  </a:cubicBezTo>
                  <a:cubicBezTo>
                    <a:pt x="841" y="575"/>
                    <a:pt x="840" y="574"/>
                    <a:pt x="840" y="575"/>
                  </a:cubicBezTo>
                  <a:cubicBezTo>
                    <a:pt x="840" y="576"/>
                    <a:pt x="840" y="577"/>
                    <a:pt x="840" y="578"/>
                  </a:cubicBezTo>
                  <a:cubicBezTo>
                    <a:pt x="840" y="578"/>
                    <a:pt x="839" y="579"/>
                    <a:pt x="839" y="579"/>
                  </a:cubicBezTo>
                  <a:cubicBezTo>
                    <a:pt x="839" y="581"/>
                    <a:pt x="838" y="583"/>
                    <a:pt x="837" y="583"/>
                  </a:cubicBezTo>
                  <a:cubicBezTo>
                    <a:pt x="837" y="584"/>
                    <a:pt x="836" y="583"/>
                    <a:pt x="836" y="584"/>
                  </a:cubicBezTo>
                  <a:cubicBezTo>
                    <a:pt x="836" y="584"/>
                    <a:pt x="836" y="584"/>
                    <a:pt x="836" y="585"/>
                  </a:cubicBezTo>
                  <a:cubicBezTo>
                    <a:pt x="835" y="585"/>
                    <a:pt x="836" y="587"/>
                    <a:pt x="836" y="587"/>
                  </a:cubicBezTo>
                  <a:cubicBezTo>
                    <a:pt x="836" y="587"/>
                    <a:pt x="836" y="587"/>
                    <a:pt x="836" y="588"/>
                  </a:cubicBezTo>
                  <a:cubicBezTo>
                    <a:pt x="836" y="588"/>
                    <a:pt x="835" y="588"/>
                    <a:pt x="835" y="589"/>
                  </a:cubicBezTo>
                  <a:cubicBezTo>
                    <a:pt x="835" y="589"/>
                    <a:pt x="835" y="589"/>
                    <a:pt x="835" y="589"/>
                  </a:cubicBezTo>
                  <a:cubicBezTo>
                    <a:pt x="835" y="589"/>
                    <a:pt x="835" y="589"/>
                    <a:pt x="835" y="589"/>
                  </a:cubicBezTo>
                  <a:cubicBezTo>
                    <a:pt x="834" y="589"/>
                    <a:pt x="833" y="590"/>
                    <a:pt x="833" y="589"/>
                  </a:cubicBezTo>
                  <a:cubicBezTo>
                    <a:pt x="833" y="589"/>
                    <a:pt x="833" y="589"/>
                    <a:pt x="833" y="588"/>
                  </a:cubicBezTo>
                  <a:cubicBezTo>
                    <a:pt x="832" y="588"/>
                    <a:pt x="832" y="588"/>
                    <a:pt x="832" y="588"/>
                  </a:cubicBezTo>
                  <a:cubicBezTo>
                    <a:pt x="832" y="588"/>
                    <a:pt x="832" y="589"/>
                    <a:pt x="832" y="590"/>
                  </a:cubicBezTo>
                  <a:cubicBezTo>
                    <a:pt x="832" y="591"/>
                    <a:pt x="832" y="591"/>
                    <a:pt x="832" y="592"/>
                  </a:cubicBezTo>
                  <a:cubicBezTo>
                    <a:pt x="832" y="592"/>
                    <a:pt x="832" y="592"/>
                    <a:pt x="831" y="592"/>
                  </a:cubicBezTo>
                  <a:cubicBezTo>
                    <a:pt x="831" y="593"/>
                    <a:pt x="831" y="593"/>
                    <a:pt x="831" y="593"/>
                  </a:cubicBezTo>
                  <a:cubicBezTo>
                    <a:pt x="830" y="593"/>
                    <a:pt x="830" y="593"/>
                    <a:pt x="830" y="594"/>
                  </a:cubicBezTo>
                  <a:cubicBezTo>
                    <a:pt x="830" y="594"/>
                    <a:pt x="830" y="595"/>
                    <a:pt x="830" y="595"/>
                  </a:cubicBezTo>
                  <a:cubicBezTo>
                    <a:pt x="830" y="595"/>
                    <a:pt x="829" y="595"/>
                    <a:pt x="829" y="595"/>
                  </a:cubicBezTo>
                  <a:cubicBezTo>
                    <a:pt x="829" y="595"/>
                    <a:pt x="827" y="594"/>
                    <a:pt x="827" y="595"/>
                  </a:cubicBezTo>
                  <a:cubicBezTo>
                    <a:pt x="827" y="595"/>
                    <a:pt x="827" y="596"/>
                    <a:pt x="827" y="596"/>
                  </a:cubicBezTo>
                  <a:cubicBezTo>
                    <a:pt x="827" y="597"/>
                    <a:pt x="827" y="597"/>
                    <a:pt x="827" y="597"/>
                  </a:cubicBezTo>
                  <a:cubicBezTo>
                    <a:pt x="827" y="597"/>
                    <a:pt x="828" y="597"/>
                    <a:pt x="829" y="597"/>
                  </a:cubicBezTo>
                  <a:cubicBezTo>
                    <a:pt x="829" y="597"/>
                    <a:pt x="830" y="597"/>
                    <a:pt x="830" y="598"/>
                  </a:cubicBezTo>
                  <a:cubicBezTo>
                    <a:pt x="830" y="598"/>
                    <a:pt x="829" y="599"/>
                    <a:pt x="829" y="599"/>
                  </a:cubicBezTo>
                  <a:cubicBezTo>
                    <a:pt x="829" y="600"/>
                    <a:pt x="830" y="600"/>
                    <a:pt x="830" y="600"/>
                  </a:cubicBezTo>
                  <a:cubicBezTo>
                    <a:pt x="830" y="600"/>
                    <a:pt x="830" y="601"/>
                    <a:pt x="830" y="601"/>
                  </a:cubicBezTo>
                  <a:cubicBezTo>
                    <a:pt x="830" y="602"/>
                    <a:pt x="830" y="602"/>
                    <a:pt x="829" y="603"/>
                  </a:cubicBezTo>
                  <a:cubicBezTo>
                    <a:pt x="827" y="603"/>
                    <a:pt x="829" y="604"/>
                    <a:pt x="829" y="605"/>
                  </a:cubicBezTo>
                  <a:cubicBezTo>
                    <a:pt x="829" y="605"/>
                    <a:pt x="828" y="606"/>
                    <a:pt x="827" y="607"/>
                  </a:cubicBezTo>
                  <a:cubicBezTo>
                    <a:pt x="827" y="607"/>
                    <a:pt x="827" y="607"/>
                    <a:pt x="826" y="607"/>
                  </a:cubicBezTo>
                  <a:cubicBezTo>
                    <a:pt x="826" y="606"/>
                    <a:pt x="826" y="608"/>
                    <a:pt x="826" y="608"/>
                  </a:cubicBezTo>
                  <a:cubicBezTo>
                    <a:pt x="825" y="609"/>
                    <a:pt x="825" y="609"/>
                    <a:pt x="825" y="610"/>
                  </a:cubicBezTo>
                  <a:cubicBezTo>
                    <a:pt x="825" y="611"/>
                    <a:pt x="825" y="611"/>
                    <a:pt x="825" y="612"/>
                  </a:cubicBezTo>
                  <a:cubicBezTo>
                    <a:pt x="824" y="612"/>
                    <a:pt x="823" y="613"/>
                    <a:pt x="822" y="613"/>
                  </a:cubicBezTo>
                  <a:cubicBezTo>
                    <a:pt x="821" y="613"/>
                    <a:pt x="822" y="614"/>
                    <a:pt x="821" y="615"/>
                  </a:cubicBezTo>
                  <a:cubicBezTo>
                    <a:pt x="821" y="615"/>
                    <a:pt x="820" y="615"/>
                    <a:pt x="820" y="616"/>
                  </a:cubicBezTo>
                  <a:cubicBezTo>
                    <a:pt x="819" y="616"/>
                    <a:pt x="816" y="617"/>
                    <a:pt x="816" y="617"/>
                  </a:cubicBezTo>
                  <a:cubicBezTo>
                    <a:pt x="816" y="618"/>
                    <a:pt x="814" y="618"/>
                    <a:pt x="814" y="618"/>
                  </a:cubicBezTo>
                  <a:cubicBezTo>
                    <a:pt x="813" y="618"/>
                    <a:pt x="812" y="617"/>
                    <a:pt x="812" y="617"/>
                  </a:cubicBezTo>
                  <a:cubicBezTo>
                    <a:pt x="812" y="616"/>
                    <a:pt x="812" y="615"/>
                    <a:pt x="812" y="614"/>
                  </a:cubicBezTo>
                  <a:cubicBezTo>
                    <a:pt x="812" y="614"/>
                    <a:pt x="812" y="614"/>
                    <a:pt x="811" y="613"/>
                  </a:cubicBezTo>
                  <a:cubicBezTo>
                    <a:pt x="811" y="613"/>
                    <a:pt x="811" y="613"/>
                    <a:pt x="811" y="612"/>
                  </a:cubicBezTo>
                  <a:cubicBezTo>
                    <a:pt x="810" y="612"/>
                    <a:pt x="809" y="612"/>
                    <a:pt x="809" y="612"/>
                  </a:cubicBezTo>
                  <a:cubicBezTo>
                    <a:pt x="809" y="610"/>
                    <a:pt x="808" y="611"/>
                    <a:pt x="808" y="611"/>
                  </a:cubicBezTo>
                  <a:close/>
                  <a:moveTo>
                    <a:pt x="1003" y="596"/>
                  </a:moveTo>
                  <a:cubicBezTo>
                    <a:pt x="1003" y="596"/>
                    <a:pt x="1003" y="596"/>
                    <a:pt x="1003" y="596"/>
                  </a:cubicBezTo>
                  <a:cubicBezTo>
                    <a:pt x="1003" y="596"/>
                    <a:pt x="1002" y="596"/>
                    <a:pt x="1002" y="596"/>
                  </a:cubicBezTo>
                  <a:cubicBezTo>
                    <a:pt x="1002" y="597"/>
                    <a:pt x="1002" y="597"/>
                    <a:pt x="1002" y="597"/>
                  </a:cubicBezTo>
                  <a:cubicBezTo>
                    <a:pt x="1002" y="598"/>
                    <a:pt x="1003" y="598"/>
                    <a:pt x="1003" y="597"/>
                  </a:cubicBezTo>
                  <a:cubicBezTo>
                    <a:pt x="1003" y="597"/>
                    <a:pt x="1003" y="597"/>
                    <a:pt x="1003" y="597"/>
                  </a:cubicBezTo>
                  <a:cubicBezTo>
                    <a:pt x="1004" y="596"/>
                    <a:pt x="1004" y="596"/>
                    <a:pt x="1003" y="596"/>
                  </a:cubicBezTo>
                  <a:close/>
                  <a:moveTo>
                    <a:pt x="965" y="592"/>
                  </a:moveTo>
                  <a:cubicBezTo>
                    <a:pt x="965" y="592"/>
                    <a:pt x="965" y="592"/>
                    <a:pt x="965" y="592"/>
                  </a:cubicBezTo>
                  <a:cubicBezTo>
                    <a:pt x="965" y="592"/>
                    <a:pt x="965" y="591"/>
                    <a:pt x="965" y="591"/>
                  </a:cubicBezTo>
                  <a:cubicBezTo>
                    <a:pt x="965" y="591"/>
                    <a:pt x="965" y="591"/>
                    <a:pt x="965" y="591"/>
                  </a:cubicBezTo>
                  <a:cubicBezTo>
                    <a:pt x="965" y="591"/>
                    <a:pt x="965" y="591"/>
                    <a:pt x="965" y="591"/>
                  </a:cubicBezTo>
                  <a:cubicBezTo>
                    <a:pt x="965" y="591"/>
                    <a:pt x="965" y="591"/>
                    <a:pt x="965" y="591"/>
                  </a:cubicBezTo>
                  <a:cubicBezTo>
                    <a:pt x="965" y="591"/>
                    <a:pt x="965" y="591"/>
                    <a:pt x="965" y="591"/>
                  </a:cubicBezTo>
                  <a:cubicBezTo>
                    <a:pt x="965" y="591"/>
                    <a:pt x="965" y="591"/>
                    <a:pt x="965" y="591"/>
                  </a:cubicBezTo>
                  <a:cubicBezTo>
                    <a:pt x="965" y="591"/>
                    <a:pt x="965" y="591"/>
                    <a:pt x="966" y="591"/>
                  </a:cubicBezTo>
                  <a:cubicBezTo>
                    <a:pt x="966" y="590"/>
                    <a:pt x="966" y="590"/>
                    <a:pt x="965" y="590"/>
                  </a:cubicBezTo>
                  <a:cubicBezTo>
                    <a:pt x="965" y="590"/>
                    <a:pt x="965" y="590"/>
                    <a:pt x="965" y="590"/>
                  </a:cubicBezTo>
                  <a:cubicBezTo>
                    <a:pt x="964" y="590"/>
                    <a:pt x="964" y="590"/>
                    <a:pt x="964" y="590"/>
                  </a:cubicBezTo>
                  <a:cubicBezTo>
                    <a:pt x="964" y="590"/>
                    <a:pt x="963" y="590"/>
                    <a:pt x="963" y="590"/>
                  </a:cubicBezTo>
                  <a:cubicBezTo>
                    <a:pt x="963" y="590"/>
                    <a:pt x="963" y="591"/>
                    <a:pt x="963" y="591"/>
                  </a:cubicBezTo>
                  <a:cubicBezTo>
                    <a:pt x="963" y="591"/>
                    <a:pt x="963" y="591"/>
                    <a:pt x="963" y="591"/>
                  </a:cubicBezTo>
                  <a:cubicBezTo>
                    <a:pt x="963" y="591"/>
                    <a:pt x="963" y="592"/>
                    <a:pt x="963" y="592"/>
                  </a:cubicBezTo>
                  <a:cubicBezTo>
                    <a:pt x="962" y="593"/>
                    <a:pt x="963" y="593"/>
                    <a:pt x="963" y="593"/>
                  </a:cubicBezTo>
                  <a:cubicBezTo>
                    <a:pt x="963" y="593"/>
                    <a:pt x="964" y="593"/>
                    <a:pt x="964" y="593"/>
                  </a:cubicBezTo>
                  <a:cubicBezTo>
                    <a:pt x="964" y="593"/>
                    <a:pt x="965" y="594"/>
                    <a:pt x="965" y="593"/>
                  </a:cubicBezTo>
                  <a:cubicBezTo>
                    <a:pt x="965" y="593"/>
                    <a:pt x="965" y="593"/>
                    <a:pt x="965" y="593"/>
                  </a:cubicBezTo>
                  <a:cubicBezTo>
                    <a:pt x="965" y="593"/>
                    <a:pt x="965" y="593"/>
                    <a:pt x="965" y="592"/>
                  </a:cubicBezTo>
                  <a:cubicBezTo>
                    <a:pt x="965" y="592"/>
                    <a:pt x="965" y="592"/>
                    <a:pt x="965" y="592"/>
                  </a:cubicBezTo>
                  <a:close/>
                  <a:moveTo>
                    <a:pt x="985" y="633"/>
                  </a:moveTo>
                  <a:cubicBezTo>
                    <a:pt x="985" y="634"/>
                    <a:pt x="984" y="634"/>
                    <a:pt x="984" y="634"/>
                  </a:cubicBezTo>
                  <a:cubicBezTo>
                    <a:pt x="984" y="635"/>
                    <a:pt x="984" y="636"/>
                    <a:pt x="984" y="636"/>
                  </a:cubicBezTo>
                  <a:cubicBezTo>
                    <a:pt x="984" y="637"/>
                    <a:pt x="983" y="637"/>
                    <a:pt x="983" y="638"/>
                  </a:cubicBezTo>
                  <a:cubicBezTo>
                    <a:pt x="984" y="639"/>
                    <a:pt x="985" y="638"/>
                    <a:pt x="984" y="638"/>
                  </a:cubicBezTo>
                  <a:cubicBezTo>
                    <a:pt x="984" y="637"/>
                    <a:pt x="985" y="637"/>
                    <a:pt x="985" y="637"/>
                  </a:cubicBezTo>
                  <a:cubicBezTo>
                    <a:pt x="985" y="637"/>
                    <a:pt x="985" y="636"/>
                    <a:pt x="985" y="636"/>
                  </a:cubicBezTo>
                  <a:cubicBezTo>
                    <a:pt x="985" y="635"/>
                    <a:pt x="985" y="635"/>
                    <a:pt x="985" y="634"/>
                  </a:cubicBezTo>
                  <a:cubicBezTo>
                    <a:pt x="985" y="634"/>
                    <a:pt x="986" y="634"/>
                    <a:pt x="986" y="634"/>
                  </a:cubicBezTo>
                  <a:cubicBezTo>
                    <a:pt x="986" y="633"/>
                    <a:pt x="985" y="633"/>
                    <a:pt x="985" y="633"/>
                  </a:cubicBezTo>
                  <a:close/>
                  <a:moveTo>
                    <a:pt x="956" y="658"/>
                  </a:moveTo>
                  <a:cubicBezTo>
                    <a:pt x="956" y="657"/>
                    <a:pt x="956" y="657"/>
                    <a:pt x="955" y="657"/>
                  </a:cubicBezTo>
                  <a:cubicBezTo>
                    <a:pt x="955" y="657"/>
                    <a:pt x="955" y="657"/>
                    <a:pt x="955" y="657"/>
                  </a:cubicBezTo>
                  <a:cubicBezTo>
                    <a:pt x="955" y="657"/>
                    <a:pt x="955" y="657"/>
                    <a:pt x="955" y="657"/>
                  </a:cubicBezTo>
                  <a:cubicBezTo>
                    <a:pt x="954" y="656"/>
                    <a:pt x="954" y="656"/>
                    <a:pt x="954" y="656"/>
                  </a:cubicBezTo>
                  <a:cubicBezTo>
                    <a:pt x="954" y="656"/>
                    <a:pt x="953" y="657"/>
                    <a:pt x="953" y="657"/>
                  </a:cubicBezTo>
                  <a:cubicBezTo>
                    <a:pt x="953" y="657"/>
                    <a:pt x="953" y="658"/>
                    <a:pt x="953" y="658"/>
                  </a:cubicBezTo>
                  <a:cubicBezTo>
                    <a:pt x="953" y="658"/>
                    <a:pt x="953" y="658"/>
                    <a:pt x="953" y="658"/>
                  </a:cubicBezTo>
                  <a:cubicBezTo>
                    <a:pt x="953" y="659"/>
                    <a:pt x="954" y="659"/>
                    <a:pt x="955" y="659"/>
                  </a:cubicBezTo>
                  <a:cubicBezTo>
                    <a:pt x="955" y="659"/>
                    <a:pt x="955" y="659"/>
                    <a:pt x="955" y="659"/>
                  </a:cubicBezTo>
                  <a:cubicBezTo>
                    <a:pt x="955" y="659"/>
                    <a:pt x="955" y="658"/>
                    <a:pt x="955" y="659"/>
                  </a:cubicBezTo>
                  <a:cubicBezTo>
                    <a:pt x="955" y="659"/>
                    <a:pt x="956" y="659"/>
                    <a:pt x="956" y="658"/>
                  </a:cubicBezTo>
                  <a:cubicBezTo>
                    <a:pt x="956" y="658"/>
                    <a:pt x="956" y="658"/>
                    <a:pt x="956" y="658"/>
                  </a:cubicBezTo>
                  <a:close/>
                  <a:moveTo>
                    <a:pt x="939" y="660"/>
                  </a:moveTo>
                  <a:cubicBezTo>
                    <a:pt x="939" y="660"/>
                    <a:pt x="939" y="661"/>
                    <a:pt x="938" y="661"/>
                  </a:cubicBezTo>
                  <a:cubicBezTo>
                    <a:pt x="938" y="660"/>
                    <a:pt x="937" y="660"/>
                    <a:pt x="937" y="660"/>
                  </a:cubicBezTo>
                  <a:cubicBezTo>
                    <a:pt x="937" y="660"/>
                    <a:pt x="937" y="660"/>
                    <a:pt x="936" y="660"/>
                  </a:cubicBezTo>
                  <a:cubicBezTo>
                    <a:pt x="936" y="661"/>
                    <a:pt x="936" y="662"/>
                    <a:pt x="937" y="661"/>
                  </a:cubicBezTo>
                  <a:cubicBezTo>
                    <a:pt x="937" y="661"/>
                    <a:pt x="937" y="661"/>
                    <a:pt x="938" y="662"/>
                  </a:cubicBezTo>
                  <a:cubicBezTo>
                    <a:pt x="938" y="662"/>
                    <a:pt x="938" y="662"/>
                    <a:pt x="938" y="662"/>
                  </a:cubicBezTo>
                  <a:cubicBezTo>
                    <a:pt x="939" y="662"/>
                    <a:pt x="939" y="661"/>
                    <a:pt x="940" y="661"/>
                  </a:cubicBezTo>
                  <a:cubicBezTo>
                    <a:pt x="940" y="661"/>
                    <a:pt x="940" y="660"/>
                    <a:pt x="939" y="660"/>
                  </a:cubicBezTo>
                  <a:close/>
                  <a:moveTo>
                    <a:pt x="948" y="661"/>
                  </a:moveTo>
                  <a:cubicBezTo>
                    <a:pt x="947" y="661"/>
                    <a:pt x="947" y="661"/>
                    <a:pt x="947" y="661"/>
                  </a:cubicBezTo>
                  <a:cubicBezTo>
                    <a:pt x="947" y="661"/>
                    <a:pt x="947" y="661"/>
                    <a:pt x="946" y="661"/>
                  </a:cubicBezTo>
                  <a:cubicBezTo>
                    <a:pt x="946" y="661"/>
                    <a:pt x="946" y="661"/>
                    <a:pt x="946" y="661"/>
                  </a:cubicBezTo>
                  <a:cubicBezTo>
                    <a:pt x="946" y="661"/>
                    <a:pt x="946" y="662"/>
                    <a:pt x="946" y="662"/>
                  </a:cubicBezTo>
                  <a:cubicBezTo>
                    <a:pt x="947" y="662"/>
                    <a:pt x="947" y="662"/>
                    <a:pt x="947" y="662"/>
                  </a:cubicBezTo>
                  <a:cubicBezTo>
                    <a:pt x="947" y="662"/>
                    <a:pt x="947" y="662"/>
                    <a:pt x="947" y="662"/>
                  </a:cubicBezTo>
                  <a:cubicBezTo>
                    <a:pt x="947" y="662"/>
                    <a:pt x="947" y="662"/>
                    <a:pt x="947" y="662"/>
                  </a:cubicBezTo>
                  <a:cubicBezTo>
                    <a:pt x="948" y="662"/>
                    <a:pt x="948" y="662"/>
                    <a:pt x="948" y="662"/>
                  </a:cubicBezTo>
                  <a:cubicBezTo>
                    <a:pt x="948" y="661"/>
                    <a:pt x="948" y="661"/>
                    <a:pt x="948" y="661"/>
                  </a:cubicBezTo>
                  <a:cubicBezTo>
                    <a:pt x="948" y="661"/>
                    <a:pt x="948" y="661"/>
                    <a:pt x="948" y="661"/>
                  </a:cubicBezTo>
                  <a:close/>
                  <a:moveTo>
                    <a:pt x="952" y="645"/>
                  </a:moveTo>
                  <a:cubicBezTo>
                    <a:pt x="951" y="645"/>
                    <a:pt x="951" y="646"/>
                    <a:pt x="952" y="646"/>
                  </a:cubicBezTo>
                  <a:cubicBezTo>
                    <a:pt x="953" y="646"/>
                    <a:pt x="953" y="645"/>
                    <a:pt x="952" y="645"/>
                  </a:cubicBezTo>
                  <a:close/>
                  <a:moveTo>
                    <a:pt x="957" y="640"/>
                  </a:moveTo>
                  <a:cubicBezTo>
                    <a:pt x="957" y="640"/>
                    <a:pt x="957" y="640"/>
                    <a:pt x="956" y="640"/>
                  </a:cubicBezTo>
                  <a:cubicBezTo>
                    <a:pt x="956" y="640"/>
                    <a:pt x="956" y="641"/>
                    <a:pt x="956" y="641"/>
                  </a:cubicBezTo>
                  <a:cubicBezTo>
                    <a:pt x="956" y="641"/>
                    <a:pt x="956" y="641"/>
                    <a:pt x="956" y="641"/>
                  </a:cubicBezTo>
                  <a:cubicBezTo>
                    <a:pt x="956" y="641"/>
                    <a:pt x="956" y="641"/>
                    <a:pt x="956" y="641"/>
                  </a:cubicBezTo>
                  <a:cubicBezTo>
                    <a:pt x="956" y="641"/>
                    <a:pt x="956" y="642"/>
                    <a:pt x="956" y="642"/>
                  </a:cubicBezTo>
                  <a:cubicBezTo>
                    <a:pt x="956" y="642"/>
                    <a:pt x="956" y="642"/>
                    <a:pt x="956" y="642"/>
                  </a:cubicBezTo>
                  <a:cubicBezTo>
                    <a:pt x="957" y="642"/>
                    <a:pt x="957" y="642"/>
                    <a:pt x="957" y="641"/>
                  </a:cubicBezTo>
                  <a:cubicBezTo>
                    <a:pt x="957" y="641"/>
                    <a:pt x="957" y="641"/>
                    <a:pt x="957" y="641"/>
                  </a:cubicBezTo>
                  <a:cubicBezTo>
                    <a:pt x="957" y="641"/>
                    <a:pt x="957" y="640"/>
                    <a:pt x="957" y="640"/>
                  </a:cubicBezTo>
                  <a:close/>
                  <a:moveTo>
                    <a:pt x="967" y="653"/>
                  </a:moveTo>
                  <a:cubicBezTo>
                    <a:pt x="967" y="653"/>
                    <a:pt x="966" y="653"/>
                    <a:pt x="966" y="653"/>
                  </a:cubicBezTo>
                  <a:cubicBezTo>
                    <a:pt x="965" y="653"/>
                    <a:pt x="965" y="654"/>
                    <a:pt x="966" y="654"/>
                  </a:cubicBezTo>
                  <a:cubicBezTo>
                    <a:pt x="966" y="654"/>
                    <a:pt x="966" y="654"/>
                    <a:pt x="966" y="654"/>
                  </a:cubicBezTo>
                  <a:cubicBezTo>
                    <a:pt x="966" y="654"/>
                    <a:pt x="966" y="654"/>
                    <a:pt x="966" y="654"/>
                  </a:cubicBezTo>
                  <a:cubicBezTo>
                    <a:pt x="967" y="654"/>
                    <a:pt x="967" y="654"/>
                    <a:pt x="967" y="654"/>
                  </a:cubicBezTo>
                  <a:cubicBezTo>
                    <a:pt x="968" y="654"/>
                    <a:pt x="968" y="653"/>
                    <a:pt x="967" y="653"/>
                  </a:cubicBezTo>
                  <a:close/>
                  <a:moveTo>
                    <a:pt x="964" y="614"/>
                  </a:moveTo>
                  <a:cubicBezTo>
                    <a:pt x="964" y="612"/>
                    <a:pt x="962" y="612"/>
                    <a:pt x="961" y="611"/>
                  </a:cubicBezTo>
                  <a:cubicBezTo>
                    <a:pt x="960" y="611"/>
                    <a:pt x="959" y="610"/>
                    <a:pt x="959" y="610"/>
                  </a:cubicBezTo>
                  <a:cubicBezTo>
                    <a:pt x="958" y="609"/>
                    <a:pt x="957" y="609"/>
                    <a:pt x="956" y="609"/>
                  </a:cubicBezTo>
                  <a:cubicBezTo>
                    <a:pt x="956" y="609"/>
                    <a:pt x="955" y="609"/>
                    <a:pt x="954" y="608"/>
                  </a:cubicBezTo>
                  <a:cubicBezTo>
                    <a:pt x="954" y="608"/>
                    <a:pt x="954" y="608"/>
                    <a:pt x="954" y="608"/>
                  </a:cubicBezTo>
                  <a:cubicBezTo>
                    <a:pt x="954" y="608"/>
                    <a:pt x="953" y="608"/>
                    <a:pt x="953" y="608"/>
                  </a:cubicBezTo>
                  <a:cubicBezTo>
                    <a:pt x="953" y="608"/>
                    <a:pt x="952" y="608"/>
                    <a:pt x="951" y="608"/>
                  </a:cubicBezTo>
                  <a:cubicBezTo>
                    <a:pt x="950" y="607"/>
                    <a:pt x="950" y="608"/>
                    <a:pt x="950" y="608"/>
                  </a:cubicBezTo>
                  <a:cubicBezTo>
                    <a:pt x="948" y="609"/>
                    <a:pt x="948" y="609"/>
                    <a:pt x="947" y="608"/>
                  </a:cubicBezTo>
                  <a:cubicBezTo>
                    <a:pt x="946" y="608"/>
                    <a:pt x="945" y="609"/>
                    <a:pt x="944" y="608"/>
                  </a:cubicBezTo>
                  <a:cubicBezTo>
                    <a:pt x="943" y="608"/>
                    <a:pt x="942" y="608"/>
                    <a:pt x="941" y="608"/>
                  </a:cubicBezTo>
                  <a:cubicBezTo>
                    <a:pt x="941" y="608"/>
                    <a:pt x="940" y="608"/>
                    <a:pt x="940" y="608"/>
                  </a:cubicBezTo>
                  <a:cubicBezTo>
                    <a:pt x="939" y="609"/>
                    <a:pt x="940" y="610"/>
                    <a:pt x="938" y="610"/>
                  </a:cubicBezTo>
                  <a:cubicBezTo>
                    <a:pt x="938" y="610"/>
                    <a:pt x="938" y="611"/>
                    <a:pt x="938" y="611"/>
                  </a:cubicBezTo>
                  <a:cubicBezTo>
                    <a:pt x="938" y="612"/>
                    <a:pt x="937" y="612"/>
                    <a:pt x="937" y="613"/>
                  </a:cubicBezTo>
                  <a:cubicBezTo>
                    <a:pt x="937" y="613"/>
                    <a:pt x="938" y="613"/>
                    <a:pt x="938" y="613"/>
                  </a:cubicBezTo>
                  <a:cubicBezTo>
                    <a:pt x="938" y="613"/>
                    <a:pt x="939" y="613"/>
                    <a:pt x="939" y="613"/>
                  </a:cubicBezTo>
                  <a:cubicBezTo>
                    <a:pt x="940" y="613"/>
                    <a:pt x="940" y="612"/>
                    <a:pt x="940" y="612"/>
                  </a:cubicBezTo>
                  <a:cubicBezTo>
                    <a:pt x="940" y="612"/>
                    <a:pt x="940" y="612"/>
                    <a:pt x="940" y="612"/>
                  </a:cubicBezTo>
                  <a:cubicBezTo>
                    <a:pt x="940" y="612"/>
                    <a:pt x="940" y="613"/>
                    <a:pt x="940" y="613"/>
                  </a:cubicBezTo>
                  <a:cubicBezTo>
                    <a:pt x="940" y="614"/>
                    <a:pt x="940" y="614"/>
                    <a:pt x="940" y="614"/>
                  </a:cubicBezTo>
                  <a:cubicBezTo>
                    <a:pt x="941" y="614"/>
                    <a:pt x="942" y="614"/>
                    <a:pt x="942" y="614"/>
                  </a:cubicBezTo>
                  <a:cubicBezTo>
                    <a:pt x="943" y="614"/>
                    <a:pt x="943" y="613"/>
                    <a:pt x="943" y="613"/>
                  </a:cubicBezTo>
                  <a:cubicBezTo>
                    <a:pt x="944" y="613"/>
                    <a:pt x="944" y="613"/>
                    <a:pt x="944" y="613"/>
                  </a:cubicBezTo>
                  <a:cubicBezTo>
                    <a:pt x="944" y="613"/>
                    <a:pt x="945" y="611"/>
                    <a:pt x="946" y="612"/>
                  </a:cubicBezTo>
                  <a:cubicBezTo>
                    <a:pt x="947" y="612"/>
                    <a:pt x="947" y="613"/>
                    <a:pt x="948" y="613"/>
                  </a:cubicBezTo>
                  <a:cubicBezTo>
                    <a:pt x="948" y="614"/>
                    <a:pt x="949" y="613"/>
                    <a:pt x="949" y="614"/>
                  </a:cubicBezTo>
                  <a:cubicBezTo>
                    <a:pt x="950" y="614"/>
                    <a:pt x="950" y="614"/>
                    <a:pt x="950" y="614"/>
                  </a:cubicBezTo>
                  <a:cubicBezTo>
                    <a:pt x="951" y="614"/>
                    <a:pt x="952" y="614"/>
                    <a:pt x="952" y="614"/>
                  </a:cubicBezTo>
                  <a:cubicBezTo>
                    <a:pt x="953" y="613"/>
                    <a:pt x="953" y="612"/>
                    <a:pt x="955" y="613"/>
                  </a:cubicBezTo>
                  <a:cubicBezTo>
                    <a:pt x="955" y="613"/>
                    <a:pt x="955" y="614"/>
                    <a:pt x="956" y="614"/>
                  </a:cubicBezTo>
                  <a:cubicBezTo>
                    <a:pt x="956" y="614"/>
                    <a:pt x="957" y="615"/>
                    <a:pt x="957" y="615"/>
                  </a:cubicBezTo>
                  <a:cubicBezTo>
                    <a:pt x="958" y="615"/>
                    <a:pt x="959" y="616"/>
                    <a:pt x="960" y="616"/>
                  </a:cubicBezTo>
                  <a:cubicBezTo>
                    <a:pt x="960" y="616"/>
                    <a:pt x="960" y="616"/>
                    <a:pt x="960" y="616"/>
                  </a:cubicBezTo>
                  <a:cubicBezTo>
                    <a:pt x="961" y="616"/>
                    <a:pt x="961" y="617"/>
                    <a:pt x="961" y="617"/>
                  </a:cubicBezTo>
                  <a:cubicBezTo>
                    <a:pt x="961" y="617"/>
                    <a:pt x="962" y="618"/>
                    <a:pt x="962" y="618"/>
                  </a:cubicBezTo>
                  <a:cubicBezTo>
                    <a:pt x="962" y="619"/>
                    <a:pt x="963" y="619"/>
                    <a:pt x="963" y="619"/>
                  </a:cubicBezTo>
                  <a:cubicBezTo>
                    <a:pt x="963" y="619"/>
                    <a:pt x="963" y="618"/>
                    <a:pt x="963" y="618"/>
                  </a:cubicBezTo>
                  <a:cubicBezTo>
                    <a:pt x="963" y="617"/>
                    <a:pt x="963" y="616"/>
                    <a:pt x="963" y="615"/>
                  </a:cubicBezTo>
                  <a:cubicBezTo>
                    <a:pt x="963" y="614"/>
                    <a:pt x="964" y="614"/>
                    <a:pt x="964" y="614"/>
                  </a:cubicBezTo>
                  <a:close/>
                  <a:moveTo>
                    <a:pt x="997" y="645"/>
                  </a:moveTo>
                  <a:cubicBezTo>
                    <a:pt x="997" y="645"/>
                    <a:pt x="997" y="644"/>
                    <a:pt x="997" y="644"/>
                  </a:cubicBezTo>
                  <a:cubicBezTo>
                    <a:pt x="997" y="644"/>
                    <a:pt x="996" y="644"/>
                    <a:pt x="996" y="643"/>
                  </a:cubicBezTo>
                  <a:cubicBezTo>
                    <a:pt x="996" y="643"/>
                    <a:pt x="995" y="643"/>
                    <a:pt x="995" y="643"/>
                  </a:cubicBezTo>
                  <a:cubicBezTo>
                    <a:pt x="995" y="643"/>
                    <a:pt x="995" y="643"/>
                    <a:pt x="995" y="643"/>
                  </a:cubicBezTo>
                  <a:cubicBezTo>
                    <a:pt x="995" y="643"/>
                    <a:pt x="995" y="643"/>
                    <a:pt x="995" y="643"/>
                  </a:cubicBezTo>
                  <a:cubicBezTo>
                    <a:pt x="995" y="643"/>
                    <a:pt x="994" y="643"/>
                    <a:pt x="994" y="643"/>
                  </a:cubicBezTo>
                  <a:cubicBezTo>
                    <a:pt x="994" y="643"/>
                    <a:pt x="994" y="644"/>
                    <a:pt x="995" y="644"/>
                  </a:cubicBezTo>
                  <a:cubicBezTo>
                    <a:pt x="995" y="644"/>
                    <a:pt x="995" y="644"/>
                    <a:pt x="995" y="644"/>
                  </a:cubicBezTo>
                  <a:cubicBezTo>
                    <a:pt x="995" y="645"/>
                    <a:pt x="995" y="645"/>
                    <a:pt x="995" y="645"/>
                  </a:cubicBezTo>
                  <a:cubicBezTo>
                    <a:pt x="995" y="646"/>
                    <a:pt x="995" y="646"/>
                    <a:pt x="994" y="646"/>
                  </a:cubicBezTo>
                  <a:cubicBezTo>
                    <a:pt x="994" y="646"/>
                    <a:pt x="994" y="647"/>
                    <a:pt x="994" y="647"/>
                  </a:cubicBezTo>
                  <a:cubicBezTo>
                    <a:pt x="994" y="647"/>
                    <a:pt x="994" y="647"/>
                    <a:pt x="994" y="647"/>
                  </a:cubicBezTo>
                  <a:cubicBezTo>
                    <a:pt x="995" y="648"/>
                    <a:pt x="996" y="648"/>
                    <a:pt x="996" y="648"/>
                  </a:cubicBezTo>
                  <a:cubicBezTo>
                    <a:pt x="996" y="648"/>
                    <a:pt x="996" y="648"/>
                    <a:pt x="996" y="648"/>
                  </a:cubicBezTo>
                  <a:cubicBezTo>
                    <a:pt x="997" y="647"/>
                    <a:pt x="997" y="647"/>
                    <a:pt x="997" y="647"/>
                  </a:cubicBezTo>
                  <a:cubicBezTo>
                    <a:pt x="998" y="647"/>
                    <a:pt x="997" y="646"/>
                    <a:pt x="998" y="646"/>
                  </a:cubicBezTo>
                  <a:cubicBezTo>
                    <a:pt x="998" y="646"/>
                    <a:pt x="998" y="646"/>
                    <a:pt x="998" y="646"/>
                  </a:cubicBezTo>
                  <a:cubicBezTo>
                    <a:pt x="997" y="645"/>
                    <a:pt x="997" y="645"/>
                    <a:pt x="997" y="645"/>
                  </a:cubicBezTo>
                  <a:close/>
                  <a:moveTo>
                    <a:pt x="942" y="615"/>
                  </a:moveTo>
                  <a:cubicBezTo>
                    <a:pt x="941" y="615"/>
                    <a:pt x="941" y="615"/>
                    <a:pt x="940" y="615"/>
                  </a:cubicBezTo>
                  <a:cubicBezTo>
                    <a:pt x="939" y="615"/>
                    <a:pt x="938" y="616"/>
                    <a:pt x="938" y="616"/>
                  </a:cubicBezTo>
                  <a:cubicBezTo>
                    <a:pt x="937" y="616"/>
                    <a:pt x="937" y="617"/>
                    <a:pt x="938" y="617"/>
                  </a:cubicBezTo>
                  <a:cubicBezTo>
                    <a:pt x="938" y="617"/>
                    <a:pt x="938" y="617"/>
                    <a:pt x="939" y="617"/>
                  </a:cubicBezTo>
                  <a:cubicBezTo>
                    <a:pt x="939" y="617"/>
                    <a:pt x="939" y="616"/>
                    <a:pt x="940" y="616"/>
                  </a:cubicBezTo>
                  <a:cubicBezTo>
                    <a:pt x="940" y="616"/>
                    <a:pt x="940" y="616"/>
                    <a:pt x="940" y="616"/>
                  </a:cubicBezTo>
                  <a:cubicBezTo>
                    <a:pt x="941" y="616"/>
                    <a:pt x="941" y="616"/>
                    <a:pt x="942" y="616"/>
                  </a:cubicBezTo>
                  <a:cubicBezTo>
                    <a:pt x="943" y="616"/>
                    <a:pt x="943" y="615"/>
                    <a:pt x="942" y="615"/>
                  </a:cubicBezTo>
                  <a:close/>
                  <a:moveTo>
                    <a:pt x="945" y="650"/>
                  </a:moveTo>
                  <a:cubicBezTo>
                    <a:pt x="945" y="650"/>
                    <a:pt x="945" y="650"/>
                    <a:pt x="944" y="650"/>
                  </a:cubicBezTo>
                  <a:cubicBezTo>
                    <a:pt x="944" y="650"/>
                    <a:pt x="944" y="650"/>
                    <a:pt x="944" y="650"/>
                  </a:cubicBezTo>
                  <a:cubicBezTo>
                    <a:pt x="944" y="650"/>
                    <a:pt x="944" y="650"/>
                    <a:pt x="943" y="650"/>
                  </a:cubicBezTo>
                  <a:cubicBezTo>
                    <a:pt x="943" y="650"/>
                    <a:pt x="943" y="650"/>
                    <a:pt x="943" y="650"/>
                  </a:cubicBezTo>
                  <a:cubicBezTo>
                    <a:pt x="943" y="650"/>
                    <a:pt x="943" y="650"/>
                    <a:pt x="943" y="650"/>
                  </a:cubicBezTo>
                  <a:cubicBezTo>
                    <a:pt x="943" y="651"/>
                    <a:pt x="943" y="651"/>
                    <a:pt x="943" y="651"/>
                  </a:cubicBezTo>
                  <a:cubicBezTo>
                    <a:pt x="944" y="651"/>
                    <a:pt x="944" y="651"/>
                    <a:pt x="944" y="651"/>
                  </a:cubicBezTo>
                  <a:cubicBezTo>
                    <a:pt x="944" y="651"/>
                    <a:pt x="945" y="651"/>
                    <a:pt x="945" y="651"/>
                  </a:cubicBezTo>
                  <a:cubicBezTo>
                    <a:pt x="946" y="651"/>
                    <a:pt x="946" y="650"/>
                    <a:pt x="945" y="650"/>
                  </a:cubicBezTo>
                  <a:close/>
                  <a:moveTo>
                    <a:pt x="943" y="616"/>
                  </a:moveTo>
                  <a:cubicBezTo>
                    <a:pt x="944" y="616"/>
                    <a:pt x="944" y="616"/>
                    <a:pt x="944" y="616"/>
                  </a:cubicBezTo>
                  <a:cubicBezTo>
                    <a:pt x="944" y="616"/>
                    <a:pt x="944" y="616"/>
                    <a:pt x="944" y="616"/>
                  </a:cubicBezTo>
                  <a:cubicBezTo>
                    <a:pt x="944" y="615"/>
                    <a:pt x="944" y="615"/>
                    <a:pt x="944" y="615"/>
                  </a:cubicBezTo>
                  <a:cubicBezTo>
                    <a:pt x="944" y="615"/>
                    <a:pt x="944" y="615"/>
                    <a:pt x="943" y="615"/>
                  </a:cubicBezTo>
                  <a:cubicBezTo>
                    <a:pt x="943" y="615"/>
                    <a:pt x="943" y="615"/>
                    <a:pt x="943" y="615"/>
                  </a:cubicBezTo>
                  <a:cubicBezTo>
                    <a:pt x="943" y="615"/>
                    <a:pt x="943" y="615"/>
                    <a:pt x="943" y="615"/>
                  </a:cubicBezTo>
                  <a:cubicBezTo>
                    <a:pt x="943" y="615"/>
                    <a:pt x="943" y="616"/>
                    <a:pt x="943" y="616"/>
                  </a:cubicBezTo>
                  <a:close/>
                  <a:moveTo>
                    <a:pt x="975" y="651"/>
                  </a:moveTo>
                  <a:cubicBezTo>
                    <a:pt x="975" y="651"/>
                    <a:pt x="975" y="652"/>
                    <a:pt x="975" y="652"/>
                  </a:cubicBezTo>
                  <a:cubicBezTo>
                    <a:pt x="976" y="652"/>
                    <a:pt x="976" y="651"/>
                    <a:pt x="975" y="651"/>
                  </a:cubicBezTo>
                  <a:close/>
                  <a:moveTo>
                    <a:pt x="975" y="648"/>
                  </a:moveTo>
                  <a:cubicBezTo>
                    <a:pt x="975" y="648"/>
                    <a:pt x="975" y="648"/>
                    <a:pt x="975" y="648"/>
                  </a:cubicBezTo>
                  <a:cubicBezTo>
                    <a:pt x="975" y="648"/>
                    <a:pt x="975" y="648"/>
                    <a:pt x="975" y="649"/>
                  </a:cubicBezTo>
                  <a:cubicBezTo>
                    <a:pt x="975" y="649"/>
                    <a:pt x="975" y="649"/>
                    <a:pt x="975" y="649"/>
                  </a:cubicBezTo>
                  <a:cubicBezTo>
                    <a:pt x="975" y="649"/>
                    <a:pt x="975" y="649"/>
                    <a:pt x="975" y="649"/>
                  </a:cubicBezTo>
                  <a:cubicBezTo>
                    <a:pt x="975" y="649"/>
                    <a:pt x="975" y="650"/>
                    <a:pt x="975" y="650"/>
                  </a:cubicBezTo>
                  <a:cubicBezTo>
                    <a:pt x="975" y="650"/>
                    <a:pt x="975" y="650"/>
                    <a:pt x="975" y="650"/>
                  </a:cubicBezTo>
                  <a:cubicBezTo>
                    <a:pt x="976" y="650"/>
                    <a:pt x="976" y="649"/>
                    <a:pt x="976" y="649"/>
                  </a:cubicBezTo>
                  <a:cubicBezTo>
                    <a:pt x="976" y="649"/>
                    <a:pt x="976" y="649"/>
                    <a:pt x="976" y="649"/>
                  </a:cubicBezTo>
                  <a:cubicBezTo>
                    <a:pt x="976" y="649"/>
                    <a:pt x="976" y="649"/>
                    <a:pt x="976" y="648"/>
                  </a:cubicBezTo>
                  <a:cubicBezTo>
                    <a:pt x="976" y="648"/>
                    <a:pt x="976" y="648"/>
                    <a:pt x="976" y="648"/>
                  </a:cubicBezTo>
                  <a:cubicBezTo>
                    <a:pt x="977" y="648"/>
                    <a:pt x="976" y="647"/>
                    <a:pt x="975" y="648"/>
                  </a:cubicBezTo>
                  <a:close/>
                  <a:moveTo>
                    <a:pt x="982" y="637"/>
                  </a:moveTo>
                  <a:cubicBezTo>
                    <a:pt x="982" y="637"/>
                    <a:pt x="982" y="637"/>
                    <a:pt x="982" y="637"/>
                  </a:cubicBezTo>
                  <a:cubicBezTo>
                    <a:pt x="982" y="636"/>
                    <a:pt x="982" y="636"/>
                    <a:pt x="982" y="636"/>
                  </a:cubicBezTo>
                  <a:cubicBezTo>
                    <a:pt x="982" y="635"/>
                    <a:pt x="981" y="635"/>
                    <a:pt x="981" y="636"/>
                  </a:cubicBezTo>
                  <a:cubicBezTo>
                    <a:pt x="981" y="637"/>
                    <a:pt x="981" y="638"/>
                    <a:pt x="982" y="638"/>
                  </a:cubicBezTo>
                  <a:cubicBezTo>
                    <a:pt x="982" y="638"/>
                    <a:pt x="982" y="637"/>
                    <a:pt x="982" y="637"/>
                  </a:cubicBezTo>
                  <a:close/>
                  <a:moveTo>
                    <a:pt x="825" y="618"/>
                  </a:moveTo>
                  <a:cubicBezTo>
                    <a:pt x="826" y="618"/>
                    <a:pt x="826" y="617"/>
                    <a:pt x="827" y="617"/>
                  </a:cubicBezTo>
                  <a:cubicBezTo>
                    <a:pt x="827" y="617"/>
                    <a:pt x="827" y="616"/>
                    <a:pt x="827" y="616"/>
                  </a:cubicBezTo>
                  <a:cubicBezTo>
                    <a:pt x="828" y="615"/>
                    <a:pt x="828" y="615"/>
                    <a:pt x="828" y="615"/>
                  </a:cubicBezTo>
                  <a:cubicBezTo>
                    <a:pt x="828" y="614"/>
                    <a:pt x="828" y="613"/>
                    <a:pt x="828" y="613"/>
                  </a:cubicBezTo>
                  <a:cubicBezTo>
                    <a:pt x="828" y="612"/>
                    <a:pt x="827" y="610"/>
                    <a:pt x="826" y="612"/>
                  </a:cubicBezTo>
                  <a:cubicBezTo>
                    <a:pt x="825" y="612"/>
                    <a:pt x="825" y="613"/>
                    <a:pt x="825" y="614"/>
                  </a:cubicBezTo>
                  <a:cubicBezTo>
                    <a:pt x="825" y="615"/>
                    <a:pt x="825" y="616"/>
                    <a:pt x="825" y="617"/>
                  </a:cubicBezTo>
                  <a:cubicBezTo>
                    <a:pt x="825" y="617"/>
                    <a:pt x="825" y="617"/>
                    <a:pt x="825" y="617"/>
                  </a:cubicBezTo>
                  <a:cubicBezTo>
                    <a:pt x="825" y="617"/>
                    <a:pt x="825" y="618"/>
                    <a:pt x="825" y="618"/>
                  </a:cubicBezTo>
                  <a:close/>
                  <a:moveTo>
                    <a:pt x="972" y="652"/>
                  </a:moveTo>
                  <a:cubicBezTo>
                    <a:pt x="972" y="652"/>
                    <a:pt x="972" y="652"/>
                    <a:pt x="972" y="652"/>
                  </a:cubicBezTo>
                  <a:cubicBezTo>
                    <a:pt x="972" y="652"/>
                    <a:pt x="972" y="652"/>
                    <a:pt x="972" y="652"/>
                  </a:cubicBezTo>
                  <a:cubicBezTo>
                    <a:pt x="972" y="652"/>
                    <a:pt x="973" y="652"/>
                    <a:pt x="973" y="652"/>
                  </a:cubicBezTo>
                  <a:cubicBezTo>
                    <a:pt x="973" y="651"/>
                    <a:pt x="973" y="651"/>
                    <a:pt x="973" y="651"/>
                  </a:cubicBezTo>
                  <a:cubicBezTo>
                    <a:pt x="973" y="651"/>
                    <a:pt x="972" y="651"/>
                    <a:pt x="972" y="651"/>
                  </a:cubicBezTo>
                  <a:cubicBezTo>
                    <a:pt x="971" y="651"/>
                    <a:pt x="971" y="652"/>
                    <a:pt x="970" y="652"/>
                  </a:cubicBezTo>
                  <a:cubicBezTo>
                    <a:pt x="970" y="653"/>
                    <a:pt x="970" y="653"/>
                    <a:pt x="970" y="653"/>
                  </a:cubicBezTo>
                  <a:cubicBezTo>
                    <a:pt x="970" y="653"/>
                    <a:pt x="970" y="653"/>
                    <a:pt x="970" y="653"/>
                  </a:cubicBezTo>
                  <a:cubicBezTo>
                    <a:pt x="969" y="653"/>
                    <a:pt x="969" y="654"/>
                    <a:pt x="968" y="654"/>
                  </a:cubicBezTo>
                  <a:cubicBezTo>
                    <a:pt x="968" y="654"/>
                    <a:pt x="968" y="655"/>
                    <a:pt x="969" y="655"/>
                  </a:cubicBezTo>
                  <a:cubicBezTo>
                    <a:pt x="969" y="655"/>
                    <a:pt x="969" y="655"/>
                    <a:pt x="969" y="655"/>
                  </a:cubicBezTo>
                  <a:cubicBezTo>
                    <a:pt x="969" y="655"/>
                    <a:pt x="969" y="655"/>
                    <a:pt x="969" y="655"/>
                  </a:cubicBezTo>
                  <a:cubicBezTo>
                    <a:pt x="969" y="655"/>
                    <a:pt x="969" y="655"/>
                    <a:pt x="969" y="655"/>
                  </a:cubicBezTo>
                  <a:cubicBezTo>
                    <a:pt x="969" y="655"/>
                    <a:pt x="969" y="655"/>
                    <a:pt x="969" y="656"/>
                  </a:cubicBezTo>
                  <a:cubicBezTo>
                    <a:pt x="969" y="656"/>
                    <a:pt x="969" y="656"/>
                    <a:pt x="969" y="656"/>
                  </a:cubicBezTo>
                  <a:cubicBezTo>
                    <a:pt x="969" y="656"/>
                    <a:pt x="969" y="656"/>
                    <a:pt x="968" y="656"/>
                  </a:cubicBezTo>
                  <a:cubicBezTo>
                    <a:pt x="968" y="656"/>
                    <a:pt x="968" y="657"/>
                    <a:pt x="968" y="657"/>
                  </a:cubicBezTo>
                  <a:cubicBezTo>
                    <a:pt x="967" y="657"/>
                    <a:pt x="967" y="657"/>
                    <a:pt x="968" y="657"/>
                  </a:cubicBezTo>
                  <a:cubicBezTo>
                    <a:pt x="968" y="658"/>
                    <a:pt x="968" y="658"/>
                    <a:pt x="968" y="658"/>
                  </a:cubicBezTo>
                  <a:cubicBezTo>
                    <a:pt x="968" y="658"/>
                    <a:pt x="968" y="658"/>
                    <a:pt x="968" y="658"/>
                  </a:cubicBezTo>
                  <a:cubicBezTo>
                    <a:pt x="968" y="659"/>
                    <a:pt x="968" y="659"/>
                    <a:pt x="969" y="659"/>
                  </a:cubicBezTo>
                  <a:cubicBezTo>
                    <a:pt x="969" y="659"/>
                    <a:pt x="969" y="659"/>
                    <a:pt x="969" y="659"/>
                  </a:cubicBezTo>
                  <a:cubicBezTo>
                    <a:pt x="969" y="659"/>
                    <a:pt x="969" y="659"/>
                    <a:pt x="970" y="659"/>
                  </a:cubicBezTo>
                  <a:cubicBezTo>
                    <a:pt x="970" y="659"/>
                    <a:pt x="970" y="659"/>
                    <a:pt x="970" y="659"/>
                  </a:cubicBezTo>
                  <a:cubicBezTo>
                    <a:pt x="970" y="659"/>
                    <a:pt x="970" y="659"/>
                    <a:pt x="970" y="659"/>
                  </a:cubicBezTo>
                  <a:cubicBezTo>
                    <a:pt x="970" y="659"/>
                    <a:pt x="970" y="659"/>
                    <a:pt x="970" y="659"/>
                  </a:cubicBezTo>
                  <a:cubicBezTo>
                    <a:pt x="970" y="658"/>
                    <a:pt x="970" y="658"/>
                    <a:pt x="970" y="658"/>
                  </a:cubicBezTo>
                  <a:cubicBezTo>
                    <a:pt x="971" y="658"/>
                    <a:pt x="971" y="658"/>
                    <a:pt x="971" y="658"/>
                  </a:cubicBezTo>
                  <a:cubicBezTo>
                    <a:pt x="971" y="658"/>
                    <a:pt x="971" y="657"/>
                    <a:pt x="972" y="657"/>
                  </a:cubicBezTo>
                  <a:cubicBezTo>
                    <a:pt x="972" y="657"/>
                    <a:pt x="972" y="657"/>
                    <a:pt x="972" y="656"/>
                  </a:cubicBezTo>
                  <a:cubicBezTo>
                    <a:pt x="972" y="656"/>
                    <a:pt x="972" y="656"/>
                    <a:pt x="972" y="656"/>
                  </a:cubicBezTo>
                  <a:cubicBezTo>
                    <a:pt x="972" y="656"/>
                    <a:pt x="972" y="656"/>
                    <a:pt x="972" y="656"/>
                  </a:cubicBezTo>
                  <a:cubicBezTo>
                    <a:pt x="973" y="655"/>
                    <a:pt x="973" y="655"/>
                    <a:pt x="972" y="655"/>
                  </a:cubicBezTo>
                  <a:cubicBezTo>
                    <a:pt x="972" y="655"/>
                    <a:pt x="972" y="655"/>
                    <a:pt x="972" y="654"/>
                  </a:cubicBezTo>
                  <a:cubicBezTo>
                    <a:pt x="972" y="654"/>
                    <a:pt x="972" y="654"/>
                    <a:pt x="972" y="654"/>
                  </a:cubicBezTo>
                  <a:cubicBezTo>
                    <a:pt x="972" y="654"/>
                    <a:pt x="972" y="654"/>
                    <a:pt x="973" y="654"/>
                  </a:cubicBezTo>
                  <a:cubicBezTo>
                    <a:pt x="973" y="654"/>
                    <a:pt x="973" y="653"/>
                    <a:pt x="972" y="653"/>
                  </a:cubicBezTo>
                  <a:cubicBezTo>
                    <a:pt x="972" y="653"/>
                    <a:pt x="973" y="653"/>
                    <a:pt x="973" y="653"/>
                  </a:cubicBezTo>
                  <a:cubicBezTo>
                    <a:pt x="973" y="653"/>
                    <a:pt x="973" y="652"/>
                    <a:pt x="972" y="652"/>
                  </a:cubicBezTo>
                  <a:close/>
                  <a:moveTo>
                    <a:pt x="828" y="661"/>
                  </a:moveTo>
                  <a:cubicBezTo>
                    <a:pt x="828" y="661"/>
                    <a:pt x="828" y="661"/>
                    <a:pt x="828" y="661"/>
                  </a:cubicBezTo>
                  <a:cubicBezTo>
                    <a:pt x="827" y="661"/>
                    <a:pt x="827" y="661"/>
                    <a:pt x="826" y="661"/>
                  </a:cubicBezTo>
                  <a:cubicBezTo>
                    <a:pt x="825" y="661"/>
                    <a:pt x="825" y="661"/>
                    <a:pt x="825" y="661"/>
                  </a:cubicBezTo>
                  <a:cubicBezTo>
                    <a:pt x="824" y="662"/>
                    <a:pt x="824" y="662"/>
                    <a:pt x="823" y="662"/>
                  </a:cubicBezTo>
                  <a:cubicBezTo>
                    <a:pt x="823" y="663"/>
                    <a:pt x="823" y="663"/>
                    <a:pt x="823" y="664"/>
                  </a:cubicBezTo>
                  <a:cubicBezTo>
                    <a:pt x="823" y="665"/>
                    <a:pt x="821" y="664"/>
                    <a:pt x="821" y="665"/>
                  </a:cubicBezTo>
                  <a:cubicBezTo>
                    <a:pt x="820" y="666"/>
                    <a:pt x="822" y="666"/>
                    <a:pt x="822" y="666"/>
                  </a:cubicBezTo>
                  <a:cubicBezTo>
                    <a:pt x="823" y="666"/>
                    <a:pt x="823" y="667"/>
                    <a:pt x="824" y="667"/>
                  </a:cubicBezTo>
                  <a:cubicBezTo>
                    <a:pt x="825" y="667"/>
                    <a:pt x="825" y="667"/>
                    <a:pt x="826" y="667"/>
                  </a:cubicBezTo>
                  <a:cubicBezTo>
                    <a:pt x="826" y="667"/>
                    <a:pt x="827" y="667"/>
                    <a:pt x="827" y="667"/>
                  </a:cubicBezTo>
                  <a:cubicBezTo>
                    <a:pt x="828" y="666"/>
                    <a:pt x="828" y="666"/>
                    <a:pt x="828" y="665"/>
                  </a:cubicBezTo>
                  <a:cubicBezTo>
                    <a:pt x="828" y="664"/>
                    <a:pt x="829" y="663"/>
                    <a:pt x="829" y="662"/>
                  </a:cubicBezTo>
                  <a:cubicBezTo>
                    <a:pt x="828" y="661"/>
                    <a:pt x="828" y="661"/>
                    <a:pt x="828" y="661"/>
                  </a:cubicBezTo>
                  <a:close/>
                  <a:moveTo>
                    <a:pt x="852" y="666"/>
                  </a:moveTo>
                  <a:cubicBezTo>
                    <a:pt x="853" y="666"/>
                    <a:pt x="853" y="665"/>
                    <a:pt x="853" y="665"/>
                  </a:cubicBezTo>
                  <a:cubicBezTo>
                    <a:pt x="853" y="664"/>
                    <a:pt x="853" y="664"/>
                    <a:pt x="852" y="664"/>
                  </a:cubicBezTo>
                  <a:cubicBezTo>
                    <a:pt x="852" y="664"/>
                    <a:pt x="852" y="663"/>
                    <a:pt x="852" y="663"/>
                  </a:cubicBezTo>
                  <a:cubicBezTo>
                    <a:pt x="852" y="662"/>
                    <a:pt x="852" y="661"/>
                    <a:pt x="851" y="661"/>
                  </a:cubicBezTo>
                  <a:cubicBezTo>
                    <a:pt x="850" y="661"/>
                    <a:pt x="850" y="662"/>
                    <a:pt x="850" y="662"/>
                  </a:cubicBezTo>
                  <a:cubicBezTo>
                    <a:pt x="850" y="662"/>
                    <a:pt x="850" y="663"/>
                    <a:pt x="850" y="663"/>
                  </a:cubicBezTo>
                  <a:cubicBezTo>
                    <a:pt x="850" y="663"/>
                    <a:pt x="850" y="664"/>
                    <a:pt x="849" y="664"/>
                  </a:cubicBezTo>
                  <a:cubicBezTo>
                    <a:pt x="849" y="664"/>
                    <a:pt x="849" y="663"/>
                    <a:pt x="849" y="662"/>
                  </a:cubicBezTo>
                  <a:cubicBezTo>
                    <a:pt x="849" y="662"/>
                    <a:pt x="848" y="662"/>
                    <a:pt x="848" y="662"/>
                  </a:cubicBezTo>
                  <a:cubicBezTo>
                    <a:pt x="848" y="662"/>
                    <a:pt x="848" y="662"/>
                    <a:pt x="847" y="662"/>
                  </a:cubicBezTo>
                  <a:cubicBezTo>
                    <a:pt x="847" y="661"/>
                    <a:pt x="847" y="661"/>
                    <a:pt x="847" y="661"/>
                  </a:cubicBezTo>
                  <a:cubicBezTo>
                    <a:pt x="847" y="661"/>
                    <a:pt x="847" y="661"/>
                    <a:pt x="847" y="661"/>
                  </a:cubicBezTo>
                  <a:cubicBezTo>
                    <a:pt x="847" y="660"/>
                    <a:pt x="847" y="660"/>
                    <a:pt x="846" y="660"/>
                  </a:cubicBezTo>
                  <a:cubicBezTo>
                    <a:pt x="846" y="659"/>
                    <a:pt x="845" y="660"/>
                    <a:pt x="845" y="660"/>
                  </a:cubicBezTo>
                  <a:cubicBezTo>
                    <a:pt x="845" y="661"/>
                    <a:pt x="844" y="662"/>
                    <a:pt x="843" y="661"/>
                  </a:cubicBezTo>
                  <a:cubicBezTo>
                    <a:pt x="843" y="660"/>
                    <a:pt x="843" y="660"/>
                    <a:pt x="843" y="659"/>
                  </a:cubicBezTo>
                  <a:cubicBezTo>
                    <a:pt x="842" y="659"/>
                    <a:pt x="841" y="659"/>
                    <a:pt x="840" y="659"/>
                  </a:cubicBezTo>
                  <a:cubicBezTo>
                    <a:pt x="840" y="660"/>
                    <a:pt x="839" y="660"/>
                    <a:pt x="839" y="661"/>
                  </a:cubicBezTo>
                  <a:cubicBezTo>
                    <a:pt x="839" y="662"/>
                    <a:pt x="840" y="661"/>
                    <a:pt x="840" y="662"/>
                  </a:cubicBezTo>
                  <a:cubicBezTo>
                    <a:pt x="841" y="662"/>
                    <a:pt x="841" y="662"/>
                    <a:pt x="841" y="662"/>
                  </a:cubicBezTo>
                  <a:cubicBezTo>
                    <a:pt x="842" y="663"/>
                    <a:pt x="842" y="663"/>
                    <a:pt x="843" y="663"/>
                  </a:cubicBezTo>
                  <a:cubicBezTo>
                    <a:pt x="843" y="664"/>
                    <a:pt x="844" y="664"/>
                    <a:pt x="844" y="664"/>
                  </a:cubicBezTo>
                  <a:cubicBezTo>
                    <a:pt x="844" y="664"/>
                    <a:pt x="844" y="665"/>
                    <a:pt x="844" y="665"/>
                  </a:cubicBezTo>
                  <a:cubicBezTo>
                    <a:pt x="844" y="665"/>
                    <a:pt x="844" y="665"/>
                    <a:pt x="843" y="665"/>
                  </a:cubicBezTo>
                  <a:cubicBezTo>
                    <a:pt x="842" y="665"/>
                    <a:pt x="841" y="665"/>
                    <a:pt x="840" y="665"/>
                  </a:cubicBezTo>
                  <a:cubicBezTo>
                    <a:pt x="839" y="666"/>
                    <a:pt x="839" y="664"/>
                    <a:pt x="838" y="663"/>
                  </a:cubicBezTo>
                  <a:cubicBezTo>
                    <a:pt x="837" y="662"/>
                    <a:pt x="837" y="662"/>
                    <a:pt x="836" y="662"/>
                  </a:cubicBezTo>
                  <a:cubicBezTo>
                    <a:pt x="836" y="662"/>
                    <a:pt x="836" y="662"/>
                    <a:pt x="836" y="662"/>
                  </a:cubicBezTo>
                  <a:cubicBezTo>
                    <a:pt x="835" y="662"/>
                    <a:pt x="835" y="663"/>
                    <a:pt x="834" y="662"/>
                  </a:cubicBezTo>
                  <a:cubicBezTo>
                    <a:pt x="833" y="662"/>
                    <a:pt x="833" y="662"/>
                    <a:pt x="832" y="662"/>
                  </a:cubicBezTo>
                  <a:cubicBezTo>
                    <a:pt x="831" y="663"/>
                    <a:pt x="831" y="663"/>
                    <a:pt x="830" y="663"/>
                  </a:cubicBezTo>
                  <a:cubicBezTo>
                    <a:pt x="830" y="663"/>
                    <a:pt x="830" y="664"/>
                    <a:pt x="830" y="664"/>
                  </a:cubicBezTo>
                  <a:cubicBezTo>
                    <a:pt x="829" y="664"/>
                    <a:pt x="830" y="665"/>
                    <a:pt x="829" y="665"/>
                  </a:cubicBezTo>
                  <a:cubicBezTo>
                    <a:pt x="829" y="665"/>
                    <a:pt x="829" y="666"/>
                    <a:pt x="829" y="666"/>
                  </a:cubicBezTo>
                  <a:cubicBezTo>
                    <a:pt x="829" y="667"/>
                    <a:pt x="829" y="668"/>
                    <a:pt x="829" y="668"/>
                  </a:cubicBezTo>
                  <a:cubicBezTo>
                    <a:pt x="829" y="669"/>
                    <a:pt x="830" y="669"/>
                    <a:pt x="830" y="669"/>
                  </a:cubicBezTo>
                  <a:cubicBezTo>
                    <a:pt x="831" y="669"/>
                    <a:pt x="832" y="669"/>
                    <a:pt x="832" y="669"/>
                  </a:cubicBezTo>
                  <a:cubicBezTo>
                    <a:pt x="833" y="669"/>
                    <a:pt x="833" y="669"/>
                    <a:pt x="834" y="669"/>
                  </a:cubicBezTo>
                  <a:cubicBezTo>
                    <a:pt x="834" y="670"/>
                    <a:pt x="835" y="670"/>
                    <a:pt x="835" y="670"/>
                  </a:cubicBezTo>
                  <a:cubicBezTo>
                    <a:pt x="836" y="669"/>
                    <a:pt x="836" y="669"/>
                    <a:pt x="837" y="669"/>
                  </a:cubicBezTo>
                  <a:cubicBezTo>
                    <a:pt x="837" y="669"/>
                    <a:pt x="837" y="669"/>
                    <a:pt x="838" y="669"/>
                  </a:cubicBezTo>
                  <a:cubicBezTo>
                    <a:pt x="838" y="669"/>
                    <a:pt x="838" y="667"/>
                    <a:pt x="839" y="668"/>
                  </a:cubicBezTo>
                  <a:cubicBezTo>
                    <a:pt x="840" y="668"/>
                    <a:pt x="840" y="668"/>
                    <a:pt x="841" y="668"/>
                  </a:cubicBezTo>
                  <a:cubicBezTo>
                    <a:pt x="841" y="668"/>
                    <a:pt x="842" y="667"/>
                    <a:pt x="843" y="668"/>
                  </a:cubicBezTo>
                  <a:cubicBezTo>
                    <a:pt x="843" y="668"/>
                    <a:pt x="843" y="668"/>
                    <a:pt x="844" y="668"/>
                  </a:cubicBezTo>
                  <a:cubicBezTo>
                    <a:pt x="844" y="667"/>
                    <a:pt x="847" y="665"/>
                    <a:pt x="847" y="667"/>
                  </a:cubicBezTo>
                  <a:cubicBezTo>
                    <a:pt x="847" y="667"/>
                    <a:pt x="847" y="667"/>
                    <a:pt x="847" y="667"/>
                  </a:cubicBezTo>
                  <a:cubicBezTo>
                    <a:pt x="848" y="668"/>
                    <a:pt x="848" y="667"/>
                    <a:pt x="849" y="667"/>
                  </a:cubicBezTo>
                  <a:cubicBezTo>
                    <a:pt x="850" y="667"/>
                    <a:pt x="850" y="666"/>
                    <a:pt x="851" y="666"/>
                  </a:cubicBezTo>
                  <a:cubicBezTo>
                    <a:pt x="851" y="666"/>
                    <a:pt x="852" y="667"/>
                    <a:pt x="852" y="666"/>
                  </a:cubicBezTo>
                  <a:close/>
                  <a:moveTo>
                    <a:pt x="967" y="659"/>
                  </a:moveTo>
                  <a:cubicBezTo>
                    <a:pt x="966" y="659"/>
                    <a:pt x="966" y="659"/>
                    <a:pt x="965" y="660"/>
                  </a:cubicBezTo>
                  <a:cubicBezTo>
                    <a:pt x="965" y="660"/>
                    <a:pt x="965" y="661"/>
                    <a:pt x="965" y="661"/>
                  </a:cubicBezTo>
                  <a:cubicBezTo>
                    <a:pt x="965" y="661"/>
                    <a:pt x="965" y="662"/>
                    <a:pt x="966" y="662"/>
                  </a:cubicBezTo>
                  <a:cubicBezTo>
                    <a:pt x="966" y="662"/>
                    <a:pt x="967" y="661"/>
                    <a:pt x="967" y="661"/>
                  </a:cubicBezTo>
                  <a:cubicBezTo>
                    <a:pt x="967" y="661"/>
                    <a:pt x="967" y="660"/>
                    <a:pt x="967" y="660"/>
                  </a:cubicBezTo>
                  <a:cubicBezTo>
                    <a:pt x="967" y="660"/>
                    <a:pt x="967" y="659"/>
                    <a:pt x="967" y="659"/>
                  </a:cubicBezTo>
                  <a:close/>
                  <a:moveTo>
                    <a:pt x="998" y="643"/>
                  </a:moveTo>
                  <a:cubicBezTo>
                    <a:pt x="998" y="643"/>
                    <a:pt x="998" y="642"/>
                    <a:pt x="997" y="642"/>
                  </a:cubicBezTo>
                  <a:cubicBezTo>
                    <a:pt x="996" y="641"/>
                    <a:pt x="996" y="641"/>
                    <a:pt x="995" y="640"/>
                  </a:cubicBezTo>
                  <a:cubicBezTo>
                    <a:pt x="995" y="639"/>
                    <a:pt x="994" y="640"/>
                    <a:pt x="994" y="640"/>
                  </a:cubicBezTo>
                  <a:cubicBezTo>
                    <a:pt x="995" y="641"/>
                    <a:pt x="995" y="642"/>
                    <a:pt x="996" y="642"/>
                  </a:cubicBezTo>
                  <a:cubicBezTo>
                    <a:pt x="996" y="643"/>
                    <a:pt x="997" y="643"/>
                    <a:pt x="997" y="643"/>
                  </a:cubicBezTo>
                  <a:cubicBezTo>
                    <a:pt x="997" y="644"/>
                    <a:pt x="998" y="644"/>
                    <a:pt x="998" y="645"/>
                  </a:cubicBezTo>
                  <a:cubicBezTo>
                    <a:pt x="999" y="645"/>
                    <a:pt x="999" y="645"/>
                    <a:pt x="999" y="644"/>
                  </a:cubicBezTo>
                  <a:cubicBezTo>
                    <a:pt x="999" y="644"/>
                    <a:pt x="999" y="644"/>
                    <a:pt x="998" y="643"/>
                  </a:cubicBezTo>
                  <a:close/>
                  <a:moveTo>
                    <a:pt x="866" y="678"/>
                  </a:moveTo>
                  <a:cubicBezTo>
                    <a:pt x="865" y="677"/>
                    <a:pt x="867" y="676"/>
                    <a:pt x="865" y="675"/>
                  </a:cubicBezTo>
                  <a:cubicBezTo>
                    <a:pt x="865" y="675"/>
                    <a:pt x="864" y="675"/>
                    <a:pt x="864" y="675"/>
                  </a:cubicBezTo>
                  <a:cubicBezTo>
                    <a:pt x="864" y="675"/>
                    <a:pt x="863" y="675"/>
                    <a:pt x="863" y="675"/>
                  </a:cubicBezTo>
                  <a:cubicBezTo>
                    <a:pt x="863" y="675"/>
                    <a:pt x="863" y="675"/>
                    <a:pt x="863" y="675"/>
                  </a:cubicBezTo>
                  <a:cubicBezTo>
                    <a:pt x="863" y="675"/>
                    <a:pt x="863" y="674"/>
                    <a:pt x="863" y="674"/>
                  </a:cubicBezTo>
                  <a:cubicBezTo>
                    <a:pt x="862" y="673"/>
                    <a:pt x="862" y="673"/>
                    <a:pt x="861" y="673"/>
                  </a:cubicBezTo>
                  <a:cubicBezTo>
                    <a:pt x="861" y="672"/>
                    <a:pt x="861" y="672"/>
                    <a:pt x="860" y="672"/>
                  </a:cubicBezTo>
                  <a:cubicBezTo>
                    <a:pt x="860" y="672"/>
                    <a:pt x="860" y="672"/>
                    <a:pt x="860" y="672"/>
                  </a:cubicBezTo>
                  <a:cubicBezTo>
                    <a:pt x="859" y="673"/>
                    <a:pt x="858" y="673"/>
                    <a:pt x="857" y="673"/>
                  </a:cubicBezTo>
                  <a:cubicBezTo>
                    <a:pt x="856" y="673"/>
                    <a:pt x="856" y="673"/>
                    <a:pt x="856" y="672"/>
                  </a:cubicBezTo>
                  <a:cubicBezTo>
                    <a:pt x="856" y="672"/>
                    <a:pt x="855" y="672"/>
                    <a:pt x="855" y="671"/>
                  </a:cubicBezTo>
                  <a:cubicBezTo>
                    <a:pt x="855" y="671"/>
                    <a:pt x="855" y="671"/>
                    <a:pt x="855" y="671"/>
                  </a:cubicBezTo>
                  <a:cubicBezTo>
                    <a:pt x="854" y="671"/>
                    <a:pt x="853" y="672"/>
                    <a:pt x="853" y="672"/>
                  </a:cubicBezTo>
                  <a:cubicBezTo>
                    <a:pt x="852" y="672"/>
                    <a:pt x="852" y="672"/>
                    <a:pt x="851" y="673"/>
                  </a:cubicBezTo>
                  <a:cubicBezTo>
                    <a:pt x="850" y="673"/>
                    <a:pt x="850" y="674"/>
                    <a:pt x="850" y="675"/>
                  </a:cubicBezTo>
                  <a:cubicBezTo>
                    <a:pt x="850" y="675"/>
                    <a:pt x="850" y="676"/>
                    <a:pt x="850" y="676"/>
                  </a:cubicBezTo>
                  <a:cubicBezTo>
                    <a:pt x="851" y="676"/>
                    <a:pt x="851" y="676"/>
                    <a:pt x="852" y="676"/>
                  </a:cubicBezTo>
                  <a:cubicBezTo>
                    <a:pt x="852" y="677"/>
                    <a:pt x="853" y="677"/>
                    <a:pt x="853" y="677"/>
                  </a:cubicBezTo>
                  <a:cubicBezTo>
                    <a:pt x="854" y="677"/>
                    <a:pt x="854" y="676"/>
                    <a:pt x="855" y="676"/>
                  </a:cubicBezTo>
                  <a:cubicBezTo>
                    <a:pt x="855" y="676"/>
                    <a:pt x="855" y="677"/>
                    <a:pt x="855" y="676"/>
                  </a:cubicBezTo>
                  <a:cubicBezTo>
                    <a:pt x="856" y="676"/>
                    <a:pt x="856" y="676"/>
                    <a:pt x="857" y="677"/>
                  </a:cubicBezTo>
                  <a:cubicBezTo>
                    <a:pt x="857" y="678"/>
                    <a:pt x="857" y="678"/>
                    <a:pt x="857" y="678"/>
                  </a:cubicBezTo>
                  <a:cubicBezTo>
                    <a:pt x="858" y="678"/>
                    <a:pt x="859" y="678"/>
                    <a:pt x="859" y="679"/>
                  </a:cubicBezTo>
                  <a:cubicBezTo>
                    <a:pt x="860" y="680"/>
                    <a:pt x="860" y="680"/>
                    <a:pt x="860" y="680"/>
                  </a:cubicBezTo>
                  <a:cubicBezTo>
                    <a:pt x="861" y="682"/>
                    <a:pt x="862" y="681"/>
                    <a:pt x="863" y="681"/>
                  </a:cubicBezTo>
                  <a:cubicBezTo>
                    <a:pt x="864" y="682"/>
                    <a:pt x="865" y="682"/>
                    <a:pt x="866" y="682"/>
                  </a:cubicBezTo>
                  <a:cubicBezTo>
                    <a:pt x="867" y="681"/>
                    <a:pt x="868" y="681"/>
                    <a:pt x="868" y="680"/>
                  </a:cubicBezTo>
                  <a:cubicBezTo>
                    <a:pt x="868" y="679"/>
                    <a:pt x="867" y="679"/>
                    <a:pt x="866" y="678"/>
                  </a:cubicBezTo>
                  <a:close/>
                  <a:moveTo>
                    <a:pt x="821" y="650"/>
                  </a:moveTo>
                  <a:cubicBezTo>
                    <a:pt x="821" y="651"/>
                    <a:pt x="821" y="651"/>
                    <a:pt x="822" y="651"/>
                  </a:cubicBezTo>
                  <a:cubicBezTo>
                    <a:pt x="822" y="651"/>
                    <a:pt x="823" y="651"/>
                    <a:pt x="823" y="650"/>
                  </a:cubicBezTo>
                  <a:cubicBezTo>
                    <a:pt x="823" y="650"/>
                    <a:pt x="823" y="650"/>
                    <a:pt x="822" y="650"/>
                  </a:cubicBezTo>
                  <a:cubicBezTo>
                    <a:pt x="822" y="649"/>
                    <a:pt x="821" y="649"/>
                    <a:pt x="821" y="650"/>
                  </a:cubicBezTo>
                  <a:close/>
                  <a:moveTo>
                    <a:pt x="819" y="665"/>
                  </a:moveTo>
                  <a:cubicBezTo>
                    <a:pt x="818" y="664"/>
                    <a:pt x="818" y="665"/>
                    <a:pt x="818" y="665"/>
                  </a:cubicBezTo>
                  <a:cubicBezTo>
                    <a:pt x="818" y="665"/>
                    <a:pt x="817" y="665"/>
                    <a:pt x="818" y="665"/>
                  </a:cubicBezTo>
                  <a:cubicBezTo>
                    <a:pt x="818" y="665"/>
                    <a:pt x="818" y="665"/>
                    <a:pt x="818" y="665"/>
                  </a:cubicBezTo>
                  <a:cubicBezTo>
                    <a:pt x="818" y="665"/>
                    <a:pt x="818" y="666"/>
                    <a:pt x="818" y="666"/>
                  </a:cubicBezTo>
                  <a:cubicBezTo>
                    <a:pt x="818" y="666"/>
                    <a:pt x="818" y="666"/>
                    <a:pt x="818" y="666"/>
                  </a:cubicBezTo>
                  <a:cubicBezTo>
                    <a:pt x="818" y="666"/>
                    <a:pt x="818" y="666"/>
                    <a:pt x="818" y="666"/>
                  </a:cubicBezTo>
                  <a:cubicBezTo>
                    <a:pt x="818" y="666"/>
                    <a:pt x="819" y="665"/>
                    <a:pt x="819" y="665"/>
                  </a:cubicBezTo>
                  <a:cubicBezTo>
                    <a:pt x="819" y="665"/>
                    <a:pt x="819" y="665"/>
                    <a:pt x="819" y="665"/>
                  </a:cubicBezTo>
                  <a:cubicBezTo>
                    <a:pt x="819" y="665"/>
                    <a:pt x="819" y="665"/>
                    <a:pt x="819" y="665"/>
                  </a:cubicBezTo>
                  <a:close/>
                  <a:moveTo>
                    <a:pt x="818" y="646"/>
                  </a:moveTo>
                  <a:cubicBezTo>
                    <a:pt x="817" y="646"/>
                    <a:pt x="817" y="646"/>
                    <a:pt x="816" y="646"/>
                  </a:cubicBezTo>
                  <a:cubicBezTo>
                    <a:pt x="815" y="646"/>
                    <a:pt x="814" y="646"/>
                    <a:pt x="815" y="647"/>
                  </a:cubicBezTo>
                  <a:cubicBezTo>
                    <a:pt x="815" y="647"/>
                    <a:pt x="815" y="647"/>
                    <a:pt x="815" y="647"/>
                  </a:cubicBezTo>
                  <a:cubicBezTo>
                    <a:pt x="815" y="648"/>
                    <a:pt x="815" y="648"/>
                    <a:pt x="816" y="648"/>
                  </a:cubicBezTo>
                  <a:cubicBezTo>
                    <a:pt x="816" y="648"/>
                    <a:pt x="816" y="649"/>
                    <a:pt x="816" y="649"/>
                  </a:cubicBezTo>
                  <a:cubicBezTo>
                    <a:pt x="817" y="649"/>
                    <a:pt x="817" y="648"/>
                    <a:pt x="817" y="648"/>
                  </a:cubicBezTo>
                  <a:cubicBezTo>
                    <a:pt x="817" y="648"/>
                    <a:pt x="818" y="648"/>
                    <a:pt x="818" y="648"/>
                  </a:cubicBezTo>
                  <a:cubicBezTo>
                    <a:pt x="818" y="647"/>
                    <a:pt x="818" y="647"/>
                    <a:pt x="818" y="647"/>
                  </a:cubicBezTo>
                  <a:cubicBezTo>
                    <a:pt x="818" y="647"/>
                    <a:pt x="818" y="647"/>
                    <a:pt x="819" y="647"/>
                  </a:cubicBezTo>
                  <a:cubicBezTo>
                    <a:pt x="819" y="647"/>
                    <a:pt x="819" y="647"/>
                    <a:pt x="819" y="647"/>
                  </a:cubicBezTo>
                  <a:cubicBezTo>
                    <a:pt x="819" y="647"/>
                    <a:pt x="819" y="647"/>
                    <a:pt x="819" y="647"/>
                  </a:cubicBezTo>
                  <a:cubicBezTo>
                    <a:pt x="819" y="647"/>
                    <a:pt x="819" y="647"/>
                    <a:pt x="819" y="647"/>
                  </a:cubicBezTo>
                  <a:cubicBezTo>
                    <a:pt x="819" y="647"/>
                    <a:pt x="819" y="647"/>
                    <a:pt x="819" y="647"/>
                  </a:cubicBezTo>
                  <a:cubicBezTo>
                    <a:pt x="819" y="647"/>
                    <a:pt x="819" y="647"/>
                    <a:pt x="819" y="647"/>
                  </a:cubicBezTo>
                  <a:cubicBezTo>
                    <a:pt x="819" y="646"/>
                    <a:pt x="818" y="646"/>
                    <a:pt x="818" y="646"/>
                  </a:cubicBezTo>
                  <a:close/>
                  <a:moveTo>
                    <a:pt x="820" y="661"/>
                  </a:moveTo>
                  <a:cubicBezTo>
                    <a:pt x="819" y="661"/>
                    <a:pt x="819" y="661"/>
                    <a:pt x="819" y="660"/>
                  </a:cubicBezTo>
                  <a:cubicBezTo>
                    <a:pt x="819" y="660"/>
                    <a:pt x="819" y="660"/>
                    <a:pt x="819" y="660"/>
                  </a:cubicBezTo>
                  <a:cubicBezTo>
                    <a:pt x="819" y="660"/>
                    <a:pt x="819" y="660"/>
                    <a:pt x="819" y="660"/>
                  </a:cubicBezTo>
                  <a:cubicBezTo>
                    <a:pt x="819" y="660"/>
                    <a:pt x="819" y="659"/>
                    <a:pt x="819" y="659"/>
                  </a:cubicBezTo>
                  <a:cubicBezTo>
                    <a:pt x="818" y="659"/>
                    <a:pt x="817" y="659"/>
                    <a:pt x="817" y="658"/>
                  </a:cubicBezTo>
                  <a:cubicBezTo>
                    <a:pt x="817" y="658"/>
                    <a:pt x="816" y="658"/>
                    <a:pt x="815" y="658"/>
                  </a:cubicBezTo>
                  <a:cubicBezTo>
                    <a:pt x="815" y="658"/>
                    <a:pt x="815" y="658"/>
                    <a:pt x="815" y="658"/>
                  </a:cubicBezTo>
                  <a:cubicBezTo>
                    <a:pt x="814" y="658"/>
                    <a:pt x="813" y="659"/>
                    <a:pt x="813" y="659"/>
                  </a:cubicBezTo>
                  <a:cubicBezTo>
                    <a:pt x="812" y="659"/>
                    <a:pt x="811" y="658"/>
                    <a:pt x="810" y="658"/>
                  </a:cubicBezTo>
                  <a:cubicBezTo>
                    <a:pt x="809" y="658"/>
                    <a:pt x="809" y="659"/>
                    <a:pt x="808" y="659"/>
                  </a:cubicBezTo>
                  <a:cubicBezTo>
                    <a:pt x="808" y="659"/>
                    <a:pt x="808" y="660"/>
                    <a:pt x="808" y="660"/>
                  </a:cubicBezTo>
                  <a:cubicBezTo>
                    <a:pt x="809" y="661"/>
                    <a:pt x="808" y="661"/>
                    <a:pt x="809" y="662"/>
                  </a:cubicBezTo>
                  <a:cubicBezTo>
                    <a:pt x="809" y="662"/>
                    <a:pt x="810" y="662"/>
                    <a:pt x="810" y="662"/>
                  </a:cubicBezTo>
                  <a:cubicBezTo>
                    <a:pt x="811" y="662"/>
                    <a:pt x="811" y="662"/>
                    <a:pt x="812" y="663"/>
                  </a:cubicBezTo>
                  <a:cubicBezTo>
                    <a:pt x="812" y="663"/>
                    <a:pt x="812" y="663"/>
                    <a:pt x="812" y="664"/>
                  </a:cubicBezTo>
                  <a:cubicBezTo>
                    <a:pt x="813" y="664"/>
                    <a:pt x="813" y="664"/>
                    <a:pt x="814" y="665"/>
                  </a:cubicBezTo>
                  <a:cubicBezTo>
                    <a:pt x="814" y="665"/>
                    <a:pt x="814" y="665"/>
                    <a:pt x="814" y="665"/>
                  </a:cubicBezTo>
                  <a:cubicBezTo>
                    <a:pt x="815" y="666"/>
                    <a:pt x="815" y="665"/>
                    <a:pt x="816" y="665"/>
                  </a:cubicBezTo>
                  <a:cubicBezTo>
                    <a:pt x="816" y="664"/>
                    <a:pt x="817" y="663"/>
                    <a:pt x="818" y="663"/>
                  </a:cubicBezTo>
                  <a:cubicBezTo>
                    <a:pt x="818" y="663"/>
                    <a:pt x="819" y="663"/>
                    <a:pt x="819" y="662"/>
                  </a:cubicBezTo>
                  <a:cubicBezTo>
                    <a:pt x="819" y="662"/>
                    <a:pt x="819" y="662"/>
                    <a:pt x="820" y="662"/>
                  </a:cubicBezTo>
                  <a:cubicBezTo>
                    <a:pt x="820" y="662"/>
                    <a:pt x="820" y="662"/>
                    <a:pt x="820" y="662"/>
                  </a:cubicBezTo>
                  <a:cubicBezTo>
                    <a:pt x="820" y="662"/>
                    <a:pt x="820" y="661"/>
                    <a:pt x="820" y="661"/>
                  </a:cubicBezTo>
                  <a:cubicBezTo>
                    <a:pt x="820" y="661"/>
                    <a:pt x="820" y="661"/>
                    <a:pt x="820" y="661"/>
                  </a:cubicBezTo>
                  <a:close/>
                  <a:moveTo>
                    <a:pt x="879" y="684"/>
                  </a:moveTo>
                  <a:cubicBezTo>
                    <a:pt x="878" y="685"/>
                    <a:pt x="878" y="685"/>
                    <a:pt x="877" y="685"/>
                  </a:cubicBezTo>
                  <a:cubicBezTo>
                    <a:pt x="877" y="685"/>
                    <a:pt x="877" y="685"/>
                    <a:pt x="877" y="685"/>
                  </a:cubicBezTo>
                  <a:cubicBezTo>
                    <a:pt x="877" y="685"/>
                    <a:pt x="877" y="686"/>
                    <a:pt x="877" y="686"/>
                  </a:cubicBezTo>
                  <a:cubicBezTo>
                    <a:pt x="876" y="686"/>
                    <a:pt x="877" y="687"/>
                    <a:pt x="878" y="687"/>
                  </a:cubicBezTo>
                  <a:cubicBezTo>
                    <a:pt x="878" y="687"/>
                    <a:pt x="878" y="687"/>
                    <a:pt x="878" y="687"/>
                  </a:cubicBezTo>
                  <a:cubicBezTo>
                    <a:pt x="878" y="687"/>
                    <a:pt x="878" y="687"/>
                    <a:pt x="878" y="686"/>
                  </a:cubicBezTo>
                  <a:cubicBezTo>
                    <a:pt x="878" y="686"/>
                    <a:pt x="879" y="686"/>
                    <a:pt x="879" y="686"/>
                  </a:cubicBezTo>
                  <a:cubicBezTo>
                    <a:pt x="879" y="686"/>
                    <a:pt x="879" y="685"/>
                    <a:pt x="880" y="685"/>
                  </a:cubicBezTo>
                  <a:cubicBezTo>
                    <a:pt x="880" y="685"/>
                    <a:pt x="879" y="684"/>
                    <a:pt x="879" y="684"/>
                  </a:cubicBezTo>
                  <a:close/>
                  <a:moveTo>
                    <a:pt x="936" y="611"/>
                  </a:moveTo>
                  <a:cubicBezTo>
                    <a:pt x="936" y="611"/>
                    <a:pt x="936" y="611"/>
                    <a:pt x="936" y="611"/>
                  </a:cubicBezTo>
                  <a:cubicBezTo>
                    <a:pt x="936" y="611"/>
                    <a:pt x="935" y="611"/>
                    <a:pt x="935" y="611"/>
                  </a:cubicBezTo>
                  <a:cubicBezTo>
                    <a:pt x="935" y="612"/>
                    <a:pt x="935" y="612"/>
                    <a:pt x="936" y="612"/>
                  </a:cubicBezTo>
                  <a:cubicBezTo>
                    <a:pt x="936" y="612"/>
                    <a:pt x="936" y="612"/>
                    <a:pt x="936" y="612"/>
                  </a:cubicBezTo>
                  <a:cubicBezTo>
                    <a:pt x="937" y="612"/>
                    <a:pt x="937" y="612"/>
                    <a:pt x="936" y="611"/>
                  </a:cubicBezTo>
                  <a:close/>
                  <a:moveTo>
                    <a:pt x="892" y="681"/>
                  </a:moveTo>
                  <a:cubicBezTo>
                    <a:pt x="891" y="681"/>
                    <a:pt x="891" y="682"/>
                    <a:pt x="891" y="682"/>
                  </a:cubicBezTo>
                  <a:cubicBezTo>
                    <a:pt x="891" y="683"/>
                    <a:pt x="891" y="683"/>
                    <a:pt x="891" y="683"/>
                  </a:cubicBezTo>
                  <a:cubicBezTo>
                    <a:pt x="892" y="683"/>
                    <a:pt x="892" y="683"/>
                    <a:pt x="892" y="682"/>
                  </a:cubicBezTo>
                  <a:cubicBezTo>
                    <a:pt x="892" y="682"/>
                    <a:pt x="892" y="682"/>
                    <a:pt x="892" y="682"/>
                  </a:cubicBezTo>
                  <a:cubicBezTo>
                    <a:pt x="892" y="682"/>
                    <a:pt x="892" y="682"/>
                    <a:pt x="892" y="682"/>
                  </a:cubicBezTo>
                  <a:cubicBezTo>
                    <a:pt x="893" y="682"/>
                    <a:pt x="892" y="681"/>
                    <a:pt x="892" y="681"/>
                  </a:cubicBezTo>
                  <a:close/>
                  <a:moveTo>
                    <a:pt x="892" y="662"/>
                  </a:moveTo>
                  <a:cubicBezTo>
                    <a:pt x="892" y="662"/>
                    <a:pt x="892" y="662"/>
                    <a:pt x="892" y="662"/>
                  </a:cubicBezTo>
                  <a:cubicBezTo>
                    <a:pt x="892" y="663"/>
                    <a:pt x="892" y="663"/>
                    <a:pt x="892" y="663"/>
                  </a:cubicBezTo>
                  <a:cubicBezTo>
                    <a:pt x="893" y="663"/>
                    <a:pt x="893" y="662"/>
                    <a:pt x="893" y="662"/>
                  </a:cubicBezTo>
                  <a:cubicBezTo>
                    <a:pt x="893" y="661"/>
                    <a:pt x="892" y="661"/>
                    <a:pt x="892" y="662"/>
                  </a:cubicBezTo>
                  <a:close/>
                  <a:moveTo>
                    <a:pt x="888" y="664"/>
                  </a:moveTo>
                  <a:cubicBezTo>
                    <a:pt x="888" y="664"/>
                    <a:pt x="889" y="663"/>
                    <a:pt x="889" y="663"/>
                  </a:cubicBezTo>
                  <a:cubicBezTo>
                    <a:pt x="890" y="663"/>
                    <a:pt x="890" y="662"/>
                    <a:pt x="890" y="662"/>
                  </a:cubicBezTo>
                  <a:cubicBezTo>
                    <a:pt x="891" y="662"/>
                    <a:pt x="891" y="660"/>
                    <a:pt x="891" y="660"/>
                  </a:cubicBezTo>
                  <a:cubicBezTo>
                    <a:pt x="890" y="658"/>
                    <a:pt x="887" y="661"/>
                    <a:pt x="887" y="662"/>
                  </a:cubicBezTo>
                  <a:cubicBezTo>
                    <a:pt x="887" y="663"/>
                    <a:pt x="886" y="663"/>
                    <a:pt x="885" y="663"/>
                  </a:cubicBezTo>
                  <a:cubicBezTo>
                    <a:pt x="885" y="663"/>
                    <a:pt x="884" y="663"/>
                    <a:pt x="884" y="664"/>
                  </a:cubicBezTo>
                  <a:cubicBezTo>
                    <a:pt x="883" y="664"/>
                    <a:pt x="883" y="665"/>
                    <a:pt x="882" y="664"/>
                  </a:cubicBezTo>
                  <a:cubicBezTo>
                    <a:pt x="881" y="664"/>
                    <a:pt x="881" y="664"/>
                    <a:pt x="881" y="664"/>
                  </a:cubicBezTo>
                  <a:cubicBezTo>
                    <a:pt x="880" y="664"/>
                    <a:pt x="880" y="664"/>
                    <a:pt x="880" y="663"/>
                  </a:cubicBezTo>
                  <a:cubicBezTo>
                    <a:pt x="879" y="663"/>
                    <a:pt x="878" y="663"/>
                    <a:pt x="877" y="663"/>
                  </a:cubicBezTo>
                  <a:cubicBezTo>
                    <a:pt x="875" y="663"/>
                    <a:pt x="875" y="663"/>
                    <a:pt x="874" y="662"/>
                  </a:cubicBezTo>
                  <a:cubicBezTo>
                    <a:pt x="873" y="662"/>
                    <a:pt x="872" y="662"/>
                    <a:pt x="871" y="662"/>
                  </a:cubicBezTo>
                  <a:cubicBezTo>
                    <a:pt x="871" y="662"/>
                    <a:pt x="871" y="661"/>
                    <a:pt x="870" y="661"/>
                  </a:cubicBezTo>
                  <a:cubicBezTo>
                    <a:pt x="869" y="661"/>
                    <a:pt x="868" y="662"/>
                    <a:pt x="867" y="661"/>
                  </a:cubicBezTo>
                  <a:cubicBezTo>
                    <a:pt x="867" y="660"/>
                    <a:pt x="865" y="661"/>
                    <a:pt x="865" y="661"/>
                  </a:cubicBezTo>
                  <a:cubicBezTo>
                    <a:pt x="864" y="661"/>
                    <a:pt x="863" y="661"/>
                    <a:pt x="862" y="661"/>
                  </a:cubicBezTo>
                  <a:cubicBezTo>
                    <a:pt x="862" y="662"/>
                    <a:pt x="861" y="662"/>
                    <a:pt x="861" y="662"/>
                  </a:cubicBezTo>
                  <a:cubicBezTo>
                    <a:pt x="860" y="663"/>
                    <a:pt x="859" y="662"/>
                    <a:pt x="859" y="663"/>
                  </a:cubicBezTo>
                  <a:cubicBezTo>
                    <a:pt x="859" y="663"/>
                    <a:pt x="859" y="664"/>
                    <a:pt x="859" y="664"/>
                  </a:cubicBezTo>
                  <a:cubicBezTo>
                    <a:pt x="859" y="664"/>
                    <a:pt x="859" y="665"/>
                    <a:pt x="859" y="665"/>
                  </a:cubicBezTo>
                  <a:cubicBezTo>
                    <a:pt x="859" y="666"/>
                    <a:pt x="860" y="667"/>
                    <a:pt x="860" y="667"/>
                  </a:cubicBezTo>
                  <a:cubicBezTo>
                    <a:pt x="861" y="667"/>
                    <a:pt x="862" y="666"/>
                    <a:pt x="863" y="667"/>
                  </a:cubicBezTo>
                  <a:cubicBezTo>
                    <a:pt x="863" y="667"/>
                    <a:pt x="863" y="667"/>
                    <a:pt x="863" y="668"/>
                  </a:cubicBezTo>
                  <a:cubicBezTo>
                    <a:pt x="864" y="668"/>
                    <a:pt x="865" y="667"/>
                    <a:pt x="865" y="667"/>
                  </a:cubicBezTo>
                  <a:cubicBezTo>
                    <a:pt x="865" y="667"/>
                    <a:pt x="865" y="667"/>
                    <a:pt x="866" y="667"/>
                  </a:cubicBezTo>
                  <a:cubicBezTo>
                    <a:pt x="866" y="668"/>
                    <a:pt x="867" y="668"/>
                    <a:pt x="867" y="668"/>
                  </a:cubicBezTo>
                  <a:cubicBezTo>
                    <a:pt x="868" y="668"/>
                    <a:pt x="869" y="667"/>
                    <a:pt x="870" y="667"/>
                  </a:cubicBezTo>
                  <a:cubicBezTo>
                    <a:pt x="870" y="668"/>
                    <a:pt x="871" y="668"/>
                    <a:pt x="871" y="668"/>
                  </a:cubicBezTo>
                  <a:cubicBezTo>
                    <a:pt x="872" y="668"/>
                    <a:pt x="873" y="668"/>
                    <a:pt x="873" y="667"/>
                  </a:cubicBezTo>
                  <a:cubicBezTo>
                    <a:pt x="874" y="666"/>
                    <a:pt x="875" y="667"/>
                    <a:pt x="876" y="667"/>
                  </a:cubicBezTo>
                  <a:cubicBezTo>
                    <a:pt x="876" y="668"/>
                    <a:pt x="876" y="668"/>
                    <a:pt x="876" y="667"/>
                  </a:cubicBezTo>
                  <a:cubicBezTo>
                    <a:pt x="877" y="667"/>
                    <a:pt x="877" y="667"/>
                    <a:pt x="878" y="668"/>
                  </a:cubicBezTo>
                  <a:cubicBezTo>
                    <a:pt x="878" y="668"/>
                    <a:pt x="879" y="667"/>
                    <a:pt x="879" y="667"/>
                  </a:cubicBezTo>
                  <a:cubicBezTo>
                    <a:pt x="879" y="667"/>
                    <a:pt x="880" y="665"/>
                    <a:pt x="881" y="666"/>
                  </a:cubicBezTo>
                  <a:cubicBezTo>
                    <a:pt x="881" y="666"/>
                    <a:pt x="881" y="666"/>
                    <a:pt x="882" y="666"/>
                  </a:cubicBezTo>
                  <a:cubicBezTo>
                    <a:pt x="882" y="666"/>
                    <a:pt x="882" y="666"/>
                    <a:pt x="882" y="666"/>
                  </a:cubicBezTo>
                  <a:cubicBezTo>
                    <a:pt x="883" y="666"/>
                    <a:pt x="883" y="666"/>
                    <a:pt x="884" y="667"/>
                  </a:cubicBezTo>
                  <a:cubicBezTo>
                    <a:pt x="884" y="667"/>
                    <a:pt x="885" y="667"/>
                    <a:pt x="885" y="666"/>
                  </a:cubicBezTo>
                  <a:cubicBezTo>
                    <a:pt x="886" y="666"/>
                    <a:pt x="886" y="666"/>
                    <a:pt x="886" y="665"/>
                  </a:cubicBezTo>
                  <a:cubicBezTo>
                    <a:pt x="887" y="665"/>
                    <a:pt x="887" y="665"/>
                    <a:pt x="888" y="664"/>
                  </a:cubicBezTo>
                  <a:close/>
                  <a:moveTo>
                    <a:pt x="889" y="666"/>
                  </a:moveTo>
                  <a:cubicBezTo>
                    <a:pt x="890" y="666"/>
                    <a:pt x="890" y="665"/>
                    <a:pt x="889" y="665"/>
                  </a:cubicBezTo>
                  <a:cubicBezTo>
                    <a:pt x="889" y="665"/>
                    <a:pt x="889" y="666"/>
                    <a:pt x="889" y="666"/>
                  </a:cubicBezTo>
                  <a:close/>
                  <a:moveTo>
                    <a:pt x="892" y="686"/>
                  </a:moveTo>
                  <a:cubicBezTo>
                    <a:pt x="892" y="685"/>
                    <a:pt x="891" y="685"/>
                    <a:pt x="891" y="686"/>
                  </a:cubicBezTo>
                  <a:cubicBezTo>
                    <a:pt x="891" y="686"/>
                    <a:pt x="891" y="686"/>
                    <a:pt x="891" y="686"/>
                  </a:cubicBezTo>
                  <a:cubicBezTo>
                    <a:pt x="890" y="686"/>
                    <a:pt x="890" y="687"/>
                    <a:pt x="889" y="687"/>
                  </a:cubicBezTo>
                  <a:cubicBezTo>
                    <a:pt x="889" y="687"/>
                    <a:pt x="889" y="687"/>
                    <a:pt x="889" y="687"/>
                  </a:cubicBezTo>
                  <a:cubicBezTo>
                    <a:pt x="889" y="688"/>
                    <a:pt x="889" y="688"/>
                    <a:pt x="889" y="688"/>
                  </a:cubicBezTo>
                  <a:cubicBezTo>
                    <a:pt x="889" y="688"/>
                    <a:pt x="888" y="688"/>
                    <a:pt x="888" y="688"/>
                  </a:cubicBezTo>
                  <a:cubicBezTo>
                    <a:pt x="888" y="688"/>
                    <a:pt x="887" y="688"/>
                    <a:pt x="887" y="688"/>
                  </a:cubicBezTo>
                  <a:cubicBezTo>
                    <a:pt x="886" y="689"/>
                    <a:pt x="887" y="690"/>
                    <a:pt x="887" y="689"/>
                  </a:cubicBezTo>
                  <a:cubicBezTo>
                    <a:pt x="888" y="689"/>
                    <a:pt x="888" y="689"/>
                    <a:pt x="889" y="689"/>
                  </a:cubicBezTo>
                  <a:cubicBezTo>
                    <a:pt x="889" y="689"/>
                    <a:pt x="889" y="689"/>
                    <a:pt x="890" y="688"/>
                  </a:cubicBezTo>
                  <a:cubicBezTo>
                    <a:pt x="890" y="688"/>
                    <a:pt x="890" y="688"/>
                    <a:pt x="890" y="688"/>
                  </a:cubicBezTo>
                  <a:cubicBezTo>
                    <a:pt x="891" y="688"/>
                    <a:pt x="892" y="688"/>
                    <a:pt x="892" y="687"/>
                  </a:cubicBezTo>
                  <a:cubicBezTo>
                    <a:pt x="893" y="686"/>
                    <a:pt x="892" y="686"/>
                    <a:pt x="892" y="686"/>
                  </a:cubicBezTo>
                  <a:cubicBezTo>
                    <a:pt x="892" y="686"/>
                    <a:pt x="892" y="686"/>
                    <a:pt x="892" y="686"/>
                  </a:cubicBezTo>
                  <a:close/>
                  <a:moveTo>
                    <a:pt x="716" y="582"/>
                  </a:moveTo>
                  <a:cubicBezTo>
                    <a:pt x="717" y="583"/>
                    <a:pt x="717" y="583"/>
                    <a:pt x="718" y="582"/>
                  </a:cubicBezTo>
                  <a:cubicBezTo>
                    <a:pt x="719" y="582"/>
                    <a:pt x="719" y="582"/>
                    <a:pt x="719" y="581"/>
                  </a:cubicBezTo>
                  <a:cubicBezTo>
                    <a:pt x="719" y="581"/>
                    <a:pt x="719" y="581"/>
                    <a:pt x="719" y="581"/>
                  </a:cubicBezTo>
                  <a:cubicBezTo>
                    <a:pt x="719" y="581"/>
                    <a:pt x="719" y="581"/>
                    <a:pt x="718" y="581"/>
                  </a:cubicBezTo>
                  <a:cubicBezTo>
                    <a:pt x="718" y="580"/>
                    <a:pt x="718" y="580"/>
                    <a:pt x="718" y="580"/>
                  </a:cubicBezTo>
                  <a:cubicBezTo>
                    <a:pt x="718" y="580"/>
                    <a:pt x="718" y="580"/>
                    <a:pt x="718" y="580"/>
                  </a:cubicBezTo>
                  <a:cubicBezTo>
                    <a:pt x="718" y="580"/>
                    <a:pt x="718" y="580"/>
                    <a:pt x="718" y="580"/>
                  </a:cubicBezTo>
                  <a:cubicBezTo>
                    <a:pt x="717" y="580"/>
                    <a:pt x="716" y="580"/>
                    <a:pt x="715" y="581"/>
                  </a:cubicBezTo>
                  <a:cubicBezTo>
                    <a:pt x="715" y="581"/>
                    <a:pt x="716" y="582"/>
                    <a:pt x="716" y="582"/>
                  </a:cubicBezTo>
                  <a:close/>
                  <a:moveTo>
                    <a:pt x="867" y="637"/>
                  </a:moveTo>
                  <a:cubicBezTo>
                    <a:pt x="867" y="637"/>
                    <a:pt x="867" y="637"/>
                    <a:pt x="867" y="638"/>
                  </a:cubicBezTo>
                  <a:cubicBezTo>
                    <a:pt x="867" y="638"/>
                    <a:pt x="866" y="639"/>
                    <a:pt x="866" y="639"/>
                  </a:cubicBezTo>
                  <a:cubicBezTo>
                    <a:pt x="866" y="640"/>
                    <a:pt x="866" y="641"/>
                    <a:pt x="866" y="641"/>
                  </a:cubicBezTo>
                  <a:cubicBezTo>
                    <a:pt x="867" y="641"/>
                    <a:pt x="867" y="641"/>
                    <a:pt x="867" y="641"/>
                  </a:cubicBezTo>
                  <a:cubicBezTo>
                    <a:pt x="868" y="641"/>
                    <a:pt x="868" y="641"/>
                    <a:pt x="868" y="640"/>
                  </a:cubicBezTo>
                  <a:cubicBezTo>
                    <a:pt x="868" y="640"/>
                    <a:pt x="868" y="640"/>
                    <a:pt x="868" y="640"/>
                  </a:cubicBezTo>
                  <a:cubicBezTo>
                    <a:pt x="868" y="640"/>
                    <a:pt x="868" y="640"/>
                    <a:pt x="868" y="640"/>
                  </a:cubicBezTo>
                  <a:cubicBezTo>
                    <a:pt x="868" y="640"/>
                    <a:pt x="868" y="639"/>
                    <a:pt x="868" y="639"/>
                  </a:cubicBezTo>
                  <a:cubicBezTo>
                    <a:pt x="868" y="639"/>
                    <a:pt x="868" y="639"/>
                    <a:pt x="868" y="638"/>
                  </a:cubicBezTo>
                  <a:cubicBezTo>
                    <a:pt x="868" y="638"/>
                    <a:pt x="868" y="638"/>
                    <a:pt x="868" y="638"/>
                  </a:cubicBezTo>
                  <a:cubicBezTo>
                    <a:pt x="868" y="637"/>
                    <a:pt x="868" y="637"/>
                    <a:pt x="867" y="637"/>
                  </a:cubicBezTo>
                  <a:close/>
                  <a:moveTo>
                    <a:pt x="886" y="629"/>
                  </a:moveTo>
                  <a:cubicBezTo>
                    <a:pt x="886" y="629"/>
                    <a:pt x="885" y="629"/>
                    <a:pt x="885" y="629"/>
                  </a:cubicBezTo>
                  <a:cubicBezTo>
                    <a:pt x="885" y="629"/>
                    <a:pt x="884" y="629"/>
                    <a:pt x="884" y="630"/>
                  </a:cubicBezTo>
                  <a:cubicBezTo>
                    <a:pt x="883" y="631"/>
                    <a:pt x="885" y="632"/>
                    <a:pt x="886" y="632"/>
                  </a:cubicBezTo>
                  <a:cubicBezTo>
                    <a:pt x="886" y="632"/>
                    <a:pt x="886" y="631"/>
                    <a:pt x="887" y="631"/>
                  </a:cubicBezTo>
                  <a:cubicBezTo>
                    <a:pt x="887" y="631"/>
                    <a:pt x="887" y="630"/>
                    <a:pt x="887" y="629"/>
                  </a:cubicBezTo>
                  <a:cubicBezTo>
                    <a:pt x="887" y="629"/>
                    <a:pt x="887" y="629"/>
                    <a:pt x="887" y="629"/>
                  </a:cubicBezTo>
                  <a:cubicBezTo>
                    <a:pt x="887" y="629"/>
                    <a:pt x="887" y="629"/>
                    <a:pt x="887" y="629"/>
                  </a:cubicBezTo>
                  <a:cubicBezTo>
                    <a:pt x="888" y="628"/>
                    <a:pt x="888" y="628"/>
                    <a:pt x="888" y="627"/>
                  </a:cubicBezTo>
                  <a:cubicBezTo>
                    <a:pt x="888" y="627"/>
                    <a:pt x="888" y="626"/>
                    <a:pt x="888" y="626"/>
                  </a:cubicBezTo>
                  <a:cubicBezTo>
                    <a:pt x="888" y="625"/>
                    <a:pt x="886" y="624"/>
                    <a:pt x="886" y="625"/>
                  </a:cubicBezTo>
                  <a:cubicBezTo>
                    <a:pt x="886" y="625"/>
                    <a:pt x="886" y="625"/>
                    <a:pt x="886" y="626"/>
                  </a:cubicBezTo>
                  <a:cubicBezTo>
                    <a:pt x="885" y="626"/>
                    <a:pt x="885" y="627"/>
                    <a:pt x="886" y="628"/>
                  </a:cubicBezTo>
                  <a:cubicBezTo>
                    <a:pt x="886" y="628"/>
                    <a:pt x="886" y="628"/>
                    <a:pt x="886" y="628"/>
                  </a:cubicBezTo>
                  <a:cubicBezTo>
                    <a:pt x="886" y="628"/>
                    <a:pt x="886" y="628"/>
                    <a:pt x="886" y="629"/>
                  </a:cubicBezTo>
                  <a:close/>
                  <a:moveTo>
                    <a:pt x="879" y="632"/>
                  </a:moveTo>
                  <a:cubicBezTo>
                    <a:pt x="880" y="632"/>
                    <a:pt x="880" y="632"/>
                    <a:pt x="881" y="632"/>
                  </a:cubicBezTo>
                  <a:cubicBezTo>
                    <a:pt x="881" y="632"/>
                    <a:pt x="881" y="632"/>
                    <a:pt x="882" y="632"/>
                  </a:cubicBezTo>
                  <a:cubicBezTo>
                    <a:pt x="882" y="631"/>
                    <a:pt x="882" y="631"/>
                    <a:pt x="881" y="631"/>
                  </a:cubicBezTo>
                  <a:cubicBezTo>
                    <a:pt x="881" y="631"/>
                    <a:pt x="881" y="630"/>
                    <a:pt x="881" y="630"/>
                  </a:cubicBezTo>
                  <a:cubicBezTo>
                    <a:pt x="881" y="630"/>
                    <a:pt x="881" y="630"/>
                    <a:pt x="881" y="630"/>
                  </a:cubicBezTo>
                  <a:cubicBezTo>
                    <a:pt x="881" y="630"/>
                    <a:pt x="881" y="630"/>
                    <a:pt x="881" y="630"/>
                  </a:cubicBezTo>
                  <a:cubicBezTo>
                    <a:pt x="881" y="630"/>
                    <a:pt x="881" y="629"/>
                    <a:pt x="881" y="629"/>
                  </a:cubicBezTo>
                  <a:cubicBezTo>
                    <a:pt x="881" y="628"/>
                    <a:pt x="879" y="628"/>
                    <a:pt x="879" y="629"/>
                  </a:cubicBezTo>
                  <a:cubicBezTo>
                    <a:pt x="879" y="630"/>
                    <a:pt x="879" y="630"/>
                    <a:pt x="879" y="630"/>
                  </a:cubicBezTo>
                  <a:cubicBezTo>
                    <a:pt x="879" y="631"/>
                    <a:pt x="879" y="631"/>
                    <a:pt x="879" y="632"/>
                  </a:cubicBezTo>
                  <a:close/>
                  <a:moveTo>
                    <a:pt x="868" y="650"/>
                  </a:moveTo>
                  <a:cubicBezTo>
                    <a:pt x="868" y="650"/>
                    <a:pt x="868" y="650"/>
                    <a:pt x="868" y="650"/>
                  </a:cubicBezTo>
                  <a:cubicBezTo>
                    <a:pt x="869" y="650"/>
                    <a:pt x="869" y="650"/>
                    <a:pt x="869" y="650"/>
                  </a:cubicBezTo>
                  <a:cubicBezTo>
                    <a:pt x="869" y="649"/>
                    <a:pt x="869" y="649"/>
                    <a:pt x="869" y="649"/>
                  </a:cubicBezTo>
                  <a:cubicBezTo>
                    <a:pt x="869" y="648"/>
                    <a:pt x="868" y="648"/>
                    <a:pt x="868" y="649"/>
                  </a:cubicBezTo>
                  <a:cubicBezTo>
                    <a:pt x="868" y="649"/>
                    <a:pt x="868" y="649"/>
                    <a:pt x="868" y="649"/>
                  </a:cubicBezTo>
                  <a:cubicBezTo>
                    <a:pt x="868" y="649"/>
                    <a:pt x="868" y="649"/>
                    <a:pt x="868" y="649"/>
                  </a:cubicBezTo>
                  <a:cubicBezTo>
                    <a:pt x="867" y="649"/>
                    <a:pt x="867" y="650"/>
                    <a:pt x="868" y="650"/>
                  </a:cubicBezTo>
                  <a:close/>
                  <a:moveTo>
                    <a:pt x="881" y="582"/>
                  </a:moveTo>
                  <a:cubicBezTo>
                    <a:pt x="880" y="582"/>
                    <a:pt x="880" y="582"/>
                    <a:pt x="880" y="582"/>
                  </a:cubicBezTo>
                  <a:cubicBezTo>
                    <a:pt x="880" y="583"/>
                    <a:pt x="880" y="583"/>
                    <a:pt x="879" y="583"/>
                  </a:cubicBezTo>
                  <a:cubicBezTo>
                    <a:pt x="879" y="583"/>
                    <a:pt x="879" y="584"/>
                    <a:pt x="879" y="584"/>
                  </a:cubicBezTo>
                  <a:cubicBezTo>
                    <a:pt x="880" y="584"/>
                    <a:pt x="880" y="584"/>
                    <a:pt x="880" y="583"/>
                  </a:cubicBezTo>
                  <a:cubicBezTo>
                    <a:pt x="881" y="583"/>
                    <a:pt x="881" y="583"/>
                    <a:pt x="881" y="583"/>
                  </a:cubicBezTo>
                  <a:cubicBezTo>
                    <a:pt x="882" y="583"/>
                    <a:pt x="882" y="582"/>
                    <a:pt x="881" y="582"/>
                  </a:cubicBezTo>
                  <a:cubicBezTo>
                    <a:pt x="881" y="582"/>
                    <a:pt x="881" y="582"/>
                    <a:pt x="881" y="582"/>
                  </a:cubicBezTo>
                  <a:close/>
                  <a:moveTo>
                    <a:pt x="891" y="628"/>
                  </a:moveTo>
                  <a:cubicBezTo>
                    <a:pt x="891" y="627"/>
                    <a:pt x="892" y="627"/>
                    <a:pt x="892" y="627"/>
                  </a:cubicBezTo>
                  <a:cubicBezTo>
                    <a:pt x="893" y="626"/>
                    <a:pt x="894" y="624"/>
                    <a:pt x="892" y="622"/>
                  </a:cubicBezTo>
                  <a:cubicBezTo>
                    <a:pt x="892" y="622"/>
                    <a:pt x="892" y="622"/>
                    <a:pt x="892" y="622"/>
                  </a:cubicBezTo>
                  <a:cubicBezTo>
                    <a:pt x="891" y="623"/>
                    <a:pt x="890" y="624"/>
                    <a:pt x="890" y="625"/>
                  </a:cubicBezTo>
                  <a:cubicBezTo>
                    <a:pt x="890" y="626"/>
                    <a:pt x="890" y="629"/>
                    <a:pt x="889" y="630"/>
                  </a:cubicBezTo>
                  <a:cubicBezTo>
                    <a:pt x="889" y="630"/>
                    <a:pt x="889" y="631"/>
                    <a:pt x="889" y="631"/>
                  </a:cubicBezTo>
                  <a:cubicBezTo>
                    <a:pt x="888" y="632"/>
                    <a:pt x="888" y="633"/>
                    <a:pt x="889" y="634"/>
                  </a:cubicBezTo>
                  <a:cubicBezTo>
                    <a:pt x="890" y="634"/>
                    <a:pt x="890" y="633"/>
                    <a:pt x="891" y="632"/>
                  </a:cubicBezTo>
                  <a:cubicBezTo>
                    <a:pt x="891" y="632"/>
                    <a:pt x="892" y="632"/>
                    <a:pt x="892" y="631"/>
                  </a:cubicBezTo>
                  <a:cubicBezTo>
                    <a:pt x="893" y="631"/>
                    <a:pt x="893" y="630"/>
                    <a:pt x="892" y="630"/>
                  </a:cubicBezTo>
                  <a:cubicBezTo>
                    <a:pt x="892" y="630"/>
                    <a:pt x="891" y="630"/>
                    <a:pt x="891" y="630"/>
                  </a:cubicBezTo>
                  <a:cubicBezTo>
                    <a:pt x="891" y="630"/>
                    <a:pt x="891" y="629"/>
                    <a:pt x="891" y="629"/>
                  </a:cubicBezTo>
                  <a:cubicBezTo>
                    <a:pt x="891" y="629"/>
                    <a:pt x="891" y="628"/>
                    <a:pt x="891" y="628"/>
                  </a:cubicBezTo>
                  <a:close/>
                  <a:moveTo>
                    <a:pt x="895" y="663"/>
                  </a:moveTo>
                  <a:cubicBezTo>
                    <a:pt x="895" y="663"/>
                    <a:pt x="895" y="664"/>
                    <a:pt x="894" y="664"/>
                  </a:cubicBezTo>
                  <a:cubicBezTo>
                    <a:pt x="894" y="664"/>
                    <a:pt x="894" y="664"/>
                    <a:pt x="894" y="664"/>
                  </a:cubicBezTo>
                  <a:cubicBezTo>
                    <a:pt x="894" y="665"/>
                    <a:pt x="894" y="665"/>
                    <a:pt x="894" y="665"/>
                  </a:cubicBezTo>
                  <a:cubicBezTo>
                    <a:pt x="893" y="665"/>
                    <a:pt x="894" y="666"/>
                    <a:pt x="894" y="666"/>
                  </a:cubicBezTo>
                  <a:cubicBezTo>
                    <a:pt x="895" y="666"/>
                    <a:pt x="895" y="665"/>
                    <a:pt x="895" y="665"/>
                  </a:cubicBezTo>
                  <a:cubicBezTo>
                    <a:pt x="895" y="665"/>
                    <a:pt x="896" y="664"/>
                    <a:pt x="896" y="664"/>
                  </a:cubicBezTo>
                  <a:cubicBezTo>
                    <a:pt x="896" y="663"/>
                    <a:pt x="897" y="663"/>
                    <a:pt x="898" y="663"/>
                  </a:cubicBezTo>
                  <a:cubicBezTo>
                    <a:pt x="898" y="662"/>
                    <a:pt x="898" y="662"/>
                    <a:pt x="897" y="662"/>
                  </a:cubicBezTo>
                  <a:cubicBezTo>
                    <a:pt x="896" y="662"/>
                    <a:pt x="895" y="661"/>
                    <a:pt x="895" y="663"/>
                  </a:cubicBezTo>
                  <a:close/>
                  <a:moveTo>
                    <a:pt x="858" y="664"/>
                  </a:moveTo>
                  <a:cubicBezTo>
                    <a:pt x="858" y="665"/>
                    <a:pt x="858" y="665"/>
                    <a:pt x="858" y="665"/>
                  </a:cubicBezTo>
                  <a:cubicBezTo>
                    <a:pt x="858" y="665"/>
                    <a:pt x="858" y="665"/>
                    <a:pt x="858" y="665"/>
                  </a:cubicBezTo>
                  <a:cubicBezTo>
                    <a:pt x="858" y="665"/>
                    <a:pt x="857" y="665"/>
                    <a:pt x="857" y="665"/>
                  </a:cubicBezTo>
                  <a:cubicBezTo>
                    <a:pt x="857" y="665"/>
                    <a:pt x="857" y="665"/>
                    <a:pt x="857" y="665"/>
                  </a:cubicBezTo>
                  <a:cubicBezTo>
                    <a:pt x="857" y="665"/>
                    <a:pt x="857" y="666"/>
                    <a:pt x="857" y="666"/>
                  </a:cubicBezTo>
                  <a:cubicBezTo>
                    <a:pt x="857" y="666"/>
                    <a:pt x="857" y="666"/>
                    <a:pt x="857" y="666"/>
                  </a:cubicBezTo>
                  <a:cubicBezTo>
                    <a:pt x="857" y="666"/>
                    <a:pt x="857" y="666"/>
                    <a:pt x="857" y="666"/>
                  </a:cubicBezTo>
                  <a:cubicBezTo>
                    <a:pt x="857" y="666"/>
                    <a:pt x="858" y="666"/>
                    <a:pt x="858" y="666"/>
                  </a:cubicBezTo>
                  <a:cubicBezTo>
                    <a:pt x="858" y="666"/>
                    <a:pt x="858" y="666"/>
                    <a:pt x="858" y="666"/>
                  </a:cubicBezTo>
                  <a:cubicBezTo>
                    <a:pt x="858" y="666"/>
                    <a:pt x="858" y="666"/>
                    <a:pt x="858" y="666"/>
                  </a:cubicBezTo>
                  <a:cubicBezTo>
                    <a:pt x="858" y="666"/>
                    <a:pt x="858" y="665"/>
                    <a:pt x="858" y="665"/>
                  </a:cubicBezTo>
                  <a:cubicBezTo>
                    <a:pt x="858" y="665"/>
                    <a:pt x="858" y="665"/>
                    <a:pt x="858" y="665"/>
                  </a:cubicBezTo>
                  <a:cubicBezTo>
                    <a:pt x="858" y="665"/>
                    <a:pt x="858" y="664"/>
                    <a:pt x="858" y="664"/>
                  </a:cubicBezTo>
                  <a:close/>
                  <a:moveTo>
                    <a:pt x="857" y="664"/>
                  </a:moveTo>
                  <a:cubicBezTo>
                    <a:pt x="857" y="664"/>
                    <a:pt x="857" y="663"/>
                    <a:pt x="856" y="663"/>
                  </a:cubicBezTo>
                  <a:cubicBezTo>
                    <a:pt x="856" y="663"/>
                    <a:pt x="856" y="663"/>
                    <a:pt x="856" y="663"/>
                  </a:cubicBezTo>
                  <a:cubicBezTo>
                    <a:pt x="856" y="663"/>
                    <a:pt x="856" y="663"/>
                    <a:pt x="856" y="663"/>
                  </a:cubicBezTo>
                  <a:cubicBezTo>
                    <a:pt x="856" y="663"/>
                    <a:pt x="856" y="663"/>
                    <a:pt x="856" y="663"/>
                  </a:cubicBezTo>
                  <a:cubicBezTo>
                    <a:pt x="856" y="663"/>
                    <a:pt x="856" y="663"/>
                    <a:pt x="856" y="663"/>
                  </a:cubicBezTo>
                  <a:cubicBezTo>
                    <a:pt x="855" y="663"/>
                    <a:pt x="855" y="663"/>
                    <a:pt x="855" y="664"/>
                  </a:cubicBezTo>
                  <a:cubicBezTo>
                    <a:pt x="855" y="664"/>
                    <a:pt x="855" y="664"/>
                    <a:pt x="855" y="664"/>
                  </a:cubicBezTo>
                  <a:cubicBezTo>
                    <a:pt x="855" y="664"/>
                    <a:pt x="855" y="664"/>
                    <a:pt x="855" y="664"/>
                  </a:cubicBezTo>
                  <a:cubicBezTo>
                    <a:pt x="855" y="664"/>
                    <a:pt x="855" y="664"/>
                    <a:pt x="855" y="664"/>
                  </a:cubicBezTo>
                  <a:cubicBezTo>
                    <a:pt x="855" y="665"/>
                    <a:pt x="855" y="665"/>
                    <a:pt x="855" y="665"/>
                  </a:cubicBezTo>
                  <a:cubicBezTo>
                    <a:pt x="855" y="665"/>
                    <a:pt x="855" y="665"/>
                    <a:pt x="855" y="666"/>
                  </a:cubicBezTo>
                  <a:cubicBezTo>
                    <a:pt x="855" y="666"/>
                    <a:pt x="855" y="666"/>
                    <a:pt x="856" y="666"/>
                  </a:cubicBezTo>
                  <a:cubicBezTo>
                    <a:pt x="856" y="666"/>
                    <a:pt x="856" y="666"/>
                    <a:pt x="856" y="666"/>
                  </a:cubicBezTo>
                  <a:cubicBezTo>
                    <a:pt x="856" y="666"/>
                    <a:pt x="856" y="666"/>
                    <a:pt x="856" y="665"/>
                  </a:cubicBezTo>
                  <a:cubicBezTo>
                    <a:pt x="856" y="665"/>
                    <a:pt x="856" y="665"/>
                    <a:pt x="856" y="664"/>
                  </a:cubicBezTo>
                  <a:cubicBezTo>
                    <a:pt x="856" y="664"/>
                    <a:pt x="856" y="664"/>
                    <a:pt x="857" y="664"/>
                  </a:cubicBezTo>
                  <a:close/>
                  <a:moveTo>
                    <a:pt x="793" y="648"/>
                  </a:moveTo>
                  <a:cubicBezTo>
                    <a:pt x="793" y="648"/>
                    <a:pt x="793" y="649"/>
                    <a:pt x="793" y="649"/>
                  </a:cubicBezTo>
                  <a:cubicBezTo>
                    <a:pt x="794" y="649"/>
                    <a:pt x="794" y="650"/>
                    <a:pt x="795" y="650"/>
                  </a:cubicBezTo>
                  <a:cubicBezTo>
                    <a:pt x="796" y="650"/>
                    <a:pt x="796" y="650"/>
                    <a:pt x="797" y="649"/>
                  </a:cubicBezTo>
                  <a:cubicBezTo>
                    <a:pt x="798" y="649"/>
                    <a:pt x="799" y="649"/>
                    <a:pt x="800" y="649"/>
                  </a:cubicBezTo>
                  <a:cubicBezTo>
                    <a:pt x="800" y="649"/>
                    <a:pt x="800" y="649"/>
                    <a:pt x="800" y="649"/>
                  </a:cubicBezTo>
                  <a:cubicBezTo>
                    <a:pt x="801" y="649"/>
                    <a:pt x="802" y="649"/>
                    <a:pt x="803" y="649"/>
                  </a:cubicBezTo>
                  <a:cubicBezTo>
                    <a:pt x="804" y="649"/>
                    <a:pt x="804" y="648"/>
                    <a:pt x="805" y="647"/>
                  </a:cubicBezTo>
                  <a:cubicBezTo>
                    <a:pt x="805" y="647"/>
                    <a:pt x="804" y="647"/>
                    <a:pt x="804" y="647"/>
                  </a:cubicBezTo>
                  <a:cubicBezTo>
                    <a:pt x="804" y="647"/>
                    <a:pt x="803" y="647"/>
                    <a:pt x="803" y="647"/>
                  </a:cubicBezTo>
                  <a:cubicBezTo>
                    <a:pt x="802" y="647"/>
                    <a:pt x="801" y="647"/>
                    <a:pt x="800" y="647"/>
                  </a:cubicBezTo>
                  <a:cubicBezTo>
                    <a:pt x="799" y="646"/>
                    <a:pt x="798" y="647"/>
                    <a:pt x="797" y="647"/>
                  </a:cubicBezTo>
                  <a:cubicBezTo>
                    <a:pt x="796" y="647"/>
                    <a:pt x="795" y="647"/>
                    <a:pt x="795" y="646"/>
                  </a:cubicBezTo>
                  <a:cubicBezTo>
                    <a:pt x="795" y="646"/>
                    <a:pt x="794" y="646"/>
                    <a:pt x="794" y="645"/>
                  </a:cubicBezTo>
                  <a:cubicBezTo>
                    <a:pt x="793" y="645"/>
                    <a:pt x="792" y="646"/>
                    <a:pt x="792" y="646"/>
                  </a:cubicBezTo>
                  <a:cubicBezTo>
                    <a:pt x="792" y="647"/>
                    <a:pt x="791" y="647"/>
                    <a:pt x="792" y="648"/>
                  </a:cubicBezTo>
                  <a:cubicBezTo>
                    <a:pt x="792" y="648"/>
                    <a:pt x="793" y="648"/>
                    <a:pt x="793" y="648"/>
                  </a:cubicBezTo>
                  <a:close/>
                  <a:moveTo>
                    <a:pt x="929" y="616"/>
                  </a:moveTo>
                  <a:cubicBezTo>
                    <a:pt x="929" y="616"/>
                    <a:pt x="929" y="616"/>
                    <a:pt x="930" y="615"/>
                  </a:cubicBezTo>
                  <a:cubicBezTo>
                    <a:pt x="930" y="615"/>
                    <a:pt x="931" y="615"/>
                    <a:pt x="931" y="615"/>
                  </a:cubicBezTo>
                  <a:cubicBezTo>
                    <a:pt x="932" y="615"/>
                    <a:pt x="931" y="613"/>
                    <a:pt x="930" y="613"/>
                  </a:cubicBezTo>
                  <a:cubicBezTo>
                    <a:pt x="930" y="612"/>
                    <a:pt x="929" y="612"/>
                    <a:pt x="929" y="612"/>
                  </a:cubicBezTo>
                  <a:cubicBezTo>
                    <a:pt x="929" y="611"/>
                    <a:pt x="929" y="611"/>
                    <a:pt x="928" y="611"/>
                  </a:cubicBezTo>
                  <a:cubicBezTo>
                    <a:pt x="927" y="610"/>
                    <a:pt x="926" y="611"/>
                    <a:pt x="926" y="610"/>
                  </a:cubicBezTo>
                  <a:cubicBezTo>
                    <a:pt x="925" y="610"/>
                    <a:pt x="924" y="610"/>
                    <a:pt x="923" y="610"/>
                  </a:cubicBezTo>
                  <a:cubicBezTo>
                    <a:pt x="923" y="610"/>
                    <a:pt x="923" y="611"/>
                    <a:pt x="923" y="611"/>
                  </a:cubicBezTo>
                  <a:cubicBezTo>
                    <a:pt x="922" y="611"/>
                    <a:pt x="922" y="611"/>
                    <a:pt x="922" y="611"/>
                  </a:cubicBezTo>
                  <a:cubicBezTo>
                    <a:pt x="921" y="612"/>
                    <a:pt x="921" y="612"/>
                    <a:pt x="920" y="612"/>
                  </a:cubicBezTo>
                  <a:cubicBezTo>
                    <a:pt x="920" y="612"/>
                    <a:pt x="919" y="612"/>
                    <a:pt x="919" y="612"/>
                  </a:cubicBezTo>
                  <a:cubicBezTo>
                    <a:pt x="919" y="612"/>
                    <a:pt x="919" y="612"/>
                    <a:pt x="919" y="612"/>
                  </a:cubicBezTo>
                  <a:cubicBezTo>
                    <a:pt x="918" y="613"/>
                    <a:pt x="917" y="613"/>
                    <a:pt x="918" y="614"/>
                  </a:cubicBezTo>
                  <a:cubicBezTo>
                    <a:pt x="918" y="615"/>
                    <a:pt x="918" y="615"/>
                    <a:pt x="919" y="615"/>
                  </a:cubicBezTo>
                  <a:cubicBezTo>
                    <a:pt x="920" y="615"/>
                    <a:pt x="921" y="616"/>
                    <a:pt x="922" y="616"/>
                  </a:cubicBezTo>
                  <a:cubicBezTo>
                    <a:pt x="922" y="616"/>
                    <a:pt x="923" y="616"/>
                    <a:pt x="923" y="616"/>
                  </a:cubicBezTo>
                  <a:cubicBezTo>
                    <a:pt x="924" y="616"/>
                    <a:pt x="924" y="617"/>
                    <a:pt x="924" y="617"/>
                  </a:cubicBezTo>
                  <a:cubicBezTo>
                    <a:pt x="925" y="617"/>
                    <a:pt x="926" y="617"/>
                    <a:pt x="927" y="617"/>
                  </a:cubicBezTo>
                  <a:cubicBezTo>
                    <a:pt x="928" y="617"/>
                    <a:pt x="928" y="617"/>
                    <a:pt x="929" y="616"/>
                  </a:cubicBezTo>
                  <a:close/>
                  <a:moveTo>
                    <a:pt x="924" y="543"/>
                  </a:moveTo>
                  <a:cubicBezTo>
                    <a:pt x="924" y="543"/>
                    <a:pt x="925" y="543"/>
                    <a:pt x="925" y="543"/>
                  </a:cubicBezTo>
                  <a:cubicBezTo>
                    <a:pt x="925" y="544"/>
                    <a:pt x="926" y="543"/>
                    <a:pt x="925" y="542"/>
                  </a:cubicBezTo>
                  <a:cubicBezTo>
                    <a:pt x="925" y="542"/>
                    <a:pt x="925" y="542"/>
                    <a:pt x="925" y="542"/>
                  </a:cubicBezTo>
                  <a:cubicBezTo>
                    <a:pt x="925" y="542"/>
                    <a:pt x="924" y="542"/>
                    <a:pt x="924" y="543"/>
                  </a:cubicBezTo>
                  <a:close/>
                  <a:moveTo>
                    <a:pt x="918" y="658"/>
                  </a:moveTo>
                  <a:cubicBezTo>
                    <a:pt x="918" y="657"/>
                    <a:pt x="919" y="657"/>
                    <a:pt x="919" y="657"/>
                  </a:cubicBezTo>
                  <a:cubicBezTo>
                    <a:pt x="919" y="657"/>
                    <a:pt x="919" y="657"/>
                    <a:pt x="920" y="657"/>
                  </a:cubicBezTo>
                  <a:cubicBezTo>
                    <a:pt x="920" y="657"/>
                    <a:pt x="920" y="657"/>
                    <a:pt x="920" y="657"/>
                  </a:cubicBezTo>
                  <a:cubicBezTo>
                    <a:pt x="920" y="657"/>
                    <a:pt x="920" y="657"/>
                    <a:pt x="921" y="657"/>
                  </a:cubicBezTo>
                  <a:cubicBezTo>
                    <a:pt x="921" y="657"/>
                    <a:pt x="921" y="657"/>
                    <a:pt x="921" y="657"/>
                  </a:cubicBezTo>
                  <a:cubicBezTo>
                    <a:pt x="921" y="657"/>
                    <a:pt x="921" y="657"/>
                    <a:pt x="921" y="657"/>
                  </a:cubicBezTo>
                  <a:cubicBezTo>
                    <a:pt x="921" y="657"/>
                    <a:pt x="921" y="657"/>
                    <a:pt x="921" y="657"/>
                  </a:cubicBezTo>
                  <a:cubicBezTo>
                    <a:pt x="921" y="657"/>
                    <a:pt x="921" y="657"/>
                    <a:pt x="921" y="657"/>
                  </a:cubicBezTo>
                  <a:cubicBezTo>
                    <a:pt x="922" y="658"/>
                    <a:pt x="922" y="658"/>
                    <a:pt x="922" y="658"/>
                  </a:cubicBezTo>
                  <a:cubicBezTo>
                    <a:pt x="923" y="658"/>
                    <a:pt x="923" y="658"/>
                    <a:pt x="923" y="658"/>
                  </a:cubicBezTo>
                  <a:cubicBezTo>
                    <a:pt x="923" y="658"/>
                    <a:pt x="924" y="658"/>
                    <a:pt x="924" y="657"/>
                  </a:cubicBezTo>
                  <a:cubicBezTo>
                    <a:pt x="924" y="657"/>
                    <a:pt x="924" y="657"/>
                    <a:pt x="924" y="657"/>
                  </a:cubicBezTo>
                  <a:cubicBezTo>
                    <a:pt x="924" y="657"/>
                    <a:pt x="924" y="657"/>
                    <a:pt x="924" y="657"/>
                  </a:cubicBezTo>
                  <a:cubicBezTo>
                    <a:pt x="925" y="657"/>
                    <a:pt x="925" y="656"/>
                    <a:pt x="925" y="656"/>
                  </a:cubicBezTo>
                  <a:cubicBezTo>
                    <a:pt x="926" y="656"/>
                    <a:pt x="927" y="655"/>
                    <a:pt x="927" y="654"/>
                  </a:cubicBezTo>
                  <a:cubicBezTo>
                    <a:pt x="927" y="654"/>
                    <a:pt x="926" y="654"/>
                    <a:pt x="926" y="654"/>
                  </a:cubicBezTo>
                  <a:cubicBezTo>
                    <a:pt x="926" y="654"/>
                    <a:pt x="926" y="654"/>
                    <a:pt x="926" y="654"/>
                  </a:cubicBezTo>
                  <a:cubicBezTo>
                    <a:pt x="926" y="654"/>
                    <a:pt x="926" y="654"/>
                    <a:pt x="926" y="654"/>
                  </a:cubicBezTo>
                  <a:cubicBezTo>
                    <a:pt x="926" y="654"/>
                    <a:pt x="925" y="653"/>
                    <a:pt x="925" y="654"/>
                  </a:cubicBezTo>
                  <a:cubicBezTo>
                    <a:pt x="925" y="654"/>
                    <a:pt x="925" y="654"/>
                    <a:pt x="924" y="654"/>
                  </a:cubicBezTo>
                  <a:cubicBezTo>
                    <a:pt x="924" y="654"/>
                    <a:pt x="924" y="654"/>
                    <a:pt x="924" y="654"/>
                  </a:cubicBezTo>
                  <a:cubicBezTo>
                    <a:pt x="924" y="654"/>
                    <a:pt x="924" y="654"/>
                    <a:pt x="924" y="654"/>
                  </a:cubicBezTo>
                  <a:cubicBezTo>
                    <a:pt x="924" y="654"/>
                    <a:pt x="924" y="654"/>
                    <a:pt x="923" y="655"/>
                  </a:cubicBezTo>
                  <a:cubicBezTo>
                    <a:pt x="923" y="655"/>
                    <a:pt x="923" y="655"/>
                    <a:pt x="923" y="655"/>
                  </a:cubicBezTo>
                  <a:cubicBezTo>
                    <a:pt x="923" y="655"/>
                    <a:pt x="923" y="655"/>
                    <a:pt x="923" y="655"/>
                  </a:cubicBezTo>
                  <a:cubicBezTo>
                    <a:pt x="923" y="655"/>
                    <a:pt x="923" y="655"/>
                    <a:pt x="923" y="655"/>
                  </a:cubicBezTo>
                  <a:cubicBezTo>
                    <a:pt x="923" y="655"/>
                    <a:pt x="922" y="655"/>
                    <a:pt x="922" y="655"/>
                  </a:cubicBezTo>
                  <a:cubicBezTo>
                    <a:pt x="922" y="655"/>
                    <a:pt x="922" y="655"/>
                    <a:pt x="922" y="655"/>
                  </a:cubicBezTo>
                  <a:cubicBezTo>
                    <a:pt x="922" y="655"/>
                    <a:pt x="922" y="655"/>
                    <a:pt x="922" y="655"/>
                  </a:cubicBezTo>
                  <a:cubicBezTo>
                    <a:pt x="922" y="655"/>
                    <a:pt x="922" y="655"/>
                    <a:pt x="921" y="655"/>
                  </a:cubicBezTo>
                  <a:cubicBezTo>
                    <a:pt x="921" y="655"/>
                    <a:pt x="921" y="654"/>
                    <a:pt x="921" y="655"/>
                  </a:cubicBezTo>
                  <a:cubicBezTo>
                    <a:pt x="921" y="655"/>
                    <a:pt x="920" y="655"/>
                    <a:pt x="920" y="655"/>
                  </a:cubicBezTo>
                  <a:cubicBezTo>
                    <a:pt x="920" y="655"/>
                    <a:pt x="920" y="655"/>
                    <a:pt x="920" y="655"/>
                  </a:cubicBezTo>
                  <a:cubicBezTo>
                    <a:pt x="919" y="655"/>
                    <a:pt x="919" y="655"/>
                    <a:pt x="919" y="655"/>
                  </a:cubicBezTo>
                  <a:cubicBezTo>
                    <a:pt x="919" y="655"/>
                    <a:pt x="919" y="655"/>
                    <a:pt x="919" y="655"/>
                  </a:cubicBezTo>
                  <a:cubicBezTo>
                    <a:pt x="919" y="655"/>
                    <a:pt x="919" y="655"/>
                    <a:pt x="919" y="655"/>
                  </a:cubicBezTo>
                  <a:cubicBezTo>
                    <a:pt x="919" y="655"/>
                    <a:pt x="919" y="655"/>
                    <a:pt x="919" y="655"/>
                  </a:cubicBezTo>
                  <a:cubicBezTo>
                    <a:pt x="918" y="655"/>
                    <a:pt x="918" y="655"/>
                    <a:pt x="918" y="656"/>
                  </a:cubicBezTo>
                  <a:cubicBezTo>
                    <a:pt x="918" y="656"/>
                    <a:pt x="918" y="656"/>
                    <a:pt x="918" y="656"/>
                  </a:cubicBezTo>
                  <a:cubicBezTo>
                    <a:pt x="918" y="656"/>
                    <a:pt x="918" y="656"/>
                    <a:pt x="918" y="656"/>
                  </a:cubicBezTo>
                  <a:cubicBezTo>
                    <a:pt x="918" y="656"/>
                    <a:pt x="918" y="656"/>
                    <a:pt x="918" y="656"/>
                  </a:cubicBezTo>
                  <a:cubicBezTo>
                    <a:pt x="918" y="656"/>
                    <a:pt x="918" y="656"/>
                    <a:pt x="918" y="656"/>
                  </a:cubicBezTo>
                  <a:cubicBezTo>
                    <a:pt x="918" y="656"/>
                    <a:pt x="918" y="657"/>
                    <a:pt x="918" y="657"/>
                  </a:cubicBezTo>
                  <a:cubicBezTo>
                    <a:pt x="918" y="657"/>
                    <a:pt x="918" y="657"/>
                    <a:pt x="918" y="657"/>
                  </a:cubicBezTo>
                  <a:cubicBezTo>
                    <a:pt x="918" y="657"/>
                    <a:pt x="918" y="657"/>
                    <a:pt x="918" y="657"/>
                  </a:cubicBezTo>
                  <a:cubicBezTo>
                    <a:pt x="918" y="657"/>
                    <a:pt x="917" y="657"/>
                    <a:pt x="917" y="658"/>
                  </a:cubicBezTo>
                  <a:cubicBezTo>
                    <a:pt x="917" y="658"/>
                    <a:pt x="918" y="658"/>
                    <a:pt x="918" y="658"/>
                  </a:cubicBezTo>
                  <a:close/>
                  <a:moveTo>
                    <a:pt x="898" y="595"/>
                  </a:moveTo>
                  <a:cubicBezTo>
                    <a:pt x="897" y="595"/>
                    <a:pt x="897" y="595"/>
                    <a:pt x="897" y="595"/>
                  </a:cubicBezTo>
                  <a:cubicBezTo>
                    <a:pt x="897" y="595"/>
                    <a:pt x="897" y="595"/>
                    <a:pt x="897" y="595"/>
                  </a:cubicBezTo>
                  <a:cubicBezTo>
                    <a:pt x="897" y="595"/>
                    <a:pt x="897" y="595"/>
                    <a:pt x="896" y="595"/>
                  </a:cubicBezTo>
                  <a:cubicBezTo>
                    <a:pt x="896" y="595"/>
                    <a:pt x="896" y="596"/>
                    <a:pt x="896" y="596"/>
                  </a:cubicBezTo>
                  <a:cubicBezTo>
                    <a:pt x="896" y="596"/>
                    <a:pt x="896" y="596"/>
                    <a:pt x="896" y="596"/>
                  </a:cubicBezTo>
                  <a:cubicBezTo>
                    <a:pt x="897" y="596"/>
                    <a:pt x="897" y="596"/>
                    <a:pt x="897" y="596"/>
                  </a:cubicBezTo>
                  <a:cubicBezTo>
                    <a:pt x="897" y="596"/>
                    <a:pt x="897" y="596"/>
                    <a:pt x="898" y="596"/>
                  </a:cubicBezTo>
                  <a:cubicBezTo>
                    <a:pt x="898" y="596"/>
                    <a:pt x="898" y="595"/>
                    <a:pt x="898" y="595"/>
                  </a:cubicBezTo>
                  <a:close/>
                  <a:moveTo>
                    <a:pt x="919" y="602"/>
                  </a:moveTo>
                  <a:cubicBezTo>
                    <a:pt x="919" y="601"/>
                    <a:pt x="919" y="601"/>
                    <a:pt x="918" y="600"/>
                  </a:cubicBezTo>
                  <a:cubicBezTo>
                    <a:pt x="918" y="600"/>
                    <a:pt x="917" y="601"/>
                    <a:pt x="918" y="601"/>
                  </a:cubicBezTo>
                  <a:cubicBezTo>
                    <a:pt x="918" y="601"/>
                    <a:pt x="918" y="601"/>
                    <a:pt x="918" y="601"/>
                  </a:cubicBezTo>
                  <a:cubicBezTo>
                    <a:pt x="918" y="601"/>
                    <a:pt x="918" y="602"/>
                    <a:pt x="918" y="602"/>
                  </a:cubicBezTo>
                  <a:cubicBezTo>
                    <a:pt x="918" y="602"/>
                    <a:pt x="918" y="602"/>
                    <a:pt x="919" y="602"/>
                  </a:cubicBezTo>
                  <a:cubicBezTo>
                    <a:pt x="919" y="603"/>
                    <a:pt x="919" y="603"/>
                    <a:pt x="919" y="603"/>
                  </a:cubicBezTo>
                  <a:cubicBezTo>
                    <a:pt x="919" y="603"/>
                    <a:pt x="919" y="603"/>
                    <a:pt x="919" y="604"/>
                  </a:cubicBezTo>
                  <a:cubicBezTo>
                    <a:pt x="919" y="604"/>
                    <a:pt x="919" y="604"/>
                    <a:pt x="919" y="604"/>
                  </a:cubicBezTo>
                  <a:cubicBezTo>
                    <a:pt x="919" y="604"/>
                    <a:pt x="920" y="604"/>
                    <a:pt x="920" y="603"/>
                  </a:cubicBezTo>
                  <a:cubicBezTo>
                    <a:pt x="920" y="603"/>
                    <a:pt x="920" y="603"/>
                    <a:pt x="920" y="603"/>
                  </a:cubicBezTo>
                  <a:cubicBezTo>
                    <a:pt x="920" y="603"/>
                    <a:pt x="920" y="603"/>
                    <a:pt x="920" y="603"/>
                  </a:cubicBezTo>
                  <a:cubicBezTo>
                    <a:pt x="920" y="602"/>
                    <a:pt x="920" y="602"/>
                    <a:pt x="919" y="602"/>
                  </a:cubicBezTo>
                  <a:close/>
                  <a:moveTo>
                    <a:pt x="930" y="583"/>
                  </a:moveTo>
                  <a:cubicBezTo>
                    <a:pt x="930" y="583"/>
                    <a:pt x="930" y="583"/>
                    <a:pt x="930" y="583"/>
                  </a:cubicBezTo>
                  <a:cubicBezTo>
                    <a:pt x="930" y="583"/>
                    <a:pt x="930" y="584"/>
                    <a:pt x="930" y="584"/>
                  </a:cubicBezTo>
                  <a:cubicBezTo>
                    <a:pt x="930" y="584"/>
                    <a:pt x="930" y="584"/>
                    <a:pt x="930" y="584"/>
                  </a:cubicBezTo>
                  <a:cubicBezTo>
                    <a:pt x="929" y="584"/>
                    <a:pt x="929" y="585"/>
                    <a:pt x="929" y="585"/>
                  </a:cubicBezTo>
                  <a:cubicBezTo>
                    <a:pt x="929" y="585"/>
                    <a:pt x="930" y="586"/>
                    <a:pt x="930" y="585"/>
                  </a:cubicBezTo>
                  <a:cubicBezTo>
                    <a:pt x="930" y="585"/>
                    <a:pt x="931" y="585"/>
                    <a:pt x="931" y="585"/>
                  </a:cubicBezTo>
                  <a:cubicBezTo>
                    <a:pt x="931" y="585"/>
                    <a:pt x="931" y="585"/>
                    <a:pt x="931" y="584"/>
                  </a:cubicBezTo>
                  <a:cubicBezTo>
                    <a:pt x="931" y="584"/>
                    <a:pt x="931" y="584"/>
                    <a:pt x="931" y="584"/>
                  </a:cubicBezTo>
                  <a:cubicBezTo>
                    <a:pt x="931" y="584"/>
                    <a:pt x="931" y="583"/>
                    <a:pt x="930" y="583"/>
                  </a:cubicBezTo>
                  <a:close/>
                  <a:moveTo>
                    <a:pt x="919" y="598"/>
                  </a:moveTo>
                  <a:cubicBezTo>
                    <a:pt x="919" y="598"/>
                    <a:pt x="920" y="598"/>
                    <a:pt x="920" y="598"/>
                  </a:cubicBezTo>
                  <a:cubicBezTo>
                    <a:pt x="920" y="598"/>
                    <a:pt x="921" y="598"/>
                    <a:pt x="921" y="598"/>
                  </a:cubicBezTo>
                  <a:cubicBezTo>
                    <a:pt x="922" y="598"/>
                    <a:pt x="922" y="597"/>
                    <a:pt x="921" y="597"/>
                  </a:cubicBezTo>
                  <a:cubicBezTo>
                    <a:pt x="921" y="597"/>
                    <a:pt x="920" y="597"/>
                    <a:pt x="920" y="597"/>
                  </a:cubicBezTo>
                  <a:cubicBezTo>
                    <a:pt x="919" y="597"/>
                    <a:pt x="919" y="596"/>
                    <a:pt x="918" y="596"/>
                  </a:cubicBezTo>
                  <a:cubicBezTo>
                    <a:pt x="917" y="596"/>
                    <a:pt x="917" y="597"/>
                    <a:pt x="917" y="597"/>
                  </a:cubicBezTo>
                  <a:cubicBezTo>
                    <a:pt x="917" y="597"/>
                    <a:pt x="915" y="597"/>
                    <a:pt x="915" y="597"/>
                  </a:cubicBezTo>
                  <a:cubicBezTo>
                    <a:pt x="914" y="597"/>
                    <a:pt x="914" y="597"/>
                    <a:pt x="914" y="597"/>
                  </a:cubicBezTo>
                  <a:cubicBezTo>
                    <a:pt x="915" y="598"/>
                    <a:pt x="915" y="598"/>
                    <a:pt x="916" y="599"/>
                  </a:cubicBezTo>
                  <a:cubicBezTo>
                    <a:pt x="917" y="599"/>
                    <a:pt x="918" y="598"/>
                    <a:pt x="919" y="598"/>
                  </a:cubicBezTo>
                  <a:close/>
                  <a:moveTo>
                    <a:pt x="914" y="662"/>
                  </a:moveTo>
                  <a:cubicBezTo>
                    <a:pt x="914" y="662"/>
                    <a:pt x="915" y="662"/>
                    <a:pt x="914" y="662"/>
                  </a:cubicBezTo>
                  <a:cubicBezTo>
                    <a:pt x="915" y="662"/>
                    <a:pt x="915" y="662"/>
                    <a:pt x="915" y="662"/>
                  </a:cubicBezTo>
                  <a:cubicBezTo>
                    <a:pt x="915" y="661"/>
                    <a:pt x="914" y="660"/>
                    <a:pt x="914" y="661"/>
                  </a:cubicBezTo>
                  <a:cubicBezTo>
                    <a:pt x="914" y="661"/>
                    <a:pt x="913" y="662"/>
                    <a:pt x="913" y="662"/>
                  </a:cubicBezTo>
                  <a:cubicBezTo>
                    <a:pt x="914" y="662"/>
                    <a:pt x="914" y="663"/>
                    <a:pt x="914" y="662"/>
                  </a:cubicBezTo>
                  <a:close/>
                  <a:moveTo>
                    <a:pt x="940" y="572"/>
                  </a:moveTo>
                  <a:cubicBezTo>
                    <a:pt x="940" y="571"/>
                    <a:pt x="941" y="571"/>
                    <a:pt x="942" y="571"/>
                  </a:cubicBezTo>
                  <a:cubicBezTo>
                    <a:pt x="942" y="571"/>
                    <a:pt x="943" y="571"/>
                    <a:pt x="943" y="570"/>
                  </a:cubicBezTo>
                  <a:cubicBezTo>
                    <a:pt x="944" y="570"/>
                    <a:pt x="944" y="570"/>
                    <a:pt x="944" y="569"/>
                  </a:cubicBezTo>
                  <a:cubicBezTo>
                    <a:pt x="944" y="569"/>
                    <a:pt x="944" y="569"/>
                    <a:pt x="944" y="569"/>
                  </a:cubicBezTo>
                  <a:cubicBezTo>
                    <a:pt x="944" y="568"/>
                    <a:pt x="945" y="568"/>
                    <a:pt x="945" y="567"/>
                  </a:cubicBezTo>
                  <a:cubicBezTo>
                    <a:pt x="945" y="567"/>
                    <a:pt x="945" y="567"/>
                    <a:pt x="945" y="567"/>
                  </a:cubicBezTo>
                  <a:cubicBezTo>
                    <a:pt x="945" y="566"/>
                    <a:pt x="945" y="566"/>
                    <a:pt x="945" y="566"/>
                  </a:cubicBezTo>
                  <a:cubicBezTo>
                    <a:pt x="944" y="566"/>
                    <a:pt x="944" y="565"/>
                    <a:pt x="944" y="565"/>
                  </a:cubicBezTo>
                  <a:cubicBezTo>
                    <a:pt x="944" y="565"/>
                    <a:pt x="944" y="565"/>
                    <a:pt x="943" y="565"/>
                  </a:cubicBezTo>
                  <a:cubicBezTo>
                    <a:pt x="943" y="565"/>
                    <a:pt x="943" y="565"/>
                    <a:pt x="943" y="565"/>
                  </a:cubicBezTo>
                  <a:cubicBezTo>
                    <a:pt x="942" y="565"/>
                    <a:pt x="942" y="565"/>
                    <a:pt x="941" y="565"/>
                  </a:cubicBezTo>
                  <a:cubicBezTo>
                    <a:pt x="941" y="566"/>
                    <a:pt x="936" y="567"/>
                    <a:pt x="939" y="568"/>
                  </a:cubicBezTo>
                  <a:cubicBezTo>
                    <a:pt x="938" y="569"/>
                    <a:pt x="938" y="569"/>
                    <a:pt x="937" y="570"/>
                  </a:cubicBezTo>
                  <a:cubicBezTo>
                    <a:pt x="937" y="570"/>
                    <a:pt x="937" y="570"/>
                    <a:pt x="936" y="570"/>
                  </a:cubicBezTo>
                  <a:cubicBezTo>
                    <a:pt x="936" y="570"/>
                    <a:pt x="936" y="571"/>
                    <a:pt x="936" y="571"/>
                  </a:cubicBezTo>
                  <a:cubicBezTo>
                    <a:pt x="936" y="572"/>
                    <a:pt x="934" y="572"/>
                    <a:pt x="935" y="571"/>
                  </a:cubicBezTo>
                  <a:cubicBezTo>
                    <a:pt x="935" y="570"/>
                    <a:pt x="934" y="570"/>
                    <a:pt x="934" y="570"/>
                  </a:cubicBezTo>
                  <a:cubicBezTo>
                    <a:pt x="934" y="569"/>
                    <a:pt x="935" y="569"/>
                    <a:pt x="936" y="568"/>
                  </a:cubicBezTo>
                  <a:cubicBezTo>
                    <a:pt x="937" y="568"/>
                    <a:pt x="937" y="568"/>
                    <a:pt x="937" y="567"/>
                  </a:cubicBezTo>
                  <a:cubicBezTo>
                    <a:pt x="937" y="566"/>
                    <a:pt x="937" y="566"/>
                    <a:pt x="938" y="565"/>
                  </a:cubicBezTo>
                  <a:cubicBezTo>
                    <a:pt x="938" y="565"/>
                    <a:pt x="937" y="565"/>
                    <a:pt x="937" y="564"/>
                  </a:cubicBezTo>
                  <a:cubicBezTo>
                    <a:pt x="937" y="564"/>
                    <a:pt x="937" y="563"/>
                    <a:pt x="936" y="563"/>
                  </a:cubicBezTo>
                  <a:cubicBezTo>
                    <a:pt x="936" y="563"/>
                    <a:pt x="936" y="562"/>
                    <a:pt x="936" y="562"/>
                  </a:cubicBezTo>
                  <a:cubicBezTo>
                    <a:pt x="936" y="561"/>
                    <a:pt x="937" y="561"/>
                    <a:pt x="937" y="561"/>
                  </a:cubicBezTo>
                  <a:cubicBezTo>
                    <a:pt x="937" y="560"/>
                    <a:pt x="937" y="560"/>
                    <a:pt x="937" y="560"/>
                  </a:cubicBezTo>
                  <a:cubicBezTo>
                    <a:pt x="937" y="559"/>
                    <a:pt x="937" y="559"/>
                    <a:pt x="936" y="559"/>
                  </a:cubicBezTo>
                  <a:cubicBezTo>
                    <a:pt x="936" y="559"/>
                    <a:pt x="936" y="560"/>
                    <a:pt x="935" y="560"/>
                  </a:cubicBezTo>
                  <a:cubicBezTo>
                    <a:pt x="935" y="560"/>
                    <a:pt x="935" y="561"/>
                    <a:pt x="935" y="561"/>
                  </a:cubicBezTo>
                  <a:cubicBezTo>
                    <a:pt x="934" y="561"/>
                    <a:pt x="934" y="562"/>
                    <a:pt x="934" y="562"/>
                  </a:cubicBezTo>
                  <a:cubicBezTo>
                    <a:pt x="934" y="562"/>
                    <a:pt x="933" y="563"/>
                    <a:pt x="933" y="563"/>
                  </a:cubicBezTo>
                  <a:cubicBezTo>
                    <a:pt x="933" y="563"/>
                    <a:pt x="933" y="564"/>
                    <a:pt x="933" y="565"/>
                  </a:cubicBezTo>
                  <a:cubicBezTo>
                    <a:pt x="933" y="565"/>
                    <a:pt x="933" y="565"/>
                    <a:pt x="933" y="566"/>
                  </a:cubicBezTo>
                  <a:cubicBezTo>
                    <a:pt x="933" y="567"/>
                    <a:pt x="933" y="567"/>
                    <a:pt x="932" y="568"/>
                  </a:cubicBezTo>
                  <a:cubicBezTo>
                    <a:pt x="932" y="568"/>
                    <a:pt x="932" y="568"/>
                    <a:pt x="932" y="568"/>
                  </a:cubicBezTo>
                  <a:cubicBezTo>
                    <a:pt x="932" y="568"/>
                    <a:pt x="932" y="569"/>
                    <a:pt x="932" y="570"/>
                  </a:cubicBezTo>
                  <a:cubicBezTo>
                    <a:pt x="931" y="570"/>
                    <a:pt x="932" y="571"/>
                    <a:pt x="932" y="571"/>
                  </a:cubicBezTo>
                  <a:cubicBezTo>
                    <a:pt x="933" y="571"/>
                    <a:pt x="933" y="571"/>
                    <a:pt x="933" y="572"/>
                  </a:cubicBezTo>
                  <a:cubicBezTo>
                    <a:pt x="934" y="572"/>
                    <a:pt x="934" y="573"/>
                    <a:pt x="933" y="574"/>
                  </a:cubicBezTo>
                  <a:cubicBezTo>
                    <a:pt x="933" y="574"/>
                    <a:pt x="933" y="574"/>
                    <a:pt x="933" y="574"/>
                  </a:cubicBezTo>
                  <a:cubicBezTo>
                    <a:pt x="933" y="575"/>
                    <a:pt x="933" y="575"/>
                    <a:pt x="933" y="576"/>
                  </a:cubicBezTo>
                  <a:cubicBezTo>
                    <a:pt x="933" y="576"/>
                    <a:pt x="933" y="576"/>
                    <a:pt x="933" y="577"/>
                  </a:cubicBezTo>
                  <a:cubicBezTo>
                    <a:pt x="934" y="577"/>
                    <a:pt x="934" y="577"/>
                    <a:pt x="934" y="578"/>
                  </a:cubicBezTo>
                  <a:cubicBezTo>
                    <a:pt x="935" y="579"/>
                    <a:pt x="935" y="580"/>
                    <a:pt x="934" y="581"/>
                  </a:cubicBezTo>
                  <a:cubicBezTo>
                    <a:pt x="934" y="581"/>
                    <a:pt x="934" y="581"/>
                    <a:pt x="934" y="582"/>
                  </a:cubicBezTo>
                  <a:cubicBezTo>
                    <a:pt x="935" y="583"/>
                    <a:pt x="935" y="583"/>
                    <a:pt x="936" y="584"/>
                  </a:cubicBezTo>
                  <a:cubicBezTo>
                    <a:pt x="936" y="584"/>
                    <a:pt x="936" y="584"/>
                    <a:pt x="937" y="584"/>
                  </a:cubicBezTo>
                  <a:cubicBezTo>
                    <a:pt x="937" y="584"/>
                    <a:pt x="938" y="586"/>
                    <a:pt x="938" y="586"/>
                  </a:cubicBezTo>
                  <a:cubicBezTo>
                    <a:pt x="938" y="586"/>
                    <a:pt x="938" y="587"/>
                    <a:pt x="938" y="588"/>
                  </a:cubicBezTo>
                  <a:cubicBezTo>
                    <a:pt x="939" y="588"/>
                    <a:pt x="939" y="588"/>
                    <a:pt x="940" y="589"/>
                  </a:cubicBezTo>
                  <a:cubicBezTo>
                    <a:pt x="940" y="589"/>
                    <a:pt x="941" y="590"/>
                    <a:pt x="941" y="589"/>
                  </a:cubicBezTo>
                  <a:cubicBezTo>
                    <a:pt x="941" y="589"/>
                    <a:pt x="941" y="588"/>
                    <a:pt x="941" y="588"/>
                  </a:cubicBezTo>
                  <a:cubicBezTo>
                    <a:pt x="941" y="588"/>
                    <a:pt x="941" y="587"/>
                    <a:pt x="940" y="587"/>
                  </a:cubicBezTo>
                  <a:cubicBezTo>
                    <a:pt x="940" y="586"/>
                    <a:pt x="939" y="586"/>
                    <a:pt x="939" y="586"/>
                  </a:cubicBezTo>
                  <a:cubicBezTo>
                    <a:pt x="939" y="585"/>
                    <a:pt x="939" y="585"/>
                    <a:pt x="939" y="585"/>
                  </a:cubicBezTo>
                  <a:cubicBezTo>
                    <a:pt x="939" y="585"/>
                    <a:pt x="939" y="584"/>
                    <a:pt x="939" y="584"/>
                  </a:cubicBezTo>
                  <a:cubicBezTo>
                    <a:pt x="938" y="584"/>
                    <a:pt x="938" y="583"/>
                    <a:pt x="938" y="582"/>
                  </a:cubicBezTo>
                  <a:cubicBezTo>
                    <a:pt x="937" y="582"/>
                    <a:pt x="937" y="582"/>
                    <a:pt x="937" y="581"/>
                  </a:cubicBezTo>
                  <a:cubicBezTo>
                    <a:pt x="936" y="581"/>
                    <a:pt x="936" y="581"/>
                    <a:pt x="936" y="580"/>
                  </a:cubicBezTo>
                  <a:cubicBezTo>
                    <a:pt x="936" y="580"/>
                    <a:pt x="936" y="580"/>
                    <a:pt x="936" y="579"/>
                  </a:cubicBezTo>
                  <a:cubicBezTo>
                    <a:pt x="936" y="579"/>
                    <a:pt x="936" y="578"/>
                    <a:pt x="936" y="578"/>
                  </a:cubicBezTo>
                  <a:cubicBezTo>
                    <a:pt x="936" y="577"/>
                    <a:pt x="936" y="577"/>
                    <a:pt x="936" y="577"/>
                  </a:cubicBezTo>
                  <a:cubicBezTo>
                    <a:pt x="935" y="576"/>
                    <a:pt x="936" y="577"/>
                    <a:pt x="936" y="577"/>
                  </a:cubicBezTo>
                  <a:cubicBezTo>
                    <a:pt x="937" y="577"/>
                    <a:pt x="937" y="576"/>
                    <a:pt x="938" y="577"/>
                  </a:cubicBezTo>
                  <a:cubicBezTo>
                    <a:pt x="938" y="577"/>
                    <a:pt x="939" y="577"/>
                    <a:pt x="939" y="577"/>
                  </a:cubicBezTo>
                  <a:cubicBezTo>
                    <a:pt x="940" y="577"/>
                    <a:pt x="941" y="577"/>
                    <a:pt x="941" y="577"/>
                  </a:cubicBezTo>
                  <a:cubicBezTo>
                    <a:pt x="942" y="577"/>
                    <a:pt x="942" y="577"/>
                    <a:pt x="942" y="578"/>
                  </a:cubicBezTo>
                  <a:cubicBezTo>
                    <a:pt x="943" y="578"/>
                    <a:pt x="944" y="578"/>
                    <a:pt x="944" y="578"/>
                  </a:cubicBezTo>
                  <a:cubicBezTo>
                    <a:pt x="944" y="578"/>
                    <a:pt x="944" y="578"/>
                    <a:pt x="944" y="578"/>
                  </a:cubicBezTo>
                  <a:cubicBezTo>
                    <a:pt x="945" y="578"/>
                    <a:pt x="944" y="577"/>
                    <a:pt x="944" y="577"/>
                  </a:cubicBezTo>
                  <a:cubicBezTo>
                    <a:pt x="943" y="577"/>
                    <a:pt x="944" y="576"/>
                    <a:pt x="943" y="576"/>
                  </a:cubicBezTo>
                  <a:cubicBezTo>
                    <a:pt x="943" y="575"/>
                    <a:pt x="942" y="575"/>
                    <a:pt x="942" y="574"/>
                  </a:cubicBezTo>
                  <a:cubicBezTo>
                    <a:pt x="941" y="574"/>
                    <a:pt x="941" y="574"/>
                    <a:pt x="941" y="574"/>
                  </a:cubicBezTo>
                  <a:cubicBezTo>
                    <a:pt x="940" y="574"/>
                    <a:pt x="940" y="574"/>
                    <a:pt x="939" y="573"/>
                  </a:cubicBezTo>
                  <a:cubicBezTo>
                    <a:pt x="939" y="572"/>
                    <a:pt x="940" y="572"/>
                    <a:pt x="940" y="572"/>
                  </a:cubicBezTo>
                  <a:close/>
                  <a:moveTo>
                    <a:pt x="955" y="599"/>
                  </a:moveTo>
                  <a:cubicBezTo>
                    <a:pt x="955" y="599"/>
                    <a:pt x="955" y="599"/>
                    <a:pt x="955" y="599"/>
                  </a:cubicBezTo>
                  <a:cubicBezTo>
                    <a:pt x="955" y="599"/>
                    <a:pt x="956" y="599"/>
                    <a:pt x="956" y="600"/>
                  </a:cubicBezTo>
                  <a:cubicBezTo>
                    <a:pt x="956" y="600"/>
                    <a:pt x="956" y="600"/>
                    <a:pt x="956" y="600"/>
                  </a:cubicBezTo>
                  <a:cubicBezTo>
                    <a:pt x="956" y="600"/>
                    <a:pt x="957" y="600"/>
                    <a:pt x="957" y="600"/>
                  </a:cubicBezTo>
                  <a:cubicBezTo>
                    <a:pt x="957" y="600"/>
                    <a:pt x="957" y="600"/>
                    <a:pt x="957" y="600"/>
                  </a:cubicBezTo>
                  <a:cubicBezTo>
                    <a:pt x="958" y="600"/>
                    <a:pt x="959" y="600"/>
                    <a:pt x="959" y="600"/>
                  </a:cubicBezTo>
                  <a:cubicBezTo>
                    <a:pt x="959" y="600"/>
                    <a:pt x="960" y="599"/>
                    <a:pt x="959" y="599"/>
                  </a:cubicBezTo>
                  <a:cubicBezTo>
                    <a:pt x="959" y="598"/>
                    <a:pt x="958" y="598"/>
                    <a:pt x="958" y="597"/>
                  </a:cubicBezTo>
                  <a:cubicBezTo>
                    <a:pt x="958" y="596"/>
                    <a:pt x="956" y="597"/>
                    <a:pt x="956" y="597"/>
                  </a:cubicBezTo>
                  <a:cubicBezTo>
                    <a:pt x="956" y="597"/>
                    <a:pt x="956" y="597"/>
                    <a:pt x="955" y="597"/>
                  </a:cubicBezTo>
                  <a:cubicBezTo>
                    <a:pt x="955" y="598"/>
                    <a:pt x="955" y="598"/>
                    <a:pt x="955" y="598"/>
                  </a:cubicBezTo>
                  <a:cubicBezTo>
                    <a:pt x="954" y="598"/>
                    <a:pt x="954" y="598"/>
                    <a:pt x="953" y="598"/>
                  </a:cubicBezTo>
                  <a:cubicBezTo>
                    <a:pt x="953" y="599"/>
                    <a:pt x="954" y="599"/>
                    <a:pt x="955" y="599"/>
                  </a:cubicBezTo>
                  <a:close/>
                  <a:moveTo>
                    <a:pt x="937" y="610"/>
                  </a:moveTo>
                  <a:cubicBezTo>
                    <a:pt x="938" y="610"/>
                    <a:pt x="938" y="609"/>
                    <a:pt x="937" y="609"/>
                  </a:cubicBezTo>
                  <a:cubicBezTo>
                    <a:pt x="937" y="609"/>
                    <a:pt x="937" y="610"/>
                    <a:pt x="937" y="610"/>
                  </a:cubicBezTo>
                  <a:close/>
                  <a:moveTo>
                    <a:pt x="939" y="596"/>
                  </a:moveTo>
                  <a:cubicBezTo>
                    <a:pt x="938" y="595"/>
                    <a:pt x="937" y="594"/>
                    <a:pt x="937" y="594"/>
                  </a:cubicBezTo>
                  <a:cubicBezTo>
                    <a:pt x="937" y="594"/>
                    <a:pt x="937" y="594"/>
                    <a:pt x="937" y="594"/>
                  </a:cubicBezTo>
                  <a:cubicBezTo>
                    <a:pt x="936" y="594"/>
                    <a:pt x="936" y="594"/>
                    <a:pt x="936" y="594"/>
                  </a:cubicBezTo>
                  <a:cubicBezTo>
                    <a:pt x="936" y="593"/>
                    <a:pt x="935" y="593"/>
                    <a:pt x="934" y="594"/>
                  </a:cubicBezTo>
                  <a:cubicBezTo>
                    <a:pt x="934" y="594"/>
                    <a:pt x="934" y="594"/>
                    <a:pt x="934" y="594"/>
                  </a:cubicBezTo>
                  <a:cubicBezTo>
                    <a:pt x="934" y="595"/>
                    <a:pt x="933" y="594"/>
                    <a:pt x="933" y="595"/>
                  </a:cubicBezTo>
                  <a:cubicBezTo>
                    <a:pt x="933" y="595"/>
                    <a:pt x="933" y="595"/>
                    <a:pt x="932" y="595"/>
                  </a:cubicBezTo>
                  <a:cubicBezTo>
                    <a:pt x="932" y="595"/>
                    <a:pt x="932" y="595"/>
                    <a:pt x="932" y="595"/>
                  </a:cubicBezTo>
                  <a:cubicBezTo>
                    <a:pt x="932" y="596"/>
                    <a:pt x="933" y="596"/>
                    <a:pt x="933" y="596"/>
                  </a:cubicBezTo>
                  <a:cubicBezTo>
                    <a:pt x="933" y="597"/>
                    <a:pt x="934" y="597"/>
                    <a:pt x="934" y="597"/>
                  </a:cubicBezTo>
                  <a:cubicBezTo>
                    <a:pt x="934" y="597"/>
                    <a:pt x="935" y="597"/>
                    <a:pt x="935" y="597"/>
                  </a:cubicBezTo>
                  <a:cubicBezTo>
                    <a:pt x="936" y="597"/>
                    <a:pt x="937" y="597"/>
                    <a:pt x="938" y="597"/>
                  </a:cubicBezTo>
                  <a:cubicBezTo>
                    <a:pt x="938" y="597"/>
                    <a:pt x="940" y="596"/>
                    <a:pt x="939" y="596"/>
                  </a:cubicBezTo>
                  <a:close/>
                  <a:moveTo>
                    <a:pt x="949" y="581"/>
                  </a:moveTo>
                  <a:cubicBezTo>
                    <a:pt x="949" y="580"/>
                    <a:pt x="948" y="580"/>
                    <a:pt x="948" y="581"/>
                  </a:cubicBezTo>
                  <a:cubicBezTo>
                    <a:pt x="948" y="581"/>
                    <a:pt x="948" y="581"/>
                    <a:pt x="948" y="581"/>
                  </a:cubicBezTo>
                  <a:cubicBezTo>
                    <a:pt x="948" y="581"/>
                    <a:pt x="949" y="582"/>
                    <a:pt x="949" y="582"/>
                  </a:cubicBezTo>
                  <a:cubicBezTo>
                    <a:pt x="949" y="582"/>
                    <a:pt x="950" y="582"/>
                    <a:pt x="951" y="582"/>
                  </a:cubicBezTo>
                  <a:cubicBezTo>
                    <a:pt x="951" y="582"/>
                    <a:pt x="952" y="581"/>
                    <a:pt x="951" y="581"/>
                  </a:cubicBezTo>
                  <a:cubicBezTo>
                    <a:pt x="950" y="581"/>
                    <a:pt x="950" y="581"/>
                    <a:pt x="949" y="581"/>
                  </a:cubicBezTo>
                  <a:close/>
                  <a:moveTo>
                    <a:pt x="968" y="584"/>
                  </a:moveTo>
                  <a:cubicBezTo>
                    <a:pt x="969" y="583"/>
                    <a:pt x="968" y="582"/>
                    <a:pt x="967" y="582"/>
                  </a:cubicBezTo>
                  <a:cubicBezTo>
                    <a:pt x="966" y="581"/>
                    <a:pt x="966" y="581"/>
                    <a:pt x="966" y="581"/>
                  </a:cubicBezTo>
                  <a:cubicBezTo>
                    <a:pt x="965" y="581"/>
                    <a:pt x="965" y="581"/>
                    <a:pt x="964" y="581"/>
                  </a:cubicBezTo>
                  <a:cubicBezTo>
                    <a:pt x="964" y="581"/>
                    <a:pt x="964" y="581"/>
                    <a:pt x="963" y="581"/>
                  </a:cubicBezTo>
                  <a:cubicBezTo>
                    <a:pt x="963" y="581"/>
                    <a:pt x="962" y="582"/>
                    <a:pt x="962" y="582"/>
                  </a:cubicBezTo>
                  <a:cubicBezTo>
                    <a:pt x="961" y="582"/>
                    <a:pt x="961" y="582"/>
                    <a:pt x="961" y="582"/>
                  </a:cubicBezTo>
                  <a:cubicBezTo>
                    <a:pt x="960" y="582"/>
                    <a:pt x="960" y="582"/>
                    <a:pt x="959" y="582"/>
                  </a:cubicBezTo>
                  <a:cubicBezTo>
                    <a:pt x="959" y="582"/>
                    <a:pt x="959" y="583"/>
                    <a:pt x="959" y="583"/>
                  </a:cubicBezTo>
                  <a:cubicBezTo>
                    <a:pt x="960" y="583"/>
                    <a:pt x="961" y="584"/>
                    <a:pt x="962" y="584"/>
                  </a:cubicBezTo>
                  <a:cubicBezTo>
                    <a:pt x="962" y="584"/>
                    <a:pt x="963" y="584"/>
                    <a:pt x="963" y="584"/>
                  </a:cubicBezTo>
                  <a:cubicBezTo>
                    <a:pt x="964" y="584"/>
                    <a:pt x="964" y="584"/>
                    <a:pt x="964" y="584"/>
                  </a:cubicBezTo>
                  <a:cubicBezTo>
                    <a:pt x="965" y="584"/>
                    <a:pt x="965" y="584"/>
                    <a:pt x="965" y="584"/>
                  </a:cubicBezTo>
                  <a:cubicBezTo>
                    <a:pt x="965" y="583"/>
                    <a:pt x="964" y="583"/>
                    <a:pt x="964" y="583"/>
                  </a:cubicBezTo>
                  <a:cubicBezTo>
                    <a:pt x="964" y="583"/>
                    <a:pt x="963" y="583"/>
                    <a:pt x="963" y="582"/>
                  </a:cubicBezTo>
                  <a:cubicBezTo>
                    <a:pt x="963" y="582"/>
                    <a:pt x="964" y="582"/>
                    <a:pt x="964" y="582"/>
                  </a:cubicBezTo>
                  <a:cubicBezTo>
                    <a:pt x="964" y="582"/>
                    <a:pt x="964" y="582"/>
                    <a:pt x="964" y="582"/>
                  </a:cubicBezTo>
                  <a:cubicBezTo>
                    <a:pt x="965" y="582"/>
                    <a:pt x="965" y="583"/>
                    <a:pt x="965" y="583"/>
                  </a:cubicBezTo>
                  <a:cubicBezTo>
                    <a:pt x="965" y="583"/>
                    <a:pt x="966" y="584"/>
                    <a:pt x="966" y="584"/>
                  </a:cubicBezTo>
                  <a:cubicBezTo>
                    <a:pt x="967" y="584"/>
                    <a:pt x="967" y="584"/>
                    <a:pt x="968" y="584"/>
                  </a:cubicBezTo>
                  <a:close/>
                  <a:moveTo>
                    <a:pt x="961" y="588"/>
                  </a:moveTo>
                  <a:cubicBezTo>
                    <a:pt x="961" y="588"/>
                    <a:pt x="961" y="589"/>
                    <a:pt x="961" y="589"/>
                  </a:cubicBezTo>
                  <a:cubicBezTo>
                    <a:pt x="962" y="589"/>
                    <a:pt x="962" y="589"/>
                    <a:pt x="962" y="589"/>
                  </a:cubicBezTo>
                  <a:cubicBezTo>
                    <a:pt x="963" y="589"/>
                    <a:pt x="963" y="588"/>
                    <a:pt x="962" y="588"/>
                  </a:cubicBezTo>
                  <a:cubicBezTo>
                    <a:pt x="962" y="588"/>
                    <a:pt x="962" y="588"/>
                    <a:pt x="961" y="588"/>
                  </a:cubicBezTo>
                  <a:close/>
                  <a:moveTo>
                    <a:pt x="964" y="588"/>
                  </a:moveTo>
                  <a:cubicBezTo>
                    <a:pt x="964" y="587"/>
                    <a:pt x="964" y="589"/>
                    <a:pt x="965" y="589"/>
                  </a:cubicBezTo>
                  <a:cubicBezTo>
                    <a:pt x="965" y="589"/>
                    <a:pt x="965" y="588"/>
                    <a:pt x="964" y="588"/>
                  </a:cubicBezTo>
                  <a:close/>
                  <a:moveTo>
                    <a:pt x="908" y="661"/>
                  </a:moveTo>
                  <a:cubicBezTo>
                    <a:pt x="907" y="661"/>
                    <a:pt x="907" y="661"/>
                    <a:pt x="906" y="661"/>
                  </a:cubicBezTo>
                  <a:cubicBezTo>
                    <a:pt x="906" y="661"/>
                    <a:pt x="906" y="661"/>
                    <a:pt x="905" y="661"/>
                  </a:cubicBezTo>
                  <a:cubicBezTo>
                    <a:pt x="905" y="662"/>
                    <a:pt x="905" y="662"/>
                    <a:pt x="905" y="663"/>
                  </a:cubicBezTo>
                  <a:cubicBezTo>
                    <a:pt x="904" y="663"/>
                    <a:pt x="905" y="664"/>
                    <a:pt x="905" y="663"/>
                  </a:cubicBezTo>
                  <a:cubicBezTo>
                    <a:pt x="906" y="663"/>
                    <a:pt x="906" y="663"/>
                    <a:pt x="907" y="663"/>
                  </a:cubicBezTo>
                  <a:cubicBezTo>
                    <a:pt x="908" y="663"/>
                    <a:pt x="908" y="662"/>
                    <a:pt x="909" y="662"/>
                  </a:cubicBezTo>
                  <a:cubicBezTo>
                    <a:pt x="909" y="662"/>
                    <a:pt x="910" y="662"/>
                    <a:pt x="910" y="662"/>
                  </a:cubicBezTo>
                  <a:cubicBezTo>
                    <a:pt x="910" y="662"/>
                    <a:pt x="910" y="662"/>
                    <a:pt x="910" y="662"/>
                  </a:cubicBezTo>
                  <a:cubicBezTo>
                    <a:pt x="910" y="662"/>
                    <a:pt x="910" y="661"/>
                    <a:pt x="910" y="661"/>
                  </a:cubicBezTo>
                  <a:cubicBezTo>
                    <a:pt x="909" y="661"/>
                    <a:pt x="908" y="661"/>
                    <a:pt x="908" y="661"/>
                  </a:cubicBezTo>
                  <a:close/>
                  <a:moveTo>
                    <a:pt x="901" y="663"/>
                  </a:moveTo>
                  <a:cubicBezTo>
                    <a:pt x="901" y="663"/>
                    <a:pt x="901" y="663"/>
                    <a:pt x="901" y="663"/>
                  </a:cubicBezTo>
                  <a:cubicBezTo>
                    <a:pt x="901" y="663"/>
                    <a:pt x="901" y="663"/>
                    <a:pt x="900" y="663"/>
                  </a:cubicBezTo>
                  <a:cubicBezTo>
                    <a:pt x="900" y="663"/>
                    <a:pt x="900" y="664"/>
                    <a:pt x="900" y="664"/>
                  </a:cubicBezTo>
                  <a:cubicBezTo>
                    <a:pt x="901" y="665"/>
                    <a:pt x="902" y="664"/>
                    <a:pt x="902" y="663"/>
                  </a:cubicBezTo>
                  <a:cubicBezTo>
                    <a:pt x="902" y="663"/>
                    <a:pt x="902" y="663"/>
                    <a:pt x="902" y="663"/>
                  </a:cubicBezTo>
                  <a:cubicBezTo>
                    <a:pt x="902" y="663"/>
                    <a:pt x="902" y="663"/>
                    <a:pt x="902" y="663"/>
                  </a:cubicBezTo>
                  <a:cubicBezTo>
                    <a:pt x="902" y="662"/>
                    <a:pt x="901" y="662"/>
                    <a:pt x="901" y="663"/>
                  </a:cubicBezTo>
                  <a:close/>
                  <a:moveTo>
                    <a:pt x="897" y="593"/>
                  </a:moveTo>
                  <a:cubicBezTo>
                    <a:pt x="898" y="593"/>
                    <a:pt x="896" y="592"/>
                    <a:pt x="896" y="593"/>
                  </a:cubicBezTo>
                  <a:cubicBezTo>
                    <a:pt x="896" y="593"/>
                    <a:pt x="895" y="593"/>
                    <a:pt x="895" y="593"/>
                  </a:cubicBezTo>
                  <a:cubicBezTo>
                    <a:pt x="895" y="593"/>
                    <a:pt x="895" y="593"/>
                    <a:pt x="895" y="593"/>
                  </a:cubicBezTo>
                  <a:cubicBezTo>
                    <a:pt x="895" y="593"/>
                    <a:pt x="894" y="593"/>
                    <a:pt x="894" y="593"/>
                  </a:cubicBezTo>
                  <a:cubicBezTo>
                    <a:pt x="895" y="592"/>
                    <a:pt x="895" y="592"/>
                    <a:pt x="894" y="592"/>
                  </a:cubicBezTo>
                  <a:cubicBezTo>
                    <a:pt x="894" y="591"/>
                    <a:pt x="894" y="591"/>
                    <a:pt x="894" y="591"/>
                  </a:cubicBezTo>
                  <a:cubicBezTo>
                    <a:pt x="894" y="591"/>
                    <a:pt x="893" y="591"/>
                    <a:pt x="893" y="591"/>
                  </a:cubicBezTo>
                  <a:cubicBezTo>
                    <a:pt x="893" y="591"/>
                    <a:pt x="892" y="591"/>
                    <a:pt x="892" y="591"/>
                  </a:cubicBezTo>
                  <a:cubicBezTo>
                    <a:pt x="891" y="591"/>
                    <a:pt x="890" y="592"/>
                    <a:pt x="890" y="592"/>
                  </a:cubicBezTo>
                  <a:cubicBezTo>
                    <a:pt x="889" y="592"/>
                    <a:pt x="890" y="593"/>
                    <a:pt x="890" y="594"/>
                  </a:cubicBezTo>
                  <a:cubicBezTo>
                    <a:pt x="890" y="594"/>
                    <a:pt x="890" y="594"/>
                    <a:pt x="890" y="594"/>
                  </a:cubicBezTo>
                  <a:cubicBezTo>
                    <a:pt x="891" y="595"/>
                    <a:pt x="892" y="594"/>
                    <a:pt x="892" y="594"/>
                  </a:cubicBezTo>
                  <a:cubicBezTo>
                    <a:pt x="892" y="594"/>
                    <a:pt x="893" y="594"/>
                    <a:pt x="893" y="594"/>
                  </a:cubicBezTo>
                  <a:cubicBezTo>
                    <a:pt x="894" y="594"/>
                    <a:pt x="895" y="594"/>
                    <a:pt x="895" y="594"/>
                  </a:cubicBezTo>
                  <a:cubicBezTo>
                    <a:pt x="896" y="594"/>
                    <a:pt x="897" y="594"/>
                    <a:pt x="897" y="593"/>
                  </a:cubicBezTo>
                  <a:close/>
                  <a:moveTo>
                    <a:pt x="934" y="661"/>
                  </a:moveTo>
                  <a:cubicBezTo>
                    <a:pt x="933" y="661"/>
                    <a:pt x="934" y="662"/>
                    <a:pt x="934" y="662"/>
                  </a:cubicBezTo>
                  <a:cubicBezTo>
                    <a:pt x="934" y="662"/>
                    <a:pt x="934" y="662"/>
                    <a:pt x="934" y="662"/>
                  </a:cubicBezTo>
                  <a:cubicBezTo>
                    <a:pt x="935" y="662"/>
                    <a:pt x="935" y="661"/>
                    <a:pt x="934" y="661"/>
                  </a:cubicBezTo>
                  <a:cubicBezTo>
                    <a:pt x="934" y="661"/>
                    <a:pt x="934" y="661"/>
                    <a:pt x="934" y="661"/>
                  </a:cubicBezTo>
                  <a:close/>
                  <a:moveTo>
                    <a:pt x="905" y="574"/>
                  </a:moveTo>
                  <a:cubicBezTo>
                    <a:pt x="906" y="574"/>
                    <a:pt x="906" y="573"/>
                    <a:pt x="906" y="573"/>
                  </a:cubicBezTo>
                  <a:cubicBezTo>
                    <a:pt x="906" y="573"/>
                    <a:pt x="906" y="573"/>
                    <a:pt x="907" y="572"/>
                  </a:cubicBezTo>
                  <a:cubicBezTo>
                    <a:pt x="907" y="572"/>
                    <a:pt x="907" y="572"/>
                    <a:pt x="907" y="572"/>
                  </a:cubicBezTo>
                  <a:cubicBezTo>
                    <a:pt x="907" y="572"/>
                    <a:pt x="907" y="572"/>
                    <a:pt x="907" y="572"/>
                  </a:cubicBezTo>
                  <a:cubicBezTo>
                    <a:pt x="908" y="572"/>
                    <a:pt x="908" y="572"/>
                    <a:pt x="908" y="572"/>
                  </a:cubicBezTo>
                  <a:cubicBezTo>
                    <a:pt x="909" y="571"/>
                    <a:pt x="909" y="570"/>
                    <a:pt x="910" y="570"/>
                  </a:cubicBezTo>
                  <a:cubicBezTo>
                    <a:pt x="910" y="570"/>
                    <a:pt x="910" y="569"/>
                    <a:pt x="910" y="569"/>
                  </a:cubicBezTo>
                  <a:cubicBezTo>
                    <a:pt x="911" y="569"/>
                    <a:pt x="911" y="568"/>
                    <a:pt x="911" y="568"/>
                  </a:cubicBezTo>
                  <a:cubicBezTo>
                    <a:pt x="912" y="567"/>
                    <a:pt x="912" y="565"/>
                    <a:pt x="912" y="565"/>
                  </a:cubicBezTo>
                  <a:cubicBezTo>
                    <a:pt x="911" y="564"/>
                    <a:pt x="910" y="565"/>
                    <a:pt x="909" y="564"/>
                  </a:cubicBezTo>
                  <a:cubicBezTo>
                    <a:pt x="909" y="564"/>
                    <a:pt x="908" y="564"/>
                    <a:pt x="907" y="564"/>
                  </a:cubicBezTo>
                  <a:cubicBezTo>
                    <a:pt x="907" y="564"/>
                    <a:pt x="906" y="564"/>
                    <a:pt x="906" y="564"/>
                  </a:cubicBezTo>
                  <a:cubicBezTo>
                    <a:pt x="906" y="565"/>
                    <a:pt x="906" y="566"/>
                    <a:pt x="906" y="566"/>
                  </a:cubicBezTo>
                  <a:cubicBezTo>
                    <a:pt x="905" y="567"/>
                    <a:pt x="905" y="567"/>
                    <a:pt x="905" y="567"/>
                  </a:cubicBezTo>
                  <a:cubicBezTo>
                    <a:pt x="905" y="568"/>
                    <a:pt x="904" y="568"/>
                    <a:pt x="904" y="569"/>
                  </a:cubicBezTo>
                  <a:cubicBezTo>
                    <a:pt x="904" y="570"/>
                    <a:pt x="902" y="570"/>
                    <a:pt x="901" y="570"/>
                  </a:cubicBezTo>
                  <a:cubicBezTo>
                    <a:pt x="901" y="570"/>
                    <a:pt x="901" y="571"/>
                    <a:pt x="901" y="571"/>
                  </a:cubicBezTo>
                  <a:cubicBezTo>
                    <a:pt x="901" y="571"/>
                    <a:pt x="901" y="571"/>
                    <a:pt x="901" y="571"/>
                  </a:cubicBezTo>
                  <a:cubicBezTo>
                    <a:pt x="901" y="571"/>
                    <a:pt x="900" y="571"/>
                    <a:pt x="900" y="571"/>
                  </a:cubicBezTo>
                  <a:cubicBezTo>
                    <a:pt x="899" y="571"/>
                    <a:pt x="899" y="571"/>
                    <a:pt x="899" y="571"/>
                  </a:cubicBezTo>
                  <a:cubicBezTo>
                    <a:pt x="898" y="572"/>
                    <a:pt x="897" y="572"/>
                    <a:pt x="896" y="571"/>
                  </a:cubicBezTo>
                  <a:cubicBezTo>
                    <a:pt x="896" y="571"/>
                    <a:pt x="895" y="570"/>
                    <a:pt x="894" y="570"/>
                  </a:cubicBezTo>
                  <a:cubicBezTo>
                    <a:pt x="893" y="570"/>
                    <a:pt x="893" y="570"/>
                    <a:pt x="892" y="570"/>
                  </a:cubicBezTo>
                  <a:cubicBezTo>
                    <a:pt x="892" y="571"/>
                    <a:pt x="891" y="570"/>
                    <a:pt x="891" y="570"/>
                  </a:cubicBezTo>
                  <a:cubicBezTo>
                    <a:pt x="891" y="570"/>
                    <a:pt x="891" y="570"/>
                    <a:pt x="891" y="570"/>
                  </a:cubicBezTo>
                  <a:cubicBezTo>
                    <a:pt x="890" y="571"/>
                    <a:pt x="888" y="571"/>
                    <a:pt x="888" y="570"/>
                  </a:cubicBezTo>
                  <a:cubicBezTo>
                    <a:pt x="888" y="570"/>
                    <a:pt x="887" y="569"/>
                    <a:pt x="887" y="569"/>
                  </a:cubicBezTo>
                  <a:cubicBezTo>
                    <a:pt x="886" y="569"/>
                    <a:pt x="885" y="569"/>
                    <a:pt x="884" y="569"/>
                  </a:cubicBezTo>
                  <a:cubicBezTo>
                    <a:pt x="884" y="569"/>
                    <a:pt x="883" y="569"/>
                    <a:pt x="882" y="569"/>
                  </a:cubicBezTo>
                  <a:cubicBezTo>
                    <a:pt x="882" y="569"/>
                    <a:pt x="881" y="569"/>
                    <a:pt x="881" y="569"/>
                  </a:cubicBezTo>
                  <a:cubicBezTo>
                    <a:pt x="881" y="568"/>
                    <a:pt x="881" y="568"/>
                    <a:pt x="880" y="568"/>
                  </a:cubicBezTo>
                  <a:cubicBezTo>
                    <a:pt x="880" y="568"/>
                    <a:pt x="880" y="568"/>
                    <a:pt x="879" y="568"/>
                  </a:cubicBezTo>
                  <a:cubicBezTo>
                    <a:pt x="879" y="569"/>
                    <a:pt x="879" y="569"/>
                    <a:pt x="878" y="569"/>
                  </a:cubicBezTo>
                  <a:cubicBezTo>
                    <a:pt x="878" y="569"/>
                    <a:pt x="878" y="569"/>
                    <a:pt x="878" y="569"/>
                  </a:cubicBezTo>
                  <a:cubicBezTo>
                    <a:pt x="878" y="569"/>
                    <a:pt x="878" y="569"/>
                    <a:pt x="877" y="569"/>
                  </a:cubicBezTo>
                  <a:cubicBezTo>
                    <a:pt x="877" y="568"/>
                    <a:pt x="877" y="567"/>
                    <a:pt x="876" y="567"/>
                  </a:cubicBezTo>
                  <a:cubicBezTo>
                    <a:pt x="876" y="567"/>
                    <a:pt x="875" y="567"/>
                    <a:pt x="874" y="567"/>
                  </a:cubicBezTo>
                  <a:cubicBezTo>
                    <a:pt x="873" y="567"/>
                    <a:pt x="872" y="567"/>
                    <a:pt x="872" y="567"/>
                  </a:cubicBezTo>
                  <a:cubicBezTo>
                    <a:pt x="871" y="567"/>
                    <a:pt x="871" y="567"/>
                    <a:pt x="871" y="568"/>
                  </a:cubicBezTo>
                  <a:cubicBezTo>
                    <a:pt x="871" y="568"/>
                    <a:pt x="871" y="568"/>
                    <a:pt x="871" y="568"/>
                  </a:cubicBezTo>
                  <a:cubicBezTo>
                    <a:pt x="871" y="569"/>
                    <a:pt x="870" y="569"/>
                    <a:pt x="870" y="570"/>
                  </a:cubicBezTo>
                  <a:cubicBezTo>
                    <a:pt x="870" y="570"/>
                    <a:pt x="869" y="570"/>
                    <a:pt x="869" y="570"/>
                  </a:cubicBezTo>
                  <a:cubicBezTo>
                    <a:pt x="869" y="571"/>
                    <a:pt x="868" y="571"/>
                    <a:pt x="867" y="571"/>
                  </a:cubicBezTo>
                  <a:cubicBezTo>
                    <a:pt x="866" y="571"/>
                    <a:pt x="866" y="571"/>
                    <a:pt x="865" y="571"/>
                  </a:cubicBezTo>
                  <a:cubicBezTo>
                    <a:pt x="865" y="572"/>
                    <a:pt x="864" y="571"/>
                    <a:pt x="863" y="572"/>
                  </a:cubicBezTo>
                  <a:cubicBezTo>
                    <a:pt x="863" y="573"/>
                    <a:pt x="863" y="574"/>
                    <a:pt x="862" y="574"/>
                  </a:cubicBezTo>
                  <a:cubicBezTo>
                    <a:pt x="862" y="575"/>
                    <a:pt x="861" y="575"/>
                    <a:pt x="861" y="576"/>
                  </a:cubicBezTo>
                  <a:cubicBezTo>
                    <a:pt x="861" y="576"/>
                    <a:pt x="860" y="578"/>
                    <a:pt x="861" y="578"/>
                  </a:cubicBezTo>
                  <a:cubicBezTo>
                    <a:pt x="861" y="579"/>
                    <a:pt x="861" y="580"/>
                    <a:pt x="861" y="581"/>
                  </a:cubicBezTo>
                  <a:cubicBezTo>
                    <a:pt x="861" y="582"/>
                    <a:pt x="860" y="583"/>
                    <a:pt x="861" y="584"/>
                  </a:cubicBezTo>
                  <a:cubicBezTo>
                    <a:pt x="861" y="585"/>
                    <a:pt x="861" y="586"/>
                    <a:pt x="861" y="587"/>
                  </a:cubicBezTo>
                  <a:cubicBezTo>
                    <a:pt x="861" y="587"/>
                    <a:pt x="861" y="587"/>
                    <a:pt x="861" y="587"/>
                  </a:cubicBezTo>
                  <a:cubicBezTo>
                    <a:pt x="861" y="588"/>
                    <a:pt x="860" y="587"/>
                    <a:pt x="860" y="587"/>
                  </a:cubicBezTo>
                  <a:cubicBezTo>
                    <a:pt x="860" y="587"/>
                    <a:pt x="860" y="586"/>
                    <a:pt x="860" y="586"/>
                  </a:cubicBezTo>
                  <a:cubicBezTo>
                    <a:pt x="860" y="586"/>
                    <a:pt x="859" y="586"/>
                    <a:pt x="859" y="586"/>
                  </a:cubicBezTo>
                  <a:cubicBezTo>
                    <a:pt x="858" y="586"/>
                    <a:pt x="858" y="587"/>
                    <a:pt x="857" y="587"/>
                  </a:cubicBezTo>
                  <a:cubicBezTo>
                    <a:pt x="857" y="587"/>
                    <a:pt x="856" y="588"/>
                    <a:pt x="856" y="588"/>
                  </a:cubicBezTo>
                  <a:cubicBezTo>
                    <a:pt x="856" y="589"/>
                    <a:pt x="856" y="590"/>
                    <a:pt x="856" y="590"/>
                  </a:cubicBezTo>
                  <a:cubicBezTo>
                    <a:pt x="856" y="592"/>
                    <a:pt x="855" y="592"/>
                    <a:pt x="855" y="594"/>
                  </a:cubicBezTo>
                  <a:cubicBezTo>
                    <a:pt x="855" y="594"/>
                    <a:pt x="855" y="595"/>
                    <a:pt x="855" y="596"/>
                  </a:cubicBezTo>
                  <a:cubicBezTo>
                    <a:pt x="855" y="596"/>
                    <a:pt x="856" y="596"/>
                    <a:pt x="856" y="596"/>
                  </a:cubicBezTo>
                  <a:cubicBezTo>
                    <a:pt x="856" y="597"/>
                    <a:pt x="856" y="597"/>
                    <a:pt x="856" y="598"/>
                  </a:cubicBezTo>
                  <a:cubicBezTo>
                    <a:pt x="856" y="599"/>
                    <a:pt x="855" y="600"/>
                    <a:pt x="854" y="600"/>
                  </a:cubicBezTo>
                  <a:cubicBezTo>
                    <a:pt x="854" y="601"/>
                    <a:pt x="853" y="602"/>
                    <a:pt x="853" y="603"/>
                  </a:cubicBezTo>
                  <a:cubicBezTo>
                    <a:pt x="853" y="604"/>
                    <a:pt x="852" y="604"/>
                    <a:pt x="852" y="604"/>
                  </a:cubicBezTo>
                  <a:cubicBezTo>
                    <a:pt x="851" y="605"/>
                    <a:pt x="851" y="605"/>
                    <a:pt x="851" y="606"/>
                  </a:cubicBezTo>
                  <a:cubicBezTo>
                    <a:pt x="851" y="607"/>
                    <a:pt x="851" y="607"/>
                    <a:pt x="851" y="608"/>
                  </a:cubicBezTo>
                  <a:cubicBezTo>
                    <a:pt x="851" y="609"/>
                    <a:pt x="850" y="609"/>
                    <a:pt x="850" y="610"/>
                  </a:cubicBezTo>
                  <a:cubicBezTo>
                    <a:pt x="850" y="610"/>
                    <a:pt x="850" y="611"/>
                    <a:pt x="851" y="611"/>
                  </a:cubicBezTo>
                  <a:cubicBezTo>
                    <a:pt x="852" y="612"/>
                    <a:pt x="851" y="613"/>
                    <a:pt x="851" y="614"/>
                  </a:cubicBezTo>
                  <a:cubicBezTo>
                    <a:pt x="851" y="614"/>
                    <a:pt x="852" y="614"/>
                    <a:pt x="852" y="614"/>
                  </a:cubicBezTo>
                  <a:cubicBezTo>
                    <a:pt x="853" y="614"/>
                    <a:pt x="853" y="614"/>
                    <a:pt x="853" y="613"/>
                  </a:cubicBezTo>
                  <a:cubicBezTo>
                    <a:pt x="853" y="612"/>
                    <a:pt x="854" y="613"/>
                    <a:pt x="855" y="613"/>
                  </a:cubicBezTo>
                  <a:cubicBezTo>
                    <a:pt x="855" y="613"/>
                    <a:pt x="855" y="613"/>
                    <a:pt x="855" y="613"/>
                  </a:cubicBezTo>
                  <a:cubicBezTo>
                    <a:pt x="856" y="613"/>
                    <a:pt x="856" y="613"/>
                    <a:pt x="857" y="613"/>
                  </a:cubicBezTo>
                  <a:cubicBezTo>
                    <a:pt x="857" y="614"/>
                    <a:pt x="857" y="614"/>
                    <a:pt x="857" y="614"/>
                  </a:cubicBezTo>
                  <a:cubicBezTo>
                    <a:pt x="857" y="614"/>
                    <a:pt x="857" y="614"/>
                    <a:pt x="857" y="614"/>
                  </a:cubicBezTo>
                  <a:cubicBezTo>
                    <a:pt x="858" y="615"/>
                    <a:pt x="858" y="616"/>
                    <a:pt x="858" y="617"/>
                  </a:cubicBezTo>
                  <a:cubicBezTo>
                    <a:pt x="858" y="618"/>
                    <a:pt x="858" y="618"/>
                    <a:pt x="858" y="619"/>
                  </a:cubicBezTo>
                  <a:cubicBezTo>
                    <a:pt x="858" y="619"/>
                    <a:pt x="858" y="619"/>
                    <a:pt x="858" y="619"/>
                  </a:cubicBezTo>
                  <a:cubicBezTo>
                    <a:pt x="859" y="619"/>
                    <a:pt x="859" y="620"/>
                    <a:pt x="859" y="620"/>
                  </a:cubicBezTo>
                  <a:cubicBezTo>
                    <a:pt x="859" y="620"/>
                    <a:pt x="859" y="620"/>
                    <a:pt x="859" y="621"/>
                  </a:cubicBezTo>
                  <a:cubicBezTo>
                    <a:pt x="858" y="621"/>
                    <a:pt x="858" y="622"/>
                    <a:pt x="858" y="623"/>
                  </a:cubicBezTo>
                  <a:cubicBezTo>
                    <a:pt x="858" y="623"/>
                    <a:pt x="857" y="624"/>
                    <a:pt x="857" y="624"/>
                  </a:cubicBezTo>
                  <a:cubicBezTo>
                    <a:pt x="857" y="625"/>
                    <a:pt x="857" y="626"/>
                    <a:pt x="856" y="626"/>
                  </a:cubicBezTo>
                  <a:cubicBezTo>
                    <a:pt x="856" y="626"/>
                    <a:pt x="856" y="627"/>
                    <a:pt x="856" y="627"/>
                  </a:cubicBezTo>
                  <a:cubicBezTo>
                    <a:pt x="856" y="627"/>
                    <a:pt x="856" y="628"/>
                    <a:pt x="856" y="628"/>
                  </a:cubicBezTo>
                  <a:cubicBezTo>
                    <a:pt x="856" y="629"/>
                    <a:pt x="856" y="629"/>
                    <a:pt x="856" y="630"/>
                  </a:cubicBezTo>
                  <a:cubicBezTo>
                    <a:pt x="856" y="630"/>
                    <a:pt x="856" y="630"/>
                    <a:pt x="856" y="631"/>
                  </a:cubicBezTo>
                  <a:cubicBezTo>
                    <a:pt x="856" y="633"/>
                    <a:pt x="857" y="634"/>
                    <a:pt x="858" y="634"/>
                  </a:cubicBezTo>
                  <a:cubicBezTo>
                    <a:pt x="859" y="634"/>
                    <a:pt x="859" y="635"/>
                    <a:pt x="860" y="635"/>
                  </a:cubicBezTo>
                  <a:cubicBezTo>
                    <a:pt x="860" y="635"/>
                    <a:pt x="860" y="634"/>
                    <a:pt x="861" y="634"/>
                  </a:cubicBezTo>
                  <a:cubicBezTo>
                    <a:pt x="861" y="634"/>
                    <a:pt x="862" y="634"/>
                    <a:pt x="862" y="634"/>
                  </a:cubicBezTo>
                  <a:cubicBezTo>
                    <a:pt x="862" y="632"/>
                    <a:pt x="863" y="633"/>
                    <a:pt x="864" y="633"/>
                  </a:cubicBezTo>
                  <a:cubicBezTo>
                    <a:pt x="864" y="633"/>
                    <a:pt x="865" y="633"/>
                    <a:pt x="865" y="633"/>
                  </a:cubicBezTo>
                  <a:cubicBezTo>
                    <a:pt x="865" y="634"/>
                    <a:pt x="866" y="634"/>
                    <a:pt x="866" y="633"/>
                  </a:cubicBezTo>
                  <a:cubicBezTo>
                    <a:pt x="867" y="633"/>
                    <a:pt x="867" y="632"/>
                    <a:pt x="867" y="631"/>
                  </a:cubicBezTo>
                  <a:cubicBezTo>
                    <a:pt x="867" y="631"/>
                    <a:pt x="867" y="630"/>
                    <a:pt x="867" y="630"/>
                  </a:cubicBezTo>
                  <a:cubicBezTo>
                    <a:pt x="866" y="630"/>
                    <a:pt x="866" y="629"/>
                    <a:pt x="866" y="629"/>
                  </a:cubicBezTo>
                  <a:cubicBezTo>
                    <a:pt x="864" y="627"/>
                    <a:pt x="866" y="626"/>
                    <a:pt x="866" y="625"/>
                  </a:cubicBezTo>
                  <a:cubicBezTo>
                    <a:pt x="866" y="624"/>
                    <a:pt x="866" y="624"/>
                    <a:pt x="866" y="623"/>
                  </a:cubicBezTo>
                  <a:cubicBezTo>
                    <a:pt x="865" y="623"/>
                    <a:pt x="866" y="622"/>
                    <a:pt x="866" y="621"/>
                  </a:cubicBezTo>
                  <a:cubicBezTo>
                    <a:pt x="866" y="621"/>
                    <a:pt x="866" y="620"/>
                    <a:pt x="866" y="620"/>
                  </a:cubicBezTo>
                  <a:cubicBezTo>
                    <a:pt x="866" y="619"/>
                    <a:pt x="866" y="618"/>
                    <a:pt x="866" y="618"/>
                  </a:cubicBezTo>
                  <a:cubicBezTo>
                    <a:pt x="865" y="617"/>
                    <a:pt x="866" y="616"/>
                    <a:pt x="867" y="616"/>
                  </a:cubicBezTo>
                  <a:cubicBezTo>
                    <a:pt x="867" y="615"/>
                    <a:pt x="867" y="615"/>
                    <a:pt x="867" y="614"/>
                  </a:cubicBezTo>
                  <a:cubicBezTo>
                    <a:pt x="868" y="613"/>
                    <a:pt x="867" y="611"/>
                    <a:pt x="867" y="610"/>
                  </a:cubicBezTo>
                  <a:cubicBezTo>
                    <a:pt x="867" y="610"/>
                    <a:pt x="867" y="609"/>
                    <a:pt x="867" y="609"/>
                  </a:cubicBezTo>
                  <a:cubicBezTo>
                    <a:pt x="865" y="609"/>
                    <a:pt x="866" y="608"/>
                    <a:pt x="867" y="608"/>
                  </a:cubicBezTo>
                  <a:cubicBezTo>
                    <a:pt x="867" y="607"/>
                    <a:pt x="867" y="607"/>
                    <a:pt x="868" y="607"/>
                  </a:cubicBezTo>
                  <a:cubicBezTo>
                    <a:pt x="868" y="607"/>
                    <a:pt x="868" y="607"/>
                    <a:pt x="868" y="607"/>
                  </a:cubicBezTo>
                  <a:cubicBezTo>
                    <a:pt x="869" y="606"/>
                    <a:pt x="869" y="606"/>
                    <a:pt x="869" y="606"/>
                  </a:cubicBezTo>
                  <a:cubicBezTo>
                    <a:pt x="869" y="606"/>
                    <a:pt x="869" y="605"/>
                    <a:pt x="870" y="605"/>
                  </a:cubicBezTo>
                  <a:cubicBezTo>
                    <a:pt x="870" y="605"/>
                    <a:pt x="871" y="605"/>
                    <a:pt x="871" y="605"/>
                  </a:cubicBezTo>
                  <a:cubicBezTo>
                    <a:pt x="871" y="605"/>
                    <a:pt x="871" y="605"/>
                    <a:pt x="871" y="605"/>
                  </a:cubicBezTo>
                  <a:cubicBezTo>
                    <a:pt x="872" y="605"/>
                    <a:pt x="872" y="605"/>
                    <a:pt x="872" y="606"/>
                  </a:cubicBezTo>
                  <a:cubicBezTo>
                    <a:pt x="873" y="607"/>
                    <a:pt x="873" y="609"/>
                    <a:pt x="872" y="610"/>
                  </a:cubicBezTo>
                  <a:cubicBezTo>
                    <a:pt x="872" y="611"/>
                    <a:pt x="871" y="612"/>
                    <a:pt x="871" y="613"/>
                  </a:cubicBezTo>
                  <a:cubicBezTo>
                    <a:pt x="871" y="613"/>
                    <a:pt x="871" y="614"/>
                    <a:pt x="871" y="614"/>
                  </a:cubicBezTo>
                  <a:cubicBezTo>
                    <a:pt x="872" y="615"/>
                    <a:pt x="872" y="615"/>
                    <a:pt x="872" y="616"/>
                  </a:cubicBezTo>
                  <a:cubicBezTo>
                    <a:pt x="873" y="617"/>
                    <a:pt x="874" y="617"/>
                    <a:pt x="874" y="618"/>
                  </a:cubicBezTo>
                  <a:cubicBezTo>
                    <a:pt x="874" y="618"/>
                    <a:pt x="874" y="618"/>
                    <a:pt x="874" y="618"/>
                  </a:cubicBezTo>
                  <a:cubicBezTo>
                    <a:pt x="875" y="618"/>
                    <a:pt x="875" y="618"/>
                    <a:pt x="875" y="619"/>
                  </a:cubicBezTo>
                  <a:cubicBezTo>
                    <a:pt x="875" y="620"/>
                    <a:pt x="875" y="620"/>
                    <a:pt x="876" y="620"/>
                  </a:cubicBezTo>
                  <a:cubicBezTo>
                    <a:pt x="876" y="620"/>
                    <a:pt x="876" y="620"/>
                    <a:pt x="876" y="620"/>
                  </a:cubicBezTo>
                  <a:cubicBezTo>
                    <a:pt x="877" y="620"/>
                    <a:pt x="877" y="621"/>
                    <a:pt x="877" y="621"/>
                  </a:cubicBezTo>
                  <a:cubicBezTo>
                    <a:pt x="876" y="622"/>
                    <a:pt x="876" y="622"/>
                    <a:pt x="876" y="623"/>
                  </a:cubicBezTo>
                  <a:cubicBezTo>
                    <a:pt x="875" y="623"/>
                    <a:pt x="877" y="624"/>
                    <a:pt x="877" y="625"/>
                  </a:cubicBezTo>
                  <a:cubicBezTo>
                    <a:pt x="877" y="625"/>
                    <a:pt x="877" y="625"/>
                    <a:pt x="877" y="625"/>
                  </a:cubicBezTo>
                  <a:cubicBezTo>
                    <a:pt x="877" y="626"/>
                    <a:pt x="877" y="626"/>
                    <a:pt x="878" y="626"/>
                  </a:cubicBezTo>
                  <a:cubicBezTo>
                    <a:pt x="878" y="626"/>
                    <a:pt x="879" y="626"/>
                    <a:pt x="879" y="626"/>
                  </a:cubicBezTo>
                  <a:cubicBezTo>
                    <a:pt x="880" y="626"/>
                    <a:pt x="881" y="626"/>
                    <a:pt x="881" y="627"/>
                  </a:cubicBezTo>
                  <a:cubicBezTo>
                    <a:pt x="882" y="627"/>
                    <a:pt x="882" y="627"/>
                    <a:pt x="883" y="627"/>
                  </a:cubicBezTo>
                  <a:cubicBezTo>
                    <a:pt x="883" y="627"/>
                    <a:pt x="883" y="627"/>
                    <a:pt x="883" y="627"/>
                  </a:cubicBezTo>
                  <a:cubicBezTo>
                    <a:pt x="883" y="626"/>
                    <a:pt x="883" y="625"/>
                    <a:pt x="883" y="625"/>
                  </a:cubicBezTo>
                  <a:cubicBezTo>
                    <a:pt x="883" y="624"/>
                    <a:pt x="882" y="624"/>
                    <a:pt x="883" y="623"/>
                  </a:cubicBezTo>
                  <a:cubicBezTo>
                    <a:pt x="883" y="622"/>
                    <a:pt x="884" y="623"/>
                    <a:pt x="885" y="622"/>
                  </a:cubicBezTo>
                  <a:cubicBezTo>
                    <a:pt x="886" y="622"/>
                    <a:pt x="887" y="622"/>
                    <a:pt x="887" y="622"/>
                  </a:cubicBezTo>
                  <a:cubicBezTo>
                    <a:pt x="887" y="620"/>
                    <a:pt x="890" y="622"/>
                    <a:pt x="891" y="622"/>
                  </a:cubicBezTo>
                  <a:cubicBezTo>
                    <a:pt x="891" y="622"/>
                    <a:pt x="891" y="622"/>
                    <a:pt x="891" y="621"/>
                  </a:cubicBezTo>
                  <a:cubicBezTo>
                    <a:pt x="890" y="620"/>
                    <a:pt x="891" y="620"/>
                    <a:pt x="892" y="621"/>
                  </a:cubicBezTo>
                  <a:cubicBezTo>
                    <a:pt x="893" y="622"/>
                    <a:pt x="893" y="622"/>
                    <a:pt x="894" y="622"/>
                  </a:cubicBezTo>
                  <a:cubicBezTo>
                    <a:pt x="895" y="622"/>
                    <a:pt x="895" y="620"/>
                    <a:pt x="895" y="619"/>
                  </a:cubicBezTo>
                  <a:cubicBezTo>
                    <a:pt x="895" y="619"/>
                    <a:pt x="895" y="619"/>
                    <a:pt x="895" y="619"/>
                  </a:cubicBezTo>
                  <a:cubicBezTo>
                    <a:pt x="894" y="619"/>
                    <a:pt x="893" y="619"/>
                    <a:pt x="892" y="618"/>
                  </a:cubicBezTo>
                  <a:cubicBezTo>
                    <a:pt x="892" y="618"/>
                    <a:pt x="891" y="618"/>
                    <a:pt x="890" y="618"/>
                  </a:cubicBezTo>
                  <a:cubicBezTo>
                    <a:pt x="889" y="619"/>
                    <a:pt x="888" y="619"/>
                    <a:pt x="888" y="618"/>
                  </a:cubicBezTo>
                  <a:cubicBezTo>
                    <a:pt x="888" y="618"/>
                    <a:pt x="888" y="617"/>
                    <a:pt x="888" y="617"/>
                  </a:cubicBezTo>
                  <a:cubicBezTo>
                    <a:pt x="888" y="617"/>
                    <a:pt x="887" y="617"/>
                    <a:pt x="887" y="616"/>
                  </a:cubicBezTo>
                  <a:cubicBezTo>
                    <a:pt x="887" y="616"/>
                    <a:pt x="887" y="616"/>
                    <a:pt x="886" y="616"/>
                  </a:cubicBezTo>
                  <a:cubicBezTo>
                    <a:pt x="886" y="616"/>
                    <a:pt x="885" y="615"/>
                    <a:pt x="885" y="615"/>
                  </a:cubicBezTo>
                  <a:cubicBezTo>
                    <a:pt x="885" y="615"/>
                    <a:pt x="885" y="615"/>
                    <a:pt x="885" y="615"/>
                  </a:cubicBezTo>
                  <a:cubicBezTo>
                    <a:pt x="884" y="615"/>
                    <a:pt x="883" y="614"/>
                    <a:pt x="884" y="613"/>
                  </a:cubicBezTo>
                  <a:cubicBezTo>
                    <a:pt x="884" y="613"/>
                    <a:pt x="885" y="612"/>
                    <a:pt x="885" y="612"/>
                  </a:cubicBezTo>
                  <a:cubicBezTo>
                    <a:pt x="885" y="612"/>
                    <a:pt x="886" y="611"/>
                    <a:pt x="886" y="611"/>
                  </a:cubicBezTo>
                  <a:cubicBezTo>
                    <a:pt x="886" y="610"/>
                    <a:pt x="886" y="609"/>
                    <a:pt x="885" y="609"/>
                  </a:cubicBezTo>
                  <a:cubicBezTo>
                    <a:pt x="885" y="609"/>
                    <a:pt x="884" y="609"/>
                    <a:pt x="884" y="608"/>
                  </a:cubicBezTo>
                  <a:cubicBezTo>
                    <a:pt x="884" y="608"/>
                    <a:pt x="884" y="608"/>
                    <a:pt x="884" y="607"/>
                  </a:cubicBezTo>
                  <a:cubicBezTo>
                    <a:pt x="884" y="607"/>
                    <a:pt x="884" y="607"/>
                    <a:pt x="884" y="607"/>
                  </a:cubicBezTo>
                  <a:cubicBezTo>
                    <a:pt x="884" y="607"/>
                    <a:pt x="883" y="607"/>
                    <a:pt x="883" y="607"/>
                  </a:cubicBezTo>
                  <a:cubicBezTo>
                    <a:pt x="883" y="606"/>
                    <a:pt x="883" y="606"/>
                    <a:pt x="883" y="606"/>
                  </a:cubicBezTo>
                  <a:cubicBezTo>
                    <a:pt x="882" y="606"/>
                    <a:pt x="882" y="606"/>
                    <a:pt x="881" y="606"/>
                  </a:cubicBezTo>
                  <a:cubicBezTo>
                    <a:pt x="882" y="605"/>
                    <a:pt x="882" y="605"/>
                    <a:pt x="881" y="604"/>
                  </a:cubicBezTo>
                  <a:cubicBezTo>
                    <a:pt x="881" y="604"/>
                    <a:pt x="881" y="604"/>
                    <a:pt x="881" y="604"/>
                  </a:cubicBezTo>
                  <a:cubicBezTo>
                    <a:pt x="880" y="603"/>
                    <a:pt x="880" y="602"/>
                    <a:pt x="880" y="602"/>
                  </a:cubicBezTo>
                  <a:cubicBezTo>
                    <a:pt x="879" y="602"/>
                    <a:pt x="879" y="601"/>
                    <a:pt x="878" y="601"/>
                  </a:cubicBezTo>
                  <a:cubicBezTo>
                    <a:pt x="877" y="601"/>
                    <a:pt x="877" y="600"/>
                    <a:pt x="876" y="599"/>
                  </a:cubicBezTo>
                  <a:cubicBezTo>
                    <a:pt x="876" y="599"/>
                    <a:pt x="876" y="599"/>
                    <a:pt x="876" y="598"/>
                  </a:cubicBezTo>
                  <a:cubicBezTo>
                    <a:pt x="876" y="598"/>
                    <a:pt x="876" y="597"/>
                    <a:pt x="876" y="597"/>
                  </a:cubicBezTo>
                  <a:cubicBezTo>
                    <a:pt x="877" y="597"/>
                    <a:pt x="877" y="597"/>
                    <a:pt x="877" y="598"/>
                  </a:cubicBezTo>
                  <a:cubicBezTo>
                    <a:pt x="877" y="598"/>
                    <a:pt x="878" y="598"/>
                    <a:pt x="878" y="598"/>
                  </a:cubicBezTo>
                  <a:cubicBezTo>
                    <a:pt x="879" y="598"/>
                    <a:pt x="879" y="598"/>
                    <a:pt x="880" y="598"/>
                  </a:cubicBezTo>
                  <a:cubicBezTo>
                    <a:pt x="881" y="597"/>
                    <a:pt x="879" y="595"/>
                    <a:pt x="881" y="595"/>
                  </a:cubicBezTo>
                  <a:cubicBezTo>
                    <a:pt x="882" y="595"/>
                    <a:pt x="883" y="595"/>
                    <a:pt x="883" y="595"/>
                  </a:cubicBezTo>
                  <a:cubicBezTo>
                    <a:pt x="884" y="595"/>
                    <a:pt x="885" y="594"/>
                    <a:pt x="886" y="593"/>
                  </a:cubicBezTo>
                  <a:cubicBezTo>
                    <a:pt x="887" y="593"/>
                    <a:pt x="887" y="592"/>
                    <a:pt x="888" y="591"/>
                  </a:cubicBezTo>
                  <a:cubicBezTo>
                    <a:pt x="888" y="591"/>
                    <a:pt x="888" y="591"/>
                    <a:pt x="888" y="591"/>
                  </a:cubicBezTo>
                  <a:cubicBezTo>
                    <a:pt x="889" y="590"/>
                    <a:pt x="889" y="590"/>
                    <a:pt x="890" y="590"/>
                  </a:cubicBezTo>
                  <a:cubicBezTo>
                    <a:pt x="890" y="589"/>
                    <a:pt x="890" y="589"/>
                    <a:pt x="890" y="589"/>
                  </a:cubicBezTo>
                  <a:cubicBezTo>
                    <a:pt x="889" y="588"/>
                    <a:pt x="891" y="588"/>
                    <a:pt x="891" y="588"/>
                  </a:cubicBezTo>
                  <a:cubicBezTo>
                    <a:pt x="892" y="588"/>
                    <a:pt x="892" y="588"/>
                    <a:pt x="892" y="588"/>
                  </a:cubicBezTo>
                  <a:cubicBezTo>
                    <a:pt x="892" y="588"/>
                    <a:pt x="893" y="588"/>
                    <a:pt x="893" y="588"/>
                  </a:cubicBezTo>
                  <a:cubicBezTo>
                    <a:pt x="894" y="588"/>
                    <a:pt x="894" y="588"/>
                    <a:pt x="895" y="588"/>
                  </a:cubicBezTo>
                  <a:cubicBezTo>
                    <a:pt x="895" y="588"/>
                    <a:pt x="895" y="588"/>
                    <a:pt x="895" y="588"/>
                  </a:cubicBezTo>
                  <a:cubicBezTo>
                    <a:pt x="895" y="587"/>
                    <a:pt x="897" y="587"/>
                    <a:pt x="897" y="586"/>
                  </a:cubicBezTo>
                  <a:cubicBezTo>
                    <a:pt x="897" y="585"/>
                    <a:pt x="896" y="585"/>
                    <a:pt x="896" y="585"/>
                  </a:cubicBezTo>
                  <a:cubicBezTo>
                    <a:pt x="895" y="584"/>
                    <a:pt x="894" y="584"/>
                    <a:pt x="893" y="584"/>
                  </a:cubicBezTo>
                  <a:cubicBezTo>
                    <a:pt x="892" y="584"/>
                    <a:pt x="891" y="584"/>
                    <a:pt x="890" y="585"/>
                  </a:cubicBezTo>
                  <a:cubicBezTo>
                    <a:pt x="890" y="585"/>
                    <a:pt x="890" y="585"/>
                    <a:pt x="890" y="585"/>
                  </a:cubicBezTo>
                  <a:cubicBezTo>
                    <a:pt x="890" y="586"/>
                    <a:pt x="889" y="586"/>
                    <a:pt x="888" y="586"/>
                  </a:cubicBezTo>
                  <a:cubicBezTo>
                    <a:pt x="888" y="586"/>
                    <a:pt x="886" y="585"/>
                    <a:pt x="885" y="586"/>
                  </a:cubicBezTo>
                  <a:cubicBezTo>
                    <a:pt x="885" y="586"/>
                    <a:pt x="885" y="587"/>
                    <a:pt x="884" y="587"/>
                  </a:cubicBezTo>
                  <a:cubicBezTo>
                    <a:pt x="884" y="587"/>
                    <a:pt x="883" y="588"/>
                    <a:pt x="883" y="588"/>
                  </a:cubicBezTo>
                  <a:cubicBezTo>
                    <a:pt x="883" y="588"/>
                    <a:pt x="883" y="588"/>
                    <a:pt x="883" y="588"/>
                  </a:cubicBezTo>
                  <a:cubicBezTo>
                    <a:pt x="882" y="588"/>
                    <a:pt x="882" y="588"/>
                    <a:pt x="881" y="588"/>
                  </a:cubicBezTo>
                  <a:cubicBezTo>
                    <a:pt x="881" y="588"/>
                    <a:pt x="880" y="588"/>
                    <a:pt x="880" y="588"/>
                  </a:cubicBezTo>
                  <a:cubicBezTo>
                    <a:pt x="880" y="588"/>
                    <a:pt x="880" y="588"/>
                    <a:pt x="880" y="588"/>
                  </a:cubicBezTo>
                  <a:cubicBezTo>
                    <a:pt x="880" y="588"/>
                    <a:pt x="879" y="588"/>
                    <a:pt x="879" y="588"/>
                  </a:cubicBezTo>
                  <a:cubicBezTo>
                    <a:pt x="879" y="587"/>
                    <a:pt x="879" y="587"/>
                    <a:pt x="879" y="587"/>
                  </a:cubicBezTo>
                  <a:cubicBezTo>
                    <a:pt x="878" y="587"/>
                    <a:pt x="878" y="586"/>
                    <a:pt x="877" y="587"/>
                  </a:cubicBezTo>
                  <a:cubicBezTo>
                    <a:pt x="876" y="587"/>
                    <a:pt x="875" y="587"/>
                    <a:pt x="875" y="588"/>
                  </a:cubicBezTo>
                  <a:cubicBezTo>
                    <a:pt x="875" y="589"/>
                    <a:pt x="875" y="590"/>
                    <a:pt x="875" y="590"/>
                  </a:cubicBezTo>
                  <a:cubicBezTo>
                    <a:pt x="875" y="590"/>
                    <a:pt x="874" y="591"/>
                    <a:pt x="874" y="591"/>
                  </a:cubicBezTo>
                  <a:cubicBezTo>
                    <a:pt x="874" y="592"/>
                    <a:pt x="874" y="592"/>
                    <a:pt x="873" y="592"/>
                  </a:cubicBezTo>
                  <a:cubicBezTo>
                    <a:pt x="872" y="592"/>
                    <a:pt x="872" y="592"/>
                    <a:pt x="872" y="592"/>
                  </a:cubicBezTo>
                  <a:cubicBezTo>
                    <a:pt x="871" y="592"/>
                    <a:pt x="870" y="592"/>
                    <a:pt x="869" y="592"/>
                  </a:cubicBezTo>
                  <a:cubicBezTo>
                    <a:pt x="868" y="591"/>
                    <a:pt x="868" y="590"/>
                    <a:pt x="867" y="589"/>
                  </a:cubicBezTo>
                  <a:cubicBezTo>
                    <a:pt x="866" y="589"/>
                    <a:pt x="865" y="588"/>
                    <a:pt x="865" y="587"/>
                  </a:cubicBezTo>
                  <a:cubicBezTo>
                    <a:pt x="865" y="587"/>
                    <a:pt x="865" y="586"/>
                    <a:pt x="865" y="586"/>
                  </a:cubicBezTo>
                  <a:cubicBezTo>
                    <a:pt x="864" y="585"/>
                    <a:pt x="863" y="584"/>
                    <a:pt x="863" y="583"/>
                  </a:cubicBezTo>
                  <a:cubicBezTo>
                    <a:pt x="863" y="582"/>
                    <a:pt x="863" y="581"/>
                    <a:pt x="863" y="581"/>
                  </a:cubicBezTo>
                  <a:cubicBezTo>
                    <a:pt x="863" y="580"/>
                    <a:pt x="863" y="579"/>
                    <a:pt x="864" y="578"/>
                  </a:cubicBezTo>
                  <a:cubicBezTo>
                    <a:pt x="864" y="578"/>
                    <a:pt x="865" y="577"/>
                    <a:pt x="865" y="577"/>
                  </a:cubicBezTo>
                  <a:cubicBezTo>
                    <a:pt x="866" y="576"/>
                    <a:pt x="866" y="576"/>
                    <a:pt x="867" y="575"/>
                  </a:cubicBezTo>
                  <a:cubicBezTo>
                    <a:pt x="867" y="575"/>
                    <a:pt x="867" y="574"/>
                    <a:pt x="867" y="574"/>
                  </a:cubicBezTo>
                  <a:cubicBezTo>
                    <a:pt x="868" y="573"/>
                    <a:pt x="869" y="574"/>
                    <a:pt x="870" y="574"/>
                  </a:cubicBezTo>
                  <a:cubicBezTo>
                    <a:pt x="870" y="575"/>
                    <a:pt x="871" y="574"/>
                    <a:pt x="871" y="575"/>
                  </a:cubicBezTo>
                  <a:cubicBezTo>
                    <a:pt x="871" y="575"/>
                    <a:pt x="872" y="575"/>
                    <a:pt x="872" y="575"/>
                  </a:cubicBezTo>
                  <a:cubicBezTo>
                    <a:pt x="873" y="575"/>
                    <a:pt x="873" y="576"/>
                    <a:pt x="874" y="576"/>
                  </a:cubicBezTo>
                  <a:cubicBezTo>
                    <a:pt x="875" y="575"/>
                    <a:pt x="875" y="575"/>
                    <a:pt x="876" y="575"/>
                  </a:cubicBezTo>
                  <a:cubicBezTo>
                    <a:pt x="876" y="574"/>
                    <a:pt x="876" y="575"/>
                    <a:pt x="877" y="574"/>
                  </a:cubicBezTo>
                  <a:cubicBezTo>
                    <a:pt x="877" y="574"/>
                    <a:pt x="878" y="573"/>
                    <a:pt x="878" y="573"/>
                  </a:cubicBezTo>
                  <a:cubicBezTo>
                    <a:pt x="879" y="573"/>
                    <a:pt x="879" y="574"/>
                    <a:pt x="880" y="575"/>
                  </a:cubicBezTo>
                  <a:cubicBezTo>
                    <a:pt x="881" y="575"/>
                    <a:pt x="882" y="575"/>
                    <a:pt x="882" y="575"/>
                  </a:cubicBezTo>
                  <a:cubicBezTo>
                    <a:pt x="882" y="575"/>
                    <a:pt x="883" y="575"/>
                    <a:pt x="883" y="575"/>
                  </a:cubicBezTo>
                  <a:cubicBezTo>
                    <a:pt x="884" y="575"/>
                    <a:pt x="885" y="575"/>
                    <a:pt x="885" y="575"/>
                  </a:cubicBezTo>
                  <a:cubicBezTo>
                    <a:pt x="887" y="575"/>
                    <a:pt x="888" y="575"/>
                    <a:pt x="889" y="575"/>
                  </a:cubicBezTo>
                  <a:cubicBezTo>
                    <a:pt x="889" y="575"/>
                    <a:pt x="890" y="575"/>
                    <a:pt x="890" y="575"/>
                  </a:cubicBezTo>
                  <a:cubicBezTo>
                    <a:pt x="891" y="575"/>
                    <a:pt x="891" y="575"/>
                    <a:pt x="892" y="575"/>
                  </a:cubicBezTo>
                  <a:cubicBezTo>
                    <a:pt x="893" y="575"/>
                    <a:pt x="894" y="575"/>
                    <a:pt x="894" y="576"/>
                  </a:cubicBezTo>
                  <a:cubicBezTo>
                    <a:pt x="895" y="576"/>
                    <a:pt x="895" y="577"/>
                    <a:pt x="895" y="577"/>
                  </a:cubicBezTo>
                  <a:cubicBezTo>
                    <a:pt x="896" y="578"/>
                    <a:pt x="898" y="578"/>
                    <a:pt x="898" y="577"/>
                  </a:cubicBezTo>
                  <a:cubicBezTo>
                    <a:pt x="898" y="577"/>
                    <a:pt x="901" y="576"/>
                    <a:pt x="901" y="576"/>
                  </a:cubicBezTo>
                  <a:cubicBezTo>
                    <a:pt x="902" y="576"/>
                    <a:pt x="903" y="576"/>
                    <a:pt x="903" y="576"/>
                  </a:cubicBezTo>
                  <a:cubicBezTo>
                    <a:pt x="904" y="575"/>
                    <a:pt x="904" y="574"/>
                    <a:pt x="905" y="574"/>
                  </a:cubicBezTo>
                  <a:close/>
                  <a:moveTo>
                    <a:pt x="893" y="598"/>
                  </a:moveTo>
                  <a:cubicBezTo>
                    <a:pt x="894" y="598"/>
                    <a:pt x="894" y="597"/>
                    <a:pt x="893" y="597"/>
                  </a:cubicBezTo>
                  <a:cubicBezTo>
                    <a:pt x="893" y="597"/>
                    <a:pt x="893" y="598"/>
                    <a:pt x="893" y="598"/>
                  </a:cubicBezTo>
                  <a:close/>
                  <a:moveTo>
                    <a:pt x="914" y="546"/>
                  </a:moveTo>
                  <a:cubicBezTo>
                    <a:pt x="914" y="546"/>
                    <a:pt x="914" y="546"/>
                    <a:pt x="914" y="546"/>
                  </a:cubicBezTo>
                  <a:cubicBezTo>
                    <a:pt x="914" y="546"/>
                    <a:pt x="914" y="546"/>
                    <a:pt x="914" y="547"/>
                  </a:cubicBezTo>
                  <a:cubicBezTo>
                    <a:pt x="914" y="547"/>
                    <a:pt x="914" y="547"/>
                    <a:pt x="914" y="547"/>
                  </a:cubicBezTo>
                  <a:cubicBezTo>
                    <a:pt x="914" y="548"/>
                    <a:pt x="915" y="548"/>
                    <a:pt x="915" y="547"/>
                  </a:cubicBezTo>
                  <a:cubicBezTo>
                    <a:pt x="915" y="547"/>
                    <a:pt x="915" y="546"/>
                    <a:pt x="915" y="546"/>
                  </a:cubicBezTo>
                  <a:cubicBezTo>
                    <a:pt x="915" y="546"/>
                    <a:pt x="915" y="546"/>
                    <a:pt x="915" y="545"/>
                  </a:cubicBezTo>
                  <a:cubicBezTo>
                    <a:pt x="915" y="545"/>
                    <a:pt x="915" y="545"/>
                    <a:pt x="915" y="545"/>
                  </a:cubicBezTo>
                  <a:cubicBezTo>
                    <a:pt x="915" y="545"/>
                    <a:pt x="915" y="545"/>
                    <a:pt x="915" y="545"/>
                  </a:cubicBezTo>
                  <a:cubicBezTo>
                    <a:pt x="915" y="544"/>
                    <a:pt x="915" y="544"/>
                    <a:pt x="914" y="544"/>
                  </a:cubicBezTo>
                  <a:cubicBezTo>
                    <a:pt x="914" y="544"/>
                    <a:pt x="914" y="544"/>
                    <a:pt x="913" y="544"/>
                  </a:cubicBezTo>
                  <a:cubicBezTo>
                    <a:pt x="913" y="544"/>
                    <a:pt x="913" y="544"/>
                    <a:pt x="913" y="544"/>
                  </a:cubicBezTo>
                  <a:cubicBezTo>
                    <a:pt x="913" y="544"/>
                    <a:pt x="913" y="545"/>
                    <a:pt x="913" y="545"/>
                  </a:cubicBezTo>
                  <a:cubicBezTo>
                    <a:pt x="913" y="545"/>
                    <a:pt x="913" y="545"/>
                    <a:pt x="913" y="545"/>
                  </a:cubicBezTo>
                  <a:cubicBezTo>
                    <a:pt x="913" y="545"/>
                    <a:pt x="913" y="545"/>
                    <a:pt x="913" y="546"/>
                  </a:cubicBezTo>
                  <a:cubicBezTo>
                    <a:pt x="913" y="546"/>
                    <a:pt x="913" y="546"/>
                    <a:pt x="914" y="546"/>
                  </a:cubicBezTo>
                  <a:close/>
                  <a:moveTo>
                    <a:pt x="911" y="597"/>
                  </a:moveTo>
                  <a:cubicBezTo>
                    <a:pt x="911" y="598"/>
                    <a:pt x="912" y="598"/>
                    <a:pt x="912" y="597"/>
                  </a:cubicBezTo>
                  <a:cubicBezTo>
                    <a:pt x="912" y="596"/>
                    <a:pt x="912" y="596"/>
                    <a:pt x="911" y="596"/>
                  </a:cubicBezTo>
                  <a:cubicBezTo>
                    <a:pt x="911" y="596"/>
                    <a:pt x="911" y="596"/>
                    <a:pt x="910" y="596"/>
                  </a:cubicBezTo>
                  <a:cubicBezTo>
                    <a:pt x="910" y="596"/>
                    <a:pt x="910" y="597"/>
                    <a:pt x="910" y="597"/>
                  </a:cubicBezTo>
                  <a:cubicBezTo>
                    <a:pt x="910" y="597"/>
                    <a:pt x="910" y="597"/>
                    <a:pt x="910" y="597"/>
                  </a:cubicBezTo>
                  <a:cubicBezTo>
                    <a:pt x="910" y="596"/>
                    <a:pt x="910" y="596"/>
                    <a:pt x="910" y="596"/>
                  </a:cubicBezTo>
                  <a:cubicBezTo>
                    <a:pt x="909" y="596"/>
                    <a:pt x="908" y="596"/>
                    <a:pt x="907" y="596"/>
                  </a:cubicBezTo>
                  <a:cubicBezTo>
                    <a:pt x="906" y="596"/>
                    <a:pt x="906" y="596"/>
                    <a:pt x="905" y="596"/>
                  </a:cubicBezTo>
                  <a:cubicBezTo>
                    <a:pt x="904" y="597"/>
                    <a:pt x="904" y="598"/>
                    <a:pt x="904" y="598"/>
                  </a:cubicBezTo>
                  <a:cubicBezTo>
                    <a:pt x="904" y="598"/>
                    <a:pt x="904" y="599"/>
                    <a:pt x="905" y="599"/>
                  </a:cubicBezTo>
                  <a:cubicBezTo>
                    <a:pt x="906" y="599"/>
                    <a:pt x="907" y="599"/>
                    <a:pt x="908" y="598"/>
                  </a:cubicBezTo>
                  <a:cubicBezTo>
                    <a:pt x="908" y="598"/>
                    <a:pt x="909" y="598"/>
                    <a:pt x="909" y="598"/>
                  </a:cubicBezTo>
                  <a:cubicBezTo>
                    <a:pt x="909" y="598"/>
                    <a:pt x="909" y="598"/>
                    <a:pt x="909" y="598"/>
                  </a:cubicBezTo>
                  <a:cubicBezTo>
                    <a:pt x="909" y="598"/>
                    <a:pt x="909" y="598"/>
                    <a:pt x="910" y="598"/>
                  </a:cubicBezTo>
                  <a:cubicBezTo>
                    <a:pt x="910" y="598"/>
                    <a:pt x="911" y="598"/>
                    <a:pt x="911" y="598"/>
                  </a:cubicBezTo>
                  <a:cubicBezTo>
                    <a:pt x="911" y="598"/>
                    <a:pt x="911" y="597"/>
                    <a:pt x="911" y="597"/>
                  </a:cubicBezTo>
                  <a:close/>
                  <a:moveTo>
                    <a:pt x="924" y="538"/>
                  </a:moveTo>
                  <a:cubicBezTo>
                    <a:pt x="924" y="538"/>
                    <a:pt x="925" y="538"/>
                    <a:pt x="925" y="538"/>
                  </a:cubicBezTo>
                  <a:cubicBezTo>
                    <a:pt x="925" y="538"/>
                    <a:pt x="925" y="538"/>
                    <a:pt x="925" y="538"/>
                  </a:cubicBezTo>
                  <a:cubicBezTo>
                    <a:pt x="925" y="538"/>
                    <a:pt x="925" y="539"/>
                    <a:pt x="925" y="539"/>
                  </a:cubicBezTo>
                  <a:cubicBezTo>
                    <a:pt x="925" y="539"/>
                    <a:pt x="925" y="539"/>
                    <a:pt x="925" y="539"/>
                  </a:cubicBezTo>
                  <a:cubicBezTo>
                    <a:pt x="925" y="539"/>
                    <a:pt x="925" y="539"/>
                    <a:pt x="925" y="539"/>
                  </a:cubicBezTo>
                  <a:cubicBezTo>
                    <a:pt x="925" y="539"/>
                    <a:pt x="925" y="539"/>
                    <a:pt x="925" y="539"/>
                  </a:cubicBezTo>
                  <a:cubicBezTo>
                    <a:pt x="925" y="539"/>
                    <a:pt x="925" y="540"/>
                    <a:pt x="925" y="540"/>
                  </a:cubicBezTo>
                  <a:cubicBezTo>
                    <a:pt x="925" y="540"/>
                    <a:pt x="925" y="540"/>
                    <a:pt x="925" y="540"/>
                  </a:cubicBezTo>
                  <a:cubicBezTo>
                    <a:pt x="925" y="541"/>
                    <a:pt x="926" y="541"/>
                    <a:pt x="926" y="541"/>
                  </a:cubicBezTo>
                  <a:cubicBezTo>
                    <a:pt x="926" y="541"/>
                    <a:pt x="926" y="540"/>
                    <a:pt x="926" y="540"/>
                  </a:cubicBezTo>
                  <a:cubicBezTo>
                    <a:pt x="926" y="540"/>
                    <a:pt x="926" y="540"/>
                    <a:pt x="926" y="540"/>
                  </a:cubicBezTo>
                  <a:cubicBezTo>
                    <a:pt x="926" y="539"/>
                    <a:pt x="927" y="539"/>
                    <a:pt x="926" y="539"/>
                  </a:cubicBezTo>
                  <a:cubicBezTo>
                    <a:pt x="926" y="538"/>
                    <a:pt x="926" y="538"/>
                    <a:pt x="926" y="538"/>
                  </a:cubicBezTo>
                  <a:cubicBezTo>
                    <a:pt x="926" y="537"/>
                    <a:pt x="925" y="537"/>
                    <a:pt x="924" y="537"/>
                  </a:cubicBezTo>
                  <a:cubicBezTo>
                    <a:pt x="924" y="537"/>
                    <a:pt x="924" y="537"/>
                    <a:pt x="924" y="538"/>
                  </a:cubicBezTo>
                  <a:close/>
                  <a:moveTo>
                    <a:pt x="662" y="587"/>
                  </a:moveTo>
                  <a:cubicBezTo>
                    <a:pt x="662" y="586"/>
                    <a:pt x="661" y="586"/>
                    <a:pt x="661" y="585"/>
                  </a:cubicBezTo>
                  <a:cubicBezTo>
                    <a:pt x="661" y="585"/>
                    <a:pt x="661" y="585"/>
                    <a:pt x="661" y="584"/>
                  </a:cubicBezTo>
                  <a:cubicBezTo>
                    <a:pt x="660" y="584"/>
                    <a:pt x="660" y="585"/>
                    <a:pt x="659" y="584"/>
                  </a:cubicBezTo>
                  <a:cubicBezTo>
                    <a:pt x="659" y="583"/>
                    <a:pt x="657" y="585"/>
                    <a:pt x="656" y="585"/>
                  </a:cubicBezTo>
                  <a:cubicBezTo>
                    <a:pt x="656" y="585"/>
                    <a:pt x="656" y="586"/>
                    <a:pt x="657" y="587"/>
                  </a:cubicBezTo>
                  <a:cubicBezTo>
                    <a:pt x="657" y="587"/>
                    <a:pt x="657" y="587"/>
                    <a:pt x="658" y="587"/>
                  </a:cubicBezTo>
                  <a:cubicBezTo>
                    <a:pt x="658" y="587"/>
                    <a:pt x="658" y="587"/>
                    <a:pt x="658" y="587"/>
                  </a:cubicBezTo>
                  <a:cubicBezTo>
                    <a:pt x="658" y="588"/>
                    <a:pt x="658" y="588"/>
                    <a:pt x="658" y="588"/>
                  </a:cubicBezTo>
                  <a:cubicBezTo>
                    <a:pt x="659" y="588"/>
                    <a:pt x="660" y="589"/>
                    <a:pt x="660" y="590"/>
                  </a:cubicBezTo>
                  <a:cubicBezTo>
                    <a:pt x="660" y="590"/>
                    <a:pt x="660" y="591"/>
                    <a:pt x="661" y="591"/>
                  </a:cubicBezTo>
                  <a:cubicBezTo>
                    <a:pt x="661" y="591"/>
                    <a:pt x="662" y="592"/>
                    <a:pt x="662" y="592"/>
                  </a:cubicBezTo>
                  <a:cubicBezTo>
                    <a:pt x="662" y="592"/>
                    <a:pt x="662" y="593"/>
                    <a:pt x="663" y="593"/>
                  </a:cubicBezTo>
                  <a:cubicBezTo>
                    <a:pt x="663" y="593"/>
                    <a:pt x="663" y="593"/>
                    <a:pt x="663" y="592"/>
                  </a:cubicBezTo>
                  <a:cubicBezTo>
                    <a:pt x="663" y="591"/>
                    <a:pt x="664" y="590"/>
                    <a:pt x="663" y="589"/>
                  </a:cubicBezTo>
                  <a:cubicBezTo>
                    <a:pt x="663" y="589"/>
                    <a:pt x="663" y="589"/>
                    <a:pt x="663" y="588"/>
                  </a:cubicBezTo>
                  <a:cubicBezTo>
                    <a:pt x="663" y="588"/>
                    <a:pt x="663" y="587"/>
                    <a:pt x="662" y="587"/>
                  </a:cubicBezTo>
                  <a:close/>
                  <a:moveTo>
                    <a:pt x="651" y="562"/>
                  </a:moveTo>
                  <a:cubicBezTo>
                    <a:pt x="651" y="562"/>
                    <a:pt x="651" y="562"/>
                    <a:pt x="651" y="562"/>
                  </a:cubicBezTo>
                  <a:cubicBezTo>
                    <a:pt x="650" y="561"/>
                    <a:pt x="650" y="560"/>
                    <a:pt x="649" y="560"/>
                  </a:cubicBezTo>
                  <a:cubicBezTo>
                    <a:pt x="649" y="559"/>
                    <a:pt x="648" y="559"/>
                    <a:pt x="647" y="559"/>
                  </a:cubicBezTo>
                  <a:cubicBezTo>
                    <a:pt x="647" y="559"/>
                    <a:pt x="647" y="559"/>
                    <a:pt x="647" y="559"/>
                  </a:cubicBezTo>
                  <a:cubicBezTo>
                    <a:pt x="647" y="559"/>
                    <a:pt x="647" y="559"/>
                    <a:pt x="647" y="559"/>
                  </a:cubicBezTo>
                  <a:cubicBezTo>
                    <a:pt x="646" y="559"/>
                    <a:pt x="646" y="559"/>
                    <a:pt x="645" y="559"/>
                  </a:cubicBezTo>
                  <a:cubicBezTo>
                    <a:pt x="645" y="559"/>
                    <a:pt x="645" y="559"/>
                    <a:pt x="645" y="559"/>
                  </a:cubicBezTo>
                  <a:cubicBezTo>
                    <a:pt x="645" y="560"/>
                    <a:pt x="645" y="560"/>
                    <a:pt x="645" y="561"/>
                  </a:cubicBezTo>
                  <a:cubicBezTo>
                    <a:pt x="646" y="561"/>
                    <a:pt x="646" y="562"/>
                    <a:pt x="646" y="562"/>
                  </a:cubicBezTo>
                  <a:cubicBezTo>
                    <a:pt x="646" y="563"/>
                    <a:pt x="646" y="563"/>
                    <a:pt x="646" y="563"/>
                  </a:cubicBezTo>
                  <a:cubicBezTo>
                    <a:pt x="647" y="564"/>
                    <a:pt x="648" y="564"/>
                    <a:pt x="648" y="565"/>
                  </a:cubicBezTo>
                  <a:cubicBezTo>
                    <a:pt x="648" y="565"/>
                    <a:pt x="649" y="566"/>
                    <a:pt x="649" y="566"/>
                  </a:cubicBezTo>
                  <a:cubicBezTo>
                    <a:pt x="650" y="567"/>
                    <a:pt x="649" y="567"/>
                    <a:pt x="650" y="568"/>
                  </a:cubicBezTo>
                  <a:cubicBezTo>
                    <a:pt x="650" y="568"/>
                    <a:pt x="650" y="568"/>
                    <a:pt x="650" y="568"/>
                  </a:cubicBezTo>
                  <a:cubicBezTo>
                    <a:pt x="650" y="568"/>
                    <a:pt x="650" y="568"/>
                    <a:pt x="651" y="567"/>
                  </a:cubicBezTo>
                  <a:cubicBezTo>
                    <a:pt x="651" y="566"/>
                    <a:pt x="651" y="566"/>
                    <a:pt x="652" y="565"/>
                  </a:cubicBezTo>
                  <a:cubicBezTo>
                    <a:pt x="652" y="565"/>
                    <a:pt x="652" y="564"/>
                    <a:pt x="652" y="564"/>
                  </a:cubicBezTo>
                  <a:cubicBezTo>
                    <a:pt x="651" y="564"/>
                    <a:pt x="651" y="563"/>
                    <a:pt x="651" y="562"/>
                  </a:cubicBezTo>
                  <a:close/>
                  <a:moveTo>
                    <a:pt x="632" y="544"/>
                  </a:moveTo>
                  <a:cubicBezTo>
                    <a:pt x="631" y="544"/>
                    <a:pt x="631" y="545"/>
                    <a:pt x="631" y="545"/>
                  </a:cubicBezTo>
                  <a:cubicBezTo>
                    <a:pt x="631" y="545"/>
                    <a:pt x="631" y="546"/>
                    <a:pt x="631" y="546"/>
                  </a:cubicBezTo>
                  <a:cubicBezTo>
                    <a:pt x="633" y="547"/>
                    <a:pt x="634" y="547"/>
                    <a:pt x="635" y="547"/>
                  </a:cubicBezTo>
                  <a:cubicBezTo>
                    <a:pt x="636" y="547"/>
                    <a:pt x="636" y="546"/>
                    <a:pt x="636" y="545"/>
                  </a:cubicBezTo>
                  <a:cubicBezTo>
                    <a:pt x="635" y="545"/>
                    <a:pt x="633" y="544"/>
                    <a:pt x="632" y="544"/>
                  </a:cubicBezTo>
                  <a:close/>
                  <a:moveTo>
                    <a:pt x="658" y="578"/>
                  </a:moveTo>
                  <a:cubicBezTo>
                    <a:pt x="658" y="578"/>
                    <a:pt x="657" y="578"/>
                    <a:pt x="657" y="578"/>
                  </a:cubicBezTo>
                  <a:cubicBezTo>
                    <a:pt x="657" y="578"/>
                    <a:pt x="657" y="578"/>
                    <a:pt x="657" y="578"/>
                  </a:cubicBezTo>
                  <a:cubicBezTo>
                    <a:pt x="657" y="578"/>
                    <a:pt x="657" y="578"/>
                    <a:pt x="657" y="578"/>
                  </a:cubicBezTo>
                  <a:cubicBezTo>
                    <a:pt x="657" y="578"/>
                    <a:pt x="657" y="578"/>
                    <a:pt x="656" y="578"/>
                  </a:cubicBezTo>
                  <a:cubicBezTo>
                    <a:pt x="656" y="578"/>
                    <a:pt x="656" y="578"/>
                    <a:pt x="656" y="579"/>
                  </a:cubicBezTo>
                  <a:cubicBezTo>
                    <a:pt x="656" y="579"/>
                    <a:pt x="655" y="579"/>
                    <a:pt x="655" y="579"/>
                  </a:cubicBezTo>
                  <a:cubicBezTo>
                    <a:pt x="655" y="579"/>
                    <a:pt x="655" y="580"/>
                    <a:pt x="655" y="580"/>
                  </a:cubicBezTo>
                  <a:cubicBezTo>
                    <a:pt x="655" y="580"/>
                    <a:pt x="655" y="580"/>
                    <a:pt x="655" y="581"/>
                  </a:cubicBezTo>
                  <a:cubicBezTo>
                    <a:pt x="656" y="581"/>
                    <a:pt x="656" y="581"/>
                    <a:pt x="657" y="581"/>
                  </a:cubicBezTo>
                  <a:cubicBezTo>
                    <a:pt x="658" y="580"/>
                    <a:pt x="658" y="579"/>
                    <a:pt x="658" y="578"/>
                  </a:cubicBezTo>
                  <a:close/>
                  <a:moveTo>
                    <a:pt x="645" y="553"/>
                  </a:moveTo>
                  <a:cubicBezTo>
                    <a:pt x="646" y="553"/>
                    <a:pt x="646" y="553"/>
                    <a:pt x="646" y="553"/>
                  </a:cubicBezTo>
                  <a:cubicBezTo>
                    <a:pt x="646" y="553"/>
                    <a:pt x="646" y="552"/>
                    <a:pt x="646" y="552"/>
                  </a:cubicBezTo>
                  <a:cubicBezTo>
                    <a:pt x="646" y="552"/>
                    <a:pt x="646" y="552"/>
                    <a:pt x="646" y="552"/>
                  </a:cubicBezTo>
                  <a:cubicBezTo>
                    <a:pt x="646" y="552"/>
                    <a:pt x="646" y="552"/>
                    <a:pt x="646" y="552"/>
                  </a:cubicBezTo>
                  <a:cubicBezTo>
                    <a:pt x="647" y="552"/>
                    <a:pt x="647" y="552"/>
                    <a:pt x="647" y="552"/>
                  </a:cubicBezTo>
                  <a:cubicBezTo>
                    <a:pt x="647" y="552"/>
                    <a:pt x="646" y="552"/>
                    <a:pt x="646" y="552"/>
                  </a:cubicBezTo>
                  <a:cubicBezTo>
                    <a:pt x="646" y="552"/>
                    <a:pt x="646" y="551"/>
                    <a:pt x="646" y="551"/>
                  </a:cubicBezTo>
                  <a:cubicBezTo>
                    <a:pt x="646" y="551"/>
                    <a:pt x="646" y="551"/>
                    <a:pt x="645" y="552"/>
                  </a:cubicBezTo>
                  <a:cubicBezTo>
                    <a:pt x="645" y="552"/>
                    <a:pt x="645" y="552"/>
                    <a:pt x="645" y="552"/>
                  </a:cubicBezTo>
                  <a:cubicBezTo>
                    <a:pt x="645" y="552"/>
                    <a:pt x="645" y="552"/>
                    <a:pt x="645" y="552"/>
                  </a:cubicBezTo>
                  <a:cubicBezTo>
                    <a:pt x="645" y="552"/>
                    <a:pt x="645" y="552"/>
                    <a:pt x="645" y="552"/>
                  </a:cubicBezTo>
                  <a:cubicBezTo>
                    <a:pt x="645" y="553"/>
                    <a:pt x="645" y="553"/>
                    <a:pt x="645" y="553"/>
                  </a:cubicBezTo>
                  <a:close/>
                  <a:moveTo>
                    <a:pt x="700" y="567"/>
                  </a:moveTo>
                  <a:cubicBezTo>
                    <a:pt x="701" y="567"/>
                    <a:pt x="702" y="568"/>
                    <a:pt x="703" y="568"/>
                  </a:cubicBezTo>
                  <a:cubicBezTo>
                    <a:pt x="703" y="568"/>
                    <a:pt x="703" y="568"/>
                    <a:pt x="703" y="568"/>
                  </a:cubicBezTo>
                  <a:cubicBezTo>
                    <a:pt x="703" y="568"/>
                    <a:pt x="703" y="568"/>
                    <a:pt x="704" y="568"/>
                  </a:cubicBezTo>
                  <a:cubicBezTo>
                    <a:pt x="704" y="568"/>
                    <a:pt x="704" y="568"/>
                    <a:pt x="704" y="568"/>
                  </a:cubicBezTo>
                  <a:cubicBezTo>
                    <a:pt x="704" y="567"/>
                    <a:pt x="705" y="567"/>
                    <a:pt x="704" y="566"/>
                  </a:cubicBezTo>
                  <a:cubicBezTo>
                    <a:pt x="704" y="565"/>
                    <a:pt x="704" y="565"/>
                    <a:pt x="703" y="564"/>
                  </a:cubicBezTo>
                  <a:cubicBezTo>
                    <a:pt x="703" y="563"/>
                    <a:pt x="703" y="563"/>
                    <a:pt x="702" y="563"/>
                  </a:cubicBezTo>
                  <a:cubicBezTo>
                    <a:pt x="702" y="563"/>
                    <a:pt x="701" y="563"/>
                    <a:pt x="701" y="563"/>
                  </a:cubicBezTo>
                  <a:cubicBezTo>
                    <a:pt x="700" y="562"/>
                    <a:pt x="699" y="563"/>
                    <a:pt x="699" y="563"/>
                  </a:cubicBezTo>
                  <a:cubicBezTo>
                    <a:pt x="698" y="564"/>
                    <a:pt x="698" y="564"/>
                    <a:pt x="698" y="565"/>
                  </a:cubicBezTo>
                  <a:cubicBezTo>
                    <a:pt x="698" y="566"/>
                    <a:pt x="697" y="566"/>
                    <a:pt x="698" y="567"/>
                  </a:cubicBezTo>
                  <a:cubicBezTo>
                    <a:pt x="698" y="567"/>
                    <a:pt x="699" y="567"/>
                    <a:pt x="700" y="567"/>
                  </a:cubicBezTo>
                  <a:close/>
                  <a:moveTo>
                    <a:pt x="691" y="554"/>
                  </a:moveTo>
                  <a:cubicBezTo>
                    <a:pt x="691" y="553"/>
                    <a:pt x="690" y="553"/>
                    <a:pt x="690" y="554"/>
                  </a:cubicBezTo>
                  <a:cubicBezTo>
                    <a:pt x="690" y="554"/>
                    <a:pt x="690" y="554"/>
                    <a:pt x="689" y="554"/>
                  </a:cubicBezTo>
                  <a:cubicBezTo>
                    <a:pt x="689" y="555"/>
                    <a:pt x="688" y="554"/>
                    <a:pt x="688" y="554"/>
                  </a:cubicBezTo>
                  <a:cubicBezTo>
                    <a:pt x="688" y="555"/>
                    <a:pt x="687" y="555"/>
                    <a:pt x="687" y="555"/>
                  </a:cubicBezTo>
                  <a:cubicBezTo>
                    <a:pt x="687" y="556"/>
                    <a:pt x="687" y="556"/>
                    <a:pt x="688" y="556"/>
                  </a:cubicBezTo>
                  <a:cubicBezTo>
                    <a:pt x="688" y="556"/>
                    <a:pt x="688" y="556"/>
                    <a:pt x="688" y="557"/>
                  </a:cubicBezTo>
                  <a:cubicBezTo>
                    <a:pt x="688" y="557"/>
                    <a:pt x="688" y="557"/>
                    <a:pt x="688" y="557"/>
                  </a:cubicBezTo>
                  <a:cubicBezTo>
                    <a:pt x="688" y="558"/>
                    <a:pt x="689" y="558"/>
                    <a:pt x="690" y="558"/>
                  </a:cubicBezTo>
                  <a:cubicBezTo>
                    <a:pt x="690" y="558"/>
                    <a:pt x="690" y="558"/>
                    <a:pt x="690" y="558"/>
                  </a:cubicBezTo>
                  <a:cubicBezTo>
                    <a:pt x="690" y="557"/>
                    <a:pt x="690" y="557"/>
                    <a:pt x="690" y="557"/>
                  </a:cubicBezTo>
                  <a:cubicBezTo>
                    <a:pt x="690" y="556"/>
                    <a:pt x="691" y="556"/>
                    <a:pt x="691" y="556"/>
                  </a:cubicBezTo>
                  <a:cubicBezTo>
                    <a:pt x="692" y="556"/>
                    <a:pt x="692" y="556"/>
                    <a:pt x="692" y="555"/>
                  </a:cubicBezTo>
                  <a:cubicBezTo>
                    <a:pt x="692" y="555"/>
                    <a:pt x="692" y="555"/>
                    <a:pt x="692" y="555"/>
                  </a:cubicBezTo>
                  <a:cubicBezTo>
                    <a:pt x="692" y="556"/>
                    <a:pt x="692" y="555"/>
                    <a:pt x="692" y="555"/>
                  </a:cubicBezTo>
                  <a:cubicBezTo>
                    <a:pt x="692" y="555"/>
                    <a:pt x="692" y="554"/>
                    <a:pt x="691" y="554"/>
                  </a:cubicBezTo>
                  <a:close/>
                  <a:moveTo>
                    <a:pt x="698" y="561"/>
                  </a:moveTo>
                  <a:cubicBezTo>
                    <a:pt x="697" y="561"/>
                    <a:pt x="697" y="561"/>
                    <a:pt x="697" y="560"/>
                  </a:cubicBezTo>
                  <a:cubicBezTo>
                    <a:pt x="697" y="560"/>
                    <a:pt x="696" y="560"/>
                    <a:pt x="696" y="560"/>
                  </a:cubicBezTo>
                  <a:cubicBezTo>
                    <a:pt x="696" y="560"/>
                    <a:pt x="695" y="559"/>
                    <a:pt x="694" y="560"/>
                  </a:cubicBezTo>
                  <a:cubicBezTo>
                    <a:pt x="694" y="560"/>
                    <a:pt x="694" y="560"/>
                    <a:pt x="694" y="560"/>
                  </a:cubicBezTo>
                  <a:cubicBezTo>
                    <a:pt x="694" y="560"/>
                    <a:pt x="694" y="560"/>
                    <a:pt x="694" y="560"/>
                  </a:cubicBezTo>
                  <a:cubicBezTo>
                    <a:pt x="694" y="560"/>
                    <a:pt x="694" y="561"/>
                    <a:pt x="694" y="561"/>
                  </a:cubicBezTo>
                  <a:cubicBezTo>
                    <a:pt x="695" y="562"/>
                    <a:pt x="696" y="562"/>
                    <a:pt x="696" y="563"/>
                  </a:cubicBezTo>
                  <a:cubicBezTo>
                    <a:pt x="696" y="563"/>
                    <a:pt x="696" y="564"/>
                    <a:pt x="697" y="563"/>
                  </a:cubicBezTo>
                  <a:cubicBezTo>
                    <a:pt x="698" y="563"/>
                    <a:pt x="699" y="562"/>
                    <a:pt x="698" y="561"/>
                  </a:cubicBezTo>
                  <a:close/>
                  <a:moveTo>
                    <a:pt x="720" y="632"/>
                  </a:moveTo>
                  <a:cubicBezTo>
                    <a:pt x="720" y="631"/>
                    <a:pt x="720" y="630"/>
                    <a:pt x="720" y="630"/>
                  </a:cubicBezTo>
                  <a:cubicBezTo>
                    <a:pt x="721" y="629"/>
                    <a:pt x="722" y="630"/>
                    <a:pt x="722" y="630"/>
                  </a:cubicBezTo>
                  <a:cubicBezTo>
                    <a:pt x="723" y="631"/>
                    <a:pt x="724" y="633"/>
                    <a:pt x="725" y="633"/>
                  </a:cubicBezTo>
                  <a:cubicBezTo>
                    <a:pt x="726" y="633"/>
                    <a:pt x="726" y="632"/>
                    <a:pt x="726" y="632"/>
                  </a:cubicBezTo>
                  <a:cubicBezTo>
                    <a:pt x="726" y="631"/>
                    <a:pt x="726" y="630"/>
                    <a:pt x="726" y="629"/>
                  </a:cubicBezTo>
                  <a:cubicBezTo>
                    <a:pt x="726" y="628"/>
                    <a:pt x="726" y="628"/>
                    <a:pt x="726" y="627"/>
                  </a:cubicBezTo>
                  <a:cubicBezTo>
                    <a:pt x="726" y="627"/>
                    <a:pt x="726" y="626"/>
                    <a:pt x="726" y="626"/>
                  </a:cubicBezTo>
                  <a:cubicBezTo>
                    <a:pt x="726" y="626"/>
                    <a:pt x="726" y="626"/>
                    <a:pt x="726" y="626"/>
                  </a:cubicBezTo>
                  <a:cubicBezTo>
                    <a:pt x="726" y="625"/>
                    <a:pt x="727" y="625"/>
                    <a:pt x="727" y="624"/>
                  </a:cubicBezTo>
                  <a:cubicBezTo>
                    <a:pt x="728" y="623"/>
                    <a:pt x="727" y="623"/>
                    <a:pt x="727" y="622"/>
                  </a:cubicBezTo>
                  <a:cubicBezTo>
                    <a:pt x="727" y="621"/>
                    <a:pt x="727" y="621"/>
                    <a:pt x="727" y="620"/>
                  </a:cubicBezTo>
                  <a:cubicBezTo>
                    <a:pt x="727" y="620"/>
                    <a:pt x="726" y="620"/>
                    <a:pt x="726" y="619"/>
                  </a:cubicBezTo>
                  <a:cubicBezTo>
                    <a:pt x="726" y="619"/>
                    <a:pt x="726" y="619"/>
                    <a:pt x="726" y="619"/>
                  </a:cubicBezTo>
                  <a:cubicBezTo>
                    <a:pt x="726" y="619"/>
                    <a:pt x="727" y="618"/>
                    <a:pt x="727" y="618"/>
                  </a:cubicBezTo>
                  <a:cubicBezTo>
                    <a:pt x="727" y="617"/>
                    <a:pt x="728" y="617"/>
                    <a:pt x="728" y="616"/>
                  </a:cubicBezTo>
                  <a:cubicBezTo>
                    <a:pt x="728" y="616"/>
                    <a:pt x="728" y="615"/>
                    <a:pt x="728" y="615"/>
                  </a:cubicBezTo>
                  <a:cubicBezTo>
                    <a:pt x="728" y="614"/>
                    <a:pt x="727" y="614"/>
                    <a:pt x="728" y="612"/>
                  </a:cubicBezTo>
                  <a:cubicBezTo>
                    <a:pt x="728" y="612"/>
                    <a:pt x="728" y="611"/>
                    <a:pt x="728" y="610"/>
                  </a:cubicBezTo>
                  <a:cubicBezTo>
                    <a:pt x="729" y="609"/>
                    <a:pt x="729" y="609"/>
                    <a:pt x="730" y="609"/>
                  </a:cubicBezTo>
                  <a:cubicBezTo>
                    <a:pt x="731" y="608"/>
                    <a:pt x="730" y="607"/>
                    <a:pt x="730" y="606"/>
                  </a:cubicBezTo>
                  <a:cubicBezTo>
                    <a:pt x="730" y="606"/>
                    <a:pt x="729" y="606"/>
                    <a:pt x="729" y="605"/>
                  </a:cubicBezTo>
                  <a:cubicBezTo>
                    <a:pt x="728" y="605"/>
                    <a:pt x="728" y="605"/>
                    <a:pt x="728" y="604"/>
                  </a:cubicBezTo>
                  <a:cubicBezTo>
                    <a:pt x="727" y="603"/>
                    <a:pt x="727" y="603"/>
                    <a:pt x="727" y="602"/>
                  </a:cubicBezTo>
                  <a:cubicBezTo>
                    <a:pt x="727" y="601"/>
                    <a:pt x="727" y="601"/>
                    <a:pt x="727" y="601"/>
                  </a:cubicBezTo>
                  <a:cubicBezTo>
                    <a:pt x="725" y="601"/>
                    <a:pt x="726" y="600"/>
                    <a:pt x="725" y="599"/>
                  </a:cubicBezTo>
                  <a:cubicBezTo>
                    <a:pt x="725" y="599"/>
                    <a:pt x="725" y="599"/>
                    <a:pt x="725" y="599"/>
                  </a:cubicBezTo>
                  <a:cubicBezTo>
                    <a:pt x="724" y="599"/>
                    <a:pt x="724" y="599"/>
                    <a:pt x="723" y="599"/>
                  </a:cubicBezTo>
                  <a:cubicBezTo>
                    <a:pt x="722" y="599"/>
                    <a:pt x="721" y="599"/>
                    <a:pt x="720" y="599"/>
                  </a:cubicBezTo>
                  <a:cubicBezTo>
                    <a:pt x="720" y="599"/>
                    <a:pt x="720" y="599"/>
                    <a:pt x="719" y="599"/>
                  </a:cubicBezTo>
                  <a:cubicBezTo>
                    <a:pt x="718" y="599"/>
                    <a:pt x="718" y="598"/>
                    <a:pt x="719" y="597"/>
                  </a:cubicBezTo>
                  <a:cubicBezTo>
                    <a:pt x="719" y="596"/>
                    <a:pt x="718" y="595"/>
                    <a:pt x="717" y="594"/>
                  </a:cubicBezTo>
                  <a:cubicBezTo>
                    <a:pt x="717" y="594"/>
                    <a:pt x="716" y="594"/>
                    <a:pt x="716" y="594"/>
                  </a:cubicBezTo>
                  <a:cubicBezTo>
                    <a:pt x="715" y="594"/>
                    <a:pt x="716" y="593"/>
                    <a:pt x="716" y="593"/>
                  </a:cubicBezTo>
                  <a:cubicBezTo>
                    <a:pt x="717" y="593"/>
                    <a:pt x="717" y="592"/>
                    <a:pt x="717" y="592"/>
                  </a:cubicBezTo>
                  <a:cubicBezTo>
                    <a:pt x="717" y="592"/>
                    <a:pt x="717" y="591"/>
                    <a:pt x="717" y="591"/>
                  </a:cubicBezTo>
                  <a:cubicBezTo>
                    <a:pt x="716" y="590"/>
                    <a:pt x="716" y="589"/>
                    <a:pt x="716" y="588"/>
                  </a:cubicBezTo>
                  <a:cubicBezTo>
                    <a:pt x="716" y="588"/>
                    <a:pt x="716" y="587"/>
                    <a:pt x="716" y="586"/>
                  </a:cubicBezTo>
                  <a:cubicBezTo>
                    <a:pt x="716" y="586"/>
                    <a:pt x="716" y="585"/>
                    <a:pt x="716" y="585"/>
                  </a:cubicBezTo>
                  <a:cubicBezTo>
                    <a:pt x="715" y="585"/>
                    <a:pt x="715" y="586"/>
                    <a:pt x="714" y="586"/>
                  </a:cubicBezTo>
                  <a:cubicBezTo>
                    <a:pt x="714" y="587"/>
                    <a:pt x="714" y="587"/>
                    <a:pt x="714" y="587"/>
                  </a:cubicBezTo>
                  <a:cubicBezTo>
                    <a:pt x="714" y="587"/>
                    <a:pt x="714" y="587"/>
                    <a:pt x="714" y="587"/>
                  </a:cubicBezTo>
                  <a:cubicBezTo>
                    <a:pt x="713" y="586"/>
                    <a:pt x="713" y="586"/>
                    <a:pt x="713" y="586"/>
                  </a:cubicBezTo>
                  <a:cubicBezTo>
                    <a:pt x="711" y="585"/>
                    <a:pt x="710" y="586"/>
                    <a:pt x="708" y="586"/>
                  </a:cubicBezTo>
                  <a:cubicBezTo>
                    <a:pt x="707" y="586"/>
                    <a:pt x="707" y="585"/>
                    <a:pt x="707" y="584"/>
                  </a:cubicBezTo>
                  <a:cubicBezTo>
                    <a:pt x="706" y="584"/>
                    <a:pt x="706" y="584"/>
                    <a:pt x="706" y="583"/>
                  </a:cubicBezTo>
                  <a:cubicBezTo>
                    <a:pt x="705" y="582"/>
                    <a:pt x="706" y="582"/>
                    <a:pt x="707" y="581"/>
                  </a:cubicBezTo>
                  <a:cubicBezTo>
                    <a:pt x="707" y="581"/>
                    <a:pt x="708" y="580"/>
                    <a:pt x="708" y="580"/>
                  </a:cubicBezTo>
                  <a:cubicBezTo>
                    <a:pt x="709" y="580"/>
                    <a:pt x="710" y="580"/>
                    <a:pt x="710" y="579"/>
                  </a:cubicBezTo>
                  <a:cubicBezTo>
                    <a:pt x="710" y="578"/>
                    <a:pt x="709" y="578"/>
                    <a:pt x="708" y="578"/>
                  </a:cubicBezTo>
                  <a:cubicBezTo>
                    <a:pt x="708" y="578"/>
                    <a:pt x="707" y="578"/>
                    <a:pt x="706" y="578"/>
                  </a:cubicBezTo>
                  <a:cubicBezTo>
                    <a:pt x="705" y="578"/>
                    <a:pt x="706" y="578"/>
                    <a:pt x="705" y="578"/>
                  </a:cubicBezTo>
                  <a:cubicBezTo>
                    <a:pt x="705" y="579"/>
                    <a:pt x="704" y="579"/>
                    <a:pt x="704" y="578"/>
                  </a:cubicBezTo>
                  <a:cubicBezTo>
                    <a:pt x="704" y="578"/>
                    <a:pt x="705" y="578"/>
                    <a:pt x="705" y="578"/>
                  </a:cubicBezTo>
                  <a:cubicBezTo>
                    <a:pt x="706" y="577"/>
                    <a:pt x="706" y="577"/>
                    <a:pt x="707" y="576"/>
                  </a:cubicBezTo>
                  <a:cubicBezTo>
                    <a:pt x="707" y="576"/>
                    <a:pt x="708" y="576"/>
                    <a:pt x="709" y="576"/>
                  </a:cubicBezTo>
                  <a:cubicBezTo>
                    <a:pt x="709" y="576"/>
                    <a:pt x="709" y="576"/>
                    <a:pt x="710" y="576"/>
                  </a:cubicBezTo>
                  <a:cubicBezTo>
                    <a:pt x="711" y="576"/>
                    <a:pt x="710" y="574"/>
                    <a:pt x="709" y="573"/>
                  </a:cubicBezTo>
                  <a:cubicBezTo>
                    <a:pt x="709" y="573"/>
                    <a:pt x="709" y="572"/>
                    <a:pt x="708" y="572"/>
                  </a:cubicBezTo>
                  <a:cubicBezTo>
                    <a:pt x="708" y="572"/>
                    <a:pt x="707" y="571"/>
                    <a:pt x="707" y="571"/>
                  </a:cubicBezTo>
                  <a:cubicBezTo>
                    <a:pt x="707" y="570"/>
                    <a:pt x="706" y="570"/>
                    <a:pt x="705" y="571"/>
                  </a:cubicBezTo>
                  <a:cubicBezTo>
                    <a:pt x="704" y="571"/>
                    <a:pt x="703" y="572"/>
                    <a:pt x="702" y="572"/>
                  </a:cubicBezTo>
                  <a:cubicBezTo>
                    <a:pt x="702" y="573"/>
                    <a:pt x="701" y="573"/>
                    <a:pt x="700" y="573"/>
                  </a:cubicBezTo>
                  <a:cubicBezTo>
                    <a:pt x="700" y="573"/>
                    <a:pt x="699" y="573"/>
                    <a:pt x="699" y="573"/>
                  </a:cubicBezTo>
                  <a:cubicBezTo>
                    <a:pt x="699" y="573"/>
                    <a:pt x="699" y="573"/>
                    <a:pt x="699" y="573"/>
                  </a:cubicBezTo>
                  <a:cubicBezTo>
                    <a:pt x="700" y="572"/>
                    <a:pt x="702" y="572"/>
                    <a:pt x="703" y="571"/>
                  </a:cubicBezTo>
                  <a:cubicBezTo>
                    <a:pt x="704" y="570"/>
                    <a:pt x="702" y="568"/>
                    <a:pt x="700" y="568"/>
                  </a:cubicBezTo>
                  <a:cubicBezTo>
                    <a:pt x="700" y="568"/>
                    <a:pt x="699" y="568"/>
                    <a:pt x="699" y="569"/>
                  </a:cubicBezTo>
                  <a:cubicBezTo>
                    <a:pt x="698" y="568"/>
                    <a:pt x="698" y="568"/>
                    <a:pt x="698" y="568"/>
                  </a:cubicBezTo>
                  <a:cubicBezTo>
                    <a:pt x="697" y="568"/>
                    <a:pt x="696" y="568"/>
                    <a:pt x="696" y="568"/>
                  </a:cubicBezTo>
                  <a:cubicBezTo>
                    <a:pt x="696" y="568"/>
                    <a:pt x="696" y="568"/>
                    <a:pt x="696" y="568"/>
                  </a:cubicBezTo>
                  <a:cubicBezTo>
                    <a:pt x="695" y="567"/>
                    <a:pt x="694" y="568"/>
                    <a:pt x="694" y="566"/>
                  </a:cubicBezTo>
                  <a:cubicBezTo>
                    <a:pt x="695" y="566"/>
                    <a:pt x="695" y="565"/>
                    <a:pt x="695" y="564"/>
                  </a:cubicBezTo>
                  <a:cubicBezTo>
                    <a:pt x="695" y="563"/>
                    <a:pt x="694" y="563"/>
                    <a:pt x="694" y="562"/>
                  </a:cubicBezTo>
                  <a:cubicBezTo>
                    <a:pt x="693" y="561"/>
                    <a:pt x="693" y="561"/>
                    <a:pt x="693" y="560"/>
                  </a:cubicBezTo>
                  <a:cubicBezTo>
                    <a:pt x="692" y="560"/>
                    <a:pt x="691" y="559"/>
                    <a:pt x="691" y="558"/>
                  </a:cubicBezTo>
                  <a:cubicBezTo>
                    <a:pt x="690" y="558"/>
                    <a:pt x="688" y="559"/>
                    <a:pt x="687" y="558"/>
                  </a:cubicBezTo>
                  <a:cubicBezTo>
                    <a:pt x="686" y="557"/>
                    <a:pt x="686" y="556"/>
                    <a:pt x="686" y="554"/>
                  </a:cubicBezTo>
                  <a:cubicBezTo>
                    <a:pt x="686" y="553"/>
                    <a:pt x="686" y="553"/>
                    <a:pt x="685" y="552"/>
                  </a:cubicBezTo>
                  <a:cubicBezTo>
                    <a:pt x="685" y="552"/>
                    <a:pt x="684" y="551"/>
                    <a:pt x="684" y="551"/>
                  </a:cubicBezTo>
                  <a:cubicBezTo>
                    <a:pt x="684" y="551"/>
                    <a:pt x="683" y="550"/>
                    <a:pt x="683" y="550"/>
                  </a:cubicBezTo>
                  <a:cubicBezTo>
                    <a:pt x="682" y="550"/>
                    <a:pt x="681" y="549"/>
                    <a:pt x="680" y="548"/>
                  </a:cubicBezTo>
                  <a:cubicBezTo>
                    <a:pt x="679" y="548"/>
                    <a:pt x="678" y="548"/>
                    <a:pt x="678" y="548"/>
                  </a:cubicBezTo>
                  <a:cubicBezTo>
                    <a:pt x="677" y="548"/>
                    <a:pt x="677" y="550"/>
                    <a:pt x="676" y="548"/>
                  </a:cubicBezTo>
                  <a:cubicBezTo>
                    <a:pt x="676" y="548"/>
                    <a:pt x="676" y="548"/>
                    <a:pt x="676" y="548"/>
                  </a:cubicBezTo>
                  <a:cubicBezTo>
                    <a:pt x="676" y="548"/>
                    <a:pt x="676" y="547"/>
                    <a:pt x="676" y="546"/>
                  </a:cubicBezTo>
                  <a:cubicBezTo>
                    <a:pt x="676" y="546"/>
                    <a:pt x="676" y="546"/>
                    <a:pt x="675" y="546"/>
                  </a:cubicBezTo>
                  <a:cubicBezTo>
                    <a:pt x="675" y="546"/>
                    <a:pt x="674" y="547"/>
                    <a:pt x="673" y="546"/>
                  </a:cubicBezTo>
                  <a:cubicBezTo>
                    <a:pt x="673" y="546"/>
                    <a:pt x="673" y="545"/>
                    <a:pt x="673" y="544"/>
                  </a:cubicBezTo>
                  <a:cubicBezTo>
                    <a:pt x="674" y="542"/>
                    <a:pt x="673" y="542"/>
                    <a:pt x="672" y="541"/>
                  </a:cubicBezTo>
                  <a:cubicBezTo>
                    <a:pt x="672" y="541"/>
                    <a:pt x="671" y="541"/>
                    <a:pt x="671" y="541"/>
                  </a:cubicBezTo>
                  <a:cubicBezTo>
                    <a:pt x="670" y="541"/>
                    <a:pt x="669" y="541"/>
                    <a:pt x="669" y="540"/>
                  </a:cubicBezTo>
                  <a:cubicBezTo>
                    <a:pt x="669" y="539"/>
                    <a:pt x="669" y="539"/>
                    <a:pt x="669" y="539"/>
                  </a:cubicBezTo>
                  <a:cubicBezTo>
                    <a:pt x="669" y="539"/>
                    <a:pt x="669" y="539"/>
                    <a:pt x="669" y="538"/>
                  </a:cubicBezTo>
                  <a:cubicBezTo>
                    <a:pt x="668" y="538"/>
                    <a:pt x="668" y="538"/>
                    <a:pt x="667" y="538"/>
                  </a:cubicBezTo>
                  <a:cubicBezTo>
                    <a:pt x="667" y="537"/>
                    <a:pt x="667" y="537"/>
                    <a:pt x="666" y="537"/>
                  </a:cubicBezTo>
                  <a:cubicBezTo>
                    <a:pt x="666" y="536"/>
                    <a:pt x="666" y="536"/>
                    <a:pt x="665" y="536"/>
                  </a:cubicBezTo>
                  <a:cubicBezTo>
                    <a:pt x="664" y="535"/>
                    <a:pt x="664" y="535"/>
                    <a:pt x="663" y="535"/>
                  </a:cubicBezTo>
                  <a:cubicBezTo>
                    <a:pt x="663" y="534"/>
                    <a:pt x="663" y="535"/>
                    <a:pt x="663" y="535"/>
                  </a:cubicBezTo>
                  <a:cubicBezTo>
                    <a:pt x="661" y="536"/>
                    <a:pt x="661" y="533"/>
                    <a:pt x="660" y="533"/>
                  </a:cubicBezTo>
                  <a:cubicBezTo>
                    <a:pt x="660" y="532"/>
                    <a:pt x="660" y="532"/>
                    <a:pt x="659" y="532"/>
                  </a:cubicBezTo>
                  <a:cubicBezTo>
                    <a:pt x="658" y="531"/>
                    <a:pt x="658" y="531"/>
                    <a:pt x="657" y="531"/>
                  </a:cubicBezTo>
                  <a:cubicBezTo>
                    <a:pt x="656" y="530"/>
                    <a:pt x="656" y="529"/>
                    <a:pt x="657" y="528"/>
                  </a:cubicBezTo>
                  <a:cubicBezTo>
                    <a:pt x="657" y="528"/>
                    <a:pt x="656" y="527"/>
                    <a:pt x="656" y="527"/>
                  </a:cubicBezTo>
                  <a:cubicBezTo>
                    <a:pt x="656" y="526"/>
                    <a:pt x="655" y="526"/>
                    <a:pt x="655" y="526"/>
                  </a:cubicBezTo>
                  <a:cubicBezTo>
                    <a:pt x="654" y="526"/>
                    <a:pt x="654" y="525"/>
                    <a:pt x="654" y="524"/>
                  </a:cubicBezTo>
                  <a:cubicBezTo>
                    <a:pt x="654" y="524"/>
                    <a:pt x="653" y="524"/>
                    <a:pt x="653" y="524"/>
                  </a:cubicBezTo>
                  <a:cubicBezTo>
                    <a:pt x="652" y="524"/>
                    <a:pt x="652" y="523"/>
                    <a:pt x="652" y="522"/>
                  </a:cubicBezTo>
                  <a:cubicBezTo>
                    <a:pt x="652" y="521"/>
                    <a:pt x="652" y="521"/>
                    <a:pt x="651" y="521"/>
                  </a:cubicBezTo>
                  <a:cubicBezTo>
                    <a:pt x="650" y="521"/>
                    <a:pt x="649" y="521"/>
                    <a:pt x="648" y="521"/>
                  </a:cubicBezTo>
                  <a:cubicBezTo>
                    <a:pt x="648" y="521"/>
                    <a:pt x="647" y="520"/>
                    <a:pt x="647" y="521"/>
                  </a:cubicBezTo>
                  <a:cubicBezTo>
                    <a:pt x="646" y="521"/>
                    <a:pt x="646" y="521"/>
                    <a:pt x="645" y="520"/>
                  </a:cubicBezTo>
                  <a:cubicBezTo>
                    <a:pt x="645" y="520"/>
                    <a:pt x="644" y="520"/>
                    <a:pt x="644" y="520"/>
                  </a:cubicBezTo>
                  <a:cubicBezTo>
                    <a:pt x="643" y="520"/>
                    <a:pt x="643" y="520"/>
                    <a:pt x="642" y="520"/>
                  </a:cubicBezTo>
                  <a:cubicBezTo>
                    <a:pt x="641" y="520"/>
                    <a:pt x="639" y="521"/>
                    <a:pt x="639" y="520"/>
                  </a:cubicBezTo>
                  <a:cubicBezTo>
                    <a:pt x="638" y="519"/>
                    <a:pt x="636" y="519"/>
                    <a:pt x="636" y="517"/>
                  </a:cubicBezTo>
                  <a:cubicBezTo>
                    <a:pt x="635" y="517"/>
                    <a:pt x="635" y="517"/>
                    <a:pt x="634" y="517"/>
                  </a:cubicBezTo>
                  <a:cubicBezTo>
                    <a:pt x="634" y="517"/>
                    <a:pt x="634" y="517"/>
                    <a:pt x="634" y="517"/>
                  </a:cubicBezTo>
                  <a:cubicBezTo>
                    <a:pt x="633" y="517"/>
                    <a:pt x="633" y="516"/>
                    <a:pt x="632" y="516"/>
                  </a:cubicBezTo>
                  <a:cubicBezTo>
                    <a:pt x="631" y="516"/>
                    <a:pt x="630" y="516"/>
                    <a:pt x="629" y="517"/>
                  </a:cubicBezTo>
                  <a:cubicBezTo>
                    <a:pt x="628" y="517"/>
                    <a:pt x="629" y="518"/>
                    <a:pt x="629" y="519"/>
                  </a:cubicBezTo>
                  <a:cubicBezTo>
                    <a:pt x="629" y="519"/>
                    <a:pt x="629" y="519"/>
                    <a:pt x="629" y="519"/>
                  </a:cubicBezTo>
                  <a:cubicBezTo>
                    <a:pt x="628" y="520"/>
                    <a:pt x="629" y="522"/>
                    <a:pt x="629" y="523"/>
                  </a:cubicBezTo>
                  <a:cubicBezTo>
                    <a:pt x="629" y="523"/>
                    <a:pt x="629" y="524"/>
                    <a:pt x="630" y="524"/>
                  </a:cubicBezTo>
                  <a:cubicBezTo>
                    <a:pt x="631" y="525"/>
                    <a:pt x="630" y="526"/>
                    <a:pt x="631" y="526"/>
                  </a:cubicBezTo>
                  <a:cubicBezTo>
                    <a:pt x="632" y="526"/>
                    <a:pt x="632" y="526"/>
                    <a:pt x="633" y="527"/>
                  </a:cubicBezTo>
                  <a:cubicBezTo>
                    <a:pt x="633" y="527"/>
                    <a:pt x="634" y="528"/>
                    <a:pt x="634" y="529"/>
                  </a:cubicBezTo>
                  <a:cubicBezTo>
                    <a:pt x="634" y="530"/>
                    <a:pt x="635" y="529"/>
                    <a:pt x="635" y="530"/>
                  </a:cubicBezTo>
                  <a:cubicBezTo>
                    <a:pt x="635" y="531"/>
                    <a:pt x="636" y="531"/>
                    <a:pt x="636" y="531"/>
                  </a:cubicBezTo>
                  <a:cubicBezTo>
                    <a:pt x="636" y="531"/>
                    <a:pt x="637" y="531"/>
                    <a:pt x="637" y="531"/>
                  </a:cubicBezTo>
                  <a:cubicBezTo>
                    <a:pt x="637" y="531"/>
                    <a:pt x="637" y="531"/>
                    <a:pt x="638" y="531"/>
                  </a:cubicBezTo>
                  <a:cubicBezTo>
                    <a:pt x="638" y="531"/>
                    <a:pt x="638" y="531"/>
                    <a:pt x="638" y="531"/>
                  </a:cubicBezTo>
                  <a:cubicBezTo>
                    <a:pt x="638" y="532"/>
                    <a:pt x="638" y="532"/>
                    <a:pt x="638" y="532"/>
                  </a:cubicBezTo>
                  <a:cubicBezTo>
                    <a:pt x="639" y="533"/>
                    <a:pt x="639" y="533"/>
                    <a:pt x="640" y="534"/>
                  </a:cubicBezTo>
                  <a:cubicBezTo>
                    <a:pt x="640" y="535"/>
                    <a:pt x="641" y="534"/>
                    <a:pt x="642" y="534"/>
                  </a:cubicBezTo>
                  <a:cubicBezTo>
                    <a:pt x="642" y="534"/>
                    <a:pt x="642" y="535"/>
                    <a:pt x="643" y="535"/>
                  </a:cubicBezTo>
                  <a:cubicBezTo>
                    <a:pt x="643" y="535"/>
                    <a:pt x="643" y="535"/>
                    <a:pt x="643" y="535"/>
                  </a:cubicBezTo>
                  <a:cubicBezTo>
                    <a:pt x="644" y="536"/>
                    <a:pt x="645" y="536"/>
                    <a:pt x="645" y="537"/>
                  </a:cubicBezTo>
                  <a:cubicBezTo>
                    <a:pt x="646" y="538"/>
                    <a:pt x="646" y="538"/>
                    <a:pt x="647" y="539"/>
                  </a:cubicBezTo>
                  <a:cubicBezTo>
                    <a:pt x="647" y="539"/>
                    <a:pt x="647" y="541"/>
                    <a:pt x="648" y="541"/>
                  </a:cubicBezTo>
                  <a:cubicBezTo>
                    <a:pt x="648" y="542"/>
                    <a:pt x="649" y="542"/>
                    <a:pt x="649" y="542"/>
                  </a:cubicBezTo>
                  <a:cubicBezTo>
                    <a:pt x="649" y="543"/>
                    <a:pt x="649" y="543"/>
                    <a:pt x="649" y="544"/>
                  </a:cubicBezTo>
                  <a:cubicBezTo>
                    <a:pt x="650" y="544"/>
                    <a:pt x="650" y="545"/>
                    <a:pt x="650" y="545"/>
                  </a:cubicBezTo>
                  <a:cubicBezTo>
                    <a:pt x="651" y="546"/>
                    <a:pt x="652" y="546"/>
                    <a:pt x="653" y="546"/>
                  </a:cubicBezTo>
                  <a:cubicBezTo>
                    <a:pt x="653" y="546"/>
                    <a:pt x="653" y="547"/>
                    <a:pt x="653" y="547"/>
                  </a:cubicBezTo>
                  <a:cubicBezTo>
                    <a:pt x="652" y="547"/>
                    <a:pt x="652" y="547"/>
                    <a:pt x="652" y="547"/>
                  </a:cubicBezTo>
                  <a:cubicBezTo>
                    <a:pt x="652" y="547"/>
                    <a:pt x="652" y="548"/>
                    <a:pt x="652" y="548"/>
                  </a:cubicBezTo>
                  <a:cubicBezTo>
                    <a:pt x="653" y="548"/>
                    <a:pt x="653" y="548"/>
                    <a:pt x="653" y="548"/>
                  </a:cubicBezTo>
                  <a:cubicBezTo>
                    <a:pt x="654" y="549"/>
                    <a:pt x="653" y="549"/>
                    <a:pt x="653" y="550"/>
                  </a:cubicBezTo>
                  <a:cubicBezTo>
                    <a:pt x="653" y="551"/>
                    <a:pt x="654" y="552"/>
                    <a:pt x="655" y="552"/>
                  </a:cubicBezTo>
                  <a:cubicBezTo>
                    <a:pt x="655" y="552"/>
                    <a:pt x="656" y="552"/>
                    <a:pt x="657" y="552"/>
                  </a:cubicBezTo>
                  <a:cubicBezTo>
                    <a:pt x="657" y="553"/>
                    <a:pt x="657" y="553"/>
                    <a:pt x="658" y="554"/>
                  </a:cubicBezTo>
                  <a:cubicBezTo>
                    <a:pt x="658" y="555"/>
                    <a:pt x="659" y="555"/>
                    <a:pt x="659" y="556"/>
                  </a:cubicBezTo>
                  <a:cubicBezTo>
                    <a:pt x="659" y="556"/>
                    <a:pt x="659" y="557"/>
                    <a:pt x="660" y="557"/>
                  </a:cubicBezTo>
                  <a:cubicBezTo>
                    <a:pt x="660" y="557"/>
                    <a:pt x="661" y="556"/>
                    <a:pt x="661" y="557"/>
                  </a:cubicBezTo>
                  <a:cubicBezTo>
                    <a:pt x="661" y="558"/>
                    <a:pt x="661" y="560"/>
                    <a:pt x="661" y="560"/>
                  </a:cubicBezTo>
                  <a:cubicBezTo>
                    <a:pt x="662" y="560"/>
                    <a:pt x="662" y="561"/>
                    <a:pt x="662" y="562"/>
                  </a:cubicBezTo>
                  <a:cubicBezTo>
                    <a:pt x="662" y="563"/>
                    <a:pt x="663" y="564"/>
                    <a:pt x="663" y="565"/>
                  </a:cubicBezTo>
                  <a:cubicBezTo>
                    <a:pt x="663" y="565"/>
                    <a:pt x="663" y="566"/>
                    <a:pt x="663" y="567"/>
                  </a:cubicBezTo>
                  <a:cubicBezTo>
                    <a:pt x="663" y="568"/>
                    <a:pt x="664" y="569"/>
                    <a:pt x="664" y="570"/>
                  </a:cubicBezTo>
                  <a:cubicBezTo>
                    <a:pt x="664" y="571"/>
                    <a:pt x="665" y="571"/>
                    <a:pt x="666" y="572"/>
                  </a:cubicBezTo>
                  <a:cubicBezTo>
                    <a:pt x="667" y="572"/>
                    <a:pt x="669" y="573"/>
                    <a:pt x="670" y="574"/>
                  </a:cubicBezTo>
                  <a:cubicBezTo>
                    <a:pt x="670" y="574"/>
                    <a:pt x="670" y="574"/>
                    <a:pt x="670" y="574"/>
                  </a:cubicBezTo>
                  <a:cubicBezTo>
                    <a:pt x="670" y="574"/>
                    <a:pt x="670" y="574"/>
                    <a:pt x="670" y="574"/>
                  </a:cubicBezTo>
                  <a:cubicBezTo>
                    <a:pt x="670" y="575"/>
                    <a:pt x="669" y="575"/>
                    <a:pt x="669" y="575"/>
                  </a:cubicBezTo>
                  <a:cubicBezTo>
                    <a:pt x="670" y="576"/>
                    <a:pt x="670" y="576"/>
                    <a:pt x="670" y="576"/>
                  </a:cubicBezTo>
                  <a:cubicBezTo>
                    <a:pt x="670" y="577"/>
                    <a:pt x="671" y="577"/>
                    <a:pt x="671" y="578"/>
                  </a:cubicBezTo>
                  <a:cubicBezTo>
                    <a:pt x="671" y="579"/>
                    <a:pt x="672" y="579"/>
                    <a:pt x="672" y="579"/>
                  </a:cubicBezTo>
                  <a:cubicBezTo>
                    <a:pt x="672" y="580"/>
                    <a:pt x="673" y="580"/>
                    <a:pt x="674" y="581"/>
                  </a:cubicBezTo>
                  <a:cubicBezTo>
                    <a:pt x="674" y="581"/>
                    <a:pt x="674" y="581"/>
                    <a:pt x="674" y="582"/>
                  </a:cubicBezTo>
                  <a:cubicBezTo>
                    <a:pt x="675" y="582"/>
                    <a:pt x="675" y="582"/>
                    <a:pt x="675" y="583"/>
                  </a:cubicBezTo>
                  <a:cubicBezTo>
                    <a:pt x="675" y="584"/>
                    <a:pt x="674" y="585"/>
                    <a:pt x="674" y="585"/>
                  </a:cubicBezTo>
                  <a:cubicBezTo>
                    <a:pt x="674" y="586"/>
                    <a:pt x="674" y="588"/>
                    <a:pt x="675" y="588"/>
                  </a:cubicBezTo>
                  <a:cubicBezTo>
                    <a:pt x="675" y="588"/>
                    <a:pt x="676" y="589"/>
                    <a:pt x="676" y="589"/>
                  </a:cubicBezTo>
                  <a:cubicBezTo>
                    <a:pt x="676" y="589"/>
                    <a:pt x="676" y="590"/>
                    <a:pt x="676" y="590"/>
                  </a:cubicBezTo>
                  <a:cubicBezTo>
                    <a:pt x="676" y="591"/>
                    <a:pt x="676" y="591"/>
                    <a:pt x="677" y="591"/>
                  </a:cubicBezTo>
                  <a:cubicBezTo>
                    <a:pt x="677" y="592"/>
                    <a:pt x="677" y="593"/>
                    <a:pt x="678" y="594"/>
                  </a:cubicBezTo>
                  <a:cubicBezTo>
                    <a:pt x="678" y="594"/>
                    <a:pt x="678" y="594"/>
                    <a:pt x="678" y="595"/>
                  </a:cubicBezTo>
                  <a:cubicBezTo>
                    <a:pt x="678" y="595"/>
                    <a:pt x="677" y="596"/>
                    <a:pt x="677" y="597"/>
                  </a:cubicBezTo>
                  <a:cubicBezTo>
                    <a:pt x="677" y="598"/>
                    <a:pt x="678" y="599"/>
                    <a:pt x="679" y="599"/>
                  </a:cubicBezTo>
                  <a:cubicBezTo>
                    <a:pt x="679" y="600"/>
                    <a:pt x="680" y="600"/>
                    <a:pt x="681" y="600"/>
                  </a:cubicBezTo>
                  <a:cubicBezTo>
                    <a:pt x="682" y="601"/>
                    <a:pt x="682" y="601"/>
                    <a:pt x="682" y="602"/>
                  </a:cubicBezTo>
                  <a:cubicBezTo>
                    <a:pt x="683" y="604"/>
                    <a:pt x="684" y="605"/>
                    <a:pt x="684" y="606"/>
                  </a:cubicBezTo>
                  <a:cubicBezTo>
                    <a:pt x="684" y="606"/>
                    <a:pt x="684" y="607"/>
                    <a:pt x="685" y="607"/>
                  </a:cubicBezTo>
                  <a:cubicBezTo>
                    <a:pt x="685" y="607"/>
                    <a:pt x="686" y="607"/>
                    <a:pt x="686" y="608"/>
                  </a:cubicBezTo>
                  <a:cubicBezTo>
                    <a:pt x="686" y="608"/>
                    <a:pt x="687" y="609"/>
                    <a:pt x="687" y="609"/>
                  </a:cubicBezTo>
                  <a:cubicBezTo>
                    <a:pt x="688" y="609"/>
                    <a:pt x="688" y="609"/>
                    <a:pt x="688" y="609"/>
                  </a:cubicBezTo>
                  <a:cubicBezTo>
                    <a:pt x="688" y="609"/>
                    <a:pt x="689" y="610"/>
                    <a:pt x="689" y="610"/>
                  </a:cubicBezTo>
                  <a:cubicBezTo>
                    <a:pt x="690" y="610"/>
                    <a:pt x="691" y="611"/>
                    <a:pt x="692" y="612"/>
                  </a:cubicBezTo>
                  <a:cubicBezTo>
                    <a:pt x="692" y="612"/>
                    <a:pt x="692" y="614"/>
                    <a:pt x="692" y="615"/>
                  </a:cubicBezTo>
                  <a:cubicBezTo>
                    <a:pt x="692" y="615"/>
                    <a:pt x="693" y="615"/>
                    <a:pt x="694" y="616"/>
                  </a:cubicBezTo>
                  <a:cubicBezTo>
                    <a:pt x="694" y="616"/>
                    <a:pt x="694" y="617"/>
                    <a:pt x="694" y="617"/>
                  </a:cubicBezTo>
                  <a:cubicBezTo>
                    <a:pt x="695" y="617"/>
                    <a:pt x="695" y="618"/>
                    <a:pt x="696" y="618"/>
                  </a:cubicBezTo>
                  <a:cubicBezTo>
                    <a:pt x="696" y="619"/>
                    <a:pt x="697" y="620"/>
                    <a:pt x="698" y="621"/>
                  </a:cubicBezTo>
                  <a:cubicBezTo>
                    <a:pt x="699" y="621"/>
                    <a:pt x="700" y="622"/>
                    <a:pt x="701" y="622"/>
                  </a:cubicBezTo>
                  <a:cubicBezTo>
                    <a:pt x="701" y="622"/>
                    <a:pt x="701" y="622"/>
                    <a:pt x="701" y="622"/>
                  </a:cubicBezTo>
                  <a:cubicBezTo>
                    <a:pt x="702" y="623"/>
                    <a:pt x="702" y="623"/>
                    <a:pt x="702" y="624"/>
                  </a:cubicBezTo>
                  <a:cubicBezTo>
                    <a:pt x="702" y="624"/>
                    <a:pt x="703" y="624"/>
                    <a:pt x="703" y="624"/>
                  </a:cubicBezTo>
                  <a:cubicBezTo>
                    <a:pt x="704" y="624"/>
                    <a:pt x="705" y="625"/>
                    <a:pt x="705" y="625"/>
                  </a:cubicBezTo>
                  <a:cubicBezTo>
                    <a:pt x="706" y="625"/>
                    <a:pt x="707" y="626"/>
                    <a:pt x="707" y="627"/>
                  </a:cubicBezTo>
                  <a:cubicBezTo>
                    <a:pt x="708" y="628"/>
                    <a:pt x="708" y="628"/>
                    <a:pt x="709" y="629"/>
                  </a:cubicBezTo>
                  <a:cubicBezTo>
                    <a:pt x="709" y="629"/>
                    <a:pt x="710" y="630"/>
                    <a:pt x="710" y="630"/>
                  </a:cubicBezTo>
                  <a:cubicBezTo>
                    <a:pt x="710" y="630"/>
                    <a:pt x="710" y="630"/>
                    <a:pt x="710" y="631"/>
                  </a:cubicBezTo>
                  <a:cubicBezTo>
                    <a:pt x="710" y="631"/>
                    <a:pt x="710" y="631"/>
                    <a:pt x="710" y="631"/>
                  </a:cubicBezTo>
                  <a:cubicBezTo>
                    <a:pt x="710" y="631"/>
                    <a:pt x="710" y="632"/>
                    <a:pt x="710" y="632"/>
                  </a:cubicBezTo>
                  <a:cubicBezTo>
                    <a:pt x="711" y="633"/>
                    <a:pt x="712" y="633"/>
                    <a:pt x="712" y="634"/>
                  </a:cubicBezTo>
                  <a:cubicBezTo>
                    <a:pt x="712" y="635"/>
                    <a:pt x="713" y="635"/>
                    <a:pt x="713" y="634"/>
                  </a:cubicBezTo>
                  <a:cubicBezTo>
                    <a:pt x="714" y="634"/>
                    <a:pt x="713" y="633"/>
                    <a:pt x="713" y="632"/>
                  </a:cubicBezTo>
                  <a:cubicBezTo>
                    <a:pt x="713" y="632"/>
                    <a:pt x="713" y="631"/>
                    <a:pt x="713" y="630"/>
                  </a:cubicBezTo>
                  <a:cubicBezTo>
                    <a:pt x="714" y="630"/>
                    <a:pt x="716" y="631"/>
                    <a:pt x="716" y="632"/>
                  </a:cubicBezTo>
                  <a:cubicBezTo>
                    <a:pt x="717" y="632"/>
                    <a:pt x="718" y="635"/>
                    <a:pt x="719" y="634"/>
                  </a:cubicBezTo>
                  <a:cubicBezTo>
                    <a:pt x="719" y="633"/>
                    <a:pt x="719" y="632"/>
                    <a:pt x="720" y="632"/>
                  </a:cubicBezTo>
                  <a:close/>
                  <a:moveTo>
                    <a:pt x="692" y="628"/>
                  </a:moveTo>
                  <a:cubicBezTo>
                    <a:pt x="692" y="628"/>
                    <a:pt x="692" y="628"/>
                    <a:pt x="692" y="629"/>
                  </a:cubicBezTo>
                  <a:cubicBezTo>
                    <a:pt x="692" y="629"/>
                    <a:pt x="692" y="629"/>
                    <a:pt x="691" y="629"/>
                  </a:cubicBezTo>
                  <a:cubicBezTo>
                    <a:pt x="691" y="629"/>
                    <a:pt x="690" y="629"/>
                    <a:pt x="690" y="628"/>
                  </a:cubicBezTo>
                  <a:cubicBezTo>
                    <a:pt x="690" y="628"/>
                    <a:pt x="690" y="628"/>
                    <a:pt x="690" y="627"/>
                  </a:cubicBezTo>
                  <a:cubicBezTo>
                    <a:pt x="690" y="627"/>
                    <a:pt x="690" y="627"/>
                    <a:pt x="690" y="627"/>
                  </a:cubicBezTo>
                  <a:cubicBezTo>
                    <a:pt x="691" y="627"/>
                    <a:pt x="692" y="627"/>
                    <a:pt x="692" y="628"/>
                  </a:cubicBezTo>
                  <a:cubicBezTo>
                    <a:pt x="692" y="628"/>
                    <a:pt x="692" y="628"/>
                    <a:pt x="692" y="628"/>
                  </a:cubicBezTo>
                  <a:close/>
                  <a:moveTo>
                    <a:pt x="691" y="629"/>
                  </a:moveTo>
                  <a:cubicBezTo>
                    <a:pt x="691" y="628"/>
                    <a:pt x="691" y="628"/>
                    <a:pt x="691" y="628"/>
                  </a:cubicBezTo>
                  <a:cubicBezTo>
                    <a:pt x="691" y="628"/>
                    <a:pt x="691" y="628"/>
                    <a:pt x="691" y="628"/>
                  </a:cubicBezTo>
                  <a:cubicBezTo>
                    <a:pt x="691" y="628"/>
                    <a:pt x="691" y="628"/>
                    <a:pt x="691" y="628"/>
                  </a:cubicBezTo>
                  <a:cubicBezTo>
                    <a:pt x="691" y="628"/>
                    <a:pt x="691" y="628"/>
                    <a:pt x="691" y="628"/>
                  </a:cubicBezTo>
                  <a:cubicBezTo>
                    <a:pt x="691" y="628"/>
                    <a:pt x="691" y="628"/>
                    <a:pt x="691" y="628"/>
                  </a:cubicBezTo>
                  <a:cubicBezTo>
                    <a:pt x="691" y="628"/>
                    <a:pt x="691" y="628"/>
                    <a:pt x="691" y="628"/>
                  </a:cubicBezTo>
                  <a:cubicBezTo>
                    <a:pt x="691" y="629"/>
                    <a:pt x="691" y="629"/>
                    <a:pt x="691" y="629"/>
                  </a:cubicBezTo>
                  <a:cubicBezTo>
                    <a:pt x="692" y="629"/>
                    <a:pt x="691" y="629"/>
                    <a:pt x="691" y="629"/>
                  </a:cubicBezTo>
                  <a:close/>
                  <a:moveTo>
                    <a:pt x="712" y="556"/>
                  </a:moveTo>
                  <a:cubicBezTo>
                    <a:pt x="712" y="556"/>
                    <a:pt x="711" y="556"/>
                    <a:pt x="711" y="556"/>
                  </a:cubicBezTo>
                  <a:cubicBezTo>
                    <a:pt x="711" y="556"/>
                    <a:pt x="711" y="556"/>
                    <a:pt x="711" y="556"/>
                  </a:cubicBezTo>
                  <a:cubicBezTo>
                    <a:pt x="711" y="555"/>
                    <a:pt x="710" y="555"/>
                    <a:pt x="710" y="556"/>
                  </a:cubicBezTo>
                  <a:cubicBezTo>
                    <a:pt x="710" y="556"/>
                    <a:pt x="710" y="556"/>
                    <a:pt x="710" y="556"/>
                  </a:cubicBezTo>
                  <a:cubicBezTo>
                    <a:pt x="710" y="556"/>
                    <a:pt x="709" y="556"/>
                    <a:pt x="709" y="556"/>
                  </a:cubicBezTo>
                  <a:cubicBezTo>
                    <a:pt x="709" y="556"/>
                    <a:pt x="708" y="557"/>
                    <a:pt x="708" y="557"/>
                  </a:cubicBezTo>
                  <a:cubicBezTo>
                    <a:pt x="708" y="558"/>
                    <a:pt x="708" y="558"/>
                    <a:pt x="709" y="558"/>
                  </a:cubicBezTo>
                  <a:cubicBezTo>
                    <a:pt x="709" y="558"/>
                    <a:pt x="710" y="559"/>
                    <a:pt x="710" y="560"/>
                  </a:cubicBezTo>
                  <a:cubicBezTo>
                    <a:pt x="710" y="560"/>
                    <a:pt x="711" y="560"/>
                    <a:pt x="711" y="560"/>
                  </a:cubicBezTo>
                  <a:cubicBezTo>
                    <a:pt x="711" y="559"/>
                    <a:pt x="711" y="559"/>
                    <a:pt x="711" y="559"/>
                  </a:cubicBezTo>
                  <a:cubicBezTo>
                    <a:pt x="711" y="558"/>
                    <a:pt x="712" y="557"/>
                    <a:pt x="712" y="557"/>
                  </a:cubicBezTo>
                  <a:cubicBezTo>
                    <a:pt x="711" y="557"/>
                    <a:pt x="712" y="557"/>
                    <a:pt x="712" y="556"/>
                  </a:cubicBezTo>
                  <a:close/>
                  <a:moveTo>
                    <a:pt x="659" y="573"/>
                  </a:moveTo>
                  <a:cubicBezTo>
                    <a:pt x="659" y="572"/>
                    <a:pt x="659" y="572"/>
                    <a:pt x="659" y="572"/>
                  </a:cubicBezTo>
                  <a:cubicBezTo>
                    <a:pt x="659" y="572"/>
                    <a:pt x="659" y="572"/>
                    <a:pt x="659" y="572"/>
                  </a:cubicBezTo>
                  <a:cubicBezTo>
                    <a:pt x="659" y="573"/>
                    <a:pt x="659" y="573"/>
                    <a:pt x="660" y="573"/>
                  </a:cubicBezTo>
                  <a:cubicBezTo>
                    <a:pt x="660" y="573"/>
                    <a:pt x="660" y="573"/>
                    <a:pt x="661" y="573"/>
                  </a:cubicBezTo>
                  <a:cubicBezTo>
                    <a:pt x="661" y="573"/>
                    <a:pt x="661" y="572"/>
                    <a:pt x="661" y="572"/>
                  </a:cubicBezTo>
                  <a:cubicBezTo>
                    <a:pt x="661" y="572"/>
                    <a:pt x="661" y="572"/>
                    <a:pt x="661" y="572"/>
                  </a:cubicBezTo>
                  <a:cubicBezTo>
                    <a:pt x="661" y="572"/>
                    <a:pt x="661" y="571"/>
                    <a:pt x="661" y="571"/>
                  </a:cubicBezTo>
                  <a:cubicBezTo>
                    <a:pt x="660" y="571"/>
                    <a:pt x="659" y="571"/>
                    <a:pt x="658" y="572"/>
                  </a:cubicBezTo>
                  <a:cubicBezTo>
                    <a:pt x="658" y="572"/>
                    <a:pt x="658" y="572"/>
                    <a:pt x="658" y="572"/>
                  </a:cubicBezTo>
                  <a:cubicBezTo>
                    <a:pt x="658" y="573"/>
                    <a:pt x="659" y="573"/>
                    <a:pt x="659" y="573"/>
                  </a:cubicBezTo>
                  <a:cubicBezTo>
                    <a:pt x="659" y="573"/>
                    <a:pt x="659" y="573"/>
                    <a:pt x="659" y="573"/>
                  </a:cubicBezTo>
                  <a:close/>
                  <a:moveTo>
                    <a:pt x="720" y="642"/>
                  </a:moveTo>
                  <a:cubicBezTo>
                    <a:pt x="720" y="642"/>
                    <a:pt x="720" y="642"/>
                    <a:pt x="720" y="642"/>
                  </a:cubicBezTo>
                  <a:cubicBezTo>
                    <a:pt x="721" y="642"/>
                    <a:pt x="721" y="642"/>
                    <a:pt x="721" y="642"/>
                  </a:cubicBezTo>
                  <a:cubicBezTo>
                    <a:pt x="721" y="641"/>
                    <a:pt x="721" y="641"/>
                    <a:pt x="721" y="641"/>
                  </a:cubicBezTo>
                  <a:cubicBezTo>
                    <a:pt x="721" y="641"/>
                    <a:pt x="721" y="641"/>
                    <a:pt x="720" y="641"/>
                  </a:cubicBezTo>
                  <a:cubicBezTo>
                    <a:pt x="720" y="641"/>
                    <a:pt x="720" y="641"/>
                    <a:pt x="720" y="641"/>
                  </a:cubicBezTo>
                  <a:cubicBezTo>
                    <a:pt x="720" y="641"/>
                    <a:pt x="720" y="641"/>
                    <a:pt x="720" y="641"/>
                  </a:cubicBezTo>
                  <a:cubicBezTo>
                    <a:pt x="720" y="641"/>
                    <a:pt x="720" y="641"/>
                    <a:pt x="720" y="641"/>
                  </a:cubicBezTo>
                  <a:cubicBezTo>
                    <a:pt x="719" y="641"/>
                    <a:pt x="719" y="641"/>
                    <a:pt x="719" y="641"/>
                  </a:cubicBezTo>
                  <a:cubicBezTo>
                    <a:pt x="719" y="641"/>
                    <a:pt x="719" y="641"/>
                    <a:pt x="719" y="641"/>
                  </a:cubicBezTo>
                  <a:cubicBezTo>
                    <a:pt x="719" y="642"/>
                    <a:pt x="719" y="642"/>
                    <a:pt x="719" y="642"/>
                  </a:cubicBezTo>
                  <a:cubicBezTo>
                    <a:pt x="719" y="642"/>
                    <a:pt x="720" y="642"/>
                    <a:pt x="720" y="642"/>
                  </a:cubicBezTo>
                  <a:close/>
                  <a:moveTo>
                    <a:pt x="667" y="594"/>
                  </a:moveTo>
                  <a:cubicBezTo>
                    <a:pt x="667" y="594"/>
                    <a:pt x="667" y="594"/>
                    <a:pt x="667" y="594"/>
                  </a:cubicBezTo>
                  <a:cubicBezTo>
                    <a:pt x="666" y="595"/>
                    <a:pt x="666" y="596"/>
                    <a:pt x="666" y="596"/>
                  </a:cubicBezTo>
                  <a:cubicBezTo>
                    <a:pt x="666" y="596"/>
                    <a:pt x="667" y="597"/>
                    <a:pt x="667" y="597"/>
                  </a:cubicBezTo>
                  <a:cubicBezTo>
                    <a:pt x="667" y="597"/>
                    <a:pt x="668" y="597"/>
                    <a:pt x="668" y="597"/>
                  </a:cubicBezTo>
                  <a:cubicBezTo>
                    <a:pt x="668" y="597"/>
                    <a:pt x="668" y="597"/>
                    <a:pt x="668" y="597"/>
                  </a:cubicBezTo>
                  <a:cubicBezTo>
                    <a:pt x="668" y="597"/>
                    <a:pt x="668" y="597"/>
                    <a:pt x="668" y="597"/>
                  </a:cubicBezTo>
                  <a:cubicBezTo>
                    <a:pt x="668" y="597"/>
                    <a:pt x="668" y="597"/>
                    <a:pt x="668" y="597"/>
                  </a:cubicBezTo>
                  <a:cubicBezTo>
                    <a:pt x="668" y="597"/>
                    <a:pt x="669" y="597"/>
                    <a:pt x="669" y="597"/>
                  </a:cubicBezTo>
                  <a:cubicBezTo>
                    <a:pt x="669" y="596"/>
                    <a:pt x="668" y="596"/>
                    <a:pt x="668" y="595"/>
                  </a:cubicBezTo>
                  <a:cubicBezTo>
                    <a:pt x="668" y="595"/>
                    <a:pt x="667" y="594"/>
                    <a:pt x="667" y="594"/>
                  </a:cubicBezTo>
                  <a:close/>
                  <a:moveTo>
                    <a:pt x="674" y="603"/>
                  </a:moveTo>
                  <a:cubicBezTo>
                    <a:pt x="674" y="603"/>
                    <a:pt x="674" y="603"/>
                    <a:pt x="674" y="603"/>
                  </a:cubicBezTo>
                  <a:cubicBezTo>
                    <a:pt x="673" y="603"/>
                    <a:pt x="673" y="603"/>
                    <a:pt x="673" y="603"/>
                  </a:cubicBezTo>
                  <a:cubicBezTo>
                    <a:pt x="672" y="603"/>
                    <a:pt x="672" y="604"/>
                    <a:pt x="672" y="604"/>
                  </a:cubicBezTo>
                  <a:cubicBezTo>
                    <a:pt x="672" y="605"/>
                    <a:pt x="672" y="605"/>
                    <a:pt x="672" y="606"/>
                  </a:cubicBezTo>
                  <a:cubicBezTo>
                    <a:pt x="672" y="606"/>
                    <a:pt x="672" y="606"/>
                    <a:pt x="673" y="606"/>
                  </a:cubicBezTo>
                  <a:cubicBezTo>
                    <a:pt x="673" y="606"/>
                    <a:pt x="673" y="607"/>
                    <a:pt x="673" y="607"/>
                  </a:cubicBezTo>
                  <a:cubicBezTo>
                    <a:pt x="673" y="607"/>
                    <a:pt x="674" y="607"/>
                    <a:pt x="674" y="607"/>
                  </a:cubicBezTo>
                  <a:cubicBezTo>
                    <a:pt x="675" y="607"/>
                    <a:pt x="674" y="606"/>
                    <a:pt x="675" y="606"/>
                  </a:cubicBezTo>
                  <a:cubicBezTo>
                    <a:pt x="675" y="605"/>
                    <a:pt x="674" y="604"/>
                    <a:pt x="674" y="604"/>
                  </a:cubicBezTo>
                  <a:cubicBezTo>
                    <a:pt x="674" y="603"/>
                    <a:pt x="674" y="603"/>
                    <a:pt x="674" y="603"/>
                  </a:cubicBezTo>
                  <a:close/>
                  <a:moveTo>
                    <a:pt x="671" y="601"/>
                  </a:moveTo>
                  <a:cubicBezTo>
                    <a:pt x="671" y="601"/>
                    <a:pt x="671" y="601"/>
                    <a:pt x="671" y="601"/>
                  </a:cubicBezTo>
                  <a:cubicBezTo>
                    <a:pt x="670" y="601"/>
                    <a:pt x="670" y="601"/>
                    <a:pt x="670" y="601"/>
                  </a:cubicBezTo>
                  <a:cubicBezTo>
                    <a:pt x="670" y="601"/>
                    <a:pt x="670" y="601"/>
                    <a:pt x="670" y="601"/>
                  </a:cubicBezTo>
                  <a:cubicBezTo>
                    <a:pt x="669" y="601"/>
                    <a:pt x="669" y="602"/>
                    <a:pt x="670" y="602"/>
                  </a:cubicBezTo>
                  <a:cubicBezTo>
                    <a:pt x="670" y="602"/>
                    <a:pt x="670" y="602"/>
                    <a:pt x="671" y="602"/>
                  </a:cubicBezTo>
                  <a:cubicBezTo>
                    <a:pt x="671" y="602"/>
                    <a:pt x="671" y="602"/>
                    <a:pt x="671" y="602"/>
                  </a:cubicBezTo>
                  <a:cubicBezTo>
                    <a:pt x="671" y="602"/>
                    <a:pt x="671" y="601"/>
                    <a:pt x="671" y="601"/>
                  </a:cubicBezTo>
                  <a:cubicBezTo>
                    <a:pt x="671" y="601"/>
                    <a:pt x="671" y="601"/>
                    <a:pt x="671" y="601"/>
                  </a:cubicBezTo>
                  <a:close/>
                  <a:moveTo>
                    <a:pt x="930" y="587"/>
                  </a:moveTo>
                  <a:cubicBezTo>
                    <a:pt x="930" y="587"/>
                    <a:pt x="930" y="588"/>
                    <a:pt x="930" y="588"/>
                  </a:cubicBezTo>
                  <a:cubicBezTo>
                    <a:pt x="930" y="588"/>
                    <a:pt x="930" y="588"/>
                    <a:pt x="930" y="588"/>
                  </a:cubicBezTo>
                  <a:cubicBezTo>
                    <a:pt x="930" y="589"/>
                    <a:pt x="931" y="589"/>
                    <a:pt x="931" y="588"/>
                  </a:cubicBezTo>
                  <a:cubicBezTo>
                    <a:pt x="931" y="588"/>
                    <a:pt x="931" y="588"/>
                    <a:pt x="931" y="588"/>
                  </a:cubicBezTo>
                  <a:cubicBezTo>
                    <a:pt x="931" y="588"/>
                    <a:pt x="931" y="588"/>
                    <a:pt x="931" y="587"/>
                  </a:cubicBezTo>
                  <a:cubicBezTo>
                    <a:pt x="931" y="587"/>
                    <a:pt x="930" y="587"/>
                    <a:pt x="930" y="587"/>
                  </a:cubicBezTo>
                  <a:close/>
                  <a:moveTo>
                    <a:pt x="939" y="561"/>
                  </a:moveTo>
                  <a:cubicBezTo>
                    <a:pt x="939" y="561"/>
                    <a:pt x="939" y="561"/>
                    <a:pt x="939" y="561"/>
                  </a:cubicBezTo>
                  <a:cubicBezTo>
                    <a:pt x="940" y="562"/>
                    <a:pt x="940" y="562"/>
                    <a:pt x="940" y="562"/>
                  </a:cubicBezTo>
                  <a:cubicBezTo>
                    <a:pt x="941" y="561"/>
                    <a:pt x="940" y="561"/>
                    <a:pt x="941" y="561"/>
                  </a:cubicBezTo>
                  <a:cubicBezTo>
                    <a:pt x="942" y="561"/>
                    <a:pt x="942" y="561"/>
                    <a:pt x="942" y="560"/>
                  </a:cubicBezTo>
                  <a:cubicBezTo>
                    <a:pt x="943" y="560"/>
                    <a:pt x="943" y="560"/>
                    <a:pt x="943" y="559"/>
                  </a:cubicBezTo>
                  <a:cubicBezTo>
                    <a:pt x="943" y="559"/>
                    <a:pt x="943" y="559"/>
                    <a:pt x="943" y="559"/>
                  </a:cubicBezTo>
                  <a:cubicBezTo>
                    <a:pt x="943" y="558"/>
                    <a:pt x="942" y="558"/>
                    <a:pt x="942" y="558"/>
                  </a:cubicBezTo>
                  <a:cubicBezTo>
                    <a:pt x="942" y="558"/>
                    <a:pt x="942" y="557"/>
                    <a:pt x="941" y="557"/>
                  </a:cubicBezTo>
                  <a:cubicBezTo>
                    <a:pt x="941" y="557"/>
                    <a:pt x="941" y="558"/>
                    <a:pt x="940" y="558"/>
                  </a:cubicBezTo>
                  <a:cubicBezTo>
                    <a:pt x="940" y="558"/>
                    <a:pt x="940" y="558"/>
                    <a:pt x="939" y="558"/>
                  </a:cubicBezTo>
                  <a:cubicBezTo>
                    <a:pt x="939" y="558"/>
                    <a:pt x="939" y="559"/>
                    <a:pt x="939" y="559"/>
                  </a:cubicBezTo>
                  <a:cubicBezTo>
                    <a:pt x="939" y="559"/>
                    <a:pt x="939" y="559"/>
                    <a:pt x="939" y="559"/>
                  </a:cubicBezTo>
                  <a:cubicBezTo>
                    <a:pt x="939" y="558"/>
                    <a:pt x="938" y="559"/>
                    <a:pt x="938" y="559"/>
                  </a:cubicBezTo>
                  <a:cubicBezTo>
                    <a:pt x="938" y="559"/>
                    <a:pt x="938" y="559"/>
                    <a:pt x="938" y="559"/>
                  </a:cubicBezTo>
                  <a:cubicBezTo>
                    <a:pt x="939" y="559"/>
                    <a:pt x="939" y="559"/>
                    <a:pt x="939" y="560"/>
                  </a:cubicBezTo>
                  <a:cubicBezTo>
                    <a:pt x="939" y="560"/>
                    <a:pt x="939" y="560"/>
                    <a:pt x="939" y="560"/>
                  </a:cubicBezTo>
                  <a:cubicBezTo>
                    <a:pt x="940" y="560"/>
                    <a:pt x="940" y="560"/>
                    <a:pt x="939" y="561"/>
                  </a:cubicBezTo>
                  <a:cubicBezTo>
                    <a:pt x="939" y="561"/>
                    <a:pt x="939" y="561"/>
                    <a:pt x="939" y="561"/>
                  </a:cubicBezTo>
                  <a:close/>
                  <a:moveTo>
                    <a:pt x="807" y="663"/>
                  </a:moveTo>
                  <a:cubicBezTo>
                    <a:pt x="807" y="663"/>
                    <a:pt x="806" y="663"/>
                    <a:pt x="806" y="663"/>
                  </a:cubicBezTo>
                  <a:cubicBezTo>
                    <a:pt x="806" y="662"/>
                    <a:pt x="806" y="662"/>
                    <a:pt x="806" y="662"/>
                  </a:cubicBezTo>
                  <a:cubicBezTo>
                    <a:pt x="806" y="661"/>
                    <a:pt x="806" y="661"/>
                    <a:pt x="806" y="661"/>
                  </a:cubicBezTo>
                  <a:cubicBezTo>
                    <a:pt x="806" y="661"/>
                    <a:pt x="807" y="660"/>
                    <a:pt x="807" y="660"/>
                  </a:cubicBezTo>
                  <a:cubicBezTo>
                    <a:pt x="807" y="660"/>
                    <a:pt x="807" y="659"/>
                    <a:pt x="807" y="659"/>
                  </a:cubicBezTo>
                  <a:cubicBezTo>
                    <a:pt x="807" y="659"/>
                    <a:pt x="807" y="658"/>
                    <a:pt x="807" y="658"/>
                  </a:cubicBezTo>
                  <a:cubicBezTo>
                    <a:pt x="807" y="657"/>
                    <a:pt x="807" y="656"/>
                    <a:pt x="807" y="656"/>
                  </a:cubicBezTo>
                  <a:cubicBezTo>
                    <a:pt x="807" y="655"/>
                    <a:pt x="806" y="655"/>
                    <a:pt x="806" y="655"/>
                  </a:cubicBezTo>
                  <a:cubicBezTo>
                    <a:pt x="805" y="655"/>
                    <a:pt x="805" y="655"/>
                    <a:pt x="805" y="655"/>
                  </a:cubicBezTo>
                  <a:cubicBezTo>
                    <a:pt x="804" y="655"/>
                    <a:pt x="804" y="655"/>
                    <a:pt x="804" y="654"/>
                  </a:cubicBezTo>
                  <a:cubicBezTo>
                    <a:pt x="804" y="654"/>
                    <a:pt x="803" y="654"/>
                    <a:pt x="803" y="654"/>
                  </a:cubicBezTo>
                  <a:cubicBezTo>
                    <a:pt x="803" y="654"/>
                    <a:pt x="802" y="655"/>
                    <a:pt x="802" y="655"/>
                  </a:cubicBezTo>
                  <a:cubicBezTo>
                    <a:pt x="802" y="655"/>
                    <a:pt x="802" y="655"/>
                    <a:pt x="801" y="655"/>
                  </a:cubicBezTo>
                  <a:cubicBezTo>
                    <a:pt x="800" y="655"/>
                    <a:pt x="799" y="655"/>
                    <a:pt x="799" y="654"/>
                  </a:cubicBezTo>
                  <a:cubicBezTo>
                    <a:pt x="799" y="654"/>
                    <a:pt x="798" y="654"/>
                    <a:pt x="798" y="654"/>
                  </a:cubicBezTo>
                  <a:cubicBezTo>
                    <a:pt x="797" y="654"/>
                    <a:pt x="797" y="655"/>
                    <a:pt x="796" y="654"/>
                  </a:cubicBezTo>
                  <a:cubicBezTo>
                    <a:pt x="795" y="654"/>
                    <a:pt x="795" y="653"/>
                    <a:pt x="794" y="653"/>
                  </a:cubicBezTo>
                  <a:cubicBezTo>
                    <a:pt x="793" y="653"/>
                    <a:pt x="793" y="652"/>
                    <a:pt x="793" y="651"/>
                  </a:cubicBezTo>
                  <a:cubicBezTo>
                    <a:pt x="793" y="651"/>
                    <a:pt x="793" y="651"/>
                    <a:pt x="793" y="650"/>
                  </a:cubicBezTo>
                  <a:cubicBezTo>
                    <a:pt x="792" y="650"/>
                    <a:pt x="792" y="649"/>
                    <a:pt x="792" y="649"/>
                  </a:cubicBezTo>
                  <a:cubicBezTo>
                    <a:pt x="790" y="648"/>
                    <a:pt x="791" y="648"/>
                    <a:pt x="791" y="647"/>
                  </a:cubicBezTo>
                  <a:cubicBezTo>
                    <a:pt x="790" y="647"/>
                    <a:pt x="791" y="646"/>
                    <a:pt x="791" y="645"/>
                  </a:cubicBezTo>
                  <a:cubicBezTo>
                    <a:pt x="791" y="645"/>
                    <a:pt x="791" y="645"/>
                    <a:pt x="791" y="645"/>
                  </a:cubicBezTo>
                  <a:cubicBezTo>
                    <a:pt x="790" y="645"/>
                    <a:pt x="790" y="645"/>
                    <a:pt x="789" y="645"/>
                  </a:cubicBezTo>
                  <a:cubicBezTo>
                    <a:pt x="789" y="645"/>
                    <a:pt x="788" y="645"/>
                    <a:pt x="788" y="645"/>
                  </a:cubicBezTo>
                  <a:cubicBezTo>
                    <a:pt x="787" y="645"/>
                    <a:pt x="786" y="646"/>
                    <a:pt x="786" y="645"/>
                  </a:cubicBezTo>
                  <a:cubicBezTo>
                    <a:pt x="786" y="645"/>
                    <a:pt x="786" y="645"/>
                    <a:pt x="786" y="645"/>
                  </a:cubicBezTo>
                  <a:cubicBezTo>
                    <a:pt x="786" y="645"/>
                    <a:pt x="785" y="645"/>
                    <a:pt x="785" y="644"/>
                  </a:cubicBezTo>
                  <a:cubicBezTo>
                    <a:pt x="785" y="644"/>
                    <a:pt x="784" y="645"/>
                    <a:pt x="783" y="644"/>
                  </a:cubicBezTo>
                  <a:cubicBezTo>
                    <a:pt x="783" y="644"/>
                    <a:pt x="782" y="644"/>
                    <a:pt x="782" y="643"/>
                  </a:cubicBezTo>
                  <a:cubicBezTo>
                    <a:pt x="781" y="643"/>
                    <a:pt x="781" y="642"/>
                    <a:pt x="781" y="642"/>
                  </a:cubicBezTo>
                  <a:cubicBezTo>
                    <a:pt x="781" y="642"/>
                    <a:pt x="780" y="642"/>
                    <a:pt x="780" y="642"/>
                  </a:cubicBezTo>
                  <a:cubicBezTo>
                    <a:pt x="780" y="642"/>
                    <a:pt x="779" y="642"/>
                    <a:pt x="779" y="642"/>
                  </a:cubicBezTo>
                  <a:cubicBezTo>
                    <a:pt x="779" y="642"/>
                    <a:pt x="776" y="642"/>
                    <a:pt x="776" y="642"/>
                  </a:cubicBezTo>
                  <a:cubicBezTo>
                    <a:pt x="776" y="641"/>
                    <a:pt x="776" y="640"/>
                    <a:pt x="775" y="640"/>
                  </a:cubicBezTo>
                  <a:cubicBezTo>
                    <a:pt x="774" y="640"/>
                    <a:pt x="774" y="640"/>
                    <a:pt x="774" y="640"/>
                  </a:cubicBezTo>
                  <a:cubicBezTo>
                    <a:pt x="773" y="640"/>
                    <a:pt x="773" y="641"/>
                    <a:pt x="772" y="641"/>
                  </a:cubicBezTo>
                  <a:cubicBezTo>
                    <a:pt x="772" y="641"/>
                    <a:pt x="772" y="642"/>
                    <a:pt x="772" y="642"/>
                  </a:cubicBezTo>
                  <a:cubicBezTo>
                    <a:pt x="773" y="644"/>
                    <a:pt x="770" y="645"/>
                    <a:pt x="769" y="646"/>
                  </a:cubicBezTo>
                  <a:cubicBezTo>
                    <a:pt x="768" y="646"/>
                    <a:pt x="767" y="646"/>
                    <a:pt x="766" y="646"/>
                  </a:cubicBezTo>
                  <a:cubicBezTo>
                    <a:pt x="765" y="646"/>
                    <a:pt x="765" y="646"/>
                    <a:pt x="764" y="646"/>
                  </a:cubicBezTo>
                  <a:cubicBezTo>
                    <a:pt x="763" y="646"/>
                    <a:pt x="763" y="645"/>
                    <a:pt x="762" y="645"/>
                  </a:cubicBezTo>
                  <a:cubicBezTo>
                    <a:pt x="761" y="645"/>
                    <a:pt x="760" y="645"/>
                    <a:pt x="759" y="645"/>
                  </a:cubicBezTo>
                  <a:cubicBezTo>
                    <a:pt x="758" y="644"/>
                    <a:pt x="757" y="645"/>
                    <a:pt x="757" y="644"/>
                  </a:cubicBezTo>
                  <a:cubicBezTo>
                    <a:pt x="756" y="644"/>
                    <a:pt x="756" y="644"/>
                    <a:pt x="755" y="644"/>
                  </a:cubicBezTo>
                  <a:cubicBezTo>
                    <a:pt x="754" y="645"/>
                    <a:pt x="754" y="644"/>
                    <a:pt x="753" y="644"/>
                  </a:cubicBezTo>
                  <a:cubicBezTo>
                    <a:pt x="753" y="643"/>
                    <a:pt x="751" y="643"/>
                    <a:pt x="751" y="642"/>
                  </a:cubicBezTo>
                  <a:cubicBezTo>
                    <a:pt x="751" y="642"/>
                    <a:pt x="752" y="641"/>
                    <a:pt x="752" y="640"/>
                  </a:cubicBezTo>
                  <a:cubicBezTo>
                    <a:pt x="751" y="640"/>
                    <a:pt x="751" y="639"/>
                    <a:pt x="751" y="639"/>
                  </a:cubicBezTo>
                  <a:cubicBezTo>
                    <a:pt x="751" y="638"/>
                    <a:pt x="749" y="638"/>
                    <a:pt x="748" y="638"/>
                  </a:cubicBezTo>
                  <a:cubicBezTo>
                    <a:pt x="747" y="638"/>
                    <a:pt x="746" y="638"/>
                    <a:pt x="745" y="638"/>
                  </a:cubicBezTo>
                  <a:cubicBezTo>
                    <a:pt x="745" y="637"/>
                    <a:pt x="744" y="637"/>
                    <a:pt x="744" y="637"/>
                  </a:cubicBezTo>
                  <a:cubicBezTo>
                    <a:pt x="743" y="637"/>
                    <a:pt x="743" y="637"/>
                    <a:pt x="742" y="637"/>
                  </a:cubicBezTo>
                  <a:cubicBezTo>
                    <a:pt x="742" y="637"/>
                    <a:pt x="742" y="636"/>
                    <a:pt x="742" y="636"/>
                  </a:cubicBezTo>
                  <a:cubicBezTo>
                    <a:pt x="741" y="635"/>
                    <a:pt x="741" y="635"/>
                    <a:pt x="741" y="635"/>
                  </a:cubicBezTo>
                  <a:cubicBezTo>
                    <a:pt x="739" y="636"/>
                    <a:pt x="738" y="635"/>
                    <a:pt x="737" y="636"/>
                  </a:cubicBezTo>
                  <a:cubicBezTo>
                    <a:pt x="737" y="636"/>
                    <a:pt x="736" y="636"/>
                    <a:pt x="736" y="637"/>
                  </a:cubicBezTo>
                  <a:cubicBezTo>
                    <a:pt x="736" y="637"/>
                    <a:pt x="735" y="636"/>
                    <a:pt x="735" y="636"/>
                  </a:cubicBezTo>
                  <a:cubicBezTo>
                    <a:pt x="735" y="636"/>
                    <a:pt x="734" y="636"/>
                    <a:pt x="734" y="636"/>
                  </a:cubicBezTo>
                  <a:cubicBezTo>
                    <a:pt x="733" y="636"/>
                    <a:pt x="733" y="636"/>
                    <a:pt x="732" y="636"/>
                  </a:cubicBezTo>
                  <a:cubicBezTo>
                    <a:pt x="732" y="635"/>
                    <a:pt x="731" y="636"/>
                    <a:pt x="731" y="636"/>
                  </a:cubicBezTo>
                  <a:cubicBezTo>
                    <a:pt x="730" y="636"/>
                    <a:pt x="730" y="636"/>
                    <a:pt x="729" y="635"/>
                  </a:cubicBezTo>
                  <a:cubicBezTo>
                    <a:pt x="729" y="635"/>
                    <a:pt x="728" y="635"/>
                    <a:pt x="728" y="635"/>
                  </a:cubicBezTo>
                  <a:cubicBezTo>
                    <a:pt x="728" y="635"/>
                    <a:pt x="726" y="636"/>
                    <a:pt x="726" y="637"/>
                  </a:cubicBezTo>
                  <a:cubicBezTo>
                    <a:pt x="726" y="638"/>
                    <a:pt x="726" y="638"/>
                    <a:pt x="726" y="638"/>
                  </a:cubicBezTo>
                  <a:cubicBezTo>
                    <a:pt x="726" y="639"/>
                    <a:pt x="726" y="641"/>
                    <a:pt x="725" y="641"/>
                  </a:cubicBezTo>
                  <a:cubicBezTo>
                    <a:pt x="724" y="641"/>
                    <a:pt x="723" y="641"/>
                    <a:pt x="723" y="642"/>
                  </a:cubicBezTo>
                  <a:cubicBezTo>
                    <a:pt x="723" y="643"/>
                    <a:pt x="723" y="643"/>
                    <a:pt x="722" y="643"/>
                  </a:cubicBezTo>
                  <a:cubicBezTo>
                    <a:pt x="722" y="644"/>
                    <a:pt x="721" y="643"/>
                    <a:pt x="720" y="643"/>
                  </a:cubicBezTo>
                  <a:cubicBezTo>
                    <a:pt x="720" y="643"/>
                    <a:pt x="720" y="643"/>
                    <a:pt x="720" y="643"/>
                  </a:cubicBezTo>
                  <a:cubicBezTo>
                    <a:pt x="720" y="643"/>
                    <a:pt x="720" y="643"/>
                    <a:pt x="720" y="643"/>
                  </a:cubicBezTo>
                  <a:cubicBezTo>
                    <a:pt x="720" y="643"/>
                    <a:pt x="720" y="643"/>
                    <a:pt x="720" y="643"/>
                  </a:cubicBezTo>
                  <a:cubicBezTo>
                    <a:pt x="720" y="645"/>
                    <a:pt x="721" y="645"/>
                    <a:pt x="722" y="645"/>
                  </a:cubicBezTo>
                  <a:cubicBezTo>
                    <a:pt x="723" y="645"/>
                    <a:pt x="723" y="646"/>
                    <a:pt x="724" y="645"/>
                  </a:cubicBezTo>
                  <a:cubicBezTo>
                    <a:pt x="725" y="645"/>
                    <a:pt x="725" y="645"/>
                    <a:pt x="726" y="645"/>
                  </a:cubicBezTo>
                  <a:cubicBezTo>
                    <a:pt x="726" y="645"/>
                    <a:pt x="726" y="644"/>
                    <a:pt x="727" y="644"/>
                  </a:cubicBezTo>
                  <a:cubicBezTo>
                    <a:pt x="727" y="644"/>
                    <a:pt x="727" y="645"/>
                    <a:pt x="727" y="645"/>
                  </a:cubicBezTo>
                  <a:cubicBezTo>
                    <a:pt x="728" y="645"/>
                    <a:pt x="728" y="646"/>
                    <a:pt x="728" y="646"/>
                  </a:cubicBezTo>
                  <a:cubicBezTo>
                    <a:pt x="728" y="647"/>
                    <a:pt x="729" y="647"/>
                    <a:pt x="729" y="647"/>
                  </a:cubicBezTo>
                  <a:cubicBezTo>
                    <a:pt x="730" y="647"/>
                    <a:pt x="730" y="647"/>
                    <a:pt x="731" y="646"/>
                  </a:cubicBezTo>
                  <a:cubicBezTo>
                    <a:pt x="731" y="646"/>
                    <a:pt x="732" y="646"/>
                    <a:pt x="732" y="647"/>
                  </a:cubicBezTo>
                  <a:cubicBezTo>
                    <a:pt x="732" y="647"/>
                    <a:pt x="731" y="647"/>
                    <a:pt x="731" y="647"/>
                  </a:cubicBezTo>
                  <a:cubicBezTo>
                    <a:pt x="731" y="647"/>
                    <a:pt x="731" y="648"/>
                    <a:pt x="731" y="648"/>
                  </a:cubicBezTo>
                  <a:cubicBezTo>
                    <a:pt x="731" y="648"/>
                    <a:pt x="730" y="649"/>
                    <a:pt x="730" y="649"/>
                  </a:cubicBezTo>
                  <a:cubicBezTo>
                    <a:pt x="730" y="650"/>
                    <a:pt x="730" y="650"/>
                    <a:pt x="731" y="651"/>
                  </a:cubicBezTo>
                  <a:cubicBezTo>
                    <a:pt x="732" y="651"/>
                    <a:pt x="732" y="651"/>
                    <a:pt x="733" y="651"/>
                  </a:cubicBezTo>
                  <a:cubicBezTo>
                    <a:pt x="733" y="651"/>
                    <a:pt x="734" y="651"/>
                    <a:pt x="734" y="651"/>
                  </a:cubicBezTo>
                  <a:cubicBezTo>
                    <a:pt x="735" y="651"/>
                    <a:pt x="735" y="651"/>
                    <a:pt x="736" y="651"/>
                  </a:cubicBezTo>
                  <a:cubicBezTo>
                    <a:pt x="736" y="651"/>
                    <a:pt x="737" y="650"/>
                    <a:pt x="737" y="651"/>
                  </a:cubicBezTo>
                  <a:cubicBezTo>
                    <a:pt x="738" y="651"/>
                    <a:pt x="738" y="652"/>
                    <a:pt x="738" y="652"/>
                  </a:cubicBezTo>
                  <a:cubicBezTo>
                    <a:pt x="739" y="652"/>
                    <a:pt x="740" y="652"/>
                    <a:pt x="741" y="652"/>
                  </a:cubicBezTo>
                  <a:cubicBezTo>
                    <a:pt x="742" y="651"/>
                    <a:pt x="742" y="652"/>
                    <a:pt x="743" y="652"/>
                  </a:cubicBezTo>
                  <a:cubicBezTo>
                    <a:pt x="743" y="653"/>
                    <a:pt x="744" y="653"/>
                    <a:pt x="744" y="654"/>
                  </a:cubicBezTo>
                  <a:cubicBezTo>
                    <a:pt x="745" y="654"/>
                    <a:pt x="745" y="654"/>
                    <a:pt x="746" y="654"/>
                  </a:cubicBezTo>
                  <a:cubicBezTo>
                    <a:pt x="746" y="654"/>
                    <a:pt x="746" y="654"/>
                    <a:pt x="747" y="655"/>
                  </a:cubicBezTo>
                  <a:cubicBezTo>
                    <a:pt x="747" y="655"/>
                    <a:pt x="747" y="655"/>
                    <a:pt x="748" y="656"/>
                  </a:cubicBezTo>
                  <a:cubicBezTo>
                    <a:pt x="748" y="656"/>
                    <a:pt x="749" y="656"/>
                    <a:pt x="749" y="656"/>
                  </a:cubicBezTo>
                  <a:cubicBezTo>
                    <a:pt x="749" y="655"/>
                    <a:pt x="750" y="655"/>
                    <a:pt x="750" y="654"/>
                  </a:cubicBezTo>
                  <a:cubicBezTo>
                    <a:pt x="750" y="654"/>
                    <a:pt x="751" y="653"/>
                    <a:pt x="752" y="653"/>
                  </a:cubicBezTo>
                  <a:cubicBezTo>
                    <a:pt x="752" y="653"/>
                    <a:pt x="753" y="653"/>
                    <a:pt x="753" y="654"/>
                  </a:cubicBezTo>
                  <a:cubicBezTo>
                    <a:pt x="753" y="654"/>
                    <a:pt x="754" y="654"/>
                    <a:pt x="754" y="655"/>
                  </a:cubicBezTo>
                  <a:cubicBezTo>
                    <a:pt x="754" y="655"/>
                    <a:pt x="755" y="655"/>
                    <a:pt x="756" y="655"/>
                  </a:cubicBezTo>
                  <a:cubicBezTo>
                    <a:pt x="757" y="654"/>
                    <a:pt x="757" y="652"/>
                    <a:pt x="758" y="653"/>
                  </a:cubicBezTo>
                  <a:cubicBezTo>
                    <a:pt x="758" y="653"/>
                    <a:pt x="760" y="654"/>
                    <a:pt x="760" y="654"/>
                  </a:cubicBezTo>
                  <a:cubicBezTo>
                    <a:pt x="760" y="656"/>
                    <a:pt x="761" y="655"/>
                    <a:pt x="762" y="655"/>
                  </a:cubicBezTo>
                  <a:cubicBezTo>
                    <a:pt x="763" y="655"/>
                    <a:pt x="764" y="655"/>
                    <a:pt x="764" y="655"/>
                  </a:cubicBezTo>
                  <a:cubicBezTo>
                    <a:pt x="765" y="656"/>
                    <a:pt x="766" y="657"/>
                    <a:pt x="766" y="657"/>
                  </a:cubicBezTo>
                  <a:cubicBezTo>
                    <a:pt x="767" y="657"/>
                    <a:pt x="768" y="657"/>
                    <a:pt x="768" y="658"/>
                  </a:cubicBezTo>
                  <a:cubicBezTo>
                    <a:pt x="769" y="658"/>
                    <a:pt x="769" y="658"/>
                    <a:pt x="769" y="658"/>
                  </a:cubicBezTo>
                  <a:cubicBezTo>
                    <a:pt x="770" y="659"/>
                    <a:pt x="770" y="658"/>
                    <a:pt x="770" y="659"/>
                  </a:cubicBezTo>
                  <a:cubicBezTo>
                    <a:pt x="771" y="660"/>
                    <a:pt x="773" y="660"/>
                    <a:pt x="774" y="660"/>
                  </a:cubicBezTo>
                  <a:cubicBezTo>
                    <a:pt x="774" y="660"/>
                    <a:pt x="775" y="660"/>
                    <a:pt x="775" y="659"/>
                  </a:cubicBezTo>
                  <a:cubicBezTo>
                    <a:pt x="776" y="659"/>
                    <a:pt x="776" y="659"/>
                    <a:pt x="777" y="659"/>
                  </a:cubicBezTo>
                  <a:cubicBezTo>
                    <a:pt x="777" y="659"/>
                    <a:pt x="777" y="659"/>
                    <a:pt x="777" y="659"/>
                  </a:cubicBezTo>
                  <a:cubicBezTo>
                    <a:pt x="777" y="659"/>
                    <a:pt x="778" y="659"/>
                    <a:pt x="778" y="659"/>
                  </a:cubicBezTo>
                  <a:cubicBezTo>
                    <a:pt x="778" y="659"/>
                    <a:pt x="779" y="660"/>
                    <a:pt x="780" y="660"/>
                  </a:cubicBezTo>
                  <a:cubicBezTo>
                    <a:pt x="780" y="661"/>
                    <a:pt x="780" y="661"/>
                    <a:pt x="782" y="661"/>
                  </a:cubicBezTo>
                  <a:cubicBezTo>
                    <a:pt x="782" y="661"/>
                    <a:pt x="783" y="661"/>
                    <a:pt x="783" y="660"/>
                  </a:cubicBezTo>
                  <a:cubicBezTo>
                    <a:pt x="783" y="660"/>
                    <a:pt x="784" y="660"/>
                    <a:pt x="784" y="659"/>
                  </a:cubicBezTo>
                  <a:cubicBezTo>
                    <a:pt x="784" y="659"/>
                    <a:pt x="784" y="659"/>
                    <a:pt x="784" y="659"/>
                  </a:cubicBezTo>
                  <a:cubicBezTo>
                    <a:pt x="784" y="659"/>
                    <a:pt x="785" y="659"/>
                    <a:pt x="785" y="660"/>
                  </a:cubicBezTo>
                  <a:cubicBezTo>
                    <a:pt x="786" y="660"/>
                    <a:pt x="787" y="660"/>
                    <a:pt x="788" y="661"/>
                  </a:cubicBezTo>
                  <a:cubicBezTo>
                    <a:pt x="789" y="662"/>
                    <a:pt x="791" y="662"/>
                    <a:pt x="792" y="661"/>
                  </a:cubicBezTo>
                  <a:cubicBezTo>
                    <a:pt x="793" y="661"/>
                    <a:pt x="793" y="660"/>
                    <a:pt x="794" y="660"/>
                  </a:cubicBezTo>
                  <a:cubicBezTo>
                    <a:pt x="794" y="660"/>
                    <a:pt x="795" y="660"/>
                    <a:pt x="795" y="660"/>
                  </a:cubicBezTo>
                  <a:cubicBezTo>
                    <a:pt x="796" y="659"/>
                    <a:pt x="797" y="661"/>
                    <a:pt x="798" y="662"/>
                  </a:cubicBezTo>
                  <a:cubicBezTo>
                    <a:pt x="798" y="662"/>
                    <a:pt x="799" y="662"/>
                    <a:pt x="800" y="662"/>
                  </a:cubicBezTo>
                  <a:cubicBezTo>
                    <a:pt x="800" y="663"/>
                    <a:pt x="800" y="663"/>
                    <a:pt x="801" y="663"/>
                  </a:cubicBezTo>
                  <a:cubicBezTo>
                    <a:pt x="801" y="663"/>
                    <a:pt x="802" y="664"/>
                    <a:pt x="802" y="664"/>
                  </a:cubicBezTo>
                  <a:cubicBezTo>
                    <a:pt x="802" y="665"/>
                    <a:pt x="802" y="665"/>
                    <a:pt x="803" y="665"/>
                  </a:cubicBezTo>
                  <a:cubicBezTo>
                    <a:pt x="803" y="665"/>
                    <a:pt x="804" y="665"/>
                    <a:pt x="804" y="665"/>
                  </a:cubicBezTo>
                  <a:cubicBezTo>
                    <a:pt x="805" y="664"/>
                    <a:pt x="806" y="667"/>
                    <a:pt x="807" y="667"/>
                  </a:cubicBezTo>
                  <a:cubicBezTo>
                    <a:pt x="808" y="667"/>
                    <a:pt x="807" y="665"/>
                    <a:pt x="807" y="665"/>
                  </a:cubicBezTo>
                  <a:cubicBezTo>
                    <a:pt x="807" y="664"/>
                    <a:pt x="807" y="664"/>
                    <a:pt x="807" y="663"/>
                  </a:cubicBezTo>
                  <a:close/>
                  <a:moveTo>
                    <a:pt x="722" y="579"/>
                  </a:moveTo>
                  <a:cubicBezTo>
                    <a:pt x="722" y="579"/>
                    <a:pt x="722" y="579"/>
                    <a:pt x="722" y="579"/>
                  </a:cubicBezTo>
                  <a:cubicBezTo>
                    <a:pt x="723" y="579"/>
                    <a:pt x="723" y="579"/>
                    <a:pt x="722" y="579"/>
                  </a:cubicBezTo>
                  <a:cubicBezTo>
                    <a:pt x="722" y="578"/>
                    <a:pt x="722" y="578"/>
                    <a:pt x="721" y="577"/>
                  </a:cubicBezTo>
                  <a:cubicBezTo>
                    <a:pt x="721" y="577"/>
                    <a:pt x="720" y="576"/>
                    <a:pt x="720" y="576"/>
                  </a:cubicBezTo>
                  <a:cubicBezTo>
                    <a:pt x="719" y="576"/>
                    <a:pt x="718" y="576"/>
                    <a:pt x="717" y="577"/>
                  </a:cubicBezTo>
                  <a:cubicBezTo>
                    <a:pt x="717" y="577"/>
                    <a:pt x="717" y="578"/>
                    <a:pt x="717" y="578"/>
                  </a:cubicBezTo>
                  <a:cubicBezTo>
                    <a:pt x="717" y="578"/>
                    <a:pt x="718" y="578"/>
                    <a:pt x="718" y="578"/>
                  </a:cubicBezTo>
                  <a:cubicBezTo>
                    <a:pt x="719" y="578"/>
                    <a:pt x="720" y="579"/>
                    <a:pt x="720" y="579"/>
                  </a:cubicBezTo>
                  <a:cubicBezTo>
                    <a:pt x="721" y="580"/>
                    <a:pt x="721" y="579"/>
                    <a:pt x="722" y="579"/>
                  </a:cubicBezTo>
                  <a:close/>
                  <a:moveTo>
                    <a:pt x="758" y="592"/>
                  </a:moveTo>
                  <a:cubicBezTo>
                    <a:pt x="757" y="593"/>
                    <a:pt x="757" y="593"/>
                    <a:pt x="757" y="594"/>
                  </a:cubicBezTo>
                  <a:cubicBezTo>
                    <a:pt x="757" y="594"/>
                    <a:pt x="758" y="594"/>
                    <a:pt x="758" y="594"/>
                  </a:cubicBezTo>
                  <a:cubicBezTo>
                    <a:pt x="758" y="594"/>
                    <a:pt x="759" y="594"/>
                    <a:pt x="759" y="594"/>
                  </a:cubicBezTo>
                  <a:cubicBezTo>
                    <a:pt x="759" y="594"/>
                    <a:pt x="759" y="594"/>
                    <a:pt x="760" y="594"/>
                  </a:cubicBezTo>
                  <a:cubicBezTo>
                    <a:pt x="760" y="594"/>
                    <a:pt x="760" y="593"/>
                    <a:pt x="760" y="593"/>
                  </a:cubicBezTo>
                  <a:cubicBezTo>
                    <a:pt x="760" y="593"/>
                    <a:pt x="760" y="593"/>
                    <a:pt x="760" y="593"/>
                  </a:cubicBezTo>
                  <a:cubicBezTo>
                    <a:pt x="760" y="593"/>
                    <a:pt x="760" y="593"/>
                    <a:pt x="759" y="593"/>
                  </a:cubicBezTo>
                  <a:cubicBezTo>
                    <a:pt x="759" y="593"/>
                    <a:pt x="758" y="592"/>
                    <a:pt x="758" y="592"/>
                  </a:cubicBezTo>
                  <a:close/>
                  <a:moveTo>
                    <a:pt x="934" y="585"/>
                  </a:moveTo>
                  <a:cubicBezTo>
                    <a:pt x="934" y="585"/>
                    <a:pt x="934" y="585"/>
                    <a:pt x="933" y="585"/>
                  </a:cubicBezTo>
                  <a:cubicBezTo>
                    <a:pt x="933" y="585"/>
                    <a:pt x="933" y="585"/>
                    <a:pt x="933" y="585"/>
                  </a:cubicBezTo>
                  <a:cubicBezTo>
                    <a:pt x="933" y="585"/>
                    <a:pt x="932" y="585"/>
                    <a:pt x="932" y="585"/>
                  </a:cubicBezTo>
                  <a:cubicBezTo>
                    <a:pt x="932" y="585"/>
                    <a:pt x="932" y="586"/>
                    <a:pt x="932" y="586"/>
                  </a:cubicBezTo>
                  <a:cubicBezTo>
                    <a:pt x="932" y="586"/>
                    <a:pt x="932" y="587"/>
                    <a:pt x="932" y="587"/>
                  </a:cubicBezTo>
                  <a:cubicBezTo>
                    <a:pt x="932" y="587"/>
                    <a:pt x="932" y="587"/>
                    <a:pt x="932" y="587"/>
                  </a:cubicBezTo>
                  <a:cubicBezTo>
                    <a:pt x="932" y="588"/>
                    <a:pt x="933" y="588"/>
                    <a:pt x="933" y="588"/>
                  </a:cubicBezTo>
                  <a:cubicBezTo>
                    <a:pt x="933" y="587"/>
                    <a:pt x="934" y="587"/>
                    <a:pt x="934" y="587"/>
                  </a:cubicBezTo>
                  <a:cubicBezTo>
                    <a:pt x="934" y="587"/>
                    <a:pt x="934" y="587"/>
                    <a:pt x="934" y="587"/>
                  </a:cubicBezTo>
                  <a:cubicBezTo>
                    <a:pt x="935" y="587"/>
                    <a:pt x="935" y="586"/>
                    <a:pt x="934" y="586"/>
                  </a:cubicBezTo>
                  <a:cubicBezTo>
                    <a:pt x="934" y="586"/>
                    <a:pt x="934" y="586"/>
                    <a:pt x="934" y="585"/>
                  </a:cubicBezTo>
                  <a:close/>
                  <a:moveTo>
                    <a:pt x="931" y="661"/>
                  </a:moveTo>
                  <a:cubicBezTo>
                    <a:pt x="932" y="661"/>
                    <a:pt x="932" y="660"/>
                    <a:pt x="931" y="660"/>
                  </a:cubicBezTo>
                  <a:cubicBezTo>
                    <a:pt x="930" y="660"/>
                    <a:pt x="930" y="661"/>
                    <a:pt x="931" y="661"/>
                  </a:cubicBezTo>
                  <a:close/>
                  <a:moveTo>
                    <a:pt x="932" y="654"/>
                  </a:moveTo>
                  <a:cubicBezTo>
                    <a:pt x="932" y="654"/>
                    <a:pt x="932" y="654"/>
                    <a:pt x="932" y="654"/>
                  </a:cubicBezTo>
                  <a:cubicBezTo>
                    <a:pt x="932" y="654"/>
                    <a:pt x="932" y="654"/>
                    <a:pt x="932" y="654"/>
                  </a:cubicBezTo>
                  <a:cubicBezTo>
                    <a:pt x="932" y="654"/>
                    <a:pt x="932" y="654"/>
                    <a:pt x="932" y="654"/>
                  </a:cubicBezTo>
                  <a:cubicBezTo>
                    <a:pt x="933" y="653"/>
                    <a:pt x="932" y="652"/>
                    <a:pt x="932" y="653"/>
                  </a:cubicBezTo>
                  <a:cubicBezTo>
                    <a:pt x="932" y="653"/>
                    <a:pt x="932" y="653"/>
                    <a:pt x="931" y="653"/>
                  </a:cubicBezTo>
                  <a:cubicBezTo>
                    <a:pt x="931" y="653"/>
                    <a:pt x="931" y="653"/>
                    <a:pt x="931" y="653"/>
                  </a:cubicBezTo>
                  <a:cubicBezTo>
                    <a:pt x="931" y="653"/>
                    <a:pt x="931" y="653"/>
                    <a:pt x="931" y="653"/>
                  </a:cubicBezTo>
                  <a:cubicBezTo>
                    <a:pt x="931" y="653"/>
                    <a:pt x="931" y="653"/>
                    <a:pt x="931" y="654"/>
                  </a:cubicBezTo>
                  <a:cubicBezTo>
                    <a:pt x="931" y="654"/>
                    <a:pt x="931" y="654"/>
                    <a:pt x="931" y="654"/>
                  </a:cubicBezTo>
                  <a:cubicBezTo>
                    <a:pt x="931" y="654"/>
                    <a:pt x="931" y="654"/>
                    <a:pt x="931" y="654"/>
                  </a:cubicBezTo>
                  <a:cubicBezTo>
                    <a:pt x="932" y="654"/>
                    <a:pt x="932" y="654"/>
                    <a:pt x="932" y="654"/>
                  </a:cubicBezTo>
                  <a:close/>
                  <a:moveTo>
                    <a:pt x="934" y="588"/>
                  </a:moveTo>
                  <a:cubicBezTo>
                    <a:pt x="934" y="588"/>
                    <a:pt x="934" y="588"/>
                    <a:pt x="934" y="588"/>
                  </a:cubicBezTo>
                  <a:cubicBezTo>
                    <a:pt x="934" y="588"/>
                    <a:pt x="934" y="588"/>
                    <a:pt x="934" y="589"/>
                  </a:cubicBezTo>
                  <a:cubicBezTo>
                    <a:pt x="935" y="589"/>
                    <a:pt x="935" y="589"/>
                    <a:pt x="936" y="589"/>
                  </a:cubicBezTo>
                  <a:cubicBezTo>
                    <a:pt x="937" y="589"/>
                    <a:pt x="936" y="588"/>
                    <a:pt x="936" y="588"/>
                  </a:cubicBezTo>
                  <a:cubicBezTo>
                    <a:pt x="936" y="588"/>
                    <a:pt x="935" y="588"/>
                    <a:pt x="935" y="588"/>
                  </a:cubicBezTo>
                  <a:cubicBezTo>
                    <a:pt x="935" y="588"/>
                    <a:pt x="935" y="588"/>
                    <a:pt x="935" y="588"/>
                  </a:cubicBezTo>
                  <a:cubicBezTo>
                    <a:pt x="935" y="587"/>
                    <a:pt x="934" y="587"/>
                    <a:pt x="934" y="588"/>
                  </a:cubicBezTo>
                  <a:close/>
                  <a:moveTo>
                    <a:pt x="736" y="603"/>
                  </a:moveTo>
                  <a:cubicBezTo>
                    <a:pt x="737" y="603"/>
                    <a:pt x="737" y="602"/>
                    <a:pt x="737" y="602"/>
                  </a:cubicBezTo>
                  <a:cubicBezTo>
                    <a:pt x="737" y="602"/>
                    <a:pt x="737" y="601"/>
                    <a:pt x="737" y="601"/>
                  </a:cubicBezTo>
                  <a:cubicBezTo>
                    <a:pt x="737" y="601"/>
                    <a:pt x="737" y="601"/>
                    <a:pt x="737" y="601"/>
                  </a:cubicBezTo>
                  <a:cubicBezTo>
                    <a:pt x="735" y="601"/>
                    <a:pt x="734" y="600"/>
                    <a:pt x="733" y="600"/>
                  </a:cubicBezTo>
                  <a:cubicBezTo>
                    <a:pt x="731" y="599"/>
                    <a:pt x="732" y="597"/>
                    <a:pt x="732" y="596"/>
                  </a:cubicBezTo>
                  <a:cubicBezTo>
                    <a:pt x="732" y="595"/>
                    <a:pt x="732" y="594"/>
                    <a:pt x="731" y="593"/>
                  </a:cubicBezTo>
                  <a:cubicBezTo>
                    <a:pt x="731" y="593"/>
                    <a:pt x="731" y="593"/>
                    <a:pt x="731" y="592"/>
                  </a:cubicBezTo>
                  <a:cubicBezTo>
                    <a:pt x="731" y="592"/>
                    <a:pt x="730" y="591"/>
                    <a:pt x="730" y="591"/>
                  </a:cubicBezTo>
                  <a:cubicBezTo>
                    <a:pt x="729" y="590"/>
                    <a:pt x="727" y="591"/>
                    <a:pt x="728" y="592"/>
                  </a:cubicBezTo>
                  <a:cubicBezTo>
                    <a:pt x="729" y="593"/>
                    <a:pt x="728" y="593"/>
                    <a:pt x="729" y="594"/>
                  </a:cubicBezTo>
                  <a:cubicBezTo>
                    <a:pt x="729" y="595"/>
                    <a:pt x="728" y="594"/>
                    <a:pt x="728" y="594"/>
                  </a:cubicBezTo>
                  <a:cubicBezTo>
                    <a:pt x="727" y="593"/>
                    <a:pt x="727" y="594"/>
                    <a:pt x="727" y="593"/>
                  </a:cubicBezTo>
                  <a:cubicBezTo>
                    <a:pt x="727" y="593"/>
                    <a:pt x="726" y="592"/>
                    <a:pt x="726" y="592"/>
                  </a:cubicBezTo>
                  <a:cubicBezTo>
                    <a:pt x="726" y="592"/>
                    <a:pt x="725" y="592"/>
                    <a:pt x="725" y="592"/>
                  </a:cubicBezTo>
                  <a:cubicBezTo>
                    <a:pt x="725" y="593"/>
                    <a:pt x="725" y="593"/>
                    <a:pt x="725" y="594"/>
                  </a:cubicBezTo>
                  <a:cubicBezTo>
                    <a:pt x="724" y="594"/>
                    <a:pt x="724" y="594"/>
                    <a:pt x="723" y="594"/>
                  </a:cubicBezTo>
                  <a:cubicBezTo>
                    <a:pt x="723" y="594"/>
                    <a:pt x="723" y="595"/>
                    <a:pt x="723" y="595"/>
                  </a:cubicBezTo>
                  <a:cubicBezTo>
                    <a:pt x="723" y="595"/>
                    <a:pt x="723" y="596"/>
                    <a:pt x="724" y="596"/>
                  </a:cubicBezTo>
                  <a:cubicBezTo>
                    <a:pt x="724" y="597"/>
                    <a:pt x="726" y="597"/>
                    <a:pt x="726" y="597"/>
                  </a:cubicBezTo>
                  <a:cubicBezTo>
                    <a:pt x="727" y="597"/>
                    <a:pt x="728" y="597"/>
                    <a:pt x="728" y="598"/>
                  </a:cubicBezTo>
                  <a:cubicBezTo>
                    <a:pt x="728" y="599"/>
                    <a:pt x="728" y="599"/>
                    <a:pt x="728" y="599"/>
                  </a:cubicBezTo>
                  <a:cubicBezTo>
                    <a:pt x="728" y="600"/>
                    <a:pt x="729" y="600"/>
                    <a:pt x="729" y="600"/>
                  </a:cubicBezTo>
                  <a:cubicBezTo>
                    <a:pt x="730" y="601"/>
                    <a:pt x="730" y="601"/>
                    <a:pt x="730" y="601"/>
                  </a:cubicBezTo>
                  <a:cubicBezTo>
                    <a:pt x="730" y="602"/>
                    <a:pt x="730" y="603"/>
                    <a:pt x="730" y="603"/>
                  </a:cubicBezTo>
                  <a:cubicBezTo>
                    <a:pt x="730" y="604"/>
                    <a:pt x="731" y="604"/>
                    <a:pt x="731" y="604"/>
                  </a:cubicBezTo>
                  <a:cubicBezTo>
                    <a:pt x="732" y="604"/>
                    <a:pt x="732" y="604"/>
                    <a:pt x="733" y="605"/>
                  </a:cubicBezTo>
                  <a:cubicBezTo>
                    <a:pt x="733" y="605"/>
                    <a:pt x="733" y="605"/>
                    <a:pt x="733" y="605"/>
                  </a:cubicBezTo>
                  <a:cubicBezTo>
                    <a:pt x="734" y="605"/>
                    <a:pt x="734" y="605"/>
                    <a:pt x="734" y="605"/>
                  </a:cubicBezTo>
                  <a:cubicBezTo>
                    <a:pt x="734" y="606"/>
                    <a:pt x="734" y="606"/>
                    <a:pt x="734" y="607"/>
                  </a:cubicBezTo>
                  <a:cubicBezTo>
                    <a:pt x="734" y="607"/>
                    <a:pt x="734" y="607"/>
                    <a:pt x="735" y="607"/>
                  </a:cubicBezTo>
                  <a:cubicBezTo>
                    <a:pt x="735" y="607"/>
                    <a:pt x="737" y="607"/>
                    <a:pt x="737" y="606"/>
                  </a:cubicBezTo>
                  <a:cubicBezTo>
                    <a:pt x="736" y="605"/>
                    <a:pt x="736" y="605"/>
                    <a:pt x="736" y="605"/>
                  </a:cubicBezTo>
                  <a:cubicBezTo>
                    <a:pt x="736" y="604"/>
                    <a:pt x="735" y="603"/>
                    <a:pt x="736" y="603"/>
                  </a:cubicBezTo>
                  <a:close/>
                  <a:moveTo>
                    <a:pt x="745" y="606"/>
                  </a:moveTo>
                  <a:cubicBezTo>
                    <a:pt x="744" y="607"/>
                    <a:pt x="745" y="607"/>
                    <a:pt x="745" y="608"/>
                  </a:cubicBezTo>
                  <a:cubicBezTo>
                    <a:pt x="745" y="609"/>
                    <a:pt x="747" y="608"/>
                    <a:pt x="748" y="608"/>
                  </a:cubicBezTo>
                  <a:cubicBezTo>
                    <a:pt x="748" y="607"/>
                    <a:pt x="748" y="607"/>
                    <a:pt x="748" y="607"/>
                  </a:cubicBezTo>
                  <a:cubicBezTo>
                    <a:pt x="748" y="606"/>
                    <a:pt x="749" y="607"/>
                    <a:pt x="749" y="607"/>
                  </a:cubicBezTo>
                  <a:cubicBezTo>
                    <a:pt x="749" y="608"/>
                    <a:pt x="749" y="608"/>
                    <a:pt x="750" y="608"/>
                  </a:cubicBezTo>
                  <a:cubicBezTo>
                    <a:pt x="750" y="608"/>
                    <a:pt x="751" y="608"/>
                    <a:pt x="752" y="607"/>
                  </a:cubicBezTo>
                  <a:cubicBezTo>
                    <a:pt x="752" y="607"/>
                    <a:pt x="752" y="607"/>
                    <a:pt x="752" y="607"/>
                  </a:cubicBezTo>
                  <a:cubicBezTo>
                    <a:pt x="752" y="606"/>
                    <a:pt x="752" y="606"/>
                    <a:pt x="753" y="606"/>
                  </a:cubicBezTo>
                  <a:cubicBezTo>
                    <a:pt x="754" y="606"/>
                    <a:pt x="753" y="604"/>
                    <a:pt x="752" y="604"/>
                  </a:cubicBezTo>
                  <a:cubicBezTo>
                    <a:pt x="752" y="604"/>
                    <a:pt x="752" y="604"/>
                    <a:pt x="751" y="603"/>
                  </a:cubicBezTo>
                  <a:cubicBezTo>
                    <a:pt x="751" y="603"/>
                    <a:pt x="751" y="603"/>
                    <a:pt x="751" y="602"/>
                  </a:cubicBezTo>
                  <a:cubicBezTo>
                    <a:pt x="750" y="602"/>
                    <a:pt x="750" y="602"/>
                    <a:pt x="750" y="602"/>
                  </a:cubicBezTo>
                  <a:cubicBezTo>
                    <a:pt x="749" y="602"/>
                    <a:pt x="748" y="602"/>
                    <a:pt x="748" y="601"/>
                  </a:cubicBezTo>
                  <a:cubicBezTo>
                    <a:pt x="747" y="601"/>
                    <a:pt x="745" y="600"/>
                    <a:pt x="745" y="601"/>
                  </a:cubicBezTo>
                  <a:cubicBezTo>
                    <a:pt x="744" y="602"/>
                    <a:pt x="745" y="602"/>
                    <a:pt x="745" y="603"/>
                  </a:cubicBezTo>
                  <a:cubicBezTo>
                    <a:pt x="745" y="603"/>
                    <a:pt x="745" y="603"/>
                    <a:pt x="745" y="604"/>
                  </a:cubicBezTo>
                  <a:cubicBezTo>
                    <a:pt x="745" y="604"/>
                    <a:pt x="745" y="604"/>
                    <a:pt x="745" y="604"/>
                  </a:cubicBezTo>
                  <a:cubicBezTo>
                    <a:pt x="745" y="604"/>
                    <a:pt x="745" y="604"/>
                    <a:pt x="745" y="604"/>
                  </a:cubicBezTo>
                  <a:cubicBezTo>
                    <a:pt x="745" y="604"/>
                    <a:pt x="745" y="604"/>
                    <a:pt x="745" y="604"/>
                  </a:cubicBezTo>
                  <a:cubicBezTo>
                    <a:pt x="745" y="604"/>
                    <a:pt x="745" y="604"/>
                    <a:pt x="744" y="604"/>
                  </a:cubicBezTo>
                  <a:cubicBezTo>
                    <a:pt x="744" y="604"/>
                    <a:pt x="743" y="604"/>
                    <a:pt x="743" y="604"/>
                  </a:cubicBezTo>
                  <a:cubicBezTo>
                    <a:pt x="743" y="604"/>
                    <a:pt x="743" y="605"/>
                    <a:pt x="743" y="605"/>
                  </a:cubicBezTo>
                  <a:cubicBezTo>
                    <a:pt x="743" y="605"/>
                    <a:pt x="744" y="605"/>
                    <a:pt x="744" y="605"/>
                  </a:cubicBezTo>
                  <a:cubicBezTo>
                    <a:pt x="745" y="605"/>
                    <a:pt x="745" y="605"/>
                    <a:pt x="745" y="604"/>
                  </a:cubicBezTo>
                  <a:cubicBezTo>
                    <a:pt x="745" y="605"/>
                    <a:pt x="745" y="605"/>
                    <a:pt x="745" y="605"/>
                  </a:cubicBezTo>
                  <a:cubicBezTo>
                    <a:pt x="745" y="605"/>
                    <a:pt x="745" y="606"/>
                    <a:pt x="745" y="606"/>
                  </a:cubicBezTo>
                  <a:close/>
                  <a:moveTo>
                    <a:pt x="765" y="587"/>
                  </a:moveTo>
                  <a:cubicBezTo>
                    <a:pt x="765" y="587"/>
                    <a:pt x="765" y="588"/>
                    <a:pt x="765" y="588"/>
                  </a:cubicBezTo>
                  <a:cubicBezTo>
                    <a:pt x="765" y="589"/>
                    <a:pt x="764" y="589"/>
                    <a:pt x="764" y="590"/>
                  </a:cubicBezTo>
                  <a:cubicBezTo>
                    <a:pt x="764" y="590"/>
                    <a:pt x="764" y="590"/>
                    <a:pt x="764" y="591"/>
                  </a:cubicBezTo>
                  <a:cubicBezTo>
                    <a:pt x="765" y="591"/>
                    <a:pt x="766" y="591"/>
                    <a:pt x="766" y="591"/>
                  </a:cubicBezTo>
                  <a:cubicBezTo>
                    <a:pt x="766" y="590"/>
                    <a:pt x="767" y="590"/>
                    <a:pt x="767" y="590"/>
                  </a:cubicBezTo>
                  <a:cubicBezTo>
                    <a:pt x="767" y="590"/>
                    <a:pt x="768" y="589"/>
                    <a:pt x="768" y="589"/>
                  </a:cubicBezTo>
                  <a:cubicBezTo>
                    <a:pt x="768" y="589"/>
                    <a:pt x="768" y="589"/>
                    <a:pt x="768" y="589"/>
                  </a:cubicBezTo>
                  <a:cubicBezTo>
                    <a:pt x="768" y="589"/>
                    <a:pt x="768" y="589"/>
                    <a:pt x="768" y="588"/>
                  </a:cubicBezTo>
                  <a:cubicBezTo>
                    <a:pt x="768" y="588"/>
                    <a:pt x="768" y="588"/>
                    <a:pt x="768" y="588"/>
                  </a:cubicBezTo>
                  <a:cubicBezTo>
                    <a:pt x="767" y="588"/>
                    <a:pt x="767" y="587"/>
                    <a:pt x="766" y="587"/>
                  </a:cubicBezTo>
                  <a:cubicBezTo>
                    <a:pt x="766" y="587"/>
                    <a:pt x="765" y="587"/>
                    <a:pt x="765" y="587"/>
                  </a:cubicBezTo>
                  <a:close/>
                  <a:moveTo>
                    <a:pt x="763" y="582"/>
                  </a:moveTo>
                  <a:cubicBezTo>
                    <a:pt x="764" y="582"/>
                    <a:pt x="764" y="581"/>
                    <a:pt x="764" y="581"/>
                  </a:cubicBezTo>
                  <a:cubicBezTo>
                    <a:pt x="764" y="581"/>
                    <a:pt x="764" y="581"/>
                    <a:pt x="764" y="581"/>
                  </a:cubicBezTo>
                  <a:cubicBezTo>
                    <a:pt x="764" y="581"/>
                    <a:pt x="764" y="581"/>
                    <a:pt x="764" y="581"/>
                  </a:cubicBezTo>
                  <a:cubicBezTo>
                    <a:pt x="763" y="581"/>
                    <a:pt x="763" y="581"/>
                    <a:pt x="763" y="581"/>
                  </a:cubicBezTo>
                  <a:cubicBezTo>
                    <a:pt x="763" y="581"/>
                    <a:pt x="763" y="580"/>
                    <a:pt x="763" y="580"/>
                  </a:cubicBezTo>
                  <a:cubicBezTo>
                    <a:pt x="763" y="580"/>
                    <a:pt x="762" y="580"/>
                    <a:pt x="762" y="580"/>
                  </a:cubicBezTo>
                  <a:cubicBezTo>
                    <a:pt x="762" y="580"/>
                    <a:pt x="762" y="581"/>
                    <a:pt x="762" y="581"/>
                  </a:cubicBezTo>
                  <a:cubicBezTo>
                    <a:pt x="762" y="581"/>
                    <a:pt x="762" y="581"/>
                    <a:pt x="763" y="581"/>
                  </a:cubicBezTo>
                  <a:cubicBezTo>
                    <a:pt x="763" y="582"/>
                    <a:pt x="763" y="582"/>
                    <a:pt x="763" y="582"/>
                  </a:cubicBezTo>
                  <a:close/>
                  <a:moveTo>
                    <a:pt x="766" y="585"/>
                  </a:moveTo>
                  <a:cubicBezTo>
                    <a:pt x="766" y="585"/>
                    <a:pt x="765" y="585"/>
                    <a:pt x="765" y="585"/>
                  </a:cubicBezTo>
                  <a:cubicBezTo>
                    <a:pt x="765" y="585"/>
                    <a:pt x="765" y="585"/>
                    <a:pt x="765" y="585"/>
                  </a:cubicBezTo>
                  <a:cubicBezTo>
                    <a:pt x="764" y="585"/>
                    <a:pt x="764" y="584"/>
                    <a:pt x="764" y="584"/>
                  </a:cubicBezTo>
                  <a:cubicBezTo>
                    <a:pt x="764" y="584"/>
                    <a:pt x="763" y="584"/>
                    <a:pt x="763" y="584"/>
                  </a:cubicBezTo>
                  <a:cubicBezTo>
                    <a:pt x="762" y="585"/>
                    <a:pt x="763" y="585"/>
                    <a:pt x="763" y="586"/>
                  </a:cubicBezTo>
                  <a:cubicBezTo>
                    <a:pt x="763" y="586"/>
                    <a:pt x="763" y="586"/>
                    <a:pt x="764" y="586"/>
                  </a:cubicBezTo>
                  <a:cubicBezTo>
                    <a:pt x="764" y="586"/>
                    <a:pt x="764" y="586"/>
                    <a:pt x="764" y="586"/>
                  </a:cubicBezTo>
                  <a:cubicBezTo>
                    <a:pt x="764" y="586"/>
                    <a:pt x="764" y="586"/>
                    <a:pt x="765" y="586"/>
                  </a:cubicBezTo>
                  <a:cubicBezTo>
                    <a:pt x="765" y="586"/>
                    <a:pt x="765" y="586"/>
                    <a:pt x="765" y="586"/>
                  </a:cubicBezTo>
                  <a:cubicBezTo>
                    <a:pt x="765" y="586"/>
                    <a:pt x="765" y="586"/>
                    <a:pt x="765" y="586"/>
                  </a:cubicBezTo>
                  <a:cubicBezTo>
                    <a:pt x="765" y="587"/>
                    <a:pt x="766" y="587"/>
                    <a:pt x="766" y="587"/>
                  </a:cubicBezTo>
                  <a:cubicBezTo>
                    <a:pt x="767" y="587"/>
                    <a:pt x="767" y="586"/>
                    <a:pt x="767" y="586"/>
                  </a:cubicBezTo>
                  <a:cubicBezTo>
                    <a:pt x="767" y="586"/>
                    <a:pt x="767" y="586"/>
                    <a:pt x="767" y="586"/>
                  </a:cubicBezTo>
                  <a:cubicBezTo>
                    <a:pt x="767" y="586"/>
                    <a:pt x="767" y="586"/>
                    <a:pt x="767" y="586"/>
                  </a:cubicBezTo>
                  <a:cubicBezTo>
                    <a:pt x="767" y="586"/>
                    <a:pt x="767" y="586"/>
                    <a:pt x="767" y="586"/>
                  </a:cubicBezTo>
                  <a:cubicBezTo>
                    <a:pt x="767" y="586"/>
                    <a:pt x="766" y="586"/>
                    <a:pt x="766" y="585"/>
                  </a:cubicBezTo>
                  <a:close/>
                  <a:moveTo>
                    <a:pt x="935" y="665"/>
                  </a:moveTo>
                  <a:cubicBezTo>
                    <a:pt x="934" y="664"/>
                    <a:pt x="932" y="665"/>
                    <a:pt x="931" y="665"/>
                  </a:cubicBezTo>
                  <a:cubicBezTo>
                    <a:pt x="929" y="666"/>
                    <a:pt x="927" y="666"/>
                    <a:pt x="925" y="666"/>
                  </a:cubicBezTo>
                  <a:cubicBezTo>
                    <a:pt x="924" y="666"/>
                    <a:pt x="923" y="666"/>
                    <a:pt x="922" y="666"/>
                  </a:cubicBezTo>
                  <a:cubicBezTo>
                    <a:pt x="921" y="666"/>
                    <a:pt x="920" y="666"/>
                    <a:pt x="919" y="666"/>
                  </a:cubicBezTo>
                  <a:cubicBezTo>
                    <a:pt x="919" y="666"/>
                    <a:pt x="918" y="666"/>
                    <a:pt x="917" y="666"/>
                  </a:cubicBezTo>
                  <a:cubicBezTo>
                    <a:pt x="916" y="666"/>
                    <a:pt x="916" y="666"/>
                    <a:pt x="915" y="666"/>
                  </a:cubicBezTo>
                  <a:cubicBezTo>
                    <a:pt x="913" y="666"/>
                    <a:pt x="912" y="667"/>
                    <a:pt x="911" y="668"/>
                  </a:cubicBezTo>
                  <a:cubicBezTo>
                    <a:pt x="911" y="668"/>
                    <a:pt x="910" y="669"/>
                    <a:pt x="908" y="669"/>
                  </a:cubicBezTo>
                  <a:cubicBezTo>
                    <a:pt x="908" y="669"/>
                    <a:pt x="908" y="669"/>
                    <a:pt x="907" y="669"/>
                  </a:cubicBezTo>
                  <a:cubicBezTo>
                    <a:pt x="907" y="669"/>
                    <a:pt x="907" y="669"/>
                    <a:pt x="907" y="669"/>
                  </a:cubicBezTo>
                  <a:cubicBezTo>
                    <a:pt x="907" y="669"/>
                    <a:pt x="907" y="669"/>
                    <a:pt x="907" y="669"/>
                  </a:cubicBezTo>
                  <a:cubicBezTo>
                    <a:pt x="907" y="670"/>
                    <a:pt x="907" y="670"/>
                    <a:pt x="907" y="670"/>
                  </a:cubicBezTo>
                  <a:cubicBezTo>
                    <a:pt x="906" y="671"/>
                    <a:pt x="905" y="670"/>
                    <a:pt x="904" y="671"/>
                  </a:cubicBezTo>
                  <a:cubicBezTo>
                    <a:pt x="903" y="671"/>
                    <a:pt x="902" y="671"/>
                    <a:pt x="901" y="671"/>
                  </a:cubicBezTo>
                  <a:cubicBezTo>
                    <a:pt x="900" y="671"/>
                    <a:pt x="900" y="672"/>
                    <a:pt x="900" y="672"/>
                  </a:cubicBezTo>
                  <a:cubicBezTo>
                    <a:pt x="899" y="673"/>
                    <a:pt x="898" y="673"/>
                    <a:pt x="897" y="674"/>
                  </a:cubicBezTo>
                  <a:cubicBezTo>
                    <a:pt x="897" y="675"/>
                    <a:pt x="897" y="677"/>
                    <a:pt x="895" y="678"/>
                  </a:cubicBezTo>
                  <a:cubicBezTo>
                    <a:pt x="895" y="678"/>
                    <a:pt x="895" y="679"/>
                    <a:pt x="895" y="679"/>
                  </a:cubicBezTo>
                  <a:cubicBezTo>
                    <a:pt x="895" y="680"/>
                    <a:pt x="895" y="682"/>
                    <a:pt x="895" y="682"/>
                  </a:cubicBezTo>
                  <a:cubicBezTo>
                    <a:pt x="894" y="682"/>
                    <a:pt x="893" y="681"/>
                    <a:pt x="893" y="682"/>
                  </a:cubicBezTo>
                  <a:cubicBezTo>
                    <a:pt x="893" y="683"/>
                    <a:pt x="894" y="684"/>
                    <a:pt x="895" y="684"/>
                  </a:cubicBezTo>
                  <a:cubicBezTo>
                    <a:pt x="896" y="684"/>
                    <a:pt x="898" y="685"/>
                    <a:pt x="898" y="684"/>
                  </a:cubicBezTo>
                  <a:cubicBezTo>
                    <a:pt x="899" y="683"/>
                    <a:pt x="900" y="683"/>
                    <a:pt x="900" y="683"/>
                  </a:cubicBezTo>
                  <a:cubicBezTo>
                    <a:pt x="900" y="682"/>
                    <a:pt x="900" y="682"/>
                    <a:pt x="901" y="682"/>
                  </a:cubicBezTo>
                  <a:cubicBezTo>
                    <a:pt x="901" y="682"/>
                    <a:pt x="901" y="682"/>
                    <a:pt x="901" y="682"/>
                  </a:cubicBezTo>
                  <a:cubicBezTo>
                    <a:pt x="902" y="682"/>
                    <a:pt x="902" y="682"/>
                    <a:pt x="903" y="682"/>
                  </a:cubicBezTo>
                  <a:cubicBezTo>
                    <a:pt x="903" y="682"/>
                    <a:pt x="904" y="682"/>
                    <a:pt x="904" y="682"/>
                  </a:cubicBezTo>
                  <a:cubicBezTo>
                    <a:pt x="905" y="681"/>
                    <a:pt x="905" y="681"/>
                    <a:pt x="905" y="680"/>
                  </a:cubicBezTo>
                  <a:cubicBezTo>
                    <a:pt x="906" y="680"/>
                    <a:pt x="906" y="679"/>
                    <a:pt x="906" y="678"/>
                  </a:cubicBezTo>
                  <a:cubicBezTo>
                    <a:pt x="907" y="678"/>
                    <a:pt x="908" y="677"/>
                    <a:pt x="909" y="677"/>
                  </a:cubicBezTo>
                  <a:cubicBezTo>
                    <a:pt x="909" y="676"/>
                    <a:pt x="909" y="676"/>
                    <a:pt x="909" y="675"/>
                  </a:cubicBezTo>
                  <a:cubicBezTo>
                    <a:pt x="910" y="674"/>
                    <a:pt x="911" y="675"/>
                    <a:pt x="911" y="674"/>
                  </a:cubicBezTo>
                  <a:cubicBezTo>
                    <a:pt x="911" y="674"/>
                    <a:pt x="912" y="674"/>
                    <a:pt x="912" y="674"/>
                  </a:cubicBezTo>
                  <a:cubicBezTo>
                    <a:pt x="912" y="674"/>
                    <a:pt x="912" y="673"/>
                    <a:pt x="912" y="673"/>
                  </a:cubicBezTo>
                  <a:cubicBezTo>
                    <a:pt x="912" y="673"/>
                    <a:pt x="914" y="672"/>
                    <a:pt x="914" y="672"/>
                  </a:cubicBezTo>
                  <a:cubicBezTo>
                    <a:pt x="916" y="671"/>
                    <a:pt x="917" y="672"/>
                    <a:pt x="918" y="672"/>
                  </a:cubicBezTo>
                  <a:cubicBezTo>
                    <a:pt x="919" y="673"/>
                    <a:pt x="920" y="672"/>
                    <a:pt x="921" y="672"/>
                  </a:cubicBezTo>
                  <a:cubicBezTo>
                    <a:pt x="921" y="672"/>
                    <a:pt x="922" y="672"/>
                    <a:pt x="923" y="672"/>
                  </a:cubicBezTo>
                  <a:cubicBezTo>
                    <a:pt x="924" y="671"/>
                    <a:pt x="925" y="671"/>
                    <a:pt x="927" y="671"/>
                  </a:cubicBezTo>
                  <a:cubicBezTo>
                    <a:pt x="927" y="670"/>
                    <a:pt x="928" y="670"/>
                    <a:pt x="928" y="670"/>
                  </a:cubicBezTo>
                  <a:cubicBezTo>
                    <a:pt x="929" y="669"/>
                    <a:pt x="929" y="668"/>
                    <a:pt x="930" y="669"/>
                  </a:cubicBezTo>
                  <a:cubicBezTo>
                    <a:pt x="931" y="669"/>
                    <a:pt x="931" y="669"/>
                    <a:pt x="931" y="668"/>
                  </a:cubicBezTo>
                  <a:cubicBezTo>
                    <a:pt x="933" y="668"/>
                    <a:pt x="934" y="667"/>
                    <a:pt x="935" y="666"/>
                  </a:cubicBezTo>
                  <a:cubicBezTo>
                    <a:pt x="936" y="666"/>
                    <a:pt x="935" y="665"/>
                    <a:pt x="935" y="665"/>
                  </a:cubicBezTo>
                  <a:close/>
                  <a:moveTo>
                    <a:pt x="78" y="245"/>
                  </a:moveTo>
                  <a:cubicBezTo>
                    <a:pt x="78" y="245"/>
                    <a:pt x="77" y="244"/>
                    <a:pt x="78" y="244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1"/>
                    <a:pt x="81" y="241"/>
                    <a:pt x="82" y="240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2" y="239"/>
                  </a:cubicBezTo>
                  <a:cubicBezTo>
                    <a:pt x="82" y="239"/>
                    <a:pt x="82" y="239"/>
                    <a:pt x="81" y="239"/>
                  </a:cubicBezTo>
                  <a:cubicBezTo>
                    <a:pt x="80" y="239"/>
                    <a:pt x="80" y="240"/>
                    <a:pt x="79" y="240"/>
                  </a:cubicBezTo>
                  <a:cubicBezTo>
                    <a:pt x="78" y="240"/>
                    <a:pt x="78" y="240"/>
                    <a:pt x="77" y="240"/>
                  </a:cubicBezTo>
                  <a:cubicBezTo>
                    <a:pt x="76" y="241"/>
                    <a:pt x="76" y="241"/>
                    <a:pt x="75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3" y="242"/>
                    <a:pt x="73" y="241"/>
                    <a:pt x="72" y="241"/>
                  </a:cubicBezTo>
                  <a:cubicBezTo>
                    <a:pt x="72" y="241"/>
                    <a:pt x="71" y="242"/>
                    <a:pt x="71" y="241"/>
                  </a:cubicBezTo>
                  <a:cubicBezTo>
                    <a:pt x="70" y="241"/>
                    <a:pt x="69" y="240"/>
                    <a:pt x="68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6" y="243"/>
                  </a:cubicBezTo>
                  <a:cubicBezTo>
                    <a:pt x="65" y="243"/>
                    <a:pt x="65" y="243"/>
                    <a:pt x="64" y="243"/>
                  </a:cubicBezTo>
                  <a:cubicBezTo>
                    <a:pt x="64" y="242"/>
                    <a:pt x="63" y="242"/>
                    <a:pt x="63" y="242"/>
                  </a:cubicBezTo>
                  <a:cubicBezTo>
                    <a:pt x="62" y="243"/>
                    <a:pt x="62" y="243"/>
                    <a:pt x="62" y="243"/>
                  </a:cubicBezTo>
                  <a:cubicBezTo>
                    <a:pt x="62" y="244"/>
                    <a:pt x="61" y="245"/>
                    <a:pt x="61" y="245"/>
                  </a:cubicBezTo>
                  <a:cubicBezTo>
                    <a:pt x="60" y="246"/>
                    <a:pt x="59" y="246"/>
                    <a:pt x="60" y="247"/>
                  </a:cubicBezTo>
                  <a:cubicBezTo>
                    <a:pt x="61" y="247"/>
                    <a:pt x="61" y="247"/>
                    <a:pt x="61" y="248"/>
                  </a:cubicBezTo>
                  <a:cubicBezTo>
                    <a:pt x="62" y="248"/>
                    <a:pt x="62" y="248"/>
                    <a:pt x="62" y="249"/>
                  </a:cubicBezTo>
                  <a:cubicBezTo>
                    <a:pt x="63" y="249"/>
                    <a:pt x="65" y="248"/>
                    <a:pt x="65" y="249"/>
                  </a:cubicBezTo>
                  <a:cubicBezTo>
                    <a:pt x="66" y="249"/>
                    <a:pt x="66" y="250"/>
                    <a:pt x="67" y="250"/>
                  </a:cubicBezTo>
                  <a:cubicBezTo>
                    <a:pt x="67" y="250"/>
                    <a:pt x="67" y="250"/>
                    <a:pt x="68" y="250"/>
                  </a:cubicBezTo>
                  <a:cubicBezTo>
                    <a:pt x="68" y="249"/>
                    <a:pt x="69" y="249"/>
                    <a:pt x="70" y="249"/>
                  </a:cubicBezTo>
                  <a:cubicBezTo>
                    <a:pt x="71" y="249"/>
                    <a:pt x="72" y="248"/>
                    <a:pt x="73" y="247"/>
                  </a:cubicBezTo>
                  <a:cubicBezTo>
                    <a:pt x="74" y="247"/>
                    <a:pt x="74" y="246"/>
                    <a:pt x="75" y="247"/>
                  </a:cubicBezTo>
                  <a:cubicBezTo>
                    <a:pt x="76" y="247"/>
                    <a:pt x="76" y="247"/>
                    <a:pt x="77" y="247"/>
                  </a:cubicBezTo>
                  <a:cubicBezTo>
                    <a:pt x="77" y="247"/>
                    <a:pt x="78" y="246"/>
                    <a:pt x="78" y="245"/>
                  </a:cubicBezTo>
                  <a:close/>
                  <a:moveTo>
                    <a:pt x="592" y="721"/>
                  </a:moveTo>
                  <a:cubicBezTo>
                    <a:pt x="592" y="721"/>
                    <a:pt x="592" y="721"/>
                    <a:pt x="592" y="721"/>
                  </a:cubicBezTo>
                  <a:cubicBezTo>
                    <a:pt x="592" y="721"/>
                    <a:pt x="592" y="721"/>
                    <a:pt x="592" y="721"/>
                  </a:cubicBezTo>
                  <a:cubicBezTo>
                    <a:pt x="592" y="721"/>
                    <a:pt x="593" y="721"/>
                    <a:pt x="593" y="721"/>
                  </a:cubicBezTo>
                  <a:cubicBezTo>
                    <a:pt x="593" y="721"/>
                    <a:pt x="593" y="721"/>
                    <a:pt x="593" y="721"/>
                  </a:cubicBezTo>
                  <a:cubicBezTo>
                    <a:pt x="593" y="721"/>
                    <a:pt x="593" y="721"/>
                    <a:pt x="593" y="721"/>
                  </a:cubicBezTo>
                  <a:cubicBezTo>
                    <a:pt x="593" y="721"/>
                    <a:pt x="593" y="721"/>
                    <a:pt x="593" y="721"/>
                  </a:cubicBezTo>
                  <a:cubicBezTo>
                    <a:pt x="593" y="720"/>
                    <a:pt x="593" y="720"/>
                    <a:pt x="592" y="720"/>
                  </a:cubicBezTo>
                  <a:cubicBezTo>
                    <a:pt x="592" y="720"/>
                    <a:pt x="592" y="720"/>
                    <a:pt x="592" y="720"/>
                  </a:cubicBezTo>
                  <a:cubicBezTo>
                    <a:pt x="592" y="720"/>
                    <a:pt x="592" y="720"/>
                    <a:pt x="592" y="720"/>
                  </a:cubicBezTo>
                  <a:cubicBezTo>
                    <a:pt x="592" y="720"/>
                    <a:pt x="592" y="720"/>
                    <a:pt x="592" y="720"/>
                  </a:cubicBezTo>
                  <a:cubicBezTo>
                    <a:pt x="592" y="720"/>
                    <a:pt x="592" y="720"/>
                    <a:pt x="592" y="720"/>
                  </a:cubicBezTo>
                  <a:cubicBezTo>
                    <a:pt x="592" y="720"/>
                    <a:pt x="592" y="720"/>
                    <a:pt x="592" y="720"/>
                  </a:cubicBezTo>
                  <a:cubicBezTo>
                    <a:pt x="592" y="720"/>
                    <a:pt x="592" y="721"/>
                    <a:pt x="592" y="721"/>
                  </a:cubicBezTo>
                  <a:close/>
                  <a:moveTo>
                    <a:pt x="593" y="732"/>
                  </a:moveTo>
                  <a:cubicBezTo>
                    <a:pt x="593" y="732"/>
                    <a:pt x="594" y="732"/>
                    <a:pt x="594" y="732"/>
                  </a:cubicBezTo>
                  <a:cubicBezTo>
                    <a:pt x="594" y="732"/>
                    <a:pt x="594" y="732"/>
                    <a:pt x="594" y="732"/>
                  </a:cubicBezTo>
                  <a:cubicBezTo>
                    <a:pt x="594" y="732"/>
                    <a:pt x="594" y="732"/>
                    <a:pt x="593" y="732"/>
                  </a:cubicBezTo>
                  <a:cubicBezTo>
                    <a:pt x="593" y="732"/>
                    <a:pt x="593" y="732"/>
                    <a:pt x="593" y="732"/>
                  </a:cubicBezTo>
                  <a:cubicBezTo>
                    <a:pt x="593" y="732"/>
                    <a:pt x="593" y="732"/>
                    <a:pt x="593" y="732"/>
                  </a:cubicBezTo>
                  <a:cubicBezTo>
                    <a:pt x="593" y="732"/>
                    <a:pt x="593" y="732"/>
                    <a:pt x="593" y="732"/>
                  </a:cubicBezTo>
                  <a:close/>
                  <a:moveTo>
                    <a:pt x="594" y="732"/>
                  </a:moveTo>
                  <a:cubicBezTo>
                    <a:pt x="594" y="732"/>
                    <a:pt x="594" y="732"/>
                    <a:pt x="594" y="732"/>
                  </a:cubicBezTo>
                  <a:cubicBezTo>
                    <a:pt x="594" y="733"/>
                    <a:pt x="593" y="733"/>
                    <a:pt x="593" y="733"/>
                  </a:cubicBezTo>
                  <a:cubicBezTo>
                    <a:pt x="593" y="733"/>
                    <a:pt x="593" y="733"/>
                    <a:pt x="593" y="733"/>
                  </a:cubicBezTo>
                  <a:cubicBezTo>
                    <a:pt x="593" y="733"/>
                    <a:pt x="593" y="733"/>
                    <a:pt x="593" y="733"/>
                  </a:cubicBezTo>
                  <a:cubicBezTo>
                    <a:pt x="593" y="733"/>
                    <a:pt x="593" y="733"/>
                    <a:pt x="593" y="733"/>
                  </a:cubicBezTo>
                  <a:cubicBezTo>
                    <a:pt x="592" y="733"/>
                    <a:pt x="592" y="734"/>
                    <a:pt x="592" y="733"/>
                  </a:cubicBezTo>
                  <a:cubicBezTo>
                    <a:pt x="591" y="733"/>
                    <a:pt x="591" y="733"/>
                    <a:pt x="591" y="733"/>
                  </a:cubicBezTo>
                  <a:cubicBezTo>
                    <a:pt x="591" y="733"/>
                    <a:pt x="591" y="733"/>
                    <a:pt x="591" y="733"/>
                  </a:cubicBezTo>
                  <a:cubicBezTo>
                    <a:pt x="591" y="733"/>
                    <a:pt x="591" y="733"/>
                    <a:pt x="591" y="733"/>
                  </a:cubicBezTo>
                  <a:cubicBezTo>
                    <a:pt x="591" y="733"/>
                    <a:pt x="591" y="733"/>
                    <a:pt x="591" y="732"/>
                  </a:cubicBezTo>
                  <a:cubicBezTo>
                    <a:pt x="591" y="732"/>
                    <a:pt x="590" y="732"/>
                    <a:pt x="590" y="732"/>
                  </a:cubicBezTo>
                  <a:cubicBezTo>
                    <a:pt x="590" y="732"/>
                    <a:pt x="590" y="731"/>
                    <a:pt x="590" y="731"/>
                  </a:cubicBezTo>
                  <a:cubicBezTo>
                    <a:pt x="590" y="731"/>
                    <a:pt x="590" y="731"/>
                    <a:pt x="590" y="731"/>
                  </a:cubicBezTo>
                  <a:cubicBezTo>
                    <a:pt x="589" y="731"/>
                    <a:pt x="589" y="730"/>
                    <a:pt x="589" y="730"/>
                  </a:cubicBezTo>
                  <a:cubicBezTo>
                    <a:pt x="589" y="730"/>
                    <a:pt x="590" y="729"/>
                    <a:pt x="590" y="729"/>
                  </a:cubicBezTo>
                  <a:cubicBezTo>
                    <a:pt x="590" y="728"/>
                    <a:pt x="590" y="728"/>
                    <a:pt x="590" y="728"/>
                  </a:cubicBezTo>
                  <a:cubicBezTo>
                    <a:pt x="590" y="728"/>
                    <a:pt x="590" y="728"/>
                    <a:pt x="590" y="728"/>
                  </a:cubicBezTo>
                  <a:cubicBezTo>
                    <a:pt x="590" y="728"/>
                    <a:pt x="590" y="727"/>
                    <a:pt x="590" y="727"/>
                  </a:cubicBezTo>
                  <a:cubicBezTo>
                    <a:pt x="590" y="727"/>
                    <a:pt x="589" y="727"/>
                    <a:pt x="590" y="727"/>
                  </a:cubicBezTo>
                  <a:cubicBezTo>
                    <a:pt x="590" y="727"/>
                    <a:pt x="590" y="727"/>
                    <a:pt x="590" y="726"/>
                  </a:cubicBezTo>
                  <a:cubicBezTo>
                    <a:pt x="590" y="726"/>
                    <a:pt x="590" y="726"/>
                    <a:pt x="590" y="726"/>
                  </a:cubicBezTo>
                  <a:cubicBezTo>
                    <a:pt x="590" y="726"/>
                    <a:pt x="590" y="726"/>
                    <a:pt x="590" y="727"/>
                  </a:cubicBezTo>
                  <a:cubicBezTo>
                    <a:pt x="590" y="727"/>
                    <a:pt x="590" y="727"/>
                    <a:pt x="590" y="727"/>
                  </a:cubicBezTo>
                  <a:cubicBezTo>
                    <a:pt x="590" y="727"/>
                    <a:pt x="590" y="727"/>
                    <a:pt x="590" y="727"/>
                  </a:cubicBezTo>
                  <a:cubicBezTo>
                    <a:pt x="590" y="727"/>
                    <a:pt x="590" y="727"/>
                    <a:pt x="590" y="728"/>
                  </a:cubicBezTo>
                  <a:cubicBezTo>
                    <a:pt x="590" y="728"/>
                    <a:pt x="590" y="728"/>
                    <a:pt x="591" y="728"/>
                  </a:cubicBezTo>
                  <a:cubicBezTo>
                    <a:pt x="591" y="728"/>
                    <a:pt x="591" y="728"/>
                    <a:pt x="591" y="728"/>
                  </a:cubicBezTo>
                  <a:cubicBezTo>
                    <a:pt x="591" y="728"/>
                    <a:pt x="591" y="728"/>
                    <a:pt x="591" y="729"/>
                  </a:cubicBezTo>
                  <a:cubicBezTo>
                    <a:pt x="591" y="729"/>
                    <a:pt x="591" y="729"/>
                    <a:pt x="591" y="729"/>
                  </a:cubicBezTo>
                  <a:cubicBezTo>
                    <a:pt x="591" y="729"/>
                    <a:pt x="591" y="729"/>
                    <a:pt x="591" y="729"/>
                  </a:cubicBezTo>
                  <a:cubicBezTo>
                    <a:pt x="591" y="729"/>
                    <a:pt x="591" y="729"/>
                    <a:pt x="591" y="730"/>
                  </a:cubicBezTo>
                  <a:cubicBezTo>
                    <a:pt x="590" y="730"/>
                    <a:pt x="590" y="730"/>
                    <a:pt x="590" y="730"/>
                  </a:cubicBezTo>
                  <a:cubicBezTo>
                    <a:pt x="590" y="729"/>
                    <a:pt x="590" y="729"/>
                    <a:pt x="590" y="729"/>
                  </a:cubicBezTo>
                  <a:cubicBezTo>
                    <a:pt x="590" y="729"/>
                    <a:pt x="590" y="729"/>
                    <a:pt x="590" y="729"/>
                  </a:cubicBezTo>
                  <a:cubicBezTo>
                    <a:pt x="590" y="729"/>
                    <a:pt x="590" y="729"/>
                    <a:pt x="590" y="729"/>
                  </a:cubicBezTo>
                  <a:cubicBezTo>
                    <a:pt x="590" y="729"/>
                    <a:pt x="590" y="729"/>
                    <a:pt x="590" y="729"/>
                  </a:cubicBezTo>
                  <a:cubicBezTo>
                    <a:pt x="590" y="729"/>
                    <a:pt x="590" y="730"/>
                    <a:pt x="590" y="730"/>
                  </a:cubicBezTo>
                  <a:cubicBezTo>
                    <a:pt x="590" y="730"/>
                    <a:pt x="590" y="730"/>
                    <a:pt x="589" y="730"/>
                  </a:cubicBezTo>
                  <a:cubicBezTo>
                    <a:pt x="590" y="731"/>
                    <a:pt x="590" y="731"/>
                    <a:pt x="590" y="731"/>
                  </a:cubicBezTo>
                  <a:cubicBezTo>
                    <a:pt x="590" y="731"/>
                    <a:pt x="590" y="731"/>
                    <a:pt x="590" y="731"/>
                  </a:cubicBezTo>
                  <a:cubicBezTo>
                    <a:pt x="590" y="731"/>
                    <a:pt x="590" y="731"/>
                    <a:pt x="590" y="731"/>
                  </a:cubicBezTo>
                  <a:cubicBezTo>
                    <a:pt x="590" y="730"/>
                    <a:pt x="590" y="731"/>
                    <a:pt x="590" y="731"/>
                  </a:cubicBezTo>
                  <a:cubicBezTo>
                    <a:pt x="590" y="731"/>
                    <a:pt x="590" y="731"/>
                    <a:pt x="590" y="730"/>
                  </a:cubicBezTo>
                  <a:cubicBezTo>
                    <a:pt x="590" y="730"/>
                    <a:pt x="591" y="730"/>
                    <a:pt x="591" y="731"/>
                  </a:cubicBezTo>
                  <a:cubicBezTo>
                    <a:pt x="591" y="731"/>
                    <a:pt x="591" y="731"/>
                    <a:pt x="591" y="731"/>
                  </a:cubicBezTo>
                  <a:cubicBezTo>
                    <a:pt x="591" y="732"/>
                    <a:pt x="591" y="732"/>
                    <a:pt x="591" y="732"/>
                  </a:cubicBezTo>
                  <a:cubicBezTo>
                    <a:pt x="591" y="732"/>
                    <a:pt x="591" y="732"/>
                    <a:pt x="591" y="733"/>
                  </a:cubicBezTo>
                  <a:cubicBezTo>
                    <a:pt x="591" y="733"/>
                    <a:pt x="591" y="733"/>
                    <a:pt x="591" y="733"/>
                  </a:cubicBezTo>
                  <a:cubicBezTo>
                    <a:pt x="591" y="733"/>
                    <a:pt x="592" y="733"/>
                    <a:pt x="593" y="733"/>
                  </a:cubicBezTo>
                  <a:cubicBezTo>
                    <a:pt x="593" y="732"/>
                    <a:pt x="593" y="732"/>
                    <a:pt x="593" y="732"/>
                  </a:cubicBezTo>
                  <a:cubicBezTo>
                    <a:pt x="593" y="732"/>
                    <a:pt x="593" y="732"/>
                    <a:pt x="593" y="732"/>
                  </a:cubicBezTo>
                  <a:cubicBezTo>
                    <a:pt x="593" y="732"/>
                    <a:pt x="593" y="732"/>
                    <a:pt x="593" y="732"/>
                  </a:cubicBezTo>
                  <a:cubicBezTo>
                    <a:pt x="593" y="732"/>
                    <a:pt x="593" y="732"/>
                    <a:pt x="593" y="732"/>
                  </a:cubicBezTo>
                  <a:cubicBezTo>
                    <a:pt x="594" y="732"/>
                    <a:pt x="594" y="732"/>
                    <a:pt x="594" y="732"/>
                  </a:cubicBezTo>
                  <a:close/>
                  <a:moveTo>
                    <a:pt x="590" y="728"/>
                  </a:moveTo>
                  <a:cubicBezTo>
                    <a:pt x="590" y="728"/>
                    <a:pt x="590" y="728"/>
                    <a:pt x="590" y="728"/>
                  </a:cubicBezTo>
                  <a:cubicBezTo>
                    <a:pt x="590" y="728"/>
                    <a:pt x="590" y="728"/>
                    <a:pt x="590" y="728"/>
                  </a:cubicBezTo>
                  <a:cubicBezTo>
                    <a:pt x="590" y="728"/>
                    <a:pt x="590" y="728"/>
                    <a:pt x="590" y="728"/>
                  </a:cubicBezTo>
                  <a:cubicBezTo>
                    <a:pt x="590" y="728"/>
                    <a:pt x="590" y="728"/>
                    <a:pt x="590" y="728"/>
                  </a:cubicBezTo>
                  <a:close/>
                  <a:moveTo>
                    <a:pt x="590" y="731"/>
                  </a:moveTo>
                  <a:cubicBezTo>
                    <a:pt x="590" y="731"/>
                    <a:pt x="590" y="731"/>
                    <a:pt x="590" y="731"/>
                  </a:cubicBezTo>
                  <a:cubicBezTo>
                    <a:pt x="590" y="731"/>
                    <a:pt x="590" y="731"/>
                    <a:pt x="590" y="731"/>
                  </a:cubicBezTo>
                  <a:cubicBezTo>
                    <a:pt x="590" y="731"/>
                    <a:pt x="590" y="731"/>
                    <a:pt x="590" y="731"/>
                  </a:cubicBezTo>
                  <a:close/>
                  <a:moveTo>
                    <a:pt x="600" y="729"/>
                  </a:moveTo>
                  <a:cubicBezTo>
                    <a:pt x="600" y="729"/>
                    <a:pt x="600" y="729"/>
                    <a:pt x="600" y="729"/>
                  </a:cubicBezTo>
                  <a:cubicBezTo>
                    <a:pt x="600" y="728"/>
                    <a:pt x="600" y="728"/>
                    <a:pt x="600" y="728"/>
                  </a:cubicBezTo>
                  <a:cubicBezTo>
                    <a:pt x="599" y="728"/>
                    <a:pt x="599" y="729"/>
                    <a:pt x="600" y="729"/>
                  </a:cubicBezTo>
                  <a:cubicBezTo>
                    <a:pt x="600" y="729"/>
                    <a:pt x="600" y="729"/>
                    <a:pt x="600" y="730"/>
                  </a:cubicBezTo>
                  <a:cubicBezTo>
                    <a:pt x="600" y="730"/>
                    <a:pt x="600" y="730"/>
                    <a:pt x="600" y="730"/>
                  </a:cubicBezTo>
                  <a:cubicBezTo>
                    <a:pt x="600" y="730"/>
                    <a:pt x="600" y="731"/>
                    <a:pt x="600" y="731"/>
                  </a:cubicBezTo>
                  <a:cubicBezTo>
                    <a:pt x="600" y="731"/>
                    <a:pt x="600" y="731"/>
                    <a:pt x="600" y="731"/>
                  </a:cubicBezTo>
                  <a:cubicBezTo>
                    <a:pt x="600" y="731"/>
                    <a:pt x="600" y="731"/>
                    <a:pt x="600" y="732"/>
                  </a:cubicBezTo>
                  <a:cubicBezTo>
                    <a:pt x="600" y="732"/>
                    <a:pt x="600" y="732"/>
                    <a:pt x="600" y="732"/>
                  </a:cubicBezTo>
                  <a:cubicBezTo>
                    <a:pt x="600" y="732"/>
                    <a:pt x="599" y="732"/>
                    <a:pt x="599" y="732"/>
                  </a:cubicBezTo>
                  <a:cubicBezTo>
                    <a:pt x="599" y="732"/>
                    <a:pt x="599" y="732"/>
                    <a:pt x="599" y="732"/>
                  </a:cubicBezTo>
                  <a:cubicBezTo>
                    <a:pt x="599" y="732"/>
                    <a:pt x="599" y="732"/>
                    <a:pt x="599" y="733"/>
                  </a:cubicBezTo>
                  <a:cubicBezTo>
                    <a:pt x="599" y="733"/>
                    <a:pt x="599" y="733"/>
                    <a:pt x="599" y="733"/>
                  </a:cubicBezTo>
                  <a:cubicBezTo>
                    <a:pt x="599" y="733"/>
                    <a:pt x="599" y="733"/>
                    <a:pt x="599" y="733"/>
                  </a:cubicBezTo>
                  <a:cubicBezTo>
                    <a:pt x="598" y="733"/>
                    <a:pt x="598" y="732"/>
                    <a:pt x="598" y="732"/>
                  </a:cubicBezTo>
                  <a:cubicBezTo>
                    <a:pt x="598" y="732"/>
                    <a:pt x="598" y="733"/>
                    <a:pt x="598" y="733"/>
                  </a:cubicBezTo>
                  <a:cubicBezTo>
                    <a:pt x="598" y="732"/>
                    <a:pt x="598" y="732"/>
                    <a:pt x="598" y="732"/>
                  </a:cubicBezTo>
                  <a:cubicBezTo>
                    <a:pt x="598" y="732"/>
                    <a:pt x="598" y="732"/>
                    <a:pt x="598" y="732"/>
                  </a:cubicBezTo>
                  <a:cubicBezTo>
                    <a:pt x="598" y="732"/>
                    <a:pt x="598" y="732"/>
                    <a:pt x="598" y="732"/>
                  </a:cubicBezTo>
                  <a:cubicBezTo>
                    <a:pt x="598" y="732"/>
                    <a:pt x="598" y="732"/>
                    <a:pt x="598" y="732"/>
                  </a:cubicBezTo>
                  <a:cubicBezTo>
                    <a:pt x="598" y="732"/>
                    <a:pt x="598" y="732"/>
                    <a:pt x="598" y="732"/>
                  </a:cubicBezTo>
                  <a:cubicBezTo>
                    <a:pt x="598" y="732"/>
                    <a:pt x="598" y="732"/>
                    <a:pt x="598" y="733"/>
                  </a:cubicBezTo>
                  <a:cubicBezTo>
                    <a:pt x="598" y="733"/>
                    <a:pt x="597" y="733"/>
                    <a:pt x="597" y="733"/>
                  </a:cubicBezTo>
                  <a:cubicBezTo>
                    <a:pt x="597" y="733"/>
                    <a:pt x="597" y="733"/>
                    <a:pt x="597" y="733"/>
                  </a:cubicBezTo>
                  <a:cubicBezTo>
                    <a:pt x="597" y="733"/>
                    <a:pt x="597" y="733"/>
                    <a:pt x="597" y="733"/>
                  </a:cubicBezTo>
                  <a:cubicBezTo>
                    <a:pt x="597" y="733"/>
                    <a:pt x="597" y="733"/>
                    <a:pt x="597" y="733"/>
                  </a:cubicBezTo>
                  <a:cubicBezTo>
                    <a:pt x="597" y="733"/>
                    <a:pt x="597" y="733"/>
                    <a:pt x="597" y="733"/>
                  </a:cubicBezTo>
                  <a:cubicBezTo>
                    <a:pt x="597" y="733"/>
                    <a:pt x="596" y="733"/>
                    <a:pt x="596" y="733"/>
                  </a:cubicBezTo>
                  <a:cubicBezTo>
                    <a:pt x="596" y="732"/>
                    <a:pt x="596" y="733"/>
                    <a:pt x="596" y="733"/>
                  </a:cubicBezTo>
                  <a:cubicBezTo>
                    <a:pt x="596" y="733"/>
                    <a:pt x="596" y="733"/>
                    <a:pt x="596" y="733"/>
                  </a:cubicBezTo>
                  <a:cubicBezTo>
                    <a:pt x="596" y="733"/>
                    <a:pt x="596" y="733"/>
                    <a:pt x="596" y="733"/>
                  </a:cubicBezTo>
                  <a:cubicBezTo>
                    <a:pt x="596" y="733"/>
                    <a:pt x="596" y="732"/>
                    <a:pt x="596" y="732"/>
                  </a:cubicBezTo>
                  <a:cubicBezTo>
                    <a:pt x="596" y="732"/>
                    <a:pt x="596" y="732"/>
                    <a:pt x="596" y="732"/>
                  </a:cubicBezTo>
                  <a:cubicBezTo>
                    <a:pt x="596" y="733"/>
                    <a:pt x="596" y="733"/>
                    <a:pt x="596" y="733"/>
                  </a:cubicBezTo>
                  <a:cubicBezTo>
                    <a:pt x="596" y="733"/>
                    <a:pt x="596" y="733"/>
                    <a:pt x="596" y="733"/>
                  </a:cubicBezTo>
                  <a:cubicBezTo>
                    <a:pt x="596" y="733"/>
                    <a:pt x="596" y="733"/>
                    <a:pt x="596" y="733"/>
                  </a:cubicBezTo>
                  <a:cubicBezTo>
                    <a:pt x="596" y="733"/>
                    <a:pt x="596" y="733"/>
                    <a:pt x="596" y="733"/>
                  </a:cubicBezTo>
                  <a:cubicBezTo>
                    <a:pt x="596" y="733"/>
                    <a:pt x="597" y="733"/>
                    <a:pt x="597" y="733"/>
                  </a:cubicBezTo>
                  <a:cubicBezTo>
                    <a:pt x="597" y="734"/>
                    <a:pt x="597" y="734"/>
                    <a:pt x="597" y="733"/>
                  </a:cubicBezTo>
                  <a:cubicBezTo>
                    <a:pt x="597" y="733"/>
                    <a:pt x="597" y="733"/>
                    <a:pt x="598" y="733"/>
                  </a:cubicBezTo>
                  <a:cubicBezTo>
                    <a:pt x="598" y="733"/>
                    <a:pt x="598" y="733"/>
                    <a:pt x="598" y="733"/>
                  </a:cubicBezTo>
                  <a:cubicBezTo>
                    <a:pt x="598" y="733"/>
                    <a:pt x="598" y="733"/>
                    <a:pt x="598" y="733"/>
                  </a:cubicBezTo>
                  <a:cubicBezTo>
                    <a:pt x="598" y="733"/>
                    <a:pt x="599" y="733"/>
                    <a:pt x="599" y="733"/>
                  </a:cubicBezTo>
                  <a:cubicBezTo>
                    <a:pt x="600" y="732"/>
                    <a:pt x="600" y="732"/>
                    <a:pt x="600" y="732"/>
                  </a:cubicBezTo>
                  <a:cubicBezTo>
                    <a:pt x="600" y="731"/>
                    <a:pt x="600" y="731"/>
                    <a:pt x="601" y="731"/>
                  </a:cubicBezTo>
                  <a:cubicBezTo>
                    <a:pt x="601" y="730"/>
                    <a:pt x="600" y="730"/>
                    <a:pt x="600" y="730"/>
                  </a:cubicBezTo>
                  <a:cubicBezTo>
                    <a:pt x="600" y="729"/>
                    <a:pt x="600" y="729"/>
                    <a:pt x="600" y="729"/>
                  </a:cubicBezTo>
                  <a:close/>
                  <a:moveTo>
                    <a:pt x="600" y="727"/>
                  </a:moveTo>
                  <a:cubicBezTo>
                    <a:pt x="600" y="727"/>
                    <a:pt x="600" y="727"/>
                    <a:pt x="600" y="727"/>
                  </a:cubicBezTo>
                  <a:cubicBezTo>
                    <a:pt x="600" y="727"/>
                    <a:pt x="600" y="727"/>
                    <a:pt x="600" y="727"/>
                  </a:cubicBezTo>
                  <a:cubicBezTo>
                    <a:pt x="600" y="727"/>
                    <a:pt x="600" y="726"/>
                    <a:pt x="599" y="726"/>
                  </a:cubicBezTo>
                  <a:cubicBezTo>
                    <a:pt x="599" y="726"/>
                    <a:pt x="599" y="726"/>
                    <a:pt x="599" y="726"/>
                  </a:cubicBezTo>
                  <a:cubicBezTo>
                    <a:pt x="599" y="726"/>
                    <a:pt x="599" y="726"/>
                    <a:pt x="599" y="725"/>
                  </a:cubicBezTo>
                  <a:cubicBezTo>
                    <a:pt x="599" y="725"/>
                    <a:pt x="599" y="725"/>
                    <a:pt x="599" y="725"/>
                  </a:cubicBezTo>
                  <a:cubicBezTo>
                    <a:pt x="599" y="725"/>
                    <a:pt x="599" y="726"/>
                    <a:pt x="599" y="726"/>
                  </a:cubicBezTo>
                  <a:cubicBezTo>
                    <a:pt x="599" y="726"/>
                    <a:pt x="599" y="726"/>
                    <a:pt x="599" y="726"/>
                  </a:cubicBezTo>
                  <a:cubicBezTo>
                    <a:pt x="599" y="727"/>
                    <a:pt x="599" y="727"/>
                    <a:pt x="599" y="727"/>
                  </a:cubicBezTo>
                  <a:cubicBezTo>
                    <a:pt x="599" y="727"/>
                    <a:pt x="599" y="727"/>
                    <a:pt x="599" y="727"/>
                  </a:cubicBezTo>
                  <a:cubicBezTo>
                    <a:pt x="599" y="727"/>
                    <a:pt x="599" y="727"/>
                    <a:pt x="599" y="727"/>
                  </a:cubicBezTo>
                  <a:cubicBezTo>
                    <a:pt x="599" y="727"/>
                    <a:pt x="599" y="727"/>
                    <a:pt x="599" y="727"/>
                  </a:cubicBezTo>
                  <a:cubicBezTo>
                    <a:pt x="599" y="727"/>
                    <a:pt x="599" y="727"/>
                    <a:pt x="599" y="727"/>
                  </a:cubicBezTo>
                  <a:cubicBezTo>
                    <a:pt x="599" y="727"/>
                    <a:pt x="599" y="727"/>
                    <a:pt x="599" y="727"/>
                  </a:cubicBezTo>
                  <a:cubicBezTo>
                    <a:pt x="599" y="727"/>
                    <a:pt x="600" y="727"/>
                    <a:pt x="600" y="727"/>
                  </a:cubicBezTo>
                  <a:cubicBezTo>
                    <a:pt x="600" y="727"/>
                    <a:pt x="600" y="727"/>
                    <a:pt x="600" y="727"/>
                  </a:cubicBezTo>
                  <a:cubicBezTo>
                    <a:pt x="600" y="728"/>
                    <a:pt x="600" y="728"/>
                    <a:pt x="600" y="728"/>
                  </a:cubicBezTo>
                  <a:cubicBezTo>
                    <a:pt x="600" y="727"/>
                    <a:pt x="600" y="727"/>
                    <a:pt x="600" y="727"/>
                  </a:cubicBezTo>
                  <a:close/>
                  <a:moveTo>
                    <a:pt x="599" y="728"/>
                  </a:moveTo>
                  <a:cubicBezTo>
                    <a:pt x="599" y="728"/>
                    <a:pt x="599" y="728"/>
                    <a:pt x="599" y="728"/>
                  </a:cubicBezTo>
                  <a:cubicBezTo>
                    <a:pt x="599" y="728"/>
                    <a:pt x="599" y="728"/>
                    <a:pt x="600" y="728"/>
                  </a:cubicBezTo>
                  <a:cubicBezTo>
                    <a:pt x="600" y="728"/>
                    <a:pt x="600" y="728"/>
                    <a:pt x="600" y="728"/>
                  </a:cubicBezTo>
                  <a:cubicBezTo>
                    <a:pt x="600" y="728"/>
                    <a:pt x="600" y="728"/>
                    <a:pt x="600" y="728"/>
                  </a:cubicBezTo>
                  <a:cubicBezTo>
                    <a:pt x="600" y="728"/>
                    <a:pt x="600" y="728"/>
                    <a:pt x="600" y="728"/>
                  </a:cubicBezTo>
                  <a:cubicBezTo>
                    <a:pt x="600" y="728"/>
                    <a:pt x="599" y="728"/>
                    <a:pt x="599" y="728"/>
                  </a:cubicBezTo>
                  <a:close/>
                  <a:moveTo>
                    <a:pt x="598" y="725"/>
                  </a:moveTo>
                  <a:cubicBezTo>
                    <a:pt x="598" y="725"/>
                    <a:pt x="598" y="725"/>
                    <a:pt x="598" y="725"/>
                  </a:cubicBezTo>
                  <a:cubicBezTo>
                    <a:pt x="598" y="725"/>
                    <a:pt x="598" y="725"/>
                    <a:pt x="598" y="725"/>
                  </a:cubicBezTo>
                  <a:cubicBezTo>
                    <a:pt x="598" y="725"/>
                    <a:pt x="598" y="725"/>
                    <a:pt x="598" y="725"/>
                  </a:cubicBezTo>
                  <a:cubicBezTo>
                    <a:pt x="598" y="725"/>
                    <a:pt x="598" y="725"/>
                    <a:pt x="598" y="725"/>
                  </a:cubicBezTo>
                  <a:cubicBezTo>
                    <a:pt x="599" y="725"/>
                    <a:pt x="599" y="725"/>
                    <a:pt x="599" y="725"/>
                  </a:cubicBezTo>
                  <a:cubicBezTo>
                    <a:pt x="598" y="724"/>
                    <a:pt x="598" y="724"/>
                    <a:pt x="598" y="724"/>
                  </a:cubicBezTo>
                  <a:cubicBezTo>
                    <a:pt x="598" y="724"/>
                    <a:pt x="598" y="724"/>
                    <a:pt x="598" y="724"/>
                  </a:cubicBezTo>
                  <a:cubicBezTo>
                    <a:pt x="598" y="724"/>
                    <a:pt x="598" y="724"/>
                    <a:pt x="598" y="724"/>
                  </a:cubicBezTo>
                  <a:cubicBezTo>
                    <a:pt x="598" y="724"/>
                    <a:pt x="598" y="724"/>
                    <a:pt x="598" y="724"/>
                  </a:cubicBezTo>
                  <a:cubicBezTo>
                    <a:pt x="598" y="724"/>
                    <a:pt x="598" y="724"/>
                    <a:pt x="597" y="724"/>
                  </a:cubicBezTo>
                  <a:cubicBezTo>
                    <a:pt x="597" y="723"/>
                    <a:pt x="597" y="723"/>
                    <a:pt x="597" y="723"/>
                  </a:cubicBezTo>
                  <a:cubicBezTo>
                    <a:pt x="597" y="723"/>
                    <a:pt x="597" y="723"/>
                    <a:pt x="597" y="724"/>
                  </a:cubicBezTo>
                  <a:cubicBezTo>
                    <a:pt x="597" y="724"/>
                    <a:pt x="597" y="724"/>
                    <a:pt x="597" y="724"/>
                  </a:cubicBezTo>
                  <a:cubicBezTo>
                    <a:pt x="597" y="724"/>
                    <a:pt x="597" y="724"/>
                    <a:pt x="597" y="724"/>
                  </a:cubicBezTo>
                  <a:cubicBezTo>
                    <a:pt x="597" y="724"/>
                    <a:pt x="597" y="724"/>
                    <a:pt x="597" y="724"/>
                  </a:cubicBezTo>
                  <a:cubicBezTo>
                    <a:pt x="597" y="724"/>
                    <a:pt x="597" y="724"/>
                    <a:pt x="597" y="724"/>
                  </a:cubicBezTo>
                  <a:cubicBezTo>
                    <a:pt x="597" y="724"/>
                    <a:pt x="597" y="724"/>
                    <a:pt x="597" y="724"/>
                  </a:cubicBezTo>
                  <a:cubicBezTo>
                    <a:pt x="598" y="724"/>
                    <a:pt x="598" y="724"/>
                    <a:pt x="598" y="724"/>
                  </a:cubicBezTo>
                  <a:cubicBezTo>
                    <a:pt x="598" y="724"/>
                    <a:pt x="598" y="724"/>
                    <a:pt x="598" y="724"/>
                  </a:cubicBezTo>
                  <a:cubicBezTo>
                    <a:pt x="597" y="725"/>
                    <a:pt x="598" y="725"/>
                    <a:pt x="598" y="725"/>
                  </a:cubicBezTo>
                  <a:close/>
                  <a:moveTo>
                    <a:pt x="595" y="732"/>
                  </a:moveTo>
                  <a:cubicBezTo>
                    <a:pt x="595" y="732"/>
                    <a:pt x="595" y="732"/>
                    <a:pt x="595" y="732"/>
                  </a:cubicBezTo>
                  <a:cubicBezTo>
                    <a:pt x="595" y="733"/>
                    <a:pt x="595" y="733"/>
                    <a:pt x="595" y="732"/>
                  </a:cubicBezTo>
                  <a:cubicBezTo>
                    <a:pt x="595" y="732"/>
                    <a:pt x="595" y="732"/>
                    <a:pt x="595" y="732"/>
                  </a:cubicBezTo>
                  <a:cubicBezTo>
                    <a:pt x="595" y="732"/>
                    <a:pt x="595" y="732"/>
                    <a:pt x="595" y="732"/>
                  </a:cubicBezTo>
                  <a:close/>
                  <a:moveTo>
                    <a:pt x="594" y="718"/>
                  </a:moveTo>
                  <a:cubicBezTo>
                    <a:pt x="594" y="718"/>
                    <a:pt x="594" y="718"/>
                    <a:pt x="594" y="718"/>
                  </a:cubicBezTo>
                  <a:cubicBezTo>
                    <a:pt x="593" y="718"/>
                    <a:pt x="593" y="718"/>
                    <a:pt x="593" y="718"/>
                  </a:cubicBezTo>
                  <a:cubicBezTo>
                    <a:pt x="593" y="718"/>
                    <a:pt x="593" y="718"/>
                    <a:pt x="593" y="718"/>
                  </a:cubicBezTo>
                  <a:cubicBezTo>
                    <a:pt x="593" y="718"/>
                    <a:pt x="593" y="718"/>
                    <a:pt x="593" y="718"/>
                  </a:cubicBezTo>
                  <a:cubicBezTo>
                    <a:pt x="593" y="718"/>
                    <a:pt x="593" y="718"/>
                    <a:pt x="593" y="718"/>
                  </a:cubicBezTo>
                  <a:cubicBezTo>
                    <a:pt x="593" y="718"/>
                    <a:pt x="593" y="718"/>
                    <a:pt x="593" y="718"/>
                  </a:cubicBezTo>
                  <a:cubicBezTo>
                    <a:pt x="593" y="718"/>
                    <a:pt x="593" y="718"/>
                    <a:pt x="593" y="718"/>
                  </a:cubicBezTo>
                  <a:cubicBezTo>
                    <a:pt x="593" y="718"/>
                    <a:pt x="593" y="718"/>
                    <a:pt x="593" y="718"/>
                  </a:cubicBezTo>
                  <a:cubicBezTo>
                    <a:pt x="593" y="718"/>
                    <a:pt x="593" y="718"/>
                    <a:pt x="593" y="718"/>
                  </a:cubicBezTo>
                  <a:cubicBezTo>
                    <a:pt x="593" y="718"/>
                    <a:pt x="593" y="718"/>
                    <a:pt x="593" y="718"/>
                  </a:cubicBezTo>
                  <a:cubicBezTo>
                    <a:pt x="593" y="718"/>
                    <a:pt x="593" y="718"/>
                    <a:pt x="594" y="718"/>
                  </a:cubicBezTo>
                  <a:cubicBezTo>
                    <a:pt x="594" y="718"/>
                    <a:pt x="594" y="718"/>
                    <a:pt x="594" y="718"/>
                  </a:cubicBezTo>
                  <a:cubicBezTo>
                    <a:pt x="594" y="718"/>
                    <a:pt x="594" y="718"/>
                    <a:pt x="594" y="718"/>
                  </a:cubicBezTo>
                  <a:cubicBezTo>
                    <a:pt x="594" y="718"/>
                    <a:pt x="594" y="718"/>
                    <a:pt x="594" y="718"/>
                  </a:cubicBezTo>
                  <a:cubicBezTo>
                    <a:pt x="594" y="718"/>
                    <a:pt x="594" y="718"/>
                    <a:pt x="594" y="718"/>
                  </a:cubicBezTo>
                  <a:cubicBezTo>
                    <a:pt x="594" y="718"/>
                    <a:pt x="594" y="718"/>
                    <a:pt x="594" y="718"/>
                  </a:cubicBezTo>
                  <a:close/>
                  <a:moveTo>
                    <a:pt x="596" y="722"/>
                  </a:moveTo>
                  <a:cubicBezTo>
                    <a:pt x="596" y="722"/>
                    <a:pt x="597" y="722"/>
                    <a:pt x="597" y="722"/>
                  </a:cubicBezTo>
                  <a:cubicBezTo>
                    <a:pt x="597" y="722"/>
                    <a:pt x="597" y="722"/>
                    <a:pt x="597" y="722"/>
                  </a:cubicBezTo>
                  <a:cubicBezTo>
                    <a:pt x="597" y="722"/>
                    <a:pt x="597" y="722"/>
                    <a:pt x="597" y="722"/>
                  </a:cubicBezTo>
                  <a:cubicBezTo>
                    <a:pt x="597" y="722"/>
                    <a:pt x="597" y="722"/>
                    <a:pt x="597" y="722"/>
                  </a:cubicBezTo>
                  <a:cubicBezTo>
                    <a:pt x="597" y="722"/>
                    <a:pt x="597" y="722"/>
                    <a:pt x="597" y="722"/>
                  </a:cubicBezTo>
                  <a:cubicBezTo>
                    <a:pt x="597" y="722"/>
                    <a:pt x="597" y="722"/>
                    <a:pt x="597" y="722"/>
                  </a:cubicBezTo>
                  <a:cubicBezTo>
                    <a:pt x="597" y="722"/>
                    <a:pt x="597" y="722"/>
                    <a:pt x="597" y="722"/>
                  </a:cubicBezTo>
                  <a:cubicBezTo>
                    <a:pt x="597" y="722"/>
                    <a:pt x="597" y="722"/>
                    <a:pt x="597" y="722"/>
                  </a:cubicBezTo>
                  <a:cubicBezTo>
                    <a:pt x="597" y="721"/>
                    <a:pt x="597" y="721"/>
                    <a:pt x="596" y="721"/>
                  </a:cubicBezTo>
                  <a:cubicBezTo>
                    <a:pt x="596" y="721"/>
                    <a:pt x="596" y="721"/>
                    <a:pt x="596" y="721"/>
                  </a:cubicBezTo>
                  <a:cubicBezTo>
                    <a:pt x="596" y="721"/>
                    <a:pt x="596" y="722"/>
                    <a:pt x="596" y="722"/>
                  </a:cubicBezTo>
                  <a:cubicBezTo>
                    <a:pt x="596" y="722"/>
                    <a:pt x="596" y="722"/>
                    <a:pt x="596" y="722"/>
                  </a:cubicBezTo>
                  <a:close/>
                  <a:moveTo>
                    <a:pt x="712" y="685"/>
                  </a:moveTo>
                  <a:cubicBezTo>
                    <a:pt x="712" y="685"/>
                    <a:pt x="711" y="684"/>
                    <a:pt x="711" y="685"/>
                  </a:cubicBezTo>
                  <a:cubicBezTo>
                    <a:pt x="711" y="685"/>
                    <a:pt x="711" y="685"/>
                    <a:pt x="711" y="685"/>
                  </a:cubicBezTo>
                  <a:cubicBezTo>
                    <a:pt x="711" y="685"/>
                    <a:pt x="710" y="686"/>
                    <a:pt x="710" y="686"/>
                  </a:cubicBezTo>
                  <a:cubicBezTo>
                    <a:pt x="710" y="686"/>
                    <a:pt x="712" y="686"/>
                    <a:pt x="712" y="686"/>
                  </a:cubicBezTo>
                  <a:cubicBezTo>
                    <a:pt x="712" y="686"/>
                    <a:pt x="712" y="686"/>
                    <a:pt x="712" y="687"/>
                  </a:cubicBezTo>
                  <a:cubicBezTo>
                    <a:pt x="712" y="687"/>
                    <a:pt x="713" y="687"/>
                    <a:pt x="713" y="687"/>
                  </a:cubicBezTo>
                  <a:cubicBezTo>
                    <a:pt x="713" y="687"/>
                    <a:pt x="713" y="686"/>
                    <a:pt x="713" y="686"/>
                  </a:cubicBezTo>
                  <a:cubicBezTo>
                    <a:pt x="713" y="686"/>
                    <a:pt x="713" y="686"/>
                    <a:pt x="713" y="686"/>
                  </a:cubicBezTo>
                  <a:cubicBezTo>
                    <a:pt x="713" y="686"/>
                    <a:pt x="713" y="686"/>
                    <a:pt x="713" y="686"/>
                  </a:cubicBezTo>
                  <a:cubicBezTo>
                    <a:pt x="713" y="686"/>
                    <a:pt x="714" y="685"/>
                    <a:pt x="714" y="685"/>
                  </a:cubicBezTo>
                  <a:cubicBezTo>
                    <a:pt x="714" y="684"/>
                    <a:pt x="714" y="684"/>
                    <a:pt x="714" y="684"/>
                  </a:cubicBezTo>
                  <a:cubicBezTo>
                    <a:pt x="714" y="684"/>
                    <a:pt x="713" y="685"/>
                    <a:pt x="712" y="685"/>
                  </a:cubicBezTo>
                  <a:close/>
                  <a:moveTo>
                    <a:pt x="790" y="397"/>
                  </a:moveTo>
                  <a:cubicBezTo>
                    <a:pt x="790" y="397"/>
                    <a:pt x="789" y="396"/>
                    <a:pt x="789" y="396"/>
                  </a:cubicBezTo>
                  <a:cubicBezTo>
                    <a:pt x="789" y="395"/>
                    <a:pt x="789" y="395"/>
                    <a:pt x="788" y="395"/>
                  </a:cubicBezTo>
                  <a:cubicBezTo>
                    <a:pt x="786" y="396"/>
                    <a:pt x="784" y="396"/>
                    <a:pt x="782" y="396"/>
                  </a:cubicBezTo>
                  <a:cubicBezTo>
                    <a:pt x="782" y="396"/>
                    <a:pt x="781" y="396"/>
                    <a:pt x="781" y="397"/>
                  </a:cubicBezTo>
                  <a:cubicBezTo>
                    <a:pt x="780" y="397"/>
                    <a:pt x="778" y="397"/>
                    <a:pt x="777" y="397"/>
                  </a:cubicBezTo>
                  <a:cubicBezTo>
                    <a:pt x="776" y="397"/>
                    <a:pt x="776" y="398"/>
                    <a:pt x="776" y="399"/>
                  </a:cubicBezTo>
                  <a:cubicBezTo>
                    <a:pt x="774" y="399"/>
                    <a:pt x="772" y="400"/>
                    <a:pt x="771" y="402"/>
                  </a:cubicBezTo>
                  <a:cubicBezTo>
                    <a:pt x="771" y="402"/>
                    <a:pt x="771" y="402"/>
                    <a:pt x="771" y="402"/>
                  </a:cubicBezTo>
                  <a:cubicBezTo>
                    <a:pt x="770" y="402"/>
                    <a:pt x="770" y="402"/>
                    <a:pt x="770" y="403"/>
                  </a:cubicBezTo>
                  <a:cubicBezTo>
                    <a:pt x="769" y="403"/>
                    <a:pt x="769" y="403"/>
                    <a:pt x="769" y="404"/>
                  </a:cubicBezTo>
                  <a:cubicBezTo>
                    <a:pt x="769" y="404"/>
                    <a:pt x="770" y="404"/>
                    <a:pt x="770" y="404"/>
                  </a:cubicBezTo>
                  <a:cubicBezTo>
                    <a:pt x="770" y="406"/>
                    <a:pt x="769" y="408"/>
                    <a:pt x="769" y="409"/>
                  </a:cubicBezTo>
                  <a:cubicBezTo>
                    <a:pt x="770" y="410"/>
                    <a:pt x="770" y="410"/>
                    <a:pt x="771" y="411"/>
                  </a:cubicBezTo>
                  <a:cubicBezTo>
                    <a:pt x="771" y="411"/>
                    <a:pt x="771" y="412"/>
                    <a:pt x="771" y="412"/>
                  </a:cubicBezTo>
                  <a:cubicBezTo>
                    <a:pt x="773" y="413"/>
                    <a:pt x="774" y="413"/>
                    <a:pt x="775" y="412"/>
                  </a:cubicBezTo>
                  <a:cubicBezTo>
                    <a:pt x="777" y="411"/>
                    <a:pt x="778" y="412"/>
                    <a:pt x="779" y="412"/>
                  </a:cubicBezTo>
                  <a:cubicBezTo>
                    <a:pt x="780" y="412"/>
                    <a:pt x="781" y="411"/>
                    <a:pt x="782" y="411"/>
                  </a:cubicBezTo>
                  <a:cubicBezTo>
                    <a:pt x="784" y="410"/>
                    <a:pt x="785" y="409"/>
                    <a:pt x="785" y="408"/>
                  </a:cubicBezTo>
                  <a:cubicBezTo>
                    <a:pt x="786" y="407"/>
                    <a:pt x="787" y="407"/>
                    <a:pt x="788" y="406"/>
                  </a:cubicBezTo>
                  <a:cubicBezTo>
                    <a:pt x="788" y="406"/>
                    <a:pt x="788" y="405"/>
                    <a:pt x="788" y="404"/>
                  </a:cubicBezTo>
                  <a:cubicBezTo>
                    <a:pt x="788" y="404"/>
                    <a:pt x="788" y="404"/>
                    <a:pt x="788" y="404"/>
                  </a:cubicBezTo>
                  <a:cubicBezTo>
                    <a:pt x="788" y="403"/>
                    <a:pt x="788" y="403"/>
                    <a:pt x="788" y="403"/>
                  </a:cubicBezTo>
                  <a:cubicBezTo>
                    <a:pt x="789" y="402"/>
                    <a:pt x="789" y="401"/>
                    <a:pt x="790" y="401"/>
                  </a:cubicBezTo>
                  <a:cubicBezTo>
                    <a:pt x="790" y="400"/>
                    <a:pt x="791" y="399"/>
                    <a:pt x="791" y="399"/>
                  </a:cubicBezTo>
                  <a:cubicBezTo>
                    <a:pt x="791" y="398"/>
                    <a:pt x="790" y="397"/>
                    <a:pt x="790" y="397"/>
                  </a:cubicBezTo>
                  <a:close/>
                  <a:moveTo>
                    <a:pt x="926" y="354"/>
                  </a:moveTo>
                  <a:cubicBezTo>
                    <a:pt x="926" y="354"/>
                    <a:pt x="926" y="354"/>
                    <a:pt x="926" y="354"/>
                  </a:cubicBezTo>
                  <a:cubicBezTo>
                    <a:pt x="926" y="354"/>
                    <a:pt x="926" y="354"/>
                    <a:pt x="926" y="354"/>
                  </a:cubicBezTo>
                  <a:cubicBezTo>
                    <a:pt x="926" y="354"/>
                    <a:pt x="926" y="354"/>
                    <a:pt x="927" y="354"/>
                  </a:cubicBezTo>
                  <a:cubicBezTo>
                    <a:pt x="927" y="353"/>
                    <a:pt x="927" y="352"/>
                    <a:pt x="926" y="353"/>
                  </a:cubicBezTo>
                  <a:cubicBezTo>
                    <a:pt x="925" y="353"/>
                    <a:pt x="925" y="353"/>
                    <a:pt x="925" y="353"/>
                  </a:cubicBezTo>
                  <a:cubicBezTo>
                    <a:pt x="925" y="353"/>
                    <a:pt x="924" y="354"/>
                    <a:pt x="924" y="354"/>
                  </a:cubicBezTo>
                  <a:cubicBezTo>
                    <a:pt x="924" y="354"/>
                    <a:pt x="924" y="354"/>
                    <a:pt x="924" y="354"/>
                  </a:cubicBezTo>
                  <a:cubicBezTo>
                    <a:pt x="924" y="355"/>
                    <a:pt x="925" y="355"/>
                    <a:pt x="926" y="354"/>
                  </a:cubicBezTo>
                  <a:close/>
                  <a:moveTo>
                    <a:pt x="914" y="357"/>
                  </a:moveTo>
                  <a:cubicBezTo>
                    <a:pt x="914" y="358"/>
                    <a:pt x="913" y="358"/>
                    <a:pt x="913" y="358"/>
                  </a:cubicBezTo>
                  <a:cubicBezTo>
                    <a:pt x="913" y="358"/>
                    <a:pt x="913" y="358"/>
                    <a:pt x="912" y="358"/>
                  </a:cubicBezTo>
                  <a:cubicBezTo>
                    <a:pt x="912" y="358"/>
                    <a:pt x="912" y="358"/>
                    <a:pt x="912" y="358"/>
                  </a:cubicBezTo>
                  <a:cubicBezTo>
                    <a:pt x="912" y="358"/>
                    <a:pt x="912" y="359"/>
                    <a:pt x="912" y="359"/>
                  </a:cubicBezTo>
                  <a:cubicBezTo>
                    <a:pt x="912" y="359"/>
                    <a:pt x="912" y="359"/>
                    <a:pt x="912" y="359"/>
                  </a:cubicBezTo>
                  <a:cubicBezTo>
                    <a:pt x="913" y="359"/>
                    <a:pt x="913" y="359"/>
                    <a:pt x="913" y="359"/>
                  </a:cubicBezTo>
                  <a:cubicBezTo>
                    <a:pt x="913" y="359"/>
                    <a:pt x="913" y="359"/>
                    <a:pt x="913" y="359"/>
                  </a:cubicBezTo>
                  <a:cubicBezTo>
                    <a:pt x="913" y="359"/>
                    <a:pt x="913" y="359"/>
                    <a:pt x="914" y="359"/>
                  </a:cubicBezTo>
                  <a:cubicBezTo>
                    <a:pt x="914" y="359"/>
                    <a:pt x="914" y="358"/>
                    <a:pt x="915" y="358"/>
                  </a:cubicBezTo>
                  <a:cubicBezTo>
                    <a:pt x="915" y="357"/>
                    <a:pt x="914" y="357"/>
                    <a:pt x="914" y="357"/>
                  </a:cubicBezTo>
                  <a:close/>
                  <a:moveTo>
                    <a:pt x="918" y="358"/>
                  </a:moveTo>
                  <a:cubicBezTo>
                    <a:pt x="918" y="358"/>
                    <a:pt x="918" y="357"/>
                    <a:pt x="918" y="357"/>
                  </a:cubicBezTo>
                  <a:cubicBezTo>
                    <a:pt x="918" y="357"/>
                    <a:pt x="918" y="357"/>
                    <a:pt x="919" y="357"/>
                  </a:cubicBezTo>
                  <a:cubicBezTo>
                    <a:pt x="919" y="357"/>
                    <a:pt x="920" y="356"/>
                    <a:pt x="919" y="356"/>
                  </a:cubicBezTo>
                  <a:cubicBezTo>
                    <a:pt x="919" y="356"/>
                    <a:pt x="919" y="356"/>
                    <a:pt x="919" y="356"/>
                  </a:cubicBezTo>
                  <a:cubicBezTo>
                    <a:pt x="918" y="356"/>
                    <a:pt x="918" y="356"/>
                    <a:pt x="918" y="356"/>
                  </a:cubicBezTo>
                  <a:cubicBezTo>
                    <a:pt x="918" y="357"/>
                    <a:pt x="918" y="357"/>
                    <a:pt x="918" y="357"/>
                  </a:cubicBezTo>
                  <a:cubicBezTo>
                    <a:pt x="917" y="357"/>
                    <a:pt x="917" y="357"/>
                    <a:pt x="917" y="357"/>
                  </a:cubicBezTo>
                  <a:cubicBezTo>
                    <a:pt x="917" y="357"/>
                    <a:pt x="917" y="357"/>
                    <a:pt x="917" y="358"/>
                  </a:cubicBezTo>
                  <a:cubicBezTo>
                    <a:pt x="917" y="358"/>
                    <a:pt x="918" y="358"/>
                    <a:pt x="918" y="358"/>
                  </a:cubicBezTo>
                  <a:close/>
                  <a:moveTo>
                    <a:pt x="781" y="267"/>
                  </a:moveTo>
                  <a:cubicBezTo>
                    <a:pt x="781" y="267"/>
                    <a:pt x="781" y="267"/>
                    <a:pt x="781" y="267"/>
                  </a:cubicBezTo>
                  <a:cubicBezTo>
                    <a:pt x="781" y="267"/>
                    <a:pt x="781" y="267"/>
                    <a:pt x="781" y="267"/>
                  </a:cubicBezTo>
                  <a:cubicBezTo>
                    <a:pt x="781" y="267"/>
                    <a:pt x="781" y="267"/>
                    <a:pt x="781" y="267"/>
                  </a:cubicBezTo>
                  <a:close/>
                  <a:moveTo>
                    <a:pt x="833" y="271"/>
                  </a:moveTo>
                  <a:cubicBezTo>
                    <a:pt x="833" y="271"/>
                    <a:pt x="833" y="271"/>
                    <a:pt x="833" y="271"/>
                  </a:cubicBezTo>
                  <a:cubicBezTo>
                    <a:pt x="833" y="271"/>
                    <a:pt x="832" y="271"/>
                    <a:pt x="832" y="270"/>
                  </a:cubicBezTo>
                  <a:cubicBezTo>
                    <a:pt x="832" y="271"/>
                    <a:pt x="833" y="271"/>
                    <a:pt x="833" y="271"/>
                  </a:cubicBezTo>
                  <a:close/>
                  <a:moveTo>
                    <a:pt x="717" y="483"/>
                  </a:moveTo>
                  <a:cubicBezTo>
                    <a:pt x="717" y="483"/>
                    <a:pt x="717" y="484"/>
                    <a:pt x="716" y="484"/>
                  </a:cubicBezTo>
                  <a:cubicBezTo>
                    <a:pt x="716" y="484"/>
                    <a:pt x="717" y="484"/>
                    <a:pt x="717" y="484"/>
                  </a:cubicBezTo>
                  <a:cubicBezTo>
                    <a:pt x="718" y="484"/>
                    <a:pt x="718" y="483"/>
                    <a:pt x="718" y="483"/>
                  </a:cubicBezTo>
                  <a:cubicBezTo>
                    <a:pt x="718" y="482"/>
                    <a:pt x="718" y="481"/>
                    <a:pt x="717" y="481"/>
                  </a:cubicBezTo>
                  <a:cubicBezTo>
                    <a:pt x="717" y="480"/>
                    <a:pt x="717" y="480"/>
                    <a:pt x="717" y="480"/>
                  </a:cubicBezTo>
                  <a:cubicBezTo>
                    <a:pt x="715" y="481"/>
                    <a:pt x="716" y="482"/>
                    <a:pt x="717" y="483"/>
                  </a:cubicBezTo>
                  <a:cubicBezTo>
                    <a:pt x="717" y="483"/>
                    <a:pt x="717" y="483"/>
                    <a:pt x="717" y="483"/>
                  </a:cubicBezTo>
                  <a:cubicBezTo>
                    <a:pt x="717" y="483"/>
                    <a:pt x="717" y="483"/>
                    <a:pt x="717" y="483"/>
                  </a:cubicBezTo>
                  <a:close/>
                  <a:moveTo>
                    <a:pt x="629" y="404"/>
                  </a:moveTo>
                  <a:cubicBezTo>
                    <a:pt x="628" y="403"/>
                    <a:pt x="628" y="402"/>
                    <a:pt x="627" y="401"/>
                  </a:cubicBezTo>
                  <a:cubicBezTo>
                    <a:pt x="627" y="401"/>
                    <a:pt x="627" y="400"/>
                    <a:pt x="627" y="400"/>
                  </a:cubicBezTo>
                  <a:cubicBezTo>
                    <a:pt x="628" y="400"/>
                    <a:pt x="629" y="400"/>
                    <a:pt x="629" y="400"/>
                  </a:cubicBezTo>
                  <a:cubicBezTo>
                    <a:pt x="629" y="399"/>
                    <a:pt x="630" y="399"/>
                    <a:pt x="630" y="399"/>
                  </a:cubicBezTo>
                  <a:cubicBezTo>
                    <a:pt x="631" y="399"/>
                    <a:pt x="632" y="399"/>
                    <a:pt x="632" y="398"/>
                  </a:cubicBezTo>
                  <a:cubicBezTo>
                    <a:pt x="632" y="397"/>
                    <a:pt x="631" y="397"/>
                    <a:pt x="631" y="396"/>
                  </a:cubicBezTo>
                  <a:cubicBezTo>
                    <a:pt x="630" y="396"/>
                    <a:pt x="630" y="395"/>
                    <a:pt x="629" y="395"/>
                  </a:cubicBezTo>
                  <a:cubicBezTo>
                    <a:pt x="629" y="394"/>
                    <a:pt x="628" y="394"/>
                    <a:pt x="627" y="394"/>
                  </a:cubicBezTo>
                  <a:cubicBezTo>
                    <a:pt x="626" y="394"/>
                    <a:pt x="625" y="393"/>
                    <a:pt x="624" y="393"/>
                  </a:cubicBezTo>
                  <a:cubicBezTo>
                    <a:pt x="624" y="393"/>
                    <a:pt x="624" y="392"/>
                    <a:pt x="624" y="392"/>
                  </a:cubicBezTo>
                  <a:cubicBezTo>
                    <a:pt x="625" y="391"/>
                    <a:pt x="623" y="392"/>
                    <a:pt x="623" y="391"/>
                  </a:cubicBezTo>
                  <a:cubicBezTo>
                    <a:pt x="621" y="391"/>
                    <a:pt x="620" y="391"/>
                    <a:pt x="620" y="390"/>
                  </a:cubicBezTo>
                  <a:cubicBezTo>
                    <a:pt x="619" y="390"/>
                    <a:pt x="619" y="389"/>
                    <a:pt x="619" y="389"/>
                  </a:cubicBezTo>
                  <a:cubicBezTo>
                    <a:pt x="619" y="389"/>
                    <a:pt x="619" y="389"/>
                    <a:pt x="619" y="389"/>
                  </a:cubicBezTo>
                  <a:cubicBezTo>
                    <a:pt x="619" y="389"/>
                    <a:pt x="619" y="389"/>
                    <a:pt x="619" y="389"/>
                  </a:cubicBezTo>
                  <a:cubicBezTo>
                    <a:pt x="619" y="389"/>
                    <a:pt x="619" y="389"/>
                    <a:pt x="619" y="389"/>
                  </a:cubicBezTo>
                  <a:cubicBezTo>
                    <a:pt x="619" y="389"/>
                    <a:pt x="619" y="389"/>
                    <a:pt x="619" y="389"/>
                  </a:cubicBezTo>
                  <a:cubicBezTo>
                    <a:pt x="618" y="388"/>
                    <a:pt x="618" y="388"/>
                    <a:pt x="618" y="387"/>
                  </a:cubicBezTo>
                  <a:cubicBezTo>
                    <a:pt x="618" y="387"/>
                    <a:pt x="619" y="386"/>
                    <a:pt x="618" y="385"/>
                  </a:cubicBezTo>
                  <a:cubicBezTo>
                    <a:pt x="618" y="385"/>
                    <a:pt x="617" y="385"/>
                    <a:pt x="617" y="384"/>
                  </a:cubicBezTo>
                  <a:cubicBezTo>
                    <a:pt x="616" y="384"/>
                    <a:pt x="616" y="384"/>
                    <a:pt x="616" y="383"/>
                  </a:cubicBezTo>
                  <a:cubicBezTo>
                    <a:pt x="616" y="383"/>
                    <a:pt x="617" y="382"/>
                    <a:pt x="616" y="382"/>
                  </a:cubicBezTo>
                  <a:cubicBezTo>
                    <a:pt x="616" y="382"/>
                    <a:pt x="615" y="381"/>
                    <a:pt x="615" y="381"/>
                  </a:cubicBezTo>
                  <a:cubicBezTo>
                    <a:pt x="615" y="381"/>
                    <a:pt x="615" y="380"/>
                    <a:pt x="615" y="380"/>
                  </a:cubicBezTo>
                  <a:cubicBezTo>
                    <a:pt x="614" y="379"/>
                    <a:pt x="614" y="378"/>
                    <a:pt x="614" y="377"/>
                  </a:cubicBezTo>
                  <a:cubicBezTo>
                    <a:pt x="615" y="377"/>
                    <a:pt x="615" y="376"/>
                    <a:pt x="615" y="376"/>
                  </a:cubicBezTo>
                  <a:cubicBezTo>
                    <a:pt x="616" y="375"/>
                    <a:pt x="616" y="375"/>
                    <a:pt x="616" y="374"/>
                  </a:cubicBezTo>
                  <a:cubicBezTo>
                    <a:pt x="616" y="374"/>
                    <a:pt x="616" y="374"/>
                    <a:pt x="615" y="374"/>
                  </a:cubicBezTo>
                  <a:cubicBezTo>
                    <a:pt x="615" y="373"/>
                    <a:pt x="615" y="372"/>
                    <a:pt x="614" y="372"/>
                  </a:cubicBezTo>
                  <a:cubicBezTo>
                    <a:pt x="614" y="372"/>
                    <a:pt x="613" y="372"/>
                    <a:pt x="613" y="371"/>
                  </a:cubicBezTo>
                  <a:cubicBezTo>
                    <a:pt x="613" y="371"/>
                    <a:pt x="613" y="371"/>
                    <a:pt x="613" y="371"/>
                  </a:cubicBezTo>
                  <a:cubicBezTo>
                    <a:pt x="613" y="369"/>
                    <a:pt x="611" y="369"/>
                    <a:pt x="610" y="370"/>
                  </a:cubicBezTo>
                  <a:cubicBezTo>
                    <a:pt x="609" y="370"/>
                    <a:pt x="608" y="370"/>
                    <a:pt x="607" y="370"/>
                  </a:cubicBezTo>
                  <a:cubicBezTo>
                    <a:pt x="606" y="369"/>
                    <a:pt x="605" y="368"/>
                    <a:pt x="604" y="368"/>
                  </a:cubicBezTo>
                  <a:cubicBezTo>
                    <a:pt x="604" y="368"/>
                    <a:pt x="604" y="370"/>
                    <a:pt x="604" y="370"/>
                  </a:cubicBezTo>
                  <a:cubicBezTo>
                    <a:pt x="603" y="371"/>
                    <a:pt x="603" y="371"/>
                    <a:pt x="603" y="371"/>
                  </a:cubicBezTo>
                  <a:cubicBezTo>
                    <a:pt x="604" y="372"/>
                    <a:pt x="604" y="372"/>
                    <a:pt x="604" y="372"/>
                  </a:cubicBezTo>
                  <a:cubicBezTo>
                    <a:pt x="604" y="372"/>
                    <a:pt x="604" y="374"/>
                    <a:pt x="603" y="374"/>
                  </a:cubicBezTo>
                  <a:cubicBezTo>
                    <a:pt x="603" y="374"/>
                    <a:pt x="603" y="375"/>
                    <a:pt x="602" y="375"/>
                  </a:cubicBezTo>
                  <a:cubicBezTo>
                    <a:pt x="601" y="375"/>
                    <a:pt x="601" y="376"/>
                    <a:pt x="600" y="376"/>
                  </a:cubicBezTo>
                  <a:cubicBezTo>
                    <a:pt x="600" y="377"/>
                    <a:pt x="600" y="377"/>
                    <a:pt x="600" y="377"/>
                  </a:cubicBezTo>
                  <a:cubicBezTo>
                    <a:pt x="599" y="376"/>
                    <a:pt x="598" y="376"/>
                    <a:pt x="599" y="375"/>
                  </a:cubicBezTo>
                  <a:cubicBezTo>
                    <a:pt x="599" y="375"/>
                    <a:pt x="599" y="374"/>
                    <a:pt x="599" y="374"/>
                  </a:cubicBezTo>
                  <a:cubicBezTo>
                    <a:pt x="599" y="373"/>
                    <a:pt x="599" y="373"/>
                    <a:pt x="599" y="373"/>
                  </a:cubicBezTo>
                  <a:cubicBezTo>
                    <a:pt x="599" y="373"/>
                    <a:pt x="598" y="374"/>
                    <a:pt x="598" y="374"/>
                  </a:cubicBezTo>
                  <a:cubicBezTo>
                    <a:pt x="597" y="375"/>
                    <a:pt x="597" y="375"/>
                    <a:pt x="597" y="376"/>
                  </a:cubicBezTo>
                  <a:cubicBezTo>
                    <a:pt x="597" y="377"/>
                    <a:pt x="597" y="377"/>
                    <a:pt x="596" y="378"/>
                  </a:cubicBezTo>
                  <a:cubicBezTo>
                    <a:pt x="596" y="378"/>
                    <a:pt x="595" y="378"/>
                    <a:pt x="594" y="378"/>
                  </a:cubicBezTo>
                  <a:cubicBezTo>
                    <a:pt x="594" y="378"/>
                    <a:pt x="593" y="378"/>
                    <a:pt x="593" y="378"/>
                  </a:cubicBezTo>
                  <a:cubicBezTo>
                    <a:pt x="592" y="378"/>
                    <a:pt x="592" y="378"/>
                    <a:pt x="592" y="378"/>
                  </a:cubicBezTo>
                  <a:cubicBezTo>
                    <a:pt x="592" y="377"/>
                    <a:pt x="592" y="377"/>
                    <a:pt x="591" y="377"/>
                  </a:cubicBezTo>
                  <a:cubicBezTo>
                    <a:pt x="591" y="377"/>
                    <a:pt x="591" y="377"/>
                    <a:pt x="591" y="377"/>
                  </a:cubicBezTo>
                  <a:cubicBezTo>
                    <a:pt x="591" y="377"/>
                    <a:pt x="591" y="378"/>
                    <a:pt x="590" y="379"/>
                  </a:cubicBezTo>
                  <a:cubicBezTo>
                    <a:pt x="589" y="379"/>
                    <a:pt x="588" y="379"/>
                    <a:pt x="588" y="379"/>
                  </a:cubicBezTo>
                  <a:cubicBezTo>
                    <a:pt x="587" y="378"/>
                    <a:pt x="587" y="377"/>
                    <a:pt x="586" y="377"/>
                  </a:cubicBezTo>
                  <a:cubicBezTo>
                    <a:pt x="585" y="377"/>
                    <a:pt x="585" y="377"/>
                    <a:pt x="584" y="377"/>
                  </a:cubicBezTo>
                  <a:cubicBezTo>
                    <a:pt x="583" y="377"/>
                    <a:pt x="583" y="377"/>
                    <a:pt x="583" y="376"/>
                  </a:cubicBezTo>
                  <a:cubicBezTo>
                    <a:pt x="582" y="377"/>
                    <a:pt x="581" y="377"/>
                    <a:pt x="580" y="378"/>
                  </a:cubicBezTo>
                  <a:cubicBezTo>
                    <a:pt x="579" y="379"/>
                    <a:pt x="578" y="379"/>
                    <a:pt x="577" y="380"/>
                  </a:cubicBezTo>
                  <a:cubicBezTo>
                    <a:pt x="576" y="380"/>
                    <a:pt x="574" y="379"/>
                    <a:pt x="574" y="380"/>
                  </a:cubicBezTo>
                  <a:cubicBezTo>
                    <a:pt x="573" y="381"/>
                    <a:pt x="573" y="382"/>
                    <a:pt x="572" y="382"/>
                  </a:cubicBezTo>
                  <a:cubicBezTo>
                    <a:pt x="571" y="382"/>
                    <a:pt x="569" y="383"/>
                    <a:pt x="570" y="384"/>
                  </a:cubicBezTo>
                  <a:cubicBezTo>
                    <a:pt x="570" y="385"/>
                    <a:pt x="570" y="385"/>
                    <a:pt x="570" y="386"/>
                  </a:cubicBezTo>
                  <a:cubicBezTo>
                    <a:pt x="570" y="387"/>
                    <a:pt x="570" y="388"/>
                    <a:pt x="569" y="389"/>
                  </a:cubicBezTo>
                  <a:cubicBezTo>
                    <a:pt x="568" y="390"/>
                    <a:pt x="568" y="390"/>
                    <a:pt x="567" y="390"/>
                  </a:cubicBezTo>
                  <a:cubicBezTo>
                    <a:pt x="567" y="391"/>
                    <a:pt x="566" y="391"/>
                    <a:pt x="566" y="392"/>
                  </a:cubicBezTo>
                  <a:cubicBezTo>
                    <a:pt x="566" y="393"/>
                    <a:pt x="565" y="394"/>
                    <a:pt x="564" y="394"/>
                  </a:cubicBezTo>
                  <a:cubicBezTo>
                    <a:pt x="563" y="395"/>
                    <a:pt x="562" y="395"/>
                    <a:pt x="562" y="395"/>
                  </a:cubicBezTo>
                  <a:cubicBezTo>
                    <a:pt x="561" y="396"/>
                    <a:pt x="560" y="396"/>
                    <a:pt x="559" y="397"/>
                  </a:cubicBezTo>
                  <a:cubicBezTo>
                    <a:pt x="558" y="397"/>
                    <a:pt x="557" y="398"/>
                    <a:pt x="557" y="397"/>
                  </a:cubicBezTo>
                  <a:cubicBezTo>
                    <a:pt x="556" y="397"/>
                    <a:pt x="556" y="397"/>
                    <a:pt x="556" y="396"/>
                  </a:cubicBezTo>
                  <a:cubicBezTo>
                    <a:pt x="556" y="395"/>
                    <a:pt x="555" y="396"/>
                    <a:pt x="554" y="397"/>
                  </a:cubicBezTo>
                  <a:cubicBezTo>
                    <a:pt x="553" y="398"/>
                    <a:pt x="554" y="399"/>
                    <a:pt x="553" y="400"/>
                  </a:cubicBezTo>
                  <a:cubicBezTo>
                    <a:pt x="552" y="400"/>
                    <a:pt x="551" y="400"/>
                    <a:pt x="550" y="401"/>
                  </a:cubicBezTo>
                  <a:cubicBezTo>
                    <a:pt x="550" y="401"/>
                    <a:pt x="550" y="402"/>
                    <a:pt x="549" y="402"/>
                  </a:cubicBezTo>
                  <a:cubicBezTo>
                    <a:pt x="549" y="402"/>
                    <a:pt x="548" y="403"/>
                    <a:pt x="548" y="403"/>
                  </a:cubicBezTo>
                  <a:cubicBezTo>
                    <a:pt x="547" y="403"/>
                    <a:pt x="546" y="404"/>
                    <a:pt x="546" y="405"/>
                  </a:cubicBezTo>
                  <a:cubicBezTo>
                    <a:pt x="545" y="406"/>
                    <a:pt x="545" y="407"/>
                    <a:pt x="544" y="408"/>
                  </a:cubicBezTo>
                  <a:cubicBezTo>
                    <a:pt x="543" y="409"/>
                    <a:pt x="542" y="409"/>
                    <a:pt x="540" y="410"/>
                  </a:cubicBezTo>
                  <a:cubicBezTo>
                    <a:pt x="540" y="410"/>
                    <a:pt x="538" y="411"/>
                    <a:pt x="538" y="411"/>
                  </a:cubicBezTo>
                  <a:cubicBezTo>
                    <a:pt x="537" y="411"/>
                    <a:pt x="536" y="412"/>
                    <a:pt x="536" y="412"/>
                  </a:cubicBezTo>
                  <a:cubicBezTo>
                    <a:pt x="536" y="413"/>
                    <a:pt x="535" y="413"/>
                    <a:pt x="535" y="413"/>
                  </a:cubicBezTo>
                  <a:cubicBezTo>
                    <a:pt x="534" y="413"/>
                    <a:pt x="533" y="414"/>
                    <a:pt x="533" y="414"/>
                  </a:cubicBezTo>
                  <a:cubicBezTo>
                    <a:pt x="533" y="415"/>
                    <a:pt x="532" y="416"/>
                    <a:pt x="531" y="417"/>
                  </a:cubicBezTo>
                  <a:cubicBezTo>
                    <a:pt x="530" y="417"/>
                    <a:pt x="530" y="417"/>
                    <a:pt x="529" y="417"/>
                  </a:cubicBezTo>
                  <a:cubicBezTo>
                    <a:pt x="529" y="417"/>
                    <a:pt x="529" y="417"/>
                    <a:pt x="528" y="417"/>
                  </a:cubicBezTo>
                  <a:cubicBezTo>
                    <a:pt x="528" y="417"/>
                    <a:pt x="528" y="417"/>
                    <a:pt x="528" y="417"/>
                  </a:cubicBezTo>
                  <a:cubicBezTo>
                    <a:pt x="527" y="418"/>
                    <a:pt x="527" y="418"/>
                    <a:pt x="526" y="419"/>
                  </a:cubicBezTo>
                  <a:cubicBezTo>
                    <a:pt x="525" y="419"/>
                    <a:pt x="524" y="420"/>
                    <a:pt x="524" y="421"/>
                  </a:cubicBezTo>
                  <a:cubicBezTo>
                    <a:pt x="524" y="421"/>
                    <a:pt x="524" y="422"/>
                    <a:pt x="524" y="422"/>
                  </a:cubicBezTo>
                  <a:cubicBezTo>
                    <a:pt x="524" y="423"/>
                    <a:pt x="524" y="424"/>
                    <a:pt x="523" y="424"/>
                  </a:cubicBezTo>
                  <a:cubicBezTo>
                    <a:pt x="522" y="425"/>
                    <a:pt x="521" y="425"/>
                    <a:pt x="520" y="425"/>
                  </a:cubicBezTo>
                  <a:cubicBezTo>
                    <a:pt x="519" y="426"/>
                    <a:pt x="518" y="425"/>
                    <a:pt x="517" y="425"/>
                  </a:cubicBezTo>
                  <a:cubicBezTo>
                    <a:pt x="516" y="425"/>
                    <a:pt x="515" y="426"/>
                    <a:pt x="515" y="426"/>
                  </a:cubicBezTo>
                  <a:cubicBezTo>
                    <a:pt x="514" y="426"/>
                    <a:pt x="514" y="427"/>
                    <a:pt x="514" y="427"/>
                  </a:cubicBezTo>
                  <a:cubicBezTo>
                    <a:pt x="513" y="428"/>
                    <a:pt x="512" y="429"/>
                    <a:pt x="512" y="429"/>
                  </a:cubicBezTo>
                  <a:cubicBezTo>
                    <a:pt x="511" y="429"/>
                    <a:pt x="510" y="430"/>
                    <a:pt x="510" y="430"/>
                  </a:cubicBezTo>
                  <a:cubicBezTo>
                    <a:pt x="509" y="430"/>
                    <a:pt x="509" y="430"/>
                    <a:pt x="509" y="430"/>
                  </a:cubicBezTo>
                  <a:cubicBezTo>
                    <a:pt x="509" y="430"/>
                    <a:pt x="509" y="429"/>
                    <a:pt x="508" y="430"/>
                  </a:cubicBezTo>
                  <a:cubicBezTo>
                    <a:pt x="507" y="430"/>
                    <a:pt x="504" y="431"/>
                    <a:pt x="504" y="432"/>
                  </a:cubicBezTo>
                  <a:cubicBezTo>
                    <a:pt x="504" y="435"/>
                    <a:pt x="501" y="437"/>
                    <a:pt x="503" y="439"/>
                  </a:cubicBezTo>
                  <a:cubicBezTo>
                    <a:pt x="504" y="439"/>
                    <a:pt x="503" y="441"/>
                    <a:pt x="503" y="441"/>
                  </a:cubicBezTo>
                  <a:cubicBezTo>
                    <a:pt x="503" y="442"/>
                    <a:pt x="503" y="443"/>
                    <a:pt x="502" y="443"/>
                  </a:cubicBezTo>
                  <a:cubicBezTo>
                    <a:pt x="501" y="444"/>
                    <a:pt x="501" y="446"/>
                    <a:pt x="501" y="447"/>
                  </a:cubicBezTo>
                  <a:cubicBezTo>
                    <a:pt x="500" y="448"/>
                    <a:pt x="500" y="449"/>
                    <a:pt x="500" y="450"/>
                  </a:cubicBezTo>
                  <a:cubicBezTo>
                    <a:pt x="500" y="451"/>
                    <a:pt x="501" y="451"/>
                    <a:pt x="501" y="451"/>
                  </a:cubicBezTo>
                  <a:cubicBezTo>
                    <a:pt x="502" y="451"/>
                    <a:pt x="502" y="451"/>
                    <a:pt x="502" y="452"/>
                  </a:cubicBezTo>
                  <a:cubicBezTo>
                    <a:pt x="502" y="452"/>
                    <a:pt x="502" y="453"/>
                    <a:pt x="502" y="453"/>
                  </a:cubicBezTo>
                  <a:cubicBezTo>
                    <a:pt x="502" y="454"/>
                    <a:pt x="502" y="455"/>
                    <a:pt x="502" y="456"/>
                  </a:cubicBezTo>
                  <a:cubicBezTo>
                    <a:pt x="502" y="457"/>
                    <a:pt x="501" y="457"/>
                    <a:pt x="500" y="458"/>
                  </a:cubicBezTo>
                  <a:cubicBezTo>
                    <a:pt x="500" y="459"/>
                    <a:pt x="500" y="460"/>
                    <a:pt x="499" y="461"/>
                  </a:cubicBezTo>
                  <a:cubicBezTo>
                    <a:pt x="499" y="462"/>
                    <a:pt x="498" y="462"/>
                    <a:pt x="498" y="463"/>
                  </a:cubicBezTo>
                  <a:cubicBezTo>
                    <a:pt x="497" y="464"/>
                    <a:pt x="497" y="465"/>
                    <a:pt x="497" y="466"/>
                  </a:cubicBezTo>
                  <a:cubicBezTo>
                    <a:pt x="497" y="467"/>
                    <a:pt x="496" y="468"/>
                    <a:pt x="496" y="469"/>
                  </a:cubicBezTo>
                  <a:cubicBezTo>
                    <a:pt x="496" y="469"/>
                    <a:pt x="496" y="469"/>
                    <a:pt x="496" y="470"/>
                  </a:cubicBezTo>
                  <a:cubicBezTo>
                    <a:pt x="496" y="470"/>
                    <a:pt x="497" y="471"/>
                    <a:pt x="497" y="471"/>
                  </a:cubicBezTo>
                  <a:cubicBezTo>
                    <a:pt x="497" y="472"/>
                    <a:pt x="497" y="472"/>
                    <a:pt x="497" y="473"/>
                  </a:cubicBezTo>
                  <a:cubicBezTo>
                    <a:pt x="496" y="474"/>
                    <a:pt x="496" y="475"/>
                    <a:pt x="496" y="476"/>
                  </a:cubicBezTo>
                  <a:cubicBezTo>
                    <a:pt x="496" y="477"/>
                    <a:pt x="494" y="478"/>
                    <a:pt x="493" y="478"/>
                  </a:cubicBezTo>
                  <a:cubicBezTo>
                    <a:pt x="492" y="478"/>
                    <a:pt x="492" y="478"/>
                    <a:pt x="491" y="478"/>
                  </a:cubicBezTo>
                  <a:cubicBezTo>
                    <a:pt x="490" y="478"/>
                    <a:pt x="490" y="478"/>
                    <a:pt x="490" y="479"/>
                  </a:cubicBezTo>
                  <a:cubicBezTo>
                    <a:pt x="490" y="479"/>
                    <a:pt x="490" y="479"/>
                    <a:pt x="489" y="480"/>
                  </a:cubicBezTo>
                  <a:cubicBezTo>
                    <a:pt x="489" y="481"/>
                    <a:pt x="487" y="482"/>
                    <a:pt x="487" y="483"/>
                  </a:cubicBezTo>
                  <a:cubicBezTo>
                    <a:pt x="486" y="483"/>
                    <a:pt x="486" y="484"/>
                    <a:pt x="485" y="485"/>
                  </a:cubicBezTo>
                  <a:cubicBezTo>
                    <a:pt x="485" y="485"/>
                    <a:pt x="485" y="486"/>
                    <a:pt x="485" y="486"/>
                  </a:cubicBezTo>
                  <a:cubicBezTo>
                    <a:pt x="484" y="487"/>
                    <a:pt x="482" y="487"/>
                    <a:pt x="481" y="488"/>
                  </a:cubicBezTo>
                  <a:cubicBezTo>
                    <a:pt x="481" y="488"/>
                    <a:pt x="480" y="488"/>
                    <a:pt x="480" y="488"/>
                  </a:cubicBezTo>
                  <a:cubicBezTo>
                    <a:pt x="479" y="488"/>
                    <a:pt x="478" y="489"/>
                    <a:pt x="478" y="489"/>
                  </a:cubicBezTo>
                  <a:cubicBezTo>
                    <a:pt x="477" y="490"/>
                    <a:pt x="476" y="490"/>
                    <a:pt x="476" y="491"/>
                  </a:cubicBezTo>
                  <a:cubicBezTo>
                    <a:pt x="476" y="491"/>
                    <a:pt x="476" y="491"/>
                    <a:pt x="476" y="492"/>
                  </a:cubicBezTo>
                  <a:cubicBezTo>
                    <a:pt x="476" y="492"/>
                    <a:pt x="476" y="493"/>
                    <a:pt x="476" y="493"/>
                  </a:cubicBezTo>
                  <a:cubicBezTo>
                    <a:pt x="475" y="493"/>
                    <a:pt x="475" y="493"/>
                    <a:pt x="475" y="493"/>
                  </a:cubicBezTo>
                  <a:cubicBezTo>
                    <a:pt x="474" y="494"/>
                    <a:pt x="473" y="494"/>
                    <a:pt x="473" y="495"/>
                  </a:cubicBezTo>
                  <a:cubicBezTo>
                    <a:pt x="471" y="496"/>
                    <a:pt x="469" y="496"/>
                    <a:pt x="468" y="494"/>
                  </a:cubicBezTo>
                  <a:cubicBezTo>
                    <a:pt x="467" y="493"/>
                    <a:pt x="465" y="494"/>
                    <a:pt x="464" y="493"/>
                  </a:cubicBezTo>
                  <a:cubicBezTo>
                    <a:pt x="463" y="492"/>
                    <a:pt x="463" y="491"/>
                    <a:pt x="462" y="490"/>
                  </a:cubicBezTo>
                  <a:cubicBezTo>
                    <a:pt x="462" y="489"/>
                    <a:pt x="461" y="488"/>
                    <a:pt x="461" y="488"/>
                  </a:cubicBezTo>
                  <a:cubicBezTo>
                    <a:pt x="461" y="487"/>
                    <a:pt x="460" y="487"/>
                    <a:pt x="460" y="486"/>
                  </a:cubicBezTo>
                  <a:cubicBezTo>
                    <a:pt x="460" y="485"/>
                    <a:pt x="460" y="484"/>
                    <a:pt x="461" y="483"/>
                  </a:cubicBezTo>
                  <a:cubicBezTo>
                    <a:pt x="461" y="482"/>
                    <a:pt x="461" y="481"/>
                    <a:pt x="461" y="480"/>
                  </a:cubicBezTo>
                  <a:cubicBezTo>
                    <a:pt x="460" y="480"/>
                    <a:pt x="460" y="479"/>
                    <a:pt x="460" y="479"/>
                  </a:cubicBezTo>
                  <a:cubicBezTo>
                    <a:pt x="460" y="478"/>
                    <a:pt x="460" y="477"/>
                    <a:pt x="459" y="477"/>
                  </a:cubicBezTo>
                  <a:cubicBezTo>
                    <a:pt x="459" y="476"/>
                    <a:pt x="459" y="475"/>
                    <a:pt x="459" y="475"/>
                  </a:cubicBezTo>
                  <a:cubicBezTo>
                    <a:pt x="458" y="473"/>
                    <a:pt x="458" y="472"/>
                    <a:pt x="458" y="471"/>
                  </a:cubicBezTo>
                  <a:cubicBezTo>
                    <a:pt x="458" y="470"/>
                    <a:pt x="458" y="469"/>
                    <a:pt x="459" y="468"/>
                  </a:cubicBezTo>
                  <a:cubicBezTo>
                    <a:pt x="458" y="468"/>
                    <a:pt x="458" y="468"/>
                    <a:pt x="458" y="468"/>
                  </a:cubicBezTo>
                  <a:cubicBezTo>
                    <a:pt x="458" y="468"/>
                    <a:pt x="458" y="467"/>
                    <a:pt x="458" y="467"/>
                  </a:cubicBezTo>
                  <a:cubicBezTo>
                    <a:pt x="458" y="466"/>
                    <a:pt x="457" y="466"/>
                    <a:pt x="457" y="465"/>
                  </a:cubicBezTo>
                  <a:cubicBezTo>
                    <a:pt x="456" y="465"/>
                    <a:pt x="456" y="464"/>
                    <a:pt x="455" y="464"/>
                  </a:cubicBezTo>
                  <a:cubicBezTo>
                    <a:pt x="455" y="464"/>
                    <a:pt x="455" y="464"/>
                    <a:pt x="455" y="463"/>
                  </a:cubicBezTo>
                  <a:cubicBezTo>
                    <a:pt x="455" y="463"/>
                    <a:pt x="455" y="463"/>
                    <a:pt x="455" y="463"/>
                  </a:cubicBezTo>
                  <a:cubicBezTo>
                    <a:pt x="455" y="463"/>
                    <a:pt x="455" y="462"/>
                    <a:pt x="455" y="462"/>
                  </a:cubicBezTo>
                  <a:cubicBezTo>
                    <a:pt x="454" y="462"/>
                    <a:pt x="454" y="462"/>
                    <a:pt x="454" y="462"/>
                  </a:cubicBezTo>
                  <a:cubicBezTo>
                    <a:pt x="453" y="461"/>
                    <a:pt x="453" y="461"/>
                    <a:pt x="452" y="460"/>
                  </a:cubicBezTo>
                  <a:cubicBezTo>
                    <a:pt x="452" y="459"/>
                    <a:pt x="451" y="459"/>
                    <a:pt x="451" y="459"/>
                  </a:cubicBezTo>
                  <a:cubicBezTo>
                    <a:pt x="450" y="458"/>
                    <a:pt x="450" y="457"/>
                    <a:pt x="451" y="456"/>
                  </a:cubicBezTo>
                  <a:cubicBezTo>
                    <a:pt x="451" y="455"/>
                    <a:pt x="451" y="454"/>
                    <a:pt x="451" y="454"/>
                  </a:cubicBezTo>
                  <a:cubicBezTo>
                    <a:pt x="450" y="453"/>
                    <a:pt x="450" y="453"/>
                    <a:pt x="450" y="453"/>
                  </a:cubicBezTo>
                  <a:cubicBezTo>
                    <a:pt x="450" y="452"/>
                    <a:pt x="450" y="452"/>
                    <a:pt x="450" y="452"/>
                  </a:cubicBezTo>
                  <a:cubicBezTo>
                    <a:pt x="450" y="452"/>
                    <a:pt x="450" y="451"/>
                    <a:pt x="450" y="451"/>
                  </a:cubicBezTo>
                  <a:cubicBezTo>
                    <a:pt x="450" y="450"/>
                    <a:pt x="450" y="449"/>
                    <a:pt x="450" y="448"/>
                  </a:cubicBezTo>
                  <a:cubicBezTo>
                    <a:pt x="449" y="448"/>
                    <a:pt x="450" y="447"/>
                    <a:pt x="450" y="446"/>
                  </a:cubicBezTo>
                  <a:cubicBezTo>
                    <a:pt x="449" y="445"/>
                    <a:pt x="448" y="444"/>
                    <a:pt x="448" y="443"/>
                  </a:cubicBezTo>
                  <a:cubicBezTo>
                    <a:pt x="447" y="442"/>
                    <a:pt x="447" y="441"/>
                    <a:pt x="447" y="441"/>
                  </a:cubicBezTo>
                  <a:cubicBezTo>
                    <a:pt x="447" y="440"/>
                    <a:pt x="446" y="440"/>
                    <a:pt x="446" y="439"/>
                  </a:cubicBezTo>
                  <a:cubicBezTo>
                    <a:pt x="446" y="438"/>
                    <a:pt x="446" y="438"/>
                    <a:pt x="445" y="437"/>
                  </a:cubicBezTo>
                  <a:cubicBezTo>
                    <a:pt x="445" y="436"/>
                    <a:pt x="445" y="436"/>
                    <a:pt x="445" y="435"/>
                  </a:cubicBezTo>
                  <a:cubicBezTo>
                    <a:pt x="445" y="435"/>
                    <a:pt x="444" y="434"/>
                    <a:pt x="444" y="433"/>
                  </a:cubicBezTo>
                  <a:cubicBezTo>
                    <a:pt x="443" y="433"/>
                    <a:pt x="443" y="432"/>
                    <a:pt x="443" y="432"/>
                  </a:cubicBezTo>
                  <a:cubicBezTo>
                    <a:pt x="442" y="431"/>
                    <a:pt x="442" y="431"/>
                    <a:pt x="442" y="431"/>
                  </a:cubicBezTo>
                  <a:cubicBezTo>
                    <a:pt x="442" y="431"/>
                    <a:pt x="442" y="430"/>
                    <a:pt x="442" y="430"/>
                  </a:cubicBezTo>
                  <a:cubicBezTo>
                    <a:pt x="442" y="430"/>
                    <a:pt x="442" y="429"/>
                    <a:pt x="441" y="429"/>
                  </a:cubicBezTo>
                  <a:cubicBezTo>
                    <a:pt x="441" y="428"/>
                    <a:pt x="440" y="428"/>
                    <a:pt x="440" y="427"/>
                  </a:cubicBezTo>
                  <a:cubicBezTo>
                    <a:pt x="440" y="426"/>
                    <a:pt x="440" y="425"/>
                    <a:pt x="441" y="424"/>
                  </a:cubicBezTo>
                  <a:cubicBezTo>
                    <a:pt x="441" y="423"/>
                    <a:pt x="441" y="422"/>
                    <a:pt x="441" y="421"/>
                  </a:cubicBezTo>
                  <a:cubicBezTo>
                    <a:pt x="440" y="421"/>
                    <a:pt x="441" y="420"/>
                    <a:pt x="441" y="420"/>
                  </a:cubicBezTo>
                  <a:cubicBezTo>
                    <a:pt x="441" y="418"/>
                    <a:pt x="440" y="417"/>
                    <a:pt x="439" y="415"/>
                  </a:cubicBezTo>
                  <a:cubicBezTo>
                    <a:pt x="439" y="415"/>
                    <a:pt x="439" y="414"/>
                    <a:pt x="439" y="413"/>
                  </a:cubicBezTo>
                  <a:cubicBezTo>
                    <a:pt x="439" y="412"/>
                    <a:pt x="438" y="412"/>
                    <a:pt x="438" y="411"/>
                  </a:cubicBezTo>
                  <a:cubicBezTo>
                    <a:pt x="437" y="410"/>
                    <a:pt x="438" y="410"/>
                    <a:pt x="439" y="409"/>
                  </a:cubicBezTo>
                  <a:cubicBezTo>
                    <a:pt x="440" y="407"/>
                    <a:pt x="438" y="406"/>
                    <a:pt x="438" y="404"/>
                  </a:cubicBezTo>
                  <a:cubicBezTo>
                    <a:pt x="438" y="404"/>
                    <a:pt x="438" y="403"/>
                    <a:pt x="438" y="403"/>
                  </a:cubicBezTo>
                  <a:cubicBezTo>
                    <a:pt x="439" y="403"/>
                    <a:pt x="439" y="402"/>
                    <a:pt x="439" y="401"/>
                  </a:cubicBezTo>
                  <a:cubicBezTo>
                    <a:pt x="439" y="401"/>
                    <a:pt x="439" y="401"/>
                    <a:pt x="439" y="400"/>
                  </a:cubicBezTo>
                  <a:cubicBezTo>
                    <a:pt x="439" y="400"/>
                    <a:pt x="439" y="400"/>
                    <a:pt x="439" y="399"/>
                  </a:cubicBezTo>
                  <a:cubicBezTo>
                    <a:pt x="438" y="399"/>
                    <a:pt x="438" y="398"/>
                    <a:pt x="438" y="398"/>
                  </a:cubicBezTo>
                  <a:cubicBezTo>
                    <a:pt x="438" y="398"/>
                    <a:pt x="438" y="397"/>
                    <a:pt x="438" y="397"/>
                  </a:cubicBezTo>
                  <a:cubicBezTo>
                    <a:pt x="437" y="397"/>
                    <a:pt x="437" y="397"/>
                    <a:pt x="437" y="397"/>
                  </a:cubicBezTo>
                  <a:cubicBezTo>
                    <a:pt x="436" y="396"/>
                    <a:pt x="438" y="395"/>
                    <a:pt x="437" y="394"/>
                  </a:cubicBezTo>
                  <a:cubicBezTo>
                    <a:pt x="437" y="393"/>
                    <a:pt x="437" y="393"/>
                    <a:pt x="438" y="392"/>
                  </a:cubicBezTo>
                  <a:cubicBezTo>
                    <a:pt x="439" y="391"/>
                    <a:pt x="437" y="391"/>
                    <a:pt x="437" y="391"/>
                  </a:cubicBezTo>
                  <a:cubicBezTo>
                    <a:pt x="437" y="391"/>
                    <a:pt x="436" y="390"/>
                    <a:pt x="437" y="390"/>
                  </a:cubicBezTo>
                  <a:cubicBezTo>
                    <a:pt x="437" y="389"/>
                    <a:pt x="438" y="388"/>
                    <a:pt x="438" y="387"/>
                  </a:cubicBezTo>
                  <a:cubicBezTo>
                    <a:pt x="439" y="387"/>
                    <a:pt x="439" y="386"/>
                    <a:pt x="438" y="385"/>
                  </a:cubicBezTo>
                  <a:cubicBezTo>
                    <a:pt x="438" y="385"/>
                    <a:pt x="438" y="385"/>
                    <a:pt x="438" y="385"/>
                  </a:cubicBezTo>
                  <a:cubicBezTo>
                    <a:pt x="437" y="385"/>
                    <a:pt x="437" y="385"/>
                    <a:pt x="437" y="385"/>
                  </a:cubicBezTo>
                  <a:cubicBezTo>
                    <a:pt x="436" y="385"/>
                    <a:pt x="436" y="384"/>
                    <a:pt x="437" y="384"/>
                  </a:cubicBezTo>
                  <a:cubicBezTo>
                    <a:pt x="437" y="383"/>
                    <a:pt x="437" y="383"/>
                    <a:pt x="436" y="382"/>
                  </a:cubicBezTo>
                  <a:cubicBezTo>
                    <a:pt x="436" y="382"/>
                    <a:pt x="436" y="381"/>
                    <a:pt x="436" y="380"/>
                  </a:cubicBezTo>
                  <a:cubicBezTo>
                    <a:pt x="436" y="379"/>
                    <a:pt x="436" y="379"/>
                    <a:pt x="436" y="379"/>
                  </a:cubicBezTo>
                  <a:cubicBezTo>
                    <a:pt x="436" y="378"/>
                    <a:pt x="437" y="377"/>
                    <a:pt x="438" y="376"/>
                  </a:cubicBezTo>
                  <a:cubicBezTo>
                    <a:pt x="438" y="376"/>
                    <a:pt x="437" y="376"/>
                    <a:pt x="437" y="376"/>
                  </a:cubicBezTo>
                  <a:cubicBezTo>
                    <a:pt x="437" y="376"/>
                    <a:pt x="436" y="376"/>
                    <a:pt x="436" y="376"/>
                  </a:cubicBezTo>
                  <a:cubicBezTo>
                    <a:pt x="436" y="375"/>
                    <a:pt x="436" y="375"/>
                    <a:pt x="436" y="374"/>
                  </a:cubicBezTo>
                  <a:cubicBezTo>
                    <a:pt x="436" y="373"/>
                    <a:pt x="437" y="372"/>
                    <a:pt x="437" y="372"/>
                  </a:cubicBezTo>
                  <a:cubicBezTo>
                    <a:pt x="438" y="371"/>
                    <a:pt x="439" y="371"/>
                    <a:pt x="440" y="371"/>
                  </a:cubicBezTo>
                  <a:cubicBezTo>
                    <a:pt x="440" y="371"/>
                    <a:pt x="440" y="371"/>
                    <a:pt x="440" y="371"/>
                  </a:cubicBezTo>
                  <a:cubicBezTo>
                    <a:pt x="440" y="371"/>
                    <a:pt x="440" y="371"/>
                    <a:pt x="439" y="371"/>
                  </a:cubicBezTo>
                  <a:cubicBezTo>
                    <a:pt x="439" y="371"/>
                    <a:pt x="438" y="370"/>
                    <a:pt x="438" y="370"/>
                  </a:cubicBezTo>
                  <a:cubicBezTo>
                    <a:pt x="436" y="370"/>
                    <a:pt x="435" y="369"/>
                    <a:pt x="434" y="369"/>
                  </a:cubicBezTo>
                  <a:cubicBezTo>
                    <a:pt x="434" y="369"/>
                    <a:pt x="435" y="370"/>
                    <a:pt x="434" y="371"/>
                  </a:cubicBezTo>
                  <a:cubicBezTo>
                    <a:pt x="434" y="372"/>
                    <a:pt x="434" y="372"/>
                    <a:pt x="434" y="373"/>
                  </a:cubicBezTo>
                  <a:cubicBezTo>
                    <a:pt x="434" y="373"/>
                    <a:pt x="434" y="374"/>
                    <a:pt x="433" y="374"/>
                  </a:cubicBezTo>
                  <a:cubicBezTo>
                    <a:pt x="433" y="374"/>
                    <a:pt x="434" y="375"/>
                    <a:pt x="434" y="375"/>
                  </a:cubicBezTo>
                  <a:cubicBezTo>
                    <a:pt x="435" y="377"/>
                    <a:pt x="433" y="380"/>
                    <a:pt x="431" y="381"/>
                  </a:cubicBezTo>
                  <a:cubicBezTo>
                    <a:pt x="430" y="382"/>
                    <a:pt x="429" y="382"/>
                    <a:pt x="428" y="383"/>
                  </a:cubicBezTo>
                  <a:cubicBezTo>
                    <a:pt x="426" y="383"/>
                    <a:pt x="425" y="384"/>
                    <a:pt x="424" y="384"/>
                  </a:cubicBezTo>
                  <a:cubicBezTo>
                    <a:pt x="423" y="384"/>
                    <a:pt x="422" y="385"/>
                    <a:pt x="421" y="385"/>
                  </a:cubicBezTo>
                  <a:cubicBezTo>
                    <a:pt x="420" y="385"/>
                    <a:pt x="420" y="386"/>
                    <a:pt x="419" y="386"/>
                  </a:cubicBezTo>
                  <a:cubicBezTo>
                    <a:pt x="418" y="386"/>
                    <a:pt x="418" y="385"/>
                    <a:pt x="417" y="385"/>
                  </a:cubicBezTo>
                  <a:cubicBezTo>
                    <a:pt x="417" y="385"/>
                    <a:pt x="416" y="384"/>
                    <a:pt x="415" y="384"/>
                  </a:cubicBezTo>
                  <a:cubicBezTo>
                    <a:pt x="413" y="383"/>
                    <a:pt x="413" y="382"/>
                    <a:pt x="412" y="381"/>
                  </a:cubicBezTo>
                  <a:cubicBezTo>
                    <a:pt x="411" y="380"/>
                    <a:pt x="410" y="380"/>
                    <a:pt x="410" y="380"/>
                  </a:cubicBezTo>
                  <a:cubicBezTo>
                    <a:pt x="409" y="380"/>
                    <a:pt x="409" y="379"/>
                    <a:pt x="409" y="379"/>
                  </a:cubicBezTo>
                  <a:cubicBezTo>
                    <a:pt x="409" y="378"/>
                    <a:pt x="408" y="377"/>
                    <a:pt x="408" y="377"/>
                  </a:cubicBezTo>
                  <a:cubicBezTo>
                    <a:pt x="407" y="377"/>
                    <a:pt x="407" y="376"/>
                    <a:pt x="406" y="376"/>
                  </a:cubicBezTo>
                  <a:cubicBezTo>
                    <a:pt x="406" y="376"/>
                    <a:pt x="406" y="375"/>
                    <a:pt x="406" y="375"/>
                  </a:cubicBezTo>
                  <a:cubicBezTo>
                    <a:pt x="406" y="374"/>
                    <a:pt x="405" y="373"/>
                    <a:pt x="404" y="372"/>
                  </a:cubicBezTo>
                  <a:cubicBezTo>
                    <a:pt x="404" y="372"/>
                    <a:pt x="404" y="372"/>
                    <a:pt x="403" y="372"/>
                  </a:cubicBezTo>
                  <a:cubicBezTo>
                    <a:pt x="403" y="372"/>
                    <a:pt x="403" y="371"/>
                    <a:pt x="403" y="371"/>
                  </a:cubicBezTo>
                  <a:cubicBezTo>
                    <a:pt x="403" y="371"/>
                    <a:pt x="403" y="370"/>
                    <a:pt x="404" y="370"/>
                  </a:cubicBezTo>
                  <a:cubicBezTo>
                    <a:pt x="405" y="369"/>
                    <a:pt x="405" y="371"/>
                    <a:pt x="407" y="370"/>
                  </a:cubicBezTo>
                  <a:cubicBezTo>
                    <a:pt x="408" y="370"/>
                    <a:pt x="409" y="371"/>
                    <a:pt x="410" y="371"/>
                  </a:cubicBezTo>
                  <a:cubicBezTo>
                    <a:pt x="410" y="370"/>
                    <a:pt x="410" y="370"/>
                    <a:pt x="411" y="369"/>
                  </a:cubicBezTo>
                  <a:cubicBezTo>
                    <a:pt x="411" y="369"/>
                    <a:pt x="412" y="369"/>
                    <a:pt x="412" y="368"/>
                  </a:cubicBezTo>
                  <a:cubicBezTo>
                    <a:pt x="413" y="368"/>
                    <a:pt x="413" y="368"/>
                    <a:pt x="413" y="368"/>
                  </a:cubicBezTo>
                  <a:cubicBezTo>
                    <a:pt x="414" y="367"/>
                    <a:pt x="416" y="367"/>
                    <a:pt x="417" y="366"/>
                  </a:cubicBezTo>
                  <a:cubicBezTo>
                    <a:pt x="417" y="366"/>
                    <a:pt x="418" y="366"/>
                    <a:pt x="418" y="365"/>
                  </a:cubicBezTo>
                  <a:cubicBezTo>
                    <a:pt x="418" y="365"/>
                    <a:pt x="419" y="365"/>
                    <a:pt x="418" y="365"/>
                  </a:cubicBezTo>
                  <a:cubicBezTo>
                    <a:pt x="418" y="365"/>
                    <a:pt x="417" y="365"/>
                    <a:pt x="416" y="365"/>
                  </a:cubicBezTo>
                  <a:cubicBezTo>
                    <a:pt x="415" y="366"/>
                    <a:pt x="414" y="366"/>
                    <a:pt x="413" y="366"/>
                  </a:cubicBezTo>
                  <a:cubicBezTo>
                    <a:pt x="412" y="366"/>
                    <a:pt x="410" y="366"/>
                    <a:pt x="409" y="366"/>
                  </a:cubicBezTo>
                  <a:cubicBezTo>
                    <a:pt x="408" y="366"/>
                    <a:pt x="407" y="367"/>
                    <a:pt x="406" y="366"/>
                  </a:cubicBezTo>
                  <a:cubicBezTo>
                    <a:pt x="405" y="366"/>
                    <a:pt x="404" y="365"/>
                    <a:pt x="403" y="365"/>
                  </a:cubicBezTo>
                  <a:cubicBezTo>
                    <a:pt x="402" y="365"/>
                    <a:pt x="401" y="364"/>
                    <a:pt x="400" y="364"/>
                  </a:cubicBezTo>
                  <a:cubicBezTo>
                    <a:pt x="400" y="363"/>
                    <a:pt x="400" y="363"/>
                    <a:pt x="400" y="362"/>
                  </a:cubicBezTo>
                  <a:cubicBezTo>
                    <a:pt x="400" y="362"/>
                    <a:pt x="399" y="362"/>
                    <a:pt x="398" y="362"/>
                  </a:cubicBezTo>
                  <a:cubicBezTo>
                    <a:pt x="398" y="361"/>
                    <a:pt x="398" y="359"/>
                    <a:pt x="399" y="359"/>
                  </a:cubicBezTo>
                  <a:cubicBezTo>
                    <a:pt x="400" y="359"/>
                    <a:pt x="401" y="359"/>
                    <a:pt x="401" y="358"/>
                  </a:cubicBezTo>
                  <a:cubicBezTo>
                    <a:pt x="402" y="358"/>
                    <a:pt x="403" y="357"/>
                    <a:pt x="403" y="357"/>
                  </a:cubicBezTo>
                  <a:cubicBezTo>
                    <a:pt x="403" y="357"/>
                    <a:pt x="403" y="357"/>
                    <a:pt x="402" y="357"/>
                  </a:cubicBezTo>
                  <a:cubicBezTo>
                    <a:pt x="402" y="357"/>
                    <a:pt x="401" y="356"/>
                    <a:pt x="401" y="356"/>
                  </a:cubicBezTo>
                  <a:cubicBezTo>
                    <a:pt x="400" y="356"/>
                    <a:pt x="399" y="357"/>
                    <a:pt x="398" y="358"/>
                  </a:cubicBezTo>
                  <a:cubicBezTo>
                    <a:pt x="398" y="358"/>
                    <a:pt x="398" y="358"/>
                    <a:pt x="398" y="358"/>
                  </a:cubicBezTo>
                  <a:cubicBezTo>
                    <a:pt x="398" y="358"/>
                    <a:pt x="398" y="358"/>
                    <a:pt x="398" y="358"/>
                  </a:cubicBezTo>
                  <a:cubicBezTo>
                    <a:pt x="398" y="358"/>
                    <a:pt x="398" y="358"/>
                    <a:pt x="398" y="358"/>
                  </a:cubicBezTo>
                  <a:cubicBezTo>
                    <a:pt x="398" y="358"/>
                    <a:pt x="398" y="358"/>
                    <a:pt x="398" y="358"/>
                  </a:cubicBezTo>
                  <a:cubicBezTo>
                    <a:pt x="398" y="358"/>
                    <a:pt x="397" y="358"/>
                    <a:pt x="397" y="358"/>
                  </a:cubicBezTo>
                  <a:cubicBezTo>
                    <a:pt x="396" y="359"/>
                    <a:pt x="395" y="358"/>
                    <a:pt x="395" y="358"/>
                  </a:cubicBezTo>
                  <a:cubicBezTo>
                    <a:pt x="394" y="357"/>
                    <a:pt x="393" y="357"/>
                    <a:pt x="392" y="357"/>
                  </a:cubicBezTo>
                  <a:cubicBezTo>
                    <a:pt x="391" y="357"/>
                    <a:pt x="391" y="357"/>
                    <a:pt x="391" y="357"/>
                  </a:cubicBezTo>
                  <a:cubicBezTo>
                    <a:pt x="390" y="357"/>
                    <a:pt x="389" y="356"/>
                    <a:pt x="389" y="355"/>
                  </a:cubicBezTo>
                  <a:cubicBezTo>
                    <a:pt x="389" y="355"/>
                    <a:pt x="389" y="354"/>
                    <a:pt x="389" y="354"/>
                  </a:cubicBezTo>
                  <a:cubicBezTo>
                    <a:pt x="389" y="353"/>
                    <a:pt x="388" y="353"/>
                    <a:pt x="388" y="352"/>
                  </a:cubicBezTo>
                  <a:cubicBezTo>
                    <a:pt x="388" y="352"/>
                    <a:pt x="388" y="351"/>
                    <a:pt x="388" y="351"/>
                  </a:cubicBezTo>
                  <a:cubicBezTo>
                    <a:pt x="388" y="350"/>
                    <a:pt x="388" y="350"/>
                    <a:pt x="387" y="350"/>
                  </a:cubicBezTo>
                  <a:cubicBezTo>
                    <a:pt x="387" y="348"/>
                    <a:pt x="387" y="347"/>
                    <a:pt x="387" y="346"/>
                  </a:cubicBezTo>
                  <a:cubicBezTo>
                    <a:pt x="386" y="346"/>
                    <a:pt x="385" y="346"/>
                    <a:pt x="384" y="346"/>
                  </a:cubicBezTo>
                  <a:cubicBezTo>
                    <a:pt x="384" y="346"/>
                    <a:pt x="383" y="346"/>
                    <a:pt x="382" y="346"/>
                  </a:cubicBezTo>
                  <a:cubicBezTo>
                    <a:pt x="382" y="345"/>
                    <a:pt x="382" y="345"/>
                    <a:pt x="382" y="345"/>
                  </a:cubicBezTo>
                  <a:cubicBezTo>
                    <a:pt x="383" y="344"/>
                    <a:pt x="382" y="344"/>
                    <a:pt x="382" y="343"/>
                  </a:cubicBezTo>
                  <a:cubicBezTo>
                    <a:pt x="381" y="343"/>
                    <a:pt x="382" y="341"/>
                    <a:pt x="381" y="341"/>
                  </a:cubicBezTo>
                  <a:cubicBezTo>
                    <a:pt x="380" y="341"/>
                    <a:pt x="379" y="340"/>
                    <a:pt x="378" y="341"/>
                  </a:cubicBezTo>
                  <a:cubicBezTo>
                    <a:pt x="377" y="341"/>
                    <a:pt x="376" y="341"/>
                    <a:pt x="375" y="341"/>
                  </a:cubicBezTo>
                  <a:cubicBezTo>
                    <a:pt x="374" y="342"/>
                    <a:pt x="372" y="341"/>
                    <a:pt x="371" y="341"/>
                  </a:cubicBezTo>
                  <a:cubicBezTo>
                    <a:pt x="370" y="342"/>
                    <a:pt x="369" y="342"/>
                    <a:pt x="368" y="342"/>
                  </a:cubicBezTo>
                  <a:cubicBezTo>
                    <a:pt x="367" y="342"/>
                    <a:pt x="367" y="342"/>
                    <a:pt x="366" y="342"/>
                  </a:cubicBezTo>
                  <a:cubicBezTo>
                    <a:pt x="365" y="342"/>
                    <a:pt x="364" y="342"/>
                    <a:pt x="364" y="343"/>
                  </a:cubicBezTo>
                  <a:cubicBezTo>
                    <a:pt x="363" y="343"/>
                    <a:pt x="362" y="343"/>
                    <a:pt x="362" y="343"/>
                  </a:cubicBezTo>
                  <a:cubicBezTo>
                    <a:pt x="361" y="343"/>
                    <a:pt x="360" y="343"/>
                    <a:pt x="359" y="343"/>
                  </a:cubicBezTo>
                  <a:cubicBezTo>
                    <a:pt x="358" y="342"/>
                    <a:pt x="358" y="341"/>
                    <a:pt x="356" y="341"/>
                  </a:cubicBezTo>
                  <a:cubicBezTo>
                    <a:pt x="356" y="342"/>
                    <a:pt x="355" y="342"/>
                    <a:pt x="355" y="341"/>
                  </a:cubicBezTo>
                  <a:cubicBezTo>
                    <a:pt x="354" y="341"/>
                    <a:pt x="353" y="342"/>
                    <a:pt x="353" y="342"/>
                  </a:cubicBezTo>
                  <a:cubicBezTo>
                    <a:pt x="353" y="342"/>
                    <a:pt x="352" y="342"/>
                    <a:pt x="352" y="342"/>
                  </a:cubicBezTo>
                  <a:cubicBezTo>
                    <a:pt x="350" y="343"/>
                    <a:pt x="349" y="342"/>
                    <a:pt x="347" y="343"/>
                  </a:cubicBezTo>
                  <a:cubicBezTo>
                    <a:pt x="346" y="343"/>
                    <a:pt x="345" y="343"/>
                    <a:pt x="344" y="343"/>
                  </a:cubicBezTo>
                  <a:cubicBezTo>
                    <a:pt x="344" y="343"/>
                    <a:pt x="344" y="342"/>
                    <a:pt x="343" y="343"/>
                  </a:cubicBezTo>
                  <a:cubicBezTo>
                    <a:pt x="343" y="343"/>
                    <a:pt x="342" y="343"/>
                    <a:pt x="342" y="343"/>
                  </a:cubicBezTo>
                  <a:cubicBezTo>
                    <a:pt x="341" y="343"/>
                    <a:pt x="340" y="343"/>
                    <a:pt x="339" y="343"/>
                  </a:cubicBezTo>
                  <a:cubicBezTo>
                    <a:pt x="339" y="343"/>
                    <a:pt x="339" y="343"/>
                    <a:pt x="339" y="343"/>
                  </a:cubicBezTo>
                  <a:cubicBezTo>
                    <a:pt x="339" y="343"/>
                    <a:pt x="339" y="342"/>
                    <a:pt x="339" y="342"/>
                  </a:cubicBezTo>
                  <a:cubicBezTo>
                    <a:pt x="339" y="342"/>
                    <a:pt x="338" y="342"/>
                    <a:pt x="338" y="342"/>
                  </a:cubicBezTo>
                  <a:cubicBezTo>
                    <a:pt x="337" y="342"/>
                    <a:pt x="337" y="343"/>
                    <a:pt x="336" y="343"/>
                  </a:cubicBezTo>
                  <a:cubicBezTo>
                    <a:pt x="336" y="343"/>
                    <a:pt x="336" y="343"/>
                    <a:pt x="336" y="343"/>
                  </a:cubicBezTo>
                  <a:cubicBezTo>
                    <a:pt x="336" y="343"/>
                    <a:pt x="336" y="344"/>
                    <a:pt x="336" y="344"/>
                  </a:cubicBezTo>
                  <a:cubicBezTo>
                    <a:pt x="335" y="344"/>
                    <a:pt x="334" y="344"/>
                    <a:pt x="333" y="344"/>
                  </a:cubicBezTo>
                  <a:cubicBezTo>
                    <a:pt x="331" y="344"/>
                    <a:pt x="329" y="344"/>
                    <a:pt x="328" y="342"/>
                  </a:cubicBezTo>
                  <a:cubicBezTo>
                    <a:pt x="328" y="342"/>
                    <a:pt x="328" y="340"/>
                    <a:pt x="327" y="341"/>
                  </a:cubicBezTo>
                  <a:cubicBezTo>
                    <a:pt x="326" y="341"/>
                    <a:pt x="326" y="341"/>
                    <a:pt x="325" y="342"/>
                  </a:cubicBezTo>
                  <a:cubicBezTo>
                    <a:pt x="325" y="343"/>
                    <a:pt x="323" y="342"/>
                    <a:pt x="323" y="342"/>
                  </a:cubicBezTo>
                  <a:cubicBezTo>
                    <a:pt x="323" y="342"/>
                    <a:pt x="322" y="342"/>
                    <a:pt x="322" y="342"/>
                  </a:cubicBezTo>
                  <a:cubicBezTo>
                    <a:pt x="322" y="341"/>
                    <a:pt x="321" y="341"/>
                    <a:pt x="321" y="341"/>
                  </a:cubicBezTo>
                  <a:cubicBezTo>
                    <a:pt x="320" y="341"/>
                    <a:pt x="319" y="341"/>
                    <a:pt x="318" y="341"/>
                  </a:cubicBezTo>
                  <a:cubicBezTo>
                    <a:pt x="317" y="341"/>
                    <a:pt x="316" y="341"/>
                    <a:pt x="315" y="341"/>
                  </a:cubicBezTo>
                  <a:cubicBezTo>
                    <a:pt x="315" y="340"/>
                    <a:pt x="315" y="340"/>
                    <a:pt x="314" y="340"/>
                  </a:cubicBezTo>
                  <a:cubicBezTo>
                    <a:pt x="314" y="339"/>
                    <a:pt x="313" y="339"/>
                    <a:pt x="313" y="339"/>
                  </a:cubicBezTo>
                  <a:cubicBezTo>
                    <a:pt x="312" y="339"/>
                    <a:pt x="311" y="339"/>
                    <a:pt x="311" y="340"/>
                  </a:cubicBezTo>
                  <a:cubicBezTo>
                    <a:pt x="311" y="340"/>
                    <a:pt x="311" y="340"/>
                    <a:pt x="310" y="340"/>
                  </a:cubicBezTo>
                  <a:cubicBezTo>
                    <a:pt x="309" y="340"/>
                    <a:pt x="308" y="339"/>
                    <a:pt x="308" y="338"/>
                  </a:cubicBezTo>
                  <a:cubicBezTo>
                    <a:pt x="307" y="338"/>
                    <a:pt x="306" y="337"/>
                    <a:pt x="305" y="337"/>
                  </a:cubicBezTo>
                  <a:cubicBezTo>
                    <a:pt x="305" y="338"/>
                    <a:pt x="304" y="338"/>
                    <a:pt x="303" y="338"/>
                  </a:cubicBezTo>
                  <a:cubicBezTo>
                    <a:pt x="303" y="339"/>
                    <a:pt x="302" y="339"/>
                    <a:pt x="302" y="339"/>
                  </a:cubicBezTo>
                  <a:cubicBezTo>
                    <a:pt x="301" y="339"/>
                    <a:pt x="301" y="338"/>
                    <a:pt x="300" y="338"/>
                  </a:cubicBezTo>
                  <a:cubicBezTo>
                    <a:pt x="299" y="338"/>
                    <a:pt x="299" y="338"/>
                    <a:pt x="298" y="338"/>
                  </a:cubicBezTo>
                  <a:cubicBezTo>
                    <a:pt x="297" y="338"/>
                    <a:pt x="296" y="338"/>
                    <a:pt x="296" y="338"/>
                  </a:cubicBezTo>
                  <a:cubicBezTo>
                    <a:pt x="295" y="337"/>
                    <a:pt x="294" y="337"/>
                    <a:pt x="294" y="336"/>
                  </a:cubicBezTo>
                  <a:cubicBezTo>
                    <a:pt x="294" y="335"/>
                    <a:pt x="294" y="335"/>
                    <a:pt x="294" y="334"/>
                  </a:cubicBezTo>
                  <a:cubicBezTo>
                    <a:pt x="294" y="333"/>
                    <a:pt x="293" y="333"/>
                    <a:pt x="293" y="332"/>
                  </a:cubicBezTo>
                  <a:cubicBezTo>
                    <a:pt x="292" y="331"/>
                    <a:pt x="293" y="330"/>
                    <a:pt x="293" y="329"/>
                  </a:cubicBezTo>
                  <a:cubicBezTo>
                    <a:pt x="293" y="328"/>
                    <a:pt x="292" y="328"/>
                    <a:pt x="292" y="327"/>
                  </a:cubicBezTo>
                  <a:cubicBezTo>
                    <a:pt x="291" y="327"/>
                    <a:pt x="291" y="327"/>
                    <a:pt x="290" y="326"/>
                  </a:cubicBezTo>
                  <a:cubicBezTo>
                    <a:pt x="290" y="326"/>
                    <a:pt x="290" y="325"/>
                    <a:pt x="290" y="325"/>
                  </a:cubicBezTo>
                  <a:cubicBezTo>
                    <a:pt x="289" y="324"/>
                    <a:pt x="288" y="324"/>
                    <a:pt x="288" y="324"/>
                  </a:cubicBezTo>
                  <a:cubicBezTo>
                    <a:pt x="287" y="324"/>
                    <a:pt x="286" y="323"/>
                    <a:pt x="285" y="323"/>
                  </a:cubicBezTo>
                  <a:cubicBezTo>
                    <a:pt x="285" y="323"/>
                    <a:pt x="284" y="324"/>
                    <a:pt x="283" y="324"/>
                  </a:cubicBezTo>
                  <a:cubicBezTo>
                    <a:pt x="282" y="325"/>
                    <a:pt x="280" y="324"/>
                    <a:pt x="280" y="325"/>
                  </a:cubicBezTo>
                  <a:cubicBezTo>
                    <a:pt x="280" y="326"/>
                    <a:pt x="279" y="326"/>
                    <a:pt x="279" y="326"/>
                  </a:cubicBezTo>
                  <a:cubicBezTo>
                    <a:pt x="277" y="326"/>
                    <a:pt x="275" y="328"/>
                    <a:pt x="272" y="329"/>
                  </a:cubicBezTo>
                  <a:cubicBezTo>
                    <a:pt x="272" y="329"/>
                    <a:pt x="271" y="329"/>
                    <a:pt x="271" y="329"/>
                  </a:cubicBezTo>
                  <a:cubicBezTo>
                    <a:pt x="270" y="328"/>
                    <a:pt x="269" y="328"/>
                    <a:pt x="268" y="328"/>
                  </a:cubicBezTo>
                  <a:cubicBezTo>
                    <a:pt x="267" y="328"/>
                    <a:pt x="267" y="327"/>
                    <a:pt x="266" y="327"/>
                  </a:cubicBezTo>
                  <a:cubicBezTo>
                    <a:pt x="266" y="327"/>
                    <a:pt x="266" y="327"/>
                    <a:pt x="265" y="327"/>
                  </a:cubicBezTo>
                  <a:cubicBezTo>
                    <a:pt x="265" y="327"/>
                    <a:pt x="264" y="327"/>
                    <a:pt x="263" y="327"/>
                  </a:cubicBezTo>
                  <a:cubicBezTo>
                    <a:pt x="261" y="327"/>
                    <a:pt x="260" y="327"/>
                    <a:pt x="259" y="326"/>
                  </a:cubicBezTo>
                  <a:cubicBezTo>
                    <a:pt x="258" y="326"/>
                    <a:pt x="258" y="325"/>
                    <a:pt x="258" y="325"/>
                  </a:cubicBezTo>
                  <a:cubicBezTo>
                    <a:pt x="257" y="324"/>
                    <a:pt x="256" y="324"/>
                    <a:pt x="256" y="324"/>
                  </a:cubicBezTo>
                  <a:cubicBezTo>
                    <a:pt x="255" y="323"/>
                    <a:pt x="255" y="323"/>
                    <a:pt x="255" y="323"/>
                  </a:cubicBezTo>
                  <a:cubicBezTo>
                    <a:pt x="254" y="322"/>
                    <a:pt x="253" y="322"/>
                    <a:pt x="252" y="321"/>
                  </a:cubicBezTo>
                  <a:cubicBezTo>
                    <a:pt x="251" y="321"/>
                    <a:pt x="251" y="320"/>
                    <a:pt x="251" y="319"/>
                  </a:cubicBezTo>
                  <a:cubicBezTo>
                    <a:pt x="251" y="318"/>
                    <a:pt x="251" y="318"/>
                    <a:pt x="250" y="318"/>
                  </a:cubicBezTo>
                  <a:cubicBezTo>
                    <a:pt x="249" y="318"/>
                    <a:pt x="249" y="318"/>
                    <a:pt x="248" y="318"/>
                  </a:cubicBezTo>
                  <a:cubicBezTo>
                    <a:pt x="247" y="318"/>
                    <a:pt x="247" y="317"/>
                    <a:pt x="246" y="317"/>
                  </a:cubicBezTo>
                  <a:cubicBezTo>
                    <a:pt x="245" y="317"/>
                    <a:pt x="245" y="317"/>
                    <a:pt x="245" y="317"/>
                  </a:cubicBezTo>
                  <a:cubicBezTo>
                    <a:pt x="245" y="317"/>
                    <a:pt x="245" y="317"/>
                    <a:pt x="244" y="317"/>
                  </a:cubicBezTo>
                  <a:cubicBezTo>
                    <a:pt x="244" y="316"/>
                    <a:pt x="244" y="316"/>
                    <a:pt x="243" y="316"/>
                  </a:cubicBezTo>
                  <a:cubicBezTo>
                    <a:pt x="242" y="316"/>
                    <a:pt x="241" y="316"/>
                    <a:pt x="241" y="316"/>
                  </a:cubicBezTo>
                  <a:cubicBezTo>
                    <a:pt x="239" y="316"/>
                    <a:pt x="238" y="315"/>
                    <a:pt x="237" y="314"/>
                  </a:cubicBezTo>
                  <a:cubicBezTo>
                    <a:pt x="236" y="313"/>
                    <a:pt x="237" y="312"/>
                    <a:pt x="236" y="310"/>
                  </a:cubicBezTo>
                  <a:cubicBezTo>
                    <a:pt x="236" y="310"/>
                    <a:pt x="235" y="310"/>
                    <a:pt x="235" y="309"/>
                  </a:cubicBezTo>
                  <a:cubicBezTo>
                    <a:pt x="236" y="309"/>
                    <a:pt x="236" y="308"/>
                    <a:pt x="235" y="308"/>
                  </a:cubicBezTo>
                  <a:cubicBezTo>
                    <a:pt x="235" y="307"/>
                    <a:pt x="235" y="307"/>
                    <a:pt x="235" y="307"/>
                  </a:cubicBezTo>
                  <a:cubicBezTo>
                    <a:pt x="234" y="306"/>
                    <a:pt x="236" y="305"/>
                    <a:pt x="234" y="304"/>
                  </a:cubicBezTo>
                  <a:cubicBezTo>
                    <a:pt x="233" y="304"/>
                    <a:pt x="232" y="304"/>
                    <a:pt x="233" y="303"/>
                  </a:cubicBezTo>
                  <a:cubicBezTo>
                    <a:pt x="233" y="301"/>
                    <a:pt x="231" y="300"/>
                    <a:pt x="230" y="299"/>
                  </a:cubicBezTo>
                  <a:cubicBezTo>
                    <a:pt x="230" y="299"/>
                    <a:pt x="230" y="298"/>
                    <a:pt x="230" y="298"/>
                  </a:cubicBezTo>
                  <a:cubicBezTo>
                    <a:pt x="230" y="297"/>
                    <a:pt x="229" y="297"/>
                    <a:pt x="229" y="296"/>
                  </a:cubicBezTo>
                  <a:cubicBezTo>
                    <a:pt x="229" y="296"/>
                    <a:pt x="228" y="295"/>
                    <a:pt x="228" y="295"/>
                  </a:cubicBezTo>
                  <a:cubicBezTo>
                    <a:pt x="228" y="294"/>
                    <a:pt x="228" y="294"/>
                    <a:pt x="228" y="293"/>
                  </a:cubicBezTo>
                  <a:cubicBezTo>
                    <a:pt x="227" y="294"/>
                    <a:pt x="225" y="295"/>
                    <a:pt x="223" y="295"/>
                  </a:cubicBezTo>
                  <a:cubicBezTo>
                    <a:pt x="222" y="295"/>
                    <a:pt x="222" y="294"/>
                    <a:pt x="221" y="294"/>
                  </a:cubicBezTo>
                  <a:cubicBezTo>
                    <a:pt x="220" y="294"/>
                    <a:pt x="220" y="294"/>
                    <a:pt x="219" y="294"/>
                  </a:cubicBezTo>
                  <a:cubicBezTo>
                    <a:pt x="219" y="293"/>
                    <a:pt x="219" y="293"/>
                    <a:pt x="219" y="293"/>
                  </a:cubicBezTo>
                  <a:cubicBezTo>
                    <a:pt x="219" y="293"/>
                    <a:pt x="220" y="292"/>
                    <a:pt x="219" y="292"/>
                  </a:cubicBezTo>
                  <a:cubicBezTo>
                    <a:pt x="219" y="292"/>
                    <a:pt x="219" y="292"/>
                    <a:pt x="219" y="292"/>
                  </a:cubicBezTo>
                  <a:cubicBezTo>
                    <a:pt x="219" y="292"/>
                    <a:pt x="218" y="292"/>
                    <a:pt x="218" y="293"/>
                  </a:cubicBezTo>
                  <a:cubicBezTo>
                    <a:pt x="218" y="293"/>
                    <a:pt x="218" y="293"/>
                    <a:pt x="217" y="294"/>
                  </a:cubicBezTo>
                  <a:cubicBezTo>
                    <a:pt x="217" y="294"/>
                    <a:pt x="217" y="295"/>
                    <a:pt x="216" y="295"/>
                  </a:cubicBezTo>
                  <a:cubicBezTo>
                    <a:pt x="216" y="295"/>
                    <a:pt x="215" y="295"/>
                    <a:pt x="214" y="295"/>
                  </a:cubicBezTo>
                  <a:cubicBezTo>
                    <a:pt x="214" y="295"/>
                    <a:pt x="213" y="294"/>
                    <a:pt x="212" y="294"/>
                  </a:cubicBezTo>
                  <a:cubicBezTo>
                    <a:pt x="212" y="294"/>
                    <a:pt x="212" y="294"/>
                    <a:pt x="212" y="295"/>
                  </a:cubicBezTo>
                  <a:cubicBezTo>
                    <a:pt x="212" y="295"/>
                    <a:pt x="212" y="295"/>
                    <a:pt x="212" y="296"/>
                  </a:cubicBezTo>
                  <a:cubicBezTo>
                    <a:pt x="212" y="296"/>
                    <a:pt x="212" y="296"/>
                    <a:pt x="212" y="296"/>
                  </a:cubicBezTo>
                  <a:cubicBezTo>
                    <a:pt x="212" y="296"/>
                    <a:pt x="212" y="296"/>
                    <a:pt x="212" y="296"/>
                  </a:cubicBezTo>
                  <a:cubicBezTo>
                    <a:pt x="211" y="297"/>
                    <a:pt x="212" y="298"/>
                    <a:pt x="211" y="299"/>
                  </a:cubicBezTo>
                  <a:cubicBezTo>
                    <a:pt x="211" y="299"/>
                    <a:pt x="211" y="300"/>
                    <a:pt x="211" y="300"/>
                  </a:cubicBezTo>
                  <a:cubicBezTo>
                    <a:pt x="211" y="300"/>
                    <a:pt x="211" y="300"/>
                    <a:pt x="211" y="301"/>
                  </a:cubicBezTo>
                  <a:cubicBezTo>
                    <a:pt x="210" y="301"/>
                    <a:pt x="210" y="301"/>
                    <a:pt x="210" y="301"/>
                  </a:cubicBezTo>
                  <a:cubicBezTo>
                    <a:pt x="209" y="301"/>
                    <a:pt x="208" y="302"/>
                    <a:pt x="208" y="302"/>
                  </a:cubicBezTo>
                  <a:cubicBezTo>
                    <a:pt x="208" y="302"/>
                    <a:pt x="209" y="303"/>
                    <a:pt x="209" y="303"/>
                  </a:cubicBezTo>
                  <a:cubicBezTo>
                    <a:pt x="210" y="304"/>
                    <a:pt x="210" y="304"/>
                    <a:pt x="210" y="305"/>
                  </a:cubicBezTo>
                  <a:cubicBezTo>
                    <a:pt x="210" y="306"/>
                    <a:pt x="210" y="307"/>
                    <a:pt x="211" y="308"/>
                  </a:cubicBezTo>
                  <a:cubicBezTo>
                    <a:pt x="205" y="310"/>
                    <a:pt x="205" y="310"/>
                    <a:pt x="205" y="310"/>
                  </a:cubicBezTo>
                  <a:cubicBezTo>
                    <a:pt x="211" y="308"/>
                    <a:pt x="211" y="308"/>
                    <a:pt x="211" y="308"/>
                  </a:cubicBezTo>
                  <a:cubicBezTo>
                    <a:pt x="211" y="308"/>
                    <a:pt x="212" y="309"/>
                    <a:pt x="212" y="309"/>
                  </a:cubicBezTo>
                  <a:cubicBezTo>
                    <a:pt x="212" y="310"/>
                    <a:pt x="213" y="310"/>
                    <a:pt x="213" y="310"/>
                  </a:cubicBezTo>
                  <a:cubicBezTo>
                    <a:pt x="214" y="311"/>
                    <a:pt x="216" y="311"/>
                    <a:pt x="215" y="313"/>
                  </a:cubicBezTo>
                  <a:cubicBezTo>
                    <a:pt x="215" y="314"/>
                    <a:pt x="215" y="315"/>
                    <a:pt x="215" y="316"/>
                  </a:cubicBezTo>
                  <a:cubicBezTo>
                    <a:pt x="215" y="316"/>
                    <a:pt x="216" y="316"/>
                    <a:pt x="216" y="316"/>
                  </a:cubicBezTo>
                  <a:cubicBezTo>
                    <a:pt x="217" y="317"/>
                    <a:pt x="218" y="317"/>
                    <a:pt x="219" y="318"/>
                  </a:cubicBezTo>
                  <a:cubicBezTo>
                    <a:pt x="219" y="318"/>
                    <a:pt x="220" y="318"/>
                    <a:pt x="221" y="319"/>
                  </a:cubicBezTo>
                  <a:cubicBezTo>
                    <a:pt x="221" y="319"/>
                    <a:pt x="220" y="320"/>
                    <a:pt x="220" y="320"/>
                  </a:cubicBezTo>
                  <a:cubicBezTo>
                    <a:pt x="221" y="321"/>
                    <a:pt x="222" y="321"/>
                    <a:pt x="223" y="322"/>
                  </a:cubicBezTo>
                  <a:cubicBezTo>
                    <a:pt x="223" y="322"/>
                    <a:pt x="224" y="323"/>
                    <a:pt x="225" y="324"/>
                  </a:cubicBezTo>
                  <a:cubicBezTo>
                    <a:pt x="226" y="324"/>
                    <a:pt x="226" y="325"/>
                    <a:pt x="227" y="325"/>
                  </a:cubicBezTo>
                  <a:cubicBezTo>
                    <a:pt x="227" y="326"/>
                    <a:pt x="227" y="327"/>
                    <a:pt x="227" y="328"/>
                  </a:cubicBezTo>
                  <a:cubicBezTo>
                    <a:pt x="227" y="328"/>
                    <a:pt x="227" y="329"/>
                    <a:pt x="227" y="329"/>
                  </a:cubicBezTo>
                  <a:cubicBezTo>
                    <a:pt x="227" y="330"/>
                    <a:pt x="228" y="330"/>
                    <a:pt x="228" y="330"/>
                  </a:cubicBezTo>
                  <a:cubicBezTo>
                    <a:pt x="228" y="330"/>
                    <a:pt x="229" y="331"/>
                    <a:pt x="229" y="332"/>
                  </a:cubicBezTo>
                  <a:cubicBezTo>
                    <a:pt x="229" y="332"/>
                    <a:pt x="229" y="333"/>
                    <a:pt x="229" y="333"/>
                  </a:cubicBezTo>
                  <a:cubicBezTo>
                    <a:pt x="229" y="333"/>
                    <a:pt x="229" y="333"/>
                    <a:pt x="229" y="334"/>
                  </a:cubicBezTo>
                  <a:cubicBezTo>
                    <a:pt x="229" y="335"/>
                    <a:pt x="229" y="336"/>
                    <a:pt x="230" y="337"/>
                  </a:cubicBezTo>
                  <a:cubicBezTo>
                    <a:pt x="232" y="337"/>
                    <a:pt x="233" y="338"/>
                    <a:pt x="233" y="339"/>
                  </a:cubicBezTo>
                  <a:cubicBezTo>
                    <a:pt x="233" y="340"/>
                    <a:pt x="234" y="341"/>
                    <a:pt x="234" y="342"/>
                  </a:cubicBezTo>
                  <a:cubicBezTo>
                    <a:pt x="234" y="344"/>
                    <a:pt x="234" y="345"/>
                    <a:pt x="235" y="346"/>
                  </a:cubicBezTo>
                  <a:cubicBezTo>
                    <a:pt x="235" y="346"/>
                    <a:pt x="235" y="346"/>
                    <a:pt x="235" y="346"/>
                  </a:cubicBezTo>
                  <a:cubicBezTo>
                    <a:pt x="235" y="346"/>
                    <a:pt x="235" y="346"/>
                    <a:pt x="235" y="346"/>
                  </a:cubicBezTo>
                  <a:cubicBezTo>
                    <a:pt x="235" y="345"/>
                    <a:pt x="236" y="343"/>
                    <a:pt x="235" y="343"/>
                  </a:cubicBezTo>
                  <a:cubicBezTo>
                    <a:pt x="235" y="342"/>
                    <a:pt x="235" y="342"/>
                    <a:pt x="235" y="341"/>
                  </a:cubicBezTo>
                  <a:cubicBezTo>
                    <a:pt x="235" y="340"/>
                    <a:pt x="235" y="339"/>
                    <a:pt x="235" y="339"/>
                  </a:cubicBezTo>
                  <a:cubicBezTo>
                    <a:pt x="237" y="338"/>
                    <a:pt x="237" y="336"/>
                    <a:pt x="237" y="335"/>
                  </a:cubicBezTo>
                  <a:cubicBezTo>
                    <a:pt x="238" y="334"/>
                    <a:pt x="238" y="333"/>
                    <a:pt x="239" y="332"/>
                  </a:cubicBezTo>
                  <a:cubicBezTo>
                    <a:pt x="239" y="332"/>
                    <a:pt x="239" y="332"/>
                    <a:pt x="239" y="332"/>
                  </a:cubicBezTo>
                  <a:cubicBezTo>
                    <a:pt x="240" y="333"/>
                    <a:pt x="240" y="334"/>
                    <a:pt x="240" y="334"/>
                  </a:cubicBezTo>
                  <a:cubicBezTo>
                    <a:pt x="241" y="335"/>
                    <a:pt x="241" y="335"/>
                    <a:pt x="241" y="336"/>
                  </a:cubicBezTo>
                  <a:cubicBezTo>
                    <a:pt x="241" y="336"/>
                    <a:pt x="242" y="337"/>
                    <a:pt x="241" y="338"/>
                  </a:cubicBezTo>
                  <a:cubicBezTo>
                    <a:pt x="241" y="338"/>
                    <a:pt x="240" y="340"/>
                    <a:pt x="241" y="340"/>
                  </a:cubicBezTo>
                  <a:cubicBezTo>
                    <a:pt x="241" y="341"/>
                    <a:pt x="243" y="341"/>
                    <a:pt x="242" y="343"/>
                  </a:cubicBezTo>
                  <a:cubicBezTo>
                    <a:pt x="242" y="343"/>
                    <a:pt x="242" y="344"/>
                    <a:pt x="242" y="344"/>
                  </a:cubicBezTo>
                  <a:cubicBezTo>
                    <a:pt x="242" y="344"/>
                    <a:pt x="242" y="345"/>
                    <a:pt x="242" y="345"/>
                  </a:cubicBezTo>
                  <a:cubicBezTo>
                    <a:pt x="241" y="345"/>
                    <a:pt x="241" y="346"/>
                    <a:pt x="241" y="346"/>
                  </a:cubicBezTo>
                  <a:cubicBezTo>
                    <a:pt x="241" y="347"/>
                    <a:pt x="241" y="347"/>
                    <a:pt x="241" y="348"/>
                  </a:cubicBezTo>
                  <a:cubicBezTo>
                    <a:pt x="241" y="348"/>
                    <a:pt x="241" y="348"/>
                    <a:pt x="241" y="348"/>
                  </a:cubicBezTo>
                  <a:cubicBezTo>
                    <a:pt x="241" y="348"/>
                    <a:pt x="241" y="349"/>
                    <a:pt x="240" y="349"/>
                  </a:cubicBezTo>
                  <a:cubicBezTo>
                    <a:pt x="240" y="350"/>
                    <a:pt x="241" y="351"/>
                    <a:pt x="241" y="351"/>
                  </a:cubicBezTo>
                  <a:cubicBezTo>
                    <a:pt x="241" y="351"/>
                    <a:pt x="241" y="351"/>
                    <a:pt x="241" y="351"/>
                  </a:cubicBezTo>
                  <a:cubicBezTo>
                    <a:pt x="241" y="351"/>
                    <a:pt x="241" y="351"/>
                    <a:pt x="241" y="351"/>
                  </a:cubicBezTo>
                  <a:cubicBezTo>
                    <a:pt x="242" y="351"/>
                    <a:pt x="242" y="351"/>
                    <a:pt x="242" y="351"/>
                  </a:cubicBezTo>
                  <a:cubicBezTo>
                    <a:pt x="242" y="352"/>
                    <a:pt x="243" y="351"/>
                    <a:pt x="243" y="352"/>
                  </a:cubicBezTo>
                  <a:cubicBezTo>
                    <a:pt x="244" y="352"/>
                    <a:pt x="244" y="352"/>
                    <a:pt x="244" y="353"/>
                  </a:cubicBezTo>
                  <a:cubicBezTo>
                    <a:pt x="244" y="353"/>
                    <a:pt x="244" y="354"/>
                    <a:pt x="245" y="354"/>
                  </a:cubicBezTo>
                  <a:cubicBezTo>
                    <a:pt x="246" y="354"/>
                    <a:pt x="246" y="354"/>
                    <a:pt x="247" y="354"/>
                  </a:cubicBezTo>
                  <a:cubicBezTo>
                    <a:pt x="247" y="353"/>
                    <a:pt x="247" y="353"/>
                    <a:pt x="248" y="354"/>
                  </a:cubicBezTo>
                  <a:cubicBezTo>
                    <a:pt x="249" y="354"/>
                    <a:pt x="249" y="354"/>
                    <a:pt x="251" y="354"/>
                  </a:cubicBezTo>
                  <a:cubicBezTo>
                    <a:pt x="252" y="353"/>
                    <a:pt x="252" y="353"/>
                    <a:pt x="253" y="352"/>
                  </a:cubicBezTo>
                  <a:cubicBezTo>
                    <a:pt x="253" y="351"/>
                    <a:pt x="253" y="351"/>
                    <a:pt x="253" y="352"/>
                  </a:cubicBezTo>
                  <a:cubicBezTo>
                    <a:pt x="254" y="352"/>
                    <a:pt x="255" y="352"/>
                    <a:pt x="256" y="352"/>
                  </a:cubicBezTo>
                  <a:cubicBezTo>
                    <a:pt x="256" y="352"/>
                    <a:pt x="257" y="352"/>
                    <a:pt x="258" y="352"/>
                  </a:cubicBezTo>
                  <a:cubicBezTo>
                    <a:pt x="259" y="352"/>
                    <a:pt x="259" y="353"/>
                    <a:pt x="259" y="354"/>
                  </a:cubicBezTo>
                  <a:cubicBezTo>
                    <a:pt x="260" y="355"/>
                    <a:pt x="261" y="354"/>
                    <a:pt x="262" y="354"/>
                  </a:cubicBezTo>
                  <a:cubicBezTo>
                    <a:pt x="262" y="354"/>
                    <a:pt x="263" y="354"/>
                    <a:pt x="263" y="353"/>
                  </a:cubicBezTo>
                  <a:cubicBezTo>
                    <a:pt x="265" y="353"/>
                    <a:pt x="265" y="352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7" y="351"/>
                    <a:pt x="267" y="351"/>
                    <a:pt x="267" y="352"/>
                  </a:cubicBezTo>
                  <a:cubicBezTo>
                    <a:pt x="268" y="351"/>
                    <a:pt x="269" y="350"/>
                    <a:pt x="269" y="350"/>
                  </a:cubicBezTo>
                  <a:cubicBezTo>
                    <a:pt x="269" y="350"/>
                    <a:pt x="270" y="349"/>
                    <a:pt x="270" y="349"/>
                  </a:cubicBezTo>
                  <a:cubicBezTo>
                    <a:pt x="271" y="348"/>
                    <a:pt x="270" y="347"/>
                    <a:pt x="270" y="347"/>
                  </a:cubicBezTo>
                  <a:cubicBezTo>
                    <a:pt x="270" y="347"/>
                    <a:pt x="270" y="346"/>
                    <a:pt x="270" y="346"/>
                  </a:cubicBezTo>
                  <a:cubicBezTo>
                    <a:pt x="271" y="346"/>
                    <a:pt x="272" y="345"/>
                    <a:pt x="273" y="344"/>
                  </a:cubicBezTo>
                  <a:cubicBezTo>
                    <a:pt x="273" y="344"/>
                    <a:pt x="274" y="344"/>
                    <a:pt x="274" y="344"/>
                  </a:cubicBezTo>
                  <a:cubicBezTo>
                    <a:pt x="274" y="343"/>
                    <a:pt x="274" y="343"/>
                    <a:pt x="275" y="343"/>
                  </a:cubicBezTo>
                  <a:cubicBezTo>
                    <a:pt x="275" y="343"/>
                    <a:pt x="275" y="342"/>
                    <a:pt x="275" y="342"/>
                  </a:cubicBezTo>
                  <a:cubicBezTo>
                    <a:pt x="277" y="342"/>
                    <a:pt x="276" y="341"/>
                    <a:pt x="276" y="340"/>
                  </a:cubicBezTo>
                  <a:cubicBezTo>
                    <a:pt x="277" y="340"/>
                    <a:pt x="277" y="339"/>
                    <a:pt x="278" y="339"/>
                  </a:cubicBezTo>
                  <a:cubicBezTo>
                    <a:pt x="279" y="338"/>
                    <a:pt x="280" y="337"/>
                    <a:pt x="281" y="337"/>
                  </a:cubicBezTo>
                  <a:cubicBezTo>
                    <a:pt x="282" y="336"/>
                    <a:pt x="283" y="336"/>
                    <a:pt x="283" y="335"/>
                  </a:cubicBezTo>
                  <a:cubicBezTo>
                    <a:pt x="283" y="335"/>
                    <a:pt x="283" y="335"/>
                    <a:pt x="283" y="335"/>
                  </a:cubicBezTo>
                  <a:cubicBezTo>
                    <a:pt x="283" y="335"/>
                    <a:pt x="283" y="335"/>
                    <a:pt x="283" y="335"/>
                  </a:cubicBezTo>
                  <a:cubicBezTo>
                    <a:pt x="283" y="335"/>
                    <a:pt x="283" y="335"/>
                    <a:pt x="283" y="335"/>
                  </a:cubicBezTo>
                  <a:cubicBezTo>
                    <a:pt x="283" y="335"/>
                    <a:pt x="283" y="335"/>
                    <a:pt x="283" y="335"/>
                  </a:cubicBezTo>
                  <a:cubicBezTo>
                    <a:pt x="283" y="335"/>
                    <a:pt x="283" y="334"/>
                    <a:pt x="283" y="334"/>
                  </a:cubicBezTo>
                  <a:cubicBezTo>
                    <a:pt x="284" y="333"/>
                    <a:pt x="284" y="333"/>
                    <a:pt x="285" y="333"/>
                  </a:cubicBezTo>
                  <a:cubicBezTo>
                    <a:pt x="286" y="333"/>
                    <a:pt x="286" y="331"/>
                    <a:pt x="286" y="331"/>
                  </a:cubicBezTo>
                  <a:cubicBezTo>
                    <a:pt x="286" y="330"/>
                    <a:pt x="287" y="330"/>
                    <a:pt x="287" y="330"/>
                  </a:cubicBezTo>
                  <a:cubicBezTo>
                    <a:pt x="288" y="332"/>
                    <a:pt x="288" y="333"/>
                    <a:pt x="288" y="335"/>
                  </a:cubicBezTo>
                  <a:cubicBezTo>
                    <a:pt x="288" y="336"/>
                    <a:pt x="287" y="337"/>
                    <a:pt x="286" y="337"/>
                  </a:cubicBezTo>
                  <a:cubicBezTo>
                    <a:pt x="286" y="338"/>
                    <a:pt x="287" y="338"/>
                    <a:pt x="287" y="339"/>
                  </a:cubicBezTo>
                  <a:cubicBezTo>
                    <a:pt x="287" y="339"/>
                    <a:pt x="288" y="339"/>
                    <a:pt x="288" y="340"/>
                  </a:cubicBezTo>
                  <a:cubicBezTo>
                    <a:pt x="288" y="341"/>
                    <a:pt x="287" y="341"/>
                    <a:pt x="287" y="342"/>
                  </a:cubicBezTo>
                  <a:cubicBezTo>
                    <a:pt x="287" y="342"/>
                    <a:pt x="287" y="342"/>
                    <a:pt x="287" y="343"/>
                  </a:cubicBezTo>
                  <a:cubicBezTo>
                    <a:pt x="287" y="343"/>
                    <a:pt x="287" y="344"/>
                    <a:pt x="287" y="345"/>
                  </a:cubicBezTo>
                  <a:cubicBezTo>
                    <a:pt x="286" y="345"/>
                    <a:pt x="285" y="346"/>
                    <a:pt x="286" y="347"/>
                  </a:cubicBezTo>
                  <a:cubicBezTo>
                    <a:pt x="286" y="347"/>
                    <a:pt x="286" y="348"/>
                    <a:pt x="287" y="348"/>
                  </a:cubicBezTo>
                  <a:cubicBezTo>
                    <a:pt x="287" y="348"/>
                    <a:pt x="288" y="349"/>
                    <a:pt x="289" y="349"/>
                  </a:cubicBezTo>
                  <a:cubicBezTo>
                    <a:pt x="289" y="350"/>
                    <a:pt x="290" y="350"/>
                    <a:pt x="290" y="351"/>
                  </a:cubicBezTo>
                  <a:cubicBezTo>
                    <a:pt x="290" y="352"/>
                    <a:pt x="291" y="352"/>
                    <a:pt x="292" y="353"/>
                  </a:cubicBezTo>
                  <a:cubicBezTo>
                    <a:pt x="293" y="353"/>
                    <a:pt x="293" y="353"/>
                    <a:pt x="293" y="354"/>
                  </a:cubicBezTo>
                  <a:cubicBezTo>
                    <a:pt x="294" y="354"/>
                    <a:pt x="294" y="354"/>
                    <a:pt x="295" y="354"/>
                  </a:cubicBezTo>
                  <a:cubicBezTo>
                    <a:pt x="296" y="354"/>
                    <a:pt x="297" y="355"/>
                    <a:pt x="297" y="355"/>
                  </a:cubicBezTo>
                  <a:cubicBezTo>
                    <a:pt x="299" y="356"/>
                    <a:pt x="298" y="355"/>
                    <a:pt x="299" y="355"/>
                  </a:cubicBezTo>
                  <a:cubicBezTo>
                    <a:pt x="300" y="355"/>
                    <a:pt x="301" y="356"/>
                    <a:pt x="302" y="356"/>
                  </a:cubicBezTo>
                  <a:cubicBezTo>
                    <a:pt x="303" y="356"/>
                    <a:pt x="305" y="357"/>
                    <a:pt x="306" y="356"/>
                  </a:cubicBezTo>
                  <a:cubicBezTo>
                    <a:pt x="307" y="356"/>
                    <a:pt x="308" y="355"/>
                    <a:pt x="309" y="355"/>
                  </a:cubicBezTo>
                  <a:cubicBezTo>
                    <a:pt x="309" y="355"/>
                    <a:pt x="309" y="355"/>
                    <a:pt x="309" y="355"/>
                  </a:cubicBezTo>
                  <a:cubicBezTo>
                    <a:pt x="310" y="357"/>
                    <a:pt x="310" y="359"/>
                    <a:pt x="311" y="360"/>
                  </a:cubicBezTo>
                  <a:cubicBezTo>
                    <a:pt x="311" y="361"/>
                    <a:pt x="311" y="361"/>
                    <a:pt x="312" y="362"/>
                  </a:cubicBezTo>
                  <a:cubicBezTo>
                    <a:pt x="312" y="362"/>
                    <a:pt x="313" y="363"/>
                    <a:pt x="312" y="363"/>
                  </a:cubicBezTo>
                  <a:cubicBezTo>
                    <a:pt x="312" y="363"/>
                    <a:pt x="313" y="364"/>
                    <a:pt x="313" y="364"/>
                  </a:cubicBezTo>
                  <a:cubicBezTo>
                    <a:pt x="313" y="365"/>
                    <a:pt x="313" y="366"/>
                    <a:pt x="313" y="366"/>
                  </a:cubicBezTo>
                  <a:cubicBezTo>
                    <a:pt x="313" y="366"/>
                    <a:pt x="314" y="366"/>
                    <a:pt x="314" y="366"/>
                  </a:cubicBezTo>
                  <a:cubicBezTo>
                    <a:pt x="314" y="366"/>
                    <a:pt x="314" y="367"/>
                    <a:pt x="314" y="367"/>
                  </a:cubicBezTo>
                  <a:cubicBezTo>
                    <a:pt x="314" y="367"/>
                    <a:pt x="314" y="367"/>
                    <a:pt x="314" y="367"/>
                  </a:cubicBezTo>
                  <a:cubicBezTo>
                    <a:pt x="314" y="368"/>
                    <a:pt x="314" y="368"/>
                    <a:pt x="314" y="368"/>
                  </a:cubicBezTo>
                  <a:cubicBezTo>
                    <a:pt x="315" y="368"/>
                    <a:pt x="317" y="368"/>
                    <a:pt x="317" y="369"/>
                  </a:cubicBezTo>
                  <a:cubicBezTo>
                    <a:pt x="317" y="369"/>
                    <a:pt x="317" y="369"/>
                    <a:pt x="318" y="369"/>
                  </a:cubicBezTo>
                  <a:cubicBezTo>
                    <a:pt x="318" y="370"/>
                    <a:pt x="318" y="370"/>
                    <a:pt x="318" y="370"/>
                  </a:cubicBezTo>
                  <a:cubicBezTo>
                    <a:pt x="318" y="370"/>
                    <a:pt x="318" y="370"/>
                    <a:pt x="318" y="370"/>
                  </a:cubicBezTo>
                  <a:cubicBezTo>
                    <a:pt x="318" y="370"/>
                    <a:pt x="318" y="370"/>
                    <a:pt x="318" y="370"/>
                  </a:cubicBezTo>
                  <a:cubicBezTo>
                    <a:pt x="318" y="370"/>
                    <a:pt x="317" y="371"/>
                    <a:pt x="317" y="371"/>
                  </a:cubicBezTo>
                  <a:cubicBezTo>
                    <a:pt x="317" y="371"/>
                    <a:pt x="317" y="372"/>
                    <a:pt x="317" y="373"/>
                  </a:cubicBezTo>
                  <a:cubicBezTo>
                    <a:pt x="317" y="374"/>
                    <a:pt x="316" y="375"/>
                    <a:pt x="316" y="376"/>
                  </a:cubicBezTo>
                  <a:cubicBezTo>
                    <a:pt x="316" y="376"/>
                    <a:pt x="316" y="377"/>
                    <a:pt x="315" y="377"/>
                  </a:cubicBezTo>
                  <a:cubicBezTo>
                    <a:pt x="315" y="377"/>
                    <a:pt x="314" y="377"/>
                    <a:pt x="314" y="378"/>
                  </a:cubicBezTo>
                  <a:cubicBezTo>
                    <a:pt x="313" y="379"/>
                    <a:pt x="313" y="379"/>
                    <a:pt x="313" y="380"/>
                  </a:cubicBezTo>
                  <a:cubicBezTo>
                    <a:pt x="312" y="381"/>
                    <a:pt x="311" y="382"/>
                    <a:pt x="310" y="382"/>
                  </a:cubicBezTo>
                  <a:cubicBezTo>
                    <a:pt x="310" y="383"/>
                    <a:pt x="309" y="383"/>
                    <a:pt x="308" y="384"/>
                  </a:cubicBezTo>
                  <a:cubicBezTo>
                    <a:pt x="307" y="384"/>
                    <a:pt x="308" y="385"/>
                    <a:pt x="307" y="386"/>
                  </a:cubicBezTo>
                  <a:cubicBezTo>
                    <a:pt x="307" y="386"/>
                    <a:pt x="306" y="387"/>
                    <a:pt x="305" y="387"/>
                  </a:cubicBezTo>
                  <a:cubicBezTo>
                    <a:pt x="304" y="387"/>
                    <a:pt x="304" y="386"/>
                    <a:pt x="305" y="385"/>
                  </a:cubicBezTo>
                  <a:cubicBezTo>
                    <a:pt x="303" y="386"/>
                    <a:pt x="302" y="387"/>
                    <a:pt x="302" y="389"/>
                  </a:cubicBezTo>
                  <a:cubicBezTo>
                    <a:pt x="302" y="389"/>
                    <a:pt x="302" y="389"/>
                    <a:pt x="302" y="390"/>
                  </a:cubicBezTo>
                  <a:cubicBezTo>
                    <a:pt x="302" y="390"/>
                    <a:pt x="301" y="390"/>
                    <a:pt x="301" y="390"/>
                  </a:cubicBezTo>
                  <a:cubicBezTo>
                    <a:pt x="300" y="391"/>
                    <a:pt x="300" y="392"/>
                    <a:pt x="299" y="393"/>
                  </a:cubicBezTo>
                  <a:cubicBezTo>
                    <a:pt x="298" y="394"/>
                    <a:pt x="300" y="395"/>
                    <a:pt x="300" y="396"/>
                  </a:cubicBezTo>
                  <a:cubicBezTo>
                    <a:pt x="300" y="397"/>
                    <a:pt x="300" y="398"/>
                    <a:pt x="300" y="399"/>
                  </a:cubicBezTo>
                  <a:cubicBezTo>
                    <a:pt x="300" y="399"/>
                    <a:pt x="300" y="400"/>
                    <a:pt x="300" y="401"/>
                  </a:cubicBezTo>
                  <a:cubicBezTo>
                    <a:pt x="300" y="401"/>
                    <a:pt x="300" y="401"/>
                    <a:pt x="300" y="402"/>
                  </a:cubicBezTo>
                  <a:cubicBezTo>
                    <a:pt x="299" y="402"/>
                    <a:pt x="298" y="403"/>
                    <a:pt x="297" y="402"/>
                  </a:cubicBezTo>
                  <a:cubicBezTo>
                    <a:pt x="296" y="402"/>
                    <a:pt x="295" y="402"/>
                    <a:pt x="295" y="402"/>
                  </a:cubicBezTo>
                  <a:cubicBezTo>
                    <a:pt x="294" y="402"/>
                    <a:pt x="293" y="402"/>
                    <a:pt x="293" y="402"/>
                  </a:cubicBezTo>
                  <a:cubicBezTo>
                    <a:pt x="293" y="403"/>
                    <a:pt x="292" y="403"/>
                    <a:pt x="291" y="404"/>
                  </a:cubicBezTo>
                  <a:cubicBezTo>
                    <a:pt x="290" y="404"/>
                    <a:pt x="290" y="405"/>
                    <a:pt x="289" y="405"/>
                  </a:cubicBezTo>
                  <a:cubicBezTo>
                    <a:pt x="289" y="406"/>
                    <a:pt x="289" y="407"/>
                    <a:pt x="289" y="408"/>
                  </a:cubicBezTo>
                  <a:cubicBezTo>
                    <a:pt x="289" y="408"/>
                    <a:pt x="289" y="408"/>
                    <a:pt x="289" y="408"/>
                  </a:cubicBezTo>
                  <a:cubicBezTo>
                    <a:pt x="288" y="408"/>
                    <a:pt x="287" y="409"/>
                    <a:pt x="287" y="410"/>
                  </a:cubicBezTo>
                  <a:cubicBezTo>
                    <a:pt x="286" y="411"/>
                    <a:pt x="286" y="411"/>
                    <a:pt x="286" y="411"/>
                  </a:cubicBezTo>
                  <a:cubicBezTo>
                    <a:pt x="286" y="411"/>
                    <a:pt x="285" y="411"/>
                    <a:pt x="285" y="411"/>
                  </a:cubicBezTo>
                  <a:cubicBezTo>
                    <a:pt x="284" y="411"/>
                    <a:pt x="284" y="412"/>
                    <a:pt x="283" y="412"/>
                  </a:cubicBezTo>
                  <a:cubicBezTo>
                    <a:pt x="282" y="412"/>
                    <a:pt x="281" y="412"/>
                    <a:pt x="280" y="412"/>
                  </a:cubicBezTo>
                  <a:cubicBezTo>
                    <a:pt x="280" y="412"/>
                    <a:pt x="279" y="412"/>
                    <a:pt x="278" y="412"/>
                  </a:cubicBezTo>
                  <a:cubicBezTo>
                    <a:pt x="278" y="413"/>
                    <a:pt x="278" y="413"/>
                    <a:pt x="278" y="414"/>
                  </a:cubicBezTo>
                  <a:cubicBezTo>
                    <a:pt x="278" y="414"/>
                    <a:pt x="278" y="414"/>
                    <a:pt x="277" y="415"/>
                  </a:cubicBezTo>
                  <a:cubicBezTo>
                    <a:pt x="277" y="415"/>
                    <a:pt x="277" y="416"/>
                    <a:pt x="277" y="417"/>
                  </a:cubicBezTo>
                  <a:cubicBezTo>
                    <a:pt x="277" y="417"/>
                    <a:pt x="277" y="418"/>
                    <a:pt x="276" y="419"/>
                  </a:cubicBezTo>
                  <a:cubicBezTo>
                    <a:pt x="276" y="419"/>
                    <a:pt x="275" y="420"/>
                    <a:pt x="275" y="421"/>
                  </a:cubicBezTo>
                  <a:cubicBezTo>
                    <a:pt x="275" y="421"/>
                    <a:pt x="274" y="421"/>
                    <a:pt x="274" y="421"/>
                  </a:cubicBezTo>
                  <a:cubicBezTo>
                    <a:pt x="275" y="421"/>
                    <a:pt x="273" y="420"/>
                    <a:pt x="273" y="420"/>
                  </a:cubicBezTo>
                  <a:cubicBezTo>
                    <a:pt x="272" y="420"/>
                    <a:pt x="271" y="419"/>
                    <a:pt x="270" y="420"/>
                  </a:cubicBezTo>
                  <a:cubicBezTo>
                    <a:pt x="269" y="421"/>
                    <a:pt x="269" y="421"/>
                    <a:pt x="268" y="420"/>
                  </a:cubicBezTo>
                  <a:cubicBezTo>
                    <a:pt x="268" y="421"/>
                    <a:pt x="268" y="421"/>
                    <a:pt x="268" y="421"/>
                  </a:cubicBezTo>
                  <a:cubicBezTo>
                    <a:pt x="267" y="421"/>
                    <a:pt x="266" y="422"/>
                    <a:pt x="265" y="422"/>
                  </a:cubicBezTo>
                  <a:cubicBezTo>
                    <a:pt x="265" y="422"/>
                    <a:pt x="264" y="422"/>
                    <a:pt x="263" y="422"/>
                  </a:cubicBezTo>
                  <a:cubicBezTo>
                    <a:pt x="263" y="423"/>
                    <a:pt x="263" y="423"/>
                    <a:pt x="263" y="423"/>
                  </a:cubicBezTo>
                  <a:cubicBezTo>
                    <a:pt x="262" y="424"/>
                    <a:pt x="261" y="424"/>
                    <a:pt x="260" y="424"/>
                  </a:cubicBezTo>
                  <a:cubicBezTo>
                    <a:pt x="260" y="424"/>
                    <a:pt x="260" y="424"/>
                    <a:pt x="260" y="424"/>
                  </a:cubicBezTo>
                  <a:cubicBezTo>
                    <a:pt x="259" y="424"/>
                    <a:pt x="259" y="424"/>
                    <a:pt x="259" y="424"/>
                  </a:cubicBezTo>
                  <a:cubicBezTo>
                    <a:pt x="259" y="424"/>
                    <a:pt x="259" y="424"/>
                    <a:pt x="259" y="424"/>
                  </a:cubicBezTo>
                  <a:cubicBezTo>
                    <a:pt x="259" y="424"/>
                    <a:pt x="259" y="424"/>
                    <a:pt x="259" y="424"/>
                  </a:cubicBezTo>
                  <a:cubicBezTo>
                    <a:pt x="259" y="424"/>
                    <a:pt x="259" y="424"/>
                    <a:pt x="259" y="424"/>
                  </a:cubicBezTo>
                  <a:cubicBezTo>
                    <a:pt x="259" y="424"/>
                    <a:pt x="259" y="424"/>
                    <a:pt x="259" y="424"/>
                  </a:cubicBezTo>
                  <a:cubicBezTo>
                    <a:pt x="257" y="425"/>
                    <a:pt x="255" y="425"/>
                    <a:pt x="253" y="426"/>
                  </a:cubicBezTo>
                  <a:cubicBezTo>
                    <a:pt x="253" y="427"/>
                    <a:pt x="252" y="427"/>
                    <a:pt x="252" y="428"/>
                  </a:cubicBezTo>
                  <a:cubicBezTo>
                    <a:pt x="251" y="429"/>
                    <a:pt x="251" y="429"/>
                    <a:pt x="251" y="430"/>
                  </a:cubicBezTo>
                  <a:cubicBezTo>
                    <a:pt x="251" y="431"/>
                    <a:pt x="251" y="431"/>
                    <a:pt x="250" y="432"/>
                  </a:cubicBezTo>
                  <a:cubicBezTo>
                    <a:pt x="250" y="433"/>
                    <a:pt x="250" y="433"/>
                    <a:pt x="250" y="435"/>
                  </a:cubicBezTo>
                  <a:cubicBezTo>
                    <a:pt x="250" y="435"/>
                    <a:pt x="250" y="435"/>
                    <a:pt x="250" y="435"/>
                  </a:cubicBezTo>
                  <a:cubicBezTo>
                    <a:pt x="249" y="435"/>
                    <a:pt x="249" y="435"/>
                    <a:pt x="249" y="436"/>
                  </a:cubicBezTo>
                  <a:cubicBezTo>
                    <a:pt x="248" y="436"/>
                    <a:pt x="247" y="435"/>
                    <a:pt x="247" y="436"/>
                  </a:cubicBezTo>
                  <a:cubicBezTo>
                    <a:pt x="247" y="436"/>
                    <a:pt x="246" y="437"/>
                    <a:pt x="246" y="437"/>
                  </a:cubicBezTo>
                  <a:cubicBezTo>
                    <a:pt x="246" y="438"/>
                    <a:pt x="244" y="439"/>
                    <a:pt x="243" y="439"/>
                  </a:cubicBezTo>
                  <a:cubicBezTo>
                    <a:pt x="242" y="439"/>
                    <a:pt x="240" y="440"/>
                    <a:pt x="239" y="440"/>
                  </a:cubicBezTo>
                  <a:cubicBezTo>
                    <a:pt x="238" y="440"/>
                    <a:pt x="237" y="440"/>
                    <a:pt x="237" y="440"/>
                  </a:cubicBezTo>
                  <a:cubicBezTo>
                    <a:pt x="236" y="441"/>
                    <a:pt x="236" y="441"/>
                    <a:pt x="236" y="441"/>
                  </a:cubicBezTo>
                  <a:cubicBezTo>
                    <a:pt x="235" y="442"/>
                    <a:pt x="234" y="442"/>
                    <a:pt x="233" y="442"/>
                  </a:cubicBezTo>
                  <a:cubicBezTo>
                    <a:pt x="231" y="442"/>
                    <a:pt x="230" y="443"/>
                    <a:pt x="228" y="444"/>
                  </a:cubicBezTo>
                  <a:cubicBezTo>
                    <a:pt x="227" y="444"/>
                    <a:pt x="227" y="444"/>
                    <a:pt x="226" y="445"/>
                  </a:cubicBezTo>
                  <a:cubicBezTo>
                    <a:pt x="225" y="445"/>
                    <a:pt x="225" y="445"/>
                    <a:pt x="224" y="445"/>
                  </a:cubicBezTo>
                  <a:cubicBezTo>
                    <a:pt x="223" y="445"/>
                    <a:pt x="222" y="446"/>
                    <a:pt x="222" y="446"/>
                  </a:cubicBezTo>
                  <a:cubicBezTo>
                    <a:pt x="221" y="446"/>
                    <a:pt x="221" y="447"/>
                    <a:pt x="221" y="447"/>
                  </a:cubicBezTo>
                  <a:cubicBezTo>
                    <a:pt x="221" y="449"/>
                    <a:pt x="220" y="450"/>
                    <a:pt x="219" y="451"/>
                  </a:cubicBezTo>
                  <a:cubicBezTo>
                    <a:pt x="219" y="451"/>
                    <a:pt x="219" y="452"/>
                    <a:pt x="218" y="452"/>
                  </a:cubicBezTo>
                  <a:cubicBezTo>
                    <a:pt x="217" y="452"/>
                    <a:pt x="216" y="452"/>
                    <a:pt x="215" y="452"/>
                  </a:cubicBezTo>
                  <a:cubicBezTo>
                    <a:pt x="215" y="453"/>
                    <a:pt x="214" y="453"/>
                    <a:pt x="213" y="453"/>
                  </a:cubicBezTo>
                  <a:cubicBezTo>
                    <a:pt x="213" y="453"/>
                    <a:pt x="212" y="452"/>
                    <a:pt x="212" y="452"/>
                  </a:cubicBezTo>
                  <a:cubicBezTo>
                    <a:pt x="211" y="453"/>
                    <a:pt x="211" y="453"/>
                    <a:pt x="210" y="454"/>
                  </a:cubicBezTo>
                  <a:cubicBezTo>
                    <a:pt x="209" y="454"/>
                    <a:pt x="208" y="454"/>
                    <a:pt x="208" y="455"/>
                  </a:cubicBezTo>
                  <a:cubicBezTo>
                    <a:pt x="208" y="456"/>
                    <a:pt x="208" y="456"/>
                    <a:pt x="208" y="457"/>
                  </a:cubicBezTo>
                  <a:cubicBezTo>
                    <a:pt x="207" y="458"/>
                    <a:pt x="206" y="458"/>
                    <a:pt x="205" y="458"/>
                  </a:cubicBezTo>
                  <a:cubicBezTo>
                    <a:pt x="204" y="458"/>
                    <a:pt x="203" y="458"/>
                    <a:pt x="202" y="459"/>
                  </a:cubicBezTo>
                  <a:cubicBezTo>
                    <a:pt x="202" y="459"/>
                    <a:pt x="201" y="460"/>
                    <a:pt x="201" y="459"/>
                  </a:cubicBezTo>
                  <a:cubicBezTo>
                    <a:pt x="200" y="459"/>
                    <a:pt x="199" y="462"/>
                    <a:pt x="197" y="463"/>
                  </a:cubicBezTo>
                  <a:cubicBezTo>
                    <a:pt x="196" y="464"/>
                    <a:pt x="197" y="468"/>
                    <a:pt x="195" y="468"/>
                  </a:cubicBezTo>
                  <a:cubicBezTo>
                    <a:pt x="193" y="468"/>
                    <a:pt x="190" y="468"/>
                    <a:pt x="189" y="469"/>
                  </a:cubicBezTo>
                  <a:cubicBezTo>
                    <a:pt x="188" y="469"/>
                    <a:pt x="189" y="470"/>
                    <a:pt x="189" y="470"/>
                  </a:cubicBezTo>
                  <a:cubicBezTo>
                    <a:pt x="189" y="471"/>
                    <a:pt x="189" y="475"/>
                    <a:pt x="188" y="475"/>
                  </a:cubicBezTo>
                  <a:cubicBezTo>
                    <a:pt x="187" y="475"/>
                    <a:pt x="187" y="476"/>
                    <a:pt x="186" y="477"/>
                  </a:cubicBezTo>
                  <a:cubicBezTo>
                    <a:pt x="186" y="477"/>
                    <a:pt x="186" y="477"/>
                    <a:pt x="186" y="477"/>
                  </a:cubicBezTo>
                  <a:cubicBezTo>
                    <a:pt x="186" y="477"/>
                    <a:pt x="186" y="477"/>
                    <a:pt x="185" y="477"/>
                  </a:cubicBezTo>
                  <a:cubicBezTo>
                    <a:pt x="185" y="477"/>
                    <a:pt x="185" y="477"/>
                    <a:pt x="185" y="477"/>
                  </a:cubicBezTo>
                  <a:cubicBezTo>
                    <a:pt x="185" y="476"/>
                    <a:pt x="184" y="476"/>
                    <a:pt x="184" y="476"/>
                  </a:cubicBezTo>
                  <a:cubicBezTo>
                    <a:pt x="183" y="476"/>
                    <a:pt x="183" y="475"/>
                    <a:pt x="182" y="475"/>
                  </a:cubicBezTo>
                  <a:cubicBezTo>
                    <a:pt x="182" y="476"/>
                    <a:pt x="179" y="477"/>
                    <a:pt x="179" y="477"/>
                  </a:cubicBezTo>
                  <a:cubicBezTo>
                    <a:pt x="179" y="477"/>
                    <a:pt x="179" y="477"/>
                    <a:pt x="179" y="477"/>
                  </a:cubicBezTo>
                  <a:cubicBezTo>
                    <a:pt x="178" y="477"/>
                    <a:pt x="178" y="477"/>
                    <a:pt x="178" y="477"/>
                  </a:cubicBezTo>
                  <a:cubicBezTo>
                    <a:pt x="178" y="477"/>
                    <a:pt x="178" y="477"/>
                    <a:pt x="178" y="477"/>
                  </a:cubicBezTo>
                  <a:cubicBezTo>
                    <a:pt x="177" y="476"/>
                    <a:pt x="177" y="476"/>
                    <a:pt x="176" y="476"/>
                  </a:cubicBezTo>
                  <a:cubicBezTo>
                    <a:pt x="175" y="476"/>
                    <a:pt x="175" y="474"/>
                    <a:pt x="174" y="475"/>
                  </a:cubicBezTo>
                  <a:cubicBezTo>
                    <a:pt x="173" y="475"/>
                    <a:pt x="171" y="476"/>
                    <a:pt x="170" y="475"/>
                  </a:cubicBezTo>
                  <a:cubicBezTo>
                    <a:pt x="170" y="474"/>
                    <a:pt x="169" y="468"/>
                    <a:pt x="169" y="467"/>
                  </a:cubicBezTo>
                  <a:cubicBezTo>
                    <a:pt x="168" y="466"/>
                    <a:pt x="168" y="464"/>
                    <a:pt x="168" y="464"/>
                  </a:cubicBezTo>
                  <a:cubicBezTo>
                    <a:pt x="168" y="463"/>
                    <a:pt x="167" y="463"/>
                    <a:pt x="167" y="463"/>
                  </a:cubicBezTo>
                  <a:cubicBezTo>
                    <a:pt x="166" y="462"/>
                    <a:pt x="166" y="461"/>
                    <a:pt x="166" y="460"/>
                  </a:cubicBezTo>
                  <a:cubicBezTo>
                    <a:pt x="166" y="459"/>
                    <a:pt x="168" y="458"/>
                    <a:pt x="168" y="457"/>
                  </a:cubicBezTo>
                  <a:cubicBezTo>
                    <a:pt x="167" y="456"/>
                    <a:pt x="166" y="456"/>
                    <a:pt x="165" y="455"/>
                  </a:cubicBezTo>
                  <a:cubicBezTo>
                    <a:pt x="165" y="455"/>
                    <a:pt x="165" y="455"/>
                    <a:pt x="165" y="454"/>
                  </a:cubicBezTo>
                  <a:cubicBezTo>
                    <a:pt x="165" y="453"/>
                    <a:pt x="165" y="452"/>
                    <a:pt x="165" y="450"/>
                  </a:cubicBezTo>
                  <a:cubicBezTo>
                    <a:pt x="165" y="449"/>
                    <a:pt x="164" y="449"/>
                    <a:pt x="163" y="448"/>
                  </a:cubicBezTo>
                  <a:cubicBezTo>
                    <a:pt x="163" y="447"/>
                    <a:pt x="163" y="445"/>
                    <a:pt x="162" y="444"/>
                  </a:cubicBezTo>
                  <a:cubicBezTo>
                    <a:pt x="162" y="444"/>
                    <a:pt x="162" y="443"/>
                    <a:pt x="162" y="443"/>
                  </a:cubicBezTo>
                  <a:cubicBezTo>
                    <a:pt x="162" y="442"/>
                    <a:pt x="162" y="442"/>
                    <a:pt x="162" y="441"/>
                  </a:cubicBezTo>
                  <a:cubicBezTo>
                    <a:pt x="161" y="441"/>
                    <a:pt x="161" y="440"/>
                    <a:pt x="161" y="439"/>
                  </a:cubicBezTo>
                  <a:cubicBezTo>
                    <a:pt x="161" y="439"/>
                    <a:pt x="161" y="438"/>
                    <a:pt x="162" y="438"/>
                  </a:cubicBezTo>
                  <a:cubicBezTo>
                    <a:pt x="162" y="438"/>
                    <a:pt x="162" y="437"/>
                    <a:pt x="163" y="437"/>
                  </a:cubicBezTo>
                  <a:cubicBezTo>
                    <a:pt x="163" y="437"/>
                    <a:pt x="163" y="436"/>
                    <a:pt x="163" y="435"/>
                  </a:cubicBezTo>
                  <a:cubicBezTo>
                    <a:pt x="163" y="434"/>
                    <a:pt x="163" y="433"/>
                    <a:pt x="163" y="433"/>
                  </a:cubicBezTo>
                  <a:cubicBezTo>
                    <a:pt x="162" y="432"/>
                    <a:pt x="162" y="431"/>
                    <a:pt x="162" y="431"/>
                  </a:cubicBezTo>
                  <a:cubicBezTo>
                    <a:pt x="162" y="431"/>
                    <a:pt x="161" y="430"/>
                    <a:pt x="162" y="429"/>
                  </a:cubicBezTo>
                  <a:cubicBezTo>
                    <a:pt x="162" y="429"/>
                    <a:pt x="162" y="429"/>
                    <a:pt x="162" y="428"/>
                  </a:cubicBezTo>
                  <a:cubicBezTo>
                    <a:pt x="162" y="427"/>
                    <a:pt x="162" y="426"/>
                    <a:pt x="162" y="426"/>
                  </a:cubicBezTo>
                  <a:cubicBezTo>
                    <a:pt x="161" y="425"/>
                    <a:pt x="160" y="425"/>
                    <a:pt x="160" y="424"/>
                  </a:cubicBezTo>
                  <a:cubicBezTo>
                    <a:pt x="160" y="423"/>
                    <a:pt x="160" y="422"/>
                    <a:pt x="159" y="422"/>
                  </a:cubicBezTo>
                  <a:cubicBezTo>
                    <a:pt x="158" y="422"/>
                    <a:pt x="158" y="422"/>
                    <a:pt x="158" y="422"/>
                  </a:cubicBezTo>
                  <a:cubicBezTo>
                    <a:pt x="157" y="421"/>
                    <a:pt x="157" y="421"/>
                    <a:pt x="157" y="420"/>
                  </a:cubicBezTo>
                  <a:cubicBezTo>
                    <a:pt x="156" y="419"/>
                    <a:pt x="157" y="418"/>
                    <a:pt x="157" y="417"/>
                  </a:cubicBezTo>
                  <a:cubicBezTo>
                    <a:pt x="156" y="417"/>
                    <a:pt x="154" y="416"/>
                    <a:pt x="154" y="416"/>
                  </a:cubicBezTo>
                  <a:cubicBezTo>
                    <a:pt x="153" y="415"/>
                    <a:pt x="153" y="415"/>
                    <a:pt x="152" y="414"/>
                  </a:cubicBezTo>
                  <a:cubicBezTo>
                    <a:pt x="152" y="413"/>
                    <a:pt x="151" y="412"/>
                    <a:pt x="150" y="412"/>
                  </a:cubicBezTo>
                  <a:cubicBezTo>
                    <a:pt x="150" y="412"/>
                    <a:pt x="149" y="412"/>
                    <a:pt x="149" y="411"/>
                  </a:cubicBezTo>
                  <a:cubicBezTo>
                    <a:pt x="149" y="410"/>
                    <a:pt x="149" y="408"/>
                    <a:pt x="149" y="407"/>
                  </a:cubicBezTo>
                  <a:cubicBezTo>
                    <a:pt x="148" y="407"/>
                    <a:pt x="147" y="407"/>
                    <a:pt x="147" y="406"/>
                  </a:cubicBezTo>
                  <a:cubicBezTo>
                    <a:pt x="146" y="406"/>
                    <a:pt x="145" y="406"/>
                    <a:pt x="145" y="405"/>
                  </a:cubicBezTo>
                  <a:cubicBezTo>
                    <a:pt x="146" y="404"/>
                    <a:pt x="145" y="402"/>
                    <a:pt x="144" y="401"/>
                  </a:cubicBezTo>
                  <a:cubicBezTo>
                    <a:pt x="144" y="400"/>
                    <a:pt x="144" y="400"/>
                    <a:pt x="144" y="400"/>
                  </a:cubicBezTo>
                  <a:cubicBezTo>
                    <a:pt x="144" y="399"/>
                    <a:pt x="144" y="399"/>
                    <a:pt x="144" y="398"/>
                  </a:cubicBezTo>
                  <a:cubicBezTo>
                    <a:pt x="143" y="398"/>
                    <a:pt x="143" y="398"/>
                    <a:pt x="143" y="398"/>
                  </a:cubicBezTo>
                  <a:cubicBezTo>
                    <a:pt x="143" y="397"/>
                    <a:pt x="143" y="397"/>
                    <a:pt x="143" y="397"/>
                  </a:cubicBezTo>
                  <a:cubicBezTo>
                    <a:pt x="142" y="396"/>
                    <a:pt x="142" y="395"/>
                    <a:pt x="141" y="394"/>
                  </a:cubicBezTo>
                  <a:cubicBezTo>
                    <a:pt x="141" y="394"/>
                    <a:pt x="140" y="394"/>
                    <a:pt x="140" y="394"/>
                  </a:cubicBezTo>
                  <a:cubicBezTo>
                    <a:pt x="140" y="394"/>
                    <a:pt x="139" y="393"/>
                    <a:pt x="139" y="393"/>
                  </a:cubicBezTo>
                  <a:cubicBezTo>
                    <a:pt x="139" y="392"/>
                    <a:pt x="139" y="392"/>
                    <a:pt x="138" y="392"/>
                  </a:cubicBezTo>
                  <a:cubicBezTo>
                    <a:pt x="137" y="392"/>
                    <a:pt x="136" y="392"/>
                    <a:pt x="136" y="391"/>
                  </a:cubicBezTo>
                  <a:cubicBezTo>
                    <a:pt x="136" y="391"/>
                    <a:pt x="136" y="391"/>
                    <a:pt x="136" y="391"/>
                  </a:cubicBezTo>
                  <a:cubicBezTo>
                    <a:pt x="136" y="391"/>
                    <a:pt x="133" y="390"/>
                    <a:pt x="133" y="390"/>
                  </a:cubicBezTo>
                  <a:cubicBezTo>
                    <a:pt x="132" y="389"/>
                    <a:pt x="131" y="388"/>
                    <a:pt x="130" y="387"/>
                  </a:cubicBezTo>
                  <a:cubicBezTo>
                    <a:pt x="130" y="386"/>
                    <a:pt x="129" y="386"/>
                    <a:pt x="128" y="385"/>
                  </a:cubicBezTo>
                  <a:cubicBezTo>
                    <a:pt x="128" y="385"/>
                    <a:pt x="127" y="385"/>
                    <a:pt x="127" y="384"/>
                  </a:cubicBezTo>
                  <a:cubicBezTo>
                    <a:pt x="128" y="383"/>
                    <a:pt x="127" y="383"/>
                    <a:pt x="126" y="382"/>
                  </a:cubicBezTo>
                  <a:cubicBezTo>
                    <a:pt x="125" y="382"/>
                    <a:pt x="125" y="382"/>
                    <a:pt x="125" y="381"/>
                  </a:cubicBezTo>
                  <a:cubicBezTo>
                    <a:pt x="124" y="381"/>
                    <a:pt x="124" y="380"/>
                    <a:pt x="124" y="379"/>
                  </a:cubicBezTo>
                  <a:cubicBezTo>
                    <a:pt x="124" y="378"/>
                    <a:pt x="124" y="376"/>
                    <a:pt x="123" y="374"/>
                  </a:cubicBezTo>
                  <a:cubicBezTo>
                    <a:pt x="123" y="374"/>
                    <a:pt x="122" y="372"/>
                    <a:pt x="123" y="372"/>
                  </a:cubicBezTo>
                  <a:cubicBezTo>
                    <a:pt x="123" y="371"/>
                    <a:pt x="124" y="371"/>
                    <a:pt x="124" y="370"/>
                  </a:cubicBezTo>
                  <a:cubicBezTo>
                    <a:pt x="125" y="370"/>
                    <a:pt x="125" y="369"/>
                    <a:pt x="124" y="368"/>
                  </a:cubicBezTo>
                  <a:cubicBezTo>
                    <a:pt x="124" y="366"/>
                    <a:pt x="124" y="364"/>
                    <a:pt x="123" y="364"/>
                  </a:cubicBezTo>
                  <a:cubicBezTo>
                    <a:pt x="122" y="363"/>
                    <a:pt x="122" y="363"/>
                    <a:pt x="121" y="363"/>
                  </a:cubicBezTo>
                  <a:cubicBezTo>
                    <a:pt x="121" y="363"/>
                    <a:pt x="121" y="363"/>
                    <a:pt x="120" y="362"/>
                  </a:cubicBezTo>
                  <a:cubicBezTo>
                    <a:pt x="120" y="361"/>
                    <a:pt x="120" y="360"/>
                    <a:pt x="120" y="359"/>
                  </a:cubicBezTo>
                  <a:cubicBezTo>
                    <a:pt x="120" y="359"/>
                    <a:pt x="120" y="358"/>
                    <a:pt x="120" y="358"/>
                  </a:cubicBezTo>
                  <a:cubicBezTo>
                    <a:pt x="120" y="358"/>
                    <a:pt x="119" y="358"/>
                    <a:pt x="119" y="358"/>
                  </a:cubicBezTo>
                  <a:cubicBezTo>
                    <a:pt x="119" y="357"/>
                    <a:pt x="119" y="357"/>
                    <a:pt x="118" y="356"/>
                  </a:cubicBezTo>
                  <a:cubicBezTo>
                    <a:pt x="118" y="356"/>
                    <a:pt x="118" y="355"/>
                    <a:pt x="118" y="355"/>
                  </a:cubicBezTo>
                  <a:cubicBezTo>
                    <a:pt x="118" y="354"/>
                    <a:pt x="117" y="353"/>
                    <a:pt x="116" y="353"/>
                  </a:cubicBezTo>
                  <a:cubicBezTo>
                    <a:pt x="116" y="352"/>
                    <a:pt x="116" y="352"/>
                    <a:pt x="115" y="352"/>
                  </a:cubicBezTo>
                  <a:cubicBezTo>
                    <a:pt x="114" y="352"/>
                    <a:pt x="114" y="352"/>
                    <a:pt x="113" y="351"/>
                  </a:cubicBezTo>
                  <a:cubicBezTo>
                    <a:pt x="112" y="351"/>
                    <a:pt x="112" y="350"/>
                    <a:pt x="112" y="349"/>
                  </a:cubicBezTo>
                  <a:cubicBezTo>
                    <a:pt x="111" y="348"/>
                    <a:pt x="110" y="350"/>
                    <a:pt x="109" y="350"/>
                  </a:cubicBezTo>
                  <a:cubicBezTo>
                    <a:pt x="109" y="350"/>
                    <a:pt x="108" y="350"/>
                    <a:pt x="108" y="350"/>
                  </a:cubicBezTo>
                  <a:cubicBezTo>
                    <a:pt x="108" y="350"/>
                    <a:pt x="107" y="350"/>
                    <a:pt x="107" y="350"/>
                  </a:cubicBezTo>
                  <a:cubicBezTo>
                    <a:pt x="107" y="349"/>
                    <a:pt x="107" y="348"/>
                    <a:pt x="106" y="348"/>
                  </a:cubicBezTo>
                  <a:cubicBezTo>
                    <a:pt x="106" y="347"/>
                    <a:pt x="106" y="347"/>
                    <a:pt x="106" y="347"/>
                  </a:cubicBezTo>
                  <a:cubicBezTo>
                    <a:pt x="106" y="347"/>
                    <a:pt x="106" y="347"/>
                    <a:pt x="105" y="347"/>
                  </a:cubicBezTo>
                  <a:cubicBezTo>
                    <a:pt x="105" y="346"/>
                    <a:pt x="106" y="344"/>
                    <a:pt x="106" y="343"/>
                  </a:cubicBezTo>
                  <a:cubicBezTo>
                    <a:pt x="106" y="341"/>
                    <a:pt x="104" y="340"/>
                    <a:pt x="103" y="338"/>
                  </a:cubicBezTo>
                  <a:cubicBezTo>
                    <a:pt x="103" y="337"/>
                    <a:pt x="103" y="337"/>
                    <a:pt x="103" y="336"/>
                  </a:cubicBezTo>
                  <a:cubicBezTo>
                    <a:pt x="102" y="335"/>
                    <a:pt x="101" y="335"/>
                    <a:pt x="100" y="335"/>
                  </a:cubicBezTo>
                  <a:cubicBezTo>
                    <a:pt x="100" y="335"/>
                    <a:pt x="100" y="335"/>
                    <a:pt x="100" y="335"/>
                  </a:cubicBezTo>
                  <a:cubicBezTo>
                    <a:pt x="100" y="334"/>
                    <a:pt x="99" y="333"/>
                    <a:pt x="99" y="332"/>
                  </a:cubicBezTo>
                  <a:cubicBezTo>
                    <a:pt x="99" y="331"/>
                    <a:pt x="99" y="330"/>
                    <a:pt x="98" y="330"/>
                  </a:cubicBezTo>
                  <a:cubicBezTo>
                    <a:pt x="97" y="330"/>
                    <a:pt x="97" y="330"/>
                    <a:pt x="97" y="330"/>
                  </a:cubicBezTo>
                  <a:cubicBezTo>
                    <a:pt x="96" y="330"/>
                    <a:pt x="96" y="329"/>
                    <a:pt x="96" y="328"/>
                  </a:cubicBezTo>
                  <a:cubicBezTo>
                    <a:pt x="96" y="327"/>
                    <a:pt x="96" y="327"/>
                    <a:pt x="95" y="326"/>
                  </a:cubicBezTo>
                  <a:cubicBezTo>
                    <a:pt x="95" y="326"/>
                    <a:pt x="95" y="325"/>
                    <a:pt x="95" y="325"/>
                  </a:cubicBezTo>
                  <a:cubicBezTo>
                    <a:pt x="95" y="325"/>
                    <a:pt x="95" y="325"/>
                    <a:pt x="95" y="325"/>
                  </a:cubicBezTo>
                  <a:cubicBezTo>
                    <a:pt x="94" y="324"/>
                    <a:pt x="95" y="323"/>
                    <a:pt x="94" y="323"/>
                  </a:cubicBezTo>
                  <a:cubicBezTo>
                    <a:pt x="93" y="322"/>
                    <a:pt x="92" y="322"/>
                    <a:pt x="92" y="322"/>
                  </a:cubicBezTo>
                  <a:cubicBezTo>
                    <a:pt x="91" y="321"/>
                    <a:pt x="91" y="320"/>
                    <a:pt x="91" y="320"/>
                  </a:cubicBezTo>
                  <a:cubicBezTo>
                    <a:pt x="90" y="320"/>
                    <a:pt x="90" y="319"/>
                    <a:pt x="90" y="319"/>
                  </a:cubicBezTo>
                  <a:cubicBezTo>
                    <a:pt x="90" y="318"/>
                    <a:pt x="90" y="317"/>
                    <a:pt x="89" y="317"/>
                  </a:cubicBezTo>
                  <a:cubicBezTo>
                    <a:pt x="89" y="316"/>
                    <a:pt x="88" y="315"/>
                    <a:pt x="88" y="314"/>
                  </a:cubicBezTo>
                  <a:cubicBezTo>
                    <a:pt x="88" y="313"/>
                    <a:pt x="87" y="313"/>
                    <a:pt x="86" y="312"/>
                  </a:cubicBezTo>
                  <a:cubicBezTo>
                    <a:pt x="86" y="312"/>
                    <a:pt x="85" y="310"/>
                    <a:pt x="85" y="311"/>
                  </a:cubicBezTo>
                  <a:cubicBezTo>
                    <a:pt x="85" y="312"/>
                    <a:pt x="84" y="312"/>
                    <a:pt x="84" y="312"/>
                  </a:cubicBezTo>
                  <a:cubicBezTo>
                    <a:pt x="83" y="312"/>
                    <a:pt x="83" y="312"/>
                    <a:pt x="83" y="311"/>
                  </a:cubicBezTo>
                  <a:cubicBezTo>
                    <a:pt x="83" y="311"/>
                    <a:pt x="83" y="309"/>
                    <a:pt x="83" y="309"/>
                  </a:cubicBezTo>
                  <a:cubicBezTo>
                    <a:pt x="83" y="307"/>
                    <a:pt x="83" y="307"/>
                    <a:pt x="83" y="307"/>
                  </a:cubicBezTo>
                  <a:cubicBezTo>
                    <a:pt x="83" y="306"/>
                    <a:pt x="83" y="305"/>
                    <a:pt x="83" y="305"/>
                  </a:cubicBezTo>
                  <a:cubicBezTo>
                    <a:pt x="83" y="304"/>
                    <a:pt x="83" y="304"/>
                    <a:pt x="83" y="304"/>
                  </a:cubicBezTo>
                  <a:cubicBezTo>
                    <a:pt x="83" y="303"/>
                    <a:pt x="83" y="303"/>
                    <a:pt x="83" y="302"/>
                  </a:cubicBezTo>
                  <a:cubicBezTo>
                    <a:pt x="84" y="302"/>
                    <a:pt x="85" y="301"/>
                    <a:pt x="86" y="301"/>
                  </a:cubicBezTo>
                  <a:cubicBezTo>
                    <a:pt x="86" y="301"/>
                    <a:pt x="86" y="301"/>
                    <a:pt x="86" y="301"/>
                  </a:cubicBezTo>
                  <a:cubicBezTo>
                    <a:pt x="96" y="304"/>
                    <a:pt x="96" y="304"/>
                    <a:pt x="96" y="304"/>
                  </a:cubicBezTo>
                  <a:cubicBezTo>
                    <a:pt x="85" y="301"/>
                    <a:pt x="85" y="301"/>
                    <a:pt x="85" y="301"/>
                  </a:cubicBezTo>
                  <a:cubicBezTo>
                    <a:pt x="83" y="302"/>
                    <a:pt x="83" y="302"/>
                    <a:pt x="83" y="302"/>
                  </a:cubicBezTo>
                  <a:cubicBezTo>
                    <a:pt x="83" y="302"/>
                    <a:pt x="83" y="302"/>
                    <a:pt x="83" y="302"/>
                  </a:cubicBezTo>
                  <a:cubicBezTo>
                    <a:pt x="83" y="302"/>
                    <a:pt x="83" y="302"/>
                    <a:pt x="83" y="302"/>
                  </a:cubicBezTo>
                  <a:cubicBezTo>
                    <a:pt x="83" y="302"/>
                    <a:pt x="83" y="302"/>
                    <a:pt x="83" y="302"/>
                  </a:cubicBezTo>
                  <a:cubicBezTo>
                    <a:pt x="83" y="301"/>
                    <a:pt x="83" y="299"/>
                    <a:pt x="83" y="299"/>
                  </a:cubicBezTo>
                  <a:cubicBezTo>
                    <a:pt x="82" y="298"/>
                    <a:pt x="82" y="297"/>
                    <a:pt x="82" y="296"/>
                  </a:cubicBezTo>
                  <a:cubicBezTo>
                    <a:pt x="82" y="296"/>
                    <a:pt x="82" y="296"/>
                    <a:pt x="82" y="296"/>
                  </a:cubicBezTo>
                  <a:cubicBezTo>
                    <a:pt x="82" y="296"/>
                    <a:pt x="82" y="296"/>
                    <a:pt x="82" y="296"/>
                  </a:cubicBezTo>
                  <a:cubicBezTo>
                    <a:pt x="83" y="296"/>
                    <a:pt x="83" y="295"/>
                    <a:pt x="83" y="295"/>
                  </a:cubicBezTo>
                  <a:cubicBezTo>
                    <a:pt x="83" y="295"/>
                    <a:pt x="83" y="295"/>
                    <a:pt x="83" y="294"/>
                  </a:cubicBezTo>
                  <a:cubicBezTo>
                    <a:pt x="83" y="294"/>
                    <a:pt x="82" y="290"/>
                    <a:pt x="82" y="290"/>
                  </a:cubicBezTo>
                  <a:cubicBezTo>
                    <a:pt x="82" y="290"/>
                    <a:pt x="81" y="288"/>
                    <a:pt x="80" y="287"/>
                  </a:cubicBezTo>
                  <a:cubicBezTo>
                    <a:pt x="79" y="287"/>
                    <a:pt x="79" y="285"/>
                    <a:pt x="79" y="285"/>
                  </a:cubicBezTo>
                  <a:cubicBezTo>
                    <a:pt x="79" y="285"/>
                    <a:pt x="79" y="285"/>
                    <a:pt x="79" y="285"/>
                  </a:cubicBezTo>
                  <a:cubicBezTo>
                    <a:pt x="79" y="285"/>
                    <a:pt x="79" y="285"/>
                    <a:pt x="79" y="285"/>
                  </a:cubicBezTo>
                  <a:cubicBezTo>
                    <a:pt x="79" y="285"/>
                    <a:pt x="79" y="283"/>
                    <a:pt x="78" y="282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78" y="282"/>
                    <a:pt x="78" y="281"/>
                    <a:pt x="78" y="281"/>
                  </a:cubicBezTo>
                  <a:cubicBezTo>
                    <a:pt x="78" y="281"/>
                    <a:pt x="78" y="282"/>
                    <a:pt x="78" y="282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77" y="282"/>
                    <a:pt x="77" y="282"/>
                    <a:pt x="77" y="282"/>
                  </a:cubicBezTo>
                  <a:cubicBezTo>
                    <a:pt x="77" y="281"/>
                    <a:pt x="77" y="281"/>
                    <a:pt x="76" y="280"/>
                  </a:cubicBezTo>
                  <a:cubicBezTo>
                    <a:pt x="77" y="279"/>
                    <a:pt x="77" y="279"/>
                    <a:pt x="78" y="278"/>
                  </a:cubicBezTo>
                  <a:cubicBezTo>
                    <a:pt x="79" y="277"/>
                    <a:pt x="79" y="277"/>
                    <a:pt x="80" y="276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81" y="275"/>
                    <a:pt x="81" y="275"/>
                    <a:pt x="82" y="274"/>
                  </a:cubicBezTo>
                  <a:cubicBezTo>
                    <a:pt x="82" y="274"/>
                    <a:pt x="82" y="274"/>
                    <a:pt x="82" y="274"/>
                  </a:cubicBezTo>
                  <a:cubicBezTo>
                    <a:pt x="82" y="274"/>
                    <a:pt x="82" y="274"/>
                    <a:pt x="82" y="274"/>
                  </a:cubicBezTo>
                  <a:cubicBezTo>
                    <a:pt x="82" y="272"/>
                    <a:pt x="82" y="271"/>
                    <a:pt x="83" y="270"/>
                  </a:cubicBezTo>
                  <a:cubicBezTo>
                    <a:pt x="83" y="268"/>
                    <a:pt x="84" y="268"/>
                    <a:pt x="84" y="266"/>
                  </a:cubicBezTo>
                  <a:cubicBezTo>
                    <a:pt x="85" y="266"/>
                    <a:pt x="85" y="265"/>
                    <a:pt x="86" y="264"/>
                  </a:cubicBezTo>
                  <a:cubicBezTo>
                    <a:pt x="86" y="264"/>
                    <a:pt x="86" y="264"/>
                    <a:pt x="86" y="264"/>
                  </a:cubicBezTo>
                  <a:cubicBezTo>
                    <a:pt x="87" y="264"/>
                    <a:pt x="87" y="264"/>
                    <a:pt x="87" y="264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8" y="264"/>
                    <a:pt x="87" y="264"/>
                    <a:pt x="87" y="264"/>
                  </a:cubicBezTo>
                  <a:cubicBezTo>
                    <a:pt x="87" y="264"/>
                    <a:pt x="87" y="264"/>
                    <a:pt x="87" y="264"/>
                  </a:cubicBezTo>
                  <a:cubicBezTo>
                    <a:pt x="86" y="264"/>
                    <a:pt x="86" y="264"/>
                    <a:pt x="86" y="264"/>
                  </a:cubicBezTo>
                  <a:cubicBezTo>
                    <a:pt x="87" y="263"/>
                    <a:pt x="87" y="263"/>
                    <a:pt x="87" y="263"/>
                  </a:cubicBezTo>
                  <a:cubicBezTo>
                    <a:pt x="88" y="262"/>
                    <a:pt x="88" y="261"/>
                    <a:pt x="88" y="260"/>
                  </a:cubicBezTo>
                  <a:cubicBezTo>
                    <a:pt x="88" y="259"/>
                    <a:pt x="89" y="259"/>
                    <a:pt x="90" y="258"/>
                  </a:cubicBezTo>
                  <a:cubicBezTo>
                    <a:pt x="91" y="257"/>
                    <a:pt x="92" y="257"/>
                    <a:pt x="92" y="255"/>
                  </a:cubicBezTo>
                  <a:cubicBezTo>
                    <a:pt x="92" y="255"/>
                    <a:pt x="92" y="254"/>
                    <a:pt x="92" y="254"/>
                  </a:cubicBezTo>
                  <a:cubicBezTo>
                    <a:pt x="92" y="253"/>
                    <a:pt x="92" y="253"/>
                    <a:pt x="92" y="252"/>
                  </a:cubicBezTo>
                  <a:cubicBezTo>
                    <a:pt x="92" y="252"/>
                    <a:pt x="92" y="251"/>
                    <a:pt x="93" y="251"/>
                  </a:cubicBezTo>
                  <a:cubicBezTo>
                    <a:pt x="93" y="250"/>
                    <a:pt x="93" y="250"/>
                    <a:pt x="93" y="250"/>
                  </a:cubicBezTo>
                  <a:cubicBezTo>
                    <a:pt x="93" y="250"/>
                    <a:pt x="93" y="250"/>
                    <a:pt x="93" y="250"/>
                  </a:cubicBezTo>
                  <a:cubicBezTo>
                    <a:pt x="93" y="250"/>
                    <a:pt x="93" y="250"/>
                    <a:pt x="93" y="250"/>
                  </a:cubicBezTo>
                  <a:cubicBezTo>
                    <a:pt x="94" y="250"/>
                    <a:pt x="94" y="250"/>
                    <a:pt x="94" y="250"/>
                  </a:cubicBezTo>
                  <a:cubicBezTo>
                    <a:pt x="94" y="250"/>
                    <a:pt x="94" y="250"/>
                    <a:pt x="94" y="250"/>
                  </a:cubicBezTo>
                  <a:cubicBezTo>
                    <a:pt x="94" y="250"/>
                    <a:pt x="94" y="250"/>
                    <a:pt x="95" y="249"/>
                  </a:cubicBezTo>
                  <a:cubicBezTo>
                    <a:pt x="95" y="249"/>
                    <a:pt x="95" y="247"/>
                    <a:pt x="95" y="247"/>
                  </a:cubicBezTo>
                  <a:cubicBezTo>
                    <a:pt x="96" y="246"/>
                    <a:pt x="96" y="245"/>
                    <a:pt x="96" y="244"/>
                  </a:cubicBezTo>
                  <a:cubicBezTo>
                    <a:pt x="96" y="243"/>
                    <a:pt x="95" y="242"/>
                    <a:pt x="95" y="241"/>
                  </a:cubicBezTo>
                  <a:cubicBezTo>
                    <a:pt x="95" y="241"/>
                    <a:pt x="94" y="240"/>
                    <a:pt x="94" y="239"/>
                  </a:cubicBezTo>
                  <a:cubicBezTo>
                    <a:pt x="94" y="239"/>
                    <a:pt x="94" y="239"/>
                    <a:pt x="94" y="238"/>
                  </a:cubicBezTo>
                  <a:cubicBezTo>
                    <a:pt x="94" y="238"/>
                    <a:pt x="94" y="237"/>
                    <a:pt x="94" y="237"/>
                  </a:cubicBezTo>
                  <a:cubicBezTo>
                    <a:pt x="94" y="237"/>
                    <a:pt x="94" y="237"/>
                    <a:pt x="94" y="237"/>
                  </a:cubicBezTo>
                  <a:cubicBezTo>
                    <a:pt x="94" y="237"/>
                    <a:pt x="94" y="237"/>
                    <a:pt x="94" y="237"/>
                  </a:cubicBezTo>
                  <a:cubicBezTo>
                    <a:pt x="94" y="237"/>
                    <a:pt x="94" y="237"/>
                    <a:pt x="94" y="236"/>
                  </a:cubicBezTo>
                  <a:cubicBezTo>
                    <a:pt x="94" y="236"/>
                    <a:pt x="94" y="236"/>
                    <a:pt x="94" y="236"/>
                  </a:cubicBezTo>
                  <a:cubicBezTo>
                    <a:pt x="94" y="236"/>
                    <a:pt x="94" y="236"/>
                    <a:pt x="94" y="236"/>
                  </a:cubicBezTo>
                  <a:cubicBezTo>
                    <a:pt x="94" y="236"/>
                    <a:pt x="94" y="236"/>
                    <a:pt x="94" y="236"/>
                  </a:cubicBezTo>
                  <a:cubicBezTo>
                    <a:pt x="94" y="236"/>
                    <a:pt x="94" y="236"/>
                    <a:pt x="94" y="236"/>
                  </a:cubicBezTo>
                  <a:cubicBezTo>
                    <a:pt x="94" y="236"/>
                    <a:pt x="94" y="236"/>
                    <a:pt x="94" y="236"/>
                  </a:cubicBezTo>
                  <a:cubicBezTo>
                    <a:pt x="94" y="236"/>
                    <a:pt x="94" y="236"/>
                    <a:pt x="94" y="236"/>
                  </a:cubicBezTo>
                  <a:cubicBezTo>
                    <a:pt x="94" y="236"/>
                    <a:pt x="94" y="236"/>
                    <a:pt x="94" y="235"/>
                  </a:cubicBezTo>
                  <a:cubicBezTo>
                    <a:pt x="94" y="235"/>
                    <a:pt x="94" y="235"/>
                    <a:pt x="95" y="235"/>
                  </a:cubicBezTo>
                  <a:cubicBezTo>
                    <a:pt x="95" y="235"/>
                    <a:pt x="95" y="235"/>
                    <a:pt x="95" y="235"/>
                  </a:cubicBezTo>
                  <a:cubicBezTo>
                    <a:pt x="95" y="234"/>
                    <a:pt x="95" y="234"/>
                    <a:pt x="95" y="233"/>
                  </a:cubicBezTo>
                  <a:cubicBezTo>
                    <a:pt x="95" y="233"/>
                    <a:pt x="95" y="233"/>
                    <a:pt x="95" y="232"/>
                  </a:cubicBezTo>
                  <a:cubicBezTo>
                    <a:pt x="95" y="231"/>
                    <a:pt x="96" y="231"/>
                    <a:pt x="97" y="230"/>
                  </a:cubicBezTo>
                  <a:cubicBezTo>
                    <a:pt x="98" y="229"/>
                    <a:pt x="98" y="229"/>
                    <a:pt x="99" y="229"/>
                  </a:cubicBezTo>
                  <a:cubicBezTo>
                    <a:pt x="100" y="228"/>
                    <a:pt x="98" y="227"/>
                    <a:pt x="97" y="227"/>
                  </a:cubicBezTo>
                  <a:cubicBezTo>
                    <a:pt x="96" y="227"/>
                    <a:pt x="95" y="228"/>
                    <a:pt x="94" y="229"/>
                  </a:cubicBezTo>
                  <a:cubicBezTo>
                    <a:pt x="94" y="229"/>
                    <a:pt x="93" y="229"/>
                    <a:pt x="93" y="229"/>
                  </a:cubicBezTo>
                  <a:cubicBezTo>
                    <a:pt x="92" y="229"/>
                    <a:pt x="91" y="229"/>
                    <a:pt x="91" y="229"/>
                  </a:cubicBezTo>
                  <a:cubicBezTo>
                    <a:pt x="90" y="229"/>
                    <a:pt x="89" y="229"/>
                    <a:pt x="89" y="229"/>
                  </a:cubicBezTo>
                  <a:cubicBezTo>
                    <a:pt x="88" y="228"/>
                    <a:pt x="88" y="228"/>
                    <a:pt x="87" y="228"/>
                  </a:cubicBezTo>
                  <a:cubicBezTo>
                    <a:pt x="86" y="228"/>
                    <a:pt x="85" y="227"/>
                    <a:pt x="84" y="228"/>
                  </a:cubicBezTo>
                  <a:cubicBezTo>
                    <a:pt x="83" y="229"/>
                    <a:pt x="83" y="229"/>
                    <a:pt x="82" y="229"/>
                  </a:cubicBezTo>
                  <a:cubicBezTo>
                    <a:pt x="82" y="229"/>
                    <a:pt x="81" y="230"/>
                    <a:pt x="81" y="230"/>
                  </a:cubicBezTo>
                  <a:cubicBezTo>
                    <a:pt x="80" y="231"/>
                    <a:pt x="80" y="231"/>
                    <a:pt x="80" y="232"/>
                  </a:cubicBezTo>
                  <a:cubicBezTo>
                    <a:pt x="80" y="233"/>
                    <a:pt x="79" y="233"/>
                    <a:pt x="79" y="234"/>
                  </a:cubicBezTo>
                  <a:cubicBezTo>
                    <a:pt x="79" y="234"/>
                    <a:pt x="78" y="234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6" y="233"/>
                  </a:cubicBezTo>
                  <a:cubicBezTo>
                    <a:pt x="76" y="233"/>
                    <a:pt x="75" y="233"/>
                    <a:pt x="74" y="234"/>
                  </a:cubicBezTo>
                  <a:cubicBezTo>
                    <a:pt x="73" y="234"/>
                    <a:pt x="73" y="234"/>
                    <a:pt x="72" y="234"/>
                  </a:cubicBezTo>
                  <a:cubicBezTo>
                    <a:pt x="71" y="234"/>
                    <a:pt x="71" y="234"/>
                    <a:pt x="70" y="234"/>
                  </a:cubicBezTo>
                  <a:cubicBezTo>
                    <a:pt x="69" y="234"/>
                    <a:pt x="67" y="234"/>
                    <a:pt x="65" y="234"/>
                  </a:cubicBezTo>
                  <a:cubicBezTo>
                    <a:pt x="64" y="234"/>
                    <a:pt x="63" y="235"/>
                    <a:pt x="62" y="234"/>
                  </a:cubicBezTo>
                  <a:cubicBezTo>
                    <a:pt x="62" y="234"/>
                    <a:pt x="61" y="233"/>
                    <a:pt x="61" y="233"/>
                  </a:cubicBezTo>
                  <a:cubicBezTo>
                    <a:pt x="60" y="232"/>
                    <a:pt x="60" y="231"/>
                    <a:pt x="59" y="230"/>
                  </a:cubicBezTo>
                  <a:cubicBezTo>
                    <a:pt x="59" y="230"/>
                    <a:pt x="58" y="230"/>
                    <a:pt x="58" y="229"/>
                  </a:cubicBezTo>
                  <a:cubicBezTo>
                    <a:pt x="58" y="229"/>
                    <a:pt x="58" y="229"/>
                    <a:pt x="57" y="229"/>
                  </a:cubicBezTo>
                  <a:cubicBezTo>
                    <a:pt x="56" y="229"/>
                    <a:pt x="56" y="229"/>
                    <a:pt x="55" y="229"/>
                  </a:cubicBezTo>
                  <a:cubicBezTo>
                    <a:pt x="55" y="229"/>
                    <a:pt x="55" y="228"/>
                    <a:pt x="54" y="228"/>
                  </a:cubicBezTo>
                  <a:cubicBezTo>
                    <a:pt x="54" y="228"/>
                    <a:pt x="54" y="227"/>
                    <a:pt x="53" y="227"/>
                  </a:cubicBezTo>
                  <a:cubicBezTo>
                    <a:pt x="53" y="226"/>
                    <a:pt x="52" y="227"/>
                    <a:pt x="51" y="227"/>
                  </a:cubicBezTo>
                  <a:cubicBezTo>
                    <a:pt x="50" y="227"/>
                    <a:pt x="49" y="226"/>
                    <a:pt x="48" y="226"/>
                  </a:cubicBezTo>
                  <a:cubicBezTo>
                    <a:pt x="47" y="226"/>
                    <a:pt x="47" y="227"/>
                    <a:pt x="46" y="227"/>
                  </a:cubicBezTo>
                  <a:cubicBezTo>
                    <a:pt x="46" y="227"/>
                    <a:pt x="45" y="227"/>
                    <a:pt x="45" y="227"/>
                  </a:cubicBezTo>
                  <a:cubicBezTo>
                    <a:pt x="45" y="227"/>
                    <a:pt x="45" y="227"/>
                    <a:pt x="45" y="227"/>
                  </a:cubicBezTo>
                  <a:cubicBezTo>
                    <a:pt x="45" y="227"/>
                    <a:pt x="45" y="228"/>
                    <a:pt x="45" y="228"/>
                  </a:cubicBezTo>
                  <a:cubicBezTo>
                    <a:pt x="45" y="228"/>
                    <a:pt x="44" y="230"/>
                    <a:pt x="44" y="230"/>
                  </a:cubicBezTo>
                  <a:cubicBezTo>
                    <a:pt x="44" y="230"/>
                    <a:pt x="44" y="230"/>
                    <a:pt x="44" y="230"/>
                  </a:cubicBezTo>
                  <a:cubicBezTo>
                    <a:pt x="44" y="231"/>
                    <a:pt x="43" y="232"/>
                    <a:pt x="42" y="232"/>
                  </a:cubicBezTo>
                  <a:cubicBezTo>
                    <a:pt x="42" y="232"/>
                    <a:pt x="42" y="232"/>
                    <a:pt x="42" y="232"/>
                  </a:cubicBezTo>
                  <a:cubicBezTo>
                    <a:pt x="42" y="232"/>
                    <a:pt x="41" y="232"/>
                    <a:pt x="40" y="232"/>
                  </a:cubicBezTo>
                  <a:cubicBezTo>
                    <a:pt x="40" y="232"/>
                    <a:pt x="39" y="232"/>
                    <a:pt x="39" y="233"/>
                  </a:cubicBezTo>
                  <a:cubicBezTo>
                    <a:pt x="39" y="233"/>
                    <a:pt x="39" y="233"/>
                    <a:pt x="39" y="233"/>
                  </a:cubicBezTo>
                  <a:cubicBezTo>
                    <a:pt x="37" y="233"/>
                    <a:pt x="36" y="233"/>
                    <a:pt x="35" y="232"/>
                  </a:cubicBezTo>
                  <a:cubicBezTo>
                    <a:pt x="34" y="232"/>
                    <a:pt x="34" y="232"/>
                    <a:pt x="33" y="232"/>
                  </a:cubicBezTo>
                  <a:cubicBezTo>
                    <a:pt x="33" y="232"/>
                    <a:pt x="32" y="232"/>
                    <a:pt x="32" y="232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1" y="231"/>
                    <a:pt x="31" y="230"/>
                    <a:pt x="30" y="230"/>
                  </a:cubicBezTo>
                  <a:cubicBezTo>
                    <a:pt x="30" y="230"/>
                    <a:pt x="29" y="230"/>
                    <a:pt x="29" y="229"/>
                  </a:cubicBezTo>
                  <a:cubicBezTo>
                    <a:pt x="29" y="229"/>
                    <a:pt x="30" y="229"/>
                    <a:pt x="30" y="229"/>
                  </a:cubicBezTo>
                  <a:cubicBezTo>
                    <a:pt x="30" y="228"/>
                    <a:pt x="31" y="228"/>
                    <a:pt x="30" y="227"/>
                  </a:cubicBezTo>
                  <a:cubicBezTo>
                    <a:pt x="29" y="227"/>
                    <a:pt x="28" y="227"/>
                    <a:pt x="28" y="228"/>
                  </a:cubicBezTo>
                  <a:cubicBezTo>
                    <a:pt x="28" y="228"/>
                    <a:pt x="28" y="229"/>
                    <a:pt x="28" y="228"/>
                  </a:cubicBezTo>
                  <a:cubicBezTo>
                    <a:pt x="27" y="228"/>
                    <a:pt x="27" y="228"/>
                    <a:pt x="27" y="228"/>
                  </a:cubicBezTo>
                  <a:cubicBezTo>
                    <a:pt x="26" y="228"/>
                    <a:pt x="26" y="227"/>
                    <a:pt x="25" y="227"/>
                  </a:cubicBezTo>
                  <a:cubicBezTo>
                    <a:pt x="25" y="227"/>
                    <a:pt x="25" y="227"/>
                    <a:pt x="25" y="227"/>
                  </a:cubicBezTo>
                  <a:cubicBezTo>
                    <a:pt x="24" y="227"/>
                    <a:pt x="24" y="227"/>
                    <a:pt x="24" y="226"/>
                  </a:cubicBezTo>
                  <a:cubicBezTo>
                    <a:pt x="23" y="226"/>
                    <a:pt x="22" y="227"/>
                    <a:pt x="22" y="227"/>
                  </a:cubicBezTo>
                  <a:cubicBezTo>
                    <a:pt x="21" y="227"/>
                    <a:pt x="21" y="227"/>
                    <a:pt x="21" y="228"/>
                  </a:cubicBezTo>
                  <a:cubicBezTo>
                    <a:pt x="21" y="228"/>
                    <a:pt x="20" y="228"/>
                    <a:pt x="20" y="228"/>
                  </a:cubicBezTo>
                  <a:cubicBezTo>
                    <a:pt x="20" y="228"/>
                    <a:pt x="20" y="228"/>
                    <a:pt x="20" y="228"/>
                  </a:cubicBezTo>
                  <a:cubicBezTo>
                    <a:pt x="19" y="228"/>
                    <a:pt x="19" y="227"/>
                    <a:pt x="18" y="227"/>
                  </a:cubicBezTo>
                  <a:cubicBezTo>
                    <a:pt x="18" y="227"/>
                    <a:pt x="17" y="227"/>
                    <a:pt x="17" y="227"/>
                  </a:cubicBezTo>
                  <a:cubicBezTo>
                    <a:pt x="16" y="227"/>
                    <a:pt x="16" y="227"/>
                    <a:pt x="15" y="227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6" y="226"/>
                    <a:pt x="17" y="226"/>
                    <a:pt x="18" y="226"/>
                  </a:cubicBezTo>
                  <a:cubicBezTo>
                    <a:pt x="18" y="226"/>
                    <a:pt x="19" y="226"/>
                    <a:pt x="20" y="225"/>
                  </a:cubicBezTo>
                  <a:cubicBezTo>
                    <a:pt x="20" y="225"/>
                    <a:pt x="20" y="225"/>
                    <a:pt x="20" y="225"/>
                  </a:cubicBezTo>
                  <a:cubicBezTo>
                    <a:pt x="20" y="225"/>
                    <a:pt x="20" y="225"/>
                    <a:pt x="20" y="225"/>
                  </a:cubicBezTo>
                  <a:cubicBezTo>
                    <a:pt x="18" y="225"/>
                    <a:pt x="15" y="225"/>
                    <a:pt x="13" y="224"/>
                  </a:cubicBezTo>
                  <a:cubicBezTo>
                    <a:pt x="13" y="224"/>
                    <a:pt x="13" y="224"/>
                    <a:pt x="14" y="224"/>
                  </a:cubicBezTo>
                  <a:cubicBezTo>
                    <a:pt x="16" y="223"/>
                    <a:pt x="14" y="221"/>
                    <a:pt x="13" y="221"/>
                  </a:cubicBezTo>
                  <a:cubicBezTo>
                    <a:pt x="13" y="221"/>
                    <a:pt x="13" y="220"/>
                    <a:pt x="12" y="220"/>
                  </a:cubicBezTo>
                  <a:cubicBezTo>
                    <a:pt x="12" y="219"/>
                    <a:pt x="11" y="219"/>
                    <a:pt x="12" y="218"/>
                  </a:cubicBezTo>
                  <a:cubicBezTo>
                    <a:pt x="12" y="218"/>
                    <a:pt x="12" y="217"/>
                    <a:pt x="12" y="217"/>
                  </a:cubicBezTo>
                  <a:cubicBezTo>
                    <a:pt x="12" y="217"/>
                    <a:pt x="13" y="217"/>
                    <a:pt x="13" y="217"/>
                  </a:cubicBezTo>
                  <a:cubicBezTo>
                    <a:pt x="13" y="216"/>
                    <a:pt x="13" y="216"/>
                    <a:pt x="12" y="216"/>
                  </a:cubicBezTo>
                  <a:cubicBezTo>
                    <a:pt x="12" y="215"/>
                    <a:pt x="11" y="214"/>
                    <a:pt x="10" y="214"/>
                  </a:cubicBezTo>
                  <a:cubicBezTo>
                    <a:pt x="10" y="214"/>
                    <a:pt x="9" y="214"/>
                    <a:pt x="9" y="214"/>
                  </a:cubicBezTo>
                  <a:cubicBezTo>
                    <a:pt x="9" y="213"/>
                    <a:pt x="8" y="213"/>
                    <a:pt x="8" y="213"/>
                  </a:cubicBezTo>
                  <a:cubicBezTo>
                    <a:pt x="8" y="213"/>
                    <a:pt x="7" y="212"/>
                    <a:pt x="7" y="212"/>
                  </a:cubicBezTo>
                  <a:cubicBezTo>
                    <a:pt x="6" y="212"/>
                    <a:pt x="5" y="212"/>
                    <a:pt x="5" y="211"/>
                  </a:cubicBezTo>
                  <a:cubicBezTo>
                    <a:pt x="4" y="211"/>
                    <a:pt x="4" y="208"/>
                    <a:pt x="5" y="208"/>
                  </a:cubicBezTo>
                  <a:cubicBezTo>
                    <a:pt x="6" y="209"/>
                    <a:pt x="6" y="209"/>
                    <a:pt x="7" y="209"/>
                  </a:cubicBezTo>
                  <a:cubicBezTo>
                    <a:pt x="7" y="210"/>
                    <a:pt x="8" y="209"/>
                    <a:pt x="9" y="208"/>
                  </a:cubicBezTo>
                  <a:cubicBezTo>
                    <a:pt x="9" y="208"/>
                    <a:pt x="10" y="208"/>
                    <a:pt x="9" y="208"/>
                  </a:cubicBezTo>
                  <a:cubicBezTo>
                    <a:pt x="9" y="207"/>
                    <a:pt x="8" y="207"/>
                    <a:pt x="8" y="207"/>
                  </a:cubicBezTo>
                  <a:cubicBezTo>
                    <a:pt x="8" y="207"/>
                    <a:pt x="9" y="206"/>
                    <a:pt x="9" y="206"/>
                  </a:cubicBezTo>
                  <a:cubicBezTo>
                    <a:pt x="10" y="205"/>
                    <a:pt x="10" y="205"/>
                    <a:pt x="11" y="205"/>
                  </a:cubicBezTo>
                  <a:cubicBezTo>
                    <a:pt x="11" y="205"/>
                    <a:pt x="13" y="204"/>
                    <a:pt x="11" y="204"/>
                  </a:cubicBezTo>
                  <a:cubicBezTo>
                    <a:pt x="11" y="204"/>
                    <a:pt x="10" y="204"/>
                    <a:pt x="10" y="203"/>
                  </a:cubicBezTo>
                  <a:cubicBezTo>
                    <a:pt x="9" y="203"/>
                    <a:pt x="10" y="202"/>
                    <a:pt x="10" y="201"/>
                  </a:cubicBezTo>
                  <a:cubicBezTo>
                    <a:pt x="10" y="200"/>
                    <a:pt x="10" y="200"/>
                    <a:pt x="9" y="199"/>
                  </a:cubicBezTo>
                  <a:cubicBezTo>
                    <a:pt x="9" y="199"/>
                    <a:pt x="9" y="199"/>
                    <a:pt x="9" y="199"/>
                  </a:cubicBezTo>
                  <a:cubicBezTo>
                    <a:pt x="10" y="198"/>
                    <a:pt x="11" y="198"/>
                    <a:pt x="12" y="197"/>
                  </a:cubicBezTo>
                  <a:cubicBezTo>
                    <a:pt x="10" y="197"/>
                    <a:pt x="9" y="197"/>
                    <a:pt x="7" y="197"/>
                  </a:cubicBezTo>
                  <a:cubicBezTo>
                    <a:pt x="6" y="198"/>
                    <a:pt x="5" y="198"/>
                    <a:pt x="4" y="198"/>
                  </a:cubicBezTo>
                  <a:cubicBezTo>
                    <a:pt x="4" y="198"/>
                    <a:pt x="4" y="198"/>
                    <a:pt x="4" y="197"/>
                  </a:cubicBezTo>
                  <a:cubicBezTo>
                    <a:pt x="5" y="197"/>
                    <a:pt x="5" y="195"/>
                    <a:pt x="4" y="194"/>
                  </a:cubicBezTo>
                  <a:cubicBezTo>
                    <a:pt x="4" y="194"/>
                    <a:pt x="4" y="193"/>
                    <a:pt x="4" y="192"/>
                  </a:cubicBezTo>
                  <a:cubicBezTo>
                    <a:pt x="4" y="191"/>
                    <a:pt x="5" y="191"/>
                    <a:pt x="5" y="190"/>
                  </a:cubicBezTo>
                  <a:cubicBezTo>
                    <a:pt x="6" y="190"/>
                    <a:pt x="6" y="189"/>
                    <a:pt x="7" y="189"/>
                  </a:cubicBezTo>
                  <a:cubicBezTo>
                    <a:pt x="7" y="189"/>
                    <a:pt x="8" y="188"/>
                    <a:pt x="8" y="188"/>
                  </a:cubicBezTo>
                  <a:cubicBezTo>
                    <a:pt x="9" y="186"/>
                    <a:pt x="12" y="187"/>
                    <a:pt x="13" y="187"/>
                  </a:cubicBezTo>
                  <a:cubicBezTo>
                    <a:pt x="14" y="187"/>
                    <a:pt x="15" y="188"/>
                    <a:pt x="16" y="188"/>
                  </a:cubicBezTo>
                  <a:cubicBezTo>
                    <a:pt x="17" y="188"/>
                    <a:pt x="18" y="187"/>
                    <a:pt x="19" y="188"/>
                  </a:cubicBezTo>
                  <a:cubicBezTo>
                    <a:pt x="19" y="188"/>
                    <a:pt x="20" y="188"/>
                    <a:pt x="20" y="188"/>
                  </a:cubicBezTo>
                  <a:cubicBezTo>
                    <a:pt x="20" y="189"/>
                    <a:pt x="21" y="188"/>
                    <a:pt x="21" y="188"/>
                  </a:cubicBezTo>
                  <a:cubicBezTo>
                    <a:pt x="22" y="188"/>
                    <a:pt x="22" y="188"/>
                    <a:pt x="23" y="188"/>
                  </a:cubicBezTo>
                  <a:cubicBezTo>
                    <a:pt x="23" y="188"/>
                    <a:pt x="24" y="188"/>
                    <a:pt x="24" y="188"/>
                  </a:cubicBezTo>
                  <a:cubicBezTo>
                    <a:pt x="25" y="188"/>
                    <a:pt x="26" y="188"/>
                    <a:pt x="27" y="189"/>
                  </a:cubicBezTo>
                  <a:cubicBezTo>
                    <a:pt x="27" y="189"/>
                    <a:pt x="28" y="189"/>
                    <a:pt x="28" y="189"/>
                  </a:cubicBezTo>
                  <a:cubicBezTo>
                    <a:pt x="29" y="189"/>
                    <a:pt x="29" y="189"/>
                    <a:pt x="30" y="189"/>
                  </a:cubicBezTo>
                  <a:cubicBezTo>
                    <a:pt x="30" y="189"/>
                    <a:pt x="31" y="189"/>
                    <a:pt x="31" y="188"/>
                  </a:cubicBezTo>
                  <a:cubicBezTo>
                    <a:pt x="32" y="188"/>
                    <a:pt x="30" y="188"/>
                    <a:pt x="30" y="188"/>
                  </a:cubicBezTo>
                  <a:cubicBezTo>
                    <a:pt x="29" y="188"/>
                    <a:pt x="28" y="188"/>
                    <a:pt x="28" y="187"/>
                  </a:cubicBezTo>
                  <a:cubicBezTo>
                    <a:pt x="28" y="187"/>
                    <a:pt x="29" y="186"/>
                    <a:pt x="29" y="186"/>
                  </a:cubicBezTo>
                  <a:cubicBezTo>
                    <a:pt x="31" y="185"/>
                    <a:pt x="32" y="185"/>
                    <a:pt x="34" y="185"/>
                  </a:cubicBezTo>
                  <a:cubicBezTo>
                    <a:pt x="35" y="184"/>
                    <a:pt x="35" y="184"/>
                    <a:pt x="36" y="184"/>
                  </a:cubicBezTo>
                  <a:cubicBezTo>
                    <a:pt x="36" y="184"/>
                    <a:pt x="37" y="184"/>
                    <a:pt x="37" y="184"/>
                  </a:cubicBezTo>
                  <a:cubicBezTo>
                    <a:pt x="37" y="184"/>
                    <a:pt x="39" y="184"/>
                    <a:pt x="38" y="183"/>
                  </a:cubicBezTo>
                  <a:cubicBezTo>
                    <a:pt x="36" y="183"/>
                    <a:pt x="34" y="184"/>
                    <a:pt x="33" y="183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2" y="183"/>
                    <a:pt x="31" y="182"/>
                    <a:pt x="30" y="181"/>
                  </a:cubicBezTo>
                  <a:cubicBezTo>
                    <a:pt x="30" y="181"/>
                    <a:pt x="29" y="181"/>
                    <a:pt x="29" y="181"/>
                  </a:cubicBezTo>
                  <a:cubicBezTo>
                    <a:pt x="28" y="181"/>
                    <a:pt x="27" y="181"/>
                    <a:pt x="26" y="181"/>
                  </a:cubicBezTo>
                  <a:cubicBezTo>
                    <a:pt x="25" y="181"/>
                    <a:pt x="24" y="181"/>
                    <a:pt x="24" y="181"/>
                  </a:cubicBezTo>
                  <a:cubicBezTo>
                    <a:pt x="24" y="181"/>
                    <a:pt x="24" y="181"/>
                    <a:pt x="24" y="181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2" y="181"/>
                    <a:pt x="22" y="181"/>
                    <a:pt x="21" y="181"/>
                  </a:cubicBezTo>
                  <a:cubicBezTo>
                    <a:pt x="21" y="181"/>
                    <a:pt x="20" y="182"/>
                    <a:pt x="20" y="182"/>
                  </a:cubicBezTo>
                  <a:cubicBezTo>
                    <a:pt x="19" y="182"/>
                    <a:pt x="18" y="181"/>
                    <a:pt x="17" y="182"/>
                  </a:cubicBezTo>
                  <a:cubicBezTo>
                    <a:pt x="17" y="183"/>
                    <a:pt x="17" y="184"/>
                    <a:pt x="16" y="184"/>
                  </a:cubicBezTo>
                  <a:cubicBezTo>
                    <a:pt x="15" y="184"/>
                    <a:pt x="15" y="185"/>
                    <a:pt x="14" y="185"/>
                  </a:cubicBezTo>
                  <a:cubicBezTo>
                    <a:pt x="13" y="185"/>
                    <a:pt x="13" y="185"/>
                    <a:pt x="12" y="185"/>
                  </a:cubicBezTo>
                  <a:cubicBezTo>
                    <a:pt x="10" y="186"/>
                    <a:pt x="9" y="186"/>
                    <a:pt x="8" y="188"/>
                  </a:cubicBezTo>
                  <a:cubicBezTo>
                    <a:pt x="7" y="188"/>
                    <a:pt x="6" y="189"/>
                    <a:pt x="5" y="189"/>
                  </a:cubicBezTo>
                  <a:cubicBezTo>
                    <a:pt x="5" y="189"/>
                    <a:pt x="5" y="189"/>
                    <a:pt x="5" y="189"/>
                  </a:cubicBezTo>
                  <a:cubicBezTo>
                    <a:pt x="5" y="188"/>
                    <a:pt x="5" y="188"/>
                    <a:pt x="5" y="188"/>
                  </a:cubicBezTo>
                  <a:cubicBezTo>
                    <a:pt x="5" y="188"/>
                    <a:pt x="5" y="187"/>
                    <a:pt x="6" y="186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7" y="185"/>
                    <a:pt x="7" y="185"/>
                    <a:pt x="7" y="185"/>
                  </a:cubicBezTo>
                  <a:cubicBezTo>
                    <a:pt x="8" y="185"/>
                    <a:pt x="8" y="185"/>
                    <a:pt x="8" y="185"/>
                  </a:cubicBezTo>
                  <a:cubicBezTo>
                    <a:pt x="8" y="185"/>
                    <a:pt x="8" y="185"/>
                    <a:pt x="8" y="185"/>
                  </a:cubicBezTo>
                  <a:cubicBezTo>
                    <a:pt x="8" y="185"/>
                    <a:pt x="8" y="185"/>
                    <a:pt x="8" y="185"/>
                  </a:cubicBezTo>
                  <a:cubicBezTo>
                    <a:pt x="8" y="185"/>
                    <a:pt x="8" y="185"/>
                    <a:pt x="8" y="185"/>
                  </a:cubicBezTo>
                  <a:cubicBezTo>
                    <a:pt x="8" y="185"/>
                    <a:pt x="8" y="185"/>
                    <a:pt x="8" y="185"/>
                  </a:cubicBezTo>
                  <a:cubicBezTo>
                    <a:pt x="8" y="185"/>
                    <a:pt x="8" y="185"/>
                    <a:pt x="8" y="185"/>
                  </a:cubicBezTo>
                  <a:cubicBezTo>
                    <a:pt x="8" y="185"/>
                    <a:pt x="8" y="185"/>
                    <a:pt x="8" y="185"/>
                  </a:cubicBezTo>
                  <a:cubicBezTo>
                    <a:pt x="8" y="185"/>
                    <a:pt x="8" y="185"/>
                    <a:pt x="8" y="185"/>
                  </a:cubicBezTo>
                  <a:cubicBezTo>
                    <a:pt x="8" y="185"/>
                    <a:pt x="8" y="184"/>
                    <a:pt x="7" y="184"/>
                  </a:cubicBezTo>
                  <a:cubicBezTo>
                    <a:pt x="6" y="184"/>
                    <a:pt x="5" y="185"/>
                    <a:pt x="5" y="184"/>
                  </a:cubicBezTo>
                  <a:cubicBezTo>
                    <a:pt x="4" y="184"/>
                    <a:pt x="4" y="184"/>
                    <a:pt x="4" y="184"/>
                  </a:cubicBezTo>
                  <a:cubicBezTo>
                    <a:pt x="4" y="184"/>
                    <a:pt x="4" y="184"/>
                    <a:pt x="4" y="183"/>
                  </a:cubicBezTo>
                  <a:cubicBezTo>
                    <a:pt x="4" y="183"/>
                    <a:pt x="4" y="183"/>
                    <a:pt x="3" y="183"/>
                  </a:cubicBezTo>
                  <a:cubicBezTo>
                    <a:pt x="3" y="182"/>
                    <a:pt x="3" y="182"/>
                    <a:pt x="3" y="182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4" y="182"/>
                    <a:pt x="5" y="181"/>
                    <a:pt x="6" y="181"/>
                  </a:cubicBezTo>
                  <a:cubicBezTo>
                    <a:pt x="7" y="180"/>
                    <a:pt x="8" y="179"/>
                    <a:pt x="7" y="179"/>
                  </a:cubicBezTo>
                  <a:cubicBezTo>
                    <a:pt x="7" y="178"/>
                    <a:pt x="8" y="177"/>
                    <a:pt x="8" y="177"/>
                  </a:cubicBezTo>
                  <a:cubicBezTo>
                    <a:pt x="8" y="177"/>
                    <a:pt x="9" y="177"/>
                    <a:pt x="9" y="177"/>
                  </a:cubicBezTo>
                  <a:cubicBezTo>
                    <a:pt x="9" y="176"/>
                    <a:pt x="9" y="176"/>
                    <a:pt x="10" y="175"/>
                  </a:cubicBezTo>
                  <a:cubicBezTo>
                    <a:pt x="10" y="174"/>
                    <a:pt x="10" y="174"/>
                    <a:pt x="9" y="173"/>
                  </a:cubicBezTo>
                  <a:cubicBezTo>
                    <a:pt x="8" y="173"/>
                    <a:pt x="8" y="172"/>
                    <a:pt x="8" y="172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9" y="171"/>
                    <a:pt x="9" y="170"/>
                    <a:pt x="10" y="170"/>
                  </a:cubicBezTo>
                  <a:cubicBezTo>
                    <a:pt x="11" y="170"/>
                    <a:pt x="11" y="170"/>
                    <a:pt x="11" y="170"/>
                  </a:cubicBezTo>
                  <a:cubicBezTo>
                    <a:pt x="12" y="169"/>
                    <a:pt x="14" y="168"/>
                    <a:pt x="15" y="168"/>
                  </a:cubicBezTo>
                  <a:cubicBezTo>
                    <a:pt x="16" y="168"/>
                    <a:pt x="16" y="168"/>
                    <a:pt x="17" y="168"/>
                  </a:cubicBezTo>
                  <a:cubicBezTo>
                    <a:pt x="17" y="169"/>
                    <a:pt x="17" y="169"/>
                    <a:pt x="18" y="169"/>
                  </a:cubicBezTo>
                  <a:cubicBezTo>
                    <a:pt x="18" y="169"/>
                    <a:pt x="18" y="170"/>
                    <a:pt x="18" y="170"/>
                  </a:cubicBezTo>
                  <a:cubicBezTo>
                    <a:pt x="18" y="170"/>
                    <a:pt x="19" y="170"/>
                    <a:pt x="19" y="170"/>
                  </a:cubicBezTo>
                  <a:cubicBezTo>
                    <a:pt x="19" y="170"/>
                    <a:pt x="19" y="170"/>
                    <a:pt x="19" y="170"/>
                  </a:cubicBezTo>
                  <a:cubicBezTo>
                    <a:pt x="19" y="170"/>
                    <a:pt x="19" y="170"/>
                    <a:pt x="20" y="170"/>
                  </a:cubicBezTo>
                  <a:cubicBezTo>
                    <a:pt x="20" y="169"/>
                    <a:pt x="21" y="169"/>
                    <a:pt x="22" y="169"/>
                  </a:cubicBezTo>
                  <a:cubicBezTo>
                    <a:pt x="22" y="169"/>
                    <a:pt x="22" y="169"/>
                    <a:pt x="22" y="169"/>
                  </a:cubicBezTo>
                  <a:cubicBezTo>
                    <a:pt x="22" y="169"/>
                    <a:pt x="22" y="169"/>
                    <a:pt x="22" y="170"/>
                  </a:cubicBezTo>
                  <a:cubicBezTo>
                    <a:pt x="22" y="170"/>
                    <a:pt x="22" y="170"/>
                    <a:pt x="22" y="170"/>
                  </a:cubicBezTo>
                  <a:cubicBezTo>
                    <a:pt x="22" y="171"/>
                    <a:pt x="21" y="173"/>
                    <a:pt x="23" y="174"/>
                  </a:cubicBezTo>
                  <a:cubicBezTo>
                    <a:pt x="24" y="174"/>
                    <a:pt x="24" y="174"/>
                    <a:pt x="24" y="174"/>
                  </a:cubicBezTo>
                  <a:cubicBezTo>
                    <a:pt x="24" y="174"/>
                    <a:pt x="24" y="174"/>
                    <a:pt x="24" y="174"/>
                  </a:cubicBezTo>
                  <a:cubicBezTo>
                    <a:pt x="25" y="174"/>
                    <a:pt x="26" y="175"/>
                    <a:pt x="27" y="175"/>
                  </a:cubicBezTo>
                  <a:cubicBezTo>
                    <a:pt x="28" y="175"/>
                    <a:pt x="29" y="176"/>
                    <a:pt x="29" y="177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8"/>
                    <a:pt x="30" y="178"/>
                    <a:pt x="30" y="178"/>
                  </a:cubicBezTo>
                  <a:cubicBezTo>
                    <a:pt x="32" y="179"/>
                    <a:pt x="34" y="179"/>
                    <a:pt x="34" y="179"/>
                  </a:cubicBezTo>
                  <a:cubicBezTo>
                    <a:pt x="35" y="179"/>
                    <a:pt x="36" y="179"/>
                    <a:pt x="37" y="179"/>
                  </a:cubicBezTo>
                  <a:cubicBezTo>
                    <a:pt x="37" y="179"/>
                    <a:pt x="38" y="179"/>
                    <a:pt x="39" y="179"/>
                  </a:cubicBezTo>
                  <a:cubicBezTo>
                    <a:pt x="40" y="179"/>
                    <a:pt x="40" y="179"/>
                    <a:pt x="41" y="179"/>
                  </a:cubicBezTo>
                  <a:cubicBezTo>
                    <a:pt x="42" y="179"/>
                    <a:pt x="42" y="178"/>
                    <a:pt x="43" y="178"/>
                  </a:cubicBezTo>
                  <a:cubicBezTo>
                    <a:pt x="45" y="179"/>
                    <a:pt x="46" y="179"/>
                    <a:pt x="47" y="180"/>
                  </a:cubicBezTo>
                  <a:cubicBezTo>
                    <a:pt x="47" y="180"/>
                    <a:pt x="49" y="180"/>
                    <a:pt x="49" y="180"/>
                  </a:cubicBezTo>
                  <a:cubicBezTo>
                    <a:pt x="50" y="180"/>
                    <a:pt x="52" y="179"/>
                    <a:pt x="53" y="179"/>
                  </a:cubicBezTo>
                  <a:cubicBezTo>
                    <a:pt x="53" y="179"/>
                    <a:pt x="53" y="179"/>
                    <a:pt x="53" y="179"/>
                  </a:cubicBezTo>
                  <a:cubicBezTo>
                    <a:pt x="53" y="178"/>
                    <a:pt x="53" y="178"/>
                    <a:pt x="54" y="177"/>
                  </a:cubicBezTo>
                  <a:cubicBezTo>
                    <a:pt x="54" y="177"/>
                    <a:pt x="54" y="177"/>
                    <a:pt x="55" y="177"/>
                  </a:cubicBezTo>
                  <a:cubicBezTo>
                    <a:pt x="56" y="176"/>
                    <a:pt x="56" y="176"/>
                    <a:pt x="56" y="175"/>
                  </a:cubicBezTo>
                  <a:cubicBezTo>
                    <a:pt x="56" y="175"/>
                    <a:pt x="56" y="174"/>
                    <a:pt x="57" y="174"/>
                  </a:cubicBezTo>
                  <a:cubicBezTo>
                    <a:pt x="57" y="174"/>
                    <a:pt x="58" y="174"/>
                    <a:pt x="59" y="174"/>
                  </a:cubicBezTo>
                  <a:cubicBezTo>
                    <a:pt x="60" y="173"/>
                    <a:pt x="60" y="173"/>
                    <a:pt x="61" y="172"/>
                  </a:cubicBezTo>
                  <a:cubicBezTo>
                    <a:pt x="63" y="172"/>
                    <a:pt x="65" y="173"/>
                    <a:pt x="67" y="171"/>
                  </a:cubicBezTo>
                  <a:cubicBezTo>
                    <a:pt x="68" y="170"/>
                    <a:pt x="70" y="171"/>
                    <a:pt x="72" y="170"/>
                  </a:cubicBezTo>
                  <a:cubicBezTo>
                    <a:pt x="73" y="170"/>
                    <a:pt x="74" y="170"/>
                    <a:pt x="75" y="170"/>
                  </a:cubicBezTo>
                  <a:cubicBezTo>
                    <a:pt x="75" y="170"/>
                    <a:pt x="76" y="170"/>
                    <a:pt x="77" y="170"/>
                  </a:cubicBezTo>
                  <a:cubicBezTo>
                    <a:pt x="77" y="170"/>
                    <a:pt x="78" y="171"/>
                    <a:pt x="79" y="170"/>
                  </a:cubicBezTo>
                  <a:cubicBezTo>
                    <a:pt x="79" y="170"/>
                    <a:pt x="79" y="170"/>
                    <a:pt x="79" y="170"/>
                  </a:cubicBezTo>
                  <a:cubicBezTo>
                    <a:pt x="79" y="170"/>
                    <a:pt x="80" y="170"/>
                    <a:pt x="81" y="170"/>
                  </a:cubicBezTo>
                  <a:cubicBezTo>
                    <a:pt x="82" y="170"/>
                    <a:pt x="82" y="170"/>
                    <a:pt x="83" y="170"/>
                  </a:cubicBezTo>
                  <a:cubicBezTo>
                    <a:pt x="84" y="170"/>
                    <a:pt x="85" y="171"/>
                    <a:pt x="86" y="171"/>
                  </a:cubicBezTo>
                  <a:cubicBezTo>
                    <a:pt x="87" y="170"/>
                    <a:pt x="89" y="170"/>
                    <a:pt x="89" y="171"/>
                  </a:cubicBezTo>
                  <a:cubicBezTo>
                    <a:pt x="89" y="172"/>
                    <a:pt x="90" y="173"/>
                    <a:pt x="90" y="173"/>
                  </a:cubicBezTo>
                  <a:cubicBezTo>
                    <a:pt x="91" y="173"/>
                    <a:pt x="91" y="174"/>
                    <a:pt x="91" y="174"/>
                  </a:cubicBezTo>
                  <a:cubicBezTo>
                    <a:pt x="91" y="174"/>
                    <a:pt x="92" y="174"/>
                    <a:pt x="92" y="174"/>
                  </a:cubicBezTo>
                  <a:cubicBezTo>
                    <a:pt x="93" y="174"/>
                    <a:pt x="93" y="174"/>
                    <a:pt x="94" y="174"/>
                  </a:cubicBezTo>
                  <a:cubicBezTo>
                    <a:pt x="95" y="173"/>
                    <a:pt x="95" y="173"/>
                    <a:pt x="96" y="173"/>
                  </a:cubicBezTo>
                  <a:cubicBezTo>
                    <a:pt x="97" y="172"/>
                    <a:pt x="97" y="173"/>
                    <a:pt x="98" y="174"/>
                  </a:cubicBezTo>
                  <a:cubicBezTo>
                    <a:pt x="98" y="174"/>
                    <a:pt x="98" y="174"/>
                    <a:pt x="99" y="175"/>
                  </a:cubicBezTo>
                  <a:cubicBezTo>
                    <a:pt x="99" y="175"/>
                    <a:pt x="99" y="175"/>
                    <a:pt x="100" y="176"/>
                  </a:cubicBezTo>
                  <a:cubicBezTo>
                    <a:pt x="100" y="176"/>
                    <a:pt x="99" y="177"/>
                    <a:pt x="99" y="177"/>
                  </a:cubicBezTo>
                  <a:cubicBezTo>
                    <a:pt x="99" y="177"/>
                    <a:pt x="100" y="177"/>
                    <a:pt x="100" y="177"/>
                  </a:cubicBezTo>
                  <a:cubicBezTo>
                    <a:pt x="101" y="178"/>
                    <a:pt x="102" y="179"/>
                    <a:pt x="103" y="178"/>
                  </a:cubicBezTo>
                  <a:cubicBezTo>
                    <a:pt x="104" y="177"/>
                    <a:pt x="105" y="178"/>
                    <a:pt x="105" y="178"/>
                  </a:cubicBezTo>
                  <a:cubicBezTo>
                    <a:pt x="106" y="178"/>
                    <a:pt x="106" y="179"/>
                    <a:pt x="106" y="179"/>
                  </a:cubicBezTo>
                  <a:cubicBezTo>
                    <a:pt x="107" y="180"/>
                    <a:pt x="108" y="179"/>
                    <a:pt x="108" y="180"/>
                  </a:cubicBezTo>
                  <a:cubicBezTo>
                    <a:pt x="109" y="180"/>
                    <a:pt x="109" y="180"/>
                    <a:pt x="110" y="180"/>
                  </a:cubicBezTo>
                  <a:cubicBezTo>
                    <a:pt x="110" y="181"/>
                    <a:pt x="111" y="181"/>
                    <a:pt x="112" y="181"/>
                  </a:cubicBezTo>
                  <a:cubicBezTo>
                    <a:pt x="112" y="181"/>
                    <a:pt x="113" y="181"/>
                    <a:pt x="113" y="181"/>
                  </a:cubicBezTo>
                  <a:cubicBezTo>
                    <a:pt x="114" y="181"/>
                    <a:pt x="114" y="181"/>
                    <a:pt x="114" y="181"/>
                  </a:cubicBezTo>
                  <a:cubicBezTo>
                    <a:pt x="115" y="181"/>
                    <a:pt x="116" y="181"/>
                    <a:pt x="116" y="181"/>
                  </a:cubicBezTo>
                  <a:cubicBezTo>
                    <a:pt x="116" y="181"/>
                    <a:pt x="117" y="182"/>
                    <a:pt x="117" y="182"/>
                  </a:cubicBezTo>
                  <a:cubicBezTo>
                    <a:pt x="118" y="182"/>
                    <a:pt x="118" y="182"/>
                    <a:pt x="118" y="182"/>
                  </a:cubicBezTo>
                  <a:cubicBezTo>
                    <a:pt x="118" y="182"/>
                    <a:pt x="118" y="183"/>
                    <a:pt x="118" y="183"/>
                  </a:cubicBezTo>
                  <a:cubicBezTo>
                    <a:pt x="119" y="184"/>
                    <a:pt x="121" y="183"/>
                    <a:pt x="121" y="182"/>
                  </a:cubicBezTo>
                  <a:cubicBezTo>
                    <a:pt x="122" y="182"/>
                    <a:pt x="123" y="182"/>
                    <a:pt x="124" y="182"/>
                  </a:cubicBezTo>
                  <a:cubicBezTo>
                    <a:pt x="125" y="182"/>
                    <a:pt x="126" y="181"/>
                    <a:pt x="126" y="181"/>
                  </a:cubicBezTo>
                  <a:cubicBezTo>
                    <a:pt x="127" y="181"/>
                    <a:pt x="127" y="181"/>
                    <a:pt x="127" y="181"/>
                  </a:cubicBezTo>
                  <a:cubicBezTo>
                    <a:pt x="128" y="181"/>
                    <a:pt x="128" y="181"/>
                    <a:pt x="128" y="181"/>
                  </a:cubicBezTo>
                  <a:cubicBezTo>
                    <a:pt x="130" y="182"/>
                    <a:pt x="132" y="182"/>
                    <a:pt x="134" y="183"/>
                  </a:cubicBezTo>
                  <a:cubicBezTo>
                    <a:pt x="135" y="183"/>
                    <a:pt x="136" y="184"/>
                    <a:pt x="137" y="183"/>
                  </a:cubicBezTo>
                  <a:cubicBezTo>
                    <a:pt x="137" y="182"/>
                    <a:pt x="137" y="182"/>
                    <a:pt x="138" y="182"/>
                  </a:cubicBezTo>
                  <a:cubicBezTo>
                    <a:pt x="139" y="182"/>
                    <a:pt x="140" y="183"/>
                    <a:pt x="141" y="181"/>
                  </a:cubicBezTo>
                  <a:cubicBezTo>
                    <a:pt x="141" y="181"/>
                    <a:pt x="143" y="180"/>
                    <a:pt x="144" y="180"/>
                  </a:cubicBezTo>
                  <a:cubicBezTo>
                    <a:pt x="144" y="179"/>
                    <a:pt x="145" y="179"/>
                    <a:pt x="145" y="179"/>
                  </a:cubicBezTo>
                  <a:cubicBezTo>
                    <a:pt x="146" y="179"/>
                    <a:pt x="146" y="179"/>
                    <a:pt x="146" y="178"/>
                  </a:cubicBezTo>
                  <a:cubicBezTo>
                    <a:pt x="147" y="178"/>
                    <a:pt x="147" y="177"/>
                    <a:pt x="148" y="177"/>
                  </a:cubicBezTo>
                  <a:cubicBezTo>
                    <a:pt x="149" y="177"/>
                    <a:pt x="149" y="176"/>
                    <a:pt x="149" y="175"/>
                  </a:cubicBezTo>
                  <a:cubicBezTo>
                    <a:pt x="149" y="175"/>
                    <a:pt x="149" y="175"/>
                    <a:pt x="149" y="175"/>
                  </a:cubicBezTo>
                  <a:cubicBezTo>
                    <a:pt x="149" y="175"/>
                    <a:pt x="149" y="175"/>
                    <a:pt x="149" y="175"/>
                  </a:cubicBezTo>
                  <a:cubicBezTo>
                    <a:pt x="149" y="175"/>
                    <a:pt x="149" y="175"/>
                    <a:pt x="149" y="175"/>
                  </a:cubicBezTo>
                  <a:cubicBezTo>
                    <a:pt x="150" y="175"/>
                    <a:pt x="150" y="175"/>
                    <a:pt x="150" y="174"/>
                  </a:cubicBezTo>
                  <a:cubicBezTo>
                    <a:pt x="150" y="174"/>
                    <a:pt x="151" y="173"/>
                    <a:pt x="151" y="173"/>
                  </a:cubicBezTo>
                  <a:cubicBezTo>
                    <a:pt x="150" y="172"/>
                    <a:pt x="149" y="171"/>
                    <a:pt x="149" y="171"/>
                  </a:cubicBezTo>
                  <a:cubicBezTo>
                    <a:pt x="148" y="170"/>
                    <a:pt x="149" y="169"/>
                    <a:pt x="149" y="168"/>
                  </a:cubicBezTo>
                  <a:cubicBezTo>
                    <a:pt x="149" y="167"/>
                    <a:pt x="149" y="167"/>
                    <a:pt x="149" y="166"/>
                  </a:cubicBezTo>
                  <a:cubicBezTo>
                    <a:pt x="148" y="166"/>
                    <a:pt x="147" y="165"/>
                    <a:pt x="147" y="164"/>
                  </a:cubicBezTo>
                  <a:cubicBezTo>
                    <a:pt x="147" y="164"/>
                    <a:pt x="148" y="163"/>
                    <a:pt x="148" y="163"/>
                  </a:cubicBezTo>
                  <a:cubicBezTo>
                    <a:pt x="147" y="162"/>
                    <a:pt x="146" y="162"/>
                    <a:pt x="145" y="162"/>
                  </a:cubicBezTo>
                  <a:cubicBezTo>
                    <a:pt x="144" y="162"/>
                    <a:pt x="145" y="161"/>
                    <a:pt x="144" y="161"/>
                  </a:cubicBezTo>
                  <a:cubicBezTo>
                    <a:pt x="143" y="160"/>
                    <a:pt x="143" y="160"/>
                    <a:pt x="142" y="159"/>
                  </a:cubicBezTo>
                  <a:cubicBezTo>
                    <a:pt x="142" y="159"/>
                    <a:pt x="142" y="159"/>
                    <a:pt x="142" y="159"/>
                  </a:cubicBezTo>
                  <a:cubicBezTo>
                    <a:pt x="142" y="159"/>
                    <a:pt x="142" y="159"/>
                    <a:pt x="142" y="159"/>
                  </a:cubicBezTo>
                  <a:cubicBezTo>
                    <a:pt x="140" y="159"/>
                    <a:pt x="139" y="160"/>
                    <a:pt x="138" y="158"/>
                  </a:cubicBezTo>
                  <a:cubicBezTo>
                    <a:pt x="137" y="157"/>
                    <a:pt x="137" y="157"/>
                    <a:pt x="136" y="156"/>
                  </a:cubicBezTo>
                  <a:cubicBezTo>
                    <a:pt x="135" y="156"/>
                    <a:pt x="135" y="154"/>
                    <a:pt x="134" y="154"/>
                  </a:cubicBezTo>
                  <a:cubicBezTo>
                    <a:pt x="134" y="154"/>
                    <a:pt x="134" y="154"/>
                    <a:pt x="134" y="154"/>
                  </a:cubicBezTo>
                  <a:cubicBezTo>
                    <a:pt x="133" y="154"/>
                    <a:pt x="133" y="154"/>
                    <a:pt x="133" y="154"/>
                  </a:cubicBezTo>
                  <a:cubicBezTo>
                    <a:pt x="134" y="154"/>
                    <a:pt x="134" y="154"/>
                    <a:pt x="134" y="154"/>
                  </a:cubicBezTo>
                  <a:cubicBezTo>
                    <a:pt x="135" y="154"/>
                    <a:pt x="135" y="154"/>
                    <a:pt x="135" y="154"/>
                  </a:cubicBezTo>
                  <a:cubicBezTo>
                    <a:pt x="136" y="154"/>
                    <a:pt x="137" y="154"/>
                    <a:pt x="138" y="154"/>
                  </a:cubicBezTo>
                  <a:cubicBezTo>
                    <a:pt x="138" y="154"/>
                    <a:pt x="138" y="154"/>
                    <a:pt x="139" y="154"/>
                  </a:cubicBezTo>
                  <a:cubicBezTo>
                    <a:pt x="139" y="154"/>
                    <a:pt x="139" y="154"/>
                    <a:pt x="140" y="154"/>
                  </a:cubicBezTo>
                  <a:cubicBezTo>
                    <a:pt x="140" y="154"/>
                    <a:pt x="140" y="154"/>
                    <a:pt x="140" y="154"/>
                  </a:cubicBezTo>
                  <a:cubicBezTo>
                    <a:pt x="141" y="154"/>
                    <a:pt x="141" y="154"/>
                    <a:pt x="142" y="154"/>
                  </a:cubicBezTo>
                  <a:cubicBezTo>
                    <a:pt x="142" y="154"/>
                    <a:pt x="142" y="154"/>
                    <a:pt x="142" y="154"/>
                  </a:cubicBezTo>
                  <a:cubicBezTo>
                    <a:pt x="142" y="154"/>
                    <a:pt x="142" y="154"/>
                    <a:pt x="142" y="154"/>
                  </a:cubicBezTo>
                  <a:cubicBezTo>
                    <a:pt x="143" y="154"/>
                    <a:pt x="143" y="154"/>
                    <a:pt x="144" y="154"/>
                  </a:cubicBezTo>
                  <a:cubicBezTo>
                    <a:pt x="144" y="154"/>
                    <a:pt x="144" y="154"/>
                    <a:pt x="144" y="154"/>
                  </a:cubicBezTo>
                  <a:cubicBezTo>
                    <a:pt x="145" y="155"/>
                    <a:pt x="145" y="155"/>
                    <a:pt x="146" y="155"/>
                  </a:cubicBezTo>
                  <a:cubicBezTo>
                    <a:pt x="147" y="155"/>
                    <a:pt x="147" y="156"/>
                    <a:pt x="148" y="156"/>
                  </a:cubicBezTo>
                  <a:cubicBezTo>
                    <a:pt x="148" y="156"/>
                    <a:pt x="148" y="156"/>
                    <a:pt x="148" y="156"/>
                  </a:cubicBezTo>
                  <a:cubicBezTo>
                    <a:pt x="150" y="156"/>
                    <a:pt x="151" y="157"/>
                    <a:pt x="153" y="157"/>
                  </a:cubicBezTo>
                  <a:cubicBezTo>
                    <a:pt x="153" y="157"/>
                    <a:pt x="153" y="157"/>
                    <a:pt x="153" y="157"/>
                  </a:cubicBezTo>
                  <a:cubicBezTo>
                    <a:pt x="153" y="157"/>
                    <a:pt x="153" y="157"/>
                    <a:pt x="154" y="157"/>
                  </a:cubicBezTo>
                  <a:cubicBezTo>
                    <a:pt x="154" y="157"/>
                    <a:pt x="155" y="157"/>
                    <a:pt x="155" y="157"/>
                  </a:cubicBezTo>
                  <a:cubicBezTo>
                    <a:pt x="155" y="157"/>
                    <a:pt x="155" y="157"/>
                    <a:pt x="156" y="157"/>
                  </a:cubicBezTo>
                  <a:cubicBezTo>
                    <a:pt x="156" y="157"/>
                    <a:pt x="156" y="157"/>
                    <a:pt x="156" y="157"/>
                  </a:cubicBezTo>
                  <a:cubicBezTo>
                    <a:pt x="157" y="157"/>
                    <a:pt x="157" y="158"/>
                    <a:pt x="157" y="158"/>
                  </a:cubicBezTo>
                  <a:cubicBezTo>
                    <a:pt x="158" y="158"/>
                    <a:pt x="159" y="158"/>
                    <a:pt x="160" y="158"/>
                  </a:cubicBezTo>
                  <a:cubicBezTo>
                    <a:pt x="160" y="158"/>
                    <a:pt x="160" y="158"/>
                    <a:pt x="160" y="158"/>
                  </a:cubicBezTo>
                  <a:cubicBezTo>
                    <a:pt x="161" y="158"/>
                    <a:pt x="161" y="158"/>
                    <a:pt x="161" y="158"/>
                  </a:cubicBezTo>
                  <a:cubicBezTo>
                    <a:pt x="162" y="158"/>
                    <a:pt x="162" y="158"/>
                    <a:pt x="162" y="158"/>
                  </a:cubicBezTo>
                  <a:cubicBezTo>
                    <a:pt x="164" y="158"/>
                    <a:pt x="164" y="159"/>
                    <a:pt x="164" y="160"/>
                  </a:cubicBezTo>
                  <a:cubicBezTo>
                    <a:pt x="164" y="160"/>
                    <a:pt x="164" y="160"/>
                    <a:pt x="164" y="161"/>
                  </a:cubicBezTo>
                  <a:cubicBezTo>
                    <a:pt x="165" y="161"/>
                    <a:pt x="165" y="161"/>
                    <a:pt x="165" y="161"/>
                  </a:cubicBezTo>
                  <a:cubicBezTo>
                    <a:pt x="165" y="161"/>
                    <a:pt x="165" y="161"/>
                    <a:pt x="165" y="161"/>
                  </a:cubicBezTo>
                  <a:cubicBezTo>
                    <a:pt x="165" y="161"/>
                    <a:pt x="165" y="161"/>
                    <a:pt x="165" y="161"/>
                  </a:cubicBezTo>
                  <a:cubicBezTo>
                    <a:pt x="166" y="161"/>
                    <a:pt x="167" y="161"/>
                    <a:pt x="168" y="161"/>
                  </a:cubicBezTo>
                  <a:cubicBezTo>
                    <a:pt x="168" y="161"/>
                    <a:pt x="168" y="161"/>
                    <a:pt x="169" y="162"/>
                  </a:cubicBezTo>
                  <a:cubicBezTo>
                    <a:pt x="169" y="162"/>
                    <a:pt x="169" y="162"/>
                    <a:pt x="169" y="162"/>
                  </a:cubicBezTo>
                  <a:cubicBezTo>
                    <a:pt x="170" y="162"/>
                    <a:pt x="170" y="162"/>
                    <a:pt x="170" y="162"/>
                  </a:cubicBezTo>
                  <a:cubicBezTo>
                    <a:pt x="171" y="163"/>
                    <a:pt x="171" y="163"/>
                    <a:pt x="172" y="163"/>
                  </a:cubicBezTo>
                  <a:cubicBezTo>
                    <a:pt x="172" y="163"/>
                    <a:pt x="173" y="163"/>
                    <a:pt x="174" y="163"/>
                  </a:cubicBezTo>
                  <a:cubicBezTo>
                    <a:pt x="174" y="163"/>
                    <a:pt x="174" y="163"/>
                    <a:pt x="175" y="163"/>
                  </a:cubicBezTo>
                  <a:cubicBezTo>
                    <a:pt x="175" y="163"/>
                    <a:pt x="176" y="163"/>
                    <a:pt x="177" y="163"/>
                  </a:cubicBezTo>
                  <a:cubicBezTo>
                    <a:pt x="177" y="163"/>
                    <a:pt x="178" y="163"/>
                    <a:pt x="179" y="163"/>
                  </a:cubicBezTo>
                  <a:cubicBezTo>
                    <a:pt x="179" y="163"/>
                    <a:pt x="179" y="163"/>
                    <a:pt x="179" y="163"/>
                  </a:cubicBezTo>
                  <a:cubicBezTo>
                    <a:pt x="179" y="163"/>
                    <a:pt x="180" y="163"/>
                    <a:pt x="180" y="163"/>
                  </a:cubicBezTo>
                  <a:cubicBezTo>
                    <a:pt x="181" y="163"/>
                    <a:pt x="181" y="163"/>
                    <a:pt x="182" y="163"/>
                  </a:cubicBezTo>
                  <a:cubicBezTo>
                    <a:pt x="182" y="163"/>
                    <a:pt x="183" y="163"/>
                    <a:pt x="183" y="163"/>
                  </a:cubicBezTo>
                  <a:cubicBezTo>
                    <a:pt x="183" y="163"/>
                    <a:pt x="183" y="163"/>
                    <a:pt x="183" y="163"/>
                  </a:cubicBezTo>
                  <a:cubicBezTo>
                    <a:pt x="183" y="163"/>
                    <a:pt x="184" y="163"/>
                    <a:pt x="184" y="163"/>
                  </a:cubicBezTo>
                  <a:cubicBezTo>
                    <a:pt x="184" y="163"/>
                    <a:pt x="184" y="163"/>
                    <a:pt x="184" y="163"/>
                  </a:cubicBezTo>
                  <a:cubicBezTo>
                    <a:pt x="184" y="163"/>
                    <a:pt x="184" y="163"/>
                    <a:pt x="184" y="163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185" y="164"/>
                    <a:pt x="185" y="164"/>
                    <a:pt x="186" y="164"/>
                  </a:cubicBezTo>
                  <a:cubicBezTo>
                    <a:pt x="186" y="164"/>
                    <a:pt x="186" y="164"/>
                    <a:pt x="186" y="164"/>
                  </a:cubicBezTo>
                  <a:cubicBezTo>
                    <a:pt x="187" y="164"/>
                    <a:pt x="188" y="164"/>
                    <a:pt x="188" y="165"/>
                  </a:cubicBezTo>
                  <a:cubicBezTo>
                    <a:pt x="188" y="165"/>
                    <a:pt x="188" y="166"/>
                    <a:pt x="188" y="167"/>
                  </a:cubicBezTo>
                  <a:cubicBezTo>
                    <a:pt x="188" y="167"/>
                    <a:pt x="188" y="167"/>
                    <a:pt x="188" y="167"/>
                  </a:cubicBezTo>
                  <a:cubicBezTo>
                    <a:pt x="188" y="168"/>
                    <a:pt x="188" y="168"/>
                    <a:pt x="188" y="168"/>
                  </a:cubicBezTo>
                  <a:cubicBezTo>
                    <a:pt x="188" y="168"/>
                    <a:pt x="189" y="168"/>
                    <a:pt x="189" y="169"/>
                  </a:cubicBezTo>
                  <a:cubicBezTo>
                    <a:pt x="189" y="169"/>
                    <a:pt x="189" y="169"/>
                    <a:pt x="189" y="169"/>
                  </a:cubicBezTo>
                  <a:cubicBezTo>
                    <a:pt x="190" y="169"/>
                    <a:pt x="190" y="169"/>
                    <a:pt x="190" y="169"/>
                  </a:cubicBezTo>
                  <a:cubicBezTo>
                    <a:pt x="190" y="169"/>
                    <a:pt x="191" y="169"/>
                    <a:pt x="191" y="170"/>
                  </a:cubicBezTo>
                  <a:cubicBezTo>
                    <a:pt x="192" y="170"/>
                    <a:pt x="193" y="170"/>
                    <a:pt x="194" y="171"/>
                  </a:cubicBezTo>
                  <a:cubicBezTo>
                    <a:pt x="195" y="172"/>
                    <a:pt x="195" y="172"/>
                    <a:pt x="196" y="173"/>
                  </a:cubicBezTo>
                  <a:cubicBezTo>
                    <a:pt x="196" y="173"/>
                    <a:pt x="196" y="173"/>
                    <a:pt x="196" y="173"/>
                  </a:cubicBezTo>
                  <a:cubicBezTo>
                    <a:pt x="197" y="173"/>
                    <a:pt x="197" y="173"/>
                    <a:pt x="197" y="173"/>
                  </a:cubicBezTo>
                  <a:cubicBezTo>
                    <a:pt x="197" y="173"/>
                    <a:pt x="197" y="173"/>
                    <a:pt x="197" y="173"/>
                  </a:cubicBezTo>
                  <a:cubicBezTo>
                    <a:pt x="199" y="173"/>
                    <a:pt x="202" y="175"/>
                    <a:pt x="202" y="175"/>
                  </a:cubicBezTo>
                  <a:cubicBezTo>
                    <a:pt x="202" y="176"/>
                    <a:pt x="203" y="176"/>
                    <a:pt x="203" y="177"/>
                  </a:cubicBezTo>
                  <a:cubicBezTo>
                    <a:pt x="203" y="177"/>
                    <a:pt x="204" y="178"/>
                    <a:pt x="204" y="178"/>
                  </a:cubicBezTo>
                  <a:cubicBezTo>
                    <a:pt x="205" y="179"/>
                    <a:pt x="206" y="179"/>
                    <a:pt x="207" y="179"/>
                  </a:cubicBezTo>
                  <a:cubicBezTo>
                    <a:pt x="207" y="179"/>
                    <a:pt x="207" y="179"/>
                    <a:pt x="207" y="179"/>
                  </a:cubicBezTo>
                  <a:cubicBezTo>
                    <a:pt x="208" y="179"/>
                    <a:pt x="208" y="179"/>
                    <a:pt x="208" y="179"/>
                  </a:cubicBezTo>
                  <a:cubicBezTo>
                    <a:pt x="208" y="179"/>
                    <a:pt x="208" y="179"/>
                    <a:pt x="208" y="179"/>
                  </a:cubicBezTo>
                  <a:cubicBezTo>
                    <a:pt x="208" y="178"/>
                    <a:pt x="209" y="178"/>
                    <a:pt x="210" y="178"/>
                  </a:cubicBezTo>
                  <a:cubicBezTo>
                    <a:pt x="210" y="178"/>
                    <a:pt x="210" y="178"/>
                    <a:pt x="210" y="178"/>
                  </a:cubicBezTo>
                  <a:cubicBezTo>
                    <a:pt x="210" y="178"/>
                    <a:pt x="211" y="177"/>
                    <a:pt x="211" y="177"/>
                  </a:cubicBezTo>
                  <a:cubicBezTo>
                    <a:pt x="211" y="177"/>
                    <a:pt x="211" y="177"/>
                    <a:pt x="212" y="177"/>
                  </a:cubicBezTo>
                  <a:cubicBezTo>
                    <a:pt x="212" y="176"/>
                    <a:pt x="213" y="176"/>
                    <a:pt x="214" y="175"/>
                  </a:cubicBezTo>
                  <a:cubicBezTo>
                    <a:pt x="214" y="175"/>
                    <a:pt x="215" y="175"/>
                    <a:pt x="215" y="175"/>
                  </a:cubicBezTo>
                  <a:cubicBezTo>
                    <a:pt x="216" y="174"/>
                    <a:pt x="216" y="174"/>
                    <a:pt x="217" y="174"/>
                  </a:cubicBezTo>
                  <a:cubicBezTo>
                    <a:pt x="217" y="173"/>
                    <a:pt x="217" y="173"/>
                    <a:pt x="217" y="173"/>
                  </a:cubicBezTo>
                  <a:cubicBezTo>
                    <a:pt x="217" y="173"/>
                    <a:pt x="217" y="173"/>
                    <a:pt x="217" y="173"/>
                  </a:cubicBezTo>
                  <a:cubicBezTo>
                    <a:pt x="217" y="173"/>
                    <a:pt x="218" y="174"/>
                    <a:pt x="218" y="174"/>
                  </a:cubicBezTo>
                  <a:cubicBezTo>
                    <a:pt x="218" y="174"/>
                    <a:pt x="219" y="175"/>
                    <a:pt x="219" y="175"/>
                  </a:cubicBezTo>
                  <a:cubicBezTo>
                    <a:pt x="219" y="176"/>
                    <a:pt x="219" y="176"/>
                    <a:pt x="220" y="176"/>
                  </a:cubicBezTo>
                  <a:cubicBezTo>
                    <a:pt x="220" y="176"/>
                    <a:pt x="220" y="176"/>
                    <a:pt x="220" y="176"/>
                  </a:cubicBezTo>
                  <a:cubicBezTo>
                    <a:pt x="220" y="177"/>
                    <a:pt x="220" y="177"/>
                    <a:pt x="220" y="178"/>
                  </a:cubicBezTo>
                  <a:cubicBezTo>
                    <a:pt x="221" y="178"/>
                    <a:pt x="220" y="178"/>
                    <a:pt x="221" y="179"/>
                  </a:cubicBezTo>
                  <a:cubicBezTo>
                    <a:pt x="221" y="180"/>
                    <a:pt x="221" y="180"/>
                    <a:pt x="221" y="181"/>
                  </a:cubicBezTo>
                  <a:cubicBezTo>
                    <a:pt x="221" y="182"/>
                    <a:pt x="221" y="182"/>
                    <a:pt x="222" y="183"/>
                  </a:cubicBezTo>
                  <a:cubicBezTo>
                    <a:pt x="222" y="183"/>
                    <a:pt x="223" y="183"/>
                    <a:pt x="223" y="184"/>
                  </a:cubicBezTo>
                  <a:cubicBezTo>
                    <a:pt x="224" y="184"/>
                    <a:pt x="225" y="184"/>
                    <a:pt x="224" y="185"/>
                  </a:cubicBezTo>
                  <a:cubicBezTo>
                    <a:pt x="224" y="186"/>
                    <a:pt x="226" y="187"/>
                    <a:pt x="227" y="187"/>
                  </a:cubicBezTo>
                  <a:cubicBezTo>
                    <a:pt x="228" y="187"/>
                    <a:pt x="228" y="187"/>
                    <a:pt x="228" y="187"/>
                  </a:cubicBezTo>
                  <a:cubicBezTo>
                    <a:pt x="229" y="187"/>
                    <a:pt x="229" y="188"/>
                    <a:pt x="229" y="188"/>
                  </a:cubicBezTo>
                  <a:cubicBezTo>
                    <a:pt x="229" y="188"/>
                    <a:pt x="231" y="188"/>
                    <a:pt x="231" y="188"/>
                  </a:cubicBezTo>
                  <a:cubicBezTo>
                    <a:pt x="231" y="188"/>
                    <a:pt x="232" y="190"/>
                    <a:pt x="232" y="190"/>
                  </a:cubicBezTo>
                  <a:cubicBezTo>
                    <a:pt x="232" y="190"/>
                    <a:pt x="231" y="190"/>
                    <a:pt x="231" y="190"/>
                  </a:cubicBezTo>
                  <a:cubicBezTo>
                    <a:pt x="231" y="190"/>
                    <a:pt x="230" y="190"/>
                    <a:pt x="230" y="190"/>
                  </a:cubicBezTo>
                  <a:cubicBezTo>
                    <a:pt x="229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6" y="191"/>
                    <a:pt x="226" y="192"/>
                    <a:pt x="225" y="192"/>
                  </a:cubicBezTo>
                  <a:cubicBezTo>
                    <a:pt x="225" y="192"/>
                    <a:pt x="224" y="192"/>
                    <a:pt x="224" y="192"/>
                  </a:cubicBezTo>
                  <a:cubicBezTo>
                    <a:pt x="224" y="193"/>
                    <a:pt x="223" y="194"/>
                    <a:pt x="224" y="195"/>
                  </a:cubicBezTo>
                  <a:cubicBezTo>
                    <a:pt x="224" y="195"/>
                    <a:pt x="224" y="196"/>
                    <a:pt x="224" y="197"/>
                  </a:cubicBezTo>
                  <a:cubicBezTo>
                    <a:pt x="223" y="198"/>
                    <a:pt x="223" y="197"/>
                    <a:pt x="223" y="197"/>
                  </a:cubicBezTo>
                  <a:cubicBezTo>
                    <a:pt x="223" y="198"/>
                    <a:pt x="223" y="198"/>
                    <a:pt x="222" y="199"/>
                  </a:cubicBezTo>
                  <a:cubicBezTo>
                    <a:pt x="222" y="199"/>
                    <a:pt x="222" y="200"/>
                    <a:pt x="222" y="200"/>
                  </a:cubicBezTo>
                  <a:cubicBezTo>
                    <a:pt x="223" y="201"/>
                    <a:pt x="223" y="203"/>
                    <a:pt x="222" y="204"/>
                  </a:cubicBezTo>
                  <a:cubicBezTo>
                    <a:pt x="222" y="204"/>
                    <a:pt x="222" y="204"/>
                    <a:pt x="221" y="205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21" y="206"/>
                    <a:pt x="220" y="206"/>
                    <a:pt x="220" y="205"/>
                  </a:cubicBezTo>
                  <a:cubicBezTo>
                    <a:pt x="220" y="205"/>
                    <a:pt x="221" y="204"/>
                    <a:pt x="221" y="204"/>
                  </a:cubicBezTo>
                  <a:cubicBezTo>
                    <a:pt x="221" y="202"/>
                    <a:pt x="220" y="203"/>
                    <a:pt x="219" y="203"/>
                  </a:cubicBezTo>
                  <a:cubicBezTo>
                    <a:pt x="218" y="204"/>
                    <a:pt x="217" y="204"/>
                    <a:pt x="218" y="205"/>
                  </a:cubicBezTo>
                  <a:cubicBezTo>
                    <a:pt x="219" y="205"/>
                    <a:pt x="218" y="206"/>
                    <a:pt x="218" y="207"/>
                  </a:cubicBezTo>
                  <a:cubicBezTo>
                    <a:pt x="218" y="208"/>
                    <a:pt x="218" y="209"/>
                    <a:pt x="218" y="209"/>
                  </a:cubicBezTo>
                  <a:cubicBezTo>
                    <a:pt x="218" y="210"/>
                    <a:pt x="218" y="211"/>
                    <a:pt x="218" y="211"/>
                  </a:cubicBezTo>
                  <a:cubicBezTo>
                    <a:pt x="218" y="212"/>
                    <a:pt x="218" y="212"/>
                    <a:pt x="218" y="212"/>
                  </a:cubicBezTo>
                  <a:cubicBezTo>
                    <a:pt x="218" y="212"/>
                    <a:pt x="218" y="212"/>
                    <a:pt x="218" y="212"/>
                  </a:cubicBezTo>
                  <a:cubicBezTo>
                    <a:pt x="218" y="212"/>
                    <a:pt x="218" y="212"/>
                    <a:pt x="218" y="212"/>
                  </a:cubicBezTo>
                  <a:cubicBezTo>
                    <a:pt x="218" y="212"/>
                    <a:pt x="218" y="212"/>
                    <a:pt x="218" y="213"/>
                  </a:cubicBezTo>
                  <a:cubicBezTo>
                    <a:pt x="218" y="213"/>
                    <a:pt x="218" y="213"/>
                    <a:pt x="218" y="213"/>
                  </a:cubicBezTo>
                  <a:cubicBezTo>
                    <a:pt x="218" y="214"/>
                    <a:pt x="218" y="214"/>
                    <a:pt x="219" y="214"/>
                  </a:cubicBezTo>
                  <a:cubicBezTo>
                    <a:pt x="219" y="215"/>
                    <a:pt x="219" y="216"/>
                    <a:pt x="219" y="216"/>
                  </a:cubicBezTo>
                  <a:cubicBezTo>
                    <a:pt x="218" y="216"/>
                    <a:pt x="219" y="216"/>
                    <a:pt x="219" y="217"/>
                  </a:cubicBezTo>
                  <a:cubicBezTo>
                    <a:pt x="219" y="217"/>
                    <a:pt x="219" y="218"/>
                    <a:pt x="218" y="218"/>
                  </a:cubicBezTo>
                  <a:cubicBezTo>
                    <a:pt x="218" y="219"/>
                    <a:pt x="218" y="219"/>
                    <a:pt x="218" y="219"/>
                  </a:cubicBezTo>
                  <a:cubicBezTo>
                    <a:pt x="218" y="219"/>
                    <a:pt x="218" y="219"/>
                    <a:pt x="218" y="220"/>
                  </a:cubicBezTo>
                  <a:cubicBezTo>
                    <a:pt x="219" y="220"/>
                    <a:pt x="220" y="220"/>
                    <a:pt x="220" y="220"/>
                  </a:cubicBezTo>
                  <a:cubicBezTo>
                    <a:pt x="220" y="221"/>
                    <a:pt x="221" y="221"/>
                    <a:pt x="222" y="222"/>
                  </a:cubicBezTo>
                  <a:cubicBezTo>
                    <a:pt x="222" y="222"/>
                    <a:pt x="222" y="222"/>
                    <a:pt x="222" y="222"/>
                  </a:cubicBezTo>
                  <a:cubicBezTo>
                    <a:pt x="223" y="222"/>
                    <a:pt x="224" y="222"/>
                    <a:pt x="225" y="222"/>
                  </a:cubicBezTo>
                  <a:cubicBezTo>
                    <a:pt x="226" y="222"/>
                    <a:pt x="227" y="222"/>
                    <a:pt x="227" y="222"/>
                  </a:cubicBezTo>
                  <a:cubicBezTo>
                    <a:pt x="228" y="222"/>
                    <a:pt x="228" y="222"/>
                    <a:pt x="229" y="222"/>
                  </a:cubicBezTo>
                  <a:cubicBezTo>
                    <a:pt x="229" y="223"/>
                    <a:pt x="229" y="223"/>
                    <a:pt x="230" y="223"/>
                  </a:cubicBezTo>
                  <a:cubicBezTo>
                    <a:pt x="230" y="223"/>
                    <a:pt x="230" y="223"/>
                    <a:pt x="231" y="223"/>
                  </a:cubicBezTo>
                  <a:cubicBezTo>
                    <a:pt x="231" y="223"/>
                    <a:pt x="231" y="223"/>
                    <a:pt x="231" y="224"/>
                  </a:cubicBezTo>
                  <a:cubicBezTo>
                    <a:pt x="231" y="224"/>
                    <a:pt x="231" y="224"/>
                    <a:pt x="231" y="224"/>
                  </a:cubicBezTo>
                  <a:cubicBezTo>
                    <a:pt x="232" y="224"/>
                    <a:pt x="232" y="225"/>
                    <a:pt x="232" y="225"/>
                  </a:cubicBezTo>
                  <a:cubicBezTo>
                    <a:pt x="232" y="225"/>
                    <a:pt x="232" y="226"/>
                    <a:pt x="232" y="226"/>
                  </a:cubicBezTo>
                  <a:cubicBezTo>
                    <a:pt x="232" y="226"/>
                    <a:pt x="233" y="227"/>
                    <a:pt x="233" y="227"/>
                  </a:cubicBezTo>
                  <a:cubicBezTo>
                    <a:pt x="234" y="227"/>
                    <a:pt x="235" y="227"/>
                    <a:pt x="236" y="228"/>
                  </a:cubicBezTo>
                  <a:cubicBezTo>
                    <a:pt x="236" y="228"/>
                    <a:pt x="236" y="229"/>
                    <a:pt x="237" y="229"/>
                  </a:cubicBezTo>
                  <a:cubicBezTo>
                    <a:pt x="237" y="229"/>
                    <a:pt x="238" y="229"/>
                    <a:pt x="238" y="229"/>
                  </a:cubicBezTo>
                  <a:cubicBezTo>
                    <a:pt x="239" y="229"/>
                    <a:pt x="239" y="229"/>
                    <a:pt x="240" y="229"/>
                  </a:cubicBezTo>
                  <a:cubicBezTo>
                    <a:pt x="241" y="229"/>
                    <a:pt x="242" y="229"/>
                    <a:pt x="242" y="230"/>
                  </a:cubicBezTo>
                  <a:cubicBezTo>
                    <a:pt x="243" y="230"/>
                    <a:pt x="244" y="230"/>
                    <a:pt x="244" y="230"/>
                  </a:cubicBezTo>
                  <a:cubicBezTo>
                    <a:pt x="245" y="230"/>
                    <a:pt x="245" y="231"/>
                    <a:pt x="246" y="231"/>
                  </a:cubicBezTo>
                  <a:cubicBezTo>
                    <a:pt x="246" y="231"/>
                    <a:pt x="247" y="231"/>
                    <a:pt x="248" y="231"/>
                  </a:cubicBezTo>
                  <a:cubicBezTo>
                    <a:pt x="248" y="231"/>
                    <a:pt x="248" y="231"/>
                    <a:pt x="249" y="231"/>
                  </a:cubicBezTo>
                  <a:cubicBezTo>
                    <a:pt x="249" y="231"/>
                    <a:pt x="250" y="231"/>
                    <a:pt x="250" y="231"/>
                  </a:cubicBezTo>
                  <a:cubicBezTo>
                    <a:pt x="251" y="231"/>
                    <a:pt x="253" y="230"/>
                    <a:pt x="254" y="230"/>
                  </a:cubicBezTo>
                  <a:cubicBezTo>
                    <a:pt x="254" y="230"/>
                    <a:pt x="255" y="229"/>
                    <a:pt x="255" y="229"/>
                  </a:cubicBezTo>
                  <a:cubicBezTo>
                    <a:pt x="256" y="229"/>
                    <a:pt x="257" y="229"/>
                    <a:pt x="258" y="229"/>
                  </a:cubicBezTo>
                  <a:cubicBezTo>
                    <a:pt x="259" y="229"/>
                    <a:pt x="260" y="228"/>
                    <a:pt x="261" y="229"/>
                  </a:cubicBezTo>
                  <a:cubicBezTo>
                    <a:pt x="262" y="229"/>
                    <a:pt x="262" y="229"/>
                    <a:pt x="263" y="229"/>
                  </a:cubicBezTo>
                  <a:cubicBezTo>
                    <a:pt x="263" y="229"/>
                    <a:pt x="264" y="229"/>
                    <a:pt x="265" y="229"/>
                  </a:cubicBezTo>
                  <a:cubicBezTo>
                    <a:pt x="266" y="229"/>
                    <a:pt x="266" y="230"/>
                    <a:pt x="267" y="230"/>
                  </a:cubicBezTo>
                  <a:cubicBezTo>
                    <a:pt x="267" y="230"/>
                    <a:pt x="268" y="229"/>
                    <a:pt x="268" y="229"/>
                  </a:cubicBezTo>
                  <a:cubicBezTo>
                    <a:pt x="268" y="229"/>
                    <a:pt x="269" y="228"/>
                    <a:pt x="269" y="228"/>
                  </a:cubicBezTo>
                  <a:cubicBezTo>
                    <a:pt x="269" y="227"/>
                    <a:pt x="269" y="227"/>
                    <a:pt x="269" y="227"/>
                  </a:cubicBezTo>
                  <a:cubicBezTo>
                    <a:pt x="269" y="226"/>
                    <a:pt x="268" y="225"/>
                    <a:pt x="268" y="225"/>
                  </a:cubicBezTo>
                  <a:cubicBezTo>
                    <a:pt x="268" y="224"/>
                    <a:pt x="268" y="224"/>
                    <a:pt x="268" y="223"/>
                  </a:cubicBezTo>
                  <a:cubicBezTo>
                    <a:pt x="268" y="223"/>
                    <a:pt x="267" y="223"/>
                    <a:pt x="267" y="222"/>
                  </a:cubicBezTo>
                  <a:cubicBezTo>
                    <a:pt x="267" y="222"/>
                    <a:pt x="267" y="221"/>
                    <a:pt x="267" y="220"/>
                  </a:cubicBezTo>
                  <a:cubicBezTo>
                    <a:pt x="267" y="219"/>
                    <a:pt x="266" y="219"/>
                    <a:pt x="266" y="218"/>
                  </a:cubicBezTo>
                  <a:cubicBezTo>
                    <a:pt x="266" y="218"/>
                    <a:pt x="266" y="217"/>
                    <a:pt x="266" y="216"/>
                  </a:cubicBezTo>
                  <a:cubicBezTo>
                    <a:pt x="266" y="216"/>
                    <a:pt x="266" y="216"/>
                    <a:pt x="266" y="215"/>
                  </a:cubicBezTo>
                  <a:cubicBezTo>
                    <a:pt x="266" y="215"/>
                    <a:pt x="266" y="214"/>
                    <a:pt x="266" y="214"/>
                  </a:cubicBezTo>
                  <a:cubicBezTo>
                    <a:pt x="266" y="213"/>
                    <a:pt x="267" y="212"/>
                    <a:pt x="267" y="211"/>
                  </a:cubicBezTo>
                  <a:cubicBezTo>
                    <a:pt x="267" y="210"/>
                    <a:pt x="267" y="210"/>
                    <a:pt x="267" y="209"/>
                  </a:cubicBezTo>
                  <a:cubicBezTo>
                    <a:pt x="267" y="209"/>
                    <a:pt x="267" y="209"/>
                    <a:pt x="267" y="208"/>
                  </a:cubicBezTo>
                  <a:cubicBezTo>
                    <a:pt x="267" y="208"/>
                    <a:pt x="267" y="208"/>
                    <a:pt x="267" y="207"/>
                  </a:cubicBezTo>
                  <a:cubicBezTo>
                    <a:pt x="267" y="207"/>
                    <a:pt x="267" y="206"/>
                    <a:pt x="267" y="206"/>
                  </a:cubicBezTo>
                  <a:cubicBezTo>
                    <a:pt x="266" y="205"/>
                    <a:pt x="265" y="205"/>
                    <a:pt x="265" y="205"/>
                  </a:cubicBezTo>
                  <a:cubicBezTo>
                    <a:pt x="264" y="204"/>
                    <a:pt x="264" y="204"/>
                    <a:pt x="264" y="204"/>
                  </a:cubicBezTo>
                  <a:cubicBezTo>
                    <a:pt x="264" y="204"/>
                    <a:pt x="264" y="204"/>
                    <a:pt x="264" y="204"/>
                  </a:cubicBezTo>
                  <a:cubicBezTo>
                    <a:pt x="263" y="203"/>
                    <a:pt x="264" y="203"/>
                    <a:pt x="264" y="203"/>
                  </a:cubicBezTo>
                  <a:cubicBezTo>
                    <a:pt x="263" y="203"/>
                    <a:pt x="263" y="203"/>
                    <a:pt x="262" y="203"/>
                  </a:cubicBezTo>
                  <a:cubicBezTo>
                    <a:pt x="262" y="203"/>
                    <a:pt x="262" y="202"/>
                    <a:pt x="261" y="202"/>
                  </a:cubicBezTo>
                  <a:cubicBezTo>
                    <a:pt x="261" y="201"/>
                    <a:pt x="260" y="202"/>
                    <a:pt x="260" y="202"/>
                  </a:cubicBezTo>
                  <a:cubicBezTo>
                    <a:pt x="260" y="202"/>
                    <a:pt x="259" y="202"/>
                    <a:pt x="260" y="202"/>
                  </a:cubicBezTo>
                  <a:cubicBezTo>
                    <a:pt x="260" y="203"/>
                    <a:pt x="259" y="204"/>
                    <a:pt x="259" y="203"/>
                  </a:cubicBezTo>
                  <a:cubicBezTo>
                    <a:pt x="259" y="203"/>
                    <a:pt x="259" y="203"/>
                    <a:pt x="259" y="203"/>
                  </a:cubicBezTo>
                  <a:cubicBezTo>
                    <a:pt x="259" y="202"/>
                    <a:pt x="259" y="202"/>
                    <a:pt x="260" y="201"/>
                  </a:cubicBezTo>
                  <a:cubicBezTo>
                    <a:pt x="260" y="200"/>
                    <a:pt x="261" y="200"/>
                    <a:pt x="261" y="201"/>
                  </a:cubicBezTo>
                  <a:cubicBezTo>
                    <a:pt x="261" y="201"/>
                    <a:pt x="262" y="201"/>
                    <a:pt x="262" y="201"/>
                  </a:cubicBezTo>
                  <a:cubicBezTo>
                    <a:pt x="262" y="201"/>
                    <a:pt x="264" y="201"/>
                    <a:pt x="265" y="200"/>
                  </a:cubicBezTo>
                  <a:cubicBezTo>
                    <a:pt x="265" y="200"/>
                    <a:pt x="265" y="200"/>
                    <a:pt x="265" y="200"/>
                  </a:cubicBezTo>
                  <a:cubicBezTo>
                    <a:pt x="265" y="199"/>
                    <a:pt x="265" y="199"/>
                    <a:pt x="264" y="199"/>
                  </a:cubicBezTo>
                  <a:cubicBezTo>
                    <a:pt x="264" y="198"/>
                    <a:pt x="264" y="198"/>
                    <a:pt x="263" y="198"/>
                  </a:cubicBezTo>
                  <a:cubicBezTo>
                    <a:pt x="263" y="199"/>
                    <a:pt x="262" y="199"/>
                    <a:pt x="263" y="198"/>
                  </a:cubicBezTo>
                  <a:cubicBezTo>
                    <a:pt x="263" y="198"/>
                    <a:pt x="263" y="198"/>
                    <a:pt x="263" y="197"/>
                  </a:cubicBezTo>
                  <a:cubicBezTo>
                    <a:pt x="263" y="197"/>
                    <a:pt x="263" y="197"/>
                    <a:pt x="263" y="197"/>
                  </a:cubicBezTo>
                  <a:cubicBezTo>
                    <a:pt x="263" y="196"/>
                    <a:pt x="263" y="196"/>
                    <a:pt x="263" y="195"/>
                  </a:cubicBezTo>
                  <a:cubicBezTo>
                    <a:pt x="263" y="195"/>
                    <a:pt x="263" y="195"/>
                    <a:pt x="263" y="195"/>
                  </a:cubicBezTo>
                  <a:cubicBezTo>
                    <a:pt x="262" y="195"/>
                    <a:pt x="262" y="195"/>
                    <a:pt x="262" y="195"/>
                  </a:cubicBezTo>
                  <a:cubicBezTo>
                    <a:pt x="262" y="195"/>
                    <a:pt x="261" y="195"/>
                    <a:pt x="261" y="195"/>
                  </a:cubicBezTo>
                  <a:cubicBezTo>
                    <a:pt x="260" y="196"/>
                    <a:pt x="260" y="195"/>
                    <a:pt x="260" y="195"/>
                  </a:cubicBezTo>
                  <a:cubicBezTo>
                    <a:pt x="260" y="195"/>
                    <a:pt x="259" y="195"/>
                    <a:pt x="259" y="195"/>
                  </a:cubicBezTo>
                  <a:cubicBezTo>
                    <a:pt x="258" y="195"/>
                    <a:pt x="258" y="195"/>
                    <a:pt x="258" y="195"/>
                  </a:cubicBezTo>
                  <a:cubicBezTo>
                    <a:pt x="257" y="195"/>
                    <a:pt x="257" y="196"/>
                    <a:pt x="257" y="196"/>
                  </a:cubicBezTo>
                  <a:cubicBezTo>
                    <a:pt x="258" y="196"/>
                    <a:pt x="258" y="196"/>
                    <a:pt x="258" y="196"/>
                  </a:cubicBezTo>
                  <a:cubicBezTo>
                    <a:pt x="259" y="196"/>
                    <a:pt x="258" y="197"/>
                    <a:pt x="258" y="198"/>
                  </a:cubicBezTo>
                  <a:cubicBezTo>
                    <a:pt x="258" y="197"/>
                    <a:pt x="258" y="197"/>
                    <a:pt x="258" y="197"/>
                  </a:cubicBezTo>
                  <a:cubicBezTo>
                    <a:pt x="257" y="197"/>
                    <a:pt x="257" y="196"/>
                    <a:pt x="256" y="196"/>
                  </a:cubicBezTo>
                  <a:cubicBezTo>
                    <a:pt x="256" y="195"/>
                    <a:pt x="256" y="195"/>
                    <a:pt x="256" y="194"/>
                  </a:cubicBezTo>
                  <a:cubicBezTo>
                    <a:pt x="255" y="194"/>
                    <a:pt x="255" y="194"/>
                    <a:pt x="255" y="194"/>
                  </a:cubicBezTo>
                  <a:cubicBezTo>
                    <a:pt x="254" y="193"/>
                    <a:pt x="255" y="193"/>
                    <a:pt x="255" y="192"/>
                  </a:cubicBezTo>
                  <a:cubicBezTo>
                    <a:pt x="255" y="192"/>
                    <a:pt x="255" y="192"/>
                    <a:pt x="255" y="192"/>
                  </a:cubicBezTo>
                  <a:cubicBezTo>
                    <a:pt x="255" y="191"/>
                    <a:pt x="255" y="191"/>
                    <a:pt x="255" y="191"/>
                  </a:cubicBezTo>
                  <a:cubicBezTo>
                    <a:pt x="255" y="190"/>
                    <a:pt x="255" y="189"/>
                    <a:pt x="255" y="189"/>
                  </a:cubicBezTo>
                  <a:cubicBezTo>
                    <a:pt x="254" y="188"/>
                    <a:pt x="255" y="188"/>
                    <a:pt x="255" y="188"/>
                  </a:cubicBezTo>
                  <a:cubicBezTo>
                    <a:pt x="256" y="187"/>
                    <a:pt x="256" y="186"/>
                    <a:pt x="256" y="186"/>
                  </a:cubicBezTo>
                  <a:cubicBezTo>
                    <a:pt x="256" y="185"/>
                    <a:pt x="257" y="185"/>
                    <a:pt x="257" y="185"/>
                  </a:cubicBezTo>
                  <a:cubicBezTo>
                    <a:pt x="257" y="185"/>
                    <a:pt x="257" y="184"/>
                    <a:pt x="257" y="184"/>
                  </a:cubicBezTo>
                  <a:cubicBezTo>
                    <a:pt x="257" y="183"/>
                    <a:pt x="257" y="183"/>
                    <a:pt x="257" y="183"/>
                  </a:cubicBezTo>
                  <a:cubicBezTo>
                    <a:pt x="256" y="182"/>
                    <a:pt x="256" y="182"/>
                    <a:pt x="256" y="181"/>
                  </a:cubicBezTo>
                  <a:cubicBezTo>
                    <a:pt x="256" y="180"/>
                    <a:pt x="255" y="180"/>
                    <a:pt x="254" y="178"/>
                  </a:cubicBezTo>
                  <a:cubicBezTo>
                    <a:pt x="254" y="178"/>
                    <a:pt x="254" y="178"/>
                    <a:pt x="254" y="178"/>
                  </a:cubicBezTo>
                  <a:cubicBezTo>
                    <a:pt x="253" y="177"/>
                    <a:pt x="253" y="177"/>
                    <a:pt x="253" y="176"/>
                  </a:cubicBezTo>
                  <a:cubicBezTo>
                    <a:pt x="253" y="176"/>
                    <a:pt x="253" y="176"/>
                    <a:pt x="253" y="175"/>
                  </a:cubicBezTo>
                  <a:cubicBezTo>
                    <a:pt x="253" y="175"/>
                    <a:pt x="252" y="175"/>
                    <a:pt x="252" y="175"/>
                  </a:cubicBezTo>
                  <a:cubicBezTo>
                    <a:pt x="252" y="175"/>
                    <a:pt x="252" y="175"/>
                    <a:pt x="252" y="175"/>
                  </a:cubicBezTo>
                  <a:cubicBezTo>
                    <a:pt x="252" y="174"/>
                    <a:pt x="252" y="174"/>
                    <a:pt x="252" y="174"/>
                  </a:cubicBezTo>
                  <a:cubicBezTo>
                    <a:pt x="252" y="174"/>
                    <a:pt x="252" y="174"/>
                    <a:pt x="252" y="174"/>
                  </a:cubicBezTo>
                  <a:cubicBezTo>
                    <a:pt x="252" y="174"/>
                    <a:pt x="252" y="174"/>
                    <a:pt x="252" y="174"/>
                  </a:cubicBezTo>
                  <a:cubicBezTo>
                    <a:pt x="252" y="174"/>
                    <a:pt x="252" y="174"/>
                    <a:pt x="252" y="174"/>
                  </a:cubicBezTo>
                  <a:cubicBezTo>
                    <a:pt x="252" y="174"/>
                    <a:pt x="252" y="174"/>
                    <a:pt x="252" y="174"/>
                  </a:cubicBezTo>
                  <a:cubicBezTo>
                    <a:pt x="252" y="174"/>
                    <a:pt x="252" y="173"/>
                    <a:pt x="252" y="173"/>
                  </a:cubicBezTo>
                  <a:cubicBezTo>
                    <a:pt x="252" y="173"/>
                    <a:pt x="252" y="172"/>
                    <a:pt x="252" y="172"/>
                  </a:cubicBezTo>
                  <a:cubicBezTo>
                    <a:pt x="252" y="171"/>
                    <a:pt x="252" y="170"/>
                    <a:pt x="253" y="170"/>
                  </a:cubicBezTo>
                  <a:cubicBezTo>
                    <a:pt x="253" y="170"/>
                    <a:pt x="254" y="169"/>
                    <a:pt x="254" y="168"/>
                  </a:cubicBezTo>
                  <a:cubicBezTo>
                    <a:pt x="254" y="168"/>
                    <a:pt x="254" y="167"/>
                    <a:pt x="253" y="166"/>
                  </a:cubicBezTo>
                  <a:cubicBezTo>
                    <a:pt x="253" y="166"/>
                    <a:pt x="253" y="165"/>
                    <a:pt x="253" y="165"/>
                  </a:cubicBezTo>
                  <a:cubicBezTo>
                    <a:pt x="253" y="165"/>
                    <a:pt x="254" y="164"/>
                    <a:pt x="254" y="163"/>
                  </a:cubicBezTo>
                  <a:cubicBezTo>
                    <a:pt x="254" y="163"/>
                    <a:pt x="254" y="163"/>
                    <a:pt x="254" y="163"/>
                  </a:cubicBezTo>
                  <a:cubicBezTo>
                    <a:pt x="253" y="163"/>
                    <a:pt x="252" y="163"/>
                    <a:pt x="252" y="162"/>
                  </a:cubicBezTo>
                  <a:cubicBezTo>
                    <a:pt x="252" y="162"/>
                    <a:pt x="250" y="162"/>
                    <a:pt x="249" y="162"/>
                  </a:cubicBezTo>
                  <a:cubicBezTo>
                    <a:pt x="249" y="161"/>
                    <a:pt x="249" y="161"/>
                    <a:pt x="249" y="161"/>
                  </a:cubicBezTo>
                  <a:cubicBezTo>
                    <a:pt x="248" y="162"/>
                    <a:pt x="248" y="162"/>
                    <a:pt x="247" y="162"/>
                  </a:cubicBezTo>
                  <a:cubicBezTo>
                    <a:pt x="246" y="162"/>
                    <a:pt x="246" y="161"/>
                    <a:pt x="246" y="161"/>
                  </a:cubicBezTo>
                  <a:cubicBezTo>
                    <a:pt x="245" y="160"/>
                    <a:pt x="245" y="160"/>
                    <a:pt x="245" y="160"/>
                  </a:cubicBezTo>
                  <a:cubicBezTo>
                    <a:pt x="245" y="159"/>
                    <a:pt x="245" y="158"/>
                    <a:pt x="245" y="158"/>
                  </a:cubicBezTo>
                  <a:cubicBezTo>
                    <a:pt x="245" y="157"/>
                    <a:pt x="245" y="157"/>
                    <a:pt x="244" y="157"/>
                  </a:cubicBezTo>
                  <a:cubicBezTo>
                    <a:pt x="244" y="157"/>
                    <a:pt x="244" y="157"/>
                    <a:pt x="243" y="157"/>
                  </a:cubicBezTo>
                  <a:cubicBezTo>
                    <a:pt x="243" y="158"/>
                    <a:pt x="243" y="158"/>
                    <a:pt x="242" y="158"/>
                  </a:cubicBezTo>
                  <a:cubicBezTo>
                    <a:pt x="242" y="158"/>
                    <a:pt x="241" y="158"/>
                    <a:pt x="240" y="158"/>
                  </a:cubicBezTo>
                  <a:cubicBezTo>
                    <a:pt x="240" y="157"/>
                    <a:pt x="241" y="156"/>
                    <a:pt x="240" y="155"/>
                  </a:cubicBezTo>
                  <a:cubicBezTo>
                    <a:pt x="240" y="154"/>
                    <a:pt x="239" y="153"/>
                    <a:pt x="239" y="153"/>
                  </a:cubicBezTo>
                  <a:cubicBezTo>
                    <a:pt x="239" y="152"/>
                    <a:pt x="238" y="152"/>
                    <a:pt x="238" y="151"/>
                  </a:cubicBezTo>
                  <a:cubicBezTo>
                    <a:pt x="238" y="151"/>
                    <a:pt x="238" y="151"/>
                    <a:pt x="238" y="151"/>
                  </a:cubicBezTo>
                  <a:cubicBezTo>
                    <a:pt x="237" y="151"/>
                    <a:pt x="237" y="150"/>
                    <a:pt x="237" y="150"/>
                  </a:cubicBezTo>
                  <a:cubicBezTo>
                    <a:pt x="237" y="149"/>
                    <a:pt x="237" y="149"/>
                    <a:pt x="237" y="148"/>
                  </a:cubicBezTo>
                  <a:cubicBezTo>
                    <a:pt x="236" y="148"/>
                    <a:pt x="236" y="148"/>
                    <a:pt x="236" y="147"/>
                  </a:cubicBezTo>
                  <a:cubicBezTo>
                    <a:pt x="235" y="147"/>
                    <a:pt x="236" y="146"/>
                    <a:pt x="236" y="146"/>
                  </a:cubicBezTo>
                  <a:cubicBezTo>
                    <a:pt x="236" y="145"/>
                    <a:pt x="236" y="145"/>
                    <a:pt x="235" y="145"/>
                  </a:cubicBezTo>
                  <a:cubicBezTo>
                    <a:pt x="234" y="145"/>
                    <a:pt x="231" y="145"/>
                    <a:pt x="232" y="143"/>
                  </a:cubicBezTo>
                  <a:cubicBezTo>
                    <a:pt x="232" y="143"/>
                    <a:pt x="233" y="143"/>
                    <a:pt x="233" y="143"/>
                  </a:cubicBezTo>
                  <a:cubicBezTo>
                    <a:pt x="234" y="143"/>
                    <a:pt x="235" y="143"/>
                    <a:pt x="235" y="143"/>
                  </a:cubicBezTo>
                  <a:cubicBezTo>
                    <a:pt x="236" y="143"/>
                    <a:pt x="237" y="143"/>
                    <a:pt x="237" y="143"/>
                  </a:cubicBezTo>
                  <a:cubicBezTo>
                    <a:pt x="238" y="143"/>
                    <a:pt x="238" y="144"/>
                    <a:pt x="239" y="144"/>
                  </a:cubicBezTo>
                  <a:cubicBezTo>
                    <a:pt x="239" y="144"/>
                    <a:pt x="240" y="143"/>
                    <a:pt x="240" y="143"/>
                  </a:cubicBezTo>
                  <a:cubicBezTo>
                    <a:pt x="241" y="143"/>
                    <a:pt x="242" y="144"/>
                    <a:pt x="243" y="143"/>
                  </a:cubicBezTo>
                  <a:cubicBezTo>
                    <a:pt x="243" y="142"/>
                    <a:pt x="243" y="142"/>
                    <a:pt x="243" y="141"/>
                  </a:cubicBezTo>
                  <a:cubicBezTo>
                    <a:pt x="242" y="141"/>
                    <a:pt x="240" y="141"/>
                    <a:pt x="240" y="140"/>
                  </a:cubicBezTo>
                  <a:cubicBezTo>
                    <a:pt x="241" y="139"/>
                    <a:pt x="238" y="137"/>
                    <a:pt x="239" y="137"/>
                  </a:cubicBezTo>
                  <a:cubicBezTo>
                    <a:pt x="240" y="136"/>
                    <a:pt x="240" y="135"/>
                    <a:pt x="240" y="134"/>
                  </a:cubicBezTo>
                  <a:cubicBezTo>
                    <a:pt x="240" y="133"/>
                    <a:pt x="241" y="133"/>
                    <a:pt x="242" y="133"/>
                  </a:cubicBezTo>
                  <a:cubicBezTo>
                    <a:pt x="242" y="133"/>
                    <a:pt x="243" y="133"/>
                    <a:pt x="243" y="133"/>
                  </a:cubicBezTo>
                  <a:cubicBezTo>
                    <a:pt x="244" y="133"/>
                    <a:pt x="245" y="132"/>
                    <a:pt x="245" y="132"/>
                  </a:cubicBezTo>
                  <a:cubicBezTo>
                    <a:pt x="245" y="132"/>
                    <a:pt x="246" y="134"/>
                    <a:pt x="247" y="134"/>
                  </a:cubicBezTo>
                  <a:cubicBezTo>
                    <a:pt x="247" y="134"/>
                    <a:pt x="247" y="133"/>
                    <a:pt x="247" y="133"/>
                  </a:cubicBezTo>
                  <a:cubicBezTo>
                    <a:pt x="248" y="133"/>
                    <a:pt x="248" y="133"/>
                    <a:pt x="249" y="133"/>
                  </a:cubicBezTo>
                  <a:cubicBezTo>
                    <a:pt x="250" y="133"/>
                    <a:pt x="250" y="133"/>
                    <a:pt x="250" y="133"/>
                  </a:cubicBezTo>
                  <a:cubicBezTo>
                    <a:pt x="251" y="133"/>
                    <a:pt x="251" y="133"/>
                    <a:pt x="251" y="133"/>
                  </a:cubicBezTo>
                  <a:cubicBezTo>
                    <a:pt x="251" y="134"/>
                    <a:pt x="252" y="134"/>
                    <a:pt x="252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53" y="133"/>
                    <a:pt x="253" y="133"/>
                    <a:pt x="254" y="133"/>
                  </a:cubicBezTo>
                  <a:cubicBezTo>
                    <a:pt x="254" y="133"/>
                    <a:pt x="254" y="134"/>
                    <a:pt x="254" y="134"/>
                  </a:cubicBezTo>
                  <a:cubicBezTo>
                    <a:pt x="254" y="134"/>
                    <a:pt x="255" y="134"/>
                    <a:pt x="256" y="134"/>
                  </a:cubicBezTo>
                  <a:cubicBezTo>
                    <a:pt x="257" y="134"/>
                    <a:pt x="258" y="133"/>
                    <a:pt x="259" y="133"/>
                  </a:cubicBezTo>
                  <a:cubicBezTo>
                    <a:pt x="259" y="134"/>
                    <a:pt x="260" y="133"/>
                    <a:pt x="260" y="133"/>
                  </a:cubicBezTo>
                  <a:cubicBezTo>
                    <a:pt x="259" y="132"/>
                    <a:pt x="259" y="131"/>
                    <a:pt x="257" y="131"/>
                  </a:cubicBezTo>
                  <a:cubicBezTo>
                    <a:pt x="256" y="131"/>
                    <a:pt x="256" y="131"/>
                    <a:pt x="255" y="130"/>
                  </a:cubicBezTo>
                  <a:cubicBezTo>
                    <a:pt x="254" y="128"/>
                    <a:pt x="256" y="128"/>
                    <a:pt x="256" y="127"/>
                  </a:cubicBezTo>
                  <a:cubicBezTo>
                    <a:pt x="257" y="127"/>
                    <a:pt x="257" y="126"/>
                    <a:pt x="258" y="126"/>
                  </a:cubicBezTo>
                  <a:cubicBezTo>
                    <a:pt x="258" y="125"/>
                    <a:pt x="257" y="124"/>
                    <a:pt x="257" y="123"/>
                  </a:cubicBezTo>
                  <a:cubicBezTo>
                    <a:pt x="258" y="123"/>
                    <a:pt x="257" y="122"/>
                    <a:pt x="258" y="121"/>
                  </a:cubicBezTo>
                  <a:cubicBezTo>
                    <a:pt x="258" y="121"/>
                    <a:pt x="258" y="120"/>
                    <a:pt x="258" y="120"/>
                  </a:cubicBezTo>
                  <a:cubicBezTo>
                    <a:pt x="258" y="119"/>
                    <a:pt x="256" y="118"/>
                    <a:pt x="257" y="118"/>
                  </a:cubicBezTo>
                  <a:cubicBezTo>
                    <a:pt x="257" y="118"/>
                    <a:pt x="257" y="117"/>
                    <a:pt x="257" y="117"/>
                  </a:cubicBezTo>
                  <a:cubicBezTo>
                    <a:pt x="257" y="116"/>
                    <a:pt x="256" y="116"/>
                    <a:pt x="256" y="115"/>
                  </a:cubicBezTo>
                  <a:cubicBezTo>
                    <a:pt x="256" y="115"/>
                    <a:pt x="256" y="114"/>
                    <a:pt x="255" y="114"/>
                  </a:cubicBezTo>
                  <a:cubicBezTo>
                    <a:pt x="254" y="114"/>
                    <a:pt x="254" y="114"/>
                    <a:pt x="253" y="114"/>
                  </a:cubicBezTo>
                  <a:cubicBezTo>
                    <a:pt x="251" y="114"/>
                    <a:pt x="250" y="114"/>
                    <a:pt x="249" y="114"/>
                  </a:cubicBezTo>
                  <a:cubicBezTo>
                    <a:pt x="249" y="114"/>
                    <a:pt x="248" y="115"/>
                    <a:pt x="248" y="115"/>
                  </a:cubicBezTo>
                  <a:cubicBezTo>
                    <a:pt x="247" y="115"/>
                    <a:pt x="245" y="116"/>
                    <a:pt x="245" y="115"/>
                  </a:cubicBezTo>
                  <a:cubicBezTo>
                    <a:pt x="245" y="115"/>
                    <a:pt x="245" y="115"/>
                    <a:pt x="245" y="115"/>
                  </a:cubicBezTo>
                  <a:cubicBezTo>
                    <a:pt x="245" y="115"/>
                    <a:pt x="244" y="114"/>
                    <a:pt x="244" y="114"/>
                  </a:cubicBezTo>
                  <a:cubicBezTo>
                    <a:pt x="243" y="114"/>
                    <a:pt x="243" y="113"/>
                    <a:pt x="244" y="112"/>
                  </a:cubicBezTo>
                  <a:cubicBezTo>
                    <a:pt x="244" y="112"/>
                    <a:pt x="243" y="112"/>
                    <a:pt x="243" y="112"/>
                  </a:cubicBezTo>
                  <a:cubicBezTo>
                    <a:pt x="243" y="112"/>
                    <a:pt x="241" y="113"/>
                    <a:pt x="240" y="113"/>
                  </a:cubicBezTo>
                  <a:cubicBezTo>
                    <a:pt x="240" y="112"/>
                    <a:pt x="240" y="112"/>
                    <a:pt x="239" y="112"/>
                  </a:cubicBezTo>
                  <a:cubicBezTo>
                    <a:pt x="239" y="113"/>
                    <a:pt x="238" y="112"/>
                    <a:pt x="237" y="113"/>
                  </a:cubicBezTo>
                  <a:cubicBezTo>
                    <a:pt x="236" y="113"/>
                    <a:pt x="236" y="114"/>
                    <a:pt x="236" y="114"/>
                  </a:cubicBezTo>
                  <a:cubicBezTo>
                    <a:pt x="234" y="114"/>
                    <a:pt x="232" y="114"/>
                    <a:pt x="232" y="115"/>
                  </a:cubicBezTo>
                  <a:cubicBezTo>
                    <a:pt x="231" y="116"/>
                    <a:pt x="230" y="116"/>
                    <a:pt x="229" y="116"/>
                  </a:cubicBezTo>
                  <a:cubicBezTo>
                    <a:pt x="229" y="117"/>
                    <a:pt x="228" y="117"/>
                    <a:pt x="228" y="117"/>
                  </a:cubicBezTo>
                  <a:cubicBezTo>
                    <a:pt x="228" y="117"/>
                    <a:pt x="227" y="118"/>
                    <a:pt x="227" y="118"/>
                  </a:cubicBezTo>
                  <a:cubicBezTo>
                    <a:pt x="226" y="118"/>
                    <a:pt x="226" y="118"/>
                    <a:pt x="226" y="119"/>
                  </a:cubicBezTo>
                  <a:cubicBezTo>
                    <a:pt x="227" y="119"/>
                    <a:pt x="226" y="119"/>
                    <a:pt x="226" y="119"/>
                  </a:cubicBezTo>
                  <a:cubicBezTo>
                    <a:pt x="225" y="119"/>
                    <a:pt x="223" y="120"/>
                    <a:pt x="222" y="119"/>
                  </a:cubicBezTo>
                  <a:cubicBezTo>
                    <a:pt x="222" y="119"/>
                    <a:pt x="222" y="119"/>
                    <a:pt x="222" y="119"/>
                  </a:cubicBezTo>
                  <a:cubicBezTo>
                    <a:pt x="222" y="119"/>
                    <a:pt x="221" y="119"/>
                    <a:pt x="221" y="119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221" y="119"/>
                    <a:pt x="220" y="119"/>
                    <a:pt x="220" y="118"/>
                  </a:cubicBezTo>
                  <a:cubicBezTo>
                    <a:pt x="219" y="118"/>
                    <a:pt x="219" y="118"/>
                    <a:pt x="218" y="117"/>
                  </a:cubicBezTo>
                  <a:cubicBezTo>
                    <a:pt x="218" y="117"/>
                    <a:pt x="218" y="117"/>
                    <a:pt x="218" y="117"/>
                  </a:cubicBezTo>
                  <a:cubicBezTo>
                    <a:pt x="218" y="117"/>
                    <a:pt x="217" y="117"/>
                    <a:pt x="216" y="117"/>
                  </a:cubicBezTo>
                  <a:cubicBezTo>
                    <a:pt x="215" y="117"/>
                    <a:pt x="215" y="117"/>
                    <a:pt x="214" y="117"/>
                  </a:cubicBezTo>
                  <a:cubicBezTo>
                    <a:pt x="213" y="116"/>
                    <a:pt x="212" y="116"/>
                    <a:pt x="212" y="115"/>
                  </a:cubicBezTo>
                  <a:cubicBezTo>
                    <a:pt x="213" y="115"/>
                    <a:pt x="213" y="114"/>
                    <a:pt x="214" y="114"/>
                  </a:cubicBezTo>
                  <a:cubicBezTo>
                    <a:pt x="214" y="114"/>
                    <a:pt x="214" y="114"/>
                    <a:pt x="214" y="114"/>
                  </a:cubicBezTo>
                  <a:cubicBezTo>
                    <a:pt x="214" y="114"/>
                    <a:pt x="215" y="114"/>
                    <a:pt x="215" y="114"/>
                  </a:cubicBezTo>
                  <a:cubicBezTo>
                    <a:pt x="215" y="114"/>
                    <a:pt x="215" y="114"/>
                    <a:pt x="216" y="114"/>
                  </a:cubicBezTo>
                  <a:cubicBezTo>
                    <a:pt x="216" y="114"/>
                    <a:pt x="216" y="114"/>
                    <a:pt x="216" y="114"/>
                  </a:cubicBezTo>
                  <a:cubicBezTo>
                    <a:pt x="216" y="114"/>
                    <a:pt x="216" y="114"/>
                    <a:pt x="217" y="114"/>
                  </a:cubicBezTo>
                  <a:cubicBezTo>
                    <a:pt x="217" y="113"/>
                    <a:pt x="216" y="112"/>
                    <a:pt x="216" y="111"/>
                  </a:cubicBezTo>
                  <a:cubicBezTo>
                    <a:pt x="214" y="109"/>
                    <a:pt x="212" y="107"/>
                    <a:pt x="210" y="105"/>
                  </a:cubicBezTo>
                  <a:cubicBezTo>
                    <a:pt x="209" y="104"/>
                    <a:pt x="209" y="104"/>
                    <a:pt x="208" y="104"/>
                  </a:cubicBezTo>
                  <a:cubicBezTo>
                    <a:pt x="207" y="103"/>
                    <a:pt x="206" y="103"/>
                    <a:pt x="206" y="103"/>
                  </a:cubicBezTo>
                  <a:cubicBezTo>
                    <a:pt x="205" y="103"/>
                    <a:pt x="204" y="102"/>
                    <a:pt x="204" y="102"/>
                  </a:cubicBezTo>
                  <a:cubicBezTo>
                    <a:pt x="203" y="103"/>
                    <a:pt x="203" y="103"/>
                    <a:pt x="203" y="103"/>
                  </a:cubicBezTo>
                  <a:cubicBezTo>
                    <a:pt x="202" y="103"/>
                    <a:pt x="201" y="102"/>
                    <a:pt x="201" y="102"/>
                  </a:cubicBezTo>
                  <a:cubicBezTo>
                    <a:pt x="200" y="101"/>
                    <a:pt x="200" y="101"/>
                    <a:pt x="200" y="100"/>
                  </a:cubicBezTo>
                  <a:cubicBezTo>
                    <a:pt x="200" y="100"/>
                    <a:pt x="200" y="99"/>
                    <a:pt x="200" y="99"/>
                  </a:cubicBezTo>
                  <a:cubicBezTo>
                    <a:pt x="199" y="97"/>
                    <a:pt x="198" y="97"/>
                    <a:pt x="196" y="96"/>
                  </a:cubicBezTo>
                  <a:cubicBezTo>
                    <a:pt x="196" y="96"/>
                    <a:pt x="196" y="96"/>
                    <a:pt x="195" y="96"/>
                  </a:cubicBezTo>
                  <a:cubicBezTo>
                    <a:pt x="195" y="95"/>
                    <a:pt x="195" y="95"/>
                    <a:pt x="195" y="95"/>
                  </a:cubicBezTo>
                  <a:cubicBezTo>
                    <a:pt x="195" y="94"/>
                    <a:pt x="195" y="94"/>
                    <a:pt x="196" y="93"/>
                  </a:cubicBezTo>
                  <a:cubicBezTo>
                    <a:pt x="196" y="93"/>
                    <a:pt x="196" y="93"/>
                    <a:pt x="196" y="93"/>
                  </a:cubicBezTo>
                  <a:cubicBezTo>
                    <a:pt x="196" y="93"/>
                    <a:pt x="196" y="93"/>
                    <a:pt x="196" y="93"/>
                  </a:cubicBezTo>
                  <a:cubicBezTo>
                    <a:pt x="196" y="93"/>
                    <a:pt x="196" y="93"/>
                    <a:pt x="196" y="93"/>
                  </a:cubicBezTo>
                  <a:cubicBezTo>
                    <a:pt x="197" y="92"/>
                    <a:pt x="197" y="92"/>
                    <a:pt x="197" y="92"/>
                  </a:cubicBezTo>
                  <a:cubicBezTo>
                    <a:pt x="197" y="91"/>
                    <a:pt x="198" y="91"/>
                    <a:pt x="198" y="90"/>
                  </a:cubicBezTo>
                  <a:cubicBezTo>
                    <a:pt x="199" y="89"/>
                    <a:pt x="199" y="88"/>
                    <a:pt x="198" y="87"/>
                  </a:cubicBezTo>
                  <a:cubicBezTo>
                    <a:pt x="198" y="87"/>
                    <a:pt x="198" y="86"/>
                    <a:pt x="198" y="86"/>
                  </a:cubicBezTo>
                  <a:cubicBezTo>
                    <a:pt x="198" y="86"/>
                    <a:pt x="198" y="86"/>
                    <a:pt x="197" y="85"/>
                  </a:cubicBezTo>
                  <a:cubicBezTo>
                    <a:pt x="197" y="85"/>
                    <a:pt x="197" y="84"/>
                    <a:pt x="197" y="84"/>
                  </a:cubicBezTo>
                  <a:cubicBezTo>
                    <a:pt x="197" y="83"/>
                    <a:pt x="197" y="83"/>
                    <a:pt x="197" y="83"/>
                  </a:cubicBezTo>
                  <a:cubicBezTo>
                    <a:pt x="197" y="82"/>
                    <a:pt x="197" y="81"/>
                    <a:pt x="198" y="80"/>
                  </a:cubicBezTo>
                  <a:cubicBezTo>
                    <a:pt x="199" y="80"/>
                    <a:pt x="199" y="80"/>
                    <a:pt x="199" y="80"/>
                  </a:cubicBezTo>
                  <a:cubicBezTo>
                    <a:pt x="200" y="79"/>
                    <a:pt x="201" y="79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2" y="77"/>
                    <a:pt x="202" y="77"/>
                    <a:pt x="202" y="76"/>
                  </a:cubicBezTo>
                  <a:cubicBezTo>
                    <a:pt x="202" y="76"/>
                    <a:pt x="202" y="76"/>
                    <a:pt x="203" y="76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4" y="75"/>
                    <a:pt x="204" y="75"/>
                    <a:pt x="205" y="75"/>
                  </a:cubicBezTo>
                  <a:cubicBezTo>
                    <a:pt x="204" y="75"/>
                    <a:pt x="204" y="75"/>
                    <a:pt x="203" y="75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3" y="74"/>
                    <a:pt x="203" y="74"/>
                    <a:pt x="203" y="74"/>
                  </a:cubicBezTo>
                  <a:cubicBezTo>
                    <a:pt x="204" y="74"/>
                    <a:pt x="204" y="74"/>
                    <a:pt x="204" y="74"/>
                  </a:cubicBezTo>
                  <a:cubicBezTo>
                    <a:pt x="205" y="74"/>
                    <a:pt x="205" y="74"/>
                    <a:pt x="205" y="74"/>
                  </a:cubicBezTo>
                  <a:cubicBezTo>
                    <a:pt x="206" y="74"/>
                    <a:pt x="206" y="75"/>
                    <a:pt x="207" y="75"/>
                  </a:cubicBezTo>
                  <a:cubicBezTo>
                    <a:pt x="207" y="75"/>
                    <a:pt x="207" y="75"/>
                    <a:pt x="207" y="76"/>
                  </a:cubicBezTo>
                  <a:cubicBezTo>
                    <a:pt x="207" y="76"/>
                    <a:pt x="207" y="76"/>
                    <a:pt x="207" y="76"/>
                  </a:cubicBezTo>
                  <a:cubicBezTo>
                    <a:pt x="208" y="76"/>
                    <a:pt x="209" y="77"/>
                    <a:pt x="209" y="78"/>
                  </a:cubicBezTo>
                  <a:cubicBezTo>
                    <a:pt x="209" y="78"/>
                    <a:pt x="209" y="78"/>
                    <a:pt x="209" y="79"/>
                  </a:cubicBezTo>
                  <a:cubicBezTo>
                    <a:pt x="209" y="79"/>
                    <a:pt x="209" y="80"/>
                    <a:pt x="210" y="80"/>
                  </a:cubicBezTo>
                  <a:cubicBezTo>
                    <a:pt x="211" y="81"/>
                    <a:pt x="212" y="81"/>
                    <a:pt x="214" y="81"/>
                  </a:cubicBezTo>
                  <a:cubicBezTo>
                    <a:pt x="214" y="81"/>
                    <a:pt x="215" y="81"/>
                    <a:pt x="215" y="81"/>
                  </a:cubicBezTo>
                  <a:cubicBezTo>
                    <a:pt x="215" y="81"/>
                    <a:pt x="215" y="81"/>
                    <a:pt x="215" y="80"/>
                  </a:cubicBezTo>
                  <a:cubicBezTo>
                    <a:pt x="215" y="80"/>
                    <a:pt x="215" y="79"/>
                    <a:pt x="215" y="79"/>
                  </a:cubicBezTo>
                  <a:cubicBezTo>
                    <a:pt x="215" y="78"/>
                    <a:pt x="216" y="78"/>
                    <a:pt x="216" y="77"/>
                  </a:cubicBezTo>
                  <a:cubicBezTo>
                    <a:pt x="216" y="77"/>
                    <a:pt x="216" y="76"/>
                    <a:pt x="216" y="76"/>
                  </a:cubicBezTo>
                  <a:cubicBezTo>
                    <a:pt x="217" y="75"/>
                    <a:pt x="216" y="74"/>
                    <a:pt x="216" y="72"/>
                  </a:cubicBezTo>
                  <a:cubicBezTo>
                    <a:pt x="216" y="72"/>
                    <a:pt x="215" y="71"/>
                    <a:pt x="215" y="71"/>
                  </a:cubicBezTo>
                  <a:cubicBezTo>
                    <a:pt x="215" y="70"/>
                    <a:pt x="215" y="70"/>
                    <a:pt x="215" y="70"/>
                  </a:cubicBezTo>
                  <a:cubicBezTo>
                    <a:pt x="216" y="70"/>
                    <a:pt x="216" y="70"/>
                    <a:pt x="216" y="70"/>
                  </a:cubicBezTo>
                  <a:cubicBezTo>
                    <a:pt x="216" y="70"/>
                    <a:pt x="217" y="70"/>
                    <a:pt x="218" y="70"/>
                  </a:cubicBezTo>
                  <a:cubicBezTo>
                    <a:pt x="219" y="70"/>
                    <a:pt x="220" y="70"/>
                    <a:pt x="221" y="70"/>
                  </a:cubicBezTo>
                  <a:cubicBezTo>
                    <a:pt x="221" y="70"/>
                    <a:pt x="221" y="69"/>
                    <a:pt x="222" y="69"/>
                  </a:cubicBezTo>
                  <a:cubicBezTo>
                    <a:pt x="222" y="68"/>
                    <a:pt x="222" y="68"/>
                    <a:pt x="222" y="67"/>
                  </a:cubicBezTo>
                  <a:cubicBezTo>
                    <a:pt x="222" y="67"/>
                    <a:pt x="221" y="67"/>
                    <a:pt x="221" y="67"/>
                  </a:cubicBezTo>
                  <a:cubicBezTo>
                    <a:pt x="221" y="67"/>
                    <a:pt x="221" y="66"/>
                    <a:pt x="221" y="66"/>
                  </a:cubicBezTo>
                  <a:cubicBezTo>
                    <a:pt x="221" y="66"/>
                    <a:pt x="221" y="66"/>
                    <a:pt x="221" y="65"/>
                  </a:cubicBezTo>
                  <a:cubicBezTo>
                    <a:pt x="221" y="65"/>
                    <a:pt x="222" y="64"/>
                    <a:pt x="222" y="64"/>
                  </a:cubicBezTo>
                  <a:cubicBezTo>
                    <a:pt x="223" y="63"/>
                    <a:pt x="224" y="63"/>
                    <a:pt x="224" y="63"/>
                  </a:cubicBezTo>
                  <a:cubicBezTo>
                    <a:pt x="225" y="63"/>
                    <a:pt x="225" y="63"/>
                    <a:pt x="226" y="62"/>
                  </a:cubicBezTo>
                  <a:cubicBezTo>
                    <a:pt x="227" y="62"/>
                    <a:pt x="227" y="61"/>
                    <a:pt x="228" y="61"/>
                  </a:cubicBezTo>
                  <a:cubicBezTo>
                    <a:pt x="228" y="61"/>
                    <a:pt x="228" y="60"/>
                    <a:pt x="228" y="60"/>
                  </a:cubicBezTo>
                  <a:cubicBezTo>
                    <a:pt x="229" y="60"/>
                    <a:pt x="229" y="60"/>
                    <a:pt x="230" y="59"/>
                  </a:cubicBezTo>
                  <a:cubicBezTo>
                    <a:pt x="230" y="59"/>
                    <a:pt x="231" y="59"/>
                    <a:pt x="231" y="59"/>
                  </a:cubicBezTo>
                  <a:cubicBezTo>
                    <a:pt x="232" y="59"/>
                    <a:pt x="232" y="58"/>
                    <a:pt x="232" y="57"/>
                  </a:cubicBezTo>
                  <a:cubicBezTo>
                    <a:pt x="232" y="56"/>
                    <a:pt x="232" y="56"/>
                    <a:pt x="232" y="56"/>
                  </a:cubicBezTo>
                  <a:cubicBezTo>
                    <a:pt x="232" y="56"/>
                    <a:pt x="233" y="56"/>
                    <a:pt x="233" y="56"/>
                  </a:cubicBezTo>
                  <a:cubicBezTo>
                    <a:pt x="233" y="56"/>
                    <a:pt x="234" y="56"/>
                    <a:pt x="234" y="56"/>
                  </a:cubicBezTo>
                  <a:cubicBezTo>
                    <a:pt x="235" y="56"/>
                    <a:pt x="235" y="56"/>
                    <a:pt x="235" y="56"/>
                  </a:cubicBezTo>
                  <a:cubicBezTo>
                    <a:pt x="235" y="56"/>
                    <a:pt x="235" y="57"/>
                    <a:pt x="236" y="57"/>
                  </a:cubicBezTo>
                  <a:cubicBezTo>
                    <a:pt x="236" y="57"/>
                    <a:pt x="236" y="57"/>
                    <a:pt x="236" y="57"/>
                  </a:cubicBezTo>
                  <a:cubicBezTo>
                    <a:pt x="236" y="57"/>
                    <a:pt x="236" y="57"/>
                    <a:pt x="236" y="57"/>
                  </a:cubicBezTo>
                  <a:cubicBezTo>
                    <a:pt x="236" y="57"/>
                    <a:pt x="236" y="57"/>
                    <a:pt x="236" y="57"/>
                  </a:cubicBezTo>
                  <a:cubicBezTo>
                    <a:pt x="236" y="57"/>
                    <a:pt x="236" y="57"/>
                    <a:pt x="236" y="57"/>
                  </a:cubicBezTo>
                  <a:cubicBezTo>
                    <a:pt x="236" y="57"/>
                    <a:pt x="236" y="57"/>
                    <a:pt x="236" y="57"/>
                  </a:cubicBezTo>
                  <a:cubicBezTo>
                    <a:pt x="236" y="57"/>
                    <a:pt x="236" y="57"/>
                    <a:pt x="236" y="57"/>
                  </a:cubicBezTo>
                  <a:cubicBezTo>
                    <a:pt x="236" y="57"/>
                    <a:pt x="236" y="57"/>
                    <a:pt x="236" y="57"/>
                  </a:cubicBezTo>
                  <a:cubicBezTo>
                    <a:pt x="237" y="57"/>
                    <a:pt x="237" y="57"/>
                    <a:pt x="237" y="57"/>
                  </a:cubicBezTo>
                  <a:cubicBezTo>
                    <a:pt x="238" y="58"/>
                    <a:pt x="237" y="58"/>
                    <a:pt x="237" y="59"/>
                  </a:cubicBezTo>
                  <a:cubicBezTo>
                    <a:pt x="237" y="59"/>
                    <a:pt x="237" y="59"/>
                    <a:pt x="237" y="59"/>
                  </a:cubicBezTo>
                  <a:cubicBezTo>
                    <a:pt x="236" y="60"/>
                    <a:pt x="236" y="60"/>
                    <a:pt x="236" y="61"/>
                  </a:cubicBezTo>
                  <a:cubicBezTo>
                    <a:pt x="236" y="61"/>
                    <a:pt x="236" y="61"/>
                    <a:pt x="236" y="61"/>
                  </a:cubicBezTo>
                  <a:cubicBezTo>
                    <a:pt x="237" y="61"/>
                    <a:pt x="237" y="61"/>
                    <a:pt x="237" y="60"/>
                  </a:cubicBezTo>
                  <a:cubicBezTo>
                    <a:pt x="237" y="60"/>
                    <a:pt x="238" y="60"/>
                    <a:pt x="238" y="60"/>
                  </a:cubicBezTo>
                  <a:cubicBezTo>
                    <a:pt x="238" y="60"/>
                    <a:pt x="238" y="60"/>
                    <a:pt x="238" y="60"/>
                  </a:cubicBezTo>
                  <a:cubicBezTo>
                    <a:pt x="239" y="59"/>
                    <a:pt x="239" y="59"/>
                    <a:pt x="240" y="59"/>
                  </a:cubicBezTo>
                  <a:cubicBezTo>
                    <a:pt x="240" y="59"/>
                    <a:pt x="240" y="59"/>
                    <a:pt x="240" y="59"/>
                  </a:cubicBezTo>
                  <a:cubicBezTo>
                    <a:pt x="241" y="59"/>
                    <a:pt x="241" y="58"/>
                    <a:pt x="242" y="58"/>
                  </a:cubicBezTo>
                  <a:cubicBezTo>
                    <a:pt x="242" y="58"/>
                    <a:pt x="243" y="58"/>
                    <a:pt x="244" y="57"/>
                  </a:cubicBezTo>
                  <a:cubicBezTo>
                    <a:pt x="245" y="57"/>
                    <a:pt x="246" y="57"/>
                    <a:pt x="247" y="57"/>
                  </a:cubicBezTo>
                  <a:cubicBezTo>
                    <a:pt x="247" y="57"/>
                    <a:pt x="248" y="57"/>
                    <a:pt x="249" y="57"/>
                  </a:cubicBezTo>
                  <a:cubicBezTo>
                    <a:pt x="249" y="57"/>
                    <a:pt x="249" y="57"/>
                    <a:pt x="249" y="57"/>
                  </a:cubicBezTo>
                  <a:cubicBezTo>
                    <a:pt x="249" y="57"/>
                    <a:pt x="249" y="57"/>
                    <a:pt x="249" y="57"/>
                  </a:cubicBezTo>
                  <a:cubicBezTo>
                    <a:pt x="249" y="57"/>
                    <a:pt x="249" y="57"/>
                    <a:pt x="249" y="58"/>
                  </a:cubicBezTo>
                  <a:cubicBezTo>
                    <a:pt x="249" y="58"/>
                    <a:pt x="248" y="59"/>
                    <a:pt x="248" y="59"/>
                  </a:cubicBezTo>
                  <a:cubicBezTo>
                    <a:pt x="248" y="59"/>
                    <a:pt x="249" y="60"/>
                    <a:pt x="249" y="60"/>
                  </a:cubicBezTo>
                  <a:cubicBezTo>
                    <a:pt x="250" y="60"/>
                    <a:pt x="250" y="60"/>
                    <a:pt x="251" y="60"/>
                  </a:cubicBezTo>
                  <a:cubicBezTo>
                    <a:pt x="251" y="60"/>
                    <a:pt x="251" y="60"/>
                    <a:pt x="251" y="60"/>
                  </a:cubicBezTo>
                  <a:cubicBezTo>
                    <a:pt x="252" y="60"/>
                    <a:pt x="252" y="60"/>
                    <a:pt x="253" y="60"/>
                  </a:cubicBezTo>
                  <a:cubicBezTo>
                    <a:pt x="253" y="60"/>
                    <a:pt x="254" y="60"/>
                    <a:pt x="255" y="60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56" y="60"/>
                    <a:pt x="256" y="60"/>
                    <a:pt x="256" y="61"/>
                  </a:cubicBezTo>
                  <a:cubicBezTo>
                    <a:pt x="256" y="61"/>
                    <a:pt x="257" y="61"/>
                    <a:pt x="257" y="61"/>
                  </a:cubicBezTo>
                  <a:cubicBezTo>
                    <a:pt x="258" y="61"/>
                    <a:pt x="258" y="61"/>
                    <a:pt x="259" y="62"/>
                  </a:cubicBezTo>
                  <a:cubicBezTo>
                    <a:pt x="259" y="62"/>
                    <a:pt x="259" y="62"/>
                    <a:pt x="259" y="62"/>
                  </a:cubicBezTo>
                  <a:cubicBezTo>
                    <a:pt x="259" y="63"/>
                    <a:pt x="260" y="63"/>
                    <a:pt x="260" y="63"/>
                  </a:cubicBezTo>
                  <a:cubicBezTo>
                    <a:pt x="261" y="64"/>
                    <a:pt x="262" y="65"/>
                    <a:pt x="263" y="66"/>
                  </a:cubicBezTo>
                  <a:cubicBezTo>
                    <a:pt x="263" y="67"/>
                    <a:pt x="264" y="67"/>
                    <a:pt x="265" y="67"/>
                  </a:cubicBezTo>
                  <a:cubicBezTo>
                    <a:pt x="265" y="67"/>
                    <a:pt x="265" y="67"/>
                    <a:pt x="265" y="68"/>
                  </a:cubicBezTo>
                  <a:cubicBezTo>
                    <a:pt x="266" y="68"/>
                    <a:pt x="267" y="68"/>
                    <a:pt x="267" y="69"/>
                  </a:cubicBezTo>
                  <a:cubicBezTo>
                    <a:pt x="267" y="69"/>
                    <a:pt x="267" y="69"/>
                    <a:pt x="267" y="69"/>
                  </a:cubicBezTo>
                  <a:cubicBezTo>
                    <a:pt x="267" y="70"/>
                    <a:pt x="267" y="70"/>
                    <a:pt x="267" y="70"/>
                  </a:cubicBezTo>
                  <a:cubicBezTo>
                    <a:pt x="267" y="71"/>
                    <a:pt x="268" y="71"/>
                    <a:pt x="268" y="71"/>
                  </a:cubicBezTo>
                  <a:cubicBezTo>
                    <a:pt x="268" y="71"/>
                    <a:pt x="268" y="71"/>
                    <a:pt x="268" y="71"/>
                  </a:cubicBezTo>
                  <a:cubicBezTo>
                    <a:pt x="269" y="71"/>
                    <a:pt x="270" y="70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ubicBezTo>
                    <a:pt x="271" y="69"/>
                    <a:pt x="271" y="69"/>
                    <a:pt x="271" y="69"/>
                  </a:cubicBezTo>
                  <a:cubicBezTo>
                    <a:pt x="271" y="68"/>
                    <a:pt x="272" y="67"/>
                    <a:pt x="272" y="67"/>
                  </a:cubicBezTo>
                  <a:cubicBezTo>
                    <a:pt x="272" y="67"/>
                    <a:pt x="272" y="67"/>
                    <a:pt x="272" y="67"/>
                  </a:cubicBezTo>
                  <a:cubicBezTo>
                    <a:pt x="273" y="67"/>
                    <a:pt x="274" y="68"/>
                    <a:pt x="274" y="68"/>
                  </a:cubicBezTo>
                  <a:cubicBezTo>
                    <a:pt x="275" y="68"/>
                    <a:pt x="275" y="69"/>
                    <a:pt x="275" y="69"/>
                  </a:cubicBezTo>
                  <a:cubicBezTo>
                    <a:pt x="276" y="69"/>
                    <a:pt x="276" y="69"/>
                    <a:pt x="276" y="69"/>
                  </a:cubicBezTo>
                  <a:cubicBezTo>
                    <a:pt x="276" y="69"/>
                    <a:pt x="276" y="69"/>
                    <a:pt x="277" y="69"/>
                  </a:cubicBezTo>
                  <a:cubicBezTo>
                    <a:pt x="277" y="69"/>
                    <a:pt x="278" y="70"/>
                    <a:pt x="278" y="70"/>
                  </a:cubicBezTo>
                  <a:cubicBezTo>
                    <a:pt x="279" y="71"/>
                    <a:pt x="279" y="71"/>
                    <a:pt x="280" y="72"/>
                  </a:cubicBezTo>
                  <a:cubicBezTo>
                    <a:pt x="281" y="71"/>
                    <a:pt x="282" y="70"/>
                    <a:pt x="283" y="68"/>
                  </a:cubicBezTo>
                  <a:cubicBezTo>
                    <a:pt x="283" y="67"/>
                    <a:pt x="284" y="67"/>
                    <a:pt x="285" y="66"/>
                  </a:cubicBezTo>
                  <a:cubicBezTo>
                    <a:pt x="285" y="66"/>
                    <a:pt x="286" y="66"/>
                    <a:pt x="286" y="66"/>
                  </a:cubicBezTo>
                  <a:cubicBezTo>
                    <a:pt x="286" y="66"/>
                    <a:pt x="286" y="66"/>
                    <a:pt x="286" y="66"/>
                  </a:cubicBezTo>
                  <a:cubicBezTo>
                    <a:pt x="287" y="65"/>
                    <a:pt x="287" y="65"/>
                    <a:pt x="288" y="65"/>
                  </a:cubicBezTo>
                  <a:cubicBezTo>
                    <a:pt x="288" y="65"/>
                    <a:pt x="288" y="65"/>
                    <a:pt x="288" y="65"/>
                  </a:cubicBezTo>
                  <a:cubicBezTo>
                    <a:pt x="289" y="64"/>
                    <a:pt x="289" y="64"/>
                    <a:pt x="290" y="64"/>
                  </a:cubicBezTo>
                  <a:cubicBezTo>
                    <a:pt x="291" y="64"/>
                    <a:pt x="292" y="65"/>
                    <a:pt x="293" y="66"/>
                  </a:cubicBezTo>
                  <a:cubicBezTo>
                    <a:pt x="294" y="66"/>
                    <a:pt x="294" y="67"/>
                    <a:pt x="294" y="67"/>
                  </a:cubicBezTo>
                  <a:cubicBezTo>
                    <a:pt x="295" y="67"/>
                    <a:pt x="296" y="68"/>
                    <a:pt x="297" y="68"/>
                  </a:cubicBezTo>
                  <a:cubicBezTo>
                    <a:pt x="297" y="68"/>
                    <a:pt x="298" y="68"/>
                    <a:pt x="298" y="68"/>
                  </a:cubicBezTo>
                  <a:cubicBezTo>
                    <a:pt x="298" y="68"/>
                    <a:pt x="298" y="68"/>
                    <a:pt x="298" y="68"/>
                  </a:cubicBezTo>
                  <a:cubicBezTo>
                    <a:pt x="299" y="67"/>
                    <a:pt x="298" y="66"/>
                    <a:pt x="298" y="66"/>
                  </a:cubicBezTo>
                  <a:cubicBezTo>
                    <a:pt x="298" y="66"/>
                    <a:pt x="298" y="66"/>
                    <a:pt x="298" y="66"/>
                  </a:cubicBezTo>
                  <a:cubicBezTo>
                    <a:pt x="298" y="65"/>
                    <a:pt x="298" y="65"/>
                    <a:pt x="298" y="65"/>
                  </a:cubicBezTo>
                  <a:cubicBezTo>
                    <a:pt x="298" y="65"/>
                    <a:pt x="298" y="65"/>
                    <a:pt x="298" y="65"/>
                  </a:cubicBezTo>
                  <a:cubicBezTo>
                    <a:pt x="298" y="65"/>
                    <a:pt x="298" y="65"/>
                    <a:pt x="298" y="65"/>
                  </a:cubicBezTo>
                  <a:cubicBezTo>
                    <a:pt x="298" y="65"/>
                    <a:pt x="298" y="65"/>
                    <a:pt x="298" y="65"/>
                  </a:cubicBezTo>
                  <a:cubicBezTo>
                    <a:pt x="298" y="65"/>
                    <a:pt x="298" y="65"/>
                    <a:pt x="298" y="65"/>
                  </a:cubicBezTo>
                  <a:cubicBezTo>
                    <a:pt x="298" y="65"/>
                    <a:pt x="298" y="65"/>
                    <a:pt x="298" y="65"/>
                  </a:cubicBezTo>
                  <a:cubicBezTo>
                    <a:pt x="298" y="65"/>
                    <a:pt x="298" y="65"/>
                    <a:pt x="298" y="65"/>
                  </a:cubicBezTo>
                  <a:cubicBezTo>
                    <a:pt x="299" y="65"/>
                    <a:pt x="301" y="65"/>
                    <a:pt x="301" y="65"/>
                  </a:cubicBezTo>
                  <a:cubicBezTo>
                    <a:pt x="301" y="65"/>
                    <a:pt x="301" y="64"/>
                    <a:pt x="302" y="64"/>
                  </a:cubicBezTo>
                  <a:cubicBezTo>
                    <a:pt x="302" y="64"/>
                    <a:pt x="302" y="64"/>
                    <a:pt x="302" y="64"/>
                  </a:cubicBezTo>
                  <a:cubicBezTo>
                    <a:pt x="302" y="64"/>
                    <a:pt x="302" y="64"/>
                    <a:pt x="303" y="64"/>
                  </a:cubicBezTo>
                  <a:cubicBezTo>
                    <a:pt x="303" y="64"/>
                    <a:pt x="304" y="64"/>
                    <a:pt x="304" y="64"/>
                  </a:cubicBezTo>
                  <a:cubicBezTo>
                    <a:pt x="304" y="64"/>
                    <a:pt x="304" y="64"/>
                    <a:pt x="304" y="64"/>
                  </a:cubicBezTo>
                  <a:cubicBezTo>
                    <a:pt x="305" y="65"/>
                    <a:pt x="305" y="65"/>
                    <a:pt x="306" y="65"/>
                  </a:cubicBezTo>
                  <a:cubicBezTo>
                    <a:pt x="306" y="65"/>
                    <a:pt x="306" y="65"/>
                    <a:pt x="306" y="66"/>
                  </a:cubicBezTo>
                  <a:cubicBezTo>
                    <a:pt x="307" y="66"/>
                    <a:pt x="307" y="66"/>
                    <a:pt x="307" y="66"/>
                  </a:cubicBezTo>
                  <a:cubicBezTo>
                    <a:pt x="306" y="66"/>
                    <a:pt x="306" y="66"/>
                    <a:pt x="306" y="66"/>
                  </a:cubicBezTo>
                  <a:cubicBezTo>
                    <a:pt x="306" y="66"/>
                    <a:pt x="306" y="66"/>
                    <a:pt x="305" y="67"/>
                  </a:cubicBezTo>
                  <a:cubicBezTo>
                    <a:pt x="305" y="67"/>
                    <a:pt x="304" y="68"/>
                    <a:pt x="304" y="68"/>
                  </a:cubicBezTo>
                  <a:cubicBezTo>
                    <a:pt x="304" y="69"/>
                    <a:pt x="306" y="70"/>
                    <a:pt x="307" y="70"/>
                  </a:cubicBezTo>
                  <a:cubicBezTo>
                    <a:pt x="307" y="70"/>
                    <a:pt x="307" y="70"/>
                    <a:pt x="307" y="70"/>
                  </a:cubicBezTo>
                  <a:cubicBezTo>
                    <a:pt x="307" y="70"/>
                    <a:pt x="308" y="70"/>
                    <a:pt x="308" y="70"/>
                  </a:cubicBezTo>
                  <a:cubicBezTo>
                    <a:pt x="308" y="70"/>
                    <a:pt x="309" y="70"/>
                    <a:pt x="309" y="71"/>
                  </a:cubicBezTo>
                  <a:cubicBezTo>
                    <a:pt x="309" y="71"/>
                    <a:pt x="309" y="71"/>
                    <a:pt x="309" y="71"/>
                  </a:cubicBezTo>
                  <a:cubicBezTo>
                    <a:pt x="309" y="71"/>
                    <a:pt x="309" y="71"/>
                    <a:pt x="309" y="71"/>
                  </a:cubicBezTo>
                  <a:cubicBezTo>
                    <a:pt x="309" y="71"/>
                    <a:pt x="309" y="71"/>
                    <a:pt x="309" y="71"/>
                  </a:cubicBezTo>
                  <a:cubicBezTo>
                    <a:pt x="309" y="71"/>
                    <a:pt x="310" y="71"/>
                    <a:pt x="310" y="71"/>
                  </a:cubicBezTo>
                  <a:cubicBezTo>
                    <a:pt x="310" y="71"/>
                    <a:pt x="310" y="70"/>
                    <a:pt x="311" y="70"/>
                  </a:cubicBezTo>
                  <a:cubicBezTo>
                    <a:pt x="311" y="70"/>
                    <a:pt x="311" y="71"/>
                    <a:pt x="311" y="71"/>
                  </a:cubicBezTo>
                  <a:cubicBezTo>
                    <a:pt x="312" y="71"/>
                    <a:pt x="312" y="71"/>
                    <a:pt x="312" y="71"/>
                  </a:cubicBezTo>
                  <a:cubicBezTo>
                    <a:pt x="313" y="71"/>
                    <a:pt x="313" y="71"/>
                    <a:pt x="313" y="71"/>
                  </a:cubicBezTo>
                  <a:cubicBezTo>
                    <a:pt x="313" y="71"/>
                    <a:pt x="314" y="71"/>
                    <a:pt x="314" y="72"/>
                  </a:cubicBezTo>
                  <a:cubicBezTo>
                    <a:pt x="315" y="72"/>
                    <a:pt x="316" y="72"/>
                    <a:pt x="316" y="72"/>
                  </a:cubicBezTo>
                  <a:cubicBezTo>
                    <a:pt x="317" y="72"/>
                    <a:pt x="317" y="72"/>
                    <a:pt x="318" y="72"/>
                  </a:cubicBezTo>
                  <a:cubicBezTo>
                    <a:pt x="318" y="71"/>
                    <a:pt x="319" y="71"/>
                    <a:pt x="319" y="70"/>
                  </a:cubicBezTo>
                  <a:cubicBezTo>
                    <a:pt x="319" y="70"/>
                    <a:pt x="319" y="70"/>
                    <a:pt x="319" y="70"/>
                  </a:cubicBezTo>
                  <a:cubicBezTo>
                    <a:pt x="320" y="69"/>
                    <a:pt x="320" y="68"/>
                    <a:pt x="321" y="68"/>
                  </a:cubicBezTo>
                  <a:cubicBezTo>
                    <a:pt x="321" y="68"/>
                    <a:pt x="321" y="68"/>
                    <a:pt x="321" y="68"/>
                  </a:cubicBezTo>
                  <a:cubicBezTo>
                    <a:pt x="322" y="68"/>
                    <a:pt x="322" y="69"/>
                    <a:pt x="323" y="69"/>
                  </a:cubicBezTo>
                  <a:cubicBezTo>
                    <a:pt x="323" y="69"/>
                    <a:pt x="324" y="69"/>
                    <a:pt x="325" y="69"/>
                  </a:cubicBezTo>
                  <a:cubicBezTo>
                    <a:pt x="325" y="69"/>
                    <a:pt x="325" y="69"/>
                    <a:pt x="325" y="69"/>
                  </a:cubicBezTo>
                  <a:cubicBezTo>
                    <a:pt x="326" y="69"/>
                    <a:pt x="327" y="69"/>
                    <a:pt x="328" y="69"/>
                  </a:cubicBezTo>
                  <a:cubicBezTo>
                    <a:pt x="329" y="69"/>
                    <a:pt x="330" y="68"/>
                    <a:pt x="330" y="67"/>
                  </a:cubicBezTo>
                  <a:cubicBezTo>
                    <a:pt x="330" y="66"/>
                    <a:pt x="331" y="65"/>
                    <a:pt x="331" y="63"/>
                  </a:cubicBezTo>
                  <a:cubicBezTo>
                    <a:pt x="331" y="62"/>
                    <a:pt x="332" y="61"/>
                    <a:pt x="332" y="60"/>
                  </a:cubicBezTo>
                  <a:cubicBezTo>
                    <a:pt x="332" y="60"/>
                    <a:pt x="332" y="60"/>
                    <a:pt x="332" y="60"/>
                  </a:cubicBezTo>
                  <a:cubicBezTo>
                    <a:pt x="332" y="60"/>
                    <a:pt x="332" y="60"/>
                    <a:pt x="331" y="60"/>
                  </a:cubicBezTo>
                  <a:cubicBezTo>
                    <a:pt x="331" y="60"/>
                    <a:pt x="330" y="60"/>
                    <a:pt x="330" y="60"/>
                  </a:cubicBezTo>
                  <a:cubicBezTo>
                    <a:pt x="330" y="60"/>
                    <a:pt x="330" y="60"/>
                    <a:pt x="330" y="60"/>
                  </a:cubicBezTo>
                  <a:cubicBezTo>
                    <a:pt x="330" y="60"/>
                    <a:pt x="330" y="60"/>
                    <a:pt x="330" y="60"/>
                  </a:cubicBezTo>
                  <a:cubicBezTo>
                    <a:pt x="329" y="60"/>
                    <a:pt x="329" y="60"/>
                    <a:pt x="329" y="60"/>
                  </a:cubicBezTo>
                  <a:cubicBezTo>
                    <a:pt x="328" y="60"/>
                    <a:pt x="328" y="60"/>
                    <a:pt x="328" y="60"/>
                  </a:cubicBezTo>
                  <a:cubicBezTo>
                    <a:pt x="328" y="59"/>
                    <a:pt x="328" y="59"/>
                    <a:pt x="328" y="59"/>
                  </a:cubicBezTo>
                  <a:cubicBezTo>
                    <a:pt x="327" y="59"/>
                    <a:pt x="326" y="58"/>
                    <a:pt x="326" y="57"/>
                  </a:cubicBezTo>
                  <a:cubicBezTo>
                    <a:pt x="326" y="57"/>
                    <a:pt x="326" y="57"/>
                    <a:pt x="326" y="57"/>
                  </a:cubicBezTo>
                  <a:cubicBezTo>
                    <a:pt x="326" y="57"/>
                    <a:pt x="326" y="57"/>
                    <a:pt x="326" y="57"/>
                  </a:cubicBezTo>
                  <a:cubicBezTo>
                    <a:pt x="325" y="57"/>
                    <a:pt x="325" y="57"/>
                    <a:pt x="325" y="57"/>
                  </a:cubicBezTo>
                  <a:cubicBezTo>
                    <a:pt x="325" y="57"/>
                    <a:pt x="325" y="57"/>
                    <a:pt x="325" y="57"/>
                  </a:cubicBezTo>
                  <a:cubicBezTo>
                    <a:pt x="325" y="57"/>
                    <a:pt x="325" y="57"/>
                    <a:pt x="324" y="57"/>
                  </a:cubicBezTo>
                  <a:cubicBezTo>
                    <a:pt x="324" y="57"/>
                    <a:pt x="323" y="57"/>
                    <a:pt x="323" y="56"/>
                  </a:cubicBezTo>
                  <a:cubicBezTo>
                    <a:pt x="323" y="56"/>
                    <a:pt x="323" y="56"/>
                    <a:pt x="322" y="56"/>
                  </a:cubicBezTo>
                  <a:cubicBezTo>
                    <a:pt x="322" y="56"/>
                    <a:pt x="322" y="56"/>
                    <a:pt x="321" y="56"/>
                  </a:cubicBezTo>
                  <a:cubicBezTo>
                    <a:pt x="321" y="55"/>
                    <a:pt x="320" y="55"/>
                    <a:pt x="320" y="55"/>
                  </a:cubicBezTo>
                  <a:cubicBezTo>
                    <a:pt x="319" y="54"/>
                    <a:pt x="319" y="54"/>
                    <a:pt x="319" y="53"/>
                  </a:cubicBezTo>
                  <a:cubicBezTo>
                    <a:pt x="319" y="53"/>
                    <a:pt x="319" y="53"/>
                    <a:pt x="319" y="53"/>
                  </a:cubicBezTo>
                  <a:cubicBezTo>
                    <a:pt x="319" y="53"/>
                    <a:pt x="319" y="53"/>
                    <a:pt x="319" y="53"/>
                  </a:cubicBezTo>
                  <a:cubicBezTo>
                    <a:pt x="319" y="52"/>
                    <a:pt x="319" y="52"/>
                    <a:pt x="319" y="52"/>
                  </a:cubicBezTo>
                  <a:cubicBezTo>
                    <a:pt x="319" y="52"/>
                    <a:pt x="319" y="52"/>
                    <a:pt x="319" y="52"/>
                  </a:cubicBezTo>
                  <a:cubicBezTo>
                    <a:pt x="320" y="52"/>
                    <a:pt x="320" y="52"/>
                    <a:pt x="320" y="52"/>
                  </a:cubicBezTo>
                  <a:cubicBezTo>
                    <a:pt x="320" y="52"/>
                    <a:pt x="320" y="52"/>
                    <a:pt x="321" y="51"/>
                  </a:cubicBezTo>
                  <a:cubicBezTo>
                    <a:pt x="321" y="51"/>
                    <a:pt x="321" y="51"/>
                    <a:pt x="321" y="51"/>
                  </a:cubicBezTo>
                  <a:cubicBezTo>
                    <a:pt x="322" y="51"/>
                    <a:pt x="322" y="51"/>
                    <a:pt x="322" y="50"/>
                  </a:cubicBezTo>
                  <a:cubicBezTo>
                    <a:pt x="322" y="50"/>
                    <a:pt x="322" y="49"/>
                    <a:pt x="323" y="49"/>
                  </a:cubicBezTo>
                  <a:cubicBezTo>
                    <a:pt x="323" y="49"/>
                    <a:pt x="324" y="49"/>
                    <a:pt x="324" y="48"/>
                  </a:cubicBezTo>
                  <a:cubicBezTo>
                    <a:pt x="324" y="48"/>
                    <a:pt x="324" y="47"/>
                    <a:pt x="324" y="47"/>
                  </a:cubicBezTo>
                  <a:cubicBezTo>
                    <a:pt x="324" y="46"/>
                    <a:pt x="324" y="46"/>
                    <a:pt x="323" y="46"/>
                  </a:cubicBezTo>
                  <a:cubicBezTo>
                    <a:pt x="323" y="46"/>
                    <a:pt x="322" y="45"/>
                    <a:pt x="323" y="44"/>
                  </a:cubicBezTo>
                  <a:cubicBezTo>
                    <a:pt x="323" y="42"/>
                    <a:pt x="325" y="41"/>
                    <a:pt x="326" y="41"/>
                  </a:cubicBezTo>
                  <a:cubicBezTo>
                    <a:pt x="327" y="40"/>
                    <a:pt x="327" y="40"/>
                    <a:pt x="327" y="40"/>
                  </a:cubicBezTo>
                  <a:cubicBezTo>
                    <a:pt x="327" y="40"/>
                    <a:pt x="328" y="40"/>
                    <a:pt x="328" y="40"/>
                  </a:cubicBezTo>
                  <a:cubicBezTo>
                    <a:pt x="328" y="40"/>
                    <a:pt x="328" y="40"/>
                    <a:pt x="329" y="40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40"/>
                    <a:pt x="330" y="40"/>
                    <a:pt x="330" y="40"/>
                  </a:cubicBezTo>
                  <a:cubicBezTo>
                    <a:pt x="330" y="40"/>
                    <a:pt x="330" y="40"/>
                    <a:pt x="331" y="39"/>
                  </a:cubicBezTo>
                  <a:cubicBezTo>
                    <a:pt x="331" y="39"/>
                    <a:pt x="332" y="39"/>
                    <a:pt x="332" y="39"/>
                  </a:cubicBezTo>
                  <a:cubicBezTo>
                    <a:pt x="333" y="39"/>
                    <a:pt x="334" y="39"/>
                    <a:pt x="335" y="39"/>
                  </a:cubicBezTo>
                  <a:cubicBezTo>
                    <a:pt x="335" y="38"/>
                    <a:pt x="336" y="38"/>
                    <a:pt x="336" y="37"/>
                  </a:cubicBezTo>
                  <a:cubicBezTo>
                    <a:pt x="336" y="37"/>
                    <a:pt x="336" y="37"/>
                    <a:pt x="335" y="37"/>
                  </a:cubicBezTo>
                  <a:cubicBezTo>
                    <a:pt x="335" y="37"/>
                    <a:pt x="335" y="37"/>
                    <a:pt x="335" y="37"/>
                  </a:cubicBezTo>
                  <a:cubicBezTo>
                    <a:pt x="334" y="37"/>
                    <a:pt x="333" y="37"/>
                    <a:pt x="333" y="36"/>
                  </a:cubicBezTo>
                  <a:cubicBezTo>
                    <a:pt x="333" y="36"/>
                    <a:pt x="333" y="35"/>
                    <a:pt x="332" y="35"/>
                  </a:cubicBezTo>
                  <a:cubicBezTo>
                    <a:pt x="332" y="35"/>
                    <a:pt x="331" y="35"/>
                    <a:pt x="331" y="35"/>
                  </a:cubicBezTo>
                  <a:cubicBezTo>
                    <a:pt x="331" y="35"/>
                    <a:pt x="330" y="35"/>
                    <a:pt x="330" y="35"/>
                  </a:cubicBezTo>
                  <a:cubicBezTo>
                    <a:pt x="330" y="35"/>
                    <a:pt x="330" y="35"/>
                    <a:pt x="329" y="35"/>
                  </a:cubicBezTo>
                  <a:cubicBezTo>
                    <a:pt x="329" y="35"/>
                    <a:pt x="329" y="36"/>
                    <a:pt x="328" y="36"/>
                  </a:cubicBezTo>
                  <a:cubicBezTo>
                    <a:pt x="328" y="36"/>
                    <a:pt x="328" y="36"/>
                    <a:pt x="328" y="36"/>
                  </a:cubicBezTo>
                  <a:cubicBezTo>
                    <a:pt x="327" y="36"/>
                    <a:pt x="327" y="35"/>
                    <a:pt x="326" y="35"/>
                  </a:cubicBezTo>
                  <a:cubicBezTo>
                    <a:pt x="326" y="35"/>
                    <a:pt x="326" y="35"/>
                    <a:pt x="326" y="35"/>
                  </a:cubicBezTo>
                  <a:cubicBezTo>
                    <a:pt x="326" y="35"/>
                    <a:pt x="326" y="35"/>
                    <a:pt x="326" y="35"/>
                  </a:cubicBezTo>
                  <a:cubicBezTo>
                    <a:pt x="325" y="35"/>
                    <a:pt x="325" y="34"/>
                    <a:pt x="325" y="33"/>
                  </a:cubicBezTo>
                  <a:cubicBezTo>
                    <a:pt x="325" y="33"/>
                    <a:pt x="326" y="33"/>
                    <a:pt x="326" y="33"/>
                  </a:cubicBezTo>
                  <a:cubicBezTo>
                    <a:pt x="326" y="33"/>
                    <a:pt x="326" y="33"/>
                    <a:pt x="326" y="33"/>
                  </a:cubicBezTo>
                  <a:cubicBezTo>
                    <a:pt x="326" y="33"/>
                    <a:pt x="327" y="33"/>
                    <a:pt x="327" y="33"/>
                  </a:cubicBezTo>
                  <a:cubicBezTo>
                    <a:pt x="327" y="33"/>
                    <a:pt x="327" y="33"/>
                    <a:pt x="328" y="33"/>
                  </a:cubicBezTo>
                  <a:cubicBezTo>
                    <a:pt x="328" y="33"/>
                    <a:pt x="328" y="32"/>
                    <a:pt x="328" y="31"/>
                  </a:cubicBezTo>
                  <a:cubicBezTo>
                    <a:pt x="328" y="31"/>
                    <a:pt x="328" y="31"/>
                    <a:pt x="328" y="31"/>
                  </a:cubicBezTo>
                  <a:cubicBezTo>
                    <a:pt x="328" y="31"/>
                    <a:pt x="328" y="31"/>
                    <a:pt x="327" y="31"/>
                  </a:cubicBezTo>
                  <a:cubicBezTo>
                    <a:pt x="327" y="31"/>
                    <a:pt x="327" y="31"/>
                    <a:pt x="327" y="31"/>
                  </a:cubicBezTo>
                  <a:cubicBezTo>
                    <a:pt x="326" y="31"/>
                    <a:pt x="326" y="31"/>
                    <a:pt x="326" y="31"/>
                  </a:cubicBezTo>
                  <a:cubicBezTo>
                    <a:pt x="326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4" y="31"/>
                    <a:pt x="325" y="30"/>
                    <a:pt x="325" y="30"/>
                  </a:cubicBezTo>
                  <a:cubicBezTo>
                    <a:pt x="325" y="30"/>
                    <a:pt x="325" y="29"/>
                    <a:pt x="325" y="29"/>
                  </a:cubicBezTo>
                  <a:cubicBezTo>
                    <a:pt x="325" y="29"/>
                    <a:pt x="325" y="29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7"/>
                    <a:pt x="325" y="27"/>
                  </a:cubicBezTo>
                  <a:cubicBezTo>
                    <a:pt x="325" y="27"/>
                    <a:pt x="325" y="27"/>
                    <a:pt x="326" y="27"/>
                  </a:cubicBezTo>
                  <a:cubicBezTo>
                    <a:pt x="326" y="27"/>
                    <a:pt x="326" y="27"/>
                    <a:pt x="326" y="27"/>
                  </a:cubicBezTo>
                  <a:cubicBezTo>
                    <a:pt x="326" y="27"/>
                    <a:pt x="326" y="27"/>
                    <a:pt x="327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8" y="27"/>
                  </a:cubicBezTo>
                  <a:cubicBezTo>
                    <a:pt x="328" y="27"/>
                    <a:pt x="328" y="26"/>
                    <a:pt x="329" y="26"/>
                  </a:cubicBezTo>
                  <a:cubicBezTo>
                    <a:pt x="329" y="26"/>
                    <a:pt x="329" y="26"/>
                    <a:pt x="329" y="26"/>
                  </a:cubicBezTo>
                  <a:cubicBezTo>
                    <a:pt x="329" y="26"/>
                    <a:pt x="329" y="26"/>
                    <a:pt x="330" y="26"/>
                  </a:cubicBezTo>
                  <a:cubicBezTo>
                    <a:pt x="330" y="26"/>
                    <a:pt x="330" y="27"/>
                    <a:pt x="330" y="27"/>
                  </a:cubicBezTo>
                  <a:cubicBezTo>
                    <a:pt x="330" y="27"/>
                    <a:pt x="331" y="27"/>
                    <a:pt x="331" y="27"/>
                  </a:cubicBezTo>
                  <a:cubicBezTo>
                    <a:pt x="331" y="27"/>
                    <a:pt x="332" y="27"/>
                    <a:pt x="332" y="27"/>
                  </a:cubicBezTo>
                  <a:cubicBezTo>
                    <a:pt x="333" y="27"/>
                    <a:pt x="334" y="27"/>
                    <a:pt x="335" y="28"/>
                  </a:cubicBezTo>
                  <a:cubicBezTo>
                    <a:pt x="335" y="27"/>
                    <a:pt x="336" y="26"/>
                    <a:pt x="337" y="26"/>
                  </a:cubicBezTo>
                  <a:cubicBezTo>
                    <a:pt x="338" y="26"/>
                    <a:pt x="339" y="26"/>
                    <a:pt x="339" y="27"/>
                  </a:cubicBezTo>
                  <a:cubicBezTo>
                    <a:pt x="339" y="27"/>
                    <a:pt x="340" y="27"/>
                    <a:pt x="340" y="27"/>
                  </a:cubicBezTo>
                  <a:cubicBezTo>
                    <a:pt x="340" y="27"/>
                    <a:pt x="340" y="27"/>
                    <a:pt x="341" y="27"/>
                  </a:cubicBezTo>
                  <a:cubicBezTo>
                    <a:pt x="341" y="27"/>
                    <a:pt x="341" y="26"/>
                    <a:pt x="341" y="26"/>
                  </a:cubicBezTo>
                  <a:cubicBezTo>
                    <a:pt x="342" y="24"/>
                    <a:pt x="343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5" y="24"/>
                    <a:pt x="345" y="24"/>
                    <a:pt x="345" y="24"/>
                  </a:cubicBezTo>
                  <a:cubicBezTo>
                    <a:pt x="346" y="24"/>
                    <a:pt x="346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7" y="24"/>
                    <a:pt x="347" y="24"/>
                    <a:pt x="347" y="24"/>
                  </a:cubicBezTo>
                  <a:cubicBezTo>
                    <a:pt x="348" y="24"/>
                    <a:pt x="348" y="24"/>
                    <a:pt x="348" y="23"/>
                  </a:cubicBezTo>
                  <a:cubicBezTo>
                    <a:pt x="349" y="23"/>
                    <a:pt x="350" y="23"/>
                    <a:pt x="350" y="23"/>
                  </a:cubicBezTo>
                  <a:cubicBezTo>
                    <a:pt x="351" y="23"/>
                    <a:pt x="351" y="23"/>
                    <a:pt x="352" y="22"/>
                  </a:cubicBezTo>
                  <a:cubicBezTo>
                    <a:pt x="352" y="22"/>
                    <a:pt x="353" y="22"/>
                    <a:pt x="353" y="22"/>
                  </a:cubicBezTo>
                  <a:cubicBezTo>
                    <a:pt x="353" y="22"/>
                    <a:pt x="353" y="22"/>
                    <a:pt x="353" y="22"/>
                  </a:cubicBezTo>
                  <a:cubicBezTo>
                    <a:pt x="354" y="21"/>
                    <a:pt x="355" y="21"/>
                    <a:pt x="356" y="21"/>
                  </a:cubicBezTo>
                  <a:cubicBezTo>
                    <a:pt x="356" y="21"/>
                    <a:pt x="356" y="21"/>
                    <a:pt x="357" y="21"/>
                  </a:cubicBezTo>
                  <a:cubicBezTo>
                    <a:pt x="357" y="21"/>
                    <a:pt x="357" y="21"/>
                    <a:pt x="357" y="21"/>
                  </a:cubicBezTo>
                  <a:cubicBezTo>
                    <a:pt x="358" y="21"/>
                    <a:pt x="358" y="21"/>
                    <a:pt x="359" y="21"/>
                  </a:cubicBezTo>
                  <a:cubicBezTo>
                    <a:pt x="359" y="20"/>
                    <a:pt x="360" y="20"/>
                    <a:pt x="360" y="20"/>
                  </a:cubicBezTo>
                  <a:cubicBezTo>
                    <a:pt x="361" y="20"/>
                    <a:pt x="361" y="20"/>
                    <a:pt x="361" y="20"/>
                  </a:cubicBezTo>
                  <a:cubicBezTo>
                    <a:pt x="361" y="20"/>
                    <a:pt x="361" y="20"/>
                    <a:pt x="362" y="20"/>
                  </a:cubicBezTo>
                  <a:cubicBezTo>
                    <a:pt x="362" y="20"/>
                    <a:pt x="363" y="20"/>
                    <a:pt x="363" y="20"/>
                  </a:cubicBezTo>
                  <a:cubicBezTo>
                    <a:pt x="364" y="20"/>
                    <a:pt x="364" y="19"/>
                    <a:pt x="364" y="19"/>
                  </a:cubicBezTo>
                  <a:cubicBezTo>
                    <a:pt x="364" y="18"/>
                    <a:pt x="364" y="18"/>
                    <a:pt x="364" y="18"/>
                  </a:cubicBezTo>
                  <a:cubicBezTo>
                    <a:pt x="364" y="17"/>
                    <a:pt x="365" y="17"/>
                    <a:pt x="366" y="16"/>
                  </a:cubicBezTo>
                  <a:cubicBezTo>
                    <a:pt x="367" y="16"/>
                    <a:pt x="367" y="16"/>
                    <a:pt x="367" y="16"/>
                  </a:cubicBezTo>
                  <a:cubicBezTo>
                    <a:pt x="368" y="16"/>
                    <a:pt x="368" y="16"/>
                    <a:pt x="368" y="16"/>
                  </a:cubicBezTo>
                  <a:cubicBezTo>
                    <a:pt x="368" y="15"/>
                    <a:pt x="368" y="15"/>
                    <a:pt x="369" y="15"/>
                  </a:cubicBezTo>
                  <a:cubicBezTo>
                    <a:pt x="369" y="15"/>
                    <a:pt x="369" y="15"/>
                    <a:pt x="369" y="15"/>
                  </a:cubicBezTo>
                  <a:cubicBezTo>
                    <a:pt x="369" y="16"/>
                    <a:pt x="370" y="16"/>
                    <a:pt x="370" y="16"/>
                  </a:cubicBezTo>
                  <a:cubicBezTo>
                    <a:pt x="370" y="16"/>
                    <a:pt x="370" y="16"/>
                    <a:pt x="370" y="16"/>
                  </a:cubicBezTo>
                  <a:cubicBezTo>
                    <a:pt x="371" y="16"/>
                    <a:pt x="372" y="15"/>
                    <a:pt x="374" y="15"/>
                  </a:cubicBezTo>
                  <a:cubicBezTo>
                    <a:pt x="374" y="15"/>
                    <a:pt x="374" y="15"/>
                    <a:pt x="374" y="15"/>
                  </a:cubicBezTo>
                  <a:cubicBezTo>
                    <a:pt x="375" y="14"/>
                    <a:pt x="376" y="14"/>
                    <a:pt x="376" y="14"/>
                  </a:cubicBezTo>
                  <a:cubicBezTo>
                    <a:pt x="377" y="13"/>
                    <a:pt x="378" y="13"/>
                    <a:pt x="379" y="13"/>
                  </a:cubicBezTo>
                  <a:cubicBezTo>
                    <a:pt x="380" y="12"/>
                    <a:pt x="380" y="12"/>
                    <a:pt x="381" y="12"/>
                  </a:cubicBezTo>
                  <a:cubicBezTo>
                    <a:pt x="381" y="12"/>
                    <a:pt x="381" y="12"/>
                    <a:pt x="381" y="12"/>
                  </a:cubicBezTo>
                  <a:cubicBezTo>
                    <a:pt x="382" y="12"/>
                    <a:pt x="383" y="11"/>
                    <a:pt x="383" y="11"/>
                  </a:cubicBezTo>
                  <a:cubicBezTo>
                    <a:pt x="383" y="11"/>
                    <a:pt x="384" y="11"/>
                    <a:pt x="384" y="11"/>
                  </a:cubicBezTo>
                  <a:cubicBezTo>
                    <a:pt x="384" y="11"/>
                    <a:pt x="385" y="11"/>
                    <a:pt x="385" y="11"/>
                  </a:cubicBezTo>
                  <a:cubicBezTo>
                    <a:pt x="385" y="10"/>
                    <a:pt x="386" y="10"/>
                    <a:pt x="387" y="10"/>
                  </a:cubicBezTo>
                  <a:cubicBezTo>
                    <a:pt x="387" y="10"/>
                    <a:pt x="387" y="10"/>
                    <a:pt x="387" y="10"/>
                  </a:cubicBezTo>
                  <a:cubicBezTo>
                    <a:pt x="388" y="10"/>
                    <a:pt x="390" y="9"/>
                    <a:pt x="391" y="9"/>
                  </a:cubicBezTo>
                  <a:cubicBezTo>
                    <a:pt x="391" y="9"/>
                    <a:pt x="391" y="9"/>
                    <a:pt x="391" y="8"/>
                  </a:cubicBezTo>
                  <a:cubicBezTo>
                    <a:pt x="391" y="8"/>
                    <a:pt x="391" y="8"/>
                    <a:pt x="391" y="8"/>
                  </a:cubicBezTo>
                  <a:cubicBezTo>
                    <a:pt x="391" y="8"/>
                    <a:pt x="391" y="8"/>
                    <a:pt x="391" y="8"/>
                  </a:cubicBezTo>
                  <a:cubicBezTo>
                    <a:pt x="391" y="8"/>
                    <a:pt x="391" y="8"/>
                    <a:pt x="391" y="8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7"/>
                    <a:pt x="390" y="7"/>
                    <a:pt x="390" y="6"/>
                  </a:cubicBezTo>
                  <a:cubicBezTo>
                    <a:pt x="391" y="6"/>
                    <a:pt x="391" y="6"/>
                    <a:pt x="392" y="6"/>
                  </a:cubicBezTo>
                  <a:cubicBezTo>
                    <a:pt x="392" y="6"/>
                    <a:pt x="392" y="6"/>
                    <a:pt x="392" y="6"/>
                  </a:cubicBezTo>
                  <a:cubicBezTo>
                    <a:pt x="392" y="6"/>
                    <a:pt x="392" y="6"/>
                    <a:pt x="392" y="6"/>
                  </a:cubicBezTo>
                  <a:cubicBezTo>
                    <a:pt x="392" y="6"/>
                    <a:pt x="392" y="6"/>
                    <a:pt x="392" y="6"/>
                  </a:cubicBezTo>
                  <a:cubicBezTo>
                    <a:pt x="393" y="6"/>
                    <a:pt x="393" y="5"/>
                    <a:pt x="394" y="5"/>
                  </a:cubicBezTo>
                  <a:cubicBezTo>
                    <a:pt x="394" y="5"/>
                    <a:pt x="394" y="5"/>
                    <a:pt x="394" y="5"/>
                  </a:cubicBezTo>
                  <a:cubicBezTo>
                    <a:pt x="394" y="4"/>
                    <a:pt x="394" y="4"/>
                    <a:pt x="394" y="4"/>
                  </a:cubicBezTo>
                  <a:cubicBezTo>
                    <a:pt x="394" y="4"/>
                    <a:pt x="394" y="4"/>
                    <a:pt x="394" y="4"/>
                  </a:cubicBezTo>
                  <a:cubicBezTo>
                    <a:pt x="394" y="4"/>
                    <a:pt x="394" y="4"/>
                    <a:pt x="394" y="4"/>
                  </a:cubicBezTo>
                  <a:cubicBezTo>
                    <a:pt x="394" y="4"/>
                    <a:pt x="394" y="4"/>
                    <a:pt x="394" y="4"/>
                  </a:cubicBezTo>
                  <a:cubicBezTo>
                    <a:pt x="394" y="4"/>
                    <a:pt x="394" y="4"/>
                    <a:pt x="394" y="4"/>
                  </a:cubicBezTo>
                  <a:cubicBezTo>
                    <a:pt x="394" y="4"/>
                    <a:pt x="394" y="4"/>
                    <a:pt x="394" y="4"/>
                  </a:cubicBezTo>
                  <a:cubicBezTo>
                    <a:pt x="395" y="4"/>
                    <a:pt x="395" y="4"/>
                    <a:pt x="395" y="4"/>
                  </a:cubicBezTo>
                  <a:cubicBezTo>
                    <a:pt x="395" y="4"/>
                    <a:pt x="396" y="4"/>
                    <a:pt x="396" y="4"/>
                  </a:cubicBezTo>
                  <a:cubicBezTo>
                    <a:pt x="397" y="4"/>
                    <a:pt x="398" y="3"/>
                    <a:pt x="398" y="3"/>
                  </a:cubicBezTo>
                  <a:cubicBezTo>
                    <a:pt x="399" y="3"/>
                    <a:pt x="399" y="3"/>
                    <a:pt x="399" y="3"/>
                  </a:cubicBezTo>
                  <a:cubicBezTo>
                    <a:pt x="399" y="3"/>
                    <a:pt x="400" y="4"/>
                    <a:pt x="400" y="4"/>
                  </a:cubicBezTo>
                  <a:cubicBezTo>
                    <a:pt x="401" y="4"/>
                    <a:pt x="401" y="4"/>
                    <a:pt x="401" y="4"/>
                  </a:cubicBezTo>
                  <a:cubicBezTo>
                    <a:pt x="402" y="4"/>
                    <a:pt x="402" y="4"/>
                    <a:pt x="402" y="4"/>
                  </a:cubicBezTo>
                  <a:cubicBezTo>
                    <a:pt x="402" y="4"/>
                    <a:pt x="403" y="4"/>
                    <a:pt x="403" y="4"/>
                  </a:cubicBezTo>
                  <a:cubicBezTo>
                    <a:pt x="403" y="4"/>
                    <a:pt x="403" y="4"/>
                    <a:pt x="403" y="4"/>
                  </a:cubicBezTo>
                  <a:cubicBezTo>
                    <a:pt x="404" y="4"/>
                    <a:pt x="404" y="4"/>
                    <a:pt x="404" y="4"/>
                  </a:cubicBezTo>
                  <a:cubicBezTo>
                    <a:pt x="404" y="5"/>
                    <a:pt x="405" y="5"/>
                    <a:pt x="405" y="5"/>
                  </a:cubicBezTo>
                  <a:cubicBezTo>
                    <a:pt x="406" y="5"/>
                    <a:pt x="406" y="5"/>
                    <a:pt x="406" y="5"/>
                  </a:cubicBezTo>
                  <a:cubicBezTo>
                    <a:pt x="407" y="6"/>
                    <a:pt x="407" y="6"/>
                    <a:pt x="408" y="6"/>
                  </a:cubicBezTo>
                  <a:cubicBezTo>
                    <a:pt x="408" y="6"/>
                    <a:pt x="409" y="6"/>
                    <a:pt x="409" y="6"/>
                  </a:cubicBezTo>
                  <a:cubicBezTo>
                    <a:pt x="409" y="6"/>
                    <a:pt x="409" y="6"/>
                    <a:pt x="409" y="6"/>
                  </a:cubicBezTo>
                  <a:cubicBezTo>
                    <a:pt x="409" y="6"/>
                    <a:pt x="409" y="6"/>
                    <a:pt x="409" y="6"/>
                  </a:cubicBezTo>
                  <a:cubicBezTo>
                    <a:pt x="409" y="6"/>
                    <a:pt x="409" y="7"/>
                    <a:pt x="409" y="7"/>
                  </a:cubicBezTo>
                  <a:cubicBezTo>
                    <a:pt x="409" y="7"/>
                    <a:pt x="409" y="7"/>
                    <a:pt x="409" y="8"/>
                  </a:cubicBezTo>
                  <a:cubicBezTo>
                    <a:pt x="409" y="7"/>
                    <a:pt x="409" y="7"/>
                    <a:pt x="409" y="7"/>
                  </a:cubicBezTo>
                  <a:cubicBezTo>
                    <a:pt x="409" y="7"/>
                    <a:pt x="409" y="6"/>
                    <a:pt x="409" y="6"/>
                  </a:cubicBezTo>
                  <a:cubicBezTo>
                    <a:pt x="409" y="6"/>
                    <a:pt x="409" y="6"/>
                    <a:pt x="409" y="6"/>
                  </a:cubicBezTo>
                  <a:cubicBezTo>
                    <a:pt x="410" y="6"/>
                    <a:pt x="410" y="6"/>
                    <a:pt x="410" y="6"/>
                  </a:cubicBezTo>
                  <a:cubicBezTo>
                    <a:pt x="410" y="6"/>
                    <a:pt x="411" y="6"/>
                    <a:pt x="411" y="5"/>
                  </a:cubicBezTo>
                  <a:cubicBezTo>
                    <a:pt x="411" y="5"/>
                    <a:pt x="411" y="5"/>
                    <a:pt x="411" y="5"/>
                  </a:cubicBezTo>
                  <a:cubicBezTo>
                    <a:pt x="412" y="5"/>
                    <a:pt x="412" y="5"/>
                    <a:pt x="413" y="5"/>
                  </a:cubicBezTo>
                  <a:cubicBezTo>
                    <a:pt x="413" y="5"/>
                    <a:pt x="413" y="5"/>
                    <a:pt x="413" y="6"/>
                  </a:cubicBezTo>
                  <a:cubicBezTo>
                    <a:pt x="413" y="6"/>
                    <a:pt x="413" y="6"/>
                    <a:pt x="413" y="6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414" y="8"/>
                    <a:pt x="414" y="9"/>
                    <a:pt x="415" y="10"/>
                  </a:cubicBezTo>
                  <a:cubicBezTo>
                    <a:pt x="416" y="11"/>
                    <a:pt x="417" y="11"/>
                    <a:pt x="418" y="12"/>
                  </a:cubicBezTo>
                  <a:cubicBezTo>
                    <a:pt x="419" y="12"/>
                    <a:pt x="419" y="13"/>
                    <a:pt x="418" y="14"/>
                  </a:cubicBezTo>
                  <a:cubicBezTo>
                    <a:pt x="418" y="15"/>
                    <a:pt x="417" y="15"/>
                    <a:pt x="417" y="16"/>
                  </a:cubicBezTo>
                  <a:cubicBezTo>
                    <a:pt x="417" y="16"/>
                    <a:pt x="417" y="17"/>
                    <a:pt x="416" y="17"/>
                  </a:cubicBezTo>
                  <a:cubicBezTo>
                    <a:pt x="416" y="17"/>
                    <a:pt x="416" y="17"/>
                    <a:pt x="416" y="18"/>
                  </a:cubicBezTo>
                  <a:cubicBezTo>
                    <a:pt x="415" y="18"/>
                    <a:pt x="416" y="19"/>
                    <a:pt x="416" y="19"/>
                  </a:cubicBezTo>
                  <a:cubicBezTo>
                    <a:pt x="416" y="20"/>
                    <a:pt x="417" y="20"/>
                    <a:pt x="417" y="20"/>
                  </a:cubicBezTo>
                  <a:cubicBezTo>
                    <a:pt x="418" y="20"/>
                    <a:pt x="418" y="20"/>
                    <a:pt x="419" y="20"/>
                  </a:cubicBezTo>
                  <a:cubicBezTo>
                    <a:pt x="420" y="20"/>
                    <a:pt x="420" y="20"/>
                    <a:pt x="421" y="20"/>
                  </a:cubicBezTo>
                  <a:cubicBezTo>
                    <a:pt x="421" y="20"/>
                    <a:pt x="421" y="20"/>
                    <a:pt x="421" y="20"/>
                  </a:cubicBezTo>
                  <a:cubicBezTo>
                    <a:pt x="421" y="20"/>
                    <a:pt x="422" y="20"/>
                    <a:pt x="422" y="20"/>
                  </a:cubicBezTo>
                  <a:cubicBezTo>
                    <a:pt x="422" y="20"/>
                    <a:pt x="422" y="20"/>
                    <a:pt x="422" y="20"/>
                  </a:cubicBezTo>
                  <a:cubicBezTo>
                    <a:pt x="422" y="19"/>
                    <a:pt x="422" y="19"/>
                    <a:pt x="423" y="19"/>
                  </a:cubicBezTo>
                  <a:cubicBezTo>
                    <a:pt x="423" y="19"/>
                    <a:pt x="423" y="19"/>
                    <a:pt x="424" y="19"/>
                  </a:cubicBezTo>
                  <a:cubicBezTo>
                    <a:pt x="424" y="19"/>
                    <a:pt x="424" y="19"/>
                    <a:pt x="424" y="19"/>
                  </a:cubicBezTo>
                  <a:cubicBezTo>
                    <a:pt x="424" y="20"/>
                    <a:pt x="424" y="20"/>
                    <a:pt x="425" y="20"/>
                  </a:cubicBezTo>
                  <a:cubicBezTo>
                    <a:pt x="425" y="20"/>
                    <a:pt x="425" y="20"/>
                    <a:pt x="425" y="20"/>
                  </a:cubicBezTo>
                  <a:cubicBezTo>
                    <a:pt x="425" y="19"/>
                    <a:pt x="425" y="18"/>
                    <a:pt x="425" y="17"/>
                  </a:cubicBezTo>
                  <a:cubicBezTo>
                    <a:pt x="425" y="17"/>
                    <a:pt x="425" y="17"/>
                    <a:pt x="425" y="17"/>
                  </a:cubicBezTo>
                  <a:cubicBezTo>
                    <a:pt x="426" y="17"/>
                    <a:pt x="426" y="17"/>
                    <a:pt x="426" y="17"/>
                  </a:cubicBezTo>
                  <a:cubicBezTo>
                    <a:pt x="426" y="17"/>
                    <a:pt x="426" y="17"/>
                    <a:pt x="426" y="17"/>
                  </a:cubicBezTo>
                  <a:cubicBezTo>
                    <a:pt x="426" y="18"/>
                    <a:pt x="427" y="18"/>
                    <a:pt x="427" y="18"/>
                  </a:cubicBezTo>
                  <a:cubicBezTo>
                    <a:pt x="427" y="18"/>
                    <a:pt x="428" y="19"/>
                    <a:pt x="428" y="19"/>
                  </a:cubicBezTo>
                  <a:cubicBezTo>
                    <a:pt x="428" y="20"/>
                    <a:pt x="428" y="20"/>
                    <a:pt x="428" y="20"/>
                  </a:cubicBezTo>
                  <a:cubicBezTo>
                    <a:pt x="428" y="20"/>
                    <a:pt x="428" y="20"/>
                    <a:pt x="428" y="21"/>
                  </a:cubicBezTo>
                  <a:cubicBezTo>
                    <a:pt x="428" y="22"/>
                    <a:pt x="429" y="23"/>
                    <a:pt x="430" y="24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31" y="24"/>
                    <a:pt x="431" y="23"/>
                    <a:pt x="432" y="23"/>
                  </a:cubicBezTo>
                  <a:cubicBezTo>
                    <a:pt x="432" y="22"/>
                    <a:pt x="432" y="22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3" y="21"/>
                    <a:pt x="434" y="21"/>
                    <a:pt x="435" y="22"/>
                  </a:cubicBezTo>
                  <a:cubicBezTo>
                    <a:pt x="435" y="22"/>
                    <a:pt x="436" y="22"/>
                    <a:pt x="436" y="22"/>
                  </a:cubicBezTo>
                  <a:cubicBezTo>
                    <a:pt x="436" y="22"/>
                    <a:pt x="437" y="22"/>
                    <a:pt x="437" y="22"/>
                  </a:cubicBezTo>
                  <a:cubicBezTo>
                    <a:pt x="437" y="22"/>
                    <a:pt x="437" y="22"/>
                    <a:pt x="438" y="22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8" y="22"/>
                    <a:pt x="438" y="22"/>
                    <a:pt x="438" y="22"/>
                  </a:cubicBezTo>
                  <a:cubicBezTo>
                    <a:pt x="438" y="22"/>
                    <a:pt x="439" y="22"/>
                    <a:pt x="439" y="23"/>
                  </a:cubicBezTo>
                  <a:cubicBezTo>
                    <a:pt x="439" y="23"/>
                    <a:pt x="439" y="24"/>
                    <a:pt x="439" y="24"/>
                  </a:cubicBezTo>
                  <a:cubicBezTo>
                    <a:pt x="439" y="25"/>
                    <a:pt x="439" y="25"/>
                    <a:pt x="439" y="25"/>
                  </a:cubicBezTo>
                  <a:cubicBezTo>
                    <a:pt x="439" y="25"/>
                    <a:pt x="438" y="25"/>
                    <a:pt x="438" y="25"/>
                  </a:cubicBezTo>
                  <a:cubicBezTo>
                    <a:pt x="438" y="25"/>
                    <a:pt x="438" y="26"/>
                    <a:pt x="438" y="26"/>
                  </a:cubicBezTo>
                  <a:cubicBezTo>
                    <a:pt x="438" y="26"/>
                    <a:pt x="438" y="26"/>
                    <a:pt x="438" y="27"/>
                  </a:cubicBezTo>
                  <a:cubicBezTo>
                    <a:pt x="438" y="28"/>
                    <a:pt x="439" y="28"/>
                    <a:pt x="440" y="29"/>
                  </a:cubicBezTo>
                  <a:cubicBezTo>
                    <a:pt x="440" y="29"/>
                    <a:pt x="440" y="29"/>
                    <a:pt x="440" y="29"/>
                  </a:cubicBezTo>
                  <a:cubicBezTo>
                    <a:pt x="440" y="29"/>
                    <a:pt x="440" y="29"/>
                    <a:pt x="440" y="29"/>
                  </a:cubicBezTo>
                  <a:cubicBezTo>
                    <a:pt x="440" y="28"/>
                    <a:pt x="440" y="28"/>
                    <a:pt x="440" y="28"/>
                  </a:cubicBezTo>
                  <a:cubicBezTo>
                    <a:pt x="441" y="28"/>
                    <a:pt x="441" y="28"/>
                    <a:pt x="441" y="28"/>
                  </a:cubicBezTo>
                  <a:cubicBezTo>
                    <a:pt x="441" y="28"/>
                    <a:pt x="441" y="28"/>
                    <a:pt x="441" y="28"/>
                  </a:cubicBezTo>
                  <a:cubicBezTo>
                    <a:pt x="441" y="28"/>
                    <a:pt x="441" y="28"/>
                    <a:pt x="441" y="28"/>
                  </a:cubicBezTo>
                  <a:cubicBezTo>
                    <a:pt x="441" y="28"/>
                    <a:pt x="441" y="28"/>
                    <a:pt x="441" y="28"/>
                  </a:cubicBezTo>
                  <a:cubicBezTo>
                    <a:pt x="441" y="28"/>
                    <a:pt x="441" y="28"/>
                    <a:pt x="441" y="28"/>
                  </a:cubicBezTo>
                  <a:cubicBezTo>
                    <a:pt x="441" y="28"/>
                    <a:pt x="441" y="28"/>
                    <a:pt x="441" y="28"/>
                  </a:cubicBezTo>
                  <a:cubicBezTo>
                    <a:pt x="441" y="27"/>
                    <a:pt x="442" y="26"/>
                    <a:pt x="443" y="26"/>
                  </a:cubicBezTo>
                  <a:cubicBezTo>
                    <a:pt x="444" y="26"/>
                    <a:pt x="444" y="26"/>
                    <a:pt x="444" y="26"/>
                  </a:cubicBezTo>
                  <a:cubicBezTo>
                    <a:pt x="445" y="26"/>
                    <a:pt x="446" y="27"/>
                    <a:pt x="447" y="27"/>
                  </a:cubicBezTo>
                  <a:cubicBezTo>
                    <a:pt x="448" y="27"/>
                    <a:pt x="448" y="28"/>
                    <a:pt x="449" y="28"/>
                  </a:cubicBezTo>
                  <a:cubicBezTo>
                    <a:pt x="449" y="28"/>
                    <a:pt x="449" y="28"/>
                    <a:pt x="449" y="28"/>
                  </a:cubicBezTo>
                  <a:cubicBezTo>
                    <a:pt x="449" y="28"/>
                    <a:pt x="449" y="28"/>
                    <a:pt x="449" y="28"/>
                  </a:cubicBezTo>
                  <a:cubicBezTo>
                    <a:pt x="449" y="28"/>
                    <a:pt x="449" y="28"/>
                    <a:pt x="449" y="28"/>
                  </a:cubicBezTo>
                  <a:cubicBezTo>
                    <a:pt x="449" y="28"/>
                    <a:pt x="449" y="28"/>
                    <a:pt x="449" y="28"/>
                  </a:cubicBezTo>
                  <a:cubicBezTo>
                    <a:pt x="449" y="28"/>
                    <a:pt x="449" y="28"/>
                    <a:pt x="449" y="28"/>
                  </a:cubicBezTo>
                  <a:cubicBezTo>
                    <a:pt x="449" y="28"/>
                    <a:pt x="449" y="28"/>
                    <a:pt x="449" y="28"/>
                  </a:cubicBezTo>
                  <a:cubicBezTo>
                    <a:pt x="449" y="28"/>
                    <a:pt x="449" y="28"/>
                    <a:pt x="449" y="28"/>
                  </a:cubicBezTo>
                  <a:cubicBezTo>
                    <a:pt x="449" y="28"/>
                    <a:pt x="449" y="28"/>
                    <a:pt x="449" y="28"/>
                  </a:cubicBezTo>
                  <a:cubicBezTo>
                    <a:pt x="449" y="27"/>
                    <a:pt x="449" y="26"/>
                    <a:pt x="450" y="26"/>
                  </a:cubicBezTo>
                  <a:cubicBezTo>
                    <a:pt x="451" y="26"/>
                    <a:pt x="451" y="26"/>
                    <a:pt x="452" y="25"/>
                  </a:cubicBezTo>
                  <a:cubicBezTo>
                    <a:pt x="452" y="25"/>
                    <a:pt x="453" y="25"/>
                    <a:pt x="453" y="25"/>
                  </a:cubicBezTo>
                  <a:cubicBezTo>
                    <a:pt x="453" y="25"/>
                    <a:pt x="454" y="25"/>
                    <a:pt x="454" y="25"/>
                  </a:cubicBezTo>
                  <a:cubicBezTo>
                    <a:pt x="454" y="25"/>
                    <a:pt x="455" y="25"/>
                    <a:pt x="455" y="25"/>
                  </a:cubicBezTo>
                  <a:cubicBezTo>
                    <a:pt x="456" y="25"/>
                    <a:pt x="456" y="25"/>
                    <a:pt x="456" y="24"/>
                  </a:cubicBezTo>
                  <a:cubicBezTo>
                    <a:pt x="456" y="24"/>
                    <a:pt x="456" y="24"/>
                    <a:pt x="456" y="24"/>
                  </a:cubicBezTo>
                  <a:cubicBezTo>
                    <a:pt x="457" y="24"/>
                    <a:pt x="457" y="24"/>
                    <a:pt x="457" y="24"/>
                  </a:cubicBezTo>
                  <a:cubicBezTo>
                    <a:pt x="457" y="24"/>
                    <a:pt x="457" y="24"/>
                    <a:pt x="457" y="24"/>
                  </a:cubicBezTo>
                  <a:cubicBezTo>
                    <a:pt x="457" y="24"/>
                    <a:pt x="457" y="24"/>
                    <a:pt x="457" y="24"/>
                  </a:cubicBezTo>
                  <a:cubicBezTo>
                    <a:pt x="458" y="23"/>
                    <a:pt x="459" y="22"/>
                    <a:pt x="459" y="21"/>
                  </a:cubicBezTo>
                  <a:cubicBezTo>
                    <a:pt x="459" y="20"/>
                    <a:pt x="463" y="18"/>
                    <a:pt x="463" y="18"/>
                  </a:cubicBezTo>
                  <a:cubicBezTo>
                    <a:pt x="464" y="18"/>
                    <a:pt x="465" y="17"/>
                    <a:pt x="466" y="17"/>
                  </a:cubicBezTo>
                  <a:cubicBezTo>
                    <a:pt x="467" y="16"/>
                    <a:pt x="468" y="15"/>
                    <a:pt x="470" y="15"/>
                  </a:cubicBezTo>
                  <a:cubicBezTo>
                    <a:pt x="470" y="15"/>
                    <a:pt x="471" y="15"/>
                    <a:pt x="471" y="15"/>
                  </a:cubicBezTo>
                  <a:cubicBezTo>
                    <a:pt x="472" y="15"/>
                    <a:pt x="472" y="15"/>
                    <a:pt x="472" y="16"/>
                  </a:cubicBezTo>
                  <a:cubicBezTo>
                    <a:pt x="472" y="16"/>
                    <a:pt x="472" y="17"/>
                    <a:pt x="472" y="17"/>
                  </a:cubicBezTo>
                  <a:cubicBezTo>
                    <a:pt x="471" y="18"/>
                    <a:pt x="470" y="19"/>
                    <a:pt x="470" y="19"/>
                  </a:cubicBezTo>
                  <a:cubicBezTo>
                    <a:pt x="469" y="19"/>
                    <a:pt x="468" y="20"/>
                    <a:pt x="468" y="20"/>
                  </a:cubicBezTo>
                  <a:cubicBezTo>
                    <a:pt x="468" y="20"/>
                    <a:pt x="468" y="20"/>
                    <a:pt x="468" y="20"/>
                  </a:cubicBezTo>
                  <a:cubicBezTo>
                    <a:pt x="479" y="30"/>
                    <a:pt x="479" y="30"/>
                    <a:pt x="479" y="30"/>
                  </a:cubicBezTo>
                  <a:cubicBezTo>
                    <a:pt x="479" y="30"/>
                    <a:pt x="479" y="30"/>
                    <a:pt x="479" y="30"/>
                  </a:cubicBezTo>
                  <a:cubicBezTo>
                    <a:pt x="479" y="31"/>
                    <a:pt x="479" y="31"/>
                    <a:pt x="479" y="31"/>
                  </a:cubicBezTo>
                  <a:cubicBezTo>
                    <a:pt x="480" y="32"/>
                    <a:pt x="480" y="32"/>
                    <a:pt x="480" y="32"/>
                  </a:cubicBezTo>
                  <a:cubicBezTo>
                    <a:pt x="481" y="33"/>
                    <a:pt x="481" y="33"/>
                    <a:pt x="481" y="33"/>
                  </a:cubicBezTo>
                  <a:cubicBezTo>
                    <a:pt x="482" y="33"/>
                    <a:pt x="482" y="33"/>
                    <a:pt x="482" y="33"/>
                  </a:cubicBezTo>
                  <a:cubicBezTo>
                    <a:pt x="483" y="34"/>
                    <a:pt x="483" y="35"/>
                    <a:pt x="484" y="35"/>
                  </a:cubicBezTo>
                  <a:cubicBezTo>
                    <a:pt x="488" y="41"/>
                    <a:pt x="488" y="41"/>
                    <a:pt x="488" y="41"/>
                  </a:cubicBezTo>
                  <a:cubicBezTo>
                    <a:pt x="489" y="42"/>
                    <a:pt x="489" y="42"/>
                    <a:pt x="489" y="42"/>
                  </a:cubicBezTo>
                  <a:cubicBezTo>
                    <a:pt x="491" y="46"/>
                    <a:pt x="491" y="46"/>
                    <a:pt x="491" y="46"/>
                  </a:cubicBezTo>
                  <a:cubicBezTo>
                    <a:pt x="503" y="62"/>
                    <a:pt x="503" y="62"/>
                    <a:pt x="503" y="62"/>
                  </a:cubicBezTo>
                  <a:cubicBezTo>
                    <a:pt x="504" y="62"/>
                    <a:pt x="504" y="62"/>
                    <a:pt x="505" y="62"/>
                  </a:cubicBezTo>
                  <a:cubicBezTo>
                    <a:pt x="506" y="62"/>
                    <a:pt x="506" y="62"/>
                    <a:pt x="507" y="61"/>
                  </a:cubicBezTo>
                  <a:cubicBezTo>
                    <a:pt x="507" y="61"/>
                    <a:pt x="507" y="60"/>
                    <a:pt x="507" y="60"/>
                  </a:cubicBezTo>
                  <a:cubicBezTo>
                    <a:pt x="507" y="59"/>
                    <a:pt x="507" y="57"/>
                    <a:pt x="509" y="57"/>
                  </a:cubicBezTo>
                  <a:cubicBezTo>
                    <a:pt x="509" y="57"/>
                    <a:pt x="509" y="57"/>
                    <a:pt x="509" y="57"/>
                  </a:cubicBezTo>
                  <a:cubicBezTo>
                    <a:pt x="510" y="57"/>
                    <a:pt x="511" y="58"/>
                    <a:pt x="511" y="59"/>
                  </a:cubicBezTo>
                  <a:cubicBezTo>
                    <a:pt x="511" y="59"/>
                    <a:pt x="511" y="59"/>
                    <a:pt x="511" y="60"/>
                  </a:cubicBezTo>
                  <a:cubicBezTo>
                    <a:pt x="511" y="60"/>
                    <a:pt x="511" y="60"/>
                    <a:pt x="511" y="60"/>
                  </a:cubicBezTo>
                  <a:cubicBezTo>
                    <a:pt x="511" y="61"/>
                    <a:pt x="511" y="61"/>
                    <a:pt x="512" y="61"/>
                  </a:cubicBezTo>
                  <a:cubicBezTo>
                    <a:pt x="512" y="61"/>
                    <a:pt x="512" y="61"/>
                    <a:pt x="512" y="61"/>
                  </a:cubicBezTo>
                  <a:cubicBezTo>
                    <a:pt x="513" y="62"/>
                    <a:pt x="513" y="62"/>
                    <a:pt x="514" y="62"/>
                  </a:cubicBezTo>
                  <a:cubicBezTo>
                    <a:pt x="514" y="62"/>
                    <a:pt x="515" y="62"/>
                    <a:pt x="515" y="62"/>
                  </a:cubicBezTo>
                  <a:cubicBezTo>
                    <a:pt x="515" y="62"/>
                    <a:pt x="516" y="62"/>
                    <a:pt x="516" y="62"/>
                  </a:cubicBezTo>
                  <a:cubicBezTo>
                    <a:pt x="517" y="62"/>
                    <a:pt x="517" y="62"/>
                    <a:pt x="517" y="62"/>
                  </a:cubicBezTo>
                  <a:cubicBezTo>
                    <a:pt x="517" y="62"/>
                    <a:pt x="518" y="62"/>
                    <a:pt x="518" y="62"/>
                  </a:cubicBezTo>
                  <a:cubicBezTo>
                    <a:pt x="519" y="62"/>
                    <a:pt x="519" y="62"/>
                    <a:pt x="520" y="62"/>
                  </a:cubicBezTo>
                  <a:cubicBezTo>
                    <a:pt x="520" y="62"/>
                    <a:pt x="520" y="62"/>
                    <a:pt x="520" y="62"/>
                  </a:cubicBezTo>
                  <a:cubicBezTo>
                    <a:pt x="521" y="63"/>
                    <a:pt x="522" y="63"/>
                    <a:pt x="522" y="63"/>
                  </a:cubicBezTo>
                  <a:cubicBezTo>
                    <a:pt x="524" y="63"/>
                    <a:pt x="526" y="62"/>
                    <a:pt x="527" y="62"/>
                  </a:cubicBezTo>
                  <a:cubicBezTo>
                    <a:pt x="527" y="61"/>
                    <a:pt x="528" y="61"/>
                    <a:pt x="528" y="60"/>
                  </a:cubicBezTo>
                  <a:cubicBezTo>
                    <a:pt x="528" y="60"/>
                    <a:pt x="528" y="60"/>
                    <a:pt x="531" y="60"/>
                  </a:cubicBezTo>
                  <a:cubicBezTo>
                    <a:pt x="532" y="60"/>
                    <a:pt x="534" y="60"/>
                    <a:pt x="534" y="60"/>
                  </a:cubicBezTo>
                  <a:cubicBezTo>
                    <a:pt x="536" y="60"/>
                    <a:pt x="537" y="60"/>
                    <a:pt x="539" y="61"/>
                  </a:cubicBezTo>
                  <a:cubicBezTo>
                    <a:pt x="539" y="61"/>
                    <a:pt x="539" y="61"/>
                    <a:pt x="539" y="61"/>
                  </a:cubicBezTo>
                  <a:cubicBezTo>
                    <a:pt x="540" y="62"/>
                    <a:pt x="541" y="63"/>
                    <a:pt x="541" y="64"/>
                  </a:cubicBezTo>
                  <a:cubicBezTo>
                    <a:pt x="541" y="65"/>
                    <a:pt x="541" y="65"/>
                    <a:pt x="541" y="65"/>
                  </a:cubicBezTo>
                  <a:cubicBezTo>
                    <a:pt x="541" y="66"/>
                    <a:pt x="542" y="67"/>
                    <a:pt x="543" y="68"/>
                  </a:cubicBezTo>
                  <a:cubicBezTo>
                    <a:pt x="543" y="68"/>
                    <a:pt x="544" y="68"/>
                    <a:pt x="545" y="69"/>
                  </a:cubicBezTo>
                  <a:cubicBezTo>
                    <a:pt x="545" y="69"/>
                    <a:pt x="545" y="69"/>
                    <a:pt x="546" y="69"/>
                  </a:cubicBezTo>
                  <a:cubicBezTo>
                    <a:pt x="547" y="69"/>
                    <a:pt x="548" y="70"/>
                    <a:pt x="548" y="72"/>
                  </a:cubicBezTo>
                  <a:cubicBezTo>
                    <a:pt x="548" y="72"/>
                    <a:pt x="548" y="72"/>
                    <a:pt x="548" y="72"/>
                  </a:cubicBezTo>
                  <a:cubicBezTo>
                    <a:pt x="548" y="73"/>
                    <a:pt x="548" y="74"/>
                    <a:pt x="548" y="74"/>
                  </a:cubicBezTo>
                  <a:cubicBezTo>
                    <a:pt x="549" y="75"/>
                    <a:pt x="551" y="76"/>
                    <a:pt x="552" y="76"/>
                  </a:cubicBezTo>
                  <a:cubicBezTo>
                    <a:pt x="552" y="76"/>
                    <a:pt x="552" y="76"/>
                    <a:pt x="552" y="76"/>
                  </a:cubicBezTo>
                  <a:cubicBezTo>
                    <a:pt x="553" y="76"/>
                    <a:pt x="553" y="76"/>
                    <a:pt x="554" y="76"/>
                  </a:cubicBezTo>
                  <a:cubicBezTo>
                    <a:pt x="554" y="76"/>
                    <a:pt x="555" y="76"/>
                    <a:pt x="555" y="76"/>
                  </a:cubicBezTo>
                  <a:cubicBezTo>
                    <a:pt x="556" y="76"/>
                    <a:pt x="558" y="76"/>
                    <a:pt x="559" y="76"/>
                  </a:cubicBezTo>
                  <a:cubicBezTo>
                    <a:pt x="559" y="76"/>
                    <a:pt x="560" y="76"/>
                    <a:pt x="560" y="76"/>
                  </a:cubicBezTo>
                  <a:cubicBezTo>
                    <a:pt x="562" y="76"/>
                    <a:pt x="562" y="75"/>
                    <a:pt x="564" y="74"/>
                  </a:cubicBezTo>
                  <a:cubicBezTo>
                    <a:pt x="564" y="74"/>
                    <a:pt x="564" y="74"/>
                    <a:pt x="564" y="74"/>
                  </a:cubicBezTo>
                  <a:cubicBezTo>
                    <a:pt x="565" y="73"/>
                    <a:pt x="565" y="73"/>
                    <a:pt x="566" y="73"/>
                  </a:cubicBezTo>
                  <a:cubicBezTo>
                    <a:pt x="566" y="73"/>
                    <a:pt x="566" y="73"/>
                    <a:pt x="566" y="73"/>
                  </a:cubicBezTo>
                  <a:cubicBezTo>
                    <a:pt x="566" y="73"/>
                    <a:pt x="567" y="73"/>
                    <a:pt x="567" y="74"/>
                  </a:cubicBezTo>
                  <a:cubicBezTo>
                    <a:pt x="567" y="74"/>
                    <a:pt x="567" y="75"/>
                    <a:pt x="566" y="75"/>
                  </a:cubicBezTo>
                  <a:cubicBezTo>
                    <a:pt x="566" y="75"/>
                    <a:pt x="566" y="75"/>
                    <a:pt x="566" y="75"/>
                  </a:cubicBezTo>
                  <a:cubicBezTo>
                    <a:pt x="566" y="75"/>
                    <a:pt x="566" y="76"/>
                    <a:pt x="566" y="76"/>
                  </a:cubicBezTo>
                  <a:cubicBezTo>
                    <a:pt x="566" y="76"/>
                    <a:pt x="565" y="77"/>
                    <a:pt x="565" y="77"/>
                  </a:cubicBezTo>
                  <a:cubicBezTo>
                    <a:pt x="565" y="77"/>
                    <a:pt x="565" y="77"/>
                    <a:pt x="565" y="77"/>
                  </a:cubicBezTo>
                  <a:cubicBezTo>
                    <a:pt x="565" y="77"/>
                    <a:pt x="565" y="77"/>
                    <a:pt x="565" y="77"/>
                  </a:cubicBezTo>
                  <a:cubicBezTo>
                    <a:pt x="565" y="77"/>
                    <a:pt x="565" y="77"/>
                    <a:pt x="565" y="77"/>
                  </a:cubicBezTo>
                  <a:cubicBezTo>
                    <a:pt x="565" y="77"/>
                    <a:pt x="565" y="77"/>
                    <a:pt x="565" y="77"/>
                  </a:cubicBezTo>
                  <a:cubicBezTo>
                    <a:pt x="565" y="77"/>
                    <a:pt x="565" y="77"/>
                    <a:pt x="565" y="77"/>
                  </a:cubicBezTo>
                  <a:cubicBezTo>
                    <a:pt x="566" y="77"/>
                    <a:pt x="567" y="78"/>
                    <a:pt x="568" y="79"/>
                  </a:cubicBezTo>
                  <a:cubicBezTo>
                    <a:pt x="569" y="79"/>
                    <a:pt x="571" y="80"/>
                    <a:pt x="572" y="81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3" y="81"/>
                    <a:pt x="574" y="81"/>
                    <a:pt x="574" y="81"/>
                  </a:cubicBezTo>
                  <a:cubicBezTo>
                    <a:pt x="574" y="81"/>
                    <a:pt x="575" y="81"/>
                    <a:pt x="575" y="81"/>
                  </a:cubicBezTo>
                  <a:cubicBezTo>
                    <a:pt x="575" y="81"/>
                    <a:pt x="575" y="81"/>
                    <a:pt x="575" y="81"/>
                  </a:cubicBezTo>
                  <a:cubicBezTo>
                    <a:pt x="575" y="81"/>
                    <a:pt x="575" y="81"/>
                    <a:pt x="575" y="81"/>
                  </a:cubicBezTo>
                  <a:cubicBezTo>
                    <a:pt x="576" y="81"/>
                    <a:pt x="576" y="81"/>
                    <a:pt x="576" y="81"/>
                  </a:cubicBezTo>
                  <a:cubicBezTo>
                    <a:pt x="576" y="81"/>
                    <a:pt x="576" y="81"/>
                    <a:pt x="576" y="81"/>
                  </a:cubicBezTo>
                  <a:cubicBezTo>
                    <a:pt x="576" y="79"/>
                    <a:pt x="578" y="78"/>
                    <a:pt x="580" y="77"/>
                  </a:cubicBezTo>
                  <a:cubicBezTo>
                    <a:pt x="580" y="77"/>
                    <a:pt x="581" y="77"/>
                    <a:pt x="582" y="77"/>
                  </a:cubicBezTo>
                  <a:cubicBezTo>
                    <a:pt x="582" y="77"/>
                    <a:pt x="582" y="77"/>
                    <a:pt x="582" y="77"/>
                  </a:cubicBezTo>
                  <a:cubicBezTo>
                    <a:pt x="582" y="77"/>
                    <a:pt x="583" y="77"/>
                    <a:pt x="583" y="77"/>
                  </a:cubicBezTo>
                  <a:cubicBezTo>
                    <a:pt x="583" y="77"/>
                    <a:pt x="583" y="77"/>
                    <a:pt x="584" y="77"/>
                  </a:cubicBezTo>
                  <a:cubicBezTo>
                    <a:pt x="584" y="77"/>
                    <a:pt x="585" y="77"/>
                    <a:pt x="586" y="76"/>
                  </a:cubicBezTo>
                  <a:cubicBezTo>
                    <a:pt x="586" y="76"/>
                    <a:pt x="586" y="76"/>
                    <a:pt x="586" y="76"/>
                  </a:cubicBezTo>
                  <a:cubicBezTo>
                    <a:pt x="587" y="75"/>
                    <a:pt x="588" y="75"/>
                    <a:pt x="588" y="75"/>
                  </a:cubicBezTo>
                  <a:cubicBezTo>
                    <a:pt x="589" y="75"/>
                    <a:pt x="590" y="75"/>
                    <a:pt x="590" y="75"/>
                  </a:cubicBezTo>
                  <a:cubicBezTo>
                    <a:pt x="591" y="74"/>
                    <a:pt x="591" y="73"/>
                    <a:pt x="591" y="73"/>
                  </a:cubicBezTo>
                  <a:cubicBezTo>
                    <a:pt x="591" y="73"/>
                    <a:pt x="591" y="72"/>
                    <a:pt x="591" y="72"/>
                  </a:cubicBezTo>
                  <a:cubicBezTo>
                    <a:pt x="591" y="72"/>
                    <a:pt x="591" y="72"/>
                    <a:pt x="591" y="72"/>
                  </a:cubicBezTo>
                  <a:cubicBezTo>
                    <a:pt x="591" y="72"/>
                    <a:pt x="591" y="72"/>
                    <a:pt x="591" y="72"/>
                  </a:cubicBezTo>
                  <a:cubicBezTo>
                    <a:pt x="591" y="71"/>
                    <a:pt x="591" y="71"/>
                    <a:pt x="591" y="71"/>
                  </a:cubicBezTo>
                  <a:cubicBezTo>
                    <a:pt x="592" y="72"/>
                    <a:pt x="592" y="72"/>
                    <a:pt x="592" y="72"/>
                  </a:cubicBezTo>
                  <a:cubicBezTo>
                    <a:pt x="592" y="73"/>
                    <a:pt x="592" y="73"/>
                    <a:pt x="592" y="73"/>
                  </a:cubicBezTo>
                  <a:cubicBezTo>
                    <a:pt x="592" y="73"/>
                    <a:pt x="592" y="72"/>
                    <a:pt x="592" y="72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2" y="71"/>
                    <a:pt x="592" y="71"/>
                    <a:pt x="592" y="71"/>
                  </a:cubicBezTo>
                  <a:cubicBezTo>
                    <a:pt x="592" y="71"/>
                    <a:pt x="593" y="70"/>
                    <a:pt x="594" y="70"/>
                  </a:cubicBezTo>
                  <a:cubicBezTo>
                    <a:pt x="594" y="70"/>
                    <a:pt x="595" y="70"/>
                    <a:pt x="595" y="69"/>
                  </a:cubicBezTo>
                  <a:cubicBezTo>
                    <a:pt x="595" y="69"/>
                    <a:pt x="595" y="69"/>
                    <a:pt x="596" y="69"/>
                  </a:cubicBezTo>
                  <a:cubicBezTo>
                    <a:pt x="596" y="68"/>
                    <a:pt x="597" y="67"/>
                    <a:pt x="598" y="67"/>
                  </a:cubicBezTo>
                  <a:cubicBezTo>
                    <a:pt x="600" y="66"/>
                    <a:pt x="601" y="65"/>
                    <a:pt x="602" y="64"/>
                  </a:cubicBezTo>
                  <a:cubicBezTo>
                    <a:pt x="602" y="64"/>
                    <a:pt x="602" y="64"/>
                    <a:pt x="602" y="64"/>
                  </a:cubicBezTo>
                  <a:cubicBezTo>
                    <a:pt x="602" y="64"/>
                    <a:pt x="601" y="63"/>
                    <a:pt x="601" y="63"/>
                  </a:cubicBezTo>
                  <a:cubicBezTo>
                    <a:pt x="601" y="63"/>
                    <a:pt x="601" y="62"/>
                    <a:pt x="601" y="62"/>
                  </a:cubicBezTo>
                  <a:cubicBezTo>
                    <a:pt x="601" y="62"/>
                    <a:pt x="602" y="62"/>
                    <a:pt x="603" y="62"/>
                  </a:cubicBezTo>
                  <a:cubicBezTo>
                    <a:pt x="603" y="62"/>
                    <a:pt x="603" y="62"/>
                    <a:pt x="603" y="62"/>
                  </a:cubicBezTo>
                  <a:cubicBezTo>
                    <a:pt x="603" y="62"/>
                    <a:pt x="604" y="62"/>
                    <a:pt x="604" y="62"/>
                  </a:cubicBezTo>
                  <a:cubicBezTo>
                    <a:pt x="605" y="62"/>
                    <a:pt x="605" y="62"/>
                    <a:pt x="606" y="62"/>
                  </a:cubicBezTo>
                  <a:cubicBezTo>
                    <a:pt x="606" y="59"/>
                    <a:pt x="610" y="59"/>
                    <a:pt x="611" y="59"/>
                  </a:cubicBezTo>
                  <a:cubicBezTo>
                    <a:pt x="612" y="59"/>
                    <a:pt x="613" y="59"/>
                    <a:pt x="614" y="59"/>
                  </a:cubicBezTo>
                  <a:cubicBezTo>
                    <a:pt x="616" y="58"/>
                    <a:pt x="617" y="58"/>
                    <a:pt x="618" y="58"/>
                  </a:cubicBezTo>
                  <a:cubicBezTo>
                    <a:pt x="619" y="58"/>
                    <a:pt x="619" y="58"/>
                    <a:pt x="619" y="58"/>
                  </a:cubicBezTo>
                  <a:cubicBezTo>
                    <a:pt x="620" y="58"/>
                    <a:pt x="620" y="58"/>
                    <a:pt x="620" y="58"/>
                  </a:cubicBezTo>
                  <a:cubicBezTo>
                    <a:pt x="620" y="58"/>
                    <a:pt x="620" y="58"/>
                    <a:pt x="620" y="58"/>
                  </a:cubicBezTo>
                  <a:cubicBezTo>
                    <a:pt x="620" y="58"/>
                    <a:pt x="620" y="58"/>
                    <a:pt x="620" y="58"/>
                  </a:cubicBezTo>
                  <a:cubicBezTo>
                    <a:pt x="620" y="58"/>
                    <a:pt x="621" y="58"/>
                    <a:pt x="621" y="58"/>
                  </a:cubicBezTo>
                  <a:cubicBezTo>
                    <a:pt x="621" y="59"/>
                    <a:pt x="621" y="59"/>
                    <a:pt x="621" y="59"/>
                  </a:cubicBezTo>
                  <a:cubicBezTo>
                    <a:pt x="621" y="59"/>
                    <a:pt x="621" y="60"/>
                    <a:pt x="621" y="60"/>
                  </a:cubicBezTo>
                  <a:cubicBezTo>
                    <a:pt x="621" y="60"/>
                    <a:pt x="621" y="60"/>
                    <a:pt x="621" y="60"/>
                  </a:cubicBezTo>
                  <a:cubicBezTo>
                    <a:pt x="621" y="61"/>
                    <a:pt x="621" y="61"/>
                    <a:pt x="621" y="61"/>
                  </a:cubicBezTo>
                  <a:cubicBezTo>
                    <a:pt x="622" y="61"/>
                    <a:pt x="622" y="61"/>
                    <a:pt x="622" y="61"/>
                  </a:cubicBezTo>
                  <a:cubicBezTo>
                    <a:pt x="622" y="61"/>
                    <a:pt x="622" y="61"/>
                    <a:pt x="622" y="61"/>
                  </a:cubicBezTo>
                  <a:cubicBezTo>
                    <a:pt x="622" y="61"/>
                    <a:pt x="622" y="61"/>
                    <a:pt x="623" y="61"/>
                  </a:cubicBezTo>
                  <a:cubicBezTo>
                    <a:pt x="624" y="61"/>
                    <a:pt x="625" y="61"/>
                    <a:pt x="625" y="61"/>
                  </a:cubicBezTo>
                  <a:cubicBezTo>
                    <a:pt x="625" y="61"/>
                    <a:pt x="625" y="61"/>
                    <a:pt x="626" y="61"/>
                  </a:cubicBezTo>
                  <a:cubicBezTo>
                    <a:pt x="626" y="61"/>
                    <a:pt x="626" y="61"/>
                    <a:pt x="627" y="61"/>
                  </a:cubicBezTo>
                  <a:cubicBezTo>
                    <a:pt x="627" y="61"/>
                    <a:pt x="628" y="61"/>
                    <a:pt x="629" y="61"/>
                  </a:cubicBezTo>
                  <a:cubicBezTo>
                    <a:pt x="629" y="61"/>
                    <a:pt x="630" y="61"/>
                    <a:pt x="630" y="60"/>
                  </a:cubicBezTo>
                  <a:cubicBezTo>
                    <a:pt x="630" y="60"/>
                    <a:pt x="630" y="60"/>
                    <a:pt x="630" y="60"/>
                  </a:cubicBezTo>
                  <a:cubicBezTo>
                    <a:pt x="630" y="61"/>
                    <a:pt x="630" y="61"/>
                    <a:pt x="630" y="61"/>
                  </a:cubicBezTo>
                  <a:cubicBezTo>
                    <a:pt x="631" y="61"/>
                    <a:pt x="631" y="61"/>
                    <a:pt x="631" y="62"/>
                  </a:cubicBezTo>
                  <a:cubicBezTo>
                    <a:pt x="632" y="62"/>
                    <a:pt x="632" y="62"/>
                    <a:pt x="632" y="62"/>
                  </a:cubicBezTo>
                  <a:cubicBezTo>
                    <a:pt x="632" y="63"/>
                    <a:pt x="632" y="63"/>
                    <a:pt x="632" y="63"/>
                  </a:cubicBezTo>
                  <a:cubicBezTo>
                    <a:pt x="632" y="64"/>
                    <a:pt x="632" y="64"/>
                    <a:pt x="633" y="64"/>
                  </a:cubicBezTo>
                  <a:cubicBezTo>
                    <a:pt x="633" y="64"/>
                    <a:pt x="633" y="65"/>
                    <a:pt x="633" y="65"/>
                  </a:cubicBezTo>
                  <a:cubicBezTo>
                    <a:pt x="634" y="65"/>
                    <a:pt x="634" y="66"/>
                    <a:pt x="635" y="66"/>
                  </a:cubicBezTo>
                  <a:cubicBezTo>
                    <a:pt x="636" y="66"/>
                    <a:pt x="636" y="67"/>
                    <a:pt x="637" y="67"/>
                  </a:cubicBezTo>
                  <a:cubicBezTo>
                    <a:pt x="638" y="68"/>
                    <a:pt x="639" y="68"/>
                    <a:pt x="640" y="69"/>
                  </a:cubicBezTo>
                  <a:cubicBezTo>
                    <a:pt x="641" y="69"/>
                    <a:pt x="641" y="69"/>
                    <a:pt x="642" y="70"/>
                  </a:cubicBezTo>
                  <a:cubicBezTo>
                    <a:pt x="643" y="70"/>
                    <a:pt x="645" y="69"/>
                    <a:pt x="646" y="68"/>
                  </a:cubicBezTo>
                  <a:cubicBezTo>
                    <a:pt x="647" y="68"/>
                    <a:pt x="648" y="68"/>
                    <a:pt x="648" y="68"/>
                  </a:cubicBezTo>
                  <a:cubicBezTo>
                    <a:pt x="649" y="68"/>
                    <a:pt x="650" y="68"/>
                    <a:pt x="651" y="68"/>
                  </a:cubicBezTo>
                  <a:cubicBezTo>
                    <a:pt x="651" y="68"/>
                    <a:pt x="651" y="68"/>
                    <a:pt x="651" y="68"/>
                  </a:cubicBezTo>
                  <a:cubicBezTo>
                    <a:pt x="651" y="69"/>
                    <a:pt x="651" y="69"/>
                    <a:pt x="651" y="69"/>
                  </a:cubicBezTo>
                  <a:cubicBezTo>
                    <a:pt x="652" y="69"/>
                    <a:pt x="652" y="69"/>
                    <a:pt x="653" y="69"/>
                  </a:cubicBezTo>
                  <a:cubicBezTo>
                    <a:pt x="653" y="69"/>
                    <a:pt x="653" y="69"/>
                    <a:pt x="653" y="69"/>
                  </a:cubicBezTo>
                  <a:cubicBezTo>
                    <a:pt x="654" y="69"/>
                    <a:pt x="655" y="69"/>
                    <a:pt x="656" y="69"/>
                  </a:cubicBezTo>
                  <a:cubicBezTo>
                    <a:pt x="657" y="69"/>
                    <a:pt x="658" y="69"/>
                    <a:pt x="658" y="69"/>
                  </a:cubicBezTo>
                  <a:cubicBezTo>
                    <a:pt x="658" y="69"/>
                    <a:pt x="658" y="69"/>
                    <a:pt x="658" y="70"/>
                  </a:cubicBezTo>
                  <a:cubicBezTo>
                    <a:pt x="659" y="70"/>
                    <a:pt x="659" y="70"/>
                    <a:pt x="659" y="70"/>
                  </a:cubicBezTo>
                  <a:cubicBezTo>
                    <a:pt x="659" y="70"/>
                    <a:pt x="659" y="70"/>
                    <a:pt x="659" y="70"/>
                  </a:cubicBezTo>
                  <a:cubicBezTo>
                    <a:pt x="660" y="70"/>
                    <a:pt x="660" y="70"/>
                    <a:pt x="660" y="70"/>
                  </a:cubicBezTo>
                  <a:cubicBezTo>
                    <a:pt x="661" y="69"/>
                    <a:pt x="661" y="69"/>
                    <a:pt x="662" y="69"/>
                  </a:cubicBezTo>
                  <a:cubicBezTo>
                    <a:pt x="662" y="69"/>
                    <a:pt x="662" y="69"/>
                    <a:pt x="662" y="69"/>
                  </a:cubicBezTo>
                  <a:cubicBezTo>
                    <a:pt x="662" y="69"/>
                    <a:pt x="663" y="69"/>
                    <a:pt x="663" y="69"/>
                  </a:cubicBezTo>
                  <a:cubicBezTo>
                    <a:pt x="663" y="69"/>
                    <a:pt x="664" y="70"/>
                    <a:pt x="664" y="70"/>
                  </a:cubicBezTo>
                  <a:cubicBezTo>
                    <a:pt x="664" y="70"/>
                    <a:pt x="664" y="70"/>
                    <a:pt x="665" y="70"/>
                  </a:cubicBezTo>
                  <a:cubicBezTo>
                    <a:pt x="666" y="70"/>
                    <a:pt x="666" y="69"/>
                    <a:pt x="667" y="69"/>
                  </a:cubicBezTo>
                  <a:cubicBezTo>
                    <a:pt x="667" y="69"/>
                    <a:pt x="667" y="68"/>
                    <a:pt x="667" y="68"/>
                  </a:cubicBezTo>
                  <a:cubicBezTo>
                    <a:pt x="668" y="68"/>
                    <a:pt x="668" y="67"/>
                    <a:pt x="668" y="67"/>
                  </a:cubicBezTo>
                  <a:cubicBezTo>
                    <a:pt x="668" y="67"/>
                    <a:pt x="669" y="67"/>
                    <a:pt x="669" y="66"/>
                  </a:cubicBezTo>
                  <a:cubicBezTo>
                    <a:pt x="669" y="66"/>
                    <a:pt x="668" y="65"/>
                    <a:pt x="668" y="65"/>
                  </a:cubicBezTo>
                  <a:cubicBezTo>
                    <a:pt x="668" y="65"/>
                    <a:pt x="668" y="65"/>
                    <a:pt x="668" y="65"/>
                  </a:cubicBezTo>
                  <a:cubicBezTo>
                    <a:pt x="668" y="65"/>
                    <a:pt x="668" y="65"/>
                    <a:pt x="668" y="65"/>
                  </a:cubicBezTo>
                  <a:cubicBezTo>
                    <a:pt x="668" y="64"/>
                    <a:pt x="667" y="64"/>
                    <a:pt x="667" y="64"/>
                  </a:cubicBezTo>
                  <a:cubicBezTo>
                    <a:pt x="667" y="63"/>
                    <a:pt x="667" y="62"/>
                    <a:pt x="667" y="61"/>
                  </a:cubicBezTo>
                  <a:cubicBezTo>
                    <a:pt x="667" y="61"/>
                    <a:pt x="668" y="61"/>
                    <a:pt x="668" y="60"/>
                  </a:cubicBezTo>
                  <a:cubicBezTo>
                    <a:pt x="668" y="60"/>
                    <a:pt x="668" y="59"/>
                    <a:pt x="668" y="58"/>
                  </a:cubicBezTo>
                  <a:cubicBezTo>
                    <a:pt x="668" y="58"/>
                    <a:pt x="668" y="58"/>
                    <a:pt x="668" y="58"/>
                  </a:cubicBezTo>
                  <a:cubicBezTo>
                    <a:pt x="668" y="58"/>
                    <a:pt x="668" y="58"/>
                    <a:pt x="668" y="58"/>
                  </a:cubicBezTo>
                  <a:cubicBezTo>
                    <a:pt x="668" y="58"/>
                    <a:pt x="667" y="57"/>
                    <a:pt x="667" y="57"/>
                  </a:cubicBezTo>
                  <a:cubicBezTo>
                    <a:pt x="666" y="57"/>
                    <a:pt x="666" y="57"/>
                    <a:pt x="666" y="56"/>
                  </a:cubicBezTo>
                  <a:cubicBezTo>
                    <a:pt x="666" y="56"/>
                    <a:pt x="665" y="55"/>
                    <a:pt x="665" y="55"/>
                  </a:cubicBezTo>
                  <a:cubicBezTo>
                    <a:pt x="665" y="55"/>
                    <a:pt x="664" y="55"/>
                    <a:pt x="664" y="55"/>
                  </a:cubicBezTo>
                  <a:cubicBezTo>
                    <a:pt x="663" y="55"/>
                    <a:pt x="663" y="53"/>
                    <a:pt x="663" y="53"/>
                  </a:cubicBezTo>
                  <a:cubicBezTo>
                    <a:pt x="663" y="53"/>
                    <a:pt x="663" y="53"/>
                    <a:pt x="663" y="53"/>
                  </a:cubicBezTo>
                  <a:cubicBezTo>
                    <a:pt x="663" y="52"/>
                    <a:pt x="663" y="51"/>
                    <a:pt x="663" y="51"/>
                  </a:cubicBezTo>
                  <a:cubicBezTo>
                    <a:pt x="663" y="51"/>
                    <a:pt x="663" y="50"/>
                    <a:pt x="664" y="50"/>
                  </a:cubicBezTo>
                  <a:cubicBezTo>
                    <a:pt x="664" y="50"/>
                    <a:pt x="664" y="50"/>
                    <a:pt x="664" y="49"/>
                  </a:cubicBezTo>
                  <a:cubicBezTo>
                    <a:pt x="664" y="49"/>
                    <a:pt x="664" y="48"/>
                    <a:pt x="664" y="48"/>
                  </a:cubicBezTo>
                  <a:cubicBezTo>
                    <a:pt x="664" y="47"/>
                    <a:pt x="665" y="47"/>
                    <a:pt x="665" y="47"/>
                  </a:cubicBezTo>
                  <a:cubicBezTo>
                    <a:pt x="666" y="47"/>
                    <a:pt x="666" y="47"/>
                    <a:pt x="666" y="46"/>
                  </a:cubicBezTo>
                  <a:cubicBezTo>
                    <a:pt x="666" y="46"/>
                    <a:pt x="666" y="46"/>
                    <a:pt x="666" y="46"/>
                  </a:cubicBezTo>
                  <a:cubicBezTo>
                    <a:pt x="666" y="45"/>
                    <a:pt x="666" y="45"/>
                    <a:pt x="666" y="45"/>
                  </a:cubicBezTo>
                  <a:cubicBezTo>
                    <a:pt x="667" y="43"/>
                    <a:pt x="668" y="43"/>
                    <a:pt x="670" y="43"/>
                  </a:cubicBezTo>
                  <a:cubicBezTo>
                    <a:pt x="670" y="43"/>
                    <a:pt x="670" y="43"/>
                    <a:pt x="670" y="43"/>
                  </a:cubicBezTo>
                  <a:cubicBezTo>
                    <a:pt x="671" y="43"/>
                    <a:pt x="671" y="42"/>
                    <a:pt x="671" y="42"/>
                  </a:cubicBezTo>
                  <a:cubicBezTo>
                    <a:pt x="671" y="42"/>
                    <a:pt x="671" y="41"/>
                    <a:pt x="671" y="41"/>
                  </a:cubicBezTo>
                  <a:cubicBezTo>
                    <a:pt x="671" y="41"/>
                    <a:pt x="671" y="40"/>
                    <a:pt x="671" y="40"/>
                  </a:cubicBezTo>
                  <a:cubicBezTo>
                    <a:pt x="671" y="39"/>
                    <a:pt x="672" y="38"/>
                    <a:pt x="673" y="38"/>
                  </a:cubicBezTo>
                  <a:cubicBezTo>
                    <a:pt x="673" y="38"/>
                    <a:pt x="673" y="38"/>
                    <a:pt x="673" y="38"/>
                  </a:cubicBezTo>
                  <a:cubicBezTo>
                    <a:pt x="673" y="38"/>
                    <a:pt x="673" y="38"/>
                    <a:pt x="673" y="38"/>
                  </a:cubicBezTo>
                  <a:cubicBezTo>
                    <a:pt x="674" y="38"/>
                    <a:pt x="674" y="38"/>
                    <a:pt x="674" y="38"/>
                  </a:cubicBezTo>
                  <a:cubicBezTo>
                    <a:pt x="674" y="38"/>
                    <a:pt x="675" y="38"/>
                    <a:pt x="675" y="39"/>
                  </a:cubicBezTo>
                  <a:cubicBezTo>
                    <a:pt x="676" y="39"/>
                    <a:pt x="676" y="39"/>
                    <a:pt x="676" y="39"/>
                  </a:cubicBezTo>
                  <a:cubicBezTo>
                    <a:pt x="677" y="39"/>
                    <a:pt x="678" y="39"/>
                    <a:pt x="679" y="40"/>
                  </a:cubicBezTo>
                  <a:cubicBezTo>
                    <a:pt x="680" y="41"/>
                    <a:pt x="682" y="41"/>
                    <a:pt x="683" y="42"/>
                  </a:cubicBezTo>
                  <a:cubicBezTo>
                    <a:pt x="684" y="42"/>
                    <a:pt x="684" y="42"/>
                    <a:pt x="684" y="42"/>
                  </a:cubicBezTo>
                  <a:cubicBezTo>
                    <a:pt x="684" y="42"/>
                    <a:pt x="685" y="42"/>
                    <a:pt x="686" y="42"/>
                  </a:cubicBezTo>
                  <a:cubicBezTo>
                    <a:pt x="687" y="42"/>
                    <a:pt x="688" y="42"/>
                    <a:pt x="689" y="43"/>
                  </a:cubicBezTo>
                  <a:cubicBezTo>
                    <a:pt x="690" y="44"/>
                    <a:pt x="692" y="44"/>
                    <a:pt x="693" y="45"/>
                  </a:cubicBezTo>
                  <a:cubicBezTo>
                    <a:pt x="694" y="45"/>
                    <a:pt x="696" y="45"/>
                    <a:pt x="697" y="45"/>
                  </a:cubicBezTo>
                  <a:cubicBezTo>
                    <a:pt x="697" y="45"/>
                    <a:pt x="697" y="45"/>
                    <a:pt x="697" y="45"/>
                  </a:cubicBezTo>
                  <a:cubicBezTo>
                    <a:pt x="698" y="45"/>
                    <a:pt x="700" y="46"/>
                    <a:pt x="701" y="46"/>
                  </a:cubicBezTo>
                  <a:cubicBezTo>
                    <a:pt x="702" y="47"/>
                    <a:pt x="702" y="48"/>
                    <a:pt x="702" y="50"/>
                  </a:cubicBezTo>
                  <a:cubicBezTo>
                    <a:pt x="702" y="50"/>
                    <a:pt x="703" y="50"/>
                    <a:pt x="703" y="50"/>
                  </a:cubicBezTo>
                  <a:cubicBezTo>
                    <a:pt x="703" y="52"/>
                    <a:pt x="703" y="54"/>
                    <a:pt x="703" y="56"/>
                  </a:cubicBezTo>
                  <a:cubicBezTo>
                    <a:pt x="704" y="56"/>
                    <a:pt x="704" y="56"/>
                    <a:pt x="705" y="56"/>
                  </a:cubicBezTo>
                  <a:cubicBezTo>
                    <a:pt x="705" y="57"/>
                    <a:pt x="705" y="57"/>
                    <a:pt x="705" y="57"/>
                  </a:cubicBezTo>
                  <a:cubicBezTo>
                    <a:pt x="705" y="57"/>
                    <a:pt x="705" y="57"/>
                    <a:pt x="706" y="57"/>
                  </a:cubicBezTo>
                  <a:cubicBezTo>
                    <a:pt x="706" y="58"/>
                    <a:pt x="707" y="59"/>
                    <a:pt x="708" y="60"/>
                  </a:cubicBezTo>
                  <a:cubicBezTo>
                    <a:pt x="708" y="60"/>
                    <a:pt x="709" y="60"/>
                    <a:pt x="709" y="61"/>
                  </a:cubicBezTo>
                  <a:cubicBezTo>
                    <a:pt x="710" y="61"/>
                    <a:pt x="711" y="61"/>
                    <a:pt x="711" y="61"/>
                  </a:cubicBezTo>
                  <a:cubicBezTo>
                    <a:pt x="711" y="61"/>
                    <a:pt x="711" y="61"/>
                    <a:pt x="711" y="61"/>
                  </a:cubicBezTo>
                  <a:cubicBezTo>
                    <a:pt x="712" y="62"/>
                    <a:pt x="712" y="62"/>
                    <a:pt x="712" y="62"/>
                  </a:cubicBezTo>
                  <a:cubicBezTo>
                    <a:pt x="713" y="62"/>
                    <a:pt x="713" y="62"/>
                    <a:pt x="713" y="62"/>
                  </a:cubicBezTo>
                  <a:cubicBezTo>
                    <a:pt x="713" y="62"/>
                    <a:pt x="714" y="62"/>
                    <a:pt x="714" y="62"/>
                  </a:cubicBezTo>
                  <a:cubicBezTo>
                    <a:pt x="714" y="62"/>
                    <a:pt x="715" y="62"/>
                    <a:pt x="715" y="62"/>
                  </a:cubicBezTo>
                  <a:cubicBezTo>
                    <a:pt x="716" y="62"/>
                    <a:pt x="716" y="62"/>
                    <a:pt x="717" y="62"/>
                  </a:cubicBezTo>
                  <a:cubicBezTo>
                    <a:pt x="718" y="62"/>
                    <a:pt x="719" y="62"/>
                    <a:pt x="719" y="62"/>
                  </a:cubicBezTo>
                  <a:cubicBezTo>
                    <a:pt x="720" y="62"/>
                    <a:pt x="720" y="62"/>
                    <a:pt x="720" y="62"/>
                  </a:cubicBezTo>
                  <a:cubicBezTo>
                    <a:pt x="720" y="62"/>
                    <a:pt x="720" y="62"/>
                    <a:pt x="720" y="62"/>
                  </a:cubicBezTo>
                  <a:cubicBezTo>
                    <a:pt x="721" y="62"/>
                    <a:pt x="721" y="62"/>
                    <a:pt x="721" y="62"/>
                  </a:cubicBezTo>
                  <a:cubicBezTo>
                    <a:pt x="722" y="62"/>
                    <a:pt x="722" y="62"/>
                    <a:pt x="722" y="62"/>
                  </a:cubicBezTo>
                  <a:cubicBezTo>
                    <a:pt x="722" y="62"/>
                    <a:pt x="722" y="62"/>
                    <a:pt x="723" y="61"/>
                  </a:cubicBezTo>
                  <a:cubicBezTo>
                    <a:pt x="723" y="61"/>
                    <a:pt x="724" y="61"/>
                    <a:pt x="724" y="61"/>
                  </a:cubicBezTo>
                  <a:cubicBezTo>
                    <a:pt x="725" y="60"/>
                    <a:pt x="726" y="60"/>
                    <a:pt x="726" y="60"/>
                  </a:cubicBezTo>
                  <a:cubicBezTo>
                    <a:pt x="726" y="60"/>
                    <a:pt x="727" y="60"/>
                    <a:pt x="727" y="60"/>
                  </a:cubicBezTo>
                  <a:cubicBezTo>
                    <a:pt x="727" y="60"/>
                    <a:pt x="728" y="60"/>
                    <a:pt x="728" y="60"/>
                  </a:cubicBezTo>
                  <a:cubicBezTo>
                    <a:pt x="728" y="59"/>
                    <a:pt x="728" y="59"/>
                    <a:pt x="729" y="59"/>
                  </a:cubicBezTo>
                  <a:cubicBezTo>
                    <a:pt x="729" y="59"/>
                    <a:pt x="730" y="59"/>
                    <a:pt x="731" y="59"/>
                  </a:cubicBezTo>
                  <a:cubicBezTo>
                    <a:pt x="731" y="59"/>
                    <a:pt x="731" y="59"/>
                    <a:pt x="732" y="59"/>
                  </a:cubicBezTo>
                  <a:cubicBezTo>
                    <a:pt x="732" y="59"/>
                    <a:pt x="733" y="59"/>
                    <a:pt x="734" y="59"/>
                  </a:cubicBezTo>
                  <a:cubicBezTo>
                    <a:pt x="734" y="59"/>
                    <a:pt x="734" y="59"/>
                    <a:pt x="734" y="59"/>
                  </a:cubicBezTo>
                  <a:cubicBezTo>
                    <a:pt x="735" y="58"/>
                    <a:pt x="735" y="58"/>
                    <a:pt x="735" y="58"/>
                  </a:cubicBezTo>
                  <a:cubicBezTo>
                    <a:pt x="736" y="58"/>
                    <a:pt x="738" y="58"/>
                    <a:pt x="740" y="58"/>
                  </a:cubicBezTo>
                  <a:cubicBezTo>
                    <a:pt x="740" y="58"/>
                    <a:pt x="740" y="58"/>
                    <a:pt x="740" y="58"/>
                  </a:cubicBezTo>
                  <a:cubicBezTo>
                    <a:pt x="741" y="58"/>
                    <a:pt x="741" y="58"/>
                    <a:pt x="742" y="58"/>
                  </a:cubicBezTo>
                  <a:cubicBezTo>
                    <a:pt x="742" y="59"/>
                    <a:pt x="742" y="59"/>
                    <a:pt x="743" y="59"/>
                  </a:cubicBezTo>
                  <a:cubicBezTo>
                    <a:pt x="743" y="59"/>
                    <a:pt x="744" y="59"/>
                    <a:pt x="745" y="59"/>
                  </a:cubicBezTo>
                  <a:cubicBezTo>
                    <a:pt x="745" y="59"/>
                    <a:pt x="746" y="59"/>
                    <a:pt x="746" y="59"/>
                  </a:cubicBezTo>
                  <a:cubicBezTo>
                    <a:pt x="746" y="59"/>
                    <a:pt x="747" y="59"/>
                    <a:pt x="747" y="59"/>
                  </a:cubicBezTo>
                  <a:cubicBezTo>
                    <a:pt x="747" y="59"/>
                    <a:pt x="747" y="59"/>
                    <a:pt x="747" y="59"/>
                  </a:cubicBezTo>
                  <a:cubicBezTo>
                    <a:pt x="747" y="59"/>
                    <a:pt x="747" y="59"/>
                    <a:pt x="747" y="59"/>
                  </a:cubicBezTo>
                  <a:cubicBezTo>
                    <a:pt x="747" y="59"/>
                    <a:pt x="747" y="59"/>
                    <a:pt x="747" y="59"/>
                  </a:cubicBezTo>
                  <a:cubicBezTo>
                    <a:pt x="747" y="59"/>
                    <a:pt x="747" y="59"/>
                    <a:pt x="747" y="59"/>
                  </a:cubicBezTo>
                  <a:cubicBezTo>
                    <a:pt x="747" y="59"/>
                    <a:pt x="747" y="59"/>
                    <a:pt x="747" y="59"/>
                  </a:cubicBezTo>
                  <a:cubicBezTo>
                    <a:pt x="747" y="59"/>
                    <a:pt x="747" y="59"/>
                    <a:pt x="747" y="59"/>
                  </a:cubicBezTo>
                  <a:cubicBezTo>
                    <a:pt x="747" y="59"/>
                    <a:pt x="748" y="61"/>
                    <a:pt x="748" y="61"/>
                  </a:cubicBezTo>
                  <a:cubicBezTo>
                    <a:pt x="749" y="63"/>
                    <a:pt x="751" y="63"/>
                    <a:pt x="754" y="63"/>
                  </a:cubicBezTo>
                  <a:cubicBezTo>
                    <a:pt x="754" y="63"/>
                    <a:pt x="754" y="63"/>
                    <a:pt x="754" y="63"/>
                  </a:cubicBezTo>
                  <a:cubicBezTo>
                    <a:pt x="754" y="63"/>
                    <a:pt x="755" y="63"/>
                    <a:pt x="755" y="63"/>
                  </a:cubicBezTo>
                  <a:cubicBezTo>
                    <a:pt x="755" y="63"/>
                    <a:pt x="755" y="63"/>
                    <a:pt x="755" y="63"/>
                  </a:cubicBezTo>
                  <a:cubicBezTo>
                    <a:pt x="755" y="63"/>
                    <a:pt x="755" y="63"/>
                    <a:pt x="755" y="63"/>
                  </a:cubicBezTo>
                  <a:cubicBezTo>
                    <a:pt x="756" y="63"/>
                    <a:pt x="757" y="63"/>
                    <a:pt x="757" y="64"/>
                  </a:cubicBezTo>
                  <a:cubicBezTo>
                    <a:pt x="757" y="64"/>
                    <a:pt x="757" y="64"/>
                    <a:pt x="757" y="64"/>
                  </a:cubicBezTo>
                  <a:cubicBezTo>
                    <a:pt x="757" y="64"/>
                    <a:pt x="757" y="64"/>
                    <a:pt x="757" y="64"/>
                  </a:cubicBezTo>
                  <a:cubicBezTo>
                    <a:pt x="757" y="64"/>
                    <a:pt x="757" y="64"/>
                    <a:pt x="757" y="64"/>
                  </a:cubicBezTo>
                  <a:cubicBezTo>
                    <a:pt x="757" y="65"/>
                    <a:pt x="757" y="65"/>
                    <a:pt x="757" y="65"/>
                  </a:cubicBezTo>
                  <a:cubicBezTo>
                    <a:pt x="757" y="65"/>
                    <a:pt x="758" y="65"/>
                    <a:pt x="758" y="65"/>
                  </a:cubicBezTo>
                  <a:cubicBezTo>
                    <a:pt x="758" y="66"/>
                    <a:pt x="759" y="67"/>
                    <a:pt x="760" y="67"/>
                  </a:cubicBezTo>
                  <a:cubicBezTo>
                    <a:pt x="760" y="67"/>
                    <a:pt x="760" y="67"/>
                    <a:pt x="760" y="68"/>
                  </a:cubicBezTo>
                  <a:cubicBezTo>
                    <a:pt x="761" y="68"/>
                    <a:pt x="761" y="68"/>
                    <a:pt x="761" y="68"/>
                  </a:cubicBezTo>
                  <a:cubicBezTo>
                    <a:pt x="761" y="69"/>
                    <a:pt x="761" y="69"/>
                    <a:pt x="762" y="69"/>
                  </a:cubicBezTo>
                  <a:cubicBezTo>
                    <a:pt x="762" y="69"/>
                    <a:pt x="762" y="69"/>
                    <a:pt x="762" y="69"/>
                  </a:cubicBezTo>
                  <a:cubicBezTo>
                    <a:pt x="762" y="70"/>
                    <a:pt x="763" y="70"/>
                    <a:pt x="763" y="70"/>
                  </a:cubicBezTo>
                  <a:cubicBezTo>
                    <a:pt x="764" y="70"/>
                    <a:pt x="765" y="71"/>
                    <a:pt x="766" y="71"/>
                  </a:cubicBezTo>
                  <a:cubicBezTo>
                    <a:pt x="767" y="71"/>
                    <a:pt x="767" y="71"/>
                    <a:pt x="768" y="71"/>
                  </a:cubicBezTo>
                  <a:cubicBezTo>
                    <a:pt x="768" y="71"/>
                    <a:pt x="769" y="71"/>
                    <a:pt x="769" y="71"/>
                  </a:cubicBezTo>
                  <a:cubicBezTo>
                    <a:pt x="771" y="71"/>
                    <a:pt x="772" y="71"/>
                    <a:pt x="773" y="71"/>
                  </a:cubicBezTo>
                  <a:cubicBezTo>
                    <a:pt x="775" y="71"/>
                    <a:pt x="776" y="72"/>
                    <a:pt x="777" y="72"/>
                  </a:cubicBezTo>
                  <a:cubicBezTo>
                    <a:pt x="778" y="72"/>
                    <a:pt x="779" y="72"/>
                    <a:pt x="779" y="72"/>
                  </a:cubicBezTo>
                  <a:cubicBezTo>
                    <a:pt x="780" y="72"/>
                    <a:pt x="780" y="71"/>
                    <a:pt x="781" y="71"/>
                  </a:cubicBezTo>
                  <a:cubicBezTo>
                    <a:pt x="782" y="71"/>
                    <a:pt x="783" y="71"/>
                    <a:pt x="784" y="71"/>
                  </a:cubicBezTo>
                  <a:cubicBezTo>
                    <a:pt x="784" y="71"/>
                    <a:pt x="784" y="71"/>
                    <a:pt x="784" y="71"/>
                  </a:cubicBezTo>
                  <a:cubicBezTo>
                    <a:pt x="785" y="71"/>
                    <a:pt x="786" y="71"/>
                    <a:pt x="787" y="72"/>
                  </a:cubicBezTo>
                  <a:cubicBezTo>
                    <a:pt x="787" y="72"/>
                    <a:pt x="787" y="72"/>
                    <a:pt x="787" y="72"/>
                  </a:cubicBezTo>
                  <a:cubicBezTo>
                    <a:pt x="787" y="72"/>
                    <a:pt x="787" y="72"/>
                    <a:pt x="787" y="71"/>
                  </a:cubicBezTo>
                  <a:cubicBezTo>
                    <a:pt x="787" y="71"/>
                    <a:pt x="787" y="71"/>
                    <a:pt x="787" y="71"/>
                  </a:cubicBezTo>
                  <a:cubicBezTo>
                    <a:pt x="788" y="71"/>
                    <a:pt x="788" y="71"/>
                    <a:pt x="789" y="70"/>
                  </a:cubicBezTo>
                  <a:cubicBezTo>
                    <a:pt x="789" y="70"/>
                    <a:pt x="790" y="69"/>
                    <a:pt x="791" y="69"/>
                  </a:cubicBezTo>
                  <a:cubicBezTo>
                    <a:pt x="792" y="68"/>
                    <a:pt x="793" y="68"/>
                    <a:pt x="794" y="68"/>
                  </a:cubicBezTo>
                  <a:cubicBezTo>
                    <a:pt x="794" y="68"/>
                    <a:pt x="795" y="68"/>
                    <a:pt x="796" y="67"/>
                  </a:cubicBezTo>
                  <a:cubicBezTo>
                    <a:pt x="796" y="67"/>
                    <a:pt x="797" y="67"/>
                    <a:pt x="797" y="67"/>
                  </a:cubicBezTo>
                  <a:cubicBezTo>
                    <a:pt x="797" y="66"/>
                    <a:pt x="798" y="66"/>
                    <a:pt x="798" y="66"/>
                  </a:cubicBezTo>
                  <a:cubicBezTo>
                    <a:pt x="799" y="66"/>
                    <a:pt x="800" y="66"/>
                    <a:pt x="801" y="66"/>
                  </a:cubicBezTo>
                  <a:cubicBezTo>
                    <a:pt x="801" y="66"/>
                    <a:pt x="801" y="66"/>
                    <a:pt x="801" y="66"/>
                  </a:cubicBezTo>
                  <a:cubicBezTo>
                    <a:pt x="801" y="66"/>
                    <a:pt x="801" y="66"/>
                    <a:pt x="801" y="66"/>
                  </a:cubicBezTo>
                  <a:cubicBezTo>
                    <a:pt x="802" y="66"/>
                    <a:pt x="802" y="66"/>
                    <a:pt x="802" y="66"/>
                  </a:cubicBezTo>
                  <a:cubicBezTo>
                    <a:pt x="803" y="66"/>
                    <a:pt x="804" y="66"/>
                    <a:pt x="805" y="65"/>
                  </a:cubicBezTo>
                  <a:cubicBezTo>
                    <a:pt x="806" y="65"/>
                    <a:pt x="806" y="64"/>
                    <a:pt x="806" y="63"/>
                  </a:cubicBezTo>
                  <a:cubicBezTo>
                    <a:pt x="806" y="62"/>
                    <a:pt x="807" y="62"/>
                    <a:pt x="808" y="61"/>
                  </a:cubicBezTo>
                  <a:cubicBezTo>
                    <a:pt x="809" y="61"/>
                    <a:pt x="809" y="61"/>
                    <a:pt x="809" y="61"/>
                  </a:cubicBezTo>
                  <a:cubicBezTo>
                    <a:pt x="809" y="61"/>
                    <a:pt x="809" y="61"/>
                    <a:pt x="810" y="60"/>
                  </a:cubicBezTo>
                  <a:cubicBezTo>
                    <a:pt x="810" y="60"/>
                    <a:pt x="811" y="60"/>
                    <a:pt x="811" y="60"/>
                  </a:cubicBezTo>
                  <a:cubicBezTo>
                    <a:pt x="811" y="59"/>
                    <a:pt x="812" y="59"/>
                    <a:pt x="812" y="59"/>
                  </a:cubicBezTo>
                  <a:cubicBezTo>
                    <a:pt x="812" y="59"/>
                    <a:pt x="812" y="58"/>
                    <a:pt x="812" y="58"/>
                  </a:cubicBezTo>
                  <a:cubicBezTo>
                    <a:pt x="813" y="57"/>
                    <a:pt x="814" y="57"/>
                    <a:pt x="815" y="56"/>
                  </a:cubicBezTo>
                  <a:cubicBezTo>
                    <a:pt x="816" y="56"/>
                    <a:pt x="817" y="56"/>
                    <a:pt x="818" y="56"/>
                  </a:cubicBezTo>
                  <a:cubicBezTo>
                    <a:pt x="818" y="56"/>
                    <a:pt x="819" y="56"/>
                    <a:pt x="820" y="56"/>
                  </a:cubicBezTo>
                  <a:cubicBezTo>
                    <a:pt x="821" y="56"/>
                    <a:pt x="821" y="56"/>
                    <a:pt x="821" y="56"/>
                  </a:cubicBezTo>
                  <a:cubicBezTo>
                    <a:pt x="822" y="57"/>
                    <a:pt x="822" y="57"/>
                    <a:pt x="822" y="57"/>
                  </a:cubicBezTo>
                  <a:cubicBezTo>
                    <a:pt x="822" y="57"/>
                    <a:pt x="822" y="57"/>
                    <a:pt x="822" y="57"/>
                  </a:cubicBezTo>
                  <a:cubicBezTo>
                    <a:pt x="822" y="57"/>
                    <a:pt x="822" y="57"/>
                    <a:pt x="822" y="57"/>
                  </a:cubicBezTo>
                  <a:cubicBezTo>
                    <a:pt x="822" y="57"/>
                    <a:pt x="822" y="57"/>
                    <a:pt x="822" y="57"/>
                  </a:cubicBezTo>
                  <a:cubicBezTo>
                    <a:pt x="823" y="57"/>
                    <a:pt x="823" y="57"/>
                    <a:pt x="823" y="57"/>
                  </a:cubicBezTo>
                  <a:cubicBezTo>
                    <a:pt x="823" y="57"/>
                    <a:pt x="824" y="57"/>
                    <a:pt x="824" y="57"/>
                  </a:cubicBezTo>
                  <a:cubicBezTo>
                    <a:pt x="824" y="58"/>
                    <a:pt x="824" y="58"/>
                    <a:pt x="825" y="58"/>
                  </a:cubicBezTo>
                  <a:cubicBezTo>
                    <a:pt x="826" y="59"/>
                    <a:pt x="827" y="59"/>
                    <a:pt x="829" y="59"/>
                  </a:cubicBezTo>
                  <a:cubicBezTo>
                    <a:pt x="830" y="59"/>
                    <a:pt x="831" y="59"/>
                    <a:pt x="831" y="59"/>
                  </a:cubicBezTo>
                  <a:cubicBezTo>
                    <a:pt x="832" y="59"/>
                    <a:pt x="832" y="59"/>
                    <a:pt x="832" y="58"/>
                  </a:cubicBezTo>
                  <a:cubicBezTo>
                    <a:pt x="832" y="58"/>
                    <a:pt x="833" y="58"/>
                    <a:pt x="833" y="58"/>
                  </a:cubicBezTo>
                  <a:cubicBezTo>
                    <a:pt x="833" y="57"/>
                    <a:pt x="834" y="57"/>
                    <a:pt x="834" y="57"/>
                  </a:cubicBezTo>
                  <a:cubicBezTo>
                    <a:pt x="835" y="57"/>
                    <a:pt x="836" y="57"/>
                    <a:pt x="837" y="57"/>
                  </a:cubicBezTo>
                  <a:cubicBezTo>
                    <a:pt x="838" y="57"/>
                    <a:pt x="839" y="57"/>
                    <a:pt x="840" y="58"/>
                  </a:cubicBezTo>
                  <a:cubicBezTo>
                    <a:pt x="840" y="58"/>
                    <a:pt x="840" y="58"/>
                    <a:pt x="841" y="58"/>
                  </a:cubicBezTo>
                  <a:cubicBezTo>
                    <a:pt x="841" y="59"/>
                    <a:pt x="841" y="59"/>
                    <a:pt x="841" y="59"/>
                  </a:cubicBezTo>
                  <a:cubicBezTo>
                    <a:pt x="841" y="59"/>
                    <a:pt x="841" y="59"/>
                    <a:pt x="841" y="59"/>
                  </a:cubicBezTo>
                  <a:cubicBezTo>
                    <a:pt x="842" y="59"/>
                    <a:pt x="842" y="59"/>
                    <a:pt x="843" y="59"/>
                  </a:cubicBezTo>
                  <a:cubicBezTo>
                    <a:pt x="843" y="59"/>
                    <a:pt x="843" y="59"/>
                    <a:pt x="843" y="59"/>
                  </a:cubicBezTo>
                  <a:cubicBezTo>
                    <a:pt x="844" y="59"/>
                    <a:pt x="844" y="59"/>
                    <a:pt x="845" y="59"/>
                  </a:cubicBezTo>
                  <a:cubicBezTo>
                    <a:pt x="846" y="60"/>
                    <a:pt x="847" y="60"/>
                    <a:pt x="848" y="61"/>
                  </a:cubicBezTo>
                  <a:cubicBezTo>
                    <a:pt x="848" y="61"/>
                    <a:pt x="849" y="61"/>
                    <a:pt x="849" y="61"/>
                  </a:cubicBezTo>
                  <a:cubicBezTo>
                    <a:pt x="850" y="61"/>
                    <a:pt x="851" y="60"/>
                    <a:pt x="852" y="59"/>
                  </a:cubicBezTo>
                  <a:cubicBezTo>
                    <a:pt x="852" y="59"/>
                    <a:pt x="853" y="59"/>
                    <a:pt x="853" y="59"/>
                  </a:cubicBezTo>
                  <a:cubicBezTo>
                    <a:pt x="855" y="57"/>
                    <a:pt x="856" y="56"/>
                    <a:pt x="858" y="56"/>
                  </a:cubicBezTo>
                  <a:cubicBezTo>
                    <a:pt x="858" y="56"/>
                    <a:pt x="859" y="56"/>
                    <a:pt x="860" y="55"/>
                  </a:cubicBezTo>
                  <a:cubicBezTo>
                    <a:pt x="860" y="55"/>
                    <a:pt x="861" y="55"/>
                    <a:pt x="862" y="55"/>
                  </a:cubicBezTo>
                  <a:cubicBezTo>
                    <a:pt x="863" y="54"/>
                    <a:pt x="864" y="53"/>
                    <a:pt x="864" y="53"/>
                  </a:cubicBezTo>
                  <a:cubicBezTo>
                    <a:pt x="864" y="52"/>
                    <a:pt x="864" y="51"/>
                    <a:pt x="864" y="51"/>
                  </a:cubicBezTo>
                  <a:cubicBezTo>
                    <a:pt x="864" y="50"/>
                    <a:pt x="863" y="50"/>
                    <a:pt x="862" y="50"/>
                  </a:cubicBezTo>
                  <a:cubicBezTo>
                    <a:pt x="862" y="50"/>
                    <a:pt x="862" y="50"/>
                    <a:pt x="862" y="50"/>
                  </a:cubicBezTo>
                  <a:cubicBezTo>
                    <a:pt x="862" y="50"/>
                    <a:pt x="860" y="49"/>
                    <a:pt x="860" y="48"/>
                  </a:cubicBezTo>
                  <a:cubicBezTo>
                    <a:pt x="860" y="48"/>
                    <a:pt x="860" y="47"/>
                    <a:pt x="860" y="47"/>
                  </a:cubicBezTo>
                  <a:cubicBezTo>
                    <a:pt x="861" y="46"/>
                    <a:pt x="861" y="46"/>
                    <a:pt x="861" y="46"/>
                  </a:cubicBezTo>
                  <a:cubicBezTo>
                    <a:pt x="862" y="45"/>
                    <a:pt x="862" y="45"/>
                    <a:pt x="862" y="44"/>
                  </a:cubicBezTo>
                  <a:cubicBezTo>
                    <a:pt x="863" y="44"/>
                    <a:pt x="863" y="44"/>
                    <a:pt x="863" y="43"/>
                  </a:cubicBezTo>
                  <a:cubicBezTo>
                    <a:pt x="863" y="43"/>
                    <a:pt x="863" y="43"/>
                    <a:pt x="863" y="43"/>
                  </a:cubicBezTo>
                  <a:cubicBezTo>
                    <a:pt x="863" y="42"/>
                    <a:pt x="863" y="42"/>
                    <a:pt x="863" y="41"/>
                  </a:cubicBezTo>
                  <a:cubicBezTo>
                    <a:pt x="864" y="41"/>
                    <a:pt x="864" y="41"/>
                    <a:pt x="864" y="41"/>
                  </a:cubicBezTo>
                  <a:cubicBezTo>
                    <a:pt x="864" y="40"/>
                    <a:pt x="864" y="38"/>
                    <a:pt x="864" y="37"/>
                  </a:cubicBezTo>
                  <a:cubicBezTo>
                    <a:pt x="864" y="37"/>
                    <a:pt x="864" y="37"/>
                    <a:pt x="864" y="37"/>
                  </a:cubicBezTo>
                  <a:cubicBezTo>
                    <a:pt x="864" y="37"/>
                    <a:pt x="864" y="36"/>
                    <a:pt x="864" y="35"/>
                  </a:cubicBezTo>
                  <a:cubicBezTo>
                    <a:pt x="864" y="35"/>
                    <a:pt x="864" y="35"/>
                    <a:pt x="864" y="35"/>
                  </a:cubicBezTo>
                  <a:cubicBezTo>
                    <a:pt x="863" y="34"/>
                    <a:pt x="863" y="33"/>
                    <a:pt x="864" y="32"/>
                  </a:cubicBezTo>
                  <a:cubicBezTo>
                    <a:pt x="864" y="32"/>
                    <a:pt x="865" y="32"/>
                    <a:pt x="865" y="31"/>
                  </a:cubicBezTo>
                  <a:cubicBezTo>
                    <a:pt x="865" y="31"/>
                    <a:pt x="865" y="31"/>
                    <a:pt x="866" y="31"/>
                  </a:cubicBezTo>
                  <a:cubicBezTo>
                    <a:pt x="866" y="30"/>
                    <a:pt x="866" y="30"/>
                    <a:pt x="867" y="29"/>
                  </a:cubicBezTo>
                  <a:cubicBezTo>
                    <a:pt x="867" y="29"/>
                    <a:pt x="867" y="29"/>
                    <a:pt x="867" y="29"/>
                  </a:cubicBezTo>
                  <a:cubicBezTo>
                    <a:pt x="868" y="28"/>
                    <a:pt x="869" y="27"/>
                    <a:pt x="870" y="26"/>
                  </a:cubicBezTo>
                  <a:cubicBezTo>
                    <a:pt x="870" y="26"/>
                    <a:pt x="871" y="25"/>
                    <a:pt x="871" y="25"/>
                  </a:cubicBezTo>
                  <a:cubicBezTo>
                    <a:pt x="872" y="24"/>
                    <a:pt x="872" y="21"/>
                    <a:pt x="871" y="20"/>
                  </a:cubicBezTo>
                  <a:cubicBezTo>
                    <a:pt x="870" y="20"/>
                    <a:pt x="870" y="19"/>
                    <a:pt x="870" y="19"/>
                  </a:cubicBezTo>
                  <a:cubicBezTo>
                    <a:pt x="870" y="18"/>
                    <a:pt x="870" y="18"/>
                    <a:pt x="870" y="18"/>
                  </a:cubicBezTo>
                  <a:cubicBezTo>
                    <a:pt x="870" y="17"/>
                    <a:pt x="870" y="17"/>
                    <a:pt x="870" y="17"/>
                  </a:cubicBezTo>
                  <a:cubicBezTo>
                    <a:pt x="869" y="16"/>
                    <a:pt x="869" y="16"/>
                    <a:pt x="869" y="16"/>
                  </a:cubicBezTo>
                  <a:cubicBezTo>
                    <a:pt x="869" y="15"/>
                    <a:pt x="869" y="15"/>
                    <a:pt x="868" y="15"/>
                  </a:cubicBezTo>
                  <a:cubicBezTo>
                    <a:pt x="868" y="15"/>
                    <a:pt x="868" y="15"/>
                    <a:pt x="868" y="15"/>
                  </a:cubicBezTo>
                  <a:cubicBezTo>
                    <a:pt x="867" y="15"/>
                    <a:pt x="867" y="15"/>
                    <a:pt x="865" y="16"/>
                  </a:cubicBezTo>
                  <a:cubicBezTo>
                    <a:pt x="865" y="16"/>
                    <a:pt x="865" y="16"/>
                    <a:pt x="864" y="16"/>
                  </a:cubicBezTo>
                  <a:cubicBezTo>
                    <a:pt x="864" y="16"/>
                    <a:pt x="864" y="16"/>
                    <a:pt x="864" y="16"/>
                  </a:cubicBezTo>
                  <a:cubicBezTo>
                    <a:pt x="863" y="16"/>
                    <a:pt x="863" y="15"/>
                    <a:pt x="863" y="15"/>
                  </a:cubicBezTo>
                  <a:cubicBezTo>
                    <a:pt x="863" y="15"/>
                    <a:pt x="864" y="15"/>
                    <a:pt x="864" y="15"/>
                  </a:cubicBezTo>
                  <a:cubicBezTo>
                    <a:pt x="864" y="14"/>
                    <a:pt x="864" y="14"/>
                    <a:pt x="864" y="14"/>
                  </a:cubicBezTo>
                  <a:cubicBezTo>
                    <a:pt x="864" y="14"/>
                    <a:pt x="864" y="14"/>
                    <a:pt x="864" y="14"/>
                  </a:cubicBezTo>
                  <a:cubicBezTo>
                    <a:pt x="864" y="13"/>
                    <a:pt x="864" y="13"/>
                    <a:pt x="864" y="13"/>
                  </a:cubicBezTo>
                  <a:cubicBezTo>
                    <a:pt x="864" y="13"/>
                    <a:pt x="864" y="12"/>
                    <a:pt x="865" y="11"/>
                  </a:cubicBezTo>
                  <a:cubicBezTo>
                    <a:pt x="865" y="11"/>
                    <a:pt x="865" y="10"/>
                    <a:pt x="866" y="10"/>
                  </a:cubicBezTo>
                  <a:cubicBezTo>
                    <a:pt x="866" y="10"/>
                    <a:pt x="866" y="10"/>
                    <a:pt x="867" y="9"/>
                  </a:cubicBezTo>
                  <a:cubicBezTo>
                    <a:pt x="867" y="9"/>
                    <a:pt x="867" y="9"/>
                    <a:pt x="868" y="8"/>
                  </a:cubicBezTo>
                  <a:cubicBezTo>
                    <a:pt x="868" y="8"/>
                    <a:pt x="868" y="8"/>
                    <a:pt x="868" y="7"/>
                  </a:cubicBezTo>
                  <a:cubicBezTo>
                    <a:pt x="869" y="6"/>
                    <a:pt x="871" y="6"/>
                    <a:pt x="873" y="6"/>
                  </a:cubicBezTo>
                  <a:cubicBezTo>
                    <a:pt x="873" y="6"/>
                    <a:pt x="874" y="5"/>
                    <a:pt x="874" y="5"/>
                  </a:cubicBezTo>
                  <a:cubicBezTo>
                    <a:pt x="874" y="5"/>
                    <a:pt x="874" y="5"/>
                    <a:pt x="874" y="5"/>
                  </a:cubicBezTo>
                  <a:cubicBezTo>
                    <a:pt x="876" y="5"/>
                    <a:pt x="877" y="5"/>
                    <a:pt x="878" y="4"/>
                  </a:cubicBezTo>
                  <a:cubicBezTo>
                    <a:pt x="878" y="4"/>
                    <a:pt x="879" y="4"/>
                    <a:pt x="880" y="4"/>
                  </a:cubicBezTo>
                  <a:cubicBezTo>
                    <a:pt x="880" y="3"/>
                    <a:pt x="880" y="3"/>
                    <a:pt x="880" y="3"/>
                  </a:cubicBezTo>
                  <a:cubicBezTo>
                    <a:pt x="880" y="4"/>
                    <a:pt x="880" y="4"/>
                    <a:pt x="880" y="4"/>
                  </a:cubicBezTo>
                  <a:cubicBezTo>
                    <a:pt x="880" y="4"/>
                    <a:pt x="880" y="4"/>
                    <a:pt x="880" y="5"/>
                  </a:cubicBezTo>
                  <a:cubicBezTo>
                    <a:pt x="880" y="5"/>
                    <a:pt x="880" y="5"/>
                    <a:pt x="880" y="5"/>
                  </a:cubicBezTo>
                  <a:cubicBezTo>
                    <a:pt x="880" y="4"/>
                    <a:pt x="880" y="4"/>
                    <a:pt x="880" y="4"/>
                  </a:cubicBezTo>
                  <a:cubicBezTo>
                    <a:pt x="880" y="4"/>
                    <a:pt x="880" y="4"/>
                    <a:pt x="880" y="4"/>
                  </a:cubicBezTo>
                  <a:cubicBezTo>
                    <a:pt x="880" y="4"/>
                    <a:pt x="880" y="4"/>
                    <a:pt x="880" y="4"/>
                  </a:cubicBezTo>
                  <a:cubicBezTo>
                    <a:pt x="880" y="3"/>
                    <a:pt x="880" y="3"/>
                    <a:pt x="880" y="3"/>
                  </a:cubicBezTo>
                  <a:cubicBezTo>
                    <a:pt x="880" y="3"/>
                    <a:pt x="880" y="3"/>
                    <a:pt x="880" y="3"/>
                  </a:cubicBezTo>
                  <a:cubicBezTo>
                    <a:pt x="881" y="3"/>
                    <a:pt x="881" y="3"/>
                    <a:pt x="881" y="3"/>
                  </a:cubicBezTo>
                  <a:cubicBezTo>
                    <a:pt x="882" y="3"/>
                    <a:pt x="882" y="3"/>
                    <a:pt x="883" y="3"/>
                  </a:cubicBezTo>
                  <a:cubicBezTo>
                    <a:pt x="884" y="2"/>
                    <a:pt x="885" y="2"/>
                    <a:pt x="886" y="2"/>
                  </a:cubicBezTo>
                  <a:cubicBezTo>
                    <a:pt x="886" y="2"/>
                    <a:pt x="887" y="2"/>
                    <a:pt x="888" y="2"/>
                  </a:cubicBezTo>
                  <a:cubicBezTo>
                    <a:pt x="888" y="2"/>
                    <a:pt x="889" y="1"/>
                    <a:pt x="890" y="1"/>
                  </a:cubicBezTo>
                  <a:cubicBezTo>
                    <a:pt x="891" y="0"/>
                    <a:pt x="892" y="0"/>
                    <a:pt x="894" y="0"/>
                  </a:cubicBezTo>
                  <a:cubicBezTo>
                    <a:pt x="894" y="0"/>
                    <a:pt x="894" y="0"/>
                    <a:pt x="894" y="0"/>
                  </a:cubicBezTo>
                  <a:cubicBezTo>
                    <a:pt x="895" y="0"/>
                    <a:pt x="896" y="0"/>
                    <a:pt x="897" y="0"/>
                  </a:cubicBezTo>
                  <a:cubicBezTo>
                    <a:pt x="897" y="1"/>
                    <a:pt x="897" y="1"/>
                    <a:pt x="898" y="1"/>
                  </a:cubicBezTo>
                  <a:cubicBezTo>
                    <a:pt x="898" y="1"/>
                    <a:pt x="898" y="1"/>
                    <a:pt x="898" y="1"/>
                  </a:cubicBezTo>
                  <a:cubicBezTo>
                    <a:pt x="899" y="1"/>
                    <a:pt x="901" y="2"/>
                    <a:pt x="901" y="3"/>
                  </a:cubicBezTo>
                  <a:cubicBezTo>
                    <a:pt x="901" y="3"/>
                    <a:pt x="902" y="3"/>
                    <a:pt x="902" y="3"/>
                  </a:cubicBezTo>
                  <a:cubicBezTo>
                    <a:pt x="902" y="4"/>
                    <a:pt x="903" y="4"/>
                    <a:pt x="903" y="4"/>
                  </a:cubicBezTo>
                  <a:cubicBezTo>
                    <a:pt x="903" y="4"/>
                    <a:pt x="903" y="4"/>
                    <a:pt x="903" y="4"/>
                  </a:cubicBezTo>
                  <a:cubicBezTo>
                    <a:pt x="904" y="4"/>
                    <a:pt x="904" y="4"/>
                    <a:pt x="905" y="4"/>
                  </a:cubicBezTo>
                  <a:cubicBezTo>
                    <a:pt x="905" y="4"/>
                    <a:pt x="905" y="4"/>
                    <a:pt x="905" y="4"/>
                  </a:cubicBezTo>
                  <a:cubicBezTo>
                    <a:pt x="905" y="4"/>
                    <a:pt x="906" y="4"/>
                    <a:pt x="906" y="4"/>
                  </a:cubicBezTo>
                  <a:cubicBezTo>
                    <a:pt x="906" y="4"/>
                    <a:pt x="907" y="4"/>
                    <a:pt x="907" y="4"/>
                  </a:cubicBezTo>
                  <a:cubicBezTo>
                    <a:pt x="907" y="4"/>
                    <a:pt x="907" y="4"/>
                    <a:pt x="907" y="4"/>
                  </a:cubicBezTo>
                  <a:cubicBezTo>
                    <a:pt x="908" y="4"/>
                    <a:pt x="908" y="4"/>
                    <a:pt x="909" y="4"/>
                  </a:cubicBezTo>
                  <a:cubicBezTo>
                    <a:pt x="909" y="4"/>
                    <a:pt x="909" y="4"/>
                    <a:pt x="909" y="4"/>
                  </a:cubicBezTo>
                  <a:cubicBezTo>
                    <a:pt x="909" y="4"/>
                    <a:pt x="910" y="4"/>
                    <a:pt x="910" y="4"/>
                  </a:cubicBezTo>
                  <a:cubicBezTo>
                    <a:pt x="910" y="4"/>
                    <a:pt x="910" y="4"/>
                    <a:pt x="911" y="4"/>
                  </a:cubicBezTo>
                  <a:cubicBezTo>
                    <a:pt x="911" y="4"/>
                    <a:pt x="911" y="4"/>
                    <a:pt x="911" y="4"/>
                  </a:cubicBezTo>
                  <a:cubicBezTo>
                    <a:pt x="912" y="4"/>
                    <a:pt x="913" y="4"/>
                    <a:pt x="913" y="5"/>
                  </a:cubicBezTo>
                  <a:cubicBezTo>
                    <a:pt x="914" y="5"/>
                    <a:pt x="914" y="6"/>
                    <a:pt x="915" y="6"/>
                  </a:cubicBezTo>
                  <a:cubicBezTo>
                    <a:pt x="915" y="7"/>
                    <a:pt x="915" y="7"/>
                    <a:pt x="915" y="7"/>
                  </a:cubicBezTo>
                  <a:cubicBezTo>
                    <a:pt x="915" y="7"/>
                    <a:pt x="915" y="7"/>
                    <a:pt x="915" y="7"/>
                  </a:cubicBezTo>
                  <a:cubicBezTo>
                    <a:pt x="915" y="7"/>
                    <a:pt x="915" y="7"/>
                    <a:pt x="915" y="7"/>
                  </a:cubicBezTo>
                  <a:cubicBezTo>
                    <a:pt x="915" y="7"/>
                    <a:pt x="915" y="7"/>
                    <a:pt x="915" y="7"/>
                  </a:cubicBezTo>
                  <a:cubicBezTo>
                    <a:pt x="915" y="7"/>
                    <a:pt x="915" y="7"/>
                    <a:pt x="915" y="7"/>
                  </a:cubicBezTo>
                  <a:cubicBezTo>
                    <a:pt x="915" y="8"/>
                    <a:pt x="915" y="8"/>
                    <a:pt x="915" y="8"/>
                  </a:cubicBezTo>
                  <a:cubicBezTo>
                    <a:pt x="915" y="8"/>
                    <a:pt x="915" y="8"/>
                    <a:pt x="915" y="8"/>
                  </a:cubicBezTo>
                  <a:cubicBezTo>
                    <a:pt x="915" y="8"/>
                    <a:pt x="915" y="8"/>
                    <a:pt x="915" y="8"/>
                  </a:cubicBezTo>
                  <a:cubicBezTo>
                    <a:pt x="915" y="8"/>
                    <a:pt x="915" y="8"/>
                    <a:pt x="915" y="8"/>
                  </a:cubicBezTo>
                  <a:cubicBezTo>
                    <a:pt x="915" y="8"/>
                    <a:pt x="915" y="8"/>
                    <a:pt x="915" y="8"/>
                  </a:cubicBezTo>
                  <a:cubicBezTo>
                    <a:pt x="916" y="7"/>
                    <a:pt x="916" y="7"/>
                    <a:pt x="917" y="7"/>
                  </a:cubicBezTo>
                  <a:cubicBezTo>
                    <a:pt x="917" y="7"/>
                    <a:pt x="918" y="8"/>
                    <a:pt x="918" y="9"/>
                  </a:cubicBezTo>
                  <a:cubicBezTo>
                    <a:pt x="918" y="9"/>
                    <a:pt x="917" y="9"/>
                    <a:pt x="917" y="10"/>
                  </a:cubicBezTo>
                  <a:cubicBezTo>
                    <a:pt x="917" y="10"/>
                    <a:pt x="917" y="10"/>
                    <a:pt x="917" y="10"/>
                  </a:cubicBezTo>
                  <a:cubicBezTo>
                    <a:pt x="917" y="10"/>
                    <a:pt x="918" y="10"/>
                    <a:pt x="918" y="11"/>
                  </a:cubicBezTo>
                  <a:cubicBezTo>
                    <a:pt x="918" y="11"/>
                    <a:pt x="918" y="11"/>
                    <a:pt x="918" y="11"/>
                  </a:cubicBezTo>
                  <a:cubicBezTo>
                    <a:pt x="918" y="11"/>
                    <a:pt x="918" y="11"/>
                    <a:pt x="918" y="11"/>
                  </a:cubicBezTo>
                  <a:cubicBezTo>
                    <a:pt x="919" y="11"/>
                    <a:pt x="920" y="11"/>
                    <a:pt x="920" y="11"/>
                  </a:cubicBezTo>
                  <a:cubicBezTo>
                    <a:pt x="920" y="12"/>
                    <a:pt x="920" y="12"/>
                    <a:pt x="920" y="12"/>
                  </a:cubicBezTo>
                  <a:cubicBezTo>
                    <a:pt x="920" y="12"/>
                    <a:pt x="920" y="12"/>
                    <a:pt x="920" y="12"/>
                  </a:cubicBezTo>
                  <a:cubicBezTo>
                    <a:pt x="920" y="13"/>
                    <a:pt x="920" y="13"/>
                    <a:pt x="921" y="13"/>
                  </a:cubicBezTo>
                  <a:cubicBezTo>
                    <a:pt x="921" y="14"/>
                    <a:pt x="921" y="14"/>
                    <a:pt x="921" y="15"/>
                  </a:cubicBezTo>
                  <a:cubicBezTo>
                    <a:pt x="921" y="15"/>
                    <a:pt x="921" y="15"/>
                    <a:pt x="921" y="15"/>
                  </a:cubicBezTo>
                  <a:cubicBezTo>
                    <a:pt x="921" y="16"/>
                    <a:pt x="921" y="16"/>
                    <a:pt x="922" y="17"/>
                  </a:cubicBezTo>
                  <a:cubicBezTo>
                    <a:pt x="922" y="17"/>
                    <a:pt x="923" y="17"/>
                    <a:pt x="923" y="17"/>
                  </a:cubicBezTo>
                  <a:cubicBezTo>
                    <a:pt x="923" y="17"/>
                    <a:pt x="923" y="17"/>
                    <a:pt x="923" y="17"/>
                  </a:cubicBezTo>
                  <a:cubicBezTo>
                    <a:pt x="924" y="17"/>
                    <a:pt x="924" y="19"/>
                    <a:pt x="923" y="21"/>
                  </a:cubicBezTo>
                  <a:cubicBezTo>
                    <a:pt x="923" y="21"/>
                    <a:pt x="923" y="21"/>
                    <a:pt x="923" y="21"/>
                  </a:cubicBezTo>
                  <a:cubicBezTo>
                    <a:pt x="924" y="21"/>
                    <a:pt x="924" y="22"/>
                    <a:pt x="925" y="22"/>
                  </a:cubicBezTo>
                  <a:cubicBezTo>
                    <a:pt x="926" y="22"/>
                    <a:pt x="926" y="23"/>
                    <a:pt x="926" y="24"/>
                  </a:cubicBezTo>
                  <a:cubicBezTo>
                    <a:pt x="925" y="24"/>
                    <a:pt x="926" y="25"/>
                    <a:pt x="926" y="25"/>
                  </a:cubicBezTo>
                  <a:cubicBezTo>
                    <a:pt x="926" y="25"/>
                    <a:pt x="926" y="25"/>
                    <a:pt x="926" y="25"/>
                  </a:cubicBezTo>
                  <a:cubicBezTo>
                    <a:pt x="926" y="25"/>
                    <a:pt x="926" y="25"/>
                    <a:pt x="926" y="25"/>
                  </a:cubicBezTo>
                  <a:cubicBezTo>
                    <a:pt x="926" y="26"/>
                    <a:pt x="926" y="26"/>
                    <a:pt x="926" y="27"/>
                  </a:cubicBezTo>
                  <a:cubicBezTo>
                    <a:pt x="926" y="27"/>
                    <a:pt x="927" y="27"/>
                    <a:pt x="927" y="28"/>
                  </a:cubicBezTo>
                  <a:cubicBezTo>
                    <a:pt x="927" y="28"/>
                    <a:pt x="927" y="28"/>
                    <a:pt x="927" y="28"/>
                  </a:cubicBezTo>
                  <a:cubicBezTo>
                    <a:pt x="928" y="29"/>
                    <a:pt x="928" y="29"/>
                    <a:pt x="928" y="29"/>
                  </a:cubicBezTo>
                  <a:cubicBezTo>
                    <a:pt x="928" y="30"/>
                    <a:pt x="928" y="30"/>
                    <a:pt x="928" y="31"/>
                  </a:cubicBezTo>
                  <a:cubicBezTo>
                    <a:pt x="928" y="31"/>
                    <a:pt x="929" y="31"/>
                    <a:pt x="929" y="31"/>
                  </a:cubicBezTo>
                  <a:cubicBezTo>
                    <a:pt x="929" y="31"/>
                    <a:pt x="929" y="31"/>
                    <a:pt x="929" y="31"/>
                  </a:cubicBezTo>
                  <a:cubicBezTo>
                    <a:pt x="930" y="32"/>
                    <a:pt x="930" y="32"/>
                    <a:pt x="930" y="33"/>
                  </a:cubicBezTo>
                  <a:cubicBezTo>
                    <a:pt x="930" y="33"/>
                    <a:pt x="930" y="33"/>
                    <a:pt x="930" y="33"/>
                  </a:cubicBezTo>
                  <a:cubicBezTo>
                    <a:pt x="930" y="34"/>
                    <a:pt x="931" y="35"/>
                    <a:pt x="931" y="36"/>
                  </a:cubicBezTo>
                  <a:cubicBezTo>
                    <a:pt x="932" y="36"/>
                    <a:pt x="932" y="37"/>
                    <a:pt x="933" y="37"/>
                  </a:cubicBezTo>
                  <a:cubicBezTo>
                    <a:pt x="934" y="38"/>
                    <a:pt x="934" y="38"/>
                    <a:pt x="934" y="39"/>
                  </a:cubicBezTo>
                  <a:cubicBezTo>
                    <a:pt x="934" y="39"/>
                    <a:pt x="934" y="40"/>
                    <a:pt x="934" y="40"/>
                  </a:cubicBezTo>
                  <a:cubicBezTo>
                    <a:pt x="934" y="40"/>
                    <a:pt x="934" y="41"/>
                    <a:pt x="934" y="41"/>
                  </a:cubicBezTo>
                  <a:cubicBezTo>
                    <a:pt x="935" y="43"/>
                    <a:pt x="935" y="44"/>
                    <a:pt x="936" y="45"/>
                  </a:cubicBezTo>
                  <a:cubicBezTo>
                    <a:pt x="937" y="45"/>
                    <a:pt x="937" y="46"/>
                    <a:pt x="937" y="46"/>
                  </a:cubicBezTo>
                  <a:cubicBezTo>
                    <a:pt x="937" y="46"/>
                    <a:pt x="937" y="46"/>
                    <a:pt x="937" y="47"/>
                  </a:cubicBezTo>
                  <a:cubicBezTo>
                    <a:pt x="937" y="47"/>
                    <a:pt x="937" y="47"/>
                    <a:pt x="937" y="48"/>
                  </a:cubicBezTo>
                  <a:cubicBezTo>
                    <a:pt x="937" y="48"/>
                    <a:pt x="937" y="48"/>
                    <a:pt x="937" y="48"/>
                  </a:cubicBezTo>
                  <a:cubicBezTo>
                    <a:pt x="937" y="48"/>
                    <a:pt x="937" y="49"/>
                    <a:pt x="937" y="49"/>
                  </a:cubicBezTo>
                  <a:cubicBezTo>
                    <a:pt x="937" y="50"/>
                    <a:pt x="937" y="50"/>
                    <a:pt x="937" y="51"/>
                  </a:cubicBezTo>
                  <a:cubicBezTo>
                    <a:pt x="938" y="51"/>
                    <a:pt x="938" y="52"/>
                    <a:pt x="938" y="52"/>
                  </a:cubicBezTo>
                  <a:cubicBezTo>
                    <a:pt x="938" y="52"/>
                    <a:pt x="939" y="52"/>
                    <a:pt x="939" y="52"/>
                  </a:cubicBezTo>
                  <a:cubicBezTo>
                    <a:pt x="939" y="52"/>
                    <a:pt x="939" y="52"/>
                    <a:pt x="939" y="53"/>
                  </a:cubicBezTo>
                  <a:cubicBezTo>
                    <a:pt x="940" y="53"/>
                    <a:pt x="940" y="53"/>
                    <a:pt x="940" y="53"/>
                  </a:cubicBezTo>
                  <a:cubicBezTo>
                    <a:pt x="940" y="53"/>
                    <a:pt x="941" y="54"/>
                    <a:pt x="942" y="54"/>
                  </a:cubicBezTo>
                  <a:cubicBezTo>
                    <a:pt x="943" y="54"/>
                    <a:pt x="944" y="54"/>
                    <a:pt x="945" y="54"/>
                  </a:cubicBezTo>
                  <a:cubicBezTo>
                    <a:pt x="946" y="54"/>
                    <a:pt x="947" y="54"/>
                    <a:pt x="948" y="54"/>
                  </a:cubicBezTo>
                  <a:cubicBezTo>
                    <a:pt x="949" y="54"/>
                    <a:pt x="949" y="54"/>
                    <a:pt x="949" y="54"/>
                  </a:cubicBezTo>
                  <a:cubicBezTo>
                    <a:pt x="949" y="54"/>
                    <a:pt x="949" y="54"/>
                    <a:pt x="949" y="54"/>
                  </a:cubicBezTo>
                  <a:cubicBezTo>
                    <a:pt x="949" y="55"/>
                    <a:pt x="949" y="55"/>
                    <a:pt x="950" y="55"/>
                  </a:cubicBezTo>
                  <a:cubicBezTo>
                    <a:pt x="950" y="56"/>
                    <a:pt x="951" y="56"/>
                    <a:pt x="951" y="56"/>
                  </a:cubicBezTo>
                  <a:cubicBezTo>
                    <a:pt x="951" y="56"/>
                    <a:pt x="951" y="56"/>
                    <a:pt x="951" y="56"/>
                  </a:cubicBezTo>
                  <a:cubicBezTo>
                    <a:pt x="951" y="57"/>
                    <a:pt x="952" y="57"/>
                    <a:pt x="952" y="57"/>
                  </a:cubicBezTo>
                  <a:cubicBezTo>
                    <a:pt x="952" y="57"/>
                    <a:pt x="953" y="57"/>
                    <a:pt x="953" y="57"/>
                  </a:cubicBezTo>
                  <a:cubicBezTo>
                    <a:pt x="954" y="57"/>
                    <a:pt x="954" y="56"/>
                    <a:pt x="955" y="56"/>
                  </a:cubicBezTo>
                  <a:cubicBezTo>
                    <a:pt x="955" y="56"/>
                    <a:pt x="955" y="56"/>
                    <a:pt x="955" y="56"/>
                  </a:cubicBezTo>
                  <a:cubicBezTo>
                    <a:pt x="955" y="56"/>
                    <a:pt x="955" y="56"/>
                    <a:pt x="955" y="56"/>
                  </a:cubicBezTo>
                  <a:cubicBezTo>
                    <a:pt x="956" y="56"/>
                    <a:pt x="957" y="56"/>
                    <a:pt x="958" y="57"/>
                  </a:cubicBezTo>
                  <a:cubicBezTo>
                    <a:pt x="958" y="57"/>
                    <a:pt x="958" y="57"/>
                    <a:pt x="958" y="57"/>
                  </a:cubicBezTo>
                  <a:cubicBezTo>
                    <a:pt x="959" y="58"/>
                    <a:pt x="959" y="59"/>
                    <a:pt x="960" y="60"/>
                  </a:cubicBezTo>
                  <a:cubicBezTo>
                    <a:pt x="961" y="61"/>
                    <a:pt x="961" y="61"/>
                    <a:pt x="962" y="62"/>
                  </a:cubicBezTo>
                  <a:cubicBezTo>
                    <a:pt x="962" y="62"/>
                    <a:pt x="962" y="62"/>
                    <a:pt x="962" y="62"/>
                  </a:cubicBezTo>
                  <a:cubicBezTo>
                    <a:pt x="962" y="62"/>
                    <a:pt x="962" y="63"/>
                    <a:pt x="963" y="63"/>
                  </a:cubicBezTo>
                  <a:cubicBezTo>
                    <a:pt x="963" y="63"/>
                    <a:pt x="963" y="63"/>
                    <a:pt x="963" y="63"/>
                  </a:cubicBezTo>
                  <a:cubicBezTo>
                    <a:pt x="963" y="64"/>
                    <a:pt x="963" y="64"/>
                    <a:pt x="964" y="64"/>
                  </a:cubicBezTo>
                  <a:cubicBezTo>
                    <a:pt x="964" y="64"/>
                    <a:pt x="964" y="64"/>
                    <a:pt x="964" y="64"/>
                  </a:cubicBezTo>
                  <a:cubicBezTo>
                    <a:pt x="964" y="64"/>
                    <a:pt x="964" y="64"/>
                    <a:pt x="965" y="64"/>
                  </a:cubicBezTo>
                  <a:cubicBezTo>
                    <a:pt x="965" y="64"/>
                    <a:pt x="965" y="64"/>
                    <a:pt x="965" y="64"/>
                  </a:cubicBezTo>
                  <a:cubicBezTo>
                    <a:pt x="965" y="64"/>
                    <a:pt x="966" y="64"/>
                    <a:pt x="966" y="64"/>
                  </a:cubicBezTo>
                  <a:cubicBezTo>
                    <a:pt x="966" y="64"/>
                    <a:pt x="966" y="64"/>
                    <a:pt x="966" y="64"/>
                  </a:cubicBezTo>
                  <a:cubicBezTo>
                    <a:pt x="966" y="64"/>
                    <a:pt x="967" y="64"/>
                    <a:pt x="967" y="64"/>
                  </a:cubicBezTo>
                  <a:cubicBezTo>
                    <a:pt x="967" y="64"/>
                    <a:pt x="967" y="64"/>
                    <a:pt x="968" y="64"/>
                  </a:cubicBezTo>
                  <a:cubicBezTo>
                    <a:pt x="968" y="64"/>
                    <a:pt x="968" y="64"/>
                    <a:pt x="969" y="64"/>
                  </a:cubicBezTo>
                  <a:cubicBezTo>
                    <a:pt x="969" y="64"/>
                    <a:pt x="969" y="64"/>
                    <a:pt x="969" y="64"/>
                  </a:cubicBezTo>
                  <a:cubicBezTo>
                    <a:pt x="970" y="64"/>
                    <a:pt x="970" y="64"/>
                    <a:pt x="970" y="64"/>
                  </a:cubicBezTo>
                  <a:cubicBezTo>
                    <a:pt x="970" y="64"/>
                    <a:pt x="970" y="64"/>
                    <a:pt x="970" y="65"/>
                  </a:cubicBezTo>
                  <a:cubicBezTo>
                    <a:pt x="970" y="65"/>
                    <a:pt x="970" y="65"/>
                    <a:pt x="970" y="65"/>
                  </a:cubicBezTo>
                  <a:cubicBezTo>
                    <a:pt x="970" y="65"/>
                    <a:pt x="970" y="65"/>
                    <a:pt x="970" y="65"/>
                  </a:cubicBezTo>
                  <a:cubicBezTo>
                    <a:pt x="970" y="65"/>
                    <a:pt x="970" y="65"/>
                    <a:pt x="970" y="65"/>
                  </a:cubicBezTo>
                  <a:cubicBezTo>
                    <a:pt x="970" y="65"/>
                    <a:pt x="970" y="65"/>
                    <a:pt x="970" y="65"/>
                  </a:cubicBezTo>
                  <a:cubicBezTo>
                    <a:pt x="970" y="66"/>
                    <a:pt x="970" y="66"/>
                    <a:pt x="970" y="66"/>
                  </a:cubicBezTo>
                  <a:cubicBezTo>
                    <a:pt x="970" y="66"/>
                    <a:pt x="970" y="66"/>
                    <a:pt x="969" y="66"/>
                  </a:cubicBezTo>
                  <a:cubicBezTo>
                    <a:pt x="969" y="66"/>
                    <a:pt x="969" y="66"/>
                    <a:pt x="969" y="66"/>
                  </a:cubicBezTo>
                  <a:cubicBezTo>
                    <a:pt x="969" y="67"/>
                    <a:pt x="969" y="67"/>
                    <a:pt x="969" y="68"/>
                  </a:cubicBezTo>
                  <a:cubicBezTo>
                    <a:pt x="969" y="68"/>
                    <a:pt x="970" y="68"/>
                    <a:pt x="970" y="68"/>
                  </a:cubicBezTo>
                  <a:cubicBezTo>
                    <a:pt x="970" y="68"/>
                    <a:pt x="970" y="68"/>
                    <a:pt x="970" y="69"/>
                  </a:cubicBezTo>
                  <a:cubicBezTo>
                    <a:pt x="970" y="69"/>
                    <a:pt x="970" y="69"/>
                    <a:pt x="970" y="70"/>
                  </a:cubicBezTo>
                  <a:cubicBezTo>
                    <a:pt x="971" y="70"/>
                    <a:pt x="971" y="71"/>
                    <a:pt x="971" y="71"/>
                  </a:cubicBezTo>
                  <a:cubicBezTo>
                    <a:pt x="971" y="72"/>
                    <a:pt x="970" y="72"/>
                    <a:pt x="970" y="73"/>
                  </a:cubicBezTo>
                  <a:cubicBezTo>
                    <a:pt x="970" y="73"/>
                    <a:pt x="970" y="74"/>
                    <a:pt x="970" y="74"/>
                  </a:cubicBezTo>
                  <a:cubicBezTo>
                    <a:pt x="970" y="75"/>
                    <a:pt x="970" y="75"/>
                    <a:pt x="970" y="76"/>
                  </a:cubicBezTo>
                  <a:cubicBezTo>
                    <a:pt x="970" y="76"/>
                    <a:pt x="971" y="77"/>
                    <a:pt x="971" y="77"/>
                  </a:cubicBezTo>
                  <a:cubicBezTo>
                    <a:pt x="972" y="78"/>
                    <a:pt x="973" y="79"/>
                    <a:pt x="973" y="80"/>
                  </a:cubicBezTo>
                  <a:cubicBezTo>
                    <a:pt x="973" y="80"/>
                    <a:pt x="973" y="80"/>
                    <a:pt x="973" y="80"/>
                  </a:cubicBezTo>
                  <a:cubicBezTo>
                    <a:pt x="973" y="80"/>
                    <a:pt x="973" y="80"/>
                    <a:pt x="973" y="80"/>
                  </a:cubicBezTo>
                  <a:cubicBezTo>
                    <a:pt x="974" y="80"/>
                    <a:pt x="975" y="80"/>
                    <a:pt x="975" y="79"/>
                  </a:cubicBezTo>
                  <a:cubicBezTo>
                    <a:pt x="975" y="79"/>
                    <a:pt x="975" y="79"/>
                    <a:pt x="975" y="79"/>
                  </a:cubicBezTo>
                  <a:cubicBezTo>
                    <a:pt x="975" y="79"/>
                    <a:pt x="975" y="79"/>
                    <a:pt x="975" y="79"/>
                  </a:cubicBezTo>
                  <a:cubicBezTo>
                    <a:pt x="976" y="79"/>
                    <a:pt x="976" y="79"/>
                    <a:pt x="977" y="79"/>
                  </a:cubicBezTo>
                  <a:cubicBezTo>
                    <a:pt x="977" y="79"/>
                    <a:pt x="977" y="79"/>
                    <a:pt x="977" y="80"/>
                  </a:cubicBezTo>
                  <a:cubicBezTo>
                    <a:pt x="977" y="80"/>
                    <a:pt x="977" y="80"/>
                    <a:pt x="977" y="80"/>
                  </a:cubicBezTo>
                  <a:cubicBezTo>
                    <a:pt x="977" y="80"/>
                    <a:pt x="977" y="80"/>
                    <a:pt x="977" y="80"/>
                  </a:cubicBezTo>
                  <a:cubicBezTo>
                    <a:pt x="977" y="80"/>
                    <a:pt x="977" y="80"/>
                    <a:pt x="977" y="80"/>
                  </a:cubicBezTo>
                  <a:cubicBezTo>
                    <a:pt x="977" y="81"/>
                    <a:pt x="977" y="81"/>
                    <a:pt x="977" y="81"/>
                  </a:cubicBezTo>
                  <a:cubicBezTo>
                    <a:pt x="977" y="81"/>
                    <a:pt x="977" y="81"/>
                    <a:pt x="977" y="81"/>
                  </a:cubicBezTo>
                  <a:cubicBezTo>
                    <a:pt x="978" y="81"/>
                    <a:pt x="978" y="81"/>
                    <a:pt x="978" y="81"/>
                  </a:cubicBezTo>
                  <a:cubicBezTo>
                    <a:pt x="979" y="80"/>
                    <a:pt x="981" y="80"/>
                    <a:pt x="982" y="80"/>
                  </a:cubicBezTo>
                  <a:cubicBezTo>
                    <a:pt x="982" y="80"/>
                    <a:pt x="982" y="80"/>
                    <a:pt x="983" y="80"/>
                  </a:cubicBezTo>
                  <a:cubicBezTo>
                    <a:pt x="984" y="79"/>
                    <a:pt x="986" y="79"/>
                    <a:pt x="987" y="79"/>
                  </a:cubicBezTo>
                  <a:cubicBezTo>
                    <a:pt x="987" y="77"/>
                    <a:pt x="988" y="77"/>
                    <a:pt x="989" y="76"/>
                  </a:cubicBezTo>
                  <a:cubicBezTo>
                    <a:pt x="989" y="75"/>
                    <a:pt x="989" y="75"/>
                    <a:pt x="990" y="75"/>
                  </a:cubicBezTo>
                  <a:cubicBezTo>
                    <a:pt x="990" y="74"/>
                    <a:pt x="990" y="74"/>
                    <a:pt x="990" y="74"/>
                  </a:cubicBezTo>
                  <a:cubicBezTo>
                    <a:pt x="990" y="73"/>
                    <a:pt x="991" y="73"/>
                    <a:pt x="992" y="73"/>
                  </a:cubicBezTo>
                  <a:cubicBezTo>
                    <a:pt x="992" y="73"/>
                    <a:pt x="993" y="73"/>
                    <a:pt x="993" y="73"/>
                  </a:cubicBezTo>
                  <a:cubicBezTo>
                    <a:pt x="994" y="73"/>
                    <a:pt x="994" y="72"/>
                    <a:pt x="994" y="72"/>
                  </a:cubicBezTo>
                  <a:cubicBezTo>
                    <a:pt x="995" y="71"/>
                    <a:pt x="995" y="71"/>
                    <a:pt x="996" y="70"/>
                  </a:cubicBezTo>
                  <a:cubicBezTo>
                    <a:pt x="996" y="70"/>
                    <a:pt x="997" y="70"/>
                    <a:pt x="997" y="70"/>
                  </a:cubicBezTo>
                  <a:cubicBezTo>
                    <a:pt x="997" y="70"/>
                    <a:pt x="997" y="70"/>
                    <a:pt x="998" y="70"/>
                  </a:cubicBezTo>
                  <a:cubicBezTo>
                    <a:pt x="998" y="69"/>
                    <a:pt x="998" y="69"/>
                    <a:pt x="999" y="69"/>
                  </a:cubicBezTo>
                  <a:cubicBezTo>
                    <a:pt x="999" y="69"/>
                    <a:pt x="999" y="69"/>
                    <a:pt x="999" y="68"/>
                  </a:cubicBezTo>
                  <a:cubicBezTo>
                    <a:pt x="1000" y="68"/>
                    <a:pt x="1001" y="67"/>
                    <a:pt x="1002" y="68"/>
                  </a:cubicBezTo>
                  <a:cubicBezTo>
                    <a:pt x="1002" y="68"/>
                    <a:pt x="1002" y="68"/>
                    <a:pt x="1002" y="68"/>
                  </a:cubicBezTo>
                  <a:cubicBezTo>
                    <a:pt x="1003" y="68"/>
                    <a:pt x="1003" y="68"/>
                    <a:pt x="1003" y="68"/>
                  </a:cubicBezTo>
                  <a:cubicBezTo>
                    <a:pt x="1003" y="68"/>
                    <a:pt x="1004" y="68"/>
                    <a:pt x="1004" y="68"/>
                  </a:cubicBezTo>
                  <a:cubicBezTo>
                    <a:pt x="1004" y="68"/>
                    <a:pt x="1004" y="68"/>
                    <a:pt x="1005" y="68"/>
                  </a:cubicBezTo>
                  <a:cubicBezTo>
                    <a:pt x="1005" y="68"/>
                    <a:pt x="1006" y="69"/>
                    <a:pt x="1006" y="69"/>
                  </a:cubicBezTo>
                  <a:cubicBezTo>
                    <a:pt x="1006" y="69"/>
                    <a:pt x="1006" y="70"/>
                    <a:pt x="1006" y="71"/>
                  </a:cubicBezTo>
                  <a:cubicBezTo>
                    <a:pt x="1006" y="71"/>
                    <a:pt x="1006" y="71"/>
                    <a:pt x="1006" y="71"/>
                  </a:cubicBezTo>
                  <a:cubicBezTo>
                    <a:pt x="1006" y="71"/>
                    <a:pt x="1006" y="72"/>
                    <a:pt x="1006" y="72"/>
                  </a:cubicBezTo>
                  <a:cubicBezTo>
                    <a:pt x="1006" y="73"/>
                    <a:pt x="1006" y="73"/>
                    <a:pt x="1006" y="74"/>
                  </a:cubicBezTo>
                  <a:cubicBezTo>
                    <a:pt x="1006" y="74"/>
                    <a:pt x="1007" y="75"/>
                    <a:pt x="1007" y="75"/>
                  </a:cubicBezTo>
                  <a:cubicBezTo>
                    <a:pt x="1007" y="75"/>
                    <a:pt x="1007" y="75"/>
                    <a:pt x="1007" y="76"/>
                  </a:cubicBezTo>
                  <a:cubicBezTo>
                    <a:pt x="1007" y="76"/>
                    <a:pt x="1007" y="76"/>
                    <a:pt x="1007" y="77"/>
                  </a:cubicBezTo>
                  <a:cubicBezTo>
                    <a:pt x="1008" y="77"/>
                    <a:pt x="1008" y="77"/>
                    <a:pt x="1008" y="78"/>
                  </a:cubicBezTo>
                  <a:cubicBezTo>
                    <a:pt x="1008" y="78"/>
                    <a:pt x="1008" y="79"/>
                    <a:pt x="1007" y="79"/>
                  </a:cubicBezTo>
                  <a:cubicBezTo>
                    <a:pt x="1007" y="80"/>
                    <a:pt x="1007" y="80"/>
                    <a:pt x="1007" y="80"/>
                  </a:cubicBezTo>
                  <a:cubicBezTo>
                    <a:pt x="1007" y="80"/>
                    <a:pt x="1007" y="80"/>
                    <a:pt x="1007" y="80"/>
                  </a:cubicBezTo>
                  <a:cubicBezTo>
                    <a:pt x="1007" y="81"/>
                    <a:pt x="1006" y="82"/>
                    <a:pt x="1006" y="82"/>
                  </a:cubicBezTo>
                  <a:cubicBezTo>
                    <a:pt x="1005" y="82"/>
                    <a:pt x="1005" y="83"/>
                    <a:pt x="1005" y="83"/>
                  </a:cubicBezTo>
                  <a:cubicBezTo>
                    <a:pt x="1004" y="83"/>
                    <a:pt x="1004" y="83"/>
                    <a:pt x="1003" y="84"/>
                  </a:cubicBezTo>
                  <a:cubicBezTo>
                    <a:pt x="1003" y="84"/>
                    <a:pt x="1003" y="85"/>
                    <a:pt x="1003" y="86"/>
                  </a:cubicBezTo>
                  <a:cubicBezTo>
                    <a:pt x="1003" y="86"/>
                    <a:pt x="1003" y="87"/>
                    <a:pt x="1003" y="87"/>
                  </a:cubicBezTo>
                  <a:cubicBezTo>
                    <a:pt x="1003" y="87"/>
                    <a:pt x="1003" y="87"/>
                    <a:pt x="1003" y="87"/>
                  </a:cubicBezTo>
                  <a:cubicBezTo>
                    <a:pt x="1003" y="88"/>
                    <a:pt x="1003" y="88"/>
                    <a:pt x="1003" y="88"/>
                  </a:cubicBezTo>
                  <a:cubicBezTo>
                    <a:pt x="1003" y="89"/>
                    <a:pt x="1003" y="89"/>
                    <a:pt x="1003" y="89"/>
                  </a:cubicBezTo>
                  <a:cubicBezTo>
                    <a:pt x="1003" y="90"/>
                    <a:pt x="1004" y="90"/>
                    <a:pt x="1004" y="90"/>
                  </a:cubicBezTo>
                  <a:cubicBezTo>
                    <a:pt x="1004" y="90"/>
                    <a:pt x="1004" y="90"/>
                    <a:pt x="1004" y="90"/>
                  </a:cubicBezTo>
                  <a:cubicBezTo>
                    <a:pt x="1004" y="90"/>
                    <a:pt x="1004" y="90"/>
                    <a:pt x="1004" y="90"/>
                  </a:cubicBezTo>
                  <a:cubicBezTo>
                    <a:pt x="1004" y="91"/>
                    <a:pt x="1004" y="91"/>
                    <a:pt x="1004" y="91"/>
                  </a:cubicBezTo>
                  <a:cubicBezTo>
                    <a:pt x="1004" y="91"/>
                    <a:pt x="1004" y="91"/>
                    <a:pt x="1004" y="91"/>
                  </a:cubicBezTo>
                  <a:cubicBezTo>
                    <a:pt x="1004" y="91"/>
                    <a:pt x="1003" y="91"/>
                    <a:pt x="1003" y="92"/>
                  </a:cubicBezTo>
                  <a:cubicBezTo>
                    <a:pt x="1004" y="92"/>
                    <a:pt x="1004" y="92"/>
                    <a:pt x="1004" y="92"/>
                  </a:cubicBezTo>
                  <a:cubicBezTo>
                    <a:pt x="1004" y="92"/>
                    <a:pt x="1004" y="92"/>
                    <a:pt x="1003" y="93"/>
                  </a:cubicBezTo>
                  <a:cubicBezTo>
                    <a:pt x="1003" y="93"/>
                    <a:pt x="1003" y="94"/>
                    <a:pt x="1003" y="94"/>
                  </a:cubicBezTo>
                  <a:cubicBezTo>
                    <a:pt x="1003" y="95"/>
                    <a:pt x="1003" y="95"/>
                    <a:pt x="1003" y="95"/>
                  </a:cubicBezTo>
                  <a:cubicBezTo>
                    <a:pt x="1003" y="96"/>
                    <a:pt x="1003" y="96"/>
                    <a:pt x="1003" y="96"/>
                  </a:cubicBezTo>
                  <a:cubicBezTo>
                    <a:pt x="1003" y="97"/>
                    <a:pt x="1003" y="97"/>
                    <a:pt x="1003" y="97"/>
                  </a:cubicBezTo>
                  <a:cubicBezTo>
                    <a:pt x="1003" y="97"/>
                    <a:pt x="1003" y="98"/>
                    <a:pt x="1002" y="99"/>
                  </a:cubicBezTo>
                  <a:cubicBezTo>
                    <a:pt x="1002" y="99"/>
                    <a:pt x="1002" y="99"/>
                    <a:pt x="1001" y="100"/>
                  </a:cubicBezTo>
                  <a:cubicBezTo>
                    <a:pt x="1001" y="100"/>
                    <a:pt x="1001" y="101"/>
                    <a:pt x="1002" y="101"/>
                  </a:cubicBezTo>
                  <a:cubicBezTo>
                    <a:pt x="1002" y="102"/>
                    <a:pt x="1002" y="103"/>
                    <a:pt x="1001" y="104"/>
                  </a:cubicBezTo>
                  <a:cubicBezTo>
                    <a:pt x="1000" y="104"/>
                    <a:pt x="1000" y="104"/>
                    <a:pt x="1000" y="104"/>
                  </a:cubicBezTo>
                  <a:cubicBezTo>
                    <a:pt x="1000" y="104"/>
                    <a:pt x="1000" y="105"/>
                    <a:pt x="1000" y="105"/>
                  </a:cubicBezTo>
                  <a:cubicBezTo>
                    <a:pt x="1000" y="105"/>
                    <a:pt x="1000" y="105"/>
                    <a:pt x="1000" y="105"/>
                  </a:cubicBezTo>
                  <a:cubicBezTo>
                    <a:pt x="1000" y="106"/>
                    <a:pt x="999" y="106"/>
                    <a:pt x="999" y="107"/>
                  </a:cubicBezTo>
                  <a:cubicBezTo>
                    <a:pt x="999" y="108"/>
                    <a:pt x="998" y="108"/>
                    <a:pt x="997" y="109"/>
                  </a:cubicBezTo>
                  <a:cubicBezTo>
                    <a:pt x="997" y="109"/>
                    <a:pt x="997" y="109"/>
                    <a:pt x="998" y="110"/>
                  </a:cubicBezTo>
                  <a:cubicBezTo>
                    <a:pt x="997" y="110"/>
                    <a:pt x="997" y="110"/>
                    <a:pt x="997" y="110"/>
                  </a:cubicBezTo>
                  <a:cubicBezTo>
                    <a:pt x="997" y="110"/>
                    <a:pt x="997" y="110"/>
                    <a:pt x="997" y="110"/>
                  </a:cubicBezTo>
                  <a:cubicBezTo>
                    <a:pt x="997" y="110"/>
                    <a:pt x="997" y="110"/>
                    <a:pt x="997" y="110"/>
                  </a:cubicBezTo>
                  <a:cubicBezTo>
                    <a:pt x="998" y="110"/>
                    <a:pt x="998" y="110"/>
                    <a:pt x="998" y="110"/>
                  </a:cubicBezTo>
                  <a:cubicBezTo>
                    <a:pt x="998" y="110"/>
                    <a:pt x="998" y="110"/>
                    <a:pt x="998" y="111"/>
                  </a:cubicBezTo>
                  <a:cubicBezTo>
                    <a:pt x="998" y="111"/>
                    <a:pt x="997" y="111"/>
                    <a:pt x="997" y="111"/>
                  </a:cubicBezTo>
                  <a:cubicBezTo>
                    <a:pt x="997" y="111"/>
                    <a:pt x="997" y="111"/>
                    <a:pt x="997" y="112"/>
                  </a:cubicBezTo>
                  <a:cubicBezTo>
                    <a:pt x="997" y="112"/>
                    <a:pt x="997" y="112"/>
                    <a:pt x="997" y="112"/>
                  </a:cubicBezTo>
                  <a:cubicBezTo>
                    <a:pt x="997" y="112"/>
                    <a:pt x="997" y="112"/>
                    <a:pt x="997" y="112"/>
                  </a:cubicBezTo>
                  <a:cubicBezTo>
                    <a:pt x="997" y="113"/>
                    <a:pt x="997" y="113"/>
                    <a:pt x="997" y="113"/>
                  </a:cubicBezTo>
                  <a:cubicBezTo>
                    <a:pt x="997" y="114"/>
                    <a:pt x="997" y="115"/>
                    <a:pt x="996" y="115"/>
                  </a:cubicBezTo>
                  <a:cubicBezTo>
                    <a:pt x="995" y="115"/>
                    <a:pt x="995" y="115"/>
                    <a:pt x="995" y="115"/>
                  </a:cubicBezTo>
                  <a:cubicBezTo>
                    <a:pt x="995" y="115"/>
                    <a:pt x="996" y="115"/>
                    <a:pt x="996" y="114"/>
                  </a:cubicBezTo>
                  <a:cubicBezTo>
                    <a:pt x="996" y="114"/>
                    <a:pt x="994" y="114"/>
                    <a:pt x="994" y="113"/>
                  </a:cubicBezTo>
                  <a:cubicBezTo>
                    <a:pt x="994" y="112"/>
                    <a:pt x="995" y="112"/>
                    <a:pt x="994" y="111"/>
                  </a:cubicBezTo>
                  <a:cubicBezTo>
                    <a:pt x="994" y="110"/>
                    <a:pt x="993" y="110"/>
                    <a:pt x="992" y="110"/>
                  </a:cubicBezTo>
                  <a:cubicBezTo>
                    <a:pt x="992" y="110"/>
                    <a:pt x="992" y="110"/>
                    <a:pt x="992" y="110"/>
                  </a:cubicBezTo>
                  <a:cubicBezTo>
                    <a:pt x="991" y="110"/>
                    <a:pt x="991" y="110"/>
                    <a:pt x="991" y="110"/>
                  </a:cubicBezTo>
                  <a:cubicBezTo>
                    <a:pt x="991" y="110"/>
                    <a:pt x="991" y="111"/>
                    <a:pt x="991" y="111"/>
                  </a:cubicBezTo>
                  <a:cubicBezTo>
                    <a:pt x="991" y="111"/>
                    <a:pt x="991" y="112"/>
                    <a:pt x="990" y="112"/>
                  </a:cubicBezTo>
                  <a:cubicBezTo>
                    <a:pt x="990" y="112"/>
                    <a:pt x="990" y="112"/>
                    <a:pt x="989" y="112"/>
                  </a:cubicBezTo>
                  <a:cubicBezTo>
                    <a:pt x="989" y="112"/>
                    <a:pt x="989" y="112"/>
                    <a:pt x="988" y="113"/>
                  </a:cubicBezTo>
                  <a:cubicBezTo>
                    <a:pt x="988" y="113"/>
                    <a:pt x="987" y="113"/>
                    <a:pt x="987" y="113"/>
                  </a:cubicBezTo>
                  <a:cubicBezTo>
                    <a:pt x="987" y="113"/>
                    <a:pt x="987" y="113"/>
                    <a:pt x="987" y="113"/>
                  </a:cubicBezTo>
                  <a:cubicBezTo>
                    <a:pt x="987" y="113"/>
                    <a:pt x="986" y="113"/>
                    <a:pt x="986" y="113"/>
                  </a:cubicBezTo>
                  <a:cubicBezTo>
                    <a:pt x="986" y="113"/>
                    <a:pt x="986" y="113"/>
                    <a:pt x="986" y="113"/>
                  </a:cubicBezTo>
                  <a:cubicBezTo>
                    <a:pt x="985" y="113"/>
                    <a:pt x="985" y="114"/>
                    <a:pt x="984" y="114"/>
                  </a:cubicBezTo>
                  <a:cubicBezTo>
                    <a:pt x="984" y="114"/>
                    <a:pt x="984" y="114"/>
                    <a:pt x="984" y="114"/>
                  </a:cubicBezTo>
                  <a:cubicBezTo>
                    <a:pt x="983" y="115"/>
                    <a:pt x="982" y="116"/>
                    <a:pt x="982" y="116"/>
                  </a:cubicBezTo>
                  <a:cubicBezTo>
                    <a:pt x="981" y="117"/>
                    <a:pt x="980" y="118"/>
                    <a:pt x="979" y="119"/>
                  </a:cubicBezTo>
                  <a:cubicBezTo>
                    <a:pt x="979" y="119"/>
                    <a:pt x="979" y="119"/>
                    <a:pt x="979" y="119"/>
                  </a:cubicBezTo>
                  <a:cubicBezTo>
                    <a:pt x="978" y="120"/>
                    <a:pt x="979" y="120"/>
                    <a:pt x="979" y="121"/>
                  </a:cubicBezTo>
                  <a:cubicBezTo>
                    <a:pt x="980" y="122"/>
                    <a:pt x="980" y="123"/>
                    <a:pt x="980" y="125"/>
                  </a:cubicBezTo>
                  <a:cubicBezTo>
                    <a:pt x="980" y="125"/>
                    <a:pt x="981" y="126"/>
                    <a:pt x="981" y="126"/>
                  </a:cubicBezTo>
                  <a:cubicBezTo>
                    <a:pt x="981" y="127"/>
                    <a:pt x="981" y="128"/>
                    <a:pt x="981" y="129"/>
                  </a:cubicBezTo>
                  <a:cubicBezTo>
                    <a:pt x="982" y="130"/>
                    <a:pt x="981" y="131"/>
                    <a:pt x="981" y="132"/>
                  </a:cubicBezTo>
                  <a:cubicBezTo>
                    <a:pt x="981" y="132"/>
                    <a:pt x="981" y="133"/>
                    <a:pt x="981" y="133"/>
                  </a:cubicBezTo>
                  <a:cubicBezTo>
                    <a:pt x="981" y="134"/>
                    <a:pt x="980" y="135"/>
                    <a:pt x="980" y="135"/>
                  </a:cubicBezTo>
                  <a:cubicBezTo>
                    <a:pt x="980" y="135"/>
                    <a:pt x="981" y="136"/>
                    <a:pt x="981" y="136"/>
                  </a:cubicBezTo>
                  <a:cubicBezTo>
                    <a:pt x="981" y="136"/>
                    <a:pt x="981" y="136"/>
                    <a:pt x="981" y="136"/>
                  </a:cubicBezTo>
                  <a:cubicBezTo>
                    <a:pt x="981" y="136"/>
                    <a:pt x="981" y="137"/>
                    <a:pt x="981" y="138"/>
                  </a:cubicBezTo>
                  <a:cubicBezTo>
                    <a:pt x="980" y="139"/>
                    <a:pt x="980" y="139"/>
                    <a:pt x="980" y="139"/>
                  </a:cubicBezTo>
                  <a:cubicBezTo>
                    <a:pt x="980" y="140"/>
                    <a:pt x="980" y="140"/>
                    <a:pt x="980" y="141"/>
                  </a:cubicBezTo>
                  <a:cubicBezTo>
                    <a:pt x="980" y="142"/>
                    <a:pt x="980" y="142"/>
                    <a:pt x="980" y="142"/>
                  </a:cubicBezTo>
                  <a:cubicBezTo>
                    <a:pt x="980" y="142"/>
                    <a:pt x="980" y="142"/>
                    <a:pt x="980" y="142"/>
                  </a:cubicBezTo>
                  <a:cubicBezTo>
                    <a:pt x="980" y="142"/>
                    <a:pt x="980" y="142"/>
                    <a:pt x="980" y="142"/>
                  </a:cubicBezTo>
                  <a:cubicBezTo>
                    <a:pt x="980" y="142"/>
                    <a:pt x="980" y="142"/>
                    <a:pt x="980" y="143"/>
                  </a:cubicBezTo>
                  <a:cubicBezTo>
                    <a:pt x="979" y="144"/>
                    <a:pt x="979" y="144"/>
                    <a:pt x="979" y="144"/>
                  </a:cubicBezTo>
                  <a:cubicBezTo>
                    <a:pt x="978" y="144"/>
                    <a:pt x="978" y="144"/>
                    <a:pt x="978" y="144"/>
                  </a:cubicBezTo>
                  <a:cubicBezTo>
                    <a:pt x="977" y="144"/>
                    <a:pt x="976" y="144"/>
                    <a:pt x="975" y="144"/>
                  </a:cubicBezTo>
                  <a:cubicBezTo>
                    <a:pt x="975" y="144"/>
                    <a:pt x="975" y="144"/>
                    <a:pt x="975" y="144"/>
                  </a:cubicBezTo>
                  <a:cubicBezTo>
                    <a:pt x="975" y="145"/>
                    <a:pt x="975" y="146"/>
                    <a:pt x="975" y="147"/>
                  </a:cubicBezTo>
                  <a:cubicBezTo>
                    <a:pt x="975" y="148"/>
                    <a:pt x="975" y="148"/>
                    <a:pt x="975" y="148"/>
                  </a:cubicBezTo>
                  <a:cubicBezTo>
                    <a:pt x="975" y="148"/>
                    <a:pt x="975" y="148"/>
                    <a:pt x="975" y="148"/>
                  </a:cubicBezTo>
                  <a:cubicBezTo>
                    <a:pt x="975" y="148"/>
                    <a:pt x="975" y="148"/>
                    <a:pt x="975" y="148"/>
                  </a:cubicBezTo>
                  <a:cubicBezTo>
                    <a:pt x="975" y="148"/>
                    <a:pt x="976" y="149"/>
                    <a:pt x="976" y="149"/>
                  </a:cubicBezTo>
                  <a:cubicBezTo>
                    <a:pt x="976" y="150"/>
                    <a:pt x="976" y="150"/>
                    <a:pt x="976" y="151"/>
                  </a:cubicBezTo>
                  <a:cubicBezTo>
                    <a:pt x="976" y="151"/>
                    <a:pt x="975" y="151"/>
                    <a:pt x="975" y="152"/>
                  </a:cubicBezTo>
                  <a:cubicBezTo>
                    <a:pt x="974" y="152"/>
                    <a:pt x="974" y="152"/>
                    <a:pt x="973" y="153"/>
                  </a:cubicBezTo>
                  <a:cubicBezTo>
                    <a:pt x="972" y="154"/>
                    <a:pt x="972" y="154"/>
                    <a:pt x="971" y="154"/>
                  </a:cubicBezTo>
                  <a:cubicBezTo>
                    <a:pt x="971" y="155"/>
                    <a:pt x="970" y="156"/>
                    <a:pt x="970" y="157"/>
                  </a:cubicBezTo>
                  <a:cubicBezTo>
                    <a:pt x="969" y="157"/>
                    <a:pt x="969" y="158"/>
                    <a:pt x="968" y="158"/>
                  </a:cubicBezTo>
                  <a:cubicBezTo>
                    <a:pt x="968" y="159"/>
                    <a:pt x="968" y="159"/>
                    <a:pt x="968" y="160"/>
                  </a:cubicBezTo>
                  <a:cubicBezTo>
                    <a:pt x="968" y="160"/>
                    <a:pt x="968" y="160"/>
                    <a:pt x="968" y="160"/>
                  </a:cubicBezTo>
                  <a:cubicBezTo>
                    <a:pt x="968" y="161"/>
                    <a:pt x="968" y="161"/>
                    <a:pt x="968" y="161"/>
                  </a:cubicBezTo>
                  <a:cubicBezTo>
                    <a:pt x="968" y="162"/>
                    <a:pt x="968" y="163"/>
                    <a:pt x="969" y="164"/>
                  </a:cubicBezTo>
                  <a:cubicBezTo>
                    <a:pt x="969" y="164"/>
                    <a:pt x="969" y="164"/>
                    <a:pt x="969" y="164"/>
                  </a:cubicBezTo>
                  <a:cubicBezTo>
                    <a:pt x="969" y="164"/>
                    <a:pt x="969" y="165"/>
                    <a:pt x="969" y="165"/>
                  </a:cubicBezTo>
                  <a:cubicBezTo>
                    <a:pt x="969" y="166"/>
                    <a:pt x="969" y="166"/>
                    <a:pt x="969" y="167"/>
                  </a:cubicBezTo>
                  <a:cubicBezTo>
                    <a:pt x="969" y="168"/>
                    <a:pt x="968" y="169"/>
                    <a:pt x="968" y="170"/>
                  </a:cubicBezTo>
                  <a:cubicBezTo>
                    <a:pt x="969" y="171"/>
                    <a:pt x="968" y="171"/>
                    <a:pt x="968" y="172"/>
                  </a:cubicBezTo>
                  <a:cubicBezTo>
                    <a:pt x="967" y="172"/>
                    <a:pt x="967" y="173"/>
                    <a:pt x="966" y="173"/>
                  </a:cubicBezTo>
                  <a:cubicBezTo>
                    <a:pt x="966" y="174"/>
                    <a:pt x="966" y="174"/>
                    <a:pt x="966" y="175"/>
                  </a:cubicBezTo>
                  <a:cubicBezTo>
                    <a:pt x="965" y="175"/>
                    <a:pt x="965" y="175"/>
                    <a:pt x="965" y="175"/>
                  </a:cubicBezTo>
                  <a:cubicBezTo>
                    <a:pt x="964" y="175"/>
                    <a:pt x="963" y="176"/>
                    <a:pt x="963" y="176"/>
                  </a:cubicBezTo>
                  <a:cubicBezTo>
                    <a:pt x="962" y="176"/>
                    <a:pt x="962" y="177"/>
                    <a:pt x="961" y="177"/>
                  </a:cubicBezTo>
                  <a:cubicBezTo>
                    <a:pt x="961" y="178"/>
                    <a:pt x="960" y="178"/>
                    <a:pt x="960" y="178"/>
                  </a:cubicBezTo>
                  <a:cubicBezTo>
                    <a:pt x="960" y="179"/>
                    <a:pt x="960" y="180"/>
                    <a:pt x="959" y="180"/>
                  </a:cubicBezTo>
                  <a:cubicBezTo>
                    <a:pt x="959" y="180"/>
                    <a:pt x="956" y="181"/>
                    <a:pt x="956" y="181"/>
                  </a:cubicBezTo>
                  <a:cubicBezTo>
                    <a:pt x="956" y="182"/>
                    <a:pt x="956" y="182"/>
                    <a:pt x="955" y="183"/>
                  </a:cubicBezTo>
                  <a:cubicBezTo>
                    <a:pt x="954" y="184"/>
                    <a:pt x="953" y="184"/>
                    <a:pt x="952" y="185"/>
                  </a:cubicBezTo>
                  <a:cubicBezTo>
                    <a:pt x="951" y="185"/>
                    <a:pt x="950" y="185"/>
                    <a:pt x="949" y="185"/>
                  </a:cubicBezTo>
                  <a:cubicBezTo>
                    <a:pt x="949" y="185"/>
                    <a:pt x="949" y="185"/>
                    <a:pt x="948" y="185"/>
                  </a:cubicBezTo>
                  <a:cubicBezTo>
                    <a:pt x="949" y="186"/>
                    <a:pt x="949" y="186"/>
                    <a:pt x="949" y="186"/>
                  </a:cubicBezTo>
                  <a:cubicBezTo>
                    <a:pt x="949" y="187"/>
                    <a:pt x="949" y="187"/>
                    <a:pt x="949" y="188"/>
                  </a:cubicBezTo>
                  <a:cubicBezTo>
                    <a:pt x="949" y="189"/>
                    <a:pt x="949" y="189"/>
                    <a:pt x="949" y="190"/>
                  </a:cubicBezTo>
                  <a:cubicBezTo>
                    <a:pt x="949" y="191"/>
                    <a:pt x="948" y="191"/>
                    <a:pt x="948" y="191"/>
                  </a:cubicBezTo>
                  <a:cubicBezTo>
                    <a:pt x="948" y="192"/>
                    <a:pt x="948" y="193"/>
                    <a:pt x="949" y="193"/>
                  </a:cubicBezTo>
                  <a:cubicBezTo>
                    <a:pt x="950" y="193"/>
                    <a:pt x="951" y="192"/>
                    <a:pt x="951" y="193"/>
                  </a:cubicBezTo>
                  <a:cubicBezTo>
                    <a:pt x="952" y="193"/>
                    <a:pt x="952" y="194"/>
                    <a:pt x="953" y="194"/>
                  </a:cubicBezTo>
                  <a:cubicBezTo>
                    <a:pt x="953" y="195"/>
                    <a:pt x="954" y="195"/>
                    <a:pt x="954" y="196"/>
                  </a:cubicBezTo>
                  <a:cubicBezTo>
                    <a:pt x="955" y="197"/>
                    <a:pt x="956" y="197"/>
                    <a:pt x="957" y="198"/>
                  </a:cubicBezTo>
                  <a:cubicBezTo>
                    <a:pt x="957" y="198"/>
                    <a:pt x="958" y="198"/>
                    <a:pt x="958" y="198"/>
                  </a:cubicBezTo>
                  <a:cubicBezTo>
                    <a:pt x="958" y="198"/>
                    <a:pt x="958" y="200"/>
                    <a:pt x="958" y="199"/>
                  </a:cubicBezTo>
                  <a:cubicBezTo>
                    <a:pt x="958" y="200"/>
                    <a:pt x="958" y="200"/>
                    <a:pt x="958" y="200"/>
                  </a:cubicBezTo>
                  <a:cubicBezTo>
                    <a:pt x="958" y="201"/>
                    <a:pt x="958" y="201"/>
                    <a:pt x="958" y="201"/>
                  </a:cubicBezTo>
                  <a:cubicBezTo>
                    <a:pt x="958" y="201"/>
                    <a:pt x="958" y="201"/>
                    <a:pt x="958" y="201"/>
                  </a:cubicBezTo>
                  <a:cubicBezTo>
                    <a:pt x="959" y="202"/>
                    <a:pt x="959" y="202"/>
                    <a:pt x="959" y="203"/>
                  </a:cubicBezTo>
                  <a:cubicBezTo>
                    <a:pt x="960" y="204"/>
                    <a:pt x="961" y="205"/>
                    <a:pt x="961" y="207"/>
                  </a:cubicBezTo>
                  <a:cubicBezTo>
                    <a:pt x="962" y="208"/>
                    <a:pt x="962" y="208"/>
                    <a:pt x="963" y="209"/>
                  </a:cubicBezTo>
                  <a:cubicBezTo>
                    <a:pt x="963" y="210"/>
                    <a:pt x="963" y="210"/>
                    <a:pt x="964" y="211"/>
                  </a:cubicBezTo>
                  <a:cubicBezTo>
                    <a:pt x="964" y="212"/>
                    <a:pt x="965" y="213"/>
                    <a:pt x="966" y="213"/>
                  </a:cubicBezTo>
                  <a:cubicBezTo>
                    <a:pt x="966" y="213"/>
                    <a:pt x="967" y="213"/>
                    <a:pt x="967" y="214"/>
                  </a:cubicBezTo>
                  <a:cubicBezTo>
                    <a:pt x="967" y="215"/>
                    <a:pt x="968" y="216"/>
                    <a:pt x="968" y="217"/>
                  </a:cubicBezTo>
                  <a:cubicBezTo>
                    <a:pt x="969" y="218"/>
                    <a:pt x="968" y="220"/>
                    <a:pt x="968" y="221"/>
                  </a:cubicBezTo>
                  <a:cubicBezTo>
                    <a:pt x="968" y="222"/>
                    <a:pt x="969" y="223"/>
                    <a:pt x="969" y="224"/>
                  </a:cubicBezTo>
                  <a:cubicBezTo>
                    <a:pt x="970" y="225"/>
                    <a:pt x="971" y="226"/>
                    <a:pt x="970" y="227"/>
                  </a:cubicBezTo>
                  <a:cubicBezTo>
                    <a:pt x="970" y="229"/>
                    <a:pt x="970" y="231"/>
                    <a:pt x="969" y="232"/>
                  </a:cubicBezTo>
                  <a:cubicBezTo>
                    <a:pt x="969" y="234"/>
                    <a:pt x="969" y="235"/>
                    <a:pt x="968" y="237"/>
                  </a:cubicBezTo>
                  <a:cubicBezTo>
                    <a:pt x="968" y="238"/>
                    <a:pt x="967" y="239"/>
                    <a:pt x="966" y="240"/>
                  </a:cubicBezTo>
                  <a:cubicBezTo>
                    <a:pt x="965" y="241"/>
                    <a:pt x="964" y="242"/>
                    <a:pt x="962" y="242"/>
                  </a:cubicBezTo>
                  <a:cubicBezTo>
                    <a:pt x="962" y="242"/>
                    <a:pt x="960" y="242"/>
                    <a:pt x="960" y="243"/>
                  </a:cubicBezTo>
                  <a:cubicBezTo>
                    <a:pt x="960" y="243"/>
                    <a:pt x="960" y="244"/>
                    <a:pt x="960" y="244"/>
                  </a:cubicBezTo>
                  <a:cubicBezTo>
                    <a:pt x="959" y="244"/>
                    <a:pt x="958" y="245"/>
                    <a:pt x="957" y="244"/>
                  </a:cubicBezTo>
                  <a:cubicBezTo>
                    <a:pt x="957" y="244"/>
                    <a:pt x="957" y="243"/>
                    <a:pt x="957" y="243"/>
                  </a:cubicBezTo>
                  <a:cubicBezTo>
                    <a:pt x="957" y="243"/>
                    <a:pt x="957" y="242"/>
                    <a:pt x="956" y="242"/>
                  </a:cubicBezTo>
                  <a:cubicBezTo>
                    <a:pt x="955" y="243"/>
                    <a:pt x="955" y="243"/>
                    <a:pt x="954" y="244"/>
                  </a:cubicBezTo>
                  <a:cubicBezTo>
                    <a:pt x="954" y="244"/>
                    <a:pt x="953" y="244"/>
                    <a:pt x="953" y="244"/>
                  </a:cubicBezTo>
                  <a:cubicBezTo>
                    <a:pt x="951" y="245"/>
                    <a:pt x="951" y="245"/>
                    <a:pt x="949" y="245"/>
                  </a:cubicBezTo>
                  <a:cubicBezTo>
                    <a:pt x="949" y="245"/>
                    <a:pt x="948" y="246"/>
                    <a:pt x="948" y="246"/>
                  </a:cubicBezTo>
                  <a:cubicBezTo>
                    <a:pt x="947" y="247"/>
                    <a:pt x="947" y="247"/>
                    <a:pt x="946" y="248"/>
                  </a:cubicBezTo>
                  <a:cubicBezTo>
                    <a:pt x="945" y="248"/>
                    <a:pt x="945" y="249"/>
                    <a:pt x="944" y="249"/>
                  </a:cubicBezTo>
                  <a:cubicBezTo>
                    <a:pt x="944" y="249"/>
                    <a:pt x="943" y="250"/>
                    <a:pt x="943" y="250"/>
                  </a:cubicBezTo>
                  <a:cubicBezTo>
                    <a:pt x="942" y="250"/>
                    <a:pt x="942" y="250"/>
                    <a:pt x="942" y="250"/>
                  </a:cubicBezTo>
                  <a:cubicBezTo>
                    <a:pt x="941" y="249"/>
                    <a:pt x="942" y="248"/>
                    <a:pt x="941" y="247"/>
                  </a:cubicBezTo>
                  <a:cubicBezTo>
                    <a:pt x="940" y="247"/>
                    <a:pt x="939" y="247"/>
                    <a:pt x="939" y="246"/>
                  </a:cubicBezTo>
                  <a:cubicBezTo>
                    <a:pt x="939" y="246"/>
                    <a:pt x="940" y="245"/>
                    <a:pt x="940" y="245"/>
                  </a:cubicBezTo>
                  <a:cubicBezTo>
                    <a:pt x="940" y="244"/>
                    <a:pt x="941" y="244"/>
                    <a:pt x="941" y="243"/>
                  </a:cubicBezTo>
                  <a:cubicBezTo>
                    <a:pt x="941" y="243"/>
                    <a:pt x="941" y="243"/>
                    <a:pt x="940" y="242"/>
                  </a:cubicBezTo>
                  <a:cubicBezTo>
                    <a:pt x="940" y="241"/>
                    <a:pt x="940" y="240"/>
                    <a:pt x="941" y="239"/>
                  </a:cubicBezTo>
                  <a:cubicBezTo>
                    <a:pt x="941" y="239"/>
                    <a:pt x="941" y="238"/>
                    <a:pt x="941" y="237"/>
                  </a:cubicBezTo>
                  <a:cubicBezTo>
                    <a:pt x="941" y="237"/>
                    <a:pt x="941" y="236"/>
                    <a:pt x="941" y="236"/>
                  </a:cubicBezTo>
                  <a:cubicBezTo>
                    <a:pt x="941" y="235"/>
                    <a:pt x="941" y="234"/>
                    <a:pt x="942" y="234"/>
                  </a:cubicBezTo>
                  <a:cubicBezTo>
                    <a:pt x="943" y="233"/>
                    <a:pt x="944" y="233"/>
                    <a:pt x="945" y="233"/>
                  </a:cubicBezTo>
                  <a:cubicBezTo>
                    <a:pt x="945" y="232"/>
                    <a:pt x="945" y="232"/>
                    <a:pt x="945" y="232"/>
                  </a:cubicBezTo>
                  <a:cubicBezTo>
                    <a:pt x="945" y="231"/>
                    <a:pt x="945" y="231"/>
                    <a:pt x="945" y="231"/>
                  </a:cubicBezTo>
                  <a:cubicBezTo>
                    <a:pt x="944" y="231"/>
                    <a:pt x="944" y="231"/>
                    <a:pt x="944" y="231"/>
                  </a:cubicBezTo>
                  <a:cubicBezTo>
                    <a:pt x="943" y="231"/>
                    <a:pt x="942" y="231"/>
                    <a:pt x="942" y="231"/>
                  </a:cubicBezTo>
                  <a:cubicBezTo>
                    <a:pt x="942" y="231"/>
                    <a:pt x="942" y="231"/>
                    <a:pt x="942" y="230"/>
                  </a:cubicBezTo>
                  <a:cubicBezTo>
                    <a:pt x="942" y="229"/>
                    <a:pt x="942" y="228"/>
                    <a:pt x="942" y="227"/>
                  </a:cubicBezTo>
                  <a:cubicBezTo>
                    <a:pt x="942" y="226"/>
                    <a:pt x="943" y="225"/>
                    <a:pt x="943" y="225"/>
                  </a:cubicBezTo>
                  <a:cubicBezTo>
                    <a:pt x="943" y="225"/>
                    <a:pt x="942" y="224"/>
                    <a:pt x="942" y="224"/>
                  </a:cubicBezTo>
                  <a:cubicBezTo>
                    <a:pt x="941" y="224"/>
                    <a:pt x="940" y="223"/>
                    <a:pt x="938" y="223"/>
                  </a:cubicBezTo>
                  <a:cubicBezTo>
                    <a:pt x="938" y="223"/>
                    <a:pt x="938" y="223"/>
                    <a:pt x="938" y="223"/>
                  </a:cubicBezTo>
                  <a:cubicBezTo>
                    <a:pt x="938" y="221"/>
                    <a:pt x="940" y="221"/>
                    <a:pt x="941" y="220"/>
                  </a:cubicBezTo>
                  <a:cubicBezTo>
                    <a:pt x="941" y="220"/>
                    <a:pt x="942" y="220"/>
                    <a:pt x="942" y="220"/>
                  </a:cubicBezTo>
                  <a:cubicBezTo>
                    <a:pt x="943" y="220"/>
                    <a:pt x="944" y="221"/>
                    <a:pt x="945" y="221"/>
                  </a:cubicBezTo>
                  <a:cubicBezTo>
                    <a:pt x="945" y="221"/>
                    <a:pt x="945" y="220"/>
                    <a:pt x="944" y="220"/>
                  </a:cubicBezTo>
                  <a:cubicBezTo>
                    <a:pt x="944" y="219"/>
                    <a:pt x="944" y="219"/>
                    <a:pt x="944" y="218"/>
                  </a:cubicBezTo>
                  <a:cubicBezTo>
                    <a:pt x="944" y="218"/>
                    <a:pt x="944" y="218"/>
                    <a:pt x="944" y="218"/>
                  </a:cubicBezTo>
                  <a:cubicBezTo>
                    <a:pt x="945" y="218"/>
                    <a:pt x="946" y="217"/>
                    <a:pt x="945" y="217"/>
                  </a:cubicBezTo>
                  <a:cubicBezTo>
                    <a:pt x="945" y="217"/>
                    <a:pt x="945" y="217"/>
                    <a:pt x="944" y="217"/>
                  </a:cubicBezTo>
                  <a:cubicBezTo>
                    <a:pt x="944" y="216"/>
                    <a:pt x="944" y="216"/>
                    <a:pt x="943" y="216"/>
                  </a:cubicBezTo>
                  <a:cubicBezTo>
                    <a:pt x="943" y="216"/>
                    <a:pt x="943" y="216"/>
                    <a:pt x="943" y="216"/>
                  </a:cubicBezTo>
                  <a:cubicBezTo>
                    <a:pt x="942" y="215"/>
                    <a:pt x="943" y="214"/>
                    <a:pt x="941" y="213"/>
                  </a:cubicBezTo>
                  <a:cubicBezTo>
                    <a:pt x="941" y="213"/>
                    <a:pt x="940" y="213"/>
                    <a:pt x="940" y="213"/>
                  </a:cubicBezTo>
                  <a:cubicBezTo>
                    <a:pt x="940" y="212"/>
                    <a:pt x="940" y="212"/>
                    <a:pt x="939" y="212"/>
                  </a:cubicBezTo>
                  <a:cubicBezTo>
                    <a:pt x="939" y="211"/>
                    <a:pt x="939" y="211"/>
                    <a:pt x="939" y="210"/>
                  </a:cubicBezTo>
                  <a:cubicBezTo>
                    <a:pt x="938" y="210"/>
                    <a:pt x="938" y="210"/>
                    <a:pt x="938" y="210"/>
                  </a:cubicBezTo>
                  <a:cubicBezTo>
                    <a:pt x="937" y="210"/>
                    <a:pt x="937" y="210"/>
                    <a:pt x="936" y="210"/>
                  </a:cubicBezTo>
                  <a:cubicBezTo>
                    <a:pt x="936" y="210"/>
                    <a:pt x="936" y="210"/>
                    <a:pt x="936" y="210"/>
                  </a:cubicBezTo>
                  <a:cubicBezTo>
                    <a:pt x="936" y="210"/>
                    <a:pt x="936" y="210"/>
                    <a:pt x="936" y="210"/>
                  </a:cubicBezTo>
                  <a:cubicBezTo>
                    <a:pt x="936" y="210"/>
                    <a:pt x="936" y="210"/>
                    <a:pt x="936" y="210"/>
                  </a:cubicBezTo>
                  <a:cubicBezTo>
                    <a:pt x="936" y="210"/>
                    <a:pt x="936" y="210"/>
                    <a:pt x="936" y="210"/>
                  </a:cubicBezTo>
                  <a:cubicBezTo>
                    <a:pt x="936" y="210"/>
                    <a:pt x="936" y="210"/>
                    <a:pt x="936" y="210"/>
                  </a:cubicBezTo>
                  <a:cubicBezTo>
                    <a:pt x="935" y="210"/>
                    <a:pt x="935" y="209"/>
                    <a:pt x="934" y="209"/>
                  </a:cubicBezTo>
                  <a:cubicBezTo>
                    <a:pt x="933" y="210"/>
                    <a:pt x="933" y="211"/>
                    <a:pt x="932" y="211"/>
                  </a:cubicBezTo>
                  <a:cubicBezTo>
                    <a:pt x="931" y="212"/>
                    <a:pt x="930" y="212"/>
                    <a:pt x="929" y="212"/>
                  </a:cubicBezTo>
                  <a:cubicBezTo>
                    <a:pt x="929" y="212"/>
                    <a:pt x="928" y="212"/>
                    <a:pt x="928" y="211"/>
                  </a:cubicBezTo>
                  <a:cubicBezTo>
                    <a:pt x="928" y="211"/>
                    <a:pt x="928" y="210"/>
                    <a:pt x="929" y="209"/>
                  </a:cubicBezTo>
                  <a:cubicBezTo>
                    <a:pt x="928" y="209"/>
                    <a:pt x="926" y="210"/>
                    <a:pt x="926" y="209"/>
                  </a:cubicBezTo>
                  <a:cubicBezTo>
                    <a:pt x="926" y="208"/>
                    <a:pt x="926" y="208"/>
                    <a:pt x="927" y="207"/>
                  </a:cubicBezTo>
                  <a:cubicBezTo>
                    <a:pt x="927" y="206"/>
                    <a:pt x="927" y="206"/>
                    <a:pt x="928" y="205"/>
                  </a:cubicBezTo>
                  <a:cubicBezTo>
                    <a:pt x="928" y="204"/>
                    <a:pt x="928" y="203"/>
                    <a:pt x="929" y="202"/>
                  </a:cubicBezTo>
                  <a:cubicBezTo>
                    <a:pt x="930" y="202"/>
                    <a:pt x="930" y="202"/>
                    <a:pt x="931" y="202"/>
                  </a:cubicBezTo>
                  <a:cubicBezTo>
                    <a:pt x="932" y="202"/>
                    <a:pt x="933" y="201"/>
                    <a:pt x="934" y="200"/>
                  </a:cubicBezTo>
                  <a:cubicBezTo>
                    <a:pt x="932" y="201"/>
                    <a:pt x="931" y="201"/>
                    <a:pt x="930" y="201"/>
                  </a:cubicBezTo>
                  <a:cubicBezTo>
                    <a:pt x="929" y="201"/>
                    <a:pt x="928" y="200"/>
                    <a:pt x="928" y="200"/>
                  </a:cubicBezTo>
                  <a:cubicBezTo>
                    <a:pt x="927" y="200"/>
                    <a:pt x="927" y="200"/>
                    <a:pt x="927" y="200"/>
                  </a:cubicBezTo>
                  <a:cubicBezTo>
                    <a:pt x="928" y="199"/>
                    <a:pt x="928" y="197"/>
                    <a:pt x="929" y="196"/>
                  </a:cubicBezTo>
                  <a:cubicBezTo>
                    <a:pt x="929" y="195"/>
                    <a:pt x="930" y="194"/>
                    <a:pt x="930" y="193"/>
                  </a:cubicBezTo>
                  <a:cubicBezTo>
                    <a:pt x="931" y="193"/>
                    <a:pt x="931" y="191"/>
                    <a:pt x="931" y="191"/>
                  </a:cubicBezTo>
                  <a:cubicBezTo>
                    <a:pt x="932" y="190"/>
                    <a:pt x="932" y="190"/>
                    <a:pt x="932" y="189"/>
                  </a:cubicBezTo>
                  <a:cubicBezTo>
                    <a:pt x="931" y="189"/>
                    <a:pt x="930" y="190"/>
                    <a:pt x="928" y="190"/>
                  </a:cubicBezTo>
                  <a:cubicBezTo>
                    <a:pt x="928" y="189"/>
                    <a:pt x="927" y="189"/>
                    <a:pt x="927" y="189"/>
                  </a:cubicBezTo>
                  <a:cubicBezTo>
                    <a:pt x="926" y="188"/>
                    <a:pt x="926" y="188"/>
                    <a:pt x="925" y="189"/>
                  </a:cubicBezTo>
                  <a:cubicBezTo>
                    <a:pt x="925" y="189"/>
                    <a:pt x="924" y="189"/>
                    <a:pt x="924" y="188"/>
                  </a:cubicBezTo>
                  <a:cubicBezTo>
                    <a:pt x="924" y="187"/>
                    <a:pt x="924" y="187"/>
                    <a:pt x="924" y="187"/>
                  </a:cubicBezTo>
                  <a:cubicBezTo>
                    <a:pt x="924" y="186"/>
                    <a:pt x="924" y="186"/>
                    <a:pt x="924" y="186"/>
                  </a:cubicBezTo>
                  <a:cubicBezTo>
                    <a:pt x="924" y="185"/>
                    <a:pt x="923" y="185"/>
                    <a:pt x="923" y="185"/>
                  </a:cubicBezTo>
                  <a:cubicBezTo>
                    <a:pt x="922" y="185"/>
                    <a:pt x="921" y="187"/>
                    <a:pt x="920" y="187"/>
                  </a:cubicBezTo>
                  <a:cubicBezTo>
                    <a:pt x="920" y="187"/>
                    <a:pt x="918" y="187"/>
                    <a:pt x="917" y="187"/>
                  </a:cubicBezTo>
                  <a:cubicBezTo>
                    <a:pt x="916" y="187"/>
                    <a:pt x="916" y="186"/>
                    <a:pt x="915" y="187"/>
                  </a:cubicBezTo>
                  <a:cubicBezTo>
                    <a:pt x="914" y="187"/>
                    <a:pt x="913" y="187"/>
                    <a:pt x="912" y="188"/>
                  </a:cubicBezTo>
                  <a:cubicBezTo>
                    <a:pt x="912" y="188"/>
                    <a:pt x="912" y="188"/>
                    <a:pt x="911" y="188"/>
                  </a:cubicBezTo>
                  <a:cubicBezTo>
                    <a:pt x="910" y="188"/>
                    <a:pt x="910" y="190"/>
                    <a:pt x="910" y="190"/>
                  </a:cubicBezTo>
                  <a:cubicBezTo>
                    <a:pt x="910" y="191"/>
                    <a:pt x="909" y="191"/>
                    <a:pt x="909" y="191"/>
                  </a:cubicBezTo>
                  <a:cubicBezTo>
                    <a:pt x="908" y="191"/>
                    <a:pt x="907" y="191"/>
                    <a:pt x="906" y="192"/>
                  </a:cubicBezTo>
                  <a:cubicBezTo>
                    <a:pt x="905" y="192"/>
                    <a:pt x="905" y="193"/>
                    <a:pt x="904" y="193"/>
                  </a:cubicBezTo>
                  <a:cubicBezTo>
                    <a:pt x="903" y="194"/>
                    <a:pt x="903" y="194"/>
                    <a:pt x="902" y="194"/>
                  </a:cubicBezTo>
                  <a:cubicBezTo>
                    <a:pt x="901" y="195"/>
                    <a:pt x="901" y="195"/>
                    <a:pt x="901" y="196"/>
                  </a:cubicBezTo>
                  <a:cubicBezTo>
                    <a:pt x="901" y="196"/>
                    <a:pt x="901" y="196"/>
                    <a:pt x="901" y="196"/>
                  </a:cubicBezTo>
                  <a:cubicBezTo>
                    <a:pt x="901" y="196"/>
                    <a:pt x="901" y="197"/>
                    <a:pt x="900" y="197"/>
                  </a:cubicBezTo>
                  <a:cubicBezTo>
                    <a:pt x="900" y="197"/>
                    <a:pt x="899" y="197"/>
                    <a:pt x="899" y="198"/>
                  </a:cubicBezTo>
                  <a:cubicBezTo>
                    <a:pt x="899" y="198"/>
                    <a:pt x="898" y="198"/>
                    <a:pt x="898" y="198"/>
                  </a:cubicBezTo>
                  <a:cubicBezTo>
                    <a:pt x="897" y="199"/>
                    <a:pt x="896" y="199"/>
                    <a:pt x="896" y="199"/>
                  </a:cubicBezTo>
                  <a:cubicBezTo>
                    <a:pt x="896" y="200"/>
                    <a:pt x="895" y="200"/>
                    <a:pt x="895" y="200"/>
                  </a:cubicBezTo>
                  <a:cubicBezTo>
                    <a:pt x="894" y="201"/>
                    <a:pt x="891" y="203"/>
                    <a:pt x="891" y="201"/>
                  </a:cubicBezTo>
                  <a:cubicBezTo>
                    <a:pt x="891" y="201"/>
                    <a:pt x="891" y="200"/>
                    <a:pt x="891" y="200"/>
                  </a:cubicBezTo>
                  <a:cubicBezTo>
                    <a:pt x="892" y="199"/>
                    <a:pt x="892" y="199"/>
                    <a:pt x="892" y="198"/>
                  </a:cubicBezTo>
                  <a:cubicBezTo>
                    <a:pt x="893" y="198"/>
                    <a:pt x="894" y="197"/>
                    <a:pt x="895" y="197"/>
                  </a:cubicBezTo>
                  <a:cubicBezTo>
                    <a:pt x="895" y="197"/>
                    <a:pt x="896" y="197"/>
                    <a:pt x="897" y="197"/>
                  </a:cubicBezTo>
                  <a:cubicBezTo>
                    <a:pt x="898" y="196"/>
                    <a:pt x="898" y="195"/>
                    <a:pt x="898" y="195"/>
                  </a:cubicBezTo>
                  <a:cubicBezTo>
                    <a:pt x="898" y="194"/>
                    <a:pt x="898" y="194"/>
                    <a:pt x="899" y="193"/>
                  </a:cubicBezTo>
                  <a:cubicBezTo>
                    <a:pt x="899" y="193"/>
                    <a:pt x="899" y="193"/>
                    <a:pt x="899" y="193"/>
                  </a:cubicBezTo>
                  <a:cubicBezTo>
                    <a:pt x="898" y="193"/>
                    <a:pt x="897" y="193"/>
                    <a:pt x="895" y="193"/>
                  </a:cubicBezTo>
                  <a:cubicBezTo>
                    <a:pt x="895" y="193"/>
                    <a:pt x="895" y="193"/>
                    <a:pt x="895" y="193"/>
                  </a:cubicBezTo>
                  <a:cubicBezTo>
                    <a:pt x="896" y="192"/>
                    <a:pt x="896" y="192"/>
                    <a:pt x="896" y="192"/>
                  </a:cubicBezTo>
                  <a:cubicBezTo>
                    <a:pt x="897" y="191"/>
                    <a:pt x="896" y="191"/>
                    <a:pt x="896" y="190"/>
                  </a:cubicBezTo>
                  <a:cubicBezTo>
                    <a:pt x="895" y="190"/>
                    <a:pt x="895" y="189"/>
                    <a:pt x="895" y="189"/>
                  </a:cubicBezTo>
                  <a:cubicBezTo>
                    <a:pt x="895" y="187"/>
                    <a:pt x="896" y="185"/>
                    <a:pt x="898" y="185"/>
                  </a:cubicBezTo>
                  <a:cubicBezTo>
                    <a:pt x="899" y="185"/>
                    <a:pt x="899" y="183"/>
                    <a:pt x="899" y="182"/>
                  </a:cubicBezTo>
                  <a:cubicBezTo>
                    <a:pt x="900" y="181"/>
                    <a:pt x="901" y="180"/>
                    <a:pt x="901" y="180"/>
                  </a:cubicBezTo>
                  <a:cubicBezTo>
                    <a:pt x="902" y="180"/>
                    <a:pt x="902" y="179"/>
                    <a:pt x="903" y="178"/>
                  </a:cubicBezTo>
                  <a:cubicBezTo>
                    <a:pt x="903" y="178"/>
                    <a:pt x="903" y="178"/>
                    <a:pt x="903" y="178"/>
                  </a:cubicBezTo>
                  <a:cubicBezTo>
                    <a:pt x="903" y="178"/>
                    <a:pt x="903" y="177"/>
                    <a:pt x="902" y="177"/>
                  </a:cubicBezTo>
                  <a:cubicBezTo>
                    <a:pt x="901" y="176"/>
                    <a:pt x="900" y="176"/>
                    <a:pt x="899" y="175"/>
                  </a:cubicBezTo>
                  <a:cubicBezTo>
                    <a:pt x="899" y="174"/>
                    <a:pt x="898" y="174"/>
                    <a:pt x="898" y="173"/>
                  </a:cubicBezTo>
                  <a:cubicBezTo>
                    <a:pt x="898" y="173"/>
                    <a:pt x="897" y="174"/>
                    <a:pt x="897" y="174"/>
                  </a:cubicBezTo>
                  <a:cubicBezTo>
                    <a:pt x="896" y="174"/>
                    <a:pt x="896" y="174"/>
                    <a:pt x="895" y="174"/>
                  </a:cubicBezTo>
                  <a:cubicBezTo>
                    <a:pt x="895" y="174"/>
                    <a:pt x="895" y="173"/>
                    <a:pt x="895" y="173"/>
                  </a:cubicBezTo>
                  <a:cubicBezTo>
                    <a:pt x="895" y="172"/>
                    <a:pt x="894" y="173"/>
                    <a:pt x="893" y="173"/>
                  </a:cubicBezTo>
                  <a:cubicBezTo>
                    <a:pt x="892" y="173"/>
                    <a:pt x="890" y="173"/>
                    <a:pt x="890" y="174"/>
                  </a:cubicBezTo>
                  <a:cubicBezTo>
                    <a:pt x="889" y="175"/>
                    <a:pt x="889" y="175"/>
                    <a:pt x="889" y="176"/>
                  </a:cubicBezTo>
                  <a:cubicBezTo>
                    <a:pt x="888" y="176"/>
                    <a:pt x="888" y="176"/>
                    <a:pt x="888" y="176"/>
                  </a:cubicBezTo>
                  <a:cubicBezTo>
                    <a:pt x="888" y="177"/>
                    <a:pt x="888" y="177"/>
                    <a:pt x="887" y="177"/>
                  </a:cubicBezTo>
                  <a:cubicBezTo>
                    <a:pt x="887" y="178"/>
                    <a:pt x="886" y="177"/>
                    <a:pt x="885" y="179"/>
                  </a:cubicBezTo>
                  <a:cubicBezTo>
                    <a:pt x="885" y="179"/>
                    <a:pt x="886" y="180"/>
                    <a:pt x="886" y="181"/>
                  </a:cubicBezTo>
                  <a:cubicBezTo>
                    <a:pt x="886" y="181"/>
                    <a:pt x="885" y="182"/>
                    <a:pt x="885" y="182"/>
                  </a:cubicBezTo>
                  <a:cubicBezTo>
                    <a:pt x="884" y="183"/>
                    <a:pt x="883" y="183"/>
                    <a:pt x="883" y="184"/>
                  </a:cubicBezTo>
                  <a:cubicBezTo>
                    <a:pt x="882" y="184"/>
                    <a:pt x="882" y="183"/>
                    <a:pt x="882" y="183"/>
                  </a:cubicBezTo>
                  <a:cubicBezTo>
                    <a:pt x="882" y="183"/>
                    <a:pt x="881" y="183"/>
                    <a:pt x="881" y="183"/>
                  </a:cubicBezTo>
                  <a:cubicBezTo>
                    <a:pt x="881" y="183"/>
                    <a:pt x="881" y="183"/>
                    <a:pt x="881" y="183"/>
                  </a:cubicBezTo>
                  <a:cubicBezTo>
                    <a:pt x="881" y="183"/>
                    <a:pt x="881" y="183"/>
                    <a:pt x="882" y="183"/>
                  </a:cubicBezTo>
                  <a:cubicBezTo>
                    <a:pt x="882" y="183"/>
                    <a:pt x="882" y="184"/>
                    <a:pt x="882" y="184"/>
                  </a:cubicBezTo>
                  <a:cubicBezTo>
                    <a:pt x="883" y="184"/>
                    <a:pt x="883" y="184"/>
                    <a:pt x="883" y="184"/>
                  </a:cubicBezTo>
                  <a:cubicBezTo>
                    <a:pt x="882" y="184"/>
                    <a:pt x="882" y="184"/>
                    <a:pt x="882" y="184"/>
                  </a:cubicBezTo>
                  <a:cubicBezTo>
                    <a:pt x="882" y="184"/>
                    <a:pt x="881" y="185"/>
                    <a:pt x="881" y="185"/>
                  </a:cubicBezTo>
                  <a:cubicBezTo>
                    <a:pt x="880" y="185"/>
                    <a:pt x="880" y="185"/>
                    <a:pt x="879" y="186"/>
                  </a:cubicBezTo>
                  <a:cubicBezTo>
                    <a:pt x="878" y="186"/>
                    <a:pt x="877" y="186"/>
                    <a:pt x="877" y="186"/>
                  </a:cubicBezTo>
                  <a:cubicBezTo>
                    <a:pt x="875" y="187"/>
                    <a:pt x="875" y="188"/>
                    <a:pt x="875" y="189"/>
                  </a:cubicBezTo>
                  <a:cubicBezTo>
                    <a:pt x="874" y="190"/>
                    <a:pt x="874" y="190"/>
                    <a:pt x="873" y="191"/>
                  </a:cubicBezTo>
                  <a:cubicBezTo>
                    <a:pt x="872" y="191"/>
                    <a:pt x="873" y="192"/>
                    <a:pt x="874" y="192"/>
                  </a:cubicBezTo>
                  <a:cubicBezTo>
                    <a:pt x="874" y="192"/>
                    <a:pt x="874" y="193"/>
                    <a:pt x="874" y="193"/>
                  </a:cubicBezTo>
                  <a:cubicBezTo>
                    <a:pt x="874" y="193"/>
                    <a:pt x="874" y="193"/>
                    <a:pt x="874" y="193"/>
                  </a:cubicBezTo>
                  <a:cubicBezTo>
                    <a:pt x="874" y="194"/>
                    <a:pt x="874" y="194"/>
                    <a:pt x="873" y="195"/>
                  </a:cubicBezTo>
                  <a:cubicBezTo>
                    <a:pt x="873" y="195"/>
                    <a:pt x="873" y="196"/>
                    <a:pt x="872" y="196"/>
                  </a:cubicBezTo>
                  <a:cubicBezTo>
                    <a:pt x="872" y="197"/>
                    <a:pt x="869" y="198"/>
                    <a:pt x="869" y="197"/>
                  </a:cubicBezTo>
                  <a:cubicBezTo>
                    <a:pt x="868" y="197"/>
                    <a:pt x="867" y="197"/>
                    <a:pt x="866" y="197"/>
                  </a:cubicBezTo>
                  <a:cubicBezTo>
                    <a:pt x="866" y="197"/>
                    <a:pt x="865" y="197"/>
                    <a:pt x="865" y="197"/>
                  </a:cubicBezTo>
                  <a:cubicBezTo>
                    <a:pt x="865" y="196"/>
                    <a:pt x="864" y="196"/>
                    <a:pt x="864" y="196"/>
                  </a:cubicBezTo>
                  <a:cubicBezTo>
                    <a:pt x="864" y="196"/>
                    <a:pt x="864" y="196"/>
                    <a:pt x="864" y="195"/>
                  </a:cubicBezTo>
                  <a:cubicBezTo>
                    <a:pt x="864" y="196"/>
                    <a:pt x="864" y="196"/>
                    <a:pt x="863" y="196"/>
                  </a:cubicBezTo>
                  <a:cubicBezTo>
                    <a:pt x="863" y="196"/>
                    <a:pt x="863" y="196"/>
                    <a:pt x="863" y="196"/>
                  </a:cubicBezTo>
                  <a:cubicBezTo>
                    <a:pt x="863" y="196"/>
                    <a:pt x="862" y="197"/>
                    <a:pt x="862" y="198"/>
                  </a:cubicBezTo>
                  <a:cubicBezTo>
                    <a:pt x="861" y="198"/>
                    <a:pt x="861" y="199"/>
                    <a:pt x="860" y="199"/>
                  </a:cubicBezTo>
                  <a:cubicBezTo>
                    <a:pt x="860" y="200"/>
                    <a:pt x="860" y="200"/>
                    <a:pt x="859" y="201"/>
                  </a:cubicBezTo>
                  <a:cubicBezTo>
                    <a:pt x="859" y="202"/>
                    <a:pt x="859" y="202"/>
                    <a:pt x="859" y="203"/>
                  </a:cubicBezTo>
                  <a:cubicBezTo>
                    <a:pt x="859" y="204"/>
                    <a:pt x="859" y="204"/>
                    <a:pt x="859" y="205"/>
                  </a:cubicBezTo>
                  <a:cubicBezTo>
                    <a:pt x="859" y="205"/>
                    <a:pt x="860" y="205"/>
                    <a:pt x="860" y="206"/>
                  </a:cubicBezTo>
                  <a:cubicBezTo>
                    <a:pt x="860" y="206"/>
                    <a:pt x="860" y="206"/>
                    <a:pt x="860" y="206"/>
                  </a:cubicBezTo>
                  <a:cubicBezTo>
                    <a:pt x="860" y="206"/>
                    <a:pt x="860" y="206"/>
                    <a:pt x="860" y="206"/>
                  </a:cubicBezTo>
                  <a:cubicBezTo>
                    <a:pt x="860" y="206"/>
                    <a:pt x="860" y="207"/>
                    <a:pt x="861" y="207"/>
                  </a:cubicBezTo>
                  <a:cubicBezTo>
                    <a:pt x="862" y="207"/>
                    <a:pt x="862" y="208"/>
                    <a:pt x="862" y="208"/>
                  </a:cubicBezTo>
                  <a:cubicBezTo>
                    <a:pt x="862" y="208"/>
                    <a:pt x="863" y="208"/>
                    <a:pt x="863" y="208"/>
                  </a:cubicBezTo>
                  <a:cubicBezTo>
                    <a:pt x="863" y="208"/>
                    <a:pt x="863" y="208"/>
                    <a:pt x="863" y="208"/>
                  </a:cubicBezTo>
                  <a:cubicBezTo>
                    <a:pt x="863" y="209"/>
                    <a:pt x="864" y="209"/>
                    <a:pt x="864" y="209"/>
                  </a:cubicBezTo>
                  <a:cubicBezTo>
                    <a:pt x="864" y="210"/>
                    <a:pt x="864" y="211"/>
                    <a:pt x="865" y="211"/>
                  </a:cubicBezTo>
                  <a:cubicBezTo>
                    <a:pt x="866" y="211"/>
                    <a:pt x="866" y="211"/>
                    <a:pt x="866" y="211"/>
                  </a:cubicBezTo>
                  <a:cubicBezTo>
                    <a:pt x="867" y="211"/>
                    <a:pt x="867" y="211"/>
                    <a:pt x="867" y="212"/>
                  </a:cubicBezTo>
                  <a:cubicBezTo>
                    <a:pt x="867" y="212"/>
                    <a:pt x="868" y="211"/>
                    <a:pt x="868" y="211"/>
                  </a:cubicBezTo>
                  <a:cubicBezTo>
                    <a:pt x="869" y="211"/>
                    <a:pt x="870" y="212"/>
                    <a:pt x="870" y="212"/>
                  </a:cubicBezTo>
                  <a:cubicBezTo>
                    <a:pt x="870" y="213"/>
                    <a:pt x="870" y="213"/>
                    <a:pt x="870" y="214"/>
                  </a:cubicBezTo>
                  <a:cubicBezTo>
                    <a:pt x="870" y="214"/>
                    <a:pt x="870" y="214"/>
                    <a:pt x="870" y="215"/>
                  </a:cubicBezTo>
                  <a:cubicBezTo>
                    <a:pt x="870" y="215"/>
                    <a:pt x="869" y="216"/>
                    <a:pt x="869" y="216"/>
                  </a:cubicBezTo>
                  <a:cubicBezTo>
                    <a:pt x="870" y="216"/>
                    <a:pt x="870" y="217"/>
                    <a:pt x="870" y="217"/>
                  </a:cubicBezTo>
                  <a:cubicBezTo>
                    <a:pt x="870" y="218"/>
                    <a:pt x="871" y="218"/>
                    <a:pt x="871" y="219"/>
                  </a:cubicBezTo>
                  <a:cubicBezTo>
                    <a:pt x="871" y="219"/>
                    <a:pt x="871" y="219"/>
                    <a:pt x="871" y="220"/>
                  </a:cubicBezTo>
                  <a:cubicBezTo>
                    <a:pt x="871" y="220"/>
                    <a:pt x="872" y="220"/>
                    <a:pt x="872" y="220"/>
                  </a:cubicBezTo>
                  <a:cubicBezTo>
                    <a:pt x="873" y="220"/>
                    <a:pt x="873" y="220"/>
                    <a:pt x="874" y="220"/>
                  </a:cubicBezTo>
                  <a:cubicBezTo>
                    <a:pt x="874" y="220"/>
                    <a:pt x="875" y="220"/>
                    <a:pt x="875" y="219"/>
                  </a:cubicBezTo>
                  <a:cubicBezTo>
                    <a:pt x="875" y="219"/>
                    <a:pt x="875" y="219"/>
                    <a:pt x="875" y="220"/>
                  </a:cubicBezTo>
                  <a:cubicBezTo>
                    <a:pt x="876" y="222"/>
                    <a:pt x="880" y="219"/>
                    <a:pt x="880" y="218"/>
                  </a:cubicBezTo>
                  <a:cubicBezTo>
                    <a:pt x="880" y="217"/>
                    <a:pt x="879" y="217"/>
                    <a:pt x="880" y="216"/>
                  </a:cubicBezTo>
                  <a:cubicBezTo>
                    <a:pt x="881" y="215"/>
                    <a:pt x="882" y="215"/>
                    <a:pt x="883" y="215"/>
                  </a:cubicBezTo>
                  <a:cubicBezTo>
                    <a:pt x="884" y="215"/>
                    <a:pt x="884" y="214"/>
                    <a:pt x="884" y="214"/>
                  </a:cubicBezTo>
                  <a:cubicBezTo>
                    <a:pt x="885" y="213"/>
                    <a:pt x="885" y="213"/>
                    <a:pt x="886" y="213"/>
                  </a:cubicBezTo>
                  <a:cubicBezTo>
                    <a:pt x="887" y="213"/>
                    <a:pt x="887" y="213"/>
                    <a:pt x="888" y="212"/>
                  </a:cubicBezTo>
                  <a:cubicBezTo>
                    <a:pt x="888" y="211"/>
                    <a:pt x="889" y="211"/>
                    <a:pt x="890" y="211"/>
                  </a:cubicBezTo>
                  <a:cubicBezTo>
                    <a:pt x="891" y="212"/>
                    <a:pt x="891" y="212"/>
                    <a:pt x="892" y="212"/>
                  </a:cubicBezTo>
                  <a:cubicBezTo>
                    <a:pt x="892" y="213"/>
                    <a:pt x="892" y="212"/>
                    <a:pt x="892" y="213"/>
                  </a:cubicBezTo>
                  <a:cubicBezTo>
                    <a:pt x="893" y="213"/>
                    <a:pt x="893" y="213"/>
                    <a:pt x="893" y="214"/>
                  </a:cubicBezTo>
                  <a:cubicBezTo>
                    <a:pt x="894" y="215"/>
                    <a:pt x="896" y="215"/>
                    <a:pt x="898" y="215"/>
                  </a:cubicBezTo>
                  <a:cubicBezTo>
                    <a:pt x="899" y="215"/>
                    <a:pt x="899" y="215"/>
                    <a:pt x="900" y="214"/>
                  </a:cubicBezTo>
                  <a:cubicBezTo>
                    <a:pt x="900" y="214"/>
                    <a:pt x="900" y="214"/>
                    <a:pt x="901" y="214"/>
                  </a:cubicBezTo>
                  <a:cubicBezTo>
                    <a:pt x="901" y="214"/>
                    <a:pt x="902" y="214"/>
                    <a:pt x="903" y="214"/>
                  </a:cubicBezTo>
                  <a:cubicBezTo>
                    <a:pt x="903" y="214"/>
                    <a:pt x="904" y="215"/>
                    <a:pt x="904" y="215"/>
                  </a:cubicBezTo>
                  <a:cubicBezTo>
                    <a:pt x="905" y="215"/>
                    <a:pt x="906" y="215"/>
                    <a:pt x="907" y="215"/>
                  </a:cubicBezTo>
                  <a:cubicBezTo>
                    <a:pt x="907" y="216"/>
                    <a:pt x="907" y="216"/>
                    <a:pt x="906" y="216"/>
                  </a:cubicBezTo>
                  <a:cubicBezTo>
                    <a:pt x="906" y="217"/>
                    <a:pt x="906" y="217"/>
                    <a:pt x="906" y="218"/>
                  </a:cubicBezTo>
                  <a:cubicBezTo>
                    <a:pt x="907" y="218"/>
                    <a:pt x="904" y="220"/>
                    <a:pt x="904" y="221"/>
                  </a:cubicBezTo>
                  <a:cubicBezTo>
                    <a:pt x="905" y="221"/>
                    <a:pt x="906" y="221"/>
                    <a:pt x="905" y="222"/>
                  </a:cubicBezTo>
                  <a:cubicBezTo>
                    <a:pt x="905" y="223"/>
                    <a:pt x="903" y="223"/>
                    <a:pt x="903" y="223"/>
                  </a:cubicBezTo>
                  <a:cubicBezTo>
                    <a:pt x="902" y="223"/>
                    <a:pt x="901" y="223"/>
                    <a:pt x="900" y="222"/>
                  </a:cubicBezTo>
                  <a:cubicBezTo>
                    <a:pt x="900" y="222"/>
                    <a:pt x="899" y="222"/>
                    <a:pt x="899" y="222"/>
                  </a:cubicBezTo>
                  <a:cubicBezTo>
                    <a:pt x="898" y="223"/>
                    <a:pt x="897" y="223"/>
                    <a:pt x="897" y="223"/>
                  </a:cubicBezTo>
                  <a:cubicBezTo>
                    <a:pt x="896" y="223"/>
                    <a:pt x="896" y="224"/>
                    <a:pt x="895" y="224"/>
                  </a:cubicBezTo>
                  <a:cubicBezTo>
                    <a:pt x="895" y="224"/>
                    <a:pt x="894" y="225"/>
                    <a:pt x="894" y="225"/>
                  </a:cubicBezTo>
                  <a:cubicBezTo>
                    <a:pt x="894" y="224"/>
                    <a:pt x="893" y="224"/>
                    <a:pt x="893" y="224"/>
                  </a:cubicBezTo>
                  <a:cubicBezTo>
                    <a:pt x="892" y="224"/>
                    <a:pt x="892" y="224"/>
                    <a:pt x="891" y="224"/>
                  </a:cubicBezTo>
                  <a:cubicBezTo>
                    <a:pt x="889" y="224"/>
                    <a:pt x="890" y="226"/>
                    <a:pt x="889" y="227"/>
                  </a:cubicBezTo>
                  <a:cubicBezTo>
                    <a:pt x="889" y="227"/>
                    <a:pt x="888" y="227"/>
                    <a:pt x="888" y="228"/>
                  </a:cubicBezTo>
                  <a:cubicBezTo>
                    <a:pt x="887" y="228"/>
                    <a:pt x="887" y="229"/>
                    <a:pt x="886" y="229"/>
                  </a:cubicBezTo>
                  <a:cubicBezTo>
                    <a:pt x="885" y="229"/>
                    <a:pt x="885" y="229"/>
                    <a:pt x="884" y="229"/>
                  </a:cubicBezTo>
                  <a:cubicBezTo>
                    <a:pt x="882" y="229"/>
                    <a:pt x="884" y="231"/>
                    <a:pt x="884" y="231"/>
                  </a:cubicBezTo>
                  <a:cubicBezTo>
                    <a:pt x="884" y="232"/>
                    <a:pt x="884" y="232"/>
                    <a:pt x="884" y="233"/>
                  </a:cubicBezTo>
                  <a:cubicBezTo>
                    <a:pt x="884" y="233"/>
                    <a:pt x="884" y="233"/>
                    <a:pt x="884" y="234"/>
                  </a:cubicBezTo>
                  <a:cubicBezTo>
                    <a:pt x="884" y="234"/>
                    <a:pt x="883" y="234"/>
                    <a:pt x="883" y="234"/>
                  </a:cubicBezTo>
                  <a:cubicBezTo>
                    <a:pt x="883" y="234"/>
                    <a:pt x="882" y="234"/>
                    <a:pt x="882" y="234"/>
                  </a:cubicBezTo>
                  <a:cubicBezTo>
                    <a:pt x="882" y="234"/>
                    <a:pt x="881" y="234"/>
                    <a:pt x="881" y="235"/>
                  </a:cubicBezTo>
                  <a:cubicBezTo>
                    <a:pt x="880" y="235"/>
                    <a:pt x="880" y="235"/>
                    <a:pt x="879" y="235"/>
                  </a:cubicBezTo>
                  <a:cubicBezTo>
                    <a:pt x="879" y="236"/>
                    <a:pt x="878" y="236"/>
                    <a:pt x="877" y="236"/>
                  </a:cubicBezTo>
                  <a:cubicBezTo>
                    <a:pt x="876" y="236"/>
                    <a:pt x="876" y="238"/>
                    <a:pt x="876" y="238"/>
                  </a:cubicBezTo>
                  <a:cubicBezTo>
                    <a:pt x="877" y="239"/>
                    <a:pt x="877" y="239"/>
                    <a:pt x="877" y="240"/>
                  </a:cubicBezTo>
                  <a:cubicBezTo>
                    <a:pt x="877" y="241"/>
                    <a:pt x="876" y="241"/>
                    <a:pt x="876" y="242"/>
                  </a:cubicBezTo>
                  <a:cubicBezTo>
                    <a:pt x="876" y="243"/>
                    <a:pt x="876" y="244"/>
                    <a:pt x="876" y="245"/>
                  </a:cubicBezTo>
                  <a:cubicBezTo>
                    <a:pt x="876" y="245"/>
                    <a:pt x="876" y="245"/>
                    <a:pt x="875" y="245"/>
                  </a:cubicBezTo>
                  <a:cubicBezTo>
                    <a:pt x="875" y="245"/>
                    <a:pt x="874" y="246"/>
                    <a:pt x="873" y="246"/>
                  </a:cubicBezTo>
                  <a:cubicBezTo>
                    <a:pt x="873" y="246"/>
                    <a:pt x="874" y="246"/>
                    <a:pt x="874" y="246"/>
                  </a:cubicBezTo>
                  <a:cubicBezTo>
                    <a:pt x="874" y="246"/>
                    <a:pt x="875" y="245"/>
                    <a:pt x="875" y="245"/>
                  </a:cubicBezTo>
                  <a:cubicBezTo>
                    <a:pt x="875" y="245"/>
                    <a:pt x="875" y="245"/>
                    <a:pt x="875" y="245"/>
                  </a:cubicBezTo>
                  <a:cubicBezTo>
                    <a:pt x="875" y="246"/>
                    <a:pt x="875" y="248"/>
                    <a:pt x="875" y="248"/>
                  </a:cubicBezTo>
                  <a:cubicBezTo>
                    <a:pt x="876" y="248"/>
                    <a:pt x="877" y="248"/>
                    <a:pt x="877" y="248"/>
                  </a:cubicBezTo>
                  <a:cubicBezTo>
                    <a:pt x="877" y="249"/>
                    <a:pt x="878" y="249"/>
                    <a:pt x="878" y="250"/>
                  </a:cubicBezTo>
                  <a:cubicBezTo>
                    <a:pt x="878" y="251"/>
                    <a:pt x="880" y="250"/>
                    <a:pt x="881" y="251"/>
                  </a:cubicBezTo>
                  <a:cubicBezTo>
                    <a:pt x="881" y="251"/>
                    <a:pt x="881" y="251"/>
                    <a:pt x="882" y="251"/>
                  </a:cubicBezTo>
                  <a:cubicBezTo>
                    <a:pt x="883" y="251"/>
                    <a:pt x="883" y="252"/>
                    <a:pt x="883" y="252"/>
                  </a:cubicBezTo>
                  <a:cubicBezTo>
                    <a:pt x="884" y="252"/>
                    <a:pt x="884" y="252"/>
                    <a:pt x="885" y="252"/>
                  </a:cubicBezTo>
                  <a:cubicBezTo>
                    <a:pt x="885" y="252"/>
                    <a:pt x="885" y="253"/>
                    <a:pt x="886" y="253"/>
                  </a:cubicBezTo>
                  <a:cubicBezTo>
                    <a:pt x="887" y="254"/>
                    <a:pt x="887" y="254"/>
                    <a:pt x="886" y="255"/>
                  </a:cubicBezTo>
                  <a:cubicBezTo>
                    <a:pt x="886" y="256"/>
                    <a:pt x="886" y="257"/>
                    <a:pt x="887" y="258"/>
                  </a:cubicBezTo>
                  <a:cubicBezTo>
                    <a:pt x="887" y="258"/>
                    <a:pt x="887" y="259"/>
                    <a:pt x="887" y="259"/>
                  </a:cubicBezTo>
                  <a:cubicBezTo>
                    <a:pt x="887" y="260"/>
                    <a:pt x="887" y="263"/>
                    <a:pt x="888" y="263"/>
                  </a:cubicBezTo>
                  <a:cubicBezTo>
                    <a:pt x="889" y="263"/>
                    <a:pt x="890" y="263"/>
                    <a:pt x="890" y="264"/>
                  </a:cubicBezTo>
                  <a:cubicBezTo>
                    <a:pt x="890" y="264"/>
                    <a:pt x="890" y="265"/>
                    <a:pt x="890" y="265"/>
                  </a:cubicBezTo>
                  <a:cubicBezTo>
                    <a:pt x="890" y="265"/>
                    <a:pt x="891" y="265"/>
                    <a:pt x="891" y="266"/>
                  </a:cubicBezTo>
                  <a:cubicBezTo>
                    <a:pt x="891" y="266"/>
                    <a:pt x="891" y="266"/>
                    <a:pt x="892" y="267"/>
                  </a:cubicBezTo>
                  <a:cubicBezTo>
                    <a:pt x="892" y="267"/>
                    <a:pt x="892" y="267"/>
                    <a:pt x="892" y="268"/>
                  </a:cubicBezTo>
                  <a:cubicBezTo>
                    <a:pt x="892" y="268"/>
                    <a:pt x="892" y="269"/>
                    <a:pt x="892" y="270"/>
                  </a:cubicBezTo>
                  <a:cubicBezTo>
                    <a:pt x="892" y="271"/>
                    <a:pt x="894" y="272"/>
                    <a:pt x="895" y="272"/>
                  </a:cubicBezTo>
                  <a:cubicBezTo>
                    <a:pt x="896" y="272"/>
                    <a:pt x="896" y="273"/>
                    <a:pt x="896" y="274"/>
                  </a:cubicBezTo>
                  <a:cubicBezTo>
                    <a:pt x="896" y="275"/>
                    <a:pt x="896" y="275"/>
                    <a:pt x="897" y="276"/>
                  </a:cubicBezTo>
                  <a:cubicBezTo>
                    <a:pt x="897" y="277"/>
                    <a:pt x="897" y="277"/>
                    <a:pt x="898" y="277"/>
                  </a:cubicBezTo>
                  <a:cubicBezTo>
                    <a:pt x="898" y="277"/>
                    <a:pt x="898" y="277"/>
                    <a:pt x="898" y="277"/>
                  </a:cubicBezTo>
                  <a:cubicBezTo>
                    <a:pt x="898" y="278"/>
                    <a:pt x="898" y="278"/>
                    <a:pt x="898" y="278"/>
                  </a:cubicBezTo>
                  <a:cubicBezTo>
                    <a:pt x="898" y="279"/>
                    <a:pt x="899" y="279"/>
                    <a:pt x="899" y="280"/>
                  </a:cubicBezTo>
                  <a:cubicBezTo>
                    <a:pt x="899" y="280"/>
                    <a:pt x="899" y="280"/>
                    <a:pt x="899" y="280"/>
                  </a:cubicBezTo>
                  <a:cubicBezTo>
                    <a:pt x="898" y="281"/>
                    <a:pt x="897" y="281"/>
                    <a:pt x="897" y="280"/>
                  </a:cubicBezTo>
                  <a:cubicBezTo>
                    <a:pt x="896" y="280"/>
                    <a:pt x="895" y="279"/>
                    <a:pt x="894" y="279"/>
                  </a:cubicBezTo>
                  <a:cubicBezTo>
                    <a:pt x="893" y="279"/>
                    <a:pt x="892" y="279"/>
                    <a:pt x="892" y="279"/>
                  </a:cubicBezTo>
                  <a:cubicBezTo>
                    <a:pt x="892" y="279"/>
                    <a:pt x="891" y="279"/>
                    <a:pt x="891" y="279"/>
                  </a:cubicBezTo>
                  <a:cubicBezTo>
                    <a:pt x="891" y="279"/>
                    <a:pt x="891" y="279"/>
                    <a:pt x="891" y="278"/>
                  </a:cubicBezTo>
                  <a:cubicBezTo>
                    <a:pt x="891" y="278"/>
                    <a:pt x="890" y="278"/>
                    <a:pt x="890" y="278"/>
                  </a:cubicBezTo>
                  <a:cubicBezTo>
                    <a:pt x="890" y="277"/>
                    <a:pt x="890" y="278"/>
                    <a:pt x="890" y="277"/>
                  </a:cubicBezTo>
                  <a:cubicBezTo>
                    <a:pt x="890" y="277"/>
                    <a:pt x="889" y="277"/>
                    <a:pt x="889" y="277"/>
                  </a:cubicBezTo>
                  <a:cubicBezTo>
                    <a:pt x="889" y="277"/>
                    <a:pt x="889" y="277"/>
                    <a:pt x="889" y="277"/>
                  </a:cubicBezTo>
                  <a:cubicBezTo>
                    <a:pt x="888" y="277"/>
                    <a:pt x="887" y="277"/>
                    <a:pt x="887" y="277"/>
                  </a:cubicBezTo>
                  <a:cubicBezTo>
                    <a:pt x="887" y="277"/>
                    <a:pt x="886" y="276"/>
                    <a:pt x="886" y="276"/>
                  </a:cubicBezTo>
                  <a:cubicBezTo>
                    <a:pt x="885" y="276"/>
                    <a:pt x="885" y="276"/>
                    <a:pt x="885" y="276"/>
                  </a:cubicBezTo>
                  <a:cubicBezTo>
                    <a:pt x="883" y="276"/>
                    <a:pt x="883" y="277"/>
                    <a:pt x="881" y="277"/>
                  </a:cubicBezTo>
                  <a:cubicBezTo>
                    <a:pt x="881" y="277"/>
                    <a:pt x="881" y="277"/>
                    <a:pt x="880" y="277"/>
                  </a:cubicBezTo>
                  <a:cubicBezTo>
                    <a:pt x="880" y="276"/>
                    <a:pt x="880" y="275"/>
                    <a:pt x="880" y="275"/>
                  </a:cubicBezTo>
                  <a:cubicBezTo>
                    <a:pt x="880" y="274"/>
                    <a:pt x="880" y="273"/>
                    <a:pt x="879" y="274"/>
                  </a:cubicBezTo>
                  <a:cubicBezTo>
                    <a:pt x="879" y="274"/>
                    <a:pt x="878" y="274"/>
                    <a:pt x="878" y="274"/>
                  </a:cubicBezTo>
                  <a:cubicBezTo>
                    <a:pt x="878" y="274"/>
                    <a:pt x="877" y="274"/>
                    <a:pt x="876" y="274"/>
                  </a:cubicBezTo>
                  <a:cubicBezTo>
                    <a:pt x="876" y="274"/>
                    <a:pt x="875" y="274"/>
                    <a:pt x="874" y="274"/>
                  </a:cubicBezTo>
                  <a:cubicBezTo>
                    <a:pt x="873" y="275"/>
                    <a:pt x="872" y="274"/>
                    <a:pt x="870" y="275"/>
                  </a:cubicBezTo>
                  <a:cubicBezTo>
                    <a:pt x="870" y="275"/>
                    <a:pt x="870" y="275"/>
                    <a:pt x="869" y="276"/>
                  </a:cubicBezTo>
                  <a:cubicBezTo>
                    <a:pt x="869" y="276"/>
                    <a:pt x="868" y="277"/>
                    <a:pt x="868" y="278"/>
                  </a:cubicBezTo>
                  <a:cubicBezTo>
                    <a:pt x="868" y="278"/>
                    <a:pt x="867" y="278"/>
                    <a:pt x="867" y="278"/>
                  </a:cubicBezTo>
                  <a:cubicBezTo>
                    <a:pt x="867" y="278"/>
                    <a:pt x="867" y="278"/>
                    <a:pt x="867" y="278"/>
                  </a:cubicBezTo>
                  <a:cubicBezTo>
                    <a:pt x="867" y="278"/>
                    <a:pt x="867" y="278"/>
                    <a:pt x="868" y="278"/>
                  </a:cubicBezTo>
                  <a:cubicBezTo>
                    <a:pt x="868" y="278"/>
                    <a:pt x="868" y="278"/>
                    <a:pt x="868" y="279"/>
                  </a:cubicBezTo>
                  <a:cubicBezTo>
                    <a:pt x="869" y="279"/>
                    <a:pt x="869" y="278"/>
                    <a:pt x="869" y="278"/>
                  </a:cubicBezTo>
                  <a:cubicBezTo>
                    <a:pt x="869" y="278"/>
                    <a:pt x="870" y="277"/>
                    <a:pt x="871" y="277"/>
                  </a:cubicBezTo>
                  <a:cubicBezTo>
                    <a:pt x="872" y="277"/>
                    <a:pt x="871" y="276"/>
                    <a:pt x="872" y="277"/>
                  </a:cubicBezTo>
                  <a:cubicBezTo>
                    <a:pt x="872" y="277"/>
                    <a:pt x="873" y="277"/>
                    <a:pt x="873" y="277"/>
                  </a:cubicBezTo>
                  <a:cubicBezTo>
                    <a:pt x="874" y="277"/>
                    <a:pt x="874" y="276"/>
                    <a:pt x="875" y="276"/>
                  </a:cubicBezTo>
                  <a:cubicBezTo>
                    <a:pt x="875" y="276"/>
                    <a:pt x="876" y="276"/>
                    <a:pt x="876" y="276"/>
                  </a:cubicBezTo>
                  <a:cubicBezTo>
                    <a:pt x="877" y="276"/>
                    <a:pt x="877" y="276"/>
                    <a:pt x="877" y="276"/>
                  </a:cubicBezTo>
                  <a:cubicBezTo>
                    <a:pt x="877" y="275"/>
                    <a:pt x="878" y="275"/>
                    <a:pt x="878" y="275"/>
                  </a:cubicBezTo>
                  <a:cubicBezTo>
                    <a:pt x="878" y="275"/>
                    <a:pt x="878" y="277"/>
                    <a:pt x="878" y="277"/>
                  </a:cubicBezTo>
                  <a:cubicBezTo>
                    <a:pt x="879" y="277"/>
                    <a:pt x="880" y="277"/>
                    <a:pt x="880" y="278"/>
                  </a:cubicBezTo>
                  <a:cubicBezTo>
                    <a:pt x="880" y="278"/>
                    <a:pt x="881" y="279"/>
                    <a:pt x="881" y="279"/>
                  </a:cubicBezTo>
                  <a:cubicBezTo>
                    <a:pt x="882" y="279"/>
                    <a:pt x="882" y="279"/>
                    <a:pt x="883" y="279"/>
                  </a:cubicBezTo>
                  <a:cubicBezTo>
                    <a:pt x="883" y="279"/>
                    <a:pt x="883" y="279"/>
                    <a:pt x="883" y="279"/>
                  </a:cubicBezTo>
                  <a:cubicBezTo>
                    <a:pt x="884" y="278"/>
                    <a:pt x="885" y="278"/>
                    <a:pt x="886" y="278"/>
                  </a:cubicBezTo>
                  <a:cubicBezTo>
                    <a:pt x="887" y="278"/>
                    <a:pt x="889" y="279"/>
                    <a:pt x="889" y="280"/>
                  </a:cubicBezTo>
                  <a:cubicBezTo>
                    <a:pt x="890" y="280"/>
                    <a:pt x="890" y="280"/>
                    <a:pt x="890" y="280"/>
                  </a:cubicBezTo>
                  <a:cubicBezTo>
                    <a:pt x="890" y="281"/>
                    <a:pt x="890" y="281"/>
                    <a:pt x="891" y="281"/>
                  </a:cubicBezTo>
                  <a:cubicBezTo>
                    <a:pt x="891" y="282"/>
                    <a:pt x="892" y="283"/>
                    <a:pt x="893" y="283"/>
                  </a:cubicBezTo>
                  <a:cubicBezTo>
                    <a:pt x="893" y="283"/>
                    <a:pt x="894" y="284"/>
                    <a:pt x="894" y="284"/>
                  </a:cubicBezTo>
                  <a:cubicBezTo>
                    <a:pt x="894" y="284"/>
                    <a:pt x="894" y="284"/>
                    <a:pt x="894" y="284"/>
                  </a:cubicBezTo>
                  <a:cubicBezTo>
                    <a:pt x="894" y="284"/>
                    <a:pt x="894" y="284"/>
                    <a:pt x="894" y="284"/>
                  </a:cubicBezTo>
                  <a:cubicBezTo>
                    <a:pt x="894" y="285"/>
                    <a:pt x="895" y="285"/>
                    <a:pt x="896" y="285"/>
                  </a:cubicBezTo>
                  <a:cubicBezTo>
                    <a:pt x="896" y="285"/>
                    <a:pt x="896" y="286"/>
                    <a:pt x="896" y="286"/>
                  </a:cubicBezTo>
                  <a:cubicBezTo>
                    <a:pt x="897" y="286"/>
                    <a:pt x="897" y="287"/>
                    <a:pt x="897" y="287"/>
                  </a:cubicBezTo>
                  <a:cubicBezTo>
                    <a:pt x="897" y="287"/>
                    <a:pt x="898" y="288"/>
                    <a:pt x="898" y="288"/>
                  </a:cubicBezTo>
                  <a:cubicBezTo>
                    <a:pt x="898" y="288"/>
                    <a:pt x="898" y="289"/>
                    <a:pt x="898" y="290"/>
                  </a:cubicBezTo>
                  <a:cubicBezTo>
                    <a:pt x="898" y="290"/>
                    <a:pt x="898" y="290"/>
                    <a:pt x="897" y="290"/>
                  </a:cubicBezTo>
                  <a:cubicBezTo>
                    <a:pt x="897" y="290"/>
                    <a:pt x="896" y="290"/>
                    <a:pt x="895" y="291"/>
                  </a:cubicBezTo>
                  <a:cubicBezTo>
                    <a:pt x="895" y="291"/>
                    <a:pt x="895" y="292"/>
                    <a:pt x="894" y="292"/>
                  </a:cubicBezTo>
                  <a:cubicBezTo>
                    <a:pt x="894" y="292"/>
                    <a:pt x="893" y="292"/>
                    <a:pt x="892" y="292"/>
                  </a:cubicBezTo>
                  <a:cubicBezTo>
                    <a:pt x="891" y="293"/>
                    <a:pt x="891" y="293"/>
                    <a:pt x="890" y="293"/>
                  </a:cubicBezTo>
                  <a:cubicBezTo>
                    <a:pt x="890" y="294"/>
                    <a:pt x="890" y="294"/>
                    <a:pt x="890" y="294"/>
                  </a:cubicBezTo>
                  <a:cubicBezTo>
                    <a:pt x="890" y="294"/>
                    <a:pt x="889" y="294"/>
                    <a:pt x="889" y="294"/>
                  </a:cubicBezTo>
                  <a:cubicBezTo>
                    <a:pt x="889" y="293"/>
                    <a:pt x="889" y="293"/>
                    <a:pt x="889" y="293"/>
                  </a:cubicBezTo>
                  <a:cubicBezTo>
                    <a:pt x="889" y="293"/>
                    <a:pt x="889" y="293"/>
                    <a:pt x="889" y="293"/>
                  </a:cubicBezTo>
                  <a:cubicBezTo>
                    <a:pt x="889" y="293"/>
                    <a:pt x="889" y="293"/>
                    <a:pt x="889" y="293"/>
                  </a:cubicBezTo>
                  <a:cubicBezTo>
                    <a:pt x="889" y="294"/>
                    <a:pt x="889" y="294"/>
                    <a:pt x="889" y="294"/>
                  </a:cubicBezTo>
                  <a:cubicBezTo>
                    <a:pt x="889" y="294"/>
                    <a:pt x="888" y="294"/>
                    <a:pt x="888" y="294"/>
                  </a:cubicBezTo>
                  <a:cubicBezTo>
                    <a:pt x="888" y="294"/>
                    <a:pt x="887" y="294"/>
                    <a:pt x="887" y="294"/>
                  </a:cubicBezTo>
                  <a:cubicBezTo>
                    <a:pt x="887" y="294"/>
                    <a:pt x="885" y="293"/>
                    <a:pt x="885" y="294"/>
                  </a:cubicBezTo>
                  <a:cubicBezTo>
                    <a:pt x="884" y="294"/>
                    <a:pt x="883" y="295"/>
                    <a:pt x="882" y="296"/>
                  </a:cubicBezTo>
                  <a:cubicBezTo>
                    <a:pt x="881" y="297"/>
                    <a:pt x="880" y="297"/>
                    <a:pt x="880" y="298"/>
                  </a:cubicBezTo>
                  <a:cubicBezTo>
                    <a:pt x="880" y="298"/>
                    <a:pt x="881" y="298"/>
                    <a:pt x="881" y="298"/>
                  </a:cubicBezTo>
                  <a:cubicBezTo>
                    <a:pt x="882" y="297"/>
                    <a:pt x="883" y="297"/>
                    <a:pt x="883" y="297"/>
                  </a:cubicBezTo>
                  <a:cubicBezTo>
                    <a:pt x="884" y="296"/>
                    <a:pt x="886" y="295"/>
                    <a:pt x="887" y="296"/>
                  </a:cubicBezTo>
                  <a:cubicBezTo>
                    <a:pt x="887" y="297"/>
                    <a:pt x="886" y="298"/>
                    <a:pt x="888" y="298"/>
                  </a:cubicBezTo>
                  <a:cubicBezTo>
                    <a:pt x="888" y="298"/>
                    <a:pt x="888" y="298"/>
                    <a:pt x="889" y="298"/>
                  </a:cubicBezTo>
                  <a:cubicBezTo>
                    <a:pt x="889" y="298"/>
                    <a:pt x="891" y="297"/>
                    <a:pt x="892" y="296"/>
                  </a:cubicBezTo>
                  <a:cubicBezTo>
                    <a:pt x="892" y="296"/>
                    <a:pt x="893" y="296"/>
                    <a:pt x="893" y="296"/>
                  </a:cubicBezTo>
                  <a:cubicBezTo>
                    <a:pt x="895" y="296"/>
                    <a:pt x="894" y="297"/>
                    <a:pt x="895" y="298"/>
                  </a:cubicBezTo>
                  <a:cubicBezTo>
                    <a:pt x="895" y="298"/>
                    <a:pt x="896" y="298"/>
                    <a:pt x="896" y="299"/>
                  </a:cubicBezTo>
                  <a:cubicBezTo>
                    <a:pt x="896" y="299"/>
                    <a:pt x="896" y="300"/>
                    <a:pt x="897" y="300"/>
                  </a:cubicBezTo>
                  <a:cubicBezTo>
                    <a:pt x="897" y="300"/>
                    <a:pt x="898" y="300"/>
                    <a:pt x="898" y="300"/>
                  </a:cubicBezTo>
                  <a:cubicBezTo>
                    <a:pt x="898" y="300"/>
                    <a:pt x="899" y="301"/>
                    <a:pt x="899" y="301"/>
                  </a:cubicBezTo>
                  <a:cubicBezTo>
                    <a:pt x="898" y="303"/>
                    <a:pt x="897" y="302"/>
                    <a:pt x="896" y="303"/>
                  </a:cubicBezTo>
                  <a:cubicBezTo>
                    <a:pt x="895" y="303"/>
                    <a:pt x="894" y="304"/>
                    <a:pt x="893" y="304"/>
                  </a:cubicBezTo>
                  <a:cubicBezTo>
                    <a:pt x="893" y="304"/>
                    <a:pt x="892" y="304"/>
                    <a:pt x="892" y="305"/>
                  </a:cubicBezTo>
                  <a:cubicBezTo>
                    <a:pt x="892" y="305"/>
                    <a:pt x="891" y="306"/>
                    <a:pt x="892" y="306"/>
                  </a:cubicBezTo>
                  <a:cubicBezTo>
                    <a:pt x="892" y="306"/>
                    <a:pt x="892" y="307"/>
                    <a:pt x="892" y="307"/>
                  </a:cubicBezTo>
                  <a:cubicBezTo>
                    <a:pt x="892" y="307"/>
                    <a:pt x="893" y="306"/>
                    <a:pt x="893" y="306"/>
                  </a:cubicBezTo>
                  <a:cubicBezTo>
                    <a:pt x="894" y="305"/>
                    <a:pt x="895" y="305"/>
                    <a:pt x="896" y="305"/>
                  </a:cubicBezTo>
                  <a:cubicBezTo>
                    <a:pt x="898" y="305"/>
                    <a:pt x="897" y="303"/>
                    <a:pt x="898" y="303"/>
                  </a:cubicBezTo>
                  <a:cubicBezTo>
                    <a:pt x="899" y="302"/>
                    <a:pt x="899" y="302"/>
                    <a:pt x="899" y="303"/>
                  </a:cubicBezTo>
                  <a:cubicBezTo>
                    <a:pt x="899" y="304"/>
                    <a:pt x="899" y="305"/>
                    <a:pt x="899" y="306"/>
                  </a:cubicBezTo>
                  <a:cubicBezTo>
                    <a:pt x="899" y="307"/>
                    <a:pt x="899" y="307"/>
                    <a:pt x="898" y="307"/>
                  </a:cubicBezTo>
                  <a:cubicBezTo>
                    <a:pt x="897" y="307"/>
                    <a:pt x="896" y="308"/>
                    <a:pt x="895" y="307"/>
                  </a:cubicBezTo>
                  <a:cubicBezTo>
                    <a:pt x="895" y="307"/>
                    <a:pt x="895" y="308"/>
                    <a:pt x="895" y="308"/>
                  </a:cubicBezTo>
                  <a:cubicBezTo>
                    <a:pt x="894" y="308"/>
                    <a:pt x="894" y="307"/>
                    <a:pt x="893" y="308"/>
                  </a:cubicBezTo>
                  <a:cubicBezTo>
                    <a:pt x="893" y="308"/>
                    <a:pt x="891" y="309"/>
                    <a:pt x="892" y="309"/>
                  </a:cubicBezTo>
                  <a:cubicBezTo>
                    <a:pt x="893" y="309"/>
                    <a:pt x="894" y="309"/>
                    <a:pt x="894" y="310"/>
                  </a:cubicBezTo>
                  <a:cubicBezTo>
                    <a:pt x="894" y="311"/>
                    <a:pt x="892" y="311"/>
                    <a:pt x="893" y="311"/>
                  </a:cubicBezTo>
                  <a:cubicBezTo>
                    <a:pt x="894" y="312"/>
                    <a:pt x="894" y="312"/>
                    <a:pt x="893" y="313"/>
                  </a:cubicBezTo>
                  <a:cubicBezTo>
                    <a:pt x="893" y="313"/>
                    <a:pt x="893" y="313"/>
                    <a:pt x="893" y="313"/>
                  </a:cubicBezTo>
                  <a:cubicBezTo>
                    <a:pt x="893" y="313"/>
                    <a:pt x="893" y="313"/>
                    <a:pt x="892" y="313"/>
                  </a:cubicBezTo>
                  <a:cubicBezTo>
                    <a:pt x="891" y="313"/>
                    <a:pt x="891" y="315"/>
                    <a:pt x="892" y="315"/>
                  </a:cubicBezTo>
                  <a:cubicBezTo>
                    <a:pt x="892" y="315"/>
                    <a:pt x="893" y="315"/>
                    <a:pt x="893" y="316"/>
                  </a:cubicBezTo>
                  <a:cubicBezTo>
                    <a:pt x="893" y="316"/>
                    <a:pt x="892" y="316"/>
                    <a:pt x="892" y="317"/>
                  </a:cubicBezTo>
                  <a:cubicBezTo>
                    <a:pt x="891" y="317"/>
                    <a:pt x="891" y="318"/>
                    <a:pt x="890" y="318"/>
                  </a:cubicBezTo>
                  <a:cubicBezTo>
                    <a:pt x="890" y="318"/>
                    <a:pt x="889" y="318"/>
                    <a:pt x="889" y="318"/>
                  </a:cubicBezTo>
                  <a:cubicBezTo>
                    <a:pt x="889" y="317"/>
                    <a:pt x="889" y="318"/>
                    <a:pt x="888" y="318"/>
                  </a:cubicBezTo>
                  <a:cubicBezTo>
                    <a:pt x="887" y="318"/>
                    <a:pt x="887" y="319"/>
                    <a:pt x="887" y="320"/>
                  </a:cubicBezTo>
                  <a:cubicBezTo>
                    <a:pt x="887" y="320"/>
                    <a:pt x="887" y="320"/>
                    <a:pt x="886" y="320"/>
                  </a:cubicBezTo>
                  <a:cubicBezTo>
                    <a:pt x="886" y="321"/>
                    <a:pt x="886" y="321"/>
                    <a:pt x="886" y="322"/>
                  </a:cubicBezTo>
                  <a:cubicBezTo>
                    <a:pt x="886" y="322"/>
                    <a:pt x="885" y="323"/>
                    <a:pt x="885" y="323"/>
                  </a:cubicBezTo>
                  <a:cubicBezTo>
                    <a:pt x="886" y="324"/>
                    <a:pt x="885" y="324"/>
                    <a:pt x="885" y="324"/>
                  </a:cubicBezTo>
                  <a:cubicBezTo>
                    <a:pt x="885" y="324"/>
                    <a:pt x="885" y="325"/>
                    <a:pt x="884" y="325"/>
                  </a:cubicBezTo>
                  <a:cubicBezTo>
                    <a:pt x="884" y="325"/>
                    <a:pt x="884" y="326"/>
                    <a:pt x="884" y="326"/>
                  </a:cubicBezTo>
                  <a:cubicBezTo>
                    <a:pt x="883" y="326"/>
                    <a:pt x="883" y="326"/>
                    <a:pt x="883" y="326"/>
                  </a:cubicBezTo>
                  <a:cubicBezTo>
                    <a:pt x="882" y="327"/>
                    <a:pt x="882" y="327"/>
                    <a:pt x="881" y="327"/>
                  </a:cubicBezTo>
                  <a:cubicBezTo>
                    <a:pt x="881" y="327"/>
                    <a:pt x="881" y="328"/>
                    <a:pt x="881" y="328"/>
                  </a:cubicBezTo>
                  <a:cubicBezTo>
                    <a:pt x="881" y="328"/>
                    <a:pt x="882" y="329"/>
                    <a:pt x="883" y="329"/>
                  </a:cubicBezTo>
                  <a:cubicBezTo>
                    <a:pt x="883" y="329"/>
                    <a:pt x="883" y="330"/>
                    <a:pt x="882" y="330"/>
                  </a:cubicBezTo>
                  <a:cubicBezTo>
                    <a:pt x="881" y="330"/>
                    <a:pt x="881" y="330"/>
                    <a:pt x="880" y="331"/>
                  </a:cubicBezTo>
                  <a:cubicBezTo>
                    <a:pt x="880" y="331"/>
                    <a:pt x="879" y="332"/>
                    <a:pt x="878" y="332"/>
                  </a:cubicBezTo>
                  <a:cubicBezTo>
                    <a:pt x="878" y="332"/>
                    <a:pt x="877" y="334"/>
                    <a:pt x="876" y="333"/>
                  </a:cubicBezTo>
                  <a:cubicBezTo>
                    <a:pt x="876" y="333"/>
                    <a:pt x="876" y="333"/>
                    <a:pt x="876" y="332"/>
                  </a:cubicBezTo>
                  <a:cubicBezTo>
                    <a:pt x="875" y="332"/>
                    <a:pt x="874" y="333"/>
                    <a:pt x="874" y="333"/>
                  </a:cubicBezTo>
                  <a:cubicBezTo>
                    <a:pt x="874" y="333"/>
                    <a:pt x="874" y="334"/>
                    <a:pt x="874" y="334"/>
                  </a:cubicBezTo>
                  <a:cubicBezTo>
                    <a:pt x="874" y="334"/>
                    <a:pt x="874" y="334"/>
                    <a:pt x="874" y="334"/>
                  </a:cubicBezTo>
                  <a:cubicBezTo>
                    <a:pt x="875" y="335"/>
                    <a:pt x="875" y="335"/>
                    <a:pt x="875" y="336"/>
                  </a:cubicBezTo>
                  <a:cubicBezTo>
                    <a:pt x="875" y="337"/>
                    <a:pt x="875" y="337"/>
                    <a:pt x="876" y="337"/>
                  </a:cubicBezTo>
                  <a:cubicBezTo>
                    <a:pt x="876" y="337"/>
                    <a:pt x="876" y="337"/>
                    <a:pt x="876" y="337"/>
                  </a:cubicBezTo>
                  <a:cubicBezTo>
                    <a:pt x="876" y="338"/>
                    <a:pt x="875" y="338"/>
                    <a:pt x="874" y="339"/>
                  </a:cubicBezTo>
                  <a:cubicBezTo>
                    <a:pt x="873" y="339"/>
                    <a:pt x="873" y="339"/>
                    <a:pt x="872" y="339"/>
                  </a:cubicBezTo>
                  <a:cubicBezTo>
                    <a:pt x="871" y="340"/>
                    <a:pt x="873" y="340"/>
                    <a:pt x="874" y="340"/>
                  </a:cubicBezTo>
                  <a:cubicBezTo>
                    <a:pt x="874" y="340"/>
                    <a:pt x="874" y="340"/>
                    <a:pt x="874" y="340"/>
                  </a:cubicBezTo>
                  <a:cubicBezTo>
                    <a:pt x="874" y="341"/>
                    <a:pt x="874" y="341"/>
                    <a:pt x="873" y="341"/>
                  </a:cubicBezTo>
                  <a:cubicBezTo>
                    <a:pt x="873" y="342"/>
                    <a:pt x="873" y="343"/>
                    <a:pt x="873" y="343"/>
                  </a:cubicBezTo>
                  <a:cubicBezTo>
                    <a:pt x="873" y="344"/>
                    <a:pt x="872" y="344"/>
                    <a:pt x="872" y="344"/>
                  </a:cubicBezTo>
                  <a:cubicBezTo>
                    <a:pt x="872" y="345"/>
                    <a:pt x="872" y="345"/>
                    <a:pt x="872" y="345"/>
                  </a:cubicBezTo>
                  <a:cubicBezTo>
                    <a:pt x="872" y="346"/>
                    <a:pt x="873" y="346"/>
                    <a:pt x="872" y="346"/>
                  </a:cubicBezTo>
                  <a:cubicBezTo>
                    <a:pt x="872" y="347"/>
                    <a:pt x="872" y="348"/>
                    <a:pt x="871" y="348"/>
                  </a:cubicBezTo>
                  <a:cubicBezTo>
                    <a:pt x="871" y="348"/>
                    <a:pt x="870" y="348"/>
                    <a:pt x="870" y="347"/>
                  </a:cubicBezTo>
                  <a:cubicBezTo>
                    <a:pt x="870" y="347"/>
                    <a:pt x="870" y="346"/>
                    <a:pt x="869" y="346"/>
                  </a:cubicBezTo>
                  <a:cubicBezTo>
                    <a:pt x="869" y="346"/>
                    <a:pt x="869" y="346"/>
                    <a:pt x="869" y="346"/>
                  </a:cubicBezTo>
                  <a:cubicBezTo>
                    <a:pt x="868" y="347"/>
                    <a:pt x="868" y="348"/>
                    <a:pt x="869" y="348"/>
                  </a:cubicBezTo>
                  <a:cubicBezTo>
                    <a:pt x="869" y="349"/>
                    <a:pt x="869" y="349"/>
                    <a:pt x="869" y="349"/>
                  </a:cubicBezTo>
                  <a:cubicBezTo>
                    <a:pt x="869" y="349"/>
                    <a:pt x="868" y="349"/>
                    <a:pt x="868" y="349"/>
                  </a:cubicBezTo>
                  <a:cubicBezTo>
                    <a:pt x="868" y="350"/>
                    <a:pt x="866" y="349"/>
                    <a:pt x="866" y="350"/>
                  </a:cubicBezTo>
                  <a:cubicBezTo>
                    <a:pt x="866" y="351"/>
                    <a:pt x="867" y="350"/>
                    <a:pt x="867" y="351"/>
                  </a:cubicBezTo>
                  <a:cubicBezTo>
                    <a:pt x="868" y="351"/>
                    <a:pt x="867" y="352"/>
                    <a:pt x="867" y="352"/>
                  </a:cubicBezTo>
                  <a:cubicBezTo>
                    <a:pt x="867" y="352"/>
                    <a:pt x="866" y="352"/>
                    <a:pt x="866" y="352"/>
                  </a:cubicBezTo>
                  <a:cubicBezTo>
                    <a:pt x="866" y="352"/>
                    <a:pt x="865" y="352"/>
                    <a:pt x="865" y="352"/>
                  </a:cubicBezTo>
                  <a:cubicBezTo>
                    <a:pt x="866" y="351"/>
                    <a:pt x="863" y="351"/>
                    <a:pt x="864" y="353"/>
                  </a:cubicBezTo>
                  <a:cubicBezTo>
                    <a:pt x="864" y="353"/>
                    <a:pt x="865" y="354"/>
                    <a:pt x="865" y="354"/>
                  </a:cubicBezTo>
                  <a:cubicBezTo>
                    <a:pt x="865" y="354"/>
                    <a:pt x="865" y="355"/>
                    <a:pt x="865" y="355"/>
                  </a:cubicBezTo>
                  <a:cubicBezTo>
                    <a:pt x="864" y="355"/>
                    <a:pt x="864" y="355"/>
                    <a:pt x="863" y="355"/>
                  </a:cubicBezTo>
                  <a:cubicBezTo>
                    <a:pt x="863" y="355"/>
                    <a:pt x="862" y="355"/>
                    <a:pt x="862" y="354"/>
                  </a:cubicBezTo>
                  <a:cubicBezTo>
                    <a:pt x="862" y="353"/>
                    <a:pt x="861" y="355"/>
                    <a:pt x="860" y="355"/>
                  </a:cubicBezTo>
                  <a:cubicBezTo>
                    <a:pt x="859" y="355"/>
                    <a:pt x="859" y="355"/>
                    <a:pt x="858" y="355"/>
                  </a:cubicBezTo>
                  <a:cubicBezTo>
                    <a:pt x="858" y="355"/>
                    <a:pt x="857" y="355"/>
                    <a:pt x="857" y="355"/>
                  </a:cubicBezTo>
                  <a:cubicBezTo>
                    <a:pt x="857" y="355"/>
                    <a:pt x="857" y="356"/>
                    <a:pt x="857" y="356"/>
                  </a:cubicBezTo>
                  <a:cubicBezTo>
                    <a:pt x="858" y="356"/>
                    <a:pt x="858" y="356"/>
                    <a:pt x="858" y="357"/>
                  </a:cubicBezTo>
                  <a:cubicBezTo>
                    <a:pt x="858" y="357"/>
                    <a:pt x="861" y="357"/>
                    <a:pt x="861" y="357"/>
                  </a:cubicBezTo>
                  <a:cubicBezTo>
                    <a:pt x="861" y="357"/>
                    <a:pt x="861" y="357"/>
                    <a:pt x="861" y="357"/>
                  </a:cubicBezTo>
                  <a:cubicBezTo>
                    <a:pt x="860" y="358"/>
                    <a:pt x="860" y="359"/>
                    <a:pt x="859" y="358"/>
                  </a:cubicBezTo>
                  <a:cubicBezTo>
                    <a:pt x="858" y="358"/>
                    <a:pt x="858" y="359"/>
                    <a:pt x="857" y="359"/>
                  </a:cubicBezTo>
                  <a:cubicBezTo>
                    <a:pt x="857" y="360"/>
                    <a:pt x="857" y="359"/>
                    <a:pt x="856" y="360"/>
                  </a:cubicBezTo>
                  <a:cubicBezTo>
                    <a:pt x="856" y="361"/>
                    <a:pt x="854" y="360"/>
                    <a:pt x="854" y="361"/>
                  </a:cubicBezTo>
                  <a:cubicBezTo>
                    <a:pt x="853" y="362"/>
                    <a:pt x="852" y="363"/>
                    <a:pt x="851" y="363"/>
                  </a:cubicBezTo>
                  <a:cubicBezTo>
                    <a:pt x="851" y="363"/>
                    <a:pt x="851" y="363"/>
                    <a:pt x="851" y="363"/>
                  </a:cubicBezTo>
                  <a:cubicBezTo>
                    <a:pt x="850" y="363"/>
                    <a:pt x="850" y="363"/>
                    <a:pt x="849" y="362"/>
                  </a:cubicBezTo>
                  <a:cubicBezTo>
                    <a:pt x="848" y="362"/>
                    <a:pt x="848" y="362"/>
                    <a:pt x="847" y="362"/>
                  </a:cubicBezTo>
                  <a:cubicBezTo>
                    <a:pt x="846" y="363"/>
                    <a:pt x="847" y="364"/>
                    <a:pt x="847" y="365"/>
                  </a:cubicBezTo>
                  <a:cubicBezTo>
                    <a:pt x="847" y="365"/>
                    <a:pt x="847" y="365"/>
                    <a:pt x="846" y="366"/>
                  </a:cubicBezTo>
                  <a:cubicBezTo>
                    <a:pt x="846" y="366"/>
                    <a:pt x="846" y="367"/>
                    <a:pt x="846" y="367"/>
                  </a:cubicBezTo>
                  <a:cubicBezTo>
                    <a:pt x="846" y="367"/>
                    <a:pt x="845" y="367"/>
                    <a:pt x="845" y="368"/>
                  </a:cubicBezTo>
                  <a:cubicBezTo>
                    <a:pt x="845" y="368"/>
                    <a:pt x="845" y="368"/>
                    <a:pt x="845" y="368"/>
                  </a:cubicBezTo>
                  <a:cubicBezTo>
                    <a:pt x="845" y="368"/>
                    <a:pt x="845" y="368"/>
                    <a:pt x="845" y="368"/>
                  </a:cubicBezTo>
                  <a:cubicBezTo>
                    <a:pt x="845" y="368"/>
                    <a:pt x="845" y="368"/>
                    <a:pt x="845" y="368"/>
                  </a:cubicBezTo>
                  <a:cubicBezTo>
                    <a:pt x="845" y="368"/>
                    <a:pt x="845" y="368"/>
                    <a:pt x="845" y="368"/>
                  </a:cubicBezTo>
                  <a:cubicBezTo>
                    <a:pt x="845" y="368"/>
                    <a:pt x="845" y="368"/>
                    <a:pt x="845" y="368"/>
                  </a:cubicBezTo>
                  <a:cubicBezTo>
                    <a:pt x="845" y="368"/>
                    <a:pt x="845" y="368"/>
                    <a:pt x="845" y="368"/>
                  </a:cubicBezTo>
                  <a:cubicBezTo>
                    <a:pt x="845" y="370"/>
                    <a:pt x="842" y="370"/>
                    <a:pt x="841" y="370"/>
                  </a:cubicBezTo>
                  <a:cubicBezTo>
                    <a:pt x="840" y="370"/>
                    <a:pt x="839" y="370"/>
                    <a:pt x="839" y="370"/>
                  </a:cubicBezTo>
                  <a:cubicBezTo>
                    <a:pt x="838" y="370"/>
                    <a:pt x="837" y="370"/>
                    <a:pt x="837" y="371"/>
                  </a:cubicBezTo>
                  <a:cubicBezTo>
                    <a:pt x="836" y="371"/>
                    <a:pt x="836" y="372"/>
                    <a:pt x="835" y="372"/>
                  </a:cubicBezTo>
                  <a:cubicBezTo>
                    <a:pt x="834" y="372"/>
                    <a:pt x="833" y="371"/>
                    <a:pt x="832" y="372"/>
                  </a:cubicBezTo>
                  <a:cubicBezTo>
                    <a:pt x="832" y="372"/>
                    <a:pt x="831" y="372"/>
                    <a:pt x="831" y="372"/>
                  </a:cubicBezTo>
                  <a:cubicBezTo>
                    <a:pt x="831" y="371"/>
                    <a:pt x="830" y="372"/>
                    <a:pt x="829" y="373"/>
                  </a:cubicBezTo>
                  <a:cubicBezTo>
                    <a:pt x="829" y="373"/>
                    <a:pt x="829" y="373"/>
                    <a:pt x="829" y="373"/>
                  </a:cubicBezTo>
                  <a:cubicBezTo>
                    <a:pt x="828" y="373"/>
                    <a:pt x="828" y="373"/>
                    <a:pt x="827" y="373"/>
                  </a:cubicBezTo>
                  <a:cubicBezTo>
                    <a:pt x="827" y="373"/>
                    <a:pt x="827" y="373"/>
                    <a:pt x="827" y="373"/>
                  </a:cubicBezTo>
                  <a:cubicBezTo>
                    <a:pt x="826" y="373"/>
                    <a:pt x="825" y="373"/>
                    <a:pt x="825" y="373"/>
                  </a:cubicBezTo>
                  <a:cubicBezTo>
                    <a:pt x="824" y="373"/>
                    <a:pt x="823" y="373"/>
                    <a:pt x="823" y="374"/>
                  </a:cubicBezTo>
                  <a:cubicBezTo>
                    <a:pt x="823" y="374"/>
                    <a:pt x="823" y="374"/>
                    <a:pt x="823" y="374"/>
                  </a:cubicBezTo>
                  <a:cubicBezTo>
                    <a:pt x="822" y="375"/>
                    <a:pt x="822" y="375"/>
                    <a:pt x="821" y="376"/>
                  </a:cubicBezTo>
                  <a:cubicBezTo>
                    <a:pt x="821" y="376"/>
                    <a:pt x="819" y="376"/>
                    <a:pt x="820" y="375"/>
                  </a:cubicBezTo>
                  <a:cubicBezTo>
                    <a:pt x="820" y="375"/>
                    <a:pt x="820" y="375"/>
                    <a:pt x="821" y="374"/>
                  </a:cubicBezTo>
                  <a:cubicBezTo>
                    <a:pt x="821" y="374"/>
                    <a:pt x="819" y="373"/>
                    <a:pt x="819" y="373"/>
                  </a:cubicBezTo>
                  <a:cubicBezTo>
                    <a:pt x="818" y="372"/>
                    <a:pt x="817" y="372"/>
                    <a:pt x="816" y="371"/>
                  </a:cubicBezTo>
                  <a:cubicBezTo>
                    <a:pt x="816" y="370"/>
                    <a:pt x="816" y="370"/>
                    <a:pt x="815" y="370"/>
                  </a:cubicBezTo>
                  <a:cubicBezTo>
                    <a:pt x="815" y="371"/>
                    <a:pt x="815" y="371"/>
                    <a:pt x="815" y="371"/>
                  </a:cubicBezTo>
                  <a:cubicBezTo>
                    <a:pt x="815" y="371"/>
                    <a:pt x="815" y="372"/>
                    <a:pt x="815" y="372"/>
                  </a:cubicBezTo>
                  <a:cubicBezTo>
                    <a:pt x="815" y="373"/>
                    <a:pt x="816" y="374"/>
                    <a:pt x="816" y="374"/>
                  </a:cubicBezTo>
                  <a:cubicBezTo>
                    <a:pt x="816" y="374"/>
                    <a:pt x="816" y="374"/>
                    <a:pt x="816" y="374"/>
                  </a:cubicBezTo>
                  <a:cubicBezTo>
                    <a:pt x="816" y="374"/>
                    <a:pt x="816" y="374"/>
                    <a:pt x="816" y="374"/>
                  </a:cubicBezTo>
                  <a:cubicBezTo>
                    <a:pt x="816" y="374"/>
                    <a:pt x="816" y="374"/>
                    <a:pt x="816" y="374"/>
                  </a:cubicBezTo>
                  <a:cubicBezTo>
                    <a:pt x="816" y="374"/>
                    <a:pt x="816" y="374"/>
                    <a:pt x="816" y="374"/>
                  </a:cubicBezTo>
                  <a:cubicBezTo>
                    <a:pt x="815" y="374"/>
                    <a:pt x="815" y="375"/>
                    <a:pt x="815" y="375"/>
                  </a:cubicBezTo>
                  <a:cubicBezTo>
                    <a:pt x="815" y="375"/>
                    <a:pt x="815" y="376"/>
                    <a:pt x="814" y="376"/>
                  </a:cubicBezTo>
                  <a:cubicBezTo>
                    <a:pt x="814" y="376"/>
                    <a:pt x="814" y="376"/>
                    <a:pt x="814" y="376"/>
                  </a:cubicBezTo>
                  <a:cubicBezTo>
                    <a:pt x="814" y="376"/>
                    <a:pt x="814" y="376"/>
                    <a:pt x="814" y="375"/>
                  </a:cubicBezTo>
                  <a:cubicBezTo>
                    <a:pt x="814" y="375"/>
                    <a:pt x="814" y="375"/>
                    <a:pt x="814" y="376"/>
                  </a:cubicBezTo>
                  <a:cubicBezTo>
                    <a:pt x="814" y="376"/>
                    <a:pt x="814" y="376"/>
                    <a:pt x="814" y="376"/>
                  </a:cubicBezTo>
                  <a:cubicBezTo>
                    <a:pt x="814" y="376"/>
                    <a:pt x="814" y="376"/>
                    <a:pt x="814" y="376"/>
                  </a:cubicBezTo>
                  <a:cubicBezTo>
                    <a:pt x="814" y="376"/>
                    <a:pt x="814" y="376"/>
                    <a:pt x="813" y="377"/>
                  </a:cubicBezTo>
                  <a:cubicBezTo>
                    <a:pt x="813" y="377"/>
                    <a:pt x="812" y="378"/>
                    <a:pt x="811" y="378"/>
                  </a:cubicBezTo>
                  <a:cubicBezTo>
                    <a:pt x="811" y="378"/>
                    <a:pt x="810" y="378"/>
                    <a:pt x="810" y="378"/>
                  </a:cubicBezTo>
                  <a:cubicBezTo>
                    <a:pt x="810" y="378"/>
                    <a:pt x="810" y="378"/>
                    <a:pt x="810" y="379"/>
                  </a:cubicBezTo>
                  <a:cubicBezTo>
                    <a:pt x="809" y="379"/>
                    <a:pt x="809" y="379"/>
                    <a:pt x="809" y="379"/>
                  </a:cubicBezTo>
                  <a:cubicBezTo>
                    <a:pt x="809" y="380"/>
                    <a:pt x="808" y="380"/>
                    <a:pt x="808" y="380"/>
                  </a:cubicBezTo>
                  <a:cubicBezTo>
                    <a:pt x="807" y="380"/>
                    <a:pt x="807" y="380"/>
                    <a:pt x="806" y="381"/>
                  </a:cubicBezTo>
                  <a:cubicBezTo>
                    <a:pt x="805" y="381"/>
                    <a:pt x="804" y="382"/>
                    <a:pt x="802" y="381"/>
                  </a:cubicBezTo>
                  <a:cubicBezTo>
                    <a:pt x="802" y="381"/>
                    <a:pt x="801" y="381"/>
                    <a:pt x="801" y="381"/>
                  </a:cubicBezTo>
                  <a:cubicBezTo>
                    <a:pt x="800" y="381"/>
                    <a:pt x="800" y="380"/>
                    <a:pt x="800" y="380"/>
                  </a:cubicBezTo>
                  <a:cubicBezTo>
                    <a:pt x="799" y="380"/>
                    <a:pt x="799" y="381"/>
                    <a:pt x="799" y="381"/>
                  </a:cubicBezTo>
                  <a:cubicBezTo>
                    <a:pt x="799" y="382"/>
                    <a:pt x="799" y="382"/>
                    <a:pt x="798" y="383"/>
                  </a:cubicBezTo>
                  <a:cubicBezTo>
                    <a:pt x="798" y="383"/>
                    <a:pt x="797" y="383"/>
                    <a:pt x="796" y="383"/>
                  </a:cubicBezTo>
                  <a:cubicBezTo>
                    <a:pt x="796" y="384"/>
                    <a:pt x="795" y="383"/>
                    <a:pt x="794" y="384"/>
                  </a:cubicBezTo>
                  <a:cubicBezTo>
                    <a:pt x="793" y="384"/>
                    <a:pt x="792" y="385"/>
                    <a:pt x="791" y="385"/>
                  </a:cubicBezTo>
                  <a:cubicBezTo>
                    <a:pt x="790" y="385"/>
                    <a:pt x="789" y="385"/>
                    <a:pt x="788" y="385"/>
                  </a:cubicBezTo>
                  <a:cubicBezTo>
                    <a:pt x="788" y="385"/>
                    <a:pt x="788" y="384"/>
                    <a:pt x="788" y="384"/>
                  </a:cubicBezTo>
                  <a:cubicBezTo>
                    <a:pt x="788" y="384"/>
                    <a:pt x="788" y="383"/>
                    <a:pt x="787" y="384"/>
                  </a:cubicBezTo>
                  <a:cubicBezTo>
                    <a:pt x="787" y="384"/>
                    <a:pt x="787" y="384"/>
                    <a:pt x="787" y="385"/>
                  </a:cubicBezTo>
                  <a:cubicBezTo>
                    <a:pt x="787" y="386"/>
                    <a:pt x="786" y="386"/>
                    <a:pt x="785" y="387"/>
                  </a:cubicBezTo>
                  <a:cubicBezTo>
                    <a:pt x="786" y="387"/>
                    <a:pt x="786" y="387"/>
                    <a:pt x="786" y="388"/>
                  </a:cubicBezTo>
                  <a:cubicBezTo>
                    <a:pt x="786" y="388"/>
                    <a:pt x="786" y="389"/>
                    <a:pt x="786" y="389"/>
                  </a:cubicBezTo>
                  <a:cubicBezTo>
                    <a:pt x="787" y="389"/>
                    <a:pt x="787" y="389"/>
                    <a:pt x="787" y="390"/>
                  </a:cubicBezTo>
                  <a:cubicBezTo>
                    <a:pt x="788" y="390"/>
                    <a:pt x="788" y="390"/>
                    <a:pt x="788" y="391"/>
                  </a:cubicBezTo>
                  <a:cubicBezTo>
                    <a:pt x="788" y="391"/>
                    <a:pt x="788" y="391"/>
                    <a:pt x="788" y="392"/>
                  </a:cubicBezTo>
                  <a:cubicBezTo>
                    <a:pt x="787" y="392"/>
                    <a:pt x="787" y="393"/>
                    <a:pt x="787" y="393"/>
                  </a:cubicBezTo>
                  <a:cubicBezTo>
                    <a:pt x="786" y="393"/>
                    <a:pt x="786" y="393"/>
                    <a:pt x="785" y="393"/>
                  </a:cubicBezTo>
                  <a:cubicBezTo>
                    <a:pt x="785" y="393"/>
                    <a:pt x="783" y="393"/>
                    <a:pt x="783" y="393"/>
                  </a:cubicBezTo>
                  <a:cubicBezTo>
                    <a:pt x="782" y="393"/>
                    <a:pt x="781" y="394"/>
                    <a:pt x="781" y="393"/>
                  </a:cubicBezTo>
                  <a:cubicBezTo>
                    <a:pt x="780" y="393"/>
                    <a:pt x="781" y="392"/>
                    <a:pt x="781" y="391"/>
                  </a:cubicBezTo>
                  <a:cubicBezTo>
                    <a:pt x="781" y="390"/>
                    <a:pt x="779" y="391"/>
                    <a:pt x="779" y="390"/>
                  </a:cubicBezTo>
                  <a:cubicBezTo>
                    <a:pt x="779" y="389"/>
                    <a:pt x="779" y="389"/>
                    <a:pt x="778" y="388"/>
                  </a:cubicBezTo>
                  <a:cubicBezTo>
                    <a:pt x="778" y="388"/>
                    <a:pt x="778" y="388"/>
                    <a:pt x="778" y="388"/>
                  </a:cubicBezTo>
                  <a:cubicBezTo>
                    <a:pt x="778" y="387"/>
                    <a:pt x="779" y="387"/>
                    <a:pt x="779" y="387"/>
                  </a:cubicBezTo>
                  <a:cubicBezTo>
                    <a:pt x="780" y="387"/>
                    <a:pt x="780" y="387"/>
                    <a:pt x="780" y="386"/>
                  </a:cubicBezTo>
                  <a:cubicBezTo>
                    <a:pt x="780" y="386"/>
                    <a:pt x="780" y="386"/>
                    <a:pt x="780" y="385"/>
                  </a:cubicBezTo>
                  <a:cubicBezTo>
                    <a:pt x="781" y="385"/>
                    <a:pt x="781" y="385"/>
                    <a:pt x="781" y="385"/>
                  </a:cubicBezTo>
                  <a:cubicBezTo>
                    <a:pt x="782" y="385"/>
                    <a:pt x="782" y="384"/>
                    <a:pt x="782" y="384"/>
                  </a:cubicBezTo>
                  <a:cubicBezTo>
                    <a:pt x="783" y="383"/>
                    <a:pt x="782" y="383"/>
                    <a:pt x="782" y="383"/>
                  </a:cubicBezTo>
                  <a:cubicBezTo>
                    <a:pt x="781" y="383"/>
                    <a:pt x="781" y="383"/>
                    <a:pt x="780" y="383"/>
                  </a:cubicBezTo>
                  <a:cubicBezTo>
                    <a:pt x="780" y="383"/>
                    <a:pt x="780" y="383"/>
                    <a:pt x="779" y="383"/>
                  </a:cubicBezTo>
                  <a:cubicBezTo>
                    <a:pt x="779" y="383"/>
                    <a:pt x="779" y="383"/>
                    <a:pt x="779" y="383"/>
                  </a:cubicBezTo>
                  <a:cubicBezTo>
                    <a:pt x="779" y="383"/>
                    <a:pt x="778" y="384"/>
                    <a:pt x="778" y="384"/>
                  </a:cubicBezTo>
                  <a:cubicBezTo>
                    <a:pt x="777" y="384"/>
                    <a:pt x="775" y="383"/>
                    <a:pt x="774" y="383"/>
                  </a:cubicBezTo>
                  <a:cubicBezTo>
                    <a:pt x="774" y="383"/>
                    <a:pt x="774" y="383"/>
                    <a:pt x="774" y="383"/>
                  </a:cubicBezTo>
                  <a:cubicBezTo>
                    <a:pt x="774" y="382"/>
                    <a:pt x="773" y="382"/>
                    <a:pt x="773" y="382"/>
                  </a:cubicBezTo>
                  <a:cubicBezTo>
                    <a:pt x="772" y="382"/>
                    <a:pt x="772" y="382"/>
                    <a:pt x="772" y="382"/>
                  </a:cubicBezTo>
                  <a:cubicBezTo>
                    <a:pt x="771" y="382"/>
                    <a:pt x="771" y="382"/>
                    <a:pt x="771" y="382"/>
                  </a:cubicBezTo>
                  <a:cubicBezTo>
                    <a:pt x="771" y="381"/>
                    <a:pt x="771" y="381"/>
                    <a:pt x="770" y="380"/>
                  </a:cubicBezTo>
                  <a:cubicBezTo>
                    <a:pt x="770" y="380"/>
                    <a:pt x="769" y="381"/>
                    <a:pt x="769" y="382"/>
                  </a:cubicBezTo>
                  <a:cubicBezTo>
                    <a:pt x="769" y="382"/>
                    <a:pt x="769" y="382"/>
                    <a:pt x="768" y="382"/>
                  </a:cubicBezTo>
                  <a:cubicBezTo>
                    <a:pt x="768" y="382"/>
                    <a:pt x="768" y="382"/>
                    <a:pt x="768" y="382"/>
                  </a:cubicBezTo>
                  <a:cubicBezTo>
                    <a:pt x="767" y="381"/>
                    <a:pt x="767" y="382"/>
                    <a:pt x="766" y="382"/>
                  </a:cubicBezTo>
                  <a:cubicBezTo>
                    <a:pt x="766" y="383"/>
                    <a:pt x="766" y="383"/>
                    <a:pt x="765" y="384"/>
                  </a:cubicBezTo>
                  <a:cubicBezTo>
                    <a:pt x="765" y="384"/>
                    <a:pt x="763" y="384"/>
                    <a:pt x="763" y="385"/>
                  </a:cubicBezTo>
                  <a:cubicBezTo>
                    <a:pt x="762" y="385"/>
                    <a:pt x="759" y="385"/>
                    <a:pt x="759" y="386"/>
                  </a:cubicBezTo>
                  <a:cubicBezTo>
                    <a:pt x="759" y="387"/>
                    <a:pt x="758" y="387"/>
                    <a:pt x="758" y="388"/>
                  </a:cubicBezTo>
                  <a:cubicBezTo>
                    <a:pt x="758" y="388"/>
                    <a:pt x="757" y="388"/>
                    <a:pt x="757" y="388"/>
                  </a:cubicBezTo>
                  <a:cubicBezTo>
                    <a:pt x="756" y="388"/>
                    <a:pt x="755" y="388"/>
                    <a:pt x="755" y="388"/>
                  </a:cubicBezTo>
                  <a:cubicBezTo>
                    <a:pt x="754" y="388"/>
                    <a:pt x="754" y="388"/>
                    <a:pt x="753" y="388"/>
                  </a:cubicBezTo>
                  <a:cubicBezTo>
                    <a:pt x="753" y="388"/>
                    <a:pt x="752" y="388"/>
                    <a:pt x="752" y="388"/>
                  </a:cubicBezTo>
                  <a:cubicBezTo>
                    <a:pt x="750" y="388"/>
                    <a:pt x="751" y="390"/>
                    <a:pt x="751" y="392"/>
                  </a:cubicBezTo>
                  <a:cubicBezTo>
                    <a:pt x="750" y="392"/>
                    <a:pt x="750" y="393"/>
                    <a:pt x="750" y="394"/>
                  </a:cubicBezTo>
                  <a:cubicBezTo>
                    <a:pt x="750" y="394"/>
                    <a:pt x="750" y="395"/>
                    <a:pt x="750" y="395"/>
                  </a:cubicBezTo>
                  <a:cubicBezTo>
                    <a:pt x="749" y="395"/>
                    <a:pt x="749" y="395"/>
                    <a:pt x="748" y="396"/>
                  </a:cubicBezTo>
                  <a:cubicBezTo>
                    <a:pt x="748" y="396"/>
                    <a:pt x="747" y="396"/>
                    <a:pt x="747" y="397"/>
                  </a:cubicBezTo>
                  <a:cubicBezTo>
                    <a:pt x="746" y="397"/>
                    <a:pt x="746" y="397"/>
                    <a:pt x="745" y="397"/>
                  </a:cubicBezTo>
                  <a:cubicBezTo>
                    <a:pt x="744" y="397"/>
                    <a:pt x="744" y="398"/>
                    <a:pt x="744" y="398"/>
                  </a:cubicBezTo>
                  <a:cubicBezTo>
                    <a:pt x="743" y="399"/>
                    <a:pt x="742" y="399"/>
                    <a:pt x="742" y="400"/>
                  </a:cubicBezTo>
                  <a:cubicBezTo>
                    <a:pt x="742" y="401"/>
                    <a:pt x="743" y="401"/>
                    <a:pt x="743" y="402"/>
                  </a:cubicBezTo>
                  <a:cubicBezTo>
                    <a:pt x="743" y="402"/>
                    <a:pt x="743" y="402"/>
                    <a:pt x="743" y="403"/>
                  </a:cubicBezTo>
                  <a:cubicBezTo>
                    <a:pt x="743" y="403"/>
                    <a:pt x="742" y="403"/>
                    <a:pt x="742" y="404"/>
                  </a:cubicBezTo>
                  <a:cubicBezTo>
                    <a:pt x="742" y="404"/>
                    <a:pt x="742" y="405"/>
                    <a:pt x="741" y="405"/>
                  </a:cubicBezTo>
                  <a:cubicBezTo>
                    <a:pt x="741" y="406"/>
                    <a:pt x="741" y="406"/>
                    <a:pt x="741" y="407"/>
                  </a:cubicBezTo>
                  <a:cubicBezTo>
                    <a:pt x="741" y="407"/>
                    <a:pt x="741" y="407"/>
                    <a:pt x="741" y="408"/>
                  </a:cubicBezTo>
                  <a:cubicBezTo>
                    <a:pt x="741" y="408"/>
                    <a:pt x="742" y="408"/>
                    <a:pt x="742" y="409"/>
                  </a:cubicBezTo>
                  <a:cubicBezTo>
                    <a:pt x="743" y="409"/>
                    <a:pt x="743" y="410"/>
                    <a:pt x="744" y="410"/>
                  </a:cubicBezTo>
                  <a:cubicBezTo>
                    <a:pt x="744" y="411"/>
                    <a:pt x="744" y="411"/>
                    <a:pt x="745" y="411"/>
                  </a:cubicBezTo>
                  <a:cubicBezTo>
                    <a:pt x="746" y="411"/>
                    <a:pt x="746" y="411"/>
                    <a:pt x="746" y="411"/>
                  </a:cubicBezTo>
                  <a:cubicBezTo>
                    <a:pt x="747" y="412"/>
                    <a:pt x="747" y="412"/>
                    <a:pt x="748" y="413"/>
                  </a:cubicBezTo>
                  <a:cubicBezTo>
                    <a:pt x="748" y="413"/>
                    <a:pt x="748" y="413"/>
                    <a:pt x="748" y="414"/>
                  </a:cubicBezTo>
                  <a:cubicBezTo>
                    <a:pt x="748" y="415"/>
                    <a:pt x="748" y="416"/>
                    <a:pt x="748" y="417"/>
                  </a:cubicBezTo>
                  <a:cubicBezTo>
                    <a:pt x="747" y="418"/>
                    <a:pt x="748" y="419"/>
                    <a:pt x="749" y="420"/>
                  </a:cubicBezTo>
                  <a:cubicBezTo>
                    <a:pt x="749" y="421"/>
                    <a:pt x="750" y="421"/>
                    <a:pt x="751" y="421"/>
                  </a:cubicBezTo>
                  <a:cubicBezTo>
                    <a:pt x="752" y="422"/>
                    <a:pt x="752" y="422"/>
                    <a:pt x="753" y="423"/>
                  </a:cubicBezTo>
                  <a:cubicBezTo>
                    <a:pt x="753" y="423"/>
                    <a:pt x="754" y="424"/>
                    <a:pt x="754" y="424"/>
                  </a:cubicBezTo>
                  <a:cubicBezTo>
                    <a:pt x="754" y="424"/>
                    <a:pt x="755" y="425"/>
                    <a:pt x="755" y="425"/>
                  </a:cubicBezTo>
                  <a:cubicBezTo>
                    <a:pt x="757" y="425"/>
                    <a:pt x="758" y="427"/>
                    <a:pt x="760" y="428"/>
                  </a:cubicBezTo>
                  <a:cubicBezTo>
                    <a:pt x="760" y="429"/>
                    <a:pt x="761" y="429"/>
                    <a:pt x="761" y="429"/>
                  </a:cubicBezTo>
                  <a:cubicBezTo>
                    <a:pt x="762" y="429"/>
                    <a:pt x="762" y="430"/>
                    <a:pt x="762" y="430"/>
                  </a:cubicBezTo>
                  <a:cubicBezTo>
                    <a:pt x="762" y="430"/>
                    <a:pt x="762" y="431"/>
                    <a:pt x="763" y="431"/>
                  </a:cubicBezTo>
                  <a:cubicBezTo>
                    <a:pt x="764" y="432"/>
                    <a:pt x="765" y="433"/>
                    <a:pt x="766" y="434"/>
                  </a:cubicBezTo>
                  <a:cubicBezTo>
                    <a:pt x="766" y="435"/>
                    <a:pt x="765" y="437"/>
                    <a:pt x="766" y="437"/>
                  </a:cubicBezTo>
                  <a:cubicBezTo>
                    <a:pt x="767" y="438"/>
                    <a:pt x="768" y="439"/>
                    <a:pt x="768" y="440"/>
                  </a:cubicBezTo>
                  <a:cubicBezTo>
                    <a:pt x="768" y="440"/>
                    <a:pt x="768" y="441"/>
                    <a:pt x="768" y="442"/>
                  </a:cubicBezTo>
                  <a:cubicBezTo>
                    <a:pt x="768" y="442"/>
                    <a:pt x="768" y="443"/>
                    <a:pt x="769" y="443"/>
                  </a:cubicBezTo>
                  <a:cubicBezTo>
                    <a:pt x="769" y="444"/>
                    <a:pt x="769" y="445"/>
                    <a:pt x="769" y="447"/>
                  </a:cubicBezTo>
                  <a:cubicBezTo>
                    <a:pt x="769" y="448"/>
                    <a:pt x="769" y="448"/>
                    <a:pt x="769" y="449"/>
                  </a:cubicBezTo>
                  <a:cubicBezTo>
                    <a:pt x="769" y="450"/>
                    <a:pt x="769" y="450"/>
                    <a:pt x="769" y="450"/>
                  </a:cubicBezTo>
                  <a:cubicBezTo>
                    <a:pt x="769" y="451"/>
                    <a:pt x="769" y="451"/>
                    <a:pt x="769" y="451"/>
                  </a:cubicBezTo>
                  <a:cubicBezTo>
                    <a:pt x="770" y="452"/>
                    <a:pt x="770" y="452"/>
                    <a:pt x="769" y="453"/>
                  </a:cubicBezTo>
                  <a:cubicBezTo>
                    <a:pt x="769" y="454"/>
                    <a:pt x="769" y="454"/>
                    <a:pt x="769" y="455"/>
                  </a:cubicBezTo>
                  <a:cubicBezTo>
                    <a:pt x="769" y="456"/>
                    <a:pt x="769" y="457"/>
                    <a:pt x="769" y="458"/>
                  </a:cubicBezTo>
                  <a:cubicBezTo>
                    <a:pt x="769" y="458"/>
                    <a:pt x="770" y="459"/>
                    <a:pt x="770" y="459"/>
                  </a:cubicBezTo>
                  <a:cubicBezTo>
                    <a:pt x="770" y="460"/>
                    <a:pt x="770" y="461"/>
                    <a:pt x="769" y="461"/>
                  </a:cubicBezTo>
                  <a:cubicBezTo>
                    <a:pt x="769" y="461"/>
                    <a:pt x="768" y="461"/>
                    <a:pt x="768" y="461"/>
                  </a:cubicBezTo>
                  <a:cubicBezTo>
                    <a:pt x="768" y="462"/>
                    <a:pt x="768" y="462"/>
                    <a:pt x="768" y="463"/>
                  </a:cubicBezTo>
                  <a:cubicBezTo>
                    <a:pt x="768" y="463"/>
                    <a:pt x="768" y="464"/>
                    <a:pt x="768" y="464"/>
                  </a:cubicBezTo>
                  <a:cubicBezTo>
                    <a:pt x="767" y="465"/>
                    <a:pt x="765" y="466"/>
                    <a:pt x="766" y="467"/>
                  </a:cubicBezTo>
                  <a:cubicBezTo>
                    <a:pt x="766" y="467"/>
                    <a:pt x="766" y="468"/>
                    <a:pt x="765" y="468"/>
                  </a:cubicBezTo>
                  <a:cubicBezTo>
                    <a:pt x="764" y="469"/>
                    <a:pt x="765" y="469"/>
                    <a:pt x="764" y="470"/>
                  </a:cubicBezTo>
                  <a:cubicBezTo>
                    <a:pt x="764" y="470"/>
                    <a:pt x="763" y="471"/>
                    <a:pt x="762" y="471"/>
                  </a:cubicBezTo>
                  <a:cubicBezTo>
                    <a:pt x="762" y="472"/>
                    <a:pt x="762" y="474"/>
                    <a:pt x="761" y="474"/>
                  </a:cubicBezTo>
                  <a:cubicBezTo>
                    <a:pt x="761" y="474"/>
                    <a:pt x="760" y="475"/>
                    <a:pt x="760" y="475"/>
                  </a:cubicBezTo>
                  <a:cubicBezTo>
                    <a:pt x="759" y="475"/>
                    <a:pt x="759" y="475"/>
                    <a:pt x="759" y="476"/>
                  </a:cubicBezTo>
                  <a:cubicBezTo>
                    <a:pt x="758" y="476"/>
                    <a:pt x="757" y="476"/>
                    <a:pt x="757" y="476"/>
                  </a:cubicBezTo>
                  <a:cubicBezTo>
                    <a:pt x="756" y="477"/>
                    <a:pt x="756" y="478"/>
                    <a:pt x="755" y="478"/>
                  </a:cubicBezTo>
                  <a:cubicBezTo>
                    <a:pt x="755" y="478"/>
                    <a:pt x="755" y="478"/>
                    <a:pt x="755" y="478"/>
                  </a:cubicBezTo>
                  <a:cubicBezTo>
                    <a:pt x="753" y="478"/>
                    <a:pt x="753" y="479"/>
                    <a:pt x="752" y="480"/>
                  </a:cubicBezTo>
                  <a:cubicBezTo>
                    <a:pt x="751" y="480"/>
                    <a:pt x="750" y="480"/>
                    <a:pt x="750" y="480"/>
                  </a:cubicBezTo>
                  <a:cubicBezTo>
                    <a:pt x="749" y="480"/>
                    <a:pt x="748" y="481"/>
                    <a:pt x="748" y="481"/>
                  </a:cubicBezTo>
                  <a:cubicBezTo>
                    <a:pt x="747" y="481"/>
                    <a:pt x="746" y="481"/>
                    <a:pt x="746" y="481"/>
                  </a:cubicBezTo>
                  <a:cubicBezTo>
                    <a:pt x="745" y="481"/>
                    <a:pt x="744" y="481"/>
                    <a:pt x="742" y="481"/>
                  </a:cubicBezTo>
                  <a:cubicBezTo>
                    <a:pt x="742" y="481"/>
                    <a:pt x="742" y="480"/>
                    <a:pt x="742" y="480"/>
                  </a:cubicBezTo>
                  <a:cubicBezTo>
                    <a:pt x="742" y="479"/>
                    <a:pt x="741" y="480"/>
                    <a:pt x="741" y="480"/>
                  </a:cubicBezTo>
                  <a:cubicBezTo>
                    <a:pt x="740" y="480"/>
                    <a:pt x="739" y="481"/>
                    <a:pt x="740" y="482"/>
                  </a:cubicBezTo>
                  <a:cubicBezTo>
                    <a:pt x="740" y="482"/>
                    <a:pt x="741" y="482"/>
                    <a:pt x="741" y="483"/>
                  </a:cubicBezTo>
                  <a:cubicBezTo>
                    <a:pt x="741" y="483"/>
                    <a:pt x="741" y="484"/>
                    <a:pt x="740" y="484"/>
                  </a:cubicBezTo>
                  <a:cubicBezTo>
                    <a:pt x="740" y="484"/>
                    <a:pt x="740" y="484"/>
                    <a:pt x="740" y="485"/>
                  </a:cubicBezTo>
                  <a:cubicBezTo>
                    <a:pt x="740" y="485"/>
                    <a:pt x="740" y="485"/>
                    <a:pt x="739" y="485"/>
                  </a:cubicBezTo>
                  <a:cubicBezTo>
                    <a:pt x="739" y="485"/>
                    <a:pt x="739" y="485"/>
                    <a:pt x="738" y="485"/>
                  </a:cubicBezTo>
                  <a:cubicBezTo>
                    <a:pt x="738" y="486"/>
                    <a:pt x="738" y="486"/>
                    <a:pt x="737" y="486"/>
                  </a:cubicBezTo>
                  <a:cubicBezTo>
                    <a:pt x="737" y="487"/>
                    <a:pt x="736" y="486"/>
                    <a:pt x="736" y="486"/>
                  </a:cubicBezTo>
                  <a:cubicBezTo>
                    <a:pt x="736" y="487"/>
                    <a:pt x="736" y="487"/>
                    <a:pt x="736" y="488"/>
                  </a:cubicBezTo>
                  <a:cubicBezTo>
                    <a:pt x="735" y="489"/>
                    <a:pt x="735" y="489"/>
                    <a:pt x="734" y="489"/>
                  </a:cubicBezTo>
                  <a:cubicBezTo>
                    <a:pt x="734" y="490"/>
                    <a:pt x="733" y="490"/>
                    <a:pt x="732" y="490"/>
                  </a:cubicBezTo>
                  <a:cubicBezTo>
                    <a:pt x="731" y="491"/>
                    <a:pt x="730" y="491"/>
                    <a:pt x="729" y="491"/>
                  </a:cubicBezTo>
                  <a:cubicBezTo>
                    <a:pt x="729" y="492"/>
                    <a:pt x="729" y="493"/>
                    <a:pt x="728" y="494"/>
                  </a:cubicBezTo>
                  <a:cubicBezTo>
                    <a:pt x="727" y="494"/>
                    <a:pt x="726" y="494"/>
                    <a:pt x="725" y="495"/>
                  </a:cubicBezTo>
                  <a:cubicBezTo>
                    <a:pt x="725" y="495"/>
                    <a:pt x="724" y="495"/>
                    <a:pt x="724" y="495"/>
                  </a:cubicBezTo>
                  <a:cubicBezTo>
                    <a:pt x="723" y="495"/>
                    <a:pt x="722" y="495"/>
                    <a:pt x="721" y="495"/>
                  </a:cubicBezTo>
                  <a:cubicBezTo>
                    <a:pt x="721" y="495"/>
                    <a:pt x="721" y="495"/>
                    <a:pt x="721" y="495"/>
                  </a:cubicBezTo>
                  <a:cubicBezTo>
                    <a:pt x="721" y="494"/>
                    <a:pt x="722" y="494"/>
                    <a:pt x="723" y="493"/>
                  </a:cubicBezTo>
                  <a:cubicBezTo>
                    <a:pt x="723" y="492"/>
                    <a:pt x="723" y="491"/>
                    <a:pt x="723" y="490"/>
                  </a:cubicBezTo>
                  <a:cubicBezTo>
                    <a:pt x="723" y="489"/>
                    <a:pt x="723" y="488"/>
                    <a:pt x="724" y="487"/>
                  </a:cubicBezTo>
                  <a:cubicBezTo>
                    <a:pt x="724" y="486"/>
                    <a:pt x="724" y="486"/>
                    <a:pt x="725" y="485"/>
                  </a:cubicBezTo>
                  <a:cubicBezTo>
                    <a:pt x="726" y="485"/>
                    <a:pt x="727" y="484"/>
                    <a:pt x="727" y="484"/>
                  </a:cubicBezTo>
                  <a:cubicBezTo>
                    <a:pt x="727" y="484"/>
                    <a:pt x="728" y="483"/>
                    <a:pt x="728" y="483"/>
                  </a:cubicBezTo>
                  <a:cubicBezTo>
                    <a:pt x="728" y="483"/>
                    <a:pt x="728" y="483"/>
                    <a:pt x="728" y="483"/>
                  </a:cubicBezTo>
                  <a:cubicBezTo>
                    <a:pt x="728" y="483"/>
                    <a:pt x="728" y="483"/>
                    <a:pt x="727" y="483"/>
                  </a:cubicBezTo>
                  <a:cubicBezTo>
                    <a:pt x="726" y="482"/>
                    <a:pt x="725" y="482"/>
                    <a:pt x="723" y="482"/>
                  </a:cubicBezTo>
                  <a:cubicBezTo>
                    <a:pt x="723" y="482"/>
                    <a:pt x="722" y="482"/>
                    <a:pt x="722" y="482"/>
                  </a:cubicBezTo>
                  <a:cubicBezTo>
                    <a:pt x="722" y="482"/>
                    <a:pt x="722" y="482"/>
                    <a:pt x="722" y="481"/>
                  </a:cubicBezTo>
                  <a:cubicBezTo>
                    <a:pt x="722" y="481"/>
                    <a:pt x="722" y="481"/>
                    <a:pt x="722" y="480"/>
                  </a:cubicBezTo>
                  <a:cubicBezTo>
                    <a:pt x="722" y="480"/>
                    <a:pt x="722" y="480"/>
                    <a:pt x="722" y="480"/>
                  </a:cubicBezTo>
                  <a:cubicBezTo>
                    <a:pt x="722" y="480"/>
                    <a:pt x="722" y="479"/>
                    <a:pt x="721" y="479"/>
                  </a:cubicBezTo>
                  <a:cubicBezTo>
                    <a:pt x="721" y="479"/>
                    <a:pt x="721" y="479"/>
                    <a:pt x="721" y="479"/>
                  </a:cubicBezTo>
                  <a:cubicBezTo>
                    <a:pt x="720" y="478"/>
                    <a:pt x="720" y="479"/>
                    <a:pt x="719" y="479"/>
                  </a:cubicBezTo>
                  <a:cubicBezTo>
                    <a:pt x="718" y="479"/>
                    <a:pt x="718" y="479"/>
                    <a:pt x="718" y="478"/>
                  </a:cubicBezTo>
                  <a:cubicBezTo>
                    <a:pt x="717" y="477"/>
                    <a:pt x="716" y="478"/>
                    <a:pt x="716" y="478"/>
                  </a:cubicBezTo>
                  <a:cubicBezTo>
                    <a:pt x="715" y="479"/>
                    <a:pt x="713" y="479"/>
                    <a:pt x="713" y="478"/>
                  </a:cubicBezTo>
                  <a:cubicBezTo>
                    <a:pt x="713" y="477"/>
                    <a:pt x="714" y="477"/>
                    <a:pt x="715" y="476"/>
                  </a:cubicBezTo>
                  <a:cubicBezTo>
                    <a:pt x="715" y="475"/>
                    <a:pt x="715" y="475"/>
                    <a:pt x="716" y="474"/>
                  </a:cubicBezTo>
                  <a:cubicBezTo>
                    <a:pt x="715" y="474"/>
                    <a:pt x="715" y="474"/>
                    <a:pt x="714" y="474"/>
                  </a:cubicBezTo>
                  <a:cubicBezTo>
                    <a:pt x="714" y="474"/>
                    <a:pt x="714" y="474"/>
                    <a:pt x="714" y="474"/>
                  </a:cubicBezTo>
                  <a:cubicBezTo>
                    <a:pt x="714" y="475"/>
                    <a:pt x="714" y="475"/>
                    <a:pt x="713" y="475"/>
                  </a:cubicBezTo>
                  <a:cubicBezTo>
                    <a:pt x="712" y="475"/>
                    <a:pt x="711" y="476"/>
                    <a:pt x="710" y="475"/>
                  </a:cubicBezTo>
                  <a:cubicBezTo>
                    <a:pt x="710" y="475"/>
                    <a:pt x="710" y="475"/>
                    <a:pt x="710" y="475"/>
                  </a:cubicBezTo>
                  <a:cubicBezTo>
                    <a:pt x="710" y="474"/>
                    <a:pt x="710" y="474"/>
                    <a:pt x="710" y="473"/>
                  </a:cubicBezTo>
                  <a:cubicBezTo>
                    <a:pt x="709" y="473"/>
                    <a:pt x="709" y="472"/>
                    <a:pt x="709" y="472"/>
                  </a:cubicBezTo>
                  <a:cubicBezTo>
                    <a:pt x="709" y="472"/>
                    <a:pt x="709" y="472"/>
                    <a:pt x="709" y="472"/>
                  </a:cubicBezTo>
                  <a:cubicBezTo>
                    <a:pt x="709" y="472"/>
                    <a:pt x="709" y="471"/>
                    <a:pt x="709" y="471"/>
                  </a:cubicBezTo>
                  <a:cubicBezTo>
                    <a:pt x="708" y="471"/>
                    <a:pt x="708" y="471"/>
                    <a:pt x="708" y="471"/>
                  </a:cubicBezTo>
                  <a:cubicBezTo>
                    <a:pt x="708" y="470"/>
                    <a:pt x="708" y="470"/>
                    <a:pt x="707" y="469"/>
                  </a:cubicBezTo>
                  <a:cubicBezTo>
                    <a:pt x="707" y="469"/>
                    <a:pt x="708" y="468"/>
                    <a:pt x="707" y="467"/>
                  </a:cubicBezTo>
                  <a:cubicBezTo>
                    <a:pt x="707" y="467"/>
                    <a:pt x="707" y="466"/>
                    <a:pt x="706" y="466"/>
                  </a:cubicBezTo>
                  <a:cubicBezTo>
                    <a:pt x="706" y="466"/>
                    <a:pt x="706" y="466"/>
                    <a:pt x="706" y="466"/>
                  </a:cubicBezTo>
                  <a:cubicBezTo>
                    <a:pt x="706" y="465"/>
                    <a:pt x="706" y="465"/>
                    <a:pt x="706" y="465"/>
                  </a:cubicBezTo>
                  <a:cubicBezTo>
                    <a:pt x="706" y="464"/>
                    <a:pt x="706" y="464"/>
                    <a:pt x="706" y="464"/>
                  </a:cubicBezTo>
                  <a:cubicBezTo>
                    <a:pt x="706" y="464"/>
                    <a:pt x="705" y="465"/>
                    <a:pt x="705" y="465"/>
                  </a:cubicBezTo>
                  <a:cubicBezTo>
                    <a:pt x="705" y="465"/>
                    <a:pt x="704" y="465"/>
                    <a:pt x="704" y="465"/>
                  </a:cubicBezTo>
                  <a:cubicBezTo>
                    <a:pt x="703" y="466"/>
                    <a:pt x="702" y="464"/>
                    <a:pt x="702" y="464"/>
                  </a:cubicBezTo>
                  <a:cubicBezTo>
                    <a:pt x="701" y="463"/>
                    <a:pt x="701" y="462"/>
                    <a:pt x="700" y="462"/>
                  </a:cubicBezTo>
                  <a:cubicBezTo>
                    <a:pt x="700" y="462"/>
                    <a:pt x="699" y="462"/>
                    <a:pt x="699" y="462"/>
                  </a:cubicBezTo>
                  <a:cubicBezTo>
                    <a:pt x="699" y="461"/>
                    <a:pt x="699" y="461"/>
                    <a:pt x="699" y="460"/>
                  </a:cubicBezTo>
                  <a:cubicBezTo>
                    <a:pt x="699" y="460"/>
                    <a:pt x="698" y="460"/>
                    <a:pt x="698" y="460"/>
                  </a:cubicBezTo>
                  <a:cubicBezTo>
                    <a:pt x="698" y="460"/>
                    <a:pt x="697" y="460"/>
                    <a:pt x="697" y="460"/>
                  </a:cubicBezTo>
                  <a:cubicBezTo>
                    <a:pt x="696" y="461"/>
                    <a:pt x="695" y="461"/>
                    <a:pt x="695" y="461"/>
                  </a:cubicBezTo>
                  <a:cubicBezTo>
                    <a:pt x="694" y="461"/>
                    <a:pt x="693" y="460"/>
                    <a:pt x="692" y="460"/>
                  </a:cubicBezTo>
                  <a:cubicBezTo>
                    <a:pt x="692" y="460"/>
                    <a:pt x="691" y="460"/>
                    <a:pt x="690" y="460"/>
                  </a:cubicBezTo>
                  <a:cubicBezTo>
                    <a:pt x="690" y="460"/>
                    <a:pt x="690" y="460"/>
                    <a:pt x="690" y="460"/>
                  </a:cubicBezTo>
                  <a:cubicBezTo>
                    <a:pt x="690" y="459"/>
                    <a:pt x="690" y="459"/>
                    <a:pt x="691" y="459"/>
                  </a:cubicBezTo>
                  <a:cubicBezTo>
                    <a:pt x="691" y="459"/>
                    <a:pt x="691" y="458"/>
                    <a:pt x="691" y="457"/>
                  </a:cubicBezTo>
                  <a:cubicBezTo>
                    <a:pt x="691" y="457"/>
                    <a:pt x="692" y="456"/>
                    <a:pt x="692" y="455"/>
                  </a:cubicBezTo>
                  <a:cubicBezTo>
                    <a:pt x="692" y="455"/>
                    <a:pt x="693" y="454"/>
                    <a:pt x="692" y="454"/>
                  </a:cubicBezTo>
                  <a:cubicBezTo>
                    <a:pt x="692" y="454"/>
                    <a:pt x="692" y="454"/>
                    <a:pt x="692" y="454"/>
                  </a:cubicBezTo>
                  <a:cubicBezTo>
                    <a:pt x="691" y="453"/>
                    <a:pt x="690" y="453"/>
                    <a:pt x="689" y="453"/>
                  </a:cubicBezTo>
                  <a:cubicBezTo>
                    <a:pt x="688" y="453"/>
                    <a:pt x="687" y="453"/>
                    <a:pt x="686" y="453"/>
                  </a:cubicBezTo>
                  <a:cubicBezTo>
                    <a:pt x="686" y="453"/>
                    <a:pt x="685" y="454"/>
                    <a:pt x="685" y="454"/>
                  </a:cubicBezTo>
                  <a:cubicBezTo>
                    <a:pt x="684" y="454"/>
                    <a:pt x="684" y="454"/>
                    <a:pt x="684" y="454"/>
                  </a:cubicBezTo>
                  <a:cubicBezTo>
                    <a:pt x="682" y="454"/>
                    <a:pt x="682" y="455"/>
                    <a:pt x="682" y="455"/>
                  </a:cubicBezTo>
                  <a:cubicBezTo>
                    <a:pt x="682" y="456"/>
                    <a:pt x="684" y="455"/>
                    <a:pt x="684" y="457"/>
                  </a:cubicBezTo>
                  <a:cubicBezTo>
                    <a:pt x="684" y="457"/>
                    <a:pt x="684" y="457"/>
                    <a:pt x="684" y="457"/>
                  </a:cubicBezTo>
                  <a:cubicBezTo>
                    <a:pt x="683" y="458"/>
                    <a:pt x="683" y="459"/>
                    <a:pt x="683" y="459"/>
                  </a:cubicBezTo>
                  <a:cubicBezTo>
                    <a:pt x="683" y="460"/>
                    <a:pt x="683" y="461"/>
                    <a:pt x="682" y="462"/>
                  </a:cubicBezTo>
                  <a:cubicBezTo>
                    <a:pt x="682" y="463"/>
                    <a:pt x="682" y="464"/>
                    <a:pt x="681" y="464"/>
                  </a:cubicBezTo>
                  <a:cubicBezTo>
                    <a:pt x="681" y="464"/>
                    <a:pt x="681" y="464"/>
                    <a:pt x="680" y="465"/>
                  </a:cubicBezTo>
                  <a:cubicBezTo>
                    <a:pt x="680" y="465"/>
                    <a:pt x="680" y="466"/>
                    <a:pt x="679" y="466"/>
                  </a:cubicBezTo>
                  <a:cubicBezTo>
                    <a:pt x="679" y="467"/>
                    <a:pt x="679" y="467"/>
                    <a:pt x="679" y="468"/>
                  </a:cubicBezTo>
                  <a:cubicBezTo>
                    <a:pt x="679" y="468"/>
                    <a:pt x="678" y="468"/>
                    <a:pt x="678" y="468"/>
                  </a:cubicBezTo>
                  <a:cubicBezTo>
                    <a:pt x="677" y="469"/>
                    <a:pt x="677" y="471"/>
                    <a:pt x="677" y="472"/>
                  </a:cubicBezTo>
                  <a:cubicBezTo>
                    <a:pt x="677" y="472"/>
                    <a:pt x="677" y="473"/>
                    <a:pt x="676" y="473"/>
                  </a:cubicBezTo>
                  <a:cubicBezTo>
                    <a:pt x="676" y="473"/>
                    <a:pt x="676" y="473"/>
                    <a:pt x="676" y="474"/>
                  </a:cubicBezTo>
                  <a:cubicBezTo>
                    <a:pt x="675" y="475"/>
                    <a:pt x="675" y="475"/>
                    <a:pt x="675" y="476"/>
                  </a:cubicBezTo>
                  <a:cubicBezTo>
                    <a:pt x="674" y="477"/>
                    <a:pt x="672" y="478"/>
                    <a:pt x="672" y="479"/>
                  </a:cubicBezTo>
                  <a:cubicBezTo>
                    <a:pt x="672" y="479"/>
                    <a:pt x="672" y="480"/>
                    <a:pt x="672" y="480"/>
                  </a:cubicBezTo>
                  <a:cubicBezTo>
                    <a:pt x="672" y="481"/>
                    <a:pt x="672" y="482"/>
                    <a:pt x="672" y="482"/>
                  </a:cubicBezTo>
                  <a:cubicBezTo>
                    <a:pt x="672" y="483"/>
                    <a:pt x="672" y="483"/>
                    <a:pt x="672" y="484"/>
                  </a:cubicBezTo>
                  <a:cubicBezTo>
                    <a:pt x="672" y="484"/>
                    <a:pt x="671" y="485"/>
                    <a:pt x="671" y="485"/>
                  </a:cubicBezTo>
                  <a:cubicBezTo>
                    <a:pt x="672" y="486"/>
                    <a:pt x="673" y="487"/>
                    <a:pt x="673" y="488"/>
                  </a:cubicBezTo>
                  <a:cubicBezTo>
                    <a:pt x="673" y="488"/>
                    <a:pt x="672" y="488"/>
                    <a:pt x="672" y="488"/>
                  </a:cubicBezTo>
                  <a:cubicBezTo>
                    <a:pt x="672" y="489"/>
                    <a:pt x="672" y="489"/>
                    <a:pt x="672" y="489"/>
                  </a:cubicBezTo>
                  <a:cubicBezTo>
                    <a:pt x="672" y="489"/>
                    <a:pt x="672" y="489"/>
                    <a:pt x="672" y="489"/>
                  </a:cubicBezTo>
                  <a:cubicBezTo>
                    <a:pt x="672" y="489"/>
                    <a:pt x="673" y="489"/>
                    <a:pt x="673" y="489"/>
                  </a:cubicBezTo>
                  <a:cubicBezTo>
                    <a:pt x="674" y="488"/>
                    <a:pt x="675" y="489"/>
                    <a:pt x="676" y="489"/>
                  </a:cubicBezTo>
                  <a:cubicBezTo>
                    <a:pt x="676" y="490"/>
                    <a:pt x="676" y="490"/>
                    <a:pt x="676" y="491"/>
                  </a:cubicBezTo>
                  <a:cubicBezTo>
                    <a:pt x="676" y="491"/>
                    <a:pt x="677" y="492"/>
                    <a:pt x="677" y="492"/>
                  </a:cubicBezTo>
                  <a:cubicBezTo>
                    <a:pt x="677" y="493"/>
                    <a:pt x="676" y="493"/>
                    <a:pt x="677" y="494"/>
                  </a:cubicBezTo>
                  <a:cubicBezTo>
                    <a:pt x="677" y="494"/>
                    <a:pt x="677" y="494"/>
                    <a:pt x="677" y="494"/>
                  </a:cubicBezTo>
                  <a:cubicBezTo>
                    <a:pt x="677" y="495"/>
                    <a:pt x="677" y="495"/>
                    <a:pt x="677" y="495"/>
                  </a:cubicBezTo>
                  <a:cubicBezTo>
                    <a:pt x="677" y="496"/>
                    <a:pt x="678" y="496"/>
                    <a:pt x="679" y="496"/>
                  </a:cubicBezTo>
                  <a:cubicBezTo>
                    <a:pt x="679" y="496"/>
                    <a:pt x="680" y="496"/>
                    <a:pt x="680" y="496"/>
                  </a:cubicBezTo>
                  <a:cubicBezTo>
                    <a:pt x="681" y="497"/>
                    <a:pt x="681" y="498"/>
                    <a:pt x="681" y="499"/>
                  </a:cubicBezTo>
                  <a:cubicBezTo>
                    <a:pt x="681" y="499"/>
                    <a:pt x="680" y="500"/>
                    <a:pt x="681" y="500"/>
                  </a:cubicBezTo>
                  <a:cubicBezTo>
                    <a:pt x="681" y="501"/>
                    <a:pt x="682" y="501"/>
                    <a:pt x="682" y="501"/>
                  </a:cubicBezTo>
                  <a:cubicBezTo>
                    <a:pt x="682" y="502"/>
                    <a:pt x="681" y="502"/>
                    <a:pt x="681" y="502"/>
                  </a:cubicBezTo>
                  <a:cubicBezTo>
                    <a:pt x="681" y="503"/>
                    <a:pt x="681" y="503"/>
                    <a:pt x="680" y="504"/>
                  </a:cubicBezTo>
                  <a:cubicBezTo>
                    <a:pt x="680" y="504"/>
                    <a:pt x="680" y="504"/>
                    <a:pt x="680" y="504"/>
                  </a:cubicBezTo>
                  <a:cubicBezTo>
                    <a:pt x="679" y="504"/>
                    <a:pt x="679" y="504"/>
                    <a:pt x="679" y="504"/>
                  </a:cubicBezTo>
                  <a:cubicBezTo>
                    <a:pt x="677" y="505"/>
                    <a:pt x="678" y="505"/>
                    <a:pt x="679" y="506"/>
                  </a:cubicBezTo>
                  <a:cubicBezTo>
                    <a:pt x="679" y="506"/>
                    <a:pt x="680" y="506"/>
                    <a:pt x="680" y="505"/>
                  </a:cubicBezTo>
                  <a:cubicBezTo>
                    <a:pt x="681" y="505"/>
                    <a:pt x="681" y="505"/>
                    <a:pt x="681" y="506"/>
                  </a:cubicBezTo>
                  <a:cubicBezTo>
                    <a:pt x="682" y="506"/>
                    <a:pt x="682" y="506"/>
                    <a:pt x="682" y="506"/>
                  </a:cubicBezTo>
                  <a:cubicBezTo>
                    <a:pt x="682" y="507"/>
                    <a:pt x="682" y="507"/>
                    <a:pt x="683" y="508"/>
                  </a:cubicBezTo>
                  <a:cubicBezTo>
                    <a:pt x="683" y="508"/>
                    <a:pt x="684" y="509"/>
                    <a:pt x="684" y="509"/>
                  </a:cubicBezTo>
                  <a:cubicBezTo>
                    <a:pt x="685" y="509"/>
                    <a:pt x="686" y="509"/>
                    <a:pt x="686" y="509"/>
                  </a:cubicBezTo>
                  <a:cubicBezTo>
                    <a:pt x="686" y="509"/>
                    <a:pt x="686" y="509"/>
                    <a:pt x="686" y="509"/>
                  </a:cubicBezTo>
                  <a:cubicBezTo>
                    <a:pt x="686" y="510"/>
                    <a:pt x="686" y="510"/>
                    <a:pt x="687" y="510"/>
                  </a:cubicBezTo>
                  <a:cubicBezTo>
                    <a:pt x="687" y="510"/>
                    <a:pt x="687" y="510"/>
                    <a:pt x="688" y="511"/>
                  </a:cubicBezTo>
                  <a:cubicBezTo>
                    <a:pt x="688" y="511"/>
                    <a:pt x="690" y="511"/>
                    <a:pt x="690" y="511"/>
                  </a:cubicBezTo>
                  <a:cubicBezTo>
                    <a:pt x="690" y="511"/>
                    <a:pt x="690" y="511"/>
                    <a:pt x="690" y="511"/>
                  </a:cubicBezTo>
                  <a:cubicBezTo>
                    <a:pt x="690" y="511"/>
                    <a:pt x="691" y="512"/>
                    <a:pt x="691" y="512"/>
                  </a:cubicBezTo>
                  <a:cubicBezTo>
                    <a:pt x="691" y="513"/>
                    <a:pt x="691" y="514"/>
                    <a:pt x="692" y="514"/>
                  </a:cubicBezTo>
                  <a:cubicBezTo>
                    <a:pt x="692" y="514"/>
                    <a:pt x="692" y="514"/>
                    <a:pt x="692" y="514"/>
                  </a:cubicBezTo>
                  <a:cubicBezTo>
                    <a:pt x="693" y="514"/>
                    <a:pt x="693" y="514"/>
                    <a:pt x="693" y="515"/>
                  </a:cubicBezTo>
                  <a:cubicBezTo>
                    <a:pt x="693" y="515"/>
                    <a:pt x="693" y="515"/>
                    <a:pt x="693" y="515"/>
                  </a:cubicBezTo>
                  <a:cubicBezTo>
                    <a:pt x="693" y="515"/>
                    <a:pt x="693" y="515"/>
                    <a:pt x="693" y="515"/>
                  </a:cubicBezTo>
                  <a:cubicBezTo>
                    <a:pt x="693" y="516"/>
                    <a:pt x="693" y="516"/>
                    <a:pt x="693" y="516"/>
                  </a:cubicBezTo>
                  <a:cubicBezTo>
                    <a:pt x="693" y="516"/>
                    <a:pt x="693" y="516"/>
                    <a:pt x="693" y="516"/>
                  </a:cubicBezTo>
                  <a:cubicBezTo>
                    <a:pt x="693" y="515"/>
                    <a:pt x="693" y="515"/>
                    <a:pt x="693" y="515"/>
                  </a:cubicBezTo>
                  <a:cubicBezTo>
                    <a:pt x="694" y="515"/>
                    <a:pt x="695" y="515"/>
                    <a:pt x="695" y="515"/>
                  </a:cubicBezTo>
                  <a:cubicBezTo>
                    <a:pt x="696" y="515"/>
                    <a:pt x="696" y="515"/>
                    <a:pt x="696" y="515"/>
                  </a:cubicBezTo>
                  <a:cubicBezTo>
                    <a:pt x="696" y="517"/>
                    <a:pt x="697" y="517"/>
                    <a:pt x="698" y="518"/>
                  </a:cubicBezTo>
                  <a:cubicBezTo>
                    <a:pt x="698" y="519"/>
                    <a:pt x="699" y="520"/>
                    <a:pt x="700" y="521"/>
                  </a:cubicBezTo>
                  <a:cubicBezTo>
                    <a:pt x="700" y="521"/>
                    <a:pt x="701" y="521"/>
                    <a:pt x="702" y="522"/>
                  </a:cubicBezTo>
                  <a:cubicBezTo>
                    <a:pt x="702" y="522"/>
                    <a:pt x="702" y="522"/>
                    <a:pt x="702" y="523"/>
                  </a:cubicBezTo>
                  <a:cubicBezTo>
                    <a:pt x="702" y="523"/>
                    <a:pt x="702" y="524"/>
                    <a:pt x="702" y="524"/>
                  </a:cubicBezTo>
                  <a:cubicBezTo>
                    <a:pt x="702" y="524"/>
                    <a:pt x="702" y="524"/>
                    <a:pt x="702" y="524"/>
                  </a:cubicBezTo>
                  <a:cubicBezTo>
                    <a:pt x="703" y="524"/>
                    <a:pt x="704" y="525"/>
                    <a:pt x="704" y="525"/>
                  </a:cubicBezTo>
                  <a:cubicBezTo>
                    <a:pt x="704" y="526"/>
                    <a:pt x="704" y="527"/>
                    <a:pt x="704" y="527"/>
                  </a:cubicBezTo>
                  <a:cubicBezTo>
                    <a:pt x="704" y="528"/>
                    <a:pt x="704" y="528"/>
                    <a:pt x="704" y="528"/>
                  </a:cubicBezTo>
                  <a:cubicBezTo>
                    <a:pt x="704" y="529"/>
                    <a:pt x="704" y="529"/>
                    <a:pt x="703" y="529"/>
                  </a:cubicBezTo>
                  <a:cubicBezTo>
                    <a:pt x="703" y="530"/>
                    <a:pt x="702" y="531"/>
                    <a:pt x="702" y="532"/>
                  </a:cubicBezTo>
                  <a:cubicBezTo>
                    <a:pt x="702" y="533"/>
                    <a:pt x="703" y="533"/>
                    <a:pt x="702" y="534"/>
                  </a:cubicBezTo>
                  <a:cubicBezTo>
                    <a:pt x="702" y="535"/>
                    <a:pt x="701" y="535"/>
                    <a:pt x="701" y="536"/>
                  </a:cubicBezTo>
                  <a:cubicBezTo>
                    <a:pt x="702" y="536"/>
                    <a:pt x="701" y="537"/>
                    <a:pt x="701" y="537"/>
                  </a:cubicBezTo>
                  <a:cubicBezTo>
                    <a:pt x="701" y="538"/>
                    <a:pt x="702" y="538"/>
                    <a:pt x="702" y="539"/>
                  </a:cubicBezTo>
                  <a:cubicBezTo>
                    <a:pt x="701" y="539"/>
                    <a:pt x="701" y="540"/>
                    <a:pt x="701" y="541"/>
                  </a:cubicBezTo>
                  <a:cubicBezTo>
                    <a:pt x="701" y="542"/>
                    <a:pt x="701" y="542"/>
                    <a:pt x="701" y="542"/>
                  </a:cubicBezTo>
                  <a:cubicBezTo>
                    <a:pt x="701" y="543"/>
                    <a:pt x="700" y="543"/>
                    <a:pt x="700" y="543"/>
                  </a:cubicBezTo>
                  <a:cubicBezTo>
                    <a:pt x="700" y="544"/>
                    <a:pt x="701" y="543"/>
                    <a:pt x="701" y="544"/>
                  </a:cubicBezTo>
                  <a:cubicBezTo>
                    <a:pt x="702" y="544"/>
                    <a:pt x="702" y="544"/>
                    <a:pt x="702" y="545"/>
                  </a:cubicBezTo>
                  <a:cubicBezTo>
                    <a:pt x="703" y="545"/>
                    <a:pt x="702" y="546"/>
                    <a:pt x="703" y="546"/>
                  </a:cubicBezTo>
                  <a:cubicBezTo>
                    <a:pt x="703" y="546"/>
                    <a:pt x="703" y="546"/>
                    <a:pt x="704" y="546"/>
                  </a:cubicBezTo>
                  <a:cubicBezTo>
                    <a:pt x="704" y="547"/>
                    <a:pt x="704" y="547"/>
                    <a:pt x="703" y="547"/>
                  </a:cubicBezTo>
                  <a:cubicBezTo>
                    <a:pt x="703" y="548"/>
                    <a:pt x="704" y="549"/>
                    <a:pt x="704" y="549"/>
                  </a:cubicBezTo>
                  <a:cubicBezTo>
                    <a:pt x="704" y="550"/>
                    <a:pt x="704" y="550"/>
                    <a:pt x="705" y="551"/>
                  </a:cubicBezTo>
                  <a:cubicBezTo>
                    <a:pt x="705" y="551"/>
                    <a:pt x="705" y="551"/>
                    <a:pt x="706" y="551"/>
                  </a:cubicBezTo>
                  <a:cubicBezTo>
                    <a:pt x="706" y="552"/>
                    <a:pt x="706" y="552"/>
                    <a:pt x="706" y="553"/>
                  </a:cubicBezTo>
                  <a:cubicBezTo>
                    <a:pt x="706" y="553"/>
                    <a:pt x="706" y="553"/>
                    <a:pt x="706" y="554"/>
                  </a:cubicBezTo>
                  <a:cubicBezTo>
                    <a:pt x="706" y="554"/>
                    <a:pt x="706" y="555"/>
                    <a:pt x="706" y="555"/>
                  </a:cubicBezTo>
                  <a:cubicBezTo>
                    <a:pt x="706" y="556"/>
                    <a:pt x="705" y="556"/>
                    <a:pt x="705" y="556"/>
                  </a:cubicBezTo>
                  <a:cubicBezTo>
                    <a:pt x="704" y="556"/>
                    <a:pt x="704" y="555"/>
                    <a:pt x="704" y="555"/>
                  </a:cubicBezTo>
                  <a:cubicBezTo>
                    <a:pt x="703" y="555"/>
                    <a:pt x="703" y="556"/>
                    <a:pt x="703" y="556"/>
                  </a:cubicBezTo>
                  <a:cubicBezTo>
                    <a:pt x="703" y="556"/>
                    <a:pt x="703" y="556"/>
                    <a:pt x="703" y="556"/>
                  </a:cubicBezTo>
                  <a:cubicBezTo>
                    <a:pt x="702" y="557"/>
                    <a:pt x="701" y="557"/>
                    <a:pt x="700" y="556"/>
                  </a:cubicBezTo>
                  <a:cubicBezTo>
                    <a:pt x="699" y="556"/>
                    <a:pt x="699" y="555"/>
                    <a:pt x="698" y="554"/>
                  </a:cubicBezTo>
                  <a:cubicBezTo>
                    <a:pt x="698" y="553"/>
                    <a:pt x="696" y="554"/>
                    <a:pt x="695" y="553"/>
                  </a:cubicBezTo>
                  <a:cubicBezTo>
                    <a:pt x="695" y="553"/>
                    <a:pt x="695" y="553"/>
                    <a:pt x="695" y="553"/>
                  </a:cubicBezTo>
                  <a:cubicBezTo>
                    <a:pt x="695" y="553"/>
                    <a:pt x="694" y="552"/>
                    <a:pt x="694" y="552"/>
                  </a:cubicBezTo>
                  <a:cubicBezTo>
                    <a:pt x="693" y="552"/>
                    <a:pt x="692" y="551"/>
                    <a:pt x="692" y="550"/>
                  </a:cubicBezTo>
                  <a:cubicBezTo>
                    <a:pt x="692" y="550"/>
                    <a:pt x="692" y="550"/>
                    <a:pt x="692" y="550"/>
                  </a:cubicBezTo>
                  <a:cubicBezTo>
                    <a:pt x="692" y="550"/>
                    <a:pt x="692" y="550"/>
                    <a:pt x="691" y="550"/>
                  </a:cubicBezTo>
                  <a:cubicBezTo>
                    <a:pt x="691" y="550"/>
                    <a:pt x="691" y="551"/>
                    <a:pt x="691" y="551"/>
                  </a:cubicBezTo>
                  <a:cubicBezTo>
                    <a:pt x="690" y="551"/>
                    <a:pt x="689" y="551"/>
                    <a:pt x="689" y="550"/>
                  </a:cubicBezTo>
                  <a:cubicBezTo>
                    <a:pt x="689" y="550"/>
                    <a:pt x="689" y="550"/>
                    <a:pt x="688" y="550"/>
                  </a:cubicBezTo>
                  <a:cubicBezTo>
                    <a:pt x="688" y="550"/>
                    <a:pt x="688" y="549"/>
                    <a:pt x="687" y="549"/>
                  </a:cubicBezTo>
                  <a:cubicBezTo>
                    <a:pt x="687" y="549"/>
                    <a:pt x="687" y="548"/>
                    <a:pt x="687" y="548"/>
                  </a:cubicBezTo>
                  <a:cubicBezTo>
                    <a:pt x="687" y="548"/>
                    <a:pt x="686" y="548"/>
                    <a:pt x="686" y="548"/>
                  </a:cubicBezTo>
                  <a:cubicBezTo>
                    <a:pt x="687" y="547"/>
                    <a:pt x="687" y="546"/>
                    <a:pt x="686" y="545"/>
                  </a:cubicBezTo>
                  <a:cubicBezTo>
                    <a:pt x="685" y="545"/>
                    <a:pt x="685" y="545"/>
                    <a:pt x="684" y="545"/>
                  </a:cubicBezTo>
                  <a:cubicBezTo>
                    <a:pt x="684" y="545"/>
                    <a:pt x="684" y="544"/>
                    <a:pt x="684" y="544"/>
                  </a:cubicBezTo>
                  <a:cubicBezTo>
                    <a:pt x="684" y="544"/>
                    <a:pt x="683" y="543"/>
                    <a:pt x="683" y="543"/>
                  </a:cubicBezTo>
                  <a:cubicBezTo>
                    <a:pt x="682" y="543"/>
                    <a:pt x="682" y="543"/>
                    <a:pt x="681" y="543"/>
                  </a:cubicBezTo>
                  <a:cubicBezTo>
                    <a:pt x="681" y="543"/>
                    <a:pt x="681" y="543"/>
                    <a:pt x="681" y="543"/>
                  </a:cubicBezTo>
                  <a:cubicBezTo>
                    <a:pt x="681" y="542"/>
                    <a:pt x="682" y="542"/>
                    <a:pt x="682" y="542"/>
                  </a:cubicBezTo>
                  <a:cubicBezTo>
                    <a:pt x="683" y="541"/>
                    <a:pt x="684" y="540"/>
                    <a:pt x="683" y="540"/>
                  </a:cubicBezTo>
                  <a:cubicBezTo>
                    <a:pt x="683" y="540"/>
                    <a:pt x="683" y="540"/>
                    <a:pt x="683" y="540"/>
                  </a:cubicBezTo>
                  <a:cubicBezTo>
                    <a:pt x="682" y="540"/>
                    <a:pt x="682" y="540"/>
                    <a:pt x="681" y="539"/>
                  </a:cubicBezTo>
                  <a:cubicBezTo>
                    <a:pt x="681" y="539"/>
                    <a:pt x="681" y="538"/>
                    <a:pt x="681" y="537"/>
                  </a:cubicBezTo>
                  <a:cubicBezTo>
                    <a:pt x="680" y="537"/>
                    <a:pt x="679" y="536"/>
                    <a:pt x="679" y="536"/>
                  </a:cubicBezTo>
                  <a:cubicBezTo>
                    <a:pt x="678" y="536"/>
                    <a:pt x="678" y="536"/>
                    <a:pt x="678" y="535"/>
                  </a:cubicBezTo>
                  <a:cubicBezTo>
                    <a:pt x="678" y="535"/>
                    <a:pt x="678" y="535"/>
                    <a:pt x="678" y="535"/>
                  </a:cubicBezTo>
                  <a:cubicBezTo>
                    <a:pt x="678" y="535"/>
                    <a:pt x="678" y="534"/>
                    <a:pt x="678" y="534"/>
                  </a:cubicBezTo>
                  <a:cubicBezTo>
                    <a:pt x="678" y="533"/>
                    <a:pt x="677" y="533"/>
                    <a:pt x="677" y="533"/>
                  </a:cubicBezTo>
                  <a:cubicBezTo>
                    <a:pt x="677" y="532"/>
                    <a:pt x="677" y="531"/>
                    <a:pt x="677" y="531"/>
                  </a:cubicBezTo>
                  <a:cubicBezTo>
                    <a:pt x="676" y="530"/>
                    <a:pt x="676" y="530"/>
                    <a:pt x="676" y="530"/>
                  </a:cubicBezTo>
                  <a:cubicBezTo>
                    <a:pt x="677" y="529"/>
                    <a:pt x="678" y="528"/>
                    <a:pt x="679" y="528"/>
                  </a:cubicBezTo>
                  <a:cubicBezTo>
                    <a:pt x="680" y="527"/>
                    <a:pt x="678" y="524"/>
                    <a:pt x="678" y="524"/>
                  </a:cubicBezTo>
                  <a:cubicBezTo>
                    <a:pt x="677" y="523"/>
                    <a:pt x="677" y="522"/>
                    <a:pt x="677" y="522"/>
                  </a:cubicBezTo>
                  <a:cubicBezTo>
                    <a:pt x="677" y="520"/>
                    <a:pt x="678" y="520"/>
                    <a:pt x="677" y="519"/>
                  </a:cubicBezTo>
                  <a:cubicBezTo>
                    <a:pt x="677" y="519"/>
                    <a:pt x="677" y="519"/>
                    <a:pt x="677" y="518"/>
                  </a:cubicBezTo>
                  <a:cubicBezTo>
                    <a:pt x="677" y="518"/>
                    <a:pt x="677" y="517"/>
                    <a:pt x="677" y="517"/>
                  </a:cubicBezTo>
                  <a:cubicBezTo>
                    <a:pt x="677" y="516"/>
                    <a:pt x="677" y="515"/>
                    <a:pt x="676" y="515"/>
                  </a:cubicBezTo>
                  <a:cubicBezTo>
                    <a:pt x="675" y="514"/>
                    <a:pt x="675" y="513"/>
                    <a:pt x="675" y="513"/>
                  </a:cubicBezTo>
                  <a:cubicBezTo>
                    <a:pt x="675" y="513"/>
                    <a:pt x="675" y="513"/>
                    <a:pt x="675" y="513"/>
                  </a:cubicBezTo>
                  <a:cubicBezTo>
                    <a:pt x="675" y="513"/>
                    <a:pt x="675" y="513"/>
                    <a:pt x="675" y="513"/>
                  </a:cubicBezTo>
                  <a:cubicBezTo>
                    <a:pt x="674" y="512"/>
                    <a:pt x="674" y="512"/>
                    <a:pt x="673" y="511"/>
                  </a:cubicBezTo>
                  <a:cubicBezTo>
                    <a:pt x="673" y="511"/>
                    <a:pt x="672" y="510"/>
                    <a:pt x="672" y="509"/>
                  </a:cubicBezTo>
                  <a:cubicBezTo>
                    <a:pt x="672" y="509"/>
                    <a:pt x="673" y="509"/>
                    <a:pt x="673" y="509"/>
                  </a:cubicBezTo>
                  <a:cubicBezTo>
                    <a:pt x="673" y="508"/>
                    <a:pt x="673" y="507"/>
                    <a:pt x="672" y="507"/>
                  </a:cubicBezTo>
                  <a:cubicBezTo>
                    <a:pt x="672" y="506"/>
                    <a:pt x="671" y="506"/>
                    <a:pt x="671" y="506"/>
                  </a:cubicBezTo>
                  <a:cubicBezTo>
                    <a:pt x="670" y="506"/>
                    <a:pt x="670" y="506"/>
                    <a:pt x="670" y="506"/>
                  </a:cubicBezTo>
                  <a:cubicBezTo>
                    <a:pt x="670" y="505"/>
                    <a:pt x="670" y="505"/>
                    <a:pt x="669" y="504"/>
                  </a:cubicBezTo>
                  <a:cubicBezTo>
                    <a:pt x="669" y="504"/>
                    <a:pt x="669" y="503"/>
                    <a:pt x="669" y="503"/>
                  </a:cubicBezTo>
                  <a:cubicBezTo>
                    <a:pt x="669" y="502"/>
                    <a:pt x="669" y="502"/>
                    <a:pt x="668" y="502"/>
                  </a:cubicBezTo>
                  <a:cubicBezTo>
                    <a:pt x="667" y="502"/>
                    <a:pt x="666" y="502"/>
                    <a:pt x="666" y="501"/>
                  </a:cubicBezTo>
                  <a:cubicBezTo>
                    <a:pt x="667" y="500"/>
                    <a:pt x="667" y="500"/>
                    <a:pt x="667" y="500"/>
                  </a:cubicBezTo>
                  <a:cubicBezTo>
                    <a:pt x="667" y="498"/>
                    <a:pt x="666" y="499"/>
                    <a:pt x="666" y="498"/>
                  </a:cubicBezTo>
                  <a:cubicBezTo>
                    <a:pt x="665" y="498"/>
                    <a:pt x="664" y="496"/>
                    <a:pt x="664" y="496"/>
                  </a:cubicBezTo>
                  <a:cubicBezTo>
                    <a:pt x="662" y="497"/>
                    <a:pt x="663" y="497"/>
                    <a:pt x="663" y="498"/>
                  </a:cubicBezTo>
                  <a:cubicBezTo>
                    <a:pt x="663" y="498"/>
                    <a:pt x="662" y="499"/>
                    <a:pt x="662" y="499"/>
                  </a:cubicBezTo>
                  <a:cubicBezTo>
                    <a:pt x="661" y="500"/>
                    <a:pt x="661" y="500"/>
                    <a:pt x="660" y="500"/>
                  </a:cubicBezTo>
                  <a:cubicBezTo>
                    <a:pt x="660" y="500"/>
                    <a:pt x="660" y="500"/>
                    <a:pt x="660" y="500"/>
                  </a:cubicBezTo>
                  <a:cubicBezTo>
                    <a:pt x="660" y="499"/>
                    <a:pt x="660" y="498"/>
                    <a:pt x="660" y="497"/>
                  </a:cubicBezTo>
                  <a:cubicBezTo>
                    <a:pt x="661" y="495"/>
                    <a:pt x="661" y="494"/>
                    <a:pt x="661" y="493"/>
                  </a:cubicBezTo>
                  <a:cubicBezTo>
                    <a:pt x="661" y="492"/>
                    <a:pt x="661" y="492"/>
                    <a:pt x="661" y="491"/>
                  </a:cubicBezTo>
                  <a:cubicBezTo>
                    <a:pt x="662" y="491"/>
                    <a:pt x="662" y="491"/>
                    <a:pt x="662" y="491"/>
                  </a:cubicBezTo>
                  <a:cubicBezTo>
                    <a:pt x="663" y="490"/>
                    <a:pt x="663" y="489"/>
                    <a:pt x="663" y="489"/>
                  </a:cubicBezTo>
                  <a:cubicBezTo>
                    <a:pt x="664" y="488"/>
                    <a:pt x="665" y="488"/>
                    <a:pt x="665" y="487"/>
                  </a:cubicBezTo>
                  <a:cubicBezTo>
                    <a:pt x="665" y="486"/>
                    <a:pt x="665" y="485"/>
                    <a:pt x="666" y="484"/>
                  </a:cubicBezTo>
                  <a:cubicBezTo>
                    <a:pt x="667" y="484"/>
                    <a:pt x="667" y="483"/>
                    <a:pt x="667" y="483"/>
                  </a:cubicBezTo>
                  <a:cubicBezTo>
                    <a:pt x="667" y="483"/>
                    <a:pt x="667" y="483"/>
                    <a:pt x="667" y="483"/>
                  </a:cubicBezTo>
                  <a:cubicBezTo>
                    <a:pt x="667" y="482"/>
                    <a:pt x="667" y="481"/>
                    <a:pt x="667" y="480"/>
                  </a:cubicBezTo>
                  <a:cubicBezTo>
                    <a:pt x="667" y="481"/>
                    <a:pt x="667" y="481"/>
                    <a:pt x="667" y="481"/>
                  </a:cubicBezTo>
                  <a:cubicBezTo>
                    <a:pt x="667" y="481"/>
                    <a:pt x="667" y="481"/>
                    <a:pt x="667" y="481"/>
                  </a:cubicBezTo>
                  <a:cubicBezTo>
                    <a:pt x="667" y="481"/>
                    <a:pt x="667" y="481"/>
                    <a:pt x="667" y="481"/>
                  </a:cubicBezTo>
                  <a:cubicBezTo>
                    <a:pt x="667" y="481"/>
                    <a:pt x="667" y="481"/>
                    <a:pt x="667" y="481"/>
                  </a:cubicBezTo>
                  <a:cubicBezTo>
                    <a:pt x="667" y="481"/>
                    <a:pt x="667" y="481"/>
                    <a:pt x="667" y="481"/>
                  </a:cubicBezTo>
                  <a:cubicBezTo>
                    <a:pt x="667" y="481"/>
                    <a:pt x="667" y="481"/>
                    <a:pt x="667" y="481"/>
                  </a:cubicBezTo>
                  <a:cubicBezTo>
                    <a:pt x="666" y="481"/>
                    <a:pt x="666" y="482"/>
                    <a:pt x="665" y="482"/>
                  </a:cubicBezTo>
                  <a:cubicBezTo>
                    <a:pt x="665" y="482"/>
                    <a:pt x="665" y="482"/>
                    <a:pt x="665" y="482"/>
                  </a:cubicBezTo>
                  <a:cubicBezTo>
                    <a:pt x="665" y="481"/>
                    <a:pt x="665" y="480"/>
                    <a:pt x="665" y="479"/>
                  </a:cubicBezTo>
                  <a:cubicBezTo>
                    <a:pt x="665" y="479"/>
                    <a:pt x="665" y="478"/>
                    <a:pt x="666" y="478"/>
                  </a:cubicBezTo>
                  <a:cubicBezTo>
                    <a:pt x="666" y="477"/>
                    <a:pt x="667" y="477"/>
                    <a:pt x="667" y="476"/>
                  </a:cubicBezTo>
                  <a:cubicBezTo>
                    <a:pt x="667" y="475"/>
                    <a:pt x="667" y="475"/>
                    <a:pt x="667" y="474"/>
                  </a:cubicBezTo>
                  <a:cubicBezTo>
                    <a:pt x="668" y="474"/>
                    <a:pt x="668" y="473"/>
                    <a:pt x="668" y="473"/>
                  </a:cubicBezTo>
                  <a:cubicBezTo>
                    <a:pt x="669" y="472"/>
                    <a:pt x="669" y="472"/>
                    <a:pt x="669" y="471"/>
                  </a:cubicBezTo>
                  <a:cubicBezTo>
                    <a:pt x="669" y="471"/>
                    <a:pt x="669" y="470"/>
                    <a:pt x="669" y="470"/>
                  </a:cubicBezTo>
                  <a:cubicBezTo>
                    <a:pt x="670" y="469"/>
                    <a:pt x="670" y="469"/>
                    <a:pt x="670" y="469"/>
                  </a:cubicBezTo>
                  <a:cubicBezTo>
                    <a:pt x="671" y="468"/>
                    <a:pt x="670" y="468"/>
                    <a:pt x="670" y="467"/>
                  </a:cubicBezTo>
                  <a:cubicBezTo>
                    <a:pt x="670" y="467"/>
                    <a:pt x="669" y="466"/>
                    <a:pt x="670" y="466"/>
                  </a:cubicBezTo>
                  <a:cubicBezTo>
                    <a:pt x="670" y="465"/>
                    <a:pt x="669" y="464"/>
                    <a:pt x="670" y="463"/>
                  </a:cubicBezTo>
                  <a:cubicBezTo>
                    <a:pt x="670" y="463"/>
                    <a:pt x="670" y="463"/>
                    <a:pt x="670" y="463"/>
                  </a:cubicBezTo>
                  <a:cubicBezTo>
                    <a:pt x="672" y="462"/>
                    <a:pt x="670" y="460"/>
                    <a:pt x="669" y="458"/>
                  </a:cubicBezTo>
                  <a:cubicBezTo>
                    <a:pt x="668" y="457"/>
                    <a:pt x="670" y="456"/>
                    <a:pt x="669" y="455"/>
                  </a:cubicBezTo>
                  <a:cubicBezTo>
                    <a:pt x="669" y="455"/>
                    <a:pt x="669" y="454"/>
                    <a:pt x="669" y="454"/>
                  </a:cubicBezTo>
                  <a:cubicBezTo>
                    <a:pt x="669" y="454"/>
                    <a:pt x="668" y="454"/>
                    <a:pt x="668" y="453"/>
                  </a:cubicBezTo>
                  <a:cubicBezTo>
                    <a:pt x="668" y="452"/>
                    <a:pt x="669" y="452"/>
                    <a:pt x="669" y="451"/>
                  </a:cubicBezTo>
                  <a:cubicBezTo>
                    <a:pt x="669" y="451"/>
                    <a:pt x="668" y="451"/>
                    <a:pt x="668" y="452"/>
                  </a:cubicBezTo>
                  <a:cubicBezTo>
                    <a:pt x="668" y="452"/>
                    <a:pt x="668" y="453"/>
                    <a:pt x="667" y="454"/>
                  </a:cubicBezTo>
                  <a:cubicBezTo>
                    <a:pt x="667" y="454"/>
                    <a:pt x="667" y="454"/>
                    <a:pt x="666" y="454"/>
                  </a:cubicBezTo>
                  <a:cubicBezTo>
                    <a:pt x="666" y="453"/>
                    <a:pt x="665" y="452"/>
                    <a:pt x="666" y="450"/>
                  </a:cubicBezTo>
                  <a:cubicBezTo>
                    <a:pt x="667" y="450"/>
                    <a:pt x="667" y="450"/>
                    <a:pt x="667" y="449"/>
                  </a:cubicBezTo>
                  <a:cubicBezTo>
                    <a:pt x="667" y="449"/>
                    <a:pt x="667" y="448"/>
                    <a:pt x="667" y="448"/>
                  </a:cubicBezTo>
                  <a:cubicBezTo>
                    <a:pt x="667" y="448"/>
                    <a:pt x="667" y="447"/>
                    <a:pt x="667" y="447"/>
                  </a:cubicBezTo>
                  <a:cubicBezTo>
                    <a:pt x="667" y="446"/>
                    <a:pt x="667" y="446"/>
                    <a:pt x="666" y="446"/>
                  </a:cubicBezTo>
                  <a:cubicBezTo>
                    <a:pt x="666" y="445"/>
                    <a:pt x="666" y="445"/>
                    <a:pt x="666" y="444"/>
                  </a:cubicBezTo>
                  <a:cubicBezTo>
                    <a:pt x="667" y="444"/>
                    <a:pt x="667" y="444"/>
                    <a:pt x="667" y="443"/>
                  </a:cubicBezTo>
                  <a:cubicBezTo>
                    <a:pt x="667" y="443"/>
                    <a:pt x="667" y="443"/>
                    <a:pt x="666" y="442"/>
                  </a:cubicBezTo>
                  <a:cubicBezTo>
                    <a:pt x="666" y="442"/>
                    <a:pt x="664" y="441"/>
                    <a:pt x="665" y="440"/>
                  </a:cubicBezTo>
                  <a:cubicBezTo>
                    <a:pt x="665" y="439"/>
                    <a:pt x="665" y="438"/>
                    <a:pt x="666" y="437"/>
                  </a:cubicBezTo>
                  <a:cubicBezTo>
                    <a:pt x="666" y="437"/>
                    <a:pt x="666" y="436"/>
                    <a:pt x="666" y="436"/>
                  </a:cubicBezTo>
                  <a:cubicBezTo>
                    <a:pt x="666" y="435"/>
                    <a:pt x="666" y="435"/>
                    <a:pt x="665" y="435"/>
                  </a:cubicBezTo>
                  <a:cubicBezTo>
                    <a:pt x="665" y="434"/>
                    <a:pt x="666" y="433"/>
                    <a:pt x="665" y="433"/>
                  </a:cubicBezTo>
                  <a:cubicBezTo>
                    <a:pt x="664" y="433"/>
                    <a:pt x="664" y="432"/>
                    <a:pt x="664" y="432"/>
                  </a:cubicBezTo>
                  <a:cubicBezTo>
                    <a:pt x="663" y="431"/>
                    <a:pt x="666" y="431"/>
                    <a:pt x="665" y="429"/>
                  </a:cubicBezTo>
                  <a:cubicBezTo>
                    <a:pt x="664" y="428"/>
                    <a:pt x="665" y="427"/>
                    <a:pt x="666" y="426"/>
                  </a:cubicBezTo>
                  <a:cubicBezTo>
                    <a:pt x="665" y="427"/>
                    <a:pt x="664" y="427"/>
                    <a:pt x="664" y="427"/>
                  </a:cubicBezTo>
                  <a:cubicBezTo>
                    <a:pt x="663" y="427"/>
                    <a:pt x="663" y="426"/>
                    <a:pt x="662" y="425"/>
                  </a:cubicBezTo>
                  <a:cubicBezTo>
                    <a:pt x="661" y="424"/>
                    <a:pt x="662" y="423"/>
                    <a:pt x="661" y="422"/>
                  </a:cubicBezTo>
                  <a:cubicBezTo>
                    <a:pt x="661" y="421"/>
                    <a:pt x="660" y="421"/>
                    <a:pt x="660" y="420"/>
                  </a:cubicBezTo>
                  <a:cubicBezTo>
                    <a:pt x="659" y="419"/>
                    <a:pt x="659" y="419"/>
                    <a:pt x="659" y="418"/>
                  </a:cubicBezTo>
                  <a:cubicBezTo>
                    <a:pt x="658" y="419"/>
                    <a:pt x="657" y="420"/>
                    <a:pt x="658" y="421"/>
                  </a:cubicBezTo>
                  <a:cubicBezTo>
                    <a:pt x="658" y="421"/>
                    <a:pt x="659" y="421"/>
                    <a:pt x="659" y="422"/>
                  </a:cubicBezTo>
                  <a:cubicBezTo>
                    <a:pt x="659" y="422"/>
                    <a:pt x="659" y="422"/>
                    <a:pt x="659" y="422"/>
                  </a:cubicBezTo>
                  <a:cubicBezTo>
                    <a:pt x="658" y="423"/>
                    <a:pt x="658" y="424"/>
                    <a:pt x="657" y="424"/>
                  </a:cubicBezTo>
                  <a:cubicBezTo>
                    <a:pt x="656" y="425"/>
                    <a:pt x="656" y="425"/>
                    <a:pt x="655" y="426"/>
                  </a:cubicBezTo>
                  <a:cubicBezTo>
                    <a:pt x="654" y="426"/>
                    <a:pt x="654" y="426"/>
                    <a:pt x="653" y="426"/>
                  </a:cubicBezTo>
                  <a:cubicBezTo>
                    <a:pt x="653" y="427"/>
                    <a:pt x="652" y="427"/>
                    <a:pt x="652" y="427"/>
                  </a:cubicBezTo>
                  <a:cubicBezTo>
                    <a:pt x="652" y="428"/>
                    <a:pt x="653" y="429"/>
                    <a:pt x="652" y="429"/>
                  </a:cubicBezTo>
                  <a:cubicBezTo>
                    <a:pt x="651" y="429"/>
                    <a:pt x="650" y="429"/>
                    <a:pt x="649" y="429"/>
                  </a:cubicBezTo>
                  <a:cubicBezTo>
                    <a:pt x="648" y="429"/>
                    <a:pt x="647" y="430"/>
                    <a:pt x="647" y="430"/>
                  </a:cubicBezTo>
                  <a:cubicBezTo>
                    <a:pt x="646" y="431"/>
                    <a:pt x="646" y="431"/>
                    <a:pt x="646" y="431"/>
                  </a:cubicBezTo>
                  <a:cubicBezTo>
                    <a:pt x="646" y="431"/>
                    <a:pt x="645" y="431"/>
                    <a:pt x="644" y="431"/>
                  </a:cubicBezTo>
                  <a:cubicBezTo>
                    <a:pt x="644" y="431"/>
                    <a:pt x="643" y="431"/>
                    <a:pt x="643" y="432"/>
                  </a:cubicBezTo>
                  <a:cubicBezTo>
                    <a:pt x="642" y="432"/>
                    <a:pt x="642" y="432"/>
                    <a:pt x="641" y="431"/>
                  </a:cubicBezTo>
                  <a:cubicBezTo>
                    <a:pt x="640" y="430"/>
                    <a:pt x="637" y="432"/>
                    <a:pt x="635" y="432"/>
                  </a:cubicBezTo>
                  <a:cubicBezTo>
                    <a:pt x="635" y="432"/>
                    <a:pt x="635" y="431"/>
                    <a:pt x="635" y="431"/>
                  </a:cubicBezTo>
                  <a:cubicBezTo>
                    <a:pt x="635" y="430"/>
                    <a:pt x="636" y="430"/>
                    <a:pt x="637" y="429"/>
                  </a:cubicBezTo>
                  <a:cubicBezTo>
                    <a:pt x="637" y="429"/>
                    <a:pt x="638" y="429"/>
                    <a:pt x="638" y="428"/>
                  </a:cubicBezTo>
                  <a:cubicBezTo>
                    <a:pt x="639" y="428"/>
                    <a:pt x="639" y="427"/>
                    <a:pt x="639" y="426"/>
                  </a:cubicBezTo>
                  <a:cubicBezTo>
                    <a:pt x="638" y="427"/>
                    <a:pt x="637" y="428"/>
                    <a:pt x="636" y="429"/>
                  </a:cubicBezTo>
                  <a:cubicBezTo>
                    <a:pt x="635" y="429"/>
                    <a:pt x="634" y="430"/>
                    <a:pt x="632" y="430"/>
                  </a:cubicBezTo>
                  <a:cubicBezTo>
                    <a:pt x="632" y="430"/>
                    <a:pt x="632" y="430"/>
                    <a:pt x="632" y="430"/>
                  </a:cubicBezTo>
                  <a:cubicBezTo>
                    <a:pt x="632" y="430"/>
                    <a:pt x="632" y="429"/>
                    <a:pt x="632" y="429"/>
                  </a:cubicBezTo>
                  <a:cubicBezTo>
                    <a:pt x="633" y="428"/>
                    <a:pt x="633" y="428"/>
                    <a:pt x="633" y="428"/>
                  </a:cubicBezTo>
                  <a:cubicBezTo>
                    <a:pt x="634" y="427"/>
                    <a:pt x="634" y="426"/>
                    <a:pt x="634" y="425"/>
                  </a:cubicBezTo>
                  <a:cubicBezTo>
                    <a:pt x="635" y="425"/>
                    <a:pt x="635" y="424"/>
                    <a:pt x="635" y="423"/>
                  </a:cubicBezTo>
                  <a:cubicBezTo>
                    <a:pt x="635" y="423"/>
                    <a:pt x="635" y="422"/>
                    <a:pt x="635" y="421"/>
                  </a:cubicBezTo>
                  <a:cubicBezTo>
                    <a:pt x="636" y="421"/>
                    <a:pt x="636" y="420"/>
                    <a:pt x="636" y="420"/>
                  </a:cubicBezTo>
                  <a:cubicBezTo>
                    <a:pt x="637" y="420"/>
                    <a:pt x="638" y="420"/>
                    <a:pt x="639" y="420"/>
                  </a:cubicBezTo>
                  <a:cubicBezTo>
                    <a:pt x="638" y="419"/>
                    <a:pt x="638" y="419"/>
                    <a:pt x="637" y="418"/>
                  </a:cubicBezTo>
                  <a:cubicBezTo>
                    <a:pt x="637" y="417"/>
                    <a:pt x="637" y="417"/>
                    <a:pt x="637" y="416"/>
                  </a:cubicBezTo>
                  <a:cubicBezTo>
                    <a:pt x="637" y="415"/>
                    <a:pt x="637" y="414"/>
                    <a:pt x="637" y="413"/>
                  </a:cubicBezTo>
                  <a:cubicBezTo>
                    <a:pt x="636" y="412"/>
                    <a:pt x="636" y="410"/>
                    <a:pt x="636" y="409"/>
                  </a:cubicBezTo>
                  <a:cubicBezTo>
                    <a:pt x="635" y="408"/>
                    <a:pt x="634" y="408"/>
                    <a:pt x="634" y="407"/>
                  </a:cubicBezTo>
                  <a:cubicBezTo>
                    <a:pt x="634" y="407"/>
                    <a:pt x="634" y="407"/>
                    <a:pt x="634" y="406"/>
                  </a:cubicBezTo>
                  <a:cubicBezTo>
                    <a:pt x="634" y="406"/>
                    <a:pt x="634" y="406"/>
                    <a:pt x="633" y="406"/>
                  </a:cubicBezTo>
                  <a:cubicBezTo>
                    <a:pt x="633" y="405"/>
                    <a:pt x="634" y="401"/>
                    <a:pt x="632" y="403"/>
                  </a:cubicBezTo>
                  <a:cubicBezTo>
                    <a:pt x="631" y="404"/>
                    <a:pt x="630" y="406"/>
                    <a:pt x="629" y="405"/>
                  </a:cubicBezTo>
                  <a:cubicBezTo>
                    <a:pt x="629" y="405"/>
                    <a:pt x="629" y="404"/>
                    <a:pt x="629" y="404"/>
                  </a:cubicBezTo>
                  <a:close/>
                  <a:moveTo>
                    <a:pt x="181" y="187"/>
                  </a:moveTo>
                  <a:cubicBezTo>
                    <a:pt x="180" y="187"/>
                    <a:pt x="180" y="187"/>
                    <a:pt x="180" y="187"/>
                  </a:cubicBezTo>
                  <a:cubicBezTo>
                    <a:pt x="179" y="188"/>
                    <a:pt x="181" y="189"/>
                    <a:pt x="181" y="189"/>
                  </a:cubicBezTo>
                  <a:cubicBezTo>
                    <a:pt x="182" y="189"/>
                    <a:pt x="182" y="189"/>
                    <a:pt x="183" y="190"/>
                  </a:cubicBezTo>
                  <a:cubicBezTo>
                    <a:pt x="183" y="190"/>
                    <a:pt x="183" y="190"/>
                    <a:pt x="183" y="190"/>
                  </a:cubicBezTo>
                  <a:cubicBezTo>
                    <a:pt x="183" y="190"/>
                    <a:pt x="183" y="190"/>
                    <a:pt x="183" y="190"/>
                  </a:cubicBezTo>
                  <a:cubicBezTo>
                    <a:pt x="183" y="191"/>
                    <a:pt x="183" y="192"/>
                    <a:pt x="183" y="192"/>
                  </a:cubicBezTo>
                  <a:cubicBezTo>
                    <a:pt x="184" y="193"/>
                    <a:pt x="185" y="192"/>
                    <a:pt x="185" y="192"/>
                  </a:cubicBezTo>
                  <a:cubicBezTo>
                    <a:pt x="185" y="192"/>
                    <a:pt x="185" y="193"/>
                    <a:pt x="186" y="193"/>
                  </a:cubicBezTo>
                  <a:cubicBezTo>
                    <a:pt x="186" y="193"/>
                    <a:pt x="187" y="192"/>
                    <a:pt x="187" y="191"/>
                  </a:cubicBezTo>
                  <a:cubicBezTo>
                    <a:pt x="188" y="191"/>
                    <a:pt x="186" y="190"/>
                    <a:pt x="186" y="189"/>
                  </a:cubicBezTo>
                  <a:cubicBezTo>
                    <a:pt x="186" y="189"/>
                    <a:pt x="186" y="189"/>
                    <a:pt x="186" y="189"/>
                  </a:cubicBezTo>
                  <a:cubicBezTo>
                    <a:pt x="185" y="189"/>
                    <a:pt x="184" y="189"/>
                    <a:pt x="183" y="188"/>
                  </a:cubicBezTo>
                  <a:cubicBezTo>
                    <a:pt x="183" y="188"/>
                    <a:pt x="183" y="187"/>
                    <a:pt x="182" y="187"/>
                  </a:cubicBezTo>
                  <a:cubicBezTo>
                    <a:pt x="182" y="187"/>
                    <a:pt x="181" y="187"/>
                    <a:pt x="181" y="187"/>
                  </a:cubicBezTo>
                  <a:close/>
                  <a:moveTo>
                    <a:pt x="205" y="290"/>
                  </a:moveTo>
                  <a:cubicBezTo>
                    <a:pt x="205" y="290"/>
                    <a:pt x="205" y="290"/>
                    <a:pt x="205" y="290"/>
                  </a:cubicBezTo>
                  <a:cubicBezTo>
                    <a:pt x="205" y="290"/>
                    <a:pt x="205" y="290"/>
                    <a:pt x="205" y="290"/>
                  </a:cubicBezTo>
                  <a:cubicBezTo>
                    <a:pt x="205" y="290"/>
                    <a:pt x="205" y="290"/>
                    <a:pt x="205" y="290"/>
                  </a:cubicBezTo>
                  <a:cubicBezTo>
                    <a:pt x="205" y="290"/>
                    <a:pt x="205" y="290"/>
                    <a:pt x="205" y="290"/>
                  </a:cubicBezTo>
                  <a:cubicBezTo>
                    <a:pt x="205" y="290"/>
                    <a:pt x="205" y="290"/>
                    <a:pt x="204" y="290"/>
                  </a:cubicBezTo>
                  <a:cubicBezTo>
                    <a:pt x="204" y="289"/>
                    <a:pt x="204" y="289"/>
                    <a:pt x="204" y="288"/>
                  </a:cubicBezTo>
                  <a:cubicBezTo>
                    <a:pt x="204" y="288"/>
                    <a:pt x="204" y="288"/>
                    <a:pt x="204" y="288"/>
                  </a:cubicBezTo>
                  <a:cubicBezTo>
                    <a:pt x="204" y="288"/>
                    <a:pt x="203" y="288"/>
                    <a:pt x="203" y="288"/>
                  </a:cubicBezTo>
                  <a:cubicBezTo>
                    <a:pt x="203" y="287"/>
                    <a:pt x="202" y="288"/>
                    <a:pt x="202" y="287"/>
                  </a:cubicBezTo>
                  <a:cubicBezTo>
                    <a:pt x="202" y="287"/>
                    <a:pt x="202" y="287"/>
                    <a:pt x="202" y="287"/>
                  </a:cubicBezTo>
                  <a:cubicBezTo>
                    <a:pt x="202" y="287"/>
                    <a:pt x="201" y="287"/>
                    <a:pt x="201" y="287"/>
                  </a:cubicBezTo>
                  <a:cubicBezTo>
                    <a:pt x="200" y="287"/>
                    <a:pt x="199" y="287"/>
                    <a:pt x="199" y="287"/>
                  </a:cubicBezTo>
                  <a:cubicBezTo>
                    <a:pt x="198" y="287"/>
                    <a:pt x="198" y="287"/>
                    <a:pt x="197" y="287"/>
                  </a:cubicBezTo>
                  <a:cubicBezTo>
                    <a:pt x="197" y="287"/>
                    <a:pt x="196" y="287"/>
                    <a:pt x="195" y="287"/>
                  </a:cubicBezTo>
                  <a:cubicBezTo>
                    <a:pt x="195" y="287"/>
                    <a:pt x="195" y="287"/>
                    <a:pt x="195" y="287"/>
                  </a:cubicBezTo>
                  <a:cubicBezTo>
                    <a:pt x="195" y="287"/>
                    <a:pt x="196" y="287"/>
                    <a:pt x="196" y="287"/>
                  </a:cubicBezTo>
                  <a:cubicBezTo>
                    <a:pt x="196" y="287"/>
                    <a:pt x="196" y="288"/>
                    <a:pt x="196" y="288"/>
                  </a:cubicBezTo>
                  <a:cubicBezTo>
                    <a:pt x="197" y="288"/>
                    <a:pt x="197" y="288"/>
                    <a:pt x="197" y="288"/>
                  </a:cubicBezTo>
                  <a:cubicBezTo>
                    <a:pt x="197" y="289"/>
                    <a:pt x="198" y="288"/>
                    <a:pt x="198" y="289"/>
                  </a:cubicBezTo>
                  <a:cubicBezTo>
                    <a:pt x="198" y="289"/>
                    <a:pt x="198" y="289"/>
                    <a:pt x="198" y="289"/>
                  </a:cubicBezTo>
                  <a:cubicBezTo>
                    <a:pt x="199" y="290"/>
                    <a:pt x="199" y="290"/>
                    <a:pt x="200" y="290"/>
                  </a:cubicBezTo>
                  <a:cubicBezTo>
                    <a:pt x="200" y="290"/>
                    <a:pt x="201" y="290"/>
                    <a:pt x="201" y="290"/>
                  </a:cubicBezTo>
                  <a:cubicBezTo>
                    <a:pt x="202" y="290"/>
                    <a:pt x="203" y="290"/>
                    <a:pt x="204" y="291"/>
                  </a:cubicBezTo>
                  <a:cubicBezTo>
                    <a:pt x="204" y="291"/>
                    <a:pt x="204" y="291"/>
                    <a:pt x="204" y="291"/>
                  </a:cubicBezTo>
                  <a:cubicBezTo>
                    <a:pt x="204" y="291"/>
                    <a:pt x="204" y="291"/>
                    <a:pt x="204" y="291"/>
                  </a:cubicBezTo>
                  <a:cubicBezTo>
                    <a:pt x="204" y="291"/>
                    <a:pt x="205" y="291"/>
                    <a:pt x="205" y="291"/>
                  </a:cubicBezTo>
                  <a:cubicBezTo>
                    <a:pt x="205" y="291"/>
                    <a:pt x="205" y="291"/>
                    <a:pt x="205" y="290"/>
                  </a:cubicBezTo>
                  <a:close/>
                  <a:moveTo>
                    <a:pt x="194" y="273"/>
                  </a:moveTo>
                  <a:cubicBezTo>
                    <a:pt x="194" y="273"/>
                    <a:pt x="195" y="274"/>
                    <a:pt x="195" y="274"/>
                  </a:cubicBezTo>
                  <a:cubicBezTo>
                    <a:pt x="195" y="274"/>
                    <a:pt x="195" y="275"/>
                    <a:pt x="195" y="275"/>
                  </a:cubicBezTo>
                  <a:cubicBezTo>
                    <a:pt x="195" y="276"/>
                    <a:pt x="195" y="276"/>
                    <a:pt x="195" y="276"/>
                  </a:cubicBezTo>
                  <a:cubicBezTo>
                    <a:pt x="196" y="276"/>
                    <a:pt x="196" y="277"/>
                    <a:pt x="196" y="278"/>
                  </a:cubicBezTo>
                  <a:cubicBezTo>
                    <a:pt x="196" y="278"/>
                    <a:pt x="197" y="278"/>
                    <a:pt x="197" y="278"/>
                  </a:cubicBezTo>
                  <a:cubicBezTo>
                    <a:pt x="197" y="278"/>
                    <a:pt x="197" y="279"/>
                    <a:pt x="197" y="279"/>
                  </a:cubicBezTo>
                  <a:cubicBezTo>
                    <a:pt x="198" y="279"/>
                    <a:pt x="197" y="280"/>
                    <a:pt x="198" y="280"/>
                  </a:cubicBezTo>
                  <a:cubicBezTo>
                    <a:pt x="198" y="281"/>
                    <a:pt x="198" y="281"/>
                    <a:pt x="199" y="281"/>
                  </a:cubicBezTo>
                  <a:cubicBezTo>
                    <a:pt x="199" y="282"/>
                    <a:pt x="200" y="281"/>
                    <a:pt x="201" y="281"/>
                  </a:cubicBezTo>
                  <a:cubicBezTo>
                    <a:pt x="201" y="281"/>
                    <a:pt x="201" y="281"/>
                    <a:pt x="201" y="281"/>
                  </a:cubicBezTo>
                  <a:cubicBezTo>
                    <a:pt x="201" y="281"/>
                    <a:pt x="201" y="281"/>
                    <a:pt x="201" y="281"/>
                  </a:cubicBezTo>
                  <a:cubicBezTo>
                    <a:pt x="200" y="280"/>
                    <a:pt x="200" y="280"/>
                    <a:pt x="200" y="279"/>
                  </a:cubicBezTo>
                  <a:cubicBezTo>
                    <a:pt x="200" y="279"/>
                    <a:pt x="200" y="279"/>
                    <a:pt x="199" y="278"/>
                  </a:cubicBezTo>
                  <a:cubicBezTo>
                    <a:pt x="199" y="278"/>
                    <a:pt x="199" y="278"/>
                    <a:pt x="199" y="277"/>
                  </a:cubicBezTo>
                  <a:cubicBezTo>
                    <a:pt x="198" y="276"/>
                    <a:pt x="198" y="276"/>
                    <a:pt x="198" y="275"/>
                  </a:cubicBezTo>
                  <a:cubicBezTo>
                    <a:pt x="198" y="274"/>
                    <a:pt x="197" y="274"/>
                    <a:pt x="197" y="273"/>
                  </a:cubicBezTo>
                  <a:cubicBezTo>
                    <a:pt x="197" y="272"/>
                    <a:pt x="197" y="272"/>
                    <a:pt x="197" y="272"/>
                  </a:cubicBezTo>
                  <a:cubicBezTo>
                    <a:pt x="196" y="271"/>
                    <a:pt x="194" y="272"/>
                    <a:pt x="194" y="273"/>
                  </a:cubicBezTo>
                  <a:close/>
                  <a:moveTo>
                    <a:pt x="124" y="206"/>
                  </a:moveTo>
                  <a:cubicBezTo>
                    <a:pt x="123" y="206"/>
                    <a:pt x="125" y="206"/>
                    <a:pt x="126" y="206"/>
                  </a:cubicBezTo>
                  <a:cubicBezTo>
                    <a:pt x="127" y="205"/>
                    <a:pt x="128" y="206"/>
                    <a:pt x="129" y="207"/>
                  </a:cubicBezTo>
                  <a:cubicBezTo>
                    <a:pt x="130" y="207"/>
                    <a:pt x="130" y="208"/>
                    <a:pt x="130" y="209"/>
                  </a:cubicBezTo>
                  <a:cubicBezTo>
                    <a:pt x="131" y="209"/>
                    <a:pt x="131" y="209"/>
                    <a:pt x="132" y="209"/>
                  </a:cubicBezTo>
                  <a:cubicBezTo>
                    <a:pt x="132" y="209"/>
                    <a:pt x="132" y="210"/>
                    <a:pt x="132" y="210"/>
                  </a:cubicBezTo>
                  <a:cubicBezTo>
                    <a:pt x="132" y="210"/>
                    <a:pt x="132" y="210"/>
                    <a:pt x="133" y="210"/>
                  </a:cubicBezTo>
                  <a:cubicBezTo>
                    <a:pt x="133" y="210"/>
                    <a:pt x="133" y="210"/>
                    <a:pt x="134" y="210"/>
                  </a:cubicBezTo>
                  <a:cubicBezTo>
                    <a:pt x="134" y="210"/>
                    <a:pt x="134" y="210"/>
                    <a:pt x="134" y="210"/>
                  </a:cubicBezTo>
                  <a:cubicBezTo>
                    <a:pt x="134" y="209"/>
                    <a:pt x="134" y="209"/>
                    <a:pt x="133" y="209"/>
                  </a:cubicBezTo>
                  <a:cubicBezTo>
                    <a:pt x="133" y="208"/>
                    <a:pt x="132" y="208"/>
                    <a:pt x="132" y="207"/>
                  </a:cubicBezTo>
                  <a:cubicBezTo>
                    <a:pt x="132" y="207"/>
                    <a:pt x="132" y="207"/>
                    <a:pt x="132" y="207"/>
                  </a:cubicBezTo>
                  <a:cubicBezTo>
                    <a:pt x="131" y="206"/>
                    <a:pt x="131" y="206"/>
                    <a:pt x="131" y="205"/>
                  </a:cubicBezTo>
                  <a:cubicBezTo>
                    <a:pt x="131" y="205"/>
                    <a:pt x="130" y="205"/>
                    <a:pt x="129" y="205"/>
                  </a:cubicBezTo>
                  <a:cubicBezTo>
                    <a:pt x="128" y="205"/>
                    <a:pt x="128" y="204"/>
                    <a:pt x="128" y="204"/>
                  </a:cubicBezTo>
                  <a:cubicBezTo>
                    <a:pt x="127" y="204"/>
                    <a:pt x="127" y="204"/>
                    <a:pt x="126" y="204"/>
                  </a:cubicBezTo>
                  <a:cubicBezTo>
                    <a:pt x="126" y="204"/>
                    <a:pt x="126" y="204"/>
                    <a:pt x="126" y="204"/>
                  </a:cubicBezTo>
                  <a:cubicBezTo>
                    <a:pt x="126" y="205"/>
                    <a:pt x="124" y="205"/>
                    <a:pt x="124" y="205"/>
                  </a:cubicBezTo>
                  <a:cubicBezTo>
                    <a:pt x="124" y="205"/>
                    <a:pt x="124" y="205"/>
                    <a:pt x="124" y="206"/>
                  </a:cubicBezTo>
                  <a:close/>
                  <a:moveTo>
                    <a:pt x="121" y="210"/>
                  </a:moveTo>
                  <a:cubicBezTo>
                    <a:pt x="120" y="210"/>
                    <a:pt x="121" y="210"/>
                    <a:pt x="121" y="211"/>
                  </a:cubicBezTo>
                  <a:cubicBezTo>
                    <a:pt x="122" y="211"/>
                    <a:pt x="121" y="212"/>
                    <a:pt x="122" y="212"/>
                  </a:cubicBezTo>
                  <a:cubicBezTo>
                    <a:pt x="122" y="212"/>
                    <a:pt x="123" y="213"/>
                    <a:pt x="124" y="213"/>
                  </a:cubicBezTo>
                  <a:cubicBezTo>
                    <a:pt x="124" y="213"/>
                    <a:pt x="124" y="213"/>
                    <a:pt x="125" y="213"/>
                  </a:cubicBezTo>
                  <a:cubicBezTo>
                    <a:pt x="125" y="213"/>
                    <a:pt x="126" y="213"/>
                    <a:pt x="126" y="213"/>
                  </a:cubicBezTo>
                  <a:cubicBezTo>
                    <a:pt x="126" y="213"/>
                    <a:pt x="126" y="213"/>
                    <a:pt x="126" y="213"/>
                  </a:cubicBezTo>
                  <a:cubicBezTo>
                    <a:pt x="127" y="214"/>
                    <a:pt x="127" y="214"/>
                    <a:pt x="128" y="213"/>
                  </a:cubicBezTo>
                  <a:cubicBezTo>
                    <a:pt x="128" y="213"/>
                    <a:pt x="128" y="213"/>
                    <a:pt x="128" y="213"/>
                  </a:cubicBezTo>
                  <a:cubicBezTo>
                    <a:pt x="128" y="212"/>
                    <a:pt x="127" y="212"/>
                    <a:pt x="126" y="212"/>
                  </a:cubicBezTo>
                  <a:cubicBezTo>
                    <a:pt x="126" y="212"/>
                    <a:pt x="125" y="211"/>
                    <a:pt x="125" y="211"/>
                  </a:cubicBezTo>
                  <a:cubicBezTo>
                    <a:pt x="124" y="211"/>
                    <a:pt x="124" y="211"/>
                    <a:pt x="124" y="210"/>
                  </a:cubicBezTo>
                  <a:cubicBezTo>
                    <a:pt x="123" y="210"/>
                    <a:pt x="123" y="209"/>
                    <a:pt x="122" y="210"/>
                  </a:cubicBezTo>
                  <a:cubicBezTo>
                    <a:pt x="122" y="210"/>
                    <a:pt x="121" y="209"/>
                    <a:pt x="121" y="210"/>
                  </a:cubicBezTo>
                  <a:close/>
                  <a:moveTo>
                    <a:pt x="116" y="221"/>
                  </a:moveTo>
                  <a:cubicBezTo>
                    <a:pt x="116" y="221"/>
                    <a:pt x="117" y="221"/>
                    <a:pt x="117" y="222"/>
                  </a:cubicBezTo>
                  <a:cubicBezTo>
                    <a:pt x="117" y="222"/>
                    <a:pt x="118" y="222"/>
                    <a:pt x="118" y="222"/>
                  </a:cubicBezTo>
                  <a:cubicBezTo>
                    <a:pt x="119" y="223"/>
                    <a:pt x="119" y="223"/>
                    <a:pt x="119" y="223"/>
                  </a:cubicBezTo>
                  <a:cubicBezTo>
                    <a:pt x="119" y="222"/>
                    <a:pt x="120" y="222"/>
                    <a:pt x="120" y="222"/>
                  </a:cubicBezTo>
                  <a:cubicBezTo>
                    <a:pt x="120" y="221"/>
                    <a:pt x="121" y="221"/>
                    <a:pt x="121" y="221"/>
                  </a:cubicBezTo>
                  <a:cubicBezTo>
                    <a:pt x="122" y="220"/>
                    <a:pt x="122" y="220"/>
                    <a:pt x="123" y="220"/>
                  </a:cubicBezTo>
                  <a:cubicBezTo>
                    <a:pt x="123" y="220"/>
                    <a:pt x="124" y="220"/>
                    <a:pt x="125" y="219"/>
                  </a:cubicBezTo>
                  <a:cubicBezTo>
                    <a:pt x="125" y="219"/>
                    <a:pt x="125" y="219"/>
                    <a:pt x="125" y="219"/>
                  </a:cubicBezTo>
                  <a:cubicBezTo>
                    <a:pt x="125" y="218"/>
                    <a:pt x="126" y="218"/>
                    <a:pt x="126" y="217"/>
                  </a:cubicBezTo>
                  <a:cubicBezTo>
                    <a:pt x="126" y="217"/>
                    <a:pt x="126" y="217"/>
                    <a:pt x="126" y="216"/>
                  </a:cubicBezTo>
                  <a:cubicBezTo>
                    <a:pt x="126" y="216"/>
                    <a:pt x="125" y="216"/>
                    <a:pt x="125" y="217"/>
                  </a:cubicBezTo>
                  <a:cubicBezTo>
                    <a:pt x="124" y="217"/>
                    <a:pt x="123" y="217"/>
                    <a:pt x="123" y="217"/>
                  </a:cubicBezTo>
                  <a:cubicBezTo>
                    <a:pt x="122" y="218"/>
                    <a:pt x="122" y="219"/>
                    <a:pt x="121" y="219"/>
                  </a:cubicBezTo>
                  <a:cubicBezTo>
                    <a:pt x="121" y="219"/>
                    <a:pt x="121" y="219"/>
                    <a:pt x="121" y="219"/>
                  </a:cubicBezTo>
                  <a:cubicBezTo>
                    <a:pt x="121" y="219"/>
                    <a:pt x="121" y="219"/>
                    <a:pt x="121" y="219"/>
                  </a:cubicBezTo>
                  <a:cubicBezTo>
                    <a:pt x="121" y="219"/>
                    <a:pt x="121" y="219"/>
                    <a:pt x="121" y="219"/>
                  </a:cubicBezTo>
                  <a:cubicBezTo>
                    <a:pt x="121" y="219"/>
                    <a:pt x="121" y="219"/>
                    <a:pt x="121" y="219"/>
                  </a:cubicBezTo>
                  <a:cubicBezTo>
                    <a:pt x="121" y="219"/>
                    <a:pt x="119" y="221"/>
                    <a:pt x="118" y="220"/>
                  </a:cubicBezTo>
                  <a:cubicBezTo>
                    <a:pt x="118" y="220"/>
                    <a:pt x="117" y="220"/>
                    <a:pt x="117" y="220"/>
                  </a:cubicBezTo>
                  <a:cubicBezTo>
                    <a:pt x="116" y="220"/>
                    <a:pt x="116" y="220"/>
                    <a:pt x="116" y="221"/>
                  </a:cubicBezTo>
                  <a:close/>
                  <a:moveTo>
                    <a:pt x="91" y="276"/>
                  </a:moveTo>
                  <a:cubicBezTo>
                    <a:pt x="91" y="276"/>
                    <a:pt x="91" y="276"/>
                    <a:pt x="91" y="276"/>
                  </a:cubicBezTo>
                  <a:cubicBezTo>
                    <a:pt x="91" y="276"/>
                    <a:pt x="91" y="276"/>
                    <a:pt x="91" y="276"/>
                  </a:cubicBezTo>
                  <a:cubicBezTo>
                    <a:pt x="91" y="276"/>
                    <a:pt x="91" y="276"/>
                    <a:pt x="90" y="276"/>
                  </a:cubicBezTo>
                  <a:cubicBezTo>
                    <a:pt x="90" y="276"/>
                    <a:pt x="90" y="276"/>
                    <a:pt x="90" y="276"/>
                  </a:cubicBezTo>
                  <a:cubicBezTo>
                    <a:pt x="90" y="276"/>
                    <a:pt x="90" y="277"/>
                    <a:pt x="89" y="277"/>
                  </a:cubicBezTo>
                  <a:cubicBezTo>
                    <a:pt x="89" y="277"/>
                    <a:pt x="89" y="278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ubicBezTo>
                    <a:pt x="89" y="279"/>
                    <a:pt x="89" y="280"/>
                    <a:pt x="89" y="280"/>
                  </a:cubicBezTo>
                  <a:cubicBezTo>
                    <a:pt x="89" y="280"/>
                    <a:pt x="88" y="280"/>
                    <a:pt x="88" y="280"/>
                  </a:cubicBezTo>
                  <a:cubicBezTo>
                    <a:pt x="88" y="280"/>
                    <a:pt x="88" y="280"/>
                    <a:pt x="87" y="280"/>
                  </a:cubicBezTo>
                  <a:cubicBezTo>
                    <a:pt x="87" y="281"/>
                    <a:pt x="87" y="281"/>
                    <a:pt x="86" y="281"/>
                  </a:cubicBezTo>
                  <a:cubicBezTo>
                    <a:pt x="86" y="281"/>
                    <a:pt x="86" y="281"/>
                    <a:pt x="86" y="281"/>
                  </a:cubicBezTo>
                  <a:cubicBezTo>
                    <a:pt x="86" y="281"/>
                    <a:pt x="86" y="281"/>
                    <a:pt x="86" y="281"/>
                  </a:cubicBezTo>
                  <a:cubicBezTo>
                    <a:pt x="86" y="281"/>
                    <a:pt x="87" y="281"/>
                    <a:pt x="87" y="281"/>
                  </a:cubicBezTo>
                  <a:cubicBezTo>
                    <a:pt x="87" y="280"/>
                    <a:pt x="88" y="280"/>
                    <a:pt x="88" y="280"/>
                  </a:cubicBezTo>
                  <a:cubicBezTo>
                    <a:pt x="88" y="280"/>
                    <a:pt x="89" y="280"/>
                    <a:pt x="89" y="280"/>
                  </a:cubicBezTo>
                  <a:cubicBezTo>
                    <a:pt x="89" y="280"/>
                    <a:pt x="89" y="280"/>
                    <a:pt x="89" y="280"/>
                  </a:cubicBezTo>
                  <a:cubicBezTo>
                    <a:pt x="89" y="280"/>
                    <a:pt x="89" y="280"/>
                    <a:pt x="89" y="281"/>
                  </a:cubicBezTo>
                  <a:cubicBezTo>
                    <a:pt x="88" y="281"/>
                    <a:pt x="88" y="281"/>
                    <a:pt x="88" y="282"/>
                  </a:cubicBezTo>
                  <a:cubicBezTo>
                    <a:pt x="88" y="282"/>
                    <a:pt x="88" y="282"/>
                    <a:pt x="88" y="282"/>
                  </a:cubicBezTo>
                  <a:cubicBezTo>
                    <a:pt x="88" y="282"/>
                    <a:pt x="88" y="282"/>
                    <a:pt x="88" y="283"/>
                  </a:cubicBezTo>
                  <a:cubicBezTo>
                    <a:pt x="88" y="284"/>
                    <a:pt x="88" y="284"/>
                    <a:pt x="89" y="284"/>
                  </a:cubicBezTo>
                  <a:cubicBezTo>
                    <a:pt x="89" y="284"/>
                    <a:pt x="89" y="285"/>
                    <a:pt x="89" y="285"/>
                  </a:cubicBezTo>
                  <a:cubicBezTo>
                    <a:pt x="89" y="285"/>
                    <a:pt x="89" y="285"/>
                    <a:pt x="89" y="285"/>
                  </a:cubicBezTo>
                  <a:cubicBezTo>
                    <a:pt x="89" y="285"/>
                    <a:pt x="90" y="284"/>
                    <a:pt x="90" y="284"/>
                  </a:cubicBezTo>
                  <a:cubicBezTo>
                    <a:pt x="90" y="283"/>
                    <a:pt x="90" y="282"/>
                    <a:pt x="90" y="282"/>
                  </a:cubicBezTo>
                  <a:cubicBezTo>
                    <a:pt x="90" y="281"/>
                    <a:pt x="91" y="280"/>
                    <a:pt x="91" y="279"/>
                  </a:cubicBezTo>
                  <a:cubicBezTo>
                    <a:pt x="91" y="278"/>
                    <a:pt x="91" y="277"/>
                    <a:pt x="91" y="276"/>
                  </a:cubicBezTo>
                  <a:close/>
                  <a:moveTo>
                    <a:pt x="622" y="368"/>
                  </a:moveTo>
                  <a:cubicBezTo>
                    <a:pt x="622" y="368"/>
                    <a:pt x="622" y="368"/>
                    <a:pt x="622" y="368"/>
                  </a:cubicBezTo>
                  <a:cubicBezTo>
                    <a:pt x="622" y="367"/>
                    <a:pt x="622" y="367"/>
                    <a:pt x="622" y="367"/>
                  </a:cubicBezTo>
                  <a:cubicBezTo>
                    <a:pt x="621" y="367"/>
                    <a:pt x="622" y="366"/>
                    <a:pt x="622" y="366"/>
                  </a:cubicBezTo>
                  <a:cubicBezTo>
                    <a:pt x="622" y="365"/>
                    <a:pt x="622" y="363"/>
                    <a:pt x="621" y="365"/>
                  </a:cubicBezTo>
                  <a:cubicBezTo>
                    <a:pt x="620" y="365"/>
                    <a:pt x="620" y="366"/>
                    <a:pt x="620" y="366"/>
                  </a:cubicBezTo>
                  <a:cubicBezTo>
                    <a:pt x="619" y="366"/>
                    <a:pt x="619" y="366"/>
                    <a:pt x="619" y="367"/>
                  </a:cubicBezTo>
                  <a:cubicBezTo>
                    <a:pt x="619" y="367"/>
                    <a:pt x="619" y="367"/>
                    <a:pt x="619" y="367"/>
                  </a:cubicBezTo>
                  <a:cubicBezTo>
                    <a:pt x="620" y="368"/>
                    <a:pt x="620" y="369"/>
                    <a:pt x="619" y="369"/>
                  </a:cubicBezTo>
                  <a:cubicBezTo>
                    <a:pt x="619" y="369"/>
                    <a:pt x="620" y="370"/>
                    <a:pt x="620" y="370"/>
                  </a:cubicBezTo>
                  <a:cubicBezTo>
                    <a:pt x="620" y="369"/>
                    <a:pt x="620" y="370"/>
                    <a:pt x="620" y="371"/>
                  </a:cubicBezTo>
                  <a:cubicBezTo>
                    <a:pt x="620" y="371"/>
                    <a:pt x="620" y="371"/>
                    <a:pt x="621" y="372"/>
                  </a:cubicBezTo>
                  <a:cubicBezTo>
                    <a:pt x="621" y="372"/>
                    <a:pt x="621" y="371"/>
                    <a:pt x="621" y="371"/>
                  </a:cubicBezTo>
                  <a:cubicBezTo>
                    <a:pt x="621" y="371"/>
                    <a:pt x="621" y="371"/>
                    <a:pt x="621" y="371"/>
                  </a:cubicBezTo>
                  <a:cubicBezTo>
                    <a:pt x="621" y="371"/>
                    <a:pt x="621" y="371"/>
                    <a:pt x="621" y="371"/>
                  </a:cubicBezTo>
                  <a:cubicBezTo>
                    <a:pt x="622" y="370"/>
                    <a:pt x="623" y="369"/>
                    <a:pt x="622" y="368"/>
                  </a:cubicBezTo>
                  <a:close/>
                  <a:moveTo>
                    <a:pt x="577" y="331"/>
                  </a:moveTo>
                  <a:cubicBezTo>
                    <a:pt x="577" y="330"/>
                    <a:pt x="577" y="329"/>
                    <a:pt x="578" y="328"/>
                  </a:cubicBezTo>
                  <a:cubicBezTo>
                    <a:pt x="578" y="328"/>
                    <a:pt x="578" y="328"/>
                    <a:pt x="577" y="328"/>
                  </a:cubicBezTo>
                  <a:cubicBezTo>
                    <a:pt x="577" y="328"/>
                    <a:pt x="576" y="328"/>
                    <a:pt x="576" y="328"/>
                  </a:cubicBezTo>
                  <a:cubicBezTo>
                    <a:pt x="576" y="328"/>
                    <a:pt x="576" y="329"/>
                    <a:pt x="576" y="329"/>
                  </a:cubicBezTo>
                  <a:cubicBezTo>
                    <a:pt x="576" y="329"/>
                    <a:pt x="576" y="329"/>
                    <a:pt x="576" y="329"/>
                  </a:cubicBezTo>
                  <a:cubicBezTo>
                    <a:pt x="576" y="329"/>
                    <a:pt x="575" y="329"/>
                    <a:pt x="575" y="329"/>
                  </a:cubicBezTo>
                  <a:cubicBezTo>
                    <a:pt x="575" y="329"/>
                    <a:pt x="575" y="329"/>
                    <a:pt x="574" y="329"/>
                  </a:cubicBezTo>
                  <a:cubicBezTo>
                    <a:pt x="574" y="329"/>
                    <a:pt x="574" y="329"/>
                    <a:pt x="574" y="329"/>
                  </a:cubicBezTo>
                  <a:cubicBezTo>
                    <a:pt x="574" y="328"/>
                    <a:pt x="573" y="328"/>
                    <a:pt x="573" y="328"/>
                  </a:cubicBezTo>
                  <a:cubicBezTo>
                    <a:pt x="573" y="328"/>
                    <a:pt x="572" y="328"/>
                    <a:pt x="571" y="329"/>
                  </a:cubicBezTo>
                  <a:cubicBezTo>
                    <a:pt x="571" y="329"/>
                    <a:pt x="571" y="329"/>
                    <a:pt x="571" y="330"/>
                  </a:cubicBezTo>
                  <a:cubicBezTo>
                    <a:pt x="572" y="330"/>
                    <a:pt x="572" y="330"/>
                    <a:pt x="572" y="331"/>
                  </a:cubicBezTo>
                  <a:cubicBezTo>
                    <a:pt x="572" y="331"/>
                    <a:pt x="573" y="331"/>
                    <a:pt x="573" y="331"/>
                  </a:cubicBezTo>
                  <a:cubicBezTo>
                    <a:pt x="573" y="331"/>
                    <a:pt x="573" y="331"/>
                    <a:pt x="574" y="331"/>
                  </a:cubicBezTo>
                  <a:cubicBezTo>
                    <a:pt x="574" y="331"/>
                    <a:pt x="574" y="331"/>
                    <a:pt x="574" y="331"/>
                  </a:cubicBezTo>
                  <a:cubicBezTo>
                    <a:pt x="575" y="331"/>
                    <a:pt x="575" y="331"/>
                    <a:pt x="575" y="331"/>
                  </a:cubicBezTo>
                  <a:cubicBezTo>
                    <a:pt x="576" y="331"/>
                    <a:pt x="576" y="331"/>
                    <a:pt x="577" y="331"/>
                  </a:cubicBezTo>
                  <a:close/>
                  <a:moveTo>
                    <a:pt x="617" y="92"/>
                  </a:moveTo>
                  <a:cubicBezTo>
                    <a:pt x="617" y="93"/>
                    <a:pt x="616" y="93"/>
                    <a:pt x="616" y="93"/>
                  </a:cubicBezTo>
                  <a:cubicBezTo>
                    <a:pt x="615" y="94"/>
                    <a:pt x="616" y="95"/>
                    <a:pt x="615" y="95"/>
                  </a:cubicBezTo>
                  <a:cubicBezTo>
                    <a:pt x="615" y="96"/>
                    <a:pt x="616" y="96"/>
                    <a:pt x="616" y="96"/>
                  </a:cubicBezTo>
                  <a:cubicBezTo>
                    <a:pt x="616" y="97"/>
                    <a:pt x="616" y="96"/>
                    <a:pt x="616" y="97"/>
                  </a:cubicBezTo>
                  <a:cubicBezTo>
                    <a:pt x="616" y="97"/>
                    <a:pt x="616" y="98"/>
                    <a:pt x="616" y="98"/>
                  </a:cubicBezTo>
                  <a:cubicBezTo>
                    <a:pt x="616" y="99"/>
                    <a:pt x="616" y="99"/>
                    <a:pt x="616" y="99"/>
                  </a:cubicBezTo>
                  <a:cubicBezTo>
                    <a:pt x="617" y="99"/>
                    <a:pt x="618" y="98"/>
                    <a:pt x="618" y="98"/>
                  </a:cubicBezTo>
                  <a:cubicBezTo>
                    <a:pt x="619" y="97"/>
                    <a:pt x="619" y="96"/>
                    <a:pt x="620" y="96"/>
                  </a:cubicBezTo>
                  <a:cubicBezTo>
                    <a:pt x="620" y="95"/>
                    <a:pt x="619" y="94"/>
                    <a:pt x="621" y="94"/>
                  </a:cubicBezTo>
                  <a:cubicBezTo>
                    <a:pt x="621" y="94"/>
                    <a:pt x="622" y="93"/>
                    <a:pt x="622" y="93"/>
                  </a:cubicBezTo>
                  <a:cubicBezTo>
                    <a:pt x="622" y="93"/>
                    <a:pt x="622" y="93"/>
                    <a:pt x="622" y="93"/>
                  </a:cubicBezTo>
                  <a:cubicBezTo>
                    <a:pt x="622" y="93"/>
                    <a:pt x="623" y="93"/>
                    <a:pt x="623" y="92"/>
                  </a:cubicBezTo>
                  <a:cubicBezTo>
                    <a:pt x="623" y="92"/>
                    <a:pt x="623" y="91"/>
                    <a:pt x="622" y="91"/>
                  </a:cubicBezTo>
                  <a:cubicBezTo>
                    <a:pt x="622" y="90"/>
                    <a:pt x="621" y="91"/>
                    <a:pt x="620" y="90"/>
                  </a:cubicBezTo>
                  <a:cubicBezTo>
                    <a:pt x="620" y="89"/>
                    <a:pt x="619" y="90"/>
                    <a:pt x="618" y="90"/>
                  </a:cubicBezTo>
                  <a:cubicBezTo>
                    <a:pt x="617" y="90"/>
                    <a:pt x="617" y="90"/>
                    <a:pt x="617" y="91"/>
                  </a:cubicBezTo>
                  <a:cubicBezTo>
                    <a:pt x="617" y="91"/>
                    <a:pt x="617" y="91"/>
                    <a:pt x="617" y="92"/>
                  </a:cubicBezTo>
                  <a:close/>
                  <a:moveTo>
                    <a:pt x="629" y="93"/>
                  </a:moveTo>
                  <a:cubicBezTo>
                    <a:pt x="629" y="93"/>
                    <a:pt x="629" y="92"/>
                    <a:pt x="629" y="92"/>
                  </a:cubicBezTo>
                  <a:cubicBezTo>
                    <a:pt x="629" y="91"/>
                    <a:pt x="627" y="91"/>
                    <a:pt x="626" y="91"/>
                  </a:cubicBezTo>
                  <a:cubicBezTo>
                    <a:pt x="626" y="91"/>
                    <a:pt x="625" y="91"/>
                    <a:pt x="625" y="92"/>
                  </a:cubicBezTo>
                  <a:cubicBezTo>
                    <a:pt x="625" y="94"/>
                    <a:pt x="626" y="94"/>
                    <a:pt x="627" y="94"/>
                  </a:cubicBezTo>
                  <a:cubicBezTo>
                    <a:pt x="627" y="94"/>
                    <a:pt x="627" y="95"/>
                    <a:pt x="627" y="95"/>
                  </a:cubicBezTo>
                  <a:cubicBezTo>
                    <a:pt x="628" y="95"/>
                    <a:pt x="628" y="95"/>
                    <a:pt x="629" y="95"/>
                  </a:cubicBezTo>
                  <a:cubicBezTo>
                    <a:pt x="629" y="95"/>
                    <a:pt x="629" y="95"/>
                    <a:pt x="629" y="95"/>
                  </a:cubicBezTo>
                  <a:cubicBezTo>
                    <a:pt x="629" y="95"/>
                    <a:pt x="629" y="94"/>
                    <a:pt x="629" y="94"/>
                  </a:cubicBezTo>
                  <a:cubicBezTo>
                    <a:pt x="629" y="94"/>
                    <a:pt x="629" y="94"/>
                    <a:pt x="629" y="94"/>
                  </a:cubicBezTo>
                  <a:cubicBezTo>
                    <a:pt x="629" y="94"/>
                    <a:pt x="629" y="93"/>
                    <a:pt x="629" y="93"/>
                  </a:cubicBezTo>
                  <a:close/>
                  <a:moveTo>
                    <a:pt x="851" y="305"/>
                  </a:moveTo>
                  <a:cubicBezTo>
                    <a:pt x="851" y="305"/>
                    <a:pt x="850" y="305"/>
                    <a:pt x="850" y="305"/>
                  </a:cubicBezTo>
                  <a:cubicBezTo>
                    <a:pt x="850" y="305"/>
                    <a:pt x="849" y="306"/>
                    <a:pt x="849" y="306"/>
                  </a:cubicBezTo>
                  <a:cubicBezTo>
                    <a:pt x="849" y="307"/>
                    <a:pt x="848" y="307"/>
                    <a:pt x="847" y="307"/>
                  </a:cubicBezTo>
                  <a:cubicBezTo>
                    <a:pt x="847" y="307"/>
                    <a:pt x="847" y="307"/>
                    <a:pt x="847" y="307"/>
                  </a:cubicBezTo>
                  <a:cubicBezTo>
                    <a:pt x="847" y="307"/>
                    <a:pt x="847" y="307"/>
                    <a:pt x="847" y="307"/>
                  </a:cubicBezTo>
                  <a:cubicBezTo>
                    <a:pt x="846" y="307"/>
                    <a:pt x="846" y="307"/>
                    <a:pt x="845" y="307"/>
                  </a:cubicBezTo>
                  <a:cubicBezTo>
                    <a:pt x="845" y="306"/>
                    <a:pt x="846" y="306"/>
                    <a:pt x="846" y="306"/>
                  </a:cubicBezTo>
                  <a:cubicBezTo>
                    <a:pt x="846" y="305"/>
                    <a:pt x="846" y="305"/>
                    <a:pt x="846" y="304"/>
                  </a:cubicBezTo>
                  <a:cubicBezTo>
                    <a:pt x="846" y="304"/>
                    <a:pt x="846" y="304"/>
                    <a:pt x="845" y="304"/>
                  </a:cubicBezTo>
                  <a:cubicBezTo>
                    <a:pt x="845" y="304"/>
                    <a:pt x="845" y="304"/>
                    <a:pt x="845" y="304"/>
                  </a:cubicBezTo>
                  <a:cubicBezTo>
                    <a:pt x="845" y="304"/>
                    <a:pt x="845" y="304"/>
                    <a:pt x="845" y="304"/>
                  </a:cubicBezTo>
                  <a:cubicBezTo>
                    <a:pt x="845" y="304"/>
                    <a:pt x="845" y="304"/>
                    <a:pt x="845" y="304"/>
                  </a:cubicBezTo>
                  <a:cubicBezTo>
                    <a:pt x="845" y="304"/>
                    <a:pt x="845" y="304"/>
                    <a:pt x="845" y="304"/>
                  </a:cubicBezTo>
                  <a:cubicBezTo>
                    <a:pt x="845" y="304"/>
                    <a:pt x="845" y="304"/>
                    <a:pt x="845" y="304"/>
                  </a:cubicBezTo>
                  <a:cubicBezTo>
                    <a:pt x="845" y="304"/>
                    <a:pt x="845" y="304"/>
                    <a:pt x="845" y="304"/>
                  </a:cubicBezTo>
                  <a:cubicBezTo>
                    <a:pt x="845" y="304"/>
                    <a:pt x="845" y="304"/>
                    <a:pt x="845" y="304"/>
                  </a:cubicBezTo>
                  <a:cubicBezTo>
                    <a:pt x="845" y="304"/>
                    <a:pt x="845" y="304"/>
                    <a:pt x="845" y="304"/>
                  </a:cubicBezTo>
                  <a:cubicBezTo>
                    <a:pt x="845" y="304"/>
                    <a:pt x="845" y="303"/>
                    <a:pt x="845" y="303"/>
                  </a:cubicBezTo>
                  <a:cubicBezTo>
                    <a:pt x="845" y="303"/>
                    <a:pt x="845" y="303"/>
                    <a:pt x="844" y="302"/>
                  </a:cubicBezTo>
                  <a:cubicBezTo>
                    <a:pt x="844" y="302"/>
                    <a:pt x="844" y="303"/>
                    <a:pt x="844" y="303"/>
                  </a:cubicBezTo>
                  <a:cubicBezTo>
                    <a:pt x="843" y="303"/>
                    <a:pt x="843" y="304"/>
                    <a:pt x="844" y="304"/>
                  </a:cubicBezTo>
                  <a:cubicBezTo>
                    <a:pt x="844" y="305"/>
                    <a:pt x="843" y="306"/>
                    <a:pt x="843" y="306"/>
                  </a:cubicBezTo>
                  <a:cubicBezTo>
                    <a:pt x="842" y="306"/>
                    <a:pt x="842" y="307"/>
                    <a:pt x="842" y="307"/>
                  </a:cubicBezTo>
                  <a:cubicBezTo>
                    <a:pt x="842" y="308"/>
                    <a:pt x="842" y="308"/>
                    <a:pt x="842" y="308"/>
                  </a:cubicBezTo>
                  <a:cubicBezTo>
                    <a:pt x="843" y="308"/>
                    <a:pt x="843" y="308"/>
                    <a:pt x="844" y="308"/>
                  </a:cubicBezTo>
                  <a:cubicBezTo>
                    <a:pt x="844" y="309"/>
                    <a:pt x="844" y="309"/>
                    <a:pt x="844" y="309"/>
                  </a:cubicBezTo>
                  <a:cubicBezTo>
                    <a:pt x="844" y="309"/>
                    <a:pt x="844" y="309"/>
                    <a:pt x="844" y="309"/>
                  </a:cubicBezTo>
                  <a:cubicBezTo>
                    <a:pt x="844" y="309"/>
                    <a:pt x="846" y="309"/>
                    <a:pt x="845" y="310"/>
                  </a:cubicBezTo>
                  <a:cubicBezTo>
                    <a:pt x="845" y="311"/>
                    <a:pt x="845" y="311"/>
                    <a:pt x="845" y="311"/>
                  </a:cubicBezTo>
                  <a:cubicBezTo>
                    <a:pt x="845" y="311"/>
                    <a:pt x="845" y="312"/>
                    <a:pt x="845" y="312"/>
                  </a:cubicBezTo>
                  <a:cubicBezTo>
                    <a:pt x="846" y="312"/>
                    <a:pt x="845" y="313"/>
                    <a:pt x="845" y="314"/>
                  </a:cubicBezTo>
                  <a:cubicBezTo>
                    <a:pt x="845" y="314"/>
                    <a:pt x="845" y="315"/>
                    <a:pt x="845" y="315"/>
                  </a:cubicBezTo>
                  <a:cubicBezTo>
                    <a:pt x="846" y="316"/>
                    <a:pt x="846" y="316"/>
                    <a:pt x="847" y="316"/>
                  </a:cubicBezTo>
                  <a:cubicBezTo>
                    <a:pt x="848" y="315"/>
                    <a:pt x="847" y="314"/>
                    <a:pt x="848" y="314"/>
                  </a:cubicBezTo>
                  <a:cubicBezTo>
                    <a:pt x="848" y="313"/>
                    <a:pt x="847" y="313"/>
                    <a:pt x="848" y="312"/>
                  </a:cubicBezTo>
                  <a:cubicBezTo>
                    <a:pt x="848" y="312"/>
                    <a:pt x="849" y="312"/>
                    <a:pt x="849" y="311"/>
                  </a:cubicBezTo>
                  <a:cubicBezTo>
                    <a:pt x="849" y="311"/>
                    <a:pt x="850" y="311"/>
                    <a:pt x="850" y="311"/>
                  </a:cubicBezTo>
                  <a:cubicBezTo>
                    <a:pt x="850" y="310"/>
                    <a:pt x="849" y="310"/>
                    <a:pt x="849" y="309"/>
                  </a:cubicBezTo>
                  <a:cubicBezTo>
                    <a:pt x="849" y="309"/>
                    <a:pt x="849" y="309"/>
                    <a:pt x="849" y="309"/>
                  </a:cubicBezTo>
                  <a:cubicBezTo>
                    <a:pt x="849" y="309"/>
                    <a:pt x="850" y="307"/>
                    <a:pt x="850" y="307"/>
                  </a:cubicBezTo>
                  <a:cubicBezTo>
                    <a:pt x="850" y="307"/>
                    <a:pt x="850" y="307"/>
                    <a:pt x="850" y="307"/>
                  </a:cubicBezTo>
                  <a:cubicBezTo>
                    <a:pt x="851" y="306"/>
                    <a:pt x="852" y="307"/>
                    <a:pt x="852" y="306"/>
                  </a:cubicBezTo>
                  <a:cubicBezTo>
                    <a:pt x="852" y="305"/>
                    <a:pt x="852" y="305"/>
                    <a:pt x="851" y="305"/>
                  </a:cubicBezTo>
                  <a:close/>
                  <a:moveTo>
                    <a:pt x="812" y="313"/>
                  </a:moveTo>
                  <a:cubicBezTo>
                    <a:pt x="812" y="313"/>
                    <a:pt x="812" y="313"/>
                    <a:pt x="812" y="314"/>
                  </a:cubicBezTo>
                  <a:cubicBezTo>
                    <a:pt x="812" y="314"/>
                    <a:pt x="812" y="314"/>
                    <a:pt x="812" y="314"/>
                  </a:cubicBezTo>
                  <a:cubicBezTo>
                    <a:pt x="812" y="314"/>
                    <a:pt x="813" y="314"/>
                    <a:pt x="813" y="314"/>
                  </a:cubicBezTo>
                  <a:cubicBezTo>
                    <a:pt x="813" y="314"/>
                    <a:pt x="813" y="314"/>
                    <a:pt x="813" y="314"/>
                  </a:cubicBezTo>
                  <a:cubicBezTo>
                    <a:pt x="814" y="313"/>
                    <a:pt x="814" y="313"/>
                    <a:pt x="814" y="312"/>
                  </a:cubicBezTo>
                  <a:cubicBezTo>
                    <a:pt x="814" y="311"/>
                    <a:pt x="814" y="311"/>
                    <a:pt x="814" y="311"/>
                  </a:cubicBezTo>
                  <a:cubicBezTo>
                    <a:pt x="814" y="310"/>
                    <a:pt x="814" y="310"/>
                    <a:pt x="814" y="309"/>
                  </a:cubicBezTo>
                  <a:cubicBezTo>
                    <a:pt x="815" y="309"/>
                    <a:pt x="815" y="308"/>
                    <a:pt x="815" y="308"/>
                  </a:cubicBezTo>
                  <a:cubicBezTo>
                    <a:pt x="815" y="307"/>
                    <a:pt x="816" y="307"/>
                    <a:pt x="816" y="307"/>
                  </a:cubicBezTo>
                  <a:cubicBezTo>
                    <a:pt x="816" y="306"/>
                    <a:pt x="816" y="306"/>
                    <a:pt x="816" y="305"/>
                  </a:cubicBezTo>
                  <a:cubicBezTo>
                    <a:pt x="815" y="305"/>
                    <a:pt x="814" y="304"/>
                    <a:pt x="813" y="305"/>
                  </a:cubicBezTo>
                  <a:cubicBezTo>
                    <a:pt x="813" y="305"/>
                    <a:pt x="813" y="306"/>
                    <a:pt x="813" y="306"/>
                  </a:cubicBezTo>
                  <a:cubicBezTo>
                    <a:pt x="813" y="306"/>
                    <a:pt x="813" y="306"/>
                    <a:pt x="813" y="306"/>
                  </a:cubicBezTo>
                  <a:cubicBezTo>
                    <a:pt x="813" y="307"/>
                    <a:pt x="813" y="308"/>
                    <a:pt x="813" y="308"/>
                  </a:cubicBezTo>
                  <a:cubicBezTo>
                    <a:pt x="812" y="308"/>
                    <a:pt x="812" y="308"/>
                    <a:pt x="812" y="308"/>
                  </a:cubicBezTo>
                  <a:cubicBezTo>
                    <a:pt x="812" y="308"/>
                    <a:pt x="812" y="309"/>
                    <a:pt x="812" y="309"/>
                  </a:cubicBezTo>
                  <a:cubicBezTo>
                    <a:pt x="812" y="309"/>
                    <a:pt x="813" y="310"/>
                    <a:pt x="813" y="310"/>
                  </a:cubicBezTo>
                  <a:cubicBezTo>
                    <a:pt x="813" y="310"/>
                    <a:pt x="812" y="310"/>
                    <a:pt x="812" y="310"/>
                  </a:cubicBezTo>
                  <a:cubicBezTo>
                    <a:pt x="811" y="310"/>
                    <a:pt x="810" y="310"/>
                    <a:pt x="810" y="309"/>
                  </a:cubicBezTo>
                  <a:cubicBezTo>
                    <a:pt x="810" y="309"/>
                    <a:pt x="810" y="309"/>
                    <a:pt x="810" y="309"/>
                  </a:cubicBezTo>
                  <a:cubicBezTo>
                    <a:pt x="809" y="309"/>
                    <a:pt x="810" y="309"/>
                    <a:pt x="809" y="308"/>
                  </a:cubicBezTo>
                  <a:cubicBezTo>
                    <a:pt x="809" y="308"/>
                    <a:pt x="810" y="307"/>
                    <a:pt x="809" y="307"/>
                  </a:cubicBezTo>
                  <a:cubicBezTo>
                    <a:pt x="809" y="307"/>
                    <a:pt x="809" y="307"/>
                    <a:pt x="809" y="307"/>
                  </a:cubicBezTo>
                  <a:cubicBezTo>
                    <a:pt x="808" y="307"/>
                    <a:pt x="806" y="307"/>
                    <a:pt x="806" y="307"/>
                  </a:cubicBezTo>
                  <a:cubicBezTo>
                    <a:pt x="806" y="308"/>
                    <a:pt x="805" y="308"/>
                    <a:pt x="805" y="308"/>
                  </a:cubicBezTo>
                  <a:cubicBezTo>
                    <a:pt x="805" y="308"/>
                    <a:pt x="805" y="309"/>
                    <a:pt x="805" y="309"/>
                  </a:cubicBezTo>
                  <a:cubicBezTo>
                    <a:pt x="806" y="309"/>
                    <a:pt x="805" y="310"/>
                    <a:pt x="806" y="310"/>
                  </a:cubicBezTo>
                  <a:cubicBezTo>
                    <a:pt x="806" y="310"/>
                    <a:pt x="807" y="310"/>
                    <a:pt x="807" y="310"/>
                  </a:cubicBezTo>
                  <a:cubicBezTo>
                    <a:pt x="807" y="310"/>
                    <a:pt x="808" y="310"/>
                    <a:pt x="808" y="310"/>
                  </a:cubicBezTo>
                  <a:cubicBezTo>
                    <a:pt x="808" y="310"/>
                    <a:pt x="808" y="311"/>
                    <a:pt x="807" y="311"/>
                  </a:cubicBezTo>
                  <a:cubicBezTo>
                    <a:pt x="807" y="312"/>
                    <a:pt x="807" y="312"/>
                    <a:pt x="807" y="312"/>
                  </a:cubicBezTo>
                  <a:cubicBezTo>
                    <a:pt x="807" y="313"/>
                    <a:pt x="808" y="313"/>
                    <a:pt x="808" y="313"/>
                  </a:cubicBezTo>
                  <a:cubicBezTo>
                    <a:pt x="809" y="313"/>
                    <a:pt x="809" y="313"/>
                    <a:pt x="809" y="313"/>
                  </a:cubicBezTo>
                  <a:cubicBezTo>
                    <a:pt x="809" y="313"/>
                    <a:pt x="809" y="312"/>
                    <a:pt x="810" y="312"/>
                  </a:cubicBezTo>
                  <a:cubicBezTo>
                    <a:pt x="810" y="312"/>
                    <a:pt x="810" y="312"/>
                    <a:pt x="810" y="312"/>
                  </a:cubicBezTo>
                  <a:cubicBezTo>
                    <a:pt x="811" y="312"/>
                    <a:pt x="811" y="312"/>
                    <a:pt x="811" y="312"/>
                  </a:cubicBezTo>
                  <a:cubicBezTo>
                    <a:pt x="811" y="311"/>
                    <a:pt x="812" y="313"/>
                    <a:pt x="812" y="313"/>
                  </a:cubicBezTo>
                  <a:close/>
                  <a:moveTo>
                    <a:pt x="783" y="251"/>
                  </a:moveTo>
                  <a:cubicBezTo>
                    <a:pt x="783" y="251"/>
                    <a:pt x="783" y="252"/>
                    <a:pt x="783" y="252"/>
                  </a:cubicBezTo>
                  <a:cubicBezTo>
                    <a:pt x="783" y="252"/>
                    <a:pt x="783" y="252"/>
                    <a:pt x="783" y="252"/>
                  </a:cubicBezTo>
                  <a:cubicBezTo>
                    <a:pt x="783" y="252"/>
                    <a:pt x="783" y="252"/>
                    <a:pt x="783" y="252"/>
                  </a:cubicBezTo>
                  <a:cubicBezTo>
                    <a:pt x="783" y="252"/>
                    <a:pt x="783" y="252"/>
                    <a:pt x="784" y="252"/>
                  </a:cubicBezTo>
                  <a:cubicBezTo>
                    <a:pt x="784" y="252"/>
                    <a:pt x="784" y="252"/>
                    <a:pt x="784" y="252"/>
                  </a:cubicBezTo>
                  <a:cubicBezTo>
                    <a:pt x="784" y="251"/>
                    <a:pt x="785" y="251"/>
                    <a:pt x="785" y="251"/>
                  </a:cubicBezTo>
                  <a:cubicBezTo>
                    <a:pt x="785" y="250"/>
                    <a:pt x="786" y="250"/>
                    <a:pt x="786" y="250"/>
                  </a:cubicBezTo>
                  <a:cubicBezTo>
                    <a:pt x="787" y="250"/>
                    <a:pt x="787" y="250"/>
                    <a:pt x="787" y="250"/>
                  </a:cubicBezTo>
                  <a:cubicBezTo>
                    <a:pt x="788" y="250"/>
                    <a:pt x="787" y="250"/>
                    <a:pt x="788" y="249"/>
                  </a:cubicBezTo>
                  <a:cubicBezTo>
                    <a:pt x="789" y="249"/>
                    <a:pt x="789" y="249"/>
                    <a:pt x="790" y="249"/>
                  </a:cubicBezTo>
                  <a:cubicBezTo>
                    <a:pt x="790" y="249"/>
                    <a:pt x="791" y="249"/>
                    <a:pt x="791" y="249"/>
                  </a:cubicBezTo>
                  <a:cubicBezTo>
                    <a:pt x="791" y="249"/>
                    <a:pt x="791" y="249"/>
                    <a:pt x="792" y="249"/>
                  </a:cubicBezTo>
                  <a:cubicBezTo>
                    <a:pt x="792" y="249"/>
                    <a:pt x="792" y="249"/>
                    <a:pt x="792" y="249"/>
                  </a:cubicBezTo>
                  <a:cubicBezTo>
                    <a:pt x="792" y="248"/>
                    <a:pt x="793" y="248"/>
                    <a:pt x="793" y="248"/>
                  </a:cubicBezTo>
                  <a:cubicBezTo>
                    <a:pt x="793" y="246"/>
                    <a:pt x="794" y="245"/>
                    <a:pt x="794" y="243"/>
                  </a:cubicBezTo>
                  <a:cubicBezTo>
                    <a:pt x="794" y="243"/>
                    <a:pt x="794" y="243"/>
                    <a:pt x="793" y="243"/>
                  </a:cubicBezTo>
                  <a:cubicBezTo>
                    <a:pt x="793" y="244"/>
                    <a:pt x="793" y="244"/>
                    <a:pt x="792" y="245"/>
                  </a:cubicBezTo>
                  <a:cubicBezTo>
                    <a:pt x="792" y="245"/>
                    <a:pt x="792" y="247"/>
                    <a:pt x="791" y="247"/>
                  </a:cubicBezTo>
                  <a:cubicBezTo>
                    <a:pt x="791" y="247"/>
                    <a:pt x="791" y="247"/>
                    <a:pt x="790" y="247"/>
                  </a:cubicBezTo>
                  <a:cubicBezTo>
                    <a:pt x="790" y="248"/>
                    <a:pt x="790" y="248"/>
                    <a:pt x="789" y="248"/>
                  </a:cubicBezTo>
                  <a:cubicBezTo>
                    <a:pt x="789" y="248"/>
                    <a:pt x="789" y="248"/>
                    <a:pt x="788" y="248"/>
                  </a:cubicBezTo>
                  <a:cubicBezTo>
                    <a:pt x="788" y="248"/>
                    <a:pt x="787" y="247"/>
                    <a:pt x="787" y="247"/>
                  </a:cubicBezTo>
                  <a:cubicBezTo>
                    <a:pt x="788" y="248"/>
                    <a:pt x="788" y="248"/>
                    <a:pt x="789" y="248"/>
                  </a:cubicBezTo>
                  <a:cubicBezTo>
                    <a:pt x="789" y="248"/>
                    <a:pt x="789" y="248"/>
                    <a:pt x="789" y="248"/>
                  </a:cubicBezTo>
                  <a:cubicBezTo>
                    <a:pt x="789" y="248"/>
                    <a:pt x="789" y="248"/>
                    <a:pt x="789" y="248"/>
                  </a:cubicBezTo>
                  <a:cubicBezTo>
                    <a:pt x="788" y="249"/>
                    <a:pt x="788" y="249"/>
                    <a:pt x="787" y="249"/>
                  </a:cubicBezTo>
                  <a:cubicBezTo>
                    <a:pt x="786" y="249"/>
                    <a:pt x="786" y="249"/>
                    <a:pt x="786" y="249"/>
                  </a:cubicBezTo>
                  <a:cubicBezTo>
                    <a:pt x="786" y="249"/>
                    <a:pt x="785" y="250"/>
                    <a:pt x="785" y="250"/>
                  </a:cubicBezTo>
                  <a:cubicBezTo>
                    <a:pt x="784" y="250"/>
                    <a:pt x="783" y="251"/>
                    <a:pt x="783" y="251"/>
                  </a:cubicBezTo>
                  <a:close/>
                  <a:moveTo>
                    <a:pt x="671" y="250"/>
                  </a:moveTo>
                  <a:cubicBezTo>
                    <a:pt x="671" y="250"/>
                    <a:pt x="671" y="250"/>
                    <a:pt x="671" y="250"/>
                  </a:cubicBezTo>
                  <a:cubicBezTo>
                    <a:pt x="671" y="250"/>
                    <a:pt x="671" y="250"/>
                    <a:pt x="671" y="251"/>
                  </a:cubicBezTo>
                  <a:cubicBezTo>
                    <a:pt x="671" y="251"/>
                    <a:pt x="671" y="251"/>
                    <a:pt x="672" y="251"/>
                  </a:cubicBezTo>
                  <a:cubicBezTo>
                    <a:pt x="672" y="251"/>
                    <a:pt x="672" y="251"/>
                    <a:pt x="672" y="251"/>
                  </a:cubicBezTo>
                  <a:cubicBezTo>
                    <a:pt x="673" y="252"/>
                    <a:pt x="673" y="251"/>
                    <a:pt x="674" y="251"/>
                  </a:cubicBezTo>
                  <a:cubicBezTo>
                    <a:pt x="674" y="251"/>
                    <a:pt x="674" y="251"/>
                    <a:pt x="674" y="250"/>
                  </a:cubicBezTo>
                  <a:cubicBezTo>
                    <a:pt x="674" y="250"/>
                    <a:pt x="674" y="250"/>
                    <a:pt x="674" y="250"/>
                  </a:cubicBezTo>
                  <a:cubicBezTo>
                    <a:pt x="674" y="250"/>
                    <a:pt x="674" y="250"/>
                    <a:pt x="674" y="250"/>
                  </a:cubicBezTo>
                  <a:cubicBezTo>
                    <a:pt x="675" y="249"/>
                    <a:pt x="674" y="249"/>
                    <a:pt x="674" y="249"/>
                  </a:cubicBezTo>
                  <a:cubicBezTo>
                    <a:pt x="673" y="248"/>
                    <a:pt x="673" y="248"/>
                    <a:pt x="672" y="248"/>
                  </a:cubicBezTo>
                  <a:cubicBezTo>
                    <a:pt x="672" y="248"/>
                    <a:pt x="671" y="248"/>
                    <a:pt x="671" y="249"/>
                  </a:cubicBezTo>
                  <a:cubicBezTo>
                    <a:pt x="671" y="249"/>
                    <a:pt x="671" y="249"/>
                    <a:pt x="671" y="250"/>
                  </a:cubicBezTo>
                  <a:close/>
                  <a:moveTo>
                    <a:pt x="677" y="249"/>
                  </a:moveTo>
                  <a:cubicBezTo>
                    <a:pt x="677" y="249"/>
                    <a:pt x="677" y="249"/>
                    <a:pt x="676" y="249"/>
                  </a:cubicBezTo>
                  <a:cubicBezTo>
                    <a:pt x="676" y="249"/>
                    <a:pt x="676" y="250"/>
                    <a:pt x="676" y="250"/>
                  </a:cubicBezTo>
                  <a:cubicBezTo>
                    <a:pt x="676" y="250"/>
                    <a:pt x="676" y="250"/>
                    <a:pt x="676" y="251"/>
                  </a:cubicBezTo>
                  <a:cubicBezTo>
                    <a:pt x="676" y="251"/>
                    <a:pt x="677" y="251"/>
                    <a:pt x="678" y="251"/>
                  </a:cubicBezTo>
                  <a:cubicBezTo>
                    <a:pt x="678" y="251"/>
                    <a:pt x="678" y="251"/>
                    <a:pt x="679" y="251"/>
                  </a:cubicBezTo>
                  <a:cubicBezTo>
                    <a:pt x="679" y="251"/>
                    <a:pt x="679" y="251"/>
                    <a:pt x="679" y="251"/>
                  </a:cubicBezTo>
                  <a:cubicBezTo>
                    <a:pt x="680" y="251"/>
                    <a:pt x="679" y="249"/>
                    <a:pt x="679" y="249"/>
                  </a:cubicBezTo>
                  <a:cubicBezTo>
                    <a:pt x="680" y="249"/>
                    <a:pt x="680" y="249"/>
                    <a:pt x="680" y="249"/>
                  </a:cubicBezTo>
                  <a:cubicBezTo>
                    <a:pt x="680" y="248"/>
                    <a:pt x="680" y="248"/>
                    <a:pt x="680" y="248"/>
                  </a:cubicBezTo>
                  <a:cubicBezTo>
                    <a:pt x="680" y="247"/>
                    <a:pt x="680" y="247"/>
                    <a:pt x="680" y="247"/>
                  </a:cubicBezTo>
                  <a:cubicBezTo>
                    <a:pt x="679" y="246"/>
                    <a:pt x="678" y="247"/>
                    <a:pt x="678" y="247"/>
                  </a:cubicBezTo>
                  <a:cubicBezTo>
                    <a:pt x="677" y="247"/>
                    <a:pt x="677" y="247"/>
                    <a:pt x="677" y="248"/>
                  </a:cubicBezTo>
                  <a:cubicBezTo>
                    <a:pt x="677" y="248"/>
                    <a:pt x="678" y="249"/>
                    <a:pt x="677" y="249"/>
                  </a:cubicBezTo>
                  <a:close/>
                  <a:moveTo>
                    <a:pt x="676" y="211"/>
                  </a:moveTo>
                  <a:cubicBezTo>
                    <a:pt x="676" y="210"/>
                    <a:pt x="676" y="210"/>
                    <a:pt x="675" y="210"/>
                  </a:cubicBezTo>
                  <a:cubicBezTo>
                    <a:pt x="675" y="210"/>
                    <a:pt x="675" y="210"/>
                    <a:pt x="674" y="210"/>
                  </a:cubicBezTo>
                  <a:cubicBezTo>
                    <a:pt x="674" y="210"/>
                    <a:pt x="674" y="210"/>
                    <a:pt x="673" y="210"/>
                  </a:cubicBezTo>
                  <a:cubicBezTo>
                    <a:pt x="673" y="210"/>
                    <a:pt x="673" y="210"/>
                    <a:pt x="673" y="210"/>
                  </a:cubicBezTo>
                  <a:cubicBezTo>
                    <a:pt x="672" y="210"/>
                    <a:pt x="672" y="210"/>
                    <a:pt x="671" y="211"/>
                  </a:cubicBezTo>
                  <a:cubicBezTo>
                    <a:pt x="671" y="211"/>
                    <a:pt x="672" y="211"/>
                    <a:pt x="672" y="211"/>
                  </a:cubicBezTo>
                  <a:cubicBezTo>
                    <a:pt x="672" y="211"/>
                    <a:pt x="672" y="211"/>
                    <a:pt x="672" y="212"/>
                  </a:cubicBezTo>
                  <a:cubicBezTo>
                    <a:pt x="672" y="212"/>
                    <a:pt x="672" y="212"/>
                    <a:pt x="673" y="212"/>
                  </a:cubicBezTo>
                  <a:cubicBezTo>
                    <a:pt x="673" y="212"/>
                    <a:pt x="673" y="212"/>
                    <a:pt x="673" y="212"/>
                  </a:cubicBezTo>
                  <a:cubicBezTo>
                    <a:pt x="673" y="213"/>
                    <a:pt x="674" y="213"/>
                    <a:pt x="674" y="213"/>
                  </a:cubicBezTo>
                  <a:cubicBezTo>
                    <a:pt x="675" y="212"/>
                    <a:pt x="675" y="212"/>
                    <a:pt x="675" y="212"/>
                  </a:cubicBezTo>
                  <a:cubicBezTo>
                    <a:pt x="676" y="212"/>
                    <a:pt x="676" y="212"/>
                    <a:pt x="676" y="212"/>
                  </a:cubicBezTo>
                  <a:cubicBezTo>
                    <a:pt x="676" y="212"/>
                    <a:pt x="676" y="212"/>
                    <a:pt x="676" y="212"/>
                  </a:cubicBezTo>
                  <a:cubicBezTo>
                    <a:pt x="676" y="211"/>
                    <a:pt x="676" y="211"/>
                    <a:pt x="676" y="211"/>
                  </a:cubicBezTo>
                  <a:close/>
                  <a:moveTo>
                    <a:pt x="796" y="271"/>
                  </a:moveTo>
                  <a:cubicBezTo>
                    <a:pt x="795" y="271"/>
                    <a:pt x="797" y="271"/>
                    <a:pt x="797" y="272"/>
                  </a:cubicBezTo>
                  <a:cubicBezTo>
                    <a:pt x="797" y="272"/>
                    <a:pt x="797" y="272"/>
                    <a:pt x="797" y="272"/>
                  </a:cubicBezTo>
                  <a:cubicBezTo>
                    <a:pt x="798" y="272"/>
                    <a:pt x="798" y="272"/>
                    <a:pt x="799" y="272"/>
                  </a:cubicBezTo>
                  <a:cubicBezTo>
                    <a:pt x="799" y="272"/>
                    <a:pt x="799" y="272"/>
                    <a:pt x="799" y="272"/>
                  </a:cubicBezTo>
                  <a:cubicBezTo>
                    <a:pt x="799" y="272"/>
                    <a:pt x="799" y="272"/>
                    <a:pt x="799" y="272"/>
                  </a:cubicBezTo>
                  <a:cubicBezTo>
                    <a:pt x="799" y="272"/>
                    <a:pt x="799" y="272"/>
                    <a:pt x="799" y="272"/>
                  </a:cubicBezTo>
                  <a:cubicBezTo>
                    <a:pt x="800" y="272"/>
                    <a:pt x="800" y="272"/>
                    <a:pt x="800" y="272"/>
                  </a:cubicBezTo>
                  <a:cubicBezTo>
                    <a:pt x="800" y="273"/>
                    <a:pt x="800" y="273"/>
                    <a:pt x="801" y="273"/>
                  </a:cubicBezTo>
                  <a:cubicBezTo>
                    <a:pt x="801" y="273"/>
                    <a:pt x="801" y="273"/>
                    <a:pt x="801" y="273"/>
                  </a:cubicBezTo>
                  <a:cubicBezTo>
                    <a:pt x="801" y="273"/>
                    <a:pt x="801" y="273"/>
                    <a:pt x="801" y="273"/>
                  </a:cubicBezTo>
                  <a:cubicBezTo>
                    <a:pt x="802" y="273"/>
                    <a:pt x="802" y="273"/>
                    <a:pt x="803" y="273"/>
                  </a:cubicBezTo>
                  <a:cubicBezTo>
                    <a:pt x="803" y="273"/>
                    <a:pt x="803" y="273"/>
                    <a:pt x="803" y="273"/>
                  </a:cubicBezTo>
                  <a:cubicBezTo>
                    <a:pt x="803" y="273"/>
                    <a:pt x="803" y="272"/>
                    <a:pt x="803" y="272"/>
                  </a:cubicBezTo>
                  <a:cubicBezTo>
                    <a:pt x="803" y="272"/>
                    <a:pt x="803" y="272"/>
                    <a:pt x="803" y="272"/>
                  </a:cubicBezTo>
                  <a:cubicBezTo>
                    <a:pt x="803" y="271"/>
                    <a:pt x="804" y="270"/>
                    <a:pt x="803" y="268"/>
                  </a:cubicBezTo>
                  <a:cubicBezTo>
                    <a:pt x="803" y="268"/>
                    <a:pt x="803" y="268"/>
                    <a:pt x="803" y="267"/>
                  </a:cubicBezTo>
                  <a:cubicBezTo>
                    <a:pt x="803" y="266"/>
                    <a:pt x="802" y="266"/>
                    <a:pt x="802" y="265"/>
                  </a:cubicBezTo>
                  <a:cubicBezTo>
                    <a:pt x="802" y="265"/>
                    <a:pt x="802" y="265"/>
                    <a:pt x="802" y="265"/>
                  </a:cubicBezTo>
                  <a:cubicBezTo>
                    <a:pt x="801" y="266"/>
                    <a:pt x="801" y="266"/>
                    <a:pt x="801" y="266"/>
                  </a:cubicBezTo>
                  <a:cubicBezTo>
                    <a:pt x="801" y="267"/>
                    <a:pt x="801" y="267"/>
                    <a:pt x="801" y="267"/>
                  </a:cubicBezTo>
                  <a:cubicBezTo>
                    <a:pt x="802" y="267"/>
                    <a:pt x="801" y="268"/>
                    <a:pt x="801" y="268"/>
                  </a:cubicBezTo>
                  <a:cubicBezTo>
                    <a:pt x="800" y="268"/>
                    <a:pt x="800" y="268"/>
                    <a:pt x="801" y="268"/>
                  </a:cubicBezTo>
                  <a:cubicBezTo>
                    <a:pt x="802" y="268"/>
                    <a:pt x="802" y="270"/>
                    <a:pt x="801" y="271"/>
                  </a:cubicBezTo>
                  <a:cubicBezTo>
                    <a:pt x="801" y="271"/>
                    <a:pt x="799" y="270"/>
                    <a:pt x="799" y="270"/>
                  </a:cubicBezTo>
                  <a:cubicBezTo>
                    <a:pt x="798" y="270"/>
                    <a:pt x="798" y="270"/>
                    <a:pt x="797" y="270"/>
                  </a:cubicBezTo>
                  <a:cubicBezTo>
                    <a:pt x="797" y="270"/>
                    <a:pt x="797" y="270"/>
                    <a:pt x="797" y="270"/>
                  </a:cubicBezTo>
                  <a:cubicBezTo>
                    <a:pt x="797" y="270"/>
                    <a:pt x="797" y="270"/>
                    <a:pt x="797" y="270"/>
                  </a:cubicBezTo>
                  <a:cubicBezTo>
                    <a:pt x="797" y="269"/>
                    <a:pt x="796" y="270"/>
                    <a:pt x="796" y="271"/>
                  </a:cubicBezTo>
                  <a:close/>
                  <a:moveTo>
                    <a:pt x="855" y="281"/>
                  </a:moveTo>
                  <a:cubicBezTo>
                    <a:pt x="855" y="281"/>
                    <a:pt x="856" y="281"/>
                    <a:pt x="856" y="282"/>
                  </a:cubicBezTo>
                  <a:cubicBezTo>
                    <a:pt x="856" y="282"/>
                    <a:pt x="856" y="282"/>
                    <a:pt x="856" y="282"/>
                  </a:cubicBezTo>
                  <a:cubicBezTo>
                    <a:pt x="857" y="282"/>
                    <a:pt x="857" y="282"/>
                    <a:pt x="857" y="282"/>
                  </a:cubicBezTo>
                  <a:cubicBezTo>
                    <a:pt x="857" y="282"/>
                    <a:pt x="857" y="283"/>
                    <a:pt x="857" y="283"/>
                  </a:cubicBezTo>
                  <a:cubicBezTo>
                    <a:pt x="858" y="283"/>
                    <a:pt x="858" y="283"/>
                    <a:pt x="859" y="283"/>
                  </a:cubicBezTo>
                  <a:cubicBezTo>
                    <a:pt x="859" y="283"/>
                    <a:pt x="860" y="282"/>
                    <a:pt x="860" y="282"/>
                  </a:cubicBezTo>
                  <a:cubicBezTo>
                    <a:pt x="861" y="281"/>
                    <a:pt x="861" y="281"/>
                    <a:pt x="861" y="280"/>
                  </a:cubicBezTo>
                  <a:cubicBezTo>
                    <a:pt x="861" y="279"/>
                    <a:pt x="860" y="279"/>
                    <a:pt x="859" y="280"/>
                  </a:cubicBezTo>
                  <a:cubicBezTo>
                    <a:pt x="858" y="280"/>
                    <a:pt x="858" y="281"/>
                    <a:pt x="857" y="281"/>
                  </a:cubicBezTo>
                  <a:cubicBezTo>
                    <a:pt x="857" y="280"/>
                    <a:pt x="857" y="280"/>
                    <a:pt x="856" y="280"/>
                  </a:cubicBezTo>
                  <a:cubicBezTo>
                    <a:pt x="856" y="280"/>
                    <a:pt x="855" y="280"/>
                    <a:pt x="855" y="281"/>
                  </a:cubicBezTo>
                  <a:cubicBezTo>
                    <a:pt x="855" y="281"/>
                    <a:pt x="855" y="281"/>
                    <a:pt x="855" y="281"/>
                  </a:cubicBezTo>
                  <a:close/>
                  <a:moveTo>
                    <a:pt x="844" y="302"/>
                  </a:moveTo>
                  <a:cubicBezTo>
                    <a:pt x="844" y="302"/>
                    <a:pt x="844" y="301"/>
                    <a:pt x="844" y="301"/>
                  </a:cubicBezTo>
                  <a:cubicBezTo>
                    <a:pt x="845" y="300"/>
                    <a:pt x="846" y="299"/>
                    <a:pt x="848" y="299"/>
                  </a:cubicBezTo>
                  <a:cubicBezTo>
                    <a:pt x="848" y="299"/>
                    <a:pt x="849" y="299"/>
                    <a:pt x="849" y="298"/>
                  </a:cubicBezTo>
                  <a:cubicBezTo>
                    <a:pt x="849" y="298"/>
                    <a:pt x="849" y="298"/>
                    <a:pt x="849" y="298"/>
                  </a:cubicBezTo>
                  <a:cubicBezTo>
                    <a:pt x="850" y="298"/>
                    <a:pt x="851" y="297"/>
                    <a:pt x="850" y="296"/>
                  </a:cubicBezTo>
                  <a:cubicBezTo>
                    <a:pt x="849" y="295"/>
                    <a:pt x="848" y="296"/>
                    <a:pt x="848" y="297"/>
                  </a:cubicBezTo>
                  <a:cubicBezTo>
                    <a:pt x="847" y="297"/>
                    <a:pt x="847" y="297"/>
                    <a:pt x="847" y="297"/>
                  </a:cubicBezTo>
                  <a:cubicBezTo>
                    <a:pt x="846" y="297"/>
                    <a:pt x="846" y="298"/>
                    <a:pt x="845" y="298"/>
                  </a:cubicBezTo>
                  <a:cubicBezTo>
                    <a:pt x="845" y="298"/>
                    <a:pt x="845" y="298"/>
                    <a:pt x="845" y="299"/>
                  </a:cubicBezTo>
                  <a:cubicBezTo>
                    <a:pt x="844" y="299"/>
                    <a:pt x="844" y="299"/>
                    <a:pt x="843" y="300"/>
                  </a:cubicBezTo>
                  <a:cubicBezTo>
                    <a:pt x="842" y="300"/>
                    <a:pt x="842" y="300"/>
                    <a:pt x="842" y="301"/>
                  </a:cubicBezTo>
                  <a:cubicBezTo>
                    <a:pt x="842" y="301"/>
                    <a:pt x="842" y="301"/>
                    <a:pt x="842" y="301"/>
                  </a:cubicBezTo>
                  <a:cubicBezTo>
                    <a:pt x="843" y="301"/>
                    <a:pt x="843" y="301"/>
                    <a:pt x="843" y="301"/>
                  </a:cubicBezTo>
                  <a:cubicBezTo>
                    <a:pt x="843" y="302"/>
                    <a:pt x="844" y="302"/>
                    <a:pt x="844" y="302"/>
                  </a:cubicBezTo>
                  <a:close/>
                  <a:moveTo>
                    <a:pt x="867" y="311"/>
                  </a:moveTo>
                  <a:cubicBezTo>
                    <a:pt x="868" y="311"/>
                    <a:pt x="869" y="312"/>
                    <a:pt x="870" y="311"/>
                  </a:cubicBezTo>
                  <a:cubicBezTo>
                    <a:pt x="870" y="311"/>
                    <a:pt x="870" y="311"/>
                    <a:pt x="871" y="311"/>
                  </a:cubicBezTo>
                  <a:cubicBezTo>
                    <a:pt x="871" y="311"/>
                    <a:pt x="871" y="310"/>
                    <a:pt x="872" y="310"/>
                  </a:cubicBezTo>
                  <a:cubicBezTo>
                    <a:pt x="872" y="309"/>
                    <a:pt x="873" y="308"/>
                    <a:pt x="873" y="308"/>
                  </a:cubicBezTo>
                  <a:cubicBezTo>
                    <a:pt x="872" y="307"/>
                    <a:pt x="872" y="307"/>
                    <a:pt x="871" y="307"/>
                  </a:cubicBezTo>
                  <a:cubicBezTo>
                    <a:pt x="871" y="307"/>
                    <a:pt x="870" y="307"/>
                    <a:pt x="871" y="307"/>
                  </a:cubicBezTo>
                  <a:cubicBezTo>
                    <a:pt x="871" y="307"/>
                    <a:pt x="871" y="307"/>
                    <a:pt x="871" y="307"/>
                  </a:cubicBezTo>
                  <a:cubicBezTo>
                    <a:pt x="870" y="307"/>
                    <a:pt x="870" y="308"/>
                    <a:pt x="870" y="309"/>
                  </a:cubicBezTo>
                  <a:cubicBezTo>
                    <a:pt x="869" y="309"/>
                    <a:pt x="868" y="309"/>
                    <a:pt x="868" y="310"/>
                  </a:cubicBezTo>
                  <a:cubicBezTo>
                    <a:pt x="867" y="310"/>
                    <a:pt x="867" y="310"/>
                    <a:pt x="867" y="310"/>
                  </a:cubicBezTo>
                  <a:cubicBezTo>
                    <a:pt x="867" y="311"/>
                    <a:pt x="867" y="311"/>
                    <a:pt x="867" y="311"/>
                  </a:cubicBezTo>
                  <a:cubicBezTo>
                    <a:pt x="867" y="311"/>
                    <a:pt x="867" y="311"/>
                    <a:pt x="867" y="311"/>
                  </a:cubicBezTo>
                  <a:close/>
                  <a:moveTo>
                    <a:pt x="574" y="167"/>
                  </a:moveTo>
                  <a:cubicBezTo>
                    <a:pt x="573" y="167"/>
                    <a:pt x="573" y="167"/>
                    <a:pt x="573" y="168"/>
                  </a:cubicBezTo>
                  <a:cubicBezTo>
                    <a:pt x="573" y="169"/>
                    <a:pt x="573" y="169"/>
                    <a:pt x="572" y="170"/>
                  </a:cubicBezTo>
                  <a:cubicBezTo>
                    <a:pt x="572" y="170"/>
                    <a:pt x="571" y="170"/>
                    <a:pt x="571" y="171"/>
                  </a:cubicBezTo>
                  <a:cubicBezTo>
                    <a:pt x="571" y="171"/>
                    <a:pt x="571" y="171"/>
                    <a:pt x="572" y="171"/>
                  </a:cubicBezTo>
                  <a:cubicBezTo>
                    <a:pt x="573" y="172"/>
                    <a:pt x="574" y="172"/>
                    <a:pt x="575" y="171"/>
                  </a:cubicBezTo>
                  <a:cubicBezTo>
                    <a:pt x="575" y="171"/>
                    <a:pt x="576" y="170"/>
                    <a:pt x="576" y="170"/>
                  </a:cubicBezTo>
                  <a:cubicBezTo>
                    <a:pt x="577" y="170"/>
                    <a:pt x="578" y="170"/>
                    <a:pt x="578" y="171"/>
                  </a:cubicBezTo>
                  <a:cubicBezTo>
                    <a:pt x="578" y="171"/>
                    <a:pt x="578" y="171"/>
                    <a:pt x="578" y="171"/>
                  </a:cubicBezTo>
                  <a:cubicBezTo>
                    <a:pt x="579" y="171"/>
                    <a:pt x="579" y="170"/>
                    <a:pt x="579" y="170"/>
                  </a:cubicBezTo>
                  <a:cubicBezTo>
                    <a:pt x="579" y="170"/>
                    <a:pt x="579" y="170"/>
                    <a:pt x="579" y="170"/>
                  </a:cubicBezTo>
                  <a:cubicBezTo>
                    <a:pt x="579" y="169"/>
                    <a:pt x="579" y="169"/>
                    <a:pt x="579" y="168"/>
                  </a:cubicBezTo>
                  <a:cubicBezTo>
                    <a:pt x="579" y="168"/>
                    <a:pt x="577" y="168"/>
                    <a:pt x="576" y="168"/>
                  </a:cubicBezTo>
                  <a:cubicBezTo>
                    <a:pt x="575" y="168"/>
                    <a:pt x="575" y="166"/>
                    <a:pt x="574" y="167"/>
                  </a:cubicBezTo>
                  <a:close/>
                  <a:moveTo>
                    <a:pt x="723" y="462"/>
                  </a:moveTo>
                  <a:cubicBezTo>
                    <a:pt x="723" y="462"/>
                    <a:pt x="724" y="462"/>
                    <a:pt x="724" y="461"/>
                  </a:cubicBezTo>
                  <a:cubicBezTo>
                    <a:pt x="724" y="461"/>
                    <a:pt x="724" y="461"/>
                    <a:pt x="724" y="461"/>
                  </a:cubicBezTo>
                  <a:cubicBezTo>
                    <a:pt x="724" y="461"/>
                    <a:pt x="724" y="460"/>
                    <a:pt x="724" y="460"/>
                  </a:cubicBezTo>
                  <a:cubicBezTo>
                    <a:pt x="724" y="460"/>
                    <a:pt x="724" y="459"/>
                    <a:pt x="724" y="459"/>
                  </a:cubicBezTo>
                  <a:cubicBezTo>
                    <a:pt x="724" y="459"/>
                    <a:pt x="723" y="458"/>
                    <a:pt x="723" y="458"/>
                  </a:cubicBezTo>
                  <a:cubicBezTo>
                    <a:pt x="723" y="458"/>
                    <a:pt x="721" y="458"/>
                    <a:pt x="721" y="458"/>
                  </a:cubicBezTo>
                  <a:cubicBezTo>
                    <a:pt x="721" y="457"/>
                    <a:pt x="721" y="457"/>
                    <a:pt x="721" y="457"/>
                  </a:cubicBezTo>
                  <a:cubicBezTo>
                    <a:pt x="721" y="457"/>
                    <a:pt x="721" y="456"/>
                    <a:pt x="721" y="456"/>
                  </a:cubicBezTo>
                  <a:cubicBezTo>
                    <a:pt x="721" y="456"/>
                    <a:pt x="721" y="455"/>
                    <a:pt x="721" y="455"/>
                  </a:cubicBezTo>
                  <a:cubicBezTo>
                    <a:pt x="720" y="455"/>
                    <a:pt x="720" y="456"/>
                    <a:pt x="719" y="455"/>
                  </a:cubicBezTo>
                  <a:cubicBezTo>
                    <a:pt x="719" y="455"/>
                    <a:pt x="718" y="455"/>
                    <a:pt x="718" y="455"/>
                  </a:cubicBezTo>
                  <a:cubicBezTo>
                    <a:pt x="717" y="455"/>
                    <a:pt x="717" y="455"/>
                    <a:pt x="717" y="456"/>
                  </a:cubicBezTo>
                  <a:cubicBezTo>
                    <a:pt x="717" y="456"/>
                    <a:pt x="717" y="456"/>
                    <a:pt x="717" y="456"/>
                  </a:cubicBezTo>
                  <a:cubicBezTo>
                    <a:pt x="718" y="457"/>
                    <a:pt x="717" y="457"/>
                    <a:pt x="717" y="457"/>
                  </a:cubicBezTo>
                  <a:cubicBezTo>
                    <a:pt x="717" y="457"/>
                    <a:pt x="717" y="457"/>
                    <a:pt x="717" y="458"/>
                  </a:cubicBezTo>
                  <a:cubicBezTo>
                    <a:pt x="717" y="458"/>
                    <a:pt x="718" y="458"/>
                    <a:pt x="718" y="458"/>
                  </a:cubicBezTo>
                  <a:cubicBezTo>
                    <a:pt x="718" y="459"/>
                    <a:pt x="719" y="459"/>
                    <a:pt x="719" y="459"/>
                  </a:cubicBezTo>
                  <a:cubicBezTo>
                    <a:pt x="719" y="459"/>
                    <a:pt x="720" y="459"/>
                    <a:pt x="720" y="460"/>
                  </a:cubicBezTo>
                  <a:cubicBezTo>
                    <a:pt x="720" y="461"/>
                    <a:pt x="721" y="461"/>
                    <a:pt x="721" y="461"/>
                  </a:cubicBezTo>
                  <a:cubicBezTo>
                    <a:pt x="721" y="461"/>
                    <a:pt x="721" y="462"/>
                    <a:pt x="721" y="462"/>
                  </a:cubicBezTo>
                  <a:cubicBezTo>
                    <a:pt x="721" y="462"/>
                    <a:pt x="721" y="462"/>
                    <a:pt x="721" y="462"/>
                  </a:cubicBezTo>
                  <a:cubicBezTo>
                    <a:pt x="722" y="462"/>
                    <a:pt x="722" y="461"/>
                    <a:pt x="722" y="461"/>
                  </a:cubicBezTo>
                  <a:cubicBezTo>
                    <a:pt x="722" y="461"/>
                    <a:pt x="723" y="462"/>
                    <a:pt x="723" y="462"/>
                  </a:cubicBezTo>
                  <a:close/>
                  <a:moveTo>
                    <a:pt x="880" y="284"/>
                  </a:moveTo>
                  <a:cubicBezTo>
                    <a:pt x="879" y="285"/>
                    <a:pt x="880" y="285"/>
                    <a:pt x="880" y="286"/>
                  </a:cubicBezTo>
                  <a:cubicBezTo>
                    <a:pt x="880" y="286"/>
                    <a:pt x="880" y="287"/>
                    <a:pt x="880" y="287"/>
                  </a:cubicBezTo>
                  <a:cubicBezTo>
                    <a:pt x="880" y="288"/>
                    <a:pt x="880" y="288"/>
                    <a:pt x="880" y="288"/>
                  </a:cubicBezTo>
                  <a:cubicBezTo>
                    <a:pt x="880" y="289"/>
                    <a:pt x="881" y="289"/>
                    <a:pt x="881" y="289"/>
                  </a:cubicBezTo>
                  <a:cubicBezTo>
                    <a:pt x="882" y="289"/>
                    <a:pt x="883" y="290"/>
                    <a:pt x="885" y="289"/>
                  </a:cubicBezTo>
                  <a:cubicBezTo>
                    <a:pt x="885" y="289"/>
                    <a:pt x="885" y="289"/>
                    <a:pt x="885" y="289"/>
                  </a:cubicBezTo>
                  <a:cubicBezTo>
                    <a:pt x="885" y="289"/>
                    <a:pt x="885" y="289"/>
                    <a:pt x="885" y="289"/>
                  </a:cubicBezTo>
                  <a:cubicBezTo>
                    <a:pt x="885" y="289"/>
                    <a:pt x="885" y="289"/>
                    <a:pt x="885" y="289"/>
                  </a:cubicBezTo>
                  <a:cubicBezTo>
                    <a:pt x="885" y="289"/>
                    <a:pt x="885" y="289"/>
                    <a:pt x="885" y="289"/>
                  </a:cubicBezTo>
                  <a:cubicBezTo>
                    <a:pt x="885" y="290"/>
                    <a:pt x="885" y="290"/>
                    <a:pt x="885" y="290"/>
                  </a:cubicBezTo>
                  <a:cubicBezTo>
                    <a:pt x="885" y="290"/>
                    <a:pt x="885" y="290"/>
                    <a:pt x="885" y="291"/>
                  </a:cubicBezTo>
                  <a:cubicBezTo>
                    <a:pt x="885" y="290"/>
                    <a:pt x="885" y="290"/>
                    <a:pt x="885" y="290"/>
                  </a:cubicBezTo>
                  <a:cubicBezTo>
                    <a:pt x="885" y="290"/>
                    <a:pt x="885" y="290"/>
                    <a:pt x="885" y="290"/>
                  </a:cubicBezTo>
                  <a:cubicBezTo>
                    <a:pt x="885" y="290"/>
                    <a:pt x="885" y="289"/>
                    <a:pt x="885" y="289"/>
                  </a:cubicBezTo>
                  <a:cubicBezTo>
                    <a:pt x="886" y="288"/>
                    <a:pt x="887" y="288"/>
                    <a:pt x="888" y="286"/>
                  </a:cubicBezTo>
                  <a:cubicBezTo>
                    <a:pt x="888" y="286"/>
                    <a:pt x="888" y="286"/>
                    <a:pt x="888" y="286"/>
                  </a:cubicBezTo>
                  <a:cubicBezTo>
                    <a:pt x="888" y="286"/>
                    <a:pt x="888" y="286"/>
                    <a:pt x="888" y="286"/>
                  </a:cubicBezTo>
                  <a:cubicBezTo>
                    <a:pt x="888" y="286"/>
                    <a:pt x="888" y="286"/>
                    <a:pt x="888" y="286"/>
                  </a:cubicBezTo>
                  <a:cubicBezTo>
                    <a:pt x="888" y="286"/>
                    <a:pt x="888" y="286"/>
                    <a:pt x="888" y="286"/>
                  </a:cubicBezTo>
                  <a:cubicBezTo>
                    <a:pt x="887" y="286"/>
                    <a:pt x="887" y="286"/>
                    <a:pt x="886" y="287"/>
                  </a:cubicBezTo>
                  <a:cubicBezTo>
                    <a:pt x="886" y="287"/>
                    <a:pt x="886" y="287"/>
                    <a:pt x="886" y="287"/>
                  </a:cubicBezTo>
                  <a:cubicBezTo>
                    <a:pt x="886" y="287"/>
                    <a:pt x="886" y="287"/>
                    <a:pt x="886" y="287"/>
                  </a:cubicBezTo>
                  <a:cubicBezTo>
                    <a:pt x="886" y="287"/>
                    <a:pt x="886" y="287"/>
                    <a:pt x="886" y="287"/>
                  </a:cubicBezTo>
                  <a:cubicBezTo>
                    <a:pt x="886" y="287"/>
                    <a:pt x="886" y="287"/>
                    <a:pt x="886" y="287"/>
                  </a:cubicBezTo>
                  <a:cubicBezTo>
                    <a:pt x="885" y="288"/>
                    <a:pt x="885" y="288"/>
                    <a:pt x="884" y="288"/>
                  </a:cubicBezTo>
                  <a:cubicBezTo>
                    <a:pt x="884" y="288"/>
                    <a:pt x="884" y="288"/>
                    <a:pt x="884" y="288"/>
                  </a:cubicBezTo>
                  <a:cubicBezTo>
                    <a:pt x="884" y="288"/>
                    <a:pt x="884" y="288"/>
                    <a:pt x="884" y="287"/>
                  </a:cubicBezTo>
                  <a:cubicBezTo>
                    <a:pt x="884" y="287"/>
                    <a:pt x="885" y="287"/>
                    <a:pt x="885" y="287"/>
                  </a:cubicBezTo>
                  <a:cubicBezTo>
                    <a:pt x="885" y="287"/>
                    <a:pt x="885" y="287"/>
                    <a:pt x="885" y="287"/>
                  </a:cubicBezTo>
                  <a:cubicBezTo>
                    <a:pt x="885" y="286"/>
                    <a:pt x="885" y="286"/>
                    <a:pt x="885" y="286"/>
                  </a:cubicBezTo>
                  <a:cubicBezTo>
                    <a:pt x="884" y="285"/>
                    <a:pt x="885" y="285"/>
                    <a:pt x="885" y="284"/>
                  </a:cubicBezTo>
                  <a:cubicBezTo>
                    <a:pt x="885" y="284"/>
                    <a:pt x="885" y="284"/>
                    <a:pt x="885" y="284"/>
                  </a:cubicBezTo>
                  <a:cubicBezTo>
                    <a:pt x="884" y="283"/>
                    <a:pt x="883" y="284"/>
                    <a:pt x="882" y="283"/>
                  </a:cubicBezTo>
                  <a:cubicBezTo>
                    <a:pt x="882" y="283"/>
                    <a:pt x="882" y="283"/>
                    <a:pt x="881" y="282"/>
                  </a:cubicBezTo>
                  <a:cubicBezTo>
                    <a:pt x="880" y="282"/>
                    <a:pt x="880" y="284"/>
                    <a:pt x="880" y="284"/>
                  </a:cubicBezTo>
                  <a:close/>
                  <a:moveTo>
                    <a:pt x="870" y="262"/>
                  </a:moveTo>
                  <a:cubicBezTo>
                    <a:pt x="869" y="262"/>
                    <a:pt x="869" y="259"/>
                    <a:pt x="868" y="260"/>
                  </a:cubicBezTo>
                  <a:cubicBezTo>
                    <a:pt x="867" y="261"/>
                    <a:pt x="867" y="261"/>
                    <a:pt x="867" y="262"/>
                  </a:cubicBezTo>
                  <a:cubicBezTo>
                    <a:pt x="867" y="262"/>
                    <a:pt x="866" y="262"/>
                    <a:pt x="866" y="262"/>
                  </a:cubicBezTo>
                  <a:cubicBezTo>
                    <a:pt x="865" y="263"/>
                    <a:pt x="865" y="263"/>
                    <a:pt x="865" y="263"/>
                  </a:cubicBezTo>
                  <a:cubicBezTo>
                    <a:pt x="865" y="263"/>
                    <a:pt x="865" y="264"/>
                    <a:pt x="865" y="264"/>
                  </a:cubicBezTo>
                  <a:cubicBezTo>
                    <a:pt x="865" y="264"/>
                    <a:pt x="866" y="264"/>
                    <a:pt x="866" y="264"/>
                  </a:cubicBezTo>
                  <a:cubicBezTo>
                    <a:pt x="866" y="264"/>
                    <a:pt x="867" y="264"/>
                    <a:pt x="867" y="265"/>
                  </a:cubicBezTo>
                  <a:cubicBezTo>
                    <a:pt x="867" y="265"/>
                    <a:pt x="866" y="266"/>
                    <a:pt x="866" y="266"/>
                  </a:cubicBezTo>
                  <a:cubicBezTo>
                    <a:pt x="866" y="266"/>
                    <a:pt x="866" y="266"/>
                    <a:pt x="866" y="266"/>
                  </a:cubicBezTo>
                  <a:cubicBezTo>
                    <a:pt x="866" y="266"/>
                    <a:pt x="866" y="266"/>
                    <a:pt x="866" y="266"/>
                  </a:cubicBezTo>
                  <a:cubicBezTo>
                    <a:pt x="866" y="266"/>
                    <a:pt x="866" y="266"/>
                    <a:pt x="865" y="266"/>
                  </a:cubicBezTo>
                  <a:cubicBezTo>
                    <a:pt x="865" y="266"/>
                    <a:pt x="865" y="267"/>
                    <a:pt x="865" y="267"/>
                  </a:cubicBezTo>
                  <a:cubicBezTo>
                    <a:pt x="865" y="267"/>
                    <a:pt x="865" y="267"/>
                    <a:pt x="865" y="267"/>
                  </a:cubicBezTo>
                  <a:cubicBezTo>
                    <a:pt x="865" y="267"/>
                    <a:pt x="865" y="267"/>
                    <a:pt x="865" y="267"/>
                  </a:cubicBezTo>
                  <a:cubicBezTo>
                    <a:pt x="863" y="266"/>
                    <a:pt x="863" y="269"/>
                    <a:pt x="865" y="268"/>
                  </a:cubicBezTo>
                  <a:cubicBezTo>
                    <a:pt x="866" y="268"/>
                    <a:pt x="866" y="268"/>
                    <a:pt x="866" y="267"/>
                  </a:cubicBezTo>
                  <a:cubicBezTo>
                    <a:pt x="867" y="267"/>
                    <a:pt x="866" y="267"/>
                    <a:pt x="867" y="267"/>
                  </a:cubicBezTo>
                  <a:cubicBezTo>
                    <a:pt x="867" y="267"/>
                    <a:pt x="867" y="267"/>
                    <a:pt x="867" y="266"/>
                  </a:cubicBezTo>
                  <a:cubicBezTo>
                    <a:pt x="868" y="266"/>
                    <a:pt x="868" y="266"/>
                    <a:pt x="868" y="266"/>
                  </a:cubicBezTo>
                  <a:cubicBezTo>
                    <a:pt x="868" y="266"/>
                    <a:pt x="868" y="266"/>
                    <a:pt x="868" y="266"/>
                  </a:cubicBezTo>
                  <a:cubicBezTo>
                    <a:pt x="868" y="266"/>
                    <a:pt x="868" y="266"/>
                    <a:pt x="868" y="266"/>
                  </a:cubicBezTo>
                  <a:cubicBezTo>
                    <a:pt x="868" y="265"/>
                    <a:pt x="869" y="265"/>
                    <a:pt x="869" y="265"/>
                  </a:cubicBezTo>
                  <a:cubicBezTo>
                    <a:pt x="870" y="265"/>
                    <a:pt x="870" y="264"/>
                    <a:pt x="870" y="264"/>
                  </a:cubicBezTo>
                  <a:cubicBezTo>
                    <a:pt x="871" y="263"/>
                    <a:pt x="872" y="262"/>
                    <a:pt x="870" y="262"/>
                  </a:cubicBezTo>
                  <a:close/>
                  <a:moveTo>
                    <a:pt x="873" y="263"/>
                  </a:moveTo>
                  <a:cubicBezTo>
                    <a:pt x="873" y="264"/>
                    <a:pt x="872" y="264"/>
                    <a:pt x="872" y="265"/>
                  </a:cubicBezTo>
                  <a:cubicBezTo>
                    <a:pt x="872" y="265"/>
                    <a:pt x="872" y="265"/>
                    <a:pt x="872" y="265"/>
                  </a:cubicBezTo>
                  <a:cubicBezTo>
                    <a:pt x="872" y="265"/>
                    <a:pt x="873" y="265"/>
                    <a:pt x="873" y="265"/>
                  </a:cubicBezTo>
                  <a:cubicBezTo>
                    <a:pt x="873" y="265"/>
                    <a:pt x="873" y="264"/>
                    <a:pt x="874" y="264"/>
                  </a:cubicBezTo>
                  <a:cubicBezTo>
                    <a:pt x="874" y="264"/>
                    <a:pt x="875" y="264"/>
                    <a:pt x="874" y="265"/>
                  </a:cubicBezTo>
                  <a:cubicBezTo>
                    <a:pt x="874" y="265"/>
                    <a:pt x="873" y="266"/>
                    <a:pt x="873" y="267"/>
                  </a:cubicBezTo>
                  <a:cubicBezTo>
                    <a:pt x="872" y="267"/>
                    <a:pt x="872" y="267"/>
                    <a:pt x="872" y="267"/>
                  </a:cubicBezTo>
                  <a:cubicBezTo>
                    <a:pt x="872" y="268"/>
                    <a:pt x="872" y="268"/>
                    <a:pt x="871" y="269"/>
                  </a:cubicBezTo>
                  <a:cubicBezTo>
                    <a:pt x="871" y="269"/>
                    <a:pt x="871" y="269"/>
                    <a:pt x="872" y="269"/>
                  </a:cubicBezTo>
                  <a:cubicBezTo>
                    <a:pt x="872" y="269"/>
                    <a:pt x="873" y="270"/>
                    <a:pt x="873" y="270"/>
                  </a:cubicBezTo>
                  <a:cubicBezTo>
                    <a:pt x="872" y="270"/>
                    <a:pt x="873" y="270"/>
                    <a:pt x="873" y="270"/>
                  </a:cubicBezTo>
                  <a:cubicBezTo>
                    <a:pt x="873" y="270"/>
                    <a:pt x="873" y="270"/>
                    <a:pt x="873" y="270"/>
                  </a:cubicBezTo>
                  <a:cubicBezTo>
                    <a:pt x="873" y="270"/>
                    <a:pt x="873" y="269"/>
                    <a:pt x="874" y="269"/>
                  </a:cubicBezTo>
                  <a:cubicBezTo>
                    <a:pt x="874" y="269"/>
                    <a:pt x="874" y="269"/>
                    <a:pt x="874" y="269"/>
                  </a:cubicBezTo>
                  <a:cubicBezTo>
                    <a:pt x="874" y="269"/>
                    <a:pt x="874" y="269"/>
                    <a:pt x="874" y="269"/>
                  </a:cubicBezTo>
                  <a:cubicBezTo>
                    <a:pt x="875" y="269"/>
                    <a:pt x="875" y="268"/>
                    <a:pt x="875" y="268"/>
                  </a:cubicBezTo>
                  <a:cubicBezTo>
                    <a:pt x="875" y="267"/>
                    <a:pt x="875" y="267"/>
                    <a:pt x="875" y="266"/>
                  </a:cubicBezTo>
                  <a:cubicBezTo>
                    <a:pt x="876" y="265"/>
                    <a:pt x="876" y="265"/>
                    <a:pt x="876" y="264"/>
                  </a:cubicBezTo>
                  <a:cubicBezTo>
                    <a:pt x="876" y="263"/>
                    <a:pt x="875" y="262"/>
                    <a:pt x="874" y="262"/>
                  </a:cubicBezTo>
                  <a:cubicBezTo>
                    <a:pt x="874" y="263"/>
                    <a:pt x="874" y="263"/>
                    <a:pt x="873" y="263"/>
                  </a:cubicBezTo>
                  <a:close/>
                  <a:moveTo>
                    <a:pt x="844" y="73"/>
                  </a:moveTo>
                  <a:cubicBezTo>
                    <a:pt x="843" y="74"/>
                    <a:pt x="844" y="74"/>
                    <a:pt x="845" y="75"/>
                  </a:cubicBezTo>
                  <a:cubicBezTo>
                    <a:pt x="845" y="75"/>
                    <a:pt x="845" y="75"/>
                    <a:pt x="845" y="74"/>
                  </a:cubicBezTo>
                  <a:cubicBezTo>
                    <a:pt x="846" y="74"/>
                    <a:pt x="846" y="73"/>
                    <a:pt x="846" y="73"/>
                  </a:cubicBezTo>
                  <a:cubicBezTo>
                    <a:pt x="846" y="73"/>
                    <a:pt x="847" y="72"/>
                    <a:pt x="847" y="72"/>
                  </a:cubicBezTo>
                  <a:cubicBezTo>
                    <a:pt x="847" y="72"/>
                    <a:pt x="847" y="71"/>
                    <a:pt x="847" y="71"/>
                  </a:cubicBezTo>
                  <a:cubicBezTo>
                    <a:pt x="848" y="70"/>
                    <a:pt x="849" y="70"/>
                    <a:pt x="849" y="69"/>
                  </a:cubicBezTo>
                  <a:cubicBezTo>
                    <a:pt x="850" y="69"/>
                    <a:pt x="850" y="69"/>
                    <a:pt x="850" y="69"/>
                  </a:cubicBezTo>
                  <a:cubicBezTo>
                    <a:pt x="850" y="68"/>
                    <a:pt x="850" y="67"/>
                    <a:pt x="850" y="67"/>
                  </a:cubicBezTo>
                  <a:cubicBezTo>
                    <a:pt x="849" y="67"/>
                    <a:pt x="849" y="66"/>
                    <a:pt x="848" y="66"/>
                  </a:cubicBezTo>
                  <a:cubicBezTo>
                    <a:pt x="848" y="66"/>
                    <a:pt x="848" y="65"/>
                    <a:pt x="848" y="65"/>
                  </a:cubicBezTo>
                  <a:cubicBezTo>
                    <a:pt x="848" y="65"/>
                    <a:pt x="848" y="65"/>
                    <a:pt x="848" y="65"/>
                  </a:cubicBezTo>
                  <a:cubicBezTo>
                    <a:pt x="848" y="65"/>
                    <a:pt x="848" y="64"/>
                    <a:pt x="848" y="64"/>
                  </a:cubicBezTo>
                  <a:cubicBezTo>
                    <a:pt x="847" y="65"/>
                    <a:pt x="847" y="65"/>
                    <a:pt x="847" y="65"/>
                  </a:cubicBezTo>
                  <a:cubicBezTo>
                    <a:pt x="846" y="66"/>
                    <a:pt x="846" y="66"/>
                    <a:pt x="845" y="67"/>
                  </a:cubicBezTo>
                  <a:cubicBezTo>
                    <a:pt x="845" y="68"/>
                    <a:pt x="845" y="69"/>
                    <a:pt x="845" y="70"/>
                  </a:cubicBezTo>
                  <a:cubicBezTo>
                    <a:pt x="844" y="70"/>
                    <a:pt x="844" y="70"/>
                    <a:pt x="843" y="71"/>
                  </a:cubicBezTo>
                  <a:cubicBezTo>
                    <a:pt x="843" y="71"/>
                    <a:pt x="842" y="71"/>
                    <a:pt x="842" y="71"/>
                  </a:cubicBezTo>
                  <a:cubicBezTo>
                    <a:pt x="842" y="72"/>
                    <a:pt x="843" y="73"/>
                    <a:pt x="844" y="73"/>
                  </a:cubicBezTo>
                  <a:close/>
                  <a:moveTo>
                    <a:pt x="685" y="50"/>
                  </a:moveTo>
                  <a:cubicBezTo>
                    <a:pt x="685" y="50"/>
                    <a:pt x="685" y="50"/>
                    <a:pt x="685" y="50"/>
                  </a:cubicBezTo>
                  <a:cubicBezTo>
                    <a:pt x="685" y="50"/>
                    <a:pt x="685" y="50"/>
                    <a:pt x="685" y="50"/>
                  </a:cubicBezTo>
                  <a:cubicBezTo>
                    <a:pt x="686" y="51"/>
                    <a:pt x="686" y="51"/>
                    <a:pt x="686" y="51"/>
                  </a:cubicBezTo>
                  <a:cubicBezTo>
                    <a:pt x="686" y="51"/>
                    <a:pt x="686" y="51"/>
                    <a:pt x="686" y="51"/>
                  </a:cubicBezTo>
                  <a:cubicBezTo>
                    <a:pt x="687" y="51"/>
                    <a:pt x="687" y="53"/>
                    <a:pt x="687" y="53"/>
                  </a:cubicBezTo>
                  <a:cubicBezTo>
                    <a:pt x="686" y="54"/>
                    <a:pt x="686" y="55"/>
                    <a:pt x="686" y="55"/>
                  </a:cubicBezTo>
                  <a:cubicBezTo>
                    <a:pt x="686" y="56"/>
                    <a:pt x="686" y="56"/>
                    <a:pt x="686" y="56"/>
                  </a:cubicBezTo>
                  <a:cubicBezTo>
                    <a:pt x="686" y="57"/>
                    <a:pt x="686" y="57"/>
                    <a:pt x="686" y="57"/>
                  </a:cubicBezTo>
                  <a:cubicBezTo>
                    <a:pt x="687" y="57"/>
                    <a:pt x="686" y="58"/>
                    <a:pt x="686" y="59"/>
                  </a:cubicBezTo>
                  <a:cubicBezTo>
                    <a:pt x="685" y="59"/>
                    <a:pt x="684" y="61"/>
                    <a:pt x="685" y="61"/>
                  </a:cubicBezTo>
                  <a:cubicBezTo>
                    <a:pt x="685" y="62"/>
                    <a:pt x="685" y="62"/>
                    <a:pt x="685" y="61"/>
                  </a:cubicBezTo>
                  <a:cubicBezTo>
                    <a:pt x="686" y="61"/>
                    <a:pt x="687" y="59"/>
                    <a:pt x="688" y="59"/>
                  </a:cubicBezTo>
                  <a:cubicBezTo>
                    <a:pt x="689" y="59"/>
                    <a:pt x="689" y="59"/>
                    <a:pt x="690" y="59"/>
                  </a:cubicBezTo>
                  <a:cubicBezTo>
                    <a:pt x="690" y="59"/>
                    <a:pt x="691" y="59"/>
                    <a:pt x="690" y="59"/>
                  </a:cubicBezTo>
                  <a:cubicBezTo>
                    <a:pt x="690" y="58"/>
                    <a:pt x="690" y="58"/>
                    <a:pt x="689" y="58"/>
                  </a:cubicBezTo>
                  <a:cubicBezTo>
                    <a:pt x="689" y="57"/>
                    <a:pt x="688" y="57"/>
                    <a:pt x="688" y="57"/>
                  </a:cubicBezTo>
                  <a:cubicBezTo>
                    <a:pt x="688" y="56"/>
                    <a:pt x="688" y="56"/>
                    <a:pt x="688" y="56"/>
                  </a:cubicBezTo>
                  <a:cubicBezTo>
                    <a:pt x="688" y="55"/>
                    <a:pt x="688" y="55"/>
                    <a:pt x="688" y="54"/>
                  </a:cubicBezTo>
                  <a:cubicBezTo>
                    <a:pt x="689" y="53"/>
                    <a:pt x="689" y="52"/>
                    <a:pt x="689" y="51"/>
                  </a:cubicBezTo>
                  <a:cubicBezTo>
                    <a:pt x="689" y="50"/>
                    <a:pt x="690" y="49"/>
                    <a:pt x="690" y="48"/>
                  </a:cubicBezTo>
                  <a:cubicBezTo>
                    <a:pt x="690" y="48"/>
                    <a:pt x="690" y="47"/>
                    <a:pt x="690" y="47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89" y="46"/>
                    <a:pt x="689" y="46"/>
                    <a:pt x="688" y="45"/>
                  </a:cubicBezTo>
                  <a:cubicBezTo>
                    <a:pt x="688" y="45"/>
                    <a:pt x="687" y="45"/>
                    <a:pt x="687" y="45"/>
                  </a:cubicBezTo>
                  <a:cubicBezTo>
                    <a:pt x="686" y="45"/>
                    <a:pt x="685" y="45"/>
                    <a:pt x="685" y="46"/>
                  </a:cubicBezTo>
                  <a:cubicBezTo>
                    <a:pt x="685" y="46"/>
                    <a:pt x="685" y="46"/>
                    <a:pt x="685" y="46"/>
                  </a:cubicBezTo>
                  <a:cubicBezTo>
                    <a:pt x="686" y="47"/>
                    <a:pt x="686" y="46"/>
                    <a:pt x="686" y="47"/>
                  </a:cubicBezTo>
                  <a:cubicBezTo>
                    <a:pt x="687" y="47"/>
                    <a:pt x="687" y="49"/>
                    <a:pt x="686" y="49"/>
                  </a:cubicBezTo>
                  <a:cubicBezTo>
                    <a:pt x="686" y="49"/>
                    <a:pt x="685" y="49"/>
                    <a:pt x="684" y="49"/>
                  </a:cubicBezTo>
                  <a:cubicBezTo>
                    <a:pt x="684" y="50"/>
                    <a:pt x="685" y="50"/>
                    <a:pt x="685" y="50"/>
                  </a:cubicBezTo>
                  <a:close/>
                  <a:moveTo>
                    <a:pt x="622" y="78"/>
                  </a:moveTo>
                  <a:cubicBezTo>
                    <a:pt x="622" y="78"/>
                    <a:pt x="622" y="78"/>
                    <a:pt x="622" y="78"/>
                  </a:cubicBezTo>
                  <a:cubicBezTo>
                    <a:pt x="622" y="78"/>
                    <a:pt x="623" y="79"/>
                    <a:pt x="623" y="79"/>
                  </a:cubicBezTo>
                  <a:cubicBezTo>
                    <a:pt x="623" y="79"/>
                    <a:pt x="624" y="79"/>
                    <a:pt x="624" y="79"/>
                  </a:cubicBezTo>
                  <a:cubicBezTo>
                    <a:pt x="625" y="79"/>
                    <a:pt x="626" y="80"/>
                    <a:pt x="626" y="81"/>
                  </a:cubicBezTo>
                  <a:cubicBezTo>
                    <a:pt x="626" y="81"/>
                    <a:pt x="625" y="82"/>
                    <a:pt x="626" y="82"/>
                  </a:cubicBezTo>
                  <a:cubicBezTo>
                    <a:pt x="626" y="82"/>
                    <a:pt x="627" y="82"/>
                    <a:pt x="627" y="82"/>
                  </a:cubicBezTo>
                  <a:cubicBezTo>
                    <a:pt x="628" y="82"/>
                    <a:pt x="628" y="83"/>
                    <a:pt x="628" y="83"/>
                  </a:cubicBezTo>
                  <a:cubicBezTo>
                    <a:pt x="629" y="84"/>
                    <a:pt x="630" y="83"/>
                    <a:pt x="630" y="83"/>
                  </a:cubicBezTo>
                  <a:cubicBezTo>
                    <a:pt x="630" y="83"/>
                    <a:pt x="631" y="83"/>
                    <a:pt x="630" y="83"/>
                  </a:cubicBezTo>
                  <a:cubicBezTo>
                    <a:pt x="630" y="83"/>
                    <a:pt x="630" y="82"/>
                    <a:pt x="629" y="82"/>
                  </a:cubicBezTo>
                  <a:cubicBezTo>
                    <a:pt x="629" y="82"/>
                    <a:pt x="629" y="81"/>
                    <a:pt x="630" y="80"/>
                  </a:cubicBezTo>
                  <a:cubicBezTo>
                    <a:pt x="631" y="80"/>
                    <a:pt x="631" y="79"/>
                    <a:pt x="631" y="79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30" y="78"/>
                    <a:pt x="630" y="79"/>
                    <a:pt x="629" y="79"/>
                  </a:cubicBezTo>
                  <a:cubicBezTo>
                    <a:pt x="629" y="79"/>
                    <a:pt x="628" y="79"/>
                    <a:pt x="628" y="78"/>
                  </a:cubicBezTo>
                  <a:cubicBezTo>
                    <a:pt x="627" y="78"/>
                    <a:pt x="627" y="77"/>
                    <a:pt x="626" y="77"/>
                  </a:cubicBezTo>
                  <a:cubicBezTo>
                    <a:pt x="625" y="77"/>
                    <a:pt x="623" y="77"/>
                    <a:pt x="622" y="78"/>
                  </a:cubicBezTo>
                  <a:close/>
                  <a:moveTo>
                    <a:pt x="614" y="64"/>
                  </a:moveTo>
                  <a:cubicBezTo>
                    <a:pt x="614" y="64"/>
                    <a:pt x="614" y="64"/>
                    <a:pt x="614" y="64"/>
                  </a:cubicBezTo>
                  <a:cubicBezTo>
                    <a:pt x="615" y="65"/>
                    <a:pt x="615" y="66"/>
                    <a:pt x="614" y="66"/>
                  </a:cubicBezTo>
                  <a:cubicBezTo>
                    <a:pt x="614" y="67"/>
                    <a:pt x="615" y="67"/>
                    <a:pt x="615" y="68"/>
                  </a:cubicBezTo>
                  <a:cubicBezTo>
                    <a:pt x="615" y="68"/>
                    <a:pt x="616" y="69"/>
                    <a:pt x="616" y="69"/>
                  </a:cubicBezTo>
                  <a:cubicBezTo>
                    <a:pt x="616" y="69"/>
                    <a:pt x="616" y="70"/>
                    <a:pt x="617" y="70"/>
                  </a:cubicBezTo>
                  <a:cubicBezTo>
                    <a:pt x="617" y="71"/>
                    <a:pt x="618" y="70"/>
                    <a:pt x="619" y="69"/>
                  </a:cubicBezTo>
                  <a:cubicBezTo>
                    <a:pt x="619" y="69"/>
                    <a:pt x="620" y="69"/>
                    <a:pt x="620" y="69"/>
                  </a:cubicBezTo>
                  <a:cubicBezTo>
                    <a:pt x="621" y="68"/>
                    <a:pt x="621" y="68"/>
                    <a:pt x="621" y="67"/>
                  </a:cubicBezTo>
                  <a:cubicBezTo>
                    <a:pt x="622" y="67"/>
                    <a:pt x="622" y="67"/>
                    <a:pt x="623" y="67"/>
                  </a:cubicBezTo>
                  <a:cubicBezTo>
                    <a:pt x="623" y="67"/>
                    <a:pt x="623" y="67"/>
                    <a:pt x="623" y="67"/>
                  </a:cubicBezTo>
                  <a:cubicBezTo>
                    <a:pt x="623" y="67"/>
                    <a:pt x="623" y="66"/>
                    <a:pt x="623" y="66"/>
                  </a:cubicBezTo>
                  <a:cubicBezTo>
                    <a:pt x="623" y="66"/>
                    <a:pt x="624" y="66"/>
                    <a:pt x="624" y="66"/>
                  </a:cubicBezTo>
                  <a:cubicBezTo>
                    <a:pt x="624" y="66"/>
                    <a:pt x="624" y="66"/>
                    <a:pt x="624" y="66"/>
                  </a:cubicBezTo>
                  <a:cubicBezTo>
                    <a:pt x="624" y="65"/>
                    <a:pt x="624" y="65"/>
                    <a:pt x="624" y="65"/>
                  </a:cubicBezTo>
                  <a:cubicBezTo>
                    <a:pt x="623" y="64"/>
                    <a:pt x="621" y="63"/>
                    <a:pt x="621" y="62"/>
                  </a:cubicBezTo>
                  <a:cubicBezTo>
                    <a:pt x="621" y="62"/>
                    <a:pt x="622" y="61"/>
                    <a:pt x="621" y="61"/>
                  </a:cubicBezTo>
                  <a:cubicBezTo>
                    <a:pt x="621" y="60"/>
                    <a:pt x="620" y="60"/>
                    <a:pt x="620" y="60"/>
                  </a:cubicBezTo>
                  <a:cubicBezTo>
                    <a:pt x="619" y="60"/>
                    <a:pt x="619" y="60"/>
                    <a:pt x="619" y="60"/>
                  </a:cubicBezTo>
                  <a:cubicBezTo>
                    <a:pt x="619" y="61"/>
                    <a:pt x="618" y="61"/>
                    <a:pt x="617" y="61"/>
                  </a:cubicBezTo>
                  <a:cubicBezTo>
                    <a:pt x="617" y="62"/>
                    <a:pt x="616" y="62"/>
                    <a:pt x="616" y="62"/>
                  </a:cubicBezTo>
                  <a:cubicBezTo>
                    <a:pt x="615" y="63"/>
                    <a:pt x="614" y="63"/>
                    <a:pt x="614" y="64"/>
                  </a:cubicBezTo>
                  <a:close/>
                  <a:moveTo>
                    <a:pt x="532" y="92"/>
                  </a:moveTo>
                  <a:cubicBezTo>
                    <a:pt x="532" y="93"/>
                    <a:pt x="532" y="93"/>
                    <a:pt x="533" y="93"/>
                  </a:cubicBezTo>
                  <a:cubicBezTo>
                    <a:pt x="533" y="94"/>
                    <a:pt x="533" y="94"/>
                    <a:pt x="533" y="95"/>
                  </a:cubicBezTo>
                  <a:cubicBezTo>
                    <a:pt x="533" y="95"/>
                    <a:pt x="534" y="95"/>
                    <a:pt x="535" y="96"/>
                  </a:cubicBezTo>
                  <a:cubicBezTo>
                    <a:pt x="535" y="96"/>
                    <a:pt x="536" y="96"/>
                    <a:pt x="536" y="96"/>
                  </a:cubicBezTo>
                  <a:cubicBezTo>
                    <a:pt x="537" y="97"/>
                    <a:pt x="538" y="97"/>
                    <a:pt x="538" y="97"/>
                  </a:cubicBezTo>
                  <a:cubicBezTo>
                    <a:pt x="539" y="97"/>
                    <a:pt x="539" y="98"/>
                    <a:pt x="540" y="98"/>
                  </a:cubicBezTo>
                  <a:cubicBezTo>
                    <a:pt x="540" y="99"/>
                    <a:pt x="541" y="99"/>
                    <a:pt x="542" y="99"/>
                  </a:cubicBezTo>
                  <a:cubicBezTo>
                    <a:pt x="543" y="99"/>
                    <a:pt x="544" y="100"/>
                    <a:pt x="544" y="100"/>
                  </a:cubicBezTo>
                  <a:cubicBezTo>
                    <a:pt x="545" y="101"/>
                    <a:pt x="546" y="101"/>
                    <a:pt x="546" y="102"/>
                  </a:cubicBezTo>
                  <a:cubicBezTo>
                    <a:pt x="547" y="102"/>
                    <a:pt x="547" y="102"/>
                    <a:pt x="547" y="102"/>
                  </a:cubicBezTo>
                  <a:cubicBezTo>
                    <a:pt x="547" y="102"/>
                    <a:pt x="547" y="102"/>
                    <a:pt x="547" y="102"/>
                  </a:cubicBezTo>
                  <a:cubicBezTo>
                    <a:pt x="548" y="102"/>
                    <a:pt x="548" y="103"/>
                    <a:pt x="549" y="102"/>
                  </a:cubicBezTo>
                  <a:cubicBezTo>
                    <a:pt x="550" y="101"/>
                    <a:pt x="550" y="101"/>
                    <a:pt x="552" y="101"/>
                  </a:cubicBezTo>
                  <a:cubicBezTo>
                    <a:pt x="552" y="101"/>
                    <a:pt x="553" y="101"/>
                    <a:pt x="553" y="101"/>
                  </a:cubicBezTo>
                  <a:cubicBezTo>
                    <a:pt x="554" y="100"/>
                    <a:pt x="555" y="100"/>
                    <a:pt x="555" y="99"/>
                  </a:cubicBezTo>
                  <a:cubicBezTo>
                    <a:pt x="555" y="98"/>
                    <a:pt x="554" y="98"/>
                    <a:pt x="553" y="98"/>
                  </a:cubicBezTo>
                  <a:cubicBezTo>
                    <a:pt x="553" y="97"/>
                    <a:pt x="553" y="96"/>
                    <a:pt x="552" y="96"/>
                  </a:cubicBezTo>
                  <a:cubicBezTo>
                    <a:pt x="551" y="96"/>
                    <a:pt x="549" y="96"/>
                    <a:pt x="549" y="96"/>
                  </a:cubicBezTo>
                  <a:cubicBezTo>
                    <a:pt x="549" y="95"/>
                    <a:pt x="548" y="95"/>
                    <a:pt x="548" y="94"/>
                  </a:cubicBezTo>
                  <a:cubicBezTo>
                    <a:pt x="547" y="94"/>
                    <a:pt x="547" y="94"/>
                    <a:pt x="546" y="94"/>
                  </a:cubicBezTo>
                  <a:cubicBezTo>
                    <a:pt x="545" y="94"/>
                    <a:pt x="544" y="93"/>
                    <a:pt x="543" y="93"/>
                  </a:cubicBezTo>
                  <a:cubicBezTo>
                    <a:pt x="542" y="92"/>
                    <a:pt x="541" y="92"/>
                    <a:pt x="541" y="90"/>
                  </a:cubicBezTo>
                  <a:cubicBezTo>
                    <a:pt x="541" y="90"/>
                    <a:pt x="541" y="89"/>
                    <a:pt x="541" y="89"/>
                  </a:cubicBezTo>
                  <a:cubicBezTo>
                    <a:pt x="540" y="88"/>
                    <a:pt x="540" y="87"/>
                    <a:pt x="540" y="86"/>
                  </a:cubicBezTo>
                  <a:cubicBezTo>
                    <a:pt x="540" y="85"/>
                    <a:pt x="541" y="84"/>
                    <a:pt x="542" y="84"/>
                  </a:cubicBezTo>
                  <a:cubicBezTo>
                    <a:pt x="543" y="84"/>
                    <a:pt x="544" y="82"/>
                    <a:pt x="543" y="81"/>
                  </a:cubicBezTo>
                  <a:cubicBezTo>
                    <a:pt x="543" y="81"/>
                    <a:pt x="541" y="81"/>
                    <a:pt x="541" y="81"/>
                  </a:cubicBezTo>
                  <a:cubicBezTo>
                    <a:pt x="541" y="80"/>
                    <a:pt x="540" y="80"/>
                    <a:pt x="539" y="79"/>
                  </a:cubicBezTo>
                  <a:cubicBezTo>
                    <a:pt x="538" y="79"/>
                    <a:pt x="538" y="79"/>
                    <a:pt x="537" y="79"/>
                  </a:cubicBezTo>
                  <a:cubicBezTo>
                    <a:pt x="537" y="78"/>
                    <a:pt x="538" y="78"/>
                    <a:pt x="539" y="77"/>
                  </a:cubicBezTo>
                  <a:cubicBezTo>
                    <a:pt x="539" y="77"/>
                    <a:pt x="539" y="76"/>
                    <a:pt x="539" y="76"/>
                  </a:cubicBezTo>
                  <a:cubicBezTo>
                    <a:pt x="539" y="75"/>
                    <a:pt x="539" y="75"/>
                    <a:pt x="539" y="75"/>
                  </a:cubicBezTo>
                  <a:cubicBezTo>
                    <a:pt x="540" y="75"/>
                    <a:pt x="539" y="74"/>
                    <a:pt x="539" y="74"/>
                  </a:cubicBezTo>
                  <a:cubicBezTo>
                    <a:pt x="538" y="74"/>
                    <a:pt x="537" y="75"/>
                    <a:pt x="537" y="76"/>
                  </a:cubicBezTo>
                  <a:cubicBezTo>
                    <a:pt x="536" y="77"/>
                    <a:pt x="535" y="77"/>
                    <a:pt x="534" y="77"/>
                  </a:cubicBezTo>
                  <a:cubicBezTo>
                    <a:pt x="534" y="77"/>
                    <a:pt x="533" y="77"/>
                    <a:pt x="533" y="78"/>
                  </a:cubicBezTo>
                  <a:cubicBezTo>
                    <a:pt x="533" y="78"/>
                    <a:pt x="533" y="78"/>
                    <a:pt x="533" y="78"/>
                  </a:cubicBezTo>
                  <a:cubicBezTo>
                    <a:pt x="534" y="79"/>
                    <a:pt x="534" y="79"/>
                    <a:pt x="535" y="79"/>
                  </a:cubicBezTo>
                  <a:cubicBezTo>
                    <a:pt x="536" y="79"/>
                    <a:pt x="535" y="80"/>
                    <a:pt x="536" y="80"/>
                  </a:cubicBezTo>
                  <a:cubicBezTo>
                    <a:pt x="536" y="80"/>
                    <a:pt x="537" y="81"/>
                    <a:pt x="538" y="81"/>
                  </a:cubicBezTo>
                  <a:cubicBezTo>
                    <a:pt x="538" y="82"/>
                    <a:pt x="538" y="82"/>
                    <a:pt x="538" y="82"/>
                  </a:cubicBezTo>
                  <a:cubicBezTo>
                    <a:pt x="539" y="83"/>
                    <a:pt x="540" y="84"/>
                    <a:pt x="539" y="84"/>
                  </a:cubicBezTo>
                  <a:cubicBezTo>
                    <a:pt x="539" y="84"/>
                    <a:pt x="539" y="84"/>
                    <a:pt x="539" y="84"/>
                  </a:cubicBezTo>
                  <a:cubicBezTo>
                    <a:pt x="539" y="85"/>
                    <a:pt x="538" y="85"/>
                    <a:pt x="538" y="85"/>
                  </a:cubicBezTo>
                  <a:cubicBezTo>
                    <a:pt x="538" y="85"/>
                    <a:pt x="537" y="85"/>
                    <a:pt x="537" y="86"/>
                  </a:cubicBezTo>
                  <a:cubicBezTo>
                    <a:pt x="537" y="86"/>
                    <a:pt x="537" y="86"/>
                    <a:pt x="537" y="86"/>
                  </a:cubicBezTo>
                  <a:cubicBezTo>
                    <a:pt x="537" y="87"/>
                    <a:pt x="536" y="88"/>
                    <a:pt x="536" y="88"/>
                  </a:cubicBezTo>
                  <a:cubicBezTo>
                    <a:pt x="536" y="88"/>
                    <a:pt x="536" y="88"/>
                    <a:pt x="536" y="88"/>
                  </a:cubicBezTo>
                  <a:cubicBezTo>
                    <a:pt x="536" y="88"/>
                    <a:pt x="536" y="88"/>
                    <a:pt x="535" y="89"/>
                  </a:cubicBezTo>
                  <a:cubicBezTo>
                    <a:pt x="535" y="89"/>
                    <a:pt x="535" y="89"/>
                    <a:pt x="535" y="89"/>
                  </a:cubicBezTo>
                  <a:cubicBezTo>
                    <a:pt x="535" y="89"/>
                    <a:pt x="536" y="90"/>
                    <a:pt x="536" y="90"/>
                  </a:cubicBezTo>
                  <a:cubicBezTo>
                    <a:pt x="536" y="90"/>
                    <a:pt x="536" y="91"/>
                    <a:pt x="537" y="91"/>
                  </a:cubicBezTo>
                  <a:cubicBezTo>
                    <a:pt x="537" y="91"/>
                    <a:pt x="537" y="92"/>
                    <a:pt x="537" y="92"/>
                  </a:cubicBezTo>
                  <a:cubicBezTo>
                    <a:pt x="536" y="92"/>
                    <a:pt x="536" y="92"/>
                    <a:pt x="535" y="92"/>
                  </a:cubicBezTo>
                  <a:cubicBezTo>
                    <a:pt x="534" y="92"/>
                    <a:pt x="534" y="92"/>
                    <a:pt x="534" y="91"/>
                  </a:cubicBezTo>
                  <a:cubicBezTo>
                    <a:pt x="533" y="91"/>
                    <a:pt x="532" y="91"/>
                    <a:pt x="532" y="92"/>
                  </a:cubicBezTo>
                  <a:close/>
                  <a:moveTo>
                    <a:pt x="514" y="116"/>
                  </a:moveTo>
                  <a:cubicBezTo>
                    <a:pt x="513" y="116"/>
                    <a:pt x="515" y="117"/>
                    <a:pt x="515" y="117"/>
                  </a:cubicBezTo>
                  <a:cubicBezTo>
                    <a:pt x="515" y="117"/>
                    <a:pt x="515" y="117"/>
                    <a:pt x="515" y="117"/>
                  </a:cubicBezTo>
                  <a:cubicBezTo>
                    <a:pt x="514" y="118"/>
                    <a:pt x="515" y="119"/>
                    <a:pt x="516" y="118"/>
                  </a:cubicBezTo>
                  <a:cubicBezTo>
                    <a:pt x="516" y="118"/>
                    <a:pt x="516" y="118"/>
                    <a:pt x="517" y="118"/>
                  </a:cubicBezTo>
                  <a:cubicBezTo>
                    <a:pt x="518" y="117"/>
                    <a:pt x="518" y="117"/>
                    <a:pt x="519" y="117"/>
                  </a:cubicBezTo>
                  <a:cubicBezTo>
                    <a:pt x="520" y="117"/>
                    <a:pt x="521" y="116"/>
                    <a:pt x="520" y="115"/>
                  </a:cubicBezTo>
                  <a:cubicBezTo>
                    <a:pt x="520" y="115"/>
                    <a:pt x="520" y="115"/>
                    <a:pt x="519" y="115"/>
                  </a:cubicBezTo>
                  <a:cubicBezTo>
                    <a:pt x="519" y="115"/>
                    <a:pt x="518" y="115"/>
                    <a:pt x="517" y="115"/>
                  </a:cubicBezTo>
                  <a:cubicBezTo>
                    <a:pt x="516" y="115"/>
                    <a:pt x="516" y="115"/>
                    <a:pt x="515" y="115"/>
                  </a:cubicBezTo>
                  <a:cubicBezTo>
                    <a:pt x="515" y="115"/>
                    <a:pt x="514" y="115"/>
                    <a:pt x="514" y="116"/>
                  </a:cubicBezTo>
                  <a:close/>
                  <a:moveTo>
                    <a:pt x="486" y="149"/>
                  </a:moveTo>
                  <a:cubicBezTo>
                    <a:pt x="486" y="149"/>
                    <a:pt x="486" y="149"/>
                    <a:pt x="486" y="149"/>
                  </a:cubicBezTo>
                  <a:cubicBezTo>
                    <a:pt x="487" y="150"/>
                    <a:pt x="488" y="150"/>
                    <a:pt x="489" y="150"/>
                  </a:cubicBezTo>
                  <a:cubicBezTo>
                    <a:pt x="490" y="150"/>
                    <a:pt x="491" y="150"/>
                    <a:pt x="491" y="150"/>
                  </a:cubicBezTo>
                  <a:cubicBezTo>
                    <a:pt x="492" y="150"/>
                    <a:pt x="494" y="149"/>
                    <a:pt x="494" y="148"/>
                  </a:cubicBezTo>
                  <a:cubicBezTo>
                    <a:pt x="494" y="148"/>
                    <a:pt x="494" y="148"/>
                    <a:pt x="494" y="148"/>
                  </a:cubicBezTo>
                  <a:cubicBezTo>
                    <a:pt x="492" y="148"/>
                    <a:pt x="491" y="146"/>
                    <a:pt x="489" y="147"/>
                  </a:cubicBezTo>
                  <a:cubicBezTo>
                    <a:pt x="489" y="147"/>
                    <a:pt x="489" y="148"/>
                    <a:pt x="489" y="148"/>
                  </a:cubicBezTo>
                  <a:cubicBezTo>
                    <a:pt x="488" y="148"/>
                    <a:pt x="488" y="148"/>
                    <a:pt x="487" y="148"/>
                  </a:cubicBezTo>
                  <a:cubicBezTo>
                    <a:pt x="487" y="148"/>
                    <a:pt x="487" y="148"/>
                    <a:pt x="486" y="148"/>
                  </a:cubicBezTo>
                  <a:cubicBezTo>
                    <a:pt x="486" y="148"/>
                    <a:pt x="486" y="148"/>
                    <a:pt x="486" y="148"/>
                  </a:cubicBezTo>
                  <a:cubicBezTo>
                    <a:pt x="486" y="149"/>
                    <a:pt x="486" y="149"/>
                    <a:pt x="486" y="149"/>
                  </a:cubicBezTo>
                  <a:close/>
                  <a:moveTo>
                    <a:pt x="446" y="129"/>
                  </a:moveTo>
                  <a:cubicBezTo>
                    <a:pt x="447" y="129"/>
                    <a:pt x="446" y="130"/>
                    <a:pt x="447" y="130"/>
                  </a:cubicBezTo>
                  <a:cubicBezTo>
                    <a:pt x="447" y="130"/>
                    <a:pt x="448" y="130"/>
                    <a:pt x="448" y="130"/>
                  </a:cubicBezTo>
                  <a:cubicBezTo>
                    <a:pt x="449" y="131"/>
                    <a:pt x="451" y="131"/>
                    <a:pt x="452" y="131"/>
                  </a:cubicBezTo>
                  <a:cubicBezTo>
                    <a:pt x="452" y="132"/>
                    <a:pt x="452" y="133"/>
                    <a:pt x="452" y="133"/>
                  </a:cubicBezTo>
                  <a:cubicBezTo>
                    <a:pt x="452" y="133"/>
                    <a:pt x="452" y="134"/>
                    <a:pt x="452" y="134"/>
                  </a:cubicBezTo>
                  <a:cubicBezTo>
                    <a:pt x="452" y="134"/>
                    <a:pt x="453" y="134"/>
                    <a:pt x="452" y="135"/>
                  </a:cubicBezTo>
                  <a:cubicBezTo>
                    <a:pt x="452" y="135"/>
                    <a:pt x="452" y="135"/>
                    <a:pt x="453" y="135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53" y="135"/>
                    <a:pt x="453" y="135"/>
                    <a:pt x="453" y="135"/>
                  </a:cubicBezTo>
                  <a:cubicBezTo>
                    <a:pt x="453" y="136"/>
                    <a:pt x="454" y="135"/>
                    <a:pt x="454" y="135"/>
                  </a:cubicBezTo>
                  <a:cubicBezTo>
                    <a:pt x="454" y="135"/>
                    <a:pt x="454" y="135"/>
                    <a:pt x="454" y="135"/>
                  </a:cubicBezTo>
                  <a:cubicBezTo>
                    <a:pt x="454" y="135"/>
                    <a:pt x="454" y="134"/>
                    <a:pt x="454" y="133"/>
                  </a:cubicBezTo>
                  <a:cubicBezTo>
                    <a:pt x="454" y="133"/>
                    <a:pt x="454" y="133"/>
                    <a:pt x="454" y="133"/>
                  </a:cubicBezTo>
                  <a:cubicBezTo>
                    <a:pt x="453" y="133"/>
                    <a:pt x="454" y="131"/>
                    <a:pt x="454" y="131"/>
                  </a:cubicBezTo>
                  <a:cubicBezTo>
                    <a:pt x="454" y="131"/>
                    <a:pt x="455" y="130"/>
                    <a:pt x="454" y="130"/>
                  </a:cubicBezTo>
                  <a:cubicBezTo>
                    <a:pt x="454" y="129"/>
                    <a:pt x="453" y="128"/>
                    <a:pt x="454" y="127"/>
                  </a:cubicBezTo>
                  <a:cubicBezTo>
                    <a:pt x="455" y="127"/>
                    <a:pt x="455" y="127"/>
                    <a:pt x="455" y="126"/>
                  </a:cubicBezTo>
                  <a:cubicBezTo>
                    <a:pt x="456" y="126"/>
                    <a:pt x="456" y="126"/>
                    <a:pt x="455" y="126"/>
                  </a:cubicBezTo>
                  <a:cubicBezTo>
                    <a:pt x="455" y="125"/>
                    <a:pt x="455" y="125"/>
                    <a:pt x="455" y="124"/>
                  </a:cubicBezTo>
                  <a:cubicBezTo>
                    <a:pt x="455" y="124"/>
                    <a:pt x="455" y="122"/>
                    <a:pt x="456" y="123"/>
                  </a:cubicBezTo>
                  <a:cubicBezTo>
                    <a:pt x="456" y="123"/>
                    <a:pt x="457" y="124"/>
                    <a:pt x="457" y="123"/>
                  </a:cubicBezTo>
                  <a:cubicBezTo>
                    <a:pt x="459" y="122"/>
                    <a:pt x="460" y="122"/>
                    <a:pt x="460" y="121"/>
                  </a:cubicBezTo>
                  <a:cubicBezTo>
                    <a:pt x="460" y="120"/>
                    <a:pt x="460" y="120"/>
                    <a:pt x="460" y="120"/>
                  </a:cubicBezTo>
                  <a:cubicBezTo>
                    <a:pt x="460" y="119"/>
                    <a:pt x="460" y="119"/>
                    <a:pt x="461" y="118"/>
                  </a:cubicBezTo>
                  <a:cubicBezTo>
                    <a:pt x="461" y="117"/>
                    <a:pt x="461" y="117"/>
                    <a:pt x="462" y="117"/>
                  </a:cubicBezTo>
                  <a:cubicBezTo>
                    <a:pt x="463" y="116"/>
                    <a:pt x="463" y="117"/>
                    <a:pt x="464" y="118"/>
                  </a:cubicBezTo>
                  <a:cubicBezTo>
                    <a:pt x="464" y="118"/>
                    <a:pt x="465" y="117"/>
                    <a:pt x="465" y="117"/>
                  </a:cubicBezTo>
                  <a:cubicBezTo>
                    <a:pt x="465" y="116"/>
                    <a:pt x="465" y="116"/>
                    <a:pt x="465" y="116"/>
                  </a:cubicBezTo>
                  <a:cubicBezTo>
                    <a:pt x="466" y="115"/>
                    <a:pt x="466" y="115"/>
                    <a:pt x="466" y="115"/>
                  </a:cubicBezTo>
                  <a:cubicBezTo>
                    <a:pt x="466" y="114"/>
                    <a:pt x="465" y="113"/>
                    <a:pt x="465" y="113"/>
                  </a:cubicBezTo>
                  <a:cubicBezTo>
                    <a:pt x="464" y="113"/>
                    <a:pt x="464" y="113"/>
                    <a:pt x="463" y="113"/>
                  </a:cubicBezTo>
                  <a:cubicBezTo>
                    <a:pt x="463" y="113"/>
                    <a:pt x="463" y="113"/>
                    <a:pt x="463" y="113"/>
                  </a:cubicBezTo>
                  <a:cubicBezTo>
                    <a:pt x="462" y="113"/>
                    <a:pt x="461" y="114"/>
                    <a:pt x="461" y="113"/>
                  </a:cubicBezTo>
                  <a:cubicBezTo>
                    <a:pt x="461" y="113"/>
                    <a:pt x="460" y="113"/>
                    <a:pt x="460" y="113"/>
                  </a:cubicBezTo>
                  <a:cubicBezTo>
                    <a:pt x="460" y="113"/>
                    <a:pt x="459" y="112"/>
                    <a:pt x="459" y="112"/>
                  </a:cubicBezTo>
                  <a:cubicBezTo>
                    <a:pt x="458" y="112"/>
                    <a:pt x="457" y="113"/>
                    <a:pt x="457" y="113"/>
                  </a:cubicBezTo>
                  <a:cubicBezTo>
                    <a:pt x="457" y="114"/>
                    <a:pt x="457" y="114"/>
                    <a:pt x="456" y="114"/>
                  </a:cubicBezTo>
                  <a:cubicBezTo>
                    <a:pt x="455" y="115"/>
                    <a:pt x="455" y="115"/>
                    <a:pt x="455" y="115"/>
                  </a:cubicBezTo>
                  <a:cubicBezTo>
                    <a:pt x="454" y="115"/>
                    <a:pt x="454" y="116"/>
                    <a:pt x="454" y="116"/>
                  </a:cubicBezTo>
                  <a:cubicBezTo>
                    <a:pt x="453" y="116"/>
                    <a:pt x="452" y="116"/>
                    <a:pt x="452" y="117"/>
                  </a:cubicBezTo>
                  <a:cubicBezTo>
                    <a:pt x="451" y="117"/>
                    <a:pt x="450" y="117"/>
                    <a:pt x="451" y="118"/>
                  </a:cubicBezTo>
                  <a:cubicBezTo>
                    <a:pt x="451" y="118"/>
                    <a:pt x="451" y="118"/>
                    <a:pt x="451" y="119"/>
                  </a:cubicBezTo>
                  <a:cubicBezTo>
                    <a:pt x="452" y="119"/>
                    <a:pt x="452" y="119"/>
                    <a:pt x="452" y="120"/>
                  </a:cubicBezTo>
                  <a:cubicBezTo>
                    <a:pt x="452" y="120"/>
                    <a:pt x="451" y="120"/>
                    <a:pt x="451" y="120"/>
                  </a:cubicBezTo>
                  <a:cubicBezTo>
                    <a:pt x="450" y="120"/>
                    <a:pt x="450" y="120"/>
                    <a:pt x="449" y="120"/>
                  </a:cubicBezTo>
                  <a:cubicBezTo>
                    <a:pt x="449" y="120"/>
                    <a:pt x="449" y="120"/>
                    <a:pt x="448" y="120"/>
                  </a:cubicBezTo>
                  <a:cubicBezTo>
                    <a:pt x="448" y="121"/>
                    <a:pt x="447" y="122"/>
                    <a:pt x="448" y="123"/>
                  </a:cubicBezTo>
                  <a:cubicBezTo>
                    <a:pt x="448" y="124"/>
                    <a:pt x="449" y="125"/>
                    <a:pt x="447" y="126"/>
                  </a:cubicBezTo>
                  <a:cubicBezTo>
                    <a:pt x="447" y="126"/>
                    <a:pt x="447" y="126"/>
                    <a:pt x="447" y="126"/>
                  </a:cubicBezTo>
                  <a:cubicBezTo>
                    <a:pt x="447" y="127"/>
                    <a:pt x="446" y="129"/>
                    <a:pt x="446" y="129"/>
                  </a:cubicBezTo>
                  <a:close/>
                  <a:moveTo>
                    <a:pt x="388" y="181"/>
                  </a:moveTo>
                  <a:cubicBezTo>
                    <a:pt x="388" y="181"/>
                    <a:pt x="388" y="181"/>
                    <a:pt x="387" y="181"/>
                  </a:cubicBezTo>
                  <a:cubicBezTo>
                    <a:pt x="387" y="181"/>
                    <a:pt x="386" y="182"/>
                    <a:pt x="385" y="182"/>
                  </a:cubicBezTo>
                  <a:cubicBezTo>
                    <a:pt x="384" y="182"/>
                    <a:pt x="383" y="182"/>
                    <a:pt x="382" y="182"/>
                  </a:cubicBezTo>
                  <a:cubicBezTo>
                    <a:pt x="381" y="182"/>
                    <a:pt x="381" y="183"/>
                    <a:pt x="381" y="183"/>
                  </a:cubicBezTo>
                  <a:cubicBezTo>
                    <a:pt x="381" y="183"/>
                    <a:pt x="380" y="183"/>
                    <a:pt x="380" y="183"/>
                  </a:cubicBezTo>
                  <a:cubicBezTo>
                    <a:pt x="379" y="183"/>
                    <a:pt x="378" y="184"/>
                    <a:pt x="378" y="184"/>
                  </a:cubicBezTo>
                  <a:cubicBezTo>
                    <a:pt x="378" y="185"/>
                    <a:pt x="378" y="185"/>
                    <a:pt x="378" y="185"/>
                  </a:cubicBezTo>
                  <a:cubicBezTo>
                    <a:pt x="378" y="185"/>
                    <a:pt x="378" y="185"/>
                    <a:pt x="379" y="185"/>
                  </a:cubicBezTo>
                  <a:cubicBezTo>
                    <a:pt x="380" y="184"/>
                    <a:pt x="381" y="184"/>
                    <a:pt x="382" y="184"/>
                  </a:cubicBezTo>
                  <a:cubicBezTo>
                    <a:pt x="383" y="184"/>
                    <a:pt x="383" y="184"/>
                    <a:pt x="384" y="184"/>
                  </a:cubicBezTo>
                  <a:cubicBezTo>
                    <a:pt x="385" y="183"/>
                    <a:pt x="387" y="184"/>
                    <a:pt x="388" y="184"/>
                  </a:cubicBezTo>
                  <a:cubicBezTo>
                    <a:pt x="388" y="184"/>
                    <a:pt x="388" y="184"/>
                    <a:pt x="388" y="184"/>
                  </a:cubicBezTo>
                  <a:cubicBezTo>
                    <a:pt x="388" y="184"/>
                    <a:pt x="389" y="185"/>
                    <a:pt x="390" y="185"/>
                  </a:cubicBezTo>
                  <a:cubicBezTo>
                    <a:pt x="390" y="184"/>
                    <a:pt x="391" y="185"/>
                    <a:pt x="391" y="185"/>
                  </a:cubicBezTo>
                  <a:cubicBezTo>
                    <a:pt x="391" y="186"/>
                    <a:pt x="391" y="186"/>
                    <a:pt x="392" y="186"/>
                  </a:cubicBezTo>
                  <a:cubicBezTo>
                    <a:pt x="392" y="186"/>
                    <a:pt x="392" y="185"/>
                    <a:pt x="392" y="185"/>
                  </a:cubicBezTo>
                  <a:cubicBezTo>
                    <a:pt x="392" y="185"/>
                    <a:pt x="392" y="185"/>
                    <a:pt x="393" y="185"/>
                  </a:cubicBezTo>
                  <a:cubicBezTo>
                    <a:pt x="393" y="185"/>
                    <a:pt x="393" y="184"/>
                    <a:pt x="393" y="184"/>
                  </a:cubicBezTo>
                  <a:cubicBezTo>
                    <a:pt x="393" y="183"/>
                    <a:pt x="392" y="183"/>
                    <a:pt x="392" y="182"/>
                  </a:cubicBezTo>
                  <a:cubicBezTo>
                    <a:pt x="393" y="182"/>
                    <a:pt x="393" y="182"/>
                    <a:pt x="394" y="182"/>
                  </a:cubicBezTo>
                  <a:cubicBezTo>
                    <a:pt x="394" y="182"/>
                    <a:pt x="395" y="182"/>
                    <a:pt x="395" y="182"/>
                  </a:cubicBezTo>
                  <a:cubicBezTo>
                    <a:pt x="395" y="181"/>
                    <a:pt x="396" y="181"/>
                    <a:pt x="396" y="180"/>
                  </a:cubicBezTo>
                  <a:cubicBezTo>
                    <a:pt x="396" y="179"/>
                    <a:pt x="397" y="180"/>
                    <a:pt x="398" y="180"/>
                  </a:cubicBezTo>
                  <a:cubicBezTo>
                    <a:pt x="399" y="180"/>
                    <a:pt x="399" y="181"/>
                    <a:pt x="401" y="181"/>
                  </a:cubicBezTo>
                  <a:cubicBezTo>
                    <a:pt x="401" y="181"/>
                    <a:pt x="402" y="181"/>
                    <a:pt x="402" y="182"/>
                  </a:cubicBezTo>
                  <a:cubicBezTo>
                    <a:pt x="402" y="182"/>
                    <a:pt x="403" y="182"/>
                    <a:pt x="403" y="183"/>
                  </a:cubicBezTo>
                  <a:cubicBezTo>
                    <a:pt x="403" y="183"/>
                    <a:pt x="404" y="183"/>
                    <a:pt x="404" y="183"/>
                  </a:cubicBezTo>
                  <a:cubicBezTo>
                    <a:pt x="404" y="182"/>
                    <a:pt x="405" y="182"/>
                    <a:pt x="405" y="182"/>
                  </a:cubicBezTo>
                  <a:cubicBezTo>
                    <a:pt x="405" y="182"/>
                    <a:pt x="405" y="182"/>
                    <a:pt x="405" y="182"/>
                  </a:cubicBezTo>
                  <a:cubicBezTo>
                    <a:pt x="405" y="182"/>
                    <a:pt x="405" y="181"/>
                    <a:pt x="404" y="181"/>
                  </a:cubicBezTo>
                  <a:cubicBezTo>
                    <a:pt x="403" y="181"/>
                    <a:pt x="402" y="180"/>
                    <a:pt x="401" y="179"/>
                  </a:cubicBezTo>
                  <a:cubicBezTo>
                    <a:pt x="401" y="179"/>
                    <a:pt x="401" y="179"/>
                    <a:pt x="400" y="179"/>
                  </a:cubicBezTo>
                  <a:cubicBezTo>
                    <a:pt x="400" y="178"/>
                    <a:pt x="400" y="178"/>
                    <a:pt x="399" y="177"/>
                  </a:cubicBezTo>
                  <a:cubicBezTo>
                    <a:pt x="399" y="177"/>
                    <a:pt x="399" y="177"/>
                    <a:pt x="399" y="177"/>
                  </a:cubicBezTo>
                  <a:cubicBezTo>
                    <a:pt x="398" y="176"/>
                    <a:pt x="398" y="177"/>
                    <a:pt x="398" y="177"/>
                  </a:cubicBezTo>
                  <a:cubicBezTo>
                    <a:pt x="397" y="177"/>
                    <a:pt x="397" y="178"/>
                    <a:pt x="397" y="179"/>
                  </a:cubicBezTo>
                  <a:cubicBezTo>
                    <a:pt x="396" y="179"/>
                    <a:pt x="396" y="179"/>
                    <a:pt x="396" y="179"/>
                  </a:cubicBezTo>
                  <a:cubicBezTo>
                    <a:pt x="395" y="179"/>
                    <a:pt x="395" y="179"/>
                    <a:pt x="394" y="179"/>
                  </a:cubicBezTo>
                  <a:cubicBezTo>
                    <a:pt x="394" y="179"/>
                    <a:pt x="394" y="179"/>
                    <a:pt x="393" y="179"/>
                  </a:cubicBezTo>
                  <a:cubicBezTo>
                    <a:pt x="393" y="179"/>
                    <a:pt x="393" y="179"/>
                    <a:pt x="393" y="179"/>
                  </a:cubicBezTo>
                  <a:cubicBezTo>
                    <a:pt x="392" y="179"/>
                    <a:pt x="391" y="180"/>
                    <a:pt x="391" y="180"/>
                  </a:cubicBezTo>
                  <a:cubicBezTo>
                    <a:pt x="390" y="181"/>
                    <a:pt x="389" y="181"/>
                    <a:pt x="389" y="181"/>
                  </a:cubicBezTo>
                  <a:cubicBezTo>
                    <a:pt x="388" y="181"/>
                    <a:pt x="388" y="181"/>
                    <a:pt x="388" y="181"/>
                  </a:cubicBezTo>
                  <a:close/>
                  <a:moveTo>
                    <a:pt x="310" y="131"/>
                  </a:moveTo>
                  <a:cubicBezTo>
                    <a:pt x="310" y="132"/>
                    <a:pt x="310" y="133"/>
                    <a:pt x="310" y="134"/>
                  </a:cubicBezTo>
                  <a:cubicBezTo>
                    <a:pt x="310" y="134"/>
                    <a:pt x="310" y="134"/>
                    <a:pt x="310" y="134"/>
                  </a:cubicBezTo>
                  <a:cubicBezTo>
                    <a:pt x="310" y="134"/>
                    <a:pt x="310" y="134"/>
                    <a:pt x="310" y="134"/>
                  </a:cubicBezTo>
                  <a:cubicBezTo>
                    <a:pt x="310" y="134"/>
                    <a:pt x="310" y="134"/>
                    <a:pt x="310" y="134"/>
                  </a:cubicBezTo>
                  <a:cubicBezTo>
                    <a:pt x="310" y="134"/>
                    <a:pt x="310" y="134"/>
                    <a:pt x="310" y="134"/>
                  </a:cubicBezTo>
                  <a:cubicBezTo>
                    <a:pt x="310" y="134"/>
                    <a:pt x="310" y="134"/>
                    <a:pt x="309" y="134"/>
                  </a:cubicBezTo>
                  <a:cubicBezTo>
                    <a:pt x="309" y="135"/>
                    <a:pt x="309" y="137"/>
                    <a:pt x="308" y="138"/>
                  </a:cubicBezTo>
                  <a:cubicBezTo>
                    <a:pt x="308" y="139"/>
                    <a:pt x="309" y="140"/>
                    <a:pt x="308" y="141"/>
                  </a:cubicBezTo>
                  <a:cubicBezTo>
                    <a:pt x="308" y="141"/>
                    <a:pt x="308" y="142"/>
                    <a:pt x="308" y="142"/>
                  </a:cubicBezTo>
                  <a:cubicBezTo>
                    <a:pt x="308" y="143"/>
                    <a:pt x="308" y="143"/>
                    <a:pt x="308" y="143"/>
                  </a:cubicBezTo>
                  <a:cubicBezTo>
                    <a:pt x="308" y="143"/>
                    <a:pt x="309" y="143"/>
                    <a:pt x="309" y="144"/>
                  </a:cubicBezTo>
                  <a:cubicBezTo>
                    <a:pt x="309" y="144"/>
                    <a:pt x="309" y="144"/>
                    <a:pt x="310" y="144"/>
                  </a:cubicBezTo>
                  <a:cubicBezTo>
                    <a:pt x="310" y="144"/>
                    <a:pt x="310" y="144"/>
                    <a:pt x="311" y="144"/>
                  </a:cubicBezTo>
                  <a:cubicBezTo>
                    <a:pt x="312" y="144"/>
                    <a:pt x="313" y="144"/>
                    <a:pt x="314" y="144"/>
                  </a:cubicBezTo>
                  <a:cubicBezTo>
                    <a:pt x="314" y="144"/>
                    <a:pt x="315" y="145"/>
                    <a:pt x="315" y="145"/>
                  </a:cubicBezTo>
                  <a:cubicBezTo>
                    <a:pt x="315" y="145"/>
                    <a:pt x="316" y="146"/>
                    <a:pt x="316" y="146"/>
                  </a:cubicBezTo>
                  <a:cubicBezTo>
                    <a:pt x="316" y="147"/>
                    <a:pt x="316" y="147"/>
                    <a:pt x="316" y="147"/>
                  </a:cubicBezTo>
                  <a:cubicBezTo>
                    <a:pt x="317" y="147"/>
                    <a:pt x="318" y="146"/>
                    <a:pt x="319" y="147"/>
                  </a:cubicBezTo>
                  <a:cubicBezTo>
                    <a:pt x="320" y="147"/>
                    <a:pt x="320" y="147"/>
                    <a:pt x="321" y="146"/>
                  </a:cubicBezTo>
                  <a:cubicBezTo>
                    <a:pt x="322" y="146"/>
                    <a:pt x="323" y="145"/>
                    <a:pt x="324" y="145"/>
                  </a:cubicBezTo>
                  <a:cubicBezTo>
                    <a:pt x="324" y="145"/>
                    <a:pt x="324" y="145"/>
                    <a:pt x="324" y="144"/>
                  </a:cubicBezTo>
                  <a:cubicBezTo>
                    <a:pt x="325" y="144"/>
                    <a:pt x="325" y="144"/>
                    <a:pt x="326" y="144"/>
                  </a:cubicBezTo>
                  <a:cubicBezTo>
                    <a:pt x="326" y="144"/>
                    <a:pt x="326" y="144"/>
                    <a:pt x="326" y="144"/>
                  </a:cubicBezTo>
                  <a:cubicBezTo>
                    <a:pt x="326" y="144"/>
                    <a:pt x="326" y="144"/>
                    <a:pt x="326" y="144"/>
                  </a:cubicBezTo>
                  <a:cubicBezTo>
                    <a:pt x="326" y="144"/>
                    <a:pt x="326" y="144"/>
                    <a:pt x="326" y="144"/>
                  </a:cubicBezTo>
                  <a:cubicBezTo>
                    <a:pt x="326" y="144"/>
                    <a:pt x="326" y="144"/>
                    <a:pt x="326" y="144"/>
                  </a:cubicBezTo>
                  <a:cubicBezTo>
                    <a:pt x="326" y="143"/>
                    <a:pt x="326" y="143"/>
                    <a:pt x="327" y="143"/>
                  </a:cubicBezTo>
                  <a:cubicBezTo>
                    <a:pt x="327" y="143"/>
                    <a:pt x="327" y="143"/>
                    <a:pt x="327" y="143"/>
                  </a:cubicBezTo>
                  <a:cubicBezTo>
                    <a:pt x="327" y="142"/>
                    <a:pt x="328" y="142"/>
                    <a:pt x="328" y="141"/>
                  </a:cubicBezTo>
                  <a:cubicBezTo>
                    <a:pt x="328" y="141"/>
                    <a:pt x="328" y="140"/>
                    <a:pt x="328" y="140"/>
                  </a:cubicBezTo>
                  <a:cubicBezTo>
                    <a:pt x="328" y="139"/>
                    <a:pt x="328" y="138"/>
                    <a:pt x="329" y="137"/>
                  </a:cubicBezTo>
                  <a:cubicBezTo>
                    <a:pt x="330" y="136"/>
                    <a:pt x="332" y="133"/>
                    <a:pt x="330" y="131"/>
                  </a:cubicBezTo>
                  <a:cubicBezTo>
                    <a:pt x="330" y="131"/>
                    <a:pt x="330" y="131"/>
                    <a:pt x="329" y="130"/>
                  </a:cubicBezTo>
                  <a:cubicBezTo>
                    <a:pt x="329" y="130"/>
                    <a:pt x="329" y="129"/>
                    <a:pt x="329" y="128"/>
                  </a:cubicBezTo>
                  <a:cubicBezTo>
                    <a:pt x="329" y="128"/>
                    <a:pt x="329" y="127"/>
                    <a:pt x="329" y="127"/>
                  </a:cubicBezTo>
                  <a:cubicBezTo>
                    <a:pt x="329" y="126"/>
                    <a:pt x="329" y="125"/>
                    <a:pt x="330" y="124"/>
                  </a:cubicBezTo>
                  <a:cubicBezTo>
                    <a:pt x="330" y="123"/>
                    <a:pt x="331" y="123"/>
                    <a:pt x="331" y="122"/>
                  </a:cubicBezTo>
                  <a:cubicBezTo>
                    <a:pt x="331" y="122"/>
                    <a:pt x="332" y="121"/>
                    <a:pt x="332" y="121"/>
                  </a:cubicBezTo>
                  <a:cubicBezTo>
                    <a:pt x="332" y="120"/>
                    <a:pt x="333" y="119"/>
                    <a:pt x="334" y="118"/>
                  </a:cubicBezTo>
                  <a:cubicBezTo>
                    <a:pt x="334" y="118"/>
                    <a:pt x="335" y="117"/>
                    <a:pt x="335" y="117"/>
                  </a:cubicBezTo>
                  <a:cubicBezTo>
                    <a:pt x="335" y="117"/>
                    <a:pt x="335" y="116"/>
                    <a:pt x="335" y="116"/>
                  </a:cubicBezTo>
                  <a:cubicBezTo>
                    <a:pt x="334" y="117"/>
                    <a:pt x="333" y="118"/>
                    <a:pt x="332" y="118"/>
                  </a:cubicBezTo>
                  <a:cubicBezTo>
                    <a:pt x="332" y="119"/>
                    <a:pt x="331" y="119"/>
                    <a:pt x="331" y="120"/>
                  </a:cubicBezTo>
                  <a:cubicBezTo>
                    <a:pt x="330" y="120"/>
                    <a:pt x="330" y="121"/>
                    <a:pt x="329" y="121"/>
                  </a:cubicBezTo>
                  <a:cubicBezTo>
                    <a:pt x="328" y="121"/>
                    <a:pt x="328" y="119"/>
                    <a:pt x="327" y="119"/>
                  </a:cubicBezTo>
                  <a:cubicBezTo>
                    <a:pt x="327" y="119"/>
                    <a:pt x="327" y="119"/>
                    <a:pt x="327" y="119"/>
                  </a:cubicBezTo>
                  <a:cubicBezTo>
                    <a:pt x="327" y="119"/>
                    <a:pt x="326" y="119"/>
                    <a:pt x="326" y="120"/>
                  </a:cubicBezTo>
                  <a:cubicBezTo>
                    <a:pt x="326" y="119"/>
                    <a:pt x="326" y="119"/>
                    <a:pt x="326" y="119"/>
                  </a:cubicBezTo>
                  <a:cubicBezTo>
                    <a:pt x="326" y="119"/>
                    <a:pt x="326" y="119"/>
                    <a:pt x="325" y="119"/>
                  </a:cubicBezTo>
                  <a:cubicBezTo>
                    <a:pt x="325" y="119"/>
                    <a:pt x="324" y="119"/>
                    <a:pt x="324" y="119"/>
                  </a:cubicBezTo>
                  <a:cubicBezTo>
                    <a:pt x="324" y="119"/>
                    <a:pt x="324" y="120"/>
                    <a:pt x="323" y="120"/>
                  </a:cubicBezTo>
                  <a:cubicBezTo>
                    <a:pt x="323" y="120"/>
                    <a:pt x="323" y="120"/>
                    <a:pt x="323" y="121"/>
                  </a:cubicBezTo>
                  <a:cubicBezTo>
                    <a:pt x="323" y="121"/>
                    <a:pt x="323" y="121"/>
                    <a:pt x="323" y="121"/>
                  </a:cubicBezTo>
                  <a:cubicBezTo>
                    <a:pt x="323" y="121"/>
                    <a:pt x="323" y="121"/>
                    <a:pt x="323" y="122"/>
                  </a:cubicBezTo>
                  <a:cubicBezTo>
                    <a:pt x="324" y="122"/>
                    <a:pt x="325" y="122"/>
                    <a:pt x="325" y="122"/>
                  </a:cubicBezTo>
                  <a:cubicBezTo>
                    <a:pt x="326" y="122"/>
                    <a:pt x="327" y="122"/>
                    <a:pt x="327" y="122"/>
                  </a:cubicBezTo>
                  <a:cubicBezTo>
                    <a:pt x="329" y="122"/>
                    <a:pt x="328" y="124"/>
                    <a:pt x="328" y="125"/>
                  </a:cubicBezTo>
                  <a:cubicBezTo>
                    <a:pt x="328" y="126"/>
                    <a:pt x="326" y="126"/>
                    <a:pt x="326" y="126"/>
                  </a:cubicBezTo>
                  <a:cubicBezTo>
                    <a:pt x="325" y="127"/>
                    <a:pt x="324" y="127"/>
                    <a:pt x="323" y="127"/>
                  </a:cubicBezTo>
                  <a:cubicBezTo>
                    <a:pt x="323" y="127"/>
                    <a:pt x="322" y="126"/>
                    <a:pt x="322" y="127"/>
                  </a:cubicBezTo>
                  <a:cubicBezTo>
                    <a:pt x="322" y="127"/>
                    <a:pt x="321" y="127"/>
                    <a:pt x="321" y="127"/>
                  </a:cubicBezTo>
                  <a:cubicBezTo>
                    <a:pt x="321" y="127"/>
                    <a:pt x="320" y="127"/>
                    <a:pt x="320" y="127"/>
                  </a:cubicBezTo>
                  <a:cubicBezTo>
                    <a:pt x="320" y="126"/>
                    <a:pt x="319" y="125"/>
                    <a:pt x="319" y="125"/>
                  </a:cubicBezTo>
                  <a:cubicBezTo>
                    <a:pt x="319" y="125"/>
                    <a:pt x="319" y="125"/>
                    <a:pt x="318" y="125"/>
                  </a:cubicBezTo>
                  <a:cubicBezTo>
                    <a:pt x="318" y="125"/>
                    <a:pt x="317" y="126"/>
                    <a:pt x="317" y="127"/>
                  </a:cubicBezTo>
                  <a:cubicBezTo>
                    <a:pt x="317" y="127"/>
                    <a:pt x="317" y="128"/>
                    <a:pt x="316" y="128"/>
                  </a:cubicBezTo>
                  <a:cubicBezTo>
                    <a:pt x="316" y="128"/>
                    <a:pt x="316" y="129"/>
                    <a:pt x="315" y="129"/>
                  </a:cubicBezTo>
                  <a:cubicBezTo>
                    <a:pt x="315" y="129"/>
                    <a:pt x="315" y="130"/>
                    <a:pt x="315" y="130"/>
                  </a:cubicBezTo>
                  <a:cubicBezTo>
                    <a:pt x="314" y="130"/>
                    <a:pt x="313" y="130"/>
                    <a:pt x="313" y="129"/>
                  </a:cubicBezTo>
                  <a:cubicBezTo>
                    <a:pt x="313" y="129"/>
                    <a:pt x="313" y="128"/>
                    <a:pt x="313" y="128"/>
                  </a:cubicBezTo>
                  <a:cubicBezTo>
                    <a:pt x="313" y="127"/>
                    <a:pt x="312" y="127"/>
                    <a:pt x="312" y="126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1" y="127"/>
                    <a:pt x="311" y="128"/>
                    <a:pt x="311" y="128"/>
                  </a:cubicBezTo>
                  <a:cubicBezTo>
                    <a:pt x="310" y="129"/>
                    <a:pt x="310" y="129"/>
                    <a:pt x="310" y="130"/>
                  </a:cubicBezTo>
                  <a:cubicBezTo>
                    <a:pt x="310" y="130"/>
                    <a:pt x="310" y="131"/>
                    <a:pt x="310" y="131"/>
                  </a:cubicBezTo>
                  <a:close/>
                  <a:moveTo>
                    <a:pt x="314" y="597"/>
                  </a:moveTo>
                  <a:cubicBezTo>
                    <a:pt x="314" y="596"/>
                    <a:pt x="314" y="596"/>
                    <a:pt x="314" y="596"/>
                  </a:cubicBezTo>
                  <a:cubicBezTo>
                    <a:pt x="314" y="595"/>
                    <a:pt x="313" y="595"/>
                    <a:pt x="313" y="596"/>
                  </a:cubicBezTo>
                  <a:cubicBezTo>
                    <a:pt x="313" y="596"/>
                    <a:pt x="313" y="596"/>
                    <a:pt x="313" y="596"/>
                  </a:cubicBezTo>
                  <a:cubicBezTo>
                    <a:pt x="313" y="597"/>
                    <a:pt x="312" y="597"/>
                    <a:pt x="312" y="597"/>
                  </a:cubicBezTo>
                  <a:cubicBezTo>
                    <a:pt x="312" y="597"/>
                    <a:pt x="313" y="598"/>
                    <a:pt x="313" y="597"/>
                  </a:cubicBezTo>
                  <a:cubicBezTo>
                    <a:pt x="313" y="597"/>
                    <a:pt x="314" y="597"/>
                    <a:pt x="314" y="597"/>
                  </a:cubicBezTo>
                  <a:close/>
                  <a:moveTo>
                    <a:pt x="328" y="578"/>
                  </a:moveTo>
                  <a:cubicBezTo>
                    <a:pt x="328" y="577"/>
                    <a:pt x="328" y="577"/>
                    <a:pt x="327" y="577"/>
                  </a:cubicBezTo>
                  <a:cubicBezTo>
                    <a:pt x="327" y="577"/>
                    <a:pt x="327" y="577"/>
                    <a:pt x="327" y="577"/>
                  </a:cubicBezTo>
                  <a:cubicBezTo>
                    <a:pt x="327" y="577"/>
                    <a:pt x="326" y="576"/>
                    <a:pt x="325" y="577"/>
                  </a:cubicBezTo>
                  <a:cubicBezTo>
                    <a:pt x="325" y="577"/>
                    <a:pt x="325" y="577"/>
                    <a:pt x="325" y="577"/>
                  </a:cubicBezTo>
                  <a:cubicBezTo>
                    <a:pt x="325" y="578"/>
                    <a:pt x="325" y="578"/>
                    <a:pt x="326" y="578"/>
                  </a:cubicBezTo>
                  <a:cubicBezTo>
                    <a:pt x="326" y="578"/>
                    <a:pt x="326" y="578"/>
                    <a:pt x="326" y="578"/>
                  </a:cubicBezTo>
                  <a:cubicBezTo>
                    <a:pt x="325" y="578"/>
                    <a:pt x="325" y="579"/>
                    <a:pt x="326" y="579"/>
                  </a:cubicBezTo>
                  <a:cubicBezTo>
                    <a:pt x="326" y="579"/>
                    <a:pt x="326" y="579"/>
                    <a:pt x="326" y="579"/>
                  </a:cubicBezTo>
                  <a:cubicBezTo>
                    <a:pt x="326" y="579"/>
                    <a:pt x="326" y="579"/>
                    <a:pt x="326" y="579"/>
                  </a:cubicBezTo>
                  <a:cubicBezTo>
                    <a:pt x="326" y="579"/>
                    <a:pt x="326" y="580"/>
                    <a:pt x="327" y="580"/>
                  </a:cubicBezTo>
                  <a:cubicBezTo>
                    <a:pt x="327" y="580"/>
                    <a:pt x="327" y="580"/>
                    <a:pt x="327" y="580"/>
                  </a:cubicBezTo>
                  <a:cubicBezTo>
                    <a:pt x="327" y="580"/>
                    <a:pt x="327" y="579"/>
                    <a:pt x="327" y="579"/>
                  </a:cubicBezTo>
                  <a:cubicBezTo>
                    <a:pt x="328" y="579"/>
                    <a:pt x="328" y="579"/>
                    <a:pt x="328" y="579"/>
                  </a:cubicBezTo>
                  <a:cubicBezTo>
                    <a:pt x="328" y="579"/>
                    <a:pt x="328" y="579"/>
                    <a:pt x="328" y="579"/>
                  </a:cubicBezTo>
                  <a:cubicBezTo>
                    <a:pt x="329" y="579"/>
                    <a:pt x="329" y="579"/>
                    <a:pt x="329" y="579"/>
                  </a:cubicBezTo>
                  <a:cubicBezTo>
                    <a:pt x="329" y="578"/>
                    <a:pt x="329" y="578"/>
                    <a:pt x="328" y="578"/>
                  </a:cubicBezTo>
                  <a:close/>
                  <a:moveTo>
                    <a:pt x="325" y="587"/>
                  </a:moveTo>
                  <a:cubicBezTo>
                    <a:pt x="324" y="587"/>
                    <a:pt x="324" y="587"/>
                    <a:pt x="324" y="587"/>
                  </a:cubicBezTo>
                  <a:cubicBezTo>
                    <a:pt x="323" y="588"/>
                    <a:pt x="324" y="588"/>
                    <a:pt x="324" y="588"/>
                  </a:cubicBezTo>
                  <a:cubicBezTo>
                    <a:pt x="324" y="588"/>
                    <a:pt x="323" y="588"/>
                    <a:pt x="323" y="588"/>
                  </a:cubicBezTo>
                  <a:cubicBezTo>
                    <a:pt x="323" y="588"/>
                    <a:pt x="323" y="589"/>
                    <a:pt x="323" y="589"/>
                  </a:cubicBezTo>
                  <a:cubicBezTo>
                    <a:pt x="323" y="589"/>
                    <a:pt x="324" y="589"/>
                    <a:pt x="324" y="589"/>
                  </a:cubicBezTo>
                  <a:cubicBezTo>
                    <a:pt x="324" y="589"/>
                    <a:pt x="324" y="589"/>
                    <a:pt x="324" y="589"/>
                  </a:cubicBezTo>
                  <a:cubicBezTo>
                    <a:pt x="324" y="589"/>
                    <a:pt x="324" y="589"/>
                    <a:pt x="324" y="589"/>
                  </a:cubicBezTo>
                  <a:cubicBezTo>
                    <a:pt x="325" y="589"/>
                    <a:pt x="325" y="589"/>
                    <a:pt x="326" y="589"/>
                  </a:cubicBezTo>
                  <a:cubicBezTo>
                    <a:pt x="326" y="589"/>
                    <a:pt x="326" y="589"/>
                    <a:pt x="326" y="589"/>
                  </a:cubicBezTo>
                  <a:cubicBezTo>
                    <a:pt x="326" y="589"/>
                    <a:pt x="326" y="589"/>
                    <a:pt x="326" y="589"/>
                  </a:cubicBezTo>
                  <a:cubicBezTo>
                    <a:pt x="326" y="588"/>
                    <a:pt x="326" y="588"/>
                    <a:pt x="326" y="588"/>
                  </a:cubicBezTo>
                  <a:cubicBezTo>
                    <a:pt x="326" y="588"/>
                    <a:pt x="326" y="587"/>
                    <a:pt x="326" y="587"/>
                  </a:cubicBezTo>
                  <a:cubicBezTo>
                    <a:pt x="325" y="587"/>
                    <a:pt x="325" y="587"/>
                    <a:pt x="325" y="587"/>
                  </a:cubicBezTo>
                  <a:close/>
                  <a:moveTo>
                    <a:pt x="311" y="602"/>
                  </a:moveTo>
                  <a:cubicBezTo>
                    <a:pt x="312" y="602"/>
                    <a:pt x="312" y="601"/>
                    <a:pt x="312" y="601"/>
                  </a:cubicBezTo>
                  <a:cubicBezTo>
                    <a:pt x="311" y="601"/>
                    <a:pt x="311" y="601"/>
                    <a:pt x="310" y="601"/>
                  </a:cubicBezTo>
                  <a:cubicBezTo>
                    <a:pt x="310" y="601"/>
                    <a:pt x="310" y="601"/>
                    <a:pt x="310" y="601"/>
                  </a:cubicBezTo>
                  <a:cubicBezTo>
                    <a:pt x="310" y="601"/>
                    <a:pt x="310" y="601"/>
                    <a:pt x="310" y="601"/>
                  </a:cubicBezTo>
                  <a:cubicBezTo>
                    <a:pt x="310" y="601"/>
                    <a:pt x="310" y="601"/>
                    <a:pt x="309" y="601"/>
                  </a:cubicBezTo>
                  <a:cubicBezTo>
                    <a:pt x="309" y="601"/>
                    <a:pt x="309" y="601"/>
                    <a:pt x="309" y="601"/>
                  </a:cubicBezTo>
                  <a:cubicBezTo>
                    <a:pt x="309" y="602"/>
                    <a:pt x="309" y="602"/>
                    <a:pt x="310" y="602"/>
                  </a:cubicBezTo>
                  <a:cubicBezTo>
                    <a:pt x="310" y="602"/>
                    <a:pt x="310" y="602"/>
                    <a:pt x="310" y="602"/>
                  </a:cubicBezTo>
                  <a:cubicBezTo>
                    <a:pt x="310" y="602"/>
                    <a:pt x="310" y="602"/>
                    <a:pt x="310" y="602"/>
                  </a:cubicBezTo>
                  <a:cubicBezTo>
                    <a:pt x="310" y="602"/>
                    <a:pt x="310" y="602"/>
                    <a:pt x="310" y="602"/>
                  </a:cubicBezTo>
                  <a:cubicBezTo>
                    <a:pt x="310" y="602"/>
                    <a:pt x="310" y="602"/>
                    <a:pt x="310" y="602"/>
                  </a:cubicBezTo>
                  <a:cubicBezTo>
                    <a:pt x="310" y="602"/>
                    <a:pt x="311" y="602"/>
                    <a:pt x="311" y="602"/>
                  </a:cubicBezTo>
                  <a:cubicBezTo>
                    <a:pt x="311" y="602"/>
                    <a:pt x="311" y="602"/>
                    <a:pt x="311" y="602"/>
                  </a:cubicBezTo>
                  <a:cubicBezTo>
                    <a:pt x="311" y="602"/>
                    <a:pt x="311" y="602"/>
                    <a:pt x="311" y="602"/>
                  </a:cubicBezTo>
                  <a:close/>
                  <a:moveTo>
                    <a:pt x="316" y="605"/>
                  </a:moveTo>
                  <a:cubicBezTo>
                    <a:pt x="316" y="605"/>
                    <a:pt x="316" y="605"/>
                    <a:pt x="316" y="605"/>
                  </a:cubicBezTo>
                  <a:cubicBezTo>
                    <a:pt x="316" y="605"/>
                    <a:pt x="315" y="605"/>
                    <a:pt x="315" y="605"/>
                  </a:cubicBezTo>
                  <a:cubicBezTo>
                    <a:pt x="315" y="605"/>
                    <a:pt x="315" y="605"/>
                    <a:pt x="315" y="604"/>
                  </a:cubicBezTo>
                  <a:cubicBezTo>
                    <a:pt x="315" y="604"/>
                    <a:pt x="314" y="604"/>
                    <a:pt x="314" y="604"/>
                  </a:cubicBezTo>
                  <a:cubicBezTo>
                    <a:pt x="314" y="605"/>
                    <a:pt x="314" y="605"/>
                    <a:pt x="314" y="604"/>
                  </a:cubicBezTo>
                  <a:cubicBezTo>
                    <a:pt x="314" y="604"/>
                    <a:pt x="314" y="604"/>
                    <a:pt x="314" y="604"/>
                  </a:cubicBezTo>
                  <a:cubicBezTo>
                    <a:pt x="314" y="604"/>
                    <a:pt x="314" y="604"/>
                    <a:pt x="314" y="604"/>
                  </a:cubicBezTo>
                  <a:cubicBezTo>
                    <a:pt x="314" y="604"/>
                    <a:pt x="313" y="604"/>
                    <a:pt x="313" y="604"/>
                  </a:cubicBezTo>
                  <a:cubicBezTo>
                    <a:pt x="312" y="604"/>
                    <a:pt x="312" y="604"/>
                    <a:pt x="311" y="605"/>
                  </a:cubicBezTo>
                  <a:cubicBezTo>
                    <a:pt x="311" y="605"/>
                    <a:pt x="311" y="605"/>
                    <a:pt x="311" y="605"/>
                  </a:cubicBezTo>
                  <a:cubicBezTo>
                    <a:pt x="311" y="605"/>
                    <a:pt x="311" y="606"/>
                    <a:pt x="311" y="606"/>
                  </a:cubicBezTo>
                  <a:cubicBezTo>
                    <a:pt x="312" y="606"/>
                    <a:pt x="312" y="606"/>
                    <a:pt x="312" y="606"/>
                  </a:cubicBezTo>
                  <a:cubicBezTo>
                    <a:pt x="312" y="606"/>
                    <a:pt x="312" y="606"/>
                    <a:pt x="312" y="606"/>
                  </a:cubicBezTo>
                  <a:cubicBezTo>
                    <a:pt x="312" y="606"/>
                    <a:pt x="312" y="605"/>
                    <a:pt x="312" y="605"/>
                  </a:cubicBezTo>
                  <a:cubicBezTo>
                    <a:pt x="312" y="605"/>
                    <a:pt x="312" y="605"/>
                    <a:pt x="312" y="605"/>
                  </a:cubicBezTo>
                  <a:cubicBezTo>
                    <a:pt x="313" y="606"/>
                    <a:pt x="313" y="606"/>
                    <a:pt x="313" y="606"/>
                  </a:cubicBezTo>
                  <a:cubicBezTo>
                    <a:pt x="313" y="605"/>
                    <a:pt x="313" y="605"/>
                    <a:pt x="314" y="605"/>
                  </a:cubicBezTo>
                  <a:cubicBezTo>
                    <a:pt x="314" y="605"/>
                    <a:pt x="314" y="605"/>
                    <a:pt x="314" y="605"/>
                  </a:cubicBezTo>
                  <a:cubicBezTo>
                    <a:pt x="314" y="605"/>
                    <a:pt x="315" y="605"/>
                    <a:pt x="315" y="606"/>
                  </a:cubicBezTo>
                  <a:cubicBezTo>
                    <a:pt x="315" y="606"/>
                    <a:pt x="315" y="606"/>
                    <a:pt x="314" y="607"/>
                  </a:cubicBezTo>
                  <a:cubicBezTo>
                    <a:pt x="314" y="607"/>
                    <a:pt x="315" y="607"/>
                    <a:pt x="315" y="607"/>
                  </a:cubicBezTo>
                  <a:cubicBezTo>
                    <a:pt x="315" y="607"/>
                    <a:pt x="315" y="607"/>
                    <a:pt x="315" y="608"/>
                  </a:cubicBezTo>
                  <a:cubicBezTo>
                    <a:pt x="315" y="608"/>
                    <a:pt x="315" y="608"/>
                    <a:pt x="315" y="608"/>
                  </a:cubicBezTo>
                  <a:cubicBezTo>
                    <a:pt x="315" y="608"/>
                    <a:pt x="315" y="608"/>
                    <a:pt x="315" y="608"/>
                  </a:cubicBezTo>
                  <a:cubicBezTo>
                    <a:pt x="316" y="608"/>
                    <a:pt x="316" y="609"/>
                    <a:pt x="316" y="609"/>
                  </a:cubicBezTo>
                  <a:cubicBezTo>
                    <a:pt x="316" y="609"/>
                    <a:pt x="316" y="609"/>
                    <a:pt x="317" y="609"/>
                  </a:cubicBezTo>
                  <a:cubicBezTo>
                    <a:pt x="317" y="608"/>
                    <a:pt x="317" y="608"/>
                    <a:pt x="317" y="608"/>
                  </a:cubicBezTo>
                  <a:cubicBezTo>
                    <a:pt x="318" y="607"/>
                    <a:pt x="318" y="606"/>
                    <a:pt x="318" y="606"/>
                  </a:cubicBezTo>
                  <a:cubicBezTo>
                    <a:pt x="318" y="606"/>
                    <a:pt x="318" y="606"/>
                    <a:pt x="318" y="606"/>
                  </a:cubicBezTo>
                  <a:cubicBezTo>
                    <a:pt x="317" y="606"/>
                    <a:pt x="317" y="606"/>
                    <a:pt x="316" y="605"/>
                  </a:cubicBezTo>
                  <a:close/>
                  <a:moveTo>
                    <a:pt x="345" y="549"/>
                  </a:moveTo>
                  <a:cubicBezTo>
                    <a:pt x="345" y="549"/>
                    <a:pt x="345" y="549"/>
                    <a:pt x="345" y="550"/>
                  </a:cubicBezTo>
                  <a:cubicBezTo>
                    <a:pt x="345" y="550"/>
                    <a:pt x="344" y="550"/>
                    <a:pt x="344" y="550"/>
                  </a:cubicBezTo>
                  <a:cubicBezTo>
                    <a:pt x="344" y="550"/>
                    <a:pt x="344" y="550"/>
                    <a:pt x="344" y="550"/>
                  </a:cubicBezTo>
                  <a:cubicBezTo>
                    <a:pt x="344" y="550"/>
                    <a:pt x="344" y="550"/>
                    <a:pt x="344" y="550"/>
                  </a:cubicBezTo>
                  <a:cubicBezTo>
                    <a:pt x="344" y="551"/>
                    <a:pt x="344" y="551"/>
                    <a:pt x="344" y="551"/>
                  </a:cubicBezTo>
                  <a:cubicBezTo>
                    <a:pt x="344" y="551"/>
                    <a:pt x="345" y="552"/>
                    <a:pt x="345" y="551"/>
                  </a:cubicBezTo>
                  <a:cubicBezTo>
                    <a:pt x="345" y="551"/>
                    <a:pt x="346" y="551"/>
                    <a:pt x="345" y="550"/>
                  </a:cubicBezTo>
                  <a:cubicBezTo>
                    <a:pt x="345" y="550"/>
                    <a:pt x="346" y="550"/>
                    <a:pt x="346" y="550"/>
                  </a:cubicBezTo>
                  <a:cubicBezTo>
                    <a:pt x="346" y="550"/>
                    <a:pt x="346" y="550"/>
                    <a:pt x="346" y="550"/>
                  </a:cubicBezTo>
                  <a:cubicBezTo>
                    <a:pt x="346" y="550"/>
                    <a:pt x="346" y="549"/>
                    <a:pt x="346" y="549"/>
                  </a:cubicBezTo>
                  <a:cubicBezTo>
                    <a:pt x="347" y="549"/>
                    <a:pt x="346" y="548"/>
                    <a:pt x="345" y="549"/>
                  </a:cubicBezTo>
                  <a:close/>
                  <a:moveTo>
                    <a:pt x="329" y="574"/>
                  </a:moveTo>
                  <a:cubicBezTo>
                    <a:pt x="329" y="574"/>
                    <a:pt x="329" y="574"/>
                    <a:pt x="329" y="573"/>
                  </a:cubicBezTo>
                  <a:cubicBezTo>
                    <a:pt x="328" y="573"/>
                    <a:pt x="328" y="573"/>
                    <a:pt x="328" y="573"/>
                  </a:cubicBezTo>
                  <a:cubicBezTo>
                    <a:pt x="328" y="573"/>
                    <a:pt x="328" y="573"/>
                    <a:pt x="327" y="573"/>
                  </a:cubicBezTo>
                  <a:cubicBezTo>
                    <a:pt x="327" y="574"/>
                    <a:pt x="327" y="574"/>
                    <a:pt x="327" y="574"/>
                  </a:cubicBezTo>
                  <a:cubicBezTo>
                    <a:pt x="327" y="574"/>
                    <a:pt x="327" y="575"/>
                    <a:pt x="328" y="575"/>
                  </a:cubicBezTo>
                  <a:cubicBezTo>
                    <a:pt x="328" y="575"/>
                    <a:pt x="328" y="575"/>
                    <a:pt x="328" y="575"/>
                  </a:cubicBezTo>
                  <a:cubicBezTo>
                    <a:pt x="328" y="575"/>
                    <a:pt x="329" y="575"/>
                    <a:pt x="329" y="575"/>
                  </a:cubicBezTo>
                  <a:cubicBezTo>
                    <a:pt x="329" y="575"/>
                    <a:pt x="330" y="574"/>
                    <a:pt x="329" y="574"/>
                  </a:cubicBezTo>
                  <a:cubicBezTo>
                    <a:pt x="329" y="574"/>
                    <a:pt x="329" y="574"/>
                    <a:pt x="329" y="574"/>
                  </a:cubicBezTo>
                  <a:close/>
                  <a:moveTo>
                    <a:pt x="349" y="540"/>
                  </a:moveTo>
                  <a:cubicBezTo>
                    <a:pt x="349" y="540"/>
                    <a:pt x="349" y="540"/>
                    <a:pt x="349" y="540"/>
                  </a:cubicBezTo>
                  <a:cubicBezTo>
                    <a:pt x="349" y="540"/>
                    <a:pt x="349" y="540"/>
                    <a:pt x="349" y="540"/>
                  </a:cubicBezTo>
                  <a:cubicBezTo>
                    <a:pt x="349" y="539"/>
                    <a:pt x="348" y="539"/>
                    <a:pt x="348" y="540"/>
                  </a:cubicBezTo>
                  <a:cubicBezTo>
                    <a:pt x="348" y="540"/>
                    <a:pt x="348" y="540"/>
                    <a:pt x="348" y="540"/>
                  </a:cubicBezTo>
                  <a:cubicBezTo>
                    <a:pt x="348" y="540"/>
                    <a:pt x="348" y="541"/>
                    <a:pt x="348" y="541"/>
                  </a:cubicBezTo>
                  <a:cubicBezTo>
                    <a:pt x="348" y="541"/>
                    <a:pt x="347" y="541"/>
                    <a:pt x="348" y="542"/>
                  </a:cubicBezTo>
                  <a:cubicBezTo>
                    <a:pt x="348" y="542"/>
                    <a:pt x="349" y="542"/>
                    <a:pt x="349" y="542"/>
                  </a:cubicBezTo>
                  <a:cubicBezTo>
                    <a:pt x="349" y="541"/>
                    <a:pt x="349" y="541"/>
                    <a:pt x="349" y="541"/>
                  </a:cubicBezTo>
                  <a:cubicBezTo>
                    <a:pt x="349" y="541"/>
                    <a:pt x="349" y="541"/>
                    <a:pt x="349" y="541"/>
                  </a:cubicBezTo>
                  <a:cubicBezTo>
                    <a:pt x="349" y="541"/>
                    <a:pt x="349" y="541"/>
                    <a:pt x="349" y="541"/>
                  </a:cubicBezTo>
                  <a:cubicBezTo>
                    <a:pt x="350" y="541"/>
                    <a:pt x="350" y="540"/>
                    <a:pt x="349" y="540"/>
                  </a:cubicBezTo>
                  <a:cubicBezTo>
                    <a:pt x="349" y="540"/>
                    <a:pt x="349" y="540"/>
                    <a:pt x="349" y="540"/>
                  </a:cubicBezTo>
                  <a:close/>
                  <a:moveTo>
                    <a:pt x="344" y="553"/>
                  </a:moveTo>
                  <a:cubicBezTo>
                    <a:pt x="344" y="553"/>
                    <a:pt x="344" y="554"/>
                    <a:pt x="343" y="554"/>
                  </a:cubicBezTo>
                  <a:cubicBezTo>
                    <a:pt x="343" y="554"/>
                    <a:pt x="343" y="554"/>
                    <a:pt x="344" y="554"/>
                  </a:cubicBezTo>
                  <a:cubicBezTo>
                    <a:pt x="343" y="555"/>
                    <a:pt x="343" y="555"/>
                    <a:pt x="343" y="555"/>
                  </a:cubicBezTo>
                  <a:cubicBezTo>
                    <a:pt x="343" y="555"/>
                    <a:pt x="343" y="555"/>
                    <a:pt x="343" y="555"/>
                  </a:cubicBezTo>
                  <a:cubicBezTo>
                    <a:pt x="343" y="555"/>
                    <a:pt x="343" y="555"/>
                    <a:pt x="343" y="555"/>
                  </a:cubicBezTo>
                  <a:cubicBezTo>
                    <a:pt x="343" y="555"/>
                    <a:pt x="343" y="555"/>
                    <a:pt x="343" y="555"/>
                  </a:cubicBezTo>
                  <a:cubicBezTo>
                    <a:pt x="344" y="556"/>
                    <a:pt x="344" y="556"/>
                    <a:pt x="344" y="556"/>
                  </a:cubicBezTo>
                  <a:cubicBezTo>
                    <a:pt x="344" y="556"/>
                    <a:pt x="345" y="556"/>
                    <a:pt x="346" y="556"/>
                  </a:cubicBezTo>
                  <a:cubicBezTo>
                    <a:pt x="346" y="555"/>
                    <a:pt x="346" y="555"/>
                    <a:pt x="346" y="555"/>
                  </a:cubicBezTo>
                  <a:cubicBezTo>
                    <a:pt x="346" y="555"/>
                    <a:pt x="346" y="555"/>
                    <a:pt x="346" y="555"/>
                  </a:cubicBezTo>
                  <a:cubicBezTo>
                    <a:pt x="346" y="555"/>
                    <a:pt x="346" y="555"/>
                    <a:pt x="346" y="555"/>
                  </a:cubicBezTo>
                  <a:cubicBezTo>
                    <a:pt x="346" y="554"/>
                    <a:pt x="346" y="554"/>
                    <a:pt x="345" y="554"/>
                  </a:cubicBezTo>
                  <a:cubicBezTo>
                    <a:pt x="345" y="553"/>
                    <a:pt x="345" y="553"/>
                    <a:pt x="344" y="553"/>
                  </a:cubicBezTo>
                  <a:close/>
                  <a:moveTo>
                    <a:pt x="348" y="544"/>
                  </a:moveTo>
                  <a:cubicBezTo>
                    <a:pt x="348" y="544"/>
                    <a:pt x="348" y="545"/>
                    <a:pt x="348" y="545"/>
                  </a:cubicBezTo>
                  <a:cubicBezTo>
                    <a:pt x="348" y="545"/>
                    <a:pt x="348" y="545"/>
                    <a:pt x="348" y="545"/>
                  </a:cubicBezTo>
                  <a:cubicBezTo>
                    <a:pt x="347" y="546"/>
                    <a:pt x="348" y="546"/>
                    <a:pt x="349" y="546"/>
                  </a:cubicBezTo>
                  <a:cubicBezTo>
                    <a:pt x="349" y="545"/>
                    <a:pt x="349" y="545"/>
                    <a:pt x="349" y="545"/>
                  </a:cubicBezTo>
                  <a:cubicBezTo>
                    <a:pt x="349" y="545"/>
                    <a:pt x="349" y="545"/>
                    <a:pt x="349" y="544"/>
                  </a:cubicBezTo>
                  <a:cubicBezTo>
                    <a:pt x="349" y="544"/>
                    <a:pt x="349" y="544"/>
                    <a:pt x="348" y="544"/>
                  </a:cubicBezTo>
                  <a:close/>
                  <a:moveTo>
                    <a:pt x="342" y="560"/>
                  </a:moveTo>
                  <a:cubicBezTo>
                    <a:pt x="341" y="560"/>
                    <a:pt x="341" y="560"/>
                    <a:pt x="341" y="560"/>
                  </a:cubicBezTo>
                  <a:cubicBezTo>
                    <a:pt x="341" y="560"/>
                    <a:pt x="341" y="560"/>
                    <a:pt x="341" y="560"/>
                  </a:cubicBezTo>
                  <a:cubicBezTo>
                    <a:pt x="341" y="560"/>
                    <a:pt x="341" y="560"/>
                    <a:pt x="341" y="560"/>
                  </a:cubicBezTo>
                  <a:cubicBezTo>
                    <a:pt x="340" y="561"/>
                    <a:pt x="340" y="561"/>
                    <a:pt x="340" y="561"/>
                  </a:cubicBezTo>
                  <a:cubicBezTo>
                    <a:pt x="340" y="561"/>
                    <a:pt x="340" y="562"/>
                    <a:pt x="341" y="561"/>
                  </a:cubicBezTo>
                  <a:cubicBezTo>
                    <a:pt x="341" y="561"/>
                    <a:pt x="341" y="561"/>
                    <a:pt x="341" y="561"/>
                  </a:cubicBezTo>
                  <a:cubicBezTo>
                    <a:pt x="341" y="561"/>
                    <a:pt x="341" y="561"/>
                    <a:pt x="341" y="561"/>
                  </a:cubicBezTo>
                  <a:cubicBezTo>
                    <a:pt x="341" y="561"/>
                    <a:pt x="341" y="561"/>
                    <a:pt x="341" y="561"/>
                  </a:cubicBezTo>
                  <a:cubicBezTo>
                    <a:pt x="341" y="561"/>
                    <a:pt x="341" y="561"/>
                    <a:pt x="341" y="561"/>
                  </a:cubicBezTo>
                  <a:cubicBezTo>
                    <a:pt x="342" y="561"/>
                    <a:pt x="342" y="561"/>
                    <a:pt x="342" y="561"/>
                  </a:cubicBezTo>
                  <a:cubicBezTo>
                    <a:pt x="342" y="561"/>
                    <a:pt x="342" y="561"/>
                    <a:pt x="342" y="561"/>
                  </a:cubicBezTo>
                  <a:cubicBezTo>
                    <a:pt x="342" y="561"/>
                    <a:pt x="342" y="561"/>
                    <a:pt x="342" y="561"/>
                  </a:cubicBezTo>
                  <a:cubicBezTo>
                    <a:pt x="343" y="561"/>
                    <a:pt x="343" y="561"/>
                    <a:pt x="343" y="560"/>
                  </a:cubicBezTo>
                  <a:cubicBezTo>
                    <a:pt x="342" y="560"/>
                    <a:pt x="342" y="560"/>
                    <a:pt x="342" y="560"/>
                  </a:cubicBezTo>
                  <a:close/>
                  <a:moveTo>
                    <a:pt x="333" y="578"/>
                  </a:moveTo>
                  <a:cubicBezTo>
                    <a:pt x="333" y="578"/>
                    <a:pt x="332" y="578"/>
                    <a:pt x="331" y="579"/>
                  </a:cubicBezTo>
                  <a:cubicBezTo>
                    <a:pt x="331" y="579"/>
                    <a:pt x="331" y="579"/>
                    <a:pt x="331" y="579"/>
                  </a:cubicBezTo>
                  <a:cubicBezTo>
                    <a:pt x="331" y="580"/>
                    <a:pt x="331" y="580"/>
                    <a:pt x="331" y="581"/>
                  </a:cubicBezTo>
                  <a:cubicBezTo>
                    <a:pt x="331" y="581"/>
                    <a:pt x="331" y="581"/>
                    <a:pt x="331" y="581"/>
                  </a:cubicBezTo>
                  <a:cubicBezTo>
                    <a:pt x="331" y="581"/>
                    <a:pt x="331" y="581"/>
                    <a:pt x="331" y="582"/>
                  </a:cubicBezTo>
                  <a:cubicBezTo>
                    <a:pt x="331" y="582"/>
                    <a:pt x="331" y="582"/>
                    <a:pt x="330" y="582"/>
                  </a:cubicBezTo>
                  <a:cubicBezTo>
                    <a:pt x="330" y="582"/>
                    <a:pt x="330" y="583"/>
                    <a:pt x="331" y="583"/>
                  </a:cubicBezTo>
                  <a:cubicBezTo>
                    <a:pt x="331" y="583"/>
                    <a:pt x="331" y="583"/>
                    <a:pt x="331" y="583"/>
                  </a:cubicBezTo>
                  <a:cubicBezTo>
                    <a:pt x="331" y="583"/>
                    <a:pt x="331" y="583"/>
                    <a:pt x="331" y="583"/>
                  </a:cubicBezTo>
                  <a:cubicBezTo>
                    <a:pt x="331" y="583"/>
                    <a:pt x="331" y="583"/>
                    <a:pt x="331" y="583"/>
                  </a:cubicBezTo>
                  <a:cubicBezTo>
                    <a:pt x="330" y="583"/>
                    <a:pt x="330" y="584"/>
                    <a:pt x="330" y="584"/>
                  </a:cubicBezTo>
                  <a:cubicBezTo>
                    <a:pt x="331" y="584"/>
                    <a:pt x="331" y="585"/>
                    <a:pt x="332" y="585"/>
                  </a:cubicBezTo>
                  <a:cubicBezTo>
                    <a:pt x="332" y="585"/>
                    <a:pt x="332" y="585"/>
                    <a:pt x="332" y="585"/>
                  </a:cubicBezTo>
                  <a:cubicBezTo>
                    <a:pt x="333" y="585"/>
                    <a:pt x="333" y="584"/>
                    <a:pt x="333" y="584"/>
                  </a:cubicBezTo>
                  <a:cubicBezTo>
                    <a:pt x="333" y="584"/>
                    <a:pt x="333" y="584"/>
                    <a:pt x="333" y="584"/>
                  </a:cubicBezTo>
                  <a:cubicBezTo>
                    <a:pt x="333" y="584"/>
                    <a:pt x="333" y="584"/>
                    <a:pt x="332" y="583"/>
                  </a:cubicBezTo>
                  <a:cubicBezTo>
                    <a:pt x="332" y="583"/>
                    <a:pt x="332" y="583"/>
                    <a:pt x="332" y="583"/>
                  </a:cubicBezTo>
                  <a:cubicBezTo>
                    <a:pt x="332" y="583"/>
                    <a:pt x="332" y="583"/>
                    <a:pt x="332" y="583"/>
                  </a:cubicBezTo>
                  <a:cubicBezTo>
                    <a:pt x="332" y="583"/>
                    <a:pt x="332" y="583"/>
                    <a:pt x="332" y="583"/>
                  </a:cubicBezTo>
                  <a:cubicBezTo>
                    <a:pt x="332" y="583"/>
                    <a:pt x="332" y="583"/>
                    <a:pt x="332" y="583"/>
                  </a:cubicBezTo>
                  <a:cubicBezTo>
                    <a:pt x="332" y="582"/>
                    <a:pt x="332" y="582"/>
                    <a:pt x="331" y="582"/>
                  </a:cubicBezTo>
                  <a:cubicBezTo>
                    <a:pt x="332" y="582"/>
                    <a:pt x="332" y="582"/>
                    <a:pt x="332" y="582"/>
                  </a:cubicBezTo>
                  <a:cubicBezTo>
                    <a:pt x="332" y="581"/>
                    <a:pt x="333" y="581"/>
                    <a:pt x="333" y="581"/>
                  </a:cubicBezTo>
                  <a:cubicBezTo>
                    <a:pt x="333" y="581"/>
                    <a:pt x="333" y="581"/>
                    <a:pt x="333" y="581"/>
                  </a:cubicBezTo>
                  <a:cubicBezTo>
                    <a:pt x="333" y="580"/>
                    <a:pt x="334" y="580"/>
                    <a:pt x="334" y="580"/>
                  </a:cubicBezTo>
                  <a:cubicBezTo>
                    <a:pt x="334" y="580"/>
                    <a:pt x="334" y="580"/>
                    <a:pt x="334" y="580"/>
                  </a:cubicBezTo>
                  <a:cubicBezTo>
                    <a:pt x="334" y="580"/>
                    <a:pt x="334" y="580"/>
                    <a:pt x="334" y="580"/>
                  </a:cubicBezTo>
                  <a:cubicBezTo>
                    <a:pt x="335" y="579"/>
                    <a:pt x="335" y="579"/>
                    <a:pt x="335" y="579"/>
                  </a:cubicBezTo>
                  <a:cubicBezTo>
                    <a:pt x="335" y="579"/>
                    <a:pt x="335" y="579"/>
                    <a:pt x="334" y="578"/>
                  </a:cubicBezTo>
                  <a:cubicBezTo>
                    <a:pt x="334" y="578"/>
                    <a:pt x="334" y="578"/>
                    <a:pt x="333" y="578"/>
                  </a:cubicBezTo>
                  <a:close/>
                  <a:moveTo>
                    <a:pt x="233" y="330"/>
                  </a:moveTo>
                  <a:cubicBezTo>
                    <a:pt x="233" y="330"/>
                    <a:pt x="233" y="330"/>
                    <a:pt x="233" y="330"/>
                  </a:cubicBezTo>
                  <a:cubicBezTo>
                    <a:pt x="233" y="330"/>
                    <a:pt x="233" y="331"/>
                    <a:pt x="232" y="331"/>
                  </a:cubicBezTo>
                  <a:cubicBezTo>
                    <a:pt x="232" y="331"/>
                    <a:pt x="232" y="331"/>
                    <a:pt x="232" y="331"/>
                  </a:cubicBezTo>
                  <a:cubicBezTo>
                    <a:pt x="232" y="331"/>
                    <a:pt x="232" y="331"/>
                    <a:pt x="232" y="331"/>
                  </a:cubicBezTo>
                  <a:cubicBezTo>
                    <a:pt x="232" y="331"/>
                    <a:pt x="231" y="331"/>
                    <a:pt x="231" y="331"/>
                  </a:cubicBezTo>
                  <a:cubicBezTo>
                    <a:pt x="231" y="332"/>
                    <a:pt x="231" y="332"/>
                    <a:pt x="231" y="333"/>
                  </a:cubicBezTo>
                  <a:cubicBezTo>
                    <a:pt x="231" y="333"/>
                    <a:pt x="231" y="333"/>
                    <a:pt x="231" y="333"/>
                  </a:cubicBezTo>
                  <a:cubicBezTo>
                    <a:pt x="231" y="333"/>
                    <a:pt x="232" y="333"/>
                    <a:pt x="232" y="33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3" y="334"/>
                    <a:pt x="233" y="334"/>
                    <a:pt x="233" y="334"/>
                  </a:cubicBezTo>
                  <a:cubicBezTo>
                    <a:pt x="234" y="334"/>
                    <a:pt x="234" y="333"/>
                    <a:pt x="234" y="333"/>
                  </a:cubicBezTo>
                  <a:cubicBezTo>
                    <a:pt x="234" y="333"/>
                    <a:pt x="234" y="333"/>
                    <a:pt x="234" y="333"/>
                  </a:cubicBezTo>
                  <a:cubicBezTo>
                    <a:pt x="234" y="333"/>
                    <a:pt x="234" y="332"/>
                    <a:pt x="234" y="332"/>
                  </a:cubicBezTo>
                  <a:cubicBezTo>
                    <a:pt x="234" y="332"/>
                    <a:pt x="234" y="332"/>
                    <a:pt x="234" y="331"/>
                  </a:cubicBezTo>
                  <a:cubicBezTo>
                    <a:pt x="234" y="331"/>
                    <a:pt x="234" y="331"/>
                    <a:pt x="233" y="330"/>
                  </a:cubicBezTo>
                  <a:close/>
                </a:path>
              </a:pathLst>
            </a:custGeom>
            <a:grpFill/>
            <a:ln w="3175">
              <a:solidFill>
                <a:schemeClr val="bg1">
                  <a:alpha val="3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/>
            <p:cNvSpPr>
              <a:spLocks noEditPoints="1"/>
            </p:cNvSpPr>
            <p:nvPr/>
          </p:nvSpPr>
          <p:spPr bwMode="auto">
            <a:xfrm>
              <a:off x="4522" y="124"/>
              <a:ext cx="3241" cy="1794"/>
            </a:xfrm>
            <a:custGeom>
              <a:avLst/>
              <a:gdLst>
                <a:gd name="T0" fmla="*/ 118 w 1371"/>
                <a:gd name="T1" fmla="*/ 80 h 758"/>
                <a:gd name="T2" fmla="*/ 174 w 1371"/>
                <a:gd name="T3" fmla="*/ 75 h 758"/>
                <a:gd name="T4" fmla="*/ 164 w 1371"/>
                <a:gd name="T5" fmla="*/ 57 h 758"/>
                <a:gd name="T6" fmla="*/ 204 w 1371"/>
                <a:gd name="T7" fmla="*/ 254 h 758"/>
                <a:gd name="T8" fmla="*/ 272 w 1371"/>
                <a:gd name="T9" fmla="*/ 180 h 758"/>
                <a:gd name="T10" fmla="*/ 237 w 1371"/>
                <a:gd name="T11" fmla="*/ 370 h 758"/>
                <a:gd name="T12" fmla="*/ 206 w 1371"/>
                <a:gd name="T13" fmla="*/ 331 h 758"/>
                <a:gd name="T14" fmla="*/ 9 w 1371"/>
                <a:gd name="T15" fmla="*/ 521 h 758"/>
                <a:gd name="T16" fmla="*/ 438 w 1371"/>
                <a:gd name="T17" fmla="*/ 52 h 758"/>
                <a:gd name="T18" fmla="*/ 424 w 1371"/>
                <a:gd name="T19" fmla="*/ 232 h 758"/>
                <a:gd name="T20" fmla="*/ 447 w 1371"/>
                <a:gd name="T21" fmla="*/ 15 h 758"/>
                <a:gd name="T22" fmla="*/ 575 w 1371"/>
                <a:gd name="T23" fmla="*/ 104 h 758"/>
                <a:gd name="T24" fmla="*/ 1073 w 1371"/>
                <a:gd name="T25" fmla="*/ 627 h 758"/>
                <a:gd name="T26" fmla="*/ 1058 w 1371"/>
                <a:gd name="T27" fmla="*/ 661 h 758"/>
                <a:gd name="T28" fmla="*/ 894 w 1371"/>
                <a:gd name="T29" fmla="*/ 147 h 758"/>
                <a:gd name="T30" fmla="*/ 818 w 1371"/>
                <a:gd name="T31" fmla="*/ 88 h 758"/>
                <a:gd name="T32" fmla="*/ 884 w 1371"/>
                <a:gd name="T33" fmla="*/ 93 h 758"/>
                <a:gd name="T34" fmla="*/ 1275 w 1371"/>
                <a:gd name="T35" fmla="*/ 510 h 758"/>
                <a:gd name="T36" fmla="*/ 1152 w 1371"/>
                <a:gd name="T37" fmla="*/ 650 h 758"/>
                <a:gd name="T38" fmla="*/ 1280 w 1371"/>
                <a:gd name="T39" fmla="*/ 286 h 758"/>
                <a:gd name="T40" fmla="*/ 1269 w 1371"/>
                <a:gd name="T41" fmla="*/ 402 h 758"/>
                <a:gd name="T42" fmla="*/ 1217 w 1371"/>
                <a:gd name="T43" fmla="*/ 488 h 758"/>
                <a:gd name="T44" fmla="*/ 1161 w 1371"/>
                <a:gd name="T45" fmla="*/ 472 h 758"/>
                <a:gd name="T46" fmla="*/ 1167 w 1371"/>
                <a:gd name="T47" fmla="*/ 400 h 758"/>
                <a:gd name="T48" fmla="*/ 1080 w 1371"/>
                <a:gd name="T49" fmla="*/ 450 h 758"/>
                <a:gd name="T50" fmla="*/ 1010 w 1371"/>
                <a:gd name="T51" fmla="*/ 552 h 758"/>
                <a:gd name="T52" fmla="*/ 974 w 1371"/>
                <a:gd name="T53" fmla="*/ 721 h 758"/>
                <a:gd name="T54" fmla="*/ 909 w 1371"/>
                <a:gd name="T55" fmla="*/ 607 h 758"/>
                <a:gd name="T56" fmla="*/ 653 w 1371"/>
                <a:gd name="T57" fmla="*/ 620 h 758"/>
                <a:gd name="T58" fmla="*/ 414 w 1371"/>
                <a:gd name="T59" fmla="*/ 600 h 758"/>
                <a:gd name="T60" fmla="*/ 288 w 1371"/>
                <a:gd name="T61" fmla="*/ 644 h 758"/>
                <a:gd name="T62" fmla="*/ 182 w 1371"/>
                <a:gd name="T63" fmla="*/ 715 h 758"/>
                <a:gd name="T64" fmla="*/ 88 w 1371"/>
                <a:gd name="T65" fmla="*/ 713 h 758"/>
                <a:gd name="T66" fmla="*/ 42 w 1371"/>
                <a:gd name="T67" fmla="*/ 619 h 758"/>
                <a:gd name="T68" fmla="*/ 20 w 1371"/>
                <a:gd name="T69" fmla="*/ 442 h 758"/>
                <a:gd name="T70" fmla="*/ 106 w 1371"/>
                <a:gd name="T71" fmla="*/ 395 h 758"/>
                <a:gd name="T72" fmla="*/ 78 w 1371"/>
                <a:gd name="T73" fmla="*/ 453 h 758"/>
                <a:gd name="T74" fmla="*/ 196 w 1371"/>
                <a:gd name="T75" fmla="*/ 379 h 758"/>
                <a:gd name="T76" fmla="*/ 299 w 1371"/>
                <a:gd name="T77" fmla="*/ 351 h 758"/>
                <a:gd name="T78" fmla="*/ 355 w 1371"/>
                <a:gd name="T79" fmla="*/ 296 h 758"/>
                <a:gd name="T80" fmla="*/ 429 w 1371"/>
                <a:gd name="T81" fmla="*/ 378 h 758"/>
                <a:gd name="T82" fmla="*/ 405 w 1371"/>
                <a:gd name="T83" fmla="*/ 305 h 758"/>
                <a:gd name="T84" fmla="*/ 447 w 1371"/>
                <a:gd name="T85" fmla="*/ 302 h 758"/>
                <a:gd name="T86" fmla="*/ 487 w 1371"/>
                <a:gd name="T87" fmla="*/ 166 h 758"/>
                <a:gd name="T88" fmla="*/ 573 w 1371"/>
                <a:gd name="T89" fmla="*/ 115 h 758"/>
                <a:gd name="T90" fmla="*/ 627 w 1371"/>
                <a:gd name="T91" fmla="*/ 218 h 758"/>
                <a:gd name="T92" fmla="*/ 749 w 1371"/>
                <a:gd name="T93" fmla="*/ 180 h 758"/>
                <a:gd name="T94" fmla="*/ 851 w 1371"/>
                <a:gd name="T95" fmla="*/ 213 h 758"/>
                <a:gd name="T96" fmla="*/ 964 w 1371"/>
                <a:gd name="T97" fmla="*/ 159 h 758"/>
                <a:gd name="T98" fmla="*/ 1105 w 1371"/>
                <a:gd name="T99" fmla="*/ 209 h 758"/>
                <a:gd name="T100" fmla="*/ 1240 w 1371"/>
                <a:gd name="T101" fmla="*/ 160 h 758"/>
                <a:gd name="T102" fmla="*/ 1369 w 1371"/>
                <a:gd name="T103" fmla="*/ 195 h 758"/>
                <a:gd name="T104" fmla="*/ 38 w 1371"/>
                <a:gd name="T105" fmla="*/ 431 h 758"/>
                <a:gd name="T106" fmla="*/ 78 w 1371"/>
                <a:gd name="T107" fmla="*/ 502 h 758"/>
                <a:gd name="T108" fmla="*/ 94 w 1371"/>
                <a:gd name="T109" fmla="*/ 539 h 758"/>
                <a:gd name="T110" fmla="*/ 152 w 1371"/>
                <a:gd name="T111" fmla="*/ 667 h 758"/>
                <a:gd name="T112" fmla="*/ 193 w 1371"/>
                <a:gd name="T113" fmla="*/ 582 h 758"/>
                <a:gd name="T114" fmla="*/ 195 w 1371"/>
                <a:gd name="T115" fmla="*/ 604 h 758"/>
                <a:gd name="T116" fmla="*/ 581 w 1371"/>
                <a:gd name="T117" fmla="*/ 180 h 758"/>
                <a:gd name="T118" fmla="*/ 735 w 1371"/>
                <a:gd name="T119" fmla="*/ 447 h 758"/>
                <a:gd name="T120" fmla="*/ 686 w 1371"/>
                <a:gd name="T121" fmla="*/ 569 h 758"/>
                <a:gd name="T122" fmla="*/ 664 w 1371"/>
                <a:gd name="T123" fmla="*/ 569 h 758"/>
                <a:gd name="T124" fmla="*/ 737 w 1371"/>
                <a:gd name="T125" fmla="*/ 598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71" h="758">
                  <a:moveTo>
                    <a:pt x="141" y="96"/>
                  </a:moveTo>
                  <a:cubicBezTo>
                    <a:pt x="141" y="96"/>
                    <a:pt x="141" y="96"/>
                    <a:pt x="141" y="97"/>
                  </a:cubicBezTo>
                  <a:cubicBezTo>
                    <a:pt x="142" y="97"/>
                    <a:pt x="141" y="97"/>
                    <a:pt x="141" y="98"/>
                  </a:cubicBezTo>
                  <a:cubicBezTo>
                    <a:pt x="141" y="98"/>
                    <a:pt x="141" y="98"/>
                    <a:pt x="141" y="98"/>
                  </a:cubicBezTo>
                  <a:cubicBezTo>
                    <a:pt x="141" y="98"/>
                    <a:pt x="142" y="99"/>
                    <a:pt x="142" y="99"/>
                  </a:cubicBezTo>
                  <a:cubicBezTo>
                    <a:pt x="143" y="99"/>
                    <a:pt x="143" y="100"/>
                    <a:pt x="144" y="100"/>
                  </a:cubicBezTo>
                  <a:cubicBezTo>
                    <a:pt x="144" y="101"/>
                    <a:pt x="144" y="102"/>
                    <a:pt x="143" y="102"/>
                  </a:cubicBezTo>
                  <a:cubicBezTo>
                    <a:pt x="143" y="103"/>
                    <a:pt x="142" y="103"/>
                    <a:pt x="142" y="103"/>
                  </a:cubicBezTo>
                  <a:cubicBezTo>
                    <a:pt x="141" y="103"/>
                    <a:pt x="140" y="103"/>
                    <a:pt x="139" y="104"/>
                  </a:cubicBezTo>
                  <a:cubicBezTo>
                    <a:pt x="139" y="104"/>
                    <a:pt x="139" y="104"/>
                    <a:pt x="139" y="104"/>
                  </a:cubicBezTo>
                  <a:cubicBezTo>
                    <a:pt x="138" y="104"/>
                    <a:pt x="138" y="105"/>
                    <a:pt x="137" y="105"/>
                  </a:cubicBezTo>
                  <a:cubicBezTo>
                    <a:pt x="137" y="105"/>
                    <a:pt x="137" y="105"/>
                    <a:pt x="137" y="104"/>
                  </a:cubicBezTo>
                  <a:cubicBezTo>
                    <a:pt x="136" y="104"/>
                    <a:pt x="135" y="103"/>
                    <a:pt x="135" y="102"/>
                  </a:cubicBezTo>
                  <a:cubicBezTo>
                    <a:pt x="135" y="101"/>
                    <a:pt x="135" y="100"/>
                    <a:pt x="136" y="100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37" y="100"/>
                    <a:pt x="138" y="99"/>
                    <a:pt x="138" y="98"/>
                  </a:cubicBezTo>
                  <a:cubicBezTo>
                    <a:pt x="138" y="96"/>
                    <a:pt x="138" y="96"/>
                    <a:pt x="138" y="96"/>
                  </a:cubicBezTo>
                  <a:cubicBezTo>
                    <a:pt x="138" y="95"/>
                    <a:pt x="139" y="95"/>
                    <a:pt x="139" y="95"/>
                  </a:cubicBezTo>
                  <a:cubicBezTo>
                    <a:pt x="139" y="95"/>
                    <a:pt x="139" y="95"/>
                    <a:pt x="139" y="95"/>
                  </a:cubicBezTo>
                  <a:cubicBezTo>
                    <a:pt x="139" y="95"/>
                    <a:pt x="139" y="95"/>
                    <a:pt x="140" y="95"/>
                  </a:cubicBezTo>
                  <a:cubicBezTo>
                    <a:pt x="140" y="95"/>
                    <a:pt x="140" y="95"/>
                    <a:pt x="140" y="95"/>
                  </a:cubicBezTo>
                  <a:cubicBezTo>
                    <a:pt x="140" y="95"/>
                    <a:pt x="140" y="96"/>
                    <a:pt x="141" y="96"/>
                  </a:cubicBezTo>
                  <a:close/>
                  <a:moveTo>
                    <a:pt x="161" y="88"/>
                  </a:moveTo>
                  <a:cubicBezTo>
                    <a:pt x="161" y="88"/>
                    <a:pt x="160" y="88"/>
                    <a:pt x="160" y="88"/>
                  </a:cubicBezTo>
                  <a:cubicBezTo>
                    <a:pt x="160" y="88"/>
                    <a:pt x="160" y="88"/>
                    <a:pt x="160" y="89"/>
                  </a:cubicBezTo>
                  <a:cubicBezTo>
                    <a:pt x="160" y="89"/>
                    <a:pt x="160" y="89"/>
                    <a:pt x="160" y="90"/>
                  </a:cubicBezTo>
                  <a:cubicBezTo>
                    <a:pt x="160" y="90"/>
                    <a:pt x="161" y="91"/>
                    <a:pt x="161" y="91"/>
                  </a:cubicBezTo>
                  <a:cubicBezTo>
                    <a:pt x="161" y="91"/>
                    <a:pt x="161" y="91"/>
                    <a:pt x="161" y="91"/>
                  </a:cubicBezTo>
                  <a:cubicBezTo>
                    <a:pt x="162" y="91"/>
                    <a:pt x="162" y="90"/>
                    <a:pt x="163" y="90"/>
                  </a:cubicBezTo>
                  <a:cubicBezTo>
                    <a:pt x="163" y="89"/>
                    <a:pt x="162" y="89"/>
                    <a:pt x="162" y="89"/>
                  </a:cubicBezTo>
                  <a:cubicBezTo>
                    <a:pt x="162" y="88"/>
                    <a:pt x="162" y="88"/>
                    <a:pt x="161" y="88"/>
                  </a:cubicBezTo>
                  <a:close/>
                  <a:moveTo>
                    <a:pt x="152" y="94"/>
                  </a:moveTo>
                  <a:cubicBezTo>
                    <a:pt x="152" y="94"/>
                    <a:pt x="152" y="94"/>
                    <a:pt x="153" y="94"/>
                  </a:cubicBezTo>
                  <a:cubicBezTo>
                    <a:pt x="153" y="94"/>
                    <a:pt x="154" y="95"/>
                    <a:pt x="154" y="95"/>
                  </a:cubicBezTo>
                  <a:cubicBezTo>
                    <a:pt x="154" y="95"/>
                    <a:pt x="155" y="95"/>
                    <a:pt x="155" y="95"/>
                  </a:cubicBezTo>
                  <a:cubicBezTo>
                    <a:pt x="155" y="95"/>
                    <a:pt x="156" y="95"/>
                    <a:pt x="157" y="94"/>
                  </a:cubicBezTo>
                  <a:cubicBezTo>
                    <a:pt x="158" y="93"/>
                    <a:pt x="159" y="91"/>
                    <a:pt x="159" y="89"/>
                  </a:cubicBezTo>
                  <a:cubicBezTo>
                    <a:pt x="159" y="89"/>
                    <a:pt x="159" y="88"/>
                    <a:pt x="159" y="88"/>
                  </a:cubicBezTo>
                  <a:cubicBezTo>
                    <a:pt x="159" y="88"/>
                    <a:pt x="159" y="87"/>
                    <a:pt x="158" y="87"/>
                  </a:cubicBezTo>
                  <a:cubicBezTo>
                    <a:pt x="158" y="87"/>
                    <a:pt x="158" y="87"/>
                    <a:pt x="158" y="87"/>
                  </a:cubicBezTo>
                  <a:cubicBezTo>
                    <a:pt x="158" y="87"/>
                    <a:pt x="158" y="87"/>
                    <a:pt x="158" y="87"/>
                  </a:cubicBezTo>
                  <a:cubicBezTo>
                    <a:pt x="157" y="87"/>
                    <a:pt x="156" y="87"/>
                    <a:pt x="155" y="88"/>
                  </a:cubicBezTo>
                  <a:cubicBezTo>
                    <a:pt x="155" y="88"/>
                    <a:pt x="155" y="88"/>
                    <a:pt x="155" y="88"/>
                  </a:cubicBezTo>
                  <a:cubicBezTo>
                    <a:pt x="155" y="88"/>
                    <a:pt x="154" y="87"/>
                    <a:pt x="154" y="87"/>
                  </a:cubicBezTo>
                  <a:cubicBezTo>
                    <a:pt x="153" y="87"/>
                    <a:pt x="153" y="87"/>
                    <a:pt x="153" y="87"/>
                  </a:cubicBezTo>
                  <a:cubicBezTo>
                    <a:pt x="152" y="88"/>
                    <a:pt x="152" y="89"/>
                    <a:pt x="152" y="89"/>
                  </a:cubicBezTo>
                  <a:cubicBezTo>
                    <a:pt x="151" y="89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1"/>
                  </a:cubicBezTo>
                  <a:cubicBezTo>
                    <a:pt x="152" y="91"/>
                    <a:pt x="151" y="91"/>
                    <a:pt x="151" y="92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1" y="93"/>
                    <a:pt x="151" y="94"/>
                    <a:pt x="152" y="94"/>
                  </a:cubicBezTo>
                  <a:close/>
                  <a:moveTo>
                    <a:pt x="131" y="60"/>
                  </a:moveTo>
                  <a:cubicBezTo>
                    <a:pt x="131" y="60"/>
                    <a:pt x="131" y="60"/>
                    <a:pt x="132" y="60"/>
                  </a:cubicBezTo>
                  <a:cubicBezTo>
                    <a:pt x="132" y="60"/>
                    <a:pt x="132" y="61"/>
                    <a:pt x="133" y="61"/>
                  </a:cubicBezTo>
                  <a:cubicBezTo>
                    <a:pt x="133" y="61"/>
                    <a:pt x="133" y="61"/>
                    <a:pt x="133" y="61"/>
                  </a:cubicBezTo>
                  <a:cubicBezTo>
                    <a:pt x="133" y="61"/>
                    <a:pt x="134" y="60"/>
                    <a:pt x="134" y="60"/>
                  </a:cubicBezTo>
                  <a:cubicBezTo>
                    <a:pt x="134" y="60"/>
                    <a:pt x="134" y="59"/>
                    <a:pt x="134" y="59"/>
                  </a:cubicBezTo>
                  <a:cubicBezTo>
                    <a:pt x="133" y="58"/>
                    <a:pt x="133" y="58"/>
                    <a:pt x="133" y="57"/>
                  </a:cubicBezTo>
                  <a:cubicBezTo>
                    <a:pt x="132" y="57"/>
                    <a:pt x="133" y="56"/>
                    <a:pt x="133" y="55"/>
                  </a:cubicBezTo>
                  <a:cubicBezTo>
                    <a:pt x="133" y="55"/>
                    <a:pt x="133" y="54"/>
                    <a:pt x="133" y="54"/>
                  </a:cubicBezTo>
                  <a:cubicBezTo>
                    <a:pt x="133" y="54"/>
                    <a:pt x="132" y="54"/>
                    <a:pt x="132" y="54"/>
                  </a:cubicBezTo>
                  <a:cubicBezTo>
                    <a:pt x="132" y="54"/>
                    <a:pt x="131" y="54"/>
                    <a:pt x="131" y="55"/>
                  </a:cubicBezTo>
                  <a:cubicBezTo>
                    <a:pt x="130" y="56"/>
                    <a:pt x="130" y="56"/>
                    <a:pt x="130" y="57"/>
                  </a:cubicBezTo>
                  <a:cubicBezTo>
                    <a:pt x="130" y="57"/>
                    <a:pt x="130" y="57"/>
                    <a:pt x="130" y="57"/>
                  </a:cubicBezTo>
                  <a:cubicBezTo>
                    <a:pt x="130" y="58"/>
                    <a:pt x="129" y="58"/>
                    <a:pt x="130" y="59"/>
                  </a:cubicBezTo>
                  <a:cubicBezTo>
                    <a:pt x="130" y="60"/>
                    <a:pt x="130" y="60"/>
                    <a:pt x="131" y="60"/>
                  </a:cubicBezTo>
                  <a:close/>
                  <a:moveTo>
                    <a:pt x="194" y="98"/>
                  </a:moveTo>
                  <a:cubicBezTo>
                    <a:pt x="194" y="98"/>
                    <a:pt x="194" y="98"/>
                    <a:pt x="194" y="98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4" y="99"/>
                    <a:pt x="195" y="99"/>
                    <a:pt x="195" y="99"/>
                  </a:cubicBezTo>
                  <a:cubicBezTo>
                    <a:pt x="195" y="99"/>
                    <a:pt x="195" y="99"/>
                    <a:pt x="195" y="99"/>
                  </a:cubicBezTo>
                  <a:cubicBezTo>
                    <a:pt x="196" y="99"/>
                    <a:pt x="197" y="99"/>
                    <a:pt x="197" y="98"/>
                  </a:cubicBezTo>
                  <a:cubicBezTo>
                    <a:pt x="197" y="98"/>
                    <a:pt x="197" y="97"/>
                    <a:pt x="196" y="97"/>
                  </a:cubicBezTo>
                  <a:cubicBezTo>
                    <a:pt x="196" y="97"/>
                    <a:pt x="196" y="97"/>
                    <a:pt x="196" y="96"/>
                  </a:cubicBezTo>
                  <a:cubicBezTo>
                    <a:pt x="196" y="96"/>
                    <a:pt x="196" y="96"/>
                    <a:pt x="195" y="96"/>
                  </a:cubicBezTo>
                  <a:cubicBezTo>
                    <a:pt x="195" y="96"/>
                    <a:pt x="195" y="96"/>
                    <a:pt x="195" y="96"/>
                  </a:cubicBezTo>
                  <a:cubicBezTo>
                    <a:pt x="194" y="96"/>
                    <a:pt x="194" y="96"/>
                    <a:pt x="194" y="96"/>
                  </a:cubicBezTo>
                  <a:cubicBezTo>
                    <a:pt x="193" y="97"/>
                    <a:pt x="193" y="97"/>
                    <a:pt x="194" y="97"/>
                  </a:cubicBezTo>
                  <a:lnTo>
                    <a:pt x="194" y="98"/>
                  </a:lnTo>
                  <a:close/>
                  <a:moveTo>
                    <a:pt x="185" y="78"/>
                  </a:moveTo>
                  <a:cubicBezTo>
                    <a:pt x="185" y="77"/>
                    <a:pt x="185" y="77"/>
                    <a:pt x="184" y="77"/>
                  </a:cubicBezTo>
                  <a:cubicBezTo>
                    <a:pt x="184" y="77"/>
                    <a:pt x="183" y="77"/>
                    <a:pt x="183" y="77"/>
                  </a:cubicBezTo>
                  <a:cubicBezTo>
                    <a:pt x="182" y="78"/>
                    <a:pt x="182" y="79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1"/>
                    <a:pt x="183" y="81"/>
                    <a:pt x="184" y="82"/>
                  </a:cubicBezTo>
                  <a:cubicBezTo>
                    <a:pt x="184" y="82"/>
                    <a:pt x="184" y="82"/>
                    <a:pt x="184" y="83"/>
                  </a:cubicBezTo>
                  <a:cubicBezTo>
                    <a:pt x="184" y="83"/>
                    <a:pt x="184" y="83"/>
                    <a:pt x="184" y="83"/>
                  </a:cubicBezTo>
                  <a:cubicBezTo>
                    <a:pt x="184" y="83"/>
                    <a:pt x="185" y="84"/>
                    <a:pt x="184" y="84"/>
                  </a:cubicBezTo>
                  <a:cubicBezTo>
                    <a:pt x="184" y="85"/>
                    <a:pt x="184" y="85"/>
                    <a:pt x="184" y="86"/>
                  </a:cubicBezTo>
                  <a:cubicBezTo>
                    <a:pt x="184" y="86"/>
                    <a:pt x="184" y="86"/>
                    <a:pt x="184" y="86"/>
                  </a:cubicBezTo>
                  <a:cubicBezTo>
                    <a:pt x="183" y="88"/>
                    <a:pt x="184" y="89"/>
                    <a:pt x="185" y="90"/>
                  </a:cubicBezTo>
                  <a:cubicBezTo>
                    <a:pt x="185" y="91"/>
                    <a:pt x="186" y="91"/>
                    <a:pt x="187" y="91"/>
                  </a:cubicBezTo>
                  <a:cubicBezTo>
                    <a:pt x="187" y="91"/>
                    <a:pt x="187" y="91"/>
                    <a:pt x="188" y="91"/>
                  </a:cubicBezTo>
                  <a:cubicBezTo>
                    <a:pt x="188" y="91"/>
                    <a:pt x="188" y="90"/>
                    <a:pt x="188" y="90"/>
                  </a:cubicBezTo>
                  <a:cubicBezTo>
                    <a:pt x="188" y="89"/>
                    <a:pt x="188" y="89"/>
                    <a:pt x="188" y="89"/>
                  </a:cubicBezTo>
                  <a:cubicBezTo>
                    <a:pt x="187" y="89"/>
                    <a:pt x="188" y="88"/>
                    <a:pt x="188" y="88"/>
                  </a:cubicBezTo>
                  <a:cubicBezTo>
                    <a:pt x="188" y="88"/>
                    <a:pt x="189" y="87"/>
                    <a:pt x="190" y="87"/>
                  </a:cubicBezTo>
                  <a:cubicBezTo>
                    <a:pt x="191" y="86"/>
                    <a:pt x="191" y="85"/>
                    <a:pt x="192" y="84"/>
                  </a:cubicBezTo>
                  <a:cubicBezTo>
                    <a:pt x="192" y="84"/>
                    <a:pt x="192" y="84"/>
                    <a:pt x="192" y="84"/>
                  </a:cubicBezTo>
                  <a:cubicBezTo>
                    <a:pt x="192" y="84"/>
                    <a:pt x="193" y="83"/>
                    <a:pt x="193" y="82"/>
                  </a:cubicBezTo>
                  <a:cubicBezTo>
                    <a:pt x="193" y="81"/>
                    <a:pt x="193" y="81"/>
                    <a:pt x="192" y="81"/>
                  </a:cubicBezTo>
                  <a:cubicBezTo>
                    <a:pt x="192" y="80"/>
                    <a:pt x="191" y="81"/>
                    <a:pt x="191" y="81"/>
                  </a:cubicBezTo>
                  <a:cubicBezTo>
                    <a:pt x="191" y="81"/>
                    <a:pt x="191" y="81"/>
                    <a:pt x="191" y="81"/>
                  </a:cubicBezTo>
                  <a:cubicBezTo>
                    <a:pt x="191" y="81"/>
                    <a:pt x="190" y="81"/>
                    <a:pt x="190" y="81"/>
                  </a:cubicBezTo>
                  <a:cubicBezTo>
                    <a:pt x="190" y="81"/>
                    <a:pt x="189" y="80"/>
                    <a:pt x="189" y="80"/>
                  </a:cubicBezTo>
                  <a:cubicBezTo>
                    <a:pt x="189" y="80"/>
                    <a:pt x="189" y="79"/>
                    <a:pt x="189" y="79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89" y="78"/>
                    <a:pt x="189" y="78"/>
                    <a:pt x="189" y="78"/>
                  </a:cubicBezTo>
                  <a:cubicBezTo>
                    <a:pt x="189" y="78"/>
                    <a:pt x="188" y="77"/>
                    <a:pt x="188" y="77"/>
                  </a:cubicBezTo>
                  <a:cubicBezTo>
                    <a:pt x="188" y="77"/>
                    <a:pt x="187" y="77"/>
                    <a:pt x="187" y="77"/>
                  </a:cubicBezTo>
                  <a:cubicBezTo>
                    <a:pt x="187" y="77"/>
                    <a:pt x="186" y="77"/>
                    <a:pt x="185" y="78"/>
                  </a:cubicBezTo>
                  <a:close/>
                  <a:moveTo>
                    <a:pt x="137" y="94"/>
                  </a:moveTo>
                  <a:cubicBezTo>
                    <a:pt x="138" y="94"/>
                    <a:pt x="138" y="93"/>
                    <a:pt x="138" y="92"/>
                  </a:cubicBezTo>
                  <a:cubicBezTo>
                    <a:pt x="137" y="92"/>
                    <a:pt x="137" y="92"/>
                    <a:pt x="137" y="92"/>
                  </a:cubicBezTo>
                  <a:cubicBezTo>
                    <a:pt x="137" y="92"/>
                    <a:pt x="137" y="92"/>
                    <a:pt x="136" y="92"/>
                  </a:cubicBezTo>
                  <a:cubicBezTo>
                    <a:pt x="136" y="91"/>
                    <a:pt x="135" y="91"/>
                    <a:pt x="134" y="91"/>
                  </a:cubicBezTo>
                  <a:cubicBezTo>
                    <a:pt x="134" y="91"/>
                    <a:pt x="134" y="91"/>
                    <a:pt x="134" y="91"/>
                  </a:cubicBezTo>
                  <a:cubicBezTo>
                    <a:pt x="132" y="91"/>
                    <a:pt x="132" y="92"/>
                    <a:pt x="132" y="93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32" y="93"/>
                    <a:pt x="132" y="94"/>
                    <a:pt x="132" y="94"/>
                  </a:cubicBezTo>
                  <a:cubicBezTo>
                    <a:pt x="131" y="95"/>
                    <a:pt x="131" y="96"/>
                    <a:pt x="131" y="96"/>
                  </a:cubicBezTo>
                  <a:cubicBezTo>
                    <a:pt x="132" y="97"/>
                    <a:pt x="132" y="98"/>
                    <a:pt x="134" y="98"/>
                  </a:cubicBezTo>
                  <a:cubicBezTo>
                    <a:pt x="134" y="98"/>
                    <a:pt x="134" y="98"/>
                    <a:pt x="134" y="98"/>
                  </a:cubicBezTo>
                  <a:cubicBezTo>
                    <a:pt x="136" y="98"/>
                    <a:pt x="137" y="96"/>
                    <a:pt x="137" y="94"/>
                  </a:cubicBezTo>
                  <a:close/>
                  <a:moveTo>
                    <a:pt x="197" y="57"/>
                  </a:moveTo>
                  <a:cubicBezTo>
                    <a:pt x="197" y="57"/>
                    <a:pt x="197" y="57"/>
                    <a:pt x="197" y="57"/>
                  </a:cubicBezTo>
                  <a:cubicBezTo>
                    <a:pt x="198" y="57"/>
                    <a:pt x="198" y="58"/>
                    <a:pt x="198" y="58"/>
                  </a:cubicBezTo>
                  <a:cubicBezTo>
                    <a:pt x="199" y="58"/>
                    <a:pt x="199" y="59"/>
                    <a:pt x="199" y="59"/>
                  </a:cubicBezTo>
                  <a:cubicBezTo>
                    <a:pt x="200" y="59"/>
                    <a:pt x="200" y="59"/>
                    <a:pt x="200" y="59"/>
                  </a:cubicBezTo>
                  <a:cubicBezTo>
                    <a:pt x="201" y="59"/>
                    <a:pt x="203" y="58"/>
                    <a:pt x="204" y="57"/>
                  </a:cubicBezTo>
                  <a:cubicBezTo>
                    <a:pt x="205" y="56"/>
                    <a:pt x="207" y="54"/>
                    <a:pt x="206" y="53"/>
                  </a:cubicBezTo>
                  <a:cubicBezTo>
                    <a:pt x="206" y="51"/>
                    <a:pt x="204" y="51"/>
                    <a:pt x="203" y="51"/>
                  </a:cubicBezTo>
                  <a:cubicBezTo>
                    <a:pt x="203" y="51"/>
                    <a:pt x="203" y="51"/>
                    <a:pt x="202" y="51"/>
                  </a:cubicBezTo>
                  <a:cubicBezTo>
                    <a:pt x="201" y="51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8" y="51"/>
                    <a:pt x="197" y="51"/>
                  </a:cubicBezTo>
                  <a:cubicBezTo>
                    <a:pt x="197" y="52"/>
                    <a:pt x="195" y="52"/>
                    <a:pt x="195" y="53"/>
                  </a:cubicBezTo>
                  <a:cubicBezTo>
                    <a:pt x="194" y="53"/>
                    <a:pt x="194" y="54"/>
                    <a:pt x="194" y="54"/>
                  </a:cubicBezTo>
                  <a:cubicBezTo>
                    <a:pt x="194" y="54"/>
                    <a:pt x="194" y="54"/>
                    <a:pt x="194" y="54"/>
                  </a:cubicBezTo>
                  <a:cubicBezTo>
                    <a:pt x="195" y="55"/>
                    <a:pt x="195" y="55"/>
                    <a:pt x="195" y="55"/>
                  </a:cubicBezTo>
                  <a:cubicBezTo>
                    <a:pt x="194" y="55"/>
                    <a:pt x="194" y="56"/>
                    <a:pt x="194" y="56"/>
                  </a:cubicBezTo>
                  <a:cubicBezTo>
                    <a:pt x="194" y="56"/>
                    <a:pt x="194" y="56"/>
                    <a:pt x="194" y="56"/>
                  </a:cubicBezTo>
                  <a:cubicBezTo>
                    <a:pt x="194" y="56"/>
                    <a:pt x="194" y="57"/>
                    <a:pt x="195" y="57"/>
                  </a:cubicBezTo>
                  <a:cubicBezTo>
                    <a:pt x="195" y="57"/>
                    <a:pt x="196" y="57"/>
                    <a:pt x="197" y="57"/>
                  </a:cubicBezTo>
                  <a:close/>
                  <a:moveTo>
                    <a:pt x="154" y="81"/>
                  </a:moveTo>
                  <a:cubicBezTo>
                    <a:pt x="154" y="81"/>
                    <a:pt x="154" y="81"/>
                    <a:pt x="154" y="81"/>
                  </a:cubicBezTo>
                  <a:cubicBezTo>
                    <a:pt x="154" y="81"/>
                    <a:pt x="154" y="82"/>
                    <a:pt x="155" y="82"/>
                  </a:cubicBezTo>
                  <a:cubicBezTo>
                    <a:pt x="155" y="83"/>
                    <a:pt x="156" y="83"/>
                    <a:pt x="157" y="83"/>
                  </a:cubicBezTo>
                  <a:cubicBezTo>
                    <a:pt x="157" y="83"/>
                    <a:pt x="157" y="83"/>
                    <a:pt x="157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3"/>
                    <a:pt x="160" y="83"/>
                    <a:pt x="160" y="83"/>
                  </a:cubicBezTo>
                  <a:cubicBezTo>
                    <a:pt x="160" y="83"/>
                    <a:pt x="160" y="83"/>
                    <a:pt x="161" y="83"/>
                  </a:cubicBezTo>
                  <a:cubicBezTo>
                    <a:pt x="161" y="83"/>
                    <a:pt x="161" y="83"/>
                    <a:pt x="161" y="83"/>
                  </a:cubicBezTo>
                  <a:cubicBezTo>
                    <a:pt x="161" y="83"/>
                    <a:pt x="161" y="83"/>
                    <a:pt x="161" y="83"/>
                  </a:cubicBezTo>
                  <a:cubicBezTo>
                    <a:pt x="161" y="83"/>
                    <a:pt x="161" y="83"/>
                    <a:pt x="161" y="84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84"/>
                    <a:pt x="161" y="85"/>
                    <a:pt x="161" y="85"/>
                  </a:cubicBezTo>
                  <a:cubicBezTo>
                    <a:pt x="161" y="85"/>
                    <a:pt x="161" y="85"/>
                    <a:pt x="161" y="86"/>
                  </a:cubicBezTo>
                  <a:cubicBezTo>
                    <a:pt x="161" y="86"/>
                    <a:pt x="161" y="86"/>
                    <a:pt x="162" y="86"/>
                  </a:cubicBezTo>
                  <a:cubicBezTo>
                    <a:pt x="162" y="86"/>
                    <a:pt x="163" y="86"/>
                    <a:pt x="163" y="85"/>
                  </a:cubicBezTo>
                  <a:cubicBezTo>
                    <a:pt x="163" y="85"/>
                    <a:pt x="163" y="84"/>
                    <a:pt x="163" y="84"/>
                  </a:cubicBezTo>
                  <a:cubicBezTo>
                    <a:pt x="164" y="84"/>
                    <a:pt x="164" y="83"/>
                    <a:pt x="164" y="83"/>
                  </a:cubicBezTo>
                  <a:cubicBezTo>
                    <a:pt x="164" y="83"/>
                    <a:pt x="164" y="82"/>
                    <a:pt x="163" y="82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81"/>
                    <a:pt x="162" y="81"/>
                    <a:pt x="161" y="81"/>
                  </a:cubicBezTo>
                  <a:cubicBezTo>
                    <a:pt x="161" y="81"/>
                    <a:pt x="161" y="81"/>
                    <a:pt x="160" y="81"/>
                  </a:cubicBezTo>
                  <a:cubicBezTo>
                    <a:pt x="160" y="81"/>
                    <a:pt x="160" y="81"/>
                    <a:pt x="160" y="81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0" y="78"/>
                    <a:pt x="159" y="78"/>
                    <a:pt x="159" y="78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58" y="79"/>
                    <a:pt x="157" y="79"/>
                    <a:pt x="157" y="79"/>
                  </a:cubicBezTo>
                  <a:cubicBezTo>
                    <a:pt x="157" y="79"/>
                    <a:pt x="157" y="79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7" y="80"/>
                    <a:pt x="157" y="80"/>
                    <a:pt x="157" y="80"/>
                  </a:cubicBezTo>
                  <a:cubicBezTo>
                    <a:pt x="157" y="80"/>
                    <a:pt x="157" y="81"/>
                    <a:pt x="157" y="81"/>
                  </a:cubicBezTo>
                  <a:cubicBezTo>
                    <a:pt x="157" y="81"/>
                    <a:pt x="157" y="80"/>
                    <a:pt x="156" y="80"/>
                  </a:cubicBezTo>
                  <a:cubicBezTo>
                    <a:pt x="156" y="80"/>
                    <a:pt x="156" y="80"/>
                    <a:pt x="156" y="80"/>
                  </a:cubicBezTo>
                  <a:cubicBezTo>
                    <a:pt x="156" y="80"/>
                    <a:pt x="156" y="79"/>
                    <a:pt x="156" y="79"/>
                  </a:cubicBezTo>
                  <a:cubicBezTo>
                    <a:pt x="156" y="79"/>
                    <a:pt x="155" y="78"/>
                    <a:pt x="155" y="78"/>
                  </a:cubicBezTo>
                  <a:cubicBezTo>
                    <a:pt x="155" y="78"/>
                    <a:pt x="155" y="78"/>
                    <a:pt x="155" y="78"/>
                  </a:cubicBezTo>
                  <a:cubicBezTo>
                    <a:pt x="154" y="78"/>
                    <a:pt x="154" y="79"/>
                    <a:pt x="153" y="79"/>
                  </a:cubicBezTo>
                  <a:cubicBezTo>
                    <a:pt x="153" y="80"/>
                    <a:pt x="154" y="80"/>
                    <a:pt x="154" y="81"/>
                  </a:cubicBezTo>
                  <a:close/>
                  <a:moveTo>
                    <a:pt x="95" y="86"/>
                  </a:moveTo>
                  <a:cubicBezTo>
                    <a:pt x="96" y="86"/>
                    <a:pt x="96" y="86"/>
                    <a:pt x="97" y="86"/>
                  </a:cubicBezTo>
                  <a:cubicBezTo>
                    <a:pt x="97" y="86"/>
                    <a:pt x="97" y="85"/>
                    <a:pt x="97" y="85"/>
                  </a:cubicBezTo>
                  <a:cubicBezTo>
                    <a:pt x="97" y="85"/>
                    <a:pt x="98" y="85"/>
                    <a:pt x="98" y="85"/>
                  </a:cubicBezTo>
                  <a:cubicBezTo>
                    <a:pt x="98" y="85"/>
                    <a:pt x="98" y="85"/>
                    <a:pt x="98" y="85"/>
                  </a:cubicBezTo>
                  <a:cubicBezTo>
                    <a:pt x="98" y="85"/>
                    <a:pt x="98" y="85"/>
                    <a:pt x="98" y="85"/>
                  </a:cubicBezTo>
                  <a:cubicBezTo>
                    <a:pt x="98" y="85"/>
                    <a:pt x="98" y="86"/>
                    <a:pt x="98" y="86"/>
                  </a:cubicBezTo>
                  <a:cubicBezTo>
                    <a:pt x="98" y="86"/>
                    <a:pt x="98" y="86"/>
                    <a:pt x="98" y="86"/>
                  </a:cubicBezTo>
                  <a:cubicBezTo>
                    <a:pt x="99" y="87"/>
                    <a:pt x="100" y="88"/>
                    <a:pt x="102" y="88"/>
                  </a:cubicBezTo>
                  <a:cubicBezTo>
                    <a:pt x="103" y="89"/>
                    <a:pt x="103" y="88"/>
                    <a:pt x="104" y="87"/>
                  </a:cubicBezTo>
                  <a:cubicBezTo>
                    <a:pt x="104" y="86"/>
                    <a:pt x="104" y="86"/>
                    <a:pt x="104" y="86"/>
                  </a:cubicBezTo>
                  <a:cubicBezTo>
                    <a:pt x="104" y="86"/>
                    <a:pt x="104" y="86"/>
                    <a:pt x="104" y="86"/>
                  </a:cubicBezTo>
                  <a:cubicBezTo>
                    <a:pt x="104" y="86"/>
                    <a:pt x="104" y="86"/>
                    <a:pt x="104" y="86"/>
                  </a:cubicBezTo>
                  <a:cubicBezTo>
                    <a:pt x="104" y="86"/>
                    <a:pt x="104" y="86"/>
                    <a:pt x="104" y="86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05" y="87"/>
                    <a:pt x="105" y="88"/>
                    <a:pt x="105" y="88"/>
                  </a:cubicBezTo>
                  <a:cubicBezTo>
                    <a:pt x="106" y="89"/>
                    <a:pt x="107" y="90"/>
                    <a:pt x="107" y="90"/>
                  </a:cubicBezTo>
                  <a:cubicBezTo>
                    <a:pt x="108" y="90"/>
                    <a:pt x="108" y="90"/>
                    <a:pt x="108" y="89"/>
                  </a:cubicBezTo>
                  <a:cubicBezTo>
                    <a:pt x="109" y="89"/>
                    <a:pt x="109" y="89"/>
                    <a:pt x="109" y="89"/>
                  </a:cubicBezTo>
                  <a:cubicBezTo>
                    <a:pt x="109" y="89"/>
                    <a:pt x="109" y="88"/>
                    <a:pt x="109" y="88"/>
                  </a:cubicBezTo>
                  <a:cubicBezTo>
                    <a:pt x="109" y="88"/>
                    <a:pt x="109" y="88"/>
                    <a:pt x="109" y="87"/>
                  </a:cubicBezTo>
                  <a:cubicBezTo>
                    <a:pt x="109" y="87"/>
                    <a:pt x="109" y="87"/>
                    <a:pt x="108" y="87"/>
                  </a:cubicBezTo>
                  <a:cubicBezTo>
                    <a:pt x="107" y="87"/>
                    <a:pt x="107" y="86"/>
                    <a:pt x="107" y="85"/>
                  </a:cubicBezTo>
                  <a:cubicBezTo>
                    <a:pt x="107" y="84"/>
                    <a:pt x="107" y="83"/>
                    <a:pt x="107" y="83"/>
                  </a:cubicBezTo>
                  <a:cubicBezTo>
                    <a:pt x="107" y="82"/>
                    <a:pt x="106" y="82"/>
                    <a:pt x="106" y="82"/>
                  </a:cubicBezTo>
                  <a:cubicBezTo>
                    <a:pt x="106" y="82"/>
                    <a:pt x="106" y="82"/>
                    <a:pt x="106" y="82"/>
                  </a:cubicBezTo>
                  <a:cubicBezTo>
                    <a:pt x="106" y="81"/>
                    <a:pt x="105" y="81"/>
                    <a:pt x="105" y="81"/>
                  </a:cubicBezTo>
                  <a:cubicBezTo>
                    <a:pt x="105" y="81"/>
                    <a:pt x="105" y="81"/>
                    <a:pt x="105" y="81"/>
                  </a:cubicBezTo>
                  <a:cubicBezTo>
                    <a:pt x="105" y="80"/>
                    <a:pt x="105" y="80"/>
                    <a:pt x="106" y="80"/>
                  </a:cubicBezTo>
                  <a:cubicBezTo>
                    <a:pt x="106" y="79"/>
                    <a:pt x="106" y="79"/>
                    <a:pt x="107" y="79"/>
                  </a:cubicBezTo>
                  <a:cubicBezTo>
                    <a:pt x="107" y="79"/>
                    <a:pt x="107" y="79"/>
                    <a:pt x="107" y="78"/>
                  </a:cubicBezTo>
                  <a:cubicBezTo>
                    <a:pt x="108" y="78"/>
                    <a:pt x="108" y="78"/>
                    <a:pt x="108" y="77"/>
                  </a:cubicBezTo>
                  <a:cubicBezTo>
                    <a:pt x="108" y="77"/>
                    <a:pt x="108" y="77"/>
                    <a:pt x="109" y="77"/>
                  </a:cubicBezTo>
                  <a:cubicBezTo>
                    <a:pt x="109" y="76"/>
                    <a:pt x="110" y="76"/>
                    <a:pt x="110" y="76"/>
                  </a:cubicBezTo>
                  <a:cubicBezTo>
                    <a:pt x="110" y="76"/>
                    <a:pt x="111" y="76"/>
                    <a:pt x="111" y="76"/>
                  </a:cubicBezTo>
                  <a:cubicBezTo>
                    <a:pt x="112" y="76"/>
                    <a:pt x="112" y="76"/>
                    <a:pt x="112" y="75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5"/>
                    <a:pt x="113" y="74"/>
                    <a:pt x="113" y="74"/>
                  </a:cubicBezTo>
                  <a:cubicBezTo>
                    <a:pt x="113" y="74"/>
                    <a:pt x="113" y="74"/>
                    <a:pt x="113" y="74"/>
                  </a:cubicBezTo>
                  <a:cubicBezTo>
                    <a:pt x="113" y="74"/>
                    <a:pt x="114" y="74"/>
                    <a:pt x="114" y="74"/>
                  </a:cubicBezTo>
                  <a:cubicBezTo>
                    <a:pt x="114" y="75"/>
                    <a:pt x="114" y="75"/>
                    <a:pt x="114" y="76"/>
                  </a:cubicBezTo>
                  <a:cubicBezTo>
                    <a:pt x="114" y="76"/>
                    <a:pt x="114" y="77"/>
                    <a:pt x="115" y="77"/>
                  </a:cubicBezTo>
                  <a:cubicBezTo>
                    <a:pt x="115" y="77"/>
                    <a:pt x="115" y="77"/>
                    <a:pt x="116" y="77"/>
                  </a:cubicBezTo>
                  <a:cubicBezTo>
                    <a:pt x="116" y="77"/>
                    <a:pt x="116" y="77"/>
                    <a:pt x="116" y="77"/>
                  </a:cubicBezTo>
                  <a:cubicBezTo>
                    <a:pt x="117" y="78"/>
                    <a:pt x="117" y="78"/>
                    <a:pt x="117" y="79"/>
                  </a:cubicBezTo>
                  <a:cubicBezTo>
                    <a:pt x="117" y="79"/>
                    <a:pt x="117" y="79"/>
                    <a:pt x="117" y="79"/>
                  </a:cubicBezTo>
                  <a:cubicBezTo>
                    <a:pt x="118" y="79"/>
                    <a:pt x="118" y="80"/>
                    <a:pt x="118" y="80"/>
                  </a:cubicBezTo>
                  <a:cubicBezTo>
                    <a:pt x="119" y="80"/>
                    <a:pt x="119" y="80"/>
                    <a:pt x="119" y="79"/>
                  </a:cubicBezTo>
                  <a:cubicBezTo>
                    <a:pt x="119" y="79"/>
                    <a:pt x="120" y="79"/>
                    <a:pt x="120" y="79"/>
                  </a:cubicBezTo>
                  <a:cubicBezTo>
                    <a:pt x="120" y="79"/>
                    <a:pt x="120" y="79"/>
                    <a:pt x="121" y="79"/>
                  </a:cubicBezTo>
                  <a:cubicBezTo>
                    <a:pt x="121" y="79"/>
                    <a:pt x="122" y="79"/>
                    <a:pt x="122" y="79"/>
                  </a:cubicBezTo>
                  <a:cubicBezTo>
                    <a:pt x="123" y="78"/>
                    <a:pt x="124" y="78"/>
                    <a:pt x="124" y="77"/>
                  </a:cubicBezTo>
                  <a:cubicBezTo>
                    <a:pt x="124" y="77"/>
                    <a:pt x="124" y="77"/>
                    <a:pt x="124" y="76"/>
                  </a:cubicBezTo>
                  <a:cubicBezTo>
                    <a:pt x="123" y="76"/>
                    <a:pt x="123" y="76"/>
                    <a:pt x="123" y="76"/>
                  </a:cubicBezTo>
                  <a:cubicBezTo>
                    <a:pt x="123" y="76"/>
                    <a:pt x="123" y="76"/>
                    <a:pt x="123" y="76"/>
                  </a:cubicBezTo>
                  <a:cubicBezTo>
                    <a:pt x="123" y="76"/>
                    <a:pt x="123" y="76"/>
                    <a:pt x="123" y="76"/>
                  </a:cubicBezTo>
                  <a:cubicBezTo>
                    <a:pt x="123" y="76"/>
                    <a:pt x="123" y="76"/>
                    <a:pt x="123" y="75"/>
                  </a:cubicBezTo>
                  <a:cubicBezTo>
                    <a:pt x="123" y="75"/>
                    <a:pt x="122" y="75"/>
                    <a:pt x="122" y="75"/>
                  </a:cubicBezTo>
                  <a:cubicBezTo>
                    <a:pt x="122" y="75"/>
                    <a:pt x="121" y="75"/>
                    <a:pt x="121" y="75"/>
                  </a:cubicBezTo>
                  <a:cubicBezTo>
                    <a:pt x="121" y="75"/>
                    <a:pt x="121" y="75"/>
                    <a:pt x="121" y="75"/>
                  </a:cubicBezTo>
                  <a:cubicBezTo>
                    <a:pt x="121" y="75"/>
                    <a:pt x="121" y="75"/>
                    <a:pt x="121" y="75"/>
                  </a:cubicBezTo>
                  <a:cubicBezTo>
                    <a:pt x="120" y="75"/>
                    <a:pt x="119" y="74"/>
                    <a:pt x="119" y="74"/>
                  </a:cubicBezTo>
                  <a:cubicBezTo>
                    <a:pt x="118" y="74"/>
                    <a:pt x="118" y="74"/>
                    <a:pt x="117" y="73"/>
                  </a:cubicBezTo>
                  <a:cubicBezTo>
                    <a:pt x="117" y="73"/>
                    <a:pt x="117" y="73"/>
                    <a:pt x="117" y="73"/>
                  </a:cubicBezTo>
                  <a:cubicBezTo>
                    <a:pt x="117" y="72"/>
                    <a:pt x="116" y="72"/>
                    <a:pt x="116" y="72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4" y="71"/>
                    <a:pt x="113" y="71"/>
                    <a:pt x="112" y="72"/>
                  </a:cubicBezTo>
                  <a:cubicBezTo>
                    <a:pt x="112" y="72"/>
                    <a:pt x="112" y="72"/>
                    <a:pt x="112" y="72"/>
                  </a:cubicBezTo>
                  <a:cubicBezTo>
                    <a:pt x="112" y="72"/>
                    <a:pt x="111" y="72"/>
                    <a:pt x="111" y="72"/>
                  </a:cubicBezTo>
                  <a:cubicBezTo>
                    <a:pt x="111" y="71"/>
                    <a:pt x="109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6" y="71"/>
                    <a:pt x="105" y="71"/>
                    <a:pt x="104" y="72"/>
                  </a:cubicBezTo>
                  <a:cubicBezTo>
                    <a:pt x="104" y="73"/>
                    <a:pt x="103" y="73"/>
                    <a:pt x="102" y="73"/>
                  </a:cubicBezTo>
                  <a:cubicBezTo>
                    <a:pt x="102" y="73"/>
                    <a:pt x="102" y="73"/>
                    <a:pt x="102" y="73"/>
                  </a:cubicBezTo>
                  <a:cubicBezTo>
                    <a:pt x="101" y="74"/>
                    <a:pt x="101" y="74"/>
                    <a:pt x="100" y="74"/>
                  </a:cubicBezTo>
                  <a:cubicBezTo>
                    <a:pt x="100" y="75"/>
                    <a:pt x="100" y="75"/>
                    <a:pt x="100" y="75"/>
                  </a:cubicBezTo>
                  <a:cubicBezTo>
                    <a:pt x="100" y="75"/>
                    <a:pt x="100" y="75"/>
                    <a:pt x="100" y="76"/>
                  </a:cubicBezTo>
                  <a:cubicBezTo>
                    <a:pt x="99" y="77"/>
                    <a:pt x="99" y="77"/>
                    <a:pt x="98" y="77"/>
                  </a:cubicBezTo>
                  <a:cubicBezTo>
                    <a:pt x="98" y="77"/>
                    <a:pt x="98" y="77"/>
                    <a:pt x="97" y="77"/>
                  </a:cubicBezTo>
                  <a:cubicBezTo>
                    <a:pt x="97" y="77"/>
                    <a:pt x="97" y="77"/>
                    <a:pt x="97" y="77"/>
                  </a:cubicBezTo>
                  <a:cubicBezTo>
                    <a:pt x="96" y="77"/>
                    <a:pt x="95" y="78"/>
                    <a:pt x="94" y="79"/>
                  </a:cubicBezTo>
                  <a:cubicBezTo>
                    <a:pt x="94" y="79"/>
                    <a:pt x="94" y="80"/>
                    <a:pt x="94" y="80"/>
                  </a:cubicBezTo>
                  <a:cubicBezTo>
                    <a:pt x="94" y="80"/>
                    <a:pt x="94" y="80"/>
                    <a:pt x="94" y="80"/>
                  </a:cubicBezTo>
                  <a:cubicBezTo>
                    <a:pt x="94" y="81"/>
                    <a:pt x="94" y="81"/>
                    <a:pt x="94" y="82"/>
                  </a:cubicBezTo>
                  <a:cubicBezTo>
                    <a:pt x="94" y="82"/>
                    <a:pt x="93" y="83"/>
                    <a:pt x="93" y="83"/>
                  </a:cubicBezTo>
                  <a:cubicBezTo>
                    <a:pt x="93" y="85"/>
                    <a:pt x="93" y="86"/>
                    <a:pt x="94" y="86"/>
                  </a:cubicBezTo>
                  <a:cubicBezTo>
                    <a:pt x="94" y="86"/>
                    <a:pt x="95" y="86"/>
                    <a:pt x="95" y="86"/>
                  </a:cubicBezTo>
                  <a:close/>
                  <a:moveTo>
                    <a:pt x="121" y="81"/>
                  </a:moveTo>
                  <a:cubicBezTo>
                    <a:pt x="120" y="82"/>
                    <a:pt x="120" y="82"/>
                    <a:pt x="119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8" y="82"/>
                    <a:pt x="117" y="82"/>
                    <a:pt x="117" y="82"/>
                  </a:cubicBezTo>
                  <a:cubicBezTo>
                    <a:pt x="116" y="82"/>
                    <a:pt x="116" y="82"/>
                    <a:pt x="116" y="82"/>
                  </a:cubicBezTo>
                  <a:cubicBezTo>
                    <a:pt x="116" y="82"/>
                    <a:pt x="116" y="82"/>
                    <a:pt x="116" y="82"/>
                  </a:cubicBezTo>
                  <a:cubicBezTo>
                    <a:pt x="116" y="81"/>
                    <a:pt x="115" y="81"/>
                    <a:pt x="114" y="81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14" y="81"/>
                    <a:pt x="113" y="81"/>
                    <a:pt x="113" y="81"/>
                  </a:cubicBezTo>
                  <a:cubicBezTo>
                    <a:pt x="113" y="81"/>
                    <a:pt x="113" y="81"/>
                    <a:pt x="112" y="81"/>
                  </a:cubicBezTo>
                  <a:cubicBezTo>
                    <a:pt x="112" y="81"/>
                    <a:pt x="112" y="81"/>
                    <a:pt x="112" y="81"/>
                  </a:cubicBezTo>
                  <a:cubicBezTo>
                    <a:pt x="112" y="80"/>
                    <a:pt x="111" y="80"/>
                    <a:pt x="111" y="80"/>
                  </a:cubicBezTo>
                  <a:cubicBezTo>
                    <a:pt x="111" y="80"/>
                    <a:pt x="111" y="80"/>
                    <a:pt x="111" y="80"/>
                  </a:cubicBezTo>
                  <a:cubicBezTo>
                    <a:pt x="111" y="80"/>
                    <a:pt x="110" y="81"/>
                    <a:pt x="110" y="81"/>
                  </a:cubicBezTo>
                  <a:cubicBezTo>
                    <a:pt x="110" y="81"/>
                    <a:pt x="110" y="82"/>
                    <a:pt x="110" y="82"/>
                  </a:cubicBezTo>
                  <a:cubicBezTo>
                    <a:pt x="110" y="83"/>
                    <a:pt x="110" y="83"/>
                    <a:pt x="110" y="84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10" y="84"/>
                    <a:pt x="111" y="84"/>
                    <a:pt x="111" y="84"/>
                  </a:cubicBezTo>
                  <a:cubicBezTo>
                    <a:pt x="111" y="85"/>
                    <a:pt x="112" y="85"/>
                    <a:pt x="112" y="85"/>
                  </a:cubicBezTo>
                  <a:cubicBezTo>
                    <a:pt x="112" y="85"/>
                    <a:pt x="112" y="85"/>
                    <a:pt x="113" y="85"/>
                  </a:cubicBezTo>
                  <a:cubicBezTo>
                    <a:pt x="113" y="85"/>
                    <a:pt x="114" y="84"/>
                    <a:pt x="115" y="84"/>
                  </a:cubicBezTo>
                  <a:cubicBezTo>
                    <a:pt x="115" y="85"/>
                    <a:pt x="115" y="86"/>
                    <a:pt x="116" y="86"/>
                  </a:cubicBezTo>
                  <a:cubicBezTo>
                    <a:pt x="116" y="87"/>
                    <a:pt x="117" y="87"/>
                    <a:pt x="118" y="87"/>
                  </a:cubicBezTo>
                  <a:cubicBezTo>
                    <a:pt x="118" y="87"/>
                    <a:pt x="118" y="88"/>
                    <a:pt x="117" y="88"/>
                  </a:cubicBezTo>
                  <a:cubicBezTo>
                    <a:pt x="116" y="89"/>
                    <a:pt x="116" y="89"/>
                    <a:pt x="115" y="89"/>
                  </a:cubicBezTo>
                  <a:cubicBezTo>
                    <a:pt x="115" y="89"/>
                    <a:pt x="114" y="89"/>
                    <a:pt x="114" y="89"/>
                  </a:cubicBezTo>
                  <a:cubicBezTo>
                    <a:pt x="113" y="89"/>
                    <a:pt x="112" y="90"/>
                    <a:pt x="112" y="91"/>
                  </a:cubicBezTo>
                  <a:cubicBezTo>
                    <a:pt x="112" y="93"/>
                    <a:pt x="112" y="94"/>
                    <a:pt x="112" y="96"/>
                  </a:cubicBezTo>
                  <a:cubicBezTo>
                    <a:pt x="111" y="97"/>
                    <a:pt x="112" y="98"/>
                    <a:pt x="113" y="99"/>
                  </a:cubicBezTo>
                  <a:cubicBezTo>
                    <a:pt x="114" y="99"/>
                    <a:pt x="114" y="99"/>
                    <a:pt x="114" y="99"/>
                  </a:cubicBezTo>
                  <a:cubicBezTo>
                    <a:pt x="115" y="99"/>
                    <a:pt x="116" y="98"/>
                    <a:pt x="116" y="97"/>
                  </a:cubicBezTo>
                  <a:cubicBezTo>
                    <a:pt x="117" y="97"/>
                    <a:pt x="117" y="96"/>
                    <a:pt x="118" y="95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8" y="95"/>
                    <a:pt x="118" y="95"/>
                    <a:pt x="118" y="95"/>
                  </a:cubicBezTo>
                  <a:cubicBezTo>
                    <a:pt x="118" y="95"/>
                    <a:pt x="118" y="95"/>
                    <a:pt x="119" y="95"/>
                  </a:cubicBezTo>
                  <a:cubicBezTo>
                    <a:pt x="119" y="95"/>
                    <a:pt x="120" y="95"/>
                    <a:pt x="120" y="96"/>
                  </a:cubicBezTo>
                  <a:cubicBezTo>
                    <a:pt x="120" y="96"/>
                    <a:pt x="120" y="97"/>
                    <a:pt x="120" y="97"/>
                  </a:cubicBezTo>
                  <a:cubicBezTo>
                    <a:pt x="119" y="99"/>
                    <a:pt x="119" y="100"/>
                    <a:pt x="120" y="100"/>
                  </a:cubicBezTo>
                  <a:cubicBezTo>
                    <a:pt x="120" y="101"/>
                    <a:pt x="120" y="101"/>
                    <a:pt x="120" y="101"/>
                  </a:cubicBezTo>
                  <a:cubicBezTo>
                    <a:pt x="121" y="101"/>
                    <a:pt x="121" y="101"/>
                    <a:pt x="122" y="101"/>
                  </a:cubicBezTo>
                  <a:cubicBezTo>
                    <a:pt x="123" y="100"/>
                    <a:pt x="123" y="99"/>
                    <a:pt x="123" y="98"/>
                  </a:cubicBezTo>
                  <a:cubicBezTo>
                    <a:pt x="123" y="97"/>
                    <a:pt x="124" y="97"/>
                    <a:pt x="124" y="97"/>
                  </a:cubicBezTo>
                  <a:cubicBezTo>
                    <a:pt x="125" y="97"/>
                    <a:pt x="126" y="97"/>
                    <a:pt x="126" y="96"/>
                  </a:cubicBezTo>
                  <a:cubicBezTo>
                    <a:pt x="127" y="95"/>
                    <a:pt x="126" y="93"/>
                    <a:pt x="126" y="92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6" y="91"/>
                    <a:pt x="126" y="91"/>
                    <a:pt x="126" y="90"/>
                  </a:cubicBezTo>
                  <a:cubicBezTo>
                    <a:pt x="126" y="90"/>
                    <a:pt x="126" y="89"/>
                    <a:pt x="126" y="89"/>
                  </a:cubicBezTo>
                  <a:cubicBezTo>
                    <a:pt x="125" y="89"/>
                    <a:pt x="124" y="88"/>
                    <a:pt x="123" y="88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23" y="88"/>
                    <a:pt x="123" y="88"/>
                    <a:pt x="124" y="87"/>
                  </a:cubicBezTo>
                  <a:cubicBezTo>
                    <a:pt x="124" y="87"/>
                    <a:pt x="124" y="87"/>
                    <a:pt x="124" y="87"/>
                  </a:cubicBezTo>
                  <a:cubicBezTo>
                    <a:pt x="125" y="87"/>
                    <a:pt x="125" y="87"/>
                    <a:pt x="125" y="87"/>
                  </a:cubicBezTo>
                  <a:cubicBezTo>
                    <a:pt x="125" y="87"/>
                    <a:pt x="126" y="87"/>
                    <a:pt x="127" y="87"/>
                  </a:cubicBezTo>
                  <a:cubicBezTo>
                    <a:pt x="127" y="87"/>
                    <a:pt x="128" y="87"/>
                    <a:pt x="128" y="87"/>
                  </a:cubicBezTo>
                  <a:cubicBezTo>
                    <a:pt x="128" y="87"/>
                    <a:pt x="129" y="87"/>
                    <a:pt x="129" y="87"/>
                  </a:cubicBezTo>
                  <a:cubicBezTo>
                    <a:pt x="130" y="87"/>
                    <a:pt x="130" y="87"/>
                    <a:pt x="131" y="87"/>
                  </a:cubicBezTo>
                  <a:cubicBezTo>
                    <a:pt x="131" y="87"/>
                    <a:pt x="132" y="87"/>
                    <a:pt x="132" y="87"/>
                  </a:cubicBezTo>
                  <a:cubicBezTo>
                    <a:pt x="134" y="87"/>
                    <a:pt x="134" y="85"/>
                    <a:pt x="134" y="85"/>
                  </a:cubicBezTo>
                  <a:cubicBezTo>
                    <a:pt x="134" y="85"/>
                    <a:pt x="134" y="85"/>
                    <a:pt x="134" y="85"/>
                  </a:cubicBezTo>
                  <a:cubicBezTo>
                    <a:pt x="134" y="84"/>
                    <a:pt x="134" y="84"/>
                    <a:pt x="134" y="84"/>
                  </a:cubicBezTo>
                  <a:cubicBezTo>
                    <a:pt x="132" y="84"/>
                    <a:pt x="131" y="83"/>
                    <a:pt x="130" y="82"/>
                  </a:cubicBezTo>
                  <a:cubicBezTo>
                    <a:pt x="130" y="81"/>
                    <a:pt x="130" y="80"/>
                    <a:pt x="130" y="79"/>
                  </a:cubicBezTo>
                  <a:cubicBezTo>
                    <a:pt x="130" y="79"/>
                    <a:pt x="131" y="79"/>
                    <a:pt x="131" y="79"/>
                  </a:cubicBezTo>
                  <a:cubicBezTo>
                    <a:pt x="132" y="79"/>
                    <a:pt x="132" y="79"/>
                    <a:pt x="132" y="79"/>
                  </a:cubicBezTo>
                  <a:cubicBezTo>
                    <a:pt x="132" y="79"/>
                    <a:pt x="132" y="80"/>
                    <a:pt x="132" y="80"/>
                  </a:cubicBezTo>
                  <a:cubicBezTo>
                    <a:pt x="132" y="80"/>
                    <a:pt x="132" y="80"/>
                    <a:pt x="132" y="81"/>
                  </a:cubicBezTo>
                  <a:cubicBezTo>
                    <a:pt x="132" y="81"/>
                    <a:pt x="132" y="82"/>
                    <a:pt x="133" y="82"/>
                  </a:cubicBezTo>
                  <a:cubicBezTo>
                    <a:pt x="133" y="82"/>
                    <a:pt x="133" y="82"/>
                    <a:pt x="133" y="82"/>
                  </a:cubicBezTo>
                  <a:cubicBezTo>
                    <a:pt x="135" y="82"/>
                    <a:pt x="136" y="81"/>
                    <a:pt x="137" y="80"/>
                  </a:cubicBezTo>
                  <a:cubicBezTo>
                    <a:pt x="137" y="80"/>
                    <a:pt x="137" y="80"/>
                    <a:pt x="137" y="80"/>
                  </a:cubicBezTo>
                  <a:cubicBezTo>
                    <a:pt x="137" y="80"/>
                    <a:pt x="138" y="79"/>
                    <a:pt x="138" y="79"/>
                  </a:cubicBezTo>
                  <a:cubicBezTo>
                    <a:pt x="138" y="78"/>
                    <a:pt x="139" y="78"/>
                    <a:pt x="139" y="78"/>
                  </a:cubicBezTo>
                  <a:cubicBezTo>
                    <a:pt x="140" y="77"/>
                    <a:pt x="141" y="76"/>
                    <a:pt x="141" y="76"/>
                  </a:cubicBezTo>
                  <a:cubicBezTo>
                    <a:pt x="141" y="75"/>
                    <a:pt x="141" y="75"/>
                    <a:pt x="141" y="75"/>
                  </a:cubicBezTo>
                  <a:cubicBezTo>
                    <a:pt x="141" y="74"/>
                    <a:pt x="140" y="74"/>
                    <a:pt x="140" y="74"/>
                  </a:cubicBezTo>
                  <a:cubicBezTo>
                    <a:pt x="140" y="74"/>
                    <a:pt x="139" y="74"/>
                    <a:pt x="139" y="74"/>
                  </a:cubicBezTo>
                  <a:cubicBezTo>
                    <a:pt x="139" y="73"/>
                    <a:pt x="139" y="73"/>
                    <a:pt x="139" y="72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9" y="71"/>
                    <a:pt x="139" y="71"/>
                    <a:pt x="138" y="71"/>
                  </a:cubicBezTo>
                  <a:cubicBezTo>
                    <a:pt x="138" y="70"/>
                    <a:pt x="137" y="70"/>
                    <a:pt x="137" y="70"/>
                  </a:cubicBezTo>
                  <a:cubicBezTo>
                    <a:pt x="135" y="70"/>
                    <a:pt x="134" y="70"/>
                    <a:pt x="133" y="72"/>
                  </a:cubicBezTo>
                  <a:cubicBezTo>
                    <a:pt x="132" y="72"/>
                    <a:pt x="132" y="73"/>
                    <a:pt x="131" y="74"/>
                  </a:cubicBezTo>
                  <a:cubicBezTo>
                    <a:pt x="131" y="74"/>
                    <a:pt x="131" y="73"/>
                    <a:pt x="131" y="72"/>
                  </a:cubicBezTo>
                  <a:cubicBezTo>
                    <a:pt x="131" y="72"/>
                    <a:pt x="132" y="72"/>
                    <a:pt x="132" y="71"/>
                  </a:cubicBezTo>
                  <a:cubicBezTo>
                    <a:pt x="133" y="71"/>
                    <a:pt x="133" y="71"/>
                    <a:pt x="133" y="70"/>
                  </a:cubicBezTo>
                  <a:cubicBezTo>
                    <a:pt x="134" y="69"/>
                    <a:pt x="135" y="67"/>
                    <a:pt x="135" y="65"/>
                  </a:cubicBezTo>
                  <a:cubicBezTo>
                    <a:pt x="135" y="65"/>
                    <a:pt x="135" y="65"/>
                    <a:pt x="135" y="65"/>
                  </a:cubicBezTo>
                  <a:cubicBezTo>
                    <a:pt x="135" y="65"/>
                    <a:pt x="135" y="65"/>
                    <a:pt x="135" y="65"/>
                  </a:cubicBezTo>
                  <a:cubicBezTo>
                    <a:pt x="134" y="64"/>
                    <a:pt x="134" y="65"/>
                    <a:pt x="134" y="65"/>
                  </a:cubicBezTo>
                  <a:cubicBezTo>
                    <a:pt x="133" y="65"/>
                    <a:pt x="132" y="66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8"/>
                    <a:pt x="131" y="68"/>
                    <a:pt x="131" y="69"/>
                  </a:cubicBezTo>
                  <a:cubicBezTo>
                    <a:pt x="131" y="69"/>
                    <a:pt x="131" y="69"/>
                    <a:pt x="131" y="69"/>
                  </a:cubicBezTo>
                  <a:cubicBezTo>
                    <a:pt x="131" y="69"/>
                    <a:pt x="131" y="68"/>
                    <a:pt x="130" y="68"/>
                  </a:cubicBezTo>
                  <a:cubicBezTo>
                    <a:pt x="130" y="68"/>
                    <a:pt x="130" y="68"/>
                    <a:pt x="130" y="68"/>
                  </a:cubicBezTo>
                  <a:cubicBezTo>
                    <a:pt x="130" y="67"/>
                    <a:pt x="130" y="67"/>
                    <a:pt x="129" y="67"/>
                  </a:cubicBezTo>
                  <a:cubicBezTo>
                    <a:pt x="129" y="67"/>
                    <a:pt x="129" y="67"/>
                    <a:pt x="129" y="67"/>
                  </a:cubicBezTo>
                  <a:cubicBezTo>
                    <a:pt x="128" y="67"/>
                    <a:pt x="126" y="69"/>
                    <a:pt x="126" y="70"/>
                  </a:cubicBezTo>
                  <a:cubicBezTo>
                    <a:pt x="126" y="71"/>
                    <a:pt x="126" y="71"/>
                    <a:pt x="126" y="72"/>
                  </a:cubicBezTo>
                  <a:cubicBezTo>
                    <a:pt x="127" y="72"/>
                    <a:pt x="127" y="72"/>
                    <a:pt x="127" y="72"/>
                  </a:cubicBezTo>
                  <a:cubicBezTo>
                    <a:pt x="127" y="73"/>
                    <a:pt x="127" y="73"/>
                    <a:pt x="127" y="73"/>
                  </a:cubicBezTo>
                  <a:cubicBezTo>
                    <a:pt x="127" y="74"/>
                    <a:pt x="127" y="74"/>
                    <a:pt x="127" y="74"/>
                  </a:cubicBezTo>
                  <a:cubicBezTo>
                    <a:pt x="127" y="74"/>
                    <a:pt x="127" y="74"/>
                    <a:pt x="127" y="75"/>
                  </a:cubicBezTo>
                  <a:cubicBezTo>
                    <a:pt x="127" y="75"/>
                    <a:pt x="126" y="75"/>
                    <a:pt x="126" y="75"/>
                  </a:cubicBezTo>
                  <a:cubicBezTo>
                    <a:pt x="125" y="76"/>
                    <a:pt x="125" y="76"/>
                    <a:pt x="124" y="77"/>
                  </a:cubicBezTo>
                  <a:cubicBezTo>
                    <a:pt x="124" y="77"/>
                    <a:pt x="124" y="77"/>
                    <a:pt x="124" y="78"/>
                  </a:cubicBezTo>
                  <a:cubicBezTo>
                    <a:pt x="124" y="78"/>
                    <a:pt x="124" y="79"/>
                    <a:pt x="124" y="79"/>
                  </a:cubicBezTo>
                  <a:cubicBezTo>
                    <a:pt x="123" y="79"/>
                    <a:pt x="123" y="80"/>
                    <a:pt x="122" y="81"/>
                  </a:cubicBezTo>
                  <a:cubicBezTo>
                    <a:pt x="122" y="81"/>
                    <a:pt x="122" y="81"/>
                    <a:pt x="121" y="81"/>
                  </a:cubicBezTo>
                  <a:close/>
                  <a:moveTo>
                    <a:pt x="169" y="41"/>
                  </a:moveTo>
                  <a:cubicBezTo>
                    <a:pt x="169" y="41"/>
                    <a:pt x="169" y="41"/>
                    <a:pt x="169" y="41"/>
                  </a:cubicBezTo>
                  <a:cubicBezTo>
                    <a:pt x="169" y="41"/>
                    <a:pt x="169" y="41"/>
                    <a:pt x="169" y="41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70" y="41"/>
                    <a:pt x="170" y="41"/>
                    <a:pt x="171" y="42"/>
                  </a:cubicBezTo>
                  <a:cubicBezTo>
                    <a:pt x="171" y="42"/>
                    <a:pt x="171" y="42"/>
                    <a:pt x="171" y="42"/>
                  </a:cubicBezTo>
                  <a:cubicBezTo>
                    <a:pt x="171" y="42"/>
                    <a:pt x="172" y="42"/>
                    <a:pt x="172" y="42"/>
                  </a:cubicBezTo>
                  <a:cubicBezTo>
                    <a:pt x="173" y="42"/>
                    <a:pt x="175" y="42"/>
                    <a:pt x="175" y="41"/>
                  </a:cubicBezTo>
                  <a:cubicBezTo>
                    <a:pt x="175" y="41"/>
                    <a:pt x="176" y="41"/>
                    <a:pt x="176" y="41"/>
                  </a:cubicBezTo>
                  <a:cubicBezTo>
                    <a:pt x="177" y="41"/>
                    <a:pt x="177" y="40"/>
                    <a:pt x="177" y="40"/>
                  </a:cubicBezTo>
                  <a:cubicBezTo>
                    <a:pt x="178" y="40"/>
                    <a:pt x="178" y="39"/>
                    <a:pt x="178" y="39"/>
                  </a:cubicBezTo>
                  <a:cubicBezTo>
                    <a:pt x="179" y="39"/>
                    <a:pt x="179" y="39"/>
                    <a:pt x="179" y="38"/>
                  </a:cubicBezTo>
                  <a:cubicBezTo>
                    <a:pt x="179" y="38"/>
                    <a:pt x="179" y="37"/>
                    <a:pt x="179" y="37"/>
                  </a:cubicBezTo>
                  <a:cubicBezTo>
                    <a:pt x="179" y="36"/>
                    <a:pt x="179" y="36"/>
                    <a:pt x="179" y="36"/>
                  </a:cubicBezTo>
                  <a:cubicBezTo>
                    <a:pt x="178" y="36"/>
                    <a:pt x="178" y="36"/>
                    <a:pt x="177" y="36"/>
                  </a:cubicBezTo>
                  <a:cubicBezTo>
                    <a:pt x="177" y="36"/>
                    <a:pt x="177" y="36"/>
                    <a:pt x="177" y="36"/>
                  </a:cubicBezTo>
                  <a:cubicBezTo>
                    <a:pt x="177" y="35"/>
                    <a:pt x="177" y="35"/>
                    <a:pt x="177" y="35"/>
                  </a:cubicBezTo>
                  <a:cubicBezTo>
                    <a:pt x="177" y="35"/>
                    <a:pt x="177" y="35"/>
                    <a:pt x="176" y="36"/>
                  </a:cubicBezTo>
                  <a:cubicBezTo>
                    <a:pt x="176" y="36"/>
                    <a:pt x="176" y="36"/>
                    <a:pt x="176" y="36"/>
                  </a:cubicBezTo>
                  <a:cubicBezTo>
                    <a:pt x="176" y="36"/>
                    <a:pt x="175" y="36"/>
                    <a:pt x="175" y="36"/>
                  </a:cubicBezTo>
                  <a:cubicBezTo>
                    <a:pt x="175" y="36"/>
                    <a:pt x="175" y="36"/>
                    <a:pt x="175" y="36"/>
                  </a:cubicBezTo>
                  <a:cubicBezTo>
                    <a:pt x="175" y="36"/>
                    <a:pt x="174" y="36"/>
                    <a:pt x="173" y="36"/>
                  </a:cubicBezTo>
                  <a:cubicBezTo>
                    <a:pt x="173" y="36"/>
                    <a:pt x="173" y="36"/>
                    <a:pt x="173" y="36"/>
                  </a:cubicBezTo>
                  <a:cubicBezTo>
                    <a:pt x="171" y="36"/>
                    <a:pt x="170" y="37"/>
                    <a:pt x="169" y="37"/>
                  </a:cubicBezTo>
                  <a:cubicBezTo>
                    <a:pt x="168" y="38"/>
                    <a:pt x="167" y="39"/>
                    <a:pt x="167" y="40"/>
                  </a:cubicBezTo>
                  <a:cubicBezTo>
                    <a:pt x="168" y="41"/>
                    <a:pt x="168" y="41"/>
                    <a:pt x="169" y="41"/>
                  </a:cubicBezTo>
                  <a:close/>
                  <a:moveTo>
                    <a:pt x="177" y="82"/>
                  </a:moveTo>
                  <a:cubicBezTo>
                    <a:pt x="177" y="83"/>
                    <a:pt x="177" y="84"/>
                    <a:pt x="176" y="84"/>
                  </a:cubicBezTo>
                  <a:cubicBezTo>
                    <a:pt x="176" y="84"/>
                    <a:pt x="176" y="84"/>
                    <a:pt x="176" y="84"/>
                  </a:cubicBezTo>
                  <a:cubicBezTo>
                    <a:pt x="175" y="84"/>
                    <a:pt x="174" y="83"/>
                    <a:pt x="173" y="84"/>
                  </a:cubicBezTo>
                  <a:cubicBezTo>
                    <a:pt x="172" y="85"/>
                    <a:pt x="171" y="87"/>
                    <a:pt x="172" y="88"/>
                  </a:cubicBezTo>
                  <a:cubicBezTo>
                    <a:pt x="172" y="88"/>
                    <a:pt x="172" y="88"/>
                    <a:pt x="173" y="88"/>
                  </a:cubicBezTo>
                  <a:cubicBezTo>
                    <a:pt x="173" y="89"/>
                    <a:pt x="173" y="89"/>
                    <a:pt x="173" y="89"/>
                  </a:cubicBezTo>
                  <a:cubicBezTo>
                    <a:pt x="173" y="90"/>
                    <a:pt x="173" y="90"/>
                    <a:pt x="173" y="91"/>
                  </a:cubicBezTo>
                  <a:cubicBezTo>
                    <a:pt x="173" y="91"/>
                    <a:pt x="173" y="92"/>
                    <a:pt x="173" y="92"/>
                  </a:cubicBezTo>
                  <a:cubicBezTo>
                    <a:pt x="173" y="92"/>
                    <a:pt x="173" y="93"/>
                    <a:pt x="173" y="93"/>
                  </a:cubicBezTo>
                  <a:cubicBezTo>
                    <a:pt x="174" y="93"/>
                    <a:pt x="174" y="93"/>
                    <a:pt x="174" y="93"/>
                  </a:cubicBezTo>
                  <a:cubicBezTo>
                    <a:pt x="175" y="93"/>
                    <a:pt x="175" y="93"/>
                    <a:pt x="176" y="93"/>
                  </a:cubicBezTo>
                  <a:cubicBezTo>
                    <a:pt x="176" y="93"/>
                    <a:pt x="176" y="93"/>
                    <a:pt x="176" y="93"/>
                  </a:cubicBezTo>
                  <a:cubicBezTo>
                    <a:pt x="177" y="93"/>
                    <a:pt x="178" y="93"/>
                    <a:pt x="178" y="93"/>
                  </a:cubicBezTo>
                  <a:cubicBezTo>
                    <a:pt x="179" y="93"/>
                    <a:pt x="179" y="93"/>
                    <a:pt x="179" y="93"/>
                  </a:cubicBezTo>
                  <a:cubicBezTo>
                    <a:pt x="181" y="93"/>
                    <a:pt x="181" y="92"/>
                    <a:pt x="182" y="91"/>
                  </a:cubicBezTo>
                  <a:cubicBezTo>
                    <a:pt x="182" y="91"/>
                    <a:pt x="182" y="91"/>
                    <a:pt x="182" y="91"/>
                  </a:cubicBezTo>
                  <a:cubicBezTo>
                    <a:pt x="182" y="91"/>
                    <a:pt x="183" y="91"/>
                    <a:pt x="183" y="91"/>
                  </a:cubicBezTo>
                  <a:cubicBezTo>
                    <a:pt x="183" y="90"/>
                    <a:pt x="183" y="90"/>
                    <a:pt x="182" y="90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2" y="87"/>
                    <a:pt x="182" y="87"/>
                    <a:pt x="182" y="87"/>
                  </a:cubicBezTo>
                  <a:cubicBezTo>
                    <a:pt x="182" y="86"/>
                    <a:pt x="182" y="86"/>
                    <a:pt x="182" y="85"/>
                  </a:cubicBezTo>
                  <a:cubicBezTo>
                    <a:pt x="182" y="85"/>
                    <a:pt x="182" y="85"/>
                    <a:pt x="181" y="84"/>
                  </a:cubicBezTo>
                  <a:cubicBezTo>
                    <a:pt x="181" y="84"/>
                    <a:pt x="181" y="84"/>
                    <a:pt x="181" y="84"/>
                  </a:cubicBezTo>
                  <a:cubicBezTo>
                    <a:pt x="181" y="84"/>
                    <a:pt x="181" y="83"/>
                    <a:pt x="181" y="83"/>
                  </a:cubicBezTo>
                  <a:cubicBezTo>
                    <a:pt x="181" y="82"/>
                    <a:pt x="181" y="80"/>
                    <a:pt x="179" y="80"/>
                  </a:cubicBezTo>
                  <a:cubicBezTo>
                    <a:pt x="179" y="80"/>
                    <a:pt x="179" y="81"/>
                    <a:pt x="178" y="81"/>
                  </a:cubicBezTo>
                  <a:cubicBezTo>
                    <a:pt x="178" y="81"/>
                    <a:pt x="178" y="82"/>
                    <a:pt x="177" y="82"/>
                  </a:cubicBezTo>
                  <a:close/>
                  <a:moveTo>
                    <a:pt x="173" y="83"/>
                  </a:moveTo>
                  <a:cubicBezTo>
                    <a:pt x="174" y="83"/>
                    <a:pt x="174" y="82"/>
                    <a:pt x="174" y="82"/>
                  </a:cubicBezTo>
                  <a:cubicBezTo>
                    <a:pt x="174" y="81"/>
                    <a:pt x="174" y="81"/>
                    <a:pt x="174" y="81"/>
                  </a:cubicBezTo>
                  <a:cubicBezTo>
                    <a:pt x="174" y="81"/>
                    <a:pt x="174" y="80"/>
                    <a:pt x="173" y="80"/>
                  </a:cubicBezTo>
                  <a:cubicBezTo>
                    <a:pt x="173" y="80"/>
                    <a:pt x="173" y="80"/>
                    <a:pt x="172" y="81"/>
                  </a:cubicBezTo>
                  <a:cubicBezTo>
                    <a:pt x="172" y="81"/>
                    <a:pt x="172" y="81"/>
                    <a:pt x="172" y="81"/>
                  </a:cubicBezTo>
                  <a:cubicBezTo>
                    <a:pt x="171" y="81"/>
                    <a:pt x="171" y="82"/>
                    <a:pt x="171" y="82"/>
                  </a:cubicBezTo>
                  <a:cubicBezTo>
                    <a:pt x="171" y="83"/>
                    <a:pt x="171" y="83"/>
                    <a:pt x="171" y="83"/>
                  </a:cubicBezTo>
                  <a:cubicBezTo>
                    <a:pt x="171" y="83"/>
                    <a:pt x="172" y="83"/>
                    <a:pt x="172" y="84"/>
                  </a:cubicBezTo>
                  <a:cubicBezTo>
                    <a:pt x="172" y="84"/>
                    <a:pt x="173" y="83"/>
                    <a:pt x="173" y="83"/>
                  </a:cubicBezTo>
                  <a:cubicBezTo>
                    <a:pt x="173" y="83"/>
                    <a:pt x="173" y="83"/>
                    <a:pt x="173" y="83"/>
                  </a:cubicBezTo>
                  <a:close/>
                  <a:moveTo>
                    <a:pt x="177" y="71"/>
                  </a:moveTo>
                  <a:cubicBezTo>
                    <a:pt x="176" y="71"/>
                    <a:pt x="175" y="71"/>
                    <a:pt x="175" y="71"/>
                  </a:cubicBezTo>
                  <a:cubicBezTo>
                    <a:pt x="174" y="71"/>
                    <a:pt x="174" y="70"/>
                    <a:pt x="174" y="70"/>
                  </a:cubicBezTo>
                  <a:cubicBezTo>
                    <a:pt x="173" y="70"/>
                    <a:pt x="173" y="69"/>
                    <a:pt x="173" y="69"/>
                  </a:cubicBezTo>
                  <a:cubicBezTo>
                    <a:pt x="173" y="69"/>
                    <a:pt x="172" y="69"/>
                    <a:pt x="172" y="69"/>
                  </a:cubicBezTo>
                  <a:cubicBezTo>
                    <a:pt x="172" y="69"/>
                    <a:pt x="171" y="69"/>
                    <a:pt x="171" y="69"/>
                  </a:cubicBezTo>
                  <a:cubicBezTo>
                    <a:pt x="169" y="70"/>
                    <a:pt x="167" y="73"/>
                    <a:pt x="167" y="74"/>
                  </a:cubicBezTo>
                  <a:cubicBezTo>
                    <a:pt x="167" y="75"/>
                    <a:pt x="167" y="75"/>
                    <a:pt x="167" y="75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169" y="75"/>
                    <a:pt x="169" y="75"/>
                    <a:pt x="169" y="75"/>
                  </a:cubicBezTo>
                  <a:cubicBezTo>
                    <a:pt x="169" y="76"/>
                    <a:pt x="169" y="76"/>
                    <a:pt x="169" y="76"/>
                  </a:cubicBezTo>
                  <a:cubicBezTo>
                    <a:pt x="170" y="76"/>
                    <a:pt x="170" y="76"/>
                    <a:pt x="170" y="76"/>
                  </a:cubicBezTo>
                  <a:cubicBezTo>
                    <a:pt x="170" y="75"/>
                    <a:pt x="171" y="75"/>
                    <a:pt x="171" y="75"/>
                  </a:cubicBezTo>
                  <a:cubicBezTo>
                    <a:pt x="171" y="75"/>
                    <a:pt x="171" y="75"/>
                    <a:pt x="172" y="75"/>
                  </a:cubicBezTo>
                  <a:cubicBezTo>
                    <a:pt x="172" y="74"/>
                    <a:pt x="172" y="74"/>
                    <a:pt x="173" y="74"/>
                  </a:cubicBezTo>
                  <a:cubicBezTo>
                    <a:pt x="173" y="74"/>
                    <a:pt x="173" y="74"/>
                    <a:pt x="174" y="75"/>
                  </a:cubicBezTo>
                  <a:cubicBezTo>
                    <a:pt x="174" y="75"/>
                    <a:pt x="174" y="75"/>
                    <a:pt x="175" y="75"/>
                  </a:cubicBezTo>
                  <a:cubicBezTo>
                    <a:pt x="175" y="75"/>
                    <a:pt x="176" y="75"/>
                    <a:pt x="176" y="74"/>
                  </a:cubicBezTo>
                  <a:cubicBezTo>
                    <a:pt x="177" y="74"/>
                    <a:pt x="177" y="73"/>
                    <a:pt x="177" y="72"/>
                  </a:cubicBezTo>
                  <a:cubicBezTo>
                    <a:pt x="177" y="72"/>
                    <a:pt x="177" y="72"/>
                    <a:pt x="177" y="72"/>
                  </a:cubicBezTo>
                  <a:cubicBezTo>
                    <a:pt x="177" y="72"/>
                    <a:pt x="177" y="71"/>
                    <a:pt x="177" y="71"/>
                  </a:cubicBezTo>
                  <a:cubicBezTo>
                    <a:pt x="177" y="71"/>
                    <a:pt x="177" y="71"/>
                    <a:pt x="177" y="71"/>
                  </a:cubicBezTo>
                  <a:close/>
                  <a:moveTo>
                    <a:pt x="180" y="76"/>
                  </a:moveTo>
                  <a:cubicBezTo>
                    <a:pt x="181" y="76"/>
                    <a:pt x="181" y="76"/>
                    <a:pt x="181" y="76"/>
                  </a:cubicBezTo>
                  <a:cubicBezTo>
                    <a:pt x="181" y="76"/>
                    <a:pt x="181" y="76"/>
                    <a:pt x="181" y="76"/>
                  </a:cubicBezTo>
                  <a:cubicBezTo>
                    <a:pt x="182" y="75"/>
                    <a:pt x="182" y="75"/>
                    <a:pt x="183" y="75"/>
                  </a:cubicBezTo>
                  <a:cubicBezTo>
                    <a:pt x="183" y="75"/>
                    <a:pt x="184" y="75"/>
                    <a:pt x="185" y="74"/>
                  </a:cubicBezTo>
                  <a:cubicBezTo>
                    <a:pt x="185" y="74"/>
                    <a:pt x="186" y="73"/>
                    <a:pt x="186" y="72"/>
                  </a:cubicBezTo>
                  <a:cubicBezTo>
                    <a:pt x="186" y="71"/>
                    <a:pt x="186" y="71"/>
                    <a:pt x="186" y="71"/>
                  </a:cubicBezTo>
                  <a:cubicBezTo>
                    <a:pt x="186" y="71"/>
                    <a:pt x="185" y="71"/>
                    <a:pt x="185" y="71"/>
                  </a:cubicBezTo>
                  <a:cubicBezTo>
                    <a:pt x="185" y="71"/>
                    <a:pt x="184" y="71"/>
                    <a:pt x="184" y="71"/>
                  </a:cubicBezTo>
                  <a:cubicBezTo>
                    <a:pt x="184" y="71"/>
                    <a:pt x="184" y="71"/>
                    <a:pt x="183" y="71"/>
                  </a:cubicBezTo>
                  <a:cubicBezTo>
                    <a:pt x="183" y="71"/>
                    <a:pt x="183" y="71"/>
                    <a:pt x="183" y="71"/>
                  </a:cubicBezTo>
                  <a:cubicBezTo>
                    <a:pt x="182" y="72"/>
                    <a:pt x="182" y="72"/>
                    <a:pt x="182" y="73"/>
                  </a:cubicBezTo>
                  <a:cubicBezTo>
                    <a:pt x="182" y="73"/>
                    <a:pt x="182" y="73"/>
                    <a:pt x="182" y="73"/>
                  </a:cubicBezTo>
                  <a:cubicBezTo>
                    <a:pt x="181" y="73"/>
                    <a:pt x="181" y="73"/>
                    <a:pt x="181" y="73"/>
                  </a:cubicBezTo>
                  <a:cubicBezTo>
                    <a:pt x="180" y="74"/>
                    <a:pt x="180" y="74"/>
                    <a:pt x="180" y="74"/>
                  </a:cubicBezTo>
                  <a:cubicBezTo>
                    <a:pt x="180" y="74"/>
                    <a:pt x="179" y="74"/>
                    <a:pt x="179" y="75"/>
                  </a:cubicBezTo>
                  <a:cubicBezTo>
                    <a:pt x="179" y="75"/>
                    <a:pt x="180" y="76"/>
                    <a:pt x="180" y="76"/>
                  </a:cubicBezTo>
                  <a:close/>
                  <a:moveTo>
                    <a:pt x="166" y="80"/>
                  </a:moveTo>
                  <a:cubicBezTo>
                    <a:pt x="166" y="80"/>
                    <a:pt x="166" y="80"/>
                    <a:pt x="166" y="80"/>
                  </a:cubicBezTo>
                  <a:cubicBezTo>
                    <a:pt x="165" y="80"/>
                    <a:pt x="165" y="80"/>
                    <a:pt x="165" y="79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4" y="78"/>
                    <a:pt x="164" y="78"/>
                    <a:pt x="164" y="78"/>
                  </a:cubicBezTo>
                  <a:cubicBezTo>
                    <a:pt x="164" y="78"/>
                    <a:pt x="163" y="78"/>
                    <a:pt x="163" y="78"/>
                  </a:cubicBezTo>
                  <a:cubicBezTo>
                    <a:pt x="163" y="78"/>
                    <a:pt x="162" y="78"/>
                    <a:pt x="162" y="78"/>
                  </a:cubicBezTo>
                  <a:cubicBezTo>
                    <a:pt x="162" y="79"/>
                    <a:pt x="162" y="79"/>
                    <a:pt x="162" y="79"/>
                  </a:cubicBezTo>
                  <a:cubicBezTo>
                    <a:pt x="162" y="79"/>
                    <a:pt x="162" y="80"/>
                    <a:pt x="162" y="80"/>
                  </a:cubicBezTo>
                  <a:cubicBezTo>
                    <a:pt x="162" y="80"/>
                    <a:pt x="162" y="80"/>
                    <a:pt x="162" y="80"/>
                  </a:cubicBezTo>
                  <a:cubicBezTo>
                    <a:pt x="162" y="80"/>
                    <a:pt x="162" y="81"/>
                    <a:pt x="163" y="81"/>
                  </a:cubicBezTo>
                  <a:cubicBezTo>
                    <a:pt x="163" y="81"/>
                    <a:pt x="163" y="81"/>
                    <a:pt x="163" y="81"/>
                  </a:cubicBezTo>
                  <a:cubicBezTo>
                    <a:pt x="164" y="82"/>
                    <a:pt x="164" y="82"/>
                    <a:pt x="165" y="82"/>
                  </a:cubicBezTo>
                  <a:cubicBezTo>
                    <a:pt x="165" y="82"/>
                    <a:pt x="165" y="82"/>
                    <a:pt x="165" y="82"/>
                  </a:cubicBezTo>
                  <a:cubicBezTo>
                    <a:pt x="166" y="82"/>
                    <a:pt x="166" y="82"/>
                    <a:pt x="166" y="82"/>
                  </a:cubicBezTo>
                  <a:cubicBezTo>
                    <a:pt x="166" y="83"/>
                    <a:pt x="167" y="83"/>
                    <a:pt x="167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9" y="83"/>
                    <a:pt x="169" y="82"/>
                  </a:cubicBezTo>
                  <a:cubicBezTo>
                    <a:pt x="169" y="81"/>
                    <a:pt x="168" y="80"/>
                    <a:pt x="167" y="80"/>
                  </a:cubicBezTo>
                  <a:cubicBezTo>
                    <a:pt x="167" y="80"/>
                    <a:pt x="166" y="80"/>
                    <a:pt x="166" y="80"/>
                  </a:cubicBezTo>
                  <a:close/>
                  <a:moveTo>
                    <a:pt x="202" y="32"/>
                  </a:moveTo>
                  <a:cubicBezTo>
                    <a:pt x="202" y="32"/>
                    <a:pt x="202" y="32"/>
                    <a:pt x="203" y="32"/>
                  </a:cubicBezTo>
                  <a:cubicBezTo>
                    <a:pt x="203" y="32"/>
                    <a:pt x="204" y="32"/>
                    <a:pt x="204" y="31"/>
                  </a:cubicBezTo>
                  <a:cubicBezTo>
                    <a:pt x="205" y="31"/>
                    <a:pt x="205" y="31"/>
                    <a:pt x="205" y="31"/>
                  </a:cubicBezTo>
                  <a:cubicBezTo>
                    <a:pt x="205" y="31"/>
                    <a:pt x="205" y="31"/>
                    <a:pt x="205" y="31"/>
                  </a:cubicBezTo>
                  <a:cubicBezTo>
                    <a:pt x="206" y="31"/>
                    <a:pt x="206" y="32"/>
                    <a:pt x="207" y="32"/>
                  </a:cubicBezTo>
                  <a:cubicBezTo>
                    <a:pt x="207" y="32"/>
                    <a:pt x="207" y="32"/>
                    <a:pt x="208" y="32"/>
                  </a:cubicBezTo>
                  <a:cubicBezTo>
                    <a:pt x="208" y="32"/>
                    <a:pt x="208" y="31"/>
                    <a:pt x="209" y="31"/>
                  </a:cubicBezTo>
                  <a:cubicBezTo>
                    <a:pt x="210" y="32"/>
                    <a:pt x="211" y="31"/>
                    <a:pt x="211" y="30"/>
                  </a:cubicBezTo>
                  <a:cubicBezTo>
                    <a:pt x="212" y="29"/>
                    <a:pt x="212" y="28"/>
                    <a:pt x="211" y="28"/>
                  </a:cubicBezTo>
                  <a:cubicBezTo>
                    <a:pt x="211" y="28"/>
                    <a:pt x="211" y="27"/>
                    <a:pt x="211" y="27"/>
                  </a:cubicBezTo>
                  <a:cubicBezTo>
                    <a:pt x="211" y="27"/>
                    <a:pt x="211" y="27"/>
                    <a:pt x="211" y="27"/>
                  </a:cubicBezTo>
                  <a:cubicBezTo>
                    <a:pt x="211" y="27"/>
                    <a:pt x="211" y="27"/>
                    <a:pt x="211" y="27"/>
                  </a:cubicBezTo>
                  <a:cubicBezTo>
                    <a:pt x="210" y="27"/>
                    <a:pt x="210" y="27"/>
                    <a:pt x="210" y="27"/>
                  </a:cubicBezTo>
                  <a:cubicBezTo>
                    <a:pt x="210" y="27"/>
                    <a:pt x="209" y="27"/>
                    <a:pt x="209" y="27"/>
                  </a:cubicBezTo>
                  <a:cubicBezTo>
                    <a:pt x="209" y="27"/>
                    <a:pt x="208" y="27"/>
                    <a:pt x="208" y="27"/>
                  </a:cubicBezTo>
                  <a:cubicBezTo>
                    <a:pt x="208" y="26"/>
                    <a:pt x="207" y="27"/>
                    <a:pt x="206" y="27"/>
                  </a:cubicBezTo>
                  <a:cubicBezTo>
                    <a:pt x="206" y="27"/>
                    <a:pt x="206" y="27"/>
                    <a:pt x="206" y="27"/>
                  </a:cubicBezTo>
                  <a:cubicBezTo>
                    <a:pt x="205" y="28"/>
                    <a:pt x="204" y="28"/>
                    <a:pt x="204" y="29"/>
                  </a:cubicBezTo>
                  <a:cubicBezTo>
                    <a:pt x="203" y="29"/>
                    <a:pt x="203" y="29"/>
                    <a:pt x="202" y="29"/>
                  </a:cubicBezTo>
                  <a:cubicBezTo>
                    <a:pt x="202" y="29"/>
                    <a:pt x="202" y="30"/>
                    <a:pt x="201" y="30"/>
                  </a:cubicBezTo>
                  <a:cubicBezTo>
                    <a:pt x="201" y="30"/>
                    <a:pt x="201" y="30"/>
                    <a:pt x="201" y="30"/>
                  </a:cubicBezTo>
                  <a:cubicBezTo>
                    <a:pt x="201" y="30"/>
                    <a:pt x="201" y="30"/>
                    <a:pt x="201" y="30"/>
                  </a:cubicBezTo>
                  <a:cubicBezTo>
                    <a:pt x="201" y="31"/>
                    <a:pt x="201" y="32"/>
                    <a:pt x="202" y="32"/>
                  </a:cubicBezTo>
                  <a:close/>
                  <a:moveTo>
                    <a:pt x="166" y="89"/>
                  </a:moveTo>
                  <a:cubicBezTo>
                    <a:pt x="166" y="89"/>
                    <a:pt x="166" y="89"/>
                    <a:pt x="166" y="89"/>
                  </a:cubicBezTo>
                  <a:cubicBezTo>
                    <a:pt x="166" y="89"/>
                    <a:pt x="167" y="89"/>
                    <a:pt x="167" y="89"/>
                  </a:cubicBezTo>
                  <a:cubicBezTo>
                    <a:pt x="167" y="89"/>
                    <a:pt x="167" y="89"/>
                    <a:pt x="167" y="89"/>
                  </a:cubicBezTo>
                  <a:cubicBezTo>
                    <a:pt x="167" y="89"/>
                    <a:pt x="167" y="89"/>
                    <a:pt x="167" y="89"/>
                  </a:cubicBezTo>
                  <a:cubicBezTo>
                    <a:pt x="167" y="90"/>
                    <a:pt x="168" y="90"/>
                    <a:pt x="168" y="90"/>
                  </a:cubicBezTo>
                  <a:cubicBezTo>
                    <a:pt x="169" y="90"/>
                    <a:pt x="169" y="89"/>
                    <a:pt x="170" y="89"/>
                  </a:cubicBezTo>
                  <a:cubicBezTo>
                    <a:pt x="170" y="89"/>
                    <a:pt x="170" y="88"/>
                    <a:pt x="170" y="87"/>
                  </a:cubicBezTo>
                  <a:cubicBezTo>
                    <a:pt x="170" y="87"/>
                    <a:pt x="170" y="87"/>
                    <a:pt x="170" y="87"/>
                  </a:cubicBezTo>
                  <a:cubicBezTo>
                    <a:pt x="169" y="87"/>
                    <a:pt x="169" y="86"/>
                    <a:pt x="169" y="86"/>
                  </a:cubicBezTo>
                  <a:cubicBezTo>
                    <a:pt x="169" y="86"/>
                    <a:pt x="169" y="86"/>
                    <a:pt x="168" y="86"/>
                  </a:cubicBezTo>
                  <a:cubicBezTo>
                    <a:pt x="168" y="86"/>
                    <a:pt x="168" y="86"/>
                    <a:pt x="168" y="86"/>
                  </a:cubicBezTo>
                  <a:cubicBezTo>
                    <a:pt x="167" y="86"/>
                    <a:pt x="167" y="87"/>
                    <a:pt x="167" y="87"/>
                  </a:cubicBezTo>
                  <a:cubicBezTo>
                    <a:pt x="167" y="87"/>
                    <a:pt x="167" y="87"/>
                    <a:pt x="167" y="87"/>
                  </a:cubicBezTo>
                  <a:cubicBezTo>
                    <a:pt x="167" y="87"/>
                    <a:pt x="167" y="87"/>
                    <a:pt x="166" y="87"/>
                  </a:cubicBezTo>
                  <a:cubicBezTo>
                    <a:pt x="166" y="87"/>
                    <a:pt x="166" y="87"/>
                    <a:pt x="166" y="87"/>
                  </a:cubicBezTo>
                  <a:cubicBezTo>
                    <a:pt x="166" y="87"/>
                    <a:pt x="166" y="87"/>
                    <a:pt x="166" y="87"/>
                  </a:cubicBezTo>
                  <a:cubicBezTo>
                    <a:pt x="166" y="87"/>
                    <a:pt x="166" y="87"/>
                    <a:pt x="166" y="87"/>
                  </a:cubicBezTo>
                  <a:cubicBezTo>
                    <a:pt x="166" y="87"/>
                    <a:pt x="166" y="87"/>
                    <a:pt x="166" y="87"/>
                  </a:cubicBezTo>
                  <a:cubicBezTo>
                    <a:pt x="165" y="87"/>
                    <a:pt x="165" y="87"/>
                    <a:pt x="165" y="88"/>
                  </a:cubicBezTo>
                  <a:cubicBezTo>
                    <a:pt x="164" y="89"/>
                    <a:pt x="165" y="89"/>
                    <a:pt x="166" y="89"/>
                  </a:cubicBezTo>
                  <a:close/>
                  <a:moveTo>
                    <a:pt x="158" y="70"/>
                  </a:moveTo>
                  <a:cubicBezTo>
                    <a:pt x="158" y="70"/>
                    <a:pt x="159" y="70"/>
                    <a:pt x="159" y="70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60" y="70"/>
                    <a:pt x="161" y="70"/>
                    <a:pt x="161" y="71"/>
                  </a:cubicBezTo>
                  <a:cubicBezTo>
                    <a:pt x="162" y="72"/>
                    <a:pt x="162" y="72"/>
                    <a:pt x="162" y="72"/>
                  </a:cubicBezTo>
                  <a:cubicBezTo>
                    <a:pt x="163" y="72"/>
                    <a:pt x="163" y="72"/>
                    <a:pt x="163" y="72"/>
                  </a:cubicBezTo>
                  <a:cubicBezTo>
                    <a:pt x="164" y="71"/>
                    <a:pt x="164" y="71"/>
                    <a:pt x="164" y="71"/>
                  </a:cubicBezTo>
                  <a:cubicBezTo>
                    <a:pt x="165" y="71"/>
                    <a:pt x="165" y="71"/>
                    <a:pt x="165" y="71"/>
                  </a:cubicBezTo>
                  <a:cubicBezTo>
                    <a:pt x="165" y="71"/>
                    <a:pt x="165" y="71"/>
                    <a:pt x="165" y="71"/>
                  </a:cubicBezTo>
                  <a:cubicBezTo>
                    <a:pt x="165" y="71"/>
                    <a:pt x="165" y="71"/>
                    <a:pt x="165" y="71"/>
                  </a:cubicBezTo>
                  <a:cubicBezTo>
                    <a:pt x="165" y="71"/>
                    <a:pt x="165" y="71"/>
                    <a:pt x="166" y="71"/>
                  </a:cubicBezTo>
                  <a:cubicBezTo>
                    <a:pt x="166" y="71"/>
                    <a:pt x="166" y="71"/>
                    <a:pt x="166" y="71"/>
                  </a:cubicBezTo>
                  <a:cubicBezTo>
                    <a:pt x="166" y="71"/>
                    <a:pt x="167" y="71"/>
                    <a:pt x="167" y="70"/>
                  </a:cubicBezTo>
                  <a:cubicBezTo>
                    <a:pt x="167" y="70"/>
                    <a:pt x="167" y="70"/>
                    <a:pt x="167" y="70"/>
                  </a:cubicBezTo>
                  <a:cubicBezTo>
                    <a:pt x="167" y="70"/>
                    <a:pt x="168" y="70"/>
                    <a:pt x="168" y="70"/>
                  </a:cubicBezTo>
                  <a:cubicBezTo>
                    <a:pt x="168" y="70"/>
                    <a:pt x="168" y="70"/>
                    <a:pt x="168" y="70"/>
                  </a:cubicBezTo>
                  <a:cubicBezTo>
                    <a:pt x="168" y="69"/>
                    <a:pt x="168" y="69"/>
                    <a:pt x="168" y="69"/>
                  </a:cubicBezTo>
                  <a:cubicBezTo>
                    <a:pt x="168" y="69"/>
                    <a:pt x="169" y="69"/>
                    <a:pt x="169" y="69"/>
                  </a:cubicBezTo>
                  <a:cubicBezTo>
                    <a:pt x="169" y="68"/>
                    <a:pt x="168" y="68"/>
                    <a:pt x="168" y="68"/>
                  </a:cubicBezTo>
                  <a:cubicBezTo>
                    <a:pt x="168" y="68"/>
                    <a:pt x="168" y="67"/>
                    <a:pt x="168" y="67"/>
                  </a:cubicBezTo>
                  <a:cubicBezTo>
                    <a:pt x="168" y="67"/>
                    <a:pt x="167" y="67"/>
                    <a:pt x="167" y="67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7" y="67"/>
                    <a:pt x="166" y="67"/>
                    <a:pt x="166" y="67"/>
                  </a:cubicBezTo>
                  <a:cubicBezTo>
                    <a:pt x="166" y="68"/>
                    <a:pt x="166" y="68"/>
                    <a:pt x="166" y="68"/>
                  </a:cubicBezTo>
                  <a:cubicBezTo>
                    <a:pt x="166" y="68"/>
                    <a:pt x="166" y="68"/>
                    <a:pt x="166" y="68"/>
                  </a:cubicBezTo>
                  <a:cubicBezTo>
                    <a:pt x="166" y="68"/>
                    <a:pt x="166" y="68"/>
                    <a:pt x="165" y="68"/>
                  </a:cubicBezTo>
                  <a:cubicBezTo>
                    <a:pt x="164" y="68"/>
                    <a:pt x="164" y="67"/>
                    <a:pt x="164" y="67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3" y="67"/>
                    <a:pt x="163" y="67"/>
                    <a:pt x="163" y="66"/>
                  </a:cubicBezTo>
                  <a:cubicBezTo>
                    <a:pt x="162" y="66"/>
                    <a:pt x="162" y="66"/>
                    <a:pt x="162" y="66"/>
                  </a:cubicBezTo>
                  <a:cubicBezTo>
                    <a:pt x="162" y="66"/>
                    <a:pt x="161" y="66"/>
                    <a:pt x="161" y="66"/>
                  </a:cubicBezTo>
                  <a:cubicBezTo>
                    <a:pt x="161" y="66"/>
                    <a:pt x="161" y="66"/>
                    <a:pt x="160" y="66"/>
                  </a:cubicBezTo>
                  <a:cubicBezTo>
                    <a:pt x="160" y="66"/>
                    <a:pt x="160" y="66"/>
                    <a:pt x="159" y="66"/>
                  </a:cubicBezTo>
                  <a:cubicBezTo>
                    <a:pt x="159" y="66"/>
                    <a:pt x="159" y="66"/>
                    <a:pt x="158" y="66"/>
                  </a:cubicBezTo>
                  <a:cubicBezTo>
                    <a:pt x="158" y="66"/>
                    <a:pt x="158" y="66"/>
                    <a:pt x="158" y="66"/>
                  </a:cubicBezTo>
                  <a:cubicBezTo>
                    <a:pt x="157" y="67"/>
                    <a:pt x="157" y="67"/>
                    <a:pt x="157" y="68"/>
                  </a:cubicBezTo>
                  <a:cubicBezTo>
                    <a:pt x="157" y="69"/>
                    <a:pt x="157" y="70"/>
                    <a:pt x="158" y="70"/>
                  </a:cubicBezTo>
                  <a:close/>
                  <a:moveTo>
                    <a:pt x="165" y="55"/>
                  </a:moveTo>
                  <a:cubicBezTo>
                    <a:pt x="165" y="55"/>
                    <a:pt x="165" y="55"/>
                    <a:pt x="165" y="55"/>
                  </a:cubicBezTo>
                  <a:cubicBezTo>
                    <a:pt x="166" y="55"/>
                    <a:pt x="166" y="55"/>
                    <a:pt x="167" y="55"/>
                  </a:cubicBezTo>
                  <a:cubicBezTo>
                    <a:pt x="167" y="56"/>
                    <a:pt x="168" y="56"/>
                    <a:pt x="168" y="56"/>
                  </a:cubicBezTo>
                  <a:cubicBezTo>
                    <a:pt x="168" y="56"/>
                    <a:pt x="168" y="56"/>
                    <a:pt x="168" y="56"/>
                  </a:cubicBezTo>
                  <a:cubicBezTo>
                    <a:pt x="168" y="57"/>
                    <a:pt x="170" y="58"/>
                    <a:pt x="171" y="58"/>
                  </a:cubicBezTo>
                  <a:cubicBezTo>
                    <a:pt x="172" y="58"/>
                    <a:pt x="174" y="58"/>
                    <a:pt x="175" y="59"/>
                  </a:cubicBezTo>
                  <a:cubicBezTo>
                    <a:pt x="175" y="60"/>
                    <a:pt x="175" y="60"/>
                    <a:pt x="176" y="60"/>
                  </a:cubicBezTo>
                  <a:cubicBezTo>
                    <a:pt x="176" y="60"/>
                    <a:pt x="177" y="61"/>
                    <a:pt x="177" y="61"/>
                  </a:cubicBezTo>
                  <a:cubicBezTo>
                    <a:pt x="178" y="61"/>
                    <a:pt x="178" y="62"/>
                    <a:pt x="179" y="62"/>
                  </a:cubicBezTo>
                  <a:cubicBezTo>
                    <a:pt x="180" y="62"/>
                    <a:pt x="182" y="61"/>
                    <a:pt x="183" y="60"/>
                  </a:cubicBezTo>
                  <a:cubicBezTo>
                    <a:pt x="185" y="59"/>
                    <a:pt x="185" y="57"/>
                    <a:pt x="186" y="55"/>
                  </a:cubicBezTo>
                  <a:cubicBezTo>
                    <a:pt x="186" y="55"/>
                    <a:pt x="186" y="54"/>
                    <a:pt x="185" y="54"/>
                  </a:cubicBezTo>
                  <a:cubicBezTo>
                    <a:pt x="185" y="53"/>
                    <a:pt x="185" y="53"/>
                    <a:pt x="184" y="53"/>
                  </a:cubicBezTo>
                  <a:cubicBezTo>
                    <a:pt x="184" y="53"/>
                    <a:pt x="184" y="53"/>
                    <a:pt x="184" y="53"/>
                  </a:cubicBezTo>
                  <a:cubicBezTo>
                    <a:pt x="184" y="53"/>
                    <a:pt x="184" y="53"/>
                    <a:pt x="184" y="53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3" y="53"/>
                    <a:pt x="183" y="52"/>
                    <a:pt x="182" y="52"/>
                  </a:cubicBezTo>
                  <a:cubicBezTo>
                    <a:pt x="182" y="52"/>
                    <a:pt x="181" y="52"/>
                    <a:pt x="181" y="52"/>
                  </a:cubicBezTo>
                  <a:cubicBezTo>
                    <a:pt x="180" y="52"/>
                    <a:pt x="179" y="52"/>
                    <a:pt x="179" y="53"/>
                  </a:cubicBezTo>
                  <a:cubicBezTo>
                    <a:pt x="178" y="53"/>
                    <a:pt x="178" y="56"/>
                    <a:pt x="179" y="56"/>
                  </a:cubicBezTo>
                  <a:cubicBezTo>
                    <a:pt x="179" y="57"/>
                    <a:pt x="179" y="57"/>
                    <a:pt x="179" y="57"/>
                  </a:cubicBezTo>
                  <a:cubicBezTo>
                    <a:pt x="179" y="57"/>
                    <a:pt x="180" y="58"/>
                    <a:pt x="180" y="58"/>
                  </a:cubicBezTo>
                  <a:cubicBezTo>
                    <a:pt x="180" y="58"/>
                    <a:pt x="180" y="58"/>
                    <a:pt x="180" y="58"/>
                  </a:cubicBezTo>
                  <a:cubicBezTo>
                    <a:pt x="180" y="58"/>
                    <a:pt x="180" y="58"/>
                    <a:pt x="180" y="58"/>
                  </a:cubicBezTo>
                  <a:cubicBezTo>
                    <a:pt x="179" y="58"/>
                    <a:pt x="179" y="58"/>
                    <a:pt x="178" y="57"/>
                  </a:cubicBezTo>
                  <a:cubicBezTo>
                    <a:pt x="178" y="57"/>
                    <a:pt x="178" y="57"/>
                    <a:pt x="178" y="57"/>
                  </a:cubicBezTo>
                  <a:cubicBezTo>
                    <a:pt x="178" y="57"/>
                    <a:pt x="178" y="57"/>
                    <a:pt x="178" y="57"/>
                  </a:cubicBezTo>
                  <a:cubicBezTo>
                    <a:pt x="177" y="57"/>
                    <a:pt x="177" y="56"/>
                    <a:pt x="177" y="56"/>
                  </a:cubicBezTo>
                  <a:cubicBezTo>
                    <a:pt x="177" y="56"/>
                    <a:pt x="176" y="56"/>
                    <a:pt x="176" y="56"/>
                  </a:cubicBezTo>
                  <a:cubicBezTo>
                    <a:pt x="176" y="55"/>
                    <a:pt x="175" y="55"/>
                    <a:pt x="175" y="55"/>
                  </a:cubicBezTo>
                  <a:cubicBezTo>
                    <a:pt x="175" y="55"/>
                    <a:pt x="175" y="55"/>
                    <a:pt x="175" y="55"/>
                  </a:cubicBezTo>
                  <a:cubicBezTo>
                    <a:pt x="175" y="55"/>
                    <a:pt x="174" y="55"/>
                    <a:pt x="174" y="55"/>
                  </a:cubicBezTo>
                  <a:cubicBezTo>
                    <a:pt x="175" y="54"/>
                    <a:pt x="176" y="54"/>
                    <a:pt x="176" y="53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2"/>
                    <a:pt x="178" y="51"/>
                    <a:pt x="178" y="50"/>
                  </a:cubicBezTo>
                  <a:cubicBezTo>
                    <a:pt x="177" y="49"/>
                    <a:pt x="177" y="49"/>
                    <a:pt x="177" y="49"/>
                  </a:cubicBezTo>
                  <a:cubicBezTo>
                    <a:pt x="175" y="49"/>
                    <a:pt x="173" y="50"/>
                    <a:pt x="172" y="52"/>
                  </a:cubicBezTo>
                  <a:cubicBezTo>
                    <a:pt x="172" y="52"/>
                    <a:pt x="171" y="53"/>
                    <a:pt x="171" y="53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1" y="53"/>
                    <a:pt x="171" y="53"/>
                    <a:pt x="171" y="52"/>
                  </a:cubicBezTo>
                  <a:cubicBezTo>
                    <a:pt x="171" y="52"/>
                    <a:pt x="171" y="52"/>
                    <a:pt x="171" y="52"/>
                  </a:cubicBezTo>
                  <a:cubicBezTo>
                    <a:pt x="172" y="51"/>
                    <a:pt x="172" y="51"/>
                    <a:pt x="172" y="51"/>
                  </a:cubicBezTo>
                  <a:cubicBezTo>
                    <a:pt x="172" y="50"/>
                    <a:pt x="173" y="50"/>
                    <a:pt x="173" y="49"/>
                  </a:cubicBezTo>
                  <a:cubicBezTo>
                    <a:pt x="173" y="49"/>
                    <a:pt x="174" y="48"/>
                    <a:pt x="174" y="48"/>
                  </a:cubicBezTo>
                  <a:cubicBezTo>
                    <a:pt x="174" y="47"/>
                    <a:pt x="175" y="47"/>
                    <a:pt x="175" y="47"/>
                  </a:cubicBezTo>
                  <a:cubicBezTo>
                    <a:pt x="175" y="46"/>
                    <a:pt x="176" y="46"/>
                    <a:pt x="176" y="45"/>
                  </a:cubicBezTo>
                  <a:cubicBezTo>
                    <a:pt x="176" y="45"/>
                    <a:pt x="176" y="45"/>
                    <a:pt x="176" y="44"/>
                  </a:cubicBezTo>
                  <a:cubicBezTo>
                    <a:pt x="175" y="44"/>
                    <a:pt x="175" y="44"/>
                    <a:pt x="174" y="44"/>
                  </a:cubicBezTo>
                  <a:cubicBezTo>
                    <a:pt x="174" y="44"/>
                    <a:pt x="173" y="44"/>
                    <a:pt x="173" y="44"/>
                  </a:cubicBezTo>
                  <a:cubicBezTo>
                    <a:pt x="172" y="44"/>
                    <a:pt x="172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69" y="44"/>
                    <a:pt x="168" y="44"/>
                  </a:cubicBezTo>
                  <a:cubicBezTo>
                    <a:pt x="168" y="44"/>
                    <a:pt x="168" y="44"/>
                    <a:pt x="168" y="44"/>
                  </a:cubicBezTo>
                  <a:cubicBezTo>
                    <a:pt x="167" y="44"/>
                    <a:pt x="166" y="45"/>
                    <a:pt x="166" y="46"/>
                  </a:cubicBezTo>
                  <a:cubicBezTo>
                    <a:pt x="166" y="47"/>
                    <a:pt x="165" y="48"/>
                    <a:pt x="166" y="49"/>
                  </a:cubicBezTo>
                  <a:cubicBezTo>
                    <a:pt x="168" y="50"/>
                    <a:pt x="168" y="50"/>
                    <a:pt x="168" y="50"/>
                  </a:cubicBezTo>
                  <a:cubicBezTo>
                    <a:pt x="168" y="50"/>
                    <a:pt x="168" y="51"/>
                    <a:pt x="168" y="51"/>
                  </a:cubicBezTo>
                  <a:cubicBezTo>
                    <a:pt x="167" y="51"/>
                    <a:pt x="167" y="51"/>
                    <a:pt x="166" y="51"/>
                  </a:cubicBezTo>
                  <a:cubicBezTo>
                    <a:pt x="166" y="51"/>
                    <a:pt x="166" y="51"/>
                    <a:pt x="165" y="51"/>
                  </a:cubicBezTo>
                  <a:cubicBezTo>
                    <a:pt x="165" y="51"/>
                    <a:pt x="163" y="52"/>
                    <a:pt x="163" y="54"/>
                  </a:cubicBezTo>
                  <a:cubicBezTo>
                    <a:pt x="163" y="55"/>
                    <a:pt x="164" y="55"/>
                    <a:pt x="165" y="55"/>
                  </a:cubicBezTo>
                  <a:close/>
                  <a:moveTo>
                    <a:pt x="158" y="62"/>
                  </a:moveTo>
                  <a:cubicBezTo>
                    <a:pt x="158" y="62"/>
                    <a:pt x="158" y="63"/>
                    <a:pt x="158" y="63"/>
                  </a:cubicBezTo>
                  <a:cubicBezTo>
                    <a:pt x="159" y="63"/>
                    <a:pt x="159" y="63"/>
                    <a:pt x="159" y="63"/>
                  </a:cubicBezTo>
                  <a:cubicBezTo>
                    <a:pt x="160" y="63"/>
                    <a:pt x="160" y="63"/>
                    <a:pt x="161" y="63"/>
                  </a:cubicBezTo>
                  <a:cubicBezTo>
                    <a:pt x="162" y="62"/>
                    <a:pt x="163" y="62"/>
                    <a:pt x="163" y="62"/>
                  </a:cubicBezTo>
                  <a:cubicBezTo>
                    <a:pt x="163" y="62"/>
                    <a:pt x="164" y="62"/>
                    <a:pt x="163" y="63"/>
                  </a:cubicBezTo>
                  <a:cubicBezTo>
                    <a:pt x="163" y="63"/>
                    <a:pt x="163" y="64"/>
                    <a:pt x="164" y="64"/>
                  </a:cubicBezTo>
                  <a:cubicBezTo>
                    <a:pt x="164" y="64"/>
                    <a:pt x="165" y="64"/>
                    <a:pt x="165" y="64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6" y="64"/>
                    <a:pt x="166" y="65"/>
                    <a:pt x="166" y="65"/>
                  </a:cubicBezTo>
                  <a:cubicBezTo>
                    <a:pt x="166" y="65"/>
                    <a:pt x="166" y="65"/>
                    <a:pt x="166" y="65"/>
                  </a:cubicBezTo>
                  <a:cubicBezTo>
                    <a:pt x="167" y="66"/>
                    <a:pt x="168" y="66"/>
                    <a:pt x="168" y="66"/>
                  </a:cubicBezTo>
                  <a:cubicBezTo>
                    <a:pt x="169" y="67"/>
                    <a:pt x="169" y="67"/>
                    <a:pt x="169" y="67"/>
                  </a:cubicBezTo>
                  <a:cubicBezTo>
                    <a:pt x="170" y="67"/>
                    <a:pt x="171" y="67"/>
                    <a:pt x="172" y="67"/>
                  </a:cubicBezTo>
                  <a:cubicBezTo>
                    <a:pt x="172" y="67"/>
                    <a:pt x="172" y="67"/>
                    <a:pt x="172" y="68"/>
                  </a:cubicBezTo>
                  <a:cubicBezTo>
                    <a:pt x="173" y="68"/>
                    <a:pt x="173" y="68"/>
                    <a:pt x="173" y="68"/>
                  </a:cubicBezTo>
                  <a:cubicBezTo>
                    <a:pt x="173" y="68"/>
                    <a:pt x="173" y="68"/>
                    <a:pt x="173" y="68"/>
                  </a:cubicBezTo>
                  <a:cubicBezTo>
                    <a:pt x="174" y="68"/>
                    <a:pt x="175" y="68"/>
                    <a:pt x="175" y="68"/>
                  </a:cubicBezTo>
                  <a:cubicBezTo>
                    <a:pt x="176" y="69"/>
                    <a:pt x="176" y="69"/>
                    <a:pt x="177" y="69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78" y="69"/>
                    <a:pt x="178" y="69"/>
                    <a:pt x="179" y="69"/>
                  </a:cubicBezTo>
                  <a:cubicBezTo>
                    <a:pt x="179" y="68"/>
                    <a:pt x="180" y="67"/>
                    <a:pt x="180" y="66"/>
                  </a:cubicBezTo>
                  <a:cubicBezTo>
                    <a:pt x="179" y="65"/>
                    <a:pt x="179" y="65"/>
                    <a:pt x="178" y="65"/>
                  </a:cubicBezTo>
                  <a:cubicBezTo>
                    <a:pt x="178" y="65"/>
                    <a:pt x="178" y="65"/>
                    <a:pt x="178" y="65"/>
                  </a:cubicBezTo>
                  <a:cubicBezTo>
                    <a:pt x="177" y="65"/>
                    <a:pt x="177" y="65"/>
                    <a:pt x="177" y="65"/>
                  </a:cubicBezTo>
                  <a:cubicBezTo>
                    <a:pt x="177" y="65"/>
                    <a:pt x="177" y="65"/>
                    <a:pt x="177" y="65"/>
                  </a:cubicBezTo>
                  <a:cubicBezTo>
                    <a:pt x="177" y="65"/>
                    <a:pt x="176" y="65"/>
                    <a:pt x="176" y="64"/>
                  </a:cubicBezTo>
                  <a:cubicBezTo>
                    <a:pt x="176" y="64"/>
                    <a:pt x="175" y="64"/>
                    <a:pt x="175" y="63"/>
                  </a:cubicBezTo>
                  <a:cubicBezTo>
                    <a:pt x="175" y="63"/>
                    <a:pt x="175" y="63"/>
                    <a:pt x="175" y="63"/>
                  </a:cubicBezTo>
                  <a:cubicBezTo>
                    <a:pt x="174" y="62"/>
                    <a:pt x="173" y="61"/>
                    <a:pt x="172" y="61"/>
                  </a:cubicBezTo>
                  <a:cubicBezTo>
                    <a:pt x="172" y="61"/>
                    <a:pt x="171" y="61"/>
                    <a:pt x="171" y="60"/>
                  </a:cubicBezTo>
                  <a:cubicBezTo>
                    <a:pt x="171" y="60"/>
                    <a:pt x="171" y="60"/>
                    <a:pt x="170" y="60"/>
                  </a:cubicBezTo>
                  <a:cubicBezTo>
                    <a:pt x="170" y="59"/>
                    <a:pt x="169" y="59"/>
                    <a:pt x="169" y="59"/>
                  </a:cubicBezTo>
                  <a:cubicBezTo>
                    <a:pt x="168" y="59"/>
                    <a:pt x="167" y="58"/>
                    <a:pt x="166" y="58"/>
                  </a:cubicBezTo>
                  <a:cubicBezTo>
                    <a:pt x="166" y="58"/>
                    <a:pt x="166" y="58"/>
                    <a:pt x="166" y="58"/>
                  </a:cubicBezTo>
                  <a:cubicBezTo>
                    <a:pt x="166" y="58"/>
                    <a:pt x="166" y="58"/>
                    <a:pt x="166" y="58"/>
                  </a:cubicBezTo>
                  <a:cubicBezTo>
                    <a:pt x="166" y="58"/>
                    <a:pt x="165" y="58"/>
                    <a:pt x="165" y="58"/>
                  </a:cubicBezTo>
                  <a:cubicBezTo>
                    <a:pt x="165" y="58"/>
                    <a:pt x="165" y="58"/>
                    <a:pt x="165" y="58"/>
                  </a:cubicBezTo>
                  <a:cubicBezTo>
                    <a:pt x="165" y="58"/>
                    <a:pt x="165" y="58"/>
                    <a:pt x="165" y="58"/>
                  </a:cubicBezTo>
                  <a:cubicBezTo>
                    <a:pt x="164" y="58"/>
                    <a:pt x="164" y="57"/>
                    <a:pt x="164" y="57"/>
                  </a:cubicBezTo>
                  <a:cubicBezTo>
                    <a:pt x="164" y="57"/>
                    <a:pt x="164" y="57"/>
                    <a:pt x="164" y="57"/>
                  </a:cubicBezTo>
                  <a:cubicBezTo>
                    <a:pt x="164" y="57"/>
                    <a:pt x="164" y="57"/>
                    <a:pt x="164" y="57"/>
                  </a:cubicBezTo>
                  <a:cubicBezTo>
                    <a:pt x="164" y="57"/>
                    <a:pt x="164" y="57"/>
                    <a:pt x="164" y="57"/>
                  </a:cubicBezTo>
                  <a:cubicBezTo>
                    <a:pt x="163" y="57"/>
                    <a:pt x="162" y="57"/>
                    <a:pt x="162" y="57"/>
                  </a:cubicBezTo>
                  <a:cubicBezTo>
                    <a:pt x="162" y="57"/>
                    <a:pt x="161" y="57"/>
                    <a:pt x="161" y="57"/>
                  </a:cubicBezTo>
                  <a:cubicBezTo>
                    <a:pt x="161" y="57"/>
                    <a:pt x="161" y="57"/>
                    <a:pt x="160" y="57"/>
                  </a:cubicBezTo>
                  <a:cubicBezTo>
                    <a:pt x="160" y="57"/>
                    <a:pt x="160" y="58"/>
                    <a:pt x="159" y="58"/>
                  </a:cubicBezTo>
                  <a:cubicBezTo>
                    <a:pt x="159" y="58"/>
                    <a:pt x="159" y="58"/>
                    <a:pt x="158" y="58"/>
                  </a:cubicBezTo>
                  <a:cubicBezTo>
                    <a:pt x="158" y="58"/>
                    <a:pt x="158" y="58"/>
                    <a:pt x="158" y="58"/>
                  </a:cubicBezTo>
                  <a:cubicBezTo>
                    <a:pt x="157" y="58"/>
                    <a:pt x="157" y="58"/>
                    <a:pt x="157" y="58"/>
                  </a:cubicBezTo>
                  <a:cubicBezTo>
                    <a:pt x="157" y="60"/>
                    <a:pt x="157" y="60"/>
                    <a:pt x="157" y="62"/>
                  </a:cubicBezTo>
                  <a:cubicBezTo>
                    <a:pt x="158" y="62"/>
                    <a:pt x="158" y="62"/>
                    <a:pt x="158" y="62"/>
                  </a:cubicBezTo>
                  <a:close/>
                  <a:moveTo>
                    <a:pt x="172" y="30"/>
                  </a:moveTo>
                  <a:cubicBezTo>
                    <a:pt x="172" y="30"/>
                    <a:pt x="172" y="30"/>
                    <a:pt x="172" y="30"/>
                  </a:cubicBezTo>
                  <a:cubicBezTo>
                    <a:pt x="172" y="30"/>
                    <a:pt x="172" y="31"/>
                    <a:pt x="173" y="31"/>
                  </a:cubicBezTo>
                  <a:cubicBezTo>
                    <a:pt x="173" y="31"/>
                    <a:pt x="173" y="31"/>
                    <a:pt x="174" y="32"/>
                  </a:cubicBezTo>
                  <a:cubicBezTo>
                    <a:pt x="174" y="32"/>
                    <a:pt x="175" y="31"/>
                    <a:pt x="175" y="31"/>
                  </a:cubicBezTo>
                  <a:cubicBezTo>
                    <a:pt x="175" y="31"/>
                    <a:pt x="175" y="31"/>
                    <a:pt x="176" y="31"/>
                  </a:cubicBezTo>
                  <a:cubicBezTo>
                    <a:pt x="176" y="31"/>
                    <a:pt x="176" y="30"/>
                    <a:pt x="176" y="30"/>
                  </a:cubicBezTo>
                  <a:cubicBezTo>
                    <a:pt x="176" y="30"/>
                    <a:pt x="176" y="30"/>
                    <a:pt x="176" y="30"/>
                  </a:cubicBezTo>
                  <a:cubicBezTo>
                    <a:pt x="176" y="30"/>
                    <a:pt x="176" y="30"/>
                    <a:pt x="176" y="30"/>
                  </a:cubicBezTo>
                  <a:cubicBezTo>
                    <a:pt x="176" y="30"/>
                    <a:pt x="176" y="30"/>
                    <a:pt x="176" y="30"/>
                  </a:cubicBezTo>
                  <a:cubicBezTo>
                    <a:pt x="177" y="30"/>
                    <a:pt x="177" y="30"/>
                    <a:pt x="177" y="30"/>
                  </a:cubicBezTo>
                  <a:cubicBezTo>
                    <a:pt x="178" y="30"/>
                    <a:pt x="179" y="30"/>
                    <a:pt x="180" y="30"/>
                  </a:cubicBezTo>
                  <a:cubicBezTo>
                    <a:pt x="181" y="29"/>
                    <a:pt x="181" y="28"/>
                    <a:pt x="181" y="27"/>
                  </a:cubicBezTo>
                  <a:cubicBezTo>
                    <a:pt x="182" y="27"/>
                    <a:pt x="181" y="26"/>
                    <a:pt x="181" y="26"/>
                  </a:cubicBezTo>
                  <a:cubicBezTo>
                    <a:pt x="181" y="26"/>
                    <a:pt x="181" y="26"/>
                    <a:pt x="180" y="26"/>
                  </a:cubicBezTo>
                  <a:cubicBezTo>
                    <a:pt x="180" y="26"/>
                    <a:pt x="180" y="26"/>
                    <a:pt x="180" y="25"/>
                  </a:cubicBezTo>
                  <a:cubicBezTo>
                    <a:pt x="180" y="25"/>
                    <a:pt x="180" y="25"/>
                    <a:pt x="180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8" y="24"/>
                    <a:pt x="177" y="24"/>
                    <a:pt x="177" y="24"/>
                  </a:cubicBezTo>
                  <a:cubicBezTo>
                    <a:pt x="176" y="24"/>
                    <a:pt x="176" y="25"/>
                    <a:pt x="176" y="25"/>
                  </a:cubicBezTo>
                  <a:cubicBezTo>
                    <a:pt x="176" y="25"/>
                    <a:pt x="175" y="25"/>
                    <a:pt x="175" y="25"/>
                  </a:cubicBezTo>
                  <a:cubicBezTo>
                    <a:pt x="175" y="25"/>
                    <a:pt x="175" y="25"/>
                    <a:pt x="174" y="25"/>
                  </a:cubicBezTo>
                  <a:cubicBezTo>
                    <a:pt x="174" y="25"/>
                    <a:pt x="174" y="25"/>
                    <a:pt x="174" y="25"/>
                  </a:cubicBezTo>
                  <a:cubicBezTo>
                    <a:pt x="174" y="25"/>
                    <a:pt x="174" y="25"/>
                    <a:pt x="174" y="25"/>
                  </a:cubicBezTo>
                  <a:cubicBezTo>
                    <a:pt x="172" y="25"/>
                    <a:pt x="172" y="25"/>
                    <a:pt x="171" y="26"/>
                  </a:cubicBezTo>
                  <a:cubicBezTo>
                    <a:pt x="170" y="27"/>
                    <a:pt x="171" y="28"/>
                    <a:pt x="171" y="28"/>
                  </a:cubicBezTo>
                  <a:cubicBezTo>
                    <a:pt x="172" y="29"/>
                    <a:pt x="172" y="29"/>
                    <a:pt x="172" y="30"/>
                  </a:cubicBezTo>
                  <a:close/>
                  <a:moveTo>
                    <a:pt x="181" y="39"/>
                  </a:moveTo>
                  <a:cubicBezTo>
                    <a:pt x="181" y="39"/>
                    <a:pt x="181" y="39"/>
                    <a:pt x="181" y="39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81" y="40"/>
                    <a:pt x="181" y="41"/>
                    <a:pt x="181" y="41"/>
                  </a:cubicBezTo>
                  <a:cubicBezTo>
                    <a:pt x="181" y="41"/>
                    <a:pt x="181" y="41"/>
                    <a:pt x="181" y="41"/>
                  </a:cubicBezTo>
                  <a:cubicBezTo>
                    <a:pt x="181" y="42"/>
                    <a:pt x="181" y="43"/>
                    <a:pt x="182" y="43"/>
                  </a:cubicBezTo>
                  <a:cubicBezTo>
                    <a:pt x="182" y="43"/>
                    <a:pt x="182" y="43"/>
                    <a:pt x="182" y="43"/>
                  </a:cubicBezTo>
                  <a:cubicBezTo>
                    <a:pt x="183" y="43"/>
                    <a:pt x="183" y="43"/>
                    <a:pt x="183" y="43"/>
                  </a:cubicBezTo>
                  <a:cubicBezTo>
                    <a:pt x="183" y="43"/>
                    <a:pt x="183" y="43"/>
                    <a:pt x="183" y="43"/>
                  </a:cubicBezTo>
                  <a:cubicBezTo>
                    <a:pt x="184" y="43"/>
                    <a:pt x="184" y="43"/>
                    <a:pt x="184" y="43"/>
                  </a:cubicBezTo>
                  <a:cubicBezTo>
                    <a:pt x="185" y="42"/>
                    <a:pt x="185" y="41"/>
                    <a:pt x="185" y="40"/>
                  </a:cubicBezTo>
                  <a:cubicBezTo>
                    <a:pt x="185" y="40"/>
                    <a:pt x="186" y="39"/>
                    <a:pt x="185" y="38"/>
                  </a:cubicBezTo>
                  <a:cubicBezTo>
                    <a:pt x="185" y="38"/>
                    <a:pt x="185" y="38"/>
                    <a:pt x="184" y="38"/>
                  </a:cubicBezTo>
                  <a:cubicBezTo>
                    <a:pt x="184" y="38"/>
                    <a:pt x="184" y="38"/>
                    <a:pt x="184" y="38"/>
                  </a:cubicBezTo>
                  <a:cubicBezTo>
                    <a:pt x="183" y="38"/>
                    <a:pt x="183" y="38"/>
                    <a:pt x="182" y="38"/>
                  </a:cubicBezTo>
                  <a:cubicBezTo>
                    <a:pt x="182" y="38"/>
                    <a:pt x="182" y="38"/>
                    <a:pt x="182" y="38"/>
                  </a:cubicBezTo>
                  <a:cubicBezTo>
                    <a:pt x="182" y="38"/>
                    <a:pt x="181" y="39"/>
                    <a:pt x="181" y="39"/>
                  </a:cubicBezTo>
                  <a:close/>
                  <a:moveTo>
                    <a:pt x="185" y="60"/>
                  </a:moveTo>
                  <a:cubicBezTo>
                    <a:pt x="185" y="60"/>
                    <a:pt x="185" y="60"/>
                    <a:pt x="185" y="60"/>
                  </a:cubicBezTo>
                  <a:cubicBezTo>
                    <a:pt x="185" y="60"/>
                    <a:pt x="185" y="60"/>
                    <a:pt x="184" y="60"/>
                  </a:cubicBezTo>
                  <a:cubicBezTo>
                    <a:pt x="184" y="60"/>
                    <a:pt x="184" y="60"/>
                    <a:pt x="184" y="60"/>
                  </a:cubicBezTo>
                  <a:cubicBezTo>
                    <a:pt x="184" y="60"/>
                    <a:pt x="183" y="60"/>
                    <a:pt x="183" y="61"/>
                  </a:cubicBezTo>
                  <a:cubicBezTo>
                    <a:pt x="183" y="61"/>
                    <a:pt x="184" y="61"/>
                    <a:pt x="184" y="61"/>
                  </a:cubicBezTo>
                  <a:cubicBezTo>
                    <a:pt x="184" y="61"/>
                    <a:pt x="183" y="61"/>
                    <a:pt x="183" y="62"/>
                  </a:cubicBezTo>
                  <a:cubicBezTo>
                    <a:pt x="183" y="62"/>
                    <a:pt x="182" y="62"/>
                    <a:pt x="182" y="63"/>
                  </a:cubicBezTo>
                  <a:cubicBezTo>
                    <a:pt x="182" y="63"/>
                    <a:pt x="181" y="64"/>
                    <a:pt x="182" y="65"/>
                  </a:cubicBezTo>
                  <a:cubicBezTo>
                    <a:pt x="182" y="65"/>
                    <a:pt x="183" y="66"/>
                    <a:pt x="183" y="66"/>
                  </a:cubicBezTo>
                  <a:cubicBezTo>
                    <a:pt x="183" y="66"/>
                    <a:pt x="184" y="66"/>
                    <a:pt x="184" y="66"/>
                  </a:cubicBezTo>
                  <a:cubicBezTo>
                    <a:pt x="185" y="66"/>
                    <a:pt x="185" y="66"/>
                    <a:pt x="186" y="65"/>
                  </a:cubicBezTo>
                  <a:cubicBezTo>
                    <a:pt x="187" y="64"/>
                    <a:pt x="187" y="63"/>
                    <a:pt x="187" y="61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87" y="61"/>
                    <a:pt x="187" y="60"/>
                    <a:pt x="187" y="60"/>
                  </a:cubicBezTo>
                  <a:cubicBezTo>
                    <a:pt x="187" y="60"/>
                    <a:pt x="187" y="60"/>
                    <a:pt x="186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6" y="60"/>
                    <a:pt x="186" y="59"/>
                    <a:pt x="186" y="59"/>
                  </a:cubicBezTo>
                  <a:cubicBezTo>
                    <a:pt x="185" y="59"/>
                    <a:pt x="185" y="60"/>
                    <a:pt x="185" y="60"/>
                  </a:cubicBezTo>
                  <a:close/>
                  <a:moveTo>
                    <a:pt x="196" y="76"/>
                  </a:moveTo>
                  <a:cubicBezTo>
                    <a:pt x="197" y="77"/>
                    <a:pt x="197" y="77"/>
                    <a:pt x="197" y="78"/>
                  </a:cubicBezTo>
                  <a:cubicBezTo>
                    <a:pt x="198" y="78"/>
                    <a:pt x="198" y="79"/>
                    <a:pt x="198" y="79"/>
                  </a:cubicBezTo>
                  <a:cubicBezTo>
                    <a:pt x="199" y="79"/>
                    <a:pt x="199" y="79"/>
                    <a:pt x="199" y="80"/>
                  </a:cubicBezTo>
                  <a:cubicBezTo>
                    <a:pt x="199" y="80"/>
                    <a:pt x="199" y="79"/>
                    <a:pt x="199" y="79"/>
                  </a:cubicBezTo>
                  <a:cubicBezTo>
                    <a:pt x="200" y="79"/>
                    <a:pt x="201" y="78"/>
                    <a:pt x="202" y="79"/>
                  </a:cubicBezTo>
                  <a:cubicBezTo>
                    <a:pt x="203" y="79"/>
                    <a:pt x="204" y="79"/>
                    <a:pt x="204" y="78"/>
                  </a:cubicBezTo>
                  <a:cubicBezTo>
                    <a:pt x="205" y="78"/>
                    <a:pt x="206" y="78"/>
                    <a:pt x="206" y="77"/>
                  </a:cubicBezTo>
                  <a:cubicBezTo>
                    <a:pt x="206" y="77"/>
                    <a:pt x="206" y="77"/>
                    <a:pt x="206" y="77"/>
                  </a:cubicBezTo>
                  <a:cubicBezTo>
                    <a:pt x="206" y="77"/>
                    <a:pt x="206" y="77"/>
                    <a:pt x="206" y="77"/>
                  </a:cubicBezTo>
                  <a:cubicBezTo>
                    <a:pt x="207" y="77"/>
                    <a:pt x="207" y="77"/>
                    <a:pt x="207" y="77"/>
                  </a:cubicBezTo>
                  <a:cubicBezTo>
                    <a:pt x="207" y="77"/>
                    <a:pt x="207" y="77"/>
                    <a:pt x="207" y="77"/>
                  </a:cubicBezTo>
                  <a:cubicBezTo>
                    <a:pt x="208" y="77"/>
                    <a:pt x="211" y="77"/>
                    <a:pt x="212" y="76"/>
                  </a:cubicBezTo>
                  <a:cubicBezTo>
                    <a:pt x="212" y="76"/>
                    <a:pt x="212" y="75"/>
                    <a:pt x="212" y="75"/>
                  </a:cubicBezTo>
                  <a:cubicBezTo>
                    <a:pt x="212" y="74"/>
                    <a:pt x="212" y="74"/>
                    <a:pt x="211" y="74"/>
                  </a:cubicBezTo>
                  <a:cubicBezTo>
                    <a:pt x="211" y="74"/>
                    <a:pt x="211" y="74"/>
                    <a:pt x="211" y="74"/>
                  </a:cubicBezTo>
                  <a:cubicBezTo>
                    <a:pt x="211" y="73"/>
                    <a:pt x="210" y="73"/>
                    <a:pt x="210" y="72"/>
                  </a:cubicBezTo>
                  <a:cubicBezTo>
                    <a:pt x="209" y="71"/>
                    <a:pt x="208" y="70"/>
                    <a:pt x="206" y="70"/>
                  </a:cubicBezTo>
                  <a:cubicBezTo>
                    <a:pt x="206" y="70"/>
                    <a:pt x="206" y="70"/>
                    <a:pt x="206" y="70"/>
                  </a:cubicBezTo>
                  <a:cubicBezTo>
                    <a:pt x="206" y="70"/>
                    <a:pt x="206" y="70"/>
                    <a:pt x="206" y="70"/>
                  </a:cubicBezTo>
                  <a:cubicBezTo>
                    <a:pt x="207" y="70"/>
                    <a:pt x="207" y="69"/>
                    <a:pt x="207" y="69"/>
                  </a:cubicBezTo>
                  <a:cubicBezTo>
                    <a:pt x="207" y="69"/>
                    <a:pt x="207" y="68"/>
                    <a:pt x="207" y="68"/>
                  </a:cubicBezTo>
                  <a:cubicBezTo>
                    <a:pt x="207" y="68"/>
                    <a:pt x="207" y="68"/>
                    <a:pt x="207" y="68"/>
                  </a:cubicBezTo>
                  <a:cubicBezTo>
                    <a:pt x="207" y="68"/>
                    <a:pt x="207" y="68"/>
                    <a:pt x="207" y="68"/>
                  </a:cubicBezTo>
                  <a:cubicBezTo>
                    <a:pt x="207" y="67"/>
                    <a:pt x="207" y="67"/>
                    <a:pt x="207" y="66"/>
                  </a:cubicBezTo>
                  <a:cubicBezTo>
                    <a:pt x="207" y="66"/>
                    <a:pt x="208" y="66"/>
                    <a:pt x="209" y="65"/>
                  </a:cubicBezTo>
                  <a:cubicBezTo>
                    <a:pt x="209" y="65"/>
                    <a:pt x="209" y="65"/>
                    <a:pt x="209" y="65"/>
                  </a:cubicBezTo>
                  <a:cubicBezTo>
                    <a:pt x="210" y="65"/>
                    <a:pt x="212" y="65"/>
                    <a:pt x="212" y="64"/>
                  </a:cubicBezTo>
                  <a:cubicBezTo>
                    <a:pt x="213" y="63"/>
                    <a:pt x="212" y="62"/>
                    <a:pt x="211" y="62"/>
                  </a:cubicBezTo>
                  <a:cubicBezTo>
                    <a:pt x="211" y="62"/>
                    <a:pt x="211" y="62"/>
                    <a:pt x="211" y="62"/>
                  </a:cubicBezTo>
                  <a:cubicBezTo>
                    <a:pt x="211" y="61"/>
                    <a:pt x="210" y="61"/>
                    <a:pt x="210" y="61"/>
                  </a:cubicBezTo>
                  <a:cubicBezTo>
                    <a:pt x="209" y="60"/>
                    <a:pt x="209" y="60"/>
                    <a:pt x="208" y="59"/>
                  </a:cubicBezTo>
                  <a:cubicBezTo>
                    <a:pt x="208" y="59"/>
                    <a:pt x="208" y="59"/>
                    <a:pt x="208" y="59"/>
                  </a:cubicBezTo>
                  <a:cubicBezTo>
                    <a:pt x="208" y="58"/>
                    <a:pt x="208" y="58"/>
                    <a:pt x="207" y="58"/>
                  </a:cubicBezTo>
                  <a:cubicBezTo>
                    <a:pt x="206" y="58"/>
                    <a:pt x="206" y="58"/>
                    <a:pt x="206" y="58"/>
                  </a:cubicBezTo>
                  <a:cubicBezTo>
                    <a:pt x="205" y="59"/>
                    <a:pt x="206" y="59"/>
                    <a:pt x="206" y="60"/>
                  </a:cubicBezTo>
                  <a:cubicBezTo>
                    <a:pt x="206" y="60"/>
                    <a:pt x="206" y="60"/>
                    <a:pt x="206" y="60"/>
                  </a:cubicBezTo>
                  <a:cubicBezTo>
                    <a:pt x="206" y="60"/>
                    <a:pt x="206" y="60"/>
                    <a:pt x="206" y="60"/>
                  </a:cubicBezTo>
                  <a:cubicBezTo>
                    <a:pt x="206" y="60"/>
                    <a:pt x="206" y="60"/>
                    <a:pt x="206" y="60"/>
                  </a:cubicBezTo>
                  <a:cubicBezTo>
                    <a:pt x="206" y="60"/>
                    <a:pt x="206" y="61"/>
                    <a:pt x="206" y="61"/>
                  </a:cubicBezTo>
                  <a:cubicBezTo>
                    <a:pt x="206" y="61"/>
                    <a:pt x="206" y="61"/>
                    <a:pt x="205" y="61"/>
                  </a:cubicBezTo>
                  <a:cubicBezTo>
                    <a:pt x="205" y="61"/>
                    <a:pt x="205" y="61"/>
                    <a:pt x="205" y="61"/>
                  </a:cubicBezTo>
                  <a:cubicBezTo>
                    <a:pt x="205" y="61"/>
                    <a:pt x="204" y="60"/>
                    <a:pt x="204" y="60"/>
                  </a:cubicBezTo>
                  <a:cubicBezTo>
                    <a:pt x="203" y="60"/>
                    <a:pt x="203" y="60"/>
                    <a:pt x="203" y="60"/>
                  </a:cubicBezTo>
                  <a:cubicBezTo>
                    <a:pt x="203" y="60"/>
                    <a:pt x="202" y="60"/>
                    <a:pt x="202" y="60"/>
                  </a:cubicBezTo>
                  <a:cubicBezTo>
                    <a:pt x="201" y="60"/>
                    <a:pt x="200" y="60"/>
                    <a:pt x="199" y="61"/>
                  </a:cubicBezTo>
                  <a:cubicBezTo>
                    <a:pt x="199" y="62"/>
                    <a:pt x="199" y="62"/>
                    <a:pt x="199" y="62"/>
                  </a:cubicBezTo>
                  <a:cubicBezTo>
                    <a:pt x="199" y="63"/>
                    <a:pt x="199" y="63"/>
                    <a:pt x="199" y="63"/>
                  </a:cubicBezTo>
                  <a:cubicBezTo>
                    <a:pt x="199" y="63"/>
                    <a:pt x="199" y="63"/>
                    <a:pt x="199" y="62"/>
                  </a:cubicBezTo>
                  <a:cubicBezTo>
                    <a:pt x="198" y="62"/>
                    <a:pt x="198" y="62"/>
                    <a:pt x="198" y="62"/>
                  </a:cubicBezTo>
                  <a:cubicBezTo>
                    <a:pt x="198" y="61"/>
                    <a:pt x="198" y="61"/>
                    <a:pt x="197" y="61"/>
                  </a:cubicBezTo>
                  <a:cubicBezTo>
                    <a:pt x="197" y="61"/>
                    <a:pt x="197" y="61"/>
                    <a:pt x="197" y="61"/>
                  </a:cubicBezTo>
                  <a:cubicBezTo>
                    <a:pt x="196" y="61"/>
                    <a:pt x="196" y="61"/>
                    <a:pt x="195" y="62"/>
                  </a:cubicBezTo>
                  <a:cubicBezTo>
                    <a:pt x="195" y="63"/>
                    <a:pt x="195" y="64"/>
                    <a:pt x="195" y="64"/>
                  </a:cubicBezTo>
                  <a:cubicBezTo>
                    <a:pt x="195" y="65"/>
                    <a:pt x="196" y="65"/>
                    <a:pt x="196" y="66"/>
                  </a:cubicBezTo>
                  <a:cubicBezTo>
                    <a:pt x="196" y="66"/>
                    <a:pt x="195" y="67"/>
                    <a:pt x="195" y="67"/>
                  </a:cubicBezTo>
                  <a:cubicBezTo>
                    <a:pt x="195" y="67"/>
                    <a:pt x="195" y="67"/>
                    <a:pt x="195" y="68"/>
                  </a:cubicBezTo>
                  <a:cubicBezTo>
                    <a:pt x="195" y="69"/>
                    <a:pt x="195" y="69"/>
                    <a:pt x="194" y="70"/>
                  </a:cubicBezTo>
                  <a:cubicBezTo>
                    <a:pt x="194" y="71"/>
                    <a:pt x="194" y="73"/>
                    <a:pt x="194" y="74"/>
                  </a:cubicBezTo>
                  <a:cubicBezTo>
                    <a:pt x="195" y="75"/>
                    <a:pt x="195" y="76"/>
                    <a:pt x="196" y="76"/>
                  </a:cubicBezTo>
                  <a:close/>
                  <a:moveTo>
                    <a:pt x="227" y="210"/>
                  </a:moveTo>
                  <a:cubicBezTo>
                    <a:pt x="227" y="210"/>
                    <a:pt x="226" y="210"/>
                    <a:pt x="226" y="211"/>
                  </a:cubicBezTo>
                  <a:cubicBezTo>
                    <a:pt x="226" y="211"/>
                    <a:pt x="225" y="211"/>
                    <a:pt x="225" y="211"/>
                  </a:cubicBezTo>
                  <a:cubicBezTo>
                    <a:pt x="225" y="212"/>
                    <a:pt x="225" y="212"/>
                    <a:pt x="224" y="212"/>
                  </a:cubicBezTo>
                  <a:cubicBezTo>
                    <a:pt x="224" y="212"/>
                    <a:pt x="223" y="212"/>
                    <a:pt x="223" y="213"/>
                  </a:cubicBezTo>
                  <a:cubicBezTo>
                    <a:pt x="223" y="213"/>
                    <a:pt x="223" y="213"/>
                    <a:pt x="223" y="213"/>
                  </a:cubicBezTo>
                  <a:cubicBezTo>
                    <a:pt x="223" y="214"/>
                    <a:pt x="223" y="214"/>
                    <a:pt x="223" y="214"/>
                  </a:cubicBezTo>
                  <a:cubicBezTo>
                    <a:pt x="223" y="215"/>
                    <a:pt x="223" y="215"/>
                    <a:pt x="223" y="215"/>
                  </a:cubicBezTo>
                  <a:cubicBezTo>
                    <a:pt x="224" y="215"/>
                    <a:pt x="224" y="215"/>
                    <a:pt x="224" y="215"/>
                  </a:cubicBezTo>
                  <a:cubicBezTo>
                    <a:pt x="224" y="215"/>
                    <a:pt x="224" y="215"/>
                    <a:pt x="224" y="215"/>
                  </a:cubicBezTo>
                  <a:cubicBezTo>
                    <a:pt x="224" y="216"/>
                    <a:pt x="223" y="216"/>
                    <a:pt x="223" y="216"/>
                  </a:cubicBezTo>
                  <a:cubicBezTo>
                    <a:pt x="223" y="216"/>
                    <a:pt x="223" y="216"/>
                    <a:pt x="223" y="216"/>
                  </a:cubicBezTo>
                  <a:cubicBezTo>
                    <a:pt x="222" y="217"/>
                    <a:pt x="222" y="217"/>
                    <a:pt x="222" y="217"/>
                  </a:cubicBezTo>
                  <a:cubicBezTo>
                    <a:pt x="222" y="217"/>
                    <a:pt x="222" y="217"/>
                    <a:pt x="222" y="217"/>
                  </a:cubicBezTo>
                  <a:cubicBezTo>
                    <a:pt x="222" y="217"/>
                    <a:pt x="222" y="217"/>
                    <a:pt x="222" y="217"/>
                  </a:cubicBezTo>
                  <a:cubicBezTo>
                    <a:pt x="222" y="217"/>
                    <a:pt x="222" y="217"/>
                    <a:pt x="222" y="217"/>
                  </a:cubicBezTo>
                  <a:cubicBezTo>
                    <a:pt x="222" y="217"/>
                    <a:pt x="221" y="217"/>
                    <a:pt x="221" y="217"/>
                  </a:cubicBezTo>
                  <a:cubicBezTo>
                    <a:pt x="221" y="217"/>
                    <a:pt x="221" y="217"/>
                    <a:pt x="221" y="217"/>
                  </a:cubicBezTo>
                  <a:cubicBezTo>
                    <a:pt x="220" y="217"/>
                    <a:pt x="220" y="217"/>
                    <a:pt x="220" y="218"/>
                  </a:cubicBezTo>
                  <a:cubicBezTo>
                    <a:pt x="218" y="218"/>
                    <a:pt x="218" y="219"/>
                    <a:pt x="218" y="220"/>
                  </a:cubicBezTo>
                  <a:cubicBezTo>
                    <a:pt x="218" y="221"/>
                    <a:pt x="218" y="221"/>
                    <a:pt x="218" y="221"/>
                  </a:cubicBezTo>
                  <a:cubicBezTo>
                    <a:pt x="218" y="222"/>
                    <a:pt x="218" y="222"/>
                    <a:pt x="219" y="222"/>
                  </a:cubicBezTo>
                  <a:cubicBezTo>
                    <a:pt x="219" y="222"/>
                    <a:pt x="219" y="222"/>
                    <a:pt x="219" y="222"/>
                  </a:cubicBezTo>
                  <a:cubicBezTo>
                    <a:pt x="219" y="222"/>
                    <a:pt x="219" y="222"/>
                    <a:pt x="220" y="222"/>
                  </a:cubicBezTo>
                  <a:cubicBezTo>
                    <a:pt x="220" y="222"/>
                    <a:pt x="220" y="222"/>
                    <a:pt x="220" y="222"/>
                  </a:cubicBezTo>
                  <a:cubicBezTo>
                    <a:pt x="221" y="222"/>
                    <a:pt x="221" y="222"/>
                    <a:pt x="221" y="223"/>
                  </a:cubicBezTo>
                  <a:cubicBezTo>
                    <a:pt x="221" y="223"/>
                    <a:pt x="221" y="223"/>
                    <a:pt x="221" y="224"/>
                  </a:cubicBezTo>
                  <a:cubicBezTo>
                    <a:pt x="221" y="224"/>
                    <a:pt x="221" y="224"/>
                    <a:pt x="221" y="224"/>
                  </a:cubicBezTo>
                  <a:cubicBezTo>
                    <a:pt x="221" y="224"/>
                    <a:pt x="221" y="226"/>
                    <a:pt x="220" y="226"/>
                  </a:cubicBezTo>
                  <a:cubicBezTo>
                    <a:pt x="220" y="226"/>
                    <a:pt x="219" y="226"/>
                    <a:pt x="218" y="226"/>
                  </a:cubicBezTo>
                  <a:cubicBezTo>
                    <a:pt x="218" y="226"/>
                    <a:pt x="218" y="226"/>
                    <a:pt x="218" y="226"/>
                  </a:cubicBezTo>
                  <a:cubicBezTo>
                    <a:pt x="217" y="226"/>
                    <a:pt x="216" y="225"/>
                    <a:pt x="216" y="225"/>
                  </a:cubicBezTo>
                  <a:cubicBezTo>
                    <a:pt x="215" y="225"/>
                    <a:pt x="215" y="225"/>
                    <a:pt x="214" y="225"/>
                  </a:cubicBezTo>
                  <a:cubicBezTo>
                    <a:pt x="213" y="226"/>
                    <a:pt x="213" y="227"/>
                    <a:pt x="213" y="228"/>
                  </a:cubicBezTo>
                  <a:cubicBezTo>
                    <a:pt x="213" y="229"/>
                    <a:pt x="213" y="229"/>
                    <a:pt x="212" y="230"/>
                  </a:cubicBezTo>
                  <a:cubicBezTo>
                    <a:pt x="211" y="230"/>
                    <a:pt x="211" y="230"/>
                    <a:pt x="211" y="231"/>
                  </a:cubicBezTo>
                  <a:cubicBezTo>
                    <a:pt x="211" y="231"/>
                    <a:pt x="210" y="232"/>
                    <a:pt x="210" y="232"/>
                  </a:cubicBezTo>
                  <a:cubicBezTo>
                    <a:pt x="209" y="232"/>
                    <a:pt x="209" y="232"/>
                    <a:pt x="209" y="232"/>
                  </a:cubicBezTo>
                  <a:cubicBezTo>
                    <a:pt x="209" y="232"/>
                    <a:pt x="209" y="232"/>
                    <a:pt x="209" y="232"/>
                  </a:cubicBezTo>
                  <a:cubicBezTo>
                    <a:pt x="208" y="232"/>
                    <a:pt x="208" y="232"/>
                    <a:pt x="207" y="231"/>
                  </a:cubicBezTo>
                  <a:cubicBezTo>
                    <a:pt x="207" y="231"/>
                    <a:pt x="207" y="231"/>
                    <a:pt x="207" y="230"/>
                  </a:cubicBezTo>
                  <a:cubicBezTo>
                    <a:pt x="207" y="230"/>
                    <a:pt x="207" y="230"/>
                    <a:pt x="206" y="229"/>
                  </a:cubicBezTo>
                  <a:cubicBezTo>
                    <a:pt x="206" y="229"/>
                    <a:pt x="206" y="229"/>
                    <a:pt x="206" y="229"/>
                  </a:cubicBezTo>
                  <a:cubicBezTo>
                    <a:pt x="205" y="229"/>
                    <a:pt x="204" y="230"/>
                    <a:pt x="204" y="231"/>
                  </a:cubicBezTo>
                  <a:cubicBezTo>
                    <a:pt x="204" y="231"/>
                    <a:pt x="204" y="231"/>
                    <a:pt x="204" y="231"/>
                  </a:cubicBezTo>
                  <a:cubicBezTo>
                    <a:pt x="204" y="231"/>
                    <a:pt x="203" y="233"/>
                    <a:pt x="204" y="233"/>
                  </a:cubicBezTo>
                  <a:cubicBezTo>
                    <a:pt x="204" y="233"/>
                    <a:pt x="204" y="233"/>
                    <a:pt x="204" y="233"/>
                  </a:cubicBezTo>
                  <a:cubicBezTo>
                    <a:pt x="204" y="233"/>
                    <a:pt x="204" y="233"/>
                    <a:pt x="204" y="233"/>
                  </a:cubicBezTo>
                  <a:cubicBezTo>
                    <a:pt x="205" y="234"/>
                    <a:pt x="205" y="234"/>
                    <a:pt x="205" y="234"/>
                  </a:cubicBezTo>
                  <a:cubicBezTo>
                    <a:pt x="205" y="234"/>
                    <a:pt x="205" y="234"/>
                    <a:pt x="205" y="234"/>
                  </a:cubicBezTo>
                  <a:cubicBezTo>
                    <a:pt x="205" y="235"/>
                    <a:pt x="205" y="235"/>
                    <a:pt x="206" y="235"/>
                  </a:cubicBezTo>
                  <a:cubicBezTo>
                    <a:pt x="206" y="235"/>
                    <a:pt x="206" y="235"/>
                    <a:pt x="207" y="235"/>
                  </a:cubicBezTo>
                  <a:cubicBezTo>
                    <a:pt x="207" y="235"/>
                    <a:pt x="207" y="235"/>
                    <a:pt x="208" y="235"/>
                  </a:cubicBezTo>
                  <a:cubicBezTo>
                    <a:pt x="208" y="235"/>
                    <a:pt x="208" y="235"/>
                    <a:pt x="208" y="235"/>
                  </a:cubicBezTo>
                  <a:cubicBezTo>
                    <a:pt x="209" y="235"/>
                    <a:pt x="209" y="235"/>
                    <a:pt x="209" y="235"/>
                  </a:cubicBezTo>
                  <a:cubicBezTo>
                    <a:pt x="209" y="235"/>
                    <a:pt x="209" y="235"/>
                    <a:pt x="209" y="235"/>
                  </a:cubicBezTo>
                  <a:cubicBezTo>
                    <a:pt x="209" y="236"/>
                    <a:pt x="209" y="236"/>
                    <a:pt x="208" y="237"/>
                  </a:cubicBezTo>
                  <a:cubicBezTo>
                    <a:pt x="208" y="238"/>
                    <a:pt x="206" y="240"/>
                    <a:pt x="207" y="241"/>
                  </a:cubicBezTo>
                  <a:cubicBezTo>
                    <a:pt x="207" y="241"/>
                    <a:pt x="208" y="241"/>
                    <a:pt x="208" y="241"/>
                  </a:cubicBezTo>
                  <a:cubicBezTo>
                    <a:pt x="209" y="241"/>
                    <a:pt x="209" y="241"/>
                    <a:pt x="210" y="240"/>
                  </a:cubicBezTo>
                  <a:cubicBezTo>
                    <a:pt x="210" y="239"/>
                    <a:pt x="210" y="238"/>
                    <a:pt x="211" y="239"/>
                  </a:cubicBezTo>
                  <a:cubicBezTo>
                    <a:pt x="211" y="239"/>
                    <a:pt x="211" y="239"/>
                    <a:pt x="212" y="239"/>
                  </a:cubicBezTo>
                  <a:cubicBezTo>
                    <a:pt x="212" y="239"/>
                    <a:pt x="213" y="239"/>
                    <a:pt x="213" y="239"/>
                  </a:cubicBezTo>
                  <a:cubicBezTo>
                    <a:pt x="213" y="240"/>
                    <a:pt x="212" y="240"/>
                    <a:pt x="211" y="240"/>
                  </a:cubicBezTo>
                  <a:cubicBezTo>
                    <a:pt x="210" y="241"/>
                    <a:pt x="208" y="241"/>
                    <a:pt x="208" y="243"/>
                  </a:cubicBezTo>
                  <a:cubicBezTo>
                    <a:pt x="208" y="244"/>
                    <a:pt x="208" y="245"/>
                    <a:pt x="209" y="246"/>
                  </a:cubicBezTo>
                  <a:cubicBezTo>
                    <a:pt x="209" y="246"/>
                    <a:pt x="210" y="246"/>
                    <a:pt x="211" y="247"/>
                  </a:cubicBezTo>
                  <a:cubicBezTo>
                    <a:pt x="211" y="247"/>
                    <a:pt x="211" y="247"/>
                    <a:pt x="211" y="247"/>
                  </a:cubicBezTo>
                  <a:cubicBezTo>
                    <a:pt x="211" y="247"/>
                    <a:pt x="210" y="247"/>
                    <a:pt x="210" y="247"/>
                  </a:cubicBezTo>
                  <a:cubicBezTo>
                    <a:pt x="209" y="247"/>
                    <a:pt x="208" y="247"/>
                    <a:pt x="208" y="248"/>
                  </a:cubicBezTo>
                  <a:cubicBezTo>
                    <a:pt x="208" y="248"/>
                    <a:pt x="207" y="248"/>
                    <a:pt x="207" y="248"/>
                  </a:cubicBezTo>
                  <a:cubicBezTo>
                    <a:pt x="205" y="248"/>
                    <a:pt x="205" y="249"/>
                    <a:pt x="205" y="249"/>
                  </a:cubicBezTo>
                  <a:cubicBezTo>
                    <a:pt x="205" y="250"/>
                    <a:pt x="205" y="250"/>
                    <a:pt x="205" y="250"/>
                  </a:cubicBezTo>
                  <a:cubicBezTo>
                    <a:pt x="205" y="250"/>
                    <a:pt x="206" y="250"/>
                    <a:pt x="206" y="250"/>
                  </a:cubicBezTo>
                  <a:cubicBezTo>
                    <a:pt x="207" y="250"/>
                    <a:pt x="207" y="250"/>
                    <a:pt x="208" y="250"/>
                  </a:cubicBezTo>
                  <a:cubicBezTo>
                    <a:pt x="208" y="250"/>
                    <a:pt x="208" y="250"/>
                    <a:pt x="208" y="250"/>
                  </a:cubicBezTo>
                  <a:cubicBezTo>
                    <a:pt x="209" y="250"/>
                    <a:pt x="209" y="250"/>
                    <a:pt x="209" y="250"/>
                  </a:cubicBezTo>
                  <a:cubicBezTo>
                    <a:pt x="209" y="250"/>
                    <a:pt x="209" y="250"/>
                    <a:pt x="209" y="250"/>
                  </a:cubicBezTo>
                  <a:cubicBezTo>
                    <a:pt x="209" y="250"/>
                    <a:pt x="209" y="250"/>
                    <a:pt x="209" y="251"/>
                  </a:cubicBezTo>
                  <a:cubicBezTo>
                    <a:pt x="209" y="251"/>
                    <a:pt x="208" y="251"/>
                    <a:pt x="208" y="251"/>
                  </a:cubicBezTo>
                  <a:cubicBezTo>
                    <a:pt x="208" y="251"/>
                    <a:pt x="208" y="251"/>
                    <a:pt x="207" y="251"/>
                  </a:cubicBezTo>
                  <a:cubicBezTo>
                    <a:pt x="207" y="251"/>
                    <a:pt x="207" y="252"/>
                    <a:pt x="206" y="252"/>
                  </a:cubicBezTo>
                  <a:cubicBezTo>
                    <a:pt x="206" y="252"/>
                    <a:pt x="207" y="253"/>
                    <a:pt x="207" y="253"/>
                  </a:cubicBezTo>
                  <a:cubicBezTo>
                    <a:pt x="207" y="253"/>
                    <a:pt x="208" y="253"/>
                    <a:pt x="208" y="254"/>
                  </a:cubicBezTo>
                  <a:cubicBezTo>
                    <a:pt x="208" y="254"/>
                    <a:pt x="208" y="254"/>
                    <a:pt x="208" y="254"/>
                  </a:cubicBezTo>
                  <a:cubicBezTo>
                    <a:pt x="209" y="254"/>
                    <a:pt x="210" y="254"/>
                    <a:pt x="210" y="255"/>
                  </a:cubicBezTo>
                  <a:cubicBezTo>
                    <a:pt x="211" y="255"/>
                    <a:pt x="211" y="255"/>
                    <a:pt x="212" y="255"/>
                  </a:cubicBezTo>
                  <a:cubicBezTo>
                    <a:pt x="212" y="255"/>
                    <a:pt x="212" y="255"/>
                    <a:pt x="212" y="255"/>
                  </a:cubicBezTo>
                  <a:cubicBezTo>
                    <a:pt x="212" y="255"/>
                    <a:pt x="212" y="256"/>
                    <a:pt x="212" y="256"/>
                  </a:cubicBezTo>
                  <a:cubicBezTo>
                    <a:pt x="212" y="256"/>
                    <a:pt x="212" y="256"/>
                    <a:pt x="212" y="257"/>
                  </a:cubicBezTo>
                  <a:cubicBezTo>
                    <a:pt x="212" y="257"/>
                    <a:pt x="211" y="256"/>
                    <a:pt x="211" y="256"/>
                  </a:cubicBezTo>
                  <a:cubicBezTo>
                    <a:pt x="211" y="256"/>
                    <a:pt x="211" y="256"/>
                    <a:pt x="211" y="256"/>
                  </a:cubicBezTo>
                  <a:cubicBezTo>
                    <a:pt x="211" y="256"/>
                    <a:pt x="210" y="256"/>
                    <a:pt x="210" y="256"/>
                  </a:cubicBezTo>
                  <a:cubicBezTo>
                    <a:pt x="210" y="256"/>
                    <a:pt x="210" y="256"/>
                    <a:pt x="210" y="256"/>
                  </a:cubicBezTo>
                  <a:cubicBezTo>
                    <a:pt x="209" y="256"/>
                    <a:pt x="209" y="256"/>
                    <a:pt x="209" y="255"/>
                  </a:cubicBezTo>
                  <a:cubicBezTo>
                    <a:pt x="209" y="255"/>
                    <a:pt x="208" y="255"/>
                    <a:pt x="208" y="255"/>
                  </a:cubicBezTo>
                  <a:cubicBezTo>
                    <a:pt x="208" y="255"/>
                    <a:pt x="207" y="255"/>
                    <a:pt x="207" y="255"/>
                  </a:cubicBezTo>
                  <a:cubicBezTo>
                    <a:pt x="207" y="255"/>
                    <a:pt x="207" y="255"/>
                    <a:pt x="207" y="255"/>
                  </a:cubicBezTo>
                  <a:cubicBezTo>
                    <a:pt x="207" y="255"/>
                    <a:pt x="207" y="255"/>
                    <a:pt x="207" y="255"/>
                  </a:cubicBezTo>
                  <a:cubicBezTo>
                    <a:pt x="206" y="255"/>
                    <a:pt x="206" y="255"/>
                    <a:pt x="206" y="254"/>
                  </a:cubicBezTo>
                  <a:cubicBezTo>
                    <a:pt x="206" y="254"/>
                    <a:pt x="206" y="254"/>
                    <a:pt x="205" y="254"/>
                  </a:cubicBezTo>
                  <a:cubicBezTo>
                    <a:pt x="205" y="254"/>
                    <a:pt x="205" y="254"/>
                    <a:pt x="205" y="255"/>
                  </a:cubicBezTo>
                  <a:cubicBezTo>
                    <a:pt x="205" y="254"/>
                    <a:pt x="204" y="254"/>
                    <a:pt x="204" y="254"/>
                  </a:cubicBezTo>
                  <a:cubicBezTo>
                    <a:pt x="204" y="254"/>
                    <a:pt x="204" y="254"/>
                    <a:pt x="204" y="254"/>
                  </a:cubicBezTo>
                  <a:cubicBezTo>
                    <a:pt x="203" y="255"/>
                    <a:pt x="202" y="256"/>
                    <a:pt x="201" y="257"/>
                  </a:cubicBezTo>
                  <a:cubicBezTo>
                    <a:pt x="201" y="258"/>
                    <a:pt x="202" y="258"/>
                    <a:pt x="202" y="259"/>
                  </a:cubicBezTo>
                  <a:cubicBezTo>
                    <a:pt x="202" y="259"/>
                    <a:pt x="202" y="259"/>
                    <a:pt x="202" y="259"/>
                  </a:cubicBezTo>
                  <a:cubicBezTo>
                    <a:pt x="203" y="259"/>
                    <a:pt x="203" y="259"/>
                    <a:pt x="203" y="259"/>
                  </a:cubicBezTo>
                  <a:cubicBezTo>
                    <a:pt x="203" y="259"/>
                    <a:pt x="203" y="259"/>
                    <a:pt x="203" y="260"/>
                  </a:cubicBezTo>
                  <a:cubicBezTo>
                    <a:pt x="203" y="260"/>
                    <a:pt x="202" y="260"/>
                    <a:pt x="202" y="260"/>
                  </a:cubicBezTo>
                  <a:cubicBezTo>
                    <a:pt x="202" y="260"/>
                    <a:pt x="202" y="260"/>
                    <a:pt x="202" y="260"/>
                  </a:cubicBezTo>
                  <a:cubicBezTo>
                    <a:pt x="202" y="260"/>
                    <a:pt x="202" y="259"/>
                    <a:pt x="202" y="259"/>
                  </a:cubicBezTo>
                  <a:cubicBezTo>
                    <a:pt x="202" y="259"/>
                    <a:pt x="202" y="259"/>
                    <a:pt x="202" y="259"/>
                  </a:cubicBezTo>
                  <a:cubicBezTo>
                    <a:pt x="202" y="259"/>
                    <a:pt x="202" y="259"/>
                    <a:pt x="202" y="259"/>
                  </a:cubicBezTo>
                  <a:cubicBezTo>
                    <a:pt x="201" y="259"/>
                    <a:pt x="201" y="259"/>
                    <a:pt x="201" y="260"/>
                  </a:cubicBezTo>
                  <a:cubicBezTo>
                    <a:pt x="200" y="260"/>
                    <a:pt x="200" y="260"/>
                    <a:pt x="200" y="261"/>
                  </a:cubicBezTo>
                  <a:cubicBezTo>
                    <a:pt x="200" y="261"/>
                    <a:pt x="200" y="261"/>
                    <a:pt x="200" y="261"/>
                  </a:cubicBezTo>
                  <a:cubicBezTo>
                    <a:pt x="199" y="261"/>
                    <a:pt x="198" y="262"/>
                    <a:pt x="197" y="263"/>
                  </a:cubicBezTo>
                  <a:cubicBezTo>
                    <a:pt x="197" y="263"/>
                    <a:pt x="197" y="264"/>
                    <a:pt x="197" y="264"/>
                  </a:cubicBezTo>
                  <a:cubicBezTo>
                    <a:pt x="197" y="265"/>
                    <a:pt x="197" y="265"/>
                    <a:pt x="197" y="265"/>
                  </a:cubicBezTo>
                  <a:cubicBezTo>
                    <a:pt x="196" y="265"/>
                    <a:pt x="196" y="265"/>
                    <a:pt x="196" y="265"/>
                  </a:cubicBezTo>
                  <a:cubicBezTo>
                    <a:pt x="195" y="266"/>
                    <a:pt x="195" y="267"/>
                    <a:pt x="195" y="267"/>
                  </a:cubicBezTo>
                  <a:cubicBezTo>
                    <a:pt x="196" y="268"/>
                    <a:pt x="197" y="269"/>
                    <a:pt x="198" y="269"/>
                  </a:cubicBezTo>
                  <a:cubicBezTo>
                    <a:pt x="198" y="269"/>
                    <a:pt x="198" y="269"/>
                    <a:pt x="198" y="269"/>
                  </a:cubicBezTo>
                  <a:cubicBezTo>
                    <a:pt x="199" y="269"/>
                    <a:pt x="200" y="268"/>
                    <a:pt x="201" y="268"/>
                  </a:cubicBezTo>
                  <a:cubicBezTo>
                    <a:pt x="201" y="267"/>
                    <a:pt x="202" y="267"/>
                    <a:pt x="202" y="267"/>
                  </a:cubicBezTo>
                  <a:cubicBezTo>
                    <a:pt x="203" y="267"/>
                    <a:pt x="203" y="266"/>
                    <a:pt x="204" y="266"/>
                  </a:cubicBezTo>
                  <a:cubicBezTo>
                    <a:pt x="204" y="265"/>
                    <a:pt x="205" y="265"/>
                    <a:pt x="206" y="265"/>
                  </a:cubicBezTo>
                  <a:cubicBezTo>
                    <a:pt x="206" y="265"/>
                    <a:pt x="207" y="265"/>
                    <a:pt x="207" y="264"/>
                  </a:cubicBezTo>
                  <a:cubicBezTo>
                    <a:pt x="207" y="264"/>
                    <a:pt x="207" y="264"/>
                    <a:pt x="208" y="264"/>
                  </a:cubicBezTo>
                  <a:cubicBezTo>
                    <a:pt x="208" y="264"/>
                    <a:pt x="208" y="264"/>
                    <a:pt x="209" y="264"/>
                  </a:cubicBezTo>
                  <a:cubicBezTo>
                    <a:pt x="210" y="264"/>
                    <a:pt x="211" y="264"/>
                    <a:pt x="211" y="265"/>
                  </a:cubicBezTo>
                  <a:cubicBezTo>
                    <a:pt x="211" y="265"/>
                    <a:pt x="211" y="265"/>
                    <a:pt x="211" y="265"/>
                  </a:cubicBezTo>
                  <a:cubicBezTo>
                    <a:pt x="211" y="266"/>
                    <a:pt x="211" y="266"/>
                    <a:pt x="210" y="266"/>
                  </a:cubicBezTo>
                  <a:cubicBezTo>
                    <a:pt x="210" y="266"/>
                    <a:pt x="210" y="266"/>
                    <a:pt x="210" y="266"/>
                  </a:cubicBezTo>
                  <a:cubicBezTo>
                    <a:pt x="210" y="266"/>
                    <a:pt x="210" y="266"/>
                    <a:pt x="210" y="265"/>
                  </a:cubicBezTo>
                  <a:cubicBezTo>
                    <a:pt x="209" y="265"/>
                    <a:pt x="209" y="265"/>
                    <a:pt x="208" y="265"/>
                  </a:cubicBezTo>
                  <a:cubicBezTo>
                    <a:pt x="208" y="265"/>
                    <a:pt x="208" y="265"/>
                    <a:pt x="208" y="265"/>
                  </a:cubicBezTo>
                  <a:cubicBezTo>
                    <a:pt x="207" y="265"/>
                    <a:pt x="207" y="266"/>
                    <a:pt x="207" y="266"/>
                  </a:cubicBezTo>
                  <a:cubicBezTo>
                    <a:pt x="207" y="266"/>
                    <a:pt x="206" y="266"/>
                    <a:pt x="206" y="267"/>
                  </a:cubicBezTo>
                  <a:cubicBezTo>
                    <a:pt x="206" y="267"/>
                    <a:pt x="206" y="267"/>
                    <a:pt x="206" y="267"/>
                  </a:cubicBezTo>
                  <a:cubicBezTo>
                    <a:pt x="205" y="267"/>
                    <a:pt x="205" y="267"/>
                    <a:pt x="205" y="267"/>
                  </a:cubicBezTo>
                  <a:cubicBezTo>
                    <a:pt x="204" y="267"/>
                    <a:pt x="203" y="268"/>
                    <a:pt x="203" y="268"/>
                  </a:cubicBezTo>
                  <a:cubicBezTo>
                    <a:pt x="202" y="268"/>
                    <a:pt x="202" y="269"/>
                    <a:pt x="202" y="269"/>
                  </a:cubicBezTo>
                  <a:cubicBezTo>
                    <a:pt x="202" y="269"/>
                    <a:pt x="201" y="269"/>
                    <a:pt x="201" y="270"/>
                  </a:cubicBezTo>
                  <a:cubicBezTo>
                    <a:pt x="201" y="270"/>
                    <a:pt x="200" y="270"/>
                    <a:pt x="200" y="271"/>
                  </a:cubicBezTo>
                  <a:cubicBezTo>
                    <a:pt x="200" y="271"/>
                    <a:pt x="201" y="272"/>
                    <a:pt x="201" y="272"/>
                  </a:cubicBezTo>
                  <a:cubicBezTo>
                    <a:pt x="201" y="272"/>
                    <a:pt x="201" y="273"/>
                    <a:pt x="201" y="273"/>
                  </a:cubicBezTo>
                  <a:cubicBezTo>
                    <a:pt x="201" y="273"/>
                    <a:pt x="201" y="274"/>
                    <a:pt x="201" y="274"/>
                  </a:cubicBezTo>
                  <a:cubicBezTo>
                    <a:pt x="201" y="274"/>
                    <a:pt x="202" y="274"/>
                    <a:pt x="202" y="274"/>
                  </a:cubicBezTo>
                  <a:cubicBezTo>
                    <a:pt x="203" y="274"/>
                    <a:pt x="204" y="274"/>
                    <a:pt x="205" y="274"/>
                  </a:cubicBezTo>
                  <a:cubicBezTo>
                    <a:pt x="205" y="274"/>
                    <a:pt x="206" y="274"/>
                    <a:pt x="206" y="273"/>
                  </a:cubicBezTo>
                  <a:cubicBezTo>
                    <a:pt x="207" y="273"/>
                    <a:pt x="208" y="273"/>
                    <a:pt x="208" y="273"/>
                  </a:cubicBezTo>
                  <a:cubicBezTo>
                    <a:pt x="209" y="272"/>
                    <a:pt x="209" y="272"/>
                    <a:pt x="210" y="273"/>
                  </a:cubicBezTo>
                  <a:cubicBezTo>
                    <a:pt x="210" y="273"/>
                    <a:pt x="210" y="273"/>
                    <a:pt x="210" y="273"/>
                  </a:cubicBezTo>
                  <a:cubicBezTo>
                    <a:pt x="210" y="273"/>
                    <a:pt x="210" y="273"/>
                    <a:pt x="210" y="273"/>
                  </a:cubicBezTo>
                  <a:cubicBezTo>
                    <a:pt x="210" y="273"/>
                    <a:pt x="211" y="273"/>
                    <a:pt x="211" y="273"/>
                  </a:cubicBezTo>
                  <a:cubicBezTo>
                    <a:pt x="211" y="273"/>
                    <a:pt x="211" y="273"/>
                    <a:pt x="212" y="273"/>
                  </a:cubicBezTo>
                  <a:cubicBezTo>
                    <a:pt x="212" y="274"/>
                    <a:pt x="213" y="274"/>
                    <a:pt x="214" y="274"/>
                  </a:cubicBezTo>
                  <a:cubicBezTo>
                    <a:pt x="214" y="274"/>
                    <a:pt x="214" y="274"/>
                    <a:pt x="215" y="275"/>
                  </a:cubicBezTo>
                  <a:cubicBezTo>
                    <a:pt x="215" y="275"/>
                    <a:pt x="215" y="275"/>
                    <a:pt x="216" y="275"/>
                  </a:cubicBezTo>
                  <a:cubicBezTo>
                    <a:pt x="216" y="275"/>
                    <a:pt x="216" y="275"/>
                    <a:pt x="217" y="274"/>
                  </a:cubicBezTo>
                  <a:cubicBezTo>
                    <a:pt x="217" y="274"/>
                    <a:pt x="217" y="274"/>
                    <a:pt x="217" y="273"/>
                  </a:cubicBezTo>
                  <a:cubicBezTo>
                    <a:pt x="217" y="273"/>
                    <a:pt x="217" y="272"/>
                    <a:pt x="218" y="272"/>
                  </a:cubicBezTo>
                  <a:cubicBezTo>
                    <a:pt x="218" y="274"/>
                    <a:pt x="219" y="274"/>
                    <a:pt x="221" y="275"/>
                  </a:cubicBezTo>
                  <a:cubicBezTo>
                    <a:pt x="221" y="275"/>
                    <a:pt x="221" y="275"/>
                    <a:pt x="221" y="275"/>
                  </a:cubicBezTo>
                  <a:cubicBezTo>
                    <a:pt x="221" y="275"/>
                    <a:pt x="222" y="275"/>
                    <a:pt x="222" y="275"/>
                  </a:cubicBezTo>
                  <a:cubicBezTo>
                    <a:pt x="222" y="275"/>
                    <a:pt x="223" y="275"/>
                    <a:pt x="223" y="274"/>
                  </a:cubicBezTo>
                  <a:cubicBezTo>
                    <a:pt x="223" y="274"/>
                    <a:pt x="223" y="274"/>
                    <a:pt x="224" y="274"/>
                  </a:cubicBezTo>
                  <a:cubicBezTo>
                    <a:pt x="224" y="273"/>
                    <a:pt x="226" y="272"/>
                    <a:pt x="226" y="271"/>
                  </a:cubicBezTo>
                  <a:cubicBezTo>
                    <a:pt x="226" y="271"/>
                    <a:pt x="227" y="270"/>
                    <a:pt x="227" y="270"/>
                  </a:cubicBezTo>
                  <a:cubicBezTo>
                    <a:pt x="227" y="269"/>
                    <a:pt x="227" y="269"/>
                    <a:pt x="227" y="269"/>
                  </a:cubicBezTo>
                  <a:cubicBezTo>
                    <a:pt x="227" y="268"/>
                    <a:pt x="226" y="268"/>
                    <a:pt x="227" y="268"/>
                  </a:cubicBezTo>
                  <a:cubicBezTo>
                    <a:pt x="227" y="267"/>
                    <a:pt x="227" y="267"/>
                    <a:pt x="227" y="267"/>
                  </a:cubicBezTo>
                  <a:cubicBezTo>
                    <a:pt x="228" y="267"/>
                    <a:pt x="229" y="266"/>
                    <a:pt x="228" y="265"/>
                  </a:cubicBezTo>
                  <a:cubicBezTo>
                    <a:pt x="228" y="265"/>
                    <a:pt x="228" y="263"/>
                    <a:pt x="227" y="263"/>
                  </a:cubicBezTo>
                  <a:cubicBezTo>
                    <a:pt x="226" y="262"/>
                    <a:pt x="226" y="262"/>
                    <a:pt x="225" y="262"/>
                  </a:cubicBezTo>
                  <a:cubicBezTo>
                    <a:pt x="225" y="261"/>
                    <a:pt x="225" y="261"/>
                    <a:pt x="225" y="261"/>
                  </a:cubicBezTo>
                  <a:cubicBezTo>
                    <a:pt x="224" y="261"/>
                    <a:pt x="224" y="261"/>
                    <a:pt x="223" y="261"/>
                  </a:cubicBezTo>
                  <a:cubicBezTo>
                    <a:pt x="223" y="261"/>
                    <a:pt x="223" y="261"/>
                    <a:pt x="223" y="261"/>
                  </a:cubicBezTo>
                  <a:cubicBezTo>
                    <a:pt x="224" y="260"/>
                    <a:pt x="224" y="260"/>
                    <a:pt x="225" y="260"/>
                  </a:cubicBezTo>
                  <a:cubicBezTo>
                    <a:pt x="225" y="260"/>
                    <a:pt x="225" y="260"/>
                    <a:pt x="225" y="260"/>
                  </a:cubicBezTo>
                  <a:cubicBezTo>
                    <a:pt x="225" y="260"/>
                    <a:pt x="226" y="260"/>
                    <a:pt x="226" y="260"/>
                  </a:cubicBezTo>
                  <a:cubicBezTo>
                    <a:pt x="226" y="260"/>
                    <a:pt x="226" y="260"/>
                    <a:pt x="226" y="261"/>
                  </a:cubicBezTo>
                  <a:cubicBezTo>
                    <a:pt x="227" y="261"/>
                    <a:pt x="227" y="261"/>
                    <a:pt x="227" y="262"/>
                  </a:cubicBezTo>
                  <a:cubicBezTo>
                    <a:pt x="227" y="262"/>
                    <a:pt x="228" y="262"/>
                    <a:pt x="228" y="262"/>
                  </a:cubicBezTo>
                  <a:cubicBezTo>
                    <a:pt x="229" y="262"/>
                    <a:pt x="230" y="261"/>
                    <a:pt x="230" y="260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0" y="259"/>
                    <a:pt x="229" y="258"/>
                    <a:pt x="229" y="258"/>
                  </a:cubicBezTo>
                  <a:cubicBezTo>
                    <a:pt x="229" y="258"/>
                    <a:pt x="229" y="258"/>
                    <a:pt x="229" y="258"/>
                  </a:cubicBezTo>
                  <a:cubicBezTo>
                    <a:pt x="228" y="257"/>
                    <a:pt x="228" y="257"/>
                    <a:pt x="228" y="257"/>
                  </a:cubicBezTo>
                  <a:cubicBezTo>
                    <a:pt x="228" y="256"/>
                    <a:pt x="228" y="256"/>
                    <a:pt x="228" y="256"/>
                  </a:cubicBezTo>
                  <a:cubicBezTo>
                    <a:pt x="228" y="255"/>
                    <a:pt x="228" y="255"/>
                    <a:pt x="228" y="255"/>
                  </a:cubicBezTo>
                  <a:cubicBezTo>
                    <a:pt x="228" y="255"/>
                    <a:pt x="227" y="254"/>
                    <a:pt x="227" y="254"/>
                  </a:cubicBezTo>
                  <a:cubicBezTo>
                    <a:pt x="227" y="254"/>
                    <a:pt x="227" y="253"/>
                    <a:pt x="227" y="253"/>
                  </a:cubicBezTo>
                  <a:cubicBezTo>
                    <a:pt x="227" y="253"/>
                    <a:pt x="227" y="252"/>
                    <a:pt x="227" y="253"/>
                  </a:cubicBezTo>
                  <a:cubicBezTo>
                    <a:pt x="228" y="253"/>
                    <a:pt x="228" y="253"/>
                    <a:pt x="228" y="253"/>
                  </a:cubicBezTo>
                  <a:cubicBezTo>
                    <a:pt x="229" y="253"/>
                    <a:pt x="229" y="253"/>
                    <a:pt x="229" y="254"/>
                  </a:cubicBezTo>
                  <a:cubicBezTo>
                    <a:pt x="230" y="255"/>
                    <a:pt x="231" y="255"/>
                    <a:pt x="232" y="256"/>
                  </a:cubicBezTo>
                  <a:cubicBezTo>
                    <a:pt x="232" y="256"/>
                    <a:pt x="232" y="256"/>
                    <a:pt x="232" y="256"/>
                  </a:cubicBezTo>
                  <a:cubicBezTo>
                    <a:pt x="232" y="256"/>
                    <a:pt x="232" y="256"/>
                    <a:pt x="233" y="256"/>
                  </a:cubicBezTo>
                  <a:cubicBezTo>
                    <a:pt x="233" y="254"/>
                    <a:pt x="233" y="253"/>
                    <a:pt x="232" y="252"/>
                  </a:cubicBezTo>
                  <a:cubicBezTo>
                    <a:pt x="232" y="252"/>
                    <a:pt x="232" y="252"/>
                    <a:pt x="232" y="252"/>
                  </a:cubicBezTo>
                  <a:cubicBezTo>
                    <a:pt x="232" y="252"/>
                    <a:pt x="233" y="252"/>
                    <a:pt x="233" y="251"/>
                  </a:cubicBezTo>
                  <a:cubicBezTo>
                    <a:pt x="233" y="251"/>
                    <a:pt x="233" y="251"/>
                    <a:pt x="233" y="251"/>
                  </a:cubicBezTo>
                  <a:cubicBezTo>
                    <a:pt x="233" y="251"/>
                    <a:pt x="233" y="250"/>
                    <a:pt x="233" y="250"/>
                  </a:cubicBezTo>
                  <a:cubicBezTo>
                    <a:pt x="234" y="249"/>
                    <a:pt x="234" y="248"/>
                    <a:pt x="233" y="247"/>
                  </a:cubicBezTo>
                  <a:cubicBezTo>
                    <a:pt x="233" y="247"/>
                    <a:pt x="232" y="246"/>
                    <a:pt x="232" y="245"/>
                  </a:cubicBezTo>
                  <a:cubicBezTo>
                    <a:pt x="232" y="245"/>
                    <a:pt x="232" y="245"/>
                    <a:pt x="232" y="245"/>
                  </a:cubicBezTo>
                  <a:cubicBezTo>
                    <a:pt x="232" y="245"/>
                    <a:pt x="232" y="245"/>
                    <a:pt x="232" y="245"/>
                  </a:cubicBezTo>
                  <a:cubicBezTo>
                    <a:pt x="232" y="245"/>
                    <a:pt x="231" y="244"/>
                    <a:pt x="231" y="244"/>
                  </a:cubicBezTo>
                  <a:cubicBezTo>
                    <a:pt x="231" y="244"/>
                    <a:pt x="232" y="244"/>
                    <a:pt x="232" y="244"/>
                  </a:cubicBezTo>
                  <a:cubicBezTo>
                    <a:pt x="232" y="244"/>
                    <a:pt x="232" y="244"/>
                    <a:pt x="232" y="244"/>
                  </a:cubicBezTo>
                  <a:cubicBezTo>
                    <a:pt x="233" y="244"/>
                    <a:pt x="233" y="244"/>
                    <a:pt x="233" y="244"/>
                  </a:cubicBezTo>
                  <a:cubicBezTo>
                    <a:pt x="234" y="244"/>
                    <a:pt x="234" y="244"/>
                    <a:pt x="235" y="244"/>
                  </a:cubicBezTo>
                  <a:cubicBezTo>
                    <a:pt x="235" y="244"/>
                    <a:pt x="235" y="244"/>
                    <a:pt x="235" y="244"/>
                  </a:cubicBezTo>
                  <a:cubicBezTo>
                    <a:pt x="236" y="243"/>
                    <a:pt x="236" y="242"/>
                    <a:pt x="235" y="241"/>
                  </a:cubicBezTo>
                  <a:cubicBezTo>
                    <a:pt x="234" y="241"/>
                    <a:pt x="234" y="240"/>
                    <a:pt x="235" y="239"/>
                  </a:cubicBezTo>
                  <a:cubicBezTo>
                    <a:pt x="235" y="239"/>
                    <a:pt x="236" y="239"/>
                    <a:pt x="236" y="239"/>
                  </a:cubicBezTo>
                  <a:cubicBezTo>
                    <a:pt x="236" y="239"/>
                    <a:pt x="236" y="239"/>
                    <a:pt x="236" y="239"/>
                  </a:cubicBezTo>
                  <a:cubicBezTo>
                    <a:pt x="236" y="239"/>
                    <a:pt x="236" y="239"/>
                    <a:pt x="237" y="239"/>
                  </a:cubicBezTo>
                  <a:cubicBezTo>
                    <a:pt x="237" y="240"/>
                    <a:pt x="237" y="240"/>
                    <a:pt x="237" y="240"/>
                  </a:cubicBezTo>
                  <a:cubicBezTo>
                    <a:pt x="237" y="240"/>
                    <a:pt x="238" y="240"/>
                    <a:pt x="238" y="240"/>
                  </a:cubicBezTo>
                  <a:cubicBezTo>
                    <a:pt x="238" y="240"/>
                    <a:pt x="239" y="240"/>
                    <a:pt x="239" y="240"/>
                  </a:cubicBezTo>
                  <a:cubicBezTo>
                    <a:pt x="239" y="240"/>
                    <a:pt x="239" y="241"/>
                    <a:pt x="240" y="241"/>
                  </a:cubicBezTo>
                  <a:cubicBezTo>
                    <a:pt x="240" y="241"/>
                    <a:pt x="240" y="241"/>
                    <a:pt x="241" y="241"/>
                  </a:cubicBezTo>
                  <a:cubicBezTo>
                    <a:pt x="241" y="241"/>
                    <a:pt x="241" y="241"/>
                    <a:pt x="241" y="241"/>
                  </a:cubicBezTo>
                  <a:cubicBezTo>
                    <a:pt x="241" y="241"/>
                    <a:pt x="241" y="241"/>
                    <a:pt x="241" y="241"/>
                  </a:cubicBezTo>
                  <a:cubicBezTo>
                    <a:pt x="242" y="240"/>
                    <a:pt x="242" y="239"/>
                    <a:pt x="241" y="238"/>
                  </a:cubicBezTo>
                  <a:cubicBezTo>
                    <a:pt x="241" y="238"/>
                    <a:pt x="241" y="238"/>
                    <a:pt x="241" y="238"/>
                  </a:cubicBezTo>
                  <a:cubicBezTo>
                    <a:pt x="242" y="238"/>
                    <a:pt x="242" y="238"/>
                    <a:pt x="242" y="238"/>
                  </a:cubicBezTo>
                  <a:cubicBezTo>
                    <a:pt x="242" y="238"/>
                    <a:pt x="243" y="238"/>
                    <a:pt x="243" y="238"/>
                  </a:cubicBezTo>
                  <a:cubicBezTo>
                    <a:pt x="243" y="238"/>
                    <a:pt x="243" y="238"/>
                    <a:pt x="243" y="238"/>
                  </a:cubicBezTo>
                  <a:cubicBezTo>
                    <a:pt x="243" y="238"/>
                    <a:pt x="244" y="238"/>
                    <a:pt x="244" y="238"/>
                  </a:cubicBezTo>
                  <a:cubicBezTo>
                    <a:pt x="244" y="238"/>
                    <a:pt x="244" y="238"/>
                    <a:pt x="244" y="238"/>
                  </a:cubicBezTo>
                  <a:cubicBezTo>
                    <a:pt x="245" y="237"/>
                    <a:pt x="245" y="237"/>
                    <a:pt x="245" y="236"/>
                  </a:cubicBezTo>
                  <a:cubicBezTo>
                    <a:pt x="245" y="236"/>
                    <a:pt x="245" y="236"/>
                    <a:pt x="245" y="236"/>
                  </a:cubicBezTo>
                  <a:cubicBezTo>
                    <a:pt x="245" y="235"/>
                    <a:pt x="245" y="235"/>
                    <a:pt x="245" y="235"/>
                  </a:cubicBezTo>
                  <a:cubicBezTo>
                    <a:pt x="245" y="235"/>
                    <a:pt x="246" y="234"/>
                    <a:pt x="246" y="234"/>
                  </a:cubicBezTo>
                  <a:cubicBezTo>
                    <a:pt x="246" y="234"/>
                    <a:pt x="247" y="234"/>
                    <a:pt x="247" y="234"/>
                  </a:cubicBezTo>
                  <a:cubicBezTo>
                    <a:pt x="247" y="234"/>
                    <a:pt x="248" y="233"/>
                    <a:pt x="248" y="233"/>
                  </a:cubicBezTo>
                  <a:cubicBezTo>
                    <a:pt x="248" y="233"/>
                    <a:pt x="248" y="232"/>
                    <a:pt x="248" y="232"/>
                  </a:cubicBezTo>
                  <a:cubicBezTo>
                    <a:pt x="248" y="232"/>
                    <a:pt x="248" y="232"/>
                    <a:pt x="248" y="232"/>
                  </a:cubicBezTo>
                  <a:cubicBezTo>
                    <a:pt x="248" y="232"/>
                    <a:pt x="248" y="231"/>
                    <a:pt x="248" y="231"/>
                  </a:cubicBezTo>
                  <a:cubicBezTo>
                    <a:pt x="248" y="231"/>
                    <a:pt x="248" y="231"/>
                    <a:pt x="248" y="231"/>
                  </a:cubicBezTo>
                  <a:cubicBezTo>
                    <a:pt x="248" y="231"/>
                    <a:pt x="248" y="231"/>
                    <a:pt x="248" y="231"/>
                  </a:cubicBezTo>
                  <a:cubicBezTo>
                    <a:pt x="248" y="231"/>
                    <a:pt x="248" y="231"/>
                    <a:pt x="248" y="231"/>
                  </a:cubicBezTo>
                  <a:cubicBezTo>
                    <a:pt x="247" y="231"/>
                    <a:pt x="247" y="231"/>
                    <a:pt x="247" y="230"/>
                  </a:cubicBezTo>
                  <a:cubicBezTo>
                    <a:pt x="247" y="230"/>
                    <a:pt x="247" y="229"/>
                    <a:pt x="247" y="229"/>
                  </a:cubicBezTo>
                  <a:cubicBezTo>
                    <a:pt x="247" y="228"/>
                    <a:pt x="247" y="228"/>
                    <a:pt x="247" y="228"/>
                  </a:cubicBezTo>
                  <a:cubicBezTo>
                    <a:pt x="247" y="228"/>
                    <a:pt x="248" y="228"/>
                    <a:pt x="248" y="228"/>
                  </a:cubicBezTo>
                  <a:cubicBezTo>
                    <a:pt x="248" y="229"/>
                    <a:pt x="248" y="229"/>
                    <a:pt x="249" y="229"/>
                  </a:cubicBezTo>
                  <a:cubicBezTo>
                    <a:pt x="249" y="229"/>
                    <a:pt x="250" y="229"/>
                    <a:pt x="250" y="229"/>
                  </a:cubicBezTo>
                  <a:cubicBezTo>
                    <a:pt x="250" y="229"/>
                    <a:pt x="251" y="228"/>
                    <a:pt x="251" y="227"/>
                  </a:cubicBezTo>
                  <a:cubicBezTo>
                    <a:pt x="252" y="227"/>
                    <a:pt x="252" y="227"/>
                    <a:pt x="252" y="227"/>
                  </a:cubicBezTo>
                  <a:cubicBezTo>
                    <a:pt x="252" y="227"/>
                    <a:pt x="252" y="226"/>
                    <a:pt x="252" y="226"/>
                  </a:cubicBezTo>
                  <a:cubicBezTo>
                    <a:pt x="252" y="225"/>
                    <a:pt x="253" y="225"/>
                    <a:pt x="253" y="225"/>
                  </a:cubicBezTo>
                  <a:cubicBezTo>
                    <a:pt x="253" y="225"/>
                    <a:pt x="254" y="225"/>
                    <a:pt x="254" y="224"/>
                  </a:cubicBezTo>
                  <a:cubicBezTo>
                    <a:pt x="254" y="224"/>
                    <a:pt x="254" y="224"/>
                    <a:pt x="254" y="223"/>
                  </a:cubicBezTo>
                  <a:cubicBezTo>
                    <a:pt x="254" y="223"/>
                    <a:pt x="255" y="222"/>
                    <a:pt x="255" y="222"/>
                  </a:cubicBezTo>
                  <a:cubicBezTo>
                    <a:pt x="255" y="222"/>
                    <a:pt x="255" y="222"/>
                    <a:pt x="255" y="221"/>
                  </a:cubicBezTo>
                  <a:cubicBezTo>
                    <a:pt x="255" y="221"/>
                    <a:pt x="255" y="221"/>
                    <a:pt x="255" y="221"/>
                  </a:cubicBezTo>
                  <a:cubicBezTo>
                    <a:pt x="255" y="221"/>
                    <a:pt x="255" y="221"/>
                    <a:pt x="255" y="221"/>
                  </a:cubicBezTo>
                  <a:cubicBezTo>
                    <a:pt x="255" y="221"/>
                    <a:pt x="255" y="221"/>
                    <a:pt x="255" y="221"/>
                  </a:cubicBezTo>
                  <a:cubicBezTo>
                    <a:pt x="255" y="221"/>
                    <a:pt x="255" y="221"/>
                    <a:pt x="255" y="220"/>
                  </a:cubicBezTo>
                  <a:cubicBezTo>
                    <a:pt x="256" y="220"/>
                    <a:pt x="256" y="220"/>
                    <a:pt x="256" y="219"/>
                  </a:cubicBezTo>
                  <a:cubicBezTo>
                    <a:pt x="256" y="219"/>
                    <a:pt x="257" y="219"/>
                    <a:pt x="257" y="219"/>
                  </a:cubicBezTo>
                  <a:cubicBezTo>
                    <a:pt x="258" y="219"/>
                    <a:pt x="258" y="218"/>
                    <a:pt x="258" y="218"/>
                  </a:cubicBezTo>
                  <a:cubicBezTo>
                    <a:pt x="259" y="218"/>
                    <a:pt x="260" y="217"/>
                    <a:pt x="260" y="216"/>
                  </a:cubicBezTo>
                  <a:cubicBezTo>
                    <a:pt x="260" y="216"/>
                    <a:pt x="260" y="215"/>
                    <a:pt x="261" y="215"/>
                  </a:cubicBezTo>
                  <a:cubicBezTo>
                    <a:pt x="261" y="214"/>
                    <a:pt x="261" y="213"/>
                    <a:pt x="262" y="213"/>
                  </a:cubicBezTo>
                  <a:cubicBezTo>
                    <a:pt x="263" y="212"/>
                    <a:pt x="263" y="212"/>
                    <a:pt x="264" y="211"/>
                  </a:cubicBezTo>
                  <a:cubicBezTo>
                    <a:pt x="265" y="211"/>
                    <a:pt x="265" y="211"/>
                    <a:pt x="266" y="210"/>
                  </a:cubicBezTo>
                  <a:cubicBezTo>
                    <a:pt x="266" y="210"/>
                    <a:pt x="266" y="210"/>
                    <a:pt x="266" y="210"/>
                  </a:cubicBezTo>
                  <a:cubicBezTo>
                    <a:pt x="267" y="209"/>
                    <a:pt x="267" y="209"/>
                    <a:pt x="268" y="209"/>
                  </a:cubicBezTo>
                  <a:cubicBezTo>
                    <a:pt x="268" y="209"/>
                    <a:pt x="269" y="208"/>
                    <a:pt x="269" y="208"/>
                  </a:cubicBezTo>
                  <a:cubicBezTo>
                    <a:pt x="270" y="208"/>
                    <a:pt x="271" y="207"/>
                    <a:pt x="272" y="206"/>
                  </a:cubicBezTo>
                  <a:cubicBezTo>
                    <a:pt x="272" y="205"/>
                    <a:pt x="273" y="205"/>
                    <a:pt x="274" y="204"/>
                  </a:cubicBezTo>
                  <a:cubicBezTo>
                    <a:pt x="275" y="204"/>
                    <a:pt x="275" y="204"/>
                    <a:pt x="276" y="203"/>
                  </a:cubicBezTo>
                  <a:cubicBezTo>
                    <a:pt x="276" y="203"/>
                    <a:pt x="276" y="203"/>
                    <a:pt x="277" y="202"/>
                  </a:cubicBezTo>
                  <a:cubicBezTo>
                    <a:pt x="277" y="202"/>
                    <a:pt x="278" y="201"/>
                    <a:pt x="278" y="201"/>
                  </a:cubicBezTo>
                  <a:cubicBezTo>
                    <a:pt x="279" y="201"/>
                    <a:pt x="279" y="201"/>
                    <a:pt x="279" y="201"/>
                  </a:cubicBezTo>
                  <a:cubicBezTo>
                    <a:pt x="280" y="201"/>
                    <a:pt x="281" y="201"/>
                    <a:pt x="281" y="200"/>
                  </a:cubicBezTo>
                  <a:cubicBezTo>
                    <a:pt x="282" y="200"/>
                    <a:pt x="282" y="200"/>
                    <a:pt x="282" y="199"/>
                  </a:cubicBezTo>
                  <a:cubicBezTo>
                    <a:pt x="283" y="199"/>
                    <a:pt x="284" y="199"/>
                    <a:pt x="285" y="199"/>
                  </a:cubicBezTo>
                  <a:cubicBezTo>
                    <a:pt x="285" y="199"/>
                    <a:pt x="286" y="198"/>
                    <a:pt x="287" y="198"/>
                  </a:cubicBezTo>
                  <a:cubicBezTo>
                    <a:pt x="288" y="196"/>
                    <a:pt x="291" y="193"/>
                    <a:pt x="293" y="193"/>
                  </a:cubicBezTo>
                  <a:cubicBezTo>
                    <a:pt x="293" y="193"/>
                    <a:pt x="294" y="193"/>
                    <a:pt x="294" y="194"/>
                  </a:cubicBezTo>
                  <a:cubicBezTo>
                    <a:pt x="294" y="194"/>
                    <a:pt x="294" y="194"/>
                    <a:pt x="294" y="194"/>
                  </a:cubicBezTo>
                  <a:cubicBezTo>
                    <a:pt x="294" y="194"/>
                    <a:pt x="295" y="193"/>
                    <a:pt x="295" y="193"/>
                  </a:cubicBezTo>
                  <a:cubicBezTo>
                    <a:pt x="295" y="192"/>
                    <a:pt x="295" y="192"/>
                    <a:pt x="295" y="191"/>
                  </a:cubicBezTo>
                  <a:cubicBezTo>
                    <a:pt x="295" y="191"/>
                    <a:pt x="295" y="191"/>
                    <a:pt x="295" y="191"/>
                  </a:cubicBezTo>
                  <a:cubicBezTo>
                    <a:pt x="296" y="190"/>
                    <a:pt x="296" y="190"/>
                    <a:pt x="296" y="190"/>
                  </a:cubicBezTo>
                  <a:cubicBezTo>
                    <a:pt x="296" y="190"/>
                    <a:pt x="296" y="189"/>
                    <a:pt x="296" y="189"/>
                  </a:cubicBezTo>
                  <a:cubicBezTo>
                    <a:pt x="296" y="188"/>
                    <a:pt x="297" y="188"/>
                    <a:pt x="297" y="187"/>
                  </a:cubicBezTo>
                  <a:cubicBezTo>
                    <a:pt x="298" y="186"/>
                    <a:pt x="298" y="185"/>
                    <a:pt x="298" y="184"/>
                  </a:cubicBezTo>
                  <a:cubicBezTo>
                    <a:pt x="298" y="183"/>
                    <a:pt x="297" y="183"/>
                    <a:pt x="296" y="182"/>
                  </a:cubicBezTo>
                  <a:cubicBezTo>
                    <a:pt x="296" y="182"/>
                    <a:pt x="296" y="182"/>
                    <a:pt x="297" y="182"/>
                  </a:cubicBezTo>
                  <a:cubicBezTo>
                    <a:pt x="297" y="182"/>
                    <a:pt x="297" y="181"/>
                    <a:pt x="297" y="181"/>
                  </a:cubicBezTo>
                  <a:cubicBezTo>
                    <a:pt x="297" y="181"/>
                    <a:pt x="297" y="181"/>
                    <a:pt x="297" y="181"/>
                  </a:cubicBezTo>
                  <a:cubicBezTo>
                    <a:pt x="297" y="180"/>
                    <a:pt x="297" y="180"/>
                    <a:pt x="297" y="180"/>
                  </a:cubicBezTo>
                  <a:cubicBezTo>
                    <a:pt x="297" y="179"/>
                    <a:pt x="297" y="179"/>
                    <a:pt x="297" y="178"/>
                  </a:cubicBezTo>
                  <a:cubicBezTo>
                    <a:pt x="297" y="178"/>
                    <a:pt x="297" y="178"/>
                    <a:pt x="297" y="177"/>
                  </a:cubicBezTo>
                  <a:cubicBezTo>
                    <a:pt x="297" y="177"/>
                    <a:pt x="297" y="177"/>
                    <a:pt x="297" y="177"/>
                  </a:cubicBezTo>
                  <a:cubicBezTo>
                    <a:pt x="296" y="176"/>
                    <a:pt x="296" y="176"/>
                    <a:pt x="296" y="176"/>
                  </a:cubicBezTo>
                  <a:cubicBezTo>
                    <a:pt x="296" y="176"/>
                    <a:pt x="296" y="175"/>
                    <a:pt x="296" y="175"/>
                  </a:cubicBezTo>
                  <a:cubicBezTo>
                    <a:pt x="295" y="175"/>
                    <a:pt x="295" y="175"/>
                    <a:pt x="295" y="175"/>
                  </a:cubicBezTo>
                  <a:cubicBezTo>
                    <a:pt x="295" y="175"/>
                    <a:pt x="295" y="175"/>
                    <a:pt x="294" y="175"/>
                  </a:cubicBezTo>
                  <a:cubicBezTo>
                    <a:pt x="294" y="175"/>
                    <a:pt x="294" y="175"/>
                    <a:pt x="294" y="175"/>
                  </a:cubicBezTo>
                  <a:cubicBezTo>
                    <a:pt x="294" y="175"/>
                    <a:pt x="294" y="175"/>
                    <a:pt x="294" y="175"/>
                  </a:cubicBezTo>
                  <a:cubicBezTo>
                    <a:pt x="293" y="175"/>
                    <a:pt x="292" y="175"/>
                    <a:pt x="292" y="174"/>
                  </a:cubicBezTo>
                  <a:cubicBezTo>
                    <a:pt x="292" y="174"/>
                    <a:pt x="292" y="173"/>
                    <a:pt x="292" y="173"/>
                  </a:cubicBezTo>
                  <a:cubicBezTo>
                    <a:pt x="292" y="173"/>
                    <a:pt x="292" y="173"/>
                    <a:pt x="291" y="173"/>
                  </a:cubicBezTo>
                  <a:cubicBezTo>
                    <a:pt x="291" y="173"/>
                    <a:pt x="291" y="173"/>
                    <a:pt x="291" y="172"/>
                  </a:cubicBezTo>
                  <a:cubicBezTo>
                    <a:pt x="291" y="172"/>
                    <a:pt x="291" y="172"/>
                    <a:pt x="291" y="172"/>
                  </a:cubicBezTo>
                  <a:cubicBezTo>
                    <a:pt x="291" y="171"/>
                    <a:pt x="291" y="171"/>
                    <a:pt x="291" y="171"/>
                  </a:cubicBezTo>
                  <a:cubicBezTo>
                    <a:pt x="291" y="171"/>
                    <a:pt x="291" y="171"/>
                    <a:pt x="291" y="171"/>
                  </a:cubicBezTo>
                  <a:cubicBezTo>
                    <a:pt x="290" y="171"/>
                    <a:pt x="290" y="171"/>
                    <a:pt x="290" y="171"/>
                  </a:cubicBezTo>
                  <a:cubicBezTo>
                    <a:pt x="289" y="171"/>
                    <a:pt x="288" y="171"/>
                    <a:pt x="288" y="171"/>
                  </a:cubicBezTo>
                  <a:cubicBezTo>
                    <a:pt x="287" y="171"/>
                    <a:pt x="287" y="172"/>
                    <a:pt x="287" y="172"/>
                  </a:cubicBezTo>
                  <a:cubicBezTo>
                    <a:pt x="287" y="172"/>
                    <a:pt x="287" y="173"/>
                    <a:pt x="287" y="173"/>
                  </a:cubicBezTo>
                  <a:cubicBezTo>
                    <a:pt x="286" y="173"/>
                    <a:pt x="285" y="172"/>
                    <a:pt x="285" y="172"/>
                  </a:cubicBezTo>
                  <a:cubicBezTo>
                    <a:pt x="284" y="172"/>
                    <a:pt x="284" y="172"/>
                    <a:pt x="284" y="172"/>
                  </a:cubicBezTo>
                  <a:cubicBezTo>
                    <a:pt x="284" y="172"/>
                    <a:pt x="283" y="172"/>
                    <a:pt x="283" y="172"/>
                  </a:cubicBezTo>
                  <a:cubicBezTo>
                    <a:pt x="283" y="172"/>
                    <a:pt x="283" y="172"/>
                    <a:pt x="283" y="172"/>
                  </a:cubicBezTo>
                  <a:cubicBezTo>
                    <a:pt x="283" y="172"/>
                    <a:pt x="283" y="172"/>
                    <a:pt x="282" y="172"/>
                  </a:cubicBezTo>
                  <a:cubicBezTo>
                    <a:pt x="282" y="172"/>
                    <a:pt x="282" y="172"/>
                    <a:pt x="282" y="172"/>
                  </a:cubicBezTo>
                  <a:cubicBezTo>
                    <a:pt x="282" y="172"/>
                    <a:pt x="282" y="172"/>
                    <a:pt x="282" y="172"/>
                  </a:cubicBezTo>
                  <a:cubicBezTo>
                    <a:pt x="282" y="172"/>
                    <a:pt x="282" y="172"/>
                    <a:pt x="282" y="172"/>
                  </a:cubicBezTo>
                  <a:cubicBezTo>
                    <a:pt x="281" y="172"/>
                    <a:pt x="280" y="173"/>
                    <a:pt x="279" y="174"/>
                  </a:cubicBezTo>
                  <a:cubicBezTo>
                    <a:pt x="279" y="174"/>
                    <a:pt x="279" y="175"/>
                    <a:pt x="278" y="175"/>
                  </a:cubicBezTo>
                  <a:cubicBezTo>
                    <a:pt x="278" y="175"/>
                    <a:pt x="278" y="175"/>
                    <a:pt x="278" y="175"/>
                  </a:cubicBezTo>
                  <a:cubicBezTo>
                    <a:pt x="278" y="175"/>
                    <a:pt x="277" y="176"/>
                    <a:pt x="277" y="176"/>
                  </a:cubicBezTo>
                  <a:cubicBezTo>
                    <a:pt x="277" y="176"/>
                    <a:pt x="276" y="176"/>
                    <a:pt x="276" y="176"/>
                  </a:cubicBezTo>
                  <a:cubicBezTo>
                    <a:pt x="276" y="176"/>
                    <a:pt x="275" y="177"/>
                    <a:pt x="275" y="177"/>
                  </a:cubicBezTo>
                  <a:cubicBezTo>
                    <a:pt x="275" y="177"/>
                    <a:pt x="275" y="177"/>
                    <a:pt x="275" y="177"/>
                  </a:cubicBezTo>
                  <a:cubicBezTo>
                    <a:pt x="274" y="177"/>
                    <a:pt x="274" y="178"/>
                    <a:pt x="274" y="178"/>
                  </a:cubicBezTo>
                  <a:cubicBezTo>
                    <a:pt x="274" y="178"/>
                    <a:pt x="274" y="178"/>
                    <a:pt x="274" y="178"/>
                  </a:cubicBezTo>
                  <a:cubicBezTo>
                    <a:pt x="274" y="179"/>
                    <a:pt x="273" y="179"/>
                    <a:pt x="272" y="180"/>
                  </a:cubicBezTo>
                  <a:cubicBezTo>
                    <a:pt x="272" y="180"/>
                    <a:pt x="271" y="180"/>
                    <a:pt x="271" y="180"/>
                  </a:cubicBezTo>
                  <a:cubicBezTo>
                    <a:pt x="270" y="180"/>
                    <a:pt x="271" y="182"/>
                    <a:pt x="271" y="183"/>
                  </a:cubicBezTo>
                  <a:cubicBezTo>
                    <a:pt x="271" y="183"/>
                    <a:pt x="271" y="183"/>
                    <a:pt x="271" y="183"/>
                  </a:cubicBezTo>
                  <a:cubicBezTo>
                    <a:pt x="271" y="183"/>
                    <a:pt x="271" y="184"/>
                    <a:pt x="272" y="184"/>
                  </a:cubicBezTo>
                  <a:cubicBezTo>
                    <a:pt x="272" y="184"/>
                    <a:pt x="271" y="184"/>
                    <a:pt x="271" y="185"/>
                  </a:cubicBezTo>
                  <a:cubicBezTo>
                    <a:pt x="271" y="185"/>
                    <a:pt x="271" y="185"/>
                    <a:pt x="271" y="185"/>
                  </a:cubicBezTo>
                  <a:cubicBezTo>
                    <a:pt x="271" y="185"/>
                    <a:pt x="271" y="185"/>
                    <a:pt x="271" y="185"/>
                  </a:cubicBezTo>
                  <a:cubicBezTo>
                    <a:pt x="271" y="186"/>
                    <a:pt x="271" y="186"/>
                    <a:pt x="271" y="186"/>
                  </a:cubicBezTo>
                  <a:cubicBezTo>
                    <a:pt x="270" y="186"/>
                    <a:pt x="270" y="187"/>
                    <a:pt x="269" y="187"/>
                  </a:cubicBezTo>
                  <a:cubicBezTo>
                    <a:pt x="269" y="187"/>
                    <a:pt x="268" y="188"/>
                    <a:pt x="267" y="188"/>
                  </a:cubicBezTo>
                  <a:cubicBezTo>
                    <a:pt x="267" y="189"/>
                    <a:pt x="267" y="189"/>
                    <a:pt x="266" y="190"/>
                  </a:cubicBezTo>
                  <a:cubicBezTo>
                    <a:pt x="266" y="190"/>
                    <a:pt x="266" y="190"/>
                    <a:pt x="266" y="190"/>
                  </a:cubicBezTo>
                  <a:cubicBezTo>
                    <a:pt x="265" y="191"/>
                    <a:pt x="263" y="192"/>
                    <a:pt x="262" y="192"/>
                  </a:cubicBezTo>
                  <a:cubicBezTo>
                    <a:pt x="262" y="192"/>
                    <a:pt x="262" y="192"/>
                    <a:pt x="261" y="192"/>
                  </a:cubicBezTo>
                  <a:cubicBezTo>
                    <a:pt x="261" y="192"/>
                    <a:pt x="261" y="192"/>
                    <a:pt x="261" y="192"/>
                  </a:cubicBezTo>
                  <a:cubicBezTo>
                    <a:pt x="260" y="192"/>
                    <a:pt x="260" y="192"/>
                    <a:pt x="260" y="191"/>
                  </a:cubicBezTo>
                  <a:cubicBezTo>
                    <a:pt x="260" y="191"/>
                    <a:pt x="260" y="191"/>
                    <a:pt x="260" y="191"/>
                  </a:cubicBezTo>
                  <a:cubicBezTo>
                    <a:pt x="259" y="191"/>
                    <a:pt x="259" y="192"/>
                    <a:pt x="259" y="192"/>
                  </a:cubicBezTo>
                  <a:cubicBezTo>
                    <a:pt x="258" y="192"/>
                    <a:pt x="258" y="192"/>
                    <a:pt x="257" y="193"/>
                  </a:cubicBezTo>
                  <a:cubicBezTo>
                    <a:pt x="257" y="193"/>
                    <a:pt x="257" y="193"/>
                    <a:pt x="257" y="193"/>
                  </a:cubicBezTo>
                  <a:cubicBezTo>
                    <a:pt x="257" y="193"/>
                    <a:pt x="256" y="194"/>
                    <a:pt x="256" y="194"/>
                  </a:cubicBezTo>
                  <a:cubicBezTo>
                    <a:pt x="256" y="194"/>
                    <a:pt x="255" y="194"/>
                    <a:pt x="255" y="195"/>
                  </a:cubicBezTo>
                  <a:cubicBezTo>
                    <a:pt x="255" y="195"/>
                    <a:pt x="255" y="195"/>
                    <a:pt x="255" y="195"/>
                  </a:cubicBezTo>
                  <a:cubicBezTo>
                    <a:pt x="254" y="195"/>
                    <a:pt x="254" y="196"/>
                    <a:pt x="254" y="196"/>
                  </a:cubicBezTo>
                  <a:cubicBezTo>
                    <a:pt x="254" y="196"/>
                    <a:pt x="254" y="195"/>
                    <a:pt x="254" y="195"/>
                  </a:cubicBezTo>
                  <a:cubicBezTo>
                    <a:pt x="254" y="195"/>
                    <a:pt x="254" y="195"/>
                    <a:pt x="253" y="195"/>
                  </a:cubicBezTo>
                  <a:cubicBezTo>
                    <a:pt x="253" y="194"/>
                    <a:pt x="253" y="194"/>
                    <a:pt x="253" y="194"/>
                  </a:cubicBezTo>
                  <a:cubicBezTo>
                    <a:pt x="253" y="194"/>
                    <a:pt x="253" y="194"/>
                    <a:pt x="253" y="194"/>
                  </a:cubicBezTo>
                  <a:cubicBezTo>
                    <a:pt x="252" y="194"/>
                    <a:pt x="252" y="194"/>
                    <a:pt x="252" y="194"/>
                  </a:cubicBezTo>
                  <a:cubicBezTo>
                    <a:pt x="252" y="194"/>
                    <a:pt x="252" y="195"/>
                    <a:pt x="252" y="195"/>
                  </a:cubicBezTo>
                  <a:cubicBezTo>
                    <a:pt x="252" y="196"/>
                    <a:pt x="251" y="197"/>
                    <a:pt x="251" y="198"/>
                  </a:cubicBezTo>
                  <a:cubicBezTo>
                    <a:pt x="251" y="198"/>
                    <a:pt x="251" y="198"/>
                    <a:pt x="251" y="198"/>
                  </a:cubicBezTo>
                  <a:cubicBezTo>
                    <a:pt x="250" y="198"/>
                    <a:pt x="250" y="197"/>
                    <a:pt x="250" y="197"/>
                  </a:cubicBezTo>
                  <a:cubicBezTo>
                    <a:pt x="250" y="196"/>
                    <a:pt x="250" y="196"/>
                    <a:pt x="250" y="196"/>
                  </a:cubicBezTo>
                  <a:cubicBezTo>
                    <a:pt x="250" y="196"/>
                    <a:pt x="250" y="195"/>
                    <a:pt x="249" y="195"/>
                  </a:cubicBezTo>
                  <a:cubicBezTo>
                    <a:pt x="248" y="194"/>
                    <a:pt x="248" y="194"/>
                    <a:pt x="248" y="194"/>
                  </a:cubicBezTo>
                  <a:cubicBezTo>
                    <a:pt x="247" y="194"/>
                    <a:pt x="247" y="194"/>
                    <a:pt x="246" y="195"/>
                  </a:cubicBezTo>
                  <a:cubicBezTo>
                    <a:pt x="246" y="195"/>
                    <a:pt x="246" y="195"/>
                    <a:pt x="246" y="195"/>
                  </a:cubicBezTo>
                  <a:cubicBezTo>
                    <a:pt x="245" y="195"/>
                    <a:pt x="244" y="195"/>
                    <a:pt x="243" y="195"/>
                  </a:cubicBezTo>
                  <a:cubicBezTo>
                    <a:pt x="243" y="195"/>
                    <a:pt x="242" y="195"/>
                    <a:pt x="242" y="195"/>
                  </a:cubicBezTo>
                  <a:cubicBezTo>
                    <a:pt x="242" y="195"/>
                    <a:pt x="241" y="195"/>
                    <a:pt x="241" y="195"/>
                  </a:cubicBezTo>
                  <a:cubicBezTo>
                    <a:pt x="241" y="195"/>
                    <a:pt x="239" y="196"/>
                    <a:pt x="239" y="196"/>
                  </a:cubicBezTo>
                  <a:cubicBezTo>
                    <a:pt x="238" y="197"/>
                    <a:pt x="238" y="198"/>
                    <a:pt x="238" y="198"/>
                  </a:cubicBezTo>
                  <a:cubicBezTo>
                    <a:pt x="238" y="199"/>
                    <a:pt x="238" y="199"/>
                    <a:pt x="238" y="199"/>
                  </a:cubicBezTo>
                  <a:cubicBezTo>
                    <a:pt x="238" y="199"/>
                    <a:pt x="239" y="199"/>
                    <a:pt x="239" y="199"/>
                  </a:cubicBezTo>
                  <a:cubicBezTo>
                    <a:pt x="239" y="200"/>
                    <a:pt x="239" y="200"/>
                    <a:pt x="239" y="201"/>
                  </a:cubicBezTo>
                  <a:cubicBezTo>
                    <a:pt x="239" y="201"/>
                    <a:pt x="238" y="202"/>
                    <a:pt x="238" y="202"/>
                  </a:cubicBezTo>
                  <a:cubicBezTo>
                    <a:pt x="238" y="201"/>
                    <a:pt x="237" y="201"/>
                    <a:pt x="236" y="201"/>
                  </a:cubicBezTo>
                  <a:cubicBezTo>
                    <a:pt x="236" y="201"/>
                    <a:pt x="236" y="201"/>
                    <a:pt x="236" y="201"/>
                  </a:cubicBezTo>
                  <a:cubicBezTo>
                    <a:pt x="235" y="201"/>
                    <a:pt x="235" y="201"/>
                    <a:pt x="235" y="202"/>
                  </a:cubicBezTo>
                  <a:cubicBezTo>
                    <a:pt x="234" y="202"/>
                    <a:pt x="234" y="202"/>
                    <a:pt x="234" y="202"/>
                  </a:cubicBezTo>
                  <a:cubicBezTo>
                    <a:pt x="234" y="203"/>
                    <a:pt x="234" y="203"/>
                    <a:pt x="233" y="203"/>
                  </a:cubicBezTo>
                  <a:cubicBezTo>
                    <a:pt x="233" y="203"/>
                    <a:pt x="233" y="203"/>
                    <a:pt x="233" y="203"/>
                  </a:cubicBezTo>
                  <a:cubicBezTo>
                    <a:pt x="232" y="204"/>
                    <a:pt x="232" y="205"/>
                    <a:pt x="232" y="205"/>
                  </a:cubicBezTo>
                  <a:cubicBezTo>
                    <a:pt x="232" y="205"/>
                    <a:pt x="232" y="206"/>
                    <a:pt x="233" y="206"/>
                  </a:cubicBezTo>
                  <a:cubicBezTo>
                    <a:pt x="232" y="206"/>
                    <a:pt x="232" y="206"/>
                    <a:pt x="232" y="207"/>
                  </a:cubicBezTo>
                  <a:cubicBezTo>
                    <a:pt x="231" y="207"/>
                    <a:pt x="231" y="207"/>
                    <a:pt x="231" y="208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0" y="208"/>
                    <a:pt x="230" y="208"/>
                    <a:pt x="230" y="208"/>
                  </a:cubicBezTo>
                  <a:cubicBezTo>
                    <a:pt x="230" y="208"/>
                    <a:pt x="230" y="208"/>
                    <a:pt x="230" y="208"/>
                  </a:cubicBezTo>
                  <a:cubicBezTo>
                    <a:pt x="230" y="208"/>
                    <a:pt x="229" y="208"/>
                    <a:pt x="229" y="208"/>
                  </a:cubicBezTo>
                  <a:cubicBezTo>
                    <a:pt x="229" y="208"/>
                    <a:pt x="228" y="209"/>
                    <a:pt x="228" y="209"/>
                  </a:cubicBezTo>
                  <a:cubicBezTo>
                    <a:pt x="228" y="209"/>
                    <a:pt x="227" y="210"/>
                    <a:pt x="227" y="210"/>
                  </a:cubicBezTo>
                  <a:close/>
                  <a:moveTo>
                    <a:pt x="199" y="98"/>
                  </a:moveTo>
                  <a:cubicBezTo>
                    <a:pt x="200" y="98"/>
                    <a:pt x="201" y="98"/>
                    <a:pt x="201" y="97"/>
                  </a:cubicBezTo>
                  <a:cubicBezTo>
                    <a:pt x="202" y="97"/>
                    <a:pt x="202" y="96"/>
                    <a:pt x="202" y="96"/>
                  </a:cubicBezTo>
                  <a:cubicBezTo>
                    <a:pt x="203" y="95"/>
                    <a:pt x="204" y="94"/>
                    <a:pt x="204" y="93"/>
                  </a:cubicBezTo>
                  <a:cubicBezTo>
                    <a:pt x="204" y="93"/>
                    <a:pt x="204" y="93"/>
                    <a:pt x="204" y="93"/>
                  </a:cubicBezTo>
                  <a:cubicBezTo>
                    <a:pt x="205" y="92"/>
                    <a:pt x="205" y="91"/>
                    <a:pt x="204" y="90"/>
                  </a:cubicBezTo>
                  <a:cubicBezTo>
                    <a:pt x="203" y="89"/>
                    <a:pt x="202" y="89"/>
                    <a:pt x="201" y="88"/>
                  </a:cubicBezTo>
                  <a:cubicBezTo>
                    <a:pt x="200" y="88"/>
                    <a:pt x="200" y="89"/>
                    <a:pt x="199" y="89"/>
                  </a:cubicBezTo>
                  <a:cubicBezTo>
                    <a:pt x="199" y="89"/>
                    <a:pt x="198" y="89"/>
                    <a:pt x="198" y="90"/>
                  </a:cubicBezTo>
                  <a:cubicBezTo>
                    <a:pt x="198" y="90"/>
                    <a:pt x="198" y="90"/>
                    <a:pt x="198" y="90"/>
                  </a:cubicBezTo>
                  <a:cubicBezTo>
                    <a:pt x="196" y="90"/>
                    <a:pt x="196" y="91"/>
                    <a:pt x="195" y="92"/>
                  </a:cubicBezTo>
                  <a:cubicBezTo>
                    <a:pt x="195" y="93"/>
                    <a:pt x="194" y="93"/>
                    <a:pt x="195" y="94"/>
                  </a:cubicBezTo>
                  <a:cubicBezTo>
                    <a:pt x="195" y="94"/>
                    <a:pt x="195" y="94"/>
                    <a:pt x="196" y="95"/>
                  </a:cubicBezTo>
                  <a:cubicBezTo>
                    <a:pt x="196" y="95"/>
                    <a:pt x="197" y="95"/>
                    <a:pt x="197" y="96"/>
                  </a:cubicBezTo>
                  <a:cubicBezTo>
                    <a:pt x="197" y="96"/>
                    <a:pt x="197" y="97"/>
                    <a:pt x="198" y="97"/>
                  </a:cubicBezTo>
                  <a:cubicBezTo>
                    <a:pt x="198" y="98"/>
                    <a:pt x="199" y="98"/>
                    <a:pt x="199" y="98"/>
                  </a:cubicBezTo>
                  <a:close/>
                  <a:moveTo>
                    <a:pt x="211" y="49"/>
                  </a:moveTo>
                  <a:cubicBezTo>
                    <a:pt x="211" y="49"/>
                    <a:pt x="212" y="50"/>
                    <a:pt x="212" y="50"/>
                  </a:cubicBezTo>
                  <a:cubicBezTo>
                    <a:pt x="212" y="50"/>
                    <a:pt x="212" y="50"/>
                    <a:pt x="212" y="51"/>
                  </a:cubicBezTo>
                  <a:cubicBezTo>
                    <a:pt x="213" y="51"/>
                    <a:pt x="213" y="52"/>
                    <a:pt x="212" y="52"/>
                  </a:cubicBezTo>
                  <a:cubicBezTo>
                    <a:pt x="212" y="53"/>
                    <a:pt x="212" y="53"/>
                    <a:pt x="212" y="53"/>
                  </a:cubicBezTo>
                  <a:cubicBezTo>
                    <a:pt x="212" y="53"/>
                    <a:pt x="212" y="54"/>
                    <a:pt x="212" y="54"/>
                  </a:cubicBezTo>
                  <a:cubicBezTo>
                    <a:pt x="212" y="55"/>
                    <a:pt x="213" y="55"/>
                    <a:pt x="213" y="55"/>
                  </a:cubicBezTo>
                  <a:cubicBezTo>
                    <a:pt x="213" y="56"/>
                    <a:pt x="214" y="56"/>
                    <a:pt x="214" y="56"/>
                  </a:cubicBezTo>
                  <a:cubicBezTo>
                    <a:pt x="214" y="56"/>
                    <a:pt x="215" y="56"/>
                    <a:pt x="215" y="56"/>
                  </a:cubicBezTo>
                  <a:cubicBezTo>
                    <a:pt x="215" y="56"/>
                    <a:pt x="215" y="56"/>
                    <a:pt x="216" y="56"/>
                  </a:cubicBezTo>
                  <a:cubicBezTo>
                    <a:pt x="216" y="56"/>
                    <a:pt x="217" y="56"/>
                    <a:pt x="217" y="56"/>
                  </a:cubicBezTo>
                  <a:cubicBezTo>
                    <a:pt x="217" y="57"/>
                    <a:pt x="217" y="58"/>
                    <a:pt x="217" y="58"/>
                  </a:cubicBezTo>
                  <a:cubicBezTo>
                    <a:pt x="217" y="58"/>
                    <a:pt x="217" y="58"/>
                    <a:pt x="217" y="59"/>
                  </a:cubicBezTo>
                  <a:cubicBezTo>
                    <a:pt x="217" y="59"/>
                    <a:pt x="217" y="59"/>
                    <a:pt x="217" y="59"/>
                  </a:cubicBezTo>
                  <a:cubicBezTo>
                    <a:pt x="217" y="59"/>
                    <a:pt x="217" y="60"/>
                    <a:pt x="217" y="60"/>
                  </a:cubicBezTo>
                  <a:cubicBezTo>
                    <a:pt x="217" y="60"/>
                    <a:pt x="218" y="60"/>
                    <a:pt x="218" y="61"/>
                  </a:cubicBezTo>
                  <a:cubicBezTo>
                    <a:pt x="218" y="61"/>
                    <a:pt x="218" y="61"/>
                    <a:pt x="218" y="61"/>
                  </a:cubicBezTo>
                  <a:cubicBezTo>
                    <a:pt x="219" y="61"/>
                    <a:pt x="219" y="61"/>
                    <a:pt x="219" y="61"/>
                  </a:cubicBezTo>
                  <a:cubicBezTo>
                    <a:pt x="220" y="60"/>
                    <a:pt x="220" y="59"/>
                    <a:pt x="220" y="58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20" y="58"/>
                    <a:pt x="220" y="58"/>
                    <a:pt x="220" y="57"/>
                  </a:cubicBezTo>
                  <a:cubicBezTo>
                    <a:pt x="220" y="57"/>
                    <a:pt x="220" y="56"/>
                    <a:pt x="220" y="56"/>
                  </a:cubicBezTo>
                  <a:cubicBezTo>
                    <a:pt x="221" y="55"/>
                    <a:pt x="222" y="54"/>
                    <a:pt x="222" y="53"/>
                  </a:cubicBezTo>
                  <a:cubicBezTo>
                    <a:pt x="223" y="52"/>
                    <a:pt x="224" y="52"/>
                    <a:pt x="226" y="51"/>
                  </a:cubicBezTo>
                  <a:cubicBezTo>
                    <a:pt x="226" y="51"/>
                    <a:pt x="227" y="51"/>
                    <a:pt x="227" y="50"/>
                  </a:cubicBezTo>
                  <a:cubicBezTo>
                    <a:pt x="227" y="50"/>
                    <a:pt x="228" y="49"/>
                    <a:pt x="228" y="49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27" y="47"/>
                    <a:pt x="226" y="47"/>
                    <a:pt x="225" y="47"/>
                  </a:cubicBezTo>
                  <a:cubicBezTo>
                    <a:pt x="225" y="47"/>
                    <a:pt x="225" y="46"/>
                    <a:pt x="224" y="46"/>
                  </a:cubicBezTo>
                  <a:cubicBezTo>
                    <a:pt x="224" y="46"/>
                    <a:pt x="223" y="46"/>
                    <a:pt x="222" y="46"/>
                  </a:cubicBezTo>
                  <a:cubicBezTo>
                    <a:pt x="222" y="46"/>
                    <a:pt x="222" y="46"/>
                    <a:pt x="222" y="46"/>
                  </a:cubicBezTo>
                  <a:cubicBezTo>
                    <a:pt x="222" y="46"/>
                    <a:pt x="221" y="46"/>
                    <a:pt x="221" y="45"/>
                  </a:cubicBezTo>
                  <a:cubicBezTo>
                    <a:pt x="221" y="45"/>
                    <a:pt x="222" y="44"/>
                    <a:pt x="222" y="44"/>
                  </a:cubicBezTo>
                  <a:cubicBezTo>
                    <a:pt x="222" y="43"/>
                    <a:pt x="222" y="43"/>
                    <a:pt x="223" y="43"/>
                  </a:cubicBezTo>
                  <a:cubicBezTo>
                    <a:pt x="223" y="42"/>
                    <a:pt x="223" y="41"/>
                    <a:pt x="222" y="40"/>
                  </a:cubicBezTo>
                  <a:cubicBezTo>
                    <a:pt x="222" y="39"/>
                    <a:pt x="221" y="39"/>
                    <a:pt x="221" y="39"/>
                  </a:cubicBezTo>
                  <a:cubicBezTo>
                    <a:pt x="221" y="38"/>
                    <a:pt x="220" y="38"/>
                    <a:pt x="220" y="38"/>
                  </a:cubicBezTo>
                  <a:cubicBezTo>
                    <a:pt x="220" y="38"/>
                    <a:pt x="219" y="37"/>
                    <a:pt x="219" y="37"/>
                  </a:cubicBezTo>
                  <a:cubicBezTo>
                    <a:pt x="219" y="37"/>
                    <a:pt x="219" y="37"/>
                    <a:pt x="218" y="37"/>
                  </a:cubicBezTo>
                  <a:cubicBezTo>
                    <a:pt x="218" y="37"/>
                    <a:pt x="217" y="37"/>
                    <a:pt x="217" y="37"/>
                  </a:cubicBezTo>
                  <a:cubicBezTo>
                    <a:pt x="216" y="38"/>
                    <a:pt x="216" y="39"/>
                    <a:pt x="216" y="39"/>
                  </a:cubicBezTo>
                  <a:cubicBezTo>
                    <a:pt x="216" y="39"/>
                    <a:pt x="216" y="39"/>
                    <a:pt x="216" y="40"/>
                  </a:cubicBezTo>
                  <a:cubicBezTo>
                    <a:pt x="216" y="40"/>
                    <a:pt x="216" y="41"/>
                    <a:pt x="215" y="41"/>
                  </a:cubicBezTo>
                  <a:cubicBezTo>
                    <a:pt x="214" y="41"/>
                    <a:pt x="214" y="41"/>
                    <a:pt x="214" y="42"/>
                  </a:cubicBezTo>
                  <a:cubicBezTo>
                    <a:pt x="213" y="42"/>
                    <a:pt x="213" y="42"/>
                    <a:pt x="213" y="43"/>
                  </a:cubicBezTo>
                  <a:cubicBezTo>
                    <a:pt x="213" y="43"/>
                    <a:pt x="213" y="43"/>
                    <a:pt x="213" y="43"/>
                  </a:cubicBezTo>
                  <a:cubicBezTo>
                    <a:pt x="213" y="43"/>
                    <a:pt x="212" y="44"/>
                    <a:pt x="212" y="44"/>
                  </a:cubicBezTo>
                  <a:cubicBezTo>
                    <a:pt x="212" y="45"/>
                    <a:pt x="211" y="45"/>
                    <a:pt x="211" y="45"/>
                  </a:cubicBezTo>
                  <a:cubicBezTo>
                    <a:pt x="210" y="46"/>
                    <a:pt x="210" y="48"/>
                    <a:pt x="211" y="49"/>
                  </a:cubicBezTo>
                  <a:close/>
                  <a:moveTo>
                    <a:pt x="228" y="206"/>
                  </a:moveTo>
                  <a:cubicBezTo>
                    <a:pt x="228" y="206"/>
                    <a:pt x="227" y="206"/>
                    <a:pt x="227" y="206"/>
                  </a:cubicBezTo>
                  <a:cubicBezTo>
                    <a:pt x="227" y="206"/>
                    <a:pt x="226" y="206"/>
                    <a:pt x="226" y="206"/>
                  </a:cubicBezTo>
                  <a:cubicBezTo>
                    <a:pt x="226" y="207"/>
                    <a:pt x="225" y="207"/>
                    <a:pt x="225" y="207"/>
                  </a:cubicBezTo>
                  <a:cubicBezTo>
                    <a:pt x="225" y="207"/>
                    <a:pt x="224" y="207"/>
                    <a:pt x="224" y="207"/>
                  </a:cubicBezTo>
                  <a:cubicBezTo>
                    <a:pt x="224" y="207"/>
                    <a:pt x="224" y="207"/>
                    <a:pt x="224" y="207"/>
                  </a:cubicBezTo>
                  <a:cubicBezTo>
                    <a:pt x="223" y="208"/>
                    <a:pt x="223" y="208"/>
                    <a:pt x="223" y="208"/>
                  </a:cubicBezTo>
                  <a:cubicBezTo>
                    <a:pt x="222" y="208"/>
                    <a:pt x="222" y="208"/>
                    <a:pt x="222" y="209"/>
                  </a:cubicBezTo>
                  <a:cubicBezTo>
                    <a:pt x="222" y="209"/>
                    <a:pt x="222" y="209"/>
                    <a:pt x="222" y="209"/>
                  </a:cubicBezTo>
                  <a:cubicBezTo>
                    <a:pt x="222" y="209"/>
                    <a:pt x="222" y="209"/>
                    <a:pt x="222" y="209"/>
                  </a:cubicBezTo>
                  <a:cubicBezTo>
                    <a:pt x="222" y="209"/>
                    <a:pt x="222" y="209"/>
                    <a:pt x="222" y="209"/>
                  </a:cubicBezTo>
                  <a:cubicBezTo>
                    <a:pt x="222" y="209"/>
                    <a:pt x="222" y="210"/>
                    <a:pt x="222" y="210"/>
                  </a:cubicBezTo>
                  <a:cubicBezTo>
                    <a:pt x="222" y="210"/>
                    <a:pt x="222" y="210"/>
                    <a:pt x="222" y="210"/>
                  </a:cubicBezTo>
                  <a:cubicBezTo>
                    <a:pt x="222" y="210"/>
                    <a:pt x="222" y="210"/>
                    <a:pt x="222" y="210"/>
                  </a:cubicBezTo>
                  <a:cubicBezTo>
                    <a:pt x="222" y="210"/>
                    <a:pt x="223" y="210"/>
                    <a:pt x="223" y="210"/>
                  </a:cubicBezTo>
                  <a:cubicBezTo>
                    <a:pt x="223" y="210"/>
                    <a:pt x="223" y="210"/>
                    <a:pt x="223" y="210"/>
                  </a:cubicBezTo>
                  <a:cubicBezTo>
                    <a:pt x="223" y="210"/>
                    <a:pt x="223" y="210"/>
                    <a:pt x="223" y="210"/>
                  </a:cubicBezTo>
                  <a:cubicBezTo>
                    <a:pt x="223" y="210"/>
                    <a:pt x="223" y="210"/>
                    <a:pt x="223" y="210"/>
                  </a:cubicBezTo>
                  <a:cubicBezTo>
                    <a:pt x="224" y="210"/>
                    <a:pt x="224" y="210"/>
                    <a:pt x="225" y="209"/>
                  </a:cubicBezTo>
                  <a:cubicBezTo>
                    <a:pt x="225" y="209"/>
                    <a:pt x="226" y="209"/>
                    <a:pt x="226" y="209"/>
                  </a:cubicBezTo>
                  <a:cubicBezTo>
                    <a:pt x="226" y="208"/>
                    <a:pt x="226" y="208"/>
                    <a:pt x="227" y="208"/>
                  </a:cubicBezTo>
                  <a:cubicBezTo>
                    <a:pt x="227" y="208"/>
                    <a:pt x="227" y="208"/>
                    <a:pt x="227" y="208"/>
                  </a:cubicBezTo>
                  <a:cubicBezTo>
                    <a:pt x="228" y="208"/>
                    <a:pt x="228" y="207"/>
                    <a:pt x="228" y="207"/>
                  </a:cubicBezTo>
                  <a:cubicBezTo>
                    <a:pt x="229" y="207"/>
                    <a:pt x="229" y="207"/>
                    <a:pt x="229" y="207"/>
                  </a:cubicBezTo>
                  <a:cubicBezTo>
                    <a:pt x="229" y="207"/>
                    <a:pt x="229" y="206"/>
                    <a:pt x="229" y="206"/>
                  </a:cubicBezTo>
                  <a:cubicBezTo>
                    <a:pt x="229" y="206"/>
                    <a:pt x="229" y="206"/>
                    <a:pt x="229" y="206"/>
                  </a:cubicBezTo>
                  <a:cubicBezTo>
                    <a:pt x="229" y="206"/>
                    <a:pt x="228" y="206"/>
                    <a:pt x="228" y="206"/>
                  </a:cubicBezTo>
                  <a:cubicBezTo>
                    <a:pt x="228" y="206"/>
                    <a:pt x="228" y="206"/>
                    <a:pt x="228" y="206"/>
                  </a:cubicBezTo>
                  <a:cubicBezTo>
                    <a:pt x="228" y="206"/>
                    <a:pt x="228" y="206"/>
                    <a:pt x="228" y="206"/>
                  </a:cubicBezTo>
                  <a:close/>
                  <a:moveTo>
                    <a:pt x="254" y="355"/>
                  </a:moveTo>
                  <a:cubicBezTo>
                    <a:pt x="254" y="355"/>
                    <a:pt x="254" y="355"/>
                    <a:pt x="254" y="355"/>
                  </a:cubicBezTo>
                  <a:cubicBezTo>
                    <a:pt x="254" y="355"/>
                    <a:pt x="254" y="354"/>
                    <a:pt x="254" y="354"/>
                  </a:cubicBezTo>
                  <a:cubicBezTo>
                    <a:pt x="254" y="354"/>
                    <a:pt x="254" y="354"/>
                    <a:pt x="254" y="354"/>
                  </a:cubicBezTo>
                  <a:cubicBezTo>
                    <a:pt x="254" y="353"/>
                    <a:pt x="254" y="353"/>
                    <a:pt x="254" y="353"/>
                  </a:cubicBezTo>
                  <a:cubicBezTo>
                    <a:pt x="254" y="353"/>
                    <a:pt x="254" y="353"/>
                    <a:pt x="253" y="353"/>
                  </a:cubicBezTo>
                  <a:cubicBezTo>
                    <a:pt x="253" y="353"/>
                    <a:pt x="253" y="353"/>
                    <a:pt x="253" y="353"/>
                  </a:cubicBezTo>
                  <a:cubicBezTo>
                    <a:pt x="253" y="353"/>
                    <a:pt x="253" y="353"/>
                    <a:pt x="252" y="353"/>
                  </a:cubicBezTo>
                  <a:cubicBezTo>
                    <a:pt x="252" y="353"/>
                    <a:pt x="252" y="353"/>
                    <a:pt x="252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2" y="355"/>
                    <a:pt x="252" y="355"/>
                    <a:pt x="252" y="355"/>
                  </a:cubicBezTo>
                  <a:cubicBezTo>
                    <a:pt x="252" y="355"/>
                    <a:pt x="252" y="355"/>
                    <a:pt x="253" y="355"/>
                  </a:cubicBezTo>
                  <a:cubicBezTo>
                    <a:pt x="253" y="355"/>
                    <a:pt x="253" y="355"/>
                    <a:pt x="254" y="355"/>
                  </a:cubicBezTo>
                  <a:close/>
                  <a:moveTo>
                    <a:pt x="262" y="364"/>
                  </a:moveTo>
                  <a:cubicBezTo>
                    <a:pt x="262" y="364"/>
                    <a:pt x="262" y="364"/>
                    <a:pt x="262" y="364"/>
                  </a:cubicBezTo>
                  <a:cubicBezTo>
                    <a:pt x="262" y="364"/>
                    <a:pt x="263" y="364"/>
                    <a:pt x="263" y="363"/>
                  </a:cubicBezTo>
                  <a:cubicBezTo>
                    <a:pt x="263" y="363"/>
                    <a:pt x="263" y="363"/>
                    <a:pt x="263" y="363"/>
                  </a:cubicBezTo>
                  <a:cubicBezTo>
                    <a:pt x="263" y="362"/>
                    <a:pt x="263" y="362"/>
                    <a:pt x="263" y="362"/>
                  </a:cubicBezTo>
                  <a:cubicBezTo>
                    <a:pt x="263" y="362"/>
                    <a:pt x="263" y="362"/>
                    <a:pt x="263" y="362"/>
                  </a:cubicBezTo>
                  <a:cubicBezTo>
                    <a:pt x="262" y="362"/>
                    <a:pt x="262" y="362"/>
                    <a:pt x="262" y="362"/>
                  </a:cubicBezTo>
                  <a:cubicBezTo>
                    <a:pt x="261" y="363"/>
                    <a:pt x="261" y="363"/>
                    <a:pt x="261" y="363"/>
                  </a:cubicBezTo>
                  <a:cubicBezTo>
                    <a:pt x="261" y="364"/>
                    <a:pt x="261" y="364"/>
                    <a:pt x="262" y="364"/>
                  </a:cubicBezTo>
                  <a:close/>
                  <a:moveTo>
                    <a:pt x="256" y="358"/>
                  </a:moveTo>
                  <a:cubicBezTo>
                    <a:pt x="256" y="358"/>
                    <a:pt x="256" y="358"/>
                    <a:pt x="256" y="358"/>
                  </a:cubicBezTo>
                  <a:cubicBezTo>
                    <a:pt x="256" y="358"/>
                    <a:pt x="256" y="358"/>
                    <a:pt x="257" y="358"/>
                  </a:cubicBezTo>
                  <a:cubicBezTo>
                    <a:pt x="257" y="358"/>
                    <a:pt x="257" y="358"/>
                    <a:pt x="257" y="359"/>
                  </a:cubicBezTo>
                  <a:cubicBezTo>
                    <a:pt x="257" y="359"/>
                    <a:pt x="257" y="359"/>
                    <a:pt x="257" y="359"/>
                  </a:cubicBezTo>
                  <a:cubicBezTo>
                    <a:pt x="257" y="359"/>
                    <a:pt x="257" y="359"/>
                    <a:pt x="257" y="359"/>
                  </a:cubicBezTo>
                  <a:cubicBezTo>
                    <a:pt x="257" y="359"/>
                    <a:pt x="257" y="359"/>
                    <a:pt x="258" y="359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58" y="359"/>
                    <a:pt x="258" y="360"/>
                    <a:pt x="258" y="360"/>
                  </a:cubicBezTo>
                  <a:cubicBezTo>
                    <a:pt x="259" y="360"/>
                    <a:pt x="260" y="360"/>
                    <a:pt x="260" y="360"/>
                  </a:cubicBezTo>
                  <a:cubicBezTo>
                    <a:pt x="260" y="360"/>
                    <a:pt x="260" y="360"/>
                    <a:pt x="260" y="360"/>
                  </a:cubicBezTo>
                  <a:cubicBezTo>
                    <a:pt x="260" y="360"/>
                    <a:pt x="260" y="360"/>
                    <a:pt x="260" y="360"/>
                  </a:cubicBezTo>
                  <a:cubicBezTo>
                    <a:pt x="260" y="360"/>
                    <a:pt x="261" y="360"/>
                    <a:pt x="261" y="360"/>
                  </a:cubicBezTo>
                  <a:cubicBezTo>
                    <a:pt x="261" y="360"/>
                    <a:pt x="261" y="359"/>
                    <a:pt x="261" y="359"/>
                  </a:cubicBezTo>
                  <a:cubicBezTo>
                    <a:pt x="261" y="358"/>
                    <a:pt x="260" y="358"/>
                    <a:pt x="260" y="358"/>
                  </a:cubicBezTo>
                  <a:cubicBezTo>
                    <a:pt x="259" y="357"/>
                    <a:pt x="259" y="357"/>
                    <a:pt x="259" y="357"/>
                  </a:cubicBezTo>
                  <a:cubicBezTo>
                    <a:pt x="259" y="357"/>
                    <a:pt x="259" y="357"/>
                    <a:pt x="258" y="357"/>
                  </a:cubicBezTo>
                  <a:cubicBezTo>
                    <a:pt x="258" y="357"/>
                    <a:pt x="258" y="357"/>
                    <a:pt x="257" y="357"/>
                  </a:cubicBezTo>
                  <a:cubicBezTo>
                    <a:pt x="257" y="356"/>
                    <a:pt x="257" y="356"/>
                    <a:pt x="257" y="356"/>
                  </a:cubicBezTo>
                  <a:cubicBezTo>
                    <a:pt x="257" y="356"/>
                    <a:pt x="257" y="356"/>
                    <a:pt x="256" y="356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55" y="356"/>
                    <a:pt x="255" y="356"/>
                    <a:pt x="255" y="357"/>
                  </a:cubicBezTo>
                  <a:cubicBezTo>
                    <a:pt x="255" y="357"/>
                    <a:pt x="255" y="357"/>
                    <a:pt x="256" y="357"/>
                  </a:cubicBezTo>
                  <a:cubicBezTo>
                    <a:pt x="255" y="357"/>
                    <a:pt x="255" y="358"/>
                    <a:pt x="256" y="358"/>
                  </a:cubicBezTo>
                  <a:close/>
                  <a:moveTo>
                    <a:pt x="248" y="369"/>
                  </a:moveTo>
                  <a:cubicBezTo>
                    <a:pt x="247" y="369"/>
                    <a:pt x="246" y="369"/>
                    <a:pt x="246" y="369"/>
                  </a:cubicBezTo>
                  <a:cubicBezTo>
                    <a:pt x="245" y="370"/>
                    <a:pt x="245" y="370"/>
                    <a:pt x="245" y="370"/>
                  </a:cubicBezTo>
                  <a:cubicBezTo>
                    <a:pt x="245" y="370"/>
                    <a:pt x="245" y="370"/>
                    <a:pt x="245" y="370"/>
                  </a:cubicBezTo>
                  <a:cubicBezTo>
                    <a:pt x="244" y="370"/>
                    <a:pt x="244" y="370"/>
                    <a:pt x="244" y="370"/>
                  </a:cubicBezTo>
                  <a:cubicBezTo>
                    <a:pt x="244" y="370"/>
                    <a:pt x="244" y="370"/>
                    <a:pt x="244" y="370"/>
                  </a:cubicBezTo>
                  <a:cubicBezTo>
                    <a:pt x="243" y="371"/>
                    <a:pt x="243" y="371"/>
                    <a:pt x="243" y="371"/>
                  </a:cubicBezTo>
                  <a:cubicBezTo>
                    <a:pt x="243" y="372"/>
                    <a:pt x="243" y="372"/>
                    <a:pt x="244" y="372"/>
                  </a:cubicBezTo>
                  <a:cubicBezTo>
                    <a:pt x="244" y="372"/>
                    <a:pt x="244" y="372"/>
                    <a:pt x="244" y="372"/>
                  </a:cubicBezTo>
                  <a:cubicBezTo>
                    <a:pt x="244" y="372"/>
                    <a:pt x="245" y="372"/>
                    <a:pt x="245" y="372"/>
                  </a:cubicBezTo>
                  <a:cubicBezTo>
                    <a:pt x="245" y="371"/>
                    <a:pt x="245" y="371"/>
                    <a:pt x="245" y="371"/>
                  </a:cubicBezTo>
                  <a:cubicBezTo>
                    <a:pt x="246" y="371"/>
                    <a:pt x="246" y="371"/>
                    <a:pt x="246" y="371"/>
                  </a:cubicBezTo>
                  <a:cubicBezTo>
                    <a:pt x="246" y="371"/>
                    <a:pt x="246" y="371"/>
                    <a:pt x="246" y="371"/>
                  </a:cubicBezTo>
                  <a:cubicBezTo>
                    <a:pt x="246" y="371"/>
                    <a:pt x="247" y="371"/>
                    <a:pt x="248" y="371"/>
                  </a:cubicBezTo>
                  <a:cubicBezTo>
                    <a:pt x="248" y="371"/>
                    <a:pt x="248" y="371"/>
                    <a:pt x="248" y="371"/>
                  </a:cubicBezTo>
                  <a:cubicBezTo>
                    <a:pt x="248" y="371"/>
                    <a:pt x="249" y="371"/>
                    <a:pt x="249" y="371"/>
                  </a:cubicBezTo>
                  <a:cubicBezTo>
                    <a:pt x="249" y="371"/>
                    <a:pt x="249" y="370"/>
                    <a:pt x="249" y="370"/>
                  </a:cubicBezTo>
                  <a:cubicBezTo>
                    <a:pt x="249" y="369"/>
                    <a:pt x="249" y="369"/>
                    <a:pt x="248" y="369"/>
                  </a:cubicBezTo>
                  <a:cubicBezTo>
                    <a:pt x="248" y="369"/>
                    <a:pt x="248" y="369"/>
                    <a:pt x="248" y="369"/>
                  </a:cubicBezTo>
                  <a:cubicBezTo>
                    <a:pt x="248" y="369"/>
                    <a:pt x="248" y="369"/>
                    <a:pt x="248" y="369"/>
                  </a:cubicBezTo>
                  <a:close/>
                  <a:moveTo>
                    <a:pt x="236" y="369"/>
                  </a:moveTo>
                  <a:cubicBezTo>
                    <a:pt x="236" y="369"/>
                    <a:pt x="236" y="369"/>
                    <a:pt x="236" y="369"/>
                  </a:cubicBezTo>
                  <a:cubicBezTo>
                    <a:pt x="236" y="369"/>
                    <a:pt x="235" y="369"/>
                    <a:pt x="235" y="369"/>
                  </a:cubicBezTo>
                  <a:cubicBezTo>
                    <a:pt x="235" y="369"/>
                    <a:pt x="235" y="369"/>
                    <a:pt x="234" y="369"/>
                  </a:cubicBezTo>
                  <a:cubicBezTo>
                    <a:pt x="234" y="369"/>
                    <a:pt x="234" y="369"/>
                    <a:pt x="234" y="370"/>
                  </a:cubicBezTo>
                  <a:cubicBezTo>
                    <a:pt x="234" y="370"/>
                    <a:pt x="234" y="370"/>
                    <a:pt x="234" y="370"/>
                  </a:cubicBezTo>
                  <a:cubicBezTo>
                    <a:pt x="234" y="370"/>
                    <a:pt x="234" y="370"/>
                    <a:pt x="234" y="370"/>
                  </a:cubicBezTo>
                  <a:cubicBezTo>
                    <a:pt x="234" y="371"/>
                    <a:pt x="235" y="371"/>
                    <a:pt x="235" y="371"/>
                  </a:cubicBezTo>
                  <a:cubicBezTo>
                    <a:pt x="235" y="371"/>
                    <a:pt x="235" y="371"/>
                    <a:pt x="235" y="371"/>
                  </a:cubicBezTo>
                  <a:cubicBezTo>
                    <a:pt x="235" y="371"/>
                    <a:pt x="235" y="371"/>
                    <a:pt x="235" y="371"/>
                  </a:cubicBezTo>
                  <a:cubicBezTo>
                    <a:pt x="235" y="371"/>
                    <a:pt x="236" y="371"/>
                    <a:pt x="236" y="371"/>
                  </a:cubicBezTo>
                  <a:cubicBezTo>
                    <a:pt x="236" y="371"/>
                    <a:pt x="236" y="371"/>
                    <a:pt x="236" y="371"/>
                  </a:cubicBezTo>
                  <a:cubicBezTo>
                    <a:pt x="236" y="371"/>
                    <a:pt x="237" y="371"/>
                    <a:pt x="237" y="370"/>
                  </a:cubicBezTo>
                  <a:cubicBezTo>
                    <a:pt x="237" y="370"/>
                    <a:pt x="237" y="370"/>
                    <a:pt x="237" y="370"/>
                  </a:cubicBezTo>
                  <a:cubicBezTo>
                    <a:pt x="236" y="369"/>
                    <a:pt x="236" y="369"/>
                    <a:pt x="236" y="369"/>
                  </a:cubicBezTo>
                  <a:cubicBezTo>
                    <a:pt x="236" y="369"/>
                    <a:pt x="236" y="369"/>
                    <a:pt x="236" y="369"/>
                  </a:cubicBezTo>
                  <a:close/>
                  <a:moveTo>
                    <a:pt x="237" y="334"/>
                  </a:moveTo>
                  <a:cubicBezTo>
                    <a:pt x="238" y="334"/>
                    <a:pt x="238" y="334"/>
                    <a:pt x="238" y="334"/>
                  </a:cubicBezTo>
                  <a:cubicBezTo>
                    <a:pt x="238" y="334"/>
                    <a:pt x="238" y="334"/>
                    <a:pt x="238" y="334"/>
                  </a:cubicBezTo>
                  <a:cubicBezTo>
                    <a:pt x="238" y="334"/>
                    <a:pt x="238" y="334"/>
                    <a:pt x="238" y="334"/>
                  </a:cubicBezTo>
                  <a:cubicBezTo>
                    <a:pt x="239" y="334"/>
                    <a:pt x="240" y="333"/>
                    <a:pt x="240" y="333"/>
                  </a:cubicBezTo>
                  <a:cubicBezTo>
                    <a:pt x="240" y="333"/>
                    <a:pt x="240" y="333"/>
                    <a:pt x="240" y="332"/>
                  </a:cubicBezTo>
                  <a:cubicBezTo>
                    <a:pt x="240" y="332"/>
                    <a:pt x="241" y="332"/>
                    <a:pt x="241" y="331"/>
                  </a:cubicBezTo>
                  <a:cubicBezTo>
                    <a:pt x="240" y="330"/>
                    <a:pt x="240" y="329"/>
                    <a:pt x="239" y="329"/>
                  </a:cubicBezTo>
                  <a:cubicBezTo>
                    <a:pt x="239" y="328"/>
                    <a:pt x="239" y="328"/>
                    <a:pt x="238" y="328"/>
                  </a:cubicBezTo>
                  <a:cubicBezTo>
                    <a:pt x="237" y="328"/>
                    <a:pt x="235" y="328"/>
                    <a:pt x="235" y="328"/>
                  </a:cubicBezTo>
                  <a:cubicBezTo>
                    <a:pt x="235" y="327"/>
                    <a:pt x="235" y="327"/>
                    <a:pt x="235" y="327"/>
                  </a:cubicBezTo>
                  <a:cubicBezTo>
                    <a:pt x="235" y="327"/>
                    <a:pt x="235" y="326"/>
                    <a:pt x="235" y="326"/>
                  </a:cubicBezTo>
                  <a:cubicBezTo>
                    <a:pt x="235" y="326"/>
                    <a:pt x="235" y="326"/>
                    <a:pt x="235" y="326"/>
                  </a:cubicBezTo>
                  <a:cubicBezTo>
                    <a:pt x="235" y="326"/>
                    <a:pt x="235" y="326"/>
                    <a:pt x="235" y="325"/>
                  </a:cubicBezTo>
                  <a:cubicBezTo>
                    <a:pt x="235" y="325"/>
                    <a:pt x="234" y="325"/>
                    <a:pt x="234" y="325"/>
                  </a:cubicBezTo>
                  <a:cubicBezTo>
                    <a:pt x="234" y="325"/>
                    <a:pt x="233" y="325"/>
                    <a:pt x="233" y="325"/>
                  </a:cubicBezTo>
                  <a:cubicBezTo>
                    <a:pt x="233" y="325"/>
                    <a:pt x="233" y="325"/>
                    <a:pt x="233" y="325"/>
                  </a:cubicBezTo>
                  <a:cubicBezTo>
                    <a:pt x="233" y="325"/>
                    <a:pt x="233" y="325"/>
                    <a:pt x="233" y="325"/>
                  </a:cubicBezTo>
                  <a:cubicBezTo>
                    <a:pt x="232" y="325"/>
                    <a:pt x="231" y="324"/>
                    <a:pt x="231" y="323"/>
                  </a:cubicBezTo>
                  <a:cubicBezTo>
                    <a:pt x="230" y="322"/>
                    <a:pt x="230" y="322"/>
                    <a:pt x="229" y="322"/>
                  </a:cubicBezTo>
                  <a:cubicBezTo>
                    <a:pt x="229" y="322"/>
                    <a:pt x="229" y="322"/>
                    <a:pt x="229" y="322"/>
                  </a:cubicBezTo>
                  <a:cubicBezTo>
                    <a:pt x="229" y="322"/>
                    <a:pt x="229" y="322"/>
                    <a:pt x="229" y="321"/>
                  </a:cubicBezTo>
                  <a:cubicBezTo>
                    <a:pt x="229" y="321"/>
                    <a:pt x="229" y="321"/>
                    <a:pt x="229" y="321"/>
                  </a:cubicBezTo>
                  <a:cubicBezTo>
                    <a:pt x="229" y="321"/>
                    <a:pt x="229" y="321"/>
                    <a:pt x="229" y="321"/>
                  </a:cubicBezTo>
                  <a:cubicBezTo>
                    <a:pt x="229" y="320"/>
                    <a:pt x="229" y="320"/>
                    <a:pt x="229" y="320"/>
                  </a:cubicBezTo>
                  <a:cubicBezTo>
                    <a:pt x="229" y="320"/>
                    <a:pt x="229" y="320"/>
                    <a:pt x="229" y="320"/>
                  </a:cubicBezTo>
                  <a:cubicBezTo>
                    <a:pt x="229" y="320"/>
                    <a:pt x="229" y="320"/>
                    <a:pt x="229" y="320"/>
                  </a:cubicBezTo>
                  <a:cubicBezTo>
                    <a:pt x="229" y="320"/>
                    <a:pt x="229" y="320"/>
                    <a:pt x="229" y="320"/>
                  </a:cubicBezTo>
                  <a:cubicBezTo>
                    <a:pt x="229" y="320"/>
                    <a:pt x="228" y="320"/>
                    <a:pt x="228" y="320"/>
                  </a:cubicBezTo>
                  <a:cubicBezTo>
                    <a:pt x="228" y="320"/>
                    <a:pt x="227" y="320"/>
                    <a:pt x="227" y="320"/>
                  </a:cubicBezTo>
                  <a:cubicBezTo>
                    <a:pt x="227" y="319"/>
                    <a:pt x="227" y="319"/>
                    <a:pt x="226" y="319"/>
                  </a:cubicBezTo>
                  <a:cubicBezTo>
                    <a:pt x="226" y="319"/>
                    <a:pt x="226" y="319"/>
                    <a:pt x="226" y="319"/>
                  </a:cubicBezTo>
                  <a:cubicBezTo>
                    <a:pt x="226" y="318"/>
                    <a:pt x="226" y="318"/>
                    <a:pt x="225" y="317"/>
                  </a:cubicBezTo>
                  <a:cubicBezTo>
                    <a:pt x="225" y="317"/>
                    <a:pt x="225" y="317"/>
                    <a:pt x="225" y="317"/>
                  </a:cubicBezTo>
                  <a:cubicBezTo>
                    <a:pt x="225" y="317"/>
                    <a:pt x="225" y="317"/>
                    <a:pt x="225" y="316"/>
                  </a:cubicBezTo>
                  <a:cubicBezTo>
                    <a:pt x="225" y="316"/>
                    <a:pt x="225" y="316"/>
                    <a:pt x="225" y="316"/>
                  </a:cubicBezTo>
                  <a:cubicBezTo>
                    <a:pt x="225" y="315"/>
                    <a:pt x="224" y="315"/>
                    <a:pt x="224" y="315"/>
                  </a:cubicBezTo>
                  <a:cubicBezTo>
                    <a:pt x="224" y="315"/>
                    <a:pt x="223" y="314"/>
                    <a:pt x="223" y="314"/>
                  </a:cubicBezTo>
                  <a:cubicBezTo>
                    <a:pt x="223" y="314"/>
                    <a:pt x="223" y="314"/>
                    <a:pt x="222" y="314"/>
                  </a:cubicBezTo>
                  <a:cubicBezTo>
                    <a:pt x="222" y="313"/>
                    <a:pt x="222" y="313"/>
                    <a:pt x="222" y="312"/>
                  </a:cubicBezTo>
                  <a:cubicBezTo>
                    <a:pt x="222" y="312"/>
                    <a:pt x="222" y="312"/>
                    <a:pt x="222" y="312"/>
                  </a:cubicBezTo>
                  <a:cubicBezTo>
                    <a:pt x="222" y="311"/>
                    <a:pt x="222" y="311"/>
                    <a:pt x="221" y="310"/>
                  </a:cubicBezTo>
                  <a:cubicBezTo>
                    <a:pt x="221" y="310"/>
                    <a:pt x="220" y="307"/>
                    <a:pt x="220" y="306"/>
                  </a:cubicBezTo>
                  <a:cubicBezTo>
                    <a:pt x="220" y="306"/>
                    <a:pt x="220" y="306"/>
                    <a:pt x="220" y="306"/>
                  </a:cubicBezTo>
                  <a:cubicBezTo>
                    <a:pt x="220" y="306"/>
                    <a:pt x="221" y="305"/>
                    <a:pt x="220" y="305"/>
                  </a:cubicBezTo>
                  <a:cubicBezTo>
                    <a:pt x="220" y="305"/>
                    <a:pt x="219" y="304"/>
                    <a:pt x="220" y="304"/>
                  </a:cubicBezTo>
                  <a:cubicBezTo>
                    <a:pt x="220" y="303"/>
                    <a:pt x="220" y="303"/>
                    <a:pt x="220" y="302"/>
                  </a:cubicBezTo>
                  <a:cubicBezTo>
                    <a:pt x="220" y="301"/>
                    <a:pt x="221" y="300"/>
                    <a:pt x="221" y="299"/>
                  </a:cubicBezTo>
                  <a:cubicBezTo>
                    <a:pt x="220" y="299"/>
                    <a:pt x="220" y="298"/>
                    <a:pt x="220" y="298"/>
                  </a:cubicBezTo>
                  <a:cubicBezTo>
                    <a:pt x="219" y="297"/>
                    <a:pt x="219" y="296"/>
                    <a:pt x="219" y="295"/>
                  </a:cubicBezTo>
                  <a:cubicBezTo>
                    <a:pt x="219" y="295"/>
                    <a:pt x="219" y="295"/>
                    <a:pt x="219" y="295"/>
                  </a:cubicBezTo>
                  <a:cubicBezTo>
                    <a:pt x="219" y="294"/>
                    <a:pt x="220" y="293"/>
                    <a:pt x="219" y="292"/>
                  </a:cubicBezTo>
                  <a:cubicBezTo>
                    <a:pt x="219" y="292"/>
                    <a:pt x="219" y="291"/>
                    <a:pt x="219" y="291"/>
                  </a:cubicBezTo>
                  <a:cubicBezTo>
                    <a:pt x="219" y="290"/>
                    <a:pt x="219" y="290"/>
                    <a:pt x="219" y="290"/>
                  </a:cubicBezTo>
                  <a:cubicBezTo>
                    <a:pt x="220" y="290"/>
                    <a:pt x="219" y="289"/>
                    <a:pt x="219" y="289"/>
                  </a:cubicBezTo>
                  <a:cubicBezTo>
                    <a:pt x="219" y="289"/>
                    <a:pt x="219" y="289"/>
                    <a:pt x="219" y="288"/>
                  </a:cubicBezTo>
                  <a:cubicBezTo>
                    <a:pt x="220" y="288"/>
                    <a:pt x="220" y="287"/>
                    <a:pt x="219" y="286"/>
                  </a:cubicBezTo>
                  <a:cubicBezTo>
                    <a:pt x="219" y="286"/>
                    <a:pt x="218" y="286"/>
                    <a:pt x="218" y="286"/>
                  </a:cubicBezTo>
                  <a:cubicBezTo>
                    <a:pt x="218" y="286"/>
                    <a:pt x="218" y="286"/>
                    <a:pt x="218" y="286"/>
                  </a:cubicBezTo>
                  <a:cubicBezTo>
                    <a:pt x="218" y="286"/>
                    <a:pt x="217" y="286"/>
                    <a:pt x="217" y="286"/>
                  </a:cubicBezTo>
                  <a:cubicBezTo>
                    <a:pt x="217" y="286"/>
                    <a:pt x="216" y="286"/>
                    <a:pt x="216" y="286"/>
                  </a:cubicBezTo>
                  <a:cubicBezTo>
                    <a:pt x="216" y="285"/>
                    <a:pt x="217" y="285"/>
                    <a:pt x="217" y="285"/>
                  </a:cubicBezTo>
                  <a:cubicBezTo>
                    <a:pt x="217" y="285"/>
                    <a:pt x="217" y="285"/>
                    <a:pt x="217" y="285"/>
                  </a:cubicBezTo>
                  <a:cubicBezTo>
                    <a:pt x="217" y="285"/>
                    <a:pt x="217" y="285"/>
                    <a:pt x="217" y="285"/>
                  </a:cubicBezTo>
                  <a:cubicBezTo>
                    <a:pt x="217" y="285"/>
                    <a:pt x="217" y="285"/>
                    <a:pt x="217" y="285"/>
                  </a:cubicBezTo>
                  <a:cubicBezTo>
                    <a:pt x="217" y="285"/>
                    <a:pt x="218" y="285"/>
                    <a:pt x="218" y="285"/>
                  </a:cubicBezTo>
                  <a:cubicBezTo>
                    <a:pt x="218" y="285"/>
                    <a:pt x="218" y="285"/>
                    <a:pt x="218" y="285"/>
                  </a:cubicBezTo>
                  <a:cubicBezTo>
                    <a:pt x="219" y="285"/>
                    <a:pt x="220" y="285"/>
                    <a:pt x="220" y="285"/>
                  </a:cubicBezTo>
                  <a:cubicBezTo>
                    <a:pt x="221" y="284"/>
                    <a:pt x="221" y="283"/>
                    <a:pt x="221" y="283"/>
                  </a:cubicBezTo>
                  <a:cubicBezTo>
                    <a:pt x="221" y="282"/>
                    <a:pt x="221" y="282"/>
                    <a:pt x="221" y="282"/>
                  </a:cubicBezTo>
                  <a:cubicBezTo>
                    <a:pt x="222" y="282"/>
                    <a:pt x="222" y="282"/>
                    <a:pt x="222" y="281"/>
                  </a:cubicBezTo>
                  <a:cubicBezTo>
                    <a:pt x="222" y="281"/>
                    <a:pt x="222" y="280"/>
                    <a:pt x="221" y="279"/>
                  </a:cubicBezTo>
                  <a:cubicBezTo>
                    <a:pt x="221" y="279"/>
                    <a:pt x="221" y="279"/>
                    <a:pt x="220" y="279"/>
                  </a:cubicBezTo>
                  <a:cubicBezTo>
                    <a:pt x="220" y="279"/>
                    <a:pt x="220" y="279"/>
                    <a:pt x="219" y="279"/>
                  </a:cubicBezTo>
                  <a:cubicBezTo>
                    <a:pt x="219" y="279"/>
                    <a:pt x="219" y="279"/>
                    <a:pt x="219" y="279"/>
                  </a:cubicBezTo>
                  <a:cubicBezTo>
                    <a:pt x="219" y="279"/>
                    <a:pt x="220" y="278"/>
                    <a:pt x="220" y="278"/>
                  </a:cubicBezTo>
                  <a:cubicBezTo>
                    <a:pt x="220" y="278"/>
                    <a:pt x="220" y="278"/>
                    <a:pt x="220" y="278"/>
                  </a:cubicBezTo>
                  <a:cubicBezTo>
                    <a:pt x="220" y="278"/>
                    <a:pt x="220" y="278"/>
                    <a:pt x="220" y="278"/>
                  </a:cubicBezTo>
                  <a:cubicBezTo>
                    <a:pt x="220" y="278"/>
                    <a:pt x="220" y="278"/>
                    <a:pt x="220" y="278"/>
                  </a:cubicBezTo>
                  <a:cubicBezTo>
                    <a:pt x="221" y="278"/>
                    <a:pt x="221" y="278"/>
                    <a:pt x="221" y="278"/>
                  </a:cubicBezTo>
                  <a:cubicBezTo>
                    <a:pt x="221" y="278"/>
                    <a:pt x="221" y="278"/>
                    <a:pt x="221" y="278"/>
                  </a:cubicBezTo>
                  <a:cubicBezTo>
                    <a:pt x="221" y="278"/>
                    <a:pt x="221" y="277"/>
                    <a:pt x="221" y="277"/>
                  </a:cubicBezTo>
                  <a:cubicBezTo>
                    <a:pt x="221" y="277"/>
                    <a:pt x="221" y="276"/>
                    <a:pt x="221" y="276"/>
                  </a:cubicBezTo>
                  <a:cubicBezTo>
                    <a:pt x="221" y="276"/>
                    <a:pt x="221" y="276"/>
                    <a:pt x="220" y="276"/>
                  </a:cubicBezTo>
                  <a:cubicBezTo>
                    <a:pt x="220" y="276"/>
                    <a:pt x="220" y="276"/>
                    <a:pt x="219" y="276"/>
                  </a:cubicBezTo>
                  <a:cubicBezTo>
                    <a:pt x="219" y="276"/>
                    <a:pt x="219" y="276"/>
                    <a:pt x="219" y="276"/>
                  </a:cubicBezTo>
                  <a:cubicBezTo>
                    <a:pt x="218" y="276"/>
                    <a:pt x="218" y="276"/>
                    <a:pt x="217" y="276"/>
                  </a:cubicBezTo>
                  <a:cubicBezTo>
                    <a:pt x="217" y="275"/>
                    <a:pt x="216" y="275"/>
                    <a:pt x="215" y="275"/>
                  </a:cubicBezTo>
                  <a:cubicBezTo>
                    <a:pt x="215" y="275"/>
                    <a:pt x="215" y="275"/>
                    <a:pt x="215" y="275"/>
                  </a:cubicBezTo>
                  <a:cubicBezTo>
                    <a:pt x="215" y="275"/>
                    <a:pt x="214" y="275"/>
                    <a:pt x="214" y="275"/>
                  </a:cubicBezTo>
                  <a:cubicBezTo>
                    <a:pt x="213" y="276"/>
                    <a:pt x="213" y="276"/>
                    <a:pt x="212" y="276"/>
                  </a:cubicBezTo>
                  <a:cubicBezTo>
                    <a:pt x="212" y="276"/>
                    <a:pt x="212" y="276"/>
                    <a:pt x="212" y="276"/>
                  </a:cubicBezTo>
                  <a:cubicBezTo>
                    <a:pt x="212" y="275"/>
                    <a:pt x="212" y="275"/>
                    <a:pt x="211" y="275"/>
                  </a:cubicBezTo>
                  <a:cubicBezTo>
                    <a:pt x="211" y="275"/>
                    <a:pt x="211" y="275"/>
                    <a:pt x="211" y="275"/>
                  </a:cubicBezTo>
                  <a:cubicBezTo>
                    <a:pt x="210" y="275"/>
                    <a:pt x="210" y="275"/>
                    <a:pt x="210" y="275"/>
                  </a:cubicBezTo>
                  <a:cubicBezTo>
                    <a:pt x="209" y="275"/>
                    <a:pt x="209" y="275"/>
                    <a:pt x="209" y="274"/>
                  </a:cubicBezTo>
                  <a:cubicBezTo>
                    <a:pt x="208" y="274"/>
                    <a:pt x="207" y="275"/>
                    <a:pt x="207" y="275"/>
                  </a:cubicBezTo>
                  <a:cubicBezTo>
                    <a:pt x="206" y="275"/>
                    <a:pt x="206" y="275"/>
                    <a:pt x="206" y="275"/>
                  </a:cubicBezTo>
                  <a:cubicBezTo>
                    <a:pt x="206" y="275"/>
                    <a:pt x="206" y="275"/>
                    <a:pt x="206" y="275"/>
                  </a:cubicBezTo>
                  <a:cubicBezTo>
                    <a:pt x="205" y="275"/>
                    <a:pt x="204" y="275"/>
                    <a:pt x="203" y="276"/>
                  </a:cubicBezTo>
                  <a:cubicBezTo>
                    <a:pt x="203" y="276"/>
                    <a:pt x="202" y="276"/>
                    <a:pt x="201" y="276"/>
                  </a:cubicBezTo>
                  <a:cubicBezTo>
                    <a:pt x="201" y="276"/>
                    <a:pt x="201" y="276"/>
                    <a:pt x="200" y="276"/>
                  </a:cubicBezTo>
                  <a:cubicBezTo>
                    <a:pt x="200" y="276"/>
                    <a:pt x="199" y="276"/>
                    <a:pt x="199" y="276"/>
                  </a:cubicBezTo>
                  <a:cubicBezTo>
                    <a:pt x="199" y="277"/>
                    <a:pt x="198" y="277"/>
                    <a:pt x="198" y="277"/>
                  </a:cubicBezTo>
                  <a:cubicBezTo>
                    <a:pt x="198" y="277"/>
                    <a:pt x="198" y="278"/>
                    <a:pt x="198" y="278"/>
                  </a:cubicBezTo>
                  <a:cubicBezTo>
                    <a:pt x="197" y="278"/>
                    <a:pt x="197" y="278"/>
                    <a:pt x="197" y="278"/>
                  </a:cubicBezTo>
                  <a:cubicBezTo>
                    <a:pt x="197" y="278"/>
                    <a:pt x="196" y="278"/>
                    <a:pt x="196" y="279"/>
                  </a:cubicBezTo>
                  <a:cubicBezTo>
                    <a:pt x="196" y="279"/>
                    <a:pt x="196" y="280"/>
                    <a:pt x="196" y="280"/>
                  </a:cubicBezTo>
                  <a:cubicBezTo>
                    <a:pt x="196" y="280"/>
                    <a:pt x="196" y="280"/>
                    <a:pt x="196" y="280"/>
                  </a:cubicBezTo>
                  <a:cubicBezTo>
                    <a:pt x="196" y="280"/>
                    <a:pt x="196" y="281"/>
                    <a:pt x="196" y="281"/>
                  </a:cubicBezTo>
                  <a:cubicBezTo>
                    <a:pt x="195" y="281"/>
                    <a:pt x="195" y="282"/>
                    <a:pt x="195" y="282"/>
                  </a:cubicBezTo>
                  <a:cubicBezTo>
                    <a:pt x="195" y="283"/>
                    <a:pt x="196" y="284"/>
                    <a:pt x="197" y="285"/>
                  </a:cubicBezTo>
                  <a:cubicBezTo>
                    <a:pt x="197" y="285"/>
                    <a:pt x="197" y="285"/>
                    <a:pt x="197" y="285"/>
                  </a:cubicBezTo>
                  <a:cubicBezTo>
                    <a:pt x="198" y="285"/>
                    <a:pt x="198" y="285"/>
                    <a:pt x="198" y="284"/>
                  </a:cubicBezTo>
                  <a:cubicBezTo>
                    <a:pt x="198" y="284"/>
                    <a:pt x="198" y="284"/>
                    <a:pt x="198" y="284"/>
                  </a:cubicBezTo>
                  <a:cubicBezTo>
                    <a:pt x="198" y="285"/>
                    <a:pt x="198" y="285"/>
                    <a:pt x="197" y="285"/>
                  </a:cubicBezTo>
                  <a:cubicBezTo>
                    <a:pt x="197" y="286"/>
                    <a:pt x="196" y="286"/>
                    <a:pt x="195" y="286"/>
                  </a:cubicBezTo>
                  <a:cubicBezTo>
                    <a:pt x="195" y="286"/>
                    <a:pt x="195" y="286"/>
                    <a:pt x="195" y="286"/>
                  </a:cubicBezTo>
                  <a:cubicBezTo>
                    <a:pt x="195" y="286"/>
                    <a:pt x="194" y="286"/>
                    <a:pt x="194" y="286"/>
                  </a:cubicBezTo>
                  <a:cubicBezTo>
                    <a:pt x="193" y="286"/>
                    <a:pt x="192" y="286"/>
                    <a:pt x="192" y="287"/>
                  </a:cubicBezTo>
                  <a:cubicBezTo>
                    <a:pt x="191" y="287"/>
                    <a:pt x="191" y="287"/>
                    <a:pt x="191" y="287"/>
                  </a:cubicBezTo>
                  <a:cubicBezTo>
                    <a:pt x="191" y="288"/>
                    <a:pt x="191" y="288"/>
                    <a:pt x="191" y="289"/>
                  </a:cubicBezTo>
                  <a:cubicBezTo>
                    <a:pt x="191" y="289"/>
                    <a:pt x="191" y="289"/>
                    <a:pt x="191" y="289"/>
                  </a:cubicBezTo>
                  <a:cubicBezTo>
                    <a:pt x="191" y="290"/>
                    <a:pt x="191" y="290"/>
                    <a:pt x="191" y="291"/>
                  </a:cubicBezTo>
                  <a:cubicBezTo>
                    <a:pt x="191" y="291"/>
                    <a:pt x="191" y="291"/>
                    <a:pt x="191" y="292"/>
                  </a:cubicBezTo>
                  <a:cubicBezTo>
                    <a:pt x="191" y="292"/>
                    <a:pt x="191" y="292"/>
                    <a:pt x="191" y="292"/>
                  </a:cubicBezTo>
                  <a:cubicBezTo>
                    <a:pt x="191" y="292"/>
                    <a:pt x="192" y="292"/>
                    <a:pt x="192" y="292"/>
                  </a:cubicBezTo>
                  <a:cubicBezTo>
                    <a:pt x="192" y="292"/>
                    <a:pt x="193" y="292"/>
                    <a:pt x="194" y="292"/>
                  </a:cubicBezTo>
                  <a:cubicBezTo>
                    <a:pt x="194" y="291"/>
                    <a:pt x="194" y="291"/>
                    <a:pt x="194" y="291"/>
                  </a:cubicBezTo>
                  <a:cubicBezTo>
                    <a:pt x="195" y="291"/>
                    <a:pt x="195" y="291"/>
                    <a:pt x="195" y="291"/>
                  </a:cubicBezTo>
                  <a:cubicBezTo>
                    <a:pt x="195" y="291"/>
                    <a:pt x="195" y="291"/>
                    <a:pt x="196" y="291"/>
                  </a:cubicBezTo>
                  <a:cubicBezTo>
                    <a:pt x="196" y="291"/>
                    <a:pt x="196" y="291"/>
                    <a:pt x="197" y="291"/>
                  </a:cubicBezTo>
                  <a:cubicBezTo>
                    <a:pt x="197" y="291"/>
                    <a:pt x="197" y="291"/>
                    <a:pt x="197" y="291"/>
                  </a:cubicBezTo>
                  <a:cubicBezTo>
                    <a:pt x="197" y="291"/>
                    <a:pt x="197" y="291"/>
                    <a:pt x="195" y="292"/>
                  </a:cubicBezTo>
                  <a:cubicBezTo>
                    <a:pt x="195" y="293"/>
                    <a:pt x="195" y="293"/>
                    <a:pt x="195" y="293"/>
                  </a:cubicBezTo>
                  <a:cubicBezTo>
                    <a:pt x="194" y="293"/>
                    <a:pt x="194" y="293"/>
                    <a:pt x="194" y="294"/>
                  </a:cubicBezTo>
                  <a:cubicBezTo>
                    <a:pt x="193" y="294"/>
                    <a:pt x="193" y="294"/>
                    <a:pt x="193" y="295"/>
                  </a:cubicBezTo>
                  <a:cubicBezTo>
                    <a:pt x="194" y="295"/>
                    <a:pt x="194" y="295"/>
                    <a:pt x="194" y="295"/>
                  </a:cubicBezTo>
                  <a:cubicBezTo>
                    <a:pt x="194" y="295"/>
                    <a:pt x="194" y="295"/>
                    <a:pt x="194" y="295"/>
                  </a:cubicBezTo>
                  <a:cubicBezTo>
                    <a:pt x="194" y="295"/>
                    <a:pt x="194" y="295"/>
                    <a:pt x="195" y="295"/>
                  </a:cubicBezTo>
                  <a:cubicBezTo>
                    <a:pt x="195" y="295"/>
                    <a:pt x="195" y="295"/>
                    <a:pt x="196" y="295"/>
                  </a:cubicBezTo>
                  <a:cubicBezTo>
                    <a:pt x="196" y="294"/>
                    <a:pt x="196" y="294"/>
                    <a:pt x="196" y="294"/>
                  </a:cubicBezTo>
                  <a:cubicBezTo>
                    <a:pt x="197" y="294"/>
                    <a:pt x="197" y="294"/>
                    <a:pt x="197" y="294"/>
                  </a:cubicBezTo>
                  <a:cubicBezTo>
                    <a:pt x="197" y="293"/>
                    <a:pt x="197" y="293"/>
                    <a:pt x="198" y="293"/>
                  </a:cubicBezTo>
                  <a:cubicBezTo>
                    <a:pt x="198" y="293"/>
                    <a:pt x="198" y="293"/>
                    <a:pt x="198" y="293"/>
                  </a:cubicBezTo>
                  <a:cubicBezTo>
                    <a:pt x="198" y="293"/>
                    <a:pt x="198" y="293"/>
                    <a:pt x="198" y="293"/>
                  </a:cubicBezTo>
                  <a:cubicBezTo>
                    <a:pt x="198" y="293"/>
                    <a:pt x="198" y="293"/>
                    <a:pt x="198" y="293"/>
                  </a:cubicBezTo>
                  <a:cubicBezTo>
                    <a:pt x="197" y="295"/>
                    <a:pt x="196" y="296"/>
                    <a:pt x="197" y="297"/>
                  </a:cubicBezTo>
                  <a:cubicBezTo>
                    <a:pt x="197" y="297"/>
                    <a:pt x="197" y="297"/>
                    <a:pt x="197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8"/>
                    <a:pt x="198" y="298"/>
                    <a:pt x="198" y="298"/>
                  </a:cubicBezTo>
                  <a:cubicBezTo>
                    <a:pt x="198" y="299"/>
                    <a:pt x="198" y="299"/>
                    <a:pt x="197" y="299"/>
                  </a:cubicBezTo>
                  <a:cubicBezTo>
                    <a:pt x="197" y="299"/>
                    <a:pt x="196" y="299"/>
                    <a:pt x="195" y="299"/>
                  </a:cubicBezTo>
                  <a:cubicBezTo>
                    <a:pt x="195" y="300"/>
                    <a:pt x="195" y="301"/>
                    <a:pt x="195" y="301"/>
                  </a:cubicBezTo>
                  <a:cubicBezTo>
                    <a:pt x="195" y="301"/>
                    <a:pt x="195" y="302"/>
                    <a:pt x="195" y="302"/>
                  </a:cubicBezTo>
                  <a:cubicBezTo>
                    <a:pt x="195" y="302"/>
                    <a:pt x="195" y="303"/>
                    <a:pt x="195" y="303"/>
                  </a:cubicBezTo>
                  <a:cubicBezTo>
                    <a:pt x="195" y="303"/>
                    <a:pt x="195" y="303"/>
                    <a:pt x="194" y="303"/>
                  </a:cubicBezTo>
                  <a:cubicBezTo>
                    <a:pt x="194" y="303"/>
                    <a:pt x="194" y="303"/>
                    <a:pt x="194" y="303"/>
                  </a:cubicBezTo>
                  <a:cubicBezTo>
                    <a:pt x="194" y="303"/>
                    <a:pt x="193" y="303"/>
                    <a:pt x="193" y="303"/>
                  </a:cubicBezTo>
                  <a:cubicBezTo>
                    <a:pt x="193" y="303"/>
                    <a:pt x="193" y="303"/>
                    <a:pt x="192" y="304"/>
                  </a:cubicBezTo>
                  <a:cubicBezTo>
                    <a:pt x="192" y="304"/>
                    <a:pt x="192" y="304"/>
                    <a:pt x="192" y="304"/>
                  </a:cubicBezTo>
                  <a:cubicBezTo>
                    <a:pt x="192" y="304"/>
                    <a:pt x="191" y="303"/>
                    <a:pt x="191" y="303"/>
                  </a:cubicBezTo>
                  <a:cubicBezTo>
                    <a:pt x="191" y="303"/>
                    <a:pt x="191" y="303"/>
                    <a:pt x="191" y="303"/>
                  </a:cubicBezTo>
                  <a:cubicBezTo>
                    <a:pt x="191" y="303"/>
                    <a:pt x="190" y="303"/>
                    <a:pt x="190" y="303"/>
                  </a:cubicBezTo>
                  <a:cubicBezTo>
                    <a:pt x="190" y="303"/>
                    <a:pt x="189" y="303"/>
                    <a:pt x="189" y="303"/>
                  </a:cubicBezTo>
                  <a:cubicBezTo>
                    <a:pt x="188" y="303"/>
                    <a:pt x="187" y="304"/>
                    <a:pt x="187" y="305"/>
                  </a:cubicBezTo>
                  <a:cubicBezTo>
                    <a:pt x="187" y="305"/>
                    <a:pt x="187" y="305"/>
                    <a:pt x="187" y="305"/>
                  </a:cubicBezTo>
                  <a:cubicBezTo>
                    <a:pt x="186" y="306"/>
                    <a:pt x="186" y="306"/>
                    <a:pt x="186" y="307"/>
                  </a:cubicBezTo>
                  <a:cubicBezTo>
                    <a:pt x="187" y="308"/>
                    <a:pt x="187" y="308"/>
                    <a:pt x="187" y="308"/>
                  </a:cubicBezTo>
                  <a:cubicBezTo>
                    <a:pt x="187" y="308"/>
                    <a:pt x="187" y="308"/>
                    <a:pt x="187" y="308"/>
                  </a:cubicBezTo>
                  <a:cubicBezTo>
                    <a:pt x="187" y="309"/>
                    <a:pt x="187" y="309"/>
                    <a:pt x="187" y="310"/>
                  </a:cubicBezTo>
                  <a:cubicBezTo>
                    <a:pt x="186" y="310"/>
                    <a:pt x="186" y="310"/>
                    <a:pt x="186" y="311"/>
                  </a:cubicBezTo>
                  <a:cubicBezTo>
                    <a:pt x="186" y="312"/>
                    <a:pt x="186" y="313"/>
                    <a:pt x="186" y="313"/>
                  </a:cubicBezTo>
                  <a:cubicBezTo>
                    <a:pt x="187" y="314"/>
                    <a:pt x="187" y="314"/>
                    <a:pt x="187" y="315"/>
                  </a:cubicBezTo>
                  <a:cubicBezTo>
                    <a:pt x="187" y="315"/>
                    <a:pt x="187" y="315"/>
                    <a:pt x="188" y="316"/>
                  </a:cubicBezTo>
                  <a:cubicBezTo>
                    <a:pt x="188" y="316"/>
                    <a:pt x="188" y="317"/>
                    <a:pt x="189" y="317"/>
                  </a:cubicBezTo>
                  <a:cubicBezTo>
                    <a:pt x="189" y="317"/>
                    <a:pt x="189" y="317"/>
                    <a:pt x="189" y="317"/>
                  </a:cubicBezTo>
                  <a:cubicBezTo>
                    <a:pt x="189" y="317"/>
                    <a:pt x="190" y="317"/>
                    <a:pt x="190" y="317"/>
                  </a:cubicBezTo>
                  <a:cubicBezTo>
                    <a:pt x="190" y="317"/>
                    <a:pt x="190" y="317"/>
                    <a:pt x="190" y="317"/>
                  </a:cubicBezTo>
                  <a:cubicBezTo>
                    <a:pt x="190" y="317"/>
                    <a:pt x="190" y="317"/>
                    <a:pt x="190" y="317"/>
                  </a:cubicBezTo>
                  <a:cubicBezTo>
                    <a:pt x="191" y="317"/>
                    <a:pt x="191" y="317"/>
                    <a:pt x="191" y="317"/>
                  </a:cubicBezTo>
                  <a:cubicBezTo>
                    <a:pt x="191" y="318"/>
                    <a:pt x="191" y="318"/>
                    <a:pt x="191" y="318"/>
                  </a:cubicBezTo>
                  <a:cubicBezTo>
                    <a:pt x="191" y="319"/>
                    <a:pt x="191" y="319"/>
                    <a:pt x="191" y="320"/>
                  </a:cubicBezTo>
                  <a:cubicBezTo>
                    <a:pt x="192" y="320"/>
                    <a:pt x="192" y="320"/>
                    <a:pt x="192" y="320"/>
                  </a:cubicBezTo>
                  <a:cubicBezTo>
                    <a:pt x="192" y="320"/>
                    <a:pt x="193" y="320"/>
                    <a:pt x="193" y="320"/>
                  </a:cubicBezTo>
                  <a:cubicBezTo>
                    <a:pt x="193" y="320"/>
                    <a:pt x="194" y="319"/>
                    <a:pt x="194" y="319"/>
                  </a:cubicBezTo>
                  <a:cubicBezTo>
                    <a:pt x="194" y="319"/>
                    <a:pt x="194" y="319"/>
                    <a:pt x="194" y="319"/>
                  </a:cubicBezTo>
                  <a:cubicBezTo>
                    <a:pt x="194" y="319"/>
                    <a:pt x="194" y="319"/>
                    <a:pt x="194" y="319"/>
                  </a:cubicBezTo>
                  <a:cubicBezTo>
                    <a:pt x="195" y="320"/>
                    <a:pt x="197" y="319"/>
                    <a:pt x="197" y="318"/>
                  </a:cubicBezTo>
                  <a:cubicBezTo>
                    <a:pt x="198" y="317"/>
                    <a:pt x="198" y="317"/>
                    <a:pt x="198" y="316"/>
                  </a:cubicBezTo>
                  <a:cubicBezTo>
                    <a:pt x="198" y="316"/>
                    <a:pt x="198" y="316"/>
                    <a:pt x="198" y="315"/>
                  </a:cubicBezTo>
                  <a:cubicBezTo>
                    <a:pt x="198" y="315"/>
                    <a:pt x="198" y="315"/>
                    <a:pt x="198" y="315"/>
                  </a:cubicBezTo>
                  <a:cubicBezTo>
                    <a:pt x="198" y="314"/>
                    <a:pt x="198" y="313"/>
                    <a:pt x="198" y="313"/>
                  </a:cubicBezTo>
                  <a:cubicBezTo>
                    <a:pt x="198" y="313"/>
                    <a:pt x="198" y="313"/>
                    <a:pt x="198" y="313"/>
                  </a:cubicBezTo>
                  <a:cubicBezTo>
                    <a:pt x="198" y="314"/>
                    <a:pt x="198" y="314"/>
                    <a:pt x="199" y="314"/>
                  </a:cubicBezTo>
                  <a:cubicBezTo>
                    <a:pt x="199" y="314"/>
                    <a:pt x="199" y="314"/>
                    <a:pt x="199" y="314"/>
                  </a:cubicBezTo>
                  <a:cubicBezTo>
                    <a:pt x="199" y="315"/>
                    <a:pt x="199" y="315"/>
                    <a:pt x="199" y="315"/>
                  </a:cubicBezTo>
                  <a:cubicBezTo>
                    <a:pt x="199" y="315"/>
                    <a:pt x="199" y="315"/>
                    <a:pt x="199" y="315"/>
                  </a:cubicBezTo>
                  <a:cubicBezTo>
                    <a:pt x="199" y="316"/>
                    <a:pt x="199" y="317"/>
                    <a:pt x="200" y="318"/>
                  </a:cubicBezTo>
                  <a:cubicBezTo>
                    <a:pt x="200" y="318"/>
                    <a:pt x="200" y="318"/>
                    <a:pt x="201" y="318"/>
                  </a:cubicBezTo>
                  <a:cubicBezTo>
                    <a:pt x="201" y="318"/>
                    <a:pt x="201" y="318"/>
                    <a:pt x="201" y="318"/>
                  </a:cubicBezTo>
                  <a:cubicBezTo>
                    <a:pt x="202" y="318"/>
                    <a:pt x="202" y="318"/>
                    <a:pt x="202" y="318"/>
                  </a:cubicBezTo>
                  <a:cubicBezTo>
                    <a:pt x="202" y="318"/>
                    <a:pt x="203" y="318"/>
                    <a:pt x="203" y="317"/>
                  </a:cubicBezTo>
                  <a:cubicBezTo>
                    <a:pt x="203" y="317"/>
                    <a:pt x="203" y="317"/>
                    <a:pt x="203" y="317"/>
                  </a:cubicBezTo>
                  <a:cubicBezTo>
                    <a:pt x="203" y="317"/>
                    <a:pt x="203" y="317"/>
                    <a:pt x="203" y="316"/>
                  </a:cubicBezTo>
                  <a:cubicBezTo>
                    <a:pt x="203" y="316"/>
                    <a:pt x="203" y="316"/>
                    <a:pt x="204" y="315"/>
                  </a:cubicBezTo>
                  <a:cubicBezTo>
                    <a:pt x="204" y="315"/>
                    <a:pt x="204" y="315"/>
                    <a:pt x="204" y="315"/>
                  </a:cubicBezTo>
                  <a:cubicBezTo>
                    <a:pt x="204" y="315"/>
                    <a:pt x="204" y="315"/>
                    <a:pt x="204" y="315"/>
                  </a:cubicBezTo>
                  <a:cubicBezTo>
                    <a:pt x="204" y="315"/>
                    <a:pt x="204" y="315"/>
                    <a:pt x="204" y="315"/>
                  </a:cubicBezTo>
                  <a:cubicBezTo>
                    <a:pt x="204" y="315"/>
                    <a:pt x="204" y="315"/>
                    <a:pt x="204" y="315"/>
                  </a:cubicBezTo>
                  <a:cubicBezTo>
                    <a:pt x="204" y="315"/>
                    <a:pt x="205" y="315"/>
                    <a:pt x="205" y="315"/>
                  </a:cubicBezTo>
                  <a:cubicBezTo>
                    <a:pt x="205" y="315"/>
                    <a:pt x="205" y="316"/>
                    <a:pt x="205" y="316"/>
                  </a:cubicBezTo>
                  <a:cubicBezTo>
                    <a:pt x="205" y="316"/>
                    <a:pt x="205" y="316"/>
                    <a:pt x="205" y="316"/>
                  </a:cubicBezTo>
                  <a:cubicBezTo>
                    <a:pt x="205" y="317"/>
                    <a:pt x="205" y="317"/>
                    <a:pt x="204" y="317"/>
                  </a:cubicBezTo>
                  <a:cubicBezTo>
                    <a:pt x="204" y="318"/>
                    <a:pt x="204" y="318"/>
                    <a:pt x="204" y="319"/>
                  </a:cubicBezTo>
                  <a:cubicBezTo>
                    <a:pt x="204" y="320"/>
                    <a:pt x="205" y="320"/>
                    <a:pt x="205" y="320"/>
                  </a:cubicBezTo>
                  <a:cubicBezTo>
                    <a:pt x="205" y="321"/>
                    <a:pt x="205" y="321"/>
                    <a:pt x="206" y="321"/>
                  </a:cubicBezTo>
                  <a:cubicBezTo>
                    <a:pt x="206" y="322"/>
                    <a:pt x="206" y="322"/>
                    <a:pt x="206" y="322"/>
                  </a:cubicBezTo>
                  <a:cubicBezTo>
                    <a:pt x="206" y="322"/>
                    <a:pt x="206" y="322"/>
                    <a:pt x="206" y="322"/>
                  </a:cubicBezTo>
                  <a:cubicBezTo>
                    <a:pt x="206" y="322"/>
                    <a:pt x="207" y="322"/>
                    <a:pt x="207" y="323"/>
                  </a:cubicBezTo>
                  <a:cubicBezTo>
                    <a:pt x="208" y="323"/>
                    <a:pt x="208" y="323"/>
                    <a:pt x="209" y="323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10" y="323"/>
                    <a:pt x="210" y="323"/>
                    <a:pt x="210" y="323"/>
                  </a:cubicBezTo>
                  <a:cubicBezTo>
                    <a:pt x="210" y="323"/>
                    <a:pt x="210" y="323"/>
                    <a:pt x="210" y="323"/>
                  </a:cubicBezTo>
                  <a:cubicBezTo>
                    <a:pt x="210" y="323"/>
                    <a:pt x="210" y="323"/>
                    <a:pt x="210" y="323"/>
                  </a:cubicBezTo>
                  <a:cubicBezTo>
                    <a:pt x="211" y="322"/>
                    <a:pt x="211" y="322"/>
                    <a:pt x="211" y="322"/>
                  </a:cubicBezTo>
                  <a:cubicBezTo>
                    <a:pt x="211" y="323"/>
                    <a:pt x="210" y="323"/>
                    <a:pt x="210" y="323"/>
                  </a:cubicBezTo>
                  <a:cubicBezTo>
                    <a:pt x="210" y="323"/>
                    <a:pt x="209" y="323"/>
                    <a:pt x="209" y="324"/>
                  </a:cubicBezTo>
                  <a:cubicBezTo>
                    <a:pt x="208" y="324"/>
                    <a:pt x="207" y="325"/>
                    <a:pt x="207" y="326"/>
                  </a:cubicBezTo>
                  <a:cubicBezTo>
                    <a:pt x="207" y="326"/>
                    <a:pt x="207" y="326"/>
                    <a:pt x="207" y="327"/>
                  </a:cubicBezTo>
                  <a:cubicBezTo>
                    <a:pt x="208" y="327"/>
                    <a:pt x="208" y="328"/>
                    <a:pt x="208" y="329"/>
                  </a:cubicBezTo>
                  <a:cubicBezTo>
                    <a:pt x="207" y="329"/>
                    <a:pt x="207" y="329"/>
                    <a:pt x="206" y="329"/>
                  </a:cubicBezTo>
                  <a:cubicBezTo>
                    <a:pt x="206" y="329"/>
                    <a:pt x="206" y="330"/>
                    <a:pt x="206" y="331"/>
                  </a:cubicBezTo>
                  <a:cubicBezTo>
                    <a:pt x="206" y="331"/>
                    <a:pt x="206" y="331"/>
                    <a:pt x="206" y="331"/>
                  </a:cubicBezTo>
                  <a:cubicBezTo>
                    <a:pt x="206" y="331"/>
                    <a:pt x="206" y="331"/>
                    <a:pt x="206" y="331"/>
                  </a:cubicBezTo>
                  <a:cubicBezTo>
                    <a:pt x="206" y="331"/>
                    <a:pt x="206" y="331"/>
                    <a:pt x="206" y="331"/>
                  </a:cubicBezTo>
                  <a:cubicBezTo>
                    <a:pt x="207" y="331"/>
                    <a:pt x="207" y="331"/>
                    <a:pt x="207" y="331"/>
                  </a:cubicBezTo>
                  <a:cubicBezTo>
                    <a:pt x="207" y="331"/>
                    <a:pt x="207" y="331"/>
                    <a:pt x="207" y="331"/>
                  </a:cubicBezTo>
                  <a:cubicBezTo>
                    <a:pt x="207" y="331"/>
                    <a:pt x="207" y="331"/>
                    <a:pt x="207" y="331"/>
                  </a:cubicBezTo>
                  <a:cubicBezTo>
                    <a:pt x="208" y="331"/>
                    <a:pt x="208" y="332"/>
                    <a:pt x="208" y="332"/>
                  </a:cubicBezTo>
                  <a:cubicBezTo>
                    <a:pt x="208" y="332"/>
                    <a:pt x="209" y="332"/>
                    <a:pt x="209" y="332"/>
                  </a:cubicBezTo>
                  <a:cubicBezTo>
                    <a:pt x="209" y="333"/>
                    <a:pt x="210" y="333"/>
                    <a:pt x="210" y="333"/>
                  </a:cubicBezTo>
                  <a:cubicBezTo>
                    <a:pt x="210" y="333"/>
                    <a:pt x="211" y="333"/>
                    <a:pt x="211" y="333"/>
                  </a:cubicBezTo>
                  <a:cubicBezTo>
                    <a:pt x="211" y="333"/>
                    <a:pt x="211" y="333"/>
                    <a:pt x="211" y="333"/>
                  </a:cubicBezTo>
                  <a:cubicBezTo>
                    <a:pt x="212" y="333"/>
                    <a:pt x="212" y="333"/>
                    <a:pt x="212" y="333"/>
                  </a:cubicBezTo>
                  <a:cubicBezTo>
                    <a:pt x="213" y="333"/>
                    <a:pt x="213" y="333"/>
                    <a:pt x="214" y="333"/>
                  </a:cubicBezTo>
                  <a:cubicBezTo>
                    <a:pt x="214" y="333"/>
                    <a:pt x="214" y="333"/>
                    <a:pt x="215" y="333"/>
                  </a:cubicBezTo>
                  <a:cubicBezTo>
                    <a:pt x="215" y="333"/>
                    <a:pt x="215" y="333"/>
                    <a:pt x="215" y="333"/>
                  </a:cubicBezTo>
                  <a:cubicBezTo>
                    <a:pt x="215" y="333"/>
                    <a:pt x="215" y="333"/>
                    <a:pt x="216" y="333"/>
                  </a:cubicBezTo>
                  <a:cubicBezTo>
                    <a:pt x="216" y="333"/>
                    <a:pt x="216" y="333"/>
                    <a:pt x="216" y="333"/>
                  </a:cubicBezTo>
                  <a:cubicBezTo>
                    <a:pt x="216" y="333"/>
                    <a:pt x="217" y="333"/>
                    <a:pt x="217" y="333"/>
                  </a:cubicBezTo>
                  <a:cubicBezTo>
                    <a:pt x="217" y="332"/>
                    <a:pt x="217" y="332"/>
                    <a:pt x="217" y="332"/>
                  </a:cubicBezTo>
                  <a:cubicBezTo>
                    <a:pt x="217" y="332"/>
                    <a:pt x="217" y="332"/>
                    <a:pt x="217" y="332"/>
                  </a:cubicBezTo>
                  <a:cubicBezTo>
                    <a:pt x="217" y="332"/>
                    <a:pt x="217" y="332"/>
                    <a:pt x="217" y="332"/>
                  </a:cubicBezTo>
                  <a:cubicBezTo>
                    <a:pt x="217" y="332"/>
                    <a:pt x="217" y="332"/>
                    <a:pt x="217" y="332"/>
                  </a:cubicBezTo>
                  <a:cubicBezTo>
                    <a:pt x="217" y="332"/>
                    <a:pt x="217" y="332"/>
                    <a:pt x="217" y="332"/>
                  </a:cubicBezTo>
                  <a:cubicBezTo>
                    <a:pt x="217" y="332"/>
                    <a:pt x="218" y="332"/>
                    <a:pt x="218" y="333"/>
                  </a:cubicBezTo>
                  <a:cubicBezTo>
                    <a:pt x="219" y="333"/>
                    <a:pt x="219" y="334"/>
                    <a:pt x="219" y="335"/>
                  </a:cubicBezTo>
                  <a:cubicBezTo>
                    <a:pt x="219" y="335"/>
                    <a:pt x="219" y="335"/>
                    <a:pt x="219" y="335"/>
                  </a:cubicBezTo>
                  <a:cubicBezTo>
                    <a:pt x="219" y="336"/>
                    <a:pt x="218" y="336"/>
                    <a:pt x="219" y="337"/>
                  </a:cubicBezTo>
                  <a:cubicBezTo>
                    <a:pt x="219" y="337"/>
                    <a:pt x="219" y="338"/>
                    <a:pt x="220" y="338"/>
                  </a:cubicBezTo>
                  <a:cubicBezTo>
                    <a:pt x="221" y="338"/>
                    <a:pt x="222" y="337"/>
                    <a:pt x="222" y="337"/>
                  </a:cubicBezTo>
                  <a:cubicBezTo>
                    <a:pt x="222" y="337"/>
                    <a:pt x="222" y="337"/>
                    <a:pt x="222" y="337"/>
                  </a:cubicBezTo>
                  <a:cubicBezTo>
                    <a:pt x="223" y="336"/>
                    <a:pt x="224" y="336"/>
                    <a:pt x="224" y="336"/>
                  </a:cubicBezTo>
                  <a:cubicBezTo>
                    <a:pt x="224" y="335"/>
                    <a:pt x="224" y="335"/>
                    <a:pt x="223" y="335"/>
                  </a:cubicBezTo>
                  <a:cubicBezTo>
                    <a:pt x="223" y="334"/>
                    <a:pt x="222" y="333"/>
                    <a:pt x="222" y="333"/>
                  </a:cubicBezTo>
                  <a:cubicBezTo>
                    <a:pt x="222" y="333"/>
                    <a:pt x="222" y="333"/>
                    <a:pt x="221" y="333"/>
                  </a:cubicBezTo>
                  <a:cubicBezTo>
                    <a:pt x="221" y="332"/>
                    <a:pt x="221" y="332"/>
                    <a:pt x="221" y="332"/>
                  </a:cubicBezTo>
                  <a:cubicBezTo>
                    <a:pt x="220" y="332"/>
                    <a:pt x="220" y="332"/>
                    <a:pt x="220" y="332"/>
                  </a:cubicBezTo>
                  <a:cubicBezTo>
                    <a:pt x="220" y="332"/>
                    <a:pt x="220" y="332"/>
                    <a:pt x="220" y="331"/>
                  </a:cubicBezTo>
                  <a:cubicBezTo>
                    <a:pt x="221" y="332"/>
                    <a:pt x="221" y="332"/>
                    <a:pt x="221" y="332"/>
                  </a:cubicBezTo>
                  <a:cubicBezTo>
                    <a:pt x="221" y="332"/>
                    <a:pt x="222" y="332"/>
                    <a:pt x="222" y="332"/>
                  </a:cubicBezTo>
                  <a:cubicBezTo>
                    <a:pt x="222" y="332"/>
                    <a:pt x="222" y="332"/>
                    <a:pt x="223" y="332"/>
                  </a:cubicBezTo>
                  <a:cubicBezTo>
                    <a:pt x="223" y="332"/>
                    <a:pt x="223" y="332"/>
                    <a:pt x="223" y="332"/>
                  </a:cubicBezTo>
                  <a:cubicBezTo>
                    <a:pt x="223" y="332"/>
                    <a:pt x="224" y="332"/>
                    <a:pt x="224" y="333"/>
                  </a:cubicBezTo>
                  <a:cubicBezTo>
                    <a:pt x="225" y="333"/>
                    <a:pt x="225" y="334"/>
                    <a:pt x="225" y="335"/>
                  </a:cubicBezTo>
                  <a:cubicBezTo>
                    <a:pt x="225" y="335"/>
                    <a:pt x="225" y="335"/>
                    <a:pt x="225" y="335"/>
                  </a:cubicBezTo>
                  <a:cubicBezTo>
                    <a:pt x="225" y="335"/>
                    <a:pt x="226" y="336"/>
                    <a:pt x="226" y="336"/>
                  </a:cubicBezTo>
                  <a:cubicBezTo>
                    <a:pt x="226" y="336"/>
                    <a:pt x="226" y="336"/>
                    <a:pt x="227" y="337"/>
                  </a:cubicBezTo>
                  <a:cubicBezTo>
                    <a:pt x="227" y="337"/>
                    <a:pt x="227" y="337"/>
                    <a:pt x="227" y="337"/>
                  </a:cubicBezTo>
                  <a:cubicBezTo>
                    <a:pt x="227" y="337"/>
                    <a:pt x="227" y="337"/>
                    <a:pt x="227" y="337"/>
                  </a:cubicBezTo>
                  <a:cubicBezTo>
                    <a:pt x="227" y="337"/>
                    <a:pt x="227" y="337"/>
                    <a:pt x="227" y="337"/>
                  </a:cubicBezTo>
                  <a:cubicBezTo>
                    <a:pt x="227" y="337"/>
                    <a:pt x="227" y="337"/>
                    <a:pt x="228" y="336"/>
                  </a:cubicBezTo>
                  <a:cubicBezTo>
                    <a:pt x="228" y="336"/>
                    <a:pt x="228" y="336"/>
                    <a:pt x="227" y="336"/>
                  </a:cubicBezTo>
                  <a:cubicBezTo>
                    <a:pt x="227" y="336"/>
                    <a:pt x="227" y="335"/>
                    <a:pt x="228" y="335"/>
                  </a:cubicBezTo>
                  <a:cubicBezTo>
                    <a:pt x="228" y="335"/>
                    <a:pt x="228" y="335"/>
                    <a:pt x="228" y="335"/>
                  </a:cubicBezTo>
                  <a:cubicBezTo>
                    <a:pt x="228" y="335"/>
                    <a:pt x="228" y="335"/>
                    <a:pt x="228" y="335"/>
                  </a:cubicBezTo>
                  <a:cubicBezTo>
                    <a:pt x="228" y="335"/>
                    <a:pt x="228" y="335"/>
                    <a:pt x="228" y="335"/>
                  </a:cubicBezTo>
                  <a:cubicBezTo>
                    <a:pt x="228" y="335"/>
                    <a:pt x="229" y="335"/>
                    <a:pt x="229" y="336"/>
                  </a:cubicBezTo>
                  <a:cubicBezTo>
                    <a:pt x="229" y="336"/>
                    <a:pt x="229" y="336"/>
                    <a:pt x="229" y="336"/>
                  </a:cubicBezTo>
                  <a:cubicBezTo>
                    <a:pt x="229" y="337"/>
                    <a:pt x="230" y="337"/>
                    <a:pt x="230" y="337"/>
                  </a:cubicBezTo>
                  <a:cubicBezTo>
                    <a:pt x="230" y="338"/>
                    <a:pt x="231" y="338"/>
                    <a:pt x="231" y="338"/>
                  </a:cubicBezTo>
                  <a:cubicBezTo>
                    <a:pt x="232" y="338"/>
                    <a:pt x="232" y="338"/>
                    <a:pt x="232" y="338"/>
                  </a:cubicBezTo>
                  <a:cubicBezTo>
                    <a:pt x="232" y="338"/>
                    <a:pt x="232" y="338"/>
                    <a:pt x="232" y="338"/>
                  </a:cubicBezTo>
                  <a:cubicBezTo>
                    <a:pt x="232" y="338"/>
                    <a:pt x="232" y="337"/>
                    <a:pt x="232" y="337"/>
                  </a:cubicBezTo>
                  <a:cubicBezTo>
                    <a:pt x="232" y="337"/>
                    <a:pt x="232" y="337"/>
                    <a:pt x="233" y="337"/>
                  </a:cubicBezTo>
                  <a:cubicBezTo>
                    <a:pt x="233" y="337"/>
                    <a:pt x="233" y="336"/>
                    <a:pt x="233" y="336"/>
                  </a:cubicBezTo>
                  <a:cubicBezTo>
                    <a:pt x="232" y="336"/>
                    <a:pt x="232" y="336"/>
                    <a:pt x="232" y="336"/>
                  </a:cubicBezTo>
                  <a:cubicBezTo>
                    <a:pt x="232" y="335"/>
                    <a:pt x="232" y="334"/>
                    <a:pt x="231" y="334"/>
                  </a:cubicBezTo>
                  <a:cubicBezTo>
                    <a:pt x="231" y="334"/>
                    <a:pt x="231" y="334"/>
                    <a:pt x="231" y="334"/>
                  </a:cubicBezTo>
                  <a:cubicBezTo>
                    <a:pt x="231" y="334"/>
                    <a:pt x="231" y="334"/>
                    <a:pt x="231" y="334"/>
                  </a:cubicBezTo>
                  <a:cubicBezTo>
                    <a:pt x="231" y="334"/>
                    <a:pt x="231" y="334"/>
                    <a:pt x="231" y="334"/>
                  </a:cubicBezTo>
                  <a:cubicBezTo>
                    <a:pt x="231" y="334"/>
                    <a:pt x="231" y="334"/>
                    <a:pt x="231" y="334"/>
                  </a:cubicBezTo>
                  <a:cubicBezTo>
                    <a:pt x="232" y="334"/>
                    <a:pt x="232" y="334"/>
                    <a:pt x="233" y="335"/>
                  </a:cubicBezTo>
                  <a:cubicBezTo>
                    <a:pt x="233" y="335"/>
                    <a:pt x="233" y="335"/>
                    <a:pt x="234" y="335"/>
                  </a:cubicBezTo>
                  <a:cubicBezTo>
                    <a:pt x="234" y="336"/>
                    <a:pt x="234" y="336"/>
                    <a:pt x="234" y="336"/>
                  </a:cubicBezTo>
                  <a:cubicBezTo>
                    <a:pt x="235" y="336"/>
                    <a:pt x="235" y="336"/>
                    <a:pt x="235" y="336"/>
                  </a:cubicBezTo>
                  <a:cubicBezTo>
                    <a:pt x="235" y="336"/>
                    <a:pt x="235" y="336"/>
                    <a:pt x="235" y="337"/>
                  </a:cubicBezTo>
                  <a:cubicBezTo>
                    <a:pt x="235" y="337"/>
                    <a:pt x="235" y="337"/>
                    <a:pt x="235" y="337"/>
                  </a:cubicBezTo>
                  <a:cubicBezTo>
                    <a:pt x="235" y="338"/>
                    <a:pt x="236" y="338"/>
                    <a:pt x="236" y="338"/>
                  </a:cubicBezTo>
                  <a:cubicBezTo>
                    <a:pt x="237" y="338"/>
                    <a:pt x="238" y="338"/>
                    <a:pt x="238" y="337"/>
                  </a:cubicBezTo>
                  <a:cubicBezTo>
                    <a:pt x="239" y="336"/>
                    <a:pt x="238" y="335"/>
                    <a:pt x="238" y="335"/>
                  </a:cubicBezTo>
                  <a:cubicBezTo>
                    <a:pt x="238" y="334"/>
                    <a:pt x="238" y="334"/>
                    <a:pt x="237" y="334"/>
                  </a:cubicBezTo>
                  <a:cubicBezTo>
                    <a:pt x="237" y="334"/>
                    <a:pt x="237" y="334"/>
                    <a:pt x="237" y="334"/>
                  </a:cubicBezTo>
                  <a:cubicBezTo>
                    <a:pt x="237" y="334"/>
                    <a:pt x="237" y="334"/>
                    <a:pt x="237" y="334"/>
                  </a:cubicBezTo>
                  <a:cubicBezTo>
                    <a:pt x="237" y="334"/>
                    <a:pt x="237" y="334"/>
                    <a:pt x="237" y="334"/>
                  </a:cubicBezTo>
                  <a:cubicBezTo>
                    <a:pt x="237" y="334"/>
                    <a:pt x="237" y="334"/>
                    <a:pt x="237" y="334"/>
                  </a:cubicBezTo>
                  <a:cubicBezTo>
                    <a:pt x="237" y="334"/>
                    <a:pt x="237" y="334"/>
                    <a:pt x="237" y="334"/>
                  </a:cubicBezTo>
                  <a:cubicBezTo>
                    <a:pt x="237" y="334"/>
                    <a:pt x="237" y="334"/>
                    <a:pt x="237" y="334"/>
                  </a:cubicBezTo>
                  <a:cubicBezTo>
                    <a:pt x="237" y="334"/>
                    <a:pt x="237" y="334"/>
                    <a:pt x="237" y="334"/>
                  </a:cubicBezTo>
                  <a:close/>
                  <a:moveTo>
                    <a:pt x="230" y="367"/>
                  </a:moveTo>
                  <a:cubicBezTo>
                    <a:pt x="230" y="367"/>
                    <a:pt x="229" y="367"/>
                    <a:pt x="229" y="368"/>
                  </a:cubicBezTo>
                  <a:cubicBezTo>
                    <a:pt x="229" y="367"/>
                    <a:pt x="228" y="367"/>
                    <a:pt x="228" y="367"/>
                  </a:cubicBezTo>
                  <a:cubicBezTo>
                    <a:pt x="228" y="367"/>
                    <a:pt x="228" y="367"/>
                    <a:pt x="228" y="367"/>
                  </a:cubicBezTo>
                  <a:cubicBezTo>
                    <a:pt x="228" y="367"/>
                    <a:pt x="227" y="368"/>
                    <a:pt x="227" y="368"/>
                  </a:cubicBezTo>
                  <a:cubicBezTo>
                    <a:pt x="227" y="368"/>
                    <a:pt x="227" y="369"/>
                    <a:pt x="228" y="369"/>
                  </a:cubicBezTo>
                  <a:cubicBezTo>
                    <a:pt x="228" y="369"/>
                    <a:pt x="228" y="369"/>
                    <a:pt x="229" y="369"/>
                  </a:cubicBezTo>
                  <a:cubicBezTo>
                    <a:pt x="229" y="369"/>
                    <a:pt x="229" y="369"/>
                    <a:pt x="229" y="369"/>
                  </a:cubicBezTo>
                  <a:cubicBezTo>
                    <a:pt x="229" y="369"/>
                    <a:pt x="229" y="370"/>
                    <a:pt x="229" y="370"/>
                  </a:cubicBezTo>
                  <a:cubicBezTo>
                    <a:pt x="229" y="370"/>
                    <a:pt x="229" y="370"/>
                    <a:pt x="229" y="370"/>
                  </a:cubicBezTo>
                  <a:cubicBezTo>
                    <a:pt x="229" y="370"/>
                    <a:pt x="229" y="371"/>
                    <a:pt x="230" y="371"/>
                  </a:cubicBezTo>
                  <a:cubicBezTo>
                    <a:pt x="230" y="371"/>
                    <a:pt x="230" y="371"/>
                    <a:pt x="230" y="371"/>
                  </a:cubicBezTo>
                  <a:cubicBezTo>
                    <a:pt x="230" y="371"/>
                    <a:pt x="230" y="371"/>
                    <a:pt x="231" y="370"/>
                  </a:cubicBezTo>
                  <a:cubicBezTo>
                    <a:pt x="231" y="370"/>
                    <a:pt x="231" y="370"/>
                    <a:pt x="231" y="370"/>
                  </a:cubicBezTo>
                  <a:cubicBezTo>
                    <a:pt x="231" y="369"/>
                    <a:pt x="231" y="369"/>
                    <a:pt x="231" y="368"/>
                  </a:cubicBezTo>
                  <a:cubicBezTo>
                    <a:pt x="231" y="368"/>
                    <a:pt x="231" y="368"/>
                    <a:pt x="231" y="368"/>
                  </a:cubicBezTo>
                  <a:cubicBezTo>
                    <a:pt x="231" y="368"/>
                    <a:pt x="230" y="367"/>
                    <a:pt x="230" y="367"/>
                  </a:cubicBezTo>
                  <a:close/>
                  <a:moveTo>
                    <a:pt x="225" y="369"/>
                  </a:moveTo>
                  <a:cubicBezTo>
                    <a:pt x="225" y="369"/>
                    <a:pt x="225" y="369"/>
                    <a:pt x="225" y="369"/>
                  </a:cubicBezTo>
                  <a:cubicBezTo>
                    <a:pt x="226" y="369"/>
                    <a:pt x="226" y="369"/>
                    <a:pt x="226" y="368"/>
                  </a:cubicBezTo>
                  <a:cubicBezTo>
                    <a:pt x="226" y="368"/>
                    <a:pt x="226" y="367"/>
                    <a:pt x="226" y="367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4" y="367"/>
                    <a:pt x="224" y="368"/>
                    <a:pt x="224" y="368"/>
                  </a:cubicBezTo>
                  <a:cubicBezTo>
                    <a:pt x="224" y="369"/>
                    <a:pt x="224" y="369"/>
                    <a:pt x="225" y="369"/>
                  </a:cubicBezTo>
                  <a:close/>
                  <a:moveTo>
                    <a:pt x="205" y="322"/>
                  </a:moveTo>
                  <a:cubicBezTo>
                    <a:pt x="205" y="322"/>
                    <a:pt x="204" y="322"/>
                    <a:pt x="204" y="322"/>
                  </a:cubicBezTo>
                  <a:cubicBezTo>
                    <a:pt x="204" y="322"/>
                    <a:pt x="204" y="322"/>
                    <a:pt x="204" y="322"/>
                  </a:cubicBezTo>
                  <a:cubicBezTo>
                    <a:pt x="204" y="322"/>
                    <a:pt x="204" y="322"/>
                    <a:pt x="204" y="322"/>
                  </a:cubicBezTo>
                  <a:cubicBezTo>
                    <a:pt x="204" y="322"/>
                    <a:pt x="204" y="322"/>
                    <a:pt x="204" y="322"/>
                  </a:cubicBezTo>
                  <a:cubicBezTo>
                    <a:pt x="203" y="322"/>
                    <a:pt x="203" y="321"/>
                    <a:pt x="202" y="321"/>
                  </a:cubicBezTo>
                  <a:cubicBezTo>
                    <a:pt x="202" y="321"/>
                    <a:pt x="202" y="321"/>
                    <a:pt x="202" y="320"/>
                  </a:cubicBezTo>
                  <a:cubicBezTo>
                    <a:pt x="202" y="320"/>
                    <a:pt x="201" y="320"/>
                    <a:pt x="201" y="320"/>
                  </a:cubicBezTo>
                  <a:cubicBezTo>
                    <a:pt x="200" y="320"/>
                    <a:pt x="199" y="320"/>
                    <a:pt x="198" y="320"/>
                  </a:cubicBezTo>
                  <a:cubicBezTo>
                    <a:pt x="197" y="321"/>
                    <a:pt x="196" y="322"/>
                    <a:pt x="196" y="323"/>
                  </a:cubicBezTo>
                  <a:cubicBezTo>
                    <a:pt x="196" y="324"/>
                    <a:pt x="198" y="324"/>
                    <a:pt x="198" y="324"/>
                  </a:cubicBezTo>
                  <a:cubicBezTo>
                    <a:pt x="198" y="324"/>
                    <a:pt x="198" y="324"/>
                    <a:pt x="199" y="324"/>
                  </a:cubicBezTo>
                  <a:cubicBezTo>
                    <a:pt x="199" y="324"/>
                    <a:pt x="199" y="324"/>
                    <a:pt x="199" y="324"/>
                  </a:cubicBezTo>
                  <a:cubicBezTo>
                    <a:pt x="199" y="324"/>
                    <a:pt x="199" y="324"/>
                    <a:pt x="199" y="324"/>
                  </a:cubicBezTo>
                  <a:cubicBezTo>
                    <a:pt x="200" y="324"/>
                    <a:pt x="200" y="324"/>
                    <a:pt x="200" y="325"/>
                  </a:cubicBezTo>
                  <a:cubicBezTo>
                    <a:pt x="200" y="326"/>
                    <a:pt x="200" y="326"/>
                    <a:pt x="200" y="327"/>
                  </a:cubicBezTo>
                  <a:cubicBezTo>
                    <a:pt x="200" y="327"/>
                    <a:pt x="201" y="327"/>
                    <a:pt x="201" y="327"/>
                  </a:cubicBezTo>
                  <a:cubicBezTo>
                    <a:pt x="202" y="327"/>
                    <a:pt x="202" y="327"/>
                    <a:pt x="202" y="327"/>
                  </a:cubicBezTo>
                  <a:cubicBezTo>
                    <a:pt x="202" y="327"/>
                    <a:pt x="203" y="328"/>
                    <a:pt x="203" y="329"/>
                  </a:cubicBezTo>
                  <a:cubicBezTo>
                    <a:pt x="203" y="329"/>
                    <a:pt x="203" y="329"/>
                    <a:pt x="203" y="329"/>
                  </a:cubicBezTo>
                  <a:cubicBezTo>
                    <a:pt x="203" y="329"/>
                    <a:pt x="204" y="329"/>
                    <a:pt x="204" y="329"/>
                  </a:cubicBezTo>
                  <a:cubicBezTo>
                    <a:pt x="204" y="329"/>
                    <a:pt x="204" y="329"/>
                    <a:pt x="204" y="329"/>
                  </a:cubicBezTo>
                  <a:cubicBezTo>
                    <a:pt x="204" y="329"/>
                    <a:pt x="205" y="328"/>
                    <a:pt x="205" y="327"/>
                  </a:cubicBezTo>
                  <a:cubicBezTo>
                    <a:pt x="205" y="327"/>
                    <a:pt x="205" y="327"/>
                    <a:pt x="204" y="327"/>
                  </a:cubicBezTo>
                  <a:cubicBezTo>
                    <a:pt x="204" y="326"/>
                    <a:pt x="204" y="325"/>
                    <a:pt x="204" y="325"/>
                  </a:cubicBezTo>
                  <a:cubicBezTo>
                    <a:pt x="205" y="325"/>
                    <a:pt x="206" y="323"/>
                    <a:pt x="205" y="322"/>
                  </a:cubicBezTo>
                  <a:close/>
                  <a:moveTo>
                    <a:pt x="168" y="371"/>
                  </a:moveTo>
                  <a:cubicBezTo>
                    <a:pt x="168" y="371"/>
                    <a:pt x="168" y="372"/>
                    <a:pt x="169" y="373"/>
                  </a:cubicBezTo>
                  <a:cubicBezTo>
                    <a:pt x="169" y="373"/>
                    <a:pt x="169" y="373"/>
                    <a:pt x="170" y="373"/>
                  </a:cubicBezTo>
                  <a:cubicBezTo>
                    <a:pt x="170" y="373"/>
                    <a:pt x="170" y="374"/>
                    <a:pt x="171" y="374"/>
                  </a:cubicBezTo>
                  <a:cubicBezTo>
                    <a:pt x="171" y="375"/>
                    <a:pt x="171" y="375"/>
                    <a:pt x="171" y="375"/>
                  </a:cubicBezTo>
                  <a:cubicBezTo>
                    <a:pt x="171" y="375"/>
                    <a:pt x="171" y="376"/>
                    <a:pt x="172" y="376"/>
                  </a:cubicBezTo>
                  <a:cubicBezTo>
                    <a:pt x="172" y="376"/>
                    <a:pt x="172" y="376"/>
                    <a:pt x="172" y="376"/>
                  </a:cubicBezTo>
                  <a:cubicBezTo>
                    <a:pt x="173" y="376"/>
                    <a:pt x="173" y="376"/>
                    <a:pt x="174" y="376"/>
                  </a:cubicBezTo>
                  <a:cubicBezTo>
                    <a:pt x="174" y="376"/>
                    <a:pt x="175" y="375"/>
                    <a:pt x="175" y="375"/>
                  </a:cubicBezTo>
                  <a:cubicBezTo>
                    <a:pt x="176" y="375"/>
                    <a:pt x="176" y="374"/>
                    <a:pt x="177" y="374"/>
                  </a:cubicBezTo>
                  <a:cubicBezTo>
                    <a:pt x="178" y="374"/>
                    <a:pt x="178" y="374"/>
                    <a:pt x="179" y="373"/>
                  </a:cubicBezTo>
                  <a:cubicBezTo>
                    <a:pt x="179" y="373"/>
                    <a:pt x="180" y="372"/>
                    <a:pt x="180" y="372"/>
                  </a:cubicBezTo>
                  <a:cubicBezTo>
                    <a:pt x="180" y="372"/>
                    <a:pt x="181" y="371"/>
                    <a:pt x="181" y="371"/>
                  </a:cubicBezTo>
                  <a:cubicBezTo>
                    <a:pt x="181" y="370"/>
                    <a:pt x="182" y="370"/>
                    <a:pt x="182" y="369"/>
                  </a:cubicBezTo>
                  <a:cubicBezTo>
                    <a:pt x="182" y="368"/>
                    <a:pt x="182" y="368"/>
                    <a:pt x="183" y="367"/>
                  </a:cubicBezTo>
                  <a:cubicBezTo>
                    <a:pt x="183" y="367"/>
                    <a:pt x="183" y="367"/>
                    <a:pt x="183" y="367"/>
                  </a:cubicBezTo>
                  <a:cubicBezTo>
                    <a:pt x="183" y="368"/>
                    <a:pt x="183" y="368"/>
                    <a:pt x="183" y="368"/>
                  </a:cubicBezTo>
                  <a:cubicBezTo>
                    <a:pt x="183" y="369"/>
                    <a:pt x="183" y="369"/>
                    <a:pt x="183" y="369"/>
                  </a:cubicBezTo>
                  <a:cubicBezTo>
                    <a:pt x="183" y="369"/>
                    <a:pt x="184" y="369"/>
                    <a:pt x="184" y="369"/>
                  </a:cubicBezTo>
                  <a:cubicBezTo>
                    <a:pt x="184" y="369"/>
                    <a:pt x="184" y="369"/>
                    <a:pt x="184" y="369"/>
                  </a:cubicBezTo>
                  <a:cubicBezTo>
                    <a:pt x="185" y="368"/>
                    <a:pt x="185" y="368"/>
                    <a:pt x="186" y="367"/>
                  </a:cubicBezTo>
                  <a:cubicBezTo>
                    <a:pt x="186" y="366"/>
                    <a:pt x="185" y="365"/>
                    <a:pt x="185" y="365"/>
                  </a:cubicBezTo>
                  <a:cubicBezTo>
                    <a:pt x="185" y="364"/>
                    <a:pt x="185" y="364"/>
                    <a:pt x="185" y="364"/>
                  </a:cubicBezTo>
                  <a:cubicBezTo>
                    <a:pt x="184" y="364"/>
                    <a:pt x="184" y="364"/>
                    <a:pt x="184" y="364"/>
                  </a:cubicBezTo>
                  <a:cubicBezTo>
                    <a:pt x="184" y="364"/>
                    <a:pt x="184" y="363"/>
                    <a:pt x="183" y="363"/>
                  </a:cubicBezTo>
                  <a:cubicBezTo>
                    <a:pt x="183" y="363"/>
                    <a:pt x="181" y="363"/>
                    <a:pt x="180" y="362"/>
                  </a:cubicBezTo>
                  <a:cubicBezTo>
                    <a:pt x="180" y="361"/>
                    <a:pt x="180" y="361"/>
                    <a:pt x="180" y="361"/>
                  </a:cubicBezTo>
                  <a:cubicBezTo>
                    <a:pt x="180" y="361"/>
                    <a:pt x="179" y="361"/>
                    <a:pt x="178" y="361"/>
                  </a:cubicBezTo>
                  <a:cubicBezTo>
                    <a:pt x="178" y="361"/>
                    <a:pt x="178" y="361"/>
                    <a:pt x="177" y="361"/>
                  </a:cubicBezTo>
                  <a:cubicBezTo>
                    <a:pt x="177" y="361"/>
                    <a:pt x="176" y="360"/>
                    <a:pt x="176" y="360"/>
                  </a:cubicBezTo>
                  <a:cubicBezTo>
                    <a:pt x="175" y="360"/>
                    <a:pt x="175" y="359"/>
                    <a:pt x="174" y="359"/>
                  </a:cubicBezTo>
                  <a:cubicBezTo>
                    <a:pt x="174" y="359"/>
                    <a:pt x="174" y="359"/>
                    <a:pt x="174" y="359"/>
                  </a:cubicBezTo>
                  <a:cubicBezTo>
                    <a:pt x="173" y="359"/>
                    <a:pt x="172" y="359"/>
                    <a:pt x="172" y="360"/>
                  </a:cubicBezTo>
                  <a:cubicBezTo>
                    <a:pt x="172" y="360"/>
                    <a:pt x="172" y="360"/>
                    <a:pt x="172" y="360"/>
                  </a:cubicBezTo>
                  <a:cubicBezTo>
                    <a:pt x="171" y="360"/>
                    <a:pt x="171" y="360"/>
                    <a:pt x="171" y="360"/>
                  </a:cubicBezTo>
                  <a:cubicBezTo>
                    <a:pt x="170" y="360"/>
                    <a:pt x="170" y="360"/>
                    <a:pt x="169" y="361"/>
                  </a:cubicBezTo>
                  <a:cubicBezTo>
                    <a:pt x="169" y="361"/>
                    <a:pt x="169" y="362"/>
                    <a:pt x="169" y="363"/>
                  </a:cubicBezTo>
                  <a:cubicBezTo>
                    <a:pt x="169" y="363"/>
                    <a:pt x="169" y="363"/>
                    <a:pt x="169" y="364"/>
                  </a:cubicBezTo>
                  <a:cubicBezTo>
                    <a:pt x="169" y="364"/>
                    <a:pt x="168" y="364"/>
                    <a:pt x="168" y="365"/>
                  </a:cubicBezTo>
                  <a:cubicBezTo>
                    <a:pt x="168" y="365"/>
                    <a:pt x="167" y="366"/>
                    <a:pt x="167" y="366"/>
                  </a:cubicBezTo>
                  <a:cubicBezTo>
                    <a:pt x="167" y="367"/>
                    <a:pt x="167" y="367"/>
                    <a:pt x="168" y="367"/>
                  </a:cubicBezTo>
                  <a:cubicBezTo>
                    <a:pt x="168" y="368"/>
                    <a:pt x="168" y="368"/>
                    <a:pt x="168" y="368"/>
                  </a:cubicBezTo>
                  <a:cubicBezTo>
                    <a:pt x="168" y="368"/>
                    <a:pt x="168" y="368"/>
                    <a:pt x="168" y="369"/>
                  </a:cubicBezTo>
                  <a:cubicBezTo>
                    <a:pt x="168" y="369"/>
                    <a:pt x="168" y="369"/>
                    <a:pt x="168" y="369"/>
                  </a:cubicBezTo>
                  <a:cubicBezTo>
                    <a:pt x="169" y="369"/>
                    <a:pt x="169" y="370"/>
                    <a:pt x="168" y="371"/>
                  </a:cubicBezTo>
                  <a:cubicBezTo>
                    <a:pt x="168" y="371"/>
                    <a:pt x="168" y="371"/>
                    <a:pt x="168" y="371"/>
                  </a:cubicBezTo>
                  <a:close/>
                  <a:moveTo>
                    <a:pt x="222" y="380"/>
                  </a:moveTo>
                  <a:cubicBezTo>
                    <a:pt x="222" y="380"/>
                    <a:pt x="222" y="380"/>
                    <a:pt x="222" y="380"/>
                  </a:cubicBezTo>
                  <a:cubicBezTo>
                    <a:pt x="222" y="380"/>
                    <a:pt x="223" y="380"/>
                    <a:pt x="223" y="380"/>
                  </a:cubicBezTo>
                  <a:cubicBezTo>
                    <a:pt x="223" y="380"/>
                    <a:pt x="223" y="380"/>
                    <a:pt x="223" y="380"/>
                  </a:cubicBezTo>
                  <a:cubicBezTo>
                    <a:pt x="223" y="380"/>
                    <a:pt x="223" y="380"/>
                    <a:pt x="223" y="380"/>
                  </a:cubicBezTo>
                  <a:cubicBezTo>
                    <a:pt x="223" y="380"/>
                    <a:pt x="223" y="380"/>
                    <a:pt x="223" y="380"/>
                  </a:cubicBezTo>
                  <a:cubicBezTo>
                    <a:pt x="223" y="380"/>
                    <a:pt x="223" y="380"/>
                    <a:pt x="223" y="380"/>
                  </a:cubicBezTo>
                  <a:cubicBezTo>
                    <a:pt x="224" y="379"/>
                    <a:pt x="224" y="379"/>
                    <a:pt x="224" y="379"/>
                  </a:cubicBezTo>
                  <a:cubicBezTo>
                    <a:pt x="225" y="379"/>
                    <a:pt x="225" y="378"/>
                    <a:pt x="225" y="378"/>
                  </a:cubicBezTo>
                  <a:cubicBezTo>
                    <a:pt x="224" y="378"/>
                    <a:pt x="224" y="378"/>
                    <a:pt x="224" y="378"/>
                  </a:cubicBezTo>
                  <a:cubicBezTo>
                    <a:pt x="224" y="377"/>
                    <a:pt x="224" y="377"/>
                    <a:pt x="223" y="377"/>
                  </a:cubicBezTo>
                  <a:cubicBezTo>
                    <a:pt x="223" y="377"/>
                    <a:pt x="223" y="377"/>
                    <a:pt x="223" y="377"/>
                  </a:cubicBezTo>
                  <a:cubicBezTo>
                    <a:pt x="223" y="377"/>
                    <a:pt x="223" y="377"/>
                    <a:pt x="222" y="378"/>
                  </a:cubicBezTo>
                  <a:cubicBezTo>
                    <a:pt x="222" y="378"/>
                    <a:pt x="222" y="378"/>
                    <a:pt x="222" y="378"/>
                  </a:cubicBezTo>
                  <a:cubicBezTo>
                    <a:pt x="222" y="379"/>
                    <a:pt x="222" y="379"/>
                    <a:pt x="222" y="379"/>
                  </a:cubicBezTo>
                  <a:cubicBezTo>
                    <a:pt x="222" y="379"/>
                    <a:pt x="221" y="379"/>
                    <a:pt x="222" y="380"/>
                  </a:cubicBezTo>
                  <a:cubicBezTo>
                    <a:pt x="222" y="380"/>
                    <a:pt x="222" y="380"/>
                    <a:pt x="222" y="380"/>
                  </a:cubicBezTo>
                  <a:close/>
                  <a:moveTo>
                    <a:pt x="220" y="379"/>
                  </a:moveTo>
                  <a:cubicBezTo>
                    <a:pt x="219" y="379"/>
                    <a:pt x="219" y="379"/>
                    <a:pt x="219" y="379"/>
                  </a:cubicBezTo>
                  <a:cubicBezTo>
                    <a:pt x="219" y="379"/>
                    <a:pt x="219" y="379"/>
                    <a:pt x="219" y="379"/>
                  </a:cubicBezTo>
                  <a:cubicBezTo>
                    <a:pt x="218" y="379"/>
                    <a:pt x="218" y="379"/>
                    <a:pt x="218" y="379"/>
                  </a:cubicBezTo>
                  <a:cubicBezTo>
                    <a:pt x="218" y="379"/>
                    <a:pt x="218" y="379"/>
                    <a:pt x="218" y="380"/>
                  </a:cubicBezTo>
                  <a:cubicBezTo>
                    <a:pt x="218" y="380"/>
                    <a:pt x="218" y="380"/>
                    <a:pt x="218" y="380"/>
                  </a:cubicBezTo>
                  <a:cubicBezTo>
                    <a:pt x="218" y="380"/>
                    <a:pt x="218" y="381"/>
                    <a:pt x="218" y="381"/>
                  </a:cubicBezTo>
                  <a:cubicBezTo>
                    <a:pt x="218" y="381"/>
                    <a:pt x="219" y="381"/>
                    <a:pt x="219" y="381"/>
                  </a:cubicBezTo>
                  <a:cubicBezTo>
                    <a:pt x="219" y="381"/>
                    <a:pt x="219" y="381"/>
                    <a:pt x="219" y="381"/>
                  </a:cubicBezTo>
                  <a:cubicBezTo>
                    <a:pt x="219" y="381"/>
                    <a:pt x="219" y="381"/>
                    <a:pt x="219" y="381"/>
                  </a:cubicBezTo>
                  <a:cubicBezTo>
                    <a:pt x="220" y="381"/>
                    <a:pt x="220" y="380"/>
                    <a:pt x="220" y="380"/>
                  </a:cubicBezTo>
                  <a:cubicBezTo>
                    <a:pt x="220" y="380"/>
                    <a:pt x="220" y="380"/>
                    <a:pt x="220" y="379"/>
                  </a:cubicBezTo>
                  <a:cubicBezTo>
                    <a:pt x="220" y="379"/>
                    <a:pt x="220" y="379"/>
                    <a:pt x="220" y="379"/>
                  </a:cubicBezTo>
                  <a:close/>
                  <a:moveTo>
                    <a:pt x="221" y="369"/>
                  </a:moveTo>
                  <a:cubicBezTo>
                    <a:pt x="222" y="369"/>
                    <a:pt x="222" y="369"/>
                    <a:pt x="222" y="369"/>
                  </a:cubicBezTo>
                  <a:cubicBezTo>
                    <a:pt x="222" y="369"/>
                    <a:pt x="222" y="369"/>
                    <a:pt x="222" y="369"/>
                  </a:cubicBezTo>
                  <a:cubicBezTo>
                    <a:pt x="222" y="369"/>
                    <a:pt x="222" y="369"/>
                    <a:pt x="223" y="368"/>
                  </a:cubicBezTo>
                  <a:cubicBezTo>
                    <a:pt x="223" y="368"/>
                    <a:pt x="223" y="368"/>
                    <a:pt x="222" y="368"/>
                  </a:cubicBezTo>
                  <a:cubicBezTo>
                    <a:pt x="223" y="368"/>
                    <a:pt x="223" y="368"/>
                    <a:pt x="223" y="368"/>
                  </a:cubicBezTo>
                  <a:cubicBezTo>
                    <a:pt x="222" y="368"/>
                    <a:pt x="222" y="368"/>
                    <a:pt x="222" y="368"/>
                  </a:cubicBezTo>
                  <a:cubicBezTo>
                    <a:pt x="222" y="367"/>
                    <a:pt x="222" y="367"/>
                    <a:pt x="222" y="367"/>
                  </a:cubicBezTo>
                  <a:cubicBezTo>
                    <a:pt x="221" y="367"/>
                    <a:pt x="221" y="367"/>
                    <a:pt x="221" y="367"/>
                  </a:cubicBezTo>
                  <a:cubicBezTo>
                    <a:pt x="221" y="367"/>
                    <a:pt x="221" y="367"/>
                    <a:pt x="221" y="368"/>
                  </a:cubicBezTo>
                  <a:cubicBezTo>
                    <a:pt x="221" y="368"/>
                    <a:pt x="221" y="368"/>
                    <a:pt x="221" y="368"/>
                  </a:cubicBezTo>
                  <a:cubicBezTo>
                    <a:pt x="221" y="368"/>
                    <a:pt x="221" y="368"/>
                    <a:pt x="221" y="368"/>
                  </a:cubicBezTo>
                  <a:cubicBezTo>
                    <a:pt x="221" y="368"/>
                    <a:pt x="220" y="368"/>
                    <a:pt x="220" y="368"/>
                  </a:cubicBezTo>
                  <a:cubicBezTo>
                    <a:pt x="220" y="368"/>
                    <a:pt x="220" y="368"/>
                    <a:pt x="220" y="368"/>
                  </a:cubicBezTo>
                  <a:cubicBezTo>
                    <a:pt x="220" y="368"/>
                    <a:pt x="220" y="368"/>
                    <a:pt x="220" y="368"/>
                  </a:cubicBezTo>
                  <a:cubicBezTo>
                    <a:pt x="220" y="368"/>
                    <a:pt x="219" y="368"/>
                    <a:pt x="219" y="369"/>
                  </a:cubicBezTo>
                  <a:cubicBezTo>
                    <a:pt x="219" y="369"/>
                    <a:pt x="220" y="369"/>
                    <a:pt x="220" y="369"/>
                  </a:cubicBezTo>
                  <a:cubicBezTo>
                    <a:pt x="221" y="369"/>
                    <a:pt x="221" y="369"/>
                    <a:pt x="221" y="369"/>
                  </a:cubicBezTo>
                  <a:cubicBezTo>
                    <a:pt x="221" y="369"/>
                    <a:pt x="221" y="369"/>
                    <a:pt x="221" y="369"/>
                  </a:cubicBezTo>
                  <a:close/>
                  <a:moveTo>
                    <a:pt x="10" y="519"/>
                  </a:moveTo>
                  <a:cubicBezTo>
                    <a:pt x="9" y="519"/>
                    <a:pt x="9" y="519"/>
                    <a:pt x="9" y="519"/>
                  </a:cubicBezTo>
                  <a:cubicBezTo>
                    <a:pt x="8" y="519"/>
                    <a:pt x="8" y="519"/>
                    <a:pt x="8" y="519"/>
                  </a:cubicBezTo>
                  <a:cubicBezTo>
                    <a:pt x="8" y="519"/>
                    <a:pt x="8" y="520"/>
                    <a:pt x="8" y="520"/>
                  </a:cubicBezTo>
                  <a:cubicBezTo>
                    <a:pt x="8" y="520"/>
                    <a:pt x="8" y="521"/>
                    <a:pt x="9" y="521"/>
                  </a:cubicBezTo>
                  <a:cubicBezTo>
                    <a:pt x="9" y="521"/>
                    <a:pt x="9" y="522"/>
                    <a:pt x="10" y="522"/>
                  </a:cubicBezTo>
                  <a:cubicBezTo>
                    <a:pt x="10" y="522"/>
                    <a:pt x="10" y="522"/>
                    <a:pt x="10" y="522"/>
                  </a:cubicBezTo>
                  <a:cubicBezTo>
                    <a:pt x="10" y="522"/>
                    <a:pt x="11" y="521"/>
                    <a:pt x="11" y="521"/>
                  </a:cubicBezTo>
                  <a:cubicBezTo>
                    <a:pt x="11" y="521"/>
                    <a:pt x="11" y="520"/>
                    <a:pt x="10" y="520"/>
                  </a:cubicBezTo>
                  <a:cubicBezTo>
                    <a:pt x="10" y="520"/>
                    <a:pt x="10" y="520"/>
                    <a:pt x="10" y="520"/>
                  </a:cubicBezTo>
                  <a:cubicBezTo>
                    <a:pt x="10" y="520"/>
                    <a:pt x="10" y="520"/>
                    <a:pt x="10" y="520"/>
                  </a:cubicBezTo>
                  <a:cubicBezTo>
                    <a:pt x="10" y="520"/>
                    <a:pt x="10" y="520"/>
                    <a:pt x="10" y="519"/>
                  </a:cubicBezTo>
                  <a:cubicBezTo>
                    <a:pt x="10" y="519"/>
                    <a:pt x="10" y="519"/>
                    <a:pt x="10" y="519"/>
                  </a:cubicBezTo>
                  <a:close/>
                  <a:moveTo>
                    <a:pt x="69" y="441"/>
                  </a:moveTo>
                  <a:cubicBezTo>
                    <a:pt x="69" y="441"/>
                    <a:pt x="69" y="440"/>
                    <a:pt x="69" y="440"/>
                  </a:cubicBezTo>
                  <a:cubicBezTo>
                    <a:pt x="69" y="440"/>
                    <a:pt x="68" y="440"/>
                    <a:pt x="68" y="440"/>
                  </a:cubicBezTo>
                  <a:cubicBezTo>
                    <a:pt x="68" y="440"/>
                    <a:pt x="68" y="440"/>
                    <a:pt x="68" y="440"/>
                  </a:cubicBezTo>
                  <a:cubicBezTo>
                    <a:pt x="68" y="440"/>
                    <a:pt x="68" y="440"/>
                    <a:pt x="68" y="440"/>
                  </a:cubicBezTo>
                  <a:cubicBezTo>
                    <a:pt x="68" y="440"/>
                    <a:pt x="68" y="440"/>
                    <a:pt x="67" y="441"/>
                  </a:cubicBezTo>
                  <a:cubicBezTo>
                    <a:pt x="67" y="441"/>
                    <a:pt x="67" y="441"/>
                    <a:pt x="67" y="441"/>
                  </a:cubicBezTo>
                  <a:cubicBezTo>
                    <a:pt x="67" y="441"/>
                    <a:pt x="67" y="441"/>
                    <a:pt x="67" y="441"/>
                  </a:cubicBezTo>
                  <a:cubicBezTo>
                    <a:pt x="66" y="442"/>
                    <a:pt x="66" y="442"/>
                    <a:pt x="66" y="443"/>
                  </a:cubicBezTo>
                  <a:cubicBezTo>
                    <a:pt x="66" y="443"/>
                    <a:pt x="66" y="443"/>
                    <a:pt x="66" y="443"/>
                  </a:cubicBezTo>
                  <a:cubicBezTo>
                    <a:pt x="66" y="444"/>
                    <a:pt x="66" y="444"/>
                    <a:pt x="66" y="444"/>
                  </a:cubicBezTo>
                  <a:cubicBezTo>
                    <a:pt x="66" y="444"/>
                    <a:pt x="67" y="444"/>
                    <a:pt x="67" y="444"/>
                  </a:cubicBezTo>
                  <a:cubicBezTo>
                    <a:pt x="67" y="445"/>
                    <a:pt x="67" y="445"/>
                    <a:pt x="68" y="445"/>
                  </a:cubicBezTo>
                  <a:cubicBezTo>
                    <a:pt x="68" y="445"/>
                    <a:pt x="69" y="445"/>
                    <a:pt x="69" y="445"/>
                  </a:cubicBezTo>
                  <a:cubicBezTo>
                    <a:pt x="69" y="444"/>
                    <a:pt x="69" y="443"/>
                    <a:pt x="68" y="443"/>
                  </a:cubicBezTo>
                  <a:cubicBezTo>
                    <a:pt x="69" y="443"/>
                    <a:pt x="69" y="442"/>
                    <a:pt x="69" y="442"/>
                  </a:cubicBezTo>
                  <a:cubicBezTo>
                    <a:pt x="69" y="442"/>
                    <a:pt x="69" y="441"/>
                    <a:pt x="69" y="441"/>
                  </a:cubicBezTo>
                  <a:close/>
                  <a:moveTo>
                    <a:pt x="128" y="412"/>
                  </a:moveTo>
                  <a:cubicBezTo>
                    <a:pt x="128" y="412"/>
                    <a:pt x="127" y="412"/>
                    <a:pt x="127" y="412"/>
                  </a:cubicBezTo>
                  <a:cubicBezTo>
                    <a:pt x="127" y="412"/>
                    <a:pt x="127" y="412"/>
                    <a:pt x="127" y="412"/>
                  </a:cubicBezTo>
                  <a:cubicBezTo>
                    <a:pt x="126" y="412"/>
                    <a:pt x="126" y="412"/>
                    <a:pt x="126" y="412"/>
                  </a:cubicBezTo>
                  <a:cubicBezTo>
                    <a:pt x="126" y="412"/>
                    <a:pt x="126" y="413"/>
                    <a:pt x="126" y="413"/>
                  </a:cubicBezTo>
                  <a:cubicBezTo>
                    <a:pt x="126" y="413"/>
                    <a:pt x="126" y="413"/>
                    <a:pt x="126" y="413"/>
                  </a:cubicBezTo>
                  <a:cubicBezTo>
                    <a:pt x="126" y="413"/>
                    <a:pt x="125" y="414"/>
                    <a:pt x="126" y="414"/>
                  </a:cubicBezTo>
                  <a:cubicBezTo>
                    <a:pt x="126" y="414"/>
                    <a:pt x="126" y="414"/>
                    <a:pt x="126" y="414"/>
                  </a:cubicBezTo>
                  <a:cubicBezTo>
                    <a:pt x="126" y="415"/>
                    <a:pt x="127" y="415"/>
                    <a:pt x="127" y="415"/>
                  </a:cubicBezTo>
                  <a:cubicBezTo>
                    <a:pt x="127" y="415"/>
                    <a:pt x="127" y="415"/>
                    <a:pt x="127" y="415"/>
                  </a:cubicBezTo>
                  <a:cubicBezTo>
                    <a:pt x="128" y="415"/>
                    <a:pt x="128" y="415"/>
                    <a:pt x="128" y="414"/>
                  </a:cubicBezTo>
                  <a:cubicBezTo>
                    <a:pt x="128" y="414"/>
                    <a:pt x="129" y="414"/>
                    <a:pt x="129" y="414"/>
                  </a:cubicBezTo>
                  <a:cubicBezTo>
                    <a:pt x="129" y="414"/>
                    <a:pt x="129" y="414"/>
                    <a:pt x="129" y="414"/>
                  </a:cubicBezTo>
                  <a:cubicBezTo>
                    <a:pt x="129" y="413"/>
                    <a:pt x="128" y="413"/>
                    <a:pt x="128" y="413"/>
                  </a:cubicBezTo>
                  <a:cubicBezTo>
                    <a:pt x="128" y="413"/>
                    <a:pt x="128" y="412"/>
                    <a:pt x="128" y="412"/>
                  </a:cubicBezTo>
                  <a:close/>
                  <a:moveTo>
                    <a:pt x="361" y="268"/>
                  </a:moveTo>
                  <a:cubicBezTo>
                    <a:pt x="361" y="268"/>
                    <a:pt x="361" y="268"/>
                    <a:pt x="361" y="269"/>
                  </a:cubicBezTo>
                  <a:cubicBezTo>
                    <a:pt x="361" y="269"/>
                    <a:pt x="361" y="269"/>
                    <a:pt x="362" y="269"/>
                  </a:cubicBezTo>
                  <a:cubicBezTo>
                    <a:pt x="362" y="270"/>
                    <a:pt x="364" y="270"/>
                    <a:pt x="364" y="270"/>
                  </a:cubicBezTo>
                  <a:cubicBezTo>
                    <a:pt x="364" y="270"/>
                    <a:pt x="364" y="270"/>
                    <a:pt x="364" y="270"/>
                  </a:cubicBezTo>
                  <a:cubicBezTo>
                    <a:pt x="364" y="271"/>
                    <a:pt x="365" y="271"/>
                    <a:pt x="365" y="271"/>
                  </a:cubicBezTo>
                  <a:cubicBezTo>
                    <a:pt x="365" y="271"/>
                    <a:pt x="365" y="271"/>
                    <a:pt x="365" y="271"/>
                  </a:cubicBezTo>
                  <a:cubicBezTo>
                    <a:pt x="365" y="271"/>
                    <a:pt x="366" y="271"/>
                    <a:pt x="366" y="271"/>
                  </a:cubicBezTo>
                  <a:cubicBezTo>
                    <a:pt x="366" y="270"/>
                    <a:pt x="366" y="270"/>
                    <a:pt x="366" y="269"/>
                  </a:cubicBezTo>
                  <a:cubicBezTo>
                    <a:pt x="366" y="269"/>
                    <a:pt x="366" y="269"/>
                    <a:pt x="366" y="268"/>
                  </a:cubicBezTo>
                  <a:cubicBezTo>
                    <a:pt x="366" y="268"/>
                    <a:pt x="366" y="268"/>
                    <a:pt x="366" y="268"/>
                  </a:cubicBezTo>
                  <a:cubicBezTo>
                    <a:pt x="366" y="268"/>
                    <a:pt x="366" y="268"/>
                    <a:pt x="365" y="268"/>
                  </a:cubicBezTo>
                  <a:cubicBezTo>
                    <a:pt x="365" y="268"/>
                    <a:pt x="365" y="268"/>
                    <a:pt x="365" y="268"/>
                  </a:cubicBezTo>
                  <a:cubicBezTo>
                    <a:pt x="365" y="268"/>
                    <a:pt x="366" y="267"/>
                    <a:pt x="366" y="267"/>
                  </a:cubicBezTo>
                  <a:cubicBezTo>
                    <a:pt x="366" y="267"/>
                    <a:pt x="366" y="267"/>
                    <a:pt x="366" y="267"/>
                  </a:cubicBezTo>
                  <a:cubicBezTo>
                    <a:pt x="367" y="266"/>
                    <a:pt x="367" y="266"/>
                    <a:pt x="367" y="265"/>
                  </a:cubicBezTo>
                  <a:cubicBezTo>
                    <a:pt x="367" y="264"/>
                    <a:pt x="367" y="264"/>
                    <a:pt x="366" y="264"/>
                  </a:cubicBezTo>
                  <a:cubicBezTo>
                    <a:pt x="365" y="264"/>
                    <a:pt x="365" y="264"/>
                    <a:pt x="365" y="264"/>
                  </a:cubicBezTo>
                  <a:cubicBezTo>
                    <a:pt x="364" y="264"/>
                    <a:pt x="364" y="264"/>
                    <a:pt x="364" y="264"/>
                  </a:cubicBezTo>
                  <a:cubicBezTo>
                    <a:pt x="363" y="264"/>
                    <a:pt x="363" y="264"/>
                    <a:pt x="363" y="264"/>
                  </a:cubicBezTo>
                  <a:cubicBezTo>
                    <a:pt x="363" y="264"/>
                    <a:pt x="363" y="264"/>
                    <a:pt x="363" y="264"/>
                  </a:cubicBezTo>
                  <a:cubicBezTo>
                    <a:pt x="363" y="264"/>
                    <a:pt x="362" y="264"/>
                    <a:pt x="362" y="264"/>
                  </a:cubicBezTo>
                  <a:cubicBezTo>
                    <a:pt x="362" y="264"/>
                    <a:pt x="361" y="264"/>
                    <a:pt x="361" y="265"/>
                  </a:cubicBezTo>
                  <a:cubicBezTo>
                    <a:pt x="361" y="265"/>
                    <a:pt x="361" y="266"/>
                    <a:pt x="361" y="266"/>
                  </a:cubicBezTo>
                  <a:cubicBezTo>
                    <a:pt x="362" y="267"/>
                    <a:pt x="362" y="267"/>
                    <a:pt x="361" y="268"/>
                  </a:cubicBezTo>
                  <a:cubicBezTo>
                    <a:pt x="361" y="268"/>
                    <a:pt x="361" y="268"/>
                    <a:pt x="361" y="268"/>
                  </a:cubicBezTo>
                  <a:close/>
                  <a:moveTo>
                    <a:pt x="365" y="256"/>
                  </a:moveTo>
                  <a:cubicBezTo>
                    <a:pt x="365" y="256"/>
                    <a:pt x="365" y="256"/>
                    <a:pt x="365" y="256"/>
                  </a:cubicBezTo>
                  <a:cubicBezTo>
                    <a:pt x="366" y="256"/>
                    <a:pt x="366" y="256"/>
                    <a:pt x="367" y="256"/>
                  </a:cubicBezTo>
                  <a:cubicBezTo>
                    <a:pt x="368" y="256"/>
                    <a:pt x="368" y="255"/>
                    <a:pt x="369" y="255"/>
                  </a:cubicBezTo>
                  <a:cubicBezTo>
                    <a:pt x="369" y="255"/>
                    <a:pt x="369" y="255"/>
                    <a:pt x="369" y="255"/>
                  </a:cubicBezTo>
                  <a:cubicBezTo>
                    <a:pt x="369" y="255"/>
                    <a:pt x="370" y="255"/>
                    <a:pt x="370" y="255"/>
                  </a:cubicBezTo>
                  <a:cubicBezTo>
                    <a:pt x="370" y="254"/>
                    <a:pt x="370" y="254"/>
                    <a:pt x="370" y="253"/>
                  </a:cubicBezTo>
                  <a:cubicBezTo>
                    <a:pt x="370" y="253"/>
                    <a:pt x="370" y="253"/>
                    <a:pt x="370" y="253"/>
                  </a:cubicBezTo>
                  <a:cubicBezTo>
                    <a:pt x="371" y="252"/>
                    <a:pt x="371" y="252"/>
                    <a:pt x="372" y="252"/>
                  </a:cubicBezTo>
                  <a:cubicBezTo>
                    <a:pt x="372" y="251"/>
                    <a:pt x="372" y="251"/>
                    <a:pt x="372" y="251"/>
                  </a:cubicBezTo>
                  <a:cubicBezTo>
                    <a:pt x="372" y="251"/>
                    <a:pt x="371" y="251"/>
                    <a:pt x="371" y="251"/>
                  </a:cubicBezTo>
                  <a:cubicBezTo>
                    <a:pt x="371" y="251"/>
                    <a:pt x="371" y="251"/>
                    <a:pt x="371" y="251"/>
                  </a:cubicBezTo>
                  <a:cubicBezTo>
                    <a:pt x="371" y="251"/>
                    <a:pt x="371" y="251"/>
                    <a:pt x="370" y="251"/>
                  </a:cubicBezTo>
                  <a:cubicBezTo>
                    <a:pt x="370" y="251"/>
                    <a:pt x="370" y="251"/>
                    <a:pt x="369" y="251"/>
                  </a:cubicBezTo>
                  <a:cubicBezTo>
                    <a:pt x="368" y="251"/>
                    <a:pt x="368" y="252"/>
                    <a:pt x="368" y="252"/>
                  </a:cubicBezTo>
                  <a:cubicBezTo>
                    <a:pt x="368" y="252"/>
                    <a:pt x="368" y="252"/>
                    <a:pt x="368" y="252"/>
                  </a:cubicBezTo>
                  <a:cubicBezTo>
                    <a:pt x="367" y="253"/>
                    <a:pt x="367" y="253"/>
                    <a:pt x="367" y="254"/>
                  </a:cubicBezTo>
                  <a:cubicBezTo>
                    <a:pt x="366" y="254"/>
                    <a:pt x="366" y="254"/>
                    <a:pt x="366" y="254"/>
                  </a:cubicBezTo>
                  <a:cubicBezTo>
                    <a:pt x="366" y="254"/>
                    <a:pt x="366" y="254"/>
                    <a:pt x="366" y="255"/>
                  </a:cubicBezTo>
                  <a:cubicBezTo>
                    <a:pt x="365" y="255"/>
                    <a:pt x="365" y="255"/>
                    <a:pt x="365" y="256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65" y="256"/>
                    <a:pt x="365" y="256"/>
                    <a:pt x="365" y="256"/>
                  </a:cubicBezTo>
                  <a:close/>
                  <a:moveTo>
                    <a:pt x="331" y="259"/>
                  </a:moveTo>
                  <a:cubicBezTo>
                    <a:pt x="331" y="259"/>
                    <a:pt x="331" y="259"/>
                    <a:pt x="331" y="259"/>
                  </a:cubicBezTo>
                  <a:cubicBezTo>
                    <a:pt x="330" y="259"/>
                    <a:pt x="330" y="259"/>
                    <a:pt x="330" y="259"/>
                  </a:cubicBezTo>
                  <a:cubicBezTo>
                    <a:pt x="330" y="259"/>
                    <a:pt x="329" y="259"/>
                    <a:pt x="329" y="259"/>
                  </a:cubicBezTo>
                  <a:cubicBezTo>
                    <a:pt x="329" y="259"/>
                    <a:pt x="329" y="259"/>
                    <a:pt x="329" y="259"/>
                  </a:cubicBezTo>
                  <a:cubicBezTo>
                    <a:pt x="329" y="259"/>
                    <a:pt x="329" y="259"/>
                    <a:pt x="329" y="259"/>
                  </a:cubicBezTo>
                  <a:cubicBezTo>
                    <a:pt x="329" y="259"/>
                    <a:pt x="329" y="259"/>
                    <a:pt x="329" y="259"/>
                  </a:cubicBezTo>
                  <a:cubicBezTo>
                    <a:pt x="328" y="259"/>
                    <a:pt x="327" y="259"/>
                    <a:pt x="326" y="260"/>
                  </a:cubicBezTo>
                  <a:cubicBezTo>
                    <a:pt x="326" y="260"/>
                    <a:pt x="326" y="261"/>
                    <a:pt x="326" y="261"/>
                  </a:cubicBezTo>
                  <a:cubicBezTo>
                    <a:pt x="326" y="261"/>
                    <a:pt x="326" y="262"/>
                    <a:pt x="326" y="262"/>
                  </a:cubicBezTo>
                  <a:cubicBezTo>
                    <a:pt x="326" y="262"/>
                    <a:pt x="327" y="262"/>
                    <a:pt x="327" y="262"/>
                  </a:cubicBezTo>
                  <a:cubicBezTo>
                    <a:pt x="327" y="263"/>
                    <a:pt x="327" y="263"/>
                    <a:pt x="327" y="263"/>
                  </a:cubicBezTo>
                  <a:cubicBezTo>
                    <a:pt x="327" y="263"/>
                    <a:pt x="327" y="264"/>
                    <a:pt x="327" y="264"/>
                  </a:cubicBezTo>
                  <a:cubicBezTo>
                    <a:pt x="327" y="264"/>
                    <a:pt x="327" y="265"/>
                    <a:pt x="327" y="265"/>
                  </a:cubicBezTo>
                  <a:cubicBezTo>
                    <a:pt x="327" y="265"/>
                    <a:pt x="328" y="266"/>
                    <a:pt x="328" y="266"/>
                  </a:cubicBezTo>
                  <a:cubicBezTo>
                    <a:pt x="328" y="266"/>
                    <a:pt x="327" y="267"/>
                    <a:pt x="327" y="267"/>
                  </a:cubicBezTo>
                  <a:cubicBezTo>
                    <a:pt x="326" y="268"/>
                    <a:pt x="326" y="269"/>
                    <a:pt x="327" y="270"/>
                  </a:cubicBezTo>
                  <a:cubicBezTo>
                    <a:pt x="327" y="270"/>
                    <a:pt x="327" y="270"/>
                    <a:pt x="327" y="270"/>
                  </a:cubicBezTo>
                  <a:cubicBezTo>
                    <a:pt x="327" y="270"/>
                    <a:pt x="327" y="270"/>
                    <a:pt x="327" y="270"/>
                  </a:cubicBezTo>
                  <a:cubicBezTo>
                    <a:pt x="328" y="270"/>
                    <a:pt x="328" y="269"/>
                    <a:pt x="329" y="269"/>
                  </a:cubicBezTo>
                  <a:cubicBezTo>
                    <a:pt x="329" y="269"/>
                    <a:pt x="330" y="268"/>
                    <a:pt x="330" y="268"/>
                  </a:cubicBezTo>
                  <a:cubicBezTo>
                    <a:pt x="330" y="269"/>
                    <a:pt x="330" y="269"/>
                    <a:pt x="330" y="269"/>
                  </a:cubicBezTo>
                  <a:cubicBezTo>
                    <a:pt x="330" y="270"/>
                    <a:pt x="329" y="270"/>
                    <a:pt x="330" y="270"/>
                  </a:cubicBezTo>
                  <a:cubicBezTo>
                    <a:pt x="330" y="270"/>
                    <a:pt x="330" y="270"/>
                    <a:pt x="330" y="270"/>
                  </a:cubicBezTo>
                  <a:cubicBezTo>
                    <a:pt x="330" y="270"/>
                    <a:pt x="330" y="270"/>
                    <a:pt x="330" y="270"/>
                  </a:cubicBezTo>
                  <a:cubicBezTo>
                    <a:pt x="330" y="270"/>
                    <a:pt x="331" y="270"/>
                    <a:pt x="331" y="270"/>
                  </a:cubicBezTo>
                  <a:cubicBezTo>
                    <a:pt x="331" y="270"/>
                    <a:pt x="331" y="270"/>
                    <a:pt x="331" y="270"/>
                  </a:cubicBezTo>
                  <a:cubicBezTo>
                    <a:pt x="332" y="270"/>
                    <a:pt x="332" y="270"/>
                    <a:pt x="332" y="270"/>
                  </a:cubicBezTo>
                  <a:cubicBezTo>
                    <a:pt x="332" y="270"/>
                    <a:pt x="332" y="270"/>
                    <a:pt x="332" y="270"/>
                  </a:cubicBezTo>
                  <a:cubicBezTo>
                    <a:pt x="332" y="270"/>
                    <a:pt x="332" y="270"/>
                    <a:pt x="332" y="270"/>
                  </a:cubicBezTo>
                  <a:cubicBezTo>
                    <a:pt x="333" y="270"/>
                    <a:pt x="333" y="270"/>
                    <a:pt x="333" y="270"/>
                  </a:cubicBezTo>
                  <a:cubicBezTo>
                    <a:pt x="333" y="270"/>
                    <a:pt x="334" y="270"/>
                    <a:pt x="334" y="270"/>
                  </a:cubicBezTo>
                  <a:cubicBezTo>
                    <a:pt x="334" y="270"/>
                    <a:pt x="334" y="270"/>
                    <a:pt x="335" y="270"/>
                  </a:cubicBezTo>
                  <a:cubicBezTo>
                    <a:pt x="335" y="270"/>
                    <a:pt x="335" y="270"/>
                    <a:pt x="335" y="269"/>
                  </a:cubicBezTo>
                  <a:cubicBezTo>
                    <a:pt x="335" y="269"/>
                    <a:pt x="336" y="268"/>
                    <a:pt x="336" y="268"/>
                  </a:cubicBezTo>
                  <a:cubicBezTo>
                    <a:pt x="337" y="267"/>
                    <a:pt x="337" y="267"/>
                    <a:pt x="337" y="267"/>
                  </a:cubicBezTo>
                  <a:cubicBezTo>
                    <a:pt x="338" y="266"/>
                    <a:pt x="339" y="266"/>
                    <a:pt x="339" y="266"/>
                  </a:cubicBezTo>
                  <a:cubicBezTo>
                    <a:pt x="339" y="266"/>
                    <a:pt x="340" y="266"/>
                    <a:pt x="340" y="266"/>
                  </a:cubicBezTo>
                  <a:cubicBezTo>
                    <a:pt x="340" y="266"/>
                    <a:pt x="340" y="266"/>
                    <a:pt x="340" y="266"/>
                  </a:cubicBezTo>
                  <a:cubicBezTo>
                    <a:pt x="340" y="266"/>
                    <a:pt x="340" y="265"/>
                    <a:pt x="340" y="265"/>
                  </a:cubicBezTo>
                  <a:cubicBezTo>
                    <a:pt x="340" y="265"/>
                    <a:pt x="340" y="265"/>
                    <a:pt x="340" y="265"/>
                  </a:cubicBezTo>
                  <a:cubicBezTo>
                    <a:pt x="340" y="265"/>
                    <a:pt x="341" y="264"/>
                    <a:pt x="340" y="264"/>
                  </a:cubicBezTo>
                  <a:cubicBezTo>
                    <a:pt x="340" y="264"/>
                    <a:pt x="340" y="263"/>
                    <a:pt x="340" y="263"/>
                  </a:cubicBezTo>
                  <a:cubicBezTo>
                    <a:pt x="340" y="263"/>
                    <a:pt x="340" y="263"/>
                    <a:pt x="340" y="263"/>
                  </a:cubicBezTo>
                  <a:cubicBezTo>
                    <a:pt x="340" y="263"/>
                    <a:pt x="340" y="262"/>
                    <a:pt x="340" y="262"/>
                  </a:cubicBezTo>
                  <a:cubicBezTo>
                    <a:pt x="339" y="262"/>
                    <a:pt x="339" y="262"/>
                    <a:pt x="339" y="262"/>
                  </a:cubicBezTo>
                  <a:cubicBezTo>
                    <a:pt x="339" y="262"/>
                    <a:pt x="339" y="262"/>
                    <a:pt x="338" y="262"/>
                  </a:cubicBezTo>
                  <a:cubicBezTo>
                    <a:pt x="338" y="262"/>
                    <a:pt x="338" y="262"/>
                    <a:pt x="338" y="262"/>
                  </a:cubicBezTo>
                  <a:cubicBezTo>
                    <a:pt x="338" y="262"/>
                    <a:pt x="338" y="262"/>
                    <a:pt x="338" y="262"/>
                  </a:cubicBezTo>
                  <a:cubicBezTo>
                    <a:pt x="338" y="262"/>
                    <a:pt x="338" y="262"/>
                    <a:pt x="338" y="262"/>
                  </a:cubicBezTo>
                  <a:cubicBezTo>
                    <a:pt x="338" y="261"/>
                    <a:pt x="337" y="261"/>
                    <a:pt x="337" y="261"/>
                  </a:cubicBezTo>
                  <a:cubicBezTo>
                    <a:pt x="337" y="261"/>
                    <a:pt x="337" y="261"/>
                    <a:pt x="337" y="261"/>
                  </a:cubicBezTo>
                  <a:cubicBezTo>
                    <a:pt x="337" y="261"/>
                    <a:pt x="337" y="260"/>
                    <a:pt x="337" y="260"/>
                  </a:cubicBezTo>
                  <a:cubicBezTo>
                    <a:pt x="337" y="259"/>
                    <a:pt x="335" y="257"/>
                    <a:pt x="334" y="257"/>
                  </a:cubicBezTo>
                  <a:cubicBezTo>
                    <a:pt x="333" y="257"/>
                    <a:pt x="333" y="257"/>
                    <a:pt x="332" y="258"/>
                  </a:cubicBezTo>
                  <a:cubicBezTo>
                    <a:pt x="332" y="259"/>
                    <a:pt x="331" y="259"/>
                    <a:pt x="331" y="259"/>
                  </a:cubicBezTo>
                  <a:close/>
                  <a:moveTo>
                    <a:pt x="375" y="262"/>
                  </a:moveTo>
                  <a:cubicBezTo>
                    <a:pt x="376" y="262"/>
                    <a:pt x="376" y="262"/>
                    <a:pt x="376" y="262"/>
                  </a:cubicBezTo>
                  <a:cubicBezTo>
                    <a:pt x="376" y="262"/>
                    <a:pt x="376" y="262"/>
                    <a:pt x="376" y="262"/>
                  </a:cubicBezTo>
                  <a:cubicBezTo>
                    <a:pt x="376" y="262"/>
                    <a:pt x="376" y="262"/>
                    <a:pt x="377" y="262"/>
                  </a:cubicBezTo>
                  <a:cubicBezTo>
                    <a:pt x="377" y="262"/>
                    <a:pt x="377" y="262"/>
                    <a:pt x="377" y="262"/>
                  </a:cubicBezTo>
                  <a:cubicBezTo>
                    <a:pt x="377" y="262"/>
                    <a:pt x="378" y="262"/>
                    <a:pt x="378" y="262"/>
                  </a:cubicBezTo>
                  <a:cubicBezTo>
                    <a:pt x="378" y="262"/>
                    <a:pt x="378" y="262"/>
                    <a:pt x="378" y="262"/>
                  </a:cubicBezTo>
                  <a:cubicBezTo>
                    <a:pt x="379" y="262"/>
                    <a:pt x="379" y="262"/>
                    <a:pt x="379" y="262"/>
                  </a:cubicBezTo>
                  <a:cubicBezTo>
                    <a:pt x="379" y="262"/>
                    <a:pt x="379" y="262"/>
                    <a:pt x="380" y="261"/>
                  </a:cubicBezTo>
                  <a:cubicBezTo>
                    <a:pt x="380" y="261"/>
                    <a:pt x="380" y="260"/>
                    <a:pt x="379" y="259"/>
                  </a:cubicBezTo>
                  <a:cubicBezTo>
                    <a:pt x="378" y="259"/>
                    <a:pt x="378" y="259"/>
                    <a:pt x="378" y="259"/>
                  </a:cubicBezTo>
                  <a:cubicBezTo>
                    <a:pt x="378" y="259"/>
                    <a:pt x="377" y="259"/>
                    <a:pt x="377" y="260"/>
                  </a:cubicBezTo>
                  <a:cubicBezTo>
                    <a:pt x="377" y="260"/>
                    <a:pt x="377" y="260"/>
                    <a:pt x="376" y="259"/>
                  </a:cubicBezTo>
                  <a:cubicBezTo>
                    <a:pt x="376" y="259"/>
                    <a:pt x="376" y="259"/>
                    <a:pt x="376" y="259"/>
                  </a:cubicBezTo>
                  <a:cubicBezTo>
                    <a:pt x="376" y="259"/>
                    <a:pt x="376" y="259"/>
                    <a:pt x="375" y="259"/>
                  </a:cubicBezTo>
                  <a:cubicBezTo>
                    <a:pt x="375" y="259"/>
                    <a:pt x="375" y="259"/>
                    <a:pt x="375" y="259"/>
                  </a:cubicBezTo>
                  <a:cubicBezTo>
                    <a:pt x="375" y="259"/>
                    <a:pt x="375" y="259"/>
                    <a:pt x="375" y="259"/>
                  </a:cubicBezTo>
                  <a:cubicBezTo>
                    <a:pt x="375" y="259"/>
                    <a:pt x="375" y="259"/>
                    <a:pt x="375" y="259"/>
                  </a:cubicBezTo>
                  <a:cubicBezTo>
                    <a:pt x="374" y="259"/>
                    <a:pt x="374" y="259"/>
                    <a:pt x="374" y="259"/>
                  </a:cubicBezTo>
                  <a:cubicBezTo>
                    <a:pt x="374" y="259"/>
                    <a:pt x="374" y="260"/>
                    <a:pt x="374" y="260"/>
                  </a:cubicBezTo>
                  <a:cubicBezTo>
                    <a:pt x="374" y="261"/>
                    <a:pt x="375" y="261"/>
                    <a:pt x="375" y="262"/>
                  </a:cubicBezTo>
                  <a:close/>
                  <a:moveTo>
                    <a:pt x="322" y="354"/>
                  </a:moveTo>
                  <a:cubicBezTo>
                    <a:pt x="322" y="354"/>
                    <a:pt x="322" y="354"/>
                    <a:pt x="322" y="354"/>
                  </a:cubicBezTo>
                  <a:cubicBezTo>
                    <a:pt x="322" y="354"/>
                    <a:pt x="322" y="354"/>
                    <a:pt x="323" y="354"/>
                  </a:cubicBezTo>
                  <a:cubicBezTo>
                    <a:pt x="323" y="354"/>
                    <a:pt x="323" y="354"/>
                    <a:pt x="324" y="354"/>
                  </a:cubicBezTo>
                  <a:cubicBezTo>
                    <a:pt x="324" y="354"/>
                    <a:pt x="324" y="354"/>
                    <a:pt x="324" y="353"/>
                  </a:cubicBezTo>
                  <a:cubicBezTo>
                    <a:pt x="324" y="353"/>
                    <a:pt x="324" y="353"/>
                    <a:pt x="324" y="353"/>
                  </a:cubicBezTo>
                  <a:cubicBezTo>
                    <a:pt x="325" y="353"/>
                    <a:pt x="325" y="353"/>
                    <a:pt x="325" y="353"/>
                  </a:cubicBezTo>
                  <a:cubicBezTo>
                    <a:pt x="325" y="353"/>
                    <a:pt x="325" y="353"/>
                    <a:pt x="325" y="353"/>
                  </a:cubicBezTo>
                  <a:cubicBezTo>
                    <a:pt x="325" y="353"/>
                    <a:pt x="325" y="352"/>
                    <a:pt x="324" y="352"/>
                  </a:cubicBezTo>
                  <a:cubicBezTo>
                    <a:pt x="324" y="352"/>
                    <a:pt x="324" y="352"/>
                    <a:pt x="323" y="352"/>
                  </a:cubicBezTo>
                  <a:cubicBezTo>
                    <a:pt x="323" y="351"/>
                    <a:pt x="323" y="351"/>
                    <a:pt x="323" y="351"/>
                  </a:cubicBezTo>
                  <a:cubicBezTo>
                    <a:pt x="323" y="351"/>
                    <a:pt x="323" y="351"/>
                    <a:pt x="323" y="351"/>
                  </a:cubicBezTo>
                  <a:cubicBezTo>
                    <a:pt x="322" y="351"/>
                    <a:pt x="322" y="351"/>
                    <a:pt x="322" y="352"/>
                  </a:cubicBezTo>
                  <a:cubicBezTo>
                    <a:pt x="322" y="352"/>
                    <a:pt x="322" y="352"/>
                    <a:pt x="322" y="352"/>
                  </a:cubicBezTo>
                  <a:cubicBezTo>
                    <a:pt x="321" y="352"/>
                    <a:pt x="321" y="353"/>
                    <a:pt x="321" y="353"/>
                  </a:cubicBezTo>
                  <a:cubicBezTo>
                    <a:pt x="321" y="354"/>
                    <a:pt x="321" y="354"/>
                    <a:pt x="322" y="354"/>
                  </a:cubicBezTo>
                  <a:close/>
                  <a:moveTo>
                    <a:pt x="388" y="283"/>
                  </a:moveTo>
                  <a:cubicBezTo>
                    <a:pt x="388" y="283"/>
                    <a:pt x="388" y="283"/>
                    <a:pt x="389" y="283"/>
                  </a:cubicBezTo>
                  <a:cubicBezTo>
                    <a:pt x="390" y="283"/>
                    <a:pt x="390" y="283"/>
                    <a:pt x="391" y="282"/>
                  </a:cubicBezTo>
                  <a:cubicBezTo>
                    <a:pt x="391" y="282"/>
                    <a:pt x="391" y="282"/>
                    <a:pt x="391" y="282"/>
                  </a:cubicBezTo>
                  <a:cubicBezTo>
                    <a:pt x="391" y="282"/>
                    <a:pt x="392" y="281"/>
                    <a:pt x="392" y="281"/>
                  </a:cubicBezTo>
                  <a:cubicBezTo>
                    <a:pt x="392" y="281"/>
                    <a:pt x="392" y="281"/>
                    <a:pt x="392" y="281"/>
                  </a:cubicBezTo>
                  <a:cubicBezTo>
                    <a:pt x="393" y="280"/>
                    <a:pt x="394" y="279"/>
                    <a:pt x="394" y="279"/>
                  </a:cubicBezTo>
                  <a:cubicBezTo>
                    <a:pt x="395" y="279"/>
                    <a:pt x="395" y="278"/>
                    <a:pt x="396" y="278"/>
                  </a:cubicBezTo>
                  <a:cubicBezTo>
                    <a:pt x="396" y="277"/>
                    <a:pt x="397" y="277"/>
                    <a:pt x="397" y="276"/>
                  </a:cubicBezTo>
                  <a:cubicBezTo>
                    <a:pt x="397" y="276"/>
                    <a:pt x="397" y="276"/>
                    <a:pt x="398" y="276"/>
                  </a:cubicBezTo>
                  <a:cubicBezTo>
                    <a:pt x="398" y="276"/>
                    <a:pt x="399" y="276"/>
                    <a:pt x="399" y="275"/>
                  </a:cubicBezTo>
                  <a:cubicBezTo>
                    <a:pt x="399" y="275"/>
                    <a:pt x="400" y="275"/>
                    <a:pt x="399" y="274"/>
                  </a:cubicBezTo>
                  <a:cubicBezTo>
                    <a:pt x="399" y="274"/>
                    <a:pt x="400" y="274"/>
                    <a:pt x="400" y="274"/>
                  </a:cubicBezTo>
                  <a:cubicBezTo>
                    <a:pt x="400" y="274"/>
                    <a:pt x="399" y="274"/>
                    <a:pt x="399" y="274"/>
                  </a:cubicBezTo>
                  <a:cubicBezTo>
                    <a:pt x="399" y="273"/>
                    <a:pt x="398" y="273"/>
                    <a:pt x="398" y="272"/>
                  </a:cubicBezTo>
                  <a:cubicBezTo>
                    <a:pt x="397" y="272"/>
                    <a:pt x="397" y="272"/>
                    <a:pt x="396" y="272"/>
                  </a:cubicBezTo>
                  <a:cubicBezTo>
                    <a:pt x="395" y="272"/>
                    <a:pt x="394" y="272"/>
                    <a:pt x="393" y="272"/>
                  </a:cubicBezTo>
                  <a:cubicBezTo>
                    <a:pt x="393" y="272"/>
                    <a:pt x="393" y="273"/>
                    <a:pt x="393" y="273"/>
                  </a:cubicBezTo>
                  <a:cubicBezTo>
                    <a:pt x="393" y="273"/>
                    <a:pt x="392" y="273"/>
                    <a:pt x="392" y="273"/>
                  </a:cubicBezTo>
                  <a:cubicBezTo>
                    <a:pt x="392" y="273"/>
                    <a:pt x="392" y="273"/>
                    <a:pt x="392" y="274"/>
                  </a:cubicBezTo>
                  <a:cubicBezTo>
                    <a:pt x="391" y="274"/>
                    <a:pt x="391" y="274"/>
                    <a:pt x="391" y="275"/>
                  </a:cubicBezTo>
                  <a:cubicBezTo>
                    <a:pt x="391" y="275"/>
                    <a:pt x="391" y="275"/>
                    <a:pt x="391" y="275"/>
                  </a:cubicBezTo>
                  <a:cubicBezTo>
                    <a:pt x="391" y="275"/>
                    <a:pt x="391" y="275"/>
                    <a:pt x="391" y="275"/>
                  </a:cubicBezTo>
                  <a:cubicBezTo>
                    <a:pt x="391" y="276"/>
                    <a:pt x="391" y="277"/>
                    <a:pt x="390" y="277"/>
                  </a:cubicBezTo>
                  <a:cubicBezTo>
                    <a:pt x="390" y="277"/>
                    <a:pt x="390" y="277"/>
                    <a:pt x="390" y="277"/>
                  </a:cubicBezTo>
                  <a:cubicBezTo>
                    <a:pt x="390" y="278"/>
                    <a:pt x="389" y="278"/>
                    <a:pt x="389" y="278"/>
                  </a:cubicBezTo>
                  <a:cubicBezTo>
                    <a:pt x="389" y="278"/>
                    <a:pt x="389" y="279"/>
                    <a:pt x="389" y="279"/>
                  </a:cubicBezTo>
                  <a:cubicBezTo>
                    <a:pt x="389" y="279"/>
                    <a:pt x="389" y="279"/>
                    <a:pt x="389" y="279"/>
                  </a:cubicBezTo>
                  <a:cubicBezTo>
                    <a:pt x="388" y="279"/>
                    <a:pt x="388" y="280"/>
                    <a:pt x="388" y="280"/>
                  </a:cubicBezTo>
                  <a:cubicBezTo>
                    <a:pt x="388" y="280"/>
                    <a:pt x="388" y="281"/>
                    <a:pt x="387" y="281"/>
                  </a:cubicBezTo>
                  <a:cubicBezTo>
                    <a:pt x="387" y="281"/>
                    <a:pt x="387" y="282"/>
                    <a:pt x="387" y="282"/>
                  </a:cubicBezTo>
                  <a:cubicBezTo>
                    <a:pt x="387" y="283"/>
                    <a:pt x="388" y="283"/>
                    <a:pt x="388" y="283"/>
                  </a:cubicBezTo>
                  <a:close/>
                  <a:moveTo>
                    <a:pt x="389" y="221"/>
                  </a:moveTo>
                  <a:cubicBezTo>
                    <a:pt x="389" y="222"/>
                    <a:pt x="389" y="222"/>
                    <a:pt x="389" y="222"/>
                  </a:cubicBezTo>
                  <a:cubicBezTo>
                    <a:pt x="389" y="222"/>
                    <a:pt x="390" y="222"/>
                    <a:pt x="390" y="222"/>
                  </a:cubicBezTo>
                  <a:cubicBezTo>
                    <a:pt x="390" y="222"/>
                    <a:pt x="390" y="223"/>
                    <a:pt x="390" y="223"/>
                  </a:cubicBezTo>
                  <a:cubicBezTo>
                    <a:pt x="390" y="223"/>
                    <a:pt x="390" y="223"/>
                    <a:pt x="391" y="223"/>
                  </a:cubicBezTo>
                  <a:cubicBezTo>
                    <a:pt x="391" y="223"/>
                    <a:pt x="392" y="223"/>
                    <a:pt x="392" y="222"/>
                  </a:cubicBezTo>
                  <a:cubicBezTo>
                    <a:pt x="392" y="222"/>
                    <a:pt x="393" y="221"/>
                    <a:pt x="393" y="221"/>
                  </a:cubicBezTo>
                  <a:cubicBezTo>
                    <a:pt x="393" y="221"/>
                    <a:pt x="393" y="220"/>
                    <a:pt x="393" y="220"/>
                  </a:cubicBezTo>
                  <a:cubicBezTo>
                    <a:pt x="393" y="220"/>
                    <a:pt x="393" y="220"/>
                    <a:pt x="393" y="219"/>
                  </a:cubicBezTo>
                  <a:cubicBezTo>
                    <a:pt x="393" y="219"/>
                    <a:pt x="393" y="219"/>
                    <a:pt x="392" y="219"/>
                  </a:cubicBezTo>
                  <a:cubicBezTo>
                    <a:pt x="392" y="219"/>
                    <a:pt x="392" y="219"/>
                    <a:pt x="391" y="219"/>
                  </a:cubicBezTo>
                  <a:cubicBezTo>
                    <a:pt x="391" y="219"/>
                    <a:pt x="391" y="219"/>
                    <a:pt x="391" y="219"/>
                  </a:cubicBezTo>
                  <a:cubicBezTo>
                    <a:pt x="391" y="219"/>
                    <a:pt x="391" y="219"/>
                    <a:pt x="390" y="219"/>
                  </a:cubicBezTo>
                  <a:cubicBezTo>
                    <a:pt x="390" y="219"/>
                    <a:pt x="390" y="219"/>
                    <a:pt x="390" y="219"/>
                  </a:cubicBezTo>
                  <a:cubicBezTo>
                    <a:pt x="390" y="219"/>
                    <a:pt x="389" y="219"/>
                    <a:pt x="389" y="220"/>
                  </a:cubicBezTo>
                  <a:cubicBezTo>
                    <a:pt x="389" y="220"/>
                    <a:pt x="389" y="220"/>
                    <a:pt x="389" y="220"/>
                  </a:cubicBezTo>
                  <a:cubicBezTo>
                    <a:pt x="389" y="221"/>
                    <a:pt x="389" y="221"/>
                    <a:pt x="389" y="221"/>
                  </a:cubicBezTo>
                  <a:cubicBezTo>
                    <a:pt x="389" y="221"/>
                    <a:pt x="389" y="221"/>
                    <a:pt x="389" y="221"/>
                  </a:cubicBezTo>
                  <a:close/>
                  <a:moveTo>
                    <a:pt x="430" y="62"/>
                  </a:moveTo>
                  <a:cubicBezTo>
                    <a:pt x="432" y="61"/>
                    <a:pt x="433" y="60"/>
                    <a:pt x="434" y="59"/>
                  </a:cubicBezTo>
                  <a:cubicBezTo>
                    <a:pt x="434" y="59"/>
                    <a:pt x="435" y="58"/>
                    <a:pt x="435" y="57"/>
                  </a:cubicBezTo>
                  <a:cubicBezTo>
                    <a:pt x="436" y="57"/>
                    <a:pt x="436" y="56"/>
                    <a:pt x="437" y="56"/>
                  </a:cubicBezTo>
                  <a:cubicBezTo>
                    <a:pt x="437" y="56"/>
                    <a:pt x="437" y="56"/>
                    <a:pt x="437" y="56"/>
                  </a:cubicBezTo>
                  <a:cubicBezTo>
                    <a:pt x="437" y="55"/>
                    <a:pt x="438" y="53"/>
                    <a:pt x="438" y="52"/>
                  </a:cubicBezTo>
                  <a:cubicBezTo>
                    <a:pt x="438" y="52"/>
                    <a:pt x="438" y="51"/>
                    <a:pt x="437" y="51"/>
                  </a:cubicBezTo>
                  <a:cubicBezTo>
                    <a:pt x="436" y="51"/>
                    <a:pt x="436" y="50"/>
                    <a:pt x="435" y="49"/>
                  </a:cubicBezTo>
                  <a:cubicBezTo>
                    <a:pt x="435" y="49"/>
                    <a:pt x="435" y="49"/>
                    <a:pt x="435" y="48"/>
                  </a:cubicBezTo>
                  <a:cubicBezTo>
                    <a:pt x="434" y="48"/>
                    <a:pt x="434" y="47"/>
                    <a:pt x="432" y="47"/>
                  </a:cubicBezTo>
                  <a:cubicBezTo>
                    <a:pt x="432" y="47"/>
                    <a:pt x="431" y="47"/>
                    <a:pt x="430" y="47"/>
                  </a:cubicBezTo>
                  <a:cubicBezTo>
                    <a:pt x="428" y="47"/>
                    <a:pt x="427" y="47"/>
                    <a:pt x="425" y="47"/>
                  </a:cubicBezTo>
                  <a:cubicBezTo>
                    <a:pt x="423" y="47"/>
                    <a:pt x="421" y="48"/>
                    <a:pt x="421" y="49"/>
                  </a:cubicBezTo>
                  <a:cubicBezTo>
                    <a:pt x="420" y="49"/>
                    <a:pt x="420" y="49"/>
                    <a:pt x="420" y="49"/>
                  </a:cubicBezTo>
                  <a:cubicBezTo>
                    <a:pt x="419" y="49"/>
                    <a:pt x="419" y="49"/>
                    <a:pt x="419" y="49"/>
                  </a:cubicBezTo>
                  <a:cubicBezTo>
                    <a:pt x="418" y="49"/>
                    <a:pt x="417" y="49"/>
                    <a:pt x="417" y="50"/>
                  </a:cubicBezTo>
                  <a:cubicBezTo>
                    <a:pt x="416" y="50"/>
                    <a:pt x="416" y="51"/>
                    <a:pt x="416" y="51"/>
                  </a:cubicBezTo>
                  <a:cubicBezTo>
                    <a:pt x="417" y="52"/>
                    <a:pt x="417" y="52"/>
                    <a:pt x="418" y="52"/>
                  </a:cubicBezTo>
                  <a:cubicBezTo>
                    <a:pt x="418" y="52"/>
                    <a:pt x="418" y="52"/>
                    <a:pt x="418" y="52"/>
                  </a:cubicBezTo>
                  <a:cubicBezTo>
                    <a:pt x="418" y="52"/>
                    <a:pt x="418" y="53"/>
                    <a:pt x="418" y="53"/>
                  </a:cubicBezTo>
                  <a:cubicBezTo>
                    <a:pt x="419" y="53"/>
                    <a:pt x="419" y="53"/>
                    <a:pt x="420" y="54"/>
                  </a:cubicBezTo>
                  <a:cubicBezTo>
                    <a:pt x="421" y="54"/>
                    <a:pt x="421" y="54"/>
                    <a:pt x="422" y="54"/>
                  </a:cubicBezTo>
                  <a:cubicBezTo>
                    <a:pt x="422" y="55"/>
                    <a:pt x="423" y="55"/>
                    <a:pt x="423" y="56"/>
                  </a:cubicBezTo>
                  <a:cubicBezTo>
                    <a:pt x="423" y="56"/>
                    <a:pt x="423" y="56"/>
                    <a:pt x="423" y="57"/>
                  </a:cubicBezTo>
                  <a:cubicBezTo>
                    <a:pt x="424" y="57"/>
                    <a:pt x="425" y="57"/>
                    <a:pt x="426" y="58"/>
                  </a:cubicBezTo>
                  <a:cubicBezTo>
                    <a:pt x="426" y="58"/>
                    <a:pt x="426" y="58"/>
                    <a:pt x="426" y="58"/>
                  </a:cubicBezTo>
                  <a:cubicBezTo>
                    <a:pt x="426" y="58"/>
                    <a:pt x="427" y="58"/>
                    <a:pt x="427" y="58"/>
                  </a:cubicBezTo>
                  <a:cubicBezTo>
                    <a:pt x="427" y="58"/>
                    <a:pt x="427" y="58"/>
                    <a:pt x="427" y="58"/>
                  </a:cubicBezTo>
                  <a:cubicBezTo>
                    <a:pt x="428" y="58"/>
                    <a:pt x="428" y="58"/>
                    <a:pt x="428" y="58"/>
                  </a:cubicBezTo>
                  <a:cubicBezTo>
                    <a:pt x="428" y="58"/>
                    <a:pt x="428" y="58"/>
                    <a:pt x="429" y="58"/>
                  </a:cubicBezTo>
                  <a:cubicBezTo>
                    <a:pt x="429" y="58"/>
                    <a:pt x="429" y="58"/>
                    <a:pt x="429" y="58"/>
                  </a:cubicBezTo>
                  <a:cubicBezTo>
                    <a:pt x="429" y="59"/>
                    <a:pt x="430" y="59"/>
                    <a:pt x="430" y="59"/>
                  </a:cubicBezTo>
                  <a:cubicBezTo>
                    <a:pt x="430" y="59"/>
                    <a:pt x="430" y="59"/>
                    <a:pt x="430" y="59"/>
                  </a:cubicBezTo>
                  <a:cubicBezTo>
                    <a:pt x="430" y="59"/>
                    <a:pt x="430" y="59"/>
                    <a:pt x="429" y="59"/>
                  </a:cubicBezTo>
                  <a:cubicBezTo>
                    <a:pt x="429" y="59"/>
                    <a:pt x="429" y="59"/>
                    <a:pt x="429" y="59"/>
                  </a:cubicBezTo>
                  <a:cubicBezTo>
                    <a:pt x="429" y="59"/>
                    <a:pt x="429" y="59"/>
                    <a:pt x="429" y="59"/>
                  </a:cubicBezTo>
                  <a:cubicBezTo>
                    <a:pt x="429" y="59"/>
                    <a:pt x="428" y="59"/>
                    <a:pt x="428" y="59"/>
                  </a:cubicBezTo>
                  <a:cubicBezTo>
                    <a:pt x="427" y="59"/>
                    <a:pt x="427" y="59"/>
                    <a:pt x="426" y="60"/>
                  </a:cubicBezTo>
                  <a:cubicBezTo>
                    <a:pt x="425" y="60"/>
                    <a:pt x="424" y="60"/>
                    <a:pt x="424" y="60"/>
                  </a:cubicBezTo>
                  <a:cubicBezTo>
                    <a:pt x="423" y="60"/>
                    <a:pt x="423" y="60"/>
                    <a:pt x="423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4" y="62"/>
                    <a:pt x="425" y="63"/>
                    <a:pt x="426" y="63"/>
                  </a:cubicBezTo>
                  <a:cubicBezTo>
                    <a:pt x="426" y="63"/>
                    <a:pt x="426" y="63"/>
                    <a:pt x="427" y="63"/>
                  </a:cubicBezTo>
                  <a:cubicBezTo>
                    <a:pt x="428" y="63"/>
                    <a:pt x="429" y="62"/>
                    <a:pt x="430" y="62"/>
                  </a:cubicBezTo>
                  <a:close/>
                  <a:moveTo>
                    <a:pt x="454" y="119"/>
                  </a:moveTo>
                  <a:cubicBezTo>
                    <a:pt x="454" y="119"/>
                    <a:pt x="453" y="119"/>
                    <a:pt x="453" y="120"/>
                  </a:cubicBezTo>
                  <a:cubicBezTo>
                    <a:pt x="453" y="120"/>
                    <a:pt x="453" y="121"/>
                    <a:pt x="453" y="121"/>
                  </a:cubicBezTo>
                  <a:cubicBezTo>
                    <a:pt x="453" y="121"/>
                    <a:pt x="454" y="121"/>
                    <a:pt x="454" y="121"/>
                  </a:cubicBezTo>
                  <a:cubicBezTo>
                    <a:pt x="455" y="121"/>
                    <a:pt x="456" y="121"/>
                    <a:pt x="456" y="120"/>
                  </a:cubicBezTo>
                  <a:cubicBezTo>
                    <a:pt x="456" y="120"/>
                    <a:pt x="456" y="119"/>
                    <a:pt x="456" y="119"/>
                  </a:cubicBezTo>
                  <a:cubicBezTo>
                    <a:pt x="455" y="119"/>
                    <a:pt x="455" y="119"/>
                    <a:pt x="455" y="119"/>
                  </a:cubicBezTo>
                  <a:lnTo>
                    <a:pt x="454" y="119"/>
                  </a:lnTo>
                  <a:close/>
                  <a:moveTo>
                    <a:pt x="419" y="230"/>
                  </a:moveTo>
                  <a:cubicBezTo>
                    <a:pt x="418" y="230"/>
                    <a:pt x="417" y="231"/>
                    <a:pt x="416" y="231"/>
                  </a:cubicBezTo>
                  <a:cubicBezTo>
                    <a:pt x="416" y="231"/>
                    <a:pt x="415" y="232"/>
                    <a:pt x="416" y="232"/>
                  </a:cubicBezTo>
                  <a:cubicBezTo>
                    <a:pt x="416" y="233"/>
                    <a:pt x="416" y="233"/>
                    <a:pt x="416" y="233"/>
                  </a:cubicBezTo>
                  <a:cubicBezTo>
                    <a:pt x="417" y="233"/>
                    <a:pt x="417" y="233"/>
                    <a:pt x="417" y="233"/>
                  </a:cubicBezTo>
                  <a:cubicBezTo>
                    <a:pt x="418" y="233"/>
                    <a:pt x="418" y="233"/>
                    <a:pt x="419" y="233"/>
                  </a:cubicBezTo>
                  <a:cubicBezTo>
                    <a:pt x="420" y="233"/>
                    <a:pt x="420" y="232"/>
                    <a:pt x="420" y="231"/>
                  </a:cubicBezTo>
                  <a:cubicBezTo>
                    <a:pt x="420" y="231"/>
                    <a:pt x="420" y="230"/>
                    <a:pt x="419" y="230"/>
                  </a:cubicBezTo>
                  <a:close/>
                  <a:moveTo>
                    <a:pt x="443" y="226"/>
                  </a:moveTo>
                  <a:cubicBezTo>
                    <a:pt x="442" y="226"/>
                    <a:pt x="442" y="226"/>
                    <a:pt x="442" y="226"/>
                  </a:cubicBezTo>
                  <a:cubicBezTo>
                    <a:pt x="442" y="226"/>
                    <a:pt x="442" y="226"/>
                    <a:pt x="442" y="226"/>
                  </a:cubicBezTo>
                  <a:cubicBezTo>
                    <a:pt x="442" y="226"/>
                    <a:pt x="441" y="227"/>
                    <a:pt x="441" y="227"/>
                  </a:cubicBezTo>
                  <a:cubicBezTo>
                    <a:pt x="441" y="227"/>
                    <a:pt x="441" y="227"/>
                    <a:pt x="441" y="227"/>
                  </a:cubicBezTo>
                  <a:cubicBezTo>
                    <a:pt x="440" y="227"/>
                    <a:pt x="440" y="227"/>
                    <a:pt x="440" y="228"/>
                  </a:cubicBezTo>
                  <a:cubicBezTo>
                    <a:pt x="440" y="228"/>
                    <a:pt x="440" y="229"/>
                    <a:pt x="441" y="229"/>
                  </a:cubicBezTo>
                  <a:cubicBezTo>
                    <a:pt x="442" y="229"/>
                    <a:pt x="442" y="229"/>
                    <a:pt x="442" y="229"/>
                  </a:cubicBezTo>
                  <a:cubicBezTo>
                    <a:pt x="443" y="229"/>
                    <a:pt x="443" y="229"/>
                    <a:pt x="443" y="228"/>
                  </a:cubicBezTo>
                  <a:cubicBezTo>
                    <a:pt x="444" y="228"/>
                    <a:pt x="444" y="228"/>
                    <a:pt x="444" y="227"/>
                  </a:cubicBezTo>
                  <a:cubicBezTo>
                    <a:pt x="444" y="227"/>
                    <a:pt x="444" y="227"/>
                    <a:pt x="444" y="226"/>
                  </a:cubicBezTo>
                  <a:cubicBezTo>
                    <a:pt x="444" y="226"/>
                    <a:pt x="444" y="226"/>
                    <a:pt x="443" y="226"/>
                  </a:cubicBezTo>
                  <a:close/>
                  <a:moveTo>
                    <a:pt x="451" y="38"/>
                  </a:moveTo>
                  <a:cubicBezTo>
                    <a:pt x="451" y="38"/>
                    <a:pt x="451" y="38"/>
                    <a:pt x="451" y="38"/>
                  </a:cubicBezTo>
                  <a:cubicBezTo>
                    <a:pt x="451" y="38"/>
                    <a:pt x="451" y="38"/>
                    <a:pt x="450" y="38"/>
                  </a:cubicBezTo>
                  <a:cubicBezTo>
                    <a:pt x="450" y="38"/>
                    <a:pt x="449" y="39"/>
                    <a:pt x="449" y="39"/>
                  </a:cubicBezTo>
                  <a:cubicBezTo>
                    <a:pt x="448" y="40"/>
                    <a:pt x="448" y="41"/>
                    <a:pt x="448" y="42"/>
                  </a:cubicBezTo>
                  <a:cubicBezTo>
                    <a:pt x="448" y="42"/>
                    <a:pt x="448" y="42"/>
                    <a:pt x="448" y="42"/>
                  </a:cubicBezTo>
                  <a:cubicBezTo>
                    <a:pt x="448" y="42"/>
                    <a:pt x="447" y="43"/>
                    <a:pt x="447" y="43"/>
                  </a:cubicBezTo>
                  <a:cubicBezTo>
                    <a:pt x="447" y="43"/>
                    <a:pt x="447" y="43"/>
                    <a:pt x="446" y="43"/>
                  </a:cubicBezTo>
                  <a:cubicBezTo>
                    <a:pt x="446" y="43"/>
                    <a:pt x="446" y="43"/>
                    <a:pt x="446" y="43"/>
                  </a:cubicBezTo>
                  <a:cubicBezTo>
                    <a:pt x="446" y="43"/>
                    <a:pt x="446" y="43"/>
                    <a:pt x="446" y="43"/>
                  </a:cubicBezTo>
                  <a:cubicBezTo>
                    <a:pt x="446" y="43"/>
                    <a:pt x="445" y="43"/>
                    <a:pt x="445" y="43"/>
                  </a:cubicBezTo>
                  <a:cubicBezTo>
                    <a:pt x="443" y="44"/>
                    <a:pt x="442" y="46"/>
                    <a:pt x="441" y="48"/>
                  </a:cubicBezTo>
                  <a:cubicBezTo>
                    <a:pt x="441" y="48"/>
                    <a:pt x="441" y="49"/>
                    <a:pt x="441" y="49"/>
                  </a:cubicBezTo>
                  <a:cubicBezTo>
                    <a:pt x="441" y="50"/>
                    <a:pt x="441" y="50"/>
                    <a:pt x="441" y="50"/>
                  </a:cubicBezTo>
                  <a:cubicBezTo>
                    <a:pt x="442" y="50"/>
                    <a:pt x="442" y="50"/>
                    <a:pt x="443" y="50"/>
                  </a:cubicBezTo>
                  <a:cubicBezTo>
                    <a:pt x="444" y="50"/>
                    <a:pt x="444" y="50"/>
                    <a:pt x="445" y="50"/>
                  </a:cubicBezTo>
                  <a:cubicBezTo>
                    <a:pt x="445" y="51"/>
                    <a:pt x="444" y="52"/>
                    <a:pt x="444" y="52"/>
                  </a:cubicBezTo>
                  <a:cubicBezTo>
                    <a:pt x="444" y="52"/>
                    <a:pt x="444" y="52"/>
                    <a:pt x="443" y="52"/>
                  </a:cubicBezTo>
                  <a:cubicBezTo>
                    <a:pt x="443" y="53"/>
                    <a:pt x="443" y="53"/>
                    <a:pt x="442" y="53"/>
                  </a:cubicBezTo>
                  <a:cubicBezTo>
                    <a:pt x="442" y="54"/>
                    <a:pt x="442" y="55"/>
                    <a:pt x="442" y="56"/>
                  </a:cubicBezTo>
                  <a:cubicBezTo>
                    <a:pt x="442" y="57"/>
                    <a:pt x="442" y="58"/>
                    <a:pt x="441" y="59"/>
                  </a:cubicBezTo>
                  <a:cubicBezTo>
                    <a:pt x="441" y="59"/>
                    <a:pt x="440" y="60"/>
                    <a:pt x="440" y="60"/>
                  </a:cubicBezTo>
                  <a:cubicBezTo>
                    <a:pt x="439" y="60"/>
                    <a:pt x="438" y="61"/>
                    <a:pt x="438" y="62"/>
                  </a:cubicBezTo>
                  <a:cubicBezTo>
                    <a:pt x="438" y="63"/>
                    <a:pt x="439" y="64"/>
                    <a:pt x="441" y="65"/>
                  </a:cubicBezTo>
                  <a:cubicBezTo>
                    <a:pt x="441" y="65"/>
                    <a:pt x="441" y="65"/>
                    <a:pt x="441" y="65"/>
                  </a:cubicBezTo>
                  <a:cubicBezTo>
                    <a:pt x="441" y="65"/>
                    <a:pt x="441" y="65"/>
                    <a:pt x="441" y="65"/>
                  </a:cubicBezTo>
                  <a:cubicBezTo>
                    <a:pt x="441" y="65"/>
                    <a:pt x="441" y="65"/>
                    <a:pt x="441" y="64"/>
                  </a:cubicBezTo>
                  <a:cubicBezTo>
                    <a:pt x="442" y="64"/>
                    <a:pt x="442" y="63"/>
                    <a:pt x="442" y="62"/>
                  </a:cubicBezTo>
                  <a:cubicBezTo>
                    <a:pt x="442" y="62"/>
                    <a:pt x="442" y="62"/>
                    <a:pt x="442" y="62"/>
                  </a:cubicBezTo>
                  <a:cubicBezTo>
                    <a:pt x="442" y="62"/>
                    <a:pt x="442" y="61"/>
                    <a:pt x="443" y="61"/>
                  </a:cubicBezTo>
                  <a:cubicBezTo>
                    <a:pt x="443" y="61"/>
                    <a:pt x="443" y="61"/>
                    <a:pt x="443" y="61"/>
                  </a:cubicBezTo>
                  <a:cubicBezTo>
                    <a:pt x="443" y="61"/>
                    <a:pt x="443" y="62"/>
                    <a:pt x="443" y="63"/>
                  </a:cubicBezTo>
                  <a:cubicBezTo>
                    <a:pt x="443" y="63"/>
                    <a:pt x="443" y="63"/>
                    <a:pt x="443" y="63"/>
                  </a:cubicBezTo>
                  <a:cubicBezTo>
                    <a:pt x="443" y="63"/>
                    <a:pt x="443" y="64"/>
                    <a:pt x="443" y="64"/>
                  </a:cubicBezTo>
                  <a:cubicBezTo>
                    <a:pt x="445" y="64"/>
                    <a:pt x="446" y="64"/>
                    <a:pt x="447" y="64"/>
                  </a:cubicBezTo>
                  <a:cubicBezTo>
                    <a:pt x="448" y="64"/>
                    <a:pt x="448" y="64"/>
                    <a:pt x="448" y="64"/>
                  </a:cubicBezTo>
                  <a:cubicBezTo>
                    <a:pt x="448" y="63"/>
                    <a:pt x="448" y="63"/>
                    <a:pt x="448" y="63"/>
                  </a:cubicBezTo>
                  <a:cubicBezTo>
                    <a:pt x="448" y="63"/>
                    <a:pt x="448" y="63"/>
                    <a:pt x="448" y="64"/>
                  </a:cubicBezTo>
                  <a:cubicBezTo>
                    <a:pt x="448" y="64"/>
                    <a:pt x="448" y="64"/>
                    <a:pt x="448" y="65"/>
                  </a:cubicBezTo>
                  <a:cubicBezTo>
                    <a:pt x="448" y="65"/>
                    <a:pt x="448" y="65"/>
                    <a:pt x="448" y="65"/>
                  </a:cubicBezTo>
                  <a:cubicBezTo>
                    <a:pt x="448" y="66"/>
                    <a:pt x="448" y="66"/>
                    <a:pt x="449" y="66"/>
                  </a:cubicBezTo>
                  <a:cubicBezTo>
                    <a:pt x="450" y="66"/>
                    <a:pt x="450" y="67"/>
                    <a:pt x="450" y="68"/>
                  </a:cubicBezTo>
                  <a:cubicBezTo>
                    <a:pt x="450" y="68"/>
                    <a:pt x="450" y="69"/>
                    <a:pt x="450" y="69"/>
                  </a:cubicBezTo>
                  <a:cubicBezTo>
                    <a:pt x="450" y="70"/>
                    <a:pt x="450" y="70"/>
                    <a:pt x="450" y="71"/>
                  </a:cubicBezTo>
                  <a:cubicBezTo>
                    <a:pt x="450" y="71"/>
                    <a:pt x="451" y="71"/>
                    <a:pt x="451" y="71"/>
                  </a:cubicBezTo>
                  <a:cubicBezTo>
                    <a:pt x="451" y="71"/>
                    <a:pt x="452" y="72"/>
                    <a:pt x="452" y="72"/>
                  </a:cubicBezTo>
                  <a:cubicBezTo>
                    <a:pt x="453" y="72"/>
                    <a:pt x="453" y="72"/>
                    <a:pt x="453" y="73"/>
                  </a:cubicBezTo>
                  <a:cubicBezTo>
                    <a:pt x="454" y="73"/>
                    <a:pt x="455" y="74"/>
                    <a:pt x="455" y="74"/>
                  </a:cubicBezTo>
                  <a:cubicBezTo>
                    <a:pt x="456" y="74"/>
                    <a:pt x="456" y="75"/>
                    <a:pt x="457" y="75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8" y="74"/>
                    <a:pt x="459" y="74"/>
                    <a:pt x="460" y="73"/>
                  </a:cubicBezTo>
                  <a:cubicBezTo>
                    <a:pt x="460" y="72"/>
                    <a:pt x="461" y="72"/>
                    <a:pt x="462" y="71"/>
                  </a:cubicBezTo>
                  <a:cubicBezTo>
                    <a:pt x="462" y="74"/>
                    <a:pt x="463" y="76"/>
                    <a:pt x="466" y="76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67" y="76"/>
                    <a:pt x="467" y="76"/>
                    <a:pt x="467" y="76"/>
                  </a:cubicBezTo>
                  <a:cubicBezTo>
                    <a:pt x="467" y="76"/>
                    <a:pt x="467" y="76"/>
                    <a:pt x="467" y="76"/>
                  </a:cubicBezTo>
                  <a:cubicBezTo>
                    <a:pt x="467" y="76"/>
                    <a:pt x="467" y="76"/>
                    <a:pt x="467" y="77"/>
                  </a:cubicBezTo>
                  <a:cubicBezTo>
                    <a:pt x="468" y="77"/>
                    <a:pt x="468" y="77"/>
                    <a:pt x="468" y="77"/>
                  </a:cubicBezTo>
                  <a:cubicBezTo>
                    <a:pt x="469" y="77"/>
                    <a:pt x="469" y="77"/>
                    <a:pt x="470" y="77"/>
                  </a:cubicBezTo>
                  <a:cubicBezTo>
                    <a:pt x="471" y="78"/>
                    <a:pt x="472" y="77"/>
                    <a:pt x="472" y="77"/>
                  </a:cubicBezTo>
                  <a:cubicBezTo>
                    <a:pt x="473" y="77"/>
                    <a:pt x="473" y="76"/>
                    <a:pt x="474" y="76"/>
                  </a:cubicBezTo>
                  <a:cubicBezTo>
                    <a:pt x="474" y="75"/>
                    <a:pt x="475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6"/>
                    <a:pt x="477" y="76"/>
                    <a:pt x="477" y="76"/>
                  </a:cubicBezTo>
                  <a:cubicBezTo>
                    <a:pt x="477" y="76"/>
                    <a:pt x="478" y="76"/>
                    <a:pt x="478" y="77"/>
                  </a:cubicBezTo>
                  <a:cubicBezTo>
                    <a:pt x="478" y="77"/>
                    <a:pt x="478" y="77"/>
                    <a:pt x="479" y="78"/>
                  </a:cubicBezTo>
                  <a:cubicBezTo>
                    <a:pt x="479" y="78"/>
                    <a:pt x="479" y="78"/>
                    <a:pt x="479" y="79"/>
                  </a:cubicBezTo>
                  <a:cubicBezTo>
                    <a:pt x="479" y="79"/>
                    <a:pt x="480" y="80"/>
                    <a:pt x="480" y="80"/>
                  </a:cubicBezTo>
                  <a:cubicBezTo>
                    <a:pt x="480" y="81"/>
                    <a:pt x="481" y="81"/>
                    <a:pt x="482" y="81"/>
                  </a:cubicBezTo>
                  <a:cubicBezTo>
                    <a:pt x="482" y="81"/>
                    <a:pt x="483" y="81"/>
                    <a:pt x="483" y="81"/>
                  </a:cubicBezTo>
                  <a:cubicBezTo>
                    <a:pt x="483" y="80"/>
                    <a:pt x="484" y="80"/>
                    <a:pt x="484" y="80"/>
                  </a:cubicBezTo>
                  <a:cubicBezTo>
                    <a:pt x="484" y="79"/>
                    <a:pt x="485" y="79"/>
                    <a:pt x="485" y="78"/>
                  </a:cubicBezTo>
                  <a:cubicBezTo>
                    <a:pt x="485" y="78"/>
                    <a:pt x="486" y="78"/>
                    <a:pt x="486" y="77"/>
                  </a:cubicBezTo>
                  <a:cubicBezTo>
                    <a:pt x="486" y="77"/>
                    <a:pt x="486" y="77"/>
                    <a:pt x="486" y="77"/>
                  </a:cubicBezTo>
                  <a:cubicBezTo>
                    <a:pt x="486" y="76"/>
                    <a:pt x="486" y="76"/>
                    <a:pt x="486" y="76"/>
                  </a:cubicBezTo>
                  <a:cubicBezTo>
                    <a:pt x="487" y="76"/>
                    <a:pt x="487" y="76"/>
                    <a:pt x="487" y="76"/>
                  </a:cubicBezTo>
                  <a:cubicBezTo>
                    <a:pt x="487" y="76"/>
                    <a:pt x="487" y="76"/>
                    <a:pt x="487" y="76"/>
                  </a:cubicBezTo>
                  <a:cubicBezTo>
                    <a:pt x="488" y="76"/>
                    <a:pt x="488" y="76"/>
                    <a:pt x="488" y="76"/>
                  </a:cubicBezTo>
                  <a:cubicBezTo>
                    <a:pt x="488" y="76"/>
                    <a:pt x="488" y="76"/>
                    <a:pt x="489" y="76"/>
                  </a:cubicBezTo>
                  <a:cubicBezTo>
                    <a:pt x="490" y="76"/>
                    <a:pt x="491" y="75"/>
                    <a:pt x="492" y="74"/>
                  </a:cubicBezTo>
                  <a:cubicBezTo>
                    <a:pt x="492" y="73"/>
                    <a:pt x="492" y="73"/>
                    <a:pt x="493" y="73"/>
                  </a:cubicBezTo>
                  <a:cubicBezTo>
                    <a:pt x="493" y="73"/>
                    <a:pt x="493" y="73"/>
                    <a:pt x="494" y="73"/>
                  </a:cubicBezTo>
                  <a:cubicBezTo>
                    <a:pt x="494" y="72"/>
                    <a:pt x="494" y="72"/>
                    <a:pt x="495" y="71"/>
                  </a:cubicBezTo>
                  <a:cubicBezTo>
                    <a:pt x="495" y="71"/>
                    <a:pt x="495" y="71"/>
                    <a:pt x="495" y="71"/>
                  </a:cubicBezTo>
                  <a:cubicBezTo>
                    <a:pt x="495" y="70"/>
                    <a:pt x="495" y="69"/>
                    <a:pt x="493" y="69"/>
                  </a:cubicBezTo>
                  <a:cubicBezTo>
                    <a:pt x="493" y="68"/>
                    <a:pt x="492" y="68"/>
                    <a:pt x="491" y="67"/>
                  </a:cubicBezTo>
                  <a:cubicBezTo>
                    <a:pt x="491" y="67"/>
                    <a:pt x="491" y="66"/>
                    <a:pt x="491" y="66"/>
                  </a:cubicBezTo>
                  <a:cubicBezTo>
                    <a:pt x="491" y="66"/>
                    <a:pt x="491" y="65"/>
                    <a:pt x="491" y="65"/>
                  </a:cubicBezTo>
                  <a:cubicBezTo>
                    <a:pt x="490" y="64"/>
                    <a:pt x="490" y="64"/>
                    <a:pt x="489" y="64"/>
                  </a:cubicBezTo>
                  <a:cubicBezTo>
                    <a:pt x="489" y="64"/>
                    <a:pt x="488" y="64"/>
                    <a:pt x="488" y="64"/>
                  </a:cubicBezTo>
                  <a:cubicBezTo>
                    <a:pt x="488" y="64"/>
                    <a:pt x="488" y="64"/>
                    <a:pt x="488" y="64"/>
                  </a:cubicBezTo>
                  <a:cubicBezTo>
                    <a:pt x="488" y="64"/>
                    <a:pt x="488" y="64"/>
                    <a:pt x="488" y="64"/>
                  </a:cubicBezTo>
                  <a:cubicBezTo>
                    <a:pt x="487" y="64"/>
                    <a:pt x="487" y="64"/>
                    <a:pt x="487" y="64"/>
                  </a:cubicBezTo>
                  <a:cubicBezTo>
                    <a:pt x="487" y="64"/>
                    <a:pt x="486" y="64"/>
                    <a:pt x="486" y="63"/>
                  </a:cubicBezTo>
                  <a:cubicBezTo>
                    <a:pt x="486" y="63"/>
                    <a:pt x="486" y="63"/>
                    <a:pt x="486" y="63"/>
                  </a:cubicBezTo>
                  <a:cubicBezTo>
                    <a:pt x="486" y="62"/>
                    <a:pt x="485" y="62"/>
                    <a:pt x="485" y="61"/>
                  </a:cubicBezTo>
                  <a:cubicBezTo>
                    <a:pt x="485" y="61"/>
                    <a:pt x="485" y="61"/>
                    <a:pt x="485" y="61"/>
                  </a:cubicBezTo>
                  <a:cubicBezTo>
                    <a:pt x="484" y="61"/>
                    <a:pt x="484" y="60"/>
                    <a:pt x="484" y="60"/>
                  </a:cubicBezTo>
                  <a:cubicBezTo>
                    <a:pt x="483" y="60"/>
                    <a:pt x="483" y="60"/>
                    <a:pt x="484" y="59"/>
                  </a:cubicBezTo>
                  <a:cubicBezTo>
                    <a:pt x="484" y="59"/>
                    <a:pt x="484" y="59"/>
                    <a:pt x="485" y="59"/>
                  </a:cubicBezTo>
                  <a:cubicBezTo>
                    <a:pt x="485" y="59"/>
                    <a:pt x="485" y="59"/>
                    <a:pt x="485" y="59"/>
                  </a:cubicBezTo>
                  <a:cubicBezTo>
                    <a:pt x="486" y="59"/>
                    <a:pt x="486" y="59"/>
                    <a:pt x="487" y="59"/>
                  </a:cubicBezTo>
                  <a:cubicBezTo>
                    <a:pt x="487" y="59"/>
                    <a:pt x="487" y="59"/>
                    <a:pt x="488" y="59"/>
                  </a:cubicBezTo>
                  <a:cubicBezTo>
                    <a:pt x="488" y="59"/>
                    <a:pt x="488" y="59"/>
                    <a:pt x="488" y="59"/>
                  </a:cubicBezTo>
                  <a:cubicBezTo>
                    <a:pt x="488" y="59"/>
                    <a:pt x="488" y="59"/>
                    <a:pt x="488" y="59"/>
                  </a:cubicBezTo>
                  <a:cubicBezTo>
                    <a:pt x="488" y="59"/>
                    <a:pt x="488" y="59"/>
                    <a:pt x="488" y="59"/>
                  </a:cubicBezTo>
                  <a:cubicBezTo>
                    <a:pt x="489" y="58"/>
                    <a:pt x="488" y="57"/>
                    <a:pt x="488" y="56"/>
                  </a:cubicBezTo>
                  <a:cubicBezTo>
                    <a:pt x="488" y="55"/>
                    <a:pt x="487" y="55"/>
                    <a:pt x="487" y="54"/>
                  </a:cubicBezTo>
                  <a:cubicBezTo>
                    <a:pt x="486" y="54"/>
                    <a:pt x="485" y="53"/>
                    <a:pt x="485" y="52"/>
                  </a:cubicBezTo>
                  <a:cubicBezTo>
                    <a:pt x="485" y="51"/>
                    <a:pt x="485" y="51"/>
                    <a:pt x="486" y="50"/>
                  </a:cubicBezTo>
                  <a:cubicBezTo>
                    <a:pt x="486" y="49"/>
                    <a:pt x="486" y="48"/>
                    <a:pt x="486" y="47"/>
                  </a:cubicBezTo>
                  <a:cubicBezTo>
                    <a:pt x="486" y="47"/>
                    <a:pt x="485" y="46"/>
                    <a:pt x="484" y="46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3" y="45"/>
                    <a:pt x="483" y="45"/>
                    <a:pt x="483" y="44"/>
                  </a:cubicBezTo>
                  <a:cubicBezTo>
                    <a:pt x="483" y="44"/>
                    <a:pt x="483" y="44"/>
                    <a:pt x="483" y="43"/>
                  </a:cubicBezTo>
                  <a:cubicBezTo>
                    <a:pt x="482" y="42"/>
                    <a:pt x="482" y="42"/>
                    <a:pt x="481" y="42"/>
                  </a:cubicBezTo>
                  <a:cubicBezTo>
                    <a:pt x="481" y="41"/>
                    <a:pt x="480" y="41"/>
                    <a:pt x="480" y="41"/>
                  </a:cubicBezTo>
                  <a:cubicBezTo>
                    <a:pt x="479" y="40"/>
                    <a:pt x="478" y="39"/>
                    <a:pt x="478" y="37"/>
                  </a:cubicBezTo>
                  <a:cubicBezTo>
                    <a:pt x="478" y="36"/>
                    <a:pt x="477" y="36"/>
                    <a:pt x="476" y="36"/>
                  </a:cubicBezTo>
                  <a:cubicBezTo>
                    <a:pt x="476" y="36"/>
                    <a:pt x="476" y="36"/>
                    <a:pt x="476" y="36"/>
                  </a:cubicBezTo>
                  <a:cubicBezTo>
                    <a:pt x="475" y="36"/>
                    <a:pt x="475" y="36"/>
                    <a:pt x="475" y="36"/>
                  </a:cubicBezTo>
                  <a:cubicBezTo>
                    <a:pt x="475" y="36"/>
                    <a:pt x="474" y="36"/>
                    <a:pt x="474" y="36"/>
                  </a:cubicBezTo>
                  <a:cubicBezTo>
                    <a:pt x="473" y="36"/>
                    <a:pt x="473" y="36"/>
                    <a:pt x="472" y="36"/>
                  </a:cubicBezTo>
                  <a:cubicBezTo>
                    <a:pt x="471" y="36"/>
                    <a:pt x="471" y="36"/>
                    <a:pt x="470" y="36"/>
                  </a:cubicBezTo>
                  <a:cubicBezTo>
                    <a:pt x="469" y="36"/>
                    <a:pt x="469" y="36"/>
                    <a:pt x="468" y="37"/>
                  </a:cubicBezTo>
                  <a:cubicBezTo>
                    <a:pt x="468" y="38"/>
                    <a:pt x="468" y="39"/>
                    <a:pt x="469" y="40"/>
                  </a:cubicBezTo>
                  <a:cubicBezTo>
                    <a:pt x="469" y="40"/>
                    <a:pt x="469" y="40"/>
                    <a:pt x="469" y="40"/>
                  </a:cubicBezTo>
                  <a:cubicBezTo>
                    <a:pt x="469" y="41"/>
                    <a:pt x="470" y="41"/>
                    <a:pt x="470" y="42"/>
                  </a:cubicBezTo>
                  <a:cubicBezTo>
                    <a:pt x="470" y="42"/>
                    <a:pt x="470" y="42"/>
                    <a:pt x="470" y="42"/>
                  </a:cubicBezTo>
                  <a:cubicBezTo>
                    <a:pt x="469" y="43"/>
                    <a:pt x="469" y="43"/>
                    <a:pt x="469" y="44"/>
                  </a:cubicBezTo>
                  <a:cubicBezTo>
                    <a:pt x="469" y="44"/>
                    <a:pt x="470" y="44"/>
                    <a:pt x="470" y="44"/>
                  </a:cubicBezTo>
                  <a:cubicBezTo>
                    <a:pt x="470" y="45"/>
                    <a:pt x="470" y="45"/>
                    <a:pt x="470" y="45"/>
                  </a:cubicBezTo>
                  <a:cubicBezTo>
                    <a:pt x="470" y="45"/>
                    <a:pt x="470" y="45"/>
                    <a:pt x="470" y="46"/>
                  </a:cubicBezTo>
                  <a:cubicBezTo>
                    <a:pt x="470" y="46"/>
                    <a:pt x="469" y="46"/>
                    <a:pt x="469" y="46"/>
                  </a:cubicBezTo>
                  <a:cubicBezTo>
                    <a:pt x="469" y="47"/>
                    <a:pt x="469" y="47"/>
                    <a:pt x="468" y="48"/>
                  </a:cubicBezTo>
                  <a:cubicBezTo>
                    <a:pt x="468" y="48"/>
                    <a:pt x="468" y="48"/>
                    <a:pt x="468" y="48"/>
                  </a:cubicBezTo>
                  <a:cubicBezTo>
                    <a:pt x="468" y="49"/>
                    <a:pt x="468" y="49"/>
                    <a:pt x="467" y="49"/>
                  </a:cubicBezTo>
                  <a:cubicBezTo>
                    <a:pt x="467" y="50"/>
                    <a:pt x="467" y="50"/>
                    <a:pt x="467" y="51"/>
                  </a:cubicBezTo>
                  <a:cubicBezTo>
                    <a:pt x="466" y="52"/>
                    <a:pt x="465" y="52"/>
                    <a:pt x="464" y="53"/>
                  </a:cubicBezTo>
                  <a:cubicBezTo>
                    <a:pt x="464" y="53"/>
                    <a:pt x="464" y="53"/>
                    <a:pt x="464" y="52"/>
                  </a:cubicBezTo>
                  <a:cubicBezTo>
                    <a:pt x="464" y="52"/>
                    <a:pt x="464" y="52"/>
                    <a:pt x="464" y="52"/>
                  </a:cubicBezTo>
                  <a:cubicBezTo>
                    <a:pt x="464" y="52"/>
                    <a:pt x="464" y="51"/>
                    <a:pt x="465" y="51"/>
                  </a:cubicBezTo>
                  <a:cubicBezTo>
                    <a:pt x="465" y="50"/>
                    <a:pt x="465" y="50"/>
                    <a:pt x="465" y="50"/>
                  </a:cubicBezTo>
                  <a:cubicBezTo>
                    <a:pt x="466" y="49"/>
                    <a:pt x="466" y="48"/>
                    <a:pt x="466" y="47"/>
                  </a:cubicBezTo>
                  <a:cubicBezTo>
                    <a:pt x="466" y="47"/>
                    <a:pt x="466" y="47"/>
                    <a:pt x="466" y="46"/>
                  </a:cubicBezTo>
                  <a:cubicBezTo>
                    <a:pt x="466" y="46"/>
                    <a:pt x="467" y="45"/>
                    <a:pt x="467" y="45"/>
                  </a:cubicBezTo>
                  <a:cubicBezTo>
                    <a:pt x="467" y="44"/>
                    <a:pt x="468" y="44"/>
                    <a:pt x="468" y="43"/>
                  </a:cubicBezTo>
                  <a:cubicBezTo>
                    <a:pt x="468" y="42"/>
                    <a:pt x="467" y="42"/>
                    <a:pt x="467" y="41"/>
                  </a:cubicBezTo>
                  <a:cubicBezTo>
                    <a:pt x="467" y="41"/>
                    <a:pt x="467" y="41"/>
                    <a:pt x="467" y="41"/>
                  </a:cubicBezTo>
                  <a:cubicBezTo>
                    <a:pt x="466" y="40"/>
                    <a:pt x="465" y="38"/>
                    <a:pt x="465" y="36"/>
                  </a:cubicBezTo>
                  <a:cubicBezTo>
                    <a:pt x="464" y="35"/>
                    <a:pt x="463" y="33"/>
                    <a:pt x="462" y="33"/>
                  </a:cubicBezTo>
                  <a:cubicBezTo>
                    <a:pt x="462" y="33"/>
                    <a:pt x="461" y="33"/>
                    <a:pt x="461" y="33"/>
                  </a:cubicBezTo>
                  <a:cubicBezTo>
                    <a:pt x="460" y="34"/>
                    <a:pt x="460" y="34"/>
                    <a:pt x="459" y="34"/>
                  </a:cubicBezTo>
                  <a:cubicBezTo>
                    <a:pt x="459" y="35"/>
                    <a:pt x="459" y="35"/>
                    <a:pt x="459" y="35"/>
                  </a:cubicBezTo>
                  <a:cubicBezTo>
                    <a:pt x="459" y="35"/>
                    <a:pt x="459" y="35"/>
                    <a:pt x="458" y="35"/>
                  </a:cubicBezTo>
                  <a:cubicBezTo>
                    <a:pt x="458" y="35"/>
                    <a:pt x="458" y="35"/>
                    <a:pt x="458" y="35"/>
                  </a:cubicBezTo>
                  <a:cubicBezTo>
                    <a:pt x="457" y="35"/>
                    <a:pt x="456" y="36"/>
                    <a:pt x="455" y="36"/>
                  </a:cubicBezTo>
                  <a:cubicBezTo>
                    <a:pt x="455" y="37"/>
                    <a:pt x="455" y="37"/>
                    <a:pt x="454" y="37"/>
                  </a:cubicBezTo>
                  <a:cubicBezTo>
                    <a:pt x="453" y="38"/>
                    <a:pt x="452" y="39"/>
                    <a:pt x="451" y="38"/>
                  </a:cubicBezTo>
                  <a:close/>
                  <a:moveTo>
                    <a:pt x="426" y="229"/>
                  </a:moveTo>
                  <a:cubicBezTo>
                    <a:pt x="426" y="229"/>
                    <a:pt x="426" y="229"/>
                    <a:pt x="426" y="229"/>
                  </a:cubicBezTo>
                  <a:cubicBezTo>
                    <a:pt x="425" y="229"/>
                    <a:pt x="425" y="229"/>
                    <a:pt x="425" y="229"/>
                  </a:cubicBezTo>
                  <a:cubicBezTo>
                    <a:pt x="425" y="229"/>
                    <a:pt x="425" y="229"/>
                    <a:pt x="424" y="229"/>
                  </a:cubicBezTo>
                  <a:cubicBezTo>
                    <a:pt x="424" y="229"/>
                    <a:pt x="423" y="230"/>
                    <a:pt x="422" y="230"/>
                  </a:cubicBezTo>
                  <a:cubicBezTo>
                    <a:pt x="422" y="231"/>
                    <a:pt x="422" y="231"/>
                    <a:pt x="422" y="231"/>
                  </a:cubicBezTo>
                  <a:cubicBezTo>
                    <a:pt x="422" y="232"/>
                    <a:pt x="423" y="232"/>
                    <a:pt x="423" y="232"/>
                  </a:cubicBezTo>
                  <a:cubicBezTo>
                    <a:pt x="423" y="232"/>
                    <a:pt x="423" y="232"/>
                    <a:pt x="424" y="232"/>
                  </a:cubicBezTo>
                  <a:cubicBezTo>
                    <a:pt x="424" y="232"/>
                    <a:pt x="425" y="232"/>
                    <a:pt x="425" y="232"/>
                  </a:cubicBezTo>
                  <a:cubicBezTo>
                    <a:pt x="425" y="231"/>
                    <a:pt x="425" y="231"/>
                    <a:pt x="426" y="231"/>
                  </a:cubicBezTo>
                  <a:cubicBezTo>
                    <a:pt x="426" y="231"/>
                    <a:pt x="426" y="231"/>
                    <a:pt x="426" y="231"/>
                  </a:cubicBezTo>
                  <a:cubicBezTo>
                    <a:pt x="426" y="231"/>
                    <a:pt x="426" y="231"/>
                    <a:pt x="426" y="231"/>
                  </a:cubicBezTo>
                  <a:cubicBezTo>
                    <a:pt x="427" y="231"/>
                    <a:pt x="427" y="231"/>
                    <a:pt x="427" y="230"/>
                  </a:cubicBezTo>
                  <a:cubicBezTo>
                    <a:pt x="427" y="230"/>
                    <a:pt x="427" y="229"/>
                    <a:pt x="427" y="229"/>
                  </a:cubicBezTo>
                  <a:cubicBezTo>
                    <a:pt x="427" y="229"/>
                    <a:pt x="426" y="229"/>
                    <a:pt x="426" y="229"/>
                  </a:cubicBezTo>
                  <a:close/>
                  <a:moveTo>
                    <a:pt x="444" y="216"/>
                  </a:moveTo>
                  <a:cubicBezTo>
                    <a:pt x="444" y="216"/>
                    <a:pt x="443" y="216"/>
                    <a:pt x="443" y="216"/>
                  </a:cubicBezTo>
                  <a:cubicBezTo>
                    <a:pt x="443" y="216"/>
                    <a:pt x="443" y="216"/>
                    <a:pt x="443" y="216"/>
                  </a:cubicBezTo>
                  <a:cubicBezTo>
                    <a:pt x="443" y="216"/>
                    <a:pt x="443" y="216"/>
                    <a:pt x="443" y="216"/>
                  </a:cubicBezTo>
                  <a:cubicBezTo>
                    <a:pt x="442" y="216"/>
                    <a:pt x="442" y="216"/>
                    <a:pt x="442" y="216"/>
                  </a:cubicBezTo>
                  <a:cubicBezTo>
                    <a:pt x="442" y="217"/>
                    <a:pt x="442" y="217"/>
                    <a:pt x="442" y="217"/>
                  </a:cubicBezTo>
                  <a:cubicBezTo>
                    <a:pt x="442" y="216"/>
                    <a:pt x="441" y="216"/>
                    <a:pt x="441" y="216"/>
                  </a:cubicBezTo>
                  <a:cubicBezTo>
                    <a:pt x="441" y="216"/>
                    <a:pt x="441" y="216"/>
                    <a:pt x="440" y="216"/>
                  </a:cubicBezTo>
                  <a:cubicBezTo>
                    <a:pt x="440" y="216"/>
                    <a:pt x="439" y="216"/>
                    <a:pt x="439" y="216"/>
                  </a:cubicBezTo>
                  <a:cubicBezTo>
                    <a:pt x="438" y="217"/>
                    <a:pt x="438" y="217"/>
                    <a:pt x="438" y="217"/>
                  </a:cubicBezTo>
                  <a:cubicBezTo>
                    <a:pt x="438" y="218"/>
                    <a:pt x="438" y="218"/>
                    <a:pt x="438" y="218"/>
                  </a:cubicBezTo>
                  <a:cubicBezTo>
                    <a:pt x="437" y="218"/>
                    <a:pt x="437" y="218"/>
                    <a:pt x="437" y="219"/>
                  </a:cubicBezTo>
                  <a:cubicBezTo>
                    <a:pt x="437" y="219"/>
                    <a:pt x="438" y="220"/>
                    <a:pt x="438" y="220"/>
                  </a:cubicBezTo>
                  <a:cubicBezTo>
                    <a:pt x="438" y="220"/>
                    <a:pt x="439" y="220"/>
                    <a:pt x="439" y="220"/>
                  </a:cubicBezTo>
                  <a:cubicBezTo>
                    <a:pt x="439" y="220"/>
                    <a:pt x="439" y="220"/>
                    <a:pt x="439" y="220"/>
                  </a:cubicBezTo>
                  <a:cubicBezTo>
                    <a:pt x="439" y="220"/>
                    <a:pt x="440" y="220"/>
                    <a:pt x="440" y="220"/>
                  </a:cubicBezTo>
                  <a:cubicBezTo>
                    <a:pt x="441" y="219"/>
                    <a:pt x="441" y="219"/>
                    <a:pt x="442" y="218"/>
                  </a:cubicBezTo>
                  <a:cubicBezTo>
                    <a:pt x="442" y="218"/>
                    <a:pt x="442" y="218"/>
                    <a:pt x="442" y="217"/>
                  </a:cubicBezTo>
                  <a:cubicBezTo>
                    <a:pt x="442" y="218"/>
                    <a:pt x="442" y="218"/>
                    <a:pt x="442" y="218"/>
                  </a:cubicBezTo>
                  <a:cubicBezTo>
                    <a:pt x="442" y="218"/>
                    <a:pt x="442" y="218"/>
                    <a:pt x="442" y="218"/>
                  </a:cubicBezTo>
                  <a:cubicBezTo>
                    <a:pt x="442" y="218"/>
                    <a:pt x="442" y="218"/>
                    <a:pt x="442" y="218"/>
                  </a:cubicBezTo>
                  <a:cubicBezTo>
                    <a:pt x="442" y="218"/>
                    <a:pt x="442" y="218"/>
                    <a:pt x="442" y="218"/>
                  </a:cubicBezTo>
                  <a:cubicBezTo>
                    <a:pt x="442" y="218"/>
                    <a:pt x="442" y="218"/>
                    <a:pt x="442" y="218"/>
                  </a:cubicBezTo>
                  <a:cubicBezTo>
                    <a:pt x="441" y="218"/>
                    <a:pt x="441" y="219"/>
                    <a:pt x="441" y="219"/>
                  </a:cubicBezTo>
                  <a:cubicBezTo>
                    <a:pt x="441" y="219"/>
                    <a:pt x="441" y="220"/>
                    <a:pt x="441" y="220"/>
                  </a:cubicBezTo>
                  <a:cubicBezTo>
                    <a:pt x="442" y="220"/>
                    <a:pt x="442" y="220"/>
                    <a:pt x="442" y="220"/>
                  </a:cubicBezTo>
                  <a:cubicBezTo>
                    <a:pt x="443" y="220"/>
                    <a:pt x="443" y="220"/>
                    <a:pt x="443" y="220"/>
                  </a:cubicBezTo>
                  <a:cubicBezTo>
                    <a:pt x="444" y="220"/>
                    <a:pt x="444" y="219"/>
                    <a:pt x="444" y="219"/>
                  </a:cubicBezTo>
                  <a:cubicBezTo>
                    <a:pt x="444" y="219"/>
                    <a:pt x="444" y="218"/>
                    <a:pt x="444" y="217"/>
                  </a:cubicBezTo>
                  <a:cubicBezTo>
                    <a:pt x="444" y="217"/>
                    <a:pt x="444" y="216"/>
                    <a:pt x="444" y="216"/>
                  </a:cubicBezTo>
                  <a:close/>
                  <a:moveTo>
                    <a:pt x="507" y="138"/>
                  </a:moveTo>
                  <a:cubicBezTo>
                    <a:pt x="507" y="138"/>
                    <a:pt x="507" y="138"/>
                    <a:pt x="506" y="139"/>
                  </a:cubicBezTo>
                  <a:cubicBezTo>
                    <a:pt x="506" y="139"/>
                    <a:pt x="505" y="139"/>
                    <a:pt x="505" y="140"/>
                  </a:cubicBezTo>
                  <a:cubicBezTo>
                    <a:pt x="505" y="140"/>
                    <a:pt x="505" y="141"/>
                    <a:pt x="506" y="141"/>
                  </a:cubicBezTo>
                  <a:cubicBezTo>
                    <a:pt x="507" y="141"/>
                    <a:pt x="507" y="141"/>
                    <a:pt x="508" y="140"/>
                  </a:cubicBezTo>
                  <a:cubicBezTo>
                    <a:pt x="508" y="140"/>
                    <a:pt x="508" y="140"/>
                    <a:pt x="508" y="139"/>
                  </a:cubicBezTo>
                  <a:cubicBezTo>
                    <a:pt x="508" y="139"/>
                    <a:pt x="508" y="139"/>
                    <a:pt x="508" y="139"/>
                  </a:cubicBezTo>
                  <a:cubicBezTo>
                    <a:pt x="508" y="138"/>
                    <a:pt x="507" y="138"/>
                    <a:pt x="507" y="138"/>
                  </a:cubicBezTo>
                  <a:close/>
                  <a:moveTo>
                    <a:pt x="489" y="147"/>
                  </a:moveTo>
                  <a:cubicBezTo>
                    <a:pt x="489" y="147"/>
                    <a:pt x="489" y="147"/>
                    <a:pt x="489" y="147"/>
                  </a:cubicBezTo>
                  <a:cubicBezTo>
                    <a:pt x="489" y="147"/>
                    <a:pt x="489" y="147"/>
                    <a:pt x="489" y="147"/>
                  </a:cubicBezTo>
                  <a:cubicBezTo>
                    <a:pt x="489" y="147"/>
                    <a:pt x="489" y="147"/>
                    <a:pt x="489" y="147"/>
                  </a:cubicBezTo>
                  <a:cubicBezTo>
                    <a:pt x="488" y="147"/>
                    <a:pt x="488" y="148"/>
                    <a:pt x="487" y="148"/>
                  </a:cubicBezTo>
                  <a:cubicBezTo>
                    <a:pt x="487" y="149"/>
                    <a:pt x="488" y="149"/>
                    <a:pt x="488" y="150"/>
                  </a:cubicBezTo>
                  <a:cubicBezTo>
                    <a:pt x="488" y="150"/>
                    <a:pt x="488" y="150"/>
                    <a:pt x="488" y="150"/>
                  </a:cubicBezTo>
                  <a:cubicBezTo>
                    <a:pt x="488" y="150"/>
                    <a:pt x="488" y="150"/>
                    <a:pt x="488" y="150"/>
                  </a:cubicBezTo>
                  <a:cubicBezTo>
                    <a:pt x="489" y="150"/>
                    <a:pt x="490" y="149"/>
                    <a:pt x="490" y="149"/>
                  </a:cubicBezTo>
                  <a:cubicBezTo>
                    <a:pt x="490" y="149"/>
                    <a:pt x="490" y="149"/>
                    <a:pt x="490" y="149"/>
                  </a:cubicBezTo>
                  <a:cubicBezTo>
                    <a:pt x="490" y="149"/>
                    <a:pt x="490" y="149"/>
                    <a:pt x="490" y="149"/>
                  </a:cubicBezTo>
                  <a:cubicBezTo>
                    <a:pt x="490" y="149"/>
                    <a:pt x="490" y="149"/>
                    <a:pt x="491" y="149"/>
                  </a:cubicBezTo>
                  <a:cubicBezTo>
                    <a:pt x="491" y="149"/>
                    <a:pt x="491" y="149"/>
                    <a:pt x="491" y="149"/>
                  </a:cubicBezTo>
                  <a:cubicBezTo>
                    <a:pt x="491" y="149"/>
                    <a:pt x="491" y="149"/>
                    <a:pt x="491" y="149"/>
                  </a:cubicBezTo>
                  <a:cubicBezTo>
                    <a:pt x="491" y="148"/>
                    <a:pt x="491" y="148"/>
                    <a:pt x="491" y="148"/>
                  </a:cubicBezTo>
                  <a:cubicBezTo>
                    <a:pt x="491" y="147"/>
                    <a:pt x="491" y="147"/>
                    <a:pt x="491" y="147"/>
                  </a:cubicBezTo>
                  <a:cubicBezTo>
                    <a:pt x="492" y="147"/>
                    <a:pt x="491" y="146"/>
                    <a:pt x="490" y="146"/>
                  </a:cubicBezTo>
                  <a:cubicBezTo>
                    <a:pt x="490" y="146"/>
                    <a:pt x="489" y="146"/>
                    <a:pt x="489" y="147"/>
                  </a:cubicBezTo>
                  <a:close/>
                  <a:moveTo>
                    <a:pt x="394" y="16"/>
                  </a:moveTo>
                  <a:cubicBezTo>
                    <a:pt x="394" y="16"/>
                    <a:pt x="395" y="16"/>
                    <a:pt x="395" y="16"/>
                  </a:cubicBezTo>
                  <a:cubicBezTo>
                    <a:pt x="397" y="17"/>
                    <a:pt x="400" y="15"/>
                    <a:pt x="400" y="14"/>
                  </a:cubicBezTo>
                  <a:cubicBezTo>
                    <a:pt x="402" y="13"/>
                    <a:pt x="402" y="12"/>
                    <a:pt x="402" y="11"/>
                  </a:cubicBezTo>
                  <a:cubicBezTo>
                    <a:pt x="402" y="10"/>
                    <a:pt x="401" y="10"/>
                    <a:pt x="400" y="10"/>
                  </a:cubicBezTo>
                  <a:cubicBezTo>
                    <a:pt x="400" y="10"/>
                    <a:pt x="399" y="10"/>
                    <a:pt x="399" y="10"/>
                  </a:cubicBezTo>
                  <a:cubicBezTo>
                    <a:pt x="399" y="10"/>
                    <a:pt x="399" y="10"/>
                    <a:pt x="399" y="10"/>
                  </a:cubicBezTo>
                  <a:cubicBezTo>
                    <a:pt x="399" y="10"/>
                    <a:pt x="398" y="10"/>
                    <a:pt x="398" y="10"/>
                  </a:cubicBezTo>
                  <a:cubicBezTo>
                    <a:pt x="398" y="10"/>
                    <a:pt x="398" y="10"/>
                    <a:pt x="398" y="10"/>
                  </a:cubicBezTo>
                  <a:cubicBezTo>
                    <a:pt x="398" y="11"/>
                    <a:pt x="397" y="11"/>
                    <a:pt x="396" y="12"/>
                  </a:cubicBezTo>
                  <a:cubicBezTo>
                    <a:pt x="396" y="12"/>
                    <a:pt x="396" y="12"/>
                    <a:pt x="396" y="12"/>
                  </a:cubicBezTo>
                  <a:cubicBezTo>
                    <a:pt x="395" y="12"/>
                    <a:pt x="395" y="13"/>
                    <a:pt x="394" y="13"/>
                  </a:cubicBezTo>
                  <a:cubicBezTo>
                    <a:pt x="394" y="13"/>
                    <a:pt x="394" y="14"/>
                    <a:pt x="394" y="14"/>
                  </a:cubicBezTo>
                  <a:cubicBezTo>
                    <a:pt x="394" y="14"/>
                    <a:pt x="393" y="14"/>
                    <a:pt x="393" y="15"/>
                  </a:cubicBezTo>
                  <a:cubicBezTo>
                    <a:pt x="393" y="15"/>
                    <a:pt x="393" y="15"/>
                    <a:pt x="393" y="15"/>
                  </a:cubicBezTo>
                  <a:cubicBezTo>
                    <a:pt x="393" y="15"/>
                    <a:pt x="393" y="16"/>
                    <a:pt x="394" y="16"/>
                  </a:cubicBezTo>
                  <a:close/>
                  <a:moveTo>
                    <a:pt x="493" y="129"/>
                  </a:moveTo>
                  <a:cubicBezTo>
                    <a:pt x="493" y="130"/>
                    <a:pt x="493" y="130"/>
                    <a:pt x="493" y="130"/>
                  </a:cubicBezTo>
                  <a:cubicBezTo>
                    <a:pt x="492" y="130"/>
                    <a:pt x="492" y="131"/>
                    <a:pt x="491" y="131"/>
                  </a:cubicBezTo>
                  <a:cubicBezTo>
                    <a:pt x="491" y="131"/>
                    <a:pt x="490" y="131"/>
                    <a:pt x="490" y="131"/>
                  </a:cubicBezTo>
                  <a:cubicBezTo>
                    <a:pt x="488" y="132"/>
                    <a:pt x="486" y="134"/>
                    <a:pt x="485" y="136"/>
                  </a:cubicBezTo>
                  <a:cubicBezTo>
                    <a:pt x="485" y="137"/>
                    <a:pt x="485" y="137"/>
                    <a:pt x="485" y="137"/>
                  </a:cubicBezTo>
                  <a:cubicBezTo>
                    <a:pt x="485" y="137"/>
                    <a:pt x="485" y="137"/>
                    <a:pt x="486" y="137"/>
                  </a:cubicBezTo>
                  <a:cubicBezTo>
                    <a:pt x="486" y="137"/>
                    <a:pt x="486" y="137"/>
                    <a:pt x="486" y="137"/>
                  </a:cubicBezTo>
                  <a:cubicBezTo>
                    <a:pt x="486" y="137"/>
                    <a:pt x="486" y="137"/>
                    <a:pt x="486" y="137"/>
                  </a:cubicBezTo>
                  <a:cubicBezTo>
                    <a:pt x="486" y="137"/>
                    <a:pt x="486" y="137"/>
                    <a:pt x="486" y="137"/>
                  </a:cubicBezTo>
                  <a:cubicBezTo>
                    <a:pt x="487" y="137"/>
                    <a:pt x="488" y="137"/>
                    <a:pt x="488" y="137"/>
                  </a:cubicBezTo>
                  <a:cubicBezTo>
                    <a:pt x="489" y="137"/>
                    <a:pt x="489" y="137"/>
                    <a:pt x="489" y="137"/>
                  </a:cubicBezTo>
                  <a:cubicBezTo>
                    <a:pt x="489" y="136"/>
                    <a:pt x="490" y="136"/>
                    <a:pt x="490" y="136"/>
                  </a:cubicBezTo>
                  <a:cubicBezTo>
                    <a:pt x="490" y="136"/>
                    <a:pt x="490" y="136"/>
                    <a:pt x="490" y="136"/>
                  </a:cubicBezTo>
                  <a:cubicBezTo>
                    <a:pt x="490" y="136"/>
                    <a:pt x="490" y="136"/>
                    <a:pt x="490" y="136"/>
                  </a:cubicBezTo>
                  <a:cubicBezTo>
                    <a:pt x="490" y="136"/>
                    <a:pt x="491" y="136"/>
                    <a:pt x="491" y="136"/>
                  </a:cubicBezTo>
                  <a:cubicBezTo>
                    <a:pt x="491" y="136"/>
                    <a:pt x="492" y="136"/>
                    <a:pt x="492" y="136"/>
                  </a:cubicBezTo>
                  <a:cubicBezTo>
                    <a:pt x="492" y="136"/>
                    <a:pt x="492" y="136"/>
                    <a:pt x="492" y="136"/>
                  </a:cubicBezTo>
                  <a:cubicBezTo>
                    <a:pt x="494" y="136"/>
                    <a:pt x="496" y="134"/>
                    <a:pt x="497" y="133"/>
                  </a:cubicBezTo>
                  <a:cubicBezTo>
                    <a:pt x="497" y="133"/>
                    <a:pt x="497" y="132"/>
                    <a:pt x="497" y="132"/>
                  </a:cubicBezTo>
                  <a:cubicBezTo>
                    <a:pt x="498" y="131"/>
                    <a:pt x="499" y="129"/>
                    <a:pt x="498" y="128"/>
                  </a:cubicBezTo>
                  <a:cubicBezTo>
                    <a:pt x="498" y="128"/>
                    <a:pt x="498" y="128"/>
                    <a:pt x="497" y="128"/>
                  </a:cubicBezTo>
                  <a:cubicBezTo>
                    <a:pt x="497" y="128"/>
                    <a:pt x="496" y="128"/>
                    <a:pt x="495" y="128"/>
                  </a:cubicBezTo>
                  <a:cubicBezTo>
                    <a:pt x="495" y="128"/>
                    <a:pt x="495" y="128"/>
                    <a:pt x="495" y="128"/>
                  </a:cubicBezTo>
                  <a:cubicBezTo>
                    <a:pt x="494" y="129"/>
                    <a:pt x="494" y="129"/>
                    <a:pt x="493" y="129"/>
                  </a:cubicBezTo>
                  <a:close/>
                  <a:moveTo>
                    <a:pt x="498" y="146"/>
                  </a:moveTo>
                  <a:cubicBezTo>
                    <a:pt x="498" y="146"/>
                    <a:pt x="497" y="147"/>
                    <a:pt x="497" y="147"/>
                  </a:cubicBezTo>
                  <a:cubicBezTo>
                    <a:pt x="497" y="147"/>
                    <a:pt x="497" y="147"/>
                    <a:pt x="496" y="147"/>
                  </a:cubicBezTo>
                  <a:cubicBezTo>
                    <a:pt x="496" y="147"/>
                    <a:pt x="496" y="148"/>
                    <a:pt x="496" y="148"/>
                  </a:cubicBezTo>
                  <a:cubicBezTo>
                    <a:pt x="496" y="148"/>
                    <a:pt x="496" y="149"/>
                    <a:pt x="497" y="149"/>
                  </a:cubicBezTo>
                  <a:cubicBezTo>
                    <a:pt x="497" y="149"/>
                    <a:pt x="497" y="149"/>
                    <a:pt x="497" y="149"/>
                  </a:cubicBezTo>
                  <a:cubicBezTo>
                    <a:pt x="498" y="149"/>
                    <a:pt x="498" y="148"/>
                    <a:pt x="499" y="148"/>
                  </a:cubicBezTo>
                  <a:cubicBezTo>
                    <a:pt x="499" y="148"/>
                    <a:pt x="499" y="148"/>
                    <a:pt x="500" y="148"/>
                  </a:cubicBezTo>
                  <a:cubicBezTo>
                    <a:pt x="500" y="148"/>
                    <a:pt x="500" y="148"/>
                    <a:pt x="500" y="148"/>
                  </a:cubicBezTo>
                  <a:cubicBezTo>
                    <a:pt x="500" y="148"/>
                    <a:pt x="501" y="148"/>
                    <a:pt x="502" y="147"/>
                  </a:cubicBezTo>
                  <a:cubicBezTo>
                    <a:pt x="502" y="147"/>
                    <a:pt x="502" y="147"/>
                    <a:pt x="502" y="146"/>
                  </a:cubicBezTo>
                  <a:cubicBezTo>
                    <a:pt x="502" y="146"/>
                    <a:pt x="501" y="145"/>
                    <a:pt x="501" y="145"/>
                  </a:cubicBezTo>
                  <a:cubicBezTo>
                    <a:pt x="501" y="145"/>
                    <a:pt x="501" y="145"/>
                    <a:pt x="501" y="145"/>
                  </a:cubicBezTo>
                  <a:cubicBezTo>
                    <a:pt x="501" y="145"/>
                    <a:pt x="501" y="145"/>
                    <a:pt x="501" y="145"/>
                  </a:cubicBezTo>
                  <a:cubicBezTo>
                    <a:pt x="501" y="144"/>
                    <a:pt x="500" y="144"/>
                    <a:pt x="500" y="144"/>
                  </a:cubicBezTo>
                  <a:cubicBezTo>
                    <a:pt x="499" y="144"/>
                    <a:pt x="499" y="144"/>
                    <a:pt x="499" y="144"/>
                  </a:cubicBezTo>
                  <a:cubicBezTo>
                    <a:pt x="499" y="144"/>
                    <a:pt x="499" y="144"/>
                    <a:pt x="499" y="144"/>
                  </a:cubicBezTo>
                  <a:cubicBezTo>
                    <a:pt x="498" y="145"/>
                    <a:pt x="498" y="145"/>
                    <a:pt x="498" y="146"/>
                  </a:cubicBezTo>
                  <a:cubicBezTo>
                    <a:pt x="498" y="146"/>
                    <a:pt x="498" y="146"/>
                    <a:pt x="498" y="146"/>
                  </a:cubicBezTo>
                  <a:close/>
                  <a:moveTo>
                    <a:pt x="508" y="142"/>
                  </a:moveTo>
                  <a:cubicBezTo>
                    <a:pt x="508" y="143"/>
                    <a:pt x="507" y="143"/>
                    <a:pt x="508" y="143"/>
                  </a:cubicBezTo>
                  <a:cubicBezTo>
                    <a:pt x="508" y="144"/>
                    <a:pt x="508" y="144"/>
                    <a:pt x="508" y="144"/>
                  </a:cubicBezTo>
                  <a:cubicBezTo>
                    <a:pt x="508" y="144"/>
                    <a:pt x="508" y="144"/>
                    <a:pt x="508" y="144"/>
                  </a:cubicBezTo>
                  <a:cubicBezTo>
                    <a:pt x="508" y="144"/>
                    <a:pt x="509" y="145"/>
                    <a:pt x="509" y="145"/>
                  </a:cubicBezTo>
                  <a:cubicBezTo>
                    <a:pt x="509" y="145"/>
                    <a:pt x="510" y="145"/>
                    <a:pt x="510" y="144"/>
                  </a:cubicBezTo>
                  <a:cubicBezTo>
                    <a:pt x="510" y="144"/>
                    <a:pt x="510" y="144"/>
                    <a:pt x="510" y="144"/>
                  </a:cubicBezTo>
                  <a:cubicBezTo>
                    <a:pt x="510" y="143"/>
                    <a:pt x="510" y="143"/>
                    <a:pt x="510" y="143"/>
                  </a:cubicBezTo>
                  <a:cubicBezTo>
                    <a:pt x="510" y="142"/>
                    <a:pt x="510" y="142"/>
                    <a:pt x="510" y="142"/>
                  </a:cubicBezTo>
                  <a:cubicBezTo>
                    <a:pt x="510" y="142"/>
                    <a:pt x="510" y="141"/>
                    <a:pt x="509" y="141"/>
                  </a:cubicBezTo>
                  <a:cubicBezTo>
                    <a:pt x="508" y="141"/>
                    <a:pt x="508" y="142"/>
                    <a:pt x="508" y="142"/>
                  </a:cubicBezTo>
                  <a:cubicBezTo>
                    <a:pt x="508" y="142"/>
                    <a:pt x="508" y="142"/>
                    <a:pt x="508" y="142"/>
                  </a:cubicBezTo>
                  <a:close/>
                  <a:moveTo>
                    <a:pt x="402" y="195"/>
                  </a:moveTo>
                  <a:cubicBezTo>
                    <a:pt x="402" y="196"/>
                    <a:pt x="402" y="197"/>
                    <a:pt x="403" y="197"/>
                  </a:cubicBezTo>
                  <a:cubicBezTo>
                    <a:pt x="403" y="197"/>
                    <a:pt x="403" y="197"/>
                    <a:pt x="403" y="197"/>
                  </a:cubicBezTo>
                  <a:cubicBezTo>
                    <a:pt x="403" y="197"/>
                    <a:pt x="403" y="197"/>
                    <a:pt x="403" y="198"/>
                  </a:cubicBezTo>
                  <a:cubicBezTo>
                    <a:pt x="403" y="198"/>
                    <a:pt x="403" y="197"/>
                    <a:pt x="402" y="197"/>
                  </a:cubicBezTo>
                  <a:cubicBezTo>
                    <a:pt x="402" y="197"/>
                    <a:pt x="402" y="197"/>
                    <a:pt x="402" y="197"/>
                  </a:cubicBezTo>
                  <a:cubicBezTo>
                    <a:pt x="401" y="198"/>
                    <a:pt x="401" y="198"/>
                    <a:pt x="401" y="199"/>
                  </a:cubicBezTo>
                  <a:cubicBezTo>
                    <a:pt x="400" y="200"/>
                    <a:pt x="400" y="200"/>
                    <a:pt x="400" y="200"/>
                  </a:cubicBezTo>
                  <a:cubicBezTo>
                    <a:pt x="400" y="200"/>
                    <a:pt x="401" y="201"/>
                    <a:pt x="401" y="201"/>
                  </a:cubicBezTo>
                  <a:cubicBezTo>
                    <a:pt x="402" y="201"/>
                    <a:pt x="402" y="201"/>
                    <a:pt x="403" y="201"/>
                  </a:cubicBezTo>
                  <a:cubicBezTo>
                    <a:pt x="403" y="201"/>
                    <a:pt x="403" y="201"/>
                    <a:pt x="403" y="201"/>
                  </a:cubicBezTo>
                  <a:cubicBezTo>
                    <a:pt x="403" y="201"/>
                    <a:pt x="403" y="201"/>
                    <a:pt x="403" y="201"/>
                  </a:cubicBezTo>
                  <a:cubicBezTo>
                    <a:pt x="403" y="201"/>
                    <a:pt x="403" y="201"/>
                    <a:pt x="403" y="201"/>
                  </a:cubicBezTo>
                  <a:cubicBezTo>
                    <a:pt x="403" y="201"/>
                    <a:pt x="403" y="201"/>
                    <a:pt x="403" y="201"/>
                  </a:cubicBezTo>
                  <a:cubicBezTo>
                    <a:pt x="403" y="202"/>
                    <a:pt x="403" y="202"/>
                    <a:pt x="403" y="202"/>
                  </a:cubicBezTo>
                  <a:cubicBezTo>
                    <a:pt x="403" y="202"/>
                    <a:pt x="404" y="203"/>
                    <a:pt x="404" y="203"/>
                  </a:cubicBezTo>
                  <a:cubicBezTo>
                    <a:pt x="405" y="203"/>
                    <a:pt x="405" y="202"/>
                    <a:pt x="405" y="202"/>
                  </a:cubicBezTo>
                  <a:cubicBezTo>
                    <a:pt x="405" y="201"/>
                    <a:pt x="406" y="201"/>
                    <a:pt x="406" y="201"/>
                  </a:cubicBezTo>
                  <a:cubicBezTo>
                    <a:pt x="406" y="201"/>
                    <a:pt x="406" y="200"/>
                    <a:pt x="406" y="200"/>
                  </a:cubicBezTo>
                  <a:cubicBezTo>
                    <a:pt x="406" y="200"/>
                    <a:pt x="406" y="200"/>
                    <a:pt x="406" y="199"/>
                  </a:cubicBezTo>
                  <a:cubicBezTo>
                    <a:pt x="406" y="199"/>
                    <a:pt x="407" y="199"/>
                    <a:pt x="407" y="199"/>
                  </a:cubicBezTo>
                  <a:cubicBezTo>
                    <a:pt x="407" y="198"/>
                    <a:pt x="407" y="198"/>
                    <a:pt x="407" y="197"/>
                  </a:cubicBezTo>
                  <a:cubicBezTo>
                    <a:pt x="407" y="197"/>
                    <a:pt x="406" y="197"/>
                    <a:pt x="406" y="197"/>
                  </a:cubicBezTo>
                  <a:cubicBezTo>
                    <a:pt x="406" y="197"/>
                    <a:pt x="406" y="197"/>
                    <a:pt x="406" y="197"/>
                  </a:cubicBezTo>
                  <a:cubicBezTo>
                    <a:pt x="406" y="196"/>
                    <a:pt x="406" y="196"/>
                    <a:pt x="406" y="196"/>
                  </a:cubicBezTo>
                  <a:cubicBezTo>
                    <a:pt x="406" y="196"/>
                    <a:pt x="406" y="196"/>
                    <a:pt x="406" y="196"/>
                  </a:cubicBezTo>
                  <a:cubicBezTo>
                    <a:pt x="406" y="195"/>
                    <a:pt x="406" y="195"/>
                    <a:pt x="406" y="195"/>
                  </a:cubicBezTo>
                  <a:cubicBezTo>
                    <a:pt x="406" y="195"/>
                    <a:pt x="405" y="194"/>
                    <a:pt x="405" y="194"/>
                  </a:cubicBezTo>
                  <a:cubicBezTo>
                    <a:pt x="403" y="194"/>
                    <a:pt x="403" y="194"/>
                    <a:pt x="403" y="194"/>
                  </a:cubicBezTo>
                  <a:cubicBezTo>
                    <a:pt x="402" y="194"/>
                    <a:pt x="402" y="195"/>
                    <a:pt x="402" y="195"/>
                  </a:cubicBezTo>
                  <a:close/>
                  <a:moveTo>
                    <a:pt x="404" y="184"/>
                  </a:moveTo>
                  <a:cubicBezTo>
                    <a:pt x="404" y="184"/>
                    <a:pt x="405" y="184"/>
                    <a:pt x="405" y="184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5" y="185"/>
                    <a:pt x="406" y="185"/>
                    <a:pt x="406" y="185"/>
                  </a:cubicBezTo>
                  <a:cubicBezTo>
                    <a:pt x="407" y="185"/>
                    <a:pt x="407" y="185"/>
                    <a:pt x="407" y="184"/>
                  </a:cubicBezTo>
                  <a:cubicBezTo>
                    <a:pt x="408" y="185"/>
                    <a:pt x="408" y="185"/>
                    <a:pt x="408" y="185"/>
                  </a:cubicBezTo>
                  <a:cubicBezTo>
                    <a:pt x="409" y="185"/>
                    <a:pt x="410" y="184"/>
                    <a:pt x="410" y="184"/>
                  </a:cubicBezTo>
                  <a:cubicBezTo>
                    <a:pt x="410" y="183"/>
                    <a:pt x="410" y="183"/>
                    <a:pt x="410" y="183"/>
                  </a:cubicBezTo>
                  <a:cubicBezTo>
                    <a:pt x="410" y="183"/>
                    <a:pt x="409" y="182"/>
                    <a:pt x="409" y="182"/>
                  </a:cubicBezTo>
                  <a:cubicBezTo>
                    <a:pt x="409" y="182"/>
                    <a:pt x="408" y="182"/>
                    <a:pt x="408" y="182"/>
                  </a:cubicBezTo>
                  <a:cubicBezTo>
                    <a:pt x="408" y="182"/>
                    <a:pt x="407" y="182"/>
                    <a:pt x="407" y="182"/>
                  </a:cubicBezTo>
                  <a:cubicBezTo>
                    <a:pt x="407" y="182"/>
                    <a:pt x="407" y="182"/>
                    <a:pt x="407" y="182"/>
                  </a:cubicBezTo>
                  <a:cubicBezTo>
                    <a:pt x="407" y="182"/>
                    <a:pt x="407" y="182"/>
                    <a:pt x="406" y="182"/>
                  </a:cubicBezTo>
                  <a:cubicBezTo>
                    <a:pt x="406" y="181"/>
                    <a:pt x="406" y="181"/>
                    <a:pt x="405" y="181"/>
                  </a:cubicBezTo>
                  <a:cubicBezTo>
                    <a:pt x="405" y="181"/>
                    <a:pt x="405" y="181"/>
                    <a:pt x="405" y="181"/>
                  </a:cubicBezTo>
                  <a:cubicBezTo>
                    <a:pt x="405" y="181"/>
                    <a:pt x="405" y="181"/>
                    <a:pt x="405" y="181"/>
                  </a:cubicBezTo>
                  <a:cubicBezTo>
                    <a:pt x="404" y="181"/>
                    <a:pt x="404" y="182"/>
                    <a:pt x="403" y="182"/>
                  </a:cubicBezTo>
                  <a:cubicBezTo>
                    <a:pt x="403" y="183"/>
                    <a:pt x="403" y="183"/>
                    <a:pt x="403" y="183"/>
                  </a:cubicBezTo>
                  <a:cubicBezTo>
                    <a:pt x="403" y="183"/>
                    <a:pt x="404" y="184"/>
                    <a:pt x="404" y="184"/>
                  </a:cubicBezTo>
                  <a:close/>
                  <a:moveTo>
                    <a:pt x="414" y="42"/>
                  </a:moveTo>
                  <a:cubicBezTo>
                    <a:pt x="415" y="42"/>
                    <a:pt x="415" y="42"/>
                    <a:pt x="415" y="42"/>
                  </a:cubicBezTo>
                  <a:cubicBezTo>
                    <a:pt x="416" y="42"/>
                    <a:pt x="417" y="41"/>
                    <a:pt x="417" y="41"/>
                  </a:cubicBezTo>
                  <a:cubicBezTo>
                    <a:pt x="417" y="40"/>
                    <a:pt x="418" y="40"/>
                    <a:pt x="418" y="40"/>
                  </a:cubicBezTo>
                  <a:cubicBezTo>
                    <a:pt x="418" y="40"/>
                    <a:pt x="419" y="39"/>
                    <a:pt x="419" y="39"/>
                  </a:cubicBezTo>
                  <a:cubicBezTo>
                    <a:pt x="420" y="39"/>
                    <a:pt x="420" y="39"/>
                    <a:pt x="421" y="39"/>
                  </a:cubicBezTo>
                  <a:cubicBezTo>
                    <a:pt x="421" y="41"/>
                    <a:pt x="422" y="43"/>
                    <a:pt x="424" y="44"/>
                  </a:cubicBezTo>
                  <a:cubicBezTo>
                    <a:pt x="425" y="44"/>
                    <a:pt x="425" y="44"/>
                    <a:pt x="426" y="44"/>
                  </a:cubicBezTo>
                  <a:cubicBezTo>
                    <a:pt x="427" y="44"/>
                    <a:pt x="429" y="43"/>
                    <a:pt x="429" y="42"/>
                  </a:cubicBezTo>
                  <a:cubicBezTo>
                    <a:pt x="429" y="42"/>
                    <a:pt x="430" y="43"/>
                    <a:pt x="430" y="43"/>
                  </a:cubicBezTo>
                  <a:cubicBezTo>
                    <a:pt x="430" y="43"/>
                    <a:pt x="430" y="44"/>
                    <a:pt x="430" y="44"/>
                  </a:cubicBezTo>
                  <a:cubicBezTo>
                    <a:pt x="430" y="45"/>
                    <a:pt x="431" y="45"/>
                    <a:pt x="431" y="45"/>
                  </a:cubicBezTo>
                  <a:cubicBezTo>
                    <a:pt x="431" y="45"/>
                    <a:pt x="431" y="45"/>
                    <a:pt x="431" y="45"/>
                  </a:cubicBezTo>
                  <a:cubicBezTo>
                    <a:pt x="431" y="45"/>
                    <a:pt x="431" y="45"/>
                    <a:pt x="431" y="45"/>
                  </a:cubicBezTo>
                  <a:cubicBezTo>
                    <a:pt x="432" y="45"/>
                    <a:pt x="432" y="45"/>
                    <a:pt x="432" y="45"/>
                  </a:cubicBezTo>
                  <a:cubicBezTo>
                    <a:pt x="433" y="45"/>
                    <a:pt x="433" y="45"/>
                    <a:pt x="433" y="45"/>
                  </a:cubicBezTo>
                  <a:cubicBezTo>
                    <a:pt x="433" y="45"/>
                    <a:pt x="434" y="45"/>
                    <a:pt x="434" y="45"/>
                  </a:cubicBezTo>
                  <a:cubicBezTo>
                    <a:pt x="435" y="45"/>
                    <a:pt x="436" y="45"/>
                    <a:pt x="437" y="44"/>
                  </a:cubicBezTo>
                  <a:cubicBezTo>
                    <a:pt x="437" y="44"/>
                    <a:pt x="438" y="44"/>
                    <a:pt x="438" y="44"/>
                  </a:cubicBezTo>
                  <a:cubicBezTo>
                    <a:pt x="439" y="43"/>
                    <a:pt x="440" y="43"/>
                    <a:pt x="441" y="42"/>
                  </a:cubicBezTo>
                  <a:cubicBezTo>
                    <a:pt x="442" y="42"/>
                    <a:pt x="442" y="41"/>
                    <a:pt x="442" y="40"/>
                  </a:cubicBezTo>
                  <a:cubicBezTo>
                    <a:pt x="442" y="40"/>
                    <a:pt x="442" y="40"/>
                    <a:pt x="442" y="40"/>
                  </a:cubicBezTo>
                  <a:cubicBezTo>
                    <a:pt x="443" y="39"/>
                    <a:pt x="444" y="37"/>
                    <a:pt x="445" y="37"/>
                  </a:cubicBezTo>
                  <a:cubicBezTo>
                    <a:pt x="446" y="37"/>
                    <a:pt x="446" y="37"/>
                    <a:pt x="446" y="37"/>
                  </a:cubicBezTo>
                  <a:cubicBezTo>
                    <a:pt x="447" y="36"/>
                    <a:pt x="448" y="36"/>
                    <a:pt x="449" y="36"/>
                  </a:cubicBezTo>
                  <a:cubicBezTo>
                    <a:pt x="449" y="36"/>
                    <a:pt x="450" y="36"/>
                    <a:pt x="450" y="35"/>
                  </a:cubicBezTo>
                  <a:cubicBezTo>
                    <a:pt x="450" y="35"/>
                    <a:pt x="450" y="35"/>
                    <a:pt x="450" y="35"/>
                  </a:cubicBezTo>
                  <a:cubicBezTo>
                    <a:pt x="450" y="35"/>
                    <a:pt x="450" y="35"/>
                    <a:pt x="450" y="35"/>
                  </a:cubicBezTo>
                  <a:cubicBezTo>
                    <a:pt x="450" y="35"/>
                    <a:pt x="450" y="35"/>
                    <a:pt x="450" y="35"/>
                  </a:cubicBezTo>
                  <a:cubicBezTo>
                    <a:pt x="450" y="35"/>
                    <a:pt x="450" y="35"/>
                    <a:pt x="450" y="35"/>
                  </a:cubicBezTo>
                  <a:cubicBezTo>
                    <a:pt x="450" y="35"/>
                    <a:pt x="450" y="35"/>
                    <a:pt x="450" y="35"/>
                  </a:cubicBezTo>
                  <a:cubicBezTo>
                    <a:pt x="451" y="35"/>
                    <a:pt x="451" y="34"/>
                    <a:pt x="451" y="34"/>
                  </a:cubicBezTo>
                  <a:cubicBezTo>
                    <a:pt x="451" y="34"/>
                    <a:pt x="451" y="34"/>
                    <a:pt x="451" y="34"/>
                  </a:cubicBezTo>
                  <a:cubicBezTo>
                    <a:pt x="452" y="34"/>
                    <a:pt x="452" y="34"/>
                    <a:pt x="452" y="34"/>
                  </a:cubicBezTo>
                  <a:cubicBezTo>
                    <a:pt x="452" y="34"/>
                    <a:pt x="453" y="34"/>
                    <a:pt x="453" y="34"/>
                  </a:cubicBezTo>
                  <a:cubicBezTo>
                    <a:pt x="453" y="33"/>
                    <a:pt x="453" y="33"/>
                    <a:pt x="453" y="33"/>
                  </a:cubicBezTo>
                  <a:cubicBezTo>
                    <a:pt x="454" y="33"/>
                    <a:pt x="455" y="32"/>
                    <a:pt x="455" y="31"/>
                  </a:cubicBezTo>
                  <a:cubicBezTo>
                    <a:pt x="455" y="29"/>
                    <a:pt x="454" y="28"/>
                    <a:pt x="453" y="28"/>
                  </a:cubicBezTo>
                  <a:cubicBezTo>
                    <a:pt x="452" y="28"/>
                    <a:pt x="452" y="28"/>
                    <a:pt x="452" y="28"/>
                  </a:cubicBezTo>
                  <a:cubicBezTo>
                    <a:pt x="452" y="28"/>
                    <a:pt x="452" y="28"/>
                    <a:pt x="452" y="27"/>
                  </a:cubicBezTo>
                  <a:cubicBezTo>
                    <a:pt x="451" y="27"/>
                    <a:pt x="451" y="27"/>
                    <a:pt x="451" y="27"/>
                  </a:cubicBezTo>
                  <a:cubicBezTo>
                    <a:pt x="450" y="27"/>
                    <a:pt x="450" y="26"/>
                    <a:pt x="450" y="26"/>
                  </a:cubicBezTo>
                  <a:cubicBezTo>
                    <a:pt x="450" y="26"/>
                    <a:pt x="450" y="25"/>
                    <a:pt x="450" y="25"/>
                  </a:cubicBezTo>
                  <a:cubicBezTo>
                    <a:pt x="450" y="24"/>
                    <a:pt x="450" y="24"/>
                    <a:pt x="449" y="23"/>
                  </a:cubicBezTo>
                  <a:cubicBezTo>
                    <a:pt x="449" y="23"/>
                    <a:pt x="448" y="23"/>
                    <a:pt x="448" y="23"/>
                  </a:cubicBezTo>
                  <a:cubicBezTo>
                    <a:pt x="448" y="23"/>
                    <a:pt x="448" y="23"/>
                    <a:pt x="448" y="23"/>
                  </a:cubicBezTo>
                  <a:cubicBezTo>
                    <a:pt x="448" y="23"/>
                    <a:pt x="448" y="23"/>
                    <a:pt x="448" y="23"/>
                  </a:cubicBezTo>
                  <a:cubicBezTo>
                    <a:pt x="447" y="23"/>
                    <a:pt x="447" y="23"/>
                    <a:pt x="447" y="23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7" y="19"/>
                    <a:pt x="448" y="18"/>
                    <a:pt x="448" y="18"/>
                  </a:cubicBezTo>
                  <a:cubicBezTo>
                    <a:pt x="449" y="17"/>
                    <a:pt x="449" y="16"/>
                    <a:pt x="449" y="16"/>
                  </a:cubicBezTo>
                  <a:cubicBezTo>
                    <a:pt x="449" y="15"/>
                    <a:pt x="448" y="15"/>
                    <a:pt x="447" y="15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446" y="15"/>
                    <a:pt x="446" y="15"/>
                    <a:pt x="446" y="15"/>
                  </a:cubicBezTo>
                  <a:cubicBezTo>
                    <a:pt x="445" y="15"/>
                    <a:pt x="444" y="15"/>
                    <a:pt x="443" y="15"/>
                  </a:cubicBezTo>
                  <a:cubicBezTo>
                    <a:pt x="443" y="15"/>
                    <a:pt x="442" y="15"/>
                    <a:pt x="442" y="14"/>
                  </a:cubicBezTo>
                  <a:cubicBezTo>
                    <a:pt x="441" y="14"/>
                    <a:pt x="440" y="13"/>
                    <a:pt x="440" y="12"/>
                  </a:cubicBezTo>
                  <a:cubicBezTo>
                    <a:pt x="439" y="12"/>
                    <a:pt x="439" y="11"/>
                    <a:pt x="439" y="11"/>
                  </a:cubicBezTo>
                  <a:cubicBezTo>
                    <a:pt x="438" y="11"/>
                    <a:pt x="438" y="11"/>
                    <a:pt x="438" y="10"/>
                  </a:cubicBezTo>
                  <a:cubicBezTo>
                    <a:pt x="437" y="10"/>
                    <a:pt x="437" y="10"/>
                    <a:pt x="437" y="9"/>
                  </a:cubicBezTo>
                  <a:cubicBezTo>
                    <a:pt x="436" y="9"/>
                    <a:pt x="436" y="8"/>
                    <a:pt x="436" y="8"/>
                  </a:cubicBezTo>
                  <a:cubicBezTo>
                    <a:pt x="436" y="7"/>
                    <a:pt x="436" y="7"/>
                    <a:pt x="436" y="7"/>
                  </a:cubicBezTo>
                  <a:cubicBezTo>
                    <a:pt x="435" y="5"/>
                    <a:pt x="434" y="5"/>
                    <a:pt x="433" y="4"/>
                  </a:cubicBezTo>
                  <a:cubicBezTo>
                    <a:pt x="432" y="3"/>
                    <a:pt x="431" y="3"/>
                    <a:pt x="431" y="2"/>
                  </a:cubicBezTo>
                  <a:cubicBezTo>
                    <a:pt x="431" y="1"/>
                    <a:pt x="430" y="1"/>
                    <a:pt x="429" y="1"/>
                  </a:cubicBezTo>
                  <a:cubicBezTo>
                    <a:pt x="429" y="1"/>
                    <a:pt x="428" y="1"/>
                    <a:pt x="428" y="1"/>
                  </a:cubicBezTo>
                  <a:cubicBezTo>
                    <a:pt x="428" y="1"/>
                    <a:pt x="428" y="1"/>
                    <a:pt x="427" y="1"/>
                  </a:cubicBezTo>
                  <a:cubicBezTo>
                    <a:pt x="427" y="0"/>
                    <a:pt x="427" y="0"/>
                    <a:pt x="427" y="0"/>
                  </a:cubicBezTo>
                  <a:cubicBezTo>
                    <a:pt x="426" y="0"/>
                    <a:pt x="426" y="0"/>
                    <a:pt x="426" y="1"/>
                  </a:cubicBezTo>
                  <a:cubicBezTo>
                    <a:pt x="425" y="1"/>
                    <a:pt x="425" y="2"/>
                    <a:pt x="425" y="3"/>
                  </a:cubicBezTo>
                  <a:cubicBezTo>
                    <a:pt x="425" y="3"/>
                    <a:pt x="425" y="3"/>
                    <a:pt x="425" y="3"/>
                  </a:cubicBezTo>
                  <a:cubicBezTo>
                    <a:pt x="425" y="4"/>
                    <a:pt x="425" y="5"/>
                    <a:pt x="424" y="6"/>
                  </a:cubicBezTo>
                  <a:cubicBezTo>
                    <a:pt x="424" y="7"/>
                    <a:pt x="423" y="8"/>
                    <a:pt x="423" y="8"/>
                  </a:cubicBezTo>
                  <a:cubicBezTo>
                    <a:pt x="423" y="9"/>
                    <a:pt x="423" y="9"/>
                    <a:pt x="423" y="9"/>
                  </a:cubicBezTo>
                  <a:cubicBezTo>
                    <a:pt x="423" y="9"/>
                    <a:pt x="422" y="9"/>
                    <a:pt x="422" y="9"/>
                  </a:cubicBezTo>
                  <a:cubicBezTo>
                    <a:pt x="421" y="10"/>
                    <a:pt x="421" y="10"/>
                    <a:pt x="421" y="10"/>
                  </a:cubicBezTo>
                  <a:cubicBezTo>
                    <a:pt x="420" y="10"/>
                    <a:pt x="420" y="11"/>
                    <a:pt x="420" y="11"/>
                  </a:cubicBezTo>
                  <a:cubicBezTo>
                    <a:pt x="420" y="12"/>
                    <a:pt x="420" y="12"/>
                    <a:pt x="420" y="12"/>
                  </a:cubicBezTo>
                  <a:cubicBezTo>
                    <a:pt x="420" y="12"/>
                    <a:pt x="419" y="13"/>
                    <a:pt x="418" y="13"/>
                  </a:cubicBezTo>
                  <a:cubicBezTo>
                    <a:pt x="418" y="13"/>
                    <a:pt x="417" y="13"/>
                    <a:pt x="417" y="13"/>
                  </a:cubicBezTo>
                  <a:cubicBezTo>
                    <a:pt x="415" y="14"/>
                    <a:pt x="415" y="16"/>
                    <a:pt x="415" y="17"/>
                  </a:cubicBezTo>
                  <a:cubicBezTo>
                    <a:pt x="415" y="17"/>
                    <a:pt x="415" y="17"/>
                    <a:pt x="415" y="17"/>
                  </a:cubicBezTo>
                  <a:cubicBezTo>
                    <a:pt x="415" y="19"/>
                    <a:pt x="415" y="20"/>
                    <a:pt x="415" y="22"/>
                  </a:cubicBezTo>
                  <a:cubicBezTo>
                    <a:pt x="415" y="22"/>
                    <a:pt x="415" y="22"/>
                    <a:pt x="415" y="22"/>
                  </a:cubicBezTo>
                  <a:cubicBezTo>
                    <a:pt x="415" y="23"/>
                    <a:pt x="415" y="23"/>
                    <a:pt x="415" y="23"/>
                  </a:cubicBezTo>
                  <a:cubicBezTo>
                    <a:pt x="415" y="24"/>
                    <a:pt x="415" y="24"/>
                    <a:pt x="415" y="25"/>
                  </a:cubicBezTo>
                  <a:cubicBezTo>
                    <a:pt x="415" y="25"/>
                    <a:pt x="415" y="26"/>
                    <a:pt x="415" y="26"/>
                  </a:cubicBezTo>
                  <a:cubicBezTo>
                    <a:pt x="415" y="26"/>
                    <a:pt x="415" y="27"/>
                    <a:pt x="416" y="27"/>
                  </a:cubicBezTo>
                  <a:cubicBezTo>
                    <a:pt x="417" y="27"/>
                    <a:pt x="418" y="28"/>
                    <a:pt x="419" y="29"/>
                  </a:cubicBezTo>
                  <a:cubicBezTo>
                    <a:pt x="420" y="29"/>
                    <a:pt x="419" y="30"/>
                    <a:pt x="418" y="32"/>
                  </a:cubicBezTo>
                  <a:cubicBezTo>
                    <a:pt x="418" y="32"/>
                    <a:pt x="418" y="33"/>
                    <a:pt x="417" y="33"/>
                  </a:cubicBezTo>
                  <a:cubicBezTo>
                    <a:pt x="417" y="34"/>
                    <a:pt x="417" y="34"/>
                    <a:pt x="417" y="35"/>
                  </a:cubicBezTo>
                  <a:cubicBezTo>
                    <a:pt x="416" y="36"/>
                    <a:pt x="416" y="36"/>
                    <a:pt x="416" y="37"/>
                  </a:cubicBezTo>
                  <a:cubicBezTo>
                    <a:pt x="415" y="38"/>
                    <a:pt x="414" y="39"/>
                    <a:pt x="413" y="39"/>
                  </a:cubicBezTo>
                  <a:cubicBezTo>
                    <a:pt x="413" y="39"/>
                    <a:pt x="413" y="39"/>
                    <a:pt x="413" y="39"/>
                  </a:cubicBezTo>
                  <a:cubicBezTo>
                    <a:pt x="413" y="39"/>
                    <a:pt x="412" y="40"/>
                    <a:pt x="412" y="40"/>
                  </a:cubicBezTo>
                  <a:cubicBezTo>
                    <a:pt x="413" y="41"/>
                    <a:pt x="414" y="42"/>
                    <a:pt x="414" y="42"/>
                  </a:cubicBezTo>
                  <a:close/>
                  <a:moveTo>
                    <a:pt x="432" y="233"/>
                  </a:moveTo>
                  <a:cubicBezTo>
                    <a:pt x="432" y="233"/>
                    <a:pt x="432" y="233"/>
                    <a:pt x="432" y="233"/>
                  </a:cubicBezTo>
                  <a:cubicBezTo>
                    <a:pt x="432" y="233"/>
                    <a:pt x="432" y="233"/>
                    <a:pt x="432" y="233"/>
                  </a:cubicBezTo>
                  <a:cubicBezTo>
                    <a:pt x="432" y="234"/>
                    <a:pt x="432" y="233"/>
                    <a:pt x="432" y="233"/>
                  </a:cubicBezTo>
                  <a:cubicBezTo>
                    <a:pt x="432" y="233"/>
                    <a:pt x="433" y="233"/>
                    <a:pt x="433" y="233"/>
                  </a:cubicBezTo>
                  <a:cubicBezTo>
                    <a:pt x="433" y="233"/>
                    <a:pt x="433" y="233"/>
                    <a:pt x="433" y="233"/>
                  </a:cubicBezTo>
                  <a:cubicBezTo>
                    <a:pt x="433" y="233"/>
                    <a:pt x="433" y="233"/>
                    <a:pt x="433" y="234"/>
                  </a:cubicBezTo>
                  <a:cubicBezTo>
                    <a:pt x="433" y="234"/>
                    <a:pt x="434" y="234"/>
                    <a:pt x="434" y="234"/>
                  </a:cubicBezTo>
                  <a:cubicBezTo>
                    <a:pt x="434" y="234"/>
                    <a:pt x="435" y="234"/>
                    <a:pt x="435" y="233"/>
                  </a:cubicBezTo>
                  <a:cubicBezTo>
                    <a:pt x="435" y="233"/>
                    <a:pt x="435" y="233"/>
                    <a:pt x="435" y="232"/>
                  </a:cubicBezTo>
                  <a:cubicBezTo>
                    <a:pt x="435" y="231"/>
                    <a:pt x="434" y="231"/>
                    <a:pt x="433" y="231"/>
                  </a:cubicBezTo>
                  <a:cubicBezTo>
                    <a:pt x="433" y="231"/>
                    <a:pt x="433" y="231"/>
                    <a:pt x="433" y="231"/>
                  </a:cubicBezTo>
                  <a:cubicBezTo>
                    <a:pt x="432" y="231"/>
                    <a:pt x="432" y="231"/>
                    <a:pt x="432" y="231"/>
                  </a:cubicBezTo>
                  <a:cubicBezTo>
                    <a:pt x="431" y="231"/>
                    <a:pt x="431" y="232"/>
                    <a:pt x="431" y="232"/>
                  </a:cubicBezTo>
                  <a:cubicBezTo>
                    <a:pt x="431" y="233"/>
                    <a:pt x="431" y="233"/>
                    <a:pt x="432" y="233"/>
                  </a:cubicBezTo>
                  <a:close/>
                  <a:moveTo>
                    <a:pt x="397" y="266"/>
                  </a:moveTo>
                  <a:cubicBezTo>
                    <a:pt x="397" y="266"/>
                    <a:pt x="398" y="267"/>
                    <a:pt x="398" y="267"/>
                  </a:cubicBezTo>
                  <a:cubicBezTo>
                    <a:pt x="398" y="267"/>
                    <a:pt x="398" y="267"/>
                    <a:pt x="398" y="267"/>
                  </a:cubicBezTo>
                  <a:cubicBezTo>
                    <a:pt x="398" y="267"/>
                    <a:pt x="399" y="267"/>
                    <a:pt x="399" y="267"/>
                  </a:cubicBezTo>
                  <a:cubicBezTo>
                    <a:pt x="399" y="267"/>
                    <a:pt x="399" y="267"/>
                    <a:pt x="399" y="267"/>
                  </a:cubicBezTo>
                  <a:cubicBezTo>
                    <a:pt x="399" y="267"/>
                    <a:pt x="399" y="267"/>
                    <a:pt x="399" y="267"/>
                  </a:cubicBezTo>
                  <a:cubicBezTo>
                    <a:pt x="400" y="267"/>
                    <a:pt x="400" y="267"/>
                    <a:pt x="400" y="267"/>
                  </a:cubicBezTo>
                  <a:cubicBezTo>
                    <a:pt x="400" y="267"/>
                    <a:pt x="400" y="268"/>
                    <a:pt x="400" y="268"/>
                  </a:cubicBezTo>
                  <a:cubicBezTo>
                    <a:pt x="400" y="268"/>
                    <a:pt x="400" y="268"/>
                    <a:pt x="400" y="268"/>
                  </a:cubicBezTo>
                  <a:cubicBezTo>
                    <a:pt x="400" y="268"/>
                    <a:pt x="400" y="268"/>
                    <a:pt x="400" y="268"/>
                  </a:cubicBezTo>
                  <a:cubicBezTo>
                    <a:pt x="400" y="268"/>
                    <a:pt x="400" y="268"/>
                    <a:pt x="400" y="268"/>
                  </a:cubicBezTo>
                  <a:cubicBezTo>
                    <a:pt x="400" y="268"/>
                    <a:pt x="401" y="268"/>
                    <a:pt x="401" y="268"/>
                  </a:cubicBezTo>
                  <a:cubicBezTo>
                    <a:pt x="401" y="268"/>
                    <a:pt x="402" y="268"/>
                    <a:pt x="402" y="268"/>
                  </a:cubicBezTo>
                  <a:cubicBezTo>
                    <a:pt x="402" y="268"/>
                    <a:pt x="402" y="268"/>
                    <a:pt x="402" y="268"/>
                  </a:cubicBezTo>
                  <a:cubicBezTo>
                    <a:pt x="402" y="268"/>
                    <a:pt x="402" y="268"/>
                    <a:pt x="402" y="268"/>
                  </a:cubicBezTo>
                  <a:cubicBezTo>
                    <a:pt x="402" y="268"/>
                    <a:pt x="402" y="268"/>
                    <a:pt x="403" y="269"/>
                  </a:cubicBezTo>
                  <a:cubicBezTo>
                    <a:pt x="403" y="269"/>
                    <a:pt x="403" y="269"/>
                    <a:pt x="403" y="269"/>
                  </a:cubicBezTo>
                  <a:cubicBezTo>
                    <a:pt x="403" y="269"/>
                    <a:pt x="404" y="269"/>
                    <a:pt x="404" y="269"/>
                  </a:cubicBezTo>
                  <a:cubicBezTo>
                    <a:pt x="404" y="269"/>
                    <a:pt x="404" y="268"/>
                    <a:pt x="404" y="268"/>
                  </a:cubicBezTo>
                  <a:cubicBezTo>
                    <a:pt x="405" y="268"/>
                    <a:pt x="405" y="268"/>
                    <a:pt x="406" y="268"/>
                  </a:cubicBezTo>
                  <a:cubicBezTo>
                    <a:pt x="406" y="267"/>
                    <a:pt x="406" y="266"/>
                    <a:pt x="405" y="265"/>
                  </a:cubicBezTo>
                  <a:cubicBezTo>
                    <a:pt x="405" y="265"/>
                    <a:pt x="405" y="264"/>
                    <a:pt x="405" y="264"/>
                  </a:cubicBezTo>
                  <a:cubicBezTo>
                    <a:pt x="404" y="264"/>
                    <a:pt x="404" y="264"/>
                    <a:pt x="405" y="263"/>
                  </a:cubicBezTo>
                  <a:cubicBezTo>
                    <a:pt x="405" y="263"/>
                    <a:pt x="405" y="262"/>
                    <a:pt x="405" y="262"/>
                  </a:cubicBezTo>
                  <a:cubicBezTo>
                    <a:pt x="405" y="261"/>
                    <a:pt x="404" y="261"/>
                    <a:pt x="404" y="260"/>
                  </a:cubicBezTo>
                  <a:cubicBezTo>
                    <a:pt x="403" y="259"/>
                    <a:pt x="403" y="259"/>
                    <a:pt x="402" y="258"/>
                  </a:cubicBezTo>
                  <a:cubicBezTo>
                    <a:pt x="402" y="258"/>
                    <a:pt x="402" y="258"/>
                    <a:pt x="402" y="257"/>
                  </a:cubicBezTo>
                  <a:cubicBezTo>
                    <a:pt x="402" y="257"/>
                    <a:pt x="402" y="257"/>
                    <a:pt x="401" y="257"/>
                  </a:cubicBezTo>
                  <a:cubicBezTo>
                    <a:pt x="401" y="257"/>
                    <a:pt x="401" y="257"/>
                    <a:pt x="401" y="257"/>
                  </a:cubicBezTo>
                  <a:cubicBezTo>
                    <a:pt x="400" y="258"/>
                    <a:pt x="399" y="259"/>
                    <a:pt x="398" y="260"/>
                  </a:cubicBezTo>
                  <a:cubicBezTo>
                    <a:pt x="398" y="260"/>
                    <a:pt x="398" y="261"/>
                    <a:pt x="398" y="261"/>
                  </a:cubicBezTo>
                  <a:cubicBezTo>
                    <a:pt x="398" y="262"/>
                    <a:pt x="398" y="262"/>
                    <a:pt x="398" y="262"/>
                  </a:cubicBezTo>
                  <a:cubicBezTo>
                    <a:pt x="398" y="263"/>
                    <a:pt x="397" y="263"/>
                    <a:pt x="397" y="264"/>
                  </a:cubicBezTo>
                  <a:cubicBezTo>
                    <a:pt x="396" y="265"/>
                    <a:pt x="397" y="266"/>
                    <a:pt x="397" y="266"/>
                  </a:cubicBezTo>
                  <a:close/>
                  <a:moveTo>
                    <a:pt x="400" y="187"/>
                  </a:moveTo>
                  <a:cubicBezTo>
                    <a:pt x="400" y="187"/>
                    <a:pt x="400" y="187"/>
                    <a:pt x="400" y="187"/>
                  </a:cubicBezTo>
                  <a:cubicBezTo>
                    <a:pt x="401" y="187"/>
                    <a:pt x="401" y="187"/>
                    <a:pt x="401" y="186"/>
                  </a:cubicBezTo>
                  <a:cubicBezTo>
                    <a:pt x="402" y="186"/>
                    <a:pt x="401" y="185"/>
                    <a:pt x="401" y="185"/>
                  </a:cubicBezTo>
                  <a:cubicBezTo>
                    <a:pt x="400" y="185"/>
                    <a:pt x="400" y="185"/>
                    <a:pt x="400" y="184"/>
                  </a:cubicBezTo>
                  <a:cubicBezTo>
                    <a:pt x="400" y="184"/>
                    <a:pt x="399" y="184"/>
                    <a:pt x="399" y="184"/>
                  </a:cubicBezTo>
                  <a:cubicBezTo>
                    <a:pt x="399" y="184"/>
                    <a:pt x="399" y="184"/>
                    <a:pt x="399" y="184"/>
                  </a:cubicBezTo>
                  <a:cubicBezTo>
                    <a:pt x="399" y="183"/>
                    <a:pt x="399" y="183"/>
                    <a:pt x="398" y="183"/>
                  </a:cubicBezTo>
                  <a:cubicBezTo>
                    <a:pt x="398" y="183"/>
                    <a:pt x="397" y="183"/>
                    <a:pt x="397" y="183"/>
                  </a:cubicBezTo>
                  <a:cubicBezTo>
                    <a:pt x="397" y="183"/>
                    <a:pt x="397" y="184"/>
                    <a:pt x="397" y="184"/>
                  </a:cubicBezTo>
                  <a:cubicBezTo>
                    <a:pt x="397" y="185"/>
                    <a:pt x="397" y="186"/>
                    <a:pt x="399" y="187"/>
                  </a:cubicBezTo>
                  <a:cubicBezTo>
                    <a:pt x="399" y="187"/>
                    <a:pt x="399" y="187"/>
                    <a:pt x="400" y="187"/>
                  </a:cubicBezTo>
                  <a:close/>
                  <a:moveTo>
                    <a:pt x="445" y="202"/>
                  </a:moveTo>
                  <a:cubicBezTo>
                    <a:pt x="445" y="202"/>
                    <a:pt x="445" y="202"/>
                    <a:pt x="445" y="202"/>
                  </a:cubicBezTo>
                  <a:cubicBezTo>
                    <a:pt x="445" y="203"/>
                    <a:pt x="445" y="203"/>
                    <a:pt x="446" y="203"/>
                  </a:cubicBezTo>
                  <a:cubicBezTo>
                    <a:pt x="446" y="203"/>
                    <a:pt x="446" y="203"/>
                    <a:pt x="446" y="203"/>
                  </a:cubicBezTo>
                  <a:cubicBezTo>
                    <a:pt x="446" y="203"/>
                    <a:pt x="447" y="202"/>
                    <a:pt x="447" y="202"/>
                  </a:cubicBezTo>
                  <a:cubicBezTo>
                    <a:pt x="447" y="202"/>
                    <a:pt x="447" y="202"/>
                    <a:pt x="447" y="201"/>
                  </a:cubicBezTo>
                  <a:cubicBezTo>
                    <a:pt x="448" y="201"/>
                    <a:pt x="448" y="201"/>
                    <a:pt x="448" y="200"/>
                  </a:cubicBezTo>
                  <a:cubicBezTo>
                    <a:pt x="448" y="200"/>
                    <a:pt x="448" y="200"/>
                    <a:pt x="447" y="199"/>
                  </a:cubicBezTo>
                  <a:cubicBezTo>
                    <a:pt x="447" y="199"/>
                    <a:pt x="447" y="199"/>
                    <a:pt x="447" y="199"/>
                  </a:cubicBezTo>
                  <a:cubicBezTo>
                    <a:pt x="446" y="199"/>
                    <a:pt x="446" y="199"/>
                    <a:pt x="446" y="200"/>
                  </a:cubicBezTo>
                  <a:cubicBezTo>
                    <a:pt x="445" y="200"/>
                    <a:pt x="445" y="200"/>
                    <a:pt x="445" y="200"/>
                  </a:cubicBezTo>
                  <a:cubicBezTo>
                    <a:pt x="445" y="200"/>
                    <a:pt x="445" y="200"/>
                    <a:pt x="445" y="200"/>
                  </a:cubicBezTo>
                  <a:cubicBezTo>
                    <a:pt x="444" y="200"/>
                    <a:pt x="444" y="201"/>
                    <a:pt x="444" y="201"/>
                  </a:cubicBezTo>
                  <a:cubicBezTo>
                    <a:pt x="444" y="201"/>
                    <a:pt x="444" y="202"/>
                    <a:pt x="444" y="202"/>
                  </a:cubicBezTo>
                  <a:cubicBezTo>
                    <a:pt x="444" y="202"/>
                    <a:pt x="444" y="202"/>
                    <a:pt x="445" y="202"/>
                  </a:cubicBezTo>
                  <a:close/>
                  <a:moveTo>
                    <a:pt x="436" y="218"/>
                  </a:moveTo>
                  <a:cubicBezTo>
                    <a:pt x="436" y="218"/>
                    <a:pt x="436" y="217"/>
                    <a:pt x="435" y="217"/>
                  </a:cubicBezTo>
                  <a:cubicBezTo>
                    <a:pt x="435" y="217"/>
                    <a:pt x="435" y="218"/>
                    <a:pt x="434" y="218"/>
                  </a:cubicBezTo>
                  <a:cubicBezTo>
                    <a:pt x="434" y="218"/>
                    <a:pt x="434" y="217"/>
                    <a:pt x="434" y="217"/>
                  </a:cubicBezTo>
                  <a:cubicBezTo>
                    <a:pt x="433" y="217"/>
                    <a:pt x="432" y="218"/>
                    <a:pt x="432" y="218"/>
                  </a:cubicBezTo>
                  <a:cubicBezTo>
                    <a:pt x="432" y="219"/>
                    <a:pt x="432" y="219"/>
                    <a:pt x="432" y="219"/>
                  </a:cubicBezTo>
                  <a:cubicBezTo>
                    <a:pt x="431" y="220"/>
                    <a:pt x="431" y="220"/>
                    <a:pt x="431" y="221"/>
                  </a:cubicBezTo>
                  <a:cubicBezTo>
                    <a:pt x="431" y="221"/>
                    <a:pt x="432" y="222"/>
                    <a:pt x="432" y="222"/>
                  </a:cubicBezTo>
                  <a:cubicBezTo>
                    <a:pt x="432" y="222"/>
                    <a:pt x="433" y="222"/>
                    <a:pt x="433" y="222"/>
                  </a:cubicBezTo>
                  <a:cubicBezTo>
                    <a:pt x="433" y="222"/>
                    <a:pt x="434" y="221"/>
                    <a:pt x="434" y="221"/>
                  </a:cubicBezTo>
                  <a:cubicBezTo>
                    <a:pt x="434" y="221"/>
                    <a:pt x="434" y="220"/>
                    <a:pt x="434" y="220"/>
                  </a:cubicBezTo>
                  <a:cubicBezTo>
                    <a:pt x="434" y="220"/>
                    <a:pt x="435" y="220"/>
                    <a:pt x="435" y="220"/>
                  </a:cubicBezTo>
                  <a:cubicBezTo>
                    <a:pt x="435" y="220"/>
                    <a:pt x="435" y="220"/>
                    <a:pt x="436" y="219"/>
                  </a:cubicBezTo>
                  <a:cubicBezTo>
                    <a:pt x="436" y="219"/>
                    <a:pt x="436" y="219"/>
                    <a:pt x="436" y="218"/>
                  </a:cubicBezTo>
                  <a:close/>
                  <a:moveTo>
                    <a:pt x="438" y="211"/>
                  </a:moveTo>
                  <a:cubicBezTo>
                    <a:pt x="438" y="211"/>
                    <a:pt x="438" y="211"/>
                    <a:pt x="438" y="210"/>
                  </a:cubicBezTo>
                  <a:cubicBezTo>
                    <a:pt x="438" y="210"/>
                    <a:pt x="438" y="210"/>
                    <a:pt x="437" y="210"/>
                  </a:cubicBezTo>
                  <a:cubicBezTo>
                    <a:pt x="436" y="210"/>
                    <a:pt x="436" y="210"/>
                    <a:pt x="436" y="210"/>
                  </a:cubicBezTo>
                  <a:cubicBezTo>
                    <a:pt x="436" y="210"/>
                    <a:pt x="436" y="210"/>
                    <a:pt x="436" y="210"/>
                  </a:cubicBezTo>
                  <a:cubicBezTo>
                    <a:pt x="435" y="210"/>
                    <a:pt x="435" y="210"/>
                    <a:pt x="435" y="210"/>
                  </a:cubicBezTo>
                  <a:cubicBezTo>
                    <a:pt x="435" y="210"/>
                    <a:pt x="435" y="210"/>
                    <a:pt x="435" y="210"/>
                  </a:cubicBezTo>
                  <a:cubicBezTo>
                    <a:pt x="434" y="210"/>
                    <a:pt x="433" y="210"/>
                    <a:pt x="433" y="211"/>
                  </a:cubicBezTo>
                  <a:cubicBezTo>
                    <a:pt x="433" y="211"/>
                    <a:pt x="434" y="212"/>
                    <a:pt x="434" y="212"/>
                  </a:cubicBezTo>
                  <a:cubicBezTo>
                    <a:pt x="435" y="212"/>
                    <a:pt x="435" y="212"/>
                    <a:pt x="435" y="212"/>
                  </a:cubicBezTo>
                  <a:cubicBezTo>
                    <a:pt x="435" y="212"/>
                    <a:pt x="436" y="213"/>
                    <a:pt x="436" y="213"/>
                  </a:cubicBezTo>
                  <a:cubicBezTo>
                    <a:pt x="436" y="213"/>
                    <a:pt x="437" y="213"/>
                    <a:pt x="437" y="212"/>
                  </a:cubicBezTo>
                  <a:cubicBezTo>
                    <a:pt x="438" y="212"/>
                    <a:pt x="438" y="212"/>
                    <a:pt x="438" y="211"/>
                  </a:cubicBezTo>
                  <a:close/>
                  <a:moveTo>
                    <a:pt x="443" y="207"/>
                  </a:moveTo>
                  <a:cubicBezTo>
                    <a:pt x="443" y="207"/>
                    <a:pt x="443" y="207"/>
                    <a:pt x="444" y="207"/>
                  </a:cubicBezTo>
                  <a:cubicBezTo>
                    <a:pt x="444" y="207"/>
                    <a:pt x="444" y="207"/>
                    <a:pt x="444" y="207"/>
                  </a:cubicBezTo>
                  <a:cubicBezTo>
                    <a:pt x="444" y="207"/>
                    <a:pt x="445" y="207"/>
                    <a:pt x="445" y="207"/>
                  </a:cubicBezTo>
                  <a:cubicBezTo>
                    <a:pt x="446" y="207"/>
                    <a:pt x="446" y="207"/>
                    <a:pt x="446" y="207"/>
                  </a:cubicBezTo>
                  <a:cubicBezTo>
                    <a:pt x="447" y="207"/>
                    <a:pt x="447" y="207"/>
                    <a:pt x="447" y="206"/>
                  </a:cubicBezTo>
                  <a:cubicBezTo>
                    <a:pt x="447" y="206"/>
                    <a:pt x="448" y="206"/>
                    <a:pt x="448" y="206"/>
                  </a:cubicBezTo>
                  <a:cubicBezTo>
                    <a:pt x="448" y="205"/>
                    <a:pt x="448" y="205"/>
                    <a:pt x="448" y="205"/>
                  </a:cubicBezTo>
                  <a:cubicBezTo>
                    <a:pt x="448" y="204"/>
                    <a:pt x="448" y="204"/>
                    <a:pt x="447" y="204"/>
                  </a:cubicBezTo>
                  <a:cubicBezTo>
                    <a:pt x="446" y="204"/>
                    <a:pt x="446" y="204"/>
                    <a:pt x="446" y="204"/>
                  </a:cubicBezTo>
                  <a:cubicBezTo>
                    <a:pt x="446" y="204"/>
                    <a:pt x="446" y="204"/>
                    <a:pt x="446" y="204"/>
                  </a:cubicBezTo>
                  <a:cubicBezTo>
                    <a:pt x="445" y="204"/>
                    <a:pt x="445" y="204"/>
                    <a:pt x="444" y="204"/>
                  </a:cubicBezTo>
                  <a:cubicBezTo>
                    <a:pt x="444" y="204"/>
                    <a:pt x="444" y="204"/>
                    <a:pt x="444" y="204"/>
                  </a:cubicBezTo>
                  <a:cubicBezTo>
                    <a:pt x="444" y="204"/>
                    <a:pt x="444" y="205"/>
                    <a:pt x="444" y="205"/>
                  </a:cubicBezTo>
                  <a:cubicBezTo>
                    <a:pt x="444" y="205"/>
                    <a:pt x="444" y="205"/>
                    <a:pt x="444" y="205"/>
                  </a:cubicBezTo>
                  <a:cubicBezTo>
                    <a:pt x="444" y="204"/>
                    <a:pt x="444" y="204"/>
                    <a:pt x="444" y="204"/>
                  </a:cubicBezTo>
                  <a:cubicBezTo>
                    <a:pt x="444" y="204"/>
                    <a:pt x="443" y="204"/>
                    <a:pt x="443" y="204"/>
                  </a:cubicBezTo>
                  <a:cubicBezTo>
                    <a:pt x="443" y="204"/>
                    <a:pt x="442" y="204"/>
                    <a:pt x="442" y="205"/>
                  </a:cubicBezTo>
                  <a:cubicBezTo>
                    <a:pt x="442" y="205"/>
                    <a:pt x="442" y="206"/>
                    <a:pt x="442" y="206"/>
                  </a:cubicBezTo>
                  <a:cubicBezTo>
                    <a:pt x="442" y="206"/>
                    <a:pt x="443" y="206"/>
                    <a:pt x="443" y="207"/>
                  </a:cubicBezTo>
                  <a:close/>
                  <a:moveTo>
                    <a:pt x="442" y="139"/>
                  </a:moveTo>
                  <a:cubicBezTo>
                    <a:pt x="443" y="138"/>
                    <a:pt x="443" y="137"/>
                    <a:pt x="444" y="136"/>
                  </a:cubicBezTo>
                  <a:cubicBezTo>
                    <a:pt x="444" y="136"/>
                    <a:pt x="444" y="136"/>
                    <a:pt x="444" y="136"/>
                  </a:cubicBezTo>
                  <a:cubicBezTo>
                    <a:pt x="444" y="135"/>
                    <a:pt x="444" y="135"/>
                    <a:pt x="444" y="134"/>
                  </a:cubicBezTo>
                  <a:cubicBezTo>
                    <a:pt x="444" y="134"/>
                    <a:pt x="444" y="134"/>
                    <a:pt x="444" y="134"/>
                  </a:cubicBezTo>
                  <a:cubicBezTo>
                    <a:pt x="444" y="134"/>
                    <a:pt x="444" y="133"/>
                    <a:pt x="443" y="133"/>
                  </a:cubicBezTo>
                  <a:cubicBezTo>
                    <a:pt x="443" y="133"/>
                    <a:pt x="443" y="133"/>
                    <a:pt x="443" y="133"/>
                  </a:cubicBezTo>
                  <a:cubicBezTo>
                    <a:pt x="443" y="133"/>
                    <a:pt x="443" y="132"/>
                    <a:pt x="443" y="132"/>
                  </a:cubicBezTo>
                  <a:cubicBezTo>
                    <a:pt x="442" y="132"/>
                    <a:pt x="442" y="132"/>
                    <a:pt x="442" y="133"/>
                  </a:cubicBezTo>
                  <a:cubicBezTo>
                    <a:pt x="442" y="133"/>
                    <a:pt x="442" y="133"/>
                    <a:pt x="442" y="133"/>
                  </a:cubicBezTo>
                  <a:cubicBezTo>
                    <a:pt x="442" y="133"/>
                    <a:pt x="441" y="133"/>
                    <a:pt x="441" y="133"/>
                  </a:cubicBezTo>
                  <a:cubicBezTo>
                    <a:pt x="440" y="133"/>
                    <a:pt x="439" y="134"/>
                    <a:pt x="439" y="135"/>
                  </a:cubicBezTo>
                  <a:cubicBezTo>
                    <a:pt x="438" y="136"/>
                    <a:pt x="438" y="137"/>
                    <a:pt x="438" y="138"/>
                  </a:cubicBezTo>
                  <a:cubicBezTo>
                    <a:pt x="438" y="139"/>
                    <a:pt x="439" y="140"/>
                    <a:pt x="440" y="140"/>
                  </a:cubicBezTo>
                  <a:cubicBezTo>
                    <a:pt x="441" y="140"/>
                    <a:pt x="442" y="140"/>
                    <a:pt x="442" y="139"/>
                  </a:cubicBezTo>
                  <a:close/>
                  <a:moveTo>
                    <a:pt x="448" y="308"/>
                  </a:moveTo>
                  <a:cubicBezTo>
                    <a:pt x="448" y="308"/>
                    <a:pt x="448" y="308"/>
                    <a:pt x="448" y="308"/>
                  </a:cubicBezTo>
                  <a:cubicBezTo>
                    <a:pt x="449" y="308"/>
                    <a:pt x="449" y="308"/>
                    <a:pt x="449" y="308"/>
                  </a:cubicBezTo>
                  <a:cubicBezTo>
                    <a:pt x="449" y="308"/>
                    <a:pt x="449" y="308"/>
                    <a:pt x="450" y="308"/>
                  </a:cubicBezTo>
                  <a:cubicBezTo>
                    <a:pt x="450" y="308"/>
                    <a:pt x="450" y="308"/>
                    <a:pt x="450" y="308"/>
                  </a:cubicBezTo>
                  <a:cubicBezTo>
                    <a:pt x="450" y="307"/>
                    <a:pt x="450" y="307"/>
                    <a:pt x="450" y="307"/>
                  </a:cubicBezTo>
                  <a:cubicBezTo>
                    <a:pt x="450" y="307"/>
                    <a:pt x="450" y="306"/>
                    <a:pt x="450" y="306"/>
                  </a:cubicBezTo>
                  <a:cubicBezTo>
                    <a:pt x="450" y="306"/>
                    <a:pt x="450" y="306"/>
                    <a:pt x="450" y="306"/>
                  </a:cubicBezTo>
                  <a:cubicBezTo>
                    <a:pt x="450" y="305"/>
                    <a:pt x="449" y="305"/>
                    <a:pt x="449" y="305"/>
                  </a:cubicBezTo>
                  <a:cubicBezTo>
                    <a:pt x="448" y="305"/>
                    <a:pt x="448" y="305"/>
                    <a:pt x="448" y="306"/>
                  </a:cubicBezTo>
                  <a:cubicBezTo>
                    <a:pt x="448" y="306"/>
                    <a:pt x="448" y="306"/>
                    <a:pt x="448" y="306"/>
                  </a:cubicBezTo>
                  <a:cubicBezTo>
                    <a:pt x="448" y="306"/>
                    <a:pt x="447" y="307"/>
                    <a:pt x="448" y="307"/>
                  </a:cubicBezTo>
                  <a:cubicBezTo>
                    <a:pt x="448" y="307"/>
                    <a:pt x="448" y="308"/>
                    <a:pt x="448" y="308"/>
                  </a:cubicBezTo>
                  <a:close/>
                  <a:moveTo>
                    <a:pt x="324" y="44"/>
                  </a:moveTo>
                  <a:cubicBezTo>
                    <a:pt x="324" y="44"/>
                    <a:pt x="324" y="44"/>
                    <a:pt x="324" y="44"/>
                  </a:cubicBezTo>
                  <a:cubicBezTo>
                    <a:pt x="325" y="44"/>
                    <a:pt x="326" y="44"/>
                    <a:pt x="327" y="45"/>
                  </a:cubicBezTo>
                  <a:cubicBezTo>
                    <a:pt x="328" y="45"/>
                    <a:pt x="328" y="44"/>
                    <a:pt x="329" y="44"/>
                  </a:cubicBezTo>
                  <a:cubicBezTo>
                    <a:pt x="329" y="44"/>
                    <a:pt x="329" y="44"/>
                    <a:pt x="329" y="44"/>
                  </a:cubicBezTo>
                  <a:cubicBezTo>
                    <a:pt x="330" y="43"/>
                    <a:pt x="332" y="43"/>
                    <a:pt x="332" y="42"/>
                  </a:cubicBezTo>
                  <a:cubicBezTo>
                    <a:pt x="332" y="41"/>
                    <a:pt x="332" y="41"/>
                    <a:pt x="332" y="40"/>
                  </a:cubicBezTo>
                  <a:cubicBezTo>
                    <a:pt x="332" y="40"/>
                    <a:pt x="332" y="39"/>
                    <a:pt x="332" y="39"/>
                  </a:cubicBezTo>
                  <a:cubicBezTo>
                    <a:pt x="332" y="39"/>
                    <a:pt x="332" y="39"/>
                    <a:pt x="332" y="39"/>
                  </a:cubicBezTo>
                  <a:cubicBezTo>
                    <a:pt x="332" y="39"/>
                    <a:pt x="332" y="39"/>
                    <a:pt x="331" y="39"/>
                  </a:cubicBezTo>
                  <a:cubicBezTo>
                    <a:pt x="331" y="39"/>
                    <a:pt x="331" y="39"/>
                    <a:pt x="331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30" y="39"/>
                    <a:pt x="330" y="39"/>
                    <a:pt x="330" y="39"/>
                  </a:cubicBezTo>
                  <a:cubicBezTo>
                    <a:pt x="330" y="39"/>
                    <a:pt x="329" y="39"/>
                    <a:pt x="329" y="39"/>
                  </a:cubicBezTo>
                  <a:cubicBezTo>
                    <a:pt x="328" y="39"/>
                    <a:pt x="328" y="39"/>
                    <a:pt x="327" y="39"/>
                  </a:cubicBezTo>
                  <a:cubicBezTo>
                    <a:pt x="326" y="39"/>
                    <a:pt x="325" y="39"/>
                    <a:pt x="325" y="40"/>
                  </a:cubicBezTo>
                  <a:cubicBezTo>
                    <a:pt x="325" y="40"/>
                    <a:pt x="324" y="40"/>
                    <a:pt x="324" y="40"/>
                  </a:cubicBezTo>
                  <a:cubicBezTo>
                    <a:pt x="324" y="40"/>
                    <a:pt x="323" y="40"/>
                    <a:pt x="323" y="41"/>
                  </a:cubicBezTo>
                  <a:cubicBezTo>
                    <a:pt x="322" y="41"/>
                    <a:pt x="321" y="42"/>
                    <a:pt x="322" y="43"/>
                  </a:cubicBezTo>
                  <a:cubicBezTo>
                    <a:pt x="322" y="44"/>
                    <a:pt x="323" y="44"/>
                    <a:pt x="324" y="44"/>
                  </a:cubicBezTo>
                  <a:close/>
                  <a:moveTo>
                    <a:pt x="572" y="107"/>
                  </a:moveTo>
                  <a:cubicBezTo>
                    <a:pt x="572" y="107"/>
                    <a:pt x="572" y="107"/>
                    <a:pt x="572" y="107"/>
                  </a:cubicBezTo>
                  <a:cubicBezTo>
                    <a:pt x="572" y="107"/>
                    <a:pt x="572" y="107"/>
                    <a:pt x="572" y="107"/>
                  </a:cubicBezTo>
                  <a:cubicBezTo>
                    <a:pt x="572" y="108"/>
                    <a:pt x="573" y="108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4" y="110"/>
                    <a:pt x="574" y="110"/>
                    <a:pt x="574" y="110"/>
                  </a:cubicBezTo>
                  <a:cubicBezTo>
                    <a:pt x="574" y="109"/>
                    <a:pt x="574" y="109"/>
                    <a:pt x="574" y="109"/>
                  </a:cubicBezTo>
                  <a:cubicBezTo>
                    <a:pt x="574" y="109"/>
                    <a:pt x="574" y="109"/>
                    <a:pt x="574" y="109"/>
                  </a:cubicBezTo>
                  <a:cubicBezTo>
                    <a:pt x="574" y="109"/>
                    <a:pt x="574" y="109"/>
                    <a:pt x="574" y="109"/>
                  </a:cubicBezTo>
                  <a:cubicBezTo>
                    <a:pt x="575" y="109"/>
                    <a:pt x="575" y="109"/>
                    <a:pt x="575" y="109"/>
                  </a:cubicBezTo>
                  <a:cubicBezTo>
                    <a:pt x="575" y="109"/>
                    <a:pt x="575" y="109"/>
                    <a:pt x="575" y="109"/>
                  </a:cubicBezTo>
                  <a:cubicBezTo>
                    <a:pt x="575" y="109"/>
                    <a:pt x="575" y="108"/>
                    <a:pt x="575" y="108"/>
                  </a:cubicBezTo>
                  <a:cubicBezTo>
                    <a:pt x="575" y="108"/>
                    <a:pt x="575" y="108"/>
                    <a:pt x="575" y="107"/>
                  </a:cubicBezTo>
                  <a:cubicBezTo>
                    <a:pt x="576" y="107"/>
                    <a:pt x="576" y="106"/>
                    <a:pt x="576" y="105"/>
                  </a:cubicBezTo>
                  <a:cubicBezTo>
                    <a:pt x="576" y="105"/>
                    <a:pt x="575" y="105"/>
                    <a:pt x="575" y="104"/>
                  </a:cubicBezTo>
                  <a:cubicBezTo>
                    <a:pt x="575" y="104"/>
                    <a:pt x="575" y="104"/>
                    <a:pt x="575" y="104"/>
                  </a:cubicBezTo>
                  <a:cubicBezTo>
                    <a:pt x="575" y="104"/>
                    <a:pt x="575" y="104"/>
                    <a:pt x="575" y="104"/>
                  </a:cubicBezTo>
                  <a:cubicBezTo>
                    <a:pt x="575" y="104"/>
                    <a:pt x="575" y="104"/>
                    <a:pt x="575" y="104"/>
                  </a:cubicBezTo>
                  <a:cubicBezTo>
                    <a:pt x="575" y="103"/>
                    <a:pt x="575" y="103"/>
                    <a:pt x="575" y="103"/>
                  </a:cubicBezTo>
                  <a:cubicBezTo>
                    <a:pt x="574" y="103"/>
                    <a:pt x="574" y="103"/>
                    <a:pt x="574" y="103"/>
                  </a:cubicBezTo>
                  <a:cubicBezTo>
                    <a:pt x="574" y="103"/>
                    <a:pt x="574" y="102"/>
                    <a:pt x="573" y="102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1" y="103"/>
                  </a:cubicBezTo>
                  <a:cubicBezTo>
                    <a:pt x="571" y="103"/>
                    <a:pt x="571" y="104"/>
                    <a:pt x="571" y="105"/>
                  </a:cubicBezTo>
                  <a:cubicBezTo>
                    <a:pt x="571" y="105"/>
                    <a:pt x="571" y="106"/>
                    <a:pt x="571" y="106"/>
                  </a:cubicBezTo>
                  <a:cubicBezTo>
                    <a:pt x="571" y="106"/>
                    <a:pt x="572" y="106"/>
                    <a:pt x="572" y="107"/>
                  </a:cubicBezTo>
                  <a:close/>
                  <a:moveTo>
                    <a:pt x="553" y="82"/>
                  </a:moveTo>
                  <a:cubicBezTo>
                    <a:pt x="553" y="84"/>
                    <a:pt x="554" y="84"/>
                    <a:pt x="555" y="84"/>
                  </a:cubicBezTo>
                  <a:cubicBezTo>
                    <a:pt x="555" y="84"/>
                    <a:pt x="555" y="84"/>
                    <a:pt x="555" y="84"/>
                  </a:cubicBezTo>
                  <a:cubicBezTo>
                    <a:pt x="557" y="84"/>
                    <a:pt x="558" y="84"/>
                    <a:pt x="559" y="84"/>
                  </a:cubicBezTo>
                  <a:cubicBezTo>
                    <a:pt x="560" y="84"/>
                    <a:pt x="560" y="84"/>
                    <a:pt x="560" y="84"/>
                  </a:cubicBezTo>
                  <a:cubicBezTo>
                    <a:pt x="561" y="84"/>
                    <a:pt x="561" y="84"/>
                    <a:pt x="561" y="84"/>
                  </a:cubicBezTo>
                  <a:cubicBezTo>
                    <a:pt x="562" y="84"/>
                    <a:pt x="562" y="84"/>
                    <a:pt x="563" y="84"/>
                  </a:cubicBezTo>
                  <a:cubicBezTo>
                    <a:pt x="564" y="83"/>
                    <a:pt x="564" y="81"/>
                    <a:pt x="564" y="80"/>
                  </a:cubicBezTo>
                  <a:cubicBezTo>
                    <a:pt x="564" y="79"/>
                    <a:pt x="564" y="79"/>
                    <a:pt x="564" y="79"/>
                  </a:cubicBezTo>
                  <a:cubicBezTo>
                    <a:pt x="564" y="79"/>
                    <a:pt x="564" y="79"/>
                    <a:pt x="564" y="79"/>
                  </a:cubicBezTo>
                  <a:cubicBezTo>
                    <a:pt x="564" y="79"/>
                    <a:pt x="564" y="78"/>
                    <a:pt x="564" y="78"/>
                  </a:cubicBezTo>
                  <a:cubicBezTo>
                    <a:pt x="563" y="78"/>
                    <a:pt x="563" y="78"/>
                    <a:pt x="562" y="78"/>
                  </a:cubicBezTo>
                  <a:cubicBezTo>
                    <a:pt x="561" y="78"/>
                    <a:pt x="561" y="78"/>
                    <a:pt x="560" y="78"/>
                  </a:cubicBezTo>
                  <a:cubicBezTo>
                    <a:pt x="560" y="78"/>
                    <a:pt x="560" y="79"/>
                    <a:pt x="559" y="79"/>
                  </a:cubicBezTo>
                  <a:cubicBezTo>
                    <a:pt x="559" y="79"/>
                    <a:pt x="559" y="79"/>
                    <a:pt x="559" y="79"/>
                  </a:cubicBezTo>
                  <a:cubicBezTo>
                    <a:pt x="559" y="80"/>
                    <a:pt x="558" y="80"/>
                    <a:pt x="558" y="80"/>
                  </a:cubicBezTo>
                  <a:cubicBezTo>
                    <a:pt x="558" y="80"/>
                    <a:pt x="558" y="80"/>
                    <a:pt x="558" y="80"/>
                  </a:cubicBezTo>
                  <a:cubicBezTo>
                    <a:pt x="557" y="80"/>
                    <a:pt x="556" y="80"/>
                    <a:pt x="556" y="80"/>
                  </a:cubicBezTo>
                  <a:cubicBezTo>
                    <a:pt x="555" y="80"/>
                    <a:pt x="553" y="81"/>
                    <a:pt x="553" y="82"/>
                  </a:cubicBezTo>
                  <a:close/>
                  <a:moveTo>
                    <a:pt x="453" y="310"/>
                  </a:moveTo>
                  <a:cubicBezTo>
                    <a:pt x="452" y="310"/>
                    <a:pt x="452" y="310"/>
                    <a:pt x="452" y="310"/>
                  </a:cubicBezTo>
                  <a:cubicBezTo>
                    <a:pt x="452" y="310"/>
                    <a:pt x="451" y="310"/>
                    <a:pt x="451" y="310"/>
                  </a:cubicBezTo>
                  <a:cubicBezTo>
                    <a:pt x="451" y="310"/>
                    <a:pt x="451" y="310"/>
                    <a:pt x="451" y="310"/>
                  </a:cubicBezTo>
                  <a:cubicBezTo>
                    <a:pt x="450" y="310"/>
                    <a:pt x="450" y="311"/>
                    <a:pt x="450" y="311"/>
                  </a:cubicBezTo>
                  <a:cubicBezTo>
                    <a:pt x="450" y="312"/>
                    <a:pt x="451" y="312"/>
                    <a:pt x="451" y="313"/>
                  </a:cubicBezTo>
                  <a:cubicBezTo>
                    <a:pt x="451" y="313"/>
                    <a:pt x="451" y="314"/>
                    <a:pt x="451" y="314"/>
                  </a:cubicBezTo>
                  <a:cubicBezTo>
                    <a:pt x="451" y="314"/>
                    <a:pt x="451" y="314"/>
                    <a:pt x="451" y="315"/>
                  </a:cubicBezTo>
                  <a:cubicBezTo>
                    <a:pt x="451" y="315"/>
                    <a:pt x="451" y="315"/>
                    <a:pt x="451" y="315"/>
                  </a:cubicBezTo>
                  <a:cubicBezTo>
                    <a:pt x="451" y="315"/>
                    <a:pt x="451" y="315"/>
                    <a:pt x="451" y="315"/>
                  </a:cubicBezTo>
                  <a:cubicBezTo>
                    <a:pt x="451" y="316"/>
                    <a:pt x="451" y="316"/>
                    <a:pt x="451" y="316"/>
                  </a:cubicBezTo>
                  <a:cubicBezTo>
                    <a:pt x="451" y="316"/>
                    <a:pt x="451" y="317"/>
                    <a:pt x="451" y="317"/>
                  </a:cubicBezTo>
                  <a:cubicBezTo>
                    <a:pt x="451" y="318"/>
                    <a:pt x="451" y="318"/>
                    <a:pt x="452" y="318"/>
                  </a:cubicBezTo>
                  <a:cubicBezTo>
                    <a:pt x="452" y="318"/>
                    <a:pt x="453" y="318"/>
                    <a:pt x="453" y="317"/>
                  </a:cubicBezTo>
                  <a:cubicBezTo>
                    <a:pt x="453" y="317"/>
                    <a:pt x="453" y="317"/>
                    <a:pt x="453" y="317"/>
                  </a:cubicBezTo>
                  <a:cubicBezTo>
                    <a:pt x="453" y="316"/>
                    <a:pt x="453" y="316"/>
                    <a:pt x="453" y="316"/>
                  </a:cubicBezTo>
                  <a:cubicBezTo>
                    <a:pt x="453" y="315"/>
                    <a:pt x="453" y="315"/>
                    <a:pt x="453" y="315"/>
                  </a:cubicBezTo>
                  <a:cubicBezTo>
                    <a:pt x="453" y="315"/>
                    <a:pt x="453" y="314"/>
                    <a:pt x="453" y="314"/>
                  </a:cubicBezTo>
                  <a:cubicBezTo>
                    <a:pt x="453" y="313"/>
                    <a:pt x="453" y="313"/>
                    <a:pt x="453" y="313"/>
                  </a:cubicBezTo>
                  <a:cubicBezTo>
                    <a:pt x="453" y="313"/>
                    <a:pt x="453" y="313"/>
                    <a:pt x="453" y="312"/>
                  </a:cubicBezTo>
                  <a:cubicBezTo>
                    <a:pt x="453" y="312"/>
                    <a:pt x="453" y="312"/>
                    <a:pt x="452" y="312"/>
                  </a:cubicBezTo>
                  <a:cubicBezTo>
                    <a:pt x="452" y="312"/>
                    <a:pt x="452" y="311"/>
                    <a:pt x="452" y="311"/>
                  </a:cubicBezTo>
                  <a:cubicBezTo>
                    <a:pt x="453" y="311"/>
                    <a:pt x="453" y="310"/>
                    <a:pt x="453" y="310"/>
                  </a:cubicBezTo>
                  <a:close/>
                  <a:moveTo>
                    <a:pt x="451" y="230"/>
                  </a:moveTo>
                  <a:cubicBezTo>
                    <a:pt x="451" y="230"/>
                    <a:pt x="451" y="230"/>
                    <a:pt x="451" y="230"/>
                  </a:cubicBezTo>
                  <a:cubicBezTo>
                    <a:pt x="451" y="230"/>
                    <a:pt x="451" y="230"/>
                    <a:pt x="451" y="230"/>
                  </a:cubicBezTo>
                  <a:cubicBezTo>
                    <a:pt x="450" y="230"/>
                    <a:pt x="450" y="229"/>
                    <a:pt x="449" y="229"/>
                  </a:cubicBezTo>
                  <a:cubicBezTo>
                    <a:pt x="449" y="229"/>
                    <a:pt x="449" y="229"/>
                    <a:pt x="449" y="229"/>
                  </a:cubicBezTo>
                  <a:cubicBezTo>
                    <a:pt x="449" y="229"/>
                    <a:pt x="448" y="229"/>
                    <a:pt x="448" y="230"/>
                  </a:cubicBezTo>
                  <a:cubicBezTo>
                    <a:pt x="448" y="230"/>
                    <a:pt x="448" y="230"/>
                    <a:pt x="448" y="230"/>
                  </a:cubicBezTo>
                  <a:cubicBezTo>
                    <a:pt x="448" y="231"/>
                    <a:pt x="448" y="231"/>
                    <a:pt x="448" y="232"/>
                  </a:cubicBezTo>
                  <a:cubicBezTo>
                    <a:pt x="448" y="232"/>
                    <a:pt x="448" y="232"/>
                    <a:pt x="448" y="232"/>
                  </a:cubicBezTo>
                  <a:cubicBezTo>
                    <a:pt x="449" y="233"/>
                    <a:pt x="449" y="233"/>
                    <a:pt x="449" y="233"/>
                  </a:cubicBezTo>
                  <a:cubicBezTo>
                    <a:pt x="450" y="233"/>
                    <a:pt x="450" y="233"/>
                    <a:pt x="450" y="233"/>
                  </a:cubicBezTo>
                  <a:cubicBezTo>
                    <a:pt x="450" y="233"/>
                    <a:pt x="451" y="233"/>
                    <a:pt x="451" y="232"/>
                  </a:cubicBezTo>
                  <a:cubicBezTo>
                    <a:pt x="451" y="232"/>
                    <a:pt x="452" y="232"/>
                    <a:pt x="452" y="231"/>
                  </a:cubicBezTo>
                  <a:cubicBezTo>
                    <a:pt x="452" y="231"/>
                    <a:pt x="451" y="231"/>
                    <a:pt x="451" y="230"/>
                  </a:cubicBezTo>
                  <a:cubicBezTo>
                    <a:pt x="451" y="230"/>
                    <a:pt x="451" y="230"/>
                    <a:pt x="451" y="230"/>
                  </a:cubicBezTo>
                  <a:close/>
                  <a:moveTo>
                    <a:pt x="510" y="156"/>
                  </a:moveTo>
                  <a:cubicBezTo>
                    <a:pt x="510" y="156"/>
                    <a:pt x="510" y="156"/>
                    <a:pt x="510" y="156"/>
                  </a:cubicBezTo>
                  <a:cubicBezTo>
                    <a:pt x="511" y="155"/>
                    <a:pt x="510" y="155"/>
                    <a:pt x="510" y="155"/>
                  </a:cubicBezTo>
                  <a:cubicBezTo>
                    <a:pt x="510" y="155"/>
                    <a:pt x="510" y="155"/>
                    <a:pt x="509" y="155"/>
                  </a:cubicBezTo>
                  <a:cubicBezTo>
                    <a:pt x="509" y="155"/>
                    <a:pt x="508" y="155"/>
                    <a:pt x="508" y="154"/>
                  </a:cubicBezTo>
                  <a:cubicBezTo>
                    <a:pt x="507" y="154"/>
                    <a:pt x="507" y="155"/>
                    <a:pt x="507" y="155"/>
                  </a:cubicBezTo>
                  <a:cubicBezTo>
                    <a:pt x="507" y="155"/>
                    <a:pt x="506" y="155"/>
                    <a:pt x="506" y="156"/>
                  </a:cubicBezTo>
                  <a:cubicBezTo>
                    <a:pt x="506" y="156"/>
                    <a:pt x="506" y="156"/>
                    <a:pt x="506" y="156"/>
                  </a:cubicBezTo>
                  <a:cubicBezTo>
                    <a:pt x="506" y="157"/>
                    <a:pt x="506" y="157"/>
                    <a:pt x="506" y="157"/>
                  </a:cubicBezTo>
                  <a:cubicBezTo>
                    <a:pt x="505" y="157"/>
                    <a:pt x="505" y="157"/>
                    <a:pt x="504" y="156"/>
                  </a:cubicBezTo>
                  <a:cubicBezTo>
                    <a:pt x="504" y="156"/>
                    <a:pt x="504" y="156"/>
                    <a:pt x="504" y="156"/>
                  </a:cubicBezTo>
                  <a:cubicBezTo>
                    <a:pt x="504" y="156"/>
                    <a:pt x="503" y="156"/>
                    <a:pt x="503" y="156"/>
                  </a:cubicBezTo>
                  <a:cubicBezTo>
                    <a:pt x="503" y="156"/>
                    <a:pt x="502" y="156"/>
                    <a:pt x="502" y="156"/>
                  </a:cubicBezTo>
                  <a:cubicBezTo>
                    <a:pt x="502" y="157"/>
                    <a:pt x="501" y="157"/>
                    <a:pt x="501" y="157"/>
                  </a:cubicBezTo>
                  <a:cubicBezTo>
                    <a:pt x="500" y="157"/>
                    <a:pt x="499" y="157"/>
                    <a:pt x="499" y="158"/>
                  </a:cubicBezTo>
                  <a:cubicBezTo>
                    <a:pt x="498" y="159"/>
                    <a:pt x="500" y="159"/>
                    <a:pt x="500" y="160"/>
                  </a:cubicBezTo>
                  <a:cubicBezTo>
                    <a:pt x="501" y="160"/>
                    <a:pt x="502" y="160"/>
                    <a:pt x="502" y="161"/>
                  </a:cubicBezTo>
                  <a:cubicBezTo>
                    <a:pt x="503" y="161"/>
                    <a:pt x="503" y="161"/>
                    <a:pt x="504" y="161"/>
                  </a:cubicBezTo>
                  <a:cubicBezTo>
                    <a:pt x="504" y="161"/>
                    <a:pt x="505" y="162"/>
                    <a:pt x="505" y="162"/>
                  </a:cubicBezTo>
                  <a:cubicBezTo>
                    <a:pt x="506" y="162"/>
                    <a:pt x="507" y="161"/>
                    <a:pt x="508" y="161"/>
                  </a:cubicBezTo>
                  <a:cubicBezTo>
                    <a:pt x="510" y="160"/>
                    <a:pt x="510" y="160"/>
                    <a:pt x="510" y="158"/>
                  </a:cubicBezTo>
                  <a:cubicBezTo>
                    <a:pt x="510" y="158"/>
                    <a:pt x="510" y="158"/>
                    <a:pt x="510" y="158"/>
                  </a:cubicBezTo>
                  <a:cubicBezTo>
                    <a:pt x="510" y="158"/>
                    <a:pt x="510" y="157"/>
                    <a:pt x="510" y="157"/>
                  </a:cubicBezTo>
                  <a:cubicBezTo>
                    <a:pt x="510" y="157"/>
                    <a:pt x="510" y="157"/>
                    <a:pt x="510" y="157"/>
                  </a:cubicBezTo>
                  <a:cubicBezTo>
                    <a:pt x="510" y="157"/>
                    <a:pt x="510" y="156"/>
                    <a:pt x="510" y="156"/>
                  </a:cubicBezTo>
                  <a:close/>
                  <a:moveTo>
                    <a:pt x="502" y="63"/>
                  </a:moveTo>
                  <a:cubicBezTo>
                    <a:pt x="502" y="64"/>
                    <a:pt x="502" y="64"/>
                    <a:pt x="503" y="64"/>
                  </a:cubicBezTo>
                  <a:cubicBezTo>
                    <a:pt x="504" y="64"/>
                    <a:pt x="505" y="64"/>
                    <a:pt x="504" y="65"/>
                  </a:cubicBezTo>
                  <a:cubicBezTo>
                    <a:pt x="504" y="66"/>
                    <a:pt x="504" y="66"/>
                    <a:pt x="504" y="66"/>
                  </a:cubicBezTo>
                  <a:cubicBezTo>
                    <a:pt x="503" y="67"/>
                    <a:pt x="503" y="67"/>
                    <a:pt x="503" y="68"/>
                  </a:cubicBezTo>
                  <a:cubicBezTo>
                    <a:pt x="503" y="70"/>
                    <a:pt x="504" y="70"/>
                    <a:pt x="504" y="71"/>
                  </a:cubicBezTo>
                  <a:cubicBezTo>
                    <a:pt x="505" y="71"/>
                    <a:pt x="505" y="71"/>
                    <a:pt x="505" y="71"/>
                  </a:cubicBezTo>
                  <a:cubicBezTo>
                    <a:pt x="505" y="72"/>
                    <a:pt x="506" y="73"/>
                    <a:pt x="506" y="74"/>
                  </a:cubicBezTo>
                  <a:cubicBezTo>
                    <a:pt x="506" y="74"/>
                    <a:pt x="506" y="75"/>
                    <a:pt x="505" y="75"/>
                  </a:cubicBezTo>
                  <a:cubicBezTo>
                    <a:pt x="505" y="75"/>
                    <a:pt x="504" y="76"/>
                    <a:pt x="503" y="76"/>
                  </a:cubicBezTo>
                  <a:cubicBezTo>
                    <a:pt x="503" y="77"/>
                    <a:pt x="503" y="77"/>
                    <a:pt x="503" y="78"/>
                  </a:cubicBezTo>
                  <a:cubicBezTo>
                    <a:pt x="503" y="78"/>
                    <a:pt x="503" y="78"/>
                    <a:pt x="503" y="78"/>
                  </a:cubicBezTo>
                  <a:cubicBezTo>
                    <a:pt x="503" y="79"/>
                    <a:pt x="503" y="79"/>
                    <a:pt x="503" y="79"/>
                  </a:cubicBezTo>
                  <a:cubicBezTo>
                    <a:pt x="503" y="80"/>
                    <a:pt x="503" y="80"/>
                    <a:pt x="503" y="81"/>
                  </a:cubicBezTo>
                  <a:cubicBezTo>
                    <a:pt x="503" y="82"/>
                    <a:pt x="504" y="83"/>
                    <a:pt x="504" y="84"/>
                  </a:cubicBezTo>
                  <a:cubicBezTo>
                    <a:pt x="505" y="85"/>
                    <a:pt x="505" y="85"/>
                    <a:pt x="504" y="86"/>
                  </a:cubicBezTo>
                  <a:cubicBezTo>
                    <a:pt x="504" y="87"/>
                    <a:pt x="504" y="87"/>
                    <a:pt x="504" y="88"/>
                  </a:cubicBezTo>
                  <a:cubicBezTo>
                    <a:pt x="504" y="88"/>
                    <a:pt x="504" y="89"/>
                    <a:pt x="504" y="89"/>
                  </a:cubicBezTo>
                  <a:cubicBezTo>
                    <a:pt x="504" y="89"/>
                    <a:pt x="504" y="89"/>
                    <a:pt x="505" y="89"/>
                  </a:cubicBezTo>
                  <a:cubicBezTo>
                    <a:pt x="505" y="90"/>
                    <a:pt x="505" y="90"/>
                    <a:pt x="505" y="91"/>
                  </a:cubicBezTo>
                  <a:cubicBezTo>
                    <a:pt x="505" y="91"/>
                    <a:pt x="505" y="92"/>
                    <a:pt x="505" y="93"/>
                  </a:cubicBezTo>
                  <a:cubicBezTo>
                    <a:pt x="504" y="93"/>
                    <a:pt x="504" y="94"/>
                    <a:pt x="504" y="94"/>
                  </a:cubicBezTo>
                  <a:cubicBezTo>
                    <a:pt x="504" y="95"/>
                    <a:pt x="504" y="96"/>
                    <a:pt x="504" y="97"/>
                  </a:cubicBezTo>
                  <a:cubicBezTo>
                    <a:pt x="504" y="98"/>
                    <a:pt x="504" y="98"/>
                    <a:pt x="504" y="98"/>
                  </a:cubicBezTo>
                  <a:cubicBezTo>
                    <a:pt x="505" y="100"/>
                    <a:pt x="505" y="101"/>
                    <a:pt x="505" y="103"/>
                  </a:cubicBezTo>
                  <a:cubicBezTo>
                    <a:pt x="505" y="103"/>
                    <a:pt x="505" y="104"/>
                    <a:pt x="505" y="104"/>
                  </a:cubicBezTo>
                  <a:cubicBezTo>
                    <a:pt x="505" y="104"/>
                    <a:pt x="506" y="104"/>
                    <a:pt x="506" y="104"/>
                  </a:cubicBezTo>
                  <a:cubicBezTo>
                    <a:pt x="507" y="104"/>
                    <a:pt x="508" y="104"/>
                    <a:pt x="509" y="103"/>
                  </a:cubicBezTo>
                  <a:cubicBezTo>
                    <a:pt x="510" y="102"/>
                    <a:pt x="510" y="102"/>
                    <a:pt x="510" y="101"/>
                  </a:cubicBezTo>
                  <a:cubicBezTo>
                    <a:pt x="511" y="100"/>
                    <a:pt x="511" y="100"/>
                    <a:pt x="511" y="99"/>
                  </a:cubicBezTo>
                  <a:cubicBezTo>
                    <a:pt x="511" y="99"/>
                    <a:pt x="511" y="99"/>
                    <a:pt x="511" y="98"/>
                  </a:cubicBezTo>
                  <a:cubicBezTo>
                    <a:pt x="511" y="98"/>
                    <a:pt x="512" y="98"/>
                    <a:pt x="512" y="97"/>
                  </a:cubicBezTo>
                  <a:cubicBezTo>
                    <a:pt x="513" y="97"/>
                    <a:pt x="513" y="97"/>
                    <a:pt x="514" y="97"/>
                  </a:cubicBezTo>
                  <a:cubicBezTo>
                    <a:pt x="515" y="96"/>
                    <a:pt x="515" y="95"/>
                    <a:pt x="516" y="95"/>
                  </a:cubicBezTo>
                  <a:cubicBezTo>
                    <a:pt x="516" y="94"/>
                    <a:pt x="516" y="94"/>
                    <a:pt x="516" y="94"/>
                  </a:cubicBezTo>
                  <a:cubicBezTo>
                    <a:pt x="516" y="93"/>
                    <a:pt x="517" y="93"/>
                    <a:pt x="518" y="92"/>
                  </a:cubicBezTo>
                  <a:cubicBezTo>
                    <a:pt x="520" y="91"/>
                    <a:pt x="521" y="91"/>
                    <a:pt x="523" y="90"/>
                  </a:cubicBezTo>
                  <a:cubicBezTo>
                    <a:pt x="522" y="91"/>
                    <a:pt x="522" y="91"/>
                    <a:pt x="523" y="91"/>
                  </a:cubicBezTo>
                  <a:cubicBezTo>
                    <a:pt x="523" y="91"/>
                    <a:pt x="523" y="92"/>
                    <a:pt x="524" y="92"/>
                  </a:cubicBezTo>
                  <a:cubicBezTo>
                    <a:pt x="524" y="92"/>
                    <a:pt x="524" y="91"/>
                    <a:pt x="525" y="91"/>
                  </a:cubicBezTo>
                  <a:cubicBezTo>
                    <a:pt x="526" y="91"/>
                    <a:pt x="527" y="90"/>
                    <a:pt x="527" y="89"/>
                  </a:cubicBezTo>
                  <a:cubicBezTo>
                    <a:pt x="527" y="89"/>
                    <a:pt x="527" y="89"/>
                    <a:pt x="527" y="89"/>
                  </a:cubicBezTo>
                  <a:cubicBezTo>
                    <a:pt x="528" y="89"/>
                    <a:pt x="528" y="88"/>
                    <a:pt x="528" y="88"/>
                  </a:cubicBezTo>
                  <a:cubicBezTo>
                    <a:pt x="528" y="87"/>
                    <a:pt x="529" y="87"/>
                    <a:pt x="530" y="87"/>
                  </a:cubicBezTo>
                  <a:cubicBezTo>
                    <a:pt x="530" y="87"/>
                    <a:pt x="532" y="86"/>
                    <a:pt x="532" y="86"/>
                  </a:cubicBezTo>
                  <a:cubicBezTo>
                    <a:pt x="533" y="85"/>
                    <a:pt x="534" y="84"/>
                    <a:pt x="535" y="83"/>
                  </a:cubicBezTo>
                  <a:cubicBezTo>
                    <a:pt x="535" y="83"/>
                    <a:pt x="536" y="83"/>
                    <a:pt x="536" y="83"/>
                  </a:cubicBezTo>
                  <a:cubicBezTo>
                    <a:pt x="536" y="83"/>
                    <a:pt x="536" y="82"/>
                    <a:pt x="536" y="82"/>
                  </a:cubicBezTo>
                  <a:cubicBezTo>
                    <a:pt x="538" y="81"/>
                    <a:pt x="541" y="79"/>
                    <a:pt x="540" y="78"/>
                  </a:cubicBezTo>
                  <a:cubicBezTo>
                    <a:pt x="539" y="77"/>
                    <a:pt x="540" y="76"/>
                    <a:pt x="540" y="75"/>
                  </a:cubicBezTo>
                  <a:cubicBezTo>
                    <a:pt x="540" y="75"/>
                    <a:pt x="540" y="75"/>
                    <a:pt x="540" y="74"/>
                  </a:cubicBezTo>
                  <a:cubicBezTo>
                    <a:pt x="540" y="73"/>
                    <a:pt x="540" y="72"/>
                    <a:pt x="539" y="72"/>
                  </a:cubicBezTo>
                  <a:cubicBezTo>
                    <a:pt x="538" y="71"/>
                    <a:pt x="538" y="70"/>
                    <a:pt x="538" y="69"/>
                  </a:cubicBezTo>
                  <a:cubicBezTo>
                    <a:pt x="538" y="68"/>
                    <a:pt x="538" y="66"/>
                    <a:pt x="537" y="65"/>
                  </a:cubicBezTo>
                  <a:cubicBezTo>
                    <a:pt x="536" y="65"/>
                    <a:pt x="536" y="65"/>
                    <a:pt x="535" y="65"/>
                  </a:cubicBezTo>
                  <a:cubicBezTo>
                    <a:pt x="534" y="65"/>
                    <a:pt x="534" y="65"/>
                    <a:pt x="533" y="65"/>
                  </a:cubicBezTo>
                  <a:cubicBezTo>
                    <a:pt x="533" y="64"/>
                    <a:pt x="532" y="64"/>
                    <a:pt x="532" y="64"/>
                  </a:cubicBezTo>
                  <a:cubicBezTo>
                    <a:pt x="532" y="64"/>
                    <a:pt x="531" y="64"/>
                    <a:pt x="531" y="64"/>
                  </a:cubicBezTo>
                  <a:cubicBezTo>
                    <a:pt x="530" y="64"/>
                    <a:pt x="530" y="65"/>
                    <a:pt x="530" y="65"/>
                  </a:cubicBezTo>
                  <a:cubicBezTo>
                    <a:pt x="529" y="65"/>
                    <a:pt x="529" y="64"/>
                    <a:pt x="529" y="63"/>
                  </a:cubicBezTo>
                  <a:cubicBezTo>
                    <a:pt x="529" y="63"/>
                    <a:pt x="529" y="62"/>
                    <a:pt x="528" y="62"/>
                  </a:cubicBezTo>
                  <a:cubicBezTo>
                    <a:pt x="528" y="61"/>
                    <a:pt x="527" y="61"/>
                    <a:pt x="527" y="60"/>
                  </a:cubicBezTo>
                  <a:cubicBezTo>
                    <a:pt x="526" y="60"/>
                    <a:pt x="526" y="60"/>
                    <a:pt x="526" y="59"/>
                  </a:cubicBezTo>
                  <a:cubicBezTo>
                    <a:pt x="526" y="59"/>
                    <a:pt x="525" y="59"/>
                    <a:pt x="525" y="59"/>
                  </a:cubicBezTo>
                  <a:cubicBezTo>
                    <a:pt x="525" y="59"/>
                    <a:pt x="525" y="59"/>
                    <a:pt x="525" y="59"/>
                  </a:cubicBezTo>
                  <a:cubicBezTo>
                    <a:pt x="525" y="59"/>
                    <a:pt x="525" y="60"/>
                    <a:pt x="524" y="60"/>
                  </a:cubicBezTo>
                  <a:cubicBezTo>
                    <a:pt x="524" y="60"/>
                    <a:pt x="524" y="60"/>
                    <a:pt x="524" y="60"/>
                  </a:cubicBezTo>
                  <a:cubicBezTo>
                    <a:pt x="524" y="60"/>
                    <a:pt x="524" y="60"/>
                    <a:pt x="523" y="60"/>
                  </a:cubicBezTo>
                  <a:cubicBezTo>
                    <a:pt x="523" y="59"/>
                    <a:pt x="523" y="59"/>
                    <a:pt x="523" y="59"/>
                  </a:cubicBezTo>
                  <a:cubicBezTo>
                    <a:pt x="523" y="59"/>
                    <a:pt x="523" y="58"/>
                    <a:pt x="523" y="58"/>
                  </a:cubicBezTo>
                  <a:cubicBezTo>
                    <a:pt x="522" y="57"/>
                    <a:pt x="521" y="56"/>
                    <a:pt x="520" y="56"/>
                  </a:cubicBezTo>
                  <a:cubicBezTo>
                    <a:pt x="520" y="56"/>
                    <a:pt x="520" y="56"/>
                    <a:pt x="520" y="56"/>
                  </a:cubicBezTo>
                  <a:cubicBezTo>
                    <a:pt x="520" y="56"/>
                    <a:pt x="520" y="56"/>
                    <a:pt x="520" y="56"/>
                  </a:cubicBezTo>
                  <a:cubicBezTo>
                    <a:pt x="520" y="56"/>
                    <a:pt x="519" y="56"/>
                    <a:pt x="519" y="57"/>
                  </a:cubicBezTo>
                  <a:cubicBezTo>
                    <a:pt x="519" y="57"/>
                    <a:pt x="519" y="57"/>
                    <a:pt x="519" y="57"/>
                  </a:cubicBezTo>
                  <a:cubicBezTo>
                    <a:pt x="518" y="57"/>
                    <a:pt x="518" y="57"/>
                    <a:pt x="518" y="57"/>
                  </a:cubicBezTo>
                  <a:cubicBezTo>
                    <a:pt x="518" y="57"/>
                    <a:pt x="518" y="57"/>
                    <a:pt x="517" y="57"/>
                  </a:cubicBezTo>
                  <a:cubicBezTo>
                    <a:pt x="517" y="57"/>
                    <a:pt x="517" y="57"/>
                    <a:pt x="517" y="57"/>
                  </a:cubicBezTo>
                  <a:cubicBezTo>
                    <a:pt x="517" y="57"/>
                    <a:pt x="516" y="57"/>
                    <a:pt x="516" y="57"/>
                  </a:cubicBezTo>
                  <a:cubicBezTo>
                    <a:pt x="516" y="58"/>
                    <a:pt x="516" y="58"/>
                    <a:pt x="515" y="59"/>
                  </a:cubicBezTo>
                  <a:cubicBezTo>
                    <a:pt x="515" y="59"/>
                    <a:pt x="515" y="59"/>
                    <a:pt x="515" y="59"/>
                  </a:cubicBezTo>
                  <a:cubicBezTo>
                    <a:pt x="515" y="60"/>
                    <a:pt x="515" y="60"/>
                    <a:pt x="514" y="60"/>
                  </a:cubicBezTo>
                  <a:cubicBezTo>
                    <a:pt x="513" y="60"/>
                    <a:pt x="513" y="60"/>
                    <a:pt x="513" y="59"/>
                  </a:cubicBezTo>
                  <a:cubicBezTo>
                    <a:pt x="512" y="59"/>
                    <a:pt x="513" y="58"/>
                    <a:pt x="513" y="57"/>
                  </a:cubicBezTo>
                  <a:cubicBezTo>
                    <a:pt x="513" y="56"/>
                    <a:pt x="513" y="55"/>
                    <a:pt x="513" y="55"/>
                  </a:cubicBezTo>
                  <a:cubicBezTo>
                    <a:pt x="512" y="54"/>
                    <a:pt x="512" y="54"/>
                    <a:pt x="511" y="54"/>
                  </a:cubicBezTo>
                  <a:cubicBezTo>
                    <a:pt x="511" y="54"/>
                    <a:pt x="511" y="53"/>
                    <a:pt x="511" y="53"/>
                  </a:cubicBezTo>
                  <a:cubicBezTo>
                    <a:pt x="510" y="53"/>
                    <a:pt x="509" y="52"/>
                    <a:pt x="509" y="52"/>
                  </a:cubicBezTo>
                  <a:cubicBezTo>
                    <a:pt x="509" y="51"/>
                    <a:pt x="508" y="51"/>
                    <a:pt x="508" y="51"/>
                  </a:cubicBezTo>
                  <a:cubicBezTo>
                    <a:pt x="507" y="50"/>
                    <a:pt x="507" y="49"/>
                    <a:pt x="505" y="49"/>
                  </a:cubicBezTo>
                  <a:cubicBezTo>
                    <a:pt x="505" y="49"/>
                    <a:pt x="505" y="49"/>
                    <a:pt x="505" y="49"/>
                  </a:cubicBezTo>
                  <a:cubicBezTo>
                    <a:pt x="505" y="49"/>
                    <a:pt x="504" y="50"/>
                    <a:pt x="504" y="50"/>
                  </a:cubicBezTo>
                  <a:cubicBezTo>
                    <a:pt x="503" y="50"/>
                    <a:pt x="503" y="51"/>
                    <a:pt x="503" y="52"/>
                  </a:cubicBezTo>
                  <a:cubicBezTo>
                    <a:pt x="503" y="53"/>
                    <a:pt x="504" y="54"/>
                    <a:pt x="505" y="54"/>
                  </a:cubicBezTo>
                  <a:cubicBezTo>
                    <a:pt x="506" y="55"/>
                    <a:pt x="507" y="56"/>
                    <a:pt x="507" y="57"/>
                  </a:cubicBezTo>
                  <a:cubicBezTo>
                    <a:pt x="507" y="57"/>
                    <a:pt x="507" y="57"/>
                    <a:pt x="507" y="57"/>
                  </a:cubicBezTo>
                  <a:cubicBezTo>
                    <a:pt x="507" y="58"/>
                    <a:pt x="508" y="58"/>
                    <a:pt x="508" y="58"/>
                  </a:cubicBezTo>
                  <a:cubicBezTo>
                    <a:pt x="507" y="58"/>
                    <a:pt x="507" y="59"/>
                    <a:pt x="507" y="59"/>
                  </a:cubicBezTo>
                  <a:cubicBezTo>
                    <a:pt x="507" y="59"/>
                    <a:pt x="507" y="59"/>
                    <a:pt x="507" y="59"/>
                  </a:cubicBezTo>
                  <a:cubicBezTo>
                    <a:pt x="506" y="58"/>
                    <a:pt x="505" y="56"/>
                    <a:pt x="505" y="56"/>
                  </a:cubicBezTo>
                  <a:cubicBezTo>
                    <a:pt x="505" y="55"/>
                    <a:pt x="505" y="55"/>
                    <a:pt x="504" y="55"/>
                  </a:cubicBezTo>
                  <a:cubicBezTo>
                    <a:pt x="504" y="55"/>
                    <a:pt x="504" y="55"/>
                    <a:pt x="504" y="55"/>
                  </a:cubicBezTo>
                  <a:cubicBezTo>
                    <a:pt x="504" y="55"/>
                    <a:pt x="504" y="55"/>
                    <a:pt x="504" y="55"/>
                  </a:cubicBezTo>
                  <a:cubicBezTo>
                    <a:pt x="502" y="55"/>
                    <a:pt x="502" y="58"/>
                    <a:pt x="501" y="59"/>
                  </a:cubicBezTo>
                  <a:cubicBezTo>
                    <a:pt x="501" y="59"/>
                    <a:pt x="501" y="60"/>
                    <a:pt x="501" y="61"/>
                  </a:cubicBezTo>
                  <a:cubicBezTo>
                    <a:pt x="501" y="61"/>
                    <a:pt x="501" y="61"/>
                    <a:pt x="501" y="61"/>
                  </a:cubicBezTo>
                  <a:cubicBezTo>
                    <a:pt x="501" y="63"/>
                    <a:pt x="501" y="63"/>
                    <a:pt x="502" y="63"/>
                  </a:cubicBezTo>
                  <a:close/>
                  <a:moveTo>
                    <a:pt x="322" y="89"/>
                  </a:moveTo>
                  <a:cubicBezTo>
                    <a:pt x="322" y="89"/>
                    <a:pt x="322" y="89"/>
                    <a:pt x="322" y="89"/>
                  </a:cubicBezTo>
                  <a:cubicBezTo>
                    <a:pt x="322" y="89"/>
                    <a:pt x="322" y="89"/>
                    <a:pt x="323" y="89"/>
                  </a:cubicBezTo>
                  <a:cubicBezTo>
                    <a:pt x="323" y="89"/>
                    <a:pt x="323" y="89"/>
                    <a:pt x="323" y="90"/>
                  </a:cubicBezTo>
                  <a:cubicBezTo>
                    <a:pt x="323" y="90"/>
                    <a:pt x="323" y="90"/>
                    <a:pt x="324" y="90"/>
                  </a:cubicBezTo>
                  <a:cubicBezTo>
                    <a:pt x="324" y="90"/>
                    <a:pt x="324" y="90"/>
                    <a:pt x="325" y="90"/>
                  </a:cubicBezTo>
                  <a:cubicBezTo>
                    <a:pt x="325" y="90"/>
                    <a:pt x="326" y="89"/>
                    <a:pt x="327" y="89"/>
                  </a:cubicBezTo>
                  <a:cubicBezTo>
                    <a:pt x="328" y="89"/>
                    <a:pt x="328" y="89"/>
                    <a:pt x="328" y="88"/>
                  </a:cubicBezTo>
                  <a:cubicBezTo>
                    <a:pt x="328" y="87"/>
                    <a:pt x="328" y="87"/>
                    <a:pt x="327" y="87"/>
                  </a:cubicBezTo>
                  <a:cubicBezTo>
                    <a:pt x="327" y="87"/>
                    <a:pt x="327" y="87"/>
                    <a:pt x="326" y="87"/>
                  </a:cubicBezTo>
                  <a:cubicBezTo>
                    <a:pt x="326" y="87"/>
                    <a:pt x="326" y="87"/>
                    <a:pt x="325" y="87"/>
                  </a:cubicBezTo>
                  <a:cubicBezTo>
                    <a:pt x="325" y="87"/>
                    <a:pt x="325" y="86"/>
                    <a:pt x="325" y="86"/>
                  </a:cubicBezTo>
                  <a:cubicBezTo>
                    <a:pt x="325" y="86"/>
                    <a:pt x="324" y="86"/>
                    <a:pt x="324" y="86"/>
                  </a:cubicBezTo>
                  <a:cubicBezTo>
                    <a:pt x="324" y="86"/>
                    <a:pt x="324" y="86"/>
                    <a:pt x="323" y="86"/>
                  </a:cubicBezTo>
                  <a:cubicBezTo>
                    <a:pt x="323" y="86"/>
                    <a:pt x="323" y="86"/>
                    <a:pt x="323" y="86"/>
                  </a:cubicBezTo>
                  <a:cubicBezTo>
                    <a:pt x="323" y="86"/>
                    <a:pt x="323" y="86"/>
                    <a:pt x="322" y="86"/>
                  </a:cubicBezTo>
                  <a:cubicBezTo>
                    <a:pt x="321" y="86"/>
                    <a:pt x="321" y="87"/>
                    <a:pt x="321" y="87"/>
                  </a:cubicBezTo>
                  <a:cubicBezTo>
                    <a:pt x="321" y="88"/>
                    <a:pt x="321" y="88"/>
                    <a:pt x="322" y="89"/>
                  </a:cubicBezTo>
                  <a:close/>
                  <a:moveTo>
                    <a:pt x="550" y="83"/>
                  </a:moveTo>
                  <a:cubicBezTo>
                    <a:pt x="550" y="83"/>
                    <a:pt x="551" y="83"/>
                    <a:pt x="551" y="82"/>
                  </a:cubicBezTo>
                  <a:cubicBezTo>
                    <a:pt x="551" y="82"/>
                    <a:pt x="552" y="81"/>
                    <a:pt x="553" y="81"/>
                  </a:cubicBezTo>
                  <a:cubicBezTo>
                    <a:pt x="553" y="81"/>
                    <a:pt x="553" y="81"/>
                    <a:pt x="554" y="80"/>
                  </a:cubicBezTo>
                  <a:cubicBezTo>
                    <a:pt x="555" y="79"/>
                    <a:pt x="556" y="76"/>
                    <a:pt x="556" y="75"/>
                  </a:cubicBezTo>
                  <a:cubicBezTo>
                    <a:pt x="556" y="75"/>
                    <a:pt x="556" y="75"/>
                    <a:pt x="556" y="75"/>
                  </a:cubicBezTo>
                  <a:cubicBezTo>
                    <a:pt x="555" y="75"/>
                    <a:pt x="555" y="75"/>
                    <a:pt x="555" y="75"/>
                  </a:cubicBezTo>
                  <a:cubicBezTo>
                    <a:pt x="553" y="75"/>
                    <a:pt x="553" y="75"/>
                    <a:pt x="553" y="75"/>
                  </a:cubicBezTo>
                  <a:cubicBezTo>
                    <a:pt x="553" y="75"/>
                    <a:pt x="553" y="75"/>
                    <a:pt x="553" y="75"/>
                  </a:cubicBezTo>
                  <a:cubicBezTo>
                    <a:pt x="553" y="76"/>
                    <a:pt x="553" y="76"/>
                    <a:pt x="553" y="76"/>
                  </a:cubicBezTo>
                  <a:cubicBezTo>
                    <a:pt x="552" y="76"/>
                    <a:pt x="552" y="77"/>
                    <a:pt x="552" y="77"/>
                  </a:cubicBezTo>
                  <a:cubicBezTo>
                    <a:pt x="551" y="78"/>
                    <a:pt x="550" y="78"/>
                    <a:pt x="550" y="79"/>
                  </a:cubicBezTo>
                  <a:cubicBezTo>
                    <a:pt x="550" y="80"/>
                    <a:pt x="550" y="80"/>
                    <a:pt x="549" y="80"/>
                  </a:cubicBezTo>
                  <a:cubicBezTo>
                    <a:pt x="549" y="81"/>
                    <a:pt x="548" y="82"/>
                    <a:pt x="549" y="82"/>
                  </a:cubicBezTo>
                  <a:cubicBezTo>
                    <a:pt x="549" y="83"/>
                    <a:pt x="549" y="83"/>
                    <a:pt x="550" y="83"/>
                  </a:cubicBezTo>
                  <a:close/>
                  <a:moveTo>
                    <a:pt x="1077" y="633"/>
                  </a:moveTo>
                  <a:cubicBezTo>
                    <a:pt x="1077" y="632"/>
                    <a:pt x="1076" y="632"/>
                    <a:pt x="1076" y="632"/>
                  </a:cubicBezTo>
                  <a:cubicBezTo>
                    <a:pt x="1076" y="632"/>
                    <a:pt x="1076" y="631"/>
                    <a:pt x="1075" y="631"/>
                  </a:cubicBezTo>
                  <a:cubicBezTo>
                    <a:pt x="1075" y="631"/>
                    <a:pt x="1075" y="630"/>
                    <a:pt x="1075" y="630"/>
                  </a:cubicBezTo>
                  <a:cubicBezTo>
                    <a:pt x="1074" y="630"/>
                    <a:pt x="1074" y="630"/>
                    <a:pt x="1074" y="629"/>
                  </a:cubicBezTo>
                  <a:cubicBezTo>
                    <a:pt x="1073" y="629"/>
                    <a:pt x="1073" y="628"/>
                    <a:pt x="1073" y="627"/>
                  </a:cubicBezTo>
                  <a:cubicBezTo>
                    <a:pt x="1073" y="627"/>
                    <a:pt x="1073" y="626"/>
                    <a:pt x="1072" y="626"/>
                  </a:cubicBezTo>
                  <a:cubicBezTo>
                    <a:pt x="1072" y="625"/>
                    <a:pt x="1072" y="625"/>
                    <a:pt x="1072" y="624"/>
                  </a:cubicBezTo>
                  <a:cubicBezTo>
                    <a:pt x="1072" y="624"/>
                    <a:pt x="1072" y="624"/>
                    <a:pt x="1072" y="624"/>
                  </a:cubicBezTo>
                  <a:cubicBezTo>
                    <a:pt x="1072" y="623"/>
                    <a:pt x="1072" y="623"/>
                    <a:pt x="1072" y="623"/>
                  </a:cubicBezTo>
                  <a:cubicBezTo>
                    <a:pt x="1072" y="622"/>
                    <a:pt x="1071" y="622"/>
                    <a:pt x="1071" y="622"/>
                  </a:cubicBezTo>
                  <a:cubicBezTo>
                    <a:pt x="1071" y="620"/>
                    <a:pt x="1071" y="619"/>
                    <a:pt x="1071" y="618"/>
                  </a:cubicBezTo>
                  <a:cubicBezTo>
                    <a:pt x="1071" y="617"/>
                    <a:pt x="1070" y="617"/>
                    <a:pt x="1070" y="616"/>
                  </a:cubicBezTo>
                  <a:cubicBezTo>
                    <a:pt x="1069" y="616"/>
                    <a:pt x="1069" y="616"/>
                    <a:pt x="1069" y="615"/>
                  </a:cubicBezTo>
                  <a:cubicBezTo>
                    <a:pt x="1069" y="615"/>
                    <a:pt x="1069" y="615"/>
                    <a:pt x="1069" y="614"/>
                  </a:cubicBezTo>
                  <a:cubicBezTo>
                    <a:pt x="1069" y="614"/>
                    <a:pt x="1068" y="613"/>
                    <a:pt x="1068" y="613"/>
                  </a:cubicBezTo>
                  <a:cubicBezTo>
                    <a:pt x="1068" y="613"/>
                    <a:pt x="1068" y="612"/>
                    <a:pt x="1068" y="612"/>
                  </a:cubicBezTo>
                  <a:cubicBezTo>
                    <a:pt x="1068" y="612"/>
                    <a:pt x="1068" y="611"/>
                    <a:pt x="1068" y="611"/>
                  </a:cubicBezTo>
                  <a:cubicBezTo>
                    <a:pt x="1067" y="611"/>
                    <a:pt x="1067" y="610"/>
                    <a:pt x="1067" y="610"/>
                  </a:cubicBezTo>
                  <a:cubicBezTo>
                    <a:pt x="1067" y="610"/>
                    <a:pt x="1067" y="610"/>
                    <a:pt x="1067" y="610"/>
                  </a:cubicBezTo>
                  <a:cubicBezTo>
                    <a:pt x="1067" y="609"/>
                    <a:pt x="1067" y="609"/>
                    <a:pt x="1067" y="609"/>
                  </a:cubicBezTo>
                  <a:cubicBezTo>
                    <a:pt x="1067" y="609"/>
                    <a:pt x="1067" y="608"/>
                    <a:pt x="1067" y="608"/>
                  </a:cubicBezTo>
                  <a:cubicBezTo>
                    <a:pt x="1066" y="608"/>
                    <a:pt x="1066" y="608"/>
                    <a:pt x="1066" y="608"/>
                  </a:cubicBezTo>
                  <a:cubicBezTo>
                    <a:pt x="1066" y="607"/>
                    <a:pt x="1066" y="607"/>
                    <a:pt x="1066" y="607"/>
                  </a:cubicBezTo>
                  <a:cubicBezTo>
                    <a:pt x="1066" y="607"/>
                    <a:pt x="1066" y="607"/>
                    <a:pt x="1066" y="606"/>
                  </a:cubicBezTo>
                  <a:cubicBezTo>
                    <a:pt x="1066" y="606"/>
                    <a:pt x="1066" y="605"/>
                    <a:pt x="1066" y="605"/>
                  </a:cubicBezTo>
                  <a:cubicBezTo>
                    <a:pt x="1066" y="605"/>
                    <a:pt x="1066" y="605"/>
                    <a:pt x="1066" y="605"/>
                  </a:cubicBezTo>
                  <a:cubicBezTo>
                    <a:pt x="1066" y="605"/>
                    <a:pt x="1066" y="604"/>
                    <a:pt x="1066" y="604"/>
                  </a:cubicBezTo>
                  <a:cubicBezTo>
                    <a:pt x="1066" y="604"/>
                    <a:pt x="1066" y="604"/>
                    <a:pt x="1066" y="604"/>
                  </a:cubicBezTo>
                  <a:cubicBezTo>
                    <a:pt x="1066" y="603"/>
                    <a:pt x="1065" y="603"/>
                    <a:pt x="1065" y="603"/>
                  </a:cubicBezTo>
                  <a:cubicBezTo>
                    <a:pt x="1065" y="602"/>
                    <a:pt x="1065" y="602"/>
                    <a:pt x="1064" y="602"/>
                  </a:cubicBezTo>
                  <a:cubicBezTo>
                    <a:pt x="1064" y="602"/>
                    <a:pt x="1064" y="602"/>
                    <a:pt x="1064" y="602"/>
                  </a:cubicBezTo>
                  <a:cubicBezTo>
                    <a:pt x="1064" y="601"/>
                    <a:pt x="1064" y="601"/>
                    <a:pt x="1064" y="601"/>
                  </a:cubicBezTo>
                  <a:cubicBezTo>
                    <a:pt x="1063" y="600"/>
                    <a:pt x="1063" y="600"/>
                    <a:pt x="1063" y="599"/>
                  </a:cubicBezTo>
                  <a:cubicBezTo>
                    <a:pt x="1063" y="599"/>
                    <a:pt x="1063" y="598"/>
                    <a:pt x="1062" y="598"/>
                  </a:cubicBezTo>
                  <a:cubicBezTo>
                    <a:pt x="1062" y="598"/>
                    <a:pt x="1062" y="597"/>
                    <a:pt x="1062" y="597"/>
                  </a:cubicBezTo>
                  <a:cubicBezTo>
                    <a:pt x="1062" y="597"/>
                    <a:pt x="1062" y="597"/>
                    <a:pt x="1061" y="597"/>
                  </a:cubicBezTo>
                  <a:cubicBezTo>
                    <a:pt x="1061" y="596"/>
                    <a:pt x="1062" y="596"/>
                    <a:pt x="1062" y="596"/>
                  </a:cubicBezTo>
                  <a:cubicBezTo>
                    <a:pt x="1062" y="596"/>
                    <a:pt x="1062" y="596"/>
                    <a:pt x="1061" y="595"/>
                  </a:cubicBezTo>
                  <a:cubicBezTo>
                    <a:pt x="1061" y="595"/>
                    <a:pt x="1061" y="595"/>
                    <a:pt x="1061" y="595"/>
                  </a:cubicBezTo>
                  <a:cubicBezTo>
                    <a:pt x="1061" y="595"/>
                    <a:pt x="1061" y="595"/>
                    <a:pt x="1061" y="594"/>
                  </a:cubicBezTo>
                  <a:cubicBezTo>
                    <a:pt x="1061" y="594"/>
                    <a:pt x="1062" y="593"/>
                    <a:pt x="1061" y="593"/>
                  </a:cubicBezTo>
                  <a:cubicBezTo>
                    <a:pt x="1061" y="593"/>
                    <a:pt x="1061" y="592"/>
                    <a:pt x="1060" y="592"/>
                  </a:cubicBezTo>
                  <a:cubicBezTo>
                    <a:pt x="1060" y="592"/>
                    <a:pt x="1059" y="593"/>
                    <a:pt x="1059" y="593"/>
                  </a:cubicBezTo>
                  <a:cubicBezTo>
                    <a:pt x="1059" y="593"/>
                    <a:pt x="1059" y="593"/>
                    <a:pt x="1059" y="593"/>
                  </a:cubicBezTo>
                  <a:cubicBezTo>
                    <a:pt x="1059" y="593"/>
                    <a:pt x="1058" y="592"/>
                    <a:pt x="1058" y="592"/>
                  </a:cubicBezTo>
                  <a:cubicBezTo>
                    <a:pt x="1058" y="592"/>
                    <a:pt x="1058" y="592"/>
                    <a:pt x="1058" y="592"/>
                  </a:cubicBezTo>
                  <a:cubicBezTo>
                    <a:pt x="1058" y="592"/>
                    <a:pt x="1059" y="591"/>
                    <a:pt x="1059" y="591"/>
                  </a:cubicBezTo>
                  <a:cubicBezTo>
                    <a:pt x="1059" y="590"/>
                    <a:pt x="1059" y="590"/>
                    <a:pt x="1059" y="590"/>
                  </a:cubicBezTo>
                  <a:cubicBezTo>
                    <a:pt x="1059" y="589"/>
                    <a:pt x="1059" y="589"/>
                    <a:pt x="1059" y="589"/>
                  </a:cubicBezTo>
                  <a:cubicBezTo>
                    <a:pt x="1058" y="588"/>
                    <a:pt x="1058" y="588"/>
                    <a:pt x="1058" y="588"/>
                  </a:cubicBezTo>
                  <a:cubicBezTo>
                    <a:pt x="1057" y="588"/>
                    <a:pt x="1057" y="588"/>
                    <a:pt x="1057" y="588"/>
                  </a:cubicBezTo>
                  <a:cubicBezTo>
                    <a:pt x="1056" y="587"/>
                    <a:pt x="1056" y="587"/>
                    <a:pt x="1056" y="587"/>
                  </a:cubicBezTo>
                  <a:cubicBezTo>
                    <a:pt x="1056" y="587"/>
                    <a:pt x="1056" y="586"/>
                    <a:pt x="1056" y="586"/>
                  </a:cubicBezTo>
                  <a:cubicBezTo>
                    <a:pt x="1056" y="586"/>
                    <a:pt x="1056" y="586"/>
                    <a:pt x="1055" y="586"/>
                  </a:cubicBezTo>
                  <a:cubicBezTo>
                    <a:pt x="1055" y="585"/>
                    <a:pt x="1055" y="585"/>
                    <a:pt x="1055" y="585"/>
                  </a:cubicBezTo>
                  <a:cubicBezTo>
                    <a:pt x="1055" y="585"/>
                    <a:pt x="1055" y="585"/>
                    <a:pt x="1055" y="584"/>
                  </a:cubicBezTo>
                  <a:cubicBezTo>
                    <a:pt x="1055" y="584"/>
                    <a:pt x="1055" y="584"/>
                    <a:pt x="1055" y="584"/>
                  </a:cubicBezTo>
                  <a:cubicBezTo>
                    <a:pt x="1055" y="583"/>
                    <a:pt x="1055" y="583"/>
                    <a:pt x="1055" y="583"/>
                  </a:cubicBezTo>
                  <a:cubicBezTo>
                    <a:pt x="1055" y="582"/>
                    <a:pt x="1055" y="582"/>
                    <a:pt x="1055" y="581"/>
                  </a:cubicBezTo>
                  <a:cubicBezTo>
                    <a:pt x="1056" y="580"/>
                    <a:pt x="1057" y="580"/>
                    <a:pt x="1057" y="579"/>
                  </a:cubicBezTo>
                  <a:cubicBezTo>
                    <a:pt x="1057" y="579"/>
                    <a:pt x="1057" y="578"/>
                    <a:pt x="1057" y="578"/>
                  </a:cubicBezTo>
                  <a:cubicBezTo>
                    <a:pt x="1057" y="577"/>
                    <a:pt x="1057" y="577"/>
                    <a:pt x="1056" y="577"/>
                  </a:cubicBezTo>
                  <a:cubicBezTo>
                    <a:pt x="1056" y="577"/>
                    <a:pt x="1056" y="576"/>
                    <a:pt x="1057" y="576"/>
                  </a:cubicBezTo>
                  <a:cubicBezTo>
                    <a:pt x="1057" y="575"/>
                    <a:pt x="1057" y="575"/>
                    <a:pt x="1057" y="574"/>
                  </a:cubicBezTo>
                  <a:cubicBezTo>
                    <a:pt x="1057" y="574"/>
                    <a:pt x="1057" y="574"/>
                    <a:pt x="1057" y="574"/>
                  </a:cubicBezTo>
                  <a:cubicBezTo>
                    <a:pt x="1057" y="573"/>
                    <a:pt x="1057" y="572"/>
                    <a:pt x="1057" y="572"/>
                  </a:cubicBezTo>
                  <a:cubicBezTo>
                    <a:pt x="1057" y="572"/>
                    <a:pt x="1057" y="572"/>
                    <a:pt x="1057" y="572"/>
                  </a:cubicBezTo>
                  <a:cubicBezTo>
                    <a:pt x="1057" y="571"/>
                    <a:pt x="1057" y="571"/>
                    <a:pt x="1056" y="570"/>
                  </a:cubicBezTo>
                  <a:cubicBezTo>
                    <a:pt x="1055" y="570"/>
                    <a:pt x="1055" y="570"/>
                    <a:pt x="1055" y="569"/>
                  </a:cubicBezTo>
                  <a:cubicBezTo>
                    <a:pt x="1054" y="569"/>
                    <a:pt x="1054" y="569"/>
                    <a:pt x="1054" y="568"/>
                  </a:cubicBezTo>
                  <a:cubicBezTo>
                    <a:pt x="1054" y="568"/>
                    <a:pt x="1054" y="568"/>
                    <a:pt x="1054" y="568"/>
                  </a:cubicBezTo>
                  <a:cubicBezTo>
                    <a:pt x="1054" y="568"/>
                    <a:pt x="1054" y="568"/>
                    <a:pt x="1053" y="568"/>
                  </a:cubicBezTo>
                  <a:cubicBezTo>
                    <a:pt x="1053" y="567"/>
                    <a:pt x="1053" y="567"/>
                    <a:pt x="1053" y="567"/>
                  </a:cubicBezTo>
                  <a:cubicBezTo>
                    <a:pt x="1053" y="567"/>
                    <a:pt x="1053" y="567"/>
                    <a:pt x="1054" y="567"/>
                  </a:cubicBezTo>
                  <a:cubicBezTo>
                    <a:pt x="1054" y="567"/>
                    <a:pt x="1054" y="567"/>
                    <a:pt x="1054" y="567"/>
                  </a:cubicBezTo>
                  <a:cubicBezTo>
                    <a:pt x="1054" y="567"/>
                    <a:pt x="1054" y="567"/>
                    <a:pt x="1054" y="567"/>
                  </a:cubicBezTo>
                  <a:cubicBezTo>
                    <a:pt x="1055" y="568"/>
                    <a:pt x="1056" y="569"/>
                    <a:pt x="1056" y="569"/>
                  </a:cubicBezTo>
                  <a:cubicBezTo>
                    <a:pt x="1056" y="570"/>
                    <a:pt x="1056" y="570"/>
                    <a:pt x="1056" y="570"/>
                  </a:cubicBezTo>
                  <a:cubicBezTo>
                    <a:pt x="1056" y="570"/>
                    <a:pt x="1057" y="570"/>
                    <a:pt x="1057" y="570"/>
                  </a:cubicBezTo>
                  <a:cubicBezTo>
                    <a:pt x="1057" y="569"/>
                    <a:pt x="1057" y="569"/>
                    <a:pt x="1057" y="569"/>
                  </a:cubicBezTo>
                  <a:cubicBezTo>
                    <a:pt x="1057" y="568"/>
                    <a:pt x="1056" y="566"/>
                    <a:pt x="1056" y="566"/>
                  </a:cubicBezTo>
                  <a:cubicBezTo>
                    <a:pt x="1055" y="565"/>
                    <a:pt x="1055" y="565"/>
                    <a:pt x="1055" y="564"/>
                  </a:cubicBezTo>
                  <a:cubicBezTo>
                    <a:pt x="1054" y="563"/>
                    <a:pt x="1053" y="563"/>
                    <a:pt x="1053" y="562"/>
                  </a:cubicBezTo>
                  <a:cubicBezTo>
                    <a:pt x="1053" y="562"/>
                    <a:pt x="1053" y="561"/>
                    <a:pt x="1053" y="561"/>
                  </a:cubicBezTo>
                  <a:cubicBezTo>
                    <a:pt x="1053" y="561"/>
                    <a:pt x="1053" y="561"/>
                    <a:pt x="1053" y="560"/>
                  </a:cubicBezTo>
                  <a:cubicBezTo>
                    <a:pt x="1053" y="560"/>
                    <a:pt x="1052" y="560"/>
                    <a:pt x="1052" y="559"/>
                  </a:cubicBezTo>
                  <a:cubicBezTo>
                    <a:pt x="1052" y="559"/>
                    <a:pt x="1051" y="559"/>
                    <a:pt x="1051" y="559"/>
                  </a:cubicBezTo>
                  <a:cubicBezTo>
                    <a:pt x="1051" y="559"/>
                    <a:pt x="1050" y="559"/>
                    <a:pt x="1050" y="558"/>
                  </a:cubicBezTo>
                  <a:cubicBezTo>
                    <a:pt x="1050" y="558"/>
                    <a:pt x="1050" y="557"/>
                    <a:pt x="1050" y="557"/>
                  </a:cubicBezTo>
                  <a:cubicBezTo>
                    <a:pt x="1050" y="557"/>
                    <a:pt x="1050" y="556"/>
                    <a:pt x="1050" y="556"/>
                  </a:cubicBezTo>
                  <a:cubicBezTo>
                    <a:pt x="1050" y="556"/>
                    <a:pt x="1049" y="555"/>
                    <a:pt x="1049" y="555"/>
                  </a:cubicBezTo>
                  <a:cubicBezTo>
                    <a:pt x="1049" y="555"/>
                    <a:pt x="1049" y="554"/>
                    <a:pt x="1049" y="554"/>
                  </a:cubicBezTo>
                  <a:cubicBezTo>
                    <a:pt x="1049" y="554"/>
                    <a:pt x="1049" y="554"/>
                    <a:pt x="1049" y="553"/>
                  </a:cubicBezTo>
                  <a:cubicBezTo>
                    <a:pt x="1049" y="553"/>
                    <a:pt x="1049" y="552"/>
                    <a:pt x="1049" y="552"/>
                  </a:cubicBezTo>
                  <a:cubicBezTo>
                    <a:pt x="1049" y="552"/>
                    <a:pt x="1049" y="551"/>
                    <a:pt x="1049" y="551"/>
                  </a:cubicBezTo>
                  <a:cubicBezTo>
                    <a:pt x="1048" y="551"/>
                    <a:pt x="1048" y="551"/>
                    <a:pt x="1048" y="551"/>
                  </a:cubicBezTo>
                  <a:cubicBezTo>
                    <a:pt x="1048" y="551"/>
                    <a:pt x="1048" y="551"/>
                    <a:pt x="1048" y="551"/>
                  </a:cubicBezTo>
                  <a:cubicBezTo>
                    <a:pt x="1048" y="551"/>
                    <a:pt x="1048" y="551"/>
                    <a:pt x="1048" y="550"/>
                  </a:cubicBezTo>
                  <a:cubicBezTo>
                    <a:pt x="1048" y="550"/>
                    <a:pt x="1048" y="550"/>
                    <a:pt x="1048" y="550"/>
                  </a:cubicBezTo>
                  <a:cubicBezTo>
                    <a:pt x="1047" y="550"/>
                    <a:pt x="1047" y="550"/>
                    <a:pt x="1047" y="550"/>
                  </a:cubicBezTo>
                  <a:cubicBezTo>
                    <a:pt x="1047" y="549"/>
                    <a:pt x="1047" y="549"/>
                    <a:pt x="1047" y="549"/>
                  </a:cubicBezTo>
                  <a:cubicBezTo>
                    <a:pt x="1047" y="549"/>
                    <a:pt x="1047" y="548"/>
                    <a:pt x="1046" y="547"/>
                  </a:cubicBezTo>
                  <a:cubicBezTo>
                    <a:pt x="1046" y="546"/>
                    <a:pt x="1046" y="546"/>
                    <a:pt x="1046" y="546"/>
                  </a:cubicBezTo>
                  <a:cubicBezTo>
                    <a:pt x="1046" y="546"/>
                    <a:pt x="1045" y="546"/>
                    <a:pt x="1045" y="546"/>
                  </a:cubicBezTo>
                  <a:cubicBezTo>
                    <a:pt x="1045" y="546"/>
                    <a:pt x="1045" y="546"/>
                    <a:pt x="1045" y="547"/>
                  </a:cubicBezTo>
                  <a:cubicBezTo>
                    <a:pt x="1045" y="547"/>
                    <a:pt x="1045" y="549"/>
                    <a:pt x="1044" y="549"/>
                  </a:cubicBezTo>
                  <a:cubicBezTo>
                    <a:pt x="1044" y="549"/>
                    <a:pt x="1044" y="549"/>
                    <a:pt x="1044" y="549"/>
                  </a:cubicBezTo>
                  <a:cubicBezTo>
                    <a:pt x="1044" y="549"/>
                    <a:pt x="1043" y="549"/>
                    <a:pt x="1043" y="549"/>
                  </a:cubicBezTo>
                  <a:cubicBezTo>
                    <a:pt x="1043" y="548"/>
                    <a:pt x="1042" y="548"/>
                    <a:pt x="1042" y="548"/>
                  </a:cubicBezTo>
                  <a:cubicBezTo>
                    <a:pt x="1042" y="548"/>
                    <a:pt x="1041" y="548"/>
                    <a:pt x="1041" y="548"/>
                  </a:cubicBezTo>
                  <a:cubicBezTo>
                    <a:pt x="1041" y="548"/>
                    <a:pt x="1041" y="549"/>
                    <a:pt x="1040" y="549"/>
                  </a:cubicBezTo>
                  <a:cubicBezTo>
                    <a:pt x="1040" y="550"/>
                    <a:pt x="1040" y="550"/>
                    <a:pt x="1041" y="551"/>
                  </a:cubicBezTo>
                  <a:cubicBezTo>
                    <a:pt x="1041" y="551"/>
                    <a:pt x="1041" y="551"/>
                    <a:pt x="1041" y="551"/>
                  </a:cubicBezTo>
                  <a:cubicBezTo>
                    <a:pt x="1041" y="551"/>
                    <a:pt x="1042" y="551"/>
                    <a:pt x="1042" y="551"/>
                  </a:cubicBezTo>
                  <a:cubicBezTo>
                    <a:pt x="1042" y="551"/>
                    <a:pt x="1042" y="551"/>
                    <a:pt x="1042" y="551"/>
                  </a:cubicBezTo>
                  <a:cubicBezTo>
                    <a:pt x="1042" y="551"/>
                    <a:pt x="1042" y="551"/>
                    <a:pt x="1042" y="551"/>
                  </a:cubicBezTo>
                  <a:cubicBezTo>
                    <a:pt x="1042" y="551"/>
                    <a:pt x="1042" y="551"/>
                    <a:pt x="1042" y="551"/>
                  </a:cubicBezTo>
                  <a:cubicBezTo>
                    <a:pt x="1042" y="551"/>
                    <a:pt x="1042" y="552"/>
                    <a:pt x="1042" y="552"/>
                  </a:cubicBezTo>
                  <a:cubicBezTo>
                    <a:pt x="1042" y="552"/>
                    <a:pt x="1043" y="552"/>
                    <a:pt x="1043" y="552"/>
                  </a:cubicBezTo>
                  <a:cubicBezTo>
                    <a:pt x="1043" y="553"/>
                    <a:pt x="1044" y="553"/>
                    <a:pt x="1044" y="553"/>
                  </a:cubicBezTo>
                  <a:cubicBezTo>
                    <a:pt x="1045" y="553"/>
                    <a:pt x="1045" y="555"/>
                    <a:pt x="1044" y="556"/>
                  </a:cubicBezTo>
                  <a:cubicBezTo>
                    <a:pt x="1044" y="556"/>
                    <a:pt x="1044" y="556"/>
                    <a:pt x="1045" y="556"/>
                  </a:cubicBezTo>
                  <a:cubicBezTo>
                    <a:pt x="1045" y="557"/>
                    <a:pt x="1045" y="557"/>
                    <a:pt x="1045" y="557"/>
                  </a:cubicBezTo>
                  <a:cubicBezTo>
                    <a:pt x="1045" y="557"/>
                    <a:pt x="1045" y="557"/>
                    <a:pt x="1045" y="557"/>
                  </a:cubicBezTo>
                  <a:cubicBezTo>
                    <a:pt x="1045" y="557"/>
                    <a:pt x="1045" y="557"/>
                    <a:pt x="1045" y="557"/>
                  </a:cubicBezTo>
                  <a:cubicBezTo>
                    <a:pt x="1045" y="557"/>
                    <a:pt x="1046" y="557"/>
                    <a:pt x="1046" y="557"/>
                  </a:cubicBezTo>
                  <a:cubicBezTo>
                    <a:pt x="1046" y="557"/>
                    <a:pt x="1046" y="557"/>
                    <a:pt x="1046" y="557"/>
                  </a:cubicBezTo>
                  <a:cubicBezTo>
                    <a:pt x="1046" y="557"/>
                    <a:pt x="1046" y="557"/>
                    <a:pt x="1046" y="557"/>
                  </a:cubicBezTo>
                  <a:cubicBezTo>
                    <a:pt x="1046" y="557"/>
                    <a:pt x="1047" y="557"/>
                    <a:pt x="1047" y="557"/>
                  </a:cubicBezTo>
                  <a:cubicBezTo>
                    <a:pt x="1047" y="556"/>
                    <a:pt x="1047" y="556"/>
                    <a:pt x="1047" y="556"/>
                  </a:cubicBezTo>
                  <a:cubicBezTo>
                    <a:pt x="1047" y="556"/>
                    <a:pt x="1047" y="556"/>
                    <a:pt x="1047" y="557"/>
                  </a:cubicBezTo>
                  <a:cubicBezTo>
                    <a:pt x="1047" y="557"/>
                    <a:pt x="1046" y="558"/>
                    <a:pt x="1046" y="558"/>
                  </a:cubicBezTo>
                  <a:cubicBezTo>
                    <a:pt x="1045" y="558"/>
                    <a:pt x="1045" y="559"/>
                    <a:pt x="1045" y="559"/>
                  </a:cubicBezTo>
                  <a:cubicBezTo>
                    <a:pt x="1045" y="560"/>
                    <a:pt x="1045" y="560"/>
                    <a:pt x="1046" y="560"/>
                  </a:cubicBezTo>
                  <a:cubicBezTo>
                    <a:pt x="1046" y="560"/>
                    <a:pt x="1046" y="560"/>
                    <a:pt x="1046" y="560"/>
                  </a:cubicBezTo>
                  <a:cubicBezTo>
                    <a:pt x="1046" y="560"/>
                    <a:pt x="1046" y="560"/>
                    <a:pt x="1046" y="560"/>
                  </a:cubicBezTo>
                  <a:cubicBezTo>
                    <a:pt x="1046" y="561"/>
                    <a:pt x="1046" y="561"/>
                    <a:pt x="1045" y="561"/>
                  </a:cubicBezTo>
                  <a:cubicBezTo>
                    <a:pt x="1045" y="561"/>
                    <a:pt x="1045" y="561"/>
                    <a:pt x="1045" y="561"/>
                  </a:cubicBezTo>
                  <a:cubicBezTo>
                    <a:pt x="1045" y="561"/>
                    <a:pt x="1045" y="561"/>
                    <a:pt x="1045" y="561"/>
                  </a:cubicBezTo>
                  <a:cubicBezTo>
                    <a:pt x="1045" y="562"/>
                    <a:pt x="1044" y="562"/>
                    <a:pt x="1044" y="562"/>
                  </a:cubicBezTo>
                  <a:cubicBezTo>
                    <a:pt x="1044" y="562"/>
                    <a:pt x="1043" y="562"/>
                    <a:pt x="1043" y="562"/>
                  </a:cubicBezTo>
                  <a:cubicBezTo>
                    <a:pt x="1043" y="561"/>
                    <a:pt x="1043" y="561"/>
                    <a:pt x="1043" y="561"/>
                  </a:cubicBezTo>
                  <a:cubicBezTo>
                    <a:pt x="1043" y="561"/>
                    <a:pt x="1042" y="561"/>
                    <a:pt x="1042" y="562"/>
                  </a:cubicBezTo>
                  <a:cubicBezTo>
                    <a:pt x="1042" y="562"/>
                    <a:pt x="1041" y="562"/>
                    <a:pt x="1041" y="562"/>
                  </a:cubicBezTo>
                  <a:cubicBezTo>
                    <a:pt x="1041" y="563"/>
                    <a:pt x="1040" y="563"/>
                    <a:pt x="1040" y="563"/>
                  </a:cubicBezTo>
                  <a:cubicBezTo>
                    <a:pt x="1039" y="564"/>
                    <a:pt x="1039" y="564"/>
                    <a:pt x="1039" y="564"/>
                  </a:cubicBezTo>
                  <a:cubicBezTo>
                    <a:pt x="1039" y="565"/>
                    <a:pt x="1040" y="565"/>
                    <a:pt x="1040" y="565"/>
                  </a:cubicBezTo>
                  <a:cubicBezTo>
                    <a:pt x="1040" y="565"/>
                    <a:pt x="1041" y="565"/>
                    <a:pt x="1041" y="565"/>
                  </a:cubicBezTo>
                  <a:cubicBezTo>
                    <a:pt x="1041" y="565"/>
                    <a:pt x="1040" y="566"/>
                    <a:pt x="1040" y="566"/>
                  </a:cubicBezTo>
                  <a:cubicBezTo>
                    <a:pt x="1040" y="566"/>
                    <a:pt x="1040" y="566"/>
                    <a:pt x="1040" y="566"/>
                  </a:cubicBezTo>
                  <a:cubicBezTo>
                    <a:pt x="1039" y="567"/>
                    <a:pt x="1040" y="568"/>
                    <a:pt x="1040" y="568"/>
                  </a:cubicBezTo>
                  <a:cubicBezTo>
                    <a:pt x="1041" y="570"/>
                    <a:pt x="1041" y="571"/>
                    <a:pt x="1041" y="573"/>
                  </a:cubicBezTo>
                  <a:cubicBezTo>
                    <a:pt x="1041" y="573"/>
                    <a:pt x="1041" y="574"/>
                    <a:pt x="1041" y="574"/>
                  </a:cubicBezTo>
                  <a:cubicBezTo>
                    <a:pt x="1041" y="574"/>
                    <a:pt x="1041" y="574"/>
                    <a:pt x="1041" y="574"/>
                  </a:cubicBezTo>
                  <a:cubicBezTo>
                    <a:pt x="1042" y="574"/>
                    <a:pt x="1042" y="574"/>
                    <a:pt x="1042" y="574"/>
                  </a:cubicBezTo>
                  <a:cubicBezTo>
                    <a:pt x="1042" y="574"/>
                    <a:pt x="1042" y="574"/>
                    <a:pt x="1042" y="574"/>
                  </a:cubicBezTo>
                  <a:cubicBezTo>
                    <a:pt x="1042" y="574"/>
                    <a:pt x="1042" y="574"/>
                    <a:pt x="1042" y="575"/>
                  </a:cubicBezTo>
                  <a:cubicBezTo>
                    <a:pt x="1042" y="575"/>
                    <a:pt x="1042" y="575"/>
                    <a:pt x="1042" y="575"/>
                  </a:cubicBezTo>
                  <a:cubicBezTo>
                    <a:pt x="1042" y="576"/>
                    <a:pt x="1042" y="576"/>
                    <a:pt x="1042" y="576"/>
                  </a:cubicBezTo>
                  <a:cubicBezTo>
                    <a:pt x="1042" y="577"/>
                    <a:pt x="1041" y="577"/>
                    <a:pt x="1042" y="578"/>
                  </a:cubicBezTo>
                  <a:cubicBezTo>
                    <a:pt x="1042" y="578"/>
                    <a:pt x="1042" y="578"/>
                    <a:pt x="1042" y="578"/>
                  </a:cubicBezTo>
                  <a:cubicBezTo>
                    <a:pt x="1042" y="578"/>
                    <a:pt x="1042" y="579"/>
                    <a:pt x="1042" y="579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2" y="580"/>
                    <a:pt x="1042" y="580"/>
                    <a:pt x="1042" y="580"/>
                  </a:cubicBezTo>
                  <a:cubicBezTo>
                    <a:pt x="1042" y="581"/>
                    <a:pt x="1042" y="581"/>
                    <a:pt x="1042" y="581"/>
                  </a:cubicBezTo>
                  <a:cubicBezTo>
                    <a:pt x="1042" y="581"/>
                    <a:pt x="1042" y="582"/>
                    <a:pt x="1042" y="582"/>
                  </a:cubicBezTo>
                  <a:cubicBezTo>
                    <a:pt x="1042" y="582"/>
                    <a:pt x="1042" y="582"/>
                    <a:pt x="1042" y="582"/>
                  </a:cubicBezTo>
                  <a:cubicBezTo>
                    <a:pt x="1042" y="583"/>
                    <a:pt x="1042" y="583"/>
                    <a:pt x="1042" y="583"/>
                  </a:cubicBezTo>
                  <a:cubicBezTo>
                    <a:pt x="1042" y="583"/>
                    <a:pt x="1042" y="583"/>
                    <a:pt x="1042" y="584"/>
                  </a:cubicBezTo>
                  <a:cubicBezTo>
                    <a:pt x="1042" y="584"/>
                    <a:pt x="1042" y="585"/>
                    <a:pt x="1042" y="585"/>
                  </a:cubicBezTo>
                  <a:cubicBezTo>
                    <a:pt x="1042" y="586"/>
                    <a:pt x="1042" y="586"/>
                    <a:pt x="1042" y="587"/>
                  </a:cubicBezTo>
                  <a:cubicBezTo>
                    <a:pt x="1042" y="587"/>
                    <a:pt x="1042" y="587"/>
                    <a:pt x="1042" y="587"/>
                  </a:cubicBezTo>
                  <a:cubicBezTo>
                    <a:pt x="1042" y="588"/>
                    <a:pt x="1043" y="588"/>
                    <a:pt x="1043" y="589"/>
                  </a:cubicBezTo>
                  <a:cubicBezTo>
                    <a:pt x="1043" y="589"/>
                    <a:pt x="1043" y="589"/>
                    <a:pt x="1043" y="589"/>
                  </a:cubicBezTo>
                  <a:cubicBezTo>
                    <a:pt x="1044" y="589"/>
                    <a:pt x="1044" y="589"/>
                    <a:pt x="1044" y="589"/>
                  </a:cubicBezTo>
                  <a:cubicBezTo>
                    <a:pt x="1044" y="589"/>
                    <a:pt x="1045" y="590"/>
                    <a:pt x="1045" y="590"/>
                  </a:cubicBezTo>
                  <a:cubicBezTo>
                    <a:pt x="1045" y="590"/>
                    <a:pt x="1044" y="590"/>
                    <a:pt x="1044" y="590"/>
                  </a:cubicBezTo>
                  <a:cubicBezTo>
                    <a:pt x="1044" y="590"/>
                    <a:pt x="1044" y="591"/>
                    <a:pt x="1044" y="591"/>
                  </a:cubicBezTo>
                  <a:cubicBezTo>
                    <a:pt x="1043" y="591"/>
                    <a:pt x="1044" y="592"/>
                    <a:pt x="1044" y="592"/>
                  </a:cubicBezTo>
                  <a:cubicBezTo>
                    <a:pt x="1045" y="592"/>
                    <a:pt x="1045" y="593"/>
                    <a:pt x="1045" y="593"/>
                  </a:cubicBezTo>
                  <a:cubicBezTo>
                    <a:pt x="1045" y="594"/>
                    <a:pt x="1045" y="594"/>
                    <a:pt x="1045" y="594"/>
                  </a:cubicBezTo>
                  <a:cubicBezTo>
                    <a:pt x="1045" y="594"/>
                    <a:pt x="1046" y="594"/>
                    <a:pt x="1046" y="595"/>
                  </a:cubicBezTo>
                  <a:cubicBezTo>
                    <a:pt x="1047" y="595"/>
                    <a:pt x="1047" y="595"/>
                    <a:pt x="1047" y="596"/>
                  </a:cubicBezTo>
                  <a:cubicBezTo>
                    <a:pt x="1047" y="596"/>
                    <a:pt x="1048" y="596"/>
                    <a:pt x="1048" y="596"/>
                  </a:cubicBezTo>
                  <a:cubicBezTo>
                    <a:pt x="1048" y="597"/>
                    <a:pt x="1049" y="597"/>
                    <a:pt x="1049" y="597"/>
                  </a:cubicBezTo>
                  <a:cubicBezTo>
                    <a:pt x="1049" y="597"/>
                    <a:pt x="1049" y="598"/>
                    <a:pt x="1049" y="599"/>
                  </a:cubicBezTo>
                  <a:cubicBezTo>
                    <a:pt x="1049" y="599"/>
                    <a:pt x="1049" y="599"/>
                    <a:pt x="1049" y="600"/>
                  </a:cubicBezTo>
                  <a:cubicBezTo>
                    <a:pt x="1050" y="600"/>
                    <a:pt x="1050" y="600"/>
                    <a:pt x="1050" y="600"/>
                  </a:cubicBezTo>
                  <a:cubicBezTo>
                    <a:pt x="1050" y="600"/>
                    <a:pt x="1050" y="601"/>
                    <a:pt x="1050" y="601"/>
                  </a:cubicBezTo>
                  <a:cubicBezTo>
                    <a:pt x="1050" y="601"/>
                    <a:pt x="1050" y="601"/>
                    <a:pt x="1050" y="602"/>
                  </a:cubicBezTo>
                  <a:cubicBezTo>
                    <a:pt x="1050" y="602"/>
                    <a:pt x="1050" y="602"/>
                    <a:pt x="1050" y="603"/>
                  </a:cubicBezTo>
                  <a:cubicBezTo>
                    <a:pt x="1050" y="603"/>
                    <a:pt x="1050" y="603"/>
                    <a:pt x="1050" y="604"/>
                  </a:cubicBezTo>
                  <a:cubicBezTo>
                    <a:pt x="1049" y="605"/>
                    <a:pt x="1049" y="605"/>
                    <a:pt x="1050" y="606"/>
                  </a:cubicBezTo>
                  <a:cubicBezTo>
                    <a:pt x="1050" y="606"/>
                    <a:pt x="1050" y="606"/>
                    <a:pt x="1050" y="606"/>
                  </a:cubicBezTo>
                  <a:cubicBezTo>
                    <a:pt x="1050" y="607"/>
                    <a:pt x="1050" y="607"/>
                    <a:pt x="1050" y="607"/>
                  </a:cubicBezTo>
                  <a:cubicBezTo>
                    <a:pt x="1050" y="607"/>
                    <a:pt x="1050" y="608"/>
                    <a:pt x="1050" y="608"/>
                  </a:cubicBezTo>
                  <a:cubicBezTo>
                    <a:pt x="1050" y="608"/>
                    <a:pt x="1050" y="609"/>
                    <a:pt x="1050" y="609"/>
                  </a:cubicBezTo>
                  <a:cubicBezTo>
                    <a:pt x="1050" y="609"/>
                    <a:pt x="1050" y="609"/>
                    <a:pt x="1050" y="609"/>
                  </a:cubicBezTo>
                  <a:cubicBezTo>
                    <a:pt x="1051" y="610"/>
                    <a:pt x="1052" y="610"/>
                    <a:pt x="1052" y="611"/>
                  </a:cubicBezTo>
                  <a:cubicBezTo>
                    <a:pt x="1052" y="612"/>
                    <a:pt x="1052" y="612"/>
                    <a:pt x="1052" y="612"/>
                  </a:cubicBezTo>
                  <a:cubicBezTo>
                    <a:pt x="1052" y="612"/>
                    <a:pt x="1052" y="612"/>
                    <a:pt x="1052" y="612"/>
                  </a:cubicBezTo>
                  <a:cubicBezTo>
                    <a:pt x="1052" y="613"/>
                    <a:pt x="1051" y="615"/>
                    <a:pt x="1052" y="615"/>
                  </a:cubicBezTo>
                  <a:cubicBezTo>
                    <a:pt x="1053" y="615"/>
                    <a:pt x="1054" y="616"/>
                    <a:pt x="1054" y="617"/>
                  </a:cubicBezTo>
                  <a:cubicBezTo>
                    <a:pt x="1053" y="617"/>
                    <a:pt x="1054" y="617"/>
                    <a:pt x="1054" y="617"/>
                  </a:cubicBezTo>
                  <a:cubicBezTo>
                    <a:pt x="1054" y="618"/>
                    <a:pt x="1054" y="619"/>
                    <a:pt x="1053" y="619"/>
                  </a:cubicBezTo>
                  <a:cubicBezTo>
                    <a:pt x="1053" y="620"/>
                    <a:pt x="1053" y="621"/>
                    <a:pt x="1053" y="621"/>
                  </a:cubicBezTo>
                  <a:cubicBezTo>
                    <a:pt x="1053" y="622"/>
                    <a:pt x="1053" y="623"/>
                    <a:pt x="1053" y="624"/>
                  </a:cubicBezTo>
                  <a:cubicBezTo>
                    <a:pt x="1053" y="625"/>
                    <a:pt x="1053" y="626"/>
                    <a:pt x="1053" y="626"/>
                  </a:cubicBezTo>
                  <a:cubicBezTo>
                    <a:pt x="1053" y="626"/>
                    <a:pt x="1053" y="627"/>
                    <a:pt x="1052" y="627"/>
                  </a:cubicBezTo>
                  <a:cubicBezTo>
                    <a:pt x="1052" y="627"/>
                    <a:pt x="1052" y="628"/>
                    <a:pt x="1052" y="628"/>
                  </a:cubicBezTo>
                  <a:cubicBezTo>
                    <a:pt x="1052" y="629"/>
                    <a:pt x="1052" y="629"/>
                    <a:pt x="1052" y="629"/>
                  </a:cubicBezTo>
                  <a:cubicBezTo>
                    <a:pt x="1052" y="629"/>
                    <a:pt x="1052" y="629"/>
                    <a:pt x="1052" y="630"/>
                  </a:cubicBezTo>
                  <a:cubicBezTo>
                    <a:pt x="1052" y="630"/>
                    <a:pt x="1052" y="630"/>
                    <a:pt x="1052" y="630"/>
                  </a:cubicBezTo>
                  <a:cubicBezTo>
                    <a:pt x="1052" y="630"/>
                    <a:pt x="1052" y="630"/>
                    <a:pt x="1052" y="631"/>
                  </a:cubicBezTo>
                  <a:cubicBezTo>
                    <a:pt x="1052" y="631"/>
                    <a:pt x="1052" y="631"/>
                    <a:pt x="1052" y="631"/>
                  </a:cubicBezTo>
                  <a:cubicBezTo>
                    <a:pt x="1052" y="632"/>
                    <a:pt x="1053" y="632"/>
                    <a:pt x="1052" y="632"/>
                  </a:cubicBezTo>
                  <a:cubicBezTo>
                    <a:pt x="1052" y="632"/>
                    <a:pt x="1052" y="633"/>
                    <a:pt x="1052" y="633"/>
                  </a:cubicBezTo>
                  <a:cubicBezTo>
                    <a:pt x="1052" y="633"/>
                    <a:pt x="1052" y="634"/>
                    <a:pt x="1052" y="634"/>
                  </a:cubicBezTo>
                  <a:cubicBezTo>
                    <a:pt x="1052" y="634"/>
                    <a:pt x="1052" y="634"/>
                    <a:pt x="1052" y="634"/>
                  </a:cubicBezTo>
                  <a:cubicBezTo>
                    <a:pt x="1051" y="635"/>
                    <a:pt x="1051" y="636"/>
                    <a:pt x="1052" y="637"/>
                  </a:cubicBezTo>
                  <a:cubicBezTo>
                    <a:pt x="1053" y="638"/>
                    <a:pt x="1053" y="639"/>
                    <a:pt x="1054" y="640"/>
                  </a:cubicBezTo>
                  <a:cubicBezTo>
                    <a:pt x="1054" y="640"/>
                    <a:pt x="1054" y="641"/>
                    <a:pt x="1054" y="641"/>
                  </a:cubicBezTo>
                  <a:cubicBezTo>
                    <a:pt x="1054" y="641"/>
                    <a:pt x="1054" y="642"/>
                    <a:pt x="1055" y="642"/>
                  </a:cubicBezTo>
                  <a:cubicBezTo>
                    <a:pt x="1055" y="642"/>
                    <a:pt x="1055" y="642"/>
                    <a:pt x="1055" y="642"/>
                  </a:cubicBezTo>
                  <a:cubicBezTo>
                    <a:pt x="1055" y="643"/>
                    <a:pt x="1056" y="644"/>
                    <a:pt x="1056" y="645"/>
                  </a:cubicBezTo>
                  <a:cubicBezTo>
                    <a:pt x="1056" y="645"/>
                    <a:pt x="1055" y="645"/>
                    <a:pt x="1055" y="645"/>
                  </a:cubicBezTo>
                  <a:cubicBezTo>
                    <a:pt x="1055" y="645"/>
                    <a:pt x="1055" y="646"/>
                    <a:pt x="1056" y="647"/>
                  </a:cubicBezTo>
                  <a:cubicBezTo>
                    <a:pt x="1056" y="647"/>
                    <a:pt x="1056" y="648"/>
                    <a:pt x="1055" y="648"/>
                  </a:cubicBezTo>
                  <a:cubicBezTo>
                    <a:pt x="1055" y="648"/>
                    <a:pt x="1055" y="648"/>
                    <a:pt x="1055" y="648"/>
                  </a:cubicBezTo>
                  <a:cubicBezTo>
                    <a:pt x="1055" y="649"/>
                    <a:pt x="1055" y="650"/>
                    <a:pt x="1055" y="650"/>
                  </a:cubicBezTo>
                  <a:cubicBezTo>
                    <a:pt x="1055" y="650"/>
                    <a:pt x="1055" y="651"/>
                    <a:pt x="1055" y="651"/>
                  </a:cubicBezTo>
                  <a:cubicBezTo>
                    <a:pt x="1054" y="652"/>
                    <a:pt x="1054" y="652"/>
                    <a:pt x="1054" y="653"/>
                  </a:cubicBezTo>
                  <a:cubicBezTo>
                    <a:pt x="1054" y="654"/>
                    <a:pt x="1054" y="654"/>
                    <a:pt x="1054" y="655"/>
                  </a:cubicBezTo>
                  <a:cubicBezTo>
                    <a:pt x="1054" y="655"/>
                    <a:pt x="1054" y="656"/>
                    <a:pt x="1055" y="656"/>
                  </a:cubicBezTo>
                  <a:cubicBezTo>
                    <a:pt x="1055" y="656"/>
                    <a:pt x="1055" y="656"/>
                    <a:pt x="1055" y="656"/>
                  </a:cubicBezTo>
                  <a:cubicBezTo>
                    <a:pt x="1056" y="657"/>
                    <a:pt x="1056" y="657"/>
                    <a:pt x="1055" y="658"/>
                  </a:cubicBezTo>
                  <a:cubicBezTo>
                    <a:pt x="1055" y="658"/>
                    <a:pt x="1055" y="659"/>
                    <a:pt x="1056" y="659"/>
                  </a:cubicBezTo>
                  <a:cubicBezTo>
                    <a:pt x="1056" y="659"/>
                    <a:pt x="1056" y="659"/>
                    <a:pt x="1056" y="659"/>
                  </a:cubicBezTo>
                  <a:cubicBezTo>
                    <a:pt x="1056" y="659"/>
                    <a:pt x="1057" y="659"/>
                    <a:pt x="1057" y="660"/>
                  </a:cubicBezTo>
                  <a:cubicBezTo>
                    <a:pt x="1057" y="660"/>
                    <a:pt x="1057" y="661"/>
                    <a:pt x="1058" y="661"/>
                  </a:cubicBezTo>
                  <a:cubicBezTo>
                    <a:pt x="1058" y="661"/>
                    <a:pt x="1058" y="661"/>
                    <a:pt x="1058" y="661"/>
                  </a:cubicBezTo>
                  <a:cubicBezTo>
                    <a:pt x="1058" y="661"/>
                    <a:pt x="1058" y="661"/>
                    <a:pt x="1058" y="661"/>
                  </a:cubicBezTo>
                  <a:cubicBezTo>
                    <a:pt x="1057" y="662"/>
                    <a:pt x="1057" y="663"/>
                    <a:pt x="1056" y="664"/>
                  </a:cubicBezTo>
                  <a:cubicBezTo>
                    <a:pt x="1056" y="664"/>
                    <a:pt x="1056" y="664"/>
                    <a:pt x="1056" y="664"/>
                  </a:cubicBezTo>
                  <a:cubicBezTo>
                    <a:pt x="1055" y="665"/>
                    <a:pt x="1055" y="666"/>
                    <a:pt x="1055" y="667"/>
                  </a:cubicBezTo>
                  <a:cubicBezTo>
                    <a:pt x="1055" y="667"/>
                    <a:pt x="1055" y="668"/>
                    <a:pt x="1055" y="668"/>
                  </a:cubicBezTo>
                  <a:cubicBezTo>
                    <a:pt x="1055" y="668"/>
                    <a:pt x="1055" y="668"/>
                    <a:pt x="1055" y="669"/>
                  </a:cubicBezTo>
                  <a:cubicBezTo>
                    <a:pt x="1055" y="669"/>
                    <a:pt x="1055" y="670"/>
                    <a:pt x="1055" y="671"/>
                  </a:cubicBezTo>
                  <a:cubicBezTo>
                    <a:pt x="1055" y="671"/>
                    <a:pt x="1054" y="672"/>
                    <a:pt x="1055" y="673"/>
                  </a:cubicBezTo>
                  <a:cubicBezTo>
                    <a:pt x="1055" y="673"/>
                    <a:pt x="1056" y="673"/>
                    <a:pt x="1056" y="674"/>
                  </a:cubicBezTo>
                  <a:cubicBezTo>
                    <a:pt x="1057" y="674"/>
                    <a:pt x="1057" y="674"/>
                    <a:pt x="1057" y="675"/>
                  </a:cubicBezTo>
                  <a:cubicBezTo>
                    <a:pt x="1057" y="676"/>
                    <a:pt x="1057" y="677"/>
                    <a:pt x="1058" y="677"/>
                  </a:cubicBezTo>
                  <a:cubicBezTo>
                    <a:pt x="1059" y="677"/>
                    <a:pt x="1059" y="677"/>
                    <a:pt x="1059" y="677"/>
                  </a:cubicBezTo>
                  <a:cubicBezTo>
                    <a:pt x="1059" y="677"/>
                    <a:pt x="1059" y="676"/>
                    <a:pt x="1059" y="676"/>
                  </a:cubicBezTo>
                  <a:cubicBezTo>
                    <a:pt x="1059" y="675"/>
                    <a:pt x="1060" y="674"/>
                    <a:pt x="1061" y="673"/>
                  </a:cubicBezTo>
                  <a:cubicBezTo>
                    <a:pt x="1061" y="673"/>
                    <a:pt x="1061" y="672"/>
                    <a:pt x="1061" y="672"/>
                  </a:cubicBezTo>
                  <a:cubicBezTo>
                    <a:pt x="1061" y="672"/>
                    <a:pt x="1061" y="672"/>
                    <a:pt x="1061" y="672"/>
                  </a:cubicBezTo>
                  <a:cubicBezTo>
                    <a:pt x="1061" y="671"/>
                    <a:pt x="1061" y="671"/>
                    <a:pt x="1060" y="671"/>
                  </a:cubicBezTo>
                  <a:cubicBezTo>
                    <a:pt x="1060" y="671"/>
                    <a:pt x="1060" y="670"/>
                    <a:pt x="1060" y="670"/>
                  </a:cubicBezTo>
                  <a:cubicBezTo>
                    <a:pt x="1060" y="670"/>
                    <a:pt x="1060" y="669"/>
                    <a:pt x="1060" y="669"/>
                  </a:cubicBezTo>
                  <a:cubicBezTo>
                    <a:pt x="1060" y="669"/>
                    <a:pt x="1060" y="669"/>
                    <a:pt x="1060" y="669"/>
                  </a:cubicBezTo>
                  <a:cubicBezTo>
                    <a:pt x="1060" y="668"/>
                    <a:pt x="1060" y="668"/>
                    <a:pt x="1061" y="668"/>
                  </a:cubicBezTo>
                  <a:cubicBezTo>
                    <a:pt x="1061" y="668"/>
                    <a:pt x="1061" y="668"/>
                    <a:pt x="1061" y="668"/>
                  </a:cubicBezTo>
                  <a:cubicBezTo>
                    <a:pt x="1061" y="667"/>
                    <a:pt x="1061" y="667"/>
                    <a:pt x="1061" y="667"/>
                  </a:cubicBezTo>
                  <a:cubicBezTo>
                    <a:pt x="1062" y="667"/>
                    <a:pt x="1062" y="667"/>
                    <a:pt x="1062" y="666"/>
                  </a:cubicBezTo>
                  <a:cubicBezTo>
                    <a:pt x="1062" y="666"/>
                    <a:pt x="1063" y="666"/>
                    <a:pt x="1064" y="666"/>
                  </a:cubicBezTo>
                  <a:cubicBezTo>
                    <a:pt x="1064" y="666"/>
                    <a:pt x="1064" y="666"/>
                    <a:pt x="1064" y="666"/>
                  </a:cubicBezTo>
                  <a:cubicBezTo>
                    <a:pt x="1063" y="666"/>
                    <a:pt x="1063" y="666"/>
                    <a:pt x="1063" y="666"/>
                  </a:cubicBezTo>
                  <a:cubicBezTo>
                    <a:pt x="1063" y="667"/>
                    <a:pt x="1063" y="667"/>
                    <a:pt x="1064" y="668"/>
                  </a:cubicBezTo>
                  <a:cubicBezTo>
                    <a:pt x="1064" y="668"/>
                    <a:pt x="1065" y="669"/>
                    <a:pt x="1066" y="669"/>
                  </a:cubicBezTo>
                  <a:cubicBezTo>
                    <a:pt x="1066" y="669"/>
                    <a:pt x="1067" y="669"/>
                    <a:pt x="1067" y="669"/>
                  </a:cubicBezTo>
                  <a:cubicBezTo>
                    <a:pt x="1067" y="669"/>
                    <a:pt x="1068" y="669"/>
                    <a:pt x="1068" y="669"/>
                  </a:cubicBezTo>
                  <a:cubicBezTo>
                    <a:pt x="1068" y="669"/>
                    <a:pt x="1069" y="668"/>
                    <a:pt x="1069" y="668"/>
                  </a:cubicBezTo>
                  <a:cubicBezTo>
                    <a:pt x="1069" y="668"/>
                    <a:pt x="1069" y="668"/>
                    <a:pt x="1069" y="668"/>
                  </a:cubicBezTo>
                  <a:cubicBezTo>
                    <a:pt x="1069" y="667"/>
                    <a:pt x="1070" y="667"/>
                    <a:pt x="1070" y="667"/>
                  </a:cubicBezTo>
                  <a:cubicBezTo>
                    <a:pt x="1070" y="667"/>
                    <a:pt x="1070" y="667"/>
                    <a:pt x="1070" y="668"/>
                  </a:cubicBezTo>
                  <a:cubicBezTo>
                    <a:pt x="1070" y="668"/>
                    <a:pt x="1070" y="668"/>
                    <a:pt x="1070" y="669"/>
                  </a:cubicBezTo>
                  <a:cubicBezTo>
                    <a:pt x="1070" y="669"/>
                    <a:pt x="1069" y="670"/>
                    <a:pt x="1070" y="671"/>
                  </a:cubicBezTo>
                  <a:cubicBezTo>
                    <a:pt x="1070" y="671"/>
                    <a:pt x="1070" y="671"/>
                    <a:pt x="1070" y="671"/>
                  </a:cubicBezTo>
                  <a:cubicBezTo>
                    <a:pt x="1070" y="672"/>
                    <a:pt x="1070" y="672"/>
                    <a:pt x="1070" y="672"/>
                  </a:cubicBezTo>
                  <a:cubicBezTo>
                    <a:pt x="1070" y="672"/>
                    <a:pt x="1070" y="672"/>
                    <a:pt x="1070" y="672"/>
                  </a:cubicBezTo>
                  <a:cubicBezTo>
                    <a:pt x="1070" y="673"/>
                    <a:pt x="1070" y="673"/>
                    <a:pt x="1070" y="673"/>
                  </a:cubicBezTo>
                  <a:cubicBezTo>
                    <a:pt x="1070" y="673"/>
                    <a:pt x="1070" y="673"/>
                    <a:pt x="1070" y="673"/>
                  </a:cubicBezTo>
                  <a:cubicBezTo>
                    <a:pt x="1070" y="673"/>
                    <a:pt x="1070" y="673"/>
                    <a:pt x="1070" y="673"/>
                  </a:cubicBezTo>
                  <a:cubicBezTo>
                    <a:pt x="1071" y="673"/>
                    <a:pt x="1071" y="673"/>
                    <a:pt x="1071" y="673"/>
                  </a:cubicBezTo>
                  <a:cubicBezTo>
                    <a:pt x="1071" y="674"/>
                    <a:pt x="1071" y="674"/>
                    <a:pt x="1071" y="674"/>
                  </a:cubicBezTo>
                  <a:cubicBezTo>
                    <a:pt x="1071" y="674"/>
                    <a:pt x="1071" y="675"/>
                    <a:pt x="1072" y="675"/>
                  </a:cubicBezTo>
                  <a:cubicBezTo>
                    <a:pt x="1072" y="675"/>
                    <a:pt x="1072" y="674"/>
                    <a:pt x="1072" y="674"/>
                  </a:cubicBezTo>
                  <a:cubicBezTo>
                    <a:pt x="1072" y="674"/>
                    <a:pt x="1072" y="674"/>
                    <a:pt x="1072" y="674"/>
                  </a:cubicBezTo>
                  <a:cubicBezTo>
                    <a:pt x="1072" y="674"/>
                    <a:pt x="1072" y="673"/>
                    <a:pt x="1072" y="673"/>
                  </a:cubicBezTo>
                  <a:cubicBezTo>
                    <a:pt x="1072" y="672"/>
                    <a:pt x="1072" y="672"/>
                    <a:pt x="1073" y="671"/>
                  </a:cubicBezTo>
                  <a:cubicBezTo>
                    <a:pt x="1073" y="671"/>
                    <a:pt x="1073" y="671"/>
                    <a:pt x="1073" y="671"/>
                  </a:cubicBezTo>
                  <a:cubicBezTo>
                    <a:pt x="1073" y="670"/>
                    <a:pt x="1073" y="670"/>
                    <a:pt x="1073" y="670"/>
                  </a:cubicBezTo>
                  <a:cubicBezTo>
                    <a:pt x="1073" y="669"/>
                    <a:pt x="1073" y="669"/>
                    <a:pt x="1073" y="668"/>
                  </a:cubicBezTo>
                  <a:cubicBezTo>
                    <a:pt x="1073" y="667"/>
                    <a:pt x="1073" y="667"/>
                    <a:pt x="1073" y="666"/>
                  </a:cubicBezTo>
                  <a:cubicBezTo>
                    <a:pt x="1073" y="666"/>
                    <a:pt x="1072" y="666"/>
                    <a:pt x="1072" y="666"/>
                  </a:cubicBezTo>
                  <a:cubicBezTo>
                    <a:pt x="1072" y="666"/>
                    <a:pt x="1072" y="665"/>
                    <a:pt x="1072" y="665"/>
                  </a:cubicBezTo>
                  <a:cubicBezTo>
                    <a:pt x="1072" y="665"/>
                    <a:pt x="1072" y="664"/>
                    <a:pt x="1072" y="664"/>
                  </a:cubicBezTo>
                  <a:cubicBezTo>
                    <a:pt x="1073" y="664"/>
                    <a:pt x="1072" y="664"/>
                    <a:pt x="1072" y="663"/>
                  </a:cubicBezTo>
                  <a:cubicBezTo>
                    <a:pt x="1072" y="663"/>
                    <a:pt x="1072" y="663"/>
                    <a:pt x="1072" y="663"/>
                  </a:cubicBezTo>
                  <a:cubicBezTo>
                    <a:pt x="1072" y="662"/>
                    <a:pt x="1072" y="662"/>
                    <a:pt x="1072" y="662"/>
                  </a:cubicBezTo>
                  <a:cubicBezTo>
                    <a:pt x="1072" y="662"/>
                    <a:pt x="1072" y="662"/>
                    <a:pt x="1072" y="662"/>
                  </a:cubicBezTo>
                  <a:cubicBezTo>
                    <a:pt x="1071" y="662"/>
                    <a:pt x="1071" y="663"/>
                    <a:pt x="1071" y="663"/>
                  </a:cubicBezTo>
                  <a:cubicBezTo>
                    <a:pt x="1070" y="663"/>
                    <a:pt x="1069" y="664"/>
                    <a:pt x="1069" y="664"/>
                  </a:cubicBezTo>
                  <a:cubicBezTo>
                    <a:pt x="1069" y="664"/>
                    <a:pt x="1069" y="664"/>
                    <a:pt x="1069" y="664"/>
                  </a:cubicBezTo>
                  <a:cubicBezTo>
                    <a:pt x="1069" y="663"/>
                    <a:pt x="1068" y="663"/>
                    <a:pt x="1068" y="663"/>
                  </a:cubicBezTo>
                  <a:cubicBezTo>
                    <a:pt x="1068" y="663"/>
                    <a:pt x="1067" y="662"/>
                    <a:pt x="1067" y="662"/>
                  </a:cubicBezTo>
                  <a:cubicBezTo>
                    <a:pt x="1066" y="661"/>
                    <a:pt x="1067" y="661"/>
                    <a:pt x="1067" y="660"/>
                  </a:cubicBezTo>
                  <a:cubicBezTo>
                    <a:pt x="1067" y="660"/>
                    <a:pt x="1067" y="659"/>
                    <a:pt x="1067" y="658"/>
                  </a:cubicBezTo>
                  <a:cubicBezTo>
                    <a:pt x="1067" y="658"/>
                    <a:pt x="1067" y="658"/>
                    <a:pt x="1067" y="658"/>
                  </a:cubicBezTo>
                  <a:cubicBezTo>
                    <a:pt x="1066" y="658"/>
                    <a:pt x="1066" y="657"/>
                    <a:pt x="1066" y="657"/>
                  </a:cubicBezTo>
                  <a:cubicBezTo>
                    <a:pt x="1066" y="657"/>
                    <a:pt x="1066" y="657"/>
                    <a:pt x="1066" y="656"/>
                  </a:cubicBezTo>
                  <a:cubicBezTo>
                    <a:pt x="1066" y="656"/>
                    <a:pt x="1066" y="656"/>
                    <a:pt x="1065" y="655"/>
                  </a:cubicBezTo>
                  <a:cubicBezTo>
                    <a:pt x="1065" y="655"/>
                    <a:pt x="1065" y="655"/>
                    <a:pt x="1065" y="655"/>
                  </a:cubicBezTo>
                  <a:cubicBezTo>
                    <a:pt x="1065" y="655"/>
                    <a:pt x="1065" y="655"/>
                    <a:pt x="1065" y="655"/>
                  </a:cubicBezTo>
                  <a:cubicBezTo>
                    <a:pt x="1064" y="655"/>
                    <a:pt x="1064" y="655"/>
                    <a:pt x="1063" y="655"/>
                  </a:cubicBezTo>
                  <a:cubicBezTo>
                    <a:pt x="1063" y="655"/>
                    <a:pt x="1063" y="655"/>
                    <a:pt x="1062" y="654"/>
                  </a:cubicBezTo>
                  <a:cubicBezTo>
                    <a:pt x="1062" y="654"/>
                    <a:pt x="1062" y="654"/>
                    <a:pt x="1062" y="654"/>
                  </a:cubicBezTo>
                  <a:cubicBezTo>
                    <a:pt x="1062" y="654"/>
                    <a:pt x="1062" y="654"/>
                    <a:pt x="1062" y="653"/>
                  </a:cubicBezTo>
                  <a:cubicBezTo>
                    <a:pt x="1062" y="653"/>
                    <a:pt x="1062" y="653"/>
                    <a:pt x="1062" y="653"/>
                  </a:cubicBezTo>
                  <a:cubicBezTo>
                    <a:pt x="1062" y="652"/>
                    <a:pt x="1062" y="651"/>
                    <a:pt x="1062" y="651"/>
                  </a:cubicBezTo>
                  <a:cubicBezTo>
                    <a:pt x="1062" y="650"/>
                    <a:pt x="1062" y="650"/>
                    <a:pt x="1062" y="650"/>
                  </a:cubicBezTo>
                  <a:cubicBezTo>
                    <a:pt x="1062" y="650"/>
                    <a:pt x="1061" y="649"/>
                    <a:pt x="1061" y="649"/>
                  </a:cubicBezTo>
                  <a:cubicBezTo>
                    <a:pt x="1061" y="648"/>
                    <a:pt x="1061" y="648"/>
                    <a:pt x="1061" y="647"/>
                  </a:cubicBezTo>
                  <a:cubicBezTo>
                    <a:pt x="1061" y="647"/>
                    <a:pt x="1061" y="647"/>
                    <a:pt x="1061" y="647"/>
                  </a:cubicBezTo>
                  <a:cubicBezTo>
                    <a:pt x="1061" y="647"/>
                    <a:pt x="1061" y="647"/>
                    <a:pt x="1061" y="647"/>
                  </a:cubicBezTo>
                  <a:cubicBezTo>
                    <a:pt x="1060" y="646"/>
                    <a:pt x="1061" y="646"/>
                    <a:pt x="1061" y="646"/>
                  </a:cubicBezTo>
                  <a:cubicBezTo>
                    <a:pt x="1061" y="645"/>
                    <a:pt x="1061" y="645"/>
                    <a:pt x="1061" y="645"/>
                  </a:cubicBezTo>
                  <a:cubicBezTo>
                    <a:pt x="1061" y="645"/>
                    <a:pt x="1061" y="644"/>
                    <a:pt x="1062" y="644"/>
                  </a:cubicBezTo>
                  <a:cubicBezTo>
                    <a:pt x="1062" y="643"/>
                    <a:pt x="1062" y="643"/>
                    <a:pt x="1062" y="642"/>
                  </a:cubicBezTo>
                  <a:cubicBezTo>
                    <a:pt x="1062" y="642"/>
                    <a:pt x="1063" y="641"/>
                    <a:pt x="1063" y="640"/>
                  </a:cubicBezTo>
                  <a:cubicBezTo>
                    <a:pt x="1063" y="640"/>
                    <a:pt x="1063" y="640"/>
                    <a:pt x="1063" y="640"/>
                  </a:cubicBezTo>
                  <a:cubicBezTo>
                    <a:pt x="1063" y="639"/>
                    <a:pt x="1063" y="639"/>
                    <a:pt x="1063" y="638"/>
                  </a:cubicBezTo>
                  <a:cubicBezTo>
                    <a:pt x="1062" y="638"/>
                    <a:pt x="1062" y="638"/>
                    <a:pt x="1062" y="638"/>
                  </a:cubicBezTo>
                  <a:cubicBezTo>
                    <a:pt x="1061" y="637"/>
                    <a:pt x="1061" y="637"/>
                    <a:pt x="1061" y="637"/>
                  </a:cubicBezTo>
                  <a:cubicBezTo>
                    <a:pt x="1061" y="637"/>
                    <a:pt x="1061" y="637"/>
                    <a:pt x="1061" y="637"/>
                  </a:cubicBezTo>
                  <a:cubicBezTo>
                    <a:pt x="1061" y="637"/>
                    <a:pt x="1062" y="637"/>
                    <a:pt x="1062" y="636"/>
                  </a:cubicBezTo>
                  <a:cubicBezTo>
                    <a:pt x="1062" y="636"/>
                    <a:pt x="1062" y="636"/>
                    <a:pt x="1062" y="636"/>
                  </a:cubicBezTo>
                  <a:cubicBezTo>
                    <a:pt x="1063" y="636"/>
                    <a:pt x="1063" y="635"/>
                    <a:pt x="1063" y="634"/>
                  </a:cubicBezTo>
                  <a:cubicBezTo>
                    <a:pt x="1063" y="634"/>
                    <a:pt x="1063" y="633"/>
                    <a:pt x="1063" y="633"/>
                  </a:cubicBezTo>
                  <a:cubicBezTo>
                    <a:pt x="1063" y="632"/>
                    <a:pt x="1063" y="632"/>
                    <a:pt x="1063" y="631"/>
                  </a:cubicBezTo>
                  <a:cubicBezTo>
                    <a:pt x="1062" y="631"/>
                    <a:pt x="1062" y="631"/>
                    <a:pt x="1062" y="631"/>
                  </a:cubicBezTo>
                  <a:cubicBezTo>
                    <a:pt x="1062" y="630"/>
                    <a:pt x="1062" y="630"/>
                    <a:pt x="1062" y="630"/>
                  </a:cubicBezTo>
                  <a:cubicBezTo>
                    <a:pt x="1063" y="629"/>
                    <a:pt x="1064" y="629"/>
                    <a:pt x="1065" y="627"/>
                  </a:cubicBezTo>
                  <a:cubicBezTo>
                    <a:pt x="1065" y="627"/>
                    <a:pt x="1065" y="627"/>
                    <a:pt x="1065" y="627"/>
                  </a:cubicBezTo>
                  <a:cubicBezTo>
                    <a:pt x="1066" y="628"/>
                    <a:pt x="1066" y="628"/>
                    <a:pt x="1066" y="628"/>
                  </a:cubicBezTo>
                  <a:cubicBezTo>
                    <a:pt x="1066" y="628"/>
                    <a:pt x="1066" y="628"/>
                    <a:pt x="1066" y="628"/>
                  </a:cubicBezTo>
                  <a:cubicBezTo>
                    <a:pt x="1067" y="628"/>
                    <a:pt x="1067" y="628"/>
                    <a:pt x="1067" y="627"/>
                  </a:cubicBezTo>
                  <a:cubicBezTo>
                    <a:pt x="1068" y="627"/>
                    <a:pt x="1068" y="627"/>
                    <a:pt x="1068" y="627"/>
                  </a:cubicBezTo>
                  <a:cubicBezTo>
                    <a:pt x="1068" y="627"/>
                    <a:pt x="1069" y="627"/>
                    <a:pt x="1069" y="627"/>
                  </a:cubicBezTo>
                  <a:cubicBezTo>
                    <a:pt x="1069" y="627"/>
                    <a:pt x="1070" y="627"/>
                    <a:pt x="1070" y="628"/>
                  </a:cubicBezTo>
                  <a:cubicBezTo>
                    <a:pt x="1070" y="628"/>
                    <a:pt x="1071" y="628"/>
                    <a:pt x="1071" y="628"/>
                  </a:cubicBezTo>
                  <a:cubicBezTo>
                    <a:pt x="1072" y="628"/>
                    <a:pt x="1072" y="629"/>
                    <a:pt x="1072" y="630"/>
                  </a:cubicBezTo>
                  <a:cubicBezTo>
                    <a:pt x="1072" y="631"/>
                    <a:pt x="1072" y="631"/>
                    <a:pt x="1073" y="632"/>
                  </a:cubicBezTo>
                  <a:cubicBezTo>
                    <a:pt x="1073" y="632"/>
                    <a:pt x="1073" y="632"/>
                    <a:pt x="1073" y="632"/>
                  </a:cubicBezTo>
                  <a:cubicBezTo>
                    <a:pt x="1073" y="632"/>
                    <a:pt x="1073" y="633"/>
                    <a:pt x="1073" y="633"/>
                  </a:cubicBezTo>
                  <a:cubicBezTo>
                    <a:pt x="1073" y="633"/>
                    <a:pt x="1074" y="633"/>
                    <a:pt x="1074" y="633"/>
                  </a:cubicBezTo>
                  <a:cubicBezTo>
                    <a:pt x="1074" y="633"/>
                    <a:pt x="1075" y="633"/>
                    <a:pt x="1075" y="634"/>
                  </a:cubicBezTo>
                  <a:cubicBezTo>
                    <a:pt x="1075" y="634"/>
                    <a:pt x="1075" y="634"/>
                    <a:pt x="1076" y="635"/>
                  </a:cubicBezTo>
                  <a:cubicBezTo>
                    <a:pt x="1076" y="635"/>
                    <a:pt x="1076" y="636"/>
                    <a:pt x="1076" y="636"/>
                  </a:cubicBezTo>
                  <a:cubicBezTo>
                    <a:pt x="1076" y="636"/>
                    <a:pt x="1077" y="636"/>
                    <a:pt x="1077" y="636"/>
                  </a:cubicBezTo>
                  <a:cubicBezTo>
                    <a:pt x="1077" y="636"/>
                    <a:pt x="1078" y="636"/>
                    <a:pt x="1078" y="636"/>
                  </a:cubicBezTo>
                  <a:cubicBezTo>
                    <a:pt x="1078" y="635"/>
                    <a:pt x="1078" y="634"/>
                    <a:pt x="1077" y="633"/>
                  </a:cubicBezTo>
                  <a:cubicBezTo>
                    <a:pt x="1077" y="633"/>
                    <a:pt x="1077" y="633"/>
                    <a:pt x="1077" y="633"/>
                  </a:cubicBezTo>
                  <a:close/>
                  <a:moveTo>
                    <a:pt x="900" y="76"/>
                  </a:moveTo>
                  <a:cubicBezTo>
                    <a:pt x="901" y="76"/>
                    <a:pt x="901" y="77"/>
                    <a:pt x="901" y="78"/>
                  </a:cubicBezTo>
                  <a:cubicBezTo>
                    <a:pt x="901" y="78"/>
                    <a:pt x="901" y="78"/>
                    <a:pt x="901" y="78"/>
                  </a:cubicBezTo>
                  <a:cubicBezTo>
                    <a:pt x="900" y="79"/>
                    <a:pt x="900" y="80"/>
                    <a:pt x="900" y="80"/>
                  </a:cubicBezTo>
                  <a:cubicBezTo>
                    <a:pt x="900" y="80"/>
                    <a:pt x="901" y="81"/>
                    <a:pt x="901" y="81"/>
                  </a:cubicBezTo>
                  <a:cubicBezTo>
                    <a:pt x="902" y="81"/>
                    <a:pt x="902" y="81"/>
                    <a:pt x="902" y="81"/>
                  </a:cubicBezTo>
                  <a:cubicBezTo>
                    <a:pt x="902" y="81"/>
                    <a:pt x="902" y="82"/>
                    <a:pt x="903" y="82"/>
                  </a:cubicBezTo>
                  <a:cubicBezTo>
                    <a:pt x="903" y="82"/>
                    <a:pt x="903" y="82"/>
                    <a:pt x="904" y="82"/>
                  </a:cubicBezTo>
                  <a:cubicBezTo>
                    <a:pt x="904" y="83"/>
                    <a:pt x="904" y="83"/>
                    <a:pt x="905" y="83"/>
                  </a:cubicBezTo>
                  <a:cubicBezTo>
                    <a:pt x="905" y="83"/>
                    <a:pt x="905" y="84"/>
                    <a:pt x="905" y="84"/>
                  </a:cubicBezTo>
                  <a:cubicBezTo>
                    <a:pt x="907" y="85"/>
                    <a:pt x="908" y="86"/>
                    <a:pt x="909" y="86"/>
                  </a:cubicBezTo>
                  <a:cubicBezTo>
                    <a:pt x="909" y="86"/>
                    <a:pt x="910" y="86"/>
                    <a:pt x="910" y="86"/>
                  </a:cubicBezTo>
                  <a:cubicBezTo>
                    <a:pt x="910" y="86"/>
                    <a:pt x="911" y="86"/>
                    <a:pt x="911" y="86"/>
                  </a:cubicBezTo>
                  <a:cubicBezTo>
                    <a:pt x="913" y="86"/>
                    <a:pt x="914" y="86"/>
                    <a:pt x="915" y="87"/>
                  </a:cubicBezTo>
                  <a:cubicBezTo>
                    <a:pt x="916" y="87"/>
                    <a:pt x="916" y="87"/>
                    <a:pt x="917" y="87"/>
                  </a:cubicBezTo>
                  <a:cubicBezTo>
                    <a:pt x="917" y="87"/>
                    <a:pt x="917" y="87"/>
                    <a:pt x="917" y="87"/>
                  </a:cubicBezTo>
                  <a:cubicBezTo>
                    <a:pt x="917" y="87"/>
                    <a:pt x="917" y="87"/>
                    <a:pt x="917" y="87"/>
                  </a:cubicBezTo>
                  <a:cubicBezTo>
                    <a:pt x="917" y="87"/>
                    <a:pt x="918" y="87"/>
                    <a:pt x="918" y="87"/>
                  </a:cubicBezTo>
                  <a:cubicBezTo>
                    <a:pt x="918" y="87"/>
                    <a:pt x="918" y="87"/>
                    <a:pt x="919" y="87"/>
                  </a:cubicBezTo>
                  <a:cubicBezTo>
                    <a:pt x="919" y="88"/>
                    <a:pt x="919" y="88"/>
                    <a:pt x="919" y="88"/>
                  </a:cubicBezTo>
                  <a:cubicBezTo>
                    <a:pt x="920" y="88"/>
                    <a:pt x="920" y="88"/>
                    <a:pt x="920" y="88"/>
                  </a:cubicBezTo>
                  <a:cubicBezTo>
                    <a:pt x="920" y="88"/>
                    <a:pt x="921" y="88"/>
                    <a:pt x="921" y="88"/>
                  </a:cubicBezTo>
                  <a:cubicBezTo>
                    <a:pt x="921" y="88"/>
                    <a:pt x="921" y="88"/>
                    <a:pt x="922" y="87"/>
                  </a:cubicBezTo>
                  <a:cubicBezTo>
                    <a:pt x="922" y="87"/>
                    <a:pt x="922" y="87"/>
                    <a:pt x="922" y="87"/>
                  </a:cubicBezTo>
                  <a:cubicBezTo>
                    <a:pt x="922" y="87"/>
                    <a:pt x="923" y="87"/>
                    <a:pt x="923" y="87"/>
                  </a:cubicBezTo>
                  <a:cubicBezTo>
                    <a:pt x="923" y="88"/>
                    <a:pt x="924" y="88"/>
                    <a:pt x="924" y="88"/>
                  </a:cubicBezTo>
                  <a:cubicBezTo>
                    <a:pt x="925" y="88"/>
                    <a:pt x="925" y="88"/>
                    <a:pt x="925" y="88"/>
                  </a:cubicBezTo>
                  <a:cubicBezTo>
                    <a:pt x="926" y="88"/>
                    <a:pt x="927" y="88"/>
                    <a:pt x="928" y="88"/>
                  </a:cubicBezTo>
                  <a:cubicBezTo>
                    <a:pt x="928" y="88"/>
                    <a:pt x="929" y="88"/>
                    <a:pt x="929" y="88"/>
                  </a:cubicBezTo>
                  <a:cubicBezTo>
                    <a:pt x="930" y="88"/>
                    <a:pt x="932" y="87"/>
                    <a:pt x="932" y="86"/>
                  </a:cubicBezTo>
                  <a:cubicBezTo>
                    <a:pt x="933" y="86"/>
                    <a:pt x="933" y="85"/>
                    <a:pt x="933" y="85"/>
                  </a:cubicBezTo>
                  <a:cubicBezTo>
                    <a:pt x="933" y="85"/>
                    <a:pt x="933" y="84"/>
                    <a:pt x="934" y="84"/>
                  </a:cubicBezTo>
                  <a:cubicBezTo>
                    <a:pt x="934" y="83"/>
                    <a:pt x="935" y="83"/>
                    <a:pt x="936" y="82"/>
                  </a:cubicBezTo>
                  <a:cubicBezTo>
                    <a:pt x="937" y="82"/>
                    <a:pt x="937" y="81"/>
                    <a:pt x="937" y="81"/>
                  </a:cubicBezTo>
                  <a:cubicBezTo>
                    <a:pt x="937" y="81"/>
                    <a:pt x="937" y="80"/>
                    <a:pt x="937" y="80"/>
                  </a:cubicBezTo>
                  <a:cubicBezTo>
                    <a:pt x="937" y="80"/>
                    <a:pt x="937" y="79"/>
                    <a:pt x="937" y="79"/>
                  </a:cubicBezTo>
                  <a:cubicBezTo>
                    <a:pt x="937" y="79"/>
                    <a:pt x="938" y="78"/>
                    <a:pt x="938" y="77"/>
                  </a:cubicBezTo>
                  <a:cubicBezTo>
                    <a:pt x="937" y="76"/>
                    <a:pt x="936" y="76"/>
                    <a:pt x="935" y="76"/>
                  </a:cubicBezTo>
                  <a:cubicBezTo>
                    <a:pt x="935" y="76"/>
                    <a:pt x="935" y="76"/>
                    <a:pt x="935" y="76"/>
                  </a:cubicBezTo>
                  <a:cubicBezTo>
                    <a:pt x="934" y="76"/>
                    <a:pt x="934" y="76"/>
                    <a:pt x="934" y="75"/>
                  </a:cubicBezTo>
                  <a:cubicBezTo>
                    <a:pt x="934" y="75"/>
                    <a:pt x="934" y="75"/>
                    <a:pt x="934" y="75"/>
                  </a:cubicBezTo>
                  <a:cubicBezTo>
                    <a:pt x="934" y="75"/>
                    <a:pt x="934" y="74"/>
                    <a:pt x="934" y="74"/>
                  </a:cubicBezTo>
                  <a:cubicBezTo>
                    <a:pt x="934" y="73"/>
                    <a:pt x="934" y="73"/>
                    <a:pt x="933" y="72"/>
                  </a:cubicBezTo>
                  <a:cubicBezTo>
                    <a:pt x="933" y="72"/>
                    <a:pt x="933" y="72"/>
                    <a:pt x="932" y="72"/>
                  </a:cubicBezTo>
                  <a:cubicBezTo>
                    <a:pt x="932" y="72"/>
                    <a:pt x="931" y="72"/>
                    <a:pt x="930" y="73"/>
                  </a:cubicBezTo>
                  <a:cubicBezTo>
                    <a:pt x="930" y="73"/>
                    <a:pt x="930" y="73"/>
                    <a:pt x="929" y="73"/>
                  </a:cubicBezTo>
                  <a:cubicBezTo>
                    <a:pt x="928" y="73"/>
                    <a:pt x="927" y="73"/>
                    <a:pt x="926" y="74"/>
                  </a:cubicBezTo>
                  <a:cubicBezTo>
                    <a:pt x="925" y="74"/>
                    <a:pt x="925" y="74"/>
                    <a:pt x="924" y="74"/>
                  </a:cubicBezTo>
                  <a:cubicBezTo>
                    <a:pt x="923" y="74"/>
                    <a:pt x="923" y="74"/>
                    <a:pt x="922" y="74"/>
                  </a:cubicBezTo>
                  <a:cubicBezTo>
                    <a:pt x="922" y="74"/>
                    <a:pt x="921" y="74"/>
                    <a:pt x="920" y="74"/>
                  </a:cubicBezTo>
                  <a:cubicBezTo>
                    <a:pt x="920" y="75"/>
                    <a:pt x="920" y="75"/>
                    <a:pt x="919" y="75"/>
                  </a:cubicBezTo>
                  <a:cubicBezTo>
                    <a:pt x="919" y="75"/>
                    <a:pt x="919" y="76"/>
                    <a:pt x="918" y="76"/>
                  </a:cubicBezTo>
                  <a:cubicBezTo>
                    <a:pt x="918" y="76"/>
                    <a:pt x="918" y="76"/>
                    <a:pt x="918" y="76"/>
                  </a:cubicBezTo>
                  <a:cubicBezTo>
                    <a:pt x="917" y="76"/>
                    <a:pt x="917" y="75"/>
                    <a:pt x="916" y="74"/>
                  </a:cubicBezTo>
                  <a:cubicBezTo>
                    <a:pt x="916" y="74"/>
                    <a:pt x="916" y="73"/>
                    <a:pt x="915" y="73"/>
                  </a:cubicBezTo>
                  <a:cubicBezTo>
                    <a:pt x="915" y="73"/>
                    <a:pt x="915" y="73"/>
                    <a:pt x="915" y="73"/>
                  </a:cubicBezTo>
                  <a:cubicBezTo>
                    <a:pt x="915" y="73"/>
                    <a:pt x="914" y="73"/>
                    <a:pt x="914" y="73"/>
                  </a:cubicBezTo>
                  <a:cubicBezTo>
                    <a:pt x="914" y="73"/>
                    <a:pt x="914" y="73"/>
                    <a:pt x="914" y="73"/>
                  </a:cubicBezTo>
                  <a:cubicBezTo>
                    <a:pt x="912" y="73"/>
                    <a:pt x="911" y="74"/>
                    <a:pt x="909" y="74"/>
                  </a:cubicBezTo>
                  <a:cubicBezTo>
                    <a:pt x="909" y="74"/>
                    <a:pt x="909" y="73"/>
                    <a:pt x="909" y="73"/>
                  </a:cubicBezTo>
                  <a:cubicBezTo>
                    <a:pt x="908" y="73"/>
                    <a:pt x="908" y="73"/>
                    <a:pt x="908" y="73"/>
                  </a:cubicBezTo>
                  <a:cubicBezTo>
                    <a:pt x="908" y="73"/>
                    <a:pt x="907" y="73"/>
                    <a:pt x="907" y="73"/>
                  </a:cubicBezTo>
                  <a:cubicBezTo>
                    <a:pt x="907" y="73"/>
                    <a:pt x="906" y="74"/>
                    <a:pt x="906" y="74"/>
                  </a:cubicBezTo>
                  <a:cubicBezTo>
                    <a:pt x="905" y="74"/>
                    <a:pt x="905" y="74"/>
                    <a:pt x="905" y="74"/>
                  </a:cubicBezTo>
                  <a:cubicBezTo>
                    <a:pt x="904" y="74"/>
                    <a:pt x="904" y="74"/>
                    <a:pt x="904" y="74"/>
                  </a:cubicBezTo>
                  <a:cubicBezTo>
                    <a:pt x="904" y="74"/>
                    <a:pt x="903" y="74"/>
                    <a:pt x="903" y="74"/>
                  </a:cubicBezTo>
                  <a:cubicBezTo>
                    <a:pt x="903" y="74"/>
                    <a:pt x="903" y="74"/>
                    <a:pt x="903" y="74"/>
                  </a:cubicBezTo>
                  <a:cubicBezTo>
                    <a:pt x="902" y="74"/>
                    <a:pt x="901" y="74"/>
                    <a:pt x="901" y="72"/>
                  </a:cubicBezTo>
                  <a:cubicBezTo>
                    <a:pt x="901" y="72"/>
                    <a:pt x="901" y="72"/>
                    <a:pt x="901" y="72"/>
                  </a:cubicBezTo>
                  <a:cubicBezTo>
                    <a:pt x="901" y="72"/>
                    <a:pt x="901" y="72"/>
                    <a:pt x="901" y="72"/>
                  </a:cubicBezTo>
                  <a:cubicBezTo>
                    <a:pt x="901" y="72"/>
                    <a:pt x="901" y="72"/>
                    <a:pt x="901" y="72"/>
                  </a:cubicBezTo>
                  <a:cubicBezTo>
                    <a:pt x="901" y="72"/>
                    <a:pt x="901" y="72"/>
                    <a:pt x="901" y="72"/>
                  </a:cubicBezTo>
                  <a:cubicBezTo>
                    <a:pt x="901" y="72"/>
                    <a:pt x="901" y="72"/>
                    <a:pt x="901" y="72"/>
                  </a:cubicBezTo>
                  <a:cubicBezTo>
                    <a:pt x="901" y="72"/>
                    <a:pt x="901" y="72"/>
                    <a:pt x="901" y="72"/>
                  </a:cubicBezTo>
                  <a:cubicBezTo>
                    <a:pt x="900" y="71"/>
                    <a:pt x="900" y="71"/>
                    <a:pt x="900" y="71"/>
                  </a:cubicBezTo>
                  <a:cubicBezTo>
                    <a:pt x="900" y="71"/>
                    <a:pt x="898" y="71"/>
                    <a:pt x="898" y="72"/>
                  </a:cubicBezTo>
                  <a:cubicBezTo>
                    <a:pt x="897" y="74"/>
                    <a:pt x="898" y="75"/>
                    <a:pt x="899" y="75"/>
                  </a:cubicBezTo>
                  <a:cubicBezTo>
                    <a:pt x="899" y="76"/>
                    <a:pt x="899" y="76"/>
                    <a:pt x="900" y="76"/>
                  </a:cubicBezTo>
                  <a:close/>
                  <a:moveTo>
                    <a:pt x="888" y="132"/>
                  </a:moveTo>
                  <a:cubicBezTo>
                    <a:pt x="887" y="132"/>
                    <a:pt x="887" y="131"/>
                    <a:pt x="887" y="131"/>
                  </a:cubicBezTo>
                  <a:cubicBezTo>
                    <a:pt x="886" y="131"/>
                    <a:pt x="886" y="131"/>
                    <a:pt x="886" y="131"/>
                  </a:cubicBezTo>
                  <a:cubicBezTo>
                    <a:pt x="886" y="131"/>
                    <a:pt x="885" y="131"/>
                    <a:pt x="885" y="131"/>
                  </a:cubicBezTo>
                  <a:cubicBezTo>
                    <a:pt x="884" y="131"/>
                    <a:pt x="884" y="132"/>
                    <a:pt x="883" y="133"/>
                  </a:cubicBezTo>
                  <a:cubicBezTo>
                    <a:pt x="882" y="133"/>
                    <a:pt x="882" y="133"/>
                    <a:pt x="882" y="133"/>
                  </a:cubicBezTo>
                  <a:cubicBezTo>
                    <a:pt x="882" y="133"/>
                    <a:pt x="881" y="134"/>
                    <a:pt x="881" y="134"/>
                  </a:cubicBezTo>
                  <a:cubicBezTo>
                    <a:pt x="880" y="134"/>
                    <a:pt x="879" y="135"/>
                    <a:pt x="879" y="136"/>
                  </a:cubicBezTo>
                  <a:cubicBezTo>
                    <a:pt x="879" y="136"/>
                    <a:pt x="879" y="137"/>
                    <a:pt x="879" y="137"/>
                  </a:cubicBezTo>
                  <a:cubicBezTo>
                    <a:pt x="879" y="137"/>
                    <a:pt x="879" y="137"/>
                    <a:pt x="879" y="138"/>
                  </a:cubicBezTo>
                  <a:cubicBezTo>
                    <a:pt x="879" y="138"/>
                    <a:pt x="880" y="138"/>
                    <a:pt x="880" y="138"/>
                  </a:cubicBezTo>
                  <a:cubicBezTo>
                    <a:pt x="880" y="139"/>
                    <a:pt x="880" y="139"/>
                    <a:pt x="880" y="139"/>
                  </a:cubicBezTo>
                  <a:cubicBezTo>
                    <a:pt x="880" y="140"/>
                    <a:pt x="879" y="141"/>
                    <a:pt x="879" y="141"/>
                  </a:cubicBezTo>
                  <a:cubicBezTo>
                    <a:pt x="879" y="141"/>
                    <a:pt x="879" y="142"/>
                    <a:pt x="879" y="142"/>
                  </a:cubicBezTo>
                  <a:cubicBezTo>
                    <a:pt x="878" y="142"/>
                    <a:pt x="878" y="143"/>
                    <a:pt x="878" y="143"/>
                  </a:cubicBezTo>
                  <a:cubicBezTo>
                    <a:pt x="878" y="143"/>
                    <a:pt x="878" y="143"/>
                    <a:pt x="878" y="143"/>
                  </a:cubicBezTo>
                  <a:cubicBezTo>
                    <a:pt x="878" y="145"/>
                    <a:pt x="877" y="146"/>
                    <a:pt x="876" y="147"/>
                  </a:cubicBezTo>
                  <a:cubicBezTo>
                    <a:pt x="876" y="147"/>
                    <a:pt x="876" y="147"/>
                    <a:pt x="875" y="147"/>
                  </a:cubicBezTo>
                  <a:cubicBezTo>
                    <a:pt x="875" y="147"/>
                    <a:pt x="875" y="147"/>
                    <a:pt x="874" y="148"/>
                  </a:cubicBezTo>
                  <a:cubicBezTo>
                    <a:pt x="873" y="149"/>
                    <a:pt x="873" y="149"/>
                    <a:pt x="873" y="150"/>
                  </a:cubicBezTo>
                  <a:cubicBezTo>
                    <a:pt x="873" y="150"/>
                    <a:pt x="873" y="150"/>
                    <a:pt x="873" y="151"/>
                  </a:cubicBezTo>
                  <a:cubicBezTo>
                    <a:pt x="873" y="151"/>
                    <a:pt x="874" y="151"/>
                    <a:pt x="874" y="151"/>
                  </a:cubicBezTo>
                  <a:cubicBezTo>
                    <a:pt x="874" y="151"/>
                    <a:pt x="874" y="151"/>
                    <a:pt x="874" y="151"/>
                  </a:cubicBezTo>
                  <a:cubicBezTo>
                    <a:pt x="875" y="151"/>
                    <a:pt x="875" y="150"/>
                    <a:pt x="876" y="150"/>
                  </a:cubicBezTo>
                  <a:cubicBezTo>
                    <a:pt x="877" y="148"/>
                    <a:pt x="879" y="147"/>
                    <a:pt x="881" y="146"/>
                  </a:cubicBezTo>
                  <a:cubicBezTo>
                    <a:pt x="882" y="147"/>
                    <a:pt x="882" y="147"/>
                    <a:pt x="883" y="147"/>
                  </a:cubicBezTo>
                  <a:cubicBezTo>
                    <a:pt x="883" y="147"/>
                    <a:pt x="883" y="147"/>
                    <a:pt x="883" y="147"/>
                  </a:cubicBezTo>
                  <a:cubicBezTo>
                    <a:pt x="883" y="147"/>
                    <a:pt x="884" y="148"/>
                    <a:pt x="884" y="148"/>
                  </a:cubicBezTo>
                  <a:cubicBezTo>
                    <a:pt x="885" y="148"/>
                    <a:pt x="886" y="147"/>
                    <a:pt x="886" y="147"/>
                  </a:cubicBezTo>
                  <a:cubicBezTo>
                    <a:pt x="887" y="147"/>
                    <a:pt x="888" y="147"/>
                    <a:pt x="888" y="147"/>
                  </a:cubicBezTo>
                  <a:cubicBezTo>
                    <a:pt x="889" y="147"/>
                    <a:pt x="889" y="147"/>
                    <a:pt x="889" y="147"/>
                  </a:cubicBezTo>
                  <a:cubicBezTo>
                    <a:pt x="889" y="147"/>
                    <a:pt x="889" y="147"/>
                    <a:pt x="889" y="147"/>
                  </a:cubicBezTo>
                  <a:cubicBezTo>
                    <a:pt x="889" y="147"/>
                    <a:pt x="889" y="147"/>
                    <a:pt x="889" y="147"/>
                  </a:cubicBezTo>
                  <a:cubicBezTo>
                    <a:pt x="889" y="147"/>
                    <a:pt x="889" y="147"/>
                    <a:pt x="889" y="147"/>
                  </a:cubicBezTo>
                  <a:cubicBezTo>
                    <a:pt x="890" y="147"/>
                    <a:pt x="891" y="146"/>
                    <a:pt x="891" y="146"/>
                  </a:cubicBezTo>
                  <a:cubicBezTo>
                    <a:pt x="892" y="146"/>
                    <a:pt x="892" y="146"/>
                    <a:pt x="893" y="147"/>
                  </a:cubicBezTo>
                  <a:cubicBezTo>
                    <a:pt x="893" y="147"/>
                    <a:pt x="894" y="147"/>
                    <a:pt x="894" y="147"/>
                  </a:cubicBezTo>
                  <a:cubicBezTo>
                    <a:pt x="895" y="147"/>
                    <a:pt x="895" y="147"/>
                    <a:pt x="895" y="147"/>
                  </a:cubicBezTo>
                  <a:cubicBezTo>
                    <a:pt x="895" y="147"/>
                    <a:pt x="896" y="147"/>
                    <a:pt x="896" y="147"/>
                  </a:cubicBezTo>
                  <a:cubicBezTo>
                    <a:pt x="897" y="148"/>
                    <a:pt x="897" y="147"/>
                    <a:pt x="898" y="147"/>
                  </a:cubicBezTo>
                  <a:cubicBezTo>
                    <a:pt x="898" y="147"/>
                    <a:pt x="898" y="147"/>
                    <a:pt x="898" y="147"/>
                  </a:cubicBezTo>
                  <a:cubicBezTo>
                    <a:pt x="899" y="147"/>
                    <a:pt x="900" y="146"/>
                    <a:pt x="900" y="146"/>
                  </a:cubicBezTo>
                  <a:cubicBezTo>
                    <a:pt x="901" y="146"/>
                    <a:pt x="901" y="147"/>
                    <a:pt x="901" y="147"/>
                  </a:cubicBezTo>
                  <a:cubicBezTo>
                    <a:pt x="901" y="147"/>
                    <a:pt x="901" y="147"/>
                    <a:pt x="901" y="147"/>
                  </a:cubicBezTo>
                  <a:cubicBezTo>
                    <a:pt x="902" y="147"/>
                    <a:pt x="902" y="148"/>
                    <a:pt x="903" y="148"/>
                  </a:cubicBezTo>
                  <a:cubicBezTo>
                    <a:pt x="903" y="148"/>
                    <a:pt x="904" y="148"/>
                    <a:pt x="904" y="147"/>
                  </a:cubicBezTo>
                  <a:cubicBezTo>
                    <a:pt x="905" y="147"/>
                    <a:pt x="905" y="145"/>
                    <a:pt x="904" y="144"/>
                  </a:cubicBezTo>
                  <a:cubicBezTo>
                    <a:pt x="904" y="144"/>
                    <a:pt x="904" y="144"/>
                    <a:pt x="904" y="143"/>
                  </a:cubicBezTo>
                  <a:cubicBezTo>
                    <a:pt x="903" y="143"/>
                    <a:pt x="903" y="143"/>
                    <a:pt x="903" y="143"/>
                  </a:cubicBezTo>
                  <a:cubicBezTo>
                    <a:pt x="903" y="142"/>
                    <a:pt x="902" y="142"/>
                    <a:pt x="902" y="141"/>
                  </a:cubicBezTo>
                  <a:cubicBezTo>
                    <a:pt x="902" y="141"/>
                    <a:pt x="902" y="141"/>
                    <a:pt x="902" y="140"/>
                  </a:cubicBezTo>
                  <a:cubicBezTo>
                    <a:pt x="901" y="139"/>
                    <a:pt x="901" y="138"/>
                    <a:pt x="899" y="137"/>
                  </a:cubicBezTo>
                  <a:cubicBezTo>
                    <a:pt x="899" y="137"/>
                    <a:pt x="898" y="136"/>
                    <a:pt x="898" y="136"/>
                  </a:cubicBezTo>
                  <a:cubicBezTo>
                    <a:pt x="897" y="135"/>
                    <a:pt x="897" y="135"/>
                    <a:pt x="896" y="134"/>
                  </a:cubicBezTo>
                  <a:cubicBezTo>
                    <a:pt x="896" y="134"/>
                    <a:pt x="895" y="134"/>
                    <a:pt x="895" y="134"/>
                  </a:cubicBezTo>
                  <a:cubicBezTo>
                    <a:pt x="895" y="134"/>
                    <a:pt x="894" y="134"/>
                    <a:pt x="894" y="133"/>
                  </a:cubicBezTo>
                  <a:cubicBezTo>
                    <a:pt x="893" y="133"/>
                    <a:pt x="893" y="132"/>
                    <a:pt x="892" y="132"/>
                  </a:cubicBezTo>
                  <a:cubicBezTo>
                    <a:pt x="892" y="131"/>
                    <a:pt x="891" y="131"/>
                    <a:pt x="891" y="131"/>
                  </a:cubicBezTo>
                  <a:cubicBezTo>
                    <a:pt x="891" y="131"/>
                    <a:pt x="890" y="131"/>
                    <a:pt x="890" y="131"/>
                  </a:cubicBezTo>
                  <a:cubicBezTo>
                    <a:pt x="889" y="131"/>
                    <a:pt x="889" y="132"/>
                    <a:pt x="888" y="132"/>
                  </a:cubicBezTo>
                  <a:close/>
                  <a:moveTo>
                    <a:pt x="1092" y="169"/>
                  </a:moveTo>
                  <a:cubicBezTo>
                    <a:pt x="1092" y="169"/>
                    <a:pt x="1093" y="168"/>
                    <a:pt x="1093" y="168"/>
                  </a:cubicBezTo>
                  <a:cubicBezTo>
                    <a:pt x="1093" y="167"/>
                    <a:pt x="1093" y="167"/>
                    <a:pt x="1093" y="167"/>
                  </a:cubicBezTo>
                  <a:cubicBezTo>
                    <a:pt x="1093" y="167"/>
                    <a:pt x="1092" y="166"/>
                    <a:pt x="1092" y="166"/>
                  </a:cubicBezTo>
                  <a:cubicBezTo>
                    <a:pt x="1091" y="166"/>
                    <a:pt x="1091" y="167"/>
                    <a:pt x="1091" y="167"/>
                  </a:cubicBezTo>
                  <a:cubicBezTo>
                    <a:pt x="1091" y="168"/>
                    <a:pt x="1091" y="168"/>
                    <a:pt x="1091" y="168"/>
                  </a:cubicBezTo>
                  <a:cubicBezTo>
                    <a:pt x="1091" y="168"/>
                    <a:pt x="1091" y="169"/>
                    <a:pt x="1092" y="169"/>
                  </a:cubicBezTo>
                  <a:close/>
                  <a:moveTo>
                    <a:pt x="1106" y="198"/>
                  </a:moveTo>
                  <a:cubicBezTo>
                    <a:pt x="1107" y="198"/>
                    <a:pt x="1108" y="198"/>
                    <a:pt x="1108" y="197"/>
                  </a:cubicBezTo>
                  <a:cubicBezTo>
                    <a:pt x="1108" y="196"/>
                    <a:pt x="1108" y="196"/>
                    <a:pt x="1108" y="196"/>
                  </a:cubicBezTo>
                  <a:cubicBezTo>
                    <a:pt x="1108" y="195"/>
                    <a:pt x="1108" y="195"/>
                    <a:pt x="1107" y="195"/>
                  </a:cubicBezTo>
                  <a:cubicBezTo>
                    <a:pt x="1107" y="195"/>
                    <a:pt x="1106" y="195"/>
                    <a:pt x="1106" y="196"/>
                  </a:cubicBezTo>
                  <a:cubicBezTo>
                    <a:pt x="1106" y="197"/>
                    <a:pt x="1106" y="197"/>
                    <a:pt x="1106" y="197"/>
                  </a:cubicBezTo>
                  <a:cubicBezTo>
                    <a:pt x="1105" y="198"/>
                    <a:pt x="1106" y="198"/>
                    <a:pt x="1106" y="198"/>
                  </a:cubicBezTo>
                  <a:close/>
                  <a:moveTo>
                    <a:pt x="1085" y="165"/>
                  </a:moveTo>
                  <a:cubicBezTo>
                    <a:pt x="1085" y="166"/>
                    <a:pt x="1085" y="166"/>
                    <a:pt x="1085" y="166"/>
                  </a:cubicBezTo>
                  <a:cubicBezTo>
                    <a:pt x="1084" y="166"/>
                    <a:pt x="1085" y="167"/>
                    <a:pt x="1085" y="167"/>
                  </a:cubicBezTo>
                  <a:cubicBezTo>
                    <a:pt x="1086" y="167"/>
                    <a:pt x="1087" y="166"/>
                    <a:pt x="1087" y="166"/>
                  </a:cubicBezTo>
                  <a:cubicBezTo>
                    <a:pt x="1087" y="165"/>
                    <a:pt x="1087" y="165"/>
                    <a:pt x="1087" y="165"/>
                  </a:cubicBezTo>
                  <a:cubicBezTo>
                    <a:pt x="1087" y="164"/>
                    <a:pt x="1087" y="164"/>
                    <a:pt x="1086" y="163"/>
                  </a:cubicBezTo>
                  <a:cubicBezTo>
                    <a:pt x="1086" y="163"/>
                    <a:pt x="1086" y="163"/>
                    <a:pt x="1086" y="163"/>
                  </a:cubicBezTo>
                  <a:cubicBezTo>
                    <a:pt x="1085" y="163"/>
                    <a:pt x="1085" y="163"/>
                    <a:pt x="1085" y="163"/>
                  </a:cubicBezTo>
                  <a:cubicBezTo>
                    <a:pt x="1084" y="164"/>
                    <a:pt x="1084" y="164"/>
                    <a:pt x="1084" y="164"/>
                  </a:cubicBezTo>
                  <a:cubicBezTo>
                    <a:pt x="1084" y="165"/>
                    <a:pt x="1084" y="165"/>
                    <a:pt x="1085" y="165"/>
                  </a:cubicBezTo>
                  <a:close/>
                  <a:moveTo>
                    <a:pt x="1076" y="167"/>
                  </a:moveTo>
                  <a:cubicBezTo>
                    <a:pt x="1076" y="168"/>
                    <a:pt x="1076" y="168"/>
                    <a:pt x="1076" y="168"/>
                  </a:cubicBezTo>
                  <a:cubicBezTo>
                    <a:pt x="1076" y="168"/>
                    <a:pt x="1076" y="168"/>
                    <a:pt x="1076" y="168"/>
                  </a:cubicBezTo>
                  <a:cubicBezTo>
                    <a:pt x="1076" y="168"/>
                    <a:pt x="1076" y="168"/>
                    <a:pt x="1076" y="168"/>
                  </a:cubicBezTo>
                  <a:cubicBezTo>
                    <a:pt x="1076" y="168"/>
                    <a:pt x="1076" y="168"/>
                    <a:pt x="1076" y="168"/>
                  </a:cubicBezTo>
                  <a:cubicBezTo>
                    <a:pt x="1076" y="168"/>
                    <a:pt x="1076" y="168"/>
                    <a:pt x="1076" y="168"/>
                  </a:cubicBezTo>
                  <a:cubicBezTo>
                    <a:pt x="1076" y="169"/>
                    <a:pt x="1076" y="169"/>
                    <a:pt x="1077" y="169"/>
                  </a:cubicBezTo>
                  <a:cubicBezTo>
                    <a:pt x="1077" y="169"/>
                    <a:pt x="1077" y="169"/>
                    <a:pt x="1077" y="169"/>
                  </a:cubicBezTo>
                  <a:cubicBezTo>
                    <a:pt x="1077" y="169"/>
                    <a:pt x="1078" y="169"/>
                    <a:pt x="1078" y="169"/>
                  </a:cubicBezTo>
                  <a:cubicBezTo>
                    <a:pt x="1078" y="169"/>
                    <a:pt x="1079" y="169"/>
                    <a:pt x="1079" y="168"/>
                  </a:cubicBezTo>
                  <a:cubicBezTo>
                    <a:pt x="1079" y="167"/>
                    <a:pt x="1079" y="167"/>
                    <a:pt x="1079" y="167"/>
                  </a:cubicBezTo>
                  <a:cubicBezTo>
                    <a:pt x="1080" y="166"/>
                    <a:pt x="1079" y="166"/>
                    <a:pt x="1079" y="166"/>
                  </a:cubicBezTo>
                  <a:cubicBezTo>
                    <a:pt x="1077" y="166"/>
                    <a:pt x="1077" y="166"/>
                    <a:pt x="1077" y="166"/>
                  </a:cubicBezTo>
                  <a:cubicBezTo>
                    <a:pt x="1077" y="166"/>
                    <a:pt x="1076" y="166"/>
                    <a:pt x="1076" y="166"/>
                  </a:cubicBezTo>
                  <a:cubicBezTo>
                    <a:pt x="1076" y="167"/>
                    <a:pt x="1076" y="167"/>
                    <a:pt x="1076" y="167"/>
                  </a:cubicBezTo>
                  <a:cubicBezTo>
                    <a:pt x="1076" y="167"/>
                    <a:pt x="1076" y="167"/>
                    <a:pt x="1076" y="167"/>
                  </a:cubicBezTo>
                  <a:close/>
                  <a:moveTo>
                    <a:pt x="885" y="204"/>
                  </a:moveTo>
                  <a:cubicBezTo>
                    <a:pt x="885" y="203"/>
                    <a:pt x="885" y="203"/>
                    <a:pt x="884" y="203"/>
                  </a:cubicBezTo>
                  <a:cubicBezTo>
                    <a:pt x="884" y="203"/>
                    <a:pt x="884" y="203"/>
                    <a:pt x="884" y="203"/>
                  </a:cubicBezTo>
                  <a:cubicBezTo>
                    <a:pt x="884" y="203"/>
                    <a:pt x="884" y="203"/>
                    <a:pt x="883" y="203"/>
                  </a:cubicBezTo>
                  <a:cubicBezTo>
                    <a:pt x="883" y="203"/>
                    <a:pt x="883" y="203"/>
                    <a:pt x="882" y="204"/>
                  </a:cubicBezTo>
                  <a:cubicBezTo>
                    <a:pt x="882" y="205"/>
                    <a:pt x="882" y="205"/>
                    <a:pt x="882" y="205"/>
                  </a:cubicBezTo>
                  <a:cubicBezTo>
                    <a:pt x="882" y="205"/>
                    <a:pt x="882" y="205"/>
                    <a:pt x="882" y="205"/>
                  </a:cubicBezTo>
                  <a:cubicBezTo>
                    <a:pt x="882" y="205"/>
                    <a:pt x="881" y="205"/>
                    <a:pt x="881" y="205"/>
                  </a:cubicBezTo>
                  <a:cubicBezTo>
                    <a:pt x="881" y="206"/>
                    <a:pt x="880" y="206"/>
                    <a:pt x="881" y="206"/>
                  </a:cubicBezTo>
                  <a:cubicBezTo>
                    <a:pt x="881" y="207"/>
                    <a:pt x="881" y="207"/>
                    <a:pt x="882" y="207"/>
                  </a:cubicBezTo>
                  <a:cubicBezTo>
                    <a:pt x="883" y="207"/>
                    <a:pt x="884" y="207"/>
                    <a:pt x="885" y="207"/>
                  </a:cubicBezTo>
                  <a:cubicBezTo>
                    <a:pt x="886" y="207"/>
                    <a:pt x="886" y="206"/>
                    <a:pt x="886" y="205"/>
                  </a:cubicBezTo>
                  <a:cubicBezTo>
                    <a:pt x="886" y="204"/>
                    <a:pt x="886" y="204"/>
                    <a:pt x="885" y="204"/>
                  </a:cubicBezTo>
                  <a:cubicBezTo>
                    <a:pt x="885" y="204"/>
                    <a:pt x="885" y="204"/>
                    <a:pt x="885" y="204"/>
                  </a:cubicBezTo>
                  <a:close/>
                  <a:moveTo>
                    <a:pt x="840" y="146"/>
                  </a:moveTo>
                  <a:cubicBezTo>
                    <a:pt x="840" y="145"/>
                    <a:pt x="840" y="145"/>
                    <a:pt x="839" y="145"/>
                  </a:cubicBezTo>
                  <a:cubicBezTo>
                    <a:pt x="839" y="144"/>
                    <a:pt x="839" y="144"/>
                    <a:pt x="839" y="144"/>
                  </a:cubicBezTo>
                  <a:cubicBezTo>
                    <a:pt x="839" y="143"/>
                    <a:pt x="839" y="143"/>
                    <a:pt x="839" y="143"/>
                  </a:cubicBezTo>
                  <a:cubicBezTo>
                    <a:pt x="838" y="142"/>
                    <a:pt x="837" y="141"/>
                    <a:pt x="835" y="141"/>
                  </a:cubicBezTo>
                  <a:cubicBezTo>
                    <a:pt x="835" y="141"/>
                    <a:pt x="835" y="141"/>
                    <a:pt x="834" y="141"/>
                  </a:cubicBezTo>
                  <a:cubicBezTo>
                    <a:pt x="833" y="140"/>
                    <a:pt x="833" y="140"/>
                    <a:pt x="833" y="139"/>
                  </a:cubicBezTo>
                  <a:cubicBezTo>
                    <a:pt x="833" y="139"/>
                    <a:pt x="832" y="138"/>
                    <a:pt x="832" y="138"/>
                  </a:cubicBezTo>
                  <a:cubicBezTo>
                    <a:pt x="832" y="137"/>
                    <a:pt x="831" y="137"/>
                    <a:pt x="831" y="137"/>
                  </a:cubicBezTo>
                  <a:cubicBezTo>
                    <a:pt x="830" y="137"/>
                    <a:pt x="830" y="137"/>
                    <a:pt x="829" y="137"/>
                  </a:cubicBezTo>
                  <a:cubicBezTo>
                    <a:pt x="829" y="137"/>
                    <a:pt x="828" y="138"/>
                    <a:pt x="828" y="138"/>
                  </a:cubicBezTo>
                  <a:cubicBezTo>
                    <a:pt x="828" y="138"/>
                    <a:pt x="828" y="139"/>
                    <a:pt x="828" y="139"/>
                  </a:cubicBezTo>
                  <a:cubicBezTo>
                    <a:pt x="828" y="139"/>
                    <a:pt x="828" y="140"/>
                    <a:pt x="828" y="140"/>
                  </a:cubicBezTo>
                  <a:cubicBezTo>
                    <a:pt x="829" y="141"/>
                    <a:pt x="829" y="141"/>
                    <a:pt x="829" y="141"/>
                  </a:cubicBezTo>
                  <a:cubicBezTo>
                    <a:pt x="830" y="142"/>
                    <a:pt x="830" y="142"/>
                    <a:pt x="830" y="142"/>
                  </a:cubicBezTo>
                  <a:cubicBezTo>
                    <a:pt x="830" y="143"/>
                    <a:pt x="831" y="143"/>
                    <a:pt x="831" y="143"/>
                  </a:cubicBezTo>
                  <a:cubicBezTo>
                    <a:pt x="831" y="143"/>
                    <a:pt x="832" y="143"/>
                    <a:pt x="832" y="143"/>
                  </a:cubicBezTo>
                  <a:cubicBezTo>
                    <a:pt x="832" y="143"/>
                    <a:pt x="832" y="143"/>
                    <a:pt x="832" y="143"/>
                  </a:cubicBezTo>
                  <a:cubicBezTo>
                    <a:pt x="833" y="143"/>
                    <a:pt x="833" y="143"/>
                    <a:pt x="834" y="144"/>
                  </a:cubicBezTo>
                  <a:cubicBezTo>
                    <a:pt x="834" y="144"/>
                    <a:pt x="834" y="144"/>
                    <a:pt x="835" y="144"/>
                  </a:cubicBezTo>
                  <a:cubicBezTo>
                    <a:pt x="835" y="144"/>
                    <a:pt x="835" y="144"/>
                    <a:pt x="836" y="144"/>
                  </a:cubicBezTo>
                  <a:cubicBezTo>
                    <a:pt x="836" y="144"/>
                    <a:pt x="836" y="144"/>
                    <a:pt x="836" y="144"/>
                  </a:cubicBezTo>
                  <a:cubicBezTo>
                    <a:pt x="836" y="144"/>
                    <a:pt x="836" y="144"/>
                    <a:pt x="836" y="144"/>
                  </a:cubicBezTo>
                  <a:cubicBezTo>
                    <a:pt x="836" y="144"/>
                    <a:pt x="836" y="144"/>
                    <a:pt x="836" y="144"/>
                  </a:cubicBezTo>
                  <a:cubicBezTo>
                    <a:pt x="837" y="144"/>
                    <a:pt x="837" y="144"/>
                    <a:pt x="837" y="144"/>
                  </a:cubicBezTo>
                  <a:cubicBezTo>
                    <a:pt x="837" y="145"/>
                    <a:pt x="837" y="145"/>
                    <a:pt x="837" y="146"/>
                  </a:cubicBezTo>
                  <a:cubicBezTo>
                    <a:pt x="837" y="146"/>
                    <a:pt x="837" y="146"/>
                    <a:pt x="837" y="146"/>
                  </a:cubicBezTo>
                  <a:cubicBezTo>
                    <a:pt x="837" y="146"/>
                    <a:pt x="837" y="146"/>
                    <a:pt x="837" y="146"/>
                  </a:cubicBezTo>
                  <a:cubicBezTo>
                    <a:pt x="838" y="147"/>
                    <a:pt x="838" y="147"/>
                    <a:pt x="838" y="147"/>
                  </a:cubicBezTo>
                  <a:cubicBezTo>
                    <a:pt x="839" y="147"/>
                    <a:pt x="839" y="147"/>
                    <a:pt x="839" y="147"/>
                  </a:cubicBezTo>
                  <a:cubicBezTo>
                    <a:pt x="839" y="147"/>
                    <a:pt x="839" y="147"/>
                    <a:pt x="839" y="147"/>
                  </a:cubicBezTo>
                  <a:cubicBezTo>
                    <a:pt x="839" y="147"/>
                    <a:pt x="840" y="147"/>
                    <a:pt x="840" y="147"/>
                  </a:cubicBezTo>
                  <a:cubicBezTo>
                    <a:pt x="840" y="147"/>
                    <a:pt x="840" y="146"/>
                    <a:pt x="840" y="146"/>
                  </a:cubicBezTo>
                  <a:cubicBezTo>
                    <a:pt x="840" y="146"/>
                    <a:pt x="840" y="146"/>
                    <a:pt x="840" y="146"/>
                  </a:cubicBezTo>
                  <a:cubicBezTo>
                    <a:pt x="840" y="146"/>
                    <a:pt x="840" y="146"/>
                    <a:pt x="840" y="146"/>
                  </a:cubicBezTo>
                  <a:cubicBezTo>
                    <a:pt x="840" y="146"/>
                    <a:pt x="840" y="146"/>
                    <a:pt x="840" y="146"/>
                  </a:cubicBezTo>
                  <a:close/>
                  <a:moveTo>
                    <a:pt x="721" y="201"/>
                  </a:moveTo>
                  <a:cubicBezTo>
                    <a:pt x="721" y="201"/>
                    <a:pt x="721" y="201"/>
                    <a:pt x="721" y="201"/>
                  </a:cubicBezTo>
                  <a:cubicBezTo>
                    <a:pt x="722" y="201"/>
                    <a:pt x="722" y="201"/>
                    <a:pt x="722" y="201"/>
                  </a:cubicBezTo>
                  <a:cubicBezTo>
                    <a:pt x="722" y="202"/>
                    <a:pt x="723" y="202"/>
                    <a:pt x="723" y="202"/>
                  </a:cubicBezTo>
                  <a:cubicBezTo>
                    <a:pt x="724" y="202"/>
                    <a:pt x="724" y="202"/>
                    <a:pt x="725" y="201"/>
                  </a:cubicBezTo>
                  <a:cubicBezTo>
                    <a:pt x="725" y="201"/>
                    <a:pt x="726" y="199"/>
                    <a:pt x="725" y="198"/>
                  </a:cubicBezTo>
                  <a:cubicBezTo>
                    <a:pt x="725" y="198"/>
                    <a:pt x="725" y="198"/>
                    <a:pt x="725" y="198"/>
                  </a:cubicBezTo>
                  <a:cubicBezTo>
                    <a:pt x="725" y="198"/>
                    <a:pt x="725" y="198"/>
                    <a:pt x="725" y="197"/>
                  </a:cubicBezTo>
                  <a:cubicBezTo>
                    <a:pt x="725" y="197"/>
                    <a:pt x="724" y="197"/>
                    <a:pt x="724" y="197"/>
                  </a:cubicBezTo>
                  <a:cubicBezTo>
                    <a:pt x="723" y="197"/>
                    <a:pt x="723" y="197"/>
                    <a:pt x="723" y="197"/>
                  </a:cubicBezTo>
                  <a:cubicBezTo>
                    <a:pt x="723" y="197"/>
                    <a:pt x="723" y="197"/>
                    <a:pt x="723" y="197"/>
                  </a:cubicBezTo>
                  <a:cubicBezTo>
                    <a:pt x="723" y="197"/>
                    <a:pt x="723" y="197"/>
                    <a:pt x="723" y="197"/>
                  </a:cubicBezTo>
                  <a:cubicBezTo>
                    <a:pt x="723" y="197"/>
                    <a:pt x="722" y="196"/>
                    <a:pt x="722" y="196"/>
                  </a:cubicBezTo>
                  <a:cubicBezTo>
                    <a:pt x="722" y="196"/>
                    <a:pt x="721" y="197"/>
                    <a:pt x="721" y="197"/>
                  </a:cubicBezTo>
                  <a:cubicBezTo>
                    <a:pt x="721" y="197"/>
                    <a:pt x="721" y="198"/>
                    <a:pt x="721" y="198"/>
                  </a:cubicBezTo>
                  <a:cubicBezTo>
                    <a:pt x="721" y="198"/>
                    <a:pt x="721" y="198"/>
                    <a:pt x="721" y="198"/>
                  </a:cubicBezTo>
                  <a:cubicBezTo>
                    <a:pt x="720" y="198"/>
                    <a:pt x="720" y="199"/>
                    <a:pt x="720" y="199"/>
                  </a:cubicBezTo>
                  <a:cubicBezTo>
                    <a:pt x="720" y="199"/>
                    <a:pt x="720" y="200"/>
                    <a:pt x="720" y="200"/>
                  </a:cubicBezTo>
                  <a:cubicBezTo>
                    <a:pt x="720" y="200"/>
                    <a:pt x="721" y="201"/>
                    <a:pt x="721" y="201"/>
                  </a:cubicBezTo>
                  <a:close/>
                  <a:moveTo>
                    <a:pt x="867" y="131"/>
                  </a:moveTo>
                  <a:cubicBezTo>
                    <a:pt x="867" y="132"/>
                    <a:pt x="868" y="132"/>
                    <a:pt x="868" y="132"/>
                  </a:cubicBezTo>
                  <a:cubicBezTo>
                    <a:pt x="868" y="132"/>
                    <a:pt x="868" y="132"/>
                    <a:pt x="869" y="132"/>
                  </a:cubicBezTo>
                  <a:cubicBezTo>
                    <a:pt x="869" y="132"/>
                    <a:pt x="869" y="132"/>
                    <a:pt x="869" y="132"/>
                  </a:cubicBezTo>
                  <a:cubicBezTo>
                    <a:pt x="869" y="132"/>
                    <a:pt x="869" y="132"/>
                    <a:pt x="869" y="132"/>
                  </a:cubicBezTo>
                  <a:cubicBezTo>
                    <a:pt x="869" y="132"/>
                    <a:pt x="869" y="132"/>
                    <a:pt x="869" y="132"/>
                  </a:cubicBezTo>
                  <a:cubicBezTo>
                    <a:pt x="869" y="132"/>
                    <a:pt x="869" y="132"/>
                    <a:pt x="869" y="132"/>
                  </a:cubicBezTo>
                  <a:cubicBezTo>
                    <a:pt x="869" y="133"/>
                    <a:pt x="869" y="133"/>
                    <a:pt x="869" y="133"/>
                  </a:cubicBezTo>
                  <a:cubicBezTo>
                    <a:pt x="869" y="133"/>
                    <a:pt x="869" y="133"/>
                    <a:pt x="869" y="133"/>
                  </a:cubicBezTo>
                  <a:cubicBezTo>
                    <a:pt x="869" y="133"/>
                    <a:pt x="869" y="133"/>
                    <a:pt x="869" y="133"/>
                  </a:cubicBezTo>
                  <a:cubicBezTo>
                    <a:pt x="870" y="133"/>
                    <a:pt x="870" y="133"/>
                    <a:pt x="870" y="134"/>
                  </a:cubicBezTo>
                  <a:cubicBezTo>
                    <a:pt x="870" y="134"/>
                    <a:pt x="870" y="135"/>
                    <a:pt x="870" y="135"/>
                  </a:cubicBezTo>
                  <a:cubicBezTo>
                    <a:pt x="870" y="135"/>
                    <a:pt x="871" y="136"/>
                    <a:pt x="871" y="136"/>
                  </a:cubicBezTo>
                  <a:cubicBezTo>
                    <a:pt x="872" y="136"/>
                    <a:pt x="873" y="135"/>
                    <a:pt x="873" y="134"/>
                  </a:cubicBezTo>
                  <a:cubicBezTo>
                    <a:pt x="873" y="134"/>
                    <a:pt x="873" y="134"/>
                    <a:pt x="873" y="134"/>
                  </a:cubicBezTo>
                  <a:cubicBezTo>
                    <a:pt x="873" y="134"/>
                    <a:pt x="873" y="134"/>
                    <a:pt x="874" y="134"/>
                  </a:cubicBezTo>
                  <a:cubicBezTo>
                    <a:pt x="874" y="134"/>
                    <a:pt x="874" y="134"/>
                    <a:pt x="874" y="134"/>
                  </a:cubicBezTo>
                  <a:cubicBezTo>
                    <a:pt x="874" y="134"/>
                    <a:pt x="874" y="134"/>
                    <a:pt x="874" y="133"/>
                  </a:cubicBezTo>
                  <a:cubicBezTo>
                    <a:pt x="875" y="133"/>
                    <a:pt x="874" y="133"/>
                    <a:pt x="874" y="133"/>
                  </a:cubicBezTo>
                  <a:cubicBezTo>
                    <a:pt x="874" y="133"/>
                    <a:pt x="874" y="133"/>
                    <a:pt x="873" y="132"/>
                  </a:cubicBezTo>
                  <a:cubicBezTo>
                    <a:pt x="873" y="132"/>
                    <a:pt x="874" y="132"/>
                    <a:pt x="874" y="132"/>
                  </a:cubicBezTo>
                  <a:cubicBezTo>
                    <a:pt x="874" y="132"/>
                    <a:pt x="874" y="132"/>
                    <a:pt x="874" y="132"/>
                  </a:cubicBezTo>
                  <a:cubicBezTo>
                    <a:pt x="875" y="131"/>
                    <a:pt x="876" y="131"/>
                    <a:pt x="876" y="130"/>
                  </a:cubicBezTo>
                  <a:cubicBezTo>
                    <a:pt x="876" y="129"/>
                    <a:pt x="876" y="128"/>
                    <a:pt x="875" y="127"/>
                  </a:cubicBezTo>
                  <a:cubicBezTo>
                    <a:pt x="874" y="127"/>
                    <a:pt x="874" y="126"/>
                    <a:pt x="874" y="125"/>
                  </a:cubicBezTo>
                  <a:cubicBezTo>
                    <a:pt x="874" y="125"/>
                    <a:pt x="874" y="124"/>
                    <a:pt x="874" y="124"/>
                  </a:cubicBezTo>
                  <a:cubicBezTo>
                    <a:pt x="873" y="123"/>
                    <a:pt x="872" y="123"/>
                    <a:pt x="871" y="123"/>
                  </a:cubicBezTo>
                  <a:cubicBezTo>
                    <a:pt x="871" y="123"/>
                    <a:pt x="870" y="123"/>
                    <a:pt x="870" y="123"/>
                  </a:cubicBezTo>
                  <a:cubicBezTo>
                    <a:pt x="869" y="123"/>
                    <a:pt x="868" y="125"/>
                    <a:pt x="867" y="126"/>
                  </a:cubicBezTo>
                  <a:cubicBezTo>
                    <a:pt x="867" y="127"/>
                    <a:pt x="867" y="127"/>
                    <a:pt x="867" y="127"/>
                  </a:cubicBezTo>
                  <a:cubicBezTo>
                    <a:pt x="868" y="128"/>
                    <a:pt x="868" y="128"/>
                    <a:pt x="868" y="128"/>
                  </a:cubicBezTo>
                  <a:cubicBezTo>
                    <a:pt x="868" y="129"/>
                    <a:pt x="868" y="129"/>
                    <a:pt x="867" y="130"/>
                  </a:cubicBezTo>
                  <a:cubicBezTo>
                    <a:pt x="867" y="130"/>
                    <a:pt x="867" y="130"/>
                    <a:pt x="867" y="131"/>
                  </a:cubicBezTo>
                  <a:close/>
                  <a:moveTo>
                    <a:pt x="645" y="177"/>
                  </a:moveTo>
                  <a:cubicBezTo>
                    <a:pt x="645" y="178"/>
                    <a:pt x="645" y="179"/>
                    <a:pt x="646" y="179"/>
                  </a:cubicBezTo>
                  <a:cubicBezTo>
                    <a:pt x="646" y="179"/>
                    <a:pt x="646" y="179"/>
                    <a:pt x="646" y="179"/>
                  </a:cubicBezTo>
                  <a:cubicBezTo>
                    <a:pt x="646" y="179"/>
                    <a:pt x="646" y="179"/>
                    <a:pt x="646" y="179"/>
                  </a:cubicBezTo>
                  <a:cubicBezTo>
                    <a:pt x="647" y="179"/>
                    <a:pt x="648" y="180"/>
                    <a:pt x="648" y="181"/>
                  </a:cubicBezTo>
                  <a:cubicBezTo>
                    <a:pt x="648" y="181"/>
                    <a:pt x="648" y="181"/>
                    <a:pt x="647" y="181"/>
                  </a:cubicBezTo>
                  <a:cubicBezTo>
                    <a:pt x="647" y="182"/>
                    <a:pt x="647" y="182"/>
                    <a:pt x="647" y="182"/>
                  </a:cubicBezTo>
                  <a:cubicBezTo>
                    <a:pt x="646" y="182"/>
                    <a:pt x="646" y="182"/>
                    <a:pt x="646" y="182"/>
                  </a:cubicBezTo>
                  <a:cubicBezTo>
                    <a:pt x="645" y="182"/>
                    <a:pt x="645" y="183"/>
                    <a:pt x="645" y="183"/>
                  </a:cubicBezTo>
                  <a:cubicBezTo>
                    <a:pt x="645" y="183"/>
                    <a:pt x="646" y="184"/>
                    <a:pt x="646" y="184"/>
                  </a:cubicBezTo>
                  <a:cubicBezTo>
                    <a:pt x="646" y="184"/>
                    <a:pt x="647" y="184"/>
                    <a:pt x="647" y="184"/>
                  </a:cubicBezTo>
                  <a:cubicBezTo>
                    <a:pt x="647" y="185"/>
                    <a:pt x="648" y="185"/>
                    <a:pt x="649" y="185"/>
                  </a:cubicBezTo>
                  <a:cubicBezTo>
                    <a:pt x="649" y="185"/>
                    <a:pt x="649" y="185"/>
                    <a:pt x="649" y="185"/>
                  </a:cubicBezTo>
                  <a:cubicBezTo>
                    <a:pt x="649" y="185"/>
                    <a:pt x="650" y="185"/>
                    <a:pt x="650" y="185"/>
                  </a:cubicBezTo>
                  <a:cubicBezTo>
                    <a:pt x="650" y="185"/>
                    <a:pt x="651" y="185"/>
                    <a:pt x="651" y="185"/>
                  </a:cubicBezTo>
                  <a:cubicBezTo>
                    <a:pt x="651" y="185"/>
                    <a:pt x="651" y="185"/>
                    <a:pt x="651" y="185"/>
                  </a:cubicBezTo>
                  <a:cubicBezTo>
                    <a:pt x="651" y="185"/>
                    <a:pt x="652" y="185"/>
                    <a:pt x="652" y="186"/>
                  </a:cubicBezTo>
                  <a:cubicBezTo>
                    <a:pt x="652" y="186"/>
                    <a:pt x="652" y="186"/>
                    <a:pt x="652" y="186"/>
                  </a:cubicBezTo>
                  <a:cubicBezTo>
                    <a:pt x="653" y="186"/>
                    <a:pt x="654" y="187"/>
                    <a:pt x="655" y="187"/>
                  </a:cubicBezTo>
                  <a:cubicBezTo>
                    <a:pt x="655" y="187"/>
                    <a:pt x="655" y="187"/>
                    <a:pt x="655" y="187"/>
                  </a:cubicBezTo>
                  <a:cubicBezTo>
                    <a:pt x="656" y="187"/>
                    <a:pt x="656" y="186"/>
                    <a:pt x="657" y="186"/>
                  </a:cubicBezTo>
                  <a:cubicBezTo>
                    <a:pt x="657" y="185"/>
                    <a:pt x="657" y="185"/>
                    <a:pt x="658" y="185"/>
                  </a:cubicBezTo>
                  <a:cubicBezTo>
                    <a:pt x="659" y="185"/>
                    <a:pt x="660" y="185"/>
                    <a:pt x="661" y="184"/>
                  </a:cubicBezTo>
                  <a:cubicBezTo>
                    <a:pt x="662" y="183"/>
                    <a:pt x="662" y="183"/>
                    <a:pt x="662" y="182"/>
                  </a:cubicBezTo>
                  <a:cubicBezTo>
                    <a:pt x="662" y="182"/>
                    <a:pt x="661" y="182"/>
                    <a:pt x="661" y="181"/>
                  </a:cubicBezTo>
                  <a:cubicBezTo>
                    <a:pt x="660" y="181"/>
                    <a:pt x="660" y="181"/>
                    <a:pt x="660" y="181"/>
                  </a:cubicBezTo>
                  <a:cubicBezTo>
                    <a:pt x="661" y="180"/>
                    <a:pt x="661" y="180"/>
                    <a:pt x="661" y="180"/>
                  </a:cubicBezTo>
                  <a:cubicBezTo>
                    <a:pt x="661" y="180"/>
                    <a:pt x="661" y="180"/>
                    <a:pt x="661" y="179"/>
                  </a:cubicBezTo>
                  <a:cubicBezTo>
                    <a:pt x="661" y="179"/>
                    <a:pt x="661" y="179"/>
                    <a:pt x="661" y="179"/>
                  </a:cubicBezTo>
                  <a:cubicBezTo>
                    <a:pt x="661" y="179"/>
                    <a:pt x="661" y="179"/>
                    <a:pt x="661" y="179"/>
                  </a:cubicBezTo>
                  <a:cubicBezTo>
                    <a:pt x="661" y="178"/>
                    <a:pt x="661" y="178"/>
                    <a:pt x="661" y="178"/>
                  </a:cubicBezTo>
                  <a:cubicBezTo>
                    <a:pt x="661" y="178"/>
                    <a:pt x="661" y="178"/>
                    <a:pt x="661" y="178"/>
                  </a:cubicBezTo>
                  <a:cubicBezTo>
                    <a:pt x="660" y="178"/>
                    <a:pt x="660" y="178"/>
                    <a:pt x="660" y="178"/>
                  </a:cubicBezTo>
                  <a:cubicBezTo>
                    <a:pt x="660" y="178"/>
                    <a:pt x="660" y="177"/>
                    <a:pt x="660" y="177"/>
                  </a:cubicBezTo>
                  <a:cubicBezTo>
                    <a:pt x="660" y="177"/>
                    <a:pt x="660" y="177"/>
                    <a:pt x="660" y="177"/>
                  </a:cubicBezTo>
                  <a:cubicBezTo>
                    <a:pt x="659" y="176"/>
                    <a:pt x="659" y="176"/>
                    <a:pt x="658" y="176"/>
                  </a:cubicBezTo>
                  <a:cubicBezTo>
                    <a:pt x="658" y="176"/>
                    <a:pt x="658" y="175"/>
                    <a:pt x="657" y="175"/>
                  </a:cubicBezTo>
                  <a:cubicBezTo>
                    <a:pt x="658" y="175"/>
                    <a:pt x="658" y="174"/>
                    <a:pt x="658" y="173"/>
                  </a:cubicBezTo>
                  <a:cubicBezTo>
                    <a:pt x="658" y="173"/>
                    <a:pt x="658" y="172"/>
                    <a:pt x="656" y="172"/>
                  </a:cubicBezTo>
                  <a:cubicBezTo>
                    <a:pt x="656" y="172"/>
                    <a:pt x="655" y="172"/>
                    <a:pt x="655" y="172"/>
                  </a:cubicBezTo>
                  <a:cubicBezTo>
                    <a:pt x="654" y="172"/>
                    <a:pt x="654" y="172"/>
                    <a:pt x="654" y="172"/>
                  </a:cubicBezTo>
                  <a:cubicBezTo>
                    <a:pt x="653" y="172"/>
                    <a:pt x="651" y="173"/>
                    <a:pt x="650" y="174"/>
                  </a:cubicBezTo>
                  <a:cubicBezTo>
                    <a:pt x="650" y="175"/>
                    <a:pt x="650" y="175"/>
                    <a:pt x="650" y="175"/>
                  </a:cubicBezTo>
                  <a:cubicBezTo>
                    <a:pt x="649" y="175"/>
                    <a:pt x="649" y="176"/>
                    <a:pt x="649" y="176"/>
                  </a:cubicBezTo>
                  <a:cubicBezTo>
                    <a:pt x="649" y="176"/>
                    <a:pt x="649" y="176"/>
                    <a:pt x="649" y="176"/>
                  </a:cubicBezTo>
                  <a:cubicBezTo>
                    <a:pt x="649" y="176"/>
                    <a:pt x="648" y="176"/>
                    <a:pt x="648" y="176"/>
                  </a:cubicBezTo>
                  <a:cubicBezTo>
                    <a:pt x="648" y="176"/>
                    <a:pt x="648" y="176"/>
                    <a:pt x="647" y="176"/>
                  </a:cubicBezTo>
                  <a:cubicBezTo>
                    <a:pt x="647" y="176"/>
                    <a:pt x="647" y="176"/>
                    <a:pt x="647" y="176"/>
                  </a:cubicBezTo>
                  <a:cubicBezTo>
                    <a:pt x="646" y="176"/>
                    <a:pt x="645" y="177"/>
                    <a:pt x="645" y="177"/>
                  </a:cubicBezTo>
                  <a:close/>
                  <a:moveTo>
                    <a:pt x="750" y="174"/>
                  </a:moveTo>
                  <a:cubicBezTo>
                    <a:pt x="750" y="174"/>
                    <a:pt x="750" y="174"/>
                    <a:pt x="750" y="174"/>
                  </a:cubicBezTo>
                  <a:cubicBezTo>
                    <a:pt x="751" y="175"/>
                    <a:pt x="751" y="175"/>
                    <a:pt x="752" y="175"/>
                  </a:cubicBezTo>
                  <a:cubicBezTo>
                    <a:pt x="753" y="175"/>
                    <a:pt x="753" y="175"/>
                    <a:pt x="754" y="175"/>
                  </a:cubicBezTo>
                  <a:cubicBezTo>
                    <a:pt x="754" y="174"/>
                    <a:pt x="755" y="173"/>
                    <a:pt x="755" y="172"/>
                  </a:cubicBezTo>
                  <a:cubicBezTo>
                    <a:pt x="755" y="171"/>
                    <a:pt x="755" y="171"/>
                    <a:pt x="755" y="171"/>
                  </a:cubicBezTo>
                  <a:cubicBezTo>
                    <a:pt x="755" y="171"/>
                    <a:pt x="755" y="171"/>
                    <a:pt x="755" y="171"/>
                  </a:cubicBezTo>
                  <a:cubicBezTo>
                    <a:pt x="755" y="171"/>
                    <a:pt x="755" y="171"/>
                    <a:pt x="754" y="171"/>
                  </a:cubicBezTo>
                  <a:cubicBezTo>
                    <a:pt x="754" y="170"/>
                    <a:pt x="754" y="170"/>
                    <a:pt x="754" y="170"/>
                  </a:cubicBezTo>
                  <a:cubicBezTo>
                    <a:pt x="754" y="170"/>
                    <a:pt x="754" y="170"/>
                    <a:pt x="754" y="170"/>
                  </a:cubicBezTo>
                  <a:cubicBezTo>
                    <a:pt x="753" y="170"/>
                    <a:pt x="751" y="170"/>
                    <a:pt x="750" y="171"/>
                  </a:cubicBezTo>
                  <a:cubicBezTo>
                    <a:pt x="750" y="171"/>
                    <a:pt x="750" y="171"/>
                    <a:pt x="750" y="171"/>
                  </a:cubicBezTo>
                  <a:cubicBezTo>
                    <a:pt x="749" y="172"/>
                    <a:pt x="749" y="172"/>
                    <a:pt x="749" y="173"/>
                  </a:cubicBezTo>
                  <a:cubicBezTo>
                    <a:pt x="749" y="174"/>
                    <a:pt x="749" y="174"/>
                    <a:pt x="750" y="174"/>
                  </a:cubicBezTo>
                  <a:close/>
                  <a:moveTo>
                    <a:pt x="816" y="82"/>
                  </a:moveTo>
                  <a:cubicBezTo>
                    <a:pt x="816" y="83"/>
                    <a:pt x="816" y="83"/>
                    <a:pt x="816" y="84"/>
                  </a:cubicBezTo>
                  <a:cubicBezTo>
                    <a:pt x="816" y="84"/>
                    <a:pt x="816" y="85"/>
                    <a:pt x="816" y="85"/>
                  </a:cubicBezTo>
                  <a:cubicBezTo>
                    <a:pt x="817" y="86"/>
                    <a:pt x="817" y="86"/>
                    <a:pt x="818" y="86"/>
                  </a:cubicBezTo>
                  <a:cubicBezTo>
                    <a:pt x="818" y="86"/>
                    <a:pt x="818" y="86"/>
                    <a:pt x="818" y="86"/>
                  </a:cubicBezTo>
                  <a:cubicBezTo>
                    <a:pt x="819" y="86"/>
                    <a:pt x="819" y="86"/>
                    <a:pt x="819" y="86"/>
                  </a:cubicBezTo>
                  <a:cubicBezTo>
                    <a:pt x="819" y="86"/>
                    <a:pt x="819" y="87"/>
                    <a:pt x="820" y="87"/>
                  </a:cubicBezTo>
                  <a:cubicBezTo>
                    <a:pt x="820" y="87"/>
                    <a:pt x="819" y="87"/>
                    <a:pt x="819" y="88"/>
                  </a:cubicBezTo>
                  <a:cubicBezTo>
                    <a:pt x="819" y="88"/>
                    <a:pt x="818" y="88"/>
                    <a:pt x="818" y="88"/>
                  </a:cubicBezTo>
                  <a:cubicBezTo>
                    <a:pt x="818" y="88"/>
                    <a:pt x="818" y="88"/>
                    <a:pt x="818" y="88"/>
                  </a:cubicBezTo>
                  <a:cubicBezTo>
                    <a:pt x="818" y="88"/>
                    <a:pt x="818" y="88"/>
                    <a:pt x="818" y="88"/>
                  </a:cubicBezTo>
                  <a:cubicBezTo>
                    <a:pt x="817" y="88"/>
                    <a:pt x="816" y="89"/>
                    <a:pt x="816" y="90"/>
                  </a:cubicBezTo>
                  <a:cubicBezTo>
                    <a:pt x="816" y="90"/>
                    <a:pt x="816" y="91"/>
                    <a:pt x="816" y="91"/>
                  </a:cubicBezTo>
                  <a:cubicBezTo>
                    <a:pt x="817" y="91"/>
                    <a:pt x="818" y="91"/>
                    <a:pt x="818" y="92"/>
                  </a:cubicBezTo>
                  <a:cubicBezTo>
                    <a:pt x="819" y="92"/>
                    <a:pt x="819" y="93"/>
                    <a:pt x="819" y="93"/>
                  </a:cubicBezTo>
                  <a:cubicBezTo>
                    <a:pt x="819" y="93"/>
                    <a:pt x="819" y="94"/>
                    <a:pt x="819" y="94"/>
                  </a:cubicBezTo>
                  <a:cubicBezTo>
                    <a:pt x="819" y="94"/>
                    <a:pt x="820" y="95"/>
                    <a:pt x="820" y="95"/>
                  </a:cubicBezTo>
                  <a:cubicBezTo>
                    <a:pt x="820" y="95"/>
                    <a:pt x="820" y="95"/>
                    <a:pt x="820" y="96"/>
                  </a:cubicBezTo>
                  <a:cubicBezTo>
                    <a:pt x="821" y="96"/>
                    <a:pt x="821" y="96"/>
                    <a:pt x="821" y="97"/>
                  </a:cubicBezTo>
                  <a:cubicBezTo>
                    <a:pt x="821" y="97"/>
                    <a:pt x="822" y="98"/>
                    <a:pt x="823" y="98"/>
                  </a:cubicBezTo>
                  <a:cubicBezTo>
                    <a:pt x="823" y="98"/>
                    <a:pt x="823" y="98"/>
                    <a:pt x="823" y="98"/>
                  </a:cubicBezTo>
                  <a:cubicBezTo>
                    <a:pt x="823" y="98"/>
                    <a:pt x="823" y="98"/>
                    <a:pt x="823" y="98"/>
                  </a:cubicBezTo>
                  <a:cubicBezTo>
                    <a:pt x="823" y="98"/>
                    <a:pt x="824" y="98"/>
                    <a:pt x="824" y="98"/>
                  </a:cubicBezTo>
                  <a:cubicBezTo>
                    <a:pt x="824" y="98"/>
                    <a:pt x="824" y="98"/>
                    <a:pt x="824" y="99"/>
                  </a:cubicBezTo>
                  <a:cubicBezTo>
                    <a:pt x="824" y="99"/>
                    <a:pt x="824" y="99"/>
                    <a:pt x="824" y="99"/>
                  </a:cubicBezTo>
                  <a:cubicBezTo>
                    <a:pt x="824" y="100"/>
                    <a:pt x="824" y="100"/>
                    <a:pt x="823" y="100"/>
                  </a:cubicBezTo>
                  <a:cubicBezTo>
                    <a:pt x="823" y="100"/>
                    <a:pt x="823" y="100"/>
                    <a:pt x="822" y="100"/>
                  </a:cubicBezTo>
                  <a:cubicBezTo>
                    <a:pt x="822" y="100"/>
                    <a:pt x="821" y="101"/>
                    <a:pt x="820" y="102"/>
                  </a:cubicBezTo>
                  <a:cubicBezTo>
                    <a:pt x="820" y="103"/>
                    <a:pt x="822" y="104"/>
                    <a:pt x="824" y="105"/>
                  </a:cubicBezTo>
                  <a:cubicBezTo>
                    <a:pt x="824" y="105"/>
                    <a:pt x="824" y="105"/>
                    <a:pt x="824" y="105"/>
                  </a:cubicBezTo>
                  <a:cubicBezTo>
                    <a:pt x="824" y="105"/>
                    <a:pt x="824" y="106"/>
                    <a:pt x="824" y="106"/>
                  </a:cubicBezTo>
                  <a:cubicBezTo>
                    <a:pt x="825" y="106"/>
                    <a:pt x="825" y="106"/>
                    <a:pt x="826" y="107"/>
                  </a:cubicBezTo>
                  <a:cubicBezTo>
                    <a:pt x="826" y="107"/>
                    <a:pt x="826" y="107"/>
                    <a:pt x="826" y="107"/>
                  </a:cubicBezTo>
                  <a:cubicBezTo>
                    <a:pt x="827" y="108"/>
                    <a:pt x="828" y="109"/>
                    <a:pt x="830" y="109"/>
                  </a:cubicBezTo>
                  <a:cubicBezTo>
                    <a:pt x="830" y="109"/>
                    <a:pt x="830" y="109"/>
                    <a:pt x="830" y="109"/>
                  </a:cubicBezTo>
                  <a:cubicBezTo>
                    <a:pt x="831" y="109"/>
                    <a:pt x="831" y="109"/>
                    <a:pt x="831" y="109"/>
                  </a:cubicBezTo>
                  <a:cubicBezTo>
                    <a:pt x="832" y="109"/>
                    <a:pt x="832" y="109"/>
                    <a:pt x="833" y="109"/>
                  </a:cubicBezTo>
                  <a:cubicBezTo>
                    <a:pt x="833" y="109"/>
                    <a:pt x="834" y="109"/>
                    <a:pt x="834" y="109"/>
                  </a:cubicBezTo>
                  <a:cubicBezTo>
                    <a:pt x="834" y="110"/>
                    <a:pt x="834" y="110"/>
                    <a:pt x="835" y="110"/>
                  </a:cubicBezTo>
                  <a:cubicBezTo>
                    <a:pt x="835" y="110"/>
                    <a:pt x="836" y="111"/>
                    <a:pt x="836" y="111"/>
                  </a:cubicBezTo>
                  <a:cubicBezTo>
                    <a:pt x="836" y="112"/>
                    <a:pt x="836" y="112"/>
                    <a:pt x="836" y="112"/>
                  </a:cubicBezTo>
                  <a:cubicBezTo>
                    <a:pt x="837" y="113"/>
                    <a:pt x="837" y="114"/>
                    <a:pt x="837" y="115"/>
                  </a:cubicBezTo>
                  <a:cubicBezTo>
                    <a:pt x="837" y="115"/>
                    <a:pt x="837" y="115"/>
                    <a:pt x="837" y="116"/>
                  </a:cubicBezTo>
                  <a:cubicBezTo>
                    <a:pt x="842" y="116"/>
                    <a:pt x="842" y="116"/>
                    <a:pt x="842" y="116"/>
                  </a:cubicBezTo>
                  <a:cubicBezTo>
                    <a:pt x="843" y="116"/>
                    <a:pt x="844" y="115"/>
                    <a:pt x="845" y="115"/>
                  </a:cubicBezTo>
                  <a:cubicBezTo>
                    <a:pt x="845" y="115"/>
                    <a:pt x="845" y="115"/>
                    <a:pt x="845" y="115"/>
                  </a:cubicBezTo>
                  <a:cubicBezTo>
                    <a:pt x="845" y="115"/>
                    <a:pt x="845" y="114"/>
                    <a:pt x="846" y="114"/>
                  </a:cubicBezTo>
                  <a:cubicBezTo>
                    <a:pt x="846" y="114"/>
                    <a:pt x="846" y="114"/>
                    <a:pt x="847" y="114"/>
                  </a:cubicBezTo>
                  <a:cubicBezTo>
                    <a:pt x="847" y="114"/>
                    <a:pt x="847" y="114"/>
                    <a:pt x="847" y="114"/>
                  </a:cubicBezTo>
                  <a:cubicBezTo>
                    <a:pt x="847" y="114"/>
                    <a:pt x="848" y="114"/>
                    <a:pt x="848" y="114"/>
                  </a:cubicBezTo>
                  <a:cubicBezTo>
                    <a:pt x="848" y="114"/>
                    <a:pt x="848" y="114"/>
                    <a:pt x="848" y="115"/>
                  </a:cubicBezTo>
                  <a:cubicBezTo>
                    <a:pt x="849" y="115"/>
                    <a:pt x="849" y="115"/>
                    <a:pt x="850" y="115"/>
                  </a:cubicBezTo>
                  <a:cubicBezTo>
                    <a:pt x="850" y="115"/>
                    <a:pt x="850" y="115"/>
                    <a:pt x="851" y="115"/>
                  </a:cubicBezTo>
                  <a:cubicBezTo>
                    <a:pt x="851" y="115"/>
                    <a:pt x="852" y="115"/>
                    <a:pt x="852" y="114"/>
                  </a:cubicBezTo>
                  <a:cubicBezTo>
                    <a:pt x="853" y="114"/>
                    <a:pt x="853" y="113"/>
                    <a:pt x="852" y="113"/>
                  </a:cubicBezTo>
                  <a:cubicBezTo>
                    <a:pt x="852" y="113"/>
                    <a:pt x="852" y="113"/>
                    <a:pt x="852" y="112"/>
                  </a:cubicBezTo>
                  <a:cubicBezTo>
                    <a:pt x="852" y="112"/>
                    <a:pt x="852" y="112"/>
                    <a:pt x="852" y="112"/>
                  </a:cubicBezTo>
                  <a:cubicBezTo>
                    <a:pt x="852" y="111"/>
                    <a:pt x="852" y="111"/>
                    <a:pt x="852" y="110"/>
                  </a:cubicBezTo>
                  <a:cubicBezTo>
                    <a:pt x="851" y="110"/>
                    <a:pt x="851" y="109"/>
                    <a:pt x="852" y="109"/>
                  </a:cubicBezTo>
                  <a:cubicBezTo>
                    <a:pt x="852" y="108"/>
                    <a:pt x="852" y="108"/>
                    <a:pt x="851" y="108"/>
                  </a:cubicBezTo>
                  <a:cubicBezTo>
                    <a:pt x="851" y="107"/>
                    <a:pt x="851" y="107"/>
                    <a:pt x="851" y="107"/>
                  </a:cubicBezTo>
                  <a:cubicBezTo>
                    <a:pt x="851" y="107"/>
                    <a:pt x="850" y="107"/>
                    <a:pt x="850" y="107"/>
                  </a:cubicBezTo>
                  <a:cubicBezTo>
                    <a:pt x="850" y="107"/>
                    <a:pt x="850" y="106"/>
                    <a:pt x="849" y="106"/>
                  </a:cubicBezTo>
                  <a:cubicBezTo>
                    <a:pt x="849" y="106"/>
                    <a:pt x="849" y="106"/>
                    <a:pt x="849" y="106"/>
                  </a:cubicBezTo>
                  <a:cubicBezTo>
                    <a:pt x="849" y="106"/>
                    <a:pt x="849" y="106"/>
                    <a:pt x="849" y="105"/>
                  </a:cubicBezTo>
                  <a:cubicBezTo>
                    <a:pt x="849" y="105"/>
                    <a:pt x="849" y="105"/>
                    <a:pt x="849" y="105"/>
                  </a:cubicBezTo>
                  <a:cubicBezTo>
                    <a:pt x="849" y="105"/>
                    <a:pt x="850" y="105"/>
                    <a:pt x="850" y="106"/>
                  </a:cubicBezTo>
                  <a:cubicBezTo>
                    <a:pt x="850" y="106"/>
                    <a:pt x="850" y="106"/>
                    <a:pt x="850" y="106"/>
                  </a:cubicBezTo>
                  <a:cubicBezTo>
                    <a:pt x="851" y="106"/>
                    <a:pt x="852" y="106"/>
                    <a:pt x="852" y="107"/>
                  </a:cubicBezTo>
                  <a:cubicBezTo>
                    <a:pt x="852" y="107"/>
                    <a:pt x="852" y="107"/>
                    <a:pt x="852" y="107"/>
                  </a:cubicBezTo>
                  <a:cubicBezTo>
                    <a:pt x="853" y="107"/>
                    <a:pt x="853" y="108"/>
                    <a:pt x="854" y="108"/>
                  </a:cubicBezTo>
                  <a:cubicBezTo>
                    <a:pt x="854" y="109"/>
                    <a:pt x="854" y="109"/>
                    <a:pt x="854" y="109"/>
                  </a:cubicBezTo>
                  <a:cubicBezTo>
                    <a:pt x="854" y="109"/>
                    <a:pt x="854" y="109"/>
                    <a:pt x="854" y="109"/>
                  </a:cubicBezTo>
                  <a:cubicBezTo>
                    <a:pt x="855" y="110"/>
                    <a:pt x="855" y="110"/>
                    <a:pt x="855" y="110"/>
                  </a:cubicBezTo>
                  <a:cubicBezTo>
                    <a:pt x="855" y="110"/>
                    <a:pt x="856" y="110"/>
                    <a:pt x="856" y="109"/>
                  </a:cubicBezTo>
                  <a:cubicBezTo>
                    <a:pt x="857" y="109"/>
                    <a:pt x="857" y="108"/>
                    <a:pt x="858" y="108"/>
                  </a:cubicBezTo>
                  <a:cubicBezTo>
                    <a:pt x="858" y="108"/>
                    <a:pt x="858" y="107"/>
                    <a:pt x="858" y="107"/>
                  </a:cubicBezTo>
                  <a:cubicBezTo>
                    <a:pt x="858" y="107"/>
                    <a:pt x="859" y="107"/>
                    <a:pt x="859" y="107"/>
                  </a:cubicBezTo>
                  <a:cubicBezTo>
                    <a:pt x="860" y="105"/>
                    <a:pt x="861" y="104"/>
                    <a:pt x="862" y="103"/>
                  </a:cubicBezTo>
                  <a:cubicBezTo>
                    <a:pt x="862" y="103"/>
                    <a:pt x="863" y="102"/>
                    <a:pt x="864" y="102"/>
                  </a:cubicBezTo>
                  <a:cubicBezTo>
                    <a:pt x="864" y="102"/>
                    <a:pt x="864" y="102"/>
                    <a:pt x="864" y="102"/>
                  </a:cubicBezTo>
                  <a:cubicBezTo>
                    <a:pt x="865" y="102"/>
                    <a:pt x="865" y="101"/>
                    <a:pt x="865" y="101"/>
                  </a:cubicBezTo>
                  <a:cubicBezTo>
                    <a:pt x="866" y="101"/>
                    <a:pt x="866" y="101"/>
                    <a:pt x="866" y="101"/>
                  </a:cubicBezTo>
                  <a:cubicBezTo>
                    <a:pt x="866" y="100"/>
                    <a:pt x="867" y="100"/>
                    <a:pt x="868" y="100"/>
                  </a:cubicBezTo>
                  <a:cubicBezTo>
                    <a:pt x="870" y="100"/>
                    <a:pt x="870" y="101"/>
                    <a:pt x="870" y="102"/>
                  </a:cubicBezTo>
                  <a:cubicBezTo>
                    <a:pt x="870" y="102"/>
                    <a:pt x="870" y="103"/>
                    <a:pt x="871" y="103"/>
                  </a:cubicBezTo>
                  <a:cubicBezTo>
                    <a:pt x="872" y="103"/>
                    <a:pt x="872" y="103"/>
                    <a:pt x="872" y="103"/>
                  </a:cubicBezTo>
                  <a:cubicBezTo>
                    <a:pt x="872" y="103"/>
                    <a:pt x="873" y="102"/>
                    <a:pt x="873" y="102"/>
                  </a:cubicBezTo>
                  <a:cubicBezTo>
                    <a:pt x="873" y="101"/>
                    <a:pt x="874" y="100"/>
                    <a:pt x="876" y="99"/>
                  </a:cubicBezTo>
                  <a:cubicBezTo>
                    <a:pt x="876" y="99"/>
                    <a:pt x="876" y="99"/>
                    <a:pt x="876" y="99"/>
                  </a:cubicBezTo>
                  <a:cubicBezTo>
                    <a:pt x="877" y="99"/>
                    <a:pt x="877" y="99"/>
                    <a:pt x="878" y="98"/>
                  </a:cubicBezTo>
                  <a:cubicBezTo>
                    <a:pt x="878" y="98"/>
                    <a:pt x="878" y="97"/>
                    <a:pt x="878" y="97"/>
                  </a:cubicBezTo>
                  <a:cubicBezTo>
                    <a:pt x="878" y="96"/>
                    <a:pt x="877" y="96"/>
                    <a:pt x="877" y="96"/>
                  </a:cubicBezTo>
                  <a:cubicBezTo>
                    <a:pt x="877" y="96"/>
                    <a:pt x="877" y="96"/>
                    <a:pt x="876" y="96"/>
                  </a:cubicBezTo>
                  <a:cubicBezTo>
                    <a:pt x="876" y="96"/>
                    <a:pt x="876" y="96"/>
                    <a:pt x="875" y="96"/>
                  </a:cubicBezTo>
                  <a:cubicBezTo>
                    <a:pt x="874" y="96"/>
                    <a:pt x="874" y="96"/>
                    <a:pt x="873" y="96"/>
                  </a:cubicBezTo>
                  <a:cubicBezTo>
                    <a:pt x="872" y="96"/>
                    <a:pt x="871" y="96"/>
                    <a:pt x="871" y="96"/>
                  </a:cubicBezTo>
                  <a:cubicBezTo>
                    <a:pt x="870" y="95"/>
                    <a:pt x="870" y="95"/>
                    <a:pt x="870" y="95"/>
                  </a:cubicBezTo>
                  <a:cubicBezTo>
                    <a:pt x="870" y="95"/>
                    <a:pt x="870" y="95"/>
                    <a:pt x="869" y="95"/>
                  </a:cubicBezTo>
                  <a:cubicBezTo>
                    <a:pt x="869" y="95"/>
                    <a:pt x="869" y="95"/>
                    <a:pt x="869" y="95"/>
                  </a:cubicBezTo>
                  <a:cubicBezTo>
                    <a:pt x="869" y="95"/>
                    <a:pt x="869" y="94"/>
                    <a:pt x="869" y="94"/>
                  </a:cubicBezTo>
                  <a:cubicBezTo>
                    <a:pt x="868" y="94"/>
                    <a:pt x="868" y="94"/>
                    <a:pt x="868" y="94"/>
                  </a:cubicBezTo>
                  <a:cubicBezTo>
                    <a:pt x="868" y="94"/>
                    <a:pt x="868" y="94"/>
                    <a:pt x="868" y="94"/>
                  </a:cubicBezTo>
                  <a:cubicBezTo>
                    <a:pt x="868" y="94"/>
                    <a:pt x="868" y="94"/>
                    <a:pt x="868" y="94"/>
                  </a:cubicBezTo>
                  <a:cubicBezTo>
                    <a:pt x="867" y="94"/>
                    <a:pt x="867" y="94"/>
                    <a:pt x="866" y="94"/>
                  </a:cubicBezTo>
                  <a:cubicBezTo>
                    <a:pt x="866" y="94"/>
                    <a:pt x="866" y="94"/>
                    <a:pt x="866" y="93"/>
                  </a:cubicBezTo>
                  <a:cubicBezTo>
                    <a:pt x="866" y="93"/>
                    <a:pt x="866" y="93"/>
                    <a:pt x="866" y="93"/>
                  </a:cubicBezTo>
                  <a:cubicBezTo>
                    <a:pt x="865" y="93"/>
                    <a:pt x="864" y="92"/>
                    <a:pt x="864" y="92"/>
                  </a:cubicBezTo>
                  <a:cubicBezTo>
                    <a:pt x="864" y="91"/>
                    <a:pt x="863" y="91"/>
                    <a:pt x="863" y="91"/>
                  </a:cubicBezTo>
                  <a:cubicBezTo>
                    <a:pt x="863" y="90"/>
                    <a:pt x="863" y="90"/>
                    <a:pt x="863" y="90"/>
                  </a:cubicBezTo>
                  <a:cubicBezTo>
                    <a:pt x="862" y="89"/>
                    <a:pt x="862" y="89"/>
                    <a:pt x="861" y="88"/>
                  </a:cubicBezTo>
                  <a:cubicBezTo>
                    <a:pt x="861" y="88"/>
                    <a:pt x="861" y="88"/>
                    <a:pt x="861" y="88"/>
                  </a:cubicBezTo>
                  <a:cubicBezTo>
                    <a:pt x="860" y="88"/>
                    <a:pt x="860" y="88"/>
                    <a:pt x="860" y="87"/>
                  </a:cubicBezTo>
                  <a:cubicBezTo>
                    <a:pt x="860" y="87"/>
                    <a:pt x="860" y="86"/>
                    <a:pt x="860" y="86"/>
                  </a:cubicBezTo>
                  <a:cubicBezTo>
                    <a:pt x="860" y="86"/>
                    <a:pt x="860" y="85"/>
                    <a:pt x="860" y="85"/>
                  </a:cubicBezTo>
                  <a:cubicBezTo>
                    <a:pt x="860" y="84"/>
                    <a:pt x="860" y="84"/>
                    <a:pt x="860" y="83"/>
                  </a:cubicBezTo>
                  <a:cubicBezTo>
                    <a:pt x="860" y="83"/>
                    <a:pt x="860" y="83"/>
                    <a:pt x="859" y="82"/>
                  </a:cubicBezTo>
                  <a:cubicBezTo>
                    <a:pt x="859" y="82"/>
                    <a:pt x="859" y="82"/>
                    <a:pt x="859" y="81"/>
                  </a:cubicBezTo>
                  <a:cubicBezTo>
                    <a:pt x="859" y="81"/>
                    <a:pt x="859" y="81"/>
                    <a:pt x="859" y="80"/>
                  </a:cubicBezTo>
                  <a:cubicBezTo>
                    <a:pt x="859" y="80"/>
                    <a:pt x="859" y="79"/>
                    <a:pt x="859" y="79"/>
                  </a:cubicBezTo>
                  <a:cubicBezTo>
                    <a:pt x="859" y="78"/>
                    <a:pt x="859" y="78"/>
                    <a:pt x="859" y="78"/>
                  </a:cubicBezTo>
                  <a:cubicBezTo>
                    <a:pt x="859" y="77"/>
                    <a:pt x="859" y="77"/>
                    <a:pt x="859" y="77"/>
                  </a:cubicBezTo>
                  <a:cubicBezTo>
                    <a:pt x="859" y="76"/>
                    <a:pt x="859" y="76"/>
                    <a:pt x="859" y="76"/>
                  </a:cubicBezTo>
                  <a:cubicBezTo>
                    <a:pt x="859" y="76"/>
                    <a:pt x="859" y="75"/>
                    <a:pt x="859" y="75"/>
                  </a:cubicBezTo>
                  <a:cubicBezTo>
                    <a:pt x="859" y="75"/>
                    <a:pt x="858" y="75"/>
                    <a:pt x="858" y="75"/>
                  </a:cubicBezTo>
                  <a:cubicBezTo>
                    <a:pt x="858" y="75"/>
                    <a:pt x="858" y="75"/>
                    <a:pt x="858" y="75"/>
                  </a:cubicBezTo>
                  <a:cubicBezTo>
                    <a:pt x="858" y="75"/>
                    <a:pt x="858" y="75"/>
                    <a:pt x="858" y="74"/>
                  </a:cubicBezTo>
                  <a:cubicBezTo>
                    <a:pt x="858" y="74"/>
                    <a:pt x="858" y="74"/>
                    <a:pt x="858" y="74"/>
                  </a:cubicBezTo>
                  <a:cubicBezTo>
                    <a:pt x="859" y="74"/>
                    <a:pt x="859" y="73"/>
                    <a:pt x="859" y="73"/>
                  </a:cubicBezTo>
                  <a:cubicBezTo>
                    <a:pt x="860" y="72"/>
                    <a:pt x="860" y="72"/>
                    <a:pt x="860" y="71"/>
                  </a:cubicBezTo>
                  <a:cubicBezTo>
                    <a:pt x="859" y="70"/>
                    <a:pt x="858" y="69"/>
                    <a:pt x="857" y="69"/>
                  </a:cubicBezTo>
                  <a:cubicBezTo>
                    <a:pt x="857" y="69"/>
                    <a:pt x="856" y="69"/>
                    <a:pt x="856" y="69"/>
                  </a:cubicBezTo>
                  <a:cubicBezTo>
                    <a:pt x="856" y="69"/>
                    <a:pt x="855" y="69"/>
                    <a:pt x="855" y="69"/>
                  </a:cubicBezTo>
                  <a:cubicBezTo>
                    <a:pt x="854" y="69"/>
                    <a:pt x="854" y="69"/>
                    <a:pt x="854" y="69"/>
                  </a:cubicBezTo>
                  <a:cubicBezTo>
                    <a:pt x="854" y="69"/>
                    <a:pt x="853" y="69"/>
                    <a:pt x="853" y="69"/>
                  </a:cubicBezTo>
                  <a:cubicBezTo>
                    <a:pt x="852" y="69"/>
                    <a:pt x="852" y="68"/>
                    <a:pt x="852" y="68"/>
                  </a:cubicBezTo>
                  <a:cubicBezTo>
                    <a:pt x="852" y="68"/>
                    <a:pt x="852" y="68"/>
                    <a:pt x="852" y="67"/>
                  </a:cubicBezTo>
                  <a:cubicBezTo>
                    <a:pt x="851" y="67"/>
                    <a:pt x="851" y="67"/>
                    <a:pt x="851" y="67"/>
                  </a:cubicBezTo>
                  <a:cubicBezTo>
                    <a:pt x="850" y="67"/>
                    <a:pt x="850" y="67"/>
                    <a:pt x="850" y="67"/>
                  </a:cubicBezTo>
                  <a:cubicBezTo>
                    <a:pt x="849" y="66"/>
                    <a:pt x="849" y="66"/>
                    <a:pt x="849" y="66"/>
                  </a:cubicBezTo>
                  <a:cubicBezTo>
                    <a:pt x="848" y="66"/>
                    <a:pt x="848" y="66"/>
                    <a:pt x="847" y="65"/>
                  </a:cubicBezTo>
                  <a:cubicBezTo>
                    <a:pt x="847" y="65"/>
                    <a:pt x="847" y="65"/>
                    <a:pt x="846" y="65"/>
                  </a:cubicBezTo>
                  <a:cubicBezTo>
                    <a:pt x="845" y="65"/>
                    <a:pt x="844" y="65"/>
                    <a:pt x="844" y="66"/>
                  </a:cubicBezTo>
                  <a:cubicBezTo>
                    <a:pt x="844" y="67"/>
                    <a:pt x="844" y="68"/>
                    <a:pt x="845" y="69"/>
                  </a:cubicBezTo>
                  <a:cubicBezTo>
                    <a:pt x="845" y="69"/>
                    <a:pt x="846" y="70"/>
                    <a:pt x="846" y="70"/>
                  </a:cubicBezTo>
                  <a:cubicBezTo>
                    <a:pt x="847" y="70"/>
                    <a:pt x="847" y="70"/>
                    <a:pt x="848" y="70"/>
                  </a:cubicBezTo>
                  <a:cubicBezTo>
                    <a:pt x="848" y="70"/>
                    <a:pt x="848" y="71"/>
                    <a:pt x="848" y="71"/>
                  </a:cubicBezTo>
                  <a:cubicBezTo>
                    <a:pt x="848" y="71"/>
                    <a:pt x="847" y="71"/>
                    <a:pt x="847" y="70"/>
                  </a:cubicBezTo>
                  <a:cubicBezTo>
                    <a:pt x="847" y="70"/>
                    <a:pt x="846" y="70"/>
                    <a:pt x="846" y="70"/>
                  </a:cubicBezTo>
                  <a:cubicBezTo>
                    <a:pt x="846" y="70"/>
                    <a:pt x="846" y="70"/>
                    <a:pt x="845" y="70"/>
                  </a:cubicBezTo>
                  <a:cubicBezTo>
                    <a:pt x="844" y="70"/>
                    <a:pt x="843" y="70"/>
                    <a:pt x="843" y="72"/>
                  </a:cubicBezTo>
                  <a:cubicBezTo>
                    <a:pt x="842" y="73"/>
                    <a:pt x="843" y="73"/>
                    <a:pt x="843" y="74"/>
                  </a:cubicBezTo>
                  <a:cubicBezTo>
                    <a:pt x="843" y="75"/>
                    <a:pt x="843" y="75"/>
                    <a:pt x="843" y="75"/>
                  </a:cubicBezTo>
                  <a:cubicBezTo>
                    <a:pt x="844" y="76"/>
                    <a:pt x="844" y="76"/>
                    <a:pt x="844" y="77"/>
                  </a:cubicBezTo>
                  <a:cubicBezTo>
                    <a:pt x="844" y="77"/>
                    <a:pt x="844" y="77"/>
                    <a:pt x="844" y="78"/>
                  </a:cubicBezTo>
                  <a:cubicBezTo>
                    <a:pt x="844" y="78"/>
                    <a:pt x="844" y="78"/>
                    <a:pt x="844" y="79"/>
                  </a:cubicBezTo>
                  <a:cubicBezTo>
                    <a:pt x="844" y="79"/>
                    <a:pt x="844" y="80"/>
                    <a:pt x="844" y="80"/>
                  </a:cubicBezTo>
                  <a:cubicBezTo>
                    <a:pt x="845" y="80"/>
                    <a:pt x="845" y="81"/>
                    <a:pt x="846" y="81"/>
                  </a:cubicBezTo>
                  <a:cubicBezTo>
                    <a:pt x="846" y="81"/>
                    <a:pt x="846" y="81"/>
                    <a:pt x="846" y="81"/>
                  </a:cubicBezTo>
                  <a:cubicBezTo>
                    <a:pt x="846" y="81"/>
                    <a:pt x="847" y="81"/>
                    <a:pt x="847" y="81"/>
                  </a:cubicBezTo>
                  <a:cubicBezTo>
                    <a:pt x="847" y="82"/>
                    <a:pt x="848" y="82"/>
                    <a:pt x="848" y="82"/>
                  </a:cubicBezTo>
                  <a:cubicBezTo>
                    <a:pt x="848" y="83"/>
                    <a:pt x="848" y="83"/>
                    <a:pt x="848" y="83"/>
                  </a:cubicBezTo>
                  <a:cubicBezTo>
                    <a:pt x="848" y="83"/>
                    <a:pt x="847" y="83"/>
                    <a:pt x="847" y="83"/>
                  </a:cubicBezTo>
                  <a:cubicBezTo>
                    <a:pt x="847" y="83"/>
                    <a:pt x="847" y="83"/>
                    <a:pt x="847" y="83"/>
                  </a:cubicBezTo>
                  <a:cubicBezTo>
                    <a:pt x="846" y="83"/>
                    <a:pt x="845" y="83"/>
                    <a:pt x="845" y="83"/>
                  </a:cubicBezTo>
                  <a:cubicBezTo>
                    <a:pt x="844" y="83"/>
                    <a:pt x="844" y="82"/>
                    <a:pt x="844" y="82"/>
                  </a:cubicBezTo>
                  <a:cubicBezTo>
                    <a:pt x="844" y="82"/>
                    <a:pt x="843" y="82"/>
                    <a:pt x="843" y="81"/>
                  </a:cubicBezTo>
                  <a:cubicBezTo>
                    <a:pt x="843" y="81"/>
                    <a:pt x="842" y="80"/>
                    <a:pt x="842" y="80"/>
                  </a:cubicBezTo>
                  <a:cubicBezTo>
                    <a:pt x="841" y="80"/>
                    <a:pt x="841" y="79"/>
                    <a:pt x="841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1" y="79"/>
                    <a:pt x="841" y="78"/>
                    <a:pt x="841" y="78"/>
                  </a:cubicBezTo>
                  <a:cubicBezTo>
                    <a:pt x="840" y="77"/>
                    <a:pt x="840" y="77"/>
                    <a:pt x="839" y="77"/>
                  </a:cubicBezTo>
                  <a:cubicBezTo>
                    <a:pt x="839" y="77"/>
                    <a:pt x="839" y="77"/>
                    <a:pt x="838" y="77"/>
                  </a:cubicBezTo>
                  <a:cubicBezTo>
                    <a:pt x="837" y="78"/>
                    <a:pt x="836" y="78"/>
                    <a:pt x="835" y="78"/>
                  </a:cubicBezTo>
                  <a:cubicBezTo>
                    <a:pt x="835" y="78"/>
                    <a:pt x="835" y="78"/>
                    <a:pt x="835" y="78"/>
                  </a:cubicBezTo>
                  <a:cubicBezTo>
                    <a:pt x="835" y="78"/>
                    <a:pt x="835" y="78"/>
                    <a:pt x="834" y="77"/>
                  </a:cubicBezTo>
                  <a:cubicBezTo>
                    <a:pt x="834" y="77"/>
                    <a:pt x="834" y="77"/>
                    <a:pt x="835" y="76"/>
                  </a:cubicBezTo>
                  <a:cubicBezTo>
                    <a:pt x="835" y="76"/>
                    <a:pt x="835" y="76"/>
                    <a:pt x="835" y="76"/>
                  </a:cubicBezTo>
                  <a:cubicBezTo>
                    <a:pt x="835" y="75"/>
                    <a:pt x="835" y="74"/>
                    <a:pt x="835" y="73"/>
                  </a:cubicBezTo>
                  <a:cubicBezTo>
                    <a:pt x="834" y="72"/>
                    <a:pt x="832" y="72"/>
                    <a:pt x="831" y="71"/>
                  </a:cubicBezTo>
                  <a:cubicBezTo>
                    <a:pt x="831" y="71"/>
                    <a:pt x="830" y="71"/>
                    <a:pt x="830" y="71"/>
                  </a:cubicBezTo>
                  <a:cubicBezTo>
                    <a:pt x="830" y="71"/>
                    <a:pt x="830" y="71"/>
                    <a:pt x="830" y="71"/>
                  </a:cubicBezTo>
                  <a:cubicBezTo>
                    <a:pt x="829" y="71"/>
                    <a:pt x="829" y="71"/>
                    <a:pt x="829" y="71"/>
                  </a:cubicBezTo>
                  <a:cubicBezTo>
                    <a:pt x="829" y="71"/>
                    <a:pt x="828" y="71"/>
                    <a:pt x="827" y="70"/>
                  </a:cubicBezTo>
                  <a:cubicBezTo>
                    <a:pt x="827" y="69"/>
                    <a:pt x="826" y="69"/>
                    <a:pt x="825" y="69"/>
                  </a:cubicBezTo>
                  <a:cubicBezTo>
                    <a:pt x="825" y="69"/>
                    <a:pt x="825" y="69"/>
                    <a:pt x="825" y="69"/>
                  </a:cubicBezTo>
                  <a:cubicBezTo>
                    <a:pt x="825" y="69"/>
                    <a:pt x="824" y="69"/>
                    <a:pt x="824" y="69"/>
                  </a:cubicBezTo>
                  <a:cubicBezTo>
                    <a:pt x="824" y="69"/>
                    <a:pt x="823" y="70"/>
                    <a:pt x="823" y="70"/>
                  </a:cubicBezTo>
                  <a:cubicBezTo>
                    <a:pt x="823" y="70"/>
                    <a:pt x="823" y="70"/>
                    <a:pt x="823" y="70"/>
                  </a:cubicBezTo>
                  <a:cubicBezTo>
                    <a:pt x="823" y="70"/>
                    <a:pt x="823" y="70"/>
                    <a:pt x="822" y="70"/>
                  </a:cubicBezTo>
                  <a:cubicBezTo>
                    <a:pt x="822" y="71"/>
                    <a:pt x="822" y="71"/>
                    <a:pt x="822" y="71"/>
                  </a:cubicBezTo>
                  <a:cubicBezTo>
                    <a:pt x="822" y="71"/>
                    <a:pt x="822" y="71"/>
                    <a:pt x="821" y="71"/>
                  </a:cubicBezTo>
                  <a:cubicBezTo>
                    <a:pt x="821" y="71"/>
                    <a:pt x="821" y="72"/>
                    <a:pt x="821" y="72"/>
                  </a:cubicBezTo>
                  <a:cubicBezTo>
                    <a:pt x="820" y="72"/>
                    <a:pt x="820" y="73"/>
                    <a:pt x="820" y="74"/>
                  </a:cubicBezTo>
                  <a:cubicBezTo>
                    <a:pt x="820" y="74"/>
                    <a:pt x="820" y="74"/>
                    <a:pt x="820" y="74"/>
                  </a:cubicBezTo>
                  <a:cubicBezTo>
                    <a:pt x="820" y="75"/>
                    <a:pt x="820" y="77"/>
                    <a:pt x="819" y="78"/>
                  </a:cubicBezTo>
                  <a:cubicBezTo>
                    <a:pt x="818" y="78"/>
                    <a:pt x="818" y="79"/>
                    <a:pt x="817" y="79"/>
                  </a:cubicBezTo>
                  <a:cubicBezTo>
                    <a:pt x="816" y="79"/>
                    <a:pt x="816" y="79"/>
                    <a:pt x="816" y="80"/>
                  </a:cubicBezTo>
                  <a:cubicBezTo>
                    <a:pt x="815" y="80"/>
                    <a:pt x="815" y="81"/>
                    <a:pt x="816" y="82"/>
                  </a:cubicBezTo>
                  <a:cubicBezTo>
                    <a:pt x="816" y="82"/>
                    <a:pt x="816" y="82"/>
                    <a:pt x="816" y="82"/>
                  </a:cubicBezTo>
                  <a:close/>
                  <a:moveTo>
                    <a:pt x="886" y="36"/>
                  </a:moveTo>
                  <a:cubicBezTo>
                    <a:pt x="886" y="36"/>
                    <a:pt x="886" y="35"/>
                    <a:pt x="887" y="35"/>
                  </a:cubicBezTo>
                  <a:cubicBezTo>
                    <a:pt x="887" y="35"/>
                    <a:pt x="887" y="35"/>
                    <a:pt x="887" y="35"/>
                  </a:cubicBezTo>
                  <a:cubicBezTo>
                    <a:pt x="887" y="35"/>
                    <a:pt x="888" y="35"/>
                    <a:pt x="888" y="34"/>
                  </a:cubicBezTo>
                  <a:cubicBezTo>
                    <a:pt x="888" y="34"/>
                    <a:pt x="888" y="34"/>
                    <a:pt x="888" y="34"/>
                  </a:cubicBezTo>
                  <a:cubicBezTo>
                    <a:pt x="889" y="34"/>
                    <a:pt x="889" y="34"/>
                    <a:pt x="889" y="33"/>
                  </a:cubicBezTo>
                  <a:cubicBezTo>
                    <a:pt x="890" y="32"/>
                    <a:pt x="891" y="31"/>
                    <a:pt x="891" y="30"/>
                  </a:cubicBezTo>
                  <a:cubicBezTo>
                    <a:pt x="890" y="29"/>
                    <a:pt x="890" y="29"/>
                    <a:pt x="890" y="29"/>
                  </a:cubicBezTo>
                  <a:cubicBezTo>
                    <a:pt x="890" y="29"/>
                    <a:pt x="889" y="29"/>
                    <a:pt x="889" y="29"/>
                  </a:cubicBezTo>
                  <a:cubicBezTo>
                    <a:pt x="888" y="29"/>
                    <a:pt x="887" y="30"/>
                    <a:pt x="887" y="31"/>
                  </a:cubicBezTo>
                  <a:cubicBezTo>
                    <a:pt x="887" y="31"/>
                    <a:pt x="886" y="31"/>
                    <a:pt x="886" y="32"/>
                  </a:cubicBezTo>
                  <a:cubicBezTo>
                    <a:pt x="886" y="32"/>
                    <a:pt x="886" y="32"/>
                    <a:pt x="886" y="33"/>
                  </a:cubicBezTo>
                  <a:cubicBezTo>
                    <a:pt x="885" y="33"/>
                    <a:pt x="885" y="33"/>
                    <a:pt x="885" y="34"/>
                  </a:cubicBezTo>
                  <a:cubicBezTo>
                    <a:pt x="885" y="34"/>
                    <a:pt x="885" y="35"/>
                    <a:pt x="885" y="35"/>
                  </a:cubicBezTo>
                  <a:cubicBezTo>
                    <a:pt x="885" y="35"/>
                    <a:pt x="885" y="36"/>
                    <a:pt x="886" y="36"/>
                  </a:cubicBezTo>
                  <a:close/>
                  <a:moveTo>
                    <a:pt x="862" y="72"/>
                  </a:moveTo>
                  <a:cubicBezTo>
                    <a:pt x="863" y="72"/>
                    <a:pt x="864" y="73"/>
                    <a:pt x="864" y="74"/>
                  </a:cubicBezTo>
                  <a:cubicBezTo>
                    <a:pt x="865" y="74"/>
                    <a:pt x="865" y="75"/>
                    <a:pt x="865" y="75"/>
                  </a:cubicBezTo>
                  <a:cubicBezTo>
                    <a:pt x="865" y="75"/>
                    <a:pt x="865" y="76"/>
                    <a:pt x="865" y="76"/>
                  </a:cubicBezTo>
                  <a:cubicBezTo>
                    <a:pt x="865" y="76"/>
                    <a:pt x="865" y="76"/>
                    <a:pt x="865" y="76"/>
                  </a:cubicBezTo>
                  <a:cubicBezTo>
                    <a:pt x="865" y="77"/>
                    <a:pt x="865" y="77"/>
                    <a:pt x="865" y="77"/>
                  </a:cubicBezTo>
                  <a:cubicBezTo>
                    <a:pt x="865" y="78"/>
                    <a:pt x="865" y="79"/>
                    <a:pt x="865" y="79"/>
                  </a:cubicBezTo>
                  <a:cubicBezTo>
                    <a:pt x="865" y="80"/>
                    <a:pt x="864" y="80"/>
                    <a:pt x="864" y="81"/>
                  </a:cubicBezTo>
                  <a:cubicBezTo>
                    <a:pt x="863" y="81"/>
                    <a:pt x="863" y="81"/>
                    <a:pt x="863" y="82"/>
                  </a:cubicBezTo>
                  <a:cubicBezTo>
                    <a:pt x="861" y="83"/>
                    <a:pt x="862" y="84"/>
                    <a:pt x="863" y="85"/>
                  </a:cubicBezTo>
                  <a:cubicBezTo>
                    <a:pt x="863" y="85"/>
                    <a:pt x="864" y="85"/>
                    <a:pt x="864" y="86"/>
                  </a:cubicBezTo>
                  <a:cubicBezTo>
                    <a:pt x="864" y="86"/>
                    <a:pt x="864" y="86"/>
                    <a:pt x="864" y="86"/>
                  </a:cubicBezTo>
                  <a:cubicBezTo>
                    <a:pt x="864" y="87"/>
                    <a:pt x="865" y="87"/>
                    <a:pt x="865" y="88"/>
                  </a:cubicBezTo>
                  <a:cubicBezTo>
                    <a:pt x="866" y="88"/>
                    <a:pt x="867" y="89"/>
                    <a:pt x="868" y="90"/>
                  </a:cubicBezTo>
                  <a:cubicBezTo>
                    <a:pt x="868" y="90"/>
                    <a:pt x="869" y="90"/>
                    <a:pt x="869" y="90"/>
                  </a:cubicBezTo>
                  <a:cubicBezTo>
                    <a:pt x="869" y="90"/>
                    <a:pt x="869" y="90"/>
                    <a:pt x="869" y="90"/>
                  </a:cubicBezTo>
                  <a:cubicBezTo>
                    <a:pt x="870" y="90"/>
                    <a:pt x="870" y="91"/>
                    <a:pt x="870" y="91"/>
                  </a:cubicBezTo>
                  <a:cubicBezTo>
                    <a:pt x="870" y="91"/>
                    <a:pt x="870" y="91"/>
                    <a:pt x="870" y="91"/>
                  </a:cubicBezTo>
                  <a:cubicBezTo>
                    <a:pt x="870" y="92"/>
                    <a:pt x="871" y="93"/>
                    <a:pt x="872" y="93"/>
                  </a:cubicBezTo>
                  <a:cubicBezTo>
                    <a:pt x="872" y="94"/>
                    <a:pt x="873" y="94"/>
                    <a:pt x="873" y="94"/>
                  </a:cubicBezTo>
                  <a:cubicBezTo>
                    <a:pt x="874" y="94"/>
                    <a:pt x="874" y="94"/>
                    <a:pt x="874" y="94"/>
                  </a:cubicBezTo>
                  <a:cubicBezTo>
                    <a:pt x="875" y="94"/>
                    <a:pt x="875" y="95"/>
                    <a:pt x="876" y="95"/>
                  </a:cubicBezTo>
                  <a:cubicBezTo>
                    <a:pt x="876" y="95"/>
                    <a:pt x="877" y="94"/>
                    <a:pt x="878" y="94"/>
                  </a:cubicBezTo>
                  <a:cubicBezTo>
                    <a:pt x="878" y="93"/>
                    <a:pt x="879" y="93"/>
                    <a:pt x="879" y="93"/>
                  </a:cubicBezTo>
                  <a:cubicBezTo>
                    <a:pt x="879" y="93"/>
                    <a:pt x="880" y="93"/>
                    <a:pt x="880" y="94"/>
                  </a:cubicBezTo>
                  <a:cubicBezTo>
                    <a:pt x="880" y="94"/>
                    <a:pt x="880" y="94"/>
                    <a:pt x="880" y="94"/>
                  </a:cubicBezTo>
                  <a:cubicBezTo>
                    <a:pt x="880" y="94"/>
                    <a:pt x="880" y="94"/>
                    <a:pt x="880" y="94"/>
                  </a:cubicBezTo>
                  <a:cubicBezTo>
                    <a:pt x="880" y="94"/>
                    <a:pt x="880" y="94"/>
                    <a:pt x="880" y="94"/>
                  </a:cubicBezTo>
                  <a:cubicBezTo>
                    <a:pt x="881" y="94"/>
                    <a:pt x="882" y="94"/>
                    <a:pt x="883" y="94"/>
                  </a:cubicBezTo>
                  <a:cubicBezTo>
                    <a:pt x="883" y="94"/>
                    <a:pt x="883" y="93"/>
                    <a:pt x="883" y="93"/>
                  </a:cubicBezTo>
                  <a:cubicBezTo>
                    <a:pt x="883" y="93"/>
                    <a:pt x="883" y="93"/>
                    <a:pt x="884" y="93"/>
                  </a:cubicBezTo>
                  <a:cubicBezTo>
                    <a:pt x="884" y="92"/>
                    <a:pt x="885" y="92"/>
                    <a:pt x="885" y="91"/>
                  </a:cubicBezTo>
                  <a:cubicBezTo>
                    <a:pt x="886" y="90"/>
                    <a:pt x="887" y="89"/>
                    <a:pt x="887" y="88"/>
                  </a:cubicBezTo>
                  <a:cubicBezTo>
                    <a:pt x="887" y="88"/>
                    <a:pt x="887" y="87"/>
                    <a:pt x="887" y="87"/>
                  </a:cubicBezTo>
                  <a:cubicBezTo>
                    <a:pt x="887" y="86"/>
                    <a:pt x="887" y="85"/>
                    <a:pt x="887" y="84"/>
                  </a:cubicBezTo>
                  <a:cubicBezTo>
                    <a:pt x="887" y="83"/>
                    <a:pt x="887" y="83"/>
                    <a:pt x="887" y="82"/>
                  </a:cubicBezTo>
                  <a:cubicBezTo>
                    <a:pt x="887" y="82"/>
                    <a:pt x="887" y="82"/>
                    <a:pt x="887" y="82"/>
                  </a:cubicBezTo>
                  <a:cubicBezTo>
                    <a:pt x="887" y="82"/>
                    <a:pt x="886" y="82"/>
                    <a:pt x="886" y="82"/>
                  </a:cubicBezTo>
                  <a:cubicBezTo>
                    <a:pt x="886" y="82"/>
                    <a:pt x="885" y="81"/>
                    <a:pt x="885" y="80"/>
                  </a:cubicBezTo>
                  <a:cubicBezTo>
                    <a:pt x="884" y="80"/>
                    <a:pt x="884" y="79"/>
                    <a:pt x="885" y="79"/>
                  </a:cubicBezTo>
                  <a:cubicBezTo>
                    <a:pt x="885" y="78"/>
                    <a:pt x="886" y="78"/>
                    <a:pt x="888" y="77"/>
                  </a:cubicBezTo>
                  <a:cubicBezTo>
                    <a:pt x="888" y="77"/>
                    <a:pt x="889" y="76"/>
                    <a:pt x="889" y="75"/>
                  </a:cubicBezTo>
                  <a:cubicBezTo>
                    <a:pt x="889" y="73"/>
                    <a:pt x="886" y="73"/>
                    <a:pt x="884" y="72"/>
                  </a:cubicBezTo>
                  <a:cubicBezTo>
                    <a:pt x="884" y="72"/>
                    <a:pt x="884" y="72"/>
                    <a:pt x="883" y="72"/>
                  </a:cubicBezTo>
                  <a:cubicBezTo>
                    <a:pt x="883" y="72"/>
                    <a:pt x="882" y="72"/>
                    <a:pt x="882" y="72"/>
                  </a:cubicBezTo>
                  <a:cubicBezTo>
                    <a:pt x="881" y="72"/>
                    <a:pt x="880" y="72"/>
                    <a:pt x="880" y="72"/>
                  </a:cubicBezTo>
                  <a:cubicBezTo>
                    <a:pt x="879" y="72"/>
                    <a:pt x="879" y="72"/>
                    <a:pt x="878" y="72"/>
                  </a:cubicBezTo>
                  <a:cubicBezTo>
                    <a:pt x="877" y="72"/>
                    <a:pt x="876" y="73"/>
                    <a:pt x="875" y="72"/>
                  </a:cubicBezTo>
                  <a:cubicBezTo>
                    <a:pt x="875" y="72"/>
                    <a:pt x="875" y="72"/>
                    <a:pt x="875" y="72"/>
                  </a:cubicBezTo>
                  <a:cubicBezTo>
                    <a:pt x="875" y="72"/>
                    <a:pt x="874" y="72"/>
                    <a:pt x="874" y="72"/>
                  </a:cubicBezTo>
                  <a:cubicBezTo>
                    <a:pt x="874" y="72"/>
                    <a:pt x="873" y="72"/>
                    <a:pt x="873" y="72"/>
                  </a:cubicBezTo>
                  <a:cubicBezTo>
                    <a:pt x="872" y="72"/>
                    <a:pt x="872" y="71"/>
                    <a:pt x="872" y="71"/>
                  </a:cubicBezTo>
                  <a:cubicBezTo>
                    <a:pt x="872" y="71"/>
                    <a:pt x="872" y="71"/>
                    <a:pt x="872" y="70"/>
                  </a:cubicBezTo>
                  <a:cubicBezTo>
                    <a:pt x="872" y="70"/>
                    <a:pt x="871" y="70"/>
                    <a:pt x="871" y="70"/>
                  </a:cubicBezTo>
                  <a:cubicBezTo>
                    <a:pt x="870" y="70"/>
                    <a:pt x="870" y="70"/>
                    <a:pt x="869" y="70"/>
                  </a:cubicBezTo>
                  <a:cubicBezTo>
                    <a:pt x="869" y="70"/>
                    <a:pt x="869" y="70"/>
                    <a:pt x="869" y="70"/>
                  </a:cubicBezTo>
                  <a:cubicBezTo>
                    <a:pt x="868" y="70"/>
                    <a:pt x="868" y="70"/>
                    <a:pt x="867" y="69"/>
                  </a:cubicBezTo>
                  <a:cubicBezTo>
                    <a:pt x="867" y="69"/>
                    <a:pt x="867" y="69"/>
                    <a:pt x="866" y="69"/>
                  </a:cubicBezTo>
                  <a:cubicBezTo>
                    <a:pt x="866" y="69"/>
                    <a:pt x="866" y="69"/>
                    <a:pt x="865" y="69"/>
                  </a:cubicBezTo>
                  <a:cubicBezTo>
                    <a:pt x="865" y="69"/>
                    <a:pt x="864" y="69"/>
                    <a:pt x="863" y="69"/>
                  </a:cubicBezTo>
                  <a:cubicBezTo>
                    <a:pt x="863" y="69"/>
                    <a:pt x="862" y="69"/>
                    <a:pt x="862" y="69"/>
                  </a:cubicBezTo>
                  <a:cubicBezTo>
                    <a:pt x="862" y="69"/>
                    <a:pt x="862" y="69"/>
                    <a:pt x="862" y="70"/>
                  </a:cubicBezTo>
                  <a:cubicBezTo>
                    <a:pt x="862" y="70"/>
                    <a:pt x="862" y="70"/>
                    <a:pt x="862" y="70"/>
                  </a:cubicBezTo>
                  <a:cubicBezTo>
                    <a:pt x="861" y="70"/>
                    <a:pt x="861" y="70"/>
                    <a:pt x="861" y="71"/>
                  </a:cubicBezTo>
                  <a:cubicBezTo>
                    <a:pt x="861" y="71"/>
                    <a:pt x="861" y="72"/>
                    <a:pt x="862" y="72"/>
                  </a:cubicBezTo>
                  <a:close/>
                  <a:moveTo>
                    <a:pt x="802" y="92"/>
                  </a:moveTo>
                  <a:cubicBezTo>
                    <a:pt x="802" y="92"/>
                    <a:pt x="802" y="92"/>
                    <a:pt x="803" y="92"/>
                  </a:cubicBezTo>
                  <a:cubicBezTo>
                    <a:pt x="803" y="92"/>
                    <a:pt x="803" y="92"/>
                    <a:pt x="803" y="92"/>
                  </a:cubicBezTo>
                  <a:cubicBezTo>
                    <a:pt x="803" y="92"/>
                    <a:pt x="803" y="92"/>
                    <a:pt x="803" y="92"/>
                  </a:cubicBezTo>
                  <a:cubicBezTo>
                    <a:pt x="803" y="92"/>
                    <a:pt x="803" y="93"/>
                    <a:pt x="803" y="93"/>
                  </a:cubicBezTo>
                  <a:cubicBezTo>
                    <a:pt x="803" y="93"/>
                    <a:pt x="804" y="93"/>
                    <a:pt x="804" y="93"/>
                  </a:cubicBezTo>
                  <a:cubicBezTo>
                    <a:pt x="804" y="93"/>
                    <a:pt x="804" y="94"/>
                    <a:pt x="804" y="94"/>
                  </a:cubicBezTo>
                  <a:cubicBezTo>
                    <a:pt x="804" y="94"/>
                    <a:pt x="804" y="94"/>
                    <a:pt x="804" y="94"/>
                  </a:cubicBezTo>
                  <a:cubicBezTo>
                    <a:pt x="805" y="94"/>
                    <a:pt x="805" y="94"/>
                    <a:pt x="805" y="94"/>
                  </a:cubicBezTo>
                  <a:cubicBezTo>
                    <a:pt x="806" y="95"/>
                    <a:pt x="806" y="96"/>
                    <a:pt x="806" y="97"/>
                  </a:cubicBezTo>
                  <a:cubicBezTo>
                    <a:pt x="807" y="97"/>
                    <a:pt x="807" y="97"/>
                    <a:pt x="807" y="97"/>
                  </a:cubicBezTo>
                  <a:cubicBezTo>
                    <a:pt x="807" y="98"/>
                    <a:pt x="807" y="99"/>
                    <a:pt x="807" y="99"/>
                  </a:cubicBezTo>
                  <a:cubicBezTo>
                    <a:pt x="808" y="100"/>
                    <a:pt x="808" y="100"/>
                    <a:pt x="808" y="100"/>
                  </a:cubicBezTo>
                  <a:cubicBezTo>
                    <a:pt x="808" y="100"/>
                    <a:pt x="808" y="100"/>
                    <a:pt x="808" y="100"/>
                  </a:cubicBezTo>
                  <a:cubicBezTo>
                    <a:pt x="809" y="100"/>
                    <a:pt x="809" y="101"/>
                    <a:pt x="809" y="101"/>
                  </a:cubicBezTo>
                  <a:cubicBezTo>
                    <a:pt x="809" y="102"/>
                    <a:pt x="810" y="102"/>
                    <a:pt x="810" y="102"/>
                  </a:cubicBezTo>
                  <a:cubicBezTo>
                    <a:pt x="810" y="102"/>
                    <a:pt x="810" y="102"/>
                    <a:pt x="810" y="103"/>
                  </a:cubicBezTo>
                  <a:cubicBezTo>
                    <a:pt x="810" y="103"/>
                    <a:pt x="811" y="103"/>
                    <a:pt x="811" y="104"/>
                  </a:cubicBezTo>
                  <a:cubicBezTo>
                    <a:pt x="811" y="104"/>
                    <a:pt x="812" y="105"/>
                    <a:pt x="812" y="105"/>
                  </a:cubicBezTo>
                  <a:cubicBezTo>
                    <a:pt x="812" y="105"/>
                    <a:pt x="813" y="105"/>
                    <a:pt x="813" y="104"/>
                  </a:cubicBezTo>
                  <a:cubicBezTo>
                    <a:pt x="814" y="103"/>
                    <a:pt x="814" y="102"/>
                    <a:pt x="813" y="102"/>
                  </a:cubicBezTo>
                  <a:cubicBezTo>
                    <a:pt x="813" y="101"/>
                    <a:pt x="813" y="101"/>
                    <a:pt x="813" y="101"/>
                  </a:cubicBezTo>
                  <a:cubicBezTo>
                    <a:pt x="813" y="101"/>
                    <a:pt x="813" y="100"/>
                    <a:pt x="813" y="100"/>
                  </a:cubicBezTo>
                  <a:cubicBezTo>
                    <a:pt x="813" y="100"/>
                    <a:pt x="813" y="99"/>
                    <a:pt x="813" y="99"/>
                  </a:cubicBezTo>
                  <a:cubicBezTo>
                    <a:pt x="813" y="99"/>
                    <a:pt x="813" y="98"/>
                    <a:pt x="813" y="98"/>
                  </a:cubicBezTo>
                  <a:cubicBezTo>
                    <a:pt x="813" y="98"/>
                    <a:pt x="813" y="98"/>
                    <a:pt x="813" y="97"/>
                  </a:cubicBezTo>
                  <a:cubicBezTo>
                    <a:pt x="813" y="97"/>
                    <a:pt x="813" y="97"/>
                    <a:pt x="813" y="96"/>
                  </a:cubicBezTo>
                  <a:cubicBezTo>
                    <a:pt x="813" y="96"/>
                    <a:pt x="813" y="95"/>
                    <a:pt x="813" y="95"/>
                  </a:cubicBezTo>
                  <a:cubicBezTo>
                    <a:pt x="813" y="94"/>
                    <a:pt x="812" y="93"/>
                    <a:pt x="811" y="93"/>
                  </a:cubicBezTo>
                  <a:cubicBezTo>
                    <a:pt x="811" y="93"/>
                    <a:pt x="811" y="93"/>
                    <a:pt x="810" y="93"/>
                  </a:cubicBezTo>
                  <a:cubicBezTo>
                    <a:pt x="810" y="93"/>
                    <a:pt x="810" y="93"/>
                    <a:pt x="810" y="93"/>
                  </a:cubicBezTo>
                  <a:cubicBezTo>
                    <a:pt x="809" y="93"/>
                    <a:pt x="809" y="93"/>
                    <a:pt x="809" y="93"/>
                  </a:cubicBezTo>
                  <a:cubicBezTo>
                    <a:pt x="808" y="93"/>
                    <a:pt x="808" y="93"/>
                    <a:pt x="807" y="92"/>
                  </a:cubicBezTo>
                  <a:cubicBezTo>
                    <a:pt x="807" y="92"/>
                    <a:pt x="807" y="92"/>
                    <a:pt x="807" y="92"/>
                  </a:cubicBezTo>
                  <a:cubicBezTo>
                    <a:pt x="807" y="92"/>
                    <a:pt x="807" y="92"/>
                    <a:pt x="806" y="91"/>
                  </a:cubicBezTo>
                  <a:cubicBezTo>
                    <a:pt x="806" y="91"/>
                    <a:pt x="806" y="91"/>
                    <a:pt x="806" y="90"/>
                  </a:cubicBezTo>
                  <a:cubicBezTo>
                    <a:pt x="805" y="90"/>
                    <a:pt x="805" y="89"/>
                    <a:pt x="805" y="89"/>
                  </a:cubicBezTo>
                  <a:cubicBezTo>
                    <a:pt x="805" y="89"/>
                    <a:pt x="804" y="89"/>
                    <a:pt x="804" y="89"/>
                  </a:cubicBezTo>
                  <a:cubicBezTo>
                    <a:pt x="803" y="89"/>
                    <a:pt x="803" y="89"/>
                    <a:pt x="803" y="89"/>
                  </a:cubicBezTo>
                  <a:cubicBezTo>
                    <a:pt x="802" y="89"/>
                    <a:pt x="802" y="89"/>
                    <a:pt x="802" y="89"/>
                  </a:cubicBezTo>
                  <a:cubicBezTo>
                    <a:pt x="802" y="89"/>
                    <a:pt x="802" y="89"/>
                    <a:pt x="802" y="89"/>
                  </a:cubicBezTo>
                  <a:cubicBezTo>
                    <a:pt x="802" y="89"/>
                    <a:pt x="801" y="89"/>
                    <a:pt x="801" y="89"/>
                  </a:cubicBezTo>
                  <a:cubicBezTo>
                    <a:pt x="801" y="90"/>
                    <a:pt x="802" y="91"/>
                    <a:pt x="802" y="91"/>
                  </a:cubicBezTo>
                  <a:cubicBezTo>
                    <a:pt x="802" y="91"/>
                    <a:pt x="802" y="92"/>
                    <a:pt x="802" y="92"/>
                  </a:cubicBezTo>
                  <a:close/>
                  <a:moveTo>
                    <a:pt x="1001" y="544"/>
                  </a:moveTo>
                  <a:cubicBezTo>
                    <a:pt x="1001" y="545"/>
                    <a:pt x="1001" y="545"/>
                    <a:pt x="1001" y="545"/>
                  </a:cubicBezTo>
                  <a:cubicBezTo>
                    <a:pt x="1001" y="545"/>
                    <a:pt x="1002" y="545"/>
                    <a:pt x="1001" y="546"/>
                  </a:cubicBezTo>
                  <a:cubicBezTo>
                    <a:pt x="1001" y="547"/>
                    <a:pt x="1001" y="547"/>
                    <a:pt x="1001" y="547"/>
                  </a:cubicBezTo>
                  <a:cubicBezTo>
                    <a:pt x="1001" y="547"/>
                    <a:pt x="1000" y="548"/>
                    <a:pt x="1000" y="548"/>
                  </a:cubicBezTo>
                  <a:cubicBezTo>
                    <a:pt x="1000" y="548"/>
                    <a:pt x="999" y="548"/>
                    <a:pt x="999" y="548"/>
                  </a:cubicBezTo>
                  <a:cubicBezTo>
                    <a:pt x="999" y="548"/>
                    <a:pt x="998" y="548"/>
                    <a:pt x="998" y="548"/>
                  </a:cubicBezTo>
                  <a:cubicBezTo>
                    <a:pt x="998" y="548"/>
                    <a:pt x="998" y="548"/>
                    <a:pt x="998" y="548"/>
                  </a:cubicBezTo>
                  <a:cubicBezTo>
                    <a:pt x="998" y="548"/>
                    <a:pt x="998" y="547"/>
                    <a:pt x="997" y="547"/>
                  </a:cubicBezTo>
                  <a:cubicBezTo>
                    <a:pt x="997" y="547"/>
                    <a:pt x="997" y="547"/>
                    <a:pt x="996" y="547"/>
                  </a:cubicBezTo>
                  <a:cubicBezTo>
                    <a:pt x="996" y="547"/>
                    <a:pt x="996" y="547"/>
                    <a:pt x="996" y="547"/>
                  </a:cubicBezTo>
                  <a:cubicBezTo>
                    <a:pt x="996" y="547"/>
                    <a:pt x="996" y="547"/>
                    <a:pt x="996" y="546"/>
                  </a:cubicBezTo>
                  <a:cubicBezTo>
                    <a:pt x="996" y="547"/>
                    <a:pt x="996" y="547"/>
                    <a:pt x="995" y="547"/>
                  </a:cubicBezTo>
                  <a:cubicBezTo>
                    <a:pt x="995" y="547"/>
                    <a:pt x="995" y="547"/>
                    <a:pt x="995" y="547"/>
                  </a:cubicBezTo>
                  <a:cubicBezTo>
                    <a:pt x="994" y="547"/>
                    <a:pt x="994" y="547"/>
                    <a:pt x="994" y="546"/>
                  </a:cubicBezTo>
                  <a:cubicBezTo>
                    <a:pt x="994" y="546"/>
                    <a:pt x="994" y="546"/>
                    <a:pt x="994" y="546"/>
                  </a:cubicBezTo>
                  <a:cubicBezTo>
                    <a:pt x="994" y="546"/>
                    <a:pt x="994" y="546"/>
                    <a:pt x="994" y="545"/>
                  </a:cubicBezTo>
                  <a:cubicBezTo>
                    <a:pt x="994" y="545"/>
                    <a:pt x="994" y="545"/>
                    <a:pt x="994" y="545"/>
                  </a:cubicBezTo>
                  <a:cubicBezTo>
                    <a:pt x="993" y="545"/>
                    <a:pt x="993" y="544"/>
                    <a:pt x="993" y="544"/>
                  </a:cubicBezTo>
                  <a:cubicBezTo>
                    <a:pt x="993" y="543"/>
                    <a:pt x="993" y="543"/>
                    <a:pt x="994" y="542"/>
                  </a:cubicBezTo>
                  <a:cubicBezTo>
                    <a:pt x="995" y="542"/>
                    <a:pt x="995" y="542"/>
                    <a:pt x="996" y="541"/>
                  </a:cubicBezTo>
                  <a:cubicBezTo>
                    <a:pt x="996" y="540"/>
                    <a:pt x="997" y="540"/>
                    <a:pt x="998" y="540"/>
                  </a:cubicBezTo>
                  <a:cubicBezTo>
                    <a:pt x="998" y="540"/>
                    <a:pt x="998" y="540"/>
                    <a:pt x="998" y="540"/>
                  </a:cubicBezTo>
                  <a:cubicBezTo>
                    <a:pt x="998" y="540"/>
                    <a:pt x="999" y="540"/>
                    <a:pt x="999" y="540"/>
                  </a:cubicBezTo>
                  <a:cubicBezTo>
                    <a:pt x="999" y="540"/>
                    <a:pt x="999" y="540"/>
                    <a:pt x="999" y="540"/>
                  </a:cubicBezTo>
                  <a:cubicBezTo>
                    <a:pt x="999" y="540"/>
                    <a:pt x="999" y="540"/>
                    <a:pt x="999" y="540"/>
                  </a:cubicBezTo>
                  <a:cubicBezTo>
                    <a:pt x="999" y="540"/>
                    <a:pt x="999" y="540"/>
                    <a:pt x="999" y="540"/>
                  </a:cubicBezTo>
                  <a:cubicBezTo>
                    <a:pt x="999" y="540"/>
                    <a:pt x="1000" y="540"/>
                    <a:pt x="1000" y="540"/>
                  </a:cubicBezTo>
                  <a:cubicBezTo>
                    <a:pt x="1000" y="540"/>
                    <a:pt x="1000" y="540"/>
                    <a:pt x="1000" y="540"/>
                  </a:cubicBezTo>
                  <a:cubicBezTo>
                    <a:pt x="1000" y="540"/>
                    <a:pt x="1000" y="540"/>
                    <a:pt x="1000" y="540"/>
                  </a:cubicBezTo>
                  <a:cubicBezTo>
                    <a:pt x="1000" y="540"/>
                    <a:pt x="1000" y="540"/>
                    <a:pt x="1000" y="540"/>
                  </a:cubicBezTo>
                  <a:cubicBezTo>
                    <a:pt x="1001" y="540"/>
                    <a:pt x="1001" y="540"/>
                    <a:pt x="1001" y="540"/>
                  </a:cubicBezTo>
                  <a:cubicBezTo>
                    <a:pt x="1001" y="540"/>
                    <a:pt x="1001" y="540"/>
                    <a:pt x="1001" y="541"/>
                  </a:cubicBezTo>
                  <a:cubicBezTo>
                    <a:pt x="1001" y="541"/>
                    <a:pt x="1001" y="541"/>
                    <a:pt x="1001" y="542"/>
                  </a:cubicBezTo>
                  <a:cubicBezTo>
                    <a:pt x="1001" y="542"/>
                    <a:pt x="1001" y="542"/>
                    <a:pt x="1001" y="542"/>
                  </a:cubicBezTo>
                  <a:cubicBezTo>
                    <a:pt x="1001" y="542"/>
                    <a:pt x="1001" y="542"/>
                    <a:pt x="1001" y="542"/>
                  </a:cubicBezTo>
                  <a:cubicBezTo>
                    <a:pt x="1001" y="542"/>
                    <a:pt x="1001" y="542"/>
                    <a:pt x="1002" y="542"/>
                  </a:cubicBezTo>
                  <a:cubicBezTo>
                    <a:pt x="1002" y="542"/>
                    <a:pt x="1002" y="542"/>
                    <a:pt x="1002" y="542"/>
                  </a:cubicBezTo>
                  <a:cubicBezTo>
                    <a:pt x="1003" y="542"/>
                    <a:pt x="1003" y="542"/>
                    <a:pt x="1003" y="543"/>
                  </a:cubicBezTo>
                  <a:cubicBezTo>
                    <a:pt x="1003" y="543"/>
                    <a:pt x="1002" y="544"/>
                    <a:pt x="1001" y="544"/>
                  </a:cubicBezTo>
                  <a:close/>
                  <a:moveTo>
                    <a:pt x="1000" y="543"/>
                  </a:moveTo>
                  <a:cubicBezTo>
                    <a:pt x="1000" y="543"/>
                    <a:pt x="1000" y="543"/>
                    <a:pt x="1000" y="543"/>
                  </a:cubicBezTo>
                  <a:cubicBezTo>
                    <a:pt x="1000" y="543"/>
                    <a:pt x="999" y="543"/>
                    <a:pt x="999" y="543"/>
                  </a:cubicBezTo>
                  <a:cubicBezTo>
                    <a:pt x="999" y="543"/>
                    <a:pt x="999" y="543"/>
                    <a:pt x="999" y="543"/>
                  </a:cubicBezTo>
                  <a:cubicBezTo>
                    <a:pt x="999" y="543"/>
                    <a:pt x="1000" y="544"/>
                    <a:pt x="1000" y="544"/>
                  </a:cubicBezTo>
                  <a:cubicBezTo>
                    <a:pt x="1000" y="544"/>
                    <a:pt x="1000" y="543"/>
                    <a:pt x="1000" y="543"/>
                  </a:cubicBezTo>
                  <a:cubicBezTo>
                    <a:pt x="1000" y="543"/>
                    <a:pt x="1000" y="543"/>
                    <a:pt x="1000" y="543"/>
                  </a:cubicBezTo>
                  <a:close/>
                  <a:moveTo>
                    <a:pt x="1001" y="553"/>
                  </a:moveTo>
                  <a:cubicBezTo>
                    <a:pt x="1001" y="552"/>
                    <a:pt x="1002" y="552"/>
                    <a:pt x="1002" y="552"/>
                  </a:cubicBezTo>
                  <a:cubicBezTo>
                    <a:pt x="1002" y="552"/>
                    <a:pt x="1002" y="552"/>
                    <a:pt x="1002" y="552"/>
                  </a:cubicBezTo>
                  <a:cubicBezTo>
                    <a:pt x="1002" y="552"/>
                    <a:pt x="1002" y="552"/>
                    <a:pt x="1002" y="552"/>
                  </a:cubicBezTo>
                  <a:cubicBezTo>
                    <a:pt x="1002" y="551"/>
                    <a:pt x="1002" y="550"/>
                    <a:pt x="1002" y="550"/>
                  </a:cubicBezTo>
                  <a:cubicBezTo>
                    <a:pt x="1002" y="550"/>
                    <a:pt x="1001" y="550"/>
                    <a:pt x="1001" y="550"/>
                  </a:cubicBezTo>
                  <a:cubicBezTo>
                    <a:pt x="1001" y="550"/>
                    <a:pt x="1001" y="550"/>
                    <a:pt x="1001" y="550"/>
                  </a:cubicBezTo>
                  <a:cubicBezTo>
                    <a:pt x="1000" y="551"/>
                    <a:pt x="1000" y="551"/>
                    <a:pt x="1000" y="551"/>
                  </a:cubicBezTo>
                  <a:cubicBezTo>
                    <a:pt x="1000" y="551"/>
                    <a:pt x="1000" y="551"/>
                    <a:pt x="1000" y="551"/>
                  </a:cubicBezTo>
                  <a:cubicBezTo>
                    <a:pt x="1000" y="552"/>
                    <a:pt x="1000" y="552"/>
                    <a:pt x="1000" y="552"/>
                  </a:cubicBezTo>
                  <a:cubicBezTo>
                    <a:pt x="1000" y="552"/>
                    <a:pt x="1000" y="552"/>
                    <a:pt x="1000" y="552"/>
                  </a:cubicBezTo>
                  <a:cubicBezTo>
                    <a:pt x="1000" y="552"/>
                    <a:pt x="1000" y="552"/>
                    <a:pt x="1000" y="552"/>
                  </a:cubicBezTo>
                  <a:cubicBezTo>
                    <a:pt x="1000" y="552"/>
                    <a:pt x="1000" y="552"/>
                    <a:pt x="1000" y="553"/>
                  </a:cubicBezTo>
                  <a:cubicBezTo>
                    <a:pt x="1000" y="553"/>
                    <a:pt x="1000" y="553"/>
                    <a:pt x="1000" y="553"/>
                  </a:cubicBezTo>
                  <a:cubicBezTo>
                    <a:pt x="1000" y="553"/>
                    <a:pt x="1000" y="553"/>
                    <a:pt x="1000" y="553"/>
                  </a:cubicBezTo>
                  <a:cubicBezTo>
                    <a:pt x="1001" y="553"/>
                    <a:pt x="1001" y="553"/>
                    <a:pt x="1001" y="553"/>
                  </a:cubicBezTo>
                  <a:cubicBezTo>
                    <a:pt x="1001" y="553"/>
                    <a:pt x="1001" y="553"/>
                    <a:pt x="1001" y="553"/>
                  </a:cubicBezTo>
                  <a:close/>
                  <a:moveTo>
                    <a:pt x="992" y="542"/>
                  </a:moveTo>
                  <a:cubicBezTo>
                    <a:pt x="993" y="542"/>
                    <a:pt x="993" y="542"/>
                    <a:pt x="993" y="541"/>
                  </a:cubicBezTo>
                  <a:cubicBezTo>
                    <a:pt x="993" y="541"/>
                    <a:pt x="993" y="541"/>
                    <a:pt x="992" y="541"/>
                  </a:cubicBezTo>
                  <a:cubicBezTo>
                    <a:pt x="992" y="541"/>
                    <a:pt x="992" y="541"/>
                    <a:pt x="992" y="541"/>
                  </a:cubicBezTo>
                  <a:cubicBezTo>
                    <a:pt x="992" y="541"/>
                    <a:pt x="992" y="541"/>
                    <a:pt x="992" y="541"/>
                  </a:cubicBezTo>
                  <a:cubicBezTo>
                    <a:pt x="991" y="541"/>
                    <a:pt x="991" y="541"/>
                    <a:pt x="991" y="541"/>
                  </a:cubicBezTo>
                  <a:cubicBezTo>
                    <a:pt x="990" y="541"/>
                    <a:pt x="990" y="542"/>
                    <a:pt x="990" y="542"/>
                  </a:cubicBezTo>
                  <a:cubicBezTo>
                    <a:pt x="990" y="542"/>
                    <a:pt x="989" y="542"/>
                    <a:pt x="989" y="542"/>
                  </a:cubicBezTo>
                  <a:cubicBezTo>
                    <a:pt x="989" y="542"/>
                    <a:pt x="989" y="542"/>
                    <a:pt x="989" y="542"/>
                  </a:cubicBezTo>
                  <a:cubicBezTo>
                    <a:pt x="988" y="542"/>
                    <a:pt x="988" y="543"/>
                    <a:pt x="987" y="543"/>
                  </a:cubicBezTo>
                  <a:cubicBezTo>
                    <a:pt x="987" y="543"/>
                    <a:pt x="987" y="544"/>
                    <a:pt x="988" y="544"/>
                  </a:cubicBezTo>
                  <a:cubicBezTo>
                    <a:pt x="988" y="544"/>
                    <a:pt x="987" y="544"/>
                    <a:pt x="987" y="544"/>
                  </a:cubicBezTo>
                  <a:cubicBezTo>
                    <a:pt x="987" y="545"/>
                    <a:pt x="987" y="545"/>
                    <a:pt x="987" y="545"/>
                  </a:cubicBezTo>
                  <a:cubicBezTo>
                    <a:pt x="987" y="545"/>
                    <a:pt x="988" y="546"/>
                    <a:pt x="988" y="546"/>
                  </a:cubicBezTo>
                  <a:cubicBezTo>
                    <a:pt x="989" y="546"/>
                    <a:pt x="989" y="546"/>
                    <a:pt x="989" y="546"/>
                  </a:cubicBezTo>
                  <a:cubicBezTo>
                    <a:pt x="989" y="545"/>
                    <a:pt x="990" y="545"/>
                    <a:pt x="990" y="545"/>
                  </a:cubicBezTo>
                  <a:cubicBezTo>
                    <a:pt x="990" y="545"/>
                    <a:pt x="990" y="545"/>
                    <a:pt x="990" y="545"/>
                  </a:cubicBezTo>
                  <a:cubicBezTo>
                    <a:pt x="990" y="545"/>
                    <a:pt x="990" y="545"/>
                    <a:pt x="990" y="545"/>
                  </a:cubicBezTo>
                  <a:cubicBezTo>
                    <a:pt x="990" y="545"/>
                    <a:pt x="990" y="545"/>
                    <a:pt x="990" y="545"/>
                  </a:cubicBezTo>
                  <a:cubicBezTo>
                    <a:pt x="991" y="545"/>
                    <a:pt x="991" y="545"/>
                    <a:pt x="991" y="545"/>
                  </a:cubicBezTo>
                  <a:cubicBezTo>
                    <a:pt x="991" y="545"/>
                    <a:pt x="991" y="545"/>
                    <a:pt x="991" y="545"/>
                  </a:cubicBezTo>
                  <a:cubicBezTo>
                    <a:pt x="991" y="544"/>
                    <a:pt x="991" y="544"/>
                    <a:pt x="991" y="544"/>
                  </a:cubicBezTo>
                  <a:cubicBezTo>
                    <a:pt x="991" y="544"/>
                    <a:pt x="991" y="543"/>
                    <a:pt x="991" y="543"/>
                  </a:cubicBezTo>
                  <a:cubicBezTo>
                    <a:pt x="992" y="543"/>
                    <a:pt x="992" y="543"/>
                    <a:pt x="992" y="542"/>
                  </a:cubicBezTo>
                  <a:cubicBezTo>
                    <a:pt x="992" y="542"/>
                    <a:pt x="992" y="542"/>
                    <a:pt x="992" y="542"/>
                  </a:cubicBezTo>
                  <a:close/>
                  <a:moveTo>
                    <a:pt x="997" y="555"/>
                  </a:moveTo>
                  <a:cubicBezTo>
                    <a:pt x="996" y="555"/>
                    <a:pt x="996" y="555"/>
                    <a:pt x="996" y="555"/>
                  </a:cubicBezTo>
                  <a:cubicBezTo>
                    <a:pt x="996" y="556"/>
                    <a:pt x="995" y="556"/>
                    <a:pt x="995" y="557"/>
                  </a:cubicBezTo>
                  <a:cubicBezTo>
                    <a:pt x="995" y="558"/>
                    <a:pt x="996" y="558"/>
                    <a:pt x="997" y="559"/>
                  </a:cubicBezTo>
                  <a:cubicBezTo>
                    <a:pt x="997" y="559"/>
                    <a:pt x="997" y="559"/>
                    <a:pt x="997" y="559"/>
                  </a:cubicBezTo>
                  <a:cubicBezTo>
                    <a:pt x="997" y="559"/>
                    <a:pt x="998" y="558"/>
                    <a:pt x="998" y="558"/>
                  </a:cubicBezTo>
                  <a:cubicBezTo>
                    <a:pt x="998" y="558"/>
                    <a:pt x="998" y="558"/>
                    <a:pt x="998" y="557"/>
                  </a:cubicBezTo>
                  <a:cubicBezTo>
                    <a:pt x="998" y="557"/>
                    <a:pt x="998" y="557"/>
                    <a:pt x="998" y="557"/>
                  </a:cubicBezTo>
                  <a:cubicBezTo>
                    <a:pt x="998" y="557"/>
                    <a:pt x="999" y="557"/>
                    <a:pt x="999" y="557"/>
                  </a:cubicBezTo>
                  <a:cubicBezTo>
                    <a:pt x="999" y="557"/>
                    <a:pt x="1000" y="556"/>
                    <a:pt x="1000" y="555"/>
                  </a:cubicBezTo>
                  <a:cubicBezTo>
                    <a:pt x="1000" y="555"/>
                    <a:pt x="1000" y="555"/>
                    <a:pt x="1000" y="555"/>
                  </a:cubicBezTo>
                  <a:cubicBezTo>
                    <a:pt x="1001" y="555"/>
                    <a:pt x="1001" y="555"/>
                    <a:pt x="1001" y="554"/>
                  </a:cubicBezTo>
                  <a:cubicBezTo>
                    <a:pt x="1001" y="554"/>
                    <a:pt x="1001" y="554"/>
                    <a:pt x="1000" y="554"/>
                  </a:cubicBezTo>
                  <a:cubicBezTo>
                    <a:pt x="1000" y="554"/>
                    <a:pt x="1000" y="554"/>
                    <a:pt x="1000" y="554"/>
                  </a:cubicBezTo>
                  <a:cubicBezTo>
                    <a:pt x="1000" y="554"/>
                    <a:pt x="999" y="554"/>
                    <a:pt x="999" y="554"/>
                  </a:cubicBezTo>
                  <a:cubicBezTo>
                    <a:pt x="999" y="554"/>
                    <a:pt x="998" y="554"/>
                    <a:pt x="998" y="554"/>
                  </a:cubicBezTo>
                  <a:cubicBezTo>
                    <a:pt x="998" y="554"/>
                    <a:pt x="997" y="554"/>
                    <a:pt x="997" y="554"/>
                  </a:cubicBezTo>
                  <a:cubicBezTo>
                    <a:pt x="997" y="555"/>
                    <a:pt x="997" y="555"/>
                    <a:pt x="997" y="555"/>
                  </a:cubicBezTo>
                  <a:close/>
                  <a:moveTo>
                    <a:pt x="998" y="552"/>
                  </a:moveTo>
                  <a:cubicBezTo>
                    <a:pt x="998" y="552"/>
                    <a:pt x="998" y="552"/>
                    <a:pt x="998" y="552"/>
                  </a:cubicBezTo>
                  <a:cubicBezTo>
                    <a:pt x="998" y="552"/>
                    <a:pt x="998" y="552"/>
                    <a:pt x="999" y="552"/>
                  </a:cubicBezTo>
                  <a:cubicBezTo>
                    <a:pt x="999" y="552"/>
                    <a:pt x="999" y="552"/>
                    <a:pt x="999" y="552"/>
                  </a:cubicBezTo>
                  <a:cubicBezTo>
                    <a:pt x="999" y="552"/>
                    <a:pt x="999" y="552"/>
                    <a:pt x="1000" y="552"/>
                  </a:cubicBezTo>
                  <a:cubicBezTo>
                    <a:pt x="1000" y="551"/>
                    <a:pt x="1000" y="551"/>
                    <a:pt x="999" y="551"/>
                  </a:cubicBezTo>
                  <a:cubicBezTo>
                    <a:pt x="999" y="551"/>
                    <a:pt x="999" y="551"/>
                    <a:pt x="999" y="551"/>
                  </a:cubicBezTo>
                  <a:cubicBezTo>
                    <a:pt x="999" y="551"/>
                    <a:pt x="999" y="551"/>
                    <a:pt x="999" y="551"/>
                  </a:cubicBezTo>
                  <a:cubicBezTo>
                    <a:pt x="999" y="551"/>
                    <a:pt x="999" y="551"/>
                    <a:pt x="999" y="551"/>
                  </a:cubicBezTo>
                  <a:cubicBezTo>
                    <a:pt x="999" y="550"/>
                    <a:pt x="999" y="550"/>
                    <a:pt x="999" y="550"/>
                  </a:cubicBezTo>
                  <a:cubicBezTo>
                    <a:pt x="999" y="550"/>
                    <a:pt x="999" y="550"/>
                    <a:pt x="998" y="550"/>
                  </a:cubicBezTo>
                  <a:cubicBezTo>
                    <a:pt x="998" y="550"/>
                    <a:pt x="998" y="550"/>
                    <a:pt x="998" y="550"/>
                  </a:cubicBezTo>
                  <a:cubicBezTo>
                    <a:pt x="998" y="550"/>
                    <a:pt x="997" y="550"/>
                    <a:pt x="997" y="550"/>
                  </a:cubicBezTo>
                  <a:cubicBezTo>
                    <a:pt x="997" y="551"/>
                    <a:pt x="997" y="551"/>
                    <a:pt x="997" y="551"/>
                  </a:cubicBezTo>
                  <a:cubicBezTo>
                    <a:pt x="997" y="551"/>
                    <a:pt x="997" y="551"/>
                    <a:pt x="997" y="551"/>
                  </a:cubicBezTo>
                  <a:cubicBezTo>
                    <a:pt x="997" y="551"/>
                    <a:pt x="997" y="551"/>
                    <a:pt x="997" y="551"/>
                  </a:cubicBezTo>
                  <a:cubicBezTo>
                    <a:pt x="997" y="552"/>
                    <a:pt x="998" y="552"/>
                    <a:pt x="998" y="552"/>
                  </a:cubicBezTo>
                  <a:close/>
                  <a:moveTo>
                    <a:pt x="1262" y="508"/>
                  </a:moveTo>
                  <a:cubicBezTo>
                    <a:pt x="1262" y="508"/>
                    <a:pt x="1262" y="508"/>
                    <a:pt x="1262" y="508"/>
                  </a:cubicBezTo>
                  <a:cubicBezTo>
                    <a:pt x="1262" y="508"/>
                    <a:pt x="1262" y="508"/>
                    <a:pt x="1261" y="508"/>
                  </a:cubicBezTo>
                  <a:cubicBezTo>
                    <a:pt x="1261" y="508"/>
                    <a:pt x="1261" y="508"/>
                    <a:pt x="1261" y="508"/>
                  </a:cubicBezTo>
                  <a:cubicBezTo>
                    <a:pt x="1261" y="507"/>
                    <a:pt x="1260" y="507"/>
                    <a:pt x="1259" y="506"/>
                  </a:cubicBezTo>
                  <a:cubicBezTo>
                    <a:pt x="1259" y="506"/>
                    <a:pt x="1258" y="506"/>
                    <a:pt x="1257" y="505"/>
                  </a:cubicBezTo>
                  <a:cubicBezTo>
                    <a:pt x="1257" y="505"/>
                    <a:pt x="1257" y="504"/>
                    <a:pt x="1256" y="504"/>
                  </a:cubicBezTo>
                  <a:cubicBezTo>
                    <a:pt x="1256" y="504"/>
                    <a:pt x="1256" y="503"/>
                    <a:pt x="1256" y="503"/>
                  </a:cubicBezTo>
                  <a:cubicBezTo>
                    <a:pt x="1256" y="503"/>
                    <a:pt x="1256" y="502"/>
                    <a:pt x="1256" y="502"/>
                  </a:cubicBezTo>
                  <a:cubicBezTo>
                    <a:pt x="1256" y="502"/>
                    <a:pt x="1255" y="502"/>
                    <a:pt x="1255" y="502"/>
                  </a:cubicBezTo>
                  <a:cubicBezTo>
                    <a:pt x="1255" y="502"/>
                    <a:pt x="1255" y="502"/>
                    <a:pt x="1255" y="502"/>
                  </a:cubicBezTo>
                  <a:cubicBezTo>
                    <a:pt x="1254" y="501"/>
                    <a:pt x="1254" y="501"/>
                    <a:pt x="1253" y="501"/>
                  </a:cubicBezTo>
                  <a:cubicBezTo>
                    <a:pt x="1253" y="501"/>
                    <a:pt x="1253" y="501"/>
                    <a:pt x="1253" y="501"/>
                  </a:cubicBezTo>
                  <a:cubicBezTo>
                    <a:pt x="1253" y="501"/>
                    <a:pt x="1252" y="501"/>
                    <a:pt x="1252" y="502"/>
                  </a:cubicBezTo>
                  <a:cubicBezTo>
                    <a:pt x="1251" y="502"/>
                    <a:pt x="1251" y="502"/>
                    <a:pt x="1250" y="503"/>
                  </a:cubicBezTo>
                  <a:cubicBezTo>
                    <a:pt x="1250" y="503"/>
                    <a:pt x="1250" y="503"/>
                    <a:pt x="1250" y="503"/>
                  </a:cubicBezTo>
                  <a:cubicBezTo>
                    <a:pt x="1250" y="504"/>
                    <a:pt x="1250" y="504"/>
                    <a:pt x="1251" y="504"/>
                  </a:cubicBezTo>
                  <a:cubicBezTo>
                    <a:pt x="1251" y="504"/>
                    <a:pt x="1252" y="504"/>
                    <a:pt x="1252" y="504"/>
                  </a:cubicBezTo>
                  <a:cubicBezTo>
                    <a:pt x="1252" y="504"/>
                    <a:pt x="1252" y="503"/>
                    <a:pt x="1253" y="504"/>
                  </a:cubicBezTo>
                  <a:cubicBezTo>
                    <a:pt x="1253" y="504"/>
                    <a:pt x="1253" y="504"/>
                    <a:pt x="1253" y="504"/>
                  </a:cubicBezTo>
                  <a:cubicBezTo>
                    <a:pt x="1253" y="504"/>
                    <a:pt x="1253" y="504"/>
                    <a:pt x="1254" y="505"/>
                  </a:cubicBezTo>
                  <a:cubicBezTo>
                    <a:pt x="1254" y="505"/>
                    <a:pt x="1254" y="506"/>
                    <a:pt x="1255" y="506"/>
                  </a:cubicBezTo>
                  <a:cubicBezTo>
                    <a:pt x="1255" y="507"/>
                    <a:pt x="1255" y="508"/>
                    <a:pt x="1256" y="508"/>
                  </a:cubicBezTo>
                  <a:cubicBezTo>
                    <a:pt x="1257" y="509"/>
                    <a:pt x="1258" y="510"/>
                    <a:pt x="1259" y="510"/>
                  </a:cubicBezTo>
                  <a:cubicBezTo>
                    <a:pt x="1259" y="510"/>
                    <a:pt x="1260" y="510"/>
                    <a:pt x="1260" y="510"/>
                  </a:cubicBezTo>
                  <a:cubicBezTo>
                    <a:pt x="1260" y="510"/>
                    <a:pt x="1260" y="510"/>
                    <a:pt x="1260" y="510"/>
                  </a:cubicBezTo>
                  <a:cubicBezTo>
                    <a:pt x="1261" y="511"/>
                    <a:pt x="1262" y="511"/>
                    <a:pt x="1262" y="512"/>
                  </a:cubicBezTo>
                  <a:cubicBezTo>
                    <a:pt x="1263" y="512"/>
                    <a:pt x="1263" y="512"/>
                    <a:pt x="1263" y="512"/>
                  </a:cubicBezTo>
                  <a:cubicBezTo>
                    <a:pt x="1263" y="512"/>
                    <a:pt x="1264" y="511"/>
                    <a:pt x="1264" y="511"/>
                  </a:cubicBezTo>
                  <a:cubicBezTo>
                    <a:pt x="1264" y="510"/>
                    <a:pt x="1264" y="510"/>
                    <a:pt x="1264" y="510"/>
                  </a:cubicBezTo>
                  <a:cubicBezTo>
                    <a:pt x="1263" y="509"/>
                    <a:pt x="1263" y="509"/>
                    <a:pt x="1262" y="508"/>
                  </a:cubicBezTo>
                  <a:close/>
                  <a:moveTo>
                    <a:pt x="1279" y="511"/>
                  </a:moveTo>
                  <a:cubicBezTo>
                    <a:pt x="1276" y="511"/>
                    <a:pt x="1276" y="511"/>
                    <a:pt x="1276" y="511"/>
                  </a:cubicBezTo>
                  <a:cubicBezTo>
                    <a:pt x="1276" y="511"/>
                    <a:pt x="1276" y="511"/>
                    <a:pt x="1276" y="511"/>
                  </a:cubicBezTo>
                  <a:cubicBezTo>
                    <a:pt x="1276" y="511"/>
                    <a:pt x="1275" y="510"/>
                    <a:pt x="1275" y="510"/>
                  </a:cubicBezTo>
                  <a:cubicBezTo>
                    <a:pt x="1274" y="509"/>
                    <a:pt x="1273" y="508"/>
                    <a:pt x="1271" y="508"/>
                  </a:cubicBezTo>
                  <a:cubicBezTo>
                    <a:pt x="1271" y="508"/>
                    <a:pt x="1271" y="508"/>
                    <a:pt x="1271" y="508"/>
                  </a:cubicBezTo>
                  <a:cubicBezTo>
                    <a:pt x="1271" y="508"/>
                    <a:pt x="1271" y="508"/>
                    <a:pt x="1271" y="508"/>
                  </a:cubicBezTo>
                  <a:cubicBezTo>
                    <a:pt x="1271" y="508"/>
                    <a:pt x="1270" y="508"/>
                    <a:pt x="1270" y="509"/>
                  </a:cubicBezTo>
                  <a:cubicBezTo>
                    <a:pt x="1270" y="509"/>
                    <a:pt x="1270" y="510"/>
                    <a:pt x="1271" y="510"/>
                  </a:cubicBezTo>
                  <a:cubicBezTo>
                    <a:pt x="1271" y="510"/>
                    <a:pt x="1272" y="510"/>
                    <a:pt x="1272" y="511"/>
                  </a:cubicBezTo>
                  <a:cubicBezTo>
                    <a:pt x="1272" y="511"/>
                    <a:pt x="1272" y="511"/>
                    <a:pt x="1273" y="511"/>
                  </a:cubicBezTo>
                  <a:cubicBezTo>
                    <a:pt x="1273" y="511"/>
                    <a:pt x="1273" y="511"/>
                    <a:pt x="1273" y="511"/>
                  </a:cubicBezTo>
                  <a:cubicBezTo>
                    <a:pt x="1273" y="511"/>
                    <a:pt x="1273" y="511"/>
                    <a:pt x="1273" y="512"/>
                  </a:cubicBezTo>
                  <a:cubicBezTo>
                    <a:pt x="1274" y="512"/>
                    <a:pt x="1274" y="512"/>
                    <a:pt x="1274" y="512"/>
                  </a:cubicBezTo>
                  <a:cubicBezTo>
                    <a:pt x="1274" y="512"/>
                    <a:pt x="1274" y="513"/>
                    <a:pt x="1274" y="513"/>
                  </a:cubicBezTo>
                  <a:cubicBezTo>
                    <a:pt x="1274" y="513"/>
                    <a:pt x="1275" y="513"/>
                    <a:pt x="1276" y="513"/>
                  </a:cubicBezTo>
                  <a:cubicBezTo>
                    <a:pt x="1276" y="513"/>
                    <a:pt x="1277" y="513"/>
                    <a:pt x="1277" y="513"/>
                  </a:cubicBezTo>
                  <a:cubicBezTo>
                    <a:pt x="1278" y="513"/>
                    <a:pt x="1278" y="513"/>
                    <a:pt x="1278" y="513"/>
                  </a:cubicBezTo>
                  <a:cubicBezTo>
                    <a:pt x="1279" y="513"/>
                    <a:pt x="1279" y="513"/>
                    <a:pt x="1280" y="512"/>
                  </a:cubicBezTo>
                  <a:cubicBezTo>
                    <a:pt x="1280" y="512"/>
                    <a:pt x="1280" y="511"/>
                    <a:pt x="1279" y="511"/>
                  </a:cubicBezTo>
                  <a:close/>
                  <a:moveTo>
                    <a:pt x="1172" y="591"/>
                  </a:moveTo>
                  <a:cubicBezTo>
                    <a:pt x="1172" y="591"/>
                    <a:pt x="1171" y="591"/>
                    <a:pt x="1171" y="592"/>
                  </a:cubicBezTo>
                  <a:cubicBezTo>
                    <a:pt x="1171" y="592"/>
                    <a:pt x="1171" y="592"/>
                    <a:pt x="1171" y="592"/>
                  </a:cubicBezTo>
                  <a:cubicBezTo>
                    <a:pt x="1171" y="592"/>
                    <a:pt x="1171" y="592"/>
                    <a:pt x="1171" y="592"/>
                  </a:cubicBezTo>
                  <a:cubicBezTo>
                    <a:pt x="1171" y="592"/>
                    <a:pt x="1171" y="592"/>
                    <a:pt x="1171" y="593"/>
                  </a:cubicBezTo>
                  <a:cubicBezTo>
                    <a:pt x="1171" y="593"/>
                    <a:pt x="1170" y="593"/>
                    <a:pt x="1170" y="593"/>
                  </a:cubicBezTo>
                  <a:cubicBezTo>
                    <a:pt x="1170" y="594"/>
                    <a:pt x="1170" y="594"/>
                    <a:pt x="1169" y="594"/>
                  </a:cubicBezTo>
                  <a:cubicBezTo>
                    <a:pt x="1169" y="594"/>
                    <a:pt x="1169" y="594"/>
                    <a:pt x="1169" y="594"/>
                  </a:cubicBezTo>
                  <a:cubicBezTo>
                    <a:pt x="1169" y="595"/>
                    <a:pt x="1168" y="595"/>
                    <a:pt x="1168" y="595"/>
                  </a:cubicBezTo>
                  <a:cubicBezTo>
                    <a:pt x="1168" y="596"/>
                    <a:pt x="1169" y="596"/>
                    <a:pt x="1169" y="596"/>
                  </a:cubicBezTo>
                  <a:cubicBezTo>
                    <a:pt x="1169" y="596"/>
                    <a:pt x="1169" y="596"/>
                    <a:pt x="1169" y="596"/>
                  </a:cubicBezTo>
                  <a:cubicBezTo>
                    <a:pt x="1170" y="596"/>
                    <a:pt x="1172" y="595"/>
                    <a:pt x="1173" y="594"/>
                  </a:cubicBezTo>
                  <a:cubicBezTo>
                    <a:pt x="1173" y="594"/>
                    <a:pt x="1174" y="593"/>
                    <a:pt x="1174" y="592"/>
                  </a:cubicBezTo>
                  <a:cubicBezTo>
                    <a:pt x="1173" y="592"/>
                    <a:pt x="1173" y="592"/>
                    <a:pt x="1173" y="592"/>
                  </a:cubicBezTo>
                  <a:cubicBezTo>
                    <a:pt x="1173" y="592"/>
                    <a:pt x="1173" y="592"/>
                    <a:pt x="1173" y="592"/>
                  </a:cubicBezTo>
                  <a:cubicBezTo>
                    <a:pt x="1173" y="591"/>
                    <a:pt x="1173" y="591"/>
                    <a:pt x="1172" y="591"/>
                  </a:cubicBezTo>
                  <a:close/>
                  <a:moveTo>
                    <a:pt x="1218" y="443"/>
                  </a:moveTo>
                  <a:cubicBezTo>
                    <a:pt x="1218" y="442"/>
                    <a:pt x="1219" y="441"/>
                    <a:pt x="1219" y="440"/>
                  </a:cubicBezTo>
                  <a:cubicBezTo>
                    <a:pt x="1220" y="439"/>
                    <a:pt x="1221" y="439"/>
                    <a:pt x="1221" y="439"/>
                  </a:cubicBezTo>
                  <a:cubicBezTo>
                    <a:pt x="1222" y="438"/>
                    <a:pt x="1222" y="438"/>
                    <a:pt x="1223" y="438"/>
                  </a:cubicBezTo>
                  <a:cubicBezTo>
                    <a:pt x="1224" y="437"/>
                    <a:pt x="1225" y="435"/>
                    <a:pt x="1225" y="434"/>
                  </a:cubicBezTo>
                  <a:cubicBezTo>
                    <a:pt x="1225" y="431"/>
                    <a:pt x="1224" y="430"/>
                    <a:pt x="1222" y="430"/>
                  </a:cubicBezTo>
                  <a:cubicBezTo>
                    <a:pt x="1221" y="430"/>
                    <a:pt x="1220" y="430"/>
                    <a:pt x="1219" y="430"/>
                  </a:cubicBezTo>
                  <a:cubicBezTo>
                    <a:pt x="1218" y="431"/>
                    <a:pt x="1216" y="432"/>
                    <a:pt x="1216" y="433"/>
                  </a:cubicBezTo>
                  <a:cubicBezTo>
                    <a:pt x="1215" y="433"/>
                    <a:pt x="1214" y="434"/>
                    <a:pt x="1213" y="434"/>
                  </a:cubicBezTo>
                  <a:cubicBezTo>
                    <a:pt x="1213" y="434"/>
                    <a:pt x="1212" y="434"/>
                    <a:pt x="1212" y="435"/>
                  </a:cubicBezTo>
                  <a:cubicBezTo>
                    <a:pt x="1212" y="435"/>
                    <a:pt x="1211" y="435"/>
                    <a:pt x="1211" y="436"/>
                  </a:cubicBezTo>
                  <a:cubicBezTo>
                    <a:pt x="1211" y="436"/>
                    <a:pt x="1211" y="436"/>
                    <a:pt x="1212" y="437"/>
                  </a:cubicBezTo>
                  <a:cubicBezTo>
                    <a:pt x="1212" y="437"/>
                    <a:pt x="1212" y="437"/>
                    <a:pt x="1212" y="437"/>
                  </a:cubicBezTo>
                  <a:cubicBezTo>
                    <a:pt x="1213" y="437"/>
                    <a:pt x="1213" y="437"/>
                    <a:pt x="1214" y="437"/>
                  </a:cubicBezTo>
                  <a:cubicBezTo>
                    <a:pt x="1214" y="437"/>
                    <a:pt x="1214" y="437"/>
                    <a:pt x="1214" y="437"/>
                  </a:cubicBezTo>
                  <a:cubicBezTo>
                    <a:pt x="1214" y="437"/>
                    <a:pt x="1214" y="437"/>
                    <a:pt x="1214" y="437"/>
                  </a:cubicBezTo>
                  <a:cubicBezTo>
                    <a:pt x="1214" y="437"/>
                    <a:pt x="1214" y="437"/>
                    <a:pt x="1214" y="437"/>
                  </a:cubicBezTo>
                  <a:cubicBezTo>
                    <a:pt x="1214" y="437"/>
                    <a:pt x="1214" y="437"/>
                    <a:pt x="1214" y="437"/>
                  </a:cubicBezTo>
                  <a:cubicBezTo>
                    <a:pt x="1214" y="437"/>
                    <a:pt x="1214" y="438"/>
                    <a:pt x="1214" y="438"/>
                  </a:cubicBezTo>
                  <a:cubicBezTo>
                    <a:pt x="1214" y="438"/>
                    <a:pt x="1214" y="439"/>
                    <a:pt x="1215" y="439"/>
                  </a:cubicBezTo>
                  <a:cubicBezTo>
                    <a:pt x="1215" y="439"/>
                    <a:pt x="1215" y="440"/>
                    <a:pt x="1216" y="440"/>
                  </a:cubicBezTo>
                  <a:cubicBezTo>
                    <a:pt x="1215" y="441"/>
                    <a:pt x="1215" y="442"/>
                    <a:pt x="1215" y="442"/>
                  </a:cubicBezTo>
                  <a:cubicBezTo>
                    <a:pt x="1215" y="443"/>
                    <a:pt x="1214" y="444"/>
                    <a:pt x="1215" y="445"/>
                  </a:cubicBezTo>
                  <a:cubicBezTo>
                    <a:pt x="1215" y="445"/>
                    <a:pt x="1215" y="445"/>
                    <a:pt x="1215" y="445"/>
                  </a:cubicBezTo>
                  <a:cubicBezTo>
                    <a:pt x="1215" y="445"/>
                    <a:pt x="1215" y="446"/>
                    <a:pt x="1215" y="446"/>
                  </a:cubicBezTo>
                  <a:cubicBezTo>
                    <a:pt x="1215" y="446"/>
                    <a:pt x="1215" y="446"/>
                    <a:pt x="1215" y="447"/>
                  </a:cubicBezTo>
                  <a:cubicBezTo>
                    <a:pt x="1216" y="447"/>
                    <a:pt x="1216" y="447"/>
                    <a:pt x="1216" y="447"/>
                  </a:cubicBezTo>
                  <a:cubicBezTo>
                    <a:pt x="1217" y="447"/>
                    <a:pt x="1217" y="447"/>
                    <a:pt x="1217" y="446"/>
                  </a:cubicBezTo>
                  <a:cubicBezTo>
                    <a:pt x="1218" y="446"/>
                    <a:pt x="1218" y="445"/>
                    <a:pt x="1218" y="445"/>
                  </a:cubicBezTo>
                  <a:cubicBezTo>
                    <a:pt x="1218" y="445"/>
                    <a:pt x="1218" y="444"/>
                    <a:pt x="1218" y="444"/>
                  </a:cubicBezTo>
                  <a:cubicBezTo>
                    <a:pt x="1218" y="444"/>
                    <a:pt x="1218" y="443"/>
                    <a:pt x="1218" y="443"/>
                  </a:cubicBezTo>
                  <a:close/>
                  <a:moveTo>
                    <a:pt x="1149" y="654"/>
                  </a:moveTo>
                  <a:cubicBezTo>
                    <a:pt x="1149" y="654"/>
                    <a:pt x="1148" y="654"/>
                    <a:pt x="1148" y="655"/>
                  </a:cubicBezTo>
                  <a:cubicBezTo>
                    <a:pt x="1148" y="656"/>
                    <a:pt x="1148" y="656"/>
                    <a:pt x="1148" y="656"/>
                  </a:cubicBezTo>
                  <a:cubicBezTo>
                    <a:pt x="1148" y="656"/>
                    <a:pt x="1148" y="657"/>
                    <a:pt x="1149" y="657"/>
                  </a:cubicBezTo>
                  <a:cubicBezTo>
                    <a:pt x="1149" y="657"/>
                    <a:pt x="1150" y="656"/>
                    <a:pt x="1150" y="656"/>
                  </a:cubicBezTo>
                  <a:cubicBezTo>
                    <a:pt x="1150" y="655"/>
                    <a:pt x="1150" y="655"/>
                    <a:pt x="1150" y="655"/>
                  </a:cubicBezTo>
                  <a:cubicBezTo>
                    <a:pt x="1150" y="654"/>
                    <a:pt x="1150" y="654"/>
                    <a:pt x="1149" y="654"/>
                  </a:cubicBezTo>
                  <a:close/>
                  <a:moveTo>
                    <a:pt x="1135" y="666"/>
                  </a:moveTo>
                  <a:cubicBezTo>
                    <a:pt x="1135" y="666"/>
                    <a:pt x="1134" y="667"/>
                    <a:pt x="1134" y="667"/>
                  </a:cubicBezTo>
                  <a:cubicBezTo>
                    <a:pt x="1134" y="668"/>
                    <a:pt x="1133" y="668"/>
                    <a:pt x="1133" y="668"/>
                  </a:cubicBezTo>
                  <a:cubicBezTo>
                    <a:pt x="1132" y="669"/>
                    <a:pt x="1132" y="669"/>
                    <a:pt x="1132" y="670"/>
                  </a:cubicBezTo>
                  <a:cubicBezTo>
                    <a:pt x="1132" y="671"/>
                    <a:pt x="1131" y="671"/>
                    <a:pt x="1131" y="671"/>
                  </a:cubicBezTo>
                  <a:cubicBezTo>
                    <a:pt x="1131" y="671"/>
                    <a:pt x="1131" y="671"/>
                    <a:pt x="1131" y="671"/>
                  </a:cubicBezTo>
                  <a:cubicBezTo>
                    <a:pt x="1130" y="671"/>
                    <a:pt x="1129" y="672"/>
                    <a:pt x="1128" y="673"/>
                  </a:cubicBezTo>
                  <a:cubicBezTo>
                    <a:pt x="1128" y="674"/>
                    <a:pt x="1127" y="675"/>
                    <a:pt x="1127" y="675"/>
                  </a:cubicBezTo>
                  <a:cubicBezTo>
                    <a:pt x="1126" y="675"/>
                    <a:pt x="1126" y="675"/>
                    <a:pt x="1125" y="676"/>
                  </a:cubicBezTo>
                  <a:cubicBezTo>
                    <a:pt x="1125" y="676"/>
                    <a:pt x="1126" y="677"/>
                    <a:pt x="1126" y="677"/>
                  </a:cubicBezTo>
                  <a:cubicBezTo>
                    <a:pt x="1126" y="677"/>
                    <a:pt x="1126" y="677"/>
                    <a:pt x="1126" y="677"/>
                  </a:cubicBezTo>
                  <a:cubicBezTo>
                    <a:pt x="1128" y="677"/>
                    <a:pt x="1128" y="676"/>
                    <a:pt x="1129" y="675"/>
                  </a:cubicBezTo>
                  <a:cubicBezTo>
                    <a:pt x="1129" y="675"/>
                    <a:pt x="1129" y="675"/>
                    <a:pt x="1129" y="675"/>
                  </a:cubicBezTo>
                  <a:cubicBezTo>
                    <a:pt x="1129" y="675"/>
                    <a:pt x="1129" y="676"/>
                    <a:pt x="1129" y="676"/>
                  </a:cubicBezTo>
                  <a:cubicBezTo>
                    <a:pt x="1129" y="676"/>
                    <a:pt x="1130" y="675"/>
                    <a:pt x="1130" y="675"/>
                  </a:cubicBezTo>
                  <a:cubicBezTo>
                    <a:pt x="1131" y="675"/>
                    <a:pt x="1131" y="674"/>
                    <a:pt x="1131" y="674"/>
                  </a:cubicBezTo>
                  <a:cubicBezTo>
                    <a:pt x="1132" y="673"/>
                    <a:pt x="1133" y="672"/>
                    <a:pt x="1133" y="671"/>
                  </a:cubicBezTo>
                  <a:cubicBezTo>
                    <a:pt x="1134" y="670"/>
                    <a:pt x="1134" y="670"/>
                    <a:pt x="1135" y="669"/>
                  </a:cubicBezTo>
                  <a:cubicBezTo>
                    <a:pt x="1135" y="669"/>
                    <a:pt x="1136" y="668"/>
                    <a:pt x="1136" y="668"/>
                  </a:cubicBezTo>
                  <a:cubicBezTo>
                    <a:pt x="1136" y="667"/>
                    <a:pt x="1136" y="667"/>
                    <a:pt x="1136" y="667"/>
                  </a:cubicBezTo>
                  <a:cubicBezTo>
                    <a:pt x="1136" y="667"/>
                    <a:pt x="1135" y="666"/>
                    <a:pt x="1135" y="666"/>
                  </a:cubicBezTo>
                  <a:close/>
                  <a:moveTo>
                    <a:pt x="1100" y="694"/>
                  </a:moveTo>
                  <a:cubicBezTo>
                    <a:pt x="1100" y="694"/>
                    <a:pt x="1100" y="694"/>
                    <a:pt x="1099" y="694"/>
                  </a:cubicBezTo>
                  <a:cubicBezTo>
                    <a:pt x="1099" y="694"/>
                    <a:pt x="1099" y="694"/>
                    <a:pt x="1099" y="694"/>
                  </a:cubicBezTo>
                  <a:cubicBezTo>
                    <a:pt x="1098" y="694"/>
                    <a:pt x="1097" y="695"/>
                    <a:pt x="1096" y="696"/>
                  </a:cubicBezTo>
                  <a:cubicBezTo>
                    <a:pt x="1096" y="696"/>
                    <a:pt x="1096" y="697"/>
                    <a:pt x="1095" y="698"/>
                  </a:cubicBezTo>
                  <a:cubicBezTo>
                    <a:pt x="1095" y="698"/>
                    <a:pt x="1095" y="699"/>
                    <a:pt x="1095" y="699"/>
                  </a:cubicBezTo>
                  <a:cubicBezTo>
                    <a:pt x="1095" y="699"/>
                    <a:pt x="1094" y="700"/>
                    <a:pt x="1095" y="700"/>
                  </a:cubicBezTo>
                  <a:cubicBezTo>
                    <a:pt x="1095" y="700"/>
                    <a:pt x="1095" y="700"/>
                    <a:pt x="1095" y="700"/>
                  </a:cubicBezTo>
                  <a:cubicBezTo>
                    <a:pt x="1095" y="701"/>
                    <a:pt x="1095" y="701"/>
                    <a:pt x="1094" y="701"/>
                  </a:cubicBezTo>
                  <a:cubicBezTo>
                    <a:pt x="1094" y="701"/>
                    <a:pt x="1094" y="702"/>
                    <a:pt x="1094" y="702"/>
                  </a:cubicBezTo>
                  <a:cubicBezTo>
                    <a:pt x="1094" y="702"/>
                    <a:pt x="1094" y="702"/>
                    <a:pt x="1094" y="702"/>
                  </a:cubicBezTo>
                  <a:cubicBezTo>
                    <a:pt x="1093" y="702"/>
                    <a:pt x="1093" y="703"/>
                    <a:pt x="1093" y="703"/>
                  </a:cubicBezTo>
                  <a:cubicBezTo>
                    <a:pt x="1093" y="703"/>
                    <a:pt x="1093" y="704"/>
                    <a:pt x="1093" y="704"/>
                  </a:cubicBezTo>
                  <a:cubicBezTo>
                    <a:pt x="1093" y="704"/>
                    <a:pt x="1094" y="704"/>
                    <a:pt x="1094" y="704"/>
                  </a:cubicBezTo>
                  <a:cubicBezTo>
                    <a:pt x="1094" y="704"/>
                    <a:pt x="1094" y="704"/>
                    <a:pt x="1094" y="704"/>
                  </a:cubicBezTo>
                  <a:cubicBezTo>
                    <a:pt x="1095" y="704"/>
                    <a:pt x="1095" y="703"/>
                    <a:pt x="1095" y="703"/>
                  </a:cubicBezTo>
                  <a:cubicBezTo>
                    <a:pt x="1095" y="703"/>
                    <a:pt x="1096" y="703"/>
                    <a:pt x="1096" y="703"/>
                  </a:cubicBezTo>
                  <a:cubicBezTo>
                    <a:pt x="1096" y="702"/>
                    <a:pt x="1096" y="702"/>
                    <a:pt x="1097" y="701"/>
                  </a:cubicBezTo>
                  <a:cubicBezTo>
                    <a:pt x="1097" y="701"/>
                    <a:pt x="1097" y="700"/>
                    <a:pt x="1098" y="700"/>
                  </a:cubicBezTo>
                  <a:cubicBezTo>
                    <a:pt x="1098" y="699"/>
                    <a:pt x="1098" y="699"/>
                    <a:pt x="1098" y="699"/>
                  </a:cubicBezTo>
                  <a:cubicBezTo>
                    <a:pt x="1099" y="698"/>
                    <a:pt x="1100" y="696"/>
                    <a:pt x="1101" y="695"/>
                  </a:cubicBezTo>
                  <a:cubicBezTo>
                    <a:pt x="1101" y="695"/>
                    <a:pt x="1101" y="694"/>
                    <a:pt x="1101" y="694"/>
                  </a:cubicBezTo>
                  <a:cubicBezTo>
                    <a:pt x="1101" y="694"/>
                    <a:pt x="1100" y="694"/>
                    <a:pt x="1100" y="694"/>
                  </a:cubicBezTo>
                  <a:close/>
                  <a:moveTo>
                    <a:pt x="1122" y="678"/>
                  </a:moveTo>
                  <a:cubicBezTo>
                    <a:pt x="1122" y="678"/>
                    <a:pt x="1122" y="678"/>
                    <a:pt x="1122" y="678"/>
                  </a:cubicBezTo>
                  <a:cubicBezTo>
                    <a:pt x="1121" y="679"/>
                    <a:pt x="1120" y="679"/>
                    <a:pt x="1120" y="679"/>
                  </a:cubicBezTo>
                  <a:cubicBezTo>
                    <a:pt x="1119" y="679"/>
                    <a:pt x="1119" y="679"/>
                    <a:pt x="1119" y="679"/>
                  </a:cubicBezTo>
                  <a:cubicBezTo>
                    <a:pt x="1119" y="679"/>
                    <a:pt x="1119" y="679"/>
                    <a:pt x="1119" y="679"/>
                  </a:cubicBezTo>
                  <a:cubicBezTo>
                    <a:pt x="1118" y="679"/>
                    <a:pt x="1118" y="679"/>
                    <a:pt x="1118" y="679"/>
                  </a:cubicBezTo>
                  <a:cubicBezTo>
                    <a:pt x="1117" y="679"/>
                    <a:pt x="1117" y="680"/>
                    <a:pt x="1116" y="680"/>
                  </a:cubicBezTo>
                  <a:cubicBezTo>
                    <a:pt x="1116" y="680"/>
                    <a:pt x="1116" y="680"/>
                    <a:pt x="1116" y="680"/>
                  </a:cubicBezTo>
                  <a:cubicBezTo>
                    <a:pt x="1116" y="681"/>
                    <a:pt x="1115" y="681"/>
                    <a:pt x="1115" y="681"/>
                  </a:cubicBezTo>
                  <a:cubicBezTo>
                    <a:pt x="1115" y="680"/>
                    <a:pt x="1115" y="680"/>
                    <a:pt x="1114" y="679"/>
                  </a:cubicBezTo>
                  <a:cubicBezTo>
                    <a:pt x="1114" y="679"/>
                    <a:pt x="1114" y="679"/>
                    <a:pt x="1114" y="679"/>
                  </a:cubicBezTo>
                  <a:cubicBezTo>
                    <a:pt x="1113" y="679"/>
                    <a:pt x="1113" y="680"/>
                    <a:pt x="1112" y="680"/>
                  </a:cubicBezTo>
                  <a:cubicBezTo>
                    <a:pt x="1112" y="680"/>
                    <a:pt x="1112" y="681"/>
                    <a:pt x="1113" y="681"/>
                  </a:cubicBezTo>
                  <a:cubicBezTo>
                    <a:pt x="1113" y="681"/>
                    <a:pt x="1113" y="682"/>
                    <a:pt x="1112" y="683"/>
                  </a:cubicBezTo>
                  <a:cubicBezTo>
                    <a:pt x="1112" y="683"/>
                    <a:pt x="1111" y="684"/>
                    <a:pt x="1111" y="684"/>
                  </a:cubicBezTo>
                  <a:cubicBezTo>
                    <a:pt x="1109" y="686"/>
                    <a:pt x="1107" y="688"/>
                    <a:pt x="1105" y="690"/>
                  </a:cubicBezTo>
                  <a:cubicBezTo>
                    <a:pt x="1105" y="691"/>
                    <a:pt x="1105" y="691"/>
                    <a:pt x="1105" y="691"/>
                  </a:cubicBezTo>
                  <a:cubicBezTo>
                    <a:pt x="1105" y="692"/>
                    <a:pt x="1105" y="692"/>
                    <a:pt x="1105" y="692"/>
                  </a:cubicBezTo>
                  <a:cubicBezTo>
                    <a:pt x="1105" y="692"/>
                    <a:pt x="1105" y="693"/>
                    <a:pt x="1105" y="693"/>
                  </a:cubicBezTo>
                  <a:cubicBezTo>
                    <a:pt x="1105" y="693"/>
                    <a:pt x="1105" y="693"/>
                    <a:pt x="1105" y="693"/>
                  </a:cubicBezTo>
                  <a:cubicBezTo>
                    <a:pt x="1106" y="693"/>
                    <a:pt x="1107" y="693"/>
                    <a:pt x="1107" y="692"/>
                  </a:cubicBezTo>
                  <a:cubicBezTo>
                    <a:pt x="1107" y="692"/>
                    <a:pt x="1107" y="692"/>
                    <a:pt x="1107" y="692"/>
                  </a:cubicBezTo>
                  <a:cubicBezTo>
                    <a:pt x="1107" y="692"/>
                    <a:pt x="1108" y="692"/>
                    <a:pt x="1108" y="692"/>
                  </a:cubicBezTo>
                  <a:cubicBezTo>
                    <a:pt x="1109" y="690"/>
                    <a:pt x="1109" y="689"/>
                    <a:pt x="1110" y="689"/>
                  </a:cubicBezTo>
                  <a:cubicBezTo>
                    <a:pt x="1111" y="688"/>
                    <a:pt x="1111" y="688"/>
                    <a:pt x="1111" y="687"/>
                  </a:cubicBezTo>
                  <a:cubicBezTo>
                    <a:pt x="1112" y="687"/>
                    <a:pt x="1112" y="687"/>
                    <a:pt x="1112" y="687"/>
                  </a:cubicBezTo>
                  <a:cubicBezTo>
                    <a:pt x="1112" y="686"/>
                    <a:pt x="1113" y="686"/>
                    <a:pt x="1113" y="686"/>
                  </a:cubicBezTo>
                  <a:cubicBezTo>
                    <a:pt x="1114" y="686"/>
                    <a:pt x="1114" y="686"/>
                    <a:pt x="1114" y="685"/>
                  </a:cubicBezTo>
                  <a:cubicBezTo>
                    <a:pt x="1114" y="685"/>
                    <a:pt x="1114" y="685"/>
                    <a:pt x="1114" y="684"/>
                  </a:cubicBezTo>
                  <a:cubicBezTo>
                    <a:pt x="1115" y="684"/>
                    <a:pt x="1115" y="684"/>
                    <a:pt x="1115" y="683"/>
                  </a:cubicBezTo>
                  <a:cubicBezTo>
                    <a:pt x="1115" y="683"/>
                    <a:pt x="1116" y="682"/>
                    <a:pt x="1117" y="682"/>
                  </a:cubicBezTo>
                  <a:cubicBezTo>
                    <a:pt x="1117" y="681"/>
                    <a:pt x="1117" y="681"/>
                    <a:pt x="1118" y="681"/>
                  </a:cubicBezTo>
                  <a:cubicBezTo>
                    <a:pt x="1118" y="681"/>
                    <a:pt x="1119" y="681"/>
                    <a:pt x="1119" y="681"/>
                  </a:cubicBezTo>
                  <a:cubicBezTo>
                    <a:pt x="1119" y="681"/>
                    <a:pt x="1120" y="681"/>
                    <a:pt x="1120" y="681"/>
                  </a:cubicBezTo>
                  <a:cubicBezTo>
                    <a:pt x="1121" y="681"/>
                    <a:pt x="1122" y="680"/>
                    <a:pt x="1123" y="680"/>
                  </a:cubicBezTo>
                  <a:cubicBezTo>
                    <a:pt x="1123" y="680"/>
                    <a:pt x="1123" y="679"/>
                    <a:pt x="1123" y="679"/>
                  </a:cubicBezTo>
                  <a:cubicBezTo>
                    <a:pt x="1123" y="679"/>
                    <a:pt x="1123" y="678"/>
                    <a:pt x="1122" y="678"/>
                  </a:cubicBezTo>
                  <a:close/>
                  <a:moveTo>
                    <a:pt x="1183" y="592"/>
                  </a:moveTo>
                  <a:cubicBezTo>
                    <a:pt x="1183" y="592"/>
                    <a:pt x="1182" y="592"/>
                    <a:pt x="1182" y="591"/>
                  </a:cubicBezTo>
                  <a:cubicBezTo>
                    <a:pt x="1181" y="591"/>
                    <a:pt x="1181" y="591"/>
                    <a:pt x="1181" y="591"/>
                  </a:cubicBezTo>
                  <a:cubicBezTo>
                    <a:pt x="1181" y="591"/>
                    <a:pt x="1181" y="592"/>
                    <a:pt x="1180" y="592"/>
                  </a:cubicBezTo>
                  <a:cubicBezTo>
                    <a:pt x="1180" y="591"/>
                    <a:pt x="1180" y="591"/>
                    <a:pt x="1179" y="591"/>
                  </a:cubicBezTo>
                  <a:cubicBezTo>
                    <a:pt x="1179" y="591"/>
                    <a:pt x="1179" y="591"/>
                    <a:pt x="1179" y="591"/>
                  </a:cubicBezTo>
                  <a:cubicBezTo>
                    <a:pt x="1179" y="591"/>
                    <a:pt x="1178" y="591"/>
                    <a:pt x="1178" y="591"/>
                  </a:cubicBezTo>
                  <a:cubicBezTo>
                    <a:pt x="1178" y="591"/>
                    <a:pt x="1178" y="592"/>
                    <a:pt x="1178" y="592"/>
                  </a:cubicBezTo>
                  <a:cubicBezTo>
                    <a:pt x="1178" y="592"/>
                    <a:pt x="1177" y="592"/>
                    <a:pt x="1177" y="593"/>
                  </a:cubicBezTo>
                  <a:cubicBezTo>
                    <a:pt x="1177" y="593"/>
                    <a:pt x="1177" y="593"/>
                    <a:pt x="1177" y="594"/>
                  </a:cubicBezTo>
                  <a:cubicBezTo>
                    <a:pt x="1177" y="594"/>
                    <a:pt x="1177" y="594"/>
                    <a:pt x="1177" y="594"/>
                  </a:cubicBezTo>
                  <a:cubicBezTo>
                    <a:pt x="1177" y="594"/>
                    <a:pt x="1177" y="594"/>
                    <a:pt x="1176" y="594"/>
                  </a:cubicBezTo>
                  <a:cubicBezTo>
                    <a:pt x="1176" y="594"/>
                    <a:pt x="1176" y="594"/>
                    <a:pt x="1175" y="594"/>
                  </a:cubicBezTo>
                  <a:cubicBezTo>
                    <a:pt x="1175" y="594"/>
                    <a:pt x="1175" y="594"/>
                    <a:pt x="1175" y="594"/>
                  </a:cubicBezTo>
                  <a:cubicBezTo>
                    <a:pt x="1175" y="594"/>
                    <a:pt x="1175" y="594"/>
                    <a:pt x="1175" y="594"/>
                  </a:cubicBezTo>
                  <a:cubicBezTo>
                    <a:pt x="1174" y="594"/>
                    <a:pt x="1173" y="595"/>
                    <a:pt x="1173" y="595"/>
                  </a:cubicBezTo>
                  <a:cubicBezTo>
                    <a:pt x="1172" y="596"/>
                    <a:pt x="1173" y="597"/>
                    <a:pt x="1173" y="597"/>
                  </a:cubicBezTo>
                  <a:cubicBezTo>
                    <a:pt x="1173" y="598"/>
                    <a:pt x="1173" y="598"/>
                    <a:pt x="1173" y="598"/>
                  </a:cubicBezTo>
                  <a:cubicBezTo>
                    <a:pt x="1173" y="598"/>
                    <a:pt x="1173" y="598"/>
                    <a:pt x="1173" y="599"/>
                  </a:cubicBezTo>
                  <a:cubicBezTo>
                    <a:pt x="1172" y="600"/>
                    <a:pt x="1171" y="601"/>
                    <a:pt x="1170" y="602"/>
                  </a:cubicBezTo>
                  <a:cubicBezTo>
                    <a:pt x="1169" y="603"/>
                    <a:pt x="1169" y="604"/>
                    <a:pt x="1168" y="605"/>
                  </a:cubicBezTo>
                  <a:cubicBezTo>
                    <a:pt x="1168" y="606"/>
                    <a:pt x="1169" y="606"/>
                    <a:pt x="1169" y="606"/>
                  </a:cubicBezTo>
                  <a:cubicBezTo>
                    <a:pt x="1169" y="606"/>
                    <a:pt x="1170" y="606"/>
                    <a:pt x="1170" y="606"/>
                  </a:cubicBezTo>
                  <a:cubicBezTo>
                    <a:pt x="1171" y="605"/>
                    <a:pt x="1172" y="604"/>
                    <a:pt x="1173" y="603"/>
                  </a:cubicBezTo>
                  <a:cubicBezTo>
                    <a:pt x="1173" y="603"/>
                    <a:pt x="1173" y="603"/>
                    <a:pt x="1173" y="603"/>
                  </a:cubicBezTo>
                  <a:cubicBezTo>
                    <a:pt x="1174" y="602"/>
                    <a:pt x="1175" y="601"/>
                    <a:pt x="1176" y="600"/>
                  </a:cubicBezTo>
                  <a:cubicBezTo>
                    <a:pt x="1176" y="599"/>
                    <a:pt x="1177" y="599"/>
                    <a:pt x="1177" y="598"/>
                  </a:cubicBezTo>
                  <a:cubicBezTo>
                    <a:pt x="1177" y="598"/>
                    <a:pt x="1177" y="598"/>
                    <a:pt x="1177" y="597"/>
                  </a:cubicBezTo>
                  <a:cubicBezTo>
                    <a:pt x="1177" y="597"/>
                    <a:pt x="1177" y="596"/>
                    <a:pt x="1177" y="596"/>
                  </a:cubicBezTo>
                  <a:cubicBezTo>
                    <a:pt x="1178" y="596"/>
                    <a:pt x="1179" y="595"/>
                    <a:pt x="1179" y="594"/>
                  </a:cubicBezTo>
                  <a:cubicBezTo>
                    <a:pt x="1180" y="595"/>
                    <a:pt x="1181" y="595"/>
                    <a:pt x="1181" y="595"/>
                  </a:cubicBezTo>
                  <a:cubicBezTo>
                    <a:pt x="1181" y="595"/>
                    <a:pt x="1182" y="595"/>
                    <a:pt x="1182" y="595"/>
                  </a:cubicBezTo>
                  <a:cubicBezTo>
                    <a:pt x="1182" y="595"/>
                    <a:pt x="1182" y="595"/>
                    <a:pt x="1182" y="595"/>
                  </a:cubicBezTo>
                  <a:cubicBezTo>
                    <a:pt x="1183" y="594"/>
                    <a:pt x="1183" y="594"/>
                    <a:pt x="1183" y="594"/>
                  </a:cubicBezTo>
                  <a:cubicBezTo>
                    <a:pt x="1183" y="594"/>
                    <a:pt x="1183" y="593"/>
                    <a:pt x="1183" y="593"/>
                  </a:cubicBezTo>
                  <a:cubicBezTo>
                    <a:pt x="1183" y="593"/>
                    <a:pt x="1183" y="593"/>
                    <a:pt x="1183" y="592"/>
                  </a:cubicBezTo>
                  <a:close/>
                  <a:moveTo>
                    <a:pt x="1106" y="702"/>
                  </a:moveTo>
                  <a:cubicBezTo>
                    <a:pt x="1105" y="702"/>
                    <a:pt x="1105" y="702"/>
                    <a:pt x="1105" y="702"/>
                  </a:cubicBezTo>
                  <a:cubicBezTo>
                    <a:pt x="1105" y="702"/>
                    <a:pt x="1105" y="702"/>
                    <a:pt x="1104" y="702"/>
                  </a:cubicBezTo>
                  <a:cubicBezTo>
                    <a:pt x="1104" y="702"/>
                    <a:pt x="1104" y="703"/>
                    <a:pt x="1104" y="703"/>
                  </a:cubicBezTo>
                  <a:cubicBezTo>
                    <a:pt x="1104" y="703"/>
                    <a:pt x="1104" y="703"/>
                    <a:pt x="1104" y="703"/>
                  </a:cubicBezTo>
                  <a:cubicBezTo>
                    <a:pt x="1104" y="703"/>
                    <a:pt x="1104" y="703"/>
                    <a:pt x="1104" y="703"/>
                  </a:cubicBezTo>
                  <a:cubicBezTo>
                    <a:pt x="1104" y="703"/>
                    <a:pt x="1104" y="703"/>
                    <a:pt x="1104" y="703"/>
                  </a:cubicBezTo>
                  <a:cubicBezTo>
                    <a:pt x="1104" y="703"/>
                    <a:pt x="1103" y="703"/>
                    <a:pt x="1103" y="703"/>
                  </a:cubicBezTo>
                  <a:cubicBezTo>
                    <a:pt x="1103" y="703"/>
                    <a:pt x="1102" y="704"/>
                    <a:pt x="1102" y="704"/>
                  </a:cubicBezTo>
                  <a:cubicBezTo>
                    <a:pt x="1102" y="705"/>
                    <a:pt x="1102" y="705"/>
                    <a:pt x="1103" y="705"/>
                  </a:cubicBezTo>
                  <a:cubicBezTo>
                    <a:pt x="1103" y="705"/>
                    <a:pt x="1103" y="705"/>
                    <a:pt x="1103" y="705"/>
                  </a:cubicBezTo>
                  <a:cubicBezTo>
                    <a:pt x="1104" y="705"/>
                    <a:pt x="1104" y="705"/>
                    <a:pt x="1105" y="705"/>
                  </a:cubicBezTo>
                  <a:cubicBezTo>
                    <a:pt x="1105" y="704"/>
                    <a:pt x="1105" y="704"/>
                    <a:pt x="1106" y="704"/>
                  </a:cubicBezTo>
                  <a:cubicBezTo>
                    <a:pt x="1106" y="704"/>
                    <a:pt x="1106" y="704"/>
                    <a:pt x="1106" y="704"/>
                  </a:cubicBezTo>
                  <a:cubicBezTo>
                    <a:pt x="1107" y="703"/>
                    <a:pt x="1107" y="703"/>
                    <a:pt x="1107" y="703"/>
                  </a:cubicBezTo>
                  <a:cubicBezTo>
                    <a:pt x="1107" y="702"/>
                    <a:pt x="1106" y="702"/>
                    <a:pt x="1106" y="702"/>
                  </a:cubicBezTo>
                  <a:close/>
                  <a:moveTo>
                    <a:pt x="1166" y="624"/>
                  </a:moveTo>
                  <a:cubicBezTo>
                    <a:pt x="1165" y="624"/>
                    <a:pt x="1164" y="624"/>
                    <a:pt x="1164" y="625"/>
                  </a:cubicBezTo>
                  <a:cubicBezTo>
                    <a:pt x="1164" y="625"/>
                    <a:pt x="1164" y="626"/>
                    <a:pt x="1163" y="626"/>
                  </a:cubicBezTo>
                  <a:cubicBezTo>
                    <a:pt x="1162" y="626"/>
                    <a:pt x="1162" y="627"/>
                    <a:pt x="1162" y="627"/>
                  </a:cubicBezTo>
                  <a:cubicBezTo>
                    <a:pt x="1162" y="628"/>
                    <a:pt x="1162" y="628"/>
                    <a:pt x="1163" y="628"/>
                  </a:cubicBezTo>
                  <a:cubicBezTo>
                    <a:pt x="1163" y="628"/>
                    <a:pt x="1163" y="628"/>
                    <a:pt x="1163" y="628"/>
                  </a:cubicBezTo>
                  <a:cubicBezTo>
                    <a:pt x="1165" y="627"/>
                    <a:pt x="1166" y="626"/>
                    <a:pt x="1166" y="625"/>
                  </a:cubicBezTo>
                  <a:cubicBezTo>
                    <a:pt x="1166" y="624"/>
                    <a:pt x="1166" y="624"/>
                    <a:pt x="1166" y="624"/>
                  </a:cubicBezTo>
                  <a:cubicBezTo>
                    <a:pt x="1166" y="624"/>
                    <a:pt x="1166" y="624"/>
                    <a:pt x="1166" y="624"/>
                  </a:cubicBezTo>
                  <a:close/>
                  <a:moveTo>
                    <a:pt x="1168" y="615"/>
                  </a:moveTo>
                  <a:cubicBezTo>
                    <a:pt x="1168" y="615"/>
                    <a:pt x="1168" y="614"/>
                    <a:pt x="1168" y="614"/>
                  </a:cubicBezTo>
                  <a:cubicBezTo>
                    <a:pt x="1167" y="614"/>
                    <a:pt x="1167" y="614"/>
                    <a:pt x="1167" y="615"/>
                  </a:cubicBezTo>
                  <a:cubicBezTo>
                    <a:pt x="1166" y="615"/>
                    <a:pt x="1166" y="615"/>
                    <a:pt x="1166" y="615"/>
                  </a:cubicBezTo>
                  <a:cubicBezTo>
                    <a:pt x="1166" y="616"/>
                    <a:pt x="1166" y="617"/>
                    <a:pt x="1167" y="618"/>
                  </a:cubicBezTo>
                  <a:cubicBezTo>
                    <a:pt x="1166" y="619"/>
                    <a:pt x="1166" y="619"/>
                    <a:pt x="1166" y="619"/>
                  </a:cubicBezTo>
                  <a:cubicBezTo>
                    <a:pt x="1166" y="619"/>
                    <a:pt x="1166" y="619"/>
                    <a:pt x="1166" y="619"/>
                  </a:cubicBezTo>
                  <a:cubicBezTo>
                    <a:pt x="1166" y="619"/>
                    <a:pt x="1167" y="620"/>
                    <a:pt x="1167" y="620"/>
                  </a:cubicBezTo>
                  <a:cubicBezTo>
                    <a:pt x="1168" y="620"/>
                    <a:pt x="1168" y="620"/>
                    <a:pt x="1168" y="619"/>
                  </a:cubicBezTo>
                  <a:cubicBezTo>
                    <a:pt x="1168" y="619"/>
                    <a:pt x="1168" y="619"/>
                    <a:pt x="1168" y="619"/>
                  </a:cubicBezTo>
                  <a:cubicBezTo>
                    <a:pt x="1169" y="618"/>
                    <a:pt x="1169" y="618"/>
                    <a:pt x="1169" y="618"/>
                  </a:cubicBezTo>
                  <a:cubicBezTo>
                    <a:pt x="1169" y="617"/>
                    <a:pt x="1169" y="617"/>
                    <a:pt x="1169" y="616"/>
                  </a:cubicBezTo>
                  <a:cubicBezTo>
                    <a:pt x="1168" y="616"/>
                    <a:pt x="1168" y="616"/>
                    <a:pt x="1168" y="615"/>
                  </a:cubicBezTo>
                  <a:close/>
                  <a:moveTo>
                    <a:pt x="1156" y="642"/>
                  </a:moveTo>
                  <a:cubicBezTo>
                    <a:pt x="1156" y="642"/>
                    <a:pt x="1155" y="642"/>
                    <a:pt x="1155" y="643"/>
                  </a:cubicBezTo>
                  <a:cubicBezTo>
                    <a:pt x="1155" y="643"/>
                    <a:pt x="1155" y="643"/>
                    <a:pt x="1155" y="643"/>
                  </a:cubicBezTo>
                  <a:cubicBezTo>
                    <a:pt x="1155" y="644"/>
                    <a:pt x="1154" y="645"/>
                    <a:pt x="1154" y="645"/>
                  </a:cubicBezTo>
                  <a:cubicBezTo>
                    <a:pt x="1154" y="646"/>
                    <a:pt x="1154" y="646"/>
                    <a:pt x="1154" y="646"/>
                  </a:cubicBezTo>
                  <a:cubicBezTo>
                    <a:pt x="1154" y="646"/>
                    <a:pt x="1153" y="646"/>
                    <a:pt x="1153" y="647"/>
                  </a:cubicBezTo>
                  <a:cubicBezTo>
                    <a:pt x="1153" y="647"/>
                    <a:pt x="1153" y="647"/>
                    <a:pt x="1153" y="647"/>
                  </a:cubicBezTo>
                  <a:cubicBezTo>
                    <a:pt x="1153" y="649"/>
                    <a:pt x="1153" y="650"/>
                    <a:pt x="1152" y="650"/>
                  </a:cubicBezTo>
                  <a:cubicBezTo>
                    <a:pt x="1152" y="650"/>
                    <a:pt x="1152" y="650"/>
                    <a:pt x="1152" y="650"/>
                  </a:cubicBezTo>
                  <a:cubicBezTo>
                    <a:pt x="1152" y="650"/>
                    <a:pt x="1152" y="650"/>
                    <a:pt x="1152" y="650"/>
                  </a:cubicBezTo>
                  <a:cubicBezTo>
                    <a:pt x="1152" y="650"/>
                    <a:pt x="1152" y="650"/>
                    <a:pt x="1152" y="650"/>
                  </a:cubicBezTo>
                  <a:cubicBezTo>
                    <a:pt x="1152" y="650"/>
                    <a:pt x="1152" y="650"/>
                    <a:pt x="1152" y="650"/>
                  </a:cubicBezTo>
                  <a:cubicBezTo>
                    <a:pt x="1151" y="650"/>
                    <a:pt x="1151" y="650"/>
                    <a:pt x="1151" y="651"/>
                  </a:cubicBezTo>
                  <a:cubicBezTo>
                    <a:pt x="1151" y="651"/>
                    <a:pt x="1151" y="652"/>
                    <a:pt x="1151" y="652"/>
                  </a:cubicBezTo>
                  <a:cubicBezTo>
                    <a:pt x="1151" y="652"/>
                    <a:pt x="1152" y="652"/>
                    <a:pt x="1152" y="652"/>
                  </a:cubicBezTo>
                  <a:cubicBezTo>
                    <a:pt x="1153" y="652"/>
                    <a:pt x="1154" y="651"/>
                    <a:pt x="1155" y="649"/>
                  </a:cubicBezTo>
                  <a:cubicBezTo>
                    <a:pt x="1155" y="649"/>
                    <a:pt x="1155" y="649"/>
                    <a:pt x="1155" y="648"/>
                  </a:cubicBezTo>
                  <a:cubicBezTo>
                    <a:pt x="1155" y="648"/>
                    <a:pt x="1155" y="647"/>
                    <a:pt x="1156" y="647"/>
                  </a:cubicBezTo>
                  <a:cubicBezTo>
                    <a:pt x="1156" y="646"/>
                    <a:pt x="1157" y="644"/>
                    <a:pt x="1157" y="643"/>
                  </a:cubicBezTo>
                  <a:cubicBezTo>
                    <a:pt x="1157" y="643"/>
                    <a:pt x="1157" y="643"/>
                    <a:pt x="1157" y="643"/>
                  </a:cubicBezTo>
                  <a:cubicBezTo>
                    <a:pt x="1157" y="643"/>
                    <a:pt x="1157" y="643"/>
                    <a:pt x="1157" y="642"/>
                  </a:cubicBezTo>
                  <a:cubicBezTo>
                    <a:pt x="1157" y="642"/>
                    <a:pt x="1156" y="642"/>
                    <a:pt x="1156" y="642"/>
                  </a:cubicBezTo>
                  <a:close/>
                  <a:moveTo>
                    <a:pt x="1159" y="637"/>
                  </a:moveTo>
                  <a:cubicBezTo>
                    <a:pt x="1158" y="637"/>
                    <a:pt x="1157" y="637"/>
                    <a:pt x="1157" y="638"/>
                  </a:cubicBezTo>
                  <a:cubicBezTo>
                    <a:pt x="1157" y="638"/>
                    <a:pt x="1157" y="638"/>
                    <a:pt x="1157" y="639"/>
                  </a:cubicBezTo>
                  <a:cubicBezTo>
                    <a:pt x="1156" y="639"/>
                    <a:pt x="1156" y="640"/>
                    <a:pt x="1156" y="640"/>
                  </a:cubicBezTo>
                  <a:cubicBezTo>
                    <a:pt x="1156" y="640"/>
                    <a:pt x="1156" y="641"/>
                    <a:pt x="1156" y="641"/>
                  </a:cubicBezTo>
                  <a:cubicBezTo>
                    <a:pt x="1156" y="641"/>
                    <a:pt x="1157" y="641"/>
                    <a:pt x="1157" y="641"/>
                  </a:cubicBezTo>
                  <a:cubicBezTo>
                    <a:pt x="1157" y="641"/>
                    <a:pt x="1158" y="641"/>
                    <a:pt x="1158" y="640"/>
                  </a:cubicBezTo>
                  <a:cubicBezTo>
                    <a:pt x="1158" y="640"/>
                    <a:pt x="1158" y="639"/>
                    <a:pt x="1159" y="639"/>
                  </a:cubicBezTo>
                  <a:cubicBezTo>
                    <a:pt x="1159" y="639"/>
                    <a:pt x="1159" y="638"/>
                    <a:pt x="1159" y="638"/>
                  </a:cubicBezTo>
                  <a:cubicBezTo>
                    <a:pt x="1159" y="638"/>
                    <a:pt x="1159" y="637"/>
                    <a:pt x="1159" y="637"/>
                  </a:cubicBezTo>
                  <a:cubicBezTo>
                    <a:pt x="1159" y="637"/>
                    <a:pt x="1159" y="637"/>
                    <a:pt x="1159" y="637"/>
                  </a:cubicBezTo>
                  <a:close/>
                  <a:moveTo>
                    <a:pt x="1367" y="233"/>
                  </a:moveTo>
                  <a:cubicBezTo>
                    <a:pt x="1367" y="233"/>
                    <a:pt x="1366" y="233"/>
                    <a:pt x="1366" y="234"/>
                  </a:cubicBezTo>
                  <a:cubicBezTo>
                    <a:pt x="1366" y="234"/>
                    <a:pt x="1366" y="234"/>
                    <a:pt x="1366" y="234"/>
                  </a:cubicBezTo>
                  <a:cubicBezTo>
                    <a:pt x="1366" y="234"/>
                    <a:pt x="1366" y="234"/>
                    <a:pt x="1367" y="234"/>
                  </a:cubicBezTo>
                  <a:cubicBezTo>
                    <a:pt x="1367" y="235"/>
                    <a:pt x="1367" y="235"/>
                    <a:pt x="1367" y="235"/>
                  </a:cubicBezTo>
                  <a:cubicBezTo>
                    <a:pt x="1367" y="235"/>
                    <a:pt x="1367" y="235"/>
                    <a:pt x="1367" y="235"/>
                  </a:cubicBezTo>
                  <a:cubicBezTo>
                    <a:pt x="1368" y="236"/>
                    <a:pt x="1368" y="236"/>
                    <a:pt x="1368" y="236"/>
                  </a:cubicBezTo>
                  <a:cubicBezTo>
                    <a:pt x="1367" y="237"/>
                    <a:pt x="1367" y="237"/>
                    <a:pt x="1367" y="238"/>
                  </a:cubicBezTo>
                  <a:cubicBezTo>
                    <a:pt x="1367" y="239"/>
                    <a:pt x="1367" y="239"/>
                    <a:pt x="1366" y="239"/>
                  </a:cubicBezTo>
                  <a:cubicBezTo>
                    <a:pt x="1366" y="240"/>
                    <a:pt x="1365" y="240"/>
                    <a:pt x="1365" y="240"/>
                  </a:cubicBezTo>
                  <a:cubicBezTo>
                    <a:pt x="1365" y="240"/>
                    <a:pt x="1365" y="240"/>
                    <a:pt x="1365" y="240"/>
                  </a:cubicBezTo>
                  <a:cubicBezTo>
                    <a:pt x="1364" y="240"/>
                    <a:pt x="1364" y="239"/>
                    <a:pt x="1364" y="239"/>
                  </a:cubicBezTo>
                  <a:cubicBezTo>
                    <a:pt x="1364" y="238"/>
                    <a:pt x="1364" y="238"/>
                    <a:pt x="1364" y="238"/>
                  </a:cubicBezTo>
                  <a:cubicBezTo>
                    <a:pt x="1364" y="238"/>
                    <a:pt x="1363" y="238"/>
                    <a:pt x="1363" y="237"/>
                  </a:cubicBezTo>
                  <a:cubicBezTo>
                    <a:pt x="1363" y="237"/>
                    <a:pt x="1363" y="237"/>
                    <a:pt x="1363" y="237"/>
                  </a:cubicBezTo>
                  <a:cubicBezTo>
                    <a:pt x="1363" y="238"/>
                    <a:pt x="1363" y="238"/>
                    <a:pt x="1363" y="238"/>
                  </a:cubicBezTo>
                  <a:cubicBezTo>
                    <a:pt x="1363" y="238"/>
                    <a:pt x="1363" y="239"/>
                    <a:pt x="1363" y="239"/>
                  </a:cubicBezTo>
                  <a:cubicBezTo>
                    <a:pt x="1363" y="239"/>
                    <a:pt x="1363" y="239"/>
                    <a:pt x="1363" y="239"/>
                  </a:cubicBezTo>
                  <a:cubicBezTo>
                    <a:pt x="1362" y="240"/>
                    <a:pt x="1362" y="240"/>
                    <a:pt x="1363" y="240"/>
                  </a:cubicBezTo>
                  <a:cubicBezTo>
                    <a:pt x="1363" y="240"/>
                    <a:pt x="1363" y="241"/>
                    <a:pt x="1363" y="241"/>
                  </a:cubicBezTo>
                  <a:cubicBezTo>
                    <a:pt x="1363" y="242"/>
                    <a:pt x="1361" y="243"/>
                    <a:pt x="1361" y="243"/>
                  </a:cubicBezTo>
                  <a:cubicBezTo>
                    <a:pt x="1361" y="243"/>
                    <a:pt x="1361" y="243"/>
                    <a:pt x="1361" y="243"/>
                  </a:cubicBezTo>
                  <a:cubicBezTo>
                    <a:pt x="1360" y="243"/>
                    <a:pt x="1360" y="243"/>
                    <a:pt x="1360" y="243"/>
                  </a:cubicBezTo>
                  <a:cubicBezTo>
                    <a:pt x="1359" y="242"/>
                    <a:pt x="1358" y="242"/>
                    <a:pt x="1358" y="241"/>
                  </a:cubicBezTo>
                  <a:cubicBezTo>
                    <a:pt x="1357" y="241"/>
                    <a:pt x="1357" y="240"/>
                    <a:pt x="1357" y="240"/>
                  </a:cubicBezTo>
                  <a:cubicBezTo>
                    <a:pt x="1357" y="240"/>
                    <a:pt x="1357" y="240"/>
                    <a:pt x="1357" y="240"/>
                  </a:cubicBezTo>
                  <a:cubicBezTo>
                    <a:pt x="1357" y="239"/>
                    <a:pt x="1357" y="239"/>
                    <a:pt x="1357" y="239"/>
                  </a:cubicBezTo>
                  <a:cubicBezTo>
                    <a:pt x="1357" y="239"/>
                    <a:pt x="1356" y="239"/>
                    <a:pt x="1356" y="239"/>
                  </a:cubicBezTo>
                  <a:cubicBezTo>
                    <a:pt x="1356" y="239"/>
                    <a:pt x="1356" y="239"/>
                    <a:pt x="1355" y="239"/>
                  </a:cubicBezTo>
                  <a:cubicBezTo>
                    <a:pt x="1355" y="239"/>
                    <a:pt x="1355" y="239"/>
                    <a:pt x="1355" y="239"/>
                  </a:cubicBezTo>
                  <a:cubicBezTo>
                    <a:pt x="1354" y="239"/>
                    <a:pt x="1354" y="239"/>
                    <a:pt x="1353" y="239"/>
                  </a:cubicBezTo>
                  <a:cubicBezTo>
                    <a:pt x="1353" y="239"/>
                    <a:pt x="1353" y="239"/>
                    <a:pt x="1353" y="239"/>
                  </a:cubicBezTo>
                  <a:cubicBezTo>
                    <a:pt x="1353" y="239"/>
                    <a:pt x="1353" y="239"/>
                    <a:pt x="1353" y="239"/>
                  </a:cubicBezTo>
                  <a:cubicBezTo>
                    <a:pt x="1352" y="239"/>
                    <a:pt x="1351" y="240"/>
                    <a:pt x="1350" y="240"/>
                  </a:cubicBezTo>
                  <a:cubicBezTo>
                    <a:pt x="1350" y="240"/>
                    <a:pt x="1350" y="240"/>
                    <a:pt x="1350" y="240"/>
                  </a:cubicBezTo>
                  <a:cubicBezTo>
                    <a:pt x="1349" y="240"/>
                    <a:pt x="1349" y="240"/>
                    <a:pt x="1349" y="239"/>
                  </a:cubicBezTo>
                  <a:cubicBezTo>
                    <a:pt x="1349" y="239"/>
                    <a:pt x="1349" y="239"/>
                    <a:pt x="1349" y="239"/>
                  </a:cubicBezTo>
                  <a:cubicBezTo>
                    <a:pt x="1349" y="238"/>
                    <a:pt x="1349" y="237"/>
                    <a:pt x="1349" y="237"/>
                  </a:cubicBezTo>
                  <a:cubicBezTo>
                    <a:pt x="1349" y="238"/>
                    <a:pt x="1348" y="239"/>
                    <a:pt x="1347" y="240"/>
                  </a:cubicBezTo>
                  <a:cubicBezTo>
                    <a:pt x="1347" y="240"/>
                    <a:pt x="1347" y="241"/>
                    <a:pt x="1347" y="241"/>
                  </a:cubicBezTo>
                  <a:cubicBezTo>
                    <a:pt x="1347" y="242"/>
                    <a:pt x="1346" y="243"/>
                    <a:pt x="1345" y="243"/>
                  </a:cubicBezTo>
                  <a:cubicBezTo>
                    <a:pt x="1345" y="243"/>
                    <a:pt x="1344" y="242"/>
                    <a:pt x="1344" y="242"/>
                  </a:cubicBezTo>
                  <a:cubicBezTo>
                    <a:pt x="1344" y="242"/>
                    <a:pt x="1344" y="242"/>
                    <a:pt x="1343" y="242"/>
                  </a:cubicBezTo>
                  <a:cubicBezTo>
                    <a:pt x="1343" y="242"/>
                    <a:pt x="1343" y="242"/>
                    <a:pt x="1343" y="242"/>
                  </a:cubicBezTo>
                  <a:cubicBezTo>
                    <a:pt x="1343" y="242"/>
                    <a:pt x="1342" y="242"/>
                    <a:pt x="1342" y="242"/>
                  </a:cubicBezTo>
                  <a:cubicBezTo>
                    <a:pt x="1342" y="242"/>
                    <a:pt x="1342" y="242"/>
                    <a:pt x="1341" y="242"/>
                  </a:cubicBezTo>
                  <a:cubicBezTo>
                    <a:pt x="1341" y="242"/>
                    <a:pt x="1340" y="242"/>
                    <a:pt x="1340" y="241"/>
                  </a:cubicBezTo>
                  <a:cubicBezTo>
                    <a:pt x="1340" y="241"/>
                    <a:pt x="1340" y="241"/>
                    <a:pt x="1340" y="240"/>
                  </a:cubicBezTo>
                  <a:cubicBezTo>
                    <a:pt x="1340" y="240"/>
                    <a:pt x="1339" y="240"/>
                    <a:pt x="1339" y="240"/>
                  </a:cubicBezTo>
                  <a:cubicBezTo>
                    <a:pt x="1339" y="240"/>
                    <a:pt x="1339" y="239"/>
                    <a:pt x="1339" y="239"/>
                  </a:cubicBezTo>
                  <a:cubicBezTo>
                    <a:pt x="1339" y="239"/>
                    <a:pt x="1339" y="239"/>
                    <a:pt x="1339" y="238"/>
                  </a:cubicBezTo>
                  <a:cubicBezTo>
                    <a:pt x="1339" y="238"/>
                    <a:pt x="1339" y="238"/>
                    <a:pt x="1339" y="238"/>
                  </a:cubicBezTo>
                  <a:cubicBezTo>
                    <a:pt x="1339" y="237"/>
                    <a:pt x="1339" y="237"/>
                    <a:pt x="1338" y="237"/>
                  </a:cubicBezTo>
                  <a:cubicBezTo>
                    <a:pt x="1338" y="237"/>
                    <a:pt x="1338" y="237"/>
                    <a:pt x="1338" y="237"/>
                  </a:cubicBezTo>
                  <a:cubicBezTo>
                    <a:pt x="1338" y="237"/>
                    <a:pt x="1337" y="236"/>
                    <a:pt x="1337" y="236"/>
                  </a:cubicBezTo>
                  <a:cubicBezTo>
                    <a:pt x="1336" y="235"/>
                    <a:pt x="1335" y="235"/>
                    <a:pt x="1334" y="235"/>
                  </a:cubicBezTo>
                  <a:cubicBezTo>
                    <a:pt x="1334" y="235"/>
                    <a:pt x="1334" y="234"/>
                    <a:pt x="1334" y="234"/>
                  </a:cubicBezTo>
                  <a:cubicBezTo>
                    <a:pt x="1334" y="234"/>
                    <a:pt x="1334" y="233"/>
                    <a:pt x="1334" y="233"/>
                  </a:cubicBezTo>
                  <a:cubicBezTo>
                    <a:pt x="1333" y="233"/>
                    <a:pt x="1333" y="233"/>
                    <a:pt x="1333" y="233"/>
                  </a:cubicBezTo>
                  <a:cubicBezTo>
                    <a:pt x="1333" y="233"/>
                    <a:pt x="1333" y="233"/>
                    <a:pt x="1333" y="233"/>
                  </a:cubicBezTo>
                  <a:cubicBezTo>
                    <a:pt x="1333" y="232"/>
                    <a:pt x="1333" y="231"/>
                    <a:pt x="1332" y="231"/>
                  </a:cubicBezTo>
                  <a:cubicBezTo>
                    <a:pt x="1332" y="231"/>
                    <a:pt x="1332" y="231"/>
                    <a:pt x="1332" y="231"/>
                  </a:cubicBezTo>
                  <a:cubicBezTo>
                    <a:pt x="1332" y="231"/>
                    <a:pt x="1332" y="232"/>
                    <a:pt x="1331" y="232"/>
                  </a:cubicBezTo>
                  <a:cubicBezTo>
                    <a:pt x="1331" y="232"/>
                    <a:pt x="1331" y="233"/>
                    <a:pt x="1331" y="233"/>
                  </a:cubicBezTo>
                  <a:cubicBezTo>
                    <a:pt x="1330" y="233"/>
                    <a:pt x="1330" y="234"/>
                    <a:pt x="1329" y="234"/>
                  </a:cubicBezTo>
                  <a:cubicBezTo>
                    <a:pt x="1329" y="234"/>
                    <a:pt x="1329" y="234"/>
                    <a:pt x="1329" y="234"/>
                  </a:cubicBezTo>
                  <a:cubicBezTo>
                    <a:pt x="1328" y="234"/>
                    <a:pt x="1327" y="234"/>
                    <a:pt x="1326" y="234"/>
                  </a:cubicBezTo>
                  <a:cubicBezTo>
                    <a:pt x="1326" y="234"/>
                    <a:pt x="1326" y="234"/>
                    <a:pt x="1326" y="234"/>
                  </a:cubicBezTo>
                  <a:cubicBezTo>
                    <a:pt x="1325" y="234"/>
                    <a:pt x="1325" y="234"/>
                    <a:pt x="1325" y="233"/>
                  </a:cubicBezTo>
                  <a:cubicBezTo>
                    <a:pt x="1325" y="233"/>
                    <a:pt x="1325" y="233"/>
                    <a:pt x="1325" y="233"/>
                  </a:cubicBezTo>
                  <a:cubicBezTo>
                    <a:pt x="1325" y="233"/>
                    <a:pt x="1325" y="232"/>
                    <a:pt x="1325" y="232"/>
                  </a:cubicBezTo>
                  <a:cubicBezTo>
                    <a:pt x="1325" y="232"/>
                    <a:pt x="1325" y="232"/>
                    <a:pt x="1325" y="232"/>
                  </a:cubicBezTo>
                  <a:cubicBezTo>
                    <a:pt x="1325" y="232"/>
                    <a:pt x="1325" y="232"/>
                    <a:pt x="1325" y="232"/>
                  </a:cubicBezTo>
                  <a:cubicBezTo>
                    <a:pt x="1324" y="233"/>
                    <a:pt x="1324" y="233"/>
                    <a:pt x="1324" y="234"/>
                  </a:cubicBezTo>
                  <a:cubicBezTo>
                    <a:pt x="1324" y="234"/>
                    <a:pt x="1324" y="235"/>
                    <a:pt x="1324" y="235"/>
                  </a:cubicBezTo>
                  <a:cubicBezTo>
                    <a:pt x="1323" y="236"/>
                    <a:pt x="1323" y="237"/>
                    <a:pt x="1323" y="239"/>
                  </a:cubicBezTo>
                  <a:cubicBezTo>
                    <a:pt x="1322" y="239"/>
                    <a:pt x="1322" y="239"/>
                    <a:pt x="1322" y="239"/>
                  </a:cubicBezTo>
                  <a:cubicBezTo>
                    <a:pt x="1322" y="240"/>
                    <a:pt x="1323" y="240"/>
                    <a:pt x="1322" y="240"/>
                  </a:cubicBezTo>
                  <a:cubicBezTo>
                    <a:pt x="1322" y="241"/>
                    <a:pt x="1322" y="241"/>
                    <a:pt x="1322" y="242"/>
                  </a:cubicBezTo>
                  <a:cubicBezTo>
                    <a:pt x="1321" y="242"/>
                    <a:pt x="1320" y="243"/>
                    <a:pt x="1319" y="244"/>
                  </a:cubicBezTo>
                  <a:cubicBezTo>
                    <a:pt x="1319" y="244"/>
                    <a:pt x="1318" y="244"/>
                    <a:pt x="1318" y="244"/>
                  </a:cubicBezTo>
                  <a:cubicBezTo>
                    <a:pt x="1317" y="245"/>
                    <a:pt x="1317" y="245"/>
                    <a:pt x="1316" y="245"/>
                  </a:cubicBezTo>
                  <a:cubicBezTo>
                    <a:pt x="1316" y="245"/>
                    <a:pt x="1315" y="245"/>
                    <a:pt x="1315" y="245"/>
                  </a:cubicBezTo>
                  <a:cubicBezTo>
                    <a:pt x="1314" y="245"/>
                    <a:pt x="1315" y="244"/>
                    <a:pt x="1315" y="243"/>
                  </a:cubicBezTo>
                  <a:cubicBezTo>
                    <a:pt x="1315" y="243"/>
                    <a:pt x="1315" y="243"/>
                    <a:pt x="1315" y="243"/>
                  </a:cubicBezTo>
                  <a:cubicBezTo>
                    <a:pt x="1315" y="241"/>
                    <a:pt x="1314" y="241"/>
                    <a:pt x="1314" y="241"/>
                  </a:cubicBezTo>
                  <a:cubicBezTo>
                    <a:pt x="1314" y="241"/>
                    <a:pt x="1314" y="241"/>
                    <a:pt x="1314" y="241"/>
                  </a:cubicBezTo>
                  <a:cubicBezTo>
                    <a:pt x="1314" y="241"/>
                    <a:pt x="1314" y="241"/>
                    <a:pt x="1314" y="241"/>
                  </a:cubicBezTo>
                  <a:cubicBezTo>
                    <a:pt x="1314" y="241"/>
                    <a:pt x="1314" y="242"/>
                    <a:pt x="1313" y="242"/>
                  </a:cubicBezTo>
                  <a:cubicBezTo>
                    <a:pt x="1313" y="242"/>
                    <a:pt x="1313" y="242"/>
                    <a:pt x="1313" y="242"/>
                  </a:cubicBezTo>
                  <a:cubicBezTo>
                    <a:pt x="1312" y="242"/>
                    <a:pt x="1312" y="242"/>
                    <a:pt x="1312" y="242"/>
                  </a:cubicBezTo>
                  <a:cubicBezTo>
                    <a:pt x="1311" y="241"/>
                    <a:pt x="1310" y="241"/>
                    <a:pt x="1310" y="240"/>
                  </a:cubicBezTo>
                  <a:cubicBezTo>
                    <a:pt x="1310" y="240"/>
                    <a:pt x="1310" y="239"/>
                    <a:pt x="1310" y="239"/>
                  </a:cubicBezTo>
                  <a:cubicBezTo>
                    <a:pt x="1309" y="239"/>
                    <a:pt x="1309" y="239"/>
                    <a:pt x="1309" y="239"/>
                  </a:cubicBezTo>
                  <a:cubicBezTo>
                    <a:pt x="1309" y="238"/>
                    <a:pt x="1308" y="238"/>
                    <a:pt x="1308" y="237"/>
                  </a:cubicBezTo>
                  <a:cubicBezTo>
                    <a:pt x="1308" y="237"/>
                    <a:pt x="1309" y="236"/>
                    <a:pt x="1309" y="236"/>
                  </a:cubicBezTo>
                  <a:cubicBezTo>
                    <a:pt x="1309" y="236"/>
                    <a:pt x="1309" y="235"/>
                    <a:pt x="1309" y="235"/>
                  </a:cubicBezTo>
                  <a:cubicBezTo>
                    <a:pt x="1309" y="234"/>
                    <a:pt x="1309" y="234"/>
                    <a:pt x="1309" y="234"/>
                  </a:cubicBezTo>
                  <a:cubicBezTo>
                    <a:pt x="1309" y="234"/>
                    <a:pt x="1308" y="234"/>
                    <a:pt x="1308" y="234"/>
                  </a:cubicBezTo>
                  <a:cubicBezTo>
                    <a:pt x="1308" y="233"/>
                    <a:pt x="1308" y="233"/>
                    <a:pt x="1308" y="233"/>
                  </a:cubicBezTo>
                  <a:cubicBezTo>
                    <a:pt x="1307" y="232"/>
                    <a:pt x="1308" y="232"/>
                    <a:pt x="1308" y="232"/>
                  </a:cubicBezTo>
                  <a:cubicBezTo>
                    <a:pt x="1308" y="231"/>
                    <a:pt x="1308" y="230"/>
                    <a:pt x="1307" y="230"/>
                  </a:cubicBezTo>
                  <a:cubicBezTo>
                    <a:pt x="1307" y="230"/>
                    <a:pt x="1307" y="230"/>
                    <a:pt x="1307" y="230"/>
                  </a:cubicBezTo>
                  <a:cubicBezTo>
                    <a:pt x="1306" y="230"/>
                    <a:pt x="1306" y="230"/>
                    <a:pt x="1305" y="231"/>
                  </a:cubicBezTo>
                  <a:cubicBezTo>
                    <a:pt x="1305" y="231"/>
                    <a:pt x="1305" y="231"/>
                    <a:pt x="1305" y="232"/>
                  </a:cubicBezTo>
                  <a:cubicBezTo>
                    <a:pt x="1305" y="232"/>
                    <a:pt x="1305" y="232"/>
                    <a:pt x="1305" y="232"/>
                  </a:cubicBezTo>
                  <a:cubicBezTo>
                    <a:pt x="1306" y="232"/>
                    <a:pt x="1306" y="233"/>
                    <a:pt x="1305" y="233"/>
                  </a:cubicBezTo>
                  <a:cubicBezTo>
                    <a:pt x="1305" y="233"/>
                    <a:pt x="1305" y="233"/>
                    <a:pt x="1305" y="233"/>
                  </a:cubicBezTo>
                  <a:cubicBezTo>
                    <a:pt x="1305" y="234"/>
                    <a:pt x="1305" y="235"/>
                    <a:pt x="1304" y="235"/>
                  </a:cubicBezTo>
                  <a:cubicBezTo>
                    <a:pt x="1304" y="235"/>
                    <a:pt x="1304" y="235"/>
                    <a:pt x="1304" y="235"/>
                  </a:cubicBezTo>
                  <a:cubicBezTo>
                    <a:pt x="1304" y="235"/>
                    <a:pt x="1303" y="235"/>
                    <a:pt x="1303" y="235"/>
                  </a:cubicBezTo>
                  <a:cubicBezTo>
                    <a:pt x="1303" y="235"/>
                    <a:pt x="1303" y="234"/>
                    <a:pt x="1303" y="234"/>
                  </a:cubicBezTo>
                  <a:cubicBezTo>
                    <a:pt x="1302" y="233"/>
                    <a:pt x="1302" y="233"/>
                    <a:pt x="1302" y="233"/>
                  </a:cubicBezTo>
                  <a:cubicBezTo>
                    <a:pt x="1302" y="233"/>
                    <a:pt x="1301" y="233"/>
                    <a:pt x="1300" y="233"/>
                  </a:cubicBezTo>
                  <a:cubicBezTo>
                    <a:pt x="1300" y="232"/>
                    <a:pt x="1300" y="232"/>
                    <a:pt x="1300" y="233"/>
                  </a:cubicBezTo>
                  <a:cubicBezTo>
                    <a:pt x="1300" y="233"/>
                    <a:pt x="1300" y="233"/>
                    <a:pt x="1300" y="233"/>
                  </a:cubicBezTo>
                  <a:cubicBezTo>
                    <a:pt x="1301" y="233"/>
                    <a:pt x="1302" y="234"/>
                    <a:pt x="1302" y="234"/>
                  </a:cubicBezTo>
                  <a:cubicBezTo>
                    <a:pt x="1302" y="235"/>
                    <a:pt x="1302" y="235"/>
                    <a:pt x="1302" y="236"/>
                  </a:cubicBezTo>
                  <a:cubicBezTo>
                    <a:pt x="1302" y="236"/>
                    <a:pt x="1302" y="237"/>
                    <a:pt x="1303" y="237"/>
                  </a:cubicBezTo>
                  <a:cubicBezTo>
                    <a:pt x="1303" y="237"/>
                    <a:pt x="1303" y="237"/>
                    <a:pt x="1303" y="238"/>
                  </a:cubicBezTo>
                  <a:cubicBezTo>
                    <a:pt x="1303" y="239"/>
                    <a:pt x="1303" y="240"/>
                    <a:pt x="1301" y="240"/>
                  </a:cubicBezTo>
                  <a:cubicBezTo>
                    <a:pt x="1301" y="240"/>
                    <a:pt x="1300" y="240"/>
                    <a:pt x="1300" y="240"/>
                  </a:cubicBezTo>
                  <a:cubicBezTo>
                    <a:pt x="1301" y="241"/>
                    <a:pt x="1301" y="241"/>
                    <a:pt x="1301" y="241"/>
                  </a:cubicBezTo>
                  <a:cubicBezTo>
                    <a:pt x="1301" y="241"/>
                    <a:pt x="1301" y="241"/>
                    <a:pt x="1301" y="242"/>
                  </a:cubicBezTo>
                  <a:cubicBezTo>
                    <a:pt x="1301" y="242"/>
                    <a:pt x="1301" y="242"/>
                    <a:pt x="1301" y="242"/>
                  </a:cubicBezTo>
                  <a:cubicBezTo>
                    <a:pt x="1301" y="243"/>
                    <a:pt x="1302" y="243"/>
                    <a:pt x="1302" y="243"/>
                  </a:cubicBezTo>
                  <a:cubicBezTo>
                    <a:pt x="1303" y="243"/>
                    <a:pt x="1303" y="243"/>
                    <a:pt x="1303" y="243"/>
                  </a:cubicBezTo>
                  <a:cubicBezTo>
                    <a:pt x="1303" y="244"/>
                    <a:pt x="1303" y="244"/>
                    <a:pt x="1303" y="244"/>
                  </a:cubicBezTo>
                  <a:cubicBezTo>
                    <a:pt x="1303" y="245"/>
                    <a:pt x="1303" y="245"/>
                    <a:pt x="1303" y="246"/>
                  </a:cubicBezTo>
                  <a:cubicBezTo>
                    <a:pt x="1302" y="246"/>
                    <a:pt x="1302" y="247"/>
                    <a:pt x="1302" y="247"/>
                  </a:cubicBezTo>
                  <a:cubicBezTo>
                    <a:pt x="1302" y="247"/>
                    <a:pt x="1302" y="247"/>
                    <a:pt x="1302" y="247"/>
                  </a:cubicBezTo>
                  <a:cubicBezTo>
                    <a:pt x="1302" y="247"/>
                    <a:pt x="1303" y="247"/>
                    <a:pt x="1303" y="247"/>
                  </a:cubicBezTo>
                  <a:cubicBezTo>
                    <a:pt x="1303" y="247"/>
                    <a:pt x="1303" y="247"/>
                    <a:pt x="1303" y="247"/>
                  </a:cubicBezTo>
                  <a:cubicBezTo>
                    <a:pt x="1304" y="247"/>
                    <a:pt x="1304" y="247"/>
                    <a:pt x="1304" y="247"/>
                  </a:cubicBezTo>
                  <a:cubicBezTo>
                    <a:pt x="1305" y="248"/>
                    <a:pt x="1305" y="248"/>
                    <a:pt x="1305" y="248"/>
                  </a:cubicBezTo>
                  <a:cubicBezTo>
                    <a:pt x="1306" y="248"/>
                    <a:pt x="1306" y="248"/>
                    <a:pt x="1307" y="248"/>
                  </a:cubicBezTo>
                  <a:cubicBezTo>
                    <a:pt x="1307" y="248"/>
                    <a:pt x="1307" y="248"/>
                    <a:pt x="1308" y="248"/>
                  </a:cubicBezTo>
                  <a:cubicBezTo>
                    <a:pt x="1308" y="248"/>
                    <a:pt x="1310" y="248"/>
                    <a:pt x="1310" y="248"/>
                  </a:cubicBezTo>
                  <a:cubicBezTo>
                    <a:pt x="1310" y="249"/>
                    <a:pt x="1310" y="250"/>
                    <a:pt x="1310" y="250"/>
                  </a:cubicBezTo>
                  <a:cubicBezTo>
                    <a:pt x="1309" y="251"/>
                    <a:pt x="1309" y="252"/>
                    <a:pt x="1310" y="252"/>
                  </a:cubicBezTo>
                  <a:cubicBezTo>
                    <a:pt x="1310" y="252"/>
                    <a:pt x="1310" y="253"/>
                    <a:pt x="1311" y="253"/>
                  </a:cubicBezTo>
                  <a:cubicBezTo>
                    <a:pt x="1311" y="253"/>
                    <a:pt x="1312" y="253"/>
                    <a:pt x="1312" y="254"/>
                  </a:cubicBezTo>
                  <a:cubicBezTo>
                    <a:pt x="1312" y="254"/>
                    <a:pt x="1312" y="255"/>
                    <a:pt x="1312" y="255"/>
                  </a:cubicBezTo>
                  <a:cubicBezTo>
                    <a:pt x="1312" y="255"/>
                    <a:pt x="1312" y="256"/>
                    <a:pt x="1312" y="256"/>
                  </a:cubicBezTo>
                  <a:cubicBezTo>
                    <a:pt x="1312" y="256"/>
                    <a:pt x="1313" y="257"/>
                    <a:pt x="1313" y="257"/>
                  </a:cubicBezTo>
                  <a:cubicBezTo>
                    <a:pt x="1313" y="258"/>
                    <a:pt x="1313" y="258"/>
                    <a:pt x="1313" y="258"/>
                  </a:cubicBezTo>
                  <a:cubicBezTo>
                    <a:pt x="1313" y="259"/>
                    <a:pt x="1313" y="260"/>
                    <a:pt x="1313" y="261"/>
                  </a:cubicBezTo>
                  <a:cubicBezTo>
                    <a:pt x="1313" y="261"/>
                    <a:pt x="1313" y="262"/>
                    <a:pt x="1312" y="262"/>
                  </a:cubicBezTo>
                  <a:cubicBezTo>
                    <a:pt x="1312" y="262"/>
                    <a:pt x="1312" y="263"/>
                    <a:pt x="1312" y="263"/>
                  </a:cubicBezTo>
                  <a:cubicBezTo>
                    <a:pt x="1312" y="264"/>
                    <a:pt x="1312" y="264"/>
                    <a:pt x="1312" y="265"/>
                  </a:cubicBezTo>
                  <a:cubicBezTo>
                    <a:pt x="1311" y="266"/>
                    <a:pt x="1311" y="267"/>
                    <a:pt x="1310" y="268"/>
                  </a:cubicBezTo>
                  <a:cubicBezTo>
                    <a:pt x="1310" y="268"/>
                    <a:pt x="1310" y="268"/>
                    <a:pt x="1310" y="268"/>
                  </a:cubicBezTo>
                  <a:cubicBezTo>
                    <a:pt x="1310" y="269"/>
                    <a:pt x="1310" y="269"/>
                    <a:pt x="1310" y="269"/>
                  </a:cubicBezTo>
                  <a:cubicBezTo>
                    <a:pt x="1310" y="270"/>
                    <a:pt x="1309" y="271"/>
                    <a:pt x="1309" y="271"/>
                  </a:cubicBezTo>
                  <a:cubicBezTo>
                    <a:pt x="1308" y="272"/>
                    <a:pt x="1308" y="272"/>
                    <a:pt x="1308" y="273"/>
                  </a:cubicBezTo>
                  <a:cubicBezTo>
                    <a:pt x="1309" y="273"/>
                    <a:pt x="1309" y="273"/>
                    <a:pt x="1309" y="273"/>
                  </a:cubicBezTo>
                  <a:cubicBezTo>
                    <a:pt x="1309" y="273"/>
                    <a:pt x="1309" y="274"/>
                    <a:pt x="1309" y="274"/>
                  </a:cubicBezTo>
                  <a:cubicBezTo>
                    <a:pt x="1309" y="274"/>
                    <a:pt x="1309" y="275"/>
                    <a:pt x="1309" y="275"/>
                  </a:cubicBezTo>
                  <a:cubicBezTo>
                    <a:pt x="1309" y="276"/>
                    <a:pt x="1308" y="276"/>
                    <a:pt x="1308" y="277"/>
                  </a:cubicBezTo>
                  <a:cubicBezTo>
                    <a:pt x="1308" y="277"/>
                    <a:pt x="1308" y="277"/>
                    <a:pt x="1308" y="277"/>
                  </a:cubicBezTo>
                  <a:cubicBezTo>
                    <a:pt x="1307" y="277"/>
                    <a:pt x="1307" y="278"/>
                    <a:pt x="1307" y="279"/>
                  </a:cubicBezTo>
                  <a:cubicBezTo>
                    <a:pt x="1307" y="279"/>
                    <a:pt x="1306" y="280"/>
                    <a:pt x="1306" y="280"/>
                  </a:cubicBezTo>
                  <a:cubicBezTo>
                    <a:pt x="1305" y="282"/>
                    <a:pt x="1304" y="283"/>
                    <a:pt x="1303" y="283"/>
                  </a:cubicBezTo>
                  <a:cubicBezTo>
                    <a:pt x="1302" y="283"/>
                    <a:pt x="1302" y="284"/>
                    <a:pt x="1301" y="284"/>
                  </a:cubicBezTo>
                  <a:cubicBezTo>
                    <a:pt x="1301" y="284"/>
                    <a:pt x="1300" y="284"/>
                    <a:pt x="1300" y="284"/>
                  </a:cubicBezTo>
                  <a:cubicBezTo>
                    <a:pt x="1299" y="285"/>
                    <a:pt x="1299" y="285"/>
                    <a:pt x="1298" y="285"/>
                  </a:cubicBezTo>
                  <a:cubicBezTo>
                    <a:pt x="1297" y="285"/>
                    <a:pt x="1297" y="285"/>
                    <a:pt x="1297" y="285"/>
                  </a:cubicBezTo>
                  <a:cubicBezTo>
                    <a:pt x="1297" y="285"/>
                    <a:pt x="1297" y="285"/>
                    <a:pt x="1297" y="285"/>
                  </a:cubicBezTo>
                  <a:cubicBezTo>
                    <a:pt x="1296" y="285"/>
                    <a:pt x="1296" y="285"/>
                    <a:pt x="1296" y="285"/>
                  </a:cubicBezTo>
                  <a:cubicBezTo>
                    <a:pt x="1295" y="285"/>
                    <a:pt x="1295" y="285"/>
                    <a:pt x="1295" y="285"/>
                  </a:cubicBezTo>
                  <a:cubicBezTo>
                    <a:pt x="1295" y="285"/>
                    <a:pt x="1294" y="285"/>
                    <a:pt x="1294" y="285"/>
                  </a:cubicBezTo>
                  <a:cubicBezTo>
                    <a:pt x="1294" y="285"/>
                    <a:pt x="1293" y="285"/>
                    <a:pt x="1293" y="285"/>
                  </a:cubicBezTo>
                  <a:cubicBezTo>
                    <a:pt x="1293" y="285"/>
                    <a:pt x="1293" y="285"/>
                    <a:pt x="1293" y="285"/>
                  </a:cubicBezTo>
                  <a:cubicBezTo>
                    <a:pt x="1292" y="285"/>
                    <a:pt x="1291" y="284"/>
                    <a:pt x="1291" y="284"/>
                  </a:cubicBezTo>
                  <a:cubicBezTo>
                    <a:pt x="1291" y="283"/>
                    <a:pt x="1290" y="283"/>
                    <a:pt x="1290" y="283"/>
                  </a:cubicBezTo>
                  <a:cubicBezTo>
                    <a:pt x="1290" y="283"/>
                    <a:pt x="1290" y="283"/>
                    <a:pt x="1290" y="283"/>
                  </a:cubicBezTo>
                  <a:cubicBezTo>
                    <a:pt x="1289" y="282"/>
                    <a:pt x="1289" y="282"/>
                    <a:pt x="1288" y="282"/>
                  </a:cubicBezTo>
                  <a:cubicBezTo>
                    <a:pt x="1288" y="281"/>
                    <a:pt x="1288" y="281"/>
                    <a:pt x="1288" y="281"/>
                  </a:cubicBezTo>
                  <a:cubicBezTo>
                    <a:pt x="1288" y="281"/>
                    <a:pt x="1287" y="280"/>
                    <a:pt x="1287" y="280"/>
                  </a:cubicBezTo>
                  <a:cubicBezTo>
                    <a:pt x="1286" y="280"/>
                    <a:pt x="1286" y="279"/>
                    <a:pt x="1286" y="279"/>
                  </a:cubicBezTo>
                  <a:cubicBezTo>
                    <a:pt x="1286" y="279"/>
                    <a:pt x="1285" y="279"/>
                    <a:pt x="1285" y="279"/>
                  </a:cubicBezTo>
                  <a:cubicBezTo>
                    <a:pt x="1285" y="279"/>
                    <a:pt x="1285" y="279"/>
                    <a:pt x="1285" y="279"/>
                  </a:cubicBezTo>
                  <a:cubicBezTo>
                    <a:pt x="1285" y="279"/>
                    <a:pt x="1284" y="279"/>
                    <a:pt x="1284" y="279"/>
                  </a:cubicBezTo>
                  <a:cubicBezTo>
                    <a:pt x="1283" y="279"/>
                    <a:pt x="1283" y="279"/>
                    <a:pt x="1283" y="278"/>
                  </a:cubicBezTo>
                  <a:cubicBezTo>
                    <a:pt x="1283" y="278"/>
                    <a:pt x="1282" y="278"/>
                    <a:pt x="1282" y="278"/>
                  </a:cubicBezTo>
                  <a:cubicBezTo>
                    <a:pt x="1282" y="278"/>
                    <a:pt x="1281" y="277"/>
                    <a:pt x="1281" y="277"/>
                  </a:cubicBezTo>
                  <a:cubicBezTo>
                    <a:pt x="1280" y="278"/>
                    <a:pt x="1280" y="278"/>
                    <a:pt x="1279" y="278"/>
                  </a:cubicBezTo>
                  <a:cubicBezTo>
                    <a:pt x="1279" y="278"/>
                    <a:pt x="1279" y="278"/>
                    <a:pt x="1279" y="278"/>
                  </a:cubicBezTo>
                  <a:cubicBezTo>
                    <a:pt x="1279" y="279"/>
                    <a:pt x="1278" y="279"/>
                    <a:pt x="1278" y="279"/>
                  </a:cubicBezTo>
                  <a:cubicBezTo>
                    <a:pt x="1278" y="279"/>
                    <a:pt x="1278" y="280"/>
                    <a:pt x="1279" y="280"/>
                  </a:cubicBezTo>
                  <a:cubicBezTo>
                    <a:pt x="1279" y="280"/>
                    <a:pt x="1279" y="280"/>
                    <a:pt x="1279" y="280"/>
                  </a:cubicBezTo>
                  <a:cubicBezTo>
                    <a:pt x="1279" y="280"/>
                    <a:pt x="1279" y="281"/>
                    <a:pt x="1279" y="281"/>
                  </a:cubicBezTo>
                  <a:cubicBezTo>
                    <a:pt x="1280" y="281"/>
                    <a:pt x="1280" y="280"/>
                    <a:pt x="1281" y="280"/>
                  </a:cubicBezTo>
                  <a:cubicBezTo>
                    <a:pt x="1282" y="280"/>
                    <a:pt x="1282" y="279"/>
                    <a:pt x="1283" y="279"/>
                  </a:cubicBezTo>
                  <a:cubicBezTo>
                    <a:pt x="1283" y="279"/>
                    <a:pt x="1283" y="279"/>
                    <a:pt x="1283" y="279"/>
                  </a:cubicBezTo>
                  <a:cubicBezTo>
                    <a:pt x="1284" y="279"/>
                    <a:pt x="1284" y="279"/>
                    <a:pt x="1284" y="279"/>
                  </a:cubicBezTo>
                  <a:cubicBezTo>
                    <a:pt x="1285" y="279"/>
                    <a:pt x="1285" y="279"/>
                    <a:pt x="1285" y="279"/>
                  </a:cubicBezTo>
                  <a:cubicBezTo>
                    <a:pt x="1286" y="279"/>
                    <a:pt x="1286" y="280"/>
                    <a:pt x="1286" y="280"/>
                  </a:cubicBezTo>
                  <a:cubicBezTo>
                    <a:pt x="1286" y="280"/>
                    <a:pt x="1286" y="280"/>
                    <a:pt x="1286" y="280"/>
                  </a:cubicBezTo>
                  <a:cubicBezTo>
                    <a:pt x="1286" y="280"/>
                    <a:pt x="1286" y="280"/>
                    <a:pt x="1286" y="280"/>
                  </a:cubicBezTo>
                  <a:cubicBezTo>
                    <a:pt x="1287" y="280"/>
                    <a:pt x="1288" y="281"/>
                    <a:pt x="1288" y="282"/>
                  </a:cubicBezTo>
                  <a:cubicBezTo>
                    <a:pt x="1287" y="283"/>
                    <a:pt x="1285" y="284"/>
                    <a:pt x="1285" y="284"/>
                  </a:cubicBezTo>
                  <a:cubicBezTo>
                    <a:pt x="1285" y="284"/>
                    <a:pt x="1284" y="284"/>
                    <a:pt x="1284" y="284"/>
                  </a:cubicBezTo>
                  <a:cubicBezTo>
                    <a:pt x="1284" y="284"/>
                    <a:pt x="1284" y="284"/>
                    <a:pt x="1284" y="284"/>
                  </a:cubicBezTo>
                  <a:cubicBezTo>
                    <a:pt x="1284" y="284"/>
                    <a:pt x="1284" y="284"/>
                    <a:pt x="1283" y="284"/>
                  </a:cubicBezTo>
                  <a:cubicBezTo>
                    <a:pt x="1283" y="284"/>
                    <a:pt x="1283" y="284"/>
                    <a:pt x="1283" y="284"/>
                  </a:cubicBezTo>
                  <a:cubicBezTo>
                    <a:pt x="1283" y="284"/>
                    <a:pt x="1283" y="284"/>
                    <a:pt x="1283" y="284"/>
                  </a:cubicBezTo>
                  <a:cubicBezTo>
                    <a:pt x="1283" y="284"/>
                    <a:pt x="1282" y="284"/>
                    <a:pt x="1282" y="284"/>
                  </a:cubicBezTo>
                  <a:cubicBezTo>
                    <a:pt x="1282" y="284"/>
                    <a:pt x="1282" y="284"/>
                    <a:pt x="1282" y="284"/>
                  </a:cubicBezTo>
                  <a:cubicBezTo>
                    <a:pt x="1281" y="284"/>
                    <a:pt x="1281" y="284"/>
                    <a:pt x="1281" y="284"/>
                  </a:cubicBezTo>
                  <a:cubicBezTo>
                    <a:pt x="1281" y="284"/>
                    <a:pt x="1281" y="284"/>
                    <a:pt x="1280" y="284"/>
                  </a:cubicBezTo>
                  <a:cubicBezTo>
                    <a:pt x="1280" y="284"/>
                    <a:pt x="1280" y="284"/>
                    <a:pt x="1280" y="284"/>
                  </a:cubicBezTo>
                  <a:cubicBezTo>
                    <a:pt x="1279" y="283"/>
                    <a:pt x="1279" y="283"/>
                    <a:pt x="1279" y="283"/>
                  </a:cubicBezTo>
                  <a:cubicBezTo>
                    <a:pt x="1279" y="283"/>
                    <a:pt x="1279" y="284"/>
                    <a:pt x="1279" y="284"/>
                  </a:cubicBezTo>
                  <a:cubicBezTo>
                    <a:pt x="1279" y="284"/>
                    <a:pt x="1279" y="284"/>
                    <a:pt x="1279" y="284"/>
                  </a:cubicBezTo>
                  <a:cubicBezTo>
                    <a:pt x="1279" y="285"/>
                    <a:pt x="1279" y="286"/>
                    <a:pt x="1280" y="286"/>
                  </a:cubicBezTo>
                  <a:cubicBezTo>
                    <a:pt x="1281" y="286"/>
                    <a:pt x="1281" y="286"/>
                    <a:pt x="1282" y="287"/>
                  </a:cubicBezTo>
                  <a:cubicBezTo>
                    <a:pt x="1282" y="287"/>
                    <a:pt x="1282" y="287"/>
                    <a:pt x="1282" y="287"/>
                  </a:cubicBezTo>
                  <a:cubicBezTo>
                    <a:pt x="1282" y="287"/>
                    <a:pt x="1282" y="287"/>
                    <a:pt x="1282" y="288"/>
                  </a:cubicBezTo>
                  <a:cubicBezTo>
                    <a:pt x="1282" y="288"/>
                    <a:pt x="1282" y="289"/>
                    <a:pt x="1282" y="289"/>
                  </a:cubicBezTo>
                  <a:cubicBezTo>
                    <a:pt x="1281" y="289"/>
                    <a:pt x="1281" y="290"/>
                    <a:pt x="1281" y="290"/>
                  </a:cubicBezTo>
                  <a:cubicBezTo>
                    <a:pt x="1281" y="290"/>
                    <a:pt x="1281" y="290"/>
                    <a:pt x="1281" y="290"/>
                  </a:cubicBezTo>
                  <a:cubicBezTo>
                    <a:pt x="1282" y="289"/>
                    <a:pt x="1282" y="289"/>
                    <a:pt x="1283" y="288"/>
                  </a:cubicBezTo>
                  <a:cubicBezTo>
                    <a:pt x="1283" y="288"/>
                    <a:pt x="1284" y="288"/>
                    <a:pt x="1284" y="288"/>
                  </a:cubicBezTo>
                  <a:cubicBezTo>
                    <a:pt x="1285" y="288"/>
                    <a:pt x="1285" y="288"/>
                    <a:pt x="1285" y="287"/>
                  </a:cubicBezTo>
                  <a:cubicBezTo>
                    <a:pt x="1285" y="287"/>
                    <a:pt x="1285" y="287"/>
                    <a:pt x="1286" y="287"/>
                  </a:cubicBezTo>
                  <a:cubicBezTo>
                    <a:pt x="1287" y="286"/>
                    <a:pt x="1287" y="285"/>
                    <a:pt x="1288" y="285"/>
                  </a:cubicBezTo>
                  <a:cubicBezTo>
                    <a:pt x="1288" y="285"/>
                    <a:pt x="1289" y="285"/>
                    <a:pt x="1289" y="285"/>
                  </a:cubicBezTo>
                  <a:cubicBezTo>
                    <a:pt x="1290" y="285"/>
                    <a:pt x="1290" y="285"/>
                    <a:pt x="1290" y="286"/>
                  </a:cubicBezTo>
                  <a:cubicBezTo>
                    <a:pt x="1291" y="287"/>
                    <a:pt x="1291" y="287"/>
                    <a:pt x="1291" y="288"/>
                  </a:cubicBezTo>
                  <a:cubicBezTo>
                    <a:pt x="1292" y="288"/>
                    <a:pt x="1292" y="289"/>
                    <a:pt x="1292" y="290"/>
                  </a:cubicBezTo>
                  <a:cubicBezTo>
                    <a:pt x="1292" y="290"/>
                    <a:pt x="1293" y="290"/>
                    <a:pt x="1293" y="291"/>
                  </a:cubicBezTo>
                  <a:cubicBezTo>
                    <a:pt x="1294" y="292"/>
                    <a:pt x="1294" y="292"/>
                    <a:pt x="1295" y="292"/>
                  </a:cubicBezTo>
                  <a:cubicBezTo>
                    <a:pt x="1295" y="292"/>
                    <a:pt x="1295" y="292"/>
                    <a:pt x="1295" y="292"/>
                  </a:cubicBezTo>
                  <a:cubicBezTo>
                    <a:pt x="1296" y="292"/>
                    <a:pt x="1296" y="293"/>
                    <a:pt x="1297" y="293"/>
                  </a:cubicBezTo>
                  <a:cubicBezTo>
                    <a:pt x="1297" y="293"/>
                    <a:pt x="1297" y="293"/>
                    <a:pt x="1297" y="293"/>
                  </a:cubicBezTo>
                  <a:cubicBezTo>
                    <a:pt x="1297" y="293"/>
                    <a:pt x="1297" y="294"/>
                    <a:pt x="1297" y="294"/>
                  </a:cubicBezTo>
                  <a:cubicBezTo>
                    <a:pt x="1297" y="294"/>
                    <a:pt x="1297" y="294"/>
                    <a:pt x="1297" y="294"/>
                  </a:cubicBezTo>
                  <a:cubicBezTo>
                    <a:pt x="1298" y="294"/>
                    <a:pt x="1298" y="294"/>
                    <a:pt x="1298" y="294"/>
                  </a:cubicBezTo>
                  <a:cubicBezTo>
                    <a:pt x="1298" y="293"/>
                    <a:pt x="1298" y="293"/>
                    <a:pt x="1299" y="293"/>
                  </a:cubicBezTo>
                  <a:cubicBezTo>
                    <a:pt x="1299" y="293"/>
                    <a:pt x="1299" y="293"/>
                    <a:pt x="1299" y="293"/>
                  </a:cubicBezTo>
                  <a:cubicBezTo>
                    <a:pt x="1300" y="293"/>
                    <a:pt x="1300" y="293"/>
                    <a:pt x="1300" y="293"/>
                  </a:cubicBezTo>
                  <a:cubicBezTo>
                    <a:pt x="1300" y="293"/>
                    <a:pt x="1300" y="293"/>
                    <a:pt x="1301" y="293"/>
                  </a:cubicBezTo>
                  <a:cubicBezTo>
                    <a:pt x="1301" y="292"/>
                    <a:pt x="1302" y="292"/>
                    <a:pt x="1302" y="292"/>
                  </a:cubicBezTo>
                  <a:cubicBezTo>
                    <a:pt x="1302" y="292"/>
                    <a:pt x="1303" y="292"/>
                    <a:pt x="1303" y="292"/>
                  </a:cubicBezTo>
                  <a:cubicBezTo>
                    <a:pt x="1303" y="292"/>
                    <a:pt x="1303" y="293"/>
                    <a:pt x="1303" y="293"/>
                  </a:cubicBezTo>
                  <a:cubicBezTo>
                    <a:pt x="1303" y="293"/>
                    <a:pt x="1303" y="294"/>
                    <a:pt x="1303" y="294"/>
                  </a:cubicBezTo>
                  <a:cubicBezTo>
                    <a:pt x="1303" y="294"/>
                    <a:pt x="1304" y="294"/>
                    <a:pt x="1304" y="295"/>
                  </a:cubicBezTo>
                  <a:cubicBezTo>
                    <a:pt x="1305" y="295"/>
                    <a:pt x="1305" y="295"/>
                    <a:pt x="1305" y="295"/>
                  </a:cubicBezTo>
                  <a:cubicBezTo>
                    <a:pt x="1306" y="296"/>
                    <a:pt x="1306" y="297"/>
                    <a:pt x="1305" y="297"/>
                  </a:cubicBezTo>
                  <a:cubicBezTo>
                    <a:pt x="1305" y="297"/>
                    <a:pt x="1305" y="297"/>
                    <a:pt x="1305" y="297"/>
                  </a:cubicBezTo>
                  <a:cubicBezTo>
                    <a:pt x="1304" y="298"/>
                    <a:pt x="1304" y="298"/>
                    <a:pt x="1304" y="299"/>
                  </a:cubicBezTo>
                  <a:cubicBezTo>
                    <a:pt x="1304" y="299"/>
                    <a:pt x="1304" y="299"/>
                    <a:pt x="1304" y="299"/>
                  </a:cubicBezTo>
                  <a:cubicBezTo>
                    <a:pt x="1304" y="299"/>
                    <a:pt x="1304" y="299"/>
                    <a:pt x="1304" y="299"/>
                  </a:cubicBezTo>
                  <a:cubicBezTo>
                    <a:pt x="1305" y="300"/>
                    <a:pt x="1305" y="300"/>
                    <a:pt x="1305" y="300"/>
                  </a:cubicBezTo>
                  <a:cubicBezTo>
                    <a:pt x="1306" y="300"/>
                    <a:pt x="1306" y="301"/>
                    <a:pt x="1306" y="301"/>
                  </a:cubicBezTo>
                  <a:cubicBezTo>
                    <a:pt x="1306" y="302"/>
                    <a:pt x="1306" y="302"/>
                    <a:pt x="1306" y="302"/>
                  </a:cubicBezTo>
                  <a:cubicBezTo>
                    <a:pt x="1306" y="302"/>
                    <a:pt x="1307" y="302"/>
                    <a:pt x="1307" y="302"/>
                  </a:cubicBezTo>
                  <a:cubicBezTo>
                    <a:pt x="1307" y="302"/>
                    <a:pt x="1307" y="302"/>
                    <a:pt x="1307" y="302"/>
                  </a:cubicBezTo>
                  <a:cubicBezTo>
                    <a:pt x="1307" y="302"/>
                    <a:pt x="1307" y="302"/>
                    <a:pt x="1307" y="301"/>
                  </a:cubicBezTo>
                  <a:cubicBezTo>
                    <a:pt x="1307" y="301"/>
                    <a:pt x="1308" y="301"/>
                    <a:pt x="1308" y="301"/>
                  </a:cubicBezTo>
                  <a:cubicBezTo>
                    <a:pt x="1308" y="301"/>
                    <a:pt x="1308" y="301"/>
                    <a:pt x="1308" y="301"/>
                  </a:cubicBezTo>
                  <a:cubicBezTo>
                    <a:pt x="1308" y="300"/>
                    <a:pt x="1309" y="300"/>
                    <a:pt x="1309" y="300"/>
                  </a:cubicBezTo>
                  <a:cubicBezTo>
                    <a:pt x="1309" y="299"/>
                    <a:pt x="1309" y="299"/>
                    <a:pt x="1310" y="299"/>
                  </a:cubicBezTo>
                  <a:cubicBezTo>
                    <a:pt x="1310" y="299"/>
                    <a:pt x="1310" y="299"/>
                    <a:pt x="1310" y="299"/>
                  </a:cubicBezTo>
                  <a:cubicBezTo>
                    <a:pt x="1311" y="300"/>
                    <a:pt x="1311" y="300"/>
                    <a:pt x="1311" y="301"/>
                  </a:cubicBezTo>
                  <a:cubicBezTo>
                    <a:pt x="1311" y="301"/>
                    <a:pt x="1311" y="301"/>
                    <a:pt x="1311" y="301"/>
                  </a:cubicBezTo>
                  <a:cubicBezTo>
                    <a:pt x="1311" y="301"/>
                    <a:pt x="1311" y="301"/>
                    <a:pt x="1311" y="302"/>
                  </a:cubicBezTo>
                  <a:cubicBezTo>
                    <a:pt x="1311" y="302"/>
                    <a:pt x="1311" y="302"/>
                    <a:pt x="1311" y="303"/>
                  </a:cubicBezTo>
                  <a:cubicBezTo>
                    <a:pt x="1311" y="303"/>
                    <a:pt x="1312" y="303"/>
                    <a:pt x="1312" y="304"/>
                  </a:cubicBezTo>
                  <a:cubicBezTo>
                    <a:pt x="1312" y="304"/>
                    <a:pt x="1312" y="304"/>
                    <a:pt x="1312" y="304"/>
                  </a:cubicBezTo>
                  <a:cubicBezTo>
                    <a:pt x="1312" y="304"/>
                    <a:pt x="1312" y="304"/>
                    <a:pt x="1312" y="305"/>
                  </a:cubicBezTo>
                  <a:cubicBezTo>
                    <a:pt x="1312" y="305"/>
                    <a:pt x="1312" y="305"/>
                    <a:pt x="1312" y="306"/>
                  </a:cubicBezTo>
                  <a:cubicBezTo>
                    <a:pt x="1311" y="306"/>
                    <a:pt x="1311" y="306"/>
                    <a:pt x="1311" y="306"/>
                  </a:cubicBezTo>
                  <a:cubicBezTo>
                    <a:pt x="1311" y="307"/>
                    <a:pt x="1310" y="307"/>
                    <a:pt x="1310" y="307"/>
                  </a:cubicBezTo>
                  <a:cubicBezTo>
                    <a:pt x="1310" y="307"/>
                    <a:pt x="1309" y="307"/>
                    <a:pt x="1309" y="307"/>
                  </a:cubicBezTo>
                  <a:cubicBezTo>
                    <a:pt x="1309" y="307"/>
                    <a:pt x="1309" y="307"/>
                    <a:pt x="1309" y="307"/>
                  </a:cubicBezTo>
                  <a:cubicBezTo>
                    <a:pt x="1309" y="307"/>
                    <a:pt x="1309" y="307"/>
                    <a:pt x="1309" y="307"/>
                  </a:cubicBezTo>
                  <a:cubicBezTo>
                    <a:pt x="1309" y="307"/>
                    <a:pt x="1309" y="308"/>
                    <a:pt x="1309" y="308"/>
                  </a:cubicBezTo>
                  <a:cubicBezTo>
                    <a:pt x="1309" y="308"/>
                    <a:pt x="1309" y="308"/>
                    <a:pt x="1309" y="308"/>
                  </a:cubicBezTo>
                  <a:cubicBezTo>
                    <a:pt x="1309" y="309"/>
                    <a:pt x="1309" y="309"/>
                    <a:pt x="1309" y="310"/>
                  </a:cubicBezTo>
                  <a:cubicBezTo>
                    <a:pt x="1309" y="310"/>
                    <a:pt x="1309" y="310"/>
                    <a:pt x="1309" y="310"/>
                  </a:cubicBezTo>
                  <a:cubicBezTo>
                    <a:pt x="1308" y="311"/>
                    <a:pt x="1308" y="311"/>
                    <a:pt x="1308" y="312"/>
                  </a:cubicBezTo>
                  <a:cubicBezTo>
                    <a:pt x="1308" y="312"/>
                    <a:pt x="1308" y="312"/>
                    <a:pt x="1308" y="312"/>
                  </a:cubicBezTo>
                  <a:cubicBezTo>
                    <a:pt x="1308" y="312"/>
                    <a:pt x="1308" y="312"/>
                    <a:pt x="1308" y="312"/>
                  </a:cubicBezTo>
                  <a:cubicBezTo>
                    <a:pt x="1308" y="312"/>
                    <a:pt x="1308" y="312"/>
                    <a:pt x="1308" y="312"/>
                  </a:cubicBezTo>
                  <a:cubicBezTo>
                    <a:pt x="1309" y="312"/>
                    <a:pt x="1309" y="312"/>
                    <a:pt x="1309" y="312"/>
                  </a:cubicBezTo>
                  <a:cubicBezTo>
                    <a:pt x="1309" y="312"/>
                    <a:pt x="1309" y="312"/>
                    <a:pt x="1309" y="312"/>
                  </a:cubicBezTo>
                  <a:cubicBezTo>
                    <a:pt x="1309" y="312"/>
                    <a:pt x="1309" y="312"/>
                    <a:pt x="1309" y="312"/>
                  </a:cubicBezTo>
                  <a:cubicBezTo>
                    <a:pt x="1310" y="312"/>
                    <a:pt x="1310" y="311"/>
                    <a:pt x="1310" y="311"/>
                  </a:cubicBezTo>
                  <a:cubicBezTo>
                    <a:pt x="1311" y="311"/>
                    <a:pt x="1311" y="310"/>
                    <a:pt x="1312" y="310"/>
                  </a:cubicBezTo>
                  <a:cubicBezTo>
                    <a:pt x="1312" y="310"/>
                    <a:pt x="1312" y="310"/>
                    <a:pt x="1312" y="310"/>
                  </a:cubicBezTo>
                  <a:cubicBezTo>
                    <a:pt x="1312" y="310"/>
                    <a:pt x="1312" y="310"/>
                    <a:pt x="1312" y="310"/>
                  </a:cubicBezTo>
                  <a:cubicBezTo>
                    <a:pt x="1313" y="310"/>
                    <a:pt x="1313" y="310"/>
                    <a:pt x="1313" y="310"/>
                  </a:cubicBezTo>
                  <a:cubicBezTo>
                    <a:pt x="1313" y="310"/>
                    <a:pt x="1313" y="310"/>
                    <a:pt x="1313" y="310"/>
                  </a:cubicBezTo>
                  <a:cubicBezTo>
                    <a:pt x="1313" y="310"/>
                    <a:pt x="1313" y="310"/>
                    <a:pt x="1313" y="310"/>
                  </a:cubicBezTo>
                  <a:cubicBezTo>
                    <a:pt x="1313" y="309"/>
                    <a:pt x="1313" y="309"/>
                    <a:pt x="1314" y="309"/>
                  </a:cubicBezTo>
                  <a:cubicBezTo>
                    <a:pt x="1314" y="309"/>
                    <a:pt x="1314" y="309"/>
                    <a:pt x="1314" y="309"/>
                  </a:cubicBezTo>
                  <a:cubicBezTo>
                    <a:pt x="1315" y="309"/>
                    <a:pt x="1315" y="309"/>
                    <a:pt x="1315" y="309"/>
                  </a:cubicBezTo>
                  <a:cubicBezTo>
                    <a:pt x="1315" y="309"/>
                    <a:pt x="1316" y="310"/>
                    <a:pt x="1316" y="310"/>
                  </a:cubicBezTo>
                  <a:cubicBezTo>
                    <a:pt x="1316" y="311"/>
                    <a:pt x="1317" y="312"/>
                    <a:pt x="1318" y="312"/>
                  </a:cubicBezTo>
                  <a:cubicBezTo>
                    <a:pt x="1318" y="312"/>
                    <a:pt x="1318" y="312"/>
                    <a:pt x="1319" y="312"/>
                  </a:cubicBezTo>
                  <a:cubicBezTo>
                    <a:pt x="1319" y="313"/>
                    <a:pt x="1320" y="313"/>
                    <a:pt x="1320" y="314"/>
                  </a:cubicBezTo>
                  <a:cubicBezTo>
                    <a:pt x="1320" y="314"/>
                    <a:pt x="1320" y="314"/>
                    <a:pt x="1320" y="314"/>
                  </a:cubicBezTo>
                  <a:cubicBezTo>
                    <a:pt x="1320" y="314"/>
                    <a:pt x="1320" y="314"/>
                    <a:pt x="1320" y="314"/>
                  </a:cubicBezTo>
                  <a:cubicBezTo>
                    <a:pt x="1320" y="315"/>
                    <a:pt x="1321" y="315"/>
                    <a:pt x="1322" y="315"/>
                  </a:cubicBezTo>
                  <a:cubicBezTo>
                    <a:pt x="1322" y="315"/>
                    <a:pt x="1322" y="315"/>
                    <a:pt x="1322" y="315"/>
                  </a:cubicBezTo>
                  <a:cubicBezTo>
                    <a:pt x="1323" y="315"/>
                    <a:pt x="1323" y="315"/>
                    <a:pt x="1323" y="315"/>
                  </a:cubicBezTo>
                  <a:cubicBezTo>
                    <a:pt x="1323" y="315"/>
                    <a:pt x="1323" y="316"/>
                    <a:pt x="1323" y="316"/>
                  </a:cubicBezTo>
                  <a:cubicBezTo>
                    <a:pt x="1323" y="316"/>
                    <a:pt x="1323" y="316"/>
                    <a:pt x="1323" y="316"/>
                  </a:cubicBezTo>
                  <a:cubicBezTo>
                    <a:pt x="1323" y="316"/>
                    <a:pt x="1324" y="316"/>
                    <a:pt x="1324" y="316"/>
                  </a:cubicBezTo>
                  <a:cubicBezTo>
                    <a:pt x="1324" y="316"/>
                    <a:pt x="1324" y="316"/>
                    <a:pt x="1324" y="317"/>
                  </a:cubicBezTo>
                  <a:cubicBezTo>
                    <a:pt x="1324" y="317"/>
                    <a:pt x="1324" y="317"/>
                    <a:pt x="1324" y="317"/>
                  </a:cubicBezTo>
                  <a:cubicBezTo>
                    <a:pt x="1324" y="317"/>
                    <a:pt x="1325" y="317"/>
                    <a:pt x="1325" y="318"/>
                  </a:cubicBezTo>
                  <a:cubicBezTo>
                    <a:pt x="1325" y="318"/>
                    <a:pt x="1324" y="319"/>
                    <a:pt x="1324" y="319"/>
                  </a:cubicBezTo>
                  <a:cubicBezTo>
                    <a:pt x="1324" y="320"/>
                    <a:pt x="1323" y="320"/>
                    <a:pt x="1324" y="321"/>
                  </a:cubicBezTo>
                  <a:cubicBezTo>
                    <a:pt x="1324" y="321"/>
                    <a:pt x="1324" y="321"/>
                    <a:pt x="1324" y="321"/>
                  </a:cubicBezTo>
                  <a:cubicBezTo>
                    <a:pt x="1325" y="322"/>
                    <a:pt x="1325" y="322"/>
                    <a:pt x="1325" y="322"/>
                  </a:cubicBezTo>
                  <a:cubicBezTo>
                    <a:pt x="1325" y="323"/>
                    <a:pt x="1325" y="323"/>
                    <a:pt x="1326" y="323"/>
                  </a:cubicBezTo>
                  <a:cubicBezTo>
                    <a:pt x="1326" y="323"/>
                    <a:pt x="1326" y="323"/>
                    <a:pt x="1326" y="323"/>
                  </a:cubicBezTo>
                  <a:cubicBezTo>
                    <a:pt x="1327" y="323"/>
                    <a:pt x="1327" y="323"/>
                    <a:pt x="1327" y="323"/>
                  </a:cubicBezTo>
                  <a:cubicBezTo>
                    <a:pt x="1327" y="323"/>
                    <a:pt x="1327" y="323"/>
                    <a:pt x="1327" y="323"/>
                  </a:cubicBezTo>
                  <a:cubicBezTo>
                    <a:pt x="1327" y="323"/>
                    <a:pt x="1328" y="323"/>
                    <a:pt x="1328" y="324"/>
                  </a:cubicBezTo>
                  <a:cubicBezTo>
                    <a:pt x="1328" y="324"/>
                    <a:pt x="1328" y="324"/>
                    <a:pt x="1328" y="324"/>
                  </a:cubicBezTo>
                  <a:cubicBezTo>
                    <a:pt x="1328" y="325"/>
                    <a:pt x="1328" y="325"/>
                    <a:pt x="1329" y="325"/>
                  </a:cubicBezTo>
                  <a:cubicBezTo>
                    <a:pt x="1329" y="325"/>
                    <a:pt x="1329" y="325"/>
                    <a:pt x="1329" y="325"/>
                  </a:cubicBezTo>
                  <a:cubicBezTo>
                    <a:pt x="1329" y="326"/>
                    <a:pt x="1329" y="326"/>
                    <a:pt x="1329" y="327"/>
                  </a:cubicBezTo>
                  <a:cubicBezTo>
                    <a:pt x="1329" y="327"/>
                    <a:pt x="1329" y="328"/>
                    <a:pt x="1328" y="328"/>
                  </a:cubicBezTo>
                  <a:cubicBezTo>
                    <a:pt x="1328" y="328"/>
                    <a:pt x="1328" y="329"/>
                    <a:pt x="1328" y="329"/>
                  </a:cubicBezTo>
                  <a:cubicBezTo>
                    <a:pt x="1327" y="329"/>
                    <a:pt x="1327" y="330"/>
                    <a:pt x="1327" y="330"/>
                  </a:cubicBezTo>
                  <a:cubicBezTo>
                    <a:pt x="1327" y="330"/>
                    <a:pt x="1327" y="331"/>
                    <a:pt x="1326" y="332"/>
                  </a:cubicBezTo>
                  <a:cubicBezTo>
                    <a:pt x="1326" y="332"/>
                    <a:pt x="1326" y="332"/>
                    <a:pt x="1326" y="332"/>
                  </a:cubicBezTo>
                  <a:cubicBezTo>
                    <a:pt x="1326" y="332"/>
                    <a:pt x="1326" y="333"/>
                    <a:pt x="1326" y="333"/>
                  </a:cubicBezTo>
                  <a:cubicBezTo>
                    <a:pt x="1326" y="333"/>
                    <a:pt x="1326" y="333"/>
                    <a:pt x="1326" y="333"/>
                  </a:cubicBezTo>
                  <a:cubicBezTo>
                    <a:pt x="1326" y="334"/>
                    <a:pt x="1326" y="334"/>
                    <a:pt x="1326" y="334"/>
                  </a:cubicBezTo>
                  <a:cubicBezTo>
                    <a:pt x="1325" y="335"/>
                    <a:pt x="1325" y="335"/>
                    <a:pt x="1326" y="335"/>
                  </a:cubicBezTo>
                  <a:cubicBezTo>
                    <a:pt x="1326" y="336"/>
                    <a:pt x="1326" y="336"/>
                    <a:pt x="1327" y="336"/>
                  </a:cubicBezTo>
                  <a:cubicBezTo>
                    <a:pt x="1327" y="337"/>
                    <a:pt x="1327" y="337"/>
                    <a:pt x="1327" y="338"/>
                  </a:cubicBezTo>
                  <a:cubicBezTo>
                    <a:pt x="1327" y="338"/>
                    <a:pt x="1327" y="338"/>
                    <a:pt x="1327" y="338"/>
                  </a:cubicBezTo>
                  <a:cubicBezTo>
                    <a:pt x="1327" y="339"/>
                    <a:pt x="1326" y="339"/>
                    <a:pt x="1326" y="339"/>
                  </a:cubicBezTo>
                  <a:cubicBezTo>
                    <a:pt x="1325" y="339"/>
                    <a:pt x="1324" y="338"/>
                    <a:pt x="1324" y="338"/>
                  </a:cubicBezTo>
                  <a:cubicBezTo>
                    <a:pt x="1324" y="338"/>
                    <a:pt x="1323" y="338"/>
                    <a:pt x="1323" y="338"/>
                  </a:cubicBezTo>
                  <a:cubicBezTo>
                    <a:pt x="1323" y="338"/>
                    <a:pt x="1323" y="338"/>
                    <a:pt x="1323" y="338"/>
                  </a:cubicBezTo>
                  <a:cubicBezTo>
                    <a:pt x="1322" y="338"/>
                    <a:pt x="1321" y="337"/>
                    <a:pt x="1320" y="337"/>
                  </a:cubicBezTo>
                  <a:cubicBezTo>
                    <a:pt x="1320" y="337"/>
                    <a:pt x="1320" y="337"/>
                    <a:pt x="1319" y="337"/>
                  </a:cubicBezTo>
                  <a:cubicBezTo>
                    <a:pt x="1319" y="337"/>
                    <a:pt x="1319" y="337"/>
                    <a:pt x="1319" y="337"/>
                  </a:cubicBezTo>
                  <a:cubicBezTo>
                    <a:pt x="1319" y="337"/>
                    <a:pt x="1319" y="337"/>
                    <a:pt x="1318" y="337"/>
                  </a:cubicBezTo>
                  <a:cubicBezTo>
                    <a:pt x="1318" y="337"/>
                    <a:pt x="1318" y="337"/>
                    <a:pt x="1318" y="337"/>
                  </a:cubicBezTo>
                  <a:cubicBezTo>
                    <a:pt x="1318" y="337"/>
                    <a:pt x="1317" y="337"/>
                    <a:pt x="1317" y="337"/>
                  </a:cubicBezTo>
                  <a:cubicBezTo>
                    <a:pt x="1317" y="337"/>
                    <a:pt x="1317" y="336"/>
                    <a:pt x="1316" y="336"/>
                  </a:cubicBezTo>
                  <a:cubicBezTo>
                    <a:pt x="1316" y="336"/>
                    <a:pt x="1316" y="336"/>
                    <a:pt x="1316" y="336"/>
                  </a:cubicBezTo>
                  <a:cubicBezTo>
                    <a:pt x="1316" y="336"/>
                    <a:pt x="1316" y="337"/>
                    <a:pt x="1315" y="337"/>
                  </a:cubicBezTo>
                  <a:cubicBezTo>
                    <a:pt x="1315" y="337"/>
                    <a:pt x="1314" y="337"/>
                    <a:pt x="1314" y="337"/>
                  </a:cubicBezTo>
                  <a:cubicBezTo>
                    <a:pt x="1314" y="337"/>
                    <a:pt x="1313" y="337"/>
                    <a:pt x="1313" y="337"/>
                  </a:cubicBezTo>
                  <a:cubicBezTo>
                    <a:pt x="1313" y="336"/>
                    <a:pt x="1313" y="336"/>
                    <a:pt x="1313" y="336"/>
                  </a:cubicBezTo>
                  <a:cubicBezTo>
                    <a:pt x="1312" y="336"/>
                    <a:pt x="1312" y="335"/>
                    <a:pt x="1312" y="335"/>
                  </a:cubicBezTo>
                  <a:cubicBezTo>
                    <a:pt x="1312" y="336"/>
                    <a:pt x="1312" y="336"/>
                    <a:pt x="1312" y="336"/>
                  </a:cubicBezTo>
                  <a:cubicBezTo>
                    <a:pt x="1312" y="336"/>
                    <a:pt x="1311" y="336"/>
                    <a:pt x="1311" y="336"/>
                  </a:cubicBezTo>
                  <a:cubicBezTo>
                    <a:pt x="1311" y="337"/>
                    <a:pt x="1310" y="337"/>
                    <a:pt x="1310" y="337"/>
                  </a:cubicBezTo>
                  <a:cubicBezTo>
                    <a:pt x="1310" y="337"/>
                    <a:pt x="1309" y="337"/>
                    <a:pt x="1309" y="337"/>
                  </a:cubicBezTo>
                  <a:cubicBezTo>
                    <a:pt x="1308" y="337"/>
                    <a:pt x="1308" y="337"/>
                    <a:pt x="1308" y="337"/>
                  </a:cubicBezTo>
                  <a:cubicBezTo>
                    <a:pt x="1308" y="337"/>
                    <a:pt x="1307" y="337"/>
                    <a:pt x="1307" y="337"/>
                  </a:cubicBezTo>
                  <a:cubicBezTo>
                    <a:pt x="1307" y="337"/>
                    <a:pt x="1307" y="337"/>
                    <a:pt x="1307" y="337"/>
                  </a:cubicBezTo>
                  <a:cubicBezTo>
                    <a:pt x="1307" y="337"/>
                    <a:pt x="1307" y="337"/>
                    <a:pt x="1306" y="338"/>
                  </a:cubicBezTo>
                  <a:cubicBezTo>
                    <a:pt x="1306" y="338"/>
                    <a:pt x="1306" y="338"/>
                    <a:pt x="1306" y="338"/>
                  </a:cubicBezTo>
                  <a:cubicBezTo>
                    <a:pt x="1306" y="339"/>
                    <a:pt x="1305" y="339"/>
                    <a:pt x="1305" y="340"/>
                  </a:cubicBezTo>
                  <a:cubicBezTo>
                    <a:pt x="1304" y="340"/>
                    <a:pt x="1304" y="340"/>
                    <a:pt x="1304" y="340"/>
                  </a:cubicBezTo>
                  <a:cubicBezTo>
                    <a:pt x="1303" y="341"/>
                    <a:pt x="1303" y="342"/>
                    <a:pt x="1302" y="342"/>
                  </a:cubicBezTo>
                  <a:cubicBezTo>
                    <a:pt x="1301" y="342"/>
                    <a:pt x="1301" y="342"/>
                    <a:pt x="1301" y="342"/>
                  </a:cubicBezTo>
                  <a:cubicBezTo>
                    <a:pt x="1301" y="342"/>
                    <a:pt x="1301" y="342"/>
                    <a:pt x="1301" y="342"/>
                  </a:cubicBezTo>
                  <a:cubicBezTo>
                    <a:pt x="1301" y="342"/>
                    <a:pt x="1301" y="342"/>
                    <a:pt x="1301" y="342"/>
                  </a:cubicBezTo>
                  <a:cubicBezTo>
                    <a:pt x="1300" y="342"/>
                    <a:pt x="1300" y="342"/>
                    <a:pt x="1300" y="342"/>
                  </a:cubicBezTo>
                  <a:cubicBezTo>
                    <a:pt x="1300" y="342"/>
                    <a:pt x="1300" y="342"/>
                    <a:pt x="1300" y="342"/>
                  </a:cubicBezTo>
                  <a:cubicBezTo>
                    <a:pt x="1301" y="343"/>
                    <a:pt x="1301" y="343"/>
                    <a:pt x="1301" y="343"/>
                  </a:cubicBezTo>
                  <a:cubicBezTo>
                    <a:pt x="1301" y="343"/>
                    <a:pt x="1301" y="343"/>
                    <a:pt x="1301" y="343"/>
                  </a:cubicBezTo>
                  <a:cubicBezTo>
                    <a:pt x="1301" y="343"/>
                    <a:pt x="1301" y="343"/>
                    <a:pt x="1301" y="344"/>
                  </a:cubicBezTo>
                  <a:cubicBezTo>
                    <a:pt x="1301" y="345"/>
                    <a:pt x="1301" y="345"/>
                    <a:pt x="1300" y="346"/>
                  </a:cubicBezTo>
                  <a:cubicBezTo>
                    <a:pt x="1300" y="346"/>
                    <a:pt x="1300" y="346"/>
                    <a:pt x="1300" y="346"/>
                  </a:cubicBezTo>
                  <a:cubicBezTo>
                    <a:pt x="1299" y="346"/>
                    <a:pt x="1299" y="347"/>
                    <a:pt x="1299" y="347"/>
                  </a:cubicBezTo>
                  <a:cubicBezTo>
                    <a:pt x="1298" y="347"/>
                    <a:pt x="1298" y="348"/>
                    <a:pt x="1297" y="348"/>
                  </a:cubicBezTo>
                  <a:cubicBezTo>
                    <a:pt x="1297" y="349"/>
                    <a:pt x="1296" y="349"/>
                    <a:pt x="1296" y="349"/>
                  </a:cubicBezTo>
                  <a:cubicBezTo>
                    <a:pt x="1295" y="349"/>
                    <a:pt x="1295" y="348"/>
                    <a:pt x="1295" y="348"/>
                  </a:cubicBezTo>
                  <a:cubicBezTo>
                    <a:pt x="1295" y="348"/>
                    <a:pt x="1295" y="349"/>
                    <a:pt x="1294" y="349"/>
                  </a:cubicBezTo>
                  <a:cubicBezTo>
                    <a:pt x="1294" y="349"/>
                    <a:pt x="1294" y="349"/>
                    <a:pt x="1294" y="349"/>
                  </a:cubicBezTo>
                  <a:cubicBezTo>
                    <a:pt x="1294" y="349"/>
                    <a:pt x="1294" y="350"/>
                    <a:pt x="1294" y="350"/>
                  </a:cubicBezTo>
                  <a:cubicBezTo>
                    <a:pt x="1294" y="351"/>
                    <a:pt x="1294" y="352"/>
                    <a:pt x="1294" y="353"/>
                  </a:cubicBezTo>
                  <a:cubicBezTo>
                    <a:pt x="1294" y="353"/>
                    <a:pt x="1294" y="354"/>
                    <a:pt x="1294" y="354"/>
                  </a:cubicBezTo>
                  <a:cubicBezTo>
                    <a:pt x="1294" y="354"/>
                    <a:pt x="1294" y="354"/>
                    <a:pt x="1294" y="354"/>
                  </a:cubicBezTo>
                  <a:cubicBezTo>
                    <a:pt x="1293" y="354"/>
                    <a:pt x="1293" y="355"/>
                    <a:pt x="1292" y="355"/>
                  </a:cubicBezTo>
                  <a:cubicBezTo>
                    <a:pt x="1292" y="355"/>
                    <a:pt x="1292" y="355"/>
                    <a:pt x="1292" y="355"/>
                  </a:cubicBezTo>
                  <a:cubicBezTo>
                    <a:pt x="1292" y="355"/>
                    <a:pt x="1291" y="355"/>
                    <a:pt x="1291" y="355"/>
                  </a:cubicBezTo>
                  <a:cubicBezTo>
                    <a:pt x="1291" y="355"/>
                    <a:pt x="1291" y="355"/>
                    <a:pt x="1291" y="354"/>
                  </a:cubicBezTo>
                  <a:cubicBezTo>
                    <a:pt x="1291" y="354"/>
                    <a:pt x="1290" y="354"/>
                    <a:pt x="1290" y="354"/>
                  </a:cubicBezTo>
                  <a:cubicBezTo>
                    <a:pt x="1290" y="354"/>
                    <a:pt x="1290" y="354"/>
                    <a:pt x="1290" y="355"/>
                  </a:cubicBezTo>
                  <a:cubicBezTo>
                    <a:pt x="1290" y="355"/>
                    <a:pt x="1290" y="355"/>
                    <a:pt x="1290" y="356"/>
                  </a:cubicBezTo>
                  <a:cubicBezTo>
                    <a:pt x="1290" y="357"/>
                    <a:pt x="1290" y="357"/>
                    <a:pt x="1290" y="357"/>
                  </a:cubicBezTo>
                  <a:cubicBezTo>
                    <a:pt x="1290" y="357"/>
                    <a:pt x="1290" y="357"/>
                    <a:pt x="1290" y="357"/>
                  </a:cubicBezTo>
                  <a:cubicBezTo>
                    <a:pt x="1290" y="357"/>
                    <a:pt x="1290" y="357"/>
                    <a:pt x="1290" y="357"/>
                  </a:cubicBezTo>
                  <a:cubicBezTo>
                    <a:pt x="1290" y="357"/>
                    <a:pt x="1290" y="357"/>
                    <a:pt x="1290" y="357"/>
                  </a:cubicBezTo>
                  <a:cubicBezTo>
                    <a:pt x="1290" y="358"/>
                    <a:pt x="1289" y="358"/>
                    <a:pt x="1289" y="358"/>
                  </a:cubicBezTo>
                  <a:cubicBezTo>
                    <a:pt x="1289" y="358"/>
                    <a:pt x="1289" y="358"/>
                    <a:pt x="1289" y="359"/>
                  </a:cubicBezTo>
                  <a:cubicBezTo>
                    <a:pt x="1288" y="359"/>
                    <a:pt x="1288" y="360"/>
                    <a:pt x="1287" y="360"/>
                  </a:cubicBezTo>
                  <a:cubicBezTo>
                    <a:pt x="1286" y="360"/>
                    <a:pt x="1286" y="361"/>
                    <a:pt x="1285" y="362"/>
                  </a:cubicBezTo>
                  <a:cubicBezTo>
                    <a:pt x="1285" y="362"/>
                    <a:pt x="1285" y="362"/>
                    <a:pt x="1285" y="362"/>
                  </a:cubicBezTo>
                  <a:cubicBezTo>
                    <a:pt x="1285" y="363"/>
                    <a:pt x="1285" y="363"/>
                    <a:pt x="1284" y="363"/>
                  </a:cubicBezTo>
                  <a:cubicBezTo>
                    <a:pt x="1284" y="363"/>
                    <a:pt x="1283" y="363"/>
                    <a:pt x="1283" y="363"/>
                  </a:cubicBezTo>
                  <a:cubicBezTo>
                    <a:pt x="1283" y="363"/>
                    <a:pt x="1283" y="363"/>
                    <a:pt x="1283" y="364"/>
                  </a:cubicBezTo>
                  <a:cubicBezTo>
                    <a:pt x="1283" y="365"/>
                    <a:pt x="1283" y="365"/>
                    <a:pt x="1282" y="366"/>
                  </a:cubicBezTo>
                  <a:cubicBezTo>
                    <a:pt x="1282" y="366"/>
                    <a:pt x="1282" y="366"/>
                    <a:pt x="1282" y="366"/>
                  </a:cubicBezTo>
                  <a:cubicBezTo>
                    <a:pt x="1282" y="367"/>
                    <a:pt x="1281" y="368"/>
                    <a:pt x="1281" y="369"/>
                  </a:cubicBezTo>
                  <a:cubicBezTo>
                    <a:pt x="1280" y="369"/>
                    <a:pt x="1280" y="369"/>
                    <a:pt x="1280" y="370"/>
                  </a:cubicBezTo>
                  <a:cubicBezTo>
                    <a:pt x="1279" y="370"/>
                    <a:pt x="1279" y="370"/>
                    <a:pt x="1279" y="371"/>
                  </a:cubicBezTo>
                  <a:cubicBezTo>
                    <a:pt x="1279" y="371"/>
                    <a:pt x="1278" y="371"/>
                    <a:pt x="1278" y="371"/>
                  </a:cubicBezTo>
                  <a:cubicBezTo>
                    <a:pt x="1278" y="371"/>
                    <a:pt x="1278" y="371"/>
                    <a:pt x="1278" y="371"/>
                  </a:cubicBezTo>
                  <a:cubicBezTo>
                    <a:pt x="1278" y="371"/>
                    <a:pt x="1278" y="370"/>
                    <a:pt x="1278" y="370"/>
                  </a:cubicBezTo>
                  <a:cubicBezTo>
                    <a:pt x="1278" y="370"/>
                    <a:pt x="1277" y="370"/>
                    <a:pt x="1277" y="370"/>
                  </a:cubicBezTo>
                  <a:cubicBezTo>
                    <a:pt x="1277" y="370"/>
                    <a:pt x="1277" y="370"/>
                    <a:pt x="1277" y="370"/>
                  </a:cubicBezTo>
                  <a:cubicBezTo>
                    <a:pt x="1276" y="371"/>
                    <a:pt x="1278" y="371"/>
                    <a:pt x="1278" y="372"/>
                  </a:cubicBezTo>
                  <a:cubicBezTo>
                    <a:pt x="1278" y="372"/>
                    <a:pt x="1278" y="372"/>
                    <a:pt x="1278" y="372"/>
                  </a:cubicBezTo>
                  <a:cubicBezTo>
                    <a:pt x="1279" y="372"/>
                    <a:pt x="1279" y="373"/>
                    <a:pt x="1279" y="373"/>
                  </a:cubicBezTo>
                  <a:cubicBezTo>
                    <a:pt x="1279" y="374"/>
                    <a:pt x="1279" y="374"/>
                    <a:pt x="1279" y="375"/>
                  </a:cubicBezTo>
                  <a:cubicBezTo>
                    <a:pt x="1278" y="375"/>
                    <a:pt x="1278" y="375"/>
                    <a:pt x="1278" y="376"/>
                  </a:cubicBezTo>
                  <a:cubicBezTo>
                    <a:pt x="1277" y="376"/>
                    <a:pt x="1277" y="376"/>
                    <a:pt x="1277" y="376"/>
                  </a:cubicBezTo>
                  <a:cubicBezTo>
                    <a:pt x="1277" y="376"/>
                    <a:pt x="1277" y="376"/>
                    <a:pt x="1277" y="376"/>
                  </a:cubicBezTo>
                  <a:cubicBezTo>
                    <a:pt x="1277" y="376"/>
                    <a:pt x="1277" y="376"/>
                    <a:pt x="1276" y="376"/>
                  </a:cubicBezTo>
                  <a:cubicBezTo>
                    <a:pt x="1276" y="376"/>
                    <a:pt x="1276" y="376"/>
                    <a:pt x="1276" y="376"/>
                  </a:cubicBezTo>
                  <a:cubicBezTo>
                    <a:pt x="1277" y="376"/>
                    <a:pt x="1277" y="377"/>
                    <a:pt x="1277" y="377"/>
                  </a:cubicBezTo>
                  <a:cubicBezTo>
                    <a:pt x="1277" y="378"/>
                    <a:pt x="1277" y="378"/>
                    <a:pt x="1277" y="378"/>
                  </a:cubicBezTo>
                  <a:cubicBezTo>
                    <a:pt x="1277" y="379"/>
                    <a:pt x="1277" y="379"/>
                    <a:pt x="1277" y="379"/>
                  </a:cubicBezTo>
                  <a:cubicBezTo>
                    <a:pt x="1277" y="380"/>
                    <a:pt x="1277" y="381"/>
                    <a:pt x="1276" y="382"/>
                  </a:cubicBezTo>
                  <a:cubicBezTo>
                    <a:pt x="1276" y="382"/>
                    <a:pt x="1276" y="382"/>
                    <a:pt x="1276" y="382"/>
                  </a:cubicBezTo>
                  <a:cubicBezTo>
                    <a:pt x="1276" y="382"/>
                    <a:pt x="1275" y="383"/>
                    <a:pt x="1275" y="383"/>
                  </a:cubicBezTo>
                  <a:cubicBezTo>
                    <a:pt x="1275" y="383"/>
                    <a:pt x="1275" y="384"/>
                    <a:pt x="1275" y="384"/>
                  </a:cubicBezTo>
                  <a:cubicBezTo>
                    <a:pt x="1275" y="384"/>
                    <a:pt x="1275" y="384"/>
                    <a:pt x="1274" y="385"/>
                  </a:cubicBezTo>
                  <a:cubicBezTo>
                    <a:pt x="1274" y="385"/>
                    <a:pt x="1273" y="386"/>
                    <a:pt x="1273" y="386"/>
                  </a:cubicBezTo>
                  <a:cubicBezTo>
                    <a:pt x="1272" y="387"/>
                    <a:pt x="1271" y="388"/>
                    <a:pt x="1271" y="389"/>
                  </a:cubicBezTo>
                  <a:cubicBezTo>
                    <a:pt x="1271" y="389"/>
                    <a:pt x="1271" y="390"/>
                    <a:pt x="1271" y="390"/>
                  </a:cubicBezTo>
                  <a:cubicBezTo>
                    <a:pt x="1271" y="391"/>
                    <a:pt x="1271" y="392"/>
                    <a:pt x="1270" y="393"/>
                  </a:cubicBezTo>
                  <a:cubicBezTo>
                    <a:pt x="1270" y="393"/>
                    <a:pt x="1270" y="393"/>
                    <a:pt x="1270" y="393"/>
                  </a:cubicBezTo>
                  <a:cubicBezTo>
                    <a:pt x="1270" y="393"/>
                    <a:pt x="1270" y="393"/>
                    <a:pt x="1269" y="394"/>
                  </a:cubicBezTo>
                  <a:cubicBezTo>
                    <a:pt x="1269" y="394"/>
                    <a:pt x="1269" y="394"/>
                    <a:pt x="1269" y="394"/>
                  </a:cubicBezTo>
                  <a:cubicBezTo>
                    <a:pt x="1268" y="394"/>
                    <a:pt x="1268" y="394"/>
                    <a:pt x="1268" y="394"/>
                  </a:cubicBezTo>
                  <a:cubicBezTo>
                    <a:pt x="1268" y="394"/>
                    <a:pt x="1268" y="395"/>
                    <a:pt x="1268" y="395"/>
                  </a:cubicBezTo>
                  <a:cubicBezTo>
                    <a:pt x="1268" y="395"/>
                    <a:pt x="1268" y="395"/>
                    <a:pt x="1267" y="396"/>
                  </a:cubicBezTo>
                  <a:cubicBezTo>
                    <a:pt x="1267" y="396"/>
                    <a:pt x="1267" y="396"/>
                    <a:pt x="1267" y="396"/>
                  </a:cubicBezTo>
                  <a:cubicBezTo>
                    <a:pt x="1266" y="397"/>
                    <a:pt x="1266" y="397"/>
                    <a:pt x="1267" y="398"/>
                  </a:cubicBezTo>
                  <a:cubicBezTo>
                    <a:pt x="1267" y="398"/>
                    <a:pt x="1267" y="399"/>
                    <a:pt x="1267" y="399"/>
                  </a:cubicBezTo>
                  <a:cubicBezTo>
                    <a:pt x="1267" y="399"/>
                    <a:pt x="1267" y="400"/>
                    <a:pt x="1267" y="400"/>
                  </a:cubicBezTo>
                  <a:cubicBezTo>
                    <a:pt x="1267" y="400"/>
                    <a:pt x="1267" y="400"/>
                    <a:pt x="1267" y="400"/>
                  </a:cubicBezTo>
                  <a:cubicBezTo>
                    <a:pt x="1267" y="401"/>
                    <a:pt x="1267" y="401"/>
                    <a:pt x="1267" y="401"/>
                  </a:cubicBezTo>
                  <a:cubicBezTo>
                    <a:pt x="1268" y="401"/>
                    <a:pt x="1268" y="401"/>
                    <a:pt x="1268" y="401"/>
                  </a:cubicBezTo>
                  <a:cubicBezTo>
                    <a:pt x="1268" y="401"/>
                    <a:pt x="1268" y="401"/>
                    <a:pt x="1268" y="401"/>
                  </a:cubicBezTo>
                  <a:cubicBezTo>
                    <a:pt x="1268" y="401"/>
                    <a:pt x="1268" y="402"/>
                    <a:pt x="1269" y="402"/>
                  </a:cubicBezTo>
                  <a:cubicBezTo>
                    <a:pt x="1269" y="402"/>
                    <a:pt x="1269" y="403"/>
                    <a:pt x="1268" y="404"/>
                  </a:cubicBezTo>
                  <a:cubicBezTo>
                    <a:pt x="1268" y="405"/>
                    <a:pt x="1267" y="405"/>
                    <a:pt x="1267" y="405"/>
                  </a:cubicBezTo>
                  <a:cubicBezTo>
                    <a:pt x="1267" y="405"/>
                    <a:pt x="1267" y="405"/>
                    <a:pt x="1267" y="405"/>
                  </a:cubicBezTo>
                  <a:cubicBezTo>
                    <a:pt x="1267" y="405"/>
                    <a:pt x="1267" y="405"/>
                    <a:pt x="1267" y="405"/>
                  </a:cubicBezTo>
                  <a:cubicBezTo>
                    <a:pt x="1267" y="405"/>
                    <a:pt x="1267" y="405"/>
                    <a:pt x="1267" y="405"/>
                  </a:cubicBezTo>
                  <a:cubicBezTo>
                    <a:pt x="1267" y="405"/>
                    <a:pt x="1267" y="405"/>
                    <a:pt x="1267" y="405"/>
                  </a:cubicBezTo>
                  <a:cubicBezTo>
                    <a:pt x="1267" y="405"/>
                    <a:pt x="1266" y="405"/>
                    <a:pt x="1266" y="405"/>
                  </a:cubicBezTo>
                  <a:cubicBezTo>
                    <a:pt x="1266" y="405"/>
                    <a:pt x="1266" y="405"/>
                    <a:pt x="1266" y="405"/>
                  </a:cubicBezTo>
                  <a:cubicBezTo>
                    <a:pt x="1265" y="405"/>
                    <a:pt x="1265" y="405"/>
                    <a:pt x="1265" y="405"/>
                  </a:cubicBezTo>
                  <a:cubicBezTo>
                    <a:pt x="1264" y="405"/>
                    <a:pt x="1264" y="405"/>
                    <a:pt x="1263" y="405"/>
                  </a:cubicBezTo>
                  <a:cubicBezTo>
                    <a:pt x="1263" y="405"/>
                    <a:pt x="1263" y="405"/>
                    <a:pt x="1263" y="405"/>
                  </a:cubicBezTo>
                  <a:cubicBezTo>
                    <a:pt x="1263" y="405"/>
                    <a:pt x="1263" y="405"/>
                    <a:pt x="1263" y="405"/>
                  </a:cubicBezTo>
                  <a:cubicBezTo>
                    <a:pt x="1262" y="405"/>
                    <a:pt x="1262" y="405"/>
                    <a:pt x="1261" y="405"/>
                  </a:cubicBezTo>
                  <a:cubicBezTo>
                    <a:pt x="1261" y="405"/>
                    <a:pt x="1261" y="405"/>
                    <a:pt x="1260" y="405"/>
                  </a:cubicBezTo>
                  <a:cubicBezTo>
                    <a:pt x="1260" y="404"/>
                    <a:pt x="1260" y="404"/>
                    <a:pt x="1260" y="404"/>
                  </a:cubicBezTo>
                  <a:cubicBezTo>
                    <a:pt x="1260" y="404"/>
                    <a:pt x="1260" y="404"/>
                    <a:pt x="1260" y="403"/>
                  </a:cubicBezTo>
                  <a:cubicBezTo>
                    <a:pt x="1260" y="403"/>
                    <a:pt x="1260" y="403"/>
                    <a:pt x="1260" y="402"/>
                  </a:cubicBezTo>
                  <a:cubicBezTo>
                    <a:pt x="1260" y="402"/>
                    <a:pt x="1260" y="402"/>
                    <a:pt x="1260" y="402"/>
                  </a:cubicBezTo>
                  <a:cubicBezTo>
                    <a:pt x="1260" y="402"/>
                    <a:pt x="1260" y="402"/>
                    <a:pt x="1260" y="402"/>
                  </a:cubicBezTo>
                  <a:cubicBezTo>
                    <a:pt x="1260" y="402"/>
                    <a:pt x="1259" y="401"/>
                    <a:pt x="1259" y="401"/>
                  </a:cubicBezTo>
                  <a:cubicBezTo>
                    <a:pt x="1259" y="401"/>
                    <a:pt x="1260" y="401"/>
                    <a:pt x="1260" y="400"/>
                  </a:cubicBezTo>
                  <a:cubicBezTo>
                    <a:pt x="1260" y="400"/>
                    <a:pt x="1260" y="400"/>
                    <a:pt x="1260" y="400"/>
                  </a:cubicBezTo>
                  <a:cubicBezTo>
                    <a:pt x="1260" y="400"/>
                    <a:pt x="1260" y="400"/>
                    <a:pt x="1260" y="400"/>
                  </a:cubicBezTo>
                  <a:cubicBezTo>
                    <a:pt x="1260" y="400"/>
                    <a:pt x="1260" y="400"/>
                    <a:pt x="1260" y="400"/>
                  </a:cubicBezTo>
                  <a:cubicBezTo>
                    <a:pt x="1259" y="400"/>
                    <a:pt x="1259" y="400"/>
                    <a:pt x="1259" y="400"/>
                  </a:cubicBezTo>
                  <a:cubicBezTo>
                    <a:pt x="1258" y="400"/>
                    <a:pt x="1258" y="400"/>
                    <a:pt x="1257" y="400"/>
                  </a:cubicBezTo>
                  <a:cubicBezTo>
                    <a:pt x="1257" y="400"/>
                    <a:pt x="1256" y="400"/>
                    <a:pt x="1256" y="400"/>
                  </a:cubicBezTo>
                  <a:cubicBezTo>
                    <a:pt x="1256" y="400"/>
                    <a:pt x="1256" y="400"/>
                    <a:pt x="1256" y="399"/>
                  </a:cubicBezTo>
                  <a:cubicBezTo>
                    <a:pt x="1256" y="399"/>
                    <a:pt x="1256" y="399"/>
                    <a:pt x="1256" y="399"/>
                  </a:cubicBezTo>
                  <a:cubicBezTo>
                    <a:pt x="1256" y="398"/>
                    <a:pt x="1256" y="398"/>
                    <a:pt x="1256" y="398"/>
                  </a:cubicBezTo>
                  <a:cubicBezTo>
                    <a:pt x="1256" y="397"/>
                    <a:pt x="1256" y="397"/>
                    <a:pt x="1255" y="397"/>
                  </a:cubicBezTo>
                  <a:cubicBezTo>
                    <a:pt x="1255" y="397"/>
                    <a:pt x="1255" y="397"/>
                    <a:pt x="1254" y="397"/>
                  </a:cubicBezTo>
                  <a:cubicBezTo>
                    <a:pt x="1254" y="396"/>
                    <a:pt x="1253" y="396"/>
                    <a:pt x="1252" y="396"/>
                  </a:cubicBezTo>
                  <a:cubicBezTo>
                    <a:pt x="1252" y="396"/>
                    <a:pt x="1251" y="396"/>
                    <a:pt x="1251" y="395"/>
                  </a:cubicBezTo>
                  <a:cubicBezTo>
                    <a:pt x="1251" y="395"/>
                    <a:pt x="1251" y="395"/>
                    <a:pt x="1251" y="395"/>
                  </a:cubicBezTo>
                  <a:cubicBezTo>
                    <a:pt x="1251" y="395"/>
                    <a:pt x="1250" y="395"/>
                    <a:pt x="1250" y="395"/>
                  </a:cubicBezTo>
                  <a:cubicBezTo>
                    <a:pt x="1250" y="395"/>
                    <a:pt x="1250" y="395"/>
                    <a:pt x="1250" y="395"/>
                  </a:cubicBezTo>
                  <a:cubicBezTo>
                    <a:pt x="1249" y="395"/>
                    <a:pt x="1249" y="395"/>
                    <a:pt x="1249" y="395"/>
                  </a:cubicBezTo>
                  <a:cubicBezTo>
                    <a:pt x="1249" y="395"/>
                    <a:pt x="1249" y="395"/>
                    <a:pt x="1249" y="395"/>
                  </a:cubicBezTo>
                  <a:cubicBezTo>
                    <a:pt x="1248" y="395"/>
                    <a:pt x="1248" y="395"/>
                    <a:pt x="1248" y="395"/>
                  </a:cubicBezTo>
                  <a:cubicBezTo>
                    <a:pt x="1248" y="395"/>
                    <a:pt x="1247" y="396"/>
                    <a:pt x="1247" y="396"/>
                  </a:cubicBezTo>
                  <a:cubicBezTo>
                    <a:pt x="1247" y="396"/>
                    <a:pt x="1247" y="396"/>
                    <a:pt x="1247" y="396"/>
                  </a:cubicBezTo>
                  <a:cubicBezTo>
                    <a:pt x="1245" y="396"/>
                    <a:pt x="1245" y="396"/>
                    <a:pt x="1244" y="396"/>
                  </a:cubicBezTo>
                  <a:cubicBezTo>
                    <a:pt x="1243" y="397"/>
                    <a:pt x="1243" y="397"/>
                    <a:pt x="1243" y="397"/>
                  </a:cubicBezTo>
                  <a:cubicBezTo>
                    <a:pt x="1243" y="397"/>
                    <a:pt x="1242" y="397"/>
                    <a:pt x="1242" y="397"/>
                  </a:cubicBezTo>
                  <a:cubicBezTo>
                    <a:pt x="1242" y="397"/>
                    <a:pt x="1242" y="397"/>
                    <a:pt x="1242" y="397"/>
                  </a:cubicBezTo>
                  <a:cubicBezTo>
                    <a:pt x="1242" y="398"/>
                    <a:pt x="1242" y="398"/>
                    <a:pt x="1241" y="398"/>
                  </a:cubicBezTo>
                  <a:cubicBezTo>
                    <a:pt x="1241" y="398"/>
                    <a:pt x="1241" y="398"/>
                    <a:pt x="1241" y="398"/>
                  </a:cubicBezTo>
                  <a:cubicBezTo>
                    <a:pt x="1241" y="398"/>
                    <a:pt x="1241" y="398"/>
                    <a:pt x="1241" y="398"/>
                  </a:cubicBezTo>
                  <a:cubicBezTo>
                    <a:pt x="1241" y="399"/>
                    <a:pt x="1240" y="399"/>
                    <a:pt x="1240" y="399"/>
                  </a:cubicBezTo>
                  <a:cubicBezTo>
                    <a:pt x="1240" y="399"/>
                    <a:pt x="1240" y="399"/>
                    <a:pt x="1239" y="399"/>
                  </a:cubicBezTo>
                  <a:cubicBezTo>
                    <a:pt x="1239" y="399"/>
                    <a:pt x="1239" y="400"/>
                    <a:pt x="1238" y="401"/>
                  </a:cubicBezTo>
                  <a:cubicBezTo>
                    <a:pt x="1238" y="401"/>
                    <a:pt x="1238" y="402"/>
                    <a:pt x="1238" y="402"/>
                  </a:cubicBezTo>
                  <a:cubicBezTo>
                    <a:pt x="1237" y="403"/>
                    <a:pt x="1236" y="403"/>
                    <a:pt x="1236" y="403"/>
                  </a:cubicBezTo>
                  <a:cubicBezTo>
                    <a:pt x="1235" y="403"/>
                    <a:pt x="1235" y="403"/>
                    <a:pt x="1235" y="403"/>
                  </a:cubicBezTo>
                  <a:cubicBezTo>
                    <a:pt x="1235" y="403"/>
                    <a:pt x="1235" y="403"/>
                    <a:pt x="1235" y="403"/>
                  </a:cubicBezTo>
                  <a:cubicBezTo>
                    <a:pt x="1234" y="404"/>
                    <a:pt x="1235" y="404"/>
                    <a:pt x="1235" y="404"/>
                  </a:cubicBezTo>
                  <a:cubicBezTo>
                    <a:pt x="1235" y="404"/>
                    <a:pt x="1235" y="404"/>
                    <a:pt x="1235" y="405"/>
                  </a:cubicBezTo>
                  <a:cubicBezTo>
                    <a:pt x="1235" y="405"/>
                    <a:pt x="1235" y="405"/>
                    <a:pt x="1235" y="406"/>
                  </a:cubicBezTo>
                  <a:cubicBezTo>
                    <a:pt x="1235" y="407"/>
                    <a:pt x="1234" y="407"/>
                    <a:pt x="1234" y="408"/>
                  </a:cubicBezTo>
                  <a:cubicBezTo>
                    <a:pt x="1234" y="408"/>
                    <a:pt x="1234" y="408"/>
                    <a:pt x="1234" y="408"/>
                  </a:cubicBezTo>
                  <a:cubicBezTo>
                    <a:pt x="1233" y="409"/>
                    <a:pt x="1233" y="410"/>
                    <a:pt x="1232" y="411"/>
                  </a:cubicBezTo>
                  <a:cubicBezTo>
                    <a:pt x="1232" y="411"/>
                    <a:pt x="1232" y="411"/>
                    <a:pt x="1232" y="411"/>
                  </a:cubicBezTo>
                  <a:cubicBezTo>
                    <a:pt x="1232" y="412"/>
                    <a:pt x="1232" y="413"/>
                    <a:pt x="1231" y="414"/>
                  </a:cubicBezTo>
                  <a:cubicBezTo>
                    <a:pt x="1230" y="415"/>
                    <a:pt x="1230" y="415"/>
                    <a:pt x="1229" y="415"/>
                  </a:cubicBezTo>
                  <a:cubicBezTo>
                    <a:pt x="1229" y="415"/>
                    <a:pt x="1228" y="415"/>
                    <a:pt x="1228" y="415"/>
                  </a:cubicBezTo>
                  <a:cubicBezTo>
                    <a:pt x="1228" y="414"/>
                    <a:pt x="1228" y="414"/>
                    <a:pt x="1228" y="414"/>
                  </a:cubicBezTo>
                  <a:cubicBezTo>
                    <a:pt x="1228" y="414"/>
                    <a:pt x="1228" y="414"/>
                    <a:pt x="1228" y="414"/>
                  </a:cubicBezTo>
                  <a:cubicBezTo>
                    <a:pt x="1228" y="413"/>
                    <a:pt x="1228" y="413"/>
                    <a:pt x="1228" y="412"/>
                  </a:cubicBezTo>
                  <a:cubicBezTo>
                    <a:pt x="1228" y="412"/>
                    <a:pt x="1228" y="412"/>
                    <a:pt x="1228" y="412"/>
                  </a:cubicBezTo>
                  <a:cubicBezTo>
                    <a:pt x="1228" y="411"/>
                    <a:pt x="1228" y="411"/>
                    <a:pt x="1228" y="411"/>
                  </a:cubicBezTo>
                  <a:cubicBezTo>
                    <a:pt x="1228" y="411"/>
                    <a:pt x="1228" y="411"/>
                    <a:pt x="1228" y="411"/>
                  </a:cubicBezTo>
                  <a:cubicBezTo>
                    <a:pt x="1229" y="410"/>
                    <a:pt x="1229" y="410"/>
                    <a:pt x="1229" y="410"/>
                  </a:cubicBezTo>
                  <a:cubicBezTo>
                    <a:pt x="1229" y="410"/>
                    <a:pt x="1228" y="410"/>
                    <a:pt x="1229" y="409"/>
                  </a:cubicBezTo>
                  <a:cubicBezTo>
                    <a:pt x="1229" y="409"/>
                    <a:pt x="1228" y="409"/>
                    <a:pt x="1228" y="409"/>
                  </a:cubicBezTo>
                  <a:cubicBezTo>
                    <a:pt x="1228" y="408"/>
                    <a:pt x="1228" y="408"/>
                    <a:pt x="1228" y="408"/>
                  </a:cubicBezTo>
                  <a:cubicBezTo>
                    <a:pt x="1228" y="408"/>
                    <a:pt x="1228" y="408"/>
                    <a:pt x="1228" y="407"/>
                  </a:cubicBezTo>
                  <a:cubicBezTo>
                    <a:pt x="1228" y="407"/>
                    <a:pt x="1228" y="407"/>
                    <a:pt x="1228" y="407"/>
                  </a:cubicBezTo>
                  <a:cubicBezTo>
                    <a:pt x="1228" y="407"/>
                    <a:pt x="1228" y="406"/>
                    <a:pt x="1228" y="406"/>
                  </a:cubicBezTo>
                  <a:cubicBezTo>
                    <a:pt x="1228" y="406"/>
                    <a:pt x="1228" y="406"/>
                    <a:pt x="1228" y="406"/>
                  </a:cubicBezTo>
                  <a:cubicBezTo>
                    <a:pt x="1228" y="405"/>
                    <a:pt x="1228" y="405"/>
                    <a:pt x="1227" y="405"/>
                  </a:cubicBezTo>
                  <a:cubicBezTo>
                    <a:pt x="1227" y="405"/>
                    <a:pt x="1227" y="405"/>
                    <a:pt x="1227" y="404"/>
                  </a:cubicBezTo>
                  <a:cubicBezTo>
                    <a:pt x="1226" y="404"/>
                    <a:pt x="1226" y="404"/>
                    <a:pt x="1226" y="404"/>
                  </a:cubicBezTo>
                  <a:cubicBezTo>
                    <a:pt x="1226" y="404"/>
                    <a:pt x="1226" y="404"/>
                    <a:pt x="1226" y="404"/>
                  </a:cubicBezTo>
                  <a:cubicBezTo>
                    <a:pt x="1226" y="404"/>
                    <a:pt x="1226" y="404"/>
                    <a:pt x="1225" y="405"/>
                  </a:cubicBezTo>
                  <a:cubicBezTo>
                    <a:pt x="1225" y="405"/>
                    <a:pt x="1225" y="405"/>
                    <a:pt x="1225" y="405"/>
                  </a:cubicBezTo>
                  <a:cubicBezTo>
                    <a:pt x="1225" y="405"/>
                    <a:pt x="1225" y="405"/>
                    <a:pt x="1225" y="405"/>
                  </a:cubicBezTo>
                  <a:cubicBezTo>
                    <a:pt x="1225" y="405"/>
                    <a:pt x="1224" y="406"/>
                    <a:pt x="1224" y="406"/>
                  </a:cubicBezTo>
                  <a:cubicBezTo>
                    <a:pt x="1224" y="406"/>
                    <a:pt x="1224" y="406"/>
                    <a:pt x="1223" y="406"/>
                  </a:cubicBezTo>
                  <a:cubicBezTo>
                    <a:pt x="1223" y="407"/>
                    <a:pt x="1223" y="407"/>
                    <a:pt x="1222" y="408"/>
                  </a:cubicBezTo>
                  <a:cubicBezTo>
                    <a:pt x="1222" y="409"/>
                    <a:pt x="1222" y="409"/>
                    <a:pt x="1222" y="409"/>
                  </a:cubicBezTo>
                  <a:cubicBezTo>
                    <a:pt x="1222" y="409"/>
                    <a:pt x="1222" y="409"/>
                    <a:pt x="1222" y="409"/>
                  </a:cubicBezTo>
                  <a:cubicBezTo>
                    <a:pt x="1222" y="409"/>
                    <a:pt x="1222" y="409"/>
                    <a:pt x="1221" y="409"/>
                  </a:cubicBezTo>
                  <a:cubicBezTo>
                    <a:pt x="1221" y="409"/>
                    <a:pt x="1220" y="409"/>
                    <a:pt x="1220" y="410"/>
                  </a:cubicBezTo>
                  <a:cubicBezTo>
                    <a:pt x="1219" y="410"/>
                    <a:pt x="1220" y="410"/>
                    <a:pt x="1220" y="410"/>
                  </a:cubicBezTo>
                  <a:cubicBezTo>
                    <a:pt x="1220" y="411"/>
                    <a:pt x="1220" y="411"/>
                    <a:pt x="1220" y="411"/>
                  </a:cubicBezTo>
                  <a:cubicBezTo>
                    <a:pt x="1220" y="411"/>
                    <a:pt x="1220" y="411"/>
                    <a:pt x="1220" y="412"/>
                  </a:cubicBezTo>
                  <a:cubicBezTo>
                    <a:pt x="1220" y="412"/>
                    <a:pt x="1220" y="412"/>
                    <a:pt x="1220" y="412"/>
                  </a:cubicBezTo>
                  <a:cubicBezTo>
                    <a:pt x="1220" y="412"/>
                    <a:pt x="1220" y="413"/>
                    <a:pt x="1221" y="413"/>
                  </a:cubicBezTo>
                  <a:cubicBezTo>
                    <a:pt x="1221" y="413"/>
                    <a:pt x="1221" y="414"/>
                    <a:pt x="1221" y="414"/>
                  </a:cubicBezTo>
                  <a:cubicBezTo>
                    <a:pt x="1220" y="414"/>
                    <a:pt x="1220" y="415"/>
                    <a:pt x="1219" y="415"/>
                  </a:cubicBezTo>
                  <a:cubicBezTo>
                    <a:pt x="1219" y="415"/>
                    <a:pt x="1219" y="415"/>
                    <a:pt x="1219" y="415"/>
                  </a:cubicBezTo>
                  <a:cubicBezTo>
                    <a:pt x="1218" y="415"/>
                    <a:pt x="1218" y="415"/>
                    <a:pt x="1218" y="416"/>
                  </a:cubicBezTo>
                  <a:cubicBezTo>
                    <a:pt x="1218" y="416"/>
                    <a:pt x="1218" y="416"/>
                    <a:pt x="1218" y="416"/>
                  </a:cubicBezTo>
                  <a:cubicBezTo>
                    <a:pt x="1217" y="416"/>
                    <a:pt x="1217" y="415"/>
                    <a:pt x="1217" y="415"/>
                  </a:cubicBezTo>
                  <a:cubicBezTo>
                    <a:pt x="1216" y="415"/>
                    <a:pt x="1216" y="415"/>
                    <a:pt x="1216" y="415"/>
                  </a:cubicBezTo>
                  <a:cubicBezTo>
                    <a:pt x="1216" y="415"/>
                    <a:pt x="1216" y="415"/>
                    <a:pt x="1216" y="414"/>
                  </a:cubicBezTo>
                  <a:cubicBezTo>
                    <a:pt x="1216" y="414"/>
                    <a:pt x="1216" y="414"/>
                    <a:pt x="1216" y="414"/>
                  </a:cubicBezTo>
                  <a:cubicBezTo>
                    <a:pt x="1215" y="414"/>
                    <a:pt x="1215" y="414"/>
                    <a:pt x="1215" y="413"/>
                  </a:cubicBezTo>
                  <a:cubicBezTo>
                    <a:pt x="1215" y="413"/>
                    <a:pt x="1215" y="414"/>
                    <a:pt x="1215" y="414"/>
                  </a:cubicBezTo>
                  <a:cubicBezTo>
                    <a:pt x="1214" y="414"/>
                    <a:pt x="1214" y="414"/>
                    <a:pt x="1214" y="414"/>
                  </a:cubicBezTo>
                  <a:cubicBezTo>
                    <a:pt x="1213" y="414"/>
                    <a:pt x="1212" y="414"/>
                    <a:pt x="1212" y="415"/>
                  </a:cubicBezTo>
                  <a:cubicBezTo>
                    <a:pt x="1211" y="415"/>
                    <a:pt x="1211" y="416"/>
                    <a:pt x="1210" y="416"/>
                  </a:cubicBezTo>
                  <a:cubicBezTo>
                    <a:pt x="1210" y="416"/>
                    <a:pt x="1210" y="416"/>
                    <a:pt x="1210" y="416"/>
                  </a:cubicBezTo>
                  <a:cubicBezTo>
                    <a:pt x="1210" y="416"/>
                    <a:pt x="1209" y="416"/>
                    <a:pt x="1209" y="416"/>
                  </a:cubicBezTo>
                  <a:cubicBezTo>
                    <a:pt x="1209" y="416"/>
                    <a:pt x="1208" y="416"/>
                    <a:pt x="1208" y="416"/>
                  </a:cubicBezTo>
                  <a:cubicBezTo>
                    <a:pt x="1208" y="416"/>
                    <a:pt x="1208" y="416"/>
                    <a:pt x="1208" y="416"/>
                  </a:cubicBezTo>
                  <a:cubicBezTo>
                    <a:pt x="1208" y="416"/>
                    <a:pt x="1208" y="416"/>
                    <a:pt x="1208" y="417"/>
                  </a:cubicBezTo>
                  <a:cubicBezTo>
                    <a:pt x="1208" y="417"/>
                    <a:pt x="1208" y="417"/>
                    <a:pt x="1208" y="418"/>
                  </a:cubicBezTo>
                  <a:cubicBezTo>
                    <a:pt x="1208" y="419"/>
                    <a:pt x="1208" y="419"/>
                    <a:pt x="1207" y="420"/>
                  </a:cubicBezTo>
                  <a:cubicBezTo>
                    <a:pt x="1207" y="420"/>
                    <a:pt x="1207" y="420"/>
                    <a:pt x="1206" y="420"/>
                  </a:cubicBezTo>
                  <a:cubicBezTo>
                    <a:pt x="1206" y="420"/>
                    <a:pt x="1206" y="421"/>
                    <a:pt x="1206" y="421"/>
                  </a:cubicBezTo>
                  <a:cubicBezTo>
                    <a:pt x="1206" y="421"/>
                    <a:pt x="1206" y="421"/>
                    <a:pt x="1206" y="421"/>
                  </a:cubicBezTo>
                  <a:cubicBezTo>
                    <a:pt x="1205" y="421"/>
                    <a:pt x="1205" y="421"/>
                    <a:pt x="1205" y="421"/>
                  </a:cubicBezTo>
                  <a:cubicBezTo>
                    <a:pt x="1205" y="422"/>
                    <a:pt x="1205" y="422"/>
                    <a:pt x="1205" y="423"/>
                  </a:cubicBezTo>
                  <a:cubicBezTo>
                    <a:pt x="1205" y="423"/>
                    <a:pt x="1205" y="423"/>
                    <a:pt x="1205" y="423"/>
                  </a:cubicBezTo>
                  <a:cubicBezTo>
                    <a:pt x="1205" y="423"/>
                    <a:pt x="1205" y="424"/>
                    <a:pt x="1206" y="424"/>
                  </a:cubicBezTo>
                  <a:cubicBezTo>
                    <a:pt x="1206" y="424"/>
                    <a:pt x="1206" y="424"/>
                    <a:pt x="1206" y="425"/>
                  </a:cubicBezTo>
                  <a:cubicBezTo>
                    <a:pt x="1206" y="425"/>
                    <a:pt x="1206" y="425"/>
                    <a:pt x="1206" y="425"/>
                  </a:cubicBezTo>
                  <a:cubicBezTo>
                    <a:pt x="1206" y="425"/>
                    <a:pt x="1206" y="425"/>
                    <a:pt x="1206" y="426"/>
                  </a:cubicBezTo>
                  <a:cubicBezTo>
                    <a:pt x="1206" y="426"/>
                    <a:pt x="1206" y="426"/>
                    <a:pt x="1206" y="427"/>
                  </a:cubicBezTo>
                  <a:cubicBezTo>
                    <a:pt x="1206" y="427"/>
                    <a:pt x="1206" y="427"/>
                    <a:pt x="1206" y="427"/>
                  </a:cubicBezTo>
                  <a:cubicBezTo>
                    <a:pt x="1206" y="428"/>
                    <a:pt x="1206" y="428"/>
                    <a:pt x="1207" y="428"/>
                  </a:cubicBezTo>
                  <a:cubicBezTo>
                    <a:pt x="1207" y="428"/>
                    <a:pt x="1207" y="428"/>
                    <a:pt x="1207" y="428"/>
                  </a:cubicBezTo>
                  <a:cubicBezTo>
                    <a:pt x="1209" y="428"/>
                    <a:pt x="1209" y="429"/>
                    <a:pt x="1209" y="430"/>
                  </a:cubicBezTo>
                  <a:cubicBezTo>
                    <a:pt x="1209" y="430"/>
                    <a:pt x="1208" y="431"/>
                    <a:pt x="1208" y="432"/>
                  </a:cubicBezTo>
                  <a:cubicBezTo>
                    <a:pt x="1208" y="432"/>
                    <a:pt x="1208" y="432"/>
                    <a:pt x="1208" y="432"/>
                  </a:cubicBezTo>
                  <a:cubicBezTo>
                    <a:pt x="1208" y="432"/>
                    <a:pt x="1208" y="432"/>
                    <a:pt x="1208" y="432"/>
                  </a:cubicBezTo>
                  <a:cubicBezTo>
                    <a:pt x="1208" y="432"/>
                    <a:pt x="1208" y="433"/>
                    <a:pt x="1209" y="433"/>
                  </a:cubicBezTo>
                  <a:cubicBezTo>
                    <a:pt x="1209" y="433"/>
                    <a:pt x="1209" y="433"/>
                    <a:pt x="1209" y="434"/>
                  </a:cubicBezTo>
                  <a:cubicBezTo>
                    <a:pt x="1209" y="434"/>
                    <a:pt x="1208" y="435"/>
                    <a:pt x="1208" y="435"/>
                  </a:cubicBezTo>
                  <a:cubicBezTo>
                    <a:pt x="1208" y="435"/>
                    <a:pt x="1208" y="435"/>
                    <a:pt x="1208" y="435"/>
                  </a:cubicBezTo>
                  <a:cubicBezTo>
                    <a:pt x="1207" y="435"/>
                    <a:pt x="1207" y="435"/>
                    <a:pt x="1207" y="434"/>
                  </a:cubicBezTo>
                  <a:cubicBezTo>
                    <a:pt x="1206" y="434"/>
                    <a:pt x="1206" y="434"/>
                    <a:pt x="1206" y="434"/>
                  </a:cubicBezTo>
                  <a:cubicBezTo>
                    <a:pt x="1206" y="434"/>
                    <a:pt x="1206" y="435"/>
                    <a:pt x="1206" y="435"/>
                  </a:cubicBezTo>
                  <a:cubicBezTo>
                    <a:pt x="1206" y="435"/>
                    <a:pt x="1206" y="435"/>
                    <a:pt x="1206" y="435"/>
                  </a:cubicBezTo>
                  <a:cubicBezTo>
                    <a:pt x="1206" y="435"/>
                    <a:pt x="1206" y="436"/>
                    <a:pt x="1207" y="436"/>
                  </a:cubicBezTo>
                  <a:cubicBezTo>
                    <a:pt x="1207" y="436"/>
                    <a:pt x="1207" y="436"/>
                    <a:pt x="1207" y="436"/>
                  </a:cubicBezTo>
                  <a:cubicBezTo>
                    <a:pt x="1208" y="436"/>
                    <a:pt x="1209" y="436"/>
                    <a:pt x="1209" y="437"/>
                  </a:cubicBezTo>
                  <a:cubicBezTo>
                    <a:pt x="1209" y="438"/>
                    <a:pt x="1208" y="438"/>
                    <a:pt x="1208" y="439"/>
                  </a:cubicBezTo>
                  <a:cubicBezTo>
                    <a:pt x="1207" y="439"/>
                    <a:pt x="1207" y="440"/>
                    <a:pt x="1207" y="440"/>
                  </a:cubicBezTo>
                  <a:cubicBezTo>
                    <a:pt x="1207" y="441"/>
                    <a:pt x="1207" y="441"/>
                    <a:pt x="1207" y="441"/>
                  </a:cubicBezTo>
                  <a:cubicBezTo>
                    <a:pt x="1207" y="442"/>
                    <a:pt x="1206" y="443"/>
                    <a:pt x="1205" y="444"/>
                  </a:cubicBezTo>
                  <a:cubicBezTo>
                    <a:pt x="1205" y="444"/>
                    <a:pt x="1205" y="444"/>
                    <a:pt x="1205" y="444"/>
                  </a:cubicBezTo>
                  <a:cubicBezTo>
                    <a:pt x="1205" y="444"/>
                    <a:pt x="1205" y="444"/>
                    <a:pt x="1205" y="444"/>
                  </a:cubicBezTo>
                  <a:cubicBezTo>
                    <a:pt x="1205" y="444"/>
                    <a:pt x="1205" y="444"/>
                    <a:pt x="1205" y="444"/>
                  </a:cubicBezTo>
                  <a:cubicBezTo>
                    <a:pt x="1205" y="444"/>
                    <a:pt x="1205" y="444"/>
                    <a:pt x="1205" y="445"/>
                  </a:cubicBezTo>
                  <a:cubicBezTo>
                    <a:pt x="1205" y="445"/>
                    <a:pt x="1205" y="446"/>
                    <a:pt x="1204" y="447"/>
                  </a:cubicBezTo>
                  <a:cubicBezTo>
                    <a:pt x="1204" y="447"/>
                    <a:pt x="1204" y="448"/>
                    <a:pt x="1204" y="448"/>
                  </a:cubicBezTo>
                  <a:cubicBezTo>
                    <a:pt x="1204" y="449"/>
                    <a:pt x="1204" y="449"/>
                    <a:pt x="1204" y="449"/>
                  </a:cubicBezTo>
                  <a:cubicBezTo>
                    <a:pt x="1204" y="450"/>
                    <a:pt x="1204" y="450"/>
                    <a:pt x="1204" y="450"/>
                  </a:cubicBezTo>
                  <a:cubicBezTo>
                    <a:pt x="1204" y="451"/>
                    <a:pt x="1204" y="451"/>
                    <a:pt x="1204" y="451"/>
                  </a:cubicBezTo>
                  <a:cubicBezTo>
                    <a:pt x="1204" y="452"/>
                    <a:pt x="1204" y="452"/>
                    <a:pt x="1204" y="452"/>
                  </a:cubicBezTo>
                  <a:cubicBezTo>
                    <a:pt x="1204" y="452"/>
                    <a:pt x="1203" y="453"/>
                    <a:pt x="1204" y="454"/>
                  </a:cubicBezTo>
                  <a:cubicBezTo>
                    <a:pt x="1204" y="454"/>
                    <a:pt x="1204" y="454"/>
                    <a:pt x="1204" y="454"/>
                  </a:cubicBezTo>
                  <a:cubicBezTo>
                    <a:pt x="1204" y="454"/>
                    <a:pt x="1204" y="454"/>
                    <a:pt x="1204" y="455"/>
                  </a:cubicBezTo>
                  <a:cubicBezTo>
                    <a:pt x="1205" y="455"/>
                    <a:pt x="1204" y="456"/>
                    <a:pt x="1204" y="457"/>
                  </a:cubicBezTo>
                  <a:cubicBezTo>
                    <a:pt x="1203" y="457"/>
                    <a:pt x="1203" y="457"/>
                    <a:pt x="1203" y="457"/>
                  </a:cubicBezTo>
                  <a:cubicBezTo>
                    <a:pt x="1204" y="457"/>
                    <a:pt x="1204" y="457"/>
                    <a:pt x="1204" y="457"/>
                  </a:cubicBezTo>
                  <a:cubicBezTo>
                    <a:pt x="1204" y="457"/>
                    <a:pt x="1204" y="457"/>
                    <a:pt x="1205" y="457"/>
                  </a:cubicBezTo>
                  <a:cubicBezTo>
                    <a:pt x="1205" y="457"/>
                    <a:pt x="1205" y="458"/>
                    <a:pt x="1205" y="458"/>
                  </a:cubicBezTo>
                  <a:cubicBezTo>
                    <a:pt x="1205" y="459"/>
                    <a:pt x="1206" y="459"/>
                    <a:pt x="1206" y="459"/>
                  </a:cubicBezTo>
                  <a:cubicBezTo>
                    <a:pt x="1206" y="459"/>
                    <a:pt x="1206" y="460"/>
                    <a:pt x="1206" y="460"/>
                  </a:cubicBezTo>
                  <a:cubicBezTo>
                    <a:pt x="1207" y="460"/>
                    <a:pt x="1207" y="460"/>
                    <a:pt x="1207" y="461"/>
                  </a:cubicBezTo>
                  <a:cubicBezTo>
                    <a:pt x="1207" y="461"/>
                    <a:pt x="1207" y="461"/>
                    <a:pt x="1207" y="462"/>
                  </a:cubicBezTo>
                  <a:cubicBezTo>
                    <a:pt x="1207" y="463"/>
                    <a:pt x="1208" y="463"/>
                    <a:pt x="1208" y="463"/>
                  </a:cubicBezTo>
                  <a:cubicBezTo>
                    <a:pt x="1208" y="463"/>
                    <a:pt x="1209" y="463"/>
                    <a:pt x="1209" y="463"/>
                  </a:cubicBezTo>
                  <a:cubicBezTo>
                    <a:pt x="1209" y="463"/>
                    <a:pt x="1209" y="463"/>
                    <a:pt x="1209" y="463"/>
                  </a:cubicBezTo>
                  <a:cubicBezTo>
                    <a:pt x="1209" y="463"/>
                    <a:pt x="1209" y="463"/>
                    <a:pt x="1210" y="464"/>
                  </a:cubicBezTo>
                  <a:cubicBezTo>
                    <a:pt x="1210" y="464"/>
                    <a:pt x="1210" y="464"/>
                    <a:pt x="1211" y="464"/>
                  </a:cubicBezTo>
                  <a:cubicBezTo>
                    <a:pt x="1211" y="464"/>
                    <a:pt x="1211" y="463"/>
                    <a:pt x="1211" y="463"/>
                  </a:cubicBezTo>
                  <a:cubicBezTo>
                    <a:pt x="1211" y="463"/>
                    <a:pt x="1212" y="463"/>
                    <a:pt x="1212" y="462"/>
                  </a:cubicBezTo>
                  <a:cubicBezTo>
                    <a:pt x="1212" y="461"/>
                    <a:pt x="1211" y="461"/>
                    <a:pt x="1210" y="460"/>
                  </a:cubicBezTo>
                  <a:cubicBezTo>
                    <a:pt x="1210" y="460"/>
                    <a:pt x="1210" y="460"/>
                    <a:pt x="1209" y="460"/>
                  </a:cubicBezTo>
                  <a:cubicBezTo>
                    <a:pt x="1209" y="459"/>
                    <a:pt x="1209" y="458"/>
                    <a:pt x="1209" y="458"/>
                  </a:cubicBezTo>
                  <a:cubicBezTo>
                    <a:pt x="1209" y="457"/>
                    <a:pt x="1210" y="457"/>
                    <a:pt x="1211" y="457"/>
                  </a:cubicBezTo>
                  <a:cubicBezTo>
                    <a:pt x="1211" y="457"/>
                    <a:pt x="1211" y="457"/>
                    <a:pt x="1211" y="457"/>
                  </a:cubicBezTo>
                  <a:cubicBezTo>
                    <a:pt x="1212" y="457"/>
                    <a:pt x="1213" y="458"/>
                    <a:pt x="1213" y="458"/>
                  </a:cubicBezTo>
                  <a:cubicBezTo>
                    <a:pt x="1214" y="458"/>
                    <a:pt x="1214" y="458"/>
                    <a:pt x="1214" y="458"/>
                  </a:cubicBezTo>
                  <a:cubicBezTo>
                    <a:pt x="1215" y="459"/>
                    <a:pt x="1215" y="459"/>
                    <a:pt x="1216" y="459"/>
                  </a:cubicBezTo>
                  <a:cubicBezTo>
                    <a:pt x="1216" y="459"/>
                    <a:pt x="1216" y="459"/>
                    <a:pt x="1216" y="459"/>
                  </a:cubicBezTo>
                  <a:cubicBezTo>
                    <a:pt x="1216" y="459"/>
                    <a:pt x="1217" y="459"/>
                    <a:pt x="1217" y="460"/>
                  </a:cubicBezTo>
                  <a:cubicBezTo>
                    <a:pt x="1217" y="460"/>
                    <a:pt x="1217" y="460"/>
                    <a:pt x="1217" y="460"/>
                  </a:cubicBezTo>
                  <a:cubicBezTo>
                    <a:pt x="1218" y="460"/>
                    <a:pt x="1218" y="461"/>
                    <a:pt x="1218" y="461"/>
                  </a:cubicBezTo>
                  <a:cubicBezTo>
                    <a:pt x="1218" y="461"/>
                    <a:pt x="1218" y="461"/>
                    <a:pt x="1218" y="461"/>
                  </a:cubicBezTo>
                  <a:cubicBezTo>
                    <a:pt x="1219" y="461"/>
                    <a:pt x="1219" y="462"/>
                    <a:pt x="1219" y="463"/>
                  </a:cubicBezTo>
                  <a:cubicBezTo>
                    <a:pt x="1219" y="465"/>
                    <a:pt x="1218" y="466"/>
                    <a:pt x="1217" y="467"/>
                  </a:cubicBezTo>
                  <a:cubicBezTo>
                    <a:pt x="1217" y="468"/>
                    <a:pt x="1217" y="468"/>
                    <a:pt x="1217" y="469"/>
                  </a:cubicBezTo>
                  <a:cubicBezTo>
                    <a:pt x="1216" y="469"/>
                    <a:pt x="1216" y="469"/>
                    <a:pt x="1216" y="470"/>
                  </a:cubicBezTo>
                  <a:cubicBezTo>
                    <a:pt x="1216" y="470"/>
                    <a:pt x="1215" y="470"/>
                    <a:pt x="1215" y="470"/>
                  </a:cubicBezTo>
                  <a:cubicBezTo>
                    <a:pt x="1215" y="471"/>
                    <a:pt x="1214" y="471"/>
                    <a:pt x="1214" y="472"/>
                  </a:cubicBezTo>
                  <a:cubicBezTo>
                    <a:pt x="1215" y="472"/>
                    <a:pt x="1215" y="472"/>
                    <a:pt x="1215" y="473"/>
                  </a:cubicBezTo>
                  <a:cubicBezTo>
                    <a:pt x="1215" y="473"/>
                    <a:pt x="1215" y="473"/>
                    <a:pt x="1215" y="474"/>
                  </a:cubicBezTo>
                  <a:cubicBezTo>
                    <a:pt x="1215" y="474"/>
                    <a:pt x="1215" y="474"/>
                    <a:pt x="1215" y="474"/>
                  </a:cubicBezTo>
                  <a:cubicBezTo>
                    <a:pt x="1215" y="475"/>
                    <a:pt x="1215" y="475"/>
                    <a:pt x="1216" y="475"/>
                  </a:cubicBezTo>
                  <a:cubicBezTo>
                    <a:pt x="1217" y="476"/>
                    <a:pt x="1216" y="476"/>
                    <a:pt x="1216" y="477"/>
                  </a:cubicBezTo>
                  <a:cubicBezTo>
                    <a:pt x="1216" y="477"/>
                    <a:pt x="1216" y="478"/>
                    <a:pt x="1216" y="478"/>
                  </a:cubicBezTo>
                  <a:cubicBezTo>
                    <a:pt x="1215" y="479"/>
                    <a:pt x="1216" y="479"/>
                    <a:pt x="1216" y="479"/>
                  </a:cubicBezTo>
                  <a:cubicBezTo>
                    <a:pt x="1216" y="479"/>
                    <a:pt x="1216" y="480"/>
                    <a:pt x="1217" y="480"/>
                  </a:cubicBezTo>
                  <a:cubicBezTo>
                    <a:pt x="1218" y="479"/>
                    <a:pt x="1218" y="479"/>
                    <a:pt x="1218" y="479"/>
                  </a:cubicBezTo>
                  <a:cubicBezTo>
                    <a:pt x="1218" y="479"/>
                    <a:pt x="1218" y="479"/>
                    <a:pt x="1218" y="479"/>
                  </a:cubicBezTo>
                  <a:cubicBezTo>
                    <a:pt x="1218" y="479"/>
                    <a:pt x="1218" y="478"/>
                    <a:pt x="1218" y="478"/>
                  </a:cubicBezTo>
                  <a:cubicBezTo>
                    <a:pt x="1219" y="477"/>
                    <a:pt x="1220" y="476"/>
                    <a:pt x="1221" y="476"/>
                  </a:cubicBezTo>
                  <a:cubicBezTo>
                    <a:pt x="1221" y="476"/>
                    <a:pt x="1221" y="476"/>
                    <a:pt x="1221" y="476"/>
                  </a:cubicBezTo>
                  <a:cubicBezTo>
                    <a:pt x="1222" y="477"/>
                    <a:pt x="1223" y="478"/>
                    <a:pt x="1223" y="478"/>
                  </a:cubicBezTo>
                  <a:cubicBezTo>
                    <a:pt x="1223" y="479"/>
                    <a:pt x="1222" y="479"/>
                    <a:pt x="1222" y="480"/>
                  </a:cubicBezTo>
                  <a:cubicBezTo>
                    <a:pt x="1222" y="480"/>
                    <a:pt x="1222" y="480"/>
                    <a:pt x="1222" y="481"/>
                  </a:cubicBezTo>
                  <a:cubicBezTo>
                    <a:pt x="1222" y="481"/>
                    <a:pt x="1222" y="481"/>
                    <a:pt x="1222" y="482"/>
                  </a:cubicBezTo>
                  <a:cubicBezTo>
                    <a:pt x="1222" y="482"/>
                    <a:pt x="1222" y="482"/>
                    <a:pt x="1222" y="482"/>
                  </a:cubicBezTo>
                  <a:cubicBezTo>
                    <a:pt x="1222" y="483"/>
                    <a:pt x="1222" y="483"/>
                    <a:pt x="1223" y="483"/>
                  </a:cubicBezTo>
                  <a:cubicBezTo>
                    <a:pt x="1223" y="484"/>
                    <a:pt x="1223" y="484"/>
                    <a:pt x="1223" y="484"/>
                  </a:cubicBezTo>
                  <a:cubicBezTo>
                    <a:pt x="1223" y="485"/>
                    <a:pt x="1223" y="485"/>
                    <a:pt x="1223" y="485"/>
                  </a:cubicBezTo>
                  <a:cubicBezTo>
                    <a:pt x="1224" y="485"/>
                    <a:pt x="1224" y="486"/>
                    <a:pt x="1224" y="486"/>
                  </a:cubicBezTo>
                  <a:cubicBezTo>
                    <a:pt x="1225" y="487"/>
                    <a:pt x="1225" y="488"/>
                    <a:pt x="1225" y="489"/>
                  </a:cubicBezTo>
                  <a:cubicBezTo>
                    <a:pt x="1224" y="491"/>
                    <a:pt x="1224" y="491"/>
                    <a:pt x="1223" y="492"/>
                  </a:cubicBezTo>
                  <a:cubicBezTo>
                    <a:pt x="1223" y="492"/>
                    <a:pt x="1222" y="492"/>
                    <a:pt x="1222" y="492"/>
                  </a:cubicBezTo>
                  <a:cubicBezTo>
                    <a:pt x="1222" y="492"/>
                    <a:pt x="1222" y="492"/>
                    <a:pt x="1221" y="492"/>
                  </a:cubicBezTo>
                  <a:cubicBezTo>
                    <a:pt x="1221" y="492"/>
                    <a:pt x="1221" y="492"/>
                    <a:pt x="1221" y="492"/>
                  </a:cubicBezTo>
                  <a:cubicBezTo>
                    <a:pt x="1221" y="492"/>
                    <a:pt x="1221" y="492"/>
                    <a:pt x="1221" y="492"/>
                  </a:cubicBezTo>
                  <a:cubicBezTo>
                    <a:pt x="1220" y="492"/>
                    <a:pt x="1220" y="492"/>
                    <a:pt x="1220" y="492"/>
                  </a:cubicBezTo>
                  <a:cubicBezTo>
                    <a:pt x="1220" y="492"/>
                    <a:pt x="1220" y="492"/>
                    <a:pt x="1220" y="492"/>
                  </a:cubicBezTo>
                  <a:cubicBezTo>
                    <a:pt x="1220" y="492"/>
                    <a:pt x="1220" y="492"/>
                    <a:pt x="1220" y="492"/>
                  </a:cubicBezTo>
                  <a:cubicBezTo>
                    <a:pt x="1219" y="492"/>
                    <a:pt x="1219" y="491"/>
                    <a:pt x="1219" y="491"/>
                  </a:cubicBezTo>
                  <a:cubicBezTo>
                    <a:pt x="1219" y="491"/>
                    <a:pt x="1219" y="491"/>
                    <a:pt x="1219" y="491"/>
                  </a:cubicBezTo>
                  <a:cubicBezTo>
                    <a:pt x="1218" y="491"/>
                    <a:pt x="1218" y="491"/>
                    <a:pt x="1218" y="490"/>
                  </a:cubicBezTo>
                  <a:cubicBezTo>
                    <a:pt x="1218" y="490"/>
                    <a:pt x="1218" y="490"/>
                    <a:pt x="1218" y="490"/>
                  </a:cubicBezTo>
                  <a:cubicBezTo>
                    <a:pt x="1216" y="490"/>
                    <a:pt x="1217" y="489"/>
                    <a:pt x="1217" y="488"/>
                  </a:cubicBezTo>
                  <a:cubicBezTo>
                    <a:pt x="1218" y="487"/>
                    <a:pt x="1218" y="486"/>
                    <a:pt x="1218" y="485"/>
                  </a:cubicBezTo>
                  <a:cubicBezTo>
                    <a:pt x="1218" y="485"/>
                    <a:pt x="1218" y="485"/>
                    <a:pt x="1218" y="485"/>
                  </a:cubicBezTo>
                  <a:cubicBezTo>
                    <a:pt x="1217" y="485"/>
                    <a:pt x="1217" y="486"/>
                    <a:pt x="1217" y="486"/>
                  </a:cubicBezTo>
                  <a:cubicBezTo>
                    <a:pt x="1216" y="486"/>
                    <a:pt x="1216" y="486"/>
                    <a:pt x="1216" y="487"/>
                  </a:cubicBezTo>
                  <a:cubicBezTo>
                    <a:pt x="1216" y="487"/>
                    <a:pt x="1216" y="487"/>
                    <a:pt x="1215" y="487"/>
                  </a:cubicBezTo>
                  <a:cubicBezTo>
                    <a:pt x="1215" y="487"/>
                    <a:pt x="1215" y="488"/>
                    <a:pt x="1215" y="488"/>
                  </a:cubicBezTo>
                  <a:cubicBezTo>
                    <a:pt x="1215" y="488"/>
                    <a:pt x="1215" y="488"/>
                    <a:pt x="1215" y="488"/>
                  </a:cubicBezTo>
                  <a:cubicBezTo>
                    <a:pt x="1215" y="489"/>
                    <a:pt x="1215" y="489"/>
                    <a:pt x="1215" y="489"/>
                  </a:cubicBezTo>
                  <a:cubicBezTo>
                    <a:pt x="1215" y="489"/>
                    <a:pt x="1215" y="489"/>
                    <a:pt x="1215" y="489"/>
                  </a:cubicBezTo>
                  <a:cubicBezTo>
                    <a:pt x="1215" y="489"/>
                    <a:pt x="1215" y="489"/>
                    <a:pt x="1215" y="489"/>
                  </a:cubicBezTo>
                  <a:cubicBezTo>
                    <a:pt x="1216" y="489"/>
                    <a:pt x="1216" y="489"/>
                    <a:pt x="1216" y="490"/>
                  </a:cubicBezTo>
                  <a:cubicBezTo>
                    <a:pt x="1216" y="491"/>
                    <a:pt x="1216" y="491"/>
                    <a:pt x="1216" y="491"/>
                  </a:cubicBezTo>
                  <a:cubicBezTo>
                    <a:pt x="1215" y="492"/>
                    <a:pt x="1214" y="492"/>
                    <a:pt x="1214" y="493"/>
                  </a:cubicBezTo>
                  <a:cubicBezTo>
                    <a:pt x="1214" y="494"/>
                    <a:pt x="1214" y="494"/>
                    <a:pt x="1214" y="495"/>
                  </a:cubicBezTo>
                  <a:cubicBezTo>
                    <a:pt x="1214" y="495"/>
                    <a:pt x="1214" y="495"/>
                    <a:pt x="1214" y="495"/>
                  </a:cubicBezTo>
                  <a:cubicBezTo>
                    <a:pt x="1214" y="496"/>
                    <a:pt x="1214" y="496"/>
                    <a:pt x="1214" y="497"/>
                  </a:cubicBezTo>
                  <a:cubicBezTo>
                    <a:pt x="1214" y="497"/>
                    <a:pt x="1214" y="497"/>
                    <a:pt x="1214" y="497"/>
                  </a:cubicBezTo>
                  <a:cubicBezTo>
                    <a:pt x="1214" y="497"/>
                    <a:pt x="1213" y="498"/>
                    <a:pt x="1213" y="498"/>
                  </a:cubicBezTo>
                  <a:cubicBezTo>
                    <a:pt x="1213" y="499"/>
                    <a:pt x="1213" y="501"/>
                    <a:pt x="1213" y="502"/>
                  </a:cubicBezTo>
                  <a:cubicBezTo>
                    <a:pt x="1213" y="502"/>
                    <a:pt x="1213" y="503"/>
                    <a:pt x="1213" y="503"/>
                  </a:cubicBezTo>
                  <a:cubicBezTo>
                    <a:pt x="1213" y="503"/>
                    <a:pt x="1214" y="504"/>
                    <a:pt x="1214" y="504"/>
                  </a:cubicBezTo>
                  <a:cubicBezTo>
                    <a:pt x="1214" y="505"/>
                    <a:pt x="1213" y="505"/>
                    <a:pt x="1213" y="505"/>
                  </a:cubicBezTo>
                  <a:cubicBezTo>
                    <a:pt x="1213" y="506"/>
                    <a:pt x="1213" y="507"/>
                    <a:pt x="1214" y="508"/>
                  </a:cubicBezTo>
                  <a:cubicBezTo>
                    <a:pt x="1214" y="508"/>
                    <a:pt x="1214" y="508"/>
                    <a:pt x="1214" y="509"/>
                  </a:cubicBezTo>
                  <a:cubicBezTo>
                    <a:pt x="1214" y="509"/>
                    <a:pt x="1214" y="509"/>
                    <a:pt x="1214" y="509"/>
                  </a:cubicBezTo>
                  <a:cubicBezTo>
                    <a:pt x="1214" y="509"/>
                    <a:pt x="1215" y="510"/>
                    <a:pt x="1215" y="510"/>
                  </a:cubicBezTo>
                  <a:cubicBezTo>
                    <a:pt x="1215" y="510"/>
                    <a:pt x="1215" y="511"/>
                    <a:pt x="1215" y="511"/>
                  </a:cubicBezTo>
                  <a:cubicBezTo>
                    <a:pt x="1216" y="512"/>
                    <a:pt x="1216" y="512"/>
                    <a:pt x="1216" y="512"/>
                  </a:cubicBezTo>
                  <a:cubicBezTo>
                    <a:pt x="1216" y="512"/>
                    <a:pt x="1216" y="512"/>
                    <a:pt x="1216" y="512"/>
                  </a:cubicBezTo>
                  <a:cubicBezTo>
                    <a:pt x="1217" y="512"/>
                    <a:pt x="1217" y="512"/>
                    <a:pt x="1217" y="512"/>
                  </a:cubicBezTo>
                  <a:cubicBezTo>
                    <a:pt x="1217" y="512"/>
                    <a:pt x="1218" y="513"/>
                    <a:pt x="1218" y="513"/>
                  </a:cubicBezTo>
                  <a:cubicBezTo>
                    <a:pt x="1218" y="513"/>
                    <a:pt x="1218" y="514"/>
                    <a:pt x="1218" y="514"/>
                  </a:cubicBezTo>
                  <a:cubicBezTo>
                    <a:pt x="1218" y="514"/>
                    <a:pt x="1218" y="514"/>
                    <a:pt x="1218" y="515"/>
                  </a:cubicBezTo>
                  <a:cubicBezTo>
                    <a:pt x="1218" y="515"/>
                    <a:pt x="1218" y="516"/>
                    <a:pt x="1219" y="516"/>
                  </a:cubicBezTo>
                  <a:cubicBezTo>
                    <a:pt x="1219" y="516"/>
                    <a:pt x="1219" y="516"/>
                    <a:pt x="1219" y="516"/>
                  </a:cubicBezTo>
                  <a:cubicBezTo>
                    <a:pt x="1219" y="517"/>
                    <a:pt x="1220" y="517"/>
                    <a:pt x="1220" y="518"/>
                  </a:cubicBezTo>
                  <a:cubicBezTo>
                    <a:pt x="1220" y="519"/>
                    <a:pt x="1220" y="519"/>
                    <a:pt x="1220" y="520"/>
                  </a:cubicBezTo>
                  <a:cubicBezTo>
                    <a:pt x="1220" y="520"/>
                    <a:pt x="1219" y="520"/>
                    <a:pt x="1219" y="520"/>
                  </a:cubicBezTo>
                  <a:cubicBezTo>
                    <a:pt x="1219" y="520"/>
                    <a:pt x="1219" y="520"/>
                    <a:pt x="1219" y="520"/>
                  </a:cubicBezTo>
                  <a:cubicBezTo>
                    <a:pt x="1219" y="520"/>
                    <a:pt x="1219" y="520"/>
                    <a:pt x="1219" y="520"/>
                  </a:cubicBezTo>
                  <a:cubicBezTo>
                    <a:pt x="1219" y="521"/>
                    <a:pt x="1219" y="521"/>
                    <a:pt x="1219" y="521"/>
                  </a:cubicBezTo>
                  <a:cubicBezTo>
                    <a:pt x="1219" y="521"/>
                    <a:pt x="1219" y="521"/>
                    <a:pt x="1219" y="522"/>
                  </a:cubicBezTo>
                  <a:cubicBezTo>
                    <a:pt x="1219" y="522"/>
                    <a:pt x="1219" y="522"/>
                    <a:pt x="1218" y="522"/>
                  </a:cubicBezTo>
                  <a:cubicBezTo>
                    <a:pt x="1218" y="522"/>
                    <a:pt x="1218" y="522"/>
                    <a:pt x="1217" y="523"/>
                  </a:cubicBezTo>
                  <a:cubicBezTo>
                    <a:pt x="1216" y="523"/>
                    <a:pt x="1216" y="523"/>
                    <a:pt x="1215" y="523"/>
                  </a:cubicBezTo>
                  <a:cubicBezTo>
                    <a:pt x="1215" y="523"/>
                    <a:pt x="1215" y="523"/>
                    <a:pt x="1215" y="523"/>
                  </a:cubicBezTo>
                  <a:cubicBezTo>
                    <a:pt x="1214" y="523"/>
                    <a:pt x="1213" y="523"/>
                    <a:pt x="1213" y="523"/>
                  </a:cubicBezTo>
                  <a:cubicBezTo>
                    <a:pt x="1213" y="524"/>
                    <a:pt x="1213" y="524"/>
                    <a:pt x="1212" y="524"/>
                  </a:cubicBezTo>
                  <a:cubicBezTo>
                    <a:pt x="1212" y="524"/>
                    <a:pt x="1212" y="524"/>
                    <a:pt x="1212" y="524"/>
                  </a:cubicBezTo>
                  <a:cubicBezTo>
                    <a:pt x="1211" y="525"/>
                    <a:pt x="1210" y="525"/>
                    <a:pt x="1210" y="525"/>
                  </a:cubicBezTo>
                  <a:cubicBezTo>
                    <a:pt x="1209" y="525"/>
                    <a:pt x="1209" y="525"/>
                    <a:pt x="1209" y="525"/>
                  </a:cubicBezTo>
                  <a:cubicBezTo>
                    <a:pt x="1209" y="524"/>
                    <a:pt x="1208" y="524"/>
                    <a:pt x="1208" y="524"/>
                  </a:cubicBezTo>
                  <a:cubicBezTo>
                    <a:pt x="1208" y="524"/>
                    <a:pt x="1208" y="524"/>
                    <a:pt x="1208" y="525"/>
                  </a:cubicBezTo>
                  <a:cubicBezTo>
                    <a:pt x="1208" y="525"/>
                    <a:pt x="1208" y="525"/>
                    <a:pt x="1207" y="525"/>
                  </a:cubicBezTo>
                  <a:cubicBezTo>
                    <a:pt x="1207" y="526"/>
                    <a:pt x="1206" y="526"/>
                    <a:pt x="1206" y="527"/>
                  </a:cubicBezTo>
                  <a:cubicBezTo>
                    <a:pt x="1206" y="527"/>
                    <a:pt x="1206" y="527"/>
                    <a:pt x="1206" y="527"/>
                  </a:cubicBezTo>
                  <a:cubicBezTo>
                    <a:pt x="1206" y="528"/>
                    <a:pt x="1206" y="529"/>
                    <a:pt x="1206" y="529"/>
                  </a:cubicBezTo>
                  <a:cubicBezTo>
                    <a:pt x="1205" y="529"/>
                    <a:pt x="1205" y="530"/>
                    <a:pt x="1205" y="530"/>
                  </a:cubicBezTo>
                  <a:cubicBezTo>
                    <a:pt x="1204" y="530"/>
                    <a:pt x="1204" y="530"/>
                    <a:pt x="1203" y="531"/>
                  </a:cubicBezTo>
                  <a:cubicBezTo>
                    <a:pt x="1203" y="531"/>
                    <a:pt x="1204" y="531"/>
                    <a:pt x="1204" y="532"/>
                  </a:cubicBezTo>
                  <a:cubicBezTo>
                    <a:pt x="1204" y="532"/>
                    <a:pt x="1204" y="532"/>
                    <a:pt x="1204" y="533"/>
                  </a:cubicBezTo>
                  <a:cubicBezTo>
                    <a:pt x="1204" y="533"/>
                    <a:pt x="1204" y="534"/>
                    <a:pt x="1204" y="534"/>
                  </a:cubicBezTo>
                  <a:cubicBezTo>
                    <a:pt x="1204" y="535"/>
                    <a:pt x="1203" y="535"/>
                    <a:pt x="1203" y="535"/>
                  </a:cubicBezTo>
                  <a:cubicBezTo>
                    <a:pt x="1203" y="536"/>
                    <a:pt x="1203" y="536"/>
                    <a:pt x="1203" y="537"/>
                  </a:cubicBezTo>
                  <a:cubicBezTo>
                    <a:pt x="1203" y="537"/>
                    <a:pt x="1203" y="538"/>
                    <a:pt x="1203" y="538"/>
                  </a:cubicBezTo>
                  <a:cubicBezTo>
                    <a:pt x="1203" y="539"/>
                    <a:pt x="1203" y="539"/>
                    <a:pt x="1203" y="540"/>
                  </a:cubicBezTo>
                  <a:cubicBezTo>
                    <a:pt x="1203" y="540"/>
                    <a:pt x="1203" y="541"/>
                    <a:pt x="1203" y="541"/>
                  </a:cubicBezTo>
                  <a:cubicBezTo>
                    <a:pt x="1203" y="541"/>
                    <a:pt x="1203" y="542"/>
                    <a:pt x="1203" y="542"/>
                  </a:cubicBezTo>
                  <a:cubicBezTo>
                    <a:pt x="1203" y="542"/>
                    <a:pt x="1202" y="543"/>
                    <a:pt x="1203" y="543"/>
                  </a:cubicBezTo>
                  <a:cubicBezTo>
                    <a:pt x="1203" y="543"/>
                    <a:pt x="1203" y="543"/>
                    <a:pt x="1203" y="543"/>
                  </a:cubicBezTo>
                  <a:cubicBezTo>
                    <a:pt x="1203" y="543"/>
                    <a:pt x="1203" y="544"/>
                    <a:pt x="1204" y="544"/>
                  </a:cubicBezTo>
                  <a:cubicBezTo>
                    <a:pt x="1204" y="544"/>
                    <a:pt x="1204" y="544"/>
                    <a:pt x="1204" y="544"/>
                  </a:cubicBezTo>
                  <a:cubicBezTo>
                    <a:pt x="1204" y="544"/>
                    <a:pt x="1204" y="545"/>
                    <a:pt x="1204" y="545"/>
                  </a:cubicBezTo>
                  <a:cubicBezTo>
                    <a:pt x="1204" y="545"/>
                    <a:pt x="1204" y="545"/>
                    <a:pt x="1204" y="545"/>
                  </a:cubicBezTo>
                  <a:cubicBezTo>
                    <a:pt x="1204" y="545"/>
                    <a:pt x="1204" y="545"/>
                    <a:pt x="1205" y="545"/>
                  </a:cubicBezTo>
                  <a:cubicBezTo>
                    <a:pt x="1205" y="546"/>
                    <a:pt x="1205" y="546"/>
                    <a:pt x="1205" y="547"/>
                  </a:cubicBezTo>
                  <a:cubicBezTo>
                    <a:pt x="1204" y="547"/>
                    <a:pt x="1204" y="547"/>
                    <a:pt x="1204" y="548"/>
                  </a:cubicBezTo>
                  <a:cubicBezTo>
                    <a:pt x="1205" y="548"/>
                    <a:pt x="1205" y="548"/>
                    <a:pt x="1205" y="548"/>
                  </a:cubicBezTo>
                  <a:cubicBezTo>
                    <a:pt x="1205" y="548"/>
                    <a:pt x="1205" y="548"/>
                    <a:pt x="1205" y="549"/>
                  </a:cubicBezTo>
                  <a:cubicBezTo>
                    <a:pt x="1205" y="549"/>
                    <a:pt x="1205" y="549"/>
                    <a:pt x="1205" y="549"/>
                  </a:cubicBezTo>
                  <a:cubicBezTo>
                    <a:pt x="1205" y="549"/>
                    <a:pt x="1205" y="549"/>
                    <a:pt x="1206" y="549"/>
                  </a:cubicBezTo>
                  <a:cubicBezTo>
                    <a:pt x="1206" y="549"/>
                    <a:pt x="1206" y="549"/>
                    <a:pt x="1206" y="549"/>
                  </a:cubicBezTo>
                  <a:cubicBezTo>
                    <a:pt x="1206" y="549"/>
                    <a:pt x="1206" y="549"/>
                    <a:pt x="1206" y="549"/>
                  </a:cubicBezTo>
                  <a:cubicBezTo>
                    <a:pt x="1206" y="550"/>
                    <a:pt x="1206" y="550"/>
                    <a:pt x="1206" y="550"/>
                  </a:cubicBezTo>
                  <a:cubicBezTo>
                    <a:pt x="1206" y="550"/>
                    <a:pt x="1205" y="550"/>
                    <a:pt x="1205" y="550"/>
                  </a:cubicBezTo>
                  <a:cubicBezTo>
                    <a:pt x="1205" y="550"/>
                    <a:pt x="1205" y="550"/>
                    <a:pt x="1205" y="550"/>
                  </a:cubicBezTo>
                  <a:cubicBezTo>
                    <a:pt x="1205" y="550"/>
                    <a:pt x="1205" y="550"/>
                    <a:pt x="1205" y="550"/>
                  </a:cubicBezTo>
                  <a:cubicBezTo>
                    <a:pt x="1205" y="550"/>
                    <a:pt x="1205" y="550"/>
                    <a:pt x="1205" y="550"/>
                  </a:cubicBezTo>
                  <a:cubicBezTo>
                    <a:pt x="1205" y="550"/>
                    <a:pt x="1204" y="550"/>
                    <a:pt x="1204" y="550"/>
                  </a:cubicBezTo>
                  <a:cubicBezTo>
                    <a:pt x="1204" y="550"/>
                    <a:pt x="1203" y="550"/>
                    <a:pt x="1202" y="551"/>
                  </a:cubicBezTo>
                  <a:cubicBezTo>
                    <a:pt x="1202" y="551"/>
                    <a:pt x="1202" y="551"/>
                    <a:pt x="1202" y="551"/>
                  </a:cubicBezTo>
                  <a:cubicBezTo>
                    <a:pt x="1201" y="551"/>
                    <a:pt x="1200" y="552"/>
                    <a:pt x="1199" y="552"/>
                  </a:cubicBezTo>
                  <a:cubicBezTo>
                    <a:pt x="1198" y="552"/>
                    <a:pt x="1198" y="553"/>
                    <a:pt x="1197" y="554"/>
                  </a:cubicBezTo>
                  <a:cubicBezTo>
                    <a:pt x="1197" y="554"/>
                    <a:pt x="1197" y="554"/>
                    <a:pt x="1196" y="555"/>
                  </a:cubicBezTo>
                  <a:cubicBezTo>
                    <a:pt x="1196" y="555"/>
                    <a:pt x="1196" y="555"/>
                    <a:pt x="1196" y="555"/>
                  </a:cubicBezTo>
                  <a:cubicBezTo>
                    <a:pt x="1196" y="555"/>
                    <a:pt x="1196" y="555"/>
                    <a:pt x="1196" y="555"/>
                  </a:cubicBezTo>
                  <a:cubicBezTo>
                    <a:pt x="1195" y="555"/>
                    <a:pt x="1195" y="555"/>
                    <a:pt x="1195" y="554"/>
                  </a:cubicBezTo>
                  <a:cubicBezTo>
                    <a:pt x="1195" y="554"/>
                    <a:pt x="1195" y="554"/>
                    <a:pt x="1195" y="554"/>
                  </a:cubicBezTo>
                  <a:cubicBezTo>
                    <a:pt x="1195" y="554"/>
                    <a:pt x="1195" y="554"/>
                    <a:pt x="1194" y="554"/>
                  </a:cubicBezTo>
                  <a:cubicBezTo>
                    <a:pt x="1194" y="555"/>
                    <a:pt x="1194" y="555"/>
                    <a:pt x="1194" y="555"/>
                  </a:cubicBezTo>
                  <a:cubicBezTo>
                    <a:pt x="1194" y="556"/>
                    <a:pt x="1194" y="556"/>
                    <a:pt x="1194" y="557"/>
                  </a:cubicBezTo>
                  <a:cubicBezTo>
                    <a:pt x="1195" y="557"/>
                    <a:pt x="1195" y="558"/>
                    <a:pt x="1195" y="559"/>
                  </a:cubicBezTo>
                  <a:cubicBezTo>
                    <a:pt x="1195" y="559"/>
                    <a:pt x="1195" y="559"/>
                    <a:pt x="1195" y="559"/>
                  </a:cubicBezTo>
                  <a:cubicBezTo>
                    <a:pt x="1195" y="560"/>
                    <a:pt x="1195" y="561"/>
                    <a:pt x="1195" y="562"/>
                  </a:cubicBezTo>
                  <a:cubicBezTo>
                    <a:pt x="1194" y="562"/>
                    <a:pt x="1194" y="562"/>
                    <a:pt x="1194" y="562"/>
                  </a:cubicBezTo>
                  <a:cubicBezTo>
                    <a:pt x="1194" y="562"/>
                    <a:pt x="1194" y="562"/>
                    <a:pt x="1194" y="562"/>
                  </a:cubicBezTo>
                  <a:cubicBezTo>
                    <a:pt x="1194" y="562"/>
                    <a:pt x="1194" y="562"/>
                    <a:pt x="1194" y="562"/>
                  </a:cubicBezTo>
                  <a:cubicBezTo>
                    <a:pt x="1194" y="562"/>
                    <a:pt x="1195" y="563"/>
                    <a:pt x="1195" y="563"/>
                  </a:cubicBezTo>
                  <a:cubicBezTo>
                    <a:pt x="1195" y="563"/>
                    <a:pt x="1195" y="564"/>
                    <a:pt x="1194" y="564"/>
                  </a:cubicBezTo>
                  <a:cubicBezTo>
                    <a:pt x="1196" y="565"/>
                    <a:pt x="1196" y="565"/>
                    <a:pt x="1196" y="565"/>
                  </a:cubicBezTo>
                  <a:cubicBezTo>
                    <a:pt x="1196" y="565"/>
                    <a:pt x="1197" y="565"/>
                    <a:pt x="1196" y="565"/>
                  </a:cubicBezTo>
                  <a:cubicBezTo>
                    <a:pt x="1196" y="565"/>
                    <a:pt x="1197" y="566"/>
                    <a:pt x="1197" y="567"/>
                  </a:cubicBezTo>
                  <a:cubicBezTo>
                    <a:pt x="1197" y="567"/>
                    <a:pt x="1197" y="567"/>
                    <a:pt x="1197" y="567"/>
                  </a:cubicBezTo>
                  <a:cubicBezTo>
                    <a:pt x="1197" y="567"/>
                    <a:pt x="1196" y="567"/>
                    <a:pt x="1196" y="567"/>
                  </a:cubicBezTo>
                  <a:cubicBezTo>
                    <a:pt x="1195" y="567"/>
                    <a:pt x="1194" y="569"/>
                    <a:pt x="1194" y="570"/>
                  </a:cubicBezTo>
                  <a:cubicBezTo>
                    <a:pt x="1194" y="571"/>
                    <a:pt x="1194" y="571"/>
                    <a:pt x="1194" y="571"/>
                  </a:cubicBezTo>
                  <a:cubicBezTo>
                    <a:pt x="1194" y="572"/>
                    <a:pt x="1194" y="572"/>
                    <a:pt x="1194" y="573"/>
                  </a:cubicBezTo>
                  <a:cubicBezTo>
                    <a:pt x="1194" y="573"/>
                    <a:pt x="1193" y="574"/>
                    <a:pt x="1193" y="574"/>
                  </a:cubicBezTo>
                  <a:cubicBezTo>
                    <a:pt x="1193" y="575"/>
                    <a:pt x="1192" y="576"/>
                    <a:pt x="1192" y="576"/>
                  </a:cubicBezTo>
                  <a:cubicBezTo>
                    <a:pt x="1192" y="577"/>
                    <a:pt x="1192" y="578"/>
                    <a:pt x="1191" y="579"/>
                  </a:cubicBezTo>
                  <a:cubicBezTo>
                    <a:pt x="1191" y="579"/>
                    <a:pt x="1191" y="580"/>
                    <a:pt x="1191" y="580"/>
                  </a:cubicBezTo>
                  <a:cubicBezTo>
                    <a:pt x="1191" y="580"/>
                    <a:pt x="1190" y="580"/>
                    <a:pt x="1190" y="581"/>
                  </a:cubicBezTo>
                  <a:cubicBezTo>
                    <a:pt x="1190" y="581"/>
                    <a:pt x="1190" y="581"/>
                    <a:pt x="1190" y="581"/>
                  </a:cubicBezTo>
                  <a:cubicBezTo>
                    <a:pt x="1189" y="581"/>
                    <a:pt x="1189" y="581"/>
                    <a:pt x="1189" y="582"/>
                  </a:cubicBezTo>
                  <a:cubicBezTo>
                    <a:pt x="1189" y="582"/>
                    <a:pt x="1188" y="582"/>
                    <a:pt x="1188" y="583"/>
                  </a:cubicBezTo>
                  <a:cubicBezTo>
                    <a:pt x="1187" y="583"/>
                    <a:pt x="1187" y="583"/>
                    <a:pt x="1187" y="583"/>
                  </a:cubicBezTo>
                  <a:cubicBezTo>
                    <a:pt x="1186" y="584"/>
                    <a:pt x="1186" y="584"/>
                    <a:pt x="1186" y="585"/>
                  </a:cubicBezTo>
                  <a:cubicBezTo>
                    <a:pt x="1185" y="585"/>
                    <a:pt x="1185" y="586"/>
                    <a:pt x="1185" y="586"/>
                  </a:cubicBezTo>
                  <a:cubicBezTo>
                    <a:pt x="1185" y="586"/>
                    <a:pt x="1185" y="587"/>
                    <a:pt x="1184" y="587"/>
                  </a:cubicBezTo>
                  <a:cubicBezTo>
                    <a:pt x="1184" y="588"/>
                    <a:pt x="1184" y="588"/>
                    <a:pt x="1184" y="589"/>
                  </a:cubicBezTo>
                  <a:cubicBezTo>
                    <a:pt x="1184" y="589"/>
                    <a:pt x="1184" y="589"/>
                    <a:pt x="1184" y="589"/>
                  </a:cubicBezTo>
                  <a:cubicBezTo>
                    <a:pt x="1184" y="589"/>
                    <a:pt x="1183" y="590"/>
                    <a:pt x="1183" y="590"/>
                  </a:cubicBezTo>
                  <a:cubicBezTo>
                    <a:pt x="1183" y="590"/>
                    <a:pt x="1183" y="590"/>
                    <a:pt x="1183" y="590"/>
                  </a:cubicBezTo>
                  <a:cubicBezTo>
                    <a:pt x="1182" y="590"/>
                    <a:pt x="1182" y="589"/>
                    <a:pt x="1182" y="589"/>
                  </a:cubicBezTo>
                  <a:cubicBezTo>
                    <a:pt x="1182" y="588"/>
                    <a:pt x="1182" y="588"/>
                    <a:pt x="1182" y="587"/>
                  </a:cubicBezTo>
                  <a:cubicBezTo>
                    <a:pt x="1182" y="587"/>
                    <a:pt x="1182" y="587"/>
                    <a:pt x="1182" y="587"/>
                  </a:cubicBezTo>
                  <a:cubicBezTo>
                    <a:pt x="1182" y="586"/>
                    <a:pt x="1182" y="586"/>
                    <a:pt x="1181" y="586"/>
                  </a:cubicBezTo>
                  <a:cubicBezTo>
                    <a:pt x="1181" y="586"/>
                    <a:pt x="1181" y="585"/>
                    <a:pt x="1181" y="585"/>
                  </a:cubicBezTo>
                  <a:cubicBezTo>
                    <a:pt x="1181" y="585"/>
                    <a:pt x="1180" y="584"/>
                    <a:pt x="1180" y="584"/>
                  </a:cubicBezTo>
                  <a:cubicBezTo>
                    <a:pt x="1180" y="584"/>
                    <a:pt x="1180" y="584"/>
                    <a:pt x="1179" y="584"/>
                  </a:cubicBezTo>
                  <a:cubicBezTo>
                    <a:pt x="1179" y="584"/>
                    <a:pt x="1179" y="584"/>
                    <a:pt x="1178" y="583"/>
                  </a:cubicBezTo>
                  <a:cubicBezTo>
                    <a:pt x="1177" y="583"/>
                    <a:pt x="1177" y="582"/>
                    <a:pt x="1177" y="581"/>
                  </a:cubicBezTo>
                  <a:cubicBezTo>
                    <a:pt x="1177" y="580"/>
                    <a:pt x="1177" y="579"/>
                    <a:pt x="1177" y="579"/>
                  </a:cubicBezTo>
                  <a:cubicBezTo>
                    <a:pt x="1177" y="578"/>
                    <a:pt x="1177" y="577"/>
                    <a:pt x="1177" y="576"/>
                  </a:cubicBezTo>
                  <a:cubicBezTo>
                    <a:pt x="1177" y="575"/>
                    <a:pt x="1177" y="574"/>
                    <a:pt x="1177" y="574"/>
                  </a:cubicBezTo>
                  <a:cubicBezTo>
                    <a:pt x="1176" y="574"/>
                    <a:pt x="1176" y="573"/>
                    <a:pt x="1176" y="573"/>
                  </a:cubicBezTo>
                  <a:cubicBezTo>
                    <a:pt x="1176" y="573"/>
                    <a:pt x="1176" y="573"/>
                    <a:pt x="1175" y="573"/>
                  </a:cubicBezTo>
                  <a:cubicBezTo>
                    <a:pt x="1175" y="572"/>
                    <a:pt x="1175" y="572"/>
                    <a:pt x="1176" y="572"/>
                  </a:cubicBezTo>
                  <a:cubicBezTo>
                    <a:pt x="1175" y="571"/>
                    <a:pt x="1175" y="571"/>
                    <a:pt x="1175" y="571"/>
                  </a:cubicBezTo>
                  <a:cubicBezTo>
                    <a:pt x="1176" y="571"/>
                    <a:pt x="1175" y="570"/>
                    <a:pt x="1175" y="570"/>
                  </a:cubicBezTo>
                  <a:cubicBezTo>
                    <a:pt x="1175" y="570"/>
                    <a:pt x="1175" y="569"/>
                    <a:pt x="1175" y="568"/>
                  </a:cubicBezTo>
                  <a:cubicBezTo>
                    <a:pt x="1176" y="568"/>
                    <a:pt x="1176" y="568"/>
                    <a:pt x="1177" y="567"/>
                  </a:cubicBezTo>
                  <a:cubicBezTo>
                    <a:pt x="1177" y="567"/>
                    <a:pt x="1177" y="567"/>
                    <a:pt x="1177" y="567"/>
                  </a:cubicBezTo>
                  <a:cubicBezTo>
                    <a:pt x="1177" y="567"/>
                    <a:pt x="1177" y="567"/>
                    <a:pt x="1178" y="567"/>
                  </a:cubicBezTo>
                  <a:cubicBezTo>
                    <a:pt x="1178" y="567"/>
                    <a:pt x="1178" y="567"/>
                    <a:pt x="1178" y="567"/>
                  </a:cubicBezTo>
                  <a:cubicBezTo>
                    <a:pt x="1178" y="567"/>
                    <a:pt x="1178" y="567"/>
                    <a:pt x="1178" y="567"/>
                  </a:cubicBezTo>
                  <a:cubicBezTo>
                    <a:pt x="1178" y="566"/>
                    <a:pt x="1178" y="566"/>
                    <a:pt x="1178" y="566"/>
                  </a:cubicBezTo>
                  <a:cubicBezTo>
                    <a:pt x="1178" y="566"/>
                    <a:pt x="1178" y="566"/>
                    <a:pt x="1178" y="566"/>
                  </a:cubicBezTo>
                  <a:cubicBezTo>
                    <a:pt x="1178" y="566"/>
                    <a:pt x="1177" y="566"/>
                    <a:pt x="1177" y="566"/>
                  </a:cubicBezTo>
                  <a:cubicBezTo>
                    <a:pt x="1176" y="566"/>
                    <a:pt x="1175" y="566"/>
                    <a:pt x="1174" y="566"/>
                  </a:cubicBezTo>
                  <a:cubicBezTo>
                    <a:pt x="1173" y="565"/>
                    <a:pt x="1172" y="564"/>
                    <a:pt x="1172" y="563"/>
                  </a:cubicBezTo>
                  <a:cubicBezTo>
                    <a:pt x="1172" y="563"/>
                    <a:pt x="1172" y="563"/>
                    <a:pt x="1172" y="563"/>
                  </a:cubicBezTo>
                  <a:cubicBezTo>
                    <a:pt x="1171" y="562"/>
                    <a:pt x="1170" y="561"/>
                    <a:pt x="1170" y="560"/>
                  </a:cubicBezTo>
                  <a:cubicBezTo>
                    <a:pt x="1170" y="560"/>
                    <a:pt x="1170" y="560"/>
                    <a:pt x="1170" y="560"/>
                  </a:cubicBezTo>
                  <a:cubicBezTo>
                    <a:pt x="1170" y="559"/>
                    <a:pt x="1170" y="558"/>
                    <a:pt x="1170" y="557"/>
                  </a:cubicBezTo>
                  <a:cubicBezTo>
                    <a:pt x="1170" y="557"/>
                    <a:pt x="1170" y="557"/>
                    <a:pt x="1170" y="557"/>
                  </a:cubicBezTo>
                  <a:cubicBezTo>
                    <a:pt x="1170" y="557"/>
                    <a:pt x="1169" y="557"/>
                    <a:pt x="1169" y="556"/>
                  </a:cubicBezTo>
                  <a:cubicBezTo>
                    <a:pt x="1169" y="556"/>
                    <a:pt x="1169" y="556"/>
                    <a:pt x="1169" y="555"/>
                  </a:cubicBezTo>
                  <a:cubicBezTo>
                    <a:pt x="1169" y="555"/>
                    <a:pt x="1169" y="554"/>
                    <a:pt x="1169" y="554"/>
                  </a:cubicBezTo>
                  <a:cubicBezTo>
                    <a:pt x="1169" y="553"/>
                    <a:pt x="1169" y="552"/>
                    <a:pt x="1168" y="551"/>
                  </a:cubicBezTo>
                  <a:cubicBezTo>
                    <a:pt x="1168" y="551"/>
                    <a:pt x="1167" y="550"/>
                    <a:pt x="1166" y="550"/>
                  </a:cubicBezTo>
                  <a:cubicBezTo>
                    <a:pt x="1166" y="550"/>
                    <a:pt x="1166" y="550"/>
                    <a:pt x="1166" y="550"/>
                  </a:cubicBezTo>
                  <a:cubicBezTo>
                    <a:pt x="1166" y="549"/>
                    <a:pt x="1165" y="549"/>
                    <a:pt x="1165" y="549"/>
                  </a:cubicBezTo>
                  <a:cubicBezTo>
                    <a:pt x="1165" y="548"/>
                    <a:pt x="1165" y="548"/>
                    <a:pt x="1165" y="548"/>
                  </a:cubicBezTo>
                  <a:cubicBezTo>
                    <a:pt x="1165" y="547"/>
                    <a:pt x="1165" y="547"/>
                    <a:pt x="1165" y="547"/>
                  </a:cubicBezTo>
                  <a:cubicBezTo>
                    <a:pt x="1165" y="547"/>
                    <a:pt x="1165" y="546"/>
                    <a:pt x="1165" y="546"/>
                  </a:cubicBezTo>
                  <a:cubicBezTo>
                    <a:pt x="1164" y="546"/>
                    <a:pt x="1164" y="545"/>
                    <a:pt x="1164" y="545"/>
                  </a:cubicBezTo>
                  <a:cubicBezTo>
                    <a:pt x="1164" y="545"/>
                    <a:pt x="1164" y="545"/>
                    <a:pt x="1164" y="544"/>
                  </a:cubicBezTo>
                  <a:cubicBezTo>
                    <a:pt x="1164" y="544"/>
                    <a:pt x="1163" y="544"/>
                    <a:pt x="1163" y="544"/>
                  </a:cubicBezTo>
                  <a:cubicBezTo>
                    <a:pt x="1163" y="544"/>
                    <a:pt x="1163" y="543"/>
                    <a:pt x="1163" y="543"/>
                  </a:cubicBezTo>
                  <a:cubicBezTo>
                    <a:pt x="1163" y="542"/>
                    <a:pt x="1163" y="542"/>
                    <a:pt x="1164" y="541"/>
                  </a:cubicBezTo>
                  <a:cubicBezTo>
                    <a:pt x="1164" y="541"/>
                    <a:pt x="1164" y="541"/>
                    <a:pt x="1164" y="541"/>
                  </a:cubicBezTo>
                  <a:cubicBezTo>
                    <a:pt x="1164" y="540"/>
                    <a:pt x="1164" y="539"/>
                    <a:pt x="1163" y="538"/>
                  </a:cubicBezTo>
                  <a:cubicBezTo>
                    <a:pt x="1163" y="538"/>
                    <a:pt x="1163" y="538"/>
                    <a:pt x="1163" y="538"/>
                  </a:cubicBezTo>
                  <a:cubicBezTo>
                    <a:pt x="1163" y="538"/>
                    <a:pt x="1163" y="538"/>
                    <a:pt x="1163" y="538"/>
                  </a:cubicBezTo>
                  <a:cubicBezTo>
                    <a:pt x="1162" y="537"/>
                    <a:pt x="1162" y="536"/>
                    <a:pt x="1162" y="535"/>
                  </a:cubicBezTo>
                  <a:cubicBezTo>
                    <a:pt x="1161" y="534"/>
                    <a:pt x="1161" y="533"/>
                    <a:pt x="1161" y="532"/>
                  </a:cubicBezTo>
                  <a:cubicBezTo>
                    <a:pt x="1160" y="532"/>
                    <a:pt x="1160" y="531"/>
                    <a:pt x="1160" y="530"/>
                  </a:cubicBezTo>
                  <a:cubicBezTo>
                    <a:pt x="1159" y="530"/>
                    <a:pt x="1159" y="529"/>
                    <a:pt x="1159" y="529"/>
                  </a:cubicBezTo>
                  <a:cubicBezTo>
                    <a:pt x="1159" y="528"/>
                    <a:pt x="1159" y="527"/>
                    <a:pt x="1158" y="526"/>
                  </a:cubicBezTo>
                  <a:cubicBezTo>
                    <a:pt x="1158" y="526"/>
                    <a:pt x="1158" y="525"/>
                    <a:pt x="1158" y="525"/>
                  </a:cubicBezTo>
                  <a:cubicBezTo>
                    <a:pt x="1157" y="525"/>
                    <a:pt x="1157" y="525"/>
                    <a:pt x="1157" y="524"/>
                  </a:cubicBezTo>
                  <a:cubicBezTo>
                    <a:pt x="1157" y="524"/>
                    <a:pt x="1156" y="523"/>
                    <a:pt x="1156" y="523"/>
                  </a:cubicBezTo>
                  <a:cubicBezTo>
                    <a:pt x="1156" y="522"/>
                    <a:pt x="1156" y="522"/>
                    <a:pt x="1156" y="522"/>
                  </a:cubicBezTo>
                  <a:cubicBezTo>
                    <a:pt x="1156" y="521"/>
                    <a:pt x="1156" y="521"/>
                    <a:pt x="1156" y="521"/>
                  </a:cubicBezTo>
                  <a:cubicBezTo>
                    <a:pt x="1155" y="520"/>
                    <a:pt x="1155" y="520"/>
                    <a:pt x="1155" y="519"/>
                  </a:cubicBezTo>
                  <a:cubicBezTo>
                    <a:pt x="1155" y="519"/>
                    <a:pt x="1155" y="519"/>
                    <a:pt x="1155" y="518"/>
                  </a:cubicBezTo>
                  <a:cubicBezTo>
                    <a:pt x="1155" y="518"/>
                    <a:pt x="1155" y="518"/>
                    <a:pt x="1155" y="517"/>
                  </a:cubicBezTo>
                  <a:cubicBezTo>
                    <a:pt x="1155" y="517"/>
                    <a:pt x="1155" y="517"/>
                    <a:pt x="1154" y="516"/>
                  </a:cubicBezTo>
                  <a:cubicBezTo>
                    <a:pt x="1154" y="516"/>
                    <a:pt x="1154" y="515"/>
                    <a:pt x="1154" y="515"/>
                  </a:cubicBezTo>
                  <a:cubicBezTo>
                    <a:pt x="1154" y="515"/>
                    <a:pt x="1155" y="515"/>
                    <a:pt x="1155" y="514"/>
                  </a:cubicBezTo>
                  <a:cubicBezTo>
                    <a:pt x="1155" y="514"/>
                    <a:pt x="1154" y="514"/>
                    <a:pt x="1154" y="513"/>
                  </a:cubicBezTo>
                  <a:cubicBezTo>
                    <a:pt x="1154" y="513"/>
                    <a:pt x="1154" y="513"/>
                    <a:pt x="1154" y="513"/>
                  </a:cubicBezTo>
                  <a:cubicBezTo>
                    <a:pt x="1154" y="512"/>
                    <a:pt x="1154" y="512"/>
                    <a:pt x="1154" y="511"/>
                  </a:cubicBezTo>
                  <a:cubicBezTo>
                    <a:pt x="1155" y="511"/>
                    <a:pt x="1155" y="510"/>
                    <a:pt x="1155" y="510"/>
                  </a:cubicBezTo>
                  <a:cubicBezTo>
                    <a:pt x="1156" y="509"/>
                    <a:pt x="1156" y="507"/>
                    <a:pt x="1156" y="506"/>
                  </a:cubicBezTo>
                  <a:cubicBezTo>
                    <a:pt x="1156" y="506"/>
                    <a:pt x="1155" y="505"/>
                    <a:pt x="1155" y="505"/>
                  </a:cubicBezTo>
                  <a:cubicBezTo>
                    <a:pt x="1155" y="504"/>
                    <a:pt x="1154" y="504"/>
                    <a:pt x="1154" y="503"/>
                  </a:cubicBezTo>
                  <a:cubicBezTo>
                    <a:pt x="1154" y="503"/>
                    <a:pt x="1154" y="502"/>
                    <a:pt x="1154" y="502"/>
                  </a:cubicBezTo>
                  <a:cubicBezTo>
                    <a:pt x="1154" y="502"/>
                    <a:pt x="1154" y="501"/>
                    <a:pt x="1155" y="501"/>
                  </a:cubicBezTo>
                  <a:cubicBezTo>
                    <a:pt x="1155" y="500"/>
                    <a:pt x="1156" y="498"/>
                    <a:pt x="1155" y="498"/>
                  </a:cubicBezTo>
                  <a:cubicBezTo>
                    <a:pt x="1155" y="498"/>
                    <a:pt x="1154" y="497"/>
                    <a:pt x="1154" y="496"/>
                  </a:cubicBezTo>
                  <a:cubicBezTo>
                    <a:pt x="1154" y="496"/>
                    <a:pt x="1154" y="496"/>
                    <a:pt x="1154" y="496"/>
                  </a:cubicBezTo>
                  <a:cubicBezTo>
                    <a:pt x="1154" y="495"/>
                    <a:pt x="1154" y="494"/>
                    <a:pt x="1154" y="494"/>
                  </a:cubicBezTo>
                  <a:cubicBezTo>
                    <a:pt x="1154" y="494"/>
                    <a:pt x="1154" y="494"/>
                    <a:pt x="1154" y="494"/>
                  </a:cubicBezTo>
                  <a:cubicBezTo>
                    <a:pt x="1154" y="494"/>
                    <a:pt x="1153" y="494"/>
                    <a:pt x="1153" y="493"/>
                  </a:cubicBezTo>
                  <a:cubicBezTo>
                    <a:pt x="1153" y="493"/>
                    <a:pt x="1153" y="493"/>
                    <a:pt x="1153" y="492"/>
                  </a:cubicBezTo>
                  <a:cubicBezTo>
                    <a:pt x="1153" y="491"/>
                    <a:pt x="1154" y="491"/>
                    <a:pt x="1155" y="490"/>
                  </a:cubicBezTo>
                  <a:cubicBezTo>
                    <a:pt x="1155" y="490"/>
                    <a:pt x="1155" y="490"/>
                    <a:pt x="1155" y="490"/>
                  </a:cubicBezTo>
                  <a:cubicBezTo>
                    <a:pt x="1156" y="489"/>
                    <a:pt x="1156" y="489"/>
                    <a:pt x="1157" y="488"/>
                  </a:cubicBezTo>
                  <a:cubicBezTo>
                    <a:pt x="1157" y="487"/>
                    <a:pt x="1157" y="487"/>
                    <a:pt x="1158" y="486"/>
                  </a:cubicBezTo>
                  <a:cubicBezTo>
                    <a:pt x="1158" y="486"/>
                    <a:pt x="1158" y="486"/>
                    <a:pt x="1159" y="486"/>
                  </a:cubicBezTo>
                  <a:cubicBezTo>
                    <a:pt x="1159" y="485"/>
                    <a:pt x="1159" y="485"/>
                    <a:pt x="1159" y="485"/>
                  </a:cubicBezTo>
                  <a:cubicBezTo>
                    <a:pt x="1159" y="485"/>
                    <a:pt x="1159" y="485"/>
                    <a:pt x="1159" y="484"/>
                  </a:cubicBezTo>
                  <a:cubicBezTo>
                    <a:pt x="1159" y="484"/>
                    <a:pt x="1159" y="484"/>
                    <a:pt x="1159" y="484"/>
                  </a:cubicBezTo>
                  <a:cubicBezTo>
                    <a:pt x="1160" y="483"/>
                    <a:pt x="1160" y="483"/>
                    <a:pt x="1160" y="482"/>
                  </a:cubicBezTo>
                  <a:cubicBezTo>
                    <a:pt x="1161" y="482"/>
                    <a:pt x="1161" y="482"/>
                    <a:pt x="1161" y="482"/>
                  </a:cubicBezTo>
                  <a:cubicBezTo>
                    <a:pt x="1162" y="482"/>
                    <a:pt x="1162" y="481"/>
                    <a:pt x="1162" y="481"/>
                  </a:cubicBezTo>
                  <a:cubicBezTo>
                    <a:pt x="1162" y="481"/>
                    <a:pt x="1162" y="480"/>
                    <a:pt x="1162" y="480"/>
                  </a:cubicBezTo>
                  <a:cubicBezTo>
                    <a:pt x="1163" y="480"/>
                    <a:pt x="1163" y="479"/>
                    <a:pt x="1163" y="479"/>
                  </a:cubicBezTo>
                  <a:cubicBezTo>
                    <a:pt x="1163" y="479"/>
                    <a:pt x="1163" y="479"/>
                    <a:pt x="1163" y="479"/>
                  </a:cubicBezTo>
                  <a:cubicBezTo>
                    <a:pt x="1163" y="478"/>
                    <a:pt x="1163" y="478"/>
                    <a:pt x="1162" y="478"/>
                  </a:cubicBezTo>
                  <a:cubicBezTo>
                    <a:pt x="1162" y="477"/>
                    <a:pt x="1162" y="477"/>
                    <a:pt x="1162" y="477"/>
                  </a:cubicBezTo>
                  <a:cubicBezTo>
                    <a:pt x="1162" y="477"/>
                    <a:pt x="1162" y="476"/>
                    <a:pt x="1162" y="476"/>
                  </a:cubicBezTo>
                  <a:cubicBezTo>
                    <a:pt x="1162" y="475"/>
                    <a:pt x="1162" y="474"/>
                    <a:pt x="1162" y="473"/>
                  </a:cubicBezTo>
                  <a:cubicBezTo>
                    <a:pt x="1162" y="473"/>
                    <a:pt x="1162" y="472"/>
                    <a:pt x="1161" y="472"/>
                  </a:cubicBezTo>
                  <a:cubicBezTo>
                    <a:pt x="1161" y="472"/>
                    <a:pt x="1161" y="472"/>
                    <a:pt x="1161" y="472"/>
                  </a:cubicBezTo>
                  <a:cubicBezTo>
                    <a:pt x="1161" y="472"/>
                    <a:pt x="1160" y="472"/>
                    <a:pt x="1160" y="472"/>
                  </a:cubicBezTo>
                  <a:cubicBezTo>
                    <a:pt x="1160" y="472"/>
                    <a:pt x="1160" y="472"/>
                    <a:pt x="1159" y="472"/>
                  </a:cubicBezTo>
                  <a:cubicBezTo>
                    <a:pt x="1159" y="472"/>
                    <a:pt x="1159" y="472"/>
                    <a:pt x="1159" y="472"/>
                  </a:cubicBezTo>
                  <a:cubicBezTo>
                    <a:pt x="1158" y="472"/>
                    <a:pt x="1158" y="472"/>
                    <a:pt x="1157" y="472"/>
                  </a:cubicBezTo>
                  <a:cubicBezTo>
                    <a:pt x="1157" y="472"/>
                    <a:pt x="1157" y="471"/>
                    <a:pt x="1157" y="471"/>
                  </a:cubicBezTo>
                  <a:cubicBezTo>
                    <a:pt x="1157" y="471"/>
                    <a:pt x="1158" y="470"/>
                    <a:pt x="1158" y="470"/>
                  </a:cubicBezTo>
                  <a:cubicBezTo>
                    <a:pt x="1158" y="470"/>
                    <a:pt x="1159" y="470"/>
                    <a:pt x="1159" y="470"/>
                  </a:cubicBezTo>
                  <a:cubicBezTo>
                    <a:pt x="1159" y="470"/>
                    <a:pt x="1159" y="470"/>
                    <a:pt x="1159" y="470"/>
                  </a:cubicBezTo>
                  <a:cubicBezTo>
                    <a:pt x="1160" y="469"/>
                    <a:pt x="1160" y="469"/>
                    <a:pt x="1160" y="469"/>
                  </a:cubicBezTo>
                  <a:cubicBezTo>
                    <a:pt x="1160" y="469"/>
                    <a:pt x="1161" y="469"/>
                    <a:pt x="1161" y="469"/>
                  </a:cubicBezTo>
                  <a:cubicBezTo>
                    <a:pt x="1161" y="469"/>
                    <a:pt x="1161" y="469"/>
                    <a:pt x="1162" y="469"/>
                  </a:cubicBezTo>
                  <a:cubicBezTo>
                    <a:pt x="1162" y="469"/>
                    <a:pt x="1162" y="469"/>
                    <a:pt x="1163" y="469"/>
                  </a:cubicBezTo>
                  <a:cubicBezTo>
                    <a:pt x="1163" y="469"/>
                    <a:pt x="1163" y="469"/>
                    <a:pt x="1163" y="469"/>
                  </a:cubicBezTo>
                  <a:cubicBezTo>
                    <a:pt x="1163" y="469"/>
                    <a:pt x="1163" y="469"/>
                    <a:pt x="1164" y="469"/>
                  </a:cubicBezTo>
                  <a:cubicBezTo>
                    <a:pt x="1164" y="469"/>
                    <a:pt x="1164" y="469"/>
                    <a:pt x="1165" y="469"/>
                  </a:cubicBezTo>
                  <a:cubicBezTo>
                    <a:pt x="1166" y="468"/>
                    <a:pt x="1167" y="467"/>
                    <a:pt x="1167" y="466"/>
                  </a:cubicBezTo>
                  <a:cubicBezTo>
                    <a:pt x="1167" y="466"/>
                    <a:pt x="1167" y="466"/>
                    <a:pt x="1167" y="466"/>
                  </a:cubicBezTo>
                  <a:cubicBezTo>
                    <a:pt x="1167" y="466"/>
                    <a:pt x="1166" y="465"/>
                    <a:pt x="1167" y="465"/>
                  </a:cubicBezTo>
                  <a:cubicBezTo>
                    <a:pt x="1167" y="465"/>
                    <a:pt x="1167" y="464"/>
                    <a:pt x="1167" y="464"/>
                  </a:cubicBezTo>
                  <a:cubicBezTo>
                    <a:pt x="1167" y="464"/>
                    <a:pt x="1168" y="464"/>
                    <a:pt x="1168" y="464"/>
                  </a:cubicBezTo>
                  <a:cubicBezTo>
                    <a:pt x="1169" y="464"/>
                    <a:pt x="1169" y="464"/>
                    <a:pt x="1169" y="464"/>
                  </a:cubicBezTo>
                  <a:cubicBezTo>
                    <a:pt x="1169" y="464"/>
                    <a:pt x="1169" y="464"/>
                    <a:pt x="1169" y="464"/>
                  </a:cubicBezTo>
                  <a:cubicBezTo>
                    <a:pt x="1170" y="464"/>
                    <a:pt x="1170" y="464"/>
                    <a:pt x="1170" y="464"/>
                  </a:cubicBezTo>
                  <a:cubicBezTo>
                    <a:pt x="1170" y="464"/>
                    <a:pt x="1170" y="464"/>
                    <a:pt x="1171" y="464"/>
                  </a:cubicBezTo>
                  <a:cubicBezTo>
                    <a:pt x="1171" y="463"/>
                    <a:pt x="1171" y="463"/>
                    <a:pt x="1171" y="462"/>
                  </a:cubicBezTo>
                  <a:cubicBezTo>
                    <a:pt x="1171" y="462"/>
                    <a:pt x="1171" y="462"/>
                    <a:pt x="1171" y="462"/>
                  </a:cubicBezTo>
                  <a:cubicBezTo>
                    <a:pt x="1171" y="462"/>
                    <a:pt x="1171" y="461"/>
                    <a:pt x="1171" y="461"/>
                  </a:cubicBezTo>
                  <a:cubicBezTo>
                    <a:pt x="1171" y="461"/>
                    <a:pt x="1171" y="461"/>
                    <a:pt x="1171" y="461"/>
                  </a:cubicBezTo>
                  <a:cubicBezTo>
                    <a:pt x="1171" y="460"/>
                    <a:pt x="1172" y="460"/>
                    <a:pt x="1172" y="460"/>
                  </a:cubicBezTo>
                  <a:cubicBezTo>
                    <a:pt x="1172" y="459"/>
                    <a:pt x="1172" y="459"/>
                    <a:pt x="1172" y="459"/>
                  </a:cubicBezTo>
                  <a:cubicBezTo>
                    <a:pt x="1173" y="458"/>
                    <a:pt x="1173" y="457"/>
                    <a:pt x="1174" y="457"/>
                  </a:cubicBezTo>
                  <a:cubicBezTo>
                    <a:pt x="1174" y="457"/>
                    <a:pt x="1175" y="457"/>
                    <a:pt x="1175" y="457"/>
                  </a:cubicBezTo>
                  <a:cubicBezTo>
                    <a:pt x="1175" y="457"/>
                    <a:pt x="1175" y="457"/>
                    <a:pt x="1175" y="457"/>
                  </a:cubicBezTo>
                  <a:cubicBezTo>
                    <a:pt x="1175" y="457"/>
                    <a:pt x="1175" y="456"/>
                    <a:pt x="1175" y="456"/>
                  </a:cubicBezTo>
                  <a:cubicBezTo>
                    <a:pt x="1175" y="456"/>
                    <a:pt x="1175" y="456"/>
                    <a:pt x="1175" y="456"/>
                  </a:cubicBezTo>
                  <a:cubicBezTo>
                    <a:pt x="1175" y="455"/>
                    <a:pt x="1175" y="454"/>
                    <a:pt x="1175" y="454"/>
                  </a:cubicBezTo>
                  <a:cubicBezTo>
                    <a:pt x="1175" y="453"/>
                    <a:pt x="1175" y="453"/>
                    <a:pt x="1175" y="452"/>
                  </a:cubicBezTo>
                  <a:cubicBezTo>
                    <a:pt x="1175" y="451"/>
                    <a:pt x="1176" y="450"/>
                    <a:pt x="1175" y="450"/>
                  </a:cubicBezTo>
                  <a:cubicBezTo>
                    <a:pt x="1175" y="449"/>
                    <a:pt x="1175" y="449"/>
                    <a:pt x="1175" y="449"/>
                  </a:cubicBezTo>
                  <a:cubicBezTo>
                    <a:pt x="1175" y="449"/>
                    <a:pt x="1175" y="448"/>
                    <a:pt x="1175" y="448"/>
                  </a:cubicBezTo>
                  <a:cubicBezTo>
                    <a:pt x="1175" y="448"/>
                    <a:pt x="1175" y="447"/>
                    <a:pt x="1176" y="447"/>
                  </a:cubicBezTo>
                  <a:cubicBezTo>
                    <a:pt x="1176" y="447"/>
                    <a:pt x="1176" y="446"/>
                    <a:pt x="1176" y="446"/>
                  </a:cubicBezTo>
                  <a:cubicBezTo>
                    <a:pt x="1176" y="446"/>
                    <a:pt x="1176" y="445"/>
                    <a:pt x="1176" y="445"/>
                  </a:cubicBezTo>
                  <a:cubicBezTo>
                    <a:pt x="1177" y="445"/>
                    <a:pt x="1177" y="444"/>
                    <a:pt x="1177" y="444"/>
                  </a:cubicBezTo>
                  <a:cubicBezTo>
                    <a:pt x="1177" y="443"/>
                    <a:pt x="1177" y="443"/>
                    <a:pt x="1177" y="443"/>
                  </a:cubicBezTo>
                  <a:cubicBezTo>
                    <a:pt x="1177" y="442"/>
                    <a:pt x="1177" y="442"/>
                    <a:pt x="1178" y="441"/>
                  </a:cubicBezTo>
                  <a:cubicBezTo>
                    <a:pt x="1178" y="441"/>
                    <a:pt x="1178" y="441"/>
                    <a:pt x="1178" y="441"/>
                  </a:cubicBezTo>
                  <a:cubicBezTo>
                    <a:pt x="1179" y="441"/>
                    <a:pt x="1179" y="441"/>
                    <a:pt x="1179" y="441"/>
                  </a:cubicBezTo>
                  <a:cubicBezTo>
                    <a:pt x="1179" y="440"/>
                    <a:pt x="1179" y="439"/>
                    <a:pt x="1179" y="439"/>
                  </a:cubicBezTo>
                  <a:cubicBezTo>
                    <a:pt x="1179" y="439"/>
                    <a:pt x="1179" y="439"/>
                    <a:pt x="1179" y="438"/>
                  </a:cubicBezTo>
                  <a:cubicBezTo>
                    <a:pt x="1178" y="438"/>
                    <a:pt x="1178" y="438"/>
                    <a:pt x="1179" y="437"/>
                  </a:cubicBezTo>
                  <a:cubicBezTo>
                    <a:pt x="1179" y="437"/>
                    <a:pt x="1179" y="437"/>
                    <a:pt x="1179" y="437"/>
                  </a:cubicBezTo>
                  <a:cubicBezTo>
                    <a:pt x="1179" y="437"/>
                    <a:pt x="1179" y="437"/>
                    <a:pt x="1179" y="437"/>
                  </a:cubicBezTo>
                  <a:cubicBezTo>
                    <a:pt x="1180" y="436"/>
                    <a:pt x="1180" y="435"/>
                    <a:pt x="1180" y="435"/>
                  </a:cubicBezTo>
                  <a:cubicBezTo>
                    <a:pt x="1180" y="434"/>
                    <a:pt x="1180" y="434"/>
                    <a:pt x="1180" y="434"/>
                  </a:cubicBezTo>
                  <a:cubicBezTo>
                    <a:pt x="1180" y="433"/>
                    <a:pt x="1180" y="433"/>
                    <a:pt x="1180" y="433"/>
                  </a:cubicBezTo>
                  <a:cubicBezTo>
                    <a:pt x="1181" y="432"/>
                    <a:pt x="1181" y="432"/>
                    <a:pt x="1181" y="432"/>
                  </a:cubicBezTo>
                  <a:cubicBezTo>
                    <a:pt x="1181" y="432"/>
                    <a:pt x="1181" y="431"/>
                    <a:pt x="1181" y="431"/>
                  </a:cubicBezTo>
                  <a:cubicBezTo>
                    <a:pt x="1182" y="431"/>
                    <a:pt x="1182" y="430"/>
                    <a:pt x="1182" y="430"/>
                  </a:cubicBezTo>
                  <a:cubicBezTo>
                    <a:pt x="1182" y="430"/>
                    <a:pt x="1182" y="429"/>
                    <a:pt x="1182" y="429"/>
                  </a:cubicBezTo>
                  <a:cubicBezTo>
                    <a:pt x="1182" y="428"/>
                    <a:pt x="1183" y="427"/>
                    <a:pt x="1184" y="427"/>
                  </a:cubicBezTo>
                  <a:cubicBezTo>
                    <a:pt x="1185" y="426"/>
                    <a:pt x="1185" y="425"/>
                    <a:pt x="1185" y="424"/>
                  </a:cubicBezTo>
                  <a:cubicBezTo>
                    <a:pt x="1185" y="423"/>
                    <a:pt x="1185" y="423"/>
                    <a:pt x="1186" y="422"/>
                  </a:cubicBezTo>
                  <a:cubicBezTo>
                    <a:pt x="1186" y="422"/>
                    <a:pt x="1186" y="421"/>
                    <a:pt x="1187" y="421"/>
                  </a:cubicBezTo>
                  <a:cubicBezTo>
                    <a:pt x="1187" y="421"/>
                    <a:pt x="1187" y="421"/>
                    <a:pt x="1187" y="421"/>
                  </a:cubicBezTo>
                  <a:cubicBezTo>
                    <a:pt x="1187" y="420"/>
                    <a:pt x="1187" y="419"/>
                    <a:pt x="1186" y="418"/>
                  </a:cubicBezTo>
                  <a:cubicBezTo>
                    <a:pt x="1186" y="418"/>
                    <a:pt x="1186" y="418"/>
                    <a:pt x="1186" y="418"/>
                  </a:cubicBezTo>
                  <a:cubicBezTo>
                    <a:pt x="1185" y="418"/>
                    <a:pt x="1185" y="417"/>
                    <a:pt x="1186" y="417"/>
                  </a:cubicBezTo>
                  <a:cubicBezTo>
                    <a:pt x="1186" y="416"/>
                    <a:pt x="1186" y="416"/>
                    <a:pt x="1186" y="416"/>
                  </a:cubicBezTo>
                  <a:cubicBezTo>
                    <a:pt x="1186" y="416"/>
                    <a:pt x="1186" y="416"/>
                    <a:pt x="1187" y="416"/>
                  </a:cubicBezTo>
                  <a:cubicBezTo>
                    <a:pt x="1187" y="416"/>
                    <a:pt x="1187" y="415"/>
                    <a:pt x="1187" y="415"/>
                  </a:cubicBezTo>
                  <a:cubicBezTo>
                    <a:pt x="1187" y="415"/>
                    <a:pt x="1187" y="415"/>
                    <a:pt x="1187" y="415"/>
                  </a:cubicBezTo>
                  <a:cubicBezTo>
                    <a:pt x="1188" y="414"/>
                    <a:pt x="1188" y="414"/>
                    <a:pt x="1188" y="414"/>
                  </a:cubicBezTo>
                  <a:cubicBezTo>
                    <a:pt x="1189" y="413"/>
                    <a:pt x="1189" y="413"/>
                    <a:pt x="1189" y="413"/>
                  </a:cubicBezTo>
                  <a:cubicBezTo>
                    <a:pt x="1189" y="413"/>
                    <a:pt x="1188" y="412"/>
                    <a:pt x="1188" y="412"/>
                  </a:cubicBezTo>
                  <a:cubicBezTo>
                    <a:pt x="1187" y="412"/>
                    <a:pt x="1187" y="411"/>
                    <a:pt x="1187" y="410"/>
                  </a:cubicBezTo>
                  <a:cubicBezTo>
                    <a:pt x="1187" y="410"/>
                    <a:pt x="1188" y="409"/>
                    <a:pt x="1189" y="408"/>
                  </a:cubicBezTo>
                  <a:cubicBezTo>
                    <a:pt x="1189" y="408"/>
                    <a:pt x="1190" y="408"/>
                    <a:pt x="1190" y="407"/>
                  </a:cubicBezTo>
                  <a:cubicBezTo>
                    <a:pt x="1191" y="406"/>
                    <a:pt x="1192" y="406"/>
                    <a:pt x="1193" y="405"/>
                  </a:cubicBezTo>
                  <a:cubicBezTo>
                    <a:pt x="1193" y="405"/>
                    <a:pt x="1193" y="405"/>
                    <a:pt x="1194" y="405"/>
                  </a:cubicBezTo>
                  <a:cubicBezTo>
                    <a:pt x="1194" y="405"/>
                    <a:pt x="1194" y="405"/>
                    <a:pt x="1194" y="405"/>
                  </a:cubicBezTo>
                  <a:cubicBezTo>
                    <a:pt x="1194" y="405"/>
                    <a:pt x="1194" y="405"/>
                    <a:pt x="1194" y="405"/>
                  </a:cubicBezTo>
                  <a:cubicBezTo>
                    <a:pt x="1194" y="405"/>
                    <a:pt x="1194" y="405"/>
                    <a:pt x="1194" y="405"/>
                  </a:cubicBezTo>
                  <a:cubicBezTo>
                    <a:pt x="1194" y="405"/>
                    <a:pt x="1194" y="405"/>
                    <a:pt x="1194" y="405"/>
                  </a:cubicBezTo>
                  <a:cubicBezTo>
                    <a:pt x="1194" y="405"/>
                    <a:pt x="1194" y="405"/>
                    <a:pt x="1194" y="405"/>
                  </a:cubicBezTo>
                  <a:cubicBezTo>
                    <a:pt x="1194" y="404"/>
                    <a:pt x="1195" y="404"/>
                    <a:pt x="1195" y="404"/>
                  </a:cubicBezTo>
                  <a:cubicBezTo>
                    <a:pt x="1195" y="403"/>
                    <a:pt x="1195" y="403"/>
                    <a:pt x="1195" y="403"/>
                  </a:cubicBezTo>
                  <a:cubicBezTo>
                    <a:pt x="1196" y="402"/>
                    <a:pt x="1196" y="402"/>
                    <a:pt x="1197" y="402"/>
                  </a:cubicBezTo>
                  <a:cubicBezTo>
                    <a:pt x="1197" y="402"/>
                    <a:pt x="1197" y="402"/>
                    <a:pt x="1197" y="402"/>
                  </a:cubicBezTo>
                  <a:cubicBezTo>
                    <a:pt x="1197" y="401"/>
                    <a:pt x="1198" y="401"/>
                    <a:pt x="1198" y="401"/>
                  </a:cubicBezTo>
                  <a:cubicBezTo>
                    <a:pt x="1198" y="401"/>
                    <a:pt x="1198" y="401"/>
                    <a:pt x="1199" y="400"/>
                  </a:cubicBezTo>
                  <a:cubicBezTo>
                    <a:pt x="1199" y="400"/>
                    <a:pt x="1200" y="400"/>
                    <a:pt x="1200" y="400"/>
                  </a:cubicBezTo>
                  <a:cubicBezTo>
                    <a:pt x="1200" y="400"/>
                    <a:pt x="1200" y="400"/>
                    <a:pt x="1201" y="400"/>
                  </a:cubicBezTo>
                  <a:cubicBezTo>
                    <a:pt x="1201" y="400"/>
                    <a:pt x="1201" y="400"/>
                    <a:pt x="1202" y="399"/>
                  </a:cubicBezTo>
                  <a:cubicBezTo>
                    <a:pt x="1202" y="399"/>
                    <a:pt x="1202" y="399"/>
                    <a:pt x="1202" y="399"/>
                  </a:cubicBezTo>
                  <a:cubicBezTo>
                    <a:pt x="1202" y="399"/>
                    <a:pt x="1201" y="398"/>
                    <a:pt x="1201" y="398"/>
                  </a:cubicBezTo>
                  <a:cubicBezTo>
                    <a:pt x="1201" y="398"/>
                    <a:pt x="1200" y="398"/>
                    <a:pt x="1200" y="397"/>
                  </a:cubicBezTo>
                  <a:cubicBezTo>
                    <a:pt x="1200" y="397"/>
                    <a:pt x="1200" y="397"/>
                    <a:pt x="1200" y="397"/>
                  </a:cubicBezTo>
                  <a:cubicBezTo>
                    <a:pt x="1199" y="396"/>
                    <a:pt x="1199" y="396"/>
                    <a:pt x="1198" y="396"/>
                  </a:cubicBezTo>
                  <a:cubicBezTo>
                    <a:pt x="1198" y="395"/>
                    <a:pt x="1198" y="395"/>
                    <a:pt x="1198" y="395"/>
                  </a:cubicBezTo>
                  <a:cubicBezTo>
                    <a:pt x="1199" y="395"/>
                    <a:pt x="1199" y="395"/>
                    <a:pt x="1199" y="394"/>
                  </a:cubicBezTo>
                  <a:cubicBezTo>
                    <a:pt x="1200" y="393"/>
                    <a:pt x="1200" y="392"/>
                    <a:pt x="1200" y="391"/>
                  </a:cubicBezTo>
                  <a:cubicBezTo>
                    <a:pt x="1200" y="390"/>
                    <a:pt x="1200" y="390"/>
                    <a:pt x="1200" y="389"/>
                  </a:cubicBezTo>
                  <a:cubicBezTo>
                    <a:pt x="1200" y="389"/>
                    <a:pt x="1200" y="389"/>
                    <a:pt x="1200" y="389"/>
                  </a:cubicBezTo>
                  <a:cubicBezTo>
                    <a:pt x="1200" y="389"/>
                    <a:pt x="1200" y="389"/>
                    <a:pt x="1200" y="389"/>
                  </a:cubicBezTo>
                  <a:cubicBezTo>
                    <a:pt x="1200" y="389"/>
                    <a:pt x="1200" y="389"/>
                    <a:pt x="1199" y="389"/>
                  </a:cubicBezTo>
                  <a:cubicBezTo>
                    <a:pt x="1199" y="389"/>
                    <a:pt x="1199" y="389"/>
                    <a:pt x="1199" y="389"/>
                  </a:cubicBezTo>
                  <a:cubicBezTo>
                    <a:pt x="1199" y="389"/>
                    <a:pt x="1198" y="388"/>
                    <a:pt x="1198" y="387"/>
                  </a:cubicBezTo>
                  <a:cubicBezTo>
                    <a:pt x="1198" y="387"/>
                    <a:pt x="1198" y="387"/>
                    <a:pt x="1198" y="386"/>
                  </a:cubicBezTo>
                  <a:cubicBezTo>
                    <a:pt x="1198" y="386"/>
                    <a:pt x="1198" y="385"/>
                    <a:pt x="1198" y="385"/>
                  </a:cubicBezTo>
                  <a:cubicBezTo>
                    <a:pt x="1198" y="384"/>
                    <a:pt x="1199" y="384"/>
                    <a:pt x="1199" y="384"/>
                  </a:cubicBezTo>
                  <a:cubicBezTo>
                    <a:pt x="1199" y="384"/>
                    <a:pt x="1199" y="383"/>
                    <a:pt x="1199" y="383"/>
                  </a:cubicBezTo>
                  <a:cubicBezTo>
                    <a:pt x="1199" y="383"/>
                    <a:pt x="1199" y="382"/>
                    <a:pt x="1199" y="382"/>
                  </a:cubicBezTo>
                  <a:cubicBezTo>
                    <a:pt x="1199" y="382"/>
                    <a:pt x="1200" y="382"/>
                    <a:pt x="1200" y="381"/>
                  </a:cubicBezTo>
                  <a:cubicBezTo>
                    <a:pt x="1200" y="381"/>
                    <a:pt x="1200" y="381"/>
                    <a:pt x="1200" y="381"/>
                  </a:cubicBezTo>
                  <a:cubicBezTo>
                    <a:pt x="1200" y="380"/>
                    <a:pt x="1200" y="380"/>
                    <a:pt x="1199" y="379"/>
                  </a:cubicBezTo>
                  <a:cubicBezTo>
                    <a:pt x="1199" y="379"/>
                    <a:pt x="1199" y="379"/>
                    <a:pt x="1199" y="379"/>
                  </a:cubicBezTo>
                  <a:cubicBezTo>
                    <a:pt x="1199" y="379"/>
                    <a:pt x="1198" y="379"/>
                    <a:pt x="1198" y="378"/>
                  </a:cubicBezTo>
                  <a:cubicBezTo>
                    <a:pt x="1198" y="378"/>
                    <a:pt x="1198" y="377"/>
                    <a:pt x="1198" y="377"/>
                  </a:cubicBezTo>
                  <a:cubicBezTo>
                    <a:pt x="1198" y="377"/>
                    <a:pt x="1199" y="376"/>
                    <a:pt x="1198" y="375"/>
                  </a:cubicBezTo>
                  <a:cubicBezTo>
                    <a:pt x="1198" y="375"/>
                    <a:pt x="1198" y="375"/>
                    <a:pt x="1197" y="374"/>
                  </a:cubicBezTo>
                  <a:cubicBezTo>
                    <a:pt x="1197" y="374"/>
                    <a:pt x="1197" y="373"/>
                    <a:pt x="1197" y="372"/>
                  </a:cubicBezTo>
                  <a:cubicBezTo>
                    <a:pt x="1197" y="372"/>
                    <a:pt x="1197" y="372"/>
                    <a:pt x="1197" y="371"/>
                  </a:cubicBezTo>
                  <a:cubicBezTo>
                    <a:pt x="1197" y="371"/>
                    <a:pt x="1197" y="371"/>
                    <a:pt x="1196" y="370"/>
                  </a:cubicBezTo>
                  <a:cubicBezTo>
                    <a:pt x="1196" y="370"/>
                    <a:pt x="1196" y="370"/>
                    <a:pt x="1196" y="369"/>
                  </a:cubicBezTo>
                  <a:cubicBezTo>
                    <a:pt x="1196" y="368"/>
                    <a:pt x="1196" y="367"/>
                    <a:pt x="1196" y="367"/>
                  </a:cubicBezTo>
                  <a:cubicBezTo>
                    <a:pt x="1197" y="367"/>
                    <a:pt x="1197" y="366"/>
                    <a:pt x="1197" y="366"/>
                  </a:cubicBezTo>
                  <a:cubicBezTo>
                    <a:pt x="1198" y="366"/>
                    <a:pt x="1198" y="366"/>
                    <a:pt x="1198" y="365"/>
                  </a:cubicBezTo>
                  <a:cubicBezTo>
                    <a:pt x="1199" y="364"/>
                    <a:pt x="1199" y="364"/>
                    <a:pt x="1200" y="363"/>
                  </a:cubicBezTo>
                  <a:cubicBezTo>
                    <a:pt x="1200" y="363"/>
                    <a:pt x="1200" y="363"/>
                    <a:pt x="1200" y="363"/>
                  </a:cubicBezTo>
                  <a:cubicBezTo>
                    <a:pt x="1201" y="363"/>
                    <a:pt x="1201" y="363"/>
                    <a:pt x="1201" y="363"/>
                  </a:cubicBezTo>
                  <a:cubicBezTo>
                    <a:pt x="1202" y="363"/>
                    <a:pt x="1202" y="363"/>
                    <a:pt x="1202" y="363"/>
                  </a:cubicBezTo>
                  <a:cubicBezTo>
                    <a:pt x="1202" y="363"/>
                    <a:pt x="1202" y="363"/>
                    <a:pt x="1202" y="363"/>
                  </a:cubicBezTo>
                  <a:cubicBezTo>
                    <a:pt x="1202" y="363"/>
                    <a:pt x="1202" y="363"/>
                    <a:pt x="1203" y="362"/>
                  </a:cubicBezTo>
                  <a:cubicBezTo>
                    <a:pt x="1203" y="362"/>
                    <a:pt x="1204" y="362"/>
                    <a:pt x="1204" y="362"/>
                  </a:cubicBezTo>
                  <a:cubicBezTo>
                    <a:pt x="1204" y="362"/>
                    <a:pt x="1204" y="362"/>
                    <a:pt x="1205" y="362"/>
                  </a:cubicBezTo>
                  <a:cubicBezTo>
                    <a:pt x="1205" y="362"/>
                    <a:pt x="1205" y="362"/>
                    <a:pt x="1205" y="362"/>
                  </a:cubicBezTo>
                  <a:cubicBezTo>
                    <a:pt x="1205" y="362"/>
                    <a:pt x="1205" y="362"/>
                    <a:pt x="1206" y="362"/>
                  </a:cubicBezTo>
                  <a:cubicBezTo>
                    <a:pt x="1205" y="362"/>
                    <a:pt x="1205" y="362"/>
                    <a:pt x="1205" y="361"/>
                  </a:cubicBezTo>
                  <a:cubicBezTo>
                    <a:pt x="1204" y="361"/>
                    <a:pt x="1204" y="361"/>
                    <a:pt x="1204" y="361"/>
                  </a:cubicBezTo>
                  <a:cubicBezTo>
                    <a:pt x="1204" y="361"/>
                    <a:pt x="1203" y="361"/>
                    <a:pt x="1203" y="361"/>
                  </a:cubicBezTo>
                  <a:cubicBezTo>
                    <a:pt x="1203" y="361"/>
                    <a:pt x="1202" y="361"/>
                    <a:pt x="1202" y="361"/>
                  </a:cubicBezTo>
                  <a:cubicBezTo>
                    <a:pt x="1202" y="361"/>
                    <a:pt x="1202" y="361"/>
                    <a:pt x="1202" y="361"/>
                  </a:cubicBezTo>
                  <a:cubicBezTo>
                    <a:pt x="1202" y="361"/>
                    <a:pt x="1201" y="361"/>
                    <a:pt x="1201" y="361"/>
                  </a:cubicBezTo>
                  <a:cubicBezTo>
                    <a:pt x="1201" y="361"/>
                    <a:pt x="1201" y="361"/>
                    <a:pt x="1200" y="361"/>
                  </a:cubicBezTo>
                  <a:cubicBezTo>
                    <a:pt x="1200" y="361"/>
                    <a:pt x="1200" y="361"/>
                    <a:pt x="1200" y="361"/>
                  </a:cubicBezTo>
                  <a:cubicBezTo>
                    <a:pt x="1200" y="361"/>
                    <a:pt x="1200" y="361"/>
                    <a:pt x="1200" y="361"/>
                  </a:cubicBezTo>
                  <a:cubicBezTo>
                    <a:pt x="1200" y="361"/>
                    <a:pt x="1199" y="361"/>
                    <a:pt x="1199" y="361"/>
                  </a:cubicBezTo>
                  <a:cubicBezTo>
                    <a:pt x="1199" y="360"/>
                    <a:pt x="1199" y="360"/>
                    <a:pt x="1199" y="359"/>
                  </a:cubicBezTo>
                  <a:cubicBezTo>
                    <a:pt x="1199" y="359"/>
                    <a:pt x="1199" y="359"/>
                    <a:pt x="1199" y="359"/>
                  </a:cubicBezTo>
                  <a:cubicBezTo>
                    <a:pt x="1199" y="358"/>
                    <a:pt x="1199" y="358"/>
                    <a:pt x="1199" y="358"/>
                  </a:cubicBezTo>
                  <a:cubicBezTo>
                    <a:pt x="1198" y="358"/>
                    <a:pt x="1198" y="358"/>
                    <a:pt x="1198" y="358"/>
                  </a:cubicBezTo>
                  <a:cubicBezTo>
                    <a:pt x="1198" y="358"/>
                    <a:pt x="1198" y="358"/>
                    <a:pt x="1198" y="358"/>
                  </a:cubicBezTo>
                  <a:cubicBezTo>
                    <a:pt x="1198" y="358"/>
                    <a:pt x="1198" y="358"/>
                    <a:pt x="1198" y="358"/>
                  </a:cubicBezTo>
                  <a:cubicBezTo>
                    <a:pt x="1197" y="358"/>
                    <a:pt x="1196" y="358"/>
                    <a:pt x="1195" y="358"/>
                  </a:cubicBezTo>
                  <a:cubicBezTo>
                    <a:pt x="1195" y="359"/>
                    <a:pt x="1194" y="359"/>
                    <a:pt x="1194" y="360"/>
                  </a:cubicBezTo>
                  <a:cubicBezTo>
                    <a:pt x="1193" y="360"/>
                    <a:pt x="1193" y="360"/>
                    <a:pt x="1193" y="360"/>
                  </a:cubicBezTo>
                  <a:cubicBezTo>
                    <a:pt x="1193" y="360"/>
                    <a:pt x="1193" y="360"/>
                    <a:pt x="1192" y="360"/>
                  </a:cubicBezTo>
                  <a:cubicBezTo>
                    <a:pt x="1192" y="360"/>
                    <a:pt x="1192" y="360"/>
                    <a:pt x="1192" y="360"/>
                  </a:cubicBezTo>
                  <a:cubicBezTo>
                    <a:pt x="1192" y="360"/>
                    <a:pt x="1192" y="360"/>
                    <a:pt x="1192" y="360"/>
                  </a:cubicBezTo>
                  <a:cubicBezTo>
                    <a:pt x="1192" y="360"/>
                    <a:pt x="1192" y="360"/>
                    <a:pt x="1192" y="360"/>
                  </a:cubicBezTo>
                  <a:cubicBezTo>
                    <a:pt x="1192" y="360"/>
                    <a:pt x="1192" y="360"/>
                    <a:pt x="1192" y="360"/>
                  </a:cubicBezTo>
                  <a:cubicBezTo>
                    <a:pt x="1191" y="360"/>
                    <a:pt x="1191" y="360"/>
                    <a:pt x="1190" y="360"/>
                  </a:cubicBezTo>
                  <a:cubicBezTo>
                    <a:pt x="1190" y="361"/>
                    <a:pt x="1190" y="361"/>
                    <a:pt x="1189" y="361"/>
                  </a:cubicBezTo>
                  <a:cubicBezTo>
                    <a:pt x="1189" y="361"/>
                    <a:pt x="1189" y="361"/>
                    <a:pt x="1189" y="361"/>
                  </a:cubicBezTo>
                  <a:cubicBezTo>
                    <a:pt x="1188" y="361"/>
                    <a:pt x="1188" y="361"/>
                    <a:pt x="1188" y="361"/>
                  </a:cubicBezTo>
                  <a:cubicBezTo>
                    <a:pt x="1188" y="361"/>
                    <a:pt x="1188" y="361"/>
                    <a:pt x="1188" y="362"/>
                  </a:cubicBezTo>
                  <a:cubicBezTo>
                    <a:pt x="1188" y="362"/>
                    <a:pt x="1188" y="362"/>
                    <a:pt x="1188" y="362"/>
                  </a:cubicBezTo>
                  <a:cubicBezTo>
                    <a:pt x="1187" y="363"/>
                    <a:pt x="1187" y="363"/>
                    <a:pt x="1187" y="363"/>
                  </a:cubicBezTo>
                  <a:cubicBezTo>
                    <a:pt x="1187" y="363"/>
                    <a:pt x="1187" y="364"/>
                    <a:pt x="1187" y="364"/>
                  </a:cubicBezTo>
                  <a:cubicBezTo>
                    <a:pt x="1187" y="364"/>
                    <a:pt x="1187" y="365"/>
                    <a:pt x="1186" y="365"/>
                  </a:cubicBezTo>
                  <a:cubicBezTo>
                    <a:pt x="1186" y="365"/>
                    <a:pt x="1187" y="366"/>
                    <a:pt x="1188" y="366"/>
                  </a:cubicBezTo>
                  <a:cubicBezTo>
                    <a:pt x="1188" y="366"/>
                    <a:pt x="1188" y="367"/>
                    <a:pt x="1188" y="367"/>
                  </a:cubicBezTo>
                  <a:cubicBezTo>
                    <a:pt x="1188" y="367"/>
                    <a:pt x="1188" y="367"/>
                    <a:pt x="1188" y="367"/>
                  </a:cubicBezTo>
                  <a:cubicBezTo>
                    <a:pt x="1189" y="367"/>
                    <a:pt x="1190" y="368"/>
                    <a:pt x="1189" y="368"/>
                  </a:cubicBezTo>
                  <a:cubicBezTo>
                    <a:pt x="1189" y="369"/>
                    <a:pt x="1189" y="369"/>
                    <a:pt x="1189" y="369"/>
                  </a:cubicBezTo>
                  <a:cubicBezTo>
                    <a:pt x="1189" y="369"/>
                    <a:pt x="1188" y="369"/>
                    <a:pt x="1188" y="369"/>
                  </a:cubicBezTo>
                  <a:cubicBezTo>
                    <a:pt x="1188" y="370"/>
                    <a:pt x="1188" y="370"/>
                    <a:pt x="1188" y="371"/>
                  </a:cubicBezTo>
                  <a:cubicBezTo>
                    <a:pt x="1188" y="371"/>
                    <a:pt x="1188" y="371"/>
                    <a:pt x="1188" y="371"/>
                  </a:cubicBezTo>
                  <a:cubicBezTo>
                    <a:pt x="1188" y="372"/>
                    <a:pt x="1188" y="372"/>
                    <a:pt x="1188" y="372"/>
                  </a:cubicBezTo>
                  <a:cubicBezTo>
                    <a:pt x="1188" y="373"/>
                    <a:pt x="1188" y="373"/>
                    <a:pt x="1189" y="373"/>
                  </a:cubicBezTo>
                  <a:cubicBezTo>
                    <a:pt x="1189" y="373"/>
                    <a:pt x="1188" y="374"/>
                    <a:pt x="1188" y="374"/>
                  </a:cubicBezTo>
                  <a:cubicBezTo>
                    <a:pt x="1188" y="374"/>
                    <a:pt x="1188" y="374"/>
                    <a:pt x="1189" y="375"/>
                  </a:cubicBezTo>
                  <a:cubicBezTo>
                    <a:pt x="1190" y="375"/>
                    <a:pt x="1191" y="375"/>
                    <a:pt x="1191" y="376"/>
                  </a:cubicBezTo>
                  <a:cubicBezTo>
                    <a:pt x="1191" y="376"/>
                    <a:pt x="1191" y="377"/>
                    <a:pt x="1191" y="377"/>
                  </a:cubicBezTo>
                  <a:cubicBezTo>
                    <a:pt x="1191" y="377"/>
                    <a:pt x="1191" y="377"/>
                    <a:pt x="1191" y="378"/>
                  </a:cubicBezTo>
                  <a:cubicBezTo>
                    <a:pt x="1191" y="378"/>
                    <a:pt x="1191" y="379"/>
                    <a:pt x="1192" y="379"/>
                  </a:cubicBezTo>
                  <a:cubicBezTo>
                    <a:pt x="1192" y="379"/>
                    <a:pt x="1192" y="379"/>
                    <a:pt x="1192" y="379"/>
                  </a:cubicBezTo>
                  <a:cubicBezTo>
                    <a:pt x="1193" y="380"/>
                    <a:pt x="1193" y="380"/>
                    <a:pt x="1193" y="381"/>
                  </a:cubicBezTo>
                  <a:cubicBezTo>
                    <a:pt x="1193" y="382"/>
                    <a:pt x="1193" y="382"/>
                    <a:pt x="1193" y="383"/>
                  </a:cubicBezTo>
                  <a:cubicBezTo>
                    <a:pt x="1193" y="383"/>
                    <a:pt x="1193" y="384"/>
                    <a:pt x="1193" y="384"/>
                  </a:cubicBezTo>
                  <a:cubicBezTo>
                    <a:pt x="1193" y="385"/>
                    <a:pt x="1191" y="386"/>
                    <a:pt x="1191" y="386"/>
                  </a:cubicBezTo>
                  <a:cubicBezTo>
                    <a:pt x="1191" y="386"/>
                    <a:pt x="1191" y="386"/>
                    <a:pt x="1190" y="386"/>
                  </a:cubicBezTo>
                  <a:cubicBezTo>
                    <a:pt x="1190" y="386"/>
                    <a:pt x="1190" y="385"/>
                    <a:pt x="1190" y="384"/>
                  </a:cubicBezTo>
                  <a:cubicBezTo>
                    <a:pt x="1190" y="384"/>
                    <a:pt x="1190" y="384"/>
                    <a:pt x="1190" y="384"/>
                  </a:cubicBezTo>
                  <a:cubicBezTo>
                    <a:pt x="1190" y="383"/>
                    <a:pt x="1190" y="383"/>
                    <a:pt x="1189" y="383"/>
                  </a:cubicBezTo>
                  <a:cubicBezTo>
                    <a:pt x="1189" y="383"/>
                    <a:pt x="1188" y="383"/>
                    <a:pt x="1188" y="383"/>
                  </a:cubicBezTo>
                  <a:cubicBezTo>
                    <a:pt x="1188" y="383"/>
                    <a:pt x="1188" y="383"/>
                    <a:pt x="1187" y="383"/>
                  </a:cubicBezTo>
                  <a:cubicBezTo>
                    <a:pt x="1187" y="383"/>
                    <a:pt x="1187" y="383"/>
                    <a:pt x="1186" y="384"/>
                  </a:cubicBezTo>
                  <a:cubicBezTo>
                    <a:pt x="1186" y="384"/>
                    <a:pt x="1186" y="384"/>
                    <a:pt x="1186" y="384"/>
                  </a:cubicBezTo>
                  <a:cubicBezTo>
                    <a:pt x="1186" y="384"/>
                    <a:pt x="1186" y="384"/>
                    <a:pt x="1186" y="384"/>
                  </a:cubicBezTo>
                  <a:cubicBezTo>
                    <a:pt x="1186" y="384"/>
                    <a:pt x="1186" y="384"/>
                    <a:pt x="1186" y="384"/>
                  </a:cubicBezTo>
                  <a:cubicBezTo>
                    <a:pt x="1185" y="384"/>
                    <a:pt x="1185" y="384"/>
                    <a:pt x="1185" y="384"/>
                  </a:cubicBezTo>
                  <a:cubicBezTo>
                    <a:pt x="1184" y="386"/>
                    <a:pt x="1185" y="387"/>
                    <a:pt x="1185" y="387"/>
                  </a:cubicBezTo>
                  <a:cubicBezTo>
                    <a:pt x="1185" y="387"/>
                    <a:pt x="1185" y="388"/>
                    <a:pt x="1185" y="388"/>
                  </a:cubicBezTo>
                  <a:cubicBezTo>
                    <a:pt x="1185" y="389"/>
                    <a:pt x="1185" y="390"/>
                    <a:pt x="1184" y="390"/>
                  </a:cubicBezTo>
                  <a:cubicBezTo>
                    <a:pt x="1184" y="390"/>
                    <a:pt x="1184" y="391"/>
                    <a:pt x="1184" y="391"/>
                  </a:cubicBezTo>
                  <a:cubicBezTo>
                    <a:pt x="1183" y="391"/>
                    <a:pt x="1183" y="391"/>
                    <a:pt x="1183" y="392"/>
                  </a:cubicBezTo>
                  <a:cubicBezTo>
                    <a:pt x="1183" y="392"/>
                    <a:pt x="1183" y="392"/>
                    <a:pt x="1183" y="392"/>
                  </a:cubicBezTo>
                  <a:cubicBezTo>
                    <a:pt x="1183" y="393"/>
                    <a:pt x="1183" y="394"/>
                    <a:pt x="1182" y="395"/>
                  </a:cubicBezTo>
                  <a:cubicBezTo>
                    <a:pt x="1181" y="395"/>
                    <a:pt x="1181" y="395"/>
                    <a:pt x="1181" y="396"/>
                  </a:cubicBezTo>
                  <a:cubicBezTo>
                    <a:pt x="1182" y="397"/>
                    <a:pt x="1182" y="397"/>
                    <a:pt x="1182" y="397"/>
                  </a:cubicBezTo>
                  <a:cubicBezTo>
                    <a:pt x="1182" y="398"/>
                    <a:pt x="1181" y="398"/>
                    <a:pt x="1180" y="399"/>
                  </a:cubicBezTo>
                  <a:cubicBezTo>
                    <a:pt x="1180" y="399"/>
                    <a:pt x="1179" y="400"/>
                    <a:pt x="1179" y="400"/>
                  </a:cubicBezTo>
                  <a:cubicBezTo>
                    <a:pt x="1179" y="402"/>
                    <a:pt x="1179" y="403"/>
                    <a:pt x="1178" y="404"/>
                  </a:cubicBezTo>
                  <a:cubicBezTo>
                    <a:pt x="1177" y="404"/>
                    <a:pt x="1177" y="405"/>
                    <a:pt x="1177" y="405"/>
                  </a:cubicBezTo>
                  <a:cubicBezTo>
                    <a:pt x="1177" y="405"/>
                    <a:pt x="1176" y="406"/>
                    <a:pt x="1176" y="406"/>
                  </a:cubicBezTo>
                  <a:cubicBezTo>
                    <a:pt x="1176" y="406"/>
                    <a:pt x="1176" y="407"/>
                    <a:pt x="1175" y="407"/>
                  </a:cubicBezTo>
                  <a:cubicBezTo>
                    <a:pt x="1175" y="407"/>
                    <a:pt x="1175" y="407"/>
                    <a:pt x="1175" y="407"/>
                  </a:cubicBezTo>
                  <a:cubicBezTo>
                    <a:pt x="1174" y="407"/>
                    <a:pt x="1174" y="408"/>
                    <a:pt x="1173" y="408"/>
                  </a:cubicBezTo>
                  <a:cubicBezTo>
                    <a:pt x="1173" y="408"/>
                    <a:pt x="1173" y="407"/>
                    <a:pt x="1173" y="407"/>
                  </a:cubicBezTo>
                  <a:cubicBezTo>
                    <a:pt x="1173" y="407"/>
                    <a:pt x="1173" y="407"/>
                    <a:pt x="1173" y="406"/>
                  </a:cubicBezTo>
                  <a:cubicBezTo>
                    <a:pt x="1173" y="406"/>
                    <a:pt x="1173" y="406"/>
                    <a:pt x="1172" y="406"/>
                  </a:cubicBezTo>
                  <a:cubicBezTo>
                    <a:pt x="1172" y="405"/>
                    <a:pt x="1172" y="405"/>
                    <a:pt x="1172" y="405"/>
                  </a:cubicBezTo>
                  <a:cubicBezTo>
                    <a:pt x="1172" y="405"/>
                    <a:pt x="1172" y="405"/>
                    <a:pt x="1171" y="404"/>
                  </a:cubicBezTo>
                  <a:cubicBezTo>
                    <a:pt x="1171" y="404"/>
                    <a:pt x="1171" y="404"/>
                    <a:pt x="1172" y="403"/>
                  </a:cubicBezTo>
                  <a:cubicBezTo>
                    <a:pt x="1172" y="403"/>
                    <a:pt x="1172" y="403"/>
                    <a:pt x="1172" y="403"/>
                  </a:cubicBezTo>
                  <a:cubicBezTo>
                    <a:pt x="1172" y="403"/>
                    <a:pt x="1172" y="403"/>
                    <a:pt x="1172" y="403"/>
                  </a:cubicBezTo>
                  <a:cubicBezTo>
                    <a:pt x="1173" y="403"/>
                    <a:pt x="1173" y="402"/>
                    <a:pt x="1173" y="402"/>
                  </a:cubicBezTo>
                  <a:cubicBezTo>
                    <a:pt x="1173" y="402"/>
                    <a:pt x="1173" y="402"/>
                    <a:pt x="1173" y="402"/>
                  </a:cubicBezTo>
                  <a:cubicBezTo>
                    <a:pt x="1173" y="402"/>
                    <a:pt x="1173" y="402"/>
                    <a:pt x="1172" y="402"/>
                  </a:cubicBezTo>
                  <a:cubicBezTo>
                    <a:pt x="1172" y="402"/>
                    <a:pt x="1172" y="402"/>
                    <a:pt x="1171" y="402"/>
                  </a:cubicBezTo>
                  <a:cubicBezTo>
                    <a:pt x="1171" y="403"/>
                    <a:pt x="1170" y="403"/>
                    <a:pt x="1169" y="403"/>
                  </a:cubicBezTo>
                  <a:cubicBezTo>
                    <a:pt x="1169" y="403"/>
                    <a:pt x="1169" y="403"/>
                    <a:pt x="1169" y="403"/>
                  </a:cubicBezTo>
                  <a:cubicBezTo>
                    <a:pt x="1168" y="403"/>
                    <a:pt x="1168" y="402"/>
                    <a:pt x="1168" y="402"/>
                  </a:cubicBezTo>
                  <a:cubicBezTo>
                    <a:pt x="1168" y="401"/>
                    <a:pt x="1168" y="400"/>
                    <a:pt x="1167" y="400"/>
                  </a:cubicBezTo>
                  <a:cubicBezTo>
                    <a:pt x="1167" y="400"/>
                    <a:pt x="1167" y="400"/>
                    <a:pt x="1167" y="400"/>
                  </a:cubicBezTo>
                  <a:cubicBezTo>
                    <a:pt x="1166" y="400"/>
                    <a:pt x="1166" y="400"/>
                    <a:pt x="1165" y="400"/>
                  </a:cubicBezTo>
                  <a:cubicBezTo>
                    <a:pt x="1165" y="400"/>
                    <a:pt x="1164" y="400"/>
                    <a:pt x="1164" y="400"/>
                  </a:cubicBezTo>
                  <a:cubicBezTo>
                    <a:pt x="1164" y="400"/>
                    <a:pt x="1164" y="400"/>
                    <a:pt x="1164" y="400"/>
                  </a:cubicBezTo>
                  <a:cubicBezTo>
                    <a:pt x="1164" y="400"/>
                    <a:pt x="1164" y="400"/>
                    <a:pt x="1164" y="400"/>
                  </a:cubicBezTo>
                  <a:cubicBezTo>
                    <a:pt x="1164" y="400"/>
                    <a:pt x="1163" y="400"/>
                    <a:pt x="1163" y="400"/>
                  </a:cubicBezTo>
                  <a:cubicBezTo>
                    <a:pt x="1163" y="400"/>
                    <a:pt x="1163" y="400"/>
                    <a:pt x="1164" y="400"/>
                  </a:cubicBezTo>
                  <a:cubicBezTo>
                    <a:pt x="1164" y="399"/>
                    <a:pt x="1164" y="399"/>
                    <a:pt x="1165" y="399"/>
                  </a:cubicBezTo>
                  <a:cubicBezTo>
                    <a:pt x="1165" y="399"/>
                    <a:pt x="1165" y="399"/>
                    <a:pt x="1165" y="399"/>
                  </a:cubicBezTo>
                  <a:cubicBezTo>
                    <a:pt x="1165" y="398"/>
                    <a:pt x="1166" y="397"/>
                    <a:pt x="1166" y="397"/>
                  </a:cubicBezTo>
                  <a:cubicBezTo>
                    <a:pt x="1166" y="397"/>
                    <a:pt x="1166" y="397"/>
                    <a:pt x="1166" y="396"/>
                  </a:cubicBezTo>
                  <a:cubicBezTo>
                    <a:pt x="1166" y="395"/>
                    <a:pt x="1166" y="394"/>
                    <a:pt x="1166" y="394"/>
                  </a:cubicBezTo>
                  <a:cubicBezTo>
                    <a:pt x="1166" y="393"/>
                    <a:pt x="1166" y="392"/>
                    <a:pt x="1167" y="392"/>
                  </a:cubicBezTo>
                  <a:cubicBezTo>
                    <a:pt x="1167" y="392"/>
                    <a:pt x="1167" y="392"/>
                    <a:pt x="1167" y="392"/>
                  </a:cubicBezTo>
                  <a:cubicBezTo>
                    <a:pt x="1167" y="391"/>
                    <a:pt x="1167" y="391"/>
                    <a:pt x="1168" y="391"/>
                  </a:cubicBezTo>
                  <a:cubicBezTo>
                    <a:pt x="1168" y="391"/>
                    <a:pt x="1168" y="390"/>
                    <a:pt x="1167" y="390"/>
                  </a:cubicBezTo>
                  <a:cubicBezTo>
                    <a:pt x="1167" y="390"/>
                    <a:pt x="1167" y="390"/>
                    <a:pt x="1167" y="390"/>
                  </a:cubicBezTo>
                  <a:cubicBezTo>
                    <a:pt x="1167" y="389"/>
                    <a:pt x="1167" y="389"/>
                    <a:pt x="1167" y="389"/>
                  </a:cubicBezTo>
                  <a:cubicBezTo>
                    <a:pt x="1167" y="389"/>
                    <a:pt x="1167" y="388"/>
                    <a:pt x="1167" y="387"/>
                  </a:cubicBezTo>
                  <a:cubicBezTo>
                    <a:pt x="1167" y="387"/>
                    <a:pt x="1167" y="387"/>
                    <a:pt x="1168" y="387"/>
                  </a:cubicBezTo>
                  <a:cubicBezTo>
                    <a:pt x="1168" y="387"/>
                    <a:pt x="1168" y="386"/>
                    <a:pt x="1168" y="386"/>
                  </a:cubicBezTo>
                  <a:cubicBezTo>
                    <a:pt x="1168" y="386"/>
                    <a:pt x="1168" y="386"/>
                    <a:pt x="1168" y="386"/>
                  </a:cubicBezTo>
                  <a:cubicBezTo>
                    <a:pt x="1168" y="386"/>
                    <a:pt x="1168" y="386"/>
                    <a:pt x="1168" y="386"/>
                  </a:cubicBezTo>
                  <a:cubicBezTo>
                    <a:pt x="1167" y="385"/>
                    <a:pt x="1167" y="385"/>
                    <a:pt x="1166" y="385"/>
                  </a:cubicBezTo>
                  <a:cubicBezTo>
                    <a:pt x="1166" y="384"/>
                    <a:pt x="1166" y="384"/>
                    <a:pt x="1166" y="384"/>
                  </a:cubicBezTo>
                  <a:cubicBezTo>
                    <a:pt x="1166" y="384"/>
                    <a:pt x="1166" y="384"/>
                    <a:pt x="1166" y="383"/>
                  </a:cubicBezTo>
                  <a:cubicBezTo>
                    <a:pt x="1166" y="384"/>
                    <a:pt x="1165" y="385"/>
                    <a:pt x="1165" y="385"/>
                  </a:cubicBezTo>
                  <a:cubicBezTo>
                    <a:pt x="1165" y="386"/>
                    <a:pt x="1164" y="386"/>
                    <a:pt x="1164" y="386"/>
                  </a:cubicBezTo>
                  <a:cubicBezTo>
                    <a:pt x="1164" y="386"/>
                    <a:pt x="1164" y="386"/>
                    <a:pt x="1164" y="386"/>
                  </a:cubicBezTo>
                  <a:cubicBezTo>
                    <a:pt x="1164" y="387"/>
                    <a:pt x="1164" y="387"/>
                    <a:pt x="1164" y="387"/>
                  </a:cubicBezTo>
                  <a:cubicBezTo>
                    <a:pt x="1163" y="388"/>
                    <a:pt x="1163" y="389"/>
                    <a:pt x="1162" y="389"/>
                  </a:cubicBezTo>
                  <a:cubicBezTo>
                    <a:pt x="1162" y="389"/>
                    <a:pt x="1162" y="389"/>
                    <a:pt x="1162" y="389"/>
                  </a:cubicBezTo>
                  <a:cubicBezTo>
                    <a:pt x="1161" y="389"/>
                    <a:pt x="1161" y="389"/>
                    <a:pt x="1160" y="388"/>
                  </a:cubicBezTo>
                  <a:cubicBezTo>
                    <a:pt x="1160" y="388"/>
                    <a:pt x="1160" y="388"/>
                    <a:pt x="1160" y="388"/>
                  </a:cubicBezTo>
                  <a:cubicBezTo>
                    <a:pt x="1160" y="388"/>
                    <a:pt x="1159" y="387"/>
                    <a:pt x="1159" y="387"/>
                  </a:cubicBezTo>
                  <a:cubicBezTo>
                    <a:pt x="1158" y="387"/>
                    <a:pt x="1158" y="387"/>
                    <a:pt x="1158" y="387"/>
                  </a:cubicBezTo>
                  <a:cubicBezTo>
                    <a:pt x="1158" y="387"/>
                    <a:pt x="1158" y="387"/>
                    <a:pt x="1158" y="386"/>
                  </a:cubicBezTo>
                  <a:cubicBezTo>
                    <a:pt x="1158" y="386"/>
                    <a:pt x="1158" y="386"/>
                    <a:pt x="1158" y="386"/>
                  </a:cubicBezTo>
                  <a:cubicBezTo>
                    <a:pt x="1158" y="386"/>
                    <a:pt x="1158" y="386"/>
                    <a:pt x="1158" y="386"/>
                  </a:cubicBezTo>
                  <a:cubicBezTo>
                    <a:pt x="1158" y="386"/>
                    <a:pt x="1158" y="386"/>
                    <a:pt x="1158" y="385"/>
                  </a:cubicBezTo>
                  <a:cubicBezTo>
                    <a:pt x="1157" y="385"/>
                    <a:pt x="1157" y="385"/>
                    <a:pt x="1157" y="386"/>
                  </a:cubicBezTo>
                  <a:cubicBezTo>
                    <a:pt x="1157" y="386"/>
                    <a:pt x="1157" y="386"/>
                    <a:pt x="1157" y="386"/>
                  </a:cubicBezTo>
                  <a:cubicBezTo>
                    <a:pt x="1156" y="386"/>
                    <a:pt x="1156" y="386"/>
                    <a:pt x="1156" y="386"/>
                  </a:cubicBezTo>
                  <a:cubicBezTo>
                    <a:pt x="1156" y="386"/>
                    <a:pt x="1156" y="386"/>
                    <a:pt x="1156" y="386"/>
                  </a:cubicBezTo>
                  <a:cubicBezTo>
                    <a:pt x="1155" y="386"/>
                    <a:pt x="1154" y="386"/>
                    <a:pt x="1154" y="387"/>
                  </a:cubicBezTo>
                  <a:cubicBezTo>
                    <a:pt x="1154" y="387"/>
                    <a:pt x="1154" y="387"/>
                    <a:pt x="1153" y="387"/>
                  </a:cubicBezTo>
                  <a:cubicBezTo>
                    <a:pt x="1153" y="387"/>
                    <a:pt x="1153" y="388"/>
                    <a:pt x="1153" y="388"/>
                  </a:cubicBezTo>
                  <a:cubicBezTo>
                    <a:pt x="1152" y="389"/>
                    <a:pt x="1152" y="389"/>
                    <a:pt x="1151" y="389"/>
                  </a:cubicBezTo>
                  <a:cubicBezTo>
                    <a:pt x="1150" y="389"/>
                    <a:pt x="1150" y="389"/>
                    <a:pt x="1149" y="390"/>
                  </a:cubicBezTo>
                  <a:cubicBezTo>
                    <a:pt x="1149" y="390"/>
                    <a:pt x="1149" y="390"/>
                    <a:pt x="1149" y="390"/>
                  </a:cubicBezTo>
                  <a:cubicBezTo>
                    <a:pt x="1148" y="390"/>
                    <a:pt x="1148" y="391"/>
                    <a:pt x="1147" y="391"/>
                  </a:cubicBezTo>
                  <a:cubicBezTo>
                    <a:pt x="1147" y="391"/>
                    <a:pt x="1147" y="391"/>
                    <a:pt x="1147" y="391"/>
                  </a:cubicBezTo>
                  <a:cubicBezTo>
                    <a:pt x="1146" y="391"/>
                    <a:pt x="1146" y="391"/>
                    <a:pt x="1146" y="391"/>
                  </a:cubicBezTo>
                  <a:cubicBezTo>
                    <a:pt x="1145" y="391"/>
                    <a:pt x="1145" y="392"/>
                    <a:pt x="1144" y="392"/>
                  </a:cubicBezTo>
                  <a:cubicBezTo>
                    <a:pt x="1144" y="392"/>
                    <a:pt x="1144" y="392"/>
                    <a:pt x="1143" y="392"/>
                  </a:cubicBezTo>
                  <a:cubicBezTo>
                    <a:pt x="1143" y="392"/>
                    <a:pt x="1143" y="392"/>
                    <a:pt x="1143" y="391"/>
                  </a:cubicBezTo>
                  <a:cubicBezTo>
                    <a:pt x="1142" y="391"/>
                    <a:pt x="1142" y="391"/>
                    <a:pt x="1142" y="391"/>
                  </a:cubicBezTo>
                  <a:cubicBezTo>
                    <a:pt x="1142" y="391"/>
                    <a:pt x="1141" y="391"/>
                    <a:pt x="1141" y="391"/>
                  </a:cubicBezTo>
                  <a:cubicBezTo>
                    <a:pt x="1141" y="392"/>
                    <a:pt x="1140" y="392"/>
                    <a:pt x="1140" y="393"/>
                  </a:cubicBezTo>
                  <a:cubicBezTo>
                    <a:pt x="1140" y="393"/>
                    <a:pt x="1140" y="393"/>
                    <a:pt x="1140" y="393"/>
                  </a:cubicBezTo>
                  <a:cubicBezTo>
                    <a:pt x="1139" y="394"/>
                    <a:pt x="1139" y="395"/>
                    <a:pt x="1138" y="395"/>
                  </a:cubicBezTo>
                  <a:cubicBezTo>
                    <a:pt x="1138" y="395"/>
                    <a:pt x="1138" y="395"/>
                    <a:pt x="1138" y="395"/>
                  </a:cubicBezTo>
                  <a:cubicBezTo>
                    <a:pt x="1138" y="396"/>
                    <a:pt x="1138" y="396"/>
                    <a:pt x="1138" y="396"/>
                  </a:cubicBezTo>
                  <a:cubicBezTo>
                    <a:pt x="1138" y="396"/>
                    <a:pt x="1138" y="396"/>
                    <a:pt x="1138" y="396"/>
                  </a:cubicBezTo>
                  <a:cubicBezTo>
                    <a:pt x="1138" y="397"/>
                    <a:pt x="1138" y="397"/>
                    <a:pt x="1138" y="397"/>
                  </a:cubicBezTo>
                  <a:cubicBezTo>
                    <a:pt x="1138" y="397"/>
                    <a:pt x="1138" y="397"/>
                    <a:pt x="1138" y="397"/>
                  </a:cubicBezTo>
                  <a:cubicBezTo>
                    <a:pt x="1137" y="398"/>
                    <a:pt x="1137" y="398"/>
                    <a:pt x="1136" y="398"/>
                  </a:cubicBezTo>
                  <a:cubicBezTo>
                    <a:pt x="1136" y="398"/>
                    <a:pt x="1135" y="399"/>
                    <a:pt x="1135" y="400"/>
                  </a:cubicBezTo>
                  <a:cubicBezTo>
                    <a:pt x="1135" y="400"/>
                    <a:pt x="1135" y="400"/>
                    <a:pt x="1135" y="401"/>
                  </a:cubicBezTo>
                  <a:cubicBezTo>
                    <a:pt x="1135" y="401"/>
                    <a:pt x="1136" y="401"/>
                    <a:pt x="1136" y="401"/>
                  </a:cubicBezTo>
                  <a:cubicBezTo>
                    <a:pt x="1136" y="401"/>
                    <a:pt x="1136" y="402"/>
                    <a:pt x="1136" y="402"/>
                  </a:cubicBezTo>
                  <a:cubicBezTo>
                    <a:pt x="1136" y="402"/>
                    <a:pt x="1136" y="403"/>
                    <a:pt x="1136" y="403"/>
                  </a:cubicBezTo>
                  <a:cubicBezTo>
                    <a:pt x="1136" y="403"/>
                    <a:pt x="1136" y="403"/>
                    <a:pt x="1136" y="404"/>
                  </a:cubicBezTo>
                  <a:cubicBezTo>
                    <a:pt x="1137" y="404"/>
                    <a:pt x="1137" y="404"/>
                    <a:pt x="1137" y="404"/>
                  </a:cubicBezTo>
                  <a:cubicBezTo>
                    <a:pt x="1137" y="404"/>
                    <a:pt x="1137" y="405"/>
                    <a:pt x="1137" y="405"/>
                  </a:cubicBezTo>
                  <a:cubicBezTo>
                    <a:pt x="1137" y="405"/>
                    <a:pt x="1137" y="405"/>
                    <a:pt x="1137" y="405"/>
                  </a:cubicBezTo>
                  <a:cubicBezTo>
                    <a:pt x="1137" y="405"/>
                    <a:pt x="1137" y="405"/>
                    <a:pt x="1137" y="405"/>
                  </a:cubicBezTo>
                  <a:cubicBezTo>
                    <a:pt x="1137" y="406"/>
                    <a:pt x="1136" y="407"/>
                    <a:pt x="1135" y="407"/>
                  </a:cubicBezTo>
                  <a:cubicBezTo>
                    <a:pt x="1135" y="407"/>
                    <a:pt x="1135" y="407"/>
                    <a:pt x="1135" y="407"/>
                  </a:cubicBezTo>
                  <a:cubicBezTo>
                    <a:pt x="1135" y="407"/>
                    <a:pt x="1134" y="407"/>
                    <a:pt x="1134" y="408"/>
                  </a:cubicBezTo>
                  <a:cubicBezTo>
                    <a:pt x="1133" y="408"/>
                    <a:pt x="1133" y="409"/>
                    <a:pt x="1133" y="409"/>
                  </a:cubicBezTo>
                  <a:cubicBezTo>
                    <a:pt x="1133" y="410"/>
                    <a:pt x="1133" y="410"/>
                    <a:pt x="1133" y="410"/>
                  </a:cubicBezTo>
                  <a:cubicBezTo>
                    <a:pt x="1133" y="410"/>
                    <a:pt x="1133" y="410"/>
                    <a:pt x="1133" y="411"/>
                  </a:cubicBezTo>
                  <a:cubicBezTo>
                    <a:pt x="1133" y="412"/>
                    <a:pt x="1133" y="412"/>
                    <a:pt x="1133" y="413"/>
                  </a:cubicBezTo>
                  <a:cubicBezTo>
                    <a:pt x="1133" y="413"/>
                    <a:pt x="1133" y="413"/>
                    <a:pt x="1133" y="414"/>
                  </a:cubicBezTo>
                  <a:cubicBezTo>
                    <a:pt x="1133" y="414"/>
                    <a:pt x="1133" y="414"/>
                    <a:pt x="1133" y="414"/>
                  </a:cubicBezTo>
                  <a:cubicBezTo>
                    <a:pt x="1133" y="414"/>
                    <a:pt x="1133" y="415"/>
                    <a:pt x="1133" y="415"/>
                  </a:cubicBezTo>
                  <a:cubicBezTo>
                    <a:pt x="1133" y="416"/>
                    <a:pt x="1133" y="417"/>
                    <a:pt x="1132" y="418"/>
                  </a:cubicBezTo>
                  <a:cubicBezTo>
                    <a:pt x="1132" y="418"/>
                    <a:pt x="1132" y="418"/>
                    <a:pt x="1132" y="418"/>
                  </a:cubicBezTo>
                  <a:cubicBezTo>
                    <a:pt x="1131" y="419"/>
                    <a:pt x="1131" y="419"/>
                    <a:pt x="1130" y="420"/>
                  </a:cubicBezTo>
                  <a:cubicBezTo>
                    <a:pt x="1130" y="420"/>
                    <a:pt x="1130" y="420"/>
                    <a:pt x="1130" y="420"/>
                  </a:cubicBezTo>
                  <a:cubicBezTo>
                    <a:pt x="1130" y="420"/>
                    <a:pt x="1130" y="421"/>
                    <a:pt x="1130" y="421"/>
                  </a:cubicBezTo>
                  <a:cubicBezTo>
                    <a:pt x="1130" y="422"/>
                    <a:pt x="1129" y="422"/>
                    <a:pt x="1129" y="422"/>
                  </a:cubicBezTo>
                  <a:cubicBezTo>
                    <a:pt x="1129" y="422"/>
                    <a:pt x="1129" y="422"/>
                    <a:pt x="1129" y="423"/>
                  </a:cubicBezTo>
                  <a:cubicBezTo>
                    <a:pt x="1128" y="423"/>
                    <a:pt x="1128" y="424"/>
                    <a:pt x="1128" y="424"/>
                  </a:cubicBezTo>
                  <a:cubicBezTo>
                    <a:pt x="1128" y="425"/>
                    <a:pt x="1128" y="426"/>
                    <a:pt x="1127" y="426"/>
                  </a:cubicBezTo>
                  <a:cubicBezTo>
                    <a:pt x="1127" y="427"/>
                    <a:pt x="1127" y="427"/>
                    <a:pt x="1126" y="427"/>
                  </a:cubicBezTo>
                  <a:cubicBezTo>
                    <a:pt x="1126" y="427"/>
                    <a:pt x="1126" y="427"/>
                    <a:pt x="1126" y="427"/>
                  </a:cubicBezTo>
                  <a:cubicBezTo>
                    <a:pt x="1125" y="428"/>
                    <a:pt x="1125" y="428"/>
                    <a:pt x="1125" y="429"/>
                  </a:cubicBezTo>
                  <a:cubicBezTo>
                    <a:pt x="1125" y="429"/>
                    <a:pt x="1125" y="429"/>
                    <a:pt x="1125" y="430"/>
                  </a:cubicBezTo>
                  <a:cubicBezTo>
                    <a:pt x="1125" y="430"/>
                    <a:pt x="1125" y="430"/>
                    <a:pt x="1125" y="430"/>
                  </a:cubicBezTo>
                  <a:cubicBezTo>
                    <a:pt x="1124" y="430"/>
                    <a:pt x="1124" y="430"/>
                    <a:pt x="1124" y="431"/>
                  </a:cubicBezTo>
                  <a:cubicBezTo>
                    <a:pt x="1124" y="431"/>
                    <a:pt x="1124" y="431"/>
                    <a:pt x="1124" y="431"/>
                  </a:cubicBezTo>
                  <a:cubicBezTo>
                    <a:pt x="1125" y="431"/>
                    <a:pt x="1125" y="431"/>
                    <a:pt x="1125" y="432"/>
                  </a:cubicBezTo>
                  <a:cubicBezTo>
                    <a:pt x="1125" y="432"/>
                    <a:pt x="1125" y="432"/>
                    <a:pt x="1125" y="432"/>
                  </a:cubicBezTo>
                  <a:cubicBezTo>
                    <a:pt x="1125" y="432"/>
                    <a:pt x="1125" y="433"/>
                    <a:pt x="1125" y="433"/>
                  </a:cubicBezTo>
                  <a:cubicBezTo>
                    <a:pt x="1125" y="433"/>
                    <a:pt x="1125" y="433"/>
                    <a:pt x="1125" y="433"/>
                  </a:cubicBezTo>
                  <a:cubicBezTo>
                    <a:pt x="1125" y="434"/>
                    <a:pt x="1124" y="434"/>
                    <a:pt x="1124" y="434"/>
                  </a:cubicBezTo>
                  <a:cubicBezTo>
                    <a:pt x="1124" y="434"/>
                    <a:pt x="1124" y="434"/>
                    <a:pt x="1124" y="434"/>
                  </a:cubicBezTo>
                  <a:cubicBezTo>
                    <a:pt x="1124" y="434"/>
                    <a:pt x="1124" y="434"/>
                    <a:pt x="1125" y="434"/>
                  </a:cubicBezTo>
                  <a:cubicBezTo>
                    <a:pt x="1125" y="434"/>
                    <a:pt x="1125" y="435"/>
                    <a:pt x="1125" y="435"/>
                  </a:cubicBezTo>
                  <a:cubicBezTo>
                    <a:pt x="1125" y="435"/>
                    <a:pt x="1125" y="436"/>
                    <a:pt x="1125" y="436"/>
                  </a:cubicBezTo>
                  <a:cubicBezTo>
                    <a:pt x="1125" y="436"/>
                    <a:pt x="1126" y="437"/>
                    <a:pt x="1126" y="437"/>
                  </a:cubicBezTo>
                  <a:cubicBezTo>
                    <a:pt x="1125" y="438"/>
                    <a:pt x="1125" y="438"/>
                    <a:pt x="1125" y="438"/>
                  </a:cubicBezTo>
                  <a:cubicBezTo>
                    <a:pt x="1125" y="438"/>
                    <a:pt x="1125" y="438"/>
                    <a:pt x="1125" y="438"/>
                  </a:cubicBezTo>
                  <a:cubicBezTo>
                    <a:pt x="1125" y="439"/>
                    <a:pt x="1124" y="439"/>
                    <a:pt x="1125" y="439"/>
                  </a:cubicBezTo>
                  <a:cubicBezTo>
                    <a:pt x="1125" y="439"/>
                    <a:pt x="1125" y="440"/>
                    <a:pt x="1126" y="440"/>
                  </a:cubicBezTo>
                  <a:cubicBezTo>
                    <a:pt x="1126" y="440"/>
                    <a:pt x="1127" y="440"/>
                    <a:pt x="1127" y="439"/>
                  </a:cubicBezTo>
                  <a:cubicBezTo>
                    <a:pt x="1127" y="439"/>
                    <a:pt x="1128" y="439"/>
                    <a:pt x="1129" y="438"/>
                  </a:cubicBezTo>
                  <a:cubicBezTo>
                    <a:pt x="1129" y="438"/>
                    <a:pt x="1130" y="438"/>
                    <a:pt x="1130" y="438"/>
                  </a:cubicBezTo>
                  <a:cubicBezTo>
                    <a:pt x="1130" y="438"/>
                    <a:pt x="1131" y="437"/>
                    <a:pt x="1131" y="437"/>
                  </a:cubicBezTo>
                  <a:cubicBezTo>
                    <a:pt x="1131" y="437"/>
                    <a:pt x="1132" y="437"/>
                    <a:pt x="1132" y="437"/>
                  </a:cubicBezTo>
                  <a:cubicBezTo>
                    <a:pt x="1133" y="437"/>
                    <a:pt x="1134" y="437"/>
                    <a:pt x="1134" y="438"/>
                  </a:cubicBezTo>
                  <a:cubicBezTo>
                    <a:pt x="1134" y="439"/>
                    <a:pt x="1134" y="439"/>
                    <a:pt x="1134" y="440"/>
                  </a:cubicBezTo>
                  <a:cubicBezTo>
                    <a:pt x="1134" y="441"/>
                    <a:pt x="1134" y="442"/>
                    <a:pt x="1135" y="442"/>
                  </a:cubicBezTo>
                  <a:cubicBezTo>
                    <a:pt x="1135" y="442"/>
                    <a:pt x="1136" y="443"/>
                    <a:pt x="1135" y="444"/>
                  </a:cubicBezTo>
                  <a:cubicBezTo>
                    <a:pt x="1135" y="445"/>
                    <a:pt x="1134" y="445"/>
                    <a:pt x="1133" y="445"/>
                  </a:cubicBezTo>
                  <a:cubicBezTo>
                    <a:pt x="1133" y="445"/>
                    <a:pt x="1133" y="445"/>
                    <a:pt x="1133" y="445"/>
                  </a:cubicBezTo>
                  <a:cubicBezTo>
                    <a:pt x="1133" y="445"/>
                    <a:pt x="1132" y="445"/>
                    <a:pt x="1132" y="445"/>
                  </a:cubicBezTo>
                  <a:cubicBezTo>
                    <a:pt x="1131" y="445"/>
                    <a:pt x="1131" y="444"/>
                    <a:pt x="1130" y="444"/>
                  </a:cubicBezTo>
                  <a:cubicBezTo>
                    <a:pt x="1130" y="444"/>
                    <a:pt x="1130" y="444"/>
                    <a:pt x="1130" y="444"/>
                  </a:cubicBezTo>
                  <a:cubicBezTo>
                    <a:pt x="1130" y="444"/>
                    <a:pt x="1129" y="445"/>
                    <a:pt x="1129" y="445"/>
                  </a:cubicBezTo>
                  <a:cubicBezTo>
                    <a:pt x="1129" y="445"/>
                    <a:pt x="1129" y="445"/>
                    <a:pt x="1129" y="445"/>
                  </a:cubicBezTo>
                  <a:cubicBezTo>
                    <a:pt x="1130" y="446"/>
                    <a:pt x="1130" y="446"/>
                    <a:pt x="1129" y="446"/>
                  </a:cubicBezTo>
                  <a:cubicBezTo>
                    <a:pt x="1129" y="446"/>
                    <a:pt x="1129" y="446"/>
                    <a:pt x="1129" y="446"/>
                  </a:cubicBezTo>
                  <a:cubicBezTo>
                    <a:pt x="1129" y="447"/>
                    <a:pt x="1129" y="448"/>
                    <a:pt x="1128" y="449"/>
                  </a:cubicBezTo>
                  <a:cubicBezTo>
                    <a:pt x="1127" y="449"/>
                    <a:pt x="1127" y="449"/>
                    <a:pt x="1127" y="449"/>
                  </a:cubicBezTo>
                  <a:cubicBezTo>
                    <a:pt x="1127" y="449"/>
                    <a:pt x="1126" y="449"/>
                    <a:pt x="1126" y="449"/>
                  </a:cubicBezTo>
                  <a:cubicBezTo>
                    <a:pt x="1126" y="449"/>
                    <a:pt x="1126" y="449"/>
                    <a:pt x="1125" y="448"/>
                  </a:cubicBezTo>
                  <a:cubicBezTo>
                    <a:pt x="1125" y="448"/>
                    <a:pt x="1125" y="448"/>
                    <a:pt x="1125" y="448"/>
                  </a:cubicBezTo>
                  <a:cubicBezTo>
                    <a:pt x="1125" y="448"/>
                    <a:pt x="1125" y="448"/>
                    <a:pt x="1125" y="448"/>
                  </a:cubicBezTo>
                  <a:cubicBezTo>
                    <a:pt x="1124" y="448"/>
                    <a:pt x="1124" y="448"/>
                    <a:pt x="1124" y="448"/>
                  </a:cubicBezTo>
                  <a:cubicBezTo>
                    <a:pt x="1124" y="448"/>
                    <a:pt x="1124" y="448"/>
                    <a:pt x="1124" y="448"/>
                  </a:cubicBezTo>
                  <a:cubicBezTo>
                    <a:pt x="1124" y="448"/>
                    <a:pt x="1123" y="447"/>
                    <a:pt x="1123" y="447"/>
                  </a:cubicBezTo>
                  <a:cubicBezTo>
                    <a:pt x="1123" y="447"/>
                    <a:pt x="1123" y="447"/>
                    <a:pt x="1123" y="447"/>
                  </a:cubicBezTo>
                  <a:cubicBezTo>
                    <a:pt x="1123" y="446"/>
                    <a:pt x="1122" y="446"/>
                    <a:pt x="1122" y="445"/>
                  </a:cubicBezTo>
                  <a:cubicBezTo>
                    <a:pt x="1122" y="445"/>
                    <a:pt x="1121" y="445"/>
                    <a:pt x="1121" y="445"/>
                  </a:cubicBezTo>
                  <a:cubicBezTo>
                    <a:pt x="1121" y="445"/>
                    <a:pt x="1121" y="445"/>
                    <a:pt x="1121" y="445"/>
                  </a:cubicBezTo>
                  <a:cubicBezTo>
                    <a:pt x="1121" y="446"/>
                    <a:pt x="1121" y="447"/>
                    <a:pt x="1121" y="447"/>
                  </a:cubicBezTo>
                  <a:cubicBezTo>
                    <a:pt x="1121" y="448"/>
                    <a:pt x="1121" y="449"/>
                    <a:pt x="1120" y="449"/>
                  </a:cubicBezTo>
                  <a:cubicBezTo>
                    <a:pt x="1120" y="449"/>
                    <a:pt x="1120" y="449"/>
                    <a:pt x="1120" y="450"/>
                  </a:cubicBezTo>
                  <a:cubicBezTo>
                    <a:pt x="1119" y="450"/>
                    <a:pt x="1119" y="450"/>
                    <a:pt x="1119" y="451"/>
                  </a:cubicBezTo>
                  <a:cubicBezTo>
                    <a:pt x="1119" y="451"/>
                    <a:pt x="1119" y="451"/>
                    <a:pt x="1119" y="451"/>
                  </a:cubicBezTo>
                  <a:cubicBezTo>
                    <a:pt x="1119" y="451"/>
                    <a:pt x="1119" y="451"/>
                    <a:pt x="1119" y="452"/>
                  </a:cubicBezTo>
                  <a:cubicBezTo>
                    <a:pt x="1119" y="452"/>
                    <a:pt x="1118" y="453"/>
                    <a:pt x="1118" y="454"/>
                  </a:cubicBezTo>
                  <a:cubicBezTo>
                    <a:pt x="1118" y="454"/>
                    <a:pt x="1117" y="454"/>
                    <a:pt x="1117" y="454"/>
                  </a:cubicBezTo>
                  <a:cubicBezTo>
                    <a:pt x="1117" y="454"/>
                    <a:pt x="1117" y="454"/>
                    <a:pt x="1117" y="454"/>
                  </a:cubicBezTo>
                  <a:cubicBezTo>
                    <a:pt x="1117" y="454"/>
                    <a:pt x="1117" y="454"/>
                    <a:pt x="1117" y="454"/>
                  </a:cubicBezTo>
                  <a:cubicBezTo>
                    <a:pt x="1117" y="454"/>
                    <a:pt x="1117" y="454"/>
                    <a:pt x="1117" y="454"/>
                  </a:cubicBezTo>
                  <a:cubicBezTo>
                    <a:pt x="1116" y="454"/>
                    <a:pt x="1116" y="454"/>
                    <a:pt x="1116" y="454"/>
                  </a:cubicBezTo>
                  <a:cubicBezTo>
                    <a:pt x="1116" y="454"/>
                    <a:pt x="1116" y="454"/>
                    <a:pt x="1116" y="454"/>
                  </a:cubicBezTo>
                  <a:cubicBezTo>
                    <a:pt x="1116" y="453"/>
                    <a:pt x="1115" y="453"/>
                    <a:pt x="1115" y="453"/>
                  </a:cubicBezTo>
                  <a:cubicBezTo>
                    <a:pt x="1114" y="453"/>
                    <a:pt x="1114" y="452"/>
                    <a:pt x="1113" y="452"/>
                  </a:cubicBezTo>
                  <a:cubicBezTo>
                    <a:pt x="1113" y="452"/>
                    <a:pt x="1113" y="451"/>
                    <a:pt x="1113" y="451"/>
                  </a:cubicBezTo>
                  <a:cubicBezTo>
                    <a:pt x="1112" y="451"/>
                    <a:pt x="1112" y="452"/>
                    <a:pt x="1112" y="452"/>
                  </a:cubicBezTo>
                  <a:cubicBezTo>
                    <a:pt x="1112" y="453"/>
                    <a:pt x="1112" y="453"/>
                    <a:pt x="1111" y="454"/>
                  </a:cubicBezTo>
                  <a:cubicBezTo>
                    <a:pt x="1111" y="454"/>
                    <a:pt x="1111" y="454"/>
                    <a:pt x="1111" y="454"/>
                  </a:cubicBezTo>
                  <a:cubicBezTo>
                    <a:pt x="1110" y="454"/>
                    <a:pt x="1110" y="455"/>
                    <a:pt x="1109" y="455"/>
                  </a:cubicBezTo>
                  <a:cubicBezTo>
                    <a:pt x="1109" y="455"/>
                    <a:pt x="1109" y="455"/>
                    <a:pt x="1109" y="455"/>
                  </a:cubicBezTo>
                  <a:cubicBezTo>
                    <a:pt x="1108" y="455"/>
                    <a:pt x="1108" y="456"/>
                    <a:pt x="1108" y="456"/>
                  </a:cubicBezTo>
                  <a:cubicBezTo>
                    <a:pt x="1108" y="456"/>
                    <a:pt x="1108" y="456"/>
                    <a:pt x="1107" y="456"/>
                  </a:cubicBezTo>
                  <a:cubicBezTo>
                    <a:pt x="1107" y="456"/>
                    <a:pt x="1107" y="456"/>
                    <a:pt x="1107" y="456"/>
                  </a:cubicBezTo>
                  <a:cubicBezTo>
                    <a:pt x="1106" y="457"/>
                    <a:pt x="1105" y="457"/>
                    <a:pt x="1105" y="457"/>
                  </a:cubicBezTo>
                  <a:cubicBezTo>
                    <a:pt x="1104" y="457"/>
                    <a:pt x="1103" y="457"/>
                    <a:pt x="1103" y="456"/>
                  </a:cubicBezTo>
                  <a:cubicBezTo>
                    <a:pt x="1103" y="456"/>
                    <a:pt x="1103" y="456"/>
                    <a:pt x="1103" y="455"/>
                  </a:cubicBezTo>
                  <a:cubicBezTo>
                    <a:pt x="1103" y="455"/>
                    <a:pt x="1103" y="455"/>
                    <a:pt x="1102" y="454"/>
                  </a:cubicBezTo>
                  <a:cubicBezTo>
                    <a:pt x="1102" y="454"/>
                    <a:pt x="1102" y="454"/>
                    <a:pt x="1102" y="454"/>
                  </a:cubicBezTo>
                  <a:cubicBezTo>
                    <a:pt x="1101" y="454"/>
                    <a:pt x="1101" y="454"/>
                    <a:pt x="1101" y="454"/>
                  </a:cubicBezTo>
                  <a:cubicBezTo>
                    <a:pt x="1100" y="453"/>
                    <a:pt x="1100" y="453"/>
                    <a:pt x="1100" y="452"/>
                  </a:cubicBezTo>
                  <a:cubicBezTo>
                    <a:pt x="1101" y="452"/>
                    <a:pt x="1101" y="452"/>
                    <a:pt x="1101" y="452"/>
                  </a:cubicBezTo>
                  <a:cubicBezTo>
                    <a:pt x="1101" y="452"/>
                    <a:pt x="1101" y="452"/>
                    <a:pt x="1101" y="452"/>
                  </a:cubicBezTo>
                  <a:cubicBezTo>
                    <a:pt x="1102" y="451"/>
                    <a:pt x="1102" y="451"/>
                    <a:pt x="1102" y="451"/>
                  </a:cubicBezTo>
                  <a:cubicBezTo>
                    <a:pt x="1102" y="451"/>
                    <a:pt x="1102" y="451"/>
                    <a:pt x="1102" y="451"/>
                  </a:cubicBezTo>
                  <a:cubicBezTo>
                    <a:pt x="1102" y="449"/>
                    <a:pt x="1104" y="449"/>
                    <a:pt x="1106" y="449"/>
                  </a:cubicBezTo>
                  <a:cubicBezTo>
                    <a:pt x="1106" y="448"/>
                    <a:pt x="1106" y="449"/>
                    <a:pt x="1107" y="449"/>
                  </a:cubicBezTo>
                  <a:cubicBezTo>
                    <a:pt x="1107" y="449"/>
                    <a:pt x="1107" y="449"/>
                    <a:pt x="1107" y="449"/>
                  </a:cubicBezTo>
                  <a:cubicBezTo>
                    <a:pt x="1108" y="449"/>
                    <a:pt x="1108" y="449"/>
                    <a:pt x="1109" y="448"/>
                  </a:cubicBezTo>
                  <a:cubicBezTo>
                    <a:pt x="1109" y="448"/>
                    <a:pt x="1110" y="448"/>
                    <a:pt x="1110" y="447"/>
                  </a:cubicBezTo>
                  <a:cubicBezTo>
                    <a:pt x="1110" y="447"/>
                    <a:pt x="1111" y="447"/>
                    <a:pt x="1111" y="447"/>
                  </a:cubicBezTo>
                  <a:cubicBezTo>
                    <a:pt x="1111" y="447"/>
                    <a:pt x="1111" y="447"/>
                    <a:pt x="1111" y="447"/>
                  </a:cubicBezTo>
                  <a:cubicBezTo>
                    <a:pt x="1110" y="447"/>
                    <a:pt x="1110" y="447"/>
                    <a:pt x="1110" y="447"/>
                  </a:cubicBezTo>
                  <a:cubicBezTo>
                    <a:pt x="1110" y="447"/>
                    <a:pt x="1109" y="447"/>
                    <a:pt x="1109" y="447"/>
                  </a:cubicBezTo>
                  <a:cubicBezTo>
                    <a:pt x="1109" y="447"/>
                    <a:pt x="1109" y="447"/>
                    <a:pt x="1109" y="447"/>
                  </a:cubicBezTo>
                  <a:cubicBezTo>
                    <a:pt x="1108" y="447"/>
                    <a:pt x="1108" y="447"/>
                    <a:pt x="1108" y="447"/>
                  </a:cubicBezTo>
                  <a:cubicBezTo>
                    <a:pt x="1107" y="446"/>
                    <a:pt x="1106" y="446"/>
                    <a:pt x="1105" y="445"/>
                  </a:cubicBezTo>
                  <a:cubicBezTo>
                    <a:pt x="1105" y="445"/>
                    <a:pt x="1105" y="445"/>
                    <a:pt x="1104" y="445"/>
                  </a:cubicBezTo>
                  <a:cubicBezTo>
                    <a:pt x="1104" y="445"/>
                    <a:pt x="1104" y="445"/>
                    <a:pt x="1104" y="445"/>
                  </a:cubicBezTo>
                  <a:cubicBezTo>
                    <a:pt x="1103" y="445"/>
                    <a:pt x="1103" y="445"/>
                    <a:pt x="1103" y="445"/>
                  </a:cubicBezTo>
                  <a:cubicBezTo>
                    <a:pt x="1102" y="445"/>
                    <a:pt x="1102" y="445"/>
                    <a:pt x="1102" y="444"/>
                  </a:cubicBezTo>
                  <a:cubicBezTo>
                    <a:pt x="1101" y="444"/>
                    <a:pt x="1101" y="444"/>
                    <a:pt x="1101" y="443"/>
                  </a:cubicBezTo>
                  <a:cubicBezTo>
                    <a:pt x="1101" y="443"/>
                    <a:pt x="1101" y="443"/>
                    <a:pt x="1101" y="443"/>
                  </a:cubicBezTo>
                  <a:cubicBezTo>
                    <a:pt x="1101" y="443"/>
                    <a:pt x="1100" y="443"/>
                    <a:pt x="1100" y="443"/>
                  </a:cubicBezTo>
                  <a:cubicBezTo>
                    <a:pt x="1100" y="443"/>
                    <a:pt x="1100" y="443"/>
                    <a:pt x="1100" y="443"/>
                  </a:cubicBezTo>
                  <a:cubicBezTo>
                    <a:pt x="1099" y="443"/>
                    <a:pt x="1099" y="444"/>
                    <a:pt x="1099" y="444"/>
                  </a:cubicBezTo>
                  <a:cubicBezTo>
                    <a:pt x="1098" y="444"/>
                    <a:pt x="1098" y="445"/>
                    <a:pt x="1097" y="445"/>
                  </a:cubicBezTo>
                  <a:cubicBezTo>
                    <a:pt x="1097" y="445"/>
                    <a:pt x="1097" y="445"/>
                    <a:pt x="1096" y="445"/>
                  </a:cubicBezTo>
                  <a:cubicBezTo>
                    <a:pt x="1096" y="445"/>
                    <a:pt x="1095" y="445"/>
                    <a:pt x="1095" y="444"/>
                  </a:cubicBezTo>
                  <a:cubicBezTo>
                    <a:pt x="1094" y="444"/>
                    <a:pt x="1094" y="444"/>
                    <a:pt x="1094" y="444"/>
                  </a:cubicBezTo>
                  <a:cubicBezTo>
                    <a:pt x="1094" y="443"/>
                    <a:pt x="1094" y="443"/>
                    <a:pt x="1094" y="443"/>
                  </a:cubicBezTo>
                  <a:cubicBezTo>
                    <a:pt x="1093" y="443"/>
                    <a:pt x="1093" y="443"/>
                    <a:pt x="1092" y="443"/>
                  </a:cubicBezTo>
                  <a:cubicBezTo>
                    <a:pt x="1092" y="443"/>
                    <a:pt x="1092" y="443"/>
                    <a:pt x="1092" y="443"/>
                  </a:cubicBezTo>
                  <a:cubicBezTo>
                    <a:pt x="1092" y="443"/>
                    <a:pt x="1091" y="443"/>
                    <a:pt x="1091" y="443"/>
                  </a:cubicBezTo>
                  <a:cubicBezTo>
                    <a:pt x="1091" y="443"/>
                    <a:pt x="1091" y="442"/>
                    <a:pt x="1090" y="442"/>
                  </a:cubicBezTo>
                  <a:cubicBezTo>
                    <a:pt x="1090" y="442"/>
                    <a:pt x="1090" y="442"/>
                    <a:pt x="1089" y="442"/>
                  </a:cubicBezTo>
                  <a:cubicBezTo>
                    <a:pt x="1089" y="442"/>
                    <a:pt x="1089" y="442"/>
                    <a:pt x="1088" y="442"/>
                  </a:cubicBezTo>
                  <a:cubicBezTo>
                    <a:pt x="1088" y="443"/>
                    <a:pt x="1087" y="443"/>
                    <a:pt x="1087" y="443"/>
                  </a:cubicBezTo>
                  <a:cubicBezTo>
                    <a:pt x="1086" y="443"/>
                    <a:pt x="1086" y="442"/>
                    <a:pt x="1086" y="442"/>
                  </a:cubicBezTo>
                  <a:cubicBezTo>
                    <a:pt x="1086" y="442"/>
                    <a:pt x="1086" y="442"/>
                    <a:pt x="1086" y="442"/>
                  </a:cubicBezTo>
                  <a:cubicBezTo>
                    <a:pt x="1086" y="442"/>
                    <a:pt x="1085" y="442"/>
                    <a:pt x="1085" y="442"/>
                  </a:cubicBezTo>
                  <a:cubicBezTo>
                    <a:pt x="1085" y="442"/>
                    <a:pt x="1084" y="442"/>
                    <a:pt x="1084" y="443"/>
                  </a:cubicBezTo>
                  <a:cubicBezTo>
                    <a:pt x="1083" y="443"/>
                    <a:pt x="1082" y="444"/>
                    <a:pt x="1081" y="444"/>
                  </a:cubicBezTo>
                  <a:cubicBezTo>
                    <a:pt x="1080" y="444"/>
                    <a:pt x="1080" y="445"/>
                    <a:pt x="1080" y="445"/>
                  </a:cubicBezTo>
                  <a:cubicBezTo>
                    <a:pt x="1080" y="445"/>
                    <a:pt x="1080" y="445"/>
                    <a:pt x="1080" y="445"/>
                  </a:cubicBezTo>
                  <a:cubicBezTo>
                    <a:pt x="1080" y="445"/>
                    <a:pt x="1080" y="445"/>
                    <a:pt x="1080" y="446"/>
                  </a:cubicBezTo>
                  <a:cubicBezTo>
                    <a:pt x="1080" y="446"/>
                    <a:pt x="1081" y="446"/>
                    <a:pt x="1081" y="446"/>
                  </a:cubicBezTo>
                  <a:cubicBezTo>
                    <a:pt x="1081" y="446"/>
                    <a:pt x="1081" y="446"/>
                    <a:pt x="1081" y="446"/>
                  </a:cubicBezTo>
                  <a:cubicBezTo>
                    <a:pt x="1081" y="446"/>
                    <a:pt x="1081" y="446"/>
                    <a:pt x="1081" y="447"/>
                  </a:cubicBezTo>
                  <a:cubicBezTo>
                    <a:pt x="1082" y="447"/>
                    <a:pt x="1081" y="447"/>
                    <a:pt x="1081" y="447"/>
                  </a:cubicBezTo>
                  <a:cubicBezTo>
                    <a:pt x="1081" y="448"/>
                    <a:pt x="1080" y="449"/>
                    <a:pt x="1079" y="449"/>
                  </a:cubicBezTo>
                  <a:cubicBezTo>
                    <a:pt x="1079" y="449"/>
                    <a:pt x="1079" y="449"/>
                    <a:pt x="1079" y="449"/>
                  </a:cubicBezTo>
                  <a:cubicBezTo>
                    <a:pt x="1079" y="449"/>
                    <a:pt x="1078" y="448"/>
                    <a:pt x="1078" y="448"/>
                  </a:cubicBezTo>
                  <a:cubicBezTo>
                    <a:pt x="1078" y="448"/>
                    <a:pt x="1078" y="448"/>
                    <a:pt x="1078" y="448"/>
                  </a:cubicBezTo>
                  <a:cubicBezTo>
                    <a:pt x="1078" y="448"/>
                    <a:pt x="1078" y="448"/>
                    <a:pt x="1078" y="448"/>
                  </a:cubicBezTo>
                  <a:cubicBezTo>
                    <a:pt x="1077" y="448"/>
                    <a:pt x="1077" y="448"/>
                    <a:pt x="1077" y="448"/>
                  </a:cubicBezTo>
                  <a:cubicBezTo>
                    <a:pt x="1077" y="448"/>
                    <a:pt x="1077" y="448"/>
                    <a:pt x="1077" y="448"/>
                  </a:cubicBezTo>
                  <a:cubicBezTo>
                    <a:pt x="1077" y="449"/>
                    <a:pt x="1078" y="449"/>
                    <a:pt x="1078" y="449"/>
                  </a:cubicBezTo>
                  <a:cubicBezTo>
                    <a:pt x="1078" y="449"/>
                    <a:pt x="1078" y="450"/>
                    <a:pt x="1079" y="450"/>
                  </a:cubicBezTo>
                  <a:cubicBezTo>
                    <a:pt x="1079" y="450"/>
                    <a:pt x="1079" y="450"/>
                    <a:pt x="1080" y="450"/>
                  </a:cubicBezTo>
                  <a:cubicBezTo>
                    <a:pt x="1080" y="450"/>
                    <a:pt x="1081" y="450"/>
                    <a:pt x="1081" y="451"/>
                  </a:cubicBezTo>
                  <a:cubicBezTo>
                    <a:pt x="1081" y="451"/>
                    <a:pt x="1081" y="451"/>
                    <a:pt x="1081" y="451"/>
                  </a:cubicBezTo>
                  <a:cubicBezTo>
                    <a:pt x="1081" y="452"/>
                    <a:pt x="1081" y="452"/>
                    <a:pt x="1080" y="452"/>
                  </a:cubicBezTo>
                  <a:cubicBezTo>
                    <a:pt x="1080" y="452"/>
                    <a:pt x="1080" y="452"/>
                    <a:pt x="1079" y="452"/>
                  </a:cubicBezTo>
                  <a:cubicBezTo>
                    <a:pt x="1079" y="452"/>
                    <a:pt x="1079" y="452"/>
                    <a:pt x="1078" y="453"/>
                  </a:cubicBezTo>
                  <a:cubicBezTo>
                    <a:pt x="1078" y="453"/>
                    <a:pt x="1078" y="453"/>
                    <a:pt x="1077" y="453"/>
                  </a:cubicBezTo>
                  <a:cubicBezTo>
                    <a:pt x="1077" y="453"/>
                    <a:pt x="1077" y="453"/>
                    <a:pt x="1076" y="453"/>
                  </a:cubicBezTo>
                  <a:cubicBezTo>
                    <a:pt x="1076" y="453"/>
                    <a:pt x="1076" y="453"/>
                    <a:pt x="1076" y="453"/>
                  </a:cubicBezTo>
                  <a:cubicBezTo>
                    <a:pt x="1076" y="452"/>
                    <a:pt x="1075" y="452"/>
                    <a:pt x="1075" y="452"/>
                  </a:cubicBezTo>
                  <a:cubicBezTo>
                    <a:pt x="1074" y="451"/>
                    <a:pt x="1074" y="451"/>
                    <a:pt x="1073" y="451"/>
                  </a:cubicBezTo>
                  <a:cubicBezTo>
                    <a:pt x="1073" y="451"/>
                    <a:pt x="1073" y="451"/>
                    <a:pt x="1073" y="451"/>
                  </a:cubicBezTo>
                  <a:cubicBezTo>
                    <a:pt x="1072" y="452"/>
                    <a:pt x="1072" y="452"/>
                    <a:pt x="1071" y="452"/>
                  </a:cubicBezTo>
                  <a:cubicBezTo>
                    <a:pt x="1071" y="452"/>
                    <a:pt x="1071" y="453"/>
                    <a:pt x="1071" y="453"/>
                  </a:cubicBezTo>
                  <a:cubicBezTo>
                    <a:pt x="1071" y="453"/>
                    <a:pt x="1070" y="453"/>
                    <a:pt x="1070" y="453"/>
                  </a:cubicBezTo>
                  <a:cubicBezTo>
                    <a:pt x="1070" y="453"/>
                    <a:pt x="1069" y="453"/>
                    <a:pt x="1069" y="453"/>
                  </a:cubicBezTo>
                  <a:cubicBezTo>
                    <a:pt x="1069" y="453"/>
                    <a:pt x="1068" y="453"/>
                    <a:pt x="1068" y="453"/>
                  </a:cubicBezTo>
                  <a:cubicBezTo>
                    <a:pt x="1068" y="453"/>
                    <a:pt x="1068" y="453"/>
                    <a:pt x="1068" y="453"/>
                  </a:cubicBezTo>
                  <a:cubicBezTo>
                    <a:pt x="1068" y="453"/>
                    <a:pt x="1068" y="453"/>
                    <a:pt x="1067" y="453"/>
                  </a:cubicBezTo>
                  <a:cubicBezTo>
                    <a:pt x="1067" y="453"/>
                    <a:pt x="1067" y="453"/>
                    <a:pt x="1067" y="453"/>
                  </a:cubicBezTo>
                  <a:cubicBezTo>
                    <a:pt x="1066" y="453"/>
                    <a:pt x="1065" y="453"/>
                    <a:pt x="1064" y="453"/>
                  </a:cubicBezTo>
                  <a:cubicBezTo>
                    <a:pt x="1064" y="452"/>
                    <a:pt x="1063" y="453"/>
                    <a:pt x="1063" y="453"/>
                  </a:cubicBezTo>
                  <a:cubicBezTo>
                    <a:pt x="1063" y="453"/>
                    <a:pt x="1063" y="453"/>
                    <a:pt x="1063" y="453"/>
                  </a:cubicBezTo>
                  <a:cubicBezTo>
                    <a:pt x="1063" y="453"/>
                    <a:pt x="1063" y="453"/>
                    <a:pt x="1063" y="453"/>
                  </a:cubicBezTo>
                  <a:cubicBezTo>
                    <a:pt x="1062" y="453"/>
                    <a:pt x="1062" y="453"/>
                    <a:pt x="1062" y="453"/>
                  </a:cubicBezTo>
                  <a:cubicBezTo>
                    <a:pt x="1062" y="453"/>
                    <a:pt x="1062" y="453"/>
                    <a:pt x="1062" y="453"/>
                  </a:cubicBezTo>
                  <a:cubicBezTo>
                    <a:pt x="1062" y="453"/>
                    <a:pt x="1062" y="453"/>
                    <a:pt x="1062" y="453"/>
                  </a:cubicBezTo>
                  <a:cubicBezTo>
                    <a:pt x="1062" y="453"/>
                    <a:pt x="1062" y="453"/>
                    <a:pt x="1061" y="453"/>
                  </a:cubicBezTo>
                  <a:cubicBezTo>
                    <a:pt x="1061" y="453"/>
                    <a:pt x="1061" y="453"/>
                    <a:pt x="1060" y="453"/>
                  </a:cubicBezTo>
                  <a:cubicBezTo>
                    <a:pt x="1060" y="453"/>
                    <a:pt x="1060" y="453"/>
                    <a:pt x="1060" y="453"/>
                  </a:cubicBezTo>
                  <a:cubicBezTo>
                    <a:pt x="1060" y="453"/>
                    <a:pt x="1060" y="453"/>
                    <a:pt x="1060" y="453"/>
                  </a:cubicBezTo>
                  <a:cubicBezTo>
                    <a:pt x="1060" y="453"/>
                    <a:pt x="1060" y="453"/>
                    <a:pt x="1059" y="453"/>
                  </a:cubicBezTo>
                  <a:cubicBezTo>
                    <a:pt x="1059" y="453"/>
                    <a:pt x="1059" y="453"/>
                    <a:pt x="1058" y="453"/>
                  </a:cubicBezTo>
                  <a:cubicBezTo>
                    <a:pt x="1057" y="453"/>
                    <a:pt x="1056" y="453"/>
                    <a:pt x="1056" y="453"/>
                  </a:cubicBezTo>
                  <a:cubicBezTo>
                    <a:pt x="1056" y="453"/>
                    <a:pt x="1056" y="453"/>
                    <a:pt x="1056" y="454"/>
                  </a:cubicBezTo>
                  <a:cubicBezTo>
                    <a:pt x="1056" y="454"/>
                    <a:pt x="1056" y="454"/>
                    <a:pt x="1056" y="454"/>
                  </a:cubicBezTo>
                  <a:cubicBezTo>
                    <a:pt x="1056" y="454"/>
                    <a:pt x="1056" y="455"/>
                    <a:pt x="1056" y="455"/>
                  </a:cubicBezTo>
                  <a:cubicBezTo>
                    <a:pt x="1055" y="456"/>
                    <a:pt x="1055" y="456"/>
                    <a:pt x="1056" y="456"/>
                  </a:cubicBezTo>
                  <a:cubicBezTo>
                    <a:pt x="1056" y="456"/>
                    <a:pt x="1056" y="456"/>
                    <a:pt x="1056" y="457"/>
                  </a:cubicBezTo>
                  <a:cubicBezTo>
                    <a:pt x="1056" y="457"/>
                    <a:pt x="1056" y="457"/>
                    <a:pt x="1056" y="457"/>
                  </a:cubicBezTo>
                  <a:cubicBezTo>
                    <a:pt x="1056" y="457"/>
                    <a:pt x="1056" y="457"/>
                    <a:pt x="1056" y="458"/>
                  </a:cubicBezTo>
                  <a:cubicBezTo>
                    <a:pt x="1056" y="458"/>
                    <a:pt x="1055" y="458"/>
                    <a:pt x="1055" y="458"/>
                  </a:cubicBezTo>
                  <a:cubicBezTo>
                    <a:pt x="1055" y="459"/>
                    <a:pt x="1054" y="460"/>
                    <a:pt x="1053" y="460"/>
                  </a:cubicBezTo>
                  <a:cubicBezTo>
                    <a:pt x="1053" y="460"/>
                    <a:pt x="1053" y="460"/>
                    <a:pt x="1053" y="460"/>
                  </a:cubicBezTo>
                  <a:cubicBezTo>
                    <a:pt x="1052" y="459"/>
                    <a:pt x="1051" y="459"/>
                    <a:pt x="1051" y="458"/>
                  </a:cubicBezTo>
                  <a:cubicBezTo>
                    <a:pt x="1051" y="458"/>
                    <a:pt x="1051" y="458"/>
                    <a:pt x="1051" y="458"/>
                  </a:cubicBezTo>
                  <a:cubicBezTo>
                    <a:pt x="1051" y="457"/>
                    <a:pt x="1051" y="457"/>
                    <a:pt x="1051" y="457"/>
                  </a:cubicBezTo>
                  <a:cubicBezTo>
                    <a:pt x="1052" y="456"/>
                    <a:pt x="1052" y="456"/>
                    <a:pt x="1052" y="455"/>
                  </a:cubicBezTo>
                  <a:cubicBezTo>
                    <a:pt x="1052" y="455"/>
                    <a:pt x="1052" y="455"/>
                    <a:pt x="1052" y="454"/>
                  </a:cubicBezTo>
                  <a:cubicBezTo>
                    <a:pt x="1052" y="455"/>
                    <a:pt x="1051" y="455"/>
                    <a:pt x="1051" y="455"/>
                  </a:cubicBezTo>
                  <a:cubicBezTo>
                    <a:pt x="1050" y="456"/>
                    <a:pt x="1050" y="456"/>
                    <a:pt x="1049" y="456"/>
                  </a:cubicBezTo>
                  <a:cubicBezTo>
                    <a:pt x="1049" y="456"/>
                    <a:pt x="1049" y="456"/>
                    <a:pt x="1049" y="456"/>
                  </a:cubicBezTo>
                  <a:cubicBezTo>
                    <a:pt x="1048" y="456"/>
                    <a:pt x="1048" y="456"/>
                    <a:pt x="1048" y="456"/>
                  </a:cubicBezTo>
                  <a:cubicBezTo>
                    <a:pt x="1047" y="456"/>
                    <a:pt x="1046" y="456"/>
                    <a:pt x="1046" y="456"/>
                  </a:cubicBezTo>
                  <a:cubicBezTo>
                    <a:pt x="1045" y="456"/>
                    <a:pt x="1044" y="457"/>
                    <a:pt x="1043" y="457"/>
                  </a:cubicBezTo>
                  <a:cubicBezTo>
                    <a:pt x="1043" y="456"/>
                    <a:pt x="1042" y="457"/>
                    <a:pt x="1042" y="457"/>
                  </a:cubicBezTo>
                  <a:cubicBezTo>
                    <a:pt x="1042" y="457"/>
                    <a:pt x="1041" y="457"/>
                    <a:pt x="1041" y="458"/>
                  </a:cubicBezTo>
                  <a:cubicBezTo>
                    <a:pt x="1040" y="458"/>
                    <a:pt x="1040" y="458"/>
                    <a:pt x="1039" y="458"/>
                  </a:cubicBezTo>
                  <a:cubicBezTo>
                    <a:pt x="1039" y="458"/>
                    <a:pt x="1039" y="458"/>
                    <a:pt x="1039" y="458"/>
                  </a:cubicBezTo>
                  <a:cubicBezTo>
                    <a:pt x="1039" y="458"/>
                    <a:pt x="1039" y="458"/>
                    <a:pt x="1038" y="458"/>
                  </a:cubicBezTo>
                  <a:cubicBezTo>
                    <a:pt x="1038" y="458"/>
                    <a:pt x="1038" y="458"/>
                    <a:pt x="1038" y="458"/>
                  </a:cubicBezTo>
                  <a:cubicBezTo>
                    <a:pt x="1038" y="458"/>
                    <a:pt x="1038" y="458"/>
                    <a:pt x="1038" y="458"/>
                  </a:cubicBezTo>
                  <a:cubicBezTo>
                    <a:pt x="1038" y="458"/>
                    <a:pt x="1038" y="458"/>
                    <a:pt x="1038" y="458"/>
                  </a:cubicBezTo>
                  <a:cubicBezTo>
                    <a:pt x="1037" y="458"/>
                    <a:pt x="1037" y="458"/>
                    <a:pt x="1037" y="458"/>
                  </a:cubicBezTo>
                  <a:cubicBezTo>
                    <a:pt x="1037" y="458"/>
                    <a:pt x="1037" y="458"/>
                    <a:pt x="1037" y="458"/>
                  </a:cubicBezTo>
                  <a:cubicBezTo>
                    <a:pt x="1036" y="458"/>
                    <a:pt x="1035" y="459"/>
                    <a:pt x="1035" y="459"/>
                  </a:cubicBezTo>
                  <a:cubicBezTo>
                    <a:pt x="1034" y="459"/>
                    <a:pt x="1034" y="459"/>
                    <a:pt x="1033" y="460"/>
                  </a:cubicBezTo>
                  <a:cubicBezTo>
                    <a:pt x="1032" y="460"/>
                    <a:pt x="1031" y="461"/>
                    <a:pt x="1030" y="461"/>
                  </a:cubicBezTo>
                  <a:cubicBezTo>
                    <a:pt x="1030" y="461"/>
                    <a:pt x="1030" y="461"/>
                    <a:pt x="1030" y="461"/>
                  </a:cubicBezTo>
                  <a:cubicBezTo>
                    <a:pt x="1030" y="461"/>
                    <a:pt x="1029" y="461"/>
                    <a:pt x="1029" y="461"/>
                  </a:cubicBezTo>
                  <a:cubicBezTo>
                    <a:pt x="1029" y="460"/>
                    <a:pt x="1029" y="460"/>
                    <a:pt x="1029" y="460"/>
                  </a:cubicBezTo>
                  <a:cubicBezTo>
                    <a:pt x="1029" y="460"/>
                    <a:pt x="1029" y="460"/>
                    <a:pt x="1028" y="460"/>
                  </a:cubicBezTo>
                  <a:cubicBezTo>
                    <a:pt x="1028" y="460"/>
                    <a:pt x="1027" y="461"/>
                    <a:pt x="1027" y="461"/>
                  </a:cubicBezTo>
                  <a:cubicBezTo>
                    <a:pt x="1027" y="461"/>
                    <a:pt x="1027" y="462"/>
                    <a:pt x="1026" y="462"/>
                  </a:cubicBezTo>
                  <a:cubicBezTo>
                    <a:pt x="1025" y="463"/>
                    <a:pt x="1025" y="463"/>
                    <a:pt x="1023" y="463"/>
                  </a:cubicBezTo>
                  <a:cubicBezTo>
                    <a:pt x="1023" y="463"/>
                    <a:pt x="1023" y="464"/>
                    <a:pt x="1022" y="464"/>
                  </a:cubicBezTo>
                  <a:cubicBezTo>
                    <a:pt x="1022" y="465"/>
                    <a:pt x="1022" y="465"/>
                    <a:pt x="1022" y="465"/>
                  </a:cubicBezTo>
                  <a:cubicBezTo>
                    <a:pt x="1022" y="466"/>
                    <a:pt x="1021" y="466"/>
                    <a:pt x="1021" y="466"/>
                  </a:cubicBezTo>
                  <a:cubicBezTo>
                    <a:pt x="1021" y="466"/>
                    <a:pt x="1021" y="466"/>
                    <a:pt x="1021" y="467"/>
                  </a:cubicBezTo>
                  <a:cubicBezTo>
                    <a:pt x="1020" y="467"/>
                    <a:pt x="1019" y="467"/>
                    <a:pt x="1019" y="467"/>
                  </a:cubicBezTo>
                  <a:cubicBezTo>
                    <a:pt x="1018" y="467"/>
                    <a:pt x="1018" y="468"/>
                    <a:pt x="1018" y="469"/>
                  </a:cubicBezTo>
                  <a:cubicBezTo>
                    <a:pt x="1018" y="469"/>
                    <a:pt x="1018" y="469"/>
                    <a:pt x="1018" y="469"/>
                  </a:cubicBezTo>
                  <a:cubicBezTo>
                    <a:pt x="1017" y="471"/>
                    <a:pt x="1018" y="471"/>
                    <a:pt x="1019" y="471"/>
                  </a:cubicBezTo>
                  <a:cubicBezTo>
                    <a:pt x="1019" y="471"/>
                    <a:pt x="1020" y="472"/>
                    <a:pt x="1020" y="472"/>
                  </a:cubicBezTo>
                  <a:cubicBezTo>
                    <a:pt x="1021" y="472"/>
                    <a:pt x="1021" y="474"/>
                    <a:pt x="1020" y="474"/>
                  </a:cubicBezTo>
                  <a:cubicBezTo>
                    <a:pt x="1019" y="476"/>
                    <a:pt x="1018" y="477"/>
                    <a:pt x="1017" y="478"/>
                  </a:cubicBezTo>
                  <a:cubicBezTo>
                    <a:pt x="1017" y="478"/>
                    <a:pt x="1017" y="478"/>
                    <a:pt x="1017" y="478"/>
                  </a:cubicBezTo>
                  <a:cubicBezTo>
                    <a:pt x="1016" y="479"/>
                    <a:pt x="1016" y="479"/>
                    <a:pt x="1015" y="479"/>
                  </a:cubicBezTo>
                  <a:cubicBezTo>
                    <a:pt x="1014" y="480"/>
                    <a:pt x="1014" y="481"/>
                    <a:pt x="1014" y="482"/>
                  </a:cubicBezTo>
                  <a:cubicBezTo>
                    <a:pt x="1014" y="482"/>
                    <a:pt x="1014" y="482"/>
                    <a:pt x="1014" y="482"/>
                  </a:cubicBezTo>
                  <a:cubicBezTo>
                    <a:pt x="1014" y="483"/>
                    <a:pt x="1014" y="484"/>
                    <a:pt x="1013" y="484"/>
                  </a:cubicBezTo>
                  <a:cubicBezTo>
                    <a:pt x="1013" y="485"/>
                    <a:pt x="1013" y="485"/>
                    <a:pt x="1013" y="485"/>
                  </a:cubicBezTo>
                  <a:cubicBezTo>
                    <a:pt x="1013" y="486"/>
                    <a:pt x="1012" y="486"/>
                    <a:pt x="1013" y="487"/>
                  </a:cubicBezTo>
                  <a:cubicBezTo>
                    <a:pt x="1013" y="487"/>
                    <a:pt x="1012" y="489"/>
                    <a:pt x="1012" y="490"/>
                  </a:cubicBezTo>
                  <a:cubicBezTo>
                    <a:pt x="1012" y="491"/>
                    <a:pt x="1011" y="491"/>
                    <a:pt x="1011" y="491"/>
                  </a:cubicBezTo>
                  <a:cubicBezTo>
                    <a:pt x="1010" y="492"/>
                    <a:pt x="1010" y="492"/>
                    <a:pt x="1010" y="492"/>
                  </a:cubicBezTo>
                  <a:cubicBezTo>
                    <a:pt x="1010" y="492"/>
                    <a:pt x="1010" y="493"/>
                    <a:pt x="1010" y="493"/>
                  </a:cubicBezTo>
                  <a:cubicBezTo>
                    <a:pt x="1009" y="493"/>
                    <a:pt x="1009" y="494"/>
                    <a:pt x="1009" y="494"/>
                  </a:cubicBezTo>
                  <a:cubicBezTo>
                    <a:pt x="1008" y="495"/>
                    <a:pt x="1008" y="495"/>
                    <a:pt x="1008" y="496"/>
                  </a:cubicBezTo>
                  <a:cubicBezTo>
                    <a:pt x="1008" y="496"/>
                    <a:pt x="1008" y="496"/>
                    <a:pt x="1008" y="497"/>
                  </a:cubicBezTo>
                  <a:cubicBezTo>
                    <a:pt x="1008" y="497"/>
                    <a:pt x="1008" y="497"/>
                    <a:pt x="1008" y="497"/>
                  </a:cubicBezTo>
                  <a:cubicBezTo>
                    <a:pt x="1008" y="498"/>
                    <a:pt x="1008" y="498"/>
                    <a:pt x="1008" y="499"/>
                  </a:cubicBezTo>
                  <a:cubicBezTo>
                    <a:pt x="1007" y="499"/>
                    <a:pt x="1007" y="499"/>
                    <a:pt x="1007" y="499"/>
                  </a:cubicBezTo>
                  <a:cubicBezTo>
                    <a:pt x="1006" y="500"/>
                    <a:pt x="1006" y="500"/>
                    <a:pt x="1006" y="500"/>
                  </a:cubicBezTo>
                  <a:cubicBezTo>
                    <a:pt x="1005" y="501"/>
                    <a:pt x="1005" y="501"/>
                    <a:pt x="1004" y="502"/>
                  </a:cubicBezTo>
                  <a:cubicBezTo>
                    <a:pt x="1004" y="503"/>
                    <a:pt x="1004" y="504"/>
                    <a:pt x="1003" y="504"/>
                  </a:cubicBezTo>
                  <a:cubicBezTo>
                    <a:pt x="1002" y="505"/>
                    <a:pt x="1002" y="506"/>
                    <a:pt x="1002" y="507"/>
                  </a:cubicBezTo>
                  <a:cubicBezTo>
                    <a:pt x="1001" y="507"/>
                    <a:pt x="1001" y="507"/>
                    <a:pt x="1001" y="508"/>
                  </a:cubicBezTo>
                  <a:cubicBezTo>
                    <a:pt x="1001" y="508"/>
                    <a:pt x="1001" y="508"/>
                    <a:pt x="1000" y="508"/>
                  </a:cubicBezTo>
                  <a:cubicBezTo>
                    <a:pt x="1000" y="509"/>
                    <a:pt x="1000" y="509"/>
                    <a:pt x="1000" y="509"/>
                  </a:cubicBezTo>
                  <a:cubicBezTo>
                    <a:pt x="999" y="511"/>
                    <a:pt x="999" y="512"/>
                    <a:pt x="998" y="513"/>
                  </a:cubicBezTo>
                  <a:cubicBezTo>
                    <a:pt x="998" y="513"/>
                    <a:pt x="998" y="513"/>
                    <a:pt x="997" y="514"/>
                  </a:cubicBezTo>
                  <a:cubicBezTo>
                    <a:pt x="997" y="515"/>
                    <a:pt x="996" y="516"/>
                    <a:pt x="996" y="517"/>
                  </a:cubicBezTo>
                  <a:cubicBezTo>
                    <a:pt x="996" y="517"/>
                    <a:pt x="996" y="517"/>
                    <a:pt x="996" y="518"/>
                  </a:cubicBezTo>
                  <a:cubicBezTo>
                    <a:pt x="996" y="518"/>
                    <a:pt x="996" y="518"/>
                    <a:pt x="996" y="518"/>
                  </a:cubicBezTo>
                  <a:cubicBezTo>
                    <a:pt x="996" y="519"/>
                    <a:pt x="996" y="519"/>
                    <a:pt x="996" y="519"/>
                  </a:cubicBezTo>
                  <a:cubicBezTo>
                    <a:pt x="996" y="519"/>
                    <a:pt x="996" y="519"/>
                    <a:pt x="996" y="519"/>
                  </a:cubicBezTo>
                  <a:cubicBezTo>
                    <a:pt x="996" y="520"/>
                    <a:pt x="996" y="520"/>
                    <a:pt x="996" y="520"/>
                  </a:cubicBezTo>
                  <a:cubicBezTo>
                    <a:pt x="996" y="520"/>
                    <a:pt x="996" y="520"/>
                    <a:pt x="996" y="520"/>
                  </a:cubicBezTo>
                  <a:cubicBezTo>
                    <a:pt x="996" y="520"/>
                    <a:pt x="996" y="521"/>
                    <a:pt x="996" y="521"/>
                  </a:cubicBezTo>
                  <a:cubicBezTo>
                    <a:pt x="996" y="521"/>
                    <a:pt x="996" y="521"/>
                    <a:pt x="996" y="521"/>
                  </a:cubicBezTo>
                  <a:cubicBezTo>
                    <a:pt x="996" y="522"/>
                    <a:pt x="996" y="522"/>
                    <a:pt x="995" y="523"/>
                  </a:cubicBezTo>
                  <a:cubicBezTo>
                    <a:pt x="995" y="523"/>
                    <a:pt x="995" y="523"/>
                    <a:pt x="994" y="523"/>
                  </a:cubicBezTo>
                  <a:cubicBezTo>
                    <a:pt x="994" y="524"/>
                    <a:pt x="994" y="524"/>
                    <a:pt x="993" y="524"/>
                  </a:cubicBezTo>
                  <a:cubicBezTo>
                    <a:pt x="993" y="525"/>
                    <a:pt x="993" y="525"/>
                    <a:pt x="993" y="525"/>
                  </a:cubicBezTo>
                  <a:cubicBezTo>
                    <a:pt x="992" y="526"/>
                    <a:pt x="992" y="527"/>
                    <a:pt x="991" y="528"/>
                  </a:cubicBezTo>
                  <a:cubicBezTo>
                    <a:pt x="990" y="529"/>
                    <a:pt x="990" y="530"/>
                    <a:pt x="989" y="530"/>
                  </a:cubicBezTo>
                  <a:cubicBezTo>
                    <a:pt x="989" y="530"/>
                    <a:pt x="988" y="531"/>
                    <a:pt x="988" y="531"/>
                  </a:cubicBezTo>
                  <a:cubicBezTo>
                    <a:pt x="988" y="531"/>
                    <a:pt x="987" y="531"/>
                    <a:pt x="987" y="531"/>
                  </a:cubicBezTo>
                  <a:cubicBezTo>
                    <a:pt x="986" y="532"/>
                    <a:pt x="986" y="533"/>
                    <a:pt x="986" y="533"/>
                  </a:cubicBezTo>
                  <a:cubicBezTo>
                    <a:pt x="986" y="533"/>
                    <a:pt x="986" y="534"/>
                    <a:pt x="986" y="534"/>
                  </a:cubicBezTo>
                  <a:cubicBezTo>
                    <a:pt x="985" y="534"/>
                    <a:pt x="985" y="534"/>
                    <a:pt x="985" y="535"/>
                  </a:cubicBezTo>
                  <a:cubicBezTo>
                    <a:pt x="985" y="535"/>
                    <a:pt x="984" y="535"/>
                    <a:pt x="984" y="535"/>
                  </a:cubicBezTo>
                  <a:cubicBezTo>
                    <a:pt x="984" y="535"/>
                    <a:pt x="984" y="536"/>
                    <a:pt x="984" y="536"/>
                  </a:cubicBezTo>
                  <a:cubicBezTo>
                    <a:pt x="984" y="537"/>
                    <a:pt x="984" y="537"/>
                    <a:pt x="983" y="538"/>
                  </a:cubicBezTo>
                  <a:cubicBezTo>
                    <a:pt x="983" y="538"/>
                    <a:pt x="983" y="539"/>
                    <a:pt x="982" y="539"/>
                  </a:cubicBezTo>
                  <a:cubicBezTo>
                    <a:pt x="982" y="539"/>
                    <a:pt x="982" y="539"/>
                    <a:pt x="982" y="540"/>
                  </a:cubicBezTo>
                  <a:cubicBezTo>
                    <a:pt x="981" y="540"/>
                    <a:pt x="980" y="541"/>
                    <a:pt x="979" y="542"/>
                  </a:cubicBezTo>
                  <a:cubicBezTo>
                    <a:pt x="978" y="542"/>
                    <a:pt x="977" y="543"/>
                    <a:pt x="977" y="544"/>
                  </a:cubicBezTo>
                  <a:cubicBezTo>
                    <a:pt x="977" y="545"/>
                    <a:pt x="977" y="545"/>
                    <a:pt x="976" y="545"/>
                  </a:cubicBezTo>
                  <a:cubicBezTo>
                    <a:pt x="976" y="545"/>
                    <a:pt x="976" y="545"/>
                    <a:pt x="976" y="546"/>
                  </a:cubicBezTo>
                  <a:cubicBezTo>
                    <a:pt x="975" y="546"/>
                    <a:pt x="975" y="546"/>
                    <a:pt x="975" y="547"/>
                  </a:cubicBezTo>
                  <a:cubicBezTo>
                    <a:pt x="975" y="547"/>
                    <a:pt x="975" y="547"/>
                    <a:pt x="975" y="547"/>
                  </a:cubicBezTo>
                  <a:cubicBezTo>
                    <a:pt x="975" y="547"/>
                    <a:pt x="976" y="547"/>
                    <a:pt x="976" y="547"/>
                  </a:cubicBezTo>
                  <a:cubicBezTo>
                    <a:pt x="976" y="547"/>
                    <a:pt x="976" y="547"/>
                    <a:pt x="976" y="547"/>
                  </a:cubicBezTo>
                  <a:cubicBezTo>
                    <a:pt x="977" y="547"/>
                    <a:pt x="977" y="547"/>
                    <a:pt x="978" y="548"/>
                  </a:cubicBezTo>
                  <a:cubicBezTo>
                    <a:pt x="978" y="548"/>
                    <a:pt x="978" y="548"/>
                    <a:pt x="978" y="549"/>
                  </a:cubicBezTo>
                  <a:cubicBezTo>
                    <a:pt x="978" y="549"/>
                    <a:pt x="978" y="549"/>
                    <a:pt x="978" y="549"/>
                  </a:cubicBezTo>
                  <a:cubicBezTo>
                    <a:pt x="978" y="549"/>
                    <a:pt x="978" y="549"/>
                    <a:pt x="978" y="549"/>
                  </a:cubicBezTo>
                  <a:cubicBezTo>
                    <a:pt x="979" y="549"/>
                    <a:pt x="979" y="549"/>
                    <a:pt x="979" y="549"/>
                  </a:cubicBezTo>
                  <a:cubicBezTo>
                    <a:pt x="980" y="549"/>
                    <a:pt x="980" y="549"/>
                    <a:pt x="980" y="549"/>
                  </a:cubicBezTo>
                  <a:cubicBezTo>
                    <a:pt x="980" y="549"/>
                    <a:pt x="980" y="549"/>
                    <a:pt x="981" y="550"/>
                  </a:cubicBezTo>
                  <a:cubicBezTo>
                    <a:pt x="981" y="550"/>
                    <a:pt x="981" y="550"/>
                    <a:pt x="981" y="550"/>
                  </a:cubicBezTo>
                  <a:cubicBezTo>
                    <a:pt x="981" y="550"/>
                    <a:pt x="981" y="551"/>
                    <a:pt x="981" y="551"/>
                  </a:cubicBezTo>
                  <a:cubicBezTo>
                    <a:pt x="981" y="551"/>
                    <a:pt x="981" y="551"/>
                    <a:pt x="981" y="551"/>
                  </a:cubicBezTo>
                  <a:cubicBezTo>
                    <a:pt x="982" y="551"/>
                    <a:pt x="982" y="550"/>
                    <a:pt x="983" y="550"/>
                  </a:cubicBezTo>
                  <a:cubicBezTo>
                    <a:pt x="983" y="550"/>
                    <a:pt x="983" y="550"/>
                    <a:pt x="983" y="550"/>
                  </a:cubicBezTo>
                  <a:cubicBezTo>
                    <a:pt x="984" y="550"/>
                    <a:pt x="985" y="549"/>
                    <a:pt x="986" y="549"/>
                  </a:cubicBezTo>
                  <a:cubicBezTo>
                    <a:pt x="987" y="548"/>
                    <a:pt x="988" y="548"/>
                    <a:pt x="989" y="548"/>
                  </a:cubicBezTo>
                  <a:cubicBezTo>
                    <a:pt x="989" y="548"/>
                    <a:pt x="990" y="548"/>
                    <a:pt x="990" y="548"/>
                  </a:cubicBezTo>
                  <a:cubicBezTo>
                    <a:pt x="990" y="548"/>
                    <a:pt x="990" y="548"/>
                    <a:pt x="990" y="548"/>
                  </a:cubicBezTo>
                  <a:cubicBezTo>
                    <a:pt x="991" y="548"/>
                    <a:pt x="992" y="548"/>
                    <a:pt x="992" y="548"/>
                  </a:cubicBezTo>
                  <a:cubicBezTo>
                    <a:pt x="992" y="549"/>
                    <a:pt x="991" y="550"/>
                    <a:pt x="991" y="550"/>
                  </a:cubicBezTo>
                  <a:cubicBezTo>
                    <a:pt x="990" y="550"/>
                    <a:pt x="990" y="551"/>
                    <a:pt x="990" y="551"/>
                  </a:cubicBezTo>
                  <a:cubicBezTo>
                    <a:pt x="990" y="551"/>
                    <a:pt x="990" y="551"/>
                    <a:pt x="990" y="551"/>
                  </a:cubicBezTo>
                  <a:cubicBezTo>
                    <a:pt x="991" y="552"/>
                    <a:pt x="991" y="552"/>
                    <a:pt x="991" y="553"/>
                  </a:cubicBezTo>
                  <a:cubicBezTo>
                    <a:pt x="991" y="553"/>
                    <a:pt x="991" y="553"/>
                    <a:pt x="991" y="553"/>
                  </a:cubicBezTo>
                  <a:cubicBezTo>
                    <a:pt x="991" y="553"/>
                    <a:pt x="991" y="554"/>
                    <a:pt x="991" y="554"/>
                  </a:cubicBezTo>
                  <a:cubicBezTo>
                    <a:pt x="991" y="554"/>
                    <a:pt x="992" y="554"/>
                    <a:pt x="992" y="555"/>
                  </a:cubicBezTo>
                  <a:cubicBezTo>
                    <a:pt x="992" y="555"/>
                    <a:pt x="992" y="555"/>
                    <a:pt x="992" y="555"/>
                  </a:cubicBezTo>
                  <a:cubicBezTo>
                    <a:pt x="991" y="556"/>
                    <a:pt x="991" y="556"/>
                    <a:pt x="992" y="556"/>
                  </a:cubicBezTo>
                  <a:cubicBezTo>
                    <a:pt x="992" y="556"/>
                    <a:pt x="992" y="556"/>
                    <a:pt x="992" y="556"/>
                  </a:cubicBezTo>
                  <a:cubicBezTo>
                    <a:pt x="992" y="556"/>
                    <a:pt x="992" y="556"/>
                    <a:pt x="993" y="556"/>
                  </a:cubicBezTo>
                  <a:cubicBezTo>
                    <a:pt x="993" y="556"/>
                    <a:pt x="993" y="556"/>
                    <a:pt x="993" y="556"/>
                  </a:cubicBezTo>
                  <a:cubicBezTo>
                    <a:pt x="993" y="557"/>
                    <a:pt x="993" y="557"/>
                    <a:pt x="993" y="557"/>
                  </a:cubicBezTo>
                  <a:cubicBezTo>
                    <a:pt x="993" y="558"/>
                    <a:pt x="992" y="558"/>
                    <a:pt x="992" y="558"/>
                  </a:cubicBezTo>
                  <a:cubicBezTo>
                    <a:pt x="992" y="559"/>
                    <a:pt x="992" y="559"/>
                    <a:pt x="992" y="559"/>
                  </a:cubicBezTo>
                  <a:cubicBezTo>
                    <a:pt x="992" y="560"/>
                    <a:pt x="992" y="560"/>
                    <a:pt x="992" y="560"/>
                  </a:cubicBezTo>
                  <a:cubicBezTo>
                    <a:pt x="993" y="560"/>
                    <a:pt x="993" y="560"/>
                    <a:pt x="993" y="561"/>
                  </a:cubicBezTo>
                  <a:cubicBezTo>
                    <a:pt x="993" y="561"/>
                    <a:pt x="993" y="561"/>
                    <a:pt x="993" y="561"/>
                  </a:cubicBezTo>
                  <a:cubicBezTo>
                    <a:pt x="993" y="561"/>
                    <a:pt x="993" y="562"/>
                    <a:pt x="993" y="562"/>
                  </a:cubicBezTo>
                  <a:cubicBezTo>
                    <a:pt x="993" y="562"/>
                    <a:pt x="993" y="562"/>
                    <a:pt x="993" y="562"/>
                  </a:cubicBezTo>
                  <a:cubicBezTo>
                    <a:pt x="994" y="561"/>
                    <a:pt x="994" y="561"/>
                    <a:pt x="995" y="561"/>
                  </a:cubicBezTo>
                  <a:cubicBezTo>
                    <a:pt x="995" y="561"/>
                    <a:pt x="995" y="561"/>
                    <a:pt x="995" y="561"/>
                  </a:cubicBezTo>
                  <a:cubicBezTo>
                    <a:pt x="996" y="561"/>
                    <a:pt x="996" y="561"/>
                    <a:pt x="996" y="561"/>
                  </a:cubicBezTo>
                  <a:cubicBezTo>
                    <a:pt x="996" y="561"/>
                    <a:pt x="996" y="561"/>
                    <a:pt x="996" y="561"/>
                  </a:cubicBezTo>
                  <a:cubicBezTo>
                    <a:pt x="996" y="561"/>
                    <a:pt x="997" y="561"/>
                    <a:pt x="997" y="560"/>
                  </a:cubicBezTo>
                  <a:cubicBezTo>
                    <a:pt x="997" y="560"/>
                    <a:pt x="997" y="560"/>
                    <a:pt x="997" y="560"/>
                  </a:cubicBezTo>
                  <a:cubicBezTo>
                    <a:pt x="997" y="560"/>
                    <a:pt x="998" y="559"/>
                    <a:pt x="998" y="559"/>
                  </a:cubicBezTo>
                  <a:cubicBezTo>
                    <a:pt x="998" y="559"/>
                    <a:pt x="999" y="559"/>
                    <a:pt x="999" y="559"/>
                  </a:cubicBezTo>
                  <a:cubicBezTo>
                    <a:pt x="999" y="559"/>
                    <a:pt x="999" y="559"/>
                    <a:pt x="999" y="559"/>
                  </a:cubicBezTo>
                  <a:cubicBezTo>
                    <a:pt x="999" y="559"/>
                    <a:pt x="1000" y="559"/>
                    <a:pt x="1000" y="559"/>
                  </a:cubicBezTo>
                  <a:cubicBezTo>
                    <a:pt x="1000" y="559"/>
                    <a:pt x="1000" y="559"/>
                    <a:pt x="1000" y="559"/>
                  </a:cubicBezTo>
                  <a:cubicBezTo>
                    <a:pt x="1000" y="559"/>
                    <a:pt x="1000" y="559"/>
                    <a:pt x="1000" y="559"/>
                  </a:cubicBezTo>
                  <a:cubicBezTo>
                    <a:pt x="1000" y="559"/>
                    <a:pt x="1000" y="559"/>
                    <a:pt x="1001" y="559"/>
                  </a:cubicBezTo>
                  <a:cubicBezTo>
                    <a:pt x="1001" y="559"/>
                    <a:pt x="1001" y="559"/>
                    <a:pt x="1001" y="559"/>
                  </a:cubicBezTo>
                  <a:cubicBezTo>
                    <a:pt x="1001" y="558"/>
                    <a:pt x="1002" y="558"/>
                    <a:pt x="1002" y="558"/>
                  </a:cubicBezTo>
                  <a:cubicBezTo>
                    <a:pt x="1003" y="558"/>
                    <a:pt x="1003" y="558"/>
                    <a:pt x="1003" y="558"/>
                  </a:cubicBezTo>
                  <a:cubicBezTo>
                    <a:pt x="1004" y="559"/>
                    <a:pt x="1003" y="560"/>
                    <a:pt x="1002" y="560"/>
                  </a:cubicBezTo>
                  <a:cubicBezTo>
                    <a:pt x="1002" y="560"/>
                    <a:pt x="1002" y="560"/>
                    <a:pt x="1002" y="560"/>
                  </a:cubicBezTo>
                  <a:cubicBezTo>
                    <a:pt x="1002" y="561"/>
                    <a:pt x="1001" y="561"/>
                    <a:pt x="1001" y="562"/>
                  </a:cubicBezTo>
                  <a:cubicBezTo>
                    <a:pt x="1001" y="562"/>
                    <a:pt x="1001" y="562"/>
                    <a:pt x="1001" y="562"/>
                  </a:cubicBezTo>
                  <a:cubicBezTo>
                    <a:pt x="1001" y="562"/>
                    <a:pt x="1001" y="562"/>
                    <a:pt x="1001" y="563"/>
                  </a:cubicBezTo>
                  <a:cubicBezTo>
                    <a:pt x="1001" y="563"/>
                    <a:pt x="1001" y="563"/>
                    <a:pt x="1000" y="564"/>
                  </a:cubicBezTo>
                  <a:cubicBezTo>
                    <a:pt x="1000" y="564"/>
                    <a:pt x="999" y="564"/>
                    <a:pt x="999" y="564"/>
                  </a:cubicBezTo>
                  <a:cubicBezTo>
                    <a:pt x="999" y="564"/>
                    <a:pt x="998" y="564"/>
                    <a:pt x="998" y="565"/>
                  </a:cubicBezTo>
                  <a:cubicBezTo>
                    <a:pt x="998" y="565"/>
                    <a:pt x="998" y="565"/>
                    <a:pt x="998" y="565"/>
                  </a:cubicBezTo>
                  <a:cubicBezTo>
                    <a:pt x="998" y="565"/>
                    <a:pt x="998" y="565"/>
                    <a:pt x="998" y="565"/>
                  </a:cubicBezTo>
                  <a:cubicBezTo>
                    <a:pt x="999" y="565"/>
                    <a:pt x="1000" y="565"/>
                    <a:pt x="1000" y="565"/>
                  </a:cubicBezTo>
                  <a:cubicBezTo>
                    <a:pt x="1000" y="565"/>
                    <a:pt x="1000" y="565"/>
                    <a:pt x="1000" y="565"/>
                  </a:cubicBezTo>
                  <a:cubicBezTo>
                    <a:pt x="1001" y="565"/>
                    <a:pt x="1001" y="565"/>
                    <a:pt x="1001" y="565"/>
                  </a:cubicBezTo>
                  <a:cubicBezTo>
                    <a:pt x="1002" y="564"/>
                    <a:pt x="1003" y="564"/>
                    <a:pt x="1003" y="564"/>
                  </a:cubicBezTo>
                  <a:cubicBezTo>
                    <a:pt x="1003" y="564"/>
                    <a:pt x="1003" y="564"/>
                    <a:pt x="1003" y="564"/>
                  </a:cubicBezTo>
                  <a:cubicBezTo>
                    <a:pt x="1003" y="563"/>
                    <a:pt x="1004" y="563"/>
                    <a:pt x="1004" y="563"/>
                  </a:cubicBezTo>
                  <a:cubicBezTo>
                    <a:pt x="1004" y="563"/>
                    <a:pt x="1004" y="563"/>
                    <a:pt x="1005" y="562"/>
                  </a:cubicBezTo>
                  <a:cubicBezTo>
                    <a:pt x="1005" y="562"/>
                    <a:pt x="1006" y="562"/>
                    <a:pt x="1006" y="561"/>
                  </a:cubicBezTo>
                  <a:cubicBezTo>
                    <a:pt x="1006" y="561"/>
                    <a:pt x="1007" y="560"/>
                    <a:pt x="1007" y="560"/>
                  </a:cubicBezTo>
                  <a:cubicBezTo>
                    <a:pt x="1007" y="560"/>
                    <a:pt x="1007" y="559"/>
                    <a:pt x="1007" y="559"/>
                  </a:cubicBezTo>
                  <a:cubicBezTo>
                    <a:pt x="1007" y="559"/>
                    <a:pt x="1008" y="558"/>
                    <a:pt x="1008" y="558"/>
                  </a:cubicBezTo>
                  <a:cubicBezTo>
                    <a:pt x="1008" y="558"/>
                    <a:pt x="1008" y="558"/>
                    <a:pt x="1008" y="559"/>
                  </a:cubicBezTo>
                  <a:cubicBezTo>
                    <a:pt x="1009" y="559"/>
                    <a:pt x="1009" y="561"/>
                    <a:pt x="1008" y="562"/>
                  </a:cubicBezTo>
                  <a:cubicBezTo>
                    <a:pt x="1008" y="563"/>
                    <a:pt x="1008" y="563"/>
                    <a:pt x="1008" y="563"/>
                  </a:cubicBezTo>
                  <a:cubicBezTo>
                    <a:pt x="1008" y="563"/>
                    <a:pt x="1008" y="563"/>
                    <a:pt x="1008" y="563"/>
                  </a:cubicBezTo>
                  <a:cubicBezTo>
                    <a:pt x="1008" y="563"/>
                    <a:pt x="1008" y="563"/>
                    <a:pt x="1008" y="563"/>
                  </a:cubicBezTo>
                  <a:cubicBezTo>
                    <a:pt x="1007" y="563"/>
                    <a:pt x="1007" y="564"/>
                    <a:pt x="1007" y="564"/>
                  </a:cubicBezTo>
                  <a:cubicBezTo>
                    <a:pt x="1007" y="564"/>
                    <a:pt x="1007" y="564"/>
                    <a:pt x="1007" y="564"/>
                  </a:cubicBezTo>
                  <a:cubicBezTo>
                    <a:pt x="1007" y="564"/>
                    <a:pt x="1008" y="564"/>
                    <a:pt x="1008" y="564"/>
                  </a:cubicBezTo>
                  <a:cubicBezTo>
                    <a:pt x="1008" y="564"/>
                    <a:pt x="1008" y="564"/>
                    <a:pt x="1008" y="564"/>
                  </a:cubicBezTo>
                  <a:cubicBezTo>
                    <a:pt x="1008" y="564"/>
                    <a:pt x="1008" y="564"/>
                    <a:pt x="1008" y="564"/>
                  </a:cubicBezTo>
                  <a:cubicBezTo>
                    <a:pt x="1009" y="564"/>
                    <a:pt x="1009" y="563"/>
                    <a:pt x="1009" y="562"/>
                  </a:cubicBezTo>
                  <a:cubicBezTo>
                    <a:pt x="1009" y="561"/>
                    <a:pt x="1009" y="561"/>
                    <a:pt x="1009" y="561"/>
                  </a:cubicBezTo>
                  <a:cubicBezTo>
                    <a:pt x="1009" y="560"/>
                    <a:pt x="1009" y="560"/>
                    <a:pt x="1009" y="559"/>
                  </a:cubicBezTo>
                  <a:cubicBezTo>
                    <a:pt x="1009" y="559"/>
                    <a:pt x="1009" y="558"/>
                    <a:pt x="1010" y="557"/>
                  </a:cubicBezTo>
                  <a:cubicBezTo>
                    <a:pt x="1010" y="557"/>
                    <a:pt x="1010" y="556"/>
                    <a:pt x="1010" y="556"/>
                  </a:cubicBezTo>
                  <a:cubicBezTo>
                    <a:pt x="1010" y="555"/>
                    <a:pt x="1010" y="555"/>
                    <a:pt x="1010" y="555"/>
                  </a:cubicBezTo>
                  <a:cubicBezTo>
                    <a:pt x="1009" y="554"/>
                    <a:pt x="1009" y="554"/>
                    <a:pt x="1009" y="553"/>
                  </a:cubicBezTo>
                  <a:cubicBezTo>
                    <a:pt x="1009" y="553"/>
                    <a:pt x="1009" y="553"/>
                    <a:pt x="1009" y="552"/>
                  </a:cubicBezTo>
                  <a:cubicBezTo>
                    <a:pt x="1009" y="552"/>
                    <a:pt x="1010" y="552"/>
                    <a:pt x="1010" y="552"/>
                  </a:cubicBezTo>
                  <a:cubicBezTo>
                    <a:pt x="1010" y="552"/>
                    <a:pt x="1010" y="552"/>
                    <a:pt x="1010" y="552"/>
                  </a:cubicBezTo>
                  <a:cubicBezTo>
                    <a:pt x="1010" y="552"/>
                    <a:pt x="1010" y="552"/>
                    <a:pt x="1010" y="552"/>
                  </a:cubicBezTo>
                  <a:cubicBezTo>
                    <a:pt x="1010" y="552"/>
                    <a:pt x="1010" y="552"/>
                    <a:pt x="1010" y="552"/>
                  </a:cubicBezTo>
                  <a:cubicBezTo>
                    <a:pt x="1012" y="552"/>
                    <a:pt x="1014" y="552"/>
                    <a:pt x="1014" y="554"/>
                  </a:cubicBezTo>
                  <a:cubicBezTo>
                    <a:pt x="1014" y="554"/>
                    <a:pt x="1014" y="554"/>
                    <a:pt x="1014" y="554"/>
                  </a:cubicBezTo>
                  <a:cubicBezTo>
                    <a:pt x="1014" y="554"/>
                    <a:pt x="1014" y="555"/>
                    <a:pt x="1014" y="555"/>
                  </a:cubicBezTo>
                  <a:cubicBezTo>
                    <a:pt x="1014" y="555"/>
                    <a:pt x="1014" y="554"/>
                    <a:pt x="1015" y="554"/>
                  </a:cubicBezTo>
                  <a:cubicBezTo>
                    <a:pt x="1015" y="554"/>
                    <a:pt x="1015" y="554"/>
                    <a:pt x="1015" y="554"/>
                  </a:cubicBezTo>
                  <a:cubicBezTo>
                    <a:pt x="1015" y="554"/>
                    <a:pt x="1015" y="554"/>
                    <a:pt x="1015" y="554"/>
                  </a:cubicBezTo>
                  <a:cubicBezTo>
                    <a:pt x="1015" y="554"/>
                    <a:pt x="1015" y="554"/>
                    <a:pt x="1015" y="554"/>
                  </a:cubicBezTo>
                  <a:cubicBezTo>
                    <a:pt x="1015" y="554"/>
                    <a:pt x="1016" y="554"/>
                    <a:pt x="1016" y="554"/>
                  </a:cubicBezTo>
                  <a:cubicBezTo>
                    <a:pt x="1016" y="554"/>
                    <a:pt x="1016" y="554"/>
                    <a:pt x="1016" y="553"/>
                  </a:cubicBezTo>
                  <a:cubicBezTo>
                    <a:pt x="1016" y="553"/>
                    <a:pt x="1017" y="553"/>
                    <a:pt x="1017" y="553"/>
                  </a:cubicBezTo>
                  <a:cubicBezTo>
                    <a:pt x="1017" y="553"/>
                    <a:pt x="1017" y="552"/>
                    <a:pt x="1018" y="552"/>
                  </a:cubicBezTo>
                  <a:cubicBezTo>
                    <a:pt x="1018" y="552"/>
                    <a:pt x="1019" y="552"/>
                    <a:pt x="1019" y="552"/>
                  </a:cubicBezTo>
                  <a:cubicBezTo>
                    <a:pt x="1020" y="552"/>
                    <a:pt x="1020" y="552"/>
                    <a:pt x="1021" y="553"/>
                  </a:cubicBezTo>
                  <a:cubicBezTo>
                    <a:pt x="1021" y="553"/>
                    <a:pt x="1021" y="553"/>
                    <a:pt x="1021" y="553"/>
                  </a:cubicBezTo>
                  <a:cubicBezTo>
                    <a:pt x="1021" y="553"/>
                    <a:pt x="1021" y="554"/>
                    <a:pt x="1021" y="554"/>
                  </a:cubicBezTo>
                  <a:cubicBezTo>
                    <a:pt x="1021" y="554"/>
                    <a:pt x="1021" y="554"/>
                    <a:pt x="1022" y="554"/>
                  </a:cubicBezTo>
                  <a:cubicBezTo>
                    <a:pt x="1022" y="554"/>
                    <a:pt x="1022" y="554"/>
                    <a:pt x="1023" y="554"/>
                  </a:cubicBezTo>
                  <a:cubicBezTo>
                    <a:pt x="1023" y="554"/>
                    <a:pt x="1023" y="554"/>
                    <a:pt x="1023" y="554"/>
                  </a:cubicBezTo>
                  <a:cubicBezTo>
                    <a:pt x="1023" y="554"/>
                    <a:pt x="1024" y="554"/>
                    <a:pt x="1024" y="554"/>
                  </a:cubicBezTo>
                  <a:cubicBezTo>
                    <a:pt x="1024" y="554"/>
                    <a:pt x="1024" y="554"/>
                    <a:pt x="1024" y="554"/>
                  </a:cubicBezTo>
                  <a:cubicBezTo>
                    <a:pt x="1024" y="554"/>
                    <a:pt x="1024" y="554"/>
                    <a:pt x="1025" y="555"/>
                  </a:cubicBezTo>
                  <a:cubicBezTo>
                    <a:pt x="1025" y="555"/>
                    <a:pt x="1025" y="556"/>
                    <a:pt x="1025" y="556"/>
                  </a:cubicBezTo>
                  <a:cubicBezTo>
                    <a:pt x="1024" y="557"/>
                    <a:pt x="1025" y="559"/>
                    <a:pt x="1026" y="559"/>
                  </a:cubicBezTo>
                  <a:cubicBezTo>
                    <a:pt x="1027" y="559"/>
                    <a:pt x="1027" y="559"/>
                    <a:pt x="1028" y="559"/>
                  </a:cubicBezTo>
                  <a:cubicBezTo>
                    <a:pt x="1028" y="559"/>
                    <a:pt x="1028" y="560"/>
                    <a:pt x="1028" y="560"/>
                  </a:cubicBezTo>
                  <a:cubicBezTo>
                    <a:pt x="1029" y="560"/>
                    <a:pt x="1029" y="560"/>
                    <a:pt x="1029" y="560"/>
                  </a:cubicBezTo>
                  <a:cubicBezTo>
                    <a:pt x="1029" y="560"/>
                    <a:pt x="1029" y="560"/>
                    <a:pt x="1029" y="560"/>
                  </a:cubicBezTo>
                  <a:cubicBezTo>
                    <a:pt x="1030" y="561"/>
                    <a:pt x="1031" y="561"/>
                    <a:pt x="1031" y="562"/>
                  </a:cubicBezTo>
                  <a:cubicBezTo>
                    <a:pt x="1031" y="562"/>
                    <a:pt x="1031" y="562"/>
                    <a:pt x="1031" y="562"/>
                  </a:cubicBezTo>
                  <a:cubicBezTo>
                    <a:pt x="1031" y="562"/>
                    <a:pt x="1031" y="563"/>
                    <a:pt x="1031" y="563"/>
                  </a:cubicBezTo>
                  <a:cubicBezTo>
                    <a:pt x="1031" y="563"/>
                    <a:pt x="1031" y="563"/>
                    <a:pt x="1031" y="563"/>
                  </a:cubicBezTo>
                  <a:cubicBezTo>
                    <a:pt x="1031" y="563"/>
                    <a:pt x="1032" y="563"/>
                    <a:pt x="1032" y="563"/>
                  </a:cubicBezTo>
                  <a:cubicBezTo>
                    <a:pt x="1032" y="563"/>
                    <a:pt x="1032" y="563"/>
                    <a:pt x="1032" y="563"/>
                  </a:cubicBezTo>
                  <a:cubicBezTo>
                    <a:pt x="1032" y="563"/>
                    <a:pt x="1032" y="562"/>
                    <a:pt x="1033" y="562"/>
                  </a:cubicBezTo>
                  <a:cubicBezTo>
                    <a:pt x="1033" y="562"/>
                    <a:pt x="1033" y="562"/>
                    <a:pt x="1033" y="562"/>
                  </a:cubicBezTo>
                  <a:cubicBezTo>
                    <a:pt x="1033" y="562"/>
                    <a:pt x="1034" y="563"/>
                    <a:pt x="1034" y="563"/>
                  </a:cubicBezTo>
                  <a:cubicBezTo>
                    <a:pt x="1035" y="563"/>
                    <a:pt x="1035" y="564"/>
                    <a:pt x="1035" y="564"/>
                  </a:cubicBezTo>
                  <a:cubicBezTo>
                    <a:pt x="1035" y="564"/>
                    <a:pt x="1035" y="564"/>
                    <a:pt x="1035" y="564"/>
                  </a:cubicBezTo>
                  <a:cubicBezTo>
                    <a:pt x="1035" y="564"/>
                    <a:pt x="1036" y="565"/>
                    <a:pt x="1036" y="565"/>
                  </a:cubicBezTo>
                  <a:cubicBezTo>
                    <a:pt x="1036" y="565"/>
                    <a:pt x="1036" y="565"/>
                    <a:pt x="1036" y="565"/>
                  </a:cubicBezTo>
                  <a:cubicBezTo>
                    <a:pt x="1036" y="565"/>
                    <a:pt x="1036" y="565"/>
                    <a:pt x="1036" y="565"/>
                  </a:cubicBezTo>
                  <a:cubicBezTo>
                    <a:pt x="1036" y="565"/>
                    <a:pt x="1036" y="565"/>
                    <a:pt x="1036" y="565"/>
                  </a:cubicBezTo>
                  <a:cubicBezTo>
                    <a:pt x="1037" y="565"/>
                    <a:pt x="1038" y="566"/>
                    <a:pt x="1038" y="567"/>
                  </a:cubicBezTo>
                  <a:cubicBezTo>
                    <a:pt x="1037" y="568"/>
                    <a:pt x="1037" y="568"/>
                    <a:pt x="1037" y="568"/>
                  </a:cubicBezTo>
                  <a:cubicBezTo>
                    <a:pt x="1037" y="569"/>
                    <a:pt x="1037" y="569"/>
                    <a:pt x="1037" y="569"/>
                  </a:cubicBezTo>
                  <a:cubicBezTo>
                    <a:pt x="1037" y="570"/>
                    <a:pt x="1036" y="570"/>
                    <a:pt x="1036" y="570"/>
                  </a:cubicBezTo>
                  <a:cubicBezTo>
                    <a:pt x="1036" y="570"/>
                    <a:pt x="1036" y="570"/>
                    <a:pt x="1035" y="571"/>
                  </a:cubicBezTo>
                  <a:cubicBezTo>
                    <a:pt x="1035" y="571"/>
                    <a:pt x="1035" y="571"/>
                    <a:pt x="1035" y="572"/>
                  </a:cubicBezTo>
                  <a:cubicBezTo>
                    <a:pt x="1035" y="572"/>
                    <a:pt x="1035" y="572"/>
                    <a:pt x="1035" y="572"/>
                  </a:cubicBezTo>
                  <a:cubicBezTo>
                    <a:pt x="1035" y="572"/>
                    <a:pt x="1036" y="572"/>
                    <a:pt x="1036" y="572"/>
                  </a:cubicBezTo>
                  <a:cubicBezTo>
                    <a:pt x="1036" y="572"/>
                    <a:pt x="1036" y="572"/>
                    <a:pt x="1036" y="572"/>
                  </a:cubicBezTo>
                  <a:cubicBezTo>
                    <a:pt x="1037" y="572"/>
                    <a:pt x="1037" y="572"/>
                    <a:pt x="1037" y="572"/>
                  </a:cubicBezTo>
                  <a:cubicBezTo>
                    <a:pt x="1038" y="573"/>
                    <a:pt x="1038" y="573"/>
                    <a:pt x="1038" y="574"/>
                  </a:cubicBezTo>
                  <a:cubicBezTo>
                    <a:pt x="1038" y="574"/>
                    <a:pt x="1038" y="574"/>
                    <a:pt x="1038" y="574"/>
                  </a:cubicBezTo>
                  <a:cubicBezTo>
                    <a:pt x="1038" y="575"/>
                    <a:pt x="1040" y="577"/>
                    <a:pt x="1039" y="578"/>
                  </a:cubicBezTo>
                  <a:cubicBezTo>
                    <a:pt x="1039" y="578"/>
                    <a:pt x="1039" y="578"/>
                    <a:pt x="1038" y="579"/>
                  </a:cubicBezTo>
                  <a:cubicBezTo>
                    <a:pt x="1038" y="579"/>
                    <a:pt x="1037" y="580"/>
                    <a:pt x="1037" y="580"/>
                  </a:cubicBezTo>
                  <a:cubicBezTo>
                    <a:pt x="1037" y="580"/>
                    <a:pt x="1037" y="580"/>
                    <a:pt x="1037" y="580"/>
                  </a:cubicBezTo>
                  <a:cubicBezTo>
                    <a:pt x="1038" y="581"/>
                    <a:pt x="1038" y="581"/>
                    <a:pt x="1038" y="581"/>
                  </a:cubicBezTo>
                  <a:cubicBezTo>
                    <a:pt x="1038" y="582"/>
                    <a:pt x="1038" y="583"/>
                    <a:pt x="1038" y="583"/>
                  </a:cubicBezTo>
                  <a:cubicBezTo>
                    <a:pt x="1039" y="583"/>
                    <a:pt x="1039" y="583"/>
                    <a:pt x="1039" y="583"/>
                  </a:cubicBezTo>
                  <a:cubicBezTo>
                    <a:pt x="1040" y="583"/>
                    <a:pt x="1040" y="583"/>
                    <a:pt x="1041" y="584"/>
                  </a:cubicBezTo>
                  <a:cubicBezTo>
                    <a:pt x="1041" y="584"/>
                    <a:pt x="1041" y="584"/>
                    <a:pt x="1041" y="585"/>
                  </a:cubicBezTo>
                  <a:cubicBezTo>
                    <a:pt x="1041" y="585"/>
                    <a:pt x="1041" y="585"/>
                    <a:pt x="1040" y="585"/>
                  </a:cubicBezTo>
                  <a:cubicBezTo>
                    <a:pt x="1040" y="586"/>
                    <a:pt x="1039" y="587"/>
                    <a:pt x="1040" y="587"/>
                  </a:cubicBezTo>
                  <a:cubicBezTo>
                    <a:pt x="1040" y="588"/>
                    <a:pt x="1040" y="588"/>
                    <a:pt x="1040" y="589"/>
                  </a:cubicBezTo>
                  <a:cubicBezTo>
                    <a:pt x="1040" y="590"/>
                    <a:pt x="1040" y="590"/>
                    <a:pt x="1039" y="591"/>
                  </a:cubicBezTo>
                  <a:cubicBezTo>
                    <a:pt x="1039" y="591"/>
                    <a:pt x="1039" y="591"/>
                    <a:pt x="1039" y="592"/>
                  </a:cubicBezTo>
                  <a:cubicBezTo>
                    <a:pt x="1039" y="592"/>
                    <a:pt x="1039" y="592"/>
                    <a:pt x="1039" y="593"/>
                  </a:cubicBezTo>
                  <a:cubicBezTo>
                    <a:pt x="1039" y="593"/>
                    <a:pt x="1039" y="593"/>
                    <a:pt x="1039" y="593"/>
                  </a:cubicBezTo>
                  <a:cubicBezTo>
                    <a:pt x="1038" y="593"/>
                    <a:pt x="1038" y="594"/>
                    <a:pt x="1038" y="594"/>
                  </a:cubicBezTo>
                  <a:cubicBezTo>
                    <a:pt x="1039" y="595"/>
                    <a:pt x="1038" y="595"/>
                    <a:pt x="1038" y="595"/>
                  </a:cubicBezTo>
                  <a:cubicBezTo>
                    <a:pt x="1038" y="595"/>
                    <a:pt x="1038" y="595"/>
                    <a:pt x="1038" y="595"/>
                  </a:cubicBezTo>
                  <a:cubicBezTo>
                    <a:pt x="1038" y="596"/>
                    <a:pt x="1038" y="596"/>
                    <a:pt x="1038" y="596"/>
                  </a:cubicBezTo>
                  <a:cubicBezTo>
                    <a:pt x="1038" y="597"/>
                    <a:pt x="1038" y="597"/>
                    <a:pt x="1038" y="597"/>
                  </a:cubicBezTo>
                  <a:cubicBezTo>
                    <a:pt x="1039" y="597"/>
                    <a:pt x="1039" y="598"/>
                    <a:pt x="1038" y="599"/>
                  </a:cubicBezTo>
                  <a:cubicBezTo>
                    <a:pt x="1038" y="599"/>
                    <a:pt x="1038" y="599"/>
                    <a:pt x="1038" y="599"/>
                  </a:cubicBezTo>
                  <a:cubicBezTo>
                    <a:pt x="1038" y="599"/>
                    <a:pt x="1038" y="599"/>
                    <a:pt x="1038" y="599"/>
                  </a:cubicBezTo>
                  <a:cubicBezTo>
                    <a:pt x="1037" y="600"/>
                    <a:pt x="1037" y="600"/>
                    <a:pt x="1037" y="601"/>
                  </a:cubicBezTo>
                  <a:cubicBezTo>
                    <a:pt x="1037" y="602"/>
                    <a:pt x="1037" y="602"/>
                    <a:pt x="1038" y="603"/>
                  </a:cubicBezTo>
                  <a:cubicBezTo>
                    <a:pt x="1038" y="603"/>
                    <a:pt x="1038" y="604"/>
                    <a:pt x="1038" y="604"/>
                  </a:cubicBezTo>
                  <a:cubicBezTo>
                    <a:pt x="1037" y="605"/>
                    <a:pt x="1037" y="607"/>
                    <a:pt x="1037" y="608"/>
                  </a:cubicBezTo>
                  <a:cubicBezTo>
                    <a:pt x="1037" y="608"/>
                    <a:pt x="1037" y="608"/>
                    <a:pt x="1037" y="608"/>
                  </a:cubicBezTo>
                  <a:cubicBezTo>
                    <a:pt x="1036" y="609"/>
                    <a:pt x="1036" y="610"/>
                    <a:pt x="1036" y="610"/>
                  </a:cubicBezTo>
                  <a:cubicBezTo>
                    <a:pt x="1036" y="611"/>
                    <a:pt x="1036" y="611"/>
                    <a:pt x="1036" y="611"/>
                  </a:cubicBezTo>
                  <a:cubicBezTo>
                    <a:pt x="1036" y="612"/>
                    <a:pt x="1035" y="613"/>
                    <a:pt x="1036" y="614"/>
                  </a:cubicBezTo>
                  <a:cubicBezTo>
                    <a:pt x="1036" y="614"/>
                    <a:pt x="1036" y="615"/>
                    <a:pt x="1036" y="615"/>
                  </a:cubicBezTo>
                  <a:cubicBezTo>
                    <a:pt x="1036" y="615"/>
                    <a:pt x="1036" y="616"/>
                    <a:pt x="1036" y="616"/>
                  </a:cubicBezTo>
                  <a:cubicBezTo>
                    <a:pt x="1036" y="616"/>
                    <a:pt x="1036" y="616"/>
                    <a:pt x="1036" y="616"/>
                  </a:cubicBezTo>
                  <a:cubicBezTo>
                    <a:pt x="1036" y="616"/>
                    <a:pt x="1036" y="616"/>
                    <a:pt x="1037" y="616"/>
                  </a:cubicBezTo>
                  <a:cubicBezTo>
                    <a:pt x="1037" y="616"/>
                    <a:pt x="1038" y="616"/>
                    <a:pt x="1038" y="616"/>
                  </a:cubicBezTo>
                  <a:cubicBezTo>
                    <a:pt x="1039" y="616"/>
                    <a:pt x="1039" y="616"/>
                    <a:pt x="1039" y="617"/>
                  </a:cubicBezTo>
                  <a:cubicBezTo>
                    <a:pt x="1039" y="617"/>
                    <a:pt x="1039" y="617"/>
                    <a:pt x="1039" y="617"/>
                  </a:cubicBezTo>
                  <a:cubicBezTo>
                    <a:pt x="1039" y="618"/>
                    <a:pt x="1038" y="618"/>
                    <a:pt x="1038" y="618"/>
                  </a:cubicBezTo>
                  <a:cubicBezTo>
                    <a:pt x="1038" y="618"/>
                    <a:pt x="1038" y="619"/>
                    <a:pt x="1038" y="619"/>
                  </a:cubicBezTo>
                  <a:cubicBezTo>
                    <a:pt x="1038" y="619"/>
                    <a:pt x="1038" y="619"/>
                    <a:pt x="1037" y="619"/>
                  </a:cubicBezTo>
                  <a:cubicBezTo>
                    <a:pt x="1037" y="619"/>
                    <a:pt x="1036" y="620"/>
                    <a:pt x="1036" y="620"/>
                  </a:cubicBezTo>
                  <a:cubicBezTo>
                    <a:pt x="1037" y="620"/>
                    <a:pt x="1037" y="620"/>
                    <a:pt x="1037" y="621"/>
                  </a:cubicBezTo>
                  <a:cubicBezTo>
                    <a:pt x="1037" y="621"/>
                    <a:pt x="1037" y="621"/>
                    <a:pt x="1037" y="622"/>
                  </a:cubicBezTo>
                  <a:cubicBezTo>
                    <a:pt x="1037" y="622"/>
                    <a:pt x="1037" y="622"/>
                    <a:pt x="1037" y="622"/>
                  </a:cubicBezTo>
                  <a:cubicBezTo>
                    <a:pt x="1037" y="623"/>
                    <a:pt x="1037" y="623"/>
                    <a:pt x="1038" y="623"/>
                  </a:cubicBezTo>
                  <a:cubicBezTo>
                    <a:pt x="1038" y="623"/>
                    <a:pt x="1038" y="623"/>
                    <a:pt x="1038" y="624"/>
                  </a:cubicBezTo>
                  <a:cubicBezTo>
                    <a:pt x="1039" y="624"/>
                    <a:pt x="1039" y="624"/>
                    <a:pt x="1039" y="625"/>
                  </a:cubicBezTo>
                  <a:cubicBezTo>
                    <a:pt x="1039" y="626"/>
                    <a:pt x="1039" y="626"/>
                    <a:pt x="1039" y="627"/>
                  </a:cubicBezTo>
                  <a:cubicBezTo>
                    <a:pt x="1039" y="627"/>
                    <a:pt x="1039" y="627"/>
                    <a:pt x="1039" y="628"/>
                  </a:cubicBezTo>
                  <a:cubicBezTo>
                    <a:pt x="1039" y="628"/>
                    <a:pt x="1039" y="628"/>
                    <a:pt x="1039" y="628"/>
                  </a:cubicBezTo>
                  <a:cubicBezTo>
                    <a:pt x="1039" y="629"/>
                    <a:pt x="1039" y="629"/>
                    <a:pt x="1039" y="630"/>
                  </a:cubicBezTo>
                  <a:cubicBezTo>
                    <a:pt x="1039" y="630"/>
                    <a:pt x="1039" y="631"/>
                    <a:pt x="1039" y="631"/>
                  </a:cubicBezTo>
                  <a:cubicBezTo>
                    <a:pt x="1039" y="632"/>
                    <a:pt x="1039" y="632"/>
                    <a:pt x="1039" y="633"/>
                  </a:cubicBezTo>
                  <a:cubicBezTo>
                    <a:pt x="1039" y="633"/>
                    <a:pt x="1039" y="633"/>
                    <a:pt x="1039" y="633"/>
                  </a:cubicBezTo>
                  <a:cubicBezTo>
                    <a:pt x="1038" y="634"/>
                    <a:pt x="1038" y="635"/>
                    <a:pt x="1039" y="635"/>
                  </a:cubicBezTo>
                  <a:cubicBezTo>
                    <a:pt x="1039" y="635"/>
                    <a:pt x="1039" y="635"/>
                    <a:pt x="1039" y="635"/>
                  </a:cubicBezTo>
                  <a:cubicBezTo>
                    <a:pt x="1040" y="635"/>
                    <a:pt x="1040" y="635"/>
                    <a:pt x="1040" y="635"/>
                  </a:cubicBezTo>
                  <a:cubicBezTo>
                    <a:pt x="1039" y="636"/>
                    <a:pt x="1039" y="637"/>
                    <a:pt x="1039" y="637"/>
                  </a:cubicBezTo>
                  <a:cubicBezTo>
                    <a:pt x="1039" y="637"/>
                    <a:pt x="1039" y="637"/>
                    <a:pt x="1039" y="637"/>
                  </a:cubicBezTo>
                  <a:cubicBezTo>
                    <a:pt x="1038" y="638"/>
                    <a:pt x="1038" y="639"/>
                    <a:pt x="1038" y="640"/>
                  </a:cubicBezTo>
                  <a:cubicBezTo>
                    <a:pt x="1038" y="640"/>
                    <a:pt x="1038" y="641"/>
                    <a:pt x="1039" y="641"/>
                  </a:cubicBezTo>
                  <a:cubicBezTo>
                    <a:pt x="1039" y="642"/>
                    <a:pt x="1039" y="643"/>
                    <a:pt x="1038" y="644"/>
                  </a:cubicBezTo>
                  <a:cubicBezTo>
                    <a:pt x="1037" y="644"/>
                    <a:pt x="1037" y="645"/>
                    <a:pt x="1037" y="645"/>
                  </a:cubicBezTo>
                  <a:cubicBezTo>
                    <a:pt x="1037" y="645"/>
                    <a:pt x="1037" y="645"/>
                    <a:pt x="1037" y="646"/>
                  </a:cubicBezTo>
                  <a:cubicBezTo>
                    <a:pt x="1036" y="646"/>
                    <a:pt x="1036" y="646"/>
                    <a:pt x="1036" y="646"/>
                  </a:cubicBezTo>
                  <a:cubicBezTo>
                    <a:pt x="1035" y="646"/>
                    <a:pt x="1035" y="647"/>
                    <a:pt x="1035" y="647"/>
                  </a:cubicBezTo>
                  <a:cubicBezTo>
                    <a:pt x="1035" y="647"/>
                    <a:pt x="1034" y="647"/>
                    <a:pt x="1034" y="648"/>
                  </a:cubicBezTo>
                  <a:cubicBezTo>
                    <a:pt x="1034" y="648"/>
                    <a:pt x="1034" y="648"/>
                    <a:pt x="1034" y="649"/>
                  </a:cubicBezTo>
                  <a:cubicBezTo>
                    <a:pt x="1033" y="649"/>
                    <a:pt x="1033" y="649"/>
                    <a:pt x="1033" y="650"/>
                  </a:cubicBezTo>
                  <a:cubicBezTo>
                    <a:pt x="1033" y="650"/>
                    <a:pt x="1032" y="650"/>
                    <a:pt x="1032" y="651"/>
                  </a:cubicBezTo>
                  <a:cubicBezTo>
                    <a:pt x="1032" y="651"/>
                    <a:pt x="1032" y="652"/>
                    <a:pt x="1032" y="652"/>
                  </a:cubicBezTo>
                  <a:cubicBezTo>
                    <a:pt x="1032" y="653"/>
                    <a:pt x="1032" y="653"/>
                    <a:pt x="1031" y="653"/>
                  </a:cubicBezTo>
                  <a:cubicBezTo>
                    <a:pt x="1031" y="654"/>
                    <a:pt x="1031" y="654"/>
                    <a:pt x="1031" y="654"/>
                  </a:cubicBezTo>
                  <a:cubicBezTo>
                    <a:pt x="1031" y="655"/>
                    <a:pt x="1031" y="655"/>
                    <a:pt x="1031" y="655"/>
                  </a:cubicBezTo>
                  <a:cubicBezTo>
                    <a:pt x="1031" y="656"/>
                    <a:pt x="1031" y="656"/>
                    <a:pt x="1031" y="656"/>
                  </a:cubicBezTo>
                  <a:cubicBezTo>
                    <a:pt x="1031" y="657"/>
                    <a:pt x="1031" y="657"/>
                    <a:pt x="1030" y="657"/>
                  </a:cubicBezTo>
                  <a:cubicBezTo>
                    <a:pt x="1030" y="657"/>
                    <a:pt x="1030" y="657"/>
                    <a:pt x="1030" y="657"/>
                  </a:cubicBezTo>
                  <a:cubicBezTo>
                    <a:pt x="1030" y="658"/>
                    <a:pt x="1030" y="658"/>
                    <a:pt x="1030" y="658"/>
                  </a:cubicBezTo>
                  <a:cubicBezTo>
                    <a:pt x="1030" y="658"/>
                    <a:pt x="1030" y="658"/>
                    <a:pt x="1030" y="658"/>
                  </a:cubicBezTo>
                  <a:cubicBezTo>
                    <a:pt x="1030" y="658"/>
                    <a:pt x="1030" y="658"/>
                    <a:pt x="1030" y="658"/>
                  </a:cubicBezTo>
                  <a:cubicBezTo>
                    <a:pt x="1030" y="658"/>
                    <a:pt x="1030" y="658"/>
                    <a:pt x="1030" y="658"/>
                  </a:cubicBezTo>
                  <a:cubicBezTo>
                    <a:pt x="1030" y="658"/>
                    <a:pt x="1030" y="658"/>
                    <a:pt x="1030" y="658"/>
                  </a:cubicBezTo>
                  <a:cubicBezTo>
                    <a:pt x="1030" y="658"/>
                    <a:pt x="1030" y="658"/>
                    <a:pt x="1030" y="658"/>
                  </a:cubicBezTo>
                  <a:cubicBezTo>
                    <a:pt x="1030" y="658"/>
                    <a:pt x="1030" y="659"/>
                    <a:pt x="1029" y="659"/>
                  </a:cubicBezTo>
                  <a:cubicBezTo>
                    <a:pt x="1029" y="659"/>
                    <a:pt x="1029" y="660"/>
                    <a:pt x="1028" y="660"/>
                  </a:cubicBezTo>
                  <a:cubicBezTo>
                    <a:pt x="1028" y="660"/>
                    <a:pt x="1028" y="661"/>
                    <a:pt x="1028" y="661"/>
                  </a:cubicBezTo>
                  <a:cubicBezTo>
                    <a:pt x="1028" y="661"/>
                    <a:pt x="1028" y="662"/>
                    <a:pt x="1028" y="662"/>
                  </a:cubicBezTo>
                  <a:cubicBezTo>
                    <a:pt x="1028" y="662"/>
                    <a:pt x="1028" y="662"/>
                    <a:pt x="1028" y="662"/>
                  </a:cubicBezTo>
                  <a:cubicBezTo>
                    <a:pt x="1027" y="663"/>
                    <a:pt x="1027" y="664"/>
                    <a:pt x="1027" y="664"/>
                  </a:cubicBezTo>
                  <a:cubicBezTo>
                    <a:pt x="1028" y="664"/>
                    <a:pt x="1028" y="665"/>
                    <a:pt x="1028" y="665"/>
                  </a:cubicBezTo>
                  <a:cubicBezTo>
                    <a:pt x="1027" y="665"/>
                    <a:pt x="1027" y="666"/>
                    <a:pt x="1027" y="666"/>
                  </a:cubicBezTo>
                  <a:cubicBezTo>
                    <a:pt x="1026" y="667"/>
                    <a:pt x="1026" y="667"/>
                    <a:pt x="1025" y="668"/>
                  </a:cubicBezTo>
                  <a:cubicBezTo>
                    <a:pt x="1025" y="668"/>
                    <a:pt x="1025" y="668"/>
                    <a:pt x="1025" y="668"/>
                  </a:cubicBezTo>
                  <a:cubicBezTo>
                    <a:pt x="1024" y="668"/>
                    <a:pt x="1024" y="669"/>
                    <a:pt x="1024" y="669"/>
                  </a:cubicBezTo>
                  <a:cubicBezTo>
                    <a:pt x="1024" y="669"/>
                    <a:pt x="1024" y="669"/>
                    <a:pt x="1024" y="669"/>
                  </a:cubicBezTo>
                  <a:cubicBezTo>
                    <a:pt x="1024" y="669"/>
                    <a:pt x="1025" y="670"/>
                    <a:pt x="1025" y="670"/>
                  </a:cubicBezTo>
                  <a:cubicBezTo>
                    <a:pt x="1025" y="670"/>
                    <a:pt x="1025" y="670"/>
                    <a:pt x="1025" y="670"/>
                  </a:cubicBezTo>
                  <a:cubicBezTo>
                    <a:pt x="1025" y="670"/>
                    <a:pt x="1025" y="671"/>
                    <a:pt x="1025" y="671"/>
                  </a:cubicBezTo>
                  <a:cubicBezTo>
                    <a:pt x="1025" y="672"/>
                    <a:pt x="1024" y="672"/>
                    <a:pt x="1023" y="673"/>
                  </a:cubicBezTo>
                  <a:cubicBezTo>
                    <a:pt x="1023" y="673"/>
                    <a:pt x="1023" y="673"/>
                    <a:pt x="1023" y="673"/>
                  </a:cubicBezTo>
                  <a:cubicBezTo>
                    <a:pt x="1022" y="673"/>
                    <a:pt x="1022" y="673"/>
                    <a:pt x="1022" y="673"/>
                  </a:cubicBezTo>
                  <a:cubicBezTo>
                    <a:pt x="1022" y="673"/>
                    <a:pt x="1022" y="673"/>
                    <a:pt x="1022" y="673"/>
                  </a:cubicBezTo>
                  <a:cubicBezTo>
                    <a:pt x="1022" y="674"/>
                    <a:pt x="1022" y="674"/>
                    <a:pt x="1023" y="674"/>
                  </a:cubicBezTo>
                  <a:cubicBezTo>
                    <a:pt x="1023" y="674"/>
                    <a:pt x="1023" y="674"/>
                    <a:pt x="1023" y="674"/>
                  </a:cubicBezTo>
                  <a:cubicBezTo>
                    <a:pt x="1023" y="674"/>
                    <a:pt x="1023" y="674"/>
                    <a:pt x="1023" y="675"/>
                  </a:cubicBezTo>
                  <a:cubicBezTo>
                    <a:pt x="1023" y="675"/>
                    <a:pt x="1024" y="676"/>
                    <a:pt x="1024" y="676"/>
                  </a:cubicBezTo>
                  <a:cubicBezTo>
                    <a:pt x="1024" y="677"/>
                    <a:pt x="1023" y="677"/>
                    <a:pt x="1023" y="677"/>
                  </a:cubicBezTo>
                  <a:cubicBezTo>
                    <a:pt x="1022" y="678"/>
                    <a:pt x="1022" y="678"/>
                    <a:pt x="1022" y="678"/>
                  </a:cubicBezTo>
                  <a:cubicBezTo>
                    <a:pt x="1022" y="678"/>
                    <a:pt x="1022" y="679"/>
                    <a:pt x="1021" y="679"/>
                  </a:cubicBezTo>
                  <a:cubicBezTo>
                    <a:pt x="1021" y="679"/>
                    <a:pt x="1021" y="679"/>
                    <a:pt x="1021" y="679"/>
                  </a:cubicBezTo>
                  <a:cubicBezTo>
                    <a:pt x="1021" y="679"/>
                    <a:pt x="1021" y="679"/>
                    <a:pt x="1021" y="679"/>
                  </a:cubicBezTo>
                  <a:cubicBezTo>
                    <a:pt x="1020" y="679"/>
                    <a:pt x="1020" y="679"/>
                    <a:pt x="1020" y="680"/>
                  </a:cubicBezTo>
                  <a:cubicBezTo>
                    <a:pt x="1020" y="680"/>
                    <a:pt x="1020" y="680"/>
                    <a:pt x="1020" y="680"/>
                  </a:cubicBezTo>
                  <a:cubicBezTo>
                    <a:pt x="1020" y="680"/>
                    <a:pt x="1020" y="681"/>
                    <a:pt x="1020" y="681"/>
                  </a:cubicBezTo>
                  <a:cubicBezTo>
                    <a:pt x="1019" y="681"/>
                    <a:pt x="1019" y="681"/>
                    <a:pt x="1018" y="682"/>
                  </a:cubicBezTo>
                  <a:cubicBezTo>
                    <a:pt x="1018" y="682"/>
                    <a:pt x="1018" y="682"/>
                    <a:pt x="1017" y="683"/>
                  </a:cubicBezTo>
                  <a:cubicBezTo>
                    <a:pt x="1017" y="683"/>
                    <a:pt x="1017" y="683"/>
                    <a:pt x="1017" y="683"/>
                  </a:cubicBezTo>
                  <a:cubicBezTo>
                    <a:pt x="1016" y="683"/>
                    <a:pt x="1016" y="683"/>
                    <a:pt x="1016" y="683"/>
                  </a:cubicBezTo>
                  <a:cubicBezTo>
                    <a:pt x="1015" y="684"/>
                    <a:pt x="1015" y="684"/>
                    <a:pt x="1015" y="685"/>
                  </a:cubicBezTo>
                  <a:cubicBezTo>
                    <a:pt x="1015" y="685"/>
                    <a:pt x="1015" y="685"/>
                    <a:pt x="1015" y="686"/>
                  </a:cubicBezTo>
                  <a:cubicBezTo>
                    <a:pt x="1015" y="686"/>
                    <a:pt x="1015" y="687"/>
                    <a:pt x="1014" y="687"/>
                  </a:cubicBezTo>
                  <a:cubicBezTo>
                    <a:pt x="1014" y="687"/>
                    <a:pt x="1014" y="688"/>
                    <a:pt x="1013" y="688"/>
                  </a:cubicBezTo>
                  <a:cubicBezTo>
                    <a:pt x="1013" y="688"/>
                    <a:pt x="1013" y="688"/>
                    <a:pt x="1012" y="688"/>
                  </a:cubicBezTo>
                  <a:cubicBezTo>
                    <a:pt x="1012" y="689"/>
                    <a:pt x="1012" y="689"/>
                    <a:pt x="1012" y="690"/>
                  </a:cubicBezTo>
                  <a:cubicBezTo>
                    <a:pt x="1012" y="690"/>
                    <a:pt x="1011" y="691"/>
                    <a:pt x="1011" y="691"/>
                  </a:cubicBezTo>
                  <a:cubicBezTo>
                    <a:pt x="1011" y="691"/>
                    <a:pt x="1011" y="692"/>
                    <a:pt x="1011" y="692"/>
                  </a:cubicBezTo>
                  <a:cubicBezTo>
                    <a:pt x="1011" y="692"/>
                    <a:pt x="1011" y="692"/>
                    <a:pt x="1010" y="692"/>
                  </a:cubicBezTo>
                  <a:cubicBezTo>
                    <a:pt x="1010" y="692"/>
                    <a:pt x="1010" y="693"/>
                    <a:pt x="1010" y="693"/>
                  </a:cubicBezTo>
                  <a:cubicBezTo>
                    <a:pt x="1010" y="693"/>
                    <a:pt x="1010" y="693"/>
                    <a:pt x="1010" y="693"/>
                  </a:cubicBezTo>
                  <a:cubicBezTo>
                    <a:pt x="1010" y="694"/>
                    <a:pt x="1009" y="694"/>
                    <a:pt x="1009" y="694"/>
                  </a:cubicBezTo>
                  <a:cubicBezTo>
                    <a:pt x="1009" y="694"/>
                    <a:pt x="1008" y="695"/>
                    <a:pt x="1008" y="695"/>
                  </a:cubicBezTo>
                  <a:cubicBezTo>
                    <a:pt x="1008" y="695"/>
                    <a:pt x="1008" y="696"/>
                    <a:pt x="1008" y="696"/>
                  </a:cubicBezTo>
                  <a:cubicBezTo>
                    <a:pt x="1008" y="696"/>
                    <a:pt x="1008" y="696"/>
                    <a:pt x="1008" y="696"/>
                  </a:cubicBezTo>
                  <a:cubicBezTo>
                    <a:pt x="1008" y="697"/>
                    <a:pt x="1009" y="698"/>
                    <a:pt x="1008" y="699"/>
                  </a:cubicBezTo>
                  <a:cubicBezTo>
                    <a:pt x="1008" y="699"/>
                    <a:pt x="1008" y="700"/>
                    <a:pt x="1007" y="700"/>
                  </a:cubicBezTo>
                  <a:cubicBezTo>
                    <a:pt x="1007" y="700"/>
                    <a:pt x="1007" y="700"/>
                    <a:pt x="1006" y="700"/>
                  </a:cubicBezTo>
                  <a:cubicBezTo>
                    <a:pt x="1006" y="701"/>
                    <a:pt x="1006" y="701"/>
                    <a:pt x="1005" y="701"/>
                  </a:cubicBezTo>
                  <a:cubicBezTo>
                    <a:pt x="1005" y="701"/>
                    <a:pt x="1004" y="701"/>
                    <a:pt x="1004" y="702"/>
                  </a:cubicBezTo>
                  <a:cubicBezTo>
                    <a:pt x="1004" y="702"/>
                    <a:pt x="1004" y="702"/>
                    <a:pt x="1004" y="702"/>
                  </a:cubicBezTo>
                  <a:cubicBezTo>
                    <a:pt x="1003" y="703"/>
                    <a:pt x="1003" y="704"/>
                    <a:pt x="1003" y="704"/>
                  </a:cubicBezTo>
                  <a:cubicBezTo>
                    <a:pt x="1003" y="704"/>
                    <a:pt x="1003" y="704"/>
                    <a:pt x="1003" y="704"/>
                  </a:cubicBezTo>
                  <a:cubicBezTo>
                    <a:pt x="1002" y="705"/>
                    <a:pt x="1002" y="705"/>
                    <a:pt x="1001" y="705"/>
                  </a:cubicBezTo>
                  <a:cubicBezTo>
                    <a:pt x="1002" y="705"/>
                    <a:pt x="1002" y="705"/>
                    <a:pt x="1002" y="706"/>
                  </a:cubicBezTo>
                  <a:cubicBezTo>
                    <a:pt x="1002" y="706"/>
                    <a:pt x="1002" y="706"/>
                    <a:pt x="1002" y="706"/>
                  </a:cubicBezTo>
                  <a:cubicBezTo>
                    <a:pt x="1002" y="706"/>
                    <a:pt x="1002" y="706"/>
                    <a:pt x="1002" y="707"/>
                  </a:cubicBezTo>
                  <a:cubicBezTo>
                    <a:pt x="1002" y="707"/>
                    <a:pt x="1002" y="707"/>
                    <a:pt x="1002" y="707"/>
                  </a:cubicBezTo>
                  <a:cubicBezTo>
                    <a:pt x="1001" y="708"/>
                    <a:pt x="1001" y="709"/>
                    <a:pt x="1000" y="709"/>
                  </a:cubicBezTo>
                  <a:cubicBezTo>
                    <a:pt x="1000" y="710"/>
                    <a:pt x="999" y="710"/>
                    <a:pt x="999" y="710"/>
                  </a:cubicBezTo>
                  <a:cubicBezTo>
                    <a:pt x="999" y="710"/>
                    <a:pt x="999" y="710"/>
                    <a:pt x="999" y="710"/>
                  </a:cubicBezTo>
                  <a:cubicBezTo>
                    <a:pt x="998" y="710"/>
                    <a:pt x="998" y="710"/>
                    <a:pt x="998" y="710"/>
                  </a:cubicBezTo>
                  <a:cubicBezTo>
                    <a:pt x="998" y="710"/>
                    <a:pt x="998" y="710"/>
                    <a:pt x="998" y="710"/>
                  </a:cubicBezTo>
                  <a:cubicBezTo>
                    <a:pt x="998" y="710"/>
                    <a:pt x="998" y="710"/>
                    <a:pt x="998" y="710"/>
                  </a:cubicBezTo>
                  <a:cubicBezTo>
                    <a:pt x="998" y="711"/>
                    <a:pt x="998" y="711"/>
                    <a:pt x="998" y="711"/>
                  </a:cubicBezTo>
                  <a:cubicBezTo>
                    <a:pt x="998" y="711"/>
                    <a:pt x="998" y="711"/>
                    <a:pt x="998" y="711"/>
                  </a:cubicBezTo>
                  <a:cubicBezTo>
                    <a:pt x="997" y="712"/>
                    <a:pt x="997" y="713"/>
                    <a:pt x="996" y="714"/>
                  </a:cubicBezTo>
                  <a:cubicBezTo>
                    <a:pt x="996" y="714"/>
                    <a:pt x="995" y="715"/>
                    <a:pt x="995" y="715"/>
                  </a:cubicBezTo>
                  <a:cubicBezTo>
                    <a:pt x="995" y="715"/>
                    <a:pt x="995" y="716"/>
                    <a:pt x="995" y="716"/>
                  </a:cubicBezTo>
                  <a:cubicBezTo>
                    <a:pt x="995" y="716"/>
                    <a:pt x="994" y="716"/>
                    <a:pt x="994" y="716"/>
                  </a:cubicBezTo>
                  <a:cubicBezTo>
                    <a:pt x="994" y="716"/>
                    <a:pt x="994" y="717"/>
                    <a:pt x="994" y="717"/>
                  </a:cubicBezTo>
                  <a:cubicBezTo>
                    <a:pt x="993" y="717"/>
                    <a:pt x="993" y="718"/>
                    <a:pt x="992" y="718"/>
                  </a:cubicBezTo>
                  <a:cubicBezTo>
                    <a:pt x="992" y="719"/>
                    <a:pt x="991" y="719"/>
                    <a:pt x="990" y="720"/>
                  </a:cubicBezTo>
                  <a:cubicBezTo>
                    <a:pt x="989" y="720"/>
                    <a:pt x="988" y="721"/>
                    <a:pt x="987" y="721"/>
                  </a:cubicBezTo>
                  <a:cubicBezTo>
                    <a:pt x="987" y="721"/>
                    <a:pt x="987" y="721"/>
                    <a:pt x="987" y="722"/>
                  </a:cubicBezTo>
                  <a:cubicBezTo>
                    <a:pt x="986" y="722"/>
                    <a:pt x="986" y="722"/>
                    <a:pt x="985" y="722"/>
                  </a:cubicBezTo>
                  <a:cubicBezTo>
                    <a:pt x="985" y="722"/>
                    <a:pt x="985" y="722"/>
                    <a:pt x="985" y="722"/>
                  </a:cubicBezTo>
                  <a:cubicBezTo>
                    <a:pt x="984" y="722"/>
                    <a:pt x="984" y="722"/>
                    <a:pt x="984" y="723"/>
                  </a:cubicBezTo>
                  <a:cubicBezTo>
                    <a:pt x="983" y="723"/>
                    <a:pt x="983" y="723"/>
                    <a:pt x="982" y="724"/>
                  </a:cubicBezTo>
                  <a:cubicBezTo>
                    <a:pt x="982" y="724"/>
                    <a:pt x="981" y="724"/>
                    <a:pt x="981" y="724"/>
                  </a:cubicBezTo>
                  <a:cubicBezTo>
                    <a:pt x="980" y="724"/>
                    <a:pt x="980" y="724"/>
                    <a:pt x="979" y="724"/>
                  </a:cubicBezTo>
                  <a:cubicBezTo>
                    <a:pt x="979" y="723"/>
                    <a:pt x="979" y="723"/>
                    <a:pt x="978" y="723"/>
                  </a:cubicBezTo>
                  <a:cubicBezTo>
                    <a:pt x="978" y="723"/>
                    <a:pt x="978" y="723"/>
                    <a:pt x="978" y="723"/>
                  </a:cubicBezTo>
                  <a:cubicBezTo>
                    <a:pt x="978" y="723"/>
                    <a:pt x="977" y="723"/>
                    <a:pt x="977" y="723"/>
                  </a:cubicBezTo>
                  <a:cubicBezTo>
                    <a:pt x="977" y="723"/>
                    <a:pt x="976" y="722"/>
                    <a:pt x="976" y="722"/>
                  </a:cubicBezTo>
                  <a:cubicBezTo>
                    <a:pt x="976" y="722"/>
                    <a:pt x="976" y="722"/>
                    <a:pt x="976" y="722"/>
                  </a:cubicBezTo>
                  <a:cubicBezTo>
                    <a:pt x="975" y="722"/>
                    <a:pt x="975" y="721"/>
                    <a:pt x="975" y="721"/>
                  </a:cubicBezTo>
                  <a:cubicBezTo>
                    <a:pt x="975" y="721"/>
                    <a:pt x="975" y="721"/>
                    <a:pt x="975" y="721"/>
                  </a:cubicBezTo>
                  <a:cubicBezTo>
                    <a:pt x="975" y="721"/>
                    <a:pt x="975" y="721"/>
                    <a:pt x="975" y="721"/>
                  </a:cubicBezTo>
                  <a:cubicBezTo>
                    <a:pt x="975" y="721"/>
                    <a:pt x="975" y="721"/>
                    <a:pt x="974" y="721"/>
                  </a:cubicBezTo>
                  <a:cubicBezTo>
                    <a:pt x="974" y="721"/>
                    <a:pt x="974" y="721"/>
                    <a:pt x="974" y="720"/>
                  </a:cubicBezTo>
                  <a:cubicBezTo>
                    <a:pt x="973" y="720"/>
                    <a:pt x="974" y="720"/>
                    <a:pt x="974" y="719"/>
                  </a:cubicBezTo>
                  <a:cubicBezTo>
                    <a:pt x="974" y="719"/>
                    <a:pt x="974" y="719"/>
                    <a:pt x="975" y="718"/>
                  </a:cubicBezTo>
                  <a:cubicBezTo>
                    <a:pt x="974" y="718"/>
                    <a:pt x="974" y="718"/>
                    <a:pt x="974" y="718"/>
                  </a:cubicBezTo>
                  <a:cubicBezTo>
                    <a:pt x="973" y="718"/>
                    <a:pt x="973" y="718"/>
                    <a:pt x="972" y="718"/>
                  </a:cubicBezTo>
                  <a:cubicBezTo>
                    <a:pt x="972" y="718"/>
                    <a:pt x="972" y="718"/>
                    <a:pt x="972" y="718"/>
                  </a:cubicBezTo>
                  <a:cubicBezTo>
                    <a:pt x="972" y="718"/>
                    <a:pt x="971" y="718"/>
                    <a:pt x="971" y="718"/>
                  </a:cubicBezTo>
                  <a:cubicBezTo>
                    <a:pt x="971" y="718"/>
                    <a:pt x="971" y="718"/>
                    <a:pt x="970" y="718"/>
                  </a:cubicBezTo>
                  <a:cubicBezTo>
                    <a:pt x="970" y="718"/>
                    <a:pt x="970" y="718"/>
                    <a:pt x="970" y="718"/>
                  </a:cubicBezTo>
                  <a:cubicBezTo>
                    <a:pt x="970" y="718"/>
                    <a:pt x="969" y="718"/>
                    <a:pt x="969" y="719"/>
                  </a:cubicBezTo>
                  <a:cubicBezTo>
                    <a:pt x="969" y="719"/>
                    <a:pt x="969" y="719"/>
                    <a:pt x="969" y="719"/>
                  </a:cubicBezTo>
                  <a:cubicBezTo>
                    <a:pt x="968" y="720"/>
                    <a:pt x="968" y="720"/>
                    <a:pt x="967" y="720"/>
                  </a:cubicBezTo>
                  <a:cubicBezTo>
                    <a:pt x="966" y="721"/>
                    <a:pt x="966" y="722"/>
                    <a:pt x="966" y="723"/>
                  </a:cubicBezTo>
                  <a:cubicBezTo>
                    <a:pt x="966" y="723"/>
                    <a:pt x="966" y="723"/>
                    <a:pt x="966" y="724"/>
                  </a:cubicBezTo>
                  <a:cubicBezTo>
                    <a:pt x="966" y="724"/>
                    <a:pt x="966" y="725"/>
                    <a:pt x="965" y="725"/>
                  </a:cubicBezTo>
                  <a:cubicBezTo>
                    <a:pt x="965" y="725"/>
                    <a:pt x="965" y="725"/>
                    <a:pt x="965" y="725"/>
                  </a:cubicBezTo>
                  <a:cubicBezTo>
                    <a:pt x="964" y="726"/>
                    <a:pt x="964" y="726"/>
                    <a:pt x="963" y="727"/>
                  </a:cubicBezTo>
                  <a:cubicBezTo>
                    <a:pt x="963" y="727"/>
                    <a:pt x="963" y="727"/>
                    <a:pt x="963" y="727"/>
                  </a:cubicBezTo>
                  <a:cubicBezTo>
                    <a:pt x="962" y="727"/>
                    <a:pt x="961" y="727"/>
                    <a:pt x="960" y="728"/>
                  </a:cubicBezTo>
                  <a:cubicBezTo>
                    <a:pt x="960" y="728"/>
                    <a:pt x="960" y="728"/>
                    <a:pt x="960" y="728"/>
                  </a:cubicBezTo>
                  <a:cubicBezTo>
                    <a:pt x="960" y="728"/>
                    <a:pt x="960" y="728"/>
                    <a:pt x="960" y="728"/>
                  </a:cubicBezTo>
                  <a:cubicBezTo>
                    <a:pt x="961" y="729"/>
                    <a:pt x="960" y="729"/>
                    <a:pt x="959" y="730"/>
                  </a:cubicBezTo>
                  <a:cubicBezTo>
                    <a:pt x="959" y="730"/>
                    <a:pt x="959" y="730"/>
                    <a:pt x="959" y="730"/>
                  </a:cubicBezTo>
                  <a:cubicBezTo>
                    <a:pt x="959" y="730"/>
                    <a:pt x="959" y="730"/>
                    <a:pt x="959" y="730"/>
                  </a:cubicBezTo>
                  <a:cubicBezTo>
                    <a:pt x="958" y="730"/>
                    <a:pt x="958" y="730"/>
                    <a:pt x="958" y="730"/>
                  </a:cubicBezTo>
                  <a:cubicBezTo>
                    <a:pt x="958" y="730"/>
                    <a:pt x="958" y="730"/>
                    <a:pt x="958" y="730"/>
                  </a:cubicBezTo>
                  <a:cubicBezTo>
                    <a:pt x="958" y="730"/>
                    <a:pt x="958" y="729"/>
                    <a:pt x="958" y="728"/>
                  </a:cubicBezTo>
                  <a:cubicBezTo>
                    <a:pt x="958" y="728"/>
                    <a:pt x="957" y="728"/>
                    <a:pt x="957" y="727"/>
                  </a:cubicBezTo>
                  <a:cubicBezTo>
                    <a:pt x="957" y="727"/>
                    <a:pt x="957" y="726"/>
                    <a:pt x="957" y="726"/>
                  </a:cubicBezTo>
                  <a:cubicBezTo>
                    <a:pt x="957" y="726"/>
                    <a:pt x="957" y="726"/>
                    <a:pt x="957" y="726"/>
                  </a:cubicBezTo>
                  <a:cubicBezTo>
                    <a:pt x="957" y="725"/>
                    <a:pt x="957" y="725"/>
                    <a:pt x="957" y="724"/>
                  </a:cubicBezTo>
                  <a:cubicBezTo>
                    <a:pt x="957" y="724"/>
                    <a:pt x="957" y="724"/>
                    <a:pt x="957" y="724"/>
                  </a:cubicBezTo>
                  <a:cubicBezTo>
                    <a:pt x="957" y="724"/>
                    <a:pt x="957" y="724"/>
                    <a:pt x="957" y="724"/>
                  </a:cubicBezTo>
                  <a:cubicBezTo>
                    <a:pt x="957" y="723"/>
                    <a:pt x="957" y="723"/>
                    <a:pt x="958" y="723"/>
                  </a:cubicBezTo>
                  <a:cubicBezTo>
                    <a:pt x="959" y="723"/>
                    <a:pt x="960" y="723"/>
                    <a:pt x="961" y="722"/>
                  </a:cubicBezTo>
                  <a:cubicBezTo>
                    <a:pt x="961" y="722"/>
                    <a:pt x="961" y="722"/>
                    <a:pt x="961" y="722"/>
                  </a:cubicBezTo>
                  <a:cubicBezTo>
                    <a:pt x="962" y="721"/>
                    <a:pt x="962" y="720"/>
                    <a:pt x="962" y="719"/>
                  </a:cubicBezTo>
                  <a:cubicBezTo>
                    <a:pt x="962" y="719"/>
                    <a:pt x="962" y="719"/>
                    <a:pt x="962" y="719"/>
                  </a:cubicBezTo>
                  <a:cubicBezTo>
                    <a:pt x="962" y="717"/>
                    <a:pt x="963" y="716"/>
                    <a:pt x="963" y="716"/>
                  </a:cubicBezTo>
                  <a:cubicBezTo>
                    <a:pt x="963" y="716"/>
                    <a:pt x="963" y="716"/>
                    <a:pt x="963" y="715"/>
                  </a:cubicBezTo>
                  <a:cubicBezTo>
                    <a:pt x="963" y="715"/>
                    <a:pt x="963" y="715"/>
                    <a:pt x="963" y="715"/>
                  </a:cubicBezTo>
                  <a:cubicBezTo>
                    <a:pt x="963" y="715"/>
                    <a:pt x="963" y="715"/>
                    <a:pt x="963" y="715"/>
                  </a:cubicBezTo>
                  <a:cubicBezTo>
                    <a:pt x="963" y="715"/>
                    <a:pt x="962" y="714"/>
                    <a:pt x="962" y="713"/>
                  </a:cubicBezTo>
                  <a:cubicBezTo>
                    <a:pt x="962" y="713"/>
                    <a:pt x="963" y="712"/>
                    <a:pt x="963" y="711"/>
                  </a:cubicBezTo>
                  <a:cubicBezTo>
                    <a:pt x="963" y="711"/>
                    <a:pt x="963" y="711"/>
                    <a:pt x="963" y="711"/>
                  </a:cubicBezTo>
                  <a:cubicBezTo>
                    <a:pt x="963" y="709"/>
                    <a:pt x="964" y="708"/>
                    <a:pt x="963" y="706"/>
                  </a:cubicBezTo>
                  <a:cubicBezTo>
                    <a:pt x="963" y="706"/>
                    <a:pt x="963" y="706"/>
                    <a:pt x="963" y="705"/>
                  </a:cubicBezTo>
                  <a:cubicBezTo>
                    <a:pt x="963" y="704"/>
                    <a:pt x="962" y="703"/>
                    <a:pt x="962" y="702"/>
                  </a:cubicBezTo>
                  <a:cubicBezTo>
                    <a:pt x="962" y="702"/>
                    <a:pt x="962" y="701"/>
                    <a:pt x="961" y="701"/>
                  </a:cubicBezTo>
                  <a:cubicBezTo>
                    <a:pt x="961" y="699"/>
                    <a:pt x="960" y="698"/>
                    <a:pt x="961" y="697"/>
                  </a:cubicBezTo>
                  <a:cubicBezTo>
                    <a:pt x="962" y="697"/>
                    <a:pt x="963" y="696"/>
                    <a:pt x="964" y="695"/>
                  </a:cubicBezTo>
                  <a:cubicBezTo>
                    <a:pt x="964" y="695"/>
                    <a:pt x="964" y="695"/>
                    <a:pt x="965" y="694"/>
                  </a:cubicBezTo>
                  <a:cubicBezTo>
                    <a:pt x="965" y="694"/>
                    <a:pt x="966" y="693"/>
                    <a:pt x="967" y="693"/>
                  </a:cubicBezTo>
                  <a:cubicBezTo>
                    <a:pt x="967" y="693"/>
                    <a:pt x="967" y="692"/>
                    <a:pt x="968" y="692"/>
                  </a:cubicBezTo>
                  <a:cubicBezTo>
                    <a:pt x="968" y="692"/>
                    <a:pt x="968" y="692"/>
                    <a:pt x="968" y="692"/>
                  </a:cubicBezTo>
                  <a:cubicBezTo>
                    <a:pt x="968" y="692"/>
                    <a:pt x="969" y="692"/>
                    <a:pt x="969" y="692"/>
                  </a:cubicBezTo>
                  <a:cubicBezTo>
                    <a:pt x="969" y="692"/>
                    <a:pt x="969" y="692"/>
                    <a:pt x="969" y="692"/>
                  </a:cubicBezTo>
                  <a:cubicBezTo>
                    <a:pt x="969" y="693"/>
                    <a:pt x="969" y="693"/>
                    <a:pt x="969" y="693"/>
                  </a:cubicBezTo>
                  <a:cubicBezTo>
                    <a:pt x="969" y="693"/>
                    <a:pt x="969" y="693"/>
                    <a:pt x="969" y="694"/>
                  </a:cubicBezTo>
                  <a:cubicBezTo>
                    <a:pt x="969" y="694"/>
                    <a:pt x="969" y="694"/>
                    <a:pt x="969" y="694"/>
                  </a:cubicBezTo>
                  <a:cubicBezTo>
                    <a:pt x="969" y="694"/>
                    <a:pt x="969" y="694"/>
                    <a:pt x="969" y="694"/>
                  </a:cubicBezTo>
                  <a:cubicBezTo>
                    <a:pt x="969" y="695"/>
                    <a:pt x="969" y="695"/>
                    <a:pt x="969" y="695"/>
                  </a:cubicBezTo>
                  <a:cubicBezTo>
                    <a:pt x="969" y="695"/>
                    <a:pt x="969" y="695"/>
                    <a:pt x="969" y="695"/>
                  </a:cubicBezTo>
                  <a:cubicBezTo>
                    <a:pt x="969" y="696"/>
                    <a:pt x="969" y="696"/>
                    <a:pt x="969" y="696"/>
                  </a:cubicBezTo>
                  <a:cubicBezTo>
                    <a:pt x="970" y="696"/>
                    <a:pt x="970" y="696"/>
                    <a:pt x="970" y="696"/>
                  </a:cubicBezTo>
                  <a:cubicBezTo>
                    <a:pt x="970" y="696"/>
                    <a:pt x="970" y="696"/>
                    <a:pt x="970" y="696"/>
                  </a:cubicBezTo>
                  <a:cubicBezTo>
                    <a:pt x="970" y="696"/>
                    <a:pt x="970" y="696"/>
                    <a:pt x="970" y="696"/>
                  </a:cubicBezTo>
                  <a:cubicBezTo>
                    <a:pt x="970" y="698"/>
                    <a:pt x="970" y="698"/>
                    <a:pt x="970" y="698"/>
                  </a:cubicBezTo>
                  <a:cubicBezTo>
                    <a:pt x="969" y="698"/>
                    <a:pt x="969" y="698"/>
                    <a:pt x="969" y="699"/>
                  </a:cubicBezTo>
                  <a:cubicBezTo>
                    <a:pt x="969" y="699"/>
                    <a:pt x="969" y="699"/>
                    <a:pt x="969" y="699"/>
                  </a:cubicBezTo>
                  <a:cubicBezTo>
                    <a:pt x="969" y="699"/>
                    <a:pt x="969" y="699"/>
                    <a:pt x="969" y="699"/>
                  </a:cubicBezTo>
                  <a:cubicBezTo>
                    <a:pt x="969" y="699"/>
                    <a:pt x="969" y="700"/>
                    <a:pt x="969" y="700"/>
                  </a:cubicBezTo>
                  <a:cubicBezTo>
                    <a:pt x="970" y="700"/>
                    <a:pt x="970" y="700"/>
                    <a:pt x="970" y="700"/>
                  </a:cubicBezTo>
                  <a:cubicBezTo>
                    <a:pt x="970" y="700"/>
                    <a:pt x="970" y="701"/>
                    <a:pt x="970" y="701"/>
                  </a:cubicBezTo>
                  <a:cubicBezTo>
                    <a:pt x="970" y="701"/>
                    <a:pt x="971" y="701"/>
                    <a:pt x="971" y="700"/>
                  </a:cubicBezTo>
                  <a:cubicBezTo>
                    <a:pt x="971" y="700"/>
                    <a:pt x="971" y="700"/>
                    <a:pt x="971" y="700"/>
                  </a:cubicBezTo>
                  <a:cubicBezTo>
                    <a:pt x="972" y="701"/>
                    <a:pt x="972" y="701"/>
                    <a:pt x="972" y="701"/>
                  </a:cubicBezTo>
                  <a:cubicBezTo>
                    <a:pt x="972" y="701"/>
                    <a:pt x="972" y="701"/>
                    <a:pt x="972" y="702"/>
                  </a:cubicBezTo>
                  <a:cubicBezTo>
                    <a:pt x="972" y="702"/>
                    <a:pt x="972" y="702"/>
                    <a:pt x="972" y="702"/>
                  </a:cubicBezTo>
                  <a:cubicBezTo>
                    <a:pt x="972" y="702"/>
                    <a:pt x="972" y="702"/>
                    <a:pt x="972" y="702"/>
                  </a:cubicBezTo>
                  <a:cubicBezTo>
                    <a:pt x="972" y="702"/>
                    <a:pt x="972" y="702"/>
                    <a:pt x="972" y="702"/>
                  </a:cubicBezTo>
                  <a:cubicBezTo>
                    <a:pt x="972" y="702"/>
                    <a:pt x="972" y="702"/>
                    <a:pt x="972" y="702"/>
                  </a:cubicBezTo>
                  <a:cubicBezTo>
                    <a:pt x="973" y="702"/>
                    <a:pt x="973" y="702"/>
                    <a:pt x="973" y="702"/>
                  </a:cubicBezTo>
                  <a:cubicBezTo>
                    <a:pt x="973" y="702"/>
                    <a:pt x="973" y="702"/>
                    <a:pt x="973" y="702"/>
                  </a:cubicBezTo>
                  <a:cubicBezTo>
                    <a:pt x="974" y="701"/>
                    <a:pt x="974" y="701"/>
                    <a:pt x="974" y="700"/>
                  </a:cubicBezTo>
                  <a:cubicBezTo>
                    <a:pt x="974" y="700"/>
                    <a:pt x="974" y="700"/>
                    <a:pt x="975" y="699"/>
                  </a:cubicBezTo>
                  <a:cubicBezTo>
                    <a:pt x="975" y="699"/>
                    <a:pt x="975" y="699"/>
                    <a:pt x="975" y="699"/>
                  </a:cubicBezTo>
                  <a:cubicBezTo>
                    <a:pt x="975" y="699"/>
                    <a:pt x="975" y="699"/>
                    <a:pt x="975" y="699"/>
                  </a:cubicBezTo>
                  <a:cubicBezTo>
                    <a:pt x="974" y="699"/>
                    <a:pt x="974" y="699"/>
                    <a:pt x="974" y="699"/>
                  </a:cubicBezTo>
                  <a:cubicBezTo>
                    <a:pt x="974" y="698"/>
                    <a:pt x="974" y="697"/>
                    <a:pt x="975" y="697"/>
                  </a:cubicBezTo>
                  <a:cubicBezTo>
                    <a:pt x="975" y="697"/>
                    <a:pt x="975" y="697"/>
                    <a:pt x="975" y="697"/>
                  </a:cubicBezTo>
                  <a:cubicBezTo>
                    <a:pt x="975" y="696"/>
                    <a:pt x="975" y="696"/>
                    <a:pt x="976" y="696"/>
                  </a:cubicBezTo>
                  <a:cubicBezTo>
                    <a:pt x="976" y="696"/>
                    <a:pt x="976" y="696"/>
                    <a:pt x="976" y="696"/>
                  </a:cubicBezTo>
                  <a:cubicBezTo>
                    <a:pt x="977" y="695"/>
                    <a:pt x="977" y="695"/>
                    <a:pt x="977" y="695"/>
                  </a:cubicBezTo>
                  <a:cubicBezTo>
                    <a:pt x="977" y="695"/>
                    <a:pt x="977" y="695"/>
                    <a:pt x="977" y="695"/>
                  </a:cubicBezTo>
                  <a:cubicBezTo>
                    <a:pt x="977" y="694"/>
                    <a:pt x="977" y="694"/>
                    <a:pt x="977" y="694"/>
                  </a:cubicBezTo>
                  <a:cubicBezTo>
                    <a:pt x="977" y="694"/>
                    <a:pt x="977" y="694"/>
                    <a:pt x="977" y="694"/>
                  </a:cubicBezTo>
                  <a:cubicBezTo>
                    <a:pt x="978" y="694"/>
                    <a:pt x="978" y="694"/>
                    <a:pt x="979" y="693"/>
                  </a:cubicBezTo>
                  <a:cubicBezTo>
                    <a:pt x="979" y="693"/>
                    <a:pt x="979" y="693"/>
                    <a:pt x="979" y="692"/>
                  </a:cubicBezTo>
                  <a:cubicBezTo>
                    <a:pt x="979" y="692"/>
                    <a:pt x="979" y="691"/>
                    <a:pt x="979" y="691"/>
                  </a:cubicBezTo>
                  <a:cubicBezTo>
                    <a:pt x="979" y="690"/>
                    <a:pt x="979" y="690"/>
                    <a:pt x="979" y="690"/>
                  </a:cubicBezTo>
                  <a:cubicBezTo>
                    <a:pt x="979" y="690"/>
                    <a:pt x="980" y="690"/>
                    <a:pt x="980" y="690"/>
                  </a:cubicBezTo>
                  <a:cubicBezTo>
                    <a:pt x="980" y="690"/>
                    <a:pt x="980" y="689"/>
                    <a:pt x="980" y="689"/>
                  </a:cubicBezTo>
                  <a:cubicBezTo>
                    <a:pt x="980" y="689"/>
                    <a:pt x="980" y="689"/>
                    <a:pt x="980" y="689"/>
                  </a:cubicBezTo>
                  <a:cubicBezTo>
                    <a:pt x="979" y="689"/>
                    <a:pt x="979" y="688"/>
                    <a:pt x="979" y="688"/>
                  </a:cubicBezTo>
                  <a:cubicBezTo>
                    <a:pt x="979" y="688"/>
                    <a:pt x="980" y="688"/>
                    <a:pt x="980" y="687"/>
                  </a:cubicBezTo>
                  <a:cubicBezTo>
                    <a:pt x="980" y="687"/>
                    <a:pt x="980" y="687"/>
                    <a:pt x="980" y="687"/>
                  </a:cubicBezTo>
                  <a:cubicBezTo>
                    <a:pt x="981" y="686"/>
                    <a:pt x="981" y="685"/>
                    <a:pt x="982" y="684"/>
                  </a:cubicBezTo>
                  <a:cubicBezTo>
                    <a:pt x="982" y="683"/>
                    <a:pt x="982" y="683"/>
                    <a:pt x="983" y="683"/>
                  </a:cubicBezTo>
                  <a:cubicBezTo>
                    <a:pt x="983" y="683"/>
                    <a:pt x="983" y="683"/>
                    <a:pt x="983" y="682"/>
                  </a:cubicBezTo>
                  <a:cubicBezTo>
                    <a:pt x="983" y="682"/>
                    <a:pt x="983" y="682"/>
                    <a:pt x="983" y="682"/>
                  </a:cubicBezTo>
                  <a:cubicBezTo>
                    <a:pt x="983" y="682"/>
                    <a:pt x="984" y="681"/>
                    <a:pt x="984" y="681"/>
                  </a:cubicBezTo>
                  <a:cubicBezTo>
                    <a:pt x="984" y="681"/>
                    <a:pt x="984" y="681"/>
                    <a:pt x="984" y="681"/>
                  </a:cubicBezTo>
                  <a:cubicBezTo>
                    <a:pt x="983" y="680"/>
                    <a:pt x="983" y="679"/>
                    <a:pt x="984" y="678"/>
                  </a:cubicBezTo>
                  <a:cubicBezTo>
                    <a:pt x="984" y="678"/>
                    <a:pt x="984" y="678"/>
                    <a:pt x="984" y="677"/>
                  </a:cubicBezTo>
                  <a:cubicBezTo>
                    <a:pt x="985" y="677"/>
                    <a:pt x="985" y="677"/>
                    <a:pt x="985" y="677"/>
                  </a:cubicBezTo>
                  <a:cubicBezTo>
                    <a:pt x="985" y="677"/>
                    <a:pt x="985" y="676"/>
                    <a:pt x="985" y="676"/>
                  </a:cubicBezTo>
                  <a:cubicBezTo>
                    <a:pt x="985" y="676"/>
                    <a:pt x="985" y="676"/>
                    <a:pt x="985" y="676"/>
                  </a:cubicBezTo>
                  <a:cubicBezTo>
                    <a:pt x="985" y="676"/>
                    <a:pt x="985" y="676"/>
                    <a:pt x="985" y="676"/>
                  </a:cubicBezTo>
                  <a:cubicBezTo>
                    <a:pt x="985" y="675"/>
                    <a:pt x="985" y="675"/>
                    <a:pt x="985" y="675"/>
                  </a:cubicBezTo>
                  <a:cubicBezTo>
                    <a:pt x="984" y="674"/>
                    <a:pt x="985" y="673"/>
                    <a:pt x="986" y="671"/>
                  </a:cubicBezTo>
                  <a:cubicBezTo>
                    <a:pt x="985" y="671"/>
                    <a:pt x="986" y="670"/>
                    <a:pt x="986" y="670"/>
                  </a:cubicBezTo>
                  <a:cubicBezTo>
                    <a:pt x="986" y="670"/>
                    <a:pt x="986" y="670"/>
                    <a:pt x="986" y="669"/>
                  </a:cubicBezTo>
                  <a:cubicBezTo>
                    <a:pt x="986" y="669"/>
                    <a:pt x="986" y="669"/>
                    <a:pt x="986" y="669"/>
                  </a:cubicBezTo>
                  <a:cubicBezTo>
                    <a:pt x="986" y="669"/>
                    <a:pt x="986" y="669"/>
                    <a:pt x="986" y="669"/>
                  </a:cubicBezTo>
                  <a:cubicBezTo>
                    <a:pt x="986" y="669"/>
                    <a:pt x="986" y="669"/>
                    <a:pt x="986" y="669"/>
                  </a:cubicBezTo>
                  <a:cubicBezTo>
                    <a:pt x="986" y="669"/>
                    <a:pt x="986" y="669"/>
                    <a:pt x="986" y="669"/>
                  </a:cubicBezTo>
                  <a:cubicBezTo>
                    <a:pt x="986" y="669"/>
                    <a:pt x="985" y="668"/>
                    <a:pt x="985" y="668"/>
                  </a:cubicBezTo>
                  <a:cubicBezTo>
                    <a:pt x="985" y="668"/>
                    <a:pt x="985" y="668"/>
                    <a:pt x="985" y="668"/>
                  </a:cubicBezTo>
                  <a:cubicBezTo>
                    <a:pt x="985" y="667"/>
                    <a:pt x="985" y="667"/>
                    <a:pt x="985" y="666"/>
                  </a:cubicBezTo>
                  <a:cubicBezTo>
                    <a:pt x="985" y="666"/>
                    <a:pt x="985" y="666"/>
                    <a:pt x="985" y="666"/>
                  </a:cubicBezTo>
                  <a:cubicBezTo>
                    <a:pt x="985" y="666"/>
                    <a:pt x="985" y="665"/>
                    <a:pt x="985" y="665"/>
                  </a:cubicBezTo>
                  <a:cubicBezTo>
                    <a:pt x="985" y="664"/>
                    <a:pt x="985" y="663"/>
                    <a:pt x="986" y="662"/>
                  </a:cubicBezTo>
                  <a:cubicBezTo>
                    <a:pt x="986" y="662"/>
                    <a:pt x="987" y="662"/>
                    <a:pt x="987" y="662"/>
                  </a:cubicBezTo>
                  <a:cubicBezTo>
                    <a:pt x="987" y="661"/>
                    <a:pt x="988" y="661"/>
                    <a:pt x="988" y="661"/>
                  </a:cubicBezTo>
                  <a:cubicBezTo>
                    <a:pt x="988" y="661"/>
                    <a:pt x="989" y="660"/>
                    <a:pt x="989" y="659"/>
                  </a:cubicBezTo>
                  <a:cubicBezTo>
                    <a:pt x="989" y="659"/>
                    <a:pt x="989" y="659"/>
                    <a:pt x="989" y="658"/>
                  </a:cubicBezTo>
                  <a:cubicBezTo>
                    <a:pt x="990" y="658"/>
                    <a:pt x="990" y="658"/>
                    <a:pt x="990" y="657"/>
                  </a:cubicBezTo>
                  <a:cubicBezTo>
                    <a:pt x="990" y="657"/>
                    <a:pt x="990" y="656"/>
                    <a:pt x="989" y="656"/>
                  </a:cubicBezTo>
                  <a:cubicBezTo>
                    <a:pt x="989" y="655"/>
                    <a:pt x="989" y="655"/>
                    <a:pt x="989" y="655"/>
                  </a:cubicBezTo>
                  <a:cubicBezTo>
                    <a:pt x="989" y="655"/>
                    <a:pt x="989" y="655"/>
                    <a:pt x="989" y="655"/>
                  </a:cubicBezTo>
                  <a:cubicBezTo>
                    <a:pt x="989" y="654"/>
                    <a:pt x="988" y="653"/>
                    <a:pt x="988" y="651"/>
                  </a:cubicBezTo>
                  <a:cubicBezTo>
                    <a:pt x="988" y="651"/>
                    <a:pt x="988" y="650"/>
                    <a:pt x="988" y="649"/>
                  </a:cubicBezTo>
                  <a:cubicBezTo>
                    <a:pt x="988" y="649"/>
                    <a:pt x="988" y="649"/>
                    <a:pt x="988" y="649"/>
                  </a:cubicBezTo>
                  <a:cubicBezTo>
                    <a:pt x="988" y="649"/>
                    <a:pt x="988" y="648"/>
                    <a:pt x="988" y="648"/>
                  </a:cubicBezTo>
                  <a:cubicBezTo>
                    <a:pt x="988" y="648"/>
                    <a:pt x="987" y="647"/>
                    <a:pt x="987" y="647"/>
                  </a:cubicBezTo>
                  <a:cubicBezTo>
                    <a:pt x="986" y="647"/>
                    <a:pt x="986" y="647"/>
                    <a:pt x="986" y="647"/>
                  </a:cubicBezTo>
                  <a:cubicBezTo>
                    <a:pt x="986" y="647"/>
                    <a:pt x="985" y="647"/>
                    <a:pt x="985" y="647"/>
                  </a:cubicBezTo>
                  <a:cubicBezTo>
                    <a:pt x="985" y="647"/>
                    <a:pt x="984" y="647"/>
                    <a:pt x="984" y="647"/>
                  </a:cubicBezTo>
                  <a:cubicBezTo>
                    <a:pt x="984" y="647"/>
                    <a:pt x="984" y="647"/>
                    <a:pt x="984" y="647"/>
                  </a:cubicBezTo>
                  <a:cubicBezTo>
                    <a:pt x="984" y="647"/>
                    <a:pt x="984" y="647"/>
                    <a:pt x="984" y="647"/>
                  </a:cubicBezTo>
                  <a:cubicBezTo>
                    <a:pt x="982" y="647"/>
                    <a:pt x="982" y="647"/>
                    <a:pt x="981" y="648"/>
                  </a:cubicBezTo>
                  <a:cubicBezTo>
                    <a:pt x="980" y="648"/>
                    <a:pt x="979" y="649"/>
                    <a:pt x="979" y="649"/>
                  </a:cubicBezTo>
                  <a:cubicBezTo>
                    <a:pt x="978" y="649"/>
                    <a:pt x="977" y="650"/>
                    <a:pt x="977" y="650"/>
                  </a:cubicBezTo>
                  <a:cubicBezTo>
                    <a:pt x="976" y="651"/>
                    <a:pt x="976" y="652"/>
                    <a:pt x="974" y="652"/>
                  </a:cubicBezTo>
                  <a:cubicBezTo>
                    <a:pt x="974" y="652"/>
                    <a:pt x="973" y="652"/>
                    <a:pt x="973" y="652"/>
                  </a:cubicBezTo>
                  <a:cubicBezTo>
                    <a:pt x="973" y="652"/>
                    <a:pt x="973" y="652"/>
                    <a:pt x="972" y="652"/>
                  </a:cubicBezTo>
                  <a:cubicBezTo>
                    <a:pt x="972" y="653"/>
                    <a:pt x="971" y="654"/>
                    <a:pt x="971" y="655"/>
                  </a:cubicBezTo>
                  <a:cubicBezTo>
                    <a:pt x="970" y="656"/>
                    <a:pt x="970" y="656"/>
                    <a:pt x="969" y="657"/>
                  </a:cubicBezTo>
                  <a:cubicBezTo>
                    <a:pt x="969" y="658"/>
                    <a:pt x="967" y="658"/>
                    <a:pt x="966" y="658"/>
                  </a:cubicBezTo>
                  <a:cubicBezTo>
                    <a:pt x="966" y="659"/>
                    <a:pt x="966" y="659"/>
                    <a:pt x="966" y="659"/>
                  </a:cubicBezTo>
                  <a:cubicBezTo>
                    <a:pt x="965" y="659"/>
                    <a:pt x="964" y="659"/>
                    <a:pt x="964" y="659"/>
                  </a:cubicBezTo>
                  <a:cubicBezTo>
                    <a:pt x="963" y="659"/>
                    <a:pt x="962" y="659"/>
                    <a:pt x="962" y="659"/>
                  </a:cubicBezTo>
                  <a:cubicBezTo>
                    <a:pt x="961" y="659"/>
                    <a:pt x="960" y="659"/>
                    <a:pt x="960" y="660"/>
                  </a:cubicBezTo>
                  <a:cubicBezTo>
                    <a:pt x="960" y="660"/>
                    <a:pt x="960" y="660"/>
                    <a:pt x="960" y="660"/>
                  </a:cubicBezTo>
                  <a:cubicBezTo>
                    <a:pt x="959" y="660"/>
                    <a:pt x="959" y="660"/>
                    <a:pt x="959" y="658"/>
                  </a:cubicBezTo>
                  <a:cubicBezTo>
                    <a:pt x="959" y="658"/>
                    <a:pt x="959" y="658"/>
                    <a:pt x="959" y="658"/>
                  </a:cubicBezTo>
                  <a:cubicBezTo>
                    <a:pt x="959" y="658"/>
                    <a:pt x="959" y="658"/>
                    <a:pt x="959" y="658"/>
                  </a:cubicBezTo>
                  <a:cubicBezTo>
                    <a:pt x="958" y="658"/>
                    <a:pt x="958" y="658"/>
                    <a:pt x="958" y="658"/>
                  </a:cubicBezTo>
                  <a:cubicBezTo>
                    <a:pt x="958" y="658"/>
                    <a:pt x="956" y="659"/>
                    <a:pt x="955" y="659"/>
                  </a:cubicBezTo>
                  <a:cubicBezTo>
                    <a:pt x="955" y="659"/>
                    <a:pt x="955" y="659"/>
                    <a:pt x="955" y="659"/>
                  </a:cubicBezTo>
                  <a:cubicBezTo>
                    <a:pt x="955" y="659"/>
                    <a:pt x="955" y="659"/>
                    <a:pt x="955" y="659"/>
                  </a:cubicBezTo>
                  <a:cubicBezTo>
                    <a:pt x="955" y="658"/>
                    <a:pt x="954" y="657"/>
                    <a:pt x="953" y="657"/>
                  </a:cubicBezTo>
                  <a:cubicBezTo>
                    <a:pt x="953" y="656"/>
                    <a:pt x="952" y="655"/>
                    <a:pt x="952" y="654"/>
                  </a:cubicBezTo>
                  <a:cubicBezTo>
                    <a:pt x="951" y="653"/>
                    <a:pt x="952" y="653"/>
                    <a:pt x="952" y="652"/>
                  </a:cubicBezTo>
                  <a:cubicBezTo>
                    <a:pt x="952" y="651"/>
                    <a:pt x="952" y="651"/>
                    <a:pt x="953" y="651"/>
                  </a:cubicBezTo>
                  <a:cubicBezTo>
                    <a:pt x="953" y="650"/>
                    <a:pt x="953" y="650"/>
                    <a:pt x="952" y="649"/>
                  </a:cubicBezTo>
                  <a:cubicBezTo>
                    <a:pt x="952" y="648"/>
                    <a:pt x="952" y="648"/>
                    <a:pt x="952" y="647"/>
                  </a:cubicBezTo>
                  <a:cubicBezTo>
                    <a:pt x="952" y="647"/>
                    <a:pt x="952" y="647"/>
                    <a:pt x="952" y="647"/>
                  </a:cubicBezTo>
                  <a:cubicBezTo>
                    <a:pt x="952" y="647"/>
                    <a:pt x="952" y="647"/>
                    <a:pt x="952" y="647"/>
                  </a:cubicBezTo>
                  <a:cubicBezTo>
                    <a:pt x="952" y="647"/>
                    <a:pt x="952" y="647"/>
                    <a:pt x="951" y="647"/>
                  </a:cubicBezTo>
                  <a:cubicBezTo>
                    <a:pt x="951" y="646"/>
                    <a:pt x="951" y="645"/>
                    <a:pt x="952" y="645"/>
                  </a:cubicBezTo>
                  <a:cubicBezTo>
                    <a:pt x="952" y="644"/>
                    <a:pt x="952" y="644"/>
                    <a:pt x="952" y="644"/>
                  </a:cubicBezTo>
                  <a:cubicBezTo>
                    <a:pt x="952" y="644"/>
                    <a:pt x="952" y="644"/>
                    <a:pt x="952" y="644"/>
                  </a:cubicBezTo>
                  <a:cubicBezTo>
                    <a:pt x="952" y="644"/>
                    <a:pt x="952" y="644"/>
                    <a:pt x="952" y="644"/>
                  </a:cubicBezTo>
                  <a:cubicBezTo>
                    <a:pt x="952" y="643"/>
                    <a:pt x="953" y="643"/>
                    <a:pt x="953" y="642"/>
                  </a:cubicBezTo>
                  <a:cubicBezTo>
                    <a:pt x="953" y="642"/>
                    <a:pt x="953" y="643"/>
                    <a:pt x="953" y="643"/>
                  </a:cubicBezTo>
                  <a:cubicBezTo>
                    <a:pt x="953" y="643"/>
                    <a:pt x="953" y="643"/>
                    <a:pt x="952" y="643"/>
                  </a:cubicBezTo>
                  <a:cubicBezTo>
                    <a:pt x="952" y="644"/>
                    <a:pt x="952" y="644"/>
                    <a:pt x="952" y="644"/>
                  </a:cubicBezTo>
                  <a:cubicBezTo>
                    <a:pt x="952" y="643"/>
                    <a:pt x="952" y="643"/>
                    <a:pt x="952" y="643"/>
                  </a:cubicBezTo>
                  <a:cubicBezTo>
                    <a:pt x="952" y="643"/>
                    <a:pt x="952" y="643"/>
                    <a:pt x="952" y="643"/>
                  </a:cubicBezTo>
                  <a:cubicBezTo>
                    <a:pt x="951" y="643"/>
                    <a:pt x="951" y="643"/>
                    <a:pt x="951" y="643"/>
                  </a:cubicBezTo>
                  <a:cubicBezTo>
                    <a:pt x="950" y="644"/>
                    <a:pt x="949" y="644"/>
                    <a:pt x="948" y="643"/>
                  </a:cubicBezTo>
                  <a:cubicBezTo>
                    <a:pt x="948" y="643"/>
                    <a:pt x="948" y="643"/>
                    <a:pt x="948" y="643"/>
                  </a:cubicBezTo>
                  <a:cubicBezTo>
                    <a:pt x="948" y="643"/>
                    <a:pt x="948" y="643"/>
                    <a:pt x="948" y="643"/>
                  </a:cubicBezTo>
                  <a:cubicBezTo>
                    <a:pt x="948" y="643"/>
                    <a:pt x="948" y="643"/>
                    <a:pt x="948" y="643"/>
                  </a:cubicBezTo>
                  <a:cubicBezTo>
                    <a:pt x="948" y="643"/>
                    <a:pt x="947" y="643"/>
                    <a:pt x="947" y="643"/>
                  </a:cubicBezTo>
                  <a:cubicBezTo>
                    <a:pt x="947" y="643"/>
                    <a:pt x="946" y="643"/>
                    <a:pt x="946" y="643"/>
                  </a:cubicBezTo>
                  <a:cubicBezTo>
                    <a:pt x="946" y="643"/>
                    <a:pt x="945" y="642"/>
                    <a:pt x="945" y="642"/>
                  </a:cubicBezTo>
                  <a:cubicBezTo>
                    <a:pt x="945" y="642"/>
                    <a:pt x="945" y="642"/>
                    <a:pt x="945" y="642"/>
                  </a:cubicBezTo>
                  <a:cubicBezTo>
                    <a:pt x="943" y="641"/>
                    <a:pt x="942" y="639"/>
                    <a:pt x="941" y="638"/>
                  </a:cubicBezTo>
                  <a:cubicBezTo>
                    <a:pt x="941" y="638"/>
                    <a:pt x="941" y="638"/>
                    <a:pt x="941" y="638"/>
                  </a:cubicBezTo>
                  <a:cubicBezTo>
                    <a:pt x="941" y="638"/>
                    <a:pt x="941" y="638"/>
                    <a:pt x="941" y="637"/>
                  </a:cubicBezTo>
                  <a:cubicBezTo>
                    <a:pt x="940" y="636"/>
                    <a:pt x="939" y="635"/>
                    <a:pt x="937" y="635"/>
                  </a:cubicBezTo>
                  <a:cubicBezTo>
                    <a:pt x="937" y="635"/>
                    <a:pt x="937" y="635"/>
                    <a:pt x="937" y="635"/>
                  </a:cubicBezTo>
                  <a:cubicBezTo>
                    <a:pt x="937" y="635"/>
                    <a:pt x="937" y="635"/>
                    <a:pt x="937" y="635"/>
                  </a:cubicBezTo>
                  <a:cubicBezTo>
                    <a:pt x="937" y="635"/>
                    <a:pt x="936" y="635"/>
                    <a:pt x="936" y="636"/>
                  </a:cubicBezTo>
                  <a:cubicBezTo>
                    <a:pt x="936" y="636"/>
                    <a:pt x="935" y="636"/>
                    <a:pt x="935" y="636"/>
                  </a:cubicBezTo>
                  <a:cubicBezTo>
                    <a:pt x="935" y="636"/>
                    <a:pt x="934" y="636"/>
                    <a:pt x="934" y="636"/>
                  </a:cubicBezTo>
                  <a:cubicBezTo>
                    <a:pt x="934" y="636"/>
                    <a:pt x="934" y="636"/>
                    <a:pt x="934" y="636"/>
                  </a:cubicBezTo>
                  <a:cubicBezTo>
                    <a:pt x="934" y="636"/>
                    <a:pt x="933" y="635"/>
                    <a:pt x="933" y="635"/>
                  </a:cubicBezTo>
                  <a:cubicBezTo>
                    <a:pt x="933" y="635"/>
                    <a:pt x="933" y="635"/>
                    <a:pt x="933" y="635"/>
                  </a:cubicBezTo>
                  <a:cubicBezTo>
                    <a:pt x="932" y="635"/>
                    <a:pt x="932" y="635"/>
                    <a:pt x="932" y="634"/>
                  </a:cubicBezTo>
                  <a:cubicBezTo>
                    <a:pt x="931" y="634"/>
                    <a:pt x="931" y="634"/>
                    <a:pt x="931" y="633"/>
                  </a:cubicBezTo>
                  <a:cubicBezTo>
                    <a:pt x="929" y="633"/>
                    <a:pt x="928" y="633"/>
                    <a:pt x="927" y="633"/>
                  </a:cubicBezTo>
                  <a:cubicBezTo>
                    <a:pt x="926" y="633"/>
                    <a:pt x="924" y="633"/>
                    <a:pt x="923" y="633"/>
                  </a:cubicBezTo>
                  <a:cubicBezTo>
                    <a:pt x="923" y="633"/>
                    <a:pt x="922" y="632"/>
                    <a:pt x="922" y="632"/>
                  </a:cubicBezTo>
                  <a:cubicBezTo>
                    <a:pt x="922" y="632"/>
                    <a:pt x="921" y="631"/>
                    <a:pt x="921" y="631"/>
                  </a:cubicBezTo>
                  <a:cubicBezTo>
                    <a:pt x="920" y="631"/>
                    <a:pt x="920" y="631"/>
                    <a:pt x="920" y="630"/>
                  </a:cubicBezTo>
                  <a:cubicBezTo>
                    <a:pt x="920" y="630"/>
                    <a:pt x="920" y="630"/>
                    <a:pt x="920" y="630"/>
                  </a:cubicBezTo>
                  <a:cubicBezTo>
                    <a:pt x="919" y="629"/>
                    <a:pt x="919" y="629"/>
                    <a:pt x="919" y="628"/>
                  </a:cubicBezTo>
                  <a:cubicBezTo>
                    <a:pt x="919" y="628"/>
                    <a:pt x="919" y="628"/>
                    <a:pt x="919" y="628"/>
                  </a:cubicBezTo>
                  <a:cubicBezTo>
                    <a:pt x="919" y="627"/>
                    <a:pt x="919" y="627"/>
                    <a:pt x="919" y="627"/>
                  </a:cubicBezTo>
                  <a:cubicBezTo>
                    <a:pt x="919" y="626"/>
                    <a:pt x="919" y="626"/>
                    <a:pt x="919" y="625"/>
                  </a:cubicBezTo>
                  <a:cubicBezTo>
                    <a:pt x="919" y="624"/>
                    <a:pt x="918" y="624"/>
                    <a:pt x="918" y="624"/>
                  </a:cubicBezTo>
                  <a:cubicBezTo>
                    <a:pt x="917" y="623"/>
                    <a:pt x="917" y="622"/>
                    <a:pt x="916" y="620"/>
                  </a:cubicBezTo>
                  <a:cubicBezTo>
                    <a:pt x="916" y="620"/>
                    <a:pt x="916" y="620"/>
                    <a:pt x="916" y="619"/>
                  </a:cubicBezTo>
                  <a:cubicBezTo>
                    <a:pt x="916" y="619"/>
                    <a:pt x="916" y="618"/>
                    <a:pt x="916" y="617"/>
                  </a:cubicBezTo>
                  <a:cubicBezTo>
                    <a:pt x="916" y="617"/>
                    <a:pt x="916" y="617"/>
                    <a:pt x="916" y="617"/>
                  </a:cubicBezTo>
                  <a:cubicBezTo>
                    <a:pt x="915" y="616"/>
                    <a:pt x="914" y="616"/>
                    <a:pt x="913" y="615"/>
                  </a:cubicBezTo>
                  <a:cubicBezTo>
                    <a:pt x="912" y="614"/>
                    <a:pt x="912" y="613"/>
                    <a:pt x="912" y="611"/>
                  </a:cubicBezTo>
                  <a:cubicBezTo>
                    <a:pt x="912" y="611"/>
                    <a:pt x="911" y="611"/>
                    <a:pt x="911" y="610"/>
                  </a:cubicBezTo>
                  <a:cubicBezTo>
                    <a:pt x="911" y="610"/>
                    <a:pt x="911" y="610"/>
                    <a:pt x="911" y="610"/>
                  </a:cubicBezTo>
                  <a:cubicBezTo>
                    <a:pt x="910" y="610"/>
                    <a:pt x="910" y="610"/>
                    <a:pt x="910" y="609"/>
                  </a:cubicBezTo>
                  <a:cubicBezTo>
                    <a:pt x="910" y="608"/>
                    <a:pt x="910" y="608"/>
                    <a:pt x="910" y="608"/>
                  </a:cubicBezTo>
                  <a:cubicBezTo>
                    <a:pt x="910" y="608"/>
                    <a:pt x="910" y="608"/>
                    <a:pt x="910" y="607"/>
                  </a:cubicBezTo>
                  <a:cubicBezTo>
                    <a:pt x="909" y="607"/>
                    <a:pt x="909" y="607"/>
                    <a:pt x="909" y="607"/>
                  </a:cubicBezTo>
                  <a:cubicBezTo>
                    <a:pt x="909" y="607"/>
                    <a:pt x="908" y="606"/>
                    <a:pt x="908" y="606"/>
                  </a:cubicBezTo>
                  <a:cubicBezTo>
                    <a:pt x="908" y="605"/>
                    <a:pt x="908" y="605"/>
                    <a:pt x="908" y="604"/>
                  </a:cubicBezTo>
                  <a:cubicBezTo>
                    <a:pt x="907" y="603"/>
                    <a:pt x="908" y="603"/>
                    <a:pt x="908" y="602"/>
                  </a:cubicBezTo>
                  <a:cubicBezTo>
                    <a:pt x="908" y="602"/>
                    <a:pt x="908" y="602"/>
                    <a:pt x="908" y="602"/>
                  </a:cubicBezTo>
                  <a:cubicBezTo>
                    <a:pt x="908" y="602"/>
                    <a:pt x="908" y="601"/>
                    <a:pt x="907" y="601"/>
                  </a:cubicBezTo>
                  <a:cubicBezTo>
                    <a:pt x="907" y="601"/>
                    <a:pt x="906" y="601"/>
                    <a:pt x="906" y="601"/>
                  </a:cubicBezTo>
                  <a:cubicBezTo>
                    <a:pt x="905" y="600"/>
                    <a:pt x="905" y="600"/>
                    <a:pt x="905" y="599"/>
                  </a:cubicBezTo>
                  <a:cubicBezTo>
                    <a:pt x="905" y="599"/>
                    <a:pt x="906" y="599"/>
                    <a:pt x="906" y="599"/>
                  </a:cubicBezTo>
                  <a:cubicBezTo>
                    <a:pt x="906" y="599"/>
                    <a:pt x="906" y="599"/>
                    <a:pt x="906" y="598"/>
                  </a:cubicBezTo>
                  <a:cubicBezTo>
                    <a:pt x="906" y="598"/>
                    <a:pt x="906" y="597"/>
                    <a:pt x="906" y="596"/>
                  </a:cubicBezTo>
                  <a:cubicBezTo>
                    <a:pt x="906" y="596"/>
                    <a:pt x="905" y="596"/>
                    <a:pt x="905" y="596"/>
                  </a:cubicBezTo>
                  <a:cubicBezTo>
                    <a:pt x="905" y="596"/>
                    <a:pt x="905" y="596"/>
                    <a:pt x="905" y="596"/>
                  </a:cubicBezTo>
                  <a:cubicBezTo>
                    <a:pt x="903" y="596"/>
                    <a:pt x="903" y="595"/>
                    <a:pt x="903" y="594"/>
                  </a:cubicBezTo>
                  <a:cubicBezTo>
                    <a:pt x="903" y="593"/>
                    <a:pt x="903" y="593"/>
                    <a:pt x="903" y="593"/>
                  </a:cubicBezTo>
                  <a:cubicBezTo>
                    <a:pt x="903" y="592"/>
                    <a:pt x="903" y="592"/>
                    <a:pt x="902" y="592"/>
                  </a:cubicBezTo>
                  <a:cubicBezTo>
                    <a:pt x="902" y="592"/>
                    <a:pt x="902" y="592"/>
                    <a:pt x="902" y="591"/>
                  </a:cubicBezTo>
                  <a:cubicBezTo>
                    <a:pt x="902" y="591"/>
                    <a:pt x="902" y="591"/>
                    <a:pt x="902" y="591"/>
                  </a:cubicBezTo>
                  <a:cubicBezTo>
                    <a:pt x="902" y="590"/>
                    <a:pt x="902" y="590"/>
                    <a:pt x="902" y="590"/>
                  </a:cubicBezTo>
                  <a:cubicBezTo>
                    <a:pt x="902" y="590"/>
                    <a:pt x="901" y="590"/>
                    <a:pt x="900" y="590"/>
                  </a:cubicBezTo>
                  <a:cubicBezTo>
                    <a:pt x="900" y="590"/>
                    <a:pt x="900" y="590"/>
                    <a:pt x="899" y="589"/>
                  </a:cubicBezTo>
                  <a:cubicBezTo>
                    <a:pt x="899" y="589"/>
                    <a:pt x="899" y="589"/>
                    <a:pt x="899" y="589"/>
                  </a:cubicBezTo>
                  <a:cubicBezTo>
                    <a:pt x="899" y="589"/>
                    <a:pt x="899" y="589"/>
                    <a:pt x="899" y="589"/>
                  </a:cubicBezTo>
                  <a:cubicBezTo>
                    <a:pt x="899" y="589"/>
                    <a:pt x="899" y="589"/>
                    <a:pt x="899" y="589"/>
                  </a:cubicBezTo>
                  <a:cubicBezTo>
                    <a:pt x="899" y="589"/>
                    <a:pt x="899" y="589"/>
                    <a:pt x="899" y="589"/>
                  </a:cubicBezTo>
                  <a:cubicBezTo>
                    <a:pt x="899" y="588"/>
                    <a:pt x="900" y="588"/>
                    <a:pt x="900" y="588"/>
                  </a:cubicBezTo>
                  <a:cubicBezTo>
                    <a:pt x="900" y="587"/>
                    <a:pt x="900" y="587"/>
                    <a:pt x="900" y="587"/>
                  </a:cubicBezTo>
                  <a:cubicBezTo>
                    <a:pt x="899" y="586"/>
                    <a:pt x="899" y="586"/>
                    <a:pt x="899" y="586"/>
                  </a:cubicBezTo>
                  <a:cubicBezTo>
                    <a:pt x="898" y="586"/>
                    <a:pt x="898" y="586"/>
                    <a:pt x="897" y="587"/>
                  </a:cubicBezTo>
                  <a:cubicBezTo>
                    <a:pt x="897" y="587"/>
                    <a:pt x="897" y="587"/>
                    <a:pt x="897" y="587"/>
                  </a:cubicBezTo>
                  <a:cubicBezTo>
                    <a:pt x="897" y="587"/>
                    <a:pt x="897" y="587"/>
                    <a:pt x="897" y="587"/>
                  </a:cubicBezTo>
                  <a:cubicBezTo>
                    <a:pt x="897" y="587"/>
                    <a:pt x="897" y="587"/>
                    <a:pt x="897" y="587"/>
                  </a:cubicBezTo>
                  <a:cubicBezTo>
                    <a:pt x="897" y="586"/>
                    <a:pt x="897" y="586"/>
                    <a:pt x="897" y="586"/>
                  </a:cubicBezTo>
                  <a:cubicBezTo>
                    <a:pt x="897" y="586"/>
                    <a:pt x="897" y="586"/>
                    <a:pt x="897" y="586"/>
                  </a:cubicBezTo>
                  <a:cubicBezTo>
                    <a:pt x="896" y="585"/>
                    <a:pt x="896" y="584"/>
                    <a:pt x="895" y="584"/>
                  </a:cubicBezTo>
                  <a:cubicBezTo>
                    <a:pt x="895" y="583"/>
                    <a:pt x="894" y="583"/>
                    <a:pt x="893" y="583"/>
                  </a:cubicBezTo>
                  <a:cubicBezTo>
                    <a:pt x="893" y="583"/>
                    <a:pt x="892" y="583"/>
                    <a:pt x="892" y="583"/>
                  </a:cubicBezTo>
                  <a:cubicBezTo>
                    <a:pt x="891" y="583"/>
                    <a:pt x="891" y="583"/>
                    <a:pt x="891" y="583"/>
                  </a:cubicBezTo>
                  <a:cubicBezTo>
                    <a:pt x="890" y="583"/>
                    <a:pt x="890" y="583"/>
                    <a:pt x="889" y="583"/>
                  </a:cubicBezTo>
                  <a:cubicBezTo>
                    <a:pt x="889" y="583"/>
                    <a:pt x="888" y="583"/>
                    <a:pt x="888" y="583"/>
                  </a:cubicBezTo>
                  <a:cubicBezTo>
                    <a:pt x="887" y="583"/>
                    <a:pt x="887" y="583"/>
                    <a:pt x="886" y="583"/>
                  </a:cubicBezTo>
                  <a:cubicBezTo>
                    <a:pt x="886" y="583"/>
                    <a:pt x="886" y="583"/>
                    <a:pt x="886" y="583"/>
                  </a:cubicBezTo>
                  <a:cubicBezTo>
                    <a:pt x="886" y="583"/>
                    <a:pt x="885" y="583"/>
                    <a:pt x="885" y="583"/>
                  </a:cubicBezTo>
                  <a:cubicBezTo>
                    <a:pt x="884" y="583"/>
                    <a:pt x="884" y="583"/>
                    <a:pt x="884" y="582"/>
                  </a:cubicBezTo>
                  <a:cubicBezTo>
                    <a:pt x="883" y="582"/>
                    <a:pt x="883" y="582"/>
                    <a:pt x="883" y="581"/>
                  </a:cubicBezTo>
                  <a:cubicBezTo>
                    <a:pt x="883" y="581"/>
                    <a:pt x="883" y="581"/>
                    <a:pt x="883" y="581"/>
                  </a:cubicBezTo>
                  <a:cubicBezTo>
                    <a:pt x="882" y="581"/>
                    <a:pt x="882" y="581"/>
                    <a:pt x="882" y="580"/>
                  </a:cubicBezTo>
                  <a:cubicBezTo>
                    <a:pt x="881" y="580"/>
                    <a:pt x="881" y="580"/>
                    <a:pt x="881" y="580"/>
                  </a:cubicBezTo>
                  <a:cubicBezTo>
                    <a:pt x="881" y="580"/>
                    <a:pt x="880" y="580"/>
                    <a:pt x="879" y="580"/>
                  </a:cubicBezTo>
                  <a:cubicBezTo>
                    <a:pt x="878" y="579"/>
                    <a:pt x="877" y="579"/>
                    <a:pt x="876" y="579"/>
                  </a:cubicBezTo>
                  <a:cubicBezTo>
                    <a:pt x="876" y="579"/>
                    <a:pt x="876" y="579"/>
                    <a:pt x="876" y="579"/>
                  </a:cubicBezTo>
                  <a:cubicBezTo>
                    <a:pt x="875" y="579"/>
                    <a:pt x="874" y="579"/>
                    <a:pt x="872" y="580"/>
                  </a:cubicBezTo>
                  <a:cubicBezTo>
                    <a:pt x="872" y="580"/>
                    <a:pt x="871" y="580"/>
                    <a:pt x="871" y="580"/>
                  </a:cubicBezTo>
                  <a:cubicBezTo>
                    <a:pt x="871" y="580"/>
                    <a:pt x="870" y="581"/>
                    <a:pt x="870" y="581"/>
                  </a:cubicBezTo>
                  <a:cubicBezTo>
                    <a:pt x="869" y="581"/>
                    <a:pt x="868" y="581"/>
                    <a:pt x="868" y="581"/>
                  </a:cubicBezTo>
                  <a:cubicBezTo>
                    <a:pt x="867" y="581"/>
                    <a:pt x="867" y="581"/>
                    <a:pt x="867" y="581"/>
                  </a:cubicBezTo>
                  <a:cubicBezTo>
                    <a:pt x="866" y="581"/>
                    <a:pt x="865" y="582"/>
                    <a:pt x="865" y="582"/>
                  </a:cubicBezTo>
                  <a:cubicBezTo>
                    <a:pt x="864" y="582"/>
                    <a:pt x="863" y="582"/>
                    <a:pt x="863" y="582"/>
                  </a:cubicBezTo>
                  <a:cubicBezTo>
                    <a:pt x="862" y="582"/>
                    <a:pt x="862" y="582"/>
                    <a:pt x="862" y="582"/>
                  </a:cubicBezTo>
                  <a:cubicBezTo>
                    <a:pt x="862" y="582"/>
                    <a:pt x="862" y="582"/>
                    <a:pt x="862" y="582"/>
                  </a:cubicBezTo>
                  <a:cubicBezTo>
                    <a:pt x="862" y="582"/>
                    <a:pt x="862" y="582"/>
                    <a:pt x="862" y="582"/>
                  </a:cubicBezTo>
                  <a:cubicBezTo>
                    <a:pt x="862" y="582"/>
                    <a:pt x="862" y="582"/>
                    <a:pt x="862" y="582"/>
                  </a:cubicBezTo>
                  <a:cubicBezTo>
                    <a:pt x="862" y="582"/>
                    <a:pt x="862" y="581"/>
                    <a:pt x="862" y="581"/>
                  </a:cubicBezTo>
                  <a:cubicBezTo>
                    <a:pt x="862" y="581"/>
                    <a:pt x="862" y="581"/>
                    <a:pt x="862" y="581"/>
                  </a:cubicBezTo>
                  <a:cubicBezTo>
                    <a:pt x="862" y="581"/>
                    <a:pt x="862" y="582"/>
                    <a:pt x="862" y="582"/>
                  </a:cubicBezTo>
                  <a:cubicBezTo>
                    <a:pt x="862" y="582"/>
                    <a:pt x="862" y="582"/>
                    <a:pt x="862" y="582"/>
                  </a:cubicBezTo>
                  <a:cubicBezTo>
                    <a:pt x="862" y="582"/>
                    <a:pt x="862" y="582"/>
                    <a:pt x="862" y="582"/>
                  </a:cubicBezTo>
                  <a:cubicBezTo>
                    <a:pt x="862" y="582"/>
                    <a:pt x="862" y="582"/>
                    <a:pt x="862" y="582"/>
                  </a:cubicBezTo>
                  <a:cubicBezTo>
                    <a:pt x="862" y="582"/>
                    <a:pt x="862" y="582"/>
                    <a:pt x="862" y="582"/>
                  </a:cubicBezTo>
                  <a:cubicBezTo>
                    <a:pt x="862" y="582"/>
                    <a:pt x="862" y="582"/>
                    <a:pt x="862" y="582"/>
                  </a:cubicBezTo>
                  <a:cubicBezTo>
                    <a:pt x="862" y="582"/>
                    <a:pt x="862" y="582"/>
                    <a:pt x="862" y="582"/>
                  </a:cubicBezTo>
                  <a:cubicBezTo>
                    <a:pt x="862" y="582"/>
                    <a:pt x="862" y="582"/>
                    <a:pt x="862" y="582"/>
                  </a:cubicBezTo>
                  <a:cubicBezTo>
                    <a:pt x="861" y="583"/>
                    <a:pt x="860" y="583"/>
                    <a:pt x="860" y="583"/>
                  </a:cubicBezTo>
                  <a:cubicBezTo>
                    <a:pt x="859" y="584"/>
                    <a:pt x="858" y="584"/>
                    <a:pt x="857" y="584"/>
                  </a:cubicBezTo>
                  <a:cubicBezTo>
                    <a:pt x="857" y="584"/>
                    <a:pt x="856" y="584"/>
                    <a:pt x="855" y="585"/>
                  </a:cubicBezTo>
                  <a:cubicBezTo>
                    <a:pt x="854" y="585"/>
                    <a:pt x="853" y="585"/>
                    <a:pt x="852" y="585"/>
                  </a:cubicBezTo>
                  <a:cubicBezTo>
                    <a:pt x="851" y="585"/>
                    <a:pt x="850" y="586"/>
                    <a:pt x="849" y="587"/>
                  </a:cubicBezTo>
                  <a:cubicBezTo>
                    <a:pt x="849" y="587"/>
                    <a:pt x="849" y="587"/>
                    <a:pt x="849" y="587"/>
                  </a:cubicBezTo>
                  <a:cubicBezTo>
                    <a:pt x="849" y="588"/>
                    <a:pt x="848" y="589"/>
                    <a:pt x="848" y="589"/>
                  </a:cubicBezTo>
                  <a:cubicBezTo>
                    <a:pt x="847" y="590"/>
                    <a:pt x="846" y="590"/>
                    <a:pt x="846" y="591"/>
                  </a:cubicBezTo>
                  <a:cubicBezTo>
                    <a:pt x="846" y="591"/>
                    <a:pt x="846" y="592"/>
                    <a:pt x="846" y="592"/>
                  </a:cubicBezTo>
                  <a:cubicBezTo>
                    <a:pt x="846" y="593"/>
                    <a:pt x="846" y="593"/>
                    <a:pt x="846" y="594"/>
                  </a:cubicBezTo>
                  <a:cubicBezTo>
                    <a:pt x="845" y="594"/>
                    <a:pt x="845" y="594"/>
                    <a:pt x="845" y="595"/>
                  </a:cubicBezTo>
                  <a:cubicBezTo>
                    <a:pt x="845" y="595"/>
                    <a:pt x="846" y="595"/>
                    <a:pt x="846" y="595"/>
                  </a:cubicBezTo>
                  <a:cubicBezTo>
                    <a:pt x="846" y="595"/>
                    <a:pt x="846" y="595"/>
                    <a:pt x="846" y="595"/>
                  </a:cubicBezTo>
                  <a:cubicBezTo>
                    <a:pt x="847" y="595"/>
                    <a:pt x="847" y="595"/>
                    <a:pt x="848" y="595"/>
                  </a:cubicBezTo>
                  <a:cubicBezTo>
                    <a:pt x="848" y="594"/>
                    <a:pt x="849" y="594"/>
                    <a:pt x="850" y="594"/>
                  </a:cubicBezTo>
                  <a:cubicBezTo>
                    <a:pt x="850" y="594"/>
                    <a:pt x="850" y="594"/>
                    <a:pt x="851" y="594"/>
                  </a:cubicBezTo>
                  <a:cubicBezTo>
                    <a:pt x="851" y="594"/>
                    <a:pt x="851" y="595"/>
                    <a:pt x="851" y="595"/>
                  </a:cubicBezTo>
                  <a:cubicBezTo>
                    <a:pt x="851" y="595"/>
                    <a:pt x="852" y="595"/>
                    <a:pt x="852" y="596"/>
                  </a:cubicBezTo>
                  <a:cubicBezTo>
                    <a:pt x="852" y="596"/>
                    <a:pt x="852" y="597"/>
                    <a:pt x="852" y="598"/>
                  </a:cubicBezTo>
                  <a:cubicBezTo>
                    <a:pt x="852" y="598"/>
                    <a:pt x="853" y="599"/>
                    <a:pt x="853" y="599"/>
                  </a:cubicBezTo>
                  <a:cubicBezTo>
                    <a:pt x="853" y="600"/>
                    <a:pt x="854" y="601"/>
                    <a:pt x="854" y="602"/>
                  </a:cubicBezTo>
                  <a:cubicBezTo>
                    <a:pt x="854" y="602"/>
                    <a:pt x="854" y="602"/>
                    <a:pt x="854" y="602"/>
                  </a:cubicBezTo>
                  <a:cubicBezTo>
                    <a:pt x="854" y="602"/>
                    <a:pt x="854" y="603"/>
                    <a:pt x="853" y="604"/>
                  </a:cubicBezTo>
                  <a:cubicBezTo>
                    <a:pt x="853" y="604"/>
                    <a:pt x="853" y="605"/>
                    <a:pt x="852" y="605"/>
                  </a:cubicBezTo>
                  <a:cubicBezTo>
                    <a:pt x="852" y="605"/>
                    <a:pt x="852" y="605"/>
                    <a:pt x="852" y="605"/>
                  </a:cubicBezTo>
                  <a:cubicBezTo>
                    <a:pt x="851" y="606"/>
                    <a:pt x="850" y="607"/>
                    <a:pt x="850" y="607"/>
                  </a:cubicBezTo>
                  <a:cubicBezTo>
                    <a:pt x="849" y="608"/>
                    <a:pt x="849" y="608"/>
                    <a:pt x="849" y="608"/>
                  </a:cubicBezTo>
                  <a:cubicBezTo>
                    <a:pt x="849" y="609"/>
                    <a:pt x="848" y="609"/>
                    <a:pt x="848" y="609"/>
                  </a:cubicBezTo>
                  <a:cubicBezTo>
                    <a:pt x="848" y="610"/>
                    <a:pt x="847" y="610"/>
                    <a:pt x="847" y="610"/>
                  </a:cubicBezTo>
                  <a:cubicBezTo>
                    <a:pt x="846" y="611"/>
                    <a:pt x="846" y="611"/>
                    <a:pt x="845" y="612"/>
                  </a:cubicBezTo>
                  <a:cubicBezTo>
                    <a:pt x="845" y="613"/>
                    <a:pt x="845" y="613"/>
                    <a:pt x="846" y="614"/>
                  </a:cubicBezTo>
                  <a:cubicBezTo>
                    <a:pt x="846" y="615"/>
                    <a:pt x="846" y="615"/>
                    <a:pt x="846" y="615"/>
                  </a:cubicBezTo>
                  <a:cubicBezTo>
                    <a:pt x="847" y="617"/>
                    <a:pt x="846" y="619"/>
                    <a:pt x="845" y="620"/>
                  </a:cubicBezTo>
                  <a:cubicBezTo>
                    <a:pt x="845" y="621"/>
                    <a:pt x="845" y="621"/>
                    <a:pt x="845" y="622"/>
                  </a:cubicBezTo>
                  <a:cubicBezTo>
                    <a:pt x="845" y="623"/>
                    <a:pt x="845" y="623"/>
                    <a:pt x="844" y="624"/>
                  </a:cubicBezTo>
                  <a:cubicBezTo>
                    <a:pt x="844" y="624"/>
                    <a:pt x="844" y="625"/>
                    <a:pt x="843" y="625"/>
                  </a:cubicBezTo>
                  <a:cubicBezTo>
                    <a:pt x="843" y="625"/>
                    <a:pt x="842" y="626"/>
                    <a:pt x="842" y="626"/>
                  </a:cubicBezTo>
                  <a:cubicBezTo>
                    <a:pt x="842" y="627"/>
                    <a:pt x="842" y="628"/>
                    <a:pt x="843" y="628"/>
                  </a:cubicBezTo>
                  <a:cubicBezTo>
                    <a:pt x="843" y="629"/>
                    <a:pt x="844" y="629"/>
                    <a:pt x="844" y="629"/>
                  </a:cubicBezTo>
                  <a:cubicBezTo>
                    <a:pt x="844" y="629"/>
                    <a:pt x="844" y="629"/>
                    <a:pt x="845" y="629"/>
                  </a:cubicBezTo>
                  <a:cubicBezTo>
                    <a:pt x="845" y="629"/>
                    <a:pt x="846" y="630"/>
                    <a:pt x="846" y="630"/>
                  </a:cubicBezTo>
                  <a:cubicBezTo>
                    <a:pt x="846" y="631"/>
                    <a:pt x="846" y="632"/>
                    <a:pt x="846" y="633"/>
                  </a:cubicBezTo>
                  <a:cubicBezTo>
                    <a:pt x="845" y="634"/>
                    <a:pt x="843" y="634"/>
                    <a:pt x="841" y="635"/>
                  </a:cubicBezTo>
                  <a:cubicBezTo>
                    <a:pt x="841" y="635"/>
                    <a:pt x="841" y="635"/>
                    <a:pt x="841" y="635"/>
                  </a:cubicBezTo>
                  <a:cubicBezTo>
                    <a:pt x="840" y="635"/>
                    <a:pt x="838" y="635"/>
                    <a:pt x="837" y="636"/>
                  </a:cubicBezTo>
                  <a:cubicBezTo>
                    <a:pt x="836" y="637"/>
                    <a:pt x="835" y="638"/>
                    <a:pt x="834" y="639"/>
                  </a:cubicBezTo>
                  <a:cubicBezTo>
                    <a:pt x="833" y="639"/>
                    <a:pt x="832" y="640"/>
                    <a:pt x="831" y="640"/>
                  </a:cubicBezTo>
                  <a:cubicBezTo>
                    <a:pt x="831" y="640"/>
                    <a:pt x="831" y="640"/>
                    <a:pt x="831" y="640"/>
                  </a:cubicBezTo>
                  <a:cubicBezTo>
                    <a:pt x="830" y="640"/>
                    <a:pt x="830" y="640"/>
                    <a:pt x="829" y="639"/>
                  </a:cubicBezTo>
                  <a:cubicBezTo>
                    <a:pt x="829" y="639"/>
                    <a:pt x="829" y="639"/>
                    <a:pt x="829" y="639"/>
                  </a:cubicBezTo>
                  <a:cubicBezTo>
                    <a:pt x="828" y="638"/>
                    <a:pt x="828" y="638"/>
                    <a:pt x="827" y="638"/>
                  </a:cubicBezTo>
                  <a:cubicBezTo>
                    <a:pt x="826" y="638"/>
                    <a:pt x="826" y="638"/>
                    <a:pt x="826" y="638"/>
                  </a:cubicBezTo>
                  <a:cubicBezTo>
                    <a:pt x="825" y="638"/>
                    <a:pt x="825" y="638"/>
                    <a:pt x="825" y="638"/>
                  </a:cubicBezTo>
                  <a:cubicBezTo>
                    <a:pt x="824" y="638"/>
                    <a:pt x="824" y="638"/>
                    <a:pt x="824" y="638"/>
                  </a:cubicBezTo>
                  <a:cubicBezTo>
                    <a:pt x="823" y="638"/>
                    <a:pt x="822" y="637"/>
                    <a:pt x="822" y="637"/>
                  </a:cubicBezTo>
                  <a:cubicBezTo>
                    <a:pt x="822" y="637"/>
                    <a:pt x="822" y="637"/>
                    <a:pt x="821" y="637"/>
                  </a:cubicBezTo>
                  <a:cubicBezTo>
                    <a:pt x="821" y="636"/>
                    <a:pt x="820" y="636"/>
                    <a:pt x="819" y="636"/>
                  </a:cubicBezTo>
                  <a:cubicBezTo>
                    <a:pt x="818" y="636"/>
                    <a:pt x="817" y="636"/>
                    <a:pt x="816" y="636"/>
                  </a:cubicBezTo>
                  <a:cubicBezTo>
                    <a:pt x="815" y="637"/>
                    <a:pt x="815" y="637"/>
                    <a:pt x="815" y="637"/>
                  </a:cubicBezTo>
                  <a:cubicBezTo>
                    <a:pt x="814" y="638"/>
                    <a:pt x="812" y="638"/>
                    <a:pt x="811" y="638"/>
                  </a:cubicBezTo>
                  <a:cubicBezTo>
                    <a:pt x="811" y="638"/>
                    <a:pt x="811" y="638"/>
                    <a:pt x="810" y="638"/>
                  </a:cubicBezTo>
                  <a:cubicBezTo>
                    <a:pt x="810" y="638"/>
                    <a:pt x="810" y="638"/>
                    <a:pt x="810" y="638"/>
                  </a:cubicBezTo>
                  <a:cubicBezTo>
                    <a:pt x="809" y="638"/>
                    <a:pt x="807" y="638"/>
                    <a:pt x="806" y="636"/>
                  </a:cubicBezTo>
                  <a:cubicBezTo>
                    <a:pt x="805" y="636"/>
                    <a:pt x="805" y="636"/>
                    <a:pt x="805" y="636"/>
                  </a:cubicBezTo>
                  <a:cubicBezTo>
                    <a:pt x="804" y="636"/>
                    <a:pt x="804" y="636"/>
                    <a:pt x="804" y="636"/>
                  </a:cubicBezTo>
                  <a:cubicBezTo>
                    <a:pt x="803" y="635"/>
                    <a:pt x="803" y="635"/>
                    <a:pt x="803" y="635"/>
                  </a:cubicBezTo>
                  <a:cubicBezTo>
                    <a:pt x="801" y="635"/>
                    <a:pt x="801" y="635"/>
                    <a:pt x="801" y="635"/>
                  </a:cubicBezTo>
                  <a:cubicBezTo>
                    <a:pt x="801" y="635"/>
                    <a:pt x="800" y="635"/>
                    <a:pt x="800" y="635"/>
                  </a:cubicBezTo>
                  <a:cubicBezTo>
                    <a:pt x="799" y="635"/>
                    <a:pt x="796" y="635"/>
                    <a:pt x="795" y="636"/>
                  </a:cubicBezTo>
                  <a:cubicBezTo>
                    <a:pt x="795" y="637"/>
                    <a:pt x="794" y="637"/>
                    <a:pt x="794" y="638"/>
                  </a:cubicBezTo>
                  <a:cubicBezTo>
                    <a:pt x="794" y="638"/>
                    <a:pt x="794" y="638"/>
                    <a:pt x="794" y="638"/>
                  </a:cubicBezTo>
                  <a:cubicBezTo>
                    <a:pt x="793" y="639"/>
                    <a:pt x="792" y="639"/>
                    <a:pt x="791" y="640"/>
                  </a:cubicBezTo>
                  <a:cubicBezTo>
                    <a:pt x="791" y="640"/>
                    <a:pt x="791" y="640"/>
                    <a:pt x="791" y="640"/>
                  </a:cubicBezTo>
                  <a:cubicBezTo>
                    <a:pt x="791" y="640"/>
                    <a:pt x="791" y="640"/>
                    <a:pt x="791" y="640"/>
                  </a:cubicBezTo>
                  <a:cubicBezTo>
                    <a:pt x="790" y="640"/>
                    <a:pt x="788" y="641"/>
                    <a:pt x="788" y="642"/>
                  </a:cubicBezTo>
                  <a:cubicBezTo>
                    <a:pt x="788" y="642"/>
                    <a:pt x="788" y="642"/>
                    <a:pt x="788" y="643"/>
                  </a:cubicBezTo>
                  <a:cubicBezTo>
                    <a:pt x="788" y="643"/>
                    <a:pt x="788" y="643"/>
                    <a:pt x="787" y="644"/>
                  </a:cubicBezTo>
                  <a:cubicBezTo>
                    <a:pt x="787" y="644"/>
                    <a:pt x="786" y="645"/>
                    <a:pt x="786" y="645"/>
                  </a:cubicBezTo>
                  <a:cubicBezTo>
                    <a:pt x="785" y="645"/>
                    <a:pt x="785" y="645"/>
                    <a:pt x="784" y="645"/>
                  </a:cubicBezTo>
                  <a:cubicBezTo>
                    <a:pt x="784" y="645"/>
                    <a:pt x="784" y="645"/>
                    <a:pt x="784" y="645"/>
                  </a:cubicBezTo>
                  <a:cubicBezTo>
                    <a:pt x="784" y="645"/>
                    <a:pt x="783" y="645"/>
                    <a:pt x="783" y="645"/>
                  </a:cubicBezTo>
                  <a:cubicBezTo>
                    <a:pt x="783" y="645"/>
                    <a:pt x="783" y="645"/>
                    <a:pt x="783" y="645"/>
                  </a:cubicBezTo>
                  <a:cubicBezTo>
                    <a:pt x="782" y="645"/>
                    <a:pt x="781" y="645"/>
                    <a:pt x="779" y="646"/>
                  </a:cubicBezTo>
                  <a:cubicBezTo>
                    <a:pt x="778" y="646"/>
                    <a:pt x="776" y="647"/>
                    <a:pt x="774" y="647"/>
                  </a:cubicBezTo>
                  <a:cubicBezTo>
                    <a:pt x="773" y="648"/>
                    <a:pt x="772" y="648"/>
                    <a:pt x="771" y="649"/>
                  </a:cubicBezTo>
                  <a:cubicBezTo>
                    <a:pt x="771" y="649"/>
                    <a:pt x="771" y="649"/>
                    <a:pt x="771" y="649"/>
                  </a:cubicBezTo>
                  <a:cubicBezTo>
                    <a:pt x="770" y="650"/>
                    <a:pt x="769" y="651"/>
                    <a:pt x="769" y="651"/>
                  </a:cubicBezTo>
                  <a:cubicBezTo>
                    <a:pt x="768" y="651"/>
                    <a:pt x="768" y="651"/>
                    <a:pt x="768" y="651"/>
                  </a:cubicBezTo>
                  <a:cubicBezTo>
                    <a:pt x="768" y="650"/>
                    <a:pt x="767" y="650"/>
                    <a:pt x="766" y="650"/>
                  </a:cubicBezTo>
                  <a:cubicBezTo>
                    <a:pt x="766" y="650"/>
                    <a:pt x="766" y="650"/>
                    <a:pt x="766" y="650"/>
                  </a:cubicBezTo>
                  <a:cubicBezTo>
                    <a:pt x="765" y="650"/>
                    <a:pt x="764" y="650"/>
                    <a:pt x="763" y="650"/>
                  </a:cubicBezTo>
                  <a:cubicBezTo>
                    <a:pt x="763" y="650"/>
                    <a:pt x="763" y="650"/>
                    <a:pt x="763" y="650"/>
                  </a:cubicBezTo>
                  <a:cubicBezTo>
                    <a:pt x="762" y="651"/>
                    <a:pt x="760" y="651"/>
                    <a:pt x="759" y="651"/>
                  </a:cubicBezTo>
                  <a:cubicBezTo>
                    <a:pt x="758" y="651"/>
                    <a:pt x="758" y="651"/>
                    <a:pt x="757" y="650"/>
                  </a:cubicBezTo>
                  <a:cubicBezTo>
                    <a:pt x="756" y="650"/>
                    <a:pt x="755" y="650"/>
                    <a:pt x="755" y="650"/>
                  </a:cubicBezTo>
                  <a:cubicBezTo>
                    <a:pt x="754" y="650"/>
                    <a:pt x="753" y="650"/>
                    <a:pt x="751" y="650"/>
                  </a:cubicBezTo>
                  <a:cubicBezTo>
                    <a:pt x="751" y="650"/>
                    <a:pt x="751" y="650"/>
                    <a:pt x="751" y="650"/>
                  </a:cubicBezTo>
                  <a:cubicBezTo>
                    <a:pt x="750" y="650"/>
                    <a:pt x="749" y="650"/>
                    <a:pt x="749" y="650"/>
                  </a:cubicBezTo>
                  <a:cubicBezTo>
                    <a:pt x="747" y="650"/>
                    <a:pt x="745" y="649"/>
                    <a:pt x="743" y="648"/>
                  </a:cubicBezTo>
                  <a:cubicBezTo>
                    <a:pt x="742" y="647"/>
                    <a:pt x="742" y="647"/>
                    <a:pt x="741" y="646"/>
                  </a:cubicBezTo>
                  <a:cubicBezTo>
                    <a:pt x="740" y="645"/>
                    <a:pt x="740" y="644"/>
                    <a:pt x="739" y="644"/>
                  </a:cubicBezTo>
                  <a:cubicBezTo>
                    <a:pt x="739" y="643"/>
                    <a:pt x="739" y="643"/>
                    <a:pt x="739" y="643"/>
                  </a:cubicBezTo>
                  <a:cubicBezTo>
                    <a:pt x="739" y="643"/>
                    <a:pt x="739" y="643"/>
                    <a:pt x="739" y="643"/>
                  </a:cubicBezTo>
                  <a:cubicBezTo>
                    <a:pt x="739" y="643"/>
                    <a:pt x="739" y="643"/>
                    <a:pt x="739" y="643"/>
                  </a:cubicBezTo>
                  <a:cubicBezTo>
                    <a:pt x="739" y="642"/>
                    <a:pt x="739" y="642"/>
                    <a:pt x="738" y="642"/>
                  </a:cubicBezTo>
                  <a:cubicBezTo>
                    <a:pt x="737" y="642"/>
                    <a:pt x="737" y="642"/>
                    <a:pt x="736" y="642"/>
                  </a:cubicBezTo>
                  <a:cubicBezTo>
                    <a:pt x="735" y="642"/>
                    <a:pt x="735" y="642"/>
                    <a:pt x="734" y="642"/>
                  </a:cubicBezTo>
                  <a:cubicBezTo>
                    <a:pt x="731" y="642"/>
                    <a:pt x="730" y="640"/>
                    <a:pt x="729" y="638"/>
                  </a:cubicBezTo>
                  <a:cubicBezTo>
                    <a:pt x="729" y="638"/>
                    <a:pt x="729" y="638"/>
                    <a:pt x="729" y="638"/>
                  </a:cubicBezTo>
                  <a:cubicBezTo>
                    <a:pt x="728" y="638"/>
                    <a:pt x="728" y="638"/>
                    <a:pt x="727" y="638"/>
                  </a:cubicBezTo>
                  <a:cubicBezTo>
                    <a:pt x="726" y="638"/>
                    <a:pt x="726" y="638"/>
                    <a:pt x="725" y="638"/>
                  </a:cubicBezTo>
                  <a:cubicBezTo>
                    <a:pt x="724" y="638"/>
                    <a:pt x="724" y="638"/>
                    <a:pt x="723" y="637"/>
                  </a:cubicBezTo>
                  <a:cubicBezTo>
                    <a:pt x="723" y="637"/>
                    <a:pt x="723" y="637"/>
                    <a:pt x="723" y="637"/>
                  </a:cubicBezTo>
                  <a:cubicBezTo>
                    <a:pt x="723" y="637"/>
                    <a:pt x="723" y="637"/>
                    <a:pt x="722" y="637"/>
                  </a:cubicBezTo>
                  <a:cubicBezTo>
                    <a:pt x="721" y="637"/>
                    <a:pt x="721" y="637"/>
                    <a:pt x="721" y="637"/>
                  </a:cubicBezTo>
                  <a:cubicBezTo>
                    <a:pt x="721" y="637"/>
                    <a:pt x="721" y="637"/>
                    <a:pt x="721" y="637"/>
                  </a:cubicBezTo>
                  <a:cubicBezTo>
                    <a:pt x="719" y="637"/>
                    <a:pt x="718" y="637"/>
                    <a:pt x="717" y="637"/>
                  </a:cubicBezTo>
                  <a:cubicBezTo>
                    <a:pt x="716" y="638"/>
                    <a:pt x="715" y="638"/>
                    <a:pt x="714" y="638"/>
                  </a:cubicBezTo>
                  <a:cubicBezTo>
                    <a:pt x="714" y="638"/>
                    <a:pt x="713" y="638"/>
                    <a:pt x="713" y="638"/>
                  </a:cubicBezTo>
                  <a:cubicBezTo>
                    <a:pt x="712" y="638"/>
                    <a:pt x="712" y="638"/>
                    <a:pt x="711" y="638"/>
                  </a:cubicBezTo>
                  <a:cubicBezTo>
                    <a:pt x="711" y="638"/>
                    <a:pt x="711" y="638"/>
                    <a:pt x="711" y="638"/>
                  </a:cubicBezTo>
                  <a:cubicBezTo>
                    <a:pt x="710" y="639"/>
                    <a:pt x="709" y="639"/>
                    <a:pt x="708" y="639"/>
                  </a:cubicBezTo>
                  <a:cubicBezTo>
                    <a:pt x="707" y="639"/>
                    <a:pt x="706" y="639"/>
                    <a:pt x="706" y="640"/>
                  </a:cubicBezTo>
                  <a:cubicBezTo>
                    <a:pt x="705" y="640"/>
                    <a:pt x="705" y="640"/>
                    <a:pt x="705" y="640"/>
                  </a:cubicBezTo>
                  <a:cubicBezTo>
                    <a:pt x="704" y="641"/>
                    <a:pt x="704" y="641"/>
                    <a:pt x="703" y="641"/>
                  </a:cubicBezTo>
                  <a:cubicBezTo>
                    <a:pt x="703" y="641"/>
                    <a:pt x="703" y="641"/>
                    <a:pt x="703" y="641"/>
                  </a:cubicBezTo>
                  <a:cubicBezTo>
                    <a:pt x="702" y="641"/>
                    <a:pt x="702" y="641"/>
                    <a:pt x="702" y="641"/>
                  </a:cubicBezTo>
                  <a:cubicBezTo>
                    <a:pt x="700" y="641"/>
                    <a:pt x="699" y="641"/>
                    <a:pt x="698" y="641"/>
                  </a:cubicBezTo>
                  <a:cubicBezTo>
                    <a:pt x="697" y="641"/>
                    <a:pt x="697" y="641"/>
                    <a:pt x="696" y="641"/>
                  </a:cubicBezTo>
                  <a:cubicBezTo>
                    <a:pt x="696" y="641"/>
                    <a:pt x="696" y="641"/>
                    <a:pt x="696" y="641"/>
                  </a:cubicBezTo>
                  <a:cubicBezTo>
                    <a:pt x="695" y="641"/>
                    <a:pt x="695" y="641"/>
                    <a:pt x="695" y="641"/>
                  </a:cubicBezTo>
                  <a:cubicBezTo>
                    <a:pt x="695" y="641"/>
                    <a:pt x="695" y="641"/>
                    <a:pt x="695" y="641"/>
                  </a:cubicBezTo>
                  <a:cubicBezTo>
                    <a:pt x="694" y="641"/>
                    <a:pt x="694" y="641"/>
                    <a:pt x="693" y="640"/>
                  </a:cubicBezTo>
                  <a:cubicBezTo>
                    <a:pt x="693" y="640"/>
                    <a:pt x="693" y="640"/>
                    <a:pt x="693" y="640"/>
                  </a:cubicBezTo>
                  <a:cubicBezTo>
                    <a:pt x="692" y="640"/>
                    <a:pt x="692" y="640"/>
                    <a:pt x="691" y="640"/>
                  </a:cubicBezTo>
                  <a:cubicBezTo>
                    <a:pt x="691" y="639"/>
                    <a:pt x="691" y="639"/>
                    <a:pt x="690" y="639"/>
                  </a:cubicBezTo>
                  <a:cubicBezTo>
                    <a:pt x="690" y="639"/>
                    <a:pt x="689" y="638"/>
                    <a:pt x="689" y="638"/>
                  </a:cubicBezTo>
                  <a:cubicBezTo>
                    <a:pt x="689" y="638"/>
                    <a:pt x="688" y="638"/>
                    <a:pt x="688" y="638"/>
                  </a:cubicBezTo>
                  <a:cubicBezTo>
                    <a:pt x="688" y="637"/>
                    <a:pt x="688" y="637"/>
                    <a:pt x="688" y="637"/>
                  </a:cubicBezTo>
                  <a:cubicBezTo>
                    <a:pt x="688" y="637"/>
                    <a:pt x="687" y="636"/>
                    <a:pt x="687" y="636"/>
                  </a:cubicBezTo>
                  <a:cubicBezTo>
                    <a:pt x="687" y="636"/>
                    <a:pt x="687" y="635"/>
                    <a:pt x="687" y="635"/>
                  </a:cubicBezTo>
                  <a:cubicBezTo>
                    <a:pt x="686" y="635"/>
                    <a:pt x="685" y="635"/>
                    <a:pt x="685" y="634"/>
                  </a:cubicBezTo>
                  <a:cubicBezTo>
                    <a:pt x="685" y="634"/>
                    <a:pt x="685" y="633"/>
                    <a:pt x="685" y="632"/>
                  </a:cubicBezTo>
                  <a:cubicBezTo>
                    <a:pt x="685" y="631"/>
                    <a:pt x="685" y="630"/>
                    <a:pt x="684" y="628"/>
                  </a:cubicBezTo>
                  <a:cubicBezTo>
                    <a:pt x="684" y="628"/>
                    <a:pt x="684" y="628"/>
                    <a:pt x="684" y="627"/>
                  </a:cubicBezTo>
                  <a:cubicBezTo>
                    <a:pt x="683" y="626"/>
                    <a:pt x="682" y="625"/>
                    <a:pt x="680" y="624"/>
                  </a:cubicBezTo>
                  <a:cubicBezTo>
                    <a:pt x="679" y="624"/>
                    <a:pt x="679" y="624"/>
                    <a:pt x="679" y="624"/>
                  </a:cubicBezTo>
                  <a:cubicBezTo>
                    <a:pt x="678" y="624"/>
                    <a:pt x="676" y="624"/>
                    <a:pt x="674" y="624"/>
                  </a:cubicBezTo>
                  <a:cubicBezTo>
                    <a:pt x="673" y="623"/>
                    <a:pt x="672" y="623"/>
                    <a:pt x="671" y="622"/>
                  </a:cubicBezTo>
                  <a:cubicBezTo>
                    <a:pt x="671" y="622"/>
                    <a:pt x="670" y="622"/>
                    <a:pt x="670" y="621"/>
                  </a:cubicBezTo>
                  <a:cubicBezTo>
                    <a:pt x="669" y="621"/>
                    <a:pt x="668" y="621"/>
                    <a:pt x="668" y="621"/>
                  </a:cubicBezTo>
                  <a:cubicBezTo>
                    <a:pt x="668" y="621"/>
                    <a:pt x="668" y="621"/>
                    <a:pt x="668" y="621"/>
                  </a:cubicBezTo>
                  <a:cubicBezTo>
                    <a:pt x="667" y="621"/>
                    <a:pt x="666" y="621"/>
                    <a:pt x="665" y="621"/>
                  </a:cubicBezTo>
                  <a:cubicBezTo>
                    <a:pt x="664" y="620"/>
                    <a:pt x="664" y="620"/>
                    <a:pt x="663" y="620"/>
                  </a:cubicBezTo>
                  <a:cubicBezTo>
                    <a:pt x="663" y="620"/>
                    <a:pt x="663" y="620"/>
                    <a:pt x="662" y="619"/>
                  </a:cubicBezTo>
                  <a:cubicBezTo>
                    <a:pt x="662" y="619"/>
                    <a:pt x="661" y="619"/>
                    <a:pt x="661" y="619"/>
                  </a:cubicBezTo>
                  <a:cubicBezTo>
                    <a:pt x="661" y="619"/>
                    <a:pt x="660" y="618"/>
                    <a:pt x="660" y="618"/>
                  </a:cubicBezTo>
                  <a:cubicBezTo>
                    <a:pt x="659" y="618"/>
                    <a:pt x="658" y="618"/>
                    <a:pt x="658" y="618"/>
                  </a:cubicBezTo>
                  <a:cubicBezTo>
                    <a:pt x="657" y="618"/>
                    <a:pt x="657" y="617"/>
                    <a:pt x="656" y="617"/>
                  </a:cubicBezTo>
                  <a:cubicBezTo>
                    <a:pt x="656" y="617"/>
                    <a:pt x="656" y="617"/>
                    <a:pt x="655" y="617"/>
                  </a:cubicBezTo>
                  <a:cubicBezTo>
                    <a:pt x="655" y="617"/>
                    <a:pt x="655" y="617"/>
                    <a:pt x="655" y="617"/>
                  </a:cubicBezTo>
                  <a:cubicBezTo>
                    <a:pt x="655" y="617"/>
                    <a:pt x="655" y="617"/>
                    <a:pt x="655" y="617"/>
                  </a:cubicBezTo>
                  <a:cubicBezTo>
                    <a:pt x="655" y="617"/>
                    <a:pt x="655" y="617"/>
                    <a:pt x="655" y="617"/>
                  </a:cubicBezTo>
                  <a:cubicBezTo>
                    <a:pt x="655" y="617"/>
                    <a:pt x="654" y="617"/>
                    <a:pt x="654" y="618"/>
                  </a:cubicBezTo>
                  <a:cubicBezTo>
                    <a:pt x="653" y="618"/>
                    <a:pt x="653" y="619"/>
                    <a:pt x="653" y="619"/>
                  </a:cubicBezTo>
                  <a:cubicBezTo>
                    <a:pt x="653" y="620"/>
                    <a:pt x="653" y="620"/>
                    <a:pt x="653" y="620"/>
                  </a:cubicBezTo>
                  <a:cubicBezTo>
                    <a:pt x="653" y="621"/>
                    <a:pt x="653" y="621"/>
                    <a:pt x="653" y="621"/>
                  </a:cubicBezTo>
                  <a:cubicBezTo>
                    <a:pt x="653" y="622"/>
                    <a:pt x="652" y="622"/>
                    <a:pt x="651" y="622"/>
                  </a:cubicBezTo>
                  <a:cubicBezTo>
                    <a:pt x="651" y="622"/>
                    <a:pt x="650" y="622"/>
                    <a:pt x="649" y="623"/>
                  </a:cubicBezTo>
                  <a:cubicBezTo>
                    <a:pt x="649" y="623"/>
                    <a:pt x="648" y="624"/>
                    <a:pt x="648" y="624"/>
                  </a:cubicBezTo>
                  <a:cubicBezTo>
                    <a:pt x="648" y="624"/>
                    <a:pt x="648" y="624"/>
                    <a:pt x="648" y="625"/>
                  </a:cubicBezTo>
                  <a:cubicBezTo>
                    <a:pt x="648" y="625"/>
                    <a:pt x="648" y="625"/>
                    <a:pt x="648" y="625"/>
                  </a:cubicBezTo>
                  <a:cubicBezTo>
                    <a:pt x="648" y="625"/>
                    <a:pt x="647" y="626"/>
                    <a:pt x="647" y="626"/>
                  </a:cubicBezTo>
                  <a:cubicBezTo>
                    <a:pt x="647" y="626"/>
                    <a:pt x="647" y="626"/>
                    <a:pt x="647" y="626"/>
                  </a:cubicBezTo>
                  <a:cubicBezTo>
                    <a:pt x="646" y="626"/>
                    <a:pt x="646" y="627"/>
                    <a:pt x="646" y="628"/>
                  </a:cubicBezTo>
                  <a:cubicBezTo>
                    <a:pt x="646" y="628"/>
                    <a:pt x="646" y="629"/>
                    <a:pt x="646" y="629"/>
                  </a:cubicBezTo>
                  <a:cubicBezTo>
                    <a:pt x="646" y="629"/>
                    <a:pt x="646" y="629"/>
                    <a:pt x="645" y="630"/>
                  </a:cubicBezTo>
                  <a:cubicBezTo>
                    <a:pt x="645" y="631"/>
                    <a:pt x="645" y="632"/>
                    <a:pt x="645" y="633"/>
                  </a:cubicBezTo>
                  <a:cubicBezTo>
                    <a:pt x="645" y="633"/>
                    <a:pt x="645" y="634"/>
                    <a:pt x="646" y="634"/>
                  </a:cubicBezTo>
                  <a:cubicBezTo>
                    <a:pt x="646" y="634"/>
                    <a:pt x="646" y="634"/>
                    <a:pt x="646" y="634"/>
                  </a:cubicBezTo>
                  <a:cubicBezTo>
                    <a:pt x="647" y="634"/>
                    <a:pt x="647" y="634"/>
                    <a:pt x="647" y="634"/>
                  </a:cubicBezTo>
                  <a:cubicBezTo>
                    <a:pt x="648" y="634"/>
                    <a:pt x="648" y="635"/>
                    <a:pt x="648" y="635"/>
                  </a:cubicBezTo>
                  <a:cubicBezTo>
                    <a:pt x="648" y="636"/>
                    <a:pt x="649" y="636"/>
                    <a:pt x="649" y="636"/>
                  </a:cubicBezTo>
                  <a:cubicBezTo>
                    <a:pt x="650" y="637"/>
                    <a:pt x="650" y="637"/>
                    <a:pt x="650" y="637"/>
                  </a:cubicBezTo>
                  <a:cubicBezTo>
                    <a:pt x="651" y="638"/>
                    <a:pt x="650" y="639"/>
                    <a:pt x="650" y="639"/>
                  </a:cubicBezTo>
                  <a:cubicBezTo>
                    <a:pt x="650" y="640"/>
                    <a:pt x="649" y="640"/>
                    <a:pt x="649" y="641"/>
                  </a:cubicBezTo>
                  <a:cubicBezTo>
                    <a:pt x="649" y="641"/>
                    <a:pt x="649" y="642"/>
                    <a:pt x="649" y="643"/>
                  </a:cubicBezTo>
                  <a:cubicBezTo>
                    <a:pt x="649" y="643"/>
                    <a:pt x="650" y="644"/>
                    <a:pt x="650" y="644"/>
                  </a:cubicBezTo>
                  <a:cubicBezTo>
                    <a:pt x="650" y="644"/>
                    <a:pt x="650" y="644"/>
                    <a:pt x="650" y="644"/>
                  </a:cubicBezTo>
                  <a:cubicBezTo>
                    <a:pt x="651" y="645"/>
                    <a:pt x="651" y="646"/>
                    <a:pt x="650" y="646"/>
                  </a:cubicBezTo>
                  <a:cubicBezTo>
                    <a:pt x="650" y="646"/>
                    <a:pt x="650" y="646"/>
                    <a:pt x="650" y="646"/>
                  </a:cubicBezTo>
                  <a:cubicBezTo>
                    <a:pt x="650" y="646"/>
                    <a:pt x="650" y="647"/>
                    <a:pt x="650" y="647"/>
                  </a:cubicBezTo>
                  <a:cubicBezTo>
                    <a:pt x="649" y="647"/>
                    <a:pt x="649" y="648"/>
                    <a:pt x="649" y="648"/>
                  </a:cubicBezTo>
                  <a:cubicBezTo>
                    <a:pt x="648" y="648"/>
                    <a:pt x="648" y="649"/>
                    <a:pt x="647" y="649"/>
                  </a:cubicBezTo>
                  <a:cubicBezTo>
                    <a:pt x="646" y="649"/>
                    <a:pt x="646" y="649"/>
                    <a:pt x="645" y="648"/>
                  </a:cubicBezTo>
                  <a:cubicBezTo>
                    <a:pt x="645" y="648"/>
                    <a:pt x="644" y="648"/>
                    <a:pt x="644" y="648"/>
                  </a:cubicBezTo>
                  <a:cubicBezTo>
                    <a:pt x="644" y="648"/>
                    <a:pt x="644" y="648"/>
                    <a:pt x="644" y="648"/>
                  </a:cubicBezTo>
                  <a:cubicBezTo>
                    <a:pt x="643" y="648"/>
                    <a:pt x="643" y="648"/>
                    <a:pt x="643" y="648"/>
                  </a:cubicBezTo>
                  <a:cubicBezTo>
                    <a:pt x="643" y="648"/>
                    <a:pt x="643" y="648"/>
                    <a:pt x="642" y="649"/>
                  </a:cubicBezTo>
                  <a:cubicBezTo>
                    <a:pt x="642" y="649"/>
                    <a:pt x="642" y="649"/>
                    <a:pt x="641" y="649"/>
                  </a:cubicBezTo>
                  <a:cubicBezTo>
                    <a:pt x="641" y="649"/>
                    <a:pt x="641" y="649"/>
                    <a:pt x="641" y="649"/>
                  </a:cubicBezTo>
                  <a:cubicBezTo>
                    <a:pt x="640" y="649"/>
                    <a:pt x="640" y="649"/>
                    <a:pt x="640" y="649"/>
                  </a:cubicBezTo>
                  <a:cubicBezTo>
                    <a:pt x="640" y="648"/>
                    <a:pt x="640" y="648"/>
                    <a:pt x="639" y="648"/>
                  </a:cubicBezTo>
                  <a:cubicBezTo>
                    <a:pt x="639" y="648"/>
                    <a:pt x="639" y="648"/>
                    <a:pt x="638" y="648"/>
                  </a:cubicBezTo>
                  <a:cubicBezTo>
                    <a:pt x="637" y="648"/>
                    <a:pt x="636" y="648"/>
                    <a:pt x="635" y="648"/>
                  </a:cubicBezTo>
                  <a:cubicBezTo>
                    <a:pt x="635" y="648"/>
                    <a:pt x="635" y="648"/>
                    <a:pt x="635" y="648"/>
                  </a:cubicBezTo>
                  <a:cubicBezTo>
                    <a:pt x="634" y="648"/>
                    <a:pt x="634" y="648"/>
                    <a:pt x="633" y="648"/>
                  </a:cubicBezTo>
                  <a:cubicBezTo>
                    <a:pt x="633" y="648"/>
                    <a:pt x="633" y="647"/>
                    <a:pt x="633" y="647"/>
                  </a:cubicBezTo>
                  <a:cubicBezTo>
                    <a:pt x="632" y="647"/>
                    <a:pt x="632" y="647"/>
                    <a:pt x="632" y="647"/>
                  </a:cubicBezTo>
                  <a:cubicBezTo>
                    <a:pt x="632" y="647"/>
                    <a:pt x="631" y="647"/>
                    <a:pt x="630" y="647"/>
                  </a:cubicBezTo>
                  <a:cubicBezTo>
                    <a:pt x="630" y="647"/>
                    <a:pt x="630" y="647"/>
                    <a:pt x="630" y="647"/>
                  </a:cubicBezTo>
                  <a:cubicBezTo>
                    <a:pt x="629" y="647"/>
                    <a:pt x="629" y="647"/>
                    <a:pt x="628" y="648"/>
                  </a:cubicBezTo>
                  <a:cubicBezTo>
                    <a:pt x="628" y="648"/>
                    <a:pt x="627" y="648"/>
                    <a:pt x="627" y="648"/>
                  </a:cubicBezTo>
                  <a:cubicBezTo>
                    <a:pt x="626" y="648"/>
                    <a:pt x="625" y="649"/>
                    <a:pt x="624" y="649"/>
                  </a:cubicBezTo>
                  <a:cubicBezTo>
                    <a:pt x="624" y="649"/>
                    <a:pt x="623" y="648"/>
                    <a:pt x="623" y="648"/>
                  </a:cubicBezTo>
                  <a:cubicBezTo>
                    <a:pt x="621" y="648"/>
                    <a:pt x="620" y="647"/>
                    <a:pt x="619" y="646"/>
                  </a:cubicBezTo>
                  <a:cubicBezTo>
                    <a:pt x="618" y="646"/>
                    <a:pt x="617" y="645"/>
                    <a:pt x="617" y="645"/>
                  </a:cubicBezTo>
                  <a:cubicBezTo>
                    <a:pt x="617" y="645"/>
                    <a:pt x="616" y="644"/>
                    <a:pt x="616" y="644"/>
                  </a:cubicBezTo>
                  <a:cubicBezTo>
                    <a:pt x="616" y="644"/>
                    <a:pt x="616" y="644"/>
                    <a:pt x="615" y="644"/>
                  </a:cubicBezTo>
                  <a:cubicBezTo>
                    <a:pt x="615" y="644"/>
                    <a:pt x="614" y="643"/>
                    <a:pt x="614" y="642"/>
                  </a:cubicBezTo>
                  <a:cubicBezTo>
                    <a:pt x="614" y="642"/>
                    <a:pt x="614" y="642"/>
                    <a:pt x="614" y="642"/>
                  </a:cubicBezTo>
                  <a:cubicBezTo>
                    <a:pt x="614" y="642"/>
                    <a:pt x="614" y="641"/>
                    <a:pt x="613" y="641"/>
                  </a:cubicBezTo>
                  <a:cubicBezTo>
                    <a:pt x="613" y="641"/>
                    <a:pt x="613" y="640"/>
                    <a:pt x="612" y="639"/>
                  </a:cubicBezTo>
                  <a:cubicBezTo>
                    <a:pt x="612" y="640"/>
                    <a:pt x="611" y="640"/>
                    <a:pt x="610" y="640"/>
                  </a:cubicBezTo>
                  <a:cubicBezTo>
                    <a:pt x="610" y="640"/>
                    <a:pt x="609" y="640"/>
                    <a:pt x="609" y="640"/>
                  </a:cubicBezTo>
                  <a:cubicBezTo>
                    <a:pt x="608" y="640"/>
                    <a:pt x="607" y="640"/>
                    <a:pt x="606" y="640"/>
                  </a:cubicBezTo>
                  <a:cubicBezTo>
                    <a:pt x="605" y="640"/>
                    <a:pt x="605" y="640"/>
                    <a:pt x="604" y="640"/>
                  </a:cubicBezTo>
                  <a:cubicBezTo>
                    <a:pt x="603" y="640"/>
                    <a:pt x="603" y="639"/>
                    <a:pt x="603" y="638"/>
                  </a:cubicBezTo>
                  <a:cubicBezTo>
                    <a:pt x="603" y="638"/>
                    <a:pt x="603" y="638"/>
                    <a:pt x="603" y="638"/>
                  </a:cubicBezTo>
                  <a:cubicBezTo>
                    <a:pt x="603" y="637"/>
                    <a:pt x="602" y="637"/>
                    <a:pt x="602" y="637"/>
                  </a:cubicBezTo>
                  <a:cubicBezTo>
                    <a:pt x="602" y="637"/>
                    <a:pt x="602" y="637"/>
                    <a:pt x="602" y="637"/>
                  </a:cubicBezTo>
                  <a:cubicBezTo>
                    <a:pt x="601" y="637"/>
                    <a:pt x="599" y="637"/>
                    <a:pt x="597" y="638"/>
                  </a:cubicBezTo>
                  <a:cubicBezTo>
                    <a:pt x="597" y="638"/>
                    <a:pt x="596" y="638"/>
                    <a:pt x="596" y="638"/>
                  </a:cubicBezTo>
                  <a:cubicBezTo>
                    <a:pt x="596" y="638"/>
                    <a:pt x="596" y="638"/>
                    <a:pt x="596" y="638"/>
                  </a:cubicBezTo>
                  <a:cubicBezTo>
                    <a:pt x="594" y="638"/>
                    <a:pt x="592" y="638"/>
                    <a:pt x="590" y="639"/>
                  </a:cubicBezTo>
                  <a:cubicBezTo>
                    <a:pt x="589" y="639"/>
                    <a:pt x="589" y="639"/>
                    <a:pt x="588" y="640"/>
                  </a:cubicBezTo>
                  <a:cubicBezTo>
                    <a:pt x="588" y="640"/>
                    <a:pt x="588" y="640"/>
                    <a:pt x="588" y="641"/>
                  </a:cubicBezTo>
                  <a:cubicBezTo>
                    <a:pt x="588" y="641"/>
                    <a:pt x="588" y="641"/>
                    <a:pt x="588" y="641"/>
                  </a:cubicBezTo>
                  <a:cubicBezTo>
                    <a:pt x="588" y="641"/>
                    <a:pt x="588" y="641"/>
                    <a:pt x="588" y="641"/>
                  </a:cubicBezTo>
                  <a:cubicBezTo>
                    <a:pt x="587" y="641"/>
                    <a:pt x="587" y="641"/>
                    <a:pt x="587" y="641"/>
                  </a:cubicBezTo>
                  <a:cubicBezTo>
                    <a:pt x="587" y="641"/>
                    <a:pt x="587" y="641"/>
                    <a:pt x="587" y="641"/>
                  </a:cubicBezTo>
                  <a:cubicBezTo>
                    <a:pt x="587" y="641"/>
                    <a:pt x="587" y="641"/>
                    <a:pt x="587" y="641"/>
                  </a:cubicBezTo>
                  <a:cubicBezTo>
                    <a:pt x="587" y="641"/>
                    <a:pt x="587" y="641"/>
                    <a:pt x="587" y="641"/>
                  </a:cubicBezTo>
                  <a:cubicBezTo>
                    <a:pt x="587" y="641"/>
                    <a:pt x="587" y="641"/>
                    <a:pt x="587" y="641"/>
                  </a:cubicBezTo>
                  <a:cubicBezTo>
                    <a:pt x="587" y="641"/>
                    <a:pt x="587" y="641"/>
                    <a:pt x="587" y="641"/>
                  </a:cubicBezTo>
                  <a:cubicBezTo>
                    <a:pt x="586" y="641"/>
                    <a:pt x="586" y="641"/>
                    <a:pt x="586" y="641"/>
                  </a:cubicBezTo>
                  <a:cubicBezTo>
                    <a:pt x="586" y="641"/>
                    <a:pt x="586" y="641"/>
                    <a:pt x="586" y="641"/>
                  </a:cubicBezTo>
                  <a:cubicBezTo>
                    <a:pt x="585" y="641"/>
                    <a:pt x="585" y="641"/>
                    <a:pt x="584" y="640"/>
                  </a:cubicBezTo>
                  <a:cubicBezTo>
                    <a:pt x="584" y="640"/>
                    <a:pt x="584" y="641"/>
                    <a:pt x="584" y="641"/>
                  </a:cubicBezTo>
                  <a:cubicBezTo>
                    <a:pt x="583" y="641"/>
                    <a:pt x="583" y="641"/>
                    <a:pt x="583" y="641"/>
                  </a:cubicBezTo>
                  <a:cubicBezTo>
                    <a:pt x="583" y="641"/>
                    <a:pt x="583" y="641"/>
                    <a:pt x="583" y="642"/>
                  </a:cubicBezTo>
                  <a:cubicBezTo>
                    <a:pt x="583" y="642"/>
                    <a:pt x="583" y="643"/>
                    <a:pt x="584" y="643"/>
                  </a:cubicBezTo>
                  <a:cubicBezTo>
                    <a:pt x="584" y="643"/>
                    <a:pt x="584" y="643"/>
                    <a:pt x="584" y="643"/>
                  </a:cubicBezTo>
                  <a:cubicBezTo>
                    <a:pt x="584" y="644"/>
                    <a:pt x="583" y="644"/>
                    <a:pt x="582" y="645"/>
                  </a:cubicBezTo>
                  <a:cubicBezTo>
                    <a:pt x="582" y="645"/>
                    <a:pt x="582" y="645"/>
                    <a:pt x="582" y="645"/>
                  </a:cubicBezTo>
                  <a:cubicBezTo>
                    <a:pt x="582" y="645"/>
                    <a:pt x="581" y="645"/>
                    <a:pt x="580" y="645"/>
                  </a:cubicBezTo>
                  <a:cubicBezTo>
                    <a:pt x="580" y="646"/>
                    <a:pt x="579" y="646"/>
                    <a:pt x="578" y="647"/>
                  </a:cubicBezTo>
                  <a:cubicBezTo>
                    <a:pt x="578" y="648"/>
                    <a:pt x="577" y="648"/>
                    <a:pt x="576" y="649"/>
                  </a:cubicBezTo>
                  <a:cubicBezTo>
                    <a:pt x="576" y="649"/>
                    <a:pt x="576" y="649"/>
                    <a:pt x="576" y="649"/>
                  </a:cubicBezTo>
                  <a:cubicBezTo>
                    <a:pt x="575" y="649"/>
                    <a:pt x="575" y="649"/>
                    <a:pt x="574" y="650"/>
                  </a:cubicBezTo>
                  <a:cubicBezTo>
                    <a:pt x="574" y="650"/>
                    <a:pt x="574" y="650"/>
                    <a:pt x="574" y="650"/>
                  </a:cubicBezTo>
                  <a:cubicBezTo>
                    <a:pt x="574" y="650"/>
                    <a:pt x="574" y="650"/>
                    <a:pt x="574" y="650"/>
                  </a:cubicBezTo>
                  <a:cubicBezTo>
                    <a:pt x="573" y="650"/>
                    <a:pt x="573" y="650"/>
                    <a:pt x="573" y="650"/>
                  </a:cubicBezTo>
                  <a:cubicBezTo>
                    <a:pt x="573" y="650"/>
                    <a:pt x="573" y="650"/>
                    <a:pt x="573" y="650"/>
                  </a:cubicBezTo>
                  <a:cubicBezTo>
                    <a:pt x="573" y="650"/>
                    <a:pt x="573" y="650"/>
                    <a:pt x="573" y="650"/>
                  </a:cubicBezTo>
                  <a:cubicBezTo>
                    <a:pt x="573" y="651"/>
                    <a:pt x="573" y="651"/>
                    <a:pt x="573" y="651"/>
                  </a:cubicBezTo>
                  <a:cubicBezTo>
                    <a:pt x="573" y="651"/>
                    <a:pt x="573" y="651"/>
                    <a:pt x="573" y="651"/>
                  </a:cubicBezTo>
                  <a:cubicBezTo>
                    <a:pt x="573" y="651"/>
                    <a:pt x="573" y="652"/>
                    <a:pt x="573" y="652"/>
                  </a:cubicBezTo>
                  <a:cubicBezTo>
                    <a:pt x="573" y="652"/>
                    <a:pt x="573" y="652"/>
                    <a:pt x="573" y="652"/>
                  </a:cubicBezTo>
                  <a:cubicBezTo>
                    <a:pt x="573" y="654"/>
                    <a:pt x="571" y="654"/>
                    <a:pt x="570" y="654"/>
                  </a:cubicBezTo>
                  <a:cubicBezTo>
                    <a:pt x="569" y="654"/>
                    <a:pt x="569" y="654"/>
                    <a:pt x="569" y="655"/>
                  </a:cubicBezTo>
                  <a:cubicBezTo>
                    <a:pt x="568" y="655"/>
                    <a:pt x="568" y="655"/>
                    <a:pt x="567" y="655"/>
                  </a:cubicBezTo>
                  <a:cubicBezTo>
                    <a:pt x="567" y="656"/>
                    <a:pt x="567" y="656"/>
                    <a:pt x="567" y="656"/>
                  </a:cubicBezTo>
                  <a:cubicBezTo>
                    <a:pt x="566" y="656"/>
                    <a:pt x="565" y="656"/>
                    <a:pt x="564" y="656"/>
                  </a:cubicBezTo>
                  <a:cubicBezTo>
                    <a:pt x="564" y="656"/>
                    <a:pt x="564" y="656"/>
                    <a:pt x="564" y="656"/>
                  </a:cubicBezTo>
                  <a:cubicBezTo>
                    <a:pt x="564" y="656"/>
                    <a:pt x="564" y="656"/>
                    <a:pt x="564" y="656"/>
                  </a:cubicBezTo>
                  <a:cubicBezTo>
                    <a:pt x="564" y="656"/>
                    <a:pt x="564" y="656"/>
                    <a:pt x="564" y="656"/>
                  </a:cubicBezTo>
                  <a:cubicBezTo>
                    <a:pt x="562" y="656"/>
                    <a:pt x="559" y="657"/>
                    <a:pt x="558" y="659"/>
                  </a:cubicBezTo>
                  <a:cubicBezTo>
                    <a:pt x="558" y="659"/>
                    <a:pt x="558" y="660"/>
                    <a:pt x="558" y="660"/>
                  </a:cubicBezTo>
                  <a:cubicBezTo>
                    <a:pt x="558" y="660"/>
                    <a:pt x="558" y="660"/>
                    <a:pt x="558" y="660"/>
                  </a:cubicBezTo>
                  <a:cubicBezTo>
                    <a:pt x="558" y="660"/>
                    <a:pt x="558" y="660"/>
                    <a:pt x="558" y="660"/>
                  </a:cubicBezTo>
                  <a:cubicBezTo>
                    <a:pt x="557" y="660"/>
                    <a:pt x="557" y="660"/>
                    <a:pt x="556" y="660"/>
                  </a:cubicBezTo>
                  <a:cubicBezTo>
                    <a:pt x="556" y="660"/>
                    <a:pt x="555" y="660"/>
                    <a:pt x="555" y="660"/>
                  </a:cubicBezTo>
                  <a:cubicBezTo>
                    <a:pt x="555" y="660"/>
                    <a:pt x="555" y="660"/>
                    <a:pt x="555" y="660"/>
                  </a:cubicBezTo>
                  <a:cubicBezTo>
                    <a:pt x="555" y="660"/>
                    <a:pt x="555" y="660"/>
                    <a:pt x="555" y="660"/>
                  </a:cubicBezTo>
                  <a:cubicBezTo>
                    <a:pt x="555" y="660"/>
                    <a:pt x="555" y="660"/>
                    <a:pt x="555" y="660"/>
                  </a:cubicBezTo>
                  <a:cubicBezTo>
                    <a:pt x="553" y="660"/>
                    <a:pt x="551" y="658"/>
                    <a:pt x="550" y="657"/>
                  </a:cubicBezTo>
                  <a:cubicBezTo>
                    <a:pt x="549" y="657"/>
                    <a:pt x="549" y="657"/>
                    <a:pt x="549" y="657"/>
                  </a:cubicBezTo>
                  <a:cubicBezTo>
                    <a:pt x="549" y="657"/>
                    <a:pt x="549" y="657"/>
                    <a:pt x="548" y="657"/>
                  </a:cubicBezTo>
                  <a:cubicBezTo>
                    <a:pt x="548" y="657"/>
                    <a:pt x="548" y="657"/>
                    <a:pt x="548" y="656"/>
                  </a:cubicBezTo>
                  <a:cubicBezTo>
                    <a:pt x="548" y="656"/>
                    <a:pt x="548" y="656"/>
                    <a:pt x="547" y="656"/>
                  </a:cubicBezTo>
                  <a:cubicBezTo>
                    <a:pt x="547" y="656"/>
                    <a:pt x="547" y="656"/>
                    <a:pt x="547" y="656"/>
                  </a:cubicBezTo>
                  <a:cubicBezTo>
                    <a:pt x="547" y="656"/>
                    <a:pt x="547" y="656"/>
                    <a:pt x="547" y="656"/>
                  </a:cubicBezTo>
                  <a:cubicBezTo>
                    <a:pt x="547" y="656"/>
                    <a:pt x="548" y="655"/>
                    <a:pt x="548" y="655"/>
                  </a:cubicBezTo>
                  <a:cubicBezTo>
                    <a:pt x="549" y="654"/>
                    <a:pt x="549" y="653"/>
                    <a:pt x="548" y="652"/>
                  </a:cubicBezTo>
                  <a:cubicBezTo>
                    <a:pt x="548" y="652"/>
                    <a:pt x="548" y="652"/>
                    <a:pt x="548" y="652"/>
                  </a:cubicBezTo>
                  <a:cubicBezTo>
                    <a:pt x="547" y="652"/>
                    <a:pt x="546" y="653"/>
                    <a:pt x="545" y="653"/>
                  </a:cubicBezTo>
                  <a:cubicBezTo>
                    <a:pt x="545" y="654"/>
                    <a:pt x="544" y="654"/>
                    <a:pt x="544" y="654"/>
                  </a:cubicBezTo>
                  <a:cubicBezTo>
                    <a:pt x="543" y="655"/>
                    <a:pt x="542" y="655"/>
                    <a:pt x="540" y="655"/>
                  </a:cubicBezTo>
                  <a:cubicBezTo>
                    <a:pt x="540" y="655"/>
                    <a:pt x="540" y="655"/>
                    <a:pt x="539" y="655"/>
                  </a:cubicBezTo>
                  <a:cubicBezTo>
                    <a:pt x="538" y="655"/>
                    <a:pt x="536" y="655"/>
                    <a:pt x="535" y="655"/>
                  </a:cubicBezTo>
                  <a:cubicBezTo>
                    <a:pt x="535" y="655"/>
                    <a:pt x="534" y="655"/>
                    <a:pt x="534" y="655"/>
                  </a:cubicBezTo>
                  <a:cubicBezTo>
                    <a:pt x="532" y="655"/>
                    <a:pt x="531" y="654"/>
                    <a:pt x="530" y="653"/>
                  </a:cubicBezTo>
                  <a:cubicBezTo>
                    <a:pt x="530" y="653"/>
                    <a:pt x="530" y="652"/>
                    <a:pt x="530" y="651"/>
                  </a:cubicBezTo>
                  <a:cubicBezTo>
                    <a:pt x="530" y="651"/>
                    <a:pt x="530" y="650"/>
                    <a:pt x="530" y="650"/>
                  </a:cubicBezTo>
                  <a:cubicBezTo>
                    <a:pt x="530" y="649"/>
                    <a:pt x="529" y="648"/>
                    <a:pt x="527" y="648"/>
                  </a:cubicBezTo>
                  <a:cubicBezTo>
                    <a:pt x="527" y="648"/>
                    <a:pt x="527" y="648"/>
                    <a:pt x="527" y="648"/>
                  </a:cubicBezTo>
                  <a:cubicBezTo>
                    <a:pt x="526" y="647"/>
                    <a:pt x="525" y="647"/>
                    <a:pt x="524" y="646"/>
                  </a:cubicBezTo>
                  <a:cubicBezTo>
                    <a:pt x="523" y="645"/>
                    <a:pt x="523" y="644"/>
                    <a:pt x="523" y="644"/>
                  </a:cubicBezTo>
                  <a:cubicBezTo>
                    <a:pt x="523" y="643"/>
                    <a:pt x="523" y="643"/>
                    <a:pt x="523" y="643"/>
                  </a:cubicBezTo>
                  <a:cubicBezTo>
                    <a:pt x="523" y="642"/>
                    <a:pt x="522" y="642"/>
                    <a:pt x="522" y="642"/>
                  </a:cubicBezTo>
                  <a:cubicBezTo>
                    <a:pt x="522" y="641"/>
                    <a:pt x="522" y="641"/>
                    <a:pt x="521" y="641"/>
                  </a:cubicBezTo>
                  <a:cubicBezTo>
                    <a:pt x="521" y="640"/>
                    <a:pt x="520" y="639"/>
                    <a:pt x="518" y="639"/>
                  </a:cubicBezTo>
                  <a:cubicBezTo>
                    <a:pt x="518" y="639"/>
                    <a:pt x="517" y="639"/>
                    <a:pt x="516" y="639"/>
                  </a:cubicBezTo>
                  <a:cubicBezTo>
                    <a:pt x="516" y="639"/>
                    <a:pt x="515" y="639"/>
                    <a:pt x="515" y="639"/>
                  </a:cubicBezTo>
                  <a:cubicBezTo>
                    <a:pt x="514" y="639"/>
                    <a:pt x="513" y="639"/>
                    <a:pt x="512" y="639"/>
                  </a:cubicBezTo>
                  <a:cubicBezTo>
                    <a:pt x="512" y="639"/>
                    <a:pt x="511" y="639"/>
                    <a:pt x="510" y="639"/>
                  </a:cubicBezTo>
                  <a:cubicBezTo>
                    <a:pt x="510" y="640"/>
                    <a:pt x="509" y="640"/>
                    <a:pt x="509" y="641"/>
                  </a:cubicBezTo>
                  <a:cubicBezTo>
                    <a:pt x="508" y="641"/>
                    <a:pt x="506" y="642"/>
                    <a:pt x="505" y="642"/>
                  </a:cubicBezTo>
                  <a:cubicBezTo>
                    <a:pt x="504" y="642"/>
                    <a:pt x="503" y="641"/>
                    <a:pt x="502" y="641"/>
                  </a:cubicBezTo>
                  <a:cubicBezTo>
                    <a:pt x="501" y="641"/>
                    <a:pt x="501" y="641"/>
                    <a:pt x="500" y="641"/>
                  </a:cubicBezTo>
                  <a:cubicBezTo>
                    <a:pt x="499" y="641"/>
                    <a:pt x="499" y="641"/>
                    <a:pt x="498" y="641"/>
                  </a:cubicBezTo>
                  <a:cubicBezTo>
                    <a:pt x="498" y="641"/>
                    <a:pt x="498" y="641"/>
                    <a:pt x="498" y="641"/>
                  </a:cubicBezTo>
                  <a:cubicBezTo>
                    <a:pt x="497" y="641"/>
                    <a:pt x="497" y="641"/>
                    <a:pt x="496" y="641"/>
                  </a:cubicBezTo>
                  <a:cubicBezTo>
                    <a:pt x="496" y="641"/>
                    <a:pt x="495" y="641"/>
                    <a:pt x="495" y="641"/>
                  </a:cubicBezTo>
                  <a:cubicBezTo>
                    <a:pt x="495" y="641"/>
                    <a:pt x="494" y="640"/>
                    <a:pt x="493" y="640"/>
                  </a:cubicBezTo>
                  <a:cubicBezTo>
                    <a:pt x="493" y="640"/>
                    <a:pt x="493" y="640"/>
                    <a:pt x="493" y="640"/>
                  </a:cubicBezTo>
                  <a:cubicBezTo>
                    <a:pt x="493" y="640"/>
                    <a:pt x="493" y="639"/>
                    <a:pt x="493" y="639"/>
                  </a:cubicBezTo>
                  <a:cubicBezTo>
                    <a:pt x="493" y="638"/>
                    <a:pt x="493" y="638"/>
                    <a:pt x="493" y="638"/>
                  </a:cubicBezTo>
                  <a:cubicBezTo>
                    <a:pt x="493" y="637"/>
                    <a:pt x="492" y="636"/>
                    <a:pt x="491" y="636"/>
                  </a:cubicBezTo>
                  <a:cubicBezTo>
                    <a:pt x="491" y="636"/>
                    <a:pt x="491" y="636"/>
                    <a:pt x="491" y="636"/>
                  </a:cubicBezTo>
                  <a:cubicBezTo>
                    <a:pt x="490" y="636"/>
                    <a:pt x="490" y="637"/>
                    <a:pt x="489" y="637"/>
                  </a:cubicBezTo>
                  <a:cubicBezTo>
                    <a:pt x="489" y="637"/>
                    <a:pt x="489" y="638"/>
                    <a:pt x="489" y="638"/>
                  </a:cubicBezTo>
                  <a:cubicBezTo>
                    <a:pt x="489" y="638"/>
                    <a:pt x="489" y="638"/>
                    <a:pt x="489" y="639"/>
                  </a:cubicBezTo>
                  <a:cubicBezTo>
                    <a:pt x="489" y="639"/>
                    <a:pt x="489" y="639"/>
                    <a:pt x="489" y="639"/>
                  </a:cubicBezTo>
                  <a:cubicBezTo>
                    <a:pt x="489" y="639"/>
                    <a:pt x="489" y="640"/>
                    <a:pt x="489" y="640"/>
                  </a:cubicBezTo>
                  <a:cubicBezTo>
                    <a:pt x="488" y="641"/>
                    <a:pt x="487" y="641"/>
                    <a:pt x="487" y="641"/>
                  </a:cubicBezTo>
                  <a:cubicBezTo>
                    <a:pt x="486" y="641"/>
                    <a:pt x="486" y="641"/>
                    <a:pt x="486" y="641"/>
                  </a:cubicBezTo>
                  <a:cubicBezTo>
                    <a:pt x="486" y="641"/>
                    <a:pt x="486" y="641"/>
                    <a:pt x="486" y="641"/>
                  </a:cubicBezTo>
                  <a:cubicBezTo>
                    <a:pt x="486" y="641"/>
                    <a:pt x="486" y="641"/>
                    <a:pt x="486" y="641"/>
                  </a:cubicBezTo>
                  <a:cubicBezTo>
                    <a:pt x="485" y="641"/>
                    <a:pt x="485" y="641"/>
                    <a:pt x="485" y="641"/>
                  </a:cubicBezTo>
                  <a:cubicBezTo>
                    <a:pt x="485" y="641"/>
                    <a:pt x="485" y="641"/>
                    <a:pt x="485" y="641"/>
                  </a:cubicBezTo>
                  <a:cubicBezTo>
                    <a:pt x="485" y="641"/>
                    <a:pt x="485" y="641"/>
                    <a:pt x="485" y="641"/>
                  </a:cubicBezTo>
                  <a:cubicBezTo>
                    <a:pt x="485" y="641"/>
                    <a:pt x="485" y="641"/>
                    <a:pt x="485" y="641"/>
                  </a:cubicBezTo>
                  <a:cubicBezTo>
                    <a:pt x="484" y="639"/>
                    <a:pt x="484" y="639"/>
                    <a:pt x="484" y="639"/>
                  </a:cubicBezTo>
                  <a:cubicBezTo>
                    <a:pt x="483" y="638"/>
                    <a:pt x="483" y="638"/>
                    <a:pt x="483" y="638"/>
                  </a:cubicBezTo>
                  <a:cubicBezTo>
                    <a:pt x="477" y="630"/>
                    <a:pt x="477" y="630"/>
                    <a:pt x="477" y="630"/>
                  </a:cubicBezTo>
                  <a:cubicBezTo>
                    <a:pt x="466" y="614"/>
                    <a:pt x="466" y="614"/>
                    <a:pt x="466" y="614"/>
                  </a:cubicBezTo>
                  <a:cubicBezTo>
                    <a:pt x="465" y="613"/>
                    <a:pt x="465" y="613"/>
                    <a:pt x="464" y="612"/>
                  </a:cubicBezTo>
                  <a:cubicBezTo>
                    <a:pt x="464" y="612"/>
                    <a:pt x="463" y="612"/>
                    <a:pt x="463" y="611"/>
                  </a:cubicBezTo>
                  <a:cubicBezTo>
                    <a:pt x="463" y="611"/>
                    <a:pt x="463" y="611"/>
                    <a:pt x="463" y="611"/>
                  </a:cubicBezTo>
                  <a:cubicBezTo>
                    <a:pt x="461" y="610"/>
                    <a:pt x="461" y="610"/>
                    <a:pt x="461" y="610"/>
                  </a:cubicBezTo>
                  <a:cubicBezTo>
                    <a:pt x="461" y="609"/>
                    <a:pt x="461" y="609"/>
                    <a:pt x="461" y="609"/>
                  </a:cubicBezTo>
                  <a:cubicBezTo>
                    <a:pt x="461" y="609"/>
                    <a:pt x="461" y="609"/>
                    <a:pt x="461" y="609"/>
                  </a:cubicBezTo>
                  <a:cubicBezTo>
                    <a:pt x="454" y="604"/>
                    <a:pt x="454" y="604"/>
                    <a:pt x="454" y="604"/>
                  </a:cubicBezTo>
                  <a:cubicBezTo>
                    <a:pt x="451" y="601"/>
                    <a:pt x="451" y="601"/>
                    <a:pt x="451" y="601"/>
                  </a:cubicBezTo>
                  <a:cubicBezTo>
                    <a:pt x="450" y="600"/>
                    <a:pt x="450" y="600"/>
                    <a:pt x="450" y="600"/>
                  </a:cubicBezTo>
                  <a:cubicBezTo>
                    <a:pt x="450" y="600"/>
                    <a:pt x="450" y="600"/>
                    <a:pt x="450" y="600"/>
                  </a:cubicBezTo>
                  <a:cubicBezTo>
                    <a:pt x="450" y="600"/>
                    <a:pt x="450" y="600"/>
                    <a:pt x="450" y="600"/>
                  </a:cubicBezTo>
                  <a:cubicBezTo>
                    <a:pt x="450" y="599"/>
                    <a:pt x="450" y="599"/>
                    <a:pt x="450" y="599"/>
                  </a:cubicBezTo>
                  <a:cubicBezTo>
                    <a:pt x="450" y="599"/>
                    <a:pt x="450" y="599"/>
                    <a:pt x="450" y="599"/>
                  </a:cubicBezTo>
                  <a:cubicBezTo>
                    <a:pt x="450" y="599"/>
                    <a:pt x="451" y="598"/>
                    <a:pt x="452" y="598"/>
                  </a:cubicBezTo>
                  <a:cubicBezTo>
                    <a:pt x="453" y="597"/>
                    <a:pt x="454" y="596"/>
                    <a:pt x="454" y="595"/>
                  </a:cubicBezTo>
                  <a:cubicBezTo>
                    <a:pt x="454" y="595"/>
                    <a:pt x="454" y="594"/>
                    <a:pt x="453" y="594"/>
                  </a:cubicBezTo>
                  <a:cubicBezTo>
                    <a:pt x="453" y="594"/>
                    <a:pt x="452" y="594"/>
                    <a:pt x="452" y="594"/>
                  </a:cubicBezTo>
                  <a:cubicBezTo>
                    <a:pt x="450" y="594"/>
                    <a:pt x="449" y="595"/>
                    <a:pt x="447" y="596"/>
                  </a:cubicBezTo>
                  <a:cubicBezTo>
                    <a:pt x="447" y="596"/>
                    <a:pt x="447" y="596"/>
                    <a:pt x="446" y="596"/>
                  </a:cubicBezTo>
                  <a:cubicBezTo>
                    <a:pt x="446" y="597"/>
                    <a:pt x="446" y="597"/>
                    <a:pt x="446" y="597"/>
                  </a:cubicBezTo>
                  <a:cubicBezTo>
                    <a:pt x="444" y="598"/>
                    <a:pt x="443" y="598"/>
                    <a:pt x="441" y="599"/>
                  </a:cubicBezTo>
                  <a:cubicBezTo>
                    <a:pt x="441" y="600"/>
                    <a:pt x="441" y="600"/>
                    <a:pt x="441" y="600"/>
                  </a:cubicBezTo>
                  <a:cubicBezTo>
                    <a:pt x="441" y="601"/>
                    <a:pt x="440" y="602"/>
                    <a:pt x="440" y="602"/>
                  </a:cubicBezTo>
                  <a:cubicBezTo>
                    <a:pt x="439" y="603"/>
                    <a:pt x="439" y="603"/>
                    <a:pt x="439" y="603"/>
                  </a:cubicBezTo>
                  <a:cubicBezTo>
                    <a:pt x="439" y="603"/>
                    <a:pt x="439" y="603"/>
                    <a:pt x="439" y="603"/>
                  </a:cubicBezTo>
                  <a:cubicBezTo>
                    <a:pt x="439" y="603"/>
                    <a:pt x="439" y="603"/>
                    <a:pt x="439" y="603"/>
                  </a:cubicBezTo>
                  <a:cubicBezTo>
                    <a:pt x="438" y="603"/>
                    <a:pt x="438" y="604"/>
                    <a:pt x="437" y="604"/>
                  </a:cubicBezTo>
                  <a:cubicBezTo>
                    <a:pt x="437" y="604"/>
                    <a:pt x="436" y="604"/>
                    <a:pt x="436" y="604"/>
                  </a:cubicBezTo>
                  <a:cubicBezTo>
                    <a:pt x="436" y="604"/>
                    <a:pt x="435" y="604"/>
                    <a:pt x="435" y="604"/>
                  </a:cubicBezTo>
                  <a:cubicBezTo>
                    <a:pt x="435" y="604"/>
                    <a:pt x="434" y="604"/>
                    <a:pt x="434" y="604"/>
                  </a:cubicBezTo>
                  <a:cubicBezTo>
                    <a:pt x="433" y="605"/>
                    <a:pt x="432" y="605"/>
                    <a:pt x="432" y="605"/>
                  </a:cubicBezTo>
                  <a:cubicBezTo>
                    <a:pt x="431" y="605"/>
                    <a:pt x="431" y="606"/>
                    <a:pt x="431" y="607"/>
                  </a:cubicBezTo>
                  <a:cubicBezTo>
                    <a:pt x="431" y="607"/>
                    <a:pt x="431" y="607"/>
                    <a:pt x="431" y="607"/>
                  </a:cubicBezTo>
                  <a:cubicBezTo>
                    <a:pt x="431" y="607"/>
                    <a:pt x="431" y="607"/>
                    <a:pt x="431" y="607"/>
                  </a:cubicBezTo>
                  <a:cubicBezTo>
                    <a:pt x="430" y="607"/>
                    <a:pt x="430" y="607"/>
                    <a:pt x="429" y="606"/>
                  </a:cubicBezTo>
                  <a:cubicBezTo>
                    <a:pt x="428" y="606"/>
                    <a:pt x="427" y="606"/>
                    <a:pt x="425" y="605"/>
                  </a:cubicBezTo>
                  <a:cubicBezTo>
                    <a:pt x="424" y="605"/>
                    <a:pt x="423" y="606"/>
                    <a:pt x="423" y="607"/>
                  </a:cubicBezTo>
                  <a:cubicBezTo>
                    <a:pt x="423" y="607"/>
                    <a:pt x="423" y="607"/>
                    <a:pt x="423" y="607"/>
                  </a:cubicBezTo>
                  <a:cubicBezTo>
                    <a:pt x="423" y="607"/>
                    <a:pt x="423" y="607"/>
                    <a:pt x="423" y="607"/>
                  </a:cubicBezTo>
                  <a:cubicBezTo>
                    <a:pt x="423" y="607"/>
                    <a:pt x="423" y="607"/>
                    <a:pt x="422" y="607"/>
                  </a:cubicBezTo>
                  <a:cubicBezTo>
                    <a:pt x="422" y="607"/>
                    <a:pt x="422" y="607"/>
                    <a:pt x="422" y="608"/>
                  </a:cubicBezTo>
                  <a:cubicBezTo>
                    <a:pt x="422" y="608"/>
                    <a:pt x="422" y="608"/>
                    <a:pt x="422" y="608"/>
                  </a:cubicBezTo>
                  <a:cubicBezTo>
                    <a:pt x="421" y="608"/>
                    <a:pt x="421" y="608"/>
                    <a:pt x="421" y="608"/>
                  </a:cubicBezTo>
                  <a:cubicBezTo>
                    <a:pt x="421" y="607"/>
                    <a:pt x="421" y="607"/>
                    <a:pt x="420" y="607"/>
                  </a:cubicBezTo>
                  <a:cubicBezTo>
                    <a:pt x="420" y="606"/>
                    <a:pt x="420" y="606"/>
                    <a:pt x="420" y="605"/>
                  </a:cubicBezTo>
                  <a:cubicBezTo>
                    <a:pt x="420" y="605"/>
                    <a:pt x="420" y="604"/>
                    <a:pt x="420" y="604"/>
                  </a:cubicBezTo>
                  <a:cubicBezTo>
                    <a:pt x="420" y="604"/>
                    <a:pt x="420" y="604"/>
                    <a:pt x="421" y="604"/>
                  </a:cubicBezTo>
                  <a:cubicBezTo>
                    <a:pt x="421" y="604"/>
                    <a:pt x="421" y="602"/>
                    <a:pt x="421" y="602"/>
                  </a:cubicBezTo>
                  <a:cubicBezTo>
                    <a:pt x="421" y="601"/>
                    <a:pt x="421" y="601"/>
                    <a:pt x="420" y="601"/>
                  </a:cubicBezTo>
                  <a:cubicBezTo>
                    <a:pt x="420" y="601"/>
                    <a:pt x="420" y="601"/>
                    <a:pt x="420" y="601"/>
                  </a:cubicBezTo>
                  <a:cubicBezTo>
                    <a:pt x="420" y="601"/>
                    <a:pt x="419" y="601"/>
                    <a:pt x="419" y="601"/>
                  </a:cubicBezTo>
                  <a:cubicBezTo>
                    <a:pt x="419" y="601"/>
                    <a:pt x="419" y="601"/>
                    <a:pt x="419" y="601"/>
                  </a:cubicBezTo>
                  <a:cubicBezTo>
                    <a:pt x="418" y="601"/>
                    <a:pt x="418" y="601"/>
                    <a:pt x="417" y="601"/>
                  </a:cubicBezTo>
                  <a:cubicBezTo>
                    <a:pt x="417" y="601"/>
                    <a:pt x="417" y="601"/>
                    <a:pt x="417" y="601"/>
                  </a:cubicBezTo>
                  <a:cubicBezTo>
                    <a:pt x="416" y="600"/>
                    <a:pt x="415" y="600"/>
                    <a:pt x="414" y="600"/>
                  </a:cubicBezTo>
                  <a:cubicBezTo>
                    <a:pt x="414" y="600"/>
                    <a:pt x="414" y="600"/>
                    <a:pt x="414" y="600"/>
                  </a:cubicBezTo>
                  <a:cubicBezTo>
                    <a:pt x="414" y="600"/>
                    <a:pt x="414" y="601"/>
                    <a:pt x="414" y="601"/>
                  </a:cubicBezTo>
                  <a:cubicBezTo>
                    <a:pt x="414" y="602"/>
                    <a:pt x="413" y="603"/>
                    <a:pt x="412" y="603"/>
                  </a:cubicBezTo>
                  <a:cubicBezTo>
                    <a:pt x="412" y="603"/>
                    <a:pt x="411" y="603"/>
                    <a:pt x="411" y="602"/>
                  </a:cubicBezTo>
                  <a:cubicBezTo>
                    <a:pt x="411" y="602"/>
                    <a:pt x="411" y="601"/>
                    <a:pt x="410" y="601"/>
                  </a:cubicBezTo>
                  <a:cubicBezTo>
                    <a:pt x="410" y="601"/>
                    <a:pt x="410" y="601"/>
                    <a:pt x="410" y="601"/>
                  </a:cubicBezTo>
                  <a:cubicBezTo>
                    <a:pt x="410" y="600"/>
                    <a:pt x="410" y="599"/>
                    <a:pt x="410" y="599"/>
                  </a:cubicBezTo>
                  <a:cubicBezTo>
                    <a:pt x="410" y="599"/>
                    <a:pt x="410" y="598"/>
                    <a:pt x="410" y="598"/>
                  </a:cubicBezTo>
                  <a:cubicBezTo>
                    <a:pt x="410" y="597"/>
                    <a:pt x="409" y="597"/>
                    <a:pt x="408" y="596"/>
                  </a:cubicBezTo>
                  <a:cubicBezTo>
                    <a:pt x="408" y="596"/>
                    <a:pt x="407" y="596"/>
                    <a:pt x="407" y="596"/>
                  </a:cubicBezTo>
                  <a:cubicBezTo>
                    <a:pt x="407" y="597"/>
                    <a:pt x="407" y="598"/>
                    <a:pt x="407" y="598"/>
                  </a:cubicBezTo>
                  <a:cubicBezTo>
                    <a:pt x="407" y="598"/>
                    <a:pt x="407" y="598"/>
                    <a:pt x="407" y="598"/>
                  </a:cubicBezTo>
                  <a:cubicBezTo>
                    <a:pt x="407" y="599"/>
                    <a:pt x="407" y="599"/>
                    <a:pt x="407" y="599"/>
                  </a:cubicBezTo>
                  <a:cubicBezTo>
                    <a:pt x="406" y="599"/>
                    <a:pt x="406" y="599"/>
                    <a:pt x="406" y="599"/>
                  </a:cubicBezTo>
                  <a:cubicBezTo>
                    <a:pt x="406" y="599"/>
                    <a:pt x="406" y="598"/>
                    <a:pt x="406" y="598"/>
                  </a:cubicBezTo>
                  <a:cubicBezTo>
                    <a:pt x="405" y="598"/>
                    <a:pt x="405" y="598"/>
                    <a:pt x="405" y="598"/>
                  </a:cubicBezTo>
                  <a:cubicBezTo>
                    <a:pt x="405" y="598"/>
                    <a:pt x="405" y="598"/>
                    <a:pt x="404" y="598"/>
                  </a:cubicBezTo>
                  <a:cubicBezTo>
                    <a:pt x="404" y="598"/>
                    <a:pt x="404" y="598"/>
                    <a:pt x="404" y="599"/>
                  </a:cubicBezTo>
                  <a:cubicBezTo>
                    <a:pt x="404" y="599"/>
                    <a:pt x="404" y="599"/>
                    <a:pt x="403" y="599"/>
                  </a:cubicBezTo>
                  <a:cubicBezTo>
                    <a:pt x="403" y="600"/>
                    <a:pt x="403" y="599"/>
                    <a:pt x="402" y="599"/>
                  </a:cubicBezTo>
                  <a:cubicBezTo>
                    <a:pt x="402" y="599"/>
                    <a:pt x="402" y="599"/>
                    <a:pt x="401" y="599"/>
                  </a:cubicBezTo>
                  <a:cubicBezTo>
                    <a:pt x="401" y="599"/>
                    <a:pt x="401" y="599"/>
                    <a:pt x="401" y="599"/>
                  </a:cubicBezTo>
                  <a:cubicBezTo>
                    <a:pt x="401" y="599"/>
                    <a:pt x="400" y="599"/>
                    <a:pt x="400" y="599"/>
                  </a:cubicBezTo>
                  <a:cubicBezTo>
                    <a:pt x="400" y="599"/>
                    <a:pt x="400" y="599"/>
                    <a:pt x="400" y="599"/>
                  </a:cubicBezTo>
                  <a:cubicBezTo>
                    <a:pt x="400" y="599"/>
                    <a:pt x="400" y="599"/>
                    <a:pt x="400" y="599"/>
                  </a:cubicBezTo>
                  <a:cubicBezTo>
                    <a:pt x="399" y="599"/>
                    <a:pt x="399" y="599"/>
                    <a:pt x="398" y="599"/>
                  </a:cubicBezTo>
                  <a:cubicBezTo>
                    <a:pt x="397" y="597"/>
                    <a:pt x="398" y="597"/>
                    <a:pt x="398" y="596"/>
                  </a:cubicBezTo>
                  <a:cubicBezTo>
                    <a:pt x="399" y="595"/>
                    <a:pt x="399" y="595"/>
                    <a:pt x="399" y="595"/>
                  </a:cubicBezTo>
                  <a:cubicBezTo>
                    <a:pt x="399" y="595"/>
                    <a:pt x="399" y="595"/>
                    <a:pt x="399" y="594"/>
                  </a:cubicBezTo>
                  <a:cubicBezTo>
                    <a:pt x="400" y="594"/>
                    <a:pt x="400" y="593"/>
                    <a:pt x="400" y="593"/>
                  </a:cubicBezTo>
                  <a:cubicBezTo>
                    <a:pt x="400" y="593"/>
                    <a:pt x="400" y="593"/>
                    <a:pt x="400" y="593"/>
                  </a:cubicBezTo>
                  <a:cubicBezTo>
                    <a:pt x="400" y="592"/>
                    <a:pt x="401" y="592"/>
                    <a:pt x="401" y="592"/>
                  </a:cubicBezTo>
                  <a:cubicBezTo>
                    <a:pt x="401" y="591"/>
                    <a:pt x="400" y="591"/>
                    <a:pt x="400" y="591"/>
                  </a:cubicBezTo>
                  <a:cubicBezTo>
                    <a:pt x="400" y="591"/>
                    <a:pt x="399" y="591"/>
                    <a:pt x="399" y="591"/>
                  </a:cubicBezTo>
                  <a:cubicBezTo>
                    <a:pt x="397" y="590"/>
                    <a:pt x="396" y="588"/>
                    <a:pt x="396" y="586"/>
                  </a:cubicBezTo>
                  <a:cubicBezTo>
                    <a:pt x="395" y="586"/>
                    <a:pt x="395" y="586"/>
                    <a:pt x="395" y="585"/>
                  </a:cubicBezTo>
                  <a:cubicBezTo>
                    <a:pt x="395" y="585"/>
                    <a:pt x="395" y="584"/>
                    <a:pt x="395" y="584"/>
                  </a:cubicBezTo>
                  <a:cubicBezTo>
                    <a:pt x="395" y="584"/>
                    <a:pt x="395" y="584"/>
                    <a:pt x="395" y="584"/>
                  </a:cubicBezTo>
                  <a:cubicBezTo>
                    <a:pt x="394" y="584"/>
                    <a:pt x="394" y="584"/>
                    <a:pt x="393" y="584"/>
                  </a:cubicBezTo>
                  <a:cubicBezTo>
                    <a:pt x="393" y="585"/>
                    <a:pt x="392" y="585"/>
                    <a:pt x="392" y="585"/>
                  </a:cubicBezTo>
                  <a:cubicBezTo>
                    <a:pt x="392" y="585"/>
                    <a:pt x="392" y="585"/>
                    <a:pt x="392" y="585"/>
                  </a:cubicBezTo>
                  <a:cubicBezTo>
                    <a:pt x="392" y="585"/>
                    <a:pt x="392" y="585"/>
                    <a:pt x="392" y="585"/>
                  </a:cubicBezTo>
                  <a:cubicBezTo>
                    <a:pt x="391" y="585"/>
                    <a:pt x="391" y="585"/>
                    <a:pt x="391" y="585"/>
                  </a:cubicBezTo>
                  <a:cubicBezTo>
                    <a:pt x="392" y="584"/>
                    <a:pt x="392" y="584"/>
                    <a:pt x="392" y="584"/>
                  </a:cubicBezTo>
                  <a:cubicBezTo>
                    <a:pt x="392" y="584"/>
                    <a:pt x="392" y="584"/>
                    <a:pt x="392" y="583"/>
                  </a:cubicBezTo>
                  <a:cubicBezTo>
                    <a:pt x="392" y="584"/>
                    <a:pt x="392" y="584"/>
                    <a:pt x="392" y="584"/>
                  </a:cubicBezTo>
                  <a:cubicBezTo>
                    <a:pt x="392" y="584"/>
                    <a:pt x="392" y="584"/>
                    <a:pt x="391" y="585"/>
                  </a:cubicBezTo>
                  <a:cubicBezTo>
                    <a:pt x="391" y="585"/>
                    <a:pt x="391" y="585"/>
                    <a:pt x="391" y="585"/>
                  </a:cubicBezTo>
                  <a:cubicBezTo>
                    <a:pt x="391" y="585"/>
                    <a:pt x="391" y="585"/>
                    <a:pt x="391" y="585"/>
                  </a:cubicBezTo>
                  <a:cubicBezTo>
                    <a:pt x="391" y="585"/>
                    <a:pt x="391" y="585"/>
                    <a:pt x="390" y="585"/>
                  </a:cubicBezTo>
                  <a:cubicBezTo>
                    <a:pt x="389" y="585"/>
                    <a:pt x="388" y="585"/>
                    <a:pt x="387" y="584"/>
                  </a:cubicBezTo>
                  <a:cubicBezTo>
                    <a:pt x="386" y="584"/>
                    <a:pt x="386" y="584"/>
                    <a:pt x="385" y="583"/>
                  </a:cubicBezTo>
                  <a:cubicBezTo>
                    <a:pt x="384" y="583"/>
                    <a:pt x="383" y="583"/>
                    <a:pt x="383" y="583"/>
                  </a:cubicBezTo>
                  <a:cubicBezTo>
                    <a:pt x="382" y="583"/>
                    <a:pt x="382" y="583"/>
                    <a:pt x="382" y="583"/>
                  </a:cubicBezTo>
                  <a:cubicBezTo>
                    <a:pt x="381" y="583"/>
                    <a:pt x="381" y="582"/>
                    <a:pt x="380" y="582"/>
                  </a:cubicBezTo>
                  <a:cubicBezTo>
                    <a:pt x="380" y="582"/>
                    <a:pt x="380" y="582"/>
                    <a:pt x="380" y="582"/>
                  </a:cubicBezTo>
                  <a:cubicBezTo>
                    <a:pt x="379" y="582"/>
                    <a:pt x="379" y="583"/>
                    <a:pt x="379" y="583"/>
                  </a:cubicBezTo>
                  <a:cubicBezTo>
                    <a:pt x="378" y="583"/>
                    <a:pt x="377" y="583"/>
                    <a:pt x="377" y="583"/>
                  </a:cubicBezTo>
                  <a:cubicBezTo>
                    <a:pt x="377" y="583"/>
                    <a:pt x="377" y="583"/>
                    <a:pt x="376" y="583"/>
                  </a:cubicBezTo>
                  <a:cubicBezTo>
                    <a:pt x="376" y="584"/>
                    <a:pt x="376" y="584"/>
                    <a:pt x="376" y="584"/>
                  </a:cubicBezTo>
                  <a:cubicBezTo>
                    <a:pt x="376" y="584"/>
                    <a:pt x="376" y="584"/>
                    <a:pt x="376" y="584"/>
                  </a:cubicBezTo>
                  <a:cubicBezTo>
                    <a:pt x="376" y="584"/>
                    <a:pt x="376" y="584"/>
                    <a:pt x="376" y="584"/>
                  </a:cubicBezTo>
                  <a:cubicBezTo>
                    <a:pt x="376" y="584"/>
                    <a:pt x="376" y="584"/>
                    <a:pt x="375" y="584"/>
                  </a:cubicBezTo>
                  <a:cubicBezTo>
                    <a:pt x="375" y="585"/>
                    <a:pt x="375" y="585"/>
                    <a:pt x="375" y="585"/>
                  </a:cubicBezTo>
                  <a:cubicBezTo>
                    <a:pt x="374" y="585"/>
                    <a:pt x="374" y="585"/>
                    <a:pt x="374" y="585"/>
                  </a:cubicBezTo>
                  <a:cubicBezTo>
                    <a:pt x="374" y="585"/>
                    <a:pt x="374" y="585"/>
                    <a:pt x="374" y="585"/>
                  </a:cubicBezTo>
                  <a:cubicBezTo>
                    <a:pt x="374" y="585"/>
                    <a:pt x="374" y="585"/>
                    <a:pt x="374" y="585"/>
                  </a:cubicBezTo>
                  <a:cubicBezTo>
                    <a:pt x="373" y="585"/>
                    <a:pt x="373" y="585"/>
                    <a:pt x="372" y="585"/>
                  </a:cubicBezTo>
                  <a:cubicBezTo>
                    <a:pt x="372" y="586"/>
                    <a:pt x="373" y="587"/>
                    <a:pt x="373" y="587"/>
                  </a:cubicBezTo>
                  <a:cubicBezTo>
                    <a:pt x="373" y="587"/>
                    <a:pt x="373" y="588"/>
                    <a:pt x="373" y="588"/>
                  </a:cubicBezTo>
                  <a:cubicBezTo>
                    <a:pt x="373" y="589"/>
                    <a:pt x="373" y="589"/>
                    <a:pt x="373" y="589"/>
                  </a:cubicBezTo>
                  <a:cubicBezTo>
                    <a:pt x="373" y="589"/>
                    <a:pt x="373" y="589"/>
                    <a:pt x="373" y="589"/>
                  </a:cubicBezTo>
                  <a:cubicBezTo>
                    <a:pt x="371" y="589"/>
                    <a:pt x="370" y="589"/>
                    <a:pt x="369" y="589"/>
                  </a:cubicBezTo>
                  <a:cubicBezTo>
                    <a:pt x="368" y="589"/>
                    <a:pt x="367" y="589"/>
                    <a:pt x="367" y="589"/>
                  </a:cubicBezTo>
                  <a:cubicBezTo>
                    <a:pt x="367" y="589"/>
                    <a:pt x="367" y="589"/>
                    <a:pt x="367" y="589"/>
                  </a:cubicBezTo>
                  <a:cubicBezTo>
                    <a:pt x="367" y="590"/>
                    <a:pt x="366" y="590"/>
                    <a:pt x="365" y="590"/>
                  </a:cubicBezTo>
                  <a:cubicBezTo>
                    <a:pt x="365" y="590"/>
                    <a:pt x="365" y="590"/>
                    <a:pt x="364" y="590"/>
                  </a:cubicBezTo>
                  <a:cubicBezTo>
                    <a:pt x="364" y="590"/>
                    <a:pt x="364" y="590"/>
                    <a:pt x="364" y="590"/>
                  </a:cubicBezTo>
                  <a:cubicBezTo>
                    <a:pt x="362" y="591"/>
                    <a:pt x="360" y="592"/>
                    <a:pt x="358" y="593"/>
                  </a:cubicBezTo>
                  <a:cubicBezTo>
                    <a:pt x="358" y="593"/>
                    <a:pt x="358" y="593"/>
                    <a:pt x="358" y="593"/>
                  </a:cubicBezTo>
                  <a:cubicBezTo>
                    <a:pt x="358" y="593"/>
                    <a:pt x="358" y="593"/>
                    <a:pt x="358" y="593"/>
                  </a:cubicBezTo>
                  <a:cubicBezTo>
                    <a:pt x="357" y="593"/>
                    <a:pt x="356" y="594"/>
                    <a:pt x="355" y="594"/>
                  </a:cubicBezTo>
                  <a:cubicBezTo>
                    <a:pt x="354" y="594"/>
                    <a:pt x="353" y="595"/>
                    <a:pt x="353" y="595"/>
                  </a:cubicBezTo>
                  <a:cubicBezTo>
                    <a:pt x="352" y="595"/>
                    <a:pt x="352" y="595"/>
                    <a:pt x="352" y="595"/>
                  </a:cubicBezTo>
                  <a:cubicBezTo>
                    <a:pt x="352" y="595"/>
                    <a:pt x="351" y="594"/>
                    <a:pt x="351" y="594"/>
                  </a:cubicBezTo>
                  <a:cubicBezTo>
                    <a:pt x="351" y="594"/>
                    <a:pt x="351" y="594"/>
                    <a:pt x="351" y="594"/>
                  </a:cubicBezTo>
                  <a:cubicBezTo>
                    <a:pt x="351" y="594"/>
                    <a:pt x="351" y="594"/>
                    <a:pt x="351" y="594"/>
                  </a:cubicBezTo>
                  <a:cubicBezTo>
                    <a:pt x="350" y="594"/>
                    <a:pt x="350" y="594"/>
                    <a:pt x="350" y="595"/>
                  </a:cubicBezTo>
                  <a:cubicBezTo>
                    <a:pt x="349" y="595"/>
                    <a:pt x="349" y="595"/>
                    <a:pt x="349" y="595"/>
                  </a:cubicBezTo>
                  <a:cubicBezTo>
                    <a:pt x="348" y="595"/>
                    <a:pt x="348" y="595"/>
                    <a:pt x="348" y="596"/>
                  </a:cubicBezTo>
                  <a:cubicBezTo>
                    <a:pt x="348" y="596"/>
                    <a:pt x="347" y="596"/>
                    <a:pt x="347" y="596"/>
                  </a:cubicBezTo>
                  <a:cubicBezTo>
                    <a:pt x="346" y="596"/>
                    <a:pt x="346" y="597"/>
                    <a:pt x="346" y="597"/>
                  </a:cubicBezTo>
                  <a:cubicBezTo>
                    <a:pt x="346" y="598"/>
                    <a:pt x="345" y="600"/>
                    <a:pt x="344" y="600"/>
                  </a:cubicBezTo>
                  <a:cubicBezTo>
                    <a:pt x="344" y="600"/>
                    <a:pt x="343" y="599"/>
                    <a:pt x="343" y="599"/>
                  </a:cubicBezTo>
                  <a:cubicBezTo>
                    <a:pt x="343" y="599"/>
                    <a:pt x="343" y="599"/>
                    <a:pt x="343" y="599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2" y="599"/>
                    <a:pt x="342" y="599"/>
                    <a:pt x="342" y="599"/>
                  </a:cubicBezTo>
                  <a:cubicBezTo>
                    <a:pt x="342" y="599"/>
                    <a:pt x="341" y="599"/>
                    <a:pt x="341" y="599"/>
                  </a:cubicBezTo>
                  <a:cubicBezTo>
                    <a:pt x="341" y="599"/>
                    <a:pt x="341" y="599"/>
                    <a:pt x="341" y="599"/>
                  </a:cubicBezTo>
                  <a:cubicBezTo>
                    <a:pt x="340" y="600"/>
                    <a:pt x="340" y="600"/>
                    <a:pt x="339" y="600"/>
                  </a:cubicBezTo>
                  <a:cubicBezTo>
                    <a:pt x="339" y="600"/>
                    <a:pt x="339" y="600"/>
                    <a:pt x="339" y="600"/>
                  </a:cubicBezTo>
                  <a:cubicBezTo>
                    <a:pt x="338" y="600"/>
                    <a:pt x="338" y="600"/>
                    <a:pt x="338" y="600"/>
                  </a:cubicBezTo>
                  <a:cubicBezTo>
                    <a:pt x="338" y="600"/>
                    <a:pt x="338" y="600"/>
                    <a:pt x="337" y="600"/>
                  </a:cubicBezTo>
                  <a:cubicBezTo>
                    <a:pt x="337" y="600"/>
                    <a:pt x="337" y="600"/>
                    <a:pt x="337" y="600"/>
                  </a:cubicBezTo>
                  <a:cubicBezTo>
                    <a:pt x="336" y="600"/>
                    <a:pt x="336" y="600"/>
                    <a:pt x="335" y="601"/>
                  </a:cubicBezTo>
                  <a:cubicBezTo>
                    <a:pt x="335" y="601"/>
                    <a:pt x="334" y="601"/>
                    <a:pt x="334" y="601"/>
                  </a:cubicBezTo>
                  <a:cubicBezTo>
                    <a:pt x="333" y="602"/>
                    <a:pt x="333" y="602"/>
                    <a:pt x="332" y="602"/>
                  </a:cubicBezTo>
                  <a:cubicBezTo>
                    <a:pt x="332" y="602"/>
                    <a:pt x="332" y="602"/>
                    <a:pt x="332" y="602"/>
                  </a:cubicBezTo>
                  <a:cubicBezTo>
                    <a:pt x="331" y="602"/>
                    <a:pt x="331" y="602"/>
                    <a:pt x="330" y="603"/>
                  </a:cubicBezTo>
                  <a:cubicBezTo>
                    <a:pt x="330" y="603"/>
                    <a:pt x="330" y="603"/>
                    <a:pt x="329" y="603"/>
                  </a:cubicBezTo>
                  <a:cubicBezTo>
                    <a:pt x="329" y="603"/>
                    <a:pt x="329" y="603"/>
                    <a:pt x="329" y="603"/>
                  </a:cubicBezTo>
                  <a:cubicBezTo>
                    <a:pt x="329" y="603"/>
                    <a:pt x="329" y="603"/>
                    <a:pt x="329" y="603"/>
                  </a:cubicBezTo>
                  <a:cubicBezTo>
                    <a:pt x="329" y="603"/>
                    <a:pt x="329" y="603"/>
                    <a:pt x="329" y="603"/>
                  </a:cubicBezTo>
                  <a:cubicBezTo>
                    <a:pt x="329" y="603"/>
                    <a:pt x="329" y="603"/>
                    <a:pt x="328" y="603"/>
                  </a:cubicBezTo>
                  <a:cubicBezTo>
                    <a:pt x="328" y="604"/>
                    <a:pt x="328" y="604"/>
                    <a:pt x="327" y="604"/>
                  </a:cubicBezTo>
                  <a:cubicBezTo>
                    <a:pt x="327" y="603"/>
                    <a:pt x="327" y="603"/>
                    <a:pt x="327" y="603"/>
                  </a:cubicBezTo>
                  <a:cubicBezTo>
                    <a:pt x="326" y="603"/>
                    <a:pt x="326" y="603"/>
                    <a:pt x="326" y="603"/>
                  </a:cubicBezTo>
                  <a:cubicBezTo>
                    <a:pt x="325" y="603"/>
                    <a:pt x="324" y="604"/>
                    <a:pt x="324" y="604"/>
                  </a:cubicBezTo>
                  <a:cubicBezTo>
                    <a:pt x="323" y="604"/>
                    <a:pt x="323" y="605"/>
                    <a:pt x="323" y="605"/>
                  </a:cubicBezTo>
                  <a:cubicBezTo>
                    <a:pt x="323" y="605"/>
                    <a:pt x="322" y="606"/>
                    <a:pt x="322" y="606"/>
                  </a:cubicBezTo>
                  <a:cubicBezTo>
                    <a:pt x="322" y="606"/>
                    <a:pt x="321" y="606"/>
                    <a:pt x="321" y="605"/>
                  </a:cubicBezTo>
                  <a:cubicBezTo>
                    <a:pt x="321" y="605"/>
                    <a:pt x="321" y="605"/>
                    <a:pt x="321" y="605"/>
                  </a:cubicBezTo>
                  <a:cubicBezTo>
                    <a:pt x="320" y="605"/>
                    <a:pt x="320" y="605"/>
                    <a:pt x="319" y="605"/>
                  </a:cubicBezTo>
                  <a:cubicBezTo>
                    <a:pt x="319" y="605"/>
                    <a:pt x="319" y="605"/>
                    <a:pt x="319" y="605"/>
                  </a:cubicBezTo>
                  <a:cubicBezTo>
                    <a:pt x="318" y="605"/>
                    <a:pt x="317" y="606"/>
                    <a:pt x="317" y="607"/>
                  </a:cubicBezTo>
                  <a:cubicBezTo>
                    <a:pt x="317" y="607"/>
                    <a:pt x="317" y="607"/>
                    <a:pt x="317" y="607"/>
                  </a:cubicBezTo>
                  <a:cubicBezTo>
                    <a:pt x="316" y="607"/>
                    <a:pt x="316" y="607"/>
                    <a:pt x="316" y="607"/>
                  </a:cubicBezTo>
                  <a:cubicBezTo>
                    <a:pt x="316" y="606"/>
                    <a:pt x="315" y="606"/>
                    <a:pt x="314" y="606"/>
                  </a:cubicBezTo>
                  <a:cubicBezTo>
                    <a:pt x="313" y="606"/>
                    <a:pt x="313" y="606"/>
                    <a:pt x="313" y="606"/>
                  </a:cubicBezTo>
                  <a:cubicBezTo>
                    <a:pt x="312" y="606"/>
                    <a:pt x="312" y="606"/>
                    <a:pt x="312" y="606"/>
                  </a:cubicBezTo>
                  <a:cubicBezTo>
                    <a:pt x="311" y="605"/>
                    <a:pt x="311" y="605"/>
                    <a:pt x="311" y="605"/>
                  </a:cubicBezTo>
                  <a:cubicBezTo>
                    <a:pt x="311" y="605"/>
                    <a:pt x="310" y="605"/>
                    <a:pt x="310" y="605"/>
                  </a:cubicBezTo>
                  <a:cubicBezTo>
                    <a:pt x="310" y="605"/>
                    <a:pt x="310" y="606"/>
                    <a:pt x="310" y="606"/>
                  </a:cubicBezTo>
                  <a:cubicBezTo>
                    <a:pt x="309" y="606"/>
                    <a:pt x="309" y="606"/>
                    <a:pt x="308" y="606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8" y="606"/>
                    <a:pt x="308" y="606"/>
                    <a:pt x="308" y="606"/>
                  </a:cubicBezTo>
                  <a:cubicBezTo>
                    <a:pt x="307" y="606"/>
                    <a:pt x="307" y="606"/>
                    <a:pt x="307" y="606"/>
                  </a:cubicBezTo>
                  <a:cubicBezTo>
                    <a:pt x="307" y="606"/>
                    <a:pt x="307" y="607"/>
                    <a:pt x="307" y="608"/>
                  </a:cubicBezTo>
                  <a:cubicBezTo>
                    <a:pt x="307" y="608"/>
                    <a:pt x="307" y="608"/>
                    <a:pt x="307" y="608"/>
                  </a:cubicBezTo>
                  <a:cubicBezTo>
                    <a:pt x="307" y="609"/>
                    <a:pt x="307" y="609"/>
                    <a:pt x="307" y="609"/>
                  </a:cubicBezTo>
                  <a:cubicBezTo>
                    <a:pt x="306" y="609"/>
                    <a:pt x="306" y="610"/>
                    <a:pt x="307" y="610"/>
                  </a:cubicBezTo>
                  <a:cubicBezTo>
                    <a:pt x="307" y="610"/>
                    <a:pt x="307" y="610"/>
                    <a:pt x="308" y="610"/>
                  </a:cubicBezTo>
                  <a:cubicBezTo>
                    <a:pt x="308" y="610"/>
                    <a:pt x="308" y="610"/>
                    <a:pt x="308" y="610"/>
                  </a:cubicBezTo>
                  <a:cubicBezTo>
                    <a:pt x="308" y="610"/>
                    <a:pt x="308" y="610"/>
                    <a:pt x="308" y="610"/>
                  </a:cubicBezTo>
                  <a:cubicBezTo>
                    <a:pt x="308" y="610"/>
                    <a:pt x="308" y="610"/>
                    <a:pt x="308" y="610"/>
                  </a:cubicBezTo>
                  <a:cubicBezTo>
                    <a:pt x="309" y="610"/>
                    <a:pt x="309" y="610"/>
                    <a:pt x="309" y="610"/>
                  </a:cubicBezTo>
                  <a:cubicBezTo>
                    <a:pt x="309" y="610"/>
                    <a:pt x="309" y="610"/>
                    <a:pt x="309" y="610"/>
                  </a:cubicBezTo>
                  <a:cubicBezTo>
                    <a:pt x="310" y="610"/>
                    <a:pt x="310" y="610"/>
                    <a:pt x="310" y="611"/>
                  </a:cubicBezTo>
                  <a:cubicBezTo>
                    <a:pt x="310" y="611"/>
                    <a:pt x="310" y="611"/>
                    <a:pt x="310" y="611"/>
                  </a:cubicBezTo>
                  <a:cubicBezTo>
                    <a:pt x="310" y="611"/>
                    <a:pt x="310" y="611"/>
                    <a:pt x="310" y="611"/>
                  </a:cubicBezTo>
                  <a:cubicBezTo>
                    <a:pt x="310" y="612"/>
                    <a:pt x="309" y="612"/>
                    <a:pt x="309" y="612"/>
                  </a:cubicBezTo>
                  <a:cubicBezTo>
                    <a:pt x="309" y="612"/>
                    <a:pt x="309" y="612"/>
                    <a:pt x="308" y="612"/>
                  </a:cubicBezTo>
                  <a:cubicBezTo>
                    <a:pt x="308" y="612"/>
                    <a:pt x="308" y="612"/>
                    <a:pt x="308" y="612"/>
                  </a:cubicBezTo>
                  <a:cubicBezTo>
                    <a:pt x="308" y="612"/>
                    <a:pt x="307" y="612"/>
                    <a:pt x="307" y="612"/>
                  </a:cubicBezTo>
                  <a:cubicBezTo>
                    <a:pt x="307" y="612"/>
                    <a:pt x="307" y="612"/>
                    <a:pt x="307" y="613"/>
                  </a:cubicBezTo>
                  <a:cubicBezTo>
                    <a:pt x="307" y="613"/>
                    <a:pt x="307" y="613"/>
                    <a:pt x="307" y="613"/>
                  </a:cubicBezTo>
                  <a:cubicBezTo>
                    <a:pt x="307" y="614"/>
                    <a:pt x="308" y="614"/>
                    <a:pt x="309" y="614"/>
                  </a:cubicBezTo>
                  <a:cubicBezTo>
                    <a:pt x="309" y="614"/>
                    <a:pt x="309" y="614"/>
                    <a:pt x="309" y="614"/>
                  </a:cubicBezTo>
                  <a:cubicBezTo>
                    <a:pt x="309" y="615"/>
                    <a:pt x="310" y="615"/>
                    <a:pt x="310" y="615"/>
                  </a:cubicBezTo>
                  <a:cubicBezTo>
                    <a:pt x="310" y="615"/>
                    <a:pt x="311" y="614"/>
                    <a:pt x="311" y="614"/>
                  </a:cubicBezTo>
                  <a:cubicBezTo>
                    <a:pt x="311" y="614"/>
                    <a:pt x="312" y="614"/>
                    <a:pt x="312" y="614"/>
                  </a:cubicBezTo>
                  <a:cubicBezTo>
                    <a:pt x="313" y="614"/>
                    <a:pt x="313" y="614"/>
                    <a:pt x="313" y="614"/>
                  </a:cubicBezTo>
                  <a:cubicBezTo>
                    <a:pt x="314" y="614"/>
                    <a:pt x="314" y="614"/>
                    <a:pt x="315" y="615"/>
                  </a:cubicBezTo>
                  <a:cubicBezTo>
                    <a:pt x="315" y="615"/>
                    <a:pt x="316" y="615"/>
                    <a:pt x="316" y="616"/>
                  </a:cubicBezTo>
                  <a:cubicBezTo>
                    <a:pt x="316" y="616"/>
                    <a:pt x="318" y="616"/>
                    <a:pt x="318" y="617"/>
                  </a:cubicBezTo>
                  <a:cubicBezTo>
                    <a:pt x="317" y="617"/>
                    <a:pt x="316" y="618"/>
                    <a:pt x="315" y="618"/>
                  </a:cubicBezTo>
                  <a:cubicBezTo>
                    <a:pt x="315" y="618"/>
                    <a:pt x="315" y="618"/>
                    <a:pt x="315" y="618"/>
                  </a:cubicBezTo>
                  <a:cubicBezTo>
                    <a:pt x="314" y="618"/>
                    <a:pt x="313" y="618"/>
                    <a:pt x="313" y="618"/>
                  </a:cubicBezTo>
                  <a:cubicBezTo>
                    <a:pt x="312" y="619"/>
                    <a:pt x="312" y="619"/>
                    <a:pt x="311" y="619"/>
                  </a:cubicBezTo>
                  <a:cubicBezTo>
                    <a:pt x="310" y="619"/>
                    <a:pt x="310" y="619"/>
                    <a:pt x="309" y="619"/>
                  </a:cubicBezTo>
                  <a:cubicBezTo>
                    <a:pt x="308" y="620"/>
                    <a:pt x="304" y="622"/>
                    <a:pt x="305" y="624"/>
                  </a:cubicBezTo>
                  <a:cubicBezTo>
                    <a:pt x="305" y="625"/>
                    <a:pt x="305" y="625"/>
                    <a:pt x="306" y="625"/>
                  </a:cubicBezTo>
                  <a:cubicBezTo>
                    <a:pt x="306" y="626"/>
                    <a:pt x="306" y="626"/>
                    <a:pt x="306" y="626"/>
                  </a:cubicBezTo>
                  <a:cubicBezTo>
                    <a:pt x="306" y="627"/>
                    <a:pt x="306" y="628"/>
                    <a:pt x="305" y="628"/>
                  </a:cubicBezTo>
                  <a:cubicBezTo>
                    <a:pt x="305" y="628"/>
                    <a:pt x="304" y="629"/>
                    <a:pt x="304" y="629"/>
                  </a:cubicBezTo>
                  <a:cubicBezTo>
                    <a:pt x="304" y="630"/>
                    <a:pt x="303" y="630"/>
                    <a:pt x="302" y="631"/>
                  </a:cubicBezTo>
                  <a:cubicBezTo>
                    <a:pt x="302" y="631"/>
                    <a:pt x="302" y="631"/>
                    <a:pt x="302" y="631"/>
                  </a:cubicBezTo>
                  <a:cubicBezTo>
                    <a:pt x="302" y="631"/>
                    <a:pt x="302" y="631"/>
                    <a:pt x="302" y="631"/>
                  </a:cubicBezTo>
                  <a:cubicBezTo>
                    <a:pt x="302" y="631"/>
                    <a:pt x="302" y="631"/>
                    <a:pt x="302" y="631"/>
                  </a:cubicBezTo>
                  <a:cubicBezTo>
                    <a:pt x="302" y="631"/>
                    <a:pt x="302" y="631"/>
                    <a:pt x="302" y="631"/>
                  </a:cubicBezTo>
                  <a:cubicBezTo>
                    <a:pt x="301" y="631"/>
                    <a:pt x="301" y="631"/>
                    <a:pt x="301" y="631"/>
                  </a:cubicBezTo>
                  <a:cubicBezTo>
                    <a:pt x="301" y="631"/>
                    <a:pt x="301" y="631"/>
                    <a:pt x="301" y="631"/>
                  </a:cubicBezTo>
                  <a:cubicBezTo>
                    <a:pt x="301" y="632"/>
                    <a:pt x="301" y="632"/>
                    <a:pt x="301" y="632"/>
                  </a:cubicBezTo>
                  <a:cubicBezTo>
                    <a:pt x="301" y="632"/>
                    <a:pt x="301" y="633"/>
                    <a:pt x="302" y="633"/>
                  </a:cubicBezTo>
                  <a:cubicBezTo>
                    <a:pt x="302" y="634"/>
                    <a:pt x="302" y="634"/>
                    <a:pt x="302" y="634"/>
                  </a:cubicBezTo>
                  <a:cubicBezTo>
                    <a:pt x="303" y="634"/>
                    <a:pt x="303" y="634"/>
                    <a:pt x="303" y="634"/>
                  </a:cubicBezTo>
                  <a:cubicBezTo>
                    <a:pt x="303" y="634"/>
                    <a:pt x="304" y="635"/>
                    <a:pt x="304" y="635"/>
                  </a:cubicBezTo>
                  <a:cubicBezTo>
                    <a:pt x="305" y="635"/>
                    <a:pt x="305" y="635"/>
                    <a:pt x="305" y="635"/>
                  </a:cubicBezTo>
                  <a:cubicBezTo>
                    <a:pt x="305" y="636"/>
                    <a:pt x="306" y="636"/>
                    <a:pt x="306" y="636"/>
                  </a:cubicBezTo>
                  <a:cubicBezTo>
                    <a:pt x="306" y="636"/>
                    <a:pt x="306" y="636"/>
                    <a:pt x="307" y="636"/>
                  </a:cubicBezTo>
                  <a:cubicBezTo>
                    <a:pt x="307" y="636"/>
                    <a:pt x="307" y="636"/>
                    <a:pt x="307" y="636"/>
                  </a:cubicBezTo>
                  <a:cubicBezTo>
                    <a:pt x="307" y="636"/>
                    <a:pt x="307" y="636"/>
                    <a:pt x="307" y="636"/>
                  </a:cubicBezTo>
                  <a:cubicBezTo>
                    <a:pt x="307" y="636"/>
                    <a:pt x="308" y="636"/>
                    <a:pt x="308" y="636"/>
                  </a:cubicBezTo>
                  <a:cubicBezTo>
                    <a:pt x="308" y="637"/>
                    <a:pt x="309" y="638"/>
                    <a:pt x="309" y="638"/>
                  </a:cubicBezTo>
                  <a:cubicBezTo>
                    <a:pt x="310" y="638"/>
                    <a:pt x="310" y="638"/>
                    <a:pt x="310" y="638"/>
                  </a:cubicBezTo>
                  <a:cubicBezTo>
                    <a:pt x="310" y="638"/>
                    <a:pt x="310" y="639"/>
                    <a:pt x="311" y="639"/>
                  </a:cubicBezTo>
                  <a:cubicBezTo>
                    <a:pt x="311" y="639"/>
                    <a:pt x="312" y="639"/>
                    <a:pt x="312" y="639"/>
                  </a:cubicBezTo>
                  <a:cubicBezTo>
                    <a:pt x="312" y="639"/>
                    <a:pt x="312" y="639"/>
                    <a:pt x="312" y="639"/>
                  </a:cubicBezTo>
                  <a:cubicBezTo>
                    <a:pt x="312" y="639"/>
                    <a:pt x="312" y="639"/>
                    <a:pt x="312" y="639"/>
                  </a:cubicBezTo>
                  <a:cubicBezTo>
                    <a:pt x="312" y="639"/>
                    <a:pt x="312" y="639"/>
                    <a:pt x="312" y="639"/>
                  </a:cubicBezTo>
                  <a:cubicBezTo>
                    <a:pt x="313" y="639"/>
                    <a:pt x="313" y="639"/>
                    <a:pt x="313" y="639"/>
                  </a:cubicBezTo>
                  <a:cubicBezTo>
                    <a:pt x="314" y="639"/>
                    <a:pt x="314" y="639"/>
                    <a:pt x="314" y="639"/>
                  </a:cubicBezTo>
                  <a:cubicBezTo>
                    <a:pt x="314" y="639"/>
                    <a:pt x="314" y="639"/>
                    <a:pt x="314" y="639"/>
                  </a:cubicBezTo>
                  <a:cubicBezTo>
                    <a:pt x="314" y="639"/>
                    <a:pt x="314" y="639"/>
                    <a:pt x="314" y="639"/>
                  </a:cubicBezTo>
                  <a:cubicBezTo>
                    <a:pt x="314" y="639"/>
                    <a:pt x="313" y="641"/>
                    <a:pt x="313" y="642"/>
                  </a:cubicBezTo>
                  <a:cubicBezTo>
                    <a:pt x="313" y="642"/>
                    <a:pt x="313" y="642"/>
                    <a:pt x="313" y="642"/>
                  </a:cubicBezTo>
                  <a:cubicBezTo>
                    <a:pt x="313" y="643"/>
                    <a:pt x="313" y="644"/>
                    <a:pt x="312" y="644"/>
                  </a:cubicBezTo>
                  <a:cubicBezTo>
                    <a:pt x="312" y="645"/>
                    <a:pt x="312" y="645"/>
                    <a:pt x="312" y="645"/>
                  </a:cubicBezTo>
                  <a:cubicBezTo>
                    <a:pt x="312" y="646"/>
                    <a:pt x="312" y="646"/>
                    <a:pt x="312" y="647"/>
                  </a:cubicBezTo>
                  <a:cubicBezTo>
                    <a:pt x="311" y="648"/>
                    <a:pt x="310" y="648"/>
                    <a:pt x="309" y="648"/>
                  </a:cubicBezTo>
                  <a:cubicBezTo>
                    <a:pt x="309" y="648"/>
                    <a:pt x="308" y="648"/>
                    <a:pt x="307" y="648"/>
                  </a:cubicBezTo>
                  <a:cubicBezTo>
                    <a:pt x="307" y="648"/>
                    <a:pt x="306" y="648"/>
                    <a:pt x="305" y="648"/>
                  </a:cubicBezTo>
                  <a:cubicBezTo>
                    <a:pt x="305" y="648"/>
                    <a:pt x="305" y="648"/>
                    <a:pt x="304" y="648"/>
                  </a:cubicBezTo>
                  <a:cubicBezTo>
                    <a:pt x="304" y="648"/>
                    <a:pt x="303" y="647"/>
                    <a:pt x="303" y="647"/>
                  </a:cubicBezTo>
                  <a:cubicBezTo>
                    <a:pt x="303" y="647"/>
                    <a:pt x="303" y="647"/>
                    <a:pt x="303" y="647"/>
                  </a:cubicBezTo>
                  <a:cubicBezTo>
                    <a:pt x="302" y="647"/>
                    <a:pt x="302" y="647"/>
                    <a:pt x="302" y="648"/>
                  </a:cubicBezTo>
                  <a:cubicBezTo>
                    <a:pt x="301" y="648"/>
                    <a:pt x="301" y="649"/>
                    <a:pt x="301" y="649"/>
                  </a:cubicBezTo>
                  <a:cubicBezTo>
                    <a:pt x="301" y="649"/>
                    <a:pt x="301" y="650"/>
                    <a:pt x="300" y="650"/>
                  </a:cubicBezTo>
                  <a:cubicBezTo>
                    <a:pt x="300" y="651"/>
                    <a:pt x="299" y="651"/>
                    <a:pt x="298" y="651"/>
                  </a:cubicBezTo>
                  <a:cubicBezTo>
                    <a:pt x="298" y="651"/>
                    <a:pt x="298" y="651"/>
                    <a:pt x="297" y="651"/>
                  </a:cubicBezTo>
                  <a:cubicBezTo>
                    <a:pt x="297" y="651"/>
                    <a:pt x="297" y="651"/>
                    <a:pt x="297" y="651"/>
                  </a:cubicBezTo>
                  <a:cubicBezTo>
                    <a:pt x="296" y="651"/>
                    <a:pt x="296" y="651"/>
                    <a:pt x="296" y="651"/>
                  </a:cubicBezTo>
                  <a:cubicBezTo>
                    <a:pt x="295" y="650"/>
                    <a:pt x="294" y="650"/>
                    <a:pt x="293" y="650"/>
                  </a:cubicBezTo>
                  <a:cubicBezTo>
                    <a:pt x="293" y="650"/>
                    <a:pt x="292" y="650"/>
                    <a:pt x="292" y="650"/>
                  </a:cubicBezTo>
                  <a:cubicBezTo>
                    <a:pt x="292" y="650"/>
                    <a:pt x="292" y="650"/>
                    <a:pt x="291" y="650"/>
                  </a:cubicBezTo>
                  <a:cubicBezTo>
                    <a:pt x="291" y="650"/>
                    <a:pt x="291" y="650"/>
                    <a:pt x="291" y="649"/>
                  </a:cubicBezTo>
                  <a:cubicBezTo>
                    <a:pt x="290" y="649"/>
                    <a:pt x="290" y="649"/>
                    <a:pt x="290" y="649"/>
                  </a:cubicBezTo>
                  <a:cubicBezTo>
                    <a:pt x="290" y="649"/>
                    <a:pt x="290" y="649"/>
                    <a:pt x="289" y="649"/>
                  </a:cubicBezTo>
                  <a:cubicBezTo>
                    <a:pt x="289" y="649"/>
                    <a:pt x="289" y="649"/>
                    <a:pt x="289" y="649"/>
                  </a:cubicBezTo>
                  <a:cubicBezTo>
                    <a:pt x="288" y="649"/>
                    <a:pt x="288" y="649"/>
                    <a:pt x="287" y="649"/>
                  </a:cubicBezTo>
                  <a:cubicBezTo>
                    <a:pt x="287" y="648"/>
                    <a:pt x="287" y="648"/>
                    <a:pt x="287" y="648"/>
                  </a:cubicBezTo>
                  <a:cubicBezTo>
                    <a:pt x="287" y="648"/>
                    <a:pt x="287" y="648"/>
                    <a:pt x="287" y="648"/>
                  </a:cubicBezTo>
                  <a:cubicBezTo>
                    <a:pt x="287" y="648"/>
                    <a:pt x="286" y="647"/>
                    <a:pt x="286" y="647"/>
                  </a:cubicBezTo>
                  <a:cubicBezTo>
                    <a:pt x="286" y="646"/>
                    <a:pt x="286" y="646"/>
                    <a:pt x="287" y="646"/>
                  </a:cubicBezTo>
                  <a:cubicBezTo>
                    <a:pt x="288" y="646"/>
                    <a:pt x="288" y="645"/>
                    <a:pt x="288" y="645"/>
                  </a:cubicBezTo>
                  <a:cubicBezTo>
                    <a:pt x="288" y="645"/>
                    <a:pt x="288" y="644"/>
                    <a:pt x="288" y="644"/>
                  </a:cubicBezTo>
                  <a:cubicBezTo>
                    <a:pt x="287" y="644"/>
                    <a:pt x="286" y="643"/>
                    <a:pt x="285" y="643"/>
                  </a:cubicBezTo>
                  <a:cubicBezTo>
                    <a:pt x="285" y="643"/>
                    <a:pt x="285" y="643"/>
                    <a:pt x="285" y="643"/>
                  </a:cubicBezTo>
                  <a:cubicBezTo>
                    <a:pt x="284" y="643"/>
                    <a:pt x="284" y="643"/>
                    <a:pt x="283" y="643"/>
                  </a:cubicBezTo>
                  <a:cubicBezTo>
                    <a:pt x="283" y="643"/>
                    <a:pt x="283" y="643"/>
                    <a:pt x="283" y="643"/>
                  </a:cubicBezTo>
                  <a:cubicBezTo>
                    <a:pt x="283" y="644"/>
                    <a:pt x="282" y="644"/>
                    <a:pt x="281" y="644"/>
                  </a:cubicBezTo>
                  <a:cubicBezTo>
                    <a:pt x="281" y="644"/>
                    <a:pt x="281" y="644"/>
                    <a:pt x="280" y="644"/>
                  </a:cubicBezTo>
                  <a:cubicBezTo>
                    <a:pt x="280" y="644"/>
                    <a:pt x="280" y="644"/>
                    <a:pt x="280" y="645"/>
                  </a:cubicBezTo>
                  <a:cubicBezTo>
                    <a:pt x="280" y="645"/>
                    <a:pt x="281" y="646"/>
                    <a:pt x="280" y="646"/>
                  </a:cubicBezTo>
                  <a:cubicBezTo>
                    <a:pt x="280" y="647"/>
                    <a:pt x="280" y="647"/>
                    <a:pt x="280" y="647"/>
                  </a:cubicBezTo>
                  <a:cubicBezTo>
                    <a:pt x="280" y="647"/>
                    <a:pt x="279" y="647"/>
                    <a:pt x="279" y="647"/>
                  </a:cubicBezTo>
                  <a:cubicBezTo>
                    <a:pt x="278" y="647"/>
                    <a:pt x="277" y="646"/>
                    <a:pt x="277" y="646"/>
                  </a:cubicBezTo>
                  <a:cubicBezTo>
                    <a:pt x="276" y="646"/>
                    <a:pt x="276" y="645"/>
                    <a:pt x="275" y="645"/>
                  </a:cubicBezTo>
                  <a:cubicBezTo>
                    <a:pt x="274" y="644"/>
                    <a:pt x="274" y="644"/>
                    <a:pt x="273" y="643"/>
                  </a:cubicBezTo>
                  <a:cubicBezTo>
                    <a:pt x="273" y="643"/>
                    <a:pt x="272" y="643"/>
                    <a:pt x="272" y="643"/>
                  </a:cubicBezTo>
                  <a:cubicBezTo>
                    <a:pt x="272" y="643"/>
                    <a:pt x="272" y="643"/>
                    <a:pt x="272" y="643"/>
                  </a:cubicBezTo>
                  <a:cubicBezTo>
                    <a:pt x="272" y="643"/>
                    <a:pt x="271" y="644"/>
                    <a:pt x="270" y="644"/>
                  </a:cubicBezTo>
                  <a:cubicBezTo>
                    <a:pt x="270" y="644"/>
                    <a:pt x="270" y="644"/>
                    <a:pt x="270" y="644"/>
                  </a:cubicBezTo>
                  <a:cubicBezTo>
                    <a:pt x="270" y="644"/>
                    <a:pt x="270" y="644"/>
                    <a:pt x="270" y="644"/>
                  </a:cubicBezTo>
                  <a:cubicBezTo>
                    <a:pt x="270" y="644"/>
                    <a:pt x="270" y="644"/>
                    <a:pt x="270" y="644"/>
                  </a:cubicBezTo>
                  <a:cubicBezTo>
                    <a:pt x="269" y="644"/>
                    <a:pt x="269" y="644"/>
                    <a:pt x="269" y="644"/>
                  </a:cubicBezTo>
                  <a:cubicBezTo>
                    <a:pt x="268" y="645"/>
                    <a:pt x="268" y="645"/>
                    <a:pt x="267" y="646"/>
                  </a:cubicBezTo>
                  <a:cubicBezTo>
                    <a:pt x="266" y="646"/>
                    <a:pt x="266" y="646"/>
                    <a:pt x="266" y="646"/>
                  </a:cubicBezTo>
                  <a:cubicBezTo>
                    <a:pt x="265" y="646"/>
                    <a:pt x="265" y="647"/>
                    <a:pt x="265" y="647"/>
                  </a:cubicBezTo>
                  <a:cubicBezTo>
                    <a:pt x="265" y="648"/>
                    <a:pt x="265" y="648"/>
                    <a:pt x="265" y="648"/>
                  </a:cubicBezTo>
                  <a:cubicBezTo>
                    <a:pt x="264" y="649"/>
                    <a:pt x="263" y="649"/>
                    <a:pt x="263" y="650"/>
                  </a:cubicBezTo>
                  <a:cubicBezTo>
                    <a:pt x="262" y="650"/>
                    <a:pt x="262" y="651"/>
                    <a:pt x="262" y="651"/>
                  </a:cubicBezTo>
                  <a:cubicBezTo>
                    <a:pt x="261" y="651"/>
                    <a:pt x="261" y="650"/>
                    <a:pt x="260" y="649"/>
                  </a:cubicBezTo>
                  <a:cubicBezTo>
                    <a:pt x="260" y="649"/>
                    <a:pt x="260" y="648"/>
                    <a:pt x="259" y="648"/>
                  </a:cubicBezTo>
                  <a:cubicBezTo>
                    <a:pt x="259" y="648"/>
                    <a:pt x="259" y="648"/>
                    <a:pt x="258" y="648"/>
                  </a:cubicBezTo>
                  <a:cubicBezTo>
                    <a:pt x="257" y="648"/>
                    <a:pt x="257" y="648"/>
                    <a:pt x="256" y="647"/>
                  </a:cubicBezTo>
                  <a:cubicBezTo>
                    <a:pt x="255" y="647"/>
                    <a:pt x="255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3" y="647"/>
                    <a:pt x="253" y="647"/>
                  </a:cubicBezTo>
                  <a:cubicBezTo>
                    <a:pt x="253" y="647"/>
                    <a:pt x="253" y="648"/>
                    <a:pt x="253" y="648"/>
                  </a:cubicBezTo>
                  <a:cubicBezTo>
                    <a:pt x="252" y="648"/>
                    <a:pt x="252" y="648"/>
                    <a:pt x="252" y="649"/>
                  </a:cubicBezTo>
                  <a:cubicBezTo>
                    <a:pt x="252" y="649"/>
                    <a:pt x="251" y="650"/>
                    <a:pt x="251" y="650"/>
                  </a:cubicBezTo>
                  <a:cubicBezTo>
                    <a:pt x="251" y="650"/>
                    <a:pt x="251" y="650"/>
                    <a:pt x="250" y="650"/>
                  </a:cubicBezTo>
                  <a:cubicBezTo>
                    <a:pt x="249" y="650"/>
                    <a:pt x="249" y="649"/>
                    <a:pt x="249" y="648"/>
                  </a:cubicBezTo>
                  <a:cubicBezTo>
                    <a:pt x="249" y="647"/>
                    <a:pt x="249" y="647"/>
                    <a:pt x="248" y="647"/>
                  </a:cubicBezTo>
                  <a:cubicBezTo>
                    <a:pt x="248" y="647"/>
                    <a:pt x="247" y="646"/>
                    <a:pt x="247" y="646"/>
                  </a:cubicBezTo>
                  <a:cubicBezTo>
                    <a:pt x="246" y="646"/>
                    <a:pt x="246" y="646"/>
                    <a:pt x="245" y="645"/>
                  </a:cubicBezTo>
                  <a:cubicBezTo>
                    <a:pt x="245" y="645"/>
                    <a:pt x="244" y="645"/>
                    <a:pt x="244" y="644"/>
                  </a:cubicBezTo>
                  <a:cubicBezTo>
                    <a:pt x="244" y="644"/>
                    <a:pt x="244" y="644"/>
                    <a:pt x="244" y="643"/>
                  </a:cubicBezTo>
                  <a:cubicBezTo>
                    <a:pt x="243" y="643"/>
                    <a:pt x="243" y="643"/>
                    <a:pt x="242" y="643"/>
                  </a:cubicBezTo>
                  <a:cubicBezTo>
                    <a:pt x="242" y="642"/>
                    <a:pt x="242" y="642"/>
                    <a:pt x="242" y="642"/>
                  </a:cubicBezTo>
                  <a:cubicBezTo>
                    <a:pt x="241" y="642"/>
                    <a:pt x="241" y="641"/>
                    <a:pt x="240" y="640"/>
                  </a:cubicBezTo>
                  <a:cubicBezTo>
                    <a:pt x="240" y="640"/>
                    <a:pt x="240" y="640"/>
                    <a:pt x="239" y="640"/>
                  </a:cubicBezTo>
                  <a:cubicBezTo>
                    <a:pt x="239" y="640"/>
                    <a:pt x="239" y="640"/>
                    <a:pt x="239" y="640"/>
                  </a:cubicBezTo>
                  <a:cubicBezTo>
                    <a:pt x="239" y="640"/>
                    <a:pt x="239" y="640"/>
                    <a:pt x="238" y="639"/>
                  </a:cubicBezTo>
                  <a:cubicBezTo>
                    <a:pt x="238" y="639"/>
                    <a:pt x="238" y="639"/>
                    <a:pt x="238" y="639"/>
                  </a:cubicBezTo>
                  <a:cubicBezTo>
                    <a:pt x="238" y="639"/>
                    <a:pt x="237" y="639"/>
                    <a:pt x="237" y="639"/>
                  </a:cubicBezTo>
                  <a:cubicBezTo>
                    <a:pt x="236" y="639"/>
                    <a:pt x="235" y="639"/>
                    <a:pt x="235" y="639"/>
                  </a:cubicBezTo>
                  <a:cubicBezTo>
                    <a:pt x="234" y="639"/>
                    <a:pt x="234" y="639"/>
                    <a:pt x="234" y="639"/>
                  </a:cubicBezTo>
                  <a:cubicBezTo>
                    <a:pt x="234" y="639"/>
                    <a:pt x="233" y="639"/>
                    <a:pt x="233" y="639"/>
                  </a:cubicBezTo>
                  <a:cubicBezTo>
                    <a:pt x="232" y="639"/>
                    <a:pt x="232" y="639"/>
                    <a:pt x="231" y="639"/>
                  </a:cubicBezTo>
                  <a:cubicBezTo>
                    <a:pt x="230" y="638"/>
                    <a:pt x="230" y="637"/>
                    <a:pt x="231" y="636"/>
                  </a:cubicBezTo>
                  <a:cubicBezTo>
                    <a:pt x="231" y="636"/>
                    <a:pt x="231" y="636"/>
                    <a:pt x="231" y="636"/>
                  </a:cubicBezTo>
                  <a:cubicBezTo>
                    <a:pt x="230" y="636"/>
                    <a:pt x="229" y="636"/>
                    <a:pt x="228" y="636"/>
                  </a:cubicBezTo>
                  <a:cubicBezTo>
                    <a:pt x="227" y="636"/>
                    <a:pt x="226" y="636"/>
                    <a:pt x="225" y="636"/>
                  </a:cubicBezTo>
                  <a:cubicBezTo>
                    <a:pt x="225" y="637"/>
                    <a:pt x="224" y="637"/>
                    <a:pt x="224" y="637"/>
                  </a:cubicBezTo>
                  <a:cubicBezTo>
                    <a:pt x="223" y="638"/>
                    <a:pt x="223" y="638"/>
                    <a:pt x="222" y="638"/>
                  </a:cubicBezTo>
                  <a:cubicBezTo>
                    <a:pt x="221" y="638"/>
                    <a:pt x="220" y="639"/>
                    <a:pt x="220" y="639"/>
                  </a:cubicBezTo>
                  <a:cubicBezTo>
                    <a:pt x="219" y="639"/>
                    <a:pt x="219" y="639"/>
                    <a:pt x="219" y="639"/>
                  </a:cubicBezTo>
                  <a:cubicBezTo>
                    <a:pt x="219" y="640"/>
                    <a:pt x="219" y="640"/>
                    <a:pt x="219" y="640"/>
                  </a:cubicBezTo>
                  <a:cubicBezTo>
                    <a:pt x="218" y="640"/>
                    <a:pt x="218" y="640"/>
                    <a:pt x="218" y="640"/>
                  </a:cubicBezTo>
                  <a:cubicBezTo>
                    <a:pt x="218" y="639"/>
                    <a:pt x="218" y="639"/>
                    <a:pt x="218" y="639"/>
                  </a:cubicBezTo>
                  <a:cubicBezTo>
                    <a:pt x="218" y="638"/>
                    <a:pt x="219" y="638"/>
                    <a:pt x="219" y="638"/>
                  </a:cubicBezTo>
                  <a:cubicBezTo>
                    <a:pt x="219" y="638"/>
                    <a:pt x="219" y="638"/>
                    <a:pt x="219" y="638"/>
                  </a:cubicBezTo>
                  <a:cubicBezTo>
                    <a:pt x="219" y="637"/>
                    <a:pt x="220" y="636"/>
                    <a:pt x="220" y="636"/>
                  </a:cubicBezTo>
                  <a:cubicBezTo>
                    <a:pt x="219" y="636"/>
                    <a:pt x="219" y="636"/>
                    <a:pt x="219" y="636"/>
                  </a:cubicBezTo>
                  <a:cubicBezTo>
                    <a:pt x="219" y="636"/>
                    <a:pt x="219" y="636"/>
                    <a:pt x="218" y="636"/>
                  </a:cubicBezTo>
                  <a:cubicBezTo>
                    <a:pt x="219" y="636"/>
                    <a:pt x="219" y="636"/>
                    <a:pt x="219" y="636"/>
                  </a:cubicBezTo>
                  <a:cubicBezTo>
                    <a:pt x="218" y="636"/>
                    <a:pt x="218" y="636"/>
                    <a:pt x="218" y="636"/>
                  </a:cubicBezTo>
                  <a:cubicBezTo>
                    <a:pt x="217" y="637"/>
                    <a:pt x="217" y="637"/>
                    <a:pt x="217" y="637"/>
                  </a:cubicBezTo>
                  <a:cubicBezTo>
                    <a:pt x="218" y="636"/>
                    <a:pt x="218" y="636"/>
                    <a:pt x="218" y="636"/>
                  </a:cubicBezTo>
                  <a:cubicBezTo>
                    <a:pt x="217" y="635"/>
                    <a:pt x="217" y="635"/>
                    <a:pt x="217" y="635"/>
                  </a:cubicBezTo>
                  <a:cubicBezTo>
                    <a:pt x="217" y="635"/>
                    <a:pt x="217" y="635"/>
                    <a:pt x="217" y="635"/>
                  </a:cubicBezTo>
                  <a:cubicBezTo>
                    <a:pt x="217" y="635"/>
                    <a:pt x="217" y="635"/>
                    <a:pt x="217" y="635"/>
                  </a:cubicBezTo>
                  <a:cubicBezTo>
                    <a:pt x="217" y="635"/>
                    <a:pt x="216" y="635"/>
                    <a:pt x="216" y="635"/>
                  </a:cubicBezTo>
                  <a:cubicBezTo>
                    <a:pt x="216" y="635"/>
                    <a:pt x="215" y="635"/>
                    <a:pt x="215" y="635"/>
                  </a:cubicBezTo>
                  <a:cubicBezTo>
                    <a:pt x="215" y="635"/>
                    <a:pt x="215" y="635"/>
                    <a:pt x="215" y="635"/>
                  </a:cubicBezTo>
                  <a:cubicBezTo>
                    <a:pt x="215" y="635"/>
                    <a:pt x="215" y="635"/>
                    <a:pt x="214" y="635"/>
                  </a:cubicBezTo>
                  <a:cubicBezTo>
                    <a:pt x="214" y="635"/>
                    <a:pt x="214" y="635"/>
                    <a:pt x="214" y="636"/>
                  </a:cubicBezTo>
                  <a:cubicBezTo>
                    <a:pt x="214" y="636"/>
                    <a:pt x="214" y="636"/>
                    <a:pt x="214" y="636"/>
                  </a:cubicBezTo>
                  <a:cubicBezTo>
                    <a:pt x="214" y="637"/>
                    <a:pt x="214" y="638"/>
                    <a:pt x="213" y="638"/>
                  </a:cubicBezTo>
                  <a:cubicBezTo>
                    <a:pt x="212" y="638"/>
                    <a:pt x="212" y="638"/>
                    <a:pt x="212" y="638"/>
                  </a:cubicBezTo>
                  <a:cubicBezTo>
                    <a:pt x="212" y="638"/>
                    <a:pt x="211" y="638"/>
                    <a:pt x="211" y="639"/>
                  </a:cubicBezTo>
                  <a:cubicBezTo>
                    <a:pt x="210" y="639"/>
                    <a:pt x="210" y="639"/>
                    <a:pt x="210" y="640"/>
                  </a:cubicBezTo>
                  <a:cubicBezTo>
                    <a:pt x="209" y="640"/>
                    <a:pt x="209" y="641"/>
                    <a:pt x="208" y="641"/>
                  </a:cubicBezTo>
                  <a:cubicBezTo>
                    <a:pt x="208" y="642"/>
                    <a:pt x="207" y="642"/>
                    <a:pt x="206" y="642"/>
                  </a:cubicBezTo>
                  <a:cubicBezTo>
                    <a:pt x="205" y="642"/>
                    <a:pt x="203" y="643"/>
                    <a:pt x="203" y="644"/>
                  </a:cubicBezTo>
                  <a:cubicBezTo>
                    <a:pt x="203" y="645"/>
                    <a:pt x="203" y="645"/>
                    <a:pt x="203" y="645"/>
                  </a:cubicBezTo>
                  <a:cubicBezTo>
                    <a:pt x="203" y="645"/>
                    <a:pt x="203" y="646"/>
                    <a:pt x="203" y="646"/>
                  </a:cubicBezTo>
                  <a:cubicBezTo>
                    <a:pt x="203" y="646"/>
                    <a:pt x="203" y="646"/>
                    <a:pt x="203" y="646"/>
                  </a:cubicBezTo>
                  <a:cubicBezTo>
                    <a:pt x="204" y="646"/>
                    <a:pt x="204" y="647"/>
                    <a:pt x="204" y="648"/>
                  </a:cubicBezTo>
                  <a:cubicBezTo>
                    <a:pt x="204" y="648"/>
                    <a:pt x="204" y="648"/>
                    <a:pt x="204" y="648"/>
                  </a:cubicBezTo>
                  <a:cubicBezTo>
                    <a:pt x="204" y="648"/>
                    <a:pt x="204" y="648"/>
                    <a:pt x="204" y="648"/>
                  </a:cubicBezTo>
                  <a:cubicBezTo>
                    <a:pt x="204" y="648"/>
                    <a:pt x="204" y="648"/>
                    <a:pt x="203" y="648"/>
                  </a:cubicBezTo>
                  <a:cubicBezTo>
                    <a:pt x="203" y="649"/>
                    <a:pt x="203" y="649"/>
                    <a:pt x="203" y="649"/>
                  </a:cubicBezTo>
                  <a:cubicBezTo>
                    <a:pt x="202" y="649"/>
                    <a:pt x="202" y="649"/>
                    <a:pt x="202" y="649"/>
                  </a:cubicBezTo>
                  <a:cubicBezTo>
                    <a:pt x="202" y="649"/>
                    <a:pt x="202" y="649"/>
                    <a:pt x="202" y="649"/>
                  </a:cubicBezTo>
                  <a:cubicBezTo>
                    <a:pt x="202" y="649"/>
                    <a:pt x="202" y="649"/>
                    <a:pt x="202" y="649"/>
                  </a:cubicBezTo>
                  <a:cubicBezTo>
                    <a:pt x="201" y="649"/>
                    <a:pt x="200" y="649"/>
                    <a:pt x="199" y="649"/>
                  </a:cubicBezTo>
                  <a:cubicBezTo>
                    <a:pt x="199" y="649"/>
                    <a:pt x="199" y="649"/>
                    <a:pt x="199" y="649"/>
                  </a:cubicBezTo>
                  <a:cubicBezTo>
                    <a:pt x="199" y="649"/>
                    <a:pt x="198" y="649"/>
                    <a:pt x="197" y="649"/>
                  </a:cubicBezTo>
                  <a:cubicBezTo>
                    <a:pt x="197" y="649"/>
                    <a:pt x="197" y="649"/>
                    <a:pt x="197" y="649"/>
                  </a:cubicBezTo>
                  <a:cubicBezTo>
                    <a:pt x="197" y="649"/>
                    <a:pt x="197" y="649"/>
                    <a:pt x="197" y="649"/>
                  </a:cubicBezTo>
                  <a:cubicBezTo>
                    <a:pt x="197" y="650"/>
                    <a:pt x="197" y="650"/>
                    <a:pt x="198" y="650"/>
                  </a:cubicBezTo>
                  <a:cubicBezTo>
                    <a:pt x="198" y="651"/>
                    <a:pt x="199" y="653"/>
                    <a:pt x="198" y="655"/>
                  </a:cubicBezTo>
                  <a:cubicBezTo>
                    <a:pt x="198" y="655"/>
                    <a:pt x="198" y="656"/>
                    <a:pt x="198" y="657"/>
                  </a:cubicBezTo>
                  <a:cubicBezTo>
                    <a:pt x="197" y="657"/>
                    <a:pt x="197" y="658"/>
                    <a:pt x="197" y="658"/>
                  </a:cubicBezTo>
                  <a:cubicBezTo>
                    <a:pt x="197" y="659"/>
                    <a:pt x="197" y="659"/>
                    <a:pt x="197" y="659"/>
                  </a:cubicBezTo>
                  <a:cubicBezTo>
                    <a:pt x="197" y="659"/>
                    <a:pt x="198" y="660"/>
                    <a:pt x="197" y="660"/>
                  </a:cubicBezTo>
                  <a:cubicBezTo>
                    <a:pt x="197" y="660"/>
                    <a:pt x="197" y="660"/>
                    <a:pt x="196" y="660"/>
                  </a:cubicBezTo>
                  <a:cubicBezTo>
                    <a:pt x="196" y="660"/>
                    <a:pt x="196" y="660"/>
                    <a:pt x="196" y="660"/>
                  </a:cubicBezTo>
                  <a:cubicBezTo>
                    <a:pt x="195" y="660"/>
                    <a:pt x="195" y="660"/>
                    <a:pt x="194" y="660"/>
                  </a:cubicBezTo>
                  <a:cubicBezTo>
                    <a:pt x="193" y="660"/>
                    <a:pt x="192" y="660"/>
                    <a:pt x="192" y="659"/>
                  </a:cubicBezTo>
                  <a:cubicBezTo>
                    <a:pt x="191" y="659"/>
                    <a:pt x="191" y="658"/>
                    <a:pt x="191" y="657"/>
                  </a:cubicBezTo>
                  <a:cubicBezTo>
                    <a:pt x="191" y="657"/>
                    <a:pt x="191" y="657"/>
                    <a:pt x="191" y="657"/>
                  </a:cubicBezTo>
                  <a:cubicBezTo>
                    <a:pt x="191" y="656"/>
                    <a:pt x="190" y="655"/>
                    <a:pt x="189" y="654"/>
                  </a:cubicBezTo>
                  <a:cubicBezTo>
                    <a:pt x="189" y="654"/>
                    <a:pt x="188" y="654"/>
                    <a:pt x="188" y="654"/>
                  </a:cubicBezTo>
                  <a:cubicBezTo>
                    <a:pt x="188" y="654"/>
                    <a:pt x="188" y="654"/>
                    <a:pt x="188" y="654"/>
                  </a:cubicBezTo>
                  <a:cubicBezTo>
                    <a:pt x="188" y="653"/>
                    <a:pt x="187" y="653"/>
                    <a:pt x="186" y="653"/>
                  </a:cubicBezTo>
                  <a:cubicBezTo>
                    <a:pt x="186" y="653"/>
                    <a:pt x="186" y="653"/>
                    <a:pt x="186" y="653"/>
                  </a:cubicBezTo>
                  <a:cubicBezTo>
                    <a:pt x="186" y="653"/>
                    <a:pt x="186" y="653"/>
                    <a:pt x="185" y="653"/>
                  </a:cubicBezTo>
                  <a:cubicBezTo>
                    <a:pt x="185" y="653"/>
                    <a:pt x="185" y="653"/>
                    <a:pt x="185" y="653"/>
                  </a:cubicBezTo>
                  <a:cubicBezTo>
                    <a:pt x="185" y="653"/>
                    <a:pt x="185" y="653"/>
                    <a:pt x="185" y="653"/>
                  </a:cubicBezTo>
                  <a:cubicBezTo>
                    <a:pt x="185" y="653"/>
                    <a:pt x="184" y="653"/>
                    <a:pt x="184" y="653"/>
                  </a:cubicBezTo>
                  <a:cubicBezTo>
                    <a:pt x="184" y="653"/>
                    <a:pt x="185" y="653"/>
                    <a:pt x="185" y="653"/>
                  </a:cubicBezTo>
                  <a:cubicBezTo>
                    <a:pt x="185" y="653"/>
                    <a:pt x="185" y="653"/>
                    <a:pt x="185" y="653"/>
                  </a:cubicBezTo>
                  <a:cubicBezTo>
                    <a:pt x="185" y="654"/>
                    <a:pt x="185" y="654"/>
                    <a:pt x="185" y="654"/>
                  </a:cubicBezTo>
                  <a:cubicBezTo>
                    <a:pt x="185" y="654"/>
                    <a:pt x="185" y="654"/>
                    <a:pt x="185" y="654"/>
                  </a:cubicBezTo>
                  <a:cubicBezTo>
                    <a:pt x="185" y="654"/>
                    <a:pt x="185" y="655"/>
                    <a:pt x="184" y="655"/>
                  </a:cubicBezTo>
                  <a:cubicBezTo>
                    <a:pt x="184" y="656"/>
                    <a:pt x="184" y="656"/>
                    <a:pt x="183" y="657"/>
                  </a:cubicBezTo>
                  <a:cubicBezTo>
                    <a:pt x="182" y="658"/>
                    <a:pt x="181" y="659"/>
                    <a:pt x="180" y="659"/>
                  </a:cubicBezTo>
                  <a:cubicBezTo>
                    <a:pt x="179" y="660"/>
                    <a:pt x="179" y="661"/>
                    <a:pt x="179" y="661"/>
                  </a:cubicBezTo>
                  <a:cubicBezTo>
                    <a:pt x="179" y="662"/>
                    <a:pt x="179" y="662"/>
                    <a:pt x="179" y="662"/>
                  </a:cubicBezTo>
                  <a:cubicBezTo>
                    <a:pt x="179" y="663"/>
                    <a:pt x="179" y="664"/>
                    <a:pt x="180" y="665"/>
                  </a:cubicBezTo>
                  <a:cubicBezTo>
                    <a:pt x="181" y="667"/>
                    <a:pt x="180" y="669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8" y="672"/>
                    <a:pt x="178" y="672"/>
                    <a:pt x="178" y="672"/>
                  </a:cubicBezTo>
                  <a:cubicBezTo>
                    <a:pt x="178" y="672"/>
                    <a:pt x="178" y="672"/>
                    <a:pt x="178" y="672"/>
                  </a:cubicBezTo>
                  <a:cubicBezTo>
                    <a:pt x="178" y="672"/>
                    <a:pt x="178" y="672"/>
                    <a:pt x="178" y="672"/>
                  </a:cubicBezTo>
                  <a:cubicBezTo>
                    <a:pt x="178" y="672"/>
                    <a:pt x="178" y="672"/>
                    <a:pt x="178" y="672"/>
                  </a:cubicBezTo>
                  <a:cubicBezTo>
                    <a:pt x="177" y="673"/>
                    <a:pt x="177" y="673"/>
                    <a:pt x="177" y="673"/>
                  </a:cubicBezTo>
                  <a:cubicBezTo>
                    <a:pt x="177" y="674"/>
                    <a:pt x="177" y="674"/>
                    <a:pt x="178" y="675"/>
                  </a:cubicBezTo>
                  <a:cubicBezTo>
                    <a:pt x="178" y="675"/>
                    <a:pt x="178" y="675"/>
                    <a:pt x="179" y="675"/>
                  </a:cubicBezTo>
                  <a:cubicBezTo>
                    <a:pt x="180" y="676"/>
                    <a:pt x="180" y="676"/>
                    <a:pt x="181" y="677"/>
                  </a:cubicBezTo>
                  <a:cubicBezTo>
                    <a:pt x="182" y="677"/>
                    <a:pt x="182" y="678"/>
                    <a:pt x="182" y="679"/>
                  </a:cubicBezTo>
                  <a:cubicBezTo>
                    <a:pt x="182" y="679"/>
                    <a:pt x="182" y="680"/>
                    <a:pt x="183" y="680"/>
                  </a:cubicBezTo>
                  <a:cubicBezTo>
                    <a:pt x="183" y="681"/>
                    <a:pt x="184" y="682"/>
                    <a:pt x="185" y="682"/>
                  </a:cubicBezTo>
                  <a:cubicBezTo>
                    <a:pt x="185" y="682"/>
                    <a:pt x="185" y="682"/>
                    <a:pt x="185" y="682"/>
                  </a:cubicBezTo>
                  <a:cubicBezTo>
                    <a:pt x="185" y="682"/>
                    <a:pt x="185" y="682"/>
                    <a:pt x="185" y="682"/>
                  </a:cubicBezTo>
                  <a:cubicBezTo>
                    <a:pt x="185" y="682"/>
                    <a:pt x="185" y="682"/>
                    <a:pt x="185" y="682"/>
                  </a:cubicBezTo>
                  <a:cubicBezTo>
                    <a:pt x="185" y="682"/>
                    <a:pt x="185" y="682"/>
                    <a:pt x="185" y="682"/>
                  </a:cubicBezTo>
                  <a:cubicBezTo>
                    <a:pt x="186" y="681"/>
                    <a:pt x="186" y="681"/>
                    <a:pt x="186" y="681"/>
                  </a:cubicBezTo>
                  <a:cubicBezTo>
                    <a:pt x="187" y="681"/>
                    <a:pt x="187" y="681"/>
                    <a:pt x="187" y="682"/>
                  </a:cubicBezTo>
                  <a:cubicBezTo>
                    <a:pt x="187" y="682"/>
                    <a:pt x="187" y="682"/>
                    <a:pt x="187" y="682"/>
                  </a:cubicBezTo>
                  <a:cubicBezTo>
                    <a:pt x="188" y="682"/>
                    <a:pt x="188" y="682"/>
                    <a:pt x="189" y="682"/>
                  </a:cubicBezTo>
                  <a:cubicBezTo>
                    <a:pt x="190" y="683"/>
                    <a:pt x="191" y="683"/>
                    <a:pt x="192" y="684"/>
                  </a:cubicBezTo>
                  <a:cubicBezTo>
                    <a:pt x="193" y="685"/>
                    <a:pt x="194" y="687"/>
                    <a:pt x="196" y="688"/>
                  </a:cubicBezTo>
                  <a:cubicBezTo>
                    <a:pt x="196" y="688"/>
                    <a:pt x="196" y="689"/>
                    <a:pt x="196" y="689"/>
                  </a:cubicBezTo>
                  <a:cubicBezTo>
                    <a:pt x="197" y="689"/>
                    <a:pt x="197" y="689"/>
                    <a:pt x="197" y="689"/>
                  </a:cubicBezTo>
                  <a:cubicBezTo>
                    <a:pt x="198" y="690"/>
                    <a:pt x="199" y="692"/>
                    <a:pt x="198" y="693"/>
                  </a:cubicBezTo>
                  <a:cubicBezTo>
                    <a:pt x="198" y="693"/>
                    <a:pt x="198" y="693"/>
                    <a:pt x="197" y="693"/>
                  </a:cubicBezTo>
                  <a:cubicBezTo>
                    <a:pt x="197" y="693"/>
                    <a:pt x="197" y="693"/>
                    <a:pt x="197" y="693"/>
                  </a:cubicBezTo>
                  <a:cubicBezTo>
                    <a:pt x="197" y="693"/>
                    <a:pt x="197" y="693"/>
                    <a:pt x="197" y="693"/>
                  </a:cubicBezTo>
                  <a:cubicBezTo>
                    <a:pt x="197" y="693"/>
                    <a:pt x="196" y="693"/>
                    <a:pt x="196" y="693"/>
                  </a:cubicBezTo>
                  <a:cubicBezTo>
                    <a:pt x="195" y="693"/>
                    <a:pt x="195" y="693"/>
                    <a:pt x="194" y="694"/>
                  </a:cubicBezTo>
                  <a:cubicBezTo>
                    <a:pt x="194" y="694"/>
                    <a:pt x="194" y="694"/>
                    <a:pt x="194" y="694"/>
                  </a:cubicBezTo>
                  <a:cubicBezTo>
                    <a:pt x="194" y="695"/>
                    <a:pt x="196" y="696"/>
                    <a:pt x="196" y="696"/>
                  </a:cubicBezTo>
                  <a:cubicBezTo>
                    <a:pt x="197" y="696"/>
                    <a:pt x="198" y="696"/>
                    <a:pt x="198" y="696"/>
                  </a:cubicBezTo>
                  <a:cubicBezTo>
                    <a:pt x="198" y="696"/>
                    <a:pt x="199" y="696"/>
                    <a:pt x="199" y="696"/>
                  </a:cubicBezTo>
                  <a:cubicBezTo>
                    <a:pt x="199" y="696"/>
                    <a:pt x="200" y="696"/>
                    <a:pt x="200" y="696"/>
                  </a:cubicBezTo>
                  <a:cubicBezTo>
                    <a:pt x="200" y="696"/>
                    <a:pt x="200" y="696"/>
                    <a:pt x="200" y="696"/>
                  </a:cubicBezTo>
                  <a:cubicBezTo>
                    <a:pt x="201" y="696"/>
                    <a:pt x="201" y="696"/>
                    <a:pt x="201" y="696"/>
                  </a:cubicBezTo>
                  <a:cubicBezTo>
                    <a:pt x="201" y="697"/>
                    <a:pt x="201" y="697"/>
                    <a:pt x="202" y="697"/>
                  </a:cubicBezTo>
                  <a:cubicBezTo>
                    <a:pt x="202" y="697"/>
                    <a:pt x="203" y="698"/>
                    <a:pt x="203" y="698"/>
                  </a:cubicBezTo>
                  <a:cubicBezTo>
                    <a:pt x="203" y="698"/>
                    <a:pt x="203" y="698"/>
                    <a:pt x="203" y="698"/>
                  </a:cubicBezTo>
                  <a:cubicBezTo>
                    <a:pt x="203" y="699"/>
                    <a:pt x="203" y="699"/>
                    <a:pt x="203" y="699"/>
                  </a:cubicBezTo>
                  <a:cubicBezTo>
                    <a:pt x="203" y="699"/>
                    <a:pt x="202" y="699"/>
                    <a:pt x="201" y="700"/>
                  </a:cubicBezTo>
                  <a:cubicBezTo>
                    <a:pt x="201" y="700"/>
                    <a:pt x="201" y="700"/>
                    <a:pt x="201" y="700"/>
                  </a:cubicBezTo>
                  <a:cubicBezTo>
                    <a:pt x="202" y="700"/>
                    <a:pt x="201" y="701"/>
                    <a:pt x="201" y="701"/>
                  </a:cubicBezTo>
                  <a:cubicBezTo>
                    <a:pt x="201" y="701"/>
                    <a:pt x="201" y="701"/>
                    <a:pt x="201" y="701"/>
                  </a:cubicBezTo>
                  <a:cubicBezTo>
                    <a:pt x="201" y="701"/>
                    <a:pt x="201" y="702"/>
                    <a:pt x="201" y="702"/>
                  </a:cubicBezTo>
                  <a:cubicBezTo>
                    <a:pt x="201" y="702"/>
                    <a:pt x="201" y="703"/>
                    <a:pt x="201" y="703"/>
                  </a:cubicBezTo>
                  <a:cubicBezTo>
                    <a:pt x="201" y="703"/>
                    <a:pt x="201" y="703"/>
                    <a:pt x="201" y="703"/>
                  </a:cubicBezTo>
                  <a:cubicBezTo>
                    <a:pt x="200" y="703"/>
                    <a:pt x="200" y="703"/>
                    <a:pt x="200" y="703"/>
                  </a:cubicBezTo>
                  <a:cubicBezTo>
                    <a:pt x="200" y="703"/>
                    <a:pt x="200" y="703"/>
                    <a:pt x="200" y="703"/>
                  </a:cubicBezTo>
                  <a:cubicBezTo>
                    <a:pt x="200" y="703"/>
                    <a:pt x="200" y="703"/>
                    <a:pt x="200" y="703"/>
                  </a:cubicBezTo>
                  <a:cubicBezTo>
                    <a:pt x="199" y="703"/>
                    <a:pt x="199" y="703"/>
                    <a:pt x="198" y="703"/>
                  </a:cubicBezTo>
                  <a:cubicBezTo>
                    <a:pt x="198" y="703"/>
                    <a:pt x="198" y="702"/>
                    <a:pt x="198" y="702"/>
                  </a:cubicBezTo>
                  <a:cubicBezTo>
                    <a:pt x="198" y="702"/>
                    <a:pt x="198" y="702"/>
                    <a:pt x="198" y="702"/>
                  </a:cubicBezTo>
                  <a:cubicBezTo>
                    <a:pt x="197" y="702"/>
                    <a:pt x="197" y="702"/>
                    <a:pt x="196" y="702"/>
                  </a:cubicBezTo>
                  <a:cubicBezTo>
                    <a:pt x="196" y="703"/>
                    <a:pt x="195" y="703"/>
                    <a:pt x="195" y="703"/>
                  </a:cubicBezTo>
                  <a:cubicBezTo>
                    <a:pt x="195" y="703"/>
                    <a:pt x="195" y="703"/>
                    <a:pt x="195" y="703"/>
                  </a:cubicBezTo>
                  <a:cubicBezTo>
                    <a:pt x="195" y="703"/>
                    <a:pt x="196" y="703"/>
                    <a:pt x="196" y="703"/>
                  </a:cubicBezTo>
                  <a:cubicBezTo>
                    <a:pt x="197" y="703"/>
                    <a:pt x="198" y="704"/>
                    <a:pt x="198" y="705"/>
                  </a:cubicBezTo>
                  <a:cubicBezTo>
                    <a:pt x="198" y="706"/>
                    <a:pt x="198" y="706"/>
                    <a:pt x="198" y="706"/>
                  </a:cubicBezTo>
                  <a:cubicBezTo>
                    <a:pt x="198" y="706"/>
                    <a:pt x="198" y="706"/>
                    <a:pt x="198" y="706"/>
                  </a:cubicBezTo>
                  <a:cubicBezTo>
                    <a:pt x="198" y="705"/>
                    <a:pt x="197" y="705"/>
                    <a:pt x="197" y="705"/>
                  </a:cubicBezTo>
                  <a:cubicBezTo>
                    <a:pt x="197" y="705"/>
                    <a:pt x="197" y="705"/>
                    <a:pt x="197" y="705"/>
                  </a:cubicBezTo>
                  <a:cubicBezTo>
                    <a:pt x="196" y="706"/>
                    <a:pt x="196" y="706"/>
                    <a:pt x="195" y="706"/>
                  </a:cubicBezTo>
                  <a:cubicBezTo>
                    <a:pt x="195" y="706"/>
                    <a:pt x="195" y="706"/>
                    <a:pt x="195" y="706"/>
                  </a:cubicBezTo>
                  <a:cubicBezTo>
                    <a:pt x="195" y="706"/>
                    <a:pt x="195" y="706"/>
                    <a:pt x="195" y="706"/>
                  </a:cubicBezTo>
                  <a:cubicBezTo>
                    <a:pt x="195" y="706"/>
                    <a:pt x="195" y="706"/>
                    <a:pt x="195" y="706"/>
                  </a:cubicBezTo>
                  <a:cubicBezTo>
                    <a:pt x="195" y="707"/>
                    <a:pt x="192" y="707"/>
                    <a:pt x="192" y="707"/>
                  </a:cubicBezTo>
                  <a:cubicBezTo>
                    <a:pt x="192" y="707"/>
                    <a:pt x="192" y="707"/>
                    <a:pt x="192" y="707"/>
                  </a:cubicBezTo>
                  <a:cubicBezTo>
                    <a:pt x="192" y="707"/>
                    <a:pt x="192" y="707"/>
                    <a:pt x="192" y="707"/>
                  </a:cubicBezTo>
                  <a:cubicBezTo>
                    <a:pt x="192" y="707"/>
                    <a:pt x="191" y="707"/>
                    <a:pt x="191" y="707"/>
                  </a:cubicBezTo>
                  <a:cubicBezTo>
                    <a:pt x="191" y="707"/>
                    <a:pt x="191" y="707"/>
                    <a:pt x="191" y="707"/>
                  </a:cubicBezTo>
                  <a:cubicBezTo>
                    <a:pt x="191" y="707"/>
                    <a:pt x="191" y="707"/>
                    <a:pt x="191" y="707"/>
                  </a:cubicBezTo>
                  <a:cubicBezTo>
                    <a:pt x="191" y="707"/>
                    <a:pt x="191" y="707"/>
                    <a:pt x="190" y="707"/>
                  </a:cubicBezTo>
                  <a:cubicBezTo>
                    <a:pt x="190" y="707"/>
                    <a:pt x="190" y="707"/>
                    <a:pt x="190" y="707"/>
                  </a:cubicBezTo>
                  <a:cubicBezTo>
                    <a:pt x="190" y="707"/>
                    <a:pt x="190" y="707"/>
                    <a:pt x="190" y="707"/>
                  </a:cubicBezTo>
                  <a:cubicBezTo>
                    <a:pt x="190" y="708"/>
                    <a:pt x="190" y="708"/>
                    <a:pt x="189" y="708"/>
                  </a:cubicBezTo>
                  <a:cubicBezTo>
                    <a:pt x="189" y="708"/>
                    <a:pt x="188" y="708"/>
                    <a:pt x="188" y="707"/>
                  </a:cubicBezTo>
                  <a:cubicBezTo>
                    <a:pt x="188" y="707"/>
                    <a:pt x="188" y="707"/>
                    <a:pt x="188" y="707"/>
                  </a:cubicBezTo>
                  <a:cubicBezTo>
                    <a:pt x="187" y="707"/>
                    <a:pt x="187" y="707"/>
                    <a:pt x="187" y="707"/>
                  </a:cubicBezTo>
                  <a:cubicBezTo>
                    <a:pt x="187" y="707"/>
                    <a:pt x="187" y="707"/>
                    <a:pt x="187" y="707"/>
                  </a:cubicBezTo>
                  <a:cubicBezTo>
                    <a:pt x="187" y="708"/>
                    <a:pt x="187" y="708"/>
                    <a:pt x="187" y="708"/>
                  </a:cubicBezTo>
                  <a:cubicBezTo>
                    <a:pt x="187" y="708"/>
                    <a:pt x="187" y="708"/>
                    <a:pt x="186" y="709"/>
                  </a:cubicBezTo>
                  <a:cubicBezTo>
                    <a:pt x="186" y="709"/>
                    <a:pt x="186" y="709"/>
                    <a:pt x="186" y="709"/>
                  </a:cubicBezTo>
                  <a:cubicBezTo>
                    <a:pt x="186" y="709"/>
                    <a:pt x="186" y="709"/>
                    <a:pt x="186" y="709"/>
                  </a:cubicBezTo>
                  <a:cubicBezTo>
                    <a:pt x="186" y="709"/>
                    <a:pt x="186" y="709"/>
                    <a:pt x="186" y="709"/>
                  </a:cubicBezTo>
                  <a:cubicBezTo>
                    <a:pt x="186" y="709"/>
                    <a:pt x="186" y="710"/>
                    <a:pt x="186" y="710"/>
                  </a:cubicBezTo>
                  <a:cubicBezTo>
                    <a:pt x="186" y="710"/>
                    <a:pt x="186" y="710"/>
                    <a:pt x="186" y="710"/>
                  </a:cubicBezTo>
                  <a:cubicBezTo>
                    <a:pt x="186" y="710"/>
                    <a:pt x="185" y="710"/>
                    <a:pt x="185" y="711"/>
                  </a:cubicBezTo>
                  <a:cubicBezTo>
                    <a:pt x="185" y="711"/>
                    <a:pt x="185" y="712"/>
                    <a:pt x="185" y="712"/>
                  </a:cubicBezTo>
                  <a:cubicBezTo>
                    <a:pt x="184" y="712"/>
                    <a:pt x="184" y="712"/>
                    <a:pt x="184" y="712"/>
                  </a:cubicBezTo>
                  <a:cubicBezTo>
                    <a:pt x="184" y="712"/>
                    <a:pt x="184" y="713"/>
                    <a:pt x="184" y="713"/>
                  </a:cubicBezTo>
                  <a:cubicBezTo>
                    <a:pt x="184" y="713"/>
                    <a:pt x="184" y="713"/>
                    <a:pt x="183" y="713"/>
                  </a:cubicBezTo>
                  <a:cubicBezTo>
                    <a:pt x="183" y="713"/>
                    <a:pt x="183" y="714"/>
                    <a:pt x="183" y="714"/>
                  </a:cubicBezTo>
                  <a:cubicBezTo>
                    <a:pt x="183" y="714"/>
                    <a:pt x="183" y="714"/>
                    <a:pt x="183" y="714"/>
                  </a:cubicBezTo>
                  <a:cubicBezTo>
                    <a:pt x="183" y="714"/>
                    <a:pt x="183" y="715"/>
                    <a:pt x="183" y="715"/>
                  </a:cubicBezTo>
                  <a:cubicBezTo>
                    <a:pt x="183" y="715"/>
                    <a:pt x="183" y="715"/>
                    <a:pt x="182" y="715"/>
                  </a:cubicBezTo>
                  <a:cubicBezTo>
                    <a:pt x="182" y="716"/>
                    <a:pt x="182" y="716"/>
                    <a:pt x="182" y="716"/>
                  </a:cubicBezTo>
                  <a:cubicBezTo>
                    <a:pt x="182" y="717"/>
                    <a:pt x="182" y="717"/>
                    <a:pt x="182" y="717"/>
                  </a:cubicBezTo>
                  <a:cubicBezTo>
                    <a:pt x="182" y="718"/>
                    <a:pt x="182" y="718"/>
                    <a:pt x="182" y="718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19"/>
                    <a:pt x="181" y="719"/>
                    <a:pt x="181" y="719"/>
                  </a:cubicBezTo>
                  <a:cubicBezTo>
                    <a:pt x="181" y="720"/>
                    <a:pt x="181" y="720"/>
                    <a:pt x="180" y="720"/>
                  </a:cubicBezTo>
                  <a:cubicBezTo>
                    <a:pt x="180" y="720"/>
                    <a:pt x="180" y="720"/>
                    <a:pt x="180" y="720"/>
                  </a:cubicBezTo>
                  <a:cubicBezTo>
                    <a:pt x="180" y="720"/>
                    <a:pt x="180" y="720"/>
                    <a:pt x="180" y="721"/>
                  </a:cubicBezTo>
                  <a:cubicBezTo>
                    <a:pt x="180" y="721"/>
                    <a:pt x="180" y="721"/>
                    <a:pt x="180" y="721"/>
                  </a:cubicBezTo>
                  <a:cubicBezTo>
                    <a:pt x="180" y="721"/>
                    <a:pt x="180" y="721"/>
                    <a:pt x="180" y="721"/>
                  </a:cubicBezTo>
                  <a:cubicBezTo>
                    <a:pt x="180" y="721"/>
                    <a:pt x="180" y="721"/>
                    <a:pt x="180" y="721"/>
                  </a:cubicBezTo>
                  <a:cubicBezTo>
                    <a:pt x="180" y="721"/>
                    <a:pt x="180" y="721"/>
                    <a:pt x="180" y="721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180" y="722"/>
                    <a:pt x="180" y="723"/>
                    <a:pt x="180" y="724"/>
                  </a:cubicBezTo>
                  <a:cubicBezTo>
                    <a:pt x="180" y="724"/>
                    <a:pt x="180" y="724"/>
                    <a:pt x="180" y="724"/>
                  </a:cubicBezTo>
                  <a:cubicBezTo>
                    <a:pt x="180" y="724"/>
                    <a:pt x="180" y="724"/>
                    <a:pt x="180" y="724"/>
                  </a:cubicBezTo>
                  <a:cubicBezTo>
                    <a:pt x="181" y="724"/>
                    <a:pt x="181" y="724"/>
                    <a:pt x="182" y="724"/>
                  </a:cubicBezTo>
                  <a:cubicBezTo>
                    <a:pt x="182" y="724"/>
                    <a:pt x="183" y="724"/>
                    <a:pt x="183" y="724"/>
                  </a:cubicBezTo>
                  <a:cubicBezTo>
                    <a:pt x="183" y="724"/>
                    <a:pt x="183" y="724"/>
                    <a:pt x="183" y="724"/>
                  </a:cubicBezTo>
                  <a:cubicBezTo>
                    <a:pt x="183" y="724"/>
                    <a:pt x="183" y="724"/>
                    <a:pt x="183" y="724"/>
                  </a:cubicBezTo>
                  <a:cubicBezTo>
                    <a:pt x="183" y="725"/>
                    <a:pt x="184" y="725"/>
                    <a:pt x="184" y="725"/>
                  </a:cubicBezTo>
                  <a:cubicBezTo>
                    <a:pt x="184" y="725"/>
                    <a:pt x="184" y="725"/>
                    <a:pt x="184" y="725"/>
                  </a:cubicBezTo>
                  <a:cubicBezTo>
                    <a:pt x="184" y="725"/>
                    <a:pt x="185" y="726"/>
                    <a:pt x="185" y="726"/>
                  </a:cubicBezTo>
                  <a:cubicBezTo>
                    <a:pt x="185" y="726"/>
                    <a:pt x="186" y="726"/>
                    <a:pt x="186" y="727"/>
                  </a:cubicBezTo>
                  <a:cubicBezTo>
                    <a:pt x="186" y="727"/>
                    <a:pt x="185" y="728"/>
                    <a:pt x="185" y="728"/>
                  </a:cubicBezTo>
                  <a:cubicBezTo>
                    <a:pt x="185" y="728"/>
                    <a:pt x="185" y="728"/>
                    <a:pt x="185" y="729"/>
                  </a:cubicBezTo>
                  <a:cubicBezTo>
                    <a:pt x="185" y="729"/>
                    <a:pt x="185" y="729"/>
                    <a:pt x="185" y="729"/>
                  </a:cubicBezTo>
                  <a:cubicBezTo>
                    <a:pt x="186" y="729"/>
                    <a:pt x="186" y="729"/>
                    <a:pt x="186" y="729"/>
                  </a:cubicBezTo>
                  <a:cubicBezTo>
                    <a:pt x="186" y="730"/>
                    <a:pt x="186" y="730"/>
                    <a:pt x="187" y="730"/>
                  </a:cubicBezTo>
                  <a:cubicBezTo>
                    <a:pt x="187" y="730"/>
                    <a:pt x="187" y="730"/>
                    <a:pt x="187" y="730"/>
                  </a:cubicBezTo>
                  <a:cubicBezTo>
                    <a:pt x="187" y="730"/>
                    <a:pt x="188" y="730"/>
                    <a:pt x="188" y="730"/>
                  </a:cubicBezTo>
                  <a:cubicBezTo>
                    <a:pt x="189" y="729"/>
                    <a:pt x="189" y="729"/>
                    <a:pt x="189" y="729"/>
                  </a:cubicBezTo>
                  <a:cubicBezTo>
                    <a:pt x="190" y="729"/>
                    <a:pt x="190" y="729"/>
                    <a:pt x="190" y="729"/>
                  </a:cubicBezTo>
                  <a:cubicBezTo>
                    <a:pt x="190" y="729"/>
                    <a:pt x="190" y="729"/>
                    <a:pt x="190" y="729"/>
                  </a:cubicBezTo>
                  <a:cubicBezTo>
                    <a:pt x="190" y="730"/>
                    <a:pt x="190" y="731"/>
                    <a:pt x="189" y="731"/>
                  </a:cubicBezTo>
                  <a:cubicBezTo>
                    <a:pt x="189" y="731"/>
                    <a:pt x="189" y="732"/>
                    <a:pt x="189" y="732"/>
                  </a:cubicBezTo>
                  <a:cubicBezTo>
                    <a:pt x="189" y="732"/>
                    <a:pt x="189" y="732"/>
                    <a:pt x="188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88" y="733"/>
                    <a:pt x="188" y="733"/>
                    <a:pt x="188" y="733"/>
                  </a:cubicBezTo>
                  <a:cubicBezTo>
                    <a:pt x="188" y="733"/>
                    <a:pt x="188" y="733"/>
                    <a:pt x="187" y="733"/>
                  </a:cubicBezTo>
                  <a:cubicBezTo>
                    <a:pt x="187" y="733"/>
                    <a:pt x="187" y="733"/>
                    <a:pt x="187" y="733"/>
                  </a:cubicBezTo>
                  <a:cubicBezTo>
                    <a:pt x="187" y="733"/>
                    <a:pt x="187" y="733"/>
                    <a:pt x="187" y="733"/>
                  </a:cubicBezTo>
                  <a:cubicBezTo>
                    <a:pt x="187" y="733"/>
                    <a:pt x="187" y="733"/>
                    <a:pt x="187" y="733"/>
                  </a:cubicBezTo>
                  <a:cubicBezTo>
                    <a:pt x="187" y="733"/>
                    <a:pt x="187" y="733"/>
                    <a:pt x="187" y="733"/>
                  </a:cubicBezTo>
                  <a:cubicBezTo>
                    <a:pt x="187" y="733"/>
                    <a:pt x="187" y="733"/>
                    <a:pt x="187" y="733"/>
                  </a:cubicBezTo>
                  <a:cubicBezTo>
                    <a:pt x="187" y="733"/>
                    <a:pt x="187" y="733"/>
                    <a:pt x="187" y="733"/>
                  </a:cubicBezTo>
                  <a:cubicBezTo>
                    <a:pt x="187" y="733"/>
                    <a:pt x="187" y="733"/>
                    <a:pt x="187" y="733"/>
                  </a:cubicBezTo>
                  <a:cubicBezTo>
                    <a:pt x="187" y="733"/>
                    <a:pt x="187" y="733"/>
                    <a:pt x="187" y="733"/>
                  </a:cubicBezTo>
                  <a:cubicBezTo>
                    <a:pt x="187" y="733"/>
                    <a:pt x="187" y="733"/>
                    <a:pt x="187" y="733"/>
                  </a:cubicBezTo>
                  <a:cubicBezTo>
                    <a:pt x="187" y="733"/>
                    <a:pt x="187" y="733"/>
                    <a:pt x="187" y="733"/>
                  </a:cubicBezTo>
                  <a:cubicBezTo>
                    <a:pt x="187" y="733"/>
                    <a:pt x="187" y="733"/>
                    <a:pt x="187" y="733"/>
                  </a:cubicBezTo>
                  <a:cubicBezTo>
                    <a:pt x="187" y="733"/>
                    <a:pt x="187" y="733"/>
                    <a:pt x="187" y="733"/>
                  </a:cubicBezTo>
                  <a:cubicBezTo>
                    <a:pt x="187" y="733"/>
                    <a:pt x="187" y="733"/>
                    <a:pt x="187" y="733"/>
                  </a:cubicBezTo>
                  <a:cubicBezTo>
                    <a:pt x="187" y="733"/>
                    <a:pt x="187" y="733"/>
                    <a:pt x="187" y="733"/>
                  </a:cubicBezTo>
                  <a:cubicBezTo>
                    <a:pt x="188" y="734"/>
                    <a:pt x="189" y="734"/>
                    <a:pt x="188" y="734"/>
                  </a:cubicBezTo>
                  <a:cubicBezTo>
                    <a:pt x="188" y="735"/>
                    <a:pt x="188" y="735"/>
                    <a:pt x="188" y="735"/>
                  </a:cubicBezTo>
                  <a:cubicBezTo>
                    <a:pt x="188" y="736"/>
                    <a:pt x="189" y="736"/>
                    <a:pt x="189" y="736"/>
                  </a:cubicBezTo>
                  <a:cubicBezTo>
                    <a:pt x="189" y="736"/>
                    <a:pt x="188" y="737"/>
                    <a:pt x="188" y="737"/>
                  </a:cubicBezTo>
                  <a:cubicBezTo>
                    <a:pt x="188" y="737"/>
                    <a:pt x="188" y="737"/>
                    <a:pt x="188" y="738"/>
                  </a:cubicBezTo>
                  <a:cubicBezTo>
                    <a:pt x="188" y="738"/>
                    <a:pt x="188" y="738"/>
                    <a:pt x="188" y="739"/>
                  </a:cubicBezTo>
                  <a:cubicBezTo>
                    <a:pt x="188" y="739"/>
                    <a:pt x="188" y="739"/>
                    <a:pt x="188" y="739"/>
                  </a:cubicBezTo>
                  <a:cubicBezTo>
                    <a:pt x="189" y="739"/>
                    <a:pt x="189" y="741"/>
                    <a:pt x="189" y="741"/>
                  </a:cubicBezTo>
                  <a:cubicBezTo>
                    <a:pt x="189" y="741"/>
                    <a:pt x="189" y="741"/>
                    <a:pt x="189" y="741"/>
                  </a:cubicBezTo>
                  <a:cubicBezTo>
                    <a:pt x="189" y="741"/>
                    <a:pt x="190" y="741"/>
                    <a:pt x="190" y="742"/>
                  </a:cubicBezTo>
                  <a:cubicBezTo>
                    <a:pt x="190" y="742"/>
                    <a:pt x="190" y="741"/>
                    <a:pt x="189" y="741"/>
                  </a:cubicBezTo>
                  <a:cubicBezTo>
                    <a:pt x="189" y="742"/>
                    <a:pt x="189" y="742"/>
                    <a:pt x="189" y="742"/>
                  </a:cubicBezTo>
                  <a:cubicBezTo>
                    <a:pt x="189" y="742"/>
                    <a:pt x="189" y="742"/>
                    <a:pt x="189" y="742"/>
                  </a:cubicBezTo>
                  <a:cubicBezTo>
                    <a:pt x="189" y="742"/>
                    <a:pt x="189" y="742"/>
                    <a:pt x="189" y="742"/>
                  </a:cubicBezTo>
                  <a:cubicBezTo>
                    <a:pt x="189" y="742"/>
                    <a:pt x="189" y="742"/>
                    <a:pt x="189" y="742"/>
                  </a:cubicBezTo>
                  <a:cubicBezTo>
                    <a:pt x="189" y="742"/>
                    <a:pt x="189" y="742"/>
                    <a:pt x="189" y="742"/>
                  </a:cubicBezTo>
                  <a:cubicBezTo>
                    <a:pt x="190" y="742"/>
                    <a:pt x="190" y="742"/>
                    <a:pt x="190" y="742"/>
                  </a:cubicBezTo>
                  <a:cubicBezTo>
                    <a:pt x="190" y="742"/>
                    <a:pt x="190" y="742"/>
                    <a:pt x="190" y="742"/>
                  </a:cubicBezTo>
                  <a:cubicBezTo>
                    <a:pt x="190" y="742"/>
                    <a:pt x="190" y="742"/>
                    <a:pt x="190" y="742"/>
                  </a:cubicBezTo>
                  <a:cubicBezTo>
                    <a:pt x="190" y="742"/>
                    <a:pt x="190" y="742"/>
                    <a:pt x="190" y="742"/>
                  </a:cubicBezTo>
                  <a:cubicBezTo>
                    <a:pt x="190" y="742"/>
                    <a:pt x="190" y="742"/>
                    <a:pt x="190" y="743"/>
                  </a:cubicBezTo>
                  <a:cubicBezTo>
                    <a:pt x="190" y="743"/>
                    <a:pt x="190" y="743"/>
                    <a:pt x="190" y="743"/>
                  </a:cubicBezTo>
                  <a:cubicBezTo>
                    <a:pt x="190" y="744"/>
                    <a:pt x="191" y="744"/>
                    <a:pt x="191" y="744"/>
                  </a:cubicBezTo>
                  <a:cubicBezTo>
                    <a:pt x="191" y="745"/>
                    <a:pt x="191" y="745"/>
                    <a:pt x="191" y="745"/>
                  </a:cubicBezTo>
                  <a:cubicBezTo>
                    <a:pt x="192" y="745"/>
                    <a:pt x="192" y="745"/>
                    <a:pt x="192" y="746"/>
                  </a:cubicBezTo>
                  <a:cubicBezTo>
                    <a:pt x="192" y="746"/>
                    <a:pt x="192" y="747"/>
                    <a:pt x="193" y="747"/>
                  </a:cubicBezTo>
                  <a:cubicBezTo>
                    <a:pt x="193" y="747"/>
                    <a:pt x="193" y="747"/>
                    <a:pt x="194" y="748"/>
                  </a:cubicBezTo>
                  <a:cubicBezTo>
                    <a:pt x="194" y="748"/>
                    <a:pt x="194" y="748"/>
                    <a:pt x="195" y="749"/>
                  </a:cubicBezTo>
                  <a:cubicBezTo>
                    <a:pt x="196" y="749"/>
                    <a:pt x="197" y="750"/>
                    <a:pt x="198" y="751"/>
                  </a:cubicBezTo>
                  <a:cubicBezTo>
                    <a:pt x="198" y="751"/>
                    <a:pt x="199" y="752"/>
                    <a:pt x="199" y="752"/>
                  </a:cubicBezTo>
                  <a:cubicBezTo>
                    <a:pt x="199" y="752"/>
                    <a:pt x="199" y="752"/>
                    <a:pt x="199" y="752"/>
                  </a:cubicBezTo>
                  <a:cubicBezTo>
                    <a:pt x="199" y="752"/>
                    <a:pt x="199" y="752"/>
                    <a:pt x="199" y="752"/>
                  </a:cubicBezTo>
                  <a:cubicBezTo>
                    <a:pt x="199" y="753"/>
                    <a:pt x="199" y="753"/>
                    <a:pt x="198" y="753"/>
                  </a:cubicBezTo>
                  <a:cubicBezTo>
                    <a:pt x="197" y="753"/>
                    <a:pt x="196" y="754"/>
                    <a:pt x="196" y="755"/>
                  </a:cubicBezTo>
                  <a:cubicBezTo>
                    <a:pt x="194" y="755"/>
                    <a:pt x="193" y="757"/>
                    <a:pt x="191" y="757"/>
                  </a:cubicBezTo>
                  <a:cubicBezTo>
                    <a:pt x="191" y="757"/>
                    <a:pt x="190" y="757"/>
                    <a:pt x="190" y="757"/>
                  </a:cubicBezTo>
                  <a:cubicBezTo>
                    <a:pt x="190" y="758"/>
                    <a:pt x="189" y="758"/>
                    <a:pt x="189" y="758"/>
                  </a:cubicBezTo>
                  <a:cubicBezTo>
                    <a:pt x="189" y="758"/>
                    <a:pt x="189" y="758"/>
                    <a:pt x="189" y="758"/>
                  </a:cubicBezTo>
                  <a:cubicBezTo>
                    <a:pt x="189" y="758"/>
                    <a:pt x="188" y="758"/>
                    <a:pt x="188" y="758"/>
                  </a:cubicBezTo>
                  <a:cubicBezTo>
                    <a:pt x="187" y="758"/>
                    <a:pt x="186" y="758"/>
                    <a:pt x="186" y="757"/>
                  </a:cubicBezTo>
                  <a:cubicBezTo>
                    <a:pt x="185" y="756"/>
                    <a:pt x="185" y="756"/>
                    <a:pt x="185" y="755"/>
                  </a:cubicBezTo>
                  <a:cubicBezTo>
                    <a:pt x="185" y="755"/>
                    <a:pt x="184" y="755"/>
                    <a:pt x="184" y="755"/>
                  </a:cubicBezTo>
                  <a:cubicBezTo>
                    <a:pt x="184" y="754"/>
                    <a:pt x="183" y="754"/>
                    <a:pt x="183" y="753"/>
                  </a:cubicBezTo>
                  <a:cubicBezTo>
                    <a:pt x="182" y="753"/>
                    <a:pt x="182" y="753"/>
                    <a:pt x="182" y="753"/>
                  </a:cubicBezTo>
                  <a:cubicBezTo>
                    <a:pt x="182" y="753"/>
                    <a:pt x="182" y="753"/>
                    <a:pt x="182" y="753"/>
                  </a:cubicBezTo>
                  <a:cubicBezTo>
                    <a:pt x="182" y="753"/>
                    <a:pt x="180" y="752"/>
                    <a:pt x="179" y="752"/>
                  </a:cubicBezTo>
                  <a:cubicBezTo>
                    <a:pt x="179" y="752"/>
                    <a:pt x="179" y="752"/>
                    <a:pt x="178" y="752"/>
                  </a:cubicBezTo>
                  <a:cubicBezTo>
                    <a:pt x="178" y="752"/>
                    <a:pt x="178" y="752"/>
                    <a:pt x="178" y="752"/>
                  </a:cubicBezTo>
                  <a:cubicBezTo>
                    <a:pt x="178" y="752"/>
                    <a:pt x="178" y="752"/>
                    <a:pt x="178" y="752"/>
                  </a:cubicBezTo>
                  <a:cubicBezTo>
                    <a:pt x="178" y="752"/>
                    <a:pt x="178" y="752"/>
                    <a:pt x="177" y="751"/>
                  </a:cubicBezTo>
                  <a:cubicBezTo>
                    <a:pt x="177" y="751"/>
                    <a:pt x="176" y="751"/>
                    <a:pt x="176" y="750"/>
                  </a:cubicBezTo>
                  <a:cubicBezTo>
                    <a:pt x="176" y="750"/>
                    <a:pt x="176" y="750"/>
                    <a:pt x="176" y="750"/>
                  </a:cubicBezTo>
                  <a:cubicBezTo>
                    <a:pt x="175" y="750"/>
                    <a:pt x="175" y="749"/>
                    <a:pt x="174" y="749"/>
                  </a:cubicBezTo>
                  <a:cubicBezTo>
                    <a:pt x="174" y="749"/>
                    <a:pt x="174" y="749"/>
                    <a:pt x="174" y="749"/>
                  </a:cubicBezTo>
                  <a:cubicBezTo>
                    <a:pt x="173" y="749"/>
                    <a:pt x="172" y="748"/>
                    <a:pt x="172" y="748"/>
                  </a:cubicBezTo>
                  <a:cubicBezTo>
                    <a:pt x="172" y="748"/>
                    <a:pt x="171" y="748"/>
                    <a:pt x="171" y="748"/>
                  </a:cubicBezTo>
                  <a:cubicBezTo>
                    <a:pt x="171" y="748"/>
                    <a:pt x="170" y="747"/>
                    <a:pt x="170" y="747"/>
                  </a:cubicBezTo>
                  <a:cubicBezTo>
                    <a:pt x="170" y="747"/>
                    <a:pt x="170" y="747"/>
                    <a:pt x="170" y="746"/>
                  </a:cubicBezTo>
                  <a:cubicBezTo>
                    <a:pt x="170" y="746"/>
                    <a:pt x="170" y="746"/>
                    <a:pt x="170" y="746"/>
                  </a:cubicBezTo>
                  <a:cubicBezTo>
                    <a:pt x="170" y="746"/>
                    <a:pt x="170" y="745"/>
                    <a:pt x="170" y="745"/>
                  </a:cubicBezTo>
                  <a:cubicBezTo>
                    <a:pt x="170" y="745"/>
                    <a:pt x="170" y="745"/>
                    <a:pt x="170" y="745"/>
                  </a:cubicBezTo>
                  <a:cubicBezTo>
                    <a:pt x="170" y="745"/>
                    <a:pt x="170" y="745"/>
                    <a:pt x="170" y="745"/>
                  </a:cubicBezTo>
                  <a:cubicBezTo>
                    <a:pt x="170" y="745"/>
                    <a:pt x="170" y="745"/>
                    <a:pt x="170" y="744"/>
                  </a:cubicBezTo>
                  <a:cubicBezTo>
                    <a:pt x="170" y="744"/>
                    <a:pt x="170" y="744"/>
                    <a:pt x="169" y="743"/>
                  </a:cubicBezTo>
                  <a:cubicBezTo>
                    <a:pt x="169" y="743"/>
                    <a:pt x="169" y="743"/>
                    <a:pt x="169" y="743"/>
                  </a:cubicBezTo>
                  <a:cubicBezTo>
                    <a:pt x="169" y="743"/>
                    <a:pt x="169" y="743"/>
                    <a:pt x="168" y="743"/>
                  </a:cubicBezTo>
                  <a:cubicBezTo>
                    <a:pt x="168" y="743"/>
                    <a:pt x="167" y="743"/>
                    <a:pt x="166" y="743"/>
                  </a:cubicBezTo>
                  <a:cubicBezTo>
                    <a:pt x="166" y="743"/>
                    <a:pt x="166" y="743"/>
                    <a:pt x="166" y="743"/>
                  </a:cubicBezTo>
                  <a:cubicBezTo>
                    <a:pt x="166" y="743"/>
                    <a:pt x="166" y="743"/>
                    <a:pt x="166" y="743"/>
                  </a:cubicBezTo>
                  <a:cubicBezTo>
                    <a:pt x="166" y="742"/>
                    <a:pt x="166" y="742"/>
                    <a:pt x="166" y="742"/>
                  </a:cubicBezTo>
                  <a:cubicBezTo>
                    <a:pt x="165" y="742"/>
                    <a:pt x="165" y="742"/>
                    <a:pt x="165" y="742"/>
                  </a:cubicBezTo>
                  <a:cubicBezTo>
                    <a:pt x="165" y="742"/>
                    <a:pt x="164" y="742"/>
                    <a:pt x="164" y="742"/>
                  </a:cubicBezTo>
                  <a:cubicBezTo>
                    <a:pt x="164" y="742"/>
                    <a:pt x="164" y="742"/>
                    <a:pt x="164" y="742"/>
                  </a:cubicBezTo>
                  <a:cubicBezTo>
                    <a:pt x="163" y="742"/>
                    <a:pt x="163" y="742"/>
                    <a:pt x="162" y="742"/>
                  </a:cubicBezTo>
                  <a:cubicBezTo>
                    <a:pt x="162" y="742"/>
                    <a:pt x="162" y="742"/>
                    <a:pt x="162" y="742"/>
                  </a:cubicBezTo>
                  <a:cubicBezTo>
                    <a:pt x="162" y="742"/>
                    <a:pt x="162" y="742"/>
                    <a:pt x="161" y="742"/>
                  </a:cubicBezTo>
                  <a:cubicBezTo>
                    <a:pt x="161" y="742"/>
                    <a:pt x="161" y="742"/>
                    <a:pt x="161" y="742"/>
                  </a:cubicBezTo>
                  <a:cubicBezTo>
                    <a:pt x="161" y="742"/>
                    <a:pt x="161" y="742"/>
                    <a:pt x="161" y="742"/>
                  </a:cubicBezTo>
                  <a:cubicBezTo>
                    <a:pt x="161" y="742"/>
                    <a:pt x="161" y="742"/>
                    <a:pt x="161" y="742"/>
                  </a:cubicBezTo>
                  <a:cubicBezTo>
                    <a:pt x="161" y="742"/>
                    <a:pt x="161" y="742"/>
                    <a:pt x="161" y="742"/>
                  </a:cubicBezTo>
                  <a:cubicBezTo>
                    <a:pt x="161" y="742"/>
                    <a:pt x="161" y="742"/>
                    <a:pt x="161" y="742"/>
                  </a:cubicBezTo>
                  <a:cubicBezTo>
                    <a:pt x="161" y="742"/>
                    <a:pt x="161" y="742"/>
                    <a:pt x="161" y="742"/>
                  </a:cubicBezTo>
                  <a:cubicBezTo>
                    <a:pt x="161" y="742"/>
                    <a:pt x="161" y="742"/>
                    <a:pt x="161" y="742"/>
                  </a:cubicBezTo>
                  <a:cubicBezTo>
                    <a:pt x="161" y="742"/>
                    <a:pt x="160" y="742"/>
                    <a:pt x="160" y="742"/>
                  </a:cubicBezTo>
                  <a:cubicBezTo>
                    <a:pt x="160" y="742"/>
                    <a:pt x="160" y="742"/>
                    <a:pt x="160" y="742"/>
                  </a:cubicBezTo>
                  <a:cubicBezTo>
                    <a:pt x="160" y="742"/>
                    <a:pt x="159" y="742"/>
                    <a:pt x="159" y="742"/>
                  </a:cubicBezTo>
                  <a:cubicBezTo>
                    <a:pt x="159" y="742"/>
                    <a:pt x="159" y="742"/>
                    <a:pt x="158" y="742"/>
                  </a:cubicBezTo>
                  <a:cubicBezTo>
                    <a:pt x="158" y="742"/>
                    <a:pt x="158" y="742"/>
                    <a:pt x="157" y="742"/>
                  </a:cubicBezTo>
                  <a:cubicBezTo>
                    <a:pt x="157" y="742"/>
                    <a:pt x="156" y="742"/>
                    <a:pt x="156" y="742"/>
                  </a:cubicBezTo>
                  <a:cubicBezTo>
                    <a:pt x="156" y="742"/>
                    <a:pt x="155" y="742"/>
                    <a:pt x="155" y="742"/>
                  </a:cubicBezTo>
                  <a:cubicBezTo>
                    <a:pt x="155" y="742"/>
                    <a:pt x="155" y="742"/>
                    <a:pt x="155" y="742"/>
                  </a:cubicBezTo>
                  <a:cubicBezTo>
                    <a:pt x="154" y="742"/>
                    <a:pt x="154" y="742"/>
                    <a:pt x="153" y="742"/>
                  </a:cubicBezTo>
                  <a:cubicBezTo>
                    <a:pt x="153" y="741"/>
                    <a:pt x="152" y="741"/>
                    <a:pt x="152" y="741"/>
                  </a:cubicBezTo>
                  <a:cubicBezTo>
                    <a:pt x="152" y="741"/>
                    <a:pt x="151" y="741"/>
                    <a:pt x="151" y="741"/>
                  </a:cubicBezTo>
                  <a:cubicBezTo>
                    <a:pt x="150" y="740"/>
                    <a:pt x="150" y="740"/>
                    <a:pt x="149" y="740"/>
                  </a:cubicBezTo>
                  <a:cubicBezTo>
                    <a:pt x="149" y="740"/>
                    <a:pt x="149" y="740"/>
                    <a:pt x="148" y="740"/>
                  </a:cubicBezTo>
                  <a:cubicBezTo>
                    <a:pt x="148" y="740"/>
                    <a:pt x="148" y="740"/>
                    <a:pt x="148" y="740"/>
                  </a:cubicBezTo>
                  <a:cubicBezTo>
                    <a:pt x="148" y="740"/>
                    <a:pt x="148" y="740"/>
                    <a:pt x="148" y="740"/>
                  </a:cubicBezTo>
                  <a:cubicBezTo>
                    <a:pt x="148" y="740"/>
                    <a:pt x="148" y="740"/>
                    <a:pt x="148" y="740"/>
                  </a:cubicBezTo>
                  <a:cubicBezTo>
                    <a:pt x="147" y="740"/>
                    <a:pt x="147" y="740"/>
                    <a:pt x="147" y="740"/>
                  </a:cubicBezTo>
                  <a:cubicBezTo>
                    <a:pt x="147" y="740"/>
                    <a:pt x="147" y="740"/>
                    <a:pt x="147" y="740"/>
                  </a:cubicBezTo>
                  <a:cubicBezTo>
                    <a:pt x="147" y="740"/>
                    <a:pt x="147" y="740"/>
                    <a:pt x="147" y="740"/>
                  </a:cubicBezTo>
                  <a:cubicBezTo>
                    <a:pt x="147" y="740"/>
                    <a:pt x="146" y="739"/>
                    <a:pt x="146" y="739"/>
                  </a:cubicBezTo>
                  <a:cubicBezTo>
                    <a:pt x="146" y="739"/>
                    <a:pt x="146" y="739"/>
                    <a:pt x="146" y="739"/>
                  </a:cubicBezTo>
                  <a:cubicBezTo>
                    <a:pt x="146" y="738"/>
                    <a:pt x="145" y="737"/>
                    <a:pt x="144" y="737"/>
                  </a:cubicBezTo>
                  <a:cubicBezTo>
                    <a:pt x="144" y="737"/>
                    <a:pt x="143" y="737"/>
                    <a:pt x="143" y="737"/>
                  </a:cubicBezTo>
                  <a:cubicBezTo>
                    <a:pt x="143" y="737"/>
                    <a:pt x="142" y="737"/>
                    <a:pt x="142" y="737"/>
                  </a:cubicBezTo>
                  <a:cubicBezTo>
                    <a:pt x="142" y="737"/>
                    <a:pt x="142" y="737"/>
                    <a:pt x="141" y="737"/>
                  </a:cubicBezTo>
                  <a:cubicBezTo>
                    <a:pt x="140" y="737"/>
                    <a:pt x="139" y="737"/>
                    <a:pt x="138" y="736"/>
                  </a:cubicBezTo>
                  <a:cubicBezTo>
                    <a:pt x="138" y="736"/>
                    <a:pt x="137" y="736"/>
                    <a:pt x="137" y="736"/>
                  </a:cubicBezTo>
                  <a:cubicBezTo>
                    <a:pt x="137" y="736"/>
                    <a:pt x="136" y="736"/>
                    <a:pt x="136" y="736"/>
                  </a:cubicBezTo>
                  <a:cubicBezTo>
                    <a:pt x="136" y="736"/>
                    <a:pt x="136" y="736"/>
                    <a:pt x="136" y="736"/>
                  </a:cubicBezTo>
                  <a:cubicBezTo>
                    <a:pt x="136" y="736"/>
                    <a:pt x="136" y="736"/>
                    <a:pt x="136" y="736"/>
                  </a:cubicBezTo>
                  <a:cubicBezTo>
                    <a:pt x="136" y="736"/>
                    <a:pt x="136" y="736"/>
                    <a:pt x="136" y="736"/>
                  </a:cubicBezTo>
                  <a:cubicBezTo>
                    <a:pt x="135" y="736"/>
                    <a:pt x="135" y="736"/>
                    <a:pt x="134" y="736"/>
                  </a:cubicBezTo>
                  <a:cubicBezTo>
                    <a:pt x="134" y="736"/>
                    <a:pt x="134" y="736"/>
                    <a:pt x="134" y="736"/>
                  </a:cubicBezTo>
                  <a:cubicBezTo>
                    <a:pt x="133" y="736"/>
                    <a:pt x="132" y="736"/>
                    <a:pt x="131" y="735"/>
                  </a:cubicBezTo>
                  <a:cubicBezTo>
                    <a:pt x="130" y="735"/>
                    <a:pt x="129" y="735"/>
                    <a:pt x="129" y="734"/>
                  </a:cubicBezTo>
                  <a:cubicBezTo>
                    <a:pt x="128" y="734"/>
                    <a:pt x="127" y="734"/>
                    <a:pt x="126" y="734"/>
                  </a:cubicBezTo>
                  <a:cubicBezTo>
                    <a:pt x="126" y="733"/>
                    <a:pt x="126" y="733"/>
                    <a:pt x="126" y="733"/>
                  </a:cubicBezTo>
                  <a:cubicBezTo>
                    <a:pt x="125" y="733"/>
                    <a:pt x="125" y="733"/>
                    <a:pt x="125" y="733"/>
                  </a:cubicBezTo>
                  <a:cubicBezTo>
                    <a:pt x="125" y="733"/>
                    <a:pt x="124" y="733"/>
                    <a:pt x="124" y="733"/>
                  </a:cubicBezTo>
                  <a:cubicBezTo>
                    <a:pt x="124" y="733"/>
                    <a:pt x="124" y="733"/>
                    <a:pt x="123" y="733"/>
                  </a:cubicBezTo>
                  <a:cubicBezTo>
                    <a:pt x="123" y="733"/>
                    <a:pt x="122" y="733"/>
                    <a:pt x="122" y="733"/>
                  </a:cubicBezTo>
                  <a:cubicBezTo>
                    <a:pt x="122" y="733"/>
                    <a:pt x="122" y="733"/>
                    <a:pt x="122" y="733"/>
                  </a:cubicBezTo>
                  <a:cubicBezTo>
                    <a:pt x="121" y="733"/>
                    <a:pt x="121" y="733"/>
                    <a:pt x="121" y="733"/>
                  </a:cubicBezTo>
                  <a:cubicBezTo>
                    <a:pt x="121" y="733"/>
                    <a:pt x="121" y="733"/>
                    <a:pt x="121" y="733"/>
                  </a:cubicBezTo>
                  <a:cubicBezTo>
                    <a:pt x="121" y="733"/>
                    <a:pt x="121" y="733"/>
                    <a:pt x="121" y="733"/>
                  </a:cubicBezTo>
                  <a:cubicBezTo>
                    <a:pt x="120" y="733"/>
                    <a:pt x="120" y="733"/>
                    <a:pt x="120" y="733"/>
                  </a:cubicBezTo>
                  <a:cubicBezTo>
                    <a:pt x="120" y="733"/>
                    <a:pt x="120" y="733"/>
                    <a:pt x="120" y="733"/>
                  </a:cubicBezTo>
                  <a:cubicBezTo>
                    <a:pt x="119" y="733"/>
                    <a:pt x="118" y="733"/>
                    <a:pt x="117" y="733"/>
                  </a:cubicBezTo>
                  <a:cubicBezTo>
                    <a:pt x="117" y="733"/>
                    <a:pt x="116" y="733"/>
                    <a:pt x="115" y="733"/>
                  </a:cubicBezTo>
                  <a:cubicBezTo>
                    <a:pt x="115" y="733"/>
                    <a:pt x="115" y="733"/>
                    <a:pt x="115" y="733"/>
                  </a:cubicBezTo>
                  <a:cubicBezTo>
                    <a:pt x="115" y="734"/>
                    <a:pt x="115" y="734"/>
                    <a:pt x="115" y="734"/>
                  </a:cubicBezTo>
                  <a:cubicBezTo>
                    <a:pt x="115" y="734"/>
                    <a:pt x="115" y="734"/>
                    <a:pt x="115" y="734"/>
                  </a:cubicBezTo>
                  <a:cubicBezTo>
                    <a:pt x="115" y="734"/>
                    <a:pt x="114" y="734"/>
                    <a:pt x="114" y="733"/>
                  </a:cubicBezTo>
                  <a:cubicBezTo>
                    <a:pt x="114" y="733"/>
                    <a:pt x="113" y="733"/>
                    <a:pt x="113" y="732"/>
                  </a:cubicBezTo>
                  <a:cubicBezTo>
                    <a:pt x="113" y="732"/>
                    <a:pt x="113" y="732"/>
                    <a:pt x="113" y="732"/>
                  </a:cubicBezTo>
                  <a:cubicBezTo>
                    <a:pt x="112" y="731"/>
                    <a:pt x="111" y="731"/>
                    <a:pt x="110" y="730"/>
                  </a:cubicBezTo>
                  <a:cubicBezTo>
                    <a:pt x="110" y="730"/>
                    <a:pt x="110" y="730"/>
                    <a:pt x="110" y="730"/>
                  </a:cubicBezTo>
                  <a:cubicBezTo>
                    <a:pt x="110" y="730"/>
                    <a:pt x="110" y="730"/>
                    <a:pt x="110" y="730"/>
                  </a:cubicBezTo>
                  <a:cubicBezTo>
                    <a:pt x="109" y="730"/>
                    <a:pt x="109" y="730"/>
                    <a:pt x="109" y="729"/>
                  </a:cubicBezTo>
                  <a:cubicBezTo>
                    <a:pt x="109" y="729"/>
                    <a:pt x="109" y="729"/>
                    <a:pt x="109" y="729"/>
                  </a:cubicBezTo>
                  <a:cubicBezTo>
                    <a:pt x="109" y="729"/>
                    <a:pt x="109" y="728"/>
                    <a:pt x="109" y="728"/>
                  </a:cubicBezTo>
                  <a:cubicBezTo>
                    <a:pt x="109" y="727"/>
                    <a:pt x="108" y="727"/>
                    <a:pt x="108" y="727"/>
                  </a:cubicBezTo>
                  <a:cubicBezTo>
                    <a:pt x="108" y="727"/>
                    <a:pt x="107" y="727"/>
                    <a:pt x="107" y="727"/>
                  </a:cubicBezTo>
                  <a:cubicBezTo>
                    <a:pt x="107" y="727"/>
                    <a:pt x="106" y="727"/>
                    <a:pt x="106" y="726"/>
                  </a:cubicBezTo>
                  <a:cubicBezTo>
                    <a:pt x="106" y="726"/>
                    <a:pt x="106" y="726"/>
                    <a:pt x="106" y="726"/>
                  </a:cubicBezTo>
                  <a:cubicBezTo>
                    <a:pt x="106" y="726"/>
                    <a:pt x="106" y="725"/>
                    <a:pt x="106" y="725"/>
                  </a:cubicBezTo>
                  <a:cubicBezTo>
                    <a:pt x="105" y="725"/>
                    <a:pt x="105" y="725"/>
                    <a:pt x="105" y="725"/>
                  </a:cubicBezTo>
                  <a:cubicBezTo>
                    <a:pt x="104" y="725"/>
                    <a:pt x="104" y="725"/>
                    <a:pt x="104" y="725"/>
                  </a:cubicBezTo>
                  <a:cubicBezTo>
                    <a:pt x="104" y="724"/>
                    <a:pt x="103" y="724"/>
                    <a:pt x="103" y="724"/>
                  </a:cubicBezTo>
                  <a:cubicBezTo>
                    <a:pt x="103" y="723"/>
                    <a:pt x="103" y="723"/>
                    <a:pt x="103" y="723"/>
                  </a:cubicBezTo>
                  <a:cubicBezTo>
                    <a:pt x="102" y="723"/>
                    <a:pt x="100" y="722"/>
                    <a:pt x="100" y="722"/>
                  </a:cubicBezTo>
                  <a:cubicBezTo>
                    <a:pt x="99" y="722"/>
                    <a:pt x="98" y="722"/>
                    <a:pt x="98" y="722"/>
                  </a:cubicBezTo>
                  <a:cubicBezTo>
                    <a:pt x="98" y="722"/>
                    <a:pt x="97" y="722"/>
                    <a:pt x="97" y="722"/>
                  </a:cubicBezTo>
                  <a:cubicBezTo>
                    <a:pt x="97" y="722"/>
                    <a:pt x="97" y="722"/>
                    <a:pt x="97" y="722"/>
                  </a:cubicBezTo>
                  <a:cubicBezTo>
                    <a:pt x="97" y="721"/>
                    <a:pt x="97" y="721"/>
                    <a:pt x="96" y="721"/>
                  </a:cubicBezTo>
                  <a:cubicBezTo>
                    <a:pt x="96" y="721"/>
                    <a:pt x="96" y="721"/>
                    <a:pt x="96" y="721"/>
                  </a:cubicBezTo>
                  <a:cubicBezTo>
                    <a:pt x="96" y="721"/>
                    <a:pt x="95" y="721"/>
                    <a:pt x="95" y="721"/>
                  </a:cubicBezTo>
                  <a:cubicBezTo>
                    <a:pt x="95" y="721"/>
                    <a:pt x="95" y="721"/>
                    <a:pt x="95" y="721"/>
                  </a:cubicBezTo>
                  <a:cubicBezTo>
                    <a:pt x="95" y="721"/>
                    <a:pt x="95" y="721"/>
                    <a:pt x="95" y="721"/>
                  </a:cubicBezTo>
                  <a:cubicBezTo>
                    <a:pt x="94" y="721"/>
                    <a:pt x="94" y="721"/>
                    <a:pt x="94" y="721"/>
                  </a:cubicBezTo>
                  <a:cubicBezTo>
                    <a:pt x="94" y="721"/>
                    <a:pt x="93" y="721"/>
                    <a:pt x="93" y="721"/>
                  </a:cubicBezTo>
                  <a:cubicBezTo>
                    <a:pt x="92" y="720"/>
                    <a:pt x="92" y="720"/>
                    <a:pt x="92" y="719"/>
                  </a:cubicBezTo>
                  <a:cubicBezTo>
                    <a:pt x="92" y="719"/>
                    <a:pt x="92" y="719"/>
                    <a:pt x="92" y="719"/>
                  </a:cubicBezTo>
                  <a:cubicBezTo>
                    <a:pt x="92" y="719"/>
                    <a:pt x="92" y="718"/>
                    <a:pt x="91" y="718"/>
                  </a:cubicBezTo>
                  <a:cubicBezTo>
                    <a:pt x="91" y="718"/>
                    <a:pt x="91" y="718"/>
                    <a:pt x="91" y="718"/>
                  </a:cubicBezTo>
                  <a:cubicBezTo>
                    <a:pt x="91" y="717"/>
                    <a:pt x="91" y="717"/>
                    <a:pt x="91" y="717"/>
                  </a:cubicBezTo>
                  <a:cubicBezTo>
                    <a:pt x="90" y="717"/>
                    <a:pt x="90" y="717"/>
                    <a:pt x="90" y="716"/>
                  </a:cubicBezTo>
                  <a:cubicBezTo>
                    <a:pt x="90" y="715"/>
                    <a:pt x="89" y="715"/>
                    <a:pt x="88" y="715"/>
                  </a:cubicBezTo>
                  <a:cubicBezTo>
                    <a:pt x="88" y="714"/>
                    <a:pt x="87" y="714"/>
                    <a:pt x="87" y="714"/>
                  </a:cubicBezTo>
                  <a:cubicBezTo>
                    <a:pt x="87" y="714"/>
                    <a:pt x="87" y="713"/>
                    <a:pt x="87" y="713"/>
                  </a:cubicBezTo>
                  <a:cubicBezTo>
                    <a:pt x="88" y="713"/>
                    <a:pt x="88" y="713"/>
                    <a:pt x="88" y="713"/>
                  </a:cubicBezTo>
                  <a:cubicBezTo>
                    <a:pt x="88" y="713"/>
                    <a:pt x="88" y="713"/>
                    <a:pt x="88" y="713"/>
                  </a:cubicBezTo>
                  <a:cubicBezTo>
                    <a:pt x="88" y="712"/>
                    <a:pt x="88" y="712"/>
                    <a:pt x="88" y="712"/>
                  </a:cubicBezTo>
                  <a:cubicBezTo>
                    <a:pt x="88" y="712"/>
                    <a:pt x="88" y="712"/>
                    <a:pt x="88" y="712"/>
                  </a:cubicBezTo>
                  <a:cubicBezTo>
                    <a:pt x="87" y="712"/>
                    <a:pt x="87" y="712"/>
                    <a:pt x="87" y="711"/>
                  </a:cubicBezTo>
                  <a:cubicBezTo>
                    <a:pt x="88" y="711"/>
                    <a:pt x="88" y="710"/>
                    <a:pt x="89" y="711"/>
                  </a:cubicBezTo>
                  <a:cubicBezTo>
                    <a:pt x="89" y="711"/>
                    <a:pt x="90" y="711"/>
                    <a:pt x="90" y="711"/>
                  </a:cubicBezTo>
                  <a:cubicBezTo>
                    <a:pt x="90" y="711"/>
                    <a:pt x="91" y="711"/>
                    <a:pt x="91" y="711"/>
                  </a:cubicBezTo>
                  <a:cubicBezTo>
                    <a:pt x="91" y="711"/>
                    <a:pt x="91" y="711"/>
                    <a:pt x="91" y="711"/>
                  </a:cubicBezTo>
                  <a:cubicBezTo>
                    <a:pt x="92" y="712"/>
                    <a:pt x="92" y="712"/>
                    <a:pt x="93" y="712"/>
                  </a:cubicBezTo>
                  <a:cubicBezTo>
                    <a:pt x="93" y="712"/>
                    <a:pt x="93" y="712"/>
                    <a:pt x="94" y="711"/>
                  </a:cubicBezTo>
                  <a:cubicBezTo>
                    <a:pt x="94" y="711"/>
                    <a:pt x="94" y="710"/>
                    <a:pt x="94" y="710"/>
                  </a:cubicBezTo>
                  <a:cubicBezTo>
                    <a:pt x="94" y="710"/>
                    <a:pt x="94" y="710"/>
                    <a:pt x="94" y="709"/>
                  </a:cubicBezTo>
                  <a:cubicBezTo>
                    <a:pt x="94" y="709"/>
                    <a:pt x="93" y="709"/>
                    <a:pt x="94" y="708"/>
                  </a:cubicBezTo>
                  <a:cubicBezTo>
                    <a:pt x="94" y="708"/>
                    <a:pt x="94" y="708"/>
                    <a:pt x="94" y="707"/>
                  </a:cubicBezTo>
                  <a:cubicBezTo>
                    <a:pt x="95" y="707"/>
                    <a:pt x="95" y="706"/>
                    <a:pt x="95" y="706"/>
                  </a:cubicBezTo>
                  <a:cubicBezTo>
                    <a:pt x="96" y="706"/>
                    <a:pt x="96" y="705"/>
                    <a:pt x="97" y="705"/>
                  </a:cubicBezTo>
                  <a:cubicBezTo>
                    <a:pt x="97" y="705"/>
                    <a:pt x="98" y="704"/>
                    <a:pt x="98" y="704"/>
                  </a:cubicBezTo>
                  <a:cubicBezTo>
                    <a:pt x="98" y="704"/>
                    <a:pt x="98" y="704"/>
                    <a:pt x="98" y="704"/>
                  </a:cubicBezTo>
                  <a:cubicBezTo>
                    <a:pt x="99" y="704"/>
                    <a:pt x="99" y="704"/>
                    <a:pt x="100" y="703"/>
                  </a:cubicBezTo>
                  <a:cubicBezTo>
                    <a:pt x="100" y="703"/>
                    <a:pt x="100" y="703"/>
                    <a:pt x="101" y="703"/>
                  </a:cubicBezTo>
                  <a:cubicBezTo>
                    <a:pt x="101" y="703"/>
                    <a:pt x="101" y="703"/>
                    <a:pt x="101" y="703"/>
                  </a:cubicBezTo>
                  <a:cubicBezTo>
                    <a:pt x="101" y="703"/>
                    <a:pt x="101" y="703"/>
                    <a:pt x="101" y="703"/>
                  </a:cubicBezTo>
                  <a:cubicBezTo>
                    <a:pt x="100" y="703"/>
                    <a:pt x="100" y="703"/>
                    <a:pt x="100" y="703"/>
                  </a:cubicBezTo>
                  <a:cubicBezTo>
                    <a:pt x="100" y="702"/>
                    <a:pt x="100" y="702"/>
                    <a:pt x="99" y="702"/>
                  </a:cubicBezTo>
                  <a:cubicBezTo>
                    <a:pt x="99" y="702"/>
                    <a:pt x="99" y="702"/>
                    <a:pt x="99" y="702"/>
                  </a:cubicBezTo>
                  <a:cubicBezTo>
                    <a:pt x="99" y="702"/>
                    <a:pt x="99" y="702"/>
                    <a:pt x="99" y="702"/>
                  </a:cubicBezTo>
                  <a:cubicBezTo>
                    <a:pt x="99" y="702"/>
                    <a:pt x="98" y="702"/>
                    <a:pt x="98" y="702"/>
                  </a:cubicBezTo>
                  <a:cubicBezTo>
                    <a:pt x="98" y="702"/>
                    <a:pt x="98" y="702"/>
                    <a:pt x="98" y="702"/>
                  </a:cubicBezTo>
                  <a:cubicBezTo>
                    <a:pt x="98" y="702"/>
                    <a:pt x="97" y="702"/>
                    <a:pt x="97" y="701"/>
                  </a:cubicBezTo>
                  <a:cubicBezTo>
                    <a:pt x="97" y="701"/>
                    <a:pt x="97" y="701"/>
                    <a:pt x="97" y="701"/>
                  </a:cubicBezTo>
                  <a:cubicBezTo>
                    <a:pt x="97" y="700"/>
                    <a:pt x="97" y="700"/>
                    <a:pt x="97" y="700"/>
                  </a:cubicBezTo>
                  <a:cubicBezTo>
                    <a:pt x="97" y="700"/>
                    <a:pt x="97" y="700"/>
                    <a:pt x="97" y="700"/>
                  </a:cubicBezTo>
                  <a:cubicBezTo>
                    <a:pt x="96" y="700"/>
                    <a:pt x="96" y="700"/>
                    <a:pt x="96" y="699"/>
                  </a:cubicBezTo>
                  <a:cubicBezTo>
                    <a:pt x="95" y="699"/>
                    <a:pt x="95" y="699"/>
                    <a:pt x="96" y="698"/>
                  </a:cubicBezTo>
                  <a:cubicBezTo>
                    <a:pt x="96" y="698"/>
                    <a:pt x="96" y="698"/>
                    <a:pt x="96" y="697"/>
                  </a:cubicBezTo>
                  <a:cubicBezTo>
                    <a:pt x="97" y="697"/>
                    <a:pt x="97" y="697"/>
                    <a:pt x="98" y="697"/>
                  </a:cubicBezTo>
                  <a:cubicBezTo>
                    <a:pt x="98" y="697"/>
                    <a:pt x="98" y="697"/>
                    <a:pt x="98" y="697"/>
                  </a:cubicBezTo>
                  <a:cubicBezTo>
                    <a:pt x="98" y="697"/>
                    <a:pt x="98" y="697"/>
                    <a:pt x="98" y="697"/>
                  </a:cubicBezTo>
                  <a:cubicBezTo>
                    <a:pt x="98" y="697"/>
                    <a:pt x="98" y="697"/>
                    <a:pt x="98" y="697"/>
                  </a:cubicBezTo>
                  <a:cubicBezTo>
                    <a:pt x="98" y="697"/>
                    <a:pt x="98" y="697"/>
                    <a:pt x="99" y="697"/>
                  </a:cubicBezTo>
                  <a:cubicBezTo>
                    <a:pt x="99" y="697"/>
                    <a:pt x="99" y="697"/>
                    <a:pt x="99" y="697"/>
                  </a:cubicBezTo>
                  <a:cubicBezTo>
                    <a:pt x="100" y="697"/>
                    <a:pt x="100" y="697"/>
                    <a:pt x="100" y="697"/>
                  </a:cubicBezTo>
                  <a:cubicBezTo>
                    <a:pt x="100" y="697"/>
                    <a:pt x="100" y="697"/>
                    <a:pt x="100" y="697"/>
                  </a:cubicBezTo>
                  <a:cubicBezTo>
                    <a:pt x="100" y="697"/>
                    <a:pt x="100" y="698"/>
                    <a:pt x="101" y="698"/>
                  </a:cubicBezTo>
                  <a:cubicBezTo>
                    <a:pt x="101" y="698"/>
                    <a:pt x="101" y="698"/>
                    <a:pt x="101" y="698"/>
                  </a:cubicBezTo>
                  <a:cubicBezTo>
                    <a:pt x="101" y="698"/>
                    <a:pt x="102" y="697"/>
                    <a:pt x="102" y="697"/>
                  </a:cubicBezTo>
                  <a:cubicBezTo>
                    <a:pt x="102" y="697"/>
                    <a:pt x="102" y="697"/>
                    <a:pt x="101" y="697"/>
                  </a:cubicBezTo>
                  <a:cubicBezTo>
                    <a:pt x="101" y="697"/>
                    <a:pt x="100" y="697"/>
                    <a:pt x="100" y="696"/>
                  </a:cubicBezTo>
                  <a:cubicBezTo>
                    <a:pt x="100" y="696"/>
                    <a:pt x="101" y="695"/>
                    <a:pt x="101" y="695"/>
                  </a:cubicBezTo>
                  <a:cubicBezTo>
                    <a:pt x="101" y="695"/>
                    <a:pt x="101" y="695"/>
                    <a:pt x="101" y="695"/>
                  </a:cubicBezTo>
                  <a:cubicBezTo>
                    <a:pt x="102" y="695"/>
                    <a:pt x="103" y="695"/>
                    <a:pt x="103" y="694"/>
                  </a:cubicBezTo>
                  <a:cubicBezTo>
                    <a:pt x="103" y="694"/>
                    <a:pt x="104" y="694"/>
                    <a:pt x="104" y="694"/>
                  </a:cubicBezTo>
                  <a:cubicBezTo>
                    <a:pt x="104" y="694"/>
                    <a:pt x="104" y="694"/>
                    <a:pt x="104" y="694"/>
                  </a:cubicBezTo>
                  <a:cubicBezTo>
                    <a:pt x="104" y="694"/>
                    <a:pt x="104" y="694"/>
                    <a:pt x="104" y="694"/>
                  </a:cubicBezTo>
                  <a:cubicBezTo>
                    <a:pt x="104" y="694"/>
                    <a:pt x="105" y="694"/>
                    <a:pt x="105" y="694"/>
                  </a:cubicBezTo>
                  <a:cubicBezTo>
                    <a:pt x="105" y="694"/>
                    <a:pt x="105" y="694"/>
                    <a:pt x="105" y="694"/>
                  </a:cubicBezTo>
                  <a:cubicBezTo>
                    <a:pt x="105" y="694"/>
                    <a:pt x="105" y="694"/>
                    <a:pt x="105" y="694"/>
                  </a:cubicBezTo>
                  <a:cubicBezTo>
                    <a:pt x="105" y="694"/>
                    <a:pt x="105" y="694"/>
                    <a:pt x="105" y="694"/>
                  </a:cubicBezTo>
                  <a:cubicBezTo>
                    <a:pt x="105" y="694"/>
                    <a:pt x="105" y="694"/>
                    <a:pt x="105" y="694"/>
                  </a:cubicBezTo>
                  <a:cubicBezTo>
                    <a:pt x="105" y="694"/>
                    <a:pt x="105" y="694"/>
                    <a:pt x="105" y="694"/>
                  </a:cubicBezTo>
                  <a:cubicBezTo>
                    <a:pt x="105" y="694"/>
                    <a:pt x="105" y="694"/>
                    <a:pt x="105" y="694"/>
                  </a:cubicBezTo>
                  <a:cubicBezTo>
                    <a:pt x="105" y="694"/>
                    <a:pt x="105" y="694"/>
                    <a:pt x="105" y="694"/>
                  </a:cubicBezTo>
                  <a:cubicBezTo>
                    <a:pt x="105" y="694"/>
                    <a:pt x="105" y="693"/>
                    <a:pt x="106" y="693"/>
                  </a:cubicBezTo>
                  <a:cubicBezTo>
                    <a:pt x="106" y="693"/>
                    <a:pt x="107" y="693"/>
                    <a:pt x="107" y="693"/>
                  </a:cubicBezTo>
                  <a:cubicBezTo>
                    <a:pt x="108" y="693"/>
                    <a:pt x="108" y="692"/>
                    <a:pt x="108" y="692"/>
                  </a:cubicBezTo>
                  <a:cubicBezTo>
                    <a:pt x="109" y="692"/>
                    <a:pt x="109" y="692"/>
                    <a:pt x="109" y="691"/>
                  </a:cubicBezTo>
                  <a:cubicBezTo>
                    <a:pt x="109" y="691"/>
                    <a:pt x="109" y="691"/>
                    <a:pt x="109" y="691"/>
                  </a:cubicBezTo>
                  <a:cubicBezTo>
                    <a:pt x="109" y="691"/>
                    <a:pt x="109" y="691"/>
                    <a:pt x="109" y="691"/>
                  </a:cubicBezTo>
                  <a:cubicBezTo>
                    <a:pt x="108" y="691"/>
                    <a:pt x="108" y="691"/>
                    <a:pt x="108" y="691"/>
                  </a:cubicBezTo>
                  <a:cubicBezTo>
                    <a:pt x="107" y="691"/>
                    <a:pt x="107" y="691"/>
                    <a:pt x="107" y="691"/>
                  </a:cubicBezTo>
                  <a:cubicBezTo>
                    <a:pt x="106" y="691"/>
                    <a:pt x="106" y="691"/>
                    <a:pt x="105" y="691"/>
                  </a:cubicBezTo>
                  <a:cubicBezTo>
                    <a:pt x="105" y="691"/>
                    <a:pt x="105" y="691"/>
                    <a:pt x="105" y="691"/>
                  </a:cubicBezTo>
                  <a:cubicBezTo>
                    <a:pt x="105" y="692"/>
                    <a:pt x="105" y="692"/>
                    <a:pt x="105" y="692"/>
                  </a:cubicBezTo>
                  <a:cubicBezTo>
                    <a:pt x="105" y="692"/>
                    <a:pt x="104" y="692"/>
                    <a:pt x="104" y="692"/>
                  </a:cubicBezTo>
                  <a:cubicBezTo>
                    <a:pt x="104" y="692"/>
                    <a:pt x="104" y="692"/>
                    <a:pt x="104" y="692"/>
                  </a:cubicBezTo>
                  <a:cubicBezTo>
                    <a:pt x="103" y="692"/>
                    <a:pt x="103" y="692"/>
                    <a:pt x="102" y="692"/>
                  </a:cubicBezTo>
                  <a:cubicBezTo>
                    <a:pt x="102" y="692"/>
                    <a:pt x="102" y="692"/>
                    <a:pt x="102" y="692"/>
                  </a:cubicBezTo>
                  <a:cubicBezTo>
                    <a:pt x="102" y="692"/>
                    <a:pt x="102" y="692"/>
                    <a:pt x="102" y="692"/>
                  </a:cubicBezTo>
                  <a:cubicBezTo>
                    <a:pt x="102" y="691"/>
                    <a:pt x="102" y="691"/>
                    <a:pt x="102" y="691"/>
                  </a:cubicBezTo>
                  <a:cubicBezTo>
                    <a:pt x="102" y="691"/>
                    <a:pt x="102" y="690"/>
                    <a:pt x="102" y="690"/>
                  </a:cubicBezTo>
                  <a:cubicBezTo>
                    <a:pt x="102" y="690"/>
                    <a:pt x="102" y="689"/>
                    <a:pt x="102" y="689"/>
                  </a:cubicBezTo>
                  <a:cubicBezTo>
                    <a:pt x="102" y="689"/>
                    <a:pt x="103" y="688"/>
                    <a:pt x="103" y="687"/>
                  </a:cubicBezTo>
                  <a:cubicBezTo>
                    <a:pt x="103" y="687"/>
                    <a:pt x="103" y="687"/>
                    <a:pt x="103" y="687"/>
                  </a:cubicBezTo>
                  <a:cubicBezTo>
                    <a:pt x="103" y="687"/>
                    <a:pt x="103" y="687"/>
                    <a:pt x="103" y="687"/>
                  </a:cubicBezTo>
                  <a:cubicBezTo>
                    <a:pt x="103" y="687"/>
                    <a:pt x="103" y="687"/>
                    <a:pt x="103" y="687"/>
                  </a:cubicBezTo>
                  <a:cubicBezTo>
                    <a:pt x="103" y="687"/>
                    <a:pt x="103" y="687"/>
                    <a:pt x="103" y="687"/>
                  </a:cubicBezTo>
                  <a:cubicBezTo>
                    <a:pt x="103" y="687"/>
                    <a:pt x="103" y="687"/>
                    <a:pt x="103" y="687"/>
                  </a:cubicBezTo>
                  <a:cubicBezTo>
                    <a:pt x="103" y="687"/>
                    <a:pt x="103" y="687"/>
                    <a:pt x="103" y="687"/>
                  </a:cubicBezTo>
                  <a:cubicBezTo>
                    <a:pt x="103" y="687"/>
                    <a:pt x="103" y="687"/>
                    <a:pt x="103" y="687"/>
                  </a:cubicBezTo>
                  <a:cubicBezTo>
                    <a:pt x="103" y="687"/>
                    <a:pt x="103" y="687"/>
                    <a:pt x="103" y="687"/>
                  </a:cubicBezTo>
                  <a:cubicBezTo>
                    <a:pt x="103" y="687"/>
                    <a:pt x="103" y="687"/>
                    <a:pt x="103" y="687"/>
                  </a:cubicBezTo>
                  <a:cubicBezTo>
                    <a:pt x="103" y="687"/>
                    <a:pt x="103" y="687"/>
                    <a:pt x="103" y="687"/>
                  </a:cubicBezTo>
                  <a:cubicBezTo>
                    <a:pt x="103" y="687"/>
                    <a:pt x="104" y="686"/>
                    <a:pt x="104" y="686"/>
                  </a:cubicBezTo>
                  <a:cubicBezTo>
                    <a:pt x="105" y="686"/>
                    <a:pt x="105" y="685"/>
                    <a:pt x="105" y="685"/>
                  </a:cubicBezTo>
                  <a:cubicBezTo>
                    <a:pt x="106" y="685"/>
                    <a:pt x="106" y="684"/>
                    <a:pt x="106" y="684"/>
                  </a:cubicBezTo>
                  <a:cubicBezTo>
                    <a:pt x="107" y="683"/>
                    <a:pt x="108" y="683"/>
                    <a:pt x="108" y="683"/>
                  </a:cubicBezTo>
                  <a:cubicBezTo>
                    <a:pt x="108" y="683"/>
                    <a:pt x="109" y="683"/>
                    <a:pt x="109" y="683"/>
                  </a:cubicBezTo>
                  <a:cubicBezTo>
                    <a:pt x="110" y="683"/>
                    <a:pt x="110" y="683"/>
                    <a:pt x="110" y="683"/>
                  </a:cubicBezTo>
                  <a:cubicBezTo>
                    <a:pt x="110" y="683"/>
                    <a:pt x="111" y="683"/>
                    <a:pt x="111" y="683"/>
                  </a:cubicBezTo>
                  <a:cubicBezTo>
                    <a:pt x="111" y="683"/>
                    <a:pt x="112" y="683"/>
                    <a:pt x="113" y="682"/>
                  </a:cubicBezTo>
                  <a:cubicBezTo>
                    <a:pt x="114" y="682"/>
                    <a:pt x="114" y="681"/>
                    <a:pt x="114" y="680"/>
                  </a:cubicBezTo>
                  <a:cubicBezTo>
                    <a:pt x="114" y="680"/>
                    <a:pt x="114" y="680"/>
                    <a:pt x="114" y="680"/>
                  </a:cubicBezTo>
                  <a:cubicBezTo>
                    <a:pt x="114" y="679"/>
                    <a:pt x="114" y="679"/>
                    <a:pt x="114" y="679"/>
                  </a:cubicBezTo>
                  <a:cubicBezTo>
                    <a:pt x="114" y="679"/>
                    <a:pt x="115" y="678"/>
                    <a:pt x="115" y="677"/>
                  </a:cubicBezTo>
                  <a:cubicBezTo>
                    <a:pt x="115" y="677"/>
                    <a:pt x="115" y="677"/>
                    <a:pt x="115" y="677"/>
                  </a:cubicBezTo>
                  <a:cubicBezTo>
                    <a:pt x="115" y="677"/>
                    <a:pt x="115" y="677"/>
                    <a:pt x="115" y="677"/>
                  </a:cubicBezTo>
                  <a:cubicBezTo>
                    <a:pt x="115" y="676"/>
                    <a:pt x="115" y="676"/>
                    <a:pt x="115" y="676"/>
                  </a:cubicBezTo>
                  <a:cubicBezTo>
                    <a:pt x="115" y="676"/>
                    <a:pt x="115" y="676"/>
                    <a:pt x="115" y="676"/>
                  </a:cubicBezTo>
                  <a:cubicBezTo>
                    <a:pt x="115" y="676"/>
                    <a:pt x="115" y="675"/>
                    <a:pt x="115" y="675"/>
                  </a:cubicBezTo>
                  <a:cubicBezTo>
                    <a:pt x="115" y="675"/>
                    <a:pt x="115" y="674"/>
                    <a:pt x="115" y="674"/>
                  </a:cubicBezTo>
                  <a:cubicBezTo>
                    <a:pt x="115" y="674"/>
                    <a:pt x="114" y="673"/>
                    <a:pt x="114" y="673"/>
                  </a:cubicBezTo>
                  <a:cubicBezTo>
                    <a:pt x="114" y="673"/>
                    <a:pt x="113" y="673"/>
                    <a:pt x="113" y="673"/>
                  </a:cubicBezTo>
                  <a:cubicBezTo>
                    <a:pt x="113" y="672"/>
                    <a:pt x="113" y="671"/>
                    <a:pt x="113" y="670"/>
                  </a:cubicBezTo>
                  <a:cubicBezTo>
                    <a:pt x="113" y="670"/>
                    <a:pt x="113" y="670"/>
                    <a:pt x="113" y="670"/>
                  </a:cubicBezTo>
                  <a:cubicBezTo>
                    <a:pt x="113" y="669"/>
                    <a:pt x="114" y="668"/>
                    <a:pt x="115" y="668"/>
                  </a:cubicBezTo>
                  <a:cubicBezTo>
                    <a:pt x="116" y="668"/>
                    <a:pt x="117" y="666"/>
                    <a:pt x="117" y="665"/>
                  </a:cubicBezTo>
                  <a:cubicBezTo>
                    <a:pt x="117" y="665"/>
                    <a:pt x="117" y="665"/>
                    <a:pt x="117" y="665"/>
                  </a:cubicBezTo>
                  <a:cubicBezTo>
                    <a:pt x="117" y="664"/>
                    <a:pt x="118" y="664"/>
                    <a:pt x="117" y="664"/>
                  </a:cubicBezTo>
                  <a:cubicBezTo>
                    <a:pt x="117" y="663"/>
                    <a:pt x="117" y="663"/>
                    <a:pt x="117" y="663"/>
                  </a:cubicBezTo>
                  <a:cubicBezTo>
                    <a:pt x="117" y="663"/>
                    <a:pt x="117" y="663"/>
                    <a:pt x="117" y="663"/>
                  </a:cubicBezTo>
                  <a:cubicBezTo>
                    <a:pt x="117" y="663"/>
                    <a:pt x="116" y="662"/>
                    <a:pt x="116" y="661"/>
                  </a:cubicBezTo>
                  <a:cubicBezTo>
                    <a:pt x="116" y="661"/>
                    <a:pt x="116" y="661"/>
                    <a:pt x="115" y="661"/>
                  </a:cubicBezTo>
                  <a:cubicBezTo>
                    <a:pt x="115" y="661"/>
                    <a:pt x="114" y="661"/>
                    <a:pt x="113" y="661"/>
                  </a:cubicBezTo>
                  <a:cubicBezTo>
                    <a:pt x="112" y="661"/>
                    <a:pt x="111" y="661"/>
                    <a:pt x="110" y="660"/>
                  </a:cubicBezTo>
                  <a:cubicBezTo>
                    <a:pt x="109" y="660"/>
                    <a:pt x="109" y="659"/>
                    <a:pt x="108" y="659"/>
                  </a:cubicBezTo>
                  <a:cubicBezTo>
                    <a:pt x="108" y="659"/>
                    <a:pt x="108" y="659"/>
                    <a:pt x="108" y="659"/>
                  </a:cubicBezTo>
                  <a:cubicBezTo>
                    <a:pt x="108" y="659"/>
                    <a:pt x="108" y="659"/>
                    <a:pt x="108" y="659"/>
                  </a:cubicBezTo>
                  <a:cubicBezTo>
                    <a:pt x="108" y="659"/>
                    <a:pt x="108" y="659"/>
                    <a:pt x="108" y="659"/>
                  </a:cubicBezTo>
                  <a:cubicBezTo>
                    <a:pt x="107" y="659"/>
                    <a:pt x="107" y="660"/>
                    <a:pt x="107" y="660"/>
                  </a:cubicBezTo>
                  <a:cubicBezTo>
                    <a:pt x="106" y="659"/>
                    <a:pt x="106" y="659"/>
                    <a:pt x="106" y="659"/>
                  </a:cubicBezTo>
                  <a:cubicBezTo>
                    <a:pt x="105" y="659"/>
                    <a:pt x="105" y="659"/>
                    <a:pt x="105" y="658"/>
                  </a:cubicBezTo>
                  <a:cubicBezTo>
                    <a:pt x="103" y="658"/>
                    <a:pt x="102" y="658"/>
                    <a:pt x="100" y="65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100" y="658"/>
                    <a:pt x="100" y="658"/>
                    <a:pt x="99" y="658"/>
                  </a:cubicBezTo>
                  <a:cubicBezTo>
                    <a:pt x="99" y="658"/>
                    <a:pt x="99" y="658"/>
                    <a:pt x="99" y="658"/>
                  </a:cubicBezTo>
                  <a:cubicBezTo>
                    <a:pt x="99" y="658"/>
                    <a:pt x="99" y="658"/>
                    <a:pt x="99" y="658"/>
                  </a:cubicBezTo>
                  <a:cubicBezTo>
                    <a:pt x="98" y="658"/>
                    <a:pt x="98" y="658"/>
                    <a:pt x="98" y="658"/>
                  </a:cubicBezTo>
                  <a:cubicBezTo>
                    <a:pt x="98" y="658"/>
                    <a:pt x="98" y="658"/>
                    <a:pt x="98" y="658"/>
                  </a:cubicBezTo>
                  <a:cubicBezTo>
                    <a:pt x="98" y="658"/>
                    <a:pt x="98" y="658"/>
                    <a:pt x="98" y="658"/>
                  </a:cubicBezTo>
                  <a:cubicBezTo>
                    <a:pt x="97" y="658"/>
                    <a:pt x="97" y="657"/>
                    <a:pt x="97" y="657"/>
                  </a:cubicBezTo>
                  <a:cubicBezTo>
                    <a:pt x="97" y="657"/>
                    <a:pt x="97" y="657"/>
                    <a:pt x="97" y="657"/>
                  </a:cubicBezTo>
                  <a:cubicBezTo>
                    <a:pt x="97" y="656"/>
                    <a:pt x="96" y="656"/>
                    <a:pt x="96" y="656"/>
                  </a:cubicBezTo>
                  <a:cubicBezTo>
                    <a:pt x="96" y="656"/>
                    <a:pt x="95" y="656"/>
                    <a:pt x="95" y="656"/>
                  </a:cubicBezTo>
                  <a:cubicBezTo>
                    <a:pt x="95" y="656"/>
                    <a:pt x="95" y="656"/>
                    <a:pt x="95" y="656"/>
                  </a:cubicBezTo>
                  <a:cubicBezTo>
                    <a:pt x="94" y="655"/>
                    <a:pt x="93" y="655"/>
                    <a:pt x="93" y="654"/>
                  </a:cubicBezTo>
                  <a:cubicBezTo>
                    <a:pt x="92" y="653"/>
                    <a:pt x="92" y="653"/>
                    <a:pt x="92" y="652"/>
                  </a:cubicBezTo>
                  <a:cubicBezTo>
                    <a:pt x="92" y="652"/>
                    <a:pt x="92" y="651"/>
                    <a:pt x="92" y="651"/>
                  </a:cubicBezTo>
                  <a:cubicBezTo>
                    <a:pt x="92" y="651"/>
                    <a:pt x="92" y="651"/>
                    <a:pt x="92" y="651"/>
                  </a:cubicBezTo>
                  <a:cubicBezTo>
                    <a:pt x="91" y="651"/>
                    <a:pt x="90" y="652"/>
                    <a:pt x="89" y="652"/>
                  </a:cubicBezTo>
                  <a:cubicBezTo>
                    <a:pt x="88" y="652"/>
                    <a:pt x="88" y="652"/>
                    <a:pt x="88" y="653"/>
                  </a:cubicBezTo>
                  <a:cubicBezTo>
                    <a:pt x="88" y="653"/>
                    <a:pt x="88" y="653"/>
                    <a:pt x="87" y="653"/>
                  </a:cubicBezTo>
                  <a:cubicBezTo>
                    <a:pt x="87" y="653"/>
                    <a:pt x="87" y="653"/>
                    <a:pt x="87" y="653"/>
                  </a:cubicBezTo>
                  <a:cubicBezTo>
                    <a:pt x="86" y="653"/>
                    <a:pt x="86" y="653"/>
                    <a:pt x="85" y="653"/>
                  </a:cubicBezTo>
                  <a:cubicBezTo>
                    <a:pt x="85" y="652"/>
                    <a:pt x="85" y="652"/>
                    <a:pt x="85" y="652"/>
                  </a:cubicBezTo>
                  <a:cubicBezTo>
                    <a:pt x="85" y="652"/>
                    <a:pt x="85" y="652"/>
                    <a:pt x="84" y="652"/>
                  </a:cubicBezTo>
                  <a:cubicBezTo>
                    <a:pt x="84" y="652"/>
                    <a:pt x="83" y="652"/>
                    <a:pt x="83" y="652"/>
                  </a:cubicBezTo>
                  <a:cubicBezTo>
                    <a:pt x="82" y="653"/>
                    <a:pt x="82" y="653"/>
                    <a:pt x="82" y="653"/>
                  </a:cubicBezTo>
                  <a:cubicBezTo>
                    <a:pt x="82" y="653"/>
                    <a:pt x="82" y="653"/>
                    <a:pt x="82" y="653"/>
                  </a:cubicBezTo>
                  <a:cubicBezTo>
                    <a:pt x="81" y="653"/>
                    <a:pt x="81" y="652"/>
                    <a:pt x="81" y="652"/>
                  </a:cubicBezTo>
                  <a:cubicBezTo>
                    <a:pt x="80" y="652"/>
                    <a:pt x="80" y="652"/>
                    <a:pt x="80" y="652"/>
                  </a:cubicBezTo>
                  <a:cubicBezTo>
                    <a:pt x="79" y="652"/>
                    <a:pt x="79" y="652"/>
                    <a:pt x="79" y="652"/>
                  </a:cubicBezTo>
                  <a:cubicBezTo>
                    <a:pt x="79" y="652"/>
                    <a:pt x="79" y="652"/>
                    <a:pt x="79" y="652"/>
                  </a:cubicBezTo>
                  <a:cubicBezTo>
                    <a:pt x="78" y="653"/>
                    <a:pt x="78" y="653"/>
                    <a:pt x="78" y="653"/>
                  </a:cubicBezTo>
                  <a:cubicBezTo>
                    <a:pt x="78" y="653"/>
                    <a:pt x="78" y="653"/>
                    <a:pt x="78" y="653"/>
                  </a:cubicBezTo>
                  <a:cubicBezTo>
                    <a:pt x="78" y="653"/>
                    <a:pt x="78" y="653"/>
                    <a:pt x="78" y="653"/>
                  </a:cubicBezTo>
                  <a:cubicBezTo>
                    <a:pt x="77" y="653"/>
                    <a:pt x="77" y="652"/>
                    <a:pt x="77" y="652"/>
                  </a:cubicBezTo>
                  <a:cubicBezTo>
                    <a:pt x="76" y="652"/>
                    <a:pt x="76" y="651"/>
                    <a:pt x="75" y="651"/>
                  </a:cubicBezTo>
                  <a:cubicBezTo>
                    <a:pt x="75" y="650"/>
                    <a:pt x="74" y="649"/>
                    <a:pt x="73" y="648"/>
                  </a:cubicBezTo>
                  <a:cubicBezTo>
                    <a:pt x="73" y="647"/>
                    <a:pt x="73" y="647"/>
                    <a:pt x="73" y="647"/>
                  </a:cubicBezTo>
                  <a:cubicBezTo>
                    <a:pt x="73" y="647"/>
                    <a:pt x="73" y="647"/>
                    <a:pt x="73" y="647"/>
                  </a:cubicBezTo>
                  <a:cubicBezTo>
                    <a:pt x="73" y="647"/>
                    <a:pt x="73" y="647"/>
                    <a:pt x="73" y="647"/>
                  </a:cubicBezTo>
                  <a:cubicBezTo>
                    <a:pt x="73" y="646"/>
                    <a:pt x="73" y="646"/>
                    <a:pt x="73" y="645"/>
                  </a:cubicBezTo>
                  <a:cubicBezTo>
                    <a:pt x="73" y="645"/>
                    <a:pt x="73" y="645"/>
                    <a:pt x="73" y="645"/>
                  </a:cubicBezTo>
                  <a:cubicBezTo>
                    <a:pt x="73" y="644"/>
                    <a:pt x="73" y="644"/>
                    <a:pt x="73" y="644"/>
                  </a:cubicBezTo>
                  <a:cubicBezTo>
                    <a:pt x="72" y="644"/>
                    <a:pt x="72" y="644"/>
                    <a:pt x="72" y="644"/>
                  </a:cubicBezTo>
                  <a:cubicBezTo>
                    <a:pt x="72" y="643"/>
                    <a:pt x="72" y="643"/>
                    <a:pt x="72" y="643"/>
                  </a:cubicBezTo>
                  <a:cubicBezTo>
                    <a:pt x="71" y="643"/>
                    <a:pt x="71" y="643"/>
                    <a:pt x="71" y="643"/>
                  </a:cubicBezTo>
                  <a:cubicBezTo>
                    <a:pt x="71" y="643"/>
                    <a:pt x="72" y="642"/>
                    <a:pt x="72" y="642"/>
                  </a:cubicBezTo>
                  <a:cubicBezTo>
                    <a:pt x="72" y="642"/>
                    <a:pt x="72" y="642"/>
                    <a:pt x="72" y="642"/>
                  </a:cubicBezTo>
                  <a:cubicBezTo>
                    <a:pt x="72" y="642"/>
                    <a:pt x="71" y="641"/>
                    <a:pt x="71" y="641"/>
                  </a:cubicBezTo>
                  <a:cubicBezTo>
                    <a:pt x="71" y="641"/>
                    <a:pt x="71" y="641"/>
                    <a:pt x="70" y="640"/>
                  </a:cubicBezTo>
                  <a:cubicBezTo>
                    <a:pt x="70" y="640"/>
                    <a:pt x="70" y="640"/>
                    <a:pt x="69" y="640"/>
                  </a:cubicBezTo>
                  <a:cubicBezTo>
                    <a:pt x="69" y="640"/>
                    <a:pt x="69" y="640"/>
                    <a:pt x="68" y="640"/>
                  </a:cubicBezTo>
                  <a:cubicBezTo>
                    <a:pt x="68" y="640"/>
                    <a:pt x="68" y="640"/>
                    <a:pt x="68" y="640"/>
                  </a:cubicBezTo>
                  <a:cubicBezTo>
                    <a:pt x="68" y="640"/>
                    <a:pt x="67" y="640"/>
                    <a:pt x="67" y="640"/>
                  </a:cubicBezTo>
                  <a:cubicBezTo>
                    <a:pt x="66" y="640"/>
                    <a:pt x="66" y="640"/>
                    <a:pt x="65" y="640"/>
                  </a:cubicBezTo>
                  <a:cubicBezTo>
                    <a:pt x="65" y="640"/>
                    <a:pt x="64" y="640"/>
                    <a:pt x="64" y="640"/>
                  </a:cubicBezTo>
                  <a:cubicBezTo>
                    <a:pt x="63" y="640"/>
                    <a:pt x="62" y="639"/>
                    <a:pt x="62" y="637"/>
                  </a:cubicBezTo>
                  <a:cubicBezTo>
                    <a:pt x="61" y="637"/>
                    <a:pt x="62" y="636"/>
                    <a:pt x="62" y="636"/>
                  </a:cubicBezTo>
                  <a:cubicBezTo>
                    <a:pt x="63" y="636"/>
                    <a:pt x="63" y="635"/>
                    <a:pt x="63" y="635"/>
                  </a:cubicBezTo>
                  <a:cubicBezTo>
                    <a:pt x="63" y="635"/>
                    <a:pt x="63" y="635"/>
                    <a:pt x="63" y="635"/>
                  </a:cubicBezTo>
                  <a:cubicBezTo>
                    <a:pt x="63" y="634"/>
                    <a:pt x="63" y="634"/>
                    <a:pt x="63" y="634"/>
                  </a:cubicBezTo>
                  <a:cubicBezTo>
                    <a:pt x="63" y="634"/>
                    <a:pt x="63" y="634"/>
                    <a:pt x="63" y="634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61" y="633"/>
                    <a:pt x="60" y="632"/>
                    <a:pt x="60" y="631"/>
                  </a:cubicBezTo>
                  <a:cubicBezTo>
                    <a:pt x="60" y="630"/>
                    <a:pt x="60" y="630"/>
                    <a:pt x="60" y="630"/>
                  </a:cubicBezTo>
                  <a:cubicBezTo>
                    <a:pt x="60" y="630"/>
                    <a:pt x="60" y="629"/>
                    <a:pt x="60" y="629"/>
                  </a:cubicBezTo>
                  <a:cubicBezTo>
                    <a:pt x="60" y="629"/>
                    <a:pt x="59" y="629"/>
                    <a:pt x="59" y="629"/>
                  </a:cubicBezTo>
                  <a:cubicBezTo>
                    <a:pt x="59" y="629"/>
                    <a:pt x="58" y="629"/>
                    <a:pt x="58" y="629"/>
                  </a:cubicBezTo>
                  <a:cubicBezTo>
                    <a:pt x="58" y="629"/>
                    <a:pt x="58" y="629"/>
                    <a:pt x="58" y="629"/>
                  </a:cubicBezTo>
                  <a:cubicBezTo>
                    <a:pt x="57" y="629"/>
                    <a:pt x="57" y="629"/>
                    <a:pt x="56" y="630"/>
                  </a:cubicBezTo>
                  <a:cubicBezTo>
                    <a:pt x="56" y="630"/>
                    <a:pt x="56" y="630"/>
                    <a:pt x="56" y="630"/>
                  </a:cubicBezTo>
                  <a:cubicBezTo>
                    <a:pt x="55" y="630"/>
                    <a:pt x="55" y="630"/>
                    <a:pt x="54" y="630"/>
                  </a:cubicBezTo>
                  <a:cubicBezTo>
                    <a:pt x="53" y="630"/>
                    <a:pt x="53" y="630"/>
                    <a:pt x="52" y="630"/>
                  </a:cubicBezTo>
                  <a:cubicBezTo>
                    <a:pt x="52" y="630"/>
                    <a:pt x="52" y="630"/>
                    <a:pt x="52" y="630"/>
                  </a:cubicBezTo>
                  <a:cubicBezTo>
                    <a:pt x="50" y="630"/>
                    <a:pt x="49" y="629"/>
                    <a:pt x="48" y="629"/>
                  </a:cubicBezTo>
                  <a:cubicBezTo>
                    <a:pt x="48" y="629"/>
                    <a:pt x="48" y="629"/>
                    <a:pt x="48" y="629"/>
                  </a:cubicBezTo>
                  <a:cubicBezTo>
                    <a:pt x="47" y="628"/>
                    <a:pt x="46" y="628"/>
                    <a:pt x="46" y="628"/>
                  </a:cubicBezTo>
                  <a:cubicBezTo>
                    <a:pt x="45" y="628"/>
                    <a:pt x="44" y="628"/>
                    <a:pt x="44" y="629"/>
                  </a:cubicBezTo>
                  <a:cubicBezTo>
                    <a:pt x="44" y="629"/>
                    <a:pt x="44" y="629"/>
                    <a:pt x="43" y="629"/>
                  </a:cubicBezTo>
                  <a:cubicBezTo>
                    <a:pt x="43" y="629"/>
                    <a:pt x="43" y="629"/>
                    <a:pt x="43" y="630"/>
                  </a:cubicBezTo>
                  <a:cubicBezTo>
                    <a:pt x="43" y="630"/>
                    <a:pt x="43" y="631"/>
                    <a:pt x="43" y="631"/>
                  </a:cubicBezTo>
                  <a:cubicBezTo>
                    <a:pt x="43" y="631"/>
                    <a:pt x="43" y="631"/>
                    <a:pt x="41" y="631"/>
                  </a:cubicBezTo>
                  <a:cubicBezTo>
                    <a:pt x="41" y="631"/>
                    <a:pt x="40" y="631"/>
                    <a:pt x="40" y="631"/>
                  </a:cubicBezTo>
                  <a:cubicBezTo>
                    <a:pt x="40" y="631"/>
                    <a:pt x="40" y="631"/>
                    <a:pt x="40" y="631"/>
                  </a:cubicBezTo>
                  <a:cubicBezTo>
                    <a:pt x="38" y="631"/>
                    <a:pt x="38" y="631"/>
                    <a:pt x="38" y="631"/>
                  </a:cubicBezTo>
                  <a:cubicBezTo>
                    <a:pt x="39" y="631"/>
                    <a:pt x="39" y="631"/>
                    <a:pt x="39" y="631"/>
                  </a:cubicBezTo>
                  <a:cubicBezTo>
                    <a:pt x="39" y="631"/>
                    <a:pt x="40" y="631"/>
                    <a:pt x="40" y="631"/>
                  </a:cubicBezTo>
                  <a:cubicBezTo>
                    <a:pt x="40" y="631"/>
                    <a:pt x="40" y="631"/>
                    <a:pt x="40" y="631"/>
                  </a:cubicBezTo>
                  <a:cubicBezTo>
                    <a:pt x="40" y="631"/>
                    <a:pt x="40" y="631"/>
                    <a:pt x="40" y="631"/>
                  </a:cubicBezTo>
                  <a:cubicBezTo>
                    <a:pt x="40" y="629"/>
                    <a:pt x="39" y="628"/>
                    <a:pt x="39" y="627"/>
                  </a:cubicBezTo>
                  <a:cubicBezTo>
                    <a:pt x="39" y="627"/>
                    <a:pt x="39" y="627"/>
                    <a:pt x="39" y="627"/>
                  </a:cubicBezTo>
                  <a:cubicBezTo>
                    <a:pt x="38" y="626"/>
                    <a:pt x="38" y="625"/>
                    <a:pt x="38" y="625"/>
                  </a:cubicBezTo>
                  <a:cubicBezTo>
                    <a:pt x="38" y="624"/>
                    <a:pt x="38" y="623"/>
                    <a:pt x="37" y="622"/>
                  </a:cubicBezTo>
                  <a:cubicBezTo>
                    <a:pt x="37" y="622"/>
                    <a:pt x="37" y="622"/>
                    <a:pt x="37" y="622"/>
                  </a:cubicBezTo>
                  <a:cubicBezTo>
                    <a:pt x="37" y="622"/>
                    <a:pt x="37" y="622"/>
                    <a:pt x="37" y="621"/>
                  </a:cubicBezTo>
                  <a:cubicBezTo>
                    <a:pt x="37" y="621"/>
                    <a:pt x="37" y="621"/>
                    <a:pt x="37" y="621"/>
                  </a:cubicBezTo>
                  <a:cubicBezTo>
                    <a:pt x="36" y="621"/>
                    <a:pt x="36" y="620"/>
                    <a:pt x="37" y="619"/>
                  </a:cubicBezTo>
                  <a:cubicBezTo>
                    <a:pt x="37" y="619"/>
                    <a:pt x="38" y="618"/>
                    <a:pt x="39" y="618"/>
                  </a:cubicBezTo>
                  <a:cubicBezTo>
                    <a:pt x="39" y="618"/>
                    <a:pt x="39" y="618"/>
                    <a:pt x="40" y="619"/>
                  </a:cubicBezTo>
                  <a:cubicBezTo>
                    <a:pt x="40" y="619"/>
                    <a:pt x="40" y="619"/>
                    <a:pt x="40" y="619"/>
                  </a:cubicBezTo>
                  <a:cubicBezTo>
                    <a:pt x="40" y="619"/>
                    <a:pt x="40" y="619"/>
                    <a:pt x="40" y="619"/>
                  </a:cubicBezTo>
                  <a:cubicBezTo>
                    <a:pt x="41" y="620"/>
                    <a:pt x="41" y="620"/>
                    <a:pt x="41" y="620"/>
                  </a:cubicBezTo>
                  <a:cubicBezTo>
                    <a:pt x="41" y="620"/>
                    <a:pt x="41" y="620"/>
                    <a:pt x="41" y="619"/>
                  </a:cubicBezTo>
                  <a:cubicBezTo>
                    <a:pt x="41" y="619"/>
                    <a:pt x="42" y="619"/>
                    <a:pt x="42" y="619"/>
                  </a:cubicBezTo>
                  <a:cubicBezTo>
                    <a:pt x="42" y="619"/>
                    <a:pt x="43" y="619"/>
                    <a:pt x="43" y="619"/>
                  </a:cubicBezTo>
                  <a:cubicBezTo>
                    <a:pt x="43" y="619"/>
                    <a:pt x="43" y="619"/>
                    <a:pt x="44" y="619"/>
                  </a:cubicBezTo>
                  <a:cubicBezTo>
                    <a:pt x="44" y="619"/>
                    <a:pt x="44" y="619"/>
                    <a:pt x="44" y="619"/>
                  </a:cubicBezTo>
                  <a:cubicBezTo>
                    <a:pt x="44" y="619"/>
                    <a:pt x="44" y="619"/>
                    <a:pt x="45" y="619"/>
                  </a:cubicBezTo>
                  <a:cubicBezTo>
                    <a:pt x="46" y="618"/>
                    <a:pt x="47" y="617"/>
                    <a:pt x="48" y="615"/>
                  </a:cubicBezTo>
                  <a:cubicBezTo>
                    <a:pt x="48" y="615"/>
                    <a:pt x="48" y="615"/>
                    <a:pt x="48" y="615"/>
                  </a:cubicBezTo>
                  <a:cubicBezTo>
                    <a:pt x="48" y="615"/>
                    <a:pt x="48" y="615"/>
                    <a:pt x="48" y="615"/>
                  </a:cubicBezTo>
                  <a:cubicBezTo>
                    <a:pt x="48" y="615"/>
                    <a:pt x="48" y="615"/>
                    <a:pt x="48" y="615"/>
                  </a:cubicBezTo>
                  <a:cubicBezTo>
                    <a:pt x="48" y="615"/>
                    <a:pt x="48" y="615"/>
                    <a:pt x="48" y="615"/>
                  </a:cubicBezTo>
                  <a:cubicBezTo>
                    <a:pt x="48" y="615"/>
                    <a:pt x="47" y="614"/>
                    <a:pt x="47" y="614"/>
                  </a:cubicBezTo>
                  <a:cubicBezTo>
                    <a:pt x="46" y="613"/>
                    <a:pt x="47" y="613"/>
                    <a:pt x="47" y="613"/>
                  </a:cubicBezTo>
                  <a:cubicBezTo>
                    <a:pt x="47" y="613"/>
                    <a:pt x="47" y="612"/>
                    <a:pt x="47" y="612"/>
                  </a:cubicBezTo>
                  <a:cubicBezTo>
                    <a:pt x="47" y="611"/>
                    <a:pt x="46" y="611"/>
                    <a:pt x="46" y="610"/>
                  </a:cubicBezTo>
                  <a:cubicBezTo>
                    <a:pt x="45" y="610"/>
                    <a:pt x="45" y="610"/>
                    <a:pt x="44" y="609"/>
                  </a:cubicBezTo>
                  <a:cubicBezTo>
                    <a:pt x="44" y="609"/>
                    <a:pt x="43" y="609"/>
                    <a:pt x="43" y="608"/>
                  </a:cubicBezTo>
                  <a:cubicBezTo>
                    <a:pt x="42" y="608"/>
                    <a:pt x="42" y="608"/>
                    <a:pt x="41" y="608"/>
                  </a:cubicBezTo>
                  <a:cubicBezTo>
                    <a:pt x="40" y="607"/>
                    <a:pt x="39" y="607"/>
                    <a:pt x="39" y="606"/>
                  </a:cubicBezTo>
                  <a:cubicBezTo>
                    <a:pt x="39" y="606"/>
                    <a:pt x="39" y="605"/>
                    <a:pt x="39" y="605"/>
                  </a:cubicBezTo>
                  <a:cubicBezTo>
                    <a:pt x="39" y="605"/>
                    <a:pt x="39" y="604"/>
                    <a:pt x="38" y="604"/>
                  </a:cubicBezTo>
                  <a:cubicBezTo>
                    <a:pt x="38" y="604"/>
                    <a:pt x="38" y="603"/>
                    <a:pt x="38" y="603"/>
                  </a:cubicBezTo>
                  <a:cubicBezTo>
                    <a:pt x="37" y="603"/>
                    <a:pt x="37" y="603"/>
                    <a:pt x="37" y="603"/>
                  </a:cubicBezTo>
                  <a:cubicBezTo>
                    <a:pt x="37" y="602"/>
                    <a:pt x="37" y="602"/>
                    <a:pt x="37" y="602"/>
                  </a:cubicBezTo>
                  <a:cubicBezTo>
                    <a:pt x="36" y="601"/>
                    <a:pt x="36" y="601"/>
                    <a:pt x="36" y="601"/>
                  </a:cubicBezTo>
                  <a:cubicBezTo>
                    <a:pt x="36" y="601"/>
                    <a:pt x="36" y="601"/>
                    <a:pt x="36" y="601"/>
                  </a:cubicBezTo>
                  <a:cubicBezTo>
                    <a:pt x="35" y="600"/>
                    <a:pt x="35" y="600"/>
                    <a:pt x="35" y="599"/>
                  </a:cubicBezTo>
                  <a:cubicBezTo>
                    <a:pt x="35" y="599"/>
                    <a:pt x="35" y="599"/>
                    <a:pt x="35" y="599"/>
                  </a:cubicBezTo>
                  <a:cubicBezTo>
                    <a:pt x="35" y="598"/>
                    <a:pt x="34" y="598"/>
                    <a:pt x="34" y="597"/>
                  </a:cubicBezTo>
                  <a:cubicBezTo>
                    <a:pt x="34" y="597"/>
                    <a:pt x="34" y="596"/>
                    <a:pt x="34" y="596"/>
                  </a:cubicBezTo>
                  <a:cubicBezTo>
                    <a:pt x="33" y="595"/>
                    <a:pt x="33" y="595"/>
                    <a:pt x="33" y="594"/>
                  </a:cubicBezTo>
                  <a:cubicBezTo>
                    <a:pt x="32" y="593"/>
                    <a:pt x="33" y="593"/>
                    <a:pt x="33" y="592"/>
                  </a:cubicBezTo>
                  <a:cubicBezTo>
                    <a:pt x="33" y="592"/>
                    <a:pt x="33" y="591"/>
                    <a:pt x="33" y="591"/>
                  </a:cubicBezTo>
                  <a:cubicBezTo>
                    <a:pt x="33" y="591"/>
                    <a:pt x="32" y="591"/>
                    <a:pt x="32" y="591"/>
                  </a:cubicBezTo>
                  <a:cubicBezTo>
                    <a:pt x="32" y="590"/>
                    <a:pt x="32" y="590"/>
                    <a:pt x="32" y="590"/>
                  </a:cubicBezTo>
                  <a:cubicBezTo>
                    <a:pt x="31" y="590"/>
                    <a:pt x="31" y="589"/>
                    <a:pt x="31" y="588"/>
                  </a:cubicBezTo>
                  <a:cubicBezTo>
                    <a:pt x="31" y="588"/>
                    <a:pt x="31" y="588"/>
                    <a:pt x="31" y="588"/>
                  </a:cubicBezTo>
                  <a:cubicBezTo>
                    <a:pt x="31" y="588"/>
                    <a:pt x="31" y="588"/>
                    <a:pt x="31" y="588"/>
                  </a:cubicBezTo>
                  <a:cubicBezTo>
                    <a:pt x="31" y="587"/>
                    <a:pt x="31" y="586"/>
                    <a:pt x="31" y="586"/>
                  </a:cubicBezTo>
                  <a:cubicBezTo>
                    <a:pt x="31" y="586"/>
                    <a:pt x="31" y="586"/>
                    <a:pt x="31" y="586"/>
                  </a:cubicBezTo>
                  <a:cubicBezTo>
                    <a:pt x="31" y="586"/>
                    <a:pt x="31" y="586"/>
                    <a:pt x="31" y="586"/>
                  </a:cubicBezTo>
                  <a:cubicBezTo>
                    <a:pt x="31" y="585"/>
                    <a:pt x="31" y="585"/>
                    <a:pt x="31" y="585"/>
                  </a:cubicBezTo>
                  <a:cubicBezTo>
                    <a:pt x="31" y="585"/>
                    <a:pt x="31" y="585"/>
                    <a:pt x="31" y="585"/>
                  </a:cubicBezTo>
                  <a:cubicBezTo>
                    <a:pt x="31" y="584"/>
                    <a:pt x="30" y="584"/>
                    <a:pt x="29" y="584"/>
                  </a:cubicBezTo>
                  <a:cubicBezTo>
                    <a:pt x="29" y="584"/>
                    <a:pt x="28" y="584"/>
                    <a:pt x="28" y="584"/>
                  </a:cubicBezTo>
                  <a:cubicBezTo>
                    <a:pt x="28" y="584"/>
                    <a:pt x="28" y="583"/>
                    <a:pt x="27" y="583"/>
                  </a:cubicBezTo>
                  <a:cubicBezTo>
                    <a:pt x="26" y="583"/>
                    <a:pt x="25" y="583"/>
                    <a:pt x="25" y="582"/>
                  </a:cubicBezTo>
                  <a:cubicBezTo>
                    <a:pt x="25" y="582"/>
                    <a:pt x="24" y="582"/>
                    <a:pt x="24" y="582"/>
                  </a:cubicBezTo>
                  <a:cubicBezTo>
                    <a:pt x="24" y="582"/>
                    <a:pt x="24" y="582"/>
                    <a:pt x="23" y="582"/>
                  </a:cubicBezTo>
                  <a:cubicBezTo>
                    <a:pt x="23" y="582"/>
                    <a:pt x="23" y="582"/>
                    <a:pt x="23" y="582"/>
                  </a:cubicBezTo>
                  <a:cubicBezTo>
                    <a:pt x="22" y="582"/>
                    <a:pt x="22" y="583"/>
                    <a:pt x="21" y="583"/>
                  </a:cubicBezTo>
                  <a:cubicBezTo>
                    <a:pt x="20" y="583"/>
                    <a:pt x="20" y="584"/>
                    <a:pt x="19" y="584"/>
                  </a:cubicBezTo>
                  <a:cubicBezTo>
                    <a:pt x="19" y="584"/>
                    <a:pt x="19" y="584"/>
                    <a:pt x="19" y="584"/>
                  </a:cubicBezTo>
                  <a:cubicBezTo>
                    <a:pt x="17" y="584"/>
                    <a:pt x="17" y="582"/>
                    <a:pt x="17" y="581"/>
                  </a:cubicBezTo>
                  <a:cubicBezTo>
                    <a:pt x="17" y="581"/>
                    <a:pt x="17" y="581"/>
                    <a:pt x="17" y="581"/>
                  </a:cubicBezTo>
                  <a:cubicBezTo>
                    <a:pt x="17" y="581"/>
                    <a:pt x="17" y="581"/>
                    <a:pt x="17" y="581"/>
                  </a:cubicBezTo>
                  <a:cubicBezTo>
                    <a:pt x="16" y="581"/>
                    <a:pt x="16" y="581"/>
                    <a:pt x="15" y="581"/>
                  </a:cubicBezTo>
                  <a:cubicBezTo>
                    <a:pt x="15" y="581"/>
                    <a:pt x="14" y="582"/>
                    <a:pt x="13" y="582"/>
                  </a:cubicBezTo>
                  <a:cubicBezTo>
                    <a:pt x="13" y="582"/>
                    <a:pt x="13" y="582"/>
                    <a:pt x="13" y="582"/>
                  </a:cubicBezTo>
                  <a:cubicBezTo>
                    <a:pt x="12" y="582"/>
                    <a:pt x="11" y="580"/>
                    <a:pt x="11" y="579"/>
                  </a:cubicBezTo>
                  <a:cubicBezTo>
                    <a:pt x="11" y="579"/>
                    <a:pt x="11" y="579"/>
                    <a:pt x="11" y="579"/>
                  </a:cubicBezTo>
                  <a:cubicBezTo>
                    <a:pt x="10" y="579"/>
                    <a:pt x="10" y="579"/>
                    <a:pt x="10" y="579"/>
                  </a:cubicBezTo>
                  <a:cubicBezTo>
                    <a:pt x="9" y="579"/>
                    <a:pt x="9" y="580"/>
                    <a:pt x="8" y="579"/>
                  </a:cubicBezTo>
                  <a:cubicBezTo>
                    <a:pt x="8" y="579"/>
                    <a:pt x="7" y="579"/>
                    <a:pt x="7" y="579"/>
                  </a:cubicBezTo>
                  <a:cubicBezTo>
                    <a:pt x="7" y="579"/>
                    <a:pt x="7" y="579"/>
                    <a:pt x="7" y="579"/>
                  </a:cubicBezTo>
                  <a:cubicBezTo>
                    <a:pt x="7" y="579"/>
                    <a:pt x="7" y="579"/>
                    <a:pt x="7" y="579"/>
                  </a:cubicBezTo>
                  <a:cubicBezTo>
                    <a:pt x="6" y="579"/>
                    <a:pt x="6" y="579"/>
                    <a:pt x="6" y="579"/>
                  </a:cubicBezTo>
                  <a:cubicBezTo>
                    <a:pt x="7" y="579"/>
                    <a:pt x="7" y="579"/>
                    <a:pt x="7" y="579"/>
                  </a:cubicBezTo>
                  <a:cubicBezTo>
                    <a:pt x="7" y="578"/>
                    <a:pt x="6" y="577"/>
                    <a:pt x="6" y="577"/>
                  </a:cubicBezTo>
                  <a:cubicBezTo>
                    <a:pt x="6" y="576"/>
                    <a:pt x="6" y="576"/>
                    <a:pt x="6" y="576"/>
                  </a:cubicBezTo>
                  <a:cubicBezTo>
                    <a:pt x="6" y="576"/>
                    <a:pt x="5" y="575"/>
                    <a:pt x="5" y="575"/>
                  </a:cubicBezTo>
                  <a:cubicBezTo>
                    <a:pt x="5" y="575"/>
                    <a:pt x="5" y="574"/>
                    <a:pt x="5" y="574"/>
                  </a:cubicBezTo>
                  <a:cubicBezTo>
                    <a:pt x="5" y="574"/>
                    <a:pt x="5" y="574"/>
                    <a:pt x="5" y="573"/>
                  </a:cubicBezTo>
                  <a:cubicBezTo>
                    <a:pt x="5" y="573"/>
                    <a:pt x="5" y="573"/>
                    <a:pt x="4" y="573"/>
                  </a:cubicBezTo>
                  <a:cubicBezTo>
                    <a:pt x="4" y="572"/>
                    <a:pt x="4" y="572"/>
                    <a:pt x="4" y="572"/>
                  </a:cubicBezTo>
                  <a:cubicBezTo>
                    <a:pt x="4" y="571"/>
                    <a:pt x="4" y="571"/>
                    <a:pt x="4" y="570"/>
                  </a:cubicBezTo>
                  <a:cubicBezTo>
                    <a:pt x="3" y="570"/>
                    <a:pt x="3" y="570"/>
                    <a:pt x="3" y="570"/>
                  </a:cubicBezTo>
                  <a:cubicBezTo>
                    <a:pt x="3" y="569"/>
                    <a:pt x="3" y="569"/>
                    <a:pt x="3" y="569"/>
                  </a:cubicBezTo>
                  <a:cubicBezTo>
                    <a:pt x="2" y="568"/>
                    <a:pt x="2" y="568"/>
                    <a:pt x="2" y="568"/>
                  </a:cubicBezTo>
                  <a:cubicBezTo>
                    <a:pt x="3" y="567"/>
                    <a:pt x="3" y="567"/>
                    <a:pt x="3" y="567"/>
                  </a:cubicBezTo>
                  <a:cubicBezTo>
                    <a:pt x="3" y="567"/>
                    <a:pt x="2" y="567"/>
                    <a:pt x="2" y="566"/>
                  </a:cubicBezTo>
                  <a:cubicBezTo>
                    <a:pt x="2" y="566"/>
                    <a:pt x="2" y="566"/>
                    <a:pt x="2" y="565"/>
                  </a:cubicBezTo>
                  <a:cubicBezTo>
                    <a:pt x="2" y="565"/>
                    <a:pt x="2" y="565"/>
                    <a:pt x="2" y="565"/>
                  </a:cubicBezTo>
                  <a:cubicBezTo>
                    <a:pt x="2" y="564"/>
                    <a:pt x="3" y="564"/>
                    <a:pt x="3" y="564"/>
                  </a:cubicBezTo>
                  <a:cubicBezTo>
                    <a:pt x="3" y="564"/>
                    <a:pt x="3" y="564"/>
                    <a:pt x="3" y="564"/>
                  </a:cubicBezTo>
                  <a:cubicBezTo>
                    <a:pt x="3" y="564"/>
                    <a:pt x="3" y="564"/>
                    <a:pt x="2" y="564"/>
                  </a:cubicBezTo>
                  <a:cubicBezTo>
                    <a:pt x="2" y="563"/>
                    <a:pt x="2" y="563"/>
                    <a:pt x="2" y="563"/>
                  </a:cubicBezTo>
                  <a:cubicBezTo>
                    <a:pt x="2" y="563"/>
                    <a:pt x="2" y="563"/>
                    <a:pt x="2" y="563"/>
                  </a:cubicBezTo>
                  <a:cubicBezTo>
                    <a:pt x="2" y="562"/>
                    <a:pt x="2" y="562"/>
                    <a:pt x="1" y="562"/>
                  </a:cubicBezTo>
                  <a:cubicBezTo>
                    <a:pt x="1" y="562"/>
                    <a:pt x="1" y="562"/>
                    <a:pt x="1" y="562"/>
                  </a:cubicBezTo>
                  <a:cubicBezTo>
                    <a:pt x="0" y="562"/>
                    <a:pt x="0" y="562"/>
                    <a:pt x="0" y="562"/>
                  </a:cubicBezTo>
                  <a:cubicBezTo>
                    <a:pt x="1" y="562"/>
                    <a:pt x="1" y="562"/>
                    <a:pt x="1" y="562"/>
                  </a:cubicBezTo>
                  <a:cubicBezTo>
                    <a:pt x="1" y="562"/>
                    <a:pt x="1" y="562"/>
                    <a:pt x="1" y="562"/>
                  </a:cubicBezTo>
                  <a:cubicBezTo>
                    <a:pt x="1" y="562"/>
                    <a:pt x="1" y="562"/>
                    <a:pt x="1" y="562"/>
                  </a:cubicBezTo>
                  <a:cubicBezTo>
                    <a:pt x="1" y="561"/>
                    <a:pt x="1" y="561"/>
                    <a:pt x="1" y="561"/>
                  </a:cubicBezTo>
                  <a:cubicBezTo>
                    <a:pt x="1" y="561"/>
                    <a:pt x="1" y="561"/>
                    <a:pt x="1" y="561"/>
                  </a:cubicBezTo>
                  <a:cubicBezTo>
                    <a:pt x="1" y="561"/>
                    <a:pt x="1" y="561"/>
                    <a:pt x="1" y="560"/>
                  </a:cubicBezTo>
                  <a:cubicBezTo>
                    <a:pt x="1" y="560"/>
                    <a:pt x="1" y="560"/>
                    <a:pt x="1" y="560"/>
                  </a:cubicBezTo>
                  <a:cubicBezTo>
                    <a:pt x="1" y="559"/>
                    <a:pt x="1" y="559"/>
                    <a:pt x="2" y="559"/>
                  </a:cubicBezTo>
                  <a:cubicBezTo>
                    <a:pt x="2" y="559"/>
                    <a:pt x="2" y="559"/>
                    <a:pt x="2" y="558"/>
                  </a:cubicBezTo>
                  <a:cubicBezTo>
                    <a:pt x="3" y="558"/>
                    <a:pt x="4" y="558"/>
                    <a:pt x="4" y="557"/>
                  </a:cubicBezTo>
                  <a:cubicBezTo>
                    <a:pt x="4" y="557"/>
                    <a:pt x="4" y="557"/>
                    <a:pt x="4" y="557"/>
                  </a:cubicBezTo>
                  <a:cubicBezTo>
                    <a:pt x="4" y="557"/>
                    <a:pt x="4" y="556"/>
                    <a:pt x="5" y="556"/>
                  </a:cubicBezTo>
                  <a:cubicBezTo>
                    <a:pt x="5" y="556"/>
                    <a:pt x="5" y="556"/>
                    <a:pt x="5" y="556"/>
                  </a:cubicBezTo>
                  <a:cubicBezTo>
                    <a:pt x="5" y="556"/>
                    <a:pt x="5" y="556"/>
                    <a:pt x="5" y="556"/>
                  </a:cubicBezTo>
                  <a:cubicBezTo>
                    <a:pt x="5" y="556"/>
                    <a:pt x="5" y="556"/>
                    <a:pt x="6" y="557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6" y="557"/>
                    <a:pt x="7" y="557"/>
                    <a:pt x="7" y="557"/>
                  </a:cubicBezTo>
                  <a:cubicBezTo>
                    <a:pt x="7" y="557"/>
                    <a:pt x="7" y="556"/>
                    <a:pt x="7" y="555"/>
                  </a:cubicBezTo>
                  <a:cubicBezTo>
                    <a:pt x="7" y="555"/>
                    <a:pt x="7" y="555"/>
                    <a:pt x="6" y="555"/>
                  </a:cubicBezTo>
                  <a:cubicBezTo>
                    <a:pt x="6" y="555"/>
                    <a:pt x="6" y="555"/>
                    <a:pt x="6" y="555"/>
                  </a:cubicBezTo>
                  <a:cubicBezTo>
                    <a:pt x="6" y="554"/>
                    <a:pt x="6" y="553"/>
                    <a:pt x="6" y="553"/>
                  </a:cubicBezTo>
                  <a:cubicBezTo>
                    <a:pt x="6" y="553"/>
                    <a:pt x="6" y="552"/>
                    <a:pt x="6" y="552"/>
                  </a:cubicBezTo>
                  <a:cubicBezTo>
                    <a:pt x="6" y="552"/>
                    <a:pt x="6" y="552"/>
                    <a:pt x="6" y="552"/>
                  </a:cubicBezTo>
                  <a:cubicBezTo>
                    <a:pt x="6" y="552"/>
                    <a:pt x="6" y="552"/>
                    <a:pt x="6" y="552"/>
                  </a:cubicBezTo>
                  <a:cubicBezTo>
                    <a:pt x="6" y="552"/>
                    <a:pt x="6" y="552"/>
                    <a:pt x="5" y="552"/>
                  </a:cubicBezTo>
                  <a:cubicBezTo>
                    <a:pt x="4" y="552"/>
                    <a:pt x="4" y="552"/>
                    <a:pt x="3" y="551"/>
                  </a:cubicBezTo>
                  <a:cubicBezTo>
                    <a:pt x="3" y="551"/>
                    <a:pt x="3" y="551"/>
                    <a:pt x="3" y="551"/>
                  </a:cubicBezTo>
                  <a:cubicBezTo>
                    <a:pt x="2" y="550"/>
                    <a:pt x="2" y="550"/>
                    <a:pt x="1" y="549"/>
                  </a:cubicBezTo>
                  <a:cubicBezTo>
                    <a:pt x="1" y="548"/>
                    <a:pt x="2" y="547"/>
                    <a:pt x="2" y="546"/>
                  </a:cubicBezTo>
                  <a:cubicBezTo>
                    <a:pt x="2" y="546"/>
                    <a:pt x="2" y="546"/>
                    <a:pt x="2" y="546"/>
                  </a:cubicBezTo>
                  <a:cubicBezTo>
                    <a:pt x="2" y="546"/>
                    <a:pt x="2" y="546"/>
                    <a:pt x="2" y="546"/>
                  </a:cubicBezTo>
                  <a:cubicBezTo>
                    <a:pt x="3" y="546"/>
                    <a:pt x="3" y="546"/>
                    <a:pt x="3" y="545"/>
                  </a:cubicBezTo>
                  <a:cubicBezTo>
                    <a:pt x="3" y="544"/>
                    <a:pt x="3" y="544"/>
                    <a:pt x="3" y="544"/>
                  </a:cubicBezTo>
                  <a:cubicBezTo>
                    <a:pt x="3" y="544"/>
                    <a:pt x="3" y="544"/>
                    <a:pt x="3" y="544"/>
                  </a:cubicBezTo>
                  <a:cubicBezTo>
                    <a:pt x="3" y="544"/>
                    <a:pt x="3" y="544"/>
                    <a:pt x="3" y="543"/>
                  </a:cubicBezTo>
                  <a:cubicBezTo>
                    <a:pt x="3" y="543"/>
                    <a:pt x="3" y="543"/>
                    <a:pt x="3" y="542"/>
                  </a:cubicBezTo>
                  <a:cubicBezTo>
                    <a:pt x="3" y="542"/>
                    <a:pt x="3" y="542"/>
                    <a:pt x="3" y="542"/>
                  </a:cubicBezTo>
                  <a:cubicBezTo>
                    <a:pt x="3" y="542"/>
                    <a:pt x="3" y="542"/>
                    <a:pt x="3" y="542"/>
                  </a:cubicBezTo>
                  <a:cubicBezTo>
                    <a:pt x="2" y="541"/>
                    <a:pt x="3" y="540"/>
                    <a:pt x="3" y="539"/>
                  </a:cubicBezTo>
                  <a:cubicBezTo>
                    <a:pt x="3" y="539"/>
                    <a:pt x="3" y="539"/>
                    <a:pt x="3" y="539"/>
                  </a:cubicBezTo>
                  <a:cubicBezTo>
                    <a:pt x="3" y="538"/>
                    <a:pt x="4" y="538"/>
                    <a:pt x="4" y="538"/>
                  </a:cubicBezTo>
                  <a:cubicBezTo>
                    <a:pt x="4" y="538"/>
                    <a:pt x="4" y="537"/>
                    <a:pt x="5" y="537"/>
                  </a:cubicBezTo>
                  <a:cubicBezTo>
                    <a:pt x="5" y="537"/>
                    <a:pt x="5" y="537"/>
                    <a:pt x="5" y="537"/>
                  </a:cubicBezTo>
                  <a:cubicBezTo>
                    <a:pt x="5" y="537"/>
                    <a:pt x="5" y="537"/>
                    <a:pt x="5" y="537"/>
                  </a:cubicBezTo>
                  <a:cubicBezTo>
                    <a:pt x="5" y="537"/>
                    <a:pt x="5" y="537"/>
                    <a:pt x="5" y="537"/>
                  </a:cubicBezTo>
                  <a:cubicBezTo>
                    <a:pt x="5" y="537"/>
                    <a:pt x="5" y="537"/>
                    <a:pt x="5" y="537"/>
                  </a:cubicBezTo>
                  <a:cubicBezTo>
                    <a:pt x="5" y="537"/>
                    <a:pt x="5" y="537"/>
                    <a:pt x="5" y="537"/>
                  </a:cubicBezTo>
                  <a:cubicBezTo>
                    <a:pt x="5" y="537"/>
                    <a:pt x="5" y="537"/>
                    <a:pt x="5" y="537"/>
                  </a:cubicBezTo>
                  <a:cubicBezTo>
                    <a:pt x="5" y="537"/>
                    <a:pt x="5" y="537"/>
                    <a:pt x="5" y="537"/>
                  </a:cubicBezTo>
                  <a:cubicBezTo>
                    <a:pt x="5" y="537"/>
                    <a:pt x="5" y="537"/>
                    <a:pt x="5" y="537"/>
                  </a:cubicBezTo>
                  <a:cubicBezTo>
                    <a:pt x="6" y="536"/>
                    <a:pt x="6" y="535"/>
                    <a:pt x="6" y="535"/>
                  </a:cubicBezTo>
                  <a:cubicBezTo>
                    <a:pt x="6" y="535"/>
                    <a:pt x="6" y="535"/>
                    <a:pt x="6" y="534"/>
                  </a:cubicBezTo>
                  <a:cubicBezTo>
                    <a:pt x="6" y="534"/>
                    <a:pt x="6" y="534"/>
                    <a:pt x="6" y="534"/>
                  </a:cubicBezTo>
                  <a:cubicBezTo>
                    <a:pt x="6" y="534"/>
                    <a:pt x="6" y="534"/>
                    <a:pt x="6" y="534"/>
                  </a:cubicBezTo>
                  <a:cubicBezTo>
                    <a:pt x="6" y="534"/>
                    <a:pt x="5" y="533"/>
                    <a:pt x="5" y="533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5" y="532"/>
                    <a:pt x="5" y="531"/>
                    <a:pt x="5" y="531"/>
                  </a:cubicBezTo>
                  <a:cubicBezTo>
                    <a:pt x="6" y="530"/>
                    <a:pt x="6" y="530"/>
                    <a:pt x="5" y="530"/>
                  </a:cubicBezTo>
                  <a:cubicBezTo>
                    <a:pt x="5" y="529"/>
                    <a:pt x="5" y="529"/>
                    <a:pt x="5" y="528"/>
                  </a:cubicBezTo>
                  <a:cubicBezTo>
                    <a:pt x="6" y="528"/>
                    <a:pt x="6" y="528"/>
                    <a:pt x="6" y="528"/>
                  </a:cubicBezTo>
                  <a:cubicBezTo>
                    <a:pt x="6" y="528"/>
                    <a:pt x="7" y="528"/>
                    <a:pt x="7" y="528"/>
                  </a:cubicBezTo>
                  <a:cubicBezTo>
                    <a:pt x="7" y="528"/>
                    <a:pt x="8" y="528"/>
                    <a:pt x="8" y="528"/>
                  </a:cubicBezTo>
                  <a:cubicBezTo>
                    <a:pt x="9" y="528"/>
                    <a:pt x="9" y="528"/>
                    <a:pt x="9" y="527"/>
                  </a:cubicBezTo>
                  <a:cubicBezTo>
                    <a:pt x="9" y="527"/>
                    <a:pt x="9" y="526"/>
                    <a:pt x="10" y="526"/>
                  </a:cubicBezTo>
                  <a:cubicBezTo>
                    <a:pt x="10" y="526"/>
                    <a:pt x="10" y="526"/>
                    <a:pt x="10" y="526"/>
                  </a:cubicBezTo>
                  <a:cubicBezTo>
                    <a:pt x="11" y="526"/>
                    <a:pt x="11" y="526"/>
                    <a:pt x="11" y="526"/>
                  </a:cubicBezTo>
                  <a:cubicBezTo>
                    <a:pt x="11" y="526"/>
                    <a:pt x="11" y="526"/>
                    <a:pt x="12" y="526"/>
                  </a:cubicBezTo>
                  <a:cubicBezTo>
                    <a:pt x="12" y="526"/>
                    <a:pt x="12" y="526"/>
                    <a:pt x="12" y="526"/>
                  </a:cubicBezTo>
                  <a:cubicBezTo>
                    <a:pt x="12" y="526"/>
                    <a:pt x="13" y="526"/>
                    <a:pt x="13" y="526"/>
                  </a:cubicBezTo>
                  <a:cubicBezTo>
                    <a:pt x="13" y="526"/>
                    <a:pt x="13" y="526"/>
                    <a:pt x="14" y="525"/>
                  </a:cubicBezTo>
                  <a:cubicBezTo>
                    <a:pt x="14" y="525"/>
                    <a:pt x="14" y="525"/>
                    <a:pt x="15" y="524"/>
                  </a:cubicBezTo>
                  <a:cubicBezTo>
                    <a:pt x="15" y="524"/>
                    <a:pt x="15" y="524"/>
                    <a:pt x="15" y="524"/>
                  </a:cubicBezTo>
                  <a:cubicBezTo>
                    <a:pt x="15" y="524"/>
                    <a:pt x="16" y="523"/>
                    <a:pt x="16" y="523"/>
                  </a:cubicBezTo>
                  <a:cubicBezTo>
                    <a:pt x="16" y="523"/>
                    <a:pt x="16" y="523"/>
                    <a:pt x="16" y="523"/>
                  </a:cubicBezTo>
                  <a:cubicBezTo>
                    <a:pt x="16" y="523"/>
                    <a:pt x="16" y="523"/>
                    <a:pt x="16" y="523"/>
                  </a:cubicBezTo>
                  <a:cubicBezTo>
                    <a:pt x="17" y="524"/>
                    <a:pt x="17" y="524"/>
                    <a:pt x="17" y="524"/>
                  </a:cubicBezTo>
                  <a:cubicBezTo>
                    <a:pt x="18" y="524"/>
                    <a:pt x="20" y="524"/>
                    <a:pt x="21" y="523"/>
                  </a:cubicBezTo>
                  <a:cubicBezTo>
                    <a:pt x="21" y="523"/>
                    <a:pt x="21" y="523"/>
                    <a:pt x="21" y="523"/>
                  </a:cubicBezTo>
                  <a:cubicBezTo>
                    <a:pt x="21" y="523"/>
                    <a:pt x="21" y="523"/>
                    <a:pt x="21" y="523"/>
                  </a:cubicBezTo>
                  <a:cubicBezTo>
                    <a:pt x="20" y="522"/>
                    <a:pt x="20" y="522"/>
                    <a:pt x="20" y="522"/>
                  </a:cubicBezTo>
                  <a:cubicBezTo>
                    <a:pt x="19" y="522"/>
                    <a:pt x="19" y="522"/>
                    <a:pt x="18" y="522"/>
                  </a:cubicBezTo>
                  <a:cubicBezTo>
                    <a:pt x="18" y="522"/>
                    <a:pt x="18" y="522"/>
                    <a:pt x="18" y="522"/>
                  </a:cubicBezTo>
                  <a:cubicBezTo>
                    <a:pt x="18" y="522"/>
                    <a:pt x="18" y="522"/>
                    <a:pt x="18" y="522"/>
                  </a:cubicBezTo>
                  <a:cubicBezTo>
                    <a:pt x="18" y="522"/>
                    <a:pt x="17" y="522"/>
                    <a:pt x="17" y="522"/>
                  </a:cubicBezTo>
                  <a:cubicBezTo>
                    <a:pt x="17" y="522"/>
                    <a:pt x="17" y="522"/>
                    <a:pt x="17" y="522"/>
                  </a:cubicBezTo>
                  <a:cubicBezTo>
                    <a:pt x="16" y="522"/>
                    <a:pt x="15" y="522"/>
                    <a:pt x="14" y="522"/>
                  </a:cubicBezTo>
                  <a:cubicBezTo>
                    <a:pt x="14" y="521"/>
                    <a:pt x="14" y="521"/>
                    <a:pt x="14" y="521"/>
                  </a:cubicBezTo>
                  <a:cubicBezTo>
                    <a:pt x="14" y="521"/>
                    <a:pt x="13" y="520"/>
                    <a:pt x="12" y="520"/>
                  </a:cubicBezTo>
                  <a:cubicBezTo>
                    <a:pt x="12" y="520"/>
                    <a:pt x="12" y="520"/>
                    <a:pt x="12" y="520"/>
                  </a:cubicBezTo>
                  <a:cubicBezTo>
                    <a:pt x="12" y="520"/>
                    <a:pt x="11" y="520"/>
                    <a:pt x="11" y="519"/>
                  </a:cubicBezTo>
                  <a:cubicBezTo>
                    <a:pt x="10" y="519"/>
                    <a:pt x="9" y="518"/>
                    <a:pt x="9" y="517"/>
                  </a:cubicBezTo>
                  <a:cubicBezTo>
                    <a:pt x="9" y="516"/>
                    <a:pt x="9" y="516"/>
                    <a:pt x="9" y="516"/>
                  </a:cubicBezTo>
                  <a:cubicBezTo>
                    <a:pt x="10" y="515"/>
                    <a:pt x="10" y="515"/>
                    <a:pt x="10" y="515"/>
                  </a:cubicBezTo>
                  <a:cubicBezTo>
                    <a:pt x="11" y="515"/>
                    <a:pt x="11" y="515"/>
                    <a:pt x="11" y="515"/>
                  </a:cubicBezTo>
                  <a:cubicBezTo>
                    <a:pt x="11" y="515"/>
                    <a:pt x="11" y="515"/>
                    <a:pt x="11" y="515"/>
                  </a:cubicBezTo>
                  <a:cubicBezTo>
                    <a:pt x="11" y="515"/>
                    <a:pt x="11" y="515"/>
                    <a:pt x="11" y="515"/>
                  </a:cubicBezTo>
                  <a:cubicBezTo>
                    <a:pt x="11" y="515"/>
                    <a:pt x="11" y="515"/>
                    <a:pt x="11" y="515"/>
                  </a:cubicBezTo>
                  <a:cubicBezTo>
                    <a:pt x="12" y="515"/>
                    <a:pt x="12" y="515"/>
                    <a:pt x="12" y="514"/>
                  </a:cubicBezTo>
                  <a:cubicBezTo>
                    <a:pt x="12" y="514"/>
                    <a:pt x="12" y="514"/>
                    <a:pt x="12" y="514"/>
                  </a:cubicBezTo>
                  <a:cubicBezTo>
                    <a:pt x="11" y="515"/>
                    <a:pt x="11" y="515"/>
                    <a:pt x="10" y="515"/>
                  </a:cubicBezTo>
                  <a:cubicBezTo>
                    <a:pt x="10" y="515"/>
                    <a:pt x="10" y="515"/>
                    <a:pt x="9" y="515"/>
                  </a:cubicBezTo>
                  <a:cubicBezTo>
                    <a:pt x="9" y="515"/>
                    <a:pt x="8" y="515"/>
                    <a:pt x="7" y="516"/>
                  </a:cubicBezTo>
                  <a:cubicBezTo>
                    <a:pt x="7" y="516"/>
                    <a:pt x="7" y="516"/>
                    <a:pt x="7" y="516"/>
                  </a:cubicBezTo>
                  <a:cubicBezTo>
                    <a:pt x="7" y="516"/>
                    <a:pt x="7" y="516"/>
                    <a:pt x="7" y="517"/>
                  </a:cubicBezTo>
                  <a:cubicBezTo>
                    <a:pt x="6" y="517"/>
                    <a:pt x="6" y="517"/>
                    <a:pt x="6" y="517"/>
                  </a:cubicBezTo>
                  <a:cubicBezTo>
                    <a:pt x="6" y="516"/>
                    <a:pt x="6" y="516"/>
                    <a:pt x="6" y="516"/>
                  </a:cubicBezTo>
                  <a:cubicBezTo>
                    <a:pt x="6" y="516"/>
                    <a:pt x="7" y="515"/>
                    <a:pt x="7" y="515"/>
                  </a:cubicBezTo>
                  <a:cubicBezTo>
                    <a:pt x="8" y="513"/>
                    <a:pt x="9" y="512"/>
                    <a:pt x="10" y="510"/>
                  </a:cubicBezTo>
                  <a:cubicBezTo>
                    <a:pt x="12" y="509"/>
                    <a:pt x="13" y="508"/>
                    <a:pt x="15" y="507"/>
                  </a:cubicBezTo>
                  <a:cubicBezTo>
                    <a:pt x="15" y="507"/>
                    <a:pt x="15" y="506"/>
                    <a:pt x="15" y="506"/>
                  </a:cubicBezTo>
                  <a:cubicBezTo>
                    <a:pt x="16" y="506"/>
                    <a:pt x="16" y="506"/>
                    <a:pt x="17" y="505"/>
                  </a:cubicBezTo>
                  <a:cubicBezTo>
                    <a:pt x="17" y="505"/>
                    <a:pt x="17" y="505"/>
                    <a:pt x="17" y="505"/>
                  </a:cubicBezTo>
                  <a:cubicBezTo>
                    <a:pt x="17" y="505"/>
                    <a:pt x="17" y="505"/>
                    <a:pt x="17" y="505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8" y="504"/>
                    <a:pt x="19" y="503"/>
                    <a:pt x="19" y="503"/>
                  </a:cubicBezTo>
                  <a:cubicBezTo>
                    <a:pt x="20" y="502"/>
                    <a:pt x="21" y="500"/>
                    <a:pt x="22" y="499"/>
                  </a:cubicBezTo>
                  <a:cubicBezTo>
                    <a:pt x="22" y="498"/>
                    <a:pt x="22" y="498"/>
                    <a:pt x="22" y="498"/>
                  </a:cubicBezTo>
                  <a:cubicBezTo>
                    <a:pt x="23" y="496"/>
                    <a:pt x="25" y="494"/>
                    <a:pt x="26" y="493"/>
                  </a:cubicBezTo>
                  <a:cubicBezTo>
                    <a:pt x="28" y="490"/>
                    <a:pt x="30" y="487"/>
                    <a:pt x="32" y="483"/>
                  </a:cubicBezTo>
                  <a:cubicBezTo>
                    <a:pt x="32" y="482"/>
                    <a:pt x="32" y="481"/>
                    <a:pt x="32" y="480"/>
                  </a:cubicBezTo>
                  <a:cubicBezTo>
                    <a:pt x="32" y="479"/>
                    <a:pt x="31" y="478"/>
                    <a:pt x="31" y="477"/>
                  </a:cubicBezTo>
                  <a:cubicBezTo>
                    <a:pt x="30" y="476"/>
                    <a:pt x="30" y="476"/>
                    <a:pt x="30" y="476"/>
                  </a:cubicBezTo>
                  <a:cubicBezTo>
                    <a:pt x="30" y="476"/>
                    <a:pt x="29" y="475"/>
                    <a:pt x="29" y="474"/>
                  </a:cubicBezTo>
                  <a:cubicBezTo>
                    <a:pt x="29" y="474"/>
                    <a:pt x="29" y="474"/>
                    <a:pt x="28" y="474"/>
                  </a:cubicBezTo>
                  <a:cubicBezTo>
                    <a:pt x="28" y="474"/>
                    <a:pt x="28" y="474"/>
                    <a:pt x="28" y="474"/>
                  </a:cubicBezTo>
                  <a:cubicBezTo>
                    <a:pt x="28" y="474"/>
                    <a:pt x="27" y="474"/>
                    <a:pt x="27" y="474"/>
                  </a:cubicBezTo>
                  <a:cubicBezTo>
                    <a:pt x="27" y="474"/>
                    <a:pt x="26" y="474"/>
                    <a:pt x="26" y="473"/>
                  </a:cubicBezTo>
                  <a:cubicBezTo>
                    <a:pt x="26" y="472"/>
                    <a:pt x="25" y="471"/>
                    <a:pt x="25" y="471"/>
                  </a:cubicBezTo>
                  <a:cubicBezTo>
                    <a:pt x="25" y="471"/>
                    <a:pt x="25" y="471"/>
                    <a:pt x="25" y="470"/>
                  </a:cubicBezTo>
                  <a:cubicBezTo>
                    <a:pt x="24" y="470"/>
                    <a:pt x="24" y="470"/>
                    <a:pt x="24" y="469"/>
                  </a:cubicBezTo>
                  <a:cubicBezTo>
                    <a:pt x="24" y="469"/>
                    <a:pt x="24" y="468"/>
                    <a:pt x="24" y="468"/>
                  </a:cubicBezTo>
                  <a:cubicBezTo>
                    <a:pt x="24" y="468"/>
                    <a:pt x="24" y="468"/>
                    <a:pt x="23" y="467"/>
                  </a:cubicBezTo>
                  <a:cubicBezTo>
                    <a:pt x="23" y="467"/>
                    <a:pt x="23" y="466"/>
                    <a:pt x="23" y="466"/>
                  </a:cubicBezTo>
                  <a:cubicBezTo>
                    <a:pt x="23" y="465"/>
                    <a:pt x="23" y="464"/>
                    <a:pt x="24" y="464"/>
                  </a:cubicBezTo>
                  <a:cubicBezTo>
                    <a:pt x="24" y="463"/>
                    <a:pt x="24" y="463"/>
                    <a:pt x="24" y="463"/>
                  </a:cubicBezTo>
                  <a:cubicBezTo>
                    <a:pt x="25" y="461"/>
                    <a:pt x="24" y="459"/>
                    <a:pt x="23" y="457"/>
                  </a:cubicBezTo>
                  <a:cubicBezTo>
                    <a:pt x="23" y="457"/>
                    <a:pt x="23" y="457"/>
                    <a:pt x="23" y="457"/>
                  </a:cubicBezTo>
                  <a:cubicBezTo>
                    <a:pt x="22" y="456"/>
                    <a:pt x="22" y="456"/>
                    <a:pt x="21" y="455"/>
                  </a:cubicBezTo>
                  <a:cubicBezTo>
                    <a:pt x="21" y="454"/>
                    <a:pt x="21" y="453"/>
                    <a:pt x="22" y="452"/>
                  </a:cubicBezTo>
                  <a:cubicBezTo>
                    <a:pt x="22" y="452"/>
                    <a:pt x="22" y="452"/>
                    <a:pt x="22" y="451"/>
                  </a:cubicBezTo>
                  <a:cubicBezTo>
                    <a:pt x="22" y="450"/>
                    <a:pt x="22" y="449"/>
                    <a:pt x="21" y="449"/>
                  </a:cubicBezTo>
                  <a:cubicBezTo>
                    <a:pt x="20" y="448"/>
                    <a:pt x="18" y="445"/>
                    <a:pt x="19" y="443"/>
                  </a:cubicBezTo>
                  <a:cubicBezTo>
                    <a:pt x="19" y="443"/>
                    <a:pt x="19" y="442"/>
                    <a:pt x="20" y="442"/>
                  </a:cubicBezTo>
                  <a:cubicBezTo>
                    <a:pt x="20" y="441"/>
                    <a:pt x="20" y="441"/>
                    <a:pt x="20" y="441"/>
                  </a:cubicBezTo>
                  <a:cubicBezTo>
                    <a:pt x="20" y="441"/>
                    <a:pt x="19" y="441"/>
                    <a:pt x="19" y="440"/>
                  </a:cubicBezTo>
                  <a:cubicBezTo>
                    <a:pt x="18" y="439"/>
                    <a:pt x="19" y="438"/>
                    <a:pt x="19" y="437"/>
                  </a:cubicBezTo>
                  <a:cubicBezTo>
                    <a:pt x="19" y="437"/>
                    <a:pt x="19" y="437"/>
                    <a:pt x="19" y="437"/>
                  </a:cubicBezTo>
                  <a:cubicBezTo>
                    <a:pt x="19" y="435"/>
                    <a:pt x="20" y="434"/>
                    <a:pt x="20" y="434"/>
                  </a:cubicBezTo>
                  <a:cubicBezTo>
                    <a:pt x="20" y="433"/>
                    <a:pt x="20" y="433"/>
                    <a:pt x="20" y="433"/>
                  </a:cubicBezTo>
                  <a:cubicBezTo>
                    <a:pt x="21" y="432"/>
                    <a:pt x="21" y="432"/>
                    <a:pt x="21" y="431"/>
                  </a:cubicBezTo>
                  <a:cubicBezTo>
                    <a:pt x="21" y="430"/>
                    <a:pt x="21" y="429"/>
                    <a:pt x="20" y="429"/>
                  </a:cubicBezTo>
                  <a:cubicBezTo>
                    <a:pt x="20" y="429"/>
                    <a:pt x="20" y="429"/>
                    <a:pt x="20" y="428"/>
                  </a:cubicBezTo>
                  <a:cubicBezTo>
                    <a:pt x="20" y="427"/>
                    <a:pt x="20" y="426"/>
                    <a:pt x="19" y="425"/>
                  </a:cubicBezTo>
                  <a:cubicBezTo>
                    <a:pt x="19" y="425"/>
                    <a:pt x="19" y="424"/>
                    <a:pt x="19" y="424"/>
                  </a:cubicBezTo>
                  <a:cubicBezTo>
                    <a:pt x="18" y="423"/>
                    <a:pt x="18" y="421"/>
                    <a:pt x="17" y="420"/>
                  </a:cubicBezTo>
                  <a:cubicBezTo>
                    <a:pt x="17" y="419"/>
                    <a:pt x="16" y="418"/>
                    <a:pt x="16" y="417"/>
                  </a:cubicBezTo>
                  <a:cubicBezTo>
                    <a:pt x="16" y="417"/>
                    <a:pt x="16" y="417"/>
                    <a:pt x="16" y="417"/>
                  </a:cubicBezTo>
                  <a:cubicBezTo>
                    <a:pt x="16" y="417"/>
                    <a:pt x="16" y="417"/>
                    <a:pt x="16" y="417"/>
                  </a:cubicBezTo>
                  <a:cubicBezTo>
                    <a:pt x="16" y="417"/>
                    <a:pt x="16" y="417"/>
                    <a:pt x="16" y="417"/>
                  </a:cubicBezTo>
                  <a:cubicBezTo>
                    <a:pt x="16" y="417"/>
                    <a:pt x="16" y="417"/>
                    <a:pt x="16" y="417"/>
                  </a:cubicBezTo>
                  <a:cubicBezTo>
                    <a:pt x="16" y="417"/>
                    <a:pt x="15" y="416"/>
                    <a:pt x="15" y="416"/>
                  </a:cubicBezTo>
                  <a:cubicBezTo>
                    <a:pt x="15" y="416"/>
                    <a:pt x="15" y="416"/>
                    <a:pt x="15" y="415"/>
                  </a:cubicBezTo>
                  <a:cubicBezTo>
                    <a:pt x="15" y="414"/>
                    <a:pt x="14" y="412"/>
                    <a:pt x="13" y="411"/>
                  </a:cubicBezTo>
                  <a:cubicBezTo>
                    <a:pt x="13" y="410"/>
                    <a:pt x="13" y="410"/>
                    <a:pt x="13" y="410"/>
                  </a:cubicBezTo>
                  <a:cubicBezTo>
                    <a:pt x="12" y="409"/>
                    <a:pt x="12" y="409"/>
                    <a:pt x="13" y="409"/>
                  </a:cubicBezTo>
                  <a:cubicBezTo>
                    <a:pt x="13" y="408"/>
                    <a:pt x="13" y="408"/>
                    <a:pt x="13" y="408"/>
                  </a:cubicBezTo>
                  <a:cubicBezTo>
                    <a:pt x="13" y="408"/>
                    <a:pt x="13" y="407"/>
                    <a:pt x="14" y="406"/>
                  </a:cubicBezTo>
                  <a:cubicBezTo>
                    <a:pt x="14" y="405"/>
                    <a:pt x="14" y="404"/>
                    <a:pt x="15" y="403"/>
                  </a:cubicBezTo>
                  <a:cubicBezTo>
                    <a:pt x="16" y="402"/>
                    <a:pt x="16" y="401"/>
                    <a:pt x="17" y="400"/>
                  </a:cubicBezTo>
                  <a:cubicBezTo>
                    <a:pt x="17" y="398"/>
                    <a:pt x="17" y="398"/>
                    <a:pt x="16" y="397"/>
                  </a:cubicBezTo>
                  <a:cubicBezTo>
                    <a:pt x="16" y="397"/>
                    <a:pt x="16" y="397"/>
                    <a:pt x="16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4" y="396"/>
                    <a:pt x="14" y="396"/>
                    <a:pt x="14" y="396"/>
                  </a:cubicBezTo>
                  <a:cubicBezTo>
                    <a:pt x="13" y="395"/>
                    <a:pt x="13" y="394"/>
                    <a:pt x="12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2" y="393"/>
                    <a:pt x="12" y="393"/>
                    <a:pt x="11" y="392"/>
                  </a:cubicBezTo>
                  <a:cubicBezTo>
                    <a:pt x="11" y="391"/>
                    <a:pt x="10" y="391"/>
                    <a:pt x="10" y="389"/>
                  </a:cubicBezTo>
                  <a:cubicBezTo>
                    <a:pt x="10" y="389"/>
                    <a:pt x="10" y="389"/>
                    <a:pt x="10" y="389"/>
                  </a:cubicBezTo>
                  <a:cubicBezTo>
                    <a:pt x="9" y="389"/>
                    <a:pt x="9" y="389"/>
                    <a:pt x="8" y="389"/>
                  </a:cubicBezTo>
                  <a:cubicBezTo>
                    <a:pt x="7" y="389"/>
                    <a:pt x="7" y="389"/>
                    <a:pt x="7" y="389"/>
                  </a:cubicBezTo>
                  <a:cubicBezTo>
                    <a:pt x="7" y="388"/>
                    <a:pt x="7" y="387"/>
                    <a:pt x="6" y="387"/>
                  </a:cubicBezTo>
                  <a:cubicBezTo>
                    <a:pt x="6" y="386"/>
                    <a:pt x="6" y="385"/>
                    <a:pt x="5" y="384"/>
                  </a:cubicBezTo>
                  <a:cubicBezTo>
                    <a:pt x="5" y="383"/>
                    <a:pt x="5" y="382"/>
                    <a:pt x="5" y="381"/>
                  </a:cubicBezTo>
                  <a:cubicBezTo>
                    <a:pt x="5" y="381"/>
                    <a:pt x="5" y="380"/>
                    <a:pt x="5" y="380"/>
                  </a:cubicBezTo>
                  <a:cubicBezTo>
                    <a:pt x="5" y="380"/>
                    <a:pt x="5" y="380"/>
                    <a:pt x="5" y="380"/>
                  </a:cubicBezTo>
                  <a:cubicBezTo>
                    <a:pt x="5" y="379"/>
                    <a:pt x="6" y="378"/>
                    <a:pt x="6" y="377"/>
                  </a:cubicBezTo>
                  <a:cubicBezTo>
                    <a:pt x="6" y="376"/>
                    <a:pt x="7" y="376"/>
                    <a:pt x="7" y="376"/>
                  </a:cubicBezTo>
                  <a:cubicBezTo>
                    <a:pt x="8" y="375"/>
                    <a:pt x="8" y="375"/>
                    <a:pt x="8" y="375"/>
                  </a:cubicBezTo>
                  <a:cubicBezTo>
                    <a:pt x="9" y="375"/>
                    <a:pt x="9" y="375"/>
                    <a:pt x="9" y="374"/>
                  </a:cubicBezTo>
                  <a:cubicBezTo>
                    <a:pt x="9" y="374"/>
                    <a:pt x="9" y="374"/>
                    <a:pt x="9" y="374"/>
                  </a:cubicBezTo>
                  <a:cubicBezTo>
                    <a:pt x="10" y="374"/>
                    <a:pt x="10" y="374"/>
                    <a:pt x="10" y="374"/>
                  </a:cubicBezTo>
                  <a:cubicBezTo>
                    <a:pt x="10" y="374"/>
                    <a:pt x="10" y="374"/>
                    <a:pt x="10" y="374"/>
                  </a:cubicBezTo>
                  <a:cubicBezTo>
                    <a:pt x="10" y="374"/>
                    <a:pt x="10" y="374"/>
                    <a:pt x="10" y="374"/>
                  </a:cubicBezTo>
                  <a:cubicBezTo>
                    <a:pt x="10" y="374"/>
                    <a:pt x="10" y="374"/>
                    <a:pt x="10" y="374"/>
                  </a:cubicBezTo>
                  <a:cubicBezTo>
                    <a:pt x="10" y="374"/>
                    <a:pt x="10" y="374"/>
                    <a:pt x="10" y="374"/>
                  </a:cubicBezTo>
                  <a:cubicBezTo>
                    <a:pt x="10" y="374"/>
                    <a:pt x="10" y="373"/>
                    <a:pt x="10" y="373"/>
                  </a:cubicBezTo>
                  <a:cubicBezTo>
                    <a:pt x="10" y="373"/>
                    <a:pt x="10" y="373"/>
                    <a:pt x="10" y="372"/>
                  </a:cubicBezTo>
                  <a:cubicBezTo>
                    <a:pt x="10" y="372"/>
                    <a:pt x="11" y="372"/>
                    <a:pt x="11" y="371"/>
                  </a:cubicBezTo>
                  <a:cubicBezTo>
                    <a:pt x="11" y="370"/>
                    <a:pt x="12" y="369"/>
                    <a:pt x="13" y="369"/>
                  </a:cubicBezTo>
                  <a:cubicBezTo>
                    <a:pt x="14" y="368"/>
                    <a:pt x="14" y="368"/>
                    <a:pt x="15" y="368"/>
                  </a:cubicBezTo>
                  <a:cubicBezTo>
                    <a:pt x="15" y="368"/>
                    <a:pt x="16" y="368"/>
                    <a:pt x="16" y="368"/>
                  </a:cubicBezTo>
                  <a:cubicBezTo>
                    <a:pt x="16" y="368"/>
                    <a:pt x="16" y="368"/>
                    <a:pt x="16" y="368"/>
                  </a:cubicBezTo>
                  <a:cubicBezTo>
                    <a:pt x="16" y="367"/>
                    <a:pt x="17" y="367"/>
                    <a:pt x="17" y="367"/>
                  </a:cubicBezTo>
                  <a:cubicBezTo>
                    <a:pt x="17" y="367"/>
                    <a:pt x="17" y="367"/>
                    <a:pt x="17" y="367"/>
                  </a:cubicBezTo>
                  <a:cubicBezTo>
                    <a:pt x="17" y="366"/>
                    <a:pt x="17" y="366"/>
                    <a:pt x="17" y="366"/>
                  </a:cubicBezTo>
                  <a:cubicBezTo>
                    <a:pt x="17" y="365"/>
                    <a:pt x="17" y="365"/>
                    <a:pt x="18" y="364"/>
                  </a:cubicBezTo>
                  <a:cubicBezTo>
                    <a:pt x="18" y="363"/>
                    <a:pt x="18" y="363"/>
                    <a:pt x="19" y="363"/>
                  </a:cubicBezTo>
                  <a:cubicBezTo>
                    <a:pt x="20" y="363"/>
                    <a:pt x="20" y="363"/>
                    <a:pt x="21" y="363"/>
                  </a:cubicBezTo>
                  <a:cubicBezTo>
                    <a:pt x="21" y="364"/>
                    <a:pt x="21" y="364"/>
                    <a:pt x="22" y="364"/>
                  </a:cubicBezTo>
                  <a:cubicBezTo>
                    <a:pt x="22" y="364"/>
                    <a:pt x="22" y="364"/>
                    <a:pt x="22" y="364"/>
                  </a:cubicBezTo>
                  <a:cubicBezTo>
                    <a:pt x="22" y="363"/>
                    <a:pt x="23" y="363"/>
                    <a:pt x="23" y="362"/>
                  </a:cubicBezTo>
                  <a:cubicBezTo>
                    <a:pt x="24" y="362"/>
                    <a:pt x="24" y="361"/>
                    <a:pt x="24" y="361"/>
                  </a:cubicBezTo>
                  <a:cubicBezTo>
                    <a:pt x="25" y="361"/>
                    <a:pt x="25" y="361"/>
                    <a:pt x="25" y="360"/>
                  </a:cubicBezTo>
                  <a:cubicBezTo>
                    <a:pt x="25" y="360"/>
                    <a:pt x="25" y="360"/>
                    <a:pt x="25" y="360"/>
                  </a:cubicBezTo>
                  <a:cubicBezTo>
                    <a:pt x="26" y="360"/>
                    <a:pt x="26" y="360"/>
                    <a:pt x="26" y="360"/>
                  </a:cubicBezTo>
                  <a:cubicBezTo>
                    <a:pt x="26" y="360"/>
                    <a:pt x="26" y="360"/>
                    <a:pt x="26" y="360"/>
                  </a:cubicBezTo>
                  <a:cubicBezTo>
                    <a:pt x="26" y="360"/>
                    <a:pt x="26" y="360"/>
                    <a:pt x="26" y="361"/>
                  </a:cubicBezTo>
                  <a:cubicBezTo>
                    <a:pt x="27" y="361"/>
                    <a:pt x="27" y="361"/>
                    <a:pt x="27" y="361"/>
                  </a:cubicBezTo>
                  <a:cubicBezTo>
                    <a:pt x="27" y="361"/>
                    <a:pt x="27" y="361"/>
                    <a:pt x="27" y="362"/>
                  </a:cubicBezTo>
                  <a:cubicBezTo>
                    <a:pt x="27" y="363"/>
                    <a:pt x="27" y="363"/>
                    <a:pt x="27" y="363"/>
                  </a:cubicBezTo>
                  <a:cubicBezTo>
                    <a:pt x="27" y="363"/>
                    <a:pt x="27" y="362"/>
                    <a:pt x="27" y="362"/>
                  </a:cubicBezTo>
                  <a:cubicBezTo>
                    <a:pt x="27" y="362"/>
                    <a:pt x="27" y="362"/>
                    <a:pt x="27" y="362"/>
                  </a:cubicBezTo>
                  <a:cubicBezTo>
                    <a:pt x="27" y="362"/>
                    <a:pt x="27" y="362"/>
                    <a:pt x="27" y="362"/>
                  </a:cubicBezTo>
                  <a:cubicBezTo>
                    <a:pt x="28" y="362"/>
                    <a:pt x="28" y="362"/>
                    <a:pt x="28" y="362"/>
                  </a:cubicBezTo>
                  <a:cubicBezTo>
                    <a:pt x="28" y="362"/>
                    <a:pt x="28" y="362"/>
                    <a:pt x="28" y="362"/>
                  </a:cubicBezTo>
                  <a:cubicBezTo>
                    <a:pt x="29" y="361"/>
                    <a:pt x="29" y="361"/>
                    <a:pt x="29" y="360"/>
                  </a:cubicBezTo>
                  <a:cubicBezTo>
                    <a:pt x="29" y="360"/>
                    <a:pt x="29" y="360"/>
                    <a:pt x="29" y="360"/>
                  </a:cubicBezTo>
                  <a:cubicBezTo>
                    <a:pt x="29" y="360"/>
                    <a:pt x="29" y="360"/>
                    <a:pt x="29" y="360"/>
                  </a:cubicBezTo>
                  <a:cubicBezTo>
                    <a:pt x="29" y="359"/>
                    <a:pt x="30" y="359"/>
                    <a:pt x="30" y="359"/>
                  </a:cubicBezTo>
                  <a:cubicBezTo>
                    <a:pt x="30" y="359"/>
                    <a:pt x="30" y="359"/>
                    <a:pt x="30" y="359"/>
                  </a:cubicBezTo>
                  <a:cubicBezTo>
                    <a:pt x="30" y="359"/>
                    <a:pt x="31" y="359"/>
                    <a:pt x="31" y="359"/>
                  </a:cubicBezTo>
                  <a:cubicBezTo>
                    <a:pt x="32" y="358"/>
                    <a:pt x="32" y="358"/>
                    <a:pt x="31" y="357"/>
                  </a:cubicBezTo>
                  <a:cubicBezTo>
                    <a:pt x="31" y="357"/>
                    <a:pt x="31" y="357"/>
                    <a:pt x="31" y="357"/>
                  </a:cubicBezTo>
                  <a:cubicBezTo>
                    <a:pt x="31" y="357"/>
                    <a:pt x="31" y="356"/>
                    <a:pt x="31" y="356"/>
                  </a:cubicBezTo>
                  <a:cubicBezTo>
                    <a:pt x="31" y="356"/>
                    <a:pt x="32" y="355"/>
                    <a:pt x="33" y="355"/>
                  </a:cubicBezTo>
                  <a:cubicBezTo>
                    <a:pt x="33" y="355"/>
                    <a:pt x="34" y="355"/>
                    <a:pt x="34" y="356"/>
                  </a:cubicBezTo>
                  <a:cubicBezTo>
                    <a:pt x="34" y="356"/>
                    <a:pt x="35" y="356"/>
                    <a:pt x="35" y="357"/>
                  </a:cubicBezTo>
                  <a:cubicBezTo>
                    <a:pt x="35" y="357"/>
                    <a:pt x="35" y="357"/>
                    <a:pt x="35" y="357"/>
                  </a:cubicBezTo>
                  <a:cubicBezTo>
                    <a:pt x="35" y="357"/>
                    <a:pt x="35" y="357"/>
                    <a:pt x="35" y="357"/>
                  </a:cubicBezTo>
                  <a:cubicBezTo>
                    <a:pt x="36" y="358"/>
                    <a:pt x="36" y="358"/>
                    <a:pt x="36" y="358"/>
                  </a:cubicBezTo>
                  <a:cubicBezTo>
                    <a:pt x="36" y="358"/>
                    <a:pt x="37" y="358"/>
                    <a:pt x="37" y="358"/>
                  </a:cubicBezTo>
                  <a:cubicBezTo>
                    <a:pt x="37" y="358"/>
                    <a:pt x="37" y="358"/>
                    <a:pt x="37" y="358"/>
                  </a:cubicBezTo>
                  <a:cubicBezTo>
                    <a:pt x="37" y="358"/>
                    <a:pt x="38" y="359"/>
                    <a:pt x="38" y="359"/>
                  </a:cubicBezTo>
                  <a:cubicBezTo>
                    <a:pt x="38" y="359"/>
                    <a:pt x="39" y="359"/>
                    <a:pt x="39" y="359"/>
                  </a:cubicBezTo>
                  <a:cubicBezTo>
                    <a:pt x="39" y="359"/>
                    <a:pt x="39" y="360"/>
                    <a:pt x="39" y="360"/>
                  </a:cubicBezTo>
                  <a:cubicBezTo>
                    <a:pt x="39" y="360"/>
                    <a:pt x="40" y="360"/>
                    <a:pt x="40" y="360"/>
                  </a:cubicBezTo>
                  <a:cubicBezTo>
                    <a:pt x="40" y="360"/>
                    <a:pt x="40" y="361"/>
                    <a:pt x="40" y="361"/>
                  </a:cubicBezTo>
                  <a:cubicBezTo>
                    <a:pt x="40" y="361"/>
                    <a:pt x="40" y="361"/>
                    <a:pt x="41" y="361"/>
                  </a:cubicBezTo>
                  <a:cubicBezTo>
                    <a:pt x="41" y="362"/>
                    <a:pt x="41" y="362"/>
                    <a:pt x="41" y="362"/>
                  </a:cubicBezTo>
                  <a:cubicBezTo>
                    <a:pt x="41" y="363"/>
                    <a:pt x="39" y="363"/>
                    <a:pt x="38" y="363"/>
                  </a:cubicBezTo>
                  <a:cubicBezTo>
                    <a:pt x="38" y="363"/>
                    <a:pt x="37" y="363"/>
                    <a:pt x="37" y="363"/>
                  </a:cubicBezTo>
                  <a:cubicBezTo>
                    <a:pt x="37" y="363"/>
                    <a:pt x="37" y="363"/>
                    <a:pt x="37" y="363"/>
                  </a:cubicBezTo>
                  <a:cubicBezTo>
                    <a:pt x="36" y="363"/>
                    <a:pt x="36" y="363"/>
                    <a:pt x="36" y="362"/>
                  </a:cubicBezTo>
                  <a:cubicBezTo>
                    <a:pt x="35" y="362"/>
                    <a:pt x="35" y="362"/>
                    <a:pt x="35" y="362"/>
                  </a:cubicBezTo>
                  <a:cubicBezTo>
                    <a:pt x="35" y="362"/>
                    <a:pt x="35" y="361"/>
                    <a:pt x="35" y="361"/>
                  </a:cubicBezTo>
                  <a:cubicBezTo>
                    <a:pt x="35" y="361"/>
                    <a:pt x="35" y="361"/>
                    <a:pt x="34" y="361"/>
                  </a:cubicBezTo>
                  <a:cubicBezTo>
                    <a:pt x="34" y="361"/>
                    <a:pt x="34" y="361"/>
                    <a:pt x="34" y="362"/>
                  </a:cubicBezTo>
                  <a:cubicBezTo>
                    <a:pt x="33" y="362"/>
                    <a:pt x="34" y="362"/>
                    <a:pt x="34" y="362"/>
                  </a:cubicBezTo>
                  <a:cubicBezTo>
                    <a:pt x="34" y="363"/>
                    <a:pt x="34" y="363"/>
                    <a:pt x="34" y="363"/>
                  </a:cubicBezTo>
                  <a:cubicBezTo>
                    <a:pt x="34" y="363"/>
                    <a:pt x="34" y="363"/>
                    <a:pt x="34" y="363"/>
                  </a:cubicBezTo>
                  <a:cubicBezTo>
                    <a:pt x="34" y="364"/>
                    <a:pt x="34" y="364"/>
                    <a:pt x="34" y="364"/>
                  </a:cubicBezTo>
                  <a:cubicBezTo>
                    <a:pt x="34" y="364"/>
                    <a:pt x="34" y="364"/>
                    <a:pt x="34" y="364"/>
                  </a:cubicBezTo>
                  <a:cubicBezTo>
                    <a:pt x="35" y="364"/>
                    <a:pt x="35" y="364"/>
                    <a:pt x="35" y="364"/>
                  </a:cubicBezTo>
                  <a:cubicBezTo>
                    <a:pt x="35" y="364"/>
                    <a:pt x="35" y="364"/>
                    <a:pt x="35" y="364"/>
                  </a:cubicBezTo>
                  <a:cubicBezTo>
                    <a:pt x="35" y="364"/>
                    <a:pt x="35" y="364"/>
                    <a:pt x="35" y="364"/>
                  </a:cubicBezTo>
                  <a:cubicBezTo>
                    <a:pt x="35" y="364"/>
                    <a:pt x="35" y="364"/>
                    <a:pt x="35" y="364"/>
                  </a:cubicBezTo>
                  <a:cubicBezTo>
                    <a:pt x="36" y="364"/>
                    <a:pt x="36" y="364"/>
                    <a:pt x="36" y="365"/>
                  </a:cubicBezTo>
                  <a:cubicBezTo>
                    <a:pt x="36" y="365"/>
                    <a:pt x="36" y="365"/>
                    <a:pt x="36" y="365"/>
                  </a:cubicBezTo>
                  <a:cubicBezTo>
                    <a:pt x="36" y="365"/>
                    <a:pt x="37" y="365"/>
                    <a:pt x="37" y="365"/>
                  </a:cubicBezTo>
                  <a:cubicBezTo>
                    <a:pt x="37" y="365"/>
                    <a:pt x="38" y="365"/>
                    <a:pt x="38" y="365"/>
                  </a:cubicBezTo>
                  <a:cubicBezTo>
                    <a:pt x="38" y="365"/>
                    <a:pt x="38" y="365"/>
                    <a:pt x="38" y="365"/>
                  </a:cubicBezTo>
                  <a:cubicBezTo>
                    <a:pt x="38" y="365"/>
                    <a:pt x="38" y="365"/>
                    <a:pt x="38" y="365"/>
                  </a:cubicBezTo>
                  <a:cubicBezTo>
                    <a:pt x="38" y="365"/>
                    <a:pt x="38" y="365"/>
                    <a:pt x="38" y="365"/>
                  </a:cubicBezTo>
                  <a:cubicBezTo>
                    <a:pt x="39" y="365"/>
                    <a:pt x="39" y="365"/>
                    <a:pt x="39" y="366"/>
                  </a:cubicBezTo>
                  <a:cubicBezTo>
                    <a:pt x="39" y="366"/>
                    <a:pt x="40" y="366"/>
                    <a:pt x="40" y="366"/>
                  </a:cubicBezTo>
                  <a:cubicBezTo>
                    <a:pt x="40" y="366"/>
                    <a:pt x="40" y="366"/>
                    <a:pt x="40" y="367"/>
                  </a:cubicBezTo>
                  <a:cubicBezTo>
                    <a:pt x="40" y="367"/>
                    <a:pt x="40" y="367"/>
                    <a:pt x="40" y="367"/>
                  </a:cubicBezTo>
                  <a:cubicBezTo>
                    <a:pt x="40" y="367"/>
                    <a:pt x="40" y="367"/>
                    <a:pt x="40" y="367"/>
                  </a:cubicBezTo>
                  <a:cubicBezTo>
                    <a:pt x="40" y="367"/>
                    <a:pt x="40" y="367"/>
                    <a:pt x="40" y="367"/>
                  </a:cubicBezTo>
                  <a:cubicBezTo>
                    <a:pt x="40" y="368"/>
                    <a:pt x="40" y="368"/>
                    <a:pt x="41" y="368"/>
                  </a:cubicBezTo>
                  <a:cubicBezTo>
                    <a:pt x="41" y="368"/>
                    <a:pt x="41" y="368"/>
                    <a:pt x="41" y="367"/>
                  </a:cubicBezTo>
                  <a:cubicBezTo>
                    <a:pt x="41" y="367"/>
                    <a:pt x="42" y="367"/>
                    <a:pt x="42" y="367"/>
                  </a:cubicBezTo>
                  <a:cubicBezTo>
                    <a:pt x="42" y="366"/>
                    <a:pt x="42" y="366"/>
                    <a:pt x="42" y="366"/>
                  </a:cubicBezTo>
                  <a:cubicBezTo>
                    <a:pt x="43" y="366"/>
                    <a:pt x="43" y="366"/>
                    <a:pt x="44" y="366"/>
                  </a:cubicBezTo>
                  <a:cubicBezTo>
                    <a:pt x="44" y="366"/>
                    <a:pt x="44" y="366"/>
                    <a:pt x="44" y="366"/>
                  </a:cubicBezTo>
                  <a:cubicBezTo>
                    <a:pt x="45" y="366"/>
                    <a:pt x="45" y="366"/>
                    <a:pt x="45" y="366"/>
                  </a:cubicBezTo>
                  <a:cubicBezTo>
                    <a:pt x="45" y="367"/>
                    <a:pt x="45" y="367"/>
                    <a:pt x="44" y="367"/>
                  </a:cubicBezTo>
                  <a:cubicBezTo>
                    <a:pt x="44" y="367"/>
                    <a:pt x="44" y="367"/>
                    <a:pt x="44" y="367"/>
                  </a:cubicBezTo>
                  <a:cubicBezTo>
                    <a:pt x="44" y="367"/>
                    <a:pt x="44" y="367"/>
                    <a:pt x="45" y="367"/>
                  </a:cubicBezTo>
                  <a:cubicBezTo>
                    <a:pt x="45" y="368"/>
                    <a:pt x="45" y="368"/>
                    <a:pt x="45" y="369"/>
                  </a:cubicBezTo>
                  <a:cubicBezTo>
                    <a:pt x="45" y="369"/>
                    <a:pt x="44" y="370"/>
                    <a:pt x="44" y="370"/>
                  </a:cubicBezTo>
                  <a:cubicBezTo>
                    <a:pt x="43" y="370"/>
                    <a:pt x="43" y="370"/>
                    <a:pt x="43" y="371"/>
                  </a:cubicBezTo>
                  <a:cubicBezTo>
                    <a:pt x="43" y="371"/>
                    <a:pt x="43" y="371"/>
                    <a:pt x="43" y="371"/>
                  </a:cubicBezTo>
                  <a:cubicBezTo>
                    <a:pt x="44" y="371"/>
                    <a:pt x="44" y="371"/>
                    <a:pt x="44" y="371"/>
                  </a:cubicBezTo>
                  <a:cubicBezTo>
                    <a:pt x="44" y="371"/>
                    <a:pt x="44" y="371"/>
                    <a:pt x="44" y="371"/>
                  </a:cubicBezTo>
                  <a:cubicBezTo>
                    <a:pt x="45" y="371"/>
                    <a:pt x="45" y="371"/>
                    <a:pt x="45" y="371"/>
                  </a:cubicBezTo>
                  <a:cubicBezTo>
                    <a:pt x="45" y="371"/>
                    <a:pt x="46" y="371"/>
                    <a:pt x="46" y="371"/>
                  </a:cubicBezTo>
                  <a:cubicBezTo>
                    <a:pt x="46" y="371"/>
                    <a:pt x="46" y="371"/>
                    <a:pt x="46" y="371"/>
                  </a:cubicBezTo>
                  <a:cubicBezTo>
                    <a:pt x="46" y="371"/>
                    <a:pt x="46" y="370"/>
                    <a:pt x="46" y="369"/>
                  </a:cubicBezTo>
                  <a:cubicBezTo>
                    <a:pt x="46" y="369"/>
                    <a:pt x="46" y="369"/>
                    <a:pt x="46" y="368"/>
                  </a:cubicBezTo>
                  <a:cubicBezTo>
                    <a:pt x="47" y="368"/>
                    <a:pt x="47" y="367"/>
                    <a:pt x="48" y="367"/>
                  </a:cubicBezTo>
                  <a:cubicBezTo>
                    <a:pt x="49" y="367"/>
                    <a:pt x="49" y="367"/>
                    <a:pt x="49" y="368"/>
                  </a:cubicBezTo>
                  <a:cubicBezTo>
                    <a:pt x="49" y="367"/>
                    <a:pt x="49" y="367"/>
                    <a:pt x="49" y="367"/>
                  </a:cubicBezTo>
                  <a:cubicBezTo>
                    <a:pt x="49" y="367"/>
                    <a:pt x="49" y="367"/>
                    <a:pt x="49" y="366"/>
                  </a:cubicBezTo>
                  <a:cubicBezTo>
                    <a:pt x="48" y="366"/>
                    <a:pt x="48" y="366"/>
                    <a:pt x="48" y="366"/>
                  </a:cubicBezTo>
                  <a:cubicBezTo>
                    <a:pt x="48" y="366"/>
                    <a:pt x="48" y="366"/>
                    <a:pt x="48" y="366"/>
                  </a:cubicBezTo>
                  <a:cubicBezTo>
                    <a:pt x="48" y="366"/>
                    <a:pt x="48" y="366"/>
                    <a:pt x="48" y="366"/>
                  </a:cubicBezTo>
                  <a:cubicBezTo>
                    <a:pt x="48" y="365"/>
                    <a:pt x="48" y="365"/>
                    <a:pt x="48" y="365"/>
                  </a:cubicBezTo>
                  <a:cubicBezTo>
                    <a:pt x="48" y="365"/>
                    <a:pt x="48" y="365"/>
                    <a:pt x="48" y="365"/>
                  </a:cubicBezTo>
                  <a:cubicBezTo>
                    <a:pt x="49" y="365"/>
                    <a:pt x="49" y="365"/>
                    <a:pt x="49" y="365"/>
                  </a:cubicBezTo>
                  <a:cubicBezTo>
                    <a:pt x="49" y="365"/>
                    <a:pt x="49" y="365"/>
                    <a:pt x="49" y="365"/>
                  </a:cubicBezTo>
                  <a:cubicBezTo>
                    <a:pt x="49" y="365"/>
                    <a:pt x="49" y="365"/>
                    <a:pt x="49" y="365"/>
                  </a:cubicBezTo>
                  <a:cubicBezTo>
                    <a:pt x="50" y="365"/>
                    <a:pt x="50" y="365"/>
                    <a:pt x="50" y="365"/>
                  </a:cubicBezTo>
                  <a:cubicBezTo>
                    <a:pt x="51" y="365"/>
                    <a:pt x="52" y="365"/>
                    <a:pt x="52" y="366"/>
                  </a:cubicBezTo>
                  <a:cubicBezTo>
                    <a:pt x="52" y="366"/>
                    <a:pt x="52" y="366"/>
                    <a:pt x="53" y="366"/>
                  </a:cubicBezTo>
                  <a:cubicBezTo>
                    <a:pt x="53" y="367"/>
                    <a:pt x="53" y="367"/>
                    <a:pt x="54" y="367"/>
                  </a:cubicBezTo>
                  <a:cubicBezTo>
                    <a:pt x="54" y="367"/>
                    <a:pt x="54" y="367"/>
                    <a:pt x="54" y="367"/>
                  </a:cubicBezTo>
                  <a:cubicBezTo>
                    <a:pt x="54" y="367"/>
                    <a:pt x="55" y="367"/>
                    <a:pt x="55" y="368"/>
                  </a:cubicBezTo>
                  <a:cubicBezTo>
                    <a:pt x="55" y="368"/>
                    <a:pt x="56" y="368"/>
                    <a:pt x="56" y="368"/>
                  </a:cubicBezTo>
                  <a:cubicBezTo>
                    <a:pt x="56" y="368"/>
                    <a:pt x="57" y="368"/>
                    <a:pt x="57" y="368"/>
                  </a:cubicBezTo>
                  <a:cubicBezTo>
                    <a:pt x="57" y="368"/>
                    <a:pt x="57" y="368"/>
                    <a:pt x="57" y="368"/>
                  </a:cubicBezTo>
                  <a:cubicBezTo>
                    <a:pt x="58" y="368"/>
                    <a:pt x="58" y="368"/>
                    <a:pt x="58" y="368"/>
                  </a:cubicBezTo>
                  <a:cubicBezTo>
                    <a:pt x="58" y="368"/>
                    <a:pt x="59" y="368"/>
                    <a:pt x="59" y="367"/>
                  </a:cubicBezTo>
                  <a:cubicBezTo>
                    <a:pt x="59" y="367"/>
                    <a:pt x="59" y="367"/>
                    <a:pt x="60" y="367"/>
                  </a:cubicBezTo>
                  <a:cubicBezTo>
                    <a:pt x="60" y="367"/>
                    <a:pt x="60" y="367"/>
                    <a:pt x="61" y="368"/>
                  </a:cubicBezTo>
                  <a:cubicBezTo>
                    <a:pt x="61" y="368"/>
                    <a:pt x="62" y="368"/>
                    <a:pt x="62" y="368"/>
                  </a:cubicBezTo>
                  <a:cubicBezTo>
                    <a:pt x="63" y="368"/>
                    <a:pt x="63" y="368"/>
                    <a:pt x="63" y="368"/>
                  </a:cubicBezTo>
                  <a:cubicBezTo>
                    <a:pt x="64" y="368"/>
                    <a:pt x="64" y="368"/>
                    <a:pt x="65" y="368"/>
                  </a:cubicBezTo>
                  <a:cubicBezTo>
                    <a:pt x="66" y="368"/>
                    <a:pt x="66" y="368"/>
                    <a:pt x="67" y="368"/>
                  </a:cubicBezTo>
                  <a:cubicBezTo>
                    <a:pt x="68" y="369"/>
                    <a:pt x="68" y="369"/>
                    <a:pt x="68" y="369"/>
                  </a:cubicBezTo>
                  <a:cubicBezTo>
                    <a:pt x="68" y="369"/>
                    <a:pt x="68" y="369"/>
                    <a:pt x="69" y="370"/>
                  </a:cubicBezTo>
                  <a:cubicBezTo>
                    <a:pt x="69" y="370"/>
                    <a:pt x="70" y="370"/>
                    <a:pt x="70" y="371"/>
                  </a:cubicBezTo>
                  <a:cubicBezTo>
                    <a:pt x="71" y="371"/>
                    <a:pt x="72" y="371"/>
                    <a:pt x="72" y="372"/>
                  </a:cubicBezTo>
                  <a:cubicBezTo>
                    <a:pt x="72" y="372"/>
                    <a:pt x="72" y="372"/>
                    <a:pt x="72" y="372"/>
                  </a:cubicBezTo>
                  <a:cubicBezTo>
                    <a:pt x="73" y="373"/>
                    <a:pt x="73" y="374"/>
                    <a:pt x="74" y="374"/>
                  </a:cubicBezTo>
                  <a:cubicBezTo>
                    <a:pt x="74" y="374"/>
                    <a:pt x="74" y="374"/>
                    <a:pt x="74" y="374"/>
                  </a:cubicBezTo>
                  <a:cubicBezTo>
                    <a:pt x="74" y="374"/>
                    <a:pt x="74" y="374"/>
                    <a:pt x="74" y="374"/>
                  </a:cubicBezTo>
                  <a:cubicBezTo>
                    <a:pt x="76" y="374"/>
                    <a:pt x="77" y="374"/>
                    <a:pt x="77" y="375"/>
                  </a:cubicBezTo>
                  <a:cubicBezTo>
                    <a:pt x="78" y="376"/>
                    <a:pt x="78" y="376"/>
                    <a:pt x="79" y="377"/>
                  </a:cubicBezTo>
                  <a:cubicBezTo>
                    <a:pt x="80" y="377"/>
                    <a:pt x="80" y="378"/>
                    <a:pt x="81" y="378"/>
                  </a:cubicBezTo>
                  <a:cubicBezTo>
                    <a:pt x="81" y="379"/>
                    <a:pt x="81" y="379"/>
                    <a:pt x="81" y="379"/>
                  </a:cubicBezTo>
                  <a:cubicBezTo>
                    <a:pt x="81" y="379"/>
                    <a:pt x="82" y="380"/>
                    <a:pt x="83" y="380"/>
                  </a:cubicBezTo>
                  <a:cubicBezTo>
                    <a:pt x="83" y="380"/>
                    <a:pt x="84" y="380"/>
                    <a:pt x="84" y="381"/>
                  </a:cubicBezTo>
                  <a:cubicBezTo>
                    <a:pt x="84" y="381"/>
                    <a:pt x="84" y="381"/>
                    <a:pt x="85" y="381"/>
                  </a:cubicBezTo>
                  <a:cubicBezTo>
                    <a:pt x="86" y="381"/>
                    <a:pt x="87" y="382"/>
                    <a:pt x="88" y="383"/>
                  </a:cubicBezTo>
                  <a:cubicBezTo>
                    <a:pt x="88" y="384"/>
                    <a:pt x="88" y="385"/>
                    <a:pt x="89" y="385"/>
                  </a:cubicBezTo>
                  <a:cubicBezTo>
                    <a:pt x="89" y="386"/>
                    <a:pt x="89" y="386"/>
                    <a:pt x="89" y="386"/>
                  </a:cubicBezTo>
                  <a:cubicBezTo>
                    <a:pt x="89" y="386"/>
                    <a:pt x="89" y="386"/>
                    <a:pt x="89" y="386"/>
                  </a:cubicBezTo>
                  <a:cubicBezTo>
                    <a:pt x="89" y="386"/>
                    <a:pt x="89" y="386"/>
                    <a:pt x="90" y="385"/>
                  </a:cubicBezTo>
                  <a:cubicBezTo>
                    <a:pt x="90" y="385"/>
                    <a:pt x="90" y="384"/>
                    <a:pt x="91" y="384"/>
                  </a:cubicBezTo>
                  <a:cubicBezTo>
                    <a:pt x="91" y="384"/>
                    <a:pt x="91" y="384"/>
                    <a:pt x="91" y="384"/>
                  </a:cubicBezTo>
                  <a:cubicBezTo>
                    <a:pt x="91" y="385"/>
                    <a:pt x="92" y="385"/>
                    <a:pt x="92" y="385"/>
                  </a:cubicBezTo>
                  <a:cubicBezTo>
                    <a:pt x="92" y="385"/>
                    <a:pt x="92" y="385"/>
                    <a:pt x="92" y="385"/>
                  </a:cubicBezTo>
                  <a:cubicBezTo>
                    <a:pt x="92" y="386"/>
                    <a:pt x="92" y="386"/>
                    <a:pt x="93" y="386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5" y="387"/>
                    <a:pt x="96" y="388"/>
                    <a:pt x="97" y="389"/>
                  </a:cubicBezTo>
                  <a:cubicBezTo>
                    <a:pt x="97" y="389"/>
                    <a:pt x="98" y="390"/>
                    <a:pt x="98" y="390"/>
                  </a:cubicBezTo>
                  <a:cubicBezTo>
                    <a:pt x="98" y="390"/>
                    <a:pt x="98" y="390"/>
                    <a:pt x="99" y="389"/>
                  </a:cubicBezTo>
                  <a:cubicBezTo>
                    <a:pt x="99" y="388"/>
                    <a:pt x="99" y="388"/>
                    <a:pt x="99" y="387"/>
                  </a:cubicBezTo>
                  <a:cubicBezTo>
                    <a:pt x="98" y="387"/>
                    <a:pt x="98" y="387"/>
                    <a:pt x="98" y="387"/>
                  </a:cubicBezTo>
                  <a:cubicBezTo>
                    <a:pt x="98" y="386"/>
                    <a:pt x="98" y="386"/>
                    <a:pt x="98" y="386"/>
                  </a:cubicBezTo>
                  <a:cubicBezTo>
                    <a:pt x="98" y="386"/>
                    <a:pt x="99" y="386"/>
                    <a:pt x="99" y="386"/>
                  </a:cubicBezTo>
                  <a:cubicBezTo>
                    <a:pt x="99" y="386"/>
                    <a:pt x="99" y="386"/>
                    <a:pt x="99" y="386"/>
                  </a:cubicBezTo>
                  <a:cubicBezTo>
                    <a:pt x="99" y="386"/>
                    <a:pt x="99" y="386"/>
                    <a:pt x="99" y="386"/>
                  </a:cubicBezTo>
                  <a:cubicBezTo>
                    <a:pt x="99" y="386"/>
                    <a:pt x="99" y="386"/>
                    <a:pt x="99" y="386"/>
                  </a:cubicBezTo>
                  <a:cubicBezTo>
                    <a:pt x="99" y="386"/>
                    <a:pt x="99" y="386"/>
                    <a:pt x="99" y="386"/>
                  </a:cubicBezTo>
                  <a:cubicBezTo>
                    <a:pt x="99" y="386"/>
                    <a:pt x="99" y="386"/>
                    <a:pt x="100" y="387"/>
                  </a:cubicBezTo>
                  <a:cubicBezTo>
                    <a:pt x="100" y="387"/>
                    <a:pt x="100" y="387"/>
                    <a:pt x="100" y="387"/>
                  </a:cubicBezTo>
                  <a:cubicBezTo>
                    <a:pt x="100" y="388"/>
                    <a:pt x="101" y="388"/>
                    <a:pt x="101" y="389"/>
                  </a:cubicBezTo>
                  <a:cubicBezTo>
                    <a:pt x="101" y="389"/>
                    <a:pt x="101" y="390"/>
                    <a:pt x="101" y="390"/>
                  </a:cubicBezTo>
                  <a:cubicBezTo>
                    <a:pt x="101" y="390"/>
                    <a:pt x="101" y="390"/>
                    <a:pt x="101" y="390"/>
                  </a:cubicBezTo>
                  <a:cubicBezTo>
                    <a:pt x="100" y="390"/>
                    <a:pt x="100" y="390"/>
                    <a:pt x="100" y="391"/>
                  </a:cubicBezTo>
                  <a:cubicBezTo>
                    <a:pt x="100" y="391"/>
                    <a:pt x="101" y="391"/>
                    <a:pt x="101" y="391"/>
                  </a:cubicBezTo>
                  <a:cubicBezTo>
                    <a:pt x="101" y="391"/>
                    <a:pt x="102" y="391"/>
                    <a:pt x="102" y="392"/>
                  </a:cubicBezTo>
                  <a:cubicBezTo>
                    <a:pt x="102" y="392"/>
                    <a:pt x="102" y="392"/>
                    <a:pt x="103" y="392"/>
                  </a:cubicBezTo>
                  <a:cubicBezTo>
                    <a:pt x="103" y="392"/>
                    <a:pt x="103" y="392"/>
                    <a:pt x="103" y="392"/>
                  </a:cubicBezTo>
                  <a:cubicBezTo>
                    <a:pt x="103" y="393"/>
                    <a:pt x="104" y="393"/>
                    <a:pt x="104" y="394"/>
                  </a:cubicBezTo>
                  <a:cubicBezTo>
                    <a:pt x="104" y="394"/>
                    <a:pt x="105" y="394"/>
                    <a:pt x="105" y="394"/>
                  </a:cubicBezTo>
                  <a:cubicBezTo>
                    <a:pt x="105" y="395"/>
                    <a:pt x="105" y="395"/>
                    <a:pt x="106" y="395"/>
                  </a:cubicBezTo>
                  <a:cubicBezTo>
                    <a:pt x="106" y="395"/>
                    <a:pt x="106" y="395"/>
                    <a:pt x="106" y="395"/>
                  </a:cubicBezTo>
                  <a:cubicBezTo>
                    <a:pt x="106" y="395"/>
                    <a:pt x="106" y="395"/>
                    <a:pt x="106" y="395"/>
                  </a:cubicBezTo>
                  <a:cubicBezTo>
                    <a:pt x="107" y="395"/>
                    <a:pt x="107" y="394"/>
                    <a:pt x="107" y="394"/>
                  </a:cubicBezTo>
                  <a:cubicBezTo>
                    <a:pt x="107" y="394"/>
                    <a:pt x="107" y="394"/>
                    <a:pt x="108" y="395"/>
                  </a:cubicBezTo>
                  <a:cubicBezTo>
                    <a:pt x="108" y="395"/>
                    <a:pt x="108" y="395"/>
                    <a:pt x="108" y="395"/>
                  </a:cubicBezTo>
                  <a:cubicBezTo>
                    <a:pt x="108" y="395"/>
                    <a:pt x="108" y="395"/>
                    <a:pt x="108" y="395"/>
                  </a:cubicBezTo>
                  <a:cubicBezTo>
                    <a:pt x="108" y="396"/>
                    <a:pt x="108" y="396"/>
                    <a:pt x="108" y="396"/>
                  </a:cubicBezTo>
                  <a:cubicBezTo>
                    <a:pt x="109" y="397"/>
                    <a:pt x="109" y="397"/>
                    <a:pt x="110" y="398"/>
                  </a:cubicBezTo>
                  <a:cubicBezTo>
                    <a:pt x="110" y="398"/>
                    <a:pt x="110" y="398"/>
                    <a:pt x="110" y="398"/>
                  </a:cubicBezTo>
                  <a:cubicBezTo>
                    <a:pt x="110" y="398"/>
                    <a:pt x="111" y="398"/>
                    <a:pt x="111" y="399"/>
                  </a:cubicBezTo>
                  <a:cubicBezTo>
                    <a:pt x="111" y="399"/>
                    <a:pt x="111" y="399"/>
                    <a:pt x="111" y="400"/>
                  </a:cubicBezTo>
                  <a:cubicBezTo>
                    <a:pt x="112" y="400"/>
                    <a:pt x="112" y="400"/>
                    <a:pt x="112" y="401"/>
                  </a:cubicBezTo>
                  <a:cubicBezTo>
                    <a:pt x="112" y="401"/>
                    <a:pt x="113" y="401"/>
                    <a:pt x="113" y="401"/>
                  </a:cubicBezTo>
                  <a:cubicBezTo>
                    <a:pt x="114" y="402"/>
                    <a:pt x="114" y="402"/>
                    <a:pt x="114" y="402"/>
                  </a:cubicBezTo>
                  <a:cubicBezTo>
                    <a:pt x="114" y="402"/>
                    <a:pt x="115" y="402"/>
                    <a:pt x="115" y="403"/>
                  </a:cubicBezTo>
                  <a:cubicBezTo>
                    <a:pt x="115" y="403"/>
                    <a:pt x="115" y="403"/>
                    <a:pt x="115" y="403"/>
                  </a:cubicBezTo>
                  <a:cubicBezTo>
                    <a:pt x="116" y="403"/>
                    <a:pt x="115" y="405"/>
                    <a:pt x="115" y="405"/>
                  </a:cubicBezTo>
                  <a:cubicBezTo>
                    <a:pt x="115" y="406"/>
                    <a:pt x="115" y="406"/>
                    <a:pt x="115" y="406"/>
                  </a:cubicBezTo>
                  <a:cubicBezTo>
                    <a:pt x="115" y="407"/>
                    <a:pt x="114" y="407"/>
                    <a:pt x="114" y="408"/>
                  </a:cubicBezTo>
                  <a:cubicBezTo>
                    <a:pt x="114" y="409"/>
                    <a:pt x="114" y="410"/>
                    <a:pt x="114" y="411"/>
                  </a:cubicBezTo>
                  <a:cubicBezTo>
                    <a:pt x="113" y="412"/>
                    <a:pt x="113" y="412"/>
                    <a:pt x="112" y="413"/>
                  </a:cubicBezTo>
                  <a:cubicBezTo>
                    <a:pt x="112" y="414"/>
                    <a:pt x="111" y="414"/>
                    <a:pt x="111" y="415"/>
                  </a:cubicBezTo>
                  <a:cubicBezTo>
                    <a:pt x="110" y="416"/>
                    <a:pt x="109" y="417"/>
                    <a:pt x="108" y="418"/>
                  </a:cubicBezTo>
                  <a:cubicBezTo>
                    <a:pt x="108" y="418"/>
                    <a:pt x="108" y="418"/>
                    <a:pt x="108" y="418"/>
                  </a:cubicBezTo>
                  <a:cubicBezTo>
                    <a:pt x="107" y="419"/>
                    <a:pt x="107" y="419"/>
                    <a:pt x="106" y="420"/>
                  </a:cubicBezTo>
                  <a:cubicBezTo>
                    <a:pt x="105" y="421"/>
                    <a:pt x="105" y="422"/>
                    <a:pt x="104" y="422"/>
                  </a:cubicBezTo>
                  <a:cubicBezTo>
                    <a:pt x="103" y="423"/>
                    <a:pt x="102" y="423"/>
                    <a:pt x="101" y="423"/>
                  </a:cubicBezTo>
                  <a:cubicBezTo>
                    <a:pt x="100" y="423"/>
                    <a:pt x="100" y="423"/>
                    <a:pt x="99" y="423"/>
                  </a:cubicBezTo>
                  <a:cubicBezTo>
                    <a:pt x="99" y="424"/>
                    <a:pt x="98" y="424"/>
                    <a:pt x="98" y="424"/>
                  </a:cubicBezTo>
                  <a:cubicBezTo>
                    <a:pt x="97" y="425"/>
                    <a:pt x="97" y="425"/>
                    <a:pt x="96" y="425"/>
                  </a:cubicBezTo>
                  <a:cubicBezTo>
                    <a:pt x="96" y="425"/>
                    <a:pt x="96" y="425"/>
                    <a:pt x="95" y="425"/>
                  </a:cubicBezTo>
                  <a:cubicBezTo>
                    <a:pt x="95" y="425"/>
                    <a:pt x="95" y="425"/>
                    <a:pt x="95" y="425"/>
                  </a:cubicBezTo>
                  <a:cubicBezTo>
                    <a:pt x="95" y="425"/>
                    <a:pt x="95" y="425"/>
                    <a:pt x="95" y="425"/>
                  </a:cubicBezTo>
                  <a:cubicBezTo>
                    <a:pt x="95" y="425"/>
                    <a:pt x="95" y="425"/>
                    <a:pt x="94" y="425"/>
                  </a:cubicBezTo>
                  <a:cubicBezTo>
                    <a:pt x="94" y="425"/>
                    <a:pt x="93" y="425"/>
                    <a:pt x="92" y="426"/>
                  </a:cubicBezTo>
                  <a:cubicBezTo>
                    <a:pt x="92" y="426"/>
                    <a:pt x="91" y="426"/>
                    <a:pt x="91" y="426"/>
                  </a:cubicBezTo>
                  <a:cubicBezTo>
                    <a:pt x="91" y="426"/>
                    <a:pt x="91" y="426"/>
                    <a:pt x="90" y="426"/>
                  </a:cubicBezTo>
                  <a:cubicBezTo>
                    <a:pt x="89" y="426"/>
                    <a:pt x="88" y="426"/>
                    <a:pt x="87" y="426"/>
                  </a:cubicBezTo>
                  <a:cubicBezTo>
                    <a:pt x="86" y="425"/>
                    <a:pt x="85" y="425"/>
                    <a:pt x="85" y="425"/>
                  </a:cubicBezTo>
                  <a:cubicBezTo>
                    <a:pt x="84" y="425"/>
                    <a:pt x="84" y="425"/>
                    <a:pt x="83" y="425"/>
                  </a:cubicBezTo>
                  <a:cubicBezTo>
                    <a:pt x="82" y="425"/>
                    <a:pt x="82" y="425"/>
                    <a:pt x="81" y="425"/>
                  </a:cubicBezTo>
                  <a:cubicBezTo>
                    <a:pt x="81" y="425"/>
                    <a:pt x="80" y="425"/>
                    <a:pt x="79" y="425"/>
                  </a:cubicBezTo>
                  <a:cubicBezTo>
                    <a:pt x="79" y="425"/>
                    <a:pt x="78" y="425"/>
                    <a:pt x="78" y="425"/>
                  </a:cubicBezTo>
                  <a:cubicBezTo>
                    <a:pt x="77" y="425"/>
                    <a:pt x="77" y="425"/>
                    <a:pt x="77" y="424"/>
                  </a:cubicBezTo>
                  <a:cubicBezTo>
                    <a:pt x="77" y="424"/>
                    <a:pt x="77" y="424"/>
                    <a:pt x="77" y="423"/>
                  </a:cubicBezTo>
                  <a:cubicBezTo>
                    <a:pt x="76" y="423"/>
                    <a:pt x="76" y="423"/>
                    <a:pt x="76" y="423"/>
                  </a:cubicBezTo>
                  <a:cubicBezTo>
                    <a:pt x="76" y="424"/>
                    <a:pt x="76" y="424"/>
                    <a:pt x="75" y="424"/>
                  </a:cubicBezTo>
                  <a:cubicBezTo>
                    <a:pt x="75" y="424"/>
                    <a:pt x="75" y="424"/>
                    <a:pt x="75" y="424"/>
                  </a:cubicBezTo>
                  <a:cubicBezTo>
                    <a:pt x="74" y="423"/>
                    <a:pt x="74" y="423"/>
                    <a:pt x="74" y="423"/>
                  </a:cubicBezTo>
                  <a:cubicBezTo>
                    <a:pt x="73" y="423"/>
                    <a:pt x="73" y="423"/>
                    <a:pt x="72" y="423"/>
                  </a:cubicBezTo>
                  <a:cubicBezTo>
                    <a:pt x="72" y="423"/>
                    <a:pt x="72" y="423"/>
                    <a:pt x="72" y="423"/>
                  </a:cubicBezTo>
                  <a:cubicBezTo>
                    <a:pt x="72" y="423"/>
                    <a:pt x="72" y="423"/>
                    <a:pt x="72" y="423"/>
                  </a:cubicBezTo>
                  <a:cubicBezTo>
                    <a:pt x="72" y="423"/>
                    <a:pt x="72" y="423"/>
                    <a:pt x="71" y="423"/>
                  </a:cubicBezTo>
                  <a:cubicBezTo>
                    <a:pt x="71" y="423"/>
                    <a:pt x="71" y="423"/>
                    <a:pt x="70" y="422"/>
                  </a:cubicBezTo>
                  <a:cubicBezTo>
                    <a:pt x="70" y="422"/>
                    <a:pt x="70" y="422"/>
                    <a:pt x="70" y="422"/>
                  </a:cubicBezTo>
                  <a:cubicBezTo>
                    <a:pt x="70" y="422"/>
                    <a:pt x="70" y="422"/>
                    <a:pt x="70" y="422"/>
                  </a:cubicBezTo>
                  <a:cubicBezTo>
                    <a:pt x="70" y="422"/>
                    <a:pt x="69" y="422"/>
                    <a:pt x="69" y="422"/>
                  </a:cubicBezTo>
                  <a:cubicBezTo>
                    <a:pt x="69" y="422"/>
                    <a:pt x="69" y="422"/>
                    <a:pt x="69" y="422"/>
                  </a:cubicBezTo>
                  <a:cubicBezTo>
                    <a:pt x="69" y="422"/>
                    <a:pt x="69" y="422"/>
                    <a:pt x="68" y="422"/>
                  </a:cubicBezTo>
                  <a:cubicBezTo>
                    <a:pt x="68" y="422"/>
                    <a:pt x="68" y="422"/>
                    <a:pt x="68" y="422"/>
                  </a:cubicBezTo>
                  <a:cubicBezTo>
                    <a:pt x="67" y="422"/>
                    <a:pt x="67" y="422"/>
                    <a:pt x="67" y="422"/>
                  </a:cubicBezTo>
                  <a:cubicBezTo>
                    <a:pt x="67" y="422"/>
                    <a:pt x="66" y="422"/>
                    <a:pt x="66" y="421"/>
                  </a:cubicBezTo>
                  <a:cubicBezTo>
                    <a:pt x="65" y="421"/>
                    <a:pt x="65" y="421"/>
                    <a:pt x="65" y="421"/>
                  </a:cubicBezTo>
                  <a:cubicBezTo>
                    <a:pt x="64" y="421"/>
                    <a:pt x="64" y="420"/>
                    <a:pt x="64" y="420"/>
                  </a:cubicBezTo>
                  <a:cubicBezTo>
                    <a:pt x="64" y="419"/>
                    <a:pt x="64" y="419"/>
                    <a:pt x="63" y="419"/>
                  </a:cubicBezTo>
                  <a:cubicBezTo>
                    <a:pt x="62" y="419"/>
                    <a:pt x="62" y="419"/>
                    <a:pt x="61" y="419"/>
                  </a:cubicBezTo>
                  <a:cubicBezTo>
                    <a:pt x="61" y="419"/>
                    <a:pt x="61" y="419"/>
                    <a:pt x="60" y="418"/>
                  </a:cubicBezTo>
                  <a:cubicBezTo>
                    <a:pt x="60" y="418"/>
                    <a:pt x="59" y="418"/>
                    <a:pt x="59" y="418"/>
                  </a:cubicBezTo>
                  <a:cubicBezTo>
                    <a:pt x="59" y="418"/>
                    <a:pt x="59" y="418"/>
                    <a:pt x="58" y="418"/>
                  </a:cubicBezTo>
                  <a:cubicBezTo>
                    <a:pt x="58" y="418"/>
                    <a:pt x="58" y="418"/>
                    <a:pt x="57" y="418"/>
                  </a:cubicBezTo>
                  <a:cubicBezTo>
                    <a:pt x="57" y="418"/>
                    <a:pt x="57" y="418"/>
                    <a:pt x="57" y="418"/>
                  </a:cubicBezTo>
                  <a:cubicBezTo>
                    <a:pt x="56" y="418"/>
                    <a:pt x="56" y="418"/>
                    <a:pt x="56" y="418"/>
                  </a:cubicBezTo>
                  <a:cubicBezTo>
                    <a:pt x="55" y="418"/>
                    <a:pt x="55" y="418"/>
                    <a:pt x="55" y="418"/>
                  </a:cubicBezTo>
                  <a:cubicBezTo>
                    <a:pt x="55" y="418"/>
                    <a:pt x="55" y="418"/>
                    <a:pt x="55" y="418"/>
                  </a:cubicBezTo>
                  <a:cubicBezTo>
                    <a:pt x="54" y="418"/>
                    <a:pt x="54" y="418"/>
                    <a:pt x="54" y="418"/>
                  </a:cubicBezTo>
                  <a:cubicBezTo>
                    <a:pt x="55" y="417"/>
                    <a:pt x="55" y="416"/>
                    <a:pt x="55" y="416"/>
                  </a:cubicBezTo>
                  <a:cubicBezTo>
                    <a:pt x="56" y="415"/>
                    <a:pt x="56" y="415"/>
                    <a:pt x="56" y="415"/>
                  </a:cubicBezTo>
                  <a:cubicBezTo>
                    <a:pt x="55" y="415"/>
                    <a:pt x="55" y="415"/>
                    <a:pt x="55" y="415"/>
                  </a:cubicBezTo>
                  <a:cubicBezTo>
                    <a:pt x="55" y="415"/>
                    <a:pt x="54" y="416"/>
                    <a:pt x="53" y="415"/>
                  </a:cubicBezTo>
                  <a:cubicBezTo>
                    <a:pt x="53" y="415"/>
                    <a:pt x="52" y="416"/>
                    <a:pt x="52" y="416"/>
                  </a:cubicBezTo>
                  <a:cubicBezTo>
                    <a:pt x="51" y="416"/>
                    <a:pt x="51" y="416"/>
                    <a:pt x="50" y="416"/>
                  </a:cubicBezTo>
                  <a:cubicBezTo>
                    <a:pt x="50" y="416"/>
                    <a:pt x="49" y="415"/>
                    <a:pt x="49" y="415"/>
                  </a:cubicBezTo>
                  <a:cubicBezTo>
                    <a:pt x="49" y="415"/>
                    <a:pt x="48" y="415"/>
                    <a:pt x="48" y="415"/>
                  </a:cubicBezTo>
                  <a:cubicBezTo>
                    <a:pt x="48" y="415"/>
                    <a:pt x="48" y="414"/>
                    <a:pt x="48" y="414"/>
                  </a:cubicBezTo>
                  <a:cubicBezTo>
                    <a:pt x="48" y="414"/>
                    <a:pt x="47" y="413"/>
                    <a:pt x="47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5" y="413"/>
                    <a:pt x="45" y="413"/>
                    <a:pt x="44" y="413"/>
                  </a:cubicBezTo>
                  <a:cubicBezTo>
                    <a:pt x="44" y="413"/>
                    <a:pt x="43" y="412"/>
                    <a:pt x="43" y="412"/>
                  </a:cubicBezTo>
                  <a:cubicBezTo>
                    <a:pt x="43" y="411"/>
                    <a:pt x="43" y="410"/>
                    <a:pt x="43" y="410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2" y="409"/>
                    <a:pt x="42" y="409"/>
                    <a:pt x="41" y="409"/>
                  </a:cubicBezTo>
                  <a:cubicBezTo>
                    <a:pt x="41" y="409"/>
                    <a:pt x="41" y="408"/>
                    <a:pt x="41" y="408"/>
                  </a:cubicBezTo>
                  <a:cubicBezTo>
                    <a:pt x="41" y="408"/>
                    <a:pt x="41" y="408"/>
                    <a:pt x="40" y="408"/>
                  </a:cubicBezTo>
                  <a:cubicBezTo>
                    <a:pt x="40" y="408"/>
                    <a:pt x="40" y="408"/>
                    <a:pt x="39" y="408"/>
                  </a:cubicBezTo>
                  <a:cubicBezTo>
                    <a:pt x="39" y="408"/>
                    <a:pt x="39" y="408"/>
                    <a:pt x="39" y="408"/>
                  </a:cubicBezTo>
                  <a:cubicBezTo>
                    <a:pt x="39" y="408"/>
                    <a:pt x="39" y="408"/>
                    <a:pt x="39" y="408"/>
                  </a:cubicBezTo>
                  <a:cubicBezTo>
                    <a:pt x="39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7" y="408"/>
                  </a:cubicBezTo>
                  <a:cubicBezTo>
                    <a:pt x="37" y="408"/>
                    <a:pt x="37" y="408"/>
                    <a:pt x="37" y="408"/>
                  </a:cubicBezTo>
                  <a:cubicBezTo>
                    <a:pt x="37" y="408"/>
                    <a:pt x="37" y="408"/>
                    <a:pt x="38" y="409"/>
                  </a:cubicBezTo>
                  <a:cubicBezTo>
                    <a:pt x="38" y="409"/>
                    <a:pt x="38" y="409"/>
                    <a:pt x="38" y="409"/>
                  </a:cubicBezTo>
                  <a:cubicBezTo>
                    <a:pt x="39" y="410"/>
                    <a:pt x="39" y="410"/>
                    <a:pt x="39" y="411"/>
                  </a:cubicBezTo>
                  <a:cubicBezTo>
                    <a:pt x="39" y="411"/>
                    <a:pt x="39" y="411"/>
                    <a:pt x="40" y="412"/>
                  </a:cubicBezTo>
                  <a:cubicBezTo>
                    <a:pt x="40" y="412"/>
                    <a:pt x="40" y="412"/>
                    <a:pt x="40" y="412"/>
                  </a:cubicBezTo>
                  <a:cubicBezTo>
                    <a:pt x="40" y="412"/>
                    <a:pt x="40" y="413"/>
                    <a:pt x="40" y="413"/>
                  </a:cubicBezTo>
                  <a:cubicBezTo>
                    <a:pt x="41" y="413"/>
                    <a:pt x="41" y="414"/>
                    <a:pt x="42" y="414"/>
                  </a:cubicBezTo>
                  <a:cubicBezTo>
                    <a:pt x="42" y="414"/>
                    <a:pt x="43" y="415"/>
                    <a:pt x="43" y="415"/>
                  </a:cubicBezTo>
                  <a:cubicBezTo>
                    <a:pt x="43" y="415"/>
                    <a:pt x="44" y="415"/>
                    <a:pt x="44" y="415"/>
                  </a:cubicBezTo>
                  <a:cubicBezTo>
                    <a:pt x="45" y="415"/>
                    <a:pt x="45" y="416"/>
                    <a:pt x="45" y="416"/>
                  </a:cubicBezTo>
                  <a:cubicBezTo>
                    <a:pt x="44" y="417"/>
                    <a:pt x="44" y="417"/>
                    <a:pt x="43" y="417"/>
                  </a:cubicBezTo>
                  <a:cubicBezTo>
                    <a:pt x="43" y="418"/>
                    <a:pt x="42" y="418"/>
                    <a:pt x="42" y="418"/>
                  </a:cubicBezTo>
                  <a:cubicBezTo>
                    <a:pt x="42" y="419"/>
                    <a:pt x="43" y="419"/>
                    <a:pt x="43" y="419"/>
                  </a:cubicBezTo>
                  <a:cubicBezTo>
                    <a:pt x="43" y="419"/>
                    <a:pt x="43" y="419"/>
                    <a:pt x="44" y="419"/>
                  </a:cubicBezTo>
                  <a:cubicBezTo>
                    <a:pt x="44" y="419"/>
                    <a:pt x="44" y="419"/>
                    <a:pt x="44" y="419"/>
                  </a:cubicBezTo>
                  <a:cubicBezTo>
                    <a:pt x="45" y="419"/>
                    <a:pt x="45" y="419"/>
                    <a:pt x="45" y="419"/>
                  </a:cubicBezTo>
                  <a:cubicBezTo>
                    <a:pt x="44" y="419"/>
                    <a:pt x="44" y="419"/>
                    <a:pt x="44" y="419"/>
                  </a:cubicBezTo>
                  <a:cubicBezTo>
                    <a:pt x="44" y="419"/>
                    <a:pt x="44" y="419"/>
                    <a:pt x="44" y="419"/>
                  </a:cubicBezTo>
                  <a:cubicBezTo>
                    <a:pt x="44" y="419"/>
                    <a:pt x="45" y="419"/>
                    <a:pt x="46" y="419"/>
                  </a:cubicBezTo>
                  <a:cubicBezTo>
                    <a:pt x="46" y="419"/>
                    <a:pt x="46" y="419"/>
                    <a:pt x="46" y="419"/>
                  </a:cubicBezTo>
                  <a:cubicBezTo>
                    <a:pt x="46" y="419"/>
                    <a:pt x="46" y="419"/>
                    <a:pt x="46" y="419"/>
                  </a:cubicBezTo>
                  <a:cubicBezTo>
                    <a:pt x="46" y="419"/>
                    <a:pt x="46" y="419"/>
                    <a:pt x="46" y="419"/>
                  </a:cubicBezTo>
                  <a:cubicBezTo>
                    <a:pt x="47" y="419"/>
                    <a:pt x="47" y="419"/>
                    <a:pt x="48" y="419"/>
                  </a:cubicBezTo>
                  <a:cubicBezTo>
                    <a:pt x="48" y="419"/>
                    <a:pt x="48" y="419"/>
                    <a:pt x="48" y="419"/>
                  </a:cubicBezTo>
                  <a:cubicBezTo>
                    <a:pt x="48" y="419"/>
                    <a:pt x="48" y="419"/>
                    <a:pt x="48" y="419"/>
                  </a:cubicBezTo>
                  <a:cubicBezTo>
                    <a:pt x="48" y="419"/>
                    <a:pt x="48" y="420"/>
                    <a:pt x="48" y="420"/>
                  </a:cubicBezTo>
                  <a:cubicBezTo>
                    <a:pt x="48" y="420"/>
                    <a:pt x="48" y="420"/>
                    <a:pt x="49" y="421"/>
                  </a:cubicBezTo>
                  <a:cubicBezTo>
                    <a:pt x="50" y="421"/>
                    <a:pt x="50" y="421"/>
                    <a:pt x="50" y="421"/>
                  </a:cubicBezTo>
                  <a:cubicBezTo>
                    <a:pt x="50" y="422"/>
                    <a:pt x="49" y="423"/>
                    <a:pt x="48" y="423"/>
                  </a:cubicBezTo>
                  <a:cubicBezTo>
                    <a:pt x="48" y="423"/>
                    <a:pt x="47" y="423"/>
                    <a:pt x="47" y="423"/>
                  </a:cubicBezTo>
                  <a:cubicBezTo>
                    <a:pt x="47" y="423"/>
                    <a:pt x="47" y="423"/>
                    <a:pt x="47" y="423"/>
                  </a:cubicBezTo>
                  <a:cubicBezTo>
                    <a:pt x="47" y="423"/>
                    <a:pt x="47" y="423"/>
                    <a:pt x="47" y="423"/>
                  </a:cubicBezTo>
                  <a:cubicBezTo>
                    <a:pt x="47" y="423"/>
                    <a:pt x="47" y="423"/>
                    <a:pt x="47" y="423"/>
                  </a:cubicBezTo>
                  <a:cubicBezTo>
                    <a:pt x="48" y="423"/>
                    <a:pt x="49" y="423"/>
                    <a:pt x="49" y="423"/>
                  </a:cubicBezTo>
                  <a:cubicBezTo>
                    <a:pt x="50" y="423"/>
                    <a:pt x="50" y="423"/>
                    <a:pt x="50" y="423"/>
                  </a:cubicBezTo>
                  <a:cubicBezTo>
                    <a:pt x="50" y="423"/>
                    <a:pt x="50" y="423"/>
                    <a:pt x="50" y="423"/>
                  </a:cubicBezTo>
                  <a:cubicBezTo>
                    <a:pt x="51" y="424"/>
                    <a:pt x="53" y="424"/>
                    <a:pt x="54" y="424"/>
                  </a:cubicBezTo>
                  <a:cubicBezTo>
                    <a:pt x="54" y="424"/>
                    <a:pt x="54" y="424"/>
                    <a:pt x="54" y="424"/>
                  </a:cubicBezTo>
                  <a:cubicBezTo>
                    <a:pt x="54" y="424"/>
                    <a:pt x="54" y="424"/>
                    <a:pt x="54" y="424"/>
                  </a:cubicBezTo>
                  <a:cubicBezTo>
                    <a:pt x="56" y="424"/>
                    <a:pt x="56" y="424"/>
                    <a:pt x="57" y="425"/>
                  </a:cubicBezTo>
                  <a:cubicBezTo>
                    <a:pt x="57" y="425"/>
                    <a:pt x="57" y="425"/>
                    <a:pt x="57" y="425"/>
                  </a:cubicBezTo>
                  <a:cubicBezTo>
                    <a:pt x="58" y="426"/>
                    <a:pt x="58" y="426"/>
                    <a:pt x="59" y="427"/>
                  </a:cubicBezTo>
                  <a:cubicBezTo>
                    <a:pt x="59" y="428"/>
                    <a:pt x="59" y="428"/>
                    <a:pt x="59" y="428"/>
                  </a:cubicBezTo>
                  <a:cubicBezTo>
                    <a:pt x="61" y="429"/>
                    <a:pt x="61" y="430"/>
                    <a:pt x="60" y="431"/>
                  </a:cubicBezTo>
                  <a:cubicBezTo>
                    <a:pt x="60" y="432"/>
                    <a:pt x="60" y="432"/>
                    <a:pt x="60" y="432"/>
                  </a:cubicBezTo>
                  <a:cubicBezTo>
                    <a:pt x="60" y="433"/>
                    <a:pt x="60" y="433"/>
                    <a:pt x="60" y="433"/>
                  </a:cubicBezTo>
                  <a:cubicBezTo>
                    <a:pt x="61" y="434"/>
                    <a:pt x="61" y="434"/>
                    <a:pt x="61" y="435"/>
                  </a:cubicBezTo>
                  <a:cubicBezTo>
                    <a:pt x="61" y="435"/>
                    <a:pt x="60" y="436"/>
                    <a:pt x="60" y="436"/>
                  </a:cubicBezTo>
                  <a:cubicBezTo>
                    <a:pt x="60" y="436"/>
                    <a:pt x="60" y="436"/>
                    <a:pt x="60" y="436"/>
                  </a:cubicBezTo>
                  <a:cubicBezTo>
                    <a:pt x="60" y="436"/>
                    <a:pt x="59" y="437"/>
                    <a:pt x="59" y="437"/>
                  </a:cubicBezTo>
                  <a:cubicBezTo>
                    <a:pt x="58" y="438"/>
                    <a:pt x="59" y="438"/>
                    <a:pt x="59" y="439"/>
                  </a:cubicBezTo>
                  <a:cubicBezTo>
                    <a:pt x="59" y="439"/>
                    <a:pt x="59" y="439"/>
                    <a:pt x="59" y="439"/>
                  </a:cubicBezTo>
                  <a:cubicBezTo>
                    <a:pt x="59" y="439"/>
                    <a:pt x="59" y="440"/>
                    <a:pt x="59" y="440"/>
                  </a:cubicBezTo>
                  <a:cubicBezTo>
                    <a:pt x="59" y="440"/>
                    <a:pt x="59" y="440"/>
                    <a:pt x="59" y="440"/>
                  </a:cubicBezTo>
                  <a:cubicBezTo>
                    <a:pt x="59" y="441"/>
                    <a:pt x="59" y="441"/>
                    <a:pt x="60" y="441"/>
                  </a:cubicBezTo>
                  <a:cubicBezTo>
                    <a:pt x="60" y="441"/>
                    <a:pt x="60" y="441"/>
                    <a:pt x="60" y="442"/>
                  </a:cubicBezTo>
                  <a:cubicBezTo>
                    <a:pt x="61" y="442"/>
                    <a:pt x="61" y="442"/>
                    <a:pt x="61" y="442"/>
                  </a:cubicBezTo>
                  <a:cubicBezTo>
                    <a:pt x="61" y="443"/>
                    <a:pt x="61" y="443"/>
                    <a:pt x="61" y="443"/>
                  </a:cubicBezTo>
                  <a:cubicBezTo>
                    <a:pt x="61" y="444"/>
                    <a:pt x="62" y="444"/>
                    <a:pt x="61" y="445"/>
                  </a:cubicBezTo>
                  <a:cubicBezTo>
                    <a:pt x="61" y="445"/>
                    <a:pt x="62" y="445"/>
                    <a:pt x="62" y="446"/>
                  </a:cubicBezTo>
                  <a:cubicBezTo>
                    <a:pt x="63" y="446"/>
                    <a:pt x="63" y="446"/>
                    <a:pt x="63" y="446"/>
                  </a:cubicBezTo>
                  <a:cubicBezTo>
                    <a:pt x="64" y="447"/>
                    <a:pt x="64" y="448"/>
                    <a:pt x="64" y="449"/>
                  </a:cubicBezTo>
                  <a:cubicBezTo>
                    <a:pt x="64" y="449"/>
                    <a:pt x="63" y="449"/>
                    <a:pt x="63" y="449"/>
                  </a:cubicBezTo>
                  <a:cubicBezTo>
                    <a:pt x="63" y="449"/>
                    <a:pt x="63" y="450"/>
                    <a:pt x="63" y="450"/>
                  </a:cubicBezTo>
                  <a:cubicBezTo>
                    <a:pt x="63" y="450"/>
                    <a:pt x="63" y="450"/>
                    <a:pt x="63" y="451"/>
                  </a:cubicBezTo>
                  <a:cubicBezTo>
                    <a:pt x="63" y="451"/>
                    <a:pt x="63" y="451"/>
                    <a:pt x="62" y="452"/>
                  </a:cubicBezTo>
                  <a:cubicBezTo>
                    <a:pt x="62" y="452"/>
                    <a:pt x="62" y="453"/>
                    <a:pt x="62" y="453"/>
                  </a:cubicBezTo>
                  <a:cubicBezTo>
                    <a:pt x="63" y="453"/>
                    <a:pt x="63" y="453"/>
                    <a:pt x="63" y="453"/>
                  </a:cubicBezTo>
                  <a:cubicBezTo>
                    <a:pt x="64" y="453"/>
                    <a:pt x="64" y="454"/>
                    <a:pt x="64" y="454"/>
                  </a:cubicBezTo>
                  <a:cubicBezTo>
                    <a:pt x="64" y="454"/>
                    <a:pt x="64" y="454"/>
                    <a:pt x="64" y="454"/>
                  </a:cubicBezTo>
                  <a:cubicBezTo>
                    <a:pt x="64" y="454"/>
                    <a:pt x="64" y="455"/>
                    <a:pt x="64" y="455"/>
                  </a:cubicBezTo>
                  <a:cubicBezTo>
                    <a:pt x="64" y="456"/>
                    <a:pt x="65" y="456"/>
                    <a:pt x="65" y="456"/>
                  </a:cubicBezTo>
                  <a:cubicBezTo>
                    <a:pt x="65" y="456"/>
                    <a:pt x="65" y="456"/>
                    <a:pt x="65" y="456"/>
                  </a:cubicBezTo>
                  <a:cubicBezTo>
                    <a:pt x="66" y="456"/>
                    <a:pt x="66" y="456"/>
                    <a:pt x="66" y="456"/>
                  </a:cubicBezTo>
                  <a:cubicBezTo>
                    <a:pt x="66" y="456"/>
                    <a:pt x="67" y="456"/>
                    <a:pt x="67" y="456"/>
                  </a:cubicBezTo>
                  <a:cubicBezTo>
                    <a:pt x="67" y="456"/>
                    <a:pt x="67" y="456"/>
                    <a:pt x="68" y="456"/>
                  </a:cubicBezTo>
                  <a:cubicBezTo>
                    <a:pt x="68" y="455"/>
                    <a:pt x="69" y="455"/>
                    <a:pt x="70" y="455"/>
                  </a:cubicBezTo>
                  <a:cubicBezTo>
                    <a:pt x="70" y="455"/>
                    <a:pt x="70" y="455"/>
                    <a:pt x="71" y="455"/>
                  </a:cubicBezTo>
                  <a:cubicBezTo>
                    <a:pt x="71" y="455"/>
                    <a:pt x="71" y="455"/>
                    <a:pt x="71" y="455"/>
                  </a:cubicBezTo>
                  <a:cubicBezTo>
                    <a:pt x="71" y="455"/>
                    <a:pt x="71" y="455"/>
                    <a:pt x="72" y="456"/>
                  </a:cubicBezTo>
                  <a:cubicBezTo>
                    <a:pt x="72" y="456"/>
                    <a:pt x="72" y="456"/>
                    <a:pt x="72" y="456"/>
                  </a:cubicBezTo>
                  <a:cubicBezTo>
                    <a:pt x="72" y="456"/>
                    <a:pt x="72" y="456"/>
                    <a:pt x="72" y="456"/>
                  </a:cubicBezTo>
                  <a:cubicBezTo>
                    <a:pt x="72" y="456"/>
                    <a:pt x="72" y="457"/>
                    <a:pt x="72" y="457"/>
                  </a:cubicBezTo>
                  <a:cubicBezTo>
                    <a:pt x="72" y="457"/>
                    <a:pt x="72" y="457"/>
                    <a:pt x="72" y="457"/>
                  </a:cubicBezTo>
                  <a:cubicBezTo>
                    <a:pt x="73" y="457"/>
                    <a:pt x="73" y="458"/>
                    <a:pt x="73" y="458"/>
                  </a:cubicBezTo>
                  <a:cubicBezTo>
                    <a:pt x="73" y="458"/>
                    <a:pt x="73" y="458"/>
                    <a:pt x="73" y="458"/>
                  </a:cubicBezTo>
                  <a:cubicBezTo>
                    <a:pt x="73" y="458"/>
                    <a:pt x="74" y="459"/>
                    <a:pt x="74" y="459"/>
                  </a:cubicBezTo>
                  <a:cubicBezTo>
                    <a:pt x="74" y="459"/>
                    <a:pt x="73" y="459"/>
                    <a:pt x="73" y="459"/>
                  </a:cubicBezTo>
                  <a:cubicBezTo>
                    <a:pt x="73" y="460"/>
                    <a:pt x="73" y="461"/>
                    <a:pt x="73" y="461"/>
                  </a:cubicBezTo>
                  <a:cubicBezTo>
                    <a:pt x="73" y="461"/>
                    <a:pt x="73" y="461"/>
                    <a:pt x="74" y="461"/>
                  </a:cubicBezTo>
                  <a:cubicBezTo>
                    <a:pt x="74" y="461"/>
                    <a:pt x="74" y="461"/>
                    <a:pt x="74" y="461"/>
                  </a:cubicBezTo>
                  <a:cubicBezTo>
                    <a:pt x="74" y="461"/>
                    <a:pt x="74" y="461"/>
                    <a:pt x="74" y="461"/>
                  </a:cubicBezTo>
                  <a:cubicBezTo>
                    <a:pt x="75" y="461"/>
                    <a:pt x="75" y="461"/>
                    <a:pt x="76" y="461"/>
                  </a:cubicBezTo>
                  <a:cubicBezTo>
                    <a:pt x="76" y="461"/>
                    <a:pt x="76" y="461"/>
                    <a:pt x="76" y="461"/>
                  </a:cubicBezTo>
                  <a:cubicBezTo>
                    <a:pt x="76" y="461"/>
                    <a:pt x="77" y="461"/>
                    <a:pt x="77" y="461"/>
                  </a:cubicBezTo>
                  <a:cubicBezTo>
                    <a:pt x="77" y="461"/>
                    <a:pt x="77" y="461"/>
                    <a:pt x="77" y="461"/>
                  </a:cubicBezTo>
                  <a:cubicBezTo>
                    <a:pt x="77" y="461"/>
                    <a:pt x="77" y="461"/>
                    <a:pt x="77" y="461"/>
                  </a:cubicBezTo>
                  <a:cubicBezTo>
                    <a:pt x="77" y="461"/>
                    <a:pt x="77" y="461"/>
                    <a:pt x="77" y="461"/>
                  </a:cubicBezTo>
                  <a:cubicBezTo>
                    <a:pt x="77" y="461"/>
                    <a:pt x="77" y="461"/>
                    <a:pt x="77" y="461"/>
                  </a:cubicBezTo>
                  <a:cubicBezTo>
                    <a:pt x="77" y="462"/>
                    <a:pt x="77" y="462"/>
                    <a:pt x="77" y="462"/>
                  </a:cubicBezTo>
                  <a:cubicBezTo>
                    <a:pt x="77" y="462"/>
                    <a:pt x="77" y="462"/>
                    <a:pt x="77" y="462"/>
                  </a:cubicBezTo>
                  <a:cubicBezTo>
                    <a:pt x="77" y="461"/>
                    <a:pt x="77" y="461"/>
                    <a:pt x="77" y="461"/>
                  </a:cubicBezTo>
                  <a:cubicBezTo>
                    <a:pt x="77" y="462"/>
                    <a:pt x="77" y="462"/>
                    <a:pt x="77" y="462"/>
                  </a:cubicBezTo>
                  <a:cubicBezTo>
                    <a:pt x="78" y="462"/>
                    <a:pt x="78" y="462"/>
                    <a:pt x="78" y="462"/>
                  </a:cubicBezTo>
                  <a:cubicBezTo>
                    <a:pt x="79" y="462"/>
                    <a:pt x="80" y="463"/>
                    <a:pt x="80" y="463"/>
                  </a:cubicBezTo>
                  <a:cubicBezTo>
                    <a:pt x="80" y="463"/>
                    <a:pt x="81" y="464"/>
                    <a:pt x="82" y="464"/>
                  </a:cubicBezTo>
                  <a:cubicBezTo>
                    <a:pt x="82" y="464"/>
                    <a:pt x="82" y="464"/>
                    <a:pt x="83" y="464"/>
                  </a:cubicBezTo>
                  <a:cubicBezTo>
                    <a:pt x="83" y="464"/>
                    <a:pt x="83" y="465"/>
                    <a:pt x="84" y="465"/>
                  </a:cubicBezTo>
                  <a:cubicBezTo>
                    <a:pt x="84" y="465"/>
                    <a:pt x="84" y="465"/>
                    <a:pt x="84" y="465"/>
                  </a:cubicBezTo>
                  <a:cubicBezTo>
                    <a:pt x="84" y="465"/>
                    <a:pt x="85" y="464"/>
                    <a:pt x="85" y="463"/>
                  </a:cubicBezTo>
                  <a:cubicBezTo>
                    <a:pt x="85" y="463"/>
                    <a:pt x="85" y="463"/>
                    <a:pt x="85" y="463"/>
                  </a:cubicBezTo>
                  <a:cubicBezTo>
                    <a:pt x="85" y="462"/>
                    <a:pt x="85" y="462"/>
                    <a:pt x="85" y="462"/>
                  </a:cubicBezTo>
                  <a:cubicBezTo>
                    <a:pt x="85" y="462"/>
                    <a:pt x="86" y="462"/>
                    <a:pt x="86" y="462"/>
                  </a:cubicBezTo>
                  <a:cubicBezTo>
                    <a:pt x="86" y="462"/>
                    <a:pt x="86" y="462"/>
                    <a:pt x="86" y="462"/>
                  </a:cubicBezTo>
                  <a:cubicBezTo>
                    <a:pt x="86" y="462"/>
                    <a:pt x="87" y="462"/>
                    <a:pt x="87" y="462"/>
                  </a:cubicBezTo>
                  <a:cubicBezTo>
                    <a:pt x="87" y="462"/>
                    <a:pt x="87" y="462"/>
                    <a:pt x="88" y="462"/>
                  </a:cubicBezTo>
                  <a:cubicBezTo>
                    <a:pt x="88" y="462"/>
                    <a:pt x="88" y="462"/>
                    <a:pt x="88" y="461"/>
                  </a:cubicBezTo>
                  <a:cubicBezTo>
                    <a:pt x="89" y="461"/>
                    <a:pt x="89" y="461"/>
                    <a:pt x="89" y="461"/>
                  </a:cubicBezTo>
                  <a:cubicBezTo>
                    <a:pt x="89" y="461"/>
                    <a:pt x="89" y="461"/>
                    <a:pt x="89" y="460"/>
                  </a:cubicBezTo>
                  <a:cubicBezTo>
                    <a:pt x="89" y="460"/>
                    <a:pt x="89" y="460"/>
                    <a:pt x="89" y="460"/>
                  </a:cubicBezTo>
                  <a:cubicBezTo>
                    <a:pt x="89" y="460"/>
                    <a:pt x="89" y="460"/>
                    <a:pt x="89" y="459"/>
                  </a:cubicBezTo>
                  <a:cubicBezTo>
                    <a:pt x="88" y="459"/>
                    <a:pt x="88" y="459"/>
                    <a:pt x="88" y="459"/>
                  </a:cubicBezTo>
                  <a:cubicBezTo>
                    <a:pt x="88" y="459"/>
                    <a:pt x="88" y="459"/>
                    <a:pt x="88" y="458"/>
                  </a:cubicBezTo>
                  <a:cubicBezTo>
                    <a:pt x="89" y="458"/>
                    <a:pt x="89" y="457"/>
                    <a:pt x="88" y="456"/>
                  </a:cubicBezTo>
                  <a:cubicBezTo>
                    <a:pt x="88" y="456"/>
                    <a:pt x="88" y="456"/>
                    <a:pt x="88" y="456"/>
                  </a:cubicBezTo>
                  <a:cubicBezTo>
                    <a:pt x="88" y="456"/>
                    <a:pt x="88" y="456"/>
                    <a:pt x="88" y="455"/>
                  </a:cubicBezTo>
                  <a:cubicBezTo>
                    <a:pt x="88" y="455"/>
                    <a:pt x="88" y="455"/>
                    <a:pt x="88" y="455"/>
                  </a:cubicBezTo>
                  <a:cubicBezTo>
                    <a:pt x="88" y="454"/>
                    <a:pt x="88" y="454"/>
                    <a:pt x="88" y="454"/>
                  </a:cubicBezTo>
                  <a:cubicBezTo>
                    <a:pt x="88" y="454"/>
                    <a:pt x="88" y="454"/>
                    <a:pt x="88" y="454"/>
                  </a:cubicBezTo>
                  <a:cubicBezTo>
                    <a:pt x="88" y="454"/>
                    <a:pt x="88" y="454"/>
                    <a:pt x="88" y="454"/>
                  </a:cubicBezTo>
                  <a:cubicBezTo>
                    <a:pt x="88" y="454"/>
                    <a:pt x="88" y="454"/>
                    <a:pt x="88" y="454"/>
                  </a:cubicBezTo>
                  <a:cubicBezTo>
                    <a:pt x="88" y="454"/>
                    <a:pt x="88" y="454"/>
                    <a:pt x="87" y="454"/>
                  </a:cubicBezTo>
                  <a:cubicBezTo>
                    <a:pt x="87" y="454"/>
                    <a:pt x="87" y="454"/>
                    <a:pt x="87" y="454"/>
                  </a:cubicBezTo>
                  <a:cubicBezTo>
                    <a:pt x="87" y="454"/>
                    <a:pt x="87" y="454"/>
                    <a:pt x="87" y="454"/>
                  </a:cubicBezTo>
                  <a:cubicBezTo>
                    <a:pt x="86" y="456"/>
                    <a:pt x="84" y="456"/>
                    <a:pt x="82" y="456"/>
                  </a:cubicBezTo>
                  <a:cubicBezTo>
                    <a:pt x="82" y="456"/>
                    <a:pt x="81" y="455"/>
                    <a:pt x="81" y="455"/>
                  </a:cubicBezTo>
                  <a:cubicBezTo>
                    <a:pt x="81" y="455"/>
                    <a:pt x="81" y="454"/>
                    <a:pt x="81" y="454"/>
                  </a:cubicBezTo>
                  <a:cubicBezTo>
                    <a:pt x="80" y="453"/>
                    <a:pt x="80" y="453"/>
                    <a:pt x="79" y="453"/>
                  </a:cubicBezTo>
                  <a:cubicBezTo>
                    <a:pt x="78" y="453"/>
                    <a:pt x="78" y="453"/>
                    <a:pt x="78" y="453"/>
                  </a:cubicBezTo>
                  <a:cubicBezTo>
                    <a:pt x="78" y="453"/>
                    <a:pt x="78" y="453"/>
                    <a:pt x="78" y="453"/>
                  </a:cubicBezTo>
                  <a:cubicBezTo>
                    <a:pt x="78" y="453"/>
                    <a:pt x="78" y="452"/>
                    <a:pt x="78" y="452"/>
                  </a:cubicBezTo>
                  <a:cubicBezTo>
                    <a:pt x="78" y="452"/>
                    <a:pt x="77" y="452"/>
                    <a:pt x="77" y="452"/>
                  </a:cubicBezTo>
                  <a:cubicBezTo>
                    <a:pt x="77" y="451"/>
                    <a:pt x="77" y="451"/>
                    <a:pt x="76" y="451"/>
                  </a:cubicBezTo>
                  <a:cubicBezTo>
                    <a:pt x="76" y="451"/>
                    <a:pt x="76" y="450"/>
                    <a:pt x="76" y="450"/>
                  </a:cubicBezTo>
                  <a:cubicBezTo>
                    <a:pt x="75" y="449"/>
                    <a:pt x="75" y="449"/>
                    <a:pt x="76" y="448"/>
                  </a:cubicBezTo>
                  <a:cubicBezTo>
                    <a:pt x="76" y="447"/>
                    <a:pt x="76" y="447"/>
                    <a:pt x="75" y="447"/>
                  </a:cubicBezTo>
                  <a:cubicBezTo>
                    <a:pt x="75" y="446"/>
                    <a:pt x="75" y="446"/>
                    <a:pt x="75" y="445"/>
                  </a:cubicBezTo>
                  <a:cubicBezTo>
                    <a:pt x="75" y="445"/>
                    <a:pt x="76" y="444"/>
                    <a:pt x="77" y="444"/>
                  </a:cubicBezTo>
                  <a:cubicBezTo>
                    <a:pt x="77" y="444"/>
                    <a:pt x="77" y="444"/>
                    <a:pt x="77" y="444"/>
                  </a:cubicBezTo>
                  <a:cubicBezTo>
                    <a:pt x="77" y="443"/>
                    <a:pt x="77" y="443"/>
                    <a:pt x="77" y="442"/>
                  </a:cubicBezTo>
                  <a:cubicBezTo>
                    <a:pt x="77" y="442"/>
                    <a:pt x="78" y="441"/>
                    <a:pt x="78" y="441"/>
                  </a:cubicBezTo>
                  <a:cubicBezTo>
                    <a:pt x="78" y="441"/>
                    <a:pt x="78" y="441"/>
                    <a:pt x="78" y="441"/>
                  </a:cubicBezTo>
                  <a:cubicBezTo>
                    <a:pt x="78" y="440"/>
                    <a:pt x="79" y="439"/>
                    <a:pt x="80" y="439"/>
                  </a:cubicBezTo>
                  <a:cubicBezTo>
                    <a:pt x="80" y="439"/>
                    <a:pt x="80" y="439"/>
                    <a:pt x="80" y="439"/>
                  </a:cubicBezTo>
                  <a:cubicBezTo>
                    <a:pt x="80" y="439"/>
                    <a:pt x="81" y="439"/>
                    <a:pt x="81" y="440"/>
                  </a:cubicBezTo>
                  <a:cubicBezTo>
                    <a:pt x="81" y="440"/>
                    <a:pt x="81" y="440"/>
                    <a:pt x="81" y="440"/>
                  </a:cubicBezTo>
                  <a:cubicBezTo>
                    <a:pt x="81" y="441"/>
                    <a:pt x="81" y="441"/>
                    <a:pt x="81" y="441"/>
                  </a:cubicBezTo>
                  <a:cubicBezTo>
                    <a:pt x="81" y="441"/>
                    <a:pt x="81" y="441"/>
                    <a:pt x="82" y="441"/>
                  </a:cubicBezTo>
                  <a:cubicBezTo>
                    <a:pt x="82" y="441"/>
                    <a:pt x="82" y="441"/>
                    <a:pt x="82" y="441"/>
                  </a:cubicBezTo>
                  <a:cubicBezTo>
                    <a:pt x="83" y="442"/>
                    <a:pt x="84" y="442"/>
                    <a:pt x="84" y="443"/>
                  </a:cubicBezTo>
                  <a:cubicBezTo>
                    <a:pt x="84" y="443"/>
                    <a:pt x="84" y="443"/>
                    <a:pt x="84" y="443"/>
                  </a:cubicBezTo>
                  <a:cubicBezTo>
                    <a:pt x="85" y="444"/>
                    <a:pt x="85" y="444"/>
                    <a:pt x="85" y="444"/>
                  </a:cubicBezTo>
                  <a:cubicBezTo>
                    <a:pt x="85" y="444"/>
                    <a:pt x="86" y="444"/>
                    <a:pt x="86" y="444"/>
                  </a:cubicBezTo>
                  <a:cubicBezTo>
                    <a:pt x="86" y="444"/>
                    <a:pt x="86" y="444"/>
                    <a:pt x="86" y="444"/>
                  </a:cubicBezTo>
                  <a:cubicBezTo>
                    <a:pt x="86" y="444"/>
                    <a:pt x="87" y="444"/>
                    <a:pt x="87" y="444"/>
                  </a:cubicBezTo>
                  <a:cubicBezTo>
                    <a:pt x="87" y="444"/>
                    <a:pt x="87" y="445"/>
                    <a:pt x="87" y="445"/>
                  </a:cubicBezTo>
                  <a:cubicBezTo>
                    <a:pt x="87" y="445"/>
                    <a:pt x="88" y="445"/>
                    <a:pt x="88" y="446"/>
                  </a:cubicBezTo>
                  <a:cubicBezTo>
                    <a:pt x="89" y="446"/>
                    <a:pt x="89" y="446"/>
                    <a:pt x="90" y="446"/>
                  </a:cubicBezTo>
                  <a:cubicBezTo>
                    <a:pt x="90" y="446"/>
                    <a:pt x="90" y="446"/>
                    <a:pt x="90" y="446"/>
                  </a:cubicBezTo>
                  <a:cubicBezTo>
                    <a:pt x="90" y="446"/>
                    <a:pt x="91" y="446"/>
                    <a:pt x="91" y="447"/>
                  </a:cubicBezTo>
                  <a:cubicBezTo>
                    <a:pt x="91" y="447"/>
                    <a:pt x="92" y="447"/>
                    <a:pt x="92" y="447"/>
                  </a:cubicBezTo>
                  <a:cubicBezTo>
                    <a:pt x="92" y="447"/>
                    <a:pt x="92" y="447"/>
                    <a:pt x="92" y="448"/>
                  </a:cubicBezTo>
                  <a:cubicBezTo>
                    <a:pt x="92" y="448"/>
                    <a:pt x="92" y="448"/>
                    <a:pt x="93" y="448"/>
                  </a:cubicBezTo>
                  <a:cubicBezTo>
                    <a:pt x="93" y="448"/>
                    <a:pt x="94" y="448"/>
                    <a:pt x="94" y="448"/>
                  </a:cubicBezTo>
                  <a:cubicBezTo>
                    <a:pt x="95" y="448"/>
                    <a:pt x="95" y="448"/>
                    <a:pt x="95" y="448"/>
                  </a:cubicBezTo>
                  <a:cubicBezTo>
                    <a:pt x="96" y="448"/>
                    <a:pt x="96" y="448"/>
                    <a:pt x="96" y="449"/>
                  </a:cubicBezTo>
                  <a:cubicBezTo>
                    <a:pt x="97" y="449"/>
                    <a:pt x="97" y="449"/>
                    <a:pt x="97" y="449"/>
                  </a:cubicBezTo>
                  <a:cubicBezTo>
                    <a:pt x="97" y="449"/>
                    <a:pt x="98" y="450"/>
                    <a:pt x="98" y="450"/>
                  </a:cubicBezTo>
                  <a:cubicBezTo>
                    <a:pt x="99" y="450"/>
                    <a:pt x="100" y="450"/>
                    <a:pt x="100" y="451"/>
                  </a:cubicBezTo>
                  <a:cubicBezTo>
                    <a:pt x="101" y="451"/>
                    <a:pt x="101" y="452"/>
                    <a:pt x="101" y="453"/>
                  </a:cubicBezTo>
                  <a:cubicBezTo>
                    <a:pt x="102" y="453"/>
                    <a:pt x="102" y="452"/>
                    <a:pt x="103" y="452"/>
                  </a:cubicBezTo>
                  <a:cubicBezTo>
                    <a:pt x="103" y="451"/>
                    <a:pt x="103" y="451"/>
                    <a:pt x="104" y="451"/>
                  </a:cubicBezTo>
                  <a:cubicBezTo>
                    <a:pt x="104" y="451"/>
                    <a:pt x="104" y="451"/>
                    <a:pt x="104" y="451"/>
                  </a:cubicBezTo>
                  <a:cubicBezTo>
                    <a:pt x="105" y="451"/>
                    <a:pt x="105" y="451"/>
                    <a:pt x="105" y="450"/>
                  </a:cubicBezTo>
                  <a:cubicBezTo>
                    <a:pt x="105" y="450"/>
                    <a:pt x="105" y="450"/>
                    <a:pt x="106" y="450"/>
                  </a:cubicBezTo>
                  <a:cubicBezTo>
                    <a:pt x="106" y="450"/>
                    <a:pt x="106" y="450"/>
                    <a:pt x="106" y="449"/>
                  </a:cubicBezTo>
                  <a:cubicBezTo>
                    <a:pt x="106" y="449"/>
                    <a:pt x="106" y="449"/>
                    <a:pt x="106" y="449"/>
                  </a:cubicBezTo>
                  <a:cubicBezTo>
                    <a:pt x="106" y="449"/>
                    <a:pt x="107" y="448"/>
                    <a:pt x="107" y="448"/>
                  </a:cubicBezTo>
                  <a:cubicBezTo>
                    <a:pt x="107" y="448"/>
                    <a:pt x="107" y="448"/>
                    <a:pt x="107" y="448"/>
                  </a:cubicBezTo>
                  <a:cubicBezTo>
                    <a:pt x="108" y="448"/>
                    <a:pt x="108" y="448"/>
                    <a:pt x="109" y="448"/>
                  </a:cubicBezTo>
                  <a:cubicBezTo>
                    <a:pt x="109" y="448"/>
                    <a:pt x="110" y="448"/>
                    <a:pt x="110" y="448"/>
                  </a:cubicBezTo>
                  <a:cubicBezTo>
                    <a:pt x="110" y="448"/>
                    <a:pt x="110" y="447"/>
                    <a:pt x="110" y="447"/>
                  </a:cubicBezTo>
                  <a:cubicBezTo>
                    <a:pt x="110" y="447"/>
                    <a:pt x="110" y="447"/>
                    <a:pt x="110" y="446"/>
                  </a:cubicBezTo>
                  <a:cubicBezTo>
                    <a:pt x="109" y="446"/>
                    <a:pt x="108" y="445"/>
                    <a:pt x="108" y="445"/>
                  </a:cubicBezTo>
                  <a:cubicBezTo>
                    <a:pt x="108" y="444"/>
                    <a:pt x="107" y="443"/>
                    <a:pt x="107" y="443"/>
                  </a:cubicBezTo>
                  <a:cubicBezTo>
                    <a:pt x="107" y="442"/>
                    <a:pt x="107" y="442"/>
                    <a:pt x="107" y="442"/>
                  </a:cubicBezTo>
                  <a:cubicBezTo>
                    <a:pt x="107" y="441"/>
                    <a:pt x="107" y="441"/>
                    <a:pt x="107" y="441"/>
                  </a:cubicBezTo>
                  <a:cubicBezTo>
                    <a:pt x="106" y="440"/>
                    <a:pt x="106" y="440"/>
                    <a:pt x="105" y="439"/>
                  </a:cubicBezTo>
                  <a:cubicBezTo>
                    <a:pt x="105" y="439"/>
                    <a:pt x="105" y="439"/>
                    <a:pt x="104" y="439"/>
                  </a:cubicBezTo>
                  <a:cubicBezTo>
                    <a:pt x="103" y="438"/>
                    <a:pt x="102" y="435"/>
                    <a:pt x="103" y="434"/>
                  </a:cubicBezTo>
                  <a:cubicBezTo>
                    <a:pt x="103" y="433"/>
                    <a:pt x="104" y="433"/>
                    <a:pt x="104" y="433"/>
                  </a:cubicBezTo>
                  <a:cubicBezTo>
                    <a:pt x="105" y="432"/>
                    <a:pt x="105" y="432"/>
                    <a:pt x="105" y="432"/>
                  </a:cubicBezTo>
                  <a:cubicBezTo>
                    <a:pt x="106" y="432"/>
                    <a:pt x="106" y="431"/>
                    <a:pt x="107" y="431"/>
                  </a:cubicBezTo>
                  <a:cubicBezTo>
                    <a:pt x="107" y="430"/>
                    <a:pt x="108" y="430"/>
                    <a:pt x="108" y="430"/>
                  </a:cubicBezTo>
                  <a:cubicBezTo>
                    <a:pt x="109" y="429"/>
                    <a:pt x="109" y="428"/>
                    <a:pt x="110" y="427"/>
                  </a:cubicBezTo>
                  <a:cubicBezTo>
                    <a:pt x="110" y="427"/>
                    <a:pt x="110" y="427"/>
                    <a:pt x="110" y="427"/>
                  </a:cubicBezTo>
                  <a:cubicBezTo>
                    <a:pt x="110" y="427"/>
                    <a:pt x="110" y="427"/>
                    <a:pt x="110" y="427"/>
                  </a:cubicBezTo>
                  <a:cubicBezTo>
                    <a:pt x="111" y="426"/>
                    <a:pt x="112" y="425"/>
                    <a:pt x="112" y="425"/>
                  </a:cubicBezTo>
                  <a:cubicBezTo>
                    <a:pt x="113" y="425"/>
                    <a:pt x="113" y="425"/>
                    <a:pt x="113" y="424"/>
                  </a:cubicBezTo>
                  <a:cubicBezTo>
                    <a:pt x="114" y="424"/>
                    <a:pt x="114" y="424"/>
                    <a:pt x="114" y="424"/>
                  </a:cubicBezTo>
                  <a:cubicBezTo>
                    <a:pt x="115" y="424"/>
                    <a:pt x="115" y="424"/>
                    <a:pt x="116" y="423"/>
                  </a:cubicBezTo>
                  <a:cubicBezTo>
                    <a:pt x="116" y="423"/>
                    <a:pt x="116" y="423"/>
                    <a:pt x="116" y="423"/>
                  </a:cubicBezTo>
                  <a:cubicBezTo>
                    <a:pt x="117" y="422"/>
                    <a:pt x="117" y="422"/>
                    <a:pt x="118" y="421"/>
                  </a:cubicBezTo>
                  <a:cubicBezTo>
                    <a:pt x="118" y="421"/>
                    <a:pt x="119" y="421"/>
                    <a:pt x="119" y="421"/>
                  </a:cubicBezTo>
                  <a:cubicBezTo>
                    <a:pt x="119" y="420"/>
                    <a:pt x="120" y="420"/>
                    <a:pt x="120" y="420"/>
                  </a:cubicBezTo>
                  <a:cubicBezTo>
                    <a:pt x="121" y="418"/>
                    <a:pt x="123" y="417"/>
                    <a:pt x="125" y="417"/>
                  </a:cubicBezTo>
                  <a:cubicBezTo>
                    <a:pt x="125" y="417"/>
                    <a:pt x="125" y="417"/>
                    <a:pt x="125" y="417"/>
                  </a:cubicBezTo>
                  <a:cubicBezTo>
                    <a:pt x="125" y="417"/>
                    <a:pt x="125" y="417"/>
                    <a:pt x="125" y="417"/>
                  </a:cubicBezTo>
                  <a:cubicBezTo>
                    <a:pt x="125" y="417"/>
                    <a:pt x="125" y="417"/>
                    <a:pt x="125" y="417"/>
                  </a:cubicBezTo>
                  <a:cubicBezTo>
                    <a:pt x="126" y="418"/>
                    <a:pt x="126" y="418"/>
                    <a:pt x="127" y="418"/>
                  </a:cubicBezTo>
                  <a:cubicBezTo>
                    <a:pt x="127" y="418"/>
                    <a:pt x="127" y="418"/>
                    <a:pt x="128" y="418"/>
                  </a:cubicBezTo>
                  <a:cubicBezTo>
                    <a:pt x="128" y="418"/>
                    <a:pt x="128" y="418"/>
                    <a:pt x="128" y="418"/>
                  </a:cubicBezTo>
                  <a:cubicBezTo>
                    <a:pt x="128" y="418"/>
                    <a:pt x="128" y="418"/>
                    <a:pt x="128" y="418"/>
                  </a:cubicBezTo>
                  <a:cubicBezTo>
                    <a:pt x="129" y="418"/>
                    <a:pt x="130" y="419"/>
                    <a:pt x="130" y="419"/>
                  </a:cubicBezTo>
                  <a:cubicBezTo>
                    <a:pt x="131" y="419"/>
                    <a:pt x="131" y="419"/>
                    <a:pt x="131" y="419"/>
                  </a:cubicBezTo>
                  <a:cubicBezTo>
                    <a:pt x="131" y="419"/>
                    <a:pt x="131" y="419"/>
                    <a:pt x="132" y="419"/>
                  </a:cubicBezTo>
                  <a:cubicBezTo>
                    <a:pt x="132" y="419"/>
                    <a:pt x="134" y="419"/>
                    <a:pt x="133" y="420"/>
                  </a:cubicBezTo>
                  <a:cubicBezTo>
                    <a:pt x="133" y="420"/>
                    <a:pt x="133" y="420"/>
                    <a:pt x="133" y="421"/>
                  </a:cubicBezTo>
                  <a:cubicBezTo>
                    <a:pt x="133" y="421"/>
                    <a:pt x="133" y="423"/>
                    <a:pt x="133" y="423"/>
                  </a:cubicBezTo>
                  <a:cubicBezTo>
                    <a:pt x="133" y="424"/>
                    <a:pt x="132" y="424"/>
                    <a:pt x="132" y="425"/>
                  </a:cubicBezTo>
                  <a:cubicBezTo>
                    <a:pt x="132" y="425"/>
                    <a:pt x="132" y="425"/>
                    <a:pt x="132" y="425"/>
                  </a:cubicBezTo>
                  <a:cubicBezTo>
                    <a:pt x="133" y="424"/>
                    <a:pt x="133" y="424"/>
                    <a:pt x="134" y="423"/>
                  </a:cubicBezTo>
                  <a:cubicBezTo>
                    <a:pt x="134" y="423"/>
                    <a:pt x="134" y="423"/>
                    <a:pt x="134" y="423"/>
                  </a:cubicBezTo>
                  <a:cubicBezTo>
                    <a:pt x="134" y="423"/>
                    <a:pt x="135" y="422"/>
                    <a:pt x="135" y="422"/>
                  </a:cubicBezTo>
                  <a:cubicBezTo>
                    <a:pt x="136" y="421"/>
                    <a:pt x="136" y="421"/>
                    <a:pt x="137" y="421"/>
                  </a:cubicBezTo>
                  <a:cubicBezTo>
                    <a:pt x="137" y="421"/>
                    <a:pt x="138" y="421"/>
                    <a:pt x="138" y="421"/>
                  </a:cubicBezTo>
                  <a:cubicBezTo>
                    <a:pt x="138" y="422"/>
                    <a:pt x="138" y="422"/>
                    <a:pt x="138" y="423"/>
                  </a:cubicBezTo>
                  <a:cubicBezTo>
                    <a:pt x="138" y="424"/>
                    <a:pt x="138" y="424"/>
                    <a:pt x="139" y="425"/>
                  </a:cubicBezTo>
                  <a:cubicBezTo>
                    <a:pt x="139" y="425"/>
                    <a:pt x="139" y="425"/>
                    <a:pt x="139" y="425"/>
                  </a:cubicBezTo>
                  <a:cubicBezTo>
                    <a:pt x="139" y="425"/>
                    <a:pt x="139" y="425"/>
                    <a:pt x="139" y="425"/>
                  </a:cubicBezTo>
                  <a:cubicBezTo>
                    <a:pt x="139" y="425"/>
                    <a:pt x="139" y="425"/>
                    <a:pt x="139" y="425"/>
                  </a:cubicBezTo>
                  <a:cubicBezTo>
                    <a:pt x="139" y="424"/>
                    <a:pt x="140" y="424"/>
                    <a:pt x="140" y="423"/>
                  </a:cubicBezTo>
                  <a:cubicBezTo>
                    <a:pt x="140" y="423"/>
                    <a:pt x="140" y="423"/>
                    <a:pt x="140" y="422"/>
                  </a:cubicBezTo>
                  <a:cubicBezTo>
                    <a:pt x="140" y="422"/>
                    <a:pt x="140" y="422"/>
                    <a:pt x="140" y="422"/>
                  </a:cubicBezTo>
                  <a:cubicBezTo>
                    <a:pt x="140" y="421"/>
                    <a:pt x="140" y="421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0" y="419"/>
                    <a:pt x="140" y="419"/>
                    <a:pt x="140" y="418"/>
                  </a:cubicBezTo>
                  <a:cubicBezTo>
                    <a:pt x="140" y="418"/>
                    <a:pt x="140" y="418"/>
                    <a:pt x="140" y="418"/>
                  </a:cubicBezTo>
                  <a:cubicBezTo>
                    <a:pt x="140" y="418"/>
                    <a:pt x="140" y="418"/>
                    <a:pt x="140" y="418"/>
                  </a:cubicBezTo>
                  <a:cubicBezTo>
                    <a:pt x="140" y="418"/>
                    <a:pt x="140" y="418"/>
                    <a:pt x="140" y="418"/>
                  </a:cubicBezTo>
                  <a:cubicBezTo>
                    <a:pt x="140" y="417"/>
                    <a:pt x="140" y="417"/>
                    <a:pt x="140" y="417"/>
                  </a:cubicBezTo>
                  <a:cubicBezTo>
                    <a:pt x="141" y="416"/>
                    <a:pt x="141" y="416"/>
                    <a:pt x="141" y="415"/>
                  </a:cubicBezTo>
                  <a:cubicBezTo>
                    <a:pt x="141" y="415"/>
                    <a:pt x="141" y="415"/>
                    <a:pt x="141" y="415"/>
                  </a:cubicBezTo>
                  <a:cubicBezTo>
                    <a:pt x="141" y="414"/>
                    <a:pt x="141" y="414"/>
                    <a:pt x="141" y="413"/>
                  </a:cubicBezTo>
                  <a:cubicBezTo>
                    <a:pt x="141" y="413"/>
                    <a:pt x="141" y="413"/>
                    <a:pt x="141" y="412"/>
                  </a:cubicBezTo>
                  <a:cubicBezTo>
                    <a:pt x="141" y="411"/>
                    <a:pt x="141" y="410"/>
                    <a:pt x="141" y="409"/>
                  </a:cubicBezTo>
                  <a:cubicBezTo>
                    <a:pt x="141" y="409"/>
                    <a:pt x="141" y="409"/>
                    <a:pt x="141" y="408"/>
                  </a:cubicBezTo>
                  <a:cubicBezTo>
                    <a:pt x="141" y="408"/>
                    <a:pt x="141" y="408"/>
                    <a:pt x="140" y="408"/>
                  </a:cubicBezTo>
                  <a:cubicBezTo>
                    <a:pt x="140" y="408"/>
                    <a:pt x="139" y="407"/>
                    <a:pt x="139" y="407"/>
                  </a:cubicBezTo>
                  <a:cubicBezTo>
                    <a:pt x="139" y="407"/>
                    <a:pt x="139" y="407"/>
                    <a:pt x="139" y="407"/>
                  </a:cubicBezTo>
                  <a:cubicBezTo>
                    <a:pt x="138" y="407"/>
                    <a:pt x="138" y="407"/>
                    <a:pt x="137" y="406"/>
                  </a:cubicBezTo>
                  <a:cubicBezTo>
                    <a:pt x="137" y="406"/>
                    <a:pt x="136" y="405"/>
                    <a:pt x="136" y="405"/>
                  </a:cubicBezTo>
                  <a:cubicBezTo>
                    <a:pt x="135" y="405"/>
                    <a:pt x="135" y="405"/>
                    <a:pt x="134" y="404"/>
                  </a:cubicBezTo>
                  <a:cubicBezTo>
                    <a:pt x="134" y="403"/>
                    <a:pt x="134" y="402"/>
                    <a:pt x="135" y="401"/>
                  </a:cubicBezTo>
                  <a:cubicBezTo>
                    <a:pt x="135" y="401"/>
                    <a:pt x="135" y="400"/>
                    <a:pt x="135" y="400"/>
                  </a:cubicBezTo>
                  <a:cubicBezTo>
                    <a:pt x="135" y="399"/>
                    <a:pt x="135" y="398"/>
                    <a:pt x="135" y="398"/>
                  </a:cubicBezTo>
                  <a:cubicBezTo>
                    <a:pt x="135" y="397"/>
                    <a:pt x="136" y="397"/>
                    <a:pt x="136" y="396"/>
                  </a:cubicBezTo>
                  <a:cubicBezTo>
                    <a:pt x="136" y="395"/>
                    <a:pt x="137" y="394"/>
                    <a:pt x="137" y="394"/>
                  </a:cubicBezTo>
                  <a:cubicBezTo>
                    <a:pt x="137" y="393"/>
                    <a:pt x="137" y="392"/>
                    <a:pt x="137" y="392"/>
                  </a:cubicBezTo>
                  <a:cubicBezTo>
                    <a:pt x="137" y="391"/>
                    <a:pt x="138" y="390"/>
                    <a:pt x="138" y="388"/>
                  </a:cubicBezTo>
                  <a:cubicBezTo>
                    <a:pt x="138" y="388"/>
                    <a:pt x="137" y="387"/>
                    <a:pt x="137" y="387"/>
                  </a:cubicBezTo>
                  <a:cubicBezTo>
                    <a:pt x="137" y="386"/>
                    <a:pt x="137" y="386"/>
                    <a:pt x="137" y="385"/>
                  </a:cubicBezTo>
                  <a:cubicBezTo>
                    <a:pt x="136" y="384"/>
                    <a:pt x="135" y="383"/>
                    <a:pt x="134" y="382"/>
                  </a:cubicBezTo>
                  <a:cubicBezTo>
                    <a:pt x="134" y="382"/>
                    <a:pt x="133" y="381"/>
                    <a:pt x="132" y="380"/>
                  </a:cubicBezTo>
                  <a:cubicBezTo>
                    <a:pt x="132" y="380"/>
                    <a:pt x="132" y="380"/>
                    <a:pt x="132" y="380"/>
                  </a:cubicBezTo>
                  <a:cubicBezTo>
                    <a:pt x="132" y="380"/>
                    <a:pt x="132" y="379"/>
                    <a:pt x="131" y="379"/>
                  </a:cubicBezTo>
                  <a:cubicBezTo>
                    <a:pt x="131" y="379"/>
                    <a:pt x="130" y="378"/>
                    <a:pt x="130" y="377"/>
                  </a:cubicBezTo>
                  <a:cubicBezTo>
                    <a:pt x="130" y="377"/>
                    <a:pt x="130" y="376"/>
                    <a:pt x="130" y="376"/>
                  </a:cubicBezTo>
                  <a:cubicBezTo>
                    <a:pt x="130" y="376"/>
                    <a:pt x="131" y="376"/>
                    <a:pt x="132" y="376"/>
                  </a:cubicBezTo>
                  <a:cubicBezTo>
                    <a:pt x="133" y="376"/>
                    <a:pt x="134" y="377"/>
                    <a:pt x="135" y="378"/>
                  </a:cubicBezTo>
                  <a:cubicBezTo>
                    <a:pt x="135" y="379"/>
                    <a:pt x="136" y="379"/>
                    <a:pt x="138" y="379"/>
                  </a:cubicBezTo>
                  <a:cubicBezTo>
                    <a:pt x="138" y="379"/>
                    <a:pt x="139" y="379"/>
                    <a:pt x="139" y="379"/>
                  </a:cubicBezTo>
                  <a:cubicBezTo>
                    <a:pt x="140" y="379"/>
                    <a:pt x="140" y="379"/>
                    <a:pt x="141" y="379"/>
                  </a:cubicBezTo>
                  <a:cubicBezTo>
                    <a:pt x="141" y="379"/>
                    <a:pt x="142" y="378"/>
                    <a:pt x="143" y="378"/>
                  </a:cubicBezTo>
                  <a:cubicBezTo>
                    <a:pt x="143" y="378"/>
                    <a:pt x="143" y="378"/>
                    <a:pt x="143" y="379"/>
                  </a:cubicBezTo>
                  <a:cubicBezTo>
                    <a:pt x="144" y="379"/>
                    <a:pt x="144" y="379"/>
                    <a:pt x="145" y="379"/>
                  </a:cubicBezTo>
                  <a:cubicBezTo>
                    <a:pt x="145" y="379"/>
                    <a:pt x="145" y="380"/>
                    <a:pt x="146" y="380"/>
                  </a:cubicBezTo>
                  <a:cubicBezTo>
                    <a:pt x="146" y="380"/>
                    <a:pt x="147" y="380"/>
                    <a:pt x="147" y="380"/>
                  </a:cubicBezTo>
                  <a:cubicBezTo>
                    <a:pt x="147" y="380"/>
                    <a:pt x="148" y="380"/>
                    <a:pt x="148" y="380"/>
                  </a:cubicBezTo>
                  <a:cubicBezTo>
                    <a:pt x="150" y="381"/>
                    <a:pt x="151" y="382"/>
                    <a:pt x="152" y="382"/>
                  </a:cubicBezTo>
                  <a:cubicBezTo>
                    <a:pt x="152" y="383"/>
                    <a:pt x="152" y="383"/>
                    <a:pt x="152" y="384"/>
                  </a:cubicBezTo>
                  <a:cubicBezTo>
                    <a:pt x="152" y="384"/>
                    <a:pt x="152" y="385"/>
                    <a:pt x="152" y="385"/>
                  </a:cubicBezTo>
                  <a:cubicBezTo>
                    <a:pt x="153" y="385"/>
                    <a:pt x="153" y="385"/>
                    <a:pt x="154" y="386"/>
                  </a:cubicBezTo>
                  <a:cubicBezTo>
                    <a:pt x="154" y="386"/>
                    <a:pt x="155" y="387"/>
                    <a:pt x="155" y="387"/>
                  </a:cubicBezTo>
                  <a:cubicBezTo>
                    <a:pt x="156" y="387"/>
                    <a:pt x="156" y="387"/>
                    <a:pt x="157" y="388"/>
                  </a:cubicBezTo>
                  <a:cubicBezTo>
                    <a:pt x="157" y="389"/>
                    <a:pt x="157" y="389"/>
                    <a:pt x="158" y="390"/>
                  </a:cubicBezTo>
                  <a:cubicBezTo>
                    <a:pt x="158" y="390"/>
                    <a:pt x="159" y="391"/>
                    <a:pt x="158" y="392"/>
                  </a:cubicBezTo>
                  <a:cubicBezTo>
                    <a:pt x="158" y="393"/>
                    <a:pt x="156" y="393"/>
                    <a:pt x="156" y="393"/>
                  </a:cubicBezTo>
                  <a:cubicBezTo>
                    <a:pt x="155" y="393"/>
                    <a:pt x="155" y="393"/>
                    <a:pt x="154" y="393"/>
                  </a:cubicBezTo>
                  <a:cubicBezTo>
                    <a:pt x="154" y="393"/>
                    <a:pt x="153" y="393"/>
                    <a:pt x="152" y="393"/>
                  </a:cubicBezTo>
                  <a:cubicBezTo>
                    <a:pt x="152" y="393"/>
                    <a:pt x="152" y="393"/>
                    <a:pt x="152" y="393"/>
                  </a:cubicBezTo>
                  <a:cubicBezTo>
                    <a:pt x="152" y="393"/>
                    <a:pt x="152" y="393"/>
                    <a:pt x="152" y="393"/>
                  </a:cubicBezTo>
                  <a:cubicBezTo>
                    <a:pt x="151" y="393"/>
                    <a:pt x="151" y="393"/>
                    <a:pt x="151" y="393"/>
                  </a:cubicBezTo>
                  <a:cubicBezTo>
                    <a:pt x="150" y="393"/>
                    <a:pt x="149" y="393"/>
                    <a:pt x="149" y="394"/>
                  </a:cubicBezTo>
                  <a:cubicBezTo>
                    <a:pt x="149" y="394"/>
                    <a:pt x="149" y="395"/>
                    <a:pt x="149" y="395"/>
                  </a:cubicBezTo>
                  <a:cubicBezTo>
                    <a:pt x="149" y="395"/>
                    <a:pt x="149" y="395"/>
                    <a:pt x="149" y="396"/>
                  </a:cubicBezTo>
                  <a:cubicBezTo>
                    <a:pt x="148" y="397"/>
                    <a:pt x="148" y="397"/>
                    <a:pt x="147" y="397"/>
                  </a:cubicBezTo>
                  <a:cubicBezTo>
                    <a:pt x="147" y="398"/>
                    <a:pt x="146" y="398"/>
                    <a:pt x="146" y="398"/>
                  </a:cubicBezTo>
                  <a:cubicBezTo>
                    <a:pt x="146" y="398"/>
                    <a:pt x="146" y="398"/>
                    <a:pt x="146" y="398"/>
                  </a:cubicBezTo>
                  <a:cubicBezTo>
                    <a:pt x="146" y="398"/>
                    <a:pt x="146" y="399"/>
                    <a:pt x="146" y="399"/>
                  </a:cubicBezTo>
                  <a:cubicBezTo>
                    <a:pt x="146" y="399"/>
                    <a:pt x="146" y="399"/>
                    <a:pt x="146" y="400"/>
                  </a:cubicBezTo>
                  <a:cubicBezTo>
                    <a:pt x="146" y="400"/>
                    <a:pt x="146" y="400"/>
                    <a:pt x="147" y="400"/>
                  </a:cubicBezTo>
                  <a:cubicBezTo>
                    <a:pt x="147" y="400"/>
                    <a:pt x="147" y="400"/>
                    <a:pt x="147" y="400"/>
                  </a:cubicBezTo>
                  <a:cubicBezTo>
                    <a:pt x="147" y="401"/>
                    <a:pt x="147" y="401"/>
                    <a:pt x="147" y="401"/>
                  </a:cubicBezTo>
                  <a:cubicBezTo>
                    <a:pt x="148" y="401"/>
                    <a:pt x="149" y="401"/>
                    <a:pt x="149" y="402"/>
                  </a:cubicBezTo>
                  <a:cubicBezTo>
                    <a:pt x="149" y="402"/>
                    <a:pt x="149" y="403"/>
                    <a:pt x="149" y="403"/>
                  </a:cubicBezTo>
                  <a:cubicBezTo>
                    <a:pt x="149" y="404"/>
                    <a:pt x="150" y="404"/>
                    <a:pt x="150" y="404"/>
                  </a:cubicBezTo>
                  <a:cubicBezTo>
                    <a:pt x="150" y="405"/>
                    <a:pt x="150" y="405"/>
                    <a:pt x="151" y="405"/>
                  </a:cubicBezTo>
                  <a:cubicBezTo>
                    <a:pt x="151" y="405"/>
                    <a:pt x="151" y="405"/>
                    <a:pt x="152" y="406"/>
                  </a:cubicBezTo>
                  <a:cubicBezTo>
                    <a:pt x="152" y="406"/>
                    <a:pt x="152" y="407"/>
                    <a:pt x="152" y="407"/>
                  </a:cubicBezTo>
                  <a:cubicBezTo>
                    <a:pt x="152" y="408"/>
                    <a:pt x="152" y="409"/>
                    <a:pt x="152" y="410"/>
                  </a:cubicBezTo>
                  <a:cubicBezTo>
                    <a:pt x="152" y="410"/>
                    <a:pt x="152" y="410"/>
                    <a:pt x="152" y="410"/>
                  </a:cubicBezTo>
                  <a:cubicBezTo>
                    <a:pt x="153" y="410"/>
                    <a:pt x="153" y="411"/>
                    <a:pt x="153" y="411"/>
                  </a:cubicBezTo>
                  <a:cubicBezTo>
                    <a:pt x="153" y="411"/>
                    <a:pt x="154" y="411"/>
                    <a:pt x="154" y="411"/>
                  </a:cubicBezTo>
                  <a:cubicBezTo>
                    <a:pt x="154" y="410"/>
                    <a:pt x="155" y="410"/>
                    <a:pt x="155" y="410"/>
                  </a:cubicBezTo>
                  <a:cubicBezTo>
                    <a:pt x="155" y="409"/>
                    <a:pt x="155" y="409"/>
                    <a:pt x="155" y="409"/>
                  </a:cubicBezTo>
                  <a:cubicBezTo>
                    <a:pt x="155" y="409"/>
                    <a:pt x="156" y="409"/>
                    <a:pt x="156" y="409"/>
                  </a:cubicBezTo>
                  <a:cubicBezTo>
                    <a:pt x="157" y="409"/>
                    <a:pt x="157" y="409"/>
                    <a:pt x="157" y="409"/>
                  </a:cubicBezTo>
                  <a:cubicBezTo>
                    <a:pt x="158" y="409"/>
                    <a:pt x="158" y="409"/>
                    <a:pt x="158" y="409"/>
                  </a:cubicBezTo>
                  <a:cubicBezTo>
                    <a:pt x="159" y="409"/>
                    <a:pt x="159" y="409"/>
                    <a:pt x="159" y="409"/>
                  </a:cubicBezTo>
                  <a:cubicBezTo>
                    <a:pt x="160" y="409"/>
                    <a:pt x="160" y="409"/>
                    <a:pt x="161" y="409"/>
                  </a:cubicBezTo>
                  <a:cubicBezTo>
                    <a:pt x="162" y="408"/>
                    <a:pt x="162" y="408"/>
                    <a:pt x="163" y="408"/>
                  </a:cubicBezTo>
                  <a:cubicBezTo>
                    <a:pt x="163" y="408"/>
                    <a:pt x="163" y="408"/>
                    <a:pt x="164" y="408"/>
                  </a:cubicBezTo>
                  <a:cubicBezTo>
                    <a:pt x="164" y="408"/>
                    <a:pt x="167" y="407"/>
                    <a:pt x="167" y="405"/>
                  </a:cubicBezTo>
                  <a:cubicBezTo>
                    <a:pt x="167" y="405"/>
                    <a:pt x="167" y="405"/>
                    <a:pt x="167" y="405"/>
                  </a:cubicBezTo>
                  <a:cubicBezTo>
                    <a:pt x="167" y="404"/>
                    <a:pt x="167" y="404"/>
                    <a:pt x="167" y="403"/>
                  </a:cubicBezTo>
                  <a:cubicBezTo>
                    <a:pt x="167" y="403"/>
                    <a:pt x="167" y="403"/>
                    <a:pt x="167" y="403"/>
                  </a:cubicBezTo>
                  <a:cubicBezTo>
                    <a:pt x="167" y="402"/>
                    <a:pt x="168" y="402"/>
                    <a:pt x="168" y="402"/>
                  </a:cubicBezTo>
                  <a:cubicBezTo>
                    <a:pt x="168" y="401"/>
                    <a:pt x="168" y="401"/>
                    <a:pt x="168" y="401"/>
                  </a:cubicBezTo>
                  <a:cubicBezTo>
                    <a:pt x="168" y="397"/>
                    <a:pt x="168" y="397"/>
                    <a:pt x="168" y="397"/>
                  </a:cubicBezTo>
                  <a:cubicBezTo>
                    <a:pt x="168" y="397"/>
                    <a:pt x="168" y="397"/>
                    <a:pt x="168" y="397"/>
                  </a:cubicBezTo>
                  <a:cubicBezTo>
                    <a:pt x="168" y="397"/>
                    <a:pt x="168" y="396"/>
                    <a:pt x="168" y="396"/>
                  </a:cubicBezTo>
                  <a:cubicBezTo>
                    <a:pt x="168" y="396"/>
                    <a:pt x="168" y="396"/>
                    <a:pt x="168" y="396"/>
                  </a:cubicBezTo>
                  <a:cubicBezTo>
                    <a:pt x="169" y="395"/>
                    <a:pt x="169" y="395"/>
                    <a:pt x="170" y="395"/>
                  </a:cubicBezTo>
                  <a:cubicBezTo>
                    <a:pt x="170" y="395"/>
                    <a:pt x="170" y="395"/>
                    <a:pt x="170" y="395"/>
                  </a:cubicBezTo>
                  <a:cubicBezTo>
                    <a:pt x="170" y="395"/>
                    <a:pt x="170" y="395"/>
                    <a:pt x="171" y="395"/>
                  </a:cubicBezTo>
                  <a:cubicBezTo>
                    <a:pt x="171" y="395"/>
                    <a:pt x="172" y="395"/>
                    <a:pt x="172" y="395"/>
                  </a:cubicBezTo>
                  <a:cubicBezTo>
                    <a:pt x="172" y="395"/>
                    <a:pt x="172" y="395"/>
                    <a:pt x="172" y="395"/>
                  </a:cubicBezTo>
                  <a:cubicBezTo>
                    <a:pt x="172" y="395"/>
                    <a:pt x="172" y="395"/>
                    <a:pt x="172" y="395"/>
                  </a:cubicBezTo>
                  <a:cubicBezTo>
                    <a:pt x="173" y="395"/>
                    <a:pt x="174" y="394"/>
                    <a:pt x="174" y="394"/>
                  </a:cubicBezTo>
                  <a:cubicBezTo>
                    <a:pt x="175" y="394"/>
                    <a:pt x="175" y="394"/>
                    <a:pt x="175" y="395"/>
                  </a:cubicBezTo>
                  <a:cubicBezTo>
                    <a:pt x="175" y="395"/>
                    <a:pt x="175" y="395"/>
                    <a:pt x="176" y="395"/>
                  </a:cubicBezTo>
                  <a:cubicBezTo>
                    <a:pt x="176" y="395"/>
                    <a:pt x="176" y="395"/>
                    <a:pt x="176" y="395"/>
                  </a:cubicBezTo>
                  <a:cubicBezTo>
                    <a:pt x="176" y="395"/>
                    <a:pt x="176" y="395"/>
                    <a:pt x="177" y="395"/>
                  </a:cubicBezTo>
                  <a:cubicBezTo>
                    <a:pt x="177" y="395"/>
                    <a:pt x="177" y="394"/>
                    <a:pt x="177" y="394"/>
                  </a:cubicBezTo>
                  <a:cubicBezTo>
                    <a:pt x="178" y="394"/>
                    <a:pt x="177" y="393"/>
                    <a:pt x="177" y="393"/>
                  </a:cubicBezTo>
                  <a:cubicBezTo>
                    <a:pt x="177" y="393"/>
                    <a:pt x="176" y="393"/>
                    <a:pt x="176" y="392"/>
                  </a:cubicBezTo>
                  <a:cubicBezTo>
                    <a:pt x="176" y="391"/>
                    <a:pt x="176" y="390"/>
                    <a:pt x="177" y="389"/>
                  </a:cubicBezTo>
                  <a:cubicBezTo>
                    <a:pt x="177" y="389"/>
                    <a:pt x="177" y="389"/>
                    <a:pt x="177" y="389"/>
                  </a:cubicBezTo>
                  <a:cubicBezTo>
                    <a:pt x="177" y="389"/>
                    <a:pt x="177" y="389"/>
                    <a:pt x="178" y="389"/>
                  </a:cubicBezTo>
                  <a:cubicBezTo>
                    <a:pt x="178" y="389"/>
                    <a:pt x="178" y="389"/>
                    <a:pt x="178" y="389"/>
                  </a:cubicBezTo>
                  <a:cubicBezTo>
                    <a:pt x="178" y="389"/>
                    <a:pt x="179" y="390"/>
                    <a:pt x="179" y="390"/>
                  </a:cubicBezTo>
                  <a:cubicBezTo>
                    <a:pt x="179" y="390"/>
                    <a:pt x="179" y="390"/>
                    <a:pt x="179" y="390"/>
                  </a:cubicBezTo>
                  <a:cubicBezTo>
                    <a:pt x="180" y="389"/>
                    <a:pt x="180" y="389"/>
                    <a:pt x="180" y="388"/>
                  </a:cubicBezTo>
                  <a:cubicBezTo>
                    <a:pt x="181" y="388"/>
                    <a:pt x="181" y="388"/>
                    <a:pt x="181" y="388"/>
                  </a:cubicBezTo>
                  <a:cubicBezTo>
                    <a:pt x="181" y="387"/>
                    <a:pt x="182" y="387"/>
                    <a:pt x="182" y="387"/>
                  </a:cubicBezTo>
                  <a:cubicBezTo>
                    <a:pt x="182" y="387"/>
                    <a:pt x="182" y="387"/>
                    <a:pt x="182" y="387"/>
                  </a:cubicBezTo>
                  <a:cubicBezTo>
                    <a:pt x="183" y="387"/>
                    <a:pt x="184" y="386"/>
                    <a:pt x="185" y="386"/>
                  </a:cubicBezTo>
                  <a:cubicBezTo>
                    <a:pt x="185" y="385"/>
                    <a:pt x="186" y="385"/>
                    <a:pt x="186" y="385"/>
                  </a:cubicBezTo>
                  <a:cubicBezTo>
                    <a:pt x="187" y="384"/>
                    <a:pt x="188" y="383"/>
                    <a:pt x="189" y="383"/>
                  </a:cubicBezTo>
                  <a:cubicBezTo>
                    <a:pt x="189" y="383"/>
                    <a:pt x="189" y="382"/>
                    <a:pt x="190" y="382"/>
                  </a:cubicBezTo>
                  <a:cubicBezTo>
                    <a:pt x="190" y="382"/>
                    <a:pt x="191" y="381"/>
                    <a:pt x="192" y="381"/>
                  </a:cubicBezTo>
                  <a:cubicBezTo>
                    <a:pt x="192" y="381"/>
                    <a:pt x="192" y="381"/>
                    <a:pt x="192" y="381"/>
                  </a:cubicBezTo>
                  <a:cubicBezTo>
                    <a:pt x="192" y="380"/>
                    <a:pt x="192" y="380"/>
                    <a:pt x="193" y="379"/>
                  </a:cubicBezTo>
                  <a:cubicBezTo>
                    <a:pt x="194" y="379"/>
                    <a:pt x="195" y="379"/>
                    <a:pt x="196" y="379"/>
                  </a:cubicBezTo>
                  <a:cubicBezTo>
                    <a:pt x="196" y="379"/>
                    <a:pt x="196" y="379"/>
                    <a:pt x="196" y="379"/>
                  </a:cubicBezTo>
                  <a:cubicBezTo>
                    <a:pt x="197" y="379"/>
                    <a:pt x="198" y="378"/>
                    <a:pt x="199" y="378"/>
                  </a:cubicBezTo>
                  <a:cubicBezTo>
                    <a:pt x="200" y="378"/>
                    <a:pt x="201" y="377"/>
                    <a:pt x="201" y="377"/>
                  </a:cubicBezTo>
                  <a:cubicBezTo>
                    <a:pt x="202" y="377"/>
                    <a:pt x="202" y="377"/>
                    <a:pt x="202" y="377"/>
                  </a:cubicBezTo>
                  <a:cubicBezTo>
                    <a:pt x="203" y="377"/>
                    <a:pt x="203" y="377"/>
                    <a:pt x="204" y="378"/>
                  </a:cubicBezTo>
                  <a:cubicBezTo>
                    <a:pt x="204" y="379"/>
                    <a:pt x="203" y="380"/>
                    <a:pt x="203" y="380"/>
                  </a:cubicBezTo>
                  <a:cubicBezTo>
                    <a:pt x="203" y="381"/>
                    <a:pt x="203" y="381"/>
                    <a:pt x="203" y="381"/>
                  </a:cubicBezTo>
                  <a:cubicBezTo>
                    <a:pt x="203" y="381"/>
                    <a:pt x="203" y="381"/>
                    <a:pt x="203" y="382"/>
                  </a:cubicBezTo>
                  <a:cubicBezTo>
                    <a:pt x="203" y="382"/>
                    <a:pt x="203" y="382"/>
                    <a:pt x="203" y="382"/>
                  </a:cubicBezTo>
                  <a:cubicBezTo>
                    <a:pt x="203" y="382"/>
                    <a:pt x="203" y="382"/>
                    <a:pt x="204" y="382"/>
                  </a:cubicBezTo>
                  <a:cubicBezTo>
                    <a:pt x="204" y="382"/>
                    <a:pt x="204" y="381"/>
                    <a:pt x="204" y="381"/>
                  </a:cubicBezTo>
                  <a:cubicBezTo>
                    <a:pt x="205" y="381"/>
                    <a:pt x="205" y="380"/>
                    <a:pt x="205" y="379"/>
                  </a:cubicBezTo>
                  <a:cubicBezTo>
                    <a:pt x="205" y="378"/>
                    <a:pt x="205" y="378"/>
                    <a:pt x="205" y="377"/>
                  </a:cubicBezTo>
                  <a:cubicBezTo>
                    <a:pt x="205" y="377"/>
                    <a:pt x="205" y="377"/>
                    <a:pt x="205" y="377"/>
                  </a:cubicBezTo>
                  <a:cubicBezTo>
                    <a:pt x="204" y="376"/>
                    <a:pt x="205" y="375"/>
                    <a:pt x="205" y="374"/>
                  </a:cubicBezTo>
                  <a:cubicBezTo>
                    <a:pt x="205" y="374"/>
                    <a:pt x="205" y="374"/>
                    <a:pt x="205" y="374"/>
                  </a:cubicBezTo>
                  <a:cubicBezTo>
                    <a:pt x="206" y="373"/>
                    <a:pt x="207" y="372"/>
                    <a:pt x="207" y="372"/>
                  </a:cubicBezTo>
                  <a:cubicBezTo>
                    <a:pt x="208" y="372"/>
                    <a:pt x="208" y="372"/>
                    <a:pt x="208" y="372"/>
                  </a:cubicBezTo>
                  <a:cubicBezTo>
                    <a:pt x="209" y="372"/>
                    <a:pt x="209" y="373"/>
                    <a:pt x="209" y="374"/>
                  </a:cubicBezTo>
                  <a:cubicBezTo>
                    <a:pt x="209" y="374"/>
                    <a:pt x="209" y="374"/>
                    <a:pt x="209" y="374"/>
                  </a:cubicBezTo>
                  <a:cubicBezTo>
                    <a:pt x="209" y="375"/>
                    <a:pt x="209" y="375"/>
                    <a:pt x="209" y="375"/>
                  </a:cubicBezTo>
                  <a:cubicBezTo>
                    <a:pt x="209" y="376"/>
                    <a:pt x="209" y="376"/>
                    <a:pt x="210" y="376"/>
                  </a:cubicBezTo>
                  <a:cubicBezTo>
                    <a:pt x="210" y="376"/>
                    <a:pt x="210" y="376"/>
                    <a:pt x="210" y="376"/>
                  </a:cubicBezTo>
                  <a:cubicBezTo>
                    <a:pt x="211" y="375"/>
                    <a:pt x="211" y="374"/>
                    <a:pt x="211" y="373"/>
                  </a:cubicBezTo>
                  <a:cubicBezTo>
                    <a:pt x="211" y="373"/>
                    <a:pt x="211" y="373"/>
                    <a:pt x="211" y="373"/>
                  </a:cubicBezTo>
                  <a:cubicBezTo>
                    <a:pt x="211" y="373"/>
                    <a:pt x="211" y="373"/>
                    <a:pt x="211" y="372"/>
                  </a:cubicBezTo>
                  <a:cubicBezTo>
                    <a:pt x="211" y="372"/>
                    <a:pt x="211" y="371"/>
                    <a:pt x="211" y="371"/>
                  </a:cubicBezTo>
                  <a:cubicBezTo>
                    <a:pt x="211" y="371"/>
                    <a:pt x="211" y="371"/>
                    <a:pt x="211" y="371"/>
                  </a:cubicBezTo>
                  <a:cubicBezTo>
                    <a:pt x="212" y="370"/>
                    <a:pt x="212" y="370"/>
                    <a:pt x="213" y="370"/>
                  </a:cubicBezTo>
                  <a:cubicBezTo>
                    <a:pt x="213" y="370"/>
                    <a:pt x="214" y="370"/>
                    <a:pt x="214" y="369"/>
                  </a:cubicBezTo>
                  <a:cubicBezTo>
                    <a:pt x="215" y="369"/>
                    <a:pt x="216" y="368"/>
                    <a:pt x="218" y="368"/>
                  </a:cubicBezTo>
                  <a:cubicBezTo>
                    <a:pt x="218" y="368"/>
                    <a:pt x="218" y="368"/>
                    <a:pt x="218" y="368"/>
                  </a:cubicBezTo>
                  <a:cubicBezTo>
                    <a:pt x="218" y="368"/>
                    <a:pt x="219" y="368"/>
                    <a:pt x="219" y="368"/>
                  </a:cubicBezTo>
                  <a:cubicBezTo>
                    <a:pt x="219" y="368"/>
                    <a:pt x="219" y="369"/>
                    <a:pt x="219" y="369"/>
                  </a:cubicBezTo>
                  <a:cubicBezTo>
                    <a:pt x="218" y="370"/>
                    <a:pt x="218" y="370"/>
                    <a:pt x="217" y="370"/>
                  </a:cubicBezTo>
                  <a:cubicBezTo>
                    <a:pt x="217" y="370"/>
                    <a:pt x="217" y="370"/>
                    <a:pt x="217" y="370"/>
                  </a:cubicBezTo>
                  <a:cubicBezTo>
                    <a:pt x="217" y="371"/>
                    <a:pt x="216" y="371"/>
                    <a:pt x="216" y="371"/>
                  </a:cubicBezTo>
                  <a:cubicBezTo>
                    <a:pt x="216" y="371"/>
                    <a:pt x="217" y="371"/>
                    <a:pt x="217" y="372"/>
                  </a:cubicBezTo>
                  <a:cubicBezTo>
                    <a:pt x="218" y="372"/>
                    <a:pt x="218" y="372"/>
                    <a:pt x="218" y="373"/>
                  </a:cubicBezTo>
                  <a:cubicBezTo>
                    <a:pt x="218" y="373"/>
                    <a:pt x="218" y="373"/>
                    <a:pt x="218" y="374"/>
                  </a:cubicBezTo>
                  <a:cubicBezTo>
                    <a:pt x="218" y="374"/>
                    <a:pt x="218" y="374"/>
                    <a:pt x="218" y="374"/>
                  </a:cubicBezTo>
                  <a:cubicBezTo>
                    <a:pt x="218" y="374"/>
                    <a:pt x="218" y="374"/>
                    <a:pt x="218" y="375"/>
                  </a:cubicBezTo>
                  <a:cubicBezTo>
                    <a:pt x="218" y="375"/>
                    <a:pt x="218" y="376"/>
                    <a:pt x="218" y="376"/>
                  </a:cubicBezTo>
                  <a:cubicBezTo>
                    <a:pt x="218" y="376"/>
                    <a:pt x="218" y="377"/>
                    <a:pt x="219" y="377"/>
                  </a:cubicBezTo>
                  <a:cubicBezTo>
                    <a:pt x="219" y="377"/>
                    <a:pt x="219" y="378"/>
                    <a:pt x="218" y="379"/>
                  </a:cubicBezTo>
                  <a:cubicBezTo>
                    <a:pt x="218" y="379"/>
                    <a:pt x="217" y="379"/>
                    <a:pt x="217" y="379"/>
                  </a:cubicBezTo>
                  <a:cubicBezTo>
                    <a:pt x="216" y="380"/>
                    <a:pt x="215" y="380"/>
                    <a:pt x="215" y="380"/>
                  </a:cubicBezTo>
                  <a:cubicBezTo>
                    <a:pt x="215" y="380"/>
                    <a:pt x="215" y="381"/>
                    <a:pt x="215" y="381"/>
                  </a:cubicBezTo>
                  <a:cubicBezTo>
                    <a:pt x="215" y="382"/>
                    <a:pt x="215" y="382"/>
                    <a:pt x="215" y="382"/>
                  </a:cubicBezTo>
                  <a:cubicBezTo>
                    <a:pt x="216" y="382"/>
                    <a:pt x="216" y="382"/>
                    <a:pt x="216" y="382"/>
                  </a:cubicBezTo>
                  <a:cubicBezTo>
                    <a:pt x="217" y="381"/>
                    <a:pt x="217" y="381"/>
                    <a:pt x="218" y="381"/>
                  </a:cubicBezTo>
                  <a:cubicBezTo>
                    <a:pt x="218" y="381"/>
                    <a:pt x="218" y="381"/>
                    <a:pt x="219" y="381"/>
                  </a:cubicBezTo>
                  <a:cubicBezTo>
                    <a:pt x="219" y="382"/>
                    <a:pt x="219" y="382"/>
                    <a:pt x="219" y="382"/>
                  </a:cubicBezTo>
                  <a:cubicBezTo>
                    <a:pt x="219" y="382"/>
                    <a:pt x="219" y="382"/>
                    <a:pt x="220" y="383"/>
                  </a:cubicBezTo>
                  <a:cubicBezTo>
                    <a:pt x="220" y="383"/>
                    <a:pt x="220" y="383"/>
                    <a:pt x="220" y="383"/>
                  </a:cubicBezTo>
                  <a:cubicBezTo>
                    <a:pt x="221" y="383"/>
                    <a:pt x="221" y="382"/>
                    <a:pt x="222" y="382"/>
                  </a:cubicBezTo>
                  <a:cubicBezTo>
                    <a:pt x="222" y="382"/>
                    <a:pt x="222" y="382"/>
                    <a:pt x="222" y="382"/>
                  </a:cubicBezTo>
                  <a:cubicBezTo>
                    <a:pt x="222" y="382"/>
                    <a:pt x="222" y="382"/>
                    <a:pt x="222" y="382"/>
                  </a:cubicBezTo>
                  <a:cubicBezTo>
                    <a:pt x="222" y="381"/>
                    <a:pt x="223" y="381"/>
                    <a:pt x="223" y="381"/>
                  </a:cubicBezTo>
                  <a:cubicBezTo>
                    <a:pt x="224" y="381"/>
                    <a:pt x="224" y="381"/>
                    <a:pt x="224" y="381"/>
                  </a:cubicBezTo>
                  <a:cubicBezTo>
                    <a:pt x="225" y="381"/>
                    <a:pt x="225" y="381"/>
                    <a:pt x="226" y="381"/>
                  </a:cubicBezTo>
                  <a:cubicBezTo>
                    <a:pt x="226" y="382"/>
                    <a:pt x="227" y="382"/>
                    <a:pt x="227" y="382"/>
                  </a:cubicBezTo>
                  <a:cubicBezTo>
                    <a:pt x="227" y="382"/>
                    <a:pt x="227" y="382"/>
                    <a:pt x="227" y="382"/>
                  </a:cubicBezTo>
                  <a:cubicBezTo>
                    <a:pt x="228" y="382"/>
                    <a:pt x="228" y="382"/>
                    <a:pt x="228" y="381"/>
                  </a:cubicBezTo>
                  <a:cubicBezTo>
                    <a:pt x="228" y="380"/>
                    <a:pt x="228" y="380"/>
                    <a:pt x="228" y="379"/>
                  </a:cubicBezTo>
                  <a:cubicBezTo>
                    <a:pt x="228" y="378"/>
                    <a:pt x="228" y="377"/>
                    <a:pt x="229" y="376"/>
                  </a:cubicBezTo>
                  <a:cubicBezTo>
                    <a:pt x="229" y="376"/>
                    <a:pt x="230" y="376"/>
                    <a:pt x="230" y="376"/>
                  </a:cubicBezTo>
                  <a:cubicBezTo>
                    <a:pt x="231" y="376"/>
                    <a:pt x="232" y="375"/>
                    <a:pt x="233" y="375"/>
                  </a:cubicBezTo>
                  <a:cubicBezTo>
                    <a:pt x="233" y="375"/>
                    <a:pt x="233" y="375"/>
                    <a:pt x="233" y="375"/>
                  </a:cubicBezTo>
                  <a:cubicBezTo>
                    <a:pt x="234" y="374"/>
                    <a:pt x="235" y="373"/>
                    <a:pt x="236" y="373"/>
                  </a:cubicBezTo>
                  <a:cubicBezTo>
                    <a:pt x="236" y="373"/>
                    <a:pt x="236" y="373"/>
                    <a:pt x="236" y="373"/>
                  </a:cubicBezTo>
                  <a:cubicBezTo>
                    <a:pt x="236" y="373"/>
                    <a:pt x="237" y="373"/>
                    <a:pt x="237" y="374"/>
                  </a:cubicBezTo>
                  <a:cubicBezTo>
                    <a:pt x="237" y="374"/>
                    <a:pt x="237" y="374"/>
                    <a:pt x="237" y="374"/>
                  </a:cubicBezTo>
                  <a:cubicBezTo>
                    <a:pt x="237" y="374"/>
                    <a:pt x="238" y="374"/>
                    <a:pt x="238" y="374"/>
                  </a:cubicBezTo>
                  <a:cubicBezTo>
                    <a:pt x="238" y="374"/>
                    <a:pt x="238" y="374"/>
                    <a:pt x="238" y="374"/>
                  </a:cubicBezTo>
                  <a:cubicBezTo>
                    <a:pt x="238" y="374"/>
                    <a:pt x="239" y="374"/>
                    <a:pt x="239" y="374"/>
                  </a:cubicBezTo>
                  <a:cubicBezTo>
                    <a:pt x="239" y="374"/>
                    <a:pt x="239" y="374"/>
                    <a:pt x="239" y="374"/>
                  </a:cubicBezTo>
                  <a:cubicBezTo>
                    <a:pt x="240" y="374"/>
                    <a:pt x="240" y="374"/>
                    <a:pt x="240" y="374"/>
                  </a:cubicBezTo>
                  <a:cubicBezTo>
                    <a:pt x="241" y="374"/>
                    <a:pt x="241" y="374"/>
                    <a:pt x="242" y="374"/>
                  </a:cubicBezTo>
                  <a:cubicBezTo>
                    <a:pt x="242" y="374"/>
                    <a:pt x="243" y="374"/>
                    <a:pt x="243" y="374"/>
                  </a:cubicBezTo>
                  <a:cubicBezTo>
                    <a:pt x="243" y="374"/>
                    <a:pt x="244" y="374"/>
                    <a:pt x="244" y="374"/>
                  </a:cubicBezTo>
                  <a:cubicBezTo>
                    <a:pt x="244" y="374"/>
                    <a:pt x="245" y="373"/>
                    <a:pt x="245" y="373"/>
                  </a:cubicBezTo>
                  <a:cubicBezTo>
                    <a:pt x="246" y="372"/>
                    <a:pt x="247" y="372"/>
                    <a:pt x="248" y="372"/>
                  </a:cubicBezTo>
                  <a:cubicBezTo>
                    <a:pt x="248" y="371"/>
                    <a:pt x="248" y="371"/>
                    <a:pt x="248" y="371"/>
                  </a:cubicBezTo>
                  <a:cubicBezTo>
                    <a:pt x="248" y="372"/>
                    <a:pt x="248" y="372"/>
                    <a:pt x="249" y="372"/>
                  </a:cubicBezTo>
                  <a:cubicBezTo>
                    <a:pt x="249" y="372"/>
                    <a:pt x="249" y="372"/>
                    <a:pt x="249" y="372"/>
                  </a:cubicBezTo>
                  <a:cubicBezTo>
                    <a:pt x="249" y="372"/>
                    <a:pt x="249" y="372"/>
                    <a:pt x="250" y="371"/>
                  </a:cubicBezTo>
                  <a:cubicBezTo>
                    <a:pt x="250" y="371"/>
                    <a:pt x="251" y="371"/>
                    <a:pt x="251" y="370"/>
                  </a:cubicBezTo>
                  <a:cubicBezTo>
                    <a:pt x="251" y="370"/>
                    <a:pt x="252" y="370"/>
                    <a:pt x="252" y="370"/>
                  </a:cubicBezTo>
                  <a:cubicBezTo>
                    <a:pt x="252" y="369"/>
                    <a:pt x="253" y="369"/>
                    <a:pt x="254" y="368"/>
                  </a:cubicBezTo>
                  <a:cubicBezTo>
                    <a:pt x="255" y="368"/>
                    <a:pt x="255" y="368"/>
                    <a:pt x="255" y="368"/>
                  </a:cubicBezTo>
                  <a:cubicBezTo>
                    <a:pt x="256" y="368"/>
                    <a:pt x="256" y="367"/>
                    <a:pt x="256" y="367"/>
                  </a:cubicBezTo>
                  <a:cubicBezTo>
                    <a:pt x="257" y="367"/>
                    <a:pt x="258" y="366"/>
                    <a:pt x="258" y="366"/>
                  </a:cubicBezTo>
                  <a:cubicBezTo>
                    <a:pt x="258" y="366"/>
                    <a:pt x="258" y="366"/>
                    <a:pt x="258" y="366"/>
                  </a:cubicBezTo>
                  <a:cubicBezTo>
                    <a:pt x="259" y="366"/>
                    <a:pt x="259" y="366"/>
                    <a:pt x="259" y="366"/>
                  </a:cubicBezTo>
                  <a:cubicBezTo>
                    <a:pt x="259" y="366"/>
                    <a:pt x="259" y="367"/>
                    <a:pt x="259" y="367"/>
                  </a:cubicBezTo>
                  <a:cubicBezTo>
                    <a:pt x="259" y="367"/>
                    <a:pt x="259" y="367"/>
                    <a:pt x="259" y="367"/>
                  </a:cubicBezTo>
                  <a:cubicBezTo>
                    <a:pt x="259" y="367"/>
                    <a:pt x="260" y="368"/>
                    <a:pt x="260" y="368"/>
                  </a:cubicBezTo>
                  <a:cubicBezTo>
                    <a:pt x="260" y="368"/>
                    <a:pt x="260" y="368"/>
                    <a:pt x="260" y="368"/>
                  </a:cubicBezTo>
                  <a:cubicBezTo>
                    <a:pt x="261" y="368"/>
                    <a:pt x="262" y="369"/>
                    <a:pt x="262" y="369"/>
                  </a:cubicBezTo>
                  <a:cubicBezTo>
                    <a:pt x="262" y="370"/>
                    <a:pt x="263" y="371"/>
                    <a:pt x="263" y="371"/>
                  </a:cubicBezTo>
                  <a:cubicBezTo>
                    <a:pt x="262" y="372"/>
                    <a:pt x="262" y="372"/>
                    <a:pt x="262" y="372"/>
                  </a:cubicBezTo>
                  <a:cubicBezTo>
                    <a:pt x="261" y="373"/>
                    <a:pt x="261" y="374"/>
                    <a:pt x="261" y="375"/>
                  </a:cubicBezTo>
                  <a:cubicBezTo>
                    <a:pt x="261" y="375"/>
                    <a:pt x="261" y="376"/>
                    <a:pt x="261" y="376"/>
                  </a:cubicBezTo>
                  <a:cubicBezTo>
                    <a:pt x="261" y="377"/>
                    <a:pt x="262" y="377"/>
                    <a:pt x="262" y="377"/>
                  </a:cubicBezTo>
                  <a:cubicBezTo>
                    <a:pt x="262" y="378"/>
                    <a:pt x="262" y="378"/>
                    <a:pt x="262" y="378"/>
                  </a:cubicBezTo>
                  <a:cubicBezTo>
                    <a:pt x="262" y="378"/>
                    <a:pt x="262" y="378"/>
                    <a:pt x="262" y="378"/>
                  </a:cubicBezTo>
                  <a:cubicBezTo>
                    <a:pt x="262" y="378"/>
                    <a:pt x="262" y="378"/>
                    <a:pt x="263" y="378"/>
                  </a:cubicBezTo>
                  <a:cubicBezTo>
                    <a:pt x="263" y="378"/>
                    <a:pt x="264" y="378"/>
                    <a:pt x="264" y="378"/>
                  </a:cubicBezTo>
                  <a:cubicBezTo>
                    <a:pt x="264" y="378"/>
                    <a:pt x="264" y="378"/>
                    <a:pt x="265" y="378"/>
                  </a:cubicBezTo>
                  <a:cubicBezTo>
                    <a:pt x="266" y="378"/>
                    <a:pt x="267" y="378"/>
                    <a:pt x="267" y="377"/>
                  </a:cubicBezTo>
                  <a:cubicBezTo>
                    <a:pt x="267" y="376"/>
                    <a:pt x="267" y="376"/>
                    <a:pt x="267" y="375"/>
                  </a:cubicBezTo>
                  <a:cubicBezTo>
                    <a:pt x="267" y="375"/>
                    <a:pt x="267" y="375"/>
                    <a:pt x="267" y="375"/>
                  </a:cubicBezTo>
                  <a:cubicBezTo>
                    <a:pt x="267" y="375"/>
                    <a:pt x="266" y="375"/>
                    <a:pt x="266" y="374"/>
                  </a:cubicBezTo>
                  <a:cubicBezTo>
                    <a:pt x="266" y="374"/>
                    <a:pt x="266" y="373"/>
                    <a:pt x="266" y="373"/>
                  </a:cubicBezTo>
                  <a:cubicBezTo>
                    <a:pt x="266" y="372"/>
                    <a:pt x="267" y="371"/>
                    <a:pt x="268" y="370"/>
                  </a:cubicBezTo>
                  <a:cubicBezTo>
                    <a:pt x="268" y="370"/>
                    <a:pt x="268" y="370"/>
                    <a:pt x="269" y="370"/>
                  </a:cubicBezTo>
                  <a:cubicBezTo>
                    <a:pt x="269" y="370"/>
                    <a:pt x="269" y="370"/>
                    <a:pt x="270" y="370"/>
                  </a:cubicBezTo>
                  <a:cubicBezTo>
                    <a:pt x="270" y="371"/>
                    <a:pt x="270" y="371"/>
                    <a:pt x="270" y="371"/>
                  </a:cubicBezTo>
                  <a:cubicBezTo>
                    <a:pt x="270" y="371"/>
                    <a:pt x="270" y="371"/>
                    <a:pt x="270" y="371"/>
                  </a:cubicBezTo>
                  <a:cubicBezTo>
                    <a:pt x="270" y="371"/>
                    <a:pt x="271" y="371"/>
                    <a:pt x="271" y="371"/>
                  </a:cubicBezTo>
                  <a:cubicBezTo>
                    <a:pt x="271" y="371"/>
                    <a:pt x="272" y="370"/>
                    <a:pt x="272" y="370"/>
                  </a:cubicBezTo>
                  <a:cubicBezTo>
                    <a:pt x="272" y="370"/>
                    <a:pt x="272" y="370"/>
                    <a:pt x="272" y="370"/>
                  </a:cubicBezTo>
                  <a:cubicBezTo>
                    <a:pt x="272" y="370"/>
                    <a:pt x="272" y="370"/>
                    <a:pt x="272" y="370"/>
                  </a:cubicBezTo>
                  <a:cubicBezTo>
                    <a:pt x="272" y="369"/>
                    <a:pt x="272" y="369"/>
                    <a:pt x="273" y="369"/>
                  </a:cubicBezTo>
                  <a:cubicBezTo>
                    <a:pt x="273" y="368"/>
                    <a:pt x="275" y="368"/>
                    <a:pt x="276" y="367"/>
                  </a:cubicBezTo>
                  <a:cubicBezTo>
                    <a:pt x="276" y="367"/>
                    <a:pt x="276" y="367"/>
                    <a:pt x="276" y="367"/>
                  </a:cubicBezTo>
                  <a:cubicBezTo>
                    <a:pt x="276" y="367"/>
                    <a:pt x="277" y="368"/>
                    <a:pt x="277" y="368"/>
                  </a:cubicBezTo>
                  <a:cubicBezTo>
                    <a:pt x="277" y="368"/>
                    <a:pt x="278" y="368"/>
                    <a:pt x="278" y="368"/>
                  </a:cubicBezTo>
                  <a:cubicBezTo>
                    <a:pt x="278" y="368"/>
                    <a:pt x="278" y="368"/>
                    <a:pt x="278" y="368"/>
                  </a:cubicBezTo>
                  <a:cubicBezTo>
                    <a:pt x="278" y="367"/>
                    <a:pt x="277" y="367"/>
                    <a:pt x="277" y="367"/>
                  </a:cubicBezTo>
                  <a:cubicBezTo>
                    <a:pt x="277" y="367"/>
                    <a:pt x="277" y="367"/>
                    <a:pt x="277" y="367"/>
                  </a:cubicBezTo>
                  <a:cubicBezTo>
                    <a:pt x="277" y="367"/>
                    <a:pt x="277" y="366"/>
                    <a:pt x="277" y="366"/>
                  </a:cubicBezTo>
                  <a:cubicBezTo>
                    <a:pt x="276" y="366"/>
                    <a:pt x="276" y="366"/>
                    <a:pt x="275" y="366"/>
                  </a:cubicBezTo>
                  <a:cubicBezTo>
                    <a:pt x="275" y="366"/>
                    <a:pt x="275" y="366"/>
                    <a:pt x="275" y="365"/>
                  </a:cubicBezTo>
                  <a:cubicBezTo>
                    <a:pt x="274" y="365"/>
                    <a:pt x="274" y="365"/>
                    <a:pt x="274" y="364"/>
                  </a:cubicBezTo>
                  <a:cubicBezTo>
                    <a:pt x="274" y="364"/>
                    <a:pt x="274" y="364"/>
                    <a:pt x="274" y="363"/>
                  </a:cubicBezTo>
                  <a:cubicBezTo>
                    <a:pt x="274" y="363"/>
                    <a:pt x="274" y="363"/>
                    <a:pt x="274" y="362"/>
                  </a:cubicBezTo>
                  <a:cubicBezTo>
                    <a:pt x="273" y="361"/>
                    <a:pt x="273" y="361"/>
                    <a:pt x="273" y="360"/>
                  </a:cubicBezTo>
                  <a:cubicBezTo>
                    <a:pt x="273" y="360"/>
                    <a:pt x="273" y="360"/>
                    <a:pt x="273" y="360"/>
                  </a:cubicBezTo>
                  <a:cubicBezTo>
                    <a:pt x="272" y="360"/>
                    <a:pt x="272" y="360"/>
                    <a:pt x="272" y="360"/>
                  </a:cubicBezTo>
                  <a:cubicBezTo>
                    <a:pt x="272" y="360"/>
                    <a:pt x="271" y="360"/>
                    <a:pt x="271" y="360"/>
                  </a:cubicBezTo>
                  <a:cubicBezTo>
                    <a:pt x="271" y="360"/>
                    <a:pt x="271" y="360"/>
                    <a:pt x="271" y="359"/>
                  </a:cubicBezTo>
                  <a:cubicBezTo>
                    <a:pt x="271" y="359"/>
                    <a:pt x="271" y="359"/>
                    <a:pt x="271" y="359"/>
                  </a:cubicBezTo>
                  <a:cubicBezTo>
                    <a:pt x="270" y="358"/>
                    <a:pt x="270" y="358"/>
                    <a:pt x="270" y="357"/>
                  </a:cubicBezTo>
                  <a:cubicBezTo>
                    <a:pt x="270" y="356"/>
                    <a:pt x="269" y="355"/>
                    <a:pt x="268" y="354"/>
                  </a:cubicBezTo>
                  <a:cubicBezTo>
                    <a:pt x="268" y="354"/>
                    <a:pt x="268" y="354"/>
                    <a:pt x="268" y="354"/>
                  </a:cubicBezTo>
                  <a:cubicBezTo>
                    <a:pt x="267" y="353"/>
                    <a:pt x="267" y="352"/>
                    <a:pt x="267" y="351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67" y="351"/>
                    <a:pt x="267" y="351"/>
                    <a:pt x="266" y="351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5" y="351"/>
                    <a:pt x="265" y="351"/>
                    <a:pt x="265" y="351"/>
                  </a:cubicBezTo>
                  <a:cubicBezTo>
                    <a:pt x="265" y="351"/>
                    <a:pt x="265" y="351"/>
                    <a:pt x="265" y="351"/>
                  </a:cubicBezTo>
                  <a:cubicBezTo>
                    <a:pt x="265" y="351"/>
                    <a:pt x="265" y="351"/>
                    <a:pt x="265" y="351"/>
                  </a:cubicBezTo>
                  <a:cubicBezTo>
                    <a:pt x="265" y="351"/>
                    <a:pt x="265" y="351"/>
                    <a:pt x="265" y="351"/>
                  </a:cubicBezTo>
                  <a:cubicBezTo>
                    <a:pt x="264" y="352"/>
                    <a:pt x="263" y="352"/>
                    <a:pt x="263" y="352"/>
                  </a:cubicBezTo>
                  <a:cubicBezTo>
                    <a:pt x="262" y="352"/>
                    <a:pt x="262" y="352"/>
                    <a:pt x="262" y="352"/>
                  </a:cubicBezTo>
                  <a:cubicBezTo>
                    <a:pt x="261" y="352"/>
                    <a:pt x="261" y="352"/>
                    <a:pt x="261" y="352"/>
                  </a:cubicBezTo>
                  <a:cubicBezTo>
                    <a:pt x="261" y="351"/>
                    <a:pt x="261" y="351"/>
                    <a:pt x="261" y="351"/>
                  </a:cubicBezTo>
                  <a:cubicBezTo>
                    <a:pt x="261" y="351"/>
                    <a:pt x="261" y="351"/>
                    <a:pt x="261" y="351"/>
                  </a:cubicBezTo>
                  <a:cubicBezTo>
                    <a:pt x="261" y="350"/>
                    <a:pt x="261" y="350"/>
                    <a:pt x="261" y="350"/>
                  </a:cubicBezTo>
                  <a:cubicBezTo>
                    <a:pt x="261" y="350"/>
                    <a:pt x="260" y="350"/>
                    <a:pt x="260" y="350"/>
                  </a:cubicBezTo>
                  <a:cubicBezTo>
                    <a:pt x="260" y="349"/>
                    <a:pt x="260" y="349"/>
                    <a:pt x="260" y="349"/>
                  </a:cubicBezTo>
                  <a:cubicBezTo>
                    <a:pt x="260" y="349"/>
                    <a:pt x="260" y="348"/>
                    <a:pt x="260" y="348"/>
                  </a:cubicBezTo>
                  <a:cubicBezTo>
                    <a:pt x="260" y="348"/>
                    <a:pt x="260" y="347"/>
                    <a:pt x="260" y="347"/>
                  </a:cubicBezTo>
                  <a:cubicBezTo>
                    <a:pt x="259" y="347"/>
                    <a:pt x="259" y="346"/>
                    <a:pt x="258" y="346"/>
                  </a:cubicBezTo>
                  <a:cubicBezTo>
                    <a:pt x="258" y="346"/>
                    <a:pt x="257" y="346"/>
                    <a:pt x="257" y="346"/>
                  </a:cubicBezTo>
                  <a:cubicBezTo>
                    <a:pt x="257" y="346"/>
                    <a:pt x="256" y="346"/>
                    <a:pt x="256" y="346"/>
                  </a:cubicBezTo>
                  <a:cubicBezTo>
                    <a:pt x="256" y="347"/>
                    <a:pt x="256" y="348"/>
                    <a:pt x="255" y="348"/>
                  </a:cubicBezTo>
                  <a:cubicBezTo>
                    <a:pt x="255" y="348"/>
                    <a:pt x="255" y="348"/>
                    <a:pt x="255" y="348"/>
                  </a:cubicBezTo>
                  <a:cubicBezTo>
                    <a:pt x="254" y="348"/>
                    <a:pt x="254" y="348"/>
                    <a:pt x="254" y="348"/>
                  </a:cubicBezTo>
                  <a:cubicBezTo>
                    <a:pt x="254" y="348"/>
                    <a:pt x="254" y="347"/>
                    <a:pt x="254" y="347"/>
                  </a:cubicBezTo>
                  <a:cubicBezTo>
                    <a:pt x="254" y="347"/>
                    <a:pt x="254" y="347"/>
                    <a:pt x="254" y="347"/>
                  </a:cubicBezTo>
                  <a:cubicBezTo>
                    <a:pt x="254" y="346"/>
                    <a:pt x="253" y="346"/>
                    <a:pt x="253" y="346"/>
                  </a:cubicBezTo>
                  <a:cubicBezTo>
                    <a:pt x="253" y="346"/>
                    <a:pt x="253" y="346"/>
                    <a:pt x="253" y="346"/>
                  </a:cubicBezTo>
                  <a:cubicBezTo>
                    <a:pt x="252" y="346"/>
                    <a:pt x="252" y="345"/>
                    <a:pt x="252" y="345"/>
                  </a:cubicBezTo>
                  <a:cubicBezTo>
                    <a:pt x="251" y="344"/>
                    <a:pt x="251" y="344"/>
                    <a:pt x="251" y="344"/>
                  </a:cubicBezTo>
                  <a:cubicBezTo>
                    <a:pt x="250" y="343"/>
                    <a:pt x="249" y="343"/>
                    <a:pt x="249" y="342"/>
                  </a:cubicBezTo>
                  <a:cubicBezTo>
                    <a:pt x="249" y="342"/>
                    <a:pt x="249" y="341"/>
                    <a:pt x="249" y="341"/>
                  </a:cubicBezTo>
                  <a:cubicBezTo>
                    <a:pt x="249" y="340"/>
                    <a:pt x="249" y="340"/>
                    <a:pt x="249" y="340"/>
                  </a:cubicBezTo>
                  <a:cubicBezTo>
                    <a:pt x="249" y="340"/>
                    <a:pt x="249" y="339"/>
                    <a:pt x="249" y="339"/>
                  </a:cubicBezTo>
                  <a:cubicBezTo>
                    <a:pt x="249" y="339"/>
                    <a:pt x="249" y="339"/>
                    <a:pt x="249" y="339"/>
                  </a:cubicBezTo>
                  <a:cubicBezTo>
                    <a:pt x="249" y="339"/>
                    <a:pt x="250" y="339"/>
                    <a:pt x="250" y="339"/>
                  </a:cubicBezTo>
                  <a:cubicBezTo>
                    <a:pt x="250" y="339"/>
                    <a:pt x="250" y="339"/>
                    <a:pt x="250" y="339"/>
                  </a:cubicBezTo>
                  <a:cubicBezTo>
                    <a:pt x="251" y="339"/>
                    <a:pt x="251" y="339"/>
                    <a:pt x="251" y="339"/>
                  </a:cubicBezTo>
                  <a:cubicBezTo>
                    <a:pt x="252" y="339"/>
                    <a:pt x="252" y="339"/>
                    <a:pt x="252" y="339"/>
                  </a:cubicBezTo>
                  <a:cubicBezTo>
                    <a:pt x="252" y="339"/>
                    <a:pt x="252" y="339"/>
                    <a:pt x="251" y="339"/>
                  </a:cubicBezTo>
                  <a:cubicBezTo>
                    <a:pt x="251" y="339"/>
                    <a:pt x="251" y="339"/>
                    <a:pt x="251" y="339"/>
                  </a:cubicBezTo>
                  <a:cubicBezTo>
                    <a:pt x="251" y="339"/>
                    <a:pt x="250" y="339"/>
                    <a:pt x="250" y="338"/>
                  </a:cubicBezTo>
                  <a:cubicBezTo>
                    <a:pt x="250" y="338"/>
                    <a:pt x="250" y="338"/>
                    <a:pt x="250" y="338"/>
                  </a:cubicBezTo>
                  <a:cubicBezTo>
                    <a:pt x="250" y="338"/>
                    <a:pt x="250" y="338"/>
                    <a:pt x="250" y="338"/>
                  </a:cubicBezTo>
                  <a:cubicBezTo>
                    <a:pt x="250" y="337"/>
                    <a:pt x="250" y="337"/>
                    <a:pt x="250" y="336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1" y="336"/>
                    <a:pt x="251" y="336"/>
                    <a:pt x="251" y="335"/>
                  </a:cubicBezTo>
                  <a:cubicBezTo>
                    <a:pt x="251" y="334"/>
                    <a:pt x="252" y="333"/>
                    <a:pt x="253" y="334"/>
                  </a:cubicBezTo>
                  <a:cubicBezTo>
                    <a:pt x="253" y="334"/>
                    <a:pt x="253" y="334"/>
                    <a:pt x="253" y="334"/>
                  </a:cubicBezTo>
                  <a:cubicBezTo>
                    <a:pt x="254" y="334"/>
                    <a:pt x="254" y="334"/>
                    <a:pt x="254" y="334"/>
                  </a:cubicBezTo>
                  <a:cubicBezTo>
                    <a:pt x="255" y="334"/>
                    <a:pt x="256" y="334"/>
                    <a:pt x="256" y="336"/>
                  </a:cubicBezTo>
                  <a:cubicBezTo>
                    <a:pt x="257" y="337"/>
                    <a:pt x="257" y="338"/>
                    <a:pt x="258" y="338"/>
                  </a:cubicBezTo>
                  <a:cubicBezTo>
                    <a:pt x="258" y="338"/>
                    <a:pt x="258" y="338"/>
                    <a:pt x="258" y="338"/>
                  </a:cubicBezTo>
                  <a:cubicBezTo>
                    <a:pt x="258" y="338"/>
                    <a:pt x="259" y="338"/>
                    <a:pt x="259" y="339"/>
                  </a:cubicBezTo>
                  <a:cubicBezTo>
                    <a:pt x="259" y="339"/>
                    <a:pt x="259" y="339"/>
                    <a:pt x="260" y="339"/>
                  </a:cubicBezTo>
                  <a:cubicBezTo>
                    <a:pt x="260" y="339"/>
                    <a:pt x="260" y="339"/>
                    <a:pt x="260" y="340"/>
                  </a:cubicBezTo>
                  <a:cubicBezTo>
                    <a:pt x="260" y="340"/>
                    <a:pt x="261" y="341"/>
                    <a:pt x="261" y="341"/>
                  </a:cubicBezTo>
                  <a:cubicBezTo>
                    <a:pt x="261" y="341"/>
                    <a:pt x="261" y="341"/>
                    <a:pt x="261" y="341"/>
                  </a:cubicBezTo>
                  <a:cubicBezTo>
                    <a:pt x="262" y="341"/>
                    <a:pt x="262" y="341"/>
                    <a:pt x="263" y="342"/>
                  </a:cubicBezTo>
                  <a:cubicBezTo>
                    <a:pt x="264" y="342"/>
                    <a:pt x="265" y="343"/>
                    <a:pt x="265" y="344"/>
                  </a:cubicBezTo>
                  <a:cubicBezTo>
                    <a:pt x="265" y="345"/>
                    <a:pt x="266" y="346"/>
                    <a:pt x="267" y="346"/>
                  </a:cubicBezTo>
                  <a:cubicBezTo>
                    <a:pt x="267" y="346"/>
                    <a:pt x="268" y="346"/>
                    <a:pt x="268" y="346"/>
                  </a:cubicBezTo>
                  <a:cubicBezTo>
                    <a:pt x="268" y="347"/>
                    <a:pt x="268" y="347"/>
                    <a:pt x="268" y="347"/>
                  </a:cubicBezTo>
                  <a:cubicBezTo>
                    <a:pt x="268" y="348"/>
                    <a:pt x="268" y="348"/>
                    <a:pt x="268" y="348"/>
                  </a:cubicBezTo>
                  <a:cubicBezTo>
                    <a:pt x="268" y="348"/>
                    <a:pt x="268" y="348"/>
                    <a:pt x="268" y="348"/>
                  </a:cubicBezTo>
                  <a:cubicBezTo>
                    <a:pt x="268" y="348"/>
                    <a:pt x="268" y="348"/>
                    <a:pt x="268" y="348"/>
                  </a:cubicBezTo>
                  <a:cubicBezTo>
                    <a:pt x="268" y="348"/>
                    <a:pt x="268" y="348"/>
                    <a:pt x="269" y="348"/>
                  </a:cubicBezTo>
                  <a:cubicBezTo>
                    <a:pt x="269" y="347"/>
                    <a:pt x="269" y="347"/>
                    <a:pt x="270" y="347"/>
                  </a:cubicBezTo>
                  <a:cubicBezTo>
                    <a:pt x="270" y="347"/>
                    <a:pt x="270" y="347"/>
                    <a:pt x="271" y="347"/>
                  </a:cubicBezTo>
                  <a:cubicBezTo>
                    <a:pt x="272" y="348"/>
                    <a:pt x="274" y="348"/>
                    <a:pt x="275" y="348"/>
                  </a:cubicBezTo>
                  <a:cubicBezTo>
                    <a:pt x="276" y="348"/>
                    <a:pt x="276" y="348"/>
                    <a:pt x="277" y="349"/>
                  </a:cubicBezTo>
                  <a:cubicBezTo>
                    <a:pt x="277" y="349"/>
                    <a:pt x="278" y="349"/>
                    <a:pt x="278" y="349"/>
                  </a:cubicBezTo>
                  <a:cubicBezTo>
                    <a:pt x="279" y="349"/>
                    <a:pt x="279" y="349"/>
                    <a:pt x="280" y="349"/>
                  </a:cubicBezTo>
                  <a:cubicBezTo>
                    <a:pt x="280" y="349"/>
                    <a:pt x="280" y="349"/>
                    <a:pt x="280" y="349"/>
                  </a:cubicBezTo>
                  <a:cubicBezTo>
                    <a:pt x="281" y="349"/>
                    <a:pt x="282" y="349"/>
                    <a:pt x="282" y="349"/>
                  </a:cubicBezTo>
                  <a:cubicBezTo>
                    <a:pt x="283" y="349"/>
                    <a:pt x="283" y="349"/>
                    <a:pt x="283" y="349"/>
                  </a:cubicBezTo>
                  <a:cubicBezTo>
                    <a:pt x="284" y="349"/>
                    <a:pt x="284" y="349"/>
                    <a:pt x="285" y="349"/>
                  </a:cubicBezTo>
                  <a:cubicBezTo>
                    <a:pt x="285" y="349"/>
                    <a:pt x="285" y="349"/>
                    <a:pt x="286" y="349"/>
                  </a:cubicBezTo>
                  <a:cubicBezTo>
                    <a:pt x="286" y="349"/>
                    <a:pt x="286" y="349"/>
                    <a:pt x="286" y="349"/>
                  </a:cubicBezTo>
                  <a:cubicBezTo>
                    <a:pt x="287" y="349"/>
                    <a:pt x="287" y="349"/>
                    <a:pt x="288" y="349"/>
                  </a:cubicBezTo>
                  <a:cubicBezTo>
                    <a:pt x="288" y="349"/>
                    <a:pt x="288" y="349"/>
                    <a:pt x="288" y="349"/>
                  </a:cubicBezTo>
                  <a:cubicBezTo>
                    <a:pt x="288" y="349"/>
                    <a:pt x="288" y="349"/>
                    <a:pt x="288" y="349"/>
                  </a:cubicBezTo>
                  <a:cubicBezTo>
                    <a:pt x="289" y="349"/>
                    <a:pt x="290" y="349"/>
                    <a:pt x="290" y="349"/>
                  </a:cubicBezTo>
                  <a:cubicBezTo>
                    <a:pt x="291" y="349"/>
                    <a:pt x="291" y="349"/>
                    <a:pt x="291" y="349"/>
                  </a:cubicBezTo>
                  <a:cubicBezTo>
                    <a:pt x="291" y="349"/>
                    <a:pt x="292" y="349"/>
                    <a:pt x="293" y="349"/>
                  </a:cubicBezTo>
                  <a:cubicBezTo>
                    <a:pt x="293" y="349"/>
                    <a:pt x="294" y="349"/>
                    <a:pt x="295" y="349"/>
                  </a:cubicBezTo>
                  <a:cubicBezTo>
                    <a:pt x="295" y="349"/>
                    <a:pt x="296" y="349"/>
                    <a:pt x="296" y="349"/>
                  </a:cubicBezTo>
                  <a:cubicBezTo>
                    <a:pt x="296" y="349"/>
                    <a:pt x="297" y="349"/>
                    <a:pt x="297" y="350"/>
                  </a:cubicBezTo>
                  <a:cubicBezTo>
                    <a:pt x="296" y="350"/>
                    <a:pt x="297" y="350"/>
                    <a:pt x="298" y="351"/>
                  </a:cubicBezTo>
                  <a:cubicBezTo>
                    <a:pt x="298" y="351"/>
                    <a:pt x="298" y="351"/>
                    <a:pt x="299" y="351"/>
                  </a:cubicBezTo>
                  <a:cubicBezTo>
                    <a:pt x="299" y="351"/>
                    <a:pt x="299" y="351"/>
                    <a:pt x="299" y="351"/>
                  </a:cubicBezTo>
                  <a:cubicBezTo>
                    <a:pt x="301" y="351"/>
                    <a:pt x="302" y="352"/>
                    <a:pt x="303" y="352"/>
                  </a:cubicBezTo>
                  <a:cubicBezTo>
                    <a:pt x="303" y="353"/>
                    <a:pt x="304" y="353"/>
                    <a:pt x="304" y="354"/>
                  </a:cubicBezTo>
                  <a:cubicBezTo>
                    <a:pt x="304" y="354"/>
                    <a:pt x="304" y="355"/>
                    <a:pt x="304" y="355"/>
                  </a:cubicBezTo>
                  <a:cubicBezTo>
                    <a:pt x="305" y="356"/>
                    <a:pt x="305" y="357"/>
                    <a:pt x="304" y="357"/>
                  </a:cubicBezTo>
                  <a:cubicBezTo>
                    <a:pt x="304" y="358"/>
                    <a:pt x="304" y="358"/>
                    <a:pt x="304" y="358"/>
                  </a:cubicBezTo>
                  <a:cubicBezTo>
                    <a:pt x="304" y="358"/>
                    <a:pt x="304" y="358"/>
                    <a:pt x="305" y="358"/>
                  </a:cubicBezTo>
                  <a:cubicBezTo>
                    <a:pt x="305" y="358"/>
                    <a:pt x="305" y="358"/>
                    <a:pt x="305" y="358"/>
                  </a:cubicBezTo>
                  <a:cubicBezTo>
                    <a:pt x="305" y="357"/>
                    <a:pt x="305" y="357"/>
                    <a:pt x="306" y="357"/>
                  </a:cubicBezTo>
                  <a:cubicBezTo>
                    <a:pt x="306" y="357"/>
                    <a:pt x="306" y="357"/>
                    <a:pt x="306" y="357"/>
                  </a:cubicBezTo>
                  <a:cubicBezTo>
                    <a:pt x="306" y="357"/>
                    <a:pt x="307" y="357"/>
                    <a:pt x="307" y="357"/>
                  </a:cubicBezTo>
                  <a:cubicBezTo>
                    <a:pt x="308" y="356"/>
                    <a:pt x="308" y="356"/>
                    <a:pt x="308" y="356"/>
                  </a:cubicBezTo>
                  <a:cubicBezTo>
                    <a:pt x="308" y="356"/>
                    <a:pt x="308" y="356"/>
                    <a:pt x="308" y="356"/>
                  </a:cubicBezTo>
                  <a:cubicBezTo>
                    <a:pt x="308" y="356"/>
                    <a:pt x="308" y="356"/>
                    <a:pt x="308" y="356"/>
                  </a:cubicBezTo>
                  <a:cubicBezTo>
                    <a:pt x="308" y="356"/>
                    <a:pt x="308" y="356"/>
                    <a:pt x="309" y="356"/>
                  </a:cubicBezTo>
                  <a:cubicBezTo>
                    <a:pt x="309" y="356"/>
                    <a:pt x="310" y="356"/>
                    <a:pt x="310" y="356"/>
                  </a:cubicBezTo>
                  <a:cubicBezTo>
                    <a:pt x="311" y="356"/>
                    <a:pt x="311" y="356"/>
                    <a:pt x="311" y="356"/>
                  </a:cubicBezTo>
                  <a:cubicBezTo>
                    <a:pt x="311" y="356"/>
                    <a:pt x="311" y="356"/>
                    <a:pt x="312" y="356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2" y="357"/>
                    <a:pt x="312" y="358"/>
                    <a:pt x="313" y="358"/>
                  </a:cubicBezTo>
                  <a:cubicBezTo>
                    <a:pt x="313" y="358"/>
                    <a:pt x="313" y="358"/>
                    <a:pt x="313" y="358"/>
                  </a:cubicBezTo>
                  <a:cubicBezTo>
                    <a:pt x="313" y="358"/>
                    <a:pt x="313" y="358"/>
                    <a:pt x="313" y="359"/>
                  </a:cubicBezTo>
                  <a:cubicBezTo>
                    <a:pt x="314" y="359"/>
                    <a:pt x="314" y="359"/>
                    <a:pt x="315" y="360"/>
                  </a:cubicBezTo>
                  <a:cubicBezTo>
                    <a:pt x="315" y="360"/>
                    <a:pt x="315" y="360"/>
                    <a:pt x="315" y="360"/>
                  </a:cubicBezTo>
                  <a:cubicBezTo>
                    <a:pt x="316" y="360"/>
                    <a:pt x="316" y="360"/>
                    <a:pt x="317" y="360"/>
                  </a:cubicBezTo>
                  <a:cubicBezTo>
                    <a:pt x="317" y="360"/>
                    <a:pt x="318" y="360"/>
                    <a:pt x="319" y="360"/>
                  </a:cubicBezTo>
                  <a:cubicBezTo>
                    <a:pt x="319" y="360"/>
                    <a:pt x="320" y="361"/>
                    <a:pt x="320" y="361"/>
                  </a:cubicBezTo>
                  <a:cubicBezTo>
                    <a:pt x="321" y="361"/>
                    <a:pt x="321" y="361"/>
                    <a:pt x="321" y="361"/>
                  </a:cubicBezTo>
                  <a:cubicBezTo>
                    <a:pt x="322" y="362"/>
                    <a:pt x="322" y="362"/>
                    <a:pt x="322" y="362"/>
                  </a:cubicBezTo>
                  <a:cubicBezTo>
                    <a:pt x="322" y="362"/>
                    <a:pt x="322" y="363"/>
                    <a:pt x="322" y="363"/>
                  </a:cubicBezTo>
                  <a:cubicBezTo>
                    <a:pt x="323" y="363"/>
                    <a:pt x="323" y="364"/>
                    <a:pt x="323" y="364"/>
                  </a:cubicBezTo>
                  <a:cubicBezTo>
                    <a:pt x="323" y="364"/>
                    <a:pt x="324" y="364"/>
                    <a:pt x="324" y="364"/>
                  </a:cubicBezTo>
                  <a:cubicBezTo>
                    <a:pt x="324" y="364"/>
                    <a:pt x="325" y="364"/>
                    <a:pt x="325" y="364"/>
                  </a:cubicBezTo>
                  <a:cubicBezTo>
                    <a:pt x="325" y="364"/>
                    <a:pt x="326" y="364"/>
                    <a:pt x="326" y="364"/>
                  </a:cubicBezTo>
                  <a:cubicBezTo>
                    <a:pt x="327" y="364"/>
                    <a:pt x="327" y="364"/>
                    <a:pt x="327" y="364"/>
                  </a:cubicBezTo>
                  <a:cubicBezTo>
                    <a:pt x="328" y="364"/>
                    <a:pt x="328" y="365"/>
                    <a:pt x="329" y="366"/>
                  </a:cubicBezTo>
                  <a:cubicBezTo>
                    <a:pt x="329" y="366"/>
                    <a:pt x="329" y="366"/>
                    <a:pt x="329" y="367"/>
                  </a:cubicBezTo>
                  <a:cubicBezTo>
                    <a:pt x="330" y="367"/>
                    <a:pt x="330" y="367"/>
                    <a:pt x="330" y="368"/>
                  </a:cubicBezTo>
                  <a:cubicBezTo>
                    <a:pt x="329" y="369"/>
                    <a:pt x="329" y="369"/>
                    <a:pt x="329" y="369"/>
                  </a:cubicBezTo>
                  <a:cubicBezTo>
                    <a:pt x="329" y="369"/>
                    <a:pt x="329" y="369"/>
                    <a:pt x="329" y="369"/>
                  </a:cubicBezTo>
                  <a:cubicBezTo>
                    <a:pt x="330" y="369"/>
                    <a:pt x="330" y="369"/>
                    <a:pt x="330" y="369"/>
                  </a:cubicBezTo>
                  <a:cubicBezTo>
                    <a:pt x="330" y="369"/>
                    <a:pt x="330" y="369"/>
                    <a:pt x="330" y="369"/>
                  </a:cubicBezTo>
                  <a:cubicBezTo>
                    <a:pt x="330" y="369"/>
                    <a:pt x="331" y="369"/>
                    <a:pt x="331" y="369"/>
                  </a:cubicBezTo>
                  <a:cubicBezTo>
                    <a:pt x="331" y="369"/>
                    <a:pt x="332" y="369"/>
                    <a:pt x="332" y="369"/>
                  </a:cubicBezTo>
                  <a:cubicBezTo>
                    <a:pt x="333" y="369"/>
                    <a:pt x="333" y="369"/>
                    <a:pt x="333" y="369"/>
                  </a:cubicBezTo>
                  <a:cubicBezTo>
                    <a:pt x="334" y="370"/>
                    <a:pt x="334" y="370"/>
                    <a:pt x="335" y="371"/>
                  </a:cubicBezTo>
                  <a:cubicBezTo>
                    <a:pt x="336" y="371"/>
                    <a:pt x="336" y="372"/>
                    <a:pt x="337" y="372"/>
                  </a:cubicBezTo>
                  <a:cubicBezTo>
                    <a:pt x="337" y="373"/>
                    <a:pt x="337" y="373"/>
                    <a:pt x="337" y="373"/>
                  </a:cubicBezTo>
                  <a:cubicBezTo>
                    <a:pt x="337" y="374"/>
                    <a:pt x="338" y="374"/>
                    <a:pt x="338" y="375"/>
                  </a:cubicBezTo>
                  <a:cubicBezTo>
                    <a:pt x="338" y="375"/>
                    <a:pt x="338" y="375"/>
                    <a:pt x="339" y="375"/>
                  </a:cubicBezTo>
                  <a:cubicBezTo>
                    <a:pt x="339" y="375"/>
                    <a:pt x="339" y="376"/>
                    <a:pt x="339" y="376"/>
                  </a:cubicBezTo>
                  <a:cubicBezTo>
                    <a:pt x="339" y="376"/>
                    <a:pt x="339" y="376"/>
                    <a:pt x="339" y="376"/>
                  </a:cubicBezTo>
                  <a:cubicBezTo>
                    <a:pt x="340" y="377"/>
                    <a:pt x="340" y="377"/>
                    <a:pt x="340" y="377"/>
                  </a:cubicBezTo>
                  <a:cubicBezTo>
                    <a:pt x="340" y="377"/>
                    <a:pt x="340" y="377"/>
                    <a:pt x="340" y="377"/>
                  </a:cubicBezTo>
                  <a:cubicBezTo>
                    <a:pt x="340" y="376"/>
                    <a:pt x="340" y="376"/>
                    <a:pt x="341" y="376"/>
                  </a:cubicBezTo>
                  <a:cubicBezTo>
                    <a:pt x="341" y="375"/>
                    <a:pt x="341" y="375"/>
                    <a:pt x="341" y="374"/>
                  </a:cubicBezTo>
                  <a:cubicBezTo>
                    <a:pt x="341" y="373"/>
                    <a:pt x="341" y="373"/>
                    <a:pt x="341" y="372"/>
                  </a:cubicBezTo>
                  <a:cubicBezTo>
                    <a:pt x="341" y="372"/>
                    <a:pt x="341" y="372"/>
                    <a:pt x="341" y="372"/>
                  </a:cubicBezTo>
                  <a:cubicBezTo>
                    <a:pt x="341" y="372"/>
                    <a:pt x="341" y="372"/>
                    <a:pt x="341" y="371"/>
                  </a:cubicBezTo>
                  <a:cubicBezTo>
                    <a:pt x="340" y="370"/>
                    <a:pt x="341" y="368"/>
                    <a:pt x="341" y="367"/>
                  </a:cubicBezTo>
                  <a:cubicBezTo>
                    <a:pt x="341" y="367"/>
                    <a:pt x="341" y="367"/>
                    <a:pt x="341" y="367"/>
                  </a:cubicBezTo>
                  <a:cubicBezTo>
                    <a:pt x="341" y="367"/>
                    <a:pt x="341" y="366"/>
                    <a:pt x="341" y="366"/>
                  </a:cubicBezTo>
                  <a:cubicBezTo>
                    <a:pt x="342" y="364"/>
                    <a:pt x="342" y="363"/>
                    <a:pt x="342" y="363"/>
                  </a:cubicBezTo>
                  <a:cubicBezTo>
                    <a:pt x="343" y="362"/>
                    <a:pt x="343" y="362"/>
                    <a:pt x="343" y="362"/>
                  </a:cubicBezTo>
                  <a:cubicBezTo>
                    <a:pt x="343" y="362"/>
                    <a:pt x="343" y="362"/>
                    <a:pt x="343" y="362"/>
                  </a:cubicBezTo>
                  <a:cubicBezTo>
                    <a:pt x="342" y="361"/>
                    <a:pt x="342" y="361"/>
                    <a:pt x="341" y="361"/>
                  </a:cubicBezTo>
                  <a:cubicBezTo>
                    <a:pt x="341" y="361"/>
                    <a:pt x="340" y="361"/>
                    <a:pt x="340" y="361"/>
                  </a:cubicBezTo>
                  <a:cubicBezTo>
                    <a:pt x="340" y="361"/>
                    <a:pt x="339" y="361"/>
                    <a:pt x="339" y="361"/>
                  </a:cubicBezTo>
                  <a:cubicBezTo>
                    <a:pt x="339" y="362"/>
                    <a:pt x="338" y="362"/>
                    <a:pt x="338" y="362"/>
                  </a:cubicBezTo>
                  <a:cubicBezTo>
                    <a:pt x="338" y="362"/>
                    <a:pt x="338" y="362"/>
                    <a:pt x="338" y="362"/>
                  </a:cubicBezTo>
                  <a:cubicBezTo>
                    <a:pt x="336" y="362"/>
                    <a:pt x="336" y="361"/>
                    <a:pt x="335" y="361"/>
                  </a:cubicBezTo>
                  <a:cubicBezTo>
                    <a:pt x="335" y="360"/>
                    <a:pt x="335" y="360"/>
                    <a:pt x="334" y="360"/>
                  </a:cubicBezTo>
                  <a:cubicBezTo>
                    <a:pt x="334" y="359"/>
                    <a:pt x="334" y="359"/>
                    <a:pt x="334" y="359"/>
                  </a:cubicBezTo>
                  <a:cubicBezTo>
                    <a:pt x="334" y="358"/>
                    <a:pt x="333" y="358"/>
                    <a:pt x="333" y="358"/>
                  </a:cubicBezTo>
                  <a:cubicBezTo>
                    <a:pt x="332" y="357"/>
                    <a:pt x="332" y="357"/>
                    <a:pt x="331" y="357"/>
                  </a:cubicBezTo>
                  <a:cubicBezTo>
                    <a:pt x="331" y="356"/>
                    <a:pt x="331" y="356"/>
                    <a:pt x="331" y="356"/>
                  </a:cubicBezTo>
                  <a:cubicBezTo>
                    <a:pt x="331" y="356"/>
                    <a:pt x="331" y="356"/>
                    <a:pt x="331" y="355"/>
                  </a:cubicBezTo>
                  <a:cubicBezTo>
                    <a:pt x="331" y="355"/>
                    <a:pt x="331" y="355"/>
                    <a:pt x="330" y="354"/>
                  </a:cubicBezTo>
                  <a:cubicBezTo>
                    <a:pt x="330" y="354"/>
                    <a:pt x="330" y="354"/>
                    <a:pt x="330" y="354"/>
                  </a:cubicBezTo>
                  <a:cubicBezTo>
                    <a:pt x="330" y="354"/>
                    <a:pt x="330" y="354"/>
                    <a:pt x="330" y="354"/>
                  </a:cubicBezTo>
                  <a:cubicBezTo>
                    <a:pt x="329" y="353"/>
                    <a:pt x="329" y="353"/>
                    <a:pt x="329" y="351"/>
                  </a:cubicBezTo>
                  <a:cubicBezTo>
                    <a:pt x="329" y="351"/>
                    <a:pt x="329" y="351"/>
                    <a:pt x="330" y="350"/>
                  </a:cubicBezTo>
                  <a:cubicBezTo>
                    <a:pt x="330" y="350"/>
                    <a:pt x="330" y="350"/>
                    <a:pt x="330" y="350"/>
                  </a:cubicBezTo>
                  <a:cubicBezTo>
                    <a:pt x="330" y="350"/>
                    <a:pt x="331" y="349"/>
                    <a:pt x="331" y="348"/>
                  </a:cubicBezTo>
                  <a:cubicBezTo>
                    <a:pt x="330" y="349"/>
                    <a:pt x="329" y="349"/>
                    <a:pt x="329" y="350"/>
                  </a:cubicBezTo>
                  <a:cubicBezTo>
                    <a:pt x="329" y="350"/>
                    <a:pt x="329" y="350"/>
                    <a:pt x="329" y="350"/>
                  </a:cubicBezTo>
                  <a:cubicBezTo>
                    <a:pt x="329" y="351"/>
                    <a:pt x="329" y="351"/>
                    <a:pt x="328" y="351"/>
                  </a:cubicBezTo>
                  <a:cubicBezTo>
                    <a:pt x="328" y="352"/>
                    <a:pt x="328" y="352"/>
                    <a:pt x="328" y="352"/>
                  </a:cubicBezTo>
                  <a:cubicBezTo>
                    <a:pt x="328" y="352"/>
                    <a:pt x="327" y="352"/>
                    <a:pt x="327" y="351"/>
                  </a:cubicBezTo>
                  <a:cubicBezTo>
                    <a:pt x="327" y="350"/>
                    <a:pt x="327" y="350"/>
                    <a:pt x="326" y="350"/>
                  </a:cubicBezTo>
                  <a:cubicBezTo>
                    <a:pt x="326" y="350"/>
                    <a:pt x="326" y="350"/>
                    <a:pt x="326" y="350"/>
                  </a:cubicBezTo>
                  <a:cubicBezTo>
                    <a:pt x="326" y="350"/>
                    <a:pt x="325" y="350"/>
                    <a:pt x="325" y="350"/>
                  </a:cubicBezTo>
                  <a:cubicBezTo>
                    <a:pt x="325" y="350"/>
                    <a:pt x="324" y="350"/>
                    <a:pt x="324" y="349"/>
                  </a:cubicBezTo>
                  <a:cubicBezTo>
                    <a:pt x="324" y="349"/>
                    <a:pt x="324" y="349"/>
                    <a:pt x="324" y="349"/>
                  </a:cubicBezTo>
                  <a:cubicBezTo>
                    <a:pt x="323" y="349"/>
                    <a:pt x="323" y="349"/>
                    <a:pt x="323" y="349"/>
                  </a:cubicBezTo>
                  <a:cubicBezTo>
                    <a:pt x="323" y="349"/>
                    <a:pt x="323" y="349"/>
                    <a:pt x="322" y="349"/>
                  </a:cubicBezTo>
                  <a:cubicBezTo>
                    <a:pt x="322" y="349"/>
                    <a:pt x="322" y="349"/>
                    <a:pt x="322" y="349"/>
                  </a:cubicBezTo>
                  <a:cubicBezTo>
                    <a:pt x="322" y="350"/>
                    <a:pt x="321" y="350"/>
                    <a:pt x="321" y="350"/>
                  </a:cubicBezTo>
                  <a:cubicBezTo>
                    <a:pt x="321" y="350"/>
                    <a:pt x="321" y="350"/>
                    <a:pt x="321" y="350"/>
                  </a:cubicBezTo>
                  <a:cubicBezTo>
                    <a:pt x="321" y="350"/>
                    <a:pt x="321" y="350"/>
                    <a:pt x="320" y="350"/>
                  </a:cubicBezTo>
                  <a:cubicBezTo>
                    <a:pt x="320" y="350"/>
                    <a:pt x="320" y="350"/>
                    <a:pt x="320" y="349"/>
                  </a:cubicBezTo>
                  <a:cubicBezTo>
                    <a:pt x="320" y="349"/>
                    <a:pt x="319" y="349"/>
                    <a:pt x="319" y="348"/>
                  </a:cubicBezTo>
                  <a:cubicBezTo>
                    <a:pt x="319" y="348"/>
                    <a:pt x="319" y="347"/>
                    <a:pt x="319" y="347"/>
                  </a:cubicBezTo>
                  <a:cubicBezTo>
                    <a:pt x="319" y="347"/>
                    <a:pt x="319" y="346"/>
                    <a:pt x="319" y="346"/>
                  </a:cubicBezTo>
                  <a:cubicBezTo>
                    <a:pt x="319" y="346"/>
                    <a:pt x="319" y="345"/>
                    <a:pt x="319" y="345"/>
                  </a:cubicBezTo>
                  <a:cubicBezTo>
                    <a:pt x="319" y="344"/>
                    <a:pt x="319" y="344"/>
                    <a:pt x="319" y="344"/>
                  </a:cubicBezTo>
                  <a:cubicBezTo>
                    <a:pt x="319" y="343"/>
                    <a:pt x="319" y="343"/>
                    <a:pt x="319" y="343"/>
                  </a:cubicBezTo>
                  <a:cubicBezTo>
                    <a:pt x="319" y="343"/>
                    <a:pt x="319" y="343"/>
                    <a:pt x="318" y="342"/>
                  </a:cubicBezTo>
                  <a:cubicBezTo>
                    <a:pt x="318" y="342"/>
                    <a:pt x="318" y="342"/>
                    <a:pt x="318" y="342"/>
                  </a:cubicBezTo>
                  <a:cubicBezTo>
                    <a:pt x="318" y="341"/>
                    <a:pt x="318" y="341"/>
                    <a:pt x="319" y="340"/>
                  </a:cubicBezTo>
                  <a:cubicBezTo>
                    <a:pt x="319" y="340"/>
                    <a:pt x="319" y="340"/>
                    <a:pt x="319" y="340"/>
                  </a:cubicBezTo>
                  <a:cubicBezTo>
                    <a:pt x="319" y="340"/>
                    <a:pt x="319" y="340"/>
                    <a:pt x="320" y="340"/>
                  </a:cubicBezTo>
                  <a:cubicBezTo>
                    <a:pt x="321" y="339"/>
                    <a:pt x="321" y="339"/>
                    <a:pt x="321" y="338"/>
                  </a:cubicBezTo>
                  <a:cubicBezTo>
                    <a:pt x="320" y="337"/>
                    <a:pt x="319" y="335"/>
                    <a:pt x="319" y="335"/>
                  </a:cubicBezTo>
                  <a:cubicBezTo>
                    <a:pt x="317" y="334"/>
                    <a:pt x="318" y="332"/>
                    <a:pt x="319" y="330"/>
                  </a:cubicBezTo>
                  <a:cubicBezTo>
                    <a:pt x="319" y="330"/>
                    <a:pt x="319" y="330"/>
                    <a:pt x="319" y="329"/>
                  </a:cubicBezTo>
                  <a:cubicBezTo>
                    <a:pt x="319" y="329"/>
                    <a:pt x="319" y="329"/>
                    <a:pt x="319" y="329"/>
                  </a:cubicBezTo>
                  <a:cubicBezTo>
                    <a:pt x="319" y="329"/>
                    <a:pt x="319" y="329"/>
                    <a:pt x="319" y="329"/>
                  </a:cubicBezTo>
                  <a:cubicBezTo>
                    <a:pt x="318" y="329"/>
                    <a:pt x="318" y="329"/>
                    <a:pt x="318" y="328"/>
                  </a:cubicBezTo>
                  <a:cubicBezTo>
                    <a:pt x="318" y="328"/>
                    <a:pt x="318" y="328"/>
                    <a:pt x="318" y="328"/>
                  </a:cubicBezTo>
                  <a:cubicBezTo>
                    <a:pt x="318" y="328"/>
                    <a:pt x="317" y="328"/>
                    <a:pt x="317" y="328"/>
                  </a:cubicBezTo>
                  <a:cubicBezTo>
                    <a:pt x="317" y="327"/>
                    <a:pt x="316" y="327"/>
                    <a:pt x="316" y="327"/>
                  </a:cubicBezTo>
                  <a:cubicBezTo>
                    <a:pt x="316" y="326"/>
                    <a:pt x="316" y="326"/>
                    <a:pt x="316" y="326"/>
                  </a:cubicBezTo>
                  <a:cubicBezTo>
                    <a:pt x="316" y="326"/>
                    <a:pt x="317" y="325"/>
                    <a:pt x="317" y="325"/>
                  </a:cubicBezTo>
                  <a:cubicBezTo>
                    <a:pt x="317" y="325"/>
                    <a:pt x="317" y="325"/>
                    <a:pt x="317" y="325"/>
                  </a:cubicBezTo>
                  <a:cubicBezTo>
                    <a:pt x="317" y="324"/>
                    <a:pt x="317" y="324"/>
                    <a:pt x="317" y="324"/>
                  </a:cubicBezTo>
                  <a:cubicBezTo>
                    <a:pt x="317" y="324"/>
                    <a:pt x="316" y="325"/>
                    <a:pt x="316" y="325"/>
                  </a:cubicBezTo>
                  <a:cubicBezTo>
                    <a:pt x="315" y="325"/>
                    <a:pt x="314" y="325"/>
                    <a:pt x="313" y="325"/>
                  </a:cubicBezTo>
                  <a:cubicBezTo>
                    <a:pt x="313" y="325"/>
                    <a:pt x="313" y="325"/>
                    <a:pt x="313" y="325"/>
                  </a:cubicBezTo>
                  <a:cubicBezTo>
                    <a:pt x="313" y="325"/>
                    <a:pt x="312" y="325"/>
                    <a:pt x="312" y="324"/>
                  </a:cubicBezTo>
                  <a:cubicBezTo>
                    <a:pt x="312" y="324"/>
                    <a:pt x="312" y="323"/>
                    <a:pt x="313" y="323"/>
                  </a:cubicBezTo>
                  <a:cubicBezTo>
                    <a:pt x="313" y="322"/>
                    <a:pt x="313" y="322"/>
                    <a:pt x="313" y="321"/>
                  </a:cubicBezTo>
                  <a:cubicBezTo>
                    <a:pt x="312" y="320"/>
                    <a:pt x="312" y="319"/>
                    <a:pt x="313" y="318"/>
                  </a:cubicBezTo>
                  <a:cubicBezTo>
                    <a:pt x="314" y="318"/>
                    <a:pt x="313" y="317"/>
                    <a:pt x="313" y="316"/>
                  </a:cubicBezTo>
                  <a:cubicBezTo>
                    <a:pt x="313" y="315"/>
                    <a:pt x="313" y="315"/>
                    <a:pt x="313" y="315"/>
                  </a:cubicBezTo>
                  <a:cubicBezTo>
                    <a:pt x="313" y="314"/>
                    <a:pt x="314" y="313"/>
                    <a:pt x="314" y="313"/>
                  </a:cubicBezTo>
                  <a:cubicBezTo>
                    <a:pt x="314" y="313"/>
                    <a:pt x="314" y="313"/>
                    <a:pt x="315" y="313"/>
                  </a:cubicBezTo>
                  <a:cubicBezTo>
                    <a:pt x="315" y="312"/>
                    <a:pt x="315" y="312"/>
                    <a:pt x="315" y="312"/>
                  </a:cubicBezTo>
                  <a:cubicBezTo>
                    <a:pt x="316" y="312"/>
                    <a:pt x="316" y="312"/>
                    <a:pt x="316" y="311"/>
                  </a:cubicBezTo>
                  <a:cubicBezTo>
                    <a:pt x="316" y="311"/>
                    <a:pt x="317" y="311"/>
                    <a:pt x="317" y="311"/>
                  </a:cubicBezTo>
                  <a:cubicBezTo>
                    <a:pt x="317" y="311"/>
                    <a:pt x="317" y="311"/>
                    <a:pt x="317" y="311"/>
                  </a:cubicBezTo>
                  <a:cubicBezTo>
                    <a:pt x="318" y="310"/>
                    <a:pt x="319" y="309"/>
                    <a:pt x="319" y="309"/>
                  </a:cubicBezTo>
                  <a:cubicBezTo>
                    <a:pt x="319" y="309"/>
                    <a:pt x="319" y="309"/>
                    <a:pt x="319" y="309"/>
                  </a:cubicBezTo>
                  <a:cubicBezTo>
                    <a:pt x="319" y="308"/>
                    <a:pt x="319" y="308"/>
                    <a:pt x="320" y="308"/>
                  </a:cubicBezTo>
                  <a:cubicBezTo>
                    <a:pt x="320" y="307"/>
                    <a:pt x="321" y="307"/>
                    <a:pt x="321" y="307"/>
                  </a:cubicBezTo>
                  <a:cubicBezTo>
                    <a:pt x="322" y="307"/>
                    <a:pt x="322" y="307"/>
                    <a:pt x="322" y="306"/>
                  </a:cubicBezTo>
                  <a:cubicBezTo>
                    <a:pt x="322" y="306"/>
                    <a:pt x="322" y="306"/>
                    <a:pt x="322" y="305"/>
                  </a:cubicBezTo>
                  <a:cubicBezTo>
                    <a:pt x="322" y="305"/>
                    <a:pt x="322" y="305"/>
                    <a:pt x="321" y="305"/>
                  </a:cubicBezTo>
                  <a:cubicBezTo>
                    <a:pt x="321" y="305"/>
                    <a:pt x="321" y="304"/>
                    <a:pt x="322" y="304"/>
                  </a:cubicBezTo>
                  <a:cubicBezTo>
                    <a:pt x="322" y="303"/>
                    <a:pt x="322" y="303"/>
                    <a:pt x="322" y="303"/>
                  </a:cubicBezTo>
                  <a:cubicBezTo>
                    <a:pt x="322" y="303"/>
                    <a:pt x="321" y="302"/>
                    <a:pt x="322" y="302"/>
                  </a:cubicBezTo>
                  <a:cubicBezTo>
                    <a:pt x="322" y="301"/>
                    <a:pt x="323" y="301"/>
                    <a:pt x="323" y="301"/>
                  </a:cubicBezTo>
                  <a:cubicBezTo>
                    <a:pt x="323" y="301"/>
                    <a:pt x="323" y="301"/>
                    <a:pt x="324" y="301"/>
                  </a:cubicBezTo>
                  <a:cubicBezTo>
                    <a:pt x="324" y="300"/>
                    <a:pt x="324" y="300"/>
                    <a:pt x="324" y="300"/>
                  </a:cubicBezTo>
                  <a:cubicBezTo>
                    <a:pt x="324" y="300"/>
                    <a:pt x="324" y="299"/>
                    <a:pt x="324" y="299"/>
                  </a:cubicBezTo>
                  <a:cubicBezTo>
                    <a:pt x="324" y="299"/>
                    <a:pt x="324" y="299"/>
                    <a:pt x="323" y="298"/>
                  </a:cubicBezTo>
                  <a:cubicBezTo>
                    <a:pt x="323" y="298"/>
                    <a:pt x="323" y="298"/>
                    <a:pt x="322" y="297"/>
                  </a:cubicBezTo>
                  <a:cubicBezTo>
                    <a:pt x="322" y="296"/>
                    <a:pt x="322" y="296"/>
                    <a:pt x="322" y="295"/>
                  </a:cubicBezTo>
                  <a:cubicBezTo>
                    <a:pt x="322" y="295"/>
                    <a:pt x="323" y="294"/>
                    <a:pt x="323" y="294"/>
                  </a:cubicBezTo>
                  <a:cubicBezTo>
                    <a:pt x="323" y="294"/>
                    <a:pt x="323" y="294"/>
                    <a:pt x="323" y="293"/>
                  </a:cubicBezTo>
                  <a:cubicBezTo>
                    <a:pt x="324" y="293"/>
                    <a:pt x="324" y="293"/>
                    <a:pt x="324" y="292"/>
                  </a:cubicBezTo>
                  <a:cubicBezTo>
                    <a:pt x="324" y="292"/>
                    <a:pt x="324" y="292"/>
                    <a:pt x="324" y="292"/>
                  </a:cubicBezTo>
                  <a:cubicBezTo>
                    <a:pt x="324" y="291"/>
                    <a:pt x="324" y="291"/>
                    <a:pt x="324" y="291"/>
                  </a:cubicBezTo>
                  <a:cubicBezTo>
                    <a:pt x="324" y="291"/>
                    <a:pt x="325" y="291"/>
                    <a:pt x="325" y="291"/>
                  </a:cubicBezTo>
                  <a:cubicBezTo>
                    <a:pt x="325" y="290"/>
                    <a:pt x="324" y="289"/>
                    <a:pt x="324" y="288"/>
                  </a:cubicBezTo>
                  <a:cubicBezTo>
                    <a:pt x="324" y="288"/>
                    <a:pt x="324" y="288"/>
                    <a:pt x="324" y="288"/>
                  </a:cubicBezTo>
                  <a:cubicBezTo>
                    <a:pt x="324" y="287"/>
                    <a:pt x="323" y="287"/>
                    <a:pt x="323" y="287"/>
                  </a:cubicBezTo>
                  <a:cubicBezTo>
                    <a:pt x="323" y="287"/>
                    <a:pt x="323" y="286"/>
                    <a:pt x="323" y="286"/>
                  </a:cubicBezTo>
                  <a:cubicBezTo>
                    <a:pt x="323" y="286"/>
                    <a:pt x="323" y="286"/>
                    <a:pt x="323" y="285"/>
                  </a:cubicBezTo>
                  <a:cubicBezTo>
                    <a:pt x="323" y="285"/>
                    <a:pt x="323" y="285"/>
                    <a:pt x="324" y="285"/>
                  </a:cubicBezTo>
                  <a:cubicBezTo>
                    <a:pt x="324" y="284"/>
                    <a:pt x="324" y="284"/>
                    <a:pt x="324" y="284"/>
                  </a:cubicBezTo>
                  <a:cubicBezTo>
                    <a:pt x="325" y="283"/>
                    <a:pt x="325" y="283"/>
                    <a:pt x="325" y="283"/>
                  </a:cubicBezTo>
                  <a:cubicBezTo>
                    <a:pt x="325" y="283"/>
                    <a:pt x="324" y="282"/>
                    <a:pt x="324" y="282"/>
                  </a:cubicBezTo>
                  <a:cubicBezTo>
                    <a:pt x="323" y="282"/>
                    <a:pt x="323" y="282"/>
                    <a:pt x="323" y="281"/>
                  </a:cubicBezTo>
                  <a:cubicBezTo>
                    <a:pt x="323" y="281"/>
                    <a:pt x="323" y="281"/>
                    <a:pt x="323" y="281"/>
                  </a:cubicBezTo>
                  <a:cubicBezTo>
                    <a:pt x="323" y="281"/>
                    <a:pt x="323" y="280"/>
                    <a:pt x="324" y="280"/>
                  </a:cubicBezTo>
                  <a:cubicBezTo>
                    <a:pt x="324" y="280"/>
                    <a:pt x="324" y="280"/>
                    <a:pt x="324" y="280"/>
                  </a:cubicBezTo>
                  <a:cubicBezTo>
                    <a:pt x="324" y="279"/>
                    <a:pt x="324" y="279"/>
                    <a:pt x="324" y="279"/>
                  </a:cubicBezTo>
                  <a:cubicBezTo>
                    <a:pt x="324" y="279"/>
                    <a:pt x="324" y="278"/>
                    <a:pt x="324" y="278"/>
                  </a:cubicBezTo>
                  <a:cubicBezTo>
                    <a:pt x="324" y="278"/>
                    <a:pt x="325" y="277"/>
                    <a:pt x="325" y="277"/>
                  </a:cubicBezTo>
                  <a:cubicBezTo>
                    <a:pt x="325" y="277"/>
                    <a:pt x="325" y="276"/>
                    <a:pt x="325" y="276"/>
                  </a:cubicBezTo>
                  <a:cubicBezTo>
                    <a:pt x="325" y="275"/>
                    <a:pt x="325" y="275"/>
                    <a:pt x="325" y="274"/>
                  </a:cubicBezTo>
                  <a:cubicBezTo>
                    <a:pt x="325" y="274"/>
                    <a:pt x="325" y="274"/>
                    <a:pt x="325" y="274"/>
                  </a:cubicBezTo>
                  <a:cubicBezTo>
                    <a:pt x="325" y="274"/>
                    <a:pt x="325" y="274"/>
                    <a:pt x="325" y="273"/>
                  </a:cubicBezTo>
                  <a:cubicBezTo>
                    <a:pt x="325" y="273"/>
                    <a:pt x="325" y="273"/>
                    <a:pt x="326" y="273"/>
                  </a:cubicBezTo>
                  <a:cubicBezTo>
                    <a:pt x="326" y="273"/>
                    <a:pt x="326" y="272"/>
                    <a:pt x="326" y="272"/>
                  </a:cubicBezTo>
                  <a:cubicBezTo>
                    <a:pt x="326" y="272"/>
                    <a:pt x="326" y="272"/>
                    <a:pt x="326" y="272"/>
                  </a:cubicBezTo>
                  <a:cubicBezTo>
                    <a:pt x="327" y="272"/>
                    <a:pt x="327" y="272"/>
                    <a:pt x="327" y="272"/>
                  </a:cubicBezTo>
                  <a:cubicBezTo>
                    <a:pt x="327" y="272"/>
                    <a:pt x="327" y="272"/>
                    <a:pt x="327" y="272"/>
                  </a:cubicBezTo>
                  <a:cubicBezTo>
                    <a:pt x="327" y="272"/>
                    <a:pt x="327" y="272"/>
                    <a:pt x="327" y="272"/>
                  </a:cubicBezTo>
                  <a:cubicBezTo>
                    <a:pt x="327" y="272"/>
                    <a:pt x="327" y="272"/>
                    <a:pt x="328" y="272"/>
                  </a:cubicBezTo>
                  <a:cubicBezTo>
                    <a:pt x="328" y="273"/>
                    <a:pt x="328" y="274"/>
                    <a:pt x="328" y="274"/>
                  </a:cubicBezTo>
                  <a:cubicBezTo>
                    <a:pt x="329" y="274"/>
                    <a:pt x="329" y="274"/>
                    <a:pt x="329" y="274"/>
                  </a:cubicBezTo>
                  <a:cubicBezTo>
                    <a:pt x="330" y="274"/>
                    <a:pt x="330" y="274"/>
                    <a:pt x="331" y="274"/>
                  </a:cubicBezTo>
                  <a:cubicBezTo>
                    <a:pt x="331" y="274"/>
                    <a:pt x="331" y="274"/>
                    <a:pt x="331" y="274"/>
                  </a:cubicBezTo>
                  <a:cubicBezTo>
                    <a:pt x="331" y="274"/>
                    <a:pt x="332" y="274"/>
                    <a:pt x="332" y="274"/>
                  </a:cubicBezTo>
                  <a:cubicBezTo>
                    <a:pt x="332" y="274"/>
                    <a:pt x="332" y="274"/>
                    <a:pt x="332" y="274"/>
                  </a:cubicBezTo>
                  <a:cubicBezTo>
                    <a:pt x="332" y="274"/>
                    <a:pt x="332" y="274"/>
                    <a:pt x="332" y="274"/>
                  </a:cubicBezTo>
                  <a:cubicBezTo>
                    <a:pt x="332" y="274"/>
                    <a:pt x="333" y="274"/>
                    <a:pt x="333" y="274"/>
                  </a:cubicBezTo>
                  <a:cubicBezTo>
                    <a:pt x="334" y="274"/>
                    <a:pt x="334" y="274"/>
                    <a:pt x="334" y="274"/>
                  </a:cubicBezTo>
                  <a:cubicBezTo>
                    <a:pt x="334" y="274"/>
                    <a:pt x="334" y="273"/>
                    <a:pt x="334" y="274"/>
                  </a:cubicBezTo>
                  <a:cubicBezTo>
                    <a:pt x="334" y="274"/>
                    <a:pt x="335" y="274"/>
                    <a:pt x="335" y="274"/>
                  </a:cubicBezTo>
                  <a:cubicBezTo>
                    <a:pt x="335" y="274"/>
                    <a:pt x="335" y="274"/>
                    <a:pt x="336" y="274"/>
                  </a:cubicBezTo>
                  <a:cubicBezTo>
                    <a:pt x="336" y="274"/>
                    <a:pt x="336" y="274"/>
                    <a:pt x="337" y="273"/>
                  </a:cubicBezTo>
                  <a:cubicBezTo>
                    <a:pt x="338" y="273"/>
                    <a:pt x="339" y="273"/>
                    <a:pt x="339" y="273"/>
                  </a:cubicBezTo>
                  <a:cubicBezTo>
                    <a:pt x="340" y="273"/>
                    <a:pt x="340" y="273"/>
                    <a:pt x="340" y="273"/>
                  </a:cubicBezTo>
                  <a:cubicBezTo>
                    <a:pt x="341" y="273"/>
                    <a:pt x="341" y="273"/>
                    <a:pt x="341" y="273"/>
                  </a:cubicBezTo>
                  <a:cubicBezTo>
                    <a:pt x="341" y="273"/>
                    <a:pt x="342" y="274"/>
                    <a:pt x="342" y="274"/>
                  </a:cubicBezTo>
                  <a:cubicBezTo>
                    <a:pt x="342" y="274"/>
                    <a:pt x="342" y="273"/>
                    <a:pt x="343" y="273"/>
                  </a:cubicBezTo>
                  <a:cubicBezTo>
                    <a:pt x="343" y="273"/>
                    <a:pt x="343" y="273"/>
                    <a:pt x="343" y="273"/>
                  </a:cubicBezTo>
                  <a:cubicBezTo>
                    <a:pt x="343" y="273"/>
                    <a:pt x="343" y="273"/>
                    <a:pt x="344" y="273"/>
                  </a:cubicBezTo>
                  <a:cubicBezTo>
                    <a:pt x="344" y="274"/>
                    <a:pt x="344" y="274"/>
                    <a:pt x="344" y="274"/>
                  </a:cubicBezTo>
                  <a:cubicBezTo>
                    <a:pt x="345" y="275"/>
                    <a:pt x="345" y="275"/>
                    <a:pt x="346" y="275"/>
                  </a:cubicBezTo>
                  <a:cubicBezTo>
                    <a:pt x="346" y="275"/>
                    <a:pt x="346" y="275"/>
                    <a:pt x="347" y="275"/>
                  </a:cubicBezTo>
                  <a:cubicBezTo>
                    <a:pt x="347" y="275"/>
                    <a:pt x="347" y="275"/>
                    <a:pt x="347" y="275"/>
                  </a:cubicBezTo>
                  <a:cubicBezTo>
                    <a:pt x="347" y="275"/>
                    <a:pt x="347" y="275"/>
                    <a:pt x="347" y="275"/>
                  </a:cubicBezTo>
                  <a:cubicBezTo>
                    <a:pt x="348" y="275"/>
                    <a:pt x="349" y="275"/>
                    <a:pt x="349" y="276"/>
                  </a:cubicBezTo>
                  <a:cubicBezTo>
                    <a:pt x="350" y="276"/>
                    <a:pt x="352" y="277"/>
                    <a:pt x="354" y="277"/>
                  </a:cubicBezTo>
                  <a:cubicBezTo>
                    <a:pt x="354" y="277"/>
                    <a:pt x="354" y="277"/>
                    <a:pt x="354" y="277"/>
                  </a:cubicBezTo>
                  <a:cubicBezTo>
                    <a:pt x="354" y="277"/>
                    <a:pt x="354" y="277"/>
                    <a:pt x="354" y="277"/>
                  </a:cubicBezTo>
                  <a:cubicBezTo>
                    <a:pt x="355" y="277"/>
                    <a:pt x="355" y="277"/>
                    <a:pt x="355" y="277"/>
                  </a:cubicBezTo>
                  <a:cubicBezTo>
                    <a:pt x="355" y="277"/>
                    <a:pt x="355" y="277"/>
                    <a:pt x="355" y="277"/>
                  </a:cubicBezTo>
                  <a:cubicBezTo>
                    <a:pt x="355" y="278"/>
                    <a:pt x="355" y="278"/>
                    <a:pt x="355" y="278"/>
                  </a:cubicBezTo>
                  <a:cubicBezTo>
                    <a:pt x="355" y="278"/>
                    <a:pt x="356" y="279"/>
                    <a:pt x="355" y="279"/>
                  </a:cubicBezTo>
                  <a:cubicBezTo>
                    <a:pt x="355" y="280"/>
                    <a:pt x="354" y="281"/>
                    <a:pt x="355" y="282"/>
                  </a:cubicBezTo>
                  <a:cubicBezTo>
                    <a:pt x="355" y="283"/>
                    <a:pt x="355" y="283"/>
                    <a:pt x="355" y="283"/>
                  </a:cubicBezTo>
                  <a:cubicBezTo>
                    <a:pt x="355" y="284"/>
                    <a:pt x="355" y="285"/>
                    <a:pt x="355" y="285"/>
                  </a:cubicBezTo>
                  <a:cubicBezTo>
                    <a:pt x="356" y="286"/>
                    <a:pt x="356" y="287"/>
                    <a:pt x="356" y="287"/>
                  </a:cubicBezTo>
                  <a:cubicBezTo>
                    <a:pt x="356" y="288"/>
                    <a:pt x="356" y="288"/>
                    <a:pt x="356" y="288"/>
                  </a:cubicBezTo>
                  <a:cubicBezTo>
                    <a:pt x="356" y="288"/>
                    <a:pt x="355" y="288"/>
                    <a:pt x="355" y="289"/>
                  </a:cubicBezTo>
                  <a:cubicBezTo>
                    <a:pt x="355" y="289"/>
                    <a:pt x="355" y="290"/>
                    <a:pt x="356" y="290"/>
                  </a:cubicBezTo>
                  <a:cubicBezTo>
                    <a:pt x="356" y="291"/>
                    <a:pt x="356" y="291"/>
                    <a:pt x="356" y="291"/>
                  </a:cubicBezTo>
                  <a:cubicBezTo>
                    <a:pt x="356" y="292"/>
                    <a:pt x="357" y="292"/>
                    <a:pt x="356" y="293"/>
                  </a:cubicBezTo>
                  <a:cubicBezTo>
                    <a:pt x="356" y="293"/>
                    <a:pt x="356" y="294"/>
                    <a:pt x="356" y="294"/>
                  </a:cubicBezTo>
                  <a:cubicBezTo>
                    <a:pt x="355" y="294"/>
                    <a:pt x="355" y="294"/>
                    <a:pt x="355" y="295"/>
                  </a:cubicBezTo>
                  <a:cubicBezTo>
                    <a:pt x="355" y="295"/>
                    <a:pt x="355" y="296"/>
                    <a:pt x="355" y="296"/>
                  </a:cubicBezTo>
                  <a:cubicBezTo>
                    <a:pt x="355" y="297"/>
                    <a:pt x="355" y="297"/>
                    <a:pt x="355" y="298"/>
                  </a:cubicBezTo>
                  <a:cubicBezTo>
                    <a:pt x="355" y="298"/>
                    <a:pt x="355" y="299"/>
                    <a:pt x="355" y="299"/>
                  </a:cubicBezTo>
                  <a:cubicBezTo>
                    <a:pt x="355" y="300"/>
                    <a:pt x="355" y="300"/>
                    <a:pt x="355" y="301"/>
                  </a:cubicBezTo>
                  <a:cubicBezTo>
                    <a:pt x="355" y="301"/>
                    <a:pt x="355" y="301"/>
                    <a:pt x="355" y="301"/>
                  </a:cubicBezTo>
                  <a:cubicBezTo>
                    <a:pt x="355" y="302"/>
                    <a:pt x="355" y="302"/>
                    <a:pt x="354" y="303"/>
                  </a:cubicBezTo>
                  <a:cubicBezTo>
                    <a:pt x="354" y="303"/>
                    <a:pt x="354" y="303"/>
                    <a:pt x="354" y="304"/>
                  </a:cubicBezTo>
                  <a:cubicBezTo>
                    <a:pt x="353" y="304"/>
                    <a:pt x="353" y="305"/>
                    <a:pt x="353" y="305"/>
                  </a:cubicBezTo>
                  <a:cubicBezTo>
                    <a:pt x="353" y="305"/>
                    <a:pt x="353" y="305"/>
                    <a:pt x="353" y="305"/>
                  </a:cubicBezTo>
                  <a:cubicBezTo>
                    <a:pt x="354" y="306"/>
                    <a:pt x="354" y="308"/>
                    <a:pt x="355" y="309"/>
                  </a:cubicBezTo>
                  <a:cubicBezTo>
                    <a:pt x="355" y="309"/>
                    <a:pt x="355" y="309"/>
                    <a:pt x="355" y="310"/>
                  </a:cubicBezTo>
                  <a:cubicBezTo>
                    <a:pt x="355" y="311"/>
                    <a:pt x="355" y="311"/>
                    <a:pt x="356" y="312"/>
                  </a:cubicBezTo>
                  <a:cubicBezTo>
                    <a:pt x="356" y="312"/>
                    <a:pt x="357" y="312"/>
                    <a:pt x="357" y="312"/>
                  </a:cubicBezTo>
                  <a:cubicBezTo>
                    <a:pt x="358" y="312"/>
                    <a:pt x="358" y="312"/>
                    <a:pt x="358" y="312"/>
                  </a:cubicBezTo>
                  <a:cubicBezTo>
                    <a:pt x="359" y="312"/>
                    <a:pt x="359" y="312"/>
                    <a:pt x="359" y="312"/>
                  </a:cubicBezTo>
                  <a:cubicBezTo>
                    <a:pt x="359" y="312"/>
                    <a:pt x="359" y="312"/>
                    <a:pt x="359" y="312"/>
                  </a:cubicBezTo>
                  <a:cubicBezTo>
                    <a:pt x="359" y="312"/>
                    <a:pt x="359" y="312"/>
                    <a:pt x="359" y="312"/>
                  </a:cubicBezTo>
                  <a:cubicBezTo>
                    <a:pt x="359" y="312"/>
                    <a:pt x="360" y="312"/>
                    <a:pt x="360" y="313"/>
                  </a:cubicBezTo>
                  <a:cubicBezTo>
                    <a:pt x="359" y="314"/>
                    <a:pt x="359" y="315"/>
                    <a:pt x="360" y="315"/>
                  </a:cubicBezTo>
                  <a:cubicBezTo>
                    <a:pt x="361" y="316"/>
                    <a:pt x="361" y="316"/>
                    <a:pt x="361" y="316"/>
                  </a:cubicBezTo>
                  <a:cubicBezTo>
                    <a:pt x="361" y="317"/>
                    <a:pt x="361" y="317"/>
                    <a:pt x="361" y="317"/>
                  </a:cubicBezTo>
                  <a:cubicBezTo>
                    <a:pt x="361" y="317"/>
                    <a:pt x="362" y="318"/>
                    <a:pt x="362" y="318"/>
                  </a:cubicBezTo>
                  <a:cubicBezTo>
                    <a:pt x="363" y="319"/>
                    <a:pt x="363" y="319"/>
                    <a:pt x="363" y="320"/>
                  </a:cubicBezTo>
                  <a:cubicBezTo>
                    <a:pt x="364" y="321"/>
                    <a:pt x="364" y="322"/>
                    <a:pt x="363" y="323"/>
                  </a:cubicBezTo>
                  <a:cubicBezTo>
                    <a:pt x="363" y="323"/>
                    <a:pt x="363" y="323"/>
                    <a:pt x="363" y="324"/>
                  </a:cubicBezTo>
                  <a:cubicBezTo>
                    <a:pt x="363" y="324"/>
                    <a:pt x="363" y="325"/>
                    <a:pt x="364" y="325"/>
                  </a:cubicBezTo>
                  <a:cubicBezTo>
                    <a:pt x="364" y="325"/>
                    <a:pt x="364" y="326"/>
                    <a:pt x="364" y="326"/>
                  </a:cubicBezTo>
                  <a:cubicBezTo>
                    <a:pt x="364" y="326"/>
                    <a:pt x="364" y="327"/>
                    <a:pt x="365" y="327"/>
                  </a:cubicBezTo>
                  <a:cubicBezTo>
                    <a:pt x="365" y="328"/>
                    <a:pt x="365" y="328"/>
                    <a:pt x="365" y="328"/>
                  </a:cubicBezTo>
                  <a:cubicBezTo>
                    <a:pt x="365" y="328"/>
                    <a:pt x="365" y="328"/>
                    <a:pt x="365" y="328"/>
                  </a:cubicBezTo>
                  <a:cubicBezTo>
                    <a:pt x="365" y="329"/>
                    <a:pt x="366" y="330"/>
                    <a:pt x="365" y="330"/>
                  </a:cubicBezTo>
                  <a:cubicBezTo>
                    <a:pt x="365" y="330"/>
                    <a:pt x="365" y="330"/>
                    <a:pt x="365" y="331"/>
                  </a:cubicBezTo>
                  <a:cubicBezTo>
                    <a:pt x="365" y="331"/>
                    <a:pt x="365" y="332"/>
                    <a:pt x="365" y="333"/>
                  </a:cubicBezTo>
                  <a:cubicBezTo>
                    <a:pt x="366" y="333"/>
                    <a:pt x="367" y="334"/>
                    <a:pt x="367" y="335"/>
                  </a:cubicBezTo>
                  <a:cubicBezTo>
                    <a:pt x="367" y="336"/>
                    <a:pt x="367" y="337"/>
                    <a:pt x="367" y="339"/>
                  </a:cubicBezTo>
                  <a:cubicBezTo>
                    <a:pt x="367" y="339"/>
                    <a:pt x="367" y="339"/>
                    <a:pt x="367" y="339"/>
                  </a:cubicBezTo>
                  <a:cubicBezTo>
                    <a:pt x="367" y="340"/>
                    <a:pt x="367" y="340"/>
                    <a:pt x="367" y="341"/>
                  </a:cubicBezTo>
                  <a:cubicBezTo>
                    <a:pt x="367" y="341"/>
                    <a:pt x="367" y="341"/>
                    <a:pt x="368" y="341"/>
                  </a:cubicBezTo>
                  <a:cubicBezTo>
                    <a:pt x="368" y="341"/>
                    <a:pt x="368" y="341"/>
                    <a:pt x="368" y="342"/>
                  </a:cubicBezTo>
                  <a:cubicBezTo>
                    <a:pt x="369" y="343"/>
                    <a:pt x="368" y="344"/>
                    <a:pt x="368" y="344"/>
                  </a:cubicBezTo>
                  <a:cubicBezTo>
                    <a:pt x="368" y="344"/>
                    <a:pt x="368" y="345"/>
                    <a:pt x="367" y="345"/>
                  </a:cubicBezTo>
                  <a:cubicBezTo>
                    <a:pt x="367" y="345"/>
                    <a:pt x="368" y="346"/>
                    <a:pt x="368" y="347"/>
                  </a:cubicBezTo>
                  <a:cubicBezTo>
                    <a:pt x="368" y="348"/>
                    <a:pt x="368" y="348"/>
                    <a:pt x="369" y="348"/>
                  </a:cubicBezTo>
                  <a:cubicBezTo>
                    <a:pt x="369" y="349"/>
                    <a:pt x="369" y="349"/>
                    <a:pt x="369" y="349"/>
                  </a:cubicBezTo>
                  <a:cubicBezTo>
                    <a:pt x="369" y="349"/>
                    <a:pt x="369" y="349"/>
                    <a:pt x="369" y="350"/>
                  </a:cubicBezTo>
                  <a:cubicBezTo>
                    <a:pt x="369" y="350"/>
                    <a:pt x="369" y="350"/>
                    <a:pt x="369" y="351"/>
                  </a:cubicBezTo>
                  <a:cubicBezTo>
                    <a:pt x="369" y="351"/>
                    <a:pt x="369" y="351"/>
                    <a:pt x="370" y="351"/>
                  </a:cubicBezTo>
                  <a:cubicBezTo>
                    <a:pt x="370" y="351"/>
                    <a:pt x="370" y="351"/>
                    <a:pt x="370" y="351"/>
                  </a:cubicBezTo>
                  <a:cubicBezTo>
                    <a:pt x="370" y="352"/>
                    <a:pt x="370" y="352"/>
                    <a:pt x="370" y="353"/>
                  </a:cubicBezTo>
                  <a:cubicBezTo>
                    <a:pt x="370" y="354"/>
                    <a:pt x="370" y="354"/>
                    <a:pt x="370" y="355"/>
                  </a:cubicBezTo>
                  <a:cubicBezTo>
                    <a:pt x="370" y="355"/>
                    <a:pt x="370" y="355"/>
                    <a:pt x="370" y="355"/>
                  </a:cubicBezTo>
                  <a:cubicBezTo>
                    <a:pt x="370" y="355"/>
                    <a:pt x="370" y="355"/>
                    <a:pt x="370" y="355"/>
                  </a:cubicBezTo>
                  <a:cubicBezTo>
                    <a:pt x="371" y="356"/>
                    <a:pt x="371" y="356"/>
                    <a:pt x="371" y="357"/>
                  </a:cubicBezTo>
                  <a:cubicBezTo>
                    <a:pt x="371" y="357"/>
                    <a:pt x="371" y="357"/>
                    <a:pt x="371" y="357"/>
                  </a:cubicBezTo>
                  <a:cubicBezTo>
                    <a:pt x="371" y="357"/>
                    <a:pt x="371" y="357"/>
                    <a:pt x="372" y="358"/>
                  </a:cubicBezTo>
                  <a:cubicBezTo>
                    <a:pt x="372" y="358"/>
                    <a:pt x="372" y="358"/>
                    <a:pt x="372" y="358"/>
                  </a:cubicBezTo>
                  <a:cubicBezTo>
                    <a:pt x="373" y="359"/>
                    <a:pt x="374" y="359"/>
                    <a:pt x="375" y="360"/>
                  </a:cubicBezTo>
                  <a:cubicBezTo>
                    <a:pt x="376" y="361"/>
                    <a:pt x="377" y="362"/>
                    <a:pt x="379" y="363"/>
                  </a:cubicBezTo>
                  <a:cubicBezTo>
                    <a:pt x="379" y="363"/>
                    <a:pt x="379" y="363"/>
                    <a:pt x="379" y="363"/>
                  </a:cubicBezTo>
                  <a:cubicBezTo>
                    <a:pt x="380" y="363"/>
                    <a:pt x="380" y="363"/>
                    <a:pt x="380" y="364"/>
                  </a:cubicBezTo>
                  <a:cubicBezTo>
                    <a:pt x="381" y="364"/>
                    <a:pt x="381" y="364"/>
                    <a:pt x="381" y="364"/>
                  </a:cubicBezTo>
                  <a:cubicBezTo>
                    <a:pt x="381" y="364"/>
                    <a:pt x="381" y="365"/>
                    <a:pt x="381" y="365"/>
                  </a:cubicBezTo>
                  <a:cubicBezTo>
                    <a:pt x="381" y="365"/>
                    <a:pt x="381" y="365"/>
                    <a:pt x="381" y="365"/>
                  </a:cubicBezTo>
                  <a:cubicBezTo>
                    <a:pt x="381" y="365"/>
                    <a:pt x="382" y="365"/>
                    <a:pt x="381" y="365"/>
                  </a:cubicBezTo>
                  <a:cubicBezTo>
                    <a:pt x="381" y="366"/>
                    <a:pt x="381" y="366"/>
                    <a:pt x="381" y="367"/>
                  </a:cubicBezTo>
                  <a:cubicBezTo>
                    <a:pt x="381" y="367"/>
                    <a:pt x="380" y="367"/>
                    <a:pt x="380" y="367"/>
                  </a:cubicBezTo>
                  <a:cubicBezTo>
                    <a:pt x="380" y="368"/>
                    <a:pt x="379" y="369"/>
                    <a:pt x="379" y="370"/>
                  </a:cubicBezTo>
                  <a:cubicBezTo>
                    <a:pt x="379" y="370"/>
                    <a:pt x="379" y="370"/>
                    <a:pt x="379" y="371"/>
                  </a:cubicBezTo>
                  <a:cubicBezTo>
                    <a:pt x="379" y="371"/>
                    <a:pt x="379" y="371"/>
                    <a:pt x="379" y="371"/>
                  </a:cubicBezTo>
                  <a:cubicBezTo>
                    <a:pt x="379" y="372"/>
                    <a:pt x="379" y="373"/>
                    <a:pt x="379" y="374"/>
                  </a:cubicBezTo>
                  <a:cubicBezTo>
                    <a:pt x="380" y="374"/>
                    <a:pt x="380" y="375"/>
                    <a:pt x="381" y="375"/>
                  </a:cubicBezTo>
                  <a:cubicBezTo>
                    <a:pt x="381" y="375"/>
                    <a:pt x="381" y="375"/>
                    <a:pt x="381" y="375"/>
                  </a:cubicBezTo>
                  <a:cubicBezTo>
                    <a:pt x="381" y="376"/>
                    <a:pt x="381" y="376"/>
                    <a:pt x="381" y="376"/>
                  </a:cubicBezTo>
                  <a:cubicBezTo>
                    <a:pt x="381" y="376"/>
                    <a:pt x="381" y="376"/>
                    <a:pt x="381" y="376"/>
                  </a:cubicBezTo>
                  <a:cubicBezTo>
                    <a:pt x="381" y="376"/>
                    <a:pt x="381" y="376"/>
                    <a:pt x="381" y="376"/>
                  </a:cubicBezTo>
                  <a:cubicBezTo>
                    <a:pt x="381" y="377"/>
                    <a:pt x="381" y="377"/>
                    <a:pt x="381" y="377"/>
                  </a:cubicBezTo>
                  <a:cubicBezTo>
                    <a:pt x="382" y="378"/>
                    <a:pt x="381" y="378"/>
                    <a:pt x="381" y="378"/>
                  </a:cubicBezTo>
                  <a:cubicBezTo>
                    <a:pt x="381" y="379"/>
                    <a:pt x="381" y="379"/>
                    <a:pt x="381" y="379"/>
                  </a:cubicBezTo>
                  <a:cubicBezTo>
                    <a:pt x="381" y="380"/>
                    <a:pt x="381" y="381"/>
                    <a:pt x="380" y="381"/>
                  </a:cubicBezTo>
                  <a:cubicBezTo>
                    <a:pt x="378" y="382"/>
                    <a:pt x="378" y="384"/>
                    <a:pt x="378" y="385"/>
                  </a:cubicBezTo>
                  <a:cubicBezTo>
                    <a:pt x="378" y="386"/>
                    <a:pt x="378" y="387"/>
                    <a:pt x="378" y="389"/>
                  </a:cubicBezTo>
                  <a:cubicBezTo>
                    <a:pt x="378" y="389"/>
                    <a:pt x="378" y="389"/>
                    <a:pt x="378" y="389"/>
                  </a:cubicBezTo>
                  <a:cubicBezTo>
                    <a:pt x="377" y="389"/>
                    <a:pt x="377" y="389"/>
                    <a:pt x="376" y="389"/>
                  </a:cubicBezTo>
                  <a:cubicBezTo>
                    <a:pt x="376" y="390"/>
                    <a:pt x="376" y="390"/>
                    <a:pt x="376" y="390"/>
                  </a:cubicBezTo>
                  <a:cubicBezTo>
                    <a:pt x="376" y="390"/>
                    <a:pt x="376" y="390"/>
                    <a:pt x="376" y="390"/>
                  </a:cubicBezTo>
                  <a:cubicBezTo>
                    <a:pt x="377" y="390"/>
                    <a:pt x="378" y="391"/>
                    <a:pt x="378" y="392"/>
                  </a:cubicBezTo>
                  <a:cubicBezTo>
                    <a:pt x="378" y="393"/>
                    <a:pt x="378" y="393"/>
                    <a:pt x="377" y="393"/>
                  </a:cubicBezTo>
                  <a:cubicBezTo>
                    <a:pt x="377" y="394"/>
                    <a:pt x="376" y="394"/>
                    <a:pt x="376" y="394"/>
                  </a:cubicBezTo>
                  <a:cubicBezTo>
                    <a:pt x="376" y="394"/>
                    <a:pt x="376" y="394"/>
                    <a:pt x="376" y="394"/>
                  </a:cubicBezTo>
                  <a:cubicBezTo>
                    <a:pt x="376" y="394"/>
                    <a:pt x="376" y="394"/>
                    <a:pt x="376" y="394"/>
                  </a:cubicBezTo>
                  <a:cubicBezTo>
                    <a:pt x="375" y="394"/>
                    <a:pt x="375" y="394"/>
                    <a:pt x="375" y="394"/>
                  </a:cubicBezTo>
                  <a:cubicBezTo>
                    <a:pt x="375" y="394"/>
                    <a:pt x="375" y="394"/>
                    <a:pt x="375" y="394"/>
                  </a:cubicBezTo>
                  <a:cubicBezTo>
                    <a:pt x="375" y="394"/>
                    <a:pt x="375" y="394"/>
                    <a:pt x="375" y="394"/>
                  </a:cubicBezTo>
                  <a:cubicBezTo>
                    <a:pt x="375" y="394"/>
                    <a:pt x="375" y="394"/>
                    <a:pt x="375" y="394"/>
                  </a:cubicBezTo>
                  <a:cubicBezTo>
                    <a:pt x="375" y="395"/>
                    <a:pt x="375" y="395"/>
                    <a:pt x="374" y="395"/>
                  </a:cubicBezTo>
                  <a:cubicBezTo>
                    <a:pt x="374" y="395"/>
                    <a:pt x="374" y="395"/>
                    <a:pt x="374" y="395"/>
                  </a:cubicBezTo>
                  <a:cubicBezTo>
                    <a:pt x="374" y="397"/>
                    <a:pt x="374" y="397"/>
                    <a:pt x="373" y="398"/>
                  </a:cubicBezTo>
                  <a:cubicBezTo>
                    <a:pt x="373" y="398"/>
                    <a:pt x="372" y="398"/>
                    <a:pt x="372" y="398"/>
                  </a:cubicBezTo>
                  <a:cubicBezTo>
                    <a:pt x="372" y="398"/>
                    <a:pt x="371" y="398"/>
                    <a:pt x="371" y="398"/>
                  </a:cubicBezTo>
                  <a:cubicBezTo>
                    <a:pt x="371" y="399"/>
                    <a:pt x="371" y="399"/>
                    <a:pt x="371" y="400"/>
                  </a:cubicBezTo>
                  <a:cubicBezTo>
                    <a:pt x="371" y="400"/>
                    <a:pt x="371" y="400"/>
                    <a:pt x="371" y="401"/>
                  </a:cubicBezTo>
                  <a:cubicBezTo>
                    <a:pt x="370" y="403"/>
                    <a:pt x="368" y="403"/>
                    <a:pt x="366" y="403"/>
                  </a:cubicBezTo>
                  <a:cubicBezTo>
                    <a:pt x="365" y="403"/>
                    <a:pt x="364" y="404"/>
                    <a:pt x="364" y="404"/>
                  </a:cubicBezTo>
                  <a:cubicBezTo>
                    <a:pt x="364" y="404"/>
                    <a:pt x="364" y="404"/>
                    <a:pt x="363" y="404"/>
                  </a:cubicBezTo>
                  <a:cubicBezTo>
                    <a:pt x="363" y="404"/>
                    <a:pt x="363" y="404"/>
                    <a:pt x="363" y="404"/>
                  </a:cubicBezTo>
                  <a:cubicBezTo>
                    <a:pt x="363" y="403"/>
                    <a:pt x="363" y="403"/>
                    <a:pt x="363" y="402"/>
                  </a:cubicBezTo>
                  <a:cubicBezTo>
                    <a:pt x="362" y="402"/>
                    <a:pt x="362" y="402"/>
                    <a:pt x="361" y="402"/>
                  </a:cubicBezTo>
                  <a:cubicBezTo>
                    <a:pt x="361" y="402"/>
                    <a:pt x="361" y="402"/>
                    <a:pt x="361" y="402"/>
                  </a:cubicBezTo>
                  <a:cubicBezTo>
                    <a:pt x="361" y="402"/>
                    <a:pt x="360" y="403"/>
                    <a:pt x="360" y="403"/>
                  </a:cubicBezTo>
                  <a:cubicBezTo>
                    <a:pt x="360" y="402"/>
                    <a:pt x="359" y="402"/>
                    <a:pt x="359" y="402"/>
                  </a:cubicBezTo>
                  <a:cubicBezTo>
                    <a:pt x="359" y="402"/>
                    <a:pt x="359" y="402"/>
                    <a:pt x="359" y="402"/>
                  </a:cubicBezTo>
                  <a:cubicBezTo>
                    <a:pt x="359" y="401"/>
                    <a:pt x="358" y="400"/>
                    <a:pt x="357" y="400"/>
                  </a:cubicBezTo>
                  <a:cubicBezTo>
                    <a:pt x="357" y="400"/>
                    <a:pt x="357" y="400"/>
                    <a:pt x="356" y="400"/>
                  </a:cubicBezTo>
                  <a:cubicBezTo>
                    <a:pt x="356" y="400"/>
                    <a:pt x="356" y="400"/>
                    <a:pt x="356" y="400"/>
                  </a:cubicBezTo>
                  <a:cubicBezTo>
                    <a:pt x="356" y="400"/>
                    <a:pt x="356" y="400"/>
                    <a:pt x="356" y="400"/>
                  </a:cubicBezTo>
                  <a:cubicBezTo>
                    <a:pt x="356" y="400"/>
                    <a:pt x="356" y="400"/>
                    <a:pt x="356" y="400"/>
                  </a:cubicBezTo>
                  <a:cubicBezTo>
                    <a:pt x="355" y="400"/>
                    <a:pt x="355" y="400"/>
                    <a:pt x="355" y="401"/>
                  </a:cubicBezTo>
                  <a:cubicBezTo>
                    <a:pt x="355" y="401"/>
                    <a:pt x="355" y="401"/>
                    <a:pt x="355" y="401"/>
                  </a:cubicBezTo>
                  <a:cubicBezTo>
                    <a:pt x="355" y="401"/>
                    <a:pt x="354" y="401"/>
                    <a:pt x="354" y="401"/>
                  </a:cubicBezTo>
                  <a:cubicBezTo>
                    <a:pt x="353" y="401"/>
                    <a:pt x="352" y="401"/>
                    <a:pt x="351" y="402"/>
                  </a:cubicBezTo>
                  <a:cubicBezTo>
                    <a:pt x="351" y="402"/>
                    <a:pt x="351" y="402"/>
                    <a:pt x="351" y="402"/>
                  </a:cubicBezTo>
                  <a:cubicBezTo>
                    <a:pt x="351" y="402"/>
                    <a:pt x="351" y="403"/>
                    <a:pt x="352" y="403"/>
                  </a:cubicBezTo>
                  <a:cubicBezTo>
                    <a:pt x="352" y="403"/>
                    <a:pt x="352" y="403"/>
                    <a:pt x="352" y="403"/>
                  </a:cubicBezTo>
                  <a:cubicBezTo>
                    <a:pt x="352" y="403"/>
                    <a:pt x="352" y="403"/>
                    <a:pt x="352" y="403"/>
                  </a:cubicBezTo>
                  <a:cubicBezTo>
                    <a:pt x="352" y="403"/>
                    <a:pt x="353" y="403"/>
                    <a:pt x="353" y="403"/>
                  </a:cubicBezTo>
                  <a:cubicBezTo>
                    <a:pt x="353" y="403"/>
                    <a:pt x="354" y="403"/>
                    <a:pt x="354" y="403"/>
                  </a:cubicBezTo>
                  <a:cubicBezTo>
                    <a:pt x="354" y="403"/>
                    <a:pt x="355" y="404"/>
                    <a:pt x="355" y="404"/>
                  </a:cubicBezTo>
                  <a:cubicBezTo>
                    <a:pt x="355" y="404"/>
                    <a:pt x="356" y="405"/>
                    <a:pt x="356" y="405"/>
                  </a:cubicBezTo>
                  <a:cubicBezTo>
                    <a:pt x="357" y="405"/>
                    <a:pt x="357" y="406"/>
                    <a:pt x="358" y="407"/>
                  </a:cubicBezTo>
                  <a:cubicBezTo>
                    <a:pt x="358" y="407"/>
                    <a:pt x="358" y="407"/>
                    <a:pt x="358" y="407"/>
                  </a:cubicBezTo>
                  <a:cubicBezTo>
                    <a:pt x="359" y="408"/>
                    <a:pt x="359" y="408"/>
                    <a:pt x="360" y="409"/>
                  </a:cubicBezTo>
                  <a:cubicBezTo>
                    <a:pt x="361" y="409"/>
                    <a:pt x="361" y="409"/>
                    <a:pt x="362" y="409"/>
                  </a:cubicBezTo>
                  <a:cubicBezTo>
                    <a:pt x="362" y="409"/>
                    <a:pt x="363" y="409"/>
                    <a:pt x="364" y="409"/>
                  </a:cubicBezTo>
                  <a:cubicBezTo>
                    <a:pt x="364" y="409"/>
                    <a:pt x="364" y="409"/>
                    <a:pt x="364" y="409"/>
                  </a:cubicBezTo>
                  <a:cubicBezTo>
                    <a:pt x="364" y="409"/>
                    <a:pt x="365" y="409"/>
                    <a:pt x="366" y="409"/>
                  </a:cubicBezTo>
                  <a:cubicBezTo>
                    <a:pt x="366" y="409"/>
                    <a:pt x="366" y="409"/>
                    <a:pt x="366" y="409"/>
                  </a:cubicBezTo>
                  <a:cubicBezTo>
                    <a:pt x="366" y="409"/>
                    <a:pt x="366" y="409"/>
                    <a:pt x="367" y="409"/>
                  </a:cubicBezTo>
                  <a:cubicBezTo>
                    <a:pt x="367" y="409"/>
                    <a:pt x="367" y="409"/>
                    <a:pt x="367" y="409"/>
                  </a:cubicBezTo>
                  <a:cubicBezTo>
                    <a:pt x="367" y="409"/>
                    <a:pt x="367" y="409"/>
                    <a:pt x="368" y="409"/>
                  </a:cubicBezTo>
                  <a:cubicBezTo>
                    <a:pt x="368" y="409"/>
                    <a:pt x="368" y="409"/>
                    <a:pt x="368" y="409"/>
                  </a:cubicBezTo>
                  <a:cubicBezTo>
                    <a:pt x="368" y="409"/>
                    <a:pt x="369" y="409"/>
                    <a:pt x="369" y="409"/>
                  </a:cubicBezTo>
                  <a:cubicBezTo>
                    <a:pt x="369" y="409"/>
                    <a:pt x="369" y="409"/>
                    <a:pt x="369" y="409"/>
                  </a:cubicBezTo>
                  <a:cubicBezTo>
                    <a:pt x="370" y="409"/>
                    <a:pt x="370" y="409"/>
                    <a:pt x="370" y="409"/>
                  </a:cubicBezTo>
                  <a:cubicBezTo>
                    <a:pt x="370" y="409"/>
                    <a:pt x="370" y="409"/>
                    <a:pt x="370" y="409"/>
                  </a:cubicBezTo>
                  <a:cubicBezTo>
                    <a:pt x="370" y="409"/>
                    <a:pt x="370" y="409"/>
                    <a:pt x="370" y="409"/>
                  </a:cubicBezTo>
                  <a:cubicBezTo>
                    <a:pt x="371" y="408"/>
                    <a:pt x="371" y="408"/>
                    <a:pt x="372" y="408"/>
                  </a:cubicBezTo>
                  <a:cubicBezTo>
                    <a:pt x="372" y="408"/>
                    <a:pt x="372" y="408"/>
                    <a:pt x="372" y="408"/>
                  </a:cubicBezTo>
                  <a:cubicBezTo>
                    <a:pt x="372" y="408"/>
                    <a:pt x="372" y="408"/>
                    <a:pt x="372" y="408"/>
                  </a:cubicBezTo>
                  <a:cubicBezTo>
                    <a:pt x="373" y="409"/>
                    <a:pt x="375" y="410"/>
                    <a:pt x="376" y="410"/>
                  </a:cubicBezTo>
                  <a:cubicBezTo>
                    <a:pt x="376" y="410"/>
                    <a:pt x="377" y="410"/>
                    <a:pt x="377" y="410"/>
                  </a:cubicBezTo>
                  <a:cubicBezTo>
                    <a:pt x="378" y="409"/>
                    <a:pt x="378" y="409"/>
                    <a:pt x="378" y="409"/>
                  </a:cubicBezTo>
                  <a:cubicBezTo>
                    <a:pt x="378" y="409"/>
                    <a:pt x="378" y="409"/>
                    <a:pt x="378" y="408"/>
                  </a:cubicBezTo>
                  <a:cubicBezTo>
                    <a:pt x="378" y="408"/>
                    <a:pt x="378" y="408"/>
                    <a:pt x="377" y="407"/>
                  </a:cubicBezTo>
                  <a:cubicBezTo>
                    <a:pt x="377" y="407"/>
                    <a:pt x="377" y="406"/>
                    <a:pt x="377" y="406"/>
                  </a:cubicBezTo>
                  <a:cubicBezTo>
                    <a:pt x="378" y="406"/>
                    <a:pt x="378" y="406"/>
                    <a:pt x="378" y="405"/>
                  </a:cubicBezTo>
                  <a:cubicBezTo>
                    <a:pt x="378" y="405"/>
                    <a:pt x="378" y="405"/>
                    <a:pt x="378" y="404"/>
                  </a:cubicBezTo>
                  <a:cubicBezTo>
                    <a:pt x="378" y="404"/>
                    <a:pt x="378" y="404"/>
                    <a:pt x="378" y="404"/>
                  </a:cubicBezTo>
                  <a:cubicBezTo>
                    <a:pt x="379" y="403"/>
                    <a:pt x="379" y="402"/>
                    <a:pt x="381" y="402"/>
                  </a:cubicBezTo>
                  <a:cubicBezTo>
                    <a:pt x="382" y="402"/>
                    <a:pt x="383" y="401"/>
                    <a:pt x="383" y="400"/>
                  </a:cubicBezTo>
                  <a:cubicBezTo>
                    <a:pt x="383" y="400"/>
                    <a:pt x="383" y="400"/>
                    <a:pt x="383" y="400"/>
                  </a:cubicBezTo>
                  <a:cubicBezTo>
                    <a:pt x="383" y="399"/>
                    <a:pt x="383" y="399"/>
                    <a:pt x="383" y="399"/>
                  </a:cubicBezTo>
                  <a:cubicBezTo>
                    <a:pt x="383" y="398"/>
                    <a:pt x="384" y="398"/>
                    <a:pt x="384" y="397"/>
                  </a:cubicBezTo>
                  <a:cubicBezTo>
                    <a:pt x="384" y="397"/>
                    <a:pt x="384" y="397"/>
                    <a:pt x="384" y="397"/>
                  </a:cubicBezTo>
                  <a:cubicBezTo>
                    <a:pt x="385" y="397"/>
                    <a:pt x="385" y="397"/>
                    <a:pt x="385" y="396"/>
                  </a:cubicBezTo>
                  <a:cubicBezTo>
                    <a:pt x="385" y="396"/>
                    <a:pt x="385" y="395"/>
                    <a:pt x="385" y="395"/>
                  </a:cubicBezTo>
                  <a:cubicBezTo>
                    <a:pt x="386" y="395"/>
                    <a:pt x="386" y="395"/>
                    <a:pt x="386" y="395"/>
                  </a:cubicBezTo>
                  <a:cubicBezTo>
                    <a:pt x="386" y="394"/>
                    <a:pt x="386" y="394"/>
                    <a:pt x="387" y="394"/>
                  </a:cubicBezTo>
                  <a:cubicBezTo>
                    <a:pt x="387" y="393"/>
                    <a:pt x="388" y="392"/>
                    <a:pt x="388" y="391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88" y="390"/>
                    <a:pt x="388" y="390"/>
                    <a:pt x="388" y="389"/>
                  </a:cubicBezTo>
                  <a:cubicBezTo>
                    <a:pt x="388" y="389"/>
                    <a:pt x="388" y="389"/>
                    <a:pt x="388" y="389"/>
                  </a:cubicBezTo>
                  <a:cubicBezTo>
                    <a:pt x="388" y="388"/>
                    <a:pt x="388" y="388"/>
                    <a:pt x="388" y="387"/>
                  </a:cubicBezTo>
                  <a:cubicBezTo>
                    <a:pt x="389" y="386"/>
                    <a:pt x="389" y="385"/>
                    <a:pt x="390" y="384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1" y="382"/>
                    <a:pt x="391" y="382"/>
                  </a:cubicBezTo>
                  <a:cubicBezTo>
                    <a:pt x="392" y="382"/>
                    <a:pt x="393" y="381"/>
                    <a:pt x="393" y="379"/>
                  </a:cubicBezTo>
                  <a:cubicBezTo>
                    <a:pt x="393" y="379"/>
                    <a:pt x="393" y="379"/>
                    <a:pt x="393" y="378"/>
                  </a:cubicBezTo>
                  <a:cubicBezTo>
                    <a:pt x="393" y="378"/>
                    <a:pt x="393" y="377"/>
                    <a:pt x="393" y="377"/>
                  </a:cubicBezTo>
                  <a:cubicBezTo>
                    <a:pt x="393" y="376"/>
                    <a:pt x="393" y="375"/>
                    <a:pt x="393" y="375"/>
                  </a:cubicBezTo>
                  <a:cubicBezTo>
                    <a:pt x="393" y="374"/>
                    <a:pt x="393" y="374"/>
                    <a:pt x="393" y="374"/>
                  </a:cubicBezTo>
                  <a:cubicBezTo>
                    <a:pt x="393" y="374"/>
                    <a:pt x="393" y="373"/>
                    <a:pt x="393" y="373"/>
                  </a:cubicBezTo>
                  <a:cubicBezTo>
                    <a:pt x="393" y="372"/>
                    <a:pt x="392" y="370"/>
                    <a:pt x="391" y="370"/>
                  </a:cubicBezTo>
                  <a:cubicBezTo>
                    <a:pt x="390" y="370"/>
                    <a:pt x="390" y="369"/>
                    <a:pt x="389" y="369"/>
                  </a:cubicBezTo>
                  <a:cubicBezTo>
                    <a:pt x="389" y="368"/>
                    <a:pt x="389" y="368"/>
                    <a:pt x="389" y="368"/>
                  </a:cubicBezTo>
                  <a:cubicBezTo>
                    <a:pt x="388" y="367"/>
                    <a:pt x="388" y="367"/>
                    <a:pt x="387" y="366"/>
                  </a:cubicBezTo>
                  <a:cubicBezTo>
                    <a:pt x="387" y="366"/>
                    <a:pt x="387" y="365"/>
                    <a:pt x="387" y="365"/>
                  </a:cubicBezTo>
                  <a:cubicBezTo>
                    <a:pt x="387" y="365"/>
                    <a:pt x="387" y="364"/>
                    <a:pt x="387" y="364"/>
                  </a:cubicBezTo>
                  <a:cubicBezTo>
                    <a:pt x="387" y="364"/>
                    <a:pt x="387" y="363"/>
                    <a:pt x="387" y="363"/>
                  </a:cubicBezTo>
                  <a:cubicBezTo>
                    <a:pt x="387" y="363"/>
                    <a:pt x="387" y="363"/>
                    <a:pt x="387" y="363"/>
                  </a:cubicBezTo>
                  <a:cubicBezTo>
                    <a:pt x="387" y="362"/>
                    <a:pt x="387" y="362"/>
                    <a:pt x="387" y="362"/>
                  </a:cubicBezTo>
                  <a:cubicBezTo>
                    <a:pt x="387" y="361"/>
                    <a:pt x="388" y="360"/>
                    <a:pt x="389" y="360"/>
                  </a:cubicBezTo>
                  <a:cubicBezTo>
                    <a:pt x="389" y="359"/>
                    <a:pt x="389" y="359"/>
                    <a:pt x="390" y="359"/>
                  </a:cubicBezTo>
                  <a:cubicBezTo>
                    <a:pt x="390" y="359"/>
                    <a:pt x="391" y="359"/>
                    <a:pt x="391" y="358"/>
                  </a:cubicBezTo>
                  <a:cubicBezTo>
                    <a:pt x="391" y="358"/>
                    <a:pt x="392" y="358"/>
                    <a:pt x="392" y="357"/>
                  </a:cubicBezTo>
                  <a:cubicBezTo>
                    <a:pt x="392" y="357"/>
                    <a:pt x="392" y="357"/>
                    <a:pt x="393" y="356"/>
                  </a:cubicBezTo>
                  <a:cubicBezTo>
                    <a:pt x="393" y="356"/>
                    <a:pt x="394" y="356"/>
                    <a:pt x="394" y="356"/>
                  </a:cubicBezTo>
                  <a:cubicBezTo>
                    <a:pt x="395" y="355"/>
                    <a:pt x="395" y="355"/>
                    <a:pt x="395" y="355"/>
                  </a:cubicBezTo>
                  <a:cubicBezTo>
                    <a:pt x="396" y="355"/>
                    <a:pt x="397" y="354"/>
                    <a:pt x="397" y="354"/>
                  </a:cubicBezTo>
                  <a:cubicBezTo>
                    <a:pt x="398" y="354"/>
                    <a:pt x="398" y="353"/>
                    <a:pt x="399" y="353"/>
                  </a:cubicBezTo>
                  <a:cubicBezTo>
                    <a:pt x="400" y="352"/>
                    <a:pt x="400" y="352"/>
                    <a:pt x="401" y="352"/>
                  </a:cubicBezTo>
                  <a:cubicBezTo>
                    <a:pt x="401" y="352"/>
                    <a:pt x="401" y="352"/>
                    <a:pt x="402" y="353"/>
                  </a:cubicBezTo>
                  <a:cubicBezTo>
                    <a:pt x="402" y="353"/>
                    <a:pt x="403" y="353"/>
                    <a:pt x="403" y="353"/>
                  </a:cubicBezTo>
                  <a:cubicBezTo>
                    <a:pt x="404" y="354"/>
                    <a:pt x="404" y="354"/>
                    <a:pt x="405" y="354"/>
                  </a:cubicBezTo>
                  <a:cubicBezTo>
                    <a:pt x="405" y="355"/>
                    <a:pt x="405" y="355"/>
                    <a:pt x="405" y="355"/>
                  </a:cubicBezTo>
                  <a:cubicBezTo>
                    <a:pt x="406" y="355"/>
                    <a:pt x="406" y="356"/>
                    <a:pt x="406" y="357"/>
                  </a:cubicBezTo>
                  <a:cubicBezTo>
                    <a:pt x="406" y="358"/>
                    <a:pt x="406" y="358"/>
                    <a:pt x="406" y="358"/>
                  </a:cubicBezTo>
                  <a:cubicBezTo>
                    <a:pt x="407" y="359"/>
                    <a:pt x="408" y="360"/>
                    <a:pt x="409" y="361"/>
                  </a:cubicBezTo>
                  <a:cubicBezTo>
                    <a:pt x="410" y="361"/>
                    <a:pt x="410" y="362"/>
                    <a:pt x="410" y="362"/>
                  </a:cubicBezTo>
                  <a:cubicBezTo>
                    <a:pt x="410" y="362"/>
                    <a:pt x="410" y="363"/>
                    <a:pt x="410" y="363"/>
                  </a:cubicBezTo>
                  <a:cubicBezTo>
                    <a:pt x="410" y="363"/>
                    <a:pt x="410" y="364"/>
                    <a:pt x="411" y="364"/>
                  </a:cubicBezTo>
                  <a:cubicBezTo>
                    <a:pt x="411" y="364"/>
                    <a:pt x="411" y="364"/>
                    <a:pt x="411" y="364"/>
                  </a:cubicBezTo>
                  <a:cubicBezTo>
                    <a:pt x="411" y="364"/>
                    <a:pt x="412" y="365"/>
                    <a:pt x="412" y="365"/>
                  </a:cubicBezTo>
                  <a:cubicBezTo>
                    <a:pt x="412" y="365"/>
                    <a:pt x="412" y="366"/>
                    <a:pt x="412" y="366"/>
                  </a:cubicBezTo>
                  <a:cubicBezTo>
                    <a:pt x="412" y="366"/>
                    <a:pt x="412" y="366"/>
                    <a:pt x="412" y="367"/>
                  </a:cubicBezTo>
                  <a:cubicBezTo>
                    <a:pt x="412" y="367"/>
                    <a:pt x="412" y="367"/>
                    <a:pt x="412" y="368"/>
                  </a:cubicBezTo>
                  <a:cubicBezTo>
                    <a:pt x="412" y="368"/>
                    <a:pt x="412" y="368"/>
                    <a:pt x="412" y="369"/>
                  </a:cubicBezTo>
                  <a:cubicBezTo>
                    <a:pt x="413" y="369"/>
                    <a:pt x="413" y="369"/>
                    <a:pt x="413" y="370"/>
                  </a:cubicBezTo>
                  <a:cubicBezTo>
                    <a:pt x="413" y="370"/>
                    <a:pt x="414" y="370"/>
                    <a:pt x="414" y="370"/>
                  </a:cubicBezTo>
                  <a:cubicBezTo>
                    <a:pt x="414" y="370"/>
                    <a:pt x="414" y="371"/>
                    <a:pt x="414" y="371"/>
                  </a:cubicBezTo>
                  <a:cubicBezTo>
                    <a:pt x="415" y="372"/>
                    <a:pt x="416" y="373"/>
                    <a:pt x="416" y="375"/>
                  </a:cubicBezTo>
                  <a:cubicBezTo>
                    <a:pt x="416" y="375"/>
                    <a:pt x="416" y="376"/>
                    <a:pt x="415" y="377"/>
                  </a:cubicBezTo>
                  <a:cubicBezTo>
                    <a:pt x="415" y="377"/>
                    <a:pt x="415" y="377"/>
                    <a:pt x="415" y="377"/>
                  </a:cubicBezTo>
                  <a:cubicBezTo>
                    <a:pt x="415" y="377"/>
                    <a:pt x="415" y="377"/>
                    <a:pt x="415" y="377"/>
                  </a:cubicBezTo>
                  <a:cubicBezTo>
                    <a:pt x="415" y="378"/>
                    <a:pt x="415" y="378"/>
                    <a:pt x="416" y="378"/>
                  </a:cubicBezTo>
                  <a:cubicBezTo>
                    <a:pt x="416" y="378"/>
                    <a:pt x="416" y="379"/>
                    <a:pt x="417" y="379"/>
                  </a:cubicBezTo>
                  <a:cubicBezTo>
                    <a:pt x="417" y="379"/>
                    <a:pt x="417" y="379"/>
                    <a:pt x="417" y="379"/>
                  </a:cubicBezTo>
                  <a:cubicBezTo>
                    <a:pt x="417" y="379"/>
                    <a:pt x="417" y="379"/>
                    <a:pt x="417" y="379"/>
                  </a:cubicBezTo>
                  <a:cubicBezTo>
                    <a:pt x="417" y="379"/>
                    <a:pt x="417" y="379"/>
                    <a:pt x="417" y="379"/>
                  </a:cubicBezTo>
                  <a:cubicBezTo>
                    <a:pt x="417" y="379"/>
                    <a:pt x="418" y="379"/>
                    <a:pt x="418" y="380"/>
                  </a:cubicBezTo>
                  <a:cubicBezTo>
                    <a:pt x="418" y="380"/>
                    <a:pt x="419" y="380"/>
                    <a:pt x="419" y="380"/>
                  </a:cubicBezTo>
                  <a:cubicBezTo>
                    <a:pt x="420" y="380"/>
                    <a:pt x="420" y="380"/>
                    <a:pt x="421" y="380"/>
                  </a:cubicBezTo>
                  <a:cubicBezTo>
                    <a:pt x="421" y="380"/>
                    <a:pt x="422" y="380"/>
                    <a:pt x="422" y="380"/>
                  </a:cubicBezTo>
                  <a:cubicBezTo>
                    <a:pt x="423" y="380"/>
                    <a:pt x="423" y="380"/>
                    <a:pt x="424" y="380"/>
                  </a:cubicBezTo>
                  <a:cubicBezTo>
                    <a:pt x="424" y="380"/>
                    <a:pt x="424" y="380"/>
                    <a:pt x="424" y="380"/>
                  </a:cubicBezTo>
                  <a:cubicBezTo>
                    <a:pt x="425" y="380"/>
                    <a:pt x="425" y="380"/>
                    <a:pt x="425" y="380"/>
                  </a:cubicBezTo>
                  <a:cubicBezTo>
                    <a:pt x="426" y="380"/>
                    <a:pt x="428" y="380"/>
                    <a:pt x="429" y="378"/>
                  </a:cubicBezTo>
                  <a:cubicBezTo>
                    <a:pt x="429" y="378"/>
                    <a:pt x="429" y="378"/>
                    <a:pt x="429" y="378"/>
                  </a:cubicBezTo>
                  <a:cubicBezTo>
                    <a:pt x="429" y="378"/>
                    <a:pt x="429" y="378"/>
                    <a:pt x="429" y="378"/>
                  </a:cubicBezTo>
                  <a:cubicBezTo>
                    <a:pt x="429" y="378"/>
                    <a:pt x="428" y="378"/>
                    <a:pt x="428" y="378"/>
                  </a:cubicBezTo>
                  <a:cubicBezTo>
                    <a:pt x="428" y="378"/>
                    <a:pt x="428" y="378"/>
                    <a:pt x="428" y="378"/>
                  </a:cubicBezTo>
                  <a:cubicBezTo>
                    <a:pt x="428" y="378"/>
                    <a:pt x="428" y="378"/>
                    <a:pt x="428" y="378"/>
                  </a:cubicBezTo>
                  <a:cubicBezTo>
                    <a:pt x="428" y="378"/>
                    <a:pt x="427" y="378"/>
                    <a:pt x="427" y="378"/>
                  </a:cubicBezTo>
                  <a:cubicBezTo>
                    <a:pt x="427" y="378"/>
                    <a:pt x="427" y="378"/>
                    <a:pt x="426" y="377"/>
                  </a:cubicBezTo>
                  <a:cubicBezTo>
                    <a:pt x="426" y="377"/>
                    <a:pt x="426" y="377"/>
                    <a:pt x="426" y="377"/>
                  </a:cubicBezTo>
                  <a:cubicBezTo>
                    <a:pt x="426" y="377"/>
                    <a:pt x="425" y="377"/>
                    <a:pt x="425" y="378"/>
                  </a:cubicBezTo>
                  <a:cubicBezTo>
                    <a:pt x="425" y="378"/>
                    <a:pt x="425" y="378"/>
                    <a:pt x="425" y="378"/>
                  </a:cubicBezTo>
                  <a:cubicBezTo>
                    <a:pt x="425" y="378"/>
                    <a:pt x="424" y="378"/>
                    <a:pt x="423" y="378"/>
                  </a:cubicBezTo>
                  <a:cubicBezTo>
                    <a:pt x="423" y="378"/>
                    <a:pt x="423" y="378"/>
                    <a:pt x="422" y="378"/>
                  </a:cubicBezTo>
                  <a:cubicBezTo>
                    <a:pt x="422" y="378"/>
                    <a:pt x="422" y="377"/>
                    <a:pt x="422" y="377"/>
                  </a:cubicBezTo>
                  <a:cubicBezTo>
                    <a:pt x="421" y="377"/>
                    <a:pt x="421" y="377"/>
                    <a:pt x="421" y="377"/>
                  </a:cubicBezTo>
                  <a:cubicBezTo>
                    <a:pt x="420" y="377"/>
                    <a:pt x="420" y="377"/>
                    <a:pt x="420" y="377"/>
                  </a:cubicBezTo>
                  <a:cubicBezTo>
                    <a:pt x="419" y="377"/>
                    <a:pt x="419" y="376"/>
                    <a:pt x="419" y="376"/>
                  </a:cubicBezTo>
                  <a:cubicBezTo>
                    <a:pt x="418" y="376"/>
                    <a:pt x="418" y="376"/>
                    <a:pt x="418" y="375"/>
                  </a:cubicBezTo>
                  <a:cubicBezTo>
                    <a:pt x="418" y="375"/>
                    <a:pt x="418" y="375"/>
                    <a:pt x="417" y="375"/>
                  </a:cubicBezTo>
                  <a:cubicBezTo>
                    <a:pt x="417" y="375"/>
                    <a:pt x="417" y="375"/>
                    <a:pt x="417" y="375"/>
                  </a:cubicBezTo>
                  <a:cubicBezTo>
                    <a:pt x="418" y="375"/>
                    <a:pt x="418" y="375"/>
                    <a:pt x="418" y="375"/>
                  </a:cubicBezTo>
                  <a:cubicBezTo>
                    <a:pt x="417" y="375"/>
                    <a:pt x="417" y="375"/>
                    <a:pt x="417" y="375"/>
                  </a:cubicBezTo>
                  <a:cubicBezTo>
                    <a:pt x="417" y="375"/>
                    <a:pt x="417" y="375"/>
                    <a:pt x="417" y="375"/>
                  </a:cubicBezTo>
                  <a:cubicBezTo>
                    <a:pt x="417" y="375"/>
                    <a:pt x="417" y="375"/>
                    <a:pt x="417" y="375"/>
                  </a:cubicBezTo>
                  <a:cubicBezTo>
                    <a:pt x="417" y="374"/>
                    <a:pt x="417" y="374"/>
                    <a:pt x="417" y="373"/>
                  </a:cubicBezTo>
                  <a:cubicBezTo>
                    <a:pt x="417" y="373"/>
                    <a:pt x="417" y="372"/>
                    <a:pt x="417" y="372"/>
                  </a:cubicBezTo>
                  <a:cubicBezTo>
                    <a:pt x="416" y="372"/>
                    <a:pt x="416" y="371"/>
                    <a:pt x="416" y="371"/>
                  </a:cubicBezTo>
                  <a:cubicBezTo>
                    <a:pt x="416" y="370"/>
                    <a:pt x="415" y="369"/>
                    <a:pt x="416" y="368"/>
                  </a:cubicBezTo>
                  <a:cubicBezTo>
                    <a:pt x="416" y="368"/>
                    <a:pt x="417" y="367"/>
                    <a:pt x="417" y="367"/>
                  </a:cubicBezTo>
                  <a:cubicBezTo>
                    <a:pt x="417" y="367"/>
                    <a:pt x="418" y="367"/>
                    <a:pt x="418" y="366"/>
                  </a:cubicBezTo>
                  <a:cubicBezTo>
                    <a:pt x="419" y="366"/>
                    <a:pt x="419" y="365"/>
                    <a:pt x="419" y="364"/>
                  </a:cubicBezTo>
                  <a:cubicBezTo>
                    <a:pt x="419" y="363"/>
                    <a:pt x="419" y="363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2"/>
                    <a:pt x="418" y="361"/>
                    <a:pt x="418" y="361"/>
                  </a:cubicBezTo>
                  <a:cubicBezTo>
                    <a:pt x="418" y="361"/>
                    <a:pt x="417" y="360"/>
                    <a:pt x="417" y="360"/>
                  </a:cubicBezTo>
                  <a:cubicBezTo>
                    <a:pt x="417" y="360"/>
                    <a:pt x="417" y="360"/>
                    <a:pt x="417" y="360"/>
                  </a:cubicBezTo>
                  <a:cubicBezTo>
                    <a:pt x="416" y="360"/>
                    <a:pt x="416" y="360"/>
                    <a:pt x="416" y="360"/>
                  </a:cubicBezTo>
                  <a:cubicBezTo>
                    <a:pt x="416" y="360"/>
                    <a:pt x="416" y="360"/>
                    <a:pt x="416" y="360"/>
                  </a:cubicBezTo>
                  <a:cubicBezTo>
                    <a:pt x="416" y="360"/>
                    <a:pt x="415" y="359"/>
                    <a:pt x="415" y="359"/>
                  </a:cubicBezTo>
                  <a:cubicBezTo>
                    <a:pt x="415" y="359"/>
                    <a:pt x="415" y="359"/>
                    <a:pt x="415" y="358"/>
                  </a:cubicBezTo>
                  <a:cubicBezTo>
                    <a:pt x="415" y="357"/>
                    <a:pt x="415" y="357"/>
                    <a:pt x="415" y="356"/>
                  </a:cubicBezTo>
                  <a:cubicBezTo>
                    <a:pt x="415" y="356"/>
                    <a:pt x="415" y="356"/>
                    <a:pt x="414" y="355"/>
                  </a:cubicBezTo>
                  <a:cubicBezTo>
                    <a:pt x="414" y="355"/>
                    <a:pt x="414" y="354"/>
                    <a:pt x="413" y="354"/>
                  </a:cubicBezTo>
                  <a:cubicBezTo>
                    <a:pt x="413" y="354"/>
                    <a:pt x="413" y="353"/>
                    <a:pt x="413" y="353"/>
                  </a:cubicBezTo>
                  <a:cubicBezTo>
                    <a:pt x="413" y="353"/>
                    <a:pt x="413" y="353"/>
                    <a:pt x="413" y="353"/>
                  </a:cubicBezTo>
                  <a:cubicBezTo>
                    <a:pt x="412" y="353"/>
                    <a:pt x="411" y="353"/>
                    <a:pt x="410" y="353"/>
                  </a:cubicBezTo>
                  <a:cubicBezTo>
                    <a:pt x="410" y="353"/>
                    <a:pt x="410" y="353"/>
                    <a:pt x="410" y="353"/>
                  </a:cubicBezTo>
                  <a:cubicBezTo>
                    <a:pt x="410" y="353"/>
                    <a:pt x="410" y="353"/>
                    <a:pt x="410" y="353"/>
                  </a:cubicBezTo>
                  <a:cubicBezTo>
                    <a:pt x="409" y="353"/>
                    <a:pt x="408" y="353"/>
                    <a:pt x="408" y="352"/>
                  </a:cubicBezTo>
                  <a:cubicBezTo>
                    <a:pt x="407" y="352"/>
                    <a:pt x="407" y="352"/>
                    <a:pt x="407" y="351"/>
                  </a:cubicBezTo>
                  <a:cubicBezTo>
                    <a:pt x="407" y="351"/>
                    <a:pt x="406" y="351"/>
                    <a:pt x="406" y="350"/>
                  </a:cubicBezTo>
                  <a:cubicBezTo>
                    <a:pt x="406" y="350"/>
                    <a:pt x="406" y="350"/>
                    <a:pt x="406" y="350"/>
                  </a:cubicBezTo>
                  <a:cubicBezTo>
                    <a:pt x="406" y="350"/>
                    <a:pt x="405" y="349"/>
                    <a:pt x="405" y="349"/>
                  </a:cubicBezTo>
                  <a:cubicBezTo>
                    <a:pt x="404" y="348"/>
                    <a:pt x="404" y="348"/>
                    <a:pt x="404" y="348"/>
                  </a:cubicBezTo>
                  <a:cubicBezTo>
                    <a:pt x="404" y="348"/>
                    <a:pt x="404" y="348"/>
                    <a:pt x="404" y="349"/>
                  </a:cubicBezTo>
                  <a:cubicBezTo>
                    <a:pt x="404" y="349"/>
                    <a:pt x="404" y="349"/>
                    <a:pt x="403" y="349"/>
                  </a:cubicBezTo>
                  <a:cubicBezTo>
                    <a:pt x="403" y="349"/>
                    <a:pt x="403" y="349"/>
                    <a:pt x="403" y="349"/>
                  </a:cubicBezTo>
                  <a:cubicBezTo>
                    <a:pt x="402" y="349"/>
                    <a:pt x="402" y="349"/>
                    <a:pt x="402" y="349"/>
                  </a:cubicBezTo>
                  <a:cubicBezTo>
                    <a:pt x="402" y="349"/>
                    <a:pt x="401" y="349"/>
                    <a:pt x="401" y="349"/>
                  </a:cubicBezTo>
                  <a:cubicBezTo>
                    <a:pt x="400" y="348"/>
                    <a:pt x="399" y="348"/>
                    <a:pt x="398" y="347"/>
                  </a:cubicBezTo>
                  <a:cubicBezTo>
                    <a:pt x="398" y="347"/>
                    <a:pt x="398" y="347"/>
                    <a:pt x="398" y="347"/>
                  </a:cubicBezTo>
                  <a:cubicBezTo>
                    <a:pt x="398" y="347"/>
                    <a:pt x="398" y="347"/>
                    <a:pt x="398" y="347"/>
                  </a:cubicBezTo>
                  <a:cubicBezTo>
                    <a:pt x="398" y="347"/>
                    <a:pt x="397" y="347"/>
                    <a:pt x="397" y="347"/>
                  </a:cubicBezTo>
                  <a:cubicBezTo>
                    <a:pt x="397" y="348"/>
                    <a:pt x="396" y="348"/>
                    <a:pt x="395" y="348"/>
                  </a:cubicBezTo>
                  <a:cubicBezTo>
                    <a:pt x="395" y="347"/>
                    <a:pt x="395" y="347"/>
                    <a:pt x="394" y="347"/>
                  </a:cubicBezTo>
                  <a:cubicBezTo>
                    <a:pt x="394" y="347"/>
                    <a:pt x="394" y="347"/>
                    <a:pt x="394" y="347"/>
                  </a:cubicBezTo>
                  <a:cubicBezTo>
                    <a:pt x="394" y="347"/>
                    <a:pt x="394" y="347"/>
                    <a:pt x="393" y="347"/>
                  </a:cubicBezTo>
                  <a:cubicBezTo>
                    <a:pt x="393" y="347"/>
                    <a:pt x="393" y="347"/>
                    <a:pt x="393" y="347"/>
                  </a:cubicBezTo>
                  <a:cubicBezTo>
                    <a:pt x="392" y="347"/>
                    <a:pt x="392" y="348"/>
                    <a:pt x="392" y="348"/>
                  </a:cubicBezTo>
                  <a:cubicBezTo>
                    <a:pt x="392" y="348"/>
                    <a:pt x="392" y="348"/>
                    <a:pt x="392" y="348"/>
                  </a:cubicBezTo>
                  <a:cubicBezTo>
                    <a:pt x="392" y="348"/>
                    <a:pt x="391" y="349"/>
                    <a:pt x="391" y="349"/>
                  </a:cubicBezTo>
                  <a:cubicBezTo>
                    <a:pt x="391" y="350"/>
                    <a:pt x="391" y="351"/>
                    <a:pt x="391" y="351"/>
                  </a:cubicBezTo>
                  <a:cubicBezTo>
                    <a:pt x="391" y="352"/>
                    <a:pt x="390" y="352"/>
                    <a:pt x="390" y="352"/>
                  </a:cubicBezTo>
                  <a:cubicBezTo>
                    <a:pt x="390" y="352"/>
                    <a:pt x="390" y="352"/>
                    <a:pt x="389" y="352"/>
                  </a:cubicBezTo>
                  <a:cubicBezTo>
                    <a:pt x="389" y="352"/>
                    <a:pt x="389" y="352"/>
                    <a:pt x="388" y="352"/>
                  </a:cubicBezTo>
                  <a:cubicBezTo>
                    <a:pt x="388" y="352"/>
                    <a:pt x="387" y="352"/>
                    <a:pt x="387" y="352"/>
                  </a:cubicBezTo>
                  <a:cubicBezTo>
                    <a:pt x="387" y="351"/>
                    <a:pt x="387" y="351"/>
                    <a:pt x="387" y="351"/>
                  </a:cubicBezTo>
                  <a:cubicBezTo>
                    <a:pt x="386" y="351"/>
                    <a:pt x="386" y="351"/>
                    <a:pt x="386" y="351"/>
                  </a:cubicBezTo>
                  <a:cubicBezTo>
                    <a:pt x="386" y="351"/>
                    <a:pt x="386" y="351"/>
                    <a:pt x="386" y="351"/>
                  </a:cubicBezTo>
                  <a:cubicBezTo>
                    <a:pt x="386" y="351"/>
                    <a:pt x="386" y="351"/>
                    <a:pt x="386" y="351"/>
                  </a:cubicBezTo>
                  <a:cubicBezTo>
                    <a:pt x="385" y="352"/>
                    <a:pt x="385" y="352"/>
                    <a:pt x="385" y="352"/>
                  </a:cubicBezTo>
                  <a:cubicBezTo>
                    <a:pt x="384" y="352"/>
                    <a:pt x="383" y="353"/>
                    <a:pt x="381" y="353"/>
                  </a:cubicBezTo>
                  <a:cubicBezTo>
                    <a:pt x="380" y="353"/>
                    <a:pt x="380" y="352"/>
                    <a:pt x="380" y="352"/>
                  </a:cubicBezTo>
                  <a:cubicBezTo>
                    <a:pt x="380" y="352"/>
                    <a:pt x="379" y="351"/>
                    <a:pt x="379" y="351"/>
                  </a:cubicBezTo>
                  <a:cubicBezTo>
                    <a:pt x="379" y="351"/>
                    <a:pt x="378" y="351"/>
                    <a:pt x="378" y="350"/>
                  </a:cubicBezTo>
                  <a:cubicBezTo>
                    <a:pt x="379" y="349"/>
                    <a:pt x="379" y="349"/>
                    <a:pt x="379" y="348"/>
                  </a:cubicBezTo>
                  <a:cubicBezTo>
                    <a:pt x="379" y="348"/>
                    <a:pt x="380" y="348"/>
                    <a:pt x="380" y="347"/>
                  </a:cubicBezTo>
                  <a:cubicBezTo>
                    <a:pt x="379" y="347"/>
                    <a:pt x="379" y="346"/>
                    <a:pt x="379" y="346"/>
                  </a:cubicBezTo>
                  <a:cubicBezTo>
                    <a:pt x="379" y="346"/>
                    <a:pt x="379" y="346"/>
                    <a:pt x="379" y="345"/>
                  </a:cubicBezTo>
                  <a:cubicBezTo>
                    <a:pt x="378" y="344"/>
                    <a:pt x="377" y="343"/>
                    <a:pt x="375" y="342"/>
                  </a:cubicBezTo>
                  <a:cubicBezTo>
                    <a:pt x="375" y="342"/>
                    <a:pt x="375" y="342"/>
                    <a:pt x="375" y="342"/>
                  </a:cubicBezTo>
                  <a:cubicBezTo>
                    <a:pt x="375" y="342"/>
                    <a:pt x="375" y="342"/>
                    <a:pt x="375" y="341"/>
                  </a:cubicBezTo>
                  <a:cubicBezTo>
                    <a:pt x="375" y="341"/>
                    <a:pt x="374" y="341"/>
                    <a:pt x="374" y="341"/>
                  </a:cubicBezTo>
                  <a:cubicBezTo>
                    <a:pt x="374" y="340"/>
                    <a:pt x="374" y="340"/>
                    <a:pt x="375" y="340"/>
                  </a:cubicBezTo>
                  <a:cubicBezTo>
                    <a:pt x="375" y="339"/>
                    <a:pt x="375" y="339"/>
                    <a:pt x="375" y="339"/>
                  </a:cubicBezTo>
                  <a:cubicBezTo>
                    <a:pt x="375" y="339"/>
                    <a:pt x="375" y="338"/>
                    <a:pt x="375" y="338"/>
                  </a:cubicBezTo>
                  <a:cubicBezTo>
                    <a:pt x="375" y="338"/>
                    <a:pt x="375" y="338"/>
                    <a:pt x="375" y="338"/>
                  </a:cubicBezTo>
                  <a:cubicBezTo>
                    <a:pt x="374" y="337"/>
                    <a:pt x="375" y="336"/>
                    <a:pt x="375" y="335"/>
                  </a:cubicBezTo>
                  <a:cubicBezTo>
                    <a:pt x="375" y="335"/>
                    <a:pt x="375" y="334"/>
                    <a:pt x="375" y="334"/>
                  </a:cubicBezTo>
                  <a:cubicBezTo>
                    <a:pt x="375" y="334"/>
                    <a:pt x="375" y="332"/>
                    <a:pt x="375" y="332"/>
                  </a:cubicBezTo>
                  <a:cubicBezTo>
                    <a:pt x="374" y="332"/>
                    <a:pt x="374" y="332"/>
                    <a:pt x="374" y="332"/>
                  </a:cubicBezTo>
                  <a:cubicBezTo>
                    <a:pt x="374" y="332"/>
                    <a:pt x="374" y="332"/>
                    <a:pt x="374" y="331"/>
                  </a:cubicBezTo>
                  <a:cubicBezTo>
                    <a:pt x="374" y="331"/>
                    <a:pt x="374" y="331"/>
                    <a:pt x="375" y="330"/>
                  </a:cubicBezTo>
                  <a:cubicBezTo>
                    <a:pt x="375" y="330"/>
                    <a:pt x="375" y="330"/>
                    <a:pt x="375" y="330"/>
                  </a:cubicBezTo>
                  <a:cubicBezTo>
                    <a:pt x="375" y="329"/>
                    <a:pt x="375" y="329"/>
                    <a:pt x="376" y="328"/>
                  </a:cubicBezTo>
                  <a:cubicBezTo>
                    <a:pt x="376" y="327"/>
                    <a:pt x="376" y="326"/>
                    <a:pt x="376" y="325"/>
                  </a:cubicBezTo>
                  <a:cubicBezTo>
                    <a:pt x="376" y="324"/>
                    <a:pt x="376" y="323"/>
                    <a:pt x="377" y="323"/>
                  </a:cubicBezTo>
                  <a:cubicBezTo>
                    <a:pt x="377" y="323"/>
                    <a:pt x="377" y="323"/>
                    <a:pt x="377" y="323"/>
                  </a:cubicBezTo>
                  <a:cubicBezTo>
                    <a:pt x="377" y="322"/>
                    <a:pt x="377" y="322"/>
                    <a:pt x="377" y="322"/>
                  </a:cubicBezTo>
                  <a:cubicBezTo>
                    <a:pt x="377" y="322"/>
                    <a:pt x="377" y="322"/>
                    <a:pt x="376" y="322"/>
                  </a:cubicBezTo>
                  <a:cubicBezTo>
                    <a:pt x="376" y="321"/>
                    <a:pt x="376" y="321"/>
                    <a:pt x="376" y="321"/>
                  </a:cubicBezTo>
                  <a:cubicBezTo>
                    <a:pt x="376" y="320"/>
                    <a:pt x="375" y="320"/>
                    <a:pt x="375" y="319"/>
                  </a:cubicBezTo>
                  <a:cubicBezTo>
                    <a:pt x="375" y="319"/>
                    <a:pt x="375" y="318"/>
                    <a:pt x="375" y="318"/>
                  </a:cubicBezTo>
                  <a:cubicBezTo>
                    <a:pt x="375" y="318"/>
                    <a:pt x="375" y="318"/>
                    <a:pt x="375" y="318"/>
                  </a:cubicBezTo>
                  <a:cubicBezTo>
                    <a:pt x="375" y="317"/>
                    <a:pt x="374" y="317"/>
                    <a:pt x="373" y="316"/>
                  </a:cubicBezTo>
                  <a:cubicBezTo>
                    <a:pt x="373" y="316"/>
                    <a:pt x="373" y="316"/>
                    <a:pt x="373" y="316"/>
                  </a:cubicBezTo>
                  <a:cubicBezTo>
                    <a:pt x="373" y="316"/>
                    <a:pt x="373" y="316"/>
                    <a:pt x="373" y="316"/>
                  </a:cubicBezTo>
                  <a:cubicBezTo>
                    <a:pt x="372" y="316"/>
                    <a:pt x="372" y="316"/>
                    <a:pt x="371" y="315"/>
                  </a:cubicBezTo>
                  <a:cubicBezTo>
                    <a:pt x="371" y="315"/>
                    <a:pt x="371" y="315"/>
                    <a:pt x="371" y="315"/>
                  </a:cubicBezTo>
                  <a:cubicBezTo>
                    <a:pt x="371" y="314"/>
                    <a:pt x="371" y="314"/>
                    <a:pt x="370" y="313"/>
                  </a:cubicBezTo>
                  <a:cubicBezTo>
                    <a:pt x="370" y="313"/>
                    <a:pt x="370" y="313"/>
                    <a:pt x="369" y="312"/>
                  </a:cubicBezTo>
                  <a:cubicBezTo>
                    <a:pt x="369" y="312"/>
                    <a:pt x="369" y="312"/>
                    <a:pt x="369" y="312"/>
                  </a:cubicBezTo>
                  <a:cubicBezTo>
                    <a:pt x="368" y="311"/>
                    <a:pt x="368" y="310"/>
                    <a:pt x="367" y="310"/>
                  </a:cubicBezTo>
                  <a:cubicBezTo>
                    <a:pt x="366" y="310"/>
                    <a:pt x="366" y="310"/>
                    <a:pt x="366" y="309"/>
                  </a:cubicBezTo>
                  <a:cubicBezTo>
                    <a:pt x="365" y="309"/>
                    <a:pt x="365" y="308"/>
                    <a:pt x="364" y="308"/>
                  </a:cubicBezTo>
                  <a:cubicBezTo>
                    <a:pt x="364" y="308"/>
                    <a:pt x="364" y="308"/>
                    <a:pt x="364" y="308"/>
                  </a:cubicBezTo>
                  <a:cubicBezTo>
                    <a:pt x="364" y="308"/>
                    <a:pt x="364" y="308"/>
                    <a:pt x="364" y="308"/>
                  </a:cubicBezTo>
                  <a:cubicBezTo>
                    <a:pt x="364" y="308"/>
                    <a:pt x="364" y="308"/>
                    <a:pt x="363" y="308"/>
                  </a:cubicBezTo>
                  <a:cubicBezTo>
                    <a:pt x="363" y="308"/>
                    <a:pt x="363" y="308"/>
                    <a:pt x="363" y="308"/>
                  </a:cubicBezTo>
                  <a:cubicBezTo>
                    <a:pt x="363" y="308"/>
                    <a:pt x="363" y="308"/>
                    <a:pt x="363" y="308"/>
                  </a:cubicBezTo>
                  <a:cubicBezTo>
                    <a:pt x="363" y="308"/>
                    <a:pt x="363" y="308"/>
                    <a:pt x="363" y="308"/>
                  </a:cubicBezTo>
                  <a:cubicBezTo>
                    <a:pt x="363" y="308"/>
                    <a:pt x="363" y="308"/>
                    <a:pt x="363" y="308"/>
                  </a:cubicBezTo>
                  <a:cubicBezTo>
                    <a:pt x="363" y="308"/>
                    <a:pt x="363" y="308"/>
                    <a:pt x="362" y="307"/>
                  </a:cubicBezTo>
                  <a:cubicBezTo>
                    <a:pt x="362" y="307"/>
                    <a:pt x="362" y="307"/>
                    <a:pt x="362" y="307"/>
                  </a:cubicBezTo>
                  <a:cubicBezTo>
                    <a:pt x="362" y="307"/>
                    <a:pt x="362" y="306"/>
                    <a:pt x="363" y="305"/>
                  </a:cubicBezTo>
                  <a:cubicBezTo>
                    <a:pt x="363" y="305"/>
                    <a:pt x="363" y="304"/>
                    <a:pt x="364" y="304"/>
                  </a:cubicBezTo>
                  <a:cubicBezTo>
                    <a:pt x="364" y="303"/>
                    <a:pt x="364" y="303"/>
                    <a:pt x="364" y="303"/>
                  </a:cubicBezTo>
                  <a:cubicBezTo>
                    <a:pt x="364" y="302"/>
                    <a:pt x="365" y="302"/>
                    <a:pt x="365" y="302"/>
                  </a:cubicBezTo>
                  <a:cubicBezTo>
                    <a:pt x="365" y="301"/>
                    <a:pt x="366" y="301"/>
                    <a:pt x="366" y="300"/>
                  </a:cubicBezTo>
                  <a:cubicBezTo>
                    <a:pt x="366" y="299"/>
                    <a:pt x="365" y="299"/>
                    <a:pt x="365" y="298"/>
                  </a:cubicBezTo>
                  <a:cubicBezTo>
                    <a:pt x="364" y="298"/>
                    <a:pt x="364" y="298"/>
                    <a:pt x="364" y="298"/>
                  </a:cubicBezTo>
                  <a:cubicBezTo>
                    <a:pt x="364" y="298"/>
                    <a:pt x="364" y="298"/>
                    <a:pt x="364" y="297"/>
                  </a:cubicBezTo>
                  <a:cubicBezTo>
                    <a:pt x="364" y="297"/>
                    <a:pt x="364" y="296"/>
                    <a:pt x="364" y="296"/>
                  </a:cubicBezTo>
                  <a:cubicBezTo>
                    <a:pt x="364" y="296"/>
                    <a:pt x="365" y="295"/>
                    <a:pt x="365" y="295"/>
                  </a:cubicBezTo>
                  <a:cubicBezTo>
                    <a:pt x="365" y="294"/>
                    <a:pt x="365" y="294"/>
                    <a:pt x="366" y="293"/>
                  </a:cubicBezTo>
                  <a:cubicBezTo>
                    <a:pt x="368" y="292"/>
                    <a:pt x="371" y="290"/>
                    <a:pt x="371" y="288"/>
                  </a:cubicBezTo>
                  <a:cubicBezTo>
                    <a:pt x="372" y="286"/>
                    <a:pt x="372" y="285"/>
                    <a:pt x="371" y="284"/>
                  </a:cubicBezTo>
                  <a:cubicBezTo>
                    <a:pt x="371" y="284"/>
                    <a:pt x="371" y="284"/>
                    <a:pt x="371" y="283"/>
                  </a:cubicBezTo>
                  <a:cubicBezTo>
                    <a:pt x="371" y="283"/>
                    <a:pt x="371" y="282"/>
                    <a:pt x="371" y="281"/>
                  </a:cubicBezTo>
                  <a:cubicBezTo>
                    <a:pt x="371" y="280"/>
                    <a:pt x="371" y="280"/>
                    <a:pt x="371" y="280"/>
                  </a:cubicBezTo>
                  <a:cubicBezTo>
                    <a:pt x="371" y="278"/>
                    <a:pt x="370" y="277"/>
                    <a:pt x="370" y="276"/>
                  </a:cubicBezTo>
                  <a:cubicBezTo>
                    <a:pt x="369" y="275"/>
                    <a:pt x="369" y="274"/>
                    <a:pt x="368" y="273"/>
                  </a:cubicBezTo>
                  <a:cubicBezTo>
                    <a:pt x="368" y="273"/>
                    <a:pt x="368" y="273"/>
                    <a:pt x="368" y="273"/>
                  </a:cubicBezTo>
                  <a:cubicBezTo>
                    <a:pt x="369" y="273"/>
                    <a:pt x="369" y="273"/>
                    <a:pt x="369" y="272"/>
                  </a:cubicBezTo>
                  <a:cubicBezTo>
                    <a:pt x="369" y="272"/>
                    <a:pt x="369" y="272"/>
                    <a:pt x="369" y="272"/>
                  </a:cubicBezTo>
                  <a:cubicBezTo>
                    <a:pt x="370" y="272"/>
                    <a:pt x="370" y="272"/>
                    <a:pt x="371" y="272"/>
                  </a:cubicBezTo>
                  <a:cubicBezTo>
                    <a:pt x="371" y="272"/>
                    <a:pt x="372" y="272"/>
                    <a:pt x="372" y="273"/>
                  </a:cubicBezTo>
                  <a:cubicBezTo>
                    <a:pt x="372" y="273"/>
                    <a:pt x="372" y="273"/>
                    <a:pt x="372" y="274"/>
                  </a:cubicBezTo>
                  <a:cubicBezTo>
                    <a:pt x="372" y="275"/>
                    <a:pt x="372" y="275"/>
                    <a:pt x="373" y="276"/>
                  </a:cubicBezTo>
                  <a:cubicBezTo>
                    <a:pt x="373" y="276"/>
                    <a:pt x="373" y="276"/>
                    <a:pt x="373" y="276"/>
                  </a:cubicBezTo>
                  <a:cubicBezTo>
                    <a:pt x="373" y="276"/>
                    <a:pt x="373" y="277"/>
                    <a:pt x="373" y="277"/>
                  </a:cubicBezTo>
                  <a:cubicBezTo>
                    <a:pt x="374" y="277"/>
                    <a:pt x="374" y="278"/>
                    <a:pt x="374" y="279"/>
                  </a:cubicBezTo>
                  <a:cubicBezTo>
                    <a:pt x="374" y="279"/>
                    <a:pt x="374" y="279"/>
                    <a:pt x="374" y="280"/>
                  </a:cubicBezTo>
                  <a:cubicBezTo>
                    <a:pt x="374" y="280"/>
                    <a:pt x="374" y="280"/>
                    <a:pt x="374" y="280"/>
                  </a:cubicBezTo>
                  <a:cubicBezTo>
                    <a:pt x="374" y="281"/>
                    <a:pt x="375" y="281"/>
                    <a:pt x="375" y="282"/>
                  </a:cubicBezTo>
                  <a:cubicBezTo>
                    <a:pt x="376" y="282"/>
                    <a:pt x="376" y="282"/>
                    <a:pt x="376" y="282"/>
                  </a:cubicBezTo>
                  <a:cubicBezTo>
                    <a:pt x="376" y="282"/>
                    <a:pt x="376" y="282"/>
                    <a:pt x="376" y="282"/>
                  </a:cubicBezTo>
                  <a:cubicBezTo>
                    <a:pt x="377" y="283"/>
                    <a:pt x="378" y="283"/>
                    <a:pt x="377" y="285"/>
                  </a:cubicBezTo>
                  <a:cubicBezTo>
                    <a:pt x="377" y="285"/>
                    <a:pt x="377" y="285"/>
                    <a:pt x="377" y="286"/>
                  </a:cubicBezTo>
                  <a:cubicBezTo>
                    <a:pt x="377" y="286"/>
                    <a:pt x="376" y="287"/>
                    <a:pt x="377" y="287"/>
                  </a:cubicBezTo>
                  <a:cubicBezTo>
                    <a:pt x="377" y="287"/>
                    <a:pt x="377" y="288"/>
                    <a:pt x="377" y="288"/>
                  </a:cubicBezTo>
                  <a:cubicBezTo>
                    <a:pt x="377" y="288"/>
                    <a:pt x="377" y="288"/>
                    <a:pt x="377" y="288"/>
                  </a:cubicBezTo>
                  <a:cubicBezTo>
                    <a:pt x="378" y="289"/>
                    <a:pt x="377" y="290"/>
                    <a:pt x="377" y="290"/>
                  </a:cubicBezTo>
                  <a:cubicBezTo>
                    <a:pt x="376" y="291"/>
                    <a:pt x="376" y="291"/>
                    <a:pt x="376" y="292"/>
                  </a:cubicBezTo>
                  <a:cubicBezTo>
                    <a:pt x="376" y="292"/>
                    <a:pt x="376" y="292"/>
                    <a:pt x="376" y="293"/>
                  </a:cubicBezTo>
                  <a:cubicBezTo>
                    <a:pt x="376" y="293"/>
                    <a:pt x="376" y="293"/>
                    <a:pt x="376" y="293"/>
                  </a:cubicBezTo>
                  <a:cubicBezTo>
                    <a:pt x="376" y="294"/>
                    <a:pt x="376" y="294"/>
                    <a:pt x="376" y="294"/>
                  </a:cubicBezTo>
                  <a:cubicBezTo>
                    <a:pt x="376" y="294"/>
                    <a:pt x="376" y="294"/>
                    <a:pt x="376" y="294"/>
                  </a:cubicBezTo>
                  <a:cubicBezTo>
                    <a:pt x="376" y="294"/>
                    <a:pt x="376" y="294"/>
                    <a:pt x="376" y="294"/>
                  </a:cubicBezTo>
                  <a:cubicBezTo>
                    <a:pt x="377" y="295"/>
                    <a:pt x="377" y="295"/>
                    <a:pt x="378" y="295"/>
                  </a:cubicBezTo>
                  <a:cubicBezTo>
                    <a:pt x="378" y="295"/>
                    <a:pt x="378" y="295"/>
                    <a:pt x="378" y="295"/>
                  </a:cubicBezTo>
                  <a:cubicBezTo>
                    <a:pt x="378" y="295"/>
                    <a:pt x="379" y="296"/>
                    <a:pt x="379" y="296"/>
                  </a:cubicBezTo>
                  <a:cubicBezTo>
                    <a:pt x="379" y="296"/>
                    <a:pt x="379" y="297"/>
                    <a:pt x="379" y="297"/>
                  </a:cubicBezTo>
                  <a:cubicBezTo>
                    <a:pt x="379" y="297"/>
                    <a:pt x="379" y="298"/>
                    <a:pt x="379" y="298"/>
                  </a:cubicBezTo>
                  <a:cubicBezTo>
                    <a:pt x="379" y="298"/>
                    <a:pt x="379" y="298"/>
                    <a:pt x="380" y="299"/>
                  </a:cubicBezTo>
                  <a:cubicBezTo>
                    <a:pt x="380" y="299"/>
                    <a:pt x="381" y="299"/>
                    <a:pt x="381" y="300"/>
                  </a:cubicBezTo>
                  <a:cubicBezTo>
                    <a:pt x="381" y="300"/>
                    <a:pt x="381" y="301"/>
                    <a:pt x="381" y="301"/>
                  </a:cubicBezTo>
                  <a:cubicBezTo>
                    <a:pt x="381" y="301"/>
                    <a:pt x="381" y="301"/>
                    <a:pt x="380" y="302"/>
                  </a:cubicBezTo>
                  <a:cubicBezTo>
                    <a:pt x="380" y="302"/>
                    <a:pt x="380" y="302"/>
                    <a:pt x="380" y="302"/>
                  </a:cubicBezTo>
                  <a:cubicBezTo>
                    <a:pt x="380" y="302"/>
                    <a:pt x="379" y="303"/>
                    <a:pt x="379" y="303"/>
                  </a:cubicBezTo>
                  <a:cubicBezTo>
                    <a:pt x="378" y="304"/>
                    <a:pt x="378" y="304"/>
                    <a:pt x="379" y="305"/>
                  </a:cubicBezTo>
                  <a:cubicBezTo>
                    <a:pt x="379" y="305"/>
                    <a:pt x="380" y="306"/>
                    <a:pt x="380" y="306"/>
                  </a:cubicBezTo>
                  <a:cubicBezTo>
                    <a:pt x="380" y="306"/>
                    <a:pt x="380" y="306"/>
                    <a:pt x="380" y="306"/>
                  </a:cubicBezTo>
                  <a:cubicBezTo>
                    <a:pt x="380" y="306"/>
                    <a:pt x="380" y="306"/>
                    <a:pt x="380" y="306"/>
                  </a:cubicBezTo>
                  <a:cubicBezTo>
                    <a:pt x="380" y="306"/>
                    <a:pt x="381" y="306"/>
                    <a:pt x="381" y="306"/>
                  </a:cubicBezTo>
                  <a:cubicBezTo>
                    <a:pt x="381" y="306"/>
                    <a:pt x="381" y="306"/>
                    <a:pt x="381" y="306"/>
                  </a:cubicBezTo>
                  <a:cubicBezTo>
                    <a:pt x="381" y="306"/>
                    <a:pt x="381" y="306"/>
                    <a:pt x="381" y="306"/>
                  </a:cubicBezTo>
                  <a:cubicBezTo>
                    <a:pt x="381" y="306"/>
                    <a:pt x="382" y="306"/>
                    <a:pt x="382" y="306"/>
                  </a:cubicBezTo>
                  <a:cubicBezTo>
                    <a:pt x="382" y="306"/>
                    <a:pt x="383" y="306"/>
                    <a:pt x="383" y="306"/>
                  </a:cubicBezTo>
                  <a:cubicBezTo>
                    <a:pt x="383" y="306"/>
                    <a:pt x="383" y="306"/>
                    <a:pt x="383" y="306"/>
                  </a:cubicBezTo>
                  <a:cubicBezTo>
                    <a:pt x="384" y="307"/>
                    <a:pt x="385" y="306"/>
                    <a:pt x="385" y="306"/>
                  </a:cubicBezTo>
                  <a:cubicBezTo>
                    <a:pt x="385" y="306"/>
                    <a:pt x="386" y="306"/>
                    <a:pt x="386" y="306"/>
                  </a:cubicBezTo>
                  <a:cubicBezTo>
                    <a:pt x="387" y="306"/>
                    <a:pt x="387" y="306"/>
                    <a:pt x="388" y="306"/>
                  </a:cubicBezTo>
                  <a:cubicBezTo>
                    <a:pt x="388" y="306"/>
                    <a:pt x="388" y="306"/>
                    <a:pt x="389" y="306"/>
                  </a:cubicBezTo>
                  <a:cubicBezTo>
                    <a:pt x="389" y="306"/>
                    <a:pt x="389" y="306"/>
                    <a:pt x="389" y="306"/>
                  </a:cubicBezTo>
                  <a:cubicBezTo>
                    <a:pt x="390" y="306"/>
                    <a:pt x="391" y="306"/>
                    <a:pt x="391" y="307"/>
                  </a:cubicBezTo>
                  <a:cubicBezTo>
                    <a:pt x="391" y="307"/>
                    <a:pt x="391" y="307"/>
                    <a:pt x="391" y="307"/>
                  </a:cubicBezTo>
                  <a:cubicBezTo>
                    <a:pt x="391" y="308"/>
                    <a:pt x="391" y="308"/>
                    <a:pt x="391" y="308"/>
                  </a:cubicBezTo>
                  <a:cubicBezTo>
                    <a:pt x="391" y="308"/>
                    <a:pt x="392" y="308"/>
                    <a:pt x="392" y="308"/>
                  </a:cubicBezTo>
                  <a:cubicBezTo>
                    <a:pt x="392" y="308"/>
                    <a:pt x="392" y="308"/>
                    <a:pt x="392" y="308"/>
                  </a:cubicBezTo>
                  <a:cubicBezTo>
                    <a:pt x="392" y="308"/>
                    <a:pt x="392" y="308"/>
                    <a:pt x="392" y="308"/>
                  </a:cubicBezTo>
                  <a:cubicBezTo>
                    <a:pt x="392" y="308"/>
                    <a:pt x="392" y="307"/>
                    <a:pt x="392" y="307"/>
                  </a:cubicBezTo>
                  <a:cubicBezTo>
                    <a:pt x="393" y="307"/>
                    <a:pt x="393" y="307"/>
                    <a:pt x="393" y="307"/>
                  </a:cubicBezTo>
                  <a:cubicBezTo>
                    <a:pt x="393" y="307"/>
                    <a:pt x="393" y="306"/>
                    <a:pt x="393" y="306"/>
                  </a:cubicBezTo>
                  <a:cubicBezTo>
                    <a:pt x="393" y="306"/>
                    <a:pt x="394" y="306"/>
                    <a:pt x="394" y="306"/>
                  </a:cubicBezTo>
                  <a:cubicBezTo>
                    <a:pt x="394" y="306"/>
                    <a:pt x="394" y="306"/>
                    <a:pt x="394" y="306"/>
                  </a:cubicBezTo>
                  <a:cubicBezTo>
                    <a:pt x="394" y="306"/>
                    <a:pt x="394" y="306"/>
                    <a:pt x="394" y="306"/>
                  </a:cubicBezTo>
                  <a:cubicBezTo>
                    <a:pt x="394" y="306"/>
                    <a:pt x="395" y="306"/>
                    <a:pt x="395" y="306"/>
                  </a:cubicBezTo>
                  <a:cubicBezTo>
                    <a:pt x="395" y="306"/>
                    <a:pt x="395" y="306"/>
                    <a:pt x="395" y="306"/>
                  </a:cubicBezTo>
                  <a:cubicBezTo>
                    <a:pt x="395" y="306"/>
                    <a:pt x="395" y="306"/>
                    <a:pt x="396" y="306"/>
                  </a:cubicBezTo>
                  <a:cubicBezTo>
                    <a:pt x="396" y="306"/>
                    <a:pt x="396" y="306"/>
                    <a:pt x="396" y="306"/>
                  </a:cubicBezTo>
                  <a:cubicBezTo>
                    <a:pt x="396" y="306"/>
                    <a:pt x="397" y="306"/>
                    <a:pt x="397" y="306"/>
                  </a:cubicBezTo>
                  <a:cubicBezTo>
                    <a:pt x="397" y="306"/>
                    <a:pt x="397" y="306"/>
                    <a:pt x="398" y="306"/>
                  </a:cubicBezTo>
                  <a:cubicBezTo>
                    <a:pt x="398" y="306"/>
                    <a:pt x="398" y="306"/>
                    <a:pt x="399" y="306"/>
                  </a:cubicBezTo>
                  <a:cubicBezTo>
                    <a:pt x="400" y="306"/>
                    <a:pt x="400" y="307"/>
                    <a:pt x="400" y="308"/>
                  </a:cubicBezTo>
                  <a:cubicBezTo>
                    <a:pt x="401" y="308"/>
                    <a:pt x="401" y="309"/>
                    <a:pt x="402" y="309"/>
                  </a:cubicBezTo>
                  <a:cubicBezTo>
                    <a:pt x="403" y="309"/>
                    <a:pt x="403" y="310"/>
                    <a:pt x="404" y="310"/>
                  </a:cubicBezTo>
                  <a:cubicBezTo>
                    <a:pt x="404" y="310"/>
                    <a:pt x="404" y="310"/>
                    <a:pt x="404" y="310"/>
                  </a:cubicBezTo>
                  <a:cubicBezTo>
                    <a:pt x="405" y="311"/>
                    <a:pt x="405" y="311"/>
                    <a:pt x="406" y="311"/>
                  </a:cubicBezTo>
                  <a:cubicBezTo>
                    <a:pt x="406" y="311"/>
                    <a:pt x="406" y="311"/>
                    <a:pt x="406" y="311"/>
                  </a:cubicBezTo>
                  <a:cubicBezTo>
                    <a:pt x="406" y="311"/>
                    <a:pt x="406" y="311"/>
                    <a:pt x="407" y="311"/>
                  </a:cubicBezTo>
                  <a:cubicBezTo>
                    <a:pt x="407" y="311"/>
                    <a:pt x="407" y="311"/>
                    <a:pt x="408" y="311"/>
                  </a:cubicBezTo>
                  <a:cubicBezTo>
                    <a:pt x="409" y="311"/>
                    <a:pt x="410" y="311"/>
                    <a:pt x="412" y="311"/>
                  </a:cubicBezTo>
                  <a:cubicBezTo>
                    <a:pt x="411" y="310"/>
                    <a:pt x="410" y="310"/>
                    <a:pt x="409" y="310"/>
                  </a:cubicBezTo>
                  <a:cubicBezTo>
                    <a:pt x="409" y="310"/>
                    <a:pt x="409" y="310"/>
                    <a:pt x="409" y="310"/>
                  </a:cubicBezTo>
                  <a:cubicBezTo>
                    <a:pt x="409" y="310"/>
                    <a:pt x="408" y="310"/>
                    <a:pt x="407" y="309"/>
                  </a:cubicBezTo>
                  <a:cubicBezTo>
                    <a:pt x="407" y="309"/>
                    <a:pt x="407" y="308"/>
                    <a:pt x="407" y="308"/>
                  </a:cubicBezTo>
                  <a:cubicBezTo>
                    <a:pt x="406" y="307"/>
                    <a:pt x="406" y="307"/>
                    <a:pt x="405" y="306"/>
                  </a:cubicBezTo>
                  <a:cubicBezTo>
                    <a:pt x="405" y="306"/>
                    <a:pt x="405" y="306"/>
                    <a:pt x="405" y="305"/>
                  </a:cubicBezTo>
                  <a:cubicBezTo>
                    <a:pt x="405" y="305"/>
                    <a:pt x="405" y="305"/>
                    <a:pt x="405" y="305"/>
                  </a:cubicBezTo>
                  <a:cubicBezTo>
                    <a:pt x="404" y="305"/>
                    <a:pt x="404" y="305"/>
                    <a:pt x="404" y="305"/>
                  </a:cubicBezTo>
                  <a:cubicBezTo>
                    <a:pt x="403" y="305"/>
                    <a:pt x="402" y="305"/>
                    <a:pt x="402" y="305"/>
                  </a:cubicBezTo>
                  <a:cubicBezTo>
                    <a:pt x="401" y="305"/>
                    <a:pt x="401" y="305"/>
                    <a:pt x="401" y="304"/>
                  </a:cubicBezTo>
                  <a:cubicBezTo>
                    <a:pt x="401" y="304"/>
                    <a:pt x="401" y="304"/>
                    <a:pt x="401" y="304"/>
                  </a:cubicBezTo>
                  <a:cubicBezTo>
                    <a:pt x="401" y="304"/>
                    <a:pt x="401" y="303"/>
                    <a:pt x="401" y="303"/>
                  </a:cubicBezTo>
                  <a:cubicBezTo>
                    <a:pt x="401" y="303"/>
                    <a:pt x="401" y="303"/>
                    <a:pt x="401" y="303"/>
                  </a:cubicBezTo>
                  <a:cubicBezTo>
                    <a:pt x="401" y="303"/>
                    <a:pt x="401" y="303"/>
                    <a:pt x="401" y="303"/>
                  </a:cubicBezTo>
                  <a:cubicBezTo>
                    <a:pt x="401" y="303"/>
                    <a:pt x="401" y="303"/>
                    <a:pt x="400" y="302"/>
                  </a:cubicBezTo>
                  <a:cubicBezTo>
                    <a:pt x="400" y="302"/>
                    <a:pt x="400" y="302"/>
                    <a:pt x="400" y="302"/>
                  </a:cubicBezTo>
                  <a:cubicBezTo>
                    <a:pt x="399" y="302"/>
                    <a:pt x="399" y="302"/>
                    <a:pt x="399" y="303"/>
                  </a:cubicBezTo>
                  <a:cubicBezTo>
                    <a:pt x="399" y="303"/>
                    <a:pt x="398" y="303"/>
                    <a:pt x="398" y="303"/>
                  </a:cubicBezTo>
                  <a:cubicBezTo>
                    <a:pt x="398" y="303"/>
                    <a:pt x="398" y="303"/>
                    <a:pt x="398" y="303"/>
                  </a:cubicBezTo>
                  <a:cubicBezTo>
                    <a:pt x="397" y="304"/>
                    <a:pt x="397" y="304"/>
                    <a:pt x="397" y="304"/>
                  </a:cubicBezTo>
                  <a:cubicBezTo>
                    <a:pt x="397" y="304"/>
                    <a:pt x="397" y="304"/>
                    <a:pt x="397" y="304"/>
                  </a:cubicBezTo>
                  <a:cubicBezTo>
                    <a:pt x="396" y="303"/>
                    <a:pt x="396" y="303"/>
                    <a:pt x="396" y="303"/>
                  </a:cubicBezTo>
                  <a:cubicBezTo>
                    <a:pt x="395" y="303"/>
                    <a:pt x="395" y="303"/>
                    <a:pt x="394" y="304"/>
                  </a:cubicBezTo>
                  <a:cubicBezTo>
                    <a:pt x="394" y="304"/>
                    <a:pt x="394" y="304"/>
                    <a:pt x="394" y="304"/>
                  </a:cubicBezTo>
                  <a:cubicBezTo>
                    <a:pt x="394" y="304"/>
                    <a:pt x="394" y="303"/>
                    <a:pt x="393" y="303"/>
                  </a:cubicBezTo>
                  <a:cubicBezTo>
                    <a:pt x="393" y="303"/>
                    <a:pt x="393" y="303"/>
                    <a:pt x="393" y="303"/>
                  </a:cubicBezTo>
                  <a:cubicBezTo>
                    <a:pt x="393" y="303"/>
                    <a:pt x="392" y="302"/>
                    <a:pt x="392" y="302"/>
                  </a:cubicBezTo>
                  <a:cubicBezTo>
                    <a:pt x="392" y="302"/>
                    <a:pt x="392" y="302"/>
                    <a:pt x="392" y="302"/>
                  </a:cubicBezTo>
                  <a:cubicBezTo>
                    <a:pt x="391" y="301"/>
                    <a:pt x="391" y="301"/>
                    <a:pt x="390" y="301"/>
                  </a:cubicBezTo>
                  <a:cubicBezTo>
                    <a:pt x="387" y="301"/>
                    <a:pt x="386" y="299"/>
                    <a:pt x="385" y="296"/>
                  </a:cubicBezTo>
                  <a:cubicBezTo>
                    <a:pt x="385" y="296"/>
                    <a:pt x="385" y="296"/>
                    <a:pt x="385" y="296"/>
                  </a:cubicBezTo>
                  <a:cubicBezTo>
                    <a:pt x="385" y="295"/>
                    <a:pt x="385" y="295"/>
                    <a:pt x="385" y="295"/>
                  </a:cubicBezTo>
                  <a:cubicBezTo>
                    <a:pt x="384" y="295"/>
                    <a:pt x="384" y="295"/>
                    <a:pt x="384" y="295"/>
                  </a:cubicBezTo>
                  <a:cubicBezTo>
                    <a:pt x="384" y="294"/>
                    <a:pt x="384" y="294"/>
                    <a:pt x="384" y="294"/>
                  </a:cubicBezTo>
                  <a:cubicBezTo>
                    <a:pt x="383" y="294"/>
                    <a:pt x="383" y="293"/>
                    <a:pt x="383" y="293"/>
                  </a:cubicBezTo>
                  <a:cubicBezTo>
                    <a:pt x="383" y="293"/>
                    <a:pt x="383" y="293"/>
                    <a:pt x="383" y="293"/>
                  </a:cubicBezTo>
                  <a:cubicBezTo>
                    <a:pt x="383" y="292"/>
                    <a:pt x="383" y="292"/>
                    <a:pt x="383" y="292"/>
                  </a:cubicBezTo>
                  <a:cubicBezTo>
                    <a:pt x="383" y="291"/>
                    <a:pt x="382" y="291"/>
                    <a:pt x="382" y="291"/>
                  </a:cubicBezTo>
                  <a:cubicBezTo>
                    <a:pt x="382" y="289"/>
                    <a:pt x="383" y="289"/>
                    <a:pt x="384" y="289"/>
                  </a:cubicBezTo>
                  <a:cubicBezTo>
                    <a:pt x="385" y="288"/>
                    <a:pt x="386" y="288"/>
                    <a:pt x="387" y="288"/>
                  </a:cubicBezTo>
                  <a:cubicBezTo>
                    <a:pt x="387" y="288"/>
                    <a:pt x="388" y="288"/>
                    <a:pt x="388" y="288"/>
                  </a:cubicBezTo>
                  <a:cubicBezTo>
                    <a:pt x="389" y="288"/>
                    <a:pt x="389" y="288"/>
                    <a:pt x="389" y="288"/>
                  </a:cubicBezTo>
                  <a:cubicBezTo>
                    <a:pt x="390" y="288"/>
                    <a:pt x="391" y="288"/>
                    <a:pt x="391" y="289"/>
                  </a:cubicBezTo>
                  <a:cubicBezTo>
                    <a:pt x="391" y="289"/>
                    <a:pt x="391" y="289"/>
                    <a:pt x="391" y="289"/>
                  </a:cubicBezTo>
                  <a:cubicBezTo>
                    <a:pt x="391" y="290"/>
                    <a:pt x="392" y="290"/>
                    <a:pt x="392" y="291"/>
                  </a:cubicBezTo>
                  <a:cubicBezTo>
                    <a:pt x="392" y="291"/>
                    <a:pt x="392" y="291"/>
                    <a:pt x="392" y="291"/>
                  </a:cubicBezTo>
                  <a:cubicBezTo>
                    <a:pt x="392" y="291"/>
                    <a:pt x="393" y="291"/>
                    <a:pt x="393" y="291"/>
                  </a:cubicBezTo>
                  <a:cubicBezTo>
                    <a:pt x="393" y="291"/>
                    <a:pt x="393" y="291"/>
                    <a:pt x="393" y="291"/>
                  </a:cubicBezTo>
                  <a:cubicBezTo>
                    <a:pt x="393" y="291"/>
                    <a:pt x="393" y="291"/>
                    <a:pt x="393" y="291"/>
                  </a:cubicBezTo>
                  <a:cubicBezTo>
                    <a:pt x="394" y="291"/>
                    <a:pt x="395" y="291"/>
                    <a:pt x="395" y="292"/>
                  </a:cubicBezTo>
                  <a:cubicBezTo>
                    <a:pt x="395" y="292"/>
                    <a:pt x="395" y="292"/>
                    <a:pt x="395" y="292"/>
                  </a:cubicBezTo>
                  <a:cubicBezTo>
                    <a:pt x="395" y="292"/>
                    <a:pt x="396" y="292"/>
                    <a:pt x="396" y="292"/>
                  </a:cubicBezTo>
                  <a:cubicBezTo>
                    <a:pt x="396" y="292"/>
                    <a:pt x="396" y="292"/>
                    <a:pt x="396" y="292"/>
                  </a:cubicBezTo>
                  <a:cubicBezTo>
                    <a:pt x="397" y="292"/>
                    <a:pt x="397" y="292"/>
                    <a:pt x="397" y="292"/>
                  </a:cubicBezTo>
                  <a:cubicBezTo>
                    <a:pt x="397" y="292"/>
                    <a:pt x="397" y="291"/>
                    <a:pt x="398" y="291"/>
                  </a:cubicBezTo>
                  <a:cubicBezTo>
                    <a:pt x="398" y="291"/>
                    <a:pt x="398" y="291"/>
                    <a:pt x="398" y="291"/>
                  </a:cubicBezTo>
                  <a:cubicBezTo>
                    <a:pt x="398" y="290"/>
                    <a:pt x="399" y="290"/>
                    <a:pt x="399" y="290"/>
                  </a:cubicBezTo>
                  <a:cubicBezTo>
                    <a:pt x="399" y="290"/>
                    <a:pt x="399" y="290"/>
                    <a:pt x="399" y="290"/>
                  </a:cubicBezTo>
                  <a:cubicBezTo>
                    <a:pt x="400" y="289"/>
                    <a:pt x="400" y="289"/>
                    <a:pt x="400" y="288"/>
                  </a:cubicBezTo>
                  <a:cubicBezTo>
                    <a:pt x="401" y="287"/>
                    <a:pt x="400" y="286"/>
                    <a:pt x="400" y="285"/>
                  </a:cubicBezTo>
                  <a:cubicBezTo>
                    <a:pt x="399" y="284"/>
                    <a:pt x="399" y="284"/>
                    <a:pt x="398" y="284"/>
                  </a:cubicBezTo>
                  <a:cubicBezTo>
                    <a:pt x="397" y="284"/>
                    <a:pt x="397" y="284"/>
                    <a:pt x="396" y="284"/>
                  </a:cubicBezTo>
                  <a:cubicBezTo>
                    <a:pt x="396" y="284"/>
                    <a:pt x="396" y="285"/>
                    <a:pt x="395" y="285"/>
                  </a:cubicBezTo>
                  <a:cubicBezTo>
                    <a:pt x="395" y="285"/>
                    <a:pt x="394" y="286"/>
                    <a:pt x="393" y="286"/>
                  </a:cubicBezTo>
                  <a:cubicBezTo>
                    <a:pt x="393" y="286"/>
                    <a:pt x="393" y="286"/>
                    <a:pt x="393" y="286"/>
                  </a:cubicBezTo>
                  <a:cubicBezTo>
                    <a:pt x="392" y="286"/>
                    <a:pt x="391" y="285"/>
                    <a:pt x="392" y="285"/>
                  </a:cubicBezTo>
                  <a:cubicBezTo>
                    <a:pt x="392" y="284"/>
                    <a:pt x="392" y="284"/>
                    <a:pt x="392" y="283"/>
                  </a:cubicBezTo>
                  <a:cubicBezTo>
                    <a:pt x="392" y="283"/>
                    <a:pt x="393" y="283"/>
                    <a:pt x="393" y="283"/>
                  </a:cubicBezTo>
                  <a:cubicBezTo>
                    <a:pt x="393" y="283"/>
                    <a:pt x="393" y="282"/>
                    <a:pt x="394" y="282"/>
                  </a:cubicBezTo>
                  <a:cubicBezTo>
                    <a:pt x="394" y="282"/>
                    <a:pt x="394" y="282"/>
                    <a:pt x="394" y="282"/>
                  </a:cubicBezTo>
                  <a:cubicBezTo>
                    <a:pt x="394" y="281"/>
                    <a:pt x="394" y="281"/>
                    <a:pt x="394" y="281"/>
                  </a:cubicBezTo>
                  <a:cubicBezTo>
                    <a:pt x="395" y="281"/>
                    <a:pt x="395" y="280"/>
                    <a:pt x="395" y="280"/>
                  </a:cubicBezTo>
                  <a:cubicBezTo>
                    <a:pt x="395" y="280"/>
                    <a:pt x="395" y="280"/>
                    <a:pt x="396" y="280"/>
                  </a:cubicBezTo>
                  <a:cubicBezTo>
                    <a:pt x="396" y="280"/>
                    <a:pt x="396" y="280"/>
                    <a:pt x="396" y="279"/>
                  </a:cubicBezTo>
                  <a:cubicBezTo>
                    <a:pt x="396" y="279"/>
                    <a:pt x="397" y="279"/>
                    <a:pt x="397" y="278"/>
                  </a:cubicBezTo>
                  <a:cubicBezTo>
                    <a:pt x="397" y="278"/>
                    <a:pt x="398" y="278"/>
                    <a:pt x="398" y="278"/>
                  </a:cubicBezTo>
                  <a:cubicBezTo>
                    <a:pt x="398" y="278"/>
                    <a:pt x="399" y="277"/>
                    <a:pt x="399" y="277"/>
                  </a:cubicBezTo>
                  <a:cubicBezTo>
                    <a:pt x="399" y="277"/>
                    <a:pt x="399" y="277"/>
                    <a:pt x="399" y="277"/>
                  </a:cubicBezTo>
                  <a:cubicBezTo>
                    <a:pt x="399" y="277"/>
                    <a:pt x="399" y="277"/>
                    <a:pt x="400" y="277"/>
                  </a:cubicBezTo>
                  <a:cubicBezTo>
                    <a:pt x="400" y="276"/>
                    <a:pt x="400" y="276"/>
                    <a:pt x="400" y="276"/>
                  </a:cubicBezTo>
                  <a:cubicBezTo>
                    <a:pt x="400" y="276"/>
                    <a:pt x="400" y="276"/>
                    <a:pt x="400" y="276"/>
                  </a:cubicBezTo>
                  <a:cubicBezTo>
                    <a:pt x="400" y="276"/>
                    <a:pt x="400" y="276"/>
                    <a:pt x="400" y="276"/>
                  </a:cubicBezTo>
                  <a:cubicBezTo>
                    <a:pt x="400" y="276"/>
                    <a:pt x="401" y="276"/>
                    <a:pt x="401" y="276"/>
                  </a:cubicBezTo>
                  <a:cubicBezTo>
                    <a:pt x="401" y="276"/>
                    <a:pt x="401" y="276"/>
                    <a:pt x="402" y="277"/>
                  </a:cubicBezTo>
                  <a:cubicBezTo>
                    <a:pt x="402" y="277"/>
                    <a:pt x="402" y="277"/>
                    <a:pt x="402" y="277"/>
                  </a:cubicBezTo>
                  <a:cubicBezTo>
                    <a:pt x="403" y="277"/>
                    <a:pt x="403" y="277"/>
                    <a:pt x="403" y="277"/>
                  </a:cubicBezTo>
                  <a:cubicBezTo>
                    <a:pt x="403" y="277"/>
                    <a:pt x="403" y="277"/>
                    <a:pt x="404" y="277"/>
                  </a:cubicBezTo>
                  <a:cubicBezTo>
                    <a:pt x="404" y="277"/>
                    <a:pt x="405" y="277"/>
                    <a:pt x="405" y="277"/>
                  </a:cubicBezTo>
                  <a:cubicBezTo>
                    <a:pt x="405" y="277"/>
                    <a:pt x="406" y="277"/>
                    <a:pt x="406" y="277"/>
                  </a:cubicBezTo>
                  <a:cubicBezTo>
                    <a:pt x="407" y="277"/>
                    <a:pt x="408" y="277"/>
                    <a:pt x="409" y="277"/>
                  </a:cubicBezTo>
                  <a:cubicBezTo>
                    <a:pt x="409" y="277"/>
                    <a:pt x="410" y="277"/>
                    <a:pt x="410" y="277"/>
                  </a:cubicBezTo>
                  <a:cubicBezTo>
                    <a:pt x="410" y="277"/>
                    <a:pt x="411" y="278"/>
                    <a:pt x="411" y="278"/>
                  </a:cubicBezTo>
                  <a:cubicBezTo>
                    <a:pt x="411" y="278"/>
                    <a:pt x="411" y="278"/>
                    <a:pt x="411" y="278"/>
                  </a:cubicBezTo>
                  <a:cubicBezTo>
                    <a:pt x="411" y="278"/>
                    <a:pt x="411" y="278"/>
                    <a:pt x="412" y="278"/>
                  </a:cubicBezTo>
                  <a:cubicBezTo>
                    <a:pt x="412" y="278"/>
                    <a:pt x="412" y="279"/>
                    <a:pt x="412" y="279"/>
                  </a:cubicBezTo>
                  <a:cubicBezTo>
                    <a:pt x="412" y="279"/>
                    <a:pt x="412" y="279"/>
                    <a:pt x="412" y="280"/>
                  </a:cubicBezTo>
                  <a:cubicBezTo>
                    <a:pt x="412" y="281"/>
                    <a:pt x="412" y="281"/>
                    <a:pt x="413" y="282"/>
                  </a:cubicBezTo>
                  <a:cubicBezTo>
                    <a:pt x="413" y="282"/>
                    <a:pt x="413" y="282"/>
                    <a:pt x="413" y="282"/>
                  </a:cubicBezTo>
                  <a:cubicBezTo>
                    <a:pt x="414" y="282"/>
                    <a:pt x="415" y="282"/>
                    <a:pt x="415" y="282"/>
                  </a:cubicBezTo>
                  <a:cubicBezTo>
                    <a:pt x="415" y="282"/>
                    <a:pt x="415" y="282"/>
                    <a:pt x="416" y="282"/>
                  </a:cubicBezTo>
                  <a:cubicBezTo>
                    <a:pt x="416" y="282"/>
                    <a:pt x="416" y="282"/>
                    <a:pt x="416" y="282"/>
                  </a:cubicBezTo>
                  <a:cubicBezTo>
                    <a:pt x="416" y="282"/>
                    <a:pt x="417" y="282"/>
                    <a:pt x="417" y="282"/>
                  </a:cubicBezTo>
                  <a:cubicBezTo>
                    <a:pt x="417" y="282"/>
                    <a:pt x="418" y="282"/>
                    <a:pt x="418" y="282"/>
                  </a:cubicBezTo>
                  <a:cubicBezTo>
                    <a:pt x="418" y="282"/>
                    <a:pt x="418" y="282"/>
                    <a:pt x="418" y="282"/>
                  </a:cubicBezTo>
                  <a:cubicBezTo>
                    <a:pt x="419" y="282"/>
                    <a:pt x="421" y="283"/>
                    <a:pt x="422" y="284"/>
                  </a:cubicBezTo>
                  <a:cubicBezTo>
                    <a:pt x="422" y="284"/>
                    <a:pt x="422" y="284"/>
                    <a:pt x="422" y="285"/>
                  </a:cubicBezTo>
                  <a:cubicBezTo>
                    <a:pt x="422" y="285"/>
                    <a:pt x="422" y="285"/>
                    <a:pt x="422" y="285"/>
                  </a:cubicBezTo>
                  <a:cubicBezTo>
                    <a:pt x="422" y="286"/>
                    <a:pt x="423" y="286"/>
                    <a:pt x="423" y="287"/>
                  </a:cubicBezTo>
                  <a:cubicBezTo>
                    <a:pt x="424" y="287"/>
                    <a:pt x="424" y="287"/>
                    <a:pt x="424" y="287"/>
                  </a:cubicBezTo>
                  <a:cubicBezTo>
                    <a:pt x="425" y="288"/>
                    <a:pt x="425" y="289"/>
                    <a:pt x="426" y="289"/>
                  </a:cubicBezTo>
                  <a:cubicBezTo>
                    <a:pt x="427" y="290"/>
                    <a:pt x="428" y="290"/>
                    <a:pt x="429" y="290"/>
                  </a:cubicBezTo>
                  <a:cubicBezTo>
                    <a:pt x="431" y="290"/>
                    <a:pt x="432" y="290"/>
                    <a:pt x="433" y="289"/>
                  </a:cubicBezTo>
                  <a:cubicBezTo>
                    <a:pt x="434" y="289"/>
                    <a:pt x="434" y="289"/>
                    <a:pt x="434" y="289"/>
                  </a:cubicBezTo>
                  <a:cubicBezTo>
                    <a:pt x="434" y="289"/>
                    <a:pt x="434" y="289"/>
                    <a:pt x="434" y="289"/>
                  </a:cubicBezTo>
                  <a:cubicBezTo>
                    <a:pt x="434" y="289"/>
                    <a:pt x="435" y="289"/>
                    <a:pt x="435" y="289"/>
                  </a:cubicBezTo>
                  <a:cubicBezTo>
                    <a:pt x="435" y="289"/>
                    <a:pt x="436" y="288"/>
                    <a:pt x="437" y="288"/>
                  </a:cubicBezTo>
                  <a:cubicBezTo>
                    <a:pt x="437" y="288"/>
                    <a:pt x="437" y="288"/>
                    <a:pt x="437" y="288"/>
                  </a:cubicBezTo>
                  <a:cubicBezTo>
                    <a:pt x="438" y="288"/>
                    <a:pt x="439" y="287"/>
                    <a:pt x="439" y="287"/>
                  </a:cubicBezTo>
                  <a:cubicBezTo>
                    <a:pt x="440" y="288"/>
                    <a:pt x="440" y="288"/>
                    <a:pt x="441" y="288"/>
                  </a:cubicBezTo>
                  <a:cubicBezTo>
                    <a:pt x="441" y="288"/>
                    <a:pt x="441" y="288"/>
                    <a:pt x="441" y="288"/>
                  </a:cubicBezTo>
                  <a:cubicBezTo>
                    <a:pt x="441" y="289"/>
                    <a:pt x="441" y="289"/>
                    <a:pt x="441" y="289"/>
                  </a:cubicBezTo>
                  <a:cubicBezTo>
                    <a:pt x="441" y="289"/>
                    <a:pt x="442" y="289"/>
                    <a:pt x="442" y="289"/>
                  </a:cubicBezTo>
                  <a:cubicBezTo>
                    <a:pt x="442" y="289"/>
                    <a:pt x="442" y="289"/>
                    <a:pt x="442" y="289"/>
                  </a:cubicBezTo>
                  <a:cubicBezTo>
                    <a:pt x="442" y="289"/>
                    <a:pt x="442" y="289"/>
                    <a:pt x="442" y="289"/>
                  </a:cubicBezTo>
                  <a:cubicBezTo>
                    <a:pt x="442" y="289"/>
                    <a:pt x="442" y="289"/>
                    <a:pt x="442" y="289"/>
                  </a:cubicBezTo>
                  <a:cubicBezTo>
                    <a:pt x="443" y="289"/>
                    <a:pt x="443" y="289"/>
                    <a:pt x="444" y="289"/>
                  </a:cubicBezTo>
                  <a:cubicBezTo>
                    <a:pt x="444" y="290"/>
                    <a:pt x="444" y="290"/>
                    <a:pt x="444" y="291"/>
                  </a:cubicBezTo>
                  <a:cubicBezTo>
                    <a:pt x="444" y="291"/>
                    <a:pt x="444" y="292"/>
                    <a:pt x="444" y="292"/>
                  </a:cubicBezTo>
                  <a:cubicBezTo>
                    <a:pt x="444" y="292"/>
                    <a:pt x="444" y="293"/>
                    <a:pt x="444" y="293"/>
                  </a:cubicBezTo>
                  <a:cubicBezTo>
                    <a:pt x="444" y="294"/>
                    <a:pt x="443" y="294"/>
                    <a:pt x="443" y="295"/>
                  </a:cubicBezTo>
                  <a:cubicBezTo>
                    <a:pt x="443" y="295"/>
                    <a:pt x="443" y="296"/>
                    <a:pt x="443" y="296"/>
                  </a:cubicBezTo>
                  <a:cubicBezTo>
                    <a:pt x="443" y="297"/>
                    <a:pt x="443" y="297"/>
                    <a:pt x="442" y="297"/>
                  </a:cubicBezTo>
                  <a:cubicBezTo>
                    <a:pt x="441" y="298"/>
                    <a:pt x="441" y="298"/>
                    <a:pt x="440" y="299"/>
                  </a:cubicBezTo>
                  <a:cubicBezTo>
                    <a:pt x="440" y="299"/>
                    <a:pt x="440" y="299"/>
                    <a:pt x="440" y="299"/>
                  </a:cubicBezTo>
                  <a:cubicBezTo>
                    <a:pt x="440" y="299"/>
                    <a:pt x="440" y="299"/>
                    <a:pt x="440" y="299"/>
                  </a:cubicBezTo>
                  <a:cubicBezTo>
                    <a:pt x="440" y="299"/>
                    <a:pt x="440" y="300"/>
                    <a:pt x="440" y="300"/>
                  </a:cubicBezTo>
                  <a:cubicBezTo>
                    <a:pt x="440" y="300"/>
                    <a:pt x="440" y="300"/>
                    <a:pt x="440" y="300"/>
                  </a:cubicBezTo>
                  <a:cubicBezTo>
                    <a:pt x="440" y="301"/>
                    <a:pt x="440" y="301"/>
                    <a:pt x="440" y="302"/>
                  </a:cubicBezTo>
                  <a:cubicBezTo>
                    <a:pt x="440" y="302"/>
                    <a:pt x="440" y="303"/>
                    <a:pt x="440" y="304"/>
                  </a:cubicBezTo>
                  <a:cubicBezTo>
                    <a:pt x="440" y="304"/>
                    <a:pt x="440" y="304"/>
                    <a:pt x="440" y="304"/>
                  </a:cubicBezTo>
                  <a:cubicBezTo>
                    <a:pt x="439" y="305"/>
                    <a:pt x="439" y="306"/>
                    <a:pt x="440" y="307"/>
                  </a:cubicBezTo>
                  <a:cubicBezTo>
                    <a:pt x="440" y="307"/>
                    <a:pt x="440" y="307"/>
                    <a:pt x="440" y="307"/>
                  </a:cubicBezTo>
                  <a:cubicBezTo>
                    <a:pt x="441" y="307"/>
                    <a:pt x="441" y="308"/>
                    <a:pt x="442" y="308"/>
                  </a:cubicBezTo>
                  <a:cubicBezTo>
                    <a:pt x="442" y="309"/>
                    <a:pt x="442" y="309"/>
                    <a:pt x="441" y="310"/>
                  </a:cubicBezTo>
                  <a:cubicBezTo>
                    <a:pt x="441" y="310"/>
                    <a:pt x="441" y="310"/>
                    <a:pt x="441" y="311"/>
                  </a:cubicBezTo>
                  <a:cubicBezTo>
                    <a:pt x="442" y="312"/>
                    <a:pt x="442" y="313"/>
                    <a:pt x="441" y="314"/>
                  </a:cubicBezTo>
                  <a:cubicBezTo>
                    <a:pt x="441" y="314"/>
                    <a:pt x="441" y="314"/>
                    <a:pt x="441" y="315"/>
                  </a:cubicBezTo>
                  <a:cubicBezTo>
                    <a:pt x="441" y="315"/>
                    <a:pt x="441" y="315"/>
                    <a:pt x="441" y="316"/>
                  </a:cubicBezTo>
                  <a:cubicBezTo>
                    <a:pt x="441" y="316"/>
                    <a:pt x="441" y="317"/>
                    <a:pt x="441" y="317"/>
                  </a:cubicBezTo>
                  <a:cubicBezTo>
                    <a:pt x="441" y="317"/>
                    <a:pt x="441" y="317"/>
                    <a:pt x="441" y="317"/>
                  </a:cubicBezTo>
                  <a:cubicBezTo>
                    <a:pt x="441" y="317"/>
                    <a:pt x="441" y="317"/>
                    <a:pt x="441" y="317"/>
                  </a:cubicBezTo>
                  <a:cubicBezTo>
                    <a:pt x="442" y="317"/>
                    <a:pt x="442" y="317"/>
                    <a:pt x="442" y="317"/>
                  </a:cubicBezTo>
                  <a:cubicBezTo>
                    <a:pt x="442" y="316"/>
                    <a:pt x="442" y="316"/>
                    <a:pt x="442" y="316"/>
                  </a:cubicBezTo>
                  <a:cubicBezTo>
                    <a:pt x="442" y="315"/>
                    <a:pt x="442" y="315"/>
                    <a:pt x="442" y="315"/>
                  </a:cubicBezTo>
                  <a:cubicBezTo>
                    <a:pt x="443" y="314"/>
                    <a:pt x="443" y="313"/>
                    <a:pt x="443" y="313"/>
                  </a:cubicBezTo>
                  <a:cubicBezTo>
                    <a:pt x="443" y="312"/>
                    <a:pt x="443" y="312"/>
                    <a:pt x="443" y="312"/>
                  </a:cubicBezTo>
                  <a:cubicBezTo>
                    <a:pt x="443" y="312"/>
                    <a:pt x="444" y="311"/>
                    <a:pt x="444" y="311"/>
                  </a:cubicBezTo>
                  <a:cubicBezTo>
                    <a:pt x="444" y="310"/>
                    <a:pt x="445" y="310"/>
                    <a:pt x="445" y="310"/>
                  </a:cubicBezTo>
                  <a:cubicBezTo>
                    <a:pt x="445" y="310"/>
                    <a:pt x="445" y="309"/>
                    <a:pt x="446" y="309"/>
                  </a:cubicBezTo>
                  <a:cubicBezTo>
                    <a:pt x="446" y="308"/>
                    <a:pt x="446" y="308"/>
                    <a:pt x="447" y="308"/>
                  </a:cubicBezTo>
                  <a:cubicBezTo>
                    <a:pt x="447" y="308"/>
                    <a:pt x="447" y="308"/>
                    <a:pt x="447" y="308"/>
                  </a:cubicBezTo>
                  <a:cubicBezTo>
                    <a:pt x="447" y="308"/>
                    <a:pt x="447" y="308"/>
                    <a:pt x="448" y="308"/>
                  </a:cubicBezTo>
                  <a:cubicBezTo>
                    <a:pt x="448" y="308"/>
                    <a:pt x="448" y="309"/>
                    <a:pt x="448" y="309"/>
                  </a:cubicBezTo>
                  <a:cubicBezTo>
                    <a:pt x="448" y="309"/>
                    <a:pt x="448" y="309"/>
                    <a:pt x="448" y="309"/>
                  </a:cubicBezTo>
                  <a:cubicBezTo>
                    <a:pt x="449" y="310"/>
                    <a:pt x="449" y="310"/>
                    <a:pt x="449" y="311"/>
                  </a:cubicBezTo>
                  <a:cubicBezTo>
                    <a:pt x="449" y="311"/>
                    <a:pt x="450" y="312"/>
                    <a:pt x="450" y="312"/>
                  </a:cubicBezTo>
                  <a:cubicBezTo>
                    <a:pt x="450" y="312"/>
                    <a:pt x="450" y="313"/>
                    <a:pt x="450" y="313"/>
                  </a:cubicBezTo>
                  <a:cubicBezTo>
                    <a:pt x="451" y="314"/>
                    <a:pt x="451" y="315"/>
                    <a:pt x="450" y="317"/>
                  </a:cubicBezTo>
                  <a:cubicBezTo>
                    <a:pt x="450" y="317"/>
                    <a:pt x="450" y="318"/>
                    <a:pt x="450" y="318"/>
                  </a:cubicBezTo>
                  <a:cubicBezTo>
                    <a:pt x="449" y="318"/>
                    <a:pt x="449" y="318"/>
                    <a:pt x="449" y="319"/>
                  </a:cubicBezTo>
                  <a:cubicBezTo>
                    <a:pt x="449" y="319"/>
                    <a:pt x="449" y="319"/>
                    <a:pt x="449" y="319"/>
                  </a:cubicBezTo>
                  <a:cubicBezTo>
                    <a:pt x="449" y="320"/>
                    <a:pt x="448" y="320"/>
                    <a:pt x="448" y="320"/>
                  </a:cubicBezTo>
                  <a:cubicBezTo>
                    <a:pt x="448" y="320"/>
                    <a:pt x="448" y="320"/>
                    <a:pt x="448" y="320"/>
                  </a:cubicBezTo>
                  <a:cubicBezTo>
                    <a:pt x="448" y="321"/>
                    <a:pt x="448" y="321"/>
                    <a:pt x="447" y="322"/>
                  </a:cubicBezTo>
                  <a:cubicBezTo>
                    <a:pt x="447" y="322"/>
                    <a:pt x="447" y="322"/>
                    <a:pt x="447" y="322"/>
                  </a:cubicBezTo>
                  <a:cubicBezTo>
                    <a:pt x="447" y="322"/>
                    <a:pt x="448" y="322"/>
                    <a:pt x="448" y="322"/>
                  </a:cubicBezTo>
                  <a:cubicBezTo>
                    <a:pt x="449" y="323"/>
                    <a:pt x="449" y="323"/>
                    <a:pt x="449" y="323"/>
                  </a:cubicBezTo>
                  <a:cubicBezTo>
                    <a:pt x="450" y="323"/>
                    <a:pt x="450" y="324"/>
                    <a:pt x="450" y="324"/>
                  </a:cubicBezTo>
                  <a:cubicBezTo>
                    <a:pt x="450" y="324"/>
                    <a:pt x="450" y="325"/>
                    <a:pt x="451" y="325"/>
                  </a:cubicBezTo>
                  <a:cubicBezTo>
                    <a:pt x="451" y="325"/>
                    <a:pt x="451" y="325"/>
                    <a:pt x="451" y="325"/>
                  </a:cubicBezTo>
                  <a:cubicBezTo>
                    <a:pt x="452" y="325"/>
                    <a:pt x="452" y="325"/>
                    <a:pt x="452" y="325"/>
                  </a:cubicBezTo>
                  <a:cubicBezTo>
                    <a:pt x="454" y="325"/>
                    <a:pt x="455" y="326"/>
                    <a:pt x="457" y="327"/>
                  </a:cubicBezTo>
                  <a:cubicBezTo>
                    <a:pt x="457" y="327"/>
                    <a:pt x="457" y="327"/>
                    <a:pt x="457" y="327"/>
                  </a:cubicBezTo>
                  <a:cubicBezTo>
                    <a:pt x="457" y="328"/>
                    <a:pt x="458" y="328"/>
                    <a:pt x="458" y="329"/>
                  </a:cubicBezTo>
                  <a:cubicBezTo>
                    <a:pt x="458" y="329"/>
                    <a:pt x="458" y="329"/>
                    <a:pt x="458" y="329"/>
                  </a:cubicBezTo>
                  <a:cubicBezTo>
                    <a:pt x="458" y="329"/>
                    <a:pt x="458" y="329"/>
                    <a:pt x="458" y="329"/>
                  </a:cubicBezTo>
                  <a:cubicBezTo>
                    <a:pt x="458" y="329"/>
                    <a:pt x="458" y="330"/>
                    <a:pt x="458" y="330"/>
                  </a:cubicBezTo>
                  <a:cubicBezTo>
                    <a:pt x="458" y="330"/>
                    <a:pt x="458" y="330"/>
                    <a:pt x="458" y="330"/>
                  </a:cubicBezTo>
                  <a:cubicBezTo>
                    <a:pt x="458" y="330"/>
                    <a:pt x="459" y="330"/>
                    <a:pt x="459" y="330"/>
                  </a:cubicBezTo>
                  <a:cubicBezTo>
                    <a:pt x="459" y="330"/>
                    <a:pt x="460" y="330"/>
                    <a:pt x="460" y="331"/>
                  </a:cubicBezTo>
                  <a:cubicBezTo>
                    <a:pt x="460" y="331"/>
                    <a:pt x="460" y="332"/>
                    <a:pt x="460" y="332"/>
                  </a:cubicBezTo>
                  <a:cubicBezTo>
                    <a:pt x="460" y="332"/>
                    <a:pt x="460" y="332"/>
                    <a:pt x="460" y="332"/>
                  </a:cubicBezTo>
                  <a:cubicBezTo>
                    <a:pt x="460" y="332"/>
                    <a:pt x="461" y="333"/>
                    <a:pt x="462" y="333"/>
                  </a:cubicBezTo>
                  <a:cubicBezTo>
                    <a:pt x="464" y="333"/>
                    <a:pt x="465" y="334"/>
                    <a:pt x="466" y="335"/>
                  </a:cubicBezTo>
                  <a:cubicBezTo>
                    <a:pt x="466" y="335"/>
                    <a:pt x="466" y="335"/>
                    <a:pt x="466" y="335"/>
                  </a:cubicBezTo>
                  <a:cubicBezTo>
                    <a:pt x="466" y="335"/>
                    <a:pt x="466" y="335"/>
                    <a:pt x="466" y="335"/>
                  </a:cubicBezTo>
                  <a:cubicBezTo>
                    <a:pt x="467" y="334"/>
                    <a:pt x="467" y="334"/>
                    <a:pt x="467" y="334"/>
                  </a:cubicBezTo>
                  <a:cubicBezTo>
                    <a:pt x="467" y="333"/>
                    <a:pt x="467" y="333"/>
                    <a:pt x="467" y="333"/>
                  </a:cubicBezTo>
                  <a:cubicBezTo>
                    <a:pt x="467" y="333"/>
                    <a:pt x="467" y="333"/>
                    <a:pt x="468" y="333"/>
                  </a:cubicBezTo>
                  <a:cubicBezTo>
                    <a:pt x="468" y="332"/>
                    <a:pt x="468" y="331"/>
                    <a:pt x="469" y="331"/>
                  </a:cubicBezTo>
                  <a:cubicBezTo>
                    <a:pt x="469" y="330"/>
                    <a:pt x="470" y="330"/>
                    <a:pt x="470" y="330"/>
                  </a:cubicBezTo>
                  <a:cubicBezTo>
                    <a:pt x="470" y="330"/>
                    <a:pt x="470" y="330"/>
                    <a:pt x="471" y="330"/>
                  </a:cubicBezTo>
                  <a:cubicBezTo>
                    <a:pt x="471" y="330"/>
                    <a:pt x="471" y="331"/>
                    <a:pt x="471" y="331"/>
                  </a:cubicBezTo>
                  <a:cubicBezTo>
                    <a:pt x="471" y="331"/>
                    <a:pt x="471" y="331"/>
                    <a:pt x="471" y="331"/>
                  </a:cubicBezTo>
                  <a:cubicBezTo>
                    <a:pt x="471" y="330"/>
                    <a:pt x="471" y="330"/>
                    <a:pt x="471" y="330"/>
                  </a:cubicBezTo>
                  <a:cubicBezTo>
                    <a:pt x="470" y="330"/>
                    <a:pt x="470" y="330"/>
                    <a:pt x="469" y="330"/>
                  </a:cubicBezTo>
                  <a:cubicBezTo>
                    <a:pt x="468" y="330"/>
                    <a:pt x="468" y="329"/>
                    <a:pt x="467" y="329"/>
                  </a:cubicBezTo>
                  <a:cubicBezTo>
                    <a:pt x="467" y="329"/>
                    <a:pt x="467" y="329"/>
                    <a:pt x="467" y="329"/>
                  </a:cubicBezTo>
                  <a:cubicBezTo>
                    <a:pt x="466" y="329"/>
                    <a:pt x="466" y="330"/>
                    <a:pt x="465" y="330"/>
                  </a:cubicBezTo>
                  <a:cubicBezTo>
                    <a:pt x="465" y="330"/>
                    <a:pt x="464" y="330"/>
                    <a:pt x="464" y="331"/>
                  </a:cubicBezTo>
                  <a:cubicBezTo>
                    <a:pt x="464" y="331"/>
                    <a:pt x="463" y="331"/>
                    <a:pt x="463" y="331"/>
                  </a:cubicBezTo>
                  <a:cubicBezTo>
                    <a:pt x="462" y="331"/>
                    <a:pt x="461" y="330"/>
                    <a:pt x="461" y="330"/>
                  </a:cubicBezTo>
                  <a:cubicBezTo>
                    <a:pt x="460" y="330"/>
                    <a:pt x="459" y="329"/>
                    <a:pt x="459" y="329"/>
                  </a:cubicBezTo>
                  <a:cubicBezTo>
                    <a:pt x="459" y="329"/>
                    <a:pt x="459" y="329"/>
                    <a:pt x="458" y="329"/>
                  </a:cubicBezTo>
                  <a:cubicBezTo>
                    <a:pt x="458" y="329"/>
                    <a:pt x="458" y="329"/>
                    <a:pt x="458" y="329"/>
                  </a:cubicBezTo>
                  <a:cubicBezTo>
                    <a:pt x="458" y="329"/>
                    <a:pt x="458" y="329"/>
                    <a:pt x="458" y="329"/>
                  </a:cubicBezTo>
                  <a:cubicBezTo>
                    <a:pt x="458" y="329"/>
                    <a:pt x="458" y="329"/>
                    <a:pt x="458" y="329"/>
                  </a:cubicBezTo>
                  <a:cubicBezTo>
                    <a:pt x="458" y="329"/>
                    <a:pt x="458" y="328"/>
                    <a:pt x="458" y="328"/>
                  </a:cubicBezTo>
                  <a:cubicBezTo>
                    <a:pt x="458" y="328"/>
                    <a:pt x="457" y="328"/>
                    <a:pt x="457" y="327"/>
                  </a:cubicBezTo>
                  <a:cubicBezTo>
                    <a:pt x="457" y="327"/>
                    <a:pt x="457" y="327"/>
                    <a:pt x="457" y="327"/>
                  </a:cubicBezTo>
                  <a:cubicBezTo>
                    <a:pt x="457" y="326"/>
                    <a:pt x="457" y="326"/>
                    <a:pt x="457" y="326"/>
                  </a:cubicBezTo>
                  <a:cubicBezTo>
                    <a:pt x="457" y="326"/>
                    <a:pt x="457" y="325"/>
                    <a:pt x="457" y="325"/>
                  </a:cubicBezTo>
                  <a:cubicBezTo>
                    <a:pt x="456" y="324"/>
                    <a:pt x="455" y="324"/>
                    <a:pt x="454" y="324"/>
                  </a:cubicBezTo>
                  <a:cubicBezTo>
                    <a:pt x="454" y="324"/>
                    <a:pt x="453" y="323"/>
                    <a:pt x="453" y="323"/>
                  </a:cubicBezTo>
                  <a:cubicBezTo>
                    <a:pt x="452" y="323"/>
                    <a:pt x="451" y="322"/>
                    <a:pt x="450" y="321"/>
                  </a:cubicBezTo>
                  <a:cubicBezTo>
                    <a:pt x="450" y="321"/>
                    <a:pt x="450" y="321"/>
                    <a:pt x="450" y="320"/>
                  </a:cubicBezTo>
                  <a:cubicBezTo>
                    <a:pt x="450" y="320"/>
                    <a:pt x="450" y="320"/>
                    <a:pt x="450" y="320"/>
                  </a:cubicBezTo>
                  <a:cubicBezTo>
                    <a:pt x="451" y="320"/>
                    <a:pt x="451" y="320"/>
                    <a:pt x="451" y="320"/>
                  </a:cubicBezTo>
                  <a:cubicBezTo>
                    <a:pt x="452" y="319"/>
                    <a:pt x="453" y="319"/>
                    <a:pt x="453" y="319"/>
                  </a:cubicBezTo>
                  <a:cubicBezTo>
                    <a:pt x="453" y="318"/>
                    <a:pt x="454" y="318"/>
                    <a:pt x="454" y="318"/>
                  </a:cubicBezTo>
                  <a:cubicBezTo>
                    <a:pt x="454" y="318"/>
                    <a:pt x="454" y="317"/>
                    <a:pt x="454" y="317"/>
                  </a:cubicBezTo>
                  <a:cubicBezTo>
                    <a:pt x="455" y="317"/>
                    <a:pt x="455" y="316"/>
                    <a:pt x="455" y="316"/>
                  </a:cubicBezTo>
                  <a:cubicBezTo>
                    <a:pt x="455" y="316"/>
                    <a:pt x="455" y="316"/>
                    <a:pt x="455" y="316"/>
                  </a:cubicBezTo>
                  <a:cubicBezTo>
                    <a:pt x="455" y="316"/>
                    <a:pt x="455" y="315"/>
                    <a:pt x="455" y="315"/>
                  </a:cubicBezTo>
                  <a:cubicBezTo>
                    <a:pt x="455" y="315"/>
                    <a:pt x="455" y="315"/>
                    <a:pt x="455" y="315"/>
                  </a:cubicBezTo>
                  <a:cubicBezTo>
                    <a:pt x="454" y="314"/>
                    <a:pt x="454" y="313"/>
                    <a:pt x="453" y="312"/>
                  </a:cubicBezTo>
                  <a:cubicBezTo>
                    <a:pt x="453" y="311"/>
                    <a:pt x="453" y="311"/>
                    <a:pt x="453" y="311"/>
                  </a:cubicBezTo>
                  <a:cubicBezTo>
                    <a:pt x="453" y="311"/>
                    <a:pt x="453" y="310"/>
                    <a:pt x="453" y="310"/>
                  </a:cubicBezTo>
                  <a:cubicBezTo>
                    <a:pt x="453" y="309"/>
                    <a:pt x="453" y="309"/>
                    <a:pt x="452" y="308"/>
                  </a:cubicBezTo>
                  <a:cubicBezTo>
                    <a:pt x="452" y="308"/>
                    <a:pt x="452" y="308"/>
                    <a:pt x="452" y="308"/>
                  </a:cubicBezTo>
                  <a:cubicBezTo>
                    <a:pt x="451" y="307"/>
                    <a:pt x="450" y="306"/>
                    <a:pt x="450" y="305"/>
                  </a:cubicBezTo>
                  <a:cubicBezTo>
                    <a:pt x="449" y="304"/>
                    <a:pt x="449" y="304"/>
                    <a:pt x="448" y="303"/>
                  </a:cubicBezTo>
                  <a:cubicBezTo>
                    <a:pt x="448" y="303"/>
                    <a:pt x="448" y="303"/>
                    <a:pt x="448" y="303"/>
                  </a:cubicBezTo>
                  <a:cubicBezTo>
                    <a:pt x="447" y="303"/>
                    <a:pt x="447" y="303"/>
                    <a:pt x="447" y="302"/>
                  </a:cubicBezTo>
                  <a:cubicBezTo>
                    <a:pt x="446" y="302"/>
                    <a:pt x="446" y="301"/>
                    <a:pt x="446" y="300"/>
                  </a:cubicBezTo>
                  <a:cubicBezTo>
                    <a:pt x="446" y="298"/>
                    <a:pt x="446" y="297"/>
                    <a:pt x="446" y="295"/>
                  </a:cubicBezTo>
                  <a:cubicBezTo>
                    <a:pt x="446" y="295"/>
                    <a:pt x="446" y="295"/>
                    <a:pt x="446" y="295"/>
                  </a:cubicBezTo>
                  <a:cubicBezTo>
                    <a:pt x="446" y="294"/>
                    <a:pt x="446" y="294"/>
                    <a:pt x="446" y="293"/>
                  </a:cubicBezTo>
                  <a:cubicBezTo>
                    <a:pt x="446" y="291"/>
                    <a:pt x="446" y="291"/>
                    <a:pt x="446" y="291"/>
                  </a:cubicBezTo>
                  <a:cubicBezTo>
                    <a:pt x="446" y="290"/>
                    <a:pt x="447" y="289"/>
                    <a:pt x="446" y="288"/>
                  </a:cubicBezTo>
                  <a:cubicBezTo>
                    <a:pt x="446" y="288"/>
                    <a:pt x="446" y="288"/>
                    <a:pt x="445" y="288"/>
                  </a:cubicBezTo>
                  <a:cubicBezTo>
                    <a:pt x="445" y="287"/>
                    <a:pt x="445" y="287"/>
                    <a:pt x="445" y="287"/>
                  </a:cubicBezTo>
                  <a:cubicBezTo>
                    <a:pt x="445" y="286"/>
                    <a:pt x="444" y="286"/>
                    <a:pt x="444" y="286"/>
                  </a:cubicBezTo>
                  <a:cubicBezTo>
                    <a:pt x="444" y="286"/>
                    <a:pt x="444" y="285"/>
                    <a:pt x="444" y="285"/>
                  </a:cubicBezTo>
                  <a:cubicBezTo>
                    <a:pt x="443" y="285"/>
                    <a:pt x="443" y="285"/>
                    <a:pt x="443" y="285"/>
                  </a:cubicBezTo>
                  <a:cubicBezTo>
                    <a:pt x="442" y="285"/>
                    <a:pt x="442" y="285"/>
                    <a:pt x="442" y="285"/>
                  </a:cubicBezTo>
                  <a:cubicBezTo>
                    <a:pt x="442" y="285"/>
                    <a:pt x="442" y="285"/>
                    <a:pt x="442" y="285"/>
                  </a:cubicBezTo>
                  <a:cubicBezTo>
                    <a:pt x="442" y="285"/>
                    <a:pt x="441" y="285"/>
                    <a:pt x="441" y="285"/>
                  </a:cubicBezTo>
                  <a:cubicBezTo>
                    <a:pt x="440" y="285"/>
                    <a:pt x="439" y="285"/>
                    <a:pt x="438" y="285"/>
                  </a:cubicBezTo>
                  <a:cubicBezTo>
                    <a:pt x="438" y="285"/>
                    <a:pt x="437" y="285"/>
                    <a:pt x="436" y="284"/>
                  </a:cubicBezTo>
                  <a:cubicBezTo>
                    <a:pt x="435" y="284"/>
                    <a:pt x="435" y="283"/>
                    <a:pt x="434" y="283"/>
                  </a:cubicBezTo>
                  <a:cubicBezTo>
                    <a:pt x="434" y="283"/>
                    <a:pt x="434" y="283"/>
                    <a:pt x="434" y="282"/>
                  </a:cubicBezTo>
                  <a:cubicBezTo>
                    <a:pt x="434" y="282"/>
                    <a:pt x="433" y="282"/>
                    <a:pt x="433" y="281"/>
                  </a:cubicBezTo>
                  <a:cubicBezTo>
                    <a:pt x="433" y="281"/>
                    <a:pt x="433" y="281"/>
                    <a:pt x="432" y="281"/>
                  </a:cubicBezTo>
                  <a:cubicBezTo>
                    <a:pt x="432" y="281"/>
                    <a:pt x="432" y="281"/>
                    <a:pt x="432" y="281"/>
                  </a:cubicBezTo>
                  <a:cubicBezTo>
                    <a:pt x="432" y="280"/>
                    <a:pt x="432" y="279"/>
                    <a:pt x="432" y="278"/>
                  </a:cubicBezTo>
                  <a:cubicBezTo>
                    <a:pt x="432" y="278"/>
                    <a:pt x="432" y="278"/>
                    <a:pt x="432" y="277"/>
                  </a:cubicBezTo>
                  <a:cubicBezTo>
                    <a:pt x="432" y="276"/>
                    <a:pt x="433" y="275"/>
                    <a:pt x="432" y="274"/>
                  </a:cubicBezTo>
                  <a:cubicBezTo>
                    <a:pt x="432" y="274"/>
                    <a:pt x="432" y="274"/>
                    <a:pt x="432" y="274"/>
                  </a:cubicBezTo>
                  <a:cubicBezTo>
                    <a:pt x="430" y="275"/>
                    <a:pt x="429" y="275"/>
                    <a:pt x="428" y="275"/>
                  </a:cubicBezTo>
                  <a:cubicBezTo>
                    <a:pt x="428" y="275"/>
                    <a:pt x="427" y="276"/>
                    <a:pt x="427" y="275"/>
                  </a:cubicBezTo>
                  <a:cubicBezTo>
                    <a:pt x="426" y="275"/>
                    <a:pt x="425" y="275"/>
                    <a:pt x="424" y="275"/>
                  </a:cubicBezTo>
                  <a:cubicBezTo>
                    <a:pt x="424" y="275"/>
                    <a:pt x="423" y="275"/>
                    <a:pt x="422" y="275"/>
                  </a:cubicBezTo>
                  <a:cubicBezTo>
                    <a:pt x="422" y="275"/>
                    <a:pt x="422" y="275"/>
                    <a:pt x="422" y="275"/>
                  </a:cubicBezTo>
                  <a:cubicBezTo>
                    <a:pt x="422" y="275"/>
                    <a:pt x="422" y="275"/>
                    <a:pt x="421" y="275"/>
                  </a:cubicBezTo>
                  <a:cubicBezTo>
                    <a:pt x="421" y="275"/>
                    <a:pt x="421" y="275"/>
                    <a:pt x="421" y="275"/>
                  </a:cubicBezTo>
                  <a:cubicBezTo>
                    <a:pt x="420" y="275"/>
                    <a:pt x="419" y="275"/>
                    <a:pt x="419" y="274"/>
                  </a:cubicBezTo>
                  <a:cubicBezTo>
                    <a:pt x="418" y="274"/>
                    <a:pt x="418" y="274"/>
                    <a:pt x="418" y="274"/>
                  </a:cubicBezTo>
                  <a:cubicBezTo>
                    <a:pt x="418" y="273"/>
                    <a:pt x="418" y="273"/>
                    <a:pt x="417" y="273"/>
                  </a:cubicBezTo>
                  <a:cubicBezTo>
                    <a:pt x="416" y="272"/>
                    <a:pt x="416" y="272"/>
                    <a:pt x="416" y="272"/>
                  </a:cubicBezTo>
                  <a:cubicBezTo>
                    <a:pt x="416" y="272"/>
                    <a:pt x="416" y="272"/>
                    <a:pt x="416" y="272"/>
                  </a:cubicBezTo>
                  <a:cubicBezTo>
                    <a:pt x="416" y="272"/>
                    <a:pt x="416" y="272"/>
                    <a:pt x="416" y="272"/>
                  </a:cubicBezTo>
                  <a:cubicBezTo>
                    <a:pt x="416" y="271"/>
                    <a:pt x="416" y="271"/>
                    <a:pt x="416" y="271"/>
                  </a:cubicBezTo>
                  <a:cubicBezTo>
                    <a:pt x="416" y="271"/>
                    <a:pt x="416" y="271"/>
                    <a:pt x="417" y="270"/>
                  </a:cubicBezTo>
                  <a:cubicBezTo>
                    <a:pt x="417" y="270"/>
                    <a:pt x="417" y="270"/>
                    <a:pt x="417" y="270"/>
                  </a:cubicBezTo>
                  <a:cubicBezTo>
                    <a:pt x="417" y="270"/>
                    <a:pt x="417" y="270"/>
                    <a:pt x="417" y="270"/>
                  </a:cubicBezTo>
                  <a:cubicBezTo>
                    <a:pt x="416" y="270"/>
                    <a:pt x="416" y="269"/>
                    <a:pt x="416" y="269"/>
                  </a:cubicBezTo>
                  <a:cubicBezTo>
                    <a:pt x="416" y="269"/>
                    <a:pt x="416" y="269"/>
                    <a:pt x="416" y="269"/>
                  </a:cubicBezTo>
                  <a:cubicBezTo>
                    <a:pt x="415" y="269"/>
                    <a:pt x="415" y="268"/>
                    <a:pt x="415" y="268"/>
                  </a:cubicBezTo>
                  <a:cubicBezTo>
                    <a:pt x="415" y="268"/>
                    <a:pt x="415" y="267"/>
                    <a:pt x="415" y="267"/>
                  </a:cubicBezTo>
                  <a:cubicBezTo>
                    <a:pt x="415" y="267"/>
                    <a:pt x="415" y="267"/>
                    <a:pt x="415" y="267"/>
                  </a:cubicBezTo>
                  <a:cubicBezTo>
                    <a:pt x="415" y="266"/>
                    <a:pt x="415" y="266"/>
                    <a:pt x="415" y="266"/>
                  </a:cubicBezTo>
                  <a:cubicBezTo>
                    <a:pt x="416" y="266"/>
                    <a:pt x="416" y="265"/>
                    <a:pt x="416" y="264"/>
                  </a:cubicBezTo>
                  <a:cubicBezTo>
                    <a:pt x="416" y="264"/>
                    <a:pt x="415" y="263"/>
                    <a:pt x="415" y="262"/>
                  </a:cubicBezTo>
                  <a:cubicBezTo>
                    <a:pt x="415" y="262"/>
                    <a:pt x="414" y="261"/>
                    <a:pt x="414" y="261"/>
                  </a:cubicBezTo>
                  <a:cubicBezTo>
                    <a:pt x="413" y="259"/>
                    <a:pt x="412" y="258"/>
                    <a:pt x="411" y="258"/>
                  </a:cubicBezTo>
                  <a:cubicBezTo>
                    <a:pt x="411" y="258"/>
                    <a:pt x="411" y="257"/>
                    <a:pt x="411" y="257"/>
                  </a:cubicBezTo>
                  <a:cubicBezTo>
                    <a:pt x="411" y="257"/>
                    <a:pt x="411" y="256"/>
                    <a:pt x="411" y="256"/>
                  </a:cubicBezTo>
                  <a:cubicBezTo>
                    <a:pt x="411" y="256"/>
                    <a:pt x="411" y="255"/>
                    <a:pt x="411" y="255"/>
                  </a:cubicBezTo>
                  <a:cubicBezTo>
                    <a:pt x="412" y="255"/>
                    <a:pt x="410" y="254"/>
                    <a:pt x="409" y="253"/>
                  </a:cubicBezTo>
                  <a:cubicBezTo>
                    <a:pt x="409" y="253"/>
                    <a:pt x="409" y="253"/>
                    <a:pt x="409" y="253"/>
                  </a:cubicBezTo>
                  <a:cubicBezTo>
                    <a:pt x="409" y="253"/>
                    <a:pt x="409" y="252"/>
                    <a:pt x="409" y="252"/>
                  </a:cubicBezTo>
                  <a:cubicBezTo>
                    <a:pt x="410" y="251"/>
                    <a:pt x="410" y="250"/>
                    <a:pt x="410" y="249"/>
                  </a:cubicBezTo>
                  <a:cubicBezTo>
                    <a:pt x="410" y="249"/>
                    <a:pt x="409" y="249"/>
                    <a:pt x="409" y="249"/>
                  </a:cubicBezTo>
                  <a:cubicBezTo>
                    <a:pt x="409" y="249"/>
                    <a:pt x="409" y="248"/>
                    <a:pt x="409" y="248"/>
                  </a:cubicBezTo>
                  <a:cubicBezTo>
                    <a:pt x="409" y="247"/>
                    <a:pt x="409" y="247"/>
                    <a:pt x="409" y="246"/>
                  </a:cubicBezTo>
                  <a:cubicBezTo>
                    <a:pt x="410" y="246"/>
                    <a:pt x="412" y="246"/>
                    <a:pt x="413" y="246"/>
                  </a:cubicBezTo>
                  <a:cubicBezTo>
                    <a:pt x="414" y="246"/>
                    <a:pt x="415" y="245"/>
                    <a:pt x="416" y="245"/>
                  </a:cubicBezTo>
                  <a:cubicBezTo>
                    <a:pt x="416" y="244"/>
                    <a:pt x="416" y="244"/>
                    <a:pt x="416" y="244"/>
                  </a:cubicBezTo>
                  <a:cubicBezTo>
                    <a:pt x="416" y="244"/>
                    <a:pt x="416" y="244"/>
                    <a:pt x="417" y="244"/>
                  </a:cubicBezTo>
                  <a:cubicBezTo>
                    <a:pt x="417" y="244"/>
                    <a:pt x="417" y="244"/>
                    <a:pt x="417" y="244"/>
                  </a:cubicBezTo>
                  <a:cubicBezTo>
                    <a:pt x="418" y="243"/>
                    <a:pt x="418" y="243"/>
                    <a:pt x="418" y="243"/>
                  </a:cubicBezTo>
                  <a:cubicBezTo>
                    <a:pt x="419" y="243"/>
                    <a:pt x="419" y="243"/>
                    <a:pt x="419" y="243"/>
                  </a:cubicBezTo>
                  <a:cubicBezTo>
                    <a:pt x="419" y="243"/>
                    <a:pt x="419" y="243"/>
                    <a:pt x="419" y="244"/>
                  </a:cubicBezTo>
                  <a:cubicBezTo>
                    <a:pt x="420" y="244"/>
                    <a:pt x="420" y="244"/>
                    <a:pt x="420" y="244"/>
                  </a:cubicBezTo>
                  <a:cubicBezTo>
                    <a:pt x="421" y="244"/>
                    <a:pt x="421" y="244"/>
                    <a:pt x="421" y="244"/>
                  </a:cubicBezTo>
                  <a:cubicBezTo>
                    <a:pt x="422" y="244"/>
                    <a:pt x="422" y="244"/>
                    <a:pt x="423" y="243"/>
                  </a:cubicBezTo>
                  <a:cubicBezTo>
                    <a:pt x="424" y="243"/>
                    <a:pt x="425" y="242"/>
                    <a:pt x="427" y="242"/>
                  </a:cubicBezTo>
                  <a:cubicBezTo>
                    <a:pt x="427" y="242"/>
                    <a:pt x="427" y="242"/>
                    <a:pt x="428" y="242"/>
                  </a:cubicBezTo>
                  <a:cubicBezTo>
                    <a:pt x="428" y="242"/>
                    <a:pt x="429" y="243"/>
                    <a:pt x="430" y="242"/>
                  </a:cubicBezTo>
                  <a:cubicBezTo>
                    <a:pt x="431" y="242"/>
                    <a:pt x="431" y="242"/>
                    <a:pt x="432" y="241"/>
                  </a:cubicBezTo>
                  <a:cubicBezTo>
                    <a:pt x="432" y="240"/>
                    <a:pt x="433" y="240"/>
                    <a:pt x="434" y="239"/>
                  </a:cubicBezTo>
                  <a:cubicBezTo>
                    <a:pt x="434" y="239"/>
                    <a:pt x="435" y="239"/>
                    <a:pt x="436" y="238"/>
                  </a:cubicBezTo>
                  <a:cubicBezTo>
                    <a:pt x="436" y="238"/>
                    <a:pt x="436" y="238"/>
                    <a:pt x="436" y="238"/>
                  </a:cubicBezTo>
                  <a:cubicBezTo>
                    <a:pt x="437" y="238"/>
                    <a:pt x="437" y="237"/>
                    <a:pt x="438" y="237"/>
                  </a:cubicBezTo>
                  <a:cubicBezTo>
                    <a:pt x="438" y="237"/>
                    <a:pt x="439" y="238"/>
                    <a:pt x="439" y="238"/>
                  </a:cubicBezTo>
                  <a:cubicBezTo>
                    <a:pt x="440" y="238"/>
                    <a:pt x="440" y="238"/>
                    <a:pt x="441" y="238"/>
                  </a:cubicBezTo>
                  <a:cubicBezTo>
                    <a:pt x="442" y="238"/>
                    <a:pt x="443" y="238"/>
                    <a:pt x="444" y="237"/>
                  </a:cubicBezTo>
                  <a:cubicBezTo>
                    <a:pt x="444" y="236"/>
                    <a:pt x="445" y="236"/>
                    <a:pt x="446" y="235"/>
                  </a:cubicBezTo>
                  <a:cubicBezTo>
                    <a:pt x="446" y="235"/>
                    <a:pt x="446" y="235"/>
                    <a:pt x="447" y="235"/>
                  </a:cubicBezTo>
                  <a:cubicBezTo>
                    <a:pt x="447" y="235"/>
                    <a:pt x="448" y="235"/>
                    <a:pt x="449" y="235"/>
                  </a:cubicBezTo>
                  <a:cubicBezTo>
                    <a:pt x="450" y="234"/>
                    <a:pt x="451" y="234"/>
                    <a:pt x="452" y="233"/>
                  </a:cubicBezTo>
                  <a:cubicBezTo>
                    <a:pt x="452" y="233"/>
                    <a:pt x="453" y="233"/>
                    <a:pt x="454" y="233"/>
                  </a:cubicBezTo>
                  <a:cubicBezTo>
                    <a:pt x="454" y="232"/>
                    <a:pt x="454" y="232"/>
                    <a:pt x="454" y="232"/>
                  </a:cubicBezTo>
                  <a:cubicBezTo>
                    <a:pt x="455" y="232"/>
                    <a:pt x="455" y="232"/>
                    <a:pt x="455" y="232"/>
                  </a:cubicBezTo>
                  <a:cubicBezTo>
                    <a:pt x="455" y="232"/>
                    <a:pt x="456" y="232"/>
                    <a:pt x="456" y="232"/>
                  </a:cubicBezTo>
                  <a:cubicBezTo>
                    <a:pt x="456" y="233"/>
                    <a:pt x="456" y="233"/>
                    <a:pt x="457" y="233"/>
                  </a:cubicBezTo>
                  <a:cubicBezTo>
                    <a:pt x="457" y="235"/>
                    <a:pt x="456" y="237"/>
                    <a:pt x="455" y="238"/>
                  </a:cubicBezTo>
                  <a:cubicBezTo>
                    <a:pt x="455" y="238"/>
                    <a:pt x="455" y="239"/>
                    <a:pt x="454" y="239"/>
                  </a:cubicBezTo>
                  <a:cubicBezTo>
                    <a:pt x="453" y="240"/>
                    <a:pt x="452" y="242"/>
                    <a:pt x="452" y="243"/>
                  </a:cubicBezTo>
                  <a:cubicBezTo>
                    <a:pt x="452" y="243"/>
                    <a:pt x="453" y="243"/>
                    <a:pt x="453" y="244"/>
                  </a:cubicBezTo>
                  <a:cubicBezTo>
                    <a:pt x="453" y="244"/>
                    <a:pt x="453" y="244"/>
                    <a:pt x="454" y="244"/>
                  </a:cubicBezTo>
                  <a:cubicBezTo>
                    <a:pt x="454" y="245"/>
                    <a:pt x="455" y="246"/>
                    <a:pt x="455" y="246"/>
                  </a:cubicBezTo>
                  <a:cubicBezTo>
                    <a:pt x="455" y="246"/>
                    <a:pt x="455" y="246"/>
                    <a:pt x="455" y="246"/>
                  </a:cubicBezTo>
                  <a:cubicBezTo>
                    <a:pt x="455" y="246"/>
                    <a:pt x="455" y="246"/>
                    <a:pt x="455" y="245"/>
                  </a:cubicBezTo>
                  <a:cubicBezTo>
                    <a:pt x="455" y="245"/>
                    <a:pt x="455" y="244"/>
                    <a:pt x="454" y="244"/>
                  </a:cubicBezTo>
                  <a:cubicBezTo>
                    <a:pt x="454" y="243"/>
                    <a:pt x="453" y="243"/>
                    <a:pt x="453" y="241"/>
                  </a:cubicBezTo>
                  <a:cubicBezTo>
                    <a:pt x="454" y="241"/>
                    <a:pt x="455" y="240"/>
                    <a:pt x="456" y="239"/>
                  </a:cubicBezTo>
                  <a:cubicBezTo>
                    <a:pt x="457" y="238"/>
                    <a:pt x="458" y="237"/>
                    <a:pt x="458" y="237"/>
                  </a:cubicBezTo>
                  <a:cubicBezTo>
                    <a:pt x="458" y="237"/>
                    <a:pt x="458" y="237"/>
                    <a:pt x="459" y="237"/>
                  </a:cubicBezTo>
                  <a:cubicBezTo>
                    <a:pt x="459" y="236"/>
                    <a:pt x="459" y="236"/>
                    <a:pt x="459" y="236"/>
                  </a:cubicBezTo>
                  <a:cubicBezTo>
                    <a:pt x="459" y="235"/>
                    <a:pt x="460" y="235"/>
                    <a:pt x="460" y="234"/>
                  </a:cubicBezTo>
                  <a:cubicBezTo>
                    <a:pt x="461" y="233"/>
                    <a:pt x="461" y="231"/>
                    <a:pt x="461" y="230"/>
                  </a:cubicBezTo>
                  <a:cubicBezTo>
                    <a:pt x="460" y="229"/>
                    <a:pt x="459" y="229"/>
                    <a:pt x="458" y="229"/>
                  </a:cubicBezTo>
                  <a:cubicBezTo>
                    <a:pt x="458" y="229"/>
                    <a:pt x="458" y="229"/>
                    <a:pt x="458" y="229"/>
                  </a:cubicBezTo>
                  <a:cubicBezTo>
                    <a:pt x="458" y="229"/>
                    <a:pt x="457" y="229"/>
                    <a:pt x="457" y="229"/>
                  </a:cubicBezTo>
                  <a:cubicBezTo>
                    <a:pt x="457" y="228"/>
                    <a:pt x="455" y="228"/>
                    <a:pt x="454" y="227"/>
                  </a:cubicBezTo>
                  <a:cubicBezTo>
                    <a:pt x="454" y="227"/>
                    <a:pt x="454" y="227"/>
                    <a:pt x="454" y="227"/>
                  </a:cubicBezTo>
                  <a:cubicBezTo>
                    <a:pt x="454" y="227"/>
                    <a:pt x="453" y="227"/>
                    <a:pt x="453" y="227"/>
                  </a:cubicBezTo>
                  <a:cubicBezTo>
                    <a:pt x="452" y="227"/>
                    <a:pt x="452" y="226"/>
                    <a:pt x="452" y="226"/>
                  </a:cubicBezTo>
                  <a:cubicBezTo>
                    <a:pt x="452" y="226"/>
                    <a:pt x="452" y="226"/>
                    <a:pt x="452" y="225"/>
                  </a:cubicBezTo>
                  <a:cubicBezTo>
                    <a:pt x="451" y="225"/>
                    <a:pt x="451" y="225"/>
                    <a:pt x="451" y="224"/>
                  </a:cubicBezTo>
                  <a:cubicBezTo>
                    <a:pt x="451" y="224"/>
                    <a:pt x="450" y="224"/>
                    <a:pt x="450" y="224"/>
                  </a:cubicBezTo>
                  <a:cubicBezTo>
                    <a:pt x="450" y="224"/>
                    <a:pt x="449" y="224"/>
                    <a:pt x="449" y="224"/>
                  </a:cubicBezTo>
                  <a:cubicBezTo>
                    <a:pt x="449" y="224"/>
                    <a:pt x="448" y="224"/>
                    <a:pt x="447" y="223"/>
                  </a:cubicBezTo>
                  <a:cubicBezTo>
                    <a:pt x="447" y="223"/>
                    <a:pt x="447" y="223"/>
                    <a:pt x="447" y="223"/>
                  </a:cubicBezTo>
                  <a:cubicBezTo>
                    <a:pt x="447" y="223"/>
                    <a:pt x="447" y="224"/>
                    <a:pt x="447" y="224"/>
                  </a:cubicBezTo>
                  <a:cubicBezTo>
                    <a:pt x="447" y="224"/>
                    <a:pt x="446" y="225"/>
                    <a:pt x="446" y="225"/>
                  </a:cubicBezTo>
                  <a:cubicBezTo>
                    <a:pt x="446" y="225"/>
                    <a:pt x="445" y="225"/>
                    <a:pt x="445" y="225"/>
                  </a:cubicBezTo>
                  <a:cubicBezTo>
                    <a:pt x="444" y="224"/>
                    <a:pt x="444" y="221"/>
                    <a:pt x="444" y="220"/>
                  </a:cubicBezTo>
                  <a:cubicBezTo>
                    <a:pt x="444" y="220"/>
                    <a:pt x="444" y="220"/>
                    <a:pt x="444" y="220"/>
                  </a:cubicBezTo>
                  <a:cubicBezTo>
                    <a:pt x="444" y="220"/>
                    <a:pt x="444" y="219"/>
                    <a:pt x="445" y="218"/>
                  </a:cubicBezTo>
                  <a:cubicBezTo>
                    <a:pt x="445" y="218"/>
                    <a:pt x="445" y="218"/>
                    <a:pt x="445" y="218"/>
                  </a:cubicBezTo>
                  <a:cubicBezTo>
                    <a:pt x="446" y="218"/>
                    <a:pt x="447" y="218"/>
                    <a:pt x="447" y="218"/>
                  </a:cubicBezTo>
                  <a:cubicBezTo>
                    <a:pt x="447" y="216"/>
                    <a:pt x="447" y="216"/>
                    <a:pt x="446" y="215"/>
                  </a:cubicBezTo>
                  <a:cubicBezTo>
                    <a:pt x="446" y="215"/>
                    <a:pt x="444" y="214"/>
                    <a:pt x="443" y="214"/>
                  </a:cubicBezTo>
                  <a:cubicBezTo>
                    <a:pt x="443" y="214"/>
                    <a:pt x="443" y="214"/>
                    <a:pt x="442" y="214"/>
                  </a:cubicBezTo>
                  <a:cubicBezTo>
                    <a:pt x="442" y="214"/>
                    <a:pt x="442" y="214"/>
                    <a:pt x="442" y="214"/>
                  </a:cubicBezTo>
                  <a:cubicBezTo>
                    <a:pt x="442" y="214"/>
                    <a:pt x="442" y="214"/>
                    <a:pt x="442" y="214"/>
                  </a:cubicBezTo>
                  <a:cubicBezTo>
                    <a:pt x="441" y="214"/>
                    <a:pt x="441" y="214"/>
                    <a:pt x="441" y="214"/>
                  </a:cubicBezTo>
                  <a:cubicBezTo>
                    <a:pt x="441" y="214"/>
                    <a:pt x="441" y="214"/>
                    <a:pt x="441" y="214"/>
                  </a:cubicBezTo>
                  <a:cubicBezTo>
                    <a:pt x="440" y="214"/>
                    <a:pt x="440" y="214"/>
                    <a:pt x="440" y="214"/>
                  </a:cubicBezTo>
                  <a:cubicBezTo>
                    <a:pt x="440" y="214"/>
                    <a:pt x="440" y="214"/>
                    <a:pt x="440" y="214"/>
                  </a:cubicBezTo>
                  <a:cubicBezTo>
                    <a:pt x="440" y="214"/>
                    <a:pt x="440" y="214"/>
                    <a:pt x="440" y="214"/>
                  </a:cubicBezTo>
                  <a:cubicBezTo>
                    <a:pt x="439" y="214"/>
                    <a:pt x="439" y="214"/>
                    <a:pt x="439" y="213"/>
                  </a:cubicBezTo>
                  <a:cubicBezTo>
                    <a:pt x="439" y="213"/>
                    <a:pt x="439" y="212"/>
                    <a:pt x="440" y="212"/>
                  </a:cubicBezTo>
                  <a:cubicBezTo>
                    <a:pt x="440" y="212"/>
                    <a:pt x="440" y="212"/>
                    <a:pt x="440" y="212"/>
                  </a:cubicBezTo>
                  <a:cubicBezTo>
                    <a:pt x="440" y="212"/>
                    <a:pt x="440" y="212"/>
                    <a:pt x="440" y="212"/>
                  </a:cubicBezTo>
                  <a:cubicBezTo>
                    <a:pt x="440" y="212"/>
                    <a:pt x="440" y="211"/>
                    <a:pt x="440" y="211"/>
                  </a:cubicBezTo>
                  <a:cubicBezTo>
                    <a:pt x="440" y="211"/>
                    <a:pt x="440" y="210"/>
                    <a:pt x="440" y="210"/>
                  </a:cubicBezTo>
                  <a:cubicBezTo>
                    <a:pt x="440" y="210"/>
                    <a:pt x="440" y="210"/>
                    <a:pt x="440" y="209"/>
                  </a:cubicBezTo>
                  <a:cubicBezTo>
                    <a:pt x="440" y="209"/>
                    <a:pt x="440" y="208"/>
                    <a:pt x="440" y="207"/>
                  </a:cubicBezTo>
                  <a:cubicBezTo>
                    <a:pt x="440" y="207"/>
                    <a:pt x="440" y="207"/>
                    <a:pt x="440" y="207"/>
                  </a:cubicBezTo>
                  <a:cubicBezTo>
                    <a:pt x="441" y="207"/>
                    <a:pt x="441" y="207"/>
                    <a:pt x="441" y="207"/>
                  </a:cubicBezTo>
                  <a:cubicBezTo>
                    <a:pt x="441" y="207"/>
                    <a:pt x="442" y="207"/>
                    <a:pt x="442" y="208"/>
                  </a:cubicBezTo>
                  <a:cubicBezTo>
                    <a:pt x="443" y="208"/>
                    <a:pt x="443" y="208"/>
                    <a:pt x="444" y="208"/>
                  </a:cubicBezTo>
                  <a:cubicBezTo>
                    <a:pt x="444" y="208"/>
                    <a:pt x="444" y="208"/>
                    <a:pt x="444" y="208"/>
                  </a:cubicBezTo>
                  <a:cubicBezTo>
                    <a:pt x="444" y="208"/>
                    <a:pt x="444" y="208"/>
                    <a:pt x="444" y="208"/>
                  </a:cubicBezTo>
                  <a:cubicBezTo>
                    <a:pt x="445" y="208"/>
                    <a:pt x="445" y="208"/>
                    <a:pt x="445" y="209"/>
                  </a:cubicBezTo>
                  <a:cubicBezTo>
                    <a:pt x="446" y="209"/>
                    <a:pt x="446" y="209"/>
                    <a:pt x="446" y="210"/>
                  </a:cubicBezTo>
                  <a:cubicBezTo>
                    <a:pt x="446" y="210"/>
                    <a:pt x="446" y="210"/>
                    <a:pt x="446" y="210"/>
                  </a:cubicBezTo>
                  <a:cubicBezTo>
                    <a:pt x="446" y="210"/>
                    <a:pt x="446" y="210"/>
                    <a:pt x="446" y="211"/>
                  </a:cubicBezTo>
                  <a:cubicBezTo>
                    <a:pt x="446" y="211"/>
                    <a:pt x="446" y="211"/>
                    <a:pt x="446" y="211"/>
                  </a:cubicBezTo>
                  <a:cubicBezTo>
                    <a:pt x="447" y="211"/>
                    <a:pt x="447" y="211"/>
                    <a:pt x="447" y="211"/>
                  </a:cubicBezTo>
                  <a:cubicBezTo>
                    <a:pt x="447" y="211"/>
                    <a:pt x="448" y="211"/>
                    <a:pt x="448" y="211"/>
                  </a:cubicBezTo>
                  <a:cubicBezTo>
                    <a:pt x="448" y="211"/>
                    <a:pt x="448" y="211"/>
                    <a:pt x="448" y="211"/>
                  </a:cubicBezTo>
                  <a:cubicBezTo>
                    <a:pt x="448" y="210"/>
                    <a:pt x="449" y="210"/>
                    <a:pt x="449" y="210"/>
                  </a:cubicBezTo>
                  <a:cubicBezTo>
                    <a:pt x="449" y="209"/>
                    <a:pt x="449" y="209"/>
                    <a:pt x="449" y="209"/>
                  </a:cubicBezTo>
                  <a:cubicBezTo>
                    <a:pt x="449" y="209"/>
                    <a:pt x="449" y="209"/>
                    <a:pt x="449" y="208"/>
                  </a:cubicBezTo>
                  <a:cubicBezTo>
                    <a:pt x="449" y="208"/>
                    <a:pt x="450" y="208"/>
                    <a:pt x="450" y="207"/>
                  </a:cubicBezTo>
                  <a:cubicBezTo>
                    <a:pt x="450" y="207"/>
                    <a:pt x="450" y="207"/>
                    <a:pt x="450" y="207"/>
                  </a:cubicBezTo>
                  <a:cubicBezTo>
                    <a:pt x="450" y="207"/>
                    <a:pt x="450" y="207"/>
                    <a:pt x="450" y="207"/>
                  </a:cubicBezTo>
                  <a:cubicBezTo>
                    <a:pt x="450" y="206"/>
                    <a:pt x="450" y="206"/>
                    <a:pt x="449" y="206"/>
                  </a:cubicBezTo>
                  <a:cubicBezTo>
                    <a:pt x="449" y="206"/>
                    <a:pt x="449" y="206"/>
                    <a:pt x="449" y="206"/>
                  </a:cubicBezTo>
                  <a:cubicBezTo>
                    <a:pt x="449" y="206"/>
                    <a:pt x="448" y="205"/>
                    <a:pt x="448" y="205"/>
                  </a:cubicBezTo>
                  <a:cubicBezTo>
                    <a:pt x="448" y="204"/>
                    <a:pt x="448" y="204"/>
                    <a:pt x="448" y="204"/>
                  </a:cubicBezTo>
                  <a:cubicBezTo>
                    <a:pt x="449" y="204"/>
                    <a:pt x="449" y="203"/>
                    <a:pt x="450" y="203"/>
                  </a:cubicBezTo>
                  <a:cubicBezTo>
                    <a:pt x="450" y="203"/>
                    <a:pt x="450" y="203"/>
                    <a:pt x="450" y="203"/>
                  </a:cubicBezTo>
                  <a:cubicBezTo>
                    <a:pt x="450" y="203"/>
                    <a:pt x="451" y="203"/>
                    <a:pt x="451" y="203"/>
                  </a:cubicBezTo>
                  <a:cubicBezTo>
                    <a:pt x="451" y="202"/>
                    <a:pt x="451" y="202"/>
                    <a:pt x="451" y="201"/>
                  </a:cubicBezTo>
                  <a:cubicBezTo>
                    <a:pt x="451" y="201"/>
                    <a:pt x="451" y="201"/>
                    <a:pt x="450" y="201"/>
                  </a:cubicBezTo>
                  <a:cubicBezTo>
                    <a:pt x="450" y="201"/>
                    <a:pt x="450" y="201"/>
                    <a:pt x="450" y="201"/>
                  </a:cubicBezTo>
                  <a:cubicBezTo>
                    <a:pt x="450" y="201"/>
                    <a:pt x="450" y="201"/>
                    <a:pt x="450" y="201"/>
                  </a:cubicBezTo>
                  <a:cubicBezTo>
                    <a:pt x="449" y="201"/>
                    <a:pt x="449" y="200"/>
                    <a:pt x="449" y="200"/>
                  </a:cubicBezTo>
                  <a:cubicBezTo>
                    <a:pt x="449" y="200"/>
                    <a:pt x="448" y="199"/>
                    <a:pt x="448" y="199"/>
                  </a:cubicBezTo>
                  <a:cubicBezTo>
                    <a:pt x="448" y="199"/>
                    <a:pt x="449" y="198"/>
                    <a:pt x="449" y="198"/>
                  </a:cubicBezTo>
                  <a:cubicBezTo>
                    <a:pt x="450" y="197"/>
                    <a:pt x="452" y="197"/>
                    <a:pt x="453" y="197"/>
                  </a:cubicBezTo>
                  <a:cubicBezTo>
                    <a:pt x="453" y="197"/>
                    <a:pt x="453" y="197"/>
                    <a:pt x="454" y="196"/>
                  </a:cubicBezTo>
                  <a:cubicBezTo>
                    <a:pt x="454" y="196"/>
                    <a:pt x="454" y="196"/>
                    <a:pt x="454" y="196"/>
                  </a:cubicBezTo>
                  <a:cubicBezTo>
                    <a:pt x="454" y="195"/>
                    <a:pt x="454" y="195"/>
                    <a:pt x="455" y="195"/>
                  </a:cubicBezTo>
                  <a:cubicBezTo>
                    <a:pt x="455" y="195"/>
                    <a:pt x="455" y="195"/>
                    <a:pt x="456" y="194"/>
                  </a:cubicBezTo>
                  <a:cubicBezTo>
                    <a:pt x="456" y="194"/>
                    <a:pt x="456" y="193"/>
                    <a:pt x="457" y="192"/>
                  </a:cubicBezTo>
                  <a:cubicBezTo>
                    <a:pt x="457" y="192"/>
                    <a:pt x="457" y="191"/>
                    <a:pt x="458" y="190"/>
                  </a:cubicBezTo>
                  <a:cubicBezTo>
                    <a:pt x="458" y="189"/>
                    <a:pt x="459" y="188"/>
                    <a:pt x="460" y="187"/>
                  </a:cubicBezTo>
                  <a:cubicBezTo>
                    <a:pt x="461" y="187"/>
                    <a:pt x="461" y="187"/>
                    <a:pt x="461" y="187"/>
                  </a:cubicBezTo>
                  <a:cubicBezTo>
                    <a:pt x="462" y="187"/>
                    <a:pt x="462" y="187"/>
                    <a:pt x="462" y="187"/>
                  </a:cubicBezTo>
                  <a:cubicBezTo>
                    <a:pt x="462" y="187"/>
                    <a:pt x="462" y="187"/>
                    <a:pt x="462" y="187"/>
                  </a:cubicBezTo>
                  <a:cubicBezTo>
                    <a:pt x="462" y="187"/>
                    <a:pt x="463" y="186"/>
                    <a:pt x="463" y="186"/>
                  </a:cubicBezTo>
                  <a:cubicBezTo>
                    <a:pt x="464" y="186"/>
                    <a:pt x="464" y="185"/>
                    <a:pt x="464" y="185"/>
                  </a:cubicBezTo>
                  <a:cubicBezTo>
                    <a:pt x="464" y="185"/>
                    <a:pt x="464" y="185"/>
                    <a:pt x="464" y="185"/>
                  </a:cubicBezTo>
                  <a:cubicBezTo>
                    <a:pt x="465" y="184"/>
                    <a:pt x="465" y="184"/>
                    <a:pt x="466" y="183"/>
                  </a:cubicBezTo>
                  <a:cubicBezTo>
                    <a:pt x="466" y="183"/>
                    <a:pt x="466" y="183"/>
                    <a:pt x="467" y="183"/>
                  </a:cubicBezTo>
                  <a:cubicBezTo>
                    <a:pt x="467" y="183"/>
                    <a:pt x="468" y="183"/>
                    <a:pt x="468" y="183"/>
                  </a:cubicBezTo>
                  <a:cubicBezTo>
                    <a:pt x="469" y="182"/>
                    <a:pt x="471" y="181"/>
                    <a:pt x="472" y="181"/>
                  </a:cubicBezTo>
                  <a:cubicBezTo>
                    <a:pt x="473" y="181"/>
                    <a:pt x="473" y="181"/>
                    <a:pt x="473" y="181"/>
                  </a:cubicBezTo>
                  <a:cubicBezTo>
                    <a:pt x="474" y="181"/>
                    <a:pt x="474" y="181"/>
                    <a:pt x="475" y="181"/>
                  </a:cubicBezTo>
                  <a:cubicBezTo>
                    <a:pt x="476" y="181"/>
                    <a:pt x="476" y="180"/>
                    <a:pt x="476" y="179"/>
                  </a:cubicBezTo>
                  <a:cubicBezTo>
                    <a:pt x="476" y="179"/>
                    <a:pt x="476" y="178"/>
                    <a:pt x="477" y="178"/>
                  </a:cubicBezTo>
                  <a:cubicBezTo>
                    <a:pt x="477" y="178"/>
                    <a:pt x="478" y="178"/>
                    <a:pt x="478" y="178"/>
                  </a:cubicBezTo>
                  <a:cubicBezTo>
                    <a:pt x="478" y="178"/>
                    <a:pt x="478" y="178"/>
                    <a:pt x="478" y="178"/>
                  </a:cubicBezTo>
                  <a:cubicBezTo>
                    <a:pt x="478" y="178"/>
                    <a:pt x="479" y="178"/>
                    <a:pt x="479" y="178"/>
                  </a:cubicBezTo>
                  <a:cubicBezTo>
                    <a:pt x="479" y="178"/>
                    <a:pt x="480" y="178"/>
                    <a:pt x="480" y="178"/>
                  </a:cubicBezTo>
                  <a:cubicBezTo>
                    <a:pt x="480" y="178"/>
                    <a:pt x="480" y="178"/>
                    <a:pt x="481" y="177"/>
                  </a:cubicBezTo>
                  <a:cubicBezTo>
                    <a:pt x="481" y="177"/>
                    <a:pt x="481" y="177"/>
                    <a:pt x="482" y="177"/>
                  </a:cubicBezTo>
                  <a:cubicBezTo>
                    <a:pt x="482" y="176"/>
                    <a:pt x="482" y="176"/>
                    <a:pt x="482" y="176"/>
                  </a:cubicBezTo>
                  <a:cubicBezTo>
                    <a:pt x="483" y="176"/>
                    <a:pt x="483" y="176"/>
                    <a:pt x="483" y="176"/>
                  </a:cubicBezTo>
                  <a:cubicBezTo>
                    <a:pt x="484" y="176"/>
                    <a:pt x="484" y="175"/>
                    <a:pt x="485" y="175"/>
                  </a:cubicBezTo>
                  <a:cubicBezTo>
                    <a:pt x="485" y="175"/>
                    <a:pt x="486" y="175"/>
                    <a:pt x="486" y="175"/>
                  </a:cubicBezTo>
                  <a:cubicBezTo>
                    <a:pt x="486" y="175"/>
                    <a:pt x="486" y="175"/>
                    <a:pt x="486" y="175"/>
                  </a:cubicBezTo>
                  <a:cubicBezTo>
                    <a:pt x="487" y="174"/>
                    <a:pt x="488" y="173"/>
                    <a:pt x="489" y="173"/>
                  </a:cubicBezTo>
                  <a:cubicBezTo>
                    <a:pt x="489" y="173"/>
                    <a:pt x="490" y="173"/>
                    <a:pt x="490" y="173"/>
                  </a:cubicBezTo>
                  <a:cubicBezTo>
                    <a:pt x="491" y="172"/>
                    <a:pt x="492" y="172"/>
                    <a:pt x="493" y="172"/>
                  </a:cubicBezTo>
                  <a:cubicBezTo>
                    <a:pt x="493" y="171"/>
                    <a:pt x="493" y="171"/>
                    <a:pt x="493" y="171"/>
                  </a:cubicBezTo>
                  <a:cubicBezTo>
                    <a:pt x="493" y="171"/>
                    <a:pt x="493" y="171"/>
                    <a:pt x="493" y="170"/>
                  </a:cubicBezTo>
                  <a:cubicBezTo>
                    <a:pt x="493" y="170"/>
                    <a:pt x="493" y="170"/>
                    <a:pt x="492" y="170"/>
                  </a:cubicBezTo>
                  <a:cubicBezTo>
                    <a:pt x="492" y="170"/>
                    <a:pt x="492" y="170"/>
                    <a:pt x="492" y="170"/>
                  </a:cubicBezTo>
                  <a:cubicBezTo>
                    <a:pt x="492" y="170"/>
                    <a:pt x="492" y="170"/>
                    <a:pt x="492" y="170"/>
                  </a:cubicBezTo>
                  <a:cubicBezTo>
                    <a:pt x="492" y="170"/>
                    <a:pt x="492" y="170"/>
                    <a:pt x="492" y="170"/>
                  </a:cubicBezTo>
                  <a:cubicBezTo>
                    <a:pt x="492" y="170"/>
                    <a:pt x="492" y="170"/>
                    <a:pt x="492" y="170"/>
                  </a:cubicBezTo>
                  <a:cubicBezTo>
                    <a:pt x="492" y="171"/>
                    <a:pt x="492" y="171"/>
                    <a:pt x="491" y="171"/>
                  </a:cubicBezTo>
                  <a:cubicBezTo>
                    <a:pt x="490" y="171"/>
                    <a:pt x="489" y="172"/>
                    <a:pt x="488" y="172"/>
                  </a:cubicBezTo>
                  <a:cubicBezTo>
                    <a:pt x="488" y="172"/>
                    <a:pt x="488" y="172"/>
                    <a:pt x="488" y="172"/>
                  </a:cubicBezTo>
                  <a:cubicBezTo>
                    <a:pt x="488" y="172"/>
                    <a:pt x="488" y="172"/>
                    <a:pt x="488" y="172"/>
                  </a:cubicBezTo>
                  <a:cubicBezTo>
                    <a:pt x="487" y="172"/>
                    <a:pt x="487" y="172"/>
                    <a:pt x="487" y="172"/>
                  </a:cubicBezTo>
                  <a:cubicBezTo>
                    <a:pt x="484" y="171"/>
                    <a:pt x="484" y="172"/>
                    <a:pt x="484" y="173"/>
                  </a:cubicBezTo>
                  <a:cubicBezTo>
                    <a:pt x="484" y="173"/>
                    <a:pt x="484" y="173"/>
                    <a:pt x="483" y="173"/>
                  </a:cubicBezTo>
                  <a:cubicBezTo>
                    <a:pt x="483" y="173"/>
                    <a:pt x="483" y="173"/>
                    <a:pt x="483" y="173"/>
                  </a:cubicBezTo>
                  <a:cubicBezTo>
                    <a:pt x="482" y="173"/>
                    <a:pt x="482" y="172"/>
                    <a:pt x="481" y="172"/>
                  </a:cubicBezTo>
                  <a:cubicBezTo>
                    <a:pt x="481" y="171"/>
                    <a:pt x="481" y="169"/>
                    <a:pt x="482" y="168"/>
                  </a:cubicBezTo>
                  <a:cubicBezTo>
                    <a:pt x="483" y="166"/>
                    <a:pt x="485" y="166"/>
                    <a:pt x="487" y="166"/>
                  </a:cubicBezTo>
                  <a:cubicBezTo>
                    <a:pt x="487" y="166"/>
                    <a:pt x="487" y="166"/>
                    <a:pt x="487" y="166"/>
                  </a:cubicBezTo>
                  <a:cubicBezTo>
                    <a:pt x="487" y="166"/>
                    <a:pt x="487" y="166"/>
                    <a:pt x="487" y="166"/>
                  </a:cubicBezTo>
                  <a:cubicBezTo>
                    <a:pt x="487" y="165"/>
                    <a:pt x="487" y="165"/>
                    <a:pt x="487" y="164"/>
                  </a:cubicBezTo>
                  <a:cubicBezTo>
                    <a:pt x="487" y="164"/>
                    <a:pt x="487" y="164"/>
                    <a:pt x="487" y="164"/>
                  </a:cubicBezTo>
                  <a:cubicBezTo>
                    <a:pt x="487" y="164"/>
                    <a:pt x="488" y="164"/>
                    <a:pt x="488" y="164"/>
                  </a:cubicBezTo>
                  <a:cubicBezTo>
                    <a:pt x="488" y="164"/>
                    <a:pt x="488" y="164"/>
                    <a:pt x="489" y="164"/>
                  </a:cubicBezTo>
                  <a:cubicBezTo>
                    <a:pt x="489" y="164"/>
                    <a:pt x="490" y="164"/>
                    <a:pt x="490" y="164"/>
                  </a:cubicBezTo>
                  <a:cubicBezTo>
                    <a:pt x="491" y="164"/>
                    <a:pt x="491" y="164"/>
                    <a:pt x="491" y="164"/>
                  </a:cubicBezTo>
                  <a:cubicBezTo>
                    <a:pt x="491" y="164"/>
                    <a:pt x="491" y="164"/>
                    <a:pt x="491" y="164"/>
                  </a:cubicBezTo>
                  <a:cubicBezTo>
                    <a:pt x="492" y="164"/>
                    <a:pt x="492" y="164"/>
                    <a:pt x="492" y="164"/>
                  </a:cubicBezTo>
                  <a:cubicBezTo>
                    <a:pt x="492" y="164"/>
                    <a:pt x="492" y="164"/>
                    <a:pt x="492" y="164"/>
                  </a:cubicBezTo>
                  <a:cubicBezTo>
                    <a:pt x="493" y="164"/>
                    <a:pt x="493" y="164"/>
                    <a:pt x="493" y="164"/>
                  </a:cubicBezTo>
                  <a:cubicBezTo>
                    <a:pt x="493" y="164"/>
                    <a:pt x="493" y="164"/>
                    <a:pt x="494" y="164"/>
                  </a:cubicBezTo>
                  <a:cubicBezTo>
                    <a:pt x="494" y="163"/>
                    <a:pt x="495" y="163"/>
                    <a:pt x="495" y="163"/>
                  </a:cubicBezTo>
                  <a:cubicBezTo>
                    <a:pt x="495" y="163"/>
                    <a:pt x="496" y="163"/>
                    <a:pt x="496" y="163"/>
                  </a:cubicBezTo>
                  <a:cubicBezTo>
                    <a:pt x="496" y="163"/>
                    <a:pt x="497" y="163"/>
                    <a:pt x="497" y="163"/>
                  </a:cubicBezTo>
                  <a:cubicBezTo>
                    <a:pt x="498" y="163"/>
                    <a:pt x="498" y="163"/>
                    <a:pt x="499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2" y="162"/>
                    <a:pt x="502" y="162"/>
                  </a:cubicBezTo>
                  <a:cubicBezTo>
                    <a:pt x="502" y="162"/>
                    <a:pt x="502" y="162"/>
                    <a:pt x="503" y="162"/>
                  </a:cubicBezTo>
                  <a:cubicBezTo>
                    <a:pt x="503" y="162"/>
                    <a:pt x="504" y="162"/>
                    <a:pt x="505" y="162"/>
                  </a:cubicBezTo>
                  <a:cubicBezTo>
                    <a:pt x="505" y="162"/>
                    <a:pt x="505" y="162"/>
                    <a:pt x="506" y="162"/>
                  </a:cubicBezTo>
                  <a:cubicBezTo>
                    <a:pt x="508" y="164"/>
                    <a:pt x="506" y="166"/>
                    <a:pt x="505" y="167"/>
                  </a:cubicBezTo>
                  <a:cubicBezTo>
                    <a:pt x="504" y="168"/>
                    <a:pt x="503" y="169"/>
                    <a:pt x="503" y="169"/>
                  </a:cubicBezTo>
                  <a:cubicBezTo>
                    <a:pt x="503" y="170"/>
                    <a:pt x="503" y="170"/>
                    <a:pt x="504" y="171"/>
                  </a:cubicBezTo>
                  <a:cubicBezTo>
                    <a:pt x="504" y="171"/>
                    <a:pt x="504" y="171"/>
                    <a:pt x="504" y="171"/>
                  </a:cubicBezTo>
                  <a:cubicBezTo>
                    <a:pt x="505" y="171"/>
                    <a:pt x="506" y="171"/>
                    <a:pt x="506" y="170"/>
                  </a:cubicBezTo>
                  <a:cubicBezTo>
                    <a:pt x="507" y="170"/>
                    <a:pt x="507" y="169"/>
                    <a:pt x="507" y="168"/>
                  </a:cubicBezTo>
                  <a:cubicBezTo>
                    <a:pt x="507" y="168"/>
                    <a:pt x="507" y="167"/>
                    <a:pt x="507" y="167"/>
                  </a:cubicBezTo>
                  <a:cubicBezTo>
                    <a:pt x="507" y="166"/>
                    <a:pt x="508" y="166"/>
                    <a:pt x="508" y="166"/>
                  </a:cubicBezTo>
                  <a:cubicBezTo>
                    <a:pt x="508" y="165"/>
                    <a:pt x="509" y="165"/>
                    <a:pt x="509" y="164"/>
                  </a:cubicBezTo>
                  <a:cubicBezTo>
                    <a:pt x="509" y="164"/>
                    <a:pt x="509" y="164"/>
                    <a:pt x="509" y="164"/>
                  </a:cubicBezTo>
                  <a:cubicBezTo>
                    <a:pt x="510" y="164"/>
                    <a:pt x="510" y="164"/>
                    <a:pt x="510" y="164"/>
                  </a:cubicBezTo>
                  <a:cubicBezTo>
                    <a:pt x="510" y="164"/>
                    <a:pt x="510" y="164"/>
                    <a:pt x="510" y="164"/>
                  </a:cubicBezTo>
                  <a:cubicBezTo>
                    <a:pt x="511" y="164"/>
                    <a:pt x="512" y="164"/>
                    <a:pt x="512" y="166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3" y="167"/>
                    <a:pt x="513" y="167"/>
                  </a:cubicBezTo>
                  <a:cubicBezTo>
                    <a:pt x="513" y="167"/>
                    <a:pt x="513" y="166"/>
                    <a:pt x="513" y="166"/>
                  </a:cubicBezTo>
                  <a:cubicBezTo>
                    <a:pt x="513" y="166"/>
                    <a:pt x="514" y="166"/>
                    <a:pt x="514" y="165"/>
                  </a:cubicBezTo>
                  <a:cubicBezTo>
                    <a:pt x="514" y="164"/>
                    <a:pt x="514" y="164"/>
                    <a:pt x="514" y="163"/>
                  </a:cubicBezTo>
                  <a:cubicBezTo>
                    <a:pt x="514" y="163"/>
                    <a:pt x="514" y="163"/>
                    <a:pt x="515" y="163"/>
                  </a:cubicBezTo>
                  <a:cubicBezTo>
                    <a:pt x="515" y="163"/>
                    <a:pt x="515" y="163"/>
                    <a:pt x="515" y="163"/>
                  </a:cubicBezTo>
                  <a:cubicBezTo>
                    <a:pt x="515" y="163"/>
                    <a:pt x="515" y="163"/>
                    <a:pt x="515" y="163"/>
                  </a:cubicBezTo>
                  <a:cubicBezTo>
                    <a:pt x="516" y="163"/>
                    <a:pt x="516" y="163"/>
                    <a:pt x="517" y="164"/>
                  </a:cubicBezTo>
                  <a:cubicBezTo>
                    <a:pt x="517" y="164"/>
                    <a:pt x="517" y="164"/>
                    <a:pt x="517" y="164"/>
                  </a:cubicBezTo>
                  <a:cubicBezTo>
                    <a:pt x="517" y="164"/>
                    <a:pt x="517" y="163"/>
                    <a:pt x="518" y="163"/>
                  </a:cubicBezTo>
                  <a:cubicBezTo>
                    <a:pt x="518" y="163"/>
                    <a:pt x="518" y="163"/>
                    <a:pt x="518" y="163"/>
                  </a:cubicBezTo>
                  <a:cubicBezTo>
                    <a:pt x="519" y="162"/>
                    <a:pt x="519" y="162"/>
                    <a:pt x="519" y="161"/>
                  </a:cubicBezTo>
                  <a:cubicBezTo>
                    <a:pt x="520" y="161"/>
                    <a:pt x="520" y="160"/>
                    <a:pt x="520" y="160"/>
                  </a:cubicBezTo>
                  <a:cubicBezTo>
                    <a:pt x="520" y="159"/>
                    <a:pt x="521" y="159"/>
                    <a:pt x="521" y="159"/>
                  </a:cubicBezTo>
                  <a:cubicBezTo>
                    <a:pt x="521" y="159"/>
                    <a:pt x="521" y="158"/>
                    <a:pt x="521" y="158"/>
                  </a:cubicBezTo>
                  <a:cubicBezTo>
                    <a:pt x="521" y="158"/>
                    <a:pt x="521" y="158"/>
                    <a:pt x="521" y="158"/>
                  </a:cubicBezTo>
                  <a:cubicBezTo>
                    <a:pt x="521" y="157"/>
                    <a:pt x="521" y="157"/>
                    <a:pt x="522" y="156"/>
                  </a:cubicBezTo>
                  <a:cubicBezTo>
                    <a:pt x="523" y="156"/>
                    <a:pt x="523" y="156"/>
                    <a:pt x="524" y="156"/>
                  </a:cubicBezTo>
                  <a:cubicBezTo>
                    <a:pt x="524" y="156"/>
                    <a:pt x="525" y="156"/>
                    <a:pt x="525" y="156"/>
                  </a:cubicBezTo>
                  <a:cubicBezTo>
                    <a:pt x="525" y="156"/>
                    <a:pt x="525" y="156"/>
                    <a:pt x="526" y="156"/>
                  </a:cubicBezTo>
                  <a:cubicBezTo>
                    <a:pt x="526" y="156"/>
                    <a:pt x="526" y="155"/>
                    <a:pt x="526" y="155"/>
                  </a:cubicBezTo>
                  <a:cubicBezTo>
                    <a:pt x="526" y="155"/>
                    <a:pt x="527" y="155"/>
                    <a:pt x="527" y="155"/>
                  </a:cubicBezTo>
                  <a:cubicBezTo>
                    <a:pt x="527" y="155"/>
                    <a:pt x="527" y="155"/>
                    <a:pt x="528" y="155"/>
                  </a:cubicBezTo>
                  <a:cubicBezTo>
                    <a:pt x="528" y="155"/>
                    <a:pt x="528" y="155"/>
                    <a:pt x="528" y="155"/>
                  </a:cubicBezTo>
                  <a:cubicBezTo>
                    <a:pt x="529" y="155"/>
                    <a:pt x="529" y="155"/>
                    <a:pt x="530" y="156"/>
                  </a:cubicBezTo>
                  <a:cubicBezTo>
                    <a:pt x="530" y="156"/>
                    <a:pt x="531" y="156"/>
                    <a:pt x="532" y="157"/>
                  </a:cubicBezTo>
                  <a:cubicBezTo>
                    <a:pt x="532" y="157"/>
                    <a:pt x="533" y="157"/>
                    <a:pt x="533" y="157"/>
                  </a:cubicBezTo>
                  <a:cubicBezTo>
                    <a:pt x="533" y="157"/>
                    <a:pt x="533" y="157"/>
                    <a:pt x="533" y="158"/>
                  </a:cubicBezTo>
                  <a:cubicBezTo>
                    <a:pt x="533" y="158"/>
                    <a:pt x="533" y="158"/>
                    <a:pt x="534" y="158"/>
                  </a:cubicBezTo>
                  <a:cubicBezTo>
                    <a:pt x="534" y="159"/>
                    <a:pt x="534" y="159"/>
                    <a:pt x="534" y="160"/>
                  </a:cubicBezTo>
                  <a:cubicBezTo>
                    <a:pt x="534" y="160"/>
                    <a:pt x="534" y="161"/>
                    <a:pt x="533" y="161"/>
                  </a:cubicBezTo>
                  <a:cubicBezTo>
                    <a:pt x="533" y="161"/>
                    <a:pt x="533" y="162"/>
                    <a:pt x="533" y="162"/>
                  </a:cubicBezTo>
                  <a:cubicBezTo>
                    <a:pt x="533" y="163"/>
                    <a:pt x="533" y="163"/>
                    <a:pt x="533" y="163"/>
                  </a:cubicBezTo>
                  <a:cubicBezTo>
                    <a:pt x="533" y="163"/>
                    <a:pt x="533" y="164"/>
                    <a:pt x="532" y="164"/>
                  </a:cubicBezTo>
                  <a:cubicBezTo>
                    <a:pt x="532" y="164"/>
                    <a:pt x="532" y="164"/>
                    <a:pt x="532" y="164"/>
                  </a:cubicBezTo>
                  <a:cubicBezTo>
                    <a:pt x="532" y="165"/>
                    <a:pt x="532" y="165"/>
                    <a:pt x="532" y="165"/>
                  </a:cubicBezTo>
                  <a:cubicBezTo>
                    <a:pt x="533" y="165"/>
                    <a:pt x="534" y="165"/>
                    <a:pt x="535" y="164"/>
                  </a:cubicBezTo>
                  <a:cubicBezTo>
                    <a:pt x="535" y="164"/>
                    <a:pt x="536" y="163"/>
                    <a:pt x="536" y="162"/>
                  </a:cubicBezTo>
                  <a:cubicBezTo>
                    <a:pt x="536" y="162"/>
                    <a:pt x="536" y="161"/>
                    <a:pt x="536" y="161"/>
                  </a:cubicBezTo>
                  <a:cubicBezTo>
                    <a:pt x="535" y="161"/>
                    <a:pt x="535" y="161"/>
                    <a:pt x="535" y="161"/>
                  </a:cubicBezTo>
                  <a:cubicBezTo>
                    <a:pt x="535" y="160"/>
                    <a:pt x="535" y="160"/>
                    <a:pt x="536" y="160"/>
                  </a:cubicBezTo>
                  <a:cubicBezTo>
                    <a:pt x="536" y="159"/>
                    <a:pt x="536" y="159"/>
                    <a:pt x="535" y="158"/>
                  </a:cubicBezTo>
                  <a:cubicBezTo>
                    <a:pt x="535" y="158"/>
                    <a:pt x="535" y="158"/>
                    <a:pt x="534" y="157"/>
                  </a:cubicBezTo>
                  <a:cubicBezTo>
                    <a:pt x="534" y="157"/>
                    <a:pt x="534" y="156"/>
                    <a:pt x="534" y="156"/>
                  </a:cubicBezTo>
                  <a:cubicBezTo>
                    <a:pt x="533" y="155"/>
                    <a:pt x="533" y="154"/>
                    <a:pt x="533" y="154"/>
                  </a:cubicBezTo>
                  <a:cubicBezTo>
                    <a:pt x="533" y="153"/>
                    <a:pt x="532" y="153"/>
                    <a:pt x="532" y="153"/>
                  </a:cubicBezTo>
                  <a:cubicBezTo>
                    <a:pt x="531" y="153"/>
                    <a:pt x="531" y="153"/>
                    <a:pt x="530" y="153"/>
                  </a:cubicBezTo>
                  <a:cubicBezTo>
                    <a:pt x="530" y="153"/>
                    <a:pt x="529" y="153"/>
                    <a:pt x="529" y="153"/>
                  </a:cubicBezTo>
                  <a:cubicBezTo>
                    <a:pt x="529" y="153"/>
                    <a:pt x="529" y="153"/>
                    <a:pt x="528" y="153"/>
                  </a:cubicBezTo>
                  <a:cubicBezTo>
                    <a:pt x="528" y="153"/>
                    <a:pt x="528" y="153"/>
                    <a:pt x="528" y="153"/>
                  </a:cubicBezTo>
                  <a:cubicBezTo>
                    <a:pt x="527" y="153"/>
                    <a:pt x="527" y="152"/>
                    <a:pt x="526" y="152"/>
                  </a:cubicBezTo>
                  <a:cubicBezTo>
                    <a:pt x="526" y="152"/>
                    <a:pt x="526" y="152"/>
                    <a:pt x="526" y="152"/>
                  </a:cubicBezTo>
                  <a:cubicBezTo>
                    <a:pt x="526" y="152"/>
                    <a:pt x="526" y="152"/>
                    <a:pt x="526" y="152"/>
                  </a:cubicBezTo>
                  <a:cubicBezTo>
                    <a:pt x="525" y="152"/>
                    <a:pt x="524" y="152"/>
                    <a:pt x="524" y="151"/>
                  </a:cubicBezTo>
                  <a:cubicBezTo>
                    <a:pt x="524" y="151"/>
                    <a:pt x="523" y="151"/>
                    <a:pt x="523" y="151"/>
                  </a:cubicBezTo>
                  <a:cubicBezTo>
                    <a:pt x="523" y="151"/>
                    <a:pt x="523" y="151"/>
                    <a:pt x="523" y="151"/>
                  </a:cubicBezTo>
                  <a:cubicBezTo>
                    <a:pt x="523" y="150"/>
                    <a:pt x="523" y="150"/>
                    <a:pt x="522" y="149"/>
                  </a:cubicBezTo>
                  <a:cubicBezTo>
                    <a:pt x="522" y="149"/>
                    <a:pt x="523" y="148"/>
                    <a:pt x="524" y="148"/>
                  </a:cubicBezTo>
                  <a:cubicBezTo>
                    <a:pt x="524" y="148"/>
                    <a:pt x="525" y="147"/>
                    <a:pt x="525" y="148"/>
                  </a:cubicBezTo>
                  <a:cubicBezTo>
                    <a:pt x="526" y="148"/>
                    <a:pt x="526" y="148"/>
                    <a:pt x="526" y="148"/>
                  </a:cubicBezTo>
                  <a:cubicBezTo>
                    <a:pt x="527" y="148"/>
                    <a:pt x="527" y="148"/>
                    <a:pt x="527" y="148"/>
                  </a:cubicBezTo>
                  <a:cubicBezTo>
                    <a:pt x="528" y="148"/>
                    <a:pt x="528" y="148"/>
                    <a:pt x="529" y="147"/>
                  </a:cubicBezTo>
                  <a:cubicBezTo>
                    <a:pt x="530" y="147"/>
                    <a:pt x="530" y="147"/>
                    <a:pt x="531" y="147"/>
                  </a:cubicBezTo>
                  <a:cubicBezTo>
                    <a:pt x="531" y="147"/>
                    <a:pt x="531" y="147"/>
                    <a:pt x="531" y="147"/>
                  </a:cubicBezTo>
                  <a:cubicBezTo>
                    <a:pt x="531" y="147"/>
                    <a:pt x="531" y="147"/>
                    <a:pt x="531" y="147"/>
                  </a:cubicBezTo>
                  <a:cubicBezTo>
                    <a:pt x="531" y="147"/>
                    <a:pt x="532" y="147"/>
                    <a:pt x="532" y="147"/>
                  </a:cubicBezTo>
                  <a:cubicBezTo>
                    <a:pt x="532" y="147"/>
                    <a:pt x="533" y="147"/>
                    <a:pt x="533" y="147"/>
                  </a:cubicBezTo>
                  <a:cubicBezTo>
                    <a:pt x="534" y="147"/>
                    <a:pt x="535" y="147"/>
                    <a:pt x="535" y="147"/>
                  </a:cubicBezTo>
                  <a:cubicBezTo>
                    <a:pt x="536" y="147"/>
                    <a:pt x="537" y="147"/>
                    <a:pt x="537" y="147"/>
                  </a:cubicBezTo>
                  <a:cubicBezTo>
                    <a:pt x="537" y="147"/>
                    <a:pt x="538" y="147"/>
                    <a:pt x="538" y="147"/>
                  </a:cubicBezTo>
                  <a:cubicBezTo>
                    <a:pt x="538" y="147"/>
                    <a:pt x="538" y="147"/>
                    <a:pt x="538" y="147"/>
                  </a:cubicBezTo>
                  <a:cubicBezTo>
                    <a:pt x="539" y="147"/>
                    <a:pt x="539" y="147"/>
                    <a:pt x="539" y="147"/>
                  </a:cubicBezTo>
                  <a:cubicBezTo>
                    <a:pt x="540" y="147"/>
                    <a:pt x="540" y="147"/>
                    <a:pt x="540" y="147"/>
                  </a:cubicBezTo>
                  <a:cubicBezTo>
                    <a:pt x="540" y="146"/>
                    <a:pt x="541" y="146"/>
                    <a:pt x="542" y="146"/>
                  </a:cubicBezTo>
                  <a:cubicBezTo>
                    <a:pt x="542" y="146"/>
                    <a:pt x="542" y="146"/>
                    <a:pt x="542" y="146"/>
                  </a:cubicBezTo>
                  <a:cubicBezTo>
                    <a:pt x="543" y="147"/>
                    <a:pt x="544" y="147"/>
                    <a:pt x="545" y="147"/>
                  </a:cubicBezTo>
                  <a:cubicBezTo>
                    <a:pt x="545" y="147"/>
                    <a:pt x="546" y="147"/>
                    <a:pt x="547" y="147"/>
                  </a:cubicBezTo>
                  <a:cubicBezTo>
                    <a:pt x="547" y="147"/>
                    <a:pt x="548" y="146"/>
                    <a:pt x="548" y="146"/>
                  </a:cubicBezTo>
                  <a:cubicBezTo>
                    <a:pt x="548" y="146"/>
                    <a:pt x="549" y="147"/>
                    <a:pt x="549" y="147"/>
                  </a:cubicBezTo>
                  <a:cubicBezTo>
                    <a:pt x="549" y="147"/>
                    <a:pt x="549" y="147"/>
                    <a:pt x="549" y="147"/>
                  </a:cubicBezTo>
                  <a:cubicBezTo>
                    <a:pt x="549" y="147"/>
                    <a:pt x="550" y="146"/>
                    <a:pt x="551" y="146"/>
                  </a:cubicBezTo>
                  <a:cubicBezTo>
                    <a:pt x="551" y="145"/>
                    <a:pt x="550" y="145"/>
                    <a:pt x="550" y="145"/>
                  </a:cubicBezTo>
                  <a:cubicBezTo>
                    <a:pt x="549" y="145"/>
                    <a:pt x="549" y="145"/>
                    <a:pt x="549" y="145"/>
                  </a:cubicBezTo>
                  <a:cubicBezTo>
                    <a:pt x="548" y="145"/>
                    <a:pt x="548" y="145"/>
                    <a:pt x="548" y="145"/>
                  </a:cubicBezTo>
                  <a:cubicBezTo>
                    <a:pt x="547" y="145"/>
                    <a:pt x="546" y="145"/>
                    <a:pt x="546" y="144"/>
                  </a:cubicBezTo>
                  <a:cubicBezTo>
                    <a:pt x="545" y="144"/>
                    <a:pt x="545" y="144"/>
                    <a:pt x="545" y="144"/>
                  </a:cubicBezTo>
                  <a:cubicBezTo>
                    <a:pt x="545" y="143"/>
                    <a:pt x="545" y="143"/>
                    <a:pt x="545" y="143"/>
                  </a:cubicBezTo>
                  <a:cubicBezTo>
                    <a:pt x="544" y="143"/>
                    <a:pt x="544" y="143"/>
                    <a:pt x="543" y="143"/>
                  </a:cubicBezTo>
                  <a:cubicBezTo>
                    <a:pt x="543" y="144"/>
                    <a:pt x="543" y="144"/>
                    <a:pt x="542" y="144"/>
                  </a:cubicBezTo>
                  <a:cubicBezTo>
                    <a:pt x="541" y="144"/>
                    <a:pt x="540" y="144"/>
                    <a:pt x="539" y="144"/>
                  </a:cubicBezTo>
                  <a:cubicBezTo>
                    <a:pt x="539" y="144"/>
                    <a:pt x="539" y="144"/>
                    <a:pt x="539" y="144"/>
                  </a:cubicBezTo>
                  <a:cubicBezTo>
                    <a:pt x="539" y="144"/>
                    <a:pt x="539" y="144"/>
                    <a:pt x="539" y="144"/>
                  </a:cubicBezTo>
                  <a:cubicBezTo>
                    <a:pt x="538" y="144"/>
                    <a:pt x="538" y="144"/>
                    <a:pt x="538" y="144"/>
                  </a:cubicBezTo>
                  <a:cubicBezTo>
                    <a:pt x="538" y="144"/>
                    <a:pt x="538" y="144"/>
                    <a:pt x="538" y="143"/>
                  </a:cubicBezTo>
                  <a:cubicBezTo>
                    <a:pt x="537" y="143"/>
                    <a:pt x="537" y="143"/>
                    <a:pt x="537" y="142"/>
                  </a:cubicBezTo>
                  <a:cubicBezTo>
                    <a:pt x="537" y="142"/>
                    <a:pt x="537" y="141"/>
                    <a:pt x="537" y="141"/>
                  </a:cubicBezTo>
                  <a:cubicBezTo>
                    <a:pt x="537" y="141"/>
                    <a:pt x="537" y="141"/>
                    <a:pt x="537" y="141"/>
                  </a:cubicBezTo>
                  <a:cubicBezTo>
                    <a:pt x="537" y="140"/>
                    <a:pt x="537" y="140"/>
                    <a:pt x="536" y="139"/>
                  </a:cubicBezTo>
                  <a:cubicBezTo>
                    <a:pt x="536" y="139"/>
                    <a:pt x="536" y="139"/>
                    <a:pt x="536" y="139"/>
                  </a:cubicBezTo>
                  <a:cubicBezTo>
                    <a:pt x="536" y="139"/>
                    <a:pt x="536" y="139"/>
                    <a:pt x="536" y="139"/>
                  </a:cubicBezTo>
                  <a:cubicBezTo>
                    <a:pt x="536" y="138"/>
                    <a:pt x="536" y="138"/>
                    <a:pt x="537" y="138"/>
                  </a:cubicBezTo>
                  <a:cubicBezTo>
                    <a:pt x="537" y="138"/>
                    <a:pt x="538" y="138"/>
                    <a:pt x="539" y="137"/>
                  </a:cubicBezTo>
                  <a:cubicBezTo>
                    <a:pt x="539" y="137"/>
                    <a:pt x="539" y="137"/>
                    <a:pt x="539" y="137"/>
                  </a:cubicBezTo>
                  <a:cubicBezTo>
                    <a:pt x="539" y="137"/>
                    <a:pt x="539" y="137"/>
                    <a:pt x="539" y="137"/>
                  </a:cubicBezTo>
                  <a:cubicBezTo>
                    <a:pt x="539" y="137"/>
                    <a:pt x="538" y="137"/>
                    <a:pt x="538" y="137"/>
                  </a:cubicBezTo>
                  <a:cubicBezTo>
                    <a:pt x="538" y="136"/>
                    <a:pt x="537" y="136"/>
                    <a:pt x="537" y="136"/>
                  </a:cubicBezTo>
                  <a:cubicBezTo>
                    <a:pt x="536" y="134"/>
                    <a:pt x="535" y="134"/>
                    <a:pt x="534" y="134"/>
                  </a:cubicBezTo>
                  <a:cubicBezTo>
                    <a:pt x="533" y="133"/>
                    <a:pt x="533" y="133"/>
                    <a:pt x="532" y="132"/>
                  </a:cubicBezTo>
                  <a:cubicBezTo>
                    <a:pt x="532" y="132"/>
                    <a:pt x="532" y="132"/>
                    <a:pt x="532" y="132"/>
                  </a:cubicBezTo>
                  <a:cubicBezTo>
                    <a:pt x="532" y="132"/>
                    <a:pt x="532" y="132"/>
                    <a:pt x="532" y="132"/>
                  </a:cubicBezTo>
                  <a:cubicBezTo>
                    <a:pt x="531" y="131"/>
                    <a:pt x="531" y="130"/>
                    <a:pt x="531" y="130"/>
                  </a:cubicBezTo>
                  <a:cubicBezTo>
                    <a:pt x="531" y="129"/>
                    <a:pt x="532" y="129"/>
                    <a:pt x="532" y="129"/>
                  </a:cubicBezTo>
                  <a:cubicBezTo>
                    <a:pt x="533" y="129"/>
                    <a:pt x="533" y="129"/>
                    <a:pt x="533" y="129"/>
                  </a:cubicBezTo>
                  <a:cubicBezTo>
                    <a:pt x="533" y="129"/>
                    <a:pt x="534" y="129"/>
                    <a:pt x="534" y="129"/>
                  </a:cubicBezTo>
                  <a:cubicBezTo>
                    <a:pt x="534" y="128"/>
                    <a:pt x="534" y="128"/>
                    <a:pt x="534" y="127"/>
                  </a:cubicBezTo>
                  <a:cubicBezTo>
                    <a:pt x="534" y="127"/>
                    <a:pt x="534" y="127"/>
                    <a:pt x="534" y="127"/>
                  </a:cubicBezTo>
                  <a:cubicBezTo>
                    <a:pt x="534" y="127"/>
                    <a:pt x="534" y="127"/>
                    <a:pt x="534" y="126"/>
                  </a:cubicBezTo>
                  <a:cubicBezTo>
                    <a:pt x="534" y="126"/>
                    <a:pt x="534" y="125"/>
                    <a:pt x="534" y="125"/>
                  </a:cubicBezTo>
                  <a:cubicBezTo>
                    <a:pt x="533" y="125"/>
                    <a:pt x="533" y="125"/>
                    <a:pt x="533" y="125"/>
                  </a:cubicBezTo>
                  <a:cubicBezTo>
                    <a:pt x="532" y="125"/>
                    <a:pt x="532" y="125"/>
                    <a:pt x="532" y="124"/>
                  </a:cubicBezTo>
                  <a:cubicBezTo>
                    <a:pt x="532" y="124"/>
                    <a:pt x="533" y="123"/>
                    <a:pt x="533" y="123"/>
                  </a:cubicBezTo>
                  <a:cubicBezTo>
                    <a:pt x="533" y="123"/>
                    <a:pt x="533" y="123"/>
                    <a:pt x="533" y="123"/>
                  </a:cubicBezTo>
                  <a:cubicBezTo>
                    <a:pt x="533" y="122"/>
                    <a:pt x="533" y="121"/>
                    <a:pt x="533" y="121"/>
                  </a:cubicBezTo>
                  <a:cubicBezTo>
                    <a:pt x="533" y="121"/>
                    <a:pt x="533" y="120"/>
                    <a:pt x="533" y="120"/>
                  </a:cubicBezTo>
                  <a:cubicBezTo>
                    <a:pt x="532" y="119"/>
                    <a:pt x="533" y="118"/>
                    <a:pt x="533" y="117"/>
                  </a:cubicBezTo>
                  <a:cubicBezTo>
                    <a:pt x="533" y="117"/>
                    <a:pt x="533" y="117"/>
                    <a:pt x="534" y="117"/>
                  </a:cubicBezTo>
                  <a:cubicBezTo>
                    <a:pt x="534" y="116"/>
                    <a:pt x="534" y="115"/>
                    <a:pt x="535" y="115"/>
                  </a:cubicBezTo>
                  <a:cubicBezTo>
                    <a:pt x="535" y="114"/>
                    <a:pt x="536" y="114"/>
                    <a:pt x="537" y="114"/>
                  </a:cubicBezTo>
                  <a:cubicBezTo>
                    <a:pt x="537" y="114"/>
                    <a:pt x="538" y="113"/>
                    <a:pt x="538" y="113"/>
                  </a:cubicBezTo>
                  <a:cubicBezTo>
                    <a:pt x="538" y="113"/>
                    <a:pt x="537" y="112"/>
                    <a:pt x="537" y="111"/>
                  </a:cubicBezTo>
                  <a:cubicBezTo>
                    <a:pt x="537" y="111"/>
                    <a:pt x="536" y="111"/>
                    <a:pt x="536" y="110"/>
                  </a:cubicBezTo>
                  <a:cubicBezTo>
                    <a:pt x="536" y="110"/>
                    <a:pt x="536" y="109"/>
                    <a:pt x="537" y="108"/>
                  </a:cubicBezTo>
                  <a:cubicBezTo>
                    <a:pt x="537" y="108"/>
                    <a:pt x="537" y="108"/>
                    <a:pt x="537" y="108"/>
                  </a:cubicBezTo>
                  <a:cubicBezTo>
                    <a:pt x="537" y="107"/>
                    <a:pt x="538" y="106"/>
                    <a:pt x="538" y="106"/>
                  </a:cubicBezTo>
                  <a:cubicBezTo>
                    <a:pt x="538" y="106"/>
                    <a:pt x="538" y="106"/>
                    <a:pt x="538" y="106"/>
                  </a:cubicBezTo>
                  <a:cubicBezTo>
                    <a:pt x="539" y="105"/>
                    <a:pt x="539" y="105"/>
                    <a:pt x="539" y="105"/>
                  </a:cubicBezTo>
                  <a:cubicBezTo>
                    <a:pt x="539" y="104"/>
                    <a:pt x="539" y="103"/>
                    <a:pt x="540" y="103"/>
                  </a:cubicBezTo>
                  <a:cubicBezTo>
                    <a:pt x="540" y="103"/>
                    <a:pt x="541" y="102"/>
                    <a:pt x="541" y="102"/>
                  </a:cubicBezTo>
                  <a:cubicBezTo>
                    <a:pt x="542" y="101"/>
                    <a:pt x="542" y="101"/>
                    <a:pt x="543" y="101"/>
                  </a:cubicBezTo>
                  <a:cubicBezTo>
                    <a:pt x="544" y="100"/>
                    <a:pt x="545" y="100"/>
                    <a:pt x="546" y="100"/>
                  </a:cubicBezTo>
                  <a:cubicBezTo>
                    <a:pt x="546" y="100"/>
                    <a:pt x="546" y="100"/>
                    <a:pt x="547" y="100"/>
                  </a:cubicBezTo>
                  <a:cubicBezTo>
                    <a:pt x="547" y="100"/>
                    <a:pt x="547" y="100"/>
                    <a:pt x="548" y="100"/>
                  </a:cubicBezTo>
                  <a:cubicBezTo>
                    <a:pt x="548" y="100"/>
                    <a:pt x="548" y="100"/>
                    <a:pt x="548" y="100"/>
                  </a:cubicBezTo>
                  <a:cubicBezTo>
                    <a:pt x="548" y="100"/>
                    <a:pt x="549" y="101"/>
                    <a:pt x="549" y="101"/>
                  </a:cubicBezTo>
                  <a:cubicBezTo>
                    <a:pt x="549" y="101"/>
                    <a:pt x="549" y="100"/>
                    <a:pt x="550" y="100"/>
                  </a:cubicBezTo>
                  <a:cubicBezTo>
                    <a:pt x="550" y="100"/>
                    <a:pt x="550" y="99"/>
                    <a:pt x="551" y="99"/>
                  </a:cubicBezTo>
                  <a:cubicBezTo>
                    <a:pt x="551" y="99"/>
                    <a:pt x="551" y="99"/>
                    <a:pt x="551" y="99"/>
                  </a:cubicBezTo>
                  <a:cubicBezTo>
                    <a:pt x="552" y="99"/>
                    <a:pt x="552" y="100"/>
                    <a:pt x="552" y="100"/>
                  </a:cubicBezTo>
                  <a:cubicBezTo>
                    <a:pt x="552" y="100"/>
                    <a:pt x="552" y="101"/>
                    <a:pt x="552" y="101"/>
                  </a:cubicBezTo>
                  <a:cubicBezTo>
                    <a:pt x="552" y="101"/>
                    <a:pt x="552" y="102"/>
                    <a:pt x="553" y="102"/>
                  </a:cubicBezTo>
                  <a:cubicBezTo>
                    <a:pt x="553" y="102"/>
                    <a:pt x="553" y="103"/>
                    <a:pt x="554" y="103"/>
                  </a:cubicBezTo>
                  <a:cubicBezTo>
                    <a:pt x="554" y="103"/>
                    <a:pt x="555" y="102"/>
                    <a:pt x="555" y="102"/>
                  </a:cubicBezTo>
                  <a:cubicBezTo>
                    <a:pt x="555" y="102"/>
                    <a:pt x="555" y="102"/>
                    <a:pt x="555" y="102"/>
                  </a:cubicBezTo>
                  <a:cubicBezTo>
                    <a:pt x="555" y="101"/>
                    <a:pt x="556" y="101"/>
                    <a:pt x="557" y="100"/>
                  </a:cubicBezTo>
                  <a:cubicBezTo>
                    <a:pt x="558" y="100"/>
                    <a:pt x="559" y="100"/>
                    <a:pt x="560" y="100"/>
                  </a:cubicBezTo>
                  <a:cubicBezTo>
                    <a:pt x="560" y="100"/>
                    <a:pt x="561" y="101"/>
                    <a:pt x="561" y="101"/>
                  </a:cubicBezTo>
                  <a:cubicBezTo>
                    <a:pt x="561" y="101"/>
                    <a:pt x="561" y="102"/>
                    <a:pt x="561" y="102"/>
                  </a:cubicBezTo>
                  <a:cubicBezTo>
                    <a:pt x="560" y="103"/>
                    <a:pt x="560" y="103"/>
                    <a:pt x="561" y="103"/>
                  </a:cubicBezTo>
                  <a:cubicBezTo>
                    <a:pt x="561" y="104"/>
                    <a:pt x="561" y="104"/>
                    <a:pt x="562" y="104"/>
                  </a:cubicBezTo>
                  <a:cubicBezTo>
                    <a:pt x="562" y="104"/>
                    <a:pt x="562" y="104"/>
                    <a:pt x="562" y="104"/>
                  </a:cubicBezTo>
                  <a:cubicBezTo>
                    <a:pt x="563" y="104"/>
                    <a:pt x="563" y="104"/>
                    <a:pt x="563" y="104"/>
                  </a:cubicBezTo>
                  <a:cubicBezTo>
                    <a:pt x="563" y="105"/>
                    <a:pt x="564" y="105"/>
                    <a:pt x="564" y="106"/>
                  </a:cubicBezTo>
                  <a:cubicBezTo>
                    <a:pt x="564" y="106"/>
                    <a:pt x="564" y="107"/>
                    <a:pt x="564" y="107"/>
                  </a:cubicBezTo>
                  <a:cubicBezTo>
                    <a:pt x="564" y="107"/>
                    <a:pt x="563" y="107"/>
                    <a:pt x="563" y="107"/>
                  </a:cubicBezTo>
                  <a:cubicBezTo>
                    <a:pt x="562" y="107"/>
                    <a:pt x="561" y="107"/>
                    <a:pt x="561" y="108"/>
                  </a:cubicBezTo>
                  <a:cubicBezTo>
                    <a:pt x="561" y="108"/>
                    <a:pt x="561" y="108"/>
                    <a:pt x="561" y="108"/>
                  </a:cubicBezTo>
                  <a:cubicBezTo>
                    <a:pt x="561" y="109"/>
                    <a:pt x="561" y="110"/>
                    <a:pt x="561" y="110"/>
                  </a:cubicBezTo>
                  <a:cubicBezTo>
                    <a:pt x="560" y="111"/>
                    <a:pt x="560" y="112"/>
                    <a:pt x="560" y="113"/>
                  </a:cubicBezTo>
                  <a:cubicBezTo>
                    <a:pt x="560" y="113"/>
                    <a:pt x="560" y="113"/>
                    <a:pt x="560" y="113"/>
                  </a:cubicBezTo>
                  <a:cubicBezTo>
                    <a:pt x="560" y="114"/>
                    <a:pt x="560" y="114"/>
                    <a:pt x="559" y="115"/>
                  </a:cubicBezTo>
                  <a:cubicBezTo>
                    <a:pt x="558" y="115"/>
                    <a:pt x="558" y="115"/>
                    <a:pt x="558" y="115"/>
                  </a:cubicBezTo>
                  <a:cubicBezTo>
                    <a:pt x="558" y="115"/>
                    <a:pt x="558" y="115"/>
                    <a:pt x="558" y="115"/>
                  </a:cubicBezTo>
                  <a:cubicBezTo>
                    <a:pt x="557" y="115"/>
                    <a:pt x="556" y="116"/>
                    <a:pt x="556" y="116"/>
                  </a:cubicBezTo>
                  <a:cubicBezTo>
                    <a:pt x="556" y="116"/>
                    <a:pt x="556" y="116"/>
                    <a:pt x="555" y="117"/>
                  </a:cubicBezTo>
                  <a:cubicBezTo>
                    <a:pt x="555" y="117"/>
                    <a:pt x="555" y="117"/>
                    <a:pt x="555" y="117"/>
                  </a:cubicBezTo>
                  <a:cubicBezTo>
                    <a:pt x="554" y="118"/>
                    <a:pt x="554" y="118"/>
                    <a:pt x="554" y="119"/>
                  </a:cubicBezTo>
                  <a:cubicBezTo>
                    <a:pt x="554" y="119"/>
                    <a:pt x="554" y="119"/>
                    <a:pt x="554" y="119"/>
                  </a:cubicBezTo>
                  <a:cubicBezTo>
                    <a:pt x="554" y="119"/>
                    <a:pt x="554" y="119"/>
                    <a:pt x="554" y="119"/>
                  </a:cubicBezTo>
                  <a:cubicBezTo>
                    <a:pt x="554" y="120"/>
                    <a:pt x="554" y="120"/>
                    <a:pt x="553" y="120"/>
                  </a:cubicBezTo>
                  <a:cubicBezTo>
                    <a:pt x="554" y="120"/>
                    <a:pt x="554" y="120"/>
                    <a:pt x="555" y="120"/>
                  </a:cubicBezTo>
                  <a:cubicBezTo>
                    <a:pt x="556" y="119"/>
                    <a:pt x="557" y="118"/>
                    <a:pt x="559" y="118"/>
                  </a:cubicBezTo>
                  <a:cubicBezTo>
                    <a:pt x="559" y="118"/>
                    <a:pt x="560" y="117"/>
                    <a:pt x="561" y="117"/>
                  </a:cubicBezTo>
                  <a:cubicBezTo>
                    <a:pt x="561" y="116"/>
                    <a:pt x="561" y="116"/>
                    <a:pt x="561" y="116"/>
                  </a:cubicBezTo>
                  <a:cubicBezTo>
                    <a:pt x="561" y="116"/>
                    <a:pt x="561" y="116"/>
                    <a:pt x="561" y="116"/>
                  </a:cubicBezTo>
                  <a:cubicBezTo>
                    <a:pt x="561" y="115"/>
                    <a:pt x="562" y="114"/>
                    <a:pt x="562" y="114"/>
                  </a:cubicBezTo>
                  <a:cubicBezTo>
                    <a:pt x="562" y="114"/>
                    <a:pt x="563" y="114"/>
                    <a:pt x="564" y="114"/>
                  </a:cubicBezTo>
                  <a:cubicBezTo>
                    <a:pt x="564" y="114"/>
                    <a:pt x="565" y="114"/>
                    <a:pt x="565" y="114"/>
                  </a:cubicBezTo>
                  <a:cubicBezTo>
                    <a:pt x="565" y="115"/>
                    <a:pt x="565" y="116"/>
                    <a:pt x="564" y="116"/>
                  </a:cubicBezTo>
                  <a:cubicBezTo>
                    <a:pt x="564" y="116"/>
                    <a:pt x="564" y="117"/>
                    <a:pt x="564" y="117"/>
                  </a:cubicBezTo>
                  <a:cubicBezTo>
                    <a:pt x="564" y="118"/>
                    <a:pt x="564" y="118"/>
                    <a:pt x="564" y="118"/>
                  </a:cubicBezTo>
                  <a:cubicBezTo>
                    <a:pt x="564" y="118"/>
                    <a:pt x="564" y="118"/>
                    <a:pt x="564" y="118"/>
                  </a:cubicBezTo>
                  <a:cubicBezTo>
                    <a:pt x="564" y="118"/>
                    <a:pt x="564" y="118"/>
                    <a:pt x="565" y="118"/>
                  </a:cubicBezTo>
                  <a:cubicBezTo>
                    <a:pt x="565" y="118"/>
                    <a:pt x="566" y="117"/>
                    <a:pt x="566" y="117"/>
                  </a:cubicBezTo>
                  <a:cubicBezTo>
                    <a:pt x="566" y="117"/>
                    <a:pt x="566" y="117"/>
                    <a:pt x="566" y="116"/>
                  </a:cubicBezTo>
                  <a:cubicBezTo>
                    <a:pt x="567" y="115"/>
                    <a:pt x="568" y="115"/>
                    <a:pt x="569" y="115"/>
                  </a:cubicBezTo>
                  <a:cubicBezTo>
                    <a:pt x="569" y="115"/>
                    <a:pt x="569" y="115"/>
                    <a:pt x="570" y="115"/>
                  </a:cubicBezTo>
                  <a:cubicBezTo>
                    <a:pt x="570" y="115"/>
                    <a:pt x="570" y="115"/>
                    <a:pt x="571" y="115"/>
                  </a:cubicBezTo>
                  <a:cubicBezTo>
                    <a:pt x="571" y="116"/>
                    <a:pt x="571" y="116"/>
                    <a:pt x="572" y="116"/>
                  </a:cubicBezTo>
                  <a:cubicBezTo>
                    <a:pt x="572" y="116"/>
                    <a:pt x="572" y="116"/>
                    <a:pt x="572" y="116"/>
                  </a:cubicBezTo>
                  <a:cubicBezTo>
                    <a:pt x="572" y="116"/>
                    <a:pt x="572" y="116"/>
                    <a:pt x="573" y="115"/>
                  </a:cubicBezTo>
                  <a:cubicBezTo>
                    <a:pt x="573" y="115"/>
                    <a:pt x="573" y="115"/>
                    <a:pt x="573" y="114"/>
                  </a:cubicBezTo>
                  <a:cubicBezTo>
                    <a:pt x="574" y="114"/>
                    <a:pt x="575" y="114"/>
                    <a:pt x="575" y="114"/>
                  </a:cubicBezTo>
                  <a:cubicBezTo>
                    <a:pt x="576" y="114"/>
                    <a:pt x="577" y="114"/>
                    <a:pt x="577" y="114"/>
                  </a:cubicBezTo>
                  <a:cubicBezTo>
                    <a:pt x="578" y="115"/>
                    <a:pt x="578" y="115"/>
                    <a:pt x="578" y="115"/>
                  </a:cubicBezTo>
                  <a:cubicBezTo>
                    <a:pt x="578" y="115"/>
                    <a:pt x="578" y="116"/>
                    <a:pt x="579" y="116"/>
                  </a:cubicBezTo>
                  <a:cubicBezTo>
                    <a:pt x="579" y="116"/>
                    <a:pt x="579" y="116"/>
                    <a:pt x="579" y="116"/>
                  </a:cubicBezTo>
                  <a:cubicBezTo>
                    <a:pt x="580" y="116"/>
                    <a:pt x="580" y="117"/>
                    <a:pt x="581" y="117"/>
                  </a:cubicBezTo>
                  <a:cubicBezTo>
                    <a:pt x="582" y="118"/>
                    <a:pt x="581" y="119"/>
                    <a:pt x="581" y="120"/>
                  </a:cubicBezTo>
                  <a:cubicBezTo>
                    <a:pt x="581" y="120"/>
                    <a:pt x="581" y="120"/>
                    <a:pt x="581" y="120"/>
                  </a:cubicBezTo>
                  <a:cubicBezTo>
                    <a:pt x="581" y="121"/>
                    <a:pt x="581" y="121"/>
                    <a:pt x="580" y="122"/>
                  </a:cubicBezTo>
                  <a:cubicBezTo>
                    <a:pt x="580" y="122"/>
                    <a:pt x="580" y="122"/>
                    <a:pt x="580" y="122"/>
                  </a:cubicBezTo>
                  <a:cubicBezTo>
                    <a:pt x="580" y="122"/>
                    <a:pt x="580" y="123"/>
                    <a:pt x="580" y="123"/>
                  </a:cubicBezTo>
                  <a:cubicBezTo>
                    <a:pt x="580" y="123"/>
                    <a:pt x="581" y="124"/>
                    <a:pt x="581" y="124"/>
                  </a:cubicBezTo>
                  <a:cubicBezTo>
                    <a:pt x="581" y="125"/>
                    <a:pt x="580" y="126"/>
                    <a:pt x="579" y="127"/>
                  </a:cubicBezTo>
                  <a:cubicBezTo>
                    <a:pt x="579" y="127"/>
                    <a:pt x="579" y="127"/>
                    <a:pt x="579" y="127"/>
                  </a:cubicBezTo>
                  <a:cubicBezTo>
                    <a:pt x="578" y="128"/>
                    <a:pt x="578" y="130"/>
                    <a:pt x="578" y="131"/>
                  </a:cubicBezTo>
                  <a:cubicBezTo>
                    <a:pt x="578" y="131"/>
                    <a:pt x="579" y="131"/>
                    <a:pt x="579" y="131"/>
                  </a:cubicBezTo>
                  <a:cubicBezTo>
                    <a:pt x="579" y="131"/>
                    <a:pt x="580" y="132"/>
                    <a:pt x="580" y="132"/>
                  </a:cubicBezTo>
                  <a:cubicBezTo>
                    <a:pt x="580" y="132"/>
                    <a:pt x="580" y="132"/>
                    <a:pt x="580" y="133"/>
                  </a:cubicBezTo>
                  <a:cubicBezTo>
                    <a:pt x="580" y="133"/>
                    <a:pt x="580" y="134"/>
                    <a:pt x="579" y="134"/>
                  </a:cubicBezTo>
                  <a:cubicBezTo>
                    <a:pt x="579" y="134"/>
                    <a:pt x="579" y="135"/>
                    <a:pt x="579" y="135"/>
                  </a:cubicBezTo>
                  <a:cubicBezTo>
                    <a:pt x="578" y="135"/>
                    <a:pt x="577" y="136"/>
                    <a:pt x="576" y="136"/>
                  </a:cubicBezTo>
                  <a:cubicBezTo>
                    <a:pt x="578" y="136"/>
                    <a:pt x="580" y="136"/>
                    <a:pt x="581" y="135"/>
                  </a:cubicBezTo>
                  <a:cubicBezTo>
                    <a:pt x="581" y="135"/>
                    <a:pt x="582" y="134"/>
                    <a:pt x="582" y="134"/>
                  </a:cubicBezTo>
                  <a:cubicBezTo>
                    <a:pt x="583" y="134"/>
                    <a:pt x="583" y="134"/>
                    <a:pt x="583" y="134"/>
                  </a:cubicBezTo>
                  <a:cubicBezTo>
                    <a:pt x="584" y="134"/>
                    <a:pt x="584" y="133"/>
                    <a:pt x="584" y="133"/>
                  </a:cubicBezTo>
                  <a:cubicBezTo>
                    <a:pt x="584" y="133"/>
                    <a:pt x="585" y="133"/>
                    <a:pt x="585" y="133"/>
                  </a:cubicBezTo>
                  <a:cubicBezTo>
                    <a:pt x="587" y="132"/>
                    <a:pt x="588" y="132"/>
                    <a:pt x="588" y="131"/>
                  </a:cubicBezTo>
                  <a:cubicBezTo>
                    <a:pt x="588" y="130"/>
                    <a:pt x="588" y="130"/>
                    <a:pt x="588" y="129"/>
                  </a:cubicBezTo>
                  <a:cubicBezTo>
                    <a:pt x="588" y="129"/>
                    <a:pt x="588" y="129"/>
                    <a:pt x="588" y="128"/>
                  </a:cubicBezTo>
                  <a:cubicBezTo>
                    <a:pt x="588" y="128"/>
                    <a:pt x="588" y="128"/>
                    <a:pt x="588" y="128"/>
                  </a:cubicBezTo>
                  <a:cubicBezTo>
                    <a:pt x="588" y="127"/>
                    <a:pt x="588" y="127"/>
                    <a:pt x="588" y="127"/>
                  </a:cubicBezTo>
                  <a:cubicBezTo>
                    <a:pt x="587" y="126"/>
                    <a:pt x="585" y="125"/>
                    <a:pt x="585" y="124"/>
                  </a:cubicBezTo>
                  <a:cubicBezTo>
                    <a:pt x="585" y="123"/>
                    <a:pt x="585" y="122"/>
                    <a:pt x="586" y="122"/>
                  </a:cubicBezTo>
                  <a:cubicBezTo>
                    <a:pt x="586" y="121"/>
                    <a:pt x="587" y="121"/>
                    <a:pt x="587" y="121"/>
                  </a:cubicBezTo>
                  <a:cubicBezTo>
                    <a:pt x="587" y="121"/>
                    <a:pt x="588" y="121"/>
                    <a:pt x="588" y="121"/>
                  </a:cubicBezTo>
                  <a:cubicBezTo>
                    <a:pt x="588" y="122"/>
                    <a:pt x="589" y="122"/>
                    <a:pt x="590" y="122"/>
                  </a:cubicBezTo>
                  <a:cubicBezTo>
                    <a:pt x="590" y="122"/>
                    <a:pt x="590" y="122"/>
                    <a:pt x="591" y="122"/>
                  </a:cubicBezTo>
                  <a:cubicBezTo>
                    <a:pt x="591" y="122"/>
                    <a:pt x="591" y="122"/>
                    <a:pt x="591" y="122"/>
                  </a:cubicBezTo>
                  <a:cubicBezTo>
                    <a:pt x="592" y="122"/>
                    <a:pt x="592" y="122"/>
                    <a:pt x="592" y="122"/>
                  </a:cubicBezTo>
                  <a:cubicBezTo>
                    <a:pt x="592" y="122"/>
                    <a:pt x="592" y="122"/>
                    <a:pt x="592" y="121"/>
                  </a:cubicBezTo>
                  <a:cubicBezTo>
                    <a:pt x="593" y="121"/>
                    <a:pt x="593" y="121"/>
                    <a:pt x="593" y="120"/>
                  </a:cubicBezTo>
                  <a:cubicBezTo>
                    <a:pt x="594" y="120"/>
                    <a:pt x="594" y="120"/>
                    <a:pt x="595" y="119"/>
                  </a:cubicBezTo>
                  <a:cubicBezTo>
                    <a:pt x="595" y="119"/>
                    <a:pt x="596" y="119"/>
                    <a:pt x="596" y="119"/>
                  </a:cubicBezTo>
                  <a:cubicBezTo>
                    <a:pt x="596" y="118"/>
                    <a:pt x="597" y="118"/>
                    <a:pt x="597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8" y="119"/>
                    <a:pt x="598" y="119"/>
                    <a:pt x="598" y="119"/>
                  </a:cubicBezTo>
                  <a:cubicBezTo>
                    <a:pt x="599" y="119"/>
                    <a:pt x="599" y="119"/>
                    <a:pt x="599" y="119"/>
                  </a:cubicBezTo>
                  <a:cubicBezTo>
                    <a:pt x="599" y="119"/>
                    <a:pt x="599" y="119"/>
                    <a:pt x="599" y="119"/>
                  </a:cubicBezTo>
                  <a:cubicBezTo>
                    <a:pt x="600" y="119"/>
                    <a:pt x="600" y="119"/>
                    <a:pt x="600" y="119"/>
                  </a:cubicBezTo>
                  <a:cubicBezTo>
                    <a:pt x="600" y="119"/>
                    <a:pt x="600" y="119"/>
                    <a:pt x="600" y="119"/>
                  </a:cubicBezTo>
                  <a:cubicBezTo>
                    <a:pt x="600" y="119"/>
                    <a:pt x="600" y="119"/>
                    <a:pt x="600" y="119"/>
                  </a:cubicBezTo>
                  <a:cubicBezTo>
                    <a:pt x="600" y="119"/>
                    <a:pt x="600" y="119"/>
                    <a:pt x="600" y="119"/>
                  </a:cubicBezTo>
                  <a:cubicBezTo>
                    <a:pt x="600" y="119"/>
                    <a:pt x="600" y="119"/>
                    <a:pt x="600" y="119"/>
                  </a:cubicBezTo>
                  <a:cubicBezTo>
                    <a:pt x="600" y="119"/>
                    <a:pt x="600" y="119"/>
                    <a:pt x="600" y="119"/>
                  </a:cubicBezTo>
                  <a:cubicBezTo>
                    <a:pt x="600" y="119"/>
                    <a:pt x="600" y="119"/>
                    <a:pt x="600" y="119"/>
                  </a:cubicBezTo>
                  <a:cubicBezTo>
                    <a:pt x="601" y="118"/>
                    <a:pt x="601" y="118"/>
                    <a:pt x="601" y="118"/>
                  </a:cubicBezTo>
                  <a:cubicBezTo>
                    <a:pt x="601" y="117"/>
                    <a:pt x="602" y="117"/>
                    <a:pt x="602" y="116"/>
                  </a:cubicBezTo>
                  <a:cubicBezTo>
                    <a:pt x="602" y="116"/>
                    <a:pt x="603" y="116"/>
                    <a:pt x="603" y="116"/>
                  </a:cubicBezTo>
                  <a:cubicBezTo>
                    <a:pt x="603" y="116"/>
                    <a:pt x="604" y="115"/>
                    <a:pt x="604" y="115"/>
                  </a:cubicBezTo>
                  <a:cubicBezTo>
                    <a:pt x="604" y="114"/>
                    <a:pt x="605" y="114"/>
                    <a:pt x="606" y="114"/>
                  </a:cubicBezTo>
                  <a:cubicBezTo>
                    <a:pt x="606" y="114"/>
                    <a:pt x="606" y="114"/>
                    <a:pt x="606" y="114"/>
                  </a:cubicBezTo>
                  <a:cubicBezTo>
                    <a:pt x="606" y="114"/>
                    <a:pt x="607" y="114"/>
                    <a:pt x="607" y="114"/>
                  </a:cubicBezTo>
                  <a:cubicBezTo>
                    <a:pt x="607" y="115"/>
                    <a:pt x="607" y="115"/>
                    <a:pt x="608" y="115"/>
                  </a:cubicBezTo>
                  <a:cubicBezTo>
                    <a:pt x="608" y="115"/>
                    <a:pt x="608" y="115"/>
                    <a:pt x="608" y="115"/>
                  </a:cubicBezTo>
                  <a:cubicBezTo>
                    <a:pt x="608" y="115"/>
                    <a:pt x="608" y="115"/>
                    <a:pt x="609" y="115"/>
                  </a:cubicBezTo>
                  <a:cubicBezTo>
                    <a:pt x="609" y="115"/>
                    <a:pt x="609" y="115"/>
                    <a:pt x="610" y="115"/>
                  </a:cubicBezTo>
                  <a:cubicBezTo>
                    <a:pt x="610" y="115"/>
                    <a:pt x="610" y="115"/>
                    <a:pt x="611" y="115"/>
                  </a:cubicBezTo>
                  <a:cubicBezTo>
                    <a:pt x="611" y="115"/>
                    <a:pt x="612" y="115"/>
                    <a:pt x="612" y="116"/>
                  </a:cubicBezTo>
                  <a:cubicBezTo>
                    <a:pt x="612" y="116"/>
                    <a:pt x="612" y="117"/>
                    <a:pt x="612" y="117"/>
                  </a:cubicBezTo>
                  <a:cubicBezTo>
                    <a:pt x="612" y="117"/>
                    <a:pt x="612" y="118"/>
                    <a:pt x="612" y="118"/>
                  </a:cubicBezTo>
                  <a:cubicBezTo>
                    <a:pt x="612" y="118"/>
                    <a:pt x="612" y="118"/>
                    <a:pt x="612" y="118"/>
                  </a:cubicBezTo>
                  <a:cubicBezTo>
                    <a:pt x="612" y="119"/>
                    <a:pt x="612" y="119"/>
                    <a:pt x="613" y="119"/>
                  </a:cubicBezTo>
                  <a:cubicBezTo>
                    <a:pt x="613" y="119"/>
                    <a:pt x="614" y="119"/>
                    <a:pt x="614" y="119"/>
                  </a:cubicBezTo>
                  <a:cubicBezTo>
                    <a:pt x="615" y="119"/>
                    <a:pt x="615" y="119"/>
                    <a:pt x="616" y="119"/>
                  </a:cubicBezTo>
                  <a:cubicBezTo>
                    <a:pt x="616" y="119"/>
                    <a:pt x="616" y="119"/>
                    <a:pt x="617" y="119"/>
                  </a:cubicBezTo>
                  <a:cubicBezTo>
                    <a:pt x="617" y="120"/>
                    <a:pt x="617" y="120"/>
                    <a:pt x="618" y="120"/>
                  </a:cubicBezTo>
                  <a:cubicBezTo>
                    <a:pt x="618" y="120"/>
                    <a:pt x="618" y="120"/>
                    <a:pt x="618" y="120"/>
                  </a:cubicBezTo>
                  <a:cubicBezTo>
                    <a:pt x="619" y="120"/>
                    <a:pt x="619" y="120"/>
                    <a:pt x="620" y="121"/>
                  </a:cubicBezTo>
                  <a:cubicBezTo>
                    <a:pt x="620" y="121"/>
                    <a:pt x="620" y="121"/>
                    <a:pt x="620" y="121"/>
                  </a:cubicBezTo>
                  <a:cubicBezTo>
                    <a:pt x="621" y="122"/>
                    <a:pt x="621" y="122"/>
                    <a:pt x="622" y="122"/>
                  </a:cubicBezTo>
                  <a:cubicBezTo>
                    <a:pt x="622" y="123"/>
                    <a:pt x="622" y="123"/>
                    <a:pt x="623" y="123"/>
                  </a:cubicBezTo>
                  <a:cubicBezTo>
                    <a:pt x="623" y="123"/>
                    <a:pt x="623" y="124"/>
                    <a:pt x="624" y="124"/>
                  </a:cubicBezTo>
                  <a:cubicBezTo>
                    <a:pt x="624" y="124"/>
                    <a:pt x="625" y="124"/>
                    <a:pt x="625" y="124"/>
                  </a:cubicBezTo>
                  <a:cubicBezTo>
                    <a:pt x="626" y="124"/>
                    <a:pt x="626" y="124"/>
                    <a:pt x="626" y="124"/>
                  </a:cubicBezTo>
                  <a:cubicBezTo>
                    <a:pt x="627" y="125"/>
                    <a:pt x="628" y="126"/>
                    <a:pt x="629" y="127"/>
                  </a:cubicBezTo>
                  <a:cubicBezTo>
                    <a:pt x="629" y="127"/>
                    <a:pt x="629" y="128"/>
                    <a:pt x="629" y="129"/>
                  </a:cubicBezTo>
                  <a:cubicBezTo>
                    <a:pt x="629" y="129"/>
                    <a:pt x="629" y="129"/>
                    <a:pt x="629" y="129"/>
                  </a:cubicBezTo>
                  <a:cubicBezTo>
                    <a:pt x="628" y="129"/>
                    <a:pt x="628" y="130"/>
                    <a:pt x="629" y="130"/>
                  </a:cubicBezTo>
                  <a:cubicBezTo>
                    <a:pt x="629" y="130"/>
                    <a:pt x="629" y="130"/>
                    <a:pt x="629" y="130"/>
                  </a:cubicBezTo>
                  <a:cubicBezTo>
                    <a:pt x="629" y="130"/>
                    <a:pt x="629" y="130"/>
                    <a:pt x="629" y="130"/>
                  </a:cubicBezTo>
                  <a:cubicBezTo>
                    <a:pt x="630" y="130"/>
                    <a:pt x="630" y="130"/>
                    <a:pt x="630" y="131"/>
                  </a:cubicBezTo>
                  <a:cubicBezTo>
                    <a:pt x="630" y="131"/>
                    <a:pt x="630" y="132"/>
                    <a:pt x="630" y="132"/>
                  </a:cubicBezTo>
                  <a:cubicBezTo>
                    <a:pt x="630" y="132"/>
                    <a:pt x="630" y="132"/>
                    <a:pt x="630" y="131"/>
                  </a:cubicBezTo>
                  <a:cubicBezTo>
                    <a:pt x="631" y="131"/>
                    <a:pt x="631" y="131"/>
                    <a:pt x="632" y="130"/>
                  </a:cubicBezTo>
                  <a:cubicBezTo>
                    <a:pt x="632" y="130"/>
                    <a:pt x="632" y="130"/>
                    <a:pt x="632" y="130"/>
                  </a:cubicBezTo>
                  <a:cubicBezTo>
                    <a:pt x="632" y="130"/>
                    <a:pt x="632" y="130"/>
                    <a:pt x="632" y="130"/>
                  </a:cubicBezTo>
                  <a:cubicBezTo>
                    <a:pt x="632" y="129"/>
                    <a:pt x="632" y="129"/>
                    <a:pt x="632" y="129"/>
                  </a:cubicBezTo>
                  <a:cubicBezTo>
                    <a:pt x="631" y="129"/>
                    <a:pt x="631" y="129"/>
                    <a:pt x="631" y="129"/>
                  </a:cubicBezTo>
                  <a:cubicBezTo>
                    <a:pt x="631" y="128"/>
                    <a:pt x="630" y="128"/>
                    <a:pt x="630" y="127"/>
                  </a:cubicBezTo>
                  <a:cubicBezTo>
                    <a:pt x="630" y="127"/>
                    <a:pt x="630" y="126"/>
                    <a:pt x="630" y="126"/>
                  </a:cubicBezTo>
                  <a:cubicBezTo>
                    <a:pt x="631" y="126"/>
                    <a:pt x="631" y="126"/>
                    <a:pt x="631" y="126"/>
                  </a:cubicBezTo>
                  <a:cubicBezTo>
                    <a:pt x="631" y="125"/>
                    <a:pt x="632" y="124"/>
                    <a:pt x="633" y="124"/>
                  </a:cubicBezTo>
                  <a:cubicBezTo>
                    <a:pt x="633" y="124"/>
                    <a:pt x="633" y="125"/>
                    <a:pt x="633" y="125"/>
                  </a:cubicBezTo>
                  <a:cubicBezTo>
                    <a:pt x="634" y="125"/>
                    <a:pt x="635" y="126"/>
                    <a:pt x="636" y="127"/>
                  </a:cubicBezTo>
                  <a:cubicBezTo>
                    <a:pt x="636" y="127"/>
                    <a:pt x="636" y="128"/>
                    <a:pt x="636" y="129"/>
                  </a:cubicBezTo>
                  <a:cubicBezTo>
                    <a:pt x="636" y="130"/>
                    <a:pt x="637" y="130"/>
                    <a:pt x="637" y="131"/>
                  </a:cubicBezTo>
                  <a:cubicBezTo>
                    <a:pt x="637" y="132"/>
                    <a:pt x="637" y="132"/>
                    <a:pt x="638" y="132"/>
                  </a:cubicBezTo>
                  <a:cubicBezTo>
                    <a:pt x="638" y="133"/>
                    <a:pt x="638" y="133"/>
                    <a:pt x="638" y="133"/>
                  </a:cubicBezTo>
                  <a:cubicBezTo>
                    <a:pt x="638" y="133"/>
                    <a:pt x="639" y="134"/>
                    <a:pt x="639" y="134"/>
                  </a:cubicBezTo>
                  <a:cubicBezTo>
                    <a:pt x="639" y="135"/>
                    <a:pt x="639" y="135"/>
                    <a:pt x="639" y="135"/>
                  </a:cubicBezTo>
                  <a:cubicBezTo>
                    <a:pt x="639" y="135"/>
                    <a:pt x="639" y="135"/>
                    <a:pt x="639" y="135"/>
                  </a:cubicBezTo>
                  <a:cubicBezTo>
                    <a:pt x="639" y="135"/>
                    <a:pt x="639" y="135"/>
                    <a:pt x="639" y="135"/>
                  </a:cubicBezTo>
                  <a:cubicBezTo>
                    <a:pt x="639" y="135"/>
                    <a:pt x="639" y="135"/>
                    <a:pt x="640" y="135"/>
                  </a:cubicBezTo>
                  <a:cubicBezTo>
                    <a:pt x="640" y="135"/>
                    <a:pt x="640" y="135"/>
                    <a:pt x="640" y="135"/>
                  </a:cubicBezTo>
                  <a:cubicBezTo>
                    <a:pt x="641" y="135"/>
                    <a:pt x="641" y="135"/>
                    <a:pt x="641" y="135"/>
                  </a:cubicBezTo>
                  <a:cubicBezTo>
                    <a:pt x="641" y="135"/>
                    <a:pt x="642" y="135"/>
                    <a:pt x="642" y="135"/>
                  </a:cubicBezTo>
                  <a:cubicBezTo>
                    <a:pt x="643" y="136"/>
                    <a:pt x="644" y="137"/>
                    <a:pt x="643" y="138"/>
                  </a:cubicBezTo>
                  <a:cubicBezTo>
                    <a:pt x="643" y="139"/>
                    <a:pt x="643" y="139"/>
                    <a:pt x="644" y="140"/>
                  </a:cubicBezTo>
                  <a:cubicBezTo>
                    <a:pt x="644" y="141"/>
                    <a:pt x="644" y="142"/>
                    <a:pt x="644" y="143"/>
                  </a:cubicBezTo>
                  <a:cubicBezTo>
                    <a:pt x="643" y="143"/>
                    <a:pt x="643" y="144"/>
                    <a:pt x="643" y="144"/>
                  </a:cubicBezTo>
                  <a:cubicBezTo>
                    <a:pt x="643" y="144"/>
                    <a:pt x="643" y="144"/>
                    <a:pt x="643" y="143"/>
                  </a:cubicBezTo>
                  <a:cubicBezTo>
                    <a:pt x="642" y="143"/>
                    <a:pt x="642" y="143"/>
                    <a:pt x="642" y="143"/>
                  </a:cubicBezTo>
                  <a:cubicBezTo>
                    <a:pt x="641" y="142"/>
                    <a:pt x="640" y="141"/>
                    <a:pt x="638" y="141"/>
                  </a:cubicBezTo>
                  <a:cubicBezTo>
                    <a:pt x="637" y="141"/>
                    <a:pt x="635" y="140"/>
                    <a:pt x="634" y="139"/>
                  </a:cubicBezTo>
                  <a:cubicBezTo>
                    <a:pt x="634" y="139"/>
                    <a:pt x="634" y="139"/>
                    <a:pt x="634" y="139"/>
                  </a:cubicBezTo>
                  <a:cubicBezTo>
                    <a:pt x="634" y="139"/>
                    <a:pt x="634" y="139"/>
                    <a:pt x="634" y="139"/>
                  </a:cubicBezTo>
                  <a:cubicBezTo>
                    <a:pt x="634" y="139"/>
                    <a:pt x="634" y="140"/>
                    <a:pt x="634" y="140"/>
                  </a:cubicBezTo>
                  <a:cubicBezTo>
                    <a:pt x="634" y="140"/>
                    <a:pt x="634" y="140"/>
                    <a:pt x="634" y="140"/>
                  </a:cubicBezTo>
                  <a:cubicBezTo>
                    <a:pt x="634" y="141"/>
                    <a:pt x="635" y="141"/>
                    <a:pt x="636" y="142"/>
                  </a:cubicBezTo>
                  <a:cubicBezTo>
                    <a:pt x="636" y="142"/>
                    <a:pt x="636" y="142"/>
                    <a:pt x="636" y="142"/>
                  </a:cubicBezTo>
                  <a:cubicBezTo>
                    <a:pt x="637" y="142"/>
                    <a:pt x="637" y="142"/>
                    <a:pt x="638" y="143"/>
                  </a:cubicBezTo>
                  <a:cubicBezTo>
                    <a:pt x="638" y="143"/>
                    <a:pt x="638" y="143"/>
                    <a:pt x="638" y="143"/>
                  </a:cubicBezTo>
                  <a:cubicBezTo>
                    <a:pt x="638" y="145"/>
                    <a:pt x="639" y="145"/>
                    <a:pt x="639" y="145"/>
                  </a:cubicBezTo>
                  <a:cubicBezTo>
                    <a:pt x="639" y="145"/>
                    <a:pt x="639" y="145"/>
                    <a:pt x="639" y="145"/>
                  </a:cubicBezTo>
                  <a:cubicBezTo>
                    <a:pt x="640" y="144"/>
                    <a:pt x="640" y="144"/>
                    <a:pt x="641" y="144"/>
                  </a:cubicBezTo>
                  <a:cubicBezTo>
                    <a:pt x="642" y="144"/>
                    <a:pt x="643" y="145"/>
                    <a:pt x="643" y="145"/>
                  </a:cubicBezTo>
                  <a:cubicBezTo>
                    <a:pt x="644" y="146"/>
                    <a:pt x="644" y="147"/>
                    <a:pt x="645" y="147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46" y="147"/>
                    <a:pt x="646" y="147"/>
                    <a:pt x="646" y="148"/>
                  </a:cubicBezTo>
                  <a:cubicBezTo>
                    <a:pt x="646" y="148"/>
                    <a:pt x="646" y="149"/>
                    <a:pt x="646" y="149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6" y="150"/>
                    <a:pt x="646" y="150"/>
                    <a:pt x="646" y="150"/>
                  </a:cubicBezTo>
                  <a:cubicBezTo>
                    <a:pt x="647" y="151"/>
                    <a:pt x="647" y="151"/>
                    <a:pt x="647" y="152"/>
                  </a:cubicBezTo>
                  <a:cubicBezTo>
                    <a:pt x="647" y="152"/>
                    <a:pt x="647" y="153"/>
                    <a:pt x="647" y="154"/>
                  </a:cubicBezTo>
                  <a:cubicBezTo>
                    <a:pt x="647" y="155"/>
                    <a:pt x="647" y="156"/>
                    <a:pt x="647" y="157"/>
                  </a:cubicBezTo>
                  <a:cubicBezTo>
                    <a:pt x="647" y="157"/>
                    <a:pt x="647" y="158"/>
                    <a:pt x="646" y="158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46" y="160"/>
                    <a:pt x="646" y="160"/>
                    <a:pt x="646" y="161"/>
                  </a:cubicBezTo>
                  <a:cubicBezTo>
                    <a:pt x="646" y="161"/>
                    <a:pt x="645" y="161"/>
                    <a:pt x="645" y="161"/>
                  </a:cubicBezTo>
                  <a:cubicBezTo>
                    <a:pt x="645" y="162"/>
                    <a:pt x="644" y="164"/>
                    <a:pt x="643" y="165"/>
                  </a:cubicBezTo>
                  <a:cubicBezTo>
                    <a:pt x="643" y="165"/>
                    <a:pt x="643" y="165"/>
                    <a:pt x="643" y="165"/>
                  </a:cubicBezTo>
                  <a:cubicBezTo>
                    <a:pt x="642" y="165"/>
                    <a:pt x="642" y="165"/>
                    <a:pt x="642" y="166"/>
                  </a:cubicBezTo>
                  <a:cubicBezTo>
                    <a:pt x="642" y="166"/>
                    <a:pt x="642" y="166"/>
                    <a:pt x="642" y="167"/>
                  </a:cubicBezTo>
                  <a:cubicBezTo>
                    <a:pt x="641" y="167"/>
                    <a:pt x="641" y="167"/>
                    <a:pt x="641" y="167"/>
                  </a:cubicBezTo>
                  <a:cubicBezTo>
                    <a:pt x="641" y="168"/>
                    <a:pt x="641" y="168"/>
                    <a:pt x="641" y="169"/>
                  </a:cubicBezTo>
                  <a:cubicBezTo>
                    <a:pt x="640" y="170"/>
                    <a:pt x="640" y="170"/>
                    <a:pt x="641" y="171"/>
                  </a:cubicBezTo>
                  <a:cubicBezTo>
                    <a:pt x="641" y="171"/>
                    <a:pt x="641" y="172"/>
                    <a:pt x="641" y="173"/>
                  </a:cubicBezTo>
                  <a:cubicBezTo>
                    <a:pt x="641" y="174"/>
                    <a:pt x="640" y="175"/>
                    <a:pt x="639" y="175"/>
                  </a:cubicBezTo>
                  <a:cubicBezTo>
                    <a:pt x="639" y="175"/>
                    <a:pt x="639" y="176"/>
                    <a:pt x="639" y="176"/>
                  </a:cubicBezTo>
                  <a:cubicBezTo>
                    <a:pt x="638" y="176"/>
                    <a:pt x="638" y="176"/>
                    <a:pt x="638" y="176"/>
                  </a:cubicBezTo>
                  <a:cubicBezTo>
                    <a:pt x="637" y="176"/>
                    <a:pt x="637" y="177"/>
                    <a:pt x="637" y="177"/>
                  </a:cubicBezTo>
                  <a:cubicBezTo>
                    <a:pt x="637" y="177"/>
                    <a:pt x="637" y="177"/>
                    <a:pt x="637" y="178"/>
                  </a:cubicBezTo>
                  <a:cubicBezTo>
                    <a:pt x="637" y="178"/>
                    <a:pt x="637" y="179"/>
                    <a:pt x="637" y="179"/>
                  </a:cubicBezTo>
                  <a:cubicBezTo>
                    <a:pt x="636" y="180"/>
                    <a:pt x="636" y="181"/>
                    <a:pt x="635" y="181"/>
                  </a:cubicBezTo>
                  <a:cubicBezTo>
                    <a:pt x="634" y="181"/>
                    <a:pt x="634" y="182"/>
                    <a:pt x="634" y="183"/>
                  </a:cubicBezTo>
                  <a:cubicBezTo>
                    <a:pt x="634" y="184"/>
                    <a:pt x="633" y="185"/>
                    <a:pt x="632" y="185"/>
                  </a:cubicBezTo>
                  <a:cubicBezTo>
                    <a:pt x="631" y="185"/>
                    <a:pt x="631" y="185"/>
                    <a:pt x="631" y="185"/>
                  </a:cubicBezTo>
                  <a:cubicBezTo>
                    <a:pt x="630" y="186"/>
                    <a:pt x="630" y="186"/>
                    <a:pt x="629" y="186"/>
                  </a:cubicBezTo>
                  <a:cubicBezTo>
                    <a:pt x="629" y="186"/>
                    <a:pt x="628" y="186"/>
                    <a:pt x="628" y="186"/>
                  </a:cubicBezTo>
                  <a:cubicBezTo>
                    <a:pt x="627" y="186"/>
                    <a:pt x="627" y="187"/>
                    <a:pt x="626" y="187"/>
                  </a:cubicBezTo>
                  <a:cubicBezTo>
                    <a:pt x="626" y="187"/>
                    <a:pt x="625" y="187"/>
                    <a:pt x="625" y="187"/>
                  </a:cubicBezTo>
                  <a:cubicBezTo>
                    <a:pt x="625" y="187"/>
                    <a:pt x="624" y="188"/>
                    <a:pt x="624" y="188"/>
                  </a:cubicBezTo>
                  <a:cubicBezTo>
                    <a:pt x="625" y="188"/>
                    <a:pt x="626" y="189"/>
                    <a:pt x="627" y="189"/>
                  </a:cubicBezTo>
                  <a:cubicBezTo>
                    <a:pt x="627" y="189"/>
                    <a:pt x="627" y="189"/>
                    <a:pt x="628" y="189"/>
                  </a:cubicBezTo>
                  <a:cubicBezTo>
                    <a:pt x="628" y="189"/>
                    <a:pt x="629" y="188"/>
                    <a:pt x="629" y="188"/>
                  </a:cubicBezTo>
                  <a:cubicBezTo>
                    <a:pt x="630" y="188"/>
                    <a:pt x="630" y="188"/>
                    <a:pt x="631" y="187"/>
                  </a:cubicBezTo>
                  <a:cubicBezTo>
                    <a:pt x="631" y="187"/>
                    <a:pt x="631" y="187"/>
                    <a:pt x="632" y="187"/>
                  </a:cubicBezTo>
                  <a:cubicBezTo>
                    <a:pt x="632" y="187"/>
                    <a:pt x="632" y="187"/>
                    <a:pt x="632" y="188"/>
                  </a:cubicBezTo>
                  <a:cubicBezTo>
                    <a:pt x="633" y="188"/>
                    <a:pt x="633" y="189"/>
                    <a:pt x="632" y="190"/>
                  </a:cubicBezTo>
                  <a:cubicBezTo>
                    <a:pt x="632" y="190"/>
                    <a:pt x="632" y="190"/>
                    <a:pt x="632" y="190"/>
                  </a:cubicBezTo>
                  <a:cubicBezTo>
                    <a:pt x="632" y="191"/>
                    <a:pt x="631" y="192"/>
                    <a:pt x="631" y="193"/>
                  </a:cubicBezTo>
                  <a:cubicBezTo>
                    <a:pt x="630" y="194"/>
                    <a:pt x="630" y="194"/>
                    <a:pt x="630" y="195"/>
                  </a:cubicBezTo>
                  <a:cubicBezTo>
                    <a:pt x="629" y="195"/>
                    <a:pt x="628" y="196"/>
                    <a:pt x="628" y="197"/>
                  </a:cubicBezTo>
                  <a:cubicBezTo>
                    <a:pt x="628" y="198"/>
                    <a:pt x="628" y="198"/>
                    <a:pt x="627" y="199"/>
                  </a:cubicBezTo>
                  <a:cubicBezTo>
                    <a:pt x="627" y="199"/>
                    <a:pt x="627" y="201"/>
                    <a:pt x="627" y="202"/>
                  </a:cubicBezTo>
                  <a:cubicBezTo>
                    <a:pt x="627" y="203"/>
                    <a:pt x="627" y="203"/>
                    <a:pt x="626" y="204"/>
                  </a:cubicBezTo>
                  <a:cubicBezTo>
                    <a:pt x="626" y="204"/>
                    <a:pt x="626" y="205"/>
                    <a:pt x="625" y="205"/>
                  </a:cubicBezTo>
                  <a:cubicBezTo>
                    <a:pt x="625" y="205"/>
                    <a:pt x="625" y="206"/>
                    <a:pt x="625" y="206"/>
                  </a:cubicBezTo>
                  <a:cubicBezTo>
                    <a:pt x="625" y="206"/>
                    <a:pt x="625" y="206"/>
                    <a:pt x="625" y="207"/>
                  </a:cubicBezTo>
                  <a:cubicBezTo>
                    <a:pt x="625" y="207"/>
                    <a:pt x="624" y="209"/>
                    <a:pt x="623" y="209"/>
                  </a:cubicBezTo>
                  <a:cubicBezTo>
                    <a:pt x="623" y="209"/>
                    <a:pt x="623" y="209"/>
                    <a:pt x="622" y="209"/>
                  </a:cubicBezTo>
                  <a:cubicBezTo>
                    <a:pt x="622" y="209"/>
                    <a:pt x="621" y="209"/>
                    <a:pt x="621" y="208"/>
                  </a:cubicBezTo>
                  <a:cubicBezTo>
                    <a:pt x="620" y="208"/>
                    <a:pt x="620" y="208"/>
                    <a:pt x="619" y="208"/>
                  </a:cubicBezTo>
                  <a:cubicBezTo>
                    <a:pt x="619" y="208"/>
                    <a:pt x="619" y="208"/>
                    <a:pt x="619" y="208"/>
                  </a:cubicBezTo>
                  <a:cubicBezTo>
                    <a:pt x="618" y="208"/>
                    <a:pt x="618" y="209"/>
                    <a:pt x="618" y="209"/>
                  </a:cubicBezTo>
                  <a:cubicBezTo>
                    <a:pt x="618" y="210"/>
                    <a:pt x="618" y="210"/>
                    <a:pt x="618" y="210"/>
                  </a:cubicBezTo>
                  <a:cubicBezTo>
                    <a:pt x="618" y="210"/>
                    <a:pt x="618" y="210"/>
                    <a:pt x="618" y="210"/>
                  </a:cubicBezTo>
                  <a:cubicBezTo>
                    <a:pt x="618" y="211"/>
                    <a:pt x="618" y="211"/>
                    <a:pt x="619" y="211"/>
                  </a:cubicBezTo>
                  <a:cubicBezTo>
                    <a:pt x="619" y="212"/>
                    <a:pt x="619" y="212"/>
                    <a:pt x="619" y="212"/>
                  </a:cubicBezTo>
                  <a:cubicBezTo>
                    <a:pt x="619" y="213"/>
                    <a:pt x="619" y="215"/>
                    <a:pt x="618" y="215"/>
                  </a:cubicBezTo>
                  <a:cubicBezTo>
                    <a:pt x="618" y="216"/>
                    <a:pt x="618" y="216"/>
                    <a:pt x="618" y="216"/>
                  </a:cubicBezTo>
                  <a:cubicBezTo>
                    <a:pt x="617" y="217"/>
                    <a:pt x="617" y="217"/>
                    <a:pt x="617" y="218"/>
                  </a:cubicBezTo>
                  <a:cubicBezTo>
                    <a:pt x="616" y="218"/>
                    <a:pt x="616" y="218"/>
                    <a:pt x="616" y="219"/>
                  </a:cubicBezTo>
                  <a:cubicBezTo>
                    <a:pt x="616" y="219"/>
                    <a:pt x="615" y="219"/>
                    <a:pt x="615" y="219"/>
                  </a:cubicBezTo>
                  <a:cubicBezTo>
                    <a:pt x="615" y="219"/>
                    <a:pt x="615" y="219"/>
                    <a:pt x="615" y="219"/>
                  </a:cubicBezTo>
                  <a:cubicBezTo>
                    <a:pt x="614" y="219"/>
                    <a:pt x="613" y="220"/>
                    <a:pt x="613" y="220"/>
                  </a:cubicBezTo>
                  <a:cubicBezTo>
                    <a:pt x="613" y="220"/>
                    <a:pt x="613" y="220"/>
                    <a:pt x="613" y="220"/>
                  </a:cubicBezTo>
                  <a:cubicBezTo>
                    <a:pt x="613" y="220"/>
                    <a:pt x="613" y="220"/>
                    <a:pt x="613" y="220"/>
                  </a:cubicBezTo>
                  <a:cubicBezTo>
                    <a:pt x="614" y="221"/>
                    <a:pt x="614" y="221"/>
                    <a:pt x="614" y="222"/>
                  </a:cubicBezTo>
                  <a:cubicBezTo>
                    <a:pt x="615" y="222"/>
                    <a:pt x="614" y="223"/>
                    <a:pt x="614" y="224"/>
                  </a:cubicBezTo>
                  <a:cubicBezTo>
                    <a:pt x="614" y="224"/>
                    <a:pt x="614" y="224"/>
                    <a:pt x="614" y="224"/>
                  </a:cubicBezTo>
                  <a:cubicBezTo>
                    <a:pt x="614" y="224"/>
                    <a:pt x="614" y="224"/>
                    <a:pt x="614" y="225"/>
                  </a:cubicBezTo>
                  <a:cubicBezTo>
                    <a:pt x="614" y="225"/>
                    <a:pt x="614" y="225"/>
                    <a:pt x="614" y="226"/>
                  </a:cubicBezTo>
                  <a:cubicBezTo>
                    <a:pt x="614" y="227"/>
                    <a:pt x="613" y="227"/>
                    <a:pt x="614" y="228"/>
                  </a:cubicBezTo>
                  <a:cubicBezTo>
                    <a:pt x="614" y="228"/>
                    <a:pt x="614" y="228"/>
                    <a:pt x="614" y="228"/>
                  </a:cubicBezTo>
                  <a:cubicBezTo>
                    <a:pt x="614" y="228"/>
                    <a:pt x="614" y="228"/>
                    <a:pt x="614" y="228"/>
                  </a:cubicBezTo>
                  <a:cubicBezTo>
                    <a:pt x="614" y="228"/>
                    <a:pt x="615" y="228"/>
                    <a:pt x="615" y="229"/>
                  </a:cubicBezTo>
                  <a:cubicBezTo>
                    <a:pt x="615" y="229"/>
                    <a:pt x="615" y="230"/>
                    <a:pt x="615" y="230"/>
                  </a:cubicBezTo>
                  <a:cubicBezTo>
                    <a:pt x="615" y="230"/>
                    <a:pt x="616" y="230"/>
                    <a:pt x="616" y="230"/>
                  </a:cubicBezTo>
                  <a:cubicBezTo>
                    <a:pt x="617" y="230"/>
                    <a:pt x="617" y="230"/>
                    <a:pt x="618" y="230"/>
                  </a:cubicBezTo>
                  <a:cubicBezTo>
                    <a:pt x="618" y="229"/>
                    <a:pt x="618" y="229"/>
                    <a:pt x="618" y="229"/>
                  </a:cubicBezTo>
                  <a:cubicBezTo>
                    <a:pt x="617" y="228"/>
                    <a:pt x="617" y="226"/>
                    <a:pt x="616" y="225"/>
                  </a:cubicBezTo>
                  <a:cubicBezTo>
                    <a:pt x="616" y="224"/>
                    <a:pt x="616" y="224"/>
                    <a:pt x="616" y="224"/>
                  </a:cubicBezTo>
                  <a:cubicBezTo>
                    <a:pt x="615" y="224"/>
                    <a:pt x="616" y="222"/>
                    <a:pt x="617" y="221"/>
                  </a:cubicBezTo>
                  <a:cubicBezTo>
                    <a:pt x="617" y="221"/>
                    <a:pt x="618" y="221"/>
                    <a:pt x="618" y="221"/>
                  </a:cubicBezTo>
                  <a:cubicBezTo>
                    <a:pt x="618" y="221"/>
                    <a:pt x="618" y="221"/>
                    <a:pt x="618" y="221"/>
                  </a:cubicBezTo>
                  <a:cubicBezTo>
                    <a:pt x="619" y="221"/>
                    <a:pt x="619" y="221"/>
                    <a:pt x="619" y="221"/>
                  </a:cubicBezTo>
                  <a:cubicBezTo>
                    <a:pt x="619" y="221"/>
                    <a:pt x="619" y="221"/>
                    <a:pt x="619" y="221"/>
                  </a:cubicBezTo>
                  <a:cubicBezTo>
                    <a:pt x="620" y="221"/>
                    <a:pt x="620" y="221"/>
                    <a:pt x="620" y="221"/>
                  </a:cubicBezTo>
                  <a:cubicBezTo>
                    <a:pt x="621" y="221"/>
                    <a:pt x="621" y="221"/>
                    <a:pt x="622" y="221"/>
                  </a:cubicBezTo>
                  <a:cubicBezTo>
                    <a:pt x="622" y="221"/>
                    <a:pt x="623" y="220"/>
                    <a:pt x="623" y="220"/>
                  </a:cubicBezTo>
                  <a:cubicBezTo>
                    <a:pt x="624" y="220"/>
                    <a:pt x="624" y="220"/>
                    <a:pt x="624" y="220"/>
                  </a:cubicBezTo>
                  <a:cubicBezTo>
                    <a:pt x="625" y="220"/>
                    <a:pt x="625" y="220"/>
                    <a:pt x="625" y="219"/>
                  </a:cubicBezTo>
                  <a:cubicBezTo>
                    <a:pt x="626" y="219"/>
                    <a:pt x="626" y="219"/>
                    <a:pt x="627" y="219"/>
                  </a:cubicBezTo>
                  <a:cubicBezTo>
                    <a:pt x="627" y="219"/>
                    <a:pt x="627" y="218"/>
                    <a:pt x="627" y="218"/>
                  </a:cubicBezTo>
                  <a:cubicBezTo>
                    <a:pt x="628" y="218"/>
                    <a:pt x="628" y="218"/>
                    <a:pt x="628" y="218"/>
                  </a:cubicBezTo>
                  <a:cubicBezTo>
                    <a:pt x="628" y="218"/>
                    <a:pt x="629" y="218"/>
                    <a:pt x="629" y="218"/>
                  </a:cubicBezTo>
                  <a:cubicBezTo>
                    <a:pt x="629" y="218"/>
                    <a:pt x="629" y="218"/>
                    <a:pt x="629" y="218"/>
                  </a:cubicBezTo>
                  <a:cubicBezTo>
                    <a:pt x="629" y="218"/>
                    <a:pt x="630" y="218"/>
                    <a:pt x="630" y="218"/>
                  </a:cubicBezTo>
                  <a:cubicBezTo>
                    <a:pt x="630" y="218"/>
                    <a:pt x="630" y="218"/>
                    <a:pt x="630" y="218"/>
                  </a:cubicBezTo>
                  <a:cubicBezTo>
                    <a:pt x="630" y="218"/>
                    <a:pt x="630" y="217"/>
                    <a:pt x="630" y="216"/>
                  </a:cubicBezTo>
                  <a:cubicBezTo>
                    <a:pt x="631" y="216"/>
                    <a:pt x="631" y="215"/>
                    <a:pt x="631" y="215"/>
                  </a:cubicBezTo>
                  <a:cubicBezTo>
                    <a:pt x="631" y="214"/>
                    <a:pt x="632" y="214"/>
                    <a:pt x="632" y="214"/>
                  </a:cubicBezTo>
                  <a:cubicBezTo>
                    <a:pt x="632" y="214"/>
                    <a:pt x="632" y="213"/>
                    <a:pt x="632" y="213"/>
                  </a:cubicBezTo>
                  <a:cubicBezTo>
                    <a:pt x="632" y="213"/>
                    <a:pt x="633" y="213"/>
                    <a:pt x="633" y="213"/>
                  </a:cubicBezTo>
                  <a:cubicBezTo>
                    <a:pt x="634" y="212"/>
                    <a:pt x="634" y="212"/>
                    <a:pt x="634" y="211"/>
                  </a:cubicBezTo>
                  <a:cubicBezTo>
                    <a:pt x="634" y="211"/>
                    <a:pt x="634" y="210"/>
                    <a:pt x="634" y="210"/>
                  </a:cubicBezTo>
                  <a:cubicBezTo>
                    <a:pt x="634" y="210"/>
                    <a:pt x="634" y="210"/>
                    <a:pt x="634" y="210"/>
                  </a:cubicBezTo>
                  <a:cubicBezTo>
                    <a:pt x="634" y="209"/>
                    <a:pt x="634" y="209"/>
                    <a:pt x="635" y="209"/>
                  </a:cubicBezTo>
                  <a:cubicBezTo>
                    <a:pt x="635" y="209"/>
                    <a:pt x="635" y="209"/>
                    <a:pt x="635" y="209"/>
                  </a:cubicBezTo>
                  <a:cubicBezTo>
                    <a:pt x="635" y="209"/>
                    <a:pt x="635" y="209"/>
                    <a:pt x="635" y="209"/>
                  </a:cubicBezTo>
                  <a:cubicBezTo>
                    <a:pt x="636" y="210"/>
                    <a:pt x="636" y="210"/>
                    <a:pt x="637" y="210"/>
                  </a:cubicBezTo>
                  <a:cubicBezTo>
                    <a:pt x="637" y="210"/>
                    <a:pt x="637" y="210"/>
                    <a:pt x="637" y="210"/>
                  </a:cubicBezTo>
                  <a:cubicBezTo>
                    <a:pt x="637" y="210"/>
                    <a:pt x="638" y="209"/>
                    <a:pt x="638" y="209"/>
                  </a:cubicBezTo>
                  <a:cubicBezTo>
                    <a:pt x="640" y="209"/>
                    <a:pt x="642" y="208"/>
                    <a:pt x="642" y="207"/>
                  </a:cubicBezTo>
                  <a:cubicBezTo>
                    <a:pt x="642" y="207"/>
                    <a:pt x="642" y="207"/>
                    <a:pt x="642" y="207"/>
                  </a:cubicBezTo>
                  <a:cubicBezTo>
                    <a:pt x="642" y="206"/>
                    <a:pt x="641" y="205"/>
                    <a:pt x="642" y="204"/>
                  </a:cubicBezTo>
                  <a:cubicBezTo>
                    <a:pt x="642" y="204"/>
                    <a:pt x="643" y="203"/>
                    <a:pt x="643" y="203"/>
                  </a:cubicBezTo>
                  <a:cubicBezTo>
                    <a:pt x="644" y="203"/>
                    <a:pt x="644" y="203"/>
                    <a:pt x="644" y="202"/>
                  </a:cubicBezTo>
                  <a:cubicBezTo>
                    <a:pt x="644" y="202"/>
                    <a:pt x="644" y="202"/>
                    <a:pt x="644" y="202"/>
                  </a:cubicBezTo>
                  <a:cubicBezTo>
                    <a:pt x="644" y="201"/>
                    <a:pt x="644" y="201"/>
                    <a:pt x="644" y="201"/>
                  </a:cubicBezTo>
                  <a:cubicBezTo>
                    <a:pt x="644" y="201"/>
                    <a:pt x="644" y="200"/>
                    <a:pt x="644" y="200"/>
                  </a:cubicBezTo>
                  <a:cubicBezTo>
                    <a:pt x="644" y="200"/>
                    <a:pt x="644" y="200"/>
                    <a:pt x="644" y="200"/>
                  </a:cubicBezTo>
                  <a:cubicBezTo>
                    <a:pt x="644" y="200"/>
                    <a:pt x="644" y="200"/>
                    <a:pt x="644" y="200"/>
                  </a:cubicBezTo>
                  <a:cubicBezTo>
                    <a:pt x="643" y="201"/>
                    <a:pt x="643" y="201"/>
                    <a:pt x="643" y="201"/>
                  </a:cubicBezTo>
                  <a:cubicBezTo>
                    <a:pt x="643" y="200"/>
                    <a:pt x="643" y="200"/>
                    <a:pt x="643" y="200"/>
                  </a:cubicBezTo>
                  <a:cubicBezTo>
                    <a:pt x="643" y="200"/>
                    <a:pt x="642" y="200"/>
                    <a:pt x="642" y="200"/>
                  </a:cubicBezTo>
                  <a:cubicBezTo>
                    <a:pt x="642" y="200"/>
                    <a:pt x="642" y="200"/>
                    <a:pt x="642" y="200"/>
                  </a:cubicBezTo>
                  <a:cubicBezTo>
                    <a:pt x="641" y="201"/>
                    <a:pt x="640" y="201"/>
                    <a:pt x="640" y="201"/>
                  </a:cubicBezTo>
                  <a:cubicBezTo>
                    <a:pt x="640" y="202"/>
                    <a:pt x="640" y="203"/>
                    <a:pt x="639" y="204"/>
                  </a:cubicBezTo>
                  <a:cubicBezTo>
                    <a:pt x="638" y="204"/>
                    <a:pt x="637" y="204"/>
                    <a:pt x="636" y="204"/>
                  </a:cubicBezTo>
                  <a:cubicBezTo>
                    <a:pt x="635" y="204"/>
                    <a:pt x="635" y="204"/>
                    <a:pt x="635" y="203"/>
                  </a:cubicBezTo>
                  <a:cubicBezTo>
                    <a:pt x="635" y="203"/>
                    <a:pt x="635" y="203"/>
                    <a:pt x="635" y="203"/>
                  </a:cubicBezTo>
                  <a:cubicBezTo>
                    <a:pt x="635" y="202"/>
                    <a:pt x="635" y="202"/>
                    <a:pt x="634" y="202"/>
                  </a:cubicBezTo>
                  <a:cubicBezTo>
                    <a:pt x="634" y="202"/>
                    <a:pt x="634" y="202"/>
                    <a:pt x="634" y="202"/>
                  </a:cubicBezTo>
                  <a:cubicBezTo>
                    <a:pt x="634" y="201"/>
                    <a:pt x="634" y="201"/>
                    <a:pt x="633" y="201"/>
                  </a:cubicBezTo>
                  <a:cubicBezTo>
                    <a:pt x="633" y="200"/>
                    <a:pt x="633" y="199"/>
                    <a:pt x="634" y="199"/>
                  </a:cubicBezTo>
                  <a:cubicBezTo>
                    <a:pt x="634" y="198"/>
                    <a:pt x="634" y="198"/>
                    <a:pt x="635" y="198"/>
                  </a:cubicBezTo>
                  <a:cubicBezTo>
                    <a:pt x="635" y="198"/>
                    <a:pt x="635" y="197"/>
                    <a:pt x="636" y="197"/>
                  </a:cubicBezTo>
                  <a:cubicBezTo>
                    <a:pt x="636" y="197"/>
                    <a:pt x="636" y="196"/>
                    <a:pt x="636" y="196"/>
                  </a:cubicBezTo>
                  <a:cubicBezTo>
                    <a:pt x="635" y="195"/>
                    <a:pt x="635" y="195"/>
                    <a:pt x="635" y="195"/>
                  </a:cubicBezTo>
                  <a:cubicBezTo>
                    <a:pt x="635" y="194"/>
                    <a:pt x="635" y="193"/>
                    <a:pt x="636" y="193"/>
                  </a:cubicBezTo>
                  <a:cubicBezTo>
                    <a:pt x="636" y="193"/>
                    <a:pt x="637" y="193"/>
                    <a:pt x="637" y="193"/>
                  </a:cubicBezTo>
                  <a:cubicBezTo>
                    <a:pt x="637" y="193"/>
                    <a:pt x="637" y="193"/>
                    <a:pt x="637" y="193"/>
                  </a:cubicBezTo>
                  <a:cubicBezTo>
                    <a:pt x="638" y="193"/>
                    <a:pt x="638" y="193"/>
                    <a:pt x="638" y="192"/>
                  </a:cubicBezTo>
                  <a:cubicBezTo>
                    <a:pt x="638" y="192"/>
                    <a:pt x="639" y="192"/>
                    <a:pt x="639" y="192"/>
                  </a:cubicBezTo>
                  <a:cubicBezTo>
                    <a:pt x="640" y="192"/>
                    <a:pt x="640" y="193"/>
                    <a:pt x="640" y="193"/>
                  </a:cubicBezTo>
                  <a:cubicBezTo>
                    <a:pt x="640" y="193"/>
                    <a:pt x="641" y="194"/>
                    <a:pt x="641" y="194"/>
                  </a:cubicBezTo>
                  <a:cubicBezTo>
                    <a:pt x="642" y="195"/>
                    <a:pt x="643" y="195"/>
                    <a:pt x="644" y="195"/>
                  </a:cubicBezTo>
                  <a:cubicBezTo>
                    <a:pt x="645" y="195"/>
                    <a:pt x="646" y="194"/>
                    <a:pt x="646" y="193"/>
                  </a:cubicBezTo>
                  <a:cubicBezTo>
                    <a:pt x="646" y="193"/>
                    <a:pt x="646" y="193"/>
                    <a:pt x="646" y="193"/>
                  </a:cubicBezTo>
                  <a:cubicBezTo>
                    <a:pt x="646" y="193"/>
                    <a:pt x="646" y="192"/>
                    <a:pt x="646" y="192"/>
                  </a:cubicBezTo>
                  <a:cubicBezTo>
                    <a:pt x="647" y="191"/>
                    <a:pt x="648" y="191"/>
                    <a:pt x="648" y="191"/>
                  </a:cubicBezTo>
                  <a:cubicBezTo>
                    <a:pt x="648" y="191"/>
                    <a:pt x="649" y="191"/>
                    <a:pt x="649" y="192"/>
                  </a:cubicBezTo>
                  <a:cubicBezTo>
                    <a:pt x="650" y="192"/>
                    <a:pt x="649" y="193"/>
                    <a:pt x="648" y="194"/>
                  </a:cubicBezTo>
                  <a:cubicBezTo>
                    <a:pt x="648" y="194"/>
                    <a:pt x="648" y="194"/>
                    <a:pt x="648" y="195"/>
                  </a:cubicBezTo>
                  <a:cubicBezTo>
                    <a:pt x="647" y="196"/>
                    <a:pt x="648" y="196"/>
                    <a:pt x="648" y="196"/>
                  </a:cubicBezTo>
                  <a:cubicBezTo>
                    <a:pt x="648" y="196"/>
                    <a:pt x="649" y="196"/>
                    <a:pt x="649" y="196"/>
                  </a:cubicBezTo>
                  <a:cubicBezTo>
                    <a:pt x="649" y="197"/>
                    <a:pt x="650" y="198"/>
                    <a:pt x="650" y="198"/>
                  </a:cubicBezTo>
                  <a:cubicBezTo>
                    <a:pt x="650" y="198"/>
                    <a:pt x="650" y="198"/>
                    <a:pt x="650" y="198"/>
                  </a:cubicBezTo>
                  <a:cubicBezTo>
                    <a:pt x="650" y="198"/>
                    <a:pt x="650" y="198"/>
                    <a:pt x="650" y="198"/>
                  </a:cubicBezTo>
                  <a:cubicBezTo>
                    <a:pt x="650" y="198"/>
                    <a:pt x="650" y="198"/>
                    <a:pt x="650" y="198"/>
                  </a:cubicBezTo>
                  <a:cubicBezTo>
                    <a:pt x="650" y="199"/>
                    <a:pt x="649" y="200"/>
                    <a:pt x="649" y="201"/>
                  </a:cubicBezTo>
                  <a:cubicBezTo>
                    <a:pt x="649" y="201"/>
                    <a:pt x="649" y="201"/>
                    <a:pt x="649" y="200"/>
                  </a:cubicBezTo>
                  <a:cubicBezTo>
                    <a:pt x="650" y="200"/>
                    <a:pt x="650" y="199"/>
                    <a:pt x="650" y="199"/>
                  </a:cubicBezTo>
                  <a:cubicBezTo>
                    <a:pt x="650" y="198"/>
                    <a:pt x="650" y="198"/>
                    <a:pt x="650" y="198"/>
                  </a:cubicBezTo>
                  <a:cubicBezTo>
                    <a:pt x="650" y="199"/>
                    <a:pt x="650" y="199"/>
                    <a:pt x="650" y="199"/>
                  </a:cubicBezTo>
                  <a:cubicBezTo>
                    <a:pt x="650" y="199"/>
                    <a:pt x="651" y="199"/>
                    <a:pt x="651" y="199"/>
                  </a:cubicBezTo>
                  <a:cubicBezTo>
                    <a:pt x="651" y="199"/>
                    <a:pt x="651" y="199"/>
                    <a:pt x="651" y="199"/>
                  </a:cubicBezTo>
                  <a:cubicBezTo>
                    <a:pt x="652" y="200"/>
                    <a:pt x="652" y="200"/>
                    <a:pt x="652" y="200"/>
                  </a:cubicBezTo>
                  <a:cubicBezTo>
                    <a:pt x="652" y="200"/>
                    <a:pt x="652" y="201"/>
                    <a:pt x="652" y="201"/>
                  </a:cubicBezTo>
                  <a:cubicBezTo>
                    <a:pt x="652" y="201"/>
                    <a:pt x="652" y="201"/>
                    <a:pt x="653" y="201"/>
                  </a:cubicBezTo>
                  <a:cubicBezTo>
                    <a:pt x="653" y="201"/>
                    <a:pt x="654" y="201"/>
                    <a:pt x="654" y="201"/>
                  </a:cubicBezTo>
                  <a:cubicBezTo>
                    <a:pt x="654" y="201"/>
                    <a:pt x="654" y="201"/>
                    <a:pt x="655" y="201"/>
                  </a:cubicBezTo>
                  <a:cubicBezTo>
                    <a:pt x="655" y="200"/>
                    <a:pt x="655" y="200"/>
                    <a:pt x="655" y="200"/>
                  </a:cubicBezTo>
                  <a:cubicBezTo>
                    <a:pt x="655" y="200"/>
                    <a:pt x="656" y="200"/>
                    <a:pt x="656" y="200"/>
                  </a:cubicBezTo>
                  <a:cubicBezTo>
                    <a:pt x="656" y="200"/>
                    <a:pt x="656" y="200"/>
                    <a:pt x="656" y="200"/>
                  </a:cubicBezTo>
                  <a:cubicBezTo>
                    <a:pt x="656" y="200"/>
                    <a:pt x="656" y="200"/>
                    <a:pt x="656" y="200"/>
                  </a:cubicBezTo>
                  <a:cubicBezTo>
                    <a:pt x="657" y="199"/>
                    <a:pt x="657" y="199"/>
                    <a:pt x="657" y="199"/>
                  </a:cubicBezTo>
                  <a:cubicBezTo>
                    <a:pt x="657" y="199"/>
                    <a:pt x="658" y="199"/>
                    <a:pt x="658" y="199"/>
                  </a:cubicBezTo>
                  <a:cubicBezTo>
                    <a:pt x="658" y="199"/>
                    <a:pt x="658" y="199"/>
                    <a:pt x="659" y="199"/>
                  </a:cubicBezTo>
                  <a:cubicBezTo>
                    <a:pt x="659" y="199"/>
                    <a:pt x="659" y="199"/>
                    <a:pt x="659" y="199"/>
                  </a:cubicBezTo>
                  <a:cubicBezTo>
                    <a:pt x="660" y="199"/>
                    <a:pt x="660" y="199"/>
                    <a:pt x="660" y="199"/>
                  </a:cubicBezTo>
                  <a:cubicBezTo>
                    <a:pt x="660" y="199"/>
                    <a:pt x="661" y="199"/>
                    <a:pt x="661" y="198"/>
                  </a:cubicBezTo>
                  <a:cubicBezTo>
                    <a:pt x="661" y="198"/>
                    <a:pt x="661" y="198"/>
                    <a:pt x="661" y="198"/>
                  </a:cubicBezTo>
                  <a:cubicBezTo>
                    <a:pt x="661" y="198"/>
                    <a:pt x="661" y="198"/>
                    <a:pt x="662" y="198"/>
                  </a:cubicBezTo>
                  <a:cubicBezTo>
                    <a:pt x="662" y="198"/>
                    <a:pt x="662" y="198"/>
                    <a:pt x="662" y="197"/>
                  </a:cubicBezTo>
                  <a:cubicBezTo>
                    <a:pt x="662" y="197"/>
                    <a:pt x="662" y="197"/>
                    <a:pt x="662" y="197"/>
                  </a:cubicBezTo>
                  <a:cubicBezTo>
                    <a:pt x="661" y="196"/>
                    <a:pt x="661" y="195"/>
                    <a:pt x="661" y="195"/>
                  </a:cubicBezTo>
                  <a:cubicBezTo>
                    <a:pt x="660" y="194"/>
                    <a:pt x="660" y="194"/>
                    <a:pt x="660" y="193"/>
                  </a:cubicBezTo>
                  <a:cubicBezTo>
                    <a:pt x="660" y="193"/>
                    <a:pt x="660" y="192"/>
                    <a:pt x="660" y="192"/>
                  </a:cubicBezTo>
                  <a:cubicBezTo>
                    <a:pt x="660" y="192"/>
                    <a:pt x="660" y="191"/>
                    <a:pt x="661" y="191"/>
                  </a:cubicBezTo>
                  <a:cubicBezTo>
                    <a:pt x="661" y="191"/>
                    <a:pt x="661" y="191"/>
                    <a:pt x="662" y="191"/>
                  </a:cubicBezTo>
                  <a:cubicBezTo>
                    <a:pt x="663" y="191"/>
                    <a:pt x="663" y="192"/>
                    <a:pt x="664" y="192"/>
                  </a:cubicBezTo>
                  <a:cubicBezTo>
                    <a:pt x="664" y="193"/>
                    <a:pt x="664" y="193"/>
                    <a:pt x="664" y="193"/>
                  </a:cubicBezTo>
                  <a:cubicBezTo>
                    <a:pt x="664" y="193"/>
                    <a:pt x="664" y="194"/>
                    <a:pt x="664" y="194"/>
                  </a:cubicBezTo>
                  <a:cubicBezTo>
                    <a:pt x="664" y="194"/>
                    <a:pt x="665" y="195"/>
                    <a:pt x="665" y="195"/>
                  </a:cubicBezTo>
                  <a:cubicBezTo>
                    <a:pt x="665" y="195"/>
                    <a:pt x="666" y="195"/>
                    <a:pt x="666" y="195"/>
                  </a:cubicBezTo>
                  <a:cubicBezTo>
                    <a:pt x="666" y="195"/>
                    <a:pt x="667" y="196"/>
                    <a:pt x="667" y="196"/>
                  </a:cubicBezTo>
                  <a:cubicBezTo>
                    <a:pt x="667" y="197"/>
                    <a:pt x="667" y="197"/>
                    <a:pt x="667" y="197"/>
                  </a:cubicBezTo>
                  <a:cubicBezTo>
                    <a:pt x="667" y="198"/>
                    <a:pt x="668" y="198"/>
                    <a:pt x="668" y="198"/>
                  </a:cubicBezTo>
                  <a:cubicBezTo>
                    <a:pt x="668" y="199"/>
                    <a:pt x="668" y="200"/>
                    <a:pt x="667" y="200"/>
                  </a:cubicBezTo>
                  <a:cubicBezTo>
                    <a:pt x="667" y="201"/>
                    <a:pt x="667" y="201"/>
                    <a:pt x="667" y="202"/>
                  </a:cubicBezTo>
                  <a:cubicBezTo>
                    <a:pt x="668" y="202"/>
                    <a:pt x="668" y="203"/>
                    <a:pt x="668" y="203"/>
                  </a:cubicBezTo>
                  <a:cubicBezTo>
                    <a:pt x="668" y="203"/>
                    <a:pt x="668" y="203"/>
                    <a:pt x="668" y="203"/>
                  </a:cubicBezTo>
                  <a:cubicBezTo>
                    <a:pt x="668" y="203"/>
                    <a:pt x="668" y="204"/>
                    <a:pt x="668" y="204"/>
                  </a:cubicBezTo>
                  <a:cubicBezTo>
                    <a:pt x="668" y="205"/>
                    <a:pt x="668" y="205"/>
                    <a:pt x="668" y="205"/>
                  </a:cubicBezTo>
                  <a:cubicBezTo>
                    <a:pt x="668" y="206"/>
                    <a:pt x="668" y="206"/>
                    <a:pt x="668" y="206"/>
                  </a:cubicBezTo>
                  <a:cubicBezTo>
                    <a:pt x="669" y="206"/>
                    <a:pt x="669" y="206"/>
                    <a:pt x="669" y="207"/>
                  </a:cubicBezTo>
                  <a:cubicBezTo>
                    <a:pt x="669" y="206"/>
                    <a:pt x="669" y="206"/>
                    <a:pt x="669" y="206"/>
                  </a:cubicBezTo>
                  <a:cubicBezTo>
                    <a:pt x="670" y="205"/>
                    <a:pt x="670" y="204"/>
                    <a:pt x="671" y="204"/>
                  </a:cubicBezTo>
                  <a:cubicBezTo>
                    <a:pt x="672" y="204"/>
                    <a:pt x="672" y="204"/>
                    <a:pt x="673" y="203"/>
                  </a:cubicBezTo>
                  <a:cubicBezTo>
                    <a:pt x="673" y="203"/>
                    <a:pt x="674" y="203"/>
                    <a:pt x="674" y="203"/>
                  </a:cubicBezTo>
                  <a:cubicBezTo>
                    <a:pt x="674" y="203"/>
                    <a:pt x="674" y="203"/>
                    <a:pt x="674" y="203"/>
                  </a:cubicBezTo>
                  <a:cubicBezTo>
                    <a:pt x="674" y="203"/>
                    <a:pt x="673" y="203"/>
                    <a:pt x="673" y="203"/>
                  </a:cubicBezTo>
                  <a:cubicBezTo>
                    <a:pt x="672" y="203"/>
                    <a:pt x="672" y="202"/>
                    <a:pt x="671" y="202"/>
                  </a:cubicBezTo>
                  <a:cubicBezTo>
                    <a:pt x="670" y="201"/>
                    <a:pt x="670" y="200"/>
                    <a:pt x="671" y="199"/>
                  </a:cubicBezTo>
                  <a:cubicBezTo>
                    <a:pt x="672" y="198"/>
                    <a:pt x="673" y="197"/>
                    <a:pt x="674" y="196"/>
                  </a:cubicBezTo>
                  <a:cubicBezTo>
                    <a:pt x="675" y="196"/>
                    <a:pt x="677" y="195"/>
                    <a:pt x="677" y="194"/>
                  </a:cubicBezTo>
                  <a:cubicBezTo>
                    <a:pt x="677" y="194"/>
                    <a:pt x="677" y="194"/>
                    <a:pt x="678" y="194"/>
                  </a:cubicBezTo>
                  <a:cubicBezTo>
                    <a:pt x="678" y="194"/>
                    <a:pt x="678" y="194"/>
                    <a:pt x="678" y="194"/>
                  </a:cubicBezTo>
                  <a:cubicBezTo>
                    <a:pt x="679" y="194"/>
                    <a:pt x="679" y="193"/>
                    <a:pt x="680" y="193"/>
                  </a:cubicBezTo>
                  <a:cubicBezTo>
                    <a:pt x="680" y="193"/>
                    <a:pt x="680" y="193"/>
                    <a:pt x="680" y="193"/>
                  </a:cubicBezTo>
                  <a:cubicBezTo>
                    <a:pt x="680" y="193"/>
                    <a:pt x="680" y="193"/>
                    <a:pt x="680" y="193"/>
                  </a:cubicBezTo>
                  <a:cubicBezTo>
                    <a:pt x="681" y="193"/>
                    <a:pt x="681" y="193"/>
                    <a:pt x="682" y="193"/>
                  </a:cubicBezTo>
                  <a:cubicBezTo>
                    <a:pt x="682" y="193"/>
                    <a:pt x="682" y="193"/>
                    <a:pt x="682" y="193"/>
                  </a:cubicBezTo>
                  <a:cubicBezTo>
                    <a:pt x="683" y="193"/>
                    <a:pt x="683" y="193"/>
                    <a:pt x="683" y="193"/>
                  </a:cubicBezTo>
                  <a:cubicBezTo>
                    <a:pt x="683" y="193"/>
                    <a:pt x="684" y="193"/>
                    <a:pt x="684" y="193"/>
                  </a:cubicBezTo>
                  <a:cubicBezTo>
                    <a:pt x="685" y="193"/>
                    <a:pt x="686" y="193"/>
                    <a:pt x="686" y="192"/>
                  </a:cubicBezTo>
                  <a:cubicBezTo>
                    <a:pt x="687" y="192"/>
                    <a:pt x="687" y="192"/>
                    <a:pt x="687" y="192"/>
                  </a:cubicBezTo>
                  <a:cubicBezTo>
                    <a:pt x="688" y="192"/>
                    <a:pt x="688" y="192"/>
                    <a:pt x="688" y="192"/>
                  </a:cubicBezTo>
                  <a:cubicBezTo>
                    <a:pt x="688" y="192"/>
                    <a:pt x="688" y="192"/>
                    <a:pt x="688" y="192"/>
                  </a:cubicBezTo>
                  <a:cubicBezTo>
                    <a:pt x="688" y="192"/>
                    <a:pt x="688" y="192"/>
                    <a:pt x="688" y="192"/>
                  </a:cubicBezTo>
                  <a:cubicBezTo>
                    <a:pt x="689" y="192"/>
                    <a:pt x="689" y="192"/>
                    <a:pt x="689" y="192"/>
                  </a:cubicBezTo>
                  <a:cubicBezTo>
                    <a:pt x="689" y="191"/>
                    <a:pt x="690" y="191"/>
                    <a:pt x="690" y="191"/>
                  </a:cubicBezTo>
                  <a:cubicBezTo>
                    <a:pt x="690" y="191"/>
                    <a:pt x="691" y="191"/>
                    <a:pt x="691" y="191"/>
                  </a:cubicBezTo>
                  <a:cubicBezTo>
                    <a:pt x="692" y="191"/>
                    <a:pt x="692" y="191"/>
                    <a:pt x="692" y="191"/>
                  </a:cubicBezTo>
                  <a:cubicBezTo>
                    <a:pt x="693" y="191"/>
                    <a:pt x="693" y="191"/>
                    <a:pt x="693" y="191"/>
                  </a:cubicBezTo>
                  <a:cubicBezTo>
                    <a:pt x="693" y="191"/>
                    <a:pt x="693" y="191"/>
                    <a:pt x="693" y="191"/>
                  </a:cubicBezTo>
                  <a:cubicBezTo>
                    <a:pt x="693" y="191"/>
                    <a:pt x="694" y="191"/>
                    <a:pt x="694" y="191"/>
                  </a:cubicBezTo>
                  <a:cubicBezTo>
                    <a:pt x="694" y="191"/>
                    <a:pt x="695" y="191"/>
                    <a:pt x="695" y="191"/>
                  </a:cubicBezTo>
                  <a:cubicBezTo>
                    <a:pt x="695" y="191"/>
                    <a:pt x="696" y="191"/>
                    <a:pt x="696" y="191"/>
                  </a:cubicBezTo>
                  <a:cubicBezTo>
                    <a:pt x="696" y="191"/>
                    <a:pt x="697" y="191"/>
                    <a:pt x="697" y="191"/>
                  </a:cubicBezTo>
                  <a:cubicBezTo>
                    <a:pt x="698" y="191"/>
                    <a:pt x="699" y="191"/>
                    <a:pt x="700" y="191"/>
                  </a:cubicBezTo>
                  <a:cubicBezTo>
                    <a:pt x="700" y="191"/>
                    <a:pt x="701" y="190"/>
                    <a:pt x="701" y="190"/>
                  </a:cubicBezTo>
                  <a:cubicBezTo>
                    <a:pt x="702" y="190"/>
                    <a:pt x="703" y="190"/>
                    <a:pt x="704" y="190"/>
                  </a:cubicBezTo>
                  <a:cubicBezTo>
                    <a:pt x="704" y="190"/>
                    <a:pt x="704" y="190"/>
                    <a:pt x="704" y="190"/>
                  </a:cubicBezTo>
                  <a:cubicBezTo>
                    <a:pt x="705" y="190"/>
                    <a:pt x="705" y="189"/>
                    <a:pt x="705" y="189"/>
                  </a:cubicBezTo>
                  <a:cubicBezTo>
                    <a:pt x="706" y="189"/>
                    <a:pt x="706" y="189"/>
                    <a:pt x="707" y="189"/>
                  </a:cubicBezTo>
                  <a:cubicBezTo>
                    <a:pt x="707" y="189"/>
                    <a:pt x="708" y="189"/>
                    <a:pt x="708" y="190"/>
                  </a:cubicBezTo>
                  <a:cubicBezTo>
                    <a:pt x="708" y="190"/>
                    <a:pt x="708" y="190"/>
                    <a:pt x="709" y="190"/>
                  </a:cubicBezTo>
                  <a:cubicBezTo>
                    <a:pt x="709" y="190"/>
                    <a:pt x="709" y="190"/>
                    <a:pt x="709" y="190"/>
                  </a:cubicBezTo>
                  <a:cubicBezTo>
                    <a:pt x="710" y="190"/>
                    <a:pt x="710" y="190"/>
                    <a:pt x="710" y="190"/>
                  </a:cubicBezTo>
                  <a:cubicBezTo>
                    <a:pt x="710" y="190"/>
                    <a:pt x="711" y="190"/>
                    <a:pt x="711" y="190"/>
                  </a:cubicBezTo>
                  <a:cubicBezTo>
                    <a:pt x="711" y="191"/>
                    <a:pt x="711" y="191"/>
                    <a:pt x="711" y="191"/>
                  </a:cubicBezTo>
                  <a:cubicBezTo>
                    <a:pt x="711" y="192"/>
                    <a:pt x="711" y="193"/>
                    <a:pt x="710" y="193"/>
                  </a:cubicBezTo>
                  <a:cubicBezTo>
                    <a:pt x="710" y="193"/>
                    <a:pt x="709" y="193"/>
                    <a:pt x="709" y="194"/>
                  </a:cubicBezTo>
                  <a:cubicBezTo>
                    <a:pt x="708" y="194"/>
                    <a:pt x="706" y="195"/>
                    <a:pt x="706" y="196"/>
                  </a:cubicBezTo>
                  <a:cubicBezTo>
                    <a:pt x="706" y="197"/>
                    <a:pt x="707" y="197"/>
                    <a:pt x="707" y="197"/>
                  </a:cubicBezTo>
                  <a:cubicBezTo>
                    <a:pt x="707" y="197"/>
                    <a:pt x="707" y="197"/>
                    <a:pt x="707" y="197"/>
                  </a:cubicBezTo>
                  <a:cubicBezTo>
                    <a:pt x="707" y="197"/>
                    <a:pt x="707" y="197"/>
                    <a:pt x="707" y="197"/>
                  </a:cubicBezTo>
                  <a:cubicBezTo>
                    <a:pt x="707" y="197"/>
                    <a:pt x="707" y="197"/>
                    <a:pt x="708" y="198"/>
                  </a:cubicBezTo>
                  <a:cubicBezTo>
                    <a:pt x="708" y="198"/>
                    <a:pt x="708" y="198"/>
                    <a:pt x="709" y="199"/>
                  </a:cubicBezTo>
                  <a:cubicBezTo>
                    <a:pt x="709" y="199"/>
                    <a:pt x="709" y="199"/>
                    <a:pt x="709" y="199"/>
                  </a:cubicBezTo>
                  <a:cubicBezTo>
                    <a:pt x="709" y="200"/>
                    <a:pt x="709" y="200"/>
                    <a:pt x="710" y="200"/>
                  </a:cubicBezTo>
                  <a:cubicBezTo>
                    <a:pt x="710" y="200"/>
                    <a:pt x="710" y="200"/>
                    <a:pt x="710" y="200"/>
                  </a:cubicBezTo>
                  <a:cubicBezTo>
                    <a:pt x="710" y="200"/>
                    <a:pt x="710" y="200"/>
                    <a:pt x="710" y="200"/>
                  </a:cubicBezTo>
                  <a:cubicBezTo>
                    <a:pt x="711" y="200"/>
                    <a:pt x="711" y="201"/>
                    <a:pt x="711" y="201"/>
                  </a:cubicBezTo>
                  <a:cubicBezTo>
                    <a:pt x="711" y="201"/>
                    <a:pt x="712" y="201"/>
                    <a:pt x="712" y="201"/>
                  </a:cubicBezTo>
                  <a:cubicBezTo>
                    <a:pt x="712" y="201"/>
                    <a:pt x="713" y="201"/>
                    <a:pt x="713" y="201"/>
                  </a:cubicBezTo>
                  <a:cubicBezTo>
                    <a:pt x="714" y="201"/>
                    <a:pt x="714" y="201"/>
                    <a:pt x="715" y="201"/>
                  </a:cubicBezTo>
                  <a:cubicBezTo>
                    <a:pt x="715" y="201"/>
                    <a:pt x="716" y="201"/>
                    <a:pt x="716" y="201"/>
                  </a:cubicBezTo>
                  <a:cubicBezTo>
                    <a:pt x="717" y="201"/>
                    <a:pt x="718" y="201"/>
                    <a:pt x="718" y="202"/>
                  </a:cubicBezTo>
                  <a:cubicBezTo>
                    <a:pt x="718" y="202"/>
                    <a:pt x="719" y="202"/>
                    <a:pt x="719" y="202"/>
                  </a:cubicBezTo>
                  <a:cubicBezTo>
                    <a:pt x="719" y="202"/>
                    <a:pt x="720" y="203"/>
                    <a:pt x="720" y="203"/>
                  </a:cubicBezTo>
                  <a:cubicBezTo>
                    <a:pt x="720" y="203"/>
                    <a:pt x="720" y="203"/>
                    <a:pt x="720" y="203"/>
                  </a:cubicBezTo>
                  <a:cubicBezTo>
                    <a:pt x="721" y="203"/>
                    <a:pt x="721" y="202"/>
                    <a:pt x="721" y="202"/>
                  </a:cubicBezTo>
                  <a:cubicBezTo>
                    <a:pt x="722" y="202"/>
                    <a:pt x="722" y="202"/>
                    <a:pt x="723" y="202"/>
                  </a:cubicBezTo>
                  <a:cubicBezTo>
                    <a:pt x="723" y="202"/>
                    <a:pt x="723" y="202"/>
                    <a:pt x="723" y="202"/>
                  </a:cubicBezTo>
                  <a:cubicBezTo>
                    <a:pt x="723" y="202"/>
                    <a:pt x="724" y="202"/>
                    <a:pt x="724" y="203"/>
                  </a:cubicBezTo>
                  <a:cubicBezTo>
                    <a:pt x="725" y="203"/>
                    <a:pt x="725" y="203"/>
                    <a:pt x="725" y="203"/>
                  </a:cubicBezTo>
                  <a:cubicBezTo>
                    <a:pt x="725" y="203"/>
                    <a:pt x="725" y="203"/>
                    <a:pt x="726" y="203"/>
                  </a:cubicBezTo>
                  <a:cubicBezTo>
                    <a:pt x="726" y="203"/>
                    <a:pt x="726" y="204"/>
                    <a:pt x="727" y="204"/>
                  </a:cubicBezTo>
                  <a:cubicBezTo>
                    <a:pt x="728" y="203"/>
                    <a:pt x="730" y="203"/>
                    <a:pt x="731" y="203"/>
                  </a:cubicBezTo>
                  <a:cubicBezTo>
                    <a:pt x="733" y="203"/>
                    <a:pt x="736" y="203"/>
                    <a:pt x="736" y="201"/>
                  </a:cubicBezTo>
                  <a:cubicBezTo>
                    <a:pt x="737" y="201"/>
                    <a:pt x="737" y="200"/>
                    <a:pt x="738" y="200"/>
                  </a:cubicBezTo>
                  <a:cubicBezTo>
                    <a:pt x="738" y="200"/>
                    <a:pt x="739" y="201"/>
                    <a:pt x="739" y="201"/>
                  </a:cubicBezTo>
                  <a:cubicBezTo>
                    <a:pt x="739" y="201"/>
                    <a:pt x="739" y="201"/>
                    <a:pt x="739" y="201"/>
                  </a:cubicBezTo>
                  <a:cubicBezTo>
                    <a:pt x="739" y="201"/>
                    <a:pt x="740" y="201"/>
                    <a:pt x="740" y="201"/>
                  </a:cubicBezTo>
                  <a:cubicBezTo>
                    <a:pt x="740" y="201"/>
                    <a:pt x="740" y="201"/>
                    <a:pt x="740" y="201"/>
                  </a:cubicBezTo>
                  <a:cubicBezTo>
                    <a:pt x="740" y="201"/>
                    <a:pt x="740" y="201"/>
                    <a:pt x="741" y="201"/>
                  </a:cubicBezTo>
                  <a:cubicBezTo>
                    <a:pt x="741" y="201"/>
                    <a:pt x="742" y="201"/>
                    <a:pt x="742" y="201"/>
                  </a:cubicBezTo>
                  <a:cubicBezTo>
                    <a:pt x="742" y="201"/>
                    <a:pt x="742" y="201"/>
                    <a:pt x="742" y="201"/>
                  </a:cubicBezTo>
                  <a:cubicBezTo>
                    <a:pt x="742" y="201"/>
                    <a:pt x="742" y="201"/>
                    <a:pt x="742" y="201"/>
                  </a:cubicBezTo>
                  <a:cubicBezTo>
                    <a:pt x="743" y="201"/>
                    <a:pt x="743" y="201"/>
                    <a:pt x="743" y="201"/>
                  </a:cubicBezTo>
                  <a:cubicBezTo>
                    <a:pt x="743" y="201"/>
                    <a:pt x="743" y="201"/>
                    <a:pt x="743" y="201"/>
                  </a:cubicBezTo>
                  <a:cubicBezTo>
                    <a:pt x="743" y="201"/>
                    <a:pt x="743" y="200"/>
                    <a:pt x="743" y="200"/>
                  </a:cubicBezTo>
                  <a:cubicBezTo>
                    <a:pt x="743" y="199"/>
                    <a:pt x="743" y="199"/>
                    <a:pt x="743" y="198"/>
                  </a:cubicBezTo>
                  <a:cubicBezTo>
                    <a:pt x="743" y="198"/>
                    <a:pt x="743" y="198"/>
                    <a:pt x="743" y="198"/>
                  </a:cubicBezTo>
                  <a:cubicBezTo>
                    <a:pt x="743" y="197"/>
                    <a:pt x="744" y="197"/>
                    <a:pt x="744" y="197"/>
                  </a:cubicBezTo>
                  <a:cubicBezTo>
                    <a:pt x="744" y="197"/>
                    <a:pt x="745" y="198"/>
                    <a:pt x="745" y="198"/>
                  </a:cubicBezTo>
                  <a:cubicBezTo>
                    <a:pt x="745" y="198"/>
                    <a:pt x="746" y="198"/>
                    <a:pt x="747" y="198"/>
                  </a:cubicBezTo>
                  <a:cubicBezTo>
                    <a:pt x="747" y="198"/>
                    <a:pt x="747" y="198"/>
                    <a:pt x="747" y="198"/>
                  </a:cubicBezTo>
                  <a:cubicBezTo>
                    <a:pt x="748" y="198"/>
                    <a:pt x="748" y="198"/>
                    <a:pt x="748" y="198"/>
                  </a:cubicBezTo>
                  <a:cubicBezTo>
                    <a:pt x="748" y="198"/>
                    <a:pt x="748" y="197"/>
                    <a:pt x="749" y="197"/>
                  </a:cubicBezTo>
                  <a:cubicBezTo>
                    <a:pt x="749" y="197"/>
                    <a:pt x="749" y="197"/>
                    <a:pt x="749" y="197"/>
                  </a:cubicBezTo>
                  <a:cubicBezTo>
                    <a:pt x="749" y="197"/>
                    <a:pt x="749" y="197"/>
                    <a:pt x="749" y="197"/>
                  </a:cubicBezTo>
                  <a:cubicBezTo>
                    <a:pt x="750" y="198"/>
                    <a:pt x="750" y="198"/>
                    <a:pt x="750" y="199"/>
                  </a:cubicBezTo>
                  <a:cubicBezTo>
                    <a:pt x="750" y="199"/>
                    <a:pt x="750" y="199"/>
                    <a:pt x="750" y="199"/>
                  </a:cubicBezTo>
                  <a:cubicBezTo>
                    <a:pt x="750" y="199"/>
                    <a:pt x="750" y="200"/>
                    <a:pt x="750" y="200"/>
                  </a:cubicBezTo>
                  <a:cubicBezTo>
                    <a:pt x="751" y="200"/>
                    <a:pt x="751" y="200"/>
                    <a:pt x="751" y="200"/>
                  </a:cubicBezTo>
                  <a:cubicBezTo>
                    <a:pt x="751" y="200"/>
                    <a:pt x="751" y="200"/>
                    <a:pt x="751" y="200"/>
                  </a:cubicBezTo>
                  <a:cubicBezTo>
                    <a:pt x="751" y="199"/>
                    <a:pt x="752" y="199"/>
                    <a:pt x="752" y="199"/>
                  </a:cubicBezTo>
                  <a:cubicBezTo>
                    <a:pt x="752" y="199"/>
                    <a:pt x="752" y="199"/>
                    <a:pt x="753" y="198"/>
                  </a:cubicBezTo>
                  <a:cubicBezTo>
                    <a:pt x="753" y="198"/>
                    <a:pt x="753" y="198"/>
                    <a:pt x="753" y="197"/>
                  </a:cubicBezTo>
                  <a:cubicBezTo>
                    <a:pt x="753" y="197"/>
                    <a:pt x="753" y="197"/>
                    <a:pt x="752" y="196"/>
                  </a:cubicBezTo>
                  <a:cubicBezTo>
                    <a:pt x="752" y="196"/>
                    <a:pt x="752" y="195"/>
                    <a:pt x="751" y="195"/>
                  </a:cubicBezTo>
                  <a:cubicBezTo>
                    <a:pt x="751" y="194"/>
                    <a:pt x="750" y="194"/>
                    <a:pt x="750" y="193"/>
                  </a:cubicBezTo>
                  <a:cubicBezTo>
                    <a:pt x="750" y="193"/>
                    <a:pt x="750" y="192"/>
                    <a:pt x="750" y="192"/>
                  </a:cubicBezTo>
                  <a:cubicBezTo>
                    <a:pt x="750" y="192"/>
                    <a:pt x="750" y="191"/>
                    <a:pt x="749" y="191"/>
                  </a:cubicBezTo>
                  <a:cubicBezTo>
                    <a:pt x="749" y="190"/>
                    <a:pt x="749" y="190"/>
                    <a:pt x="749" y="190"/>
                  </a:cubicBezTo>
                  <a:cubicBezTo>
                    <a:pt x="749" y="190"/>
                    <a:pt x="748" y="190"/>
                    <a:pt x="748" y="190"/>
                  </a:cubicBezTo>
                  <a:cubicBezTo>
                    <a:pt x="748" y="190"/>
                    <a:pt x="748" y="189"/>
                    <a:pt x="748" y="189"/>
                  </a:cubicBezTo>
                  <a:cubicBezTo>
                    <a:pt x="748" y="189"/>
                    <a:pt x="748" y="189"/>
                    <a:pt x="748" y="189"/>
                  </a:cubicBezTo>
                  <a:cubicBezTo>
                    <a:pt x="748" y="188"/>
                    <a:pt x="748" y="188"/>
                    <a:pt x="748" y="187"/>
                  </a:cubicBezTo>
                  <a:cubicBezTo>
                    <a:pt x="748" y="187"/>
                    <a:pt x="748" y="187"/>
                    <a:pt x="748" y="187"/>
                  </a:cubicBezTo>
                  <a:cubicBezTo>
                    <a:pt x="748" y="187"/>
                    <a:pt x="748" y="187"/>
                    <a:pt x="748" y="187"/>
                  </a:cubicBezTo>
                  <a:cubicBezTo>
                    <a:pt x="748" y="186"/>
                    <a:pt x="748" y="186"/>
                    <a:pt x="748" y="185"/>
                  </a:cubicBezTo>
                  <a:cubicBezTo>
                    <a:pt x="748" y="184"/>
                    <a:pt x="748" y="184"/>
                    <a:pt x="748" y="183"/>
                  </a:cubicBezTo>
                  <a:cubicBezTo>
                    <a:pt x="748" y="183"/>
                    <a:pt x="748" y="183"/>
                    <a:pt x="748" y="183"/>
                  </a:cubicBezTo>
                  <a:cubicBezTo>
                    <a:pt x="748" y="182"/>
                    <a:pt x="747" y="181"/>
                    <a:pt x="748" y="180"/>
                  </a:cubicBezTo>
                  <a:cubicBezTo>
                    <a:pt x="748" y="180"/>
                    <a:pt x="749" y="180"/>
                    <a:pt x="749" y="180"/>
                  </a:cubicBezTo>
                  <a:cubicBezTo>
                    <a:pt x="749" y="180"/>
                    <a:pt x="750" y="180"/>
                    <a:pt x="750" y="180"/>
                  </a:cubicBezTo>
                  <a:cubicBezTo>
                    <a:pt x="750" y="180"/>
                    <a:pt x="750" y="180"/>
                    <a:pt x="750" y="180"/>
                  </a:cubicBezTo>
                  <a:cubicBezTo>
                    <a:pt x="750" y="180"/>
                    <a:pt x="750" y="180"/>
                    <a:pt x="750" y="180"/>
                  </a:cubicBezTo>
                  <a:cubicBezTo>
                    <a:pt x="750" y="180"/>
                    <a:pt x="751" y="179"/>
                    <a:pt x="751" y="179"/>
                  </a:cubicBezTo>
                  <a:cubicBezTo>
                    <a:pt x="751" y="178"/>
                    <a:pt x="752" y="177"/>
                    <a:pt x="753" y="177"/>
                  </a:cubicBezTo>
                  <a:cubicBezTo>
                    <a:pt x="753" y="177"/>
                    <a:pt x="753" y="177"/>
                    <a:pt x="753" y="177"/>
                  </a:cubicBezTo>
                  <a:cubicBezTo>
                    <a:pt x="754" y="177"/>
                    <a:pt x="754" y="177"/>
                    <a:pt x="754" y="177"/>
                  </a:cubicBezTo>
                  <a:cubicBezTo>
                    <a:pt x="754" y="178"/>
                    <a:pt x="754" y="178"/>
                    <a:pt x="754" y="178"/>
                  </a:cubicBezTo>
                  <a:cubicBezTo>
                    <a:pt x="755" y="178"/>
                    <a:pt x="755" y="178"/>
                    <a:pt x="756" y="178"/>
                  </a:cubicBezTo>
                  <a:cubicBezTo>
                    <a:pt x="756" y="178"/>
                    <a:pt x="756" y="178"/>
                    <a:pt x="756" y="178"/>
                  </a:cubicBezTo>
                  <a:cubicBezTo>
                    <a:pt x="756" y="178"/>
                    <a:pt x="756" y="178"/>
                    <a:pt x="757" y="178"/>
                  </a:cubicBezTo>
                  <a:cubicBezTo>
                    <a:pt x="757" y="177"/>
                    <a:pt x="757" y="177"/>
                    <a:pt x="758" y="177"/>
                  </a:cubicBezTo>
                  <a:cubicBezTo>
                    <a:pt x="759" y="177"/>
                    <a:pt x="759" y="177"/>
                    <a:pt x="760" y="177"/>
                  </a:cubicBezTo>
                  <a:cubicBezTo>
                    <a:pt x="760" y="177"/>
                    <a:pt x="761" y="177"/>
                    <a:pt x="761" y="177"/>
                  </a:cubicBezTo>
                  <a:cubicBezTo>
                    <a:pt x="762" y="177"/>
                    <a:pt x="762" y="177"/>
                    <a:pt x="763" y="177"/>
                  </a:cubicBezTo>
                  <a:cubicBezTo>
                    <a:pt x="763" y="177"/>
                    <a:pt x="763" y="177"/>
                    <a:pt x="763" y="177"/>
                  </a:cubicBezTo>
                  <a:cubicBezTo>
                    <a:pt x="763" y="177"/>
                    <a:pt x="763" y="176"/>
                    <a:pt x="764" y="176"/>
                  </a:cubicBezTo>
                  <a:cubicBezTo>
                    <a:pt x="764" y="176"/>
                    <a:pt x="764" y="176"/>
                    <a:pt x="764" y="176"/>
                  </a:cubicBezTo>
                  <a:cubicBezTo>
                    <a:pt x="765" y="176"/>
                    <a:pt x="766" y="177"/>
                    <a:pt x="766" y="178"/>
                  </a:cubicBezTo>
                  <a:cubicBezTo>
                    <a:pt x="766" y="178"/>
                    <a:pt x="766" y="178"/>
                    <a:pt x="766" y="179"/>
                  </a:cubicBezTo>
                  <a:cubicBezTo>
                    <a:pt x="766" y="179"/>
                    <a:pt x="766" y="179"/>
                    <a:pt x="766" y="179"/>
                  </a:cubicBezTo>
                  <a:cubicBezTo>
                    <a:pt x="767" y="180"/>
                    <a:pt x="767" y="180"/>
                    <a:pt x="767" y="180"/>
                  </a:cubicBezTo>
                  <a:cubicBezTo>
                    <a:pt x="768" y="180"/>
                    <a:pt x="768" y="180"/>
                    <a:pt x="768" y="179"/>
                  </a:cubicBezTo>
                  <a:cubicBezTo>
                    <a:pt x="768" y="179"/>
                    <a:pt x="768" y="179"/>
                    <a:pt x="768" y="179"/>
                  </a:cubicBezTo>
                  <a:cubicBezTo>
                    <a:pt x="768" y="179"/>
                    <a:pt x="768" y="178"/>
                    <a:pt x="769" y="178"/>
                  </a:cubicBezTo>
                  <a:cubicBezTo>
                    <a:pt x="769" y="178"/>
                    <a:pt x="769" y="178"/>
                    <a:pt x="769" y="178"/>
                  </a:cubicBezTo>
                  <a:cubicBezTo>
                    <a:pt x="769" y="178"/>
                    <a:pt x="770" y="177"/>
                    <a:pt x="770" y="177"/>
                  </a:cubicBezTo>
                  <a:cubicBezTo>
                    <a:pt x="771" y="177"/>
                    <a:pt x="771" y="177"/>
                    <a:pt x="771" y="177"/>
                  </a:cubicBezTo>
                  <a:cubicBezTo>
                    <a:pt x="771" y="177"/>
                    <a:pt x="772" y="178"/>
                    <a:pt x="772" y="178"/>
                  </a:cubicBezTo>
                  <a:cubicBezTo>
                    <a:pt x="773" y="180"/>
                    <a:pt x="771" y="181"/>
                    <a:pt x="770" y="182"/>
                  </a:cubicBezTo>
                  <a:cubicBezTo>
                    <a:pt x="770" y="182"/>
                    <a:pt x="769" y="182"/>
                    <a:pt x="769" y="183"/>
                  </a:cubicBezTo>
                  <a:cubicBezTo>
                    <a:pt x="770" y="183"/>
                    <a:pt x="770" y="183"/>
                    <a:pt x="770" y="183"/>
                  </a:cubicBezTo>
                  <a:cubicBezTo>
                    <a:pt x="771" y="183"/>
                    <a:pt x="771" y="183"/>
                    <a:pt x="772" y="182"/>
                  </a:cubicBezTo>
                  <a:cubicBezTo>
                    <a:pt x="772" y="182"/>
                    <a:pt x="772" y="182"/>
                    <a:pt x="772" y="182"/>
                  </a:cubicBezTo>
                  <a:cubicBezTo>
                    <a:pt x="772" y="182"/>
                    <a:pt x="773" y="181"/>
                    <a:pt x="773" y="181"/>
                  </a:cubicBezTo>
                  <a:cubicBezTo>
                    <a:pt x="774" y="181"/>
                    <a:pt x="774" y="181"/>
                    <a:pt x="775" y="181"/>
                  </a:cubicBezTo>
                  <a:cubicBezTo>
                    <a:pt x="775" y="181"/>
                    <a:pt x="775" y="181"/>
                    <a:pt x="775" y="181"/>
                  </a:cubicBezTo>
                  <a:cubicBezTo>
                    <a:pt x="774" y="180"/>
                    <a:pt x="774" y="179"/>
                    <a:pt x="774" y="178"/>
                  </a:cubicBezTo>
                  <a:cubicBezTo>
                    <a:pt x="774" y="177"/>
                    <a:pt x="774" y="177"/>
                    <a:pt x="774" y="177"/>
                  </a:cubicBezTo>
                  <a:cubicBezTo>
                    <a:pt x="775" y="177"/>
                    <a:pt x="775" y="177"/>
                    <a:pt x="775" y="177"/>
                  </a:cubicBezTo>
                  <a:cubicBezTo>
                    <a:pt x="775" y="177"/>
                    <a:pt x="776" y="177"/>
                    <a:pt x="776" y="177"/>
                  </a:cubicBezTo>
                  <a:cubicBezTo>
                    <a:pt x="776" y="177"/>
                    <a:pt x="777" y="177"/>
                    <a:pt x="777" y="177"/>
                  </a:cubicBezTo>
                  <a:cubicBezTo>
                    <a:pt x="777" y="177"/>
                    <a:pt x="778" y="177"/>
                    <a:pt x="778" y="177"/>
                  </a:cubicBezTo>
                  <a:cubicBezTo>
                    <a:pt x="778" y="177"/>
                    <a:pt x="778" y="177"/>
                    <a:pt x="778" y="177"/>
                  </a:cubicBezTo>
                  <a:cubicBezTo>
                    <a:pt x="779" y="177"/>
                    <a:pt x="779" y="177"/>
                    <a:pt x="779" y="177"/>
                  </a:cubicBezTo>
                  <a:cubicBezTo>
                    <a:pt x="780" y="177"/>
                    <a:pt x="780" y="177"/>
                    <a:pt x="780" y="177"/>
                  </a:cubicBezTo>
                  <a:cubicBezTo>
                    <a:pt x="781" y="177"/>
                    <a:pt x="781" y="177"/>
                    <a:pt x="781" y="177"/>
                  </a:cubicBezTo>
                  <a:cubicBezTo>
                    <a:pt x="781" y="177"/>
                    <a:pt x="782" y="177"/>
                    <a:pt x="782" y="177"/>
                  </a:cubicBezTo>
                  <a:cubicBezTo>
                    <a:pt x="782" y="177"/>
                    <a:pt x="783" y="177"/>
                    <a:pt x="783" y="177"/>
                  </a:cubicBezTo>
                  <a:cubicBezTo>
                    <a:pt x="783" y="178"/>
                    <a:pt x="785" y="178"/>
                    <a:pt x="785" y="179"/>
                  </a:cubicBezTo>
                  <a:cubicBezTo>
                    <a:pt x="785" y="180"/>
                    <a:pt x="785" y="180"/>
                    <a:pt x="785" y="180"/>
                  </a:cubicBezTo>
                  <a:cubicBezTo>
                    <a:pt x="785" y="180"/>
                    <a:pt x="785" y="180"/>
                    <a:pt x="785" y="180"/>
                  </a:cubicBezTo>
                  <a:cubicBezTo>
                    <a:pt x="785" y="180"/>
                    <a:pt x="786" y="180"/>
                    <a:pt x="786" y="179"/>
                  </a:cubicBezTo>
                  <a:cubicBezTo>
                    <a:pt x="786" y="179"/>
                    <a:pt x="786" y="179"/>
                    <a:pt x="786" y="179"/>
                  </a:cubicBezTo>
                  <a:cubicBezTo>
                    <a:pt x="787" y="179"/>
                    <a:pt x="787" y="179"/>
                    <a:pt x="787" y="178"/>
                  </a:cubicBezTo>
                  <a:cubicBezTo>
                    <a:pt x="787" y="178"/>
                    <a:pt x="787" y="178"/>
                    <a:pt x="787" y="178"/>
                  </a:cubicBezTo>
                  <a:cubicBezTo>
                    <a:pt x="788" y="178"/>
                    <a:pt x="788" y="178"/>
                    <a:pt x="788" y="179"/>
                  </a:cubicBezTo>
                  <a:cubicBezTo>
                    <a:pt x="788" y="179"/>
                    <a:pt x="788" y="179"/>
                    <a:pt x="788" y="180"/>
                  </a:cubicBezTo>
                  <a:cubicBezTo>
                    <a:pt x="788" y="180"/>
                    <a:pt x="788" y="180"/>
                    <a:pt x="788" y="180"/>
                  </a:cubicBezTo>
                  <a:cubicBezTo>
                    <a:pt x="788" y="180"/>
                    <a:pt x="788" y="181"/>
                    <a:pt x="788" y="181"/>
                  </a:cubicBezTo>
                  <a:cubicBezTo>
                    <a:pt x="788" y="181"/>
                    <a:pt x="789" y="182"/>
                    <a:pt x="789" y="182"/>
                  </a:cubicBezTo>
                  <a:cubicBezTo>
                    <a:pt x="789" y="182"/>
                    <a:pt x="789" y="182"/>
                    <a:pt x="789" y="181"/>
                  </a:cubicBezTo>
                  <a:cubicBezTo>
                    <a:pt x="789" y="181"/>
                    <a:pt x="789" y="181"/>
                    <a:pt x="790" y="181"/>
                  </a:cubicBezTo>
                  <a:cubicBezTo>
                    <a:pt x="790" y="181"/>
                    <a:pt x="790" y="180"/>
                    <a:pt x="791" y="180"/>
                  </a:cubicBezTo>
                  <a:cubicBezTo>
                    <a:pt x="791" y="180"/>
                    <a:pt x="791" y="180"/>
                    <a:pt x="791" y="180"/>
                  </a:cubicBezTo>
                  <a:cubicBezTo>
                    <a:pt x="792" y="180"/>
                    <a:pt x="792" y="182"/>
                    <a:pt x="793" y="182"/>
                  </a:cubicBezTo>
                  <a:cubicBezTo>
                    <a:pt x="793" y="183"/>
                    <a:pt x="793" y="183"/>
                    <a:pt x="793" y="183"/>
                  </a:cubicBezTo>
                  <a:cubicBezTo>
                    <a:pt x="793" y="184"/>
                    <a:pt x="793" y="184"/>
                    <a:pt x="793" y="185"/>
                  </a:cubicBezTo>
                  <a:cubicBezTo>
                    <a:pt x="793" y="185"/>
                    <a:pt x="793" y="185"/>
                    <a:pt x="793" y="185"/>
                  </a:cubicBezTo>
                  <a:cubicBezTo>
                    <a:pt x="794" y="185"/>
                    <a:pt x="795" y="184"/>
                    <a:pt x="795" y="184"/>
                  </a:cubicBezTo>
                  <a:cubicBezTo>
                    <a:pt x="796" y="184"/>
                    <a:pt x="796" y="184"/>
                    <a:pt x="796" y="184"/>
                  </a:cubicBezTo>
                  <a:cubicBezTo>
                    <a:pt x="796" y="184"/>
                    <a:pt x="796" y="184"/>
                    <a:pt x="796" y="185"/>
                  </a:cubicBezTo>
                  <a:cubicBezTo>
                    <a:pt x="796" y="186"/>
                    <a:pt x="797" y="187"/>
                    <a:pt x="798" y="188"/>
                  </a:cubicBezTo>
                  <a:cubicBezTo>
                    <a:pt x="798" y="188"/>
                    <a:pt x="798" y="188"/>
                    <a:pt x="798" y="188"/>
                  </a:cubicBezTo>
                  <a:cubicBezTo>
                    <a:pt x="799" y="189"/>
                    <a:pt x="799" y="189"/>
                    <a:pt x="799" y="190"/>
                  </a:cubicBezTo>
                  <a:cubicBezTo>
                    <a:pt x="799" y="190"/>
                    <a:pt x="799" y="190"/>
                    <a:pt x="800" y="190"/>
                  </a:cubicBezTo>
                  <a:cubicBezTo>
                    <a:pt x="800" y="191"/>
                    <a:pt x="801" y="191"/>
                    <a:pt x="801" y="191"/>
                  </a:cubicBezTo>
                  <a:cubicBezTo>
                    <a:pt x="801" y="192"/>
                    <a:pt x="800" y="193"/>
                    <a:pt x="800" y="193"/>
                  </a:cubicBezTo>
                  <a:cubicBezTo>
                    <a:pt x="800" y="193"/>
                    <a:pt x="800" y="193"/>
                    <a:pt x="800" y="194"/>
                  </a:cubicBezTo>
                  <a:cubicBezTo>
                    <a:pt x="799" y="194"/>
                    <a:pt x="799" y="194"/>
                    <a:pt x="799" y="195"/>
                  </a:cubicBezTo>
                  <a:cubicBezTo>
                    <a:pt x="799" y="195"/>
                    <a:pt x="799" y="195"/>
                    <a:pt x="799" y="195"/>
                  </a:cubicBezTo>
                  <a:cubicBezTo>
                    <a:pt x="799" y="195"/>
                    <a:pt x="799" y="195"/>
                    <a:pt x="800" y="195"/>
                  </a:cubicBezTo>
                  <a:cubicBezTo>
                    <a:pt x="800" y="195"/>
                    <a:pt x="800" y="195"/>
                    <a:pt x="800" y="195"/>
                  </a:cubicBezTo>
                  <a:cubicBezTo>
                    <a:pt x="800" y="195"/>
                    <a:pt x="800" y="195"/>
                    <a:pt x="800" y="195"/>
                  </a:cubicBezTo>
                  <a:cubicBezTo>
                    <a:pt x="800" y="194"/>
                    <a:pt x="800" y="194"/>
                    <a:pt x="800" y="194"/>
                  </a:cubicBezTo>
                  <a:cubicBezTo>
                    <a:pt x="800" y="194"/>
                    <a:pt x="801" y="194"/>
                    <a:pt x="801" y="193"/>
                  </a:cubicBezTo>
                  <a:cubicBezTo>
                    <a:pt x="802" y="193"/>
                    <a:pt x="802" y="193"/>
                    <a:pt x="803" y="193"/>
                  </a:cubicBezTo>
                  <a:cubicBezTo>
                    <a:pt x="803" y="193"/>
                    <a:pt x="803" y="193"/>
                    <a:pt x="803" y="193"/>
                  </a:cubicBezTo>
                  <a:cubicBezTo>
                    <a:pt x="804" y="194"/>
                    <a:pt x="804" y="194"/>
                    <a:pt x="804" y="195"/>
                  </a:cubicBezTo>
                  <a:cubicBezTo>
                    <a:pt x="804" y="196"/>
                    <a:pt x="803" y="197"/>
                    <a:pt x="802" y="197"/>
                  </a:cubicBezTo>
                  <a:cubicBezTo>
                    <a:pt x="802" y="197"/>
                    <a:pt x="802" y="197"/>
                    <a:pt x="802" y="197"/>
                  </a:cubicBezTo>
                  <a:cubicBezTo>
                    <a:pt x="801" y="198"/>
                    <a:pt x="800" y="198"/>
                    <a:pt x="800" y="198"/>
                  </a:cubicBezTo>
                  <a:cubicBezTo>
                    <a:pt x="800" y="199"/>
                    <a:pt x="800" y="199"/>
                    <a:pt x="800" y="199"/>
                  </a:cubicBezTo>
                  <a:cubicBezTo>
                    <a:pt x="801" y="199"/>
                    <a:pt x="801" y="200"/>
                    <a:pt x="801" y="200"/>
                  </a:cubicBezTo>
                  <a:cubicBezTo>
                    <a:pt x="801" y="200"/>
                    <a:pt x="801" y="200"/>
                    <a:pt x="801" y="200"/>
                  </a:cubicBezTo>
                  <a:cubicBezTo>
                    <a:pt x="801" y="200"/>
                    <a:pt x="802" y="200"/>
                    <a:pt x="802" y="200"/>
                  </a:cubicBezTo>
                  <a:cubicBezTo>
                    <a:pt x="802" y="200"/>
                    <a:pt x="802" y="200"/>
                    <a:pt x="802" y="200"/>
                  </a:cubicBezTo>
                  <a:cubicBezTo>
                    <a:pt x="803" y="200"/>
                    <a:pt x="803" y="200"/>
                    <a:pt x="804" y="200"/>
                  </a:cubicBezTo>
                  <a:cubicBezTo>
                    <a:pt x="804" y="200"/>
                    <a:pt x="804" y="200"/>
                    <a:pt x="804" y="200"/>
                  </a:cubicBezTo>
                  <a:cubicBezTo>
                    <a:pt x="804" y="200"/>
                    <a:pt x="804" y="200"/>
                    <a:pt x="804" y="200"/>
                  </a:cubicBezTo>
                  <a:cubicBezTo>
                    <a:pt x="804" y="200"/>
                    <a:pt x="805" y="200"/>
                    <a:pt x="805" y="200"/>
                  </a:cubicBezTo>
                  <a:cubicBezTo>
                    <a:pt x="805" y="201"/>
                    <a:pt x="805" y="201"/>
                    <a:pt x="805" y="201"/>
                  </a:cubicBezTo>
                  <a:cubicBezTo>
                    <a:pt x="805" y="201"/>
                    <a:pt x="805" y="201"/>
                    <a:pt x="805" y="201"/>
                  </a:cubicBezTo>
                  <a:cubicBezTo>
                    <a:pt x="805" y="201"/>
                    <a:pt x="806" y="201"/>
                    <a:pt x="806" y="201"/>
                  </a:cubicBezTo>
                  <a:cubicBezTo>
                    <a:pt x="806" y="201"/>
                    <a:pt x="807" y="201"/>
                    <a:pt x="807" y="201"/>
                  </a:cubicBezTo>
                  <a:cubicBezTo>
                    <a:pt x="807" y="201"/>
                    <a:pt x="808" y="201"/>
                    <a:pt x="808" y="201"/>
                  </a:cubicBezTo>
                  <a:cubicBezTo>
                    <a:pt x="808" y="201"/>
                    <a:pt x="809" y="202"/>
                    <a:pt x="809" y="203"/>
                  </a:cubicBezTo>
                  <a:cubicBezTo>
                    <a:pt x="809" y="203"/>
                    <a:pt x="809" y="204"/>
                    <a:pt x="809" y="204"/>
                  </a:cubicBezTo>
                  <a:cubicBezTo>
                    <a:pt x="809" y="204"/>
                    <a:pt x="809" y="204"/>
                    <a:pt x="809" y="205"/>
                  </a:cubicBezTo>
                  <a:cubicBezTo>
                    <a:pt x="809" y="205"/>
                    <a:pt x="809" y="205"/>
                    <a:pt x="809" y="205"/>
                  </a:cubicBezTo>
                  <a:cubicBezTo>
                    <a:pt x="808" y="205"/>
                    <a:pt x="808" y="205"/>
                    <a:pt x="808" y="205"/>
                  </a:cubicBezTo>
                  <a:cubicBezTo>
                    <a:pt x="808" y="205"/>
                    <a:pt x="808" y="205"/>
                    <a:pt x="808" y="205"/>
                  </a:cubicBezTo>
                  <a:cubicBezTo>
                    <a:pt x="808" y="205"/>
                    <a:pt x="809" y="205"/>
                    <a:pt x="809" y="205"/>
                  </a:cubicBezTo>
                  <a:cubicBezTo>
                    <a:pt x="809" y="205"/>
                    <a:pt x="809" y="205"/>
                    <a:pt x="809" y="206"/>
                  </a:cubicBezTo>
                  <a:cubicBezTo>
                    <a:pt x="810" y="206"/>
                    <a:pt x="810" y="207"/>
                    <a:pt x="810" y="207"/>
                  </a:cubicBezTo>
                  <a:cubicBezTo>
                    <a:pt x="810" y="207"/>
                    <a:pt x="810" y="207"/>
                    <a:pt x="811" y="207"/>
                  </a:cubicBezTo>
                  <a:cubicBezTo>
                    <a:pt x="811" y="207"/>
                    <a:pt x="811" y="207"/>
                    <a:pt x="812" y="208"/>
                  </a:cubicBezTo>
                  <a:cubicBezTo>
                    <a:pt x="812" y="208"/>
                    <a:pt x="812" y="208"/>
                    <a:pt x="812" y="208"/>
                  </a:cubicBezTo>
                  <a:cubicBezTo>
                    <a:pt x="811" y="209"/>
                    <a:pt x="811" y="209"/>
                    <a:pt x="811" y="209"/>
                  </a:cubicBezTo>
                  <a:cubicBezTo>
                    <a:pt x="810" y="210"/>
                    <a:pt x="810" y="211"/>
                    <a:pt x="809" y="211"/>
                  </a:cubicBezTo>
                  <a:cubicBezTo>
                    <a:pt x="809" y="212"/>
                    <a:pt x="808" y="212"/>
                    <a:pt x="807" y="212"/>
                  </a:cubicBezTo>
                  <a:cubicBezTo>
                    <a:pt x="807" y="212"/>
                    <a:pt x="806" y="212"/>
                    <a:pt x="806" y="212"/>
                  </a:cubicBezTo>
                  <a:cubicBezTo>
                    <a:pt x="806" y="212"/>
                    <a:pt x="806" y="212"/>
                    <a:pt x="806" y="212"/>
                  </a:cubicBezTo>
                  <a:cubicBezTo>
                    <a:pt x="805" y="212"/>
                    <a:pt x="803" y="211"/>
                    <a:pt x="802" y="210"/>
                  </a:cubicBezTo>
                  <a:cubicBezTo>
                    <a:pt x="802" y="210"/>
                    <a:pt x="801" y="209"/>
                    <a:pt x="799" y="209"/>
                  </a:cubicBezTo>
                  <a:cubicBezTo>
                    <a:pt x="799" y="209"/>
                    <a:pt x="798" y="209"/>
                    <a:pt x="797" y="209"/>
                  </a:cubicBezTo>
                  <a:cubicBezTo>
                    <a:pt x="798" y="209"/>
                    <a:pt x="798" y="210"/>
                    <a:pt x="798" y="210"/>
                  </a:cubicBezTo>
                  <a:cubicBezTo>
                    <a:pt x="798" y="210"/>
                    <a:pt x="798" y="210"/>
                    <a:pt x="799" y="210"/>
                  </a:cubicBezTo>
                  <a:cubicBezTo>
                    <a:pt x="799" y="211"/>
                    <a:pt x="799" y="211"/>
                    <a:pt x="800" y="212"/>
                  </a:cubicBezTo>
                  <a:cubicBezTo>
                    <a:pt x="800" y="212"/>
                    <a:pt x="800" y="212"/>
                    <a:pt x="800" y="212"/>
                  </a:cubicBezTo>
                  <a:cubicBezTo>
                    <a:pt x="800" y="212"/>
                    <a:pt x="801" y="212"/>
                    <a:pt x="801" y="212"/>
                  </a:cubicBezTo>
                  <a:cubicBezTo>
                    <a:pt x="801" y="212"/>
                    <a:pt x="801" y="212"/>
                    <a:pt x="801" y="212"/>
                  </a:cubicBezTo>
                  <a:cubicBezTo>
                    <a:pt x="801" y="212"/>
                    <a:pt x="801" y="212"/>
                    <a:pt x="801" y="212"/>
                  </a:cubicBezTo>
                  <a:cubicBezTo>
                    <a:pt x="802" y="212"/>
                    <a:pt x="802" y="212"/>
                    <a:pt x="802" y="212"/>
                  </a:cubicBezTo>
                  <a:cubicBezTo>
                    <a:pt x="802" y="212"/>
                    <a:pt x="803" y="213"/>
                    <a:pt x="803" y="213"/>
                  </a:cubicBezTo>
                  <a:cubicBezTo>
                    <a:pt x="803" y="213"/>
                    <a:pt x="803" y="213"/>
                    <a:pt x="803" y="213"/>
                  </a:cubicBezTo>
                  <a:cubicBezTo>
                    <a:pt x="803" y="213"/>
                    <a:pt x="803" y="214"/>
                    <a:pt x="803" y="214"/>
                  </a:cubicBezTo>
                  <a:cubicBezTo>
                    <a:pt x="803" y="215"/>
                    <a:pt x="803" y="215"/>
                    <a:pt x="803" y="215"/>
                  </a:cubicBezTo>
                  <a:cubicBezTo>
                    <a:pt x="804" y="216"/>
                    <a:pt x="805" y="216"/>
                    <a:pt x="805" y="217"/>
                  </a:cubicBezTo>
                  <a:cubicBezTo>
                    <a:pt x="805" y="217"/>
                    <a:pt x="805" y="217"/>
                    <a:pt x="805" y="217"/>
                  </a:cubicBezTo>
                  <a:cubicBezTo>
                    <a:pt x="806" y="218"/>
                    <a:pt x="806" y="218"/>
                    <a:pt x="806" y="218"/>
                  </a:cubicBezTo>
                  <a:cubicBezTo>
                    <a:pt x="807" y="218"/>
                    <a:pt x="807" y="218"/>
                    <a:pt x="807" y="218"/>
                  </a:cubicBezTo>
                  <a:cubicBezTo>
                    <a:pt x="807" y="218"/>
                    <a:pt x="807" y="218"/>
                    <a:pt x="807" y="218"/>
                  </a:cubicBezTo>
                  <a:cubicBezTo>
                    <a:pt x="807" y="218"/>
                    <a:pt x="808" y="218"/>
                    <a:pt x="808" y="218"/>
                  </a:cubicBezTo>
                  <a:cubicBezTo>
                    <a:pt x="808" y="218"/>
                    <a:pt x="809" y="218"/>
                    <a:pt x="809" y="218"/>
                  </a:cubicBezTo>
                  <a:cubicBezTo>
                    <a:pt x="809" y="219"/>
                    <a:pt x="809" y="219"/>
                    <a:pt x="810" y="219"/>
                  </a:cubicBezTo>
                  <a:cubicBezTo>
                    <a:pt x="810" y="219"/>
                    <a:pt x="810" y="219"/>
                    <a:pt x="810" y="219"/>
                  </a:cubicBezTo>
                  <a:cubicBezTo>
                    <a:pt x="810" y="218"/>
                    <a:pt x="811" y="218"/>
                    <a:pt x="811" y="217"/>
                  </a:cubicBezTo>
                  <a:cubicBezTo>
                    <a:pt x="812" y="217"/>
                    <a:pt x="812" y="216"/>
                    <a:pt x="813" y="216"/>
                  </a:cubicBezTo>
                  <a:cubicBezTo>
                    <a:pt x="813" y="216"/>
                    <a:pt x="814" y="216"/>
                    <a:pt x="814" y="216"/>
                  </a:cubicBezTo>
                  <a:cubicBezTo>
                    <a:pt x="814" y="216"/>
                    <a:pt x="815" y="216"/>
                    <a:pt x="815" y="217"/>
                  </a:cubicBezTo>
                  <a:cubicBezTo>
                    <a:pt x="815" y="218"/>
                    <a:pt x="814" y="219"/>
                    <a:pt x="813" y="219"/>
                  </a:cubicBezTo>
                  <a:cubicBezTo>
                    <a:pt x="813" y="220"/>
                    <a:pt x="813" y="220"/>
                    <a:pt x="813" y="220"/>
                  </a:cubicBezTo>
                  <a:cubicBezTo>
                    <a:pt x="813" y="220"/>
                    <a:pt x="812" y="220"/>
                    <a:pt x="812" y="220"/>
                  </a:cubicBezTo>
                  <a:cubicBezTo>
                    <a:pt x="812" y="220"/>
                    <a:pt x="812" y="220"/>
                    <a:pt x="812" y="220"/>
                  </a:cubicBezTo>
                  <a:cubicBezTo>
                    <a:pt x="812" y="221"/>
                    <a:pt x="811" y="221"/>
                    <a:pt x="811" y="221"/>
                  </a:cubicBezTo>
                  <a:cubicBezTo>
                    <a:pt x="811" y="221"/>
                    <a:pt x="811" y="221"/>
                    <a:pt x="811" y="221"/>
                  </a:cubicBezTo>
                  <a:cubicBezTo>
                    <a:pt x="811" y="222"/>
                    <a:pt x="812" y="222"/>
                    <a:pt x="812" y="222"/>
                  </a:cubicBezTo>
                  <a:cubicBezTo>
                    <a:pt x="812" y="222"/>
                    <a:pt x="813" y="222"/>
                    <a:pt x="813" y="222"/>
                  </a:cubicBezTo>
                  <a:cubicBezTo>
                    <a:pt x="813" y="221"/>
                    <a:pt x="814" y="221"/>
                    <a:pt x="814" y="221"/>
                  </a:cubicBezTo>
                  <a:cubicBezTo>
                    <a:pt x="814" y="221"/>
                    <a:pt x="815" y="221"/>
                    <a:pt x="815" y="220"/>
                  </a:cubicBezTo>
                  <a:cubicBezTo>
                    <a:pt x="815" y="220"/>
                    <a:pt x="816" y="220"/>
                    <a:pt x="817" y="220"/>
                  </a:cubicBezTo>
                  <a:cubicBezTo>
                    <a:pt x="817" y="220"/>
                    <a:pt x="817" y="220"/>
                    <a:pt x="818" y="221"/>
                  </a:cubicBezTo>
                  <a:cubicBezTo>
                    <a:pt x="818" y="221"/>
                    <a:pt x="818" y="222"/>
                    <a:pt x="818" y="223"/>
                  </a:cubicBezTo>
                  <a:cubicBezTo>
                    <a:pt x="818" y="224"/>
                    <a:pt x="819" y="225"/>
                    <a:pt x="819" y="225"/>
                  </a:cubicBezTo>
                  <a:cubicBezTo>
                    <a:pt x="819" y="225"/>
                    <a:pt x="819" y="225"/>
                    <a:pt x="819" y="225"/>
                  </a:cubicBezTo>
                  <a:cubicBezTo>
                    <a:pt x="820" y="225"/>
                    <a:pt x="820" y="225"/>
                    <a:pt x="820" y="225"/>
                  </a:cubicBezTo>
                  <a:cubicBezTo>
                    <a:pt x="820" y="226"/>
                    <a:pt x="820" y="226"/>
                    <a:pt x="821" y="226"/>
                  </a:cubicBezTo>
                  <a:cubicBezTo>
                    <a:pt x="821" y="227"/>
                    <a:pt x="822" y="227"/>
                    <a:pt x="823" y="227"/>
                  </a:cubicBezTo>
                  <a:cubicBezTo>
                    <a:pt x="823" y="227"/>
                    <a:pt x="823" y="228"/>
                    <a:pt x="823" y="228"/>
                  </a:cubicBezTo>
                  <a:cubicBezTo>
                    <a:pt x="824" y="228"/>
                    <a:pt x="824" y="228"/>
                    <a:pt x="824" y="228"/>
                  </a:cubicBezTo>
                  <a:cubicBezTo>
                    <a:pt x="824" y="229"/>
                    <a:pt x="825" y="230"/>
                    <a:pt x="826" y="230"/>
                  </a:cubicBezTo>
                  <a:cubicBezTo>
                    <a:pt x="826" y="231"/>
                    <a:pt x="826" y="231"/>
                    <a:pt x="826" y="231"/>
                  </a:cubicBezTo>
                  <a:cubicBezTo>
                    <a:pt x="827" y="231"/>
                    <a:pt x="827" y="231"/>
                    <a:pt x="828" y="232"/>
                  </a:cubicBezTo>
                  <a:cubicBezTo>
                    <a:pt x="828" y="232"/>
                    <a:pt x="828" y="232"/>
                    <a:pt x="828" y="232"/>
                  </a:cubicBezTo>
                  <a:cubicBezTo>
                    <a:pt x="828" y="232"/>
                    <a:pt x="828" y="232"/>
                    <a:pt x="829" y="232"/>
                  </a:cubicBezTo>
                  <a:cubicBezTo>
                    <a:pt x="829" y="232"/>
                    <a:pt x="829" y="232"/>
                    <a:pt x="829" y="232"/>
                  </a:cubicBezTo>
                  <a:cubicBezTo>
                    <a:pt x="829" y="232"/>
                    <a:pt x="829" y="232"/>
                    <a:pt x="829" y="232"/>
                  </a:cubicBezTo>
                  <a:cubicBezTo>
                    <a:pt x="829" y="232"/>
                    <a:pt x="829" y="232"/>
                    <a:pt x="829" y="232"/>
                  </a:cubicBezTo>
                  <a:cubicBezTo>
                    <a:pt x="830" y="232"/>
                    <a:pt x="830" y="233"/>
                    <a:pt x="831" y="234"/>
                  </a:cubicBezTo>
                  <a:cubicBezTo>
                    <a:pt x="831" y="234"/>
                    <a:pt x="831" y="234"/>
                    <a:pt x="831" y="234"/>
                  </a:cubicBezTo>
                  <a:cubicBezTo>
                    <a:pt x="831" y="235"/>
                    <a:pt x="831" y="235"/>
                    <a:pt x="831" y="235"/>
                  </a:cubicBezTo>
                  <a:cubicBezTo>
                    <a:pt x="831" y="235"/>
                    <a:pt x="832" y="235"/>
                    <a:pt x="832" y="235"/>
                  </a:cubicBezTo>
                  <a:cubicBezTo>
                    <a:pt x="832" y="235"/>
                    <a:pt x="832" y="235"/>
                    <a:pt x="832" y="235"/>
                  </a:cubicBezTo>
                  <a:cubicBezTo>
                    <a:pt x="832" y="235"/>
                    <a:pt x="832" y="235"/>
                    <a:pt x="832" y="235"/>
                  </a:cubicBezTo>
                  <a:cubicBezTo>
                    <a:pt x="832" y="235"/>
                    <a:pt x="833" y="235"/>
                    <a:pt x="833" y="235"/>
                  </a:cubicBezTo>
                  <a:cubicBezTo>
                    <a:pt x="833" y="235"/>
                    <a:pt x="833" y="235"/>
                    <a:pt x="833" y="235"/>
                  </a:cubicBezTo>
                  <a:cubicBezTo>
                    <a:pt x="834" y="235"/>
                    <a:pt x="834" y="235"/>
                    <a:pt x="834" y="235"/>
                  </a:cubicBezTo>
                  <a:cubicBezTo>
                    <a:pt x="834" y="235"/>
                    <a:pt x="834" y="235"/>
                    <a:pt x="834" y="235"/>
                  </a:cubicBezTo>
                  <a:cubicBezTo>
                    <a:pt x="834" y="235"/>
                    <a:pt x="834" y="235"/>
                    <a:pt x="834" y="235"/>
                  </a:cubicBezTo>
                  <a:cubicBezTo>
                    <a:pt x="835" y="235"/>
                    <a:pt x="835" y="235"/>
                    <a:pt x="835" y="235"/>
                  </a:cubicBezTo>
                  <a:cubicBezTo>
                    <a:pt x="835" y="235"/>
                    <a:pt x="835" y="234"/>
                    <a:pt x="835" y="234"/>
                  </a:cubicBezTo>
                  <a:cubicBezTo>
                    <a:pt x="835" y="234"/>
                    <a:pt x="835" y="234"/>
                    <a:pt x="835" y="233"/>
                  </a:cubicBezTo>
                  <a:cubicBezTo>
                    <a:pt x="835" y="233"/>
                    <a:pt x="836" y="233"/>
                    <a:pt x="836" y="233"/>
                  </a:cubicBezTo>
                  <a:cubicBezTo>
                    <a:pt x="837" y="233"/>
                    <a:pt x="837" y="233"/>
                    <a:pt x="837" y="233"/>
                  </a:cubicBezTo>
                  <a:cubicBezTo>
                    <a:pt x="838" y="234"/>
                    <a:pt x="838" y="235"/>
                    <a:pt x="838" y="236"/>
                  </a:cubicBezTo>
                  <a:cubicBezTo>
                    <a:pt x="838" y="237"/>
                    <a:pt x="838" y="237"/>
                    <a:pt x="838" y="237"/>
                  </a:cubicBezTo>
                  <a:cubicBezTo>
                    <a:pt x="839" y="236"/>
                    <a:pt x="839" y="235"/>
                    <a:pt x="839" y="234"/>
                  </a:cubicBezTo>
                  <a:cubicBezTo>
                    <a:pt x="840" y="233"/>
                    <a:pt x="840" y="233"/>
                    <a:pt x="840" y="232"/>
                  </a:cubicBezTo>
                  <a:cubicBezTo>
                    <a:pt x="840" y="232"/>
                    <a:pt x="840" y="231"/>
                    <a:pt x="841" y="231"/>
                  </a:cubicBezTo>
                  <a:cubicBezTo>
                    <a:pt x="841" y="230"/>
                    <a:pt x="841" y="230"/>
                    <a:pt x="841" y="229"/>
                  </a:cubicBezTo>
                  <a:cubicBezTo>
                    <a:pt x="841" y="228"/>
                    <a:pt x="841" y="227"/>
                    <a:pt x="841" y="226"/>
                  </a:cubicBezTo>
                  <a:cubicBezTo>
                    <a:pt x="841" y="225"/>
                    <a:pt x="841" y="224"/>
                    <a:pt x="840" y="223"/>
                  </a:cubicBezTo>
                  <a:cubicBezTo>
                    <a:pt x="840" y="223"/>
                    <a:pt x="840" y="223"/>
                    <a:pt x="840" y="223"/>
                  </a:cubicBezTo>
                  <a:cubicBezTo>
                    <a:pt x="840" y="222"/>
                    <a:pt x="840" y="222"/>
                    <a:pt x="839" y="221"/>
                  </a:cubicBezTo>
                  <a:cubicBezTo>
                    <a:pt x="839" y="221"/>
                    <a:pt x="839" y="221"/>
                    <a:pt x="839" y="220"/>
                  </a:cubicBezTo>
                  <a:cubicBezTo>
                    <a:pt x="839" y="220"/>
                    <a:pt x="839" y="219"/>
                    <a:pt x="839" y="218"/>
                  </a:cubicBezTo>
                  <a:cubicBezTo>
                    <a:pt x="839" y="218"/>
                    <a:pt x="839" y="218"/>
                    <a:pt x="839" y="217"/>
                  </a:cubicBezTo>
                  <a:cubicBezTo>
                    <a:pt x="839" y="217"/>
                    <a:pt x="839" y="216"/>
                    <a:pt x="839" y="216"/>
                  </a:cubicBezTo>
                  <a:cubicBezTo>
                    <a:pt x="838" y="215"/>
                    <a:pt x="838" y="215"/>
                    <a:pt x="838" y="214"/>
                  </a:cubicBezTo>
                  <a:cubicBezTo>
                    <a:pt x="838" y="214"/>
                    <a:pt x="838" y="214"/>
                    <a:pt x="838" y="214"/>
                  </a:cubicBezTo>
                  <a:cubicBezTo>
                    <a:pt x="838" y="214"/>
                    <a:pt x="838" y="213"/>
                    <a:pt x="838" y="213"/>
                  </a:cubicBezTo>
                  <a:cubicBezTo>
                    <a:pt x="838" y="213"/>
                    <a:pt x="837" y="212"/>
                    <a:pt x="837" y="212"/>
                  </a:cubicBezTo>
                  <a:cubicBezTo>
                    <a:pt x="838" y="211"/>
                    <a:pt x="838" y="211"/>
                    <a:pt x="838" y="210"/>
                  </a:cubicBezTo>
                  <a:cubicBezTo>
                    <a:pt x="838" y="210"/>
                    <a:pt x="838" y="210"/>
                    <a:pt x="838" y="210"/>
                  </a:cubicBezTo>
                  <a:cubicBezTo>
                    <a:pt x="838" y="209"/>
                    <a:pt x="838" y="208"/>
                    <a:pt x="837" y="208"/>
                  </a:cubicBezTo>
                  <a:cubicBezTo>
                    <a:pt x="837" y="207"/>
                    <a:pt x="837" y="207"/>
                    <a:pt x="837" y="207"/>
                  </a:cubicBezTo>
                  <a:cubicBezTo>
                    <a:pt x="837" y="207"/>
                    <a:pt x="836" y="205"/>
                    <a:pt x="837" y="204"/>
                  </a:cubicBezTo>
                  <a:cubicBezTo>
                    <a:pt x="838" y="204"/>
                    <a:pt x="838" y="204"/>
                    <a:pt x="839" y="204"/>
                  </a:cubicBezTo>
                  <a:cubicBezTo>
                    <a:pt x="839" y="204"/>
                    <a:pt x="840" y="204"/>
                    <a:pt x="840" y="204"/>
                  </a:cubicBezTo>
                  <a:cubicBezTo>
                    <a:pt x="840" y="204"/>
                    <a:pt x="840" y="205"/>
                    <a:pt x="840" y="205"/>
                  </a:cubicBezTo>
                  <a:cubicBezTo>
                    <a:pt x="840" y="205"/>
                    <a:pt x="840" y="206"/>
                    <a:pt x="840" y="206"/>
                  </a:cubicBezTo>
                  <a:cubicBezTo>
                    <a:pt x="840" y="207"/>
                    <a:pt x="841" y="207"/>
                    <a:pt x="842" y="208"/>
                  </a:cubicBezTo>
                  <a:cubicBezTo>
                    <a:pt x="843" y="208"/>
                    <a:pt x="843" y="208"/>
                    <a:pt x="843" y="209"/>
                  </a:cubicBezTo>
                  <a:cubicBezTo>
                    <a:pt x="843" y="209"/>
                    <a:pt x="843" y="210"/>
                    <a:pt x="844" y="210"/>
                  </a:cubicBezTo>
                  <a:cubicBezTo>
                    <a:pt x="844" y="210"/>
                    <a:pt x="844" y="210"/>
                    <a:pt x="844" y="210"/>
                  </a:cubicBezTo>
                  <a:cubicBezTo>
                    <a:pt x="844" y="210"/>
                    <a:pt x="844" y="210"/>
                    <a:pt x="844" y="210"/>
                  </a:cubicBezTo>
                  <a:cubicBezTo>
                    <a:pt x="844" y="210"/>
                    <a:pt x="844" y="210"/>
                    <a:pt x="845" y="210"/>
                  </a:cubicBezTo>
                  <a:cubicBezTo>
                    <a:pt x="845" y="210"/>
                    <a:pt x="845" y="210"/>
                    <a:pt x="845" y="210"/>
                  </a:cubicBezTo>
                  <a:cubicBezTo>
                    <a:pt x="846" y="210"/>
                    <a:pt x="846" y="211"/>
                    <a:pt x="846" y="212"/>
                  </a:cubicBezTo>
                  <a:cubicBezTo>
                    <a:pt x="846" y="212"/>
                    <a:pt x="846" y="213"/>
                    <a:pt x="847" y="213"/>
                  </a:cubicBezTo>
                  <a:cubicBezTo>
                    <a:pt x="847" y="213"/>
                    <a:pt x="848" y="214"/>
                    <a:pt x="849" y="214"/>
                  </a:cubicBezTo>
                  <a:cubicBezTo>
                    <a:pt x="849" y="214"/>
                    <a:pt x="849" y="214"/>
                    <a:pt x="849" y="214"/>
                  </a:cubicBezTo>
                  <a:cubicBezTo>
                    <a:pt x="849" y="214"/>
                    <a:pt x="850" y="214"/>
                    <a:pt x="850" y="214"/>
                  </a:cubicBezTo>
                  <a:cubicBezTo>
                    <a:pt x="851" y="214"/>
                    <a:pt x="851" y="213"/>
                    <a:pt x="851" y="213"/>
                  </a:cubicBezTo>
                  <a:cubicBezTo>
                    <a:pt x="851" y="213"/>
                    <a:pt x="851" y="213"/>
                    <a:pt x="851" y="213"/>
                  </a:cubicBezTo>
                  <a:cubicBezTo>
                    <a:pt x="851" y="213"/>
                    <a:pt x="851" y="213"/>
                    <a:pt x="851" y="213"/>
                  </a:cubicBezTo>
                  <a:cubicBezTo>
                    <a:pt x="851" y="214"/>
                    <a:pt x="852" y="214"/>
                    <a:pt x="852" y="214"/>
                  </a:cubicBezTo>
                  <a:cubicBezTo>
                    <a:pt x="853" y="214"/>
                    <a:pt x="853" y="214"/>
                    <a:pt x="854" y="214"/>
                  </a:cubicBezTo>
                  <a:cubicBezTo>
                    <a:pt x="854" y="214"/>
                    <a:pt x="854" y="214"/>
                    <a:pt x="854" y="214"/>
                  </a:cubicBezTo>
                  <a:cubicBezTo>
                    <a:pt x="854" y="214"/>
                    <a:pt x="855" y="214"/>
                    <a:pt x="855" y="214"/>
                  </a:cubicBezTo>
                  <a:cubicBezTo>
                    <a:pt x="856" y="214"/>
                    <a:pt x="856" y="214"/>
                    <a:pt x="857" y="214"/>
                  </a:cubicBezTo>
                  <a:cubicBezTo>
                    <a:pt x="857" y="214"/>
                    <a:pt x="858" y="214"/>
                    <a:pt x="858" y="214"/>
                  </a:cubicBezTo>
                  <a:cubicBezTo>
                    <a:pt x="858" y="214"/>
                    <a:pt x="858" y="214"/>
                    <a:pt x="859" y="214"/>
                  </a:cubicBezTo>
                  <a:cubicBezTo>
                    <a:pt x="859" y="214"/>
                    <a:pt x="859" y="214"/>
                    <a:pt x="859" y="214"/>
                  </a:cubicBezTo>
                  <a:cubicBezTo>
                    <a:pt x="859" y="214"/>
                    <a:pt x="860" y="214"/>
                    <a:pt x="860" y="214"/>
                  </a:cubicBezTo>
                  <a:cubicBezTo>
                    <a:pt x="860" y="214"/>
                    <a:pt x="860" y="214"/>
                    <a:pt x="860" y="214"/>
                  </a:cubicBezTo>
                  <a:cubicBezTo>
                    <a:pt x="861" y="215"/>
                    <a:pt x="861" y="215"/>
                    <a:pt x="862" y="215"/>
                  </a:cubicBezTo>
                  <a:cubicBezTo>
                    <a:pt x="863" y="216"/>
                    <a:pt x="863" y="216"/>
                    <a:pt x="863" y="216"/>
                  </a:cubicBezTo>
                  <a:cubicBezTo>
                    <a:pt x="863" y="216"/>
                    <a:pt x="863" y="215"/>
                    <a:pt x="863" y="215"/>
                  </a:cubicBezTo>
                  <a:cubicBezTo>
                    <a:pt x="862" y="215"/>
                    <a:pt x="861" y="214"/>
                    <a:pt x="861" y="213"/>
                  </a:cubicBezTo>
                  <a:cubicBezTo>
                    <a:pt x="861" y="213"/>
                    <a:pt x="861" y="213"/>
                    <a:pt x="861" y="212"/>
                  </a:cubicBezTo>
                  <a:cubicBezTo>
                    <a:pt x="861" y="212"/>
                    <a:pt x="861" y="212"/>
                    <a:pt x="861" y="212"/>
                  </a:cubicBezTo>
                  <a:cubicBezTo>
                    <a:pt x="862" y="212"/>
                    <a:pt x="861" y="212"/>
                    <a:pt x="861" y="212"/>
                  </a:cubicBezTo>
                  <a:cubicBezTo>
                    <a:pt x="861" y="212"/>
                    <a:pt x="861" y="211"/>
                    <a:pt x="860" y="211"/>
                  </a:cubicBezTo>
                  <a:cubicBezTo>
                    <a:pt x="860" y="211"/>
                    <a:pt x="860" y="211"/>
                    <a:pt x="860" y="210"/>
                  </a:cubicBezTo>
                  <a:cubicBezTo>
                    <a:pt x="860" y="210"/>
                    <a:pt x="860" y="210"/>
                    <a:pt x="860" y="210"/>
                  </a:cubicBezTo>
                  <a:cubicBezTo>
                    <a:pt x="860" y="209"/>
                    <a:pt x="860" y="209"/>
                    <a:pt x="860" y="208"/>
                  </a:cubicBezTo>
                  <a:cubicBezTo>
                    <a:pt x="860" y="208"/>
                    <a:pt x="862" y="207"/>
                    <a:pt x="862" y="207"/>
                  </a:cubicBezTo>
                  <a:cubicBezTo>
                    <a:pt x="863" y="207"/>
                    <a:pt x="863" y="207"/>
                    <a:pt x="863" y="206"/>
                  </a:cubicBezTo>
                  <a:cubicBezTo>
                    <a:pt x="863" y="206"/>
                    <a:pt x="864" y="206"/>
                    <a:pt x="864" y="206"/>
                  </a:cubicBezTo>
                  <a:cubicBezTo>
                    <a:pt x="864" y="206"/>
                    <a:pt x="864" y="206"/>
                    <a:pt x="865" y="206"/>
                  </a:cubicBezTo>
                  <a:cubicBezTo>
                    <a:pt x="865" y="205"/>
                    <a:pt x="865" y="205"/>
                    <a:pt x="866" y="205"/>
                  </a:cubicBezTo>
                  <a:cubicBezTo>
                    <a:pt x="866" y="205"/>
                    <a:pt x="867" y="205"/>
                    <a:pt x="867" y="205"/>
                  </a:cubicBezTo>
                  <a:cubicBezTo>
                    <a:pt x="867" y="205"/>
                    <a:pt x="867" y="205"/>
                    <a:pt x="867" y="205"/>
                  </a:cubicBezTo>
                  <a:cubicBezTo>
                    <a:pt x="868" y="204"/>
                    <a:pt x="869" y="204"/>
                    <a:pt x="870" y="204"/>
                  </a:cubicBezTo>
                  <a:cubicBezTo>
                    <a:pt x="870" y="204"/>
                    <a:pt x="870" y="204"/>
                    <a:pt x="870" y="204"/>
                  </a:cubicBezTo>
                  <a:cubicBezTo>
                    <a:pt x="871" y="204"/>
                    <a:pt x="872" y="204"/>
                    <a:pt x="873" y="205"/>
                  </a:cubicBezTo>
                  <a:cubicBezTo>
                    <a:pt x="873" y="205"/>
                    <a:pt x="873" y="205"/>
                    <a:pt x="873" y="205"/>
                  </a:cubicBezTo>
                  <a:cubicBezTo>
                    <a:pt x="874" y="206"/>
                    <a:pt x="875" y="206"/>
                    <a:pt x="875" y="207"/>
                  </a:cubicBezTo>
                  <a:cubicBezTo>
                    <a:pt x="876" y="207"/>
                    <a:pt x="876" y="207"/>
                    <a:pt x="876" y="206"/>
                  </a:cubicBezTo>
                  <a:cubicBezTo>
                    <a:pt x="876" y="206"/>
                    <a:pt x="876" y="206"/>
                    <a:pt x="876" y="206"/>
                  </a:cubicBezTo>
                  <a:cubicBezTo>
                    <a:pt x="876" y="206"/>
                    <a:pt x="877" y="206"/>
                    <a:pt x="877" y="206"/>
                  </a:cubicBezTo>
                  <a:cubicBezTo>
                    <a:pt x="877" y="206"/>
                    <a:pt x="878" y="206"/>
                    <a:pt x="878" y="207"/>
                  </a:cubicBezTo>
                  <a:cubicBezTo>
                    <a:pt x="879" y="207"/>
                    <a:pt x="879" y="208"/>
                    <a:pt x="880" y="208"/>
                  </a:cubicBezTo>
                  <a:cubicBezTo>
                    <a:pt x="880" y="208"/>
                    <a:pt x="881" y="209"/>
                    <a:pt x="881" y="209"/>
                  </a:cubicBezTo>
                  <a:cubicBezTo>
                    <a:pt x="881" y="209"/>
                    <a:pt x="882" y="209"/>
                    <a:pt x="882" y="210"/>
                  </a:cubicBezTo>
                  <a:cubicBezTo>
                    <a:pt x="882" y="210"/>
                    <a:pt x="882" y="210"/>
                    <a:pt x="882" y="210"/>
                  </a:cubicBezTo>
                  <a:cubicBezTo>
                    <a:pt x="882" y="210"/>
                    <a:pt x="882" y="210"/>
                    <a:pt x="883" y="210"/>
                  </a:cubicBezTo>
                  <a:cubicBezTo>
                    <a:pt x="883" y="211"/>
                    <a:pt x="883" y="211"/>
                    <a:pt x="883" y="211"/>
                  </a:cubicBezTo>
                  <a:cubicBezTo>
                    <a:pt x="883" y="211"/>
                    <a:pt x="884" y="211"/>
                    <a:pt x="884" y="211"/>
                  </a:cubicBezTo>
                  <a:cubicBezTo>
                    <a:pt x="884" y="211"/>
                    <a:pt x="884" y="211"/>
                    <a:pt x="884" y="211"/>
                  </a:cubicBezTo>
                  <a:cubicBezTo>
                    <a:pt x="884" y="211"/>
                    <a:pt x="885" y="211"/>
                    <a:pt x="885" y="211"/>
                  </a:cubicBezTo>
                  <a:cubicBezTo>
                    <a:pt x="885" y="211"/>
                    <a:pt x="885" y="211"/>
                    <a:pt x="885" y="211"/>
                  </a:cubicBezTo>
                  <a:cubicBezTo>
                    <a:pt x="886" y="212"/>
                    <a:pt x="886" y="212"/>
                    <a:pt x="886" y="213"/>
                  </a:cubicBezTo>
                  <a:cubicBezTo>
                    <a:pt x="886" y="214"/>
                    <a:pt x="886" y="214"/>
                    <a:pt x="887" y="214"/>
                  </a:cubicBezTo>
                  <a:cubicBezTo>
                    <a:pt x="888" y="214"/>
                    <a:pt x="888" y="214"/>
                    <a:pt x="888" y="214"/>
                  </a:cubicBezTo>
                  <a:cubicBezTo>
                    <a:pt x="888" y="213"/>
                    <a:pt x="888" y="213"/>
                    <a:pt x="889" y="212"/>
                  </a:cubicBezTo>
                  <a:cubicBezTo>
                    <a:pt x="889" y="212"/>
                    <a:pt x="889" y="211"/>
                    <a:pt x="890" y="211"/>
                  </a:cubicBezTo>
                  <a:cubicBezTo>
                    <a:pt x="890" y="211"/>
                    <a:pt x="890" y="211"/>
                    <a:pt x="890" y="211"/>
                  </a:cubicBezTo>
                  <a:cubicBezTo>
                    <a:pt x="890" y="211"/>
                    <a:pt x="891" y="211"/>
                    <a:pt x="891" y="211"/>
                  </a:cubicBezTo>
                  <a:cubicBezTo>
                    <a:pt x="891" y="211"/>
                    <a:pt x="891" y="212"/>
                    <a:pt x="891" y="212"/>
                  </a:cubicBezTo>
                  <a:cubicBezTo>
                    <a:pt x="891" y="212"/>
                    <a:pt x="892" y="212"/>
                    <a:pt x="892" y="212"/>
                  </a:cubicBezTo>
                  <a:cubicBezTo>
                    <a:pt x="892" y="212"/>
                    <a:pt x="892" y="212"/>
                    <a:pt x="892" y="211"/>
                  </a:cubicBezTo>
                  <a:cubicBezTo>
                    <a:pt x="893" y="211"/>
                    <a:pt x="893" y="211"/>
                    <a:pt x="893" y="211"/>
                  </a:cubicBezTo>
                  <a:cubicBezTo>
                    <a:pt x="893" y="211"/>
                    <a:pt x="893" y="211"/>
                    <a:pt x="892" y="210"/>
                  </a:cubicBezTo>
                  <a:cubicBezTo>
                    <a:pt x="892" y="210"/>
                    <a:pt x="892" y="210"/>
                    <a:pt x="892" y="210"/>
                  </a:cubicBezTo>
                  <a:cubicBezTo>
                    <a:pt x="892" y="210"/>
                    <a:pt x="892" y="209"/>
                    <a:pt x="892" y="209"/>
                  </a:cubicBezTo>
                  <a:cubicBezTo>
                    <a:pt x="892" y="208"/>
                    <a:pt x="893" y="208"/>
                    <a:pt x="893" y="208"/>
                  </a:cubicBezTo>
                  <a:cubicBezTo>
                    <a:pt x="893" y="208"/>
                    <a:pt x="892" y="208"/>
                    <a:pt x="891" y="208"/>
                  </a:cubicBezTo>
                  <a:cubicBezTo>
                    <a:pt x="891" y="208"/>
                    <a:pt x="891" y="208"/>
                    <a:pt x="890" y="208"/>
                  </a:cubicBezTo>
                  <a:cubicBezTo>
                    <a:pt x="890" y="208"/>
                    <a:pt x="890" y="208"/>
                    <a:pt x="890" y="208"/>
                  </a:cubicBezTo>
                  <a:cubicBezTo>
                    <a:pt x="889" y="208"/>
                    <a:pt x="889" y="208"/>
                    <a:pt x="889" y="208"/>
                  </a:cubicBezTo>
                  <a:cubicBezTo>
                    <a:pt x="889" y="208"/>
                    <a:pt x="888" y="208"/>
                    <a:pt x="888" y="208"/>
                  </a:cubicBezTo>
                  <a:cubicBezTo>
                    <a:pt x="888" y="208"/>
                    <a:pt x="887" y="208"/>
                    <a:pt x="887" y="207"/>
                  </a:cubicBezTo>
                  <a:cubicBezTo>
                    <a:pt x="886" y="206"/>
                    <a:pt x="887" y="206"/>
                    <a:pt x="887" y="205"/>
                  </a:cubicBezTo>
                  <a:cubicBezTo>
                    <a:pt x="887" y="204"/>
                    <a:pt x="887" y="204"/>
                    <a:pt x="888" y="203"/>
                  </a:cubicBezTo>
                  <a:cubicBezTo>
                    <a:pt x="888" y="203"/>
                    <a:pt x="888" y="202"/>
                    <a:pt x="888" y="201"/>
                  </a:cubicBezTo>
                  <a:cubicBezTo>
                    <a:pt x="888" y="201"/>
                    <a:pt x="888" y="201"/>
                    <a:pt x="889" y="201"/>
                  </a:cubicBezTo>
                  <a:cubicBezTo>
                    <a:pt x="889" y="201"/>
                    <a:pt x="889" y="201"/>
                    <a:pt x="889" y="201"/>
                  </a:cubicBezTo>
                  <a:cubicBezTo>
                    <a:pt x="889" y="200"/>
                    <a:pt x="889" y="200"/>
                    <a:pt x="890" y="199"/>
                  </a:cubicBezTo>
                  <a:cubicBezTo>
                    <a:pt x="890" y="198"/>
                    <a:pt x="890" y="198"/>
                    <a:pt x="890" y="198"/>
                  </a:cubicBezTo>
                  <a:cubicBezTo>
                    <a:pt x="890" y="198"/>
                    <a:pt x="891" y="198"/>
                    <a:pt x="891" y="198"/>
                  </a:cubicBezTo>
                  <a:cubicBezTo>
                    <a:pt x="891" y="199"/>
                    <a:pt x="891" y="199"/>
                    <a:pt x="892" y="199"/>
                  </a:cubicBezTo>
                  <a:cubicBezTo>
                    <a:pt x="892" y="200"/>
                    <a:pt x="893" y="200"/>
                    <a:pt x="894" y="201"/>
                  </a:cubicBezTo>
                  <a:cubicBezTo>
                    <a:pt x="894" y="201"/>
                    <a:pt x="894" y="201"/>
                    <a:pt x="894" y="202"/>
                  </a:cubicBezTo>
                  <a:cubicBezTo>
                    <a:pt x="895" y="202"/>
                    <a:pt x="895" y="203"/>
                    <a:pt x="896" y="203"/>
                  </a:cubicBezTo>
                  <a:cubicBezTo>
                    <a:pt x="896" y="203"/>
                    <a:pt x="896" y="203"/>
                    <a:pt x="896" y="203"/>
                  </a:cubicBezTo>
                  <a:cubicBezTo>
                    <a:pt x="896" y="203"/>
                    <a:pt x="897" y="204"/>
                    <a:pt x="897" y="204"/>
                  </a:cubicBezTo>
                  <a:cubicBezTo>
                    <a:pt x="897" y="204"/>
                    <a:pt x="897" y="204"/>
                    <a:pt x="897" y="204"/>
                  </a:cubicBezTo>
                  <a:cubicBezTo>
                    <a:pt x="897" y="204"/>
                    <a:pt x="898" y="204"/>
                    <a:pt x="898" y="204"/>
                  </a:cubicBezTo>
                  <a:cubicBezTo>
                    <a:pt x="898" y="204"/>
                    <a:pt x="898" y="204"/>
                    <a:pt x="898" y="204"/>
                  </a:cubicBezTo>
                  <a:cubicBezTo>
                    <a:pt x="898" y="204"/>
                    <a:pt x="898" y="204"/>
                    <a:pt x="898" y="204"/>
                  </a:cubicBezTo>
                  <a:cubicBezTo>
                    <a:pt x="898" y="203"/>
                    <a:pt x="898" y="202"/>
                    <a:pt x="898" y="202"/>
                  </a:cubicBezTo>
                  <a:cubicBezTo>
                    <a:pt x="898" y="202"/>
                    <a:pt x="898" y="201"/>
                    <a:pt x="898" y="201"/>
                  </a:cubicBezTo>
                  <a:cubicBezTo>
                    <a:pt x="898" y="201"/>
                    <a:pt x="898" y="201"/>
                    <a:pt x="899" y="201"/>
                  </a:cubicBezTo>
                  <a:cubicBezTo>
                    <a:pt x="899" y="201"/>
                    <a:pt x="899" y="201"/>
                    <a:pt x="899" y="201"/>
                  </a:cubicBezTo>
                  <a:cubicBezTo>
                    <a:pt x="899" y="201"/>
                    <a:pt x="899" y="201"/>
                    <a:pt x="900" y="201"/>
                  </a:cubicBezTo>
                  <a:cubicBezTo>
                    <a:pt x="900" y="201"/>
                    <a:pt x="901" y="201"/>
                    <a:pt x="901" y="201"/>
                  </a:cubicBezTo>
                  <a:cubicBezTo>
                    <a:pt x="902" y="201"/>
                    <a:pt x="903" y="201"/>
                    <a:pt x="904" y="200"/>
                  </a:cubicBezTo>
                  <a:cubicBezTo>
                    <a:pt x="903" y="199"/>
                    <a:pt x="901" y="198"/>
                    <a:pt x="900" y="197"/>
                  </a:cubicBezTo>
                  <a:cubicBezTo>
                    <a:pt x="899" y="197"/>
                    <a:pt x="899" y="197"/>
                    <a:pt x="899" y="197"/>
                  </a:cubicBezTo>
                  <a:cubicBezTo>
                    <a:pt x="899" y="197"/>
                    <a:pt x="898" y="196"/>
                    <a:pt x="898" y="196"/>
                  </a:cubicBezTo>
                  <a:cubicBezTo>
                    <a:pt x="898" y="196"/>
                    <a:pt x="898" y="195"/>
                    <a:pt x="898" y="195"/>
                  </a:cubicBezTo>
                  <a:cubicBezTo>
                    <a:pt x="898" y="194"/>
                    <a:pt x="898" y="194"/>
                    <a:pt x="897" y="194"/>
                  </a:cubicBezTo>
                  <a:cubicBezTo>
                    <a:pt x="897" y="193"/>
                    <a:pt x="897" y="192"/>
                    <a:pt x="897" y="190"/>
                  </a:cubicBezTo>
                  <a:cubicBezTo>
                    <a:pt x="897" y="190"/>
                    <a:pt x="897" y="190"/>
                    <a:pt x="897" y="190"/>
                  </a:cubicBezTo>
                  <a:cubicBezTo>
                    <a:pt x="896" y="190"/>
                    <a:pt x="895" y="190"/>
                    <a:pt x="894" y="190"/>
                  </a:cubicBezTo>
                  <a:cubicBezTo>
                    <a:pt x="894" y="190"/>
                    <a:pt x="894" y="189"/>
                    <a:pt x="894" y="189"/>
                  </a:cubicBezTo>
                  <a:cubicBezTo>
                    <a:pt x="894" y="189"/>
                    <a:pt x="894" y="188"/>
                    <a:pt x="894" y="188"/>
                  </a:cubicBezTo>
                  <a:cubicBezTo>
                    <a:pt x="895" y="188"/>
                    <a:pt x="895" y="186"/>
                    <a:pt x="895" y="186"/>
                  </a:cubicBezTo>
                  <a:cubicBezTo>
                    <a:pt x="895" y="186"/>
                    <a:pt x="895" y="186"/>
                    <a:pt x="895" y="186"/>
                  </a:cubicBezTo>
                  <a:cubicBezTo>
                    <a:pt x="895" y="185"/>
                    <a:pt x="895" y="185"/>
                    <a:pt x="895" y="185"/>
                  </a:cubicBezTo>
                  <a:cubicBezTo>
                    <a:pt x="895" y="184"/>
                    <a:pt x="895" y="184"/>
                    <a:pt x="895" y="184"/>
                  </a:cubicBezTo>
                  <a:cubicBezTo>
                    <a:pt x="895" y="183"/>
                    <a:pt x="896" y="183"/>
                    <a:pt x="896" y="183"/>
                  </a:cubicBezTo>
                  <a:cubicBezTo>
                    <a:pt x="897" y="183"/>
                    <a:pt x="897" y="182"/>
                    <a:pt x="898" y="182"/>
                  </a:cubicBezTo>
                  <a:cubicBezTo>
                    <a:pt x="898" y="182"/>
                    <a:pt x="898" y="182"/>
                    <a:pt x="898" y="182"/>
                  </a:cubicBezTo>
                  <a:cubicBezTo>
                    <a:pt x="898" y="182"/>
                    <a:pt x="898" y="181"/>
                    <a:pt x="898" y="181"/>
                  </a:cubicBezTo>
                  <a:cubicBezTo>
                    <a:pt x="899" y="181"/>
                    <a:pt x="899" y="181"/>
                    <a:pt x="899" y="181"/>
                  </a:cubicBezTo>
                  <a:cubicBezTo>
                    <a:pt x="899" y="181"/>
                    <a:pt x="899" y="181"/>
                    <a:pt x="898" y="181"/>
                  </a:cubicBezTo>
                  <a:cubicBezTo>
                    <a:pt x="898" y="181"/>
                    <a:pt x="898" y="181"/>
                    <a:pt x="898" y="181"/>
                  </a:cubicBezTo>
                  <a:cubicBezTo>
                    <a:pt x="897" y="181"/>
                    <a:pt x="897" y="181"/>
                    <a:pt x="896" y="181"/>
                  </a:cubicBezTo>
                  <a:cubicBezTo>
                    <a:pt x="895" y="181"/>
                    <a:pt x="894" y="182"/>
                    <a:pt x="893" y="183"/>
                  </a:cubicBezTo>
                  <a:cubicBezTo>
                    <a:pt x="893" y="183"/>
                    <a:pt x="893" y="183"/>
                    <a:pt x="893" y="183"/>
                  </a:cubicBezTo>
                  <a:cubicBezTo>
                    <a:pt x="893" y="184"/>
                    <a:pt x="893" y="184"/>
                    <a:pt x="892" y="185"/>
                  </a:cubicBezTo>
                  <a:cubicBezTo>
                    <a:pt x="892" y="185"/>
                    <a:pt x="891" y="185"/>
                    <a:pt x="891" y="186"/>
                  </a:cubicBezTo>
                  <a:cubicBezTo>
                    <a:pt x="890" y="186"/>
                    <a:pt x="890" y="186"/>
                    <a:pt x="890" y="186"/>
                  </a:cubicBezTo>
                  <a:cubicBezTo>
                    <a:pt x="890" y="186"/>
                    <a:pt x="889" y="186"/>
                    <a:pt x="889" y="185"/>
                  </a:cubicBezTo>
                  <a:cubicBezTo>
                    <a:pt x="889" y="185"/>
                    <a:pt x="889" y="184"/>
                    <a:pt x="889" y="184"/>
                  </a:cubicBezTo>
                  <a:cubicBezTo>
                    <a:pt x="889" y="183"/>
                    <a:pt x="888" y="183"/>
                    <a:pt x="888" y="182"/>
                  </a:cubicBezTo>
                  <a:cubicBezTo>
                    <a:pt x="887" y="182"/>
                    <a:pt x="886" y="181"/>
                    <a:pt x="887" y="180"/>
                  </a:cubicBezTo>
                  <a:cubicBezTo>
                    <a:pt x="887" y="178"/>
                    <a:pt x="888" y="177"/>
                    <a:pt x="889" y="176"/>
                  </a:cubicBezTo>
                  <a:cubicBezTo>
                    <a:pt x="890" y="176"/>
                    <a:pt x="890" y="175"/>
                    <a:pt x="891" y="174"/>
                  </a:cubicBezTo>
                  <a:cubicBezTo>
                    <a:pt x="891" y="174"/>
                    <a:pt x="891" y="174"/>
                    <a:pt x="892" y="174"/>
                  </a:cubicBezTo>
                  <a:cubicBezTo>
                    <a:pt x="892" y="174"/>
                    <a:pt x="892" y="173"/>
                    <a:pt x="893" y="173"/>
                  </a:cubicBezTo>
                  <a:cubicBezTo>
                    <a:pt x="893" y="174"/>
                    <a:pt x="893" y="174"/>
                    <a:pt x="893" y="174"/>
                  </a:cubicBezTo>
                  <a:cubicBezTo>
                    <a:pt x="894" y="174"/>
                    <a:pt x="894" y="174"/>
                    <a:pt x="894" y="174"/>
                  </a:cubicBezTo>
                  <a:cubicBezTo>
                    <a:pt x="895" y="174"/>
                    <a:pt x="895" y="174"/>
                    <a:pt x="896" y="173"/>
                  </a:cubicBezTo>
                  <a:cubicBezTo>
                    <a:pt x="896" y="173"/>
                    <a:pt x="896" y="173"/>
                    <a:pt x="897" y="172"/>
                  </a:cubicBezTo>
                  <a:cubicBezTo>
                    <a:pt x="897" y="172"/>
                    <a:pt x="898" y="171"/>
                    <a:pt x="898" y="171"/>
                  </a:cubicBezTo>
                  <a:cubicBezTo>
                    <a:pt x="898" y="170"/>
                    <a:pt x="899" y="169"/>
                    <a:pt x="898" y="169"/>
                  </a:cubicBezTo>
                  <a:cubicBezTo>
                    <a:pt x="898" y="169"/>
                    <a:pt x="898" y="168"/>
                    <a:pt x="897" y="168"/>
                  </a:cubicBezTo>
                  <a:cubicBezTo>
                    <a:pt x="897" y="168"/>
                    <a:pt x="896" y="168"/>
                    <a:pt x="895" y="168"/>
                  </a:cubicBezTo>
                  <a:cubicBezTo>
                    <a:pt x="895" y="168"/>
                    <a:pt x="894" y="167"/>
                    <a:pt x="894" y="167"/>
                  </a:cubicBezTo>
                  <a:cubicBezTo>
                    <a:pt x="893" y="167"/>
                    <a:pt x="893" y="167"/>
                    <a:pt x="892" y="167"/>
                  </a:cubicBezTo>
                  <a:cubicBezTo>
                    <a:pt x="892" y="167"/>
                    <a:pt x="892" y="166"/>
                    <a:pt x="891" y="166"/>
                  </a:cubicBezTo>
                  <a:cubicBezTo>
                    <a:pt x="891" y="165"/>
                    <a:pt x="891" y="165"/>
                    <a:pt x="891" y="165"/>
                  </a:cubicBezTo>
                  <a:cubicBezTo>
                    <a:pt x="891" y="164"/>
                    <a:pt x="891" y="163"/>
                    <a:pt x="891" y="162"/>
                  </a:cubicBezTo>
                  <a:cubicBezTo>
                    <a:pt x="892" y="162"/>
                    <a:pt x="892" y="162"/>
                    <a:pt x="892" y="162"/>
                  </a:cubicBezTo>
                  <a:cubicBezTo>
                    <a:pt x="893" y="162"/>
                    <a:pt x="894" y="162"/>
                    <a:pt x="895" y="162"/>
                  </a:cubicBezTo>
                  <a:cubicBezTo>
                    <a:pt x="896" y="162"/>
                    <a:pt x="897" y="162"/>
                    <a:pt x="897" y="162"/>
                  </a:cubicBezTo>
                  <a:cubicBezTo>
                    <a:pt x="898" y="162"/>
                    <a:pt x="898" y="162"/>
                    <a:pt x="899" y="162"/>
                  </a:cubicBezTo>
                  <a:cubicBezTo>
                    <a:pt x="899" y="162"/>
                    <a:pt x="900" y="163"/>
                    <a:pt x="900" y="163"/>
                  </a:cubicBezTo>
                  <a:cubicBezTo>
                    <a:pt x="901" y="163"/>
                    <a:pt x="901" y="164"/>
                    <a:pt x="902" y="164"/>
                  </a:cubicBezTo>
                  <a:cubicBezTo>
                    <a:pt x="902" y="164"/>
                    <a:pt x="902" y="164"/>
                    <a:pt x="902" y="164"/>
                  </a:cubicBezTo>
                  <a:cubicBezTo>
                    <a:pt x="902" y="164"/>
                    <a:pt x="903" y="164"/>
                    <a:pt x="903" y="164"/>
                  </a:cubicBezTo>
                  <a:cubicBezTo>
                    <a:pt x="904" y="164"/>
                    <a:pt x="904" y="164"/>
                    <a:pt x="905" y="163"/>
                  </a:cubicBezTo>
                  <a:cubicBezTo>
                    <a:pt x="905" y="163"/>
                    <a:pt x="905" y="163"/>
                    <a:pt x="905" y="163"/>
                  </a:cubicBezTo>
                  <a:cubicBezTo>
                    <a:pt x="906" y="163"/>
                    <a:pt x="906" y="162"/>
                    <a:pt x="907" y="162"/>
                  </a:cubicBezTo>
                  <a:cubicBezTo>
                    <a:pt x="907" y="162"/>
                    <a:pt x="907" y="162"/>
                    <a:pt x="907" y="162"/>
                  </a:cubicBezTo>
                  <a:cubicBezTo>
                    <a:pt x="908" y="163"/>
                    <a:pt x="908" y="163"/>
                    <a:pt x="909" y="163"/>
                  </a:cubicBezTo>
                  <a:cubicBezTo>
                    <a:pt x="909" y="163"/>
                    <a:pt x="910" y="163"/>
                    <a:pt x="910" y="163"/>
                  </a:cubicBezTo>
                  <a:cubicBezTo>
                    <a:pt x="910" y="163"/>
                    <a:pt x="910" y="163"/>
                    <a:pt x="910" y="163"/>
                  </a:cubicBezTo>
                  <a:cubicBezTo>
                    <a:pt x="911" y="163"/>
                    <a:pt x="912" y="163"/>
                    <a:pt x="913" y="163"/>
                  </a:cubicBezTo>
                  <a:cubicBezTo>
                    <a:pt x="913" y="163"/>
                    <a:pt x="914" y="163"/>
                    <a:pt x="914" y="163"/>
                  </a:cubicBezTo>
                  <a:cubicBezTo>
                    <a:pt x="915" y="163"/>
                    <a:pt x="915" y="163"/>
                    <a:pt x="915" y="163"/>
                  </a:cubicBezTo>
                  <a:cubicBezTo>
                    <a:pt x="916" y="163"/>
                    <a:pt x="916" y="164"/>
                    <a:pt x="917" y="164"/>
                  </a:cubicBezTo>
                  <a:cubicBezTo>
                    <a:pt x="917" y="164"/>
                    <a:pt x="918" y="164"/>
                    <a:pt x="918" y="164"/>
                  </a:cubicBezTo>
                  <a:cubicBezTo>
                    <a:pt x="918" y="164"/>
                    <a:pt x="918" y="164"/>
                    <a:pt x="918" y="164"/>
                  </a:cubicBezTo>
                  <a:cubicBezTo>
                    <a:pt x="919" y="164"/>
                    <a:pt x="919" y="164"/>
                    <a:pt x="920" y="164"/>
                  </a:cubicBezTo>
                  <a:cubicBezTo>
                    <a:pt x="920" y="164"/>
                    <a:pt x="921" y="164"/>
                    <a:pt x="922" y="164"/>
                  </a:cubicBezTo>
                  <a:cubicBezTo>
                    <a:pt x="922" y="164"/>
                    <a:pt x="922" y="164"/>
                    <a:pt x="922" y="164"/>
                  </a:cubicBezTo>
                  <a:cubicBezTo>
                    <a:pt x="923" y="164"/>
                    <a:pt x="923" y="164"/>
                    <a:pt x="923" y="164"/>
                  </a:cubicBezTo>
                  <a:cubicBezTo>
                    <a:pt x="923" y="164"/>
                    <a:pt x="923" y="164"/>
                    <a:pt x="923" y="164"/>
                  </a:cubicBezTo>
                  <a:cubicBezTo>
                    <a:pt x="924" y="164"/>
                    <a:pt x="925" y="164"/>
                    <a:pt x="925" y="163"/>
                  </a:cubicBezTo>
                  <a:cubicBezTo>
                    <a:pt x="925" y="163"/>
                    <a:pt x="926" y="163"/>
                    <a:pt x="926" y="162"/>
                  </a:cubicBezTo>
                  <a:cubicBezTo>
                    <a:pt x="926" y="162"/>
                    <a:pt x="926" y="162"/>
                    <a:pt x="927" y="162"/>
                  </a:cubicBezTo>
                  <a:cubicBezTo>
                    <a:pt x="927" y="162"/>
                    <a:pt x="928" y="162"/>
                    <a:pt x="928" y="162"/>
                  </a:cubicBezTo>
                  <a:cubicBezTo>
                    <a:pt x="928" y="162"/>
                    <a:pt x="928" y="162"/>
                    <a:pt x="928" y="162"/>
                  </a:cubicBezTo>
                  <a:cubicBezTo>
                    <a:pt x="929" y="163"/>
                    <a:pt x="929" y="163"/>
                    <a:pt x="929" y="163"/>
                  </a:cubicBezTo>
                  <a:cubicBezTo>
                    <a:pt x="929" y="163"/>
                    <a:pt x="930" y="163"/>
                    <a:pt x="930" y="163"/>
                  </a:cubicBezTo>
                  <a:cubicBezTo>
                    <a:pt x="931" y="163"/>
                    <a:pt x="931" y="163"/>
                    <a:pt x="932" y="163"/>
                  </a:cubicBezTo>
                  <a:cubicBezTo>
                    <a:pt x="932" y="163"/>
                    <a:pt x="932" y="162"/>
                    <a:pt x="932" y="162"/>
                  </a:cubicBezTo>
                  <a:cubicBezTo>
                    <a:pt x="933" y="162"/>
                    <a:pt x="933" y="162"/>
                    <a:pt x="934" y="162"/>
                  </a:cubicBezTo>
                  <a:cubicBezTo>
                    <a:pt x="934" y="162"/>
                    <a:pt x="935" y="162"/>
                    <a:pt x="935" y="163"/>
                  </a:cubicBezTo>
                  <a:cubicBezTo>
                    <a:pt x="936" y="163"/>
                    <a:pt x="936" y="163"/>
                    <a:pt x="936" y="163"/>
                  </a:cubicBezTo>
                  <a:cubicBezTo>
                    <a:pt x="937" y="163"/>
                    <a:pt x="937" y="163"/>
                    <a:pt x="937" y="163"/>
                  </a:cubicBezTo>
                  <a:cubicBezTo>
                    <a:pt x="938" y="163"/>
                    <a:pt x="938" y="163"/>
                    <a:pt x="938" y="163"/>
                  </a:cubicBezTo>
                  <a:cubicBezTo>
                    <a:pt x="938" y="163"/>
                    <a:pt x="938" y="163"/>
                    <a:pt x="938" y="163"/>
                  </a:cubicBezTo>
                  <a:cubicBezTo>
                    <a:pt x="938" y="163"/>
                    <a:pt x="938" y="163"/>
                    <a:pt x="938" y="163"/>
                  </a:cubicBezTo>
                  <a:cubicBezTo>
                    <a:pt x="947" y="163"/>
                    <a:pt x="947" y="163"/>
                    <a:pt x="947" y="163"/>
                  </a:cubicBezTo>
                  <a:cubicBezTo>
                    <a:pt x="947" y="164"/>
                    <a:pt x="947" y="164"/>
                    <a:pt x="947" y="164"/>
                  </a:cubicBezTo>
                  <a:cubicBezTo>
                    <a:pt x="947" y="164"/>
                    <a:pt x="947" y="165"/>
                    <a:pt x="947" y="165"/>
                  </a:cubicBezTo>
                  <a:cubicBezTo>
                    <a:pt x="945" y="165"/>
                    <a:pt x="944" y="165"/>
                    <a:pt x="942" y="166"/>
                  </a:cubicBezTo>
                  <a:cubicBezTo>
                    <a:pt x="941" y="166"/>
                    <a:pt x="941" y="166"/>
                    <a:pt x="940" y="167"/>
                  </a:cubicBezTo>
                  <a:cubicBezTo>
                    <a:pt x="940" y="167"/>
                    <a:pt x="939" y="167"/>
                    <a:pt x="938" y="168"/>
                  </a:cubicBezTo>
                  <a:cubicBezTo>
                    <a:pt x="938" y="168"/>
                    <a:pt x="938" y="168"/>
                    <a:pt x="937" y="168"/>
                  </a:cubicBezTo>
                  <a:cubicBezTo>
                    <a:pt x="937" y="168"/>
                    <a:pt x="937" y="168"/>
                    <a:pt x="937" y="168"/>
                  </a:cubicBezTo>
                  <a:cubicBezTo>
                    <a:pt x="937" y="168"/>
                    <a:pt x="936" y="168"/>
                    <a:pt x="936" y="168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935" y="168"/>
                    <a:pt x="935" y="168"/>
                    <a:pt x="934" y="168"/>
                  </a:cubicBezTo>
                  <a:cubicBezTo>
                    <a:pt x="934" y="168"/>
                    <a:pt x="934" y="168"/>
                    <a:pt x="934" y="168"/>
                  </a:cubicBezTo>
                  <a:cubicBezTo>
                    <a:pt x="934" y="168"/>
                    <a:pt x="934" y="168"/>
                    <a:pt x="934" y="168"/>
                  </a:cubicBezTo>
                  <a:cubicBezTo>
                    <a:pt x="933" y="167"/>
                    <a:pt x="932" y="167"/>
                    <a:pt x="932" y="167"/>
                  </a:cubicBezTo>
                  <a:cubicBezTo>
                    <a:pt x="931" y="167"/>
                    <a:pt x="931" y="167"/>
                    <a:pt x="930" y="167"/>
                  </a:cubicBezTo>
                  <a:cubicBezTo>
                    <a:pt x="930" y="168"/>
                    <a:pt x="930" y="168"/>
                    <a:pt x="929" y="168"/>
                  </a:cubicBezTo>
                  <a:cubicBezTo>
                    <a:pt x="929" y="168"/>
                    <a:pt x="929" y="168"/>
                    <a:pt x="929" y="168"/>
                  </a:cubicBezTo>
                  <a:cubicBezTo>
                    <a:pt x="929" y="169"/>
                    <a:pt x="929" y="169"/>
                    <a:pt x="929" y="170"/>
                  </a:cubicBezTo>
                  <a:cubicBezTo>
                    <a:pt x="929" y="170"/>
                    <a:pt x="929" y="170"/>
                    <a:pt x="929" y="170"/>
                  </a:cubicBezTo>
                  <a:cubicBezTo>
                    <a:pt x="929" y="170"/>
                    <a:pt x="929" y="170"/>
                    <a:pt x="929" y="170"/>
                  </a:cubicBezTo>
                  <a:cubicBezTo>
                    <a:pt x="930" y="171"/>
                    <a:pt x="930" y="172"/>
                    <a:pt x="930" y="172"/>
                  </a:cubicBezTo>
                  <a:cubicBezTo>
                    <a:pt x="930" y="173"/>
                    <a:pt x="929" y="173"/>
                    <a:pt x="929" y="173"/>
                  </a:cubicBezTo>
                  <a:cubicBezTo>
                    <a:pt x="929" y="174"/>
                    <a:pt x="929" y="174"/>
                    <a:pt x="929" y="174"/>
                  </a:cubicBezTo>
                  <a:cubicBezTo>
                    <a:pt x="929" y="174"/>
                    <a:pt x="930" y="174"/>
                    <a:pt x="930" y="174"/>
                  </a:cubicBezTo>
                  <a:cubicBezTo>
                    <a:pt x="930" y="174"/>
                    <a:pt x="930" y="174"/>
                    <a:pt x="931" y="174"/>
                  </a:cubicBezTo>
                  <a:cubicBezTo>
                    <a:pt x="931" y="174"/>
                    <a:pt x="931" y="174"/>
                    <a:pt x="931" y="174"/>
                  </a:cubicBezTo>
                  <a:cubicBezTo>
                    <a:pt x="931" y="174"/>
                    <a:pt x="932" y="174"/>
                    <a:pt x="932" y="173"/>
                  </a:cubicBezTo>
                  <a:cubicBezTo>
                    <a:pt x="932" y="173"/>
                    <a:pt x="933" y="173"/>
                    <a:pt x="933" y="172"/>
                  </a:cubicBezTo>
                  <a:cubicBezTo>
                    <a:pt x="933" y="172"/>
                    <a:pt x="933" y="172"/>
                    <a:pt x="934" y="171"/>
                  </a:cubicBezTo>
                  <a:cubicBezTo>
                    <a:pt x="934" y="171"/>
                    <a:pt x="935" y="171"/>
                    <a:pt x="935" y="171"/>
                  </a:cubicBezTo>
                  <a:cubicBezTo>
                    <a:pt x="936" y="170"/>
                    <a:pt x="937" y="170"/>
                    <a:pt x="937" y="169"/>
                  </a:cubicBezTo>
                  <a:cubicBezTo>
                    <a:pt x="939" y="168"/>
                    <a:pt x="941" y="168"/>
                    <a:pt x="942" y="168"/>
                  </a:cubicBezTo>
                  <a:cubicBezTo>
                    <a:pt x="943" y="168"/>
                    <a:pt x="944" y="167"/>
                    <a:pt x="944" y="167"/>
                  </a:cubicBezTo>
                  <a:cubicBezTo>
                    <a:pt x="945" y="167"/>
                    <a:pt x="945" y="167"/>
                    <a:pt x="945" y="167"/>
                  </a:cubicBezTo>
                  <a:cubicBezTo>
                    <a:pt x="946" y="167"/>
                    <a:pt x="946" y="167"/>
                    <a:pt x="946" y="167"/>
                  </a:cubicBezTo>
                  <a:cubicBezTo>
                    <a:pt x="947" y="167"/>
                    <a:pt x="947" y="167"/>
                    <a:pt x="947" y="167"/>
                  </a:cubicBezTo>
                  <a:cubicBezTo>
                    <a:pt x="947" y="167"/>
                    <a:pt x="948" y="167"/>
                    <a:pt x="948" y="167"/>
                  </a:cubicBezTo>
                  <a:cubicBezTo>
                    <a:pt x="948" y="167"/>
                    <a:pt x="948" y="167"/>
                    <a:pt x="948" y="167"/>
                  </a:cubicBezTo>
                  <a:cubicBezTo>
                    <a:pt x="948" y="168"/>
                    <a:pt x="948" y="168"/>
                    <a:pt x="948" y="168"/>
                  </a:cubicBezTo>
                  <a:cubicBezTo>
                    <a:pt x="948" y="169"/>
                    <a:pt x="948" y="169"/>
                    <a:pt x="948" y="169"/>
                  </a:cubicBezTo>
                  <a:cubicBezTo>
                    <a:pt x="948" y="170"/>
                    <a:pt x="948" y="170"/>
                    <a:pt x="948" y="171"/>
                  </a:cubicBezTo>
                  <a:cubicBezTo>
                    <a:pt x="948" y="171"/>
                    <a:pt x="948" y="171"/>
                    <a:pt x="948" y="172"/>
                  </a:cubicBezTo>
                  <a:cubicBezTo>
                    <a:pt x="948" y="171"/>
                    <a:pt x="948" y="171"/>
                    <a:pt x="948" y="171"/>
                  </a:cubicBezTo>
                  <a:cubicBezTo>
                    <a:pt x="948" y="171"/>
                    <a:pt x="948" y="171"/>
                    <a:pt x="948" y="170"/>
                  </a:cubicBezTo>
                  <a:cubicBezTo>
                    <a:pt x="949" y="168"/>
                    <a:pt x="949" y="168"/>
                    <a:pt x="949" y="168"/>
                  </a:cubicBezTo>
                  <a:cubicBezTo>
                    <a:pt x="949" y="167"/>
                    <a:pt x="949" y="166"/>
                    <a:pt x="949" y="166"/>
                  </a:cubicBezTo>
                  <a:cubicBezTo>
                    <a:pt x="949" y="165"/>
                    <a:pt x="949" y="165"/>
                    <a:pt x="950" y="164"/>
                  </a:cubicBezTo>
                  <a:cubicBezTo>
                    <a:pt x="950" y="164"/>
                    <a:pt x="950" y="163"/>
                    <a:pt x="950" y="163"/>
                  </a:cubicBezTo>
                  <a:cubicBezTo>
                    <a:pt x="951" y="162"/>
                    <a:pt x="952" y="161"/>
                    <a:pt x="954" y="161"/>
                  </a:cubicBezTo>
                  <a:cubicBezTo>
                    <a:pt x="955" y="161"/>
                    <a:pt x="957" y="161"/>
                    <a:pt x="958" y="161"/>
                  </a:cubicBezTo>
                  <a:cubicBezTo>
                    <a:pt x="958" y="161"/>
                    <a:pt x="959" y="161"/>
                    <a:pt x="959" y="161"/>
                  </a:cubicBezTo>
                  <a:cubicBezTo>
                    <a:pt x="960" y="160"/>
                    <a:pt x="961" y="160"/>
                    <a:pt x="962" y="160"/>
                  </a:cubicBezTo>
                  <a:cubicBezTo>
                    <a:pt x="962" y="159"/>
                    <a:pt x="962" y="159"/>
                    <a:pt x="963" y="159"/>
                  </a:cubicBezTo>
                  <a:cubicBezTo>
                    <a:pt x="963" y="159"/>
                    <a:pt x="964" y="159"/>
                    <a:pt x="964" y="159"/>
                  </a:cubicBezTo>
                  <a:cubicBezTo>
                    <a:pt x="964" y="159"/>
                    <a:pt x="964" y="159"/>
                    <a:pt x="964" y="159"/>
                  </a:cubicBezTo>
                  <a:cubicBezTo>
                    <a:pt x="965" y="159"/>
                    <a:pt x="965" y="159"/>
                    <a:pt x="965" y="159"/>
                  </a:cubicBezTo>
                  <a:cubicBezTo>
                    <a:pt x="966" y="159"/>
                    <a:pt x="966" y="159"/>
                    <a:pt x="967" y="159"/>
                  </a:cubicBezTo>
                  <a:cubicBezTo>
                    <a:pt x="967" y="159"/>
                    <a:pt x="968" y="159"/>
                    <a:pt x="968" y="159"/>
                  </a:cubicBezTo>
                  <a:cubicBezTo>
                    <a:pt x="968" y="159"/>
                    <a:pt x="968" y="159"/>
                    <a:pt x="968" y="159"/>
                  </a:cubicBezTo>
                  <a:cubicBezTo>
                    <a:pt x="968" y="159"/>
                    <a:pt x="968" y="159"/>
                    <a:pt x="968" y="159"/>
                  </a:cubicBezTo>
                  <a:cubicBezTo>
                    <a:pt x="969" y="159"/>
                    <a:pt x="969" y="159"/>
                    <a:pt x="970" y="159"/>
                  </a:cubicBezTo>
                  <a:cubicBezTo>
                    <a:pt x="970" y="159"/>
                    <a:pt x="970" y="159"/>
                    <a:pt x="970" y="159"/>
                  </a:cubicBezTo>
                  <a:cubicBezTo>
                    <a:pt x="971" y="159"/>
                    <a:pt x="971" y="159"/>
                    <a:pt x="972" y="160"/>
                  </a:cubicBezTo>
                  <a:cubicBezTo>
                    <a:pt x="973" y="160"/>
                    <a:pt x="974" y="160"/>
                    <a:pt x="974" y="161"/>
                  </a:cubicBezTo>
                  <a:cubicBezTo>
                    <a:pt x="976" y="161"/>
                    <a:pt x="977" y="162"/>
                    <a:pt x="978" y="163"/>
                  </a:cubicBezTo>
                  <a:cubicBezTo>
                    <a:pt x="979" y="164"/>
                    <a:pt x="979" y="164"/>
                    <a:pt x="979" y="165"/>
                  </a:cubicBezTo>
                  <a:cubicBezTo>
                    <a:pt x="979" y="166"/>
                    <a:pt x="979" y="166"/>
                    <a:pt x="979" y="166"/>
                  </a:cubicBezTo>
                  <a:cubicBezTo>
                    <a:pt x="979" y="166"/>
                    <a:pt x="979" y="167"/>
                    <a:pt x="979" y="167"/>
                  </a:cubicBezTo>
                  <a:cubicBezTo>
                    <a:pt x="979" y="167"/>
                    <a:pt x="979" y="167"/>
                    <a:pt x="979" y="167"/>
                  </a:cubicBezTo>
                  <a:cubicBezTo>
                    <a:pt x="979" y="168"/>
                    <a:pt x="979" y="168"/>
                    <a:pt x="979" y="168"/>
                  </a:cubicBezTo>
                  <a:cubicBezTo>
                    <a:pt x="979" y="169"/>
                    <a:pt x="979" y="169"/>
                    <a:pt x="979" y="169"/>
                  </a:cubicBezTo>
                  <a:cubicBezTo>
                    <a:pt x="978" y="170"/>
                    <a:pt x="977" y="171"/>
                    <a:pt x="976" y="171"/>
                  </a:cubicBezTo>
                  <a:cubicBezTo>
                    <a:pt x="976" y="171"/>
                    <a:pt x="976" y="171"/>
                    <a:pt x="976" y="170"/>
                  </a:cubicBezTo>
                  <a:cubicBezTo>
                    <a:pt x="975" y="170"/>
                    <a:pt x="974" y="170"/>
                    <a:pt x="973" y="169"/>
                  </a:cubicBezTo>
                  <a:cubicBezTo>
                    <a:pt x="973" y="169"/>
                    <a:pt x="973" y="169"/>
                    <a:pt x="973" y="169"/>
                  </a:cubicBezTo>
                  <a:cubicBezTo>
                    <a:pt x="973" y="168"/>
                    <a:pt x="973" y="168"/>
                    <a:pt x="973" y="168"/>
                  </a:cubicBezTo>
                  <a:cubicBezTo>
                    <a:pt x="972" y="168"/>
                    <a:pt x="972" y="168"/>
                    <a:pt x="972" y="168"/>
                  </a:cubicBezTo>
                  <a:cubicBezTo>
                    <a:pt x="972" y="169"/>
                    <a:pt x="972" y="170"/>
                    <a:pt x="972" y="171"/>
                  </a:cubicBezTo>
                  <a:cubicBezTo>
                    <a:pt x="972" y="171"/>
                    <a:pt x="972" y="171"/>
                    <a:pt x="972" y="171"/>
                  </a:cubicBezTo>
                  <a:cubicBezTo>
                    <a:pt x="972" y="172"/>
                    <a:pt x="972" y="172"/>
                    <a:pt x="973" y="172"/>
                  </a:cubicBezTo>
                  <a:cubicBezTo>
                    <a:pt x="973" y="172"/>
                    <a:pt x="973" y="172"/>
                    <a:pt x="973" y="172"/>
                  </a:cubicBezTo>
                  <a:cubicBezTo>
                    <a:pt x="973" y="172"/>
                    <a:pt x="973" y="172"/>
                    <a:pt x="973" y="173"/>
                  </a:cubicBezTo>
                  <a:cubicBezTo>
                    <a:pt x="973" y="173"/>
                    <a:pt x="973" y="173"/>
                    <a:pt x="973" y="174"/>
                  </a:cubicBezTo>
                  <a:cubicBezTo>
                    <a:pt x="973" y="174"/>
                    <a:pt x="972" y="175"/>
                    <a:pt x="972" y="175"/>
                  </a:cubicBezTo>
                  <a:cubicBezTo>
                    <a:pt x="971" y="175"/>
                    <a:pt x="971" y="175"/>
                    <a:pt x="970" y="176"/>
                  </a:cubicBezTo>
                  <a:cubicBezTo>
                    <a:pt x="971" y="176"/>
                    <a:pt x="971" y="176"/>
                    <a:pt x="971" y="176"/>
                  </a:cubicBezTo>
                  <a:cubicBezTo>
                    <a:pt x="972" y="175"/>
                    <a:pt x="973" y="175"/>
                    <a:pt x="974" y="175"/>
                  </a:cubicBezTo>
                  <a:cubicBezTo>
                    <a:pt x="977" y="175"/>
                    <a:pt x="978" y="174"/>
                    <a:pt x="980" y="173"/>
                  </a:cubicBezTo>
                  <a:cubicBezTo>
                    <a:pt x="980" y="173"/>
                    <a:pt x="980" y="173"/>
                    <a:pt x="980" y="173"/>
                  </a:cubicBezTo>
                  <a:cubicBezTo>
                    <a:pt x="980" y="173"/>
                    <a:pt x="981" y="173"/>
                    <a:pt x="981" y="173"/>
                  </a:cubicBezTo>
                  <a:cubicBezTo>
                    <a:pt x="981" y="174"/>
                    <a:pt x="981" y="174"/>
                    <a:pt x="981" y="174"/>
                  </a:cubicBezTo>
                  <a:cubicBezTo>
                    <a:pt x="981" y="175"/>
                    <a:pt x="981" y="175"/>
                    <a:pt x="981" y="176"/>
                  </a:cubicBezTo>
                  <a:cubicBezTo>
                    <a:pt x="981" y="176"/>
                    <a:pt x="981" y="176"/>
                    <a:pt x="981" y="176"/>
                  </a:cubicBezTo>
                  <a:cubicBezTo>
                    <a:pt x="981" y="177"/>
                    <a:pt x="982" y="177"/>
                    <a:pt x="982" y="178"/>
                  </a:cubicBezTo>
                  <a:cubicBezTo>
                    <a:pt x="982" y="178"/>
                    <a:pt x="982" y="178"/>
                    <a:pt x="982" y="178"/>
                  </a:cubicBezTo>
                  <a:cubicBezTo>
                    <a:pt x="981" y="179"/>
                    <a:pt x="981" y="180"/>
                    <a:pt x="982" y="180"/>
                  </a:cubicBezTo>
                  <a:cubicBezTo>
                    <a:pt x="982" y="181"/>
                    <a:pt x="982" y="181"/>
                    <a:pt x="982" y="181"/>
                  </a:cubicBezTo>
                  <a:cubicBezTo>
                    <a:pt x="983" y="181"/>
                    <a:pt x="983" y="180"/>
                    <a:pt x="984" y="179"/>
                  </a:cubicBezTo>
                  <a:cubicBezTo>
                    <a:pt x="984" y="179"/>
                    <a:pt x="984" y="179"/>
                    <a:pt x="984" y="179"/>
                  </a:cubicBezTo>
                  <a:cubicBezTo>
                    <a:pt x="984" y="179"/>
                    <a:pt x="984" y="179"/>
                    <a:pt x="984" y="178"/>
                  </a:cubicBezTo>
                  <a:cubicBezTo>
                    <a:pt x="984" y="177"/>
                    <a:pt x="985" y="177"/>
                    <a:pt x="986" y="176"/>
                  </a:cubicBezTo>
                  <a:cubicBezTo>
                    <a:pt x="987" y="176"/>
                    <a:pt x="987" y="176"/>
                    <a:pt x="988" y="176"/>
                  </a:cubicBezTo>
                  <a:cubicBezTo>
                    <a:pt x="989" y="176"/>
                    <a:pt x="989" y="177"/>
                    <a:pt x="990" y="178"/>
                  </a:cubicBezTo>
                  <a:cubicBezTo>
                    <a:pt x="990" y="179"/>
                    <a:pt x="990" y="180"/>
                    <a:pt x="989" y="181"/>
                  </a:cubicBezTo>
                  <a:cubicBezTo>
                    <a:pt x="989" y="182"/>
                    <a:pt x="988" y="182"/>
                    <a:pt x="988" y="182"/>
                  </a:cubicBezTo>
                  <a:cubicBezTo>
                    <a:pt x="988" y="182"/>
                    <a:pt x="988" y="183"/>
                    <a:pt x="988" y="183"/>
                  </a:cubicBezTo>
                  <a:cubicBezTo>
                    <a:pt x="988" y="183"/>
                    <a:pt x="988" y="183"/>
                    <a:pt x="988" y="183"/>
                  </a:cubicBezTo>
                  <a:cubicBezTo>
                    <a:pt x="988" y="183"/>
                    <a:pt x="988" y="183"/>
                    <a:pt x="988" y="183"/>
                  </a:cubicBezTo>
                  <a:cubicBezTo>
                    <a:pt x="987" y="183"/>
                    <a:pt x="987" y="183"/>
                    <a:pt x="987" y="184"/>
                  </a:cubicBezTo>
                  <a:cubicBezTo>
                    <a:pt x="988" y="184"/>
                    <a:pt x="988" y="184"/>
                    <a:pt x="988" y="184"/>
                  </a:cubicBezTo>
                  <a:cubicBezTo>
                    <a:pt x="988" y="184"/>
                    <a:pt x="988" y="184"/>
                    <a:pt x="988" y="184"/>
                  </a:cubicBezTo>
                  <a:cubicBezTo>
                    <a:pt x="988" y="184"/>
                    <a:pt x="988" y="184"/>
                    <a:pt x="988" y="184"/>
                  </a:cubicBezTo>
                  <a:cubicBezTo>
                    <a:pt x="988" y="184"/>
                    <a:pt x="988" y="183"/>
                    <a:pt x="989" y="183"/>
                  </a:cubicBezTo>
                  <a:cubicBezTo>
                    <a:pt x="990" y="183"/>
                    <a:pt x="990" y="183"/>
                    <a:pt x="991" y="183"/>
                  </a:cubicBezTo>
                  <a:cubicBezTo>
                    <a:pt x="991" y="182"/>
                    <a:pt x="991" y="181"/>
                    <a:pt x="992" y="181"/>
                  </a:cubicBezTo>
                  <a:cubicBezTo>
                    <a:pt x="992" y="180"/>
                    <a:pt x="992" y="180"/>
                    <a:pt x="993" y="180"/>
                  </a:cubicBezTo>
                  <a:cubicBezTo>
                    <a:pt x="993" y="180"/>
                    <a:pt x="994" y="179"/>
                    <a:pt x="994" y="179"/>
                  </a:cubicBezTo>
                  <a:cubicBezTo>
                    <a:pt x="995" y="178"/>
                    <a:pt x="995" y="177"/>
                    <a:pt x="997" y="177"/>
                  </a:cubicBezTo>
                  <a:cubicBezTo>
                    <a:pt x="997" y="177"/>
                    <a:pt x="997" y="177"/>
                    <a:pt x="997" y="177"/>
                  </a:cubicBezTo>
                  <a:cubicBezTo>
                    <a:pt x="998" y="177"/>
                    <a:pt x="999" y="178"/>
                    <a:pt x="1000" y="178"/>
                  </a:cubicBezTo>
                  <a:cubicBezTo>
                    <a:pt x="1000" y="179"/>
                    <a:pt x="1000" y="179"/>
                    <a:pt x="1001" y="179"/>
                  </a:cubicBezTo>
                  <a:cubicBezTo>
                    <a:pt x="1001" y="180"/>
                    <a:pt x="1001" y="180"/>
                    <a:pt x="1001" y="180"/>
                  </a:cubicBezTo>
                  <a:cubicBezTo>
                    <a:pt x="1002" y="181"/>
                    <a:pt x="1003" y="181"/>
                    <a:pt x="1004" y="182"/>
                  </a:cubicBezTo>
                  <a:cubicBezTo>
                    <a:pt x="1004" y="182"/>
                    <a:pt x="1004" y="182"/>
                    <a:pt x="1004" y="182"/>
                  </a:cubicBezTo>
                  <a:cubicBezTo>
                    <a:pt x="1004" y="182"/>
                    <a:pt x="1004" y="182"/>
                    <a:pt x="1004" y="182"/>
                  </a:cubicBezTo>
                  <a:cubicBezTo>
                    <a:pt x="1004" y="182"/>
                    <a:pt x="1005" y="181"/>
                    <a:pt x="1005" y="182"/>
                  </a:cubicBezTo>
                  <a:cubicBezTo>
                    <a:pt x="1005" y="182"/>
                    <a:pt x="1006" y="182"/>
                    <a:pt x="1006" y="182"/>
                  </a:cubicBezTo>
                  <a:cubicBezTo>
                    <a:pt x="1006" y="182"/>
                    <a:pt x="1007" y="182"/>
                    <a:pt x="1007" y="183"/>
                  </a:cubicBezTo>
                  <a:cubicBezTo>
                    <a:pt x="1007" y="183"/>
                    <a:pt x="1008" y="183"/>
                    <a:pt x="1008" y="183"/>
                  </a:cubicBezTo>
                  <a:cubicBezTo>
                    <a:pt x="1008" y="183"/>
                    <a:pt x="1008" y="183"/>
                    <a:pt x="1008" y="183"/>
                  </a:cubicBezTo>
                  <a:cubicBezTo>
                    <a:pt x="1008" y="184"/>
                    <a:pt x="1009" y="184"/>
                    <a:pt x="1009" y="184"/>
                  </a:cubicBezTo>
                  <a:cubicBezTo>
                    <a:pt x="1009" y="185"/>
                    <a:pt x="1009" y="187"/>
                    <a:pt x="1008" y="188"/>
                  </a:cubicBezTo>
                  <a:cubicBezTo>
                    <a:pt x="1007" y="188"/>
                    <a:pt x="1006" y="189"/>
                    <a:pt x="1006" y="189"/>
                  </a:cubicBezTo>
                  <a:cubicBezTo>
                    <a:pt x="1006" y="189"/>
                    <a:pt x="1006" y="189"/>
                    <a:pt x="1006" y="189"/>
                  </a:cubicBezTo>
                  <a:cubicBezTo>
                    <a:pt x="1005" y="189"/>
                    <a:pt x="1004" y="189"/>
                    <a:pt x="1003" y="190"/>
                  </a:cubicBezTo>
                  <a:cubicBezTo>
                    <a:pt x="1003" y="190"/>
                    <a:pt x="1003" y="190"/>
                    <a:pt x="1003" y="191"/>
                  </a:cubicBezTo>
                  <a:cubicBezTo>
                    <a:pt x="1004" y="190"/>
                    <a:pt x="1005" y="190"/>
                    <a:pt x="1006" y="190"/>
                  </a:cubicBezTo>
                  <a:cubicBezTo>
                    <a:pt x="1007" y="190"/>
                    <a:pt x="1007" y="190"/>
                    <a:pt x="1008" y="190"/>
                  </a:cubicBezTo>
                  <a:cubicBezTo>
                    <a:pt x="1008" y="190"/>
                    <a:pt x="1008" y="191"/>
                    <a:pt x="1008" y="191"/>
                  </a:cubicBezTo>
                  <a:cubicBezTo>
                    <a:pt x="1008" y="191"/>
                    <a:pt x="1008" y="191"/>
                    <a:pt x="1009" y="191"/>
                  </a:cubicBezTo>
                  <a:cubicBezTo>
                    <a:pt x="1009" y="191"/>
                    <a:pt x="1009" y="191"/>
                    <a:pt x="1009" y="191"/>
                  </a:cubicBezTo>
                  <a:cubicBezTo>
                    <a:pt x="1009" y="191"/>
                    <a:pt x="1009" y="191"/>
                    <a:pt x="1009" y="191"/>
                  </a:cubicBezTo>
                  <a:cubicBezTo>
                    <a:pt x="1010" y="191"/>
                    <a:pt x="1010" y="191"/>
                    <a:pt x="1010" y="190"/>
                  </a:cubicBezTo>
                  <a:cubicBezTo>
                    <a:pt x="1010" y="190"/>
                    <a:pt x="1010" y="190"/>
                    <a:pt x="1011" y="190"/>
                  </a:cubicBezTo>
                  <a:cubicBezTo>
                    <a:pt x="1011" y="190"/>
                    <a:pt x="1011" y="190"/>
                    <a:pt x="1012" y="190"/>
                  </a:cubicBezTo>
                  <a:cubicBezTo>
                    <a:pt x="1012" y="190"/>
                    <a:pt x="1012" y="190"/>
                    <a:pt x="1012" y="190"/>
                  </a:cubicBezTo>
                  <a:cubicBezTo>
                    <a:pt x="1012" y="190"/>
                    <a:pt x="1012" y="190"/>
                    <a:pt x="1013" y="190"/>
                  </a:cubicBezTo>
                  <a:cubicBezTo>
                    <a:pt x="1013" y="190"/>
                    <a:pt x="1013" y="190"/>
                    <a:pt x="1013" y="190"/>
                  </a:cubicBezTo>
                  <a:cubicBezTo>
                    <a:pt x="1013" y="190"/>
                    <a:pt x="1013" y="190"/>
                    <a:pt x="1013" y="190"/>
                  </a:cubicBezTo>
                  <a:cubicBezTo>
                    <a:pt x="1015" y="190"/>
                    <a:pt x="1017" y="189"/>
                    <a:pt x="1018" y="188"/>
                  </a:cubicBezTo>
                  <a:cubicBezTo>
                    <a:pt x="1018" y="188"/>
                    <a:pt x="1018" y="188"/>
                    <a:pt x="1018" y="188"/>
                  </a:cubicBezTo>
                  <a:cubicBezTo>
                    <a:pt x="1019" y="187"/>
                    <a:pt x="1020" y="187"/>
                    <a:pt x="1020" y="187"/>
                  </a:cubicBezTo>
                  <a:cubicBezTo>
                    <a:pt x="1021" y="186"/>
                    <a:pt x="1022" y="186"/>
                    <a:pt x="1023" y="186"/>
                  </a:cubicBezTo>
                  <a:cubicBezTo>
                    <a:pt x="1023" y="185"/>
                    <a:pt x="1023" y="185"/>
                    <a:pt x="1024" y="184"/>
                  </a:cubicBezTo>
                  <a:cubicBezTo>
                    <a:pt x="1025" y="184"/>
                    <a:pt x="1026" y="183"/>
                    <a:pt x="1027" y="183"/>
                  </a:cubicBezTo>
                  <a:cubicBezTo>
                    <a:pt x="1027" y="183"/>
                    <a:pt x="1027" y="183"/>
                    <a:pt x="1028" y="183"/>
                  </a:cubicBezTo>
                  <a:cubicBezTo>
                    <a:pt x="1029" y="183"/>
                    <a:pt x="1029" y="182"/>
                    <a:pt x="1030" y="181"/>
                  </a:cubicBezTo>
                  <a:cubicBezTo>
                    <a:pt x="1031" y="181"/>
                    <a:pt x="1031" y="180"/>
                    <a:pt x="1032" y="180"/>
                  </a:cubicBezTo>
                  <a:cubicBezTo>
                    <a:pt x="1033" y="179"/>
                    <a:pt x="1034" y="179"/>
                    <a:pt x="1034" y="179"/>
                  </a:cubicBezTo>
                  <a:cubicBezTo>
                    <a:pt x="1034" y="179"/>
                    <a:pt x="1035" y="179"/>
                    <a:pt x="1035" y="179"/>
                  </a:cubicBezTo>
                  <a:cubicBezTo>
                    <a:pt x="1035" y="179"/>
                    <a:pt x="1035" y="179"/>
                    <a:pt x="1035" y="179"/>
                  </a:cubicBezTo>
                  <a:cubicBezTo>
                    <a:pt x="1036" y="179"/>
                    <a:pt x="1037" y="179"/>
                    <a:pt x="1037" y="179"/>
                  </a:cubicBezTo>
                  <a:cubicBezTo>
                    <a:pt x="1038" y="179"/>
                    <a:pt x="1038" y="179"/>
                    <a:pt x="1038" y="179"/>
                  </a:cubicBezTo>
                  <a:cubicBezTo>
                    <a:pt x="1038" y="178"/>
                    <a:pt x="1039" y="178"/>
                    <a:pt x="1039" y="178"/>
                  </a:cubicBezTo>
                  <a:cubicBezTo>
                    <a:pt x="1041" y="177"/>
                    <a:pt x="1042" y="177"/>
                    <a:pt x="1043" y="177"/>
                  </a:cubicBezTo>
                  <a:cubicBezTo>
                    <a:pt x="1044" y="177"/>
                    <a:pt x="1045" y="177"/>
                    <a:pt x="1046" y="177"/>
                  </a:cubicBezTo>
                  <a:cubicBezTo>
                    <a:pt x="1047" y="175"/>
                    <a:pt x="1048" y="174"/>
                    <a:pt x="1049" y="173"/>
                  </a:cubicBezTo>
                  <a:cubicBezTo>
                    <a:pt x="1050" y="173"/>
                    <a:pt x="1051" y="173"/>
                    <a:pt x="1051" y="172"/>
                  </a:cubicBezTo>
                  <a:cubicBezTo>
                    <a:pt x="1052" y="172"/>
                    <a:pt x="1053" y="172"/>
                    <a:pt x="1053" y="172"/>
                  </a:cubicBezTo>
                  <a:cubicBezTo>
                    <a:pt x="1053" y="172"/>
                    <a:pt x="1054" y="172"/>
                    <a:pt x="1054" y="172"/>
                  </a:cubicBezTo>
                  <a:cubicBezTo>
                    <a:pt x="1055" y="171"/>
                    <a:pt x="1055" y="171"/>
                    <a:pt x="1056" y="171"/>
                  </a:cubicBezTo>
                  <a:cubicBezTo>
                    <a:pt x="1057" y="171"/>
                    <a:pt x="1058" y="171"/>
                    <a:pt x="1058" y="171"/>
                  </a:cubicBezTo>
                  <a:cubicBezTo>
                    <a:pt x="1059" y="171"/>
                    <a:pt x="1059" y="172"/>
                    <a:pt x="1059" y="172"/>
                  </a:cubicBezTo>
                  <a:cubicBezTo>
                    <a:pt x="1061" y="172"/>
                    <a:pt x="1062" y="172"/>
                    <a:pt x="1064" y="173"/>
                  </a:cubicBezTo>
                  <a:cubicBezTo>
                    <a:pt x="1064" y="173"/>
                    <a:pt x="1064" y="173"/>
                    <a:pt x="1064" y="173"/>
                  </a:cubicBezTo>
                  <a:cubicBezTo>
                    <a:pt x="1064" y="173"/>
                    <a:pt x="1065" y="174"/>
                    <a:pt x="1066" y="174"/>
                  </a:cubicBezTo>
                  <a:cubicBezTo>
                    <a:pt x="1066" y="175"/>
                    <a:pt x="1066" y="175"/>
                    <a:pt x="1067" y="175"/>
                  </a:cubicBezTo>
                  <a:cubicBezTo>
                    <a:pt x="1067" y="175"/>
                    <a:pt x="1067" y="175"/>
                    <a:pt x="1067" y="175"/>
                  </a:cubicBezTo>
                  <a:cubicBezTo>
                    <a:pt x="1067" y="175"/>
                    <a:pt x="1067" y="175"/>
                    <a:pt x="1067" y="175"/>
                  </a:cubicBezTo>
                  <a:cubicBezTo>
                    <a:pt x="1067" y="175"/>
                    <a:pt x="1067" y="175"/>
                    <a:pt x="1067" y="175"/>
                  </a:cubicBezTo>
                  <a:cubicBezTo>
                    <a:pt x="1068" y="175"/>
                    <a:pt x="1068" y="176"/>
                    <a:pt x="1068" y="176"/>
                  </a:cubicBezTo>
                  <a:cubicBezTo>
                    <a:pt x="1068" y="176"/>
                    <a:pt x="1068" y="176"/>
                    <a:pt x="1069" y="176"/>
                  </a:cubicBezTo>
                  <a:cubicBezTo>
                    <a:pt x="1069" y="176"/>
                    <a:pt x="1069" y="177"/>
                    <a:pt x="1070" y="177"/>
                  </a:cubicBezTo>
                  <a:cubicBezTo>
                    <a:pt x="1070" y="177"/>
                    <a:pt x="1070" y="177"/>
                    <a:pt x="1070" y="177"/>
                  </a:cubicBezTo>
                  <a:cubicBezTo>
                    <a:pt x="1071" y="178"/>
                    <a:pt x="1071" y="178"/>
                    <a:pt x="1071" y="179"/>
                  </a:cubicBezTo>
                  <a:cubicBezTo>
                    <a:pt x="1071" y="179"/>
                    <a:pt x="1071" y="179"/>
                    <a:pt x="1071" y="179"/>
                  </a:cubicBezTo>
                  <a:cubicBezTo>
                    <a:pt x="1071" y="180"/>
                    <a:pt x="1072" y="180"/>
                    <a:pt x="1072" y="181"/>
                  </a:cubicBezTo>
                  <a:cubicBezTo>
                    <a:pt x="1072" y="181"/>
                    <a:pt x="1072" y="181"/>
                    <a:pt x="1072" y="181"/>
                  </a:cubicBezTo>
                  <a:cubicBezTo>
                    <a:pt x="1072" y="182"/>
                    <a:pt x="1073" y="182"/>
                    <a:pt x="1073" y="182"/>
                  </a:cubicBezTo>
                  <a:cubicBezTo>
                    <a:pt x="1073" y="182"/>
                    <a:pt x="1073" y="182"/>
                    <a:pt x="1073" y="182"/>
                  </a:cubicBezTo>
                  <a:cubicBezTo>
                    <a:pt x="1073" y="182"/>
                    <a:pt x="1073" y="182"/>
                    <a:pt x="1073" y="182"/>
                  </a:cubicBezTo>
                  <a:cubicBezTo>
                    <a:pt x="1073" y="182"/>
                    <a:pt x="1074" y="182"/>
                    <a:pt x="1074" y="182"/>
                  </a:cubicBezTo>
                  <a:cubicBezTo>
                    <a:pt x="1074" y="182"/>
                    <a:pt x="1074" y="182"/>
                    <a:pt x="1074" y="182"/>
                  </a:cubicBezTo>
                  <a:cubicBezTo>
                    <a:pt x="1074" y="182"/>
                    <a:pt x="1074" y="182"/>
                    <a:pt x="1074" y="182"/>
                  </a:cubicBezTo>
                  <a:cubicBezTo>
                    <a:pt x="1075" y="182"/>
                    <a:pt x="1075" y="182"/>
                    <a:pt x="1076" y="183"/>
                  </a:cubicBezTo>
                  <a:cubicBezTo>
                    <a:pt x="1077" y="184"/>
                    <a:pt x="1078" y="185"/>
                    <a:pt x="1078" y="186"/>
                  </a:cubicBezTo>
                  <a:cubicBezTo>
                    <a:pt x="1079" y="187"/>
                    <a:pt x="1079" y="188"/>
                    <a:pt x="1080" y="188"/>
                  </a:cubicBezTo>
                  <a:cubicBezTo>
                    <a:pt x="1080" y="188"/>
                    <a:pt x="1080" y="188"/>
                    <a:pt x="1080" y="188"/>
                  </a:cubicBezTo>
                  <a:cubicBezTo>
                    <a:pt x="1080" y="189"/>
                    <a:pt x="1080" y="189"/>
                    <a:pt x="1080" y="189"/>
                  </a:cubicBezTo>
                  <a:cubicBezTo>
                    <a:pt x="1080" y="190"/>
                    <a:pt x="1080" y="190"/>
                    <a:pt x="1080" y="191"/>
                  </a:cubicBezTo>
                  <a:cubicBezTo>
                    <a:pt x="1080" y="191"/>
                    <a:pt x="1080" y="192"/>
                    <a:pt x="1080" y="192"/>
                  </a:cubicBezTo>
                  <a:cubicBezTo>
                    <a:pt x="1080" y="192"/>
                    <a:pt x="1080" y="192"/>
                    <a:pt x="1080" y="192"/>
                  </a:cubicBezTo>
                  <a:cubicBezTo>
                    <a:pt x="1081" y="193"/>
                    <a:pt x="1081" y="193"/>
                    <a:pt x="1081" y="193"/>
                  </a:cubicBezTo>
                  <a:cubicBezTo>
                    <a:pt x="1081" y="194"/>
                    <a:pt x="1081" y="195"/>
                    <a:pt x="1081" y="195"/>
                  </a:cubicBezTo>
                  <a:cubicBezTo>
                    <a:pt x="1081" y="195"/>
                    <a:pt x="1081" y="196"/>
                    <a:pt x="1080" y="196"/>
                  </a:cubicBezTo>
                  <a:cubicBezTo>
                    <a:pt x="1080" y="196"/>
                    <a:pt x="1080" y="197"/>
                    <a:pt x="1080" y="197"/>
                  </a:cubicBezTo>
                  <a:cubicBezTo>
                    <a:pt x="1080" y="197"/>
                    <a:pt x="1080" y="197"/>
                    <a:pt x="1080" y="198"/>
                  </a:cubicBezTo>
                  <a:cubicBezTo>
                    <a:pt x="1079" y="198"/>
                    <a:pt x="1079" y="198"/>
                    <a:pt x="1079" y="198"/>
                  </a:cubicBezTo>
                  <a:cubicBezTo>
                    <a:pt x="1079" y="198"/>
                    <a:pt x="1079" y="198"/>
                    <a:pt x="1080" y="198"/>
                  </a:cubicBezTo>
                  <a:cubicBezTo>
                    <a:pt x="1080" y="199"/>
                    <a:pt x="1080" y="199"/>
                    <a:pt x="1081" y="200"/>
                  </a:cubicBezTo>
                  <a:cubicBezTo>
                    <a:pt x="1081" y="200"/>
                    <a:pt x="1081" y="201"/>
                    <a:pt x="1081" y="202"/>
                  </a:cubicBezTo>
                  <a:cubicBezTo>
                    <a:pt x="1080" y="203"/>
                    <a:pt x="1080" y="203"/>
                    <a:pt x="1080" y="203"/>
                  </a:cubicBezTo>
                  <a:cubicBezTo>
                    <a:pt x="1080" y="203"/>
                    <a:pt x="1080" y="204"/>
                    <a:pt x="1079" y="204"/>
                  </a:cubicBezTo>
                  <a:cubicBezTo>
                    <a:pt x="1079" y="205"/>
                    <a:pt x="1079" y="205"/>
                    <a:pt x="1079" y="205"/>
                  </a:cubicBezTo>
                  <a:cubicBezTo>
                    <a:pt x="1080" y="205"/>
                    <a:pt x="1081" y="204"/>
                    <a:pt x="1081" y="204"/>
                  </a:cubicBezTo>
                  <a:cubicBezTo>
                    <a:pt x="1082" y="204"/>
                    <a:pt x="1083" y="203"/>
                    <a:pt x="1084" y="203"/>
                  </a:cubicBezTo>
                  <a:cubicBezTo>
                    <a:pt x="1084" y="203"/>
                    <a:pt x="1085" y="203"/>
                    <a:pt x="1085" y="202"/>
                  </a:cubicBezTo>
                  <a:cubicBezTo>
                    <a:pt x="1085" y="202"/>
                    <a:pt x="1086" y="202"/>
                    <a:pt x="1086" y="202"/>
                  </a:cubicBezTo>
                  <a:cubicBezTo>
                    <a:pt x="1086" y="202"/>
                    <a:pt x="1087" y="202"/>
                    <a:pt x="1087" y="202"/>
                  </a:cubicBezTo>
                  <a:cubicBezTo>
                    <a:pt x="1087" y="202"/>
                    <a:pt x="1087" y="202"/>
                    <a:pt x="1087" y="202"/>
                  </a:cubicBezTo>
                  <a:cubicBezTo>
                    <a:pt x="1087" y="202"/>
                    <a:pt x="1087" y="202"/>
                    <a:pt x="1088" y="202"/>
                  </a:cubicBezTo>
                  <a:cubicBezTo>
                    <a:pt x="1088" y="202"/>
                    <a:pt x="1088" y="202"/>
                    <a:pt x="1089" y="202"/>
                  </a:cubicBezTo>
                  <a:cubicBezTo>
                    <a:pt x="1089" y="202"/>
                    <a:pt x="1089" y="202"/>
                    <a:pt x="1089" y="202"/>
                  </a:cubicBezTo>
                  <a:cubicBezTo>
                    <a:pt x="1089" y="202"/>
                    <a:pt x="1089" y="202"/>
                    <a:pt x="1090" y="202"/>
                  </a:cubicBezTo>
                  <a:cubicBezTo>
                    <a:pt x="1090" y="202"/>
                    <a:pt x="1091" y="202"/>
                    <a:pt x="1091" y="202"/>
                  </a:cubicBezTo>
                  <a:cubicBezTo>
                    <a:pt x="1092" y="202"/>
                    <a:pt x="1092" y="202"/>
                    <a:pt x="1092" y="202"/>
                  </a:cubicBezTo>
                  <a:cubicBezTo>
                    <a:pt x="1093" y="202"/>
                    <a:pt x="1093" y="202"/>
                    <a:pt x="1094" y="201"/>
                  </a:cubicBezTo>
                  <a:cubicBezTo>
                    <a:pt x="1094" y="201"/>
                    <a:pt x="1094" y="201"/>
                    <a:pt x="1094" y="201"/>
                  </a:cubicBezTo>
                  <a:cubicBezTo>
                    <a:pt x="1095" y="201"/>
                    <a:pt x="1095" y="201"/>
                    <a:pt x="1095" y="201"/>
                  </a:cubicBezTo>
                  <a:cubicBezTo>
                    <a:pt x="1096" y="201"/>
                    <a:pt x="1096" y="201"/>
                    <a:pt x="1096" y="202"/>
                  </a:cubicBezTo>
                  <a:cubicBezTo>
                    <a:pt x="1097" y="202"/>
                    <a:pt x="1097" y="202"/>
                    <a:pt x="1097" y="203"/>
                  </a:cubicBezTo>
                  <a:cubicBezTo>
                    <a:pt x="1097" y="203"/>
                    <a:pt x="1097" y="202"/>
                    <a:pt x="1097" y="202"/>
                  </a:cubicBezTo>
                  <a:cubicBezTo>
                    <a:pt x="1097" y="201"/>
                    <a:pt x="1097" y="201"/>
                    <a:pt x="1097" y="201"/>
                  </a:cubicBezTo>
                  <a:cubicBezTo>
                    <a:pt x="1097" y="201"/>
                    <a:pt x="1097" y="201"/>
                    <a:pt x="1097" y="201"/>
                  </a:cubicBezTo>
                  <a:cubicBezTo>
                    <a:pt x="1097" y="201"/>
                    <a:pt x="1097" y="201"/>
                    <a:pt x="1097" y="201"/>
                  </a:cubicBezTo>
                  <a:cubicBezTo>
                    <a:pt x="1097" y="201"/>
                    <a:pt x="1097" y="200"/>
                    <a:pt x="1098" y="200"/>
                  </a:cubicBezTo>
                  <a:cubicBezTo>
                    <a:pt x="1098" y="200"/>
                    <a:pt x="1098" y="200"/>
                    <a:pt x="1099" y="200"/>
                  </a:cubicBezTo>
                  <a:cubicBezTo>
                    <a:pt x="1099" y="200"/>
                    <a:pt x="1099" y="200"/>
                    <a:pt x="1099" y="200"/>
                  </a:cubicBezTo>
                  <a:cubicBezTo>
                    <a:pt x="1099" y="200"/>
                    <a:pt x="1099" y="200"/>
                    <a:pt x="1099" y="200"/>
                  </a:cubicBezTo>
                  <a:cubicBezTo>
                    <a:pt x="1099" y="200"/>
                    <a:pt x="1099" y="200"/>
                    <a:pt x="1099" y="200"/>
                  </a:cubicBezTo>
                  <a:cubicBezTo>
                    <a:pt x="1099" y="200"/>
                    <a:pt x="1099" y="200"/>
                    <a:pt x="1099" y="200"/>
                  </a:cubicBezTo>
                  <a:cubicBezTo>
                    <a:pt x="1099" y="200"/>
                    <a:pt x="1099" y="200"/>
                    <a:pt x="1099" y="200"/>
                  </a:cubicBezTo>
                  <a:cubicBezTo>
                    <a:pt x="1099" y="200"/>
                    <a:pt x="1099" y="200"/>
                    <a:pt x="1100" y="200"/>
                  </a:cubicBezTo>
                  <a:cubicBezTo>
                    <a:pt x="1100" y="200"/>
                    <a:pt x="1100" y="200"/>
                    <a:pt x="1100" y="200"/>
                  </a:cubicBezTo>
                  <a:cubicBezTo>
                    <a:pt x="1100" y="200"/>
                    <a:pt x="1100" y="201"/>
                    <a:pt x="1101" y="201"/>
                  </a:cubicBezTo>
                  <a:cubicBezTo>
                    <a:pt x="1101" y="201"/>
                    <a:pt x="1101" y="201"/>
                    <a:pt x="1101" y="201"/>
                  </a:cubicBezTo>
                  <a:cubicBezTo>
                    <a:pt x="1101" y="201"/>
                    <a:pt x="1101" y="201"/>
                    <a:pt x="1101" y="201"/>
                  </a:cubicBezTo>
                  <a:cubicBezTo>
                    <a:pt x="1101" y="201"/>
                    <a:pt x="1101" y="201"/>
                    <a:pt x="1101" y="200"/>
                  </a:cubicBezTo>
                  <a:cubicBezTo>
                    <a:pt x="1102" y="200"/>
                    <a:pt x="1102" y="200"/>
                    <a:pt x="1103" y="200"/>
                  </a:cubicBezTo>
                  <a:cubicBezTo>
                    <a:pt x="1103" y="199"/>
                    <a:pt x="1103" y="199"/>
                    <a:pt x="1103" y="199"/>
                  </a:cubicBezTo>
                  <a:cubicBezTo>
                    <a:pt x="1104" y="199"/>
                    <a:pt x="1104" y="199"/>
                    <a:pt x="1104" y="199"/>
                  </a:cubicBezTo>
                  <a:cubicBezTo>
                    <a:pt x="1104" y="199"/>
                    <a:pt x="1105" y="200"/>
                    <a:pt x="1105" y="200"/>
                  </a:cubicBezTo>
                  <a:cubicBezTo>
                    <a:pt x="1104" y="202"/>
                    <a:pt x="1104" y="202"/>
                    <a:pt x="1104" y="202"/>
                  </a:cubicBezTo>
                  <a:cubicBezTo>
                    <a:pt x="1104" y="202"/>
                    <a:pt x="1104" y="202"/>
                    <a:pt x="1104" y="202"/>
                  </a:cubicBezTo>
                  <a:cubicBezTo>
                    <a:pt x="1104" y="202"/>
                    <a:pt x="1105" y="202"/>
                    <a:pt x="1105" y="202"/>
                  </a:cubicBezTo>
                  <a:cubicBezTo>
                    <a:pt x="1105" y="203"/>
                    <a:pt x="1105" y="203"/>
                    <a:pt x="1105" y="203"/>
                  </a:cubicBezTo>
                  <a:cubicBezTo>
                    <a:pt x="1105" y="203"/>
                    <a:pt x="1105" y="203"/>
                    <a:pt x="1105" y="203"/>
                  </a:cubicBezTo>
                  <a:cubicBezTo>
                    <a:pt x="1105" y="203"/>
                    <a:pt x="1105" y="203"/>
                    <a:pt x="1105" y="203"/>
                  </a:cubicBezTo>
                  <a:cubicBezTo>
                    <a:pt x="1105" y="203"/>
                    <a:pt x="1105" y="203"/>
                    <a:pt x="1105" y="203"/>
                  </a:cubicBezTo>
                  <a:cubicBezTo>
                    <a:pt x="1105" y="203"/>
                    <a:pt x="1105" y="204"/>
                    <a:pt x="1105" y="204"/>
                  </a:cubicBezTo>
                  <a:cubicBezTo>
                    <a:pt x="1105" y="205"/>
                    <a:pt x="1105" y="205"/>
                    <a:pt x="1104" y="205"/>
                  </a:cubicBezTo>
                  <a:cubicBezTo>
                    <a:pt x="1104" y="205"/>
                    <a:pt x="1104" y="205"/>
                    <a:pt x="1104" y="205"/>
                  </a:cubicBezTo>
                  <a:cubicBezTo>
                    <a:pt x="1103" y="205"/>
                    <a:pt x="1103" y="205"/>
                    <a:pt x="1103" y="204"/>
                  </a:cubicBezTo>
                  <a:cubicBezTo>
                    <a:pt x="1103" y="204"/>
                    <a:pt x="1103" y="204"/>
                    <a:pt x="1103" y="204"/>
                  </a:cubicBezTo>
                  <a:cubicBezTo>
                    <a:pt x="1103" y="204"/>
                    <a:pt x="1103" y="204"/>
                    <a:pt x="1103" y="204"/>
                  </a:cubicBezTo>
                  <a:cubicBezTo>
                    <a:pt x="1102" y="204"/>
                    <a:pt x="1102" y="204"/>
                    <a:pt x="1102" y="204"/>
                  </a:cubicBezTo>
                  <a:cubicBezTo>
                    <a:pt x="1102" y="204"/>
                    <a:pt x="1102" y="204"/>
                    <a:pt x="1102" y="204"/>
                  </a:cubicBezTo>
                  <a:cubicBezTo>
                    <a:pt x="1102" y="203"/>
                    <a:pt x="1102" y="203"/>
                    <a:pt x="1102" y="203"/>
                  </a:cubicBezTo>
                  <a:cubicBezTo>
                    <a:pt x="1102" y="203"/>
                    <a:pt x="1102" y="203"/>
                    <a:pt x="1102" y="203"/>
                  </a:cubicBezTo>
                  <a:cubicBezTo>
                    <a:pt x="1102" y="203"/>
                    <a:pt x="1102" y="203"/>
                    <a:pt x="1101" y="203"/>
                  </a:cubicBezTo>
                  <a:cubicBezTo>
                    <a:pt x="1101" y="203"/>
                    <a:pt x="1101" y="203"/>
                    <a:pt x="1101" y="203"/>
                  </a:cubicBezTo>
                  <a:cubicBezTo>
                    <a:pt x="1101" y="202"/>
                    <a:pt x="1101" y="202"/>
                    <a:pt x="1101" y="202"/>
                  </a:cubicBezTo>
                  <a:cubicBezTo>
                    <a:pt x="1101" y="202"/>
                    <a:pt x="1101" y="202"/>
                    <a:pt x="1101" y="202"/>
                  </a:cubicBezTo>
                  <a:cubicBezTo>
                    <a:pt x="1101" y="202"/>
                    <a:pt x="1100" y="202"/>
                    <a:pt x="1100" y="202"/>
                  </a:cubicBezTo>
                  <a:cubicBezTo>
                    <a:pt x="1100" y="203"/>
                    <a:pt x="1100" y="203"/>
                    <a:pt x="1099" y="203"/>
                  </a:cubicBezTo>
                  <a:cubicBezTo>
                    <a:pt x="1099" y="203"/>
                    <a:pt x="1099" y="203"/>
                    <a:pt x="1099" y="203"/>
                  </a:cubicBezTo>
                  <a:cubicBezTo>
                    <a:pt x="1099" y="203"/>
                    <a:pt x="1098" y="203"/>
                    <a:pt x="1098" y="203"/>
                  </a:cubicBezTo>
                  <a:cubicBezTo>
                    <a:pt x="1098" y="203"/>
                    <a:pt x="1098" y="203"/>
                    <a:pt x="1098" y="203"/>
                  </a:cubicBezTo>
                  <a:cubicBezTo>
                    <a:pt x="1098" y="203"/>
                    <a:pt x="1098" y="204"/>
                    <a:pt x="1098" y="204"/>
                  </a:cubicBezTo>
                  <a:cubicBezTo>
                    <a:pt x="1099" y="204"/>
                    <a:pt x="1099" y="205"/>
                    <a:pt x="1100" y="205"/>
                  </a:cubicBezTo>
                  <a:cubicBezTo>
                    <a:pt x="1100" y="206"/>
                    <a:pt x="1100" y="207"/>
                    <a:pt x="1100" y="207"/>
                  </a:cubicBezTo>
                  <a:cubicBezTo>
                    <a:pt x="1100" y="207"/>
                    <a:pt x="1100" y="207"/>
                    <a:pt x="1100" y="208"/>
                  </a:cubicBezTo>
                  <a:cubicBezTo>
                    <a:pt x="1099" y="208"/>
                    <a:pt x="1099" y="209"/>
                    <a:pt x="1100" y="209"/>
                  </a:cubicBezTo>
                  <a:cubicBezTo>
                    <a:pt x="1100" y="209"/>
                    <a:pt x="1100" y="210"/>
                    <a:pt x="1101" y="210"/>
                  </a:cubicBezTo>
                  <a:cubicBezTo>
                    <a:pt x="1101" y="210"/>
                    <a:pt x="1101" y="211"/>
                    <a:pt x="1101" y="212"/>
                  </a:cubicBezTo>
                  <a:cubicBezTo>
                    <a:pt x="1101" y="212"/>
                    <a:pt x="1101" y="213"/>
                    <a:pt x="1101" y="213"/>
                  </a:cubicBezTo>
                  <a:cubicBezTo>
                    <a:pt x="1101" y="212"/>
                    <a:pt x="1102" y="212"/>
                    <a:pt x="1102" y="211"/>
                  </a:cubicBezTo>
                  <a:cubicBezTo>
                    <a:pt x="1102" y="210"/>
                    <a:pt x="1102" y="210"/>
                    <a:pt x="1102" y="209"/>
                  </a:cubicBezTo>
                  <a:cubicBezTo>
                    <a:pt x="1102" y="208"/>
                    <a:pt x="1103" y="208"/>
                    <a:pt x="1103" y="208"/>
                  </a:cubicBezTo>
                  <a:cubicBezTo>
                    <a:pt x="1104" y="208"/>
                    <a:pt x="1104" y="209"/>
                    <a:pt x="1105" y="209"/>
                  </a:cubicBezTo>
                  <a:cubicBezTo>
                    <a:pt x="1105" y="209"/>
                    <a:pt x="1105" y="209"/>
                    <a:pt x="1105" y="209"/>
                  </a:cubicBezTo>
                  <a:cubicBezTo>
                    <a:pt x="1106" y="210"/>
                    <a:pt x="1107" y="211"/>
                    <a:pt x="1108" y="212"/>
                  </a:cubicBezTo>
                  <a:cubicBezTo>
                    <a:pt x="1108" y="212"/>
                    <a:pt x="1109" y="213"/>
                    <a:pt x="1109" y="213"/>
                  </a:cubicBezTo>
                  <a:cubicBezTo>
                    <a:pt x="1109" y="213"/>
                    <a:pt x="1109" y="214"/>
                    <a:pt x="1109" y="214"/>
                  </a:cubicBezTo>
                  <a:cubicBezTo>
                    <a:pt x="1109" y="214"/>
                    <a:pt x="1109" y="214"/>
                    <a:pt x="1109" y="214"/>
                  </a:cubicBezTo>
                  <a:cubicBezTo>
                    <a:pt x="1109" y="214"/>
                    <a:pt x="1109" y="214"/>
                    <a:pt x="1109" y="214"/>
                  </a:cubicBezTo>
                  <a:cubicBezTo>
                    <a:pt x="1109" y="214"/>
                    <a:pt x="1109" y="213"/>
                    <a:pt x="1109" y="213"/>
                  </a:cubicBezTo>
                  <a:cubicBezTo>
                    <a:pt x="1109" y="213"/>
                    <a:pt x="1109" y="212"/>
                    <a:pt x="1109" y="211"/>
                  </a:cubicBezTo>
                  <a:cubicBezTo>
                    <a:pt x="1109" y="209"/>
                    <a:pt x="1108" y="208"/>
                    <a:pt x="1107" y="207"/>
                  </a:cubicBezTo>
                  <a:cubicBezTo>
                    <a:pt x="1105" y="206"/>
                    <a:pt x="1105" y="205"/>
                    <a:pt x="1106" y="205"/>
                  </a:cubicBezTo>
                  <a:cubicBezTo>
                    <a:pt x="1106" y="204"/>
                    <a:pt x="1106" y="203"/>
                    <a:pt x="1106" y="203"/>
                  </a:cubicBezTo>
                  <a:cubicBezTo>
                    <a:pt x="1107" y="202"/>
                    <a:pt x="1107" y="201"/>
                    <a:pt x="1107" y="200"/>
                  </a:cubicBezTo>
                  <a:cubicBezTo>
                    <a:pt x="1108" y="199"/>
                    <a:pt x="1109" y="199"/>
                    <a:pt x="1109" y="198"/>
                  </a:cubicBezTo>
                  <a:cubicBezTo>
                    <a:pt x="1109" y="198"/>
                    <a:pt x="1110" y="197"/>
                    <a:pt x="1110" y="197"/>
                  </a:cubicBezTo>
                  <a:cubicBezTo>
                    <a:pt x="1111" y="196"/>
                    <a:pt x="1112" y="195"/>
                    <a:pt x="1113" y="195"/>
                  </a:cubicBezTo>
                  <a:cubicBezTo>
                    <a:pt x="1113" y="195"/>
                    <a:pt x="1114" y="195"/>
                    <a:pt x="1115" y="194"/>
                  </a:cubicBezTo>
                  <a:cubicBezTo>
                    <a:pt x="1115" y="194"/>
                    <a:pt x="1115" y="194"/>
                    <a:pt x="1115" y="194"/>
                  </a:cubicBezTo>
                  <a:cubicBezTo>
                    <a:pt x="1115" y="194"/>
                    <a:pt x="1115" y="194"/>
                    <a:pt x="1115" y="194"/>
                  </a:cubicBezTo>
                  <a:cubicBezTo>
                    <a:pt x="1115" y="194"/>
                    <a:pt x="1115" y="194"/>
                    <a:pt x="1115" y="194"/>
                  </a:cubicBezTo>
                  <a:cubicBezTo>
                    <a:pt x="1115" y="194"/>
                    <a:pt x="1115" y="194"/>
                    <a:pt x="1115" y="194"/>
                  </a:cubicBezTo>
                  <a:cubicBezTo>
                    <a:pt x="1116" y="193"/>
                    <a:pt x="1117" y="193"/>
                    <a:pt x="1118" y="193"/>
                  </a:cubicBezTo>
                  <a:cubicBezTo>
                    <a:pt x="1118" y="193"/>
                    <a:pt x="1118" y="193"/>
                    <a:pt x="1118" y="193"/>
                  </a:cubicBezTo>
                  <a:cubicBezTo>
                    <a:pt x="1119" y="193"/>
                    <a:pt x="1119" y="193"/>
                    <a:pt x="1119" y="192"/>
                  </a:cubicBezTo>
                  <a:cubicBezTo>
                    <a:pt x="1120" y="191"/>
                    <a:pt x="1120" y="191"/>
                    <a:pt x="1120" y="190"/>
                  </a:cubicBezTo>
                  <a:cubicBezTo>
                    <a:pt x="1121" y="190"/>
                    <a:pt x="1122" y="189"/>
                    <a:pt x="1123" y="189"/>
                  </a:cubicBezTo>
                  <a:cubicBezTo>
                    <a:pt x="1123" y="189"/>
                    <a:pt x="1123" y="189"/>
                    <a:pt x="1123" y="190"/>
                  </a:cubicBezTo>
                  <a:cubicBezTo>
                    <a:pt x="1124" y="190"/>
                    <a:pt x="1125" y="190"/>
                    <a:pt x="1125" y="191"/>
                  </a:cubicBezTo>
                  <a:cubicBezTo>
                    <a:pt x="1125" y="191"/>
                    <a:pt x="1125" y="192"/>
                    <a:pt x="1126" y="192"/>
                  </a:cubicBezTo>
                  <a:cubicBezTo>
                    <a:pt x="1126" y="192"/>
                    <a:pt x="1126" y="192"/>
                    <a:pt x="1127" y="192"/>
                  </a:cubicBezTo>
                  <a:cubicBezTo>
                    <a:pt x="1127" y="193"/>
                    <a:pt x="1128" y="192"/>
                    <a:pt x="1129" y="191"/>
                  </a:cubicBezTo>
                  <a:cubicBezTo>
                    <a:pt x="1129" y="191"/>
                    <a:pt x="1130" y="191"/>
                    <a:pt x="1130" y="190"/>
                  </a:cubicBezTo>
                  <a:cubicBezTo>
                    <a:pt x="1130" y="190"/>
                    <a:pt x="1130" y="190"/>
                    <a:pt x="1130" y="190"/>
                  </a:cubicBezTo>
                  <a:cubicBezTo>
                    <a:pt x="1131" y="190"/>
                    <a:pt x="1133" y="189"/>
                    <a:pt x="1134" y="189"/>
                  </a:cubicBezTo>
                  <a:cubicBezTo>
                    <a:pt x="1134" y="189"/>
                    <a:pt x="1134" y="189"/>
                    <a:pt x="1134" y="190"/>
                  </a:cubicBezTo>
                  <a:cubicBezTo>
                    <a:pt x="1135" y="190"/>
                    <a:pt x="1135" y="190"/>
                    <a:pt x="1136" y="190"/>
                  </a:cubicBezTo>
                  <a:cubicBezTo>
                    <a:pt x="1136" y="190"/>
                    <a:pt x="1136" y="190"/>
                    <a:pt x="1136" y="190"/>
                  </a:cubicBezTo>
                  <a:cubicBezTo>
                    <a:pt x="1137" y="190"/>
                    <a:pt x="1137" y="190"/>
                    <a:pt x="1137" y="190"/>
                  </a:cubicBezTo>
                  <a:cubicBezTo>
                    <a:pt x="1137" y="190"/>
                    <a:pt x="1138" y="190"/>
                    <a:pt x="1138" y="190"/>
                  </a:cubicBezTo>
                  <a:cubicBezTo>
                    <a:pt x="1138" y="190"/>
                    <a:pt x="1139" y="190"/>
                    <a:pt x="1139" y="190"/>
                  </a:cubicBezTo>
                  <a:cubicBezTo>
                    <a:pt x="1139" y="190"/>
                    <a:pt x="1139" y="190"/>
                    <a:pt x="1140" y="190"/>
                  </a:cubicBezTo>
                  <a:cubicBezTo>
                    <a:pt x="1140" y="190"/>
                    <a:pt x="1140" y="190"/>
                    <a:pt x="1140" y="190"/>
                  </a:cubicBezTo>
                  <a:cubicBezTo>
                    <a:pt x="1140" y="190"/>
                    <a:pt x="1140" y="190"/>
                    <a:pt x="1140" y="190"/>
                  </a:cubicBezTo>
                  <a:cubicBezTo>
                    <a:pt x="1141" y="190"/>
                    <a:pt x="1141" y="190"/>
                    <a:pt x="1142" y="190"/>
                  </a:cubicBezTo>
                  <a:cubicBezTo>
                    <a:pt x="1142" y="190"/>
                    <a:pt x="1142" y="190"/>
                    <a:pt x="1142" y="190"/>
                  </a:cubicBezTo>
                  <a:cubicBezTo>
                    <a:pt x="1143" y="190"/>
                    <a:pt x="1143" y="190"/>
                    <a:pt x="1144" y="189"/>
                  </a:cubicBezTo>
                  <a:cubicBezTo>
                    <a:pt x="1144" y="189"/>
                    <a:pt x="1144" y="189"/>
                    <a:pt x="1144" y="189"/>
                  </a:cubicBezTo>
                  <a:cubicBezTo>
                    <a:pt x="1145" y="189"/>
                    <a:pt x="1146" y="190"/>
                    <a:pt x="1146" y="191"/>
                  </a:cubicBezTo>
                  <a:cubicBezTo>
                    <a:pt x="1147" y="190"/>
                    <a:pt x="1147" y="189"/>
                    <a:pt x="1148" y="188"/>
                  </a:cubicBezTo>
                  <a:cubicBezTo>
                    <a:pt x="1148" y="188"/>
                    <a:pt x="1148" y="187"/>
                    <a:pt x="1149" y="186"/>
                  </a:cubicBezTo>
                  <a:cubicBezTo>
                    <a:pt x="1149" y="186"/>
                    <a:pt x="1149" y="185"/>
                    <a:pt x="1149" y="185"/>
                  </a:cubicBezTo>
                  <a:cubicBezTo>
                    <a:pt x="1149" y="185"/>
                    <a:pt x="1149" y="185"/>
                    <a:pt x="1150" y="184"/>
                  </a:cubicBezTo>
                  <a:cubicBezTo>
                    <a:pt x="1150" y="184"/>
                    <a:pt x="1150" y="184"/>
                    <a:pt x="1150" y="184"/>
                  </a:cubicBezTo>
                  <a:cubicBezTo>
                    <a:pt x="1150" y="183"/>
                    <a:pt x="1150" y="182"/>
                    <a:pt x="1150" y="181"/>
                  </a:cubicBezTo>
                  <a:cubicBezTo>
                    <a:pt x="1151" y="180"/>
                    <a:pt x="1151" y="180"/>
                    <a:pt x="1151" y="180"/>
                  </a:cubicBezTo>
                  <a:cubicBezTo>
                    <a:pt x="1151" y="180"/>
                    <a:pt x="1151" y="179"/>
                    <a:pt x="1151" y="179"/>
                  </a:cubicBezTo>
                  <a:cubicBezTo>
                    <a:pt x="1150" y="179"/>
                    <a:pt x="1150" y="178"/>
                    <a:pt x="1150" y="178"/>
                  </a:cubicBezTo>
                  <a:cubicBezTo>
                    <a:pt x="1150" y="178"/>
                    <a:pt x="1150" y="178"/>
                    <a:pt x="1150" y="178"/>
                  </a:cubicBezTo>
                  <a:cubicBezTo>
                    <a:pt x="1150" y="178"/>
                    <a:pt x="1150" y="177"/>
                    <a:pt x="1150" y="177"/>
                  </a:cubicBezTo>
                  <a:cubicBezTo>
                    <a:pt x="1150" y="177"/>
                    <a:pt x="1150" y="177"/>
                    <a:pt x="1150" y="176"/>
                  </a:cubicBezTo>
                  <a:cubicBezTo>
                    <a:pt x="1150" y="176"/>
                    <a:pt x="1150" y="175"/>
                    <a:pt x="1151" y="175"/>
                  </a:cubicBezTo>
                  <a:cubicBezTo>
                    <a:pt x="1151" y="174"/>
                    <a:pt x="1152" y="174"/>
                    <a:pt x="1153" y="174"/>
                  </a:cubicBezTo>
                  <a:cubicBezTo>
                    <a:pt x="1154" y="173"/>
                    <a:pt x="1154" y="173"/>
                    <a:pt x="1155" y="172"/>
                  </a:cubicBezTo>
                  <a:cubicBezTo>
                    <a:pt x="1155" y="172"/>
                    <a:pt x="1156" y="172"/>
                    <a:pt x="1156" y="171"/>
                  </a:cubicBezTo>
                  <a:cubicBezTo>
                    <a:pt x="1156" y="171"/>
                    <a:pt x="1157" y="171"/>
                    <a:pt x="1157" y="171"/>
                  </a:cubicBezTo>
                  <a:cubicBezTo>
                    <a:pt x="1157" y="171"/>
                    <a:pt x="1158" y="171"/>
                    <a:pt x="1158" y="171"/>
                  </a:cubicBezTo>
                  <a:cubicBezTo>
                    <a:pt x="1158" y="172"/>
                    <a:pt x="1158" y="172"/>
                    <a:pt x="1159" y="172"/>
                  </a:cubicBezTo>
                  <a:cubicBezTo>
                    <a:pt x="1159" y="172"/>
                    <a:pt x="1159" y="173"/>
                    <a:pt x="1160" y="173"/>
                  </a:cubicBezTo>
                  <a:cubicBezTo>
                    <a:pt x="1160" y="173"/>
                    <a:pt x="1160" y="173"/>
                    <a:pt x="1160" y="173"/>
                  </a:cubicBezTo>
                  <a:cubicBezTo>
                    <a:pt x="1160" y="173"/>
                    <a:pt x="1160" y="173"/>
                    <a:pt x="1160" y="173"/>
                  </a:cubicBezTo>
                  <a:cubicBezTo>
                    <a:pt x="1161" y="172"/>
                    <a:pt x="1161" y="172"/>
                    <a:pt x="1161" y="172"/>
                  </a:cubicBezTo>
                  <a:cubicBezTo>
                    <a:pt x="1161" y="172"/>
                    <a:pt x="1161" y="172"/>
                    <a:pt x="1161" y="172"/>
                  </a:cubicBezTo>
                  <a:cubicBezTo>
                    <a:pt x="1162" y="172"/>
                    <a:pt x="1163" y="173"/>
                    <a:pt x="1163" y="173"/>
                  </a:cubicBezTo>
                  <a:cubicBezTo>
                    <a:pt x="1163" y="174"/>
                    <a:pt x="1163" y="174"/>
                    <a:pt x="1163" y="175"/>
                  </a:cubicBezTo>
                  <a:cubicBezTo>
                    <a:pt x="1163" y="175"/>
                    <a:pt x="1163" y="176"/>
                    <a:pt x="1163" y="176"/>
                  </a:cubicBezTo>
                  <a:cubicBezTo>
                    <a:pt x="1163" y="176"/>
                    <a:pt x="1163" y="177"/>
                    <a:pt x="1163" y="177"/>
                  </a:cubicBezTo>
                  <a:cubicBezTo>
                    <a:pt x="1164" y="177"/>
                    <a:pt x="1164" y="178"/>
                    <a:pt x="1164" y="178"/>
                  </a:cubicBezTo>
                  <a:cubicBezTo>
                    <a:pt x="1164" y="179"/>
                    <a:pt x="1163" y="181"/>
                    <a:pt x="1163" y="181"/>
                  </a:cubicBezTo>
                  <a:cubicBezTo>
                    <a:pt x="1162" y="182"/>
                    <a:pt x="1161" y="182"/>
                    <a:pt x="1161" y="182"/>
                  </a:cubicBezTo>
                  <a:cubicBezTo>
                    <a:pt x="1160" y="182"/>
                    <a:pt x="1160" y="182"/>
                    <a:pt x="1160" y="182"/>
                  </a:cubicBezTo>
                  <a:cubicBezTo>
                    <a:pt x="1160" y="182"/>
                    <a:pt x="1160" y="182"/>
                    <a:pt x="1160" y="182"/>
                  </a:cubicBezTo>
                  <a:cubicBezTo>
                    <a:pt x="1160" y="182"/>
                    <a:pt x="1160" y="182"/>
                    <a:pt x="1160" y="182"/>
                  </a:cubicBezTo>
                  <a:cubicBezTo>
                    <a:pt x="1159" y="182"/>
                    <a:pt x="1159" y="182"/>
                    <a:pt x="1159" y="183"/>
                  </a:cubicBezTo>
                  <a:cubicBezTo>
                    <a:pt x="1159" y="183"/>
                    <a:pt x="1158" y="183"/>
                    <a:pt x="1158" y="183"/>
                  </a:cubicBezTo>
                  <a:cubicBezTo>
                    <a:pt x="1158" y="183"/>
                    <a:pt x="1158" y="183"/>
                    <a:pt x="1157" y="183"/>
                  </a:cubicBezTo>
                  <a:cubicBezTo>
                    <a:pt x="1157" y="183"/>
                    <a:pt x="1157" y="183"/>
                    <a:pt x="1156" y="183"/>
                  </a:cubicBezTo>
                  <a:cubicBezTo>
                    <a:pt x="1156" y="183"/>
                    <a:pt x="1156" y="183"/>
                    <a:pt x="1156" y="183"/>
                  </a:cubicBezTo>
                  <a:cubicBezTo>
                    <a:pt x="1157" y="183"/>
                    <a:pt x="1157" y="184"/>
                    <a:pt x="1157" y="184"/>
                  </a:cubicBezTo>
                  <a:cubicBezTo>
                    <a:pt x="1157" y="184"/>
                    <a:pt x="1158" y="184"/>
                    <a:pt x="1158" y="184"/>
                  </a:cubicBezTo>
                  <a:cubicBezTo>
                    <a:pt x="1158" y="185"/>
                    <a:pt x="1158" y="185"/>
                    <a:pt x="1159" y="185"/>
                  </a:cubicBezTo>
                  <a:cubicBezTo>
                    <a:pt x="1159" y="186"/>
                    <a:pt x="1160" y="186"/>
                    <a:pt x="1160" y="188"/>
                  </a:cubicBezTo>
                  <a:cubicBezTo>
                    <a:pt x="1160" y="188"/>
                    <a:pt x="1160" y="188"/>
                    <a:pt x="1160" y="188"/>
                  </a:cubicBezTo>
                  <a:cubicBezTo>
                    <a:pt x="1160" y="188"/>
                    <a:pt x="1160" y="188"/>
                    <a:pt x="1161" y="188"/>
                  </a:cubicBezTo>
                  <a:cubicBezTo>
                    <a:pt x="1161" y="188"/>
                    <a:pt x="1161" y="188"/>
                    <a:pt x="1161" y="188"/>
                  </a:cubicBezTo>
                  <a:cubicBezTo>
                    <a:pt x="1161" y="189"/>
                    <a:pt x="1161" y="189"/>
                    <a:pt x="1161" y="190"/>
                  </a:cubicBezTo>
                  <a:cubicBezTo>
                    <a:pt x="1162" y="190"/>
                    <a:pt x="1162" y="190"/>
                    <a:pt x="1162" y="190"/>
                  </a:cubicBezTo>
                  <a:cubicBezTo>
                    <a:pt x="1162" y="191"/>
                    <a:pt x="1162" y="192"/>
                    <a:pt x="1163" y="192"/>
                  </a:cubicBezTo>
                  <a:cubicBezTo>
                    <a:pt x="1163" y="192"/>
                    <a:pt x="1163" y="192"/>
                    <a:pt x="1163" y="192"/>
                  </a:cubicBezTo>
                  <a:cubicBezTo>
                    <a:pt x="1163" y="192"/>
                    <a:pt x="1164" y="192"/>
                    <a:pt x="1164" y="192"/>
                  </a:cubicBezTo>
                  <a:cubicBezTo>
                    <a:pt x="1165" y="191"/>
                    <a:pt x="1165" y="191"/>
                    <a:pt x="1166" y="191"/>
                  </a:cubicBezTo>
                  <a:cubicBezTo>
                    <a:pt x="1167" y="191"/>
                    <a:pt x="1168" y="192"/>
                    <a:pt x="1168" y="192"/>
                  </a:cubicBezTo>
                  <a:cubicBezTo>
                    <a:pt x="1168" y="193"/>
                    <a:pt x="1169" y="193"/>
                    <a:pt x="1169" y="193"/>
                  </a:cubicBezTo>
                  <a:cubicBezTo>
                    <a:pt x="1169" y="193"/>
                    <a:pt x="1170" y="193"/>
                    <a:pt x="1170" y="193"/>
                  </a:cubicBezTo>
                  <a:cubicBezTo>
                    <a:pt x="1170" y="193"/>
                    <a:pt x="1170" y="193"/>
                    <a:pt x="1170" y="193"/>
                  </a:cubicBezTo>
                  <a:cubicBezTo>
                    <a:pt x="1170" y="193"/>
                    <a:pt x="1171" y="193"/>
                    <a:pt x="1171" y="193"/>
                  </a:cubicBezTo>
                  <a:cubicBezTo>
                    <a:pt x="1171" y="193"/>
                    <a:pt x="1171" y="193"/>
                    <a:pt x="1171" y="193"/>
                  </a:cubicBezTo>
                  <a:cubicBezTo>
                    <a:pt x="1172" y="193"/>
                    <a:pt x="1173" y="193"/>
                    <a:pt x="1173" y="194"/>
                  </a:cubicBezTo>
                  <a:cubicBezTo>
                    <a:pt x="1173" y="194"/>
                    <a:pt x="1174" y="195"/>
                    <a:pt x="1174" y="196"/>
                  </a:cubicBezTo>
                  <a:cubicBezTo>
                    <a:pt x="1174" y="196"/>
                    <a:pt x="1174" y="196"/>
                    <a:pt x="1174" y="196"/>
                  </a:cubicBezTo>
                  <a:cubicBezTo>
                    <a:pt x="1175" y="197"/>
                    <a:pt x="1175" y="197"/>
                    <a:pt x="1174" y="198"/>
                  </a:cubicBezTo>
                  <a:cubicBezTo>
                    <a:pt x="1174" y="199"/>
                    <a:pt x="1174" y="199"/>
                    <a:pt x="1174" y="199"/>
                  </a:cubicBezTo>
                  <a:cubicBezTo>
                    <a:pt x="1174" y="200"/>
                    <a:pt x="1174" y="200"/>
                    <a:pt x="1174" y="200"/>
                  </a:cubicBezTo>
                  <a:cubicBezTo>
                    <a:pt x="1174" y="200"/>
                    <a:pt x="1174" y="200"/>
                    <a:pt x="1174" y="200"/>
                  </a:cubicBezTo>
                  <a:cubicBezTo>
                    <a:pt x="1174" y="200"/>
                    <a:pt x="1174" y="200"/>
                    <a:pt x="1174" y="200"/>
                  </a:cubicBezTo>
                  <a:cubicBezTo>
                    <a:pt x="1175" y="200"/>
                    <a:pt x="1175" y="200"/>
                    <a:pt x="1175" y="200"/>
                  </a:cubicBezTo>
                  <a:cubicBezTo>
                    <a:pt x="1175" y="200"/>
                    <a:pt x="1175" y="200"/>
                    <a:pt x="1175" y="200"/>
                  </a:cubicBezTo>
                  <a:cubicBezTo>
                    <a:pt x="1175" y="200"/>
                    <a:pt x="1175" y="200"/>
                    <a:pt x="1176" y="201"/>
                  </a:cubicBezTo>
                  <a:cubicBezTo>
                    <a:pt x="1176" y="201"/>
                    <a:pt x="1176" y="201"/>
                    <a:pt x="1176" y="201"/>
                  </a:cubicBezTo>
                  <a:cubicBezTo>
                    <a:pt x="1176" y="201"/>
                    <a:pt x="1176" y="201"/>
                    <a:pt x="1177" y="201"/>
                  </a:cubicBezTo>
                  <a:cubicBezTo>
                    <a:pt x="1177" y="201"/>
                    <a:pt x="1177" y="201"/>
                    <a:pt x="1178" y="201"/>
                  </a:cubicBezTo>
                  <a:cubicBezTo>
                    <a:pt x="1178" y="201"/>
                    <a:pt x="1178" y="201"/>
                    <a:pt x="1178" y="201"/>
                  </a:cubicBezTo>
                  <a:cubicBezTo>
                    <a:pt x="1179" y="201"/>
                    <a:pt x="1179" y="201"/>
                    <a:pt x="1179" y="201"/>
                  </a:cubicBezTo>
                  <a:cubicBezTo>
                    <a:pt x="1179" y="201"/>
                    <a:pt x="1179" y="201"/>
                    <a:pt x="1180" y="201"/>
                  </a:cubicBezTo>
                  <a:cubicBezTo>
                    <a:pt x="1181" y="201"/>
                    <a:pt x="1181" y="201"/>
                    <a:pt x="1181" y="201"/>
                  </a:cubicBezTo>
                  <a:cubicBezTo>
                    <a:pt x="1181" y="201"/>
                    <a:pt x="1181" y="201"/>
                    <a:pt x="1181" y="201"/>
                  </a:cubicBezTo>
                  <a:cubicBezTo>
                    <a:pt x="1181" y="200"/>
                    <a:pt x="1182" y="200"/>
                    <a:pt x="1182" y="200"/>
                  </a:cubicBezTo>
                  <a:cubicBezTo>
                    <a:pt x="1183" y="199"/>
                    <a:pt x="1183" y="199"/>
                    <a:pt x="1183" y="199"/>
                  </a:cubicBezTo>
                  <a:cubicBezTo>
                    <a:pt x="1183" y="199"/>
                    <a:pt x="1183" y="199"/>
                    <a:pt x="1183" y="198"/>
                  </a:cubicBezTo>
                  <a:cubicBezTo>
                    <a:pt x="1183" y="198"/>
                    <a:pt x="1184" y="197"/>
                    <a:pt x="1184" y="197"/>
                  </a:cubicBezTo>
                  <a:cubicBezTo>
                    <a:pt x="1185" y="197"/>
                    <a:pt x="1185" y="198"/>
                    <a:pt x="1185" y="198"/>
                  </a:cubicBezTo>
                  <a:cubicBezTo>
                    <a:pt x="1185" y="198"/>
                    <a:pt x="1185" y="198"/>
                    <a:pt x="1186" y="198"/>
                  </a:cubicBezTo>
                  <a:cubicBezTo>
                    <a:pt x="1186" y="198"/>
                    <a:pt x="1186" y="198"/>
                    <a:pt x="1187" y="198"/>
                  </a:cubicBezTo>
                  <a:cubicBezTo>
                    <a:pt x="1187" y="198"/>
                    <a:pt x="1187" y="198"/>
                    <a:pt x="1187" y="198"/>
                  </a:cubicBezTo>
                  <a:cubicBezTo>
                    <a:pt x="1187" y="197"/>
                    <a:pt x="1187" y="197"/>
                    <a:pt x="1187" y="196"/>
                  </a:cubicBezTo>
                  <a:cubicBezTo>
                    <a:pt x="1187" y="196"/>
                    <a:pt x="1187" y="195"/>
                    <a:pt x="1187" y="195"/>
                  </a:cubicBezTo>
                  <a:cubicBezTo>
                    <a:pt x="1188" y="194"/>
                    <a:pt x="1188" y="194"/>
                    <a:pt x="1188" y="193"/>
                  </a:cubicBezTo>
                  <a:cubicBezTo>
                    <a:pt x="1188" y="192"/>
                    <a:pt x="1188" y="192"/>
                    <a:pt x="1188" y="191"/>
                  </a:cubicBezTo>
                  <a:cubicBezTo>
                    <a:pt x="1188" y="191"/>
                    <a:pt x="1188" y="191"/>
                    <a:pt x="1188" y="191"/>
                  </a:cubicBezTo>
                  <a:cubicBezTo>
                    <a:pt x="1188" y="191"/>
                    <a:pt x="1188" y="191"/>
                    <a:pt x="1188" y="191"/>
                  </a:cubicBezTo>
                  <a:cubicBezTo>
                    <a:pt x="1188" y="190"/>
                    <a:pt x="1188" y="190"/>
                    <a:pt x="1188" y="190"/>
                  </a:cubicBezTo>
                  <a:cubicBezTo>
                    <a:pt x="1187" y="190"/>
                    <a:pt x="1187" y="190"/>
                    <a:pt x="1187" y="190"/>
                  </a:cubicBezTo>
                  <a:cubicBezTo>
                    <a:pt x="1187" y="190"/>
                    <a:pt x="1187" y="190"/>
                    <a:pt x="1187" y="190"/>
                  </a:cubicBezTo>
                  <a:cubicBezTo>
                    <a:pt x="1187" y="189"/>
                    <a:pt x="1186" y="189"/>
                    <a:pt x="1186" y="189"/>
                  </a:cubicBezTo>
                  <a:cubicBezTo>
                    <a:pt x="1186" y="189"/>
                    <a:pt x="1186" y="189"/>
                    <a:pt x="1186" y="189"/>
                  </a:cubicBezTo>
                  <a:cubicBezTo>
                    <a:pt x="1186" y="189"/>
                    <a:pt x="1185" y="189"/>
                    <a:pt x="1185" y="188"/>
                  </a:cubicBezTo>
                  <a:cubicBezTo>
                    <a:pt x="1185" y="188"/>
                    <a:pt x="1185" y="188"/>
                    <a:pt x="1185" y="188"/>
                  </a:cubicBezTo>
                  <a:cubicBezTo>
                    <a:pt x="1185" y="188"/>
                    <a:pt x="1185" y="187"/>
                    <a:pt x="1185" y="187"/>
                  </a:cubicBezTo>
                  <a:cubicBezTo>
                    <a:pt x="1185" y="187"/>
                    <a:pt x="1186" y="186"/>
                    <a:pt x="1185" y="186"/>
                  </a:cubicBezTo>
                  <a:cubicBezTo>
                    <a:pt x="1185" y="185"/>
                    <a:pt x="1185" y="185"/>
                    <a:pt x="1184" y="185"/>
                  </a:cubicBezTo>
                  <a:cubicBezTo>
                    <a:pt x="1184" y="184"/>
                    <a:pt x="1183" y="184"/>
                    <a:pt x="1183" y="183"/>
                  </a:cubicBezTo>
                  <a:cubicBezTo>
                    <a:pt x="1182" y="183"/>
                    <a:pt x="1182" y="182"/>
                    <a:pt x="1182" y="182"/>
                  </a:cubicBezTo>
                  <a:cubicBezTo>
                    <a:pt x="1182" y="182"/>
                    <a:pt x="1182" y="181"/>
                    <a:pt x="1182" y="181"/>
                  </a:cubicBezTo>
                  <a:cubicBezTo>
                    <a:pt x="1181" y="180"/>
                    <a:pt x="1181" y="180"/>
                    <a:pt x="1180" y="180"/>
                  </a:cubicBezTo>
                  <a:cubicBezTo>
                    <a:pt x="1180" y="180"/>
                    <a:pt x="1179" y="180"/>
                    <a:pt x="1179" y="179"/>
                  </a:cubicBezTo>
                  <a:cubicBezTo>
                    <a:pt x="1179" y="179"/>
                    <a:pt x="1179" y="179"/>
                    <a:pt x="1179" y="179"/>
                  </a:cubicBezTo>
                  <a:cubicBezTo>
                    <a:pt x="1178" y="179"/>
                    <a:pt x="1178" y="179"/>
                    <a:pt x="1178" y="179"/>
                  </a:cubicBezTo>
                  <a:cubicBezTo>
                    <a:pt x="1178" y="179"/>
                    <a:pt x="1177" y="179"/>
                    <a:pt x="1177" y="179"/>
                  </a:cubicBezTo>
                  <a:cubicBezTo>
                    <a:pt x="1176" y="179"/>
                    <a:pt x="1176" y="180"/>
                    <a:pt x="1175" y="180"/>
                  </a:cubicBezTo>
                  <a:cubicBezTo>
                    <a:pt x="1175" y="180"/>
                    <a:pt x="1175" y="179"/>
                    <a:pt x="1175" y="179"/>
                  </a:cubicBezTo>
                  <a:cubicBezTo>
                    <a:pt x="1173" y="179"/>
                    <a:pt x="1174" y="177"/>
                    <a:pt x="1174" y="176"/>
                  </a:cubicBezTo>
                  <a:cubicBezTo>
                    <a:pt x="1174" y="176"/>
                    <a:pt x="1174" y="176"/>
                    <a:pt x="1174" y="176"/>
                  </a:cubicBezTo>
                  <a:cubicBezTo>
                    <a:pt x="1174" y="176"/>
                    <a:pt x="1175" y="175"/>
                    <a:pt x="1175" y="175"/>
                  </a:cubicBezTo>
                  <a:cubicBezTo>
                    <a:pt x="1175" y="174"/>
                    <a:pt x="1175" y="174"/>
                    <a:pt x="1175" y="173"/>
                  </a:cubicBezTo>
                  <a:cubicBezTo>
                    <a:pt x="1175" y="173"/>
                    <a:pt x="1175" y="173"/>
                    <a:pt x="1175" y="173"/>
                  </a:cubicBezTo>
                  <a:cubicBezTo>
                    <a:pt x="1175" y="172"/>
                    <a:pt x="1174" y="172"/>
                    <a:pt x="1174" y="171"/>
                  </a:cubicBezTo>
                  <a:cubicBezTo>
                    <a:pt x="1174" y="171"/>
                    <a:pt x="1174" y="171"/>
                    <a:pt x="1174" y="171"/>
                  </a:cubicBezTo>
                  <a:cubicBezTo>
                    <a:pt x="1174" y="170"/>
                    <a:pt x="1174" y="170"/>
                    <a:pt x="1174" y="170"/>
                  </a:cubicBezTo>
                  <a:cubicBezTo>
                    <a:pt x="1174" y="170"/>
                    <a:pt x="1174" y="170"/>
                    <a:pt x="1174" y="170"/>
                  </a:cubicBezTo>
                  <a:cubicBezTo>
                    <a:pt x="1174" y="170"/>
                    <a:pt x="1174" y="170"/>
                    <a:pt x="1174" y="170"/>
                  </a:cubicBezTo>
                  <a:cubicBezTo>
                    <a:pt x="1173" y="169"/>
                    <a:pt x="1173" y="168"/>
                    <a:pt x="1173" y="168"/>
                  </a:cubicBezTo>
                  <a:cubicBezTo>
                    <a:pt x="1173" y="168"/>
                    <a:pt x="1173" y="168"/>
                    <a:pt x="1173" y="168"/>
                  </a:cubicBezTo>
                  <a:cubicBezTo>
                    <a:pt x="1174" y="167"/>
                    <a:pt x="1173" y="166"/>
                    <a:pt x="1173" y="165"/>
                  </a:cubicBezTo>
                  <a:cubicBezTo>
                    <a:pt x="1172" y="165"/>
                    <a:pt x="1172" y="165"/>
                    <a:pt x="1172" y="164"/>
                  </a:cubicBezTo>
                  <a:cubicBezTo>
                    <a:pt x="1172" y="164"/>
                    <a:pt x="1171" y="163"/>
                    <a:pt x="1172" y="163"/>
                  </a:cubicBezTo>
                  <a:cubicBezTo>
                    <a:pt x="1172" y="162"/>
                    <a:pt x="1174" y="162"/>
                    <a:pt x="1174" y="162"/>
                  </a:cubicBezTo>
                  <a:cubicBezTo>
                    <a:pt x="1174" y="162"/>
                    <a:pt x="1174" y="162"/>
                    <a:pt x="1174" y="162"/>
                  </a:cubicBezTo>
                  <a:cubicBezTo>
                    <a:pt x="1175" y="162"/>
                    <a:pt x="1175" y="162"/>
                    <a:pt x="1175" y="162"/>
                  </a:cubicBezTo>
                  <a:cubicBezTo>
                    <a:pt x="1175" y="162"/>
                    <a:pt x="1176" y="162"/>
                    <a:pt x="1176" y="162"/>
                  </a:cubicBezTo>
                  <a:cubicBezTo>
                    <a:pt x="1176" y="162"/>
                    <a:pt x="1176" y="162"/>
                    <a:pt x="1176" y="162"/>
                  </a:cubicBezTo>
                  <a:cubicBezTo>
                    <a:pt x="1176" y="162"/>
                    <a:pt x="1177" y="162"/>
                    <a:pt x="1177" y="162"/>
                  </a:cubicBezTo>
                  <a:cubicBezTo>
                    <a:pt x="1177" y="162"/>
                    <a:pt x="1177" y="162"/>
                    <a:pt x="1178" y="162"/>
                  </a:cubicBezTo>
                  <a:cubicBezTo>
                    <a:pt x="1178" y="163"/>
                    <a:pt x="1179" y="163"/>
                    <a:pt x="1179" y="163"/>
                  </a:cubicBezTo>
                  <a:cubicBezTo>
                    <a:pt x="1180" y="163"/>
                    <a:pt x="1180" y="163"/>
                    <a:pt x="1180" y="163"/>
                  </a:cubicBezTo>
                  <a:cubicBezTo>
                    <a:pt x="1181" y="163"/>
                    <a:pt x="1181" y="163"/>
                    <a:pt x="1181" y="163"/>
                  </a:cubicBezTo>
                  <a:cubicBezTo>
                    <a:pt x="1182" y="163"/>
                    <a:pt x="1182" y="163"/>
                    <a:pt x="1183" y="163"/>
                  </a:cubicBezTo>
                  <a:cubicBezTo>
                    <a:pt x="1183" y="163"/>
                    <a:pt x="1183" y="163"/>
                    <a:pt x="1183" y="163"/>
                  </a:cubicBezTo>
                  <a:cubicBezTo>
                    <a:pt x="1183" y="163"/>
                    <a:pt x="1184" y="163"/>
                    <a:pt x="1184" y="163"/>
                  </a:cubicBezTo>
                  <a:cubicBezTo>
                    <a:pt x="1184" y="163"/>
                    <a:pt x="1184" y="163"/>
                    <a:pt x="1184" y="163"/>
                  </a:cubicBezTo>
                  <a:cubicBezTo>
                    <a:pt x="1185" y="163"/>
                    <a:pt x="1185" y="163"/>
                    <a:pt x="1185" y="163"/>
                  </a:cubicBezTo>
                  <a:cubicBezTo>
                    <a:pt x="1186" y="163"/>
                    <a:pt x="1187" y="163"/>
                    <a:pt x="1187" y="163"/>
                  </a:cubicBezTo>
                  <a:cubicBezTo>
                    <a:pt x="1188" y="162"/>
                    <a:pt x="1189" y="162"/>
                    <a:pt x="1189" y="161"/>
                  </a:cubicBezTo>
                  <a:cubicBezTo>
                    <a:pt x="1190" y="161"/>
                    <a:pt x="1190" y="161"/>
                    <a:pt x="1190" y="161"/>
                  </a:cubicBezTo>
                  <a:cubicBezTo>
                    <a:pt x="1191" y="161"/>
                    <a:pt x="1192" y="162"/>
                    <a:pt x="1192" y="162"/>
                  </a:cubicBezTo>
                  <a:cubicBezTo>
                    <a:pt x="1192" y="162"/>
                    <a:pt x="1192" y="162"/>
                    <a:pt x="1193" y="163"/>
                  </a:cubicBezTo>
                  <a:cubicBezTo>
                    <a:pt x="1194" y="163"/>
                    <a:pt x="1196" y="161"/>
                    <a:pt x="1196" y="161"/>
                  </a:cubicBezTo>
                  <a:cubicBezTo>
                    <a:pt x="1197" y="161"/>
                    <a:pt x="1197" y="161"/>
                    <a:pt x="1197" y="161"/>
                  </a:cubicBezTo>
                  <a:cubicBezTo>
                    <a:pt x="1197" y="160"/>
                    <a:pt x="1197" y="160"/>
                    <a:pt x="1198" y="160"/>
                  </a:cubicBezTo>
                  <a:cubicBezTo>
                    <a:pt x="1198" y="160"/>
                    <a:pt x="1199" y="160"/>
                    <a:pt x="1199" y="161"/>
                  </a:cubicBezTo>
                  <a:cubicBezTo>
                    <a:pt x="1200" y="161"/>
                    <a:pt x="1200" y="161"/>
                    <a:pt x="1200" y="161"/>
                  </a:cubicBezTo>
                  <a:cubicBezTo>
                    <a:pt x="1200" y="161"/>
                    <a:pt x="1200" y="162"/>
                    <a:pt x="1200" y="162"/>
                  </a:cubicBezTo>
                  <a:cubicBezTo>
                    <a:pt x="1201" y="162"/>
                    <a:pt x="1201" y="162"/>
                    <a:pt x="1201" y="161"/>
                  </a:cubicBezTo>
                  <a:cubicBezTo>
                    <a:pt x="1201" y="161"/>
                    <a:pt x="1201" y="161"/>
                    <a:pt x="1201" y="161"/>
                  </a:cubicBezTo>
                  <a:cubicBezTo>
                    <a:pt x="1202" y="161"/>
                    <a:pt x="1202" y="160"/>
                    <a:pt x="1203" y="160"/>
                  </a:cubicBezTo>
                  <a:cubicBezTo>
                    <a:pt x="1203" y="160"/>
                    <a:pt x="1204" y="160"/>
                    <a:pt x="1204" y="159"/>
                  </a:cubicBezTo>
                  <a:cubicBezTo>
                    <a:pt x="1204" y="159"/>
                    <a:pt x="1204" y="159"/>
                    <a:pt x="1204" y="159"/>
                  </a:cubicBezTo>
                  <a:cubicBezTo>
                    <a:pt x="1205" y="159"/>
                    <a:pt x="1205" y="158"/>
                    <a:pt x="1206" y="158"/>
                  </a:cubicBezTo>
                  <a:cubicBezTo>
                    <a:pt x="1207" y="158"/>
                    <a:pt x="1207" y="158"/>
                    <a:pt x="1208" y="158"/>
                  </a:cubicBezTo>
                  <a:cubicBezTo>
                    <a:pt x="1208" y="158"/>
                    <a:pt x="1208" y="158"/>
                    <a:pt x="1209" y="158"/>
                  </a:cubicBezTo>
                  <a:cubicBezTo>
                    <a:pt x="1209" y="158"/>
                    <a:pt x="1209" y="158"/>
                    <a:pt x="1210" y="158"/>
                  </a:cubicBezTo>
                  <a:cubicBezTo>
                    <a:pt x="1210" y="158"/>
                    <a:pt x="1210" y="158"/>
                    <a:pt x="1211" y="158"/>
                  </a:cubicBezTo>
                  <a:cubicBezTo>
                    <a:pt x="1211" y="158"/>
                    <a:pt x="1211" y="158"/>
                    <a:pt x="1211" y="158"/>
                  </a:cubicBezTo>
                  <a:cubicBezTo>
                    <a:pt x="1212" y="158"/>
                    <a:pt x="1212" y="158"/>
                    <a:pt x="1212" y="158"/>
                  </a:cubicBezTo>
                  <a:cubicBezTo>
                    <a:pt x="1213" y="158"/>
                    <a:pt x="1213" y="159"/>
                    <a:pt x="1213" y="159"/>
                  </a:cubicBezTo>
                  <a:cubicBezTo>
                    <a:pt x="1214" y="159"/>
                    <a:pt x="1214" y="159"/>
                    <a:pt x="1214" y="158"/>
                  </a:cubicBezTo>
                  <a:cubicBezTo>
                    <a:pt x="1214" y="158"/>
                    <a:pt x="1214" y="158"/>
                    <a:pt x="1215" y="158"/>
                  </a:cubicBezTo>
                  <a:cubicBezTo>
                    <a:pt x="1215" y="157"/>
                    <a:pt x="1216" y="156"/>
                    <a:pt x="1218" y="157"/>
                  </a:cubicBezTo>
                  <a:cubicBezTo>
                    <a:pt x="1218" y="157"/>
                    <a:pt x="1218" y="156"/>
                    <a:pt x="1219" y="156"/>
                  </a:cubicBezTo>
                  <a:cubicBezTo>
                    <a:pt x="1219" y="156"/>
                    <a:pt x="1220" y="156"/>
                    <a:pt x="1220" y="156"/>
                  </a:cubicBezTo>
                  <a:cubicBezTo>
                    <a:pt x="1220" y="156"/>
                    <a:pt x="1220" y="156"/>
                    <a:pt x="1221" y="156"/>
                  </a:cubicBezTo>
                  <a:cubicBezTo>
                    <a:pt x="1221" y="156"/>
                    <a:pt x="1221" y="157"/>
                    <a:pt x="1221" y="157"/>
                  </a:cubicBezTo>
                  <a:cubicBezTo>
                    <a:pt x="1221" y="157"/>
                    <a:pt x="1221" y="157"/>
                    <a:pt x="1222" y="157"/>
                  </a:cubicBezTo>
                  <a:cubicBezTo>
                    <a:pt x="1222" y="157"/>
                    <a:pt x="1222" y="158"/>
                    <a:pt x="1223" y="158"/>
                  </a:cubicBezTo>
                  <a:cubicBezTo>
                    <a:pt x="1223" y="158"/>
                    <a:pt x="1223" y="158"/>
                    <a:pt x="1224" y="158"/>
                  </a:cubicBezTo>
                  <a:cubicBezTo>
                    <a:pt x="1224" y="158"/>
                    <a:pt x="1224" y="158"/>
                    <a:pt x="1224" y="158"/>
                  </a:cubicBezTo>
                  <a:cubicBezTo>
                    <a:pt x="1225" y="158"/>
                    <a:pt x="1226" y="158"/>
                    <a:pt x="1227" y="158"/>
                  </a:cubicBezTo>
                  <a:cubicBezTo>
                    <a:pt x="1227" y="158"/>
                    <a:pt x="1228" y="158"/>
                    <a:pt x="1229" y="158"/>
                  </a:cubicBezTo>
                  <a:cubicBezTo>
                    <a:pt x="1229" y="158"/>
                    <a:pt x="1229" y="158"/>
                    <a:pt x="1229" y="159"/>
                  </a:cubicBezTo>
                  <a:cubicBezTo>
                    <a:pt x="1229" y="159"/>
                    <a:pt x="1229" y="159"/>
                    <a:pt x="1229" y="159"/>
                  </a:cubicBezTo>
                  <a:cubicBezTo>
                    <a:pt x="1229" y="159"/>
                    <a:pt x="1229" y="159"/>
                    <a:pt x="1229" y="159"/>
                  </a:cubicBezTo>
                  <a:cubicBezTo>
                    <a:pt x="1229" y="159"/>
                    <a:pt x="1230" y="158"/>
                    <a:pt x="1230" y="158"/>
                  </a:cubicBezTo>
                  <a:cubicBezTo>
                    <a:pt x="1230" y="158"/>
                    <a:pt x="1231" y="158"/>
                    <a:pt x="1231" y="158"/>
                  </a:cubicBezTo>
                  <a:cubicBezTo>
                    <a:pt x="1232" y="157"/>
                    <a:pt x="1233" y="157"/>
                    <a:pt x="1233" y="157"/>
                  </a:cubicBezTo>
                  <a:cubicBezTo>
                    <a:pt x="1234" y="157"/>
                    <a:pt x="1234" y="157"/>
                    <a:pt x="1234" y="158"/>
                  </a:cubicBezTo>
                  <a:cubicBezTo>
                    <a:pt x="1234" y="158"/>
                    <a:pt x="1235" y="158"/>
                    <a:pt x="1236" y="158"/>
                  </a:cubicBezTo>
                  <a:cubicBezTo>
                    <a:pt x="1236" y="158"/>
                    <a:pt x="1236" y="158"/>
                    <a:pt x="1236" y="158"/>
                  </a:cubicBezTo>
                  <a:cubicBezTo>
                    <a:pt x="1236" y="158"/>
                    <a:pt x="1236" y="158"/>
                    <a:pt x="1237" y="158"/>
                  </a:cubicBezTo>
                  <a:cubicBezTo>
                    <a:pt x="1237" y="158"/>
                    <a:pt x="1238" y="158"/>
                    <a:pt x="1238" y="159"/>
                  </a:cubicBezTo>
                  <a:cubicBezTo>
                    <a:pt x="1239" y="159"/>
                    <a:pt x="1239" y="159"/>
                    <a:pt x="1239" y="159"/>
                  </a:cubicBezTo>
                  <a:cubicBezTo>
                    <a:pt x="1239" y="160"/>
                    <a:pt x="1239" y="160"/>
                    <a:pt x="1240" y="160"/>
                  </a:cubicBezTo>
                  <a:cubicBezTo>
                    <a:pt x="1240" y="160"/>
                    <a:pt x="1241" y="161"/>
                    <a:pt x="1242" y="161"/>
                  </a:cubicBezTo>
                  <a:cubicBezTo>
                    <a:pt x="1242" y="161"/>
                    <a:pt x="1242" y="161"/>
                    <a:pt x="1243" y="161"/>
                  </a:cubicBezTo>
                  <a:cubicBezTo>
                    <a:pt x="1243" y="161"/>
                    <a:pt x="1244" y="160"/>
                    <a:pt x="1245" y="160"/>
                  </a:cubicBezTo>
                  <a:cubicBezTo>
                    <a:pt x="1245" y="160"/>
                    <a:pt x="1246" y="160"/>
                    <a:pt x="1246" y="161"/>
                  </a:cubicBezTo>
                  <a:cubicBezTo>
                    <a:pt x="1246" y="161"/>
                    <a:pt x="1247" y="162"/>
                    <a:pt x="1247" y="162"/>
                  </a:cubicBezTo>
                  <a:cubicBezTo>
                    <a:pt x="1247" y="162"/>
                    <a:pt x="1247" y="162"/>
                    <a:pt x="1248" y="162"/>
                  </a:cubicBezTo>
                  <a:cubicBezTo>
                    <a:pt x="1248" y="162"/>
                    <a:pt x="1248" y="162"/>
                    <a:pt x="1249" y="163"/>
                  </a:cubicBezTo>
                  <a:cubicBezTo>
                    <a:pt x="1249" y="163"/>
                    <a:pt x="1249" y="163"/>
                    <a:pt x="1249" y="163"/>
                  </a:cubicBezTo>
                  <a:cubicBezTo>
                    <a:pt x="1249" y="163"/>
                    <a:pt x="1249" y="163"/>
                    <a:pt x="1249" y="163"/>
                  </a:cubicBezTo>
                  <a:cubicBezTo>
                    <a:pt x="1249" y="163"/>
                    <a:pt x="1249" y="163"/>
                    <a:pt x="1249" y="163"/>
                  </a:cubicBezTo>
                  <a:cubicBezTo>
                    <a:pt x="1250" y="163"/>
                    <a:pt x="1250" y="163"/>
                    <a:pt x="1250" y="163"/>
                  </a:cubicBezTo>
                  <a:cubicBezTo>
                    <a:pt x="1250" y="163"/>
                    <a:pt x="1251" y="163"/>
                    <a:pt x="1251" y="163"/>
                  </a:cubicBezTo>
                  <a:cubicBezTo>
                    <a:pt x="1251" y="163"/>
                    <a:pt x="1251" y="163"/>
                    <a:pt x="1251" y="163"/>
                  </a:cubicBezTo>
                  <a:cubicBezTo>
                    <a:pt x="1252" y="162"/>
                    <a:pt x="1252" y="162"/>
                    <a:pt x="1253" y="162"/>
                  </a:cubicBezTo>
                  <a:cubicBezTo>
                    <a:pt x="1253" y="162"/>
                    <a:pt x="1253" y="162"/>
                    <a:pt x="1253" y="162"/>
                  </a:cubicBezTo>
                  <a:cubicBezTo>
                    <a:pt x="1253" y="162"/>
                    <a:pt x="1253" y="162"/>
                    <a:pt x="1253" y="162"/>
                  </a:cubicBezTo>
                  <a:cubicBezTo>
                    <a:pt x="1253" y="162"/>
                    <a:pt x="1254" y="163"/>
                    <a:pt x="1254" y="163"/>
                  </a:cubicBezTo>
                  <a:cubicBezTo>
                    <a:pt x="1255" y="164"/>
                    <a:pt x="1255" y="165"/>
                    <a:pt x="1255" y="166"/>
                  </a:cubicBezTo>
                  <a:cubicBezTo>
                    <a:pt x="1254" y="167"/>
                    <a:pt x="1256" y="168"/>
                    <a:pt x="1257" y="168"/>
                  </a:cubicBezTo>
                  <a:cubicBezTo>
                    <a:pt x="1257" y="168"/>
                    <a:pt x="1257" y="168"/>
                    <a:pt x="1257" y="168"/>
                  </a:cubicBezTo>
                  <a:cubicBezTo>
                    <a:pt x="1257" y="168"/>
                    <a:pt x="1257" y="168"/>
                    <a:pt x="1257" y="168"/>
                  </a:cubicBezTo>
                  <a:cubicBezTo>
                    <a:pt x="1258" y="168"/>
                    <a:pt x="1258" y="168"/>
                    <a:pt x="1259" y="168"/>
                  </a:cubicBezTo>
                  <a:cubicBezTo>
                    <a:pt x="1260" y="169"/>
                    <a:pt x="1261" y="169"/>
                    <a:pt x="1262" y="169"/>
                  </a:cubicBezTo>
                  <a:cubicBezTo>
                    <a:pt x="1262" y="169"/>
                    <a:pt x="1262" y="169"/>
                    <a:pt x="1262" y="169"/>
                  </a:cubicBezTo>
                  <a:cubicBezTo>
                    <a:pt x="1262" y="169"/>
                    <a:pt x="1262" y="169"/>
                    <a:pt x="1262" y="169"/>
                  </a:cubicBezTo>
                  <a:cubicBezTo>
                    <a:pt x="1263" y="169"/>
                    <a:pt x="1263" y="169"/>
                    <a:pt x="1263" y="169"/>
                  </a:cubicBezTo>
                  <a:cubicBezTo>
                    <a:pt x="1263" y="169"/>
                    <a:pt x="1263" y="169"/>
                    <a:pt x="1264" y="169"/>
                  </a:cubicBezTo>
                  <a:cubicBezTo>
                    <a:pt x="1264" y="169"/>
                    <a:pt x="1264" y="168"/>
                    <a:pt x="1264" y="168"/>
                  </a:cubicBezTo>
                  <a:cubicBezTo>
                    <a:pt x="1264" y="168"/>
                    <a:pt x="1264" y="168"/>
                    <a:pt x="1264" y="168"/>
                  </a:cubicBezTo>
                  <a:cubicBezTo>
                    <a:pt x="1265" y="168"/>
                    <a:pt x="1265" y="168"/>
                    <a:pt x="1265" y="168"/>
                  </a:cubicBezTo>
                  <a:cubicBezTo>
                    <a:pt x="1265" y="168"/>
                    <a:pt x="1265" y="168"/>
                    <a:pt x="1266" y="168"/>
                  </a:cubicBezTo>
                  <a:cubicBezTo>
                    <a:pt x="1266" y="168"/>
                    <a:pt x="1266" y="168"/>
                    <a:pt x="1266" y="168"/>
                  </a:cubicBezTo>
                  <a:cubicBezTo>
                    <a:pt x="1266" y="168"/>
                    <a:pt x="1266" y="168"/>
                    <a:pt x="1266" y="168"/>
                  </a:cubicBezTo>
                  <a:cubicBezTo>
                    <a:pt x="1267" y="168"/>
                    <a:pt x="1267" y="168"/>
                    <a:pt x="1268" y="168"/>
                  </a:cubicBezTo>
                  <a:cubicBezTo>
                    <a:pt x="1268" y="168"/>
                    <a:pt x="1268" y="168"/>
                    <a:pt x="1268" y="168"/>
                  </a:cubicBezTo>
                  <a:cubicBezTo>
                    <a:pt x="1268" y="168"/>
                    <a:pt x="1268" y="168"/>
                    <a:pt x="1268" y="168"/>
                  </a:cubicBezTo>
                  <a:cubicBezTo>
                    <a:pt x="1268" y="168"/>
                    <a:pt x="1268" y="168"/>
                    <a:pt x="1268" y="168"/>
                  </a:cubicBezTo>
                  <a:cubicBezTo>
                    <a:pt x="1268" y="168"/>
                    <a:pt x="1269" y="168"/>
                    <a:pt x="1269" y="168"/>
                  </a:cubicBezTo>
                  <a:cubicBezTo>
                    <a:pt x="1269" y="168"/>
                    <a:pt x="1269" y="168"/>
                    <a:pt x="1269" y="168"/>
                  </a:cubicBezTo>
                  <a:cubicBezTo>
                    <a:pt x="1269" y="168"/>
                    <a:pt x="1269" y="167"/>
                    <a:pt x="1270" y="167"/>
                  </a:cubicBezTo>
                  <a:cubicBezTo>
                    <a:pt x="1270" y="167"/>
                    <a:pt x="1270" y="167"/>
                    <a:pt x="1270" y="167"/>
                  </a:cubicBezTo>
                  <a:cubicBezTo>
                    <a:pt x="1270" y="166"/>
                    <a:pt x="1270" y="166"/>
                    <a:pt x="1271" y="166"/>
                  </a:cubicBezTo>
                  <a:cubicBezTo>
                    <a:pt x="1271" y="166"/>
                    <a:pt x="1271" y="166"/>
                    <a:pt x="1272" y="166"/>
                  </a:cubicBezTo>
                  <a:cubicBezTo>
                    <a:pt x="1272" y="166"/>
                    <a:pt x="1273" y="166"/>
                    <a:pt x="1273" y="167"/>
                  </a:cubicBezTo>
                  <a:cubicBezTo>
                    <a:pt x="1273" y="167"/>
                    <a:pt x="1273" y="167"/>
                    <a:pt x="1274" y="167"/>
                  </a:cubicBezTo>
                  <a:cubicBezTo>
                    <a:pt x="1274" y="167"/>
                    <a:pt x="1274" y="168"/>
                    <a:pt x="1275" y="168"/>
                  </a:cubicBezTo>
                  <a:cubicBezTo>
                    <a:pt x="1275" y="168"/>
                    <a:pt x="1275" y="168"/>
                    <a:pt x="1275" y="168"/>
                  </a:cubicBezTo>
                  <a:cubicBezTo>
                    <a:pt x="1275" y="168"/>
                    <a:pt x="1275" y="168"/>
                    <a:pt x="1275" y="168"/>
                  </a:cubicBezTo>
                  <a:cubicBezTo>
                    <a:pt x="1276" y="168"/>
                    <a:pt x="1276" y="167"/>
                    <a:pt x="1277" y="167"/>
                  </a:cubicBezTo>
                  <a:cubicBezTo>
                    <a:pt x="1277" y="167"/>
                    <a:pt x="1278" y="168"/>
                    <a:pt x="1278" y="168"/>
                  </a:cubicBezTo>
                  <a:cubicBezTo>
                    <a:pt x="1278" y="168"/>
                    <a:pt x="1278" y="169"/>
                    <a:pt x="1278" y="169"/>
                  </a:cubicBezTo>
                  <a:cubicBezTo>
                    <a:pt x="1279" y="169"/>
                    <a:pt x="1279" y="169"/>
                    <a:pt x="1279" y="169"/>
                  </a:cubicBezTo>
                  <a:cubicBezTo>
                    <a:pt x="1279" y="169"/>
                    <a:pt x="1279" y="170"/>
                    <a:pt x="1279" y="170"/>
                  </a:cubicBezTo>
                  <a:cubicBezTo>
                    <a:pt x="1280" y="170"/>
                    <a:pt x="1280" y="171"/>
                    <a:pt x="1281" y="171"/>
                  </a:cubicBezTo>
                  <a:cubicBezTo>
                    <a:pt x="1281" y="171"/>
                    <a:pt x="1281" y="171"/>
                    <a:pt x="1281" y="171"/>
                  </a:cubicBezTo>
                  <a:cubicBezTo>
                    <a:pt x="1281" y="171"/>
                    <a:pt x="1281" y="171"/>
                    <a:pt x="1282" y="171"/>
                  </a:cubicBezTo>
                  <a:cubicBezTo>
                    <a:pt x="1282" y="171"/>
                    <a:pt x="1283" y="171"/>
                    <a:pt x="1283" y="171"/>
                  </a:cubicBezTo>
                  <a:cubicBezTo>
                    <a:pt x="1284" y="170"/>
                    <a:pt x="1284" y="170"/>
                    <a:pt x="1285" y="170"/>
                  </a:cubicBezTo>
                  <a:cubicBezTo>
                    <a:pt x="1285" y="170"/>
                    <a:pt x="1285" y="170"/>
                    <a:pt x="1286" y="171"/>
                  </a:cubicBezTo>
                  <a:cubicBezTo>
                    <a:pt x="1286" y="171"/>
                    <a:pt x="1286" y="171"/>
                    <a:pt x="1286" y="171"/>
                  </a:cubicBezTo>
                  <a:cubicBezTo>
                    <a:pt x="1286" y="171"/>
                    <a:pt x="1287" y="171"/>
                    <a:pt x="1287" y="171"/>
                  </a:cubicBezTo>
                  <a:cubicBezTo>
                    <a:pt x="1287" y="171"/>
                    <a:pt x="1287" y="171"/>
                    <a:pt x="1287" y="171"/>
                  </a:cubicBezTo>
                  <a:cubicBezTo>
                    <a:pt x="1287" y="171"/>
                    <a:pt x="1288" y="171"/>
                    <a:pt x="1288" y="171"/>
                  </a:cubicBezTo>
                  <a:cubicBezTo>
                    <a:pt x="1289" y="171"/>
                    <a:pt x="1289" y="171"/>
                    <a:pt x="1290" y="170"/>
                  </a:cubicBezTo>
                  <a:cubicBezTo>
                    <a:pt x="1290" y="170"/>
                    <a:pt x="1290" y="170"/>
                    <a:pt x="1290" y="170"/>
                  </a:cubicBezTo>
                  <a:cubicBezTo>
                    <a:pt x="1290" y="170"/>
                    <a:pt x="1290" y="170"/>
                    <a:pt x="1290" y="169"/>
                  </a:cubicBezTo>
                  <a:cubicBezTo>
                    <a:pt x="1291" y="169"/>
                    <a:pt x="1291" y="169"/>
                    <a:pt x="1291" y="169"/>
                  </a:cubicBezTo>
                  <a:cubicBezTo>
                    <a:pt x="1292" y="169"/>
                    <a:pt x="1293" y="170"/>
                    <a:pt x="1293" y="170"/>
                  </a:cubicBezTo>
                  <a:cubicBezTo>
                    <a:pt x="1294" y="170"/>
                    <a:pt x="1294" y="171"/>
                    <a:pt x="1294" y="171"/>
                  </a:cubicBezTo>
                  <a:cubicBezTo>
                    <a:pt x="1294" y="171"/>
                    <a:pt x="1294" y="171"/>
                    <a:pt x="1294" y="172"/>
                  </a:cubicBezTo>
                  <a:cubicBezTo>
                    <a:pt x="1294" y="172"/>
                    <a:pt x="1294" y="172"/>
                    <a:pt x="1294" y="172"/>
                  </a:cubicBezTo>
                  <a:cubicBezTo>
                    <a:pt x="1295" y="172"/>
                    <a:pt x="1295" y="172"/>
                    <a:pt x="1295" y="172"/>
                  </a:cubicBezTo>
                  <a:cubicBezTo>
                    <a:pt x="1295" y="172"/>
                    <a:pt x="1295" y="172"/>
                    <a:pt x="1295" y="172"/>
                  </a:cubicBezTo>
                  <a:cubicBezTo>
                    <a:pt x="1295" y="172"/>
                    <a:pt x="1295" y="171"/>
                    <a:pt x="1296" y="171"/>
                  </a:cubicBezTo>
                  <a:cubicBezTo>
                    <a:pt x="1296" y="171"/>
                    <a:pt x="1296" y="171"/>
                    <a:pt x="1296" y="171"/>
                  </a:cubicBezTo>
                  <a:cubicBezTo>
                    <a:pt x="1297" y="171"/>
                    <a:pt x="1297" y="171"/>
                    <a:pt x="1297" y="171"/>
                  </a:cubicBezTo>
                  <a:cubicBezTo>
                    <a:pt x="1297" y="171"/>
                    <a:pt x="1298" y="170"/>
                    <a:pt x="1298" y="171"/>
                  </a:cubicBezTo>
                  <a:cubicBezTo>
                    <a:pt x="1299" y="171"/>
                    <a:pt x="1299" y="172"/>
                    <a:pt x="1299" y="172"/>
                  </a:cubicBezTo>
                  <a:cubicBezTo>
                    <a:pt x="1299" y="173"/>
                    <a:pt x="1299" y="173"/>
                    <a:pt x="1299" y="173"/>
                  </a:cubicBezTo>
                  <a:cubicBezTo>
                    <a:pt x="1299" y="173"/>
                    <a:pt x="1299" y="173"/>
                    <a:pt x="1299" y="173"/>
                  </a:cubicBezTo>
                  <a:cubicBezTo>
                    <a:pt x="1300" y="174"/>
                    <a:pt x="1300" y="174"/>
                    <a:pt x="1300" y="174"/>
                  </a:cubicBezTo>
                  <a:cubicBezTo>
                    <a:pt x="1300" y="174"/>
                    <a:pt x="1300" y="175"/>
                    <a:pt x="1300" y="175"/>
                  </a:cubicBezTo>
                  <a:cubicBezTo>
                    <a:pt x="1301" y="175"/>
                    <a:pt x="1301" y="175"/>
                    <a:pt x="1301" y="175"/>
                  </a:cubicBezTo>
                  <a:cubicBezTo>
                    <a:pt x="1301" y="175"/>
                    <a:pt x="1301" y="175"/>
                    <a:pt x="1301" y="175"/>
                  </a:cubicBezTo>
                  <a:cubicBezTo>
                    <a:pt x="1302" y="174"/>
                    <a:pt x="1303" y="173"/>
                    <a:pt x="1304" y="173"/>
                  </a:cubicBezTo>
                  <a:cubicBezTo>
                    <a:pt x="1304" y="173"/>
                    <a:pt x="1304" y="173"/>
                    <a:pt x="1304" y="173"/>
                  </a:cubicBezTo>
                  <a:cubicBezTo>
                    <a:pt x="1305" y="174"/>
                    <a:pt x="1305" y="175"/>
                    <a:pt x="1304" y="176"/>
                  </a:cubicBezTo>
                  <a:cubicBezTo>
                    <a:pt x="1304" y="176"/>
                    <a:pt x="1304" y="176"/>
                    <a:pt x="1304" y="177"/>
                  </a:cubicBezTo>
                  <a:cubicBezTo>
                    <a:pt x="1304" y="177"/>
                    <a:pt x="1305" y="177"/>
                    <a:pt x="1305" y="177"/>
                  </a:cubicBezTo>
                  <a:cubicBezTo>
                    <a:pt x="1305" y="177"/>
                    <a:pt x="1305" y="177"/>
                    <a:pt x="1306" y="178"/>
                  </a:cubicBezTo>
                  <a:cubicBezTo>
                    <a:pt x="1306" y="178"/>
                    <a:pt x="1306" y="178"/>
                    <a:pt x="1306" y="178"/>
                  </a:cubicBezTo>
                  <a:cubicBezTo>
                    <a:pt x="1306" y="178"/>
                    <a:pt x="1306" y="179"/>
                    <a:pt x="1307" y="179"/>
                  </a:cubicBezTo>
                  <a:cubicBezTo>
                    <a:pt x="1307" y="179"/>
                    <a:pt x="1307" y="179"/>
                    <a:pt x="1308" y="179"/>
                  </a:cubicBezTo>
                  <a:cubicBezTo>
                    <a:pt x="1308" y="179"/>
                    <a:pt x="1309" y="180"/>
                    <a:pt x="1309" y="180"/>
                  </a:cubicBezTo>
                  <a:cubicBezTo>
                    <a:pt x="1309" y="180"/>
                    <a:pt x="1309" y="180"/>
                    <a:pt x="1310" y="180"/>
                  </a:cubicBezTo>
                  <a:cubicBezTo>
                    <a:pt x="1310" y="179"/>
                    <a:pt x="1311" y="179"/>
                    <a:pt x="1311" y="179"/>
                  </a:cubicBezTo>
                  <a:cubicBezTo>
                    <a:pt x="1311" y="179"/>
                    <a:pt x="1311" y="178"/>
                    <a:pt x="1311" y="178"/>
                  </a:cubicBezTo>
                  <a:cubicBezTo>
                    <a:pt x="1310" y="178"/>
                    <a:pt x="1309" y="178"/>
                    <a:pt x="1308" y="177"/>
                  </a:cubicBezTo>
                  <a:cubicBezTo>
                    <a:pt x="1308" y="177"/>
                    <a:pt x="1308" y="177"/>
                    <a:pt x="1308" y="177"/>
                  </a:cubicBezTo>
                  <a:cubicBezTo>
                    <a:pt x="1307" y="176"/>
                    <a:pt x="1305" y="176"/>
                    <a:pt x="1305" y="174"/>
                  </a:cubicBezTo>
                  <a:cubicBezTo>
                    <a:pt x="1305" y="174"/>
                    <a:pt x="1305" y="173"/>
                    <a:pt x="1306" y="172"/>
                  </a:cubicBezTo>
                  <a:cubicBezTo>
                    <a:pt x="1306" y="172"/>
                    <a:pt x="1306" y="171"/>
                    <a:pt x="1307" y="172"/>
                  </a:cubicBezTo>
                  <a:cubicBezTo>
                    <a:pt x="1307" y="172"/>
                    <a:pt x="1308" y="172"/>
                    <a:pt x="1308" y="172"/>
                  </a:cubicBezTo>
                  <a:cubicBezTo>
                    <a:pt x="1309" y="172"/>
                    <a:pt x="1310" y="173"/>
                    <a:pt x="1310" y="173"/>
                  </a:cubicBezTo>
                  <a:cubicBezTo>
                    <a:pt x="1311" y="173"/>
                    <a:pt x="1312" y="174"/>
                    <a:pt x="1312" y="174"/>
                  </a:cubicBezTo>
                  <a:cubicBezTo>
                    <a:pt x="1313" y="174"/>
                    <a:pt x="1313" y="174"/>
                    <a:pt x="1313" y="174"/>
                  </a:cubicBezTo>
                  <a:cubicBezTo>
                    <a:pt x="1314" y="175"/>
                    <a:pt x="1315" y="175"/>
                    <a:pt x="1316" y="176"/>
                  </a:cubicBezTo>
                  <a:cubicBezTo>
                    <a:pt x="1316" y="176"/>
                    <a:pt x="1316" y="177"/>
                    <a:pt x="1316" y="177"/>
                  </a:cubicBezTo>
                  <a:cubicBezTo>
                    <a:pt x="1316" y="177"/>
                    <a:pt x="1317" y="176"/>
                    <a:pt x="1317" y="176"/>
                  </a:cubicBezTo>
                  <a:cubicBezTo>
                    <a:pt x="1317" y="176"/>
                    <a:pt x="1317" y="177"/>
                    <a:pt x="1318" y="177"/>
                  </a:cubicBezTo>
                  <a:cubicBezTo>
                    <a:pt x="1318" y="177"/>
                    <a:pt x="1318" y="178"/>
                    <a:pt x="1318" y="178"/>
                  </a:cubicBezTo>
                  <a:cubicBezTo>
                    <a:pt x="1318" y="179"/>
                    <a:pt x="1318" y="179"/>
                    <a:pt x="1318" y="179"/>
                  </a:cubicBezTo>
                  <a:cubicBezTo>
                    <a:pt x="1318" y="179"/>
                    <a:pt x="1318" y="180"/>
                    <a:pt x="1318" y="180"/>
                  </a:cubicBezTo>
                  <a:cubicBezTo>
                    <a:pt x="1318" y="180"/>
                    <a:pt x="1318" y="180"/>
                    <a:pt x="1318" y="181"/>
                  </a:cubicBezTo>
                  <a:cubicBezTo>
                    <a:pt x="1319" y="181"/>
                    <a:pt x="1319" y="181"/>
                    <a:pt x="1319" y="181"/>
                  </a:cubicBezTo>
                  <a:cubicBezTo>
                    <a:pt x="1320" y="181"/>
                    <a:pt x="1320" y="182"/>
                    <a:pt x="1320" y="183"/>
                  </a:cubicBezTo>
                  <a:cubicBezTo>
                    <a:pt x="1320" y="183"/>
                    <a:pt x="1321" y="183"/>
                    <a:pt x="1321" y="184"/>
                  </a:cubicBezTo>
                  <a:cubicBezTo>
                    <a:pt x="1321" y="184"/>
                    <a:pt x="1321" y="185"/>
                    <a:pt x="1321" y="185"/>
                  </a:cubicBezTo>
                  <a:cubicBezTo>
                    <a:pt x="1322" y="186"/>
                    <a:pt x="1322" y="186"/>
                    <a:pt x="1322" y="187"/>
                  </a:cubicBezTo>
                  <a:cubicBezTo>
                    <a:pt x="1323" y="187"/>
                    <a:pt x="1323" y="188"/>
                    <a:pt x="1324" y="188"/>
                  </a:cubicBezTo>
                  <a:cubicBezTo>
                    <a:pt x="1324" y="188"/>
                    <a:pt x="1324" y="188"/>
                    <a:pt x="1324" y="188"/>
                  </a:cubicBezTo>
                  <a:cubicBezTo>
                    <a:pt x="1325" y="188"/>
                    <a:pt x="1325" y="190"/>
                    <a:pt x="1325" y="191"/>
                  </a:cubicBezTo>
                  <a:cubicBezTo>
                    <a:pt x="1325" y="191"/>
                    <a:pt x="1325" y="191"/>
                    <a:pt x="1325" y="192"/>
                  </a:cubicBezTo>
                  <a:cubicBezTo>
                    <a:pt x="1325" y="192"/>
                    <a:pt x="1325" y="192"/>
                    <a:pt x="1325" y="193"/>
                  </a:cubicBezTo>
                  <a:cubicBezTo>
                    <a:pt x="1325" y="193"/>
                    <a:pt x="1325" y="193"/>
                    <a:pt x="1325" y="193"/>
                  </a:cubicBezTo>
                  <a:cubicBezTo>
                    <a:pt x="1325" y="193"/>
                    <a:pt x="1326" y="194"/>
                    <a:pt x="1326" y="194"/>
                  </a:cubicBezTo>
                  <a:cubicBezTo>
                    <a:pt x="1326" y="194"/>
                    <a:pt x="1326" y="195"/>
                    <a:pt x="1325" y="195"/>
                  </a:cubicBezTo>
                  <a:cubicBezTo>
                    <a:pt x="1325" y="196"/>
                    <a:pt x="1325" y="196"/>
                    <a:pt x="1325" y="196"/>
                  </a:cubicBezTo>
                  <a:cubicBezTo>
                    <a:pt x="1325" y="197"/>
                    <a:pt x="1325" y="197"/>
                    <a:pt x="1325" y="198"/>
                  </a:cubicBezTo>
                  <a:cubicBezTo>
                    <a:pt x="1325" y="198"/>
                    <a:pt x="1326" y="198"/>
                    <a:pt x="1326" y="198"/>
                  </a:cubicBezTo>
                  <a:cubicBezTo>
                    <a:pt x="1326" y="199"/>
                    <a:pt x="1327" y="198"/>
                    <a:pt x="1327" y="198"/>
                  </a:cubicBezTo>
                  <a:cubicBezTo>
                    <a:pt x="1328" y="197"/>
                    <a:pt x="1329" y="197"/>
                    <a:pt x="1329" y="197"/>
                  </a:cubicBezTo>
                  <a:cubicBezTo>
                    <a:pt x="1330" y="197"/>
                    <a:pt x="1330" y="197"/>
                    <a:pt x="1330" y="197"/>
                  </a:cubicBezTo>
                  <a:cubicBezTo>
                    <a:pt x="1330" y="197"/>
                    <a:pt x="1331" y="198"/>
                    <a:pt x="1331" y="199"/>
                  </a:cubicBezTo>
                  <a:cubicBezTo>
                    <a:pt x="1331" y="199"/>
                    <a:pt x="1331" y="199"/>
                    <a:pt x="1331" y="199"/>
                  </a:cubicBezTo>
                  <a:cubicBezTo>
                    <a:pt x="1331" y="199"/>
                    <a:pt x="1331" y="199"/>
                    <a:pt x="1331" y="199"/>
                  </a:cubicBezTo>
                  <a:cubicBezTo>
                    <a:pt x="1332" y="200"/>
                    <a:pt x="1332" y="200"/>
                    <a:pt x="1332" y="201"/>
                  </a:cubicBezTo>
                  <a:cubicBezTo>
                    <a:pt x="1332" y="201"/>
                    <a:pt x="1332" y="201"/>
                    <a:pt x="1332" y="201"/>
                  </a:cubicBezTo>
                  <a:cubicBezTo>
                    <a:pt x="1332" y="201"/>
                    <a:pt x="1332" y="201"/>
                    <a:pt x="1333" y="200"/>
                  </a:cubicBezTo>
                  <a:cubicBezTo>
                    <a:pt x="1333" y="199"/>
                    <a:pt x="1333" y="197"/>
                    <a:pt x="1334" y="197"/>
                  </a:cubicBezTo>
                  <a:cubicBezTo>
                    <a:pt x="1335" y="197"/>
                    <a:pt x="1335" y="197"/>
                    <a:pt x="1335" y="197"/>
                  </a:cubicBezTo>
                  <a:cubicBezTo>
                    <a:pt x="1336" y="197"/>
                    <a:pt x="1336" y="197"/>
                    <a:pt x="1336" y="198"/>
                  </a:cubicBezTo>
                  <a:cubicBezTo>
                    <a:pt x="1336" y="198"/>
                    <a:pt x="1336" y="198"/>
                    <a:pt x="1336" y="198"/>
                  </a:cubicBezTo>
                  <a:cubicBezTo>
                    <a:pt x="1336" y="199"/>
                    <a:pt x="1337" y="199"/>
                    <a:pt x="1337" y="199"/>
                  </a:cubicBezTo>
                  <a:cubicBezTo>
                    <a:pt x="1337" y="199"/>
                    <a:pt x="1337" y="199"/>
                    <a:pt x="1337" y="199"/>
                  </a:cubicBezTo>
                  <a:cubicBezTo>
                    <a:pt x="1337" y="200"/>
                    <a:pt x="1337" y="200"/>
                    <a:pt x="1337" y="200"/>
                  </a:cubicBezTo>
                  <a:cubicBezTo>
                    <a:pt x="1337" y="200"/>
                    <a:pt x="1337" y="200"/>
                    <a:pt x="1337" y="200"/>
                  </a:cubicBezTo>
                  <a:cubicBezTo>
                    <a:pt x="1337" y="200"/>
                    <a:pt x="1337" y="200"/>
                    <a:pt x="1337" y="199"/>
                  </a:cubicBezTo>
                  <a:cubicBezTo>
                    <a:pt x="1337" y="199"/>
                    <a:pt x="1337" y="199"/>
                    <a:pt x="1337" y="198"/>
                  </a:cubicBezTo>
                  <a:cubicBezTo>
                    <a:pt x="1337" y="197"/>
                    <a:pt x="1337" y="195"/>
                    <a:pt x="1336" y="195"/>
                  </a:cubicBezTo>
                  <a:cubicBezTo>
                    <a:pt x="1336" y="194"/>
                    <a:pt x="1336" y="194"/>
                    <a:pt x="1335" y="194"/>
                  </a:cubicBezTo>
                  <a:cubicBezTo>
                    <a:pt x="1335" y="194"/>
                    <a:pt x="1335" y="194"/>
                    <a:pt x="1335" y="194"/>
                  </a:cubicBezTo>
                  <a:cubicBezTo>
                    <a:pt x="1334" y="194"/>
                    <a:pt x="1334" y="194"/>
                    <a:pt x="1334" y="194"/>
                  </a:cubicBezTo>
                  <a:cubicBezTo>
                    <a:pt x="1333" y="194"/>
                    <a:pt x="1332" y="194"/>
                    <a:pt x="1332" y="194"/>
                  </a:cubicBezTo>
                  <a:cubicBezTo>
                    <a:pt x="1331" y="193"/>
                    <a:pt x="1331" y="192"/>
                    <a:pt x="1332" y="192"/>
                  </a:cubicBezTo>
                  <a:cubicBezTo>
                    <a:pt x="1332" y="191"/>
                    <a:pt x="1332" y="190"/>
                    <a:pt x="1332" y="190"/>
                  </a:cubicBezTo>
                  <a:cubicBezTo>
                    <a:pt x="1332" y="189"/>
                    <a:pt x="1331" y="189"/>
                    <a:pt x="1331" y="189"/>
                  </a:cubicBezTo>
                  <a:cubicBezTo>
                    <a:pt x="1331" y="189"/>
                    <a:pt x="1331" y="188"/>
                    <a:pt x="1330" y="188"/>
                  </a:cubicBezTo>
                  <a:cubicBezTo>
                    <a:pt x="1330" y="188"/>
                    <a:pt x="1330" y="188"/>
                    <a:pt x="1330" y="187"/>
                  </a:cubicBezTo>
                  <a:cubicBezTo>
                    <a:pt x="1330" y="187"/>
                    <a:pt x="1329" y="186"/>
                    <a:pt x="1329" y="186"/>
                  </a:cubicBezTo>
                  <a:cubicBezTo>
                    <a:pt x="1329" y="186"/>
                    <a:pt x="1328" y="186"/>
                    <a:pt x="1328" y="185"/>
                  </a:cubicBezTo>
                  <a:cubicBezTo>
                    <a:pt x="1328" y="184"/>
                    <a:pt x="1328" y="184"/>
                    <a:pt x="1328" y="184"/>
                  </a:cubicBezTo>
                  <a:cubicBezTo>
                    <a:pt x="1328" y="184"/>
                    <a:pt x="1327" y="184"/>
                    <a:pt x="1327" y="184"/>
                  </a:cubicBezTo>
                  <a:cubicBezTo>
                    <a:pt x="1327" y="184"/>
                    <a:pt x="1327" y="184"/>
                    <a:pt x="1327" y="184"/>
                  </a:cubicBezTo>
                  <a:cubicBezTo>
                    <a:pt x="1327" y="184"/>
                    <a:pt x="1326" y="184"/>
                    <a:pt x="1326" y="184"/>
                  </a:cubicBezTo>
                  <a:cubicBezTo>
                    <a:pt x="1326" y="184"/>
                    <a:pt x="1325" y="184"/>
                    <a:pt x="1325" y="184"/>
                  </a:cubicBezTo>
                  <a:cubicBezTo>
                    <a:pt x="1325" y="184"/>
                    <a:pt x="1325" y="183"/>
                    <a:pt x="1325" y="183"/>
                  </a:cubicBezTo>
                  <a:cubicBezTo>
                    <a:pt x="1325" y="183"/>
                    <a:pt x="1325" y="183"/>
                    <a:pt x="1325" y="182"/>
                  </a:cubicBezTo>
                  <a:cubicBezTo>
                    <a:pt x="1326" y="182"/>
                    <a:pt x="1326" y="182"/>
                    <a:pt x="1326" y="182"/>
                  </a:cubicBezTo>
                  <a:cubicBezTo>
                    <a:pt x="1326" y="182"/>
                    <a:pt x="1326" y="182"/>
                    <a:pt x="1326" y="182"/>
                  </a:cubicBezTo>
                  <a:cubicBezTo>
                    <a:pt x="1326" y="181"/>
                    <a:pt x="1326" y="181"/>
                    <a:pt x="1327" y="181"/>
                  </a:cubicBezTo>
                  <a:cubicBezTo>
                    <a:pt x="1327" y="181"/>
                    <a:pt x="1327" y="180"/>
                    <a:pt x="1327" y="180"/>
                  </a:cubicBezTo>
                  <a:cubicBezTo>
                    <a:pt x="1327" y="180"/>
                    <a:pt x="1327" y="179"/>
                    <a:pt x="1327" y="179"/>
                  </a:cubicBezTo>
                  <a:cubicBezTo>
                    <a:pt x="1328" y="179"/>
                    <a:pt x="1328" y="178"/>
                    <a:pt x="1328" y="178"/>
                  </a:cubicBezTo>
                  <a:cubicBezTo>
                    <a:pt x="1329" y="178"/>
                    <a:pt x="1329" y="178"/>
                    <a:pt x="1330" y="177"/>
                  </a:cubicBezTo>
                  <a:cubicBezTo>
                    <a:pt x="1330" y="177"/>
                    <a:pt x="1331" y="177"/>
                    <a:pt x="1331" y="176"/>
                  </a:cubicBezTo>
                  <a:cubicBezTo>
                    <a:pt x="1331" y="176"/>
                    <a:pt x="1331" y="176"/>
                    <a:pt x="1331" y="176"/>
                  </a:cubicBezTo>
                  <a:cubicBezTo>
                    <a:pt x="1332" y="176"/>
                    <a:pt x="1333" y="175"/>
                    <a:pt x="1333" y="175"/>
                  </a:cubicBezTo>
                  <a:cubicBezTo>
                    <a:pt x="1333" y="175"/>
                    <a:pt x="1333" y="175"/>
                    <a:pt x="1334" y="175"/>
                  </a:cubicBezTo>
                  <a:cubicBezTo>
                    <a:pt x="1334" y="176"/>
                    <a:pt x="1334" y="176"/>
                    <a:pt x="1334" y="176"/>
                  </a:cubicBezTo>
                  <a:cubicBezTo>
                    <a:pt x="1334" y="176"/>
                    <a:pt x="1334" y="176"/>
                    <a:pt x="1334" y="176"/>
                  </a:cubicBezTo>
                  <a:cubicBezTo>
                    <a:pt x="1334" y="177"/>
                    <a:pt x="1334" y="177"/>
                    <a:pt x="1334" y="177"/>
                  </a:cubicBezTo>
                  <a:cubicBezTo>
                    <a:pt x="1334" y="177"/>
                    <a:pt x="1334" y="178"/>
                    <a:pt x="1334" y="178"/>
                  </a:cubicBezTo>
                  <a:cubicBezTo>
                    <a:pt x="1333" y="178"/>
                    <a:pt x="1333" y="179"/>
                    <a:pt x="1334" y="179"/>
                  </a:cubicBezTo>
                  <a:cubicBezTo>
                    <a:pt x="1334" y="179"/>
                    <a:pt x="1334" y="179"/>
                    <a:pt x="1335" y="179"/>
                  </a:cubicBezTo>
                  <a:cubicBezTo>
                    <a:pt x="1335" y="179"/>
                    <a:pt x="1335" y="179"/>
                    <a:pt x="1335" y="178"/>
                  </a:cubicBezTo>
                  <a:cubicBezTo>
                    <a:pt x="1335" y="177"/>
                    <a:pt x="1336" y="176"/>
                    <a:pt x="1337" y="176"/>
                  </a:cubicBezTo>
                  <a:cubicBezTo>
                    <a:pt x="1337" y="176"/>
                    <a:pt x="1337" y="176"/>
                    <a:pt x="1337" y="176"/>
                  </a:cubicBezTo>
                  <a:cubicBezTo>
                    <a:pt x="1337" y="175"/>
                    <a:pt x="1338" y="175"/>
                    <a:pt x="1338" y="174"/>
                  </a:cubicBezTo>
                  <a:cubicBezTo>
                    <a:pt x="1338" y="174"/>
                    <a:pt x="1338" y="174"/>
                    <a:pt x="1338" y="174"/>
                  </a:cubicBezTo>
                  <a:cubicBezTo>
                    <a:pt x="1338" y="174"/>
                    <a:pt x="1338" y="174"/>
                    <a:pt x="1338" y="173"/>
                  </a:cubicBezTo>
                  <a:cubicBezTo>
                    <a:pt x="1338" y="172"/>
                    <a:pt x="1340" y="172"/>
                    <a:pt x="1340" y="171"/>
                  </a:cubicBezTo>
                  <a:cubicBezTo>
                    <a:pt x="1340" y="171"/>
                    <a:pt x="1340" y="171"/>
                    <a:pt x="1340" y="171"/>
                  </a:cubicBezTo>
                  <a:cubicBezTo>
                    <a:pt x="1341" y="171"/>
                    <a:pt x="1342" y="171"/>
                    <a:pt x="1342" y="170"/>
                  </a:cubicBezTo>
                  <a:cubicBezTo>
                    <a:pt x="1342" y="170"/>
                    <a:pt x="1342" y="170"/>
                    <a:pt x="1342" y="170"/>
                  </a:cubicBezTo>
                  <a:cubicBezTo>
                    <a:pt x="1343" y="169"/>
                    <a:pt x="1343" y="169"/>
                    <a:pt x="1343" y="169"/>
                  </a:cubicBezTo>
                  <a:cubicBezTo>
                    <a:pt x="1344" y="168"/>
                    <a:pt x="1344" y="168"/>
                    <a:pt x="1344" y="168"/>
                  </a:cubicBezTo>
                  <a:cubicBezTo>
                    <a:pt x="1345" y="168"/>
                    <a:pt x="1345" y="169"/>
                    <a:pt x="1346" y="169"/>
                  </a:cubicBezTo>
                  <a:cubicBezTo>
                    <a:pt x="1346" y="169"/>
                    <a:pt x="1346" y="169"/>
                    <a:pt x="1346" y="169"/>
                  </a:cubicBezTo>
                  <a:cubicBezTo>
                    <a:pt x="1346" y="170"/>
                    <a:pt x="1347" y="170"/>
                    <a:pt x="1348" y="171"/>
                  </a:cubicBezTo>
                  <a:cubicBezTo>
                    <a:pt x="1348" y="171"/>
                    <a:pt x="1348" y="171"/>
                    <a:pt x="1348" y="171"/>
                  </a:cubicBezTo>
                  <a:cubicBezTo>
                    <a:pt x="1349" y="171"/>
                    <a:pt x="1349" y="172"/>
                    <a:pt x="1349" y="172"/>
                  </a:cubicBezTo>
                  <a:cubicBezTo>
                    <a:pt x="1349" y="172"/>
                    <a:pt x="1349" y="173"/>
                    <a:pt x="1349" y="173"/>
                  </a:cubicBezTo>
                  <a:cubicBezTo>
                    <a:pt x="1349" y="174"/>
                    <a:pt x="1350" y="174"/>
                    <a:pt x="1350" y="174"/>
                  </a:cubicBezTo>
                  <a:cubicBezTo>
                    <a:pt x="1351" y="174"/>
                    <a:pt x="1351" y="174"/>
                    <a:pt x="1351" y="174"/>
                  </a:cubicBezTo>
                  <a:cubicBezTo>
                    <a:pt x="1351" y="174"/>
                    <a:pt x="1352" y="174"/>
                    <a:pt x="1352" y="174"/>
                  </a:cubicBezTo>
                  <a:cubicBezTo>
                    <a:pt x="1353" y="174"/>
                    <a:pt x="1354" y="174"/>
                    <a:pt x="1355" y="174"/>
                  </a:cubicBezTo>
                  <a:cubicBezTo>
                    <a:pt x="1355" y="174"/>
                    <a:pt x="1355" y="174"/>
                    <a:pt x="1356" y="174"/>
                  </a:cubicBezTo>
                  <a:cubicBezTo>
                    <a:pt x="1356" y="174"/>
                    <a:pt x="1356" y="174"/>
                    <a:pt x="1356" y="174"/>
                  </a:cubicBezTo>
                  <a:cubicBezTo>
                    <a:pt x="1357" y="174"/>
                    <a:pt x="1358" y="174"/>
                    <a:pt x="1359" y="175"/>
                  </a:cubicBezTo>
                  <a:cubicBezTo>
                    <a:pt x="1359" y="175"/>
                    <a:pt x="1359" y="176"/>
                    <a:pt x="1359" y="177"/>
                  </a:cubicBezTo>
                  <a:cubicBezTo>
                    <a:pt x="1359" y="177"/>
                    <a:pt x="1359" y="177"/>
                    <a:pt x="1359" y="177"/>
                  </a:cubicBezTo>
                  <a:cubicBezTo>
                    <a:pt x="1359" y="178"/>
                    <a:pt x="1359" y="178"/>
                    <a:pt x="1359" y="178"/>
                  </a:cubicBezTo>
                  <a:cubicBezTo>
                    <a:pt x="1359" y="178"/>
                    <a:pt x="1359" y="178"/>
                    <a:pt x="1360" y="178"/>
                  </a:cubicBezTo>
                  <a:cubicBezTo>
                    <a:pt x="1360" y="178"/>
                    <a:pt x="1360" y="178"/>
                    <a:pt x="1360" y="177"/>
                  </a:cubicBezTo>
                  <a:cubicBezTo>
                    <a:pt x="1360" y="177"/>
                    <a:pt x="1360" y="177"/>
                    <a:pt x="1360" y="177"/>
                  </a:cubicBezTo>
                  <a:cubicBezTo>
                    <a:pt x="1360" y="177"/>
                    <a:pt x="1360" y="177"/>
                    <a:pt x="1360" y="177"/>
                  </a:cubicBezTo>
                  <a:cubicBezTo>
                    <a:pt x="1361" y="177"/>
                    <a:pt x="1361" y="177"/>
                    <a:pt x="1361" y="177"/>
                  </a:cubicBezTo>
                  <a:cubicBezTo>
                    <a:pt x="1361" y="177"/>
                    <a:pt x="1361" y="177"/>
                    <a:pt x="1361" y="177"/>
                  </a:cubicBezTo>
                  <a:cubicBezTo>
                    <a:pt x="1362" y="177"/>
                    <a:pt x="1362" y="178"/>
                    <a:pt x="1362" y="178"/>
                  </a:cubicBezTo>
                  <a:cubicBezTo>
                    <a:pt x="1362" y="178"/>
                    <a:pt x="1362" y="178"/>
                    <a:pt x="1362" y="178"/>
                  </a:cubicBezTo>
                  <a:cubicBezTo>
                    <a:pt x="1362" y="178"/>
                    <a:pt x="1363" y="177"/>
                    <a:pt x="1364" y="177"/>
                  </a:cubicBezTo>
                  <a:cubicBezTo>
                    <a:pt x="1364" y="176"/>
                    <a:pt x="1365" y="176"/>
                    <a:pt x="1366" y="176"/>
                  </a:cubicBezTo>
                  <a:cubicBezTo>
                    <a:pt x="1366" y="176"/>
                    <a:pt x="1367" y="176"/>
                    <a:pt x="1367" y="176"/>
                  </a:cubicBezTo>
                  <a:cubicBezTo>
                    <a:pt x="1367" y="176"/>
                    <a:pt x="1367" y="176"/>
                    <a:pt x="1368" y="177"/>
                  </a:cubicBezTo>
                  <a:cubicBezTo>
                    <a:pt x="1368" y="177"/>
                    <a:pt x="1367" y="178"/>
                    <a:pt x="1367" y="179"/>
                  </a:cubicBezTo>
                  <a:cubicBezTo>
                    <a:pt x="1366" y="179"/>
                    <a:pt x="1366" y="180"/>
                    <a:pt x="1366" y="181"/>
                  </a:cubicBezTo>
                  <a:cubicBezTo>
                    <a:pt x="1366" y="182"/>
                    <a:pt x="1366" y="182"/>
                    <a:pt x="1366" y="182"/>
                  </a:cubicBezTo>
                  <a:cubicBezTo>
                    <a:pt x="1365" y="183"/>
                    <a:pt x="1365" y="183"/>
                    <a:pt x="1365" y="185"/>
                  </a:cubicBezTo>
                  <a:cubicBezTo>
                    <a:pt x="1366" y="185"/>
                    <a:pt x="1365" y="187"/>
                    <a:pt x="1364" y="188"/>
                  </a:cubicBezTo>
                  <a:cubicBezTo>
                    <a:pt x="1364" y="188"/>
                    <a:pt x="1364" y="189"/>
                    <a:pt x="1364" y="190"/>
                  </a:cubicBezTo>
                  <a:cubicBezTo>
                    <a:pt x="1364" y="190"/>
                    <a:pt x="1364" y="190"/>
                    <a:pt x="1364" y="190"/>
                  </a:cubicBezTo>
                  <a:cubicBezTo>
                    <a:pt x="1364" y="190"/>
                    <a:pt x="1364" y="190"/>
                    <a:pt x="1364" y="190"/>
                  </a:cubicBezTo>
                  <a:cubicBezTo>
                    <a:pt x="1365" y="190"/>
                    <a:pt x="1365" y="190"/>
                    <a:pt x="1366" y="190"/>
                  </a:cubicBezTo>
                  <a:cubicBezTo>
                    <a:pt x="1367" y="190"/>
                    <a:pt x="1367" y="191"/>
                    <a:pt x="1367" y="191"/>
                  </a:cubicBezTo>
                  <a:cubicBezTo>
                    <a:pt x="1368" y="192"/>
                    <a:pt x="1369" y="192"/>
                    <a:pt x="1369" y="193"/>
                  </a:cubicBezTo>
                  <a:cubicBezTo>
                    <a:pt x="1369" y="193"/>
                    <a:pt x="1370" y="194"/>
                    <a:pt x="1369" y="195"/>
                  </a:cubicBezTo>
                  <a:cubicBezTo>
                    <a:pt x="1369" y="195"/>
                    <a:pt x="1369" y="196"/>
                    <a:pt x="1369" y="196"/>
                  </a:cubicBezTo>
                  <a:cubicBezTo>
                    <a:pt x="1368" y="196"/>
                    <a:pt x="1367" y="196"/>
                    <a:pt x="1367" y="196"/>
                  </a:cubicBezTo>
                  <a:cubicBezTo>
                    <a:pt x="1366" y="196"/>
                    <a:pt x="1366" y="196"/>
                    <a:pt x="1365" y="196"/>
                  </a:cubicBezTo>
                  <a:cubicBezTo>
                    <a:pt x="1365" y="196"/>
                    <a:pt x="1364" y="196"/>
                    <a:pt x="1364" y="196"/>
                  </a:cubicBezTo>
                  <a:cubicBezTo>
                    <a:pt x="1363" y="196"/>
                    <a:pt x="1363" y="196"/>
                    <a:pt x="1363" y="196"/>
                  </a:cubicBezTo>
                  <a:cubicBezTo>
                    <a:pt x="1363" y="196"/>
                    <a:pt x="1363" y="196"/>
                    <a:pt x="1363" y="196"/>
                  </a:cubicBezTo>
                  <a:cubicBezTo>
                    <a:pt x="1362" y="196"/>
                    <a:pt x="1361" y="196"/>
                    <a:pt x="1360" y="196"/>
                  </a:cubicBezTo>
                  <a:cubicBezTo>
                    <a:pt x="1360" y="196"/>
                    <a:pt x="1360" y="196"/>
                    <a:pt x="1360" y="196"/>
                  </a:cubicBezTo>
                  <a:cubicBezTo>
                    <a:pt x="1360" y="197"/>
                    <a:pt x="1360" y="197"/>
                    <a:pt x="1360" y="197"/>
                  </a:cubicBezTo>
                  <a:cubicBezTo>
                    <a:pt x="1361" y="197"/>
                    <a:pt x="1361" y="197"/>
                    <a:pt x="1362" y="197"/>
                  </a:cubicBezTo>
                  <a:cubicBezTo>
                    <a:pt x="1363" y="197"/>
                    <a:pt x="1363" y="198"/>
                    <a:pt x="1363" y="198"/>
                  </a:cubicBezTo>
                  <a:cubicBezTo>
                    <a:pt x="1364" y="198"/>
                    <a:pt x="1365" y="199"/>
                    <a:pt x="1365" y="199"/>
                  </a:cubicBezTo>
                  <a:cubicBezTo>
                    <a:pt x="1365" y="200"/>
                    <a:pt x="1365" y="200"/>
                    <a:pt x="1364" y="201"/>
                  </a:cubicBezTo>
                  <a:cubicBezTo>
                    <a:pt x="1363" y="202"/>
                    <a:pt x="1362" y="203"/>
                    <a:pt x="1360" y="203"/>
                  </a:cubicBezTo>
                  <a:cubicBezTo>
                    <a:pt x="1360" y="203"/>
                    <a:pt x="1359" y="203"/>
                    <a:pt x="1359" y="204"/>
                  </a:cubicBezTo>
                  <a:cubicBezTo>
                    <a:pt x="1359" y="204"/>
                    <a:pt x="1358" y="204"/>
                    <a:pt x="1358" y="204"/>
                  </a:cubicBezTo>
                  <a:cubicBezTo>
                    <a:pt x="1357" y="204"/>
                    <a:pt x="1357" y="204"/>
                    <a:pt x="1357" y="204"/>
                  </a:cubicBezTo>
                  <a:cubicBezTo>
                    <a:pt x="1356" y="204"/>
                    <a:pt x="1356" y="204"/>
                    <a:pt x="1356" y="204"/>
                  </a:cubicBezTo>
                  <a:cubicBezTo>
                    <a:pt x="1355" y="204"/>
                    <a:pt x="1355" y="204"/>
                    <a:pt x="1355" y="204"/>
                  </a:cubicBezTo>
                  <a:cubicBezTo>
                    <a:pt x="1355" y="204"/>
                    <a:pt x="1355" y="204"/>
                    <a:pt x="1355" y="204"/>
                  </a:cubicBezTo>
                  <a:cubicBezTo>
                    <a:pt x="1354" y="204"/>
                    <a:pt x="1353" y="205"/>
                    <a:pt x="1352" y="205"/>
                  </a:cubicBezTo>
                  <a:cubicBezTo>
                    <a:pt x="1352" y="205"/>
                    <a:pt x="1352" y="205"/>
                    <a:pt x="1352" y="205"/>
                  </a:cubicBezTo>
                  <a:cubicBezTo>
                    <a:pt x="1352" y="206"/>
                    <a:pt x="1352" y="206"/>
                    <a:pt x="1352" y="206"/>
                  </a:cubicBezTo>
                  <a:cubicBezTo>
                    <a:pt x="1352" y="206"/>
                    <a:pt x="1352" y="206"/>
                    <a:pt x="1352" y="206"/>
                  </a:cubicBezTo>
                  <a:cubicBezTo>
                    <a:pt x="1352" y="206"/>
                    <a:pt x="1352" y="206"/>
                    <a:pt x="1352" y="206"/>
                  </a:cubicBezTo>
                  <a:cubicBezTo>
                    <a:pt x="1352" y="206"/>
                    <a:pt x="1353" y="206"/>
                    <a:pt x="1353" y="206"/>
                  </a:cubicBezTo>
                  <a:cubicBezTo>
                    <a:pt x="1353" y="206"/>
                    <a:pt x="1353" y="206"/>
                    <a:pt x="1353" y="206"/>
                  </a:cubicBezTo>
                  <a:cubicBezTo>
                    <a:pt x="1353" y="206"/>
                    <a:pt x="1353" y="206"/>
                    <a:pt x="1354" y="206"/>
                  </a:cubicBezTo>
                  <a:cubicBezTo>
                    <a:pt x="1354" y="206"/>
                    <a:pt x="1354" y="206"/>
                    <a:pt x="1354" y="206"/>
                  </a:cubicBezTo>
                  <a:cubicBezTo>
                    <a:pt x="1354" y="206"/>
                    <a:pt x="1354" y="206"/>
                    <a:pt x="1355" y="206"/>
                  </a:cubicBezTo>
                  <a:cubicBezTo>
                    <a:pt x="1355" y="206"/>
                    <a:pt x="1355" y="207"/>
                    <a:pt x="1355" y="207"/>
                  </a:cubicBezTo>
                  <a:cubicBezTo>
                    <a:pt x="1355" y="207"/>
                    <a:pt x="1355" y="207"/>
                    <a:pt x="1355" y="207"/>
                  </a:cubicBezTo>
                  <a:cubicBezTo>
                    <a:pt x="1355" y="207"/>
                    <a:pt x="1355" y="207"/>
                    <a:pt x="1356" y="207"/>
                  </a:cubicBezTo>
                  <a:cubicBezTo>
                    <a:pt x="1356" y="207"/>
                    <a:pt x="1356" y="207"/>
                    <a:pt x="1356" y="207"/>
                  </a:cubicBezTo>
                  <a:cubicBezTo>
                    <a:pt x="1357" y="207"/>
                    <a:pt x="1357" y="207"/>
                    <a:pt x="1357" y="207"/>
                  </a:cubicBezTo>
                  <a:cubicBezTo>
                    <a:pt x="1357" y="207"/>
                    <a:pt x="1357" y="207"/>
                    <a:pt x="1357" y="207"/>
                  </a:cubicBezTo>
                  <a:cubicBezTo>
                    <a:pt x="1358" y="207"/>
                    <a:pt x="1358" y="207"/>
                    <a:pt x="1358" y="207"/>
                  </a:cubicBezTo>
                  <a:cubicBezTo>
                    <a:pt x="1359" y="208"/>
                    <a:pt x="1359" y="209"/>
                    <a:pt x="1359" y="210"/>
                  </a:cubicBezTo>
                  <a:cubicBezTo>
                    <a:pt x="1359" y="210"/>
                    <a:pt x="1359" y="210"/>
                    <a:pt x="1359" y="210"/>
                  </a:cubicBezTo>
                  <a:cubicBezTo>
                    <a:pt x="1359" y="211"/>
                    <a:pt x="1359" y="212"/>
                    <a:pt x="1358" y="213"/>
                  </a:cubicBezTo>
                  <a:cubicBezTo>
                    <a:pt x="1358" y="213"/>
                    <a:pt x="1358" y="213"/>
                    <a:pt x="1358" y="213"/>
                  </a:cubicBezTo>
                  <a:cubicBezTo>
                    <a:pt x="1357" y="213"/>
                    <a:pt x="1357" y="213"/>
                    <a:pt x="1357" y="214"/>
                  </a:cubicBezTo>
                  <a:cubicBezTo>
                    <a:pt x="1357" y="214"/>
                    <a:pt x="1357" y="214"/>
                    <a:pt x="1357" y="214"/>
                  </a:cubicBezTo>
                  <a:cubicBezTo>
                    <a:pt x="1357" y="214"/>
                    <a:pt x="1357" y="214"/>
                    <a:pt x="1357" y="214"/>
                  </a:cubicBezTo>
                  <a:cubicBezTo>
                    <a:pt x="1357" y="214"/>
                    <a:pt x="1357" y="214"/>
                    <a:pt x="1357" y="214"/>
                  </a:cubicBezTo>
                  <a:cubicBezTo>
                    <a:pt x="1358" y="214"/>
                    <a:pt x="1358" y="214"/>
                    <a:pt x="1358" y="214"/>
                  </a:cubicBezTo>
                  <a:cubicBezTo>
                    <a:pt x="1358" y="214"/>
                    <a:pt x="1359" y="213"/>
                    <a:pt x="1360" y="213"/>
                  </a:cubicBezTo>
                  <a:cubicBezTo>
                    <a:pt x="1360" y="213"/>
                    <a:pt x="1361" y="212"/>
                    <a:pt x="1362" y="212"/>
                  </a:cubicBezTo>
                  <a:cubicBezTo>
                    <a:pt x="1362" y="212"/>
                    <a:pt x="1362" y="212"/>
                    <a:pt x="1362" y="212"/>
                  </a:cubicBezTo>
                  <a:cubicBezTo>
                    <a:pt x="1363" y="213"/>
                    <a:pt x="1364" y="214"/>
                    <a:pt x="1364" y="214"/>
                  </a:cubicBezTo>
                  <a:cubicBezTo>
                    <a:pt x="1364" y="215"/>
                    <a:pt x="1364" y="215"/>
                    <a:pt x="1364" y="216"/>
                  </a:cubicBezTo>
                  <a:cubicBezTo>
                    <a:pt x="1363" y="216"/>
                    <a:pt x="1363" y="216"/>
                    <a:pt x="1363" y="217"/>
                  </a:cubicBezTo>
                  <a:cubicBezTo>
                    <a:pt x="1363" y="217"/>
                    <a:pt x="1364" y="217"/>
                    <a:pt x="1364" y="217"/>
                  </a:cubicBezTo>
                  <a:cubicBezTo>
                    <a:pt x="1364" y="218"/>
                    <a:pt x="1364" y="218"/>
                    <a:pt x="1364" y="218"/>
                  </a:cubicBezTo>
                  <a:cubicBezTo>
                    <a:pt x="1364" y="218"/>
                    <a:pt x="1364" y="219"/>
                    <a:pt x="1364" y="219"/>
                  </a:cubicBezTo>
                  <a:cubicBezTo>
                    <a:pt x="1364" y="219"/>
                    <a:pt x="1363" y="220"/>
                    <a:pt x="1363" y="220"/>
                  </a:cubicBezTo>
                  <a:cubicBezTo>
                    <a:pt x="1363" y="221"/>
                    <a:pt x="1363" y="221"/>
                    <a:pt x="1363" y="221"/>
                  </a:cubicBezTo>
                  <a:cubicBezTo>
                    <a:pt x="1363" y="222"/>
                    <a:pt x="1362" y="222"/>
                    <a:pt x="1362" y="222"/>
                  </a:cubicBezTo>
                  <a:cubicBezTo>
                    <a:pt x="1362" y="222"/>
                    <a:pt x="1362" y="222"/>
                    <a:pt x="1363" y="222"/>
                  </a:cubicBezTo>
                  <a:cubicBezTo>
                    <a:pt x="1363" y="222"/>
                    <a:pt x="1363" y="222"/>
                    <a:pt x="1363" y="223"/>
                  </a:cubicBezTo>
                  <a:cubicBezTo>
                    <a:pt x="1363" y="223"/>
                    <a:pt x="1363" y="223"/>
                    <a:pt x="1362" y="224"/>
                  </a:cubicBezTo>
                  <a:cubicBezTo>
                    <a:pt x="1362" y="224"/>
                    <a:pt x="1361" y="226"/>
                    <a:pt x="1360" y="226"/>
                  </a:cubicBezTo>
                  <a:cubicBezTo>
                    <a:pt x="1360" y="226"/>
                    <a:pt x="1359" y="226"/>
                    <a:pt x="1358" y="226"/>
                  </a:cubicBezTo>
                  <a:cubicBezTo>
                    <a:pt x="1358" y="227"/>
                    <a:pt x="1358" y="227"/>
                    <a:pt x="1358" y="228"/>
                  </a:cubicBezTo>
                  <a:cubicBezTo>
                    <a:pt x="1358" y="228"/>
                    <a:pt x="1358" y="228"/>
                    <a:pt x="1358" y="228"/>
                  </a:cubicBezTo>
                  <a:cubicBezTo>
                    <a:pt x="1358" y="228"/>
                    <a:pt x="1359" y="228"/>
                    <a:pt x="1360" y="228"/>
                  </a:cubicBezTo>
                  <a:cubicBezTo>
                    <a:pt x="1360" y="227"/>
                    <a:pt x="1361" y="227"/>
                    <a:pt x="1361" y="227"/>
                  </a:cubicBezTo>
                  <a:cubicBezTo>
                    <a:pt x="1361" y="227"/>
                    <a:pt x="1361" y="227"/>
                    <a:pt x="1361" y="227"/>
                  </a:cubicBezTo>
                  <a:cubicBezTo>
                    <a:pt x="1362" y="227"/>
                    <a:pt x="1363" y="228"/>
                    <a:pt x="1363" y="229"/>
                  </a:cubicBezTo>
                  <a:cubicBezTo>
                    <a:pt x="1363" y="229"/>
                    <a:pt x="1362" y="229"/>
                    <a:pt x="1362" y="229"/>
                  </a:cubicBezTo>
                  <a:cubicBezTo>
                    <a:pt x="1362" y="229"/>
                    <a:pt x="1362" y="230"/>
                    <a:pt x="1362" y="230"/>
                  </a:cubicBezTo>
                  <a:cubicBezTo>
                    <a:pt x="1362" y="230"/>
                    <a:pt x="1362" y="230"/>
                    <a:pt x="1362" y="230"/>
                  </a:cubicBezTo>
                  <a:cubicBezTo>
                    <a:pt x="1363" y="230"/>
                    <a:pt x="1363" y="230"/>
                    <a:pt x="1363" y="230"/>
                  </a:cubicBezTo>
                  <a:cubicBezTo>
                    <a:pt x="1363" y="230"/>
                    <a:pt x="1363" y="230"/>
                    <a:pt x="1363" y="230"/>
                  </a:cubicBezTo>
                  <a:cubicBezTo>
                    <a:pt x="1364" y="230"/>
                    <a:pt x="1365" y="229"/>
                    <a:pt x="1366" y="229"/>
                  </a:cubicBezTo>
                  <a:cubicBezTo>
                    <a:pt x="1366" y="229"/>
                    <a:pt x="1366" y="229"/>
                    <a:pt x="1367" y="229"/>
                  </a:cubicBezTo>
                  <a:cubicBezTo>
                    <a:pt x="1367" y="229"/>
                    <a:pt x="1368" y="229"/>
                    <a:pt x="1369" y="229"/>
                  </a:cubicBezTo>
                  <a:cubicBezTo>
                    <a:pt x="1369" y="229"/>
                    <a:pt x="1370" y="229"/>
                    <a:pt x="1370" y="229"/>
                  </a:cubicBezTo>
                  <a:cubicBezTo>
                    <a:pt x="1371" y="230"/>
                    <a:pt x="1370" y="231"/>
                    <a:pt x="1370" y="232"/>
                  </a:cubicBezTo>
                  <a:cubicBezTo>
                    <a:pt x="1369" y="233"/>
                    <a:pt x="1368" y="233"/>
                    <a:pt x="1367" y="233"/>
                  </a:cubicBezTo>
                  <a:cubicBezTo>
                    <a:pt x="1367" y="233"/>
                    <a:pt x="1367" y="233"/>
                    <a:pt x="1367" y="233"/>
                  </a:cubicBezTo>
                  <a:close/>
                  <a:moveTo>
                    <a:pt x="360" y="375"/>
                  </a:moveTo>
                  <a:cubicBezTo>
                    <a:pt x="360" y="375"/>
                    <a:pt x="360" y="375"/>
                    <a:pt x="360" y="375"/>
                  </a:cubicBezTo>
                  <a:cubicBezTo>
                    <a:pt x="361" y="375"/>
                    <a:pt x="362" y="375"/>
                    <a:pt x="362" y="376"/>
                  </a:cubicBezTo>
                  <a:cubicBezTo>
                    <a:pt x="362" y="376"/>
                    <a:pt x="362" y="376"/>
                    <a:pt x="363" y="377"/>
                  </a:cubicBezTo>
                  <a:cubicBezTo>
                    <a:pt x="363" y="377"/>
                    <a:pt x="363" y="377"/>
                    <a:pt x="363" y="377"/>
                  </a:cubicBezTo>
                  <a:cubicBezTo>
                    <a:pt x="363" y="377"/>
                    <a:pt x="363" y="377"/>
                    <a:pt x="363" y="376"/>
                  </a:cubicBezTo>
                  <a:cubicBezTo>
                    <a:pt x="363" y="376"/>
                    <a:pt x="363" y="376"/>
                    <a:pt x="364" y="376"/>
                  </a:cubicBezTo>
                  <a:cubicBezTo>
                    <a:pt x="364" y="376"/>
                    <a:pt x="364" y="376"/>
                    <a:pt x="364" y="376"/>
                  </a:cubicBezTo>
                  <a:cubicBezTo>
                    <a:pt x="364" y="376"/>
                    <a:pt x="365" y="376"/>
                    <a:pt x="365" y="376"/>
                  </a:cubicBezTo>
                  <a:cubicBezTo>
                    <a:pt x="365" y="376"/>
                    <a:pt x="365" y="376"/>
                    <a:pt x="365" y="375"/>
                  </a:cubicBezTo>
                  <a:cubicBezTo>
                    <a:pt x="365" y="375"/>
                    <a:pt x="366" y="375"/>
                    <a:pt x="366" y="375"/>
                  </a:cubicBezTo>
                  <a:cubicBezTo>
                    <a:pt x="366" y="375"/>
                    <a:pt x="366" y="374"/>
                    <a:pt x="366" y="374"/>
                  </a:cubicBezTo>
                  <a:cubicBezTo>
                    <a:pt x="366" y="374"/>
                    <a:pt x="366" y="374"/>
                    <a:pt x="366" y="374"/>
                  </a:cubicBezTo>
                  <a:cubicBezTo>
                    <a:pt x="366" y="374"/>
                    <a:pt x="366" y="374"/>
                    <a:pt x="366" y="374"/>
                  </a:cubicBezTo>
                  <a:cubicBezTo>
                    <a:pt x="366" y="374"/>
                    <a:pt x="365" y="374"/>
                    <a:pt x="365" y="374"/>
                  </a:cubicBezTo>
                  <a:cubicBezTo>
                    <a:pt x="365" y="374"/>
                    <a:pt x="365" y="374"/>
                    <a:pt x="365" y="374"/>
                  </a:cubicBezTo>
                  <a:cubicBezTo>
                    <a:pt x="364" y="374"/>
                    <a:pt x="364" y="374"/>
                    <a:pt x="363" y="374"/>
                  </a:cubicBezTo>
                  <a:cubicBezTo>
                    <a:pt x="363" y="374"/>
                    <a:pt x="363" y="374"/>
                    <a:pt x="363" y="374"/>
                  </a:cubicBezTo>
                  <a:cubicBezTo>
                    <a:pt x="363" y="374"/>
                    <a:pt x="362" y="374"/>
                    <a:pt x="362" y="374"/>
                  </a:cubicBezTo>
                  <a:cubicBezTo>
                    <a:pt x="362" y="374"/>
                    <a:pt x="361" y="374"/>
                    <a:pt x="360" y="374"/>
                  </a:cubicBezTo>
                  <a:cubicBezTo>
                    <a:pt x="360" y="374"/>
                    <a:pt x="360" y="375"/>
                    <a:pt x="360" y="375"/>
                  </a:cubicBezTo>
                  <a:close/>
                  <a:moveTo>
                    <a:pt x="54" y="395"/>
                  </a:moveTo>
                  <a:cubicBezTo>
                    <a:pt x="53" y="395"/>
                    <a:pt x="53" y="395"/>
                    <a:pt x="54" y="395"/>
                  </a:cubicBezTo>
                  <a:cubicBezTo>
                    <a:pt x="54" y="396"/>
                    <a:pt x="54" y="396"/>
                    <a:pt x="54" y="396"/>
                  </a:cubicBezTo>
                  <a:cubicBezTo>
                    <a:pt x="54" y="396"/>
                    <a:pt x="54" y="397"/>
                    <a:pt x="54" y="397"/>
                  </a:cubicBezTo>
                  <a:cubicBezTo>
                    <a:pt x="55" y="397"/>
                    <a:pt x="55" y="397"/>
                    <a:pt x="55" y="397"/>
                  </a:cubicBezTo>
                  <a:cubicBezTo>
                    <a:pt x="54" y="397"/>
                    <a:pt x="54" y="397"/>
                    <a:pt x="54" y="397"/>
                  </a:cubicBezTo>
                  <a:cubicBezTo>
                    <a:pt x="54" y="397"/>
                    <a:pt x="54" y="397"/>
                    <a:pt x="54" y="398"/>
                  </a:cubicBezTo>
                  <a:cubicBezTo>
                    <a:pt x="54" y="398"/>
                    <a:pt x="54" y="399"/>
                    <a:pt x="54" y="399"/>
                  </a:cubicBezTo>
                  <a:cubicBezTo>
                    <a:pt x="54" y="399"/>
                    <a:pt x="54" y="399"/>
                    <a:pt x="54" y="399"/>
                  </a:cubicBezTo>
                  <a:cubicBezTo>
                    <a:pt x="55" y="399"/>
                    <a:pt x="55" y="399"/>
                    <a:pt x="55" y="400"/>
                  </a:cubicBezTo>
                  <a:cubicBezTo>
                    <a:pt x="55" y="400"/>
                    <a:pt x="55" y="400"/>
                    <a:pt x="55" y="400"/>
                  </a:cubicBezTo>
                  <a:cubicBezTo>
                    <a:pt x="55" y="400"/>
                    <a:pt x="55" y="400"/>
                    <a:pt x="56" y="400"/>
                  </a:cubicBezTo>
                  <a:cubicBezTo>
                    <a:pt x="56" y="400"/>
                    <a:pt x="56" y="400"/>
                    <a:pt x="56" y="400"/>
                  </a:cubicBezTo>
                  <a:cubicBezTo>
                    <a:pt x="57" y="400"/>
                    <a:pt x="57" y="399"/>
                    <a:pt x="57" y="399"/>
                  </a:cubicBezTo>
                  <a:cubicBezTo>
                    <a:pt x="57" y="399"/>
                    <a:pt x="57" y="399"/>
                    <a:pt x="57" y="398"/>
                  </a:cubicBezTo>
                  <a:cubicBezTo>
                    <a:pt x="57" y="398"/>
                    <a:pt x="57" y="398"/>
                    <a:pt x="57" y="398"/>
                  </a:cubicBezTo>
                  <a:cubicBezTo>
                    <a:pt x="57" y="397"/>
                    <a:pt x="57" y="397"/>
                    <a:pt x="56" y="397"/>
                  </a:cubicBezTo>
                  <a:cubicBezTo>
                    <a:pt x="56" y="397"/>
                    <a:pt x="56" y="397"/>
                    <a:pt x="56" y="396"/>
                  </a:cubicBezTo>
                  <a:cubicBezTo>
                    <a:pt x="56" y="396"/>
                    <a:pt x="55" y="396"/>
                    <a:pt x="55" y="396"/>
                  </a:cubicBezTo>
                  <a:cubicBezTo>
                    <a:pt x="55" y="396"/>
                    <a:pt x="55" y="396"/>
                    <a:pt x="55" y="395"/>
                  </a:cubicBezTo>
                  <a:cubicBezTo>
                    <a:pt x="55" y="395"/>
                    <a:pt x="55" y="395"/>
                    <a:pt x="55" y="395"/>
                  </a:cubicBezTo>
                  <a:cubicBezTo>
                    <a:pt x="54" y="395"/>
                    <a:pt x="54" y="395"/>
                    <a:pt x="54" y="395"/>
                  </a:cubicBezTo>
                  <a:cubicBezTo>
                    <a:pt x="54" y="395"/>
                    <a:pt x="54" y="395"/>
                    <a:pt x="54" y="395"/>
                  </a:cubicBezTo>
                  <a:cubicBezTo>
                    <a:pt x="54" y="395"/>
                    <a:pt x="54" y="395"/>
                    <a:pt x="54" y="395"/>
                  </a:cubicBezTo>
                  <a:close/>
                  <a:moveTo>
                    <a:pt x="32" y="430"/>
                  </a:moveTo>
                  <a:cubicBezTo>
                    <a:pt x="32" y="430"/>
                    <a:pt x="32" y="430"/>
                    <a:pt x="32" y="430"/>
                  </a:cubicBezTo>
                  <a:cubicBezTo>
                    <a:pt x="32" y="430"/>
                    <a:pt x="32" y="430"/>
                    <a:pt x="32" y="430"/>
                  </a:cubicBezTo>
                  <a:cubicBezTo>
                    <a:pt x="32" y="430"/>
                    <a:pt x="32" y="430"/>
                    <a:pt x="32" y="430"/>
                  </a:cubicBezTo>
                  <a:cubicBezTo>
                    <a:pt x="32" y="430"/>
                    <a:pt x="32" y="430"/>
                    <a:pt x="32" y="430"/>
                  </a:cubicBezTo>
                  <a:cubicBezTo>
                    <a:pt x="31" y="429"/>
                    <a:pt x="30" y="427"/>
                    <a:pt x="30" y="426"/>
                  </a:cubicBezTo>
                  <a:cubicBezTo>
                    <a:pt x="30" y="425"/>
                    <a:pt x="30" y="425"/>
                    <a:pt x="30" y="425"/>
                  </a:cubicBezTo>
                  <a:cubicBezTo>
                    <a:pt x="29" y="424"/>
                    <a:pt x="29" y="424"/>
                    <a:pt x="29" y="424"/>
                  </a:cubicBezTo>
                  <a:cubicBezTo>
                    <a:pt x="29" y="424"/>
                    <a:pt x="29" y="423"/>
                    <a:pt x="29" y="423"/>
                  </a:cubicBezTo>
                  <a:cubicBezTo>
                    <a:pt x="29" y="423"/>
                    <a:pt x="29" y="422"/>
                    <a:pt x="28" y="422"/>
                  </a:cubicBezTo>
                  <a:cubicBezTo>
                    <a:pt x="28" y="422"/>
                    <a:pt x="28" y="422"/>
                    <a:pt x="28" y="422"/>
                  </a:cubicBezTo>
                  <a:cubicBezTo>
                    <a:pt x="28" y="422"/>
                    <a:pt x="27" y="422"/>
                    <a:pt x="27" y="423"/>
                  </a:cubicBezTo>
                  <a:cubicBezTo>
                    <a:pt x="27" y="423"/>
                    <a:pt x="27" y="423"/>
                    <a:pt x="26" y="423"/>
                  </a:cubicBezTo>
                  <a:cubicBezTo>
                    <a:pt x="26" y="423"/>
                    <a:pt x="26" y="423"/>
                    <a:pt x="26" y="423"/>
                  </a:cubicBezTo>
                  <a:cubicBezTo>
                    <a:pt x="26" y="424"/>
                    <a:pt x="26" y="424"/>
                    <a:pt x="26" y="424"/>
                  </a:cubicBezTo>
                  <a:cubicBezTo>
                    <a:pt x="26" y="424"/>
                    <a:pt x="26" y="424"/>
                    <a:pt x="26" y="425"/>
                  </a:cubicBezTo>
                  <a:cubicBezTo>
                    <a:pt x="26" y="425"/>
                    <a:pt x="25" y="425"/>
                    <a:pt x="25" y="425"/>
                  </a:cubicBezTo>
                  <a:cubicBezTo>
                    <a:pt x="25" y="425"/>
                    <a:pt x="25" y="426"/>
                    <a:pt x="25" y="426"/>
                  </a:cubicBezTo>
                  <a:cubicBezTo>
                    <a:pt x="25" y="426"/>
                    <a:pt x="25" y="426"/>
                    <a:pt x="26" y="426"/>
                  </a:cubicBezTo>
                  <a:cubicBezTo>
                    <a:pt x="26" y="426"/>
                    <a:pt x="26" y="426"/>
                    <a:pt x="26" y="427"/>
                  </a:cubicBezTo>
                  <a:cubicBezTo>
                    <a:pt x="26" y="427"/>
                    <a:pt x="26" y="427"/>
                    <a:pt x="26" y="427"/>
                  </a:cubicBezTo>
                  <a:cubicBezTo>
                    <a:pt x="26" y="427"/>
                    <a:pt x="26" y="427"/>
                    <a:pt x="26" y="427"/>
                  </a:cubicBezTo>
                  <a:cubicBezTo>
                    <a:pt x="26" y="427"/>
                    <a:pt x="26" y="427"/>
                    <a:pt x="26" y="427"/>
                  </a:cubicBezTo>
                  <a:cubicBezTo>
                    <a:pt x="27" y="427"/>
                    <a:pt x="27" y="428"/>
                    <a:pt x="27" y="428"/>
                  </a:cubicBezTo>
                  <a:cubicBezTo>
                    <a:pt x="28" y="428"/>
                    <a:pt x="28" y="428"/>
                    <a:pt x="29" y="429"/>
                  </a:cubicBezTo>
                  <a:cubicBezTo>
                    <a:pt x="29" y="429"/>
                    <a:pt x="30" y="429"/>
                    <a:pt x="30" y="429"/>
                  </a:cubicBezTo>
                  <a:cubicBezTo>
                    <a:pt x="30" y="429"/>
                    <a:pt x="30" y="429"/>
                    <a:pt x="31" y="429"/>
                  </a:cubicBezTo>
                  <a:cubicBezTo>
                    <a:pt x="31" y="429"/>
                    <a:pt x="31" y="429"/>
                    <a:pt x="31" y="429"/>
                  </a:cubicBezTo>
                  <a:cubicBezTo>
                    <a:pt x="31" y="429"/>
                    <a:pt x="31" y="429"/>
                    <a:pt x="31" y="429"/>
                  </a:cubicBezTo>
                  <a:cubicBezTo>
                    <a:pt x="31" y="430"/>
                    <a:pt x="32" y="430"/>
                    <a:pt x="32" y="430"/>
                  </a:cubicBezTo>
                  <a:close/>
                  <a:moveTo>
                    <a:pt x="34" y="401"/>
                  </a:moveTo>
                  <a:cubicBezTo>
                    <a:pt x="34" y="401"/>
                    <a:pt x="35" y="401"/>
                    <a:pt x="35" y="401"/>
                  </a:cubicBezTo>
                  <a:cubicBezTo>
                    <a:pt x="36" y="402"/>
                    <a:pt x="37" y="402"/>
                    <a:pt x="37" y="403"/>
                  </a:cubicBezTo>
                  <a:cubicBezTo>
                    <a:pt x="37" y="403"/>
                    <a:pt x="37" y="403"/>
                    <a:pt x="37" y="403"/>
                  </a:cubicBezTo>
                  <a:cubicBezTo>
                    <a:pt x="37" y="403"/>
                    <a:pt x="37" y="403"/>
                    <a:pt x="38" y="403"/>
                  </a:cubicBezTo>
                  <a:cubicBezTo>
                    <a:pt x="38" y="403"/>
                    <a:pt x="38" y="403"/>
                    <a:pt x="38" y="403"/>
                  </a:cubicBezTo>
                  <a:cubicBezTo>
                    <a:pt x="38" y="403"/>
                    <a:pt x="39" y="403"/>
                    <a:pt x="39" y="403"/>
                  </a:cubicBezTo>
                  <a:cubicBezTo>
                    <a:pt x="39" y="403"/>
                    <a:pt x="39" y="402"/>
                    <a:pt x="39" y="402"/>
                  </a:cubicBezTo>
                  <a:cubicBezTo>
                    <a:pt x="40" y="402"/>
                    <a:pt x="40" y="402"/>
                    <a:pt x="40" y="402"/>
                  </a:cubicBezTo>
                  <a:cubicBezTo>
                    <a:pt x="40" y="402"/>
                    <a:pt x="40" y="402"/>
                    <a:pt x="40" y="402"/>
                  </a:cubicBezTo>
                  <a:cubicBezTo>
                    <a:pt x="40" y="402"/>
                    <a:pt x="40" y="402"/>
                    <a:pt x="40" y="402"/>
                  </a:cubicBezTo>
                  <a:cubicBezTo>
                    <a:pt x="40" y="403"/>
                    <a:pt x="41" y="403"/>
                    <a:pt x="41" y="403"/>
                  </a:cubicBezTo>
                  <a:cubicBezTo>
                    <a:pt x="41" y="403"/>
                    <a:pt x="41" y="403"/>
                    <a:pt x="41" y="403"/>
                  </a:cubicBezTo>
                  <a:cubicBezTo>
                    <a:pt x="41" y="403"/>
                    <a:pt x="41" y="403"/>
                    <a:pt x="41" y="403"/>
                  </a:cubicBezTo>
                  <a:cubicBezTo>
                    <a:pt x="42" y="403"/>
                    <a:pt x="42" y="402"/>
                    <a:pt x="42" y="402"/>
                  </a:cubicBezTo>
                  <a:cubicBezTo>
                    <a:pt x="42" y="402"/>
                    <a:pt x="43" y="401"/>
                    <a:pt x="43" y="401"/>
                  </a:cubicBezTo>
                  <a:cubicBezTo>
                    <a:pt x="43" y="401"/>
                    <a:pt x="43" y="401"/>
                    <a:pt x="44" y="401"/>
                  </a:cubicBezTo>
                  <a:cubicBezTo>
                    <a:pt x="44" y="401"/>
                    <a:pt x="44" y="401"/>
                    <a:pt x="44" y="401"/>
                  </a:cubicBezTo>
                  <a:cubicBezTo>
                    <a:pt x="44" y="401"/>
                    <a:pt x="45" y="401"/>
                    <a:pt x="45" y="401"/>
                  </a:cubicBezTo>
                  <a:cubicBezTo>
                    <a:pt x="45" y="401"/>
                    <a:pt x="45" y="401"/>
                    <a:pt x="45" y="401"/>
                  </a:cubicBezTo>
                  <a:cubicBezTo>
                    <a:pt x="45" y="401"/>
                    <a:pt x="46" y="400"/>
                    <a:pt x="46" y="400"/>
                  </a:cubicBezTo>
                  <a:cubicBezTo>
                    <a:pt x="46" y="400"/>
                    <a:pt x="46" y="399"/>
                    <a:pt x="46" y="399"/>
                  </a:cubicBezTo>
                  <a:cubicBezTo>
                    <a:pt x="45" y="399"/>
                    <a:pt x="45" y="398"/>
                    <a:pt x="45" y="398"/>
                  </a:cubicBezTo>
                  <a:cubicBezTo>
                    <a:pt x="45" y="398"/>
                    <a:pt x="46" y="398"/>
                    <a:pt x="46" y="397"/>
                  </a:cubicBezTo>
                  <a:cubicBezTo>
                    <a:pt x="46" y="397"/>
                    <a:pt x="46" y="397"/>
                    <a:pt x="47" y="397"/>
                  </a:cubicBezTo>
                  <a:cubicBezTo>
                    <a:pt x="47" y="397"/>
                    <a:pt x="47" y="397"/>
                    <a:pt x="47" y="396"/>
                  </a:cubicBezTo>
                  <a:cubicBezTo>
                    <a:pt x="47" y="396"/>
                    <a:pt x="46" y="396"/>
                    <a:pt x="47" y="396"/>
                  </a:cubicBezTo>
                  <a:cubicBezTo>
                    <a:pt x="47" y="394"/>
                    <a:pt x="47" y="394"/>
                    <a:pt x="47" y="394"/>
                  </a:cubicBezTo>
                  <a:cubicBezTo>
                    <a:pt x="47" y="393"/>
                    <a:pt x="47" y="393"/>
                    <a:pt x="47" y="393"/>
                  </a:cubicBezTo>
                  <a:cubicBezTo>
                    <a:pt x="47" y="392"/>
                    <a:pt x="47" y="392"/>
                    <a:pt x="47" y="392"/>
                  </a:cubicBezTo>
                  <a:cubicBezTo>
                    <a:pt x="47" y="392"/>
                    <a:pt x="47" y="391"/>
                    <a:pt x="47" y="391"/>
                  </a:cubicBezTo>
                  <a:cubicBezTo>
                    <a:pt x="46" y="392"/>
                    <a:pt x="45" y="393"/>
                    <a:pt x="45" y="393"/>
                  </a:cubicBezTo>
                  <a:cubicBezTo>
                    <a:pt x="45" y="393"/>
                    <a:pt x="45" y="393"/>
                    <a:pt x="45" y="393"/>
                  </a:cubicBezTo>
                  <a:cubicBezTo>
                    <a:pt x="45" y="393"/>
                    <a:pt x="45" y="394"/>
                    <a:pt x="44" y="394"/>
                  </a:cubicBezTo>
                  <a:cubicBezTo>
                    <a:pt x="44" y="394"/>
                    <a:pt x="44" y="395"/>
                    <a:pt x="44" y="395"/>
                  </a:cubicBezTo>
                  <a:cubicBezTo>
                    <a:pt x="44" y="395"/>
                    <a:pt x="43" y="395"/>
                    <a:pt x="43" y="395"/>
                  </a:cubicBezTo>
                  <a:cubicBezTo>
                    <a:pt x="43" y="395"/>
                    <a:pt x="43" y="395"/>
                    <a:pt x="43" y="395"/>
                  </a:cubicBezTo>
                  <a:cubicBezTo>
                    <a:pt x="43" y="395"/>
                    <a:pt x="43" y="395"/>
                    <a:pt x="44" y="396"/>
                  </a:cubicBezTo>
                  <a:cubicBezTo>
                    <a:pt x="44" y="396"/>
                    <a:pt x="44" y="396"/>
                    <a:pt x="44" y="397"/>
                  </a:cubicBezTo>
                  <a:cubicBezTo>
                    <a:pt x="43" y="397"/>
                    <a:pt x="43" y="398"/>
                    <a:pt x="43" y="398"/>
                  </a:cubicBezTo>
                  <a:cubicBezTo>
                    <a:pt x="44" y="398"/>
                    <a:pt x="44" y="398"/>
                    <a:pt x="43" y="399"/>
                  </a:cubicBezTo>
                  <a:cubicBezTo>
                    <a:pt x="43" y="399"/>
                    <a:pt x="42" y="399"/>
                    <a:pt x="42" y="400"/>
                  </a:cubicBezTo>
                  <a:cubicBezTo>
                    <a:pt x="41" y="400"/>
                    <a:pt x="41" y="400"/>
                    <a:pt x="41" y="400"/>
                  </a:cubicBezTo>
                  <a:cubicBezTo>
                    <a:pt x="40" y="400"/>
                    <a:pt x="40" y="400"/>
                    <a:pt x="39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9" y="400"/>
                    <a:pt x="38" y="400"/>
                    <a:pt x="38" y="400"/>
                  </a:cubicBezTo>
                  <a:cubicBezTo>
                    <a:pt x="38" y="400"/>
                    <a:pt x="38" y="400"/>
                    <a:pt x="37" y="401"/>
                  </a:cubicBezTo>
                  <a:cubicBezTo>
                    <a:pt x="37" y="401"/>
                    <a:pt x="37" y="401"/>
                    <a:pt x="36" y="401"/>
                  </a:cubicBezTo>
                  <a:cubicBezTo>
                    <a:pt x="36" y="401"/>
                    <a:pt x="36" y="401"/>
                    <a:pt x="35" y="400"/>
                  </a:cubicBezTo>
                  <a:cubicBezTo>
                    <a:pt x="35" y="400"/>
                    <a:pt x="35" y="400"/>
                    <a:pt x="35" y="400"/>
                  </a:cubicBezTo>
                  <a:cubicBezTo>
                    <a:pt x="35" y="400"/>
                    <a:pt x="35" y="400"/>
                    <a:pt x="35" y="400"/>
                  </a:cubicBezTo>
                  <a:cubicBezTo>
                    <a:pt x="34" y="401"/>
                    <a:pt x="34" y="401"/>
                    <a:pt x="34" y="401"/>
                  </a:cubicBezTo>
                  <a:close/>
                  <a:moveTo>
                    <a:pt x="32" y="430"/>
                  </a:moveTo>
                  <a:cubicBezTo>
                    <a:pt x="32" y="430"/>
                    <a:pt x="33" y="431"/>
                    <a:pt x="33" y="431"/>
                  </a:cubicBezTo>
                  <a:cubicBezTo>
                    <a:pt x="33" y="431"/>
                    <a:pt x="33" y="431"/>
                    <a:pt x="33" y="431"/>
                  </a:cubicBezTo>
                  <a:cubicBezTo>
                    <a:pt x="33" y="431"/>
                    <a:pt x="33" y="431"/>
                    <a:pt x="33" y="432"/>
                  </a:cubicBezTo>
                  <a:cubicBezTo>
                    <a:pt x="33" y="432"/>
                    <a:pt x="33" y="432"/>
                    <a:pt x="34" y="432"/>
                  </a:cubicBezTo>
                  <a:cubicBezTo>
                    <a:pt x="34" y="432"/>
                    <a:pt x="34" y="432"/>
                    <a:pt x="34" y="433"/>
                  </a:cubicBezTo>
                  <a:cubicBezTo>
                    <a:pt x="35" y="433"/>
                    <a:pt x="35" y="433"/>
                    <a:pt x="35" y="433"/>
                  </a:cubicBezTo>
                  <a:cubicBezTo>
                    <a:pt x="36" y="434"/>
                    <a:pt x="36" y="434"/>
                    <a:pt x="36" y="435"/>
                  </a:cubicBezTo>
                  <a:cubicBezTo>
                    <a:pt x="36" y="435"/>
                    <a:pt x="36" y="435"/>
                    <a:pt x="36" y="435"/>
                  </a:cubicBezTo>
                  <a:cubicBezTo>
                    <a:pt x="37" y="435"/>
                    <a:pt x="37" y="435"/>
                    <a:pt x="37" y="435"/>
                  </a:cubicBezTo>
                  <a:cubicBezTo>
                    <a:pt x="37" y="435"/>
                    <a:pt x="37" y="435"/>
                    <a:pt x="37" y="435"/>
                  </a:cubicBezTo>
                  <a:cubicBezTo>
                    <a:pt x="37" y="435"/>
                    <a:pt x="38" y="435"/>
                    <a:pt x="38" y="436"/>
                  </a:cubicBezTo>
                  <a:cubicBezTo>
                    <a:pt x="39" y="436"/>
                    <a:pt x="39" y="436"/>
                    <a:pt x="39" y="436"/>
                  </a:cubicBezTo>
                  <a:cubicBezTo>
                    <a:pt x="39" y="436"/>
                    <a:pt x="39" y="436"/>
                    <a:pt x="39" y="436"/>
                  </a:cubicBezTo>
                  <a:cubicBezTo>
                    <a:pt x="39" y="436"/>
                    <a:pt x="39" y="437"/>
                    <a:pt x="39" y="437"/>
                  </a:cubicBezTo>
                  <a:cubicBezTo>
                    <a:pt x="40" y="437"/>
                    <a:pt x="40" y="437"/>
                    <a:pt x="40" y="437"/>
                  </a:cubicBezTo>
                  <a:cubicBezTo>
                    <a:pt x="41" y="437"/>
                    <a:pt x="41" y="437"/>
                    <a:pt x="41" y="437"/>
                  </a:cubicBezTo>
                  <a:cubicBezTo>
                    <a:pt x="42" y="437"/>
                    <a:pt x="42" y="438"/>
                    <a:pt x="43" y="438"/>
                  </a:cubicBezTo>
                  <a:cubicBezTo>
                    <a:pt x="42" y="437"/>
                    <a:pt x="42" y="437"/>
                    <a:pt x="42" y="436"/>
                  </a:cubicBezTo>
                  <a:cubicBezTo>
                    <a:pt x="42" y="436"/>
                    <a:pt x="41" y="436"/>
                    <a:pt x="41" y="436"/>
                  </a:cubicBezTo>
                  <a:cubicBezTo>
                    <a:pt x="41" y="436"/>
                    <a:pt x="41" y="436"/>
                    <a:pt x="41" y="436"/>
                  </a:cubicBezTo>
                  <a:cubicBezTo>
                    <a:pt x="41" y="435"/>
                    <a:pt x="41" y="435"/>
                    <a:pt x="41" y="435"/>
                  </a:cubicBezTo>
                  <a:cubicBezTo>
                    <a:pt x="41" y="435"/>
                    <a:pt x="40" y="435"/>
                    <a:pt x="40" y="435"/>
                  </a:cubicBezTo>
                  <a:cubicBezTo>
                    <a:pt x="40" y="435"/>
                    <a:pt x="39" y="435"/>
                    <a:pt x="39" y="434"/>
                  </a:cubicBezTo>
                  <a:cubicBezTo>
                    <a:pt x="39" y="434"/>
                    <a:pt x="39" y="434"/>
                    <a:pt x="39" y="433"/>
                  </a:cubicBezTo>
                  <a:cubicBezTo>
                    <a:pt x="39" y="433"/>
                    <a:pt x="39" y="433"/>
                    <a:pt x="39" y="432"/>
                  </a:cubicBezTo>
                  <a:cubicBezTo>
                    <a:pt x="39" y="432"/>
                    <a:pt x="39" y="432"/>
                    <a:pt x="39" y="432"/>
                  </a:cubicBezTo>
                  <a:cubicBezTo>
                    <a:pt x="38" y="432"/>
                    <a:pt x="37" y="432"/>
                    <a:pt x="38" y="431"/>
                  </a:cubicBezTo>
                  <a:cubicBezTo>
                    <a:pt x="38" y="431"/>
                    <a:pt x="38" y="431"/>
                    <a:pt x="38" y="431"/>
                  </a:cubicBezTo>
                  <a:cubicBezTo>
                    <a:pt x="38" y="430"/>
                    <a:pt x="38" y="430"/>
                    <a:pt x="38" y="430"/>
                  </a:cubicBezTo>
                  <a:cubicBezTo>
                    <a:pt x="38" y="430"/>
                    <a:pt x="38" y="430"/>
                    <a:pt x="38" y="430"/>
                  </a:cubicBezTo>
                  <a:cubicBezTo>
                    <a:pt x="37" y="430"/>
                    <a:pt x="37" y="430"/>
                    <a:pt x="37" y="430"/>
                  </a:cubicBezTo>
                  <a:cubicBezTo>
                    <a:pt x="36" y="430"/>
                    <a:pt x="36" y="430"/>
                    <a:pt x="36" y="430"/>
                  </a:cubicBezTo>
                  <a:cubicBezTo>
                    <a:pt x="36" y="430"/>
                    <a:pt x="36" y="431"/>
                    <a:pt x="35" y="431"/>
                  </a:cubicBezTo>
                  <a:cubicBezTo>
                    <a:pt x="35" y="431"/>
                    <a:pt x="35" y="431"/>
                    <a:pt x="35" y="431"/>
                  </a:cubicBezTo>
                  <a:cubicBezTo>
                    <a:pt x="35" y="431"/>
                    <a:pt x="35" y="431"/>
                    <a:pt x="35" y="431"/>
                  </a:cubicBezTo>
                  <a:cubicBezTo>
                    <a:pt x="35" y="431"/>
                    <a:pt x="35" y="431"/>
                    <a:pt x="34" y="431"/>
                  </a:cubicBezTo>
                  <a:cubicBezTo>
                    <a:pt x="34" y="431"/>
                    <a:pt x="34" y="431"/>
                    <a:pt x="34" y="431"/>
                  </a:cubicBezTo>
                  <a:cubicBezTo>
                    <a:pt x="34" y="431"/>
                    <a:pt x="33" y="431"/>
                    <a:pt x="33" y="431"/>
                  </a:cubicBezTo>
                  <a:cubicBezTo>
                    <a:pt x="33" y="430"/>
                    <a:pt x="33" y="430"/>
                    <a:pt x="33" y="430"/>
                  </a:cubicBezTo>
                  <a:cubicBezTo>
                    <a:pt x="33" y="430"/>
                    <a:pt x="33" y="430"/>
                    <a:pt x="33" y="430"/>
                  </a:cubicBezTo>
                  <a:cubicBezTo>
                    <a:pt x="33" y="430"/>
                    <a:pt x="33" y="430"/>
                    <a:pt x="33" y="430"/>
                  </a:cubicBezTo>
                  <a:cubicBezTo>
                    <a:pt x="33" y="430"/>
                    <a:pt x="33" y="430"/>
                    <a:pt x="33" y="430"/>
                  </a:cubicBezTo>
                  <a:cubicBezTo>
                    <a:pt x="33" y="430"/>
                    <a:pt x="33" y="430"/>
                    <a:pt x="33" y="430"/>
                  </a:cubicBezTo>
                  <a:cubicBezTo>
                    <a:pt x="33" y="430"/>
                    <a:pt x="33" y="430"/>
                    <a:pt x="33" y="430"/>
                  </a:cubicBezTo>
                  <a:cubicBezTo>
                    <a:pt x="33" y="430"/>
                    <a:pt x="33" y="430"/>
                    <a:pt x="33" y="430"/>
                  </a:cubicBezTo>
                  <a:cubicBezTo>
                    <a:pt x="33" y="430"/>
                    <a:pt x="33" y="430"/>
                    <a:pt x="32" y="430"/>
                  </a:cubicBezTo>
                  <a:cubicBezTo>
                    <a:pt x="32" y="430"/>
                    <a:pt x="32" y="430"/>
                    <a:pt x="32" y="430"/>
                  </a:cubicBezTo>
                  <a:cubicBezTo>
                    <a:pt x="32" y="430"/>
                    <a:pt x="32" y="430"/>
                    <a:pt x="32" y="430"/>
                  </a:cubicBezTo>
                  <a:close/>
                  <a:moveTo>
                    <a:pt x="39" y="552"/>
                  </a:moveTo>
                  <a:cubicBezTo>
                    <a:pt x="38" y="552"/>
                    <a:pt x="38" y="552"/>
                    <a:pt x="38" y="552"/>
                  </a:cubicBezTo>
                  <a:cubicBezTo>
                    <a:pt x="39" y="551"/>
                    <a:pt x="39" y="551"/>
                    <a:pt x="39" y="551"/>
                  </a:cubicBezTo>
                  <a:cubicBezTo>
                    <a:pt x="39" y="551"/>
                    <a:pt x="39" y="551"/>
                    <a:pt x="39" y="551"/>
                  </a:cubicBezTo>
                  <a:cubicBezTo>
                    <a:pt x="39" y="551"/>
                    <a:pt x="38" y="551"/>
                    <a:pt x="38" y="551"/>
                  </a:cubicBezTo>
                  <a:cubicBezTo>
                    <a:pt x="38" y="551"/>
                    <a:pt x="38" y="550"/>
                    <a:pt x="38" y="550"/>
                  </a:cubicBezTo>
                  <a:cubicBezTo>
                    <a:pt x="37" y="549"/>
                    <a:pt x="37" y="549"/>
                    <a:pt x="37" y="548"/>
                  </a:cubicBezTo>
                  <a:cubicBezTo>
                    <a:pt x="36" y="548"/>
                    <a:pt x="36" y="548"/>
                    <a:pt x="35" y="548"/>
                  </a:cubicBezTo>
                  <a:cubicBezTo>
                    <a:pt x="35" y="548"/>
                    <a:pt x="35" y="547"/>
                    <a:pt x="35" y="547"/>
                  </a:cubicBezTo>
                  <a:cubicBezTo>
                    <a:pt x="35" y="547"/>
                    <a:pt x="35" y="547"/>
                    <a:pt x="35" y="547"/>
                  </a:cubicBezTo>
                  <a:cubicBezTo>
                    <a:pt x="35" y="547"/>
                    <a:pt x="35" y="547"/>
                    <a:pt x="35" y="548"/>
                  </a:cubicBezTo>
                  <a:cubicBezTo>
                    <a:pt x="35" y="548"/>
                    <a:pt x="35" y="548"/>
                    <a:pt x="34" y="548"/>
                  </a:cubicBezTo>
                  <a:cubicBezTo>
                    <a:pt x="34" y="548"/>
                    <a:pt x="34" y="548"/>
                    <a:pt x="34" y="548"/>
                  </a:cubicBezTo>
                  <a:cubicBezTo>
                    <a:pt x="34" y="549"/>
                    <a:pt x="34" y="549"/>
                    <a:pt x="34" y="550"/>
                  </a:cubicBezTo>
                  <a:cubicBezTo>
                    <a:pt x="33" y="550"/>
                    <a:pt x="33" y="550"/>
                    <a:pt x="33" y="551"/>
                  </a:cubicBezTo>
                  <a:cubicBezTo>
                    <a:pt x="33" y="551"/>
                    <a:pt x="33" y="551"/>
                    <a:pt x="33" y="551"/>
                  </a:cubicBezTo>
                  <a:cubicBezTo>
                    <a:pt x="32" y="551"/>
                    <a:pt x="32" y="551"/>
                    <a:pt x="32" y="551"/>
                  </a:cubicBezTo>
                  <a:cubicBezTo>
                    <a:pt x="32" y="552"/>
                    <a:pt x="32" y="552"/>
                    <a:pt x="32" y="552"/>
                  </a:cubicBezTo>
                  <a:cubicBezTo>
                    <a:pt x="32" y="552"/>
                    <a:pt x="32" y="552"/>
                    <a:pt x="32" y="552"/>
                  </a:cubicBezTo>
                  <a:cubicBezTo>
                    <a:pt x="32" y="552"/>
                    <a:pt x="32" y="552"/>
                    <a:pt x="33" y="552"/>
                  </a:cubicBezTo>
                  <a:cubicBezTo>
                    <a:pt x="33" y="552"/>
                    <a:pt x="34" y="552"/>
                    <a:pt x="34" y="553"/>
                  </a:cubicBezTo>
                  <a:cubicBezTo>
                    <a:pt x="34" y="553"/>
                    <a:pt x="35" y="553"/>
                    <a:pt x="35" y="553"/>
                  </a:cubicBezTo>
                  <a:cubicBezTo>
                    <a:pt x="35" y="553"/>
                    <a:pt x="35" y="553"/>
                    <a:pt x="35" y="553"/>
                  </a:cubicBezTo>
                  <a:cubicBezTo>
                    <a:pt x="35" y="553"/>
                    <a:pt x="35" y="553"/>
                    <a:pt x="35" y="553"/>
                  </a:cubicBezTo>
                  <a:cubicBezTo>
                    <a:pt x="35" y="553"/>
                    <a:pt x="36" y="553"/>
                    <a:pt x="36" y="552"/>
                  </a:cubicBezTo>
                  <a:cubicBezTo>
                    <a:pt x="36" y="552"/>
                    <a:pt x="36" y="552"/>
                    <a:pt x="36" y="552"/>
                  </a:cubicBezTo>
                  <a:cubicBezTo>
                    <a:pt x="36" y="552"/>
                    <a:pt x="36" y="552"/>
                    <a:pt x="36" y="552"/>
                  </a:cubicBezTo>
                  <a:cubicBezTo>
                    <a:pt x="36" y="552"/>
                    <a:pt x="36" y="551"/>
                    <a:pt x="37" y="551"/>
                  </a:cubicBezTo>
                  <a:cubicBezTo>
                    <a:pt x="38" y="551"/>
                    <a:pt x="38" y="552"/>
                    <a:pt x="39" y="552"/>
                  </a:cubicBezTo>
                  <a:close/>
                  <a:moveTo>
                    <a:pt x="48" y="516"/>
                  </a:moveTo>
                  <a:cubicBezTo>
                    <a:pt x="48" y="516"/>
                    <a:pt x="48" y="516"/>
                    <a:pt x="48" y="516"/>
                  </a:cubicBezTo>
                  <a:cubicBezTo>
                    <a:pt x="48" y="516"/>
                    <a:pt x="48" y="516"/>
                    <a:pt x="48" y="516"/>
                  </a:cubicBezTo>
                  <a:cubicBezTo>
                    <a:pt x="48" y="515"/>
                    <a:pt x="48" y="515"/>
                    <a:pt x="48" y="515"/>
                  </a:cubicBezTo>
                  <a:cubicBezTo>
                    <a:pt x="48" y="515"/>
                    <a:pt x="48" y="515"/>
                    <a:pt x="48" y="515"/>
                  </a:cubicBezTo>
                  <a:cubicBezTo>
                    <a:pt x="48" y="515"/>
                    <a:pt x="48" y="515"/>
                    <a:pt x="48" y="515"/>
                  </a:cubicBezTo>
                  <a:cubicBezTo>
                    <a:pt x="47" y="514"/>
                    <a:pt x="47" y="514"/>
                    <a:pt x="47" y="513"/>
                  </a:cubicBezTo>
                  <a:cubicBezTo>
                    <a:pt x="46" y="512"/>
                    <a:pt x="46" y="512"/>
                    <a:pt x="46" y="511"/>
                  </a:cubicBezTo>
                  <a:cubicBezTo>
                    <a:pt x="46" y="511"/>
                    <a:pt x="46" y="511"/>
                    <a:pt x="46" y="511"/>
                  </a:cubicBezTo>
                  <a:cubicBezTo>
                    <a:pt x="46" y="511"/>
                    <a:pt x="46" y="511"/>
                    <a:pt x="46" y="511"/>
                  </a:cubicBezTo>
                  <a:cubicBezTo>
                    <a:pt x="46" y="511"/>
                    <a:pt x="46" y="511"/>
                    <a:pt x="45" y="511"/>
                  </a:cubicBezTo>
                  <a:cubicBezTo>
                    <a:pt x="45" y="510"/>
                    <a:pt x="45" y="510"/>
                    <a:pt x="45" y="510"/>
                  </a:cubicBezTo>
                  <a:cubicBezTo>
                    <a:pt x="45" y="509"/>
                    <a:pt x="45" y="509"/>
                    <a:pt x="45" y="509"/>
                  </a:cubicBezTo>
                  <a:cubicBezTo>
                    <a:pt x="45" y="509"/>
                    <a:pt x="45" y="509"/>
                    <a:pt x="45" y="508"/>
                  </a:cubicBezTo>
                  <a:cubicBezTo>
                    <a:pt x="45" y="508"/>
                    <a:pt x="45" y="507"/>
                    <a:pt x="45" y="507"/>
                  </a:cubicBezTo>
                  <a:cubicBezTo>
                    <a:pt x="44" y="507"/>
                    <a:pt x="44" y="507"/>
                    <a:pt x="44" y="506"/>
                  </a:cubicBezTo>
                  <a:cubicBezTo>
                    <a:pt x="43" y="506"/>
                    <a:pt x="43" y="506"/>
                    <a:pt x="43" y="506"/>
                  </a:cubicBezTo>
                  <a:cubicBezTo>
                    <a:pt x="42" y="506"/>
                    <a:pt x="42" y="505"/>
                    <a:pt x="42" y="505"/>
                  </a:cubicBezTo>
                  <a:cubicBezTo>
                    <a:pt x="42" y="505"/>
                    <a:pt x="41" y="504"/>
                    <a:pt x="41" y="504"/>
                  </a:cubicBezTo>
                  <a:cubicBezTo>
                    <a:pt x="41" y="504"/>
                    <a:pt x="41" y="504"/>
                    <a:pt x="40" y="504"/>
                  </a:cubicBezTo>
                  <a:cubicBezTo>
                    <a:pt x="40" y="504"/>
                    <a:pt x="40" y="504"/>
                    <a:pt x="40" y="504"/>
                  </a:cubicBezTo>
                  <a:cubicBezTo>
                    <a:pt x="40" y="503"/>
                    <a:pt x="40" y="503"/>
                    <a:pt x="40" y="503"/>
                  </a:cubicBezTo>
                  <a:cubicBezTo>
                    <a:pt x="39" y="503"/>
                    <a:pt x="39" y="503"/>
                    <a:pt x="39" y="503"/>
                  </a:cubicBezTo>
                  <a:cubicBezTo>
                    <a:pt x="39" y="503"/>
                    <a:pt x="39" y="503"/>
                    <a:pt x="39" y="503"/>
                  </a:cubicBezTo>
                  <a:cubicBezTo>
                    <a:pt x="38" y="502"/>
                    <a:pt x="38" y="502"/>
                    <a:pt x="38" y="502"/>
                  </a:cubicBezTo>
                  <a:cubicBezTo>
                    <a:pt x="38" y="501"/>
                    <a:pt x="38" y="501"/>
                    <a:pt x="37" y="501"/>
                  </a:cubicBezTo>
                  <a:cubicBezTo>
                    <a:pt x="37" y="501"/>
                    <a:pt x="36" y="500"/>
                    <a:pt x="36" y="500"/>
                  </a:cubicBezTo>
                  <a:cubicBezTo>
                    <a:pt x="36" y="500"/>
                    <a:pt x="36" y="499"/>
                    <a:pt x="35" y="499"/>
                  </a:cubicBezTo>
                  <a:cubicBezTo>
                    <a:pt x="35" y="499"/>
                    <a:pt x="35" y="499"/>
                    <a:pt x="35" y="499"/>
                  </a:cubicBezTo>
                  <a:cubicBezTo>
                    <a:pt x="35" y="498"/>
                    <a:pt x="35" y="498"/>
                    <a:pt x="34" y="498"/>
                  </a:cubicBezTo>
                  <a:cubicBezTo>
                    <a:pt x="34" y="498"/>
                    <a:pt x="34" y="498"/>
                    <a:pt x="34" y="498"/>
                  </a:cubicBezTo>
                  <a:cubicBezTo>
                    <a:pt x="34" y="498"/>
                    <a:pt x="34" y="497"/>
                    <a:pt x="34" y="497"/>
                  </a:cubicBezTo>
                  <a:cubicBezTo>
                    <a:pt x="34" y="497"/>
                    <a:pt x="34" y="497"/>
                    <a:pt x="34" y="497"/>
                  </a:cubicBezTo>
                  <a:cubicBezTo>
                    <a:pt x="34" y="497"/>
                    <a:pt x="34" y="497"/>
                    <a:pt x="33" y="497"/>
                  </a:cubicBezTo>
                  <a:cubicBezTo>
                    <a:pt x="33" y="497"/>
                    <a:pt x="33" y="497"/>
                    <a:pt x="33" y="497"/>
                  </a:cubicBezTo>
                  <a:cubicBezTo>
                    <a:pt x="32" y="497"/>
                    <a:pt x="32" y="497"/>
                    <a:pt x="31" y="497"/>
                  </a:cubicBezTo>
                  <a:cubicBezTo>
                    <a:pt x="31" y="496"/>
                    <a:pt x="30" y="495"/>
                    <a:pt x="30" y="494"/>
                  </a:cubicBezTo>
                  <a:cubicBezTo>
                    <a:pt x="30" y="494"/>
                    <a:pt x="30" y="493"/>
                    <a:pt x="30" y="493"/>
                  </a:cubicBezTo>
                  <a:cubicBezTo>
                    <a:pt x="30" y="493"/>
                    <a:pt x="30" y="492"/>
                    <a:pt x="30" y="492"/>
                  </a:cubicBezTo>
                  <a:cubicBezTo>
                    <a:pt x="30" y="492"/>
                    <a:pt x="29" y="493"/>
                    <a:pt x="29" y="493"/>
                  </a:cubicBezTo>
                  <a:cubicBezTo>
                    <a:pt x="29" y="493"/>
                    <a:pt x="29" y="493"/>
                    <a:pt x="29" y="493"/>
                  </a:cubicBezTo>
                  <a:cubicBezTo>
                    <a:pt x="29" y="494"/>
                    <a:pt x="29" y="494"/>
                    <a:pt x="29" y="495"/>
                  </a:cubicBezTo>
                  <a:cubicBezTo>
                    <a:pt x="29" y="495"/>
                    <a:pt x="29" y="495"/>
                    <a:pt x="30" y="495"/>
                  </a:cubicBezTo>
                  <a:cubicBezTo>
                    <a:pt x="30" y="495"/>
                    <a:pt x="30" y="496"/>
                    <a:pt x="30" y="496"/>
                  </a:cubicBezTo>
                  <a:cubicBezTo>
                    <a:pt x="30" y="496"/>
                    <a:pt x="30" y="496"/>
                    <a:pt x="30" y="497"/>
                  </a:cubicBezTo>
                  <a:cubicBezTo>
                    <a:pt x="30" y="497"/>
                    <a:pt x="30" y="498"/>
                    <a:pt x="30" y="498"/>
                  </a:cubicBezTo>
                  <a:cubicBezTo>
                    <a:pt x="30" y="499"/>
                    <a:pt x="29" y="499"/>
                    <a:pt x="29" y="499"/>
                  </a:cubicBezTo>
                  <a:cubicBezTo>
                    <a:pt x="29" y="500"/>
                    <a:pt x="28" y="500"/>
                    <a:pt x="28" y="501"/>
                  </a:cubicBezTo>
                  <a:cubicBezTo>
                    <a:pt x="28" y="501"/>
                    <a:pt x="28" y="501"/>
                    <a:pt x="28" y="501"/>
                  </a:cubicBezTo>
                  <a:cubicBezTo>
                    <a:pt x="28" y="501"/>
                    <a:pt x="28" y="501"/>
                    <a:pt x="28" y="501"/>
                  </a:cubicBezTo>
                  <a:cubicBezTo>
                    <a:pt x="27" y="501"/>
                    <a:pt x="27" y="501"/>
                    <a:pt x="27" y="501"/>
                  </a:cubicBezTo>
                  <a:cubicBezTo>
                    <a:pt x="27" y="501"/>
                    <a:pt x="27" y="501"/>
                    <a:pt x="27" y="501"/>
                  </a:cubicBezTo>
                  <a:cubicBezTo>
                    <a:pt x="27" y="501"/>
                    <a:pt x="27" y="501"/>
                    <a:pt x="27" y="501"/>
                  </a:cubicBezTo>
                  <a:cubicBezTo>
                    <a:pt x="26" y="501"/>
                    <a:pt x="26" y="501"/>
                    <a:pt x="26" y="502"/>
                  </a:cubicBezTo>
                  <a:cubicBezTo>
                    <a:pt x="26" y="503"/>
                    <a:pt x="26" y="504"/>
                    <a:pt x="24" y="504"/>
                  </a:cubicBezTo>
                  <a:cubicBezTo>
                    <a:pt x="24" y="504"/>
                    <a:pt x="24" y="505"/>
                    <a:pt x="24" y="505"/>
                  </a:cubicBezTo>
                  <a:cubicBezTo>
                    <a:pt x="23" y="505"/>
                    <a:pt x="23" y="505"/>
                    <a:pt x="23" y="505"/>
                  </a:cubicBezTo>
                  <a:cubicBezTo>
                    <a:pt x="23" y="505"/>
                    <a:pt x="23" y="505"/>
                    <a:pt x="23" y="505"/>
                  </a:cubicBezTo>
                  <a:cubicBezTo>
                    <a:pt x="22" y="505"/>
                    <a:pt x="22" y="505"/>
                    <a:pt x="22" y="505"/>
                  </a:cubicBezTo>
                  <a:cubicBezTo>
                    <a:pt x="22" y="505"/>
                    <a:pt x="22" y="505"/>
                    <a:pt x="22" y="505"/>
                  </a:cubicBezTo>
                  <a:cubicBezTo>
                    <a:pt x="22" y="505"/>
                    <a:pt x="22" y="505"/>
                    <a:pt x="22" y="505"/>
                  </a:cubicBezTo>
                  <a:cubicBezTo>
                    <a:pt x="22" y="505"/>
                    <a:pt x="23" y="505"/>
                    <a:pt x="23" y="506"/>
                  </a:cubicBezTo>
                  <a:cubicBezTo>
                    <a:pt x="23" y="506"/>
                    <a:pt x="24" y="506"/>
                    <a:pt x="24" y="506"/>
                  </a:cubicBezTo>
                  <a:cubicBezTo>
                    <a:pt x="25" y="507"/>
                    <a:pt x="25" y="507"/>
                    <a:pt x="25" y="507"/>
                  </a:cubicBezTo>
                  <a:cubicBezTo>
                    <a:pt x="24" y="507"/>
                    <a:pt x="24" y="507"/>
                    <a:pt x="24" y="507"/>
                  </a:cubicBezTo>
                  <a:cubicBezTo>
                    <a:pt x="24" y="507"/>
                    <a:pt x="24" y="507"/>
                    <a:pt x="25" y="507"/>
                  </a:cubicBezTo>
                  <a:cubicBezTo>
                    <a:pt x="25" y="507"/>
                    <a:pt x="25" y="507"/>
                    <a:pt x="25" y="507"/>
                  </a:cubicBezTo>
                  <a:cubicBezTo>
                    <a:pt x="25" y="507"/>
                    <a:pt x="25" y="507"/>
                    <a:pt x="25" y="507"/>
                  </a:cubicBezTo>
                  <a:cubicBezTo>
                    <a:pt x="25" y="507"/>
                    <a:pt x="25" y="508"/>
                    <a:pt x="25" y="508"/>
                  </a:cubicBezTo>
                  <a:cubicBezTo>
                    <a:pt x="25" y="508"/>
                    <a:pt x="25" y="508"/>
                    <a:pt x="25" y="508"/>
                  </a:cubicBezTo>
                  <a:cubicBezTo>
                    <a:pt x="25" y="508"/>
                    <a:pt x="26" y="508"/>
                    <a:pt x="26" y="509"/>
                  </a:cubicBezTo>
                  <a:cubicBezTo>
                    <a:pt x="26" y="509"/>
                    <a:pt x="26" y="509"/>
                    <a:pt x="26" y="509"/>
                  </a:cubicBezTo>
                  <a:cubicBezTo>
                    <a:pt x="26" y="509"/>
                    <a:pt x="27" y="510"/>
                    <a:pt x="27" y="510"/>
                  </a:cubicBezTo>
                  <a:cubicBezTo>
                    <a:pt x="27" y="510"/>
                    <a:pt x="27" y="510"/>
                    <a:pt x="27" y="511"/>
                  </a:cubicBezTo>
                  <a:cubicBezTo>
                    <a:pt x="28" y="511"/>
                    <a:pt x="28" y="511"/>
                    <a:pt x="28" y="511"/>
                  </a:cubicBezTo>
                  <a:cubicBezTo>
                    <a:pt x="28" y="511"/>
                    <a:pt x="28" y="513"/>
                    <a:pt x="28" y="513"/>
                  </a:cubicBezTo>
                  <a:cubicBezTo>
                    <a:pt x="28" y="513"/>
                    <a:pt x="28" y="513"/>
                    <a:pt x="28" y="514"/>
                  </a:cubicBezTo>
                  <a:cubicBezTo>
                    <a:pt x="28" y="514"/>
                    <a:pt x="28" y="514"/>
                    <a:pt x="28" y="515"/>
                  </a:cubicBezTo>
                  <a:cubicBezTo>
                    <a:pt x="28" y="515"/>
                    <a:pt x="28" y="515"/>
                    <a:pt x="28" y="515"/>
                  </a:cubicBezTo>
                  <a:cubicBezTo>
                    <a:pt x="28" y="515"/>
                    <a:pt x="28" y="515"/>
                    <a:pt x="28" y="515"/>
                  </a:cubicBezTo>
                  <a:cubicBezTo>
                    <a:pt x="28" y="515"/>
                    <a:pt x="29" y="515"/>
                    <a:pt x="29" y="515"/>
                  </a:cubicBezTo>
                  <a:cubicBezTo>
                    <a:pt x="29" y="515"/>
                    <a:pt x="30" y="516"/>
                    <a:pt x="30" y="516"/>
                  </a:cubicBezTo>
                  <a:cubicBezTo>
                    <a:pt x="30" y="516"/>
                    <a:pt x="30" y="516"/>
                    <a:pt x="30" y="516"/>
                  </a:cubicBezTo>
                  <a:cubicBezTo>
                    <a:pt x="30" y="517"/>
                    <a:pt x="32" y="519"/>
                    <a:pt x="32" y="519"/>
                  </a:cubicBezTo>
                  <a:cubicBezTo>
                    <a:pt x="32" y="519"/>
                    <a:pt x="32" y="520"/>
                    <a:pt x="32" y="520"/>
                  </a:cubicBezTo>
                  <a:cubicBezTo>
                    <a:pt x="32" y="520"/>
                    <a:pt x="32" y="520"/>
                    <a:pt x="32" y="520"/>
                  </a:cubicBezTo>
                  <a:cubicBezTo>
                    <a:pt x="33" y="520"/>
                    <a:pt x="33" y="521"/>
                    <a:pt x="34" y="521"/>
                  </a:cubicBezTo>
                  <a:cubicBezTo>
                    <a:pt x="34" y="522"/>
                    <a:pt x="34" y="522"/>
                    <a:pt x="34" y="522"/>
                  </a:cubicBezTo>
                  <a:cubicBezTo>
                    <a:pt x="34" y="522"/>
                    <a:pt x="34" y="522"/>
                    <a:pt x="34" y="522"/>
                  </a:cubicBezTo>
                  <a:cubicBezTo>
                    <a:pt x="34" y="522"/>
                    <a:pt x="34" y="522"/>
                    <a:pt x="34" y="522"/>
                  </a:cubicBezTo>
                  <a:cubicBezTo>
                    <a:pt x="34" y="522"/>
                    <a:pt x="33" y="522"/>
                    <a:pt x="33" y="523"/>
                  </a:cubicBezTo>
                  <a:cubicBezTo>
                    <a:pt x="33" y="523"/>
                    <a:pt x="33" y="523"/>
                    <a:pt x="33" y="524"/>
                  </a:cubicBezTo>
                  <a:cubicBezTo>
                    <a:pt x="33" y="524"/>
                    <a:pt x="33" y="524"/>
                    <a:pt x="33" y="524"/>
                  </a:cubicBezTo>
                  <a:cubicBezTo>
                    <a:pt x="33" y="524"/>
                    <a:pt x="33" y="524"/>
                    <a:pt x="34" y="524"/>
                  </a:cubicBezTo>
                  <a:cubicBezTo>
                    <a:pt x="34" y="524"/>
                    <a:pt x="35" y="524"/>
                    <a:pt x="35" y="524"/>
                  </a:cubicBezTo>
                  <a:cubicBezTo>
                    <a:pt x="35" y="524"/>
                    <a:pt x="35" y="524"/>
                    <a:pt x="35" y="524"/>
                  </a:cubicBezTo>
                  <a:cubicBezTo>
                    <a:pt x="35" y="524"/>
                    <a:pt x="36" y="524"/>
                    <a:pt x="36" y="524"/>
                  </a:cubicBezTo>
                  <a:cubicBezTo>
                    <a:pt x="36" y="524"/>
                    <a:pt x="36" y="524"/>
                    <a:pt x="36" y="524"/>
                  </a:cubicBezTo>
                  <a:cubicBezTo>
                    <a:pt x="36" y="524"/>
                    <a:pt x="37" y="524"/>
                    <a:pt x="37" y="524"/>
                  </a:cubicBezTo>
                  <a:cubicBezTo>
                    <a:pt x="37" y="524"/>
                    <a:pt x="37" y="524"/>
                    <a:pt x="38" y="523"/>
                  </a:cubicBezTo>
                  <a:cubicBezTo>
                    <a:pt x="38" y="523"/>
                    <a:pt x="38" y="523"/>
                    <a:pt x="38" y="522"/>
                  </a:cubicBezTo>
                  <a:cubicBezTo>
                    <a:pt x="38" y="522"/>
                    <a:pt x="38" y="522"/>
                    <a:pt x="38" y="522"/>
                  </a:cubicBezTo>
                  <a:cubicBezTo>
                    <a:pt x="39" y="521"/>
                    <a:pt x="39" y="520"/>
                    <a:pt x="40" y="520"/>
                  </a:cubicBezTo>
                  <a:cubicBezTo>
                    <a:pt x="40" y="520"/>
                    <a:pt x="40" y="520"/>
                    <a:pt x="40" y="520"/>
                  </a:cubicBezTo>
                  <a:cubicBezTo>
                    <a:pt x="40" y="520"/>
                    <a:pt x="40" y="521"/>
                    <a:pt x="40" y="521"/>
                  </a:cubicBezTo>
                  <a:cubicBezTo>
                    <a:pt x="41" y="521"/>
                    <a:pt x="41" y="521"/>
                    <a:pt x="41" y="521"/>
                  </a:cubicBezTo>
                  <a:cubicBezTo>
                    <a:pt x="41" y="521"/>
                    <a:pt x="41" y="521"/>
                    <a:pt x="41" y="521"/>
                  </a:cubicBezTo>
                  <a:cubicBezTo>
                    <a:pt x="42" y="521"/>
                    <a:pt x="42" y="521"/>
                    <a:pt x="42" y="521"/>
                  </a:cubicBezTo>
                  <a:cubicBezTo>
                    <a:pt x="42" y="521"/>
                    <a:pt x="42" y="521"/>
                    <a:pt x="42" y="521"/>
                  </a:cubicBezTo>
                  <a:cubicBezTo>
                    <a:pt x="42" y="521"/>
                    <a:pt x="42" y="521"/>
                    <a:pt x="43" y="521"/>
                  </a:cubicBezTo>
                  <a:cubicBezTo>
                    <a:pt x="43" y="521"/>
                    <a:pt x="43" y="521"/>
                    <a:pt x="43" y="521"/>
                  </a:cubicBezTo>
                  <a:cubicBezTo>
                    <a:pt x="43" y="521"/>
                    <a:pt x="43" y="521"/>
                    <a:pt x="44" y="520"/>
                  </a:cubicBezTo>
                  <a:cubicBezTo>
                    <a:pt x="44" y="520"/>
                    <a:pt x="45" y="520"/>
                    <a:pt x="45" y="519"/>
                  </a:cubicBezTo>
                  <a:cubicBezTo>
                    <a:pt x="45" y="519"/>
                    <a:pt x="45" y="519"/>
                    <a:pt x="45" y="519"/>
                  </a:cubicBezTo>
                  <a:cubicBezTo>
                    <a:pt x="46" y="519"/>
                    <a:pt x="46" y="518"/>
                    <a:pt x="46" y="518"/>
                  </a:cubicBezTo>
                  <a:cubicBezTo>
                    <a:pt x="46" y="517"/>
                    <a:pt x="46" y="517"/>
                    <a:pt x="46" y="517"/>
                  </a:cubicBezTo>
                  <a:cubicBezTo>
                    <a:pt x="46" y="516"/>
                    <a:pt x="47" y="516"/>
                    <a:pt x="47" y="516"/>
                  </a:cubicBezTo>
                  <a:cubicBezTo>
                    <a:pt x="47" y="516"/>
                    <a:pt x="47" y="517"/>
                    <a:pt x="47" y="517"/>
                  </a:cubicBezTo>
                  <a:cubicBezTo>
                    <a:pt x="47" y="517"/>
                    <a:pt x="47" y="517"/>
                    <a:pt x="48" y="517"/>
                  </a:cubicBezTo>
                  <a:cubicBezTo>
                    <a:pt x="48" y="517"/>
                    <a:pt x="48" y="517"/>
                    <a:pt x="48" y="517"/>
                  </a:cubicBezTo>
                  <a:cubicBezTo>
                    <a:pt x="48" y="517"/>
                    <a:pt x="48" y="517"/>
                    <a:pt x="48" y="517"/>
                  </a:cubicBezTo>
                  <a:cubicBezTo>
                    <a:pt x="48" y="517"/>
                    <a:pt x="48" y="516"/>
                    <a:pt x="48" y="516"/>
                  </a:cubicBezTo>
                  <a:close/>
                  <a:moveTo>
                    <a:pt x="58" y="464"/>
                  </a:moveTo>
                  <a:cubicBezTo>
                    <a:pt x="58" y="464"/>
                    <a:pt x="58" y="464"/>
                    <a:pt x="58" y="464"/>
                  </a:cubicBezTo>
                  <a:cubicBezTo>
                    <a:pt x="59" y="465"/>
                    <a:pt x="60" y="465"/>
                    <a:pt x="60" y="466"/>
                  </a:cubicBezTo>
                  <a:cubicBezTo>
                    <a:pt x="60" y="466"/>
                    <a:pt x="60" y="466"/>
                    <a:pt x="60" y="467"/>
                  </a:cubicBezTo>
                  <a:cubicBezTo>
                    <a:pt x="60" y="467"/>
                    <a:pt x="60" y="467"/>
                    <a:pt x="60" y="467"/>
                  </a:cubicBezTo>
                  <a:cubicBezTo>
                    <a:pt x="60" y="467"/>
                    <a:pt x="60" y="467"/>
                    <a:pt x="60" y="467"/>
                  </a:cubicBezTo>
                  <a:cubicBezTo>
                    <a:pt x="60" y="468"/>
                    <a:pt x="60" y="468"/>
                    <a:pt x="61" y="468"/>
                  </a:cubicBezTo>
                  <a:cubicBezTo>
                    <a:pt x="61" y="469"/>
                    <a:pt x="61" y="469"/>
                    <a:pt x="61" y="469"/>
                  </a:cubicBezTo>
                  <a:cubicBezTo>
                    <a:pt x="61" y="469"/>
                    <a:pt x="61" y="469"/>
                    <a:pt x="61" y="469"/>
                  </a:cubicBezTo>
                  <a:cubicBezTo>
                    <a:pt x="61" y="469"/>
                    <a:pt x="61" y="469"/>
                    <a:pt x="61" y="470"/>
                  </a:cubicBezTo>
                  <a:cubicBezTo>
                    <a:pt x="61" y="470"/>
                    <a:pt x="61" y="470"/>
                    <a:pt x="61" y="470"/>
                  </a:cubicBezTo>
                  <a:cubicBezTo>
                    <a:pt x="61" y="470"/>
                    <a:pt x="62" y="470"/>
                    <a:pt x="62" y="470"/>
                  </a:cubicBezTo>
                  <a:cubicBezTo>
                    <a:pt x="62" y="470"/>
                    <a:pt x="62" y="470"/>
                    <a:pt x="62" y="470"/>
                  </a:cubicBezTo>
                  <a:cubicBezTo>
                    <a:pt x="62" y="470"/>
                    <a:pt x="62" y="470"/>
                    <a:pt x="62" y="470"/>
                  </a:cubicBezTo>
                  <a:cubicBezTo>
                    <a:pt x="62" y="470"/>
                    <a:pt x="62" y="470"/>
                    <a:pt x="62" y="470"/>
                  </a:cubicBezTo>
                  <a:cubicBezTo>
                    <a:pt x="63" y="470"/>
                    <a:pt x="63" y="471"/>
                    <a:pt x="63" y="471"/>
                  </a:cubicBezTo>
                  <a:cubicBezTo>
                    <a:pt x="63" y="471"/>
                    <a:pt x="63" y="471"/>
                    <a:pt x="63" y="471"/>
                  </a:cubicBezTo>
                  <a:cubicBezTo>
                    <a:pt x="63" y="472"/>
                    <a:pt x="63" y="472"/>
                    <a:pt x="64" y="472"/>
                  </a:cubicBezTo>
                  <a:cubicBezTo>
                    <a:pt x="64" y="473"/>
                    <a:pt x="64" y="473"/>
                    <a:pt x="64" y="473"/>
                  </a:cubicBezTo>
                  <a:cubicBezTo>
                    <a:pt x="64" y="473"/>
                    <a:pt x="64" y="473"/>
                    <a:pt x="64" y="473"/>
                  </a:cubicBezTo>
                  <a:cubicBezTo>
                    <a:pt x="65" y="473"/>
                    <a:pt x="65" y="473"/>
                    <a:pt x="66" y="472"/>
                  </a:cubicBezTo>
                  <a:cubicBezTo>
                    <a:pt x="66" y="472"/>
                    <a:pt x="66" y="472"/>
                    <a:pt x="66" y="472"/>
                  </a:cubicBezTo>
                  <a:cubicBezTo>
                    <a:pt x="66" y="471"/>
                    <a:pt x="65" y="471"/>
                    <a:pt x="65" y="471"/>
                  </a:cubicBezTo>
                  <a:cubicBezTo>
                    <a:pt x="65" y="471"/>
                    <a:pt x="65" y="471"/>
                    <a:pt x="64" y="470"/>
                  </a:cubicBezTo>
                  <a:cubicBezTo>
                    <a:pt x="64" y="470"/>
                    <a:pt x="64" y="470"/>
                    <a:pt x="64" y="470"/>
                  </a:cubicBezTo>
                  <a:cubicBezTo>
                    <a:pt x="64" y="470"/>
                    <a:pt x="64" y="470"/>
                    <a:pt x="64" y="470"/>
                  </a:cubicBezTo>
                  <a:cubicBezTo>
                    <a:pt x="65" y="470"/>
                    <a:pt x="65" y="470"/>
                    <a:pt x="65" y="470"/>
                  </a:cubicBezTo>
                  <a:cubicBezTo>
                    <a:pt x="66" y="470"/>
                    <a:pt x="66" y="470"/>
                    <a:pt x="66" y="470"/>
                  </a:cubicBezTo>
                  <a:cubicBezTo>
                    <a:pt x="66" y="470"/>
                    <a:pt x="66" y="471"/>
                    <a:pt x="67" y="471"/>
                  </a:cubicBezTo>
                  <a:cubicBezTo>
                    <a:pt x="67" y="471"/>
                    <a:pt x="67" y="471"/>
                    <a:pt x="67" y="471"/>
                  </a:cubicBezTo>
                  <a:cubicBezTo>
                    <a:pt x="67" y="471"/>
                    <a:pt x="68" y="470"/>
                    <a:pt x="68" y="470"/>
                  </a:cubicBezTo>
                  <a:cubicBezTo>
                    <a:pt x="69" y="470"/>
                    <a:pt x="69" y="470"/>
                    <a:pt x="70" y="470"/>
                  </a:cubicBezTo>
                  <a:cubicBezTo>
                    <a:pt x="70" y="470"/>
                    <a:pt x="70" y="469"/>
                    <a:pt x="69" y="469"/>
                  </a:cubicBezTo>
                  <a:cubicBezTo>
                    <a:pt x="69" y="469"/>
                    <a:pt x="69" y="469"/>
                    <a:pt x="68" y="469"/>
                  </a:cubicBezTo>
                  <a:cubicBezTo>
                    <a:pt x="68" y="469"/>
                    <a:pt x="68" y="469"/>
                    <a:pt x="68" y="469"/>
                  </a:cubicBezTo>
                  <a:cubicBezTo>
                    <a:pt x="68" y="469"/>
                    <a:pt x="67" y="469"/>
                    <a:pt x="67" y="469"/>
                  </a:cubicBezTo>
                  <a:cubicBezTo>
                    <a:pt x="67" y="469"/>
                    <a:pt x="66" y="469"/>
                    <a:pt x="66" y="469"/>
                  </a:cubicBezTo>
                  <a:cubicBezTo>
                    <a:pt x="66" y="469"/>
                    <a:pt x="64" y="469"/>
                    <a:pt x="64" y="468"/>
                  </a:cubicBezTo>
                  <a:cubicBezTo>
                    <a:pt x="64" y="468"/>
                    <a:pt x="64" y="468"/>
                    <a:pt x="64" y="467"/>
                  </a:cubicBezTo>
                  <a:cubicBezTo>
                    <a:pt x="64" y="467"/>
                    <a:pt x="64" y="467"/>
                    <a:pt x="64" y="467"/>
                  </a:cubicBezTo>
                  <a:cubicBezTo>
                    <a:pt x="65" y="467"/>
                    <a:pt x="65" y="467"/>
                    <a:pt x="65" y="466"/>
                  </a:cubicBezTo>
                  <a:cubicBezTo>
                    <a:pt x="65" y="466"/>
                    <a:pt x="64" y="466"/>
                    <a:pt x="64" y="466"/>
                  </a:cubicBezTo>
                  <a:cubicBezTo>
                    <a:pt x="64" y="466"/>
                    <a:pt x="63" y="466"/>
                    <a:pt x="63" y="465"/>
                  </a:cubicBezTo>
                  <a:cubicBezTo>
                    <a:pt x="63" y="465"/>
                    <a:pt x="63" y="465"/>
                    <a:pt x="63" y="465"/>
                  </a:cubicBezTo>
                  <a:cubicBezTo>
                    <a:pt x="63" y="465"/>
                    <a:pt x="63" y="465"/>
                    <a:pt x="63" y="465"/>
                  </a:cubicBezTo>
                  <a:cubicBezTo>
                    <a:pt x="63" y="465"/>
                    <a:pt x="63" y="465"/>
                    <a:pt x="63" y="465"/>
                  </a:cubicBezTo>
                  <a:cubicBezTo>
                    <a:pt x="63" y="465"/>
                    <a:pt x="63" y="465"/>
                    <a:pt x="63" y="464"/>
                  </a:cubicBezTo>
                  <a:cubicBezTo>
                    <a:pt x="63" y="464"/>
                    <a:pt x="63" y="464"/>
                    <a:pt x="63" y="464"/>
                  </a:cubicBezTo>
                  <a:cubicBezTo>
                    <a:pt x="63" y="464"/>
                    <a:pt x="63" y="464"/>
                    <a:pt x="63" y="464"/>
                  </a:cubicBezTo>
                  <a:cubicBezTo>
                    <a:pt x="63" y="464"/>
                    <a:pt x="63" y="464"/>
                    <a:pt x="63" y="464"/>
                  </a:cubicBezTo>
                  <a:cubicBezTo>
                    <a:pt x="62" y="463"/>
                    <a:pt x="62" y="463"/>
                    <a:pt x="62" y="462"/>
                  </a:cubicBezTo>
                  <a:cubicBezTo>
                    <a:pt x="62" y="462"/>
                    <a:pt x="62" y="462"/>
                    <a:pt x="62" y="462"/>
                  </a:cubicBezTo>
                  <a:cubicBezTo>
                    <a:pt x="61" y="462"/>
                    <a:pt x="61" y="462"/>
                    <a:pt x="61" y="462"/>
                  </a:cubicBezTo>
                  <a:cubicBezTo>
                    <a:pt x="61" y="462"/>
                    <a:pt x="61" y="462"/>
                    <a:pt x="61" y="462"/>
                  </a:cubicBezTo>
                  <a:cubicBezTo>
                    <a:pt x="61" y="462"/>
                    <a:pt x="61" y="462"/>
                    <a:pt x="61" y="462"/>
                  </a:cubicBezTo>
                  <a:cubicBezTo>
                    <a:pt x="61" y="462"/>
                    <a:pt x="61" y="462"/>
                    <a:pt x="61" y="462"/>
                  </a:cubicBezTo>
                  <a:cubicBezTo>
                    <a:pt x="60" y="462"/>
                    <a:pt x="60" y="462"/>
                    <a:pt x="59" y="462"/>
                  </a:cubicBezTo>
                  <a:cubicBezTo>
                    <a:pt x="59" y="462"/>
                    <a:pt x="59" y="462"/>
                    <a:pt x="59" y="462"/>
                  </a:cubicBezTo>
                  <a:cubicBezTo>
                    <a:pt x="59" y="462"/>
                    <a:pt x="59" y="462"/>
                    <a:pt x="59" y="462"/>
                  </a:cubicBezTo>
                  <a:cubicBezTo>
                    <a:pt x="59" y="462"/>
                    <a:pt x="59" y="462"/>
                    <a:pt x="59" y="462"/>
                  </a:cubicBezTo>
                  <a:cubicBezTo>
                    <a:pt x="58" y="462"/>
                    <a:pt x="58" y="462"/>
                    <a:pt x="58" y="463"/>
                  </a:cubicBezTo>
                  <a:cubicBezTo>
                    <a:pt x="58" y="463"/>
                    <a:pt x="58" y="463"/>
                    <a:pt x="58" y="464"/>
                  </a:cubicBezTo>
                  <a:cubicBezTo>
                    <a:pt x="58" y="464"/>
                    <a:pt x="58" y="464"/>
                    <a:pt x="58" y="464"/>
                  </a:cubicBezTo>
                  <a:cubicBezTo>
                    <a:pt x="58" y="464"/>
                    <a:pt x="58" y="464"/>
                    <a:pt x="58" y="464"/>
                  </a:cubicBezTo>
                  <a:close/>
                  <a:moveTo>
                    <a:pt x="78" y="502"/>
                  </a:moveTo>
                  <a:cubicBezTo>
                    <a:pt x="78" y="502"/>
                    <a:pt x="78" y="502"/>
                    <a:pt x="78" y="502"/>
                  </a:cubicBezTo>
                  <a:cubicBezTo>
                    <a:pt x="78" y="502"/>
                    <a:pt x="78" y="502"/>
                    <a:pt x="78" y="502"/>
                  </a:cubicBezTo>
                  <a:cubicBezTo>
                    <a:pt x="77" y="502"/>
                    <a:pt x="77" y="501"/>
                    <a:pt x="77" y="500"/>
                  </a:cubicBezTo>
                  <a:cubicBezTo>
                    <a:pt x="77" y="500"/>
                    <a:pt x="77" y="500"/>
                    <a:pt x="77" y="500"/>
                  </a:cubicBezTo>
                  <a:cubicBezTo>
                    <a:pt x="77" y="500"/>
                    <a:pt x="77" y="500"/>
                    <a:pt x="77" y="500"/>
                  </a:cubicBezTo>
                  <a:cubicBezTo>
                    <a:pt x="77" y="500"/>
                    <a:pt x="77" y="500"/>
                    <a:pt x="77" y="500"/>
                  </a:cubicBezTo>
                  <a:cubicBezTo>
                    <a:pt x="77" y="500"/>
                    <a:pt x="77" y="500"/>
                    <a:pt x="77" y="500"/>
                  </a:cubicBezTo>
                  <a:cubicBezTo>
                    <a:pt x="77" y="500"/>
                    <a:pt x="77" y="500"/>
                    <a:pt x="77" y="500"/>
                  </a:cubicBezTo>
                  <a:cubicBezTo>
                    <a:pt x="77" y="500"/>
                    <a:pt x="76" y="499"/>
                    <a:pt x="76" y="499"/>
                  </a:cubicBezTo>
                  <a:cubicBezTo>
                    <a:pt x="76" y="499"/>
                    <a:pt x="76" y="499"/>
                    <a:pt x="76" y="499"/>
                  </a:cubicBezTo>
                  <a:cubicBezTo>
                    <a:pt x="76" y="498"/>
                    <a:pt x="76" y="498"/>
                    <a:pt x="76" y="498"/>
                  </a:cubicBezTo>
                  <a:cubicBezTo>
                    <a:pt x="75" y="498"/>
                    <a:pt x="75" y="498"/>
                    <a:pt x="75" y="498"/>
                  </a:cubicBezTo>
                  <a:cubicBezTo>
                    <a:pt x="75" y="497"/>
                    <a:pt x="74" y="497"/>
                    <a:pt x="74" y="497"/>
                  </a:cubicBezTo>
                  <a:cubicBezTo>
                    <a:pt x="74" y="497"/>
                    <a:pt x="74" y="496"/>
                    <a:pt x="73" y="496"/>
                  </a:cubicBezTo>
                  <a:cubicBezTo>
                    <a:pt x="73" y="495"/>
                    <a:pt x="74" y="495"/>
                    <a:pt x="74" y="495"/>
                  </a:cubicBezTo>
                  <a:cubicBezTo>
                    <a:pt x="74" y="494"/>
                    <a:pt x="74" y="494"/>
                    <a:pt x="74" y="494"/>
                  </a:cubicBezTo>
                  <a:cubicBezTo>
                    <a:pt x="74" y="493"/>
                    <a:pt x="74" y="493"/>
                    <a:pt x="73" y="493"/>
                  </a:cubicBezTo>
                  <a:cubicBezTo>
                    <a:pt x="73" y="492"/>
                    <a:pt x="73" y="492"/>
                    <a:pt x="73" y="492"/>
                  </a:cubicBezTo>
                  <a:cubicBezTo>
                    <a:pt x="73" y="492"/>
                    <a:pt x="73" y="492"/>
                    <a:pt x="72" y="492"/>
                  </a:cubicBezTo>
                  <a:cubicBezTo>
                    <a:pt x="72" y="491"/>
                    <a:pt x="72" y="491"/>
                    <a:pt x="72" y="491"/>
                  </a:cubicBezTo>
                  <a:cubicBezTo>
                    <a:pt x="72" y="490"/>
                    <a:pt x="72" y="490"/>
                    <a:pt x="72" y="490"/>
                  </a:cubicBezTo>
                  <a:cubicBezTo>
                    <a:pt x="72" y="489"/>
                    <a:pt x="72" y="488"/>
                    <a:pt x="73" y="487"/>
                  </a:cubicBezTo>
                  <a:cubicBezTo>
                    <a:pt x="73" y="486"/>
                    <a:pt x="72" y="486"/>
                    <a:pt x="72" y="485"/>
                  </a:cubicBezTo>
                  <a:cubicBezTo>
                    <a:pt x="72" y="485"/>
                    <a:pt x="72" y="485"/>
                    <a:pt x="71" y="485"/>
                  </a:cubicBezTo>
                  <a:cubicBezTo>
                    <a:pt x="71" y="485"/>
                    <a:pt x="71" y="485"/>
                    <a:pt x="71" y="485"/>
                  </a:cubicBezTo>
                  <a:cubicBezTo>
                    <a:pt x="71" y="484"/>
                    <a:pt x="71" y="484"/>
                    <a:pt x="70" y="484"/>
                  </a:cubicBezTo>
                  <a:cubicBezTo>
                    <a:pt x="70" y="484"/>
                    <a:pt x="70" y="484"/>
                    <a:pt x="70" y="484"/>
                  </a:cubicBezTo>
                  <a:cubicBezTo>
                    <a:pt x="70" y="484"/>
                    <a:pt x="70" y="484"/>
                    <a:pt x="70" y="484"/>
                  </a:cubicBezTo>
                  <a:cubicBezTo>
                    <a:pt x="70" y="484"/>
                    <a:pt x="70" y="484"/>
                    <a:pt x="70" y="484"/>
                  </a:cubicBezTo>
                  <a:cubicBezTo>
                    <a:pt x="69" y="484"/>
                    <a:pt x="68" y="483"/>
                    <a:pt x="68" y="483"/>
                  </a:cubicBezTo>
                  <a:cubicBezTo>
                    <a:pt x="68" y="483"/>
                    <a:pt x="68" y="483"/>
                    <a:pt x="68" y="483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7" y="483"/>
                    <a:pt x="66" y="482"/>
                    <a:pt x="66" y="482"/>
                  </a:cubicBezTo>
                  <a:cubicBezTo>
                    <a:pt x="66" y="482"/>
                    <a:pt x="66" y="482"/>
                    <a:pt x="66" y="482"/>
                  </a:cubicBezTo>
                  <a:cubicBezTo>
                    <a:pt x="66" y="482"/>
                    <a:pt x="66" y="481"/>
                    <a:pt x="65" y="481"/>
                  </a:cubicBezTo>
                  <a:cubicBezTo>
                    <a:pt x="65" y="481"/>
                    <a:pt x="65" y="481"/>
                    <a:pt x="65" y="481"/>
                  </a:cubicBezTo>
                  <a:cubicBezTo>
                    <a:pt x="64" y="480"/>
                    <a:pt x="63" y="480"/>
                    <a:pt x="63" y="480"/>
                  </a:cubicBezTo>
                  <a:cubicBezTo>
                    <a:pt x="63" y="480"/>
                    <a:pt x="63" y="480"/>
                    <a:pt x="62" y="480"/>
                  </a:cubicBezTo>
                  <a:cubicBezTo>
                    <a:pt x="62" y="479"/>
                    <a:pt x="61" y="479"/>
                    <a:pt x="60" y="479"/>
                  </a:cubicBezTo>
                  <a:cubicBezTo>
                    <a:pt x="60" y="479"/>
                    <a:pt x="60" y="479"/>
                    <a:pt x="60" y="479"/>
                  </a:cubicBezTo>
                  <a:cubicBezTo>
                    <a:pt x="60" y="479"/>
                    <a:pt x="60" y="480"/>
                    <a:pt x="60" y="480"/>
                  </a:cubicBezTo>
                  <a:cubicBezTo>
                    <a:pt x="61" y="480"/>
                    <a:pt x="61" y="481"/>
                    <a:pt x="61" y="481"/>
                  </a:cubicBezTo>
                  <a:cubicBezTo>
                    <a:pt x="61" y="481"/>
                    <a:pt x="61" y="481"/>
                    <a:pt x="62" y="482"/>
                  </a:cubicBezTo>
                  <a:cubicBezTo>
                    <a:pt x="62" y="482"/>
                    <a:pt x="62" y="482"/>
                    <a:pt x="63" y="483"/>
                  </a:cubicBezTo>
                  <a:cubicBezTo>
                    <a:pt x="63" y="483"/>
                    <a:pt x="63" y="483"/>
                    <a:pt x="63" y="483"/>
                  </a:cubicBezTo>
                  <a:cubicBezTo>
                    <a:pt x="63" y="483"/>
                    <a:pt x="63" y="483"/>
                    <a:pt x="64" y="483"/>
                  </a:cubicBezTo>
                  <a:cubicBezTo>
                    <a:pt x="64" y="483"/>
                    <a:pt x="64" y="483"/>
                    <a:pt x="64" y="483"/>
                  </a:cubicBezTo>
                  <a:cubicBezTo>
                    <a:pt x="64" y="483"/>
                    <a:pt x="64" y="483"/>
                    <a:pt x="64" y="483"/>
                  </a:cubicBezTo>
                  <a:cubicBezTo>
                    <a:pt x="64" y="483"/>
                    <a:pt x="64" y="483"/>
                    <a:pt x="64" y="483"/>
                  </a:cubicBezTo>
                  <a:cubicBezTo>
                    <a:pt x="64" y="484"/>
                    <a:pt x="64" y="484"/>
                    <a:pt x="65" y="484"/>
                  </a:cubicBezTo>
                  <a:cubicBezTo>
                    <a:pt x="65" y="484"/>
                    <a:pt x="65" y="484"/>
                    <a:pt x="65" y="484"/>
                  </a:cubicBezTo>
                  <a:cubicBezTo>
                    <a:pt x="66" y="484"/>
                    <a:pt x="67" y="485"/>
                    <a:pt x="67" y="485"/>
                  </a:cubicBezTo>
                  <a:cubicBezTo>
                    <a:pt x="68" y="485"/>
                    <a:pt x="68" y="485"/>
                    <a:pt x="68" y="486"/>
                  </a:cubicBezTo>
                  <a:cubicBezTo>
                    <a:pt x="68" y="486"/>
                    <a:pt x="69" y="486"/>
                    <a:pt x="69" y="486"/>
                  </a:cubicBezTo>
                  <a:cubicBezTo>
                    <a:pt x="69" y="487"/>
                    <a:pt x="69" y="487"/>
                    <a:pt x="69" y="487"/>
                  </a:cubicBezTo>
                  <a:cubicBezTo>
                    <a:pt x="69" y="487"/>
                    <a:pt x="70" y="487"/>
                    <a:pt x="70" y="488"/>
                  </a:cubicBezTo>
                  <a:cubicBezTo>
                    <a:pt x="70" y="488"/>
                    <a:pt x="70" y="488"/>
                    <a:pt x="70" y="488"/>
                  </a:cubicBezTo>
                  <a:cubicBezTo>
                    <a:pt x="70" y="488"/>
                    <a:pt x="70" y="489"/>
                    <a:pt x="70" y="489"/>
                  </a:cubicBezTo>
                  <a:cubicBezTo>
                    <a:pt x="70" y="489"/>
                    <a:pt x="70" y="489"/>
                    <a:pt x="70" y="490"/>
                  </a:cubicBezTo>
                  <a:cubicBezTo>
                    <a:pt x="70" y="490"/>
                    <a:pt x="70" y="490"/>
                    <a:pt x="69" y="491"/>
                  </a:cubicBezTo>
                  <a:cubicBezTo>
                    <a:pt x="69" y="491"/>
                    <a:pt x="69" y="491"/>
                    <a:pt x="69" y="491"/>
                  </a:cubicBezTo>
                  <a:cubicBezTo>
                    <a:pt x="69" y="491"/>
                    <a:pt x="69" y="491"/>
                    <a:pt x="69" y="491"/>
                  </a:cubicBezTo>
                  <a:cubicBezTo>
                    <a:pt x="68" y="491"/>
                    <a:pt x="68" y="490"/>
                    <a:pt x="68" y="490"/>
                  </a:cubicBezTo>
                  <a:cubicBezTo>
                    <a:pt x="68" y="490"/>
                    <a:pt x="68" y="490"/>
                    <a:pt x="68" y="490"/>
                  </a:cubicBezTo>
                  <a:cubicBezTo>
                    <a:pt x="68" y="490"/>
                    <a:pt x="67" y="490"/>
                    <a:pt x="67" y="490"/>
                  </a:cubicBezTo>
                  <a:cubicBezTo>
                    <a:pt x="67" y="490"/>
                    <a:pt x="67" y="490"/>
                    <a:pt x="67" y="490"/>
                  </a:cubicBezTo>
                  <a:cubicBezTo>
                    <a:pt x="67" y="490"/>
                    <a:pt x="67" y="490"/>
                    <a:pt x="67" y="490"/>
                  </a:cubicBezTo>
                  <a:cubicBezTo>
                    <a:pt x="67" y="490"/>
                    <a:pt x="66" y="490"/>
                    <a:pt x="66" y="491"/>
                  </a:cubicBezTo>
                  <a:cubicBezTo>
                    <a:pt x="66" y="491"/>
                    <a:pt x="66" y="491"/>
                    <a:pt x="66" y="491"/>
                  </a:cubicBezTo>
                  <a:cubicBezTo>
                    <a:pt x="66" y="491"/>
                    <a:pt x="67" y="491"/>
                    <a:pt x="66" y="491"/>
                  </a:cubicBezTo>
                  <a:cubicBezTo>
                    <a:pt x="66" y="492"/>
                    <a:pt x="66" y="492"/>
                    <a:pt x="66" y="492"/>
                  </a:cubicBezTo>
                  <a:cubicBezTo>
                    <a:pt x="66" y="492"/>
                    <a:pt x="66" y="492"/>
                    <a:pt x="66" y="492"/>
                  </a:cubicBezTo>
                  <a:cubicBezTo>
                    <a:pt x="65" y="492"/>
                    <a:pt x="65" y="491"/>
                    <a:pt x="65" y="491"/>
                  </a:cubicBezTo>
                  <a:cubicBezTo>
                    <a:pt x="65" y="491"/>
                    <a:pt x="65" y="490"/>
                    <a:pt x="65" y="490"/>
                  </a:cubicBezTo>
                  <a:cubicBezTo>
                    <a:pt x="64" y="490"/>
                    <a:pt x="64" y="490"/>
                    <a:pt x="64" y="490"/>
                  </a:cubicBezTo>
                  <a:cubicBezTo>
                    <a:pt x="63" y="489"/>
                    <a:pt x="63" y="489"/>
                    <a:pt x="63" y="489"/>
                  </a:cubicBezTo>
                  <a:cubicBezTo>
                    <a:pt x="63" y="488"/>
                    <a:pt x="63" y="488"/>
                    <a:pt x="63" y="488"/>
                  </a:cubicBezTo>
                  <a:cubicBezTo>
                    <a:pt x="63" y="487"/>
                    <a:pt x="63" y="487"/>
                    <a:pt x="62" y="487"/>
                  </a:cubicBezTo>
                  <a:cubicBezTo>
                    <a:pt x="62" y="486"/>
                    <a:pt x="62" y="486"/>
                    <a:pt x="61" y="486"/>
                  </a:cubicBezTo>
                  <a:cubicBezTo>
                    <a:pt x="61" y="486"/>
                    <a:pt x="61" y="486"/>
                    <a:pt x="60" y="485"/>
                  </a:cubicBezTo>
                  <a:cubicBezTo>
                    <a:pt x="60" y="485"/>
                    <a:pt x="59" y="485"/>
                    <a:pt x="59" y="485"/>
                  </a:cubicBezTo>
                  <a:cubicBezTo>
                    <a:pt x="59" y="485"/>
                    <a:pt x="58" y="485"/>
                    <a:pt x="58" y="486"/>
                  </a:cubicBezTo>
                  <a:cubicBezTo>
                    <a:pt x="58" y="486"/>
                    <a:pt x="58" y="486"/>
                    <a:pt x="58" y="486"/>
                  </a:cubicBezTo>
                  <a:cubicBezTo>
                    <a:pt x="59" y="486"/>
                    <a:pt x="60" y="487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ubicBezTo>
                    <a:pt x="60" y="488"/>
                    <a:pt x="60" y="488"/>
                    <a:pt x="60" y="488"/>
                  </a:cubicBezTo>
                  <a:cubicBezTo>
                    <a:pt x="61" y="488"/>
                    <a:pt x="61" y="488"/>
                    <a:pt x="61" y="488"/>
                  </a:cubicBezTo>
                  <a:cubicBezTo>
                    <a:pt x="61" y="489"/>
                    <a:pt x="61" y="489"/>
                    <a:pt x="62" y="489"/>
                  </a:cubicBezTo>
                  <a:cubicBezTo>
                    <a:pt x="62" y="489"/>
                    <a:pt x="62" y="489"/>
                    <a:pt x="62" y="489"/>
                  </a:cubicBezTo>
                  <a:cubicBezTo>
                    <a:pt x="62" y="489"/>
                    <a:pt x="62" y="489"/>
                    <a:pt x="62" y="489"/>
                  </a:cubicBezTo>
                  <a:cubicBezTo>
                    <a:pt x="61" y="491"/>
                    <a:pt x="61" y="491"/>
                    <a:pt x="60" y="491"/>
                  </a:cubicBezTo>
                  <a:cubicBezTo>
                    <a:pt x="60" y="491"/>
                    <a:pt x="60" y="491"/>
                    <a:pt x="60" y="491"/>
                  </a:cubicBezTo>
                  <a:cubicBezTo>
                    <a:pt x="60" y="491"/>
                    <a:pt x="60" y="491"/>
                    <a:pt x="59" y="491"/>
                  </a:cubicBezTo>
                  <a:cubicBezTo>
                    <a:pt x="59" y="491"/>
                    <a:pt x="59" y="491"/>
                    <a:pt x="59" y="491"/>
                  </a:cubicBezTo>
                  <a:cubicBezTo>
                    <a:pt x="59" y="491"/>
                    <a:pt x="59" y="491"/>
                    <a:pt x="59" y="491"/>
                  </a:cubicBezTo>
                  <a:cubicBezTo>
                    <a:pt x="59" y="491"/>
                    <a:pt x="59" y="491"/>
                    <a:pt x="59" y="491"/>
                  </a:cubicBezTo>
                  <a:cubicBezTo>
                    <a:pt x="59" y="492"/>
                    <a:pt x="59" y="492"/>
                    <a:pt x="59" y="492"/>
                  </a:cubicBezTo>
                  <a:cubicBezTo>
                    <a:pt x="59" y="492"/>
                    <a:pt x="59" y="492"/>
                    <a:pt x="59" y="492"/>
                  </a:cubicBezTo>
                  <a:cubicBezTo>
                    <a:pt x="60" y="492"/>
                    <a:pt x="60" y="493"/>
                    <a:pt x="60" y="493"/>
                  </a:cubicBezTo>
                  <a:cubicBezTo>
                    <a:pt x="61" y="493"/>
                    <a:pt x="61" y="493"/>
                    <a:pt x="62" y="494"/>
                  </a:cubicBezTo>
                  <a:cubicBezTo>
                    <a:pt x="62" y="494"/>
                    <a:pt x="62" y="494"/>
                    <a:pt x="62" y="495"/>
                  </a:cubicBezTo>
                  <a:cubicBezTo>
                    <a:pt x="62" y="495"/>
                    <a:pt x="62" y="496"/>
                    <a:pt x="62" y="496"/>
                  </a:cubicBezTo>
                  <a:cubicBezTo>
                    <a:pt x="62" y="496"/>
                    <a:pt x="62" y="496"/>
                    <a:pt x="62" y="496"/>
                  </a:cubicBezTo>
                  <a:cubicBezTo>
                    <a:pt x="62" y="496"/>
                    <a:pt x="62" y="496"/>
                    <a:pt x="62" y="496"/>
                  </a:cubicBezTo>
                  <a:cubicBezTo>
                    <a:pt x="62" y="496"/>
                    <a:pt x="62" y="496"/>
                    <a:pt x="62" y="496"/>
                  </a:cubicBezTo>
                  <a:cubicBezTo>
                    <a:pt x="62" y="496"/>
                    <a:pt x="62" y="496"/>
                    <a:pt x="62" y="496"/>
                  </a:cubicBezTo>
                  <a:cubicBezTo>
                    <a:pt x="62" y="496"/>
                    <a:pt x="62" y="496"/>
                    <a:pt x="62" y="496"/>
                  </a:cubicBezTo>
                  <a:cubicBezTo>
                    <a:pt x="62" y="496"/>
                    <a:pt x="62" y="496"/>
                    <a:pt x="62" y="497"/>
                  </a:cubicBezTo>
                  <a:cubicBezTo>
                    <a:pt x="62" y="497"/>
                    <a:pt x="62" y="497"/>
                    <a:pt x="62" y="497"/>
                  </a:cubicBezTo>
                  <a:cubicBezTo>
                    <a:pt x="62" y="497"/>
                    <a:pt x="62" y="497"/>
                    <a:pt x="62" y="497"/>
                  </a:cubicBezTo>
                  <a:cubicBezTo>
                    <a:pt x="62" y="497"/>
                    <a:pt x="62" y="498"/>
                    <a:pt x="63" y="498"/>
                  </a:cubicBezTo>
                  <a:cubicBezTo>
                    <a:pt x="63" y="498"/>
                    <a:pt x="63" y="498"/>
                    <a:pt x="63" y="499"/>
                  </a:cubicBezTo>
                  <a:cubicBezTo>
                    <a:pt x="63" y="499"/>
                    <a:pt x="63" y="499"/>
                    <a:pt x="63" y="500"/>
                  </a:cubicBezTo>
                  <a:cubicBezTo>
                    <a:pt x="64" y="500"/>
                    <a:pt x="64" y="500"/>
                    <a:pt x="64" y="500"/>
                  </a:cubicBezTo>
                  <a:cubicBezTo>
                    <a:pt x="64" y="500"/>
                    <a:pt x="64" y="500"/>
                    <a:pt x="64" y="500"/>
                  </a:cubicBezTo>
                  <a:cubicBezTo>
                    <a:pt x="64" y="501"/>
                    <a:pt x="64" y="501"/>
                    <a:pt x="65" y="501"/>
                  </a:cubicBezTo>
                  <a:cubicBezTo>
                    <a:pt x="65" y="501"/>
                    <a:pt x="65" y="501"/>
                    <a:pt x="65" y="501"/>
                  </a:cubicBezTo>
                  <a:cubicBezTo>
                    <a:pt x="65" y="501"/>
                    <a:pt x="66" y="501"/>
                    <a:pt x="66" y="501"/>
                  </a:cubicBezTo>
                  <a:cubicBezTo>
                    <a:pt x="66" y="501"/>
                    <a:pt x="66" y="501"/>
                    <a:pt x="66" y="501"/>
                  </a:cubicBezTo>
                  <a:cubicBezTo>
                    <a:pt x="66" y="501"/>
                    <a:pt x="66" y="501"/>
                    <a:pt x="66" y="501"/>
                  </a:cubicBezTo>
                  <a:cubicBezTo>
                    <a:pt x="67" y="501"/>
                    <a:pt x="67" y="501"/>
                    <a:pt x="68" y="502"/>
                  </a:cubicBezTo>
                  <a:cubicBezTo>
                    <a:pt x="68" y="502"/>
                    <a:pt x="68" y="502"/>
                    <a:pt x="68" y="502"/>
                  </a:cubicBezTo>
                  <a:cubicBezTo>
                    <a:pt x="68" y="502"/>
                    <a:pt x="68" y="502"/>
                    <a:pt x="69" y="503"/>
                  </a:cubicBezTo>
                  <a:cubicBezTo>
                    <a:pt x="69" y="503"/>
                    <a:pt x="69" y="503"/>
                    <a:pt x="70" y="503"/>
                  </a:cubicBezTo>
                  <a:cubicBezTo>
                    <a:pt x="70" y="504"/>
                    <a:pt x="70" y="504"/>
                    <a:pt x="70" y="504"/>
                  </a:cubicBezTo>
                  <a:cubicBezTo>
                    <a:pt x="70" y="504"/>
                    <a:pt x="70" y="505"/>
                    <a:pt x="70" y="505"/>
                  </a:cubicBezTo>
                  <a:cubicBezTo>
                    <a:pt x="71" y="506"/>
                    <a:pt x="71" y="507"/>
                    <a:pt x="71" y="508"/>
                  </a:cubicBezTo>
                  <a:cubicBezTo>
                    <a:pt x="71" y="508"/>
                    <a:pt x="71" y="508"/>
                    <a:pt x="71" y="508"/>
                  </a:cubicBezTo>
                  <a:cubicBezTo>
                    <a:pt x="71" y="508"/>
                    <a:pt x="71" y="508"/>
                    <a:pt x="71" y="508"/>
                  </a:cubicBezTo>
                  <a:cubicBezTo>
                    <a:pt x="71" y="508"/>
                    <a:pt x="71" y="508"/>
                    <a:pt x="71" y="508"/>
                  </a:cubicBezTo>
                  <a:cubicBezTo>
                    <a:pt x="71" y="508"/>
                    <a:pt x="70" y="508"/>
                    <a:pt x="70" y="508"/>
                  </a:cubicBezTo>
                  <a:cubicBezTo>
                    <a:pt x="70" y="508"/>
                    <a:pt x="70" y="508"/>
                    <a:pt x="69" y="508"/>
                  </a:cubicBezTo>
                  <a:cubicBezTo>
                    <a:pt x="69" y="508"/>
                    <a:pt x="69" y="508"/>
                    <a:pt x="69" y="508"/>
                  </a:cubicBezTo>
                  <a:cubicBezTo>
                    <a:pt x="69" y="508"/>
                    <a:pt x="69" y="508"/>
                    <a:pt x="69" y="508"/>
                  </a:cubicBezTo>
                  <a:cubicBezTo>
                    <a:pt x="69" y="508"/>
                    <a:pt x="69" y="507"/>
                    <a:pt x="69" y="507"/>
                  </a:cubicBezTo>
                  <a:cubicBezTo>
                    <a:pt x="68" y="507"/>
                    <a:pt x="67" y="507"/>
                    <a:pt x="67" y="506"/>
                  </a:cubicBezTo>
                  <a:cubicBezTo>
                    <a:pt x="67" y="506"/>
                    <a:pt x="66" y="505"/>
                    <a:pt x="66" y="505"/>
                  </a:cubicBezTo>
                  <a:cubicBezTo>
                    <a:pt x="66" y="505"/>
                    <a:pt x="66" y="505"/>
                    <a:pt x="65" y="505"/>
                  </a:cubicBezTo>
                  <a:cubicBezTo>
                    <a:pt x="65" y="505"/>
                    <a:pt x="64" y="505"/>
                    <a:pt x="64" y="506"/>
                  </a:cubicBezTo>
                  <a:cubicBezTo>
                    <a:pt x="64" y="506"/>
                    <a:pt x="64" y="506"/>
                    <a:pt x="64" y="507"/>
                  </a:cubicBezTo>
                  <a:cubicBezTo>
                    <a:pt x="64" y="507"/>
                    <a:pt x="64" y="507"/>
                    <a:pt x="64" y="508"/>
                  </a:cubicBezTo>
                  <a:cubicBezTo>
                    <a:pt x="64" y="508"/>
                    <a:pt x="64" y="508"/>
                    <a:pt x="64" y="508"/>
                  </a:cubicBezTo>
                  <a:cubicBezTo>
                    <a:pt x="64" y="508"/>
                    <a:pt x="64" y="508"/>
                    <a:pt x="64" y="508"/>
                  </a:cubicBezTo>
                  <a:cubicBezTo>
                    <a:pt x="64" y="508"/>
                    <a:pt x="65" y="508"/>
                    <a:pt x="65" y="508"/>
                  </a:cubicBezTo>
                  <a:cubicBezTo>
                    <a:pt x="66" y="508"/>
                    <a:pt x="66" y="508"/>
                    <a:pt x="66" y="508"/>
                  </a:cubicBezTo>
                  <a:cubicBezTo>
                    <a:pt x="66" y="508"/>
                    <a:pt x="66" y="508"/>
                    <a:pt x="66" y="508"/>
                  </a:cubicBezTo>
                  <a:cubicBezTo>
                    <a:pt x="66" y="508"/>
                    <a:pt x="66" y="508"/>
                    <a:pt x="66" y="508"/>
                  </a:cubicBezTo>
                  <a:cubicBezTo>
                    <a:pt x="66" y="508"/>
                    <a:pt x="66" y="508"/>
                    <a:pt x="66" y="508"/>
                  </a:cubicBezTo>
                  <a:cubicBezTo>
                    <a:pt x="66" y="508"/>
                    <a:pt x="66" y="508"/>
                    <a:pt x="66" y="508"/>
                  </a:cubicBezTo>
                  <a:cubicBezTo>
                    <a:pt x="67" y="508"/>
                    <a:pt x="67" y="508"/>
                    <a:pt x="67" y="508"/>
                  </a:cubicBezTo>
                  <a:cubicBezTo>
                    <a:pt x="67" y="508"/>
                    <a:pt x="68" y="509"/>
                    <a:pt x="68" y="509"/>
                  </a:cubicBezTo>
                  <a:cubicBezTo>
                    <a:pt x="68" y="509"/>
                    <a:pt x="68" y="509"/>
                    <a:pt x="68" y="509"/>
                  </a:cubicBezTo>
                  <a:cubicBezTo>
                    <a:pt x="68" y="509"/>
                    <a:pt x="68" y="509"/>
                    <a:pt x="69" y="509"/>
                  </a:cubicBezTo>
                  <a:cubicBezTo>
                    <a:pt x="69" y="509"/>
                    <a:pt x="69" y="509"/>
                    <a:pt x="69" y="509"/>
                  </a:cubicBezTo>
                  <a:cubicBezTo>
                    <a:pt x="69" y="509"/>
                    <a:pt x="69" y="509"/>
                    <a:pt x="69" y="509"/>
                  </a:cubicBezTo>
                  <a:cubicBezTo>
                    <a:pt x="69" y="509"/>
                    <a:pt x="69" y="509"/>
                    <a:pt x="70" y="510"/>
                  </a:cubicBezTo>
                  <a:cubicBezTo>
                    <a:pt x="70" y="510"/>
                    <a:pt x="70" y="510"/>
                    <a:pt x="70" y="510"/>
                  </a:cubicBezTo>
                  <a:cubicBezTo>
                    <a:pt x="70" y="510"/>
                    <a:pt x="70" y="510"/>
                    <a:pt x="70" y="511"/>
                  </a:cubicBezTo>
                  <a:cubicBezTo>
                    <a:pt x="70" y="511"/>
                    <a:pt x="70" y="511"/>
                    <a:pt x="70" y="511"/>
                  </a:cubicBezTo>
                  <a:cubicBezTo>
                    <a:pt x="70" y="511"/>
                    <a:pt x="70" y="511"/>
                    <a:pt x="70" y="511"/>
                  </a:cubicBezTo>
                  <a:cubicBezTo>
                    <a:pt x="71" y="511"/>
                    <a:pt x="71" y="511"/>
                    <a:pt x="71" y="511"/>
                  </a:cubicBezTo>
                  <a:cubicBezTo>
                    <a:pt x="70" y="511"/>
                    <a:pt x="70" y="511"/>
                    <a:pt x="70" y="511"/>
                  </a:cubicBezTo>
                  <a:cubicBezTo>
                    <a:pt x="70" y="511"/>
                    <a:pt x="70" y="511"/>
                    <a:pt x="70" y="511"/>
                  </a:cubicBezTo>
                  <a:cubicBezTo>
                    <a:pt x="70" y="512"/>
                    <a:pt x="70" y="512"/>
                    <a:pt x="70" y="512"/>
                  </a:cubicBezTo>
                  <a:cubicBezTo>
                    <a:pt x="70" y="512"/>
                    <a:pt x="69" y="512"/>
                    <a:pt x="69" y="512"/>
                  </a:cubicBezTo>
                  <a:cubicBezTo>
                    <a:pt x="69" y="512"/>
                    <a:pt x="68" y="513"/>
                    <a:pt x="68" y="513"/>
                  </a:cubicBezTo>
                  <a:cubicBezTo>
                    <a:pt x="68" y="513"/>
                    <a:pt x="68" y="513"/>
                    <a:pt x="68" y="513"/>
                  </a:cubicBezTo>
                  <a:cubicBezTo>
                    <a:pt x="69" y="513"/>
                    <a:pt x="69" y="513"/>
                    <a:pt x="69" y="513"/>
                  </a:cubicBezTo>
                  <a:cubicBezTo>
                    <a:pt x="69" y="512"/>
                    <a:pt x="69" y="512"/>
                    <a:pt x="69" y="512"/>
                  </a:cubicBezTo>
                  <a:cubicBezTo>
                    <a:pt x="70" y="512"/>
                    <a:pt x="70" y="512"/>
                    <a:pt x="70" y="511"/>
                  </a:cubicBezTo>
                  <a:cubicBezTo>
                    <a:pt x="70" y="511"/>
                    <a:pt x="70" y="511"/>
                    <a:pt x="71" y="511"/>
                  </a:cubicBezTo>
                  <a:cubicBezTo>
                    <a:pt x="71" y="511"/>
                    <a:pt x="71" y="511"/>
                    <a:pt x="71" y="511"/>
                  </a:cubicBezTo>
                  <a:cubicBezTo>
                    <a:pt x="71" y="511"/>
                    <a:pt x="71" y="511"/>
                    <a:pt x="71" y="511"/>
                  </a:cubicBezTo>
                  <a:cubicBezTo>
                    <a:pt x="71" y="511"/>
                    <a:pt x="71" y="511"/>
                    <a:pt x="71" y="511"/>
                  </a:cubicBezTo>
                  <a:cubicBezTo>
                    <a:pt x="71" y="511"/>
                    <a:pt x="71" y="511"/>
                    <a:pt x="71" y="511"/>
                  </a:cubicBezTo>
                  <a:cubicBezTo>
                    <a:pt x="71" y="511"/>
                    <a:pt x="72" y="511"/>
                    <a:pt x="72" y="511"/>
                  </a:cubicBezTo>
                  <a:cubicBezTo>
                    <a:pt x="72" y="510"/>
                    <a:pt x="72" y="510"/>
                    <a:pt x="73" y="510"/>
                  </a:cubicBezTo>
                  <a:cubicBezTo>
                    <a:pt x="73" y="510"/>
                    <a:pt x="73" y="510"/>
                    <a:pt x="73" y="510"/>
                  </a:cubicBezTo>
                  <a:cubicBezTo>
                    <a:pt x="73" y="510"/>
                    <a:pt x="73" y="510"/>
                    <a:pt x="73" y="510"/>
                  </a:cubicBezTo>
                  <a:cubicBezTo>
                    <a:pt x="74" y="510"/>
                    <a:pt x="74" y="510"/>
                    <a:pt x="74" y="510"/>
                  </a:cubicBezTo>
                  <a:cubicBezTo>
                    <a:pt x="74" y="510"/>
                    <a:pt x="74" y="510"/>
                    <a:pt x="74" y="510"/>
                  </a:cubicBezTo>
                  <a:cubicBezTo>
                    <a:pt x="74" y="510"/>
                    <a:pt x="74" y="510"/>
                    <a:pt x="74" y="510"/>
                  </a:cubicBezTo>
                  <a:cubicBezTo>
                    <a:pt x="75" y="510"/>
                    <a:pt x="75" y="509"/>
                    <a:pt x="75" y="509"/>
                  </a:cubicBezTo>
                  <a:cubicBezTo>
                    <a:pt x="75" y="509"/>
                    <a:pt x="77" y="508"/>
                    <a:pt x="77" y="508"/>
                  </a:cubicBezTo>
                  <a:cubicBezTo>
                    <a:pt x="78" y="508"/>
                    <a:pt x="78" y="508"/>
                    <a:pt x="78" y="508"/>
                  </a:cubicBezTo>
                  <a:cubicBezTo>
                    <a:pt x="78" y="507"/>
                    <a:pt x="78" y="507"/>
                    <a:pt x="78" y="507"/>
                  </a:cubicBezTo>
                  <a:cubicBezTo>
                    <a:pt x="78" y="507"/>
                    <a:pt x="78" y="506"/>
                    <a:pt x="78" y="506"/>
                  </a:cubicBezTo>
                  <a:cubicBezTo>
                    <a:pt x="78" y="506"/>
                    <a:pt x="78" y="505"/>
                    <a:pt x="78" y="505"/>
                  </a:cubicBezTo>
                  <a:cubicBezTo>
                    <a:pt x="78" y="505"/>
                    <a:pt x="78" y="505"/>
                    <a:pt x="77" y="504"/>
                  </a:cubicBezTo>
                  <a:cubicBezTo>
                    <a:pt x="77" y="504"/>
                    <a:pt x="77" y="504"/>
                    <a:pt x="77" y="504"/>
                  </a:cubicBezTo>
                  <a:cubicBezTo>
                    <a:pt x="77" y="504"/>
                    <a:pt x="77" y="504"/>
                    <a:pt x="77" y="504"/>
                  </a:cubicBezTo>
                  <a:cubicBezTo>
                    <a:pt x="77" y="504"/>
                    <a:pt x="77" y="504"/>
                    <a:pt x="77" y="504"/>
                  </a:cubicBezTo>
                  <a:cubicBezTo>
                    <a:pt x="78" y="503"/>
                    <a:pt x="78" y="503"/>
                    <a:pt x="78" y="503"/>
                  </a:cubicBezTo>
                  <a:cubicBezTo>
                    <a:pt x="78" y="503"/>
                    <a:pt x="78" y="503"/>
                    <a:pt x="78" y="503"/>
                  </a:cubicBezTo>
                  <a:cubicBezTo>
                    <a:pt x="78" y="503"/>
                    <a:pt x="78" y="502"/>
                    <a:pt x="78" y="502"/>
                  </a:cubicBezTo>
                  <a:close/>
                  <a:moveTo>
                    <a:pt x="87" y="522"/>
                  </a:moveTo>
                  <a:cubicBezTo>
                    <a:pt x="87" y="522"/>
                    <a:pt x="88" y="522"/>
                    <a:pt x="88" y="522"/>
                  </a:cubicBezTo>
                  <a:cubicBezTo>
                    <a:pt x="88" y="522"/>
                    <a:pt x="89" y="522"/>
                    <a:pt x="89" y="523"/>
                  </a:cubicBezTo>
                  <a:cubicBezTo>
                    <a:pt x="89" y="523"/>
                    <a:pt x="89" y="523"/>
                    <a:pt x="89" y="523"/>
                  </a:cubicBezTo>
                  <a:cubicBezTo>
                    <a:pt x="90" y="523"/>
                    <a:pt x="90" y="523"/>
                    <a:pt x="91" y="523"/>
                  </a:cubicBezTo>
                  <a:cubicBezTo>
                    <a:pt x="91" y="523"/>
                    <a:pt x="91" y="523"/>
                    <a:pt x="91" y="523"/>
                  </a:cubicBezTo>
                  <a:cubicBezTo>
                    <a:pt x="92" y="523"/>
                    <a:pt x="92" y="523"/>
                    <a:pt x="92" y="523"/>
                  </a:cubicBezTo>
                  <a:cubicBezTo>
                    <a:pt x="92" y="523"/>
                    <a:pt x="93" y="523"/>
                    <a:pt x="93" y="523"/>
                  </a:cubicBezTo>
                  <a:cubicBezTo>
                    <a:pt x="93" y="523"/>
                    <a:pt x="93" y="523"/>
                    <a:pt x="93" y="523"/>
                  </a:cubicBezTo>
                  <a:cubicBezTo>
                    <a:pt x="93" y="523"/>
                    <a:pt x="93" y="522"/>
                    <a:pt x="93" y="522"/>
                  </a:cubicBezTo>
                  <a:cubicBezTo>
                    <a:pt x="93" y="522"/>
                    <a:pt x="93" y="522"/>
                    <a:pt x="93" y="521"/>
                  </a:cubicBezTo>
                  <a:cubicBezTo>
                    <a:pt x="93" y="521"/>
                    <a:pt x="93" y="520"/>
                    <a:pt x="92" y="520"/>
                  </a:cubicBezTo>
                  <a:cubicBezTo>
                    <a:pt x="92" y="520"/>
                    <a:pt x="92" y="520"/>
                    <a:pt x="92" y="520"/>
                  </a:cubicBezTo>
                  <a:cubicBezTo>
                    <a:pt x="92" y="520"/>
                    <a:pt x="92" y="520"/>
                    <a:pt x="92" y="520"/>
                  </a:cubicBezTo>
                  <a:cubicBezTo>
                    <a:pt x="92" y="520"/>
                    <a:pt x="92" y="520"/>
                    <a:pt x="92" y="520"/>
                  </a:cubicBezTo>
                  <a:cubicBezTo>
                    <a:pt x="92" y="520"/>
                    <a:pt x="91" y="520"/>
                    <a:pt x="91" y="520"/>
                  </a:cubicBezTo>
                  <a:cubicBezTo>
                    <a:pt x="91" y="519"/>
                    <a:pt x="90" y="519"/>
                    <a:pt x="90" y="519"/>
                  </a:cubicBezTo>
                  <a:cubicBezTo>
                    <a:pt x="90" y="519"/>
                    <a:pt x="90" y="519"/>
                    <a:pt x="90" y="519"/>
                  </a:cubicBezTo>
                  <a:cubicBezTo>
                    <a:pt x="89" y="519"/>
                    <a:pt x="89" y="519"/>
                    <a:pt x="88" y="520"/>
                  </a:cubicBezTo>
                  <a:cubicBezTo>
                    <a:pt x="88" y="520"/>
                    <a:pt x="88" y="521"/>
                    <a:pt x="87" y="521"/>
                  </a:cubicBezTo>
                  <a:cubicBezTo>
                    <a:pt x="87" y="521"/>
                    <a:pt x="87" y="521"/>
                    <a:pt x="87" y="522"/>
                  </a:cubicBezTo>
                  <a:close/>
                  <a:moveTo>
                    <a:pt x="105" y="548"/>
                  </a:moveTo>
                  <a:cubicBezTo>
                    <a:pt x="105" y="548"/>
                    <a:pt x="105" y="548"/>
                    <a:pt x="104" y="548"/>
                  </a:cubicBezTo>
                  <a:cubicBezTo>
                    <a:pt x="104" y="548"/>
                    <a:pt x="104" y="547"/>
                    <a:pt x="104" y="547"/>
                  </a:cubicBezTo>
                  <a:cubicBezTo>
                    <a:pt x="104" y="547"/>
                    <a:pt x="103" y="547"/>
                    <a:pt x="103" y="547"/>
                  </a:cubicBezTo>
                  <a:cubicBezTo>
                    <a:pt x="102" y="546"/>
                    <a:pt x="102" y="546"/>
                    <a:pt x="101" y="546"/>
                  </a:cubicBezTo>
                  <a:cubicBezTo>
                    <a:pt x="101" y="546"/>
                    <a:pt x="101" y="546"/>
                    <a:pt x="101" y="546"/>
                  </a:cubicBezTo>
                  <a:cubicBezTo>
                    <a:pt x="101" y="546"/>
                    <a:pt x="100" y="546"/>
                    <a:pt x="100" y="546"/>
                  </a:cubicBezTo>
                  <a:cubicBezTo>
                    <a:pt x="100" y="546"/>
                    <a:pt x="99" y="546"/>
                    <a:pt x="98" y="545"/>
                  </a:cubicBezTo>
                  <a:cubicBezTo>
                    <a:pt x="98" y="545"/>
                    <a:pt x="98" y="545"/>
                    <a:pt x="98" y="545"/>
                  </a:cubicBezTo>
                  <a:cubicBezTo>
                    <a:pt x="98" y="544"/>
                    <a:pt x="98" y="544"/>
                    <a:pt x="98" y="544"/>
                  </a:cubicBezTo>
                  <a:cubicBezTo>
                    <a:pt x="98" y="544"/>
                    <a:pt x="98" y="544"/>
                    <a:pt x="98" y="544"/>
                  </a:cubicBezTo>
                  <a:cubicBezTo>
                    <a:pt x="98" y="544"/>
                    <a:pt x="98" y="544"/>
                    <a:pt x="98" y="544"/>
                  </a:cubicBezTo>
                  <a:cubicBezTo>
                    <a:pt x="98" y="544"/>
                    <a:pt x="98" y="544"/>
                    <a:pt x="98" y="544"/>
                  </a:cubicBezTo>
                  <a:cubicBezTo>
                    <a:pt x="98" y="544"/>
                    <a:pt x="98" y="544"/>
                    <a:pt x="98" y="544"/>
                  </a:cubicBezTo>
                  <a:cubicBezTo>
                    <a:pt x="98" y="544"/>
                    <a:pt x="98" y="544"/>
                    <a:pt x="98" y="544"/>
                  </a:cubicBezTo>
                  <a:cubicBezTo>
                    <a:pt x="98" y="544"/>
                    <a:pt x="98" y="544"/>
                    <a:pt x="98" y="544"/>
                  </a:cubicBezTo>
                  <a:cubicBezTo>
                    <a:pt x="97" y="543"/>
                    <a:pt x="97" y="543"/>
                    <a:pt x="97" y="543"/>
                  </a:cubicBezTo>
                  <a:cubicBezTo>
                    <a:pt x="97" y="543"/>
                    <a:pt x="97" y="543"/>
                    <a:pt x="97" y="543"/>
                  </a:cubicBezTo>
                  <a:cubicBezTo>
                    <a:pt x="97" y="542"/>
                    <a:pt x="97" y="542"/>
                    <a:pt x="97" y="542"/>
                  </a:cubicBezTo>
                  <a:cubicBezTo>
                    <a:pt x="96" y="541"/>
                    <a:pt x="96" y="541"/>
                    <a:pt x="95" y="540"/>
                  </a:cubicBezTo>
                  <a:cubicBezTo>
                    <a:pt x="95" y="540"/>
                    <a:pt x="95" y="540"/>
                    <a:pt x="94" y="540"/>
                  </a:cubicBezTo>
                  <a:cubicBezTo>
                    <a:pt x="94" y="539"/>
                    <a:pt x="94" y="539"/>
                    <a:pt x="94" y="539"/>
                  </a:cubicBezTo>
                  <a:cubicBezTo>
                    <a:pt x="93" y="539"/>
                    <a:pt x="93" y="538"/>
                    <a:pt x="93" y="538"/>
                  </a:cubicBezTo>
                  <a:cubicBezTo>
                    <a:pt x="92" y="538"/>
                    <a:pt x="92" y="538"/>
                    <a:pt x="92" y="538"/>
                  </a:cubicBezTo>
                  <a:cubicBezTo>
                    <a:pt x="92" y="538"/>
                    <a:pt x="92" y="538"/>
                    <a:pt x="92" y="538"/>
                  </a:cubicBezTo>
                  <a:cubicBezTo>
                    <a:pt x="93" y="538"/>
                    <a:pt x="93" y="537"/>
                    <a:pt x="93" y="537"/>
                  </a:cubicBezTo>
                  <a:cubicBezTo>
                    <a:pt x="93" y="537"/>
                    <a:pt x="93" y="537"/>
                    <a:pt x="93" y="537"/>
                  </a:cubicBezTo>
                  <a:cubicBezTo>
                    <a:pt x="92" y="537"/>
                    <a:pt x="91" y="538"/>
                    <a:pt x="91" y="538"/>
                  </a:cubicBezTo>
                  <a:cubicBezTo>
                    <a:pt x="91" y="538"/>
                    <a:pt x="91" y="538"/>
                    <a:pt x="91" y="538"/>
                  </a:cubicBezTo>
                  <a:cubicBezTo>
                    <a:pt x="91" y="538"/>
                    <a:pt x="91" y="539"/>
                    <a:pt x="91" y="539"/>
                  </a:cubicBezTo>
                  <a:cubicBezTo>
                    <a:pt x="92" y="539"/>
                    <a:pt x="92" y="539"/>
                    <a:pt x="92" y="540"/>
                  </a:cubicBezTo>
                  <a:cubicBezTo>
                    <a:pt x="92" y="540"/>
                    <a:pt x="91" y="540"/>
                    <a:pt x="91" y="540"/>
                  </a:cubicBezTo>
                  <a:cubicBezTo>
                    <a:pt x="91" y="540"/>
                    <a:pt x="91" y="540"/>
                    <a:pt x="91" y="540"/>
                  </a:cubicBezTo>
                  <a:cubicBezTo>
                    <a:pt x="91" y="541"/>
                    <a:pt x="90" y="541"/>
                    <a:pt x="91" y="542"/>
                  </a:cubicBezTo>
                  <a:cubicBezTo>
                    <a:pt x="91" y="542"/>
                    <a:pt x="91" y="542"/>
                    <a:pt x="91" y="542"/>
                  </a:cubicBezTo>
                  <a:cubicBezTo>
                    <a:pt x="91" y="542"/>
                    <a:pt x="91" y="542"/>
                    <a:pt x="91" y="542"/>
                  </a:cubicBezTo>
                  <a:cubicBezTo>
                    <a:pt x="91" y="542"/>
                    <a:pt x="91" y="542"/>
                    <a:pt x="91" y="542"/>
                  </a:cubicBezTo>
                  <a:cubicBezTo>
                    <a:pt x="92" y="542"/>
                    <a:pt x="92" y="541"/>
                    <a:pt x="93" y="541"/>
                  </a:cubicBezTo>
                  <a:cubicBezTo>
                    <a:pt x="93" y="541"/>
                    <a:pt x="93" y="541"/>
                    <a:pt x="93" y="541"/>
                  </a:cubicBezTo>
                  <a:cubicBezTo>
                    <a:pt x="93" y="541"/>
                    <a:pt x="93" y="541"/>
                    <a:pt x="93" y="541"/>
                  </a:cubicBezTo>
                  <a:cubicBezTo>
                    <a:pt x="94" y="541"/>
                    <a:pt x="94" y="541"/>
                    <a:pt x="94" y="541"/>
                  </a:cubicBezTo>
                  <a:cubicBezTo>
                    <a:pt x="94" y="541"/>
                    <a:pt x="94" y="541"/>
                    <a:pt x="94" y="541"/>
                  </a:cubicBezTo>
                  <a:cubicBezTo>
                    <a:pt x="94" y="541"/>
                    <a:pt x="95" y="541"/>
                    <a:pt x="95" y="542"/>
                  </a:cubicBezTo>
                  <a:cubicBezTo>
                    <a:pt x="95" y="542"/>
                    <a:pt x="95" y="542"/>
                    <a:pt x="95" y="542"/>
                  </a:cubicBezTo>
                  <a:cubicBezTo>
                    <a:pt x="95" y="542"/>
                    <a:pt x="95" y="542"/>
                    <a:pt x="95" y="542"/>
                  </a:cubicBezTo>
                  <a:cubicBezTo>
                    <a:pt x="95" y="542"/>
                    <a:pt x="95" y="542"/>
                    <a:pt x="95" y="542"/>
                  </a:cubicBezTo>
                  <a:cubicBezTo>
                    <a:pt x="95" y="543"/>
                    <a:pt x="95" y="543"/>
                    <a:pt x="95" y="543"/>
                  </a:cubicBezTo>
                  <a:cubicBezTo>
                    <a:pt x="95" y="543"/>
                    <a:pt x="95" y="544"/>
                    <a:pt x="96" y="544"/>
                  </a:cubicBezTo>
                  <a:cubicBezTo>
                    <a:pt x="96" y="544"/>
                    <a:pt x="96" y="544"/>
                    <a:pt x="96" y="544"/>
                  </a:cubicBezTo>
                  <a:cubicBezTo>
                    <a:pt x="96" y="544"/>
                    <a:pt x="96" y="544"/>
                    <a:pt x="96" y="544"/>
                  </a:cubicBezTo>
                  <a:cubicBezTo>
                    <a:pt x="96" y="545"/>
                    <a:pt x="96" y="545"/>
                    <a:pt x="96" y="545"/>
                  </a:cubicBezTo>
                  <a:cubicBezTo>
                    <a:pt x="96" y="545"/>
                    <a:pt x="96" y="545"/>
                    <a:pt x="95" y="546"/>
                  </a:cubicBezTo>
                  <a:cubicBezTo>
                    <a:pt x="95" y="546"/>
                    <a:pt x="95" y="546"/>
                    <a:pt x="95" y="546"/>
                  </a:cubicBezTo>
                  <a:cubicBezTo>
                    <a:pt x="95" y="546"/>
                    <a:pt x="95" y="546"/>
                    <a:pt x="95" y="546"/>
                  </a:cubicBezTo>
                  <a:cubicBezTo>
                    <a:pt x="95" y="546"/>
                    <a:pt x="95" y="546"/>
                    <a:pt x="95" y="546"/>
                  </a:cubicBezTo>
                  <a:cubicBezTo>
                    <a:pt x="94" y="546"/>
                    <a:pt x="94" y="546"/>
                    <a:pt x="94" y="545"/>
                  </a:cubicBezTo>
                  <a:cubicBezTo>
                    <a:pt x="94" y="545"/>
                    <a:pt x="94" y="545"/>
                    <a:pt x="94" y="545"/>
                  </a:cubicBezTo>
                  <a:cubicBezTo>
                    <a:pt x="94" y="545"/>
                    <a:pt x="94" y="545"/>
                    <a:pt x="94" y="545"/>
                  </a:cubicBezTo>
                  <a:cubicBezTo>
                    <a:pt x="93" y="545"/>
                    <a:pt x="93" y="545"/>
                    <a:pt x="92" y="545"/>
                  </a:cubicBezTo>
                  <a:cubicBezTo>
                    <a:pt x="91" y="545"/>
                    <a:pt x="90" y="544"/>
                    <a:pt x="90" y="544"/>
                  </a:cubicBezTo>
                  <a:cubicBezTo>
                    <a:pt x="90" y="544"/>
                    <a:pt x="90" y="544"/>
                    <a:pt x="90" y="544"/>
                  </a:cubicBezTo>
                  <a:cubicBezTo>
                    <a:pt x="89" y="544"/>
                    <a:pt x="89" y="544"/>
                    <a:pt x="89" y="543"/>
                  </a:cubicBezTo>
                  <a:cubicBezTo>
                    <a:pt x="88" y="543"/>
                    <a:pt x="88" y="543"/>
                    <a:pt x="88" y="543"/>
                  </a:cubicBezTo>
                  <a:cubicBezTo>
                    <a:pt x="88" y="543"/>
                    <a:pt x="88" y="543"/>
                    <a:pt x="88" y="543"/>
                  </a:cubicBezTo>
                  <a:cubicBezTo>
                    <a:pt x="88" y="543"/>
                    <a:pt x="88" y="543"/>
                    <a:pt x="88" y="543"/>
                  </a:cubicBezTo>
                  <a:cubicBezTo>
                    <a:pt x="88" y="543"/>
                    <a:pt x="88" y="543"/>
                    <a:pt x="88" y="543"/>
                  </a:cubicBezTo>
                  <a:cubicBezTo>
                    <a:pt x="88" y="543"/>
                    <a:pt x="87" y="543"/>
                    <a:pt x="87" y="543"/>
                  </a:cubicBezTo>
                  <a:cubicBezTo>
                    <a:pt x="87" y="542"/>
                    <a:pt x="87" y="542"/>
                    <a:pt x="86" y="542"/>
                  </a:cubicBezTo>
                  <a:cubicBezTo>
                    <a:pt x="86" y="542"/>
                    <a:pt x="86" y="542"/>
                    <a:pt x="85" y="542"/>
                  </a:cubicBezTo>
                  <a:cubicBezTo>
                    <a:pt x="85" y="542"/>
                    <a:pt x="86" y="542"/>
                    <a:pt x="86" y="542"/>
                  </a:cubicBezTo>
                  <a:cubicBezTo>
                    <a:pt x="86" y="542"/>
                    <a:pt x="87" y="542"/>
                    <a:pt x="87" y="543"/>
                  </a:cubicBezTo>
                  <a:cubicBezTo>
                    <a:pt x="88" y="543"/>
                    <a:pt x="88" y="543"/>
                    <a:pt x="88" y="543"/>
                  </a:cubicBezTo>
                  <a:cubicBezTo>
                    <a:pt x="87" y="543"/>
                    <a:pt x="87" y="543"/>
                    <a:pt x="87" y="543"/>
                  </a:cubicBezTo>
                  <a:cubicBezTo>
                    <a:pt x="87" y="543"/>
                    <a:pt x="86" y="544"/>
                    <a:pt x="86" y="544"/>
                  </a:cubicBezTo>
                  <a:cubicBezTo>
                    <a:pt x="87" y="544"/>
                    <a:pt x="87" y="544"/>
                    <a:pt x="88" y="544"/>
                  </a:cubicBezTo>
                  <a:cubicBezTo>
                    <a:pt x="88" y="545"/>
                    <a:pt x="88" y="545"/>
                    <a:pt x="89" y="545"/>
                  </a:cubicBezTo>
                  <a:cubicBezTo>
                    <a:pt x="89" y="545"/>
                    <a:pt x="89" y="545"/>
                    <a:pt x="89" y="545"/>
                  </a:cubicBezTo>
                  <a:cubicBezTo>
                    <a:pt x="90" y="545"/>
                    <a:pt x="90" y="545"/>
                    <a:pt x="90" y="545"/>
                  </a:cubicBezTo>
                  <a:cubicBezTo>
                    <a:pt x="90" y="546"/>
                    <a:pt x="91" y="546"/>
                    <a:pt x="91" y="546"/>
                  </a:cubicBezTo>
                  <a:cubicBezTo>
                    <a:pt x="91" y="546"/>
                    <a:pt x="91" y="546"/>
                    <a:pt x="91" y="546"/>
                  </a:cubicBezTo>
                  <a:cubicBezTo>
                    <a:pt x="91" y="546"/>
                    <a:pt x="91" y="546"/>
                    <a:pt x="91" y="546"/>
                  </a:cubicBezTo>
                  <a:cubicBezTo>
                    <a:pt x="91" y="546"/>
                    <a:pt x="91" y="546"/>
                    <a:pt x="91" y="546"/>
                  </a:cubicBezTo>
                  <a:cubicBezTo>
                    <a:pt x="91" y="546"/>
                    <a:pt x="91" y="546"/>
                    <a:pt x="91" y="546"/>
                  </a:cubicBezTo>
                  <a:cubicBezTo>
                    <a:pt x="91" y="546"/>
                    <a:pt x="91" y="546"/>
                    <a:pt x="91" y="546"/>
                  </a:cubicBezTo>
                  <a:cubicBezTo>
                    <a:pt x="91" y="546"/>
                    <a:pt x="91" y="546"/>
                    <a:pt x="91" y="546"/>
                  </a:cubicBezTo>
                  <a:cubicBezTo>
                    <a:pt x="91" y="546"/>
                    <a:pt x="91" y="547"/>
                    <a:pt x="91" y="547"/>
                  </a:cubicBezTo>
                  <a:cubicBezTo>
                    <a:pt x="92" y="547"/>
                    <a:pt x="92" y="547"/>
                    <a:pt x="92" y="547"/>
                  </a:cubicBezTo>
                  <a:cubicBezTo>
                    <a:pt x="92" y="548"/>
                    <a:pt x="93" y="548"/>
                    <a:pt x="93" y="548"/>
                  </a:cubicBezTo>
                  <a:cubicBezTo>
                    <a:pt x="93" y="548"/>
                    <a:pt x="94" y="549"/>
                    <a:pt x="94" y="549"/>
                  </a:cubicBezTo>
                  <a:cubicBezTo>
                    <a:pt x="94" y="549"/>
                    <a:pt x="94" y="549"/>
                    <a:pt x="94" y="549"/>
                  </a:cubicBezTo>
                  <a:cubicBezTo>
                    <a:pt x="94" y="549"/>
                    <a:pt x="95" y="550"/>
                    <a:pt x="95" y="550"/>
                  </a:cubicBezTo>
                  <a:cubicBezTo>
                    <a:pt x="95" y="550"/>
                    <a:pt x="95" y="550"/>
                    <a:pt x="96" y="550"/>
                  </a:cubicBezTo>
                  <a:cubicBezTo>
                    <a:pt x="96" y="550"/>
                    <a:pt x="96" y="550"/>
                    <a:pt x="96" y="550"/>
                  </a:cubicBezTo>
                  <a:cubicBezTo>
                    <a:pt x="96" y="550"/>
                    <a:pt x="96" y="550"/>
                    <a:pt x="96" y="550"/>
                  </a:cubicBezTo>
                  <a:cubicBezTo>
                    <a:pt x="96" y="550"/>
                    <a:pt x="96" y="550"/>
                    <a:pt x="96" y="550"/>
                  </a:cubicBezTo>
                  <a:cubicBezTo>
                    <a:pt x="96" y="550"/>
                    <a:pt x="96" y="550"/>
                    <a:pt x="96" y="550"/>
                  </a:cubicBezTo>
                  <a:cubicBezTo>
                    <a:pt x="96" y="550"/>
                    <a:pt x="96" y="550"/>
                    <a:pt x="96" y="550"/>
                  </a:cubicBezTo>
                  <a:cubicBezTo>
                    <a:pt x="96" y="550"/>
                    <a:pt x="96" y="550"/>
                    <a:pt x="96" y="550"/>
                  </a:cubicBezTo>
                  <a:cubicBezTo>
                    <a:pt x="96" y="550"/>
                    <a:pt x="96" y="550"/>
                    <a:pt x="96" y="550"/>
                  </a:cubicBezTo>
                  <a:cubicBezTo>
                    <a:pt x="96" y="550"/>
                    <a:pt x="97" y="550"/>
                    <a:pt x="97" y="550"/>
                  </a:cubicBezTo>
                  <a:cubicBezTo>
                    <a:pt x="97" y="550"/>
                    <a:pt x="97" y="550"/>
                    <a:pt x="97" y="550"/>
                  </a:cubicBezTo>
                  <a:cubicBezTo>
                    <a:pt x="97" y="550"/>
                    <a:pt x="97" y="550"/>
                    <a:pt x="97" y="550"/>
                  </a:cubicBezTo>
                  <a:cubicBezTo>
                    <a:pt x="97" y="550"/>
                    <a:pt x="97" y="550"/>
                    <a:pt x="97" y="550"/>
                  </a:cubicBezTo>
                  <a:cubicBezTo>
                    <a:pt x="98" y="550"/>
                    <a:pt x="98" y="550"/>
                    <a:pt x="98" y="550"/>
                  </a:cubicBezTo>
                  <a:cubicBezTo>
                    <a:pt x="99" y="551"/>
                    <a:pt x="98" y="551"/>
                    <a:pt x="98" y="552"/>
                  </a:cubicBezTo>
                  <a:cubicBezTo>
                    <a:pt x="98" y="552"/>
                    <a:pt x="98" y="552"/>
                    <a:pt x="98" y="552"/>
                  </a:cubicBezTo>
                  <a:cubicBezTo>
                    <a:pt x="98" y="552"/>
                    <a:pt x="98" y="553"/>
                    <a:pt x="98" y="553"/>
                  </a:cubicBezTo>
                  <a:cubicBezTo>
                    <a:pt x="98" y="553"/>
                    <a:pt x="98" y="553"/>
                    <a:pt x="98" y="553"/>
                  </a:cubicBezTo>
                  <a:cubicBezTo>
                    <a:pt x="98" y="553"/>
                    <a:pt x="99" y="553"/>
                    <a:pt x="99" y="553"/>
                  </a:cubicBezTo>
                  <a:cubicBezTo>
                    <a:pt x="99" y="554"/>
                    <a:pt x="99" y="554"/>
                    <a:pt x="100" y="554"/>
                  </a:cubicBezTo>
                  <a:cubicBezTo>
                    <a:pt x="100" y="554"/>
                    <a:pt x="100" y="554"/>
                    <a:pt x="100" y="554"/>
                  </a:cubicBezTo>
                  <a:cubicBezTo>
                    <a:pt x="100" y="554"/>
                    <a:pt x="100" y="553"/>
                    <a:pt x="100" y="553"/>
                  </a:cubicBezTo>
                  <a:cubicBezTo>
                    <a:pt x="100" y="553"/>
                    <a:pt x="100" y="553"/>
                    <a:pt x="100" y="553"/>
                  </a:cubicBezTo>
                  <a:cubicBezTo>
                    <a:pt x="100" y="553"/>
                    <a:pt x="100" y="552"/>
                    <a:pt x="101" y="552"/>
                  </a:cubicBezTo>
                  <a:cubicBezTo>
                    <a:pt x="101" y="552"/>
                    <a:pt x="101" y="552"/>
                    <a:pt x="101" y="552"/>
                  </a:cubicBezTo>
                  <a:cubicBezTo>
                    <a:pt x="101" y="552"/>
                    <a:pt x="101" y="552"/>
                    <a:pt x="101" y="552"/>
                  </a:cubicBezTo>
                  <a:cubicBezTo>
                    <a:pt x="101" y="552"/>
                    <a:pt x="101" y="552"/>
                    <a:pt x="101" y="552"/>
                  </a:cubicBezTo>
                  <a:cubicBezTo>
                    <a:pt x="101" y="551"/>
                    <a:pt x="101" y="551"/>
                    <a:pt x="102" y="550"/>
                  </a:cubicBezTo>
                  <a:cubicBezTo>
                    <a:pt x="102" y="550"/>
                    <a:pt x="102" y="550"/>
                    <a:pt x="102" y="550"/>
                  </a:cubicBezTo>
                  <a:cubicBezTo>
                    <a:pt x="102" y="550"/>
                    <a:pt x="102" y="549"/>
                    <a:pt x="103" y="549"/>
                  </a:cubicBezTo>
                  <a:cubicBezTo>
                    <a:pt x="103" y="549"/>
                    <a:pt x="103" y="549"/>
                    <a:pt x="103" y="549"/>
                  </a:cubicBezTo>
                  <a:cubicBezTo>
                    <a:pt x="103" y="549"/>
                    <a:pt x="103" y="548"/>
                    <a:pt x="103" y="548"/>
                  </a:cubicBezTo>
                  <a:cubicBezTo>
                    <a:pt x="103" y="548"/>
                    <a:pt x="103" y="548"/>
                    <a:pt x="104" y="548"/>
                  </a:cubicBezTo>
                  <a:cubicBezTo>
                    <a:pt x="104" y="548"/>
                    <a:pt x="104" y="548"/>
                    <a:pt x="104" y="548"/>
                  </a:cubicBezTo>
                  <a:cubicBezTo>
                    <a:pt x="104" y="548"/>
                    <a:pt x="104" y="548"/>
                    <a:pt x="105" y="548"/>
                  </a:cubicBezTo>
                  <a:cubicBezTo>
                    <a:pt x="105" y="548"/>
                    <a:pt x="105" y="548"/>
                    <a:pt x="105" y="548"/>
                  </a:cubicBezTo>
                  <a:close/>
                  <a:moveTo>
                    <a:pt x="152" y="667"/>
                  </a:moveTo>
                  <a:cubicBezTo>
                    <a:pt x="152" y="667"/>
                    <a:pt x="151" y="667"/>
                    <a:pt x="151" y="667"/>
                  </a:cubicBezTo>
                  <a:cubicBezTo>
                    <a:pt x="151" y="667"/>
                    <a:pt x="151" y="667"/>
                    <a:pt x="151" y="667"/>
                  </a:cubicBezTo>
                  <a:cubicBezTo>
                    <a:pt x="151" y="667"/>
                    <a:pt x="151" y="667"/>
                    <a:pt x="151" y="667"/>
                  </a:cubicBezTo>
                  <a:cubicBezTo>
                    <a:pt x="151" y="667"/>
                    <a:pt x="151" y="667"/>
                    <a:pt x="151" y="667"/>
                  </a:cubicBezTo>
                  <a:cubicBezTo>
                    <a:pt x="151" y="667"/>
                    <a:pt x="151" y="667"/>
                    <a:pt x="151" y="667"/>
                  </a:cubicBezTo>
                  <a:cubicBezTo>
                    <a:pt x="151" y="667"/>
                    <a:pt x="151" y="667"/>
                    <a:pt x="151" y="667"/>
                  </a:cubicBezTo>
                  <a:cubicBezTo>
                    <a:pt x="151" y="667"/>
                    <a:pt x="151" y="667"/>
                    <a:pt x="151" y="667"/>
                  </a:cubicBezTo>
                  <a:cubicBezTo>
                    <a:pt x="151" y="667"/>
                    <a:pt x="151" y="667"/>
                    <a:pt x="151" y="667"/>
                  </a:cubicBezTo>
                  <a:cubicBezTo>
                    <a:pt x="151" y="667"/>
                    <a:pt x="151" y="667"/>
                    <a:pt x="151" y="667"/>
                  </a:cubicBezTo>
                  <a:cubicBezTo>
                    <a:pt x="151" y="667"/>
                    <a:pt x="151" y="667"/>
                    <a:pt x="151" y="667"/>
                  </a:cubicBezTo>
                  <a:cubicBezTo>
                    <a:pt x="151" y="667"/>
                    <a:pt x="151" y="667"/>
                    <a:pt x="151" y="667"/>
                  </a:cubicBezTo>
                  <a:cubicBezTo>
                    <a:pt x="151" y="667"/>
                    <a:pt x="151" y="667"/>
                    <a:pt x="151" y="667"/>
                  </a:cubicBezTo>
                  <a:cubicBezTo>
                    <a:pt x="151" y="667"/>
                    <a:pt x="151" y="668"/>
                    <a:pt x="150" y="668"/>
                  </a:cubicBezTo>
                  <a:cubicBezTo>
                    <a:pt x="150" y="668"/>
                    <a:pt x="150" y="668"/>
                    <a:pt x="150" y="669"/>
                  </a:cubicBezTo>
                  <a:cubicBezTo>
                    <a:pt x="150" y="669"/>
                    <a:pt x="149" y="671"/>
                    <a:pt x="148" y="670"/>
                  </a:cubicBezTo>
                  <a:cubicBezTo>
                    <a:pt x="148" y="670"/>
                    <a:pt x="148" y="670"/>
                    <a:pt x="148" y="670"/>
                  </a:cubicBezTo>
                  <a:cubicBezTo>
                    <a:pt x="148" y="670"/>
                    <a:pt x="148" y="670"/>
                    <a:pt x="148" y="670"/>
                  </a:cubicBezTo>
                  <a:cubicBezTo>
                    <a:pt x="148" y="670"/>
                    <a:pt x="147" y="670"/>
                    <a:pt x="147" y="670"/>
                  </a:cubicBezTo>
                  <a:cubicBezTo>
                    <a:pt x="147" y="671"/>
                    <a:pt x="147" y="671"/>
                    <a:pt x="147" y="671"/>
                  </a:cubicBezTo>
                  <a:cubicBezTo>
                    <a:pt x="147" y="671"/>
                    <a:pt x="147" y="671"/>
                    <a:pt x="147" y="671"/>
                  </a:cubicBezTo>
                  <a:cubicBezTo>
                    <a:pt x="147" y="671"/>
                    <a:pt x="147" y="671"/>
                    <a:pt x="147" y="671"/>
                  </a:cubicBezTo>
                  <a:cubicBezTo>
                    <a:pt x="147" y="671"/>
                    <a:pt x="147" y="671"/>
                    <a:pt x="147" y="671"/>
                  </a:cubicBezTo>
                  <a:cubicBezTo>
                    <a:pt x="147" y="671"/>
                    <a:pt x="147" y="671"/>
                    <a:pt x="147" y="671"/>
                  </a:cubicBezTo>
                  <a:cubicBezTo>
                    <a:pt x="147" y="671"/>
                    <a:pt x="147" y="671"/>
                    <a:pt x="147" y="671"/>
                  </a:cubicBezTo>
                  <a:cubicBezTo>
                    <a:pt x="147" y="671"/>
                    <a:pt x="147" y="671"/>
                    <a:pt x="147" y="671"/>
                  </a:cubicBezTo>
                  <a:cubicBezTo>
                    <a:pt x="147" y="671"/>
                    <a:pt x="147" y="671"/>
                    <a:pt x="147" y="671"/>
                  </a:cubicBezTo>
                  <a:cubicBezTo>
                    <a:pt x="147" y="671"/>
                    <a:pt x="147" y="671"/>
                    <a:pt x="147" y="671"/>
                  </a:cubicBezTo>
                  <a:cubicBezTo>
                    <a:pt x="147" y="671"/>
                    <a:pt x="147" y="672"/>
                    <a:pt x="147" y="672"/>
                  </a:cubicBezTo>
                  <a:cubicBezTo>
                    <a:pt x="147" y="673"/>
                    <a:pt x="147" y="673"/>
                    <a:pt x="147" y="673"/>
                  </a:cubicBezTo>
                  <a:cubicBezTo>
                    <a:pt x="147" y="673"/>
                    <a:pt x="147" y="674"/>
                    <a:pt x="146" y="674"/>
                  </a:cubicBezTo>
                  <a:cubicBezTo>
                    <a:pt x="146" y="674"/>
                    <a:pt x="146" y="674"/>
                    <a:pt x="146" y="674"/>
                  </a:cubicBezTo>
                  <a:cubicBezTo>
                    <a:pt x="145" y="674"/>
                    <a:pt x="145" y="674"/>
                    <a:pt x="145" y="674"/>
                  </a:cubicBezTo>
                  <a:cubicBezTo>
                    <a:pt x="145" y="674"/>
                    <a:pt x="145" y="674"/>
                    <a:pt x="144" y="674"/>
                  </a:cubicBezTo>
                  <a:cubicBezTo>
                    <a:pt x="144" y="674"/>
                    <a:pt x="144" y="674"/>
                    <a:pt x="144" y="674"/>
                  </a:cubicBezTo>
                  <a:cubicBezTo>
                    <a:pt x="144" y="674"/>
                    <a:pt x="144" y="674"/>
                    <a:pt x="143" y="674"/>
                  </a:cubicBezTo>
                  <a:cubicBezTo>
                    <a:pt x="143" y="674"/>
                    <a:pt x="143" y="674"/>
                    <a:pt x="143" y="674"/>
                  </a:cubicBezTo>
                  <a:cubicBezTo>
                    <a:pt x="143" y="674"/>
                    <a:pt x="143" y="674"/>
                    <a:pt x="144" y="675"/>
                  </a:cubicBezTo>
                  <a:cubicBezTo>
                    <a:pt x="144" y="675"/>
                    <a:pt x="144" y="675"/>
                    <a:pt x="144" y="675"/>
                  </a:cubicBezTo>
                  <a:cubicBezTo>
                    <a:pt x="144" y="675"/>
                    <a:pt x="144" y="676"/>
                    <a:pt x="144" y="676"/>
                  </a:cubicBezTo>
                  <a:cubicBezTo>
                    <a:pt x="144" y="676"/>
                    <a:pt x="144" y="676"/>
                    <a:pt x="145" y="676"/>
                  </a:cubicBezTo>
                  <a:cubicBezTo>
                    <a:pt x="145" y="677"/>
                    <a:pt x="144" y="678"/>
                    <a:pt x="144" y="678"/>
                  </a:cubicBezTo>
                  <a:cubicBezTo>
                    <a:pt x="144" y="678"/>
                    <a:pt x="143" y="678"/>
                    <a:pt x="143" y="678"/>
                  </a:cubicBezTo>
                  <a:cubicBezTo>
                    <a:pt x="143" y="679"/>
                    <a:pt x="143" y="679"/>
                    <a:pt x="142" y="679"/>
                  </a:cubicBezTo>
                  <a:cubicBezTo>
                    <a:pt x="142" y="679"/>
                    <a:pt x="142" y="679"/>
                    <a:pt x="142" y="679"/>
                  </a:cubicBezTo>
                  <a:cubicBezTo>
                    <a:pt x="142" y="679"/>
                    <a:pt x="141" y="679"/>
                    <a:pt x="141" y="679"/>
                  </a:cubicBezTo>
                  <a:cubicBezTo>
                    <a:pt x="141" y="680"/>
                    <a:pt x="142" y="680"/>
                    <a:pt x="142" y="680"/>
                  </a:cubicBezTo>
                  <a:cubicBezTo>
                    <a:pt x="142" y="680"/>
                    <a:pt x="142" y="680"/>
                    <a:pt x="142" y="681"/>
                  </a:cubicBezTo>
                  <a:cubicBezTo>
                    <a:pt x="142" y="682"/>
                    <a:pt x="141" y="682"/>
                    <a:pt x="141" y="683"/>
                  </a:cubicBezTo>
                  <a:cubicBezTo>
                    <a:pt x="140" y="683"/>
                    <a:pt x="140" y="684"/>
                    <a:pt x="140" y="684"/>
                  </a:cubicBezTo>
                  <a:cubicBezTo>
                    <a:pt x="139" y="684"/>
                    <a:pt x="139" y="684"/>
                    <a:pt x="139" y="683"/>
                  </a:cubicBezTo>
                  <a:cubicBezTo>
                    <a:pt x="139" y="683"/>
                    <a:pt x="139" y="683"/>
                    <a:pt x="139" y="683"/>
                  </a:cubicBezTo>
                  <a:cubicBezTo>
                    <a:pt x="138" y="683"/>
                    <a:pt x="138" y="682"/>
                    <a:pt x="138" y="681"/>
                  </a:cubicBezTo>
                  <a:cubicBezTo>
                    <a:pt x="139" y="681"/>
                    <a:pt x="139" y="680"/>
                    <a:pt x="139" y="680"/>
                  </a:cubicBezTo>
                  <a:cubicBezTo>
                    <a:pt x="139" y="680"/>
                    <a:pt x="138" y="680"/>
                    <a:pt x="138" y="680"/>
                  </a:cubicBezTo>
                  <a:cubicBezTo>
                    <a:pt x="138" y="680"/>
                    <a:pt x="138" y="680"/>
                    <a:pt x="138" y="680"/>
                  </a:cubicBezTo>
                  <a:cubicBezTo>
                    <a:pt x="138" y="680"/>
                    <a:pt x="138" y="680"/>
                    <a:pt x="138" y="680"/>
                  </a:cubicBezTo>
                  <a:cubicBezTo>
                    <a:pt x="137" y="681"/>
                    <a:pt x="137" y="681"/>
                    <a:pt x="137" y="681"/>
                  </a:cubicBezTo>
                  <a:cubicBezTo>
                    <a:pt x="137" y="680"/>
                    <a:pt x="137" y="680"/>
                    <a:pt x="137" y="680"/>
                  </a:cubicBezTo>
                  <a:cubicBezTo>
                    <a:pt x="137" y="680"/>
                    <a:pt x="137" y="679"/>
                    <a:pt x="137" y="679"/>
                  </a:cubicBezTo>
                  <a:cubicBezTo>
                    <a:pt x="137" y="679"/>
                    <a:pt x="137" y="679"/>
                    <a:pt x="137" y="679"/>
                  </a:cubicBezTo>
                  <a:cubicBezTo>
                    <a:pt x="137" y="679"/>
                    <a:pt x="137" y="679"/>
                    <a:pt x="137" y="678"/>
                  </a:cubicBezTo>
                  <a:cubicBezTo>
                    <a:pt x="137" y="679"/>
                    <a:pt x="137" y="680"/>
                    <a:pt x="137" y="681"/>
                  </a:cubicBezTo>
                  <a:cubicBezTo>
                    <a:pt x="137" y="682"/>
                    <a:pt x="137" y="682"/>
                    <a:pt x="137" y="683"/>
                  </a:cubicBezTo>
                  <a:cubicBezTo>
                    <a:pt x="137" y="683"/>
                    <a:pt x="137" y="683"/>
                    <a:pt x="137" y="683"/>
                  </a:cubicBezTo>
                  <a:cubicBezTo>
                    <a:pt x="137" y="683"/>
                    <a:pt x="137" y="683"/>
                    <a:pt x="137" y="683"/>
                  </a:cubicBezTo>
                  <a:cubicBezTo>
                    <a:pt x="137" y="683"/>
                    <a:pt x="137" y="683"/>
                    <a:pt x="137" y="683"/>
                  </a:cubicBezTo>
                  <a:cubicBezTo>
                    <a:pt x="137" y="684"/>
                    <a:pt x="137" y="684"/>
                    <a:pt x="136" y="684"/>
                  </a:cubicBezTo>
                  <a:cubicBezTo>
                    <a:pt x="136" y="685"/>
                    <a:pt x="136" y="685"/>
                    <a:pt x="136" y="685"/>
                  </a:cubicBezTo>
                  <a:cubicBezTo>
                    <a:pt x="136" y="686"/>
                    <a:pt x="135" y="687"/>
                    <a:pt x="134" y="687"/>
                  </a:cubicBezTo>
                  <a:cubicBezTo>
                    <a:pt x="134" y="687"/>
                    <a:pt x="134" y="687"/>
                    <a:pt x="134" y="687"/>
                  </a:cubicBezTo>
                  <a:cubicBezTo>
                    <a:pt x="134" y="687"/>
                    <a:pt x="134" y="687"/>
                    <a:pt x="134" y="687"/>
                  </a:cubicBezTo>
                  <a:cubicBezTo>
                    <a:pt x="134" y="687"/>
                    <a:pt x="134" y="687"/>
                    <a:pt x="134" y="687"/>
                  </a:cubicBezTo>
                  <a:cubicBezTo>
                    <a:pt x="134" y="687"/>
                    <a:pt x="134" y="687"/>
                    <a:pt x="134" y="687"/>
                  </a:cubicBezTo>
                  <a:cubicBezTo>
                    <a:pt x="134" y="687"/>
                    <a:pt x="134" y="687"/>
                    <a:pt x="134" y="687"/>
                  </a:cubicBezTo>
                  <a:cubicBezTo>
                    <a:pt x="134" y="687"/>
                    <a:pt x="134" y="687"/>
                    <a:pt x="134" y="687"/>
                  </a:cubicBezTo>
                  <a:cubicBezTo>
                    <a:pt x="134" y="687"/>
                    <a:pt x="134" y="687"/>
                    <a:pt x="134" y="687"/>
                  </a:cubicBezTo>
                  <a:cubicBezTo>
                    <a:pt x="134" y="687"/>
                    <a:pt x="134" y="687"/>
                    <a:pt x="134" y="687"/>
                  </a:cubicBezTo>
                  <a:cubicBezTo>
                    <a:pt x="134" y="687"/>
                    <a:pt x="134" y="687"/>
                    <a:pt x="134" y="687"/>
                  </a:cubicBezTo>
                  <a:cubicBezTo>
                    <a:pt x="134" y="687"/>
                    <a:pt x="134" y="687"/>
                    <a:pt x="134" y="687"/>
                  </a:cubicBezTo>
                  <a:cubicBezTo>
                    <a:pt x="134" y="687"/>
                    <a:pt x="135" y="687"/>
                    <a:pt x="135" y="687"/>
                  </a:cubicBezTo>
                  <a:cubicBezTo>
                    <a:pt x="135" y="687"/>
                    <a:pt x="135" y="687"/>
                    <a:pt x="134" y="687"/>
                  </a:cubicBezTo>
                  <a:cubicBezTo>
                    <a:pt x="134" y="687"/>
                    <a:pt x="134" y="687"/>
                    <a:pt x="134" y="687"/>
                  </a:cubicBezTo>
                  <a:cubicBezTo>
                    <a:pt x="135" y="687"/>
                    <a:pt x="135" y="686"/>
                    <a:pt x="136" y="686"/>
                  </a:cubicBezTo>
                  <a:cubicBezTo>
                    <a:pt x="136" y="686"/>
                    <a:pt x="136" y="686"/>
                    <a:pt x="136" y="686"/>
                  </a:cubicBezTo>
                  <a:cubicBezTo>
                    <a:pt x="136" y="686"/>
                    <a:pt x="136" y="686"/>
                    <a:pt x="136" y="686"/>
                  </a:cubicBezTo>
                  <a:cubicBezTo>
                    <a:pt x="136" y="686"/>
                    <a:pt x="136" y="686"/>
                    <a:pt x="137" y="686"/>
                  </a:cubicBezTo>
                  <a:cubicBezTo>
                    <a:pt x="137" y="686"/>
                    <a:pt x="138" y="686"/>
                    <a:pt x="138" y="686"/>
                  </a:cubicBezTo>
                  <a:cubicBezTo>
                    <a:pt x="138" y="686"/>
                    <a:pt x="138" y="685"/>
                    <a:pt x="139" y="685"/>
                  </a:cubicBezTo>
                  <a:cubicBezTo>
                    <a:pt x="139" y="685"/>
                    <a:pt x="139" y="685"/>
                    <a:pt x="139" y="685"/>
                  </a:cubicBezTo>
                  <a:cubicBezTo>
                    <a:pt x="139" y="685"/>
                    <a:pt x="139" y="685"/>
                    <a:pt x="140" y="685"/>
                  </a:cubicBezTo>
                  <a:cubicBezTo>
                    <a:pt x="140" y="685"/>
                    <a:pt x="140" y="685"/>
                    <a:pt x="140" y="685"/>
                  </a:cubicBezTo>
                  <a:cubicBezTo>
                    <a:pt x="141" y="686"/>
                    <a:pt x="141" y="686"/>
                    <a:pt x="141" y="686"/>
                  </a:cubicBezTo>
                  <a:cubicBezTo>
                    <a:pt x="141" y="685"/>
                    <a:pt x="142" y="685"/>
                    <a:pt x="142" y="685"/>
                  </a:cubicBezTo>
                  <a:cubicBezTo>
                    <a:pt x="142" y="685"/>
                    <a:pt x="142" y="685"/>
                    <a:pt x="143" y="685"/>
                  </a:cubicBezTo>
                  <a:cubicBezTo>
                    <a:pt x="143" y="685"/>
                    <a:pt x="143" y="685"/>
                    <a:pt x="143" y="685"/>
                  </a:cubicBezTo>
                  <a:cubicBezTo>
                    <a:pt x="143" y="685"/>
                    <a:pt x="143" y="685"/>
                    <a:pt x="143" y="685"/>
                  </a:cubicBezTo>
                  <a:cubicBezTo>
                    <a:pt x="144" y="685"/>
                    <a:pt x="144" y="685"/>
                    <a:pt x="144" y="685"/>
                  </a:cubicBezTo>
                  <a:cubicBezTo>
                    <a:pt x="144" y="686"/>
                    <a:pt x="144" y="686"/>
                    <a:pt x="144" y="686"/>
                  </a:cubicBezTo>
                  <a:cubicBezTo>
                    <a:pt x="144" y="686"/>
                    <a:pt x="144" y="686"/>
                    <a:pt x="144" y="686"/>
                  </a:cubicBezTo>
                  <a:cubicBezTo>
                    <a:pt x="144" y="685"/>
                    <a:pt x="144" y="685"/>
                    <a:pt x="144" y="685"/>
                  </a:cubicBezTo>
                  <a:cubicBezTo>
                    <a:pt x="144" y="685"/>
                    <a:pt x="144" y="685"/>
                    <a:pt x="144" y="685"/>
                  </a:cubicBezTo>
                  <a:cubicBezTo>
                    <a:pt x="144" y="685"/>
                    <a:pt x="144" y="685"/>
                    <a:pt x="144" y="685"/>
                  </a:cubicBezTo>
                  <a:cubicBezTo>
                    <a:pt x="144" y="685"/>
                    <a:pt x="144" y="684"/>
                    <a:pt x="144" y="684"/>
                  </a:cubicBezTo>
                  <a:cubicBezTo>
                    <a:pt x="144" y="684"/>
                    <a:pt x="144" y="684"/>
                    <a:pt x="144" y="684"/>
                  </a:cubicBezTo>
                  <a:cubicBezTo>
                    <a:pt x="144" y="683"/>
                    <a:pt x="144" y="683"/>
                    <a:pt x="144" y="682"/>
                  </a:cubicBezTo>
                  <a:cubicBezTo>
                    <a:pt x="144" y="682"/>
                    <a:pt x="144" y="682"/>
                    <a:pt x="144" y="682"/>
                  </a:cubicBezTo>
                  <a:cubicBezTo>
                    <a:pt x="144" y="682"/>
                    <a:pt x="144" y="681"/>
                    <a:pt x="145" y="681"/>
                  </a:cubicBezTo>
                  <a:cubicBezTo>
                    <a:pt x="145" y="681"/>
                    <a:pt x="145" y="681"/>
                    <a:pt x="145" y="681"/>
                  </a:cubicBezTo>
                  <a:cubicBezTo>
                    <a:pt x="145" y="681"/>
                    <a:pt x="144" y="681"/>
                    <a:pt x="144" y="680"/>
                  </a:cubicBezTo>
                  <a:cubicBezTo>
                    <a:pt x="144" y="680"/>
                    <a:pt x="145" y="679"/>
                    <a:pt x="145" y="678"/>
                  </a:cubicBezTo>
                  <a:cubicBezTo>
                    <a:pt x="145" y="678"/>
                    <a:pt x="145" y="678"/>
                    <a:pt x="145" y="678"/>
                  </a:cubicBezTo>
                  <a:cubicBezTo>
                    <a:pt x="146" y="678"/>
                    <a:pt x="146" y="677"/>
                    <a:pt x="146" y="677"/>
                  </a:cubicBezTo>
                  <a:cubicBezTo>
                    <a:pt x="147" y="677"/>
                    <a:pt x="147" y="676"/>
                    <a:pt x="147" y="676"/>
                  </a:cubicBezTo>
                  <a:cubicBezTo>
                    <a:pt x="147" y="676"/>
                    <a:pt x="147" y="675"/>
                    <a:pt x="148" y="675"/>
                  </a:cubicBezTo>
                  <a:cubicBezTo>
                    <a:pt x="148" y="675"/>
                    <a:pt x="148" y="675"/>
                    <a:pt x="148" y="675"/>
                  </a:cubicBezTo>
                  <a:cubicBezTo>
                    <a:pt x="148" y="675"/>
                    <a:pt x="148" y="675"/>
                    <a:pt x="149" y="675"/>
                  </a:cubicBezTo>
                  <a:cubicBezTo>
                    <a:pt x="149" y="674"/>
                    <a:pt x="149" y="674"/>
                    <a:pt x="150" y="674"/>
                  </a:cubicBezTo>
                  <a:cubicBezTo>
                    <a:pt x="150" y="674"/>
                    <a:pt x="150" y="674"/>
                    <a:pt x="150" y="674"/>
                  </a:cubicBezTo>
                  <a:cubicBezTo>
                    <a:pt x="150" y="673"/>
                    <a:pt x="150" y="673"/>
                    <a:pt x="150" y="673"/>
                  </a:cubicBezTo>
                  <a:cubicBezTo>
                    <a:pt x="150" y="673"/>
                    <a:pt x="150" y="673"/>
                    <a:pt x="150" y="673"/>
                  </a:cubicBezTo>
                  <a:cubicBezTo>
                    <a:pt x="150" y="673"/>
                    <a:pt x="150" y="673"/>
                    <a:pt x="150" y="673"/>
                  </a:cubicBezTo>
                  <a:cubicBezTo>
                    <a:pt x="150" y="673"/>
                    <a:pt x="150" y="673"/>
                    <a:pt x="150" y="673"/>
                  </a:cubicBezTo>
                  <a:cubicBezTo>
                    <a:pt x="150" y="673"/>
                    <a:pt x="150" y="673"/>
                    <a:pt x="149" y="673"/>
                  </a:cubicBezTo>
                  <a:cubicBezTo>
                    <a:pt x="149" y="673"/>
                    <a:pt x="149" y="673"/>
                    <a:pt x="149" y="673"/>
                  </a:cubicBezTo>
                  <a:cubicBezTo>
                    <a:pt x="149" y="673"/>
                    <a:pt x="149" y="673"/>
                    <a:pt x="149" y="673"/>
                  </a:cubicBezTo>
                  <a:cubicBezTo>
                    <a:pt x="148" y="673"/>
                    <a:pt x="148" y="673"/>
                    <a:pt x="148" y="673"/>
                  </a:cubicBezTo>
                  <a:cubicBezTo>
                    <a:pt x="148" y="672"/>
                    <a:pt x="149" y="672"/>
                    <a:pt x="149" y="671"/>
                  </a:cubicBezTo>
                  <a:cubicBezTo>
                    <a:pt x="150" y="671"/>
                    <a:pt x="150" y="671"/>
                    <a:pt x="150" y="671"/>
                  </a:cubicBezTo>
                  <a:cubicBezTo>
                    <a:pt x="151" y="671"/>
                    <a:pt x="151" y="671"/>
                    <a:pt x="151" y="671"/>
                  </a:cubicBezTo>
                  <a:cubicBezTo>
                    <a:pt x="151" y="671"/>
                    <a:pt x="152" y="670"/>
                    <a:pt x="152" y="670"/>
                  </a:cubicBezTo>
                  <a:cubicBezTo>
                    <a:pt x="152" y="670"/>
                    <a:pt x="152" y="670"/>
                    <a:pt x="152" y="669"/>
                  </a:cubicBezTo>
                  <a:cubicBezTo>
                    <a:pt x="152" y="668"/>
                    <a:pt x="152" y="668"/>
                    <a:pt x="152" y="667"/>
                  </a:cubicBezTo>
                  <a:close/>
                  <a:moveTo>
                    <a:pt x="194" y="624"/>
                  </a:moveTo>
                  <a:cubicBezTo>
                    <a:pt x="193" y="624"/>
                    <a:pt x="193" y="624"/>
                    <a:pt x="193" y="624"/>
                  </a:cubicBezTo>
                  <a:cubicBezTo>
                    <a:pt x="193" y="624"/>
                    <a:pt x="193" y="624"/>
                    <a:pt x="193" y="624"/>
                  </a:cubicBezTo>
                  <a:cubicBezTo>
                    <a:pt x="193" y="624"/>
                    <a:pt x="193" y="624"/>
                    <a:pt x="193" y="624"/>
                  </a:cubicBezTo>
                  <a:cubicBezTo>
                    <a:pt x="193" y="623"/>
                    <a:pt x="193" y="623"/>
                    <a:pt x="193" y="623"/>
                  </a:cubicBezTo>
                  <a:cubicBezTo>
                    <a:pt x="193" y="623"/>
                    <a:pt x="193" y="623"/>
                    <a:pt x="193" y="623"/>
                  </a:cubicBezTo>
                  <a:cubicBezTo>
                    <a:pt x="193" y="623"/>
                    <a:pt x="193" y="623"/>
                    <a:pt x="193" y="623"/>
                  </a:cubicBezTo>
                  <a:cubicBezTo>
                    <a:pt x="193" y="623"/>
                    <a:pt x="193" y="623"/>
                    <a:pt x="193" y="623"/>
                  </a:cubicBezTo>
                  <a:cubicBezTo>
                    <a:pt x="193" y="623"/>
                    <a:pt x="193" y="623"/>
                    <a:pt x="193" y="623"/>
                  </a:cubicBezTo>
                  <a:cubicBezTo>
                    <a:pt x="193" y="624"/>
                    <a:pt x="193" y="624"/>
                    <a:pt x="193" y="624"/>
                  </a:cubicBezTo>
                  <a:cubicBezTo>
                    <a:pt x="193" y="624"/>
                    <a:pt x="193" y="624"/>
                    <a:pt x="193" y="624"/>
                  </a:cubicBezTo>
                  <a:cubicBezTo>
                    <a:pt x="193" y="624"/>
                    <a:pt x="193" y="624"/>
                    <a:pt x="193" y="624"/>
                  </a:cubicBezTo>
                  <a:cubicBezTo>
                    <a:pt x="193" y="624"/>
                    <a:pt x="193" y="624"/>
                    <a:pt x="193" y="624"/>
                  </a:cubicBezTo>
                  <a:cubicBezTo>
                    <a:pt x="193" y="624"/>
                    <a:pt x="193" y="624"/>
                    <a:pt x="194" y="624"/>
                  </a:cubicBezTo>
                  <a:close/>
                  <a:moveTo>
                    <a:pt x="199" y="617"/>
                  </a:moveTo>
                  <a:cubicBezTo>
                    <a:pt x="199" y="617"/>
                    <a:pt x="199" y="617"/>
                    <a:pt x="199" y="617"/>
                  </a:cubicBezTo>
                  <a:cubicBezTo>
                    <a:pt x="198" y="617"/>
                    <a:pt x="198" y="617"/>
                    <a:pt x="198" y="617"/>
                  </a:cubicBezTo>
                  <a:cubicBezTo>
                    <a:pt x="198" y="617"/>
                    <a:pt x="197" y="617"/>
                    <a:pt x="197" y="617"/>
                  </a:cubicBezTo>
                  <a:cubicBezTo>
                    <a:pt x="197" y="617"/>
                    <a:pt x="196" y="617"/>
                    <a:pt x="196" y="617"/>
                  </a:cubicBezTo>
                  <a:cubicBezTo>
                    <a:pt x="196" y="617"/>
                    <a:pt x="195" y="617"/>
                    <a:pt x="195" y="617"/>
                  </a:cubicBezTo>
                  <a:cubicBezTo>
                    <a:pt x="195" y="617"/>
                    <a:pt x="195" y="617"/>
                    <a:pt x="195" y="617"/>
                  </a:cubicBezTo>
                  <a:cubicBezTo>
                    <a:pt x="195" y="617"/>
                    <a:pt x="195" y="617"/>
                    <a:pt x="195" y="617"/>
                  </a:cubicBezTo>
                  <a:cubicBezTo>
                    <a:pt x="195" y="617"/>
                    <a:pt x="194" y="617"/>
                    <a:pt x="194" y="617"/>
                  </a:cubicBezTo>
                  <a:cubicBezTo>
                    <a:pt x="194" y="617"/>
                    <a:pt x="194" y="617"/>
                    <a:pt x="194" y="617"/>
                  </a:cubicBezTo>
                  <a:cubicBezTo>
                    <a:pt x="194" y="617"/>
                    <a:pt x="194" y="618"/>
                    <a:pt x="193" y="618"/>
                  </a:cubicBezTo>
                  <a:cubicBezTo>
                    <a:pt x="193" y="618"/>
                    <a:pt x="193" y="618"/>
                    <a:pt x="192" y="618"/>
                  </a:cubicBezTo>
                  <a:cubicBezTo>
                    <a:pt x="192" y="619"/>
                    <a:pt x="192" y="619"/>
                    <a:pt x="192" y="619"/>
                  </a:cubicBezTo>
                  <a:cubicBezTo>
                    <a:pt x="192" y="619"/>
                    <a:pt x="192" y="619"/>
                    <a:pt x="192" y="619"/>
                  </a:cubicBezTo>
                  <a:cubicBezTo>
                    <a:pt x="192" y="619"/>
                    <a:pt x="192" y="619"/>
                    <a:pt x="192" y="619"/>
                  </a:cubicBezTo>
                  <a:cubicBezTo>
                    <a:pt x="192" y="620"/>
                    <a:pt x="192" y="620"/>
                    <a:pt x="192" y="620"/>
                  </a:cubicBezTo>
                  <a:cubicBezTo>
                    <a:pt x="192" y="622"/>
                    <a:pt x="192" y="622"/>
                    <a:pt x="192" y="622"/>
                  </a:cubicBezTo>
                  <a:cubicBezTo>
                    <a:pt x="192" y="621"/>
                    <a:pt x="192" y="621"/>
                    <a:pt x="192" y="621"/>
                  </a:cubicBezTo>
                  <a:cubicBezTo>
                    <a:pt x="192" y="622"/>
                    <a:pt x="192" y="622"/>
                    <a:pt x="191" y="623"/>
                  </a:cubicBezTo>
                  <a:cubicBezTo>
                    <a:pt x="191" y="623"/>
                    <a:pt x="191" y="623"/>
                    <a:pt x="191" y="623"/>
                  </a:cubicBezTo>
                  <a:cubicBezTo>
                    <a:pt x="190" y="624"/>
                    <a:pt x="190" y="624"/>
                    <a:pt x="190" y="624"/>
                  </a:cubicBezTo>
                  <a:cubicBezTo>
                    <a:pt x="189" y="625"/>
                    <a:pt x="189" y="625"/>
                    <a:pt x="189" y="625"/>
                  </a:cubicBezTo>
                  <a:cubicBezTo>
                    <a:pt x="189" y="625"/>
                    <a:pt x="189" y="625"/>
                    <a:pt x="189" y="625"/>
                  </a:cubicBezTo>
                  <a:cubicBezTo>
                    <a:pt x="189" y="625"/>
                    <a:pt x="189" y="625"/>
                    <a:pt x="189" y="625"/>
                  </a:cubicBezTo>
                  <a:cubicBezTo>
                    <a:pt x="189" y="625"/>
                    <a:pt x="189" y="625"/>
                    <a:pt x="189" y="625"/>
                  </a:cubicBezTo>
                  <a:cubicBezTo>
                    <a:pt x="189" y="625"/>
                    <a:pt x="189" y="625"/>
                    <a:pt x="189" y="625"/>
                  </a:cubicBezTo>
                  <a:cubicBezTo>
                    <a:pt x="188" y="625"/>
                    <a:pt x="188" y="625"/>
                    <a:pt x="188" y="625"/>
                  </a:cubicBezTo>
                  <a:cubicBezTo>
                    <a:pt x="188" y="626"/>
                    <a:pt x="188" y="626"/>
                    <a:pt x="188" y="626"/>
                  </a:cubicBezTo>
                  <a:cubicBezTo>
                    <a:pt x="188" y="626"/>
                    <a:pt x="188" y="626"/>
                    <a:pt x="188" y="626"/>
                  </a:cubicBezTo>
                  <a:cubicBezTo>
                    <a:pt x="188" y="627"/>
                    <a:pt x="188" y="628"/>
                    <a:pt x="188" y="629"/>
                  </a:cubicBezTo>
                  <a:cubicBezTo>
                    <a:pt x="188" y="629"/>
                    <a:pt x="188" y="629"/>
                    <a:pt x="188" y="629"/>
                  </a:cubicBezTo>
                  <a:cubicBezTo>
                    <a:pt x="188" y="630"/>
                    <a:pt x="186" y="631"/>
                    <a:pt x="185" y="631"/>
                  </a:cubicBezTo>
                  <a:cubicBezTo>
                    <a:pt x="184" y="631"/>
                    <a:pt x="184" y="631"/>
                    <a:pt x="183" y="632"/>
                  </a:cubicBezTo>
                  <a:cubicBezTo>
                    <a:pt x="183" y="632"/>
                    <a:pt x="183" y="632"/>
                    <a:pt x="182" y="632"/>
                  </a:cubicBezTo>
                  <a:cubicBezTo>
                    <a:pt x="181" y="632"/>
                    <a:pt x="181" y="633"/>
                    <a:pt x="180" y="633"/>
                  </a:cubicBezTo>
                  <a:cubicBezTo>
                    <a:pt x="180" y="633"/>
                    <a:pt x="180" y="633"/>
                    <a:pt x="180" y="633"/>
                  </a:cubicBezTo>
                  <a:cubicBezTo>
                    <a:pt x="180" y="634"/>
                    <a:pt x="180" y="634"/>
                    <a:pt x="179" y="634"/>
                  </a:cubicBezTo>
                  <a:cubicBezTo>
                    <a:pt x="179" y="634"/>
                    <a:pt x="178" y="635"/>
                    <a:pt x="178" y="635"/>
                  </a:cubicBezTo>
                  <a:cubicBezTo>
                    <a:pt x="177" y="636"/>
                    <a:pt x="177" y="636"/>
                    <a:pt x="176" y="636"/>
                  </a:cubicBezTo>
                  <a:cubicBezTo>
                    <a:pt x="176" y="636"/>
                    <a:pt x="176" y="636"/>
                    <a:pt x="176" y="636"/>
                  </a:cubicBezTo>
                  <a:cubicBezTo>
                    <a:pt x="175" y="636"/>
                    <a:pt x="175" y="636"/>
                    <a:pt x="175" y="636"/>
                  </a:cubicBezTo>
                  <a:cubicBezTo>
                    <a:pt x="174" y="636"/>
                    <a:pt x="174" y="636"/>
                    <a:pt x="174" y="637"/>
                  </a:cubicBezTo>
                  <a:cubicBezTo>
                    <a:pt x="173" y="637"/>
                    <a:pt x="172" y="638"/>
                    <a:pt x="171" y="638"/>
                  </a:cubicBezTo>
                  <a:cubicBezTo>
                    <a:pt x="171" y="638"/>
                    <a:pt x="171" y="638"/>
                    <a:pt x="171" y="639"/>
                  </a:cubicBezTo>
                  <a:cubicBezTo>
                    <a:pt x="171" y="639"/>
                    <a:pt x="170" y="639"/>
                    <a:pt x="170" y="639"/>
                  </a:cubicBezTo>
                  <a:cubicBezTo>
                    <a:pt x="170" y="640"/>
                    <a:pt x="170" y="640"/>
                    <a:pt x="169" y="640"/>
                  </a:cubicBezTo>
                  <a:cubicBezTo>
                    <a:pt x="169" y="641"/>
                    <a:pt x="169" y="641"/>
                    <a:pt x="169" y="641"/>
                  </a:cubicBezTo>
                  <a:cubicBezTo>
                    <a:pt x="169" y="642"/>
                    <a:pt x="169" y="642"/>
                    <a:pt x="168" y="643"/>
                  </a:cubicBezTo>
                  <a:cubicBezTo>
                    <a:pt x="168" y="643"/>
                    <a:pt x="168" y="643"/>
                    <a:pt x="168" y="643"/>
                  </a:cubicBezTo>
                  <a:cubicBezTo>
                    <a:pt x="168" y="643"/>
                    <a:pt x="168" y="643"/>
                    <a:pt x="168" y="644"/>
                  </a:cubicBezTo>
                  <a:cubicBezTo>
                    <a:pt x="168" y="644"/>
                    <a:pt x="168" y="644"/>
                    <a:pt x="168" y="644"/>
                  </a:cubicBezTo>
                  <a:cubicBezTo>
                    <a:pt x="168" y="644"/>
                    <a:pt x="168" y="644"/>
                    <a:pt x="168" y="644"/>
                  </a:cubicBezTo>
                  <a:cubicBezTo>
                    <a:pt x="168" y="644"/>
                    <a:pt x="168" y="644"/>
                    <a:pt x="168" y="644"/>
                  </a:cubicBezTo>
                  <a:cubicBezTo>
                    <a:pt x="168" y="644"/>
                    <a:pt x="168" y="644"/>
                    <a:pt x="168" y="644"/>
                  </a:cubicBezTo>
                  <a:cubicBezTo>
                    <a:pt x="168" y="644"/>
                    <a:pt x="168" y="644"/>
                    <a:pt x="168" y="644"/>
                  </a:cubicBezTo>
                  <a:cubicBezTo>
                    <a:pt x="168" y="644"/>
                    <a:pt x="168" y="644"/>
                    <a:pt x="168" y="644"/>
                  </a:cubicBezTo>
                  <a:cubicBezTo>
                    <a:pt x="168" y="644"/>
                    <a:pt x="168" y="644"/>
                    <a:pt x="168" y="644"/>
                  </a:cubicBezTo>
                  <a:cubicBezTo>
                    <a:pt x="169" y="644"/>
                    <a:pt x="170" y="645"/>
                    <a:pt x="170" y="646"/>
                  </a:cubicBezTo>
                  <a:cubicBezTo>
                    <a:pt x="170" y="646"/>
                    <a:pt x="170" y="646"/>
                    <a:pt x="170" y="646"/>
                  </a:cubicBezTo>
                  <a:cubicBezTo>
                    <a:pt x="170" y="646"/>
                    <a:pt x="170" y="647"/>
                    <a:pt x="170" y="647"/>
                  </a:cubicBezTo>
                  <a:cubicBezTo>
                    <a:pt x="170" y="647"/>
                    <a:pt x="170" y="647"/>
                    <a:pt x="170" y="647"/>
                  </a:cubicBezTo>
                  <a:cubicBezTo>
                    <a:pt x="170" y="647"/>
                    <a:pt x="170" y="647"/>
                    <a:pt x="170" y="647"/>
                  </a:cubicBezTo>
                  <a:cubicBezTo>
                    <a:pt x="170" y="647"/>
                    <a:pt x="169" y="647"/>
                    <a:pt x="169" y="648"/>
                  </a:cubicBezTo>
                  <a:cubicBezTo>
                    <a:pt x="169" y="648"/>
                    <a:pt x="169" y="648"/>
                    <a:pt x="169" y="648"/>
                  </a:cubicBezTo>
                  <a:cubicBezTo>
                    <a:pt x="169" y="648"/>
                    <a:pt x="169" y="648"/>
                    <a:pt x="169" y="648"/>
                  </a:cubicBezTo>
                  <a:cubicBezTo>
                    <a:pt x="169" y="648"/>
                    <a:pt x="169" y="648"/>
                    <a:pt x="169" y="648"/>
                  </a:cubicBezTo>
                  <a:cubicBezTo>
                    <a:pt x="168" y="648"/>
                    <a:pt x="168" y="649"/>
                    <a:pt x="168" y="649"/>
                  </a:cubicBezTo>
                  <a:cubicBezTo>
                    <a:pt x="168" y="649"/>
                    <a:pt x="167" y="649"/>
                    <a:pt x="167" y="648"/>
                  </a:cubicBezTo>
                  <a:cubicBezTo>
                    <a:pt x="167" y="649"/>
                    <a:pt x="167" y="649"/>
                    <a:pt x="167" y="649"/>
                  </a:cubicBezTo>
                  <a:cubicBezTo>
                    <a:pt x="167" y="649"/>
                    <a:pt x="167" y="649"/>
                    <a:pt x="167" y="649"/>
                  </a:cubicBezTo>
                  <a:cubicBezTo>
                    <a:pt x="167" y="649"/>
                    <a:pt x="167" y="649"/>
                    <a:pt x="167" y="649"/>
                  </a:cubicBezTo>
                  <a:cubicBezTo>
                    <a:pt x="167" y="650"/>
                    <a:pt x="167" y="650"/>
                    <a:pt x="167" y="651"/>
                  </a:cubicBezTo>
                  <a:cubicBezTo>
                    <a:pt x="167" y="651"/>
                    <a:pt x="167" y="651"/>
                    <a:pt x="167" y="651"/>
                  </a:cubicBezTo>
                  <a:cubicBezTo>
                    <a:pt x="167" y="651"/>
                    <a:pt x="167" y="651"/>
                    <a:pt x="167" y="651"/>
                  </a:cubicBezTo>
                  <a:cubicBezTo>
                    <a:pt x="167" y="651"/>
                    <a:pt x="167" y="651"/>
                    <a:pt x="167" y="651"/>
                  </a:cubicBezTo>
                  <a:cubicBezTo>
                    <a:pt x="167" y="651"/>
                    <a:pt x="168" y="651"/>
                    <a:pt x="168" y="651"/>
                  </a:cubicBezTo>
                  <a:cubicBezTo>
                    <a:pt x="168" y="651"/>
                    <a:pt x="168" y="651"/>
                    <a:pt x="168" y="652"/>
                  </a:cubicBezTo>
                  <a:cubicBezTo>
                    <a:pt x="168" y="652"/>
                    <a:pt x="168" y="652"/>
                    <a:pt x="168" y="652"/>
                  </a:cubicBezTo>
                  <a:cubicBezTo>
                    <a:pt x="169" y="652"/>
                    <a:pt x="169" y="652"/>
                    <a:pt x="169" y="652"/>
                  </a:cubicBezTo>
                  <a:cubicBezTo>
                    <a:pt x="169" y="653"/>
                    <a:pt x="169" y="653"/>
                    <a:pt x="169" y="653"/>
                  </a:cubicBezTo>
                  <a:cubicBezTo>
                    <a:pt x="169" y="654"/>
                    <a:pt x="168" y="654"/>
                    <a:pt x="168" y="654"/>
                  </a:cubicBezTo>
                  <a:cubicBezTo>
                    <a:pt x="168" y="655"/>
                    <a:pt x="167" y="655"/>
                    <a:pt x="167" y="655"/>
                  </a:cubicBezTo>
                  <a:cubicBezTo>
                    <a:pt x="167" y="655"/>
                    <a:pt x="167" y="655"/>
                    <a:pt x="167" y="656"/>
                  </a:cubicBezTo>
                  <a:cubicBezTo>
                    <a:pt x="167" y="656"/>
                    <a:pt x="166" y="656"/>
                    <a:pt x="166" y="656"/>
                  </a:cubicBezTo>
                  <a:cubicBezTo>
                    <a:pt x="166" y="657"/>
                    <a:pt x="166" y="657"/>
                    <a:pt x="166" y="657"/>
                  </a:cubicBezTo>
                  <a:cubicBezTo>
                    <a:pt x="165" y="657"/>
                    <a:pt x="165" y="658"/>
                    <a:pt x="165" y="658"/>
                  </a:cubicBezTo>
                  <a:cubicBezTo>
                    <a:pt x="165" y="658"/>
                    <a:pt x="165" y="658"/>
                    <a:pt x="165" y="658"/>
                  </a:cubicBezTo>
                  <a:cubicBezTo>
                    <a:pt x="165" y="659"/>
                    <a:pt x="165" y="659"/>
                    <a:pt x="165" y="660"/>
                  </a:cubicBezTo>
                  <a:cubicBezTo>
                    <a:pt x="165" y="660"/>
                    <a:pt x="165" y="660"/>
                    <a:pt x="165" y="660"/>
                  </a:cubicBezTo>
                  <a:cubicBezTo>
                    <a:pt x="164" y="661"/>
                    <a:pt x="164" y="661"/>
                    <a:pt x="164" y="662"/>
                  </a:cubicBezTo>
                  <a:cubicBezTo>
                    <a:pt x="164" y="663"/>
                    <a:pt x="164" y="663"/>
                    <a:pt x="163" y="664"/>
                  </a:cubicBezTo>
                  <a:cubicBezTo>
                    <a:pt x="163" y="665"/>
                    <a:pt x="163" y="665"/>
                    <a:pt x="163" y="665"/>
                  </a:cubicBezTo>
                  <a:cubicBezTo>
                    <a:pt x="163" y="665"/>
                    <a:pt x="163" y="665"/>
                    <a:pt x="162" y="666"/>
                  </a:cubicBezTo>
                  <a:cubicBezTo>
                    <a:pt x="162" y="666"/>
                    <a:pt x="161" y="666"/>
                    <a:pt x="161" y="666"/>
                  </a:cubicBezTo>
                  <a:cubicBezTo>
                    <a:pt x="161" y="666"/>
                    <a:pt x="161" y="666"/>
                    <a:pt x="160" y="667"/>
                  </a:cubicBezTo>
                  <a:cubicBezTo>
                    <a:pt x="160" y="667"/>
                    <a:pt x="160" y="668"/>
                    <a:pt x="160" y="668"/>
                  </a:cubicBezTo>
                  <a:cubicBezTo>
                    <a:pt x="160" y="669"/>
                    <a:pt x="160" y="670"/>
                    <a:pt x="159" y="671"/>
                  </a:cubicBezTo>
                  <a:cubicBezTo>
                    <a:pt x="159" y="671"/>
                    <a:pt x="159" y="671"/>
                    <a:pt x="159" y="671"/>
                  </a:cubicBezTo>
                  <a:cubicBezTo>
                    <a:pt x="159" y="672"/>
                    <a:pt x="159" y="672"/>
                    <a:pt x="158" y="672"/>
                  </a:cubicBezTo>
                  <a:cubicBezTo>
                    <a:pt x="158" y="672"/>
                    <a:pt x="158" y="672"/>
                    <a:pt x="158" y="672"/>
                  </a:cubicBezTo>
                  <a:cubicBezTo>
                    <a:pt x="158" y="672"/>
                    <a:pt x="158" y="672"/>
                    <a:pt x="157" y="673"/>
                  </a:cubicBezTo>
                  <a:cubicBezTo>
                    <a:pt x="157" y="673"/>
                    <a:pt x="157" y="673"/>
                    <a:pt x="157" y="673"/>
                  </a:cubicBezTo>
                  <a:cubicBezTo>
                    <a:pt x="157" y="673"/>
                    <a:pt x="157" y="673"/>
                    <a:pt x="157" y="673"/>
                  </a:cubicBezTo>
                  <a:cubicBezTo>
                    <a:pt x="157" y="673"/>
                    <a:pt x="157" y="673"/>
                    <a:pt x="157" y="673"/>
                  </a:cubicBezTo>
                  <a:cubicBezTo>
                    <a:pt x="158" y="673"/>
                    <a:pt x="158" y="673"/>
                    <a:pt x="159" y="672"/>
                  </a:cubicBezTo>
                  <a:cubicBezTo>
                    <a:pt x="159" y="672"/>
                    <a:pt x="159" y="672"/>
                    <a:pt x="159" y="672"/>
                  </a:cubicBezTo>
                  <a:cubicBezTo>
                    <a:pt x="159" y="672"/>
                    <a:pt x="159" y="672"/>
                    <a:pt x="159" y="672"/>
                  </a:cubicBezTo>
                  <a:cubicBezTo>
                    <a:pt x="160" y="672"/>
                    <a:pt x="160" y="672"/>
                    <a:pt x="160" y="672"/>
                  </a:cubicBezTo>
                  <a:cubicBezTo>
                    <a:pt x="160" y="672"/>
                    <a:pt x="161" y="671"/>
                    <a:pt x="161" y="671"/>
                  </a:cubicBezTo>
                  <a:cubicBezTo>
                    <a:pt x="161" y="671"/>
                    <a:pt x="161" y="671"/>
                    <a:pt x="161" y="670"/>
                  </a:cubicBezTo>
                  <a:cubicBezTo>
                    <a:pt x="161" y="670"/>
                    <a:pt x="161" y="670"/>
                    <a:pt x="161" y="670"/>
                  </a:cubicBezTo>
                  <a:cubicBezTo>
                    <a:pt x="161" y="669"/>
                    <a:pt x="161" y="669"/>
                    <a:pt x="161" y="669"/>
                  </a:cubicBezTo>
                  <a:cubicBezTo>
                    <a:pt x="161" y="668"/>
                    <a:pt x="162" y="667"/>
                    <a:pt x="162" y="666"/>
                  </a:cubicBezTo>
                  <a:cubicBezTo>
                    <a:pt x="163" y="666"/>
                    <a:pt x="163" y="666"/>
                    <a:pt x="163" y="666"/>
                  </a:cubicBezTo>
                  <a:cubicBezTo>
                    <a:pt x="163" y="666"/>
                    <a:pt x="163" y="666"/>
                    <a:pt x="163" y="666"/>
                  </a:cubicBezTo>
                  <a:cubicBezTo>
                    <a:pt x="163" y="666"/>
                    <a:pt x="164" y="665"/>
                    <a:pt x="164" y="665"/>
                  </a:cubicBezTo>
                  <a:cubicBezTo>
                    <a:pt x="164" y="664"/>
                    <a:pt x="165" y="664"/>
                    <a:pt x="165" y="663"/>
                  </a:cubicBezTo>
                  <a:cubicBezTo>
                    <a:pt x="165" y="663"/>
                    <a:pt x="165" y="662"/>
                    <a:pt x="166" y="661"/>
                  </a:cubicBezTo>
                  <a:cubicBezTo>
                    <a:pt x="166" y="661"/>
                    <a:pt x="166" y="661"/>
                    <a:pt x="166" y="661"/>
                  </a:cubicBezTo>
                  <a:cubicBezTo>
                    <a:pt x="166" y="661"/>
                    <a:pt x="166" y="660"/>
                    <a:pt x="166" y="660"/>
                  </a:cubicBezTo>
                  <a:cubicBezTo>
                    <a:pt x="166" y="657"/>
                    <a:pt x="167" y="656"/>
                    <a:pt x="169" y="655"/>
                  </a:cubicBezTo>
                  <a:cubicBezTo>
                    <a:pt x="169" y="655"/>
                    <a:pt x="169" y="655"/>
                    <a:pt x="169" y="655"/>
                  </a:cubicBezTo>
                  <a:cubicBezTo>
                    <a:pt x="169" y="654"/>
                    <a:pt x="169" y="654"/>
                    <a:pt x="169" y="654"/>
                  </a:cubicBezTo>
                  <a:cubicBezTo>
                    <a:pt x="169" y="654"/>
                    <a:pt x="169" y="654"/>
                    <a:pt x="170" y="654"/>
                  </a:cubicBezTo>
                  <a:cubicBezTo>
                    <a:pt x="170" y="653"/>
                    <a:pt x="170" y="652"/>
                    <a:pt x="170" y="652"/>
                  </a:cubicBezTo>
                  <a:cubicBezTo>
                    <a:pt x="169" y="652"/>
                    <a:pt x="169" y="652"/>
                    <a:pt x="169" y="652"/>
                  </a:cubicBezTo>
                  <a:cubicBezTo>
                    <a:pt x="169" y="652"/>
                    <a:pt x="169" y="652"/>
                    <a:pt x="169" y="652"/>
                  </a:cubicBezTo>
                  <a:cubicBezTo>
                    <a:pt x="168" y="651"/>
                    <a:pt x="168" y="651"/>
                    <a:pt x="168" y="650"/>
                  </a:cubicBezTo>
                  <a:cubicBezTo>
                    <a:pt x="168" y="650"/>
                    <a:pt x="168" y="650"/>
                    <a:pt x="168" y="650"/>
                  </a:cubicBezTo>
                  <a:cubicBezTo>
                    <a:pt x="169" y="649"/>
                    <a:pt x="169" y="649"/>
                    <a:pt x="169" y="649"/>
                  </a:cubicBezTo>
                  <a:cubicBezTo>
                    <a:pt x="169" y="649"/>
                    <a:pt x="169" y="649"/>
                    <a:pt x="169" y="649"/>
                  </a:cubicBezTo>
                  <a:cubicBezTo>
                    <a:pt x="169" y="649"/>
                    <a:pt x="169" y="649"/>
                    <a:pt x="169" y="649"/>
                  </a:cubicBezTo>
                  <a:cubicBezTo>
                    <a:pt x="169" y="649"/>
                    <a:pt x="169" y="649"/>
                    <a:pt x="169" y="649"/>
                  </a:cubicBezTo>
                  <a:cubicBezTo>
                    <a:pt x="170" y="649"/>
                    <a:pt x="170" y="649"/>
                    <a:pt x="170" y="649"/>
                  </a:cubicBezTo>
                  <a:cubicBezTo>
                    <a:pt x="170" y="649"/>
                    <a:pt x="170" y="649"/>
                    <a:pt x="170" y="649"/>
                  </a:cubicBezTo>
                  <a:cubicBezTo>
                    <a:pt x="170" y="649"/>
                    <a:pt x="170" y="649"/>
                    <a:pt x="170" y="649"/>
                  </a:cubicBezTo>
                  <a:cubicBezTo>
                    <a:pt x="170" y="649"/>
                    <a:pt x="170" y="649"/>
                    <a:pt x="170" y="649"/>
                  </a:cubicBezTo>
                  <a:cubicBezTo>
                    <a:pt x="170" y="649"/>
                    <a:pt x="170" y="649"/>
                    <a:pt x="170" y="649"/>
                  </a:cubicBezTo>
                  <a:cubicBezTo>
                    <a:pt x="169" y="649"/>
                    <a:pt x="169" y="649"/>
                    <a:pt x="169" y="649"/>
                  </a:cubicBezTo>
                  <a:cubicBezTo>
                    <a:pt x="170" y="648"/>
                    <a:pt x="170" y="648"/>
                    <a:pt x="170" y="648"/>
                  </a:cubicBezTo>
                  <a:cubicBezTo>
                    <a:pt x="170" y="648"/>
                    <a:pt x="170" y="648"/>
                    <a:pt x="170" y="648"/>
                  </a:cubicBezTo>
                  <a:cubicBezTo>
                    <a:pt x="171" y="648"/>
                    <a:pt x="171" y="648"/>
                    <a:pt x="171" y="647"/>
                  </a:cubicBezTo>
                  <a:cubicBezTo>
                    <a:pt x="171" y="646"/>
                    <a:pt x="171" y="646"/>
                    <a:pt x="171" y="645"/>
                  </a:cubicBezTo>
                  <a:cubicBezTo>
                    <a:pt x="171" y="645"/>
                    <a:pt x="171" y="645"/>
                    <a:pt x="171" y="645"/>
                  </a:cubicBezTo>
                  <a:cubicBezTo>
                    <a:pt x="171" y="645"/>
                    <a:pt x="171" y="645"/>
                    <a:pt x="171" y="645"/>
                  </a:cubicBezTo>
                  <a:cubicBezTo>
                    <a:pt x="171" y="645"/>
                    <a:pt x="171" y="645"/>
                    <a:pt x="171" y="645"/>
                  </a:cubicBezTo>
                  <a:cubicBezTo>
                    <a:pt x="170" y="645"/>
                    <a:pt x="170" y="645"/>
                    <a:pt x="170" y="644"/>
                  </a:cubicBezTo>
                  <a:cubicBezTo>
                    <a:pt x="169" y="644"/>
                    <a:pt x="169" y="644"/>
                    <a:pt x="169" y="644"/>
                  </a:cubicBezTo>
                  <a:cubicBezTo>
                    <a:pt x="169" y="644"/>
                    <a:pt x="169" y="644"/>
                    <a:pt x="168" y="644"/>
                  </a:cubicBezTo>
                  <a:cubicBezTo>
                    <a:pt x="168" y="643"/>
                    <a:pt x="169" y="642"/>
                    <a:pt x="169" y="642"/>
                  </a:cubicBezTo>
                  <a:cubicBezTo>
                    <a:pt x="169" y="642"/>
                    <a:pt x="169" y="642"/>
                    <a:pt x="169" y="642"/>
                  </a:cubicBezTo>
                  <a:cubicBezTo>
                    <a:pt x="170" y="642"/>
                    <a:pt x="170" y="641"/>
                    <a:pt x="170" y="641"/>
                  </a:cubicBezTo>
                  <a:cubicBezTo>
                    <a:pt x="171" y="641"/>
                    <a:pt x="171" y="640"/>
                    <a:pt x="172" y="640"/>
                  </a:cubicBezTo>
                  <a:cubicBezTo>
                    <a:pt x="172" y="639"/>
                    <a:pt x="172" y="639"/>
                    <a:pt x="173" y="639"/>
                  </a:cubicBezTo>
                  <a:cubicBezTo>
                    <a:pt x="173" y="638"/>
                    <a:pt x="174" y="638"/>
                    <a:pt x="174" y="638"/>
                  </a:cubicBezTo>
                  <a:cubicBezTo>
                    <a:pt x="174" y="638"/>
                    <a:pt x="174" y="638"/>
                    <a:pt x="174" y="638"/>
                  </a:cubicBezTo>
                  <a:cubicBezTo>
                    <a:pt x="175" y="637"/>
                    <a:pt x="176" y="637"/>
                    <a:pt x="177" y="637"/>
                  </a:cubicBezTo>
                  <a:cubicBezTo>
                    <a:pt x="177" y="637"/>
                    <a:pt x="177" y="637"/>
                    <a:pt x="177" y="637"/>
                  </a:cubicBezTo>
                  <a:cubicBezTo>
                    <a:pt x="177" y="637"/>
                    <a:pt x="177" y="637"/>
                    <a:pt x="177" y="637"/>
                  </a:cubicBezTo>
                  <a:cubicBezTo>
                    <a:pt x="177" y="637"/>
                    <a:pt x="177" y="637"/>
                    <a:pt x="177" y="637"/>
                  </a:cubicBezTo>
                  <a:cubicBezTo>
                    <a:pt x="178" y="636"/>
                    <a:pt x="178" y="636"/>
                    <a:pt x="179" y="636"/>
                  </a:cubicBezTo>
                  <a:cubicBezTo>
                    <a:pt x="179" y="635"/>
                    <a:pt x="180" y="635"/>
                    <a:pt x="180" y="635"/>
                  </a:cubicBezTo>
                  <a:cubicBezTo>
                    <a:pt x="180" y="635"/>
                    <a:pt x="180" y="635"/>
                    <a:pt x="180" y="635"/>
                  </a:cubicBezTo>
                  <a:cubicBezTo>
                    <a:pt x="181" y="634"/>
                    <a:pt x="181" y="634"/>
                    <a:pt x="181" y="634"/>
                  </a:cubicBezTo>
                  <a:cubicBezTo>
                    <a:pt x="181" y="633"/>
                    <a:pt x="182" y="633"/>
                    <a:pt x="183" y="632"/>
                  </a:cubicBezTo>
                  <a:cubicBezTo>
                    <a:pt x="184" y="632"/>
                    <a:pt x="184" y="632"/>
                    <a:pt x="184" y="632"/>
                  </a:cubicBezTo>
                  <a:cubicBezTo>
                    <a:pt x="185" y="632"/>
                    <a:pt x="187" y="631"/>
                    <a:pt x="188" y="631"/>
                  </a:cubicBezTo>
                  <a:cubicBezTo>
                    <a:pt x="188" y="631"/>
                    <a:pt x="188" y="631"/>
                    <a:pt x="188" y="631"/>
                  </a:cubicBezTo>
                  <a:cubicBezTo>
                    <a:pt x="188" y="631"/>
                    <a:pt x="188" y="630"/>
                    <a:pt x="189" y="630"/>
                  </a:cubicBezTo>
                  <a:cubicBezTo>
                    <a:pt x="189" y="630"/>
                    <a:pt x="189" y="630"/>
                    <a:pt x="189" y="629"/>
                  </a:cubicBezTo>
                  <a:cubicBezTo>
                    <a:pt x="189" y="629"/>
                    <a:pt x="189" y="629"/>
                    <a:pt x="189" y="629"/>
                  </a:cubicBezTo>
                  <a:cubicBezTo>
                    <a:pt x="189" y="628"/>
                    <a:pt x="189" y="627"/>
                    <a:pt x="190" y="626"/>
                  </a:cubicBezTo>
                  <a:cubicBezTo>
                    <a:pt x="190" y="626"/>
                    <a:pt x="190" y="626"/>
                    <a:pt x="191" y="626"/>
                  </a:cubicBezTo>
                  <a:cubicBezTo>
                    <a:pt x="191" y="625"/>
                    <a:pt x="191" y="625"/>
                    <a:pt x="191" y="625"/>
                  </a:cubicBezTo>
                  <a:cubicBezTo>
                    <a:pt x="191" y="625"/>
                    <a:pt x="191" y="625"/>
                    <a:pt x="191" y="625"/>
                  </a:cubicBezTo>
                  <a:cubicBezTo>
                    <a:pt x="192" y="624"/>
                    <a:pt x="192" y="624"/>
                    <a:pt x="192" y="624"/>
                  </a:cubicBezTo>
                  <a:cubicBezTo>
                    <a:pt x="192" y="624"/>
                    <a:pt x="192" y="624"/>
                    <a:pt x="192" y="624"/>
                  </a:cubicBezTo>
                  <a:cubicBezTo>
                    <a:pt x="191" y="625"/>
                    <a:pt x="191" y="625"/>
                    <a:pt x="191" y="625"/>
                  </a:cubicBezTo>
                  <a:cubicBezTo>
                    <a:pt x="192" y="624"/>
                    <a:pt x="192" y="624"/>
                    <a:pt x="192" y="624"/>
                  </a:cubicBezTo>
                  <a:cubicBezTo>
                    <a:pt x="192" y="624"/>
                    <a:pt x="192" y="623"/>
                    <a:pt x="193" y="623"/>
                  </a:cubicBezTo>
                  <a:cubicBezTo>
                    <a:pt x="193" y="623"/>
                    <a:pt x="193" y="623"/>
                    <a:pt x="193" y="623"/>
                  </a:cubicBezTo>
                  <a:cubicBezTo>
                    <a:pt x="193" y="623"/>
                    <a:pt x="193" y="623"/>
                    <a:pt x="193" y="623"/>
                  </a:cubicBezTo>
                  <a:cubicBezTo>
                    <a:pt x="193" y="623"/>
                    <a:pt x="193" y="623"/>
                    <a:pt x="193" y="623"/>
                  </a:cubicBezTo>
                  <a:cubicBezTo>
                    <a:pt x="193" y="623"/>
                    <a:pt x="193" y="623"/>
                    <a:pt x="193" y="623"/>
                  </a:cubicBezTo>
                  <a:cubicBezTo>
                    <a:pt x="193" y="623"/>
                    <a:pt x="193" y="623"/>
                    <a:pt x="193" y="623"/>
                  </a:cubicBezTo>
                  <a:cubicBezTo>
                    <a:pt x="193" y="623"/>
                    <a:pt x="193" y="623"/>
                    <a:pt x="193" y="623"/>
                  </a:cubicBezTo>
                  <a:cubicBezTo>
                    <a:pt x="194" y="623"/>
                    <a:pt x="194" y="622"/>
                    <a:pt x="194" y="622"/>
                  </a:cubicBezTo>
                  <a:cubicBezTo>
                    <a:pt x="194" y="622"/>
                    <a:pt x="194" y="622"/>
                    <a:pt x="194" y="622"/>
                  </a:cubicBezTo>
                  <a:cubicBezTo>
                    <a:pt x="193" y="622"/>
                    <a:pt x="193" y="621"/>
                    <a:pt x="193" y="621"/>
                  </a:cubicBezTo>
                  <a:cubicBezTo>
                    <a:pt x="193" y="620"/>
                    <a:pt x="193" y="620"/>
                    <a:pt x="193" y="620"/>
                  </a:cubicBezTo>
                  <a:cubicBezTo>
                    <a:pt x="193" y="620"/>
                    <a:pt x="193" y="620"/>
                    <a:pt x="193" y="620"/>
                  </a:cubicBezTo>
                  <a:cubicBezTo>
                    <a:pt x="194" y="620"/>
                    <a:pt x="194" y="620"/>
                    <a:pt x="194" y="620"/>
                  </a:cubicBezTo>
                  <a:cubicBezTo>
                    <a:pt x="194" y="620"/>
                    <a:pt x="194" y="619"/>
                    <a:pt x="195" y="619"/>
                  </a:cubicBezTo>
                  <a:cubicBezTo>
                    <a:pt x="195" y="619"/>
                    <a:pt x="195" y="619"/>
                    <a:pt x="195" y="619"/>
                  </a:cubicBezTo>
                  <a:cubicBezTo>
                    <a:pt x="195" y="619"/>
                    <a:pt x="195" y="619"/>
                    <a:pt x="196" y="618"/>
                  </a:cubicBezTo>
                  <a:cubicBezTo>
                    <a:pt x="196" y="618"/>
                    <a:pt x="196" y="618"/>
                    <a:pt x="196" y="618"/>
                  </a:cubicBezTo>
                  <a:cubicBezTo>
                    <a:pt x="196" y="618"/>
                    <a:pt x="196" y="618"/>
                    <a:pt x="196" y="618"/>
                  </a:cubicBezTo>
                  <a:cubicBezTo>
                    <a:pt x="196" y="618"/>
                    <a:pt x="197" y="618"/>
                    <a:pt x="197" y="618"/>
                  </a:cubicBezTo>
                  <a:cubicBezTo>
                    <a:pt x="198" y="617"/>
                    <a:pt x="198" y="617"/>
                    <a:pt x="199" y="617"/>
                  </a:cubicBezTo>
                  <a:close/>
                  <a:moveTo>
                    <a:pt x="210" y="588"/>
                  </a:moveTo>
                  <a:cubicBezTo>
                    <a:pt x="210" y="588"/>
                    <a:pt x="210" y="588"/>
                    <a:pt x="209" y="588"/>
                  </a:cubicBezTo>
                  <a:cubicBezTo>
                    <a:pt x="209" y="588"/>
                    <a:pt x="209" y="588"/>
                    <a:pt x="208" y="588"/>
                  </a:cubicBezTo>
                  <a:cubicBezTo>
                    <a:pt x="208" y="587"/>
                    <a:pt x="208" y="587"/>
                    <a:pt x="208" y="587"/>
                  </a:cubicBezTo>
                  <a:cubicBezTo>
                    <a:pt x="207" y="587"/>
                    <a:pt x="207" y="587"/>
                    <a:pt x="206" y="587"/>
                  </a:cubicBezTo>
                  <a:cubicBezTo>
                    <a:pt x="206" y="587"/>
                    <a:pt x="206" y="586"/>
                    <a:pt x="206" y="586"/>
                  </a:cubicBezTo>
                  <a:cubicBezTo>
                    <a:pt x="206" y="586"/>
                    <a:pt x="206" y="587"/>
                    <a:pt x="205" y="587"/>
                  </a:cubicBezTo>
                  <a:cubicBezTo>
                    <a:pt x="205" y="587"/>
                    <a:pt x="205" y="587"/>
                    <a:pt x="205" y="587"/>
                  </a:cubicBezTo>
                  <a:cubicBezTo>
                    <a:pt x="205" y="587"/>
                    <a:pt x="205" y="587"/>
                    <a:pt x="205" y="587"/>
                  </a:cubicBezTo>
                  <a:cubicBezTo>
                    <a:pt x="205" y="588"/>
                    <a:pt x="204" y="588"/>
                    <a:pt x="204" y="588"/>
                  </a:cubicBezTo>
                  <a:cubicBezTo>
                    <a:pt x="203" y="588"/>
                    <a:pt x="203" y="588"/>
                    <a:pt x="203" y="588"/>
                  </a:cubicBezTo>
                  <a:cubicBezTo>
                    <a:pt x="203" y="588"/>
                    <a:pt x="203" y="588"/>
                    <a:pt x="203" y="588"/>
                  </a:cubicBezTo>
                  <a:cubicBezTo>
                    <a:pt x="202" y="588"/>
                    <a:pt x="201" y="587"/>
                    <a:pt x="201" y="587"/>
                  </a:cubicBezTo>
                  <a:cubicBezTo>
                    <a:pt x="201" y="586"/>
                    <a:pt x="200" y="586"/>
                    <a:pt x="200" y="586"/>
                  </a:cubicBezTo>
                  <a:cubicBezTo>
                    <a:pt x="200" y="586"/>
                    <a:pt x="200" y="586"/>
                    <a:pt x="200" y="586"/>
                  </a:cubicBezTo>
                  <a:cubicBezTo>
                    <a:pt x="200" y="586"/>
                    <a:pt x="199" y="587"/>
                    <a:pt x="199" y="587"/>
                  </a:cubicBezTo>
                  <a:cubicBezTo>
                    <a:pt x="199" y="587"/>
                    <a:pt x="199" y="588"/>
                    <a:pt x="198" y="588"/>
                  </a:cubicBezTo>
                  <a:cubicBezTo>
                    <a:pt x="197" y="588"/>
                    <a:pt x="197" y="588"/>
                    <a:pt x="197" y="587"/>
                  </a:cubicBezTo>
                  <a:cubicBezTo>
                    <a:pt x="197" y="587"/>
                    <a:pt x="197" y="587"/>
                    <a:pt x="197" y="587"/>
                  </a:cubicBezTo>
                  <a:cubicBezTo>
                    <a:pt x="196" y="586"/>
                    <a:pt x="196" y="585"/>
                    <a:pt x="196" y="585"/>
                  </a:cubicBezTo>
                  <a:cubicBezTo>
                    <a:pt x="196" y="584"/>
                    <a:pt x="196" y="584"/>
                    <a:pt x="196" y="584"/>
                  </a:cubicBezTo>
                  <a:cubicBezTo>
                    <a:pt x="196" y="584"/>
                    <a:pt x="196" y="584"/>
                    <a:pt x="196" y="584"/>
                  </a:cubicBezTo>
                  <a:cubicBezTo>
                    <a:pt x="195" y="584"/>
                    <a:pt x="194" y="583"/>
                    <a:pt x="194" y="583"/>
                  </a:cubicBezTo>
                  <a:cubicBezTo>
                    <a:pt x="194" y="582"/>
                    <a:pt x="193" y="582"/>
                    <a:pt x="193" y="582"/>
                  </a:cubicBezTo>
                  <a:cubicBezTo>
                    <a:pt x="193" y="582"/>
                    <a:pt x="193" y="582"/>
                    <a:pt x="193" y="582"/>
                  </a:cubicBezTo>
                  <a:cubicBezTo>
                    <a:pt x="193" y="582"/>
                    <a:pt x="193" y="582"/>
                    <a:pt x="193" y="582"/>
                  </a:cubicBezTo>
                  <a:cubicBezTo>
                    <a:pt x="193" y="582"/>
                    <a:pt x="192" y="582"/>
                    <a:pt x="192" y="582"/>
                  </a:cubicBezTo>
                  <a:cubicBezTo>
                    <a:pt x="191" y="582"/>
                    <a:pt x="191" y="582"/>
                    <a:pt x="191" y="582"/>
                  </a:cubicBezTo>
                  <a:cubicBezTo>
                    <a:pt x="191" y="582"/>
                    <a:pt x="191" y="582"/>
                    <a:pt x="191" y="582"/>
                  </a:cubicBezTo>
                  <a:cubicBezTo>
                    <a:pt x="191" y="582"/>
                    <a:pt x="191" y="582"/>
                    <a:pt x="191" y="582"/>
                  </a:cubicBezTo>
                  <a:cubicBezTo>
                    <a:pt x="191" y="582"/>
                    <a:pt x="191" y="582"/>
                    <a:pt x="191" y="582"/>
                  </a:cubicBezTo>
                  <a:cubicBezTo>
                    <a:pt x="191" y="582"/>
                    <a:pt x="191" y="582"/>
                    <a:pt x="190" y="582"/>
                  </a:cubicBezTo>
                  <a:cubicBezTo>
                    <a:pt x="190" y="582"/>
                    <a:pt x="190" y="582"/>
                    <a:pt x="190" y="582"/>
                  </a:cubicBezTo>
                  <a:cubicBezTo>
                    <a:pt x="188" y="582"/>
                    <a:pt x="187" y="581"/>
                    <a:pt x="187" y="581"/>
                  </a:cubicBezTo>
                  <a:cubicBezTo>
                    <a:pt x="186" y="580"/>
                    <a:pt x="186" y="580"/>
                    <a:pt x="186" y="580"/>
                  </a:cubicBezTo>
                  <a:cubicBezTo>
                    <a:pt x="186" y="580"/>
                    <a:pt x="185" y="579"/>
                    <a:pt x="185" y="579"/>
                  </a:cubicBezTo>
                  <a:cubicBezTo>
                    <a:pt x="185" y="579"/>
                    <a:pt x="184" y="579"/>
                    <a:pt x="184" y="579"/>
                  </a:cubicBezTo>
                  <a:cubicBezTo>
                    <a:pt x="184" y="579"/>
                    <a:pt x="184" y="579"/>
                    <a:pt x="183" y="579"/>
                  </a:cubicBezTo>
                  <a:cubicBezTo>
                    <a:pt x="183" y="579"/>
                    <a:pt x="183" y="579"/>
                    <a:pt x="183" y="579"/>
                  </a:cubicBezTo>
                  <a:cubicBezTo>
                    <a:pt x="183" y="579"/>
                    <a:pt x="183" y="579"/>
                    <a:pt x="183" y="579"/>
                  </a:cubicBezTo>
                  <a:cubicBezTo>
                    <a:pt x="183" y="579"/>
                    <a:pt x="183" y="579"/>
                    <a:pt x="183" y="579"/>
                  </a:cubicBezTo>
                  <a:cubicBezTo>
                    <a:pt x="183" y="579"/>
                    <a:pt x="183" y="579"/>
                    <a:pt x="183" y="579"/>
                  </a:cubicBezTo>
                  <a:cubicBezTo>
                    <a:pt x="183" y="579"/>
                    <a:pt x="183" y="578"/>
                    <a:pt x="183" y="578"/>
                  </a:cubicBezTo>
                  <a:cubicBezTo>
                    <a:pt x="182" y="578"/>
                    <a:pt x="182" y="578"/>
                    <a:pt x="182" y="578"/>
                  </a:cubicBezTo>
                  <a:cubicBezTo>
                    <a:pt x="181" y="578"/>
                    <a:pt x="181" y="578"/>
                    <a:pt x="181" y="578"/>
                  </a:cubicBezTo>
                  <a:cubicBezTo>
                    <a:pt x="181" y="578"/>
                    <a:pt x="180" y="578"/>
                    <a:pt x="179" y="578"/>
                  </a:cubicBezTo>
                  <a:cubicBezTo>
                    <a:pt x="179" y="578"/>
                    <a:pt x="179" y="578"/>
                    <a:pt x="178" y="579"/>
                  </a:cubicBezTo>
                  <a:cubicBezTo>
                    <a:pt x="178" y="579"/>
                    <a:pt x="178" y="579"/>
                    <a:pt x="178" y="579"/>
                  </a:cubicBezTo>
                  <a:cubicBezTo>
                    <a:pt x="178" y="579"/>
                    <a:pt x="178" y="579"/>
                    <a:pt x="178" y="579"/>
                  </a:cubicBezTo>
                  <a:cubicBezTo>
                    <a:pt x="176" y="579"/>
                    <a:pt x="176" y="579"/>
                    <a:pt x="176" y="579"/>
                  </a:cubicBezTo>
                  <a:cubicBezTo>
                    <a:pt x="178" y="578"/>
                    <a:pt x="178" y="578"/>
                    <a:pt x="178" y="578"/>
                  </a:cubicBezTo>
                  <a:cubicBezTo>
                    <a:pt x="178" y="578"/>
                    <a:pt x="179" y="578"/>
                    <a:pt x="179" y="578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8"/>
                    <a:pt x="178" y="578"/>
                    <a:pt x="178" y="578"/>
                  </a:cubicBezTo>
                  <a:cubicBezTo>
                    <a:pt x="178" y="578"/>
                    <a:pt x="177" y="578"/>
                    <a:pt x="177" y="578"/>
                  </a:cubicBezTo>
                  <a:cubicBezTo>
                    <a:pt x="177" y="578"/>
                    <a:pt x="177" y="578"/>
                    <a:pt x="177" y="578"/>
                  </a:cubicBezTo>
                  <a:cubicBezTo>
                    <a:pt x="176" y="578"/>
                    <a:pt x="176" y="578"/>
                    <a:pt x="176" y="578"/>
                  </a:cubicBezTo>
                  <a:cubicBezTo>
                    <a:pt x="176" y="578"/>
                    <a:pt x="176" y="578"/>
                    <a:pt x="176" y="578"/>
                  </a:cubicBezTo>
                  <a:cubicBezTo>
                    <a:pt x="176" y="578"/>
                    <a:pt x="176" y="577"/>
                    <a:pt x="176" y="577"/>
                  </a:cubicBezTo>
                  <a:cubicBezTo>
                    <a:pt x="176" y="577"/>
                    <a:pt x="175" y="577"/>
                    <a:pt x="175" y="577"/>
                  </a:cubicBezTo>
                  <a:cubicBezTo>
                    <a:pt x="175" y="577"/>
                    <a:pt x="175" y="577"/>
                    <a:pt x="175" y="577"/>
                  </a:cubicBezTo>
                  <a:cubicBezTo>
                    <a:pt x="175" y="577"/>
                    <a:pt x="174" y="577"/>
                    <a:pt x="174" y="577"/>
                  </a:cubicBezTo>
                  <a:cubicBezTo>
                    <a:pt x="174" y="577"/>
                    <a:pt x="174" y="577"/>
                    <a:pt x="174" y="577"/>
                  </a:cubicBezTo>
                  <a:cubicBezTo>
                    <a:pt x="173" y="577"/>
                    <a:pt x="173" y="576"/>
                    <a:pt x="173" y="576"/>
                  </a:cubicBezTo>
                  <a:cubicBezTo>
                    <a:pt x="172" y="576"/>
                    <a:pt x="172" y="576"/>
                    <a:pt x="172" y="576"/>
                  </a:cubicBezTo>
                  <a:cubicBezTo>
                    <a:pt x="171" y="576"/>
                    <a:pt x="171" y="576"/>
                    <a:pt x="171" y="576"/>
                  </a:cubicBezTo>
                  <a:cubicBezTo>
                    <a:pt x="171" y="576"/>
                    <a:pt x="171" y="576"/>
                    <a:pt x="171" y="576"/>
                  </a:cubicBezTo>
                  <a:cubicBezTo>
                    <a:pt x="171" y="576"/>
                    <a:pt x="171" y="577"/>
                    <a:pt x="171" y="577"/>
                  </a:cubicBezTo>
                  <a:cubicBezTo>
                    <a:pt x="170" y="577"/>
                    <a:pt x="170" y="577"/>
                    <a:pt x="170" y="577"/>
                  </a:cubicBezTo>
                  <a:cubicBezTo>
                    <a:pt x="169" y="577"/>
                    <a:pt x="168" y="577"/>
                    <a:pt x="168" y="577"/>
                  </a:cubicBezTo>
                  <a:cubicBezTo>
                    <a:pt x="168" y="577"/>
                    <a:pt x="168" y="577"/>
                    <a:pt x="168" y="577"/>
                  </a:cubicBezTo>
                  <a:cubicBezTo>
                    <a:pt x="168" y="577"/>
                    <a:pt x="167" y="577"/>
                    <a:pt x="167" y="577"/>
                  </a:cubicBezTo>
                  <a:cubicBezTo>
                    <a:pt x="167" y="577"/>
                    <a:pt x="167" y="577"/>
                    <a:pt x="166" y="577"/>
                  </a:cubicBezTo>
                  <a:cubicBezTo>
                    <a:pt x="166" y="577"/>
                    <a:pt x="166" y="577"/>
                    <a:pt x="166" y="577"/>
                  </a:cubicBezTo>
                  <a:cubicBezTo>
                    <a:pt x="166" y="577"/>
                    <a:pt x="166" y="577"/>
                    <a:pt x="166" y="577"/>
                  </a:cubicBezTo>
                  <a:cubicBezTo>
                    <a:pt x="166" y="577"/>
                    <a:pt x="166" y="577"/>
                    <a:pt x="166" y="577"/>
                  </a:cubicBezTo>
                  <a:cubicBezTo>
                    <a:pt x="166" y="577"/>
                    <a:pt x="166" y="577"/>
                    <a:pt x="166" y="577"/>
                  </a:cubicBezTo>
                  <a:cubicBezTo>
                    <a:pt x="166" y="577"/>
                    <a:pt x="166" y="577"/>
                    <a:pt x="166" y="577"/>
                  </a:cubicBezTo>
                  <a:cubicBezTo>
                    <a:pt x="166" y="577"/>
                    <a:pt x="166" y="577"/>
                    <a:pt x="166" y="577"/>
                  </a:cubicBezTo>
                  <a:cubicBezTo>
                    <a:pt x="165" y="577"/>
                    <a:pt x="165" y="576"/>
                    <a:pt x="165" y="576"/>
                  </a:cubicBezTo>
                  <a:cubicBezTo>
                    <a:pt x="165" y="576"/>
                    <a:pt x="165" y="576"/>
                    <a:pt x="165" y="577"/>
                  </a:cubicBezTo>
                  <a:cubicBezTo>
                    <a:pt x="165" y="577"/>
                    <a:pt x="165" y="577"/>
                    <a:pt x="165" y="577"/>
                  </a:cubicBezTo>
                  <a:cubicBezTo>
                    <a:pt x="166" y="577"/>
                    <a:pt x="166" y="577"/>
                    <a:pt x="166" y="577"/>
                  </a:cubicBezTo>
                  <a:cubicBezTo>
                    <a:pt x="165" y="577"/>
                    <a:pt x="165" y="577"/>
                    <a:pt x="165" y="577"/>
                  </a:cubicBezTo>
                  <a:cubicBezTo>
                    <a:pt x="164" y="577"/>
                    <a:pt x="164" y="578"/>
                    <a:pt x="164" y="578"/>
                  </a:cubicBezTo>
                  <a:cubicBezTo>
                    <a:pt x="163" y="577"/>
                    <a:pt x="163" y="577"/>
                    <a:pt x="163" y="577"/>
                  </a:cubicBezTo>
                  <a:cubicBezTo>
                    <a:pt x="163" y="577"/>
                    <a:pt x="163" y="577"/>
                    <a:pt x="163" y="577"/>
                  </a:cubicBezTo>
                  <a:cubicBezTo>
                    <a:pt x="163" y="577"/>
                    <a:pt x="163" y="577"/>
                    <a:pt x="163" y="577"/>
                  </a:cubicBezTo>
                  <a:cubicBezTo>
                    <a:pt x="162" y="578"/>
                    <a:pt x="162" y="578"/>
                    <a:pt x="161" y="578"/>
                  </a:cubicBezTo>
                  <a:cubicBezTo>
                    <a:pt x="161" y="578"/>
                    <a:pt x="161" y="578"/>
                    <a:pt x="161" y="578"/>
                  </a:cubicBezTo>
                  <a:cubicBezTo>
                    <a:pt x="160" y="578"/>
                    <a:pt x="160" y="578"/>
                    <a:pt x="160" y="578"/>
                  </a:cubicBezTo>
                  <a:cubicBezTo>
                    <a:pt x="160" y="578"/>
                    <a:pt x="160" y="578"/>
                    <a:pt x="159" y="578"/>
                  </a:cubicBezTo>
                  <a:cubicBezTo>
                    <a:pt x="159" y="578"/>
                    <a:pt x="159" y="578"/>
                    <a:pt x="159" y="578"/>
                  </a:cubicBezTo>
                  <a:cubicBezTo>
                    <a:pt x="158" y="579"/>
                    <a:pt x="158" y="579"/>
                    <a:pt x="157" y="579"/>
                  </a:cubicBezTo>
                  <a:cubicBezTo>
                    <a:pt x="157" y="579"/>
                    <a:pt x="157" y="579"/>
                    <a:pt x="157" y="579"/>
                  </a:cubicBezTo>
                  <a:cubicBezTo>
                    <a:pt x="157" y="579"/>
                    <a:pt x="157" y="579"/>
                    <a:pt x="157" y="579"/>
                  </a:cubicBezTo>
                  <a:cubicBezTo>
                    <a:pt x="157" y="579"/>
                    <a:pt x="157" y="579"/>
                    <a:pt x="157" y="579"/>
                  </a:cubicBezTo>
                  <a:cubicBezTo>
                    <a:pt x="156" y="579"/>
                    <a:pt x="156" y="579"/>
                    <a:pt x="156" y="579"/>
                  </a:cubicBezTo>
                  <a:cubicBezTo>
                    <a:pt x="156" y="579"/>
                    <a:pt x="156" y="579"/>
                    <a:pt x="155" y="579"/>
                  </a:cubicBezTo>
                  <a:cubicBezTo>
                    <a:pt x="155" y="579"/>
                    <a:pt x="155" y="579"/>
                    <a:pt x="155" y="579"/>
                  </a:cubicBezTo>
                  <a:cubicBezTo>
                    <a:pt x="154" y="579"/>
                    <a:pt x="154" y="579"/>
                    <a:pt x="154" y="578"/>
                  </a:cubicBezTo>
                  <a:cubicBezTo>
                    <a:pt x="153" y="578"/>
                    <a:pt x="153" y="578"/>
                    <a:pt x="153" y="578"/>
                  </a:cubicBezTo>
                  <a:cubicBezTo>
                    <a:pt x="153" y="578"/>
                    <a:pt x="152" y="578"/>
                    <a:pt x="152" y="578"/>
                  </a:cubicBezTo>
                  <a:cubicBezTo>
                    <a:pt x="152" y="578"/>
                    <a:pt x="152" y="578"/>
                    <a:pt x="152" y="578"/>
                  </a:cubicBezTo>
                  <a:cubicBezTo>
                    <a:pt x="152" y="578"/>
                    <a:pt x="152" y="578"/>
                    <a:pt x="153" y="579"/>
                  </a:cubicBezTo>
                  <a:cubicBezTo>
                    <a:pt x="153" y="579"/>
                    <a:pt x="153" y="579"/>
                    <a:pt x="153" y="579"/>
                  </a:cubicBezTo>
                  <a:cubicBezTo>
                    <a:pt x="153" y="579"/>
                    <a:pt x="153" y="580"/>
                    <a:pt x="153" y="580"/>
                  </a:cubicBezTo>
                  <a:cubicBezTo>
                    <a:pt x="154" y="580"/>
                    <a:pt x="154" y="580"/>
                    <a:pt x="155" y="580"/>
                  </a:cubicBezTo>
                  <a:cubicBezTo>
                    <a:pt x="155" y="581"/>
                    <a:pt x="156" y="581"/>
                    <a:pt x="156" y="581"/>
                  </a:cubicBezTo>
                  <a:cubicBezTo>
                    <a:pt x="156" y="581"/>
                    <a:pt x="156" y="581"/>
                    <a:pt x="156" y="581"/>
                  </a:cubicBezTo>
                  <a:cubicBezTo>
                    <a:pt x="157" y="581"/>
                    <a:pt x="157" y="580"/>
                    <a:pt x="158" y="580"/>
                  </a:cubicBezTo>
                  <a:cubicBezTo>
                    <a:pt x="158" y="580"/>
                    <a:pt x="158" y="580"/>
                    <a:pt x="159" y="580"/>
                  </a:cubicBezTo>
                  <a:cubicBezTo>
                    <a:pt x="159" y="580"/>
                    <a:pt x="160" y="580"/>
                    <a:pt x="160" y="580"/>
                  </a:cubicBezTo>
                  <a:cubicBezTo>
                    <a:pt x="160" y="580"/>
                    <a:pt x="160" y="580"/>
                    <a:pt x="160" y="580"/>
                  </a:cubicBezTo>
                  <a:cubicBezTo>
                    <a:pt x="160" y="580"/>
                    <a:pt x="161" y="580"/>
                    <a:pt x="161" y="580"/>
                  </a:cubicBezTo>
                  <a:cubicBezTo>
                    <a:pt x="161" y="580"/>
                    <a:pt x="161" y="580"/>
                    <a:pt x="162" y="580"/>
                  </a:cubicBezTo>
                  <a:cubicBezTo>
                    <a:pt x="162" y="580"/>
                    <a:pt x="162" y="580"/>
                    <a:pt x="162" y="580"/>
                  </a:cubicBezTo>
                  <a:cubicBezTo>
                    <a:pt x="163" y="579"/>
                    <a:pt x="163" y="579"/>
                    <a:pt x="164" y="579"/>
                  </a:cubicBezTo>
                  <a:cubicBezTo>
                    <a:pt x="164" y="579"/>
                    <a:pt x="164" y="579"/>
                    <a:pt x="164" y="579"/>
                  </a:cubicBezTo>
                  <a:cubicBezTo>
                    <a:pt x="164" y="579"/>
                    <a:pt x="164" y="579"/>
                    <a:pt x="164" y="579"/>
                  </a:cubicBezTo>
                  <a:cubicBezTo>
                    <a:pt x="165" y="579"/>
                    <a:pt x="165" y="579"/>
                    <a:pt x="165" y="579"/>
                  </a:cubicBezTo>
                  <a:cubicBezTo>
                    <a:pt x="165" y="579"/>
                    <a:pt x="166" y="579"/>
                    <a:pt x="166" y="579"/>
                  </a:cubicBezTo>
                  <a:cubicBezTo>
                    <a:pt x="166" y="579"/>
                    <a:pt x="166" y="579"/>
                    <a:pt x="166" y="579"/>
                  </a:cubicBezTo>
                  <a:cubicBezTo>
                    <a:pt x="166" y="579"/>
                    <a:pt x="166" y="579"/>
                    <a:pt x="166" y="579"/>
                  </a:cubicBezTo>
                  <a:cubicBezTo>
                    <a:pt x="167" y="579"/>
                    <a:pt x="167" y="579"/>
                    <a:pt x="167" y="579"/>
                  </a:cubicBezTo>
                  <a:cubicBezTo>
                    <a:pt x="167" y="579"/>
                    <a:pt x="167" y="579"/>
                    <a:pt x="167" y="579"/>
                  </a:cubicBezTo>
                  <a:cubicBezTo>
                    <a:pt x="167" y="580"/>
                    <a:pt x="167" y="580"/>
                    <a:pt x="167" y="580"/>
                  </a:cubicBezTo>
                  <a:cubicBezTo>
                    <a:pt x="167" y="580"/>
                    <a:pt x="167" y="580"/>
                    <a:pt x="167" y="580"/>
                  </a:cubicBezTo>
                  <a:cubicBezTo>
                    <a:pt x="167" y="580"/>
                    <a:pt x="167" y="580"/>
                    <a:pt x="167" y="579"/>
                  </a:cubicBezTo>
                  <a:cubicBezTo>
                    <a:pt x="167" y="579"/>
                    <a:pt x="167" y="579"/>
                    <a:pt x="167" y="579"/>
                  </a:cubicBezTo>
                  <a:cubicBezTo>
                    <a:pt x="167" y="579"/>
                    <a:pt x="167" y="579"/>
                    <a:pt x="167" y="579"/>
                  </a:cubicBezTo>
                  <a:cubicBezTo>
                    <a:pt x="167" y="579"/>
                    <a:pt x="168" y="579"/>
                    <a:pt x="168" y="579"/>
                  </a:cubicBezTo>
                  <a:cubicBezTo>
                    <a:pt x="169" y="579"/>
                    <a:pt x="169" y="579"/>
                    <a:pt x="170" y="578"/>
                  </a:cubicBezTo>
                  <a:cubicBezTo>
                    <a:pt x="170" y="578"/>
                    <a:pt x="170" y="578"/>
                    <a:pt x="170" y="578"/>
                  </a:cubicBezTo>
                  <a:cubicBezTo>
                    <a:pt x="171" y="578"/>
                    <a:pt x="171" y="578"/>
                    <a:pt x="172" y="578"/>
                  </a:cubicBezTo>
                  <a:cubicBezTo>
                    <a:pt x="172" y="578"/>
                    <a:pt x="172" y="578"/>
                    <a:pt x="172" y="578"/>
                  </a:cubicBezTo>
                  <a:cubicBezTo>
                    <a:pt x="172" y="578"/>
                    <a:pt x="173" y="578"/>
                    <a:pt x="173" y="578"/>
                  </a:cubicBezTo>
                  <a:cubicBezTo>
                    <a:pt x="173" y="578"/>
                    <a:pt x="173" y="578"/>
                    <a:pt x="173" y="578"/>
                  </a:cubicBezTo>
                  <a:cubicBezTo>
                    <a:pt x="174" y="578"/>
                    <a:pt x="174" y="579"/>
                    <a:pt x="174" y="579"/>
                  </a:cubicBezTo>
                  <a:cubicBezTo>
                    <a:pt x="174" y="579"/>
                    <a:pt x="174" y="579"/>
                    <a:pt x="174" y="579"/>
                  </a:cubicBezTo>
                  <a:cubicBezTo>
                    <a:pt x="174" y="579"/>
                    <a:pt x="174" y="579"/>
                    <a:pt x="174" y="579"/>
                  </a:cubicBezTo>
                  <a:cubicBezTo>
                    <a:pt x="174" y="579"/>
                    <a:pt x="174" y="579"/>
                    <a:pt x="174" y="579"/>
                  </a:cubicBezTo>
                  <a:cubicBezTo>
                    <a:pt x="175" y="579"/>
                    <a:pt x="175" y="579"/>
                    <a:pt x="175" y="579"/>
                  </a:cubicBezTo>
                  <a:cubicBezTo>
                    <a:pt x="175" y="579"/>
                    <a:pt x="175" y="579"/>
                    <a:pt x="175" y="579"/>
                  </a:cubicBezTo>
                  <a:cubicBezTo>
                    <a:pt x="175" y="579"/>
                    <a:pt x="175" y="579"/>
                    <a:pt x="175" y="579"/>
                  </a:cubicBezTo>
                  <a:cubicBezTo>
                    <a:pt x="175" y="579"/>
                    <a:pt x="175" y="579"/>
                    <a:pt x="175" y="579"/>
                  </a:cubicBezTo>
                  <a:cubicBezTo>
                    <a:pt x="176" y="579"/>
                    <a:pt x="176" y="579"/>
                    <a:pt x="176" y="579"/>
                  </a:cubicBezTo>
                  <a:cubicBezTo>
                    <a:pt x="176" y="579"/>
                    <a:pt x="177" y="580"/>
                    <a:pt x="177" y="580"/>
                  </a:cubicBezTo>
                  <a:cubicBezTo>
                    <a:pt x="177" y="580"/>
                    <a:pt x="177" y="580"/>
                    <a:pt x="177" y="580"/>
                  </a:cubicBezTo>
                  <a:cubicBezTo>
                    <a:pt x="178" y="580"/>
                    <a:pt x="178" y="580"/>
                    <a:pt x="178" y="581"/>
                  </a:cubicBezTo>
                  <a:cubicBezTo>
                    <a:pt x="178" y="581"/>
                    <a:pt x="179" y="580"/>
                    <a:pt x="179" y="580"/>
                  </a:cubicBezTo>
                  <a:cubicBezTo>
                    <a:pt x="179" y="580"/>
                    <a:pt x="179" y="580"/>
                    <a:pt x="180" y="580"/>
                  </a:cubicBezTo>
                  <a:cubicBezTo>
                    <a:pt x="180" y="580"/>
                    <a:pt x="180" y="580"/>
                    <a:pt x="180" y="580"/>
                  </a:cubicBezTo>
                  <a:cubicBezTo>
                    <a:pt x="180" y="580"/>
                    <a:pt x="181" y="580"/>
                    <a:pt x="181" y="580"/>
                  </a:cubicBezTo>
                  <a:cubicBezTo>
                    <a:pt x="182" y="581"/>
                    <a:pt x="183" y="581"/>
                    <a:pt x="184" y="582"/>
                  </a:cubicBezTo>
                  <a:cubicBezTo>
                    <a:pt x="184" y="582"/>
                    <a:pt x="184" y="582"/>
                    <a:pt x="185" y="582"/>
                  </a:cubicBezTo>
                  <a:cubicBezTo>
                    <a:pt x="185" y="582"/>
                    <a:pt x="185" y="582"/>
                    <a:pt x="185" y="582"/>
                  </a:cubicBezTo>
                  <a:cubicBezTo>
                    <a:pt x="185" y="582"/>
                    <a:pt x="185" y="582"/>
                    <a:pt x="185" y="582"/>
                  </a:cubicBezTo>
                  <a:cubicBezTo>
                    <a:pt x="185" y="582"/>
                    <a:pt x="186" y="582"/>
                    <a:pt x="186" y="583"/>
                  </a:cubicBezTo>
                  <a:cubicBezTo>
                    <a:pt x="186" y="583"/>
                    <a:pt x="186" y="583"/>
                    <a:pt x="186" y="583"/>
                  </a:cubicBezTo>
                  <a:cubicBezTo>
                    <a:pt x="187" y="583"/>
                    <a:pt x="187" y="583"/>
                    <a:pt x="188" y="583"/>
                  </a:cubicBezTo>
                  <a:cubicBezTo>
                    <a:pt x="188" y="583"/>
                    <a:pt x="188" y="583"/>
                    <a:pt x="188" y="583"/>
                  </a:cubicBezTo>
                  <a:cubicBezTo>
                    <a:pt x="188" y="583"/>
                    <a:pt x="188" y="583"/>
                    <a:pt x="189" y="583"/>
                  </a:cubicBezTo>
                  <a:cubicBezTo>
                    <a:pt x="189" y="583"/>
                    <a:pt x="189" y="583"/>
                    <a:pt x="189" y="583"/>
                  </a:cubicBezTo>
                  <a:cubicBezTo>
                    <a:pt x="190" y="584"/>
                    <a:pt x="190" y="584"/>
                    <a:pt x="190" y="584"/>
                  </a:cubicBezTo>
                  <a:cubicBezTo>
                    <a:pt x="191" y="584"/>
                    <a:pt x="191" y="584"/>
                    <a:pt x="191" y="584"/>
                  </a:cubicBezTo>
                  <a:cubicBezTo>
                    <a:pt x="191" y="584"/>
                    <a:pt x="191" y="584"/>
                    <a:pt x="191" y="584"/>
                  </a:cubicBezTo>
                  <a:cubicBezTo>
                    <a:pt x="191" y="584"/>
                    <a:pt x="191" y="584"/>
                    <a:pt x="191" y="584"/>
                  </a:cubicBezTo>
                  <a:cubicBezTo>
                    <a:pt x="191" y="584"/>
                    <a:pt x="192" y="584"/>
                    <a:pt x="192" y="584"/>
                  </a:cubicBezTo>
                  <a:cubicBezTo>
                    <a:pt x="193" y="584"/>
                    <a:pt x="193" y="584"/>
                    <a:pt x="194" y="584"/>
                  </a:cubicBezTo>
                  <a:cubicBezTo>
                    <a:pt x="194" y="584"/>
                    <a:pt x="194" y="584"/>
                    <a:pt x="194" y="584"/>
                  </a:cubicBezTo>
                  <a:cubicBezTo>
                    <a:pt x="194" y="584"/>
                    <a:pt x="194" y="585"/>
                    <a:pt x="194" y="585"/>
                  </a:cubicBezTo>
                  <a:cubicBezTo>
                    <a:pt x="194" y="585"/>
                    <a:pt x="194" y="585"/>
                    <a:pt x="194" y="585"/>
                  </a:cubicBezTo>
                  <a:cubicBezTo>
                    <a:pt x="194" y="584"/>
                    <a:pt x="194" y="584"/>
                    <a:pt x="194" y="584"/>
                  </a:cubicBezTo>
                  <a:cubicBezTo>
                    <a:pt x="194" y="585"/>
                    <a:pt x="195" y="585"/>
                    <a:pt x="195" y="585"/>
                  </a:cubicBezTo>
                  <a:cubicBezTo>
                    <a:pt x="195" y="585"/>
                    <a:pt x="195" y="586"/>
                    <a:pt x="196" y="586"/>
                  </a:cubicBezTo>
                  <a:cubicBezTo>
                    <a:pt x="196" y="586"/>
                    <a:pt x="197" y="588"/>
                    <a:pt x="197" y="588"/>
                  </a:cubicBezTo>
                  <a:cubicBezTo>
                    <a:pt x="197" y="588"/>
                    <a:pt x="197" y="588"/>
                    <a:pt x="197" y="588"/>
                  </a:cubicBezTo>
                  <a:cubicBezTo>
                    <a:pt x="197" y="588"/>
                    <a:pt x="197" y="588"/>
                    <a:pt x="197" y="589"/>
                  </a:cubicBezTo>
                  <a:cubicBezTo>
                    <a:pt x="198" y="589"/>
                    <a:pt x="197" y="590"/>
                    <a:pt x="196" y="590"/>
                  </a:cubicBezTo>
                  <a:cubicBezTo>
                    <a:pt x="196" y="590"/>
                    <a:pt x="196" y="590"/>
                    <a:pt x="196" y="590"/>
                  </a:cubicBezTo>
                  <a:cubicBezTo>
                    <a:pt x="196" y="591"/>
                    <a:pt x="196" y="591"/>
                    <a:pt x="196" y="591"/>
                  </a:cubicBezTo>
                  <a:cubicBezTo>
                    <a:pt x="196" y="591"/>
                    <a:pt x="196" y="591"/>
                    <a:pt x="195" y="591"/>
                  </a:cubicBezTo>
                  <a:cubicBezTo>
                    <a:pt x="195" y="591"/>
                    <a:pt x="195" y="592"/>
                    <a:pt x="195" y="592"/>
                  </a:cubicBezTo>
                  <a:cubicBezTo>
                    <a:pt x="195" y="592"/>
                    <a:pt x="194" y="593"/>
                    <a:pt x="195" y="593"/>
                  </a:cubicBezTo>
                  <a:cubicBezTo>
                    <a:pt x="195" y="594"/>
                    <a:pt x="195" y="594"/>
                    <a:pt x="195" y="594"/>
                  </a:cubicBezTo>
                  <a:cubicBezTo>
                    <a:pt x="195" y="594"/>
                    <a:pt x="195" y="594"/>
                    <a:pt x="195" y="594"/>
                  </a:cubicBezTo>
                  <a:cubicBezTo>
                    <a:pt x="195" y="595"/>
                    <a:pt x="195" y="595"/>
                    <a:pt x="195" y="595"/>
                  </a:cubicBezTo>
                  <a:cubicBezTo>
                    <a:pt x="195" y="595"/>
                    <a:pt x="195" y="595"/>
                    <a:pt x="195" y="595"/>
                  </a:cubicBezTo>
                  <a:cubicBezTo>
                    <a:pt x="195" y="596"/>
                    <a:pt x="195" y="596"/>
                    <a:pt x="195" y="596"/>
                  </a:cubicBezTo>
                  <a:cubicBezTo>
                    <a:pt x="195" y="596"/>
                    <a:pt x="195" y="597"/>
                    <a:pt x="195" y="597"/>
                  </a:cubicBezTo>
                  <a:cubicBezTo>
                    <a:pt x="195" y="598"/>
                    <a:pt x="194" y="598"/>
                    <a:pt x="193" y="598"/>
                  </a:cubicBezTo>
                  <a:cubicBezTo>
                    <a:pt x="193" y="598"/>
                    <a:pt x="193" y="598"/>
                    <a:pt x="193" y="598"/>
                  </a:cubicBezTo>
                  <a:cubicBezTo>
                    <a:pt x="193" y="598"/>
                    <a:pt x="192" y="598"/>
                    <a:pt x="192" y="598"/>
                  </a:cubicBezTo>
                  <a:cubicBezTo>
                    <a:pt x="192" y="598"/>
                    <a:pt x="192" y="598"/>
                    <a:pt x="192" y="599"/>
                  </a:cubicBezTo>
                  <a:cubicBezTo>
                    <a:pt x="192" y="599"/>
                    <a:pt x="192" y="599"/>
                    <a:pt x="192" y="599"/>
                  </a:cubicBezTo>
                  <a:cubicBezTo>
                    <a:pt x="192" y="599"/>
                    <a:pt x="192" y="599"/>
                    <a:pt x="192" y="599"/>
                  </a:cubicBezTo>
                  <a:cubicBezTo>
                    <a:pt x="192" y="599"/>
                    <a:pt x="192" y="599"/>
                    <a:pt x="192" y="599"/>
                  </a:cubicBezTo>
                  <a:cubicBezTo>
                    <a:pt x="192" y="600"/>
                    <a:pt x="192" y="600"/>
                    <a:pt x="192" y="600"/>
                  </a:cubicBezTo>
                  <a:cubicBezTo>
                    <a:pt x="192" y="600"/>
                    <a:pt x="192" y="600"/>
                    <a:pt x="192" y="600"/>
                  </a:cubicBezTo>
                  <a:cubicBezTo>
                    <a:pt x="191" y="600"/>
                    <a:pt x="190" y="599"/>
                    <a:pt x="189" y="599"/>
                  </a:cubicBezTo>
                  <a:cubicBezTo>
                    <a:pt x="189" y="599"/>
                    <a:pt x="189" y="599"/>
                    <a:pt x="189" y="599"/>
                  </a:cubicBezTo>
                  <a:cubicBezTo>
                    <a:pt x="188" y="599"/>
                    <a:pt x="187" y="600"/>
                    <a:pt x="186" y="600"/>
                  </a:cubicBezTo>
                  <a:cubicBezTo>
                    <a:pt x="187" y="600"/>
                    <a:pt x="188" y="599"/>
                    <a:pt x="190" y="599"/>
                  </a:cubicBezTo>
                  <a:cubicBezTo>
                    <a:pt x="190" y="599"/>
                    <a:pt x="191" y="600"/>
                    <a:pt x="191" y="600"/>
                  </a:cubicBezTo>
                  <a:cubicBezTo>
                    <a:pt x="191" y="600"/>
                    <a:pt x="191" y="600"/>
                    <a:pt x="191" y="600"/>
                  </a:cubicBezTo>
                  <a:cubicBezTo>
                    <a:pt x="192" y="600"/>
                    <a:pt x="192" y="600"/>
                    <a:pt x="192" y="600"/>
                  </a:cubicBezTo>
                  <a:cubicBezTo>
                    <a:pt x="192" y="600"/>
                    <a:pt x="192" y="600"/>
                    <a:pt x="192" y="600"/>
                  </a:cubicBezTo>
                  <a:cubicBezTo>
                    <a:pt x="192" y="600"/>
                    <a:pt x="192" y="600"/>
                    <a:pt x="192" y="600"/>
                  </a:cubicBezTo>
                  <a:cubicBezTo>
                    <a:pt x="192" y="600"/>
                    <a:pt x="192" y="601"/>
                    <a:pt x="192" y="601"/>
                  </a:cubicBezTo>
                  <a:cubicBezTo>
                    <a:pt x="192" y="601"/>
                    <a:pt x="192" y="601"/>
                    <a:pt x="192" y="601"/>
                  </a:cubicBezTo>
                  <a:cubicBezTo>
                    <a:pt x="192" y="602"/>
                    <a:pt x="192" y="603"/>
                    <a:pt x="192" y="604"/>
                  </a:cubicBezTo>
                  <a:cubicBezTo>
                    <a:pt x="192" y="604"/>
                    <a:pt x="192" y="605"/>
                    <a:pt x="193" y="605"/>
                  </a:cubicBezTo>
                  <a:cubicBezTo>
                    <a:pt x="193" y="605"/>
                    <a:pt x="193" y="605"/>
                    <a:pt x="193" y="605"/>
                  </a:cubicBezTo>
                  <a:cubicBezTo>
                    <a:pt x="193" y="605"/>
                    <a:pt x="193" y="605"/>
                    <a:pt x="193" y="605"/>
                  </a:cubicBezTo>
                  <a:cubicBezTo>
                    <a:pt x="193" y="605"/>
                    <a:pt x="193" y="605"/>
                    <a:pt x="193" y="605"/>
                  </a:cubicBezTo>
                  <a:cubicBezTo>
                    <a:pt x="194" y="606"/>
                    <a:pt x="196" y="606"/>
                    <a:pt x="196" y="607"/>
                  </a:cubicBezTo>
                  <a:cubicBezTo>
                    <a:pt x="196" y="608"/>
                    <a:pt x="196" y="608"/>
                    <a:pt x="196" y="608"/>
                  </a:cubicBezTo>
                  <a:cubicBezTo>
                    <a:pt x="196" y="608"/>
                    <a:pt x="196" y="609"/>
                    <a:pt x="196" y="609"/>
                  </a:cubicBezTo>
                  <a:cubicBezTo>
                    <a:pt x="196" y="609"/>
                    <a:pt x="196" y="610"/>
                    <a:pt x="196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96" y="610"/>
                    <a:pt x="196" y="610"/>
                    <a:pt x="196" y="610"/>
                  </a:cubicBezTo>
                  <a:cubicBezTo>
                    <a:pt x="196" y="611"/>
                    <a:pt x="196" y="611"/>
                    <a:pt x="196" y="611"/>
                  </a:cubicBezTo>
                  <a:cubicBezTo>
                    <a:pt x="196" y="611"/>
                    <a:pt x="196" y="612"/>
                    <a:pt x="196" y="612"/>
                  </a:cubicBezTo>
                  <a:cubicBezTo>
                    <a:pt x="196" y="612"/>
                    <a:pt x="196" y="612"/>
                    <a:pt x="196" y="612"/>
                  </a:cubicBezTo>
                  <a:cubicBezTo>
                    <a:pt x="197" y="612"/>
                    <a:pt x="197" y="613"/>
                    <a:pt x="197" y="613"/>
                  </a:cubicBezTo>
                  <a:cubicBezTo>
                    <a:pt x="197" y="613"/>
                    <a:pt x="198" y="613"/>
                    <a:pt x="198" y="613"/>
                  </a:cubicBezTo>
                  <a:cubicBezTo>
                    <a:pt x="198" y="614"/>
                    <a:pt x="198" y="614"/>
                    <a:pt x="198" y="614"/>
                  </a:cubicBezTo>
                  <a:cubicBezTo>
                    <a:pt x="198" y="614"/>
                    <a:pt x="199" y="615"/>
                    <a:pt x="199" y="615"/>
                  </a:cubicBezTo>
                  <a:cubicBezTo>
                    <a:pt x="200" y="615"/>
                    <a:pt x="200" y="615"/>
                    <a:pt x="201" y="615"/>
                  </a:cubicBezTo>
                  <a:cubicBezTo>
                    <a:pt x="202" y="615"/>
                    <a:pt x="202" y="615"/>
                    <a:pt x="203" y="615"/>
                  </a:cubicBezTo>
                  <a:cubicBezTo>
                    <a:pt x="202" y="615"/>
                    <a:pt x="202" y="614"/>
                    <a:pt x="201" y="614"/>
                  </a:cubicBezTo>
                  <a:cubicBezTo>
                    <a:pt x="201" y="614"/>
                    <a:pt x="201" y="614"/>
                    <a:pt x="201" y="614"/>
                  </a:cubicBezTo>
                  <a:cubicBezTo>
                    <a:pt x="201" y="614"/>
                    <a:pt x="201" y="614"/>
                    <a:pt x="201" y="614"/>
                  </a:cubicBezTo>
                  <a:cubicBezTo>
                    <a:pt x="201" y="614"/>
                    <a:pt x="201" y="614"/>
                    <a:pt x="200" y="614"/>
                  </a:cubicBezTo>
                  <a:cubicBezTo>
                    <a:pt x="200" y="614"/>
                    <a:pt x="199" y="614"/>
                    <a:pt x="199" y="613"/>
                  </a:cubicBezTo>
                  <a:cubicBezTo>
                    <a:pt x="199" y="612"/>
                    <a:pt x="199" y="612"/>
                    <a:pt x="198" y="612"/>
                  </a:cubicBezTo>
                  <a:cubicBezTo>
                    <a:pt x="198" y="612"/>
                    <a:pt x="198" y="611"/>
                    <a:pt x="198" y="611"/>
                  </a:cubicBezTo>
                  <a:cubicBezTo>
                    <a:pt x="198" y="610"/>
                    <a:pt x="198" y="610"/>
                    <a:pt x="198" y="610"/>
                  </a:cubicBezTo>
                  <a:cubicBezTo>
                    <a:pt x="198" y="610"/>
                    <a:pt x="198" y="610"/>
                    <a:pt x="198" y="610"/>
                  </a:cubicBezTo>
                  <a:cubicBezTo>
                    <a:pt x="198" y="610"/>
                    <a:pt x="198" y="610"/>
                    <a:pt x="198" y="610"/>
                  </a:cubicBezTo>
                  <a:cubicBezTo>
                    <a:pt x="198" y="610"/>
                    <a:pt x="198" y="609"/>
                    <a:pt x="198" y="609"/>
                  </a:cubicBezTo>
                  <a:cubicBezTo>
                    <a:pt x="198" y="609"/>
                    <a:pt x="198" y="609"/>
                    <a:pt x="198" y="609"/>
                  </a:cubicBezTo>
                  <a:cubicBezTo>
                    <a:pt x="198" y="608"/>
                    <a:pt x="198" y="608"/>
                    <a:pt x="198" y="608"/>
                  </a:cubicBezTo>
                  <a:cubicBezTo>
                    <a:pt x="198" y="608"/>
                    <a:pt x="198" y="608"/>
                    <a:pt x="198" y="608"/>
                  </a:cubicBezTo>
                  <a:cubicBezTo>
                    <a:pt x="198" y="608"/>
                    <a:pt x="199" y="608"/>
                    <a:pt x="199" y="609"/>
                  </a:cubicBezTo>
                  <a:cubicBezTo>
                    <a:pt x="199" y="608"/>
                    <a:pt x="199" y="607"/>
                    <a:pt x="199" y="606"/>
                  </a:cubicBezTo>
                  <a:cubicBezTo>
                    <a:pt x="199" y="606"/>
                    <a:pt x="199" y="606"/>
                    <a:pt x="199" y="606"/>
                  </a:cubicBezTo>
                  <a:cubicBezTo>
                    <a:pt x="199" y="606"/>
                    <a:pt x="199" y="606"/>
                    <a:pt x="199" y="606"/>
                  </a:cubicBezTo>
                  <a:cubicBezTo>
                    <a:pt x="199" y="606"/>
                    <a:pt x="200" y="605"/>
                    <a:pt x="200" y="605"/>
                  </a:cubicBezTo>
                  <a:cubicBezTo>
                    <a:pt x="200" y="605"/>
                    <a:pt x="200" y="604"/>
                    <a:pt x="200" y="604"/>
                  </a:cubicBezTo>
                  <a:cubicBezTo>
                    <a:pt x="200" y="604"/>
                    <a:pt x="200" y="604"/>
                    <a:pt x="200" y="604"/>
                  </a:cubicBezTo>
                  <a:cubicBezTo>
                    <a:pt x="200" y="604"/>
                    <a:pt x="200" y="604"/>
                    <a:pt x="199" y="605"/>
                  </a:cubicBezTo>
                  <a:cubicBezTo>
                    <a:pt x="199" y="605"/>
                    <a:pt x="199" y="605"/>
                    <a:pt x="199" y="605"/>
                  </a:cubicBezTo>
                  <a:cubicBezTo>
                    <a:pt x="199" y="605"/>
                    <a:pt x="198" y="606"/>
                    <a:pt x="197" y="606"/>
                  </a:cubicBezTo>
                  <a:cubicBezTo>
                    <a:pt x="197" y="606"/>
                    <a:pt x="197" y="606"/>
                    <a:pt x="197" y="606"/>
                  </a:cubicBezTo>
                  <a:cubicBezTo>
                    <a:pt x="196" y="606"/>
                    <a:pt x="196" y="605"/>
                    <a:pt x="195" y="604"/>
                  </a:cubicBezTo>
                  <a:cubicBezTo>
                    <a:pt x="195" y="604"/>
                    <a:pt x="195" y="604"/>
                    <a:pt x="195" y="604"/>
                  </a:cubicBezTo>
                  <a:cubicBezTo>
                    <a:pt x="194" y="604"/>
                    <a:pt x="194" y="603"/>
                    <a:pt x="194" y="602"/>
                  </a:cubicBezTo>
                  <a:cubicBezTo>
                    <a:pt x="194" y="602"/>
                    <a:pt x="194" y="602"/>
                    <a:pt x="194" y="602"/>
                  </a:cubicBezTo>
                  <a:cubicBezTo>
                    <a:pt x="194" y="602"/>
                    <a:pt x="193" y="602"/>
                    <a:pt x="193" y="602"/>
                  </a:cubicBezTo>
                  <a:cubicBezTo>
                    <a:pt x="193" y="601"/>
                    <a:pt x="192" y="601"/>
                    <a:pt x="193" y="600"/>
                  </a:cubicBezTo>
                  <a:cubicBezTo>
                    <a:pt x="193" y="600"/>
                    <a:pt x="193" y="600"/>
                    <a:pt x="193" y="600"/>
                  </a:cubicBezTo>
                  <a:cubicBezTo>
                    <a:pt x="193" y="600"/>
                    <a:pt x="193" y="600"/>
                    <a:pt x="193" y="600"/>
                  </a:cubicBezTo>
                  <a:cubicBezTo>
                    <a:pt x="193" y="600"/>
                    <a:pt x="193" y="600"/>
                    <a:pt x="193" y="600"/>
                  </a:cubicBezTo>
                  <a:cubicBezTo>
                    <a:pt x="194" y="600"/>
                    <a:pt x="194" y="600"/>
                    <a:pt x="194" y="600"/>
                  </a:cubicBezTo>
                  <a:cubicBezTo>
                    <a:pt x="194" y="599"/>
                    <a:pt x="194" y="599"/>
                    <a:pt x="195" y="599"/>
                  </a:cubicBezTo>
                  <a:cubicBezTo>
                    <a:pt x="195" y="599"/>
                    <a:pt x="195" y="599"/>
                    <a:pt x="195" y="599"/>
                  </a:cubicBezTo>
                  <a:cubicBezTo>
                    <a:pt x="195" y="599"/>
                    <a:pt x="195" y="598"/>
                    <a:pt x="195" y="598"/>
                  </a:cubicBezTo>
                  <a:cubicBezTo>
                    <a:pt x="196" y="598"/>
                    <a:pt x="196" y="598"/>
                    <a:pt x="196" y="598"/>
                  </a:cubicBezTo>
                  <a:cubicBezTo>
                    <a:pt x="196" y="597"/>
                    <a:pt x="196" y="597"/>
                    <a:pt x="196" y="597"/>
                  </a:cubicBezTo>
                  <a:cubicBezTo>
                    <a:pt x="196" y="597"/>
                    <a:pt x="196" y="596"/>
                    <a:pt x="196" y="596"/>
                  </a:cubicBezTo>
                  <a:cubicBezTo>
                    <a:pt x="196" y="595"/>
                    <a:pt x="196" y="594"/>
                    <a:pt x="196" y="594"/>
                  </a:cubicBezTo>
                  <a:cubicBezTo>
                    <a:pt x="195" y="594"/>
                    <a:pt x="196" y="593"/>
                    <a:pt x="196" y="593"/>
                  </a:cubicBezTo>
                  <a:cubicBezTo>
                    <a:pt x="196" y="593"/>
                    <a:pt x="196" y="593"/>
                    <a:pt x="196" y="593"/>
                  </a:cubicBezTo>
                  <a:cubicBezTo>
                    <a:pt x="196" y="592"/>
                    <a:pt x="196" y="592"/>
                    <a:pt x="196" y="592"/>
                  </a:cubicBezTo>
                  <a:cubicBezTo>
                    <a:pt x="196" y="592"/>
                    <a:pt x="196" y="591"/>
                    <a:pt x="197" y="592"/>
                  </a:cubicBezTo>
                  <a:cubicBezTo>
                    <a:pt x="197" y="592"/>
                    <a:pt x="197" y="592"/>
                    <a:pt x="197" y="592"/>
                  </a:cubicBezTo>
                  <a:cubicBezTo>
                    <a:pt x="198" y="592"/>
                    <a:pt x="198" y="592"/>
                    <a:pt x="198" y="592"/>
                  </a:cubicBezTo>
                  <a:cubicBezTo>
                    <a:pt x="198" y="592"/>
                    <a:pt x="199" y="592"/>
                    <a:pt x="199" y="591"/>
                  </a:cubicBezTo>
                  <a:cubicBezTo>
                    <a:pt x="199" y="591"/>
                    <a:pt x="199" y="591"/>
                    <a:pt x="199" y="591"/>
                  </a:cubicBezTo>
                  <a:cubicBezTo>
                    <a:pt x="199" y="591"/>
                    <a:pt x="199" y="590"/>
                    <a:pt x="199" y="590"/>
                  </a:cubicBezTo>
                  <a:cubicBezTo>
                    <a:pt x="200" y="590"/>
                    <a:pt x="200" y="590"/>
                    <a:pt x="200" y="590"/>
                  </a:cubicBezTo>
                  <a:cubicBezTo>
                    <a:pt x="200" y="590"/>
                    <a:pt x="200" y="590"/>
                    <a:pt x="200" y="590"/>
                  </a:cubicBezTo>
                  <a:cubicBezTo>
                    <a:pt x="200" y="590"/>
                    <a:pt x="200" y="590"/>
                    <a:pt x="200" y="590"/>
                  </a:cubicBezTo>
                  <a:cubicBezTo>
                    <a:pt x="200" y="590"/>
                    <a:pt x="200" y="590"/>
                    <a:pt x="200" y="590"/>
                  </a:cubicBezTo>
                  <a:cubicBezTo>
                    <a:pt x="200" y="590"/>
                    <a:pt x="200" y="590"/>
                    <a:pt x="200" y="590"/>
                  </a:cubicBezTo>
                  <a:cubicBezTo>
                    <a:pt x="200" y="590"/>
                    <a:pt x="200" y="590"/>
                    <a:pt x="200" y="590"/>
                  </a:cubicBezTo>
                  <a:cubicBezTo>
                    <a:pt x="200" y="590"/>
                    <a:pt x="201" y="590"/>
                    <a:pt x="201" y="590"/>
                  </a:cubicBezTo>
                  <a:cubicBezTo>
                    <a:pt x="201" y="590"/>
                    <a:pt x="202" y="590"/>
                    <a:pt x="202" y="590"/>
                  </a:cubicBezTo>
                  <a:cubicBezTo>
                    <a:pt x="203" y="589"/>
                    <a:pt x="203" y="589"/>
                    <a:pt x="203" y="589"/>
                  </a:cubicBezTo>
                  <a:cubicBezTo>
                    <a:pt x="203" y="589"/>
                    <a:pt x="204" y="589"/>
                    <a:pt x="204" y="589"/>
                  </a:cubicBezTo>
                  <a:cubicBezTo>
                    <a:pt x="204" y="588"/>
                    <a:pt x="204" y="588"/>
                    <a:pt x="204" y="588"/>
                  </a:cubicBezTo>
                  <a:cubicBezTo>
                    <a:pt x="204" y="589"/>
                    <a:pt x="204" y="589"/>
                    <a:pt x="204" y="589"/>
                  </a:cubicBezTo>
                  <a:cubicBezTo>
                    <a:pt x="205" y="589"/>
                    <a:pt x="205" y="589"/>
                    <a:pt x="205" y="589"/>
                  </a:cubicBezTo>
                  <a:cubicBezTo>
                    <a:pt x="205" y="589"/>
                    <a:pt x="205" y="589"/>
                    <a:pt x="205" y="589"/>
                  </a:cubicBezTo>
                  <a:cubicBezTo>
                    <a:pt x="204" y="589"/>
                    <a:pt x="204" y="589"/>
                    <a:pt x="204" y="589"/>
                  </a:cubicBezTo>
                  <a:cubicBezTo>
                    <a:pt x="204" y="590"/>
                    <a:pt x="205" y="590"/>
                    <a:pt x="205" y="590"/>
                  </a:cubicBezTo>
                  <a:cubicBezTo>
                    <a:pt x="205" y="590"/>
                    <a:pt x="205" y="590"/>
                    <a:pt x="205" y="590"/>
                  </a:cubicBezTo>
                  <a:cubicBezTo>
                    <a:pt x="205" y="589"/>
                    <a:pt x="205" y="589"/>
                    <a:pt x="206" y="589"/>
                  </a:cubicBezTo>
                  <a:cubicBezTo>
                    <a:pt x="206" y="589"/>
                    <a:pt x="206" y="589"/>
                    <a:pt x="208" y="588"/>
                  </a:cubicBezTo>
                  <a:cubicBezTo>
                    <a:pt x="208" y="588"/>
                    <a:pt x="208" y="588"/>
                    <a:pt x="208" y="588"/>
                  </a:cubicBezTo>
                  <a:cubicBezTo>
                    <a:pt x="208" y="588"/>
                    <a:pt x="209" y="588"/>
                    <a:pt x="209" y="588"/>
                  </a:cubicBezTo>
                  <a:cubicBezTo>
                    <a:pt x="209" y="588"/>
                    <a:pt x="209" y="588"/>
                    <a:pt x="209" y="588"/>
                  </a:cubicBezTo>
                  <a:cubicBezTo>
                    <a:pt x="209" y="588"/>
                    <a:pt x="209" y="588"/>
                    <a:pt x="209" y="588"/>
                  </a:cubicBezTo>
                  <a:cubicBezTo>
                    <a:pt x="210" y="588"/>
                    <a:pt x="210" y="588"/>
                    <a:pt x="210" y="588"/>
                  </a:cubicBezTo>
                  <a:close/>
                  <a:moveTo>
                    <a:pt x="265" y="548"/>
                  </a:moveTo>
                  <a:cubicBezTo>
                    <a:pt x="265" y="548"/>
                    <a:pt x="265" y="548"/>
                    <a:pt x="265" y="548"/>
                  </a:cubicBezTo>
                  <a:cubicBezTo>
                    <a:pt x="265" y="548"/>
                    <a:pt x="265" y="548"/>
                    <a:pt x="265" y="548"/>
                  </a:cubicBezTo>
                  <a:cubicBezTo>
                    <a:pt x="264" y="548"/>
                    <a:pt x="263" y="548"/>
                    <a:pt x="262" y="548"/>
                  </a:cubicBezTo>
                  <a:cubicBezTo>
                    <a:pt x="262" y="548"/>
                    <a:pt x="262" y="548"/>
                    <a:pt x="262" y="548"/>
                  </a:cubicBezTo>
                  <a:cubicBezTo>
                    <a:pt x="262" y="548"/>
                    <a:pt x="262" y="548"/>
                    <a:pt x="261" y="548"/>
                  </a:cubicBezTo>
                  <a:cubicBezTo>
                    <a:pt x="261" y="548"/>
                    <a:pt x="261" y="548"/>
                    <a:pt x="261" y="548"/>
                  </a:cubicBezTo>
                  <a:cubicBezTo>
                    <a:pt x="260" y="548"/>
                    <a:pt x="259" y="547"/>
                    <a:pt x="259" y="546"/>
                  </a:cubicBezTo>
                  <a:cubicBezTo>
                    <a:pt x="258" y="546"/>
                    <a:pt x="258" y="545"/>
                    <a:pt x="258" y="544"/>
                  </a:cubicBezTo>
                  <a:cubicBezTo>
                    <a:pt x="258" y="544"/>
                    <a:pt x="259" y="543"/>
                    <a:pt x="259" y="543"/>
                  </a:cubicBezTo>
                  <a:cubicBezTo>
                    <a:pt x="258" y="543"/>
                    <a:pt x="258" y="542"/>
                    <a:pt x="258" y="542"/>
                  </a:cubicBezTo>
                  <a:cubicBezTo>
                    <a:pt x="258" y="542"/>
                    <a:pt x="258" y="541"/>
                    <a:pt x="257" y="541"/>
                  </a:cubicBezTo>
                  <a:cubicBezTo>
                    <a:pt x="257" y="541"/>
                    <a:pt x="257" y="541"/>
                    <a:pt x="257" y="540"/>
                  </a:cubicBezTo>
                  <a:cubicBezTo>
                    <a:pt x="257" y="540"/>
                    <a:pt x="257" y="540"/>
                    <a:pt x="257" y="539"/>
                  </a:cubicBezTo>
                  <a:cubicBezTo>
                    <a:pt x="258" y="539"/>
                    <a:pt x="258" y="539"/>
                    <a:pt x="258" y="539"/>
                  </a:cubicBezTo>
                  <a:cubicBezTo>
                    <a:pt x="258" y="538"/>
                    <a:pt x="258" y="538"/>
                    <a:pt x="259" y="537"/>
                  </a:cubicBezTo>
                  <a:cubicBezTo>
                    <a:pt x="259" y="537"/>
                    <a:pt x="260" y="536"/>
                    <a:pt x="260" y="536"/>
                  </a:cubicBezTo>
                  <a:cubicBezTo>
                    <a:pt x="260" y="536"/>
                    <a:pt x="260" y="536"/>
                    <a:pt x="260" y="536"/>
                  </a:cubicBezTo>
                  <a:cubicBezTo>
                    <a:pt x="260" y="536"/>
                    <a:pt x="260" y="536"/>
                    <a:pt x="260" y="536"/>
                  </a:cubicBezTo>
                  <a:cubicBezTo>
                    <a:pt x="259" y="535"/>
                    <a:pt x="259" y="535"/>
                    <a:pt x="259" y="535"/>
                  </a:cubicBezTo>
                  <a:cubicBezTo>
                    <a:pt x="259" y="535"/>
                    <a:pt x="259" y="535"/>
                    <a:pt x="258" y="535"/>
                  </a:cubicBezTo>
                  <a:cubicBezTo>
                    <a:pt x="258" y="535"/>
                    <a:pt x="258" y="535"/>
                    <a:pt x="258" y="535"/>
                  </a:cubicBezTo>
                  <a:cubicBezTo>
                    <a:pt x="257" y="535"/>
                    <a:pt x="257" y="534"/>
                    <a:pt x="257" y="533"/>
                  </a:cubicBezTo>
                  <a:cubicBezTo>
                    <a:pt x="256" y="533"/>
                    <a:pt x="257" y="533"/>
                    <a:pt x="257" y="532"/>
                  </a:cubicBezTo>
                  <a:cubicBezTo>
                    <a:pt x="257" y="532"/>
                    <a:pt x="257" y="532"/>
                    <a:pt x="258" y="532"/>
                  </a:cubicBezTo>
                  <a:cubicBezTo>
                    <a:pt x="258" y="532"/>
                    <a:pt x="258" y="532"/>
                    <a:pt x="258" y="532"/>
                  </a:cubicBezTo>
                  <a:cubicBezTo>
                    <a:pt x="258" y="531"/>
                    <a:pt x="259" y="531"/>
                    <a:pt x="260" y="531"/>
                  </a:cubicBezTo>
                  <a:cubicBezTo>
                    <a:pt x="260" y="531"/>
                    <a:pt x="260" y="531"/>
                    <a:pt x="260" y="531"/>
                  </a:cubicBezTo>
                  <a:cubicBezTo>
                    <a:pt x="260" y="531"/>
                    <a:pt x="260" y="531"/>
                    <a:pt x="260" y="531"/>
                  </a:cubicBezTo>
                  <a:cubicBezTo>
                    <a:pt x="260" y="531"/>
                    <a:pt x="260" y="530"/>
                    <a:pt x="260" y="530"/>
                  </a:cubicBezTo>
                  <a:cubicBezTo>
                    <a:pt x="260" y="530"/>
                    <a:pt x="259" y="530"/>
                    <a:pt x="259" y="529"/>
                  </a:cubicBezTo>
                  <a:cubicBezTo>
                    <a:pt x="259" y="529"/>
                    <a:pt x="259" y="529"/>
                    <a:pt x="259" y="529"/>
                  </a:cubicBezTo>
                  <a:cubicBezTo>
                    <a:pt x="258" y="528"/>
                    <a:pt x="258" y="527"/>
                    <a:pt x="258" y="527"/>
                  </a:cubicBezTo>
                  <a:cubicBezTo>
                    <a:pt x="259" y="527"/>
                    <a:pt x="259" y="527"/>
                    <a:pt x="259" y="526"/>
                  </a:cubicBezTo>
                  <a:cubicBezTo>
                    <a:pt x="259" y="526"/>
                    <a:pt x="259" y="526"/>
                    <a:pt x="259" y="526"/>
                  </a:cubicBezTo>
                  <a:cubicBezTo>
                    <a:pt x="259" y="525"/>
                    <a:pt x="259" y="524"/>
                    <a:pt x="259" y="524"/>
                  </a:cubicBezTo>
                  <a:cubicBezTo>
                    <a:pt x="258" y="524"/>
                    <a:pt x="258" y="523"/>
                    <a:pt x="257" y="523"/>
                  </a:cubicBezTo>
                  <a:cubicBezTo>
                    <a:pt x="257" y="523"/>
                    <a:pt x="257" y="523"/>
                    <a:pt x="257" y="523"/>
                  </a:cubicBezTo>
                  <a:cubicBezTo>
                    <a:pt x="257" y="523"/>
                    <a:pt x="257" y="523"/>
                    <a:pt x="257" y="523"/>
                  </a:cubicBezTo>
                  <a:cubicBezTo>
                    <a:pt x="257" y="524"/>
                    <a:pt x="258" y="525"/>
                    <a:pt x="258" y="525"/>
                  </a:cubicBezTo>
                  <a:cubicBezTo>
                    <a:pt x="258" y="526"/>
                    <a:pt x="258" y="527"/>
                    <a:pt x="258" y="527"/>
                  </a:cubicBezTo>
                  <a:cubicBezTo>
                    <a:pt x="257" y="527"/>
                    <a:pt x="257" y="528"/>
                    <a:pt x="257" y="528"/>
                  </a:cubicBezTo>
                  <a:cubicBezTo>
                    <a:pt x="258" y="528"/>
                    <a:pt x="258" y="530"/>
                    <a:pt x="258" y="530"/>
                  </a:cubicBezTo>
                  <a:cubicBezTo>
                    <a:pt x="258" y="531"/>
                    <a:pt x="258" y="531"/>
                    <a:pt x="258" y="531"/>
                  </a:cubicBezTo>
                  <a:cubicBezTo>
                    <a:pt x="257" y="531"/>
                    <a:pt x="257" y="531"/>
                    <a:pt x="257" y="531"/>
                  </a:cubicBezTo>
                  <a:cubicBezTo>
                    <a:pt x="257" y="531"/>
                    <a:pt x="257" y="531"/>
                    <a:pt x="256" y="532"/>
                  </a:cubicBezTo>
                  <a:cubicBezTo>
                    <a:pt x="256" y="532"/>
                    <a:pt x="256" y="532"/>
                    <a:pt x="256" y="533"/>
                  </a:cubicBezTo>
                  <a:cubicBezTo>
                    <a:pt x="255" y="533"/>
                    <a:pt x="255" y="533"/>
                    <a:pt x="255" y="533"/>
                  </a:cubicBezTo>
                  <a:cubicBezTo>
                    <a:pt x="255" y="533"/>
                    <a:pt x="255" y="533"/>
                    <a:pt x="255" y="533"/>
                  </a:cubicBezTo>
                  <a:cubicBezTo>
                    <a:pt x="255" y="533"/>
                    <a:pt x="255" y="533"/>
                    <a:pt x="255" y="533"/>
                  </a:cubicBezTo>
                  <a:cubicBezTo>
                    <a:pt x="255" y="533"/>
                    <a:pt x="255" y="533"/>
                    <a:pt x="255" y="533"/>
                  </a:cubicBezTo>
                  <a:cubicBezTo>
                    <a:pt x="255" y="533"/>
                    <a:pt x="255" y="533"/>
                    <a:pt x="255" y="533"/>
                  </a:cubicBezTo>
                  <a:cubicBezTo>
                    <a:pt x="255" y="534"/>
                    <a:pt x="255" y="534"/>
                    <a:pt x="255" y="534"/>
                  </a:cubicBezTo>
                  <a:cubicBezTo>
                    <a:pt x="255" y="534"/>
                    <a:pt x="255" y="534"/>
                    <a:pt x="255" y="535"/>
                  </a:cubicBezTo>
                  <a:cubicBezTo>
                    <a:pt x="255" y="535"/>
                    <a:pt x="255" y="535"/>
                    <a:pt x="255" y="535"/>
                  </a:cubicBezTo>
                  <a:cubicBezTo>
                    <a:pt x="255" y="536"/>
                    <a:pt x="255" y="536"/>
                    <a:pt x="255" y="536"/>
                  </a:cubicBezTo>
                  <a:cubicBezTo>
                    <a:pt x="255" y="536"/>
                    <a:pt x="255" y="536"/>
                    <a:pt x="255" y="536"/>
                  </a:cubicBezTo>
                  <a:cubicBezTo>
                    <a:pt x="255" y="536"/>
                    <a:pt x="255" y="536"/>
                    <a:pt x="255" y="536"/>
                  </a:cubicBezTo>
                  <a:cubicBezTo>
                    <a:pt x="255" y="536"/>
                    <a:pt x="255" y="536"/>
                    <a:pt x="255" y="536"/>
                  </a:cubicBezTo>
                  <a:cubicBezTo>
                    <a:pt x="255" y="536"/>
                    <a:pt x="255" y="536"/>
                    <a:pt x="255" y="536"/>
                  </a:cubicBezTo>
                  <a:cubicBezTo>
                    <a:pt x="255" y="537"/>
                    <a:pt x="255" y="537"/>
                    <a:pt x="255" y="537"/>
                  </a:cubicBezTo>
                  <a:cubicBezTo>
                    <a:pt x="255" y="537"/>
                    <a:pt x="255" y="537"/>
                    <a:pt x="255" y="537"/>
                  </a:cubicBezTo>
                  <a:cubicBezTo>
                    <a:pt x="255" y="537"/>
                    <a:pt x="255" y="537"/>
                    <a:pt x="255" y="537"/>
                  </a:cubicBezTo>
                  <a:cubicBezTo>
                    <a:pt x="255" y="537"/>
                    <a:pt x="255" y="537"/>
                    <a:pt x="255" y="537"/>
                  </a:cubicBezTo>
                  <a:cubicBezTo>
                    <a:pt x="255" y="537"/>
                    <a:pt x="255" y="537"/>
                    <a:pt x="255" y="537"/>
                  </a:cubicBezTo>
                  <a:cubicBezTo>
                    <a:pt x="255" y="537"/>
                    <a:pt x="255" y="537"/>
                    <a:pt x="255" y="537"/>
                  </a:cubicBezTo>
                  <a:cubicBezTo>
                    <a:pt x="255" y="538"/>
                    <a:pt x="255" y="538"/>
                    <a:pt x="255" y="538"/>
                  </a:cubicBezTo>
                  <a:cubicBezTo>
                    <a:pt x="255" y="538"/>
                    <a:pt x="254" y="539"/>
                    <a:pt x="254" y="539"/>
                  </a:cubicBezTo>
                  <a:cubicBezTo>
                    <a:pt x="254" y="539"/>
                    <a:pt x="254" y="539"/>
                    <a:pt x="254" y="539"/>
                  </a:cubicBezTo>
                  <a:cubicBezTo>
                    <a:pt x="253" y="539"/>
                    <a:pt x="253" y="540"/>
                    <a:pt x="253" y="540"/>
                  </a:cubicBezTo>
                  <a:cubicBezTo>
                    <a:pt x="253" y="540"/>
                    <a:pt x="252" y="540"/>
                    <a:pt x="252" y="541"/>
                  </a:cubicBezTo>
                  <a:cubicBezTo>
                    <a:pt x="252" y="541"/>
                    <a:pt x="252" y="541"/>
                    <a:pt x="252" y="541"/>
                  </a:cubicBezTo>
                  <a:cubicBezTo>
                    <a:pt x="253" y="541"/>
                    <a:pt x="253" y="541"/>
                    <a:pt x="253" y="541"/>
                  </a:cubicBezTo>
                  <a:cubicBezTo>
                    <a:pt x="253" y="541"/>
                    <a:pt x="254" y="541"/>
                    <a:pt x="254" y="540"/>
                  </a:cubicBezTo>
                  <a:cubicBezTo>
                    <a:pt x="254" y="540"/>
                    <a:pt x="255" y="540"/>
                    <a:pt x="255" y="540"/>
                  </a:cubicBezTo>
                  <a:cubicBezTo>
                    <a:pt x="256" y="540"/>
                    <a:pt x="256" y="540"/>
                    <a:pt x="256" y="540"/>
                  </a:cubicBezTo>
                  <a:cubicBezTo>
                    <a:pt x="256" y="540"/>
                    <a:pt x="256" y="540"/>
                    <a:pt x="256" y="540"/>
                  </a:cubicBezTo>
                  <a:cubicBezTo>
                    <a:pt x="256" y="540"/>
                    <a:pt x="256" y="540"/>
                    <a:pt x="256" y="540"/>
                  </a:cubicBezTo>
                  <a:cubicBezTo>
                    <a:pt x="256" y="540"/>
                    <a:pt x="256" y="540"/>
                    <a:pt x="256" y="540"/>
                  </a:cubicBezTo>
                  <a:cubicBezTo>
                    <a:pt x="256" y="540"/>
                    <a:pt x="257" y="540"/>
                    <a:pt x="257" y="541"/>
                  </a:cubicBezTo>
                  <a:cubicBezTo>
                    <a:pt x="257" y="541"/>
                    <a:pt x="257" y="541"/>
                    <a:pt x="257" y="541"/>
                  </a:cubicBezTo>
                  <a:cubicBezTo>
                    <a:pt x="257" y="541"/>
                    <a:pt x="257" y="542"/>
                    <a:pt x="257" y="542"/>
                  </a:cubicBezTo>
                  <a:cubicBezTo>
                    <a:pt x="257" y="542"/>
                    <a:pt x="257" y="542"/>
                    <a:pt x="257" y="542"/>
                  </a:cubicBezTo>
                  <a:cubicBezTo>
                    <a:pt x="257" y="542"/>
                    <a:pt x="257" y="542"/>
                    <a:pt x="258" y="542"/>
                  </a:cubicBezTo>
                  <a:cubicBezTo>
                    <a:pt x="258" y="542"/>
                    <a:pt x="258" y="542"/>
                    <a:pt x="258" y="543"/>
                  </a:cubicBezTo>
                  <a:cubicBezTo>
                    <a:pt x="258" y="544"/>
                    <a:pt x="258" y="544"/>
                    <a:pt x="258" y="545"/>
                  </a:cubicBezTo>
                  <a:cubicBezTo>
                    <a:pt x="258" y="545"/>
                    <a:pt x="258" y="546"/>
                    <a:pt x="258" y="547"/>
                  </a:cubicBezTo>
                  <a:cubicBezTo>
                    <a:pt x="258" y="547"/>
                    <a:pt x="259" y="548"/>
                    <a:pt x="259" y="548"/>
                  </a:cubicBezTo>
                  <a:cubicBezTo>
                    <a:pt x="259" y="548"/>
                    <a:pt x="259" y="548"/>
                    <a:pt x="259" y="549"/>
                  </a:cubicBezTo>
                  <a:cubicBezTo>
                    <a:pt x="260" y="549"/>
                    <a:pt x="260" y="549"/>
                    <a:pt x="260" y="549"/>
                  </a:cubicBezTo>
                  <a:cubicBezTo>
                    <a:pt x="261" y="550"/>
                    <a:pt x="261" y="550"/>
                    <a:pt x="261" y="551"/>
                  </a:cubicBezTo>
                  <a:cubicBezTo>
                    <a:pt x="261" y="551"/>
                    <a:pt x="261" y="551"/>
                    <a:pt x="261" y="551"/>
                  </a:cubicBezTo>
                  <a:cubicBezTo>
                    <a:pt x="261" y="551"/>
                    <a:pt x="261" y="551"/>
                    <a:pt x="262" y="551"/>
                  </a:cubicBezTo>
                  <a:cubicBezTo>
                    <a:pt x="262" y="551"/>
                    <a:pt x="262" y="551"/>
                    <a:pt x="262" y="551"/>
                  </a:cubicBezTo>
                  <a:cubicBezTo>
                    <a:pt x="262" y="551"/>
                    <a:pt x="262" y="551"/>
                    <a:pt x="262" y="550"/>
                  </a:cubicBezTo>
                  <a:cubicBezTo>
                    <a:pt x="262" y="550"/>
                    <a:pt x="262" y="549"/>
                    <a:pt x="263" y="549"/>
                  </a:cubicBezTo>
                  <a:cubicBezTo>
                    <a:pt x="263" y="548"/>
                    <a:pt x="264" y="548"/>
                    <a:pt x="264" y="548"/>
                  </a:cubicBezTo>
                  <a:cubicBezTo>
                    <a:pt x="264" y="548"/>
                    <a:pt x="264" y="548"/>
                    <a:pt x="264" y="548"/>
                  </a:cubicBezTo>
                  <a:cubicBezTo>
                    <a:pt x="264" y="548"/>
                    <a:pt x="264" y="548"/>
                    <a:pt x="264" y="548"/>
                  </a:cubicBezTo>
                  <a:cubicBezTo>
                    <a:pt x="264" y="548"/>
                    <a:pt x="264" y="548"/>
                    <a:pt x="264" y="548"/>
                  </a:cubicBezTo>
                  <a:cubicBezTo>
                    <a:pt x="264" y="548"/>
                    <a:pt x="265" y="548"/>
                    <a:pt x="265" y="548"/>
                  </a:cubicBezTo>
                  <a:cubicBezTo>
                    <a:pt x="265" y="548"/>
                    <a:pt x="265" y="548"/>
                    <a:pt x="265" y="548"/>
                  </a:cubicBezTo>
                  <a:close/>
                  <a:moveTo>
                    <a:pt x="351" y="333"/>
                  </a:moveTo>
                  <a:cubicBezTo>
                    <a:pt x="351" y="332"/>
                    <a:pt x="352" y="332"/>
                    <a:pt x="351" y="332"/>
                  </a:cubicBezTo>
                  <a:cubicBezTo>
                    <a:pt x="351" y="332"/>
                    <a:pt x="351" y="332"/>
                    <a:pt x="351" y="332"/>
                  </a:cubicBezTo>
                  <a:cubicBezTo>
                    <a:pt x="351" y="332"/>
                    <a:pt x="351" y="332"/>
                    <a:pt x="351" y="332"/>
                  </a:cubicBezTo>
                  <a:cubicBezTo>
                    <a:pt x="351" y="332"/>
                    <a:pt x="351" y="332"/>
                    <a:pt x="351" y="332"/>
                  </a:cubicBezTo>
                  <a:cubicBezTo>
                    <a:pt x="351" y="332"/>
                    <a:pt x="351" y="332"/>
                    <a:pt x="351" y="332"/>
                  </a:cubicBezTo>
                  <a:cubicBezTo>
                    <a:pt x="351" y="332"/>
                    <a:pt x="351" y="332"/>
                    <a:pt x="351" y="332"/>
                  </a:cubicBezTo>
                  <a:cubicBezTo>
                    <a:pt x="351" y="332"/>
                    <a:pt x="351" y="332"/>
                    <a:pt x="351" y="332"/>
                  </a:cubicBezTo>
                  <a:cubicBezTo>
                    <a:pt x="351" y="332"/>
                    <a:pt x="351" y="332"/>
                    <a:pt x="351" y="332"/>
                  </a:cubicBezTo>
                  <a:cubicBezTo>
                    <a:pt x="351" y="332"/>
                    <a:pt x="351" y="332"/>
                    <a:pt x="351" y="332"/>
                  </a:cubicBezTo>
                  <a:cubicBezTo>
                    <a:pt x="350" y="332"/>
                    <a:pt x="350" y="332"/>
                    <a:pt x="350" y="332"/>
                  </a:cubicBezTo>
                  <a:cubicBezTo>
                    <a:pt x="349" y="332"/>
                    <a:pt x="349" y="332"/>
                    <a:pt x="349" y="332"/>
                  </a:cubicBezTo>
                  <a:cubicBezTo>
                    <a:pt x="348" y="333"/>
                    <a:pt x="345" y="333"/>
                    <a:pt x="344" y="333"/>
                  </a:cubicBezTo>
                  <a:cubicBezTo>
                    <a:pt x="343" y="333"/>
                    <a:pt x="343" y="334"/>
                    <a:pt x="343" y="334"/>
                  </a:cubicBezTo>
                  <a:cubicBezTo>
                    <a:pt x="343" y="335"/>
                    <a:pt x="343" y="335"/>
                    <a:pt x="344" y="335"/>
                  </a:cubicBezTo>
                  <a:cubicBezTo>
                    <a:pt x="344" y="335"/>
                    <a:pt x="344" y="335"/>
                    <a:pt x="344" y="335"/>
                  </a:cubicBezTo>
                  <a:cubicBezTo>
                    <a:pt x="344" y="335"/>
                    <a:pt x="344" y="335"/>
                    <a:pt x="344" y="335"/>
                  </a:cubicBezTo>
                  <a:cubicBezTo>
                    <a:pt x="345" y="335"/>
                    <a:pt x="346" y="335"/>
                    <a:pt x="346" y="336"/>
                  </a:cubicBezTo>
                  <a:cubicBezTo>
                    <a:pt x="346" y="336"/>
                    <a:pt x="346" y="337"/>
                    <a:pt x="347" y="337"/>
                  </a:cubicBezTo>
                  <a:cubicBezTo>
                    <a:pt x="347" y="337"/>
                    <a:pt x="347" y="337"/>
                    <a:pt x="347" y="337"/>
                  </a:cubicBezTo>
                  <a:cubicBezTo>
                    <a:pt x="348" y="337"/>
                    <a:pt x="348" y="337"/>
                    <a:pt x="348" y="336"/>
                  </a:cubicBezTo>
                  <a:cubicBezTo>
                    <a:pt x="348" y="336"/>
                    <a:pt x="348" y="336"/>
                    <a:pt x="349" y="336"/>
                  </a:cubicBezTo>
                  <a:cubicBezTo>
                    <a:pt x="349" y="335"/>
                    <a:pt x="349" y="335"/>
                    <a:pt x="349" y="335"/>
                  </a:cubicBezTo>
                  <a:cubicBezTo>
                    <a:pt x="349" y="335"/>
                    <a:pt x="350" y="334"/>
                    <a:pt x="350" y="334"/>
                  </a:cubicBezTo>
                  <a:cubicBezTo>
                    <a:pt x="350" y="334"/>
                    <a:pt x="350" y="334"/>
                    <a:pt x="350" y="334"/>
                  </a:cubicBezTo>
                  <a:cubicBezTo>
                    <a:pt x="351" y="333"/>
                    <a:pt x="351" y="333"/>
                    <a:pt x="351" y="333"/>
                  </a:cubicBezTo>
                  <a:close/>
                  <a:moveTo>
                    <a:pt x="351" y="336"/>
                  </a:moveTo>
                  <a:cubicBezTo>
                    <a:pt x="351" y="337"/>
                    <a:pt x="352" y="337"/>
                    <a:pt x="352" y="337"/>
                  </a:cubicBezTo>
                  <a:cubicBezTo>
                    <a:pt x="352" y="337"/>
                    <a:pt x="352" y="337"/>
                    <a:pt x="352" y="337"/>
                  </a:cubicBezTo>
                  <a:cubicBezTo>
                    <a:pt x="352" y="337"/>
                    <a:pt x="352" y="337"/>
                    <a:pt x="352" y="337"/>
                  </a:cubicBezTo>
                  <a:cubicBezTo>
                    <a:pt x="352" y="337"/>
                    <a:pt x="353" y="338"/>
                    <a:pt x="353" y="338"/>
                  </a:cubicBezTo>
                  <a:cubicBezTo>
                    <a:pt x="353" y="338"/>
                    <a:pt x="353" y="338"/>
                    <a:pt x="353" y="338"/>
                  </a:cubicBezTo>
                  <a:cubicBezTo>
                    <a:pt x="353" y="338"/>
                    <a:pt x="353" y="338"/>
                    <a:pt x="354" y="337"/>
                  </a:cubicBezTo>
                  <a:cubicBezTo>
                    <a:pt x="354" y="337"/>
                    <a:pt x="354" y="336"/>
                    <a:pt x="354" y="336"/>
                  </a:cubicBezTo>
                  <a:cubicBezTo>
                    <a:pt x="354" y="336"/>
                    <a:pt x="354" y="336"/>
                    <a:pt x="354" y="336"/>
                  </a:cubicBezTo>
                  <a:cubicBezTo>
                    <a:pt x="354" y="336"/>
                    <a:pt x="354" y="336"/>
                    <a:pt x="354" y="336"/>
                  </a:cubicBezTo>
                  <a:cubicBezTo>
                    <a:pt x="353" y="336"/>
                    <a:pt x="353" y="335"/>
                    <a:pt x="353" y="335"/>
                  </a:cubicBezTo>
                  <a:cubicBezTo>
                    <a:pt x="353" y="335"/>
                    <a:pt x="353" y="335"/>
                    <a:pt x="353" y="335"/>
                  </a:cubicBezTo>
                  <a:cubicBezTo>
                    <a:pt x="353" y="335"/>
                    <a:pt x="353" y="335"/>
                    <a:pt x="353" y="335"/>
                  </a:cubicBezTo>
                  <a:cubicBezTo>
                    <a:pt x="353" y="335"/>
                    <a:pt x="353" y="335"/>
                    <a:pt x="353" y="335"/>
                  </a:cubicBezTo>
                  <a:cubicBezTo>
                    <a:pt x="353" y="335"/>
                    <a:pt x="353" y="334"/>
                    <a:pt x="353" y="334"/>
                  </a:cubicBezTo>
                  <a:cubicBezTo>
                    <a:pt x="353" y="334"/>
                    <a:pt x="352" y="334"/>
                    <a:pt x="352" y="335"/>
                  </a:cubicBezTo>
                  <a:cubicBezTo>
                    <a:pt x="352" y="335"/>
                    <a:pt x="352" y="335"/>
                    <a:pt x="352" y="335"/>
                  </a:cubicBezTo>
                  <a:cubicBezTo>
                    <a:pt x="352" y="334"/>
                    <a:pt x="352" y="334"/>
                    <a:pt x="352" y="334"/>
                  </a:cubicBezTo>
                  <a:cubicBezTo>
                    <a:pt x="352" y="334"/>
                    <a:pt x="352" y="334"/>
                    <a:pt x="352" y="334"/>
                  </a:cubicBezTo>
                  <a:cubicBezTo>
                    <a:pt x="352" y="334"/>
                    <a:pt x="352" y="334"/>
                    <a:pt x="352" y="334"/>
                  </a:cubicBezTo>
                  <a:cubicBezTo>
                    <a:pt x="352" y="334"/>
                    <a:pt x="352" y="335"/>
                    <a:pt x="352" y="335"/>
                  </a:cubicBezTo>
                  <a:cubicBezTo>
                    <a:pt x="351" y="335"/>
                    <a:pt x="351" y="336"/>
                    <a:pt x="351" y="336"/>
                  </a:cubicBezTo>
                  <a:close/>
                  <a:moveTo>
                    <a:pt x="595" y="175"/>
                  </a:moveTo>
                  <a:cubicBezTo>
                    <a:pt x="595" y="175"/>
                    <a:pt x="595" y="175"/>
                    <a:pt x="594" y="176"/>
                  </a:cubicBezTo>
                  <a:cubicBezTo>
                    <a:pt x="594" y="176"/>
                    <a:pt x="593" y="176"/>
                    <a:pt x="592" y="177"/>
                  </a:cubicBezTo>
                  <a:cubicBezTo>
                    <a:pt x="592" y="177"/>
                    <a:pt x="592" y="177"/>
                    <a:pt x="591" y="177"/>
                  </a:cubicBezTo>
                  <a:cubicBezTo>
                    <a:pt x="591" y="177"/>
                    <a:pt x="590" y="177"/>
                    <a:pt x="590" y="177"/>
                  </a:cubicBezTo>
                  <a:cubicBezTo>
                    <a:pt x="589" y="178"/>
                    <a:pt x="588" y="178"/>
                    <a:pt x="588" y="178"/>
                  </a:cubicBezTo>
                  <a:cubicBezTo>
                    <a:pt x="588" y="178"/>
                    <a:pt x="587" y="178"/>
                    <a:pt x="587" y="177"/>
                  </a:cubicBezTo>
                  <a:cubicBezTo>
                    <a:pt x="586" y="177"/>
                    <a:pt x="586" y="177"/>
                    <a:pt x="586" y="176"/>
                  </a:cubicBezTo>
                  <a:cubicBezTo>
                    <a:pt x="586" y="176"/>
                    <a:pt x="586" y="175"/>
                    <a:pt x="585" y="175"/>
                  </a:cubicBezTo>
                  <a:cubicBezTo>
                    <a:pt x="585" y="175"/>
                    <a:pt x="585" y="175"/>
                    <a:pt x="585" y="175"/>
                  </a:cubicBezTo>
                  <a:cubicBezTo>
                    <a:pt x="585" y="174"/>
                    <a:pt x="584" y="174"/>
                    <a:pt x="584" y="173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4" y="171"/>
                    <a:pt x="584" y="171"/>
                    <a:pt x="584" y="171"/>
                  </a:cubicBezTo>
                  <a:cubicBezTo>
                    <a:pt x="584" y="171"/>
                    <a:pt x="584" y="171"/>
                    <a:pt x="584" y="171"/>
                  </a:cubicBezTo>
                  <a:cubicBezTo>
                    <a:pt x="584" y="171"/>
                    <a:pt x="583" y="171"/>
                    <a:pt x="583" y="170"/>
                  </a:cubicBezTo>
                  <a:cubicBezTo>
                    <a:pt x="583" y="170"/>
                    <a:pt x="582" y="170"/>
                    <a:pt x="582" y="170"/>
                  </a:cubicBezTo>
                  <a:cubicBezTo>
                    <a:pt x="582" y="170"/>
                    <a:pt x="582" y="170"/>
                    <a:pt x="582" y="170"/>
                  </a:cubicBezTo>
                  <a:cubicBezTo>
                    <a:pt x="581" y="170"/>
                    <a:pt x="581" y="170"/>
                    <a:pt x="581" y="170"/>
                  </a:cubicBezTo>
                  <a:cubicBezTo>
                    <a:pt x="581" y="170"/>
                    <a:pt x="580" y="170"/>
                    <a:pt x="580" y="170"/>
                  </a:cubicBezTo>
                  <a:cubicBezTo>
                    <a:pt x="579" y="170"/>
                    <a:pt x="579" y="170"/>
                    <a:pt x="578" y="170"/>
                  </a:cubicBezTo>
                  <a:cubicBezTo>
                    <a:pt x="578" y="170"/>
                    <a:pt x="578" y="170"/>
                    <a:pt x="578" y="170"/>
                  </a:cubicBezTo>
                  <a:cubicBezTo>
                    <a:pt x="577" y="170"/>
                    <a:pt x="577" y="170"/>
                    <a:pt x="577" y="171"/>
                  </a:cubicBezTo>
                  <a:cubicBezTo>
                    <a:pt x="577" y="171"/>
                    <a:pt x="577" y="171"/>
                    <a:pt x="577" y="171"/>
                  </a:cubicBezTo>
                  <a:cubicBezTo>
                    <a:pt x="577" y="171"/>
                    <a:pt x="577" y="171"/>
                    <a:pt x="577" y="171"/>
                  </a:cubicBezTo>
                  <a:cubicBezTo>
                    <a:pt x="578" y="172"/>
                    <a:pt x="578" y="172"/>
                    <a:pt x="578" y="173"/>
                  </a:cubicBezTo>
                  <a:cubicBezTo>
                    <a:pt x="578" y="174"/>
                    <a:pt x="578" y="175"/>
                    <a:pt x="578" y="175"/>
                  </a:cubicBezTo>
                  <a:cubicBezTo>
                    <a:pt x="578" y="176"/>
                    <a:pt x="578" y="176"/>
                    <a:pt x="578" y="176"/>
                  </a:cubicBezTo>
                  <a:cubicBezTo>
                    <a:pt x="578" y="176"/>
                    <a:pt x="578" y="176"/>
                    <a:pt x="578" y="176"/>
                  </a:cubicBezTo>
                  <a:cubicBezTo>
                    <a:pt x="578" y="176"/>
                    <a:pt x="579" y="176"/>
                    <a:pt x="579" y="177"/>
                  </a:cubicBezTo>
                  <a:cubicBezTo>
                    <a:pt x="579" y="177"/>
                    <a:pt x="579" y="177"/>
                    <a:pt x="580" y="177"/>
                  </a:cubicBezTo>
                  <a:cubicBezTo>
                    <a:pt x="580" y="177"/>
                    <a:pt x="580" y="177"/>
                    <a:pt x="580" y="177"/>
                  </a:cubicBezTo>
                  <a:cubicBezTo>
                    <a:pt x="580" y="177"/>
                    <a:pt x="581" y="177"/>
                    <a:pt x="582" y="177"/>
                  </a:cubicBezTo>
                  <a:cubicBezTo>
                    <a:pt x="582" y="176"/>
                    <a:pt x="582" y="176"/>
                    <a:pt x="583" y="176"/>
                  </a:cubicBezTo>
                  <a:cubicBezTo>
                    <a:pt x="583" y="176"/>
                    <a:pt x="583" y="176"/>
                    <a:pt x="583" y="176"/>
                  </a:cubicBezTo>
                  <a:cubicBezTo>
                    <a:pt x="583" y="176"/>
                    <a:pt x="583" y="176"/>
                    <a:pt x="583" y="176"/>
                  </a:cubicBezTo>
                  <a:cubicBezTo>
                    <a:pt x="583" y="177"/>
                    <a:pt x="583" y="178"/>
                    <a:pt x="582" y="179"/>
                  </a:cubicBezTo>
                  <a:cubicBezTo>
                    <a:pt x="582" y="180"/>
                    <a:pt x="582" y="180"/>
                    <a:pt x="581" y="180"/>
                  </a:cubicBezTo>
                  <a:cubicBezTo>
                    <a:pt x="581" y="180"/>
                    <a:pt x="581" y="180"/>
                    <a:pt x="581" y="180"/>
                  </a:cubicBezTo>
                  <a:cubicBezTo>
                    <a:pt x="580" y="181"/>
                    <a:pt x="579" y="181"/>
                    <a:pt x="579" y="181"/>
                  </a:cubicBezTo>
                  <a:cubicBezTo>
                    <a:pt x="578" y="181"/>
                    <a:pt x="578" y="181"/>
                    <a:pt x="578" y="181"/>
                  </a:cubicBezTo>
                  <a:cubicBezTo>
                    <a:pt x="578" y="182"/>
                    <a:pt x="577" y="182"/>
                    <a:pt x="577" y="182"/>
                  </a:cubicBezTo>
                  <a:cubicBezTo>
                    <a:pt x="577" y="183"/>
                    <a:pt x="577" y="183"/>
                    <a:pt x="577" y="183"/>
                  </a:cubicBezTo>
                  <a:cubicBezTo>
                    <a:pt x="577" y="183"/>
                    <a:pt x="577" y="183"/>
                    <a:pt x="577" y="183"/>
                  </a:cubicBezTo>
                  <a:cubicBezTo>
                    <a:pt x="577" y="185"/>
                    <a:pt x="575" y="185"/>
                    <a:pt x="574" y="185"/>
                  </a:cubicBezTo>
                  <a:cubicBezTo>
                    <a:pt x="574" y="185"/>
                    <a:pt x="574" y="185"/>
                    <a:pt x="574" y="185"/>
                  </a:cubicBezTo>
                  <a:cubicBezTo>
                    <a:pt x="574" y="185"/>
                    <a:pt x="574" y="186"/>
                    <a:pt x="573" y="186"/>
                  </a:cubicBezTo>
                  <a:cubicBezTo>
                    <a:pt x="573" y="186"/>
                    <a:pt x="573" y="186"/>
                    <a:pt x="573" y="186"/>
                  </a:cubicBezTo>
                  <a:cubicBezTo>
                    <a:pt x="573" y="186"/>
                    <a:pt x="573" y="186"/>
                    <a:pt x="573" y="186"/>
                  </a:cubicBezTo>
                  <a:cubicBezTo>
                    <a:pt x="572" y="187"/>
                    <a:pt x="570" y="188"/>
                    <a:pt x="569" y="188"/>
                  </a:cubicBezTo>
                  <a:cubicBezTo>
                    <a:pt x="569" y="188"/>
                    <a:pt x="569" y="188"/>
                    <a:pt x="569" y="188"/>
                  </a:cubicBezTo>
                  <a:cubicBezTo>
                    <a:pt x="568" y="188"/>
                    <a:pt x="568" y="188"/>
                    <a:pt x="568" y="189"/>
                  </a:cubicBezTo>
                  <a:cubicBezTo>
                    <a:pt x="568" y="189"/>
                    <a:pt x="567" y="189"/>
                    <a:pt x="567" y="189"/>
                  </a:cubicBezTo>
                  <a:cubicBezTo>
                    <a:pt x="567" y="190"/>
                    <a:pt x="567" y="190"/>
                    <a:pt x="566" y="190"/>
                  </a:cubicBezTo>
                  <a:cubicBezTo>
                    <a:pt x="565" y="191"/>
                    <a:pt x="565" y="191"/>
                    <a:pt x="564" y="191"/>
                  </a:cubicBezTo>
                  <a:cubicBezTo>
                    <a:pt x="564" y="191"/>
                    <a:pt x="563" y="191"/>
                    <a:pt x="563" y="191"/>
                  </a:cubicBezTo>
                  <a:cubicBezTo>
                    <a:pt x="562" y="191"/>
                    <a:pt x="562" y="191"/>
                    <a:pt x="561" y="190"/>
                  </a:cubicBezTo>
                  <a:cubicBezTo>
                    <a:pt x="561" y="190"/>
                    <a:pt x="561" y="190"/>
                    <a:pt x="561" y="190"/>
                  </a:cubicBezTo>
                  <a:cubicBezTo>
                    <a:pt x="561" y="190"/>
                    <a:pt x="561" y="190"/>
                    <a:pt x="561" y="190"/>
                  </a:cubicBezTo>
                  <a:cubicBezTo>
                    <a:pt x="561" y="190"/>
                    <a:pt x="561" y="190"/>
                    <a:pt x="560" y="190"/>
                  </a:cubicBezTo>
                  <a:cubicBezTo>
                    <a:pt x="560" y="190"/>
                    <a:pt x="560" y="190"/>
                    <a:pt x="560" y="190"/>
                  </a:cubicBezTo>
                  <a:cubicBezTo>
                    <a:pt x="559" y="190"/>
                    <a:pt x="559" y="190"/>
                    <a:pt x="559" y="190"/>
                  </a:cubicBezTo>
                  <a:cubicBezTo>
                    <a:pt x="558" y="190"/>
                    <a:pt x="558" y="189"/>
                    <a:pt x="558" y="189"/>
                  </a:cubicBezTo>
                  <a:cubicBezTo>
                    <a:pt x="558" y="189"/>
                    <a:pt x="558" y="189"/>
                    <a:pt x="558" y="189"/>
                  </a:cubicBezTo>
                  <a:cubicBezTo>
                    <a:pt x="557" y="188"/>
                    <a:pt x="557" y="188"/>
                    <a:pt x="557" y="188"/>
                  </a:cubicBezTo>
                  <a:cubicBezTo>
                    <a:pt x="557" y="188"/>
                    <a:pt x="556" y="188"/>
                    <a:pt x="556" y="188"/>
                  </a:cubicBezTo>
                  <a:cubicBezTo>
                    <a:pt x="555" y="188"/>
                    <a:pt x="555" y="187"/>
                    <a:pt x="555" y="186"/>
                  </a:cubicBezTo>
                  <a:cubicBezTo>
                    <a:pt x="555" y="186"/>
                    <a:pt x="555" y="186"/>
                    <a:pt x="555" y="186"/>
                  </a:cubicBezTo>
                  <a:cubicBezTo>
                    <a:pt x="554" y="186"/>
                    <a:pt x="554" y="186"/>
                    <a:pt x="554" y="186"/>
                  </a:cubicBezTo>
                  <a:cubicBezTo>
                    <a:pt x="553" y="186"/>
                    <a:pt x="553" y="186"/>
                    <a:pt x="553" y="186"/>
                  </a:cubicBezTo>
                  <a:cubicBezTo>
                    <a:pt x="553" y="186"/>
                    <a:pt x="552" y="185"/>
                    <a:pt x="552" y="185"/>
                  </a:cubicBezTo>
                  <a:cubicBezTo>
                    <a:pt x="552" y="185"/>
                    <a:pt x="552" y="184"/>
                    <a:pt x="552" y="184"/>
                  </a:cubicBezTo>
                  <a:cubicBezTo>
                    <a:pt x="553" y="184"/>
                    <a:pt x="553" y="183"/>
                    <a:pt x="553" y="183"/>
                  </a:cubicBezTo>
                  <a:cubicBezTo>
                    <a:pt x="553" y="182"/>
                    <a:pt x="553" y="182"/>
                    <a:pt x="552" y="181"/>
                  </a:cubicBezTo>
                  <a:cubicBezTo>
                    <a:pt x="552" y="181"/>
                    <a:pt x="552" y="180"/>
                    <a:pt x="552" y="180"/>
                  </a:cubicBezTo>
                  <a:cubicBezTo>
                    <a:pt x="552" y="180"/>
                    <a:pt x="552" y="180"/>
                    <a:pt x="552" y="179"/>
                  </a:cubicBezTo>
                  <a:cubicBezTo>
                    <a:pt x="551" y="179"/>
                    <a:pt x="551" y="179"/>
                    <a:pt x="550" y="179"/>
                  </a:cubicBezTo>
                  <a:cubicBezTo>
                    <a:pt x="550" y="179"/>
                    <a:pt x="549" y="179"/>
                    <a:pt x="549" y="179"/>
                  </a:cubicBezTo>
                  <a:cubicBezTo>
                    <a:pt x="549" y="179"/>
                    <a:pt x="549" y="179"/>
                    <a:pt x="549" y="179"/>
                  </a:cubicBezTo>
                  <a:cubicBezTo>
                    <a:pt x="548" y="179"/>
                    <a:pt x="548" y="179"/>
                    <a:pt x="548" y="179"/>
                  </a:cubicBezTo>
                  <a:cubicBezTo>
                    <a:pt x="548" y="180"/>
                    <a:pt x="548" y="180"/>
                    <a:pt x="548" y="180"/>
                  </a:cubicBezTo>
                  <a:cubicBezTo>
                    <a:pt x="548" y="180"/>
                    <a:pt x="548" y="181"/>
                    <a:pt x="548" y="181"/>
                  </a:cubicBezTo>
                  <a:cubicBezTo>
                    <a:pt x="548" y="181"/>
                    <a:pt x="548" y="181"/>
                    <a:pt x="549" y="181"/>
                  </a:cubicBezTo>
                  <a:cubicBezTo>
                    <a:pt x="550" y="181"/>
                    <a:pt x="551" y="181"/>
                    <a:pt x="552" y="182"/>
                  </a:cubicBezTo>
                  <a:cubicBezTo>
                    <a:pt x="552" y="182"/>
                    <a:pt x="552" y="182"/>
                    <a:pt x="552" y="182"/>
                  </a:cubicBezTo>
                  <a:cubicBezTo>
                    <a:pt x="552" y="182"/>
                    <a:pt x="552" y="183"/>
                    <a:pt x="552" y="183"/>
                  </a:cubicBezTo>
                  <a:cubicBezTo>
                    <a:pt x="551" y="183"/>
                    <a:pt x="551" y="183"/>
                    <a:pt x="551" y="184"/>
                  </a:cubicBezTo>
                  <a:cubicBezTo>
                    <a:pt x="551" y="184"/>
                    <a:pt x="551" y="184"/>
                    <a:pt x="551" y="184"/>
                  </a:cubicBezTo>
                  <a:cubicBezTo>
                    <a:pt x="551" y="184"/>
                    <a:pt x="550" y="184"/>
                    <a:pt x="550" y="185"/>
                  </a:cubicBezTo>
                  <a:cubicBezTo>
                    <a:pt x="551" y="185"/>
                    <a:pt x="551" y="185"/>
                    <a:pt x="551" y="186"/>
                  </a:cubicBezTo>
                  <a:cubicBezTo>
                    <a:pt x="551" y="186"/>
                    <a:pt x="552" y="186"/>
                    <a:pt x="552" y="187"/>
                  </a:cubicBezTo>
                  <a:cubicBezTo>
                    <a:pt x="552" y="187"/>
                    <a:pt x="552" y="187"/>
                    <a:pt x="552" y="188"/>
                  </a:cubicBezTo>
                  <a:cubicBezTo>
                    <a:pt x="553" y="188"/>
                    <a:pt x="553" y="188"/>
                    <a:pt x="553" y="188"/>
                  </a:cubicBezTo>
                  <a:cubicBezTo>
                    <a:pt x="554" y="188"/>
                    <a:pt x="554" y="189"/>
                    <a:pt x="554" y="190"/>
                  </a:cubicBezTo>
                  <a:cubicBezTo>
                    <a:pt x="555" y="190"/>
                    <a:pt x="555" y="191"/>
                    <a:pt x="555" y="192"/>
                  </a:cubicBezTo>
                  <a:cubicBezTo>
                    <a:pt x="555" y="192"/>
                    <a:pt x="555" y="192"/>
                    <a:pt x="555" y="193"/>
                  </a:cubicBezTo>
                  <a:cubicBezTo>
                    <a:pt x="555" y="193"/>
                    <a:pt x="555" y="193"/>
                    <a:pt x="555" y="193"/>
                  </a:cubicBezTo>
                  <a:cubicBezTo>
                    <a:pt x="555" y="193"/>
                    <a:pt x="555" y="193"/>
                    <a:pt x="555" y="193"/>
                  </a:cubicBezTo>
                  <a:cubicBezTo>
                    <a:pt x="555" y="194"/>
                    <a:pt x="556" y="194"/>
                    <a:pt x="556" y="194"/>
                  </a:cubicBezTo>
                  <a:cubicBezTo>
                    <a:pt x="556" y="195"/>
                    <a:pt x="556" y="195"/>
                    <a:pt x="556" y="196"/>
                  </a:cubicBezTo>
                  <a:cubicBezTo>
                    <a:pt x="555" y="196"/>
                    <a:pt x="555" y="196"/>
                    <a:pt x="555" y="196"/>
                  </a:cubicBezTo>
                  <a:cubicBezTo>
                    <a:pt x="555" y="197"/>
                    <a:pt x="555" y="197"/>
                    <a:pt x="555" y="198"/>
                  </a:cubicBezTo>
                  <a:cubicBezTo>
                    <a:pt x="555" y="198"/>
                    <a:pt x="554" y="198"/>
                    <a:pt x="554" y="199"/>
                  </a:cubicBezTo>
                  <a:cubicBezTo>
                    <a:pt x="554" y="199"/>
                    <a:pt x="554" y="199"/>
                    <a:pt x="554" y="199"/>
                  </a:cubicBezTo>
                  <a:cubicBezTo>
                    <a:pt x="553" y="199"/>
                    <a:pt x="553" y="200"/>
                    <a:pt x="553" y="200"/>
                  </a:cubicBezTo>
                  <a:cubicBezTo>
                    <a:pt x="552" y="200"/>
                    <a:pt x="552" y="200"/>
                    <a:pt x="552" y="200"/>
                  </a:cubicBezTo>
                  <a:cubicBezTo>
                    <a:pt x="552" y="199"/>
                    <a:pt x="551" y="199"/>
                    <a:pt x="551" y="199"/>
                  </a:cubicBezTo>
                  <a:cubicBezTo>
                    <a:pt x="551" y="199"/>
                    <a:pt x="551" y="199"/>
                    <a:pt x="550" y="199"/>
                  </a:cubicBezTo>
                  <a:cubicBezTo>
                    <a:pt x="550" y="199"/>
                    <a:pt x="550" y="199"/>
                    <a:pt x="550" y="199"/>
                  </a:cubicBezTo>
                  <a:cubicBezTo>
                    <a:pt x="550" y="199"/>
                    <a:pt x="550" y="199"/>
                    <a:pt x="549" y="199"/>
                  </a:cubicBezTo>
                  <a:cubicBezTo>
                    <a:pt x="549" y="199"/>
                    <a:pt x="549" y="199"/>
                    <a:pt x="549" y="199"/>
                  </a:cubicBezTo>
                  <a:cubicBezTo>
                    <a:pt x="549" y="199"/>
                    <a:pt x="549" y="199"/>
                    <a:pt x="549" y="199"/>
                  </a:cubicBezTo>
                  <a:cubicBezTo>
                    <a:pt x="549" y="199"/>
                    <a:pt x="549" y="199"/>
                    <a:pt x="549" y="200"/>
                  </a:cubicBezTo>
                  <a:cubicBezTo>
                    <a:pt x="549" y="200"/>
                    <a:pt x="550" y="201"/>
                    <a:pt x="551" y="201"/>
                  </a:cubicBezTo>
                  <a:cubicBezTo>
                    <a:pt x="551" y="201"/>
                    <a:pt x="551" y="201"/>
                    <a:pt x="551" y="201"/>
                  </a:cubicBezTo>
                  <a:cubicBezTo>
                    <a:pt x="552" y="201"/>
                    <a:pt x="553" y="201"/>
                    <a:pt x="553" y="202"/>
                  </a:cubicBezTo>
                  <a:cubicBezTo>
                    <a:pt x="553" y="202"/>
                    <a:pt x="553" y="202"/>
                    <a:pt x="553" y="202"/>
                  </a:cubicBezTo>
                  <a:cubicBezTo>
                    <a:pt x="554" y="202"/>
                    <a:pt x="554" y="201"/>
                    <a:pt x="555" y="201"/>
                  </a:cubicBezTo>
                  <a:cubicBezTo>
                    <a:pt x="555" y="201"/>
                    <a:pt x="555" y="201"/>
                    <a:pt x="555" y="201"/>
                  </a:cubicBezTo>
                  <a:cubicBezTo>
                    <a:pt x="555" y="201"/>
                    <a:pt x="555" y="201"/>
                    <a:pt x="555" y="201"/>
                  </a:cubicBezTo>
                  <a:cubicBezTo>
                    <a:pt x="555" y="201"/>
                    <a:pt x="555" y="201"/>
                    <a:pt x="555" y="201"/>
                  </a:cubicBezTo>
                  <a:cubicBezTo>
                    <a:pt x="556" y="201"/>
                    <a:pt x="556" y="201"/>
                    <a:pt x="556" y="201"/>
                  </a:cubicBezTo>
                  <a:cubicBezTo>
                    <a:pt x="556" y="200"/>
                    <a:pt x="557" y="200"/>
                    <a:pt x="558" y="200"/>
                  </a:cubicBezTo>
                  <a:cubicBezTo>
                    <a:pt x="558" y="200"/>
                    <a:pt x="559" y="200"/>
                    <a:pt x="560" y="201"/>
                  </a:cubicBezTo>
                  <a:cubicBezTo>
                    <a:pt x="560" y="201"/>
                    <a:pt x="560" y="202"/>
                    <a:pt x="561" y="202"/>
                  </a:cubicBezTo>
                  <a:cubicBezTo>
                    <a:pt x="561" y="202"/>
                    <a:pt x="561" y="202"/>
                    <a:pt x="561" y="202"/>
                  </a:cubicBezTo>
                  <a:cubicBezTo>
                    <a:pt x="561" y="202"/>
                    <a:pt x="561" y="202"/>
                    <a:pt x="561" y="203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3"/>
                    <a:pt x="561" y="203"/>
                    <a:pt x="561" y="203"/>
                  </a:cubicBezTo>
                  <a:cubicBezTo>
                    <a:pt x="561" y="204"/>
                    <a:pt x="561" y="204"/>
                    <a:pt x="562" y="204"/>
                  </a:cubicBezTo>
                  <a:cubicBezTo>
                    <a:pt x="562" y="204"/>
                    <a:pt x="563" y="205"/>
                    <a:pt x="563" y="205"/>
                  </a:cubicBezTo>
                  <a:cubicBezTo>
                    <a:pt x="563" y="206"/>
                    <a:pt x="563" y="206"/>
                    <a:pt x="563" y="206"/>
                  </a:cubicBezTo>
                  <a:cubicBezTo>
                    <a:pt x="563" y="206"/>
                    <a:pt x="563" y="207"/>
                    <a:pt x="564" y="207"/>
                  </a:cubicBezTo>
                  <a:cubicBezTo>
                    <a:pt x="564" y="207"/>
                    <a:pt x="564" y="208"/>
                    <a:pt x="565" y="208"/>
                  </a:cubicBezTo>
                  <a:cubicBezTo>
                    <a:pt x="565" y="208"/>
                    <a:pt x="565" y="208"/>
                    <a:pt x="565" y="208"/>
                  </a:cubicBezTo>
                  <a:cubicBezTo>
                    <a:pt x="565" y="208"/>
                    <a:pt x="565" y="209"/>
                    <a:pt x="565" y="209"/>
                  </a:cubicBezTo>
                  <a:cubicBezTo>
                    <a:pt x="565" y="209"/>
                    <a:pt x="564" y="209"/>
                    <a:pt x="564" y="209"/>
                  </a:cubicBezTo>
                  <a:cubicBezTo>
                    <a:pt x="564" y="210"/>
                    <a:pt x="564" y="211"/>
                    <a:pt x="564" y="211"/>
                  </a:cubicBezTo>
                  <a:cubicBezTo>
                    <a:pt x="564" y="212"/>
                    <a:pt x="564" y="212"/>
                    <a:pt x="564" y="212"/>
                  </a:cubicBezTo>
                  <a:cubicBezTo>
                    <a:pt x="565" y="212"/>
                    <a:pt x="565" y="212"/>
                    <a:pt x="566" y="211"/>
                  </a:cubicBezTo>
                  <a:cubicBezTo>
                    <a:pt x="566" y="211"/>
                    <a:pt x="567" y="211"/>
                    <a:pt x="567" y="211"/>
                  </a:cubicBezTo>
                  <a:cubicBezTo>
                    <a:pt x="567" y="211"/>
                    <a:pt x="567" y="211"/>
                    <a:pt x="567" y="211"/>
                  </a:cubicBezTo>
                  <a:cubicBezTo>
                    <a:pt x="567" y="211"/>
                    <a:pt x="567" y="211"/>
                    <a:pt x="567" y="211"/>
                  </a:cubicBezTo>
                  <a:cubicBezTo>
                    <a:pt x="567" y="211"/>
                    <a:pt x="567" y="211"/>
                    <a:pt x="568" y="211"/>
                  </a:cubicBezTo>
                  <a:cubicBezTo>
                    <a:pt x="568" y="211"/>
                    <a:pt x="568" y="211"/>
                    <a:pt x="569" y="211"/>
                  </a:cubicBezTo>
                  <a:cubicBezTo>
                    <a:pt x="569" y="210"/>
                    <a:pt x="569" y="210"/>
                    <a:pt x="569" y="210"/>
                  </a:cubicBezTo>
                  <a:cubicBezTo>
                    <a:pt x="569" y="210"/>
                    <a:pt x="568" y="209"/>
                    <a:pt x="568" y="209"/>
                  </a:cubicBezTo>
                  <a:cubicBezTo>
                    <a:pt x="567" y="209"/>
                    <a:pt x="567" y="208"/>
                    <a:pt x="567" y="207"/>
                  </a:cubicBezTo>
                  <a:cubicBezTo>
                    <a:pt x="567" y="207"/>
                    <a:pt x="567" y="206"/>
                    <a:pt x="567" y="206"/>
                  </a:cubicBezTo>
                  <a:cubicBezTo>
                    <a:pt x="566" y="206"/>
                    <a:pt x="566" y="205"/>
                    <a:pt x="566" y="205"/>
                  </a:cubicBezTo>
                  <a:cubicBezTo>
                    <a:pt x="566" y="204"/>
                    <a:pt x="566" y="204"/>
                    <a:pt x="566" y="204"/>
                  </a:cubicBezTo>
                  <a:cubicBezTo>
                    <a:pt x="566" y="204"/>
                    <a:pt x="565" y="204"/>
                    <a:pt x="565" y="203"/>
                  </a:cubicBezTo>
                  <a:cubicBezTo>
                    <a:pt x="565" y="203"/>
                    <a:pt x="565" y="203"/>
                    <a:pt x="565" y="203"/>
                  </a:cubicBezTo>
                  <a:cubicBezTo>
                    <a:pt x="565" y="203"/>
                    <a:pt x="565" y="203"/>
                    <a:pt x="564" y="203"/>
                  </a:cubicBezTo>
                  <a:cubicBezTo>
                    <a:pt x="564" y="203"/>
                    <a:pt x="564" y="203"/>
                    <a:pt x="564" y="202"/>
                  </a:cubicBezTo>
                  <a:cubicBezTo>
                    <a:pt x="564" y="202"/>
                    <a:pt x="564" y="202"/>
                    <a:pt x="564" y="202"/>
                  </a:cubicBezTo>
                  <a:cubicBezTo>
                    <a:pt x="564" y="201"/>
                    <a:pt x="564" y="201"/>
                    <a:pt x="564" y="201"/>
                  </a:cubicBezTo>
                  <a:cubicBezTo>
                    <a:pt x="564" y="200"/>
                    <a:pt x="564" y="200"/>
                    <a:pt x="563" y="200"/>
                  </a:cubicBezTo>
                  <a:cubicBezTo>
                    <a:pt x="563" y="200"/>
                    <a:pt x="562" y="199"/>
                    <a:pt x="562" y="198"/>
                  </a:cubicBezTo>
                  <a:cubicBezTo>
                    <a:pt x="563" y="198"/>
                    <a:pt x="563" y="198"/>
                    <a:pt x="564" y="198"/>
                  </a:cubicBezTo>
                  <a:cubicBezTo>
                    <a:pt x="564" y="198"/>
                    <a:pt x="564" y="198"/>
                    <a:pt x="565" y="198"/>
                  </a:cubicBezTo>
                  <a:cubicBezTo>
                    <a:pt x="565" y="198"/>
                    <a:pt x="566" y="198"/>
                    <a:pt x="566" y="198"/>
                  </a:cubicBezTo>
                  <a:cubicBezTo>
                    <a:pt x="566" y="198"/>
                    <a:pt x="566" y="198"/>
                    <a:pt x="566" y="198"/>
                  </a:cubicBezTo>
                  <a:cubicBezTo>
                    <a:pt x="567" y="198"/>
                    <a:pt x="567" y="198"/>
                    <a:pt x="567" y="199"/>
                  </a:cubicBezTo>
                  <a:cubicBezTo>
                    <a:pt x="568" y="199"/>
                    <a:pt x="568" y="199"/>
                    <a:pt x="568" y="199"/>
                  </a:cubicBezTo>
                  <a:cubicBezTo>
                    <a:pt x="568" y="199"/>
                    <a:pt x="569" y="200"/>
                    <a:pt x="569" y="200"/>
                  </a:cubicBezTo>
                  <a:cubicBezTo>
                    <a:pt x="569" y="200"/>
                    <a:pt x="569" y="200"/>
                    <a:pt x="570" y="200"/>
                  </a:cubicBezTo>
                  <a:cubicBezTo>
                    <a:pt x="570" y="200"/>
                    <a:pt x="570" y="200"/>
                    <a:pt x="570" y="200"/>
                  </a:cubicBezTo>
                  <a:cubicBezTo>
                    <a:pt x="570" y="200"/>
                    <a:pt x="571" y="200"/>
                    <a:pt x="571" y="200"/>
                  </a:cubicBezTo>
                  <a:cubicBezTo>
                    <a:pt x="572" y="200"/>
                    <a:pt x="572" y="200"/>
                    <a:pt x="572" y="199"/>
                  </a:cubicBezTo>
                  <a:cubicBezTo>
                    <a:pt x="572" y="199"/>
                    <a:pt x="572" y="199"/>
                    <a:pt x="571" y="198"/>
                  </a:cubicBezTo>
                  <a:cubicBezTo>
                    <a:pt x="571" y="197"/>
                    <a:pt x="571" y="197"/>
                    <a:pt x="571" y="196"/>
                  </a:cubicBezTo>
                  <a:cubicBezTo>
                    <a:pt x="570" y="196"/>
                    <a:pt x="569" y="195"/>
                    <a:pt x="569" y="194"/>
                  </a:cubicBezTo>
                  <a:cubicBezTo>
                    <a:pt x="569" y="194"/>
                    <a:pt x="569" y="194"/>
                    <a:pt x="570" y="193"/>
                  </a:cubicBezTo>
                  <a:cubicBezTo>
                    <a:pt x="571" y="193"/>
                    <a:pt x="572" y="193"/>
                    <a:pt x="573" y="192"/>
                  </a:cubicBezTo>
                  <a:cubicBezTo>
                    <a:pt x="573" y="192"/>
                    <a:pt x="574" y="192"/>
                    <a:pt x="574" y="191"/>
                  </a:cubicBezTo>
                  <a:cubicBezTo>
                    <a:pt x="574" y="191"/>
                    <a:pt x="574" y="191"/>
                    <a:pt x="573" y="191"/>
                  </a:cubicBezTo>
                  <a:cubicBezTo>
                    <a:pt x="573" y="191"/>
                    <a:pt x="573" y="191"/>
                    <a:pt x="573" y="190"/>
                  </a:cubicBezTo>
                  <a:cubicBezTo>
                    <a:pt x="573" y="190"/>
                    <a:pt x="573" y="190"/>
                    <a:pt x="574" y="189"/>
                  </a:cubicBezTo>
                  <a:cubicBezTo>
                    <a:pt x="574" y="189"/>
                    <a:pt x="574" y="189"/>
                    <a:pt x="574" y="189"/>
                  </a:cubicBezTo>
                  <a:cubicBezTo>
                    <a:pt x="574" y="189"/>
                    <a:pt x="575" y="189"/>
                    <a:pt x="575" y="189"/>
                  </a:cubicBezTo>
                  <a:cubicBezTo>
                    <a:pt x="575" y="189"/>
                    <a:pt x="575" y="188"/>
                    <a:pt x="576" y="188"/>
                  </a:cubicBezTo>
                  <a:cubicBezTo>
                    <a:pt x="576" y="188"/>
                    <a:pt x="576" y="188"/>
                    <a:pt x="576" y="189"/>
                  </a:cubicBezTo>
                  <a:cubicBezTo>
                    <a:pt x="576" y="189"/>
                    <a:pt x="577" y="189"/>
                    <a:pt x="577" y="189"/>
                  </a:cubicBezTo>
                  <a:cubicBezTo>
                    <a:pt x="577" y="189"/>
                    <a:pt x="577" y="189"/>
                    <a:pt x="577" y="189"/>
                  </a:cubicBezTo>
                  <a:cubicBezTo>
                    <a:pt x="577" y="189"/>
                    <a:pt x="577" y="189"/>
                    <a:pt x="577" y="189"/>
                  </a:cubicBezTo>
                  <a:cubicBezTo>
                    <a:pt x="577" y="189"/>
                    <a:pt x="578" y="189"/>
                    <a:pt x="578" y="189"/>
                  </a:cubicBezTo>
                  <a:cubicBezTo>
                    <a:pt x="578" y="188"/>
                    <a:pt x="578" y="188"/>
                    <a:pt x="578" y="188"/>
                  </a:cubicBezTo>
                  <a:cubicBezTo>
                    <a:pt x="578" y="188"/>
                    <a:pt x="578" y="187"/>
                    <a:pt x="579" y="187"/>
                  </a:cubicBezTo>
                  <a:cubicBezTo>
                    <a:pt x="579" y="187"/>
                    <a:pt x="579" y="187"/>
                    <a:pt x="579" y="187"/>
                  </a:cubicBezTo>
                  <a:cubicBezTo>
                    <a:pt x="580" y="187"/>
                    <a:pt x="580" y="187"/>
                    <a:pt x="580" y="187"/>
                  </a:cubicBezTo>
                  <a:cubicBezTo>
                    <a:pt x="580" y="187"/>
                    <a:pt x="581" y="187"/>
                    <a:pt x="581" y="187"/>
                  </a:cubicBezTo>
                  <a:cubicBezTo>
                    <a:pt x="582" y="186"/>
                    <a:pt x="582" y="186"/>
                    <a:pt x="582" y="185"/>
                  </a:cubicBezTo>
                  <a:cubicBezTo>
                    <a:pt x="582" y="184"/>
                    <a:pt x="581" y="184"/>
                    <a:pt x="582" y="184"/>
                  </a:cubicBezTo>
                  <a:cubicBezTo>
                    <a:pt x="582" y="183"/>
                    <a:pt x="582" y="183"/>
                    <a:pt x="582" y="183"/>
                  </a:cubicBezTo>
                  <a:cubicBezTo>
                    <a:pt x="582" y="183"/>
                    <a:pt x="582" y="183"/>
                    <a:pt x="582" y="183"/>
                  </a:cubicBezTo>
                  <a:cubicBezTo>
                    <a:pt x="582" y="183"/>
                    <a:pt x="583" y="184"/>
                    <a:pt x="583" y="184"/>
                  </a:cubicBezTo>
                  <a:cubicBezTo>
                    <a:pt x="583" y="184"/>
                    <a:pt x="584" y="184"/>
                    <a:pt x="584" y="184"/>
                  </a:cubicBezTo>
                  <a:cubicBezTo>
                    <a:pt x="584" y="184"/>
                    <a:pt x="585" y="183"/>
                    <a:pt x="585" y="183"/>
                  </a:cubicBezTo>
                  <a:cubicBezTo>
                    <a:pt x="585" y="183"/>
                    <a:pt x="586" y="183"/>
                    <a:pt x="586" y="182"/>
                  </a:cubicBezTo>
                  <a:cubicBezTo>
                    <a:pt x="586" y="182"/>
                    <a:pt x="587" y="182"/>
                    <a:pt x="587" y="182"/>
                  </a:cubicBezTo>
                  <a:cubicBezTo>
                    <a:pt x="587" y="182"/>
                    <a:pt x="588" y="182"/>
                    <a:pt x="588" y="182"/>
                  </a:cubicBezTo>
                  <a:cubicBezTo>
                    <a:pt x="588" y="182"/>
                    <a:pt x="589" y="182"/>
                    <a:pt x="589" y="182"/>
                  </a:cubicBezTo>
                  <a:cubicBezTo>
                    <a:pt x="589" y="182"/>
                    <a:pt x="589" y="182"/>
                    <a:pt x="589" y="182"/>
                  </a:cubicBezTo>
                  <a:cubicBezTo>
                    <a:pt x="590" y="182"/>
                    <a:pt x="590" y="182"/>
                    <a:pt x="590" y="182"/>
                  </a:cubicBezTo>
                  <a:cubicBezTo>
                    <a:pt x="590" y="181"/>
                    <a:pt x="591" y="181"/>
                    <a:pt x="591" y="181"/>
                  </a:cubicBezTo>
                  <a:cubicBezTo>
                    <a:pt x="591" y="181"/>
                    <a:pt x="591" y="180"/>
                    <a:pt x="591" y="180"/>
                  </a:cubicBezTo>
                  <a:cubicBezTo>
                    <a:pt x="592" y="179"/>
                    <a:pt x="592" y="178"/>
                    <a:pt x="592" y="178"/>
                  </a:cubicBezTo>
                  <a:cubicBezTo>
                    <a:pt x="594" y="178"/>
                    <a:pt x="595" y="176"/>
                    <a:pt x="595" y="175"/>
                  </a:cubicBezTo>
                  <a:close/>
                  <a:moveTo>
                    <a:pt x="713" y="427"/>
                  </a:moveTo>
                  <a:cubicBezTo>
                    <a:pt x="713" y="427"/>
                    <a:pt x="713" y="427"/>
                    <a:pt x="713" y="427"/>
                  </a:cubicBezTo>
                  <a:cubicBezTo>
                    <a:pt x="713" y="427"/>
                    <a:pt x="713" y="427"/>
                    <a:pt x="713" y="427"/>
                  </a:cubicBezTo>
                  <a:cubicBezTo>
                    <a:pt x="714" y="427"/>
                    <a:pt x="714" y="427"/>
                    <a:pt x="714" y="427"/>
                  </a:cubicBezTo>
                  <a:cubicBezTo>
                    <a:pt x="714" y="427"/>
                    <a:pt x="715" y="427"/>
                    <a:pt x="715" y="427"/>
                  </a:cubicBezTo>
                  <a:cubicBezTo>
                    <a:pt x="715" y="427"/>
                    <a:pt x="715" y="427"/>
                    <a:pt x="715" y="427"/>
                  </a:cubicBezTo>
                  <a:cubicBezTo>
                    <a:pt x="716" y="427"/>
                    <a:pt x="716" y="427"/>
                    <a:pt x="716" y="427"/>
                  </a:cubicBezTo>
                  <a:cubicBezTo>
                    <a:pt x="716" y="427"/>
                    <a:pt x="717" y="427"/>
                    <a:pt x="717" y="427"/>
                  </a:cubicBezTo>
                  <a:cubicBezTo>
                    <a:pt x="717" y="427"/>
                    <a:pt x="717" y="427"/>
                    <a:pt x="717" y="427"/>
                  </a:cubicBezTo>
                  <a:cubicBezTo>
                    <a:pt x="718" y="427"/>
                    <a:pt x="718" y="427"/>
                    <a:pt x="718" y="427"/>
                  </a:cubicBezTo>
                  <a:cubicBezTo>
                    <a:pt x="718" y="427"/>
                    <a:pt x="718" y="427"/>
                    <a:pt x="718" y="427"/>
                  </a:cubicBezTo>
                  <a:cubicBezTo>
                    <a:pt x="718" y="427"/>
                    <a:pt x="718" y="427"/>
                    <a:pt x="719" y="427"/>
                  </a:cubicBezTo>
                  <a:cubicBezTo>
                    <a:pt x="720" y="427"/>
                    <a:pt x="720" y="427"/>
                    <a:pt x="720" y="427"/>
                  </a:cubicBezTo>
                  <a:cubicBezTo>
                    <a:pt x="720" y="427"/>
                    <a:pt x="720" y="427"/>
                    <a:pt x="720" y="427"/>
                  </a:cubicBezTo>
                  <a:cubicBezTo>
                    <a:pt x="721" y="428"/>
                    <a:pt x="721" y="428"/>
                    <a:pt x="721" y="429"/>
                  </a:cubicBezTo>
                  <a:cubicBezTo>
                    <a:pt x="721" y="429"/>
                    <a:pt x="721" y="429"/>
                    <a:pt x="721" y="429"/>
                  </a:cubicBezTo>
                  <a:cubicBezTo>
                    <a:pt x="720" y="429"/>
                    <a:pt x="720" y="430"/>
                    <a:pt x="720" y="430"/>
                  </a:cubicBezTo>
                  <a:cubicBezTo>
                    <a:pt x="721" y="430"/>
                    <a:pt x="721" y="430"/>
                    <a:pt x="721" y="430"/>
                  </a:cubicBezTo>
                  <a:cubicBezTo>
                    <a:pt x="721" y="431"/>
                    <a:pt x="722" y="431"/>
                    <a:pt x="721" y="432"/>
                  </a:cubicBezTo>
                  <a:cubicBezTo>
                    <a:pt x="722" y="432"/>
                    <a:pt x="722" y="432"/>
                    <a:pt x="723" y="432"/>
                  </a:cubicBezTo>
                  <a:cubicBezTo>
                    <a:pt x="723" y="432"/>
                    <a:pt x="723" y="432"/>
                    <a:pt x="723" y="432"/>
                  </a:cubicBezTo>
                  <a:cubicBezTo>
                    <a:pt x="723" y="432"/>
                    <a:pt x="723" y="432"/>
                    <a:pt x="723" y="431"/>
                  </a:cubicBezTo>
                  <a:cubicBezTo>
                    <a:pt x="723" y="431"/>
                    <a:pt x="724" y="431"/>
                    <a:pt x="724" y="431"/>
                  </a:cubicBezTo>
                  <a:cubicBezTo>
                    <a:pt x="724" y="431"/>
                    <a:pt x="724" y="431"/>
                    <a:pt x="724" y="431"/>
                  </a:cubicBezTo>
                  <a:cubicBezTo>
                    <a:pt x="724" y="431"/>
                    <a:pt x="724" y="431"/>
                    <a:pt x="724" y="431"/>
                  </a:cubicBezTo>
                  <a:cubicBezTo>
                    <a:pt x="724" y="432"/>
                    <a:pt x="724" y="433"/>
                    <a:pt x="724" y="433"/>
                  </a:cubicBezTo>
                  <a:cubicBezTo>
                    <a:pt x="724" y="434"/>
                    <a:pt x="724" y="434"/>
                    <a:pt x="724" y="434"/>
                  </a:cubicBezTo>
                  <a:cubicBezTo>
                    <a:pt x="723" y="435"/>
                    <a:pt x="723" y="435"/>
                    <a:pt x="723" y="435"/>
                  </a:cubicBezTo>
                  <a:cubicBezTo>
                    <a:pt x="723" y="436"/>
                    <a:pt x="723" y="436"/>
                    <a:pt x="723" y="436"/>
                  </a:cubicBezTo>
                  <a:cubicBezTo>
                    <a:pt x="724" y="436"/>
                    <a:pt x="724" y="437"/>
                    <a:pt x="724" y="437"/>
                  </a:cubicBezTo>
                  <a:cubicBezTo>
                    <a:pt x="724" y="437"/>
                    <a:pt x="724" y="437"/>
                    <a:pt x="724" y="437"/>
                  </a:cubicBezTo>
                  <a:cubicBezTo>
                    <a:pt x="725" y="437"/>
                    <a:pt x="725" y="437"/>
                    <a:pt x="726" y="437"/>
                  </a:cubicBezTo>
                  <a:cubicBezTo>
                    <a:pt x="727" y="437"/>
                    <a:pt x="727" y="437"/>
                    <a:pt x="728" y="437"/>
                  </a:cubicBezTo>
                  <a:cubicBezTo>
                    <a:pt x="729" y="437"/>
                    <a:pt x="730" y="437"/>
                    <a:pt x="730" y="438"/>
                  </a:cubicBezTo>
                  <a:cubicBezTo>
                    <a:pt x="732" y="438"/>
                    <a:pt x="732" y="440"/>
                    <a:pt x="731" y="442"/>
                  </a:cubicBezTo>
                  <a:cubicBezTo>
                    <a:pt x="731" y="443"/>
                    <a:pt x="731" y="443"/>
                    <a:pt x="731" y="444"/>
                  </a:cubicBezTo>
                  <a:cubicBezTo>
                    <a:pt x="732" y="444"/>
                    <a:pt x="732" y="445"/>
                    <a:pt x="732" y="445"/>
                  </a:cubicBezTo>
                  <a:cubicBezTo>
                    <a:pt x="732" y="446"/>
                    <a:pt x="733" y="447"/>
                    <a:pt x="733" y="448"/>
                  </a:cubicBezTo>
                  <a:cubicBezTo>
                    <a:pt x="734" y="448"/>
                    <a:pt x="734" y="449"/>
                    <a:pt x="734" y="449"/>
                  </a:cubicBezTo>
                  <a:cubicBezTo>
                    <a:pt x="734" y="449"/>
                    <a:pt x="734" y="449"/>
                    <a:pt x="734" y="449"/>
                  </a:cubicBezTo>
                  <a:cubicBezTo>
                    <a:pt x="734" y="449"/>
                    <a:pt x="734" y="450"/>
                    <a:pt x="734" y="450"/>
                  </a:cubicBezTo>
                  <a:cubicBezTo>
                    <a:pt x="734" y="450"/>
                    <a:pt x="734" y="451"/>
                    <a:pt x="734" y="452"/>
                  </a:cubicBezTo>
                  <a:cubicBezTo>
                    <a:pt x="733" y="453"/>
                    <a:pt x="733" y="453"/>
                    <a:pt x="732" y="453"/>
                  </a:cubicBezTo>
                  <a:cubicBezTo>
                    <a:pt x="732" y="453"/>
                    <a:pt x="732" y="453"/>
                    <a:pt x="732" y="453"/>
                  </a:cubicBezTo>
                  <a:cubicBezTo>
                    <a:pt x="731" y="453"/>
                    <a:pt x="730" y="452"/>
                    <a:pt x="729" y="452"/>
                  </a:cubicBezTo>
                  <a:cubicBezTo>
                    <a:pt x="729" y="451"/>
                    <a:pt x="729" y="451"/>
                    <a:pt x="729" y="451"/>
                  </a:cubicBezTo>
                  <a:cubicBezTo>
                    <a:pt x="728" y="451"/>
                    <a:pt x="728" y="451"/>
                    <a:pt x="727" y="451"/>
                  </a:cubicBezTo>
                  <a:cubicBezTo>
                    <a:pt x="726" y="451"/>
                    <a:pt x="726" y="450"/>
                    <a:pt x="726" y="450"/>
                  </a:cubicBezTo>
                  <a:cubicBezTo>
                    <a:pt x="725" y="450"/>
                    <a:pt x="725" y="450"/>
                    <a:pt x="724" y="450"/>
                  </a:cubicBezTo>
                  <a:cubicBezTo>
                    <a:pt x="724" y="450"/>
                    <a:pt x="724" y="450"/>
                    <a:pt x="723" y="450"/>
                  </a:cubicBezTo>
                  <a:cubicBezTo>
                    <a:pt x="724" y="450"/>
                    <a:pt x="724" y="450"/>
                    <a:pt x="724" y="451"/>
                  </a:cubicBezTo>
                  <a:cubicBezTo>
                    <a:pt x="724" y="451"/>
                    <a:pt x="725" y="451"/>
                    <a:pt x="725" y="451"/>
                  </a:cubicBezTo>
                  <a:cubicBezTo>
                    <a:pt x="725" y="451"/>
                    <a:pt x="725" y="451"/>
                    <a:pt x="725" y="451"/>
                  </a:cubicBezTo>
                  <a:cubicBezTo>
                    <a:pt x="726" y="452"/>
                    <a:pt x="727" y="452"/>
                    <a:pt x="727" y="452"/>
                  </a:cubicBezTo>
                  <a:cubicBezTo>
                    <a:pt x="728" y="453"/>
                    <a:pt x="728" y="453"/>
                    <a:pt x="729" y="453"/>
                  </a:cubicBezTo>
                  <a:cubicBezTo>
                    <a:pt x="729" y="454"/>
                    <a:pt x="730" y="454"/>
                    <a:pt x="730" y="454"/>
                  </a:cubicBezTo>
                  <a:cubicBezTo>
                    <a:pt x="730" y="454"/>
                    <a:pt x="730" y="454"/>
                    <a:pt x="730" y="454"/>
                  </a:cubicBezTo>
                  <a:cubicBezTo>
                    <a:pt x="731" y="454"/>
                    <a:pt x="731" y="454"/>
                    <a:pt x="732" y="454"/>
                  </a:cubicBezTo>
                  <a:cubicBezTo>
                    <a:pt x="733" y="454"/>
                    <a:pt x="733" y="454"/>
                    <a:pt x="734" y="454"/>
                  </a:cubicBezTo>
                  <a:cubicBezTo>
                    <a:pt x="734" y="454"/>
                    <a:pt x="735" y="454"/>
                    <a:pt x="735" y="453"/>
                  </a:cubicBezTo>
                  <a:cubicBezTo>
                    <a:pt x="735" y="453"/>
                    <a:pt x="735" y="453"/>
                    <a:pt x="735" y="452"/>
                  </a:cubicBezTo>
                  <a:cubicBezTo>
                    <a:pt x="735" y="452"/>
                    <a:pt x="735" y="452"/>
                    <a:pt x="735" y="452"/>
                  </a:cubicBezTo>
                  <a:cubicBezTo>
                    <a:pt x="735" y="451"/>
                    <a:pt x="735" y="450"/>
                    <a:pt x="735" y="449"/>
                  </a:cubicBezTo>
                  <a:cubicBezTo>
                    <a:pt x="735" y="449"/>
                    <a:pt x="735" y="448"/>
                    <a:pt x="735" y="448"/>
                  </a:cubicBezTo>
                  <a:cubicBezTo>
                    <a:pt x="735" y="448"/>
                    <a:pt x="735" y="448"/>
                    <a:pt x="735" y="448"/>
                  </a:cubicBezTo>
                  <a:cubicBezTo>
                    <a:pt x="735" y="448"/>
                    <a:pt x="735" y="448"/>
                    <a:pt x="735" y="448"/>
                  </a:cubicBezTo>
                  <a:cubicBezTo>
                    <a:pt x="735" y="448"/>
                    <a:pt x="735" y="447"/>
                    <a:pt x="735" y="447"/>
                  </a:cubicBezTo>
                  <a:cubicBezTo>
                    <a:pt x="735" y="447"/>
                    <a:pt x="735" y="447"/>
                    <a:pt x="735" y="447"/>
                  </a:cubicBezTo>
                  <a:cubicBezTo>
                    <a:pt x="734" y="446"/>
                    <a:pt x="734" y="446"/>
                    <a:pt x="734" y="446"/>
                  </a:cubicBezTo>
                  <a:cubicBezTo>
                    <a:pt x="734" y="446"/>
                    <a:pt x="734" y="446"/>
                    <a:pt x="734" y="445"/>
                  </a:cubicBezTo>
                  <a:cubicBezTo>
                    <a:pt x="734" y="445"/>
                    <a:pt x="734" y="445"/>
                    <a:pt x="734" y="445"/>
                  </a:cubicBezTo>
                  <a:cubicBezTo>
                    <a:pt x="734" y="445"/>
                    <a:pt x="733" y="444"/>
                    <a:pt x="733" y="444"/>
                  </a:cubicBezTo>
                  <a:cubicBezTo>
                    <a:pt x="733" y="444"/>
                    <a:pt x="733" y="443"/>
                    <a:pt x="733" y="443"/>
                  </a:cubicBezTo>
                  <a:cubicBezTo>
                    <a:pt x="733" y="443"/>
                    <a:pt x="733" y="443"/>
                    <a:pt x="733" y="443"/>
                  </a:cubicBezTo>
                  <a:cubicBezTo>
                    <a:pt x="733" y="442"/>
                    <a:pt x="733" y="442"/>
                    <a:pt x="733" y="442"/>
                  </a:cubicBezTo>
                  <a:cubicBezTo>
                    <a:pt x="732" y="442"/>
                    <a:pt x="732" y="442"/>
                    <a:pt x="732" y="441"/>
                  </a:cubicBezTo>
                  <a:cubicBezTo>
                    <a:pt x="732" y="441"/>
                    <a:pt x="732" y="441"/>
                    <a:pt x="732" y="441"/>
                  </a:cubicBezTo>
                  <a:cubicBezTo>
                    <a:pt x="733" y="440"/>
                    <a:pt x="733" y="440"/>
                    <a:pt x="733" y="439"/>
                  </a:cubicBezTo>
                  <a:cubicBezTo>
                    <a:pt x="733" y="439"/>
                    <a:pt x="732" y="439"/>
                    <a:pt x="732" y="439"/>
                  </a:cubicBezTo>
                  <a:cubicBezTo>
                    <a:pt x="732" y="439"/>
                    <a:pt x="732" y="438"/>
                    <a:pt x="732" y="438"/>
                  </a:cubicBezTo>
                  <a:cubicBezTo>
                    <a:pt x="732" y="438"/>
                    <a:pt x="732" y="438"/>
                    <a:pt x="731" y="437"/>
                  </a:cubicBezTo>
                  <a:cubicBezTo>
                    <a:pt x="731" y="437"/>
                    <a:pt x="731" y="437"/>
                    <a:pt x="731" y="437"/>
                  </a:cubicBezTo>
                  <a:cubicBezTo>
                    <a:pt x="731" y="437"/>
                    <a:pt x="731" y="437"/>
                    <a:pt x="731" y="437"/>
                  </a:cubicBezTo>
                  <a:cubicBezTo>
                    <a:pt x="730" y="436"/>
                    <a:pt x="730" y="436"/>
                    <a:pt x="731" y="435"/>
                  </a:cubicBezTo>
                  <a:cubicBezTo>
                    <a:pt x="731" y="435"/>
                    <a:pt x="731" y="435"/>
                    <a:pt x="731" y="434"/>
                  </a:cubicBezTo>
                  <a:cubicBezTo>
                    <a:pt x="731" y="434"/>
                    <a:pt x="731" y="434"/>
                    <a:pt x="731" y="434"/>
                  </a:cubicBezTo>
                  <a:cubicBezTo>
                    <a:pt x="731" y="434"/>
                    <a:pt x="731" y="434"/>
                    <a:pt x="731" y="434"/>
                  </a:cubicBezTo>
                  <a:cubicBezTo>
                    <a:pt x="732" y="433"/>
                    <a:pt x="732" y="432"/>
                    <a:pt x="733" y="432"/>
                  </a:cubicBezTo>
                  <a:cubicBezTo>
                    <a:pt x="733" y="432"/>
                    <a:pt x="733" y="432"/>
                    <a:pt x="734" y="432"/>
                  </a:cubicBezTo>
                  <a:cubicBezTo>
                    <a:pt x="735" y="433"/>
                    <a:pt x="735" y="434"/>
                    <a:pt x="735" y="435"/>
                  </a:cubicBezTo>
                  <a:cubicBezTo>
                    <a:pt x="735" y="436"/>
                    <a:pt x="735" y="436"/>
                    <a:pt x="735" y="436"/>
                  </a:cubicBezTo>
                  <a:cubicBezTo>
                    <a:pt x="735" y="436"/>
                    <a:pt x="735" y="436"/>
                    <a:pt x="735" y="437"/>
                  </a:cubicBezTo>
                  <a:cubicBezTo>
                    <a:pt x="735" y="437"/>
                    <a:pt x="735" y="437"/>
                    <a:pt x="735" y="437"/>
                  </a:cubicBezTo>
                  <a:cubicBezTo>
                    <a:pt x="735" y="437"/>
                    <a:pt x="736" y="436"/>
                    <a:pt x="736" y="436"/>
                  </a:cubicBezTo>
                  <a:cubicBezTo>
                    <a:pt x="737" y="436"/>
                    <a:pt x="737" y="436"/>
                    <a:pt x="737" y="436"/>
                  </a:cubicBezTo>
                  <a:cubicBezTo>
                    <a:pt x="737" y="436"/>
                    <a:pt x="737" y="436"/>
                    <a:pt x="738" y="436"/>
                  </a:cubicBezTo>
                  <a:cubicBezTo>
                    <a:pt x="738" y="436"/>
                    <a:pt x="739" y="435"/>
                    <a:pt x="739" y="434"/>
                  </a:cubicBezTo>
                  <a:cubicBezTo>
                    <a:pt x="739" y="433"/>
                    <a:pt x="740" y="432"/>
                    <a:pt x="741" y="431"/>
                  </a:cubicBezTo>
                  <a:cubicBezTo>
                    <a:pt x="741" y="431"/>
                    <a:pt x="742" y="430"/>
                    <a:pt x="742" y="430"/>
                  </a:cubicBezTo>
                  <a:cubicBezTo>
                    <a:pt x="742" y="430"/>
                    <a:pt x="742" y="430"/>
                    <a:pt x="742" y="430"/>
                  </a:cubicBezTo>
                  <a:cubicBezTo>
                    <a:pt x="741" y="430"/>
                    <a:pt x="740" y="430"/>
                    <a:pt x="740" y="431"/>
                  </a:cubicBezTo>
                  <a:cubicBezTo>
                    <a:pt x="739" y="431"/>
                    <a:pt x="739" y="431"/>
                    <a:pt x="739" y="432"/>
                  </a:cubicBezTo>
                  <a:cubicBezTo>
                    <a:pt x="739" y="432"/>
                    <a:pt x="738" y="432"/>
                    <a:pt x="738" y="432"/>
                  </a:cubicBezTo>
                  <a:cubicBezTo>
                    <a:pt x="738" y="433"/>
                    <a:pt x="738" y="433"/>
                    <a:pt x="737" y="433"/>
                  </a:cubicBezTo>
                  <a:cubicBezTo>
                    <a:pt x="737" y="434"/>
                    <a:pt x="737" y="434"/>
                    <a:pt x="737" y="434"/>
                  </a:cubicBezTo>
                  <a:cubicBezTo>
                    <a:pt x="737" y="434"/>
                    <a:pt x="737" y="434"/>
                    <a:pt x="737" y="434"/>
                  </a:cubicBezTo>
                  <a:cubicBezTo>
                    <a:pt x="737" y="434"/>
                    <a:pt x="737" y="434"/>
                    <a:pt x="737" y="434"/>
                  </a:cubicBezTo>
                  <a:cubicBezTo>
                    <a:pt x="737" y="434"/>
                    <a:pt x="737" y="435"/>
                    <a:pt x="736" y="435"/>
                  </a:cubicBezTo>
                  <a:cubicBezTo>
                    <a:pt x="736" y="434"/>
                    <a:pt x="736" y="434"/>
                    <a:pt x="736" y="434"/>
                  </a:cubicBezTo>
                  <a:cubicBezTo>
                    <a:pt x="735" y="434"/>
                    <a:pt x="735" y="434"/>
                    <a:pt x="735" y="434"/>
                  </a:cubicBezTo>
                  <a:cubicBezTo>
                    <a:pt x="736" y="434"/>
                    <a:pt x="736" y="434"/>
                    <a:pt x="736" y="434"/>
                  </a:cubicBezTo>
                  <a:cubicBezTo>
                    <a:pt x="736" y="433"/>
                    <a:pt x="736" y="433"/>
                    <a:pt x="736" y="432"/>
                  </a:cubicBezTo>
                  <a:cubicBezTo>
                    <a:pt x="735" y="431"/>
                    <a:pt x="735" y="430"/>
                    <a:pt x="734" y="430"/>
                  </a:cubicBezTo>
                  <a:cubicBezTo>
                    <a:pt x="734" y="430"/>
                    <a:pt x="734" y="430"/>
                    <a:pt x="734" y="430"/>
                  </a:cubicBezTo>
                  <a:cubicBezTo>
                    <a:pt x="733" y="430"/>
                    <a:pt x="732" y="431"/>
                    <a:pt x="732" y="431"/>
                  </a:cubicBezTo>
                  <a:cubicBezTo>
                    <a:pt x="732" y="431"/>
                    <a:pt x="732" y="431"/>
                    <a:pt x="732" y="432"/>
                  </a:cubicBezTo>
                  <a:cubicBezTo>
                    <a:pt x="731" y="433"/>
                    <a:pt x="730" y="434"/>
                    <a:pt x="730" y="434"/>
                  </a:cubicBezTo>
                  <a:cubicBezTo>
                    <a:pt x="730" y="434"/>
                    <a:pt x="730" y="434"/>
                    <a:pt x="730" y="434"/>
                  </a:cubicBezTo>
                  <a:cubicBezTo>
                    <a:pt x="730" y="434"/>
                    <a:pt x="729" y="435"/>
                    <a:pt x="729" y="435"/>
                  </a:cubicBezTo>
                  <a:cubicBezTo>
                    <a:pt x="730" y="435"/>
                    <a:pt x="730" y="436"/>
                    <a:pt x="730" y="436"/>
                  </a:cubicBezTo>
                  <a:cubicBezTo>
                    <a:pt x="729" y="436"/>
                    <a:pt x="729" y="436"/>
                    <a:pt x="729" y="436"/>
                  </a:cubicBezTo>
                  <a:cubicBezTo>
                    <a:pt x="729" y="436"/>
                    <a:pt x="728" y="436"/>
                    <a:pt x="728" y="436"/>
                  </a:cubicBezTo>
                  <a:cubicBezTo>
                    <a:pt x="728" y="436"/>
                    <a:pt x="728" y="436"/>
                    <a:pt x="728" y="436"/>
                  </a:cubicBezTo>
                  <a:cubicBezTo>
                    <a:pt x="728" y="436"/>
                    <a:pt x="728" y="436"/>
                    <a:pt x="728" y="436"/>
                  </a:cubicBezTo>
                  <a:cubicBezTo>
                    <a:pt x="728" y="436"/>
                    <a:pt x="727" y="436"/>
                    <a:pt x="727" y="436"/>
                  </a:cubicBezTo>
                  <a:cubicBezTo>
                    <a:pt x="727" y="436"/>
                    <a:pt x="727" y="436"/>
                    <a:pt x="727" y="436"/>
                  </a:cubicBezTo>
                  <a:cubicBezTo>
                    <a:pt x="726" y="436"/>
                    <a:pt x="725" y="436"/>
                    <a:pt x="725" y="435"/>
                  </a:cubicBezTo>
                  <a:cubicBezTo>
                    <a:pt x="724" y="435"/>
                    <a:pt x="725" y="434"/>
                    <a:pt x="725" y="434"/>
                  </a:cubicBezTo>
                  <a:cubicBezTo>
                    <a:pt x="725" y="434"/>
                    <a:pt x="725" y="433"/>
                    <a:pt x="725" y="432"/>
                  </a:cubicBezTo>
                  <a:cubicBezTo>
                    <a:pt x="725" y="432"/>
                    <a:pt x="725" y="432"/>
                    <a:pt x="725" y="432"/>
                  </a:cubicBezTo>
                  <a:cubicBezTo>
                    <a:pt x="724" y="431"/>
                    <a:pt x="724" y="431"/>
                    <a:pt x="723" y="431"/>
                  </a:cubicBezTo>
                  <a:cubicBezTo>
                    <a:pt x="723" y="431"/>
                    <a:pt x="723" y="431"/>
                    <a:pt x="723" y="431"/>
                  </a:cubicBezTo>
                  <a:cubicBezTo>
                    <a:pt x="723" y="431"/>
                    <a:pt x="723" y="431"/>
                    <a:pt x="723" y="431"/>
                  </a:cubicBezTo>
                  <a:cubicBezTo>
                    <a:pt x="723" y="430"/>
                    <a:pt x="723" y="430"/>
                    <a:pt x="723" y="430"/>
                  </a:cubicBezTo>
                  <a:cubicBezTo>
                    <a:pt x="723" y="429"/>
                    <a:pt x="723" y="428"/>
                    <a:pt x="723" y="428"/>
                  </a:cubicBezTo>
                  <a:cubicBezTo>
                    <a:pt x="722" y="427"/>
                    <a:pt x="722" y="427"/>
                    <a:pt x="722" y="427"/>
                  </a:cubicBezTo>
                  <a:cubicBezTo>
                    <a:pt x="722" y="427"/>
                    <a:pt x="722" y="427"/>
                    <a:pt x="722" y="427"/>
                  </a:cubicBezTo>
                  <a:cubicBezTo>
                    <a:pt x="721" y="427"/>
                    <a:pt x="721" y="427"/>
                    <a:pt x="721" y="426"/>
                  </a:cubicBezTo>
                  <a:cubicBezTo>
                    <a:pt x="721" y="426"/>
                    <a:pt x="721" y="426"/>
                    <a:pt x="721" y="426"/>
                  </a:cubicBezTo>
                  <a:cubicBezTo>
                    <a:pt x="720" y="426"/>
                    <a:pt x="720" y="426"/>
                    <a:pt x="719" y="426"/>
                  </a:cubicBezTo>
                  <a:cubicBezTo>
                    <a:pt x="719" y="426"/>
                    <a:pt x="719" y="426"/>
                    <a:pt x="719" y="426"/>
                  </a:cubicBezTo>
                  <a:cubicBezTo>
                    <a:pt x="718" y="426"/>
                    <a:pt x="718" y="426"/>
                    <a:pt x="718" y="426"/>
                  </a:cubicBezTo>
                  <a:cubicBezTo>
                    <a:pt x="718" y="426"/>
                    <a:pt x="718" y="426"/>
                    <a:pt x="718" y="426"/>
                  </a:cubicBezTo>
                  <a:cubicBezTo>
                    <a:pt x="718" y="426"/>
                    <a:pt x="718" y="426"/>
                    <a:pt x="718" y="426"/>
                  </a:cubicBezTo>
                  <a:cubicBezTo>
                    <a:pt x="717" y="426"/>
                    <a:pt x="717" y="426"/>
                    <a:pt x="717" y="426"/>
                  </a:cubicBezTo>
                  <a:cubicBezTo>
                    <a:pt x="716" y="426"/>
                    <a:pt x="716" y="427"/>
                    <a:pt x="715" y="427"/>
                  </a:cubicBezTo>
                  <a:cubicBezTo>
                    <a:pt x="715" y="427"/>
                    <a:pt x="715" y="427"/>
                    <a:pt x="714" y="427"/>
                  </a:cubicBezTo>
                  <a:cubicBezTo>
                    <a:pt x="714" y="427"/>
                    <a:pt x="714" y="427"/>
                    <a:pt x="714" y="427"/>
                  </a:cubicBezTo>
                  <a:cubicBezTo>
                    <a:pt x="713" y="427"/>
                    <a:pt x="713" y="427"/>
                    <a:pt x="713" y="427"/>
                  </a:cubicBezTo>
                  <a:cubicBezTo>
                    <a:pt x="713" y="427"/>
                    <a:pt x="713" y="427"/>
                    <a:pt x="713" y="427"/>
                  </a:cubicBezTo>
                  <a:cubicBezTo>
                    <a:pt x="713" y="427"/>
                    <a:pt x="713" y="427"/>
                    <a:pt x="713" y="427"/>
                  </a:cubicBezTo>
                  <a:cubicBezTo>
                    <a:pt x="713" y="427"/>
                    <a:pt x="713" y="427"/>
                    <a:pt x="713" y="427"/>
                  </a:cubicBezTo>
                  <a:close/>
                  <a:moveTo>
                    <a:pt x="746" y="580"/>
                  </a:moveTo>
                  <a:cubicBezTo>
                    <a:pt x="746" y="580"/>
                    <a:pt x="746" y="579"/>
                    <a:pt x="746" y="579"/>
                  </a:cubicBezTo>
                  <a:cubicBezTo>
                    <a:pt x="745" y="579"/>
                    <a:pt x="745" y="579"/>
                    <a:pt x="745" y="578"/>
                  </a:cubicBezTo>
                  <a:cubicBezTo>
                    <a:pt x="744" y="578"/>
                    <a:pt x="744" y="577"/>
                    <a:pt x="745" y="576"/>
                  </a:cubicBezTo>
                  <a:cubicBezTo>
                    <a:pt x="745" y="576"/>
                    <a:pt x="745" y="576"/>
                    <a:pt x="745" y="576"/>
                  </a:cubicBezTo>
                  <a:cubicBezTo>
                    <a:pt x="745" y="575"/>
                    <a:pt x="745" y="575"/>
                    <a:pt x="745" y="575"/>
                  </a:cubicBezTo>
                  <a:cubicBezTo>
                    <a:pt x="745" y="574"/>
                    <a:pt x="745" y="574"/>
                    <a:pt x="745" y="574"/>
                  </a:cubicBezTo>
                  <a:cubicBezTo>
                    <a:pt x="745" y="573"/>
                    <a:pt x="745" y="573"/>
                    <a:pt x="745" y="573"/>
                  </a:cubicBezTo>
                  <a:cubicBezTo>
                    <a:pt x="745" y="573"/>
                    <a:pt x="745" y="572"/>
                    <a:pt x="745" y="572"/>
                  </a:cubicBezTo>
                  <a:cubicBezTo>
                    <a:pt x="745" y="571"/>
                    <a:pt x="745" y="571"/>
                    <a:pt x="745" y="570"/>
                  </a:cubicBezTo>
                  <a:cubicBezTo>
                    <a:pt x="745" y="570"/>
                    <a:pt x="745" y="569"/>
                    <a:pt x="745" y="569"/>
                  </a:cubicBezTo>
                  <a:cubicBezTo>
                    <a:pt x="745" y="568"/>
                    <a:pt x="745" y="568"/>
                    <a:pt x="745" y="568"/>
                  </a:cubicBezTo>
                  <a:cubicBezTo>
                    <a:pt x="745" y="567"/>
                    <a:pt x="745" y="566"/>
                    <a:pt x="745" y="566"/>
                  </a:cubicBezTo>
                  <a:cubicBezTo>
                    <a:pt x="745" y="565"/>
                    <a:pt x="745" y="565"/>
                    <a:pt x="745" y="565"/>
                  </a:cubicBezTo>
                  <a:cubicBezTo>
                    <a:pt x="745" y="564"/>
                    <a:pt x="745" y="564"/>
                    <a:pt x="745" y="564"/>
                  </a:cubicBezTo>
                  <a:cubicBezTo>
                    <a:pt x="744" y="564"/>
                    <a:pt x="744" y="564"/>
                    <a:pt x="744" y="563"/>
                  </a:cubicBezTo>
                  <a:cubicBezTo>
                    <a:pt x="745" y="563"/>
                    <a:pt x="745" y="562"/>
                    <a:pt x="745" y="562"/>
                  </a:cubicBezTo>
                  <a:cubicBezTo>
                    <a:pt x="745" y="562"/>
                    <a:pt x="745" y="561"/>
                    <a:pt x="745" y="561"/>
                  </a:cubicBezTo>
                  <a:cubicBezTo>
                    <a:pt x="746" y="560"/>
                    <a:pt x="746" y="560"/>
                    <a:pt x="745" y="559"/>
                  </a:cubicBezTo>
                  <a:cubicBezTo>
                    <a:pt x="745" y="559"/>
                    <a:pt x="745" y="559"/>
                    <a:pt x="745" y="559"/>
                  </a:cubicBezTo>
                  <a:cubicBezTo>
                    <a:pt x="745" y="558"/>
                    <a:pt x="745" y="558"/>
                    <a:pt x="745" y="558"/>
                  </a:cubicBezTo>
                  <a:cubicBezTo>
                    <a:pt x="745" y="558"/>
                    <a:pt x="745" y="558"/>
                    <a:pt x="745" y="557"/>
                  </a:cubicBezTo>
                  <a:cubicBezTo>
                    <a:pt x="744" y="557"/>
                    <a:pt x="744" y="557"/>
                    <a:pt x="744" y="556"/>
                  </a:cubicBezTo>
                  <a:cubicBezTo>
                    <a:pt x="743" y="556"/>
                    <a:pt x="743" y="556"/>
                    <a:pt x="743" y="556"/>
                  </a:cubicBezTo>
                  <a:cubicBezTo>
                    <a:pt x="742" y="556"/>
                    <a:pt x="742" y="557"/>
                    <a:pt x="741" y="557"/>
                  </a:cubicBezTo>
                  <a:cubicBezTo>
                    <a:pt x="741" y="557"/>
                    <a:pt x="741" y="557"/>
                    <a:pt x="741" y="557"/>
                  </a:cubicBezTo>
                  <a:cubicBezTo>
                    <a:pt x="741" y="558"/>
                    <a:pt x="740" y="558"/>
                    <a:pt x="740" y="558"/>
                  </a:cubicBezTo>
                  <a:cubicBezTo>
                    <a:pt x="739" y="558"/>
                    <a:pt x="739" y="558"/>
                    <a:pt x="739" y="558"/>
                  </a:cubicBezTo>
                  <a:cubicBezTo>
                    <a:pt x="739" y="559"/>
                    <a:pt x="739" y="559"/>
                    <a:pt x="738" y="559"/>
                  </a:cubicBezTo>
                  <a:cubicBezTo>
                    <a:pt x="738" y="559"/>
                    <a:pt x="738" y="559"/>
                    <a:pt x="738" y="559"/>
                  </a:cubicBezTo>
                  <a:cubicBezTo>
                    <a:pt x="738" y="560"/>
                    <a:pt x="738" y="561"/>
                    <a:pt x="738" y="561"/>
                  </a:cubicBezTo>
                  <a:cubicBezTo>
                    <a:pt x="738" y="561"/>
                    <a:pt x="738" y="561"/>
                    <a:pt x="738" y="561"/>
                  </a:cubicBezTo>
                  <a:cubicBezTo>
                    <a:pt x="739" y="562"/>
                    <a:pt x="740" y="563"/>
                    <a:pt x="740" y="565"/>
                  </a:cubicBezTo>
                  <a:cubicBezTo>
                    <a:pt x="740" y="565"/>
                    <a:pt x="740" y="565"/>
                    <a:pt x="740" y="565"/>
                  </a:cubicBezTo>
                  <a:cubicBezTo>
                    <a:pt x="740" y="565"/>
                    <a:pt x="740" y="565"/>
                    <a:pt x="740" y="566"/>
                  </a:cubicBezTo>
                  <a:cubicBezTo>
                    <a:pt x="740" y="566"/>
                    <a:pt x="740" y="566"/>
                    <a:pt x="740" y="567"/>
                  </a:cubicBezTo>
                  <a:cubicBezTo>
                    <a:pt x="740" y="567"/>
                    <a:pt x="740" y="567"/>
                    <a:pt x="740" y="567"/>
                  </a:cubicBezTo>
                  <a:cubicBezTo>
                    <a:pt x="739" y="567"/>
                    <a:pt x="739" y="567"/>
                    <a:pt x="739" y="568"/>
                  </a:cubicBezTo>
                  <a:cubicBezTo>
                    <a:pt x="739" y="568"/>
                    <a:pt x="739" y="568"/>
                    <a:pt x="739" y="568"/>
                  </a:cubicBezTo>
                  <a:cubicBezTo>
                    <a:pt x="738" y="568"/>
                    <a:pt x="738" y="569"/>
                    <a:pt x="738" y="569"/>
                  </a:cubicBezTo>
                  <a:cubicBezTo>
                    <a:pt x="739" y="570"/>
                    <a:pt x="738" y="570"/>
                    <a:pt x="738" y="571"/>
                  </a:cubicBezTo>
                  <a:cubicBezTo>
                    <a:pt x="738" y="571"/>
                    <a:pt x="738" y="572"/>
                    <a:pt x="738" y="572"/>
                  </a:cubicBezTo>
                  <a:cubicBezTo>
                    <a:pt x="738" y="572"/>
                    <a:pt x="738" y="572"/>
                    <a:pt x="738" y="573"/>
                  </a:cubicBezTo>
                  <a:cubicBezTo>
                    <a:pt x="737" y="574"/>
                    <a:pt x="737" y="575"/>
                    <a:pt x="737" y="576"/>
                  </a:cubicBezTo>
                  <a:cubicBezTo>
                    <a:pt x="736" y="577"/>
                    <a:pt x="736" y="578"/>
                    <a:pt x="735" y="579"/>
                  </a:cubicBezTo>
                  <a:cubicBezTo>
                    <a:pt x="735" y="580"/>
                    <a:pt x="735" y="580"/>
                    <a:pt x="735" y="580"/>
                  </a:cubicBezTo>
                  <a:cubicBezTo>
                    <a:pt x="735" y="583"/>
                    <a:pt x="735" y="583"/>
                    <a:pt x="735" y="583"/>
                  </a:cubicBezTo>
                  <a:cubicBezTo>
                    <a:pt x="735" y="582"/>
                    <a:pt x="735" y="582"/>
                    <a:pt x="735" y="582"/>
                  </a:cubicBezTo>
                  <a:cubicBezTo>
                    <a:pt x="734" y="582"/>
                    <a:pt x="734" y="583"/>
                    <a:pt x="734" y="583"/>
                  </a:cubicBezTo>
                  <a:cubicBezTo>
                    <a:pt x="734" y="584"/>
                    <a:pt x="733" y="584"/>
                    <a:pt x="733" y="585"/>
                  </a:cubicBezTo>
                  <a:cubicBezTo>
                    <a:pt x="733" y="585"/>
                    <a:pt x="732" y="585"/>
                    <a:pt x="732" y="586"/>
                  </a:cubicBezTo>
                  <a:cubicBezTo>
                    <a:pt x="732" y="586"/>
                    <a:pt x="732" y="586"/>
                    <a:pt x="732" y="587"/>
                  </a:cubicBezTo>
                  <a:cubicBezTo>
                    <a:pt x="731" y="587"/>
                    <a:pt x="731" y="588"/>
                    <a:pt x="731" y="588"/>
                  </a:cubicBezTo>
                  <a:cubicBezTo>
                    <a:pt x="731" y="589"/>
                    <a:pt x="730" y="589"/>
                    <a:pt x="730" y="589"/>
                  </a:cubicBezTo>
                  <a:cubicBezTo>
                    <a:pt x="730" y="589"/>
                    <a:pt x="729" y="590"/>
                    <a:pt x="729" y="590"/>
                  </a:cubicBezTo>
                  <a:cubicBezTo>
                    <a:pt x="729" y="591"/>
                    <a:pt x="729" y="591"/>
                    <a:pt x="729" y="592"/>
                  </a:cubicBezTo>
                  <a:cubicBezTo>
                    <a:pt x="728" y="592"/>
                    <a:pt x="728" y="592"/>
                    <a:pt x="728" y="592"/>
                  </a:cubicBezTo>
                  <a:cubicBezTo>
                    <a:pt x="728" y="592"/>
                    <a:pt x="728" y="592"/>
                    <a:pt x="728" y="593"/>
                  </a:cubicBezTo>
                  <a:cubicBezTo>
                    <a:pt x="728" y="593"/>
                    <a:pt x="728" y="594"/>
                    <a:pt x="727" y="594"/>
                  </a:cubicBezTo>
                  <a:cubicBezTo>
                    <a:pt x="727" y="594"/>
                    <a:pt x="727" y="594"/>
                    <a:pt x="727" y="594"/>
                  </a:cubicBezTo>
                  <a:cubicBezTo>
                    <a:pt x="727" y="595"/>
                    <a:pt x="727" y="596"/>
                    <a:pt x="726" y="596"/>
                  </a:cubicBezTo>
                  <a:cubicBezTo>
                    <a:pt x="726" y="597"/>
                    <a:pt x="725" y="597"/>
                    <a:pt x="725" y="597"/>
                  </a:cubicBezTo>
                  <a:cubicBezTo>
                    <a:pt x="725" y="597"/>
                    <a:pt x="724" y="597"/>
                    <a:pt x="724" y="597"/>
                  </a:cubicBezTo>
                  <a:cubicBezTo>
                    <a:pt x="724" y="597"/>
                    <a:pt x="723" y="598"/>
                    <a:pt x="723" y="598"/>
                  </a:cubicBezTo>
                  <a:cubicBezTo>
                    <a:pt x="723" y="598"/>
                    <a:pt x="723" y="599"/>
                    <a:pt x="724" y="599"/>
                  </a:cubicBezTo>
                  <a:cubicBezTo>
                    <a:pt x="724" y="599"/>
                    <a:pt x="724" y="599"/>
                    <a:pt x="724" y="599"/>
                  </a:cubicBezTo>
                  <a:cubicBezTo>
                    <a:pt x="724" y="600"/>
                    <a:pt x="724" y="600"/>
                    <a:pt x="724" y="601"/>
                  </a:cubicBezTo>
                  <a:cubicBezTo>
                    <a:pt x="724" y="601"/>
                    <a:pt x="723" y="602"/>
                    <a:pt x="722" y="603"/>
                  </a:cubicBezTo>
                  <a:cubicBezTo>
                    <a:pt x="722" y="603"/>
                    <a:pt x="721" y="603"/>
                    <a:pt x="721" y="604"/>
                  </a:cubicBezTo>
                  <a:cubicBezTo>
                    <a:pt x="721" y="604"/>
                    <a:pt x="720" y="605"/>
                    <a:pt x="720" y="605"/>
                  </a:cubicBezTo>
                  <a:cubicBezTo>
                    <a:pt x="719" y="605"/>
                    <a:pt x="719" y="606"/>
                    <a:pt x="718" y="606"/>
                  </a:cubicBezTo>
                  <a:cubicBezTo>
                    <a:pt x="718" y="607"/>
                    <a:pt x="718" y="607"/>
                    <a:pt x="717" y="607"/>
                  </a:cubicBezTo>
                  <a:cubicBezTo>
                    <a:pt x="717" y="608"/>
                    <a:pt x="717" y="608"/>
                    <a:pt x="716" y="608"/>
                  </a:cubicBezTo>
                  <a:cubicBezTo>
                    <a:pt x="716" y="608"/>
                    <a:pt x="716" y="609"/>
                    <a:pt x="716" y="609"/>
                  </a:cubicBezTo>
                  <a:cubicBezTo>
                    <a:pt x="716" y="610"/>
                    <a:pt x="716" y="611"/>
                    <a:pt x="715" y="612"/>
                  </a:cubicBezTo>
                  <a:cubicBezTo>
                    <a:pt x="715" y="612"/>
                    <a:pt x="715" y="612"/>
                    <a:pt x="714" y="612"/>
                  </a:cubicBezTo>
                  <a:cubicBezTo>
                    <a:pt x="714" y="612"/>
                    <a:pt x="714" y="613"/>
                    <a:pt x="714" y="613"/>
                  </a:cubicBezTo>
                  <a:cubicBezTo>
                    <a:pt x="713" y="614"/>
                    <a:pt x="713" y="615"/>
                    <a:pt x="712" y="615"/>
                  </a:cubicBezTo>
                  <a:cubicBezTo>
                    <a:pt x="712" y="615"/>
                    <a:pt x="712" y="616"/>
                    <a:pt x="712" y="616"/>
                  </a:cubicBezTo>
                  <a:cubicBezTo>
                    <a:pt x="712" y="616"/>
                    <a:pt x="711" y="617"/>
                    <a:pt x="711" y="617"/>
                  </a:cubicBezTo>
                  <a:cubicBezTo>
                    <a:pt x="711" y="617"/>
                    <a:pt x="711" y="617"/>
                    <a:pt x="711" y="617"/>
                  </a:cubicBezTo>
                  <a:cubicBezTo>
                    <a:pt x="710" y="617"/>
                    <a:pt x="710" y="617"/>
                    <a:pt x="710" y="617"/>
                  </a:cubicBezTo>
                  <a:cubicBezTo>
                    <a:pt x="710" y="617"/>
                    <a:pt x="710" y="616"/>
                    <a:pt x="710" y="616"/>
                  </a:cubicBezTo>
                  <a:cubicBezTo>
                    <a:pt x="710" y="616"/>
                    <a:pt x="710" y="616"/>
                    <a:pt x="709" y="616"/>
                  </a:cubicBezTo>
                  <a:cubicBezTo>
                    <a:pt x="709" y="616"/>
                    <a:pt x="709" y="616"/>
                    <a:pt x="709" y="616"/>
                  </a:cubicBezTo>
                  <a:cubicBezTo>
                    <a:pt x="708" y="615"/>
                    <a:pt x="707" y="614"/>
                    <a:pt x="707" y="613"/>
                  </a:cubicBezTo>
                  <a:cubicBezTo>
                    <a:pt x="707" y="613"/>
                    <a:pt x="706" y="613"/>
                    <a:pt x="706" y="612"/>
                  </a:cubicBezTo>
                  <a:cubicBezTo>
                    <a:pt x="706" y="612"/>
                    <a:pt x="705" y="611"/>
                    <a:pt x="705" y="611"/>
                  </a:cubicBezTo>
                  <a:cubicBezTo>
                    <a:pt x="704" y="611"/>
                    <a:pt x="703" y="610"/>
                    <a:pt x="703" y="610"/>
                  </a:cubicBezTo>
                  <a:cubicBezTo>
                    <a:pt x="703" y="609"/>
                    <a:pt x="702" y="609"/>
                    <a:pt x="702" y="609"/>
                  </a:cubicBezTo>
                  <a:cubicBezTo>
                    <a:pt x="701" y="608"/>
                    <a:pt x="700" y="608"/>
                    <a:pt x="700" y="607"/>
                  </a:cubicBezTo>
                  <a:cubicBezTo>
                    <a:pt x="700" y="607"/>
                    <a:pt x="700" y="607"/>
                    <a:pt x="700" y="607"/>
                  </a:cubicBezTo>
                  <a:cubicBezTo>
                    <a:pt x="700" y="607"/>
                    <a:pt x="700" y="607"/>
                    <a:pt x="700" y="607"/>
                  </a:cubicBezTo>
                  <a:cubicBezTo>
                    <a:pt x="700" y="606"/>
                    <a:pt x="700" y="606"/>
                    <a:pt x="700" y="606"/>
                  </a:cubicBezTo>
                  <a:cubicBezTo>
                    <a:pt x="700" y="606"/>
                    <a:pt x="700" y="606"/>
                    <a:pt x="699" y="606"/>
                  </a:cubicBezTo>
                  <a:cubicBezTo>
                    <a:pt x="699" y="606"/>
                    <a:pt x="698" y="605"/>
                    <a:pt x="698" y="604"/>
                  </a:cubicBezTo>
                  <a:cubicBezTo>
                    <a:pt x="698" y="604"/>
                    <a:pt x="698" y="604"/>
                    <a:pt x="698" y="604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97" y="603"/>
                    <a:pt x="696" y="603"/>
                    <a:pt x="696" y="602"/>
                  </a:cubicBezTo>
                  <a:cubicBezTo>
                    <a:pt x="696" y="602"/>
                    <a:pt x="695" y="602"/>
                    <a:pt x="695" y="601"/>
                  </a:cubicBezTo>
                  <a:cubicBezTo>
                    <a:pt x="695" y="601"/>
                    <a:pt x="695" y="601"/>
                    <a:pt x="695" y="601"/>
                  </a:cubicBezTo>
                  <a:cubicBezTo>
                    <a:pt x="695" y="601"/>
                    <a:pt x="695" y="601"/>
                    <a:pt x="694" y="601"/>
                  </a:cubicBezTo>
                  <a:cubicBezTo>
                    <a:pt x="693" y="601"/>
                    <a:pt x="693" y="600"/>
                    <a:pt x="693" y="599"/>
                  </a:cubicBezTo>
                  <a:cubicBezTo>
                    <a:pt x="693" y="599"/>
                    <a:pt x="693" y="599"/>
                    <a:pt x="693" y="599"/>
                  </a:cubicBezTo>
                  <a:cubicBezTo>
                    <a:pt x="693" y="599"/>
                    <a:pt x="693" y="599"/>
                    <a:pt x="693" y="599"/>
                  </a:cubicBezTo>
                  <a:cubicBezTo>
                    <a:pt x="693" y="598"/>
                    <a:pt x="693" y="598"/>
                    <a:pt x="693" y="598"/>
                  </a:cubicBezTo>
                  <a:cubicBezTo>
                    <a:pt x="693" y="598"/>
                    <a:pt x="692" y="597"/>
                    <a:pt x="692" y="597"/>
                  </a:cubicBezTo>
                  <a:cubicBezTo>
                    <a:pt x="692" y="597"/>
                    <a:pt x="692" y="597"/>
                    <a:pt x="692" y="597"/>
                  </a:cubicBezTo>
                  <a:cubicBezTo>
                    <a:pt x="692" y="597"/>
                    <a:pt x="692" y="597"/>
                    <a:pt x="692" y="597"/>
                  </a:cubicBezTo>
                  <a:cubicBezTo>
                    <a:pt x="692" y="596"/>
                    <a:pt x="692" y="596"/>
                    <a:pt x="692" y="596"/>
                  </a:cubicBezTo>
                  <a:cubicBezTo>
                    <a:pt x="692" y="596"/>
                    <a:pt x="692" y="595"/>
                    <a:pt x="692" y="595"/>
                  </a:cubicBezTo>
                  <a:cubicBezTo>
                    <a:pt x="692" y="595"/>
                    <a:pt x="692" y="594"/>
                    <a:pt x="692" y="594"/>
                  </a:cubicBezTo>
                  <a:cubicBezTo>
                    <a:pt x="691" y="594"/>
                    <a:pt x="691" y="593"/>
                    <a:pt x="691" y="592"/>
                  </a:cubicBezTo>
                  <a:cubicBezTo>
                    <a:pt x="690" y="592"/>
                    <a:pt x="690" y="592"/>
                    <a:pt x="690" y="591"/>
                  </a:cubicBezTo>
                  <a:cubicBezTo>
                    <a:pt x="690" y="591"/>
                    <a:pt x="689" y="590"/>
                    <a:pt x="689" y="590"/>
                  </a:cubicBezTo>
                  <a:cubicBezTo>
                    <a:pt x="689" y="590"/>
                    <a:pt x="689" y="590"/>
                    <a:pt x="689" y="589"/>
                  </a:cubicBezTo>
                  <a:cubicBezTo>
                    <a:pt x="688" y="589"/>
                    <a:pt x="688" y="588"/>
                    <a:pt x="688" y="588"/>
                  </a:cubicBezTo>
                  <a:cubicBezTo>
                    <a:pt x="688" y="588"/>
                    <a:pt x="688" y="588"/>
                    <a:pt x="688" y="588"/>
                  </a:cubicBezTo>
                  <a:cubicBezTo>
                    <a:pt x="688" y="587"/>
                    <a:pt x="688" y="587"/>
                    <a:pt x="688" y="587"/>
                  </a:cubicBezTo>
                  <a:cubicBezTo>
                    <a:pt x="688" y="587"/>
                    <a:pt x="688" y="587"/>
                    <a:pt x="688" y="587"/>
                  </a:cubicBezTo>
                  <a:cubicBezTo>
                    <a:pt x="688" y="586"/>
                    <a:pt x="688" y="586"/>
                    <a:pt x="688" y="586"/>
                  </a:cubicBezTo>
                  <a:cubicBezTo>
                    <a:pt x="688" y="586"/>
                    <a:pt x="688" y="586"/>
                    <a:pt x="688" y="586"/>
                  </a:cubicBezTo>
                  <a:cubicBezTo>
                    <a:pt x="689" y="586"/>
                    <a:pt x="689" y="586"/>
                    <a:pt x="689" y="586"/>
                  </a:cubicBezTo>
                  <a:cubicBezTo>
                    <a:pt x="689" y="586"/>
                    <a:pt x="689" y="586"/>
                    <a:pt x="689" y="586"/>
                  </a:cubicBezTo>
                  <a:cubicBezTo>
                    <a:pt x="689" y="586"/>
                    <a:pt x="689" y="586"/>
                    <a:pt x="689" y="586"/>
                  </a:cubicBezTo>
                  <a:cubicBezTo>
                    <a:pt x="689" y="586"/>
                    <a:pt x="689" y="586"/>
                    <a:pt x="689" y="586"/>
                  </a:cubicBezTo>
                  <a:cubicBezTo>
                    <a:pt x="689" y="586"/>
                    <a:pt x="689" y="586"/>
                    <a:pt x="690" y="586"/>
                  </a:cubicBezTo>
                  <a:cubicBezTo>
                    <a:pt x="690" y="586"/>
                    <a:pt x="690" y="586"/>
                    <a:pt x="690" y="586"/>
                  </a:cubicBezTo>
                  <a:cubicBezTo>
                    <a:pt x="690" y="586"/>
                    <a:pt x="690" y="586"/>
                    <a:pt x="690" y="586"/>
                  </a:cubicBezTo>
                  <a:cubicBezTo>
                    <a:pt x="690" y="586"/>
                    <a:pt x="690" y="586"/>
                    <a:pt x="690" y="586"/>
                  </a:cubicBezTo>
                  <a:cubicBezTo>
                    <a:pt x="690" y="585"/>
                    <a:pt x="690" y="585"/>
                    <a:pt x="690" y="585"/>
                  </a:cubicBezTo>
                  <a:cubicBezTo>
                    <a:pt x="689" y="585"/>
                    <a:pt x="689" y="584"/>
                    <a:pt x="689" y="584"/>
                  </a:cubicBezTo>
                  <a:cubicBezTo>
                    <a:pt x="689" y="584"/>
                    <a:pt x="689" y="584"/>
                    <a:pt x="689" y="584"/>
                  </a:cubicBezTo>
                  <a:cubicBezTo>
                    <a:pt x="688" y="584"/>
                    <a:pt x="688" y="583"/>
                    <a:pt x="688" y="582"/>
                  </a:cubicBezTo>
                  <a:cubicBezTo>
                    <a:pt x="688" y="582"/>
                    <a:pt x="688" y="581"/>
                    <a:pt x="688" y="581"/>
                  </a:cubicBezTo>
                  <a:cubicBezTo>
                    <a:pt x="688" y="581"/>
                    <a:pt x="688" y="580"/>
                    <a:pt x="688" y="580"/>
                  </a:cubicBezTo>
                  <a:cubicBezTo>
                    <a:pt x="688" y="580"/>
                    <a:pt x="688" y="580"/>
                    <a:pt x="688" y="580"/>
                  </a:cubicBezTo>
                  <a:cubicBezTo>
                    <a:pt x="688" y="579"/>
                    <a:pt x="688" y="579"/>
                    <a:pt x="688" y="579"/>
                  </a:cubicBezTo>
                  <a:cubicBezTo>
                    <a:pt x="688" y="579"/>
                    <a:pt x="688" y="579"/>
                    <a:pt x="688" y="579"/>
                  </a:cubicBezTo>
                  <a:cubicBezTo>
                    <a:pt x="688" y="578"/>
                    <a:pt x="688" y="578"/>
                    <a:pt x="688" y="577"/>
                  </a:cubicBezTo>
                  <a:cubicBezTo>
                    <a:pt x="688" y="577"/>
                    <a:pt x="688" y="576"/>
                    <a:pt x="688" y="576"/>
                  </a:cubicBezTo>
                  <a:cubicBezTo>
                    <a:pt x="688" y="576"/>
                    <a:pt x="688" y="576"/>
                    <a:pt x="688" y="575"/>
                  </a:cubicBezTo>
                  <a:cubicBezTo>
                    <a:pt x="687" y="575"/>
                    <a:pt x="687" y="575"/>
                    <a:pt x="687" y="574"/>
                  </a:cubicBezTo>
                  <a:cubicBezTo>
                    <a:pt x="687" y="574"/>
                    <a:pt x="687" y="574"/>
                    <a:pt x="687" y="574"/>
                  </a:cubicBezTo>
                  <a:cubicBezTo>
                    <a:pt x="687" y="573"/>
                    <a:pt x="687" y="573"/>
                    <a:pt x="687" y="573"/>
                  </a:cubicBezTo>
                  <a:cubicBezTo>
                    <a:pt x="687" y="573"/>
                    <a:pt x="687" y="573"/>
                    <a:pt x="686" y="573"/>
                  </a:cubicBezTo>
                  <a:cubicBezTo>
                    <a:pt x="686" y="572"/>
                    <a:pt x="685" y="572"/>
                    <a:pt x="686" y="571"/>
                  </a:cubicBezTo>
                  <a:cubicBezTo>
                    <a:pt x="686" y="571"/>
                    <a:pt x="686" y="570"/>
                    <a:pt x="686" y="570"/>
                  </a:cubicBezTo>
                  <a:cubicBezTo>
                    <a:pt x="686" y="570"/>
                    <a:pt x="686" y="570"/>
                    <a:pt x="686" y="570"/>
                  </a:cubicBezTo>
                  <a:cubicBezTo>
                    <a:pt x="686" y="569"/>
                    <a:pt x="686" y="569"/>
                    <a:pt x="686" y="569"/>
                  </a:cubicBezTo>
                  <a:cubicBezTo>
                    <a:pt x="686" y="569"/>
                    <a:pt x="686" y="569"/>
                    <a:pt x="686" y="569"/>
                  </a:cubicBezTo>
                  <a:cubicBezTo>
                    <a:pt x="686" y="568"/>
                    <a:pt x="686" y="568"/>
                    <a:pt x="686" y="568"/>
                  </a:cubicBezTo>
                  <a:cubicBezTo>
                    <a:pt x="686" y="568"/>
                    <a:pt x="686" y="568"/>
                    <a:pt x="686" y="567"/>
                  </a:cubicBezTo>
                  <a:cubicBezTo>
                    <a:pt x="686" y="567"/>
                    <a:pt x="686" y="567"/>
                    <a:pt x="686" y="567"/>
                  </a:cubicBezTo>
                  <a:cubicBezTo>
                    <a:pt x="686" y="567"/>
                    <a:pt x="686" y="566"/>
                    <a:pt x="686" y="566"/>
                  </a:cubicBezTo>
                  <a:cubicBezTo>
                    <a:pt x="686" y="565"/>
                    <a:pt x="686" y="565"/>
                    <a:pt x="686" y="565"/>
                  </a:cubicBezTo>
                  <a:cubicBezTo>
                    <a:pt x="686" y="564"/>
                    <a:pt x="686" y="564"/>
                    <a:pt x="686" y="564"/>
                  </a:cubicBezTo>
                  <a:cubicBezTo>
                    <a:pt x="686" y="563"/>
                    <a:pt x="686" y="562"/>
                    <a:pt x="685" y="562"/>
                  </a:cubicBezTo>
                  <a:cubicBezTo>
                    <a:pt x="685" y="562"/>
                    <a:pt x="685" y="561"/>
                    <a:pt x="685" y="561"/>
                  </a:cubicBezTo>
                  <a:cubicBezTo>
                    <a:pt x="685" y="561"/>
                    <a:pt x="684" y="560"/>
                    <a:pt x="684" y="560"/>
                  </a:cubicBezTo>
                  <a:cubicBezTo>
                    <a:pt x="684" y="560"/>
                    <a:pt x="684" y="559"/>
                    <a:pt x="684" y="559"/>
                  </a:cubicBezTo>
                  <a:cubicBezTo>
                    <a:pt x="683" y="558"/>
                    <a:pt x="683" y="558"/>
                    <a:pt x="683" y="558"/>
                  </a:cubicBezTo>
                  <a:cubicBezTo>
                    <a:pt x="683" y="558"/>
                    <a:pt x="683" y="558"/>
                    <a:pt x="683" y="558"/>
                  </a:cubicBezTo>
                  <a:cubicBezTo>
                    <a:pt x="682" y="557"/>
                    <a:pt x="682" y="557"/>
                    <a:pt x="682" y="556"/>
                  </a:cubicBezTo>
                  <a:cubicBezTo>
                    <a:pt x="682" y="556"/>
                    <a:pt x="682" y="556"/>
                    <a:pt x="682" y="556"/>
                  </a:cubicBezTo>
                  <a:cubicBezTo>
                    <a:pt x="682" y="555"/>
                    <a:pt x="681" y="555"/>
                    <a:pt x="681" y="555"/>
                  </a:cubicBezTo>
                  <a:cubicBezTo>
                    <a:pt x="681" y="554"/>
                    <a:pt x="681" y="554"/>
                    <a:pt x="680" y="553"/>
                  </a:cubicBezTo>
                  <a:cubicBezTo>
                    <a:pt x="680" y="553"/>
                    <a:pt x="680" y="553"/>
                    <a:pt x="680" y="553"/>
                  </a:cubicBezTo>
                  <a:cubicBezTo>
                    <a:pt x="680" y="552"/>
                    <a:pt x="680" y="552"/>
                    <a:pt x="680" y="552"/>
                  </a:cubicBezTo>
                  <a:cubicBezTo>
                    <a:pt x="680" y="552"/>
                    <a:pt x="680" y="552"/>
                    <a:pt x="680" y="552"/>
                  </a:cubicBezTo>
                  <a:cubicBezTo>
                    <a:pt x="680" y="551"/>
                    <a:pt x="680" y="551"/>
                    <a:pt x="679" y="551"/>
                  </a:cubicBezTo>
                  <a:cubicBezTo>
                    <a:pt x="679" y="551"/>
                    <a:pt x="679" y="551"/>
                    <a:pt x="679" y="551"/>
                  </a:cubicBezTo>
                  <a:cubicBezTo>
                    <a:pt x="678" y="551"/>
                    <a:pt x="678" y="551"/>
                    <a:pt x="678" y="551"/>
                  </a:cubicBezTo>
                  <a:cubicBezTo>
                    <a:pt x="678" y="551"/>
                    <a:pt x="678" y="551"/>
                    <a:pt x="678" y="551"/>
                  </a:cubicBezTo>
                  <a:cubicBezTo>
                    <a:pt x="677" y="551"/>
                    <a:pt x="677" y="551"/>
                    <a:pt x="677" y="551"/>
                  </a:cubicBezTo>
                  <a:cubicBezTo>
                    <a:pt x="677" y="551"/>
                    <a:pt x="677" y="551"/>
                    <a:pt x="677" y="551"/>
                  </a:cubicBezTo>
                  <a:cubicBezTo>
                    <a:pt x="678" y="550"/>
                    <a:pt x="678" y="550"/>
                    <a:pt x="677" y="549"/>
                  </a:cubicBezTo>
                  <a:cubicBezTo>
                    <a:pt x="677" y="550"/>
                    <a:pt x="677" y="550"/>
                    <a:pt x="677" y="550"/>
                  </a:cubicBezTo>
                  <a:cubicBezTo>
                    <a:pt x="676" y="550"/>
                    <a:pt x="676" y="550"/>
                    <a:pt x="675" y="551"/>
                  </a:cubicBezTo>
                  <a:cubicBezTo>
                    <a:pt x="675" y="551"/>
                    <a:pt x="675" y="551"/>
                    <a:pt x="675" y="551"/>
                  </a:cubicBezTo>
                  <a:cubicBezTo>
                    <a:pt x="675" y="552"/>
                    <a:pt x="675" y="552"/>
                    <a:pt x="674" y="552"/>
                  </a:cubicBezTo>
                  <a:cubicBezTo>
                    <a:pt x="674" y="553"/>
                    <a:pt x="674" y="553"/>
                    <a:pt x="674" y="553"/>
                  </a:cubicBezTo>
                  <a:cubicBezTo>
                    <a:pt x="674" y="553"/>
                    <a:pt x="674" y="553"/>
                    <a:pt x="674" y="553"/>
                  </a:cubicBezTo>
                  <a:cubicBezTo>
                    <a:pt x="673" y="553"/>
                    <a:pt x="673" y="553"/>
                    <a:pt x="673" y="553"/>
                  </a:cubicBezTo>
                  <a:cubicBezTo>
                    <a:pt x="672" y="552"/>
                    <a:pt x="672" y="552"/>
                    <a:pt x="672" y="552"/>
                  </a:cubicBezTo>
                  <a:cubicBezTo>
                    <a:pt x="672" y="552"/>
                    <a:pt x="672" y="552"/>
                    <a:pt x="672" y="552"/>
                  </a:cubicBezTo>
                  <a:cubicBezTo>
                    <a:pt x="672" y="552"/>
                    <a:pt x="672" y="552"/>
                    <a:pt x="672" y="552"/>
                  </a:cubicBezTo>
                  <a:cubicBezTo>
                    <a:pt x="672" y="552"/>
                    <a:pt x="672" y="552"/>
                    <a:pt x="672" y="551"/>
                  </a:cubicBezTo>
                  <a:cubicBezTo>
                    <a:pt x="672" y="551"/>
                    <a:pt x="672" y="551"/>
                    <a:pt x="672" y="551"/>
                  </a:cubicBezTo>
                  <a:cubicBezTo>
                    <a:pt x="671" y="550"/>
                    <a:pt x="671" y="549"/>
                    <a:pt x="671" y="548"/>
                  </a:cubicBezTo>
                  <a:cubicBezTo>
                    <a:pt x="671" y="548"/>
                    <a:pt x="670" y="547"/>
                    <a:pt x="670" y="547"/>
                  </a:cubicBezTo>
                  <a:cubicBezTo>
                    <a:pt x="670" y="546"/>
                    <a:pt x="670" y="546"/>
                    <a:pt x="670" y="546"/>
                  </a:cubicBezTo>
                  <a:cubicBezTo>
                    <a:pt x="670" y="546"/>
                    <a:pt x="670" y="546"/>
                    <a:pt x="670" y="546"/>
                  </a:cubicBezTo>
                  <a:cubicBezTo>
                    <a:pt x="670" y="546"/>
                    <a:pt x="670" y="546"/>
                    <a:pt x="670" y="546"/>
                  </a:cubicBezTo>
                  <a:cubicBezTo>
                    <a:pt x="670" y="545"/>
                    <a:pt x="669" y="545"/>
                    <a:pt x="668" y="545"/>
                  </a:cubicBezTo>
                  <a:cubicBezTo>
                    <a:pt x="667" y="545"/>
                    <a:pt x="667" y="545"/>
                    <a:pt x="667" y="544"/>
                  </a:cubicBezTo>
                  <a:cubicBezTo>
                    <a:pt x="667" y="544"/>
                    <a:pt x="667" y="544"/>
                    <a:pt x="667" y="544"/>
                  </a:cubicBezTo>
                  <a:cubicBezTo>
                    <a:pt x="667" y="544"/>
                    <a:pt x="667" y="544"/>
                    <a:pt x="667" y="543"/>
                  </a:cubicBezTo>
                  <a:cubicBezTo>
                    <a:pt x="668" y="543"/>
                    <a:pt x="668" y="543"/>
                    <a:pt x="669" y="543"/>
                  </a:cubicBezTo>
                  <a:cubicBezTo>
                    <a:pt x="669" y="543"/>
                    <a:pt x="669" y="543"/>
                    <a:pt x="669" y="543"/>
                  </a:cubicBezTo>
                  <a:cubicBezTo>
                    <a:pt x="670" y="542"/>
                    <a:pt x="670" y="542"/>
                    <a:pt x="670" y="542"/>
                  </a:cubicBezTo>
                  <a:cubicBezTo>
                    <a:pt x="670" y="542"/>
                    <a:pt x="670" y="542"/>
                    <a:pt x="670" y="542"/>
                  </a:cubicBezTo>
                  <a:cubicBezTo>
                    <a:pt x="671" y="542"/>
                    <a:pt x="671" y="542"/>
                    <a:pt x="671" y="542"/>
                  </a:cubicBezTo>
                  <a:cubicBezTo>
                    <a:pt x="671" y="542"/>
                    <a:pt x="671" y="542"/>
                    <a:pt x="671" y="542"/>
                  </a:cubicBezTo>
                  <a:cubicBezTo>
                    <a:pt x="671" y="542"/>
                    <a:pt x="671" y="542"/>
                    <a:pt x="671" y="542"/>
                  </a:cubicBezTo>
                  <a:cubicBezTo>
                    <a:pt x="671" y="542"/>
                    <a:pt x="672" y="542"/>
                    <a:pt x="672" y="542"/>
                  </a:cubicBezTo>
                  <a:cubicBezTo>
                    <a:pt x="673" y="541"/>
                    <a:pt x="674" y="541"/>
                    <a:pt x="674" y="540"/>
                  </a:cubicBezTo>
                  <a:cubicBezTo>
                    <a:pt x="674" y="540"/>
                    <a:pt x="674" y="539"/>
                    <a:pt x="674" y="539"/>
                  </a:cubicBezTo>
                  <a:cubicBezTo>
                    <a:pt x="673" y="538"/>
                    <a:pt x="673" y="537"/>
                    <a:pt x="674" y="536"/>
                  </a:cubicBezTo>
                  <a:cubicBezTo>
                    <a:pt x="674" y="536"/>
                    <a:pt x="674" y="536"/>
                    <a:pt x="674" y="535"/>
                  </a:cubicBezTo>
                  <a:cubicBezTo>
                    <a:pt x="674" y="535"/>
                    <a:pt x="674" y="534"/>
                    <a:pt x="674" y="533"/>
                  </a:cubicBezTo>
                  <a:cubicBezTo>
                    <a:pt x="674" y="533"/>
                    <a:pt x="674" y="533"/>
                    <a:pt x="674" y="533"/>
                  </a:cubicBezTo>
                  <a:cubicBezTo>
                    <a:pt x="674" y="533"/>
                    <a:pt x="675" y="533"/>
                    <a:pt x="675" y="533"/>
                  </a:cubicBezTo>
                  <a:cubicBezTo>
                    <a:pt x="675" y="533"/>
                    <a:pt x="675" y="533"/>
                    <a:pt x="675" y="533"/>
                  </a:cubicBezTo>
                  <a:cubicBezTo>
                    <a:pt x="676" y="533"/>
                    <a:pt x="676" y="533"/>
                    <a:pt x="676" y="533"/>
                  </a:cubicBezTo>
                  <a:cubicBezTo>
                    <a:pt x="676" y="533"/>
                    <a:pt x="676" y="533"/>
                    <a:pt x="677" y="533"/>
                  </a:cubicBezTo>
                  <a:cubicBezTo>
                    <a:pt x="677" y="534"/>
                    <a:pt x="677" y="534"/>
                    <a:pt x="677" y="534"/>
                  </a:cubicBezTo>
                  <a:cubicBezTo>
                    <a:pt x="677" y="534"/>
                    <a:pt x="677" y="534"/>
                    <a:pt x="678" y="535"/>
                  </a:cubicBezTo>
                  <a:cubicBezTo>
                    <a:pt x="678" y="535"/>
                    <a:pt x="678" y="535"/>
                    <a:pt x="678" y="535"/>
                  </a:cubicBezTo>
                  <a:cubicBezTo>
                    <a:pt x="678" y="535"/>
                    <a:pt x="678" y="535"/>
                    <a:pt x="678" y="535"/>
                  </a:cubicBezTo>
                  <a:cubicBezTo>
                    <a:pt x="679" y="536"/>
                    <a:pt x="679" y="536"/>
                    <a:pt x="679" y="536"/>
                  </a:cubicBezTo>
                  <a:cubicBezTo>
                    <a:pt x="679" y="537"/>
                    <a:pt x="680" y="537"/>
                    <a:pt x="680" y="538"/>
                  </a:cubicBezTo>
                  <a:cubicBezTo>
                    <a:pt x="681" y="538"/>
                    <a:pt x="681" y="539"/>
                    <a:pt x="681" y="539"/>
                  </a:cubicBezTo>
                  <a:cubicBezTo>
                    <a:pt x="682" y="539"/>
                    <a:pt x="682" y="540"/>
                    <a:pt x="682" y="540"/>
                  </a:cubicBezTo>
                  <a:cubicBezTo>
                    <a:pt x="682" y="540"/>
                    <a:pt x="683" y="540"/>
                    <a:pt x="683" y="540"/>
                  </a:cubicBezTo>
                  <a:cubicBezTo>
                    <a:pt x="684" y="540"/>
                    <a:pt x="684" y="540"/>
                    <a:pt x="685" y="541"/>
                  </a:cubicBezTo>
                  <a:cubicBezTo>
                    <a:pt x="685" y="541"/>
                    <a:pt x="685" y="541"/>
                    <a:pt x="685" y="541"/>
                  </a:cubicBezTo>
                  <a:cubicBezTo>
                    <a:pt x="685" y="541"/>
                    <a:pt x="685" y="541"/>
                    <a:pt x="685" y="541"/>
                  </a:cubicBezTo>
                  <a:cubicBezTo>
                    <a:pt x="685" y="541"/>
                    <a:pt x="685" y="541"/>
                    <a:pt x="685" y="541"/>
                  </a:cubicBezTo>
                  <a:cubicBezTo>
                    <a:pt x="685" y="541"/>
                    <a:pt x="685" y="541"/>
                    <a:pt x="685" y="541"/>
                  </a:cubicBezTo>
                  <a:cubicBezTo>
                    <a:pt x="685" y="541"/>
                    <a:pt x="685" y="541"/>
                    <a:pt x="685" y="541"/>
                  </a:cubicBezTo>
                  <a:cubicBezTo>
                    <a:pt x="685" y="541"/>
                    <a:pt x="685" y="541"/>
                    <a:pt x="685" y="541"/>
                  </a:cubicBezTo>
                  <a:cubicBezTo>
                    <a:pt x="685" y="541"/>
                    <a:pt x="685" y="541"/>
                    <a:pt x="685" y="541"/>
                  </a:cubicBezTo>
                  <a:cubicBezTo>
                    <a:pt x="685" y="540"/>
                    <a:pt x="685" y="538"/>
                    <a:pt x="686" y="537"/>
                  </a:cubicBezTo>
                  <a:cubicBezTo>
                    <a:pt x="686" y="537"/>
                    <a:pt x="686" y="537"/>
                    <a:pt x="686" y="536"/>
                  </a:cubicBezTo>
                  <a:cubicBezTo>
                    <a:pt x="686" y="536"/>
                    <a:pt x="686" y="536"/>
                    <a:pt x="686" y="536"/>
                  </a:cubicBezTo>
                  <a:cubicBezTo>
                    <a:pt x="685" y="536"/>
                    <a:pt x="685" y="537"/>
                    <a:pt x="685" y="537"/>
                  </a:cubicBezTo>
                  <a:cubicBezTo>
                    <a:pt x="685" y="537"/>
                    <a:pt x="685" y="537"/>
                    <a:pt x="685" y="537"/>
                  </a:cubicBezTo>
                  <a:cubicBezTo>
                    <a:pt x="684" y="537"/>
                    <a:pt x="684" y="537"/>
                    <a:pt x="684" y="537"/>
                  </a:cubicBezTo>
                  <a:cubicBezTo>
                    <a:pt x="684" y="538"/>
                    <a:pt x="683" y="538"/>
                    <a:pt x="683" y="538"/>
                  </a:cubicBezTo>
                  <a:cubicBezTo>
                    <a:pt x="683" y="538"/>
                    <a:pt x="683" y="538"/>
                    <a:pt x="682" y="538"/>
                  </a:cubicBezTo>
                  <a:cubicBezTo>
                    <a:pt x="682" y="537"/>
                    <a:pt x="681" y="537"/>
                    <a:pt x="681" y="536"/>
                  </a:cubicBezTo>
                  <a:cubicBezTo>
                    <a:pt x="681" y="536"/>
                    <a:pt x="680" y="535"/>
                    <a:pt x="680" y="535"/>
                  </a:cubicBezTo>
                  <a:cubicBezTo>
                    <a:pt x="679" y="535"/>
                    <a:pt x="680" y="534"/>
                    <a:pt x="680" y="533"/>
                  </a:cubicBezTo>
                  <a:cubicBezTo>
                    <a:pt x="680" y="533"/>
                    <a:pt x="680" y="533"/>
                    <a:pt x="680" y="533"/>
                  </a:cubicBezTo>
                  <a:cubicBezTo>
                    <a:pt x="680" y="533"/>
                    <a:pt x="680" y="532"/>
                    <a:pt x="680" y="532"/>
                  </a:cubicBezTo>
                  <a:cubicBezTo>
                    <a:pt x="681" y="532"/>
                    <a:pt x="681" y="532"/>
                    <a:pt x="681" y="531"/>
                  </a:cubicBezTo>
                  <a:cubicBezTo>
                    <a:pt x="681" y="531"/>
                    <a:pt x="680" y="530"/>
                    <a:pt x="680" y="530"/>
                  </a:cubicBezTo>
                  <a:cubicBezTo>
                    <a:pt x="680" y="530"/>
                    <a:pt x="680" y="531"/>
                    <a:pt x="680" y="531"/>
                  </a:cubicBezTo>
                  <a:cubicBezTo>
                    <a:pt x="680" y="532"/>
                    <a:pt x="679" y="532"/>
                    <a:pt x="679" y="533"/>
                  </a:cubicBezTo>
                  <a:cubicBezTo>
                    <a:pt x="679" y="533"/>
                    <a:pt x="679" y="533"/>
                    <a:pt x="679" y="533"/>
                  </a:cubicBezTo>
                  <a:cubicBezTo>
                    <a:pt x="679" y="533"/>
                    <a:pt x="679" y="533"/>
                    <a:pt x="679" y="533"/>
                  </a:cubicBezTo>
                  <a:cubicBezTo>
                    <a:pt x="679" y="533"/>
                    <a:pt x="679" y="533"/>
                    <a:pt x="679" y="533"/>
                  </a:cubicBezTo>
                  <a:cubicBezTo>
                    <a:pt x="679" y="533"/>
                    <a:pt x="679" y="533"/>
                    <a:pt x="679" y="533"/>
                  </a:cubicBezTo>
                  <a:cubicBezTo>
                    <a:pt x="679" y="533"/>
                    <a:pt x="679" y="533"/>
                    <a:pt x="679" y="533"/>
                  </a:cubicBezTo>
                  <a:cubicBezTo>
                    <a:pt x="678" y="533"/>
                    <a:pt x="678" y="533"/>
                    <a:pt x="678" y="533"/>
                  </a:cubicBezTo>
                  <a:cubicBezTo>
                    <a:pt x="678" y="533"/>
                    <a:pt x="678" y="533"/>
                    <a:pt x="678" y="533"/>
                  </a:cubicBezTo>
                  <a:cubicBezTo>
                    <a:pt x="678" y="533"/>
                    <a:pt x="678" y="533"/>
                    <a:pt x="677" y="533"/>
                  </a:cubicBezTo>
                  <a:cubicBezTo>
                    <a:pt x="677" y="533"/>
                    <a:pt x="676" y="532"/>
                    <a:pt x="676" y="532"/>
                  </a:cubicBezTo>
                  <a:cubicBezTo>
                    <a:pt x="675" y="531"/>
                    <a:pt x="675" y="531"/>
                    <a:pt x="675" y="531"/>
                  </a:cubicBezTo>
                  <a:cubicBezTo>
                    <a:pt x="674" y="531"/>
                    <a:pt x="674" y="530"/>
                    <a:pt x="673" y="529"/>
                  </a:cubicBezTo>
                  <a:cubicBezTo>
                    <a:pt x="673" y="529"/>
                    <a:pt x="673" y="529"/>
                    <a:pt x="673" y="529"/>
                  </a:cubicBezTo>
                  <a:cubicBezTo>
                    <a:pt x="673" y="528"/>
                    <a:pt x="672" y="527"/>
                    <a:pt x="673" y="526"/>
                  </a:cubicBezTo>
                  <a:cubicBezTo>
                    <a:pt x="673" y="526"/>
                    <a:pt x="673" y="526"/>
                    <a:pt x="673" y="525"/>
                  </a:cubicBezTo>
                  <a:cubicBezTo>
                    <a:pt x="673" y="525"/>
                    <a:pt x="673" y="524"/>
                    <a:pt x="673" y="524"/>
                  </a:cubicBezTo>
                  <a:cubicBezTo>
                    <a:pt x="673" y="524"/>
                    <a:pt x="673" y="524"/>
                    <a:pt x="673" y="523"/>
                  </a:cubicBezTo>
                  <a:cubicBezTo>
                    <a:pt x="673" y="523"/>
                    <a:pt x="673" y="523"/>
                    <a:pt x="673" y="523"/>
                  </a:cubicBezTo>
                  <a:cubicBezTo>
                    <a:pt x="673" y="522"/>
                    <a:pt x="673" y="522"/>
                    <a:pt x="673" y="521"/>
                  </a:cubicBezTo>
                  <a:cubicBezTo>
                    <a:pt x="673" y="521"/>
                    <a:pt x="673" y="520"/>
                    <a:pt x="673" y="520"/>
                  </a:cubicBezTo>
                  <a:cubicBezTo>
                    <a:pt x="673" y="519"/>
                    <a:pt x="673" y="519"/>
                    <a:pt x="673" y="518"/>
                  </a:cubicBezTo>
                  <a:cubicBezTo>
                    <a:pt x="673" y="518"/>
                    <a:pt x="673" y="518"/>
                    <a:pt x="673" y="518"/>
                  </a:cubicBezTo>
                  <a:cubicBezTo>
                    <a:pt x="673" y="518"/>
                    <a:pt x="673" y="518"/>
                    <a:pt x="673" y="518"/>
                  </a:cubicBezTo>
                  <a:cubicBezTo>
                    <a:pt x="672" y="517"/>
                    <a:pt x="672" y="517"/>
                    <a:pt x="672" y="516"/>
                  </a:cubicBezTo>
                  <a:cubicBezTo>
                    <a:pt x="672" y="516"/>
                    <a:pt x="672" y="516"/>
                    <a:pt x="672" y="516"/>
                  </a:cubicBezTo>
                  <a:cubicBezTo>
                    <a:pt x="672" y="516"/>
                    <a:pt x="671" y="516"/>
                    <a:pt x="671" y="515"/>
                  </a:cubicBezTo>
                  <a:cubicBezTo>
                    <a:pt x="671" y="515"/>
                    <a:pt x="670" y="514"/>
                    <a:pt x="670" y="514"/>
                  </a:cubicBezTo>
                  <a:cubicBezTo>
                    <a:pt x="670" y="514"/>
                    <a:pt x="670" y="514"/>
                    <a:pt x="670" y="514"/>
                  </a:cubicBezTo>
                  <a:cubicBezTo>
                    <a:pt x="670" y="514"/>
                    <a:pt x="670" y="514"/>
                    <a:pt x="670" y="513"/>
                  </a:cubicBezTo>
                  <a:cubicBezTo>
                    <a:pt x="670" y="513"/>
                    <a:pt x="670" y="513"/>
                    <a:pt x="670" y="513"/>
                  </a:cubicBezTo>
                  <a:cubicBezTo>
                    <a:pt x="670" y="513"/>
                    <a:pt x="670" y="513"/>
                    <a:pt x="670" y="513"/>
                  </a:cubicBezTo>
                  <a:cubicBezTo>
                    <a:pt x="670" y="513"/>
                    <a:pt x="670" y="513"/>
                    <a:pt x="670" y="513"/>
                  </a:cubicBezTo>
                  <a:cubicBezTo>
                    <a:pt x="670" y="513"/>
                    <a:pt x="670" y="513"/>
                    <a:pt x="670" y="513"/>
                  </a:cubicBezTo>
                  <a:cubicBezTo>
                    <a:pt x="669" y="513"/>
                    <a:pt x="669" y="513"/>
                    <a:pt x="669" y="513"/>
                  </a:cubicBezTo>
                  <a:cubicBezTo>
                    <a:pt x="669" y="513"/>
                    <a:pt x="669" y="513"/>
                    <a:pt x="669" y="513"/>
                  </a:cubicBezTo>
                  <a:cubicBezTo>
                    <a:pt x="669" y="512"/>
                    <a:pt x="669" y="512"/>
                    <a:pt x="668" y="512"/>
                  </a:cubicBezTo>
                  <a:cubicBezTo>
                    <a:pt x="668" y="512"/>
                    <a:pt x="668" y="513"/>
                    <a:pt x="669" y="514"/>
                  </a:cubicBezTo>
                  <a:cubicBezTo>
                    <a:pt x="669" y="514"/>
                    <a:pt x="669" y="514"/>
                    <a:pt x="669" y="514"/>
                  </a:cubicBezTo>
                  <a:cubicBezTo>
                    <a:pt x="669" y="514"/>
                    <a:pt x="669" y="514"/>
                    <a:pt x="670" y="514"/>
                  </a:cubicBezTo>
                  <a:cubicBezTo>
                    <a:pt x="670" y="514"/>
                    <a:pt x="670" y="514"/>
                    <a:pt x="670" y="514"/>
                  </a:cubicBezTo>
                  <a:cubicBezTo>
                    <a:pt x="670" y="515"/>
                    <a:pt x="670" y="515"/>
                    <a:pt x="670" y="515"/>
                  </a:cubicBezTo>
                  <a:cubicBezTo>
                    <a:pt x="670" y="515"/>
                    <a:pt x="669" y="515"/>
                    <a:pt x="669" y="515"/>
                  </a:cubicBezTo>
                  <a:cubicBezTo>
                    <a:pt x="669" y="515"/>
                    <a:pt x="669" y="515"/>
                    <a:pt x="669" y="515"/>
                  </a:cubicBezTo>
                  <a:cubicBezTo>
                    <a:pt x="669" y="515"/>
                    <a:pt x="669" y="515"/>
                    <a:pt x="669" y="515"/>
                  </a:cubicBezTo>
                  <a:cubicBezTo>
                    <a:pt x="669" y="515"/>
                    <a:pt x="669" y="515"/>
                    <a:pt x="669" y="515"/>
                  </a:cubicBezTo>
                  <a:cubicBezTo>
                    <a:pt x="669" y="515"/>
                    <a:pt x="669" y="515"/>
                    <a:pt x="669" y="515"/>
                  </a:cubicBezTo>
                  <a:cubicBezTo>
                    <a:pt x="670" y="514"/>
                    <a:pt x="670" y="514"/>
                    <a:pt x="670" y="514"/>
                  </a:cubicBezTo>
                  <a:cubicBezTo>
                    <a:pt x="670" y="515"/>
                    <a:pt x="670" y="515"/>
                    <a:pt x="670" y="515"/>
                  </a:cubicBezTo>
                  <a:cubicBezTo>
                    <a:pt x="670" y="515"/>
                    <a:pt x="671" y="516"/>
                    <a:pt x="671" y="516"/>
                  </a:cubicBezTo>
                  <a:cubicBezTo>
                    <a:pt x="671" y="516"/>
                    <a:pt x="671" y="517"/>
                    <a:pt x="671" y="517"/>
                  </a:cubicBezTo>
                  <a:cubicBezTo>
                    <a:pt x="671" y="517"/>
                    <a:pt x="671" y="518"/>
                    <a:pt x="671" y="518"/>
                  </a:cubicBezTo>
                  <a:cubicBezTo>
                    <a:pt x="671" y="518"/>
                    <a:pt x="671" y="518"/>
                    <a:pt x="671" y="518"/>
                  </a:cubicBezTo>
                  <a:cubicBezTo>
                    <a:pt x="671" y="519"/>
                    <a:pt x="671" y="519"/>
                    <a:pt x="671" y="519"/>
                  </a:cubicBezTo>
                  <a:cubicBezTo>
                    <a:pt x="671" y="520"/>
                    <a:pt x="671" y="520"/>
                    <a:pt x="671" y="520"/>
                  </a:cubicBezTo>
                  <a:cubicBezTo>
                    <a:pt x="671" y="520"/>
                    <a:pt x="671" y="521"/>
                    <a:pt x="671" y="521"/>
                  </a:cubicBezTo>
                  <a:cubicBezTo>
                    <a:pt x="671" y="521"/>
                    <a:pt x="671" y="521"/>
                    <a:pt x="671" y="521"/>
                  </a:cubicBezTo>
                  <a:cubicBezTo>
                    <a:pt x="671" y="522"/>
                    <a:pt x="671" y="522"/>
                    <a:pt x="671" y="522"/>
                  </a:cubicBezTo>
                  <a:cubicBezTo>
                    <a:pt x="671" y="522"/>
                    <a:pt x="671" y="522"/>
                    <a:pt x="672" y="522"/>
                  </a:cubicBezTo>
                  <a:cubicBezTo>
                    <a:pt x="672" y="522"/>
                    <a:pt x="672" y="522"/>
                    <a:pt x="672" y="522"/>
                  </a:cubicBezTo>
                  <a:cubicBezTo>
                    <a:pt x="672" y="522"/>
                    <a:pt x="672" y="522"/>
                    <a:pt x="672" y="523"/>
                  </a:cubicBezTo>
                  <a:cubicBezTo>
                    <a:pt x="672" y="523"/>
                    <a:pt x="672" y="524"/>
                    <a:pt x="672" y="524"/>
                  </a:cubicBezTo>
                  <a:cubicBezTo>
                    <a:pt x="672" y="524"/>
                    <a:pt x="671" y="524"/>
                    <a:pt x="671" y="524"/>
                  </a:cubicBezTo>
                  <a:cubicBezTo>
                    <a:pt x="671" y="525"/>
                    <a:pt x="671" y="525"/>
                    <a:pt x="671" y="526"/>
                  </a:cubicBezTo>
                  <a:cubicBezTo>
                    <a:pt x="671" y="526"/>
                    <a:pt x="671" y="526"/>
                    <a:pt x="671" y="526"/>
                  </a:cubicBezTo>
                  <a:cubicBezTo>
                    <a:pt x="671" y="527"/>
                    <a:pt x="671" y="527"/>
                    <a:pt x="671" y="527"/>
                  </a:cubicBezTo>
                  <a:cubicBezTo>
                    <a:pt x="670" y="527"/>
                    <a:pt x="670" y="527"/>
                    <a:pt x="671" y="528"/>
                  </a:cubicBezTo>
                  <a:cubicBezTo>
                    <a:pt x="671" y="528"/>
                    <a:pt x="671" y="528"/>
                    <a:pt x="671" y="528"/>
                  </a:cubicBezTo>
                  <a:cubicBezTo>
                    <a:pt x="671" y="528"/>
                    <a:pt x="672" y="528"/>
                    <a:pt x="672" y="529"/>
                  </a:cubicBezTo>
                  <a:cubicBezTo>
                    <a:pt x="672" y="529"/>
                    <a:pt x="672" y="530"/>
                    <a:pt x="672" y="530"/>
                  </a:cubicBezTo>
                  <a:cubicBezTo>
                    <a:pt x="672" y="530"/>
                    <a:pt x="672" y="530"/>
                    <a:pt x="672" y="530"/>
                  </a:cubicBezTo>
                  <a:cubicBezTo>
                    <a:pt x="672" y="530"/>
                    <a:pt x="673" y="530"/>
                    <a:pt x="673" y="531"/>
                  </a:cubicBezTo>
                  <a:cubicBezTo>
                    <a:pt x="673" y="531"/>
                    <a:pt x="673" y="531"/>
                    <a:pt x="673" y="532"/>
                  </a:cubicBezTo>
                  <a:cubicBezTo>
                    <a:pt x="673" y="532"/>
                    <a:pt x="673" y="532"/>
                    <a:pt x="673" y="532"/>
                  </a:cubicBezTo>
                  <a:cubicBezTo>
                    <a:pt x="672" y="533"/>
                    <a:pt x="672" y="533"/>
                    <a:pt x="672" y="533"/>
                  </a:cubicBezTo>
                  <a:cubicBezTo>
                    <a:pt x="672" y="534"/>
                    <a:pt x="672" y="534"/>
                    <a:pt x="672" y="534"/>
                  </a:cubicBezTo>
                  <a:cubicBezTo>
                    <a:pt x="672" y="534"/>
                    <a:pt x="672" y="534"/>
                    <a:pt x="672" y="534"/>
                  </a:cubicBezTo>
                  <a:cubicBezTo>
                    <a:pt x="673" y="534"/>
                    <a:pt x="673" y="534"/>
                    <a:pt x="673" y="535"/>
                  </a:cubicBezTo>
                  <a:cubicBezTo>
                    <a:pt x="673" y="535"/>
                    <a:pt x="673" y="535"/>
                    <a:pt x="673" y="535"/>
                  </a:cubicBezTo>
                  <a:cubicBezTo>
                    <a:pt x="672" y="537"/>
                    <a:pt x="672" y="537"/>
                    <a:pt x="672" y="537"/>
                  </a:cubicBezTo>
                  <a:cubicBezTo>
                    <a:pt x="672" y="537"/>
                    <a:pt x="672" y="538"/>
                    <a:pt x="672" y="538"/>
                  </a:cubicBezTo>
                  <a:cubicBezTo>
                    <a:pt x="672" y="538"/>
                    <a:pt x="672" y="538"/>
                    <a:pt x="672" y="538"/>
                  </a:cubicBezTo>
                  <a:cubicBezTo>
                    <a:pt x="672" y="538"/>
                    <a:pt x="673" y="538"/>
                    <a:pt x="673" y="539"/>
                  </a:cubicBezTo>
                  <a:cubicBezTo>
                    <a:pt x="673" y="539"/>
                    <a:pt x="673" y="539"/>
                    <a:pt x="673" y="539"/>
                  </a:cubicBezTo>
                  <a:cubicBezTo>
                    <a:pt x="673" y="539"/>
                    <a:pt x="673" y="539"/>
                    <a:pt x="673" y="540"/>
                  </a:cubicBezTo>
                  <a:cubicBezTo>
                    <a:pt x="673" y="540"/>
                    <a:pt x="673" y="540"/>
                    <a:pt x="673" y="540"/>
                  </a:cubicBezTo>
                  <a:cubicBezTo>
                    <a:pt x="673" y="540"/>
                    <a:pt x="673" y="540"/>
                    <a:pt x="673" y="540"/>
                  </a:cubicBezTo>
                  <a:cubicBezTo>
                    <a:pt x="673" y="540"/>
                    <a:pt x="672" y="540"/>
                    <a:pt x="672" y="540"/>
                  </a:cubicBezTo>
                  <a:cubicBezTo>
                    <a:pt x="672" y="540"/>
                    <a:pt x="672" y="540"/>
                    <a:pt x="672" y="540"/>
                  </a:cubicBezTo>
                  <a:cubicBezTo>
                    <a:pt x="672" y="540"/>
                    <a:pt x="672" y="540"/>
                    <a:pt x="672" y="540"/>
                  </a:cubicBezTo>
                  <a:cubicBezTo>
                    <a:pt x="671" y="540"/>
                    <a:pt x="671" y="540"/>
                    <a:pt x="671" y="540"/>
                  </a:cubicBezTo>
                  <a:cubicBezTo>
                    <a:pt x="671" y="540"/>
                    <a:pt x="671" y="540"/>
                    <a:pt x="670" y="540"/>
                  </a:cubicBezTo>
                  <a:cubicBezTo>
                    <a:pt x="670" y="541"/>
                    <a:pt x="670" y="541"/>
                    <a:pt x="670" y="541"/>
                  </a:cubicBezTo>
                  <a:cubicBezTo>
                    <a:pt x="670" y="541"/>
                    <a:pt x="670" y="541"/>
                    <a:pt x="670" y="541"/>
                  </a:cubicBezTo>
                  <a:cubicBezTo>
                    <a:pt x="670" y="541"/>
                    <a:pt x="669" y="541"/>
                    <a:pt x="669" y="541"/>
                  </a:cubicBezTo>
                  <a:cubicBezTo>
                    <a:pt x="669" y="541"/>
                    <a:pt x="669" y="541"/>
                    <a:pt x="668" y="541"/>
                  </a:cubicBezTo>
                  <a:cubicBezTo>
                    <a:pt x="668" y="541"/>
                    <a:pt x="668" y="541"/>
                    <a:pt x="668" y="541"/>
                  </a:cubicBezTo>
                  <a:cubicBezTo>
                    <a:pt x="668" y="542"/>
                    <a:pt x="667" y="542"/>
                    <a:pt x="666" y="542"/>
                  </a:cubicBezTo>
                  <a:cubicBezTo>
                    <a:pt x="666" y="542"/>
                    <a:pt x="666" y="542"/>
                    <a:pt x="666" y="542"/>
                  </a:cubicBezTo>
                  <a:cubicBezTo>
                    <a:pt x="666" y="543"/>
                    <a:pt x="666" y="543"/>
                    <a:pt x="665" y="544"/>
                  </a:cubicBezTo>
                  <a:cubicBezTo>
                    <a:pt x="665" y="544"/>
                    <a:pt x="665" y="544"/>
                    <a:pt x="665" y="544"/>
                  </a:cubicBezTo>
                  <a:cubicBezTo>
                    <a:pt x="665" y="544"/>
                    <a:pt x="665" y="545"/>
                    <a:pt x="665" y="545"/>
                  </a:cubicBezTo>
                  <a:cubicBezTo>
                    <a:pt x="667" y="546"/>
                    <a:pt x="668" y="547"/>
                    <a:pt x="668" y="548"/>
                  </a:cubicBezTo>
                  <a:cubicBezTo>
                    <a:pt x="669" y="549"/>
                    <a:pt x="670" y="549"/>
                    <a:pt x="670" y="550"/>
                  </a:cubicBezTo>
                  <a:cubicBezTo>
                    <a:pt x="670" y="550"/>
                    <a:pt x="670" y="550"/>
                    <a:pt x="670" y="551"/>
                  </a:cubicBezTo>
                  <a:cubicBezTo>
                    <a:pt x="670" y="551"/>
                    <a:pt x="670" y="551"/>
                    <a:pt x="670" y="551"/>
                  </a:cubicBezTo>
                  <a:cubicBezTo>
                    <a:pt x="671" y="552"/>
                    <a:pt x="670" y="552"/>
                    <a:pt x="670" y="553"/>
                  </a:cubicBezTo>
                  <a:cubicBezTo>
                    <a:pt x="670" y="553"/>
                    <a:pt x="670" y="553"/>
                    <a:pt x="670" y="553"/>
                  </a:cubicBezTo>
                  <a:cubicBezTo>
                    <a:pt x="670" y="554"/>
                    <a:pt x="670" y="556"/>
                    <a:pt x="670" y="557"/>
                  </a:cubicBezTo>
                  <a:cubicBezTo>
                    <a:pt x="669" y="557"/>
                    <a:pt x="669" y="557"/>
                    <a:pt x="669" y="557"/>
                  </a:cubicBezTo>
                  <a:cubicBezTo>
                    <a:pt x="670" y="558"/>
                    <a:pt x="669" y="558"/>
                    <a:pt x="669" y="558"/>
                  </a:cubicBezTo>
                  <a:cubicBezTo>
                    <a:pt x="669" y="559"/>
                    <a:pt x="669" y="559"/>
                    <a:pt x="669" y="559"/>
                  </a:cubicBezTo>
                  <a:cubicBezTo>
                    <a:pt x="669" y="559"/>
                    <a:pt x="669" y="559"/>
                    <a:pt x="669" y="559"/>
                  </a:cubicBezTo>
                  <a:cubicBezTo>
                    <a:pt x="669" y="559"/>
                    <a:pt x="669" y="559"/>
                    <a:pt x="669" y="559"/>
                  </a:cubicBezTo>
                  <a:cubicBezTo>
                    <a:pt x="669" y="559"/>
                    <a:pt x="669" y="560"/>
                    <a:pt x="669" y="560"/>
                  </a:cubicBezTo>
                  <a:cubicBezTo>
                    <a:pt x="669" y="560"/>
                    <a:pt x="670" y="560"/>
                    <a:pt x="670" y="560"/>
                  </a:cubicBezTo>
                  <a:cubicBezTo>
                    <a:pt x="670" y="560"/>
                    <a:pt x="670" y="560"/>
                    <a:pt x="670" y="560"/>
                  </a:cubicBezTo>
                  <a:cubicBezTo>
                    <a:pt x="670" y="560"/>
                    <a:pt x="670" y="560"/>
                    <a:pt x="670" y="560"/>
                  </a:cubicBezTo>
                  <a:cubicBezTo>
                    <a:pt x="671" y="560"/>
                    <a:pt x="671" y="561"/>
                    <a:pt x="671" y="562"/>
                  </a:cubicBezTo>
                  <a:cubicBezTo>
                    <a:pt x="671" y="562"/>
                    <a:pt x="671" y="562"/>
                    <a:pt x="671" y="562"/>
                  </a:cubicBezTo>
                  <a:cubicBezTo>
                    <a:pt x="672" y="562"/>
                    <a:pt x="672" y="563"/>
                    <a:pt x="672" y="563"/>
                  </a:cubicBezTo>
                  <a:cubicBezTo>
                    <a:pt x="672" y="563"/>
                    <a:pt x="672" y="563"/>
                    <a:pt x="672" y="563"/>
                  </a:cubicBezTo>
                  <a:cubicBezTo>
                    <a:pt x="672" y="564"/>
                    <a:pt x="672" y="564"/>
                    <a:pt x="674" y="564"/>
                  </a:cubicBezTo>
                  <a:cubicBezTo>
                    <a:pt x="674" y="564"/>
                    <a:pt x="674" y="564"/>
                    <a:pt x="674" y="564"/>
                  </a:cubicBezTo>
                  <a:cubicBezTo>
                    <a:pt x="674" y="564"/>
                    <a:pt x="674" y="564"/>
                    <a:pt x="674" y="564"/>
                  </a:cubicBezTo>
                  <a:cubicBezTo>
                    <a:pt x="674" y="565"/>
                    <a:pt x="673" y="565"/>
                    <a:pt x="673" y="565"/>
                  </a:cubicBezTo>
                  <a:cubicBezTo>
                    <a:pt x="673" y="566"/>
                    <a:pt x="673" y="566"/>
                    <a:pt x="673" y="566"/>
                  </a:cubicBezTo>
                  <a:cubicBezTo>
                    <a:pt x="672" y="566"/>
                    <a:pt x="672" y="566"/>
                    <a:pt x="672" y="566"/>
                  </a:cubicBezTo>
                  <a:cubicBezTo>
                    <a:pt x="672" y="566"/>
                    <a:pt x="672" y="566"/>
                    <a:pt x="672" y="566"/>
                  </a:cubicBezTo>
                  <a:cubicBezTo>
                    <a:pt x="672" y="566"/>
                    <a:pt x="672" y="566"/>
                    <a:pt x="672" y="566"/>
                  </a:cubicBezTo>
                  <a:cubicBezTo>
                    <a:pt x="672" y="566"/>
                    <a:pt x="672" y="566"/>
                    <a:pt x="672" y="566"/>
                  </a:cubicBezTo>
                  <a:cubicBezTo>
                    <a:pt x="672" y="566"/>
                    <a:pt x="672" y="566"/>
                    <a:pt x="672" y="566"/>
                  </a:cubicBezTo>
                  <a:cubicBezTo>
                    <a:pt x="671" y="566"/>
                    <a:pt x="671" y="565"/>
                    <a:pt x="671" y="565"/>
                  </a:cubicBezTo>
                  <a:cubicBezTo>
                    <a:pt x="671" y="565"/>
                    <a:pt x="671" y="565"/>
                    <a:pt x="671" y="565"/>
                  </a:cubicBezTo>
                  <a:cubicBezTo>
                    <a:pt x="671" y="565"/>
                    <a:pt x="671" y="565"/>
                    <a:pt x="671" y="565"/>
                  </a:cubicBezTo>
                  <a:cubicBezTo>
                    <a:pt x="670" y="566"/>
                    <a:pt x="669" y="566"/>
                    <a:pt x="669" y="566"/>
                  </a:cubicBezTo>
                  <a:cubicBezTo>
                    <a:pt x="668" y="567"/>
                    <a:pt x="668" y="568"/>
                    <a:pt x="667" y="568"/>
                  </a:cubicBezTo>
                  <a:cubicBezTo>
                    <a:pt x="667" y="569"/>
                    <a:pt x="666" y="569"/>
                    <a:pt x="665" y="569"/>
                  </a:cubicBezTo>
                  <a:cubicBezTo>
                    <a:pt x="665" y="569"/>
                    <a:pt x="665" y="569"/>
                    <a:pt x="665" y="569"/>
                  </a:cubicBezTo>
                  <a:cubicBezTo>
                    <a:pt x="664" y="569"/>
                    <a:pt x="664" y="569"/>
                    <a:pt x="664" y="569"/>
                  </a:cubicBezTo>
                  <a:cubicBezTo>
                    <a:pt x="664" y="569"/>
                    <a:pt x="664" y="569"/>
                    <a:pt x="664" y="569"/>
                  </a:cubicBezTo>
                  <a:cubicBezTo>
                    <a:pt x="663" y="569"/>
                    <a:pt x="663" y="570"/>
                    <a:pt x="662" y="571"/>
                  </a:cubicBezTo>
                  <a:cubicBezTo>
                    <a:pt x="662" y="571"/>
                    <a:pt x="662" y="571"/>
                    <a:pt x="662" y="571"/>
                  </a:cubicBezTo>
                  <a:cubicBezTo>
                    <a:pt x="662" y="571"/>
                    <a:pt x="662" y="571"/>
                    <a:pt x="662" y="571"/>
                  </a:cubicBezTo>
                  <a:cubicBezTo>
                    <a:pt x="663" y="571"/>
                    <a:pt x="663" y="571"/>
                    <a:pt x="663" y="571"/>
                  </a:cubicBezTo>
                  <a:cubicBezTo>
                    <a:pt x="663" y="572"/>
                    <a:pt x="663" y="572"/>
                    <a:pt x="664" y="572"/>
                  </a:cubicBezTo>
                  <a:cubicBezTo>
                    <a:pt x="664" y="572"/>
                    <a:pt x="664" y="572"/>
                    <a:pt x="664" y="572"/>
                  </a:cubicBezTo>
                  <a:cubicBezTo>
                    <a:pt x="664" y="571"/>
                    <a:pt x="664" y="571"/>
                    <a:pt x="664" y="571"/>
                  </a:cubicBezTo>
                  <a:cubicBezTo>
                    <a:pt x="664" y="571"/>
                    <a:pt x="664" y="571"/>
                    <a:pt x="664" y="570"/>
                  </a:cubicBezTo>
                  <a:cubicBezTo>
                    <a:pt x="664" y="570"/>
                    <a:pt x="665" y="570"/>
                    <a:pt x="665" y="570"/>
                  </a:cubicBezTo>
                  <a:cubicBezTo>
                    <a:pt x="666" y="570"/>
                    <a:pt x="667" y="570"/>
                    <a:pt x="667" y="570"/>
                  </a:cubicBezTo>
                  <a:cubicBezTo>
                    <a:pt x="667" y="570"/>
                    <a:pt x="667" y="570"/>
                    <a:pt x="668" y="570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69" y="570"/>
                    <a:pt x="669" y="570"/>
                    <a:pt x="669" y="570"/>
                  </a:cubicBezTo>
                  <a:cubicBezTo>
                    <a:pt x="669" y="570"/>
                    <a:pt x="669" y="570"/>
                    <a:pt x="669" y="570"/>
                  </a:cubicBezTo>
                  <a:cubicBezTo>
                    <a:pt x="669" y="569"/>
                    <a:pt x="669" y="569"/>
                    <a:pt x="669" y="569"/>
                  </a:cubicBezTo>
                  <a:cubicBezTo>
                    <a:pt x="670" y="567"/>
                    <a:pt x="672" y="566"/>
                    <a:pt x="673" y="566"/>
                  </a:cubicBezTo>
                  <a:cubicBezTo>
                    <a:pt x="673" y="566"/>
                    <a:pt x="674" y="566"/>
                    <a:pt x="674" y="566"/>
                  </a:cubicBezTo>
                  <a:cubicBezTo>
                    <a:pt x="674" y="565"/>
                    <a:pt x="674" y="565"/>
                    <a:pt x="675" y="565"/>
                  </a:cubicBezTo>
                  <a:cubicBezTo>
                    <a:pt x="675" y="565"/>
                    <a:pt x="675" y="565"/>
                    <a:pt x="675" y="565"/>
                  </a:cubicBezTo>
                  <a:cubicBezTo>
                    <a:pt x="675" y="565"/>
                    <a:pt x="675" y="564"/>
                    <a:pt x="675" y="564"/>
                  </a:cubicBezTo>
                  <a:cubicBezTo>
                    <a:pt x="675" y="564"/>
                    <a:pt x="675" y="564"/>
                    <a:pt x="675" y="564"/>
                  </a:cubicBezTo>
                  <a:cubicBezTo>
                    <a:pt x="676" y="564"/>
                    <a:pt x="676" y="564"/>
                    <a:pt x="676" y="564"/>
                  </a:cubicBezTo>
                  <a:cubicBezTo>
                    <a:pt x="676" y="564"/>
                    <a:pt x="677" y="565"/>
                    <a:pt x="677" y="565"/>
                  </a:cubicBezTo>
                  <a:cubicBezTo>
                    <a:pt x="677" y="565"/>
                    <a:pt x="677" y="565"/>
                    <a:pt x="677" y="566"/>
                  </a:cubicBezTo>
                  <a:cubicBezTo>
                    <a:pt x="677" y="566"/>
                    <a:pt x="678" y="566"/>
                    <a:pt x="678" y="566"/>
                  </a:cubicBezTo>
                  <a:cubicBezTo>
                    <a:pt x="678" y="567"/>
                    <a:pt x="677" y="568"/>
                    <a:pt x="677" y="568"/>
                  </a:cubicBezTo>
                  <a:cubicBezTo>
                    <a:pt x="676" y="569"/>
                    <a:pt x="676" y="569"/>
                    <a:pt x="676" y="570"/>
                  </a:cubicBezTo>
                  <a:cubicBezTo>
                    <a:pt x="676" y="570"/>
                    <a:pt x="676" y="570"/>
                    <a:pt x="676" y="570"/>
                  </a:cubicBezTo>
                  <a:cubicBezTo>
                    <a:pt x="676" y="571"/>
                    <a:pt x="676" y="571"/>
                    <a:pt x="676" y="572"/>
                  </a:cubicBezTo>
                  <a:cubicBezTo>
                    <a:pt x="676" y="572"/>
                    <a:pt x="676" y="572"/>
                    <a:pt x="676" y="572"/>
                  </a:cubicBezTo>
                  <a:cubicBezTo>
                    <a:pt x="676" y="573"/>
                    <a:pt x="675" y="573"/>
                    <a:pt x="675" y="573"/>
                  </a:cubicBezTo>
                  <a:cubicBezTo>
                    <a:pt x="675" y="574"/>
                    <a:pt x="675" y="574"/>
                    <a:pt x="675" y="574"/>
                  </a:cubicBezTo>
                  <a:cubicBezTo>
                    <a:pt x="675" y="574"/>
                    <a:pt x="675" y="575"/>
                    <a:pt x="675" y="575"/>
                  </a:cubicBezTo>
                  <a:cubicBezTo>
                    <a:pt x="675" y="575"/>
                    <a:pt x="675" y="576"/>
                    <a:pt x="675" y="576"/>
                  </a:cubicBezTo>
                  <a:cubicBezTo>
                    <a:pt x="676" y="576"/>
                    <a:pt x="676" y="576"/>
                    <a:pt x="676" y="576"/>
                  </a:cubicBezTo>
                  <a:cubicBezTo>
                    <a:pt x="674" y="577"/>
                    <a:pt x="674" y="577"/>
                    <a:pt x="674" y="577"/>
                  </a:cubicBezTo>
                  <a:cubicBezTo>
                    <a:pt x="674" y="577"/>
                    <a:pt x="674" y="577"/>
                    <a:pt x="674" y="577"/>
                  </a:cubicBezTo>
                  <a:cubicBezTo>
                    <a:pt x="674" y="577"/>
                    <a:pt x="674" y="577"/>
                    <a:pt x="674" y="577"/>
                  </a:cubicBezTo>
                  <a:cubicBezTo>
                    <a:pt x="674" y="577"/>
                    <a:pt x="674" y="577"/>
                    <a:pt x="673" y="577"/>
                  </a:cubicBezTo>
                  <a:cubicBezTo>
                    <a:pt x="673" y="577"/>
                    <a:pt x="673" y="577"/>
                    <a:pt x="672" y="577"/>
                  </a:cubicBezTo>
                  <a:cubicBezTo>
                    <a:pt x="672" y="577"/>
                    <a:pt x="672" y="577"/>
                    <a:pt x="672" y="578"/>
                  </a:cubicBezTo>
                  <a:cubicBezTo>
                    <a:pt x="672" y="578"/>
                    <a:pt x="672" y="578"/>
                    <a:pt x="672" y="578"/>
                  </a:cubicBezTo>
                  <a:cubicBezTo>
                    <a:pt x="672" y="578"/>
                    <a:pt x="672" y="578"/>
                    <a:pt x="672" y="578"/>
                  </a:cubicBezTo>
                  <a:cubicBezTo>
                    <a:pt x="673" y="578"/>
                    <a:pt x="673" y="578"/>
                    <a:pt x="673" y="578"/>
                  </a:cubicBezTo>
                  <a:cubicBezTo>
                    <a:pt x="673" y="578"/>
                    <a:pt x="673" y="578"/>
                    <a:pt x="673" y="578"/>
                  </a:cubicBezTo>
                  <a:cubicBezTo>
                    <a:pt x="674" y="577"/>
                    <a:pt x="675" y="577"/>
                    <a:pt x="676" y="577"/>
                  </a:cubicBezTo>
                  <a:cubicBezTo>
                    <a:pt x="676" y="577"/>
                    <a:pt x="676" y="577"/>
                    <a:pt x="676" y="576"/>
                  </a:cubicBezTo>
                  <a:cubicBezTo>
                    <a:pt x="676" y="576"/>
                    <a:pt x="676" y="576"/>
                    <a:pt x="676" y="576"/>
                  </a:cubicBezTo>
                  <a:cubicBezTo>
                    <a:pt x="676" y="576"/>
                    <a:pt x="676" y="576"/>
                    <a:pt x="676" y="576"/>
                  </a:cubicBezTo>
                  <a:cubicBezTo>
                    <a:pt x="676" y="576"/>
                    <a:pt x="676" y="576"/>
                    <a:pt x="676" y="576"/>
                  </a:cubicBezTo>
                  <a:cubicBezTo>
                    <a:pt x="676" y="576"/>
                    <a:pt x="676" y="576"/>
                    <a:pt x="676" y="576"/>
                  </a:cubicBezTo>
                  <a:cubicBezTo>
                    <a:pt x="676" y="576"/>
                    <a:pt x="676" y="576"/>
                    <a:pt x="676" y="576"/>
                  </a:cubicBezTo>
                  <a:cubicBezTo>
                    <a:pt x="676" y="576"/>
                    <a:pt x="676" y="576"/>
                    <a:pt x="676" y="576"/>
                  </a:cubicBezTo>
                  <a:cubicBezTo>
                    <a:pt x="676" y="576"/>
                    <a:pt x="676" y="576"/>
                    <a:pt x="676" y="576"/>
                  </a:cubicBezTo>
                  <a:cubicBezTo>
                    <a:pt x="676" y="576"/>
                    <a:pt x="676" y="575"/>
                    <a:pt x="676" y="575"/>
                  </a:cubicBezTo>
                  <a:cubicBezTo>
                    <a:pt x="676" y="574"/>
                    <a:pt x="676" y="574"/>
                    <a:pt x="676" y="573"/>
                  </a:cubicBezTo>
                  <a:cubicBezTo>
                    <a:pt x="676" y="573"/>
                    <a:pt x="676" y="573"/>
                    <a:pt x="677" y="573"/>
                  </a:cubicBezTo>
                  <a:cubicBezTo>
                    <a:pt x="677" y="573"/>
                    <a:pt x="677" y="573"/>
                    <a:pt x="677" y="573"/>
                  </a:cubicBezTo>
                  <a:cubicBezTo>
                    <a:pt x="677" y="573"/>
                    <a:pt x="677" y="572"/>
                    <a:pt x="677" y="572"/>
                  </a:cubicBezTo>
                  <a:cubicBezTo>
                    <a:pt x="677" y="572"/>
                    <a:pt x="677" y="572"/>
                    <a:pt x="677" y="572"/>
                  </a:cubicBezTo>
                  <a:cubicBezTo>
                    <a:pt x="677" y="571"/>
                    <a:pt x="677" y="571"/>
                    <a:pt x="677" y="571"/>
                  </a:cubicBezTo>
                  <a:cubicBezTo>
                    <a:pt x="677" y="571"/>
                    <a:pt x="677" y="570"/>
                    <a:pt x="677" y="569"/>
                  </a:cubicBezTo>
                  <a:cubicBezTo>
                    <a:pt x="678" y="569"/>
                    <a:pt x="678" y="569"/>
                    <a:pt x="678" y="569"/>
                  </a:cubicBezTo>
                  <a:cubicBezTo>
                    <a:pt x="678" y="569"/>
                    <a:pt x="678" y="569"/>
                    <a:pt x="678" y="568"/>
                  </a:cubicBezTo>
                  <a:cubicBezTo>
                    <a:pt x="678" y="568"/>
                    <a:pt x="679" y="568"/>
                    <a:pt x="679" y="568"/>
                  </a:cubicBezTo>
                  <a:cubicBezTo>
                    <a:pt x="679" y="567"/>
                    <a:pt x="679" y="567"/>
                    <a:pt x="679" y="567"/>
                  </a:cubicBezTo>
                  <a:cubicBezTo>
                    <a:pt x="679" y="567"/>
                    <a:pt x="679" y="567"/>
                    <a:pt x="679" y="567"/>
                  </a:cubicBezTo>
                  <a:cubicBezTo>
                    <a:pt x="679" y="567"/>
                    <a:pt x="679" y="567"/>
                    <a:pt x="679" y="567"/>
                  </a:cubicBezTo>
                  <a:cubicBezTo>
                    <a:pt x="679" y="567"/>
                    <a:pt x="679" y="567"/>
                    <a:pt x="679" y="567"/>
                  </a:cubicBezTo>
                  <a:cubicBezTo>
                    <a:pt x="679" y="566"/>
                    <a:pt x="679" y="566"/>
                    <a:pt x="679" y="566"/>
                  </a:cubicBezTo>
                  <a:cubicBezTo>
                    <a:pt x="679" y="566"/>
                    <a:pt x="679" y="566"/>
                    <a:pt x="679" y="565"/>
                  </a:cubicBezTo>
                  <a:cubicBezTo>
                    <a:pt x="679" y="565"/>
                    <a:pt x="679" y="565"/>
                    <a:pt x="679" y="565"/>
                  </a:cubicBezTo>
                  <a:cubicBezTo>
                    <a:pt x="679" y="565"/>
                    <a:pt x="679" y="565"/>
                    <a:pt x="678" y="565"/>
                  </a:cubicBezTo>
                  <a:cubicBezTo>
                    <a:pt x="678" y="564"/>
                    <a:pt x="678" y="564"/>
                    <a:pt x="678" y="564"/>
                  </a:cubicBezTo>
                  <a:cubicBezTo>
                    <a:pt x="678" y="563"/>
                    <a:pt x="678" y="563"/>
                    <a:pt x="678" y="563"/>
                  </a:cubicBezTo>
                  <a:cubicBezTo>
                    <a:pt x="678" y="563"/>
                    <a:pt x="677" y="562"/>
                    <a:pt x="677" y="562"/>
                  </a:cubicBezTo>
                  <a:cubicBezTo>
                    <a:pt x="677" y="562"/>
                    <a:pt x="677" y="562"/>
                    <a:pt x="676" y="562"/>
                  </a:cubicBezTo>
                  <a:cubicBezTo>
                    <a:pt x="676" y="562"/>
                    <a:pt x="675" y="562"/>
                    <a:pt x="675" y="561"/>
                  </a:cubicBezTo>
                  <a:cubicBezTo>
                    <a:pt x="675" y="561"/>
                    <a:pt x="675" y="560"/>
                    <a:pt x="675" y="560"/>
                  </a:cubicBezTo>
                  <a:cubicBezTo>
                    <a:pt x="675" y="560"/>
                    <a:pt x="675" y="560"/>
                    <a:pt x="675" y="560"/>
                  </a:cubicBezTo>
                  <a:cubicBezTo>
                    <a:pt x="675" y="560"/>
                    <a:pt x="675" y="560"/>
                    <a:pt x="675" y="560"/>
                  </a:cubicBezTo>
                  <a:cubicBezTo>
                    <a:pt x="673" y="560"/>
                    <a:pt x="673" y="559"/>
                    <a:pt x="673" y="558"/>
                  </a:cubicBezTo>
                  <a:cubicBezTo>
                    <a:pt x="673" y="557"/>
                    <a:pt x="673" y="557"/>
                    <a:pt x="673" y="557"/>
                  </a:cubicBezTo>
                  <a:cubicBezTo>
                    <a:pt x="673" y="557"/>
                    <a:pt x="673" y="557"/>
                    <a:pt x="673" y="556"/>
                  </a:cubicBezTo>
                  <a:cubicBezTo>
                    <a:pt x="673" y="556"/>
                    <a:pt x="673" y="556"/>
                    <a:pt x="673" y="555"/>
                  </a:cubicBezTo>
                  <a:cubicBezTo>
                    <a:pt x="673" y="555"/>
                    <a:pt x="673" y="555"/>
                    <a:pt x="673" y="555"/>
                  </a:cubicBezTo>
                  <a:cubicBezTo>
                    <a:pt x="674" y="555"/>
                    <a:pt x="674" y="555"/>
                    <a:pt x="674" y="554"/>
                  </a:cubicBezTo>
                  <a:cubicBezTo>
                    <a:pt x="674" y="554"/>
                    <a:pt x="674" y="554"/>
                    <a:pt x="674" y="554"/>
                  </a:cubicBezTo>
                  <a:cubicBezTo>
                    <a:pt x="675" y="554"/>
                    <a:pt x="675" y="554"/>
                    <a:pt x="675" y="554"/>
                  </a:cubicBezTo>
                  <a:cubicBezTo>
                    <a:pt x="676" y="553"/>
                    <a:pt x="676" y="553"/>
                    <a:pt x="677" y="553"/>
                  </a:cubicBezTo>
                  <a:cubicBezTo>
                    <a:pt x="677" y="553"/>
                    <a:pt x="677" y="553"/>
                    <a:pt x="677" y="553"/>
                  </a:cubicBezTo>
                  <a:cubicBezTo>
                    <a:pt x="678" y="553"/>
                    <a:pt x="678" y="553"/>
                    <a:pt x="679" y="554"/>
                  </a:cubicBezTo>
                  <a:cubicBezTo>
                    <a:pt x="679" y="554"/>
                    <a:pt x="679" y="554"/>
                    <a:pt x="679" y="554"/>
                  </a:cubicBezTo>
                  <a:cubicBezTo>
                    <a:pt x="680" y="555"/>
                    <a:pt x="680" y="555"/>
                    <a:pt x="681" y="556"/>
                  </a:cubicBezTo>
                  <a:cubicBezTo>
                    <a:pt x="681" y="556"/>
                    <a:pt x="682" y="557"/>
                    <a:pt x="682" y="557"/>
                  </a:cubicBezTo>
                  <a:cubicBezTo>
                    <a:pt x="682" y="557"/>
                    <a:pt x="682" y="557"/>
                    <a:pt x="682" y="558"/>
                  </a:cubicBezTo>
                  <a:cubicBezTo>
                    <a:pt x="682" y="558"/>
                    <a:pt x="682" y="558"/>
                    <a:pt x="683" y="558"/>
                  </a:cubicBezTo>
                  <a:cubicBezTo>
                    <a:pt x="683" y="559"/>
                    <a:pt x="683" y="559"/>
                    <a:pt x="683" y="560"/>
                  </a:cubicBezTo>
                  <a:cubicBezTo>
                    <a:pt x="683" y="560"/>
                    <a:pt x="684" y="561"/>
                    <a:pt x="684" y="562"/>
                  </a:cubicBezTo>
                  <a:cubicBezTo>
                    <a:pt x="684" y="562"/>
                    <a:pt x="684" y="562"/>
                    <a:pt x="684" y="563"/>
                  </a:cubicBezTo>
                  <a:cubicBezTo>
                    <a:pt x="685" y="564"/>
                    <a:pt x="685" y="565"/>
                    <a:pt x="685" y="566"/>
                  </a:cubicBezTo>
                  <a:cubicBezTo>
                    <a:pt x="685" y="566"/>
                    <a:pt x="685" y="566"/>
                    <a:pt x="685" y="566"/>
                  </a:cubicBezTo>
                  <a:cubicBezTo>
                    <a:pt x="685" y="567"/>
                    <a:pt x="685" y="567"/>
                    <a:pt x="685" y="567"/>
                  </a:cubicBezTo>
                  <a:cubicBezTo>
                    <a:pt x="685" y="567"/>
                    <a:pt x="685" y="567"/>
                    <a:pt x="685" y="567"/>
                  </a:cubicBezTo>
                  <a:cubicBezTo>
                    <a:pt x="686" y="568"/>
                    <a:pt x="686" y="568"/>
                    <a:pt x="685" y="569"/>
                  </a:cubicBezTo>
                  <a:cubicBezTo>
                    <a:pt x="685" y="569"/>
                    <a:pt x="685" y="570"/>
                    <a:pt x="685" y="570"/>
                  </a:cubicBezTo>
                  <a:cubicBezTo>
                    <a:pt x="685" y="571"/>
                    <a:pt x="685" y="571"/>
                    <a:pt x="685" y="572"/>
                  </a:cubicBezTo>
                  <a:cubicBezTo>
                    <a:pt x="685" y="572"/>
                    <a:pt x="685" y="572"/>
                    <a:pt x="685" y="572"/>
                  </a:cubicBezTo>
                  <a:cubicBezTo>
                    <a:pt x="685" y="573"/>
                    <a:pt x="685" y="573"/>
                    <a:pt x="685" y="573"/>
                  </a:cubicBezTo>
                  <a:cubicBezTo>
                    <a:pt x="685" y="573"/>
                    <a:pt x="685" y="573"/>
                    <a:pt x="685" y="573"/>
                  </a:cubicBezTo>
                  <a:cubicBezTo>
                    <a:pt x="685" y="573"/>
                    <a:pt x="686" y="573"/>
                    <a:pt x="686" y="574"/>
                  </a:cubicBezTo>
                  <a:cubicBezTo>
                    <a:pt x="686" y="574"/>
                    <a:pt x="686" y="574"/>
                    <a:pt x="686" y="574"/>
                  </a:cubicBezTo>
                  <a:cubicBezTo>
                    <a:pt x="686" y="574"/>
                    <a:pt x="686" y="574"/>
                    <a:pt x="687" y="575"/>
                  </a:cubicBezTo>
                  <a:cubicBezTo>
                    <a:pt x="687" y="575"/>
                    <a:pt x="687" y="576"/>
                    <a:pt x="687" y="576"/>
                  </a:cubicBezTo>
                  <a:cubicBezTo>
                    <a:pt x="687" y="577"/>
                    <a:pt x="687" y="577"/>
                    <a:pt x="687" y="577"/>
                  </a:cubicBezTo>
                  <a:cubicBezTo>
                    <a:pt x="687" y="577"/>
                    <a:pt x="687" y="578"/>
                    <a:pt x="687" y="578"/>
                  </a:cubicBezTo>
                  <a:cubicBezTo>
                    <a:pt x="687" y="578"/>
                    <a:pt x="687" y="579"/>
                    <a:pt x="687" y="579"/>
                  </a:cubicBezTo>
                  <a:cubicBezTo>
                    <a:pt x="687" y="579"/>
                    <a:pt x="687" y="579"/>
                    <a:pt x="687" y="579"/>
                  </a:cubicBezTo>
                  <a:cubicBezTo>
                    <a:pt x="687" y="579"/>
                    <a:pt x="687" y="580"/>
                    <a:pt x="687" y="580"/>
                  </a:cubicBezTo>
                  <a:cubicBezTo>
                    <a:pt x="687" y="581"/>
                    <a:pt x="688" y="582"/>
                    <a:pt x="687" y="583"/>
                  </a:cubicBezTo>
                  <a:cubicBezTo>
                    <a:pt x="687" y="584"/>
                    <a:pt x="687" y="584"/>
                    <a:pt x="687" y="584"/>
                  </a:cubicBezTo>
                  <a:cubicBezTo>
                    <a:pt x="687" y="584"/>
                    <a:pt x="687" y="585"/>
                    <a:pt x="687" y="585"/>
                  </a:cubicBezTo>
                  <a:cubicBezTo>
                    <a:pt x="687" y="585"/>
                    <a:pt x="687" y="586"/>
                    <a:pt x="687" y="586"/>
                  </a:cubicBezTo>
                  <a:cubicBezTo>
                    <a:pt x="687" y="586"/>
                    <a:pt x="687" y="586"/>
                    <a:pt x="687" y="586"/>
                  </a:cubicBezTo>
                  <a:cubicBezTo>
                    <a:pt x="686" y="587"/>
                    <a:pt x="687" y="587"/>
                    <a:pt x="687" y="588"/>
                  </a:cubicBezTo>
                  <a:cubicBezTo>
                    <a:pt x="687" y="588"/>
                    <a:pt x="687" y="588"/>
                    <a:pt x="687" y="588"/>
                  </a:cubicBezTo>
                  <a:cubicBezTo>
                    <a:pt x="687" y="588"/>
                    <a:pt x="687" y="588"/>
                    <a:pt x="687" y="588"/>
                  </a:cubicBezTo>
                  <a:cubicBezTo>
                    <a:pt x="687" y="588"/>
                    <a:pt x="687" y="589"/>
                    <a:pt x="687" y="589"/>
                  </a:cubicBezTo>
                  <a:cubicBezTo>
                    <a:pt x="687" y="590"/>
                    <a:pt x="687" y="590"/>
                    <a:pt x="688" y="590"/>
                  </a:cubicBezTo>
                  <a:cubicBezTo>
                    <a:pt x="688" y="590"/>
                    <a:pt x="688" y="591"/>
                    <a:pt x="688" y="591"/>
                  </a:cubicBezTo>
                  <a:cubicBezTo>
                    <a:pt x="688" y="591"/>
                    <a:pt x="688" y="591"/>
                    <a:pt x="688" y="591"/>
                  </a:cubicBezTo>
                  <a:cubicBezTo>
                    <a:pt x="689" y="592"/>
                    <a:pt x="690" y="593"/>
                    <a:pt x="690" y="593"/>
                  </a:cubicBezTo>
                  <a:cubicBezTo>
                    <a:pt x="690" y="593"/>
                    <a:pt x="690" y="593"/>
                    <a:pt x="690" y="594"/>
                  </a:cubicBezTo>
                  <a:cubicBezTo>
                    <a:pt x="690" y="594"/>
                    <a:pt x="691" y="595"/>
                    <a:pt x="691" y="595"/>
                  </a:cubicBezTo>
                  <a:cubicBezTo>
                    <a:pt x="691" y="596"/>
                    <a:pt x="691" y="596"/>
                    <a:pt x="691" y="597"/>
                  </a:cubicBezTo>
                  <a:cubicBezTo>
                    <a:pt x="691" y="597"/>
                    <a:pt x="691" y="598"/>
                    <a:pt x="692" y="598"/>
                  </a:cubicBezTo>
                  <a:cubicBezTo>
                    <a:pt x="692" y="598"/>
                    <a:pt x="692" y="599"/>
                    <a:pt x="691" y="599"/>
                  </a:cubicBezTo>
                  <a:cubicBezTo>
                    <a:pt x="691" y="599"/>
                    <a:pt x="691" y="599"/>
                    <a:pt x="691" y="599"/>
                  </a:cubicBezTo>
                  <a:cubicBezTo>
                    <a:pt x="691" y="600"/>
                    <a:pt x="692" y="600"/>
                    <a:pt x="692" y="600"/>
                  </a:cubicBezTo>
                  <a:cubicBezTo>
                    <a:pt x="692" y="600"/>
                    <a:pt x="692" y="600"/>
                    <a:pt x="692" y="600"/>
                  </a:cubicBezTo>
                  <a:cubicBezTo>
                    <a:pt x="692" y="600"/>
                    <a:pt x="692" y="600"/>
                    <a:pt x="692" y="600"/>
                  </a:cubicBezTo>
                  <a:cubicBezTo>
                    <a:pt x="693" y="601"/>
                    <a:pt x="693" y="601"/>
                    <a:pt x="693" y="601"/>
                  </a:cubicBezTo>
                  <a:cubicBezTo>
                    <a:pt x="694" y="601"/>
                    <a:pt x="694" y="601"/>
                    <a:pt x="695" y="602"/>
                  </a:cubicBezTo>
                  <a:cubicBezTo>
                    <a:pt x="696" y="602"/>
                    <a:pt x="696" y="603"/>
                    <a:pt x="696" y="604"/>
                  </a:cubicBezTo>
                  <a:cubicBezTo>
                    <a:pt x="696" y="604"/>
                    <a:pt x="696" y="604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8" y="606"/>
                    <a:pt x="698" y="606"/>
                  </a:cubicBezTo>
                  <a:cubicBezTo>
                    <a:pt x="698" y="606"/>
                    <a:pt x="698" y="606"/>
                    <a:pt x="698" y="606"/>
                  </a:cubicBezTo>
                  <a:cubicBezTo>
                    <a:pt x="698" y="606"/>
                    <a:pt x="698" y="606"/>
                    <a:pt x="698" y="606"/>
                  </a:cubicBezTo>
                  <a:cubicBezTo>
                    <a:pt x="698" y="606"/>
                    <a:pt x="699" y="607"/>
                    <a:pt x="699" y="607"/>
                  </a:cubicBezTo>
                  <a:cubicBezTo>
                    <a:pt x="699" y="608"/>
                    <a:pt x="699" y="608"/>
                    <a:pt x="699" y="608"/>
                  </a:cubicBezTo>
                  <a:cubicBezTo>
                    <a:pt x="699" y="608"/>
                    <a:pt x="699" y="609"/>
                    <a:pt x="699" y="609"/>
                  </a:cubicBezTo>
                  <a:cubicBezTo>
                    <a:pt x="700" y="609"/>
                    <a:pt x="700" y="609"/>
                    <a:pt x="701" y="610"/>
                  </a:cubicBezTo>
                  <a:cubicBezTo>
                    <a:pt x="701" y="610"/>
                    <a:pt x="702" y="611"/>
                    <a:pt x="702" y="612"/>
                  </a:cubicBezTo>
                  <a:cubicBezTo>
                    <a:pt x="703" y="612"/>
                    <a:pt x="704" y="612"/>
                    <a:pt x="704" y="613"/>
                  </a:cubicBezTo>
                  <a:cubicBezTo>
                    <a:pt x="704" y="613"/>
                    <a:pt x="704" y="614"/>
                    <a:pt x="704" y="614"/>
                  </a:cubicBezTo>
                  <a:cubicBezTo>
                    <a:pt x="703" y="615"/>
                    <a:pt x="703" y="615"/>
                    <a:pt x="703" y="616"/>
                  </a:cubicBezTo>
                  <a:cubicBezTo>
                    <a:pt x="703" y="616"/>
                    <a:pt x="703" y="616"/>
                    <a:pt x="703" y="616"/>
                  </a:cubicBezTo>
                  <a:cubicBezTo>
                    <a:pt x="703" y="616"/>
                    <a:pt x="703" y="616"/>
                    <a:pt x="703" y="616"/>
                  </a:cubicBezTo>
                  <a:cubicBezTo>
                    <a:pt x="703" y="616"/>
                    <a:pt x="703" y="616"/>
                    <a:pt x="703" y="616"/>
                  </a:cubicBezTo>
                  <a:cubicBezTo>
                    <a:pt x="703" y="616"/>
                    <a:pt x="704" y="615"/>
                    <a:pt x="704" y="615"/>
                  </a:cubicBezTo>
                  <a:cubicBezTo>
                    <a:pt x="704" y="615"/>
                    <a:pt x="704" y="615"/>
                    <a:pt x="704" y="615"/>
                  </a:cubicBezTo>
                  <a:cubicBezTo>
                    <a:pt x="704" y="615"/>
                    <a:pt x="704" y="615"/>
                    <a:pt x="704" y="615"/>
                  </a:cubicBezTo>
                  <a:cubicBezTo>
                    <a:pt x="705" y="615"/>
                    <a:pt x="705" y="615"/>
                    <a:pt x="705" y="615"/>
                  </a:cubicBezTo>
                  <a:cubicBezTo>
                    <a:pt x="705" y="615"/>
                    <a:pt x="705" y="615"/>
                    <a:pt x="705" y="615"/>
                  </a:cubicBezTo>
                  <a:cubicBezTo>
                    <a:pt x="706" y="615"/>
                    <a:pt x="706" y="615"/>
                    <a:pt x="706" y="615"/>
                  </a:cubicBezTo>
                  <a:cubicBezTo>
                    <a:pt x="706" y="616"/>
                    <a:pt x="706" y="616"/>
                    <a:pt x="706" y="616"/>
                  </a:cubicBezTo>
                  <a:cubicBezTo>
                    <a:pt x="706" y="616"/>
                    <a:pt x="706" y="616"/>
                    <a:pt x="706" y="616"/>
                  </a:cubicBezTo>
                  <a:cubicBezTo>
                    <a:pt x="706" y="616"/>
                    <a:pt x="706" y="616"/>
                    <a:pt x="706" y="616"/>
                  </a:cubicBezTo>
                  <a:cubicBezTo>
                    <a:pt x="706" y="616"/>
                    <a:pt x="706" y="617"/>
                    <a:pt x="706" y="617"/>
                  </a:cubicBezTo>
                  <a:cubicBezTo>
                    <a:pt x="705" y="618"/>
                    <a:pt x="705" y="618"/>
                    <a:pt x="704" y="618"/>
                  </a:cubicBezTo>
                  <a:cubicBezTo>
                    <a:pt x="704" y="618"/>
                    <a:pt x="704" y="618"/>
                    <a:pt x="704" y="618"/>
                  </a:cubicBezTo>
                  <a:cubicBezTo>
                    <a:pt x="703" y="618"/>
                    <a:pt x="703" y="618"/>
                    <a:pt x="703" y="618"/>
                  </a:cubicBezTo>
                  <a:cubicBezTo>
                    <a:pt x="703" y="619"/>
                    <a:pt x="703" y="619"/>
                    <a:pt x="702" y="619"/>
                  </a:cubicBezTo>
                  <a:cubicBezTo>
                    <a:pt x="702" y="620"/>
                    <a:pt x="701" y="620"/>
                    <a:pt x="700" y="620"/>
                  </a:cubicBezTo>
                  <a:cubicBezTo>
                    <a:pt x="699" y="620"/>
                    <a:pt x="699" y="620"/>
                    <a:pt x="699" y="620"/>
                  </a:cubicBezTo>
                  <a:cubicBezTo>
                    <a:pt x="699" y="620"/>
                    <a:pt x="699" y="621"/>
                    <a:pt x="699" y="621"/>
                  </a:cubicBezTo>
                  <a:cubicBezTo>
                    <a:pt x="699" y="621"/>
                    <a:pt x="700" y="621"/>
                    <a:pt x="701" y="621"/>
                  </a:cubicBezTo>
                  <a:cubicBezTo>
                    <a:pt x="702" y="621"/>
                    <a:pt x="703" y="622"/>
                    <a:pt x="703" y="622"/>
                  </a:cubicBezTo>
                  <a:cubicBezTo>
                    <a:pt x="703" y="622"/>
                    <a:pt x="704" y="622"/>
                    <a:pt x="704" y="622"/>
                  </a:cubicBezTo>
                  <a:cubicBezTo>
                    <a:pt x="704" y="622"/>
                    <a:pt x="704" y="622"/>
                    <a:pt x="704" y="622"/>
                  </a:cubicBezTo>
                  <a:cubicBezTo>
                    <a:pt x="705" y="622"/>
                    <a:pt x="705" y="622"/>
                    <a:pt x="706" y="622"/>
                  </a:cubicBezTo>
                  <a:cubicBezTo>
                    <a:pt x="707" y="622"/>
                    <a:pt x="707" y="622"/>
                    <a:pt x="708" y="622"/>
                  </a:cubicBezTo>
                  <a:cubicBezTo>
                    <a:pt x="709" y="622"/>
                    <a:pt x="709" y="622"/>
                    <a:pt x="710" y="621"/>
                  </a:cubicBezTo>
                  <a:cubicBezTo>
                    <a:pt x="710" y="621"/>
                    <a:pt x="710" y="621"/>
                    <a:pt x="710" y="621"/>
                  </a:cubicBezTo>
                  <a:cubicBezTo>
                    <a:pt x="710" y="621"/>
                    <a:pt x="710" y="621"/>
                    <a:pt x="710" y="621"/>
                  </a:cubicBezTo>
                  <a:cubicBezTo>
                    <a:pt x="710" y="622"/>
                    <a:pt x="710" y="622"/>
                    <a:pt x="710" y="622"/>
                  </a:cubicBezTo>
                  <a:cubicBezTo>
                    <a:pt x="710" y="622"/>
                    <a:pt x="710" y="623"/>
                    <a:pt x="710" y="623"/>
                  </a:cubicBezTo>
                  <a:cubicBezTo>
                    <a:pt x="710" y="622"/>
                    <a:pt x="710" y="622"/>
                    <a:pt x="710" y="621"/>
                  </a:cubicBezTo>
                  <a:cubicBezTo>
                    <a:pt x="711" y="621"/>
                    <a:pt x="711" y="621"/>
                    <a:pt x="711" y="621"/>
                  </a:cubicBezTo>
                  <a:cubicBezTo>
                    <a:pt x="711" y="621"/>
                    <a:pt x="711" y="621"/>
                    <a:pt x="711" y="621"/>
                  </a:cubicBezTo>
                  <a:cubicBezTo>
                    <a:pt x="711" y="621"/>
                    <a:pt x="712" y="620"/>
                    <a:pt x="712" y="620"/>
                  </a:cubicBezTo>
                  <a:cubicBezTo>
                    <a:pt x="712" y="620"/>
                    <a:pt x="712" y="620"/>
                    <a:pt x="712" y="620"/>
                  </a:cubicBezTo>
                  <a:cubicBezTo>
                    <a:pt x="712" y="620"/>
                    <a:pt x="712" y="620"/>
                    <a:pt x="713" y="620"/>
                  </a:cubicBezTo>
                  <a:cubicBezTo>
                    <a:pt x="713" y="620"/>
                    <a:pt x="713" y="620"/>
                    <a:pt x="713" y="620"/>
                  </a:cubicBezTo>
                  <a:cubicBezTo>
                    <a:pt x="713" y="620"/>
                    <a:pt x="713" y="620"/>
                    <a:pt x="713" y="620"/>
                  </a:cubicBezTo>
                  <a:cubicBezTo>
                    <a:pt x="713" y="620"/>
                    <a:pt x="713" y="620"/>
                    <a:pt x="713" y="620"/>
                  </a:cubicBezTo>
                  <a:cubicBezTo>
                    <a:pt x="714" y="620"/>
                    <a:pt x="714" y="620"/>
                    <a:pt x="714" y="620"/>
                  </a:cubicBezTo>
                  <a:cubicBezTo>
                    <a:pt x="714" y="620"/>
                    <a:pt x="714" y="620"/>
                    <a:pt x="714" y="620"/>
                  </a:cubicBezTo>
                  <a:cubicBezTo>
                    <a:pt x="715" y="620"/>
                    <a:pt x="715" y="619"/>
                    <a:pt x="716" y="619"/>
                  </a:cubicBezTo>
                  <a:cubicBezTo>
                    <a:pt x="716" y="619"/>
                    <a:pt x="716" y="619"/>
                    <a:pt x="716" y="619"/>
                  </a:cubicBezTo>
                  <a:cubicBezTo>
                    <a:pt x="716" y="619"/>
                    <a:pt x="716" y="619"/>
                    <a:pt x="716" y="618"/>
                  </a:cubicBezTo>
                  <a:cubicBezTo>
                    <a:pt x="717" y="618"/>
                    <a:pt x="717" y="618"/>
                    <a:pt x="717" y="618"/>
                  </a:cubicBezTo>
                  <a:cubicBezTo>
                    <a:pt x="718" y="617"/>
                    <a:pt x="718" y="617"/>
                    <a:pt x="718" y="616"/>
                  </a:cubicBezTo>
                  <a:cubicBezTo>
                    <a:pt x="718" y="616"/>
                    <a:pt x="718" y="616"/>
                    <a:pt x="718" y="616"/>
                  </a:cubicBezTo>
                  <a:cubicBezTo>
                    <a:pt x="719" y="616"/>
                    <a:pt x="719" y="616"/>
                    <a:pt x="719" y="616"/>
                  </a:cubicBezTo>
                  <a:cubicBezTo>
                    <a:pt x="720" y="615"/>
                    <a:pt x="720" y="615"/>
                    <a:pt x="720" y="614"/>
                  </a:cubicBezTo>
                  <a:cubicBezTo>
                    <a:pt x="720" y="613"/>
                    <a:pt x="720" y="613"/>
                    <a:pt x="720" y="613"/>
                  </a:cubicBezTo>
                  <a:cubicBezTo>
                    <a:pt x="721" y="613"/>
                    <a:pt x="721" y="613"/>
                    <a:pt x="721" y="613"/>
                  </a:cubicBezTo>
                  <a:cubicBezTo>
                    <a:pt x="721" y="613"/>
                    <a:pt x="721" y="613"/>
                    <a:pt x="721" y="612"/>
                  </a:cubicBezTo>
                  <a:cubicBezTo>
                    <a:pt x="721" y="612"/>
                    <a:pt x="721" y="612"/>
                    <a:pt x="721" y="612"/>
                  </a:cubicBezTo>
                  <a:cubicBezTo>
                    <a:pt x="720" y="612"/>
                    <a:pt x="720" y="612"/>
                    <a:pt x="720" y="612"/>
                  </a:cubicBezTo>
                  <a:cubicBezTo>
                    <a:pt x="720" y="612"/>
                    <a:pt x="720" y="612"/>
                    <a:pt x="719" y="611"/>
                  </a:cubicBezTo>
                  <a:cubicBezTo>
                    <a:pt x="719" y="611"/>
                    <a:pt x="719" y="611"/>
                    <a:pt x="719" y="611"/>
                  </a:cubicBezTo>
                  <a:cubicBezTo>
                    <a:pt x="719" y="611"/>
                    <a:pt x="720" y="610"/>
                    <a:pt x="720" y="610"/>
                  </a:cubicBezTo>
                  <a:cubicBezTo>
                    <a:pt x="720" y="610"/>
                    <a:pt x="720" y="610"/>
                    <a:pt x="720" y="610"/>
                  </a:cubicBezTo>
                  <a:cubicBezTo>
                    <a:pt x="720" y="610"/>
                    <a:pt x="721" y="609"/>
                    <a:pt x="721" y="609"/>
                  </a:cubicBezTo>
                  <a:cubicBezTo>
                    <a:pt x="721" y="609"/>
                    <a:pt x="722" y="610"/>
                    <a:pt x="722" y="610"/>
                  </a:cubicBezTo>
                  <a:cubicBezTo>
                    <a:pt x="722" y="610"/>
                    <a:pt x="722" y="610"/>
                    <a:pt x="722" y="610"/>
                  </a:cubicBezTo>
                  <a:cubicBezTo>
                    <a:pt x="722" y="610"/>
                    <a:pt x="722" y="610"/>
                    <a:pt x="722" y="610"/>
                  </a:cubicBezTo>
                  <a:cubicBezTo>
                    <a:pt x="723" y="610"/>
                    <a:pt x="725" y="609"/>
                    <a:pt x="725" y="609"/>
                  </a:cubicBezTo>
                  <a:cubicBezTo>
                    <a:pt x="725" y="609"/>
                    <a:pt x="725" y="608"/>
                    <a:pt x="725" y="608"/>
                  </a:cubicBezTo>
                  <a:cubicBezTo>
                    <a:pt x="725" y="608"/>
                    <a:pt x="725" y="608"/>
                    <a:pt x="725" y="608"/>
                  </a:cubicBezTo>
                  <a:cubicBezTo>
                    <a:pt x="726" y="607"/>
                    <a:pt x="726" y="607"/>
                    <a:pt x="727" y="607"/>
                  </a:cubicBezTo>
                  <a:cubicBezTo>
                    <a:pt x="727" y="606"/>
                    <a:pt x="727" y="606"/>
                    <a:pt x="727" y="606"/>
                  </a:cubicBezTo>
                  <a:cubicBezTo>
                    <a:pt x="727" y="606"/>
                    <a:pt x="728" y="606"/>
                    <a:pt x="728" y="606"/>
                  </a:cubicBezTo>
                  <a:cubicBezTo>
                    <a:pt x="728" y="606"/>
                    <a:pt x="729" y="605"/>
                    <a:pt x="729" y="605"/>
                  </a:cubicBezTo>
                  <a:cubicBezTo>
                    <a:pt x="730" y="605"/>
                    <a:pt x="730" y="605"/>
                    <a:pt x="730" y="604"/>
                  </a:cubicBezTo>
                  <a:cubicBezTo>
                    <a:pt x="731" y="604"/>
                    <a:pt x="731" y="604"/>
                    <a:pt x="731" y="604"/>
                  </a:cubicBezTo>
                  <a:cubicBezTo>
                    <a:pt x="731" y="603"/>
                    <a:pt x="732" y="603"/>
                    <a:pt x="733" y="603"/>
                  </a:cubicBezTo>
                  <a:cubicBezTo>
                    <a:pt x="733" y="603"/>
                    <a:pt x="733" y="603"/>
                    <a:pt x="733" y="603"/>
                  </a:cubicBezTo>
                  <a:cubicBezTo>
                    <a:pt x="733" y="603"/>
                    <a:pt x="733" y="603"/>
                    <a:pt x="733" y="603"/>
                  </a:cubicBezTo>
                  <a:cubicBezTo>
                    <a:pt x="733" y="602"/>
                    <a:pt x="733" y="602"/>
                    <a:pt x="733" y="602"/>
                  </a:cubicBezTo>
                  <a:cubicBezTo>
                    <a:pt x="734" y="601"/>
                    <a:pt x="735" y="601"/>
                    <a:pt x="735" y="600"/>
                  </a:cubicBezTo>
                  <a:cubicBezTo>
                    <a:pt x="736" y="600"/>
                    <a:pt x="736" y="599"/>
                    <a:pt x="737" y="599"/>
                  </a:cubicBezTo>
                  <a:cubicBezTo>
                    <a:pt x="737" y="598"/>
                    <a:pt x="737" y="598"/>
                    <a:pt x="737" y="598"/>
                  </a:cubicBezTo>
                  <a:cubicBezTo>
                    <a:pt x="737" y="597"/>
                    <a:pt x="737" y="597"/>
                    <a:pt x="737" y="597"/>
                  </a:cubicBezTo>
                  <a:cubicBezTo>
                    <a:pt x="738" y="596"/>
                    <a:pt x="738" y="596"/>
                    <a:pt x="738" y="596"/>
                  </a:cubicBezTo>
                  <a:cubicBezTo>
                    <a:pt x="739" y="595"/>
                    <a:pt x="739" y="595"/>
                    <a:pt x="739" y="595"/>
                  </a:cubicBezTo>
                  <a:cubicBezTo>
                    <a:pt x="739" y="595"/>
                    <a:pt x="739" y="595"/>
                    <a:pt x="739" y="595"/>
                  </a:cubicBezTo>
                  <a:cubicBezTo>
                    <a:pt x="739" y="594"/>
                    <a:pt x="740" y="593"/>
                    <a:pt x="741" y="593"/>
                  </a:cubicBezTo>
                  <a:cubicBezTo>
                    <a:pt x="741" y="593"/>
                    <a:pt x="741" y="593"/>
                    <a:pt x="741" y="593"/>
                  </a:cubicBezTo>
                  <a:cubicBezTo>
                    <a:pt x="741" y="593"/>
                    <a:pt x="741" y="593"/>
                    <a:pt x="742" y="593"/>
                  </a:cubicBezTo>
                  <a:cubicBezTo>
                    <a:pt x="742" y="593"/>
                    <a:pt x="742" y="593"/>
                    <a:pt x="742" y="593"/>
                  </a:cubicBezTo>
                  <a:cubicBezTo>
                    <a:pt x="743" y="593"/>
                    <a:pt x="743" y="592"/>
                    <a:pt x="743" y="592"/>
                  </a:cubicBezTo>
                  <a:cubicBezTo>
                    <a:pt x="743" y="592"/>
                    <a:pt x="743" y="592"/>
                    <a:pt x="743" y="591"/>
                  </a:cubicBezTo>
                  <a:cubicBezTo>
                    <a:pt x="743" y="591"/>
                    <a:pt x="743" y="591"/>
                    <a:pt x="743" y="591"/>
                  </a:cubicBezTo>
                  <a:cubicBezTo>
                    <a:pt x="743" y="591"/>
                    <a:pt x="743" y="591"/>
                    <a:pt x="743" y="591"/>
                  </a:cubicBezTo>
                  <a:cubicBezTo>
                    <a:pt x="743" y="591"/>
                    <a:pt x="743" y="591"/>
                    <a:pt x="743" y="590"/>
                  </a:cubicBezTo>
                  <a:cubicBezTo>
                    <a:pt x="743" y="590"/>
                    <a:pt x="743" y="590"/>
                    <a:pt x="743" y="590"/>
                  </a:cubicBezTo>
                  <a:cubicBezTo>
                    <a:pt x="742" y="590"/>
                    <a:pt x="742" y="590"/>
                    <a:pt x="742" y="590"/>
                  </a:cubicBezTo>
                  <a:cubicBezTo>
                    <a:pt x="742" y="590"/>
                    <a:pt x="742" y="591"/>
                    <a:pt x="741" y="591"/>
                  </a:cubicBezTo>
                  <a:cubicBezTo>
                    <a:pt x="741" y="591"/>
                    <a:pt x="741" y="591"/>
                    <a:pt x="740" y="591"/>
                  </a:cubicBezTo>
                  <a:cubicBezTo>
                    <a:pt x="740" y="591"/>
                    <a:pt x="740" y="591"/>
                    <a:pt x="740" y="591"/>
                  </a:cubicBezTo>
                  <a:cubicBezTo>
                    <a:pt x="740" y="591"/>
                    <a:pt x="740" y="591"/>
                    <a:pt x="740" y="590"/>
                  </a:cubicBezTo>
                  <a:cubicBezTo>
                    <a:pt x="740" y="590"/>
                    <a:pt x="740" y="589"/>
                    <a:pt x="740" y="589"/>
                  </a:cubicBezTo>
                  <a:cubicBezTo>
                    <a:pt x="740" y="588"/>
                    <a:pt x="740" y="588"/>
                    <a:pt x="741" y="587"/>
                  </a:cubicBezTo>
                  <a:cubicBezTo>
                    <a:pt x="741" y="587"/>
                    <a:pt x="741" y="587"/>
                    <a:pt x="741" y="587"/>
                  </a:cubicBezTo>
                  <a:cubicBezTo>
                    <a:pt x="741" y="587"/>
                    <a:pt x="741" y="586"/>
                    <a:pt x="742" y="586"/>
                  </a:cubicBezTo>
                  <a:cubicBezTo>
                    <a:pt x="742" y="586"/>
                    <a:pt x="742" y="586"/>
                    <a:pt x="742" y="586"/>
                  </a:cubicBezTo>
                  <a:cubicBezTo>
                    <a:pt x="742" y="586"/>
                    <a:pt x="742" y="585"/>
                    <a:pt x="742" y="585"/>
                  </a:cubicBezTo>
                  <a:cubicBezTo>
                    <a:pt x="743" y="585"/>
                    <a:pt x="743" y="585"/>
                    <a:pt x="743" y="585"/>
                  </a:cubicBezTo>
                  <a:cubicBezTo>
                    <a:pt x="744" y="585"/>
                    <a:pt x="743" y="586"/>
                    <a:pt x="743" y="586"/>
                  </a:cubicBezTo>
                  <a:cubicBezTo>
                    <a:pt x="743" y="586"/>
                    <a:pt x="743" y="586"/>
                    <a:pt x="743" y="586"/>
                  </a:cubicBezTo>
                  <a:cubicBezTo>
                    <a:pt x="743" y="587"/>
                    <a:pt x="743" y="587"/>
                    <a:pt x="744" y="587"/>
                  </a:cubicBezTo>
                  <a:cubicBezTo>
                    <a:pt x="745" y="587"/>
                    <a:pt x="744" y="588"/>
                    <a:pt x="744" y="589"/>
                  </a:cubicBezTo>
                  <a:cubicBezTo>
                    <a:pt x="744" y="589"/>
                    <a:pt x="744" y="589"/>
                    <a:pt x="744" y="589"/>
                  </a:cubicBezTo>
                  <a:cubicBezTo>
                    <a:pt x="744" y="589"/>
                    <a:pt x="744" y="589"/>
                    <a:pt x="744" y="589"/>
                  </a:cubicBezTo>
                  <a:cubicBezTo>
                    <a:pt x="744" y="589"/>
                    <a:pt x="744" y="589"/>
                    <a:pt x="745" y="589"/>
                  </a:cubicBezTo>
                  <a:cubicBezTo>
                    <a:pt x="745" y="589"/>
                    <a:pt x="745" y="589"/>
                    <a:pt x="745" y="589"/>
                  </a:cubicBezTo>
                  <a:cubicBezTo>
                    <a:pt x="745" y="589"/>
                    <a:pt x="745" y="589"/>
                    <a:pt x="745" y="589"/>
                  </a:cubicBezTo>
                  <a:cubicBezTo>
                    <a:pt x="745" y="589"/>
                    <a:pt x="745" y="589"/>
                    <a:pt x="745" y="588"/>
                  </a:cubicBezTo>
                  <a:cubicBezTo>
                    <a:pt x="745" y="588"/>
                    <a:pt x="745" y="588"/>
                    <a:pt x="745" y="588"/>
                  </a:cubicBezTo>
                  <a:cubicBezTo>
                    <a:pt x="745" y="588"/>
                    <a:pt x="745" y="588"/>
                    <a:pt x="745" y="588"/>
                  </a:cubicBezTo>
                  <a:cubicBezTo>
                    <a:pt x="745" y="587"/>
                    <a:pt x="745" y="586"/>
                    <a:pt x="745" y="585"/>
                  </a:cubicBezTo>
                  <a:cubicBezTo>
                    <a:pt x="745" y="585"/>
                    <a:pt x="746" y="584"/>
                    <a:pt x="746" y="584"/>
                  </a:cubicBezTo>
                  <a:cubicBezTo>
                    <a:pt x="746" y="584"/>
                    <a:pt x="746" y="584"/>
                    <a:pt x="746" y="583"/>
                  </a:cubicBezTo>
                  <a:cubicBezTo>
                    <a:pt x="746" y="583"/>
                    <a:pt x="746" y="583"/>
                    <a:pt x="746" y="582"/>
                  </a:cubicBezTo>
                  <a:cubicBezTo>
                    <a:pt x="746" y="582"/>
                    <a:pt x="746" y="582"/>
                    <a:pt x="746" y="581"/>
                  </a:cubicBezTo>
                  <a:cubicBezTo>
                    <a:pt x="746" y="581"/>
                    <a:pt x="746" y="581"/>
                    <a:pt x="746" y="581"/>
                  </a:cubicBezTo>
                  <a:cubicBezTo>
                    <a:pt x="746" y="581"/>
                    <a:pt x="746" y="580"/>
                    <a:pt x="746" y="580"/>
                  </a:cubicBezTo>
                  <a:close/>
                  <a:moveTo>
                    <a:pt x="922" y="557"/>
                  </a:moveTo>
                  <a:cubicBezTo>
                    <a:pt x="922" y="557"/>
                    <a:pt x="922" y="556"/>
                    <a:pt x="921" y="556"/>
                  </a:cubicBezTo>
                  <a:cubicBezTo>
                    <a:pt x="921" y="556"/>
                    <a:pt x="921" y="556"/>
                    <a:pt x="921" y="556"/>
                  </a:cubicBezTo>
                  <a:cubicBezTo>
                    <a:pt x="920" y="557"/>
                    <a:pt x="920" y="557"/>
                    <a:pt x="920" y="557"/>
                  </a:cubicBezTo>
                  <a:cubicBezTo>
                    <a:pt x="919" y="557"/>
                    <a:pt x="919" y="557"/>
                    <a:pt x="918" y="557"/>
                  </a:cubicBezTo>
                  <a:cubicBezTo>
                    <a:pt x="918" y="557"/>
                    <a:pt x="918" y="557"/>
                    <a:pt x="918" y="557"/>
                  </a:cubicBezTo>
                  <a:cubicBezTo>
                    <a:pt x="918" y="557"/>
                    <a:pt x="917" y="557"/>
                    <a:pt x="917" y="557"/>
                  </a:cubicBezTo>
                  <a:cubicBezTo>
                    <a:pt x="917" y="557"/>
                    <a:pt x="917" y="557"/>
                    <a:pt x="917" y="558"/>
                  </a:cubicBezTo>
                  <a:cubicBezTo>
                    <a:pt x="917" y="558"/>
                    <a:pt x="917" y="558"/>
                    <a:pt x="917" y="558"/>
                  </a:cubicBezTo>
                  <a:cubicBezTo>
                    <a:pt x="916" y="558"/>
                    <a:pt x="916" y="558"/>
                    <a:pt x="916" y="558"/>
                  </a:cubicBezTo>
                  <a:cubicBezTo>
                    <a:pt x="915" y="558"/>
                    <a:pt x="915" y="558"/>
                    <a:pt x="915" y="558"/>
                  </a:cubicBezTo>
                  <a:cubicBezTo>
                    <a:pt x="915" y="558"/>
                    <a:pt x="915" y="558"/>
                    <a:pt x="915" y="558"/>
                  </a:cubicBezTo>
                  <a:cubicBezTo>
                    <a:pt x="915" y="558"/>
                    <a:pt x="915" y="558"/>
                    <a:pt x="915" y="558"/>
                  </a:cubicBezTo>
                  <a:cubicBezTo>
                    <a:pt x="915" y="558"/>
                    <a:pt x="914" y="559"/>
                    <a:pt x="914" y="559"/>
                  </a:cubicBezTo>
                  <a:cubicBezTo>
                    <a:pt x="914" y="559"/>
                    <a:pt x="913" y="559"/>
                    <a:pt x="913" y="559"/>
                  </a:cubicBezTo>
                  <a:cubicBezTo>
                    <a:pt x="912" y="559"/>
                    <a:pt x="911" y="559"/>
                    <a:pt x="911" y="558"/>
                  </a:cubicBezTo>
                  <a:cubicBezTo>
                    <a:pt x="911" y="558"/>
                    <a:pt x="911" y="558"/>
                    <a:pt x="911" y="558"/>
                  </a:cubicBezTo>
                  <a:cubicBezTo>
                    <a:pt x="910" y="558"/>
                    <a:pt x="910" y="558"/>
                    <a:pt x="910" y="559"/>
                  </a:cubicBezTo>
                  <a:cubicBezTo>
                    <a:pt x="910" y="559"/>
                    <a:pt x="910" y="559"/>
                    <a:pt x="910" y="559"/>
                  </a:cubicBezTo>
                  <a:cubicBezTo>
                    <a:pt x="910" y="559"/>
                    <a:pt x="910" y="559"/>
                    <a:pt x="910" y="559"/>
                  </a:cubicBezTo>
                  <a:cubicBezTo>
                    <a:pt x="910" y="559"/>
                    <a:pt x="910" y="560"/>
                    <a:pt x="909" y="560"/>
                  </a:cubicBezTo>
                  <a:cubicBezTo>
                    <a:pt x="909" y="559"/>
                    <a:pt x="909" y="559"/>
                    <a:pt x="909" y="559"/>
                  </a:cubicBezTo>
                  <a:cubicBezTo>
                    <a:pt x="909" y="559"/>
                    <a:pt x="909" y="559"/>
                    <a:pt x="909" y="559"/>
                  </a:cubicBezTo>
                  <a:cubicBezTo>
                    <a:pt x="909" y="559"/>
                    <a:pt x="909" y="559"/>
                    <a:pt x="909" y="559"/>
                  </a:cubicBezTo>
                  <a:cubicBezTo>
                    <a:pt x="908" y="559"/>
                    <a:pt x="908" y="560"/>
                    <a:pt x="908" y="560"/>
                  </a:cubicBezTo>
                  <a:cubicBezTo>
                    <a:pt x="908" y="559"/>
                    <a:pt x="907" y="559"/>
                    <a:pt x="907" y="559"/>
                  </a:cubicBezTo>
                  <a:cubicBezTo>
                    <a:pt x="907" y="559"/>
                    <a:pt x="907" y="559"/>
                    <a:pt x="907" y="559"/>
                  </a:cubicBezTo>
                  <a:cubicBezTo>
                    <a:pt x="906" y="559"/>
                    <a:pt x="906" y="559"/>
                    <a:pt x="906" y="559"/>
                  </a:cubicBezTo>
                  <a:cubicBezTo>
                    <a:pt x="906" y="560"/>
                    <a:pt x="905" y="560"/>
                    <a:pt x="905" y="560"/>
                  </a:cubicBezTo>
                  <a:cubicBezTo>
                    <a:pt x="905" y="560"/>
                    <a:pt x="905" y="561"/>
                    <a:pt x="905" y="561"/>
                  </a:cubicBezTo>
                  <a:cubicBezTo>
                    <a:pt x="905" y="562"/>
                    <a:pt x="906" y="562"/>
                    <a:pt x="906" y="562"/>
                  </a:cubicBezTo>
                  <a:cubicBezTo>
                    <a:pt x="907" y="562"/>
                    <a:pt x="908" y="562"/>
                    <a:pt x="908" y="563"/>
                  </a:cubicBezTo>
                  <a:cubicBezTo>
                    <a:pt x="908" y="563"/>
                    <a:pt x="909" y="566"/>
                    <a:pt x="909" y="566"/>
                  </a:cubicBezTo>
                  <a:cubicBezTo>
                    <a:pt x="909" y="566"/>
                    <a:pt x="909" y="567"/>
                    <a:pt x="908" y="567"/>
                  </a:cubicBezTo>
                  <a:cubicBezTo>
                    <a:pt x="908" y="567"/>
                    <a:pt x="908" y="567"/>
                    <a:pt x="908" y="567"/>
                  </a:cubicBezTo>
                  <a:cubicBezTo>
                    <a:pt x="907" y="567"/>
                    <a:pt x="907" y="567"/>
                    <a:pt x="907" y="567"/>
                  </a:cubicBezTo>
                  <a:cubicBezTo>
                    <a:pt x="907" y="568"/>
                    <a:pt x="908" y="568"/>
                    <a:pt x="908" y="568"/>
                  </a:cubicBezTo>
                  <a:cubicBezTo>
                    <a:pt x="908" y="568"/>
                    <a:pt x="909" y="568"/>
                    <a:pt x="909" y="569"/>
                  </a:cubicBezTo>
                  <a:cubicBezTo>
                    <a:pt x="909" y="568"/>
                    <a:pt x="910" y="567"/>
                    <a:pt x="911" y="566"/>
                  </a:cubicBezTo>
                  <a:cubicBezTo>
                    <a:pt x="911" y="566"/>
                    <a:pt x="911" y="566"/>
                    <a:pt x="911" y="565"/>
                  </a:cubicBezTo>
                  <a:cubicBezTo>
                    <a:pt x="911" y="565"/>
                    <a:pt x="911" y="565"/>
                    <a:pt x="911" y="565"/>
                  </a:cubicBezTo>
                  <a:cubicBezTo>
                    <a:pt x="910" y="565"/>
                    <a:pt x="910" y="564"/>
                    <a:pt x="910" y="564"/>
                  </a:cubicBezTo>
                  <a:cubicBezTo>
                    <a:pt x="910" y="563"/>
                    <a:pt x="911" y="563"/>
                    <a:pt x="911" y="563"/>
                  </a:cubicBezTo>
                  <a:cubicBezTo>
                    <a:pt x="911" y="563"/>
                    <a:pt x="911" y="563"/>
                    <a:pt x="911" y="563"/>
                  </a:cubicBezTo>
                  <a:cubicBezTo>
                    <a:pt x="910" y="563"/>
                    <a:pt x="910" y="563"/>
                    <a:pt x="910" y="563"/>
                  </a:cubicBezTo>
                  <a:cubicBezTo>
                    <a:pt x="910" y="562"/>
                    <a:pt x="910" y="562"/>
                    <a:pt x="910" y="562"/>
                  </a:cubicBezTo>
                  <a:cubicBezTo>
                    <a:pt x="910" y="562"/>
                    <a:pt x="910" y="562"/>
                    <a:pt x="910" y="562"/>
                  </a:cubicBezTo>
                  <a:cubicBezTo>
                    <a:pt x="910" y="562"/>
                    <a:pt x="910" y="562"/>
                    <a:pt x="910" y="562"/>
                  </a:cubicBezTo>
                  <a:cubicBezTo>
                    <a:pt x="910" y="562"/>
                    <a:pt x="910" y="562"/>
                    <a:pt x="910" y="561"/>
                  </a:cubicBezTo>
                  <a:cubicBezTo>
                    <a:pt x="911" y="561"/>
                    <a:pt x="911" y="561"/>
                    <a:pt x="912" y="561"/>
                  </a:cubicBezTo>
                  <a:cubicBezTo>
                    <a:pt x="912" y="561"/>
                    <a:pt x="912" y="561"/>
                    <a:pt x="912" y="561"/>
                  </a:cubicBezTo>
                  <a:cubicBezTo>
                    <a:pt x="912" y="561"/>
                    <a:pt x="912" y="561"/>
                    <a:pt x="913" y="561"/>
                  </a:cubicBezTo>
                  <a:cubicBezTo>
                    <a:pt x="913" y="561"/>
                    <a:pt x="913" y="561"/>
                    <a:pt x="913" y="561"/>
                  </a:cubicBezTo>
                  <a:cubicBezTo>
                    <a:pt x="913" y="561"/>
                    <a:pt x="913" y="561"/>
                    <a:pt x="913" y="561"/>
                  </a:cubicBezTo>
                  <a:cubicBezTo>
                    <a:pt x="914" y="560"/>
                    <a:pt x="914" y="560"/>
                    <a:pt x="914" y="560"/>
                  </a:cubicBezTo>
                  <a:cubicBezTo>
                    <a:pt x="915" y="560"/>
                    <a:pt x="915" y="560"/>
                    <a:pt x="915" y="559"/>
                  </a:cubicBezTo>
                  <a:cubicBezTo>
                    <a:pt x="915" y="559"/>
                    <a:pt x="915" y="559"/>
                    <a:pt x="915" y="559"/>
                  </a:cubicBezTo>
                  <a:cubicBezTo>
                    <a:pt x="916" y="558"/>
                    <a:pt x="917" y="558"/>
                    <a:pt x="917" y="558"/>
                  </a:cubicBezTo>
                  <a:cubicBezTo>
                    <a:pt x="917" y="558"/>
                    <a:pt x="917" y="558"/>
                    <a:pt x="917" y="558"/>
                  </a:cubicBezTo>
                  <a:cubicBezTo>
                    <a:pt x="918" y="558"/>
                    <a:pt x="918" y="558"/>
                    <a:pt x="918" y="558"/>
                  </a:cubicBezTo>
                  <a:cubicBezTo>
                    <a:pt x="919" y="558"/>
                    <a:pt x="919" y="558"/>
                    <a:pt x="919" y="558"/>
                  </a:cubicBezTo>
                  <a:cubicBezTo>
                    <a:pt x="919" y="558"/>
                    <a:pt x="920" y="558"/>
                    <a:pt x="921" y="558"/>
                  </a:cubicBezTo>
                  <a:cubicBezTo>
                    <a:pt x="921" y="558"/>
                    <a:pt x="922" y="558"/>
                    <a:pt x="922" y="557"/>
                  </a:cubicBezTo>
                  <a:cubicBezTo>
                    <a:pt x="922" y="557"/>
                    <a:pt x="922" y="557"/>
                    <a:pt x="922" y="557"/>
                  </a:cubicBezTo>
                  <a:close/>
                  <a:moveTo>
                    <a:pt x="948" y="174"/>
                  </a:moveTo>
                  <a:cubicBezTo>
                    <a:pt x="948" y="174"/>
                    <a:pt x="948" y="173"/>
                    <a:pt x="948" y="173"/>
                  </a:cubicBezTo>
                  <a:cubicBezTo>
                    <a:pt x="947" y="174"/>
                    <a:pt x="947" y="175"/>
                    <a:pt x="946" y="176"/>
                  </a:cubicBezTo>
                  <a:cubicBezTo>
                    <a:pt x="946" y="176"/>
                    <a:pt x="946" y="176"/>
                    <a:pt x="945" y="176"/>
                  </a:cubicBezTo>
                  <a:cubicBezTo>
                    <a:pt x="945" y="176"/>
                    <a:pt x="945" y="176"/>
                    <a:pt x="945" y="176"/>
                  </a:cubicBezTo>
                  <a:cubicBezTo>
                    <a:pt x="944" y="176"/>
                    <a:pt x="944" y="175"/>
                    <a:pt x="944" y="174"/>
                  </a:cubicBezTo>
                  <a:cubicBezTo>
                    <a:pt x="944" y="173"/>
                    <a:pt x="944" y="172"/>
                    <a:pt x="944" y="172"/>
                  </a:cubicBezTo>
                  <a:cubicBezTo>
                    <a:pt x="943" y="172"/>
                    <a:pt x="943" y="172"/>
                    <a:pt x="943" y="171"/>
                  </a:cubicBezTo>
                  <a:cubicBezTo>
                    <a:pt x="942" y="171"/>
                    <a:pt x="942" y="171"/>
                    <a:pt x="942" y="171"/>
                  </a:cubicBezTo>
                  <a:cubicBezTo>
                    <a:pt x="942" y="171"/>
                    <a:pt x="942" y="171"/>
                    <a:pt x="942" y="171"/>
                  </a:cubicBezTo>
                  <a:cubicBezTo>
                    <a:pt x="941" y="171"/>
                    <a:pt x="940" y="171"/>
                    <a:pt x="940" y="172"/>
                  </a:cubicBezTo>
                  <a:cubicBezTo>
                    <a:pt x="940" y="172"/>
                    <a:pt x="940" y="173"/>
                    <a:pt x="940" y="173"/>
                  </a:cubicBezTo>
                  <a:cubicBezTo>
                    <a:pt x="940" y="173"/>
                    <a:pt x="940" y="173"/>
                    <a:pt x="941" y="173"/>
                  </a:cubicBezTo>
                  <a:cubicBezTo>
                    <a:pt x="941" y="173"/>
                    <a:pt x="941" y="174"/>
                    <a:pt x="941" y="174"/>
                  </a:cubicBezTo>
                  <a:cubicBezTo>
                    <a:pt x="942" y="174"/>
                    <a:pt x="943" y="175"/>
                    <a:pt x="943" y="177"/>
                  </a:cubicBezTo>
                  <a:cubicBezTo>
                    <a:pt x="943" y="177"/>
                    <a:pt x="942" y="177"/>
                    <a:pt x="942" y="177"/>
                  </a:cubicBezTo>
                  <a:cubicBezTo>
                    <a:pt x="942" y="178"/>
                    <a:pt x="942" y="178"/>
                    <a:pt x="942" y="179"/>
                  </a:cubicBezTo>
                  <a:cubicBezTo>
                    <a:pt x="942" y="179"/>
                    <a:pt x="942" y="180"/>
                    <a:pt x="942" y="180"/>
                  </a:cubicBezTo>
                  <a:cubicBezTo>
                    <a:pt x="942" y="181"/>
                    <a:pt x="941" y="181"/>
                    <a:pt x="941" y="181"/>
                  </a:cubicBezTo>
                  <a:cubicBezTo>
                    <a:pt x="941" y="181"/>
                    <a:pt x="941" y="181"/>
                    <a:pt x="940" y="181"/>
                  </a:cubicBezTo>
                  <a:cubicBezTo>
                    <a:pt x="938" y="182"/>
                    <a:pt x="938" y="182"/>
                    <a:pt x="938" y="182"/>
                  </a:cubicBezTo>
                  <a:cubicBezTo>
                    <a:pt x="938" y="182"/>
                    <a:pt x="938" y="182"/>
                    <a:pt x="938" y="182"/>
                  </a:cubicBezTo>
                  <a:cubicBezTo>
                    <a:pt x="938" y="182"/>
                    <a:pt x="938" y="183"/>
                    <a:pt x="939" y="183"/>
                  </a:cubicBezTo>
                  <a:cubicBezTo>
                    <a:pt x="939" y="183"/>
                    <a:pt x="939" y="183"/>
                    <a:pt x="939" y="183"/>
                  </a:cubicBezTo>
                  <a:cubicBezTo>
                    <a:pt x="940" y="184"/>
                    <a:pt x="940" y="184"/>
                    <a:pt x="940" y="185"/>
                  </a:cubicBezTo>
                  <a:cubicBezTo>
                    <a:pt x="939" y="185"/>
                    <a:pt x="939" y="186"/>
                    <a:pt x="939" y="186"/>
                  </a:cubicBezTo>
                  <a:cubicBezTo>
                    <a:pt x="939" y="186"/>
                    <a:pt x="940" y="186"/>
                    <a:pt x="940" y="186"/>
                  </a:cubicBezTo>
                  <a:cubicBezTo>
                    <a:pt x="940" y="186"/>
                    <a:pt x="940" y="186"/>
                    <a:pt x="940" y="186"/>
                  </a:cubicBezTo>
                  <a:cubicBezTo>
                    <a:pt x="941" y="186"/>
                    <a:pt x="941" y="186"/>
                    <a:pt x="942" y="186"/>
                  </a:cubicBezTo>
                  <a:cubicBezTo>
                    <a:pt x="943" y="185"/>
                    <a:pt x="943" y="184"/>
                    <a:pt x="944" y="183"/>
                  </a:cubicBezTo>
                  <a:cubicBezTo>
                    <a:pt x="944" y="183"/>
                    <a:pt x="944" y="183"/>
                    <a:pt x="944" y="183"/>
                  </a:cubicBezTo>
                  <a:cubicBezTo>
                    <a:pt x="944" y="182"/>
                    <a:pt x="944" y="182"/>
                    <a:pt x="945" y="182"/>
                  </a:cubicBezTo>
                  <a:cubicBezTo>
                    <a:pt x="945" y="182"/>
                    <a:pt x="945" y="182"/>
                    <a:pt x="945" y="181"/>
                  </a:cubicBezTo>
                  <a:cubicBezTo>
                    <a:pt x="946" y="181"/>
                    <a:pt x="946" y="181"/>
                    <a:pt x="947" y="180"/>
                  </a:cubicBezTo>
                  <a:cubicBezTo>
                    <a:pt x="947" y="180"/>
                    <a:pt x="947" y="180"/>
                    <a:pt x="947" y="180"/>
                  </a:cubicBezTo>
                  <a:cubicBezTo>
                    <a:pt x="947" y="179"/>
                    <a:pt x="947" y="179"/>
                    <a:pt x="947" y="179"/>
                  </a:cubicBezTo>
                  <a:cubicBezTo>
                    <a:pt x="947" y="179"/>
                    <a:pt x="947" y="178"/>
                    <a:pt x="947" y="177"/>
                  </a:cubicBezTo>
                  <a:cubicBezTo>
                    <a:pt x="948" y="177"/>
                    <a:pt x="948" y="177"/>
                    <a:pt x="948" y="177"/>
                  </a:cubicBezTo>
                  <a:cubicBezTo>
                    <a:pt x="948" y="176"/>
                    <a:pt x="948" y="174"/>
                    <a:pt x="948" y="174"/>
                  </a:cubicBezTo>
                  <a:close/>
                  <a:moveTo>
                    <a:pt x="1024" y="590"/>
                  </a:moveTo>
                  <a:cubicBezTo>
                    <a:pt x="1025" y="590"/>
                    <a:pt x="1025" y="591"/>
                    <a:pt x="1025" y="591"/>
                  </a:cubicBezTo>
                  <a:cubicBezTo>
                    <a:pt x="1025" y="591"/>
                    <a:pt x="1025" y="591"/>
                    <a:pt x="1026" y="591"/>
                  </a:cubicBezTo>
                  <a:cubicBezTo>
                    <a:pt x="1026" y="591"/>
                    <a:pt x="1026" y="591"/>
                    <a:pt x="1026" y="591"/>
                  </a:cubicBezTo>
                  <a:cubicBezTo>
                    <a:pt x="1026" y="591"/>
                    <a:pt x="1026" y="591"/>
                    <a:pt x="1026" y="590"/>
                  </a:cubicBezTo>
                  <a:cubicBezTo>
                    <a:pt x="1026" y="590"/>
                    <a:pt x="1026" y="590"/>
                    <a:pt x="1026" y="590"/>
                  </a:cubicBezTo>
                  <a:cubicBezTo>
                    <a:pt x="1026" y="589"/>
                    <a:pt x="1027" y="589"/>
                    <a:pt x="1027" y="589"/>
                  </a:cubicBezTo>
                  <a:cubicBezTo>
                    <a:pt x="1027" y="588"/>
                    <a:pt x="1027" y="588"/>
                    <a:pt x="1028" y="587"/>
                  </a:cubicBezTo>
                  <a:cubicBezTo>
                    <a:pt x="1029" y="587"/>
                    <a:pt x="1030" y="586"/>
                    <a:pt x="1030" y="585"/>
                  </a:cubicBezTo>
                  <a:cubicBezTo>
                    <a:pt x="1030" y="585"/>
                    <a:pt x="1030" y="585"/>
                    <a:pt x="1030" y="585"/>
                  </a:cubicBezTo>
                  <a:cubicBezTo>
                    <a:pt x="1029" y="585"/>
                    <a:pt x="1029" y="585"/>
                    <a:pt x="1029" y="585"/>
                  </a:cubicBezTo>
                  <a:cubicBezTo>
                    <a:pt x="1029" y="585"/>
                    <a:pt x="1029" y="585"/>
                    <a:pt x="1029" y="585"/>
                  </a:cubicBezTo>
                  <a:cubicBezTo>
                    <a:pt x="1029" y="585"/>
                    <a:pt x="1029" y="585"/>
                    <a:pt x="1029" y="585"/>
                  </a:cubicBezTo>
                  <a:cubicBezTo>
                    <a:pt x="1029" y="585"/>
                    <a:pt x="1029" y="585"/>
                    <a:pt x="1029" y="585"/>
                  </a:cubicBezTo>
                  <a:cubicBezTo>
                    <a:pt x="1029" y="585"/>
                    <a:pt x="1029" y="585"/>
                    <a:pt x="1029" y="585"/>
                  </a:cubicBezTo>
                  <a:cubicBezTo>
                    <a:pt x="1029" y="585"/>
                    <a:pt x="1029" y="585"/>
                    <a:pt x="1029" y="585"/>
                  </a:cubicBezTo>
                  <a:cubicBezTo>
                    <a:pt x="1029" y="585"/>
                    <a:pt x="1029" y="585"/>
                    <a:pt x="1029" y="585"/>
                  </a:cubicBezTo>
                  <a:cubicBezTo>
                    <a:pt x="1029" y="585"/>
                    <a:pt x="1029" y="585"/>
                    <a:pt x="1029" y="585"/>
                  </a:cubicBezTo>
                  <a:cubicBezTo>
                    <a:pt x="1029" y="585"/>
                    <a:pt x="1029" y="585"/>
                    <a:pt x="1029" y="585"/>
                  </a:cubicBezTo>
                  <a:cubicBezTo>
                    <a:pt x="1029" y="585"/>
                    <a:pt x="1029" y="585"/>
                    <a:pt x="1029" y="585"/>
                  </a:cubicBezTo>
                  <a:cubicBezTo>
                    <a:pt x="1029" y="586"/>
                    <a:pt x="1028" y="586"/>
                    <a:pt x="1028" y="586"/>
                  </a:cubicBezTo>
                  <a:cubicBezTo>
                    <a:pt x="1028" y="586"/>
                    <a:pt x="1027" y="586"/>
                    <a:pt x="1027" y="586"/>
                  </a:cubicBezTo>
                  <a:cubicBezTo>
                    <a:pt x="1027" y="587"/>
                    <a:pt x="1026" y="587"/>
                    <a:pt x="1026" y="587"/>
                  </a:cubicBezTo>
                  <a:cubicBezTo>
                    <a:pt x="1026" y="587"/>
                    <a:pt x="1026" y="587"/>
                    <a:pt x="1026" y="587"/>
                  </a:cubicBezTo>
                  <a:cubicBezTo>
                    <a:pt x="1026" y="588"/>
                    <a:pt x="1026" y="588"/>
                    <a:pt x="1026" y="588"/>
                  </a:cubicBezTo>
                  <a:cubicBezTo>
                    <a:pt x="1025" y="588"/>
                    <a:pt x="1025" y="589"/>
                    <a:pt x="1024" y="590"/>
                  </a:cubicBezTo>
                  <a:close/>
                  <a:moveTo>
                    <a:pt x="1000" y="623"/>
                  </a:moveTo>
                  <a:cubicBezTo>
                    <a:pt x="999" y="624"/>
                    <a:pt x="999" y="624"/>
                    <a:pt x="998" y="624"/>
                  </a:cubicBezTo>
                  <a:cubicBezTo>
                    <a:pt x="998" y="624"/>
                    <a:pt x="998" y="625"/>
                    <a:pt x="998" y="625"/>
                  </a:cubicBezTo>
                  <a:cubicBezTo>
                    <a:pt x="998" y="625"/>
                    <a:pt x="997" y="626"/>
                    <a:pt x="998" y="626"/>
                  </a:cubicBezTo>
                  <a:cubicBezTo>
                    <a:pt x="998" y="627"/>
                    <a:pt x="997" y="627"/>
                    <a:pt x="997" y="628"/>
                  </a:cubicBezTo>
                  <a:cubicBezTo>
                    <a:pt x="997" y="628"/>
                    <a:pt x="997" y="629"/>
                    <a:pt x="997" y="629"/>
                  </a:cubicBezTo>
                  <a:cubicBezTo>
                    <a:pt x="997" y="629"/>
                    <a:pt x="997" y="629"/>
                    <a:pt x="997" y="629"/>
                  </a:cubicBezTo>
                  <a:cubicBezTo>
                    <a:pt x="997" y="629"/>
                    <a:pt x="997" y="629"/>
                    <a:pt x="997" y="629"/>
                  </a:cubicBezTo>
                  <a:cubicBezTo>
                    <a:pt x="998" y="629"/>
                    <a:pt x="998" y="628"/>
                    <a:pt x="999" y="627"/>
                  </a:cubicBezTo>
                  <a:cubicBezTo>
                    <a:pt x="999" y="625"/>
                    <a:pt x="1000" y="625"/>
                    <a:pt x="1001" y="624"/>
                  </a:cubicBezTo>
                  <a:cubicBezTo>
                    <a:pt x="1002" y="624"/>
                    <a:pt x="1002" y="624"/>
                    <a:pt x="1002" y="623"/>
                  </a:cubicBezTo>
                  <a:cubicBezTo>
                    <a:pt x="1002" y="623"/>
                    <a:pt x="1002" y="623"/>
                    <a:pt x="1002" y="623"/>
                  </a:cubicBezTo>
                  <a:cubicBezTo>
                    <a:pt x="1001" y="623"/>
                    <a:pt x="1001" y="623"/>
                    <a:pt x="1001" y="623"/>
                  </a:cubicBezTo>
                  <a:cubicBezTo>
                    <a:pt x="1001" y="623"/>
                    <a:pt x="1001" y="623"/>
                    <a:pt x="1000" y="623"/>
                  </a:cubicBezTo>
                  <a:close/>
                  <a:moveTo>
                    <a:pt x="996" y="591"/>
                  </a:moveTo>
                  <a:cubicBezTo>
                    <a:pt x="996" y="591"/>
                    <a:pt x="996" y="591"/>
                    <a:pt x="996" y="591"/>
                  </a:cubicBezTo>
                  <a:cubicBezTo>
                    <a:pt x="997" y="591"/>
                    <a:pt x="997" y="592"/>
                    <a:pt x="996" y="593"/>
                  </a:cubicBezTo>
                  <a:cubicBezTo>
                    <a:pt x="996" y="593"/>
                    <a:pt x="996" y="593"/>
                    <a:pt x="996" y="593"/>
                  </a:cubicBezTo>
                  <a:cubicBezTo>
                    <a:pt x="996" y="593"/>
                    <a:pt x="997" y="593"/>
                    <a:pt x="997" y="593"/>
                  </a:cubicBezTo>
                  <a:cubicBezTo>
                    <a:pt x="997" y="593"/>
                    <a:pt x="997" y="593"/>
                    <a:pt x="997" y="593"/>
                  </a:cubicBezTo>
                  <a:cubicBezTo>
                    <a:pt x="997" y="593"/>
                    <a:pt x="998" y="593"/>
                    <a:pt x="998" y="593"/>
                  </a:cubicBezTo>
                  <a:cubicBezTo>
                    <a:pt x="998" y="593"/>
                    <a:pt x="998" y="593"/>
                    <a:pt x="998" y="593"/>
                  </a:cubicBezTo>
                  <a:cubicBezTo>
                    <a:pt x="999" y="592"/>
                    <a:pt x="999" y="592"/>
                    <a:pt x="1000" y="592"/>
                  </a:cubicBezTo>
                  <a:cubicBezTo>
                    <a:pt x="1000" y="592"/>
                    <a:pt x="1000" y="592"/>
                    <a:pt x="1000" y="592"/>
                  </a:cubicBezTo>
                  <a:cubicBezTo>
                    <a:pt x="1000" y="591"/>
                    <a:pt x="1000" y="590"/>
                    <a:pt x="1000" y="589"/>
                  </a:cubicBezTo>
                  <a:cubicBezTo>
                    <a:pt x="1000" y="589"/>
                    <a:pt x="1000" y="589"/>
                    <a:pt x="1000" y="589"/>
                  </a:cubicBezTo>
                  <a:cubicBezTo>
                    <a:pt x="1000" y="589"/>
                    <a:pt x="1000" y="589"/>
                    <a:pt x="1000" y="589"/>
                  </a:cubicBezTo>
                  <a:cubicBezTo>
                    <a:pt x="1000" y="589"/>
                    <a:pt x="1000" y="589"/>
                    <a:pt x="1000" y="589"/>
                  </a:cubicBezTo>
                  <a:cubicBezTo>
                    <a:pt x="1000" y="589"/>
                    <a:pt x="1000" y="589"/>
                    <a:pt x="1000" y="589"/>
                  </a:cubicBezTo>
                  <a:cubicBezTo>
                    <a:pt x="1000" y="589"/>
                    <a:pt x="1000" y="589"/>
                    <a:pt x="999" y="589"/>
                  </a:cubicBezTo>
                  <a:cubicBezTo>
                    <a:pt x="999" y="589"/>
                    <a:pt x="999" y="589"/>
                    <a:pt x="999" y="589"/>
                  </a:cubicBezTo>
                  <a:cubicBezTo>
                    <a:pt x="999" y="589"/>
                    <a:pt x="999" y="589"/>
                    <a:pt x="999" y="589"/>
                  </a:cubicBezTo>
                  <a:cubicBezTo>
                    <a:pt x="999" y="589"/>
                    <a:pt x="999" y="589"/>
                    <a:pt x="999" y="589"/>
                  </a:cubicBezTo>
                  <a:cubicBezTo>
                    <a:pt x="999" y="589"/>
                    <a:pt x="999" y="589"/>
                    <a:pt x="999" y="589"/>
                  </a:cubicBezTo>
                  <a:cubicBezTo>
                    <a:pt x="999" y="590"/>
                    <a:pt x="998" y="590"/>
                    <a:pt x="998" y="590"/>
                  </a:cubicBezTo>
                  <a:cubicBezTo>
                    <a:pt x="997" y="590"/>
                    <a:pt x="997" y="590"/>
                    <a:pt x="997" y="590"/>
                  </a:cubicBezTo>
                  <a:cubicBezTo>
                    <a:pt x="997" y="590"/>
                    <a:pt x="997" y="590"/>
                    <a:pt x="997" y="590"/>
                  </a:cubicBezTo>
                  <a:cubicBezTo>
                    <a:pt x="997" y="590"/>
                    <a:pt x="997" y="590"/>
                    <a:pt x="997" y="590"/>
                  </a:cubicBezTo>
                  <a:cubicBezTo>
                    <a:pt x="997" y="591"/>
                    <a:pt x="996" y="591"/>
                    <a:pt x="996" y="591"/>
                  </a:cubicBezTo>
                  <a:close/>
                </a:path>
              </a:pathLst>
            </a:custGeom>
            <a:grpFill/>
            <a:ln w="3175">
              <a:solidFill>
                <a:schemeClr val="bg1">
                  <a:alpha val="3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/>
            <p:cNvSpPr>
              <a:spLocks noEditPoints="1"/>
            </p:cNvSpPr>
            <p:nvPr/>
          </p:nvSpPr>
          <p:spPr bwMode="auto">
            <a:xfrm>
              <a:off x="3330" y="1986"/>
              <a:ext cx="1816" cy="1685"/>
            </a:xfrm>
            <a:custGeom>
              <a:avLst/>
              <a:gdLst>
                <a:gd name="T0" fmla="*/ 750 w 768"/>
                <a:gd name="T1" fmla="*/ 431 h 712"/>
                <a:gd name="T2" fmla="*/ 765 w 768"/>
                <a:gd name="T3" fmla="*/ 569 h 712"/>
                <a:gd name="T4" fmla="*/ 691 w 768"/>
                <a:gd name="T5" fmla="*/ 504 h 712"/>
                <a:gd name="T6" fmla="*/ 670 w 768"/>
                <a:gd name="T7" fmla="*/ 531 h 712"/>
                <a:gd name="T8" fmla="*/ 651 w 768"/>
                <a:gd name="T9" fmla="*/ 575 h 712"/>
                <a:gd name="T10" fmla="*/ 680 w 768"/>
                <a:gd name="T11" fmla="*/ 607 h 712"/>
                <a:gd name="T12" fmla="*/ 705 w 768"/>
                <a:gd name="T13" fmla="*/ 530 h 712"/>
                <a:gd name="T14" fmla="*/ 679 w 768"/>
                <a:gd name="T15" fmla="*/ 482 h 712"/>
                <a:gd name="T16" fmla="*/ 339 w 768"/>
                <a:gd name="T17" fmla="*/ 370 h 712"/>
                <a:gd name="T18" fmla="*/ 644 w 768"/>
                <a:gd name="T19" fmla="*/ 504 h 712"/>
                <a:gd name="T20" fmla="*/ 25 w 768"/>
                <a:gd name="T21" fmla="*/ 246 h 712"/>
                <a:gd name="T22" fmla="*/ 20 w 768"/>
                <a:gd name="T23" fmla="*/ 267 h 712"/>
                <a:gd name="T24" fmla="*/ 696 w 768"/>
                <a:gd name="T25" fmla="*/ 343 h 712"/>
                <a:gd name="T26" fmla="*/ 609 w 768"/>
                <a:gd name="T27" fmla="*/ 443 h 712"/>
                <a:gd name="T28" fmla="*/ 613 w 768"/>
                <a:gd name="T29" fmla="*/ 536 h 712"/>
                <a:gd name="T30" fmla="*/ 568 w 768"/>
                <a:gd name="T31" fmla="*/ 604 h 712"/>
                <a:gd name="T32" fmla="*/ 525 w 768"/>
                <a:gd name="T33" fmla="*/ 665 h 712"/>
                <a:gd name="T34" fmla="*/ 450 w 768"/>
                <a:gd name="T35" fmla="*/ 708 h 712"/>
                <a:gd name="T36" fmla="*/ 415 w 768"/>
                <a:gd name="T37" fmla="*/ 667 h 712"/>
                <a:gd name="T38" fmla="*/ 393 w 768"/>
                <a:gd name="T39" fmla="*/ 607 h 712"/>
                <a:gd name="T40" fmla="*/ 374 w 768"/>
                <a:gd name="T41" fmla="*/ 538 h 712"/>
                <a:gd name="T42" fmla="*/ 384 w 768"/>
                <a:gd name="T43" fmla="*/ 499 h 712"/>
                <a:gd name="T44" fmla="*/ 369 w 768"/>
                <a:gd name="T45" fmla="*/ 451 h 712"/>
                <a:gd name="T46" fmla="*/ 347 w 768"/>
                <a:gd name="T47" fmla="*/ 391 h 712"/>
                <a:gd name="T48" fmla="*/ 333 w 768"/>
                <a:gd name="T49" fmla="*/ 364 h 712"/>
                <a:gd name="T50" fmla="*/ 274 w 768"/>
                <a:gd name="T51" fmla="*/ 350 h 712"/>
                <a:gd name="T52" fmla="*/ 202 w 768"/>
                <a:gd name="T53" fmla="*/ 366 h 712"/>
                <a:gd name="T54" fmla="*/ 130 w 768"/>
                <a:gd name="T55" fmla="*/ 326 h 712"/>
                <a:gd name="T56" fmla="*/ 93 w 768"/>
                <a:gd name="T57" fmla="*/ 287 h 712"/>
                <a:gd name="T58" fmla="*/ 88 w 768"/>
                <a:gd name="T59" fmla="*/ 212 h 712"/>
                <a:gd name="T60" fmla="*/ 93 w 768"/>
                <a:gd name="T61" fmla="*/ 159 h 712"/>
                <a:gd name="T62" fmla="*/ 137 w 768"/>
                <a:gd name="T63" fmla="*/ 108 h 712"/>
                <a:gd name="T64" fmla="*/ 181 w 768"/>
                <a:gd name="T65" fmla="*/ 21 h 712"/>
                <a:gd name="T66" fmla="*/ 242 w 768"/>
                <a:gd name="T67" fmla="*/ 12 h 712"/>
                <a:gd name="T68" fmla="*/ 280 w 768"/>
                <a:gd name="T69" fmla="*/ 7 h 712"/>
                <a:gd name="T70" fmla="*/ 322 w 768"/>
                <a:gd name="T71" fmla="*/ 0 h 712"/>
                <a:gd name="T72" fmla="*/ 338 w 768"/>
                <a:gd name="T73" fmla="*/ 32 h 712"/>
                <a:gd name="T74" fmla="*/ 390 w 768"/>
                <a:gd name="T75" fmla="*/ 75 h 712"/>
                <a:gd name="T76" fmla="*/ 460 w 768"/>
                <a:gd name="T77" fmla="*/ 60 h 712"/>
                <a:gd name="T78" fmla="*/ 546 w 768"/>
                <a:gd name="T79" fmla="*/ 71 h 712"/>
                <a:gd name="T80" fmla="*/ 548 w 768"/>
                <a:gd name="T81" fmla="*/ 90 h 712"/>
                <a:gd name="T82" fmla="*/ 593 w 768"/>
                <a:gd name="T83" fmla="*/ 179 h 712"/>
                <a:gd name="T84" fmla="*/ 624 w 768"/>
                <a:gd name="T85" fmla="*/ 250 h 712"/>
                <a:gd name="T86" fmla="*/ 680 w 768"/>
                <a:gd name="T87" fmla="*/ 291 h 712"/>
                <a:gd name="T88" fmla="*/ 261 w 768"/>
                <a:gd name="T89" fmla="*/ 336 h 712"/>
                <a:gd name="T90" fmla="*/ 258 w 768"/>
                <a:gd name="T91" fmla="*/ 340 h 712"/>
                <a:gd name="T92" fmla="*/ 429 w 768"/>
                <a:gd name="T93" fmla="*/ 417 h 712"/>
                <a:gd name="T94" fmla="*/ 567 w 768"/>
                <a:gd name="T95" fmla="*/ 383 h 712"/>
                <a:gd name="T96" fmla="*/ 560 w 768"/>
                <a:gd name="T97" fmla="*/ 385 h 712"/>
                <a:gd name="T98" fmla="*/ 537 w 768"/>
                <a:gd name="T99" fmla="*/ 389 h 712"/>
                <a:gd name="T100" fmla="*/ 541 w 768"/>
                <a:gd name="T101" fmla="*/ 405 h 712"/>
                <a:gd name="T102" fmla="*/ 526 w 768"/>
                <a:gd name="T103" fmla="*/ 413 h 712"/>
                <a:gd name="T104" fmla="*/ 510 w 768"/>
                <a:gd name="T105" fmla="*/ 638 h 712"/>
                <a:gd name="T106" fmla="*/ 498 w 768"/>
                <a:gd name="T107" fmla="*/ 562 h 712"/>
                <a:gd name="T108" fmla="*/ 519 w 768"/>
                <a:gd name="T109" fmla="*/ 478 h 712"/>
                <a:gd name="T110" fmla="*/ 529 w 768"/>
                <a:gd name="T111" fmla="*/ 500 h 712"/>
                <a:gd name="T112" fmla="*/ 527 w 768"/>
                <a:gd name="T113" fmla="*/ 442 h 712"/>
                <a:gd name="T114" fmla="*/ 532 w 768"/>
                <a:gd name="T115" fmla="*/ 467 h 712"/>
                <a:gd name="T116" fmla="*/ 571 w 768"/>
                <a:gd name="T117" fmla="*/ 500 h 712"/>
                <a:gd name="T118" fmla="*/ 567 w 768"/>
                <a:gd name="T119" fmla="*/ 526 h 712"/>
                <a:gd name="T120" fmla="*/ 552 w 768"/>
                <a:gd name="T121" fmla="*/ 397 h 712"/>
                <a:gd name="T122" fmla="*/ 559 w 768"/>
                <a:gd name="T123" fmla="*/ 421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68" h="712">
                  <a:moveTo>
                    <a:pt x="340" y="43"/>
                  </a:moveTo>
                  <a:cubicBezTo>
                    <a:pt x="341" y="43"/>
                    <a:pt x="341" y="44"/>
                    <a:pt x="341" y="44"/>
                  </a:cubicBezTo>
                  <a:cubicBezTo>
                    <a:pt x="342" y="45"/>
                    <a:pt x="341" y="45"/>
                    <a:pt x="341" y="46"/>
                  </a:cubicBezTo>
                  <a:cubicBezTo>
                    <a:pt x="341" y="46"/>
                    <a:pt x="340" y="46"/>
                    <a:pt x="340" y="46"/>
                  </a:cubicBezTo>
                  <a:cubicBezTo>
                    <a:pt x="340" y="46"/>
                    <a:pt x="339" y="46"/>
                    <a:pt x="339" y="46"/>
                  </a:cubicBezTo>
                  <a:cubicBezTo>
                    <a:pt x="338" y="46"/>
                    <a:pt x="338" y="45"/>
                    <a:pt x="338" y="45"/>
                  </a:cubicBezTo>
                  <a:cubicBezTo>
                    <a:pt x="338" y="45"/>
                    <a:pt x="338" y="45"/>
                    <a:pt x="338" y="45"/>
                  </a:cubicBezTo>
                  <a:cubicBezTo>
                    <a:pt x="338" y="45"/>
                    <a:pt x="338" y="45"/>
                    <a:pt x="338" y="45"/>
                  </a:cubicBezTo>
                  <a:cubicBezTo>
                    <a:pt x="338" y="44"/>
                    <a:pt x="338" y="43"/>
                    <a:pt x="338" y="43"/>
                  </a:cubicBezTo>
                  <a:cubicBezTo>
                    <a:pt x="339" y="43"/>
                    <a:pt x="339" y="43"/>
                    <a:pt x="339" y="43"/>
                  </a:cubicBezTo>
                  <a:cubicBezTo>
                    <a:pt x="340" y="43"/>
                    <a:pt x="340" y="43"/>
                    <a:pt x="340" y="43"/>
                  </a:cubicBezTo>
                  <a:close/>
                  <a:moveTo>
                    <a:pt x="751" y="271"/>
                  </a:moveTo>
                  <a:cubicBezTo>
                    <a:pt x="752" y="270"/>
                    <a:pt x="752" y="269"/>
                    <a:pt x="751" y="269"/>
                  </a:cubicBezTo>
                  <a:cubicBezTo>
                    <a:pt x="751" y="269"/>
                    <a:pt x="751" y="269"/>
                    <a:pt x="751" y="269"/>
                  </a:cubicBezTo>
                  <a:cubicBezTo>
                    <a:pt x="751" y="269"/>
                    <a:pt x="750" y="269"/>
                    <a:pt x="750" y="269"/>
                  </a:cubicBezTo>
                  <a:cubicBezTo>
                    <a:pt x="750" y="269"/>
                    <a:pt x="749" y="269"/>
                    <a:pt x="749" y="269"/>
                  </a:cubicBezTo>
                  <a:cubicBezTo>
                    <a:pt x="749" y="269"/>
                    <a:pt x="748" y="268"/>
                    <a:pt x="748" y="268"/>
                  </a:cubicBezTo>
                  <a:cubicBezTo>
                    <a:pt x="747" y="269"/>
                    <a:pt x="746" y="269"/>
                    <a:pt x="746" y="269"/>
                  </a:cubicBezTo>
                  <a:cubicBezTo>
                    <a:pt x="745" y="269"/>
                    <a:pt x="745" y="269"/>
                    <a:pt x="745" y="269"/>
                  </a:cubicBezTo>
                  <a:cubicBezTo>
                    <a:pt x="745" y="269"/>
                    <a:pt x="744" y="269"/>
                    <a:pt x="744" y="269"/>
                  </a:cubicBezTo>
                  <a:cubicBezTo>
                    <a:pt x="743" y="269"/>
                    <a:pt x="741" y="270"/>
                    <a:pt x="741" y="272"/>
                  </a:cubicBezTo>
                  <a:cubicBezTo>
                    <a:pt x="741" y="275"/>
                    <a:pt x="747" y="274"/>
                    <a:pt x="748" y="272"/>
                  </a:cubicBezTo>
                  <a:cubicBezTo>
                    <a:pt x="749" y="272"/>
                    <a:pt x="750" y="271"/>
                    <a:pt x="751" y="271"/>
                  </a:cubicBezTo>
                  <a:close/>
                  <a:moveTo>
                    <a:pt x="733" y="275"/>
                  </a:moveTo>
                  <a:cubicBezTo>
                    <a:pt x="732" y="274"/>
                    <a:pt x="732" y="275"/>
                    <a:pt x="732" y="275"/>
                  </a:cubicBezTo>
                  <a:cubicBezTo>
                    <a:pt x="731" y="275"/>
                    <a:pt x="731" y="275"/>
                    <a:pt x="731" y="275"/>
                  </a:cubicBezTo>
                  <a:cubicBezTo>
                    <a:pt x="731" y="275"/>
                    <a:pt x="730" y="275"/>
                    <a:pt x="730" y="275"/>
                  </a:cubicBezTo>
                  <a:cubicBezTo>
                    <a:pt x="730" y="275"/>
                    <a:pt x="729" y="276"/>
                    <a:pt x="730" y="276"/>
                  </a:cubicBezTo>
                  <a:cubicBezTo>
                    <a:pt x="730" y="277"/>
                    <a:pt x="730" y="277"/>
                    <a:pt x="730" y="277"/>
                  </a:cubicBezTo>
                  <a:cubicBezTo>
                    <a:pt x="730" y="277"/>
                    <a:pt x="731" y="278"/>
                    <a:pt x="731" y="278"/>
                  </a:cubicBezTo>
                  <a:cubicBezTo>
                    <a:pt x="731" y="278"/>
                    <a:pt x="731" y="278"/>
                    <a:pt x="731" y="278"/>
                  </a:cubicBezTo>
                  <a:cubicBezTo>
                    <a:pt x="731" y="278"/>
                    <a:pt x="731" y="278"/>
                    <a:pt x="731" y="278"/>
                  </a:cubicBezTo>
                  <a:cubicBezTo>
                    <a:pt x="732" y="278"/>
                    <a:pt x="732" y="278"/>
                    <a:pt x="732" y="278"/>
                  </a:cubicBezTo>
                  <a:cubicBezTo>
                    <a:pt x="733" y="278"/>
                    <a:pt x="733" y="277"/>
                    <a:pt x="733" y="276"/>
                  </a:cubicBezTo>
                  <a:cubicBezTo>
                    <a:pt x="733" y="275"/>
                    <a:pt x="733" y="275"/>
                    <a:pt x="733" y="275"/>
                  </a:cubicBezTo>
                  <a:close/>
                  <a:moveTo>
                    <a:pt x="139" y="343"/>
                  </a:moveTo>
                  <a:cubicBezTo>
                    <a:pt x="138" y="343"/>
                    <a:pt x="138" y="343"/>
                    <a:pt x="138" y="343"/>
                  </a:cubicBezTo>
                  <a:cubicBezTo>
                    <a:pt x="138" y="343"/>
                    <a:pt x="138" y="343"/>
                    <a:pt x="138" y="342"/>
                  </a:cubicBezTo>
                  <a:cubicBezTo>
                    <a:pt x="138" y="342"/>
                    <a:pt x="138" y="342"/>
                    <a:pt x="137" y="342"/>
                  </a:cubicBezTo>
                  <a:cubicBezTo>
                    <a:pt x="136" y="341"/>
                    <a:pt x="136" y="342"/>
                    <a:pt x="136" y="343"/>
                  </a:cubicBezTo>
                  <a:cubicBezTo>
                    <a:pt x="136" y="343"/>
                    <a:pt x="136" y="343"/>
                    <a:pt x="136" y="344"/>
                  </a:cubicBezTo>
                  <a:cubicBezTo>
                    <a:pt x="137" y="344"/>
                    <a:pt x="137" y="344"/>
                    <a:pt x="137" y="344"/>
                  </a:cubicBezTo>
                  <a:cubicBezTo>
                    <a:pt x="137" y="345"/>
                    <a:pt x="138" y="345"/>
                    <a:pt x="138" y="345"/>
                  </a:cubicBezTo>
                  <a:cubicBezTo>
                    <a:pt x="139" y="345"/>
                    <a:pt x="139" y="345"/>
                    <a:pt x="139" y="344"/>
                  </a:cubicBezTo>
                  <a:cubicBezTo>
                    <a:pt x="139" y="344"/>
                    <a:pt x="139" y="344"/>
                    <a:pt x="139" y="344"/>
                  </a:cubicBezTo>
                  <a:cubicBezTo>
                    <a:pt x="139" y="343"/>
                    <a:pt x="139" y="343"/>
                    <a:pt x="139" y="343"/>
                  </a:cubicBezTo>
                  <a:close/>
                  <a:moveTo>
                    <a:pt x="751" y="432"/>
                  </a:moveTo>
                  <a:cubicBezTo>
                    <a:pt x="751" y="432"/>
                    <a:pt x="750" y="431"/>
                    <a:pt x="750" y="431"/>
                  </a:cubicBezTo>
                  <a:cubicBezTo>
                    <a:pt x="749" y="432"/>
                    <a:pt x="748" y="433"/>
                    <a:pt x="748" y="435"/>
                  </a:cubicBezTo>
                  <a:cubicBezTo>
                    <a:pt x="748" y="435"/>
                    <a:pt x="748" y="435"/>
                    <a:pt x="748" y="435"/>
                  </a:cubicBezTo>
                  <a:cubicBezTo>
                    <a:pt x="749" y="436"/>
                    <a:pt x="751" y="435"/>
                    <a:pt x="751" y="434"/>
                  </a:cubicBezTo>
                  <a:cubicBezTo>
                    <a:pt x="751" y="433"/>
                    <a:pt x="751" y="433"/>
                    <a:pt x="751" y="432"/>
                  </a:cubicBezTo>
                  <a:cubicBezTo>
                    <a:pt x="751" y="432"/>
                    <a:pt x="751" y="432"/>
                    <a:pt x="751" y="432"/>
                  </a:cubicBezTo>
                  <a:close/>
                  <a:moveTo>
                    <a:pt x="321" y="404"/>
                  </a:moveTo>
                  <a:cubicBezTo>
                    <a:pt x="320" y="404"/>
                    <a:pt x="320" y="404"/>
                    <a:pt x="319" y="405"/>
                  </a:cubicBezTo>
                  <a:cubicBezTo>
                    <a:pt x="319" y="405"/>
                    <a:pt x="319" y="405"/>
                    <a:pt x="319" y="405"/>
                  </a:cubicBezTo>
                  <a:cubicBezTo>
                    <a:pt x="318" y="405"/>
                    <a:pt x="318" y="405"/>
                    <a:pt x="318" y="405"/>
                  </a:cubicBezTo>
                  <a:cubicBezTo>
                    <a:pt x="318" y="405"/>
                    <a:pt x="318" y="406"/>
                    <a:pt x="318" y="406"/>
                  </a:cubicBezTo>
                  <a:cubicBezTo>
                    <a:pt x="318" y="406"/>
                    <a:pt x="318" y="407"/>
                    <a:pt x="318" y="407"/>
                  </a:cubicBezTo>
                  <a:cubicBezTo>
                    <a:pt x="318" y="407"/>
                    <a:pt x="318" y="407"/>
                    <a:pt x="319" y="407"/>
                  </a:cubicBezTo>
                  <a:cubicBezTo>
                    <a:pt x="319" y="408"/>
                    <a:pt x="320" y="408"/>
                    <a:pt x="320" y="407"/>
                  </a:cubicBezTo>
                  <a:cubicBezTo>
                    <a:pt x="321" y="407"/>
                    <a:pt x="321" y="407"/>
                    <a:pt x="321" y="406"/>
                  </a:cubicBezTo>
                  <a:cubicBezTo>
                    <a:pt x="321" y="406"/>
                    <a:pt x="321" y="405"/>
                    <a:pt x="321" y="405"/>
                  </a:cubicBezTo>
                  <a:cubicBezTo>
                    <a:pt x="321" y="404"/>
                    <a:pt x="321" y="404"/>
                    <a:pt x="321" y="404"/>
                  </a:cubicBezTo>
                  <a:close/>
                  <a:moveTo>
                    <a:pt x="751" y="577"/>
                  </a:moveTo>
                  <a:cubicBezTo>
                    <a:pt x="751" y="577"/>
                    <a:pt x="751" y="576"/>
                    <a:pt x="751" y="575"/>
                  </a:cubicBezTo>
                  <a:cubicBezTo>
                    <a:pt x="751" y="575"/>
                    <a:pt x="751" y="575"/>
                    <a:pt x="751" y="575"/>
                  </a:cubicBezTo>
                  <a:cubicBezTo>
                    <a:pt x="751" y="575"/>
                    <a:pt x="751" y="575"/>
                    <a:pt x="751" y="575"/>
                  </a:cubicBezTo>
                  <a:cubicBezTo>
                    <a:pt x="750" y="574"/>
                    <a:pt x="749" y="574"/>
                    <a:pt x="748" y="574"/>
                  </a:cubicBezTo>
                  <a:cubicBezTo>
                    <a:pt x="748" y="574"/>
                    <a:pt x="747" y="575"/>
                    <a:pt x="747" y="575"/>
                  </a:cubicBezTo>
                  <a:cubicBezTo>
                    <a:pt x="747" y="575"/>
                    <a:pt x="747" y="575"/>
                    <a:pt x="747" y="576"/>
                  </a:cubicBezTo>
                  <a:cubicBezTo>
                    <a:pt x="747" y="576"/>
                    <a:pt x="747" y="577"/>
                    <a:pt x="747" y="577"/>
                  </a:cubicBezTo>
                  <a:cubicBezTo>
                    <a:pt x="747" y="578"/>
                    <a:pt x="747" y="579"/>
                    <a:pt x="748" y="580"/>
                  </a:cubicBezTo>
                  <a:cubicBezTo>
                    <a:pt x="749" y="581"/>
                    <a:pt x="750" y="579"/>
                    <a:pt x="752" y="579"/>
                  </a:cubicBezTo>
                  <a:cubicBezTo>
                    <a:pt x="752" y="579"/>
                    <a:pt x="752" y="579"/>
                    <a:pt x="752" y="579"/>
                  </a:cubicBezTo>
                  <a:cubicBezTo>
                    <a:pt x="752" y="579"/>
                    <a:pt x="752" y="579"/>
                    <a:pt x="752" y="578"/>
                  </a:cubicBezTo>
                  <a:cubicBezTo>
                    <a:pt x="752" y="578"/>
                    <a:pt x="752" y="578"/>
                    <a:pt x="751" y="577"/>
                  </a:cubicBezTo>
                  <a:close/>
                  <a:moveTo>
                    <a:pt x="656" y="510"/>
                  </a:moveTo>
                  <a:cubicBezTo>
                    <a:pt x="657" y="510"/>
                    <a:pt x="657" y="510"/>
                    <a:pt x="658" y="510"/>
                  </a:cubicBezTo>
                  <a:cubicBezTo>
                    <a:pt x="658" y="509"/>
                    <a:pt x="659" y="508"/>
                    <a:pt x="658" y="508"/>
                  </a:cubicBezTo>
                  <a:cubicBezTo>
                    <a:pt x="658" y="507"/>
                    <a:pt x="658" y="507"/>
                    <a:pt x="658" y="507"/>
                  </a:cubicBezTo>
                  <a:cubicBezTo>
                    <a:pt x="657" y="507"/>
                    <a:pt x="657" y="507"/>
                    <a:pt x="657" y="507"/>
                  </a:cubicBezTo>
                  <a:cubicBezTo>
                    <a:pt x="656" y="507"/>
                    <a:pt x="656" y="507"/>
                    <a:pt x="656" y="508"/>
                  </a:cubicBezTo>
                  <a:cubicBezTo>
                    <a:pt x="656" y="508"/>
                    <a:pt x="656" y="508"/>
                    <a:pt x="656" y="508"/>
                  </a:cubicBezTo>
                  <a:cubicBezTo>
                    <a:pt x="656" y="508"/>
                    <a:pt x="656" y="509"/>
                    <a:pt x="656" y="509"/>
                  </a:cubicBezTo>
                  <a:cubicBezTo>
                    <a:pt x="656" y="509"/>
                    <a:pt x="656" y="509"/>
                    <a:pt x="656" y="510"/>
                  </a:cubicBezTo>
                  <a:cubicBezTo>
                    <a:pt x="656" y="510"/>
                    <a:pt x="656" y="510"/>
                    <a:pt x="656" y="510"/>
                  </a:cubicBezTo>
                  <a:close/>
                  <a:moveTo>
                    <a:pt x="768" y="567"/>
                  </a:moveTo>
                  <a:cubicBezTo>
                    <a:pt x="768" y="567"/>
                    <a:pt x="768" y="567"/>
                    <a:pt x="768" y="567"/>
                  </a:cubicBezTo>
                  <a:cubicBezTo>
                    <a:pt x="768" y="567"/>
                    <a:pt x="768" y="567"/>
                    <a:pt x="768" y="567"/>
                  </a:cubicBezTo>
                  <a:cubicBezTo>
                    <a:pt x="768" y="567"/>
                    <a:pt x="768" y="567"/>
                    <a:pt x="768" y="567"/>
                  </a:cubicBezTo>
                  <a:cubicBezTo>
                    <a:pt x="768" y="566"/>
                    <a:pt x="768" y="566"/>
                    <a:pt x="768" y="566"/>
                  </a:cubicBezTo>
                  <a:cubicBezTo>
                    <a:pt x="768" y="566"/>
                    <a:pt x="768" y="566"/>
                    <a:pt x="768" y="566"/>
                  </a:cubicBezTo>
                  <a:cubicBezTo>
                    <a:pt x="767" y="566"/>
                    <a:pt x="767" y="567"/>
                    <a:pt x="766" y="567"/>
                  </a:cubicBezTo>
                  <a:cubicBezTo>
                    <a:pt x="766" y="567"/>
                    <a:pt x="765" y="567"/>
                    <a:pt x="765" y="568"/>
                  </a:cubicBezTo>
                  <a:cubicBezTo>
                    <a:pt x="765" y="569"/>
                    <a:pt x="765" y="569"/>
                    <a:pt x="765" y="569"/>
                  </a:cubicBezTo>
                  <a:cubicBezTo>
                    <a:pt x="764" y="570"/>
                    <a:pt x="764" y="570"/>
                    <a:pt x="764" y="570"/>
                  </a:cubicBezTo>
                  <a:cubicBezTo>
                    <a:pt x="763" y="571"/>
                    <a:pt x="764" y="571"/>
                    <a:pt x="764" y="572"/>
                  </a:cubicBezTo>
                  <a:cubicBezTo>
                    <a:pt x="765" y="572"/>
                    <a:pt x="765" y="572"/>
                    <a:pt x="765" y="572"/>
                  </a:cubicBezTo>
                  <a:cubicBezTo>
                    <a:pt x="766" y="572"/>
                    <a:pt x="766" y="572"/>
                    <a:pt x="767" y="572"/>
                  </a:cubicBezTo>
                  <a:cubicBezTo>
                    <a:pt x="767" y="572"/>
                    <a:pt x="767" y="572"/>
                    <a:pt x="767" y="572"/>
                  </a:cubicBezTo>
                  <a:cubicBezTo>
                    <a:pt x="768" y="571"/>
                    <a:pt x="768" y="570"/>
                    <a:pt x="768" y="570"/>
                  </a:cubicBezTo>
                  <a:cubicBezTo>
                    <a:pt x="768" y="570"/>
                    <a:pt x="768" y="569"/>
                    <a:pt x="768" y="569"/>
                  </a:cubicBezTo>
                  <a:cubicBezTo>
                    <a:pt x="768" y="568"/>
                    <a:pt x="768" y="567"/>
                    <a:pt x="768" y="567"/>
                  </a:cubicBezTo>
                  <a:close/>
                  <a:moveTo>
                    <a:pt x="704" y="522"/>
                  </a:moveTo>
                  <a:cubicBezTo>
                    <a:pt x="704" y="522"/>
                    <a:pt x="704" y="522"/>
                    <a:pt x="704" y="522"/>
                  </a:cubicBezTo>
                  <a:cubicBezTo>
                    <a:pt x="704" y="522"/>
                    <a:pt x="704" y="521"/>
                    <a:pt x="704" y="521"/>
                  </a:cubicBezTo>
                  <a:cubicBezTo>
                    <a:pt x="704" y="521"/>
                    <a:pt x="704" y="520"/>
                    <a:pt x="704" y="520"/>
                  </a:cubicBezTo>
                  <a:cubicBezTo>
                    <a:pt x="704" y="519"/>
                    <a:pt x="704" y="519"/>
                    <a:pt x="704" y="518"/>
                  </a:cubicBezTo>
                  <a:cubicBezTo>
                    <a:pt x="705" y="516"/>
                    <a:pt x="703" y="516"/>
                    <a:pt x="704" y="514"/>
                  </a:cubicBezTo>
                  <a:cubicBezTo>
                    <a:pt x="704" y="514"/>
                    <a:pt x="704" y="514"/>
                    <a:pt x="704" y="514"/>
                  </a:cubicBezTo>
                  <a:cubicBezTo>
                    <a:pt x="704" y="513"/>
                    <a:pt x="704" y="513"/>
                    <a:pt x="704" y="513"/>
                  </a:cubicBezTo>
                  <a:cubicBezTo>
                    <a:pt x="704" y="512"/>
                    <a:pt x="703" y="512"/>
                    <a:pt x="703" y="512"/>
                  </a:cubicBezTo>
                  <a:cubicBezTo>
                    <a:pt x="703" y="511"/>
                    <a:pt x="703" y="510"/>
                    <a:pt x="703" y="510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703" y="508"/>
                    <a:pt x="702" y="508"/>
                    <a:pt x="702" y="507"/>
                  </a:cubicBezTo>
                  <a:cubicBezTo>
                    <a:pt x="702" y="506"/>
                    <a:pt x="702" y="505"/>
                    <a:pt x="702" y="504"/>
                  </a:cubicBezTo>
                  <a:cubicBezTo>
                    <a:pt x="702" y="504"/>
                    <a:pt x="702" y="504"/>
                    <a:pt x="702" y="504"/>
                  </a:cubicBezTo>
                  <a:cubicBezTo>
                    <a:pt x="702" y="503"/>
                    <a:pt x="701" y="503"/>
                    <a:pt x="701" y="502"/>
                  </a:cubicBezTo>
                  <a:cubicBezTo>
                    <a:pt x="701" y="502"/>
                    <a:pt x="701" y="501"/>
                    <a:pt x="700" y="501"/>
                  </a:cubicBezTo>
                  <a:cubicBezTo>
                    <a:pt x="700" y="501"/>
                    <a:pt x="700" y="501"/>
                    <a:pt x="699" y="500"/>
                  </a:cubicBezTo>
                  <a:cubicBezTo>
                    <a:pt x="699" y="500"/>
                    <a:pt x="699" y="499"/>
                    <a:pt x="698" y="499"/>
                  </a:cubicBezTo>
                  <a:cubicBezTo>
                    <a:pt x="698" y="498"/>
                    <a:pt x="697" y="498"/>
                    <a:pt x="698" y="497"/>
                  </a:cubicBezTo>
                  <a:cubicBezTo>
                    <a:pt x="698" y="497"/>
                    <a:pt x="698" y="496"/>
                    <a:pt x="698" y="496"/>
                  </a:cubicBezTo>
                  <a:cubicBezTo>
                    <a:pt x="698" y="496"/>
                    <a:pt x="698" y="495"/>
                    <a:pt x="698" y="495"/>
                  </a:cubicBezTo>
                  <a:cubicBezTo>
                    <a:pt x="698" y="495"/>
                    <a:pt x="698" y="495"/>
                    <a:pt x="698" y="495"/>
                  </a:cubicBezTo>
                  <a:cubicBezTo>
                    <a:pt x="698" y="495"/>
                    <a:pt x="698" y="495"/>
                    <a:pt x="698" y="495"/>
                  </a:cubicBezTo>
                  <a:cubicBezTo>
                    <a:pt x="698" y="494"/>
                    <a:pt x="697" y="494"/>
                    <a:pt x="697" y="495"/>
                  </a:cubicBezTo>
                  <a:cubicBezTo>
                    <a:pt x="697" y="495"/>
                    <a:pt x="697" y="495"/>
                    <a:pt x="697" y="495"/>
                  </a:cubicBezTo>
                  <a:cubicBezTo>
                    <a:pt x="697" y="495"/>
                    <a:pt x="697" y="495"/>
                    <a:pt x="697" y="495"/>
                  </a:cubicBezTo>
                  <a:cubicBezTo>
                    <a:pt x="697" y="495"/>
                    <a:pt x="697" y="496"/>
                    <a:pt x="696" y="496"/>
                  </a:cubicBezTo>
                  <a:cubicBezTo>
                    <a:pt x="696" y="496"/>
                    <a:pt x="696" y="496"/>
                    <a:pt x="696" y="496"/>
                  </a:cubicBezTo>
                  <a:cubicBezTo>
                    <a:pt x="695" y="497"/>
                    <a:pt x="695" y="497"/>
                    <a:pt x="695" y="498"/>
                  </a:cubicBezTo>
                  <a:cubicBezTo>
                    <a:pt x="695" y="498"/>
                    <a:pt x="695" y="498"/>
                    <a:pt x="696" y="498"/>
                  </a:cubicBezTo>
                  <a:cubicBezTo>
                    <a:pt x="696" y="499"/>
                    <a:pt x="695" y="499"/>
                    <a:pt x="695" y="499"/>
                  </a:cubicBezTo>
                  <a:cubicBezTo>
                    <a:pt x="694" y="499"/>
                    <a:pt x="694" y="499"/>
                    <a:pt x="694" y="499"/>
                  </a:cubicBezTo>
                  <a:cubicBezTo>
                    <a:pt x="693" y="499"/>
                    <a:pt x="693" y="498"/>
                    <a:pt x="693" y="498"/>
                  </a:cubicBezTo>
                  <a:cubicBezTo>
                    <a:pt x="692" y="499"/>
                    <a:pt x="692" y="499"/>
                    <a:pt x="692" y="500"/>
                  </a:cubicBezTo>
                  <a:cubicBezTo>
                    <a:pt x="692" y="500"/>
                    <a:pt x="693" y="501"/>
                    <a:pt x="693" y="501"/>
                  </a:cubicBezTo>
                  <a:cubicBezTo>
                    <a:pt x="693" y="502"/>
                    <a:pt x="694" y="502"/>
                    <a:pt x="694" y="503"/>
                  </a:cubicBezTo>
                  <a:cubicBezTo>
                    <a:pt x="695" y="504"/>
                    <a:pt x="694" y="504"/>
                    <a:pt x="694" y="505"/>
                  </a:cubicBezTo>
                  <a:cubicBezTo>
                    <a:pt x="694" y="505"/>
                    <a:pt x="693" y="505"/>
                    <a:pt x="693" y="504"/>
                  </a:cubicBezTo>
                  <a:cubicBezTo>
                    <a:pt x="692" y="504"/>
                    <a:pt x="692" y="504"/>
                    <a:pt x="691" y="504"/>
                  </a:cubicBezTo>
                  <a:cubicBezTo>
                    <a:pt x="691" y="504"/>
                    <a:pt x="691" y="504"/>
                    <a:pt x="691" y="504"/>
                  </a:cubicBezTo>
                  <a:cubicBezTo>
                    <a:pt x="691" y="505"/>
                    <a:pt x="692" y="505"/>
                    <a:pt x="693" y="506"/>
                  </a:cubicBezTo>
                  <a:cubicBezTo>
                    <a:pt x="693" y="506"/>
                    <a:pt x="693" y="507"/>
                    <a:pt x="693" y="507"/>
                  </a:cubicBezTo>
                  <a:cubicBezTo>
                    <a:pt x="693" y="507"/>
                    <a:pt x="693" y="508"/>
                    <a:pt x="693" y="508"/>
                  </a:cubicBezTo>
                  <a:cubicBezTo>
                    <a:pt x="692" y="508"/>
                    <a:pt x="692" y="509"/>
                    <a:pt x="692" y="509"/>
                  </a:cubicBezTo>
                  <a:cubicBezTo>
                    <a:pt x="691" y="509"/>
                    <a:pt x="690" y="509"/>
                    <a:pt x="690" y="510"/>
                  </a:cubicBezTo>
                  <a:cubicBezTo>
                    <a:pt x="690" y="511"/>
                    <a:pt x="689" y="512"/>
                    <a:pt x="688" y="513"/>
                  </a:cubicBezTo>
                  <a:cubicBezTo>
                    <a:pt x="688" y="513"/>
                    <a:pt x="687" y="511"/>
                    <a:pt x="687" y="511"/>
                  </a:cubicBezTo>
                  <a:cubicBezTo>
                    <a:pt x="687" y="511"/>
                    <a:pt x="687" y="511"/>
                    <a:pt x="687" y="511"/>
                  </a:cubicBezTo>
                  <a:cubicBezTo>
                    <a:pt x="686" y="511"/>
                    <a:pt x="686" y="512"/>
                    <a:pt x="686" y="512"/>
                  </a:cubicBezTo>
                  <a:cubicBezTo>
                    <a:pt x="685" y="513"/>
                    <a:pt x="686" y="513"/>
                    <a:pt x="686" y="514"/>
                  </a:cubicBezTo>
                  <a:cubicBezTo>
                    <a:pt x="686" y="514"/>
                    <a:pt x="686" y="514"/>
                    <a:pt x="687" y="515"/>
                  </a:cubicBezTo>
                  <a:cubicBezTo>
                    <a:pt x="687" y="515"/>
                    <a:pt x="687" y="515"/>
                    <a:pt x="687" y="515"/>
                  </a:cubicBezTo>
                  <a:cubicBezTo>
                    <a:pt x="688" y="516"/>
                    <a:pt x="687" y="516"/>
                    <a:pt x="686" y="517"/>
                  </a:cubicBezTo>
                  <a:cubicBezTo>
                    <a:pt x="686" y="517"/>
                    <a:pt x="685" y="517"/>
                    <a:pt x="685" y="517"/>
                  </a:cubicBezTo>
                  <a:cubicBezTo>
                    <a:pt x="685" y="517"/>
                    <a:pt x="684" y="517"/>
                    <a:pt x="684" y="517"/>
                  </a:cubicBezTo>
                  <a:cubicBezTo>
                    <a:pt x="684" y="517"/>
                    <a:pt x="684" y="517"/>
                    <a:pt x="684" y="517"/>
                  </a:cubicBezTo>
                  <a:cubicBezTo>
                    <a:pt x="684" y="518"/>
                    <a:pt x="684" y="518"/>
                    <a:pt x="685" y="518"/>
                  </a:cubicBezTo>
                  <a:cubicBezTo>
                    <a:pt x="685" y="518"/>
                    <a:pt x="685" y="518"/>
                    <a:pt x="685" y="518"/>
                  </a:cubicBezTo>
                  <a:cubicBezTo>
                    <a:pt x="686" y="519"/>
                    <a:pt x="687" y="519"/>
                    <a:pt x="686" y="520"/>
                  </a:cubicBezTo>
                  <a:cubicBezTo>
                    <a:pt x="686" y="521"/>
                    <a:pt x="685" y="520"/>
                    <a:pt x="685" y="520"/>
                  </a:cubicBezTo>
                  <a:cubicBezTo>
                    <a:pt x="684" y="520"/>
                    <a:pt x="684" y="520"/>
                    <a:pt x="684" y="520"/>
                  </a:cubicBezTo>
                  <a:cubicBezTo>
                    <a:pt x="684" y="521"/>
                    <a:pt x="684" y="521"/>
                    <a:pt x="684" y="522"/>
                  </a:cubicBezTo>
                  <a:cubicBezTo>
                    <a:pt x="683" y="522"/>
                    <a:pt x="683" y="523"/>
                    <a:pt x="682" y="523"/>
                  </a:cubicBezTo>
                  <a:cubicBezTo>
                    <a:pt x="682" y="523"/>
                    <a:pt x="682" y="524"/>
                    <a:pt x="682" y="524"/>
                  </a:cubicBezTo>
                  <a:cubicBezTo>
                    <a:pt x="681" y="523"/>
                    <a:pt x="681" y="522"/>
                    <a:pt x="682" y="521"/>
                  </a:cubicBezTo>
                  <a:cubicBezTo>
                    <a:pt x="682" y="521"/>
                    <a:pt x="682" y="521"/>
                    <a:pt x="681" y="521"/>
                  </a:cubicBezTo>
                  <a:cubicBezTo>
                    <a:pt x="681" y="521"/>
                    <a:pt x="680" y="521"/>
                    <a:pt x="680" y="522"/>
                  </a:cubicBezTo>
                  <a:cubicBezTo>
                    <a:pt x="680" y="523"/>
                    <a:pt x="680" y="523"/>
                    <a:pt x="680" y="523"/>
                  </a:cubicBezTo>
                  <a:cubicBezTo>
                    <a:pt x="680" y="523"/>
                    <a:pt x="680" y="524"/>
                    <a:pt x="680" y="524"/>
                  </a:cubicBezTo>
                  <a:cubicBezTo>
                    <a:pt x="680" y="524"/>
                    <a:pt x="679" y="524"/>
                    <a:pt x="679" y="524"/>
                  </a:cubicBezTo>
                  <a:cubicBezTo>
                    <a:pt x="678" y="526"/>
                    <a:pt x="679" y="526"/>
                    <a:pt x="680" y="526"/>
                  </a:cubicBezTo>
                  <a:cubicBezTo>
                    <a:pt x="680" y="527"/>
                    <a:pt x="680" y="528"/>
                    <a:pt x="680" y="528"/>
                  </a:cubicBezTo>
                  <a:cubicBezTo>
                    <a:pt x="679" y="528"/>
                    <a:pt x="679" y="528"/>
                    <a:pt x="679" y="528"/>
                  </a:cubicBezTo>
                  <a:cubicBezTo>
                    <a:pt x="679" y="528"/>
                    <a:pt x="679" y="529"/>
                    <a:pt x="678" y="529"/>
                  </a:cubicBezTo>
                  <a:cubicBezTo>
                    <a:pt x="678" y="529"/>
                    <a:pt x="677" y="529"/>
                    <a:pt x="677" y="528"/>
                  </a:cubicBezTo>
                  <a:cubicBezTo>
                    <a:pt x="677" y="527"/>
                    <a:pt x="678" y="527"/>
                    <a:pt x="678" y="526"/>
                  </a:cubicBezTo>
                  <a:cubicBezTo>
                    <a:pt x="678" y="526"/>
                    <a:pt x="678" y="526"/>
                    <a:pt x="677" y="526"/>
                  </a:cubicBezTo>
                  <a:cubicBezTo>
                    <a:pt x="677" y="526"/>
                    <a:pt x="677" y="526"/>
                    <a:pt x="676" y="526"/>
                  </a:cubicBezTo>
                  <a:cubicBezTo>
                    <a:pt x="676" y="527"/>
                    <a:pt x="676" y="527"/>
                    <a:pt x="675" y="528"/>
                  </a:cubicBezTo>
                  <a:cubicBezTo>
                    <a:pt x="675" y="528"/>
                    <a:pt x="674" y="529"/>
                    <a:pt x="675" y="529"/>
                  </a:cubicBezTo>
                  <a:cubicBezTo>
                    <a:pt x="675" y="529"/>
                    <a:pt x="675" y="529"/>
                    <a:pt x="675" y="530"/>
                  </a:cubicBezTo>
                  <a:cubicBezTo>
                    <a:pt x="675" y="530"/>
                    <a:pt x="675" y="530"/>
                    <a:pt x="675" y="530"/>
                  </a:cubicBezTo>
                  <a:cubicBezTo>
                    <a:pt x="675" y="531"/>
                    <a:pt x="674" y="532"/>
                    <a:pt x="674" y="532"/>
                  </a:cubicBezTo>
                  <a:cubicBezTo>
                    <a:pt x="673" y="533"/>
                    <a:pt x="673" y="533"/>
                    <a:pt x="673" y="533"/>
                  </a:cubicBezTo>
                  <a:cubicBezTo>
                    <a:pt x="673" y="534"/>
                    <a:pt x="673" y="533"/>
                    <a:pt x="673" y="533"/>
                  </a:cubicBezTo>
                  <a:cubicBezTo>
                    <a:pt x="672" y="532"/>
                    <a:pt x="672" y="532"/>
                    <a:pt x="672" y="531"/>
                  </a:cubicBezTo>
                  <a:cubicBezTo>
                    <a:pt x="672" y="530"/>
                    <a:pt x="672" y="530"/>
                    <a:pt x="672" y="530"/>
                  </a:cubicBezTo>
                  <a:cubicBezTo>
                    <a:pt x="671" y="530"/>
                    <a:pt x="670" y="530"/>
                    <a:pt x="670" y="531"/>
                  </a:cubicBezTo>
                  <a:cubicBezTo>
                    <a:pt x="669" y="534"/>
                    <a:pt x="668" y="530"/>
                    <a:pt x="667" y="531"/>
                  </a:cubicBezTo>
                  <a:cubicBezTo>
                    <a:pt x="666" y="532"/>
                    <a:pt x="666" y="532"/>
                    <a:pt x="666" y="533"/>
                  </a:cubicBezTo>
                  <a:cubicBezTo>
                    <a:pt x="666" y="533"/>
                    <a:pt x="667" y="534"/>
                    <a:pt x="666" y="534"/>
                  </a:cubicBezTo>
                  <a:cubicBezTo>
                    <a:pt x="666" y="534"/>
                    <a:pt x="666" y="534"/>
                    <a:pt x="666" y="534"/>
                  </a:cubicBezTo>
                  <a:cubicBezTo>
                    <a:pt x="665" y="534"/>
                    <a:pt x="665" y="534"/>
                    <a:pt x="665" y="534"/>
                  </a:cubicBezTo>
                  <a:cubicBezTo>
                    <a:pt x="665" y="534"/>
                    <a:pt x="665" y="533"/>
                    <a:pt x="664" y="533"/>
                  </a:cubicBezTo>
                  <a:cubicBezTo>
                    <a:pt x="664" y="532"/>
                    <a:pt x="664" y="533"/>
                    <a:pt x="664" y="533"/>
                  </a:cubicBezTo>
                  <a:cubicBezTo>
                    <a:pt x="663" y="533"/>
                    <a:pt x="663" y="533"/>
                    <a:pt x="663" y="534"/>
                  </a:cubicBezTo>
                  <a:cubicBezTo>
                    <a:pt x="663" y="535"/>
                    <a:pt x="662" y="533"/>
                    <a:pt x="662" y="533"/>
                  </a:cubicBezTo>
                  <a:cubicBezTo>
                    <a:pt x="662" y="533"/>
                    <a:pt x="661" y="533"/>
                    <a:pt x="661" y="533"/>
                  </a:cubicBezTo>
                  <a:cubicBezTo>
                    <a:pt x="661" y="535"/>
                    <a:pt x="660" y="535"/>
                    <a:pt x="659" y="535"/>
                  </a:cubicBezTo>
                  <a:cubicBezTo>
                    <a:pt x="659" y="536"/>
                    <a:pt x="659" y="536"/>
                    <a:pt x="659" y="536"/>
                  </a:cubicBezTo>
                  <a:cubicBezTo>
                    <a:pt x="658" y="536"/>
                    <a:pt x="658" y="536"/>
                    <a:pt x="657" y="536"/>
                  </a:cubicBezTo>
                  <a:cubicBezTo>
                    <a:pt x="656" y="536"/>
                    <a:pt x="655" y="537"/>
                    <a:pt x="655" y="538"/>
                  </a:cubicBezTo>
                  <a:cubicBezTo>
                    <a:pt x="655" y="539"/>
                    <a:pt x="656" y="539"/>
                    <a:pt x="655" y="540"/>
                  </a:cubicBezTo>
                  <a:cubicBezTo>
                    <a:pt x="655" y="540"/>
                    <a:pt x="655" y="540"/>
                    <a:pt x="655" y="541"/>
                  </a:cubicBezTo>
                  <a:cubicBezTo>
                    <a:pt x="655" y="541"/>
                    <a:pt x="654" y="542"/>
                    <a:pt x="654" y="542"/>
                  </a:cubicBezTo>
                  <a:cubicBezTo>
                    <a:pt x="653" y="542"/>
                    <a:pt x="653" y="543"/>
                    <a:pt x="653" y="544"/>
                  </a:cubicBezTo>
                  <a:cubicBezTo>
                    <a:pt x="653" y="544"/>
                    <a:pt x="652" y="544"/>
                    <a:pt x="652" y="545"/>
                  </a:cubicBezTo>
                  <a:cubicBezTo>
                    <a:pt x="653" y="545"/>
                    <a:pt x="653" y="545"/>
                    <a:pt x="653" y="545"/>
                  </a:cubicBezTo>
                  <a:cubicBezTo>
                    <a:pt x="653" y="545"/>
                    <a:pt x="653" y="545"/>
                    <a:pt x="653" y="545"/>
                  </a:cubicBezTo>
                  <a:cubicBezTo>
                    <a:pt x="653" y="546"/>
                    <a:pt x="653" y="546"/>
                    <a:pt x="653" y="546"/>
                  </a:cubicBezTo>
                  <a:cubicBezTo>
                    <a:pt x="652" y="547"/>
                    <a:pt x="651" y="548"/>
                    <a:pt x="650" y="548"/>
                  </a:cubicBezTo>
                  <a:cubicBezTo>
                    <a:pt x="650" y="548"/>
                    <a:pt x="650" y="549"/>
                    <a:pt x="650" y="549"/>
                  </a:cubicBezTo>
                  <a:cubicBezTo>
                    <a:pt x="650" y="549"/>
                    <a:pt x="650" y="549"/>
                    <a:pt x="651" y="549"/>
                  </a:cubicBezTo>
                  <a:cubicBezTo>
                    <a:pt x="651" y="549"/>
                    <a:pt x="652" y="549"/>
                    <a:pt x="652" y="550"/>
                  </a:cubicBezTo>
                  <a:cubicBezTo>
                    <a:pt x="652" y="550"/>
                    <a:pt x="651" y="551"/>
                    <a:pt x="651" y="551"/>
                  </a:cubicBezTo>
                  <a:cubicBezTo>
                    <a:pt x="651" y="551"/>
                    <a:pt x="651" y="552"/>
                    <a:pt x="651" y="552"/>
                  </a:cubicBezTo>
                  <a:cubicBezTo>
                    <a:pt x="652" y="552"/>
                    <a:pt x="652" y="553"/>
                    <a:pt x="651" y="553"/>
                  </a:cubicBezTo>
                  <a:cubicBezTo>
                    <a:pt x="651" y="554"/>
                    <a:pt x="651" y="554"/>
                    <a:pt x="651" y="555"/>
                  </a:cubicBezTo>
                  <a:cubicBezTo>
                    <a:pt x="651" y="555"/>
                    <a:pt x="651" y="555"/>
                    <a:pt x="651" y="555"/>
                  </a:cubicBezTo>
                  <a:cubicBezTo>
                    <a:pt x="652" y="555"/>
                    <a:pt x="654" y="556"/>
                    <a:pt x="653" y="557"/>
                  </a:cubicBezTo>
                  <a:cubicBezTo>
                    <a:pt x="653" y="558"/>
                    <a:pt x="652" y="558"/>
                    <a:pt x="652" y="558"/>
                  </a:cubicBezTo>
                  <a:cubicBezTo>
                    <a:pt x="652" y="559"/>
                    <a:pt x="652" y="559"/>
                    <a:pt x="652" y="559"/>
                  </a:cubicBezTo>
                  <a:cubicBezTo>
                    <a:pt x="653" y="559"/>
                    <a:pt x="653" y="560"/>
                    <a:pt x="653" y="560"/>
                  </a:cubicBezTo>
                  <a:cubicBezTo>
                    <a:pt x="653" y="560"/>
                    <a:pt x="654" y="561"/>
                    <a:pt x="654" y="561"/>
                  </a:cubicBezTo>
                  <a:cubicBezTo>
                    <a:pt x="654" y="561"/>
                    <a:pt x="654" y="562"/>
                    <a:pt x="654" y="562"/>
                  </a:cubicBezTo>
                  <a:cubicBezTo>
                    <a:pt x="654" y="562"/>
                    <a:pt x="654" y="562"/>
                    <a:pt x="654" y="562"/>
                  </a:cubicBezTo>
                  <a:cubicBezTo>
                    <a:pt x="654" y="563"/>
                    <a:pt x="654" y="563"/>
                    <a:pt x="654" y="563"/>
                  </a:cubicBezTo>
                  <a:cubicBezTo>
                    <a:pt x="655" y="564"/>
                    <a:pt x="655" y="564"/>
                    <a:pt x="656" y="564"/>
                  </a:cubicBezTo>
                  <a:cubicBezTo>
                    <a:pt x="656" y="564"/>
                    <a:pt x="656" y="564"/>
                    <a:pt x="656" y="564"/>
                  </a:cubicBezTo>
                  <a:cubicBezTo>
                    <a:pt x="656" y="565"/>
                    <a:pt x="655" y="565"/>
                    <a:pt x="655" y="566"/>
                  </a:cubicBezTo>
                  <a:cubicBezTo>
                    <a:pt x="654" y="566"/>
                    <a:pt x="654" y="567"/>
                    <a:pt x="655" y="567"/>
                  </a:cubicBezTo>
                  <a:cubicBezTo>
                    <a:pt x="655" y="567"/>
                    <a:pt x="655" y="567"/>
                    <a:pt x="655" y="567"/>
                  </a:cubicBezTo>
                  <a:cubicBezTo>
                    <a:pt x="655" y="567"/>
                    <a:pt x="655" y="569"/>
                    <a:pt x="655" y="569"/>
                  </a:cubicBezTo>
                  <a:cubicBezTo>
                    <a:pt x="654" y="569"/>
                    <a:pt x="655" y="570"/>
                    <a:pt x="654" y="571"/>
                  </a:cubicBezTo>
                  <a:cubicBezTo>
                    <a:pt x="654" y="572"/>
                    <a:pt x="653" y="572"/>
                    <a:pt x="652" y="573"/>
                  </a:cubicBezTo>
                  <a:cubicBezTo>
                    <a:pt x="651" y="573"/>
                    <a:pt x="652" y="575"/>
                    <a:pt x="651" y="575"/>
                  </a:cubicBezTo>
                  <a:cubicBezTo>
                    <a:pt x="651" y="576"/>
                    <a:pt x="650" y="576"/>
                    <a:pt x="650" y="577"/>
                  </a:cubicBezTo>
                  <a:cubicBezTo>
                    <a:pt x="650" y="578"/>
                    <a:pt x="649" y="578"/>
                    <a:pt x="649" y="579"/>
                  </a:cubicBezTo>
                  <a:cubicBezTo>
                    <a:pt x="649" y="580"/>
                    <a:pt x="650" y="582"/>
                    <a:pt x="649" y="582"/>
                  </a:cubicBezTo>
                  <a:cubicBezTo>
                    <a:pt x="649" y="583"/>
                    <a:pt x="649" y="583"/>
                    <a:pt x="649" y="583"/>
                  </a:cubicBezTo>
                  <a:cubicBezTo>
                    <a:pt x="649" y="583"/>
                    <a:pt x="648" y="583"/>
                    <a:pt x="648" y="583"/>
                  </a:cubicBezTo>
                  <a:cubicBezTo>
                    <a:pt x="646" y="583"/>
                    <a:pt x="646" y="583"/>
                    <a:pt x="646" y="585"/>
                  </a:cubicBezTo>
                  <a:cubicBezTo>
                    <a:pt x="645" y="585"/>
                    <a:pt x="646" y="585"/>
                    <a:pt x="646" y="586"/>
                  </a:cubicBezTo>
                  <a:cubicBezTo>
                    <a:pt x="647" y="586"/>
                    <a:pt x="645" y="588"/>
                    <a:pt x="645" y="588"/>
                  </a:cubicBezTo>
                  <a:cubicBezTo>
                    <a:pt x="645" y="589"/>
                    <a:pt x="645" y="589"/>
                    <a:pt x="645" y="589"/>
                  </a:cubicBezTo>
                  <a:cubicBezTo>
                    <a:pt x="645" y="589"/>
                    <a:pt x="645" y="589"/>
                    <a:pt x="645" y="589"/>
                  </a:cubicBezTo>
                  <a:cubicBezTo>
                    <a:pt x="645" y="590"/>
                    <a:pt x="645" y="590"/>
                    <a:pt x="644" y="590"/>
                  </a:cubicBezTo>
                  <a:cubicBezTo>
                    <a:pt x="644" y="591"/>
                    <a:pt x="644" y="591"/>
                    <a:pt x="644" y="592"/>
                  </a:cubicBezTo>
                  <a:cubicBezTo>
                    <a:pt x="644" y="593"/>
                    <a:pt x="644" y="594"/>
                    <a:pt x="644" y="595"/>
                  </a:cubicBezTo>
                  <a:cubicBezTo>
                    <a:pt x="644" y="596"/>
                    <a:pt x="643" y="597"/>
                    <a:pt x="643" y="598"/>
                  </a:cubicBezTo>
                  <a:cubicBezTo>
                    <a:pt x="643" y="598"/>
                    <a:pt x="644" y="598"/>
                    <a:pt x="644" y="598"/>
                  </a:cubicBezTo>
                  <a:cubicBezTo>
                    <a:pt x="645" y="598"/>
                    <a:pt x="646" y="599"/>
                    <a:pt x="646" y="600"/>
                  </a:cubicBezTo>
                  <a:cubicBezTo>
                    <a:pt x="646" y="601"/>
                    <a:pt x="646" y="602"/>
                    <a:pt x="646" y="602"/>
                  </a:cubicBezTo>
                  <a:cubicBezTo>
                    <a:pt x="647" y="603"/>
                    <a:pt x="647" y="603"/>
                    <a:pt x="648" y="604"/>
                  </a:cubicBezTo>
                  <a:cubicBezTo>
                    <a:pt x="648" y="604"/>
                    <a:pt x="647" y="604"/>
                    <a:pt x="647" y="604"/>
                  </a:cubicBezTo>
                  <a:cubicBezTo>
                    <a:pt x="646" y="605"/>
                    <a:pt x="646" y="605"/>
                    <a:pt x="646" y="606"/>
                  </a:cubicBezTo>
                  <a:cubicBezTo>
                    <a:pt x="646" y="607"/>
                    <a:pt x="646" y="607"/>
                    <a:pt x="647" y="607"/>
                  </a:cubicBezTo>
                  <a:cubicBezTo>
                    <a:pt x="647" y="608"/>
                    <a:pt x="647" y="609"/>
                    <a:pt x="647" y="610"/>
                  </a:cubicBezTo>
                  <a:cubicBezTo>
                    <a:pt x="646" y="610"/>
                    <a:pt x="646" y="611"/>
                    <a:pt x="647" y="612"/>
                  </a:cubicBezTo>
                  <a:cubicBezTo>
                    <a:pt x="647" y="612"/>
                    <a:pt x="647" y="613"/>
                    <a:pt x="647" y="614"/>
                  </a:cubicBezTo>
                  <a:cubicBezTo>
                    <a:pt x="646" y="614"/>
                    <a:pt x="647" y="614"/>
                    <a:pt x="647" y="614"/>
                  </a:cubicBezTo>
                  <a:cubicBezTo>
                    <a:pt x="647" y="614"/>
                    <a:pt x="648" y="615"/>
                    <a:pt x="648" y="616"/>
                  </a:cubicBezTo>
                  <a:cubicBezTo>
                    <a:pt x="648" y="616"/>
                    <a:pt x="648" y="617"/>
                    <a:pt x="649" y="617"/>
                  </a:cubicBezTo>
                  <a:cubicBezTo>
                    <a:pt x="650" y="618"/>
                    <a:pt x="651" y="619"/>
                    <a:pt x="652" y="620"/>
                  </a:cubicBezTo>
                  <a:cubicBezTo>
                    <a:pt x="652" y="621"/>
                    <a:pt x="652" y="621"/>
                    <a:pt x="653" y="621"/>
                  </a:cubicBezTo>
                  <a:cubicBezTo>
                    <a:pt x="654" y="621"/>
                    <a:pt x="655" y="622"/>
                    <a:pt x="655" y="622"/>
                  </a:cubicBezTo>
                  <a:cubicBezTo>
                    <a:pt x="656" y="623"/>
                    <a:pt x="657" y="623"/>
                    <a:pt x="658" y="623"/>
                  </a:cubicBezTo>
                  <a:cubicBezTo>
                    <a:pt x="658" y="624"/>
                    <a:pt x="658" y="625"/>
                    <a:pt x="659" y="625"/>
                  </a:cubicBezTo>
                  <a:cubicBezTo>
                    <a:pt x="659" y="624"/>
                    <a:pt x="660" y="624"/>
                    <a:pt x="660" y="624"/>
                  </a:cubicBezTo>
                  <a:cubicBezTo>
                    <a:pt x="661" y="624"/>
                    <a:pt x="661" y="624"/>
                    <a:pt x="662" y="623"/>
                  </a:cubicBezTo>
                  <a:cubicBezTo>
                    <a:pt x="662" y="623"/>
                    <a:pt x="663" y="623"/>
                    <a:pt x="663" y="622"/>
                  </a:cubicBezTo>
                  <a:cubicBezTo>
                    <a:pt x="664" y="622"/>
                    <a:pt x="664" y="622"/>
                    <a:pt x="664" y="621"/>
                  </a:cubicBezTo>
                  <a:cubicBezTo>
                    <a:pt x="664" y="621"/>
                    <a:pt x="665" y="620"/>
                    <a:pt x="665" y="620"/>
                  </a:cubicBezTo>
                  <a:cubicBezTo>
                    <a:pt x="666" y="620"/>
                    <a:pt x="667" y="620"/>
                    <a:pt x="668" y="620"/>
                  </a:cubicBezTo>
                  <a:cubicBezTo>
                    <a:pt x="668" y="620"/>
                    <a:pt x="669" y="619"/>
                    <a:pt x="670" y="619"/>
                  </a:cubicBezTo>
                  <a:cubicBezTo>
                    <a:pt x="670" y="620"/>
                    <a:pt x="670" y="620"/>
                    <a:pt x="671" y="620"/>
                  </a:cubicBezTo>
                  <a:cubicBezTo>
                    <a:pt x="671" y="620"/>
                    <a:pt x="672" y="620"/>
                    <a:pt x="672" y="619"/>
                  </a:cubicBezTo>
                  <a:cubicBezTo>
                    <a:pt x="672" y="619"/>
                    <a:pt x="673" y="619"/>
                    <a:pt x="673" y="619"/>
                  </a:cubicBezTo>
                  <a:cubicBezTo>
                    <a:pt x="674" y="619"/>
                    <a:pt x="674" y="618"/>
                    <a:pt x="675" y="617"/>
                  </a:cubicBezTo>
                  <a:cubicBezTo>
                    <a:pt x="676" y="617"/>
                    <a:pt x="676" y="616"/>
                    <a:pt x="677" y="615"/>
                  </a:cubicBezTo>
                  <a:cubicBezTo>
                    <a:pt x="677" y="614"/>
                    <a:pt x="677" y="613"/>
                    <a:pt x="677" y="612"/>
                  </a:cubicBezTo>
                  <a:cubicBezTo>
                    <a:pt x="678" y="611"/>
                    <a:pt x="679" y="611"/>
                    <a:pt x="680" y="610"/>
                  </a:cubicBezTo>
                  <a:cubicBezTo>
                    <a:pt x="680" y="609"/>
                    <a:pt x="680" y="608"/>
                    <a:pt x="680" y="607"/>
                  </a:cubicBezTo>
                  <a:cubicBezTo>
                    <a:pt x="680" y="607"/>
                    <a:pt x="680" y="607"/>
                    <a:pt x="680" y="607"/>
                  </a:cubicBezTo>
                  <a:cubicBezTo>
                    <a:pt x="680" y="606"/>
                    <a:pt x="680" y="606"/>
                    <a:pt x="680" y="605"/>
                  </a:cubicBezTo>
                  <a:cubicBezTo>
                    <a:pt x="680" y="604"/>
                    <a:pt x="681" y="604"/>
                    <a:pt x="681" y="604"/>
                  </a:cubicBezTo>
                  <a:cubicBezTo>
                    <a:pt x="681" y="603"/>
                    <a:pt x="681" y="603"/>
                    <a:pt x="681" y="602"/>
                  </a:cubicBezTo>
                  <a:cubicBezTo>
                    <a:pt x="682" y="601"/>
                    <a:pt x="683" y="601"/>
                    <a:pt x="683" y="599"/>
                  </a:cubicBezTo>
                  <a:cubicBezTo>
                    <a:pt x="683" y="598"/>
                    <a:pt x="684" y="597"/>
                    <a:pt x="684" y="596"/>
                  </a:cubicBezTo>
                  <a:cubicBezTo>
                    <a:pt x="684" y="595"/>
                    <a:pt x="684" y="594"/>
                    <a:pt x="684" y="593"/>
                  </a:cubicBezTo>
                  <a:cubicBezTo>
                    <a:pt x="684" y="593"/>
                    <a:pt x="684" y="593"/>
                    <a:pt x="684" y="592"/>
                  </a:cubicBezTo>
                  <a:cubicBezTo>
                    <a:pt x="685" y="592"/>
                    <a:pt x="685" y="591"/>
                    <a:pt x="685" y="591"/>
                  </a:cubicBezTo>
                  <a:cubicBezTo>
                    <a:pt x="685" y="590"/>
                    <a:pt x="685" y="590"/>
                    <a:pt x="685" y="590"/>
                  </a:cubicBezTo>
                  <a:cubicBezTo>
                    <a:pt x="685" y="589"/>
                    <a:pt x="685" y="589"/>
                    <a:pt x="686" y="589"/>
                  </a:cubicBezTo>
                  <a:cubicBezTo>
                    <a:pt x="686" y="588"/>
                    <a:pt x="686" y="587"/>
                    <a:pt x="686" y="586"/>
                  </a:cubicBezTo>
                  <a:cubicBezTo>
                    <a:pt x="687" y="585"/>
                    <a:pt x="686" y="584"/>
                    <a:pt x="687" y="584"/>
                  </a:cubicBezTo>
                  <a:cubicBezTo>
                    <a:pt x="687" y="584"/>
                    <a:pt x="687" y="584"/>
                    <a:pt x="687" y="584"/>
                  </a:cubicBezTo>
                  <a:cubicBezTo>
                    <a:pt x="687" y="583"/>
                    <a:pt x="687" y="583"/>
                    <a:pt x="687" y="583"/>
                  </a:cubicBezTo>
                  <a:cubicBezTo>
                    <a:pt x="687" y="583"/>
                    <a:pt x="687" y="582"/>
                    <a:pt x="688" y="582"/>
                  </a:cubicBezTo>
                  <a:cubicBezTo>
                    <a:pt x="688" y="581"/>
                    <a:pt x="688" y="581"/>
                    <a:pt x="689" y="580"/>
                  </a:cubicBezTo>
                  <a:cubicBezTo>
                    <a:pt x="689" y="580"/>
                    <a:pt x="689" y="579"/>
                    <a:pt x="689" y="578"/>
                  </a:cubicBezTo>
                  <a:cubicBezTo>
                    <a:pt x="690" y="577"/>
                    <a:pt x="690" y="576"/>
                    <a:pt x="690" y="575"/>
                  </a:cubicBezTo>
                  <a:cubicBezTo>
                    <a:pt x="690" y="575"/>
                    <a:pt x="690" y="574"/>
                    <a:pt x="690" y="574"/>
                  </a:cubicBezTo>
                  <a:cubicBezTo>
                    <a:pt x="690" y="573"/>
                    <a:pt x="691" y="572"/>
                    <a:pt x="691" y="571"/>
                  </a:cubicBezTo>
                  <a:cubicBezTo>
                    <a:pt x="692" y="571"/>
                    <a:pt x="692" y="570"/>
                    <a:pt x="692" y="569"/>
                  </a:cubicBezTo>
                  <a:cubicBezTo>
                    <a:pt x="692" y="569"/>
                    <a:pt x="693" y="568"/>
                    <a:pt x="693" y="568"/>
                  </a:cubicBezTo>
                  <a:cubicBezTo>
                    <a:pt x="692" y="567"/>
                    <a:pt x="692" y="566"/>
                    <a:pt x="692" y="566"/>
                  </a:cubicBezTo>
                  <a:cubicBezTo>
                    <a:pt x="693" y="565"/>
                    <a:pt x="693" y="565"/>
                    <a:pt x="693" y="565"/>
                  </a:cubicBezTo>
                  <a:cubicBezTo>
                    <a:pt x="693" y="564"/>
                    <a:pt x="694" y="563"/>
                    <a:pt x="694" y="562"/>
                  </a:cubicBezTo>
                  <a:cubicBezTo>
                    <a:pt x="694" y="561"/>
                    <a:pt x="694" y="560"/>
                    <a:pt x="695" y="559"/>
                  </a:cubicBezTo>
                  <a:cubicBezTo>
                    <a:pt x="695" y="559"/>
                    <a:pt x="696" y="559"/>
                    <a:pt x="696" y="559"/>
                  </a:cubicBezTo>
                  <a:cubicBezTo>
                    <a:pt x="696" y="558"/>
                    <a:pt x="696" y="558"/>
                    <a:pt x="696" y="557"/>
                  </a:cubicBezTo>
                  <a:cubicBezTo>
                    <a:pt x="696" y="556"/>
                    <a:pt x="696" y="555"/>
                    <a:pt x="696" y="554"/>
                  </a:cubicBezTo>
                  <a:cubicBezTo>
                    <a:pt x="697" y="553"/>
                    <a:pt x="698" y="552"/>
                    <a:pt x="698" y="551"/>
                  </a:cubicBezTo>
                  <a:cubicBezTo>
                    <a:pt x="698" y="550"/>
                    <a:pt x="698" y="549"/>
                    <a:pt x="698" y="549"/>
                  </a:cubicBezTo>
                  <a:cubicBezTo>
                    <a:pt x="698" y="548"/>
                    <a:pt x="699" y="547"/>
                    <a:pt x="699" y="547"/>
                  </a:cubicBezTo>
                  <a:cubicBezTo>
                    <a:pt x="699" y="546"/>
                    <a:pt x="699" y="546"/>
                    <a:pt x="698" y="546"/>
                  </a:cubicBezTo>
                  <a:cubicBezTo>
                    <a:pt x="698" y="545"/>
                    <a:pt x="697" y="544"/>
                    <a:pt x="697" y="543"/>
                  </a:cubicBezTo>
                  <a:cubicBezTo>
                    <a:pt x="698" y="542"/>
                    <a:pt x="698" y="542"/>
                    <a:pt x="699" y="541"/>
                  </a:cubicBezTo>
                  <a:cubicBezTo>
                    <a:pt x="699" y="541"/>
                    <a:pt x="699" y="541"/>
                    <a:pt x="699" y="541"/>
                  </a:cubicBezTo>
                  <a:cubicBezTo>
                    <a:pt x="699" y="540"/>
                    <a:pt x="699" y="539"/>
                    <a:pt x="699" y="538"/>
                  </a:cubicBezTo>
                  <a:cubicBezTo>
                    <a:pt x="700" y="538"/>
                    <a:pt x="700" y="537"/>
                    <a:pt x="700" y="536"/>
                  </a:cubicBezTo>
                  <a:cubicBezTo>
                    <a:pt x="700" y="535"/>
                    <a:pt x="700" y="535"/>
                    <a:pt x="700" y="535"/>
                  </a:cubicBezTo>
                  <a:cubicBezTo>
                    <a:pt x="699" y="534"/>
                    <a:pt x="700" y="534"/>
                    <a:pt x="700" y="533"/>
                  </a:cubicBezTo>
                  <a:cubicBezTo>
                    <a:pt x="700" y="533"/>
                    <a:pt x="700" y="533"/>
                    <a:pt x="700" y="532"/>
                  </a:cubicBezTo>
                  <a:cubicBezTo>
                    <a:pt x="700" y="531"/>
                    <a:pt x="700" y="531"/>
                    <a:pt x="699" y="530"/>
                  </a:cubicBezTo>
                  <a:cubicBezTo>
                    <a:pt x="698" y="529"/>
                    <a:pt x="699" y="529"/>
                    <a:pt x="699" y="529"/>
                  </a:cubicBezTo>
                  <a:cubicBezTo>
                    <a:pt x="699" y="528"/>
                    <a:pt x="700" y="527"/>
                    <a:pt x="701" y="528"/>
                  </a:cubicBezTo>
                  <a:cubicBezTo>
                    <a:pt x="701" y="528"/>
                    <a:pt x="701" y="529"/>
                    <a:pt x="701" y="529"/>
                  </a:cubicBezTo>
                  <a:cubicBezTo>
                    <a:pt x="702" y="529"/>
                    <a:pt x="702" y="529"/>
                    <a:pt x="702" y="530"/>
                  </a:cubicBezTo>
                  <a:cubicBezTo>
                    <a:pt x="702" y="531"/>
                    <a:pt x="703" y="531"/>
                    <a:pt x="703" y="532"/>
                  </a:cubicBezTo>
                  <a:cubicBezTo>
                    <a:pt x="704" y="532"/>
                    <a:pt x="705" y="530"/>
                    <a:pt x="705" y="530"/>
                  </a:cubicBezTo>
                  <a:cubicBezTo>
                    <a:pt x="705" y="529"/>
                    <a:pt x="705" y="528"/>
                    <a:pt x="705" y="527"/>
                  </a:cubicBezTo>
                  <a:cubicBezTo>
                    <a:pt x="705" y="526"/>
                    <a:pt x="706" y="525"/>
                    <a:pt x="705" y="524"/>
                  </a:cubicBezTo>
                  <a:cubicBezTo>
                    <a:pt x="705" y="523"/>
                    <a:pt x="704" y="522"/>
                    <a:pt x="704" y="522"/>
                  </a:cubicBezTo>
                  <a:close/>
                  <a:moveTo>
                    <a:pt x="702" y="539"/>
                  </a:moveTo>
                  <a:cubicBezTo>
                    <a:pt x="702" y="538"/>
                    <a:pt x="701" y="538"/>
                    <a:pt x="701" y="539"/>
                  </a:cubicBezTo>
                  <a:cubicBezTo>
                    <a:pt x="701" y="539"/>
                    <a:pt x="701" y="539"/>
                    <a:pt x="701" y="540"/>
                  </a:cubicBezTo>
                  <a:cubicBezTo>
                    <a:pt x="701" y="540"/>
                    <a:pt x="701" y="540"/>
                    <a:pt x="701" y="540"/>
                  </a:cubicBezTo>
                  <a:cubicBezTo>
                    <a:pt x="700" y="541"/>
                    <a:pt x="701" y="541"/>
                    <a:pt x="702" y="541"/>
                  </a:cubicBezTo>
                  <a:cubicBezTo>
                    <a:pt x="702" y="541"/>
                    <a:pt x="703" y="540"/>
                    <a:pt x="703" y="539"/>
                  </a:cubicBezTo>
                  <a:cubicBezTo>
                    <a:pt x="703" y="539"/>
                    <a:pt x="703" y="539"/>
                    <a:pt x="702" y="539"/>
                  </a:cubicBezTo>
                  <a:cubicBezTo>
                    <a:pt x="702" y="539"/>
                    <a:pt x="702" y="539"/>
                    <a:pt x="702" y="539"/>
                  </a:cubicBezTo>
                  <a:close/>
                  <a:moveTo>
                    <a:pt x="690" y="509"/>
                  </a:moveTo>
                  <a:cubicBezTo>
                    <a:pt x="690" y="509"/>
                    <a:pt x="690" y="508"/>
                    <a:pt x="690" y="508"/>
                  </a:cubicBezTo>
                  <a:cubicBezTo>
                    <a:pt x="690" y="508"/>
                    <a:pt x="690" y="507"/>
                    <a:pt x="690" y="507"/>
                  </a:cubicBezTo>
                  <a:cubicBezTo>
                    <a:pt x="690" y="507"/>
                    <a:pt x="689" y="507"/>
                    <a:pt x="689" y="507"/>
                  </a:cubicBezTo>
                  <a:cubicBezTo>
                    <a:pt x="689" y="507"/>
                    <a:pt x="689" y="507"/>
                    <a:pt x="688" y="507"/>
                  </a:cubicBezTo>
                  <a:cubicBezTo>
                    <a:pt x="688" y="507"/>
                    <a:pt x="687" y="508"/>
                    <a:pt x="688" y="509"/>
                  </a:cubicBezTo>
                  <a:cubicBezTo>
                    <a:pt x="688" y="509"/>
                    <a:pt x="689" y="509"/>
                    <a:pt x="690" y="509"/>
                  </a:cubicBezTo>
                  <a:close/>
                  <a:moveTo>
                    <a:pt x="631" y="550"/>
                  </a:moveTo>
                  <a:cubicBezTo>
                    <a:pt x="631" y="550"/>
                    <a:pt x="631" y="550"/>
                    <a:pt x="631" y="550"/>
                  </a:cubicBezTo>
                  <a:cubicBezTo>
                    <a:pt x="630" y="550"/>
                    <a:pt x="630" y="550"/>
                    <a:pt x="630" y="550"/>
                  </a:cubicBezTo>
                  <a:cubicBezTo>
                    <a:pt x="630" y="550"/>
                    <a:pt x="630" y="550"/>
                    <a:pt x="630" y="550"/>
                  </a:cubicBezTo>
                  <a:cubicBezTo>
                    <a:pt x="630" y="550"/>
                    <a:pt x="630" y="551"/>
                    <a:pt x="630" y="551"/>
                  </a:cubicBezTo>
                  <a:cubicBezTo>
                    <a:pt x="630" y="551"/>
                    <a:pt x="629" y="551"/>
                    <a:pt x="629" y="551"/>
                  </a:cubicBezTo>
                  <a:cubicBezTo>
                    <a:pt x="629" y="551"/>
                    <a:pt x="629" y="551"/>
                    <a:pt x="629" y="551"/>
                  </a:cubicBezTo>
                  <a:cubicBezTo>
                    <a:pt x="629" y="552"/>
                    <a:pt x="629" y="552"/>
                    <a:pt x="629" y="552"/>
                  </a:cubicBezTo>
                  <a:cubicBezTo>
                    <a:pt x="629" y="552"/>
                    <a:pt x="629" y="552"/>
                    <a:pt x="629" y="552"/>
                  </a:cubicBezTo>
                  <a:cubicBezTo>
                    <a:pt x="630" y="552"/>
                    <a:pt x="630" y="552"/>
                    <a:pt x="630" y="552"/>
                  </a:cubicBezTo>
                  <a:cubicBezTo>
                    <a:pt x="630" y="552"/>
                    <a:pt x="630" y="552"/>
                    <a:pt x="630" y="551"/>
                  </a:cubicBezTo>
                  <a:cubicBezTo>
                    <a:pt x="630" y="551"/>
                    <a:pt x="631" y="551"/>
                    <a:pt x="631" y="551"/>
                  </a:cubicBezTo>
                  <a:cubicBezTo>
                    <a:pt x="631" y="551"/>
                    <a:pt x="631" y="550"/>
                    <a:pt x="631" y="550"/>
                  </a:cubicBezTo>
                  <a:cubicBezTo>
                    <a:pt x="631" y="550"/>
                    <a:pt x="631" y="550"/>
                    <a:pt x="631" y="550"/>
                  </a:cubicBezTo>
                  <a:close/>
                  <a:moveTo>
                    <a:pt x="672" y="482"/>
                  </a:moveTo>
                  <a:cubicBezTo>
                    <a:pt x="672" y="482"/>
                    <a:pt x="672" y="482"/>
                    <a:pt x="673" y="482"/>
                  </a:cubicBezTo>
                  <a:cubicBezTo>
                    <a:pt x="673" y="483"/>
                    <a:pt x="673" y="483"/>
                    <a:pt x="673" y="483"/>
                  </a:cubicBezTo>
                  <a:cubicBezTo>
                    <a:pt x="673" y="483"/>
                    <a:pt x="673" y="483"/>
                    <a:pt x="673" y="483"/>
                  </a:cubicBezTo>
                  <a:cubicBezTo>
                    <a:pt x="673" y="483"/>
                    <a:pt x="673" y="483"/>
                    <a:pt x="673" y="483"/>
                  </a:cubicBezTo>
                  <a:cubicBezTo>
                    <a:pt x="673" y="483"/>
                    <a:pt x="673" y="483"/>
                    <a:pt x="673" y="483"/>
                  </a:cubicBezTo>
                  <a:cubicBezTo>
                    <a:pt x="674" y="483"/>
                    <a:pt x="674" y="482"/>
                    <a:pt x="674" y="482"/>
                  </a:cubicBezTo>
                  <a:cubicBezTo>
                    <a:pt x="674" y="482"/>
                    <a:pt x="674" y="482"/>
                    <a:pt x="673" y="482"/>
                  </a:cubicBezTo>
                  <a:cubicBezTo>
                    <a:pt x="673" y="482"/>
                    <a:pt x="673" y="482"/>
                    <a:pt x="673" y="482"/>
                  </a:cubicBezTo>
                  <a:cubicBezTo>
                    <a:pt x="673" y="482"/>
                    <a:pt x="673" y="481"/>
                    <a:pt x="673" y="481"/>
                  </a:cubicBezTo>
                  <a:cubicBezTo>
                    <a:pt x="673" y="481"/>
                    <a:pt x="672" y="481"/>
                    <a:pt x="672" y="482"/>
                  </a:cubicBezTo>
                  <a:close/>
                  <a:moveTo>
                    <a:pt x="680" y="481"/>
                  </a:moveTo>
                  <a:cubicBezTo>
                    <a:pt x="680" y="481"/>
                    <a:pt x="680" y="481"/>
                    <a:pt x="680" y="481"/>
                  </a:cubicBezTo>
                  <a:cubicBezTo>
                    <a:pt x="680" y="481"/>
                    <a:pt x="680" y="481"/>
                    <a:pt x="680" y="481"/>
                  </a:cubicBezTo>
                  <a:cubicBezTo>
                    <a:pt x="680" y="481"/>
                    <a:pt x="680" y="481"/>
                    <a:pt x="680" y="481"/>
                  </a:cubicBezTo>
                  <a:cubicBezTo>
                    <a:pt x="679" y="481"/>
                    <a:pt x="679" y="482"/>
                    <a:pt x="679" y="482"/>
                  </a:cubicBezTo>
                  <a:cubicBezTo>
                    <a:pt x="679" y="482"/>
                    <a:pt x="679" y="482"/>
                    <a:pt x="679" y="482"/>
                  </a:cubicBezTo>
                  <a:cubicBezTo>
                    <a:pt x="679" y="482"/>
                    <a:pt x="680" y="482"/>
                    <a:pt x="680" y="482"/>
                  </a:cubicBezTo>
                  <a:cubicBezTo>
                    <a:pt x="680" y="482"/>
                    <a:pt x="680" y="482"/>
                    <a:pt x="681" y="481"/>
                  </a:cubicBezTo>
                  <a:cubicBezTo>
                    <a:pt x="681" y="481"/>
                    <a:pt x="681" y="481"/>
                    <a:pt x="680" y="481"/>
                  </a:cubicBezTo>
                  <a:cubicBezTo>
                    <a:pt x="680" y="481"/>
                    <a:pt x="680" y="481"/>
                    <a:pt x="680" y="481"/>
                  </a:cubicBezTo>
                  <a:close/>
                  <a:moveTo>
                    <a:pt x="672" y="478"/>
                  </a:moveTo>
                  <a:cubicBezTo>
                    <a:pt x="672" y="478"/>
                    <a:pt x="672" y="478"/>
                    <a:pt x="672" y="478"/>
                  </a:cubicBezTo>
                  <a:cubicBezTo>
                    <a:pt x="672" y="478"/>
                    <a:pt x="672" y="478"/>
                    <a:pt x="672" y="478"/>
                  </a:cubicBezTo>
                  <a:cubicBezTo>
                    <a:pt x="672" y="478"/>
                    <a:pt x="671" y="479"/>
                    <a:pt x="671" y="479"/>
                  </a:cubicBezTo>
                  <a:cubicBezTo>
                    <a:pt x="671" y="480"/>
                    <a:pt x="672" y="480"/>
                    <a:pt x="672" y="480"/>
                  </a:cubicBezTo>
                  <a:cubicBezTo>
                    <a:pt x="672" y="480"/>
                    <a:pt x="672" y="480"/>
                    <a:pt x="672" y="480"/>
                  </a:cubicBezTo>
                  <a:cubicBezTo>
                    <a:pt x="672" y="480"/>
                    <a:pt x="673" y="479"/>
                    <a:pt x="673" y="479"/>
                  </a:cubicBezTo>
                  <a:cubicBezTo>
                    <a:pt x="673" y="479"/>
                    <a:pt x="673" y="479"/>
                    <a:pt x="673" y="479"/>
                  </a:cubicBezTo>
                  <a:cubicBezTo>
                    <a:pt x="673" y="478"/>
                    <a:pt x="673" y="478"/>
                    <a:pt x="672" y="478"/>
                  </a:cubicBezTo>
                  <a:cubicBezTo>
                    <a:pt x="672" y="478"/>
                    <a:pt x="672" y="478"/>
                    <a:pt x="672" y="478"/>
                  </a:cubicBezTo>
                  <a:close/>
                  <a:moveTo>
                    <a:pt x="680" y="490"/>
                  </a:moveTo>
                  <a:cubicBezTo>
                    <a:pt x="680" y="490"/>
                    <a:pt x="679" y="490"/>
                    <a:pt x="679" y="490"/>
                  </a:cubicBezTo>
                  <a:cubicBezTo>
                    <a:pt x="679" y="490"/>
                    <a:pt x="679" y="491"/>
                    <a:pt x="679" y="491"/>
                  </a:cubicBezTo>
                  <a:cubicBezTo>
                    <a:pt x="680" y="491"/>
                    <a:pt x="680" y="491"/>
                    <a:pt x="680" y="491"/>
                  </a:cubicBezTo>
                  <a:cubicBezTo>
                    <a:pt x="680" y="491"/>
                    <a:pt x="680" y="492"/>
                    <a:pt x="680" y="491"/>
                  </a:cubicBezTo>
                  <a:cubicBezTo>
                    <a:pt x="680" y="491"/>
                    <a:pt x="681" y="491"/>
                    <a:pt x="681" y="491"/>
                  </a:cubicBezTo>
                  <a:cubicBezTo>
                    <a:pt x="681" y="491"/>
                    <a:pt x="681" y="491"/>
                    <a:pt x="680" y="490"/>
                  </a:cubicBezTo>
                  <a:cubicBezTo>
                    <a:pt x="680" y="490"/>
                    <a:pt x="680" y="490"/>
                    <a:pt x="680" y="490"/>
                  </a:cubicBezTo>
                  <a:cubicBezTo>
                    <a:pt x="680" y="490"/>
                    <a:pt x="680" y="490"/>
                    <a:pt x="680" y="490"/>
                  </a:cubicBezTo>
                  <a:close/>
                  <a:moveTo>
                    <a:pt x="681" y="483"/>
                  </a:moveTo>
                  <a:cubicBezTo>
                    <a:pt x="681" y="483"/>
                    <a:pt x="682" y="483"/>
                    <a:pt x="682" y="483"/>
                  </a:cubicBezTo>
                  <a:cubicBezTo>
                    <a:pt x="682" y="483"/>
                    <a:pt x="682" y="483"/>
                    <a:pt x="682" y="483"/>
                  </a:cubicBezTo>
                  <a:cubicBezTo>
                    <a:pt x="682" y="483"/>
                    <a:pt x="682" y="483"/>
                    <a:pt x="682" y="483"/>
                  </a:cubicBezTo>
                  <a:cubicBezTo>
                    <a:pt x="682" y="483"/>
                    <a:pt x="682" y="483"/>
                    <a:pt x="682" y="483"/>
                  </a:cubicBezTo>
                  <a:cubicBezTo>
                    <a:pt x="681" y="483"/>
                    <a:pt x="681" y="483"/>
                    <a:pt x="681" y="483"/>
                  </a:cubicBezTo>
                  <a:cubicBezTo>
                    <a:pt x="681" y="483"/>
                    <a:pt x="681" y="483"/>
                    <a:pt x="681" y="483"/>
                  </a:cubicBezTo>
                  <a:cubicBezTo>
                    <a:pt x="681" y="483"/>
                    <a:pt x="681" y="483"/>
                    <a:pt x="681" y="483"/>
                  </a:cubicBezTo>
                  <a:cubicBezTo>
                    <a:pt x="681" y="483"/>
                    <a:pt x="681" y="483"/>
                    <a:pt x="681" y="483"/>
                  </a:cubicBezTo>
                  <a:close/>
                  <a:moveTo>
                    <a:pt x="339" y="370"/>
                  </a:moveTo>
                  <a:cubicBezTo>
                    <a:pt x="339" y="370"/>
                    <a:pt x="339" y="370"/>
                    <a:pt x="339" y="370"/>
                  </a:cubicBezTo>
                  <a:cubicBezTo>
                    <a:pt x="339" y="370"/>
                    <a:pt x="338" y="369"/>
                    <a:pt x="338" y="370"/>
                  </a:cubicBezTo>
                  <a:cubicBezTo>
                    <a:pt x="338" y="370"/>
                    <a:pt x="338" y="370"/>
                    <a:pt x="337" y="371"/>
                  </a:cubicBezTo>
                  <a:cubicBezTo>
                    <a:pt x="337" y="371"/>
                    <a:pt x="338" y="371"/>
                    <a:pt x="337" y="371"/>
                  </a:cubicBezTo>
                  <a:cubicBezTo>
                    <a:pt x="337" y="371"/>
                    <a:pt x="337" y="372"/>
                    <a:pt x="336" y="372"/>
                  </a:cubicBezTo>
                  <a:cubicBezTo>
                    <a:pt x="336" y="372"/>
                    <a:pt x="336" y="373"/>
                    <a:pt x="336" y="374"/>
                  </a:cubicBezTo>
                  <a:cubicBezTo>
                    <a:pt x="336" y="374"/>
                    <a:pt x="335" y="374"/>
                    <a:pt x="335" y="375"/>
                  </a:cubicBezTo>
                  <a:cubicBezTo>
                    <a:pt x="334" y="375"/>
                    <a:pt x="335" y="375"/>
                    <a:pt x="335" y="375"/>
                  </a:cubicBezTo>
                  <a:cubicBezTo>
                    <a:pt x="336" y="376"/>
                    <a:pt x="336" y="377"/>
                    <a:pt x="338" y="378"/>
                  </a:cubicBezTo>
                  <a:cubicBezTo>
                    <a:pt x="338" y="378"/>
                    <a:pt x="338" y="376"/>
                    <a:pt x="338" y="376"/>
                  </a:cubicBezTo>
                  <a:cubicBezTo>
                    <a:pt x="338" y="375"/>
                    <a:pt x="339" y="375"/>
                    <a:pt x="339" y="374"/>
                  </a:cubicBezTo>
                  <a:cubicBezTo>
                    <a:pt x="339" y="374"/>
                    <a:pt x="339" y="373"/>
                    <a:pt x="339" y="373"/>
                  </a:cubicBezTo>
                  <a:cubicBezTo>
                    <a:pt x="339" y="372"/>
                    <a:pt x="340" y="370"/>
                    <a:pt x="339" y="370"/>
                  </a:cubicBezTo>
                  <a:cubicBezTo>
                    <a:pt x="339" y="369"/>
                    <a:pt x="339" y="369"/>
                    <a:pt x="339" y="370"/>
                  </a:cubicBezTo>
                  <a:close/>
                  <a:moveTo>
                    <a:pt x="651" y="505"/>
                  </a:moveTo>
                  <a:cubicBezTo>
                    <a:pt x="651" y="505"/>
                    <a:pt x="651" y="505"/>
                    <a:pt x="651" y="505"/>
                  </a:cubicBezTo>
                  <a:cubicBezTo>
                    <a:pt x="651" y="505"/>
                    <a:pt x="651" y="505"/>
                    <a:pt x="651" y="505"/>
                  </a:cubicBezTo>
                  <a:cubicBezTo>
                    <a:pt x="651" y="505"/>
                    <a:pt x="651" y="505"/>
                    <a:pt x="652" y="505"/>
                  </a:cubicBezTo>
                  <a:cubicBezTo>
                    <a:pt x="652" y="505"/>
                    <a:pt x="652" y="505"/>
                    <a:pt x="652" y="505"/>
                  </a:cubicBezTo>
                  <a:cubicBezTo>
                    <a:pt x="653" y="505"/>
                    <a:pt x="653" y="505"/>
                    <a:pt x="653" y="505"/>
                  </a:cubicBezTo>
                  <a:cubicBezTo>
                    <a:pt x="653" y="505"/>
                    <a:pt x="653" y="504"/>
                    <a:pt x="653" y="504"/>
                  </a:cubicBezTo>
                  <a:cubicBezTo>
                    <a:pt x="653" y="504"/>
                    <a:pt x="653" y="503"/>
                    <a:pt x="653" y="502"/>
                  </a:cubicBezTo>
                  <a:cubicBezTo>
                    <a:pt x="653" y="502"/>
                    <a:pt x="653" y="502"/>
                    <a:pt x="652" y="502"/>
                  </a:cubicBezTo>
                  <a:cubicBezTo>
                    <a:pt x="652" y="502"/>
                    <a:pt x="652" y="502"/>
                    <a:pt x="652" y="502"/>
                  </a:cubicBezTo>
                  <a:cubicBezTo>
                    <a:pt x="652" y="502"/>
                    <a:pt x="652" y="502"/>
                    <a:pt x="652" y="502"/>
                  </a:cubicBezTo>
                  <a:cubicBezTo>
                    <a:pt x="652" y="502"/>
                    <a:pt x="652" y="502"/>
                    <a:pt x="652" y="502"/>
                  </a:cubicBezTo>
                  <a:cubicBezTo>
                    <a:pt x="652" y="502"/>
                    <a:pt x="652" y="502"/>
                    <a:pt x="652" y="502"/>
                  </a:cubicBezTo>
                  <a:cubicBezTo>
                    <a:pt x="652" y="502"/>
                    <a:pt x="651" y="502"/>
                    <a:pt x="651" y="502"/>
                  </a:cubicBezTo>
                  <a:cubicBezTo>
                    <a:pt x="651" y="502"/>
                    <a:pt x="651" y="502"/>
                    <a:pt x="651" y="502"/>
                  </a:cubicBezTo>
                  <a:cubicBezTo>
                    <a:pt x="651" y="502"/>
                    <a:pt x="651" y="502"/>
                    <a:pt x="651" y="502"/>
                  </a:cubicBezTo>
                  <a:cubicBezTo>
                    <a:pt x="650" y="502"/>
                    <a:pt x="650" y="502"/>
                    <a:pt x="650" y="503"/>
                  </a:cubicBezTo>
                  <a:cubicBezTo>
                    <a:pt x="650" y="503"/>
                    <a:pt x="650" y="503"/>
                    <a:pt x="650" y="504"/>
                  </a:cubicBezTo>
                  <a:cubicBezTo>
                    <a:pt x="649" y="504"/>
                    <a:pt x="650" y="505"/>
                    <a:pt x="651" y="505"/>
                  </a:cubicBezTo>
                  <a:close/>
                  <a:moveTo>
                    <a:pt x="643" y="499"/>
                  </a:moveTo>
                  <a:cubicBezTo>
                    <a:pt x="643" y="499"/>
                    <a:pt x="643" y="499"/>
                    <a:pt x="643" y="499"/>
                  </a:cubicBezTo>
                  <a:cubicBezTo>
                    <a:pt x="643" y="498"/>
                    <a:pt x="643" y="498"/>
                    <a:pt x="643" y="498"/>
                  </a:cubicBezTo>
                  <a:cubicBezTo>
                    <a:pt x="643" y="497"/>
                    <a:pt x="644" y="496"/>
                    <a:pt x="643" y="496"/>
                  </a:cubicBezTo>
                  <a:cubicBezTo>
                    <a:pt x="643" y="496"/>
                    <a:pt x="643" y="496"/>
                    <a:pt x="643" y="496"/>
                  </a:cubicBezTo>
                  <a:cubicBezTo>
                    <a:pt x="643" y="496"/>
                    <a:pt x="643" y="496"/>
                    <a:pt x="643" y="496"/>
                  </a:cubicBezTo>
                  <a:cubicBezTo>
                    <a:pt x="642" y="496"/>
                    <a:pt x="642" y="496"/>
                    <a:pt x="642" y="496"/>
                  </a:cubicBezTo>
                  <a:cubicBezTo>
                    <a:pt x="642" y="496"/>
                    <a:pt x="642" y="496"/>
                    <a:pt x="642" y="496"/>
                  </a:cubicBezTo>
                  <a:cubicBezTo>
                    <a:pt x="642" y="496"/>
                    <a:pt x="642" y="496"/>
                    <a:pt x="642" y="496"/>
                  </a:cubicBezTo>
                  <a:cubicBezTo>
                    <a:pt x="642" y="495"/>
                    <a:pt x="642" y="495"/>
                    <a:pt x="642" y="495"/>
                  </a:cubicBezTo>
                  <a:cubicBezTo>
                    <a:pt x="641" y="495"/>
                    <a:pt x="641" y="496"/>
                    <a:pt x="641" y="496"/>
                  </a:cubicBezTo>
                  <a:cubicBezTo>
                    <a:pt x="640" y="496"/>
                    <a:pt x="640" y="498"/>
                    <a:pt x="640" y="498"/>
                  </a:cubicBezTo>
                  <a:cubicBezTo>
                    <a:pt x="640" y="498"/>
                    <a:pt x="640" y="499"/>
                    <a:pt x="640" y="499"/>
                  </a:cubicBezTo>
                  <a:cubicBezTo>
                    <a:pt x="640" y="499"/>
                    <a:pt x="640" y="499"/>
                    <a:pt x="640" y="499"/>
                  </a:cubicBezTo>
                  <a:cubicBezTo>
                    <a:pt x="640" y="499"/>
                    <a:pt x="640" y="499"/>
                    <a:pt x="640" y="499"/>
                  </a:cubicBezTo>
                  <a:cubicBezTo>
                    <a:pt x="640" y="499"/>
                    <a:pt x="640" y="500"/>
                    <a:pt x="640" y="500"/>
                  </a:cubicBezTo>
                  <a:cubicBezTo>
                    <a:pt x="640" y="500"/>
                    <a:pt x="640" y="500"/>
                    <a:pt x="640" y="500"/>
                  </a:cubicBezTo>
                  <a:cubicBezTo>
                    <a:pt x="640" y="500"/>
                    <a:pt x="640" y="501"/>
                    <a:pt x="640" y="501"/>
                  </a:cubicBezTo>
                  <a:cubicBezTo>
                    <a:pt x="640" y="501"/>
                    <a:pt x="640" y="501"/>
                    <a:pt x="641" y="501"/>
                  </a:cubicBezTo>
                  <a:cubicBezTo>
                    <a:pt x="641" y="501"/>
                    <a:pt x="641" y="501"/>
                    <a:pt x="641" y="501"/>
                  </a:cubicBezTo>
                  <a:cubicBezTo>
                    <a:pt x="641" y="501"/>
                    <a:pt x="642" y="501"/>
                    <a:pt x="642" y="501"/>
                  </a:cubicBezTo>
                  <a:cubicBezTo>
                    <a:pt x="643" y="500"/>
                    <a:pt x="643" y="499"/>
                    <a:pt x="643" y="499"/>
                  </a:cubicBezTo>
                  <a:close/>
                  <a:moveTo>
                    <a:pt x="645" y="505"/>
                  </a:moveTo>
                  <a:cubicBezTo>
                    <a:pt x="645" y="505"/>
                    <a:pt x="645" y="505"/>
                    <a:pt x="645" y="504"/>
                  </a:cubicBezTo>
                  <a:cubicBezTo>
                    <a:pt x="645" y="504"/>
                    <a:pt x="645" y="504"/>
                    <a:pt x="644" y="504"/>
                  </a:cubicBezTo>
                  <a:cubicBezTo>
                    <a:pt x="644" y="504"/>
                    <a:pt x="644" y="504"/>
                    <a:pt x="644" y="504"/>
                  </a:cubicBezTo>
                  <a:cubicBezTo>
                    <a:pt x="644" y="504"/>
                    <a:pt x="644" y="504"/>
                    <a:pt x="644" y="504"/>
                  </a:cubicBezTo>
                  <a:cubicBezTo>
                    <a:pt x="644" y="504"/>
                    <a:pt x="644" y="504"/>
                    <a:pt x="644" y="504"/>
                  </a:cubicBezTo>
                  <a:cubicBezTo>
                    <a:pt x="644" y="504"/>
                    <a:pt x="644" y="504"/>
                    <a:pt x="644" y="504"/>
                  </a:cubicBezTo>
                  <a:cubicBezTo>
                    <a:pt x="644" y="504"/>
                    <a:pt x="644" y="504"/>
                    <a:pt x="644" y="504"/>
                  </a:cubicBezTo>
                  <a:cubicBezTo>
                    <a:pt x="643" y="504"/>
                    <a:pt x="643" y="504"/>
                    <a:pt x="642" y="504"/>
                  </a:cubicBezTo>
                  <a:cubicBezTo>
                    <a:pt x="642" y="504"/>
                    <a:pt x="642" y="505"/>
                    <a:pt x="642" y="505"/>
                  </a:cubicBezTo>
                  <a:cubicBezTo>
                    <a:pt x="642" y="505"/>
                    <a:pt x="642" y="506"/>
                    <a:pt x="642" y="506"/>
                  </a:cubicBezTo>
                  <a:cubicBezTo>
                    <a:pt x="643" y="506"/>
                    <a:pt x="643" y="506"/>
                    <a:pt x="643" y="506"/>
                  </a:cubicBezTo>
                  <a:cubicBezTo>
                    <a:pt x="644" y="506"/>
                    <a:pt x="644" y="506"/>
                    <a:pt x="644" y="506"/>
                  </a:cubicBezTo>
                  <a:cubicBezTo>
                    <a:pt x="644" y="506"/>
                    <a:pt x="645" y="505"/>
                    <a:pt x="645" y="505"/>
                  </a:cubicBezTo>
                  <a:close/>
                  <a:moveTo>
                    <a:pt x="6" y="245"/>
                  </a:moveTo>
                  <a:cubicBezTo>
                    <a:pt x="6" y="245"/>
                    <a:pt x="6" y="245"/>
                    <a:pt x="6" y="245"/>
                  </a:cubicBezTo>
                  <a:cubicBezTo>
                    <a:pt x="6" y="245"/>
                    <a:pt x="6" y="245"/>
                    <a:pt x="6" y="245"/>
                  </a:cubicBezTo>
                  <a:cubicBezTo>
                    <a:pt x="6" y="245"/>
                    <a:pt x="6" y="245"/>
                    <a:pt x="6" y="245"/>
                  </a:cubicBezTo>
                  <a:cubicBezTo>
                    <a:pt x="6" y="245"/>
                    <a:pt x="6" y="245"/>
                    <a:pt x="6" y="245"/>
                  </a:cubicBezTo>
                  <a:cubicBezTo>
                    <a:pt x="5" y="245"/>
                    <a:pt x="5" y="245"/>
                    <a:pt x="5" y="245"/>
                  </a:cubicBezTo>
                  <a:cubicBezTo>
                    <a:pt x="5" y="246"/>
                    <a:pt x="5" y="246"/>
                    <a:pt x="5" y="246"/>
                  </a:cubicBezTo>
                  <a:cubicBezTo>
                    <a:pt x="5" y="247"/>
                    <a:pt x="5" y="247"/>
                    <a:pt x="6" y="248"/>
                  </a:cubicBezTo>
                  <a:cubicBezTo>
                    <a:pt x="6" y="248"/>
                    <a:pt x="7" y="248"/>
                    <a:pt x="7" y="248"/>
                  </a:cubicBezTo>
                  <a:cubicBezTo>
                    <a:pt x="8" y="248"/>
                    <a:pt x="8" y="247"/>
                    <a:pt x="8" y="247"/>
                  </a:cubicBezTo>
                  <a:cubicBezTo>
                    <a:pt x="8" y="246"/>
                    <a:pt x="8" y="246"/>
                    <a:pt x="8" y="246"/>
                  </a:cubicBezTo>
                  <a:cubicBezTo>
                    <a:pt x="7" y="245"/>
                    <a:pt x="7" y="245"/>
                    <a:pt x="6" y="245"/>
                  </a:cubicBezTo>
                  <a:close/>
                  <a:moveTo>
                    <a:pt x="5" y="244"/>
                  </a:moveTo>
                  <a:cubicBezTo>
                    <a:pt x="5" y="244"/>
                    <a:pt x="5" y="243"/>
                    <a:pt x="6" y="243"/>
                  </a:cubicBezTo>
                  <a:cubicBezTo>
                    <a:pt x="6" y="243"/>
                    <a:pt x="6" y="243"/>
                    <a:pt x="6" y="243"/>
                  </a:cubicBezTo>
                  <a:cubicBezTo>
                    <a:pt x="5" y="242"/>
                    <a:pt x="5" y="242"/>
                    <a:pt x="5" y="242"/>
                  </a:cubicBezTo>
                  <a:cubicBezTo>
                    <a:pt x="5" y="242"/>
                    <a:pt x="5" y="242"/>
                    <a:pt x="4" y="242"/>
                  </a:cubicBezTo>
                  <a:cubicBezTo>
                    <a:pt x="4" y="242"/>
                    <a:pt x="4" y="242"/>
                    <a:pt x="3" y="242"/>
                  </a:cubicBezTo>
                  <a:cubicBezTo>
                    <a:pt x="2" y="243"/>
                    <a:pt x="1" y="243"/>
                    <a:pt x="1" y="244"/>
                  </a:cubicBezTo>
                  <a:cubicBezTo>
                    <a:pt x="0" y="244"/>
                    <a:pt x="0" y="245"/>
                    <a:pt x="0" y="245"/>
                  </a:cubicBezTo>
                  <a:cubicBezTo>
                    <a:pt x="0" y="245"/>
                    <a:pt x="1" y="246"/>
                    <a:pt x="1" y="246"/>
                  </a:cubicBezTo>
                  <a:cubicBezTo>
                    <a:pt x="1" y="246"/>
                    <a:pt x="1" y="246"/>
                    <a:pt x="2" y="246"/>
                  </a:cubicBezTo>
                  <a:cubicBezTo>
                    <a:pt x="2" y="246"/>
                    <a:pt x="2" y="246"/>
                    <a:pt x="3" y="246"/>
                  </a:cubicBezTo>
                  <a:cubicBezTo>
                    <a:pt x="3" y="246"/>
                    <a:pt x="3" y="246"/>
                    <a:pt x="3" y="246"/>
                  </a:cubicBezTo>
                  <a:cubicBezTo>
                    <a:pt x="3" y="246"/>
                    <a:pt x="3" y="246"/>
                    <a:pt x="3" y="246"/>
                  </a:cubicBezTo>
                  <a:cubicBezTo>
                    <a:pt x="3" y="246"/>
                    <a:pt x="3" y="246"/>
                    <a:pt x="4" y="246"/>
                  </a:cubicBezTo>
                  <a:cubicBezTo>
                    <a:pt x="4" y="246"/>
                    <a:pt x="4" y="246"/>
                    <a:pt x="4" y="246"/>
                  </a:cubicBezTo>
                  <a:cubicBezTo>
                    <a:pt x="5" y="245"/>
                    <a:pt x="5" y="245"/>
                    <a:pt x="5" y="244"/>
                  </a:cubicBezTo>
                  <a:close/>
                  <a:moveTo>
                    <a:pt x="26" y="248"/>
                  </a:moveTo>
                  <a:cubicBezTo>
                    <a:pt x="27" y="248"/>
                    <a:pt x="27" y="247"/>
                    <a:pt x="27" y="247"/>
                  </a:cubicBezTo>
                  <a:cubicBezTo>
                    <a:pt x="27" y="247"/>
                    <a:pt x="27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7" y="245"/>
                    <a:pt x="27" y="245"/>
                    <a:pt x="27" y="245"/>
                  </a:cubicBezTo>
                  <a:cubicBezTo>
                    <a:pt x="27" y="245"/>
                    <a:pt x="27" y="245"/>
                    <a:pt x="27" y="245"/>
                  </a:cubicBezTo>
                  <a:cubicBezTo>
                    <a:pt x="27" y="245"/>
                    <a:pt x="26" y="245"/>
                    <a:pt x="26" y="245"/>
                  </a:cubicBezTo>
                  <a:cubicBezTo>
                    <a:pt x="26" y="245"/>
                    <a:pt x="26" y="245"/>
                    <a:pt x="26" y="245"/>
                  </a:cubicBezTo>
                  <a:cubicBezTo>
                    <a:pt x="26" y="245"/>
                    <a:pt x="26" y="245"/>
                    <a:pt x="26" y="245"/>
                  </a:cubicBezTo>
                  <a:cubicBezTo>
                    <a:pt x="26" y="245"/>
                    <a:pt x="26" y="245"/>
                    <a:pt x="26" y="245"/>
                  </a:cubicBezTo>
                  <a:cubicBezTo>
                    <a:pt x="26" y="245"/>
                    <a:pt x="26" y="245"/>
                    <a:pt x="26" y="245"/>
                  </a:cubicBezTo>
                  <a:cubicBezTo>
                    <a:pt x="25" y="245"/>
                    <a:pt x="25" y="246"/>
                    <a:pt x="25" y="246"/>
                  </a:cubicBezTo>
                  <a:cubicBezTo>
                    <a:pt x="25" y="247"/>
                    <a:pt x="25" y="248"/>
                    <a:pt x="26" y="248"/>
                  </a:cubicBezTo>
                  <a:cubicBezTo>
                    <a:pt x="26" y="248"/>
                    <a:pt x="26" y="248"/>
                    <a:pt x="26" y="248"/>
                  </a:cubicBezTo>
                  <a:close/>
                  <a:moveTo>
                    <a:pt x="17" y="247"/>
                  </a:moveTo>
                  <a:cubicBezTo>
                    <a:pt x="17" y="247"/>
                    <a:pt x="16" y="247"/>
                    <a:pt x="16" y="247"/>
                  </a:cubicBezTo>
                  <a:cubicBezTo>
                    <a:pt x="16" y="247"/>
                    <a:pt x="16" y="247"/>
                    <a:pt x="15" y="248"/>
                  </a:cubicBezTo>
                  <a:cubicBezTo>
                    <a:pt x="15" y="248"/>
                    <a:pt x="15" y="248"/>
                    <a:pt x="15" y="248"/>
                  </a:cubicBezTo>
                  <a:cubicBezTo>
                    <a:pt x="15" y="248"/>
                    <a:pt x="15" y="249"/>
                    <a:pt x="15" y="249"/>
                  </a:cubicBezTo>
                  <a:cubicBezTo>
                    <a:pt x="15" y="249"/>
                    <a:pt x="15" y="250"/>
                    <a:pt x="16" y="250"/>
                  </a:cubicBezTo>
                  <a:cubicBezTo>
                    <a:pt x="16" y="250"/>
                    <a:pt x="16" y="250"/>
                    <a:pt x="16" y="250"/>
                  </a:cubicBezTo>
                  <a:cubicBezTo>
                    <a:pt x="16" y="250"/>
                    <a:pt x="17" y="250"/>
                    <a:pt x="17" y="250"/>
                  </a:cubicBezTo>
                  <a:cubicBezTo>
                    <a:pt x="17" y="249"/>
                    <a:pt x="18" y="249"/>
                    <a:pt x="17" y="248"/>
                  </a:cubicBezTo>
                  <a:cubicBezTo>
                    <a:pt x="17" y="248"/>
                    <a:pt x="17" y="248"/>
                    <a:pt x="17" y="247"/>
                  </a:cubicBezTo>
                  <a:close/>
                  <a:moveTo>
                    <a:pt x="14" y="247"/>
                  </a:moveTo>
                  <a:cubicBezTo>
                    <a:pt x="14" y="247"/>
                    <a:pt x="13" y="247"/>
                    <a:pt x="13" y="247"/>
                  </a:cubicBezTo>
                  <a:cubicBezTo>
                    <a:pt x="13" y="247"/>
                    <a:pt x="13" y="247"/>
                    <a:pt x="13" y="247"/>
                  </a:cubicBezTo>
                  <a:cubicBezTo>
                    <a:pt x="13" y="247"/>
                    <a:pt x="13" y="247"/>
                    <a:pt x="13" y="247"/>
                  </a:cubicBezTo>
                  <a:cubicBezTo>
                    <a:pt x="12" y="247"/>
                    <a:pt x="12" y="247"/>
                    <a:pt x="12" y="247"/>
                  </a:cubicBezTo>
                  <a:cubicBezTo>
                    <a:pt x="12" y="247"/>
                    <a:pt x="12" y="247"/>
                    <a:pt x="12" y="247"/>
                  </a:cubicBezTo>
                  <a:cubicBezTo>
                    <a:pt x="12" y="247"/>
                    <a:pt x="12" y="247"/>
                    <a:pt x="12" y="247"/>
                  </a:cubicBezTo>
                  <a:cubicBezTo>
                    <a:pt x="12" y="247"/>
                    <a:pt x="11" y="248"/>
                    <a:pt x="11" y="248"/>
                  </a:cubicBezTo>
                  <a:cubicBezTo>
                    <a:pt x="11" y="249"/>
                    <a:pt x="11" y="249"/>
                    <a:pt x="11" y="250"/>
                  </a:cubicBezTo>
                  <a:cubicBezTo>
                    <a:pt x="12" y="250"/>
                    <a:pt x="13" y="250"/>
                    <a:pt x="13" y="250"/>
                  </a:cubicBezTo>
                  <a:cubicBezTo>
                    <a:pt x="14" y="250"/>
                    <a:pt x="14" y="250"/>
                    <a:pt x="14" y="250"/>
                  </a:cubicBezTo>
                  <a:cubicBezTo>
                    <a:pt x="15" y="250"/>
                    <a:pt x="15" y="249"/>
                    <a:pt x="15" y="249"/>
                  </a:cubicBezTo>
                  <a:cubicBezTo>
                    <a:pt x="15" y="248"/>
                    <a:pt x="14" y="248"/>
                    <a:pt x="14" y="247"/>
                  </a:cubicBezTo>
                  <a:close/>
                  <a:moveTo>
                    <a:pt x="26" y="263"/>
                  </a:moveTo>
                  <a:cubicBezTo>
                    <a:pt x="26" y="263"/>
                    <a:pt x="26" y="263"/>
                    <a:pt x="26" y="263"/>
                  </a:cubicBezTo>
                  <a:cubicBezTo>
                    <a:pt x="26" y="263"/>
                    <a:pt x="26" y="262"/>
                    <a:pt x="25" y="262"/>
                  </a:cubicBezTo>
                  <a:cubicBezTo>
                    <a:pt x="25" y="262"/>
                    <a:pt x="25" y="262"/>
                    <a:pt x="25" y="263"/>
                  </a:cubicBezTo>
                  <a:cubicBezTo>
                    <a:pt x="25" y="263"/>
                    <a:pt x="25" y="263"/>
                    <a:pt x="25" y="263"/>
                  </a:cubicBezTo>
                  <a:cubicBezTo>
                    <a:pt x="25" y="263"/>
                    <a:pt x="24" y="263"/>
                    <a:pt x="24" y="263"/>
                  </a:cubicBezTo>
                  <a:cubicBezTo>
                    <a:pt x="24" y="263"/>
                    <a:pt x="24" y="263"/>
                    <a:pt x="24" y="264"/>
                  </a:cubicBezTo>
                  <a:cubicBezTo>
                    <a:pt x="24" y="264"/>
                    <a:pt x="24" y="264"/>
                    <a:pt x="24" y="264"/>
                  </a:cubicBezTo>
                  <a:cubicBezTo>
                    <a:pt x="24" y="264"/>
                    <a:pt x="24" y="264"/>
                    <a:pt x="24" y="264"/>
                  </a:cubicBezTo>
                  <a:cubicBezTo>
                    <a:pt x="24" y="264"/>
                    <a:pt x="24" y="264"/>
                    <a:pt x="24" y="264"/>
                  </a:cubicBezTo>
                  <a:cubicBezTo>
                    <a:pt x="24" y="265"/>
                    <a:pt x="24" y="265"/>
                    <a:pt x="25" y="265"/>
                  </a:cubicBezTo>
                  <a:cubicBezTo>
                    <a:pt x="25" y="266"/>
                    <a:pt x="25" y="266"/>
                    <a:pt x="26" y="266"/>
                  </a:cubicBezTo>
                  <a:cubicBezTo>
                    <a:pt x="26" y="266"/>
                    <a:pt x="26" y="266"/>
                    <a:pt x="26" y="266"/>
                  </a:cubicBezTo>
                  <a:cubicBezTo>
                    <a:pt x="27" y="265"/>
                    <a:pt x="27" y="264"/>
                    <a:pt x="26" y="264"/>
                  </a:cubicBezTo>
                  <a:cubicBezTo>
                    <a:pt x="26" y="264"/>
                    <a:pt x="26" y="263"/>
                    <a:pt x="26" y="263"/>
                  </a:cubicBezTo>
                  <a:close/>
                  <a:moveTo>
                    <a:pt x="22" y="265"/>
                  </a:moveTo>
                  <a:cubicBezTo>
                    <a:pt x="22" y="265"/>
                    <a:pt x="22" y="264"/>
                    <a:pt x="22" y="264"/>
                  </a:cubicBezTo>
                  <a:cubicBezTo>
                    <a:pt x="21" y="264"/>
                    <a:pt x="21" y="263"/>
                    <a:pt x="20" y="263"/>
                  </a:cubicBezTo>
                  <a:cubicBezTo>
                    <a:pt x="20" y="263"/>
                    <a:pt x="20" y="263"/>
                    <a:pt x="20" y="263"/>
                  </a:cubicBezTo>
                  <a:cubicBezTo>
                    <a:pt x="20" y="263"/>
                    <a:pt x="19" y="263"/>
                    <a:pt x="19" y="264"/>
                  </a:cubicBezTo>
                  <a:cubicBezTo>
                    <a:pt x="19" y="264"/>
                    <a:pt x="19" y="266"/>
                    <a:pt x="20" y="266"/>
                  </a:cubicBezTo>
                  <a:cubicBezTo>
                    <a:pt x="20" y="266"/>
                    <a:pt x="20" y="266"/>
                    <a:pt x="20" y="266"/>
                  </a:cubicBezTo>
                  <a:cubicBezTo>
                    <a:pt x="20" y="267"/>
                    <a:pt x="19" y="267"/>
                    <a:pt x="20" y="267"/>
                  </a:cubicBezTo>
                  <a:cubicBezTo>
                    <a:pt x="20" y="267"/>
                    <a:pt x="20" y="268"/>
                    <a:pt x="20" y="268"/>
                  </a:cubicBezTo>
                  <a:cubicBezTo>
                    <a:pt x="20" y="268"/>
                    <a:pt x="21" y="268"/>
                    <a:pt x="21" y="268"/>
                  </a:cubicBezTo>
                  <a:cubicBezTo>
                    <a:pt x="21" y="268"/>
                    <a:pt x="21" y="268"/>
                    <a:pt x="21" y="268"/>
                  </a:cubicBezTo>
                  <a:cubicBezTo>
                    <a:pt x="22" y="268"/>
                    <a:pt x="23" y="268"/>
                    <a:pt x="23" y="267"/>
                  </a:cubicBezTo>
                  <a:cubicBezTo>
                    <a:pt x="23" y="266"/>
                    <a:pt x="23" y="265"/>
                    <a:pt x="22" y="265"/>
                  </a:cubicBezTo>
                  <a:close/>
                  <a:moveTo>
                    <a:pt x="28" y="253"/>
                  </a:moveTo>
                  <a:cubicBezTo>
                    <a:pt x="28" y="253"/>
                    <a:pt x="28" y="252"/>
                    <a:pt x="28" y="252"/>
                  </a:cubicBezTo>
                  <a:cubicBezTo>
                    <a:pt x="27" y="252"/>
                    <a:pt x="27" y="252"/>
                    <a:pt x="27" y="252"/>
                  </a:cubicBezTo>
                  <a:cubicBezTo>
                    <a:pt x="27" y="252"/>
                    <a:pt x="27" y="252"/>
                    <a:pt x="27" y="252"/>
                  </a:cubicBezTo>
                  <a:cubicBezTo>
                    <a:pt x="27" y="252"/>
                    <a:pt x="26" y="252"/>
                    <a:pt x="26" y="252"/>
                  </a:cubicBezTo>
                  <a:cubicBezTo>
                    <a:pt x="26" y="252"/>
                    <a:pt x="26" y="252"/>
                    <a:pt x="26" y="252"/>
                  </a:cubicBezTo>
                  <a:cubicBezTo>
                    <a:pt x="26" y="252"/>
                    <a:pt x="26" y="252"/>
                    <a:pt x="26" y="252"/>
                  </a:cubicBezTo>
                  <a:cubicBezTo>
                    <a:pt x="25" y="252"/>
                    <a:pt x="25" y="253"/>
                    <a:pt x="25" y="253"/>
                  </a:cubicBezTo>
                  <a:cubicBezTo>
                    <a:pt x="25" y="253"/>
                    <a:pt x="25" y="253"/>
                    <a:pt x="25" y="253"/>
                  </a:cubicBezTo>
                  <a:cubicBezTo>
                    <a:pt x="25" y="254"/>
                    <a:pt x="25" y="254"/>
                    <a:pt x="25" y="255"/>
                  </a:cubicBezTo>
                  <a:cubicBezTo>
                    <a:pt x="26" y="255"/>
                    <a:pt x="26" y="255"/>
                    <a:pt x="27" y="255"/>
                  </a:cubicBezTo>
                  <a:cubicBezTo>
                    <a:pt x="27" y="255"/>
                    <a:pt x="27" y="255"/>
                    <a:pt x="27" y="255"/>
                  </a:cubicBezTo>
                  <a:cubicBezTo>
                    <a:pt x="27" y="255"/>
                    <a:pt x="28" y="256"/>
                    <a:pt x="28" y="256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9" y="255"/>
                    <a:pt x="29" y="254"/>
                    <a:pt x="29" y="254"/>
                  </a:cubicBezTo>
                  <a:cubicBezTo>
                    <a:pt x="29" y="254"/>
                    <a:pt x="29" y="254"/>
                    <a:pt x="28" y="253"/>
                  </a:cubicBezTo>
                  <a:close/>
                  <a:moveTo>
                    <a:pt x="722" y="280"/>
                  </a:moveTo>
                  <a:cubicBezTo>
                    <a:pt x="722" y="280"/>
                    <a:pt x="722" y="280"/>
                    <a:pt x="722" y="281"/>
                  </a:cubicBezTo>
                  <a:cubicBezTo>
                    <a:pt x="722" y="281"/>
                    <a:pt x="722" y="282"/>
                    <a:pt x="722" y="283"/>
                  </a:cubicBezTo>
                  <a:cubicBezTo>
                    <a:pt x="722" y="284"/>
                    <a:pt x="721" y="285"/>
                    <a:pt x="722" y="286"/>
                  </a:cubicBezTo>
                  <a:cubicBezTo>
                    <a:pt x="722" y="286"/>
                    <a:pt x="722" y="287"/>
                    <a:pt x="722" y="287"/>
                  </a:cubicBezTo>
                  <a:cubicBezTo>
                    <a:pt x="721" y="288"/>
                    <a:pt x="721" y="288"/>
                    <a:pt x="721" y="289"/>
                  </a:cubicBezTo>
                  <a:cubicBezTo>
                    <a:pt x="721" y="290"/>
                    <a:pt x="721" y="291"/>
                    <a:pt x="721" y="292"/>
                  </a:cubicBezTo>
                  <a:cubicBezTo>
                    <a:pt x="721" y="293"/>
                    <a:pt x="720" y="294"/>
                    <a:pt x="719" y="295"/>
                  </a:cubicBezTo>
                  <a:cubicBezTo>
                    <a:pt x="719" y="296"/>
                    <a:pt x="719" y="297"/>
                    <a:pt x="719" y="298"/>
                  </a:cubicBezTo>
                  <a:cubicBezTo>
                    <a:pt x="719" y="299"/>
                    <a:pt x="719" y="299"/>
                    <a:pt x="719" y="300"/>
                  </a:cubicBezTo>
                  <a:cubicBezTo>
                    <a:pt x="718" y="301"/>
                    <a:pt x="718" y="301"/>
                    <a:pt x="718" y="302"/>
                  </a:cubicBezTo>
                  <a:cubicBezTo>
                    <a:pt x="718" y="303"/>
                    <a:pt x="718" y="304"/>
                    <a:pt x="718" y="304"/>
                  </a:cubicBezTo>
                  <a:cubicBezTo>
                    <a:pt x="717" y="306"/>
                    <a:pt x="716" y="307"/>
                    <a:pt x="715" y="308"/>
                  </a:cubicBezTo>
                  <a:cubicBezTo>
                    <a:pt x="715" y="309"/>
                    <a:pt x="714" y="310"/>
                    <a:pt x="714" y="311"/>
                  </a:cubicBezTo>
                  <a:cubicBezTo>
                    <a:pt x="714" y="311"/>
                    <a:pt x="713" y="312"/>
                    <a:pt x="713" y="312"/>
                  </a:cubicBezTo>
                  <a:cubicBezTo>
                    <a:pt x="712" y="313"/>
                    <a:pt x="712" y="315"/>
                    <a:pt x="711" y="316"/>
                  </a:cubicBezTo>
                  <a:cubicBezTo>
                    <a:pt x="710" y="316"/>
                    <a:pt x="709" y="317"/>
                    <a:pt x="709" y="318"/>
                  </a:cubicBezTo>
                  <a:cubicBezTo>
                    <a:pt x="708" y="319"/>
                    <a:pt x="709" y="320"/>
                    <a:pt x="708" y="321"/>
                  </a:cubicBezTo>
                  <a:cubicBezTo>
                    <a:pt x="707" y="323"/>
                    <a:pt x="706" y="324"/>
                    <a:pt x="705" y="325"/>
                  </a:cubicBezTo>
                  <a:cubicBezTo>
                    <a:pt x="705" y="327"/>
                    <a:pt x="704" y="328"/>
                    <a:pt x="703" y="330"/>
                  </a:cubicBezTo>
                  <a:cubicBezTo>
                    <a:pt x="702" y="330"/>
                    <a:pt x="702" y="330"/>
                    <a:pt x="702" y="330"/>
                  </a:cubicBezTo>
                  <a:cubicBezTo>
                    <a:pt x="701" y="331"/>
                    <a:pt x="701" y="332"/>
                    <a:pt x="701" y="332"/>
                  </a:cubicBezTo>
                  <a:cubicBezTo>
                    <a:pt x="701" y="333"/>
                    <a:pt x="701" y="334"/>
                    <a:pt x="701" y="335"/>
                  </a:cubicBezTo>
                  <a:cubicBezTo>
                    <a:pt x="700" y="336"/>
                    <a:pt x="700" y="336"/>
                    <a:pt x="700" y="337"/>
                  </a:cubicBezTo>
                  <a:cubicBezTo>
                    <a:pt x="700" y="338"/>
                    <a:pt x="699" y="338"/>
                    <a:pt x="699" y="338"/>
                  </a:cubicBezTo>
                  <a:cubicBezTo>
                    <a:pt x="698" y="338"/>
                    <a:pt x="698" y="339"/>
                    <a:pt x="698" y="339"/>
                  </a:cubicBezTo>
                  <a:cubicBezTo>
                    <a:pt x="698" y="341"/>
                    <a:pt x="697" y="342"/>
                    <a:pt x="696" y="343"/>
                  </a:cubicBezTo>
                  <a:cubicBezTo>
                    <a:pt x="695" y="344"/>
                    <a:pt x="695" y="344"/>
                    <a:pt x="694" y="344"/>
                  </a:cubicBezTo>
                  <a:cubicBezTo>
                    <a:pt x="694" y="345"/>
                    <a:pt x="693" y="346"/>
                    <a:pt x="693" y="346"/>
                  </a:cubicBezTo>
                  <a:cubicBezTo>
                    <a:pt x="692" y="347"/>
                    <a:pt x="692" y="348"/>
                    <a:pt x="692" y="349"/>
                  </a:cubicBezTo>
                  <a:cubicBezTo>
                    <a:pt x="691" y="350"/>
                    <a:pt x="691" y="352"/>
                    <a:pt x="690" y="353"/>
                  </a:cubicBezTo>
                  <a:cubicBezTo>
                    <a:pt x="689" y="354"/>
                    <a:pt x="688" y="355"/>
                    <a:pt x="688" y="356"/>
                  </a:cubicBezTo>
                  <a:cubicBezTo>
                    <a:pt x="688" y="357"/>
                    <a:pt x="687" y="358"/>
                    <a:pt x="686" y="359"/>
                  </a:cubicBezTo>
                  <a:cubicBezTo>
                    <a:pt x="685" y="360"/>
                    <a:pt x="684" y="360"/>
                    <a:pt x="684" y="361"/>
                  </a:cubicBezTo>
                  <a:cubicBezTo>
                    <a:pt x="683" y="362"/>
                    <a:pt x="682" y="362"/>
                    <a:pt x="681" y="363"/>
                  </a:cubicBezTo>
                  <a:cubicBezTo>
                    <a:pt x="681" y="364"/>
                    <a:pt x="680" y="365"/>
                    <a:pt x="680" y="365"/>
                  </a:cubicBezTo>
                  <a:cubicBezTo>
                    <a:pt x="679" y="366"/>
                    <a:pt x="678" y="367"/>
                    <a:pt x="677" y="368"/>
                  </a:cubicBezTo>
                  <a:cubicBezTo>
                    <a:pt x="676" y="368"/>
                    <a:pt x="675" y="369"/>
                    <a:pt x="674" y="370"/>
                  </a:cubicBezTo>
                  <a:cubicBezTo>
                    <a:pt x="674" y="370"/>
                    <a:pt x="673" y="371"/>
                    <a:pt x="673" y="371"/>
                  </a:cubicBezTo>
                  <a:cubicBezTo>
                    <a:pt x="672" y="372"/>
                    <a:pt x="672" y="372"/>
                    <a:pt x="671" y="372"/>
                  </a:cubicBezTo>
                  <a:cubicBezTo>
                    <a:pt x="670" y="373"/>
                    <a:pt x="669" y="373"/>
                    <a:pt x="669" y="374"/>
                  </a:cubicBezTo>
                  <a:cubicBezTo>
                    <a:pt x="668" y="374"/>
                    <a:pt x="668" y="375"/>
                    <a:pt x="667" y="375"/>
                  </a:cubicBezTo>
                  <a:cubicBezTo>
                    <a:pt x="666" y="375"/>
                    <a:pt x="665" y="375"/>
                    <a:pt x="664" y="376"/>
                  </a:cubicBezTo>
                  <a:cubicBezTo>
                    <a:pt x="663" y="377"/>
                    <a:pt x="662" y="378"/>
                    <a:pt x="661" y="380"/>
                  </a:cubicBezTo>
                  <a:cubicBezTo>
                    <a:pt x="659" y="381"/>
                    <a:pt x="658" y="382"/>
                    <a:pt x="657" y="383"/>
                  </a:cubicBezTo>
                  <a:cubicBezTo>
                    <a:pt x="656" y="384"/>
                    <a:pt x="656" y="385"/>
                    <a:pt x="655" y="386"/>
                  </a:cubicBezTo>
                  <a:cubicBezTo>
                    <a:pt x="653" y="387"/>
                    <a:pt x="652" y="388"/>
                    <a:pt x="650" y="390"/>
                  </a:cubicBezTo>
                  <a:cubicBezTo>
                    <a:pt x="650" y="390"/>
                    <a:pt x="649" y="391"/>
                    <a:pt x="649" y="392"/>
                  </a:cubicBezTo>
                  <a:cubicBezTo>
                    <a:pt x="648" y="392"/>
                    <a:pt x="648" y="393"/>
                    <a:pt x="647" y="393"/>
                  </a:cubicBezTo>
                  <a:cubicBezTo>
                    <a:pt x="646" y="395"/>
                    <a:pt x="645" y="395"/>
                    <a:pt x="643" y="396"/>
                  </a:cubicBezTo>
                  <a:cubicBezTo>
                    <a:pt x="643" y="397"/>
                    <a:pt x="643" y="398"/>
                    <a:pt x="642" y="398"/>
                  </a:cubicBezTo>
                  <a:cubicBezTo>
                    <a:pt x="642" y="399"/>
                    <a:pt x="641" y="400"/>
                    <a:pt x="641" y="400"/>
                  </a:cubicBezTo>
                  <a:cubicBezTo>
                    <a:pt x="640" y="401"/>
                    <a:pt x="639" y="402"/>
                    <a:pt x="639" y="402"/>
                  </a:cubicBezTo>
                  <a:cubicBezTo>
                    <a:pt x="638" y="403"/>
                    <a:pt x="638" y="404"/>
                    <a:pt x="638" y="404"/>
                  </a:cubicBezTo>
                  <a:cubicBezTo>
                    <a:pt x="637" y="405"/>
                    <a:pt x="637" y="406"/>
                    <a:pt x="636" y="407"/>
                  </a:cubicBezTo>
                  <a:cubicBezTo>
                    <a:pt x="636" y="407"/>
                    <a:pt x="635" y="407"/>
                    <a:pt x="635" y="408"/>
                  </a:cubicBezTo>
                  <a:cubicBezTo>
                    <a:pt x="634" y="408"/>
                    <a:pt x="634" y="408"/>
                    <a:pt x="634" y="409"/>
                  </a:cubicBezTo>
                  <a:cubicBezTo>
                    <a:pt x="633" y="410"/>
                    <a:pt x="632" y="411"/>
                    <a:pt x="631" y="412"/>
                  </a:cubicBezTo>
                  <a:cubicBezTo>
                    <a:pt x="631" y="412"/>
                    <a:pt x="630" y="413"/>
                    <a:pt x="630" y="413"/>
                  </a:cubicBezTo>
                  <a:cubicBezTo>
                    <a:pt x="629" y="414"/>
                    <a:pt x="629" y="415"/>
                    <a:pt x="629" y="416"/>
                  </a:cubicBezTo>
                  <a:cubicBezTo>
                    <a:pt x="629" y="416"/>
                    <a:pt x="629" y="416"/>
                    <a:pt x="629" y="416"/>
                  </a:cubicBezTo>
                  <a:cubicBezTo>
                    <a:pt x="628" y="416"/>
                    <a:pt x="627" y="416"/>
                    <a:pt x="627" y="416"/>
                  </a:cubicBezTo>
                  <a:cubicBezTo>
                    <a:pt x="627" y="417"/>
                    <a:pt x="626" y="417"/>
                    <a:pt x="626" y="417"/>
                  </a:cubicBezTo>
                  <a:cubicBezTo>
                    <a:pt x="625" y="418"/>
                    <a:pt x="625" y="418"/>
                    <a:pt x="624" y="419"/>
                  </a:cubicBezTo>
                  <a:cubicBezTo>
                    <a:pt x="623" y="420"/>
                    <a:pt x="622" y="420"/>
                    <a:pt x="621" y="421"/>
                  </a:cubicBezTo>
                  <a:cubicBezTo>
                    <a:pt x="620" y="422"/>
                    <a:pt x="620" y="422"/>
                    <a:pt x="620" y="424"/>
                  </a:cubicBezTo>
                  <a:cubicBezTo>
                    <a:pt x="620" y="424"/>
                    <a:pt x="620" y="425"/>
                    <a:pt x="619" y="426"/>
                  </a:cubicBezTo>
                  <a:cubicBezTo>
                    <a:pt x="619" y="426"/>
                    <a:pt x="618" y="427"/>
                    <a:pt x="618" y="428"/>
                  </a:cubicBezTo>
                  <a:cubicBezTo>
                    <a:pt x="617" y="430"/>
                    <a:pt x="617" y="432"/>
                    <a:pt x="616" y="433"/>
                  </a:cubicBezTo>
                  <a:cubicBezTo>
                    <a:pt x="615" y="434"/>
                    <a:pt x="615" y="435"/>
                    <a:pt x="614" y="436"/>
                  </a:cubicBezTo>
                  <a:cubicBezTo>
                    <a:pt x="614" y="436"/>
                    <a:pt x="613" y="437"/>
                    <a:pt x="613" y="438"/>
                  </a:cubicBezTo>
                  <a:cubicBezTo>
                    <a:pt x="612" y="438"/>
                    <a:pt x="612" y="438"/>
                    <a:pt x="612" y="438"/>
                  </a:cubicBezTo>
                  <a:cubicBezTo>
                    <a:pt x="612" y="438"/>
                    <a:pt x="611" y="438"/>
                    <a:pt x="611" y="438"/>
                  </a:cubicBezTo>
                  <a:cubicBezTo>
                    <a:pt x="611" y="439"/>
                    <a:pt x="611" y="440"/>
                    <a:pt x="610" y="440"/>
                  </a:cubicBezTo>
                  <a:cubicBezTo>
                    <a:pt x="610" y="441"/>
                    <a:pt x="610" y="442"/>
                    <a:pt x="609" y="443"/>
                  </a:cubicBezTo>
                  <a:cubicBezTo>
                    <a:pt x="609" y="444"/>
                    <a:pt x="608" y="445"/>
                    <a:pt x="608" y="446"/>
                  </a:cubicBezTo>
                  <a:cubicBezTo>
                    <a:pt x="608" y="447"/>
                    <a:pt x="607" y="447"/>
                    <a:pt x="607" y="448"/>
                  </a:cubicBezTo>
                  <a:cubicBezTo>
                    <a:pt x="607" y="449"/>
                    <a:pt x="607" y="449"/>
                    <a:pt x="607" y="450"/>
                  </a:cubicBezTo>
                  <a:cubicBezTo>
                    <a:pt x="607" y="450"/>
                    <a:pt x="607" y="451"/>
                    <a:pt x="607" y="451"/>
                  </a:cubicBezTo>
                  <a:cubicBezTo>
                    <a:pt x="608" y="452"/>
                    <a:pt x="609" y="453"/>
                    <a:pt x="610" y="454"/>
                  </a:cubicBezTo>
                  <a:cubicBezTo>
                    <a:pt x="611" y="455"/>
                    <a:pt x="613" y="458"/>
                    <a:pt x="612" y="460"/>
                  </a:cubicBezTo>
                  <a:cubicBezTo>
                    <a:pt x="612" y="460"/>
                    <a:pt x="610" y="460"/>
                    <a:pt x="610" y="462"/>
                  </a:cubicBezTo>
                  <a:cubicBezTo>
                    <a:pt x="609" y="463"/>
                    <a:pt x="611" y="464"/>
                    <a:pt x="611" y="465"/>
                  </a:cubicBezTo>
                  <a:cubicBezTo>
                    <a:pt x="611" y="466"/>
                    <a:pt x="611" y="467"/>
                    <a:pt x="611" y="468"/>
                  </a:cubicBezTo>
                  <a:cubicBezTo>
                    <a:pt x="610" y="468"/>
                    <a:pt x="610" y="469"/>
                    <a:pt x="610" y="469"/>
                  </a:cubicBezTo>
                  <a:cubicBezTo>
                    <a:pt x="610" y="470"/>
                    <a:pt x="610" y="470"/>
                    <a:pt x="609" y="471"/>
                  </a:cubicBezTo>
                  <a:cubicBezTo>
                    <a:pt x="609" y="471"/>
                    <a:pt x="610" y="472"/>
                    <a:pt x="610" y="473"/>
                  </a:cubicBezTo>
                  <a:cubicBezTo>
                    <a:pt x="610" y="474"/>
                    <a:pt x="610" y="475"/>
                    <a:pt x="610" y="475"/>
                  </a:cubicBezTo>
                  <a:cubicBezTo>
                    <a:pt x="611" y="476"/>
                    <a:pt x="611" y="476"/>
                    <a:pt x="611" y="476"/>
                  </a:cubicBezTo>
                  <a:cubicBezTo>
                    <a:pt x="611" y="477"/>
                    <a:pt x="611" y="477"/>
                    <a:pt x="611" y="478"/>
                  </a:cubicBezTo>
                  <a:cubicBezTo>
                    <a:pt x="612" y="479"/>
                    <a:pt x="612" y="479"/>
                    <a:pt x="612" y="480"/>
                  </a:cubicBezTo>
                  <a:cubicBezTo>
                    <a:pt x="612" y="481"/>
                    <a:pt x="612" y="481"/>
                    <a:pt x="612" y="482"/>
                  </a:cubicBezTo>
                  <a:cubicBezTo>
                    <a:pt x="613" y="483"/>
                    <a:pt x="613" y="483"/>
                    <a:pt x="613" y="484"/>
                  </a:cubicBezTo>
                  <a:cubicBezTo>
                    <a:pt x="614" y="485"/>
                    <a:pt x="613" y="485"/>
                    <a:pt x="614" y="486"/>
                  </a:cubicBezTo>
                  <a:cubicBezTo>
                    <a:pt x="615" y="487"/>
                    <a:pt x="616" y="487"/>
                    <a:pt x="617" y="488"/>
                  </a:cubicBezTo>
                  <a:cubicBezTo>
                    <a:pt x="617" y="488"/>
                    <a:pt x="618" y="488"/>
                    <a:pt x="619" y="488"/>
                  </a:cubicBezTo>
                  <a:cubicBezTo>
                    <a:pt x="619" y="489"/>
                    <a:pt x="619" y="489"/>
                    <a:pt x="619" y="489"/>
                  </a:cubicBezTo>
                  <a:cubicBezTo>
                    <a:pt x="619" y="489"/>
                    <a:pt x="619" y="490"/>
                    <a:pt x="619" y="490"/>
                  </a:cubicBezTo>
                  <a:cubicBezTo>
                    <a:pt x="619" y="490"/>
                    <a:pt x="619" y="490"/>
                    <a:pt x="619" y="490"/>
                  </a:cubicBezTo>
                  <a:cubicBezTo>
                    <a:pt x="620" y="491"/>
                    <a:pt x="619" y="492"/>
                    <a:pt x="619" y="493"/>
                  </a:cubicBezTo>
                  <a:cubicBezTo>
                    <a:pt x="619" y="494"/>
                    <a:pt x="619" y="495"/>
                    <a:pt x="619" y="495"/>
                  </a:cubicBezTo>
                  <a:cubicBezTo>
                    <a:pt x="619" y="495"/>
                    <a:pt x="618" y="496"/>
                    <a:pt x="618" y="496"/>
                  </a:cubicBezTo>
                  <a:cubicBezTo>
                    <a:pt x="618" y="496"/>
                    <a:pt x="618" y="496"/>
                    <a:pt x="618" y="497"/>
                  </a:cubicBezTo>
                  <a:cubicBezTo>
                    <a:pt x="618" y="498"/>
                    <a:pt x="617" y="498"/>
                    <a:pt x="617" y="499"/>
                  </a:cubicBezTo>
                  <a:cubicBezTo>
                    <a:pt x="617" y="500"/>
                    <a:pt x="617" y="501"/>
                    <a:pt x="617" y="502"/>
                  </a:cubicBezTo>
                  <a:cubicBezTo>
                    <a:pt x="618" y="502"/>
                    <a:pt x="618" y="503"/>
                    <a:pt x="618" y="504"/>
                  </a:cubicBezTo>
                  <a:cubicBezTo>
                    <a:pt x="618" y="504"/>
                    <a:pt x="618" y="505"/>
                    <a:pt x="618" y="506"/>
                  </a:cubicBezTo>
                  <a:cubicBezTo>
                    <a:pt x="618" y="507"/>
                    <a:pt x="618" y="509"/>
                    <a:pt x="618" y="510"/>
                  </a:cubicBezTo>
                  <a:cubicBezTo>
                    <a:pt x="618" y="511"/>
                    <a:pt x="618" y="511"/>
                    <a:pt x="618" y="511"/>
                  </a:cubicBezTo>
                  <a:cubicBezTo>
                    <a:pt x="617" y="512"/>
                    <a:pt x="618" y="513"/>
                    <a:pt x="618" y="514"/>
                  </a:cubicBezTo>
                  <a:cubicBezTo>
                    <a:pt x="618" y="514"/>
                    <a:pt x="617" y="515"/>
                    <a:pt x="617" y="515"/>
                  </a:cubicBezTo>
                  <a:cubicBezTo>
                    <a:pt x="617" y="516"/>
                    <a:pt x="617" y="517"/>
                    <a:pt x="617" y="517"/>
                  </a:cubicBezTo>
                  <a:cubicBezTo>
                    <a:pt x="617" y="518"/>
                    <a:pt x="617" y="520"/>
                    <a:pt x="616" y="521"/>
                  </a:cubicBezTo>
                  <a:cubicBezTo>
                    <a:pt x="616" y="521"/>
                    <a:pt x="616" y="522"/>
                    <a:pt x="616" y="522"/>
                  </a:cubicBezTo>
                  <a:cubicBezTo>
                    <a:pt x="616" y="522"/>
                    <a:pt x="616" y="522"/>
                    <a:pt x="617" y="522"/>
                  </a:cubicBezTo>
                  <a:cubicBezTo>
                    <a:pt x="617" y="522"/>
                    <a:pt x="617" y="522"/>
                    <a:pt x="617" y="523"/>
                  </a:cubicBezTo>
                  <a:cubicBezTo>
                    <a:pt x="618" y="523"/>
                    <a:pt x="618" y="524"/>
                    <a:pt x="618" y="525"/>
                  </a:cubicBezTo>
                  <a:cubicBezTo>
                    <a:pt x="618" y="526"/>
                    <a:pt x="617" y="527"/>
                    <a:pt x="617" y="528"/>
                  </a:cubicBezTo>
                  <a:cubicBezTo>
                    <a:pt x="616" y="529"/>
                    <a:pt x="616" y="529"/>
                    <a:pt x="616" y="529"/>
                  </a:cubicBezTo>
                  <a:cubicBezTo>
                    <a:pt x="615" y="529"/>
                    <a:pt x="616" y="530"/>
                    <a:pt x="616" y="531"/>
                  </a:cubicBezTo>
                  <a:cubicBezTo>
                    <a:pt x="616" y="532"/>
                    <a:pt x="616" y="533"/>
                    <a:pt x="615" y="533"/>
                  </a:cubicBezTo>
                  <a:cubicBezTo>
                    <a:pt x="614" y="534"/>
                    <a:pt x="614" y="534"/>
                    <a:pt x="614" y="535"/>
                  </a:cubicBezTo>
                  <a:cubicBezTo>
                    <a:pt x="614" y="535"/>
                    <a:pt x="613" y="536"/>
                    <a:pt x="613" y="536"/>
                  </a:cubicBezTo>
                  <a:cubicBezTo>
                    <a:pt x="613" y="536"/>
                    <a:pt x="612" y="537"/>
                    <a:pt x="612" y="538"/>
                  </a:cubicBezTo>
                  <a:cubicBezTo>
                    <a:pt x="611" y="538"/>
                    <a:pt x="610" y="538"/>
                    <a:pt x="611" y="539"/>
                  </a:cubicBezTo>
                  <a:cubicBezTo>
                    <a:pt x="611" y="540"/>
                    <a:pt x="611" y="540"/>
                    <a:pt x="610" y="541"/>
                  </a:cubicBezTo>
                  <a:cubicBezTo>
                    <a:pt x="609" y="541"/>
                    <a:pt x="608" y="542"/>
                    <a:pt x="608" y="542"/>
                  </a:cubicBezTo>
                  <a:cubicBezTo>
                    <a:pt x="607" y="543"/>
                    <a:pt x="607" y="543"/>
                    <a:pt x="606" y="544"/>
                  </a:cubicBezTo>
                  <a:cubicBezTo>
                    <a:pt x="606" y="544"/>
                    <a:pt x="605" y="544"/>
                    <a:pt x="605" y="544"/>
                  </a:cubicBezTo>
                  <a:cubicBezTo>
                    <a:pt x="604" y="545"/>
                    <a:pt x="603" y="545"/>
                    <a:pt x="603" y="546"/>
                  </a:cubicBezTo>
                  <a:cubicBezTo>
                    <a:pt x="602" y="546"/>
                    <a:pt x="602" y="547"/>
                    <a:pt x="602" y="547"/>
                  </a:cubicBezTo>
                  <a:cubicBezTo>
                    <a:pt x="602" y="547"/>
                    <a:pt x="601" y="548"/>
                    <a:pt x="601" y="548"/>
                  </a:cubicBezTo>
                  <a:cubicBezTo>
                    <a:pt x="600" y="548"/>
                    <a:pt x="599" y="549"/>
                    <a:pt x="598" y="549"/>
                  </a:cubicBezTo>
                  <a:cubicBezTo>
                    <a:pt x="598" y="549"/>
                    <a:pt x="597" y="550"/>
                    <a:pt x="596" y="550"/>
                  </a:cubicBezTo>
                  <a:cubicBezTo>
                    <a:pt x="596" y="550"/>
                    <a:pt x="595" y="550"/>
                    <a:pt x="594" y="550"/>
                  </a:cubicBezTo>
                  <a:cubicBezTo>
                    <a:pt x="593" y="550"/>
                    <a:pt x="592" y="550"/>
                    <a:pt x="592" y="551"/>
                  </a:cubicBezTo>
                  <a:cubicBezTo>
                    <a:pt x="591" y="551"/>
                    <a:pt x="591" y="552"/>
                    <a:pt x="590" y="553"/>
                  </a:cubicBezTo>
                  <a:cubicBezTo>
                    <a:pt x="590" y="553"/>
                    <a:pt x="589" y="553"/>
                    <a:pt x="588" y="554"/>
                  </a:cubicBezTo>
                  <a:cubicBezTo>
                    <a:pt x="587" y="555"/>
                    <a:pt x="586" y="556"/>
                    <a:pt x="585" y="557"/>
                  </a:cubicBezTo>
                  <a:cubicBezTo>
                    <a:pt x="584" y="557"/>
                    <a:pt x="584" y="557"/>
                    <a:pt x="583" y="558"/>
                  </a:cubicBezTo>
                  <a:cubicBezTo>
                    <a:pt x="583" y="559"/>
                    <a:pt x="583" y="559"/>
                    <a:pt x="582" y="560"/>
                  </a:cubicBezTo>
                  <a:cubicBezTo>
                    <a:pt x="581" y="561"/>
                    <a:pt x="580" y="562"/>
                    <a:pt x="579" y="563"/>
                  </a:cubicBezTo>
                  <a:cubicBezTo>
                    <a:pt x="579" y="563"/>
                    <a:pt x="578" y="563"/>
                    <a:pt x="578" y="564"/>
                  </a:cubicBezTo>
                  <a:cubicBezTo>
                    <a:pt x="577" y="565"/>
                    <a:pt x="576" y="565"/>
                    <a:pt x="576" y="566"/>
                  </a:cubicBezTo>
                  <a:cubicBezTo>
                    <a:pt x="576" y="566"/>
                    <a:pt x="576" y="566"/>
                    <a:pt x="576" y="566"/>
                  </a:cubicBezTo>
                  <a:cubicBezTo>
                    <a:pt x="575" y="566"/>
                    <a:pt x="574" y="567"/>
                    <a:pt x="573" y="567"/>
                  </a:cubicBezTo>
                  <a:cubicBezTo>
                    <a:pt x="572" y="567"/>
                    <a:pt x="572" y="568"/>
                    <a:pt x="572" y="568"/>
                  </a:cubicBezTo>
                  <a:cubicBezTo>
                    <a:pt x="571" y="568"/>
                    <a:pt x="571" y="569"/>
                    <a:pt x="571" y="570"/>
                  </a:cubicBezTo>
                  <a:cubicBezTo>
                    <a:pt x="571" y="571"/>
                    <a:pt x="571" y="571"/>
                    <a:pt x="570" y="571"/>
                  </a:cubicBezTo>
                  <a:cubicBezTo>
                    <a:pt x="570" y="572"/>
                    <a:pt x="569" y="572"/>
                    <a:pt x="569" y="572"/>
                  </a:cubicBezTo>
                  <a:cubicBezTo>
                    <a:pt x="568" y="572"/>
                    <a:pt x="568" y="572"/>
                    <a:pt x="568" y="572"/>
                  </a:cubicBezTo>
                  <a:cubicBezTo>
                    <a:pt x="567" y="573"/>
                    <a:pt x="567" y="573"/>
                    <a:pt x="567" y="573"/>
                  </a:cubicBezTo>
                  <a:cubicBezTo>
                    <a:pt x="567" y="573"/>
                    <a:pt x="566" y="573"/>
                    <a:pt x="565" y="573"/>
                  </a:cubicBezTo>
                  <a:cubicBezTo>
                    <a:pt x="564" y="573"/>
                    <a:pt x="565" y="574"/>
                    <a:pt x="565" y="575"/>
                  </a:cubicBezTo>
                  <a:cubicBezTo>
                    <a:pt x="565" y="575"/>
                    <a:pt x="564" y="576"/>
                    <a:pt x="564" y="577"/>
                  </a:cubicBezTo>
                  <a:cubicBezTo>
                    <a:pt x="564" y="578"/>
                    <a:pt x="564" y="578"/>
                    <a:pt x="564" y="579"/>
                  </a:cubicBezTo>
                  <a:cubicBezTo>
                    <a:pt x="564" y="579"/>
                    <a:pt x="564" y="580"/>
                    <a:pt x="565" y="580"/>
                  </a:cubicBezTo>
                  <a:cubicBezTo>
                    <a:pt x="565" y="581"/>
                    <a:pt x="565" y="581"/>
                    <a:pt x="566" y="582"/>
                  </a:cubicBezTo>
                  <a:cubicBezTo>
                    <a:pt x="566" y="583"/>
                    <a:pt x="566" y="583"/>
                    <a:pt x="566" y="584"/>
                  </a:cubicBezTo>
                  <a:cubicBezTo>
                    <a:pt x="566" y="584"/>
                    <a:pt x="565" y="584"/>
                    <a:pt x="565" y="585"/>
                  </a:cubicBezTo>
                  <a:cubicBezTo>
                    <a:pt x="566" y="585"/>
                    <a:pt x="566" y="585"/>
                    <a:pt x="567" y="586"/>
                  </a:cubicBezTo>
                  <a:cubicBezTo>
                    <a:pt x="567" y="586"/>
                    <a:pt x="567" y="587"/>
                    <a:pt x="567" y="588"/>
                  </a:cubicBezTo>
                  <a:cubicBezTo>
                    <a:pt x="567" y="588"/>
                    <a:pt x="568" y="589"/>
                    <a:pt x="568" y="590"/>
                  </a:cubicBezTo>
                  <a:cubicBezTo>
                    <a:pt x="568" y="591"/>
                    <a:pt x="568" y="592"/>
                    <a:pt x="568" y="593"/>
                  </a:cubicBezTo>
                  <a:cubicBezTo>
                    <a:pt x="568" y="593"/>
                    <a:pt x="568" y="594"/>
                    <a:pt x="568" y="595"/>
                  </a:cubicBezTo>
                  <a:cubicBezTo>
                    <a:pt x="568" y="595"/>
                    <a:pt x="569" y="594"/>
                    <a:pt x="569" y="595"/>
                  </a:cubicBezTo>
                  <a:cubicBezTo>
                    <a:pt x="570" y="595"/>
                    <a:pt x="569" y="596"/>
                    <a:pt x="569" y="597"/>
                  </a:cubicBezTo>
                  <a:cubicBezTo>
                    <a:pt x="569" y="598"/>
                    <a:pt x="569" y="598"/>
                    <a:pt x="568" y="599"/>
                  </a:cubicBezTo>
                  <a:cubicBezTo>
                    <a:pt x="568" y="600"/>
                    <a:pt x="568" y="601"/>
                    <a:pt x="568" y="601"/>
                  </a:cubicBezTo>
                  <a:cubicBezTo>
                    <a:pt x="568" y="602"/>
                    <a:pt x="568" y="602"/>
                    <a:pt x="568" y="603"/>
                  </a:cubicBezTo>
                  <a:cubicBezTo>
                    <a:pt x="568" y="603"/>
                    <a:pt x="568" y="604"/>
                    <a:pt x="568" y="604"/>
                  </a:cubicBezTo>
                  <a:cubicBezTo>
                    <a:pt x="568" y="604"/>
                    <a:pt x="568" y="605"/>
                    <a:pt x="567" y="605"/>
                  </a:cubicBezTo>
                  <a:cubicBezTo>
                    <a:pt x="567" y="606"/>
                    <a:pt x="567" y="606"/>
                    <a:pt x="567" y="606"/>
                  </a:cubicBezTo>
                  <a:cubicBezTo>
                    <a:pt x="567" y="607"/>
                    <a:pt x="567" y="607"/>
                    <a:pt x="567" y="607"/>
                  </a:cubicBezTo>
                  <a:cubicBezTo>
                    <a:pt x="567" y="608"/>
                    <a:pt x="568" y="607"/>
                    <a:pt x="568" y="607"/>
                  </a:cubicBezTo>
                  <a:cubicBezTo>
                    <a:pt x="569" y="607"/>
                    <a:pt x="569" y="607"/>
                    <a:pt x="569" y="607"/>
                  </a:cubicBezTo>
                  <a:cubicBezTo>
                    <a:pt x="569" y="607"/>
                    <a:pt x="569" y="607"/>
                    <a:pt x="569" y="607"/>
                  </a:cubicBezTo>
                  <a:cubicBezTo>
                    <a:pt x="569" y="609"/>
                    <a:pt x="569" y="610"/>
                    <a:pt x="568" y="611"/>
                  </a:cubicBezTo>
                  <a:cubicBezTo>
                    <a:pt x="568" y="612"/>
                    <a:pt x="567" y="612"/>
                    <a:pt x="567" y="612"/>
                  </a:cubicBezTo>
                  <a:cubicBezTo>
                    <a:pt x="567" y="613"/>
                    <a:pt x="566" y="613"/>
                    <a:pt x="566" y="613"/>
                  </a:cubicBezTo>
                  <a:cubicBezTo>
                    <a:pt x="565" y="614"/>
                    <a:pt x="565" y="614"/>
                    <a:pt x="564" y="615"/>
                  </a:cubicBezTo>
                  <a:cubicBezTo>
                    <a:pt x="564" y="615"/>
                    <a:pt x="563" y="615"/>
                    <a:pt x="563" y="615"/>
                  </a:cubicBezTo>
                  <a:cubicBezTo>
                    <a:pt x="562" y="616"/>
                    <a:pt x="562" y="615"/>
                    <a:pt x="561" y="616"/>
                  </a:cubicBezTo>
                  <a:cubicBezTo>
                    <a:pt x="561" y="616"/>
                    <a:pt x="560" y="617"/>
                    <a:pt x="560" y="617"/>
                  </a:cubicBezTo>
                  <a:cubicBezTo>
                    <a:pt x="559" y="618"/>
                    <a:pt x="558" y="618"/>
                    <a:pt x="557" y="618"/>
                  </a:cubicBezTo>
                  <a:cubicBezTo>
                    <a:pt x="556" y="618"/>
                    <a:pt x="555" y="618"/>
                    <a:pt x="555" y="619"/>
                  </a:cubicBezTo>
                  <a:cubicBezTo>
                    <a:pt x="554" y="619"/>
                    <a:pt x="554" y="620"/>
                    <a:pt x="553" y="620"/>
                  </a:cubicBezTo>
                  <a:cubicBezTo>
                    <a:pt x="553" y="620"/>
                    <a:pt x="552" y="621"/>
                    <a:pt x="551" y="621"/>
                  </a:cubicBezTo>
                  <a:cubicBezTo>
                    <a:pt x="551" y="621"/>
                    <a:pt x="551" y="621"/>
                    <a:pt x="551" y="621"/>
                  </a:cubicBezTo>
                  <a:cubicBezTo>
                    <a:pt x="550" y="621"/>
                    <a:pt x="550" y="622"/>
                    <a:pt x="549" y="622"/>
                  </a:cubicBezTo>
                  <a:cubicBezTo>
                    <a:pt x="549" y="623"/>
                    <a:pt x="548" y="623"/>
                    <a:pt x="547" y="624"/>
                  </a:cubicBezTo>
                  <a:cubicBezTo>
                    <a:pt x="547" y="624"/>
                    <a:pt x="545" y="624"/>
                    <a:pt x="545" y="625"/>
                  </a:cubicBezTo>
                  <a:cubicBezTo>
                    <a:pt x="544" y="626"/>
                    <a:pt x="544" y="627"/>
                    <a:pt x="543" y="628"/>
                  </a:cubicBezTo>
                  <a:cubicBezTo>
                    <a:pt x="543" y="628"/>
                    <a:pt x="543" y="629"/>
                    <a:pt x="543" y="630"/>
                  </a:cubicBezTo>
                  <a:cubicBezTo>
                    <a:pt x="543" y="631"/>
                    <a:pt x="544" y="631"/>
                    <a:pt x="545" y="630"/>
                  </a:cubicBezTo>
                  <a:cubicBezTo>
                    <a:pt x="545" y="630"/>
                    <a:pt x="546" y="630"/>
                    <a:pt x="546" y="630"/>
                  </a:cubicBezTo>
                  <a:cubicBezTo>
                    <a:pt x="546" y="631"/>
                    <a:pt x="545" y="632"/>
                    <a:pt x="545" y="633"/>
                  </a:cubicBezTo>
                  <a:cubicBezTo>
                    <a:pt x="545" y="634"/>
                    <a:pt x="544" y="634"/>
                    <a:pt x="544" y="635"/>
                  </a:cubicBezTo>
                  <a:cubicBezTo>
                    <a:pt x="544" y="635"/>
                    <a:pt x="544" y="635"/>
                    <a:pt x="544" y="636"/>
                  </a:cubicBezTo>
                  <a:cubicBezTo>
                    <a:pt x="544" y="636"/>
                    <a:pt x="544" y="636"/>
                    <a:pt x="544" y="636"/>
                  </a:cubicBezTo>
                  <a:cubicBezTo>
                    <a:pt x="544" y="636"/>
                    <a:pt x="544" y="636"/>
                    <a:pt x="544" y="636"/>
                  </a:cubicBezTo>
                  <a:cubicBezTo>
                    <a:pt x="544" y="637"/>
                    <a:pt x="544" y="638"/>
                    <a:pt x="544" y="639"/>
                  </a:cubicBezTo>
                  <a:cubicBezTo>
                    <a:pt x="544" y="639"/>
                    <a:pt x="544" y="640"/>
                    <a:pt x="544" y="641"/>
                  </a:cubicBezTo>
                  <a:cubicBezTo>
                    <a:pt x="544" y="641"/>
                    <a:pt x="543" y="641"/>
                    <a:pt x="543" y="642"/>
                  </a:cubicBezTo>
                  <a:cubicBezTo>
                    <a:pt x="543" y="642"/>
                    <a:pt x="543" y="643"/>
                    <a:pt x="543" y="644"/>
                  </a:cubicBezTo>
                  <a:cubicBezTo>
                    <a:pt x="543" y="644"/>
                    <a:pt x="542" y="645"/>
                    <a:pt x="542" y="645"/>
                  </a:cubicBezTo>
                  <a:cubicBezTo>
                    <a:pt x="541" y="646"/>
                    <a:pt x="541" y="647"/>
                    <a:pt x="541" y="648"/>
                  </a:cubicBezTo>
                  <a:cubicBezTo>
                    <a:pt x="540" y="648"/>
                    <a:pt x="540" y="649"/>
                    <a:pt x="540" y="650"/>
                  </a:cubicBezTo>
                  <a:cubicBezTo>
                    <a:pt x="539" y="652"/>
                    <a:pt x="537" y="653"/>
                    <a:pt x="536" y="654"/>
                  </a:cubicBezTo>
                  <a:cubicBezTo>
                    <a:pt x="535" y="654"/>
                    <a:pt x="535" y="655"/>
                    <a:pt x="534" y="655"/>
                  </a:cubicBezTo>
                  <a:cubicBezTo>
                    <a:pt x="534" y="656"/>
                    <a:pt x="534" y="656"/>
                    <a:pt x="534" y="656"/>
                  </a:cubicBezTo>
                  <a:cubicBezTo>
                    <a:pt x="533" y="656"/>
                    <a:pt x="532" y="657"/>
                    <a:pt x="532" y="657"/>
                  </a:cubicBezTo>
                  <a:cubicBezTo>
                    <a:pt x="531" y="658"/>
                    <a:pt x="530" y="658"/>
                    <a:pt x="530" y="659"/>
                  </a:cubicBezTo>
                  <a:cubicBezTo>
                    <a:pt x="530" y="660"/>
                    <a:pt x="530" y="660"/>
                    <a:pt x="529" y="660"/>
                  </a:cubicBezTo>
                  <a:cubicBezTo>
                    <a:pt x="529" y="660"/>
                    <a:pt x="528" y="660"/>
                    <a:pt x="528" y="661"/>
                  </a:cubicBezTo>
                  <a:cubicBezTo>
                    <a:pt x="528" y="661"/>
                    <a:pt x="528" y="662"/>
                    <a:pt x="528" y="662"/>
                  </a:cubicBezTo>
                  <a:cubicBezTo>
                    <a:pt x="528" y="663"/>
                    <a:pt x="528" y="663"/>
                    <a:pt x="527" y="663"/>
                  </a:cubicBezTo>
                  <a:cubicBezTo>
                    <a:pt x="527" y="664"/>
                    <a:pt x="527" y="664"/>
                    <a:pt x="527" y="664"/>
                  </a:cubicBezTo>
                  <a:cubicBezTo>
                    <a:pt x="526" y="664"/>
                    <a:pt x="525" y="664"/>
                    <a:pt x="525" y="665"/>
                  </a:cubicBezTo>
                  <a:cubicBezTo>
                    <a:pt x="525" y="666"/>
                    <a:pt x="523" y="667"/>
                    <a:pt x="523" y="668"/>
                  </a:cubicBezTo>
                  <a:cubicBezTo>
                    <a:pt x="522" y="669"/>
                    <a:pt x="522" y="671"/>
                    <a:pt x="521" y="672"/>
                  </a:cubicBezTo>
                  <a:cubicBezTo>
                    <a:pt x="521" y="672"/>
                    <a:pt x="521" y="672"/>
                    <a:pt x="520" y="673"/>
                  </a:cubicBezTo>
                  <a:cubicBezTo>
                    <a:pt x="520" y="673"/>
                    <a:pt x="520" y="673"/>
                    <a:pt x="520" y="673"/>
                  </a:cubicBezTo>
                  <a:cubicBezTo>
                    <a:pt x="519" y="674"/>
                    <a:pt x="519" y="674"/>
                    <a:pt x="519" y="675"/>
                  </a:cubicBezTo>
                  <a:cubicBezTo>
                    <a:pt x="519" y="675"/>
                    <a:pt x="519" y="676"/>
                    <a:pt x="518" y="676"/>
                  </a:cubicBezTo>
                  <a:cubicBezTo>
                    <a:pt x="517" y="677"/>
                    <a:pt x="517" y="677"/>
                    <a:pt x="517" y="678"/>
                  </a:cubicBezTo>
                  <a:cubicBezTo>
                    <a:pt x="517" y="678"/>
                    <a:pt x="517" y="679"/>
                    <a:pt x="516" y="679"/>
                  </a:cubicBezTo>
                  <a:cubicBezTo>
                    <a:pt x="515" y="679"/>
                    <a:pt x="514" y="681"/>
                    <a:pt x="513" y="682"/>
                  </a:cubicBezTo>
                  <a:cubicBezTo>
                    <a:pt x="511" y="683"/>
                    <a:pt x="510" y="684"/>
                    <a:pt x="509" y="685"/>
                  </a:cubicBezTo>
                  <a:cubicBezTo>
                    <a:pt x="508" y="686"/>
                    <a:pt x="506" y="687"/>
                    <a:pt x="505" y="688"/>
                  </a:cubicBezTo>
                  <a:cubicBezTo>
                    <a:pt x="505" y="689"/>
                    <a:pt x="504" y="689"/>
                    <a:pt x="503" y="690"/>
                  </a:cubicBezTo>
                  <a:cubicBezTo>
                    <a:pt x="503" y="690"/>
                    <a:pt x="502" y="691"/>
                    <a:pt x="502" y="692"/>
                  </a:cubicBezTo>
                  <a:cubicBezTo>
                    <a:pt x="502" y="692"/>
                    <a:pt x="501" y="693"/>
                    <a:pt x="501" y="693"/>
                  </a:cubicBezTo>
                  <a:cubicBezTo>
                    <a:pt x="501" y="693"/>
                    <a:pt x="500" y="693"/>
                    <a:pt x="500" y="693"/>
                  </a:cubicBezTo>
                  <a:cubicBezTo>
                    <a:pt x="499" y="694"/>
                    <a:pt x="498" y="695"/>
                    <a:pt x="497" y="696"/>
                  </a:cubicBezTo>
                  <a:cubicBezTo>
                    <a:pt x="496" y="696"/>
                    <a:pt x="495" y="697"/>
                    <a:pt x="495" y="697"/>
                  </a:cubicBezTo>
                  <a:cubicBezTo>
                    <a:pt x="494" y="697"/>
                    <a:pt x="494" y="697"/>
                    <a:pt x="493" y="698"/>
                  </a:cubicBezTo>
                  <a:cubicBezTo>
                    <a:pt x="493" y="698"/>
                    <a:pt x="492" y="698"/>
                    <a:pt x="492" y="698"/>
                  </a:cubicBezTo>
                  <a:cubicBezTo>
                    <a:pt x="491" y="698"/>
                    <a:pt x="490" y="698"/>
                    <a:pt x="490" y="699"/>
                  </a:cubicBezTo>
                  <a:cubicBezTo>
                    <a:pt x="489" y="699"/>
                    <a:pt x="488" y="699"/>
                    <a:pt x="487" y="699"/>
                  </a:cubicBezTo>
                  <a:cubicBezTo>
                    <a:pt x="487" y="699"/>
                    <a:pt x="486" y="699"/>
                    <a:pt x="486" y="699"/>
                  </a:cubicBezTo>
                  <a:cubicBezTo>
                    <a:pt x="485" y="700"/>
                    <a:pt x="484" y="700"/>
                    <a:pt x="484" y="700"/>
                  </a:cubicBezTo>
                  <a:cubicBezTo>
                    <a:pt x="483" y="700"/>
                    <a:pt x="483" y="700"/>
                    <a:pt x="482" y="700"/>
                  </a:cubicBezTo>
                  <a:cubicBezTo>
                    <a:pt x="482" y="701"/>
                    <a:pt x="481" y="702"/>
                    <a:pt x="482" y="702"/>
                  </a:cubicBezTo>
                  <a:cubicBezTo>
                    <a:pt x="483" y="702"/>
                    <a:pt x="483" y="703"/>
                    <a:pt x="483" y="703"/>
                  </a:cubicBezTo>
                  <a:cubicBezTo>
                    <a:pt x="481" y="703"/>
                    <a:pt x="479" y="703"/>
                    <a:pt x="478" y="702"/>
                  </a:cubicBezTo>
                  <a:cubicBezTo>
                    <a:pt x="478" y="702"/>
                    <a:pt x="478" y="702"/>
                    <a:pt x="477" y="702"/>
                  </a:cubicBezTo>
                  <a:cubicBezTo>
                    <a:pt x="476" y="702"/>
                    <a:pt x="477" y="703"/>
                    <a:pt x="477" y="703"/>
                  </a:cubicBezTo>
                  <a:cubicBezTo>
                    <a:pt x="477" y="704"/>
                    <a:pt x="477" y="704"/>
                    <a:pt x="476" y="705"/>
                  </a:cubicBezTo>
                  <a:cubicBezTo>
                    <a:pt x="476" y="705"/>
                    <a:pt x="476" y="705"/>
                    <a:pt x="475" y="705"/>
                  </a:cubicBezTo>
                  <a:cubicBezTo>
                    <a:pt x="474" y="704"/>
                    <a:pt x="472" y="704"/>
                    <a:pt x="470" y="703"/>
                  </a:cubicBezTo>
                  <a:cubicBezTo>
                    <a:pt x="470" y="703"/>
                    <a:pt x="469" y="702"/>
                    <a:pt x="469" y="703"/>
                  </a:cubicBezTo>
                  <a:cubicBezTo>
                    <a:pt x="468" y="703"/>
                    <a:pt x="467" y="703"/>
                    <a:pt x="467" y="703"/>
                  </a:cubicBezTo>
                  <a:cubicBezTo>
                    <a:pt x="466" y="703"/>
                    <a:pt x="466" y="703"/>
                    <a:pt x="465" y="703"/>
                  </a:cubicBezTo>
                  <a:cubicBezTo>
                    <a:pt x="465" y="703"/>
                    <a:pt x="465" y="704"/>
                    <a:pt x="464" y="704"/>
                  </a:cubicBezTo>
                  <a:cubicBezTo>
                    <a:pt x="464" y="704"/>
                    <a:pt x="464" y="704"/>
                    <a:pt x="464" y="704"/>
                  </a:cubicBezTo>
                  <a:cubicBezTo>
                    <a:pt x="464" y="705"/>
                    <a:pt x="463" y="705"/>
                    <a:pt x="462" y="704"/>
                  </a:cubicBezTo>
                  <a:cubicBezTo>
                    <a:pt x="462" y="704"/>
                    <a:pt x="462" y="704"/>
                    <a:pt x="461" y="704"/>
                  </a:cubicBezTo>
                  <a:cubicBezTo>
                    <a:pt x="460" y="703"/>
                    <a:pt x="459" y="703"/>
                    <a:pt x="458" y="704"/>
                  </a:cubicBezTo>
                  <a:cubicBezTo>
                    <a:pt x="458" y="704"/>
                    <a:pt x="457" y="704"/>
                    <a:pt x="457" y="704"/>
                  </a:cubicBezTo>
                  <a:cubicBezTo>
                    <a:pt x="456" y="703"/>
                    <a:pt x="455" y="705"/>
                    <a:pt x="455" y="706"/>
                  </a:cubicBezTo>
                  <a:cubicBezTo>
                    <a:pt x="455" y="706"/>
                    <a:pt x="455" y="706"/>
                    <a:pt x="455" y="706"/>
                  </a:cubicBezTo>
                  <a:cubicBezTo>
                    <a:pt x="454" y="706"/>
                    <a:pt x="454" y="706"/>
                    <a:pt x="454" y="706"/>
                  </a:cubicBezTo>
                  <a:cubicBezTo>
                    <a:pt x="453" y="705"/>
                    <a:pt x="453" y="706"/>
                    <a:pt x="453" y="707"/>
                  </a:cubicBezTo>
                  <a:cubicBezTo>
                    <a:pt x="452" y="707"/>
                    <a:pt x="452" y="707"/>
                    <a:pt x="452" y="707"/>
                  </a:cubicBezTo>
                  <a:cubicBezTo>
                    <a:pt x="451" y="707"/>
                    <a:pt x="451" y="707"/>
                    <a:pt x="451" y="707"/>
                  </a:cubicBezTo>
                  <a:cubicBezTo>
                    <a:pt x="450" y="707"/>
                    <a:pt x="450" y="708"/>
                    <a:pt x="450" y="708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48" y="708"/>
                    <a:pt x="447" y="708"/>
                    <a:pt x="447" y="707"/>
                  </a:cubicBezTo>
                  <a:cubicBezTo>
                    <a:pt x="445" y="707"/>
                    <a:pt x="445" y="708"/>
                    <a:pt x="444" y="708"/>
                  </a:cubicBezTo>
                  <a:cubicBezTo>
                    <a:pt x="444" y="708"/>
                    <a:pt x="443" y="708"/>
                    <a:pt x="443" y="708"/>
                  </a:cubicBezTo>
                  <a:cubicBezTo>
                    <a:pt x="442" y="708"/>
                    <a:pt x="441" y="709"/>
                    <a:pt x="441" y="710"/>
                  </a:cubicBezTo>
                  <a:cubicBezTo>
                    <a:pt x="441" y="710"/>
                    <a:pt x="440" y="710"/>
                    <a:pt x="440" y="710"/>
                  </a:cubicBezTo>
                  <a:cubicBezTo>
                    <a:pt x="439" y="710"/>
                    <a:pt x="439" y="711"/>
                    <a:pt x="438" y="712"/>
                  </a:cubicBezTo>
                  <a:cubicBezTo>
                    <a:pt x="438" y="712"/>
                    <a:pt x="437" y="712"/>
                    <a:pt x="436" y="712"/>
                  </a:cubicBezTo>
                  <a:cubicBezTo>
                    <a:pt x="436" y="712"/>
                    <a:pt x="436" y="711"/>
                    <a:pt x="435" y="711"/>
                  </a:cubicBezTo>
                  <a:cubicBezTo>
                    <a:pt x="435" y="711"/>
                    <a:pt x="434" y="711"/>
                    <a:pt x="433" y="711"/>
                  </a:cubicBezTo>
                  <a:cubicBezTo>
                    <a:pt x="433" y="711"/>
                    <a:pt x="433" y="710"/>
                    <a:pt x="432" y="710"/>
                  </a:cubicBezTo>
                  <a:cubicBezTo>
                    <a:pt x="432" y="710"/>
                    <a:pt x="432" y="710"/>
                    <a:pt x="432" y="710"/>
                  </a:cubicBezTo>
                  <a:cubicBezTo>
                    <a:pt x="432" y="710"/>
                    <a:pt x="432" y="710"/>
                    <a:pt x="432" y="710"/>
                  </a:cubicBezTo>
                  <a:cubicBezTo>
                    <a:pt x="432" y="709"/>
                    <a:pt x="430" y="708"/>
                    <a:pt x="430" y="708"/>
                  </a:cubicBezTo>
                  <a:cubicBezTo>
                    <a:pt x="429" y="708"/>
                    <a:pt x="428" y="709"/>
                    <a:pt x="428" y="708"/>
                  </a:cubicBezTo>
                  <a:cubicBezTo>
                    <a:pt x="428" y="708"/>
                    <a:pt x="428" y="708"/>
                    <a:pt x="428" y="708"/>
                  </a:cubicBezTo>
                  <a:cubicBezTo>
                    <a:pt x="428" y="708"/>
                    <a:pt x="428" y="708"/>
                    <a:pt x="428" y="707"/>
                  </a:cubicBezTo>
                  <a:cubicBezTo>
                    <a:pt x="428" y="707"/>
                    <a:pt x="427" y="706"/>
                    <a:pt x="427" y="707"/>
                  </a:cubicBezTo>
                  <a:cubicBezTo>
                    <a:pt x="426" y="707"/>
                    <a:pt x="426" y="708"/>
                    <a:pt x="425" y="709"/>
                  </a:cubicBezTo>
                  <a:cubicBezTo>
                    <a:pt x="425" y="709"/>
                    <a:pt x="425" y="709"/>
                    <a:pt x="425" y="709"/>
                  </a:cubicBezTo>
                  <a:cubicBezTo>
                    <a:pt x="424" y="709"/>
                    <a:pt x="423" y="709"/>
                    <a:pt x="424" y="708"/>
                  </a:cubicBezTo>
                  <a:cubicBezTo>
                    <a:pt x="424" y="707"/>
                    <a:pt x="424" y="706"/>
                    <a:pt x="424" y="705"/>
                  </a:cubicBezTo>
                  <a:cubicBezTo>
                    <a:pt x="423" y="705"/>
                    <a:pt x="423" y="704"/>
                    <a:pt x="423" y="704"/>
                  </a:cubicBezTo>
                  <a:cubicBezTo>
                    <a:pt x="423" y="703"/>
                    <a:pt x="424" y="703"/>
                    <a:pt x="424" y="703"/>
                  </a:cubicBezTo>
                  <a:cubicBezTo>
                    <a:pt x="424" y="703"/>
                    <a:pt x="425" y="703"/>
                    <a:pt x="425" y="703"/>
                  </a:cubicBezTo>
                  <a:cubicBezTo>
                    <a:pt x="425" y="702"/>
                    <a:pt x="425" y="702"/>
                    <a:pt x="425" y="702"/>
                  </a:cubicBezTo>
                  <a:cubicBezTo>
                    <a:pt x="425" y="701"/>
                    <a:pt x="423" y="701"/>
                    <a:pt x="423" y="700"/>
                  </a:cubicBezTo>
                  <a:cubicBezTo>
                    <a:pt x="423" y="700"/>
                    <a:pt x="423" y="699"/>
                    <a:pt x="422" y="699"/>
                  </a:cubicBezTo>
                  <a:cubicBezTo>
                    <a:pt x="422" y="699"/>
                    <a:pt x="422" y="699"/>
                    <a:pt x="422" y="699"/>
                  </a:cubicBezTo>
                  <a:cubicBezTo>
                    <a:pt x="422" y="698"/>
                    <a:pt x="421" y="698"/>
                    <a:pt x="421" y="698"/>
                  </a:cubicBezTo>
                  <a:cubicBezTo>
                    <a:pt x="421" y="697"/>
                    <a:pt x="421" y="697"/>
                    <a:pt x="420" y="696"/>
                  </a:cubicBezTo>
                  <a:cubicBezTo>
                    <a:pt x="420" y="696"/>
                    <a:pt x="420" y="696"/>
                    <a:pt x="420" y="695"/>
                  </a:cubicBezTo>
                  <a:cubicBezTo>
                    <a:pt x="420" y="695"/>
                    <a:pt x="420" y="694"/>
                    <a:pt x="421" y="694"/>
                  </a:cubicBezTo>
                  <a:cubicBezTo>
                    <a:pt x="421" y="694"/>
                    <a:pt x="422" y="694"/>
                    <a:pt x="422" y="694"/>
                  </a:cubicBezTo>
                  <a:cubicBezTo>
                    <a:pt x="422" y="694"/>
                    <a:pt x="422" y="693"/>
                    <a:pt x="422" y="693"/>
                  </a:cubicBezTo>
                  <a:cubicBezTo>
                    <a:pt x="422" y="693"/>
                    <a:pt x="424" y="693"/>
                    <a:pt x="424" y="693"/>
                  </a:cubicBezTo>
                  <a:cubicBezTo>
                    <a:pt x="424" y="693"/>
                    <a:pt x="424" y="693"/>
                    <a:pt x="424" y="693"/>
                  </a:cubicBezTo>
                  <a:cubicBezTo>
                    <a:pt x="425" y="692"/>
                    <a:pt x="424" y="690"/>
                    <a:pt x="424" y="689"/>
                  </a:cubicBezTo>
                  <a:cubicBezTo>
                    <a:pt x="424" y="688"/>
                    <a:pt x="423" y="687"/>
                    <a:pt x="423" y="687"/>
                  </a:cubicBezTo>
                  <a:cubicBezTo>
                    <a:pt x="423" y="686"/>
                    <a:pt x="422" y="686"/>
                    <a:pt x="422" y="686"/>
                  </a:cubicBezTo>
                  <a:cubicBezTo>
                    <a:pt x="422" y="685"/>
                    <a:pt x="422" y="685"/>
                    <a:pt x="422" y="684"/>
                  </a:cubicBezTo>
                  <a:cubicBezTo>
                    <a:pt x="422" y="683"/>
                    <a:pt x="422" y="683"/>
                    <a:pt x="421" y="682"/>
                  </a:cubicBezTo>
                  <a:cubicBezTo>
                    <a:pt x="421" y="681"/>
                    <a:pt x="420" y="681"/>
                    <a:pt x="420" y="681"/>
                  </a:cubicBezTo>
                  <a:cubicBezTo>
                    <a:pt x="419" y="680"/>
                    <a:pt x="419" y="680"/>
                    <a:pt x="419" y="680"/>
                  </a:cubicBezTo>
                  <a:cubicBezTo>
                    <a:pt x="418" y="678"/>
                    <a:pt x="418" y="676"/>
                    <a:pt x="417" y="675"/>
                  </a:cubicBezTo>
                  <a:cubicBezTo>
                    <a:pt x="416" y="674"/>
                    <a:pt x="416" y="673"/>
                    <a:pt x="416" y="672"/>
                  </a:cubicBezTo>
                  <a:cubicBezTo>
                    <a:pt x="416" y="671"/>
                    <a:pt x="416" y="670"/>
                    <a:pt x="416" y="669"/>
                  </a:cubicBezTo>
                  <a:cubicBezTo>
                    <a:pt x="415" y="668"/>
                    <a:pt x="415" y="668"/>
                    <a:pt x="415" y="667"/>
                  </a:cubicBezTo>
                  <a:cubicBezTo>
                    <a:pt x="415" y="667"/>
                    <a:pt x="414" y="666"/>
                    <a:pt x="414" y="666"/>
                  </a:cubicBezTo>
                  <a:cubicBezTo>
                    <a:pt x="414" y="665"/>
                    <a:pt x="414" y="665"/>
                    <a:pt x="414" y="664"/>
                  </a:cubicBezTo>
                  <a:cubicBezTo>
                    <a:pt x="413" y="663"/>
                    <a:pt x="414" y="663"/>
                    <a:pt x="413" y="662"/>
                  </a:cubicBezTo>
                  <a:cubicBezTo>
                    <a:pt x="412" y="662"/>
                    <a:pt x="412" y="662"/>
                    <a:pt x="411" y="661"/>
                  </a:cubicBezTo>
                  <a:cubicBezTo>
                    <a:pt x="411" y="661"/>
                    <a:pt x="411" y="661"/>
                    <a:pt x="410" y="661"/>
                  </a:cubicBezTo>
                  <a:cubicBezTo>
                    <a:pt x="410" y="660"/>
                    <a:pt x="411" y="660"/>
                    <a:pt x="410" y="660"/>
                  </a:cubicBezTo>
                  <a:cubicBezTo>
                    <a:pt x="410" y="659"/>
                    <a:pt x="410" y="659"/>
                    <a:pt x="410" y="659"/>
                  </a:cubicBezTo>
                  <a:cubicBezTo>
                    <a:pt x="410" y="659"/>
                    <a:pt x="411" y="658"/>
                    <a:pt x="411" y="658"/>
                  </a:cubicBezTo>
                  <a:cubicBezTo>
                    <a:pt x="411" y="658"/>
                    <a:pt x="412" y="658"/>
                    <a:pt x="412" y="658"/>
                  </a:cubicBezTo>
                  <a:cubicBezTo>
                    <a:pt x="412" y="657"/>
                    <a:pt x="412" y="657"/>
                    <a:pt x="412" y="657"/>
                  </a:cubicBezTo>
                  <a:cubicBezTo>
                    <a:pt x="412" y="657"/>
                    <a:pt x="411" y="658"/>
                    <a:pt x="411" y="658"/>
                  </a:cubicBezTo>
                  <a:cubicBezTo>
                    <a:pt x="411" y="658"/>
                    <a:pt x="411" y="658"/>
                    <a:pt x="411" y="658"/>
                  </a:cubicBezTo>
                  <a:cubicBezTo>
                    <a:pt x="410" y="658"/>
                    <a:pt x="410" y="659"/>
                    <a:pt x="410" y="659"/>
                  </a:cubicBezTo>
                  <a:cubicBezTo>
                    <a:pt x="410" y="659"/>
                    <a:pt x="410" y="659"/>
                    <a:pt x="410" y="659"/>
                  </a:cubicBezTo>
                  <a:cubicBezTo>
                    <a:pt x="409" y="659"/>
                    <a:pt x="409" y="658"/>
                    <a:pt x="408" y="658"/>
                  </a:cubicBezTo>
                  <a:cubicBezTo>
                    <a:pt x="408" y="658"/>
                    <a:pt x="408" y="658"/>
                    <a:pt x="407" y="657"/>
                  </a:cubicBezTo>
                  <a:cubicBezTo>
                    <a:pt x="407" y="657"/>
                    <a:pt x="406" y="657"/>
                    <a:pt x="406" y="656"/>
                  </a:cubicBezTo>
                  <a:cubicBezTo>
                    <a:pt x="407" y="655"/>
                    <a:pt x="406" y="655"/>
                    <a:pt x="405" y="654"/>
                  </a:cubicBezTo>
                  <a:cubicBezTo>
                    <a:pt x="405" y="654"/>
                    <a:pt x="404" y="653"/>
                    <a:pt x="404" y="653"/>
                  </a:cubicBezTo>
                  <a:cubicBezTo>
                    <a:pt x="404" y="652"/>
                    <a:pt x="404" y="652"/>
                    <a:pt x="403" y="652"/>
                  </a:cubicBezTo>
                  <a:cubicBezTo>
                    <a:pt x="403" y="651"/>
                    <a:pt x="403" y="651"/>
                    <a:pt x="403" y="650"/>
                  </a:cubicBezTo>
                  <a:cubicBezTo>
                    <a:pt x="402" y="650"/>
                    <a:pt x="402" y="649"/>
                    <a:pt x="401" y="649"/>
                  </a:cubicBezTo>
                  <a:cubicBezTo>
                    <a:pt x="401" y="648"/>
                    <a:pt x="400" y="648"/>
                    <a:pt x="400" y="647"/>
                  </a:cubicBezTo>
                  <a:cubicBezTo>
                    <a:pt x="400" y="647"/>
                    <a:pt x="400" y="647"/>
                    <a:pt x="400" y="646"/>
                  </a:cubicBezTo>
                  <a:cubicBezTo>
                    <a:pt x="400" y="645"/>
                    <a:pt x="400" y="645"/>
                    <a:pt x="399" y="644"/>
                  </a:cubicBezTo>
                  <a:cubicBezTo>
                    <a:pt x="399" y="644"/>
                    <a:pt x="398" y="644"/>
                    <a:pt x="399" y="643"/>
                  </a:cubicBezTo>
                  <a:cubicBezTo>
                    <a:pt x="399" y="643"/>
                    <a:pt x="399" y="642"/>
                    <a:pt x="399" y="642"/>
                  </a:cubicBezTo>
                  <a:cubicBezTo>
                    <a:pt x="400" y="641"/>
                    <a:pt x="400" y="641"/>
                    <a:pt x="400" y="640"/>
                  </a:cubicBezTo>
                  <a:cubicBezTo>
                    <a:pt x="399" y="640"/>
                    <a:pt x="399" y="639"/>
                    <a:pt x="399" y="639"/>
                  </a:cubicBezTo>
                  <a:cubicBezTo>
                    <a:pt x="398" y="638"/>
                    <a:pt x="399" y="638"/>
                    <a:pt x="399" y="637"/>
                  </a:cubicBezTo>
                  <a:cubicBezTo>
                    <a:pt x="399" y="635"/>
                    <a:pt x="398" y="635"/>
                    <a:pt x="396" y="635"/>
                  </a:cubicBezTo>
                  <a:cubicBezTo>
                    <a:pt x="396" y="635"/>
                    <a:pt x="396" y="635"/>
                    <a:pt x="396" y="635"/>
                  </a:cubicBezTo>
                  <a:cubicBezTo>
                    <a:pt x="396" y="634"/>
                    <a:pt x="396" y="634"/>
                    <a:pt x="397" y="633"/>
                  </a:cubicBezTo>
                  <a:cubicBezTo>
                    <a:pt x="397" y="633"/>
                    <a:pt x="397" y="632"/>
                    <a:pt x="397" y="632"/>
                  </a:cubicBezTo>
                  <a:cubicBezTo>
                    <a:pt x="399" y="631"/>
                    <a:pt x="396" y="631"/>
                    <a:pt x="397" y="629"/>
                  </a:cubicBezTo>
                  <a:cubicBezTo>
                    <a:pt x="397" y="629"/>
                    <a:pt x="397" y="628"/>
                    <a:pt x="397" y="628"/>
                  </a:cubicBezTo>
                  <a:cubicBezTo>
                    <a:pt x="398" y="627"/>
                    <a:pt x="397" y="626"/>
                    <a:pt x="396" y="625"/>
                  </a:cubicBezTo>
                  <a:cubicBezTo>
                    <a:pt x="396" y="625"/>
                    <a:pt x="394" y="624"/>
                    <a:pt x="395" y="623"/>
                  </a:cubicBezTo>
                  <a:cubicBezTo>
                    <a:pt x="395" y="623"/>
                    <a:pt x="395" y="622"/>
                    <a:pt x="395" y="621"/>
                  </a:cubicBezTo>
                  <a:cubicBezTo>
                    <a:pt x="394" y="621"/>
                    <a:pt x="394" y="620"/>
                    <a:pt x="394" y="619"/>
                  </a:cubicBezTo>
                  <a:cubicBezTo>
                    <a:pt x="393" y="618"/>
                    <a:pt x="393" y="617"/>
                    <a:pt x="393" y="616"/>
                  </a:cubicBezTo>
                  <a:cubicBezTo>
                    <a:pt x="393" y="616"/>
                    <a:pt x="393" y="615"/>
                    <a:pt x="393" y="614"/>
                  </a:cubicBezTo>
                  <a:cubicBezTo>
                    <a:pt x="393" y="614"/>
                    <a:pt x="393" y="614"/>
                    <a:pt x="393" y="614"/>
                  </a:cubicBezTo>
                  <a:cubicBezTo>
                    <a:pt x="393" y="614"/>
                    <a:pt x="393" y="613"/>
                    <a:pt x="393" y="612"/>
                  </a:cubicBezTo>
                  <a:cubicBezTo>
                    <a:pt x="393" y="612"/>
                    <a:pt x="393" y="612"/>
                    <a:pt x="393" y="611"/>
                  </a:cubicBezTo>
                  <a:cubicBezTo>
                    <a:pt x="392" y="611"/>
                    <a:pt x="393" y="610"/>
                    <a:pt x="393" y="609"/>
                  </a:cubicBezTo>
                  <a:cubicBezTo>
                    <a:pt x="393" y="609"/>
                    <a:pt x="393" y="609"/>
                    <a:pt x="393" y="609"/>
                  </a:cubicBezTo>
                  <a:cubicBezTo>
                    <a:pt x="395" y="609"/>
                    <a:pt x="393" y="607"/>
                    <a:pt x="393" y="607"/>
                  </a:cubicBezTo>
                  <a:cubicBezTo>
                    <a:pt x="393" y="606"/>
                    <a:pt x="392" y="606"/>
                    <a:pt x="392" y="606"/>
                  </a:cubicBezTo>
                  <a:cubicBezTo>
                    <a:pt x="392" y="605"/>
                    <a:pt x="392" y="605"/>
                    <a:pt x="391" y="605"/>
                  </a:cubicBezTo>
                  <a:cubicBezTo>
                    <a:pt x="390" y="603"/>
                    <a:pt x="389" y="602"/>
                    <a:pt x="388" y="601"/>
                  </a:cubicBezTo>
                  <a:cubicBezTo>
                    <a:pt x="388" y="600"/>
                    <a:pt x="388" y="600"/>
                    <a:pt x="388" y="599"/>
                  </a:cubicBezTo>
                  <a:cubicBezTo>
                    <a:pt x="388" y="598"/>
                    <a:pt x="388" y="598"/>
                    <a:pt x="388" y="597"/>
                  </a:cubicBezTo>
                  <a:cubicBezTo>
                    <a:pt x="387" y="597"/>
                    <a:pt x="387" y="596"/>
                    <a:pt x="387" y="596"/>
                  </a:cubicBezTo>
                  <a:cubicBezTo>
                    <a:pt x="386" y="595"/>
                    <a:pt x="386" y="594"/>
                    <a:pt x="385" y="593"/>
                  </a:cubicBezTo>
                  <a:cubicBezTo>
                    <a:pt x="384" y="593"/>
                    <a:pt x="384" y="593"/>
                    <a:pt x="384" y="592"/>
                  </a:cubicBezTo>
                  <a:cubicBezTo>
                    <a:pt x="384" y="592"/>
                    <a:pt x="384" y="592"/>
                    <a:pt x="384" y="592"/>
                  </a:cubicBezTo>
                  <a:cubicBezTo>
                    <a:pt x="384" y="592"/>
                    <a:pt x="384" y="590"/>
                    <a:pt x="384" y="590"/>
                  </a:cubicBezTo>
                  <a:cubicBezTo>
                    <a:pt x="383" y="590"/>
                    <a:pt x="383" y="589"/>
                    <a:pt x="383" y="588"/>
                  </a:cubicBezTo>
                  <a:cubicBezTo>
                    <a:pt x="383" y="588"/>
                    <a:pt x="384" y="587"/>
                    <a:pt x="383" y="586"/>
                  </a:cubicBezTo>
                  <a:cubicBezTo>
                    <a:pt x="383" y="585"/>
                    <a:pt x="382" y="585"/>
                    <a:pt x="382" y="584"/>
                  </a:cubicBezTo>
                  <a:cubicBezTo>
                    <a:pt x="381" y="583"/>
                    <a:pt x="380" y="582"/>
                    <a:pt x="379" y="581"/>
                  </a:cubicBezTo>
                  <a:cubicBezTo>
                    <a:pt x="378" y="579"/>
                    <a:pt x="377" y="577"/>
                    <a:pt x="376" y="576"/>
                  </a:cubicBezTo>
                  <a:cubicBezTo>
                    <a:pt x="376" y="576"/>
                    <a:pt x="375" y="575"/>
                    <a:pt x="375" y="575"/>
                  </a:cubicBezTo>
                  <a:cubicBezTo>
                    <a:pt x="374" y="575"/>
                    <a:pt x="374" y="574"/>
                    <a:pt x="374" y="574"/>
                  </a:cubicBezTo>
                  <a:cubicBezTo>
                    <a:pt x="374" y="573"/>
                    <a:pt x="373" y="573"/>
                    <a:pt x="372" y="572"/>
                  </a:cubicBezTo>
                  <a:cubicBezTo>
                    <a:pt x="372" y="572"/>
                    <a:pt x="372" y="571"/>
                    <a:pt x="371" y="571"/>
                  </a:cubicBezTo>
                  <a:cubicBezTo>
                    <a:pt x="371" y="571"/>
                    <a:pt x="371" y="571"/>
                    <a:pt x="370" y="571"/>
                  </a:cubicBezTo>
                  <a:cubicBezTo>
                    <a:pt x="370" y="570"/>
                    <a:pt x="369" y="569"/>
                    <a:pt x="369" y="568"/>
                  </a:cubicBezTo>
                  <a:cubicBezTo>
                    <a:pt x="369" y="568"/>
                    <a:pt x="369" y="567"/>
                    <a:pt x="369" y="566"/>
                  </a:cubicBezTo>
                  <a:cubicBezTo>
                    <a:pt x="369" y="566"/>
                    <a:pt x="369" y="565"/>
                    <a:pt x="369" y="564"/>
                  </a:cubicBezTo>
                  <a:cubicBezTo>
                    <a:pt x="369" y="564"/>
                    <a:pt x="369" y="563"/>
                    <a:pt x="369" y="563"/>
                  </a:cubicBezTo>
                  <a:cubicBezTo>
                    <a:pt x="369" y="563"/>
                    <a:pt x="369" y="563"/>
                    <a:pt x="369" y="563"/>
                  </a:cubicBezTo>
                  <a:cubicBezTo>
                    <a:pt x="369" y="563"/>
                    <a:pt x="369" y="563"/>
                    <a:pt x="369" y="563"/>
                  </a:cubicBezTo>
                  <a:cubicBezTo>
                    <a:pt x="370" y="563"/>
                    <a:pt x="370" y="563"/>
                    <a:pt x="371" y="563"/>
                  </a:cubicBezTo>
                  <a:cubicBezTo>
                    <a:pt x="370" y="563"/>
                    <a:pt x="370" y="563"/>
                    <a:pt x="369" y="563"/>
                  </a:cubicBezTo>
                  <a:cubicBezTo>
                    <a:pt x="369" y="563"/>
                    <a:pt x="369" y="563"/>
                    <a:pt x="369" y="563"/>
                  </a:cubicBezTo>
                  <a:cubicBezTo>
                    <a:pt x="369" y="563"/>
                    <a:pt x="369" y="563"/>
                    <a:pt x="369" y="563"/>
                  </a:cubicBezTo>
                  <a:cubicBezTo>
                    <a:pt x="369" y="562"/>
                    <a:pt x="369" y="562"/>
                    <a:pt x="369" y="562"/>
                  </a:cubicBezTo>
                  <a:cubicBezTo>
                    <a:pt x="369" y="562"/>
                    <a:pt x="369" y="562"/>
                    <a:pt x="369" y="562"/>
                  </a:cubicBezTo>
                  <a:cubicBezTo>
                    <a:pt x="369" y="562"/>
                    <a:pt x="369" y="561"/>
                    <a:pt x="369" y="561"/>
                  </a:cubicBezTo>
                  <a:cubicBezTo>
                    <a:pt x="369" y="560"/>
                    <a:pt x="369" y="559"/>
                    <a:pt x="369" y="558"/>
                  </a:cubicBezTo>
                  <a:cubicBezTo>
                    <a:pt x="369" y="557"/>
                    <a:pt x="369" y="556"/>
                    <a:pt x="369" y="556"/>
                  </a:cubicBezTo>
                  <a:cubicBezTo>
                    <a:pt x="369" y="555"/>
                    <a:pt x="369" y="554"/>
                    <a:pt x="369" y="552"/>
                  </a:cubicBezTo>
                  <a:cubicBezTo>
                    <a:pt x="369" y="552"/>
                    <a:pt x="369" y="551"/>
                    <a:pt x="370" y="551"/>
                  </a:cubicBezTo>
                  <a:cubicBezTo>
                    <a:pt x="370" y="550"/>
                    <a:pt x="370" y="550"/>
                    <a:pt x="370" y="549"/>
                  </a:cubicBezTo>
                  <a:cubicBezTo>
                    <a:pt x="370" y="549"/>
                    <a:pt x="370" y="549"/>
                    <a:pt x="370" y="549"/>
                  </a:cubicBezTo>
                  <a:cubicBezTo>
                    <a:pt x="371" y="548"/>
                    <a:pt x="371" y="548"/>
                    <a:pt x="371" y="548"/>
                  </a:cubicBezTo>
                  <a:cubicBezTo>
                    <a:pt x="371" y="547"/>
                    <a:pt x="371" y="547"/>
                    <a:pt x="371" y="546"/>
                  </a:cubicBezTo>
                  <a:cubicBezTo>
                    <a:pt x="371" y="546"/>
                    <a:pt x="371" y="546"/>
                    <a:pt x="372" y="546"/>
                  </a:cubicBezTo>
                  <a:cubicBezTo>
                    <a:pt x="372" y="546"/>
                    <a:pt x="372" y="545"/>
                    <a:pt x="372" y="545"/>
                  </a:cubicBezTo>
                  <a:cubicBezTo>
                    <a:pt x="372" y="545"/>
                    <a:pt x="372" y="545"/>
                    <a:pt x="372" y="545"/>
                  </a:cubicBezTo>
                  <a:cubicBezTo>
                    <a:pt x="371" y="544"/>
                    <a:pt x="371" y="544"/>
                    <a:pt x="372" y="543"/>
                  </a:cubicBezTo>
                  <a:cubicBezTo>
                    <a:pt x="372" y="542"/>
                    <a:pt x="372" y="542"/>
                    <a:pt x="373" y="541"/>
                  </a:cubicBezTo>
                  <a:cubicBezTo>
                    <a:pt x="373" y="541"/>
                    <a:pt x="373" y="541"/>
                    <a:pt x="373" y="540"/>
                  </a:cubicBezTo>
                  <a:cubicBezTo>
                    <a:pt x="374" y="540"/>
                    <a:pt x="374" y="539"/>
                    <a:pt x="374" y="538"/>
                  </a:cubicBezTo>
                  <a:cubicBezTo>
                    <a:pt x="374" y="538"/>
                    <a:pt x="374" y="538"/>
                    <a:pt x="374" y="537"/>
                  </a:cubicBezTo>
                  <a:cubicBezTo>
                    <a:pt x="374" y="536"/>
                    <a:pt x="374" y="536"/>
                    <a:pt x="374" y="535"/>
                  </a:cubicBezTo>
                  <a:cubicBezTo>
                    <a:pt x="374" y="535"/>
                    <a:pt x="374" y="534"/>
                    <a:pt x="374" y="534"/>
                  </a:cubicBezTo>
                  <a:cubicBezTo>
                    <a:pt x="374" y="533"/>
                    <a:pt x="374" y="533"/>
                    <a:pt x="374" y="533"/>
                  </a:cubicBezTo>
                  <a:cubicBezTo>
                    <a:pt x="374" y="533"/>
                    <a:pt x="374" y="533"/>
                    <a:pt x="374" y="532"/>
                  </a:cubicBezTo>
                  <a:cubicBezTo>
                    <a:pt x="374" y="532"/>
                    <a:pt x="374" y="532"/>
                    <a:pt x="374" y="531"/>
                  </a:cubicBezTo>
                  <a:cubicBezTo>
                    <a:pt x="375" y="531"/>
                    <a:pt x="375" y="531"/>
                    <a:pt x="375" y="530"/>
                  </a:cubicBezTo>
                  <a:cubicBezTo>
                    <a:pt x="375" y="530"/>
                    <a:pt x="375" y="530"/>
                    <a:pt x="375" y="530"/>
                  </a:cubicBezTo>
                  <a:cubicBezTo>
                    <a:pt x="375" y="530"/>
                    <a:pt x="375" y="530"/>
                    <a:pt x="375" y="529"/>
                  </a:cubicBezTo>
                  <a:cubicBezTo>
                    <a:pt x="375" y="529"/>
                    <a:pt x="375" y="529"/>
                    <a:pt x="375" y="529"/>
                  </a:cubicBezTo>
                  <a:cubicBezTo>
                    <a:pt x="375" y="529"/>
                    <a:pt x="375" y="529"/>
                    <a:pt x="375" y="528"/>
                  </a:cubicBezTo>
                  <a:cubicBezTo>
                    <a:pt x="375" y="528"/>
                    <a:pt x="375" y="528"/>
                    <a:pt x="375" y="528"/>
                  </a:cubicBezTo>
                  <a:cubicBezTo>
                    <a:pt x="376" y="528"/>
                    <a:pt x="376" y="528"/>
                    <a:pt x="376" y="528"/>
                  </a:cubicBezTo>
                  <a:cubicBezTo>
                    <a:pt x="376" y="528"/>
                    <a:pt x="376" y="528"/>
                    <a:pt x="376" y="527"/>
                  </a:cubicBezTo>
                  <a:cubicBezTo>
                    <a:pt x="377" y="527"/>
                    <a:pt x="377" y="527"/>
                    <a:pt x="377" y="527"/>
                  </a:cubicBezTo>
                  <a:cubicBezTo>
                    <a:pt x="377" y="527"/>
                    <a:pt x="377" y="526"/>
                    <a:pt x="377" y="526"/>
                  </a:cubicBezTo>
                  <a:cubicBezTo>
                    <a:pt x="378" y="526"/>
                    <a:pt x="378" y="526"/>
                    <a:pt x="378" y="526"/>
                  </a:cubicBezTo>
                  <a:cubicBezTo>
                    <a:pt x="378" y="526"/>
                    <a:pt x="378" y="525"/>
                    <a:pt x="379" y="525"/>
                  </a:cubicBezTo>
                  <a:cubicBezTo>
                    <a:pt x="379" y="525"/>
                    <a:pt x="379" y="525"/>
                    <a:pt x="379" y="525"/>
                  </a:cubicBezTo>
                  <a:cubicBezTo>
                    <a:pt x="379" y="525"/>
                    <a:pt x="379" y="525"/>
                    <a:pt x="379" y="525"/>
                  </a:cubicBezTo>
                  <a:cubicBezTo>
                    <a:pt x="380" y="524"/>
                    <a:pt x="380" y="524"/>
                    <a:pt x="380" y="524"/>
                  </a:cubicBezTo>
                  <a:cubicBezTo>
                    <a:pt x="380" y="523"/>
                    <a:pt x="380" y="523"/>
                    <a:pt x="380" y="523"/>
                  </a:cubicBezTo>
                  <a:cubicBezTo>
                    <a:pt x="380" y="523"/>
                    <a:pt x="380" y="523"/>
                    <a:pt x="380" y="523"/>
                  </a:cubicBezTo>
                  <a:cubicBezTo>
                    <a:pt x="380" y="523"/>
                    <a:pt x="380" y="523"/>
                    <a:pt x="380" y="523"/>
                  </a:cubicBezTo>
                  <a:cubicBezTo>
                    <a:pt x="380" y="523"/>
                    <a:pt x="380" y="522"/>
                    <a:pt x="381" y="522"/>
                  </a:cubicBezTo>
                  <a:cubicBezTo>
                    <a:pt x="381" y="522"/>
                    <a:pt x="382" y="522"/>
                    <a:pt x="382" y="521"/>
                  </a:cubicBezTo>
                  <a:cubicBezTo>
                    <a:pt x="382" y="521"/>
                    <a:pt x="382" y="521"/>
                    <a:pt x="382" y="521"/>
                  </a:cubicBezTo>
                  <a:cubicBezTo>
                    <a:pt x="383" y="521"/>
                    <a:pt x="383" y="520"/>
                    <a:pt x="383" y="520"/>
                  </a:cubicBezTo>
                  <a:cubicBezTo>
                    <a:pt x="383" y="520"/>
                    <a:pt x="383" y="520"/>
                    <a:pt x="383" y="520"/>
                  </a:cubicBezTo>
                  <a:cubicBezTo>
                    <a:pt x="383" y="520"/>
                    <a:pt x="383" y="520"/>
                    <a:pt x="384" y="519"/>
                  </a:cubicBezTo>
                  <a:cubicBezTo>
                    <a:pt x="384" y="519"/>
                    <a:pt x="385" y="518"/>
                    <a:pt x="385" y="518"/>
                  </a:cubicBezTo>
                  <a:cubicBezTo>
                    <a:pt x="385" y="517"/>
                    <a:pt x="385" y="517"/>
                    <a:pt x="386" y="516"/>
                  </a:cubicBezTo>
                  <a:cubicBezTo>
                    <a:pt x="386" y="516"/>
                    <a:pt x="386" y="515"/>
                    <a:pt x="387" y="514"/>
                  </a:cubicBezTo>
                  <a:cubicBezTo>
                    <a:pt x="387" y="513"/>
                    <a:pt x="388" y="513"/>
                    <a:pt x="388" y="512"/>
                  </a:cubicBezTo>
                  <a:cubicBezTo>
                    <a:pt x="388" y="511"/>
                    <a:pt x="388" y="511"/>
                    <a:pt x="387" y="510"/>
                  </a:cubicBezTo>
                  <a:cubicBezTo>
                    <a:pt x="387" y="510"/>
                    <a:pt x="387" y="510"/>
                    <a:pt x="387" y="509"/>
                  </a:cubicBezTo>
                  <a:cubicBezTo>
                    <a:pt x="387" y="509"/>
                    <a:pt x="387" y="509"/>
                    <a:pt x="387" y="509"/>
                  </a:cubicBezTo>
                  <a:cubicBezTo>
                    <a:pt x="387" y="509"/>
                    <a:pt x="387" y="509"/>
                    <a:pt x="387" y="508"/>
                  </a:cubicBezTo>
                  <a:cubicBezTo>
                    <a:pt x="387" y="508"/>
                    <a:pt x="387" y="508"/>
                    <a:pt x="387" y="508"/>
                  </a:cubicBezTo>
                  <a:cubicBezTo>
                    <a:pt x="387" y="508"/>
                    <a:pt x="387" y="508"/>
                    <a:pt x="387" y="508"/>
                  </a:cubicBezTo>
                  <a:cubicBezTo>
                    <a:pt x="387" y="507"/>
                    <a:pt x="387" y="507"/>
                    <a:pt x="386" y="506"/>
                  </a:cubicBezTo>
                  <a:cubicBezTo>
                    <a:pt x="386" y="506"/>
                    <a:pt x="386" y="506"/>
                    <a:pt x="386" y="506"/>
                  </a:cubicBezTo>
                  <a:cubicBezTo>
                    <a:pt x="386" y="506"/>
                    <a:pt x="386" y="505"/>
                    <a:pt x="386" y="505"/>
                  </a:cubicBezTo>
                  <a:cubicBezTo>
                    <a:pt x="386" y="504"/>
                    <a:pt x="386" y="504"/>
                    <a:pt x="386" y="503"/>
                  </a:cubicBezTo>
                  <a:cubicBezTo>
                    <a:pt x="386" y="502"/>
                    <a:pt x="386" y="501"/>
                    <a:pt x="385" y="500"/>
                  </a:cubicBezTo>
                  <a:cubicBezTo>
                    <a:pt x="385" y="500"/>
                    <a:pt x="385" y="500"/>
                    <a:pt x="385" y="500"/>
                  </a:cubicBezTo>
                  <a:cubicBezTo>
                    <a:pt x="385" y="500"/>
                    <a:pt x="385" y="500"/>
                    <a:pt x="385" y="500"/>
                  </a:cubicBezTo>
                  <a:cubicBezTo>
                    <a:pt x="384" y="499"/>
                    <a:pt x="384" y="499"/>
                    <a:pt x="384" y="499"/>
                  </a:cubicBezTo>
                  <a:cubicBezTo>
                    <a:pt x="384" y="497"/>
                    <a:pt x="384" y="497"/>
                    <a:pt x="383" y="497"/>
                  </a:cubicBezTo>
                  <a:cubicBezTo>
                    <a:pt x="382" y="497"/>
                    <a:pt x="382" y="497"/>
                    <a:pt x="382" y="496"/>
                  </a:cubicBezTo>
                  <a:cubicBezTo>
                    <a:pt x="382" y="496"/>
                    <a:pt x="382" y="496"/>
                    <a:pt x="382" y="496"/>
                  </a:cubicBezTo>
                  <a:cubicBezTo>
                    <a:pt x="382" y="496"/>
                    <a:pt x="382" y="495"/>
                    <a:pt x="382" y="495"/>
                  </a:cubicBezTo>
                  <a:cubicBezTo>
                    <a:pt x="382" y="495"/>
                    <a:pt x="381" y="495"/>
                    <a:pt x="381" y="494"/>
                  </a:cubicBezTo>
                  <a:cubicBezTo>
                    <a:pt x="381" y="493"/>
                    <a:pt x="381" y="493"/>
                    <a:pt x="381" y="492"/>
                  </a:cubicBezTo>
                  <a:cubicBezTo>
                    <a:pt x="381" y="491"/>
                    <a:pt x="381" y="490"/>
                    <a:pt x="380" y="489"/>
                  </a:cubicBezTo>
                  <a:cubicBezTo>
                    <a:pt x="380" y="489"/>
                    <a:pt x="380" y="489"/>
                    <a:pt x="380" y="489"/>
                  </a:cubicBezTo>
                  <a:cubicBezTo>
                    <a:pt x="380" y="488"/>
                    <a:pt x="380" y="488"/>
                    <a:pt x="381" y="487"/>
                  </a:cubicBezTo>
                  <a:cubicBezTo>
                    <a:pt x="381" y="487"/>
                    <a:pt x="381" y="487"/>
                    <a:pt x="381" y="486"/>
                  </a:cubicBezTo>
                  <a:cubicBezTo>
                    <a:pt x="381" y="486"/>
                    <a:pt x="381" y="486"/>
                    <a:pt x="381" y="486"/>
                  </a:cubicBezTo>
                  <a:cubicBezTo>
                    <a:pt x="381" y="485"/>
                    <a:pt x="382" y="485"/>
                    <a:pt x="382" y="485"/>
                  </a:cubicBezTo>
                  <a:cubicBezTo>
                    <a:pt x="382" y="484"/>
                    <a:pt x="382" y="484"/>
                    <a:pt x="382" y="483"/>
                  </a:cubicBezTo>
                  <a:cubicBezTo>
                    <a:pt x="382" y="483"/>
                    <a:pt x="382" y="483"/>
                    <a:pt x="382" y="483"/>
                  </a:cubicBezTo>
                  <a:cubicBezTo>
                    <a:pt x="382" y="483"/>
                    <a:pt x="382" y="482"/>
                    <a:pt x="382" y="482"/>
                  </a:cubicBezTo>
                  <a:cubicBezTo>
                    <a:pt x="382" y="482"/>
                    <a:pt x="382" y="481"/>
                    <a:pt x="382" y="481"/>
                  </a:cubicBezTo>
                  <a:cubicBezTo>
                    <a:pt x="382" y="481"/>
                    <a:pt x="382" y="481"/>
                    <a:pt x="382" y="481"/>
                  </a:cubicBezTo>
                  <a:cubicBezTo>
                    <a:pt x="382" y="480"/>
                    <a:pt x="382" y="480"/>
                    <a:pt x="381" y="480"/>
                  </a:cubicBezTo>
                  <a:cubicBezTo>
                    <a:pt x="381" y="480"/>
                    <a:pt x="381" y="480"/>
                    <a:pt x="381" y="480"/>
                  </a:cubicBezTo>
                  <a:cubicBezTo>
                    <a:pt x="381" y="479"/>
                    <a:pt x="381" y="479"/>
                    <a:pt x="380" y="479"/>
                  </a:cubicBezTo>
                  <a:cubicBezTo>
                    <a:pt x="379" y="479"/>
                    <a:pt x="379" y="478"/>
                    <a:pt x="379" y="477"/>
                  </a:cubicBezTo>
                  <a:cubicBezTo>
                    <a:pt x="379" y="477"/>
                    <a:pt x="379" y="477"/>
                    <a:pt x="379" y="477"/>
                  </a:cubicBezTo>
                  <a:cubicBezTo>
                    <a:pt x="379" y="476"/>
                    <a:pt x="379" y="476"/>
                    <a:pt x="379" y="476"/>
                  </a:cubicBezTo>
                  <a:cubicBezTo>
                    <a:pt x="379" y="475"/>
                    <a:pt x="379" y="474"/>
                    <a:pt x="379" y="474"/>
                  </a:cubicBezTo>
                  <a:cubicBezTo>
                    <a:pt x="379" y="472"/>
                    <a:pt x="379" y="472"/>
                    <a:pt x="378" y="471"/>
                  </a:cubicBezTo>
                  <a:cubicBezTo>
                    <a:pt x="378" y="470"/>
                    <a:pt x="377" y="470"/>
                    <a:pt x="376" y="469"/>
                  </a:cubicBezTo>
                  <a:cubicBezTo>
                    <a:pt x="376" y="469"/>
                    <a:pt x="375" y="468"/>
                    <a:pt x="375" y="468"/>
                  </a:cubicBezTo>
                  <a:cubicBezTo>
                    <a:pt x="375" y="468"/>
                    <a:pt x="375" y="467"/>
                    <a:pt x="375" y="467"/>
                  </a:cubicBezTo>
                  <a:cubicBezTo>
                    <a:pt x="375" y="467"/>
                    <a:pt x="375" y="467"/>
                    <a:pt x="375" y="466"/>
                  </a:cubicBezTo>
                  <a:cubicBezTo>
                    <a:pt x="375" y="466"/>
                    <a:pt x="375" y="466"/>
                    <a:pt x="375" y="466"/>
                  </a:cubicBezTo>
                  <a:cubicBezTo>
                    <a:pt x="375" y="466"/>
                    <a:pt x="374" y="466"/>
                    <a:pt x="374" y="465"/>
                  </a:cubicBezTo>
                  <a:cubicBezTo>
                    <a:pt x="374" y="465"/>
                    <a:pt x="374" y="465"/>
                    <a:pt x="374" y="465"/>
                  </a:cubicBezTo>
                  <a:cubicBezTo>
                    <a:pt x="374" y="465"/>
                    <a:pt x="374" y="464"/>
                    <a:pt x="374" y="464"/>
                  </a:cubicBezTo>
                  <a:cubicBezTo>
                    <a:pt x="374" y="463"/>
                    <a:pt x="374" y="463"/>
                    <a:pt x="375" y="462"/>
                  </a:cubicBezTo>
                  <a:cubicBezTo>
                    <a:pt x="374" y="462"/>
                    <a:pt x="374" y="462"/>
                    <a:pt x="374" y="462"/>
                  </a:cubicBezTo>
                  <a:cubicBezTo>
                    <a:pt x="375" y="462"/>
                    <a:pt x="375" y="462"/>
                    <a:pt x="375" y="462"/>
                  </a:cubicBezTo>
                  <a:cubicBezTo>
                    <a:pt x="374" y="462"/>
                    <a:pt x="373" y="461"/>
                    <a:pt x="373" y="460"/>
                  </a:cubicBezTo>
                  <a:cubicBezTo>
                    <a:pt x="373" y="460"/>
                    <a:pt x="373" y="459"/>
                    <a:pt x="373" y="459"/>
                  </a:cubicBezTo>
                  <a:cubicBezTo>
                    <a:pt x="372" y="459"/>
                    <a:pt x="372" y="459"/>
                    <a:pt x="372" y="459"/>
                  </a:cubicBezTo>
                  <a:cubicBezTo>
                    <a:pt x="372" y="459"/>
                    <a:pt x="372" y="459"/>
                    <a:pt x="372" y="459"/>
                  </a:cubicBezTo>
                  <a:cubicBezTo>
                    <a:pt x="372" y="458"/>
                    <a:pt x="372" y="458"/>
                    <a:pt x="372" y="458"/>
                  </a:cubicBezTo>
                  <a:cubicBezTo>
                    <a:pt x="372" y="458"/>
                    <a:pt x="372" y="458"/>
                    <a:pt x="372" y="458"/>
                  </a:cubicBezTo>
                  <a:cubicBezTo>
                    <a:pt x="372" y="457"/>
                    <a:pt x="372" y="456"/>
                    <a:pt x="372" y="456"/>
                  </a:cubicBezTo>
                  <a:cubicBezTo>
                    <a:pt x="372" y="455"/>
                    <a:pt x="372" y="454"/>
                    <a:pt x="371" y="454"/>
                  </a:cubicBezTo>
                  <a:cubicBezTo>
                    <a:pt x="371" y="454"/>
                    <a:pt x="371" y="454"/>
                    <a:pt x="371" y="454"/>
                  </a:cubicBezTo>
                  <a:cubicBezTo>
                    <a:pt x="371" y="453"/>
                    <a:pt x="371" y="453"/>
                    <a:pt x="371" y="453"/>
                  </a:cubicBezTo>
                  <a:cubicBezTo>
                    <a:pt x="371" y="453"/>
                    <a:pt x="370" y="452"/>
                    <a:pt x="370" y="452"/>
                  </a:cubicBezTo>
                  <a:cubicBezTo>
                    <a:pt x="370" y="452"/>
                    <a:pt x="369" y="451"/>
                    <a:pt x="369" y="451"/>
                  </a:cubicBezTo>
                  <a:cubicBezTo>
                    <a:pt x="369" y="451"/>
                    <a:pt x="368" y="451"/>
                    <a:pt x="368" y="450"/>
                  </a:cubicBezTo>
                  <a:cubicBezTo>
                    <a:pt x="367" y="450"/>
                    <a:pt x="368" y="449"/>
                    <a:pt x="368" y="449"/>
                  </a:cubicBezTo>
                  <a:cubicBezTo>
                    <a:pt x="368" y="448"/>
                    <a:pt x="366" y="447"/>
                    <a:pt x="366" y="447"/>
                  </a:cubicBezTo>
                  <a:cubicBezTo>
                    <a:pt x="365" y="446"/>
                    <a:pt x="365" y="446"/>
                    <a:pt x="365" y="445"/>
                  </a:cubicBezTo>
                  <a:cubicBezTo>
                    <a:pt x="364" y="445"/>
                    <a:pt x="364" y="444"/>
                    <a:pt x="363" y="444"/>
                  </a:cubicBezTo>
                  <a:cubicBezTo>
                    <a:pt x="363" y="443"/>
                    <a:pt x="362" y="443"/>
                    <a:pt x="362" y="443"/>
                  </a:cubicBezTo>
                  <a:cubicBezTo>
                    <a:pt x="362" y="443"/>
                    <a:pt x="362" y="443"/>
                    <a:pt x="362" y="443"/>
                  </a:cubicBezTo>
                  <a:cubicBezTo>
                    <a:pt x="362" y="443"/>
                    <a:pt x="362" y="443"/>
                    <a:pt x="362" y="443"/>
                  </a:cubicBezTo>
                  <a:cubicBezTo>
                    <a:pt x="362" y="443"/>
                    <a:pt x="362" y="443"/>
                    <a:pt x="362" y="443"/>
                  </a:cubicBezTo>
                  <a:cubicBezTo>
                    <a:pt x="362" y="443"/>
                    <a:pt x="362" y="443"/>
                    <a:pt x="362" y="443"/>
                  </a:cubicBezTo>
                  <a:cubicBezTo>
                    <a:pt x="362" y="443"/>
                    <a:pt x="361" y="443"/>
                    <a:pt x="361" y="442"/>
                  </a:cubicBezTo>
                  <a:cubicBezTo>
                    <a:pt x="361" y="442"/>
                    <a:pt x="361" y="442"/>
                    <a:pt x="361" y="442"/>
                  </a:cubicBezTo>
                  <a:cubicBezTo>
                    <a:pt x="361" y="441"/>
                    <a:pt x="361" y="441"/>
                    <a:pt x="360" y="441"/>
                  </a:cubicBezTo>
                  <a:cubicBezTo>
                    <a:pt x="359" y="440"/>
                    <a:pt x="359" y="439"/>
                    <a:pt x="358" y="439"/>
                  </a:cubicBezTo>
                  <a:cubicBezTo>
                    <a:pt x="357" y="439"/>
                    <a:pt x="355" y="438"/>
                    <a:pt x="355" y="437"/>
                  </a:cubicBezTo>
                  <a:cubicBezTo>
                    <a:pt x="355" y="437"/>
                    <a:pt x="355" y="436"/>
                    <a:pt x="354" y="436"/>
                  </a:cubicBezTo>
                  <a:cubicBezTo>
                    <a:pt x="354" y="436"/>
                    <a:pt x="353" y="436"/>
                    <a:pt x="353" y="436"/>
                  </a:cubicBezTo>
                  <a:cubicBezTo>
                    <a:pt x="353" y="435"/>
                    <a:pt x="352" y="435"/>
                    <a:pt x="352" y="435"/>
                  </a:cubicBezTo>
                  <a:cubicBezTo>
                    <a:pt x="352" y="435"/>
                    <a:pt x="351" y="434"/>
                    <a:pt x="351" y="433"/>
                  </a:cubicBezTo>
                  <a:cubicBezTo>
                    <a:pt x="350" y="433"/>
                    <a:pt x="350" y="432"/>
                    <a:pt x="349" y="432"/>
                  </a:cubicBezTo>
                  <a:cubicBezTo>
                    <a:pt x="349" y="432"/>
                    <a:pt x="348" y="431"/>
                    <a:pt x="348" y="431"/>
                  </a:cubicBezTo>
                  <a:cubicBezTo>
                    <a:pt x="348" y="430"/>
                    <a:pt x="348" y="429"/>
                    <a:pt x="347" y="429"/>
                  </a:cubicBezTo>
                  <a:cubicBezTo>
                    <a:pt x="347" y="429"/>
                    <a:pt x="347" y="429"/>
                    <a:pt x="347" y="429"/>
                  </a:cubicBezTo>
                  <a:cubicBezTo>
                    <a:pt x="346" y="428"/>
                    <a:pt x="346" y="428"/>
                    <a:pt x="345" y="427"/>
                  </a:cubicBezTo>
                  <a:cubicBezTo>
                    <a:pt x="345" y="426"/>
                    <a:pt x="345" y="425"/>
                    <a:pt x="344" y="424"/>
                  </a:cubicBezTo>
                  <a:cubicBezTo>
                    <a:pt x="344" y="423"/>
                    <a:pt x="343" y="423"/>
                    <a:pt x="343" y="422"/>
                  </a:cubicBezTo>
                  <a:cubicBezTo>
                    <a:pt x="343" y="422"/>
                    <a:pt x="343" y="421"/>
                    <a:pt x="343" y="421"/>
                  </a:cubicBezTo>
                  <a:cubicBezTo>
                    <a:pt x="343" y="421"/>
                    <a:pt x="343" y="420"/>
                    <a:pt x="342" y="420"/>
                  </a:cubicBezTo>
                  <a:cubicBezTo>
                    <a:pt x="342" y="420"/>
                    <a:pt x="342" y="420"/>
                    <a:pt x="342" y="420"/>
                  </a:cubicBezTo>
                  <a:cubicBezTo>
                    <a:pt x="341" y="420"/>
                    <a:pt x="341" y="418"/>
                    <a:pt x="341" y="418"/>
                  </a:cubicBezTo>
                  <a:cubicBezTo>
                    <a:pt x="341" y="417"/>
                    <a:pt x="340" y="416"/>
                    <a:pt x="340" y="416"/>
                  </a:cubicBezTo>
                  <a:cubicBezTo>
                    <a:pt x="340" y="415"/>
                    <a:pt x="340" y="414"/>
                    <a:pt x="340" y="414"/>
                  </a:cubicBezTo>
                  <a:cubicBezTo>
                    <a:pt x="339" y="413"/>
                    <a:pt x="341" y="412"/>
                    <a:pt x="341" y="412"/>
                  </a:cubicBezTo>
                  <a:cubicBezTo>
                    <a:pt x="342" y="412"/>
                    <a:pt x="343" y="411"/>
                    <a:pt x="343" y="411"/>
                  </a:cubicBezTo>
                  <a:cubicBezTo>
                    <a:pt x="344" y="410"/>
                    <a:pt x="344" y="409"/>
                    <a:pt x="344" y="408"/>
                  </a:cubicBezTo>
                  <a:cubicBezTo>
                    <a:pt x="343" y="407"/>
                    <a:pt x="343" y="406"/>
                    <a:pt x="344" y="406"/>
                  </a:cubicBezTo>
                  <a:cubicBezTo>
                    <a:pt x="344" y="406"/>
                    <a:pt x="345" y="406"/>
                    <a:pt x="345" y="406"/>
                  </a:cubicBezTo>
                  <a:cubicBezTo>
                    <a:pt x="345" y="406"/>
                    <a:pt x="347" y="406"/>
                    <a:pt x="347" y="405"/>
                  </a:cubicBezTo>
                  <a:cubicBezTo>
                    <a:pt x="346" y="405"/>
                    <a:pt x="346" y="404"/>
                    <a:pt x="346" y="403"/>
                  </a:cubicBezTo>
                  <a:cubicBezTo>
                    <a:pt x="345" y="403"/>
                    <a:pt x="345" y="403"/>
                    <a:pt x="345" y="402"/>
                  </a:cubicBezTo>
                  <a:cubicBezTo>
                    <a:pt x="344" y="401"/>
                    <a:pt x="345" y="400"/>
                    <a:pt x="345" y="399"/>
                  </a:cubicBezTo>
                  <a:cubicBezTo>
                    <a:pt x="345" y="399"/>
                    <a:pt x="345" y="399"/>
                    <a:pt x="345" y="399"/>
                  </a:cubicBezTo>
                  <a:cubicBezTo>
                    <a:pt x="345" y="398"/>
                    <a:pt x="345" y="398"/>
                    <a:pt x="345" y="398"/>
                  </a:cubicBezTo>
                  <a:cubicBezTo>
                    <a:pt x="345" y="398"/>
                    <a:pt x="344" y="398"/>
                    <a:pt x="344" y="398"/>
                  </a:cubicBezTo>
                  <a:cubicBezTo>
                    <a:pt x="344" y="397"/>
                    <a:pt x="344" y="397"/>
                    <a:pt x="344" y="396"/>
                  </a:cubicBezTo>
                  <a:cubicBezTo>
                    <a:pt x="344" y="395"/>
                    <a:pt x="345" y="394"/>
                    <a:pt x="346" y="393"/>
                  </a:cubicBezTo>
                  <a:cubicBezTo>
                    <a:pt x="347" y="393"/>
                    <a:pt x="347" y="392"/>
                    <a:pt x="347" y="391"/>
                  </a:cubicBezTo>
                  <a:cubicBezTo>
                    <a:pt x="347" y="391"/>
                    <a:pt x="347" y="391"/>
                    <a:pt x="347" y="391"/>
                  </a:cubicBezTo>
                  <a:cubicBezTo>
                    <a:pt x="348" y="390"/>
                    <a:pt x="348" y="390"/>
                    <a:pt x="348" y="389"/>
                  </a:cubicBezTo>
                  <a:cubicBezTo>
                    <a:pt x="349" y="388"/>
                    <a:pt x="349" y="387"/>
                    <a:pt x="349" y="386"/>
                  </a:cubicBezTo>
                  <a:cubicBezTo>
                    <a:pt x="349" y="386"/>
                    <a:pt x="349" y="386"/>
                    <a:pt x="349" y="386"/>
                  </a:cubicBezTo>
                  <a:cubicBezTo>
                    <a:pt x="349" y="386"/>
                    <a:pt x="349" y="386"/>
                    <a:pt x="349" y="386"/>
                  </a:cubicBezTo>
                  <a:cubicBezTo>
                    <a:pt x="349" y="386"/>
                    <a:pt x="349" y="386"/>
                    <a:pt x="349" y="386"/>
                  </a:cubicBezTo>
                  <a:cubicBezTo>
                    <a:pt x="348" y="386"/>
                    <a:pt x="348" y="386"/>
                    <a:pt x="348" y="386"/>
                  </a:cubicBezTo>
                  <a:cubicBezTo>
                    <a:pt x="348" y="386"/>
                    <a:pt x="348" y="386"/>
                    <a:pt x="348" y="386"/>
                  </a:cubicBezTo>
                  <a:cubicBezTo>
                    <a:pt x="348" y="386"/>
                    <a:pt x="348" y="385"/>
                    <a:pt x="348" y="385"/>
                  </a:cubicBezTo>
                  <a:cubicBezTo>
                    <a:pt x="348" y="385"/>
                    <a:pt x="348" y="384"/>
                    <a:pt x="348" y="384"/>
                  </a:cubicBezTo>
                  <a:cubicBezTo>
                    <a:pt x="349" y="384"/>
                    <a:pt x="349" y="384"/>
                    <a:pt x="348" y="383"/>
                  </a:cubicBezTo>
                  <a:cubicBezTo>
                    <a:pt x="348" y="383"/>
                    <a:pt x="348" y="381"/>
                    <a:pt x="348" y="381"/>
                  </a:cubicBezTo>
                  <a:cubicBezTo>
                    <a:pt x="349" y="379"/>
                    <a:pt x="348" y="377"/>
                    <a:pt x="347" y="375"/>
                  </a:cubicBezTo>
                  <a:cubicBezTo>
                    <a:pt x="347" y="375"/>
                    <a:pt x="346" y="374"/>
                    <a:pt x="347" y="373"/>
                  </a:cubicBezTo>
                  <a:cubicBezTo>
                    <a:pt x="347" y="373"/>
                    <a:pt x="347" y="373"/>
                    <a:pt x="347" y="372"/>
                  </a:cubicBezTo>
                  <a:cubicBezTo>
                    <a:pt x="347" y="372"/>
                    <a:pt x="347" y="372"/>
                    <a:pt x="347" y="372"/>
                  </a:cubicBezTo>
                  <a:cubicBezTo>
                    <a:pt x="347" y="371"/>
                    <a:pt x="347" y="371"/>
                    <a:pt x="346" y="371"/>
                  </a:cubicBezTo>
                  <a:cubicBezTo>
                    <a:pt x="346" y="371"/>
                    <a:pt x="346" y="370"/>
                    <a:pt x="346" y="370"/>
                  </a:cubicBezTo>
                  <a:cubicBezTo>
                    <a:pt x="346" y="370"/>
                    <a:pt x="346" y="370"/>
                    <a:pt x="346" y="370"/>
                  </a:cubicBezTo>
                  <a:cubicBezTo>
                    <a:pt x="346" y="369"/>
                    <a:pt x="346" y="368"/>
                    <a:pt x="346" y="368"/>
                  </a:cubicBezTo>
                  <a:cubicBezTo>
                    <a:pt x="346" y="368"/>
                    <a:pt x="346" y="368"/>
                    <a:pt x="346" y="368"/>
                  </a:cubicBezTo>
                  <a:cubicBezTo>
                    <a:pt x="345" y="369"/>
                    <a:pt x="345" y="369"/>
                    <a:pt x="344" y="369"/>
                  </a:cubicBezTo>
                  <a:cubicBezTo>
                    <a:pt x="344" y="369"/>
                    <a:pt x="343" y="369"/>
                    <a:pt x="343" y="369"/>
                  </a:cubicBezTo>
                  <a:cubicBezTo>
                    <a:pt x="343" y="369"/>
                    <a:pt x="343" y="369"/>
                    <a:pt x="343" y="369"/>
                  </a:cubicBezTo>
                  <a:cubicBezTo>
                    <a:pt x="343" y="369"/>
                    <a:pt x="343" y="369"/>
                    <a:pt x="343" y="369"/>
                  </a:cubicBezTo>
                  <a:cubicBezTo>
                    <a:pt x="343" y="369"/>
                    <a:pt x="343" y="369"/>
                    <a:pt x="342" y="369"/>
                  </a:cubicBezTo>
                  <a:cubicBezTo>
                    <a:pt x="342" y="369"/>
                    <a:pt x="342" y="369"/>
                    <a:pt x="342" y="369"/>
                  </a:cubicBezTo>
                  <a:cubicBezTo>
                    <a:pt x="342" y="369"/>
                    <a:pt x="342" y="369"/>
                    <a:pt x="342" y="369"/>
                  </a:cubicBezTo>
                  <a:cubicBezTo>
                    <a:pt x="342" y="369"/>
                    <a:pt x="342" y="369"/>
                    <a:pt x="341" y="369"/>
                  </a:cubicBezTo>
                  <a:cubicBezTo>
                    <a:pt x="341" y="369"/>
                    <a:pt x="341" y="369"/>
                    <a:pt x="341" y="369"/>
                  </a:cubicBezTo>
                  <a:cubicBezTo>
                    <a:pt x="340" y="368"/>
                    <a:pt x="340" y="368"/>
                    <a:pt x="340" y="367"/>
                  </a:cubicBezTo>
                  <a:cubicBezTo>
                    <a:pt x="340" y="366"/>
                    <a:pt x="340" y="366"/>
                    <a:pt x="340" y="366"/>
                  </a:cubicBezTo>
                  <a:cubicBezTo>
                    <a:pt x="340" y="366"/>
                    <a:pt x="340" y="365"/>
                    <a:pt x="340" y="365"/>
                  </a:cubicBezTo>
                  <a:cubicBezTo>
                    <a:pt x="340" y="365"/>
                    <a:pt x="339" y="364"/>
                    <a:pt x="339" y="364"/>
                  </a:cubicBezTo>
                  <a:cubicBezTo>
                    <a:pt x="339" y="364"/>
                    <a:pt x="339" y="364"/>
                    <a:pt x="339" y="364"/>
                  </a:cubicBezTo>
                  <a:cubicBezTo>
                    <a:pt x="339" y="364"/>
                    <a:pt x="339" y="363"/>
                    <a:pt x="339" y="363"/>
                  </a:cubicBezTo>
                  <a:cubicBezTo>
                    <a:pt x="339" y="363"/>
                    <a:pt x="339" y="363"/>
                    <a:pt x="339" y="363"/>
                  </a:cubicBezTo>
                  <a:cubicBezTo>
                    <a:pt x="339" y="363"/>
                    <a:pt x="339" y="363"/>
                    <a:pt x="339" y="363"/>
                  </a:cubicBezTo>
                  <a:cubicBezTo>
                    <a:pt x="338" y="363"/>
                    <a:pt x="338" y="364"/>
                    <a:pt x="338" y="364"/>
                  </a:cubicBezTo>
                  <a:cubicBezTo>
                    <a:pt x="338" y="364"/>
                    <a:pt x="338" y="364"/>
                    <a:pt x="338" y="364"/>
                  </a:cubicBezTo>
                  <a:cubicBezTo>
                    <a:pt x="337" y="364"/>
                    <a:pt x="337" y="364"/>
                    <a:pt x="336" y="364"/>
                  </a:cubicBezTo>
                  <a:cubicBezTo>
                    <a:pt x="336" y="363"/>
                    <a:pt x="336" y="363"/>
                    <a:pt x="336" y="363"/>
                  </a:cubicBezTo>
                  <a:cubicBezTo>
                    <a:pt x="336" y="363"/>
                    <a:pt x="336" y="363"/>
                    <a:pt x="336" y="363"/>
                  </a:cubicBezTo>
                  <a:cubicBezTo>
                    <a:pt x="336" y="363"/>
                    <a:pt x="336" y="363"/>
                    <a:pt x="336" y="363"/>
                  </a:cubicBezTo>
                  <a:cubicBezTo>
                    <a:pt x="336" y="363"/>
                    <a:pt x="335" y="363"/>
                    <a:pt x="335" y="363"/>
                  </a:cubicBezTo>
                  <a:cubicBezTo>
                    <a:pt x="335" y="363"/>
                    <a:pt x="335" y="362"/>
                    <a:pt x="335" y="362"/>
                  </a:cubicBezTo>
                  <a:cubicBezTo>
                    <a:pt x="335" y="361"/>
                    <a:pt x="335" y="361"/>
                    <a:pt x="334" y="361"/>
                  </a:cubicBezTo>
                  <a:cubicBezTo>
                    <a:pt x="334" y="361"/>
                    <a:pt x="334" y="362"/>
                    <a:pt x="334" y="362"/>
                  </a:cubicBezTo>
                  <a:cubicBezTo>
                    <a:pt x="333" y="363"/>
                    <a:pt x="333" y="363"/>
                    <a:pt x="333" y="364"/>
                  </a:cubicBezTo>
                  <a:cubicBezTo>
                    <a:pt x="333" y="364"/>
                    <a:pt x="333" y="364"/>
                    <a:pt x="333" y="364"/>
                  </a:cubicBezTo>
                  <a:cubicBezTo>
                    <a:pt x="331" y="365"/>
                    <a:pt x="331" y="364"/>
                    <a:pt x="330" y="365"/>
                  </a:cubicBezTo>
                  <a:cubicBezTo>
                    <a:pt x="330" y="366"/>
                    <a:pt x="328" y="365"/>
                    <a:pt x="328" y="365"/>
                  </a:cubicBezTo>
                  <a:cubicBezTo>
                    <a:pt x="328" y="365"/>
                    <a:pt x="327" y="366"/>
                    <a:pt x="327" y="366"/>
                  </a:cubicBezTo>
                  <a:cubicBezTo>
                    <a:pt x="326" y="366"/>
                    <a:pt x="325" y="366"/>
                    <a:pt x="325" y="366"/>
                  </a:cubicBezTo>
                  <a:cubicBezTo>
                    <a:pt x="324" y="366"/>
                    <a:pt x="324" y="366"/>
                    <a:pt x="324" y="367"/>
                  </a:cubicBezTo>
                  <a:cubicBezTo>
                    <a:pt x="323" y="367"/>
                    <a:pt x="323" y="368"/>
                    <a:pt x="322" y="368"/>
                  </a:cubicBezTo>
                  <a:cubicBezTo>
                    <a:pt x="321" y="368"/>
                    <a:pt x="321" y="367"/>
                    <a:pt x="320" y="367"/>
                  </a:cubicBezTo>
                  <a:cubicBezTo>
                    <a:pt x="319" y="367"/>
                    <a:pt x="318" y="368"/>
                    <a:pt x="317" y="368"/>
                  </a:cubicBezTo>
                  <a:cubicBezTo>
                    <a:pt x="316" y="368"/>
                    <a:pt x="315" y="368"/>
                    <a:pt x="315" y="368"/>
                  </a:cubicBezTo>
                  <a:cubicBezTo>
                    <a:pt x="314" y="367"/>
                    <a:pt x="313" y="367"/>
                    <a:pt x="312" y="367"/>
                  </a:cubicBezTo>
                  <a:cubicBezTo>
                    <a:pt x="311" y="367"/>
                    <a:pt x="310" y="367"/>
                    <a:pt x="309" y="366"/>
                  </a:cubicBezTo>
                  <a:cubicBezTo>
                    <a:pt x="308" y="365"/>
                    <a:pt x="308" y="365"/>
                    <a:pt x="307" y="364"/>
                  </a:cubicBezTo>
                  <a:cubicBezTo>
                    <a:pt x="307" y="363"/>
                    <a:pt x="307" y="362"/>
                    <a:pt x="306" y="362"/>
                  </a:cubicBezTo>
                  <a:cubicBezTo>
                    <a:pt x="305" y="361"/>
                    <a:pt x="305" y="360"/>
                    <a:pt x="305" y="359"/>
                  </a:cubicBezTo>
                  <a:cubicBezTo>
                    <a:pt x="305" y="358"/>
                    <a:pt x="304" y="358"/>
                    <a:pt x="304" y="357"/>
                  </a:cubicBezTo>
                  <a:cubicBezTo>
                    <a:pt x="304" y="357"/>
                    <a:pt x="304" y="357"/>
                    <a:pt x="304" y="356"/>
                  </a:cubicBezTo>
                  <a:cubicBezTo>
                    <a:pt x="304" y="355"/>
                    <a:pt x="304" y="355"/>
                    <a:pt x="303" y="354"/>
                  </a:cubicBezTo>
                  <a:cubicBezTo>
                    <a:pt x="302" y="354"/>
                    <a:pt x="302" y="354"/>
                    <a:pt x="302" y="353"/>
                  </a:cubicBezTo>
                  <a:cubicBezTo>
                    <a:pt x="302" y="353"/>
                    <a:pt x="301" y="352"/>
                    <a:pt x="301" y="351"/>
                  </a:cubicBezTo>
                  <a:cubicBezTo>
                    <a:pt x="300" y="351"/>
                    <a:pt x="300" y="350"/>
                    <a:pt x="300" y="350"/>
                  </a:cubicBezTo>
                  <a:cubicBezTo>
                    <a:pt x="299" y="350"/>
                    <a:pt x="299" y="350"/>
                    <a:pt x="298" y="350"/>
                  </a:cubicBezTo>
                  <a:cubicBezTo>
                    <a:pt x="297" y="350"/>
                    <a:pt x="297" y="350"/>
                    <a:pt x="296" y="349"/>
                  </a:cubicBezTo>
                  <a:cubicBezTo>
                    <a:pt x="296" y="349"/>
                    <a:pt x="295" y="348"/>
                    <a:pt x="295" y="348"/>
                  </a:cubicBezTo>
                  <a:cubicBezTo>
                    <a:pt x="294" y="347"/>
                    <a:pt x="293" y="347"/>
                    <a:pt x="292" y="347"/>
                  </a:cubicBezTo>
                  <a:cubicBezTo>
                    <a:pt x="291" y="347"/>
                    <a:pt x="290" y="346"/>
                    <a:pt x="290" y="347"/>
                  </a:cubicBezTo>
                  <a:cubicBezTo>
                    <a:pt x="289" y="347"/>
                    <a:pt x="288" y="347"/>
                    <a:pt x="287" y="348"/>
                  </a:cubicBezTo>
                  <a:cubicBezTo>
                    <a:pt x="286" y="348"/>
                    <a:pt x="286" y="347"/>
                    <a:pt x="285" y="347"/>
                  </a:cubicBezTo>
                  <a:cubicBezTo>
                    <a:pt x="285" y="347"/>
                    <a:pt x="284" y="347"/>
                    <a:pt x="284" y="347"/>
                  </a:cubicBezTo>
                  <a:cubicBezTo>
                    <a:pt x="284" y="347"/>
                    <a:pt x="284" y="347"/>
                    <a:pt x="284" y="347"/>
                  </a:cubicBezTo>
                  <a:cubicBezTo>
                    <a:pt x="284" y="348"/>
                    <a:pt x="284" y="348"/>
                    <a:pt x="284" y="348"/>
                  </a:cubicBezTo>
                  <a:cubicBezTo>
                    <a:pt x="284" y="348"/>
                    <a:pt x="284" y="348"/>
                    <a:pt x="284" y="348"/>
                  </a:cubicBezTo>
                  <a:cubicBezTo>
                    <a:pt x="284" y="348"/>
                    <a:pt x="284" y="348"/>
                    <a:pt x="284" y="348"/>
                  </a:cubicBezTo>
                  <a:cubicBezTo>
                    <a:pt x="283" y="348"/>
                    <a:pt x="283" y="348"/>
                    <a:pt x="283" y="348"/>
                  </a:cubicBezTo>
                  <a:cubicBezTo>
                    <a:pt x="283" y="348"/>
                    <a:pt x="282" y="348"/>
                    <a:pt x="282" y="348"/>
                  </a:cubicBezTo>
                  <a:cubicBezTo>
                    <a:pt x="282" y="348"/>
                    <a:pt x="282" y="348"/>
                    <a:pt x="282" y="348"/>
                  </a:cubicBezTo>
                  <a:cubicBezTo>
                    <a:pt x="282" y="348"/>
                    <a:pt x="282" y="348"/>
                    <a:pt x="282" y="348"/>
                  </a:cubicBezTo>
                  <a:cubicBezTo>
                    <a:pt x="281" y="348"/>
                    <a:pt x="281" y="348"/>
                    <a:pt x="281" y="348"/>
                  </a:cubicBezTo>
                  <a:cubicBezTo>
                    <a:pt x="281" y="348"/>
                    <a:pt x="280" y="348"/>
                    <a:pt x="280" y="349"/>
                  </a:cubicBezTo>
                  <a:cubicBezTo>
                    <a:pt x="279" y="349"/>
                    <a:pt x="279" y="349"/>
                    <a:pt x="279" y="349"/>
                  </a:cubicBezTo>
                  <a:cubicBezTo>
                    <a:pt x="278" y="349"/>
                    <a:pt x="277" y="350"/>
                    <a:pt x="277" y="350"/>
                  </a:cubicBezTo>
                  <a:cubicBezTo>
                    <a:pt x="277" y="350"/>
                    <a:pt x="277" y="350"/>
                    <a:pt x="277" y="350"/>
                  </a:cubicBezTo>
                  <a:cubicBezTo>
                    <a:pt x="276" y="350"/>
                    <a:pt x="276" y="350"/>
                    <a:pt x="276" y="350"/>
                  </a:cubicBezTo>
                  <a:cubicBezTo>
                    <a:pt x="275" y="350"/>
                    <a:pt x="275" y="350"/>
                    <a:pt x="275" y="350"/>
                  </a:cubicBezTo>
                  <a:cubicBezTo>
                    <a:pt x="275" y="350"/>
                    <a:pt x="275" y="350"/>
                    <a:pt x="275" y="350"/>
                  </a:cubicBezTo>
                  <a:cubicBezTo>
                    <a:pt x="275" y="349"/>
                    <a:pt x="275" y="349"/>
                    <a:pt x="275" y="349"/>
                  </a:cubicBezTo>
                  <a:cubicBezTo>
                    <a:pt x="275" y="349"/>
                    <a:pt x="275" y="349"/>
                    <a:pt x="275" y="349"/>
                  </a:cubicBezTo>
                  <a:cubicBezTo>
                    <a:pt x="274" y="349"/>
                    <a:pt x="274" y="349"/>
                    <a:pt x="274" y="350"/>
                  </a:cubicBezTo>
                  <a:cubicBezTo>
                    <a:pt x="273" y="350"/>
                    <a:pt x="273" y="351"/>
                    <a:pt x="273" y="351"/>
                  </a:cubicBezTo>
                  <a:cubicBezTo>
                    <a:pt x="272" y="352"/>
                    <a:pt x="272" y="352"/>
                    <a:pt x="271" y="352"/>
                  </a:cubicBezTo>
                  <a:cubicBezTo>
                    <a:pt x="271" y="352"/>
                    <a:pt x="270" y="352"/>
                    <a:pt x="270" y="352"/>
                  </a:cubicBezTo>
                  <a:cubicBezTo>
                    <a:pt x="269" y="352"/>
                    <a:pt x="269" y="353"/>
                    <a:pt x="268" y="353"/>
                  </a:cubicBezTo>
                  <a:cubicBezTo>
                    <a:pt x="268" y="353"/>
                    <a:pt x="268" y="353"/>
                    <a:pt x="268" y="353"/>
                  </a:cubicBezTo>
                  <a:cubicBezTo>
                    <a:pt x="268" y="353"/>
                    <a:pt x="268" y="353"/>
                    <a:pt x="268" y="353"/>
                  </a:cubicBezTo>
                  <a:cubicBezTo>
                    <a:pt x="268" y="353"/>
                    <a:pt x="268" y="353"/>
                    <a:pt x="268" y="353"/>
                  </a:cubicBezTo>
                  <a:cubicBezTo>
                    <a:pt x="268" y="353"/>
                    <a:pt x="268" y="353"/>
                    <a:pt x="268" y="353"/>
                  </a:cubicBezTo>
                  <a:cubicBezTo>
                    <a:pt x="268" y="353"/>
                    <a:pt x="268" y="353"/>
                    <a:pt x="268" y="353"/>
                  </a:cubicBezTo>
                  <a:cubicBezTo>
                    <a:pt x="268" y="353"/>
                    <a:pt x="267" y="353"/>
                    <a:pt x="267" y="353"/>
                  </a:cubicBezTo>
                  <a:cubicBezTo>
                    <a:pt x="266" y="353"/>
                    <a:pt x="266" y="353"/>
                    <a:pt x="265" y="353"/>
                  </a:cubicBezTo>
                  <a:cubicBezTo>
                    <a:pt x="264" y="352"/>
                    <a:pt x="263" y="353"/>
                    <a:pt x="262" y="354"/>
                  </a:cubicBezTo>
                  <a:cubicBezTo>
                    <a:pt x="262" y="354"/>
                    <a:pt x="262" y="355"/>
                    <a:pt x="261" y="355"/>
                  </a:cubicBezTo>
                  <a:cubicBezTo>
                    <a:pt x="260" y="355"/>
                    <a:pt x="260" y="356"/>
                    <a:pt x="259" y="356"/>
                  </a:cubicBezTo>
                  <a:cubicBezTo>
                    <a:pt x="259" y="357"/>
                    <a:pt x="258" y="358"/>
                    <a:pt x="257" y="359"/>
                  </a:cubicBezTo>
                  <a:cubicBezTo>
                    <a:pt x="256" y="359"/>
                    <a:pt x="255" y="359"/>
                    <a:pt x="255" y="360"/>
                  </a:cubicBezTo>
                  <a:cubicBezTo>
                    <a:pt x="254" y="360"/>
                    <a:pt x="254" y="361"/>
                    <a:pt x="254" y="361"/>
                  </a:cubicBezTo>
                  <a:cubicBezTo>
                    <a:pt x="253" y="361"/>
                    <a:pt x="252" y="361"/>
                    <a:pt x="252" y="361"/>
                  </a:cubicBezTo>
                  <a:cubicBezTo>
                    <a:pt x="251" y="361"/>
                    <a:pt x="251" y="361"/>
                    <a:pt x="251" y="361"/>
                  </a:cubicBezTo>
                  <a:cubicBezTo>
                    <a:pt x="251" y="361"/>
                    <a:pt x="250" y="361"/>
                    <a:pt x="249" y="361"/>
                  </a:cubicBezTo>
                  <a:cubicBezTo>
                    <a:pt x="248" y="361"/>
                    <a:pt x="247" y="362"/>
                    <a:pt x="246" y="362"/>
                  </a:cubicBezTo>
                  <a:cubicBezTo>
                    <a:pt x="245" y="362"/>
                    <a:pt x="244" y="362"/>
                    <a:pt x="243" y="363"/>
                  </a:cubicBezTo>
                  <a:cubicBezTo>
                    <a:pt x="242" y="364"/>
                    <a:pt x="241" y="365"/>
                    <a:pt x="239" y="364"/>
                  </a:cubicBezTo>
                  <a:cubicBezTo>
                    <a:pt x="239" y="364"/>
                    <a:pt x="238" y="364"/>
                    <a:pt x="237" y="364"/>
                  </a:cubicBezTo>
                  <a:cubicBezTo>
                    <a:pt x="237" y="364"/>
                    <a:pt x="236" y="363"/>
                    <a:pt x="236" y="363"/>
                  </a:cubicBezTo>
                  <a:cubicBezTo>
                    <a:pt x="236" y="363"/>
                    <a:pt x="234" y="363"/>
                    <a:pt x="234" y="363"/>
                  </a:cubicBezTo>
                  <a:cubicBezTo>
                    <a:pt x="233" y="363"/>
                    <a:pt x="232" y="362"/>
                    <a:pt x="231" y="362"/>
                  </a:cubicBezTo>
                  <a:cubicBezTo>
                    <a:pt x="231" y="362"/>
                    <a:pt x="231" y="362"/>
                    <a:pt x="231" y="362"/>
                  </a:cubicBezTo>
                  <a:cubicBezTo>
                    <a:pt x="231" y="362"/>
                    <a:pt x="231" y="362"/>
                    <a:pt x="231" y="362"/>
                  </a:cubicBezTo>
                  <a:cubicBezTo>
                    <a:pt x="231" y="362"/>
                    <a:pt x="231" y="362"/>
                    <a:pt x="231" y="362"/>
                  </a:cubicBezTo>
                  <a:cubicBezTo>
                    <a:pt x="231" y="362"/>
                    <a:pt x="231" y="362"/>
                    <a:pt x="231" y="362"/>
                  </a:cubicBezTo>
                  <a:cubicBezTo>
                    <a:pt x="231" y="361"/>
                    <a:pt x="230" y="361"/>
                    <a:pt x="230" y="361"/>
                  </a:cubicBezTo>
                  <a:cubicBezTo>
                    <a:pt x="230" y="360"/>
                    <a:pt x="230" y="360"/>
                    <a:pt x="229" y="360"/>
                  </a:cubicBezTo>
                  <a:cubicBezTo>
                    <a:pt x="229" y="360"/>
                    <a:pt x="229" y="359"/>
                    <a:pt x="228" y="359"/>
                  </a:cubicBezTo>
                  <a:cubicBezTo>
                    <a:pt x="227" y="359"/>
                    <a:pt x="227" y="360"/>
                    <a:pt x="227" y="361"/>
                  </a:cubicBezTo>
                  <a:cubicBezTo>
                    <a:pt x="227" y="361"/>
                    <a:pt x="227" y="361"/>
                    <a:pt x="227" y="361"/>
                  </a:cubicBezTo>
                  <a:cubicBezTo>
                    <a:pt x="226" y="361"/>
                    <a:pt x="224" y="362"/>
                    <a:pt x="223" y="361"/>
                  </a:cubicBezTo>
                  <a:cubicBezTo>
                    <a:pt x="223" y="361"/>
                    <a:pt x="223" y="360"/>
                    <a:pt x="223" y="360"/>
                  </a:cubicBezTo>
                  <a:cubicBezTo>
                    <a:pt x="223" y="360"/>
                    <a:pt x="222" y="360"/>
                    <a:pt x="222" y="360"/>
                  </a:cubicBezTo>
                  <a:cubicBezTo>
                    <a:pt x="222" y="360"/>
                    <a:pt x="221" y="361"/>
                    <a:pt x="221" y="361"/>
                  </a:cubicBezTo>
                  <a:cubicBezTo>
                    <a:pt x="220" y="362"/>
                    <a:pt x="218" y="362"/>
                    <a:pt x="217" y="362"/>
                  </a:cubicBezTo>
                  <a:cubicBezTo>
                    <a:pt x="216" y="361"/>
                    <a:pt x="214" y="362"/>
                    <a:pt x="213" y="362"/>
                  </a:cubicBezTo>
                  <a:cubicBezTo>
                    <a:pt x="212" y="362"/>
                    <a:pt x="211" y="362"/>
                    <a:pt x="210" y="362"/>
                  </a:cubicBezTo>
                  <a:cubicBezTo>
                    <a:pt x="209" y="362"/>
                    <a:pt x="208" y="362"/>
                    <a:pt x="208" y="362"/>
                  </a:cubicBezTo>
                  <a:cubicBezTo>
                    <a:pt x="206" y="362"/>
                    <a:pt x="205" y="363"/>
                    <a:pt x="204" y="363"/>
                  </a:cubicBezTo>
                  <a:cubicBezTo>
                    <a:pt x="204" y="363"/>
                    <a:pt x="202" y="363"/>
                    <a:pt x="203" y="364"/>
                  </a:cubicBezTo>
                  <a:cubicBezTo>
                    <a:pt x="203" y="364"/>
                    <a:pt x="203" y="364"/>
                    <a:pt x="203" y="365"/>
                  </a:cubicBezTo>
                  <a:cubicBezTo>
                    <a:pt x="203" y="365"/>
                    <a:pt x="202" y="366"/>
                    <a:pt x="202" y="366"/>
                  </a:cubicBezTo>
                  <a:cubicBezTo>
                    <a:pt x="199" y="366"/>
                    <a:pt x="198" y="367"/>
                    <a:pt x="196" y="368"/>
                  </a:cubicBezTo>
                  <a:cubicBezTo>
                    <a:pt x="195" y="368"/>
                    <a:pt x="195" y="368"/>
                    <a:pt x="194" y="368"/>
                  </a:cubicBezTo>
                  <a:cubicBezTo>
                    <a:pt x="193" y="368"/>
                    <a:pt x="192" y="368"/>
                    <a:pt x="191" y="369"/>
                  </a:cubicBezTo>
                  <a:cubicBezTo>
                    <a:pt x="191" y="369"/>
                    <a:pt x="191" y="370"/>
                    <a:pt x="191" y="370"/>
                  </a:cubicBezTo>
                  <a:cubicBezTo>
                    <a:pt x="191" y="370"/>
                    <a:pt x="190" y="370"/>
                    <a:pt x="190" y="370"/>
                  </a:cubicBezTo>
                  <a:cubicBezTo>
                    <a:pt x="190" y="371"/>
                    <a:pt x="190" y="371"/>
                    <a:pt x="190" y="371"/>
                  </a:cubicBezTo>
                  <a:cubicBezTo>
                    <a:pt x="189" y="371"/>
                    <a:pt x="189" y="371"/>
                    <a:pt x="189" y="371"/>
                  </a:cubicBezTo>
                  <a:cubicBezTo>
                    <a:pt x="189" y="371"/>
                    <a:pt x="189" y="371"/>
                    <a:pt x="189" y="371"/>
                  </a:cubicBezTo>
                  <a:cubicBezTo>
                    <a:pt x="189" y="371"/>
                    <a:pt x="189" y="371"/>
                    <a:pt x="189" y="371"/>
                  </a:cubicBezTo>
                  <a:cubicBezTo>
                    <a:pt x="189" y="371"/>
                    <a:pt x="189" y="371"/>
                    <a:pt x="189" y="371"/>
                  </a:cubicBezTo>
                  <a:cubicBezTo>
                    <a:pt x="189" y="371"/>
                    <a:pt x="189" y="371"/>
                    <a:pt x="189" y="371"/>
                  </a:cubicBezTo>
                  <a:cubicBezTo>
                    <a:pt x="188" y="371"/>
                    <a:pt x="188" y="371"/>
                    <a:pt x="187" y="371"/>
                  </a:cubicBezTo>
                  <a:cubicBezTo>
                    <a:pt x="187" y="371"/>
                    <a:pt x="186" y="371"/>
                    <a:pt x="185" y="371"/>
                  </a:cubicBezTo>
                  <a:cubicBezTo>
                    <a:pt x="184" y="370"/>
                    <a:pt x="183" y="369"/>
                    <a:pt x="182" y="368"/>
                  </a:cubicBezTo>
                  <a:cubicBezTo>
                    <a:pt x="182" y="367"/>
                    <a:pt x="181" y="368"/>
                    <a:pt x="180" y="367"/>
                  </a:cubicBezTo>
                  <a:cubicBezTo>
                    <a:pt x="179" y="367"/>
                    <a:pt x="178" y="367"/>
                    <a:pt x="178" y="367"/>
                  </a:cubicBezTo>
                  <a:cubicBezTo>
                    <a:pt x="178" y="367"/>
                    <a:pt x="177" y="367"/>
                    <a:pt x="177" y="366"/>
                  </a:cubicBezTo>
                  <a:cubicBezTo>
                    <a:pt x="177" y="366"/>
                    <a:pt x="177" y="366"/>
                    <a:pt x="177" y="365"/>
                  </a:cubicBezTo>
                  <a:cubicBezTo>
                    <a:pt x="176" y="364"/>
                    <a:pt x="175" y="365"/>
                    <a:pt x="174" y="365"/>
                  </a:cubicBezTo>
                  <a:cubicBezTo>
                    <a:pt x="173" y="364"/>
                    <a:pt x="172" y="363"/>
                    <a:pt x="171" y="363"/>
                  </a:cubicBezTo>
                  <a:cubicBezTo>
                    <a:pt x="170" y="363"/>
                    <a:pt x="170" y="363"/>
                    <a:pt x="169" y="363"/>
                  </a:cubicBezTo>
                  <a:cubicBezTo>
                    <a:pt x="168" y="362"/>
                    <a:pt x="167" y="361"/>
                    <a:pt x="166" y="360"/>
                  </a:cubicBezTo>
                  <a:cubicBezTo>
                    <a:pt x="164" y="359"/>
                    <a:pt x="163" y="357"/>
                    <a:pt x="161" y="356"/>
                  </a:cubicBezTo>
                  <a:cubicBezTo>
                    <a:pt x="161" y="355"/>
                    <a:pt x="160" y="355"/>
                    <a:pt x="159" y="354"/>
                  </a:cubicBezTo>
                  <a:cubicBezTo>
                    <a:pt x="158" y="353"/>
                    <a:pt x="158" y="353"/>
                    <a:pt x="157" y="353"/>
                  </a:cubicBezTo>
                  <a:cubicBezTo>
                    <a:pt x="156" y="352"/>
                    <a:pt x="156" y="352"/>
                    <a:pt x="156" y="351"/>
                  </a:cubicBezTo>
                  <a:cubicBezTo>
                    <a:pt x="156" y="351"/>
                    <a:pt x="155" y="351"/>
                    <a:pt x="155" y="351"/>
                  </a:cubicBezTo>
                  <a:cubicBezTo>
                    <a:pt x="154" y="350"/>
                    <a:pt x="153" y="350"/>
                    <a:pt x="153" y="348"/>
                  </a:cubicBezTo>
                  <a:cubicBezTo>
                    <a:pt x="153" y="347"/>
                    <a:pt x="151" y="348"/>
                    <a:pt x="150" y="347"/>
                  </a:cubicBezTo>
                  <a:cubicBezTo>
                    <a:pt x="150" y="347"/>
                    <a:pt x="150" y="347"/>
                    <a:pt x="150" y="347"/>
                  </a:cubicBezTo>
                  <a:cubicBezTo>
                    <a:pt x="150" y="347"/>
                    <a:pt x="150" y="347"/>
                    <a:pt x="150" y="347"/>
                  </a:cubicBezTo>
                  <a:cubicBezTo>
                    <a:pt x="149" y="347"/>
                    <a:pt x="149" y="347"/>
                    <a:pt x="148" y="347"/>
                  </a:cubicBezTo>
                  <a:cubicBezTo>
                    <a:pt x="148" y="347"/>
                    <a:pt x="147" y="347"/>
                    <a:pt x="146" y="347"/>
                  </a:cubicBezTo>
                  <a:cubicBezTo>
                    <a:pt x="146" y="347"/>
                    <a:pt x="145" y="346"/>
                    <a:pt x="144" y="346"/>
                  </a:cubicBezTo>
                  <a:cubicBezTo>
                    <a:pt x="144" y="346"/>
                    <a:pt x="143" y="346"/>
                    <a:pt x="143" y="345"/>
                  </a:cubicBezTo>
                  <a:cubicBezTo>
                    <a:pt x="142" y="345"/>
                    <a:pt x="142" y="345"/>
                    <a:pt x="141" y="344"/>
                  </a:cubicBezTo>
                  <a:cubicBezTo>
                    <a:pt x="141" y="344"/>
                    <a:pt x="141" y="344"/>
                    <a:pt x="140" y="343"/>
                  </a:cubicBezTo>
                  <a:cubicBezTo>
                    <a:pt x="140" y="343"/>
                    <a:pt x="140" y="342"/>
                    <a:pt x="140" y="342"/>
                  </a:cubicBezTo>
                  <a:cubicBezTo>
                    <a:pt x="139" y="341"/>
                    <a:pt x="139" y="341"/>
                    <a:pt x="139" y="341"/>
                  </a:cubicBezTo>
                  <a:cubicBezTo>
                    <a:pt x="139" y="341"/>
                    <a:pt x="138" y="340"/>
                    <a:pt x="138" y="340"/>
                  </a:cubicBezTo>
                  <a:cubicBezTo>
                    <a:pt x="138" y="340"/>
                    <a:pt x="138" y="340"/>
                    <a:pt x="138" y="339"/>
                  </a:cubicBezTo>
                  <a:cubicBezTo>
                    <a:pt x="138" y="338"/>
                    <a:pt x="137" y="339"/>
                    <a:pt x="136" y="338"/>
                  </a:cubicBezTo>
                  <a:cubicBezTo>
                    <a:pt x="135" y="338"/>
                    <a:pt x="135" y="337"/>
                    <a:pt x="134" y="336"/>
                  </a:cubicBezTo>
                  <a:cubicBezTo>
                    <a:pt x="134" y="336"/>
                    <a:pt x="134" y="335"/>
                    <a:pt x="133" y="334"/>
                  </a:cubicBezTo>
                  <a:cubicBezTo>
                    <a:pt x="133" y="334"/>
                    <a:pt x="133" y="333"/>
                    <a:pt x="133" y="332"/>
                  </a:cubicBezTo>
                  <a:cubicBezTo>
                    <a:pt x="132" y="331"/>
                    <a:pt x="131" y="330"/>
                    <a:pt x="132" y="329"/>
                  </a:cubicBezTo>
                  <a:cubicBezTo>
                    <a:pt x="132" y="328"/>
                    <a:pt x="131" y="327"/>
                    <a:pt x="130" y="326"/>
                  </a:cubicBezTo>
                  <a:cubicBezTo>
                    <a:pt x="130" y="326"/>
                    <a:pt x="130" y="326"/>
                    <a:pt x="130" y="326"/>
                  </a:cubicBezTo>
                  <a:cubicBezTo>
                    <a:pt x="130" y="325"/>
                    <a:pt x="130" y="324"/>
                    <a:pt x="130" y="324"/>
                  </a:cubicBezTo>
                  <a:cubicBezTo>
                    <a:pt x="130" y="324"/>
                    <a:pt x="130" y="324"/>
                    <a:pt x="130" y="324"/>
                  </a:cubicBezTo>
                  <a:cubicBezTo>
                    <a:pt x="130" y="323"/>
                    <a:pt x="129" y="322"/>
                    <a:pt x="128" y="321"/>
                  </a:cubicBezTo>
                  <a:cubicBezTo>
                    <a:pt x="127" y="321"/>
                    <a:pt x="126" y="320"/>
                    <a:pt x="125" y="319"/>
                  </a:cubicBezTo>
                  <a:cubicBezTo>
                    <a:pt x="125" y="318"/>
                    <a:pt x="125" y="318"/>
                    <a:pt x="124" y="318"/>
                  </a:cubicBezTo>
                  <a:cubicBezTo>
                    <a:pt x="124" y="318"/>
                    <a:pt x="124" y="318"/>
                    <a:pt x="123" y="318"/>
                  </a:cubicBezTo>
                  <a:cubicBezTo>
                    <a:pt x="123" y="318"/>
                    <a:pt x="123" y="318"/>
                    <a:pt x="122" y="317"/>
                  </a:cubicBezTo>
                  <a:cubicBezTo>
                    <a:pt x="122" y="317"/>
                    <a:pt x="122" y="317"/>
                    <a:pt x="122" y="317"/>
                  </a:cubicBezTo>
                  <a:cubicBezTo>
                    <a:pt x="122" y="316"/>
                    <a:pt x="122" y="316"/>
                    <a:pt x="122" y="316"/>
                  </a:cubicBezTo>
                  <a:cubicBezTo>
                    <a:pt x="121" y="315"/>
                    <a:pt x="121" y="315"/>
                    <a:pt x="121" y="314"/>
                  </a:cubicBezTo>
                  <a:cubicBezTo>
                    <a:pt x="121" y="313"/>
                    <a:pt x="120" y="314"/>
                    <a:pt x="119" y="315"/>
                  </a:cubicBezTo>
                  <a:cubicBezTo>
                    <a:pt x="119" y="315"/>
                    <a:pt x="118" y="315"/>
                    <a:pt x="117" y="315"/>
                  </a:cubicBezTo>
                  <a:cubicBezTo>
                    <a:pt x="117" y="315"/>
                    <a:pt x="116" y="314"/>
                    <a:pt x="116" y="314"/>
                  </a:cubicBezTo>
                  <a:cubicBezTo>
                    <a:pt x="115" y="313"/>
                    <a:pt x="114" y="313"/>
                    <a:pt x="114" y="311"/>
                  </a:cubicBezTo>
                  <a:cubicBezTo>
                    <a:pt x="114" y="311"/>
                    <a:pt x="115" y="310"/>
                    <a:pt x="114" y="309"/>
                  </a:cubicBezTo>
                  <a:cubicBezTo>
                    <a:pt x="114" y="308"/>
                    <a:pt x="114" y="307"/>
                    <a:pt x="114" y="307"/>
                  </a:cubicBezTo>
                  <a:cubicBezTo>
                    <a:pt x="113" y="307"/>
                    <a:pt x="113" y="307"/>
                    <a:pt x="112" y="307"/>
                  </a:cubicBezTo>
                  <a:cubicBezTo>
                    <a:pt x="112" y="307"/>
                    <a:pt x="112" y="307"/>
                    <a:pt x="112" y="307"/>
                  </a:cubicBezTo>
                  <a:cubicBezTo>
                    <a:pt x="112" y="307"/>
                    <a:pt x="112" y="307"/>
                    <a:pt x="112" y="307"/>
                  </a:cubicBezTo>
                  <a:cubicBezTo>
                    <a:pt x="112" y="307"/>
                    <a:pt x="112" y="307"/>
                    <a:pt x="112" y="307"/>
                  </a:cubicBezTo>
                  <a:cubicBezTo>
                    <a:pt x="112" y="307"/>
                    <a:pt x="112" y="307"/>
                    <a:pt x="112" y="307"/>
                  </a:cubicBezTo>
                  <a:cubicBezTo>
                    <a:pt x="112" y="307"/>
                    <a:pt x="112" y="307"/>
                    <a:pt x="112" y="307"/>
                  </a:cubicBezTo>
                  <a:cubicBezTo>
                    <a:pt x="111" y="306"/>
                    <a:pt x="111" y="306"/>
                    <a:pt x="110" y="306"/>
                  </a:cubicBezTo>
                  <a:cubicBezTo>
                    <a:pt x="109" y="306"/>
                    <a:pt x="107" y="306"/>
                    <a:pt x="106" y="305"/>
                  </a:cubicBezTo>
                  <a:cubicBezTo>
                    <a:pt x="106" y="305"/>
                    <a:pt x="106" y="305"/>
                    <a:pt x="106" y="305"/>
                  </a:cubicBezTo>
                  <a:cubicBezTo>
                    <a:pt x="107" y="304"/>
                    <a:pt x="108" y="304"/>
                    <a:pt x="108" y="303"/>
                  </a:cubicBezTo>
                  <a:cubicBezTo>
                    <a:pt x="107" y="302"/>
                    <a:pt x="107" y="302"/>
                    <a:pt x="106" y="301"/>
                  </a:cubicBezTo>
                  <a:cubicBezTo>
                    <a:pt x="105" y="301"/>
                    <a:pt x="105" y="300"/>
                    <a:pt x="105" y="300"/>
                  </a:cubicBezTo>
                  <a:cubicBezTo>
                    <a:pt x="105" y="300"/>
                    <a:pt x="105" y="299"/>
                    <a:pt x="105" y="299"/>
                  </a:cubicBezTo>
                  <a:cubicBezTo>
                    <a:pt x="106" y="299"/>
                    <a:pt x="106" y="299"/>
                    <a:pt x="106" y="299"/>
                  </a:cubicBezTo>
                  <a:cubicBezTo>
                    <a:pt x="107" y="298"/>
                    <a:pt x="106" y="298"/>
                    <a:pt x="106" y="298"/>
                  </a:cubicBezTo>
                  <a:cubicBezTo>
                    <a:pt x="105" y="298"/>
                    <a:pt x="104" y="298"/>
                    <a:pt x="103" y="298"/>
                  </a:cubicBezTo>
                  <a:cubicBezTo>
                    <a:pt x="102" y="299"/>
                    <a:pt x="101" y="298"/>
                    <a:pt x="99" y="298"/>
                  </a:cubicBezTo>
                  <a:cubicBezTo>
                    <a:pt x="99" y="297"/>
                    <a:pt x="97" y="297"/>
                    <a:pt x="96" y="296"/>
                  </a:cubicBezTo>
                  <a:cubicBezTo>
                    <a:pt x="96" y="296"/>
                    <a:pt x="96" y="295"/>
                    <a:pt x="96" y="295"/>
                  </a:cubicBezTo>
                  <a:cubicBezTo>
                    <a:pt x="96" y="295"/>
                    <a:pt x="95" y="295"/>
                    <a:pt x="95" y="295"/>
                  </a:cubicBezTo>
                  <a:cubicBezTo>
                    <a:pt x="95" y="295"/>
                    <a:pt x="94" y="295"/>
                    <a:pt x="94" y="295"/>
                  </a:cubicBezTo>
                  <a:cubicBezTo>
                    <a:pt x="94" y="295"/>
                    <a:pt x="94" y="294"/>
                    <a:pt x="94" y="294"/>
                  </a:cubicBezTo>
                  <a:cubicBezTo>
                    <a:pt x="94" y="293"/>
                    <a:pt x="94" y="293"/>
                    <a:pt x="94" y="293"/>
                  </a:cubicBezTo>
                  <a:cubicBezTo>
                    <a:pt x="94" y="293"/>
                    <a:pt x="94" y="293"/>
                    <a:pt x="94" y="293"/>
                  </a:cubicBezTo>
                  <a:cubicBezTo>
                    <a:pt x="94" y="293"/>
                    <a:pt x="94" y="293"/>
                    <a:pt x="94" y="293"/>
                  </a:cubicBezTo>
                  <a:cubicBezTo>
                    <a:pt x="94" y="292"/>
                    <a:pt x="93" y="292"/>
                    <a:pt x="92" y="292"/>
                  </a:cubicBezTo>
                  <a:cubicBezTo>
                    <a:pt x="92" y="292"/>
                    <a:pt x="91" y="291"/>
                    <a:pt x="91" y="291"/>
                  </a:cubicBezTo>
                  <a:cubicBezTo>
                    <a:pt x="91" y="290"/>
                    <a:pt x="92" y="289"/>
                    <a:pt x="93" y="290"/>
                  </a:cubicBezTo>
                  <a:cubicBezTo>
                    <a:pt x="94" y="290"/>
                    <a:pt x="95" y="289"/>
                    <a:pt x="96" y="288"/>
                  </a:cubicBezTo>
                  <a:cubicBezTo>
                    <a:pt x="95" y="288"/>
                    <a:pt x="95" y="288"/>
                    <a:pt x="94" y="288"/>
                  </a:cubicBezTo>
                  <a:cubicBezTo>
                    <a:pt x="94" y="288"/>
                    <a:pt x="94" y="288"/>
                    <a:pt x="93" y="287"/>
                  </a:cubicBezTo>
                  <a:cubicBezTo>
                    <a:pt x="93" y="287"/>
                    <a:pt x="93" y="287"/>
                    <a:pt x="93" y="287"/>
                  </a:cubicBezTo>
                  <a:cubicBezTo>
                    <a:pt x="92" y="287"/>
                    <a:pt x="91" y="287"/>
                    <a:pt x="90" y="287"/>
                  </a:cubicBezTo>
                  <a:cubicBezTo>
                    <a:pt x="90" y="287"/>
                    <a:pt x="90" y="287"/>
                    <a:pt x="90" y="286"/>
                  </a:cubicBezTo>
                  <a:cubicBezTo>
                    <a:pt x="90" y="286"/>
                    <a:pt x="90" y="285"/>
                    <a:pt x="90" y="285"/>
                  </a:cubicBezTo>
                  <a:cubicBezTo>
                    <a:pt x="90" y="284"/>
                    <a:pt x="90" y="284"/>
                    <a:pt x="90" y="284"/>
                  </a:cubicBezTo>
                  <a:cubicBezTo>
                    <a:pt x="90" y="283"/>
                    <a:pt x="90" y="283"/>
                    <a:pt x="90" y="282"/>
                  </a:cubicBezTo>
                  <a:cubicBezTo>
                    <a:pt x="90" y="282"/>
                    <a:pt x="91" y="282"/>
                    <a:pt x="92" y="283"/>
                  </a:cubicBezTo>
                  <a:cubicBezTo>
                    <a:pt x="93" y="283"/>
                    <a:pt x="93" y="283"/>
                    <a:pt x="94" y="284"/>
                  </a:cubicBezTo>
                  <a:cubicBezTo>
                    <a:pt x="94" y="284"/>
                    <a:pt x="95" y="284"/>
                    <a:pt x="95" y="284"/>
                  </a:cubicBezTo>
                  <a:cubicBezTo>
                    <a:pt x="96" y="284"/>
                    <a:pt x="96" y="284"/>
                    <a:pt x="95" y="283"/>
                  </a:cubicBezTo>
                  <a:cubicBezTo>
                    <a:pt x="95" y="283"/>
                    <a:pt x="95" y="283"/>
                    <a:pt x="95" y="283"/>
                  </a:cubicBezTo>
                  <a:cubicBezTo>
                    <a:pt x="94" y="282"/>
                    <a:pt x="94" y="281"/>
                    <a:pt x="93" y="281"/>
                  </a:cubicBezTo>
                  <a:cubicBezTo>
                    <a:pt x="92" y="281"/>
                    <a:pt x="92" y="281"/>
                    <a:pt x="91" y="280"/>
                  </a:cubicBezTo>
                  <a:cubicBezTo>
                    <a:pt x="91" y="280"/>
                    <a:pt x="91" y="280"/>
                    <a:pt x="91" y="279"/>
                  </a:cubicBezTo>
                  <a:cubicBezTo>
                    <a:pt x="91" y="279"/>
                    <a:pt x="91" y="279"/>
                    <a:pt x="91" y="279"/>
                  </a:cubicBezTo>
                  <a:cubicBezTo>
                    <a:pt x="91" y="279"/>
                    <a:pt x="91" y="279"/>
                    <a:pt x="91" y="279"/>
                  </a:cubicBezTo>
                  <a:cubicBezTo>
                    <a:pt x="91" y="279"/>
                    <a:pt x="91" y="279"/>
                    <a:pt x="91" y="279"/>
                  </a:cubicBezTo>
                  <a:cubicBezTo>
                    <a:pt x="91" y="279"/>
                    <a:pt x="91" y="279"/>
                    <a:pt x="91" y="279"/>
                  </a:cubicBezTo>
                  <a:cubicBezTo>
                    <a:pt x="91" y="279"/>
                    <a:pt x="92" y="278"/>
                    <a:pt x="91" y="277"/>
                  </a:cubicBezTo>
                  <a:cubicBezTo>
                    <a:pt x="90" y="277"/>
                    <a:pt x="89" y="276"/>
                    <a:pt x="89" y="275"/>
                  </a:cubicBezTo>
                  <a:cubicBezTo>
                    <a:pt x="89" y="275"/>
                    <a:pt x="89" y="274"/>
                    <a:pt x="89" y="274"/>
                  </a:cubicBezTo>
                  <a:cubicBezTo>
                    <a:pt x="90" y="274"/>
                    <a:pt x="88" y="274"/>
                    <a:pt x="88" y="274"/>
                  </a:cubicBezTo>
                  <a:cubicBezTo>
                    <a:pt x="88" y="274"/>
                    <a:pt x="87" y="274"/>
                    <a:pt x="87" y="273"/>
                  </a:cubicBezTo>
                  <a:cubicBezTo>
                    <a:pt x="86" y="273"/>
                    <a:pt x="86" y="273"/>
                    <a:pt x="86" y="273"/>
                  </a:cubicBezTo>
                  <a:cubicBezTo>
                    <a:pt x="86" y="273"/>
                    <a:pt x="86" y="273"/>
                    <a:pt x="86" y="272"/>
                  </a:cubicBezTo>
                  <a:cubicBezTo>
                    <a:pt x="85" y="272"/>
                    <a:pt x="85" y="271"/>
                    <a:pt x="85" y="271"/>
                  </a:cubicBezTo>
                  <a:cubicBezTo>
                    <a:pt x="85" y="270"/>
                    <a:pt x="85" y="269"/>
                    <a:pt x="84" y="268"/>
                  </a:cubicBezTo>
                  <a:cubicBezTo>
                    <a:pt x="83" y="268"/>
                    <a:pt x="83" y="267"/>
                    <a:pt x="83" y="266"/>
                  </a:cubicBezTo>
                  <a:cubicBezTo>
                    <a:pt x="86" y="264"/>
                    <a:pt x="87" y="261"/>
                    <a:pt x="88" y="257"/>
                  </a:cubicBezTo>
                  <a:cubicBezTo>
                    <a:pt x="89" y="257"/>
                    <a:pt x="89" y="256"/>
                    <a:pt x="89" y="256"/>
                  </a:cubicBezTo>
                  <a:cubicBezTo>
                    <a:pt x="89" y="255"/>
                    <a:pt x="89" y="255"/>
                    <a:pt x="89" y="255"/>
                  </a:cubicBezTo>
                  <a:cubicBezTo>
                    <a:pt x="89" y="254"/>
                    <a:pt x="89" y="254"/>
                    <a:pt x="89" y="253"/>
                  </a:cubicBezTo>
                  <a:cubicBezTo>
                    <a:pt x="89" y="253"/>
                    <a:pt x="89" y="253"/>
                    <a:pt x="89" y="253"/>
                  </a:cubicBezTo>
                  <a:cubicBezTo>
                    <a:pt x="89" y="253"/>
                    <a:pt x="89" y="252"/>
                    <a:pt x="90" y="252"/>
                  </a:cubicBezTo>
                  <a:cubicBezTo>
                    <a:pt x="90" y="251"/>
                    <a:pt x="90" y="250"/>
                    <a:pt x="90" y="249"/>
                  </a:cubicBezTo>
                  <a:cubicBezTo>
                    <a:pt x="90" y="248"/>
                    <a:pt x="90" y="247"/>
                    <a:pt x="90" y="246"/>
                  </a:cubicBezTo>
                  <a:cubicBezTo>
                    <a:pt x="90" y="246"/>
                    <a:pt x="90" y="245"/>
                    <a:pt x="90" y="244"/>
                  </a:cubicBezTo>
                  <a:cubicBezTo>
                    <a:pt x="91" y="243"/>
                    <a:pt x="90" y="242"/>
                    <a:pt x="91" y="241"/>
                  </a:cubicBezTo>
                  <a:cubicBezTo>
                    <a:pt x="91" y="240"/>
                    <a:pt x="92" y="239"/>
                    <a:pt x="93" y="238"/>
                  </a:cubicBezTo>
                  <a:cubicBezTo>
                    <a:pt x="93" y="237"/>
                    <a:pt x="93" y="234"/>
                    <a:pt x="93" y="233"/>
                  </a:cubicBezTo>
                  <a:cubicBezTo>
                    <a:pt x="92" y="233"/>
                    <a:pt x="92" y="232"/>
                    <a:pt x="91" y="231"/>
                  </a:cubicBezTo>
                  <a:cubicBezTo>
                    <a:pt x="91" y="230"/>
                    <a:pt x="91" y="230"/>
                    <a:pt x="91" y="229"/>
                  </a:cubicBezTo>
                  <a:cubicBezTo>
                    <a:pt x="90" y="229"/>
                    <a:pt x="90" y="228"/>
                    <a:pt x="90" y="228"/>
                  </a:cubicBezTo>
                  <a:cubicBezTo>
                    <a:pt x="90" y="227"/>
                    <a:pt x="90" y="226"/>
                    <a:pt x="90" y="225"/>
                  </a:cubicBezTo>
                  <a:cubicBezTo>
                    <a:pt x="90" y="224"/>
                    <a:pt x="90" y="223"/>
                    <a:pt x="89" y="222"/>
                  </a:cubicBezTo>
                  <a:cubicBezTo>
                    <a:pt x="89" y="221"/>
                    <a:pt x="88" y="220"/>
                    <a:pt x="88" y="220"/>
                  </a:cubicBezTo>
                  <a:cubicBezTo>
                    <a:pt x="88" y="219"/>
                    <a:pt x="87" y="217"/>
                    <a:pt x="87" y="217"/>
                  </a:cubicBezTo>
                  <a:cubicBezTo>
                    <a:pt x="86" y="216"/>
                    <a:pt x="86" y="215"/>
                    <a:pt x="87" y="215"/>
                  </a:cubicBezTo>
                  <a:cubicBezTo>
                    <a:pt x="87" y="214"/>
                    <a:pt x="88" y="213"/>
                    <a:pt x="88" y="212"/>
                  </a:cubicBezTo>
                  <a:cubicBezTo>
                    <a:pt x="88" y="211"/>
                    <a:pt x="88" y="210"/>
                    <a:pt x="87" y="210"/>
                  </a:cubicBezTo>
                  <a:cubicBezTo>
                    <a:pt x="86" y="208"/>
                    <a:pt x="88" y="207"/>
                    <a:pt x="87" y="206"/>
                  </a:cubicBezTo>
                  <a:cubicBezTo>
                    <a:pt x="87" y="206"/>
                    <a:pt x="86" y="205"/>
                    <a:pt x="86" y="205"/>
                  </a:cubicBezTo>
                  <a:cubicBezTo>
                    <a:pt x="85" y="204"/>
                    <a:pt x="86" y="204"/>
                    <a:pt x="85" y="203"/>
                  </a:cubicBezTo>
                  <a:cubicBezTo>
                    <a:pt x="85" y="203"/>
                    <a:pt x="85" y="204"/>
                    <a:pt x="84" y="204"/>
                  </a:cubicBezTo>
                  <a:cubicBezTo>
                    <a:pt x="84" y="204"/>
                    <a:pt x="83" y="204"/>
                    <a:pt x="82" y="203"/>
                  </a:cubicBezTo>
                  <a:cubicBezTo>
                    <a:pt x="82" y="203"/>
                    <a:pt x="81" y="202"/>
                    <a:pt x="81" y="202"/>
                  </a:cubicBezTo>
                  <a:cubicBezTo>
                    <a:pt x="81" y="202"/>
                    <a:pt x="80" y="202"/>
                    <a:pt x="80" y="203"/>
                  </a:cubicBezTo>
                  <a:cubicBezTo>
                    <a:pt x="80" y="203"/>
                    <a:pt x="79" y="203"/>
                    <a:pt x="79" y="203"/>
                  </a:cubicBezTo>
                  <a:cubicBezTo>
                    <a:pt x="79" y="203"/>
                    <a:pt x="79" y="203"/>
                    <a:pt x="79" y="203"/>
                  </a:cubicBezTo>
                  <a:cubicBezTo>
                    <a:pt x="79" y="202"/>
                    <a:pt x="79" y="201"/>
                    <a:pt x="79" y="200"/>
                  </a:cubicBezTo>
                  <a:cubicBezTo>
                    <a:pt x="79" y="199"/>
                    <a:pt x="79" y="199"/>
                    <a:pt x="79" y="198"/>
                  </a:cubicBezTo>
                  <a:cubicBezTo>
                    <a:pt x="79" y="198"/>
                    <a:pt x="79" y="197"/>
                    <a:pt x="79" y="197"/>
                  </a:cubicBezTo>
                  <a:cubicBezTo>
                    <a:pt x="79" y="197"/>
                    <a:pt x="79" y="197"/>
                    <a:pt x="79" y="197"/>
                  </a:cubicBezTo>
                  <a:cubicBezTo>
                    <a:pt x="79" y="197"/>
                    <a:pt x="79" y="197"/>
                    <a:pt x="79" y="197"/>
                  </a:cubicBezTo>
                  <a:cubicBezTo>
                    <a:pt x="79" y="197"/>
                    <a:pt x="79" y="196"/>
                    <a:pt x="79" y="196"/>
                  </a:cubicBezTo>
                  <a:cubicBezTo>
                    <a:pt x="79" y="196"/>
                    <a:pt x="79" y="196"/>
                    <a:pt x="79" y="195"/>
                  </a:cubicBezTo>
                  <a:cubicBezTo>
                    <a:pt x="79" y="195"/>
                    <a:pt x="79" y="194"/>
                    <a:pt x="79" y="193"/>
                  </a:cubicBezTo>
                  <a:cubicBezTo>
                    <a:pt x="79" y="192"/>
                    <a:pt x="79" y="192"/>
                    <a:pt x="79" y="191"/>
                  </a:cubicBezTo>
                  <a:cubicBezTo>
                    <a:pt x="79" y="191"/>
                    <a:pt x="80" y="191"/>
                    <a:pt x="80" y="191"/>
                  </a:cubicBezTo>
                  <a:cubicBezTo>
                    <a:pt x="80" y="190"/>
                    <a:pt x="80" y="190"/>
                    <a:pt x="80" y="190"/>
                  </a:cubicBezTo>
                  <a:cubicBezTo>
                    <a:pt x="80" y="189"/>
                    <a:pt x="80" y="189"/>
                    <a:pt x="80" y="188"/>
                  </a:cubicBezTo>
                  <a:cubicBezTo>
                    <a:pt x="80" y="188"/>
                    <a:pt x="80" y="188"/>
                    <a:pt x="80" y="188"/>
                  </a:cubicBezTo>
                  <a:cubicBezTo>
                    <a:pt x="80" y="188"/>
                    <a:pt x="79" y="187"/>
                    <a:pt x="80" y="187"/>
                  </a:cubicBezTo>
                  <a:cubicBezTo>
                    <a:pt x="80" y="185"/>
                    <a:pt x="81" y="185"/>
                    <a:pt x="82" y="184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83" y="184"/>
                    <a:pt x="83" y="183"/>
                    <a:pt x="83" y="182"/>
                  </a:cubicBezTo>
                  <a:cubicBezTo>
                    <a:pt x="84" y="182"/>
                    <a:pt x="84" y="181"/>
                    <a:pt x="84" y="181"/>
                  </a:cubicBezTo>
                  <a:cubicBezTo>
                    <a:pt x="84" y="181"/>
                    <a:pt x="85" y="181"/>
                    <a:pt x="85" y="180"/>
                  </a:cubicBezTo>
                  <a:cubicBezTo>
                    <a:pt x="85" y="180"/>
                    <a:pt x="85" y="180"/>
                    <a:pt x="85" y="180"/>
                  </a:cubicBezTo>
                  <a:cubicBezTo>
                    <a:pt x="85" y="180"/>
                    <a:pt x="85" y="179"/>
                    <a:pt x="86" y="179"/>
                  </a:cubicBezTo>
                  <a:cubicBezTo>
                    <a:pt x="86" y="179"/>
                    <a:pt x="86" y="179"/>
                    <a:pt x="86" y="179"/>
                  </a:cubicBezTo>
                  <a:cubicBezTo>
                    <a:pt x="86" y="178"/>
                    <a:pt x="86" y="178"/>
                    <a:pt x="86" y="178"/>
                  </a:cubicBezTo>
                  <a:cubicBezTo>
                    <a:pt x="86" y="178"/>
                    <a:pt x="86" y="178"/>
                    <a:pt x="86" y="178"/>
                  </a:cubicBezTo>
                  <a:cubicBezTo>
                    <a:pt x="86" y="178"/>
                    <a:pt x="85" y="177"/>
                    <a:pt x="85" y="177"/>
                  </a:cubicBezTo>
                  <a:cubicBezTo>
                    <a:pt x="85" y="176"/>
                    <a:pt x="86" y="176"/>
                    <a:pt x="86" y="176"/>
                  </a:cubicBezTo>
                  <a:cubicBezTo>
                    <a:pt x="86" y="175"/>
                    <a:pt x="86" y="175"/>
                    <a:pt x="86" y="175"/>
                  </a:cubicBezTo>
                  <a:cubicBezTo>
                    <a:pt x="86" y="174"/>
                    <a:pt x="86" y="172"/>
                    <a:pt x="87" y="172"/>
                  </a:cubicBezTo>
                  <a:cubicBezTo>
                    <a:pt x="88" y="171"/>
                    <a:pt x="88" y="171"/>
                    <a:pt x="88" y="170"/>
                  </a:cubicBezTo>
                  <a:cubicBezTo>
                    <a:pt x="88" y="170"/>
                    <a:pt x="88" y="169"/>
                    <a:pt x="88" y="169"/>
                  </a:cubicBezTo>
                  <a:cubicBezTo>
                    <a:pt x="88" y="168"/>
                    <a:pt x="88" y="168"/>
                    <a:pt x="88" y="167"/>
                  </a:cubicBezTo>
                  <a:cubicBezTo>
                    <a:pt x="88" y="167"/>
                    <a:pt x="89" y="166"/>
                    <a:pt x="89" y="166"/>
                  </a:cubicBezTo>
                  <a:cubicBezTo>
                    <a:pt x="89" y="166"/>
                    <a:pt x="89" y="165"/>
                    <a:pt x="89" y="164"/>
                  </a:cubicBezTo>
                  <a:cubicBezTo>
                    <a:pt x="90" y="164"/>
                    <a:pt x="90" y="164"/>
                    <a:pt x="91" y="163"/>
                  </a:cubicBezTo>
                  <a:cubicBezTo>
                    <a:pt x="91" y="163"/>
                    <a:pt x="91" y="163"/>
                    <a:pt x="91" y="163"/>
                  </a:cubicBezTo>
                  <a:cubicBezTo>
                    <a:pt x="92" y="162"/>
                    <a:pt x="92" y="162"/>
                    <a:pt x="92" y="161"/>
                  </a:cubicBezTo>
                  <a:cubicBezTo>
                    <a:pt x="92" y="160"/>
                    <a:pt x="93" y="160"/>
                    <a:pt x="93" y="160"/>
                  </a:cubicBezTo>
                  <a:cubicBezTo>
                    <a:pt x="93" y="159"/>
                    <a:pt x="93" y="159"/>
                    <a:pt x="93" y="159"/>
                  </a:cubicBezTo>
                  <a:cubicBezTo>
                    <a:pt x="94" y="159"/>
                    <a:pt x="95" y="159"/>
                    <a:pt x="95" y="158"/>
                  </a:cubicBezTo>
                  <a:cubicBezTo>
                    <a:pt x="95" y="158"/>
                    <a:pt x="95" y="157"/>
                    <a:pt x="95" y="157"/>
                  </a:cubicBezTo>
                  <a:cubicBezTo>
                    <a:pt x="95" y="156"/>
                    <a:pt x="96" y="156"/>
                    <a:pt x="96" y="156"/>
                  </a:cubicBezTo>
                  <a:cubicBezTo>
                    <a:pt x="96" y="155"/>
                    <a:pt x="96" y="155"/>
                    <a:pt x="96" y="154"/>
                  </a:cubicBezTo>
                  <a:cubicBezTo>
                    <a:pt x="97" y="154"/>
                    <a:pt x="97" y="153"/>
                    <a:pt x="97" y="152"/>
                  </a:cubicBezTo>
                  <a:cubicBezTo>
                    <a:pt x="97" y="152"/>
                    <a:pt x="97" y="151"/>
                    <a:pt x="97" y="150"/>
                  </a:cubicBezTo>
                  <a:cubicBezTo>
                    <a:pt x="98" y="150"/>
                    <a:pt x="98" y="150"/>
                    <a:pt x="98" y="149"/>
                  </a:cubicBezTo>
                  <a:cubicBezTo>
                    <a:pt x="98" y="149"/>
                    <a:pt x="98" y="149"/>
                    <a:pt x="99" y="149"/>
                  </a:cubicBezTo>
                  <a:cubicBezTo>
                    <a:pt x="99" y="149"/>
                    <a:pt x="99" y="148"/>
                    <a:pt x="99" y="148"/>
                  </a:cubicBezTo>
                  <a:cubicBezTo>
                    <a:pt x="99" y="147"/>
                    <a:pt x="100" y="147"/>
                    <a:pt x="100" y="147"/>
                  </a:cubicBezTo>
                  <a:cubicBezTo>
                    <a:pt x="100" y="146"/>
                    <a:pt x="100" y="146"/>
                    <a:pt x="100" y="146"/>
                  </a:cubicBezTo>
                  <a:cubicBezTo>
                    <a:pt x="101" y="145"/>
                    <a:pt x="101" y="145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0" y="144"/>
                    <a:pt x="100" y="143"/>
                    <a:pt x="100" y="143"/>
                  </a:cubicBezTo>
                  <a:cubicBezTo>
                    <a:pt x="100" y="142"/>
                    <a:pt x="100" y="141"/>
                    <a:pt x="101" y="141"/>
                  </a:cubicBezTo>
                  <a:cubicBezTo>
                    <a:pt x="101" y="141"/>
                    <a:pt x="101" y="140"/>
                    <a:pt x="101" y="140"/>
                  </a:cubicBezTo>
                  <a:cubicBezTo>
                    <a:pt x="101" y="139"/>
                    <a:pt x="102" y="139"/>
                    <a:pt x="102" y="139"/>
                  </a:cubicBezTo>
                  <a:cubicBezTo>
                    <a:pt x="103" y="138"/>
                    <a:pt x="104" y="138"/>
                    <a:pt x="104" y="137"/>
                  </a:cubicBezTo>
                  <a:cubicBezTo>
                    <a:pt x="104" y="137"/>
                    <a:pt x="105" y="136"/>
                    <a:pt x="105" y="136"/>
                  </a:cubicBezTo>
                  <a:cubicBezTo>
                    <a:pt x="105" y="136"/>
                    <a:pt x="105" y="136"/>
                    <a:pt x="106" y="136"/>
                  </a:cubicBezTo>
                  <a:cubicBezTo>
                    <a:pt x="106" y="136"/>
                    <a:pt x="106" y="135"/>
                    <a:pt x="106" y="135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07" y="135"/>
                    <a:pt x="107" y="134"/>
                    <a:pt x="107" y="134"/>
                  </a:cubicBezTo>
                  <a:cubicBezTo>
                    <a:pt x="108" y="134"/>
                    <a:pt x="108" y="134"/>
                    <a:pt x="108" y="134"/>
                  </a:cubicBezTo>
                  <a:cubicBezTo>
                    <a:pt x="108" y="134"/>
                    <a:pt x="109" y="133"/>
                    <a:pt x="109" y="133"/>
                  </a:cubicBezTo>
                  <a:cubicBezTo>
                    <a:pt x="109" y="133"/>
                    <a:pt x="109" y="133"/>
                    <a:pt x="109" y="133"/>
                  </a:cubicBezTo>
                  <a:cubicBezTo>
                    <a:pt x="109" y="132"/>
                    <a:pt x="110" y="132"/>
                    <a:pt x="110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0"/>
                    <a:pt x="111" y="129"/>
                    <a:pt x="112" y="128"/>
                  </a:cubicBezTo>
                  <a:cubicBezTo>
                    <a:pt x="112" y="127"/>
                    <a:pt x="112" y="127"/>
                    <a:pt x="112" y="126"/>
                  </a:cubicBezTo>
                  <a:cubicBezTo>
                    <a:pt x="112" y="125"/>
                    <a:pt x="113" y="124"/>
                    <a:pt x="114" y="124"/>
                  </a:cubicBezTo>
                  <a:cubicBezTo>
                    <a:pt x="114" y="123"/>
                    <a:pt x="114" y="123"/>
                    <a:pt x="115" y="122"/>
                  </a:cubicBezTo>
                  <a:cubicBezTo>
                    <a:pt x="115" y="122"/>
                    <a:pt x="115" y="122"/>
                    <a:pt x="115" y="122"/>
                  </a:cubicBezTo>
                  <a:cubicBezTo>
                    <a:pt x="115" y="122"/>
                    <a:pt x="115" y="122"/>
                    <a:pt x="115" y="122"/>
                  </a:cubicBezTo>
                  <a:cubicBezTo>
                    <a:pt x="115" y="122"/>
                    <a:pt x="115" y="122"/>
                    <a:pt x="115" y="122"/>
                  </a:cubicBezTo>
                  <a:cubicBezTo>
                    <a:pt x="115" y="122"/>
                    <a:pt x="115" y="122"/>
                    <a:pt x="115" y="122"/>
                  </a:cubicBezTo>
                  <a:cubicBezTo>
                    <a:pt x="116" y="120"/>
                    <a:pt x="118" y="120"/>
                    <a:pt x="118" y="119"/>
                  </a:cubicBezTo>
                  <a:cubicBezTo>
                    <a:pt x="119" y="119"/>
                    <a:pt x="120" y="118"/>
                    <a:pt x="121" y="118"/>
                  </a:cubicBezTo>
                  <a:cubicBezTo>
                    <a:pt x="122" y="118"/>
                    <a:pt x="123" y="118"/>
                    <a:pt x="124" y="118"/>
                  </a:cubicBezTo>
                  <a:cubicBezTo>
                    <a:pt x="125" y="118"/>
                    <a:pt x="126" y="118"/>
                    <a:pt x="126" y="117"/>
                  </a:cubicBezTo>
                  <a:cubicBezTo>
                    <a:pt x="127" y="117"/>
                    <a:pt x="127" y="117"/>
                    <a:pt x="127" y="117"/>
                  </a:cubicBezTo>
                  <a:cubicBezTo>
                    <a:pt x="128" y="117"/>
                    <a:pt x="128" y="116"/>
                    <a:pt x="129" y="115"/>
                  </a:cubicBezTo>
                  <a:cubicBezTo>
                    <a:pt x="130" y="114"/>
                    <a:pt x="131" y="114"/>
                    <a:pt x="132" y="113"/>
                  </a:cubicBezTo>
                  <a:cubicBezTo>
                    <a:pt x="132" y="112"/>
                    <a:pt x="133" y="111"/>
                    <a:pt x="133" y="111"/>
                  </a:cubicBezTo>
                  <a:cubicBezTo>
                    <a:pt x="134" y="110"/>
                    <a:pt x="135" y="110"/>
                    <a:pt x="135" y="110"/>
                  </a:cubicBezTo>
                  <a:cubicBezTo>
                    <a:pt x="136" y="110"/>
                    <a:pt x="137" y="109"/>
                    <a:pt x="137" y="108"/>
                  </a:cubicBezTo>
                  <a:cubicBezTo>
                    <a:pt x="137" y="108"/>
                    <a:pt x="137" y="107"/>
                    <a:pt x="138" y="107"/>
                  </a:cubicBezTo>
                  <a:cubicBezTo>
                    <a:pt x="138" y="107"/>
                    <a:pt x="138" y="106"/>
                    <a:pt x="139" y="106"/>
                  </a:cubicBezTo>
                  <a:cubicBezTo>
                    <a:pt x="139" y="105"/>
                    <a:pt x="139" y="104"/>
                    <a:pt x="139" y="103"/>
                  </a:cubicBezTo>
                  <a:cubicBezTo>
                    <a:pt x="139" y="102"/>
                    <a:pt x="141" y="100"/>
                    <a:pt x="142" y="99"/>
                  </a:cubicBezTo>
                  <a:cubicBezTo>
                    <a:pt x="142" y="99"/>
                    <a:pt x="142" y="99"/>
                    <a:pt x="143" y="99"/>
                  </a:cubicBezTo>
                  <a:cubicBezTo>
                    <a:pt x="143" y="98"/>
                    <a:pt x="143" y="98"/>
                    <a:pt x="143" y="97"/>
                  </a:cubicBezTo>
                  <a:cubicBezTo>
                    <a:pt x="144" y="97"/>
                    <a:pt x="144" y="96"/>
                    <a:pt x="144" y="95"/>
                  </a:cubicBezTo>
                  <a:cubicBezTo>
                    <a:pt x="145" y="94"/>
                    <a:pt x="145" y="94"/>
                    <a:pt x="145" y="93"/>
                  </a:cubicBezTo>
                  <a:cubicBezTo>
                    <a:pt x="145" y="92"/>
                    <a:pt x="145" y="91"/>
                    <a:pt x="144" y="90"/>
                  </a:cubicBezTo>
                  <a:cubicBezTo>
                    <a:pt x="144" y="90"/>
                    <a:pt x="143" y="89"/>
                    <a:pt x="143" y="89"/>
                  </a:cubicBezTo>
                  <a:cubicBezTo>
                    <a:pt x="143" y="88"/>
                    <a:pt x="143" y="88"/>
                    <a:pt x="143" y="87"/>
                  </a:cubicBezTo>
                  <a:cubicBezTo>
                    <a:pt x="143" y="86"/>
                    <a:pt x="143" y="84"/>
                    <a:pt x="142" y="83"/>
                  </a:cubicBezTo>
                  <a:cubicBezTo>
                    <a:pt x="141" y="83"/>
                    <a:pt x="141" y="82"/>
                    <a:pt x="141" y="82"/>
                  </a:cubicBezTo>
                  <a:cubicBezTo>
                    <a:pt x="141" y="81"/>
                    <a:pt x="141" y="80"/>
                    <a:pt x="141" y="79"/>
                  </a:cubicBezTo>
                  <a:cubicBezTo>
                    <a:pt x="141" y="79"/>
                    <a:pt x="142" y="78"/>
                    <a:pt x="142" y="77"/>
                  </a:cubicBezTo>
                  <a:cubicBezTo>
                    <a:pt x="142" y="77"/>
                    <a:pt x="142" y="76"/>
                    <a:pt x="142" y="75"/>
                  </a:cubicBezTo>
                  <a:cubicBezTo>
                    <a:pt x="142" y="75"/>
                    <a:pt x="143" y="74"/>
                    <a:pt x="143" y="74"/>
                  </a:cubicBezTo>
                  <a:cubicBezTo>
                    <a:pt x="144" y="73"/>
                    <a:pt x="145" y="72"/>
                    <a:pt x="146" y="70"/>
                  </a:cubicBezTo>
                  <a:cubicBezTo>
                    <a:pt x="146" y="70"/>
                    <a:pt x="148" y="69"/>
                    <a:pt x="147" y="68"/>
                  </a:cubicBezTo>
                  <a:cubicBezTo>
                    <a:pt x="147" y="67"/>
                    <a:pt x="147" y="66"/>
                    <a:pt x="147" y="65"/>
                  </a:cubicBezTo>
                  <a:cubicBezTo>
                    <a:pt x="147" y="65"/>
                    <a:pt x="147" y="64"/>
                    <a:pt x="146" y="64"/>
                  </a:cubicBezTo>
                  <a:cubicBezTo>
                    <a:pt x="146" y="63"/>
                    <a:pt x="146" y="63"/>
                    <a:pt x="146" y="63"/>
                  </a:cubicBezTo>
                  <a:cubicBezTo>
                    <a:pt x="145" y="63"/>
                    <a:pt x="145" y="62"/>
                    <a:pt x="145" y="62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7" y="60"/>
                    <a:pt x="148" y="60"/>
                    <a:pt x="148" y="59"/>
                  </a:cubicBezTo>
                  <a:cubicBezTo>
                    <a:pt x="149" y="59"/>
                    <a:pt x="149" y="58"/>
                    <a:pt x="150" y="58"/>
                  </a:cubicBezTo>
                  <a:cubicBezTo>
                    <a:pt x="151" y="57"/>
                    <a:pt x="151" y="56"/>
                    <a:pt x="151" y="56"/>
                  </a:cubicBezTo>
                  <a:cubicBezTo>
                    <a:pt x="152" y="55"/>
                    <a:pt x="153" y="54"/>
                    <a:pt x="154" y="54"/>
                  </a:cubicBezTo>
                  <a:cubicBezTo>
                    <a:pt x="156" y="53"/>
                    <a:pt x="157" y="52"/>
                    <a:pt x="159" y="52"/>
                  </a:cubicBezTo>
                  <a:cubicBezTo>
                    <a:pt x="159" y="51"/>
                    <a:pt x="160" y="51"/>
                    <a:pt x="160" y="50"/>
                  </a:cubicBezTo>
                  <a:cubicBezTo>
                    <a:pt x="161" y="50"/>
                    <a:pt x="161" y="50"/>
                    <a:pt x="161" y="50"/>
                  </a:cubicBezTo>
                  <a:cubicBezTo>
                    <a:pt x="161" y="50"/>
                    <a:pt x="161" y="49"/>
                    <a:pt x="162" y="49"/>
                  </a:cubicBezTo>
                  <a:cubicBezTo>
                    <a:pt x="162" y="48"/>
                    <a:pt x="163" y="48"/>
                    <a:pt x="164" y="47"/>
                  </a:cubicBezTo>
                  <a:cubicBezTo>
                    <a:pt x="166" y="47"/>
                    <a:pt x="168" y="45"/>
                    <a:pt x="170" y="44"/>
                  </a:cubicBezTo>
                  <a:cubicBezTo>
                    <a:pt x="171" y="44"/>
                    <a:pt x="170" y="43"/>
                    <a:pt x="171" y="42"/>
                  </a:cubicBezTo>
                  <a:cubicBezTo>
                    <a:pt x="172" y="42"/>
                    <a:pt x="173" y="41"/>
                    <a:pt x="173" y="40"/>
                  </a:cubicBezTo>
                  <a:cubicBezTo>
                    <a:pt x="173" y="39"/>
                    <a:pt x="173" y="39"/>
                    <a:pt x="173" y="38"/>
                  </a:cubicBezTo>
                  <a:cubicBezTo>
                    <a:pt x="174" y="38"/>
                    <a:pt x="174" y="37"/>
                    <a:pt x="174" y="37"/>
                  </a:cubicBezTo>
                  <a:cubicBezTo>
                    <a:pt x="175" y="36"/>
                    <a:pt x="174" y="36"/>
                    <a:pt x="174" y="35"/>
                  </a:cubicBezTo>
                  <a:cubicBezTo>
                    <a:pt x="173" y="34"/>
                    <a:pt x="173" y="33"/>
                    <a:pt x="173" y="33"/>
                  </a:cubicBezTo>
                  <a:cubicBezTo>
                    <a:pt x="173" y="32"/>
                    <a:pt x="174" y="31"/>
                    <a:pt x="174" y="31"/>
                  </a:cubicBezTo>
                  <a:cubicBezTo>
                    <a:pt x="174" y="30"/>
                    <a:pt x="176" y="29"/>
                    <a:pt x="175" y="27"/>
                  </a:cubicBezTo>
                  <a:cubicBezTo>
                    <a:pt x="175" y="26"/>
                    <a:pt x="176" y="26"/>
                    <a:pt x="176" y="25"/>
                  </a:cubicBezTo>
                  <a:cubicBezTo>
                    <a:pt x="176" y="24"/>
                    <a:pt x="176" y="23"/>
                    <a:pt x="176" y="22"/>
                  </a:cubicBezTo>
                  <a:cubicBezTo>
                    <a:pt x="176" y="21"/>
                    <a:pt x="176" y="21"/>
                    <a:pt x="176" y="20"/>
                  </a:cubicBezTo>
                  <a:cubicBezTo>
                    <a:pt x="176" y="20"/>
                    <a:pt x="176" y="20"/>
                    <a:pt x="177" y="20"/>
                  </a:cubicBezTo>
                  <a:cubicBezTo>
                    <a:pt x="177" y="20"/>
                    <a:pt x="178" y="20"/>
                    <a:pt x="178" y="20"/>
                  </a:cubicBezTo>
                  <a:cubicBezTo>
                    <a:pt x="179" y="21"/>
                    <a:pt x="180" y="21"/>
                    <a:pt x="181" y="21"/>
                  </a:cubicBezTo>
                  <a:cubicBezTo>
                    <a:pt x="181" y="20"/>
                    <a:pt x="182" y="20"/>
                    <a:pt x="182" y="20"/>
                  </a:cubicBezTo>
                  <a:cubicBezTo>
                    <a:pt x="183" y="21"/>
                    <a:pt x="183" y="21"/>
                    <a:pt x="183" y="22"/>
                  </a:cubicBezTo>
                  <a:cubicBezTo>
                    <a:pt x="183" y="23"/>
                    <a:pt x="183" y="23"/>
                    <a:pt x="183" y="24"/>
                  </a:cubicBezTo>
                  <a:cubicBezTo>
                    <a:pt x="183" y="25"/>
                    <a:pt x="184" y="25"/>
                    <a:pt x="185" y="25"/>
                  </a:cubicBezTo>
                  <a:cubicBezTo>
                    <a:pt x="185" y="26"/>
                    <a:pt x="186" y="26"/>
                    <a:pt x="187" y="27"/>
                  </a:cubicBezTo>
                  <a:cubicBezTo>
                    <a:pt x="187" y="27"/>
                    <a:pt x="188" y="27"/>
                    <a:pt x="188" y="28"/>
                  </a:cubicBezTo>
                  <a:cubicBezTo>
                    <a:pt x="189" y="28"/>
                    <a:pt x="190" y="28"/>
                    <a:pt x="191" y="28"/>
                  </a:cubicBezTo>
                  <a:cubicBezTo>
                    <a:pt x="191" y="27"/>
                    <a:pt x="192" y="27"/>
                    <a:pt x="193" y="27"/>
                  </a:cubicBezTo>
                  <a:cubicBezTo>
                    <a:pt x="194" y="28"/>
                    <a:pt x="195" y="27"/>
                    <a:pt x="196" y="27"/>
                  </a:cubicBezTo>
                  <a:cubicBezTo>
                    <a:pt x="197" y="27"/>
                    <a:pt x="197" y="27"/>
                    <a:pt x="197" y="27"/>
                  </a:cubicBezTo>
                  <a:cubicBezTo>
                    <a:pt x="197" y="27"/>
                    <a:pt x="198" y="27"/>
                    <a:pt x="199" y="28"/>
                  </a:cubicBezTo>
                  <a:cubicBezTo>
                    <a:pt x="199" y="28"/>
                    <a:pt x="200" y="27"/>
                    <a:pt x="200" y="27"/>
                  </a:cubicBezTo>
                  <a:cubicBezTo>
                    <a:pt x="201" y="27"/>
                    <a:pt x="203" y="27"/>
                    <a:pt x="204" y="26"/>
                  </a:cubicBezTo>
                  <a:cubicBezTo>
                    <a:pt x="204" y="26"/>
                    <a:pt x="204" y="25"/>
                    <a:pt x="205" y="25"/>
                  </a:cubicBezTo>
                  <a:cubicBezTo>
                    <a:pt x="205" y="25"/>
                    <a:pt x="205" y="25"/>
                    <a:pt x="205" y="25"/>
                  </a:cubicBezTo>
                  <a:cubicBezTo>
                    <a:pt x="206" y="26"/>
                    <a:pt x="206" y="27"/>
                    <a:pt x="207" y="27"/>
                  </a:cubicBezTo>
                  <a:cubicBezTo>
                    <a:pt x="208" y="29"/>
                    <a:pt x="208" y="29"/>
                    <a:pt x="209" y="29"/>
                  </a:cubicBezTo>
                  <a:cubicBezTo>
                    <a:pt x="211" y="29"/>
                    <a:pt x="213" y="29"/>
                    <a:pt x="214" y="29"/>
                  </a:cubicBezTo>
                  <a:cubicBezTo>
                    <a:pt x="215" y="29"/>
                    <a:pt x="215" y="29"/>
                    <a:pt x="215" y="29"/>
                  </a:cubicBezTo>
                  <a:cubicBezTo>
                    <a:pt x="214" y="29"/>
                    <a:pt x="214" y="29"/>
                    <a:pt x="214" y="29"/>
                  </a:cubicBezTo>
                  <a:cubicBezTo>
                    <a:pt x="215" y="29"/>
                    <a:pt x="215" y="29"/>
                    <a:pt x="215" y="29"/>
                  </a:cubicBezTo>
                  <a:cubicBezTo>
                    <a:pt x="215" y="29"/>
                    <a:pt x="215" y="29"/>
                    <a:pt x="215" y="29"/>
                  </a:cubicBezTo>
                  <a:cubicBezTo>
                    <a:pt x="216" y="29"/>
                    <a:pt x="216" y="29"/>
                    <a:pt x="216" y="29"/>
                  </a:cubicBezTo>
                  <a:cubicBezTo>
                    <a:pt x="216" y="28"/>
                    <a:pt x="217" y="28"/>
                    <a:pt x="217" y="28"/>
                  </a:cubicBezTo>
                  <a:cubicBezTo>
                    <a:pt x="218" y="28"/>
                    <a:pt x="218" y="28"/>
                    <a:pt x="219" y="28"/>
                  </a:cubicBezTo>
                  <a:cubicBezTo>
                    <a:pt x="219" y="28"/>
                    <a:pt x="219" y="28"/>
                    <a:pt x="219" y="28"/>
                  </a:cubicBezTo>
                  <a:cubicBezTo>
                    <a:pt x="219" y="28"/>
                    <a:pt x="219" y="28"/>
                    <a:pt x="219" y="28"/>
                  </a:cubicBezTo>
                  <a:cubicBezTo>
                    <a:pt x="220" y="28"/>
                    <a:pt x="220" y="27"/>
                    <a:pt x="220" y="27"/>
                  </a:cubicBezTo>
                  <a:cubicBezTo>
                    <a:pt x="220" y="27"/>
                    <a:pt x="221" y="26"/>
                    <a:pt x="221" y="26"/>
                  </a:cubicBezTo>
                  <a:cubicBezTo>
                    <a:pt x="222" y="26"/>
                    <a:pt x="223" y="25"/>
                    <a:pt x="223" y="24"/>
                  </a:cubicBezTo>
                  <a:cubicBezTo>
                    <a:pt x="223" y="22"/>
                    <a:pt x="224" y="22"/>
                    <a:pt x="225" y="22"/>
                  </a:cubicBezTo>
                  <a:cubicBezTo>
                    <a:pt x="226" y="22"/>
                    <a:pt x="226" y="21"/>
                    <a:pt x="226" y="21"/>
                  </a:cubicBezTo>
                  <a:cubicBezTo>
                    <a:pt x="226" y="21"/>
                    <a:pt x="227" y="21"/>
                    <a:pt x="227" y="20"/>
                  </a:cubicBezTo>
                  <a:cubicBezTo>
                    <a:pt x="227" y="20"/>
                    <a:pt x="228" y="20"/>
                    <a:pt x="228" y="20"/>
                  </a:cubicBezTo>
                  <a:cubicBezTo>
                    <a:pt x="229" y="20"/>
                    <a:pt x="230" y="20"/>
                    <a:pt x="230" y="19"/>
                  </a:cubicBezTo>
                  <a:cubicBezTo>
                    <a:pt x="231" y="19"/>
                    <a:pt x="231" y="18"/>
                    <a:pt x="232" y="18"/>
                  </a:cubicBezTo>
                  <a:cubicBezTo>
                    <a:pt x="233" y="18"/>
                    <a:pt x="233" y="18"/>
                    <a:pt x="233" y="18"/>
                  </a:cubicBezTo>
                  <a:cubicBezTo>
                    <a:pt x="233" y="18"/>
                    <a:pt x="233" y="18"/>
                    <a:pt x="233" y="18"/>
                  </a:cubicBezTo>
                  <a:cubicBezTo>
                    <a:pt x="233" y="18"/>
                    <a:pt x="233" y="18"/>
                    <a:pt x="234" y="18"/>
                  </a:cubicBezTo>
                  <a:cubicBezTo>
                    <a:pt x="234" y="18"/>
                    <a:pt x="234" y="18"/>
                    <a:pt x="234" y="18"/>
                  </a:cubicBezTo>
                  <a:cubicBezTo>
                    <a:pt x="234" y="18"/>
                    <a:pt x="234" y="18"/>
                    <a:pt x="234" y="18"/>
                  </a:cubicBezTo>
                  <a:cubicBezTo>
                    <a:pt x="234" y="18"/>
                    <a:pt x="234" y="18"/>
                    <a:pt x="234" y="18"/>
                  </a:cubicBezTo>
                  <a:cubicBezTo>
                    <a:pt x="235" y="18"/>
                    <a:pt x="235" y="18"/>
                    <a:pt x="235" y="17"/>
                  </a:cubicBezTo>
                  <a:cubicBezTo>
                    <a:pt x="235" y="17"/>
                    <a:pt x="235" y="17"/>
                    <a:pt x="235" y="16"/>
                  </a:cubicBezTo>
                  <a:cubicBezTo>
                    <a:pt x="235" y="15"/>
                    <a:pt x="236" y="14"/>
                    <a:pt x="237" y="13"/>
                  </a:cubicBezTo>
                  <a:cubicBezTo>
                    <a:pt x="238" y="13"/>
                    <a:pt x="239" y="13"/>
                    <a:pt x="240" y="13"/>
                  </a:cubicBezTo>
                  <a:cubicBezTo>
                    <a:pt x="240" y="12"/>
                    <a:pt x="241" y="12"/>
                    <a:pt x="242" y="12"/>
                  </a:cubicBezTo>
                  <a:cubicBezTo>
                    <a:pt x="242" y="12"/>
                    <a:pt x="242" y="12"/>
                    <a:pt x="242" y="12"/>
                  </a:cubicBezTo>
                  <a:cubicBezTo>
                    <a:pt x="243" y="11"/>
                    <a:pt x="245" y="11"/>
                    <a:pt x="245" y="10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5" y="9"/>
                    <a:pt x="246" y="9"/>
                    <a:pt x="246" y="9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8" y="9"/>
                    <a:pt x="248" y="9"/>
                    <a:pt x="248" y="9"/>
                  </a:cubicBezTo>
                  <a:cubicBezTo>
                    <a:pt x="248" y="9"/>
                    <a:pt x="248" y="9"/>
                    <a:pt x="248" y="9"/>
                  </a:cubicBezTo>
                  <a:cubicBezTo>
                    <a:pt x="249" y="9"/>
                    <a:pt x="249" y="9"/>
                    <a:pt x="250" y="9"/>
                  </a:cubicBezTo>
                  <a:cubicBezTo>
                    <a:pt x="250" y="9"/>
                    <a:pt x="250" y="9"/>
                    <a:pt x="251" y="9"/>
                  </a:cubicBezTo>
                  <a:cubicBezTo>
                    <a:pt x="252" y="9"/>
                    <a:pt x="253" y="8"/>
                    <a:pt x="254" y="8"/>
                  </a:cubicBezTo>
                  <a:cubicBezTo>
                    <a:pt x="254" y="8"/>
                    <a:pt x="254" y="8"/>
                    <a:pt x="255" y="8"/>
                  </a:cubicBezTo>
                  <a:cubicBezTo>
                    <a:pt x="255" y="8"/>
                    <a:pt x="255" y="8"/>
                    <a:pt x="256" y="8"/>
                  </a:cubicBezTo>
                  <a:cubicBezTo>
                    <a:pt x="256" y="9"/>
                    <a:pt x="256" y="9"/>
                    <a:pt x="257" y="9"/>
                  </a:cubicBezTo>
                  <a:cubicBezTo>
                    <a:pt x="257" y="9"/>
                    <a:pt x="257" y="10"/>
                    <a:pt x="258" y="10"/>
                  </a:cubicBezTo>
                  <a:cubicBezTo>
                    <a:pt x="258" y="10"/>
                    <a:pt x="258" y="10"/>
                    <a:pt x="258" y="10"/>
                  </a:cubicBezTo>
                  <a:cubicBezTo>
                    <a:pt x="258" y="10"/>
                    <a:pt x="259" y="10"/>
                    <a:pt x="259" y="9"/>
                  </a:cubicBezTo>
                  <a:cubicBezTo>
                    <a:pt x="260" y="9"/>
                    <a:pt x="260" y="9"/>
                    <a:pt x="260" y="9"/>
                  </a:cubicBezTo>
                  <a:cubicBezTo>
                    <a:pt x="260" y="9"/>
                    <a:pt x="260" y="9"/>
                    <a:pt x="260" y="9"/>
                  </a:cubicBezTo>
                  <a:cubicBezTo>
                    <a:pt x="260" y="8"/>
                    <a:pt x="261" y="8"/>
                    <a:pt x="261" y="8"/>
                  </a:cubicBezTo>
                  <a:cubicBezTo>
                    <a:pt x="261" y="8"/>
                    <a:pt x="261" y="8"/>
                    <a:pt x="261" y="8"/>
                  </a:cubicBezTo>
                  <a:cubicBezTo>
                    <a:pt x="261" y="7"/>
                    <a:pt x="261" y="7"/>
                    <a:pt x="261" y="7"/>
                  </a:cubicBezTo>
                  <a:cubicBezTo>
                    <a:pt x="262" y="7"/>
                    <a:pt x="262" y="7"/>
                    <a:pt x="262" y="7"/>
                  </a:cubicBezTo>
                  <a:cubicBezTo>
                    <a:pt x="262" y="7"/>
                    <a:pt x="262" y="8"/>
                    <a:pt x="263" y="8"/>
                  </a:cubicBezTo>
                  <a:cubicBezTo>
                    <a:pt x="263" y="8"/>
                    <a:pt x="263" y="8"/>
                    <a:pt x="264" y="8"/>
                  </a:cubicBezTo>
                  <a:cubicBezTo>
                    <a:pt x="264" y="8"/>
                    <a:pt x="265" y="8"/>
                    <a:pt x="266" y="8"/>
                  </a:cubicBezTo>
                  <a:cubicBezTo>
                    <a:pt x="266" y="7"/>
                    <a:pt x="266" y="7"/>
                    <a:pt x="266" y="7"/>
                  </a:cubicBezTo>
                  <a:cubicBezTo>
                    <a:pt x="266" y="7"/>
                    <a:pt x="266" y="6"/>
                    <a:pt x="266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6"/>
                    <a:pt x="266" y="5"/>
                    <a:pt x="266" y="5"/>
                  </a:cubicBezTo>
                  <a:cubicBezTo>
                    <a:pt x="266" y="5"/>
                    <a:pt x="267" y="4"/>
                    <a:pt x="267" y="4"/>
                  </a:cubicBezTo>
                  <a:cubicBezTo>
                    <a:pt x="268" y="4"/>
                    <a:pt x="268" y="4"/>
                    <a:pt x="268" y="4"/>
                  </a:cubicBezTo>
                  <a:cubicBezTo>
                    <a:pt x="268" y="5"/>
                    <a:pt x="268" y="5"/>
                    <a:pt x="269" y="5"/>
                  </a:cubicBezTo>
                  <a:cubicBezTo>
                    <a:pt x="269" y="5"/>
                    <a:pt x="269" y="5"/>
                    <a:pt x="269" y="5"/>
                  </a:cubicBezTo>
                  <a:cubicBezTo>
                    <a:pt x="269" y="5"/>
                    <a:pt x="269" y="5"/>
                    <a:pt x="270" y="5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71" y="5"/>
                    <a:pt x="272" y="5"/>
                    <a:pt x="272" y="5"/>
                  </a:cubicBezTo>
                  <a:cubicBezTo>
                    <a:pt x="273" y="5"/>
                    <a:pt x="273" y="5"/>
                    <a:pt x="274" y="5"/>
                  </a:cubicBezTo>
                  <a:cubicBezTo>
                    <a:pt x="274" y="5"/>
                    <a:pt x="274" y="5"/>
                    <a:pt x="274" y="5"/>
                  </a:cubicBezTo>
                  <a:cubicBezTo>
                    <a:pt x="274" y="5"/>
                    <a:pt x="275" y="5"/>
                    <a:pt x="275" y="5"/>
                  </a:cubicBezTo>
                  <a:cubicBezTo>
                    <a:pt x="275" y="5"/>
                    <a:pt x="276" y="5"/>
                    <a:pt x="276" y="5"/>
                  </a:cubicBezTo>
                  <a:cubicBezTo>
                    <a:pt x="276" y="5"/>
                    <a:pt x="276" y="5"/>
                    <a:pt x="276" y="5"/>
                  </a:cubicBezTo>
                  <a:cubicBezTo>
                    <a:pt x="277" y="6"/>
                    <a:pt x="277" y="6"/>
                    <a:pt x="278" y="6"/>
                  </a:cubicBezTo>
                  <a:cubicBezTo>
                    <a:pt x="278" y="6"/>
                    <a:pt x="278" y="6"/>
                    <a:pt x="278" y="6"/>
                  </a:cubicBezTo>
                  <a:cubicBezTo>
                    <a:pt x="279" y="6"/>
                    <a:pt x="279" y="6"/>
                    <a:pt x="279" y="6"/>
                  </a:cubicBezTo>
                  <a:cubicBezTo>
                    <a:pt x="279" y="6"/>
                    <a:pt x="279" y="6"/>
                    <a:pt x="279" y="6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80" y="6"/>
                    <a:pt x="280" y="7"/>
                    <a:pt x="280" y="7"/>
                  </a:cubicBezTo>
                  <a:cubicBezTo>
                    <a:pt x="280" y="7"/>
                    <a:pt x="281" y="8"/>
                    <a:pt x="281" y="8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2" y="8"/>
                    <a:pt x="283" y="8"/>
                    <a:pt x="283" y="7"/>
                  </a:cubicBezTo>
                  <a:cubicBezTo>
                    <a:pt x="284" y="7"/>
                    <a:pt x="284" y="7"/>
                    <a:pt x="284" y="7"/>
                  </a:cubicBezTo>
                  <a:cubicBezTo>
                    <a:pt x="284" y="7"/>
                    <a:pt x="284" y="7"/>
                    <a:pt x="285" y="7"/>
                  </a:cubicBezTo>
                  <a:cubicBezTo>
                    <a:pt x="285" y="6"/>
                    <a:pt x="286" y="6"/>
                    <a:pt x="286" y="6"/>
                  </a:cubicBezTo>
                  <a:cubicBezTo>
                    <a:pt x="286" y="6"/>
                    <a:pt x="286" y="6"/>
                    <a:pt x="287" y="6"/>
                  </a:cubicBezTo>
                  <a:cubicBezTo>
                    <a:pt x="287" y="6"/>
                    <a:pt x="287" y="6"/>
                    <a:pt x="287" y="6"/>
                  </a:cubicBezTo>
                  <a:cubicBezTo>
                    <a:pt x="287" y="6"/>
                    <a:pt x="288" y="6"/>
                    <a:pt x="288" y="6"/>
                  </a:cubicBezTo>
                  <a:cubicBezTo>
                    <a:pt x="288" y="6"/>
                    <a:pt x="288" y="6"/>
                    <a:pt x="288" y="6"/>
                  </a:cubicBezTo>
                  <a:cubicBezTo>
                    <a:pt x="289" y="6"/>
                    <a:pt x="289" y="6"/>
                    <a:pt x="289" y="5"/>
                  </a:cubicBezTo>
                  <a:cubicBezTo>
                    <a:pt x="289" y="5"/>
                    <a:pt x="289" y="5"/>
                    <a:pt x="290" y="4"/>
                  </a:cubicBezTo>
                  <a:cubicBezTo>
                    <a:pt x="290" y="4"/>
                    <a:pt x="290" y="4"/>
                    <a:pt x="291" y="4"/>
                  </a:cubicBezTo>
                  <a:cubicBezTo>
                    <a:pt x="291" y="4"/>
                    <a:pt x="292" y="4"/>
                    <a:pt x="292" y="3"/>
                  </a:cubicBezTo>
                  <a:cubicBezTo>
                    <a:pt x="293" y="3"/>
                    <a:pt x="293" y="2"/>
                    <a:pt x="294" y="2"/>
                  </a:cubicBezTo>
                  <a:cubicBezTo>
                    <a:pt x="295" y="2"/>
                    <a:pt x="296" y="3"/>
                    <a:pt x="296" y="3"/>
                  </a:cubicBezTo>
                  <a:cubicBezTo>
                    <a:pt x="296" y="3"/>
                    <a:pt x="297" y="4"/>
                    <a:pt x="297" y="5"/>
                  </a:cubicBezTo>
                  <a:cubicBezTo>
                    <a:pt x="297" y="5"/>
                    <a:pt x="297" y="6"/>
                    <a:pt x="297" y="6"/>
                  </a:cubicBezTo>
                  <a:cubicBezTo>
                    <a:pt x="297" y="6"/>
                    <a:pt x="297" y="6"/>
                    <a:pt x="298" y="6"/>
                  </a:cubicBezTo>
                  <a:cubicBezTo>
                    <a:pt x="298" y="6"/>
                    <a:pt x="298" y="6"/>
                    <a:pt x="298" y="6"/>
                  </a:cubicBezTo>
                  <a:cubicBezTo>
                    <a:pt x="299" y="6"/>
                    <a:pt x="299" y="6"/>
                    <a:pt x="299" y="5"/>
                  </a:cubicBezTo>
                  <a:cubicBezTo>
                    <a:pt x="300" y="5"/>
                    <a:pt x="300" y="5"/>
                    <a:pt x="300" y="5"/>
                  </a:cubicBezTo>
                  <a:cubicBezTo>
                    <a:pt x="300" y="4"/>
                    <a:pt x="301" y="4"/>
                    <a:pt x="301" y="4"/>
                  </a:cubicBezTo>
                  <a:cubicBezTo>
                    <a:pt x="301" y="4"/>
                    <a:pt x="302" y="4"/>
                    <a:pt x="302" y="3"/>
                  </a:cubicBezTo>
                  <a:cubicBezTo>
                    <a:pt x="302" y="3"/>
                    <a:pt x="302" y="3"/>
                    <a:pt x="302" y="3"/>
                  </a:cubicBezTo>
                  <a:cubicBezTo>
                    <a:pt x="302" y="3"/>
                    <a:pt x="302" y="3"/>
                    <a:pt x="302" y="3"/>
                  </a:cubicBezTo>
                  <a:cubicBezTo>
                    <a:pt x="304" y="3"/>
                    <a:pt x="305" y="4"/>
                    <a:pt x="305" y="6"/>
                  </a:cubicBezTo>
                  <a:cubicBezTo>
                    <a:pt x="305" y="6"/>
                    <a:pt x="305" y="6"/>
                    <a:pt x="306" y="6"/>
                  </a:cubicBezTo>
                  <a:cubicBezTo>
                    <a:pt x="307" y="6"/>
                    <a:pt x="309" y="5"/>
                    <a:pt x="310" y="5"/>
                  </a:cubicBezTo>
                  <a:cubicBezTo>
                    <a:pt x="310" y="5"/>
                    <a:pt x="311" y="5"/>
                    <a:pt x="311" y="5"/>
                  </a:cubicBezTo>
                  <a:cubicBezTo>
                    <a:pt x="311" y="5"/>
                    <a:pt x="311" y="5"/>
                    <a:pt x="312" y="5"/>
                  </a:cubicBezTo>
                  <a:cubicBezTo>
                    <a:pt x="312" y="5"/>
                    <a:pt x="312" y="5"/>
                    <a:pt x="313" y="5"/>
                  </a:cubicBezTo>
                  <a:cubicBezTo>
                    <a:pt x="313" y="5"/>
                    <a:pt x="314" y="5"/>
                    <a:pt x="314" y="5"/>
                  </a:cubicBezTo>
                  <a:cubicBezTo>
                    <a:pt x="314" y="5"/>
                    <a:pt x="314" y="5"/>
                    <a:pt x="315" y="5"/>
                  </a:cubicBezTo>
                  <a:cubicBezTo>
                    <a:pt x="315" y="5"/>
                    <a:pt x="315" y="5"/>
                    <a:pt x="315" y="5"/>
                  </a:cubicBezTo>
                  <a:cubicBezTo>
                    <a:pt x="315" y="5"/>
                    <a:pt x="315" y="5"/>
                    <a:pt x="315" y="5"/>
                  </a:cubicBezTo>
                  <a:cubicBezTo>
                    <a:pt x="315" y="5"/>
                    <a:pt x="315" y="5"/>
                    <a:pt x="315" y="5"/>
                  </a:cubicBezTo>
                  <a:cubicBezTo>
                    <a:pt x="315" y="5"/>
                    <a:pt x="315" y="5"/>
                    <a:pt x="315" y="5"/>
                  </a:cubicBezTo>
                  <a:cubicBezTo>
                    <a:pt x="315" y="5"/>
                    <a:pt x="315" y="5"/>
                    <a:pt x="316" y="5"/>
                  </a:cubicBezTo>
                  <a:cubicBezTo>
                    <a:pt x="316" y="5"/>
                    <a:pt x="316" y="5"/>
                    <a:pt x="316" y="5"/>
                  </a:cubicBezTo>
                  <a:cubicBezTo>
                    <a:pt x="316" y="4"/>
                    <a:pt x="316" y="4"/>
                    <a:pt x="316" y="4"/>
                  </a:cubicBezTo>
                  <a:cubicBezTo>
                    <a:pt x="316" y="4"/>
                    <a:pt x="317" y="4"/>
                    <a:pt x="317" y="3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8" y="3"/>
                    <a:pt x="318" y="3"/>
                    <a:pt x="318" y="2"/>
                  </a:cubicBezTo>
                  <a:cubicBezTo>
                    <a:pt x="319" y="2"/>
                    <a:pt x="319" y="2"/>
                    <a:pt x="319" y="2"/>
                  </a:cubicBezTo>
                  <a:cubicBezTo>
                    <a:pt x="319" y="2"/>
                    <a:pt x="319" y="1"/>
                    <a:pt x="319" y="1"/>
                  </a:cubicBezTo>
                  <a:cubicBezTo>
                    <a:pt x="320" y="1"/>
                    <a:pt x="321" y="0"/>
                    <a:pt x="321" y="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22" y="0"/>
                    <a:pt x="322" y="0"/>
                    <a:pt x="323" y="1"/>
                  </a:cubicBezTo>
                  <a:cubicBezTo>
                    <a:pt x="323" y="1"/>
                    <a:pt x="323" y="1"/>
                    <a:pt x="324" y="1"/>
                  </a:cubicBezTo>
                  <a:cubicBezTo>
                    <a:pt x="324" y="1"/>
                    <a:pt x="324" y="1"/>
                    <a:pt x="324" y="1"/>
                  </a:cubicBezTo>
                  <a:cubicBezTo>
                    <a:pt x="324" y="0"/>
                    <a:pt x="325" y="0"/>
                    <a:pt x="326" y="0"/>
                  </a:cubicBezTo>
                  <a:cubicBezTo>
                    <a:pt x="326" y="0"/>
                    <a:pt x="326" y="0"/>
                    <a:pt x="327" y="0"/>
                  </a:cubicBezTo>
                  <a:cubicBezTo>
                    <a:pt x="328" y="0"/>
                    <a:pt x="328" y="1"/>
                    <a:pt x="329" y="2"/>
                  </a:cubicBezTo>
                  <a:cubicBezTo>
                    <a:pt x="329" y="3"/>
                    <a:pt x="329" y="4"/>
                    <a:pt x="330" y="4"/>
                  </a:cubicBezTo>
                  <a:cubicBezTo>
                    <a:pt x="330" y="4"/>
                    <a:pt x="330" y="5"/>
                    <a:pt x="330" y="5"/>
                  </a:cubicBezTo>
                  <a:cubicBezTo>
                    <a:pt x="330" y="5"/>
                    <a:pt x="330" y="5"/>
                    <a:pt x="331" y="5"/>
                  </a:cubicBezTo>
                  <a:cubicBezTo>
                    <a:pt x="331" y="5"/>
                    <a:pt x="331" y="5"/>
                    <a:pt x="331" y="6"/>
                  </a:cubicBezTo>
                  <a:cubicBezTo>
                    <a:pt x="331" y="6"/>
                    <a:pt x="331" y="6"/>
                    <a:pt x="331" y="6"/>
                  </a:cubicBezTo>
                  <a:cubicBezTo>
                    <a:pt x="332" y="6"/>
                    <a:pt x="332" y="7"/>
                    <a:pt x="332" y="7"/>
                  </a:cubicBezTo>
                  <a:cubicBezTo>
                    <a:pt x="333" y="6"/>
                    <a:pt x="333" y="6"/>
                    <a:pt x="334" y="5"/>
                  </a:cubicBezTo>
                  <a:cubicBezTo>
                    <a:pt x="334" y="5"/>
                    <a:pt x="334" y="5"/>
                    <a:pt x="334" y="5"/>
                  </a:cubicBezTo>
                  <a:cubicBezTo>
                    <a:pt x="334" y="4"/>
                    <a:pt x="335" y="3"/>
                    <a:pt x="336" y="3"/>
                  </a:cubicBezTo>
                  <a:cubicBezTo>
                    <a:pt x="336" y="3"/>
                    <a:pt x="336" y="3"/>
                    <a:pt x="336" y="3"/>
                  </a:cubicBezTo>
                  <a:cubicBezTo>
                    <a:pt x="337" y="3"/>
                    <a:pt x="337" y="3"/>
                    <a:pt x="337" y="3"/>
                  </a:cubicBezTo>
                  <a:cubicBezTo>
                    <a:pt x="338" y="4"/>
                    <a:pt x="338" y="5"/>
                    <a:pt x="338" y="6"/>
                  </a:cubicBezTo>
                  <a:cubicBezTo>
                    <a:pt x="338" y="6"/>
                    <a:pt x="338" y="7"/>
                    <a:pt x="337" y="7"/>
                  </a:cubicBezTo>
                  <a:cubicBezTo>
                    <a:pt x="337" y="7"/>
                    <a:pt x="337" y="8"/>
                    <a:pt x="337" y="8"/>
                  </a:cubicBezTo>
                  <a:cubicBezTo>
                    <a:pt x="337" y="8"/>
                    <a:pt x="337" y="8"/>
                    <a:pt x="337" y="8"/>
                  </a:cubicBezTo>
                  <a:cubicBezTo>
                    <a:pt x="337" y="9"/>
                    <a:pt x="337" y="9"/>
                    <a:pt x="337" y="9"/>
                  </a:cubicBezTo>
                  <a:cubicBezTo>
                    <a:pt x="337" y="9"/>
                    <a:pt x="337" y="10"/>
                    <a:pt x="337" y="10"/>
                  </a:cubicBezTo>
                  <a:cubicBezTo>
                    <a:pt x="337" y="10"/>
                    <a:pt x="337" y="10"/>
                    <a:pt x="336" y="11"/>
                  </a:cubicBezTo>
                  <a:cubicBezTo>
                    <a:pt x="336" y="11"/>
                    <a:pt x="336" y="11"/>
                    <a:pt x="336" y="11"/>
                  </a:cubicBezTo>
                  <a:cubicBezTo>
                    <a:pt x="336" y="11"/>
                    <a:pt x="336" y="11"/>
                    <a:pt x="336" y="12"/>
                  </a:cubicBezTo>
                  <a:cubicBezTo>
                    <a:pt x="336" y="12"/>
                    <a:pt x="336" y="13"/>
                    <a:pt x="335" y="13"/>
                  </a:cubicBezTo>
                  <a:cubicBezTo>
                    <a:pt x="335" y="14"/>
                    <a:pt x="334" y="14"/>
                    <a:pt x="334" y="15"/>
                  </a:cubicBezTo>
                  <a:cubicBezTo>
                    <a:pt x="334" y="15"/>
                    <a:pt x="334" y="15"/>
                    <a:pt x="334" y="15"/>
                  </a:cubicBezTo>
                  <a:cubicBezTo>
                    <a:pt x="334" y="15"/>
                    <a:pt x="334" y="15"/>
                    <a:pt x="334" y="16"/>
                  </a:cubicBezTo>
                  <a:cubicBezTo>
                    <a:pt x="334" y="16"/>
                    <a:pt x="335" y="16"/>
                    <a:pt x="335" y="17"/>
                  </a:cubicBezTo>
                  <a:cubicBezTo>
                    <a:pt x="335" y="17"/>
                    <a:pt x="335" y="17"/>
                    <a:pt x="336" y="17"/>
                  </a:cubicBezTo>
                  <a:cubicBezTo>
                    <a:pt x="336" y="18"/>
                    <a:pt x="336" y="18"/>
                    <a:pt x="336" y="18"/>
                  </a:cubicBezTo>
                  <a:cubicBezTo>
                    <a:pt x="336" y="18"/>
                    <a:pt x="337" y="19"/>
                    <a:pt x="337" y="20"/>
                  </a:cubicBezTo>
                  <a:cubicBezTo>
                    <a:pt x="337" y="20"/>
                    <a:pt x="337" y="20"/>
                    <a:pt x="337" y="21"/>
                  </a:cubicBezTo>
                  <a:cubicBezTo>
                    <a:pt x="338" y="21"/>
                    <a:pt x="338" y="21"/>
                    <a:pt x="338" y="21"/>
                  </a:cubicBezTo>
                  <a:cubicBezTo>
                    <a:pt x="338" y="22"/>
                    <a:pt x="339" y="22"/>
                    <a:pt x="339" y="22"/>
                  </a:cubicBezTo>
                  <a:cubicBezTo>
                    <a:pt x="339" y="23"/>
                    <a:pt x="339" y="23"/>
                    <a:pt x="339" y="24"/>
                  </a:cubicBezTo>
                  <a:cubicBezTo>
                    <a:pt x="339" y="25"/>
                    <a:pt x="340" y="25"/>
                    <a:pt x="340" y="26"/>
                  </a:cubicBezTo>
                  <a:cubicBezTo>
                    <a:pt x="340" y="26"/>
                    <a:pt x="340" y="26"/>
                    <a:pt x="340" y="26"/>
                  </a:cubicBezTo>
                  <a:cubicBezTo>
                    <a:pt x="341" y="27"/>
                    <a:pt x="341" y="28"/>
                    <a:pt x="340" y="29"/>
                  </a:cubicBezTo>
                  <a:cubicBezTo>
                    <a:pt x="340" y="29"/>
                    <a:pt x="340" y="29"/>
                    <a:pt x="340" y="29"/>
                  </a:cubicBezTo>
                  <a:cubicBezTo>
                    <a:pt x="340" y="29"/>
                    <a:pt x="340" y="29"/>
                    <a:pt x="340" y="29"/>
                  </a:cubicBezTo>
                  <a:cubicBezTo>
                    <a:pt x="340" y="29"/>
                    <a:pt x="340" y="29"/>
                    <a:pt x="340" y="30"/>
                  </a:cubicBezTo>
                  <a:cubicBezTo>
                    <a:pt x="340" y="30"/>
                    <a:pt x="340" y="31"/>
                    <a:pt x="340" y="31"/>
                  </a:cubicBezTo>
                  <a:cubicBezTo>
                    <a:pt x="340" y="31"/>
                    <a:pt x="340" y="31"/>
                    <a:pt x="340" y="31"/>
                  </a:cubicBezTo>
                  <a:cubicBezTo>
                    <a:pt x="340" y="31"/>
                    <a:pt x="339" y="31"/>
                    <a:pt x="339" y="31"/>
                  </a:cubicBezTo>
                  <a:cubicBezTo>
                    <a:pt x="339" y="32"/>
                    <a:pt x="339" y="32"/>
                    <a:pt x="338" y="32"/>
                  </a:cubicBezTo>
                  <a:cubicBezTo>
                    <a:pt x="338" y="33"/>
                    <a:pt x="337" y="34"/>
                    <a:pt x="337" y="34"/>
                  </a:cubicBezTo>
                  <a:cubicBezTo>
                    <a:pt x="336" y="34"/>
                    <a:pt x="336" y="35"/>
                    <a:pt x="336" y="35"/>
                  </a:cubicBezTo>
                  <a:cubicBezTo>
                    <a:pt x="335" y="35"/>
                    <a:pt x="335" y="36"/>
                    <a:pt x="334" y="36"/>
                  </a:cubicBezTo>
                  <a:cubicBezTo>
                    <a:pt x="334" y="36"/>
                    <a:pt x="334" y="36"/>
                    <a:pt x="334" y="36"/>
                  </a:cubicBezTo>
                  <a:cubicBezTo>
                    <a:pt x="334" y="37"/>
                    <a:pt x="333" y="37"/>
                    <a:pt x="333" y="37"/>
                  </a:cubicBezTo>
                  <a:cubicBezTo>
                    <a:pt x="333" y="38"/>
                    <a:pt x="333" y="38"/>
                    <a:pt x="333" y="38"/>
                  </a:cubicBezTo>
                  <a:cubicBezTo>
                    <a:pt x="333" y="38"/>
                    <a:pt x="333" y="38"/>
                    <a:pt x="332" y="38"/>
                  </a:cubicBezTo>
                  <a:cubicBezTo>
                    <a:pt x="332" y="38"/>
                    <a:pt x="332" y="38"/>
                    <a:pt x="332" y="39"/>
                  </a:cubicBezTo>
                  <a:cubicBezTo>
                    <a:pt x="332" y="39"/>
                    <a:pt x="332" y="39"/>
                    <a:pt x="332" y="40"/>
                  </a:cubicBezTo>
                  <a:cubicBezTo>
                    <a:pt x="331" y="41"/>
                    <a:pt x="331" y="42"/>
                    <a:pt x="332" y="42"/>
                  </a:cubicBezTo>
                  <a:cubicBezTo>
                    <a:pt x="332" y="42"/>
                    <a:pt x="332" y="43"/>
                    <a:pt x="333" y="43"/>
                  </a:cubicBezTo>
                  <a:cubicBezTo>
                    <a:pt x="333" y="43"/>
                    <a:pt x="334" y="44"/>
                    <a:pt x="334" y="44"/>
                  </a:cubicBezTo>
                  <a:cubicBezTo>
                    <a:pt x="334" y="45"/>
                    <a:pt x="334" y="45"/>
                    <a:pt x="334" y="45"/>
                  </a:cubicBezTo>
                  <a:cubicBezTo>
                    <a:pt x="334" y="46"/>
                    <a:pt x="334" y="46"/>
                    <a:pt x="335" y="46"/>
                  </a:cubicBezTo>
                  <a:cubicBezTo>
                    <a:pt x="335" y="46"/>
                    <a:pt x="335" y="46"/>
                    <a:pt x="336" y="46"/>
                  </a:cubicBezTo>
                  <a:cubicBezTo>
                    <a:pt x="336" y="46"/>
                    <a:pt x="336" y="46"/>
                    <a:pt x="336" y="46"/>
                  </a:cubicBezTo>
                  <a:cubicBezTo>
                    <a:pt x="337" y="46"/>
                    <a:pt x="337" y="47"/>
                    <a:pt x="338" y="47"/>
                  </a:cubicBezTo>
                  <a:cubicBezTo>
                    <a:pt x="338" y="47"/>
                    <a:pt x="338" y="48"/>
                    <a:pt x="338" y="48"/>
                  </a:cubicBezTo>
                  <a:cubicBezTo>
                    <a:pt x="338" y="49"/>
                    <a:pt x="338" y="49"/>
                    <a:pt x="339" y="49"/>
                  </a:cubicBezTo>
                  <a:cubicBezTo>
                    <a:pt x="339" y="49"/>
                    <a:pt x="339" y="49"/>
                    <a:pt x="339" y="49"/>
                  </a:cubicBezTo>
                  <a:cubicBezTo>
                    <a:pt x="339" y="49"/>
                    <a:pt x="340" y="48"/>
                    <a:pt x="340" y="48"/>
                  </a:cubicBezTo>
                  <a:cubicBezTo>
                    <a:pt x="340" y="48"/>
                    <a:pt x="340" y="47"/>
                    <a:pt x="341" y="47"/>
                  </a:cubicBezTo>
                  <a:cubicBezTo>
                    <a:pt x="341" y="47"/>
                    <a:pt x="342" y="48"/>
                    <a:pt x="342" y="48"/>
                  </a:cubicBezTo>
                  <a:cubicBezTo>
                    <a:pt x="343" y="48"/>
                    <a:pt x="343" y="49"/>
                    <a:pt x="344" y="50"/>
                  </a:cubicBezTo>
                  <a:cubicBezTo>
                    <a:pt x="344" y="51"/>
                    <a:pt x="345" y="52"/>
                    <a:pt x="346" y="53"/>
                  </a:cubicBezTo>
                  <a:cubicBezTo>
                    <a:pt x="347" y="53"/>
                    <a:pt x="347" y="53"/>
                    <a:pt x="347" y="53"/>
                  </a:cubicBezTo>
                  <a:cubicBezTo>
                    <a:pt x="347" y="53"/>
                    <a:pt x="347" y="53"/>
                    <a:pt x="347" y="53"/>
                  </a:cubicBezTo>
                  <a:cubicBezTo>
                    <a:pt x="347" y="53"/>
                    <a:pt x="348" y="53"/>
                    <a:pt x="349" y="53"/>
                  </a:cubicBezTo>
                  <a:cubicBezTo>
                    <a:pt x="349" y="53"/>
                    <a:pt x="349" y="53"/>
                    <a:pt x="350" y="54"/>
                  </a:cubicBezTo>
                  <a:cubicBezTo>
                    <a:pt x="350" y="54"/>
                    <a:pt x="350" y="55"/>
                    <a:pt x="351" y="55"/>
                  </a:cubicBezTo>
                  <a:cubicBezTo>
                    <a:pt x="352" y="56"/>
                    <a:pt x="353" y="56"/>
                    <a:pt x="354" y="56"/>
                  </a:cubicBezTo>
                  <a:cubicBezTo>
                    <a:pt x="355" y="57"/>
                    <a:pt x="356" y="56"/>
                    <a:pt x="357" y="56"/>
                  </a:cubicBezTo>
                  <a:cubicBezTo>
                    <a:pt x="358" y="55"/>
                    <a:pt x="360" y="55"/>
                    <a:pt x="361" y="55"/>
                  </a:cubicBezTo>
                  <a:cubicBezTo>
                    <a:pt x="362" y="54"/>
                    <a:pt x="364" y="55"/>
                    <a:pt x="365" y="55"/>
                  </a:cubicBezTo>
                  <a:cubicBezTo>
                    <a:pt x="366" y="55"/>
                    <a:pt x="367" y="56"/>
                    <a:pt x="367" y="56"/>
                  </a:cubicBezTo>
                  <a:cubicBezTo>
                    <a:pt x="368" y="56"/>
                    <a:pt x="369" y="56"/>
                    <a:pt x="370" y="56"/>
                  </a:cubicBezTo>
                  <a:cubicBezTo>
                    <a:pt x="371" y="56"/>
                    <a:pt x="373" y="57"/>
                    <a:pt x="374" y="57"/>
                  </a:cubicBezTo>
                  <a:cubicBezTo>
                    <a:pt x="374" y="58"/>
                    <a:pt x="375" y="59"/>
                    <a:pt x="375" y="59"/>
                  </a:cubicBezTo>
                  <a:cubicBezTo>
                    <a:pt x="376" y="60"/>
                    <a:pt x="377" y="59"/>
                    <a:pt x="378" y="60"/>
                  </a:cubicBezTo>
                  <a:cubicBezTo>
                    <a:pt x="379" y="61"/>
                    <a:pt x="381" y="60"/>
                    <a:pt x="382" y="60"/>
                  </a:cubicBezTo>
                  <a:cubicBezTo>
                    <a:pt x="382" y="60"/>
                    <a:pt x="382" y="60"/>
                    <a:pt x="382" y="61"/>
                  </a:cubicBezTo>
                  <a:cubicBezTo>
                    <a:pt x="383" y="61"/>
                    <a:pt x="383" y="62"/>
                    <a:pt x="384" y="62"/>
                  </a:cubicBezTo>
                  <a:cubicBezTo>
                    <a:pt x="384" y="62"/>
                    <a:pt x="385" y="63"/>
                    <a:pt x="384" y="63"/>
                  </a:cubicBezTo>
                  <a:cubicBezTo>
                    <a:pt x="384" y="65"/>
                    <a:pt x="385" y="67"/>
                    <a:pt x="386" y="69"/>
                  </a:cubicBezTo>
                  <a:cubicBezTo>
                    <a:pt x="386" y="70"/>
                    <a:pt x="385" y="70"/>
                    <a:pt x="386" y="71"/>
                  </a:cubicBezTo>
                  <a:cubicBezTo>
                    <a:pt x="386" y="72"/>
                    <a:pt x="387" y="72"/>
                    <a:pt x="387" y="72"/>
                  </a:cubicBezTo>
                  <a:cubicBezTo>
                    <a:pt x="388" y="73"/>
                    <a:pt x="387" y="74"/>
                    <a:pt x="388" y="74"/>
                  </a:cubicBezTo>
                  <a:cubicBezTo>
                    <a:pt x="388" y="74"/>
                    <a:pt x="389" y="75"/>
                    <a:pt x="390" y="75"/>
                  </a:cubicBezTo>
                  <a:cubicBezTo>
                    <a:pt x="391" y="76"/>
                    <a:pt x="392" y="75"/>
                    <a:pt x="393" y="75"/>
                  </a:cubicBezTo>
                  <a:cubicBezTo>
                    <a:pt x="394" y="75"/>
                    <a:pt x="395" y="75"/>
                    <a:pt x="396" y="74"/>
                  </a:cubicBezTo>
                  <a:cubicBezTo>
                    <a:pt x="397" y="73"/>
                    <a:pt x="398" y="74"/>
                    <a:pt x="399" y="75"/>
                  </a:cubicBezTo>
                  <a:cubicBezTo>
                    <a:pt x="399" y="75"/>
                    <a:pt x="400" y="75"/>
                    <a:pt x="400" y="75"/>
                  </a:cubicBezTo>
                  <a:cubicBezTo>
                    <a:pt x="400" y="75"/>
                    <a:pt x="401" y="75"/>
                    <a:pt x="401" y="76"/>
                  </a:cubicBezTo>
                  <a:cubicBezTo>
                    <a:pt x="402" y="76"/>
                    <a:pt x="403" y="76"/>
                    <a:pt x="403" y="77"/>
                  </a:cubicBezTo>
                  <a:cubicBezTo>
                    <a:pt x="404" y="77"/>
                    <a:pt x="405" y="78"/>
                    <a:pt x="405" y="79"/>
                  </a:cubicBezTo>
                  <a:cubicBezTo>
                    <a:pt x="406" y="79"/>
                    <a:pt x="407" y="79"/>
                    <a:pt x="407" y="79"/>
                  </a:cubicBezTo>
                  <a:cubicBezTo>
                    <a:pt x="408" y="80"/>
                    <a:pt x="410" y="81"/>
                    <a:pt x="411" y="82"/>
                  </a:cubicBezTo>
                  <a:cubicBezTo>
                    <a:pt x="411" y="83"/>
                    <a:pt x="412" y="83"/>
                    <a:pt x="413" y="84"/>
                  </a:cubicBezTo>
                  <a:cubicBezTo>
                    <a:pt x="414" y="84"/>
                    <a:pt x="414" y="85"/>
                    <a:pt x="415" y="85"/>
                  </a:cubicBezTo>
                  <a:cubicBezTo>
                    <a:pt x="415" y="85"/>
                    <a:pt x="416" y="86"/>
                    <a:pt x="416" y="86"/>
                  </a:cubicBezTo>
                  <a:cubicBezTo>
                    <a:pt x="417" y="87"/>
                    <a:pt x="417" y="87"/>
                    <a:pt x="418" y="87"/>
                  </a:cubicBezTo>
                  <a:cubicBezTo>
                    <a:pt x="418" y="87"/>
                    <a:pt x="418" y="87"/>
                    <a:pt x="418" y="88"/>
                  </a:cubicBezTo>
                  <a:cubicBezTo>
                    <a:pt x="419" y="88"/>
                    <a:pt x="419" y="88"/>
                    <a:pt x="420" y="89"/>
                  </a:cubicBezTo>
                  <a:cubicBezTo>
                    <a:pt x="421" y="89"/>
                    <a:pt x="421" y="89"/>
                    <a:pt x="422" y="89"/>
                  </a:cubicBezTo>
                  <a:cubicBezTo>
                    <a:pt x="423" y="88"/>
                    <a:pt x="424" y="87"/>
                    <a:pt x="424" y="87"/>
                  </a:cubicBezTo>
                  <a:cubicBezTo>
                    <a:pt x="424" y="87"/>
                    <a:pt x="425" y="87"/>
                    <a:pt x="425" y="86"/>
                  </a:cubicBezTo>
                  <a:cubicBezTo>
                    <a:pt x="425" y="86"/>
                    <a:pt x="425" y="86"/>
                    <a:pt x="425" y="86"/>
                  </a:cubicBezTo>
                  <a:cubicBezTo>
                    <a:pt x="425" y="85"/>
                    <a:pt x="426" y="85"/>
                    <a:pt x="426" y="85"/>
                  </a:cubicBezTo>
                  <a:cubicBezTo>
                    <a:pt x="426" y="85"/>
                    <a:pt x="427" y="84"/>
                    <a:pt x="427" y="84"/>
                  </a:cubicBezTo>
                  <a:cubicBezTo>
                    <a:pt x="427" y="83"/>
                    <a:pt x="428" y="83"/>
                    <a:pt x="428" y="82"/>
                  </a:cubicBezTo>
                  <a:cubicBezTo>
                    <a:pt x="428" y="82"/>
                    <a:pt x="428" y="81"/>
                    <a:pt x="429" y="81"/>
                  </a:cubicBezTo>
                  <a:cubicBezTo>
                    <a:pt x="429" y="81"/>
                    <a:pt x="430" y="81"/>
                    <a:pt x="430" y="80"/>
                  </a:cubicBezTo>
                  <a:cubicBezTo>
                    <a:pt x="430" y="79"/>
                    <a:pt x="430" y="79"/>
                    <a:pt x="430" y="78"/>
                  </a:cubicBezTo>
                  <a:cubicBezTo>
                    <a:pt x="430" y="77"/>
                    <a:pt x="430" y="76"/>
                    <a:pt x="430" y="75"/>
                  </a:cubicBezTo>
                  <a:cubicBezTo>
                    <a:pt x="429" y="75"/>
                    <a:pt x="429" y="74"/>
                    <a:pt x="429" y="74"/>
                  </a:cubicBezTo>
                  <a:cubicBezTo>
                    <a:pt x="428" y="73"/>
                    <a:pt x="427" y="73"/>
                    <a:pt x="427" y="72"/>
                  </a:cubicBezTo>
                  <a:cubicBezTo>
                    <a:pt x="427" y="72"/>
                    <a:pt x="427" y="71"/>
                    <a:pt x="427" y="71"/>
                  </a:cubicBezTo>
                  <a:cubicBezTo>
                    <a:pt x="427" y="71"/>
                    <a:pt x="427" y="70"/>
                    <a:pt x="427" y="70"/>
                  </a:cubicBezTo>
                  <a:cubicBezTo>
                    <a:pt x="427" y="68"/>
                    <a:pt x="427" y="67"/>
                    <a:pt x="428" y="66"/>
                  </a:cubicBezTo>
                  <a:cubicBezTo>
                    <a:pt x="428" y="65"/>
                    <a:pt x="428" y="64"/>
                    <a:pt x="429" y="63"/>
                  </a:cubicBezTo>
                  <a:cubicBezTo>
                    <a:pt x="429" y="63"/>
                    <a:pt x="430" y="62"/>
                    <a:pt x="430" y="61"/>
                  </a:cubicBezTo>
                  <a:cubicBezTo>
                    <a:pt x="430" y="61"/>
                    <a:pt x="430" y="61"/>
                    <a:pt x="430" y="61"/>
                  </a:cubicBezTo>
                  <a:cubicBezTo>
                    <a:pt x="430" y="60"/>
                    <a:pt x="431" y="59"/>
                    <a:pt x="432" y="58"/>
                  </a:cubicBezTo>
                  <a:cubicBezTo>
                    <a:pt x="434" y="56"/>
                    <a:pt x="436" y="56"/>
                    <a:pt x="438" y="55"/>
                  </a:cubicBezTo>
                  <a:cubicBezTo>
                    <a:pt x="439" y="55"/>
                    <a:pt x="441" y="55"/>
                    <a:pt x="441" y="55"/>
                  </a:cubicBezTo>
                  <a:cubicBezTo>
                    <a:pt x="442" y="54"/>
                    <a:pt x="443" y="54"/>
                    <a:pt x="443" y="54"/>
                  </a:cubicBezTo>
                  <a:cubicBezTo>
                    <a:pt x="445" y="54"/>
                    <a:pt x="446" y="54"/>
                    <a:pt x="447" y="54"/>
                  </a:cubicBezTo>
                  <a:cubicBezTo>
                    <a:pt x="448" y="54"/>
                    <a:pt x="449" y="53"/>
                    <a:pt x="449" y="54"/>
                  </a:cubicBezTo>
                  <a:cubicBezTo>
                    <a:pt x="450" y="54"/>
                    <a:pt x="450" y="54"/>
                    <a:pt x="450" y="54"/>
                  </a:cubicBezTo>
                  <a:cubicBezTo>
                    <a:pt x="451" y="55"/>
                    <a:pt x="451" y="55"/>
                    <a:pt x="452" y="55"/>
                  </a:cubicBezTo>
                  <a:cubicBezTo>
                    <a:pt x="453" y="55"/>
                    <a:pt x="454" y="55"/>
                    <a:pt x="455" y="55"/>
                  </a:cubicBezTo>
                  <a:cubicBezTo>
                    <a:pt x="455" y="55"/>
                    <a:pt x="456" y="56"/>
                    <a:pt x="456" y="56"/>
                  </a:cubicBezTo>
                  <a:cubicBezTo>
                    <a:pt x="456" y="57"/>
                    <a:pt x="456" y="57"/>
                    <a:pt x="456" y="57"/>
                  </a:cubicBezTo>
                  <a:cubicBezTo>
                    <a:pt x="457" y="58"/>
                    <a:pt x="457" y="58"/>
                    <a:pt x="458" y="58"/>
                  </a:cubicBezTo>
                  <a:cubicBezTo>
                    <a:pt x="459" y="58"/>
                    <a:pt x="458" y="59"/>
                    <a:pt x="459" y="60"/>
                  </a:cubicBezTo>
                  <a:cubicBezTo>
                    <a:pt x="459" y="60"/>
                    <a:pt x="460" y="60"/>
                    <a:pt x="460" y="60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1" y="62"/>
                    <a:pt x="462" y="62"/>
                    <a:pt x="463" y="62"/>
                  </a:cubicBezTo>
                  <a:cubicBezTo>
                    <a:pt x="464" y="62"/>
                    <a:pt x="464" y="62"/>
                    <a:pt x="465" y="62"/>
                  </a:cubicBezTo>
                  <a:cubicBezTo>
                    <a:pt x="466" y="62"/>
                    <a:pt x="466" y="62"/>
                    <a:pt x="467" y="63"/>
                  </a:cubicBezTo>
                  <a:cubicBezTo>
                    <a:pt x="467" y="63"/>
                    <a:pt x="469" y="64"/>
                    <a:pt x="470" y="64"/>
                  </a:cubicBezTo>
                  <a:cubicBezTo>
                    <a:pt x="471" y="64"/>
                    <a:pt x="471" y="64"/>
                    <a:pt x="472" y="64"/>
                  </a:cubicBezTo>
                  <a:cubicBezTo>
                    <a:pt x="473" y="64"/>
                    <a:pt x="474" y="64"/>
                    <a:pt x="474" y="64"/>
                  </a:cubicBezTo>
                  <a:cubicBezTo>
                    <a:pt x="475" y="65"/>
                    <a:pt x="476" y="65"/>
                    <a:pt x="477" y="65"/>
                  </a:cubicBezTo>
                  <a:cubicBezTo>
                    <a:pt x="477" y="65"/>
                    <a:pt x="478" y="65"/>
                    <a:pt x="478" y="66"/>
                  </a:cubicBezTo>
                  <a:cubicBezTo>
                    <a:pt x="478" y="66"/>
                    <a:pt x="478" y="66"/>
                    <a:pt x="478" y="66"/>
                  </a:cubicBezTo>
                  <a:cubicBezTo>
                    <a:pt x="478" y="66"/>
                    <a:pt x="478" y="66"/>
                    <a:pt x="478" y="66"/>
                  </a:cubicBezTo>
                  <a:cubicBezTo>
                    <a:pt x="478" y="67"/>
                    <a:pt x="479" y="68"/>
                    <a:pt x="480" y="68"/>
                  </a:cubicBezTo>
                  <a:cubicBezTo>
                    <a:pt x="481" y="68"/>
                    <a:pt x="483" y="68"/>
                    <a:pt x="484" y="68"/>
                  </a:cubicBezTo>
                  <a:cubicBezTo>
                    <a:pt x="485" y="68"/>
                    <a:pt x="485" y="68"/>
                    <a:pt x="486" y="69"/>
                  </a:cubicBezTo>
                  <a:cubicBezTo>
                    <a:pt x="487" y="69"/>
                    <a:pt x="488" y="70"/>
                    <a:pt x="489" y="70"/>
                  </a:cubicBezTo>
                  <a:cubicBezTo>
                    <a:pt x="491" y="70"/>
                    <a:pt x="493" y="70"/>
                    <a:pt x="494" y="70"/>
                  </a:cubicBezTo>
                  <a:cubicBezTo>
                    <a:pt x="495" y="70"/>
                    <a:pt x="496" y="70"/>
                    <a:pt x="497" y="71"/>
                  </a:cubicBezTo>
                  <a:cubicBezTo>
                    <a:pt x="497" y="71"/>
                    <a:pt x="498" y="71"/>
                    <a:pt x="499" y="71"/>
                  </a:cubicBezTo>
                  <a:cubicBezTo>
                    <a:pt x="499" y="71"/>
                    <a:pt x="500" y="72"/>
                    <a:pt x="500" y="72"/>
                  </a:cubicBezTo>
                  <a:cubicBezTo>
                    <a:pt x="501" y="73"/>
                    <a:pt x="501" y="73"/>
                    <a:pt x="502" y="73"/>
                  </a:cubicBezTo>
                  <a:cubicBezTo>
                    <a:pt x="502" y="73"/>
                    <a:pt x="502" y="72"/>
                    <a:pt x="502" y="72"/>
                  </a:cubicBezTo>
                  <a:cubicBezTo>
                    <a:pt x="503" y="72"/>
                    <a:pt x="503" y="73"/>
                    <a:pt x="504" y="73"/>
                  </a:cubicBezTo>
                  <a:cubicBezTo>
                    <a:pt x="504" y="73"/>
                    <a:pt x="505" y="74"/>
                    <a:pt x="505" y="74"/>
                  </a:cubicBezTo>
                  <a:cubicBezTo>
                    <a:pt x="505" y="74"/>
                    <a:pt x="506" y="74"/>
                    <a:pt x="506" y="74"/>
                  </a:cubicBezTo>
                  <a:cubicBezTo>
                    <a:pt x="507" y="75"/>
                    <a:pt x="509" y="74"/>
                    <a:pt x="511" y="74"/>
                  </a:cubicBezTo>
                  <a:cubicBezTo>
                    <a:pt x="512" y="74"/>
                    <a:pt x="513" y="75"/>
                    <a:pt x="514" y="76"/>
                  </a:cubicBezTo>
                  <a:cubicBezTo>
                    <a:pt x="515" y="76"/>
                    <a:pt x="516" y="76"/>
                    <a:pt x="516" y="76"/>
                  </a:cubicBezTo>
                  <a:cubicBezTo>
                    <a:pt x="517" y="76"/>
                    <a:pt x="517" y="77"/>
                    <a:pt x="517" y="77"/>
                  </a:cubicBezTo>
                  <a:cubicBezTo>
                    <a:pt x="518" y="76"/>
                    <a:pt x="518" y="75"/>
                    <a:pt x="519" y="74"/>
                  </a:cubicBezTo>
                  <a:cubicBezTo>
                    <a:pt x="520" y="74"/>
                    <a:pt x="520" y="73"/>
                    <a:pt x="521" y="73"/>
                  </a:cubicBezTo>
                  <a:cubicBezTo>
                    <a:pt x="522" y="73"/>
                    <a:pt x="523" y="72"/>
                    <a:pt x="524" y="72"/>
                  </a:cubicBezTo>
                  <a:cubicBezTo>
                    <a:pt x="524" y="72"/>
                    <a:pt x="525" y="71"/>
                    <a:pt x="525" y="71"/>
                  </a:cubicBezTo>
                  <a:cubicBezTo>
                    <a:pt x="526" y="70"/>
                    <a:pt x="526" y="70"/>
                    <a:pt x="527" y="70"/>
                  </a:cubicBezTo>
                  <a:cubicBezTo>
                    <a:pt x="527" y="69"/>
                    <a:pt x="528" y="68"/>
                    <a:pt x="529" y="68"/>
                  </a:cubicBezTo>
                  <a:cubicBezTo>
                    <a:pt x="530" y="69"/>
                    <a:pt x="530" y="69"/>
                    <a:pt x="531" y="70"/>
                  </a:cubicBezTo>
                  <a:cubicBezTo>
                    <a:pt x="531" y="71"/>
                    <a:pt x="533" y="70"/>
                    <a:pt x="533" y="70"/>
                  </a:cubicBezTo>
                  <a:cubicBezTo>
                    <a:pt x="533" y="70"/>
                    <a:pt x="535" y="69"/>
                    <a:pt x="535" y="69"/>
                  </a:cubicBezTo>
                  <a:cubicBezTo>
                    <a:pt x="535" y="69"/>
                    <a:pt x="534" y="69"/>
                    <a:pt x="534" y="69"/>
                  </a:cubicBezTo>
                  <a:cubicBezTo>
                    <a:pt x="534" y="69"/>
                    <a:pt x="534" y="68"/>
                    <a:pt x="534" y="68"/>
                  </a:cubicBezTo>
                  <a:cubicBezTo>
                    <a:pt x="534" y="67"/>
                    <a:pt x="535" y="67"/>
                    <a:pt x="535" y="67"/>
                  </a:cubicBezTo>
                  <a:cubicBezTo>
                    <a:pt x="536" y="68"/>
                    <a:pt x="537" y="68"/>
                    <a:pt x="537" y="69"/>
                  </a:cubicBezTo>
                  <a:cubicBezTo>
                    <a:pt x="538" y="70"/>
                    <a:pt x="539" y="70"/>
                    <a:pt x="540" y="70"/>
                  </a:cubicBezTo>
                  <a:cubicBezTo>
                    <a:pt x="541" y="70"/>
                    <a:pt x="541" y="71"/>
                    <a:pt x="541" y="72"/>
                  </a:cubicBezTo>
                  <a:cubicBezTo>
                    <a:pt x="541" y="73"/>
                    <a:pt x="543" y="73"/>
                    <a:pt x="544" y="74"/>
                  </a:cubicBezTo>
                  <a:cubicBezTo>
                    <a:pt x="544" y="75"/>
                    <a:pt x="544" y="76"/>
                    <a:pt x="545" y="75"/>
                  </a:cubicBezTo>
                  <a:cubicBezTo>
                    <a:pt x="546" y="74"/>
                    <a:pt x="545" y="74"/>
                    <a:pt x="545" y="73"/>
                  </a:cubicBezTo>
                  <a:cubicBezTo>
                    <a:pt x="544" y="72"/>
                    <a:pt x="545" y="71"/>
                    <a:pt x="546" y="71"/>
                  </a:cubicBezTo>
                  <a:cubicBezTo>
                    <a:pt x="546" y="71"/>
                    <a:pt x="546" y="71"/>
                    <a:pt x="546" y="71"/>
                  </a:cubicBezTo>
                  <a:cubicBezTo>
                    <a:pt x="546" y="72"/>
                    <a:pt x="548" y="74"/>
                    <a:pt x="549" y="73"/>
                  </a:cubicBezTo>
                  <a:cubicBezTo>
                    <a:pt x="550" y="73"/>
                    <a:pt x="550" y="72"/>
                    <a:pt x="551" y="72"/>
                  </a:cubicBezTo>
                  <a:cubicBezTo>
                    <a:pt x="551" y="72"/>
                    <a:pt x="552" y="73"/>
                    <a:pt x="553" y="73"/>
                  </a:cubicBezTo>
                  <a:cubicBezTo>
                    <a:pt x="553" y="73"/>
                    <a:pt x="554" y="73"/>
                    <a:pt x="554" y="73"/>
                  </a:cubicBezTo>
                  <a:cubicBezTo>
                    <a:pt x="556" y="73"/>
                    <a:pt x="557" y="73"/>
                    <a:pt x="558" y="73"/>
                  </a:cubicBezTo>
                  <a:cubicBezTo>
                    <a:pt x="559" y="73"/>
                    <a:pt x="559" y="74"/>
                    <a:pt x="560" y="73"/>
                  </a:cubicBezTo>
                  <a:cubicBezTo>
                    <a:pt x="561" y="72"/>
                    <a:pt x="561" y="73"/>
                    <a:pt x="561" y="72"/>
                  </a:cubicBezTo>
                  <a:cubicBezTo>
                    <a:pt x="562" y="72"/>
                    <a:pt x="562" y="72"/>
                    <a:pt x="562" y="72"/>
                  </a:cubicBezTo>
                  <a:cubicBezTo>
                    <a:pt x="563" y="73"/>
                    <a:pt x="563" y="73"/>
                    <a:pt x="563" y="74"/>
                  </a:cubicBezTo>
                  <a:cubicBezTo>
                    <a:pt x="564" y="74"/>
                    <a:pt x="564" y="74"/>
                    <a:pt x="564" y="74"/>
                  </a:cubicBezTo>
                  <a:cubicBezTo>
                    <a:pt x="564" y="74"/>
                    <a:pt x="564" y="74"/>
                    <a:pt x="564" y="74"/>
                  </a:cubicBezTo>
                  <a:cubicBezTo>
                    <a:pt x="564" y="74"/>
                    <a:pt x="564" y="74"/>
                    <a:pt x="564" y="74"/>
                  </a:cubicBezTo>
                  <a:cubicBezTo>
                    <a:pt x="564" y="74"/>
                    <a:pt x="564" y="74"/>
                    <a:pt x="564" y="74"/>
                  </a:cubicBezTo>
                  <a:cubicBezTo>
                    <a:pt x="564" y="74"/>
                    <a:pt x="564" y="74"/>
                    <a:pt x="564" y="74"/>
                  </a:cubicBezTo>
                  <a:cubicBezTo>
                    <a:pt x="565" y="75"/>
                    <a:pt x="565" y="77"/>
                    <a:pt x="565" y="77"/>
                  </a:cubicBezTo>
                  <a:cubicBezTo>
                    <a:pt x="565" y="77"/>
                    <a:pt x="565" y="77"/>
                    <a:pt x="565" y="77"/>
                  </a:cubicBezTo>
                  <a:cubicBezTo>
                    <a:pt x="565" y="77"/>
                    <a:pt x="565" y="77"/>
                    <a:pt x="565" y="77"/>
                  </a:cubicBezTo>
                  <a:cubicBezTo>
                    <a:pt x="565" y="77"/>
                    <a:pt x="565" y="79"/>
                    <a:pt x="566" y="79"/>
                  </a:cubicBezTo>
                  <a:cubicBezTo>
                    <a:pt x="567" y="80"/>
                    <a:pt x="568" y="82"/>
                    <a:pt x="568" y="82"/>
                  </a:cubicBezTo>
                  <a:cubicBezTo>
                    <a:pt x="568" y="82"/>
                    <a:pt x="569" y="86"/>
                    <a:pt x="569" y="86"/>
                  </a:cubicBezTo>
                  <a:cubicBezTo>
                    <a:pt x="569" y="87"/>
                    <a:pt x="569" y="87"/>
                    <a:pt x="569" y="87"/>
                  </a:cubicBezTo>
                  <a:cubicBezTo>
                    <a:pt x="569" y="87"/>
                    <a:pt x="569" y="88"/>
                    <a:pt x="568" y="88"/>
                  </a:cubicBezTo>
                  <a:cubicBezTo>
                    <a:pt x="568" y="88"/>
                    <a:pt x="568" y="88"/>
                    <a:pt x="568" y="88"/>
                  </a:cubicBezTo>
                  <a:cubicBezTo>
                    <a:pt x="568" y="88"/>
                    <a:pt x="568" y="88"/>
                    <a:pt x="568" y="88"/>
                  </a:cubicBezTo>
                  <a:cubicBezTo>
                    <a:pt x="568" y="89"/>
                    <a:pt x="568" y="90"/>
                    <a:pt x="569" y="91"/>
                  </a:cubicBezTo>
                  <a:cubicBezTo>
                    <a:pt x="569" y="91"/>
                    <a:pt x="569" y="93"/>
                    <a:pt x="569" y="94"/>
                  </a:cubicBezTo>
                  <a:cubicBezTo>
                    <a:pt x="569" y="94"/>
                    <a:pt x="569" y="94"/>
                    <a:pt x="569" y="94"/>
                  </a:cubicBezTo>
                  <a:cubicBezTo>
                    <a:pt x="568" y="95"/>
                    <a:pt x="568" y="96"/>
                    <a:pt x="568" y="97"/>
                  </a:cubicBezTo>
                  <a:cubicBezTo>
                    <a:pt x="568" y="97"/>
                    <a:pt x="568" y="99"/>
                    <a:pt x="567" y="100"/>
                  </a:cubicBezTo>
                  <a:cubicBezTo>
                    <a:pt x="567" y="101"/>
                    <a:pt x="567" y="101"/>
                    <a:pt x="567" y="101"/>
                  </a:cubicBezTo>
                  <a:cubicBezTo>
                    <a:pt x="566" y="102"/>
                    <a:pt x="566" y="105"/>
                    <a:pt x="567" y="106"/>
                  </a:cubicBezTo>
                  <a:cubicBezTo>
                    <a:pt x="568" y="106"/>
                    <a:pt x="568" y="107"/>
                    <a:pt x="568" y="108"/>
                  </a:cubicBezTo>
                  <a:cubicBezTo>
                    <a:pt x="568" y="109"/>
                    <a:pt x="568" y="111"/>
                    <a:pt x="568" y="112"/>
                  </a:cubicBezTo>
                  <a:cubicBezTo>
                    <a:pt x="567" y="112"/>
                    <a:pt x="567" y="112"/>
                    <a:pt x="566" y="112"/>
                  </a:cubicBezTo>
                  <a:cubicBezTo>
                    <a:pt x="566" y="112"/>
                    <a:pt x="565" y="111"/>
                    <a:pt x="565" y="111"/>
                  </a:cubicBezTo>
                  <a:cubicBezTo>
                    <a:pt x="564" y="111"/>
                    <a:pt x="564" y="111"/>
                    <a:pt x="564" y="111"/>
                  </a:cubicBezTo>
                  <a:cubicBezTo>
                    <a:pt x="563" y="111"/>
                    <a:pt x="563" y="110"/>
                    <a:pt x="562" y="109"/>
                  </a:cubicBezTo>
                  <a:cubicBezTo>
                    <a:pt x="562" y="108"/>
                    <a:pt x="561" y="107"/>
                    <a:pt x="560" y="106"/>
                  </a:cubicBezTo>
                  <a:cubicBezTo>
                    <a:pt x="560" y="106"/>
                    <a:pt x="559" y="104"/>
                    <a:pt x="558" y="104"/>
                  </a:cubicBezTo>
                  <a:cubicBezTo>
                    <a:pt x="557" y="104"/>
                    <a:pt x="557" y="104"/>
                    <a:pt x="556" y="104"/>
                  </a:cubicBezTo>
                  <a:cubicBezTo>
                    <a:pt x="556" y="103"/>
                    <a:pt x="556" y="102"/>
                    <a:pt x="556" y="102"/>
                  </a:cubicBezTo>
                  <a:cubicBezTo>
                    <a:pt x="556" y="100"/>
                    <a:pt x="555" y="101"/>
                    <a:pt x="555" y="100"/>
                  </a:cubicBezTo>
                  <a:cubicBezTo>
                    <a:pt x="555" y="99"/>
                    <a:pt x="555" y="99"/>
                    <a:pt x="555" y="98"/>
                  </a:cubicBezTo>
                  <a:cubicBezTo>
                    <a:pt x="554" y="98"/>
                    <a:pt x="553" y="97"/>
                    <a:pt x="552" y="96"/>
                  </a:cubicBezTo>
                  <a:cubicBezTo>
                    <a:pt x="552" y="96"/>
                    <a:pt x="551" y="95"/>
                    <a:pt x="551" y="94"/>
                  </a:cubicBezTo>
                  <a:cubicBezTo>
                    <a:pt x="551" y="93"/>
                    <a:pt x="551" y="92"/>
                    <a:pt x="550" y="91"/>
                  </a:cubicBezTo>
                  <a:cubicBezTo>
                    <a:pt x="550" y="90"/>
                    <a:pt x="550" y="90"/>
                    <a:pt x="549" y="89"/>
                  </a:cubicBezTo>
                  <a:cubicBezTo>
                    <a:pt x="549" y="89"/>
                    <a:pt x="549" y="89"/>
                    <a:pt x="548" y="90"/>
                  </a:cubicBezTo>
                  <a:cubicBezTo>
                    <a:pt x="548" y="91"/>
                    <a:pt x="548" y="91"/>
                    <a:pt x="548" y="92"/>
                  </a:cubicBezTo>
                  <a:cubicBezTo>
                    <a:pt x="548" y="92"/>
                    <a:pt x="548" y="93"/>
                    <a:pt x="548" y="94"/>
                  </a:cubicBezTo>
                  <a:cubicBezTo>
                    <a:pt x="549" y="94"/>
                    <a:pt x="549" y="95"/>
                    <a:pt x="549" y="95"/>
                  </a:cubicBezTo>
                  <a:cubicBezTo>
                    <a:pt x="549" y="96"/>
                    <a:pt x="548" y="97"/>
                    <a:pt x="549" y="98"/>
                  </a:cubicBezTo>
                  <a:cubicBezTo>
                    <a:pt x="550" y="99"/>
                    <a:pt x="550" y="99"/>
                    <a:pt x="551" y="101"/>
                  </a:cubicBezTo>
                  <a:cubicBezTo>
                    <a:pt x="551" y="101"/>
                    <a:pt x="551" y="101"/>
                    <a:pt x="552" y="102"/>
                  </a:cubicBezTo>
                  <a:cubicBezTo>
                    <a:pt x="552" y="103"/>
                    <a:pt x="553" y="103"/>
                    <a:pt x="553" y="104"/>
                  </a:cubicBezTo>
                  <a:cubicBezTo>
                    <a:pt x="554" y="105"/>
                    <a:pt x="553" y="105"/>
                    <a:pt x="554" y="106"/>
                  </a:cubicBezTo>
                  <a:cubicBezTo>
                    <a:pt x="555" y="106"/>
                    <a:pt x="555" y="106"/>
                    <a:pt x="556" y="107"/>
                  </a:cubicBezTo>
                  <a:cubicBezTo>
                    <a:pt x="557" y="108"/>
                    <a:pt x="558" y="109"/>
                    <a:pt x="559" y="110"/>
                  </a:cubicBezTo>
                  <a:cubicBezTo>
                    <a:pt x="559" y="111"/>
                    <a:pt x="560" y="111"/>
                    <a:pt x="560" y="112"/>
                  </a:cubicBezTo>
                  <a:cubicBezTo>
                    <a:pt x="560" y="113"/>
                    <a:pt x="560" y="114"/>
                    <a:pt x="561" y="115"/>
                  </a:cubicBezTo>
                  <a:cubicBezTo>
                    <a:pt x="561" y="115"/>
                    <a:pt x="561" y="115"/>
                    <a:pt x="561" y="116"/>
                  </a:cubicBezTo>
                  <a:cubicBezTo>
                    <a:pt x="561" y="117"/>
                    <a:pt x="561" y="117"/>
                    <a:pt x="562" y="118"/>
                  </a:cubicBezTo>
                  <a:cubicBezTo>
                    <a:pt x="563" y="118"/>
                    <a:pt x="563" y="120"/>
                    <a:pt x="564" y="121"/>
                  </a:cubicBezTo>
                  <a:cubicBezTo>
                    <a:pt x="564" y="122"/>
                    <a:pt x="564" y="124"/>
                    <a:pt x="565" y="126"/>
                  </a:cubicBezTo>
                  <a:cubicBezTo>
                    <a:pt x="565" y="127"/>
                    <a:pt x="564" y="129"/>
                    <a:pt x="565" y="130"/>
                  </a:cubicBezTo>
                  <a:cubicBezTo>
                    <a:pt x="565" y="131"/>
                    <a:pt x="566" y="131"/>
                    <a:pt x="566" y="132"/>
                  </a:cubicBezTo>
                  <a:cubicBezTo>
                    <a:pt x="566" y="133"/>
                    <a:pt x="566" y="134"/>
                    <a:pt x="567" y="134"/>
                  </a:cubicBezTo>
                  <a:cubicBezTo>
                    <a:pt x="567" y="135"/>
                    <a:pt x="568" y="136"/>
                    <a:pt x="569" y="136"/>
                  </a:cubicBezTo>
                  <a:cubicBezTo>
                    <a:pt x="569" y="137"/>
                    <a:pt x="570" y="137"/>
                    <a:pt x="570" y="138"/>
                  </a:cubicBezTo>
                  <a:cubicBezTo>
                    <a:pt x="571" y="139"/>
                    <a:pt x="571" y="140"/>
                    <a:pt x="571" y="141"/>
                  </a:cubicBezTo>
                  <a:cubicBezTo>
                    <a:pt x="571" y="143"/>
                    <a:pt x="573" y="143"/>
                    <a:pt x="574" y="145"/>
                  </a:cubicBezTo>
                  <a:cubicBezTo>
                    <a:pt x="574" y="146"/>
                    <a:pt x="575" y="147"/>
                    <a:pt x="575" y="149"/>
                  </a:cubicBezTo>
                  <a:cubicBezTo>
                    <a:pt x="575" y="150"/>
                    <a:pt x="575" y="150"/>
                    <a:pt x="576" y="151"/>
                  </a:cubicBezTo>
                  <a:cubicBezTo>
                    <a:pt x="576" y="151"/>
                    <a:pt x="576" y="152"/>
                    <a:pt x="577" y="152"/>
                  </a:cubicBezTo>
                  <a:cubicBezTo>
                    <a:pt x="577" y="152"/>
                    <a:pt x="577" y="153"/>
                    <a:pt x="578" y="153"/>
                  </a:cubicBezTo>
                  <a:cubicBezTo>
                    <a:pt x="578" y="154"/>
                    <a:pt x="579" y="155"/>
                    <a:pt x="579" y="155"/>
                  </a:cubicBezTo>
                  <a:cubicBezTo>
                    <a:pt x="580" y="156"/>
                    <a:pt x="580" y="156"/>
                    <a:pt x="581" y="157"/>
                  </a:cubicBezTo>
                  <a:cubicBezTo>
                    <a:pt x="581" y="157"/>
                    <a:pt x="581" y="157"/>
                    <a:pt x="581" y="157"/>
                  </a:cubicBezTo>
                  <a:cubicBezTo>
                    <a:pt x="581" y="158"/>
                    <a:pt x="580" y="158"/>
                    <a:pt x="579" y="158"/>
                  </a:cubicBezTo>
                  <a:cubicBezTo>
                    <a:pt x="579" y="158"/>
                    <a:pt x="579" y="158"/>
                    <a:pt x="579" y="158"/>
                  </a:cubicBezTo>
                  <a:cubicBezTo>
                    <a:pt x="579" y="159"/>
                    <a:pt x="580" y="160"/>
                    <a:pt x="579" y="161"/>
                  </a:cubicBezTo>
                  <a:cubicBezTo>
                    <a:pt x="579" y="162"/>
                    <a:pt x="579" y="162"/>
                    <a:pt x="579" y="163"/>
                  </a:cubicBezTo>
                  <a:cubicBezTo>
                    <a:pt x="579" y="163"/>
                    <a:pt x="579" y="163"/>
                    <a:pt x="580" y="164"/>
                  </a:cubicBezTo>
                  <a:cubicBezTo>
                    <a:pt x="580" y="164"/>
                    <a:pt x="580" y="166"/>
                    <a:pt x="580" y="166"/>
                  </a:cubicBezTo>
                  <a:cubicBezTo>
                    <a:pt x="579" y="167"/>
                    <a:pt x="579" y="168"/>
                    <a:pt x="580" y="168"/>
                  </a:cubicBezTo>
                  <a:cubicBezTo>
                    <a:pt x="580" y="168"/>
                    <a:pt x="580" y="168"/>
                    <a:pt x="580" y="168"/>
                  </a:cubicBezTo>
                  <a:cubicBezTo>
                    <a:pt x="581" y="168"/>
                    <a:pt x="581" y="168"/>
                    <a:pt x="581" y="168"/>
                  </a:cubicBezTo>
                  <a:cubicBezTo>
                    <a:pt x="582" y="169"/>
                    <a:pt x="583" y="171"/>
                    <a:pt x="583" y="170"/>
                  </a:cubicBezTo>
                  <a:cubicBezTo>
                    <a:pt x="584" y="170"/>
                    <a:pt x="585" y="169"/>
                    <a:pt x="586" y="170"/>
                  </a:cubicBezTo>
                  <a:cubicBezTo>
                    <a:pt x="587" y="171"/>
                    <a:pt x="587" y="172"/>
                    <a:pt x="588" y="173"/>
                  </a:cubicBezTo>
                  <a:cubicBezTo>
                    <a:pt x="588" y="173"/>
                    <a:pt x="589" y="174"/>
                    <a:pt x="589" y="174"/>
                  </a:cubicBezTo>
                  <a:cubicBezTo>
                    <a:pt x="590" y="174"/>
                    <a:pt x="590" y="175"/>
                    <a:pt x="590" y="175"/>
                  </a:cubicBezTo>
                  <a:cubicBezTo>
                    <a:pt x="591" y="175"/>
                    <a:pt x="591" y="176"/>
                    <a:pt x="592" y="176"/>
                  </a:cubicBezTo>
                  <a:cubicBezTo>
                    <a:pt x="592" y="176"/>
                    <a:pt x="592" y="177"/>
                    <a:pt x="592" y="177"/>
                  </a:cubicBezTo>
                  <a:cubicBezTo>
                    <a:pt x="593" y="177"/>
                    <a:pt x="593" y="178"/>
                    <a:pt x="593" y="178"/>
                  </a:cubicBezTo>
                  <a:cubicBezTo>
                    <a:pt x="593" y="178"/>
                    <a:pt x="593" y="179"/>
                    <a:pt x="593" y="179"/>
                  </a:cubicBezTo>
                  <a:cubicBezTo>
                    <a:pt x="593" y="180"/>
                    <a:pt x="594" y="180"/>
                    <a:pt x="594" y="181"/>
                  </a:cubicBezTo>
                  <a:cubicBezTo>
                    <a:pt x="594" y="182"/>
                    <a:pt x="594" y="182"/>
                    <a:pt x="594" y="183"/>
                  </a:cubicBezTo>
                  <a:cubicBezTo>
                    <a:pt x="594" y="184"/>
                    <a:pt x="595" y="184"/>
                    <a:pt x="595" y="185"/>
                  </a:cubicBezTo>
                  <a:cubicBezTo>
                    <a:pt x="595" y="186"/>
                    <a:pt x="595" y="187"/>
                    <a:pt x="595" y="188"/>
                  </a:cubicBezTo>
                  <a:cubicBezTo>
                    <a:pt x="595" y="188"/>
                    <a:pt x="595" y="188"/>
                    <a:pt x="594" y="188"/>
                  </a:cubicBezTo>
                  <a:cubicBezTo>
                    <a:pt x="594" y="188"/>
                    <a:pt x="594" y="188"/>
                    <a:pt x="594" y="188"/>
                  </a:cubicBezTo>
                  <a:cubicBezTo>
                    <a:pt x="594" y="189"/>
                    <a:pt x="594" y="190"/>
                    <a:pt x="594" y="191"/>
                  </a:cubicBezTo>
                  <a:cubicBezTo>
                    <a:pt x="595" y="192"/>
                    <a:pt x="595" y="192"/>
                    <a:pt x="595" y="193"/>
                  </a:cubicBezTo>
                  <a:cubicBezTo>
                    <a:pt x="595" y="195"/>
                    <a:pt x="597" y="195"/>
                    <a:pt x="597" y="197"/>
                  </a:cubicBezTo>
                  <a:cubicBezTo>
                    <a:pt x="598" y="198"/>
                    <a:pt x="597" y="200"/>
                    <a:pt x="597" y="202"/>
                  </a:cubicBezTo>
                  <a:cubicBezTo>
                    <a:pt x="597" y="202"/>
                    <a:pt x="597" y="203"/>
                    <a:pt x="597" y="203"/>
                  </a:cubicBezTo>
                  <a:cubicBezTo>
                    <a:pt x="597" y="204"/>
                    <a:pt x="596" y="205"/>
                    <a:pt x="596" y="206"/>
                  </a:cubicBezTo>
                  <a:cubicBezTo>
                    <a:pt x="596" y="206"/>
                    <a:pt x="597" y="207"/>
                    <a:pt x="597" y="207"/>
                  </a:cubicBezTo>
                  <a:cubicBezTo>
                    <a:pt x="598" y="208"/>
                    <a:pt x="598" y="209"/>
                    <a:pt x="598" y="209"/>
                  </a:cubicBezTo>
                  <a:cubicBezTo>
                    <a:pt x="598" y="210"/>
                    <a:pt x="599" y="211"/>
                    <a:pt x="600" y="211"/>
                  </a:cubicBezTo>
                  <a:cubicBezTo>
                    <a:pt x="600" y="211"/>
                    <a:pt x="600" y="211"/>
                    <a:pt x="601" y="211"/>
                  </a:cubicBezTo>
                  <a:cubicBezTo>
                    <a:pt x="601" y="212"/>
                    <a:pt x="601" y="212"/>
                    <a:pt x="602" y="212"/>
                  </a:cubicBezTo>
                  <a:cubicBezTo>
                    <a:pt x="602" y="212"/>
                    <a:pt x="602" y="213"/>
                    <a:pt x="603" y="213"/>
                  </a:cubicBezTo>
                  <a:cubicBezTo>
                    <a:pt x="603" y="213"/>
                    <a:pt x="604" y="214"/>
                    <a:pt x="604" y="215"/>
                  </a:cubicBezTo>
                  <a:cubicBezTo>
                    <a:pt x="604" y="215"/>
                    <a:pt x="603" y="215"/>
                    <a:pt x="603" y="215"/>
                  </a:cubicBezTo>
                  <a:cubicBezTo>
                    <a:pt x="603" y="215"/>
                    <a:pt x="603" y="216"/>
                    <a:pt x="603" y="216"/>
                  </a:cubicBezTo>
                  <a:cubicBezTo>
                    <a:pt x="604" y="216"/>
                    <a:pt x="605" y="216"/>
                    <a:pt x="606" y="216"/>
                  </a:cubicBezTo>
                  <a:cubicBezTo>
                    <a:pt x="606" y="216"/>
                    <a:pt x="606" y="216"/>
                    <a:pt x="607" y="216"/>
                  </a:cubicBezTo>
                  <a:cubicBezTo>
                    <a:pt x="607" y="216"/>
                    <a:pt x="607" y="217"/>
                    <a:pt x="607" y="217"/>
                  </a:cubicBezTo>
                  <a:cubicBezTo>
                    <a:pt x="607" y="217"/>
                    <a:pt x="608" y="217"/>
                    <a:pt x="607" y="217"/>
                  </a:cubicBezTo>
                  <a:cubicBezTo>
                    <a:pt x="607" y="218"/>
                    <a:pt x="608" y="218"/>
                    <a:pt x="609" y="219"/>
                  </a:cubicBezTo>
                  <a:cubicBezTo>
                    <a:pt x="609" y="219"/>
                    <a:pt x="610" y="219"/>
                    <a:pt x="610" y="219"/>
                  </a:cubicBezTo>
                  <a:cubicBezTo>
                    <a:pt x="610" y="220"/>
                    <a:pt x="611" y="221"/>
                    <a:pt x="612" y="221"/>
                  </a:cubicBezTo>
                  <a:cubicBezTo>
                    <a:pt x="612" y="222"/>
                    <a:pt x="612" y="222"/>
                    <a:pt x="612" y="223"/>
                  </a:cubicBezTo>
                  <a:cubicBezTo>
                    <a:pt x="612" y="224"/>
                    <a:pt x="612" y="225"/>
                    <a:pt x="613" y="226"/>
                  </a:cubicBezTo>
                  <a:cubicBezTo>
                    <a:pt x="613" y="226"/>
                    <a:pt x="613" y="226"/>
                    <a:pt x="613" y="227"/>
                  </a:cubicBezTo>
                  <a:cubicBezTo>
                    <a:pt x="613" y="227"/>
                    <a:pt x="613" y="227"/>
                    <a:pt x="613" y="228"/>
                  </a:cubicBezTo>
                  <a:cubicBezTo>
                    <a:pt x="614" y="228"/>
                    <a:pt x="614" y="229"/>
                    <a:pt x="613" y="229"/>
                  </a:cubicBezTo>
                  <a:cubicBezTo>
                    <a:pt x="613" y="230"/>
                    <a:pt x="613" y="230"/>
                    <a:pt x="613" y="231"/>
                  </a:cubicBezTo>
                  <a:cubicBezTo>
                    <a:pt x="613" y="231"/>
                    <a:pt x="613" y="232"/>
                    <a:pt x="614" y="232"/>
                  </a:cubicBezTo>
                  <a:cubicBezTo>
                    <a:pt x="614" y="233"/>
                    <a:pt x="614" y="234"/>
                    <a:pt x="614" y="235"/>
                  </a:cubicBezTo>
                  <a:cubicBezTo>
                    <a:pt x="614" y="236"/>
                    <a:pt x="615" y="237"/>
                    <a:pt x="615" y="237"/>
                  </a:cubicBezTo>
                  <a:cubicBezTo>
                    <a:pt x="615" y="238"/>
                    <a:pt x="615" y="239"/>
                    <a:pt x="615" y="239"/>
                  </a:cubicBezTo>
                  <a:cubicBezTo>
                    <a:pt x="616" y="240"/>
                    <a:pt x="616" y="240"/>
                    <a:pt x="617" y="240"/>
                  </a:cubicBezTo>
                  <a:cubicBezTo>
                    <a:pt x="617" y="241"/>
                    <a:pt x="617" y="242"/>
                    <a:pt x="617" y="243"/>
                  </a:cubicBezTo>
                  <a:cubicBezTo>
                    <a:pt x="617" y="243"/>
                    <a:pt x="617" y="244"/>
                    <a:pt x="618" y="244"/>
                  </a:cubicBezTo>
                  <a:cubicBezTo>
                    <a:pt x="618" y="244"/>
                    <a:pt x="618" y="244"/>
                    <a:pt x="619" y="244"/>
                  </a:cubicBezTo>
                  <a:cubicBezTo>
                    <a:pt x="620" y="244"/>
                    <a:pt x="620" y="244"/>
                    <a:pt x="621" y="245"/>
                  </a:cubicBezTo>
                  <a:cubicBezTo>
                    <a:pt x="621" y="245"/>
                    <a:pt x="622" y="246"/>
                    <a:pt x="622" y="246"/>
                  </a:cubicBezTo>
                  <a:cubicBezTo>
                    <a:pt x="622" y="247"/>
                    <a:pt x="622" y="248"/>
                    <a:pt x="622" y="248"/>
                  </a:cubicBezTo>
                  <a:cubicBezTo>
                    <a:pt x="623" y="248"/>
                    <a:pt x="623" y="248"/>
                    <a:pt x="623" y="248"/>
                  </a:cubicBezTo>
                  <a:cubicBezTo>
                    <a:pt x="624" y="248"/>
                    <a:pt x="624" y="249"/>
                    <a:pt x="624" y="249"/>
                  </a:cubicBezTo>
                  <a:cubicBezTo>
                    <a:pt x="624" y="249"/>
                    <a:pt x="624" y="250"/>
                    <a:pt x="624" y="250"/>
                  </a:cubicBezTo>
                  <a:cubicBezTo>
                    <a:pt x="624" y="251"/>
                    <a:pt x="625" y="251"/>
                    <a:pt x="625" y="251"/>
                  </a:cubicBezTo>
                  <a:cubicBezTo>
                    <a:pt x="626" y="250"/>
                    <a:pt x="628" y="250"/>
                    <a:pt x="629" y="251"/>
                  </a:cubicBezTo>
                  <a:cubicBezTo>
                    <a:pt x="629" y="251"/>
                    <a:pt x="629" y="251"/>
                    <a:pt x="630" y="252"/>
                  </a:cubicBezTo>
                  <a:cubicBezTo>
                    <a:pt x="631" y="253"/>
                    <a:pt x="631" y="253"/>
                    <a:pt x="632" y="253"/>
                  </a:cubicBezTo>
                  <a:cubicBezTo>
                    <a:pt x="633" y="253"/>
                    <a:pt x="634" y="253"/>
                    <a:pt x="634" y="254"/>
                  </a:cubicBezTo>
                  <a:cubicBezTo>
                    <a:pt x="634" y="255"/>
                    <a:pt x="634" y="256"/>
                    <a:pt x="634" y="257"/>
                  </a:cubicBezTo>
                  <a:cubicBezTo>
                    <a:pt x="634" y="258"/>
                    <a:pt x="635" y="259"/>
                    <a:pt x="636" y="259"/>
                  </a:cubicBezTo>
                  <a:cubicBezTo>
                    <a:pt x="636" y="259"/>
                    <a:pt x="637" y="260"/>
                    <a:pt x="637" y="260"/>
                  </a:cubicBezTo>
                  <a:cubicBezTo>
                    <a:pt x="638" y="261"/>
                    <a:pt x="638" y="261"/>
                    <a:pt x="639" y="261"/>
                  </a:cubicBezTo>
                  <a:cubicBezTo>
                    <a:pt x="639" y="261"/>
                    <a:pt x="640" y="262"/>
                    <a:pt x="640" y="262"/>
                  </a:cubicBezTo>
                  <a:cubicBezTo>
                    <a:pt x="640" y="263"/>
                    <a:pt x="641" y="263"/>
                    <a:pt x="641" y="263"/>
                  </a:cubicBezTo>
                  <a:cubicBezTo>
                    <a:pt x="643" y="264"/>
                    <a:pt x="643" y="265"/>
                    <a:pt x="643" y="266"/>
                  </a:cubicBezTo>
                  <a:cubicBezTo>
                    <a:pt x="644" y="267"/>
                    <a:pt x="644" y="268"/>
                    <a:pt x="645" y="268"/>
                  </a:cubicBezTo>
                  <a:cubicBezTo>
                    <a:pt x="645" y="268"/>
                    <a:pt x="646" y="269"/>
                    <a:pt x="646" y="269"/>
                  </a:cubicBezTo>
                  <a:cubicBezTo>
                    <a:pt x="646" y="270"/>
                    <a:pt x="646" y="271"/>
                    <a:pt x="646" y="271"/>
                  </a:cubicBezTo>
                  <a:cubicBezTo>
                    <a:pt x="647" y="273"/>
                    <a:pt x="648" y="272"/>
                    <a:pt x="649" y="273"/>
                  </a:cubicBezTo>
                  <a:cubicBezTo>
                    <a:pt x="649" y="273"/>
                    <a:pt x="649" y="273"/>
                    <a:pt x="649" y="273"/>
                  </a:cubicBezTo>
                  <a:cubicBezTo>
                    <a:pt x="649" y="273"/>
                    <a:pt x="649" y="273"/>
                    <a:pt x="649" y="273"/>
                  </a:cubicBezTo>
                  <a:cubicBezTo>
                    <a:pt x="649" y="273"/>
                    <a:pt x="649" y="273"/>
                    <a:pt x="649" y="273"/>
                  </a:cubicBezTo>
                  <a:cubicBezTo>
                    <a:pt x="649" y="273"/>
                    <a:pt x="649" y="273"/>
                    <a:pt x="649" y="273"/>
                  </a:cubicBezTo>
                  <a:cubicBezTo>
                    <a:pt x="649" y="273"/>
                    <a:pt x="649" y="273"/>
                    <a:pt x="649" y="273"/>
                  </a:cubicBezTo>
                  <a:cubicBezTo>
                    <a:pt x="650" y="273"/>
                    <a:pt x="651" y="273"/>
                    <a:pt x="651" y="274"/>
                  </a:cubicBezTo>
                  <a:cubicBezTo>
                    <a:pt x="651" y="275"/>
                    <a:pt x="651" y="276"/>
                    <a:pt x="652" y="277"/>
                  </a:cubicBezTo>
                  <a:cubicBezTo>
                    <a:pt x="652" y="277"/>
                    <a:pt x="652" y="277"/>
                    <a:pt x="652" y="278"/>
                  </a:cubicBezTo>
                  <a:cubicBezTo>
                    <a:pt x="653" y="279"/>
                    <a:pt x="652" y="280"/>
                    <a:pt x="652" y="280"/>
                  </a:cubicBezTo>
                  <a:cubicBezTo>
                    <a:pt x="651" y="280"/>
                    <a:pt x="651" y="281"/>
                    <a:pt x="650" y="281"/>
                  </a:cubicBezTo>
                  <a:cubicBezTo>
                    <a:pt x="650" y="281"/>
                    <a:pt x="649" y="282"/>
                    <a:pt x="648" y="283"/>
                  </a:cubicBezTo>
                  <a:cubicBezTo>
                    <a:pt x="647" y="284"/>
                    <a:pt x="646" y="284"/>
                    <a:pt x="645" y="284"/>
                  </a:cubicBezTo>
                  <a:cubicBezTo>
                    <a:pt x="646" y="285"/>
                    <a:pt x="647" y="286"/>
                    <a:pt x="648" y="285"/>
                  </a:cubicBezTo>
                  <a:cubicBezTo>
                    <a:pt x="648" y="285"/>
                    <a:pt x="649" y="285"/>
                    <a:pt x="649" y="285"/>
                  </a:cubicBezTo>
                  <a:cubicBezTo>
                    <a:pt x="650" y="284"/>
                    <a:pt x="650" y="285"/>
                    <a:pt x="651" y="286"/>
                  </a:cubicBezTo>
                  <a:cubicBezTo>
                    <a:pt x="651" y="286"/>
                    <a:pt x="651" y="286"/>
                    <a:pt x="651" y="286"/>
                  </a:cubicBezTo>
                  <a:cubicBezTo>
                    <a:pt x="651" y="287"/>
                    <a:pt x="652" y="287"/>
                    <a:pt x="652" y="288"/>
                  </a:cubicBezTo>
                  <a:cubicBezTo>
                    <a:pt x="653" y="288"/>
                    <a:pt x="653" y="289"/>
                    <a:pt x="654" y="289"/>
                  </a:cubicBezTo>
                  <a:cubicBezTo>
                    <a:pt x="654" y="290"/>
                    <a:pt x="655" y="290"/>
                    <a:pt x="655" y="290"/>
                  </a:cubicBezTo>
                  <a:cubicBezTo>
                    <a:pt x="656" y="291"/>
                    <a:pt x="656" y="292"/>
                    <a:pt x="656" y="292"/>
                  </a:cubicBezTo>
                  <a:cubicBezTo>
                    <a:pt x="656" y="293"/>
                    <a:pt x="658" y="293"/>
                    <a:pt x="659" y="293"/>
                  </a:cubicBezTo>
                  <a:cubicBezTo>
                    <a:pt x="659" y="293"/>
                    <a:pt x="659" y="293"/>
                    <a:pt x="660" y="294"/>
                  </a:cubicBezTo>
                  <a:cubicBezTo>
                    <a:pt x="660" y="295"/>
                    <a:pt x="660" y="295"/>
                    <a:pt x="661" y="296"/>
                  </a:cubicBezTo>
                  <a:cubicBezTo>
                    <a:pt x="662" y="296"/>
                    <a:pt x="665" y="296"/>
                    <a:pt x="666" y="295"/>
                  </a:cubicBezTo>
                  <a:cubicBezTo>
                    <a:pt x="667" y="295"/>
                    <a:pt x="667" y="294"/>
                    <a:pt x="668" y="294"/>
                  </a:cubicBezTo>
                  <a:cubicBezTo>
                    <a:pt x="668" y="294"/>
                    <a:pt x="669" y="294"/>
                    <a:pt x="669" y="294"/>
                  </a:cubicBezTo>
                  <a:cubicBezTo>
                    <a:pt x="670" y="293"/>
                    <a:pt x="671" y="293"/>
                    <a:pt x="671" y="292"/>
                  </a:cubicBezTo>
                  <a:cubicBezTo>
                    <a:pt x="671" y="292"/>
                    <a:pt x="672" y="291"/>
                    <a:pt x="672" y="291"/>
                  </a:cubicBezTo>
                  <a:cubicBezTo>
                    <a:pt x="673" y="290"/>
                    <a:pt x="674" y="292"/>
                    <a:pt x="675" y="291"/>
                  </a:cubicBezTo>
                  <a:cubicBezTo>
                    <a:pt x="676" y="290"/>
                    <a:pt x="677" y="290"/>
                    <a:pt x="677" y="291"/>
                  </a:cubicBezTo>
                  <a:cubicBezTo>
                    <a:pt x="678" y="291"/>
                    <a:pt x="678" y="291"/>
                    <a:pt x="679" y="292"/>
                  </a:cubicBezTo>
                  <a:cubicBezTo>
                    <a:pt x="679" y="292"/>
                    <a:pt x="679" y="291"/>
                    <a:pt x="680" y="291"/>
                  </a:cubicBezTo>
                  <a:cubicBezTo>
                    <a:pt x="680" y="291"/>
                    <a:pt x="680" y="291"/>
                    <a:pt x="681" y="291"/>
                  </a:cubicBezTo>
                  <a:cubicBezTo>
                    <a:pt x="682" y="291"/>
                    <a:pt x="682" y="291"/>
                    <a:pt x="683" y="290"/>
                  </a:cubicBezTo>
                  <a:cubicBezTo>
                    <a:pt x="684" y="289"/>
                    <a:pt x="686" y="288"/>
                    <a:pt x="687" y="287"/>
                  </a:cubicBezTo>
                  <a:cubicBezTo>
                    <a:pt x="688" y="287"/>
                    <a:pt x="688" y="287"/>
                    <a:pt x="688" y="287"/>
                  </a:cubicBezTo>
                  <a:cubicBezTo>
                    <a:pt x="688" y="287"/>
                    <a:pt x="689" y="286"/>
                    <a:pt x="689" y="286"/>
                  </a:cubicBezTo>
                  <a:cubicBezTo>
                    <a:pt x="689" y="286"/>
                    <a:pt x="690" y="286"/>
                    <a:pt x="690" y="286"/>
                  </a:cubicBezTo>
                  <a:cubicBezTo>
                    <a:pt x="691" y="286"/>
                    <a:pt x="691" y="287"/>
                    <a:pt x="692" y="287"/>
                  </a:cubicBezTo>
                  <a:cubicBezTo>
                    <a:pt x="693" y="287"/>
                    <a:pt x="694" y="288"/>
                    <a:pt x="695" y="287"/>
                  </a:cubicBezTo>
                  <a:cubicBezTo>
                    <a:pt x="696" y="287"/>
                    <a:pt x="696" y="287"/>
                    <a:pt x="696" y="287"/>
                  </a:cubicBezTo>
                  <a:cubicBezTo>
                    <a:pt x="697" y="287"/>
                    <a:pt x="698" y="286"/>
                    <a:pt x="699" y="285"/>
                  </a:cubicBezTo>
                  <a:cubicBezTo>
                    <a:pt x="699" y="285"/>
                    <a:pt x="699" y="285"/>
                    <a:pt x="699" y="285"/>
                  </a:cubicBezTo>
                  <a:cubicBezTo>
                    <a:pt x="700" y="285"/>
                    <a:pt x="700" y="286"/>
                    <a:pt x="701" y="286"/>
                  </a:cubicBezTo>
                  <a:cubicBezTo>
                    <a:pt x="702" y="286"/>
                    <a:pt x="703" y="286"/>
                    <a:pt x="704" y="286"/>
                  </a:cubicBezTo>
                  <a:cubicBezTo>
                    <a:pt x="704" y="285"/>
                    <a:pt x="705" y="285"/>
                    <a:pt x="706" y="285"/>
                  </a:cubicBezTo>
                  <a:cubicBezTo>
                    <a:pt x="707" y="285"/>
                    <a:pt x="707" y="284"/>
                    <a:pt x="707" y="283"/>
                  </a:cubicBezTo>
                  <a:cubicBezTo>
                    <a:pt x="708" y="283"/>
                    <a:pt x="709" y="282"/>
                    <a:pt x="710" y="283"/>
                  </a:cubicBezTo>
                  <a:cubicBezTo>
                    <a:pt x="710" y="283"/>
                    <a:pt x="712" y="284"/>
                    <a:pt x="712" y="283"/>
                  </a:cubicBezTo>
                  <a:cubicBezTo>
                    <a:pt x="712" y="283"/>
                    <a:pt x="713" y="282"/>
                    <a:pt x="713" y="282"/>
                  </a:cubicBezTo>
                  <a:cubicBezTo>
                    <a:pt x="714" y="282"/>
                    <a:pt x="714" y="282"/>
                    <a:pt x="715" y="281"/>
                  </a:cubicBezTo>
                  <a:cubicBezTo>
                    <a:pt x="715" y="280"/>
                    <a:pt x="715" y="280"/>
                    <a:pt x="715" y="279"/>
                  </a:cubicBezTo>
                  <a:cubicBezTo>
                    <a:pt x="716" y="278"/>
                    <a:pt x="717" y="278"/>
                    <a:pt x="718" y="278"/>
                  </a:cubicBezTo>
                  <a:cubicBezTo>
                    <a:pt x="718" y="278"/>
                    <a:pt x="718" y="279"/>
                    <a:pt x="719" y="279"/>
                  </a:cubicBezTo>
                  <a:cubicBezTo>
                    <a:pt x="719" y="279"/>
                    <a:pt x="720" y="279"/>
                    <a:pt x="720" y="279"/>
                  </a:cubicBezTo>
                  <a:cubicBezTo>
                    <a:pt x="721" y="279"/>
                    <a:pt x="722" y="279"/>
                    <a:pt x="722" y="280"/>
                  </a:cubicBezTo>
                  <a:close/>
                  <a:moveTo>
                    <a:pt x="206" y="338"/>
                  </a:moveTo>
                  <a:cubicBezTo>
                    <a:pt x="206" y="338"/>
                    <a:pt x="206" y="338"/>
                    <a:pt x="206" y="338"/>
                  </a:cubicBezTo>
                  <a:cubicBezTo>
                    <a:pt x="206" y="338"/>
                    <a:pt x="206" y="338"/>
                    <a:pt x="205" y="338"/>
                  </a:cubicBezTo>
                  <a:cubicBezTo>
                    <a:pt x="205" y="338"/>
                    <a:pt x="205" y="337"/>
                    <a:pt x="205" y="337"/>
                  </a:cubicBezTo>
                  <a:cubicBezTo>
                    <a:pt x="205" y="337"/>
                    <a:pt x="205" y="336"/>
                    <a:pt x="205" y="336"/>
                  </a:cubicBezTo>
                  <a:cubicBezTo>
                    <a:pt x="205" y="335"/>
                    <a:pt x="205" y="335"/>
                    <a:pt x="205" y="335"/>
                  </a:cubicBezTo>
                  <a:cubicBezTo>
                    <a:pt x="205" y="335"/>
                    <a:pt x="205" y="335"/>
                    <a:pt x="205" y="335"/>
                  </a:cubicBezTo>
                  <a:cubicBezTo>
                    <a:pt x="205" y="336"/>
                    <a:pt x="206" y="336"/>
                    <a:pt x="206" y="335"/>
                  </a:cubicBezTo>
                  <a:cubicBezTo>
                    <a:pt x="206" y="335"/>
                    <a:pt x="206" y="334"/>
                    <a:pt x="206" y="334"/>
                  </a:cubicBezTo>
                  <a:cubicBezTo>
                    <a:pt x="206" y="334"/>
                    <a:pt x="205" y="333"/>
                    <a:pt x="205" y="334"/>
                  </a:cubicBezTo>
                  <a:cubicBezTo>
                    <a:pt x="205" y="334"/>
                    <a:pt x="204" y="335"/>
                    <a:pt x="203" y="335"/>
                  </a:cubicBezTo>
                  <a:cubicBezTo>
                    <a:pt x="203" y="336"/>
                    <a:pt x="203" y="336"/>
                    <a:pt x="203" y="336"/>
                  </a:cubicBezTo>
                  <a:cubicBezTo>
                    <a:pt x="204" y="337"/>
                    <a:pt x="204" y="337"/>
                    <a:pt x="203" y="338"/>
                  </a:cubicBezTo>
                  <a:cubicBezTo>
                    <a:pt x="202" y="340"/>
                    <a:pt x="204" y="340"/>
                    <a:pt x="204" y="341"/>
                  </a:cubicBezTo>
                  <a:cubicBezTo>
                    <a:pt x="204" y="341"/>
                    <a:pt x="204" y="342"/>
                    <a:pt x="204" y="342"/>
                  </a:cubicBezTo>
                  <a:cubicBezTo>
                    <a:pt x="205" y="342"/>
                    <a:pt x="205" y="342"/>
                    <a:pt x="206" y="342"/>
                  </a:cubicBezTo>
                  <a:cubicBezTo>
                    <a:pt x="206" y="342"/>
                    <a:pt x="206" y="342"/>
                    <a:pt x="206" y="342"/>
                  </a:cubicBezTo>
                  <a:cubicBezTo>
                    <a:pt x="207" y="341"/>
                    <a:pt x="206" y="340"/>
                    <a:pt x="206" y="338"/>
                  </a:cubicBezTo>
                  <a:close/>
                  <a:moveTo>
                    <a:pt x="261" y="344"/>
                  </a:moveTo>
                  <a:cubicBezTo>
                    <a:pt x="262" y="344"/>
                    <a:pt x="261" y="343"/>
                    <a:pt x="261" y="342"/>
                  </a:cubicBezTo>
                  <a:cubicBezTo>
                    <a:pt x="261" y="341"/>
                    <a:pt x="261" y="341"/>
                    <a:pt x="260" y="340"/>
                  </a:cubicBezTo>
                  <a:cubicBezTo>
                    <a:pt x="260" y="339"/>
                    <a:pt x="260" y="338"/>
                    <a:pt x="261" y="338"/>
                  </a:cubicBezTo>
                  <a:cubicBezTo>
                    <a:pt x="261" y="337"/>
                    <a:pt x="261" y="337"/>
                    <a:pt x="261" y="337"/>
                  </a:cubicBezTo>
                  <a:cubicBezTo>
                    <a:pt x="261" y="337"/>
                    <a:pt x="261" y="337"/>
                    <a:pt x="261" y="336"/>
                  </a:cubicBezTo>
                  <a:cubicBezTo>
                    <a:pt x="260" y="336"/>
                    <a:pt x="260" y="335"/>
                    <a:pt x="260" y="334"/>
                  </a:cubicBezTo>
                  <a:cubicBezTo>
                    <a:pt x="260" y="333"/>
                    <a:pt x="260" y="332"/>
                    <a:pt x="261" y="331"/>
                  </a:cubicBezTo>
                  <a:cubicBezTo>
                    <a:pt x="261" y="330"/>
                    <a:pt x="261" y="329"/>
                    <a:pt x="261" y="329"/>
                  </a:cubicBezTo>
                  <a:cubicBezTo>
                    <a:pt x="261" y="328"/>
                    <a:pt x="260" y="327"/>
                    <a:pt x="259" y="327"/>
                  </a:cubicBezTo>
                  <a:cubicBezTo>
                    <a:pt x="259" y="326"/>
                    <a:pt x="259" y="327"/>
                    <a:pt x="259" y="327"/>
                  </a:cubicBezTo>
                  <a:cubicBezTo>
                    <a:pt x="260" y="328"/>
                    <a:pt x="259" y="330"/>
                    <a:pt x="259" y="330"/>
                  </a:cubicBezTo>
                  <a:cubicBezTo>
                    <a:pt x="258" y="330"/>
                    <a:pt x="258" y="330"/>
                    <a:pt x="259" y="331"/>
                  </a:cubicBezTo>
                  <a:cubicBezTo>
                    <a:pt x="259" y="331"/>
                    <a:pt x="259" y="332"/>
                    <a:pt x="258" y="332"/>
                  </a:cubicBezTo>
                  <a:cubicBezTo>
                    <a:pt x="258" y="333"/>
                    <a:pt x="257" y="332"/>
                    <a:pt x="257" y="332"/>
                  </a:cubicBezTo>
                  <a:cubicBezTo>
                    <a:pt x="257" y="331"/>
                    <a:pt x="257" y="331"/>
                    <a:pt x="256" y="331"/>
                  </a:cubicBezTo>
                  <a:cubicBezTo>
                    <a:pt x="256" y="331"/>
                    <a:pt x="256" y="331"/>
                    <a:pt x="256" y="330"/>
                  </a:cubicBezTo>
                  <a:cubicBezTo>
                    <a:pt x="256" y="330"/>
                    <a:pt x="255" y="330"/>
                    <a:pt x="255" y="330"/>
                  </a:cubicBezTo>
                  <a:cubicBezTo>
                    <a:pt x="254" y="330"/>
                    <a:pt x="255" y="329"/>
                    <a:pt x="255" y="328"/>
                  </a:cubicBezTo>
                  <a:cubicBezTo>
                    <a:pt x="255" y="328"/>
                    <a:pt x="255" y="328"/>
                    <a:pt x="255" y="328"/>
                  </a:cubicBezTo>
                  <a:cubicBezTo>
                    <a:pt x="255" y="328"/>
                    <a:pt x="254" y="327"/>
                    <a:pt x="254" y="328"/>
                  </a:cubicBezTo>
                  <a:cubicBezTo>
                    <a:pt x="254" y="328"/>
                    <a:pt x="254" y="328"/>
                    <a:pt x="254" y="328"/>
                  </a:cubicBezTo>
                  <a:cubicBezTo>
                    <a:pt x="253" y="328"/>
                    <a:pt x="252" y="329"/>
                    <a:pt x="252" y="328"/>
                  </a:cubicBezTo>
                  <a:cubicBezTo>
                    <a:pt x="252" y="326"/>
                    <a:pt x="251" y="326"/>
                    <a:pt x="250" y="325"/>
                  </a:cubicBezTo>
                  <a:cubicBezTo>
                    <a:pt x="250" y="325"/>
                    <a:pt x="250" y="325"/>
                    <a:pt x="250" y="325"/>
                  </a:cubicBezTo>
                  <a:cubicBezTo>
                    <a:pt x="249" y="325"/>
                    <a:pt x="248" y="325"/>
                    <a:pt x="248" y="324"/>
                  </a:cubicBezTo>
                  <a:cubicBezTo>
                    <a:pt x="248" y="323"/>
                    <a:pt x="248" y="323"/>
                    <a:pt x="248" y="322"/>
                  </a:cubicBezTo>
                  <a:cubicBezTo>
                    <a:pt x="248" y="321"/>
                    <a:pt x="248" y="320"/>
                    <a:pt x="247" y="319"/>
                  </a:cubicBezTo>
                  <a:cubicBezTo>
                    <a:pt x="247" y="319"/>
                    <a:pt x="247" y="319"/>
                    <a:pt x="247" y="319"/>
                  </a:cubicBezTo>
                  <a:cubicBezTo>
                    <a:pt x="246" y="319"/>
                    <a:pt x="246" y="319"/>
                    <a:pt x="245" y="320"/>
                  </a:cubicBezTo>
                  <a:cubicBezTo>
                    <a:pt x="245" y="320"/>
                    <a:pt x="245" y="321"/>
                    <a:pt x="245" y="321"/>
                  </a:cubicBezTo>
                  <a:cubicBezTo>
                    <a:pt x="245" y="321"/>
                    <a:pt x="245" y="322"/>
                    <a:pt x="245" y="322"/>
                  </a:cubicBezTo>
                  <a:cubicBezTo>
                    <a:pt x="245" y="322"/>
                    <a:pt x="245" y="322"/>
                    <a:pt x="245" y="322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3" y="323"/>
                    <a:pt x="243" y="323"/>
                    <a:pt x="243" y="324"/>
                  </a:cubicBezTo>
                  <a:cubicBezTo>
                    <a:pt x="243" y="324"/>
                    <a:pt x="243" y="324"/>
                    <a:pt x="243" y="324"/>
                  </a:cubicBezTo>
                  <a:cubicBezTo>
                    <a:pt x="244" y="325"/>
                    <a:pt x="247" y="325"/>
                    <a:pt x="247" y="326"/>
                  </a:cubicBezTo>
                  <a:cubicBezTo>
                    <a:pt x="247" y="326"/>
                    <a:pt x="247" y="327"/>
                    <a:pt x="247" y="327"/>
                  </a:cubicBezTo>
                  <a:cubicBezTo>
                    <a:pt x="247" y="327"/>
                    <a:pt x="247" y="327"/>
                    <a:pt x="248" y="327"/>
                  </a:cubicBezTo>
                  <a:cubicBezTo>
                    <a:pt x="248" y="327"/>
                    <a:pt x="248" y="327"/>
                    <a:pt x="248" y="328"/>
                  </a:cubicBezTo>
                  <a:cubicBezTo>
                    <a:pt x="249" y="328"/>
                    <a:pt x="249" y="329"/>
                    <a:pt x="249" y="329"/>
                  </a:cubicBezTo>
                  <a:cubicBezTo>
                    <a:pt x="251" y="329"/>
                    <a:pt x="251" y="331"/>
                    <a:pt x="252" y="331"/>
                  </a:cubicBezTo>
                  <a:cubicBezTo>
                    <a:pt x="252" y="331"/>
                    <a:pt x="252" y="332"/>
                    <a:pt x="253" y="332"/>
                  </a:cubicBezTo>
                  <a:cubicBezTo>
                    <a:pt x="253" y="332"/>
                    <a:pt x="253" y="333"/>
                    <a:pt x="253" y="333"/>
                  </a:cubicBezTo>
                  <a:cubicBezTo>
                    <a:pt x="254" y="334"/>
                    <a:pt x="254" y="334"/>
                    <a:pt x="255" y="334"/>
                  </a:cubicBezTo>
                  <a:cubicBezTo>
                    <a:pt x="256" y="334"/>
                    <a:pt x="257" y="335"/>
                    <a:pt x="257" y="336"/>
                  </a:cubicBezTo>
                  <a:cubicBezTo>
                    <a:pt x="257" y="336"/>
                    <a:pt x="257" y="336"/>
                    <a:pt x="256" y="336"/>
                  </a:cubicBezTo>
                  <a:cubicBezTo>
                    <a:pt x="256" y="336"/>
                    <a:pt x="256" y="336"/>
                    <a:pt x="256" y="337"/>
                  </a:cubicBezTo>
                  <a:cubicBezTo>
                    <a:pt x="255" y="337"/>
                    <a:pt x="255" y="337"/>
                    <a:pt x="255" y="338"/>
                  </a:cubicBezTo>
                  <a:cubicBezTo>
                    <a:pt x="255" y="338"/>
                    <a:pt x="255" y="338"/>
                    <a:pt x="256" y="338"/>
                  </a:cubicBezTo>
                  <a:cubicBezTo>
                    <a:pt x="256" y="338"/>
                    <a:pt x="256" y="338"/>
                    <a:pt x="256" y="338"/>
                  </a:cubicBezTo>
                  <a:cubicBezTo>
                    <a:pt x="256" y="338"/>
                    <a:pt x="256" y="339"/>
                    <a:pt x="257" y="339"/>
                  </a:cubicBezTo>
                  <a:cubicBezTo>
                    <a:pt x="257" y="339"/>
                    <a:pt x="258" y="339"/>
                    <a:pt x="258" y="339"/>
                  </a:cubicBezTo>
                  <a:cubicBezTo>
                    <a:pt x="258" y="340"/>
                    <a:pt x="258" y="340"/>
                    <a:pt x="258" y="340"/>
                  </a:cubicBezTo>
                  <a:cubicBezTo>
                    <a:pt x="258" y="340"/>
                    <a:pt x="258" y="340"/>
                    <a:pt x="258" y="340"/>
                  </a:cubicBezTo>
                  <a:cubicBezTo>
                    <a:pt x="258" y="340"/>
                    <a:pt x="258" y="340"/>
                    <a:pt x="258" y="340"/>
                  </a:cubicBezTo>
                  <a:cubicBezTo>
                    <a:pt x="258" y="340"/>
                    <a:pt x="259" y="340"/>
                    <a:pt x="259" y="340"/>
                  </a:cubicBezTo>
                  <a:cubicBezTo>
                    <a:pt x="259" y="341"/>
                    <a:pt x="259" y="342"/>
                    <a:pt x="259" y="343"/>
                  </a:cubicBezTo>
                  <a:cubicBezTo>
                    <a:pt x="259" y="345"/>
                    <a:pt x="258" y="344"/>
                    <a:pt x="257" y="343"/>
                  </a:cubicBezTo>
                  <a:cubicBezTo>
                    <a:pt x="257" y="343"/>
                    <a:pt x="255" y="342"/>
                    <a:pt x="255" y="343"/>
                  </a:cubicBezTo>
                  <a:cubicBezTo>
                    <a:pt x="255" y="344"/>
                    <a:pt x="255" y="344"/>
                    <a:pt x="255" y="344"/>
                  </a:cubicBezTo>
                  <a:cubicBezTo>
                    <a:pt x="256" y="344"/>
                    <a:pt x="257" y="345"/>
                    <a:pt x="258" y="345"/>
                  </a:cubicBezTo>
                  <a:cubicBezTo>
                    <a:pt x="258" y="345"/>
                    <a:pt x="258" y="346"/>
                    <a:pt x="259" y="346"/>
                  </a:cubicBezTo>
                  <a:cubicBezTo>
                    <a:pt x="259" y="346"/>
                    <a:pt x="259" y="347"/>
                    <a:pt x="259" y="348"/>
                  </a:cubicBezTo>
                  <a:cubicBezTo>
                    <a:pt x="259" y="348"/>
                    <a:pt x="259" y="348"/>
                    <a:pt x="259" y="348"/>
                  </a:cubicBezTo>
                  <a:cubicBezTo>
                    <a:pt x="260" y="348"/>
                    <a:pt x="260" y="348"/>
                    <a:pt x="261" y="348"/>
                  </a:cubicBezTo>
                  <a:cubicBezTo>
                    <a:pt x="261" y="348"/>
                    <a:pt x="261" y="348"/>
                    <a:pt x="261" y="348"/>
                  </a:cubicBezTo>
                  <a:cubicBezTo>
                    <a:pt x="261" y="346"/>
                    <a:pt x="261" y="345"/>
                    <a:pt x="261" y="344"/>
                  </a:cubicBezTo>
                  <a:close/>
                  <a:moveTo>
                    <a:pt x="299" y="311"/>
                  </a:moveTo>
                  <a:cubicBezTo>
                    <a:pt x="298" y="310"/>
                    <a:pt x="298" y="310"/>
                    <a:pt x="298" y="310"/>
                  </a:cubicBezTo>
                  <a:cubicBezTo>
                    <a:pt x="298" y="310"/>
                    <a:pt x="298" y="310"/>
                    <a:pt x="297" y="310"/>
                  </a:cubicBezTo>
                  <a:cubicBezTo>
                    <a:pt x="297" y="309"/>
                    <a:pt x="297" y="309"/>
                    <a:pt x="297" y="308"/>
                  </a:cubicBezTo>
                  <a:cubicBezTo>
                    <a:pt x="297" y="308"/>
                    <a:pt x="296" y="307"/>
                    <a:pt x="296" y="306"/>
                  </a:cubicBezTo>
                  <a:cubicBezTo>
                    <a:pt x="296" y="306"/>
                    <a:pt x="297" y="305"/>
                    <a:pt x="297" y="305"/>
                  </a:cubicBezTo>
                  <a:cubicBezTo>
                    <a:pt x="297" y="305"/>
                    <a:pt x="297" y="305"/>
                    <a:pt x="297" y="305"/>
                  </a:cubicBezTo>
                  <a:cubicBezTo>
                    <a:pt x="297" y="305"/>
                    <a:pt x="297" y="304"/>
                    <a:pt x="297" y="304"/>
                  </a:cubicBezTo>
                  <a:cubicBezTo>
                    <a:pt x="297" y="304"/>
                    <a:pt x="297" y="303"/>
                    <a:pt x="297" y="303"/>
                  </a:cubicBezTo>
                  <a:cubicBezTo>
                    <a:pt x="297" y="303"/>
                    <a:pt x="297" y="302"/>
                    <a:pt x="297" y="302"/>
                  </a:cubicBezTo>
                  <a:cubicBezTo>
                    <a:pt x="296" y="302"/>
                    <a:pt x="296" y="302"/>
                    <a:pt x="296" y="301"/>
                  </a:cubicBezTo>
                  <a:cubicBezTo>
                    <a:pt x="296" y="301"/>
                    <a:pt x="296" y="301"/>
                    <a:pt x="296" y="301"/>
                  </a:cubicBezTo>
                  <a:cubicBezTo>
                    <a:pt x="296" y="301"/>
                    <a:pt x="296" y="301"/>
                    <a:pt x="296" y="301"/>
                  </a:cubicBezTo>
                  <a:cubicBezTo>
                    <a:pt x="295" y="301"/>
                    <a:pt x="295" y="301"/>
                    <a:pt x="296" y="301"/>
                  </a:cubicBezTo>
                  <a:cubicBezTo>
                    <a:pt x="296" y="302"/>
                    <a:pt x="296" y="302"/>
                    <a:pt x="296" y="302"/>
                  </a:cubicBezTo>
                  <a:cubicBezTo>
                    <a:pt x="296" y="302"/>
                    <a:pt x="296" y="302"/>
                    <a:pt x="296" y="303"/>
                  </a:cubicBezTo>
                  <a:cubicBezTo>
                    <a:pt x="296" y="304"/>
                    <a:pt x="296" y="304"/>
                    <a:pt x="296" y="305"/>
                  </a:cubicBezTo>
                  <a:cubicBezTo>
                    <a:pt x="295" y="306"/>
                    <a:pt x="294" y="307"/>
                    <a:pt x="294" y="308"/>
                  </a:cubicBezTo>
                  <a:cubicBezTo>
                    <a:pt x="294" y="309"/>
                    <a:pt x="295" y="309"/>
                    <a:pt x="295" y="309"/>
                  </a:cubicBezTo>
                  <a:cubicBezTo>
                    <a:pt x="295" y="310"/>
                    <a:pt x="295" y="310"/>
                    <a:pt x="295" y="310"/>
                  </a:cubicBezTo>
                  <a:cubicBezTo>
                    <a:pt x="296" y="311"/>
                    <a:pt x="295" y="311"/>
                    <a:pt x="295" y="312"/>
                  </a:cubicBezTo>
                  <a:cubicBezTo>
                    <a:pt x="295" y="313"/>
                    <a:pt x="295" y="315"/>
                    <a:pt x="296" y="316"/>
                  </a:cubicBezTo>
                  <a:cubicBezTo>
                    <a:pt x="296" y="316"/>
                    <a:pt x="296" y="316"/>
                    <a:pt x="296" y="316"/>
                  </a:cubicBezTo>
                  <a:cubicBezTo>
                    <a:pt x="297" y="315"/>
                    <a:pt x="297" y="315"/>
                    <a:pt x="297" y="314"/>
                  </a:cubicBezTo>
                  <a:cubicBezTo>
                    <a:pt x="298" y="314"/>
                    <a:pt x="298" y="313"/>
                    <a:pt x="298" y="313"/>
                  </a:cubicBezTo>
                  <a:cubicBezTo>
                    <a:pt x="298" y="312"/>
                    <a:pt x="298" y="312"/>
                    <a:pt x="299" y="311"/>
                  </a:cubicBezTo>
                  <a:cubicBezTo>
                    <a:pt x="299" y="311"/>
                    <a:pt x="299" y="311"/>
                    <a:pt x="299" y="311"/>
                  </a:cubicBezTo>
                  <a:close/>
                  <a:moveTo>
                    <a:pt x="430" y="423"/>
                  </a:moveTo>
                  <a:cubicBezTo>
                    <a:pt x="429" y="422"/>
                    <a:pt x="429" y="422"/>
                    <a:pt x="429" y="422"/>
                  </a:cubicBezTo>
                  <a:cubicBezTo>
                    <a:pt x="428" y="422"/>
                    <a:pt x="428" y="422"/>
                    <a:pt x="428" y="421"/>
                  </a:cubicBezTo>
                  <a:cubicBezTo>
                    <a:pt x="428" y="421"/>
                    <a:pt x="428" y="421"/>
                    <a:pt x="428" y="421"/>
                  </a:cubicBezTo>
                  <a:cubicBezTo>
                    <a:pt x="427" y="420"/>
                    <a:pt x="428" y="419"/>
                    <a:pt x="428" y="418"/>
                  </a:cubicBezTo>
                  <a:cubicBezTo>
                    <a:pt x="429" y="418"/>
                    <a:pt x="429" y="418"/>
                    <a:pt x="429" y="417"/>
                  </a:cubicBezTo>
                  <a:cubicBezTo>
                    <a:pt x="429" y="417"/>
                    <a:pt x="429" y="417"/>
                    <a:pt x="429" y="417"/>
                  </a:cubicBezTo>
                  <a:cubicBezTo>
                    <a:pt x="429" y="417"/>
                    <a:pt x="429" y="417"/>
                    <a:pt x="429" y="417"/>
                  </a:cubicBezTo>
                  <a:cubicBezTo>
                    <a:pt x="429" y="416"/>
                    <a:pt x="428" y="416"/>
                    <a:pt x="428" y="417"/>
                  </a:cubicBezTo>
                  <a:cubicBezTo>
                    <a:pt x="428" y="417"/>
                    <a:pt x="427" y="418"/>
                    <a:pt x="426" y="418"/>
                  </a:cubicBezTo>
                  <a:cubicBezTo>
                    <a:pt x="425" y="418"/>
                    <a:pt x="425" y="418"/>
                    <a:pt x="424" y="419"/>
                  </a:cubicBezTo>
                  <a:cubicBezTo>
                    <a:pt x="424" y="419"/>
                    <a:pt x="424" y="419"/>
                    <a:pt x="424" y="420"/>
                  </a:cubicBezTo>
                  <a:cubicBezTo>
                    <a:pt x="424" y="420"/>
                    <a:pt x="425" y="420"/>
                    <a:pt x="426" y="420"/>
                  </a:cubicBezTo>
                  <a:cubicBezTo>
                    <a:pt x="426" y="420"/>
                    <a:pt x="425" y="421"/>
                    <a:pt x="425" y="421"/>
                  </a:cubicBezTo>
                  <a:cubicBezTo>
                    <a:pt x="425" y="422"/>
                    <a:pt x="426" y="423"/>
                    <a:pt x="426" y="423"/>
                  </a:cubicBezTo>
                  <a:cubicBezTo>
                    <a:pt x="427" y="424"/>
                    <a:pt x="427" y="424"/>
                    <a:pt x="427" y="425"/>
                  </a:cubicBezTo>
                  <a:cubicBezTo>
                    <a:pt x="427" y="426"/>
                    <a:pt x="427" y="427"/>
                    <a:pt x="426" y="427"/>
                  </a:cubicBezTo>
                  <a:cubicBezTo>
                    <a:pt x="426" y="428"/>
                    <a:pt x="427" y="428"/>
                    <a:pt x="427" y="428"/>
                  </a:cubicBezTo>
                  <a:cubicBezTo>
                    <a:pt x="427" y="427"/>
                    <a:pt x="428" y="427"/>
                    <a:pt x="428" y="427"/>
                  </a:cubicBezTo>
                  <a:cubicBezTo>
                    <a:pt x="428" y="426"/>
                    <a:pt x="428" y="425"/>
                    <a:pt x="428" y="425"/>
                  </a:cubicBezTo>
                  <a:cubicBezTo>
                    <a:pt x="429" y="424"/>
                    <a:pt x="430" y="424"/>
                    <a:pt x="430" y="423"/>
                  </a:cubicBezTo>
                  <a:cubicBezTo>
                    <a:pt x="430" y="423"/>
                    <a:pt x="430" y="423"/>
                    <a:pt x="430" y="423"/>
                  </a:cubicBezTo>
                  <a:close/>
                  <a:moveTo>
                    <a:pt x="479" y="667"/>
                  </a:moveTo>
                  <a:cubicBezTo>
                    <a:pt x="479" y="667"/>
                    <a:pt x="479" y="667"/>
                    <a:pt x="479" y="667"/>
                  </a:cubicBezTo>
                  <a:cubicBezTo>
                    <a:pt x="478" y="667"/>
                    <a:pt x="478" y="666"/>
                    <a:pt x="478" y="666"/>
                  </a:cubicBezTo>
                  <a:cubicBezTo>
                    <a:pt x="478" y="666"/>
                    <a:pt x="478" y="666"/>
                    <a:pt x="478" y="666"/>
                  </a:cubicBezTo>
                  <a:cubicBezTo>
                    <a:pt x="478" y="666"/>
                    <a:pt x="478" y="666"/>
                    <a:pt x="478" y="665"/>
                  </a:cubicBezTo>
                  <a:cubicBezTo>
                    <a:pt x="477" y="665"/>
                    <a:pt x="476" y="665"/>
                    <a:pt x="476" y="666"/>
                  </a:cubicBezTo>
                  <a:cubicBezTo>
                    <a:pt x="476" y="666"/>
                    <a:pt x="476" y="667"/>
                    <a:pt x="475" y="667"/>
                  </a:cubicBezTo>
                  <a:cubicBezTo>
                    <a:pt x="475" y="667"/>
                    <a:pt x="475" y="667"/>
                    <a:pt x="475" y="668"/>
                  </a:cubicBezTo>
                  <a:cubicBezTo>
                    <a:pt x="475" y="668"/>
                    <a:pt x="475" y="668"/>
                    <a:pt x="475" y="668"/>
                  </a:cubicBezTo>
                  <a:cubicBezTo>
                    <a:pt x="476" y="668"/>
                    <a:pt x="477" y="667"/>
                    <a:pt x="477" y="668"/>
                  </a:cubicBezTo>
                  <a:cubicBezTo>
                    <a:pt x="478" y="668"/>
                    <a:pt x="478" y="668"/>
                    <a:pt x="478" y="669"/>
                  </a:cubicBezTo>
                  <a:cubicBezTo>
                    <a:pt x="478" y="669"/>
                    <a:pt x="479" y="669"/>
                    <a:pt x="479" y="669"/>
                  </a:cubicBezTo>
                  <a:cubicBezTo>
                    <a:pt x="479" y="669"/>
                    <a:pt x="479" y="669"/>
                    <a:pt x="479" y="669"/>
                  </a:cubicBezTo>
                  <a:cubicBezTo>
                    <a:pt x="479" y="669"/>
                    <a:pt x="479" y="669"/>
                    <a:pt x="479" y="669"/>
                  </a:cubicBezTo>
                  <a:cubicBezTo>
                    <a:pt x="479" y="668"/>
                    <a:pt x="479" y="667"/>
                    <a:pt x="479" y="667"/>
                  </a:cubicBezTo>
                  <a:close/>
                  <a:moveTo>
                    <a:pt x="490" y="670"/>
                  </a:moveTo>
                  <a:cubicBezTo>
                    <a:pt x="490" y="670"/>
                    <a:pt x="490" y="669"/>
                    <a:pt x="489" y="669"/>
                  </a:cubicBezTo>
                  <a:cubicBezTo>
                    <a:pt x="489" y="669"/>
                    <a:pt x="488" y="670"/>
                    <a:pt x="487" y="670"/>
                  </a:cubicBezTo>
                  <a:cubicBezTo>
                    <a:pt x="486" y="670"/>
                    <a:pt x="486" y="670"/>
                    <a:pt x="485" y="670"/>
                  </a:cubicBezTo>
                  <a:cubicBezTo>
                    <a:pt x="485" y="671"/>
                    <a:pt x="484" y="671"/>
                    <a:pt x="484" y="671"/>
                  </a:cubicBezTo>
                  <a:cubicBezTo>
                    <a:pt x="483" y="671"/>
                    <a:pt x="483" y="671"/>
                    <a:pt x="483" y="672"/>
                  </a:cubicBezTo>
                  <a:cubicBezTo>
                    <a:pt x="483" y="672"/>
                    <a:pt x="483" y="672"/>
                    <a:pt x="484" y="672"/>
                  </a:cubicBezTo>
                  <a:cubicBezTo>
                    <a:pt x="484" y="672"/>
                    <a:pt x="484" y="673"/>
                    <a:pt x="485" y="673"/>
                  </a:cubicBezTo>
                  <a:cubicBezTo>
                    <a:pt x="485" y="673"/>
                    <a:pt x="485" y="673"/>
                    <a:pt x="485" y="673"/>
                  </a:cubicBezTo>
                  <a:cubicBezTo>
                    <a:pt x="485" y="673"/>
                    <a:pt x="486" y="673"/>
                    <a:pt x="486" y="672"/>
                  </a:cubicBezTo>
                  <a:cubicBezTo>
                    <a:pt x="486" y="672"/>
                    <a:pt x="487" y="672"/>
                    <a:pt x="487" y="672"/>
                  </a:cubicBezTo>
                  <a:cubicBezTo>
                    <a:pt x="487" y="672"/>
                    <a:pt x="487" y="672"/>
                    <a:pt x="488" y="672"/>
                  </a:cubicBezTo>
                  <a:cubicBezTo>
                    <a:pt x="488" y="672"/>
                    <a:pt x="489" y="672"/>
                    <a:pt x="490" y="672"/>
                  </a:cubicBezTo>
                  <a:cubicBezTo>
                    <a:pt x="490" y="671"/>
                    <a:pt x="490" y="671"/>
                    <a:pt x="490" y="670"/>
                  </a:cubicBezTo>
                  <a:close/>
                  <a:moveTo>
                    <a:pt x="566" y="382"/>
                  </a:moveTo>
                  <a:cubicBezTo>
                    <a:pt x="566" y="382"/>
                    <a:pt x="566" y="382"/>
                    <a:pt x="566" y="382"/>
                  </a:cubicBezTo>
                  <a:cubicBezTo>
                    <a:pt x="566" y="382"/>
                    <a:pt x="566" y="382"/>
                    <a:pt x="566" y="383"/>
                  </a:cubicBezTo>
                  <a:cubicBezTo>
                    <a:pt x="567" y="383"/>
                    <a:pt x="567" y="383"/>
                    <a:pt x="567" y="383"/>
                  </a:cubicBezTo>
                  <a:cubicBezTo>
                    <a:pt x="567" y="383"/>
                    <a:pt x="567" y="383"/>
                    <a:pt x="567" y="383"/>
                  </a:cubicBezTo>
                  <a:cubicBezTo>
                    <a:pt x="568" y="383"/>
                    <a:pt x="568" y="383"/>
                    <a:pt x="568" y="383"/>
                  </a:cubicBezTo>
                  <a:cubicBezTo>
                    <a:pt x="568" y="383"/>
                    <a:pt x="568" y="383"/>
                    <a:pt x="569" y="383"/>
                  </a:cubicBezTo>
                  <a:cubicBezTo>
                    <a:pt x="569" y="383"/>
                    <a:pt x="569" y="383"/>
                    <a:pt x="569" y="383"/>
                  </a:cubicBezTo>
                  <a:cubicBezTo>
                    <a:pt x="569" y="383"/>
                    <a:pt x="569" y="383"/>
                    <a:pt x="569" y="383"/>
                  </a:cubicBezTo>
                  <a:cubicBezTo>
                    <a:pt x="569" y="383"/>
                    <a:pt x="569" y="383"/>
                    <a:pt x="569" y="383"/>
                  </a:cubicBezTo>
                  <a:cubicBezTo>
                    <a:pt x="569" y="382"/>
                    <a:pt x="569" y="382"/>
                    <a:pt x="569" y="382"/>
                  </a:cubicBezTo>
                  <a:cubicBezTo>
                    <a:pt x="569" y="382"/>
                    <a:pt x="569" y="382"/>
                    <a:pt x="569" y="382"/>
                  </a:cubicBezTo>
                  <a:cubicBezTo>
                    <a:pt x="570" y="382"/>
                    <a:pt x="570" y="381"/>
                    <a:pt x="570" y="381"/>
                  </a:cubicBezTo>
                  <a:cubicBezTo>
                    <a:pt x="569" y="381"/>
                    <a:pt x="569" y="381"/>
                    <a:pt x="569" y="381"/>
                  </a:cubicBezTo>
                  <a:cubicBezTo>
                    <a:pt x="569" y="381"/>
                    <a:pt x="569" y="381"/>
                    <a:pt x="569" y="381"/>
                  </a:cubicBezTo>
                  <a:cubicBezTo>
                    <a:pt x="569" y="381"/>
                    <a:pt x="569" y="381"/>
                    <a:pt x="569" y="381"/>
                  </a:cubicBezTo>
                  <a:cubicBezTo>
                    <a:pt x="569" y="381"/>
                    <a:pt x="569" y="381"/>
                    <a:pt x="569" y="381"/>
                  </a:cubicBezTo>
                  <a:cubicBezTo>
                    <a:pt x="569" y="381"/>
                    <a:pt x="569" y="381"/>
                    <a:pt x="569" y="381"/>
                  </a:cubicBezTo>
                  <a:cubicBezTo>
                    <a:pt x="569" y="381"/>
                    <a:pt x="569" y="381"/>
                    <a:pt x="569" y="381"/>
                  </a:cubicBezTo>
                  <a:cubicBezTo>
                    <a:pt x="569" y="381"/>
                    <a:pt x="569" y="381"/>
                    <a:pt x="569" y="381"/>
                  </a:cubicBezTo>
                  <a:cubicBezTo>
                    <a:pt x="568" y="381"/>
                    <a:pt x="567" y="381"/>
                    <a:pt x="566" y="382"/>
                  </a:cubicBezTo>
                  <a:close/>
                  <a:moveTo>
                    <a:pt x="552" y="381"/>
                  </a:moveTo>
                  <a:cubicBezTo>
                    <a:pt x="552" y="382"/>
                    <a:pt x="552" y="382"/>
                    <a:pt x="552" y="382"/>
                  </a:cubicBezTo>
                  <a:cubicBezTo>
                    <a:pt x="552" y="383"/>
                    <a:pt x="552" y="383"/>
                    <a:pt x="553" y="383"/>
                  </a:cubicBezTo>
                  <a:cubicBezTo>
                    <a:pt x="553" y="383"/>
                    <a:pt x="553" y="383"/>
                    <a:pt x="553" y="383"/>
                  </a:cubicBezTo>
                  <a:cubicBezTo>
                    <a:pt x="554" y="384"/>
                    <a:pt x="554" y="384"/>
                    <a:pt x="554" y="385"/>
                  </a:cubicBezTo>
                  <a:cubicBezTo>
                    <a:pt x="555" y="385"/>
                    <a:pt x="555" y="385"/>
                    <a:pt x="555" y="385"/>
                  </a:cubicBezTo>
                  <a:cubicBezTo>
                    <a:pt x="556" y="385"/>
                    <a:pt x="556" y="385"/>
                    <a:pt x="557" y="385"/>
                  </a:cubicBezTo>
                  <a:cubicBezTo>
                    <a:pt x="557" y="385"/>
                    <a:pt x="557" y="385"/>
                    <a:pt x="557" y="385"/>
                  </a:cubicBezTo>
                  <a:cubicBezTo>
                    <a:pt x="558" y="385"/>
                    <a:pt x="558" y="385"/>
                    <a:pt x="558" y="385"/>
                  </a:cubicBezTo>
                  <a:cubicBezTo>
                    <a:pt x="558" y="386"/>
                    <a:pt x="558" y="386"/>
                    <a:pt x="559" y="386"/>
                  </a:cubicBezTo>
                  <a:cubicBezTo>
                    <a:pt x="559" y="386"/>
                    <a:pt x="559" y="386"/>
                    <a:pt x="560" y="386"/>
                  </a:cubicBezTo>
                  <a:cubicBezTo>
                    <a:pt x="560" y="386"/>
                    <a:pt x="560" y="386"/>
                    <a:pt x="560" y="386"/>
                  </a:cubicBezTo>
                  <a:cubicBezTo>
                    <a:pt x="560" y="387"/>
                    <a:pt x="561" y="387"/>
                    <a:pt x="561" y="387"/>
                  </a:cubicBezTo>
                  <a:cubicBezTo>
                    <a:pt x="561" y="387"/>
                    <a:pt x="561" y="387"/>
                    <a:pt x="561" y="387"/>
                  </a:cubicBezTo>
                  <a:cubicBezTo>
                    <a:pt x="562" y="387"/>
                    <a:pt x="562" y="387"/>
                    <a:pt x="562" y="388"/>
                  </a:cubicBezTo>
                  <a:cubicBezTo>
                    <a:pt x="564" y="388"/>
                    <a:pt x="564" y="389"/>
                    <a:pt x="565" y="390"/>
                  </a:cubicBezTo>
                  <a:cubicBezTo>
                    <a:pt x="565" y="390"/>
                    <a:pt x="565" y="390"/>
                    <a:pt x="565" y="390"/>
                  </a:cubicBezTo>
                  <a:cubicBezTo>
                    <a:pt x="565" y="390"/>
                    <a:pt x="565" y="390"/>
                    <a:pt x="565" y="390"/>
                  </a:cubicBezTo>
                  <a:cubicBezTo>
                    <a:pt x="565" y="390"/>
                    <a:pt x="565" y="390"/>
                    <a:pt x="565" y="390"/>
                  </a:cubicBezTo>
                  <a:cubicBezTo>
                    <a:pt x="565" y="389"/>
                    <a:pt x="565" y="388"/>
                    <a:pt x="564" y="388"/>
                  </a:cubicBezTo>
                  <a:cubicBezTo>
                    <a:pt x="564" y="388"/>
                    <a:pt x="564" y="388"/>
                    <a:pt x="564" y="388"/>
                  </a:cubicBezTo>
                  <a:cubicBezTo>
                    <a:pt x="564" y="387"/>
                    <a:pt x="563" y="387"/>
                    <a:pt x="563" y="386"/>
                  </a:cubicBezTo>
                  <a:cubicBezTo>
                    <a:pt x="563" y="386"/>
                    <a:pt x="563" y="385"/>
                    <a:pt x="563" y="385"/>
                  </a:cubicBezTo>
                  <a:cubicBezTo>
                    <a:pt x="563" y="384"/>
                    <a:pt x="563" y="384"/>
                    <a:pt x="563" y="383"/>
                  </a:cubicBezTo>
                  <a:cubicBezTo>
                    <a:pt x="563" y="384"/>
                    <a:pt x="563" y="384"/>
                    <a:pt x="563" y="384"/>
                  </a:cubicBezTo>
                  <a:cubicBezTo>
                    <a:pt x="562" y="385"/>
                    <a:pt x="562" y="385"/>
                    <a:pt x="561" y="385"/>
                  </a:cubicBezTo>
                  <a:cubicBezTo>
                    <a:pt x="561" y="385"/>
                    <a:pt x="561" y="385"/>
                    <a:pt x="561" y="385"/>
                  </a:cubicBezTo>
                  <a:cubicBezTo>
                    <a:pt x="561" y="385"/>
                    <a:pt x="561" y="385"/>
                    <a:pt x="561" y="385"/>
                  </a:cubicBezTo>
                  <a:cubicBezTo>
                    <a:pt x="560" y="385"/>
                    <a:pt x="560" y="385"/>
                    <a:pt x="560" y="385"/>
                  </a:cubicBezTo>
                  <a:cubicBezTo>
                    <a:pt x="560" y="385"/>
                    <a:pt x="560" y="385"/>
                    <a:pt x="560" y="385"/>
                  </a:cubicBezTo>
                  <a:cubicBezTo>
                    <a:pt x="560" y="385"/>
                    <a:pt x="560" y="385"/>
                    <a:pt x="560" y="385"/>
                  </a:cubicBezTo>
                  <a:cubicBezTo>
                    <a:pt x="560" y="385"/>
                    <a:pt x="560" y="385"/>
                    <a:pt x="559" y="385"/>
                  </a:cubicBezTo>
                  <a:cubicBezTo>
                    <a:pt x="559" y="385"/>
                    <a:pt x="559" y="385"/>
                    <a:pt x="559" y="385"/>
                  </a:cubicBezTo>
                  <a:cubicBezTo>
                    <a:pt x="559" y="385"/>
                    <a:pt x="559" y="385"/>
                    <a:pt x="559" y="385"/>
                  </a:cubicBezTo>
                  <a:cubicBezTo>
                    <a:pt x="559" y="384"/>
                    <a:pt x="559" y="384"/>
                    <a:pt x="559" y="384"/>
                  </a:cubicBezTo>
                  <a:cubicBezTo>
                    <a:pt x="559" y="384"/>
                    <a:pt x="559" y="384"/>
                    <a:pt x="559" y="384"/>
                  </a:cubicBezTo>
                  <a:cubicBezTo>
                    <a:pt x="560" y="384"/>
                    <a:pt x="560" y="384"/>
                    <a:pt x="560" y="384"/>
                  </a:cubicBezTo>
                  <a:cubicBezTo>
                    <a:pt x="560" y="383"/>
                    <a:pt x="560" y="383"/>
                    <a:pt x="560" y="383"/>
                  </a:cubicBezTo>
                  <a:cubicBezTo>
                    <a:pt x="560" y="383"/>
                    <a:pt x="561" y="383"/>
                    <a:pt x="561" y="383"/>
                  </a:cubicBezTo>
                  <a:cubicBezTo>
                    <a:pt x="561" y="383"/>
                    <a:pt x="561" y="383"/>
                    <a:pt x="561" y="383"/>
                  </a:cubicBezTo>
                  <a:cubicBezTo>
                    <a:pt x="561" y="383"/>
                    <a:pt x="561" y="382"/>
                    <a:pt x="561" y="382"/>
                  </a:cubicBezTo>
                  <a:cubicBezTo>
                    <a:pt x="561" y="382"/>
                    <a:pt x="561" y="382"/>
                    <a:pt x="561" y="382"/>
                  </a:cubicBezTo>
                  <a:cubicBezTo>
                    <a:pt x="561" y="382"/>
                    <a:pt x="561" y="382"/>
                    <a:pt x="560" y="382"/>
                  </a:cubicBezTo>
                  <a:cubicBezTo>
                    <a:pt x="560" y="382"/>
                    <a:pt x="560" y="382"/>
                    <a:pt x="560" y="382"/>
                  </a:cubicBezTo>
                  <a:cubicBezTo>
                    <a:pt x="560" y="382"/>
                    <a:pt x="560" y="382"/>
                    <a:pt x="559" y="382"/>
                  </a:cubicBezTo>
                  <a:cubicBezTo>
                    <a:pt x="559" y="382"/>
                    <a:pt x="559" y="382"/>
                    <a:pt x="559" y="382"/>
                  </a:cubicBezTo>
                  <a:cubicBezTo>
                    <a:pt x="559" y="382"/>
                    <a:pt x="559" y="382"/>
                    <a:pt x="558" y="382"/>
                  </a:cubicBezTo>
                  <a:cubicBezTo>
                    <a:pt x="558" y="383"/>
                    <a:pt x="558" y="383"/>
                    <a:pt x="558" y="383"/>
                  </a:cubicBezTo>
                  <a:cubicBezTo>
                    <a:pt x="557" y="383"/>
                    <a:pt x="557" y="384"/>
                    <a:pt x="557" y="384"/>
                  </a:cubicBezTo>
                  <a:cubicBezTo>
                    <a:pt x="556" y="384"/>
                    <a:pt x="556" y="384"/>
                    <a:pt x="556" y="384"/>
                  </a:cubicBezTo>
                  <a:cubicBezTo>
                    <a:pt x="556" y="384"/>
                    <a:pt x="556" y="384"/>
                    <a:pt x="556" y="384"/>
                  </a:cubicBezTo>
                  <a:cubicBezTo>
                    <a:pt x="556" y="384"/>
                    <a:pt x="556" y="384"/>
                    <a:pt x="555" y="384"/>
                  </a:cubicBezTo>
                  <a:cubicBezTo>
                    <a:pt x="555" y="384"/>
                    <a:pt x="555" y="384"/>
                    <a:pt x="555" y="384"/>
                  </a:cubicBezTo>
                  <a:cubicBezTo>
                    <a:pt x="555" y="383"/>
                    <a:pt x="555" y="383"/>
                    <a:pt x="555" y="383"/>
                  </a:cubicBezTo>
                  <a:cubicBezTo>
                    <a:pt x="555" y="383"/>
                    <a:pt x="555" y="383"/>
                    <a:pt x="555" y="383"/>
                  </a:cubicBezTo>
                  <a:cubicBezTo>
                    <a:pt x="555" y="382"/>
                    <a:pt x="555" y="382"/>
                    <a:pt x="556" y="382"/>
                  </a:cubicBezTo>
                  <a:cubicBezTo>
                    <a:pt x="556" y="382"/>
                    <a:pt x="556" y="382"/>
                    <a:pt x="556" y="382"/>
                  </a:cubicBezTo>
                  <a:cubicBezTo>
                    <a:pt x="556" y="382"/>
                    <a:pt x="556" y="382"/>
                    <a:pt x="556" y="382"/>
                  </a:cubicBezTo>
                  <a:cubicBezTo>
                    <a:pt x="556" y="382"/>
                    <a:pt x="557" y="381"/>
                    <a:pt x="557" y="381"/>
                  </a:cubicBezTo>
                  <a:cubicBezTo>
                    <a:pt x="557" y="381"/>
                    <a:pt x="557" y="381"/>
                    <a:pt x="557" y="381"/>
                  </a:cubicBezTo>
                  <a:cubicBezTo>
                    <a:pt x="557" y="380"/>
                    <a:pt x="557" y="380"/>
                    <a:pt x="557" y="380"/>
                  </a:cubicBezTo>
                  <a:cubicBezTo>
                    <a:pt x="557" y="380"/>
                    <a:pt x="557" y="380"/>
                    <a:pt x="556" y="380"/>
                  </a:cubicBezTo>
                  <a:cubicBezTo>
                    <a:pt x="556" y="380"/>
                    <a:pt x="556" y="380"/>
                    <a:pt x="556" y="380"/>
                  </a:cubicBezTo>
                  <a:cubicBezTo>
                    <a:pt x="556" y="380"/>
                    <a:pt x="556" y="380"/>
                    <a:pt x="556" y="380"/>
                  </a:cubicBezTo>
                  <a:cubicBezTo>
                    <a:pt x="555" y="380"/>
                    <a:pt x="555" y="380"/>
                    <a:pt x="555" y="380"/>
                  </a:cubicBezTo>
                  <a:cubicBezTo>
                    <a:pt x="555" y="381"/>
                    <a:pt x="554" y="381"/>
                    <a:pt x="554" y="381"/>
                  </a:cubicBezTo>
                  <a:cubicBezTo>
                    <a:pt x="554" y="382"/>
                    <a:pt x="554" y="382"/>
                    <a:pt x="553" y="382"/>
                  </a:cubicBezTo>
                  <a:cubicBezTo>
                    <a:pt x="553" y="382"/>
                    <a:pt x="553" y="382"/>
                    <a:pt x="553" y="381"/>
                  </a:cubicBezTo>
                  <a:cubicBezTo>
                    <a:pt x="552" y="381"/>
                    <a:pt x="552" y="381"/>
                    <a:pt x="552" y="381"/>
                  </a:cubicBezTo>
                  <a:cubicBezTo>
                    <a:pt x="552" y="381"/>
                    <a:pt x="552" y="381"/>
                    <a:pt x="552" y="381"/>
                  </a:cubicBezTo>
                  <a:cubicBezTo>
                    <a:pt x="552" y="381"/>
                    <a:pt x="552" y="381"/>
                    <a:pt x="552" y="381"/>
                  </a:cubicBezTo>
                  <a:close/>
                  <a:moveTo>
                    <a:pt x="536" y="387"/>
                  </a:moveTo>
                  <a:cubicBezTo>
                    <a:pt x="536" y="388"/>
                    <a:pt x="536" y="388"/>
                    <a:pt x="536" y="388"/>
                  </a:cubicBezTo>
                  <a:cubicBezTo>
                    <a:pt x="536" y="388"/>
                    <a:pt x="536" y="388"/>
                    <a:pt x="536" y="388"/>
                  </a:cubicBezTo>
                  <a:cubicBezTo>
                    <a:pt x="536" y="388"/>
                    <a:pt x="536" y="388"/>
                    <a:pt x="536" y="388"/>
                  </a:cubicBezTo>
                  <a:cubicBezTo>
                    <a:pt x="537" y="388"/>
                    <a:pt x="537" y="389"/>
                    <a:pt x="537" y="389"/>
                  </a:cubicBezTo>
                  <a:cubicBezTo>
                    <a:pt x="537" y="389"/>
                    <a:pt x="537" y="389"/>
                    <a:pt x="537" y="389"/>
                  </a:cubicBezTo>
                  <a:cubicBezTo>
                    <a:pt x="537" y="389"/>
                    <a:pt x="537" y="389"/>
                    <a:pt x="537" y="389"/>
                  </a:cubicBezTo>
                  <a:cubicBezTo>
                    <a:pt x="537" y="389"/>
                    <a:pt x="537" y="389"/>
                    <a:pt x="537" y="389"/>
                  </a:cubicBezTo>
                  <a:cubicBezTo>
                    <a:pt x="537" y="389"/>
                    <a:pt x="537" y="389"/>
                    <a:pt x="537" y="389"/>
                  </a:cubicBezTo>
                  <a:cubicBezTo>
                    <a:pt x="537" y="389"/>
                    <a:pt x="537" y="389"/>
                    <a:pt x="537" y="389"/>
                  </a:cubicBezTo>
                  <a:cubicBezTo>
                    <a:pt x="537" y="389"/>
                    <a:pt x="538" y="388"/>
                    <a:pt x="538" y="388"/>
                  </a:cubicBezTo>
                  <a:cubicBezTo>
                    <a:pt x="538" y="388"/>
                    <a:pt x="538" y="387"/>
                    <a:pt x="538" y="387"/>
                  </a:cubicBezTo>
                  <a:cubicBezTo>
                    <a:pt x="538" y="387"/>
                    <a:pt x="538" y="387"/>
                    <a:pt x="538" y="387"/>
                  </a:cubicBezTo>
                  <a:cubicBezTo>
                    <a:pt x="538" y="387"/>
                    <a:pt x="538" y="387"/>
                    <a:pt x="538" y="387"/>
                  </a:cubicBezTo>
                  <a:cubicBezTo>
                    <a:pt x="539" y="387"/>
                    <a:pt x="539" y="386"/>
                    <a:pt x="539" y="386"/>
                  </a:cubicBezTo>
                  <a:cubicBezTo>
                    <a:pt x="540" y="386"/>
                    <a:pt x="540" y="386"/>
                    <a:pt x="540" y="385"/>
                  </a:cubicBezTo>
                  <a:cubicBezTo>
                    <a:pt x="540" y="385"/>
                    <a:pt x="540" y="385"/>
                    <a:pt x="540" y="385"/>
                  </a:cubicBezTo>
                  <a:cubicBezTo>
                    <a:pt x="540" y="385"/>
                    <a:pt x="540" y="385"/>
                    <a:pt x="540" y="384"/>
                  </a:cubicBezTo>
                  <a:cubicBezTo>
                    <a:pt x="540" y="384"/>
                    <a:pt x="540" y="384"/>
                    <a:pt x="540" y="384"/>
                  </a:cubicBezTo>
                  <a:cubicBezTo>
                    <a:pt x="541" y="384"/>
                    <a:pt x="541" y="383"/>
                    <a:pt x="542" y="383"/>
                  </a:cubicBezTo>
                  <a:cubicBezTo>
                    <a:pt x="542" y="382"/>
                    <a:pt x="542" y="382"/>
                    <a:pt x="542" y="381"/>
                  </a:cubicBezTo>
                  <a:cubicBezTo>
                    <a:pt x="543" y="381"/>
                    <a:pt x="543" y="381"/>
                    <a:pt x="543" y="380"/>
                  </a:cubicBezTo>
                  <a:cubicBezTo>
                    <a:pt x="543" y="380"/>
                    <a:pt x="543" y="380"/>
                    <a:pt x="543" y="379"/>
                  </a:cubicBezTo>
                  <a:cubicBezTo>
                    <a:pt x="543" y="379"/>
                    <a:pt x="543" y="379"/>
                    <a:pt x="543" y="378"/>
                  </a:cubicBezTo>
                  <a:cubicBezTo>
                    <a:pt x="543" y="378"/>
                    <a:pt x="544" y="377"/>
                    <a:pt x="544" y="377"/>
                  </a:cubicBezTo>
                  <a:cubicBezTo>
                    <a:pt x="544" y="377"/>
                    <a:pt x="544" y="377"/>
                    <a:pt x="544" y="377"/>
                  </a:cubicBezTo>
                  <a:cubicBezTo>
                    <a:pt x="544" y="376"/>
                    <a:pt x="544" y="376"/>
                    <a:pt x="544" y="375"/>
                  </a:cubicBezTo>
                  <a:cubicBezTo>
                    <a:pt x="544" y="376"/>
                    <a:pt x="544" y="376"/>
                    <a:pt x="544" y="376"/>
                  </a:cubicBezTo>
                  <a:cubicBezTo>
                    <a:pt x="544" y="377"/>
                    <a:pt x="544" y="377"/>
                    <a:pt x="543" y="378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3" y="378"/>
                    <a:pt x="543" y="378"/>
                    <a:pt x="542" y="379"/>
                  </a:cubicBezTo>
                  <a:cubicBezTo>
                    <a:pt x="542" y="379"/>
                    <a:pt x="542" y="379"/>
                    <a:pt x="542" y="379"/>
                  </a:cubicBezTo>
                  <a:cubicBezTo>
                    <a:pt x="542" y="379"/>
                    <a:pt x="542" y="379"/>
                    <a:pt x="542" y="379"/>
                  </a:cubicBezTo>
                  <a:cubicBezTo>
                    <a:pt x="542" y="379"/>
                    <a:pt x="542" y="380"/>
                    <a:pt x="542" y="380"/>
                  </a:cubicBezTo>
                  <a:cubicBezTo>
                    <a:pt x="541" y="380"/>
                    <a:pt x="541" y="380"/>
                    <a:pt x="541" y="380"/>
                  </a:cubicBezTo>
                  <a:cubicBezTo>
                    <a:pt x="541" y="381"/>
                    <a:pt x="541" y="381"/>
                    <a:pt x="541" y="381"/>
                  </a:cubicBezTo>
                  <a:cubicBezTo>
                    <a:pt x="541" y="380"/>
                    <a:pt x="541" y="380"/>
                    <a:pt x="541" y="380"/>
                  </a:cubicBezTo>
                  <a:cubicBezTo>
                    <a:pt x="541" y="380"/>
                    <a:pt x="541" y="380"/>
                    <a:pt x="541" y="381"/>
                  </a:cubicBezTo>
                  <a:cubicBezTo>
                    <a:pt x="540" y="381"/>
                    <a:pt x="540" y="381"/>
                    <a:pt x="540" y="381"/>
                  </a:cubicBezTo>
                  <a:cubicBezTo>
                    <a:pt x="539" y="382"/>
                    <a:pt x="539" y="383"/>
                    <a:pt x="538" y="383"/>
                  </a:cubicBezTo>
                  <a:cubicBezTo>
                    <a:pt x="538" y="384"/>
                    <a:pt x="538" y="384"/>
                    <a:pt x="537" y="384"/>
                  </a:cubicBezTo>
                  <a:cubicBezTo>
                    <a:pt x="537" y="385"/>
                    <a:pt x="537" y="385"/>
                    <a:pt x="537" y="385"/>
                  </a:cubicBezTo>
                  <a:cubicBezTo>
                    <a:pt x="537" y="386"/>
                    <a:pt x="536" y="386"/>
                    <a:pt x="536" y="386"/>
                  </a:cubicBezTo>
                  <a:cubicBezTo>
                    <a:pt x="536" y="387"/>
                    <a:pt x="536" y="387"/>
                    <a:pt x="536" y="387"/>
                  </a:cubicBezTo>
                  <a:close/>
                  <a:moveTo>
                    <a:pt x="542" y="403"/>
                  </a:moveTo>
                  <a:cubicBezTo>
                    <a:pt x="542" y="403"/>
                    <a:pt x="542" y="403"/>
                    <a:pt x="542" y="403"/>
                  </a:cubicBezTo>
                  <a:cubicBezTo>
                    <a:pt x="542" y="403"/>
                    <a:pt x="542" y="403"/>
                    <a:pt x="542" y="403"/>
                  </a:cubicBezTo>
                  <a:cubicBezTo>
                    <a:pt x="541" y="403"/>
                    <a:pt x="541" y="404"/>
                    <a:pt x="541" y="404"/>
                  </a:cubicBezTo>
                  <a:cubicBezTo>
                    <a:pt x="541" y="404"/>
                    <a:pt x="540" y="405"/>
                    <a:pt x="540" y="405"/>
                  </a:cubicBezTo>
                  <a:cubicBezTo>
                    <a:pt x="539" y="405"/>
                    <a:pt x="539" y="405"/>
                    <a:pt x="539" y="405"/>
                  </a:cubicBezTo>
                  <a:cubicBezTo>
                    <a:pt x="539" y="405"/>
                    <a:pt x="539" y="406"/>
                    <a:pt x="539" y="406"/>
                  </a:cubicBezTo>
                  <a:cubicBezTo>
                    <a:pt x="539" y="406"/>
                    <a:pt x="539" y="406"/>
                    <a:pt x="539" y="406"/>
                  </a:cubicBezTo>
                  <a:cubicBezTo>
                    <a:pt x="539" y="406"/>
                    <a:pt x="540" y="406"/>
                    <a:pt x="540" y="406"/>
                  </a:cubicBezTo>
                  <a:cubicBezTo>
                    <a:pt x="540" y="406"/>
                    <a:pt x="540" y="406"/>
                    <a:pt x="540" y="406"/>
                  </a:cubicBezTo>
                  <a:cubicBezTo>
                    <a:pt x="540" y="405"/>
                    <a:pt x="540" y="405"/>
                    <a:pt x="540" y="405"/>
                  </a:cubicBezTo>
                  <a:cubicBezTo>
                    <a:pt x="540" y="405"/>
                    <a:pt x="541" y="405"/>
                    <a:pt x="541" y="405"/>
                  </a:cubicBezTo>
                  <a:cubicBezTo>
                    <a:pt x="541" y="405"/>
                    <a:pt x="541" y="405"/>
                    <a:pt x="541" y="405"/>
                  </a:cubicBezTo>
                  <a:cubicBezTo>
                    <a:pt x="541" y="405"/>
                    <a:pt x="541" y="405"/>
                    <a:pt x="541" y="405"/>
                  </a:cubicBezTo>
                  <a:cubicBezTo>
                    <a:pt x="541" y="405"/>
                    <a:pt x="541" y="405"/>
                    <a:pt x="541" y="405"/>
                  </a:cubicBezTo>
                  <a:cubicBezTo>
                    <a:pt x="541" y="405"/>
                    <a:pt x="542" y="405"/>
                    <a:pt x="542" y="405"/>
                  </a:cubicBezTo>
                  <a:cubicBezTo>
                    <a:pt x="542" y="405"/>
                    <a:pt x="542" y="405"/>
                    <a:pt x="542" y="405"/>
                  </a:cubicBezTo>
                  <a:cubicBezTo>
                    <a:pt x="542" y="405"/>
                    <a:pt x="542" y="405"/>
                    <a:pt x="542" y="405"/>
                  </a:cubicBezTo>
                  <a:cubicBezTo>
                    <a:pt x="543" y="405"/>
                    <a:pt x="543" y="405"/>
                    <a:pt x="543" y="405"/>
                  </a:cubicBezTo>
                  <a:cubicBezTo>
                    <a:pt x="543" y="405"/>
                    <a:pt x="543" y="405"/>
                    <a:pt x="543" y="405"/>
                  </a:cubicBezTo>
                  <a:cubicBezTo>
                    <a:pt x="543" y="405"/>
                    <a:pt x="543" y="405"/>
                    <a:pt x="543" y="405"/>
                  </a:cubicBezTo>
                  <a:cubicBezTo>
                    <a:pt x="543" y="405"/>
                    <a:pt x="543" y="404"/>
                    <a:pt x="542" y="403"/>
                  </a:cubicBezTo>
                  <a:close/>
                  <a:moveTo>
                    <a:pt x="525" y="406"/>
                  </a:moveTo>
                  <a:cubicBezTo>
                    <a:pt x="525" y="407"/>
                    <a:pt x="526" y="407"/>
                    <a:pt x="527" y="406"/>
                  </a:cubicBezTo>
                  <a:cubicBezTo>
                    <a:pt x="527" y="406"/>
                    <a:pt x="528" y="406"/>
                    <a:pt x="528" y="406"/>
                  </a:cubicBezTo>
                  <a:cubicBezTo>
                    <a:pt x="528" y="406"/>
                    <a:pt x="528" y="405"/>
                    <a:pt x="528" y="405"/>
                  </a:cubicBezTo>
                  <a:cubicBezTo>
                    <a:pt x="528" y="405"/>
                    <a:pt x="528" y="405"/>
                    <a:pt x="528" y="405"/>
                  </a:cubicBezTo>
                  <a:cubicBezTo>
                    <a:pt x="528" y="405"/>
                    <a:pt x="528" y="405"/>
                    <a:pt x="528" y="405"/>
                  </a:cubicBezTo>
                  <a:cubicBezTo>
                    <a:pt x="528" y="405"/>
                    <a:pt x="528" y="405"/>
                    <a:pt x="528" y="405"/>
                  </a:cubicBezTo>
                  <a:cubicBezTo>
                    <a:pt x="529" y="404"/>
                    <a:pt x="529" y="404"/>
                    <a:pt x="529" y="404"/>
                  </a:cubicBezTo>
                  <a:cubicBezTo>
                    <a:pt x="529" y="403"/>
                    <a:pt x="529" y="403"/>
                    <a:pt x="529" y="403"/>
                  </a:cubicBezTo>
                  <a:cubicBezTo>
                    <a:pt x="529" y="402"/>
                    <a:pt x="529" y="401"/>
                    <a:pt x="529" y="401"/>
                  </a:cubicBezTo>
                  <a:cubicBezTo>
                    <a:pt x="529" y="401"/>
                    <a:pt x="528" y="401"/>
                    <a:pt x="528" y="401"/>
                  </a:cubicBezTo>
                  <a:cubicBezTo>
                    <a:pt x="528" y="401"/>
                    <a:pt x="528" y="401"/>
                    <a:pt x="528" y="401"/>
                  </a:cubicBezTo>
                  <a:cubicBezTo>
                    <a:pt x="528" y="401"/>
                    <a:pt x="528" y="401"/>
                    <a:pt x="528" y="401"/>
                  </a:cubicBezTo>
                  <a:cubicBezTo>
                    <a:pt x="528" y="401"/>
                    <a:pt x="528" y="401"/>
                    <a:pt x="528" y="401"/>
                  </a:cubicBezTo>
                  <a:cubicBezTo>
                    <a:pt x="528" y="401"/>
                    <a:pt x="528" y="401"/>
                    <a:pt x="528" y="401"/>
                  </a:cubicBezTo>
                  <a:cubicBezTo>
                    <a:pt x="527" y="401"/>
                    <a:pt x="527" y="402"/>
                    <a:pt x="527" y="402"/>
                  </a:cubicBezTo>
                  <a:cubicBezTo>
                    <a:pt x="527" y="402"/>
                    <a:pt x="526" y="402"/>
                    <a:pt x="526" y="402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5" y="403"/>
                    <a:pt x="525" y="403"/>
                    <a:pt x="525" y="404"/>
                  </a:cubicBezTo>
                  <a:cubicBezTo>
                    <a:pt x="525" y="404"/>
                    <a:pt x="525" y="405"/>
                    <a:pt x="525" y="405"/>
                  </a:cubicBezTo>
                  <a:cubicBezTo>
                    <a:pt x="525" y="406"/>
                    <a:pt x="525" y="406"/>
                    <a:pt x="525" y="406"/>
                  </a:cubicBezTo>
                  <a:close/>
                  <a:moveTo>
                    <a:pt x="521" y="422"/>
                  </a:moveTo>
                  <a:cubicBezTo>
                    <a:pt x="521" y="422"/>
                    <a:pt x="521" y="423"/>
                    <a:pt x="521" y="422"/>
                  </a:cubicBezTo>
                  <a:cubicBezTo>
                    <a:pt x="521" y="422"/>
                    <a:pt x="522" y="422"/>
                    <a:pt x="522" y="422"/>
                  </a:cubicBezTo>
                  <a:cubicBezTo>
                    <a:pt x="522" y="422"/>
                    <a:pt x="522" y="422"/>
                    <a:pt x="522" y="422"/>
                  </a:cubicBezTo>
                  <a:cubicBezTo>
                    <a:pt x="522" y="422"/>
                    <a:pt x="522" y="422"/>
                    <a:pt x="522" y="422"/>
                  </a:cubicBezTo>
                  <a:cubicBezTo>
                    <a:pt x="522" y="422"/>
                    <a:pt x="522" y="422"/>
                    <a:pt x="522" y="422"/>
                  </a:cubicBezTo>
                  <a:cubicBezTo>
                    <a:pt x="522" y="421"/>
                    <a:pt x="523" y="421"/>
                    <a:pt x="523" y="421"/>
                  </a:cubicBezTo>
                  <a:cubicBezTo>
                    <a:pt x="523" y="421"/>
                    <a:pt x="523" y="421"/>
                    <a:pt x="523" y="421"/>
                  </a:cubicBezTo>
                  <a:cubicBezTo>
                    <a:pt x="524" y="419"/>
                    <a:pt x="525" y="418"/>
                    <a:pt x="526" y="418"/>
                  </a:cubicBezTo>
                  <a:cubicBezTo>
                    <a:pt x="526" y="418"/>
                    <a:pt x="526" y="418"/>
                    <a:pt x="526" y="418"/>
                  </a:cubicBezTo>
                  <a:cubicBezTo>
                    <a:pt x="526" y="417"/>
                    <a:pt x="526" y="417"/>
                    <a:pt x="526" y="417"/>
                  </a:cubicBezTo>
                  <a:cubicBezTo>
                    <a:pt x="526" y="416"/>
                    <a:pt x="526" y="416"/>
                    <a:pt x="526" y="416"/>
                  </a:cubicBezTo>
                  <a:cubicBezTo>
                    <a:pt x="525" y="415"/>
                    <a:pt x="525" y="415"/>
                    <a:pt x="525" y="415"/>
                  </a:cubicBezTo>
                  <a:cubicBezTo>
                    <a:pt x="525" y="415"/>
                    <a:pt x="525" y="415"/>
                    <a:pt x="525" y="415"/>
                  </a:cubicBezTo>
                  <a:cubicBezTo>
                    <a:pt x="525" y="414"/>
                    <a:pt x="525" y="414"/>
                    <a:pt x="526" y="414"/>
                  </a:cubicBezTo>
                  <a:cubicBezTo>
                    <a:pt x="526" y="413"/>
                    <a:pt x="526" y="413"/>
                    <a:pt x="526" y="413"/>
                  </a:cubicBezTo>
                  <a:cubicBezTo>
                    <a:pt x="526" y="413"/>
                    <a:pt x="526" y="413"/>
                    <a:pt x="526" y="413"/>
                  </a:cubicBezTo>
                  <a:cubicBezTo>
                    <a:pt x="526" y="413"/>
                    <a:pt x="526" y="414"/>
                    <a:pt x="526" y="414"/>
                  </a:cubicBezTo>
                  <a:cubicBezTo>
                    <a:pt x="525" y="414"/>
                    <a:pt x="525" y="414"/>
                    <a:pt x="525" y="415"/>
                  </a:cubicBezTo>
                  <a:cubicBezTo>
                    <a:pt x="525" y="415"/>
                    <a:pt x="525" y="415"/>
                    <a:pt x="525" y="415"/>
                  </a:cubicBezTo>
                  <a:cubicBezTo>
                    <a:pt x="524" y="415"/>
                    <a:pt x="524" y="414"/>
                    <a:pt x="524" y="414"/>
                  </a:cubicBezTo>
                  <a:cubicBezTo>
                    <a:pt x="524" y="414"/>
                    <a:pt x="524" y="414"/>
                    <a:pt x="524" y="414"/>
                  </a:cubicBezTo>
                  <a:cubicBezTo>
                    <a:pt x="524" y="414"/>
                    <a:pt x="524" y="414"/>
                    <a:pt x="524" y="414"/>
                  </a:cubicBezTo>
                  <a:cubicBezTo>
                    <a:pt x="524" y="414"/>
                    <a:pt x="524" y="414"/>
                    <a:pt x="524" y="414"/>
                  </a:cubicBezTo>
                  <a:cubicBezTo>
                    <a:pt x="524" y="414"/>
                    <a:pt x="524" y="414"/>
                    <a:pt x="524" y="414"/>
                  </a:cubicBezTo>
                  <a:cubicBezTo>
                    <a:pt x="523" y="414"/>
                    <a:pt x="523" y="414"/>
                    <a:pt x="523" y="414"/>
                  </a:cubicBezTo>
                  <a:cubicBezTo>
                    <a:pt x="523" y="414"/>
                    <a:pt x="523" y="414"/>
                    <a:pt x="523" y="414"/>
                  </a:cubicBezTo>
                  <a:cubicBezTo>
                    <a:pt x="523" y="415"/>
                    <a:pt x="523" y="416"/>
                    <a:pt x="522" y="416"/>
                  </a:cubicBezTo>
                  <a:cubicBezTo>
                    <a:pt x="522" y="416"/>
                    <a:pt x="522" y="416"/>
                    <a:pt x="522" y="417"/>
                  </a:cubicBezTo>
                  <a:cubicBezTo>
                    <a:pt x="521" y="417"/>
                    <a:pt x="521" y="418"/>
                    <a:pt x="521" y="418"/>
                  </a:cubicBezTo>
                  <a:cubicBezTo>
                    <a:pt x="521" y="419"/>
                    <a:pt x="522" y="419"/>
                    <a:pt x="522" y="420"/>
                  </a:cubicBezTo>
                  <a:cubicBezTo>
                    <a:pt x="521" y="420"/>
                    <a:pt x="521" y="421"/>
                    <a:pt x="521" y="421"/>
                  </a:cubicBezTo>
                  <a:cubicBezTo>
                    <a:pt x="521" y="422"/>
                    <a:pt x="521" y="422"/>
                    <a:pt x="521" y="422"/>
                  </a:cubicBezTo>
                  <a:close/>
                  <a:moveTo>
                    <a:pt x="507" y="541"/>
                  </a:moveTo>
                  <a:cubicBezTo>
                    <a:pt x="508" y="541"/>
                    <a:pt x="508" y="541"/>
                    <a:pt x="508" y="541"/>
                  </a:cubicBezTo>
                  <a:cubicBezTo>
                    <a:pt x="508" y="541"/>
                    <a:pt x="508" y="541"/>
                    <a:pt x="508" y="541"/>
                  </a:cubicBezTo>
                  <a:cubicBezTo>
                    <a:pt x="508" y="541"/>
                    <a:pt x="509" y="541"/>
                    <a:pt x="509" y="541"/>
                  </a:cubicBezTo>
                  <a:cubicBezTo>
                    <a:pt x="509" y="541"/>
                    <a:pt x="509" y="541"/>
                    <a:pt x="509" y="541"/>
                  </a:cubicBezTo>
                  <a:cubicBezTo>
                    <a:pt x="509" y="541"/>
                    <a:pt x="509" y="541"/>
                    <a:pt x="509" y="541"/>
                  </a:cubicBezTo>
                  <a:cubicBezTo>
                    <a:pt x="510" y="541"/>
                    <a:pt x="510" y="541"/>
                    <a:pt x="510" y="541"/>
                  </a:cubicBezTo>
                  <a:cubicBezTo>
                    <a:pt x="510" y="541"/>
                    <a:pt x="510" y="542"/>
                    <a:pt x="510" y="542"/>
                  </a:cubicBezTo>
                  <a:cubicBezTo>
                    <a:pt x="511" y="542"/>
                    <a:pt x="511" y="542"/>
                    <a:pt x="511" y="542"/>
                  </a:cubicBezTo>
                  <a:cubicBezTo>
                    <a:pt x="511" y="542"/>
                    <a:pt x="511" y="542"/>
                    <a:pt x="511" y="542"/>
                  </a:cubicBezTo>
                  <a:cubicBezTo>
                    <a:pt x="511" y="542"/>
                    <a:pt x="512" y="542"/>
                    <a:pt x="512" y="542"/>
                  </a:cubicBezTo>
                  <a:cubicBezTo>
                    <a:pt x="512" y="541"/>
                    <a:pt x="512" y="541"/>
                    <a:pt x="512" y="541"/>
                  </a:cubicBezTo>
                  <a:cubicBezTo>
                    <a:pt x="512" y="541"/>
                    <a:pt x="512" y="541"/>
                    <a:pt x="512" y="541"/>
                  </a:cubicBezTo>
                  <a:cubicBezTo>
                    <a:pt x="512" y="541"/>
                    <a:pt x="512" y="541"/>
                    <a:pt x="512" y="541"/>
                  </a:cubicBezTo>
                  <a:cubicBezTo>
                    <a:pt x="512" y="541"/>
                    <a:pt x="512" y="541"/>
                    <a:pt x="512" y="541"/>
                  </a:cubicBezTo>
                  <a:cubicBezTo>
                    <a:pt x="511" y="541"/>
                    <a:pt x="511" y="541"/>
                    <a:pt x="511" y="540"/>
                  </a:cubicBezTo>
                  <a:cubicBezTo>
                    <a:pt x="511" y="540"/>
                    <a:pt x="511" y="540"/>
                    <a:pt x="511" y="540"/>
                  </a:cubicBezTo>
                  <a:cubicBezTo>
                    <a:pt x="510" y="540"/>
                    <a:pt x="510" y="540"/>
                    <a:pt x="510" y="540"/>
                  </a:cubicBezTo>
                  <a:cubicBezTo>
                    <a:pt x="510" y="540"/>
                    <a:pt x="510" y="540"/>
                    <a:pt x="509" y="540"/>
                  </a:cubicBezTo>
                  <a:cubicBezTo>
                    <a:pt x="509" y="540"/>
                    <a:pt x="509" y="540"/>
                    <a:pt x="509" y="540"/>
                  </a:cubicBezTo>
                  <a:cubicBezTo>
                    <a:pt x="508" y="540"/>
                    <a:pt x="507" y="541"/>
                    <a:pt x="507" y="541"/>
                  </a:cubicBezTo>
                  <a:close/>
                  <a:moveTo>
                    <a:pt x="510" y="637"/>
                  </a:moveTo>
                  <a:cubicBezTo>
                    <a:pt x="510" y="637"/>
                    <a:pt x="510" y="637"/>
                    <a:pt x="510" y="637"/>
                  </a:cubicBezTo>
                  <a:cubicBezTo>
                    <a:pt x="509" y="637"/>
                    <a:pt x="509" y="637"/>
                    <a:pt x="509" y="637"/>
                  </a:cubicBezTo>
                  <a:cubicBezTo>
                    <a:pt x="508" y="637"/>
                    <a:pt x="508" y="637"/>
                    <a:pt x="507" y="637"/>
                  </a:cubicBezTo>
                  <a:cubicBezTo>
                    <a:pt x="507" y="637"/>
                    <a:pt x="506" y="637"/>
                    <a:pt x="505" y="637"/>
                  </a:cubicBezTo>
                  <a:cubicBezTo>
                    <a:pt x="505" y="637"/>
                    <a:pt x="505" y="637"/>
                    <a:pt x="505" y="638"/>
                  </a:cubicBezTo>
                  <a:cubicBezTo>
                    <a:pt x="505" y="638"/>
                    <a:pt x="505" y="638"/>
                    <a:pt x="506" y="638"/>
                  </a:cubicBezTo>
                  <a:cubicBezTo>
                    <a:pt x="506" y="638"/>
                    <a:pt x="506" y="638"/>
                    <a:pt x="506" y="638"/>
                  </a:cubicBezTo>
                  <a:cubicBezTo>
                    <a:pt x="506" y="639"/>
                    <a:pt x="506" y="639"/>
                    <a:pt x="507" y="639"/>
                  </a:cubicBezTo>
                  <a:cubicBezTo>
                    <a:pt x="508" y="639"/>
                    <a:pt x="509" y="639"/>
                    <a:pt x="510" y="638"/>
                  </a:cubicBezTo>
                  <a:cubicBezTo>
                    <a:pt x="510" y="638"/>
                    <a:pt x="510" y="638"/>
                    <a:pt x="510" y="638"/>
                  </a:cubicBezTo>
                  <a:cubicBezTo>
                    <a:pt x="510" y="638"/>
                    <a:pt x="510" y="638"/>
                    <a:pt x="510" y="638"/>
                  </a:cubicBezTo>
                  <a:cubicBezTo>
                    <a:pt x="510" y="637"/>
                    <a:pt x="510" y="637"/>
                    <a:pt x="510" y="637"/>
                  </a:cubicBezTo>
                  <a:close/>
                  <a:moveTo>
                    <a:pt x="518" y="548"/>
                  </a:moveTo>
                  <a:cubicBezTo>
                    <a:pt x="518" y="548"/>
                    <a:pt x="518" y="548"/>
                    <a:pt x="518" y="548"/>
                  </a:cubicBezTo>
                  <a:cubicBezTo>
                    <a:pt x="517" y="548"/>
                    <a:pt x="517" y="548"/>
                    <a:pt x="517" y="548"/>
                  </a:cubicBezTo>
                  <a:cubicBezTo>
                    <a:pt x="517" y="548"/>
                    <a:pt x="517" y="548"/>
                    <a:pt x="517" y="548"/>
                  </a:cubicBezTo>
                  <a:cubicBezTo>
                    <a:pt x="517" y="548"/>
                    <a:pt x="517" y="548"/>
                    <a:pt x="517" y="548"/>
                  </a:cubicBezTo>
                  <a:cubicBezTo>
                    <a:pt x="517" y="548"/>
                    <a:pt x="517" y="548"/>
                    <a:pt x="517" y="548"/>
                  </a:cubicBezTo>
                  <a:cubicBezTo>
                    <a:pt x="517" y="548"/>
                    <a:pt x="516" y="548"/>
                    <a:pt x="516" y="548"/>
                  </a:cubicBezTo>
                  <a:cubicBezTo>
                    <a:pt x="516" y="548"/>
                    <a:pt x="516" y="548"/>
                    <a:pt x="515" y="547"/>
                  </a:cubicBezTo>
                  <a:cubicBezTo>
                    <a:pt x="515" y="547"/>
                    <a:pt x="515" y="547"/>
                    <a:pt x="515" y="547"/>
                  </a:cubicBezTo>
                  <a:cubicBezTo>
                    <a:pt x="515" y="547"/>
                    <a:pt x="515" y="547"/>
                    <a:pt x="514" y="547"/>
                  </a:cubicBezTo>
                  <a:cubicBezTo>
                    <a:pt x="514" y="548"/>
                    <a:pt x="514" y="548"/>
                    <a:pt x="514" y="548"/>
                  </a:cubicBezTo>
                  <a:cubicBezTo>
                    <a:pt x="513" y="548"/>
                    <a:pt x="512" y="548"/>
                    <a:pt x="512" y="548"/>
                  </a:cubicBezTo>
                  <a:cubicBezTo>
                    <a:pt x="512" y="548"/>
                    <a:pt x="512" y="548"/>
                    <a:pt x="512" y="548"/>
                  </a:cubicBezTo>
                  <a:cubicBezTo>
                    <a:pt x="512" y="548"/>
                    <a:pt x="512" y="548"/>
                    <a:pt x="512" y="548"/>
                  </a:cubicBezTo>
                  <a:cubicBezTo>
                    <a:pt x="512" y="548"/>
                    <a:pt x="512" y="548"/>
                    <a:pt x="511" y="548"/>
                  </a:cubicBezTo>
                  <a:cubicBezTo>
                    <a:pt x="511" y="548"/>
                    <a:pt x="511" y="548"/>
                    <a:pt x="511" y="548"/>
                  </a:cubicBezTo>
                  <a:cubicBezTo>
                    <a:pt x="511" y="548"/>
                    <a:pt x="511" y="548"/>
                    <a:pt x="511" y="548"/>
                  </a:cubicBezTo>
                  <a:cubicBezTo>
                    <a:pt x="511" y="548"/>
                    <a:pt x="511" y="548"/>
                    <a:pt x="511" y="548"/>
                  </a:cubicBezTo>
                  <a:cubicBezTo>
                    <a:pt x="511" y="548"/>
                    <a:pt x="511" y="548"/>
                    <a:pt x="511" y="548"/>
                  </a:cubicBezTo>
                  <a:cubicBezTo>
                    <a:pt x="511" y="549"/>
                    <a:pt x="511" y="549"/>
                    <a:pt x="511" y="549"/>
                  </a:cubicBezTo>
                  <a:cubicBezTo>
                    <a:pt x="511" y="549"/>
                    <a:pt x="511" y="549"/>
                    <a:pt x="511" y="550"/>
                  </a:cubicBezTo>
                  <a:cubicBezTo>
                    <a:pt x="510" y="550"/>
                    <a:pt x="510" y="551"/>
                    <a:pt x="510" y="551"/>
                  </a:cubicBezTo>
                  <a:cubicBezTo>
                    <a:pt x="509" y="551"/>
                    <a:pt x="509" y="551"/>
                    <a:pt x="509" y="551"/>
                  </a:cubicBezTo>
                  <a:cubicBezTo>
                    <a:pt x="509" y="551"/>
                    <a:pt x="509" y="551"/>
                    <a:pt x="509" y="551"/>
                  </a:cubicBezTo>
                  <a:cubicBezTo>
                    <a:pt x="508" y="551"/>
                    <a:pt x="508" y="552"/>
                    <a:pt x="508" y="552"/>
                  </a:cubicBezTo>
                  <a:cubicBezTo>
                    <a:pt x="508" y="552"/>
                    <a:pt x="508" y="552"/>
                    <a:pt x="508" y="552"/>
                  </a:cubicBezTo>
                  <a:cubicBezTo>
                    <a:pt x="508" y="552"/>
                    <a:pt x="508" y="552"/>
                    <a:pt x="508" y="552"/>
                  </a:cubicBezTo>
                  <a:cubicBezTo>
                    <a:pt x="508" y="552"/>
                    <a:pt x="507" y="553"/>
                    <a:pt x="507" y="553"/>
                  </a:cubicBezTo>
                  <a:cubicBezTo>
                    <a:pt x="507" y="554"/>
                    <a:pt x="506" y="555"/>
                    <a:pt x="505" y="555"/>
                  </a:cubicBezTo>
                  <a:cubicBezTo>
                    <a:pt x="505" y="556"/>
                    <a:pt x="505" y="557"/>
                    <a:pt x="504" y="558"/>
                  </a:cubicBezTo>
                  <a:cubicBezTo>
                    <a:pt x="503" y="559"/>
                    <a:pt x="503" y="559"/>
                    <a:pt x="503" y="559"/>
                  </a:cubicBezTo>
                  <a:cubicBezTo>
                    <a:pt x="503" y="559"/>
                    <a:pt x="502" y="559"/>
                    <a:pt x="502" y="560"/>
                  </a:cubicBezTo>
                  <a:cubicBezTo>
                    <a:pt x="502" y="560"/>
                    <a:pt x="500" y="561"/>
                    <a:pt x="500" y="561"/>
                  </a:cubicBezTo>
                  <a:cubicBezTo>
                    <a:pt x="500" y="561"/>
                    <a:pt x="499" y="561"/>
                    <a:pt x="499" y="561"/>
                  </a:cubicBezTo>
                  <a:cubicBezTo>
                    <a:pt x="498" y="561"/>
                    <a:pt x="498" y="561"/>
                    <a:pt x="498" y="561"/>
                  </a:cubicBezTo>
                  <a:cubicBezTo>
                    <a:pt x="498" y="561"/>
                    <a:pt x="498" y="561"/>
                    <a:pt x="498" y="561"/>
                  </a:cubicBezTo>
                  <a:cubicBezTo>
                    <a:pt x="498" y="561"/>
                    <a:pt x="498" y="561"/>
                    <a:pt x="498" y="561"/>
                  </a:cubicBezTo>
                  <a:cubicBezTo>
                    <a:pt x="498" y="561"/>
                    <a:pt x="497" y="561"/>
                    <a:pt x="497" y="561"/>
                  </a:cubicBezTo>
                  <a:cubicBezTo>
                    <a:pt x="497" y="561"/>
                    <a:pt x="497" y="561"/>
                    <a:pt x="497" y="561"/>
                  </a:cubicBezTo>
                  <a:cubicBezTo>
                    <a:pt x="497" y="561"/>
                    <a:pt x="497" y="561"/>
                    <a:pt x="497" y="561"/>
                  </a:cubicBezTo>
                  <a:cubicBezTo>
                    <a:pt x="497" y="561"/>
                    <a:pt x="497" y="561"/>
                    <a:pt x="497" y="561"/>
                  </a:cubicBezTo>
                  <a:cubicBezTo>
                    <a:pt x="497" y="561"/>
                    <a:pt x="497" y="561"/>
                    <a:pt x="497" y="561"/>
                  </a:cubicBezTo>
                  <a:cubicBezTo>
                    <a:pt x="497" y="561"/>
                    <a:pt x="497" y="561"/>
                    <a:pt x="497" y="561"/>
                  </a:cubicBezTo>
                  <a:cubicBezTo>
                    <a:pt x="497" y="562"/>
                    <a:pt x="497" y="562"/>
                    <a:pt x="497" y="562"/>
                  </a:cubicBezTo>
                  <a:cubicBezTo>
                    <a:pt x="497" y="562"/>
                    <a:pt x="498" y="562"/>
                    <a:pt x="498" y="562"/>
                  </a:cubicBezTo>
                  <a:cubicBezTo>
                    <a:pt x="498" y="562"/>
                    <a:pt x="499" y="562"/>
                    <a:pt x="499" y="562"/>
                  </a:cubicBezTo>
                  <a:cubicBezTo>
                    <a:pt x="499" y="562"/>
                    <a:pt x="499" y="562"/>
                    <a:pt x="499" y="562"/>
                  </a:cubicBezTo>
                  <a:cubicBezTo>
                    <a:pt x="499" y="562"/>
                    <a:pt x="500" y="563"/>
                    <a:pt x="500" y="563"/>
                  </a:cubicBezTo>
                  <a:cubicBezTo>
                    <a:pt x="500" y="563"/>
                    <a:pt x="500" y="563"/>
                    <a:pt x="500" y="563"/>
                  </a:cubicBezTo>
                  <a:cubicBezTo>
                    <a:pt x="500" y="562"/>
                    <a:pt x="501" y="562"/>
                    <a:pt x="501" y="562"/>
                  </a:cubicBezTo>
                  <a:cubicBezTo>
                    <a:pt x="501" y="562"/>
                    <a:pt x="501" y="562"/>
                    <a:pt x="501" y="562"/>
                  </a:cubicBezTo>
                  <a:cubicBezTo>
                    <a:pt x="501" y="562"/>
                    <a:pt x="502" y="562"/>
                    <a:pt x="502" y="562"/>
                  </a:cubicBezTo>
                  <a:cubicBezTo>
                    <a:pt x="502" y="562"/>
                    <a:pt x="502" y="562"/>
                    <a:pt x="502" y="562"/>
                  </a:cubicBezTo>
                  <a:cubicBezTo>
                    <a:pt x="502" y="561"/>
                    <a:pt x="502" y="561"/>
                    <a:pt x="502" y="561"/>
                  </a:cubicBezTo>
                  <a:cubicBezTo>
                    <a:pt x="503" y="561"/>
                    <a:pt x="503" y="561"/>
                    <a:pt x="503" y="560"/>
                  </a:cubicBezTo>
                  <a:cubicBezTo>
                    <a:pt x="503" y="560"/>
                    <a:pt x="504" y="559"/>
                    <a:pt x="504" y="559"/>
                  </a:cubicBezTo>
                  <a:cubicBezTo>
                    <a:pt x="505" y="559"/>
                    <a:pt x="505" y="558"/>
                    <a:pt x="505" y="558"/>
                  </a:cubicBezTo>
                  <a:cubicBezTo>
                    <a:pt x="505" y="558"/>
                    <a:pt x="505" y="558"/>
                    <a:pt x="505" y="558"/>
                  </a:cubicBezTo>
                  <a:cubicBezTo>
                    <a:pt x="505" y="557"/>
                    <a:pt x="506" y="557"/>
                    <a:pt x="506" y="556"/>
                  </a:cubicBezTo>
                  <a:cubicBezTo>
                    <a:pt x="506" y="556"/>
                    <a:pt x="506" y="556"/>
                    <a:pt x="506" y="556"/>
                  </a:cubicBezTo>
                  <a:cubicBezTo>
                    <a:pt x="506" y="556"/>
                    <a:pt x="507" y="556"/>
                    <a:pt x="507" y="556"/>
                  </a:cubicBezTo>
                  <a:cubicBezTo>
                    <a:pt x="507" y="556"/>
                    <a:pt x="507" y="556"/>
                    <a:pt x="507" y="555"/>
                  </a:cubicBezTo>
                  <a:cubicBezTo>
                    <a:pt x="507" y="555"/>
                    <a:pt x="507" y="555"/>
                    <a:pt x="507" y="555"/>
                  </a:cubicBezTo>
                  <a:cubicBezTo>
                    <a:pt x="507" y="554"/>
                    <a:pt x="508" y="554"/>
                    <a:pt x="508" y="554"/>
                  </a:cubicBezTo>
                  <a:cubicBezTo>
                    <a:pt x="508" y="554"/>
                    <a:pt x="508" y="554"/>
                    <a:pt x="508" y="554"/>
                  </a:cubicBezTo>
                  <a:cubicBezTo>
                    <a:pt x="508" y="554"/>
                    <a:pt x="509" y="554"/>
                    <a:pt x="509" y="554"/>
                  </a:cubicBezTo>
                  <a:cubicBezTo>
                    <a:pt x="509" y="554"/>
                    <a:pt x="509" y="554"/>
                    <a:pt x="509" y="554"/>
                  </a:cubicBezTo>
                  <a:cubicBezTo>
                    <a:pt x="509" y="554"/>
                    <a:pt x="509" y="554"/>
                    <a:pt x="509" y="554"/>
                  </a:cubicBezTo>
                  <a:cubicBezTo>
                    <a:pt x="509" y="554"/>
                    <a:pt x="509" y="554"/>
                    <a:pt x="509" y="554"/>
                  </a:cubicBezTo>
                  <a:cubicBezTo>
                    <a:pt x="509" y="554"/>
                    <a:pt x="509" y="554"/>
                    <a:pt x="509" y="554"/>
                  </a:cubicBezTo>
                  <a:cubicBezTo>
                    <a:pt x="509" y="553"/>
                    <a:pt x="509" y="553"/>
                    <a:pt x="510" y="553"/>
                  </a:cubicBezTo>
                  <a:cubicBezTo>
                    <a:pt x="510" y="553"/>
                    <a:pt x="510" y="552"/>
                    <a:pt x="510" y="552"/>
                  </a:cubicBezTo>
                  <a:cubicBezTo>
                    <a:pt x="510" y="552"/>
                    <a:pt x="510" y="552"/>
                    <a:pt x="511" y="552"/>
                  </a:cubicBezTo>
                  <a:cubicBezTo>
                    <a:pt x="511" y="552"/>
                    <a:pt x="511" y="552"/>
                    <a:pt x="511" y="551"/>
                  </a:cubicBezTo>
                  <a:cubicBezTo>
                    <a:pt x="511" y="551"/>
                    <a:pt x="511" y="551"/>
                    <a:pt x="511" y="551"/>
                  </a:cubicBezTo>
                  <a:cubicBezTo>
                    <a:pt x="511" y="551"/>
                    <a:pt x="511" y="551"/>
                    <a:pt x="511" y="551"/>
                  </a:cubicBezTo>
                  <a:cubicBezTo>
                    <a:pt x="511" y="551"/>
                    <a:pt x="512" y="550"/>
                    <a:pt x="513" y="550"/>
                  </a:cubicBezTo>
                  <a:cubicBezTo>
                    <a:pt x="513" y="550"/>
                    <a:pt x="514" y="550"/>
                    <a:pt x="514" y="550"/>
                  </a:cubicBezTo>
                  <a:cubicBezTo>
                    <a:pt x="514" y="550"/>
                    <a:pt x="514" y="550"/>
                    <a:pt x="514" y="550"/>
                  </a:cubicBezTo>
                  <a:cubicBezTo>
                    <a:pt x="514" y="550"/>
                    <a:pt x="514" y="550"/>
                    <a:pt x="514" y="549"/>
                  </a:cubicBezTo>
                  <a:cubicBezTo>
                    <a:pt x="514" y="549"/>
                    <a:pt x="514" y="549"/>
                    <a:pt x="514" y="549"/>
                  </a:cubicBezTo>
                  <a:cubicBezTo>
                    <a:pt x="515" y="549"/>
                    <a:pt x="515" y="549"/>
                    <a:pt x="515" y="549"/>
                  </a:cubicBezTo>
                  <a:cubicBezTo>
                    <a:pt x="516" y="549"/>
                    <a:pt x="516" y="550"/>
                    <a:pt x="516" y="550"/>
                  </a:cubicBezTo>
                  <a:cubicBezTo>
                    <a:pt x="516" y="548"/>
                    <a:pt x="517" y="548"/>
                    <a:pt x="517" y="548"/>
                  </a:cubicBezTo>
                  <a:cubicBezTo>
                    <a:pt x="517" y="548"/>
                    <a:pt x="518" y="548"/>
                    <a:pt x="518" y="548"/>
                  </a:cubicBezTo>
                  <a:cubicBezTo>
                    <a:pt x="518" y="548"/>
                    <a:pt x="518" y="548"/>
                    <a:pt x="518" y="548"/>
                  </a:cubicBezTo>
                  <a:close/>
                  <a:moveTo>
                    <a:pt x="521" y="478"/>
                  </a:moveTo>
                  <a:cubicBezTo>
                    <a:pt x="521" y="478"/>
                    <a:pt x="521" y="478"/>
                    <a:pt x="521" y="478"/>
                  </a:cubicBezTo>
                  <a:cubicBezTo>
                    <a:pt x="521" y="477"/>
                    <a:pt x="521" y="477"/>
                    <a:pt x="521" y="477"/>
                  </a:cubicBezTo>
                  <a:cubicBezTo>
                    <a:pt x="522" y="477"/>
                    <a:pt x="522" y="477"/>
                    <a:pt x="522" y="477"/>
                  </a:cubicBezTo>
                  <a:cubicBezTo>
                    <a:pt x="522" y="477"/>
                    <a:pt x="522" y="477"/>
                    <a:pt x="522" y="477"/>
                  </a:cubicBezTo>
                  <a:cubicBezTo>
                    <a:pt x="522" y="477"/>
                    <a:pt x="521" y="477"/>
                    <a:pt x="521" y="477"/>
                  </a:cubicBezTo>
                  <a:cubicBezTo>
                    <a:pt x="521" y="477"/>
                    <a:pt x="520" y="477"/>
                    <a:pt x="519" y="478"/>
                  </a:cubicBezTo>
                  <a:cubicBezTo>
                    <a:pt x="519" y="478"/>
                    <a:pt x="519" y="478"/>
                    <a:pt x="519" y="478"/>
                  </a:cubicBezTo>
                  <a:cubicBezTo>
                    <a:pt x="519" y="479"/>
                    <a:pt x="518" y="479"/>
                    <a:pt x="518" y="480"/>
                  </a:cubicBezTo>
                  <a:cubicBezTo>
                    <a:pt x="516" y="481"/>
                    <a:pt x="515" y="482"/>
                    <a:pt x="514" y="484"/>
                  </a:cubicBezTo>
                  <a:cubicBezTo>
                    <a:pt x="514" y="484"/>
                    <a:pt x="515" y="485"/>
                    <a:pt x="515" y="485"/>
                  </a:cubicBezTo>
                  <a:cubicBezTo>
                    <a:pt x="516" y="485"/>
                    <a:pt x="516" y="485"/>
                    <a:pt x="516" y="485"/>
                  </a:cubicBezTo>
                  <a:cubicBezTo>
                    <a:pt x="516" y="485"/>
                    <a:pt x="517" y="485"/>
                    <a:pt x="517" y="485"/>
                  </a:cubicBezTo>
                  <a:cubicBezTo>
                    <a:pt x="517" y="484"/>
                    <a:pt x="517" y="484"/>
                    <a:pt x="517" y="484"/>
                  </a:cubicBezTo>
                  <a:cubicBezTo>
                    <a:pt x="517" y="484"/>
                    <a:pt x="517" y="484"/>
                    <a:pt x="517" y="484"/>
                  </a:cubicBezTo>
                  <a:cubicBezTo>
                    <a:pt x="517" y="484"/>
                    <a:pt x="517" y="484"/>
                    <a:pt x="517" y="484"/>
                  </a:cubicBezTo>
                  <a:cubicBezTo>
                    <a:pt x="517" y="484"/>
                    <a:pt x="517" y="484"/>
                    <a:pt x="517" y="484"/>
                  </a:cubicBezTo>
                  <a:cubicBezTo>
                    <a:pt x="517" y="484"/>
                    <a:pt x="517" y="484"/>
                    <a:pt x="518" y="484"/>
                  </a:cubicBezTo>
                  <a:cubicBezTo>
                    <a:pt x="518" y="484"/>
                    <a:pt x="518" y="484"/>
                    <a:pt x="518" y="484"/>
                  </a:cubicBezTo>
                  <a:cubicBezTo>
                    <a:pt x="518" y="484"/>
                    <a:pt x="518" y="484"/>
                    <a:pt x="518" y="484"/>
                  </a:cubicBezTo>
                  <a:cubicBezTo>
                    <a:pt x="518" y="483"/>
                    <a:pt x="518" y="483"/>
                    <a:pt x="518" y="483"/>
                  </a:cubicBezTo>
                  <a:cubicBezTo>
                    <a:pt x="518" y="483"/>
                    <a:pt x="518" y="483"/>
                    <a:pt x="518" y="483"/>
                  </a:cubicBezTo>
                  <a:cubicBezTo>
                    <a:pt x="519" y="483"/>
                    <a:pt x="519" y="483"/>
                    <a:pt x="519" y="483"/>
                  </a:cubicBezTo>
                  <a:cubicBezTo>
                    <a:pt x="519" y="483"/>
                    <a:pt x="520" y="482"/>
                    <a:pt x="520" y="481"/>
                  </a:cubicBezTo>
                  <a:cubicBezTo>
                    <a:pt x="520" y="481"/>
                    <a:pt x="521" y="480"/>
                    <a:pt x="521" y="480"/>
                  </a:cubicBezTo>
                  <a:cubicBezTo>
                    <a:pt x="521" y="480"/>
                    <a:pt x="521" y="480"/>
                    <a:pt x="522" y="479"/>
                  </a:cubicBezTo>
                  <a:cubicBezTo>
                    <a:pt x="522" y="479"/>
                    <a:pt x="522" y="478"/>
                    <a:pt x="521" y="478"/>
                  </a:cubicBezTo>
                  <a:close/>
                  <a:moveTo>
                    <a:pt x="529" y="498"/>
                  </a:moveTo>
                  <a:cubicBezTo>
                    <a:pt x="529" y="497"/>
                    <a:pt x="529" y="497"/>
                    <a:pt x="528" y="497"/>
                  </a:cubicBezTo>
                  <a:cubicBezTo>
                    <a:pt x="528" y="497"/>
                    <a:pt x="528" y="497"/>
                    <a:pt x="528" y="497"/>
                  </a:cubicBezTo>
                  <a:cubicBezTo>
                    <a:pt x="528" y="497"/>
                    <a:pt x="528" y="497"/>
                    <a:pt x="527" y="497"/>
                  </a:cubicBezTo>
                  <a:cubicBezTo>
                    <a:pt x="527" y="497"/>
                    <a:pt x="527" y="497"/>
                    <a:pt x="527" y="497"/>
                  </a:cubicBezTo>
                  <a:cubicBezTo>
                    <a:pt x="526" y="497"/>
                    <a:pt x="526" y="498"/>
                    <a:pt x="526" y="498"/>
                  </a:cubicBezTo>
                  <a:cubicBezTo>
                    <a:pt x="526" y="498"/>
                    <a:pt x="526" y="498"/>
                    <a:pt x="526" y="498"/>
                  </a:cubicBezTo>
                  <a:cubicBezTo>
                    <a:pt x="526" y="498"/>
                    <a:pt x="526" y="498"/>
                    <a:pt x="525" y="499"/>
                  </a:cubicBezTo>
                  <a:cubicBezTo>
                    <a:pt x="525" y="499"/>
                    <a:pt x="524" y="499"/>
                    <a:pt x="524" y="500"/>
                  </a:cubicBezTo>
                  <a:cubicBezTo>
                    <a:pt x="524" y="500"/>
                    <a:pt x="524" y="500"/>
                    <a:pt x="524" y="500"/>
                  </a:cubicBezTo>
                  <a:cubicBezTo>
                    <a:pt x="524" y="501"/>
                    <a:pt x="524" y="501"/>
                    <a:pt x="524" y="501"/>
                  </a:cubicBezTo>
                  <a:cubicBezTo>
                    <a:pt x="524" y="501"/>
                    <a:pt x="524" y="502"/>
                    <a:pt x="524" y="502"/>
                  </a:cubicBezTo>
                  <a:cubicBezTo>
                    <a:pt x="524" y="502"/>
                    <a:pt x="524" y="502"/>
                    <a:pt x="524" y="502"/>
                  </a:cubicBezTo>
                  <a:cubicBezTo>
                    <a:pt x="524" y="503"/>
                    <a:pt x="524" y="503"/>
                    <a:pt x="525" y="503"/>
                  </a:cubicBezTo>
                  <a:cubicBezTo>
                    <a:pt x="525" y="503"/>
                    <a:pt x="525" y="503"/>
                    <a:pt x="525" y="503"/>
                  </a:cubicBezTo>
                  <a:cubicBezTo>
                    <a:pt x="526" y="503"/>
                    <a:pt x="526" y="503"/>
                    <a:pt x="526" y="503"/>
                  </a:cubicBezTo>
                  <a:cubicBezTo>
                    <a:pt x="526" y="503"/>
                    <a:pt x="526" y="503"/>
                    <a:pt x="526" y="503"/>
                  </a:cubicBezTo>
                  <a:cubicBezTo>
                    <a:pt x="526" y="503"/>
                    <a:pt x="526" y="503"/>
                    <a:pt x="526" y="503"/>
                  </a:cubicBezTo>
                  <a:cubicBezTo>
                    <a:pt x="526" y="502"/>
                    <a:pt x="527" y="502"/>
                    <a:pt x="527" y="502"/>
                  </a:cubicBezTo>
                  <a:cubicBezTo>
                    <a:pt x="527" y="502"/>
                    <a:pt x="527" y="502"/>
                    <a:pt x="527" y="501"/>
                  </a:cubicBezTo>
                  <a:cubicBezTo>
                    <a:pt x="527" y="501"/>
                    <a:pt x="527" y="500"/>
                    <a:pt x="527" y="500"/>
                  </a:cubicBezTo>
                  <a:cubicBezTo>
                    <a:pt x="527" y="500"/>
                    <a:pt x="527" y="500"/>
                    <a:pt x="527" y="499"/>
                  </a:cubicBezTo>
                  <a:cubicBezTo>
                    <a:pt x="527" y="499"/>
                    <a:pt x="527" y="499"/>
                    <a:pt x="527" y="499"/>
                  </a:cubicBezTo>
                  <a:cubicBezTo>
                    <a:pt x="528" y="499"/>
                    <a:pt x="528" y="499"/>
                    <a:pt x="528" y="499"/>
                  </a:cubicBezTo>
                  <a:cubicBezTo>
                    <a:pt x="528" y="499"/>
                    <a:pt x="528" y="499"/>
                    <a:pt x="528" y="499"/>
                  </a:cubicBezTo>
                  <a:cubicBezTo>
                    <a:pt x="529" y="499"/>
                    <a:pt x="529" y="499"/>
                    <a:pt x="529" y="499"/>
                  </a:cubicBezTo>
                  <a:cubicBezTo>
                    <a:pt x="529" y="499"/>
                    <a:pt x="529" y="499"/>
                    <a:pt x="529" y="499"/>
                  </a:cubicBezTo>
                  <a:cubicBezTo>
                    <a:pt x="528" y="500"/>
                    <a:pt x="529" y="500"/>
                    <a:pt x="529" y="500"/>
                  </a:cubicBezTo>
                  <a:cubicBezTo>
                    <a:pt x="529" y="500"/>
                    <a:pt x="529" y="500"/>
                    <a:pt x="529" y="500"/>
                  </a:cubicBezTo>
                  <a:cubicBezTo>
                    <a:pt x="529" y="500"/>
                    <a:pt x="529" y="499"/>
                    <a:pt x="529" y="499"/>
                  </a:cubicBezTo>
                  <a:cubicBezTo>
                    <a:pt x="529" y="499"/>
                    <a:pt x="529" y="499"/>
                    <a:pt x="529" y="499"/>
                  </a:cubicBezTo>
                  <a:cubicBezTo>
                    <a:pt x="529" y="499"/>
                    <a:pt x="529" y="498"/>
                    <a:pt x="529" y="498"/>
                  </a:cubicBezTo>
                  <a:close/>
                  <a:moveTo>
                    <a:pt x="534" y="474"/>
                  </a:moveTo>
                  <a:cubicBezTo>
                    <a:pt x="533" y="474"/>
                    <a:pt x="533" y="474"/>
                    <a:pt x="533" y="474"/>
                  </a:cubicBezTo>
                  <a:cubicBezTo>
                    <a:pt x="533" y="474"/>
                    <a:pt x="533" y="474"/>
                    <a:pt x="533" y="474"/>
                  </a:cubicBezTo>
                  <a:cubicBezTo>
                    <a:pt x="533" y="474"/>
                    <a:pt x="533" y="474"/>
                    <a:pt x="533" y="474"/>
                  </a:cubicBezTo>
                  <a:cubicBezTo>
                    <a:pt x="533" y="474"/>
                    <a:pt x="533" y="474"/>
                    <a:pt x="533" y="475"/>
                  </a:cubicBezTo>
                  <a:cubicBezTo>
                    <a:pt x="533" y="475"/>
                    <a:pt x="533" y="475"/>
                    <a:pt x="533" y="475"/>
                  </a:cubicBezTo>
                  <a:cubicBezTo>
                    <a:pt x="533" y="475"/>
                    <a:pt x="533" y="476"/>
                    <a:pt x="534" y="476"/>
                  </a:cubicBezTo>
                  <a:cubicBezTo>
                    <a:pt x="534" y="476"/>
                    <a:pt x="534" y="476"/>
                    <a:pt x="534" y="476"/>
                  </a:cubicBezTo>
                  <a:cubicBezTo>
                    <a:pt x="534" y="476"/>
                    <a:pt x="534" y="476"/>
                    <a:pt x="534" y="476"/>
                  </a:cubicBezTo>
                  <a:cubicBezTo>
                    <a:pt x="534" y="476"/>
                    <a:pt x="535" y="476"/>
                    <a:pt x="535" y="476"/>
                  </a:cubicBezTo>
                  <a:cubicBezTo>
                    <a:pt x="535" y="476"/>
                    <a:pt x="535" y="476"/>
                    <a:pt x="536" y="476"/>
                  </a:cubicBezTo>
                  <a:cubicBezTo>
                    <a:pt x="536" y="476"/>
                    <a:pt x="536" y="476"/>
                    <a:pt x="536" y="476"/>
                  </a:cubicBezTo>
                  <a:cubicBezTo>
                    <a:pt x="536" y="476"/>
                    <a:pt x="536" y="477"/>
                    <a:pt x="536" y="477"/>
                  </a:cubicBezTo>
                  <a:cubicBezTo>
                    <a:pt x="536" y="477"/>
                    <a:pt x="536" y="477"/>
                    <a:pt x="536" y="477"/>
                  </a:cubicBezTo>
                  <a:cubicBezTo>
                    <a:pt x="537" y="477"/>
                    <a:pt x="537" y="477"/>
                    <a:pt x="537" y="477"/>
                  </a:cubicBezTo>
                  <a:cubicBezTo>
                    <a:pt x="537" y="477"/>
                    <a:pt x="537" y="477"/>
                    <a:pt x="537" y="478"/>
                  </a:cubicBezTo>
                  <a:cubicBezTo>
                    <a:pt x="538" y="478"/>
                    <a:pt x="538" y="478"/>
                    <a:pt x="539" y="478"/>
                  </a:cubicBezTo>
                  <a:cubicBezTo>
                    <a:pt x="539" y="478"/>
                    <a:pt x="539" y="478"/>
                    <a:pt x="539" y="478"/>
                  </a:cubicBezTo>
                  <a:cubicBezTo>
                    <a:pt x="539" y="477"/>
                    <a:pt x="539" y="476"/>
                    <a:pt x="539" y="476"/>
                  </a:cubicBezTo>
                  <a:cubicBezTo>
                    <a:pt x="539" y="476"/>
                    <a:pt x="538" y="475"/>
                    <a:pt x="538" y="475"/>
                  </a:cubicBezTo>
                  <a:cubicBezTo>
                    <a:pt x="538" y="475"/>
                    <a:pt x="538" y="475"/>
                    <a:pt x="538" y="475"/>
                  </a:cubicBezTo>
                  <a:cubicBezTo>
                    <a:pt x="538" y="475"/>
                    <a:pt x="538" y="475"/>
                    <a:pt x="538" y="475"/>
                  </a:cubicBezTo>
                  <a:cubicBezTo>
                    <a:pt x="538" y="474"/>
                    <a:pt x="538" y="473"/>
                    <a:pt x="538" y="473"/>
                  </a:cubicBezTo>
                  <a:cubicBezTo>
                    <a:pt x="538" y="473"/>
                    <a:pt x="538" y="472"/>
                    <a:pt x="537" y="472"/>
                  </a:cubicBezTo>
                  <a:cubicBezTo>
                    <a:pt x="537" y="471"/>
                    <a:pt x="537" y="471"/>
                    <a:pt x="536" y="470"/>
                  </a:cubicBezTo>
                  <a:cubicBezTo>
                    <a:pt x="536" y="469"/>
                    <a:pt x="536" y="469"/>
                    <a:pt x="536" y="468"/>
                  </a:cubicBezTo>
                  <a:cubicBezTo>
                    <a:pt x="535" y="468"/>
                    <a:pt x="534" y="467"/>
                    <a:pt x="534" y="466"/>
                  </a:cubicBezTo>
                  <a:cubicBezTo>
                    <a:pt x="534" y="465"/>
                    <a:pt x="535" y="463"/>
                    <a:pt x="534" y="461"/>
                  </a:cubicBezTo>
                  <a:cubicBezTo>
                    <a:pt x="534" y="461"/>
                    <a:pt x="534" y="460"/>
                    <a:pt x="534" y="460"/>
                  </a:cubicBezTo>
                  <a:cubicBezTo>
                    <a:pt x="533" y="460"/>
                    <a:pt x="532" y="460"/>
                    <a:pt x="532" y="459"/>
                  </a:cubicBezTo>
                  <a:cubicBezTo>
                    <a:pt x="532" y="459"/>
                    <a:pt x="532" y="459"/>
                    <a:pt x="532" y="459"/>
                  </a:cubicBezTo>
                  <a:cubicBezTo>
                    <a:pt x="531" y="459"/>
                    <a:pt x="531" y="458"/>
                    <a:pt x="531" y="458"/>
                  </a:cubicBezTo>
                  <a:cubicBezTo>
                    <a:pt x="531" y="457"/>
                    <a:pt x="530" y="456"/>
                    <a:pt x="529" y="456"/>
                  </a:cubicBezTo>
                  <a:cubicBezTo>
                    <a:pt x="529" y="456"/>
                    <a:pt x="529" y="456"/>
                    <a:pt x="529" y="457"/>
                  </a:cubicBezTo>
                  <a:cubicBezTo>
                    <a:pt x="528" y="456"/>
                    <a:pt x="527" y="455"/>
                    <a:pt x="527" y="455"/>
                  </a:cubicBezTo>
                  <a:cubicBezTo>
                    <a:pt x="528" y="454"/>
                    <a:pt x="528" y="453"/>
                    <a:pt x="529" y="453"/>
                  </a:cubicBezTo>
                  <a:cubicBezTo>
                    <a:pt x="529" y="453"/>
                    <a:pt x="529" y="453"/>
                    <a:pt x="529" y="453"/>
                  </a:cubicBezTo>
                  <a:cubicBezTo>
                    <a:pt x="529" y="452"/>
                    <a:pt x="529" y="452"/>
                    <a:pt x="529" y="451"/>
                  </a:cubicBezTo>
                  <a:cubicBezTo>
                    <a:pt x="529" y="451"/>
                    <a:pt x="529" y="451"/>
                    <a:pt x="529" y="450"/>
                  </a:cubicBezTo>
                  <a:cubicBezTo>
                    <a:pt x="529" y="450"/>
                    <a:pt x="529" y="448"/>
                    <a:pt x="529" y="448"/>
                  </a:cubicBezTo>
                  <a:cubicBezTo>
                    <a:pt x="528" y="448"/>
                    <a:pt x="528" y="447"/>
                    <a:pt x="528" y="446"/>
                  </a:cubicBezTo>
                  <a:cubicBezTo>
                    <a:pt x="528" y="446"/>
                    <a:pt x="528" y="445"/>
                    <a:pt x="528" y="445"/>
                  </a:cubicBezTo>
                  <a:cubicBezTo>
                    <a:pt x="528" y="444"/>
                    <a:pt x="528" y="444"/>
                    <a:pt x="528" y="444"/>
                  </a:cubicBezTo>
                  <a:cubicBezTo>
                    <a:pt x="527" y="444"/>
                    <a:pt x="527" y="443"/>
                    <a:pt x="527" y="442"/>
                  </a:cubicBezTo>
                  <a:cubicBezTo>
                    <a:pt x="527" y="442"/>
                    <a:pt x="527" y="441"/>
                    <a:pt x="527" y="441"/>
                  </a:cubicBezTo>
                  <a:cubicBezTo>
                    <a:pt x="527" y="441"/>
                    <a:pt x="527" y="441"/>
                    <a:pt x="527" y="441"/>
                  </a:cubicBezTo>
                  <a:cubicBezTo>
                    <a:pt x="527" y="441"/>
                    <a:pt x="527" y="441"/>
                    <a:pt x="527" y="441"/>
                  </a:cubicBezTo>
                  <a:cubicBezTo>
                    <a:pt x="527" y="440"/>
                    <a:pt x="527" y="439"/>
                    <a:pt x="527" y="439"/>
                  </a:cubicBezTo>
                  <a:cubicBezTo>
                    <a:pt x="527" y="439"/>
                    <a:pt x="526" y="438"/>
                    <a:pt x="526" y="437"/>
                  </a:cubicBezTo>
                  <a:cubicBezTo>
                    <a:pt x="526" y="437"/>
                    <a:pt x="526" y="437"/>
                    <a:pt x="525" y="436"/>
                  </a:cubicBezTo>
                  <a:cubicBezTo>
                    <a:pt x="525" y="436"/>
                    <a:pt x="525" y="436"/>
                    <a:pt x="525" y="436"/>
                  </a:cubicBezTo>
                  <a:cubicBezTo>
                    <a:pt x="525" y="436"/>
                    <a:pt x="524" y="435"/>
                    <a:pt x="524" y="435"/>
                  </a:cubicBezTo>
                  <a:cubicBezTo>
                    <a:pt x="524" y="435"/>
                    <a:pt x="524" y="434"/>
                    <a:pt x="524" y="434"/>
                  </a:cubicBezTo>
                  <a:cubicBezTo>
                    <a:pt x="523" y="434"/>
                    <a:pt x="523" y="433"/>
                    <a:pt x="523" y="432"/>
                  </a:cubicBezTo>
                  <a:cubicBezTo>
                    <a:pt x="523" y="432"/>
                    <a:pt x="523" y="432"/>
                    <a:pt x="523" y="431"/>
                  </a:cubicBezTo>
                  <a:cubicBezTo>
                    <a:pt x="523" y="431"/>
                    <a:pt x="523" y="431"/>
                    <a:pt x="523" y="431"/>
                  </a:cubicBezTo>
                  <a:cubicBezTo>
                    <a:pt x="523" y="430"/>
                    <a:pt x="523" y="430"/>
                    <a:pt x="524" y="430"/>
                  </a:cubicBezTo>
                  <a:cubicBezTo>
                    <a:pt x="524" y="429"/>
                    <a:pt x="524" y="429"/>
                    <a:pt x="524" y="429"/>
                  </a:cubicBezTo>
                  <a:cubicBezTo>
                    <a:pt x="524" y="429"/>
                    <a:pt x="524" y="429"/>
                    <a:pt x="524" y="429"/>
                  </a:cubicBezTo>
                  <a:cubicBezTo>
                    <a:pt x="524" y="429"/>
                    <a:pt x="524" y="429"/>
                    <a:pt x="524" y="429"/>
                  </a:cubicBezTo>
                  <a:cubicBezTo>
                    <a:pt x="524" y="429"/>
                    <a:pt x="524" y="429"/>
                    <a:pt x="524" y="429"/>
                  </a:cubicBezTo>
                  <a:cubicBezTo>
                    <a:pt x="524" y="429"/>
                    <a:pt x="523" y="430"/>
                    <a:pt x="523" y="430"/>
                  </a:cubicBezTo>
                  <a:cubicBezTo>
                    <a:pt x="523" y="430"/>
                    <a:pt x="523" y="430"/>
                    <a:pt x="523" y="430"/>
                  </a:cubicBezTo>
                  <a:cubicBezTo>
                    <a:pt x="523" y="430"/>
                    <a:pt x="523" y="430"/>
                    <a:pt x="523" y="430"/>
                  </a:cubicBezTo>
                  <a:cubicBezTo>
                    <a:pt x="522" y="430"/>
                    <a:pt x="522" y="431"/>
                    <a:pt x="522" y="431"/>
                  </a:cubicBezTo>
                  <a:cubicBezTo>
                    <a:pt x="522" y="432"/>
                    <a:pt x="522" y="433"/>
                    <a:pt x="522" y="434"/>
                  </a:cubicBezTo>
                  <a:cubicBezTo>
                    <a:pt x="522" y="435"/>
                    <a:pt x="521" y="435"/>
                    <a:pt x="521" y="436"/>
                  </a:cubicBezTo>
                  <a:cubicBezTo>
                    <a:pt x="521" y="437"/>
                    <a:pt x="522" y="437"/>
                    <a:pt x="521" y="437"/>
                  </a:cubicBezTo>
                  <a:cubicBezTo>
                    <a:pt x="521" y="438"/>
                    <a:pt x="521" y="438"/>
                    <a:pt x="521" y="439"/>
                  </a:cubicBezTo>
                  <a:cubicBezTo>
                    <a:pt x="521" y="439"/>
                    <a:pt x="521" y="440"/>
                    <a:pt x="521" y="441"/>
                  </a:cubicBezTo>
                  <a:cubicBezTo>
                    <a:pt x="521" y="441"/>
                    <a:pt x="522" y="441"/>
                    <a:pt x="522" y="442"/>
                  </a:cubicBezTo>
                  <a:cubicBezTo>
                    <a:pt x="522" y="442"/>
                    <a:pt x="523" y="442"/>
                    <a:pt x="523" y="442"/>
                  </a:cubicBezTo>
                  <a:cubicBezTo>
                    <a:pt x="523" y="443"/>
                    <a:pt x="522" y="443"/>
                    <a:pt x="522" y="444"/>
                  </a:cubicBezTo>
                  <a:cubicBezTo>
                    <a:pt x="522" y="445"/>
                    <a:pt x="522" y="446"/>
                    <a:pt x="522" y="446"/>
                  </a:cubicBezTo>
                  <a:cubicBezTo>
                    <a:pt x="522" y="447"/>
                    <a:pt x="522" y="447"/>
                    <a:pt x="523" y="447"/>
                  </a:cubicBezTo>
                  <a:cubicBezTo>
                    <a:pt x="523" y="448"/>
                    <a:pt x="522" y="449"/>
                    <a:pt x="523" y="450"/>
                  </a:cubicBezTo>
                  <a:cubicBezTo>
                    <a:pt x="523" y="451"/>
                    <a:pt x="524" y="451"/>
                    <a:pt x="524" y="451"/>
                  </a:cubicBezTo>
                  <a:cubicBezTo>
                    <a:pt x="524" y="451"/>
                    <a:pt x="524" y="452"/>
                    <a:pt x="524" y="452"/>
                  </a:cubicBezTo>
                  <a:cubicBezTo>
                    <a:pt x="524" y="453"/>
                    <a:pt x="524" y="453"/>
                    <a:pt x="523" y="453"/>
                  </a:cubicBezTo>
                  <a:cubicBezTo>
                    <a:pt x="523" y="454"/>
                    <a:pt x="523" y="454"/>
                    <a:pt x="523" y="454"/>
                  </a:cubicBezTo>
                  <a:cubicBezTo>
                    <a:pt x="523" y="454"/>
                    <a:pt x="523" y="454"/>
                    <a:pt x="523" y="454"/>
                  </a:cubicBezTo>
                  <a:cubicBezTo>
                    <a:pt x="523" y="455"/>
                    <a:pt x="523" y="455"/>
                    <a:pt x="523" y="455"/>
                  </a:cubicBezTo>
                  <a:cubicBezTo>
                    <a:pt x="523" y="456"/>
                    <a:pt x="523" y="457"/>
                    <a:pt x="523" y="457"/>
                  </a:cubicBezTo>
                  <a:cubicBezTo>
                    <a:pt x="524" y="458"/>
                    <a:pt x="524" y="458"/>
                    <a:pt x="524" y="458"/>
                  </a:cubicBezTo>
                  <a:cubicBezTo>
                    <a:pt x="525" y="458"/>
                    <a:pt x="525" y="459"/>
                    <a:pt x="525" y="460"/>
                  </a:cubicBezTo>
                  <a:cubicBezTo>
                    <a:pt x="525" y="460"/>
                    <a:pt x="525" y="461"/>
                    <a:pt x="526" y="461"/>
                  </a:cubicBezTo>
                  <a:cubicBezTo>
                    <a:pt x="526" y="462"/>
                    <a:pt x="526" y="462"/>
                    <a:pt x="526" y="462"/>
                  </a:cubicBezTo>
                  <a:cubicBezTo>
                    <a:pt x="527" y="463"/>
                    <a:pt x="528" y="463"/>
                    <a:pt x="528" y="463"/>
                  </a:cubicBezTo>
                  <a:cubicBezTo>
                    <a:pt x="529" y="464"/>
                    <a:pt x="529" y="464"/>
                    <a:pt x="529" y="465"/>
                  </a:cubicBezTo>
                  <a:cubicBezTo>
                    <a:pt x="530" y="465"/>
                    <a:pt x="530" y="465"/>
                    <a:pt x="530" y="465"/>
                  </a:cubicBezTo>
                  <a:cubicBezTo>
                    <a:pt x="531" y="465"/>
                    <a:pt x="531" y="466"/>
                    <a:pt x="532" y="466"/>
                  </a:cubicBezTo>
                  <a:cubicBezTo>
                    <a:pt x="532" y="466"/>
                    <a:pt x="532" y="467"/>
                    <a:pt x="532" y="467"/>
                  </a:cubicBezTo>
                  <a:cubicBezTo>
                    <a:pt x="532" y="468"/>
                    <a:pt x="533" y="468"/>
                    <a:pt x="533" y="469"/>
                  </a:cubicBezTo>
                  <a:cubicBezTo>
                    <a:pt x="532" y="469"/>
                    <a:pt x="533" y="469"/>
                    <a:pt x="533" y="470"/>
                  </a:cubicBezTo>
                  <a:cubicBezTo>
                    <a:pt x="533" y="470"/>
                    <a:pt x="533" y="471"/>
                    <a:pt x="533" y="472"/>
                  </a:cubicBezTo>
                  <a:cubicBezTo>
                    <a:pt x="533" y="472"/>
                    <a:pt x="533" y="473"/>
                    <a:pt x="533" y="474"/>
                  </a:cubicBezTo>
                  <a:lnTo>
                    <a:pt x="534" y="474"/>
                  </a:lnTo>
                  <a:close/>
                  <a:moveTo>
                    <a:pt x="550" y="537"/>
                  </a:moveTo>
                  <a:cubicBezTo>
                    <a:pt x="549" y="537"/>
                    <a:pt x="547" y="537"/>
                    <a:pt x="545" y="537"/>
                  </a:cubicBezTo>
                  <a:cubicBezTo>
                    <a:pt x="544" y="537"/>
                    <a:pt x="544" y="537"/>
                    <a:pt x="543" y="537"/>
                  </a:cubicBezTo>
                  <a:cubicBezTo>
                    <a:pt x="542" y="537"/>
                    <a:pt x="541" y="537"/>
                    <a:pt x="541" y="538"/>
                  </a:cubicBezTo>
                  <a:cubicBezTo>
                    <a:pt x="540" y="538"/>
                    <a:pt x="539" y="538"/>
                    <a:pt x="538" y="538"/>
                  </a:cubicBezTo>
                  <a:cubicBezTo>
                    <a:pt x="538" y="538"/>
                    <a:pt x="538" y="538"/>
                    <a:pt x="538" y="538"/>
                  </a:cubicBezTo>
                  <a:cubicBezTo>
                    <a:pt x="537" y="539"/>
                    <a:pt x="536" y="539"/>
                    <a:pt x="536" y="538"/>
                  </a:cubicBezTo>
                  <a:cubicBezTo>
                    <a:pt x="535" y="538"/>
                    <a:pt x="535" y="538"/>
                    <a:pt x="534" y="539"/>
                  </a:cubicBezTo>
                  <a:cubicBezTo>
                    <a:pt x="534" y="539"/>
                    <a:pt x="534" y="539"/>
                    <a:pt x="534" y="539"/>
                  </a:cubicBezTo>
                  <a:cubicBezTo>
                    <a:pt x="534" y="539"/>
                    <a:pt x="533" y="539"/>
                    <a:pt x="533" y="539"/>
                  </a:cubicBezTo>
                  <a:cubicBezTo>
                    <a:pt x="533" y="539"/>
                    <a:pt x="533" y="540"/>
                    <a:pt x="533" y="540"/>
                  </a:cubicBezTo>
                  <a:cubicBezTo>
                    <a:pt x="533" y="540"/>
                    <a:pt x="534" y="540"/>
                    <a:pt x="534" y="540"/>
                  </a:cubicBezTo>
                  <a:cubicBezTo>
                    <a:pt x="534" y="540"/>
                    <a:pt x="534" y="540"/>
                    <a:pt x="534" y="540"/>
                  </a:cubicBezTo>
                  <a:cubicBezTo>
                    <a:pt x="534" y="540"/>
                    <a:pt x="535" y="540"/>
                    <a:pt x="535" y="540"/>
                  </a:cubicBezTo>
                  <a:cubicBezTo>
                    <a:pt x="536" y="541"/>
                    <a:pt x="537" y="540"/>
                    <a:pt x="537" y="540"/>
                  </a:cubicBezTo>
                  <a:cubicBezTo>
                    <a:pt x="538" y="540"/>
                    <a:pt x="539" y="540"/>
                    <a:pt x="540" y="540"/>
                  </a:cubicBezTo>
                  <a:cubicBezTo>
                    <a:pt x="541" y="540"/>
                    <a:pt x="542" y="540"/>
                    <a:pt x="542" y="540"/>
                  </a:cubicBezTo>
                  <a:cubicBezTo>
                    <a:pt x="543" y="540"/>
                    <a:pt x="543" y="540"/>
                    <a:pt x="543" y="540"/>
                  </a:cubicBezTo>
                  <a:cubicBezTo>
                    <a:pt x="544" y="538"/>
                    <a:pt x="545" y="539"/>
                    <a:pt x="546" y="539"/>
                  </a:cubicBezTo>
                  <a:cubicBezTo>
                    <a:pt x="547" y="538"/>
                    <a:pt x="547" y="538"/>
                    <a:pt x="548" y="538"/>
                  </a:cubicBezTo>
                  <a:cubicBezTo>
                    <a:pt x="549" y="538"/>
                    <a:pt x="550" y="538"/>
                    <a:pt x="550" y="537"/>
                  </a:cubicBezTo>
                  <a:cubicBezTo>
                    <a:pt x="551" y="537"/>
                    <a:pt x="551" y="537"/>
                    <a:pt x="550" y="537"/>
                  </a:cubicBezTo>
                  <a:close/>
                  <a:moveTo>
                    <a:pt x="572" y="526"/>
                  </a:moveTo>
                  <a:cubicBezTo>
                    <a:pt x="572" y="526"/>
                    <a:pt x="572" y="526"/>
                    <a:pt x="572" y="526"/>
                  </a:cubicBezTo>
                  <a:cubicBezTo>
                    <a:pt x="572" y="526"/>
                    <a:pt x="571" y="525"/>
                    <a:pt x="571" y="525"/>
                  </a:cubicBezTo>
                  <a:cubicBezTo>
                    <a:pt x="571" y="524"/>
                    <a:pt x="571" y="523"/>
                    <a:pt x="571" y="523"/>
                  </a:cubicBezTo>
                  <a:cubicBezTo>
                    <a:pt x="571" y="522"/>
                    <a:pt x="571" y="521"/>
                    <a:pt x="570" y="521"/>
                  </a:cubicBezTo>
                  <a:cubicBezTo>
                    <a:pt x="570" y="521"/>
                    <a:pt x="570" y="521"/>
                    <a:pt x="570" y="520"/>
                  </a:cubicBezTo>
                  <a:cubicBezTo>
                    <a:pt x="570" y="520"/>
                    <a:pt x="570" y="520"/>
                    <a:pt x="570" y="520"/>
                  </a:cubicBezTo>
                  <a:cubicBezTo>
                    <a:pt x="569" y="520"/>
                    <a:pt x="569" y="519"/>
                    <a:pt x="569" y="519"/>
                  </a:cubicBezTo>
                  <a:cubicBezTo>
                    <a:pt x="569" y="519"/>
                    <a:pt x="569" y="519"/>
                    <a:pt x="569" y="518"/>
                  </a:cubicBezTo>
                  <a:cubicBezTo>
                    <a:pt x="569" y="518"/>
                    <a:pt x="569" y="518"/>
                    <a:pt x="569" y="518"/>
                  </a:cubicBezTo>
                  <a:cubicBezTo>
                    <a:pt x="569" y="518"/>
                    <a:pt x="569" y="518"/>
                    <a:pt x="569" y="518"/>
                  </a:cubicBezTo>
                  <a:cubicBezTo>
                    <a:pt x="569" y="517"/>
                    <a:pt x="569" y="516"/>
                    <a:pt x="570" y="515"/>
                  </a:cubicBezTo>
                  <a:cubicBezTo>
                    <a:pt x="570" y="515"/>
                    <a:pt x="569" y="514"/>
                    <a:pt x="569" y="514"/>
                  </a:cubicBezTo>
                  <a:cubicBezTo>
                    <a:pt x="568" y="513"/>
                    <a:pt x="568" y="512"/>
                    <a:pt x="568" y="511"/>
                  </a:cubicBezTo>
                  <a:cubicBezTo>
                    <a:pt x="568" y="509"/>
                    <a:pt x="568" y="508"/>
                    <a:pt x="569" y="507"/>
                  </a:cubicBezTo>
                  <a:cubicBezTo>
                    <a:pt x="570" y="506"/>
                    <a:pt x="570" y="506"/>
                    <a:pt x="570" y="505"/>
                  </a:cubicBezTo>
                  <a:cubicBezTo>
                    <a:pt x="570" y="505"/>
                    <a:pt x="571" y="504"/>
                    <a:pt x="571" y="504"/>
                  </a:cubicBezTo>
                  <a:cubicBezTo>
                    <a:pt x="571" y="503"/>
                    <a:pt x="571" y="503"/>
                    <a:pt x="571" y="502"/>
                  </a:cubicBezTo>
                  <a:cubicBezTo>
                    <a:pt x="571" y="502"/>
                    <a:pt x="571" y="501"/>
                    <a:pt x="571" y="501"/>
                  </a:cubicBezTo>
                  <a:cubicBezTo>
                    <a:pt x="571" y="501"/>
                    <a:pt x="571" y="501"/>
                    <a:pt x="571" y="501"/>
                  </a:cubicBezTo>
                  <a:cubicBezTo>
                    <a:pt x="571" y="500"/>
                    <a:pt x="571" y="500"/>
                    <a:pt x="571" y="500"/>
                  </a:cubicBezTo>
                  <a:cubicBezTo>
                    <a:pt x="570" y="500"/>
                    <a:pt x="570" y="499"/>
                    <a:pt x="570" y="499"/>
                  </a:cubicBezTo>
                  <a:cubicBezTo>
                    <a:pt x="570" y="499"/>
                    <a:pt x="569" y="499"/>
                    <a:pt x="569" y="499"/>
                  </a:cubicBezTo>
                  <a:cubicBezTo>
                    <a:pt x="569" y="498"/>
                    <a:pt x="568" y="497"/>
                    <a:pt x="568" y="497"/>
                  </a:cubicBezTo>
                  <a:cubicBezTo>
                    <a:pt x="568" y="496"/>
                    <a:pt x="569" y="496"/>
                    <a:pt x="569" y="495"/>
                  </a:cubicBezTo>
                  <a:cubicBezTo>
                    <a:pt x="569" y="495"/>
                    <a:pt x="569" y="495"/>
                    <a:pt x="569" y="494"/>
                  </a:cubicBezTo>
                  <a:cubicBezTo>
                    <a:pt x="569" y="493"/>
                    <a:pt x="569" y="493"/>
                    <a:pt x="569" y="493"/>
                  </a:cubicBezTo>
                  <a:cubicBezTo>
                    <a:pt x="568" y="493"/>
                    <a:pt x="567" y="493"/>
                    <a:pt x="567" y="492"/>
                  </a:cubicBezTo>
                  <a:cubicBezTo>
                    <a:pt x="568" y="491"/>
                    <a:pt x="568" y="491"/>
                    <a:pt x="568" y="490"/>
                  </a:cubicBezTo>
                  <a:cubicBezTo>
                    <a:pt x="568" y="490"/>
                    <a:pt x="569" y="489"/>
                    <a:pt x="568" y="488"/>
                  </a:cubicBezTo>
                  <a:cubicBezTo>
                    <a:pt x="568" y="488"/>
                    <a:pt x="568" y="488"/>
                    <a:pt x="568" y="488"/>
                  </a:cubicBezTo>
                  <a:cubicBezTo>
                    <a:pt x="568" y="488"/>
                    <a:pt x="568" y="487"/>
                    <a:pt x="567" y="487"/>
                  </a:cubicBezTo>
                  <a:cubicBezTo>
                    <a:pt x="567" y="486"/>
                    <a:pt x="567" y="486"/>
                    <a:pt x="567" y="485"/>
                  </a:cubicBezTo>
                  <a:cubicBezTo>
                    <a:pt x="566" y="485"/>
                    <a:pt x="566" y="485"/>
                    <a:pt x="565" y="485"/>
                  </a:cubicBezTo>
                  <a:cubicBezTo>
                    <a:pt x="565" y="485"/>
                    <a:pt x="565" y="484"/>
                    <a:pt x="564" y="484"/>
                  </a:cubicBezTo>
                  <a:cubicBezTo>
                    <a:pt x="564" y="484"/>
                    <a:pt x="564" y="484"/>
                    <a:pt x="563" y="483"/>
                  </a:cubicBezTo>
                  <a:cubicBezTo>
                    <a:pt x="563" y="483"/>
                    <a:pt x="563" y="483"/>
                    <a:pt x="563" y="483"/>
                  </a:cubicBezTo>
                  <a:cubicBezTo>
                    <a:pt x="562" y="483"/>
                    <a:pt x="562" y="484"/>
                    <a:pt x="562" y="485"/>
                  </a:cubicBezTo>
                  <a:cubicBezTo>
                    <a:pt x="562" y="486"/>
                    <a:pt x="562" y="486"/>
                    <a:pt x="562" y="486"/>
                  </a:cubicBezTo>
                  <a:cubicBezTo>
                    <a:pt x="562" y="487"/>
                    <a:pt x="562" y="488"/>
                    <a:pt x="562" y="489"/>
                  </a:cubicBezTo>
                  <a:cubicBezTo>
                    <a:pt x="563" y="489"/>
                    <a:pt x="563" y="489"/>
                    <a:pt x="563" y="489"/>
                  </a:cubicBezTo>
                  <a:cubicBezTo>
                    <a:pt x="564" y="490"/>
                    <a:pt x="564" y="490"/>
                    <a:pt x="564" y="491"/>
                  </a:cubicBezTo>
                  <a:cubicBezTo>
                    <a:pt x="564" y="491"/>
                    <a:pt x="564" y="491"/>
                    <a:pt x="564" y="492"/>
                  </a:cubicBezTo>
                  <a:cubicBezTo>
                    <a:pt x="564" y="493"/>
                    <a:pt x="564" y="493"/>
                    <a:pt x="564" y="494"/>
                  </a:cubicBezTo>
                  <a:cubicBezTo>
                    <a:pt x="563" y="495"/>
                    <a:pt x="564" y="496"/>
                    <a:pt x="564" y="497"/>
                  </a:cubicBezTo>
                  <a:cubicBezTo>
                    <a:pt x="564" y="497"/>
                    <a:pt x="564" y="497"/>
                    <a:pt x="564" y="498"/>
                  </a:cubicBezTo>
                  <a:cubicBezTo>
                    <a:pt x="564" y="498"/>
                    <a:pt x="564" y="499"/>
                    <a:pt x="564" y="499"/>
                  </a:cubicBezTo>
                  <a:cubicBezTo>
                    <a:pt x="564" y="500"/>
                    <a:pt x="564" y="500"/>
                    <a:pt x="564" y="501"/>
                  </a:cubicBezTo>
                  <a:cubicBezTo>
                    <a:pt x="565" y="501"/>
                    <a:pt x="565" y="502"/>
                    <a:pt x="564" y="503"/>
                  </a:cubicBezTo>
                  <a:cubicBezTo>
                    <a:pt x="564" y="503"/>
                    <a:pt x="564" y="504"/>
                    <a:pt x="564" y="504"/>
                  </a:cubicBezTo>
                  <a:cubicBezTo>
                    <a:pt x="564" y="505"/>
                    <a:pt x="563" y="505"/>
                    <a:pt x="563" y="506"/>
                  </a:cubicBezTo>
                  <a:cubicBezTo>
                    <a:pt x="563" y="506"/>
                    <a:pt x="563" y="507"/>
                    <a:pt x="563" y="507"/>
                  </a:cubicBezTo>
                  <a:cubicBezTo>
                    <a:pt x="562" y="507"/>
                    <a:pt x="562" y="508"/>
                    <a:pt x="562" y="508"/>
                  </a:cubicBezTo>
                  <a:cubicBezTo>
                    <a:pt x="562" y="509"/>
                    <a:pt x="562" y="509"/>
                    <a:pt x="562" y="510"/>
                  </a:cubicBezTo>
                  <a:cubicBezTo>
                    <a:pt x="562" y="510"/>
                    <a:pt x="563" y="510"/>
                    <a:pt x="563" y="510"/>
                  </a:cubicBezTo>
                  <a:cubicBezTo>
                    <a:pt x="564" y="510"/>
                    <a:pt x="563" y="511"/>
                    <a:pt x="563" y="512"/>
                  </a:cubicBezTo>
                  <a:cubicBezTo>
                    <a:pt x="563" y="512"/>
                    <a:pt x="563" y="512"/>
                    <a:pt x="563" y="513"/>
                  </a:cubicBezTo>
                  <a:cubicBezTo>
                    <a:pt x="563" y="513"/>
                    <a:pt x="563" y="513"/>
                    <a:pt x="563" y="514"/>
                  </a:cubicBezTo>
                  <a:cubicBezTo>
                    <a:pt x="563" y="514"/>
                    <a:pt x="563" y="514"/>
                    <a:pt x="563" y="514"/>
                  </a:cubicBezTo>
                  <a:cubicBezTo>
                    <a:pt x="565" y="514"/>
                    <a:pt x="564" y="516"/>
                    <a:pt x="563" y="517"/>
                  </a:cubicBezTo>
                  <a:cubicBezTo>
                    <a:pt x="563" y="517"/>
                    <a:pt x="563" y="518"/>
                    <a:pt x="564" y="518"/>
                  </a:cubicBezTo>
                  <a:cubicBezTo>
                    <a:pt x="565" y="518"/>
                    <a:pt x="564" y="519"/>
                    <a:pt x="564" y="520"/>
                  </a:cubicBezTo>
                  <a:cubicBezTo>
                    <a:pt x="564" y="520"/>
                    <a:pt x="564" y="520"/>
                    <a:pt x="565" y="520"/>
                  </a:cubicBezTo>
                  <a:cubicBezTo>
                    <a:pt x="565" y="520"/>
                    <a:pt x="565" y="520"/>
                    <a:pt x="566" y="520"/>
                  </a:cubicBezTo>
                  <a:cubicBezTo>
                    <a:pt x="566" y="520"/>
                    <a:pt x="566" y="520"/>
                    <a:pt x="566" y="521"/>
                  </a:cubicBezTo>
                  <a:cubicBezTo>
                    <a:pt x="566" y="521"/>
                    <a:pt x="566" y="521"/>
                    <a:pt x="566" y="521"/>
                  </a:cubicBezTo>
                  <a:cubicBezTo>
                    <a:pt x="567" y="522"/>
                    <a:pt x="567" y="522"/>
                    <a:pt x="566" y="523"/>
                  </a:cubicBezTo>
                  <a:cubicBezTo>
                    <a:pt x="566" y="524"/>
                    <a:pt x="566" y="525"/>
                    <a:pt x="566" y="526"/>
                  </a:cubicBezTo>
                  <a:cubicBezTo>
                    <a:pt x="566" y="526"/>
                    <a:pt x="567" y="526"/>
                    <a:pt x="567" y="526"/>
                  </a:cubicBezTo>
                  <a:cubicBezTo>
                    <a:pt x="567" y="526"/>
                    <a:pt x="568" y="525"/>
                    <a:pt x="568" y="525"/>
                  </a:cubicBezTo>
                  <a:cubicBezTo>
                    <a:pt x="568" y="525"/>
                    <a:pt x="568" y="525"/>
                    <a:pt x="569" y="525"/>
                  </a:cubicBezTo>
                  <a:cubicBezTo>
                    <a:pt x="569" y="524"/>
                    <a:pt x="570" y="524"/>
                    <a:pt x="570" y="525"/>
                  </a:cubicBezTo>
                  <a:cubicBezTo>
                    <a:pt x="570" y="525"/>
                    <a:pt x="570" y="525"/>
                    <a:pt x="571" y="525"/>
                  </a:cubicBezTo>
                  <a:cubicBezTo>
                    <a:pt x="571" y="525"/>
                    <a:pt x="571" y="525"/>
                    <a:pt x="571" y="525"/>
                  </a:cubicBezTo>
                  <a:cubicBezTo>
                    <a:pt x="571" y="525"/>
                    <a:pt x="571" y="525"/>
                    <a:pt x="571" y="525"/>
                  </a:cubicBezTo>
                  <a:cubicBezTo>
                    <a:pt x="571" y="526"/>
                    <a:pt x="571" y="527"/>
                    <a:pt x="572" y="527"/>
                  </a:cubicBezTo>
                  <a:cubicBezTo>
                    <a:pt x="572" y="527"/>
                    <a:pt x="572" y="527"/>
                    <a:pt x="572" y="527"/>
                  </a:cubicBezTo>
                  <a:cubicBezTo>
                    <a:pt x="572" y="527"/>
                    <a:pt x="572" y="527"/>
                    <a:pt x="572" y="527"/>
                  </a:cubicBezTo>
                  <a:cubicBezTo>
                    <a:pt x="572" y="527"/>
                    <a:pt x="572" y="527"/>
                    <a:pt x="572" y="527"/>
                  </a:cubicBezTo>
                  <a:cubicBezTo>
                    <a:pt x="572" y="527"/>
                    <a:pt x="572" y="527"/>
                    <a:pt x="572" y="526"/>
                  </a:cubicBezTo>
                  <a:close/>
                  <a:moveTo>
                    <a:pt x="575" y="398"/>
                  </a:moveTo>
                  <a:cubicBezTo>
                    <a:pt x="574" y="398"/>
                    <a:pt x="574" y="398"/>
                    <a:pt x="574" y="398"/>
                  </a:cubicBezTo>
                  <a:cubicBezTo>
                    <a:pt x="573" y="398"/>
                    <a:pt x="573" y="399"/>
                    <a:pt x="572" y="399"/>
                  </a:cubicBezTo>
                  <a:cubicBezTo>
                    <a:pt x="571" y="399"/>
                    <a:pt x="571" y="399"/>
                    <a:pt x="570" y="399"/>
                  </a:cubicBezTo>
                  <a:cubicBezTo>
                    <a:pt x="569" y="399"/>
                    <a:pt x="568" y="400"/>
                    <a:pt x="568" y="400"/>
                  </a:cubicBezTo>
                  <a:cubicBezTo>
                    <a:pt x="568" y="399"/>
                    <a:pt x="568" y="399"/>
                    <a:pt x="568" y="398"/>
                  </a:cubicBezTo>
                  <a:cubicBezTo>
                    <a:pt x="567" y="398"/>
                    <a:pt x="567" y="398"/>
                    <a:pt x="567" y="397"/>
                  </a:cubicBezTo>
                  <a:cubicBezTo>
                    <a:pt x="567" y="397"/>
                    <a:pt x="567" y="396"/>
                    <a:pt x="567" y="396"/>
                  </a:cubicBezTo>
                  <a:cubicBezTo>
                    <a:pt x="567" y="396"/>
                    <a:pt x="566" y="396"/>
                    <a:pt x="566" y="396"/>
                  </a:cubicBezTo>
                  <a:cubicBezTo>
                    <a:pt x="566" y="396"/>
                    <a:pt x="566" y="396"/>
                    <a:pt x="566" y="396"/>
                  </a:cubicBezTo>
                  <a:cubicBezTo>
                    <a:pt x="566" y="396"/>
                    <a:pt x="566" y="396"/>
                    <a:pt x="566" y="396"/>
                  </a:cubicBezTo>
                  <a:cubicBezTo>
                    <a:pt x="566" y="396"/>
                    <a:pt x="566" y="396"/>
                    <a:pt x="566" y="396"/>
                  </a:cubicBezTo>
                  <a:cubicBezTo>
                    <a:pt x="566" y="396"/>
                    <a:pt x="566" y="396"/>
                    <a:pt x="566" y="396"/>
                  </a:cubicBezTo>
                  <a:cubicBezTo>
                    <a:pt x="565" y="396"/>
                    <a:pt x="565" y="396"/>
                    <a:pt x="564" y="396"/>
                  </a:cubicBezTo>
                  <a:cubicBezTo>
                    <a:pt x="564" y="396"/>
                    <a:pt x="564" y="396"/>
                    <a:pt x="564" y="396"/>
                  </a:cubicBezTo>
                  <a:cubicBezTo>
                    <a:pt x="564" y="396"/>
                    <a:pt x="564" y="396"/>
                    <a:pt x="563" y="396"/>
                  </a:cubicBezTo>
                  <a:cubicBezTo>
                    <a:pt x="563" y="396"/>
                    <a:pt x="563" y="397"/>
                    <a:pt x="563" y="397"/>
                  </a:cubicBezTo>
                  <a:cubicBezTo>
                    <a:pt x="562" y="397"/>
                    <a:pt x="560" y="395"/>
                    <a:pt x="560" y="395"/>
                  </a:cubicBezTo>
                  <a:cubicBezTo>
                    <a:pt x="560" y="395"/>
                    <a:pt x="560" y="395"/>
                    <a:pt x="560" y="395"/>
                  </a:cubicBezTo>
                  <a:cubicBezTo>
                    <a:pt x="560" y="395"/>
                    <a:pt x="559" y="395"/>
                    <a:pt x="559" y="396"/>
                  </a:cubicBezTo>
                  <a:cubicBezTo>
                    <a:pt x="559" y="396"/>
                    <a:pt x="559" y="396"/>
                    <a:pt x="559" y="396"/>
                  </a:cubicBezTo>
                  <a:cubicBezTo>
                    <a:pt x="559" y="397"/>
                    <a:pt x="559" y="397"/>
                    <a:pt x="558" y="397"/>
                  </a:cubicBezTo>
                  <a:cubicBezTo>
                    <a:pt x="558" y="397"/>
                    <a:pt x="558" y="397"/>
                    <a:pt x="558" y="397"/>
                  </a:cubicBezTo>
                  <a:cubicBezTo>
                    <a:pt x="558" y="397"/>
                    <a:pt x="558" y="397"/>
                    <a:pt x="558" y="397"/>
                  </a:cubicBezTo>
                  <a:cubicBezTo>
                    <a:pt x="558" y="397"/>
                    <a:pt x="558" y="397"/>
                    <a:pt x="558" y="397"/>
                  </a:cubicBezTo>
                  <a:cubicBezTo>
                    <a:pt x="558" y="397"/>
                    <a:pt x="557" y="397"/>
                    <a:pt x="557" y="397"/>
                  </a:cubicBezTo>
                  <a:cubicBezTo>
                    <a:pt x="557" y="397"/>
                    <a:pt x="557" y="396"/>
                    <a:pt x="557" y="396"/>
                  </a:cubicBezTo>
                  <a:cubicBezTo>
                    <a:pt x="557" y="396"/>
                    <a:pt x="557" y="396"/>
                    <a:pt x="557" y="396"/>
                  </a:cubicBezTo>
                  <a:cubicBezTo>
                    <a:pt x="557" y="396"/>
                    <a:pt x="557" y="396"/>
                    <a:pt x="557" y="396"/>
                  </a:cubicBezTo>
                  <a:cubicBezTo>
                    <a:pt x="556" y="396"/>
                    <a:pt x="556" y="396"/>
                    <a:pt x="556" y="396"/>
                  </a:cubicBezTo>
                  <a:cubicBezTo>
                    <a:pt x="556" y="396"/>
                    <a:pt x="556" y="396"/>
                    <a:pt x="555" y="396"/>
                  </a:cubicBezTo>
                  <a:cubicBezTo>
                    <a:pt x="555" y="396"/>
                    <a:pt x="555" y="396"/>
                    <a:pt x="555" y="396"/>
                  </a:cubicBezTo>
                  <a:cubicBezTo>
                    <a:pt x="555" y="396"/>
                    <a:pt x="555" y="396"/>
                    <a:pt x="555" y="396"/>
                  </a:cubicBezTo>
                  <a:cubicBezTo>
                    <a:pt x="555" y="396"/>
                    <a:pt x="555" y="396"/>
                    <a:pt x="555" y="396"/>
                  </a:cubicBezTo>
                  <a:cubicBezTo>
                    <a:pt x="555" y="396"/>
                    <a:pt x="554" y="396"/>
                    <a:pt x="554" y="396"/>
                  </a:cubicBezTo>
                  <a:cubicBezTo>
                    <a:pt x="554" y="397"/>
                    <a:pt x="553" y="397"/>
                    <a:pt x="552" y="397"/>
                  </a:cubicBezTo>
                  <a:cubicBezTo>
                    <a:pt x="552" y="397"/>
                    <a:pt x="552" y="397"/>
                    <a:pt x="552" y="397"/>
                  </a:cubicBezTo>
                  <a:cubicBezTo>
                    <a:pt x="551" y="397"/>
                    <a:pt x="551" y="397"/>
                    <a:pt x="550" y="39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50" y="397"/>
                    <a:pt x="549" y="397"/>
                    <a:pt x="549" y="398"/>
                  </a:cubicBezTo>
                  <a:cubicBezTo>
                    <a:pt x="549" y="398"/>
                    <a:pt x="549" y="398"/>
                    <a:pt x="549" y="398"/>
                  </a:cubicBezTo>
                  <a:cubicBezTo>
                    <a:pt x="549" y="398"/>
                    <a:pt x="548" y="398"/>
                    <a:pt x="548" y="398"/>
                  </a:cubicBezTo>
                  <a:cubicBezTo>
                    <a:pt x="548" y="398"/>
                    <a:pt x="547" y="398"/>
                    <a:pt x="547" y="398"/>
                  </a:cubicBezTo>
                  <a:cubicBezTo>
                    <a:pt x="547" y="398"/>
                    <a:pt x="547" y="398"/>
                    <a:pt x="547" y="398"/>
                  </a:cubicBezTo>
                  <a:cubicBezTo>
                    <a:pt x="547" y="398"/>
                    <a:pt x="547" y="398"/>
                    <a:pt x="547" y="398"/>
                  </a:cubicBezTo>
                  <a:cubicBezTo>
                    <a:pt x="547" y="398"/>
                    <a:pt x="547" y="398"/>
                    <a:pt x="547" y="398"/>
                  </a:cubicBezTo>
                  <a:cubicBezTo>
                    <a:pt x="547" y="398"/>
                    <a:pt x="546" y="398"/>
                    <a:pt x="546" y="398"/>
                  </a:cubicBezTo>
                  <a:cubicBezTo>
                    <a:pt x="546" y="399"/>
                    <a:pt x="546" y="399"/>
                    <a:pt x="546" y="399"/>
                  </a:cubicBezTo>
                  <a:cubicBezTo>
                    <a:pt x="546" y="399"/>
                    <a:pt x="547" y="400"/>
                    <a:pt x="547" y="400"/>
                  </a:cubicBezTo>
                  <a:cubicBezTo>
                    <a:pt x="547" y="400"/>
                    <a:pt x="547" y="400"/>
                    <a:pt x="547" y="401"/>
                  </a:cubicBezTo>
                  <a:cubicBezTo>
                    <a:pt x="547" y="401"/>
                    <a:pt x="548" y="401"/>
                    <a:pt x="548" y="401"/>
                  </a:cubicBezTo>
                  <a:cubicBezTo>
                    <a:pt x="548" y="401"/>
                    <a:pt x="548" y="401"/>
                    <a:pt x="548" y="401"/>
                  </a:cubicBezTo>
                  <a:cubicBezTo>
                    <a:pt x="548" y="402"/>
                    <a:pt x="548" y="402"/>
                    <a:pt x="548" y="402"/>
                  </a:cubicBezTo>
                  <a:cubicBezTo>
                    <a:pt x="548" y="403"/>
                    <a:pt x="547" y="403"/>
                    <a:pt x="547" y="403"/>
                  </a:cubicBezTo>
                  <a:cubicBezTo>
                    <a:pt x="547" y="403"/>
                    <a:pt x="547" y="403"/>
                    <a:pt x="547" y="403"/>
                  </a:cubicBezTo>
                  <a:cubicBezTo>
                    <a:pt x="547" y="404"/>
                    <a:pt x="547" y="405"/>
                    <a:pt x="547" y="406"/>
                  </a:cubicBezTo>
                  <a:cubicBezTo>
                    <a:pt x="547" y="406"/>
                    <a:pt x="547" y="407"/>
                    <a:pt x="547" y="407"/>
                  </a:cubicBezTo>
                  <a:cubicBezTo>
                    <a:pt x="547" y="408"/>
                    <a:pt x="547" y="408"/>
                    <a:pt x="547" y="408"/>
                  </a:cubicBezTo>
                  <a:cubicBezTo>
                    <a:pt x="547" y="408"/>
                    <a:pt x="547" y="408"/>
                    <a:pt x="547" y="408"/>
                  </a:cubicBezTo>
                  <a:cubicBezTo>
                    <a:pt x="547" y="408"/>
                    <a:pt x="547" y="408"/>
                    <a:pt x="547" y="408"/>
                  </a:cubicBezTo>
                  <a:cubicBezTo>
                    <a:pt x="549" y="410"/>
                    <a:pt x="547" y="410"/>
                    <a:pt x="546" y="411"/>
                  </a:cubicBezTo>
                  <a:cubicBezTo>
                    <a:pt x="546" y="412"/>
                    <a:pt x="546" y="413"/>
                    <a:pt x="547" y="413"/>
                  </a:cubicBezTo>
                  <a:cubicBezTo>
                    <a:pt x="547" y="414"/>
                    <a:pt x="546" y="414"/>
                    <a:pt x="546" y="415"/>
                  </a:cubicBezTo>
                  <a:cubicBezTo>
                    <a:pt x="546" y="416"/>
                    <a:pt x="546" y="416"/>
                    <a:pt x="546" y="417"/>
                  </a:cubicBezTo>
                  <a:cubicBezTo>
                    <a:pt x="546" y="418"/>
                    <a:pt x="546" y="418"/>
                    <a:pt x="546" y="419"/>
                  </a:cubicBezTo>
                  <a:cubicBezTo>
                    <a:pt x="546" y="419"/>
                    <a:pt x="545" y="419"/>
                    <a:pt x="545" y="420"/>
                  </a:cubicBezTo>
                  <a:cubicBezTo>
                    <a:pt x="545" y="420"/>
                    <a:pt x="545" y="420"/>
                    <a:pt x="546" y="421"/>
                  </a:cubicBezTo>
                  <a:cubicBezTo>
                    <a:pt x="546" y="421"/>
                    <a:pt x="547" y="422"/>
                    <a:pt x="547" y="423"/>
                  </a:cubicBezTo>
                  <a:cubicBezTo>
                    <a:pt x="547" y="423"/>
                    <a:pt x="547" y="423"/>
                    <a:pt x="547" y="423"/>
                  </a:cubicBezTo>
                  <a:cubicBezTo>
                    <a:pt x="547" y="423"/>
                    <a:pt x="548" y="423"/>
                    <a:pt x="548" y="423"/>
                  </a:cubicBezTo>
                  <a:cubicBezTo>
                    <a:pt x="549" y="422"/>
                    <a:pt x="549" y="423"/>
                    <a:pt x="550" y="423"/>
                  </a:cubicBezTo>
                  <a:cubicBezTo>
                    <a:pt x="550" y="423"/>
                    <a:pt x="550" y="423"/>
                    <a:pt x="550" y="423"/>
                  </a:cubicBezTo>
                  <a:cubicBezTo>
                    <a:pt x="550" y="423"/>
                    <a:pt x="550" y="423"/>
                    <a:pt x="550" y="422"/>
                  </a:cubicBezTo>
                  <a:cubicBezTo>
                    <a:pt x="550" y="422"/>
                    <a:pt x="550" y="422"/>
                    <a:pt x="550" y="421"/>
                  </a:cubicBezTo>
                  <a:cubicBezTo>
                    <a:pt x="550" y="421"/>
                    <a:pt x="550" y="421"/>
                    <a:pt x="550" y="421"/>
                  </a:cubicBezTo>
                  <a:cubicBezTo>
                    <a:pt x="551" y="421"/>
                    <a:pt x="552" y="421"/>
                    <a:pt x="552" y="422"/>
                  </a:cubicBezTo>
                  <a:cubicBezTo>
                    <a:pt x="552" y="422"/>
                    <a:pt x="552" y="422"/>
                    <a:pt x="553" y="422"/>
                  </a:cubicBezTo>
                  <a:cubicBezTo>
                    <a:pt x="553" y="422"/>
                    <a:pt x="553" y="420"/>
                    <a:pt x="554" y="421"/>
                  </a:cubicBezTo>
                  <a:cubicBezTo>
                    <a:pt x="554" y="422"/>
                    <a:pt x="554" y="422"/>
                    <a:pt x="555" y="422"/>
                  </a:cubicBezTo>
                  <a:cubicBezTo>
                    <a:pt x="555" y="423"/>
                    <a:pt x="556" y="422"/>
                    <a:pt x="556" y="422"/>
                  </a:cubicBezTo>
                  <a:cubicBezTo>
                    <a:pt x="557" y="422"/>
                    <a:pt x="557" y="422"/>
                    <a:pt x="557" y="422"/>
                  </a:cubicBezTo>
                  <a:cubicBezTo>
                    <a:pt x="557" y="422"/>
                    <a:pt x="557" y="421"/>
                    <a:pt x="557" y="421"/>
                  </a:cubicBezTo>
                  <a:cubicBezTo>
                    <a:pt x="557" y="421"/>
                    <a:pt x="557" y="421"/>
                    <a:pt x="557" y="421"/>
                  </a:cubicBezTo>
                  <a:cubicBezTo>
                    <a:pt x="558" y="421"/>
                    <a:pt x="558" y="421"/>
                    <a:pt x="559" y="421"/>
                  </a:cubicBezTo>
                  <a:cubicBezTo>
                    <a:pt x="559" y="421"/>
                    <a:pt x="559" y="421"/>
                    <a:pt x="559" y="421"/>
                  </a:cubicBezTo>
                  <a:cubicBezTo>
                    <a:pt x="559" y="420"/>
                    <a:pt x="560" y="420"/>
                    <a:pt x="560" y="420"/>
                  </a:cubicBezTo>
                  <a:cubicBezTo>
                    <a:pt x="561" y="420"/>
                    <a:pt x="561" y="420"/>
                    <a:pt x="561" y="420"/>
                  </a:cubicBezTo>
                  <a:cubicBezTo>
                    <a:pt x="562" y="420"/>
                    <a:pt x="563" y="420"/>
                    <a:pt x="564" y="419"/>
                  </a:cubicBezTo>
                  <a:cubicBezTo>
                    <a:pt x="564" y="419"/>
                    <a:pt x="564" y="419"/>
                    <a:pt x="564" y="418"/>
                  </a:cubicBezTo>
                  <a:cubicBezTo>
                    <a:pt x="564" y="418"/>
                    <a:pt x="564" y="418"/>
                    <a:pt x="564" y="418"/>
                  </a:cubicBezTo>
                  <a:cubicBezTo>
                    <a:pt x="565" y="418"/>
                    <a:pt x="565" y="418"/>
                    <a:pt x="565" y="417"/>
                  </a:cubicBezTo>
                  <a:cubicBezTo>
                    <a:pt x="565" y="417"/>
                    <a:pt x="565" y="417"/>
                    <a:pt x="564" y="417"/>
                  </a:cubicBezTo>
                  <a:cubicBezTo>
                    <a:pt x="564" y="417"/>
                    <a:pt x="564" y="417"/>
                    <a:pt x="564" y="417"/>
                  </a:cubicBezTo>
                  <a:cubicBezTo>
                    <a:pt x="563" y="418"/>
                    <a:pt x="563" y="418"/>
                    <a:pt x="562" y="418"/>
                  </a:cubicBezTo>
                  <a:cubicBezTo>
                    <a:pt x="562" y="418"/>
                    <a:pt x="562" y="418"/>
                    <a:pt x="561" y="418"/>
                  </a:cubicBezTo>
                  <a:cubicBezTo>
                    <a:pt x="561" y="418"/>
                    <a:pt x="561" y="417"/>
                    <a:pt x="561" y="417"/>
                  </a:cubicBezTo>
                  <a:cubicBezTo>
                    <a:pt x="560" y="417"/>
                    <a:pt x="560" y="417"/>
                    <a:pt x="559" y="417"/>
                  </a:cubicBezTo>
                  <a:cubicBezTo>
                    <a:pt x="559" y="417"/>
                    <a:pt x="560" y="417"/>
                    <a:pt x="560" y="417"/>
                  </a:cubicBezTo>
                  <a:cubicBezTo>
                    <a:pt x="560" y="416"/>
                    <a:pt x="560" y="416"/>
                    <a:pt x="560" y="416"/>
                  </a:cubicBezTo>
                  <a:cubicBezTo>
                    <a:pt x="560" y="416"/>
                    <a:pt x="561" y="415"/>
                    <a:pt x="562" y="415"/>
                  </a:cubicBezTo>
                  <a:cubicBezTo>
                    <a:pt x="562" y="415"/>
                    <a:pt x="562" y="415"/>
                    <a:pt x="562" y="415"/>
                  </a:cubicBezTo>
                  <a:cubicBezTo>
                    <a:pt x="561" y="414"/>
                    <a:pt x="561" y="414"/>
                    <a:pt x="560" y="414"/>
                  </a:cubicBezTo>
                  <a:cubicBezTo>
                    <a:pt x="560" y="413"/>
                    <a:pt x="561" y="413"/>
                    <a:pt x="562" y="413"/>
                  </a:cubicBezTo>
                  <a:cubicBezTo>
                    <a:pt x="562" y="413"/>
                    <a:pt x="562" y="413"/>
                    <a:pt x="563" y="413"/>
                  </a:cubicBezTo>
                  <a:cubicBezTo>
                    <a:pt x="563" y="413"/>
                    <a:pt x="563" y="412"/>
                    <a:pt x="564" y="412"/>
                  </a:cubicBezTo>
                  <a:cubicBezTo>
                    <a:pt x="564" y="412"/>
                    <a:pt x="564" y="411"/>
                    <a:pt x="564" y="411"/>
                  </a:cubicBezTo>
                  <a:cubicBezTo>
                    <a:pt x="564" y="410"/>
                    <a:pt x="565" y="410"/>
                    <a:pt x="565" y="409"/>
                  </a:cubicBezTo>
                  <a:cubicBezTo>
                    <a:pt x="565" y="409"/>
                    <a:pt x="566" y="409"/>
                    <a:pt x="566" y="408"/>
                  </a:cubicBezTo>
                  <a:cubicBezTo>
                    <a:pt x="566" y="408"/>
                    <a:pt x="566" y="407"/>
                    <a:pt x="567" y="407"/>
                  </a:cubicBezTo>
                  <a:cubicBezTo>
                    <a:pt x="567" y="407"/>
                    <a:pt x="567" y="407"/>
                    <a:pt x="567" y="407"/>
                  </a:cubicBezTo>
                  <a:cubicBezTo>
                    <a:pt x="567" y="407"/>
                    <a:pt x="567" y="406"/>
                    <a:pt x="567" y="406"/>
                  </a:cubicBezTo>
                  <a:cubicBezTo>
                    <a:pt x="567" y="406"/>
                    <a:pt x="567" y="406"/>
                    <a:pt x="567" y="405"/>
                  </a:cubicBezTo>
                  <a:cubicBezTo>
                    <a:pt x="566" y="405"/>
                    <a:pt x="567" y="404"/>
                    <a:pt x="567" y="403"/>
                  </a:cubicBezTo>
                  <a:cubicBezTo>
                    <a:pt x="568" y="402"/>
                    <a:pt x="569" y="402"/>
                    <a:pt x="570" y="402"/>
                  </a:cubicBezTo>
                  <a:cubicBezTo>
                    <a:pt x="571" y="402"/>
                    <a:pt x="571" y="402"/>
                    <a:pt x="571" y="401"/>
                  </a:cubicBezTo>
                  <a:cubicBezTo>
                    <a:pt x="571" y="401"/>
                    <a:pt x="572" y="401"/>
                    <a:pt x="572" y="401"/>
                  </a:cubicBezTo>
                  <a:cubicBezTo>
                    <a:pt x="573" y="401"/>
                    <a:pt x="573" y="400"/>
                    <a:pt x="573" y="400"/>
                  </a:cubicBezTo>
                  <a:cubicBezTo>
                    <a:pt x="574" y="400"/>
                    <a:pt x="575" y="399"/>
                    <a:pt x="575" y="399"/>
                  </a:cubicBezTo>
                  <a:cubicBezTo>
                    <a:pt x="575" y="399"/>
                    <a:pt x="575" y="398"/>
                    <a:pt x="575" y="398"/>
                  </a:cubicBezTo>
                  <a:close/>
                </a:path>
              </a:pathLst>
            </a:custGeom>
            <a:grpFill/>
            <a:ln w="3175">
              <a:solidFill>
                <a:schemeClr val="bg1">
                  <a:alpha val="3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/>
            <p:cNvSpPr>
              <a:spLocks noEditPoints="1"/>
            </p:cNvSpPr>
            <p:nvPr/>
          </p:nvSpPr>
          <p:spPr bwMode="auto">
            <a:xfrm>
              <a:off x="2770" y="1792"/>
              <a:ext cx="9" cy="17"/>
            </a:xfrm>
            <a:custGeom>
              <a:avLst/>
              <a:gdLst>
                <a:gd name="T0" fmla="*/ 4 w 4"/>
                <a:gd name="T1" fmla="*/ 6 h 7"/>
                <a:gd name="T2" fmla="*/ 3 w 4"/>
                <a:gd name="T3" fmla="*/ 7 h 7"/>
                <a:gd name="T4" fmla="*/ 3 w 4"/>
                <a:gd name="T5" fmla="*/ 7 h 7"/>
                <a:gd name="T6" fmla="*/ 3 w 4"/>
                <a:gd name="T7" fmla="*/ 7 h 7"/>
                <a:gd name="T8" fmla="*/ 3 w 4"/>
                <a:gd name="T9" fmla="*/ 6 h 7"/>
                <a:gd name="T10" fmla="*/ 3 w 4"/>
                <a:gd name="T11" fmla="*/ 6 h 7"/>
                <a:gd name="T12" fmla="*/ 3 w 4"/>
                <a:gd name="T13" fmla="*/ 6 h 7"/>
                <a:gd name="T14" fmla="*/ 3 w 4"/>
                <a:gd name="T15" fmla="*/ 6 h 7"/>
                <a:gd name="T16" fmla="*/ 3 w 4"/>
                <a:gd name="T17" fmla="*/ 6 h 7"/>
                <a:gd name="T18" fmla="*/ 4 w 4"/>
                <a:gd name="T19" fmla="*/ 6 h 7"/>
                <a:gd name="T20" fmla="*/ 1 w 4"/>
                <a:gd name="T21" fmla="*/ 3 h 7"/>
                <a:gd name="T22" fmla="*/ 0 w 4"/>
                <a:gd name="T23" fmla="*/ 3 h 7"/>
                <a:gd name="T24" fmla="*/ 0 w 4"/>
                <a:gd name="T25" fmla="*/ 2 h 7"/>
                <a:gd name="T26" fmla="*/ 0 w 4"/>
                <a:gd name="T27" fmla="*/ 2 h 7"/>
                <a:gd name="T28" fmla="*/ 1 w 4"/>
                <a:gd name="T29" fmla="*/ 2 h 7"/>
                <a:gd name="T30" fmla="*/ 1 w 4"/>
                <a:gd name="T31" fmla="*/ 2 h 7"/>
                <a:gd name="T32" fmla="*/ 1 w 4"/>
                <a:gd name="T33" fmla="*/ 1 h 7"/>
                <a:gd name="T34" fmla="*/ 1 w 4"/>
                <a:gd name="T35" fmla="*/ 0 h 7"/>
                <a:gd name="T36" fmla="*/ 0 w 4"/>
                <a:gd name="T37" fmla="*/ 0 h 7"/>
                <a:gd name="T38" fmla="*/ 0 w 4"/>
                <a:gd name="T39" fmla="*/ 0 h 7"/>
                <a:gd name="T40" fmla="*/ 0 w 4"/>
                <a:gd name="T41" fmla="*/ 0 h 7"/>
                <a:gd name="T42" fmla="*/ 0 w 4"/>
                <a:gd name="T43" fmla="*/ 1 h 7"/>
                <a:gd name="T44" fmla="*/ 0 w 4"/>
                <a:gd name="T45" fmla="*/ 2 h 7"/>
                <a:gd name="T46" fmla="*/ 0 w 4"/>
                <a:gd name="T47" fmla="*/ 2 h 7"/>
                <a:gd name="T48" fmla="*/ 0 w 4"/>
                <a:gd name="T49" fmla="*/ 3 h 7"/>
                <a:gd name="T50" fmla="*/ 0 w 4"/>
                <a:gd name="T51" fmla="*/ 3 h 7"/>
                <a:gd name="T52" fmla="*/ 1 w 4"/>
                <a:gd name="T53" fmla="*/ 4 h 7"/>
                <a:gd name="T54" fmla="*/ 1 w 4"/>
                <a:gd name="T55" fmla="*/ 4 h 7"/>
                <a:gd name="T56" fmla="*/ 1 w 4"/>
                <a:gd name="T57" fmla="*/ 5 h 7"/>
                <a:gd name="T58" fmla="*/ 1 w 4"/>
                <a:gd name="T59" fmla="*/ 5 h 7"/>
                <a:gd name="T60" fmla="*/ 1 w 4"/>
                <a:gd name="T61" fmla="*/ 5 h 7"/>
                <a:gd name="T62" fmla="*/ 1 w 4"/>
                <a:gd name="T63" fmla="*/ 5 h 7"/>
                <a:gd name="T64" fmla="*/ 1 w 4"/>
                <a:gd name="T65" fmla="*/ 5 h 7"/>
                <a:gd name="T66" fmla="*/ 1 w 4"/>
                <a:gd name="T67" fmla="*/ 5 h 7"/>
                <a:gd name="T68" fmla="*/ 2 w 4"/>
                <a:gd name="T69" fmla="*/ 5 h 7"/>
                <a:gd name="T70" fmla="*/ 2 w 4"/>
                <a:gd name="T71" fmla="*/ 5 h 7"/>
                <a:gd name="T72" fmla="*/ 1 w 4"/>
                <a:gd name="T73" fmla="*/ 4 h 7"/>
                <a:gd name="T74" fmla="*/ 1 w 4"/>
                <a:gd name="T7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" h="7">
                  <a:moveTo>
                    <a:pt x="4" y="6"/>
                  </a:moveTo>
                  <a:cubicBezTo>
                    <a:pt x="4" y="6"/>
                    <a:pt x="4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lose/>
                </a:path>
              </a:pathLst>
            </a:custGeom>
            <a:grpFill/>
            <a:ln w="3175">
              <a:solidFill>
                <a:schemeClr val="bg1">
                  <a:alpha val="3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2"/>
            <p:cNvSpPr>
              <a:spLocks noEditPoints="1"/>
            </p:cNvSpPr>
            <p:nvPr/>
          </p:nvSpPr>
          <p:spPr bwMode="auto">
            <a:xfrm>
              <a:off x="2715" y="53"/>
              <a:ext cx="1026" cy="1330"/>
            </a:xfrm>
            <a:custGeom>
              <a:avLst/>
              <a:gdLst>
                <a:gd name="T0" fmla="*/ 100 w 434"/>
                <a:gd name="T1" fmla="*/ 351 h 562"/>
                <a:gd name="T2" fmla="*/ 96 w 434"/>
                <a:gd name="T3" fmla="*/ 312 h 562"/>
                <a:gd name="T4" fmla="*/ 114 w 434"/>
                <a:gd name="T5" fmla="*/ 382 h 562"/>
                <a:gd name="T6" fmla="*/ 100 w 434"/>
                <a:gd name="T7" fmla="*/ 415 h 562"/>
                <a:gd name="T8" fmla="*/ 190 w 434"/>
                <a:gd name="T9" fmla="*/ 480 h 562"/>
                <a:gd name="T10" fmla="*/ 327 w 434"/>
                <a:gd name="T11" fmla="*/ 383 h 562"/>
                <a:gd name="T12" fmla="*/ 319 w 434"/>
                <a:gd name="T13" fmla="*/ 364 h 562"/>
                <a:gd name="T14" fmla="*/ 337 w 434"/>
                <a:gd name="T15" fmla="*/ 378 h 562"/>
                <a:gd name="T16" fmla="*/ 342 w 434"/>
                <a:gd name="T17" fmla="*/ 352 h 562"/>
                <a:gd name="T18" fmla="*/ 316 w 434"/>
                <a:gd name="T19" fmla="*/ 316 h 562"/>
                <a:gd name="T20" fmla="*/ 352 w 434"/>
                <a:gd name="T21" fmla="*/ 303 h 562"/>
                <a:gd name="T22" fmla="*/ 362 w 434"/>
                <a:gd name="T23" fmla="*/ 268 h 562"/>
                <a:gd name="T24" fmla="*/ 383 w 434"/>
                <a:gd name="T25" fmla="*/ 233 h 562"/>
                <a:gd name="T26" fmla="*/ 393 w 434"/>
                <a:gd name="T27" fmla="*/ 150 h 562"/>
                <a:gd name="T28" fmla="*/ 412 w 434"/>
                <a:gd name="T29" fmla="*/ 121 h 562"/>
                <a:gd name="T30" fmla="*/ 388 w 434"/>
                <a:gd name="T31" fmla="*/ 95 h 562"/>
                <a:gd name="T32" fmla="*/ 371 w 434"/>
                <a:gd name="T33" fmla="*/ 93 h 562"/>
                <a:gd name="T34" fmla="*/ 300 w 434"/>
                <a:gd name="T35" fmla="*/ 80 h 562"/>
                <a:gd name="T36" fmla="*/ 368 w 434"/>
                <a:gd name="T37" fmla="*/ 40 h 562"/>
                <a:gd name="T38" fmla="*/ 292 w 434"/>
                <a:gd name="T39" fmla="*/ 33 h 562"/>
                <a:gd name="T40" fmla="*/ 339 w 434"/>
                <a:gd name="T41" fmla="*/ 11 h 562"/>
                <a:gd name="T42" fmla="*/ 267 w 434"/>
                <a:gd name="T43" fmla="*/ 21 h 562"/>
                <a:gd name="T44" fmla="*/ 255 w 434"/>
                <a:gd name="T45" fmla="*/ 43 h 562"/>
                <a:gd name="T46" fmla="*/ 228 w 434"/>
                <a:gd name="T47" fmla="*/ 58 h 562"/>
                <a:gd name="T48" fmla="*/ 188 w 434"/>
                <a:gd name="T49" fmla="*/ 65 h 562"/>
                <a:gd name="T50" fmla="*/ 158 w 434"/>
                <a:gd name="T51" fmla="*/ 44 h 562"/>
                <a:gd name="T52" fmla="*/ 100 w 434"/>
                <a:gd name="T53" fmla="*/ 85 h 562"/>
                <a:gd name="T54" fmla="*/ 85 w 434"/>
                <a:gd name="T55" fmla="*/ 108 h 562"/>
                <a:gd name="T56" fmla="*/ 11 w 434"/>
                <a:gd name="T57" fmla="*/ 143 h 562"/>
                <a:gd name="T58" fmla="*/ 45 w 434"/>
                <a:gd name="T59" fmla="*/ 178 h 562"/>
                <a:gd name="T60" fmla="*/ 23 w 434"/>
                <a:gd name="T61" fmla="*/ 200 h 562"/>
                <a:gd name="T62" fmla="*/ 54 w 434"/>
                <a:gd name="T63" fmla="*/ 219 h 562"/>
                <a:gd name="T64" fmla="*/ 96 w 434"/>
                <a:gd name="T65" fmla="*/ 289 h 562"/>
                <a:gd name="T66" fmla="*/ 87 w 434"/>
                <a:gd name="T67" fmla="*/ 338 h 562"/>
                <a:gd name="T68" fmla="*/ 101 w 434"/>
                <a:gd name="T69" fmla="*/ 358 h 562"/>
                <a:gd name="T70" fmla="*/ 111 w 434"/>
                <a:gd name="T71" fmla="*/ 399 h 562"/>
                <a:gd name="T72" fmla="*/ 85 w 434"/>
                <a:gd name="T73" fmla="*/ 435 h 562"/>
                <a:gd name="T74" fmla="*/ 92 w 434"/>
                <a:gd name="T75" fmla="*/ 469 h 562"/>
                <a:gd name="T76" fmla="*/ 105 w 434"/>
                <a:gd name="T77" fmla="*/ 517 h 562"/>
                <a:gd name="T78" fmla="*/ 143 w 434"/>
                <a:gd name="T79" fmla="*/ 551 h 562"/>
                <a:gd name="T80" fmla="*/ 169 w 434"/>
                <a:gd name="T81" fmla="*/ 527 h 562"/>
                <a:gd name="T82" fmla="*/ 186 w 434"/>
                <a:gd name="T83" fmla="*/ 477 h 562"/>
                <a:gd name="T84" fmla="*/ 248 w 434"/>
                <a:gd name="T85" fmla="*/ 443 h 562"/>
                <a:gd name="T86" fmla="*/ 305 w 434"/>
                <a:gd name="T87" fmla="*/ 411 h 562"/>
                <a:gd name="T88" fmla="*/ 158 w 434"/>
                <a:gd name="T89" fmla="*/ 549 h 562"/>
                <a:gd name="T90" fmla="*/ 218 w 434"/>
                <a:gd name="T91" fmla="*/ 465 h 562"/>
                <a:gd name="T92" fmla="*/ 98 w 434"/>
                <a:gd name="T93" fmla="*/ 404 h 562"/>
                <a:gd name="T94" fmla="*/ 90 w 434"/>
                <a:gd name="T95" fmla="*/ 389 h 562"/>
                <a:gd name="T96" fmla="*/ 220 w 434"/>
                <a:gd name="T97" fmla="*/ 67 h 562"/>
                <a:gd name="T98" fmla="*/ 356 w 434"/>
                <a:gd name="T99" fmla="*/ 292 h 562"/>
                <a:gd name="T100" fmla="*/ 386 w 434"/>
                <a:gd name="T101" fmla="*/ 278 h 562"/>
                <a:gd name="T102" fmla="*/ 346 w 434"/>
                <a:gd name="T103" fmla="*/ 331 h 562"/>
                <a:gd name="T104" fmla="*/ 338 w 434"/>
                <a:gd name="T105" fmla="*/ 318 h 562"/>
                <a:gd name="T106" fmla="*/ 380 w 434"/>
                <a:gd name="T107" fmla="*/ 136 h 562"/>
                <a:gd name="T108" fmla="*/ 363 w 434"/>
                <a:gd name="T109" fmla="*/ 239 h 562"/>
                <a:gd name="T110" fmla="*/ 364 w 434"/>
                <a:gd name="T111" fmla="*/ 241 h 562"/>
                <a:gd name="T112" fmla="*/ 183 w 434"/>
                <a:gd name="T113" fmla="*/ 40 h 562"/>
                <a:gd name="T114" fmla="*/ 220 w 434"/>
                <a:gd name="T115" fmla="*/ 60 h 562"/>
                <a:gd name="T116" fmla="*/ 224 w 434"/>
                <a:gd name="T117" fmla="*/ 26 h 562"/>
                <a:gd name="T118" fmla="*/ 11 w 434"/>
                <a:gd name="T119" fmla="*/ 176 h 562"/>
                <a:gd name="T120" fmla="*/ 391 w 434"/>
                <a:gd name="T121" fmla="*/ 76 h 562"/>
                <a:gd name="T122" fmla="*/ 239 w 434"/>
                <a:gd name="T123" fmla="*/ 28 h 562"/>
                <a:gd name="T124" fmla="*/ 269 w 434"/>
                <a:gd name="T125" fmla="*/ 9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4" h="562">
                  <a:moveTo>
                    <a:pt x="107" y="353"/>
                  </a:moveTo>
                  <a:cubicBezTo>
                    <a:pt x="107" y="353"/>
                    <a:pt x="108" y="353"/>
                    <a:pt x="108" y="352"/>
                  </a:cubicBezTo>
                  <a:cubicBezTo>
                    <a:pt x="108" y="352"/>
                    <a:pt x="109" y="352"/>
                    <a:pt x="109" y="352"/>
                  </a:cubicBezTo>
                  <a:cubicBezTo>
                    <a:pt x="109" y="352"/>
                    <a:pt x="109" y="351"/>
                    <a:pt x="109" y="351"/>
                  </a:cubicBezTo>
                  <a:cubicBezTo>
                    <a:pt x="110" y="351"/>
                    <a:pt x="110" y="350"/>
                    <a:pt x="110" y="350"/>
                  </a:cubicBezTo>
                  <a:cubicBezTo>
                    <a:pt x="110" y="349"/>
                    <a:pt x="110" y="349"/>
                    <a:pt x="110" y="349"/>
                  </a:cubicBezTo>
                  <a:cubicBezTo>
                    <a:pt x="109" y="348"/>
                    <a:pt x="109" y="348"/>
                    <a:pt x="109" y="347"/>
                  </a:cubicBezTo>
                  <a:cubicBezTo>
                    <a:pt x="108" y="347"/>
                    <a:pt x="107" y="348"/>
                    <a:pt x="106" y="349"/>
                  </a:cubicBezTo>
                  <a:cubicBezTo>
                    <a:pt x="106" y="350"/>
                    <a:pt x="106" y="351"/>
                    <a:pt x="106" y="352"/>
                  </a:cubicBezTo>
                  <a:cubicBezTo>
                    <a:pt x="106" y="353"/>
                    <a:pt x="107" y="353"/>
                    <a:pt x="107" y="353"/>
                  </a:cubicBezTo>
                  <a:close/>
                  <a:moveTo>
                    <a:pt x="108" y="350"/>
                  </a:moveTo>
                  <a:cubicBezTo>
                    <a:pt x="108" y="350"/>
                    <a:pt x="108" y="350"/>
                    <a:pt x="108" y="349"/>
                  </a:cubicBezTo>
                  <a:cubicBezTo>
                    <a:pt x="108" y="350"/>
                    <a:pt x="108" y="350"/>
                    <a:pt x="108" y="350"/>
                  </a:cubicBezTo>
                  <a:cubicBezTo>
                    <a:pt x="108" y="350"/>
                    <a:pt x="108" y="350"/>
                    <a:pt x="108" y="350"/>
                  </a:cubicBezTo>
                  <a:cubicBezTo>
                    <a:pt x="108" y="350"/>
                    <a:pt x="108" y="350"/>
                    <a:pt x="108" y="350"/>
                  </a:cubicBezTo>
                  <a:cubicBezTo>
                    <a:pt x="108" y="350"/>
                    <a:pt x="108" y="350"/>
                    <a:pt x="108" y="350"/>
                  </a:cubicBezTo>
                  <a:cubicBezTo>
                    <a:pt x="108" y="350"/>
                    <a:pt x="108" y="350"/>
                    <a:pt x="108" y="350"/>
                  </a:cubicBezTo>
                  <a:close/>
                  <a:moveTo>
                    <a:pt x="100" y="349"/>
                  </a:moveTo>
                  <a:cubicBezTo>
                    <a:pt x="99" y="350"/>
                    <a:pt x="98" y="351"/>
                    <a:pt x="98" y="352"/>
                  </a:cubicBezTo>
                  <a:cubicBezTo>
                    <a:pt x="98" y="353"/>
                    <a:pt x="99" y="353"/>
                    <a:pt x="99" y="353"/>
                  </a:cubicBezTo>
                  <a:cubicBezTo>
                    <a:pt x="100" y="353"/>
                    <a:pt x="100" y="353"/>
                    <a:pt x="101" y="353"/>
                  </a:cubicBezTo>
                  <a:cubicBezTo>
                    <a:pt x="101" y="353"/>
                    <a:pt x="102" y="352"/>
                    <a:pt x="102" y="352"/>
                  </a:cubicBezTo>
                  <a:cubicBezTo>
                    <a:pt x="102" y="351"/>
                    <a:pt x="102" y="350"/>
                    <a:pt x="101" y="349"/>
                  </a:cubicBezTo>
                  <a:cubicBezTo>
                    <a:pt x="101" y="349"/>
                    <a:pt x="101" y="349"/>
                    <a:pt x="101" y="349"/>
                  </a:cubicBezTo>
                  <a:cubicBezTo>
                    <a:pt x="101" y="348"/>
                    <a:pt x="100" y="348"/>
                    <a:pt x="100" y="349"/>
                  </a:cubicBezTo>
                  <a:close/>
                  <a:moveTo>
                    <a:pt x="100" y="351"/>
                  </a:moveTo>
                  <a:cubicBezTo>
                    <a:pt x="100" y="352"/>
                    <a:pt x="100" y="352"/>
                    <a:pt x="100" y="352"/>
                  </a:cubicBezTo>
                  <a:cubicBezTo>
                    <a:pt x="100" y="352"/>
                    <a:pt x="100" y="352"/>
                    <a:pt x="100" y="352"/>
                  </a:cubicBezTo>
                  <a:cubicBezTo>
                    <a:pt x="100" y="352"/>
                    <a:pt x="100" y="351"/>
                    <a:pt x="100" y="351"/>
                  </a:cubicBezTo>
                  <a:cubicBezTo>
                    <a:pt x="100" y="351"/>
                    <a:pt x="100" y="351"/>
                    <a:pt x="100" y="351"/>
                  </a:cubicBezTo>
                  <a:close/>
                  <a:moveTo>
                    <a:pt x="90" y="290"/>
                  </a:moveTo>
                  <a:cubicBezTo>
                    <a:pt x="90" y="290"/>
                    <a:pt x="91" y="290"/>
                    <a:pt x="91" y="290"/>
                  </a:cubicBezTo>
                  <a:cubicBezTo>
                    <a:pt x="92" y="289"/>
                    <a:pt x="93" y="290"/>
                    <a:pt x="93" y="291"/>
                  </a:cubicBezTo>
                  <a:cubicBezTo>
                    <a:pt x="92" y="291"/>
                    <a:pt x="92" y="292"/>
                    <a:pt x="92" y="292"/>
                  </a:cubicBezTo>
                  <a:cubicBezTo>
                    <a:pt x="92" y="292"/>
                    <a:pt x="91" y="292"/>
                    <a:pt x="91" y="292"/>
                  </a:cubicBezTo>
                  <a:cubicBezTo>
                    <a:pt x="90" y="292"/>
                    <a:pt x="90" y="292"/>
                    <a:pt x="90" y="291"/>
                  </a:cubicBezTo>
                  <a:cubicBezTo>
                    <a:pt x="89" y="291"/>
                    <a:pt x="89" y="290"/>
                    <a:pt x="90" y="290"/>
                  </a:cubicBezTo>
                  <a:close/>
                  <a:moveTo>
                    <a:pt x="88" y="261"/>
                  </a:moveTo>
                  <a:cubicBezTo>
                    <a:pt x="88" y="261"/>
                    <a:pt x="88" y="262"/>
                    <a:pt x="88" y="262"/>
                  </a:cubicBezTo>
                  <a:cubicBezTo>
                    <a:pt x="88" y="262"/>
                    <a:pt x="88" y="262"/>
                    <a:pt x="88" y="263"/>
                  </a:cubicBezTo>
                  <a:cubicBezTo>
                    <a:pt x="88" y="264"/>
                    <a:pt x="86" y="264"/>
                    <a:pt x="86" y="263"/>
                  </a:cubicBezTo>
                  <a:cubicBezTo>
                    <a:pt x="86" y="262"/>
                    <a:pt x="86" y="262"/>
                    <a:pt x="86" y="262"/>
                  </a:cubicBezTo>
                  <a:cubicBezTo>
                    <a:pt x="85" y="262"/>
                    <a:pt x="86" y="261"/>
                    <a:pt x="86" y="261"/>
                  </a:cubicBezTo>
                  <a:cubicBezTo>
                    <a:pt x="87" y="261"/>
                    <a:pt x="87" y="261"/>
                    <a:pt x="87" y="261"/>
                  </a:cubicBezTo>
                  <a:cubicBezTo>
                    <a:pt x="87" y="261"/>
                    <a:pt x="87" y="261"/>
                    <a:pt x="87" y="261"/>
                  </a:cubicBezTo>
                  <a:cubicBezTo>
                    <a:pt x="87" y="261"/>
                    <a:pt x="88" y="261"/>
                    <a:pt x="88" y="261"/>
                  </a:cubicBezTo>
                  <a:close/>
                  <a:moveTo>
                    <a:pt x="93" y="288"/>
                  </a:moveTo>
                  <a:cubicBezTo>
                    <a:pt x="93" y="288"/>
                    <a:pt x="93" y="287"/>
                    <a:pt x="93" y="287"/>
                  </a:cubicBezTo>
                  <a:cubicBezTo>
                    <a:pt x="93" y="287"/>
                    <a:pt x="93" y="287"/>
                    <a:pt x="93" y="287"/>
                  </a:cubicBezTo>
                  <a:cubicBezTo>
                    <a:pt x="92" y="287"/>
                    <a:pt x="92" y="287"/>
                    <a:pt x="91" y="287"/>
                  </a:cubicBezTo>
                  <a:cubicBezTo>
                    <a:pt x="90" y="287"/>
                    <a:pt x="90" y="285"/>
                    <a:pt x="91" y="285"/>
                  </a:cubicBezTo>
                  <a:cubicBezTo>
                    <a:pt x="92" y="285"/>
                    <a:pt x="93" y="285"/>
                    <a:pt x="93" y="285"/>
                  </a:cubicBezTo>
                  <a:cubicBezTo>
                    <a:pt x="94" y="285"/>
                    <a:pt x="94" y="286"/>
                    <a:pt x="94" y="286"/>
                  </a:cubicBezTo>
                  <a:cubicBezTo>
                    <a:pt x="95" y="286"/>
                    <a:pt x="95" y="287"/>
                    <a:pt x="95" y="288"/>
                  </a:cubicBezTo>
                  <a:cubicBezTo>
                    <a:pt x="95" y="289"/>
                    <a:pt x="94" y="289"/>
                    <a:pt x="93" y="288"/>
                  </a:cubicBezTo>
                  <a:close/>
                  <a:moveTo>
                    <a:pt x="91" y="319"/>
                  </a:moveTo>
                  <a:cubicBezTo>
                    <a:pt x="91" y="318"/>
                    <a:pt x="92" y="316"/>
                    <a:pt x="93" y="315"/>
                  </a:cubicBezTo>
                  <a:cubicBezTo>
                    <a:pt x="94" y="313"/>
                    <a:pt x="95" y="312"/>
                    <a:pt x="96" y="312"/>
                  </a:cubicBezTo>
                  <a:cubicBezTo>
                    <a:pt x="97" y="312"/>
                    <a:pt x="97" y="312"/>
                    <a:pt x="97" y="313"/>
                  </a:cubicBezTo>
                  <a:cubicBezTo>
                    <a:pt x="97" y="314"/>
                    <a:pt x="97" y="315"/>
                    <a:pt x="96" y="316"/>
                  </a:cubicBezTo>
                  <a:cubicBezTo>
                    <a:pt x="95" y="316"/>
                    <a:pt x="94" y="317"/>
                    <a:pt x="93" y="318"/>
                  </a:cubicBezTo>
                  <a:cubicBezTo>
                    <a:pt x="93" y="318"/>
                    <a:pt x="93" y="318"/>
                    <a:pt x="93" y="319"/>
                  </a:cubicBezTo>
                  <a:cubicBezTo>
                    <a:pt x="93" y="319"/>
                    <a:pt x="93" y="319"/>
                    <a:pt x="93" y="319"/>
                  </a:cubicBezTo>
                  <a:cubicBezTo>
                    <a:pt x="93" y="319"/>
                    <a:pt x="93" y="319"/>
                    <a:pt x="93" y="319"/>
                  </a:cubicBezTo>
                  <a:cubicBezTo>
                    <a:pt x="93" y="320"/>
                    <a:pt x="91" y="320"/>
                    <a:pt x="91" y="319"/>
                  </a:cubicBezTo>
                  <a:close/>
                  <a:moveTo>
                    <a:pt x="89" y="328"/>
                  </a:moveTo>
                  <a:cubicBezTo>
                    <a:pt x="89" y="327"/>
                    <a:pt x="89" y="327"/>
                    <a:pt x="90" y="326"/>
                  </a:cubicBezTo>
                  <a:cubicBezTo>
                    <a:pt x="90" y="326"/>
                    <a:pt x="91" y="325"/>
                    <a:pt x="91" y="325"/>
                  </a:cubicBezTo>
                  <a:cubicBezTo>
                    <a:pt x="92" y="325"/>
                    <a:pt x="92" y="325"/>
                    <a:pt x="93" y="325"/>
                  </a:cubicBezTo>
                  <a:cubicBezTo>
                    <a:pt x="94" y="325"/>
                    <a:pt x="94" y="327"/>
                    <a:pt x="93" y="327"/>
                  </a:cubicBezTo>
                  <a:cubicBezTo>
                    <a:pt x="93" y="327"/>
                    <a:pt x="93" y="327"/>
                    <a:pt x="93" y="327"/>
                  </a:cubicBezTo>
                  <a:cubicBezTo>
                    <a:pt x="92" y="328"/>
                    <a:pt x="92" y="328"/>
                    <a:pt x="91" y="328"/>
                  </a:cubicBezTo>
                  <a:cubicBezTo>
                    <a:pt x="91" y="329"/>
                    <a:pt x="89" y="329"/>
                    <a:pt x="89" y="328"/>
                  </a:cubicBezTo>
                  <a:close/>
                  <a:moveTo>
                    <a:pt x="109" y="343"/>
                  </a:moveTo>
                  <a:cubicBezTo>
                    <a:pt x="109" y="343"/>
                    <a:pt x="108" y="343"/>
                    <a:pt x="108" y="343"/>
                  </a:cubicBezTo>
                  <a:cubicBezTo>
                    <a:pt x="108" y="343"/>
                    <a:pt x="108" y="343"/>
                    <a:pt x="108" y="344"/>
                  </a:cubicBezTo>
                  <a:cubicBezTo>
                    <a:pt x="108" y="344"/>
                    <a:pt x="107" y="344"/>
                    <a:pt x="107" y="344"/>
                  </a:cubicBezTo>
                  <a:cubicBezTo>
                    <a:pt x="106" y="345"/>
                    <a:pt x="105" y="344"/>
                    <a:pt x="105" y="344"/>
                  </a:cubicBezTo>
                  <a:cubicBezTo>
                    <a:pt x="105" y="343"/>
                    <a:pt x="105" y="342"/>
                    <a:pt x="105" y="341"/>
                  </a:cubicBezTo>
                  <a:cubicBezTo>
                    <a:pt x="106" y="341"/>
                    <a:pt x="107" y="341"/>
                    <a:pt x="108" y="341"/>
                  </a:cubicBezTo>
                  <a:cubicBezTo>
                    <a:pt x="108" y="341"/>
                    <a:pt x="108" y="341"/>
                    <a:pt x="108" y="341"/>
                  </a:cubicBezTo>
                  <a:cubicBezTo>
                    <a:pt x="108" y="341"/>
                    <a:pt x="108" y="341"/>
                    <a:pt x="109" y="341"/>
                  </a:cubicBezTo>
                  <a:cubicBezTo>
                    <a:pt x="110" y="341"/>
                    <a:pt x="110" y="343"/>
                    <a:pt x="109" y="343"/>
                  </a:cubicBezTo>
                  <a:close/>
                  <a:moveTo>
                    <a:pt x="114" y="385"/>
                  </a:moveTo>
                  <a:cubicBezTo>
                    <a:pt x="114" y="384"/>
                    <a:pt x="114" y="384"/>
                    <a:pt x="114" y="384"/>
                  </a:cubicBezTo>
                  <a:cubicBezTo>
                    <a:pt x="114" y="384"/>
                    <a:pt x="114" y="383"/>
                    <a:pt x="114" y="383"/>
                  </a:cubicBezTo>
                  <a:cubicBezTo>
                    <a:pt x="114" y="383"/>
                    <a:pt x="114" y="383"/>
                    <a:pt x="114" y="382"/>
                  </a:cubicBezTo>
                  <a:cubicBezTo>
                    <a:pt x="114" y="382"/>
                    <a:pt x="114" y="381"/>
                    <a:pt x="115" y="380"/>
                  </a:cubicBezTo>
                  <a:cubicBezTo>
                    <a:pt x="116" y="380"/>
                    <a:pt x="116" y="380"/>
                    <a:pt x="116" y="381"/>
                  </a:cubicBezTo>
                  <a:cubicBezTo>
                    <a:pt x="117" y="382"/>
                    <a:pt x="117" y="384"/>
                    <a:pt x="116" y="385"/>
                  </a:cubicBezTo>
                  <a:cubicBezTo>
                    <a:pt x="116" y="385"/>
                    <a:pt x="116" y="385"/>
                    <a:pt x="116" y="385"/>
                  </a:cubicBezTo>
                  <a:cubicBezTo>
                    <a:pt x="116" y="385"/>
                    <a:pt x="116" y="385"/>
                    <a:pt x="116" y="385"/>
                  </a:cubicBezTo>
                  <a:cubicBezTo>
                    <a:pt x="116" y="385"/>
                    <a:pt x="115" y="385"/>
                    <a:pt x="115" y="385"/>
                  </a:cubicBezTo>
                  <a:cubicBezTo>
                    <a:pt x="115" y="386"/>
                    <a:pt x="113" y="386"/>
                    <a:pt x="114" y="385"/>
                  </a:cubicBezTo>
                  <a:close/>
                  <a:moveTo>
                    <a:pt x="86" y="270"/>
                  </a:moveTo>
                  <a:cubicBezTo>
                    <a:pt x="86" y="269"/>
                    <a:pt x="86" y="268"/>
                    <a:pt x="87" y="268"/>
                  </a:cubicBezTo>
                  <a:cubicBezTo>
                    <a:pt x="88" y="268"/>
                    <a:pt x="89" y="269"/>
                    <a:pt x="90" y="269"/>
                  </a:cubicBezTo>
                  <a:cubicBezTo>
                    <a:pt x="90" y="269"/>
                    <a:pt x="91" y="268"/>
                    <a:pt x="92" y="269"/>
                  </a:cubicBezTo>
                  <a:cubicBezTo>
                    <a:pt x="92" y="269"/>
                    <a:pt x="93" y="269"/>
                    <a:pt x="93" y="269"/>
                  </a:cubicBezTo>
                  <a:cubicBezTo>
                    <a:pt x="94" y="269"/>
                    <a:pt x="94" y="270"/>
                    <a:pt x="94" y="270"/>
                  </a:cubicBezTo>
                  <a:cubicBezTo>
                    <a:pt x="95" y="271"/>
                    <a:pt x="94" y="272"/>
                    <a:pt x="94" y="272"/>
                  </a:cubicBezTo>
                  <a:cubicBezTo>
                    <a:pt x="93" y="272"/>
                    <a:pt x="92" y="271"/>
                    <a:pt x="91" y="271"/>
                  </a:cubicBezTo>
                  <a:cubicBezTo>
                    <a:pt x="91" y="271"/>
                    <a:pt x="90" y="271"/>
                    <a:pt x="90" y="271"/>
                  </a:cubicBezTo>
                  <a:cubicBezTo>
                    <a:pt x="90" y="271"/>
                    <a:pt x="89" y="271"/>
                    <a:pt x="89" y="271"/>
                  </a:cubicBezTo>
                  <a:cubicBezTo>
                    <a:pt x="88" y="271"/>
                    <a:pt x="87" y="271"/>
                    <a:pt x="87" y="270"/>
                  </a:cubicBezTo>
                  <a:cubicBezTo>
                    <a:pt x="86" y="270"/>
                    <a:pt x="86" y="270"/>
                    <a:pt x="86" y="270"/>
                  </a:cubicBezTo>
                  <a:close/>
                  <a:moveTo>
                    <a:pt x="89" y="423"/>
                  </a:moveTo>
                  <a:cubicBezTo>
                    <a:pt x="89" y="421"/>
                    <a:pt x="91" y="419"/>
                    <a:pt x="92" y="418"/>
                  </a:cubicBezTo>
                  <a:cubicBezTo>
                    <a:pt x="93" y="417"/>
                    <a:pt x="95" y="417"/>
                    <a:pt x="96" y="417"/>
                  </a:cubicBezTo>
                  <a:cubicBezTo>
                    <a:pt x="97" y="417"/>
                    <a:pt x="98" y="418"/>
                    <a:pt x="99" y="418"/>
                  </a:cubicBezTo>
                  <a:cubicBezTo>
                    <a:pt x="99" y="417"/>
                    <a:pt x="98" y="417"/>
                    <a:pt x="97" y="417"/>
                  </a:cubicBezTo>
                  <a:cubicBezTo>
                    <a:pt x="95" y="416"/>
                    <a:pt x="94" y="414"/>
                    <a:pt x="92" y="413"/>
                  </a:cubicBezTo>
                  <a:cubicBezTo>
                    <a:pt x="92" y="412"/>
                    <a:pt x="92" y="412"/>
                    <a:pt x="92" y="412"/>
                  </a:cubicBezTo>
                  <a:cubicBezTo>
                    <a:pt x="93" y="411"/>
                    <a:pt x="95" y="411"/>
                    <a:pt x="96" y="411"/>
                  </a:cubicBezTo>
                  <a:cubicBezTo>
                    <a:pt x="97" y="412"/>
                    <a:pt x="98" y="413"/>
                    <a:pt x="99" y="414"/>
                  </a:cubicBezTo>
                  <a:cubicBezTo>
                    <a:pt x="99" y="414"/>
                    <a:pt x="101" y="416"/>
                    <a:pt x="100" y="415"/>
                  </a:cubicBezTo>
                  <a:cubicBezTo>
                    <a:pt x="99" y="414"/>
                    <a:pt x="100" y="414"/>
                    <a:pt x="101" y="414"/>
                  </a:cubicBezTo>
                  <a:cubicBezTo>
                    <a:pt x="102" y="416"/>
                    <a:pt x="104" y="416"/>
                    <a:pt x="107" y="416"/>
                  </a:cubicBezTo>
                  <a:cubicBezTo>
                    <a:pt x="108" y="416"/>
                    <a:pt x="110" y="417"/>
                    <a:pt x="111" y="418"/>
                  </a:cubicBezTo>
                  <a:cubicBezTo>
                    <a:pt x="113" y="420"/>
                    <a:pt x="111" y="421"/>
                    <a:pt x="109" y="421"/>
                  </a:cubicBezTo>
                  <a:cubicBezTo>
                    <a:pt x="109" y="421"/>
                    <a:pt x="109" y="421"/>
                    <a:pt x="108" y="421"/>
                  </a:cubicBezTo>
                  <a:cubicBezTo>
                    <a:pt x="108" y="421"/>
                    <a:pt x="108" y="420"/>
                    <a:pt x="108" y="420"/>
                  </a:cubicBezTo>
                  <a:cubicBezTo>
                    <a:pt x="108" y="420"/>
                    <a:pt x="108" y="420"/>
                    <a:pt x="109" y="420"/>
                  </a:cubicBezTo>
                  <a:cubicBezTo>
                    <a:pt x="109" y="419"/>
                    <a:pt x="109" y="419"/>
                    <a:pt x="108" y="419"/>
                  </a:cubicBezTo>
                  <a:cubicBezTo>
                    <a:pt x="108" y="419"/>
                    <a:pt x="108" y="419"/>
                    <a:pt x="107" y="419"/>
                  </a:cubicBezTo>
                  <a:cubicBezTo>
                    <a:pt x="107" y="419"/>
                    <a:pt x="106" y="419"/>
                    <a:pt x="107" y="420"/>
                  </a:cubicBezTo>
                  <a:cubicBezTo>
                    <a:pt x="107" y="420"/>
                    <a:pt x="106" y="421"/>
                    <a:pt x="106" y="421"/>
                  </a:cubicBezTo>
                  <a:cubicBezTo>
                    <a:pt x="105" y="422"/>
                    <a:pt x="103" y="422"/>
                    <a:pt x="102" y="422"/>
                  </a:cubicBezTo>
                  <a:cubicBezTo>
                    <a:pt x="100" y="422"/>
                    <a:pt x="98" y="419"/>
                    <a:pt x="95" y="420"/>
                  </a:cubicBezTo>
                  <a:cubicBezTo>
                    <a:pt x="95" y="421"/>
                    <a:pt x="93" y="421"/>
                    <a:pt x="92" y="421"/>
                  </a:cubicBezTo>
                  <a:cubicBezTo>
                    <a:pt x="91" y="422"/>
                    <a:pt x="90" y="423"/>
                    <a:pt x="89" y="423"/>
                  </a:cubicBezTo>
                  <a:cubicBezTo>
                    <a:pt x="89" y="424"/>
                    <a:pt x="88" y="423"/>
                    <a:pt x="89" y="423"/>
                  </a:cubicBezTo>
                  <a:close/>
                  <a:moveTo>
                    <a:pt x="190" y="484"/>
                  </a:moveTo>
                  <a:cubicBezTo>
                    <a:pt x="191" y="484"/>
                    <a:pt x="191" y="484"/>
                    <a:pt x="191" y="485"/>
                  </a:cubicBezTo>
                  <a:cubicBezTo>
                    <a:pt x="191" y="485"/>
                    <a:pt x="190" y="485"/>
                    <a:pt x="190" y="485"/>
                  </a:cubicBezTo>
                  <a:cubicBezTo>
                    <a:pt x="190" y="486"/>
                    <a:pt x="190" y="486"/>
                    <a:pt x="190" y="486"/>
                  </a:cubicBezTo>
                  <a:cubicBezTo>
                    <a:pt x="190" y="486"/>
                    <a:pt x="190" y="486"/>
                    <a:pt x="190" y="486"/>
                  </a:cubicBezTo>
                  <a:cubicBezTo>
                    <a:pt x="189" y="486"/>
                    <a:pt x="189" y="485"/>
                    <a:pt x="189" y="485"/>
                  </a:cubicBezTo>
                  <a:cubicBezTo>
                    <a:pt x="189" y="484"/>
                    <a:pt x="189" y="484"/>
                    <a:pt x="189" y="484"/>
                  </a:cubicBezTo>
                  <a:cubicBezTo>
                    <a:pt x="189" y="482"/>
                    <a:pt x="188" y="480"/>
                    <a:pt x="188" y="478"/>
                  </a:cubicBezTo>
                  <a:cubicBezTo>
                    <a:pt x="188" y="478"/>
                    <a:pt x="188" y="478"/>
                    <a:pt x="188" y="478"/>
                  </a:cubicBezTo>
                  <a:cubicBezTo>
                    <a:pt x="188" y="478"/>
                    <a:pt x="188" y="478"/>
                    <a:pt x="188" y="478"/>
                  </a:cubicBezTo>
                  <a:cubicBezTo>
                    <a:pt x="188" y="478"/>
                    <a:pt x="188" y="478"/>
                    <a:pt x="188" y="478"/>
                  </a:cubicBezTo>
                  <a:cubicBezTo>
                    <a:pt x="188" y="477"/>
                    <a:pt x="189" y="477"/>
                    <a:pt x="189" y="478"/>
                  </a:cubicBezTo>
                  <a:cubicBezTo>
                    <a:pt x="189" y="479"/>
                    <a:pt x="190" y="479"/>
                    <a:pt x="190" y="480"/>
                  </a:cubicBezTo>
                  <a:cubicBezTo>
                    <a:pt x="190" y="480"/>
                    <a:pt x="190" y="481"/>
                    <a:pt x="191" y="482"/>
                  </a:cubicBezTo>
                  <a:cubicBezTo>
                    <a:pt x="191" y="482"/>
                    <a:pt x="191" y="483"/>
                    <a:pt x="190" y="484"/>
                  </a:cubicBezTo>
                  <a:close/>
                  <a:moveTo>
                    <a:pt x="141" y="553"/>
                  </a:moveTo>
                  <a:cubicBezTo>
                    <a:pt x="141" y="554"/>
                    <a:pt x="141" y="554"/>
                    <a:pt x="141" y="554"/>
                  </a:cubicBezTo>
                  <a:cubicBezTo>
                    <a:pt x="141" y="554"/>
                    <a:pt x="141" y="555"/>
                    <a:pt x="140" y="555"/>
                  </a:cubicBezTo>
                  <a:cubicBezTo>
                    <a:pt x="140" y="555"/>
                    <a:pt x="140" y="556"/>
                    <a:pt x="139" y="555"/>
                  </a:cubicBezTo>
                  <a:cubicBezTo>
                    <a:pt x="138" y="555"/>
                    <a:pt x="138" y="555"/>
                    <a:pt x="138" y="555"/>
                  </a:cubicBezTo>
                  <a:cubicBezTo>
                    <a:pt x="138" y="554"/>
                    <a:pt x="138" y="552"/>
                    <a:pt x="140" y="552"/>
                  </a:cubicBezTo>
                  <a:cubicBezTo>
                    <a:pt x="140" y="552"/>
                    <a:pt x="140" y="552"/>
                    <a:pt x="141" y="552"/>
                  </a:cubicBezTo>
                  <a:cubicBezTo>
                    <a:pt x="141" y="552"/>
                    <a:pt x="141" y="553"/>
                    <a:pt x="141" y="553"/>
                  </a:cubicBezTo>
                  <a:close/>
                  <a:moveTo>
                    <a:pt x="321" y="404"/>
                  </a:moveTo>
                  <a:cubicBezTo>
                    <a:pt x="321" y="404"/>
                    <a:pt x="322" y="404"/>
                    <a:pt x="322" y="404"/>
                  </a:cubicBezTo>
                  <a:cubicBezTo>
                    <a:pt x="323" y="403"/>
                    <a:pt x="324" y="402"/>
                    <a:pt x="323" y="402"/>
                  </a:cubicBezTo>
                  <a:cubicBezTo>
                    <a:pt x="324" y="402"/>
                    <a:pt x="324" y="402"/>
                    <a:pt x="325" y="402"/>
                  </a:cubicBezTo>
                  <a:cubicBezTo>
                    <a:pt x="325" y="401"/>
                    <a:pt x="325" y="401"/>
                    <a:pt x="325" y="400"/>
                  </a:cubicBezTo>
                  <a:cubicBezTo>
                    <a:pt x="326" y="400"/>
                    <a:pt x="327" y="400"/>
                    <a:pt x="327" y="399"/>
                  </a:cubicBezTo>
                  <a:cubicBezTo>
                    <a:pt x="328" y="399"/>
                    <a:pt x="328" y="399"/>
                    <a:pt x="328" y="399"/>
                  </a:cubicBezTo>
                  <a:cubicBezTo>
                    <a:pt x="328" y="397"/>
                    <a:pt x="330" y="398"/>
                    <a:pt x="331" y="398"/>
                  </a:cubicBezTo>
                  <a:cubicBezTo>
                    <a:pt x="332" y="397"/>
                    <a:pt x="331" y="397"/>
                    <a:pt x="332" y="396"/>
                  </a:cubicBezTo>
                  <a:cubicBezTo>
                    <a:pt x="332" y="396"/>
                    <a:pt x="332" y="395"/>
                    <a:pt x="333" y="395"/>
                  </a:cubicBezTo>
                  <a:cubicBezTo>
                    <a:pt x="334" y="394"/>
                    <a:pt x="335" y="394"/>
                    <a:pt x="337" y="393"/>
                  </a:cubicBezTo>
                  <a:cubicBezTo>
                    <a:pt x="337" y="393"/>
                    <a:pt x="339" y="392"/>
                    <a:pt x="339" y="392"/>
                  </a:cubicBezTo>
                  <a:cubicBezTo>
                    <a:pt x="339" y="391"/>
                    <a:pt x="340" y="390"/>
                    <a:pt x="341" y="390"/>
                  </a:cubicBezTo>
                  <a:cubicBezTo>
                    <a:pt x="342" y="389"/>
                    <a:pt x="344" y="388"/>
                    <a:pt x="345" y="386"/>
                  </a:cubicBezTo>
                  <a:cubicBezTo>
                    <a:pt x="345" y="386"/>
                    <a:pt x="345" y="386"/>
                    <a:pt x="345" y="386"/>
                  </a:cubicBezTo>
                  <a:cubicBezTo>
                    <a:pt x="344" y="385"/>
                    <a:pt x="343" y="385"/>
                    <a:pt x="341" y="385"/>
                  </a:cubicBezTo>
                  <a:cubicBezTo>
                    <a:pt x="339" y="385"/>
                    <a:pt x="336" y="385"/>
                    <a:pt x="334" y="385"/>
                  </a:cubicBezTo>
                  <a:cubicBezTo>
                    <a:pt x="333" y="384"/>
                    <a:pt x="331" y="384"/>
                    <a:pt x="330" y="384"/>
                  </a:cubicBezTo>
                  <a:cubicBezTo>
                    <a:pt x="329" y="383"/>
                    <a:pt x="328" y="384"/>
                    <a:pt x="327" y="383"/>
                  </a:cubicBezTo>
                  <a:cubicBezTo>
                    <a:pt x="326" y="382"/>
                    <a:pt x="325" y="381"/>
                    <a:pt x="324" y="381"/>
                  </a:cubicBezTo>
                  <a:cubicBezTo>
                    <a:pt x="324" y="381"/>
                    <a:pt x="324" y="381"/>
                    <a:pt x="323" y="381"/>
                  </a:cubicBezTo>
                  <a:cubicBezTo>
                    <a:pt x="323" y="381"/>
                    <a:pt x="322" y="381"/>
                    <a:pt x="322" y="381"/>
                  </a:cubicBezTo>
                  <a:cubicBezTo>
                    <a:pt x="321" y="382"/>
                    <a:pt x="320" y="383"/>
                    <a:pt x="320" y="384"/>
                  </a:cubicBezTo>
                  <a:cubicBezTo>
                    <a:pt x="318" y="385"/>
                    <a:pt x="317" y="386"/>
                    <a:pt x="315" y="385"/>
                  </a:cubicBezTo>
                  <a:cubicBezTo>
                    <a:pt x="315" y="384"/>
                    <a:pt x="314" y="384"/>
                    <a:pt x="313" y="384"/>
                  </a:cubicBezTo>
                  <a:cubicBezTo>
                    <a:pt x="311" y="385"/>
                    <a:pt x="309" y="385"/>
                    <a:pt x="307" y="386"/>
                  </a:cubicBezTo>
                  <a:cubicBezTo>
                    <a:pt x="306" y="387"/>
                    <a:pt x="303" y="387"/>
                    <a:pt x="302" y="386"/>
                  </a:cubicBezTo>
                  <a:cubicBezTo>
                    <a:pt x="301" y="385"/>
                    <a:pt x="300" y="385"/>
                    <a:pt x="301" y="385"/>
                  </a:cubicBezTo>
                  <a:cubicBezTo>
                    <a:pt x="303" y="385"/>
                    <a:pt x="306" y="386"/>
                    <a:pt x="308" y="384"/>
                  </a:cubicBezTo>
                  <a:cubicBezTo>
                    <a:pt x="309" y="384"/>
                    <a:pt x="311" y="383"/>
                    <a:pt x="312" y="382"/>
                  </a:cubicBezTo>
                  <a:cubicBezTo>
                    <a:pt x="313" y="382"/>
                    <a:pt x="313" y="382"/>
                    <a:pt x="314" y="381"/>
                  </a:cubicBezTo>
                  <a:cubicBezTo>
                    <a:pt x="314" y="381"/>
                    <a:pt x="314" y="380"/>
                    <a:pt x="313" y="380"/>
                  </a:cubicBezTo>
                  <a:cubicBezTo>
                    <a:pt x="313" y="379"/>
                    <a:pt x="312" y="380"/>
                    <a:pt x="311" y="380"/>
                  </a:cubicBezTo>
                  <a:cubicBezTo>
                    <a:pt x="311" y="380"/>
                    <a:pt x="310" y="380"/>
                    <a:pt x="310" y="380"/>
                  </a:cubicBezTo>
                  <a:cubicBezTo>
                    <a:pt x="309" y="380"/>
                    <a:pt x="309" y="380"/>
                    <a:pt x="308" y="380"/>
                  </a:cubicBezTo>
                  <a:cubicBezTo>
                    <a:pt x="306" y="380"/>
                    <a:pt x="305" y="380"/>
                    <a:pt x="303" y="380"/>
                  </a:cubicBezTo>
                  <a:cubicBezTo>
                    <a:pt x="301" y="381"/>
                    <a:pt x="299" y="380"/>
                    <a:pt x="297" y="380"/>
                  </a:cubicBezTo>
                  <a:cubicBezTo>
                    <a:pt x="296" y="380"/>
                    <a:pt x="295" y="380"/>
                    <a:pt x="294" y="380"/>
                  </a:cubicBezTo>
                  <a:cubicBezTo>
                    <a:pt x="293" y="380"/>
                    <a:pt x="294" y="378"/>
                    <a:pt x="295" y="378"/>
                  </a:cubicBezTo>
                  <a:cubicBezTo>
                    <a:pt x="296" y="377"/>
                    <a:pt x="297" y="376"/>
                    <a:pt x="299" y="374"/>
                  </a:cubicBezTo>
                  <a:cubicBezTo>
                    <a:pt x="300" y="374"/>
                    <a:pt x="301" y="373"/>
                    <a:pt x="302" y="372"/>
                  </a:cubicBezTo>
                  <a:cubicBezTo>
                    <a:pt x="302" y="372"/>
                    <a:pt x="303" y="372"/>
                    <a:pt x="303" y="371"/>
                  </a:cubicBezTo>
                  <a:cubicBezTo>
                    <a:pt x="303" y="370"/>
                    <a:pt x="303" y="370"/>
                    <a:pt x="304" y="369"/>
                  </a:cubicBezTo>
                  <a:cubicBezTo>
                    <a:pt x="304" y="368"/>
                    <a:pt x="303" y="367"/>
                    <a:pt x="303" y="367"/>
                  </a:cubicBezTo>
                  <a:cubicBezTo>
                    <a:pt x="303" y="365"/>
                    <a:pt x="306" y="367"/>
                    <a:pt x="307" y="367"/>
                  </a:cubicBezTo>
                  <a:cubicBezTo>
                    <a:pt x="309" y="368"/>
                    <a:pt x="312" y="367"/>
                    <a:pt x="314" y="367"/>
                  </a:cubicBezTo>
                  <a:cubicBezTo>
                    <a:pt x="315" y="366"/>
                    <a:pt x="317" y="366"/>
                    <a:pt x="317" y="365"/>
                  </a:cubicBezTo>
                  <a:cubicBezTo>
                    <a:pt x="318" y="365"/>
                    <a:pt x="319" y="364"/>
                    <a:pt x="319" y="364"/>
                  </a:cubicBezTo>
                  <a:cubicBezTo>
                    <a:pt x="320" y="364"/>
                    <a:pt x="320" y="363"/>
                    <a:pt x="320" y="363"/>
                  </a:cubicBezTo>
                  <a:cubicBezTo>
                    <a:pt x="320" y="363"/>
                    <a:pt x="321" y="362"/>
                    <a:pt x="322" y="361"/>
                  </a:cubicBezTo>
                  <a:cubicBezTo>
                    <a:pt x="322" y="360"/>
                    <a:pt x="320" y="359"/>
                    <a:pt x="319" y="359"/>
                  </a:cubicBezTo>
                  <a:cubicBezTo>
                    <a:pt x="317" y="357"/>
                    <a:pt x="314" y="357"/>
                    <a:pt x="312" y="357"/>
                  </a:cubicBezTo>
                  <a:cubicBezTo>
                    <a:pt x="310" y="357"/>
                    <a:pt x="309" y="356"/>
                    <a:pt x="308" y="356"/>
                  </a:cubicBezTo>
                  <a:cubicBezTo>
                    <a:pt x="307" y="356"/>
                    <a:pt x="306" y="356"/>
                    <a:pt x="305" y="356"/>
                  </a:cubicBezTo>
                  <a:cubicBezTo>
                    <a:pt x="307" y="354"/>
                    <a:pt x="308" y="353"/>
                    <a:pt x="305" y="351"/>
                  </a:cubicBezTo>
                  <a:cubicBezTo>
                    <a:pt x="305" y="350"/>
                    <a:pt x="303" y="349"/>
                    <a:pt x="304" y="348"/>
                  </a:cubicBezTo>
                  <a:cubicBezTo>
                    <a:pt x="304" y="348"/>
                    <a:pt x="304" y="348"/>
                    <a:pt x="304" y="348"/>
                  </a:cubicBezTo>
                  <a:cubicBezTo>
                    <a:pt x="305" y="347"/>
                    <a:pt x="304" y="343"/>
                    <a:pt x="306" y="346"/>
                  </a:cubicBezTo>
                  <a:cubicBezTo>
                    <a:pt x="306" y="346"/>
                    <a:pt x="306" y="347"/>
                    <a:pt x="306" y="347"/>
                  </a:cubicBezTo>
                  <a:cubicBezTo>
                    <a:pt x="307" y="348"/>
                    <a:pt x="307" y="348"/>
                    <a:pt x="308" y="350"/>
                  </a:cubicBezTo>
                  <a:cubicBezTo>
                    <a:pt x="309" y="350"/>
                    <a:pt x="309" y="351"/>
                    <a:pt x="310" y="352"/>
                  </a:cubicBezTo>
                  <a:cubicBezTo>
                    <a:pt x="310" y="352"/>
                    <a:pt x="310" y="352"/>
                    <a:pt x="310" y="352"/>
                  </a:cubicBezTo>
                  <a:cubicBezTo>
                    <a:pt x="310" y="353"/>
                    <a:pt x="310" y="353"/>
                    <a:pt x="311" y="353"/>
                  </a:cubicBezTo>
                  <a:cubicBezTo>
                    <a:pt x="311" y="353"/>
                    <a:pt x="311" y="353"/>
                    <a:pt x="311" y="353"/>
                  </a:cubicBezTo>
                  <a:cubicBezTo>
                    <a:pt x="312" y="354"/>
                    <a:pt x="312" y="354"/>
                    <a:pt x="313" y="354"/>
                  </a:cubicBezTo>
                  <a:cubicBezTo>
                    <a:pt x="313" y="354"/>
                    <a:pt x="314" y="353"/>
                    <a:pt x="314" y="353"/>
                  </a:cubicBezTo>
                  <a:cubicBezTo>
                    <a:pt x="315" y="353"/>
                    <a:pt x="316" y="354"/>
                    <a:pt x="316" y="354"/>
                  </a:cubicBezTo>
                  <a:cubicBezTo>
                    <a:pt x="318" y="354"/>
                    <a:pt x="319" y="355"/>
                    <a:pt x="321" y="355"/>
                  </a:cubicBezTo>
                  <a:cubicBezTo>
                    <a:pt x="323" y="356"/>
                    <a:pt x="323" y="357"/>
                    <a:pt x="324" y="359"/>
                  </a:cubicBezTo>
                  <a:cubicBezTo>
                    <a:pt x="324" y="360"/>
                    <a:pt x="325" y="360"/>
                    <a:pt x="326" y="360"/>
                  </a:cubicBezTo>
                  <a:cubicBezTo>
                    <a:pt x="327" y="360"/>
                    <a:pt x="328" y="359"/>
                    <a:pt x="328" y="362"/>
                  </a:cubicBezTo>
                  <a:cubicBezTo>
                    <a:pt x="328" y="363"/>
                    <a:pt x="328" y="365"/>
                    <a:pt x="329" y="366"/>
                  </a:cubicBezTo>
                  <a:cubicBezTo>
                    <a:pt x="329" y="367"/>
                    <a:pt x="331" y="368"/>
                    <a:pt x="331" y="369"/>
                  </a:cubicBezTo>
                  <a:cubicBezTo>
                    <a:pt x="332" y="370"/>
                    <a:pt x="332" y="371"/>
                    <a:pt x="332" y="371"/>
                  </a:cubicBezTo>
                  <a:cubicBezTo>
                    <a:pt x="332" y="373"/>
                    <a:pt x="333" y="374"/>
                    <a:pt x="333" y="375"/>
                  </a:cubicBezTo>
                  <a:cubicBezTo>
                    <a:pt x="333" y="376"/>
                    <a:pt x="333" y="376"/>
                    <a:pt x="334" y="377"/>
                  </a:cubicBezTo>
                  <a:cubicBezTo>
                    <a:pt x="335" y="378"/>
                    <a:pt x="337" y="376"/>
                    <a:pt x="337" y="378"/>
                  </a:cubicBezTo>
                  <a:cubicBezTo>
                    <a:pt x="338" y="380"/>
                    <a:pt x="340" y="379"/>
                    <a:pt x="342" y="379"/>
                  </a:cubicBezTo>
                  <a:cubicBezTo>
                    <a:pt x="342" y="379"/>
                    <a:pt x="343" y="378"/>
                    <a:pt x="344" y="378"/>
                  </a:cubicBezTo>
                  <a:cubicBezTo>
                    <a:pt x="344" y="378"/>
                    <a:pt x="344" y="378"/>
                    <a:pt x="344" y="378"/>
                  </a:cubicBezTo>
                  <a:cubicBezTo>
                    <a:pt x="344" y="378"/>
                    <a:pt x="344" y="378"/>
                    <a:pt x="344" y="378"/>
                  </a:cubicBezTo>
                  <a:cubicBezTo>
                    <a:pt x="344" y="378"/>
                    <a:pt x="344" y="378"/>
                    <a:pt x="344" y="378"/>
                  </a:cubicBezTo>
                  <a:cubicBezTo>
                    <a:pt x="345" y="378"/>
                    <a:pt x="346" y="379"/>
                    <a:pt x="347" y="379"/>
                  </a:cubicBezTo>
                  <a:cubicBezTo>
                    <a:pt x="347" y="379"/>
                    <a:pt x="348" y="379"/>
                    <a:pt x="348" y="379"/>
                  </a:cubicBezTo>
                  <a:cubicBezTo>
                    <a:pt x="348" y="379"/>
                    <a:pt x="348" y="379"/>
                    <a:pt x="348" y="380"/>
                  </a:cubicBezTo>
                  <a:cubicBezTo>
                    <a:pt x="348" y="380"/>
                    <a:pt x="349" y="380"/>
                    <a:pt x="349" y="380"/>
                  </a:cubicBezTo>
                  <a:cubicBezTo>
                    <a:pt x="350" y="380"/>
                    <a:pt x="351" y="380"/>
                    <a:pt x="351" y="379"/>
                  </a:cubicBezTo>
                  <a:cubicBezTo>
                    <a:pt x="351" y="376"/>
                    <a:pt x="351" y="373"/>
                    <a:pt x="351" y="370"/>
                  </a:cubicBezTo>
                  <a:cubicBezTo>
                    <a:pt x="351" y="370"/>
                    <a:pt x="351" y="369"/>
                    <a:pt x="351" y="369"/>
                  </a:cubicBezTo>
                  <a:cubicBezTo>
                    <a:pt x="351" y="369"/>
                    <a:pt x="351" y="369"/>
                    <a:pt x="351" y="368"/>
                  </a:cubicBezTo>
                  <a:cubicBezTo>
                    <a:pt x="350" y="366"/>
                    <a:pt x="352" y="363"/>
                    <a:pt x="351" y="360"/>
                  </a:cubicBezTo>
                  <a:cubicBezTo>
                    <a:pt x="351" y="359"/>
                    <a:pt x="349" y="358"/>
                    <a:pt x="348" y="359"/>
                  </a:cubicBezTo>
                  <a:cubicBezTo>
                    <a:pt x="348" y="360"/>
                    <a:pt x="348" y="361"/>
                    <a:pt x="348" y="362"/>
                  </a:cubicBezTo>
                  <a:cubicBezTo>
                    <a:pt x="348" y="362"/>
                    <a:pt x="348" y="362"/>
                    <a:pt x="348" y="362"/>
                  </a:cubicBezTo>
                  <a:cubicBezTo>
                    <a:pt x="348" y="361"/>
                    <a:pt x="348" y="361"/>
                    <a:pt x="347" y="361"/>
                  </a:cubicBezTo>
                  <a:cubicBezTo>
                    <a:pt x="347" y="360"/>
                    <a:pt x="347" y="359"/>
                    <a:pt x="346" y="358"/>
                  </a:cubicBezTo>
                  <a:cubicBezTo>
                    <a:pt x="345" y="358"/>
                    <a:pt x="347" y="356"/>
                    <a:pt x="347" y="355"/>
                  </a:cubicBezTo>
                  <a:cubicBezTo>
                    <a:pt x="347" y="355"/>
                    <a:pt x="347" y="355"/>
                    <a:pt x="347" y="355"/>
                  </a:cubicBezTo>
                  <a:cubicBezTo>
                    <a:pt x="347" y="354"/>
                    <a:pt x="348" y="354"/>
                    <a:pt x="348" y="354"/>
                  </a:cubicBezTo>
                  <a:cubicBezTo>
                    <a:pt x="348" y="354"/>
                    <a:pt x="349" y="354"/>
                    <a:pt x="349" y="354"/>
                  </a:cubicBezTo>
                  <a:cubicBezTo>
                    <a:pt x="349" y="354"/>
                    <a:pt x="349" y="353"/>
                    <a:pt x="349" y="352"/>
                  </a:cubicBezTo>
                  <a:cubicBezTo>
                    <a:pt x="349" y="352"/>
                    <a:pt x="349" y="352"/>
                    <a:pt x="348" y="352"/>
                  </a:cubicBezTo>
                  <a:cubicBezTo>
                    <a:pt x="347" y="352"/>
                    <a:pt x="347" y="352"/>
                    <a:pt x="346" y="352"/>
                  </a:cubicBezTo>
                  <a:cubicBezTo>
                    <a:pt x="346" y="353"/>
                    <a:pt x="346" y="353"/>
                    <a:pt x="346" y="353"/>
                  </a:cubicBezTo>
                  <a:cubicBezTo>
                    <a:pt x="346" y="353"/>
                    <a:pt x="345" y="354"/>
                    <a:pt x="345" y="354"/>
                  </a:cubicBezTo>
                  <a:cubicBezTo>
                    <a:pt x="344" y="354"/>
                    <a:pt x="342" y="354"/>
                    <a:pt x="342" y="352"/>
                  </a:cubicBezTo>
                  <a:cubicBezTo>
                    <a:pt x="342" y="351"/>
                    <a:pt x="343" y="350"/>
                    <a:pt x="344" y="349"/>
                  </a:cubicBezTo>
                  <a:cubicBezTo>
                    <a:pt x="344" y="349"/>
                    <a:pt x="344" y="348"/>
                    <a:pt x="343" y="348"/>
                  </a:cubicBezTo>
                  <a:cubicBezTo>
                    <a:pt x="342" y="346"/>
                    <a:pt x="341" y="345"/>
                    <a:pt x="340" y="343"/>
                  </a:cubicBezTo>
                  <a:cubicBezTo>
                    <a:pt x="340" y="343"/>
                    <a:pt x="339" y="342"/>
                    <a:pt x="338" y="342"/>
                  </a:cubicBezTo>
                  <a:cubicBezTo>
                    <a:pt x="336" y="341"/>
                    <a:pt x="335" y="339"/>
                    <a:pt x="333" y="338"/>
                  </a:cubicBezTo>
                  <a:cubicBezTo>
                    <a:pt x="332" y="337"/>
                    <a:pt x="331" y="338"/>
                    <a:pt x="330" y="338"/>
                  </a:cubicBezTo>
                  <a:cubicBezTo>
                    <a:pt x="329" y="338"/>
                    <a:pt x="329" y="338"/>
                    <a:pt x="328" y="338"/>
                  </a:cubicBezTo>
                  <a:cubicBezTo>
                    <a:pt x="326" y="338"/>
                    <a:pt x="326" y="336"/>
                    <a:pt x="325" y="336"/>
                  </a:cubicBezTo>
                  <a:cubicBezTo>
                    <a:pt x="324" y="335"/>
                    <a:pt x="323" y="335"/>
                    <a:pt x="322" y="335"/>
                  </a:cubicBezTo>
                  <a:cubicBezTo>
                    <a:pt x="321" y="335"/>
                    <a:pt x="321" y="334"/>
                    <a:pt x="323" y="334"/>
                  </a:cubicBezTo>
                  <a:cubicBezTo>
                    <a:pt x="324" y="334"/>
                    <a:pt x="324" y="335"/>
                    <a:pt x="325" y="335"/>
                  </a:cubicBezTo>
                  <a:cubicBezTo>
                    <a:pt x="327" y="335"/>
                    <a:pt x="329" y="334"/>
                    <a:pt x="330" y="332"/>
                  </a:cubicBezTo>
                  <a:cubicBezTo>
                    <a:pt x="330" y="330"/>
                    <a:pt x="329" y="329"/>
                    <a:pt x="328" y="328"/>
                  </a:cubicBezTo>
                  <a:cubicBezTo>
                    <a:pt x="327" y="327"/>
                    <a:pt x="326" y="327"/>
                    <a:pt x="325" y="327"/>
                  </a:cubicBezTo>
                  <a:cubicBezTo>
                    <a:pt x="323" y="327"/>
                    <a:pt x="321" y="329"/>
                    <a:pt x="320" y="328"/>
                  </a:cubicBezTo>
                  <a:cubicBezTo>
                    <a:pt x="319" y="327"/>
                    <a:pt x="318" y="328"/>
                    <a:pt x="317" y="328"/>
                  </a:cubicBezTo>
                  <a:cubicBezTo>
                    <a:pt x="316" y="327"/>
                    <a:pt x="316" y="327"/>
                    <a:pt x="315" y="327"/>
                  </a:cubicBezTo>
                  <a:cubicBezTo>
                    <a:pt x="314" y="327"/>
                    <a:pt x="314" y="327"/>
                    <a:pt x="314" y="327"/>
                  </a:cubicBezTo>
                  <a:cubicBezTo>
                    <a:pt x="313" y="326"/>
                    <a:pt x="313" y="325"/>
                    <a:pt x="315" y="324"/>
                  </a:cubicBezTo>
                  <a:cubicBezTo>
                    <a:pt x="316" y="324"/>
                    <a:pt x="318" y="326"/>
                    <a:pt x="319" y="326"/>
                  </a:cubicBezTo>
                  <a:cubicBezTo>
                    <a:pt x="321" y="326"/>
                    <a:pt x="322" y="325"/>
                    <a:pt x="324" y="325"/>
                  </a:cubicBezTo>
                  <a:cubicBezTo>
                    <a:pt x="325" y="324"/>
                    <a:pt x="328" y="323"/>
                    <a:pt x="327" y="321"/>
                  </a:cubicBezTo>
                  <a:cubicBezTo>
                    <a:pt x="327" y="319"/>
                    <a:pt x="324" y="320"/>
                    <a:pt x="323" y="319"/>
                  </a:cubicBezTo>
                  <a:cubicBezTo>
                    <a:pt x="321" y="319"/>
                    <a:pt x="318" y="318"/>
                    <a:pt x="316" y="319"/>
                  </a:cubicBezTo>
                  <a:cubicBezTo>
                    <a:pt x="315" y="321"/>
                    <a:pt x="314" y="319"/>
                    <a:pt x="312" y="320"/>
                  </a:cubicBezTo>
                  <a:cubicBezTo>
                    <a:pt x="311" y="321"/>
                    <a:pt x="311" y="321"/>
                    <a:pt x="309" y="321"/>
                  </a:cubicBezTo>
                  <a:cubicBezTo>
                    <a:pt x="307" y="321"/>
                    <a:pt x="307" y="320"/>
                    <a:pt x="308" y="319"/>
                  </a:cubicBezTo>
                  <a:cubicBezTo>
                    <a:pt x="309" y="318"/>
                    <a:pt x="309" y="318"/>
                    <a:pt x="310" y="318"/>
                  </a:cubicBezTo>
                  <a:cubicBezTo>
                    <a:pt x="312" y="318"/>
                    <a:pt x="314" y="317"/>
                    <a:pt x="316" y="316"/>
                  </a:cubicBezTo>
                  <a:cubicBezTo>
                    <a:pt x="316" y="316"/>
                    <a:pt x="319" y="316"/>
                    <a:pt x="320" y="316"/>
                  </a:cubicBezTo>
                  <a:cubicBezTo>
                    <a:pt x="322" y="315"/>
                    <a:pt x="321" y="314"/>
                    <a:pt x="322" y="314"/>
                  </a:cubicBezTo>
                  <a:cubicBezTo>
                    <a:pt x="323" y="314"/>
                    <a:pt x="324" y="313"/>
                    <a:pt x="325" y="312"/>
                  </a:cubicBezTo>
                  <a:cubicBezTo>
                    <a:pt x="326" y="312"/>
                    <a:pt x="327" y="312"/>
                    <a:pt x="328" y="311"/>
                  </a:cubicBezTo>
                  <a:cubicBezTo>
                    <a:pt x="328" y="311"/>
                    <a:pt x="329" y="310"/>
                    <a:pt x="329" y="310"/>
                  </a:cubicBezTo>
                  <a:cubicBezTo>
                    <a:pt x="329" y="309"/>
                    <a:pt x="329" y="308"/>
                    <a:pt x="330" y="309"/>
                  </a:cubicBezTo>
                  <a:cubicBezTo>
                    <a:pt x="332" y="309"/>
                    <a:pt x="333" y="309"/>
                    <a:pt x="334" y="308"/>
                  </a:cubicBezTo>
                  <a:cubicBezTo>
                    <a:pt x="335" y="307"/>
                    <a:pt x="333" y="302"/>
                    <a:pt x="337" y="304"/>
                  </a:cubicBezTo>
                  <a:cubicBezTo>
                    <a:pt x="339" y="306"/>
                    <a:pt x="340" y="307"/>
                    <a:pt x="342" y="308"/>
                  </a:cubicBezTo>
                  <a:cubicBezTo>
                    <a:pt x="344" y="308"/>
                    <a:pt x="345" y="308"/>
                    <a:pt x="346" y="308"/>
                  </a:cubicBezTo>
                  <a:cubicBezTo>
                    <a:pt x="347" y="310"/>
                    <a:pt x="347" y="311"/>
                    <a:pt x="346" y="310"/>
                  </a:cubicBezTo>
                  <a:cubicBezTo>
                    <a:pt x="345" y="310"/>
                    <a:pt x="343" y="310"/>
                    <a:pt x="342" y="310"/>
                  </a:cubicBezTo>
                  <a:cubicBezTo>
                    <a:pt x="341" y="309"/>
                    <a:pt x="339" y="309"/>
                    <a:pt x="337" y="309"/>
                  </a:cubicBezTo>
                  <a:cubicBezTo>
                    <a:pt x="337" y="309"/>
                    <a:pt x="337" y="310"/>
                    <a:pt x="337" y="310"/>
                  </a:cubicBezTo>
                  <a:cubicBezTo>
                    <a:pt x="337" y="311"/>
                    <a:pt x="337" y="312"/>
                    <a:pt x="338" y="313"/>
                  </a:cubicBezTo>
                  <a:cubicBezTo>
                    <a:pt x="338" y="313"/>
                    <a:pt x="339" y="313"/>
                    <a:pt x="339" y="313"/>
                  </a:cubicBezTo>
                  <a:cubicBezTo>
                    <a:pt x="340" y="313"/>
                    <a:pt x="341" y="314"/>
                    <a:pt x="342" y="314"/>
                  </a:cubicBezTo>
                  <a:cubicBezTo>
                    <a:pt x="344" y="315"/>
                    <a:pt x="348" y="318"/>
                    <a:pt x="350" y="316"/>
                  </a:cubicBezTo>
                  <a:cubicBezTo>
                    <a:pt x="352" y="316"/>
                    <a:pt x="353" y="315"/>
                    <a:pt x="354" y="314"/>
                  </a:cubicBezTo>
                  <a:cubicBezTo>
                    <a:pt x="356" y="313"/>
                    <a:pt x="356" y="311"/>
                    <a:pt x="358" y="311"/>
                  </a:cubicBezTo>
                  <a:cubicBezTo>
                    <a:pt x="360" y="311"/>
                    <a:pt x="362" y="311"/>
                    <a:pt x="363" y="309"/>
                  </a:cubicBezTo>
                  <a:cubicBezTo>
                    <a:pt x="363" y="307"/>
                    <a:pt x="365" y="305"/>
                    <a:pt x="364" y="303"/>
                  </a:cubicBezTo>
                  <a:cubicBezTo>
                    <a:pt x="364" y="303"/>
                    <a:pt x="363" y="302"/>
                    <a:pt x="363" y="302"/>
                  </a:cubicBezTo>
                  <a:cubicBezTo>
                    <a:pt x="362" y="302"/>
                    <a:pt x="361" y="302"/>
                    <a:pt x="361" y="302"/>
                  </a:cubicBezTo>
                  <a:cubicBezTo>
                    <a:pt x="359" y="303"/>
                    <a:pt x="358" y="302"/>
                    <a:pt x="357" y="301"/>
                  </a:cubicBezTo>
                  <a:cubicBezTo>
                    <a:pt x="357" y="300"/>
                    <a:pt x="354" y="300"/>
                    <a:pt x="354" y="301"/>
                  </a:cubicBezTo>
                  <a:cubicBezTo>
                    <a:pt x="353" y="302"/>
                    <a:pt x="353" y="303"/>
                    <a:pt x="353" y="304"/>
                  </a:cubicBezTo>
                  <a:cubicBezTo>
                    <a:pt x="353" y="305"/>
                    <a:pt x="353" y="305"/>
                    <a:pt x="353" y="305"/>
                  </a:cubicBezTo>
                  <a:cubicBezTo>
                    <a:pt x="353" y="304"/>
                    <a:pt x="353" y="304"/>
                    <a:pt x="352" y="303"/>
                  </a:cubicBezTo>
                  <a:cubicBezTo>
                    <a:pt x="352" y="302"/>
                    <a:pt x="351" y="302"/>
                    <a:pt x="351" y="301"/>
                  </a:cubicBezTo>
                  <a:cubicBezTo>
                    <a:pt x="349" y="299"/>
                    <a:pt x="351" y="298"/>
                    <a:pt x="351" y="297"/>
                  </a:cubicBezTo>
                  <a:cubicBezTo>
                    <a:pt x="351" y="296"/>
                    <a:pt x="351" y="296"/>
                    <a:pt x="351" y="295"/>
                  </a:cubicBezTo>
                  <a:cubicBezTo>
                    <a:pt x="351" y="293"/>
                    <a:pt x="352" y="292"/>
                    <a:pt x="353" y="291"/>
                  </a:cubicBezTo>
                  <a:cubicBezTo>
                    <a:pt x="354" y="289"/>
                    <a:pt x="354" y="288"/>
                    <a:pt x="353" y="286"/>
                  </a:cubicBezTo>
                  <a:cubicBezTo>
                    <a:pt x="355" y="286"/>
                    <a:pt x="356" y="286"/>
                    <a:pt x="357" y="287"/>
                  </a:cubicBezTo>
                  <a:cubicBezTo>
                    <a:pt x="358" y="287"/>
                    <a:pt x="359" y="287"/>
                    <a:pt x="360" y="288"/>
                  </a:cubicBezTo>
                  <a:cubicBezTo>
                    <a:pt x="361" y="288"/>
                    <a:pt x="361" y="289"/>
                    <a:pt x="362" y="289"/>
                  </a:cubicBezTo>
                  <a:cubicBezTo>
                    <a:pt x="364" y="290"/>
                    <a:pt x="366" y="291"/>
                    <a:pt x="368" y="292"/>
                  </a:cubicBezTo>
                  <a:cubicBezTo>
                    <a:pt x="368" y="293"/>
                    <a:pt x="369" y="294"/>
                    <a:pt x="369" y="295"/>
                  </a:cubicBezTo>
                  <a:cubicBezTo>
                    <a:pt x="369" y="295"/>
                    <a:pt x="370" y="296"/>
                    <a:pt x="370" y="296"/>
                  </a:cubicBezTo>
                  <a:cubicBezTo>
                    <a:pt x="371" y="295"/>
                    <a:pt x="372" y="294"/>
                    <a:pt x="372" y="292"/>
                  </a:cubicBezTo>
                  <a:cubicBezTo>
                    <a:pt x="372" y="291"/>
                    <a:pt x="373" y="288"/>
                    <a:pt x="371" y="288"/>
                  </a:cubicBezTo>
                  <a:cubicBezTo>
                    <a:pt x="371" y="287"/>
                    <a:pt x="371" y="287"/>
                    <a:pt x="370" y="287"/>
                  </a:cubicBezTo>
                  <a:cubicBezTo>
                    <a:pt x="368" y="287"/>
                    <a:pt x="368" y="284"/>
                    <a:pt x="366" y="283"/>
                  </a:cubicBezTo>
                  <a:cubicBezTo>
                    <a:pt x="365" y="283"/>
                    <a:pt x="364" y="283"/>
                    <a:pt x="363" y="282"/>
                  </a:cubicBezTo>
                  <a:cubicBezTo>
                    <a:pt x="363" y="283"/>
                    <a:pt x="363" y="277"/>
                    <a:pt x="363" y="277"/>
                  </a:cubicBezTo>
                  <a:cubicBezTo>
                    <a:pt x="363" y="277"/>
                    <a:pt x="363" y="277"/>
                    <a:pt x="363" y="277"/>
                  </a:cubicBezTo>
                  <a:cubicBezTo>
                    <a:pt x="360" y="277"/>
                    <a:pt x="353" y="281"/>
                    <a:pt x="353" y="275"/>
                  </a:cubicBezTo>
                  <a:cubicBezTo>
                    <a:pt x="353" y="275"/>
                    <a:pt x="353" y="273"/>
                    <a:pt x="353" y="273"/>
                  </a:cubicBezTo>
                  <a:cubicBezTo>
                    <a:pt x="354" y="273"/>
                    <a:pt x="355" y="274"/>
                    <a:pt x="355" y="275"/>
                  </a:cubicBezTo>
                  <a:cubicBezTo>
                    <a:pt x="357" y="276"/>
                    <a:pt x="360" y="275"/>
                    <a:pt x="361" y="274"/>
                  </a:cubicBezTo>
                  <a:cubicBezTo>
                    <a:pt x="366" y="272"/>
                    <a:pt x="360" y="269"/>
                    <a:pt x="358" y="268"/>
                  </a:cubicBezTo>
                  <a:cubicBezTo>
                    <a:pt x="357" y="268"/>
                    <a:pt x="356" y="268"/>
                    <a:pt x="355" y="268"/>
                  </a:cubicBezTo>
                  <a:cubicBezTo>
                    <a:pt x="353" y="267"/>
                    <a:pt x="354" y="266"/>
                    <a:pt x="355" y="265"/>
                  </a:cubicBezTo>
                  <a:cubicBezTo>
                    <a:pt x="356" y="264"/>
                    <a:pt x="355" y="262"/>
                    <a:pt x="355" y="261"/>
                  </a:cubicBezTo>
                  <a:cubicBezTo>
                    <a:pt x="355" y="261"/>
                    <a:pt x="356" y="261"/>
                    <a:pt x="356" y="261"/>
                  </a:cubicBezTo>
                  <a:cubicBezTo>
                    <a:pt x="358" y="261"/>
                    <a:pt x="358" y="262"/>
                    <a:pt x="358" y="263"/>
                  </a:cubicBezTo>
                  <a:cubicBezTo>
                    <a:pt x="359" y="265"/>
                    <a:pt x="360" y="267"/>
                    <a:pt x="362" y="268"/>
                  </a:cubicBezTo>
                  <a:cubicBezTo>
                    <a:pt x="363" y="269"/>
                    <a:pt x="364" y="271"/>
                    <a:pt x="365" y="272"/>
                  </a:cubicBezTo>
                  <a:cubicBezTo>
                    <a:pt x="367" y="273"/>
                    <a:pt x="368" y="272"/>
                    <a:pt x="368" y="274"/>
                  </a:cubicBezTo>
                  <a:cubicBezTo>
                    <a:pt x="368" y="275"/>
                    <a:pt x="369" y="275"/>
                    <a:pt x="369" y="275"/>
                  </a:cubicBezTo>
                  <a:cubicBezTo>
                    <a:pt x="370" y="275"/>
                    <a:pt x="371" y="275"/>
                    <a:pt x="371" y="274"/>
                  </a:cubicBezTo>
                  <a:cubicBezTo>
                    <a:pt x="372" y="273"/>
                    <a:pt x="372" y="272"/>
                    <a:pt x="372" y="270"/>
                  </a:cubicBezTo>
                  <a:cubicBezTo>
                    <a:pt x="373" y="269"/>
                    <a:pt x="373" y="267"/>
                    <a:pt x="372" y="265"/>
                  </a:cubicBezTo>
                  <a:cubicBezTo>
                    <a:pt x="372" y="265"/>
                    <a:pt x="371" y="263"/>
                    <a:pt x="372" y="263"/>
                  </a:cubicBezTo>
                  <a:cubicBezTo>
                    <a:pt x="372" y="262"/>
                    <a:pt x="372" y="262"/>
                    <a:pt x="373" y="262"/>
                  </a:cubicBezTo>
                  <a:cubicBezTo>
                    <a:pt x="373" y="261"/>
                    <a:pt x="373" y="261"/>
                    <a:pt x="373" y="261"/>
                  </a:cubicBezTo>
                  <a:cubicBezTo>
                    <a:pt x="372" y="259"/>
                    <a:pt x="371" y="258"/>
                    <a:pt x="370" y="257"/>
                  </a:cubicBezTo>
                  <a:cubicBezTo>
                    <a:pt x="369" y="255"/>
                    <a:pt x="367" y="254"/>
                    <a:pt x="366" y="254"/>
                  </a:cubicBezTo>
                  <a:cubicBezTo>
                    <a:pt x="367" y="253"/>
                    <a:pt x="369" y="253"/>
                    <a:pt x="371" y="253"/>
                  </a:cubicBezTo>
                  <a:cubicBezTo>
                    <a:pt x="371" y="252"/>
                    <a:pt x="371" y="252"/>
                    <a:pt x="371" y="252"/>
                  </a:cubicBezTo>
                  <a:cubicBezTo>
                    <a:pt x="371" y="251"/>
                    <a:pt x="373" y="248"/>
                    <a:pt x="370" y="248"/>
                  </a:cubicBezTo>
                  <a:cubicBezTo>
                    <a:pt x="369" y="247"/>
                    <a:pt x="368" y="248"/>
                    <a:pt x="366" y="248"/>
                  </a:cubicBezTo>
                  <a:cubicBezTo>
                    <a:pt x="365" y="248"/>
                    <a:pt x="363" y="247"/>
                    <a:pt x="362" y="248"/>
                  </a:cubicBezTo>
                  <a:cubicBezTo>
                    <a:pt x="360" y="249"/>
                    <a:pt x="359" y="248"/>
                    <a:pt x="358" y="247"/>
                  </a:cubicBezTo>
                  <a:cubicBezTo>
                    <a:pt x="357" y="246"/>
                    <a:pt x="354" y="245"/>
                    <a:pt x="357" y="243"/>
                  </a:cubicBezTo>
                  <a:cubicBezTo>
                    <a:pt x="357" y="243"/>
                    <a:pt x="357" y="242"/>
                    <a:pt x="357" y="241"/>
                  </a:cubicBezTo>
                  <a:cubicBezTo>
                    <a:pt x="357" y="239"/>
                    <a:pt x="357" y="238"/>
                    <a:pt x="357" y="236"/>
                  </a:cubicBezTo>
                  <a:cubicBezTo>
                    <a:pt x="358" y="236"/>
                    <a:pt x="359" y="236"/>
                    <a:pt x="360" y="236"/>
                  </a:cubicBezTo>
                  <a:cubicBezTo>
                    <a:pt x="361" y="236"/>
                    <a:pt x="362" y="235"/>
                    <a:pt x="363" y="235"/>
                  </a:cubicBezTo>
                  <a:cubicBezTo>
                    <a:pt x="364" y="234"/>
                    <a:pt x="366" y="233"/>
                    <a:pt x="366" y="231"/>
                  </a:cubicBezTo>
                  <a:cubicBezTo>
                    <a:pt x="366" y="227"/>
                    <a:pt x="370" y="229"/>
                    <a:pt x="372" y="231"/>
                  </a:cubicBezTo>
                  <a:cubicBezTo>
                    <a:pt x="372" y="232"/>
                    <a:pt x="373" y="233"/>
                    <a:pt x="373" y="233"/>
                  </a:cubicBezTo>
                  <a:cubicBezTo>
                    <a:pt x="374" y="233"/>
                    <a:pt x="376" y="234"/>
                    <a:pt x="376" y="234"/>
                  </a:cubicBezTo>
                  <a:cubicBezTo>
                    <a:pt x="376" y="234"/>
                    <a:pt x="376" y="234"/>
                    <a:pt x="376" y="234"/>
                  </a:cubicBezTo>
                  <a:cubicBezTo>
                    <a:pt x="378" y="234"/>
                    <a:pt x="379" y="237"/>
                    <a:pt x="380" y="237"/>
                  </a:cubicBezTo>
                  <a:cubicBezTo>
                    <a:pt x="382" y="237"/>
                    <a:pt x="383" y="235"/>
                    <a:pt x="383" y="233"/>
                  </a:cubicBezTo>
                  <a:cubicBezTo>
                    <a:pt x="384" y="231"/>
                    <a:pt x="385" y="228"/>
                    <a:pt x="385" y="225"/>
                  </a:cubicBezTo>
                  <a:cubicBezTo>
                    <a:pt x="385" y="224"/>
                    <a:pt x="384" y="220"/>
                    <a:pt x="382" y="220"/>
                  </a:cubicBezTo>
                  <a:cubicBezTo>
                    <a:pt x="381" y="219"/>
                    <a:pt x="378" y="219"/>
                    <a:pt x="377" y="220"/>
                  </a:cubicBezTo>
                  <a:cubicBezTo>
                    <a:pt x="376" y="221"/>
                    <a:pt x="375" y="219"/>
                    <a:pt x="374" y="219"/>
                  </a:cubicBezTo>
                  <a:cubicBezTo>
                    <a:pt x="372" y="218"/>
                    <a:pt x="371" y="218"/>
                    <a:pt x="371" y="215"/>
                  </a:cubicBezTo>
                  <a:cubicBezTo>
                    <a:pt x="371" y="214"/>
                    <a:pt x="368" y="211"/>
                    <a:pt x="371" y="211"/>
                  </a:cubicBezTo>
                  <a:cubicBezTo>
                    <a:pt x="373" y="212"/>
                    <a:pt x="374" y="213"/>
                    <a:pt x="375" y="214"/>
                  </a:cubicBezTo>
                  <a:cubicBezTo>
                    <a:pt x="376" y="215"/>
                    <a:pt x="377" y="214"/>
                    <a:pt x="378" y="214"/>
                  </a:cubicBezTo>
                  <a:cubicBezTo>
                    <a:pt x="378" y="214"/>
                    <a:pt x="378" y="214"/>
                    <a:pt x="378" y="214"/>
                  </a:cubicBezTo>
                  <a:cubicBezTo>
                    <a:pt x="378" y="212"/>
                    <a:pt x="377" y="211"/>
                    <a:pt x="376" y="210"/>
                  </a:cubicBezTo>
                  <a:cubicBezTo>
                    <a:pt x="376" y="209"/>
                    <a:pt x="375" y="209"/>
                    <a:pt x="374" y="208"/>
                  </a:cubicBezTo>
                  <a:cubicBezTo>
                    <a:pt x="372" y="208"/>
                    <a:pt x="371" y="206"/>
                    <a:pt x="370" y="205"/>
                  </a:cubicBezTo>
                  <a:cubicBezTo>
                    <a:pt x="367" y="203"/>
                    <a:pt x="369" y="202"/>
                    <a:pt x="368" y="200"/>
                  </a:cubicBezTo>
                  <a:cubicBezTo>
                    <a:pt x="367" y="199"/>
                    <a:pt x="367" y="199"/>
                    <a:pt x="367" y="197"/>
                  </a:cubicBezTo>
                  <a:cubicBezTo>
                    <a:pt x="367" y="197"/>
                    <a:pt x="367" y="197"/>
                    <a:pt x="367" y="196"/>
                  </a:cubicBezTo>
                  <a:cubicBezTo>
                    <a:pt x="369" y="196"/>
                    <a:pt x="370" y="196"/>
                    <a:pt x="371" y="198"/>
                  </a:cubicBezTo>
                  <a:cubicBezTo>
                    <a:pt x="371" y="199"/>
                    <a:pt x="371" y="200"/>
                    <a:pt x="372" y="200"/>
                  </a:cubicBezTo>
                  <a:cubicBezTo>
                    <a:pt x="373" y="201"/>
                    <a:pt x="374" y="200"/>
                    <a:pt x="375" y="199"/>
                  </a:cubicBezTo>
                  <a:cubicBezTo>
                    <a:pt x="376" y="197"/>
                    <a:pt x="376" y="195"/>
                    <a:pt x="377" y="193"/>
                  </a:cubicBezTo>
                  <a:cubicBezTo>
                    <a:pt x="378" y="192"/>
                    <a:pt x="378" y="191"/>
                    <a:pt x="378" y="190"/>
                  </a:cubicBezTo>
                  <a:cubicBezTo>
                    <a:pt x="378" y="189"/>
                    <a:pt x="378" y="187"/>
                    <a:pt x="379" y="186"/>
                  </a:cubicBezTo>
                  <a:cubicBezTo>
                    <a:pt x="379" y="184"/>
                    <a:pt x="379" y="183"/>
                    <a:pt x="379" y="181"/>
                  </a:cubicBezTo>
                  <a:cubicBezTo>
                    <a:pt x="379" y="179"/>
                    <a:pt x="379" y="177"/>
                    <a:pt x="380" y="175"/>
                  </a:cubicBezTo>
                  <a:cubicBezTo>
                    <a:pt x="380" y="173"/>
                    <a:pt x="382" y="171"/>
                    <a:pt x="382" y="169"/>
                  </a:cubicBezTo>
                  <a:cubicBezTo>
                    <a:pt x="382" y="167"/>
                    <a:pt x="382" y="165"/>
                    <a:pt x="383" y="164"/>
                  </a:cubicBezTo>
                  <a:cubicBezTo>
                    <a:pt x="383" y="162"/>
                    <a:pt x="385" y="160"/>
                    <a:pt x="386" y="159"/>
                  </a:cubicBezTo>
                  <a:cubicBezTo>
                    <a:pt x="387" y="158"/>
                    <a:pt x="388" y="157"/>
                    <a:pt x="388" y="156"/>
                  </a:cubicBezTo>
                  <a:cubicBezTo>
                    <a:pt x="389" y="154"/>
                    <a:pt x="390" y="153"/>
                    <a:pt x="392" y="152"/>
                  </a:cubicBezTo>
                  <a:cubicBezTo>
                    <a:pt x="392" y="152"/>
                    <a:pt x="393" y="151"/>
                    <a:pt x="393" y="150"/>
                  </a:cubicBezTo>
                  <a:cubicBezTo>
                    <a:pt x="394" y="148"/>
                    <a:pt x="395" y="147"/>
                    <a:pt x="396" y="145"/>
                  </a:cubicBezTo>
                  <a:cubicBezTo>
                    <a:pt x="397" y="144"/>
                    <a:pt x="399" y="142"/>
                    <a:pt x="398" y="140"/>
                  </a:cubicBezTo>
                  <a:cubicBezTo>
                    <a:pt x="397" y="138"/>
                    <a:pt x="394" y="139"/>
                    <a:pt x="392" y="140"/>
                  </a:cubicBezTo>
                  <a:cubicBezTo>
                    <a:pt x="388" y="140"/>
                    <a:pt x="386" y="141"/>
                    <a:pt x="383" y="143"/>
                  </a:cubicBezTo>
                  <a:cubicBezTo>
                    <a:pt x="382" y="143"/>
                    <a:pt x="381" y="144"/>
                    <a:pt x="380" y="144"/>
                  </a:cubicBezTo>
                  <a:cubicBezTo>
                    <a:pt x="377" y="147"/>
                    <a:pt x="374" y="144"/>
                    <a:pt x="376" y="142"/>
                  </a:cubicBezTo>
                  <a:cubicBezTo>
                    <a:pt x="377" y="141"/>
                    <a:pt x="377" y="140"/>
                    <a:pt x="376" y="139"/>
                  </a:cubicBezTo>
                  <a:cubicBezTo>
                    <a:pt x="375" y="139"/>
                    <a:pt x="375" y="139"/>
                    <a:pt x="374" y="139"/>
                  </a:cubicBezTo>
                  <a:cubicBezTo>
                    <a:pt x="375" y="138"/>
                    <a:pt x="377" y="136"/>
                    <a:pt x="379" y="135"/>
                  </a:cubicBezTo>
                  <a:cubicBezTo>
                    <a:pt x="379" y="134"/>
                    <a:pt x="380" y="134"/>
                    <a:pt x="381" y="133"/>
                  </a:cubicBezTo>
                  <a:cubicBezTo>
                    <a:pt x="382" y="130"/>
                    <a:pt x="386" y="133"/>
                    <a:pt x="387" y="134"/>
                  </a:cubicBezTo>
                  <a:cubicBezTo>
                    <a:pt x="389" y="136"/>
                    <a:pt x="391" y="137"/>
                    <a:pt x="393" y="138"/>
                  </a:cubicBezTo>
                  <a:cubicBezTo>
                    <a:pt x="395" y="138"/>
                    <a:pt x="397" y="136"/>
                    <a:pt x="399" y="136"/>
                  </a:cubicBezTo>
                  <a:cubicBezTo>
                    <a:pt x="401" y="136"/>
                    <a:pt x="402" y="136"/>
                    <a:pt x="403" y="134"/>
                  </a:cubicBezTo>
                  <a:cubicBezTo>
                    <a:pt x="404" y="132"/>
                    <a:pt x="404" y="132"/>
                    <a:pt x="405" y="131"/>
                  </a:cubicBezTo>
                  <a:cubicBezTo>
                    <a:pt x="405" y="130"/>
                    <a:pt x="406" y="129"/>
                    <a:pt x="407" y="129"/>
                  </a:cubicBezTo>
                  <a:cubicBezTo>
                    <a:pt x="407" y="124"/>
                    <a:pt x="398" y="126"/>
                    <a:pt x="398" y="126"/>
                  </a:cubicBezTo>
                  <a:cubicBezTo>
                    <a:pt x="398" y="126"/>
                    <a:pt x="398" y="126"/>
                    <a:pt x="398" y="126"/>
                  </a:cubicBezTo>
                  <a:cubicBezTo>
                    <a:pt x="394" y="126"/>
                    <a:pt x="390" y="126"/>
                    <a:pt x="387" y="125"/>
                  </a:cubicBezTo>
                  <a:cubicBezTo>
                    <a:pt x="385" y="125"/>
                    <a:pt x="383" y="125"/>
                    <a:pt x="382" y="124"/>
                  </a:cubicBezTo>
                  <a:cubicBezTo>
                    <a:pt x="381" y="124"/>
                    <a:pt x="380" y="124"/>
                    <a:pt x="379" y="124"/>
                  </a:cubicBezTo>
                  <a:cubicBezTo>
                    <a:pt x="379" y="124"/>
                    <a:pt x="380" y="124"/>
                    <a:pt x="380" y="124"/>
                  </a:cubicBezTo>
                  <a:cubicBezTo>
                    <a:pt x="381" y="123"/>
                    <a:pt x="384" y="123"/>
                    <a:pt x="385" y="123"/>
                  </a:cubicBezTo>
                  <a:cubicBezTo>
                    <a:pt x="387" y="122"/>
                    <a:pt x="388" y="122"/>
                    <a:pt x="390" y="121"/>
                  </a:cubicBezTo>
                  <a:cubicBezTo>
                    <a:pt x="391" y="121"/>
                    <a:pt x="393" y="121"/>
                    <a:pt x="395" y="121"/>
                  </a:cubicBezTo>
                  <a:cubicBezTo>
                    <a:pt x="396" y="121"/>
                    <a:pt x="396" y="121"/>
                    <a:pt x="397" y="120"/>
                  </a:cubicBezTo>
                  <a:cubicBezTo>
                    <a:pt x="398" y="119"/>
                    <a:pt x="400" y="121"/>
                    <a:pt x="400" y="121"/>
                  </a:cubicBezTo>
                  <a:cubicBezTo>
                    <a:pt x="402" y="122"/>
                    <a:pt x="405" y="123"/>
                    <a:pt x="407" y="122"/>
                  </a:cubicBezTo>
                  <a:cubicBezTo>
                    <a:pt x="409" y="122"/>
                    <a:pt x="410" y="122"/>
                    <a:pt x="412" y="121"/>
                  </a:cubicBezTo>
                  <a:cubicBezTo>
                    <a:pt x="413" y="120"/>
                    <a:pt x="415" y="120"/>
                    <a:pt x="416" y="119"/>
                  </a:cubicBezTo>
                  <a:cubicBezTo>
                    <a:pt x="417" y="119"/>
                    <a:pt x="418" y="119"/>
                    <a:pt x="418" y="118"/>
                  </a:cubicBezTo>
                  <a:cubicBezTo>
                    <a:pt x="419" y="117"/>
                    <a:pt x="416" y="114"/>
                    <a:pt x="415" y="113"/>
                  </a:cubicBezTo>
                  <a:cubicBezTo>
                    <a:pt x="415" y="112"/>
                    <a:pt x="415" y="112"/>
                    <a:pt x="415" y="111"/>
                  </a:cubicBezTo>
                  <a:cubicBezTo>
                    <a:pt x="414" y="109"/>
                    <a:pt x="416" y="109"/>
                    <a:pt x="417" y="110"/>
                  </a:cubicBezTo>
                  <a:cubicBezTo>
                    <a:pt x="418" y="110"/>
                    <a:pt x="419" y="110"/>
                    <a:pt x="420" y="110"/>
                  </a:cubicBezTo>
                  <a:cubicBezTo>
                    <a:pt x="423" y="110"/>
                    <a:pt x="423" y="109"/>
                    <a:pt x="424" y="107"/>
                  </a:cubicBezTo>
                  <a:cubicBezTo>
                    <a:pt x="425" y="106"/>
                    <a:pt x="427" y="106"/>
                    <a:pt x="428" y="105"/>
                  </a:cubicBezTo>
                  <a:cubicBezTo>
                    <a:pt x="429" y="104"/>
                    <a:pt x="430" y="102"/>
                    <a:pt x="431" y="101"/>
                  </a:cubicBezTo>
                  <a:cubicBezTo>
                    <a:pt x="433" y="100"/>
                    <a:pt x="434" y="99"/>
                    <a:pt x="433" y="97"/>
                  </a:cubicBezTo>
                  <a:cubicBezTo>
                    <a:pt x="431" y="94"/>
                    <a:pt x="429" y="91"/>
                    <a:pt x="427" y="88"/>
                  </a:cubicBezTo>
                  <a:cubicBezTo>
                    <a:pt x="425" y="86"/>
                    <a:pt x="424" y="85"/>
                    <a:pt x="421" y="85"/>
                  </a:cubicBezTo>
                  <a:cubicBezTo>
                    <a:pt x="420" y="84"/>
                    <a:pt x="419" y="83"/>
                    <a:pt x="417" y="83"/>
                  </a:cubicBezTo>
                  <a:cubicBezTo>
                    <a:pt x="416" y="82"/>
                    <a:pt x="414" y="83"/>
                    <a:pt x="413" y="83"/>
                  </a:cubicBezTo>
                  <a:cubicBezTo>
                    <a:pt x="412" y="83"/>
                    <a:pt x="410" y="82"/>
                    <a:pt x="409" y="81"/>
                  </a:cubicBezTo>
                  <a:cubicBezTo>
                    <a:pt x="408" y="81"/>
                    <a:pt x="406" y="81"/>
                    <a:pt x="405" y="81"/>
                  </a:cubicBezTo>
                  <a:cubicBezTo>
                    <a:pt x="404" y="82"/>
                    <a:pt x="403" y="82"/>
                    <a:pt x="402" y="83"/>
                  </a:cubicBezTo>
                  <a:cubicBezTo>
                    <a:pt x="401" y="84"/>
                    <a:pt x="399" y="84"/>
                    <a:pt x="398" y="84"/>
                  </a:cubicBezTo>
                  <a:cubicBezTo>
                    <a:pt x="398" y="84"/>
                    <a:pt x="397" y="83"/>
                    <a:pt x="397" y="84"/>
                  </a:cubicBezTo>
                  <a:cubicBezTo>
                    <a:pt x="397" y="84"/>
                    <a:pt x="397" y="84"/>
                    <a:pt x="397" y="84"/>
                  </a:cubicBezTo>
                  <a:cubicBezTo>
                    <a:pt x="396" y="84"/>
                    <a:pt x="396" y="84"/>
                    <a:pt x="397" y="85"/>
                  </a:cubicBezTo>
                  <a:cubicBezTo>
                    <a:pt x="397" y="85"/>
                    <a:pt x="397" y="85"/>
                    <a:pt x="397" y="85"/>
                  </a:cubicBezTo>
                  <a:cubicBezTo>
                    <a:pt x="397" y="85"/>
                    <a:pt x="397" y="85"/>
                    <a:pt x="397" y="85"/>
                  </a:cubicBezTo>
                  <a:cubicBezTo>
                    <a:pt x="396" y="87"/>
                    <a:pt x="396" y="88"/>
                    <a:pt x="395" y="90"/>
                  </a:cubicBezTo>
                  <a:cubicBezTo>
                    <a:pt x="395" y="90"/>
                    <a:pt x="395" y="91"/>
                    <a:pt x="395" y="91"/>
                  </a:cubicBezTo>
                  <a:cubicBezTo>
                    <a:pt x="395" y="93"/>
                    <a:pt x="393" y="95"/>
                    <a:pt x="391" y="93"/>
                  </a:cubicBezTo>
                  <a:cubicBezTo>
                    <a:pt x="391" y="92"/>
                    <a:pt x="391" y="92"/>
                    <a:pt x="390" y="92"/>
                  </a:cubicBezTo>
                  <a:cubicBezTo>
                    <a:pt x="389" y="92"/>
                    <a:pt x="388" y="94"/>
                    <a:pt x="388" y="94"/>
                  </a:cubicBezTo>
                  <a:cubicBezTo>
                    <a:pt x="388" y="95"/>
                    <a:pt x="388" y="95"/>
                    <a:pt x="388" y="95"/>
                  </a:cubicBezTo>
                  <a:cubicBezTo>
                    <a:pt x="388" y="95"/>
                    <a:pt x="388" y="95"/>
                    <a:pt x="388" y="95"/>
                  </a:cubicBezTo>
                  <a:cubicBezTo>
                    <a:pt x="387" y="94"/>
                    <a:pt x="387" y="94"/>
                    <a:pt x="387" y="93"/>
                  </a:cubicBezTo>
                  <a:cubicBezTo>
                    <a:pt x="385" y="93"/>
                    <a:pt x="386" y="92"/>
                    <a:pt x="386" y="92"/>
                  </a:cubicBezTo>
                  <a:cubicBezTo>
                    <a:pt x="386" y="91"/>
                    <a:pt x="386" y="89"/>
                    <a:pt x="385" y="89"/>
                  </a:cubicBezTo>
                  <a:cubicBezTo>
                    <a:pt x="383" y="88"/>
                    <a:pt x="382" y="91"/>
                    <a:pt x="382" y="93"/>
                  </a:cubicBezTo>
                  <a:cubicBezTo>
                    <a:pt x="382" y="95"/>
                    <a:pt x="379" y="95"/>
                    <a:pt x="379" y="97"/>
                  </a:cubicBezTo>
                  <a:cubicBezTo>
                    <a:pt x="378" y="100"/>
                    <a:pt x="376" y="100"/>
                    <a:pt x="373" y="101"/>
                  </a:cubicBezTo>
                  <a:cubicBezTo>
                    <a:pt x="371" y="102"/>
                    <a:pt x="370" y="104"/>
                    <a:pt x="368" y="105"/>
                  </a:cubicBezTo>
                  <a:cubicBezTo>
                    <a:pt x="366" y="106"/>
                    <a:pt x="365" y="105"/>
                    <a:pt x="363" y="106"/>
                  </a:cubicBezTo>
                  <a:cubicBezTo>
                    <a:pt x="362" y="107"/>
                    <a:pt x="362" y="107"/>
                    <a:pt x="361" y="107"/>
                  </a:cubicBezTo>
                  <a:cubicBezTo>
                    <a:pt x="360" y="107"/>
                    <a:pt x="359" y="107"/>
                    <a:pt x="358" y="108"/>
                  </a:cubicBezTo>
                  <a:cubicBezTo>
                    <a:pt x="356" y="108"/>
                    <a:pt x="355" y="109"/>
                    <a:pt x="354" y="111"/>
                  </a:cubicBezTo>
                  <a:cubicBezTo>
                    <a:pt x="353" y="113"/>
                    <a:pt x="351" y="115"/>
                    <a:pt x="349" y="117"/>
                  </a:cubicBezTo>
                  <a:cubicBezTo>
                    <a:pt x="348" y="117"/>
                    <a:pt x="347" y="118"/>
                    <a:pt x="346" y="119"/>
                  </a:cubicBezTo>
                  <a:cubicBezTo>
                    <a:pt x="346" y="121"/>
                    <a:pt x="343" y="123"/>
                    <a:pt x="341" y="124"/>
                  </a:cubicBezTo>
                  <a:cubicBezTo>
                    <a:pt x="340" y="125"/>
                    <a:pt x="339" y="127"/>
                    <a:pt x="338" y="128"/>
                  </a:cubicBezTo>
                  <a:cubicBezTo>
                    <a:pt x="338" y="128"/>
                    <a:pt x="338" y="128"/>
                    <a:pt x="338" y="127"/>
                  </a:cubicBezTo>
                  <a:cubicBezTo>
                    <a:pt x="338" y="126"/>
                    <a:pt x="338" y="124"/>
                    <a:pt x="338" y="123"/>
                  </a:cubicBezTo>
                  <a:cubicBezTo>
                    <a:pt x="339" y="122"/>
                    <a:pt x="340" y="121"/>
                    <a:pt x="341" y="120"/>
                  </a:cubicBezTo>
                  <a:cubicBezTo>
                    <a:pt x="342" y="119"/>
                    <a:pt x="343" y="119"/>
                    <a:pt x="344" y="118"/>
                  </a:cubicBezTo>
                  <a:cubicBezTo>
                    <a:pt x="345" y="117"/>
                    <a:pt x="345" y="116"/>
                    <a:pt x="346" y="116"/>
                  </a:cubicBezTo>
                  <a:cubicBezTo>
                    <a:pt x="348" y="114"/>
                    <a:pt x="349" y="112"/>
                    <a:pt x="351" y="111"/>
                  </a:cubicBezTo>
                  <a:cubicBezTo>
                    <a:pt x="352" y="110"/>
                    <a:pt x="353" y="109"/>
                    <a:pt x="354" y="107"/>
                  </a:cubicBezTo>
                  <a:cubicBezTo>
                    <a:pt x="354" y="104"/>
                    <a:pt x="357" y="106"/>
                    <a:pt x="358" y="104"/>
                  </a:cubicBezTo>
                  <a:cubicBezTo>
                    <a:pt x="358" y="103"/>
                    <a:pt x="359" y="103"/>
                    <a:pt x="359" y="102"/>
                  </a:cubicBezTo>
                  <a:cubicBezTo>
                    <a:pt x="360" y="100"/>
                    <a:pt x="361" y="100"/>
                    <a:pt x="362" y="99"/>
                  </a:cubicBezTo>
                  <a:cubicBezTo>
                    <a:pt x="364" y="98"/>
                    <a:pt x="364" y="97"/>
                    <a:pt x="366" y="97"/>
                  </a:cubicBezTo>
                  <a:cubicBezTo>
                    <a:pt x="367" y="96"/>
                    <a:pt x="368" y="96"/>
                    <a:pt x="369" y="95"/>
                  </a:cubicBezTo>
                  <a:cubicBezTo>
                    <a:pt x="370" y="94"/>
                    <a:pt x="371" y="94"/>
                    <a:pt x="371" y="93"/>
                  </a:cubicBezTo>
                  <a:cubicBezTo>
                    <a:pt x="371" y="93"/>
                    <a:pt x="371" y="92"/>
                    <a:pt x="371" y="91"/>
                  </a:cubicBezTo>
                  <a:cubicBezTo>
                    <a:pt x="371" y="90"/>
                    <a:pt x="372" y="89"/>
                    <a:pt x="372" y="89"/>
                  </a:cubicBezTo>
                  <a:cubicBezTo>
                    <a:pt x="372" y="87"/>
                    <a:pt x="373" y="86"/>
                    <a:pt x="374" y="85"/>
                  </a:cubicBezTo>
                  <a:cubicBezTo>
                    <a:pt x="375" y="84"/>
                    <a:pt x="376" y="82"/>
                    <a:pt x="376" y="80"/>
                  </a:cubicBezTo>
                  <a:cubicBezTo>
                    <a:pt x="376" y="79"/>
                    <a:pt x="377" y="73"/>
                    <a:pt x="375" y="73"/>
                  </a:cubicBezTo>
                  <a:cubicBezTo>
                    <a:pt x="372" y="73"/>
                    <a:pt x="370" y="75"/>
                    <a:pt x="368" y="74"/>
                  </a:cubicBezTo>
                  <a:cubicBezTo>
                    <a:pt x="367" y="73"/>
                    <a:pt x="365" y="74"/>
                    <a:pt x="364" y="74"/>
                  </a:cubicBezTo>
                  <a:cubicBezTo>
                    <a:pt x="363" y="74"/>
                    <a:pt x="363" y="75"/>
                    <a:pt x="363" y="75"/>
                  </a:cubicBezTo>
                  <a:cubicBezTo>
                    <a:pt x="363" y="77"/>
                    <a:pt x="361" y="78"/>
                    <a:pt x="361" y="80"/>
                  </a:cubicBezTo>
                  <a:cubicBezTo>
                    <a:pt x="361" y="81"/>
                    <a:pt x="361" y="82"/>
                    <a:pt x="361" y="83"/>
                  </a:cubicBezTo>
                  <a:cubicBezTo>
                    <a:pt x="360" y="86"/>
                    <a:pt x="361" y="86"/>
                    <a:pt x="358" y="86"/>
                  </a:cubicBezTo>
                  <a:cubicBezTo>
                    <a:pt x="358" y="86"/>
                    <a:pt x="357" y="85"/>
                    <a:pt x="357" y="86"/>
                  </a:cubicBezTo>
                  <a:cubicBezTo>
                    <a:pt x="355" y="86"/>
                    <a:pt x="354" y="86"/>
                    <a:pt x="353" y="86"/>
                  </a:cubicBezTo>
                  <a:cubicBezTo>
                    <a:pt x="351" y="86"/>
                    <a:pt x="350" y="85"/>
                    <a:pt x="348" y="85"/>
                  </a:cubicBezTo>
                  <a:cubicBezTo>
                    <a:pt x="347" y="85"/>
                    <a:pt x="345" y="85"/>
                    <a:pt x="344" y="86"/>
                  </a:cubicBezTo>
                  <a:cubicBezTo>
                    <a:pt x="343" y="86"/>
                    <a:pt x="339" y="88"/>
                    <a:pt x="340" y="87"/>
                  </a:cubicBezTo>
                  <a:cubicBezTo>
                    <a:pt x="341" y="85"/>
                    <a:pt x="339" y="82"/>
                    <a:pt x="342" y="81"/>
                  </a:cubicBezTo>
                  <a:cubicBezTo>
                    <a:pt x="343" y="81"/>
                    <a:pt x="344" y="81"/>
                    <a:pt x="346" y="81"/>
                  </a:cubicBezTo>
                  <a:cubicBezTo>
                    <a:pt x="347" y="80"/>
                    <a:pt x="349" y="80"/>
                    <a:pt x="350" y="79"/>
                  </a:cubicBezTo>
                  <a:cubicBezTo>
                    <a:pt x="351" y="78"/>
                    <a:pt x="351" y="77"/>
                    <a:pt x="351" y="75"/>
                  </a:cubicBezTo>
                  <a:cubicBezTo>
                    <a:pt x="351" y="71"/>
                    <a:pt x="345" y="71"/>
                    <a:pt x="343" y="71"/>
                  </a:cubicBezTo>
                  <a:cubicBezTo>
                    <a:pt x="338" y="70"/>
                    <a:pt x="333" y="71"/>
                    <a:pt x="329" y="70"/>
                  </a:cubicBezTo>
                  <a:cubicBezTo>
                    <a:pt x="326" y="70"/>
                    <a:pt x="324" y="70"/>
                    <a:pt x="322" y="70"/>
                  </a:cubicBezTo>
                  <a:cubicBezTo>
                    <a:pt x="321" y="70"/>
                    <a:pt x="321" y="71"/>
                    <a:pt x="321" y="71"/>
                  </a:cubicBezTo>
                  <a:cubicBezTo>
                    <a:pt x="320" y="72"/>
                    <a:pt x="319" y="75"/>
                    <a:pt x="317" y="72"/>
                  </a:cubicBezTo>
                  <a:cubicBezTo>
                    <a:pt x="317" y="72"/>
                    <a:pt x="316" y="72"/>
                    <a:pt x="316" y="72"/>
                  </a:cubicBezTo>
                  <a:cubicBezTo>
                    <a:pt x="313" y="74"/>
                    <a:pt x="310" y="74"/>
                    <a:pt x="307" y="77"/>
                  </a:cubicBezTo>
                  <a:cubicBezTo>
                    <a:pt x="306" y="78"/>
                    <a:pt x="304" y="77"/>
                    <a:pt x="303" y="78"/>
                  </a:cubicBezTo>
                  <a:cubicBezTo>
                    <a:pt x="302" y="78"/>
                    <a:pt x="301" y="79"/>
                    <a:pt x="300" y="80"/>
                  </a:cubicBezTo>
                  <a:cubicBezTo>
                    <a:pt x="300" y="80"/>
                    <a:pt x="299" y="82"/>
                    <a:pt x="299" y="81"/>
                  </a:cubicBezTo>
                  <a:cubicBezTo>
                    <a:pt x="299" y="81"/>
                    <a:pt x="299" y="81"/>
                    <a:pt x="299" y="80"/>
                  </a:cubicBezTo>
                  <a:cubicBezTo>
                    <a:pt x="298" y="79"/>
                    <a:pt x="298" y="78"/>
                    <a:pt x="297" y="78"/>
                  </a:cubicBezTo>
                  <a:cubicBezTo>
                    <a:pt x="296" y="77"/>
                    <a:pt x="295" y="77"/>
                    <a:pt x="296" y="76"/>
                  </a:cubicBezTo>
                  <a:cubicBezTo>
                    <a:pt x="297" y="75"/>
                    <a:pt x="298" y="75"/>
                    <a:pt x="299" y="74"/>
                  </a:cubicBezTo>
                  <a:cubicBezTo>
                    <a:pt x="301" y="74"/>
                    <a:pt x="302" y="73"/>
                    <a:pt x="304" y="72"/>
                  </a:cubicBezTo>
                  <a:cubicBezTo>
                    <a:pt x="305" y="72"/>
                    <a:pt x="306" y="72"/>
                    <a:pt x="307" y="71"/>
                  </a:cubicBezTo>
                  <a:cubicBezTo>
                    <a:pt x="307" y="70"/>
                    <a:pt x="308" y="70"/>
                    <a:pt x="308" y="69"/>
                  </a:cubicBezTo>
                  <a:cubicBezTo>
                    <a:pt x="309" y="68"/>
                    <a:pt x="310" y="69"/>
                    <a:pt x="311" y="69"/>
                  </a:cubicBezTo>
                  <a:cubicBezTo>
                    <a:pt x="312" y="68"/>
                    <a:pt x="313" y="68"/>
                    <a:pt x="314" y="67"/>
                  </a:cubicBezTo>
                  <a:cubicBezTo>
                    <a:pt x="315" y="67"/>
                    <a:pt x="315" y="67"/>
                    <a:pt x="316" y="66"/>
                  </a:cubicBezTo>
                  <a:cubicBezTo>
                    <a:pt x="316" y="66"/>
                    <a:pt x="318" y="65"/>
                    <a:pt x="319" y="65"/>
                  </a:cubicBezTo>
                  <a:cubicBezTo>
                    <a:pt x="323" y="64"/>
                    <a:pt x="325" y="62"/>
                    <a:pt x="329" y="63"/>
                  </a:cubicBezTo>
                  <a:cubicBezTo>
                    <a:pt x="332" y="64"/>
                    <a:pt x="336" y="63"/>
                    <a:pt x="339" y="65"/>
                  </a:cubicBezTo>
                  <a:cubicBezTo>
                    <a:pt x="341" y="66"/>
                    <a:pt x="344" y="66"/>
                    <a:pt x="346" y="65"/>
                  </a:cubicBezTo>
                  <a:cubicBezTo>
                    <a:pt x="348" y="64"/>
                    <a:pt x="350" y="66"/>
                    <a:pt x="352" y="66"/>
                  </a:cubicBezTo>
                  <a:cubicBezTo>
                    <a:pt x="354" y="66"/>
                    <a:pt x="356" y="65"/>
                    <a:pt x="358" y="65"/>
                  </a:cubicBezTo>
                  <a:cubicBezTo>
                    <a:pt x="360" y="65"/>
                    <a:pt x="362" y="65"/>
                    <a:pt x="363" y="64"/>
                  </a:cubicBezTo>
                  <a:cubicBezTo>
                    <a:pt x="365" y="64"/>
                    <a:pt x="365" y="63"/>
                    <a:pt x="367" y="63"/>
                  </a:cubicBezTo>
                  <a:cubicBezTo>
                    <a:pt x="369" y="63"/>
                    <a:pt x="370" y="62"/>
                    <a:pt x="372" y="62"/>
                  </a:cubicBezTo>
                  <a:cubicBezTo>
                    <a:pt x="374" y="62"/>
                    <a:pt x="375" y="62"/>
                    <a:pt x="376" y="61"/>
                  </a:cubicBezTo>
                  <a:cubicBezTo>
                    <a:pt x="377" y="60"/>
                    <a:pt x="378" y="59"/>
                    <a:pt x="378" y="58"/>
                  </a:cubicBezTo>
                  <a:cubicBezTo>
                    <a:pt x="379" y="57"/>
                    <a:pt x="381" y="58"/>
                    <a:pt x="382" y="57"/>
                  </a:cubicBezTo>
                  <a:cubicBezTo>
                    <a:pt x="383" y="56"/>
                    <a:pt x="386" y="54"/>
                    <a:pt x="386" y="51"/>
                  </a:cubicBezTo>
                  <a:cubicBezTo>
                    <a:pt x="386" y="50"/>
                    <a:pt x="385" y="48"/>
                    <a:pt x="384" y="48"/>
                  </a:cubicBezTo>
                  <a:cubicBezTo>
                    <a:pt x="382" y="47"/>
                    <a:pt x="381" y="46"/>
                    <a:pt x="380" y="45"/>
                  </a:cubicBezTo>
                  <a:cubicBezTo>
                    <a:pt x="378" y="44"/>
                    <a:pt x="376" y="44"/>
                    <a:pt x="374" y="42"/>
                  </a:cubicBezTo>
                  <a:cubicBezTo>
                    <a:pt x="373" y="42"/>
                    <a:pt x="372" y="41"/>
                    <a:pt x="371" y="40"/>
                  </a:cubicBezTo>
                  <a:cubicBezTo>
                    <a:pt x="370" y="40"/>
                    <a:pt x="369" y="40"/>
                    <a:pt x="368" y="40"/>
                  </a:cubicBezTo>
                  <a:cubicBezTo>
                    <a:pt x="368" y="40"/>
                    <a:pt x="368" y="40"/>
                    <a:pt x="368" y="40"/>
                  </a:cubicBezTo>
                  <a:cubicBezTo>
                    <a:pt x="365" y="39"/>
                    <a:pt x="364" y="38"/>
                    <a:pt x="361" y="39"/>
                  </a:cubicBezTo>
                  <a:cubicBezTo>
                    <a:pt x="360" y="39"/>
                    <a:pt x="359" y="39"/>
                    <a:pt x="358" y="39"/>
                  </a:cubicBezTo>
                  <a:cubicBezTo>
                    <a:pt x="357" y="39"/>
                    <a:pt x="355" y="40"/>
                    <a:pt x="354" y="40"/>
                  </a:cubicBezTo>
                  <a:cubicBezTo>
                    <a:pt x="353" y="40"/>
                    <a:pt x="348" y="39"/>
                    <a:pt x="350" y="37"/>
                  </a:cubicBezTo>
                  <a:cubicBezTo>
                    <a:pt x="350" y="37"/>
                    <a:pt x="350" y="36"/>
                    <a:pt x="350" y="36"/>
                  </a:cubicBezTo>
                  <a:cubicBezTo>
                    <a:pt x="351" y="36"/>
                    <a:pt x="351" y="37"/>
                    <a:pt x="352" y="37"/>
                  </a:cubicBezTo>
                  <a:cubicBezTo>
                    <a:pt x="353" y="37"/>
                    <a:pt x="355" y="37"/>
                    <a:pt x="356" y="36"/>
                  </a:cubicBezTo>
                  <a:cubicBezTo>
                    <a:pt x="358" y="36"/>
                    <a:pt x="361" y="35"/>
                    <a:pt x="360" y="33"/>
                  </a:cubicBezTo>
                  <a:cubicBezTo>
                    <a:pt x="360" y="32"/>
                    <a:pt x="360" y="32"/>
                    <a:pt x="360" y="32"/>
                  </a:cubicBezTo>
                  <a:cubicBezTo>
                    <a:pt x="359" y="31"/>
                    <a:pt x="359" y="30"/>
                    <a:pt x="358" y="29"/>
                  </a:cubicBezTo>
                  <a:cubicBezTo>
                    <a:pt x="358" y="28"/>
                    <a:pt x="357" y="27"/>
                    <a:pt x="356" y="26"/>
                  </a:cubicBezTo>
                  <a:cubicBezTo>
                    <a:pt x="355" y="26"/>
                    <a:pt x="354" y="25"/>
                    <a:pt x="353" y="26"/>
                  </a:cubicBezTo>
                  <a:cubicBezTo>
                    <a:pt x="351" y="27"/>
                    <a:pt x="349" y="29"/>
                    <a:pt x="347" y="29"/>
                  </a:cubicBezTo>
                  <a:cubicBezTo>
                    <a:pt x="345" y="29"/>
                    <a:pt x="343" y="29"/>
                    <a:pt x="341" y="28"/>
                  </a:cubicBezTo>
                  <a:cubicBezTo>
                    <a:pt x="341" y="28"/>
                    <a:pt x="341" y="28"/>
                    <a:pt x="341" y="28"/>
                  </a:cubicBezTo>
                  <a:cubicBezTo>
                    <a:pt x="339" y="28"/>
                    <a:pt x="338" y="28"/>
                    <a:pt x="337" y="27"/>
                  </a:cubicBezTo>
                  <a:cubicBezTo>
                    <a:pt x="335" y="27"/>
                    <a:pt x="333" y="26"/>
                    <a:pt x="331" y="26"/>
                  </a:cubicBezTo>
                  <a:cubicBezTo>
                    <a:pt x="329" y="26"/>
                    <a:pt x="328" y="25"/>
                    <a:pt x="326" y="25"/>
                  </a:cubicBezTo>
                  <a:cubicBezTo>
                    <a:pt x="322" y="26"/>
                    <a:pt x="318" y="28"/>
                    <a:pt x="314" y="28"/>
                  </a:cubicBezTo>
                  <a:cubicBezTo>
                    <a:pt x="312" y="28"/>
                    <a:pt x="311" y="28"/>
                    <a:pt x="309" y="29"/>
                  </a:cubicBezTo>
                  <a:cubicBezTo>
                    <a:pt x="309" y="29"/>
                    <a:pt x="308" y="31"/>
                    <a:pt x="308" y="32"/>
                  </a:cubicBezTo>
                  <a:cubicBezTo>
                    <a:pt x="307" y="32"/>
                    <a:pt x="306" y="31"/>
                    <a:pt x="305" y="30"/>
                  </a:cubicBezTo>
                  <a:cubicBezTo>
                    <a:pt x="305" y="29"/>
                    <a:pt x="304" y="28"/>
                    <a:pt x="304" y="28"/>
                  </a:cubicBezTo>
                  <a:cubicBezTo>
                    <a:pt x="303" y="29"/>
                    <a:pt x="302" y="29"/>
                    <a:pt x="301" y="29"/>
                  </a:cubicBezTo>
                  <a:cubicBezTo>
                    <a:pt x="300" y="29"/>
                    <a:pt x="299" y="29"/>
                    <a:pt x="297" y="30"/>
                  </a:cubicBezTo>
                  <a:cubicBezTo>
                    <a:pt x="296" y="30"/>
                    <a:pt x="295" y="31"/>
                    <a:pt x="294" y="33"/>
                  </a:cubicBezTo>
                  <a:cubicBezTo>
                    <a:pt x="294" y="33"/>
                    <a:pt x="293" y="36"/>
                    <a:pt x="293" y="35"/>
                  </a:cubicBezTo>
                  <a:cubicBezTo>
                    <a:pt x="293" y="34"/>
                    <a:pt x="293" y="33"/>
                    <a:pt x="292" y="33"/>
                  </a:cubicBezTo>
                  <a:cubicBezTo>
                    <a:pt x="292" y="32"/>
                    <a:pt x="292" y="32"/>
                    <a:pt x="292" y="32"/>
                  </a:cubicBezTo>
                  <a:cubicBezTo>
                    <a:pt x="289" y="33"/>
                    <a:pt x="290" y="35"/>
                    <a:pt x="289" y="36"/>
                  </a:cubicBezTo>
                  <a:cubicBezTo>
                    <a:pt x="288" y="38"/>
                    <a:pt x="287" y="37"/>
                    <a:pt x="286" y="36"/>
                  </a:cubicBezTo>
                  <a:cubicBezTo>
                    <a:pt x="286" y="36"/>
                    <a:pt x="286" y="36"/>
                    <a:pt x="287" y="36"/>
                  </a:cubicBezTo>
                  <a:cubicBezTo>
                    <a:pt x="287" y="35"/>
                    <a:pt x="287" y="33"/>
                    <a:pt x="287" y="32"/>
                  </a:cubicBezTo>
                  <a:cubicBezTo>
                    <a:pt x="288" y="30"/>
                    <a:pt x="289" y="29"/>
                    <a:pt x="291" y="28"/>
                  </a:cubicBezTo>
                  <a:cubicBezTo>
                    <a:pt x="292" y="28"/>
                    <a:pt x="293" y="27"/>
                    <a:pt x="294" y="26"/>
                  </a:cubicBezTo>
                  <a:cubicBezTo>
                    <a:pt x="296" y="25"/>
                    <a:pt x="297" y="25"/>
                    <a:pt x="299" y="25"/>
                  </a:cubicBezTo>
                  <a:cubicBezTo>
                    <a:pt x="300" y="25"/>
                    <a:pt x="302" y="25"/>
                    <a:pt x="303" y="25"/>
                  </a:cubicBezTo>
                  <a:cubicBezTo>
                    <a:pt x="304" y="25"/>
                    <a:pt x="305" y="25"/>
                    <a:pt x="307" y="25"/>
                  </a:cubicBezTo>
                  <a:cubicBezTo>
                    <a:pt x="307" y="24"/>
                    <a:pt x="307" y="24"/>
                    <a:pt x="307" y="24"/>
                  </a:cubicBezTo>
                  <a:cubicBezTo>
                    <a:pt x="307" y="23"/>
                    <a:pt x="306" y="22"/>
                    <a:pt x="305" y="21"/>
                  </a:cubicBezTo>
                  <a:cubicBezTo>
                    <a:pt x="303" y="19"/>
                    <a:pt x="308" y="17"/>
                    <a:pt x="309" y="17"/>
                  </a:cubicBezTo>
                  <a:cubicBezTo>
                    <a:pt x="310" y="17"/>
                    <a:pt x="310" y="23"/>
                    <a:pt x="310" y="23"/>
                  </a:cubicBezTo>
                  <a:cubicBezTo>
                    <a:pt x="310" y="24"/>
                    <a:pt x="311" y="24"/>
                    <a:pt x="311" y="24"/>
                  </a:cubicBezTo>
                  <a:cubicBezTo>
                    <a:pt x="311" y="24"/>
                    <a:pt x="312" y="24"/>
                    <a:pt x="313" y="24"/>
                  </a:cubicBezTo>
                  <a:cubicBezTo>
                    <a:pt x="314" y="24"/>
                    <a:pt x="314" y="24"/>
                    <a:pt x="315" y="23"/>
                  </a:cubicBezTo>
                  <a:cubicBezTo>
                    <a:pt x="316" y="22"/>
                    <a:pt x="317" y="23"/>
                    <a:pt x="319" y="23"/>
                  </a:cubicBezTo>
                  <a:cubicBezTo>
                    <a:pt x="320" y="23"/>
                    <a:pt x="320" y="22"/>
                    <a:pt x="321" y="22"/>
                  </a:cubicBezTo>
                  <a:cubicBezTo>
                    <a:pt x="323" y="20"/>
                    <a:pt x="325" y="21"/>
                    <a:pt x="327" y="21"/>
                  </a:cubicBezTo>
                  <a:cubicBezTo>
                    <a:pt x="329" y="21"/>
                    <a:pt x="331" y="19"/>
                    <a:pt x="333" y="20"/>
                  </a:cubicBezTo>
                  <a:cubicBezTo>
                    <a:pt x="334" y="21"/>
                    <a:pt x="335" y="22"/>
                    <a:pt x="336" y="22"/>
                  </a:cubicBezTo>
                  <a:cubicBezTo>
                    <a:pt x="338" y="23"/>
                    <a:pt x="341" y="25"/>
                    <a:pt x="343" y="23"/>
                  </a:cubicBezTo>
                  <a:cubicBezTo>
                    <a:pt x="344" y="23"/>
                    <a:pt x="345" y="23"/>
                    <a:pt x="346" y="23"/>
                  </a:cubicBezTo>
                  <a:cubicBezTo>
                    <a:pt x="347" y="22"/>
                    <a:pt x="348" y="22"/>
                    <a:pt x="350" y="21"/>
                  </a:cubicBezTo>
                  <a:cubicBezTo>
                    <a:pt x="352" y="21"/>
                    <a:pt x="352" y="19"/>
                    <a:pt x="351" y="17"/>
                  </a:cubicBezTo>
                  <a:cubicBezTo>
                    <a:pt x="351" y="16"/>
                    <a:pt x="349" y="15"/>
                    <a:pt x="348" y="14"/>
                  </a:cubicBezTo>
                  <a:cubicBezTo>
                    <a:pt x="347" y="13"/>
                    <a:pt x="346" y="12"/>
                    <a:pt x="345" y="12"/>
                  </a:cubicBezTo>
                  <a:cubicBezTo>
                    <a:pt x="343" y="11"/>
                    <a:pt x="341" y="11"/>
                    <a:pt x="339" y="11"/>
                  </a:cubicBezTo>
                  <a:cubicBezTo>
                    <a:pt x="339" y="11"/>
                    <a:pt x="338" y="11"/>
                    <a:pt x="337" y="11"/>
                  </a:cubicBezTo>
                  <a:cubicBezTo>
                    <a:pt x="336" y="10"/>
                    <a:pt x="334" y="9"/>
                    <a:pt x="332" y="9"/>
                  </a:cubicBezTo>
                  <a:cubicBezTo>
                    <a:pt x="331" y="8"/>
                    <a:pt x="329" y="9"/>
                    <a:pt x="328" y="9"/>
                  </a:cubicBezTo>
                  <a:cubicBezTo>
                    <a:pt x="326" y="9"/>
                    <a:pt x="323" y="7"/>
                    <a:pt x="322" y="6"/>
                  </a:cubicBezTo>
                  <a:cubicBezTo>
                    <a:pt x="321" y="4"/>
                    <a:pt x="320" y="3"/>
                    <a:pt x="318" y="4"/>
                  </a:cubicBezTo>
                  <a:cubicBezTo>
                    <a:pt x="316" y="6"/>
                    <a:pt x="315" y="4"/>
                    <a:pt x="314" y="3"/>
                  </a:cubicBezTo>
                  <a:cubicBezTo>
                    <a:pt x="314" y="2"/>
                    <a:pt x="312" y="2"/>
                    <a:pt x="311" y="2"/>
                  </a:cubicBezTo>
                  <a:cubicBezTo>
                    <a:pt x="310" y="1"/>
                    <a:pt x="308" y="2"/>
                    <a:pt x="307" y="2"/>
                  </a:cubicBezTo>
                  <a:cubicBezTo>
                    <a:pt x="306" y="1"/>
                    <a:pt x="305" y="1"/>
                    <a:pt x="304" y="1"/>
                  </a:cubicBezTo>
                  <a:cubicBezTo>
                    <a:pt x="303" y="1"/>
                    <a:pt x="302" y="1"/>
                    <a:pt x="301" y="1"/>
                  </a:cubicBezTo>
                  <a:cubicBezTo>
                    <a:pt x="299" y="2"/>
                    <a:pt x="297" y="1"/>
                    <a:pt x="295" y="1"/>
                  </a:cubicBezTo>
                  <a:cubicBezTo>
                    <a:pt x="294" y="1"/>
                    <a:pt x="292" y="1"/>
                    <a:pt x="292" y="3"/>
                  </a:cubicBezTo>
                  <a:cubicBezTo>
                    <a:pt x="292" y="4"/>
                    <a:pt x="293" y="5"/>
                    <a:pt x="292" y="6"/>
                  </a:cubicBezTo>
                  <a:cubicBezTo>
                    <a:pt x="292" y="7"/>
                    <a:pt x="292" y="8"/>
                    <a:pt x="292" y="8"/>
                  </a:cubicBezTo>
                  <a:cubicBezTo>
                    <a:pt x="290" y="5"/>
                    <a:pt x="288" y="0"/>
                    <a:pt x="286" y="4"/>
                  </a:cubicBezTo>
                  <a:cubicBezTo>
                    <a:pt x="285" y="5"/>
                    <a:pt x="285" y="5"/>
                    <a:pt x="284" y="6"/>
                  </a:cubicBezTo>
                  <a:cubicBezTo>
                    <a:pt x="283" y="6"/>
                    <a:pt x="282" y="7"/>
                    <a:pt x="282" y="8"/>
                  </a:cubicBezTo>
                  <a:cubicBezTo>
                    <a:pt x="282" y="9"/>
                    <a:pt x="284" y="10"/>
                    <a:pt x="282" y="12"/>
                  </a:cubicBezTo>
                  <a:cubicBezTo>
                    <a:pt x="281" y="12"/>
                    <a:pt x="281" y="13"/>
                    <a:pt x="281" y="14"/>
                  </a:cubicBezTo>
                  <a:cubicBezTo>
                    <a:pt x="281" y="14"/>
                    <a:pt x="281" y="15"/>
                    <a:pt x="282" y="15"/>
                  </a:cubicBezTo>
                  <a:cubicBezTo>
                    <a:pt x="282" y="15"/>
                    <a:pt x="284" y="17"/>
                    <a:pt x="283" y="17"/>
                  </a:cubicBezTo>
                  <a:cubicBezTo>
                    <a:pt x="281" y="17"/>
                    <a:pt x="280" y="17"/>
                    <a:pt x="279" y="16"/>
                  </a:cubicBezTo>
                  <a:cubicBezTo>
                    <a:pt x="277" y="16"/>
                    <a:pt x="274" y="15"/>
                    <a:pt x="273" y="17"/>
                  </a:cubicBezTo>
                  <a:cubicBezTo>
                    <a:pt x="272" y="18"/>
                    <a:pt x="272" y="21"/>
                    <a:pt x="273" y="22"/>
                  </a:cubicBezTo>
                  <a:cubicBezTo>
                    <a:pt x="274" y="23"/>
                    <a:pt x="276" y="23"/>
                    <a:pt x="277" y="24"/>
                  </a:cubicBezTo>
                  <a:cubicBezTo>
                    <a:pt x="278" y="25"/>
                    <a:pt x="278" y="26"/>
                    <a:pt x="279" y="27"/>
                  </a:cubicBezTo>
                  <a:cubicBezTo>
                    <a:pt x="277" y="27"/>
                    <a:pt x="276" y="26"/>
                    <a:pt x="275" y="26"/>
                  </a:cubicBezTo>
                  <a:cubicBezTo>
                    <a:pt x="273" y="26"/>
                    <a:pt x="272" y="24"/>
                    <a:pt x="271" y="23"/>
                  </a:cubicBezTo>
                  <a:cubicBezTo>
                    <a:pt x="270" y="21"/>
                    <a:pt x="269" y="20"/>
                    <a:pt x="267" y="21"/>
                  </a:cubicBezTo>
                  <a:cubicBezTo>
                    <a:pt x="267" y="21"/>
                    <a:pt x="267" y="21"/>
                    <a:pt x="267" y="21"/>
                  </a:cubicBezTo>
                  <a:cubicBezTo>
                    <a:pt x="267" y="21"/>
                    <a:pt x="267" y="21"/>
                    <a:pt x="267" y="21"/>
                  </a:cubicBezTo>
                  <a:cubicBezTo>
                    <a:pt x="267" y="22"/>
                    <a:pt x="267" y="22"/>
                    <a:pt x="267" y="22"/>
                  </a:cubicBezTo>
                  <a:cubicBezTo>
                    <a:pt x="267" y="22"/>
                    <a:pt x="267" y="23"/>
                    <a:pt x="267" y="23"/>
                  </a:cubicBezTo>
                  <a:cubicBezTo>
                    <a:pt x="268" y="24"/>
                    <a:pt x="268" y="25"/>
                    <a:pt x="268" y="26"/>
                  </a:cubicBezTo>
                  <a:cubicBezTo>
                    <a:pt x="269" y="28"/>
                    <a:pt x="268" y="29"/>
                    <a:pt x="268" y="30"/>
                  </a:cubicBezTo>
                  <a:cubicBezTo>
                    <a:pt x="268" y="30"/>
                    <a:pt x="267" y="31"/>
                    <a:pt x="267" y="31"/>
                  </a:cubicBezTo>
                  <a:cubicBezTo>
                    <a:pt x="267" y="31"/>
                    <a:pt x="267" y="32"/>
                    <a:pt x="267" y="32"/>
                  </a:cubicBezTo>
                  <a:cubicBezTo>
                    <a:pt x="267" y="28"/>
                    <a:pt x="267" y="25"/>
                    <a:pt x="265" y="22"/>
                  </a:cubicBezTo>
                  <a:cubicBezTo>
                    <a:pt x="265" y="21"/>
                    <a:pt x="264" y="17"/>
                    <a:pt x="262" y="17"/>
                  </a:cubicBezTo>
                  <a:cubicBezTo>
                    <a:pt x="261" y="17"/>
                    <a:pt x="261" y="18"/>
                    <a:pt x="261" y="18"/>
                  </a:cubicBezTo>
                  <a:cubicBezTo>
                    <a:pt x="261" y="19"/>
                    <a:pt x="261" y="19"/>
                    <a:pt x="260" y="20"/>
                  </a:cubicBezTo>
                  <a:cubicBezTo>
                    <a:pt x="260" y="20"/>
                    <a:pt x="258" y="20"/>
                    <a:pt x="259" y="19"/>
                  </a:cubicBezTo>
                  <a:cubicBezTo>
                    <a:pt x="259" y="18"/>
                    <a:pt x="258" y="17"/>
                    <a:pt x="258" y="16"/>
                  </a:cubicBezTo>
                  <a:cubicBezTo>
                    <a:pt x="258" y="16"/>
                    <a:pt x="258" y="16"/>
                    <a:pt x="257" y="15"/>
                  </a:cubicBezTo>
                  <a:cubicBezTo>
                    <a:pt x="257" y="15"/>
                    <a:pt x="257" y="14"/>
                    <a:pt x="257" y="14"/>
                  </a:cubicBezTo>
                  <a:cubicBezTo>
                    <a:pt x="256" y="12"/>
                    <a:pt x="253" y="13"/>
                    <a:pt x="252" y="13"/>
                  </a:cubicBezTo>
                  <a:cubicBezTo>
                    <a:pt x="250" y="15"/>
                    <a:pt x="246" y="15"/>
                    <a:pt x="245" y="18"/>
                  </a:cubicBezTo>
                  <a:cubicBezTo>
                    <a:pt x="245" y="19"/>
                    <a:pt x="244" y="20"/>
                    <a:pt x="244" y="19"/>
                  </a:cubicBezTo>
                  <a:cubicBezTo>
                    <a:pt x="243" y="18"/>
                    <a:pt x="243" y="18"/>
                    <a:pt x="243" y="18"/>
                  </a:cubicBezTo>
                  <a:cubicBezTo>
                    <a:pt x="242" y="18"/>
                    <a:pt x="241" y="18"/>
                    <a:pt x="241" y="19"/>
                  </a:cubicBezTo>
                  <a:cubicBezTo>
                    <a:pt x="239" y="20"/>
                    <a:pt x="242" y="22"/>
                    <a:pt x="243" y="24"/>
                  </a:cubicBezTo>
                  <a:cubicBezTo>
                    <a:pt x="242" y="25"/>
                    <a:pt x="240" y="27"/>
                    <a:pt x="242" y="29"/>
                  </a:cubicBezTo>
                  <a:cubicBezTo>
                    <a:pt x="243" y="30"/>
                    <a:pt x="245" y="29"/>
                    <a:pt x="246" y="29"/>
                  </a:cubicBezTo>
                  <a:cubicBezTo>
                    <a:pt x="246" y="29"/>
                    <a:pt x="246" y="29"/>
                    <a:pt x="246" y="29"/>
                  </a:cubicBezTo>
                  <a:cubicBezTo>
                    <a:pt x="248" y="28"/>
                    <a:pt x="249" y="29"/>
                    <a:pt x="250" y="31"/>
                  </a:cubicBezTo>
                  <a:cubicBezTo>
                    <a:pt x="251" y="32"/>
                    <a:pt x="252" y="32"/>
                    <a:pt x="253" y="33"/>
                  </a:cubicBezTo>
                  <a:cubicBezTo>
                    <a:pt x="255" y="35"/>
                    <a:pt x="254" y="37"/>
                    <a:pt x="254" y="40"/>
                  </a:cubicBezTo>
                  <a:cubicBezTo>
                    <a:pt x="254" y="41"/>
                    <a:pt x="254" y="42"/>
                    <a:pt x="255" y="43"/>
                  </a:cubicBezTo>
                  <a:cubicBezTo>
                    <a:pt x="255" y="45"/>
                    <a:pt x="256" y="45"/>
                    <a:pt x="257" y="46"/>
                  </a:cubicBezTo>
                  <a:cubicBezTo>
                    <a:pt x="257" y="48"/>
                    <a:pt x="257" y="50"/>
                    <a:pt x="259" y="51"/>
                  </a:cubicBezTo>
                  <a:cubicBezTo>
                    <a:pt x="261" y="52"/>
                    <a:pt x="263" y="52"/>
                    <a:pt x="263" y="55"/>
                  </a:cubicBezTo>
                  <a:cubicBezTo>
                    <a:pt x="263" y="55"/>
                    <a:pt x="263" y="56"/>
                    <a:pt x="263" y="56"/>
                  </a:cubicBezTo>
                  <a:cubicBezTo>
                    <a:pt x="261" y="54"/>
                    <a:pt x="259" y="53"/>
                    <a:pt x="257" y="53"/>
                  </a:cubicBezTo>
                  <a:cubicBezTo>
                    <a:pt x="256" y="53"/>
                    <a:pt x="255" y="53"/>
                    <a:pt x="254" y="52"/>
                  </a:cubicBezTo>
                  <a:cubicBezTo>
                    <a:pt x="254" y="52"/>
                    <a:pt x="254" y="52"/>
                    <a:pt x="254" y="52"/>
                  </a:cubicBezTo>
                  <a:cubicBezTo>
                    <a:pt x="253" y="50"/>
                    <a:pt x="253" y="49"/>
                    <a:pt x="252" y="47"/>
                  </a:cubicBezTo>
                  <a:cubicBezTo>
                    <a:pt x="252" y="46"/>
                    <a:pt x="253" y="44"/>
                    <a:pt x="253" y="43"/>
                  </a:cubicBezTo>
                  <a:cubicBezTo>
                    <a:pt x="253" y="41"/>
                    <a:pt x="252" y="40"/>
                    <a:pt x="251" y="38"/>
                  </a:cubicBezTo>
                  <a:cubicBezTo>
                    <a:pt x="251" y="36"/>
                    <a:pt x="250" y="36"/>
                    <a:pt x="249" y="35"/>
                  </a:cubicBezTo>
                  <a:cubicBezTo>
                    <a:pt x="248" y="32"/>
                    <a:pt x="245" y="33"/>
                    <a:pt x="242" y="33"/>
                  </a:cubicBezTo>
                  <a:cubicBezTo>
                    <a:pt x="242" y="33"/>
                    <a:pt x="242" y="33"/>
                    <a:pt x="242" y="33"/>
                  </a:cubicBezTo>
                  <a:cubicBezTo>
                    <a:pt x="241" y="34"/>
                    <a:pt x="237" y="32"/>
                    <a:pt x="236" y="34"/>
                  </a:cubicBezTo>
                  <a:cubicBezTo>
                    <a:pt x="235" y="36"/>
                    <a:pt x="238" y="38"/>
                    <a:pt x="236" y="40"/>
                  </a:cubicBezTo>
                  <a:cubicBezTo>
                    <a:pt x="236" y="40"/>
                    <a:pt x="236" y="40"/>
                    <a:pt x="235" y="40"/>
                  </a:cubicBezTo>
                  <a:cubicBezTo>
                    <a:pt x="234" y="39"/>
                    <a:pt x="232" y="38"/>
                    <a:pt x="231" y="36"/>
                  </a:cubicBezTo>
                  <a:cubicBezTo>
                    <a:pt x="231" y="36"/>
                    <a:pt x="230" y="35"/>
                    <a:pt x="229" y="35"/>
                  </a:cubicBezTo>
                  <a:cubicBezTo>
                    <a:pt x="229" y="35"/>
                    <a:pt x="229" y="35"/>
                    <a:pt x="228" y="35"/>
                  </a:cubicBezTo>
                  <a:cubicBezTo>
                    <a:pt x="227" y="35"/>
                    <a:pt x="227" y="36"/>
                    <a:pt x="226" y="35"/>
                  </a:cubicBezTo>
                  <a:cubicBezTo>
                    <a:pt x="225" y="34"/>
                    <a:pt x="223" y="35"/>
                    <a:pt x="222" y="35"/>
                  </a:cubicBezTo>
                  <a:cubicBezTo>
                    <a:pt x="222" y="35"/>
                    <a:pt x="221" y="35"/>
                    <a:pt x="221" y="35"/>
                  </a:cubicBezTo>
                  <a:cubicBezTo>
                    <a:pt x="221" y="36"/>
                    <a:pt x="222" y="37"/>
                    <a:pt x="222" y="38"/>
                  </a:cubicBezTo>
                  <a:cubicBezTo>
                    <a:pt x="223" y="40"/>
                    <a:pt x="223" y="43"/>
                    <a:pt x="223" y="45"/>
                  </a:cubicBezTo>
                  <a:cubicBezTo>
                    <a:pt x="224" y="45"/>
                    <a:pt x="224" y="46"/>
                    <a:pt x="224" y="46"/>
                  </a:cubicBezTo>
                  <a:cubicBezTo>
                    <a:pt x="225" y="48"/>
                    <a:pt x="224" y="49"/>
                    <a:pt x="224" y="50"/>
                  </a:cubicBezTo>
                  <a:cubicBezTo>
                    <a:pt x="224" y="51"/>
                    <a:pt x="224" y="53"/>
                    <a:pt x="225" y="54"/>
                  </a:cubicBezTo>
                  <a:cubicBezTo>
                    <a:pt x="226" y="55"/>
                    <a:pt x="227" y="56"/>
                    <a:pt x="228" y="57"/>
                  </a:cubicBezTo>
                  <a:cubicBezTo>
                    <a:pt x="228" y="57"/>
                    <a:pt x="228" y="58"/>
                    <a:pt x="228" y="58"/>
                  </a:cubicBezTo>
                  <a:cubicBezTo>
                    <a:pt x="228" y="59"/>
                    <a:pt x="228" y="60"/>
                    <a:pt x="229" y="61"/>
                  </a:cubicBezTo>
                  <a:cubicBezTo>
                    <a:pt x="230" y="62"/>
                    <a:pt x="230" y="63"/>
                    <a:pt x="230" y="65"/>
                  </a:cubicBezTo>
                  <a:cubicBezTo>
                    <a:pt x="231" y="65"/>
                    <a:pt x="231" y="65"/>
                    <a:pt x="231" y="65"/>
                  </a:cubicBezTo>
                  <a:cubicBezTo>
                    <a:pt x="231" y="69"/>
                    <a:pt x="231" y="70"/>
                    <a:pt x="234" y="70"/>
                  </a:cubicBezTo>
                  <a:cubicBezTo>
                    <a:pt x="234" y="71"/>
                    <a:pt x="234" y="72"/>
                    <a:pt x="234" y="72"/>
                  </a:cubicBezTo>
                  <a:cubicBezTo>
                    <a:pt x="236" y="75"/>
                    <a:pt x="238" y="77"/>
                    <a:pt x="239" y="80"/>
                  </a:cubicBezTo>
                  <a:cubicBezTo>
                    <a:pt x="236" y="80"/>
                    <a:pt x="234" y="78"/>
                    <a:pt x="231" y="77"/>
                  </a:cubicBezTo>
                  <a:cubicBezTo>
                    <a:pt x="231" y="77"/>
                    <a:pt x="230" y="77"/>
                    <a:pt x="230" y="77"/>
                  </a:cubicBezTo>
                  <a:cubicBezTo>
                    <a:pt x="228" y="77"/>
                    <a:pt x="228" y="76"/>
                    <a:pt x="227" y="76"/>
                  </a:cubicBezTo>
                  <a:cubicBezTo>
                    <a:pt x="226" y="76"/>
                    <a:pt x="225" y="76"/>
                    <a:pt x="225" y="76"/>
                  </a:cubicBezTo>
                  <a:cubicBezTo>
                    <a:pt x="223" y="77"/>
                    <a:pt x="224" y="78"/>
                    <a:pt x="222" y="78"/>
                  </a:cubicBezTo>
                  <a:cubicBezTo>
                    <a:pt x="218" y="77"/>
                    <a:pt x="216" y="71"/>
                    <a:pt x="216" y="68"/>
                  </a:cubicBezTo>
                  <a:cubicBezTo>
                    <a:pt x="216" y="67"/>
                    <a:pt x="216" y="66"/>
                    <a:pt x="215" y="66"/>
                  </a:cubicBezTo>
                  <a:cubicBezTo>
                    <a:pt x="213" y="64"/>
                    <a:pt x="213" y="63"/>
                    <a:pt x="215" y="60"/>
                  </a:cubicBezTo>
                  <a:cubicBezTo>
                    <a:pt x="216" y="58"/>
                    <a:pt x="216" y="57"/>
                    <a:pt x="215" y="55"/>
                  </a:cubicBezTo>
                  <a:cubicBezTo>
                    <a:pt x="214" y="53"/>
                    <a:pt x="213" y="50"/>
                    <a:pt x="211" y="48"/>
                  </a:cubicBezTo>
                  <a:cubicBezTo>
                    <a:pt x="210" y="48"/>
                    <a:pt x="210" y="47"/>
                    <a:pt x="209" y="46"/>
                  </a:cubicBezTo>
                  <a:cubicBezTo>
                    <a:pt x="209" y="46"/>
                    <a:pt x="209" y="46"/>
                    <a:pt x="209" y="46"/>
                  </a:cubicBezTo>
                  <a:cubicBezTo>
                    <a:pt x="209" y="44"/>
                    <a:pt x="207" y="41"/>
                    <a:pt x="206" y="40"/>
                  </a:cubicBezTo>
                  <a:cubicBezTo>
                    <a:pt x="203" y="38"/>
                    <a:pt x="197" y="37"/>
                    <a:pt x="199" y="42"/>
                  </a:cubicBezTo>
                  <a:cubicBezTo>
                    <a:pt x="200" y="44"/>
                    <a:pt x="200" y="46"/>
                    <a:pt x="199" y="48"/>
                  </a:cubicBezTo>
                  <a:cubicBezTo>
                    <a:pt x="198" y="49"/>
                    <a:pt x="198" y="49"/>
                    <a:pt x="198" y="50"/>
                  </a:cubicBezTo>
                  <a:cubicBezTo>
                    <a:pt x="198" y="51"/>
                    <a:pt x="198" y="53"/>
                    <a:pt x="198" y="54"/>
                  </a:cubicBezTo>
                  <a:cubicBezTo>
                    <a:pt x="199" y="56"/>
                    <a:pt x="200" y="57"/>
                    <a:pt x="199" y="60"/>
                  </a:cubicBezTo>
                  <a:cubicBezTo>
                    <a:pt x="199" y="61"/>
                    <a:pt x="198" y="61"/>
                    <a:pt x="197" y="62"/>
                  </a:cubicBezTo>
                  <a:cubicBezTo>
                    <a:pt x="197" y="62"/>
                    <a:pt x="197" y="63"/>
                    <a:pt x="197" y="64"/>
                  </a:cubicBezTo>
                  <a:cubicBezTo>
                    <a:pt x="198" y="65"/>
                    <a:pt x="198" y="67"/>
                    <a:pt x="195" y="67"/>
                  </a:cubicBezTo>
                  <a:cubicBezTo>
                    <a:pt x="195" y="67"/>
                    <a:pt x="194" y="66"/>
                    <a:pt x="193" y="66"/>
                  </a:cubicBezTo>
                  <a:cubicBezTo>
                    <a:pt x="191" y="66"/>
                    <a:pt x="190" y="65"/>
                    <a:pt x="188" y="65"/>
                  </a:cubicBezTo>
                  <a:cubicBezTo>
                    <a:pt x="188" y="65"/>
                    <a:pt x="188" y="66"/>
                    <a:pt x="188" y="66"/>
                  </a:cubicBezTo>
                  <a:cubicBezTo>
                    <a:pt x="188" y="67"/>
                    <a:pt x="188" y="68"/>
                    <a:pt x="188" y="69"/>
                  </a:cubicBezTo>
                  <a:cubicBezTo>
                    <a:pt x="186" y="69"/>
                    <a:pt x="185" y="68"/>
                    <a:pt x="184" y="66"/>
                  </a:cubicBezTo>
                  <a:cubicBezTo>
                    <a:pt x="183" y="65"/>
                    <a:pt x="183" y="64"/>
                    <a:pt x="183" y="63"/>
                  </a:cubicBezTo>
                  <a:cubicBezTo>
                    <a:pt x="183" y="62"/>
                    <a:pt x="183" y="61"/>
                    <a:pt x="182" y="60"/>
                  </a:cubicBezTo>
                  <a:cubicBezTo>
                    <a:pt x="182" y="59"/>
                    <a:pt x="181" y="59"/>
                    <a:pt x="181" y="58"/>
                  </a:cubicBezTo>
                  <a:cubicBezTo>
                    <a:pt x="181" y="57"/>
                    <a:pt x="180" y="57"/>
                    <a:pt x="180" y="57"/>
                  </a:cubicBezTo>
                  <a:cubicBezTo>
                    <a:pt x="179" y="58"/>
                    <a:pt x="178" y="59"/>
                    <a:pt x="178" y="60"/>
                  </a:cubicBezTo>
                  <a:cubicBezTo>
                    <a:pt x="177" y="61"/>
                    <a:pt x="177" y="62"/>
                    <a:pt x="177" y="62"/>
                  </a:cubicBezTo>
                  <a:cubicBezTo>
                    <a:pt x="177" y="64"/>
                    <a:pt x="176" y="65"/>
                    <a:pt x="175" y="66"/>
                  </a:cubicBezTo>
                  <a:cubicBezTo>
                    <a:pt x="173" y="68"/>
                    <a:pt x="172" y="71"/>
                    <a:pt x="170" y="72"/>
                  </a:cubicBezTo>
                  <a:cubicBezTo>
                    <a:pt x="169" y="73"/>
                    <a:pt x="167" y="76"/>
                    <a:pt x="165" y="77"/>
                  </a:cubicBezTo>
                  <a:cubicBezTo>
                    <a:pt x="165" y="76"/>
                    <a:pt x="166" y="74"/>
                    <a:pt x="166" y="73"/>
                  </a:cubicBezTo>
                  <a:cubicBezTo>
                    <a:pt x="167" y="71"/>
                    <a:pt x="167" y="69"/>
                    <a:pt x="168" y="67"/>
                  </a:cubicBezTo>
                  <a:cubicBezTo>
                    <a:pt x="170" y="65"/>
                    <a:pt x="173" y="62"/>
                    <a:pt x="173" y="60"/>
                  </a:cubicBezTo>
                  <a:cubicBezTo>
                    <a:pt x="173" y="58"/>
                    <a:pt x="173" y="56"/>
                    <a:pt x="174" y="54"/>
                  </a:cubicBezTo>
                  <a:cubicBezTo>
                    <a:pt x="174" y="53"/>
                    <a:pt x="175" y="52"/>
                    <a:pt x="175" y="50"/>
                  </a:cubicBezTo>
                  <a:cubicBezTo>
                    <a:pt x="175" y="48"/>
                    <a:pt x="176" y="47"/>
                    <a:pt x="177" y="45"/>
                  </a:cubicBezTo>
                  <a:cubicBezTo>
                    <a:pt x="177" y="44"/>
                    <a:pt x="177" y="42"/>
                    <a:pt x="177" y="41"/>
                  </a:cubicBezTo>
                  <a:cubicBezTo>
                    <a:pt x="177" y="39"/>
                    <a:pt x="177" y="37"/>
                    <a:pt x="176" y="37"/>
                  </a:cubicBezTo>
                  <a:cubicBezTo>
                    <a:pt x="174" y="37"/>
                    <a:pt x="173" y="38"/>
                    <a:pt x="172" y="38"/>
                  </a:cubicBezTo>
                  <a:cubicBezTo>
                    <a:pt x="170" y="38"/>
                    <a:pt x="169" y="38"/>
                    <a:pt x="168" y="38"/>
                  </a:cubicBezTo>
                  <a:cubicBezTo>
                    <a:pt x="167" y="38"/>
                    <a:pt x="167" y="39"/>
                    <a:pt x="167" y="39"/>
                  </a:cubicBezTo>
                  <a:cubicBezTo>
                    <a:pt x="167" y="40"/>
                    <a:pt x="167" y="40"/>
                    <a:pt x="167" y="41"/>
                  </a:cubicBezTo>
                  <a:cubicBezTo>
                    <a:pt x="168" y="42"/>
                    <a:pt x="167" y="45"/>
                    <a:pt x="166" y="43"/>
                  </a:cubicBezTo>
                  <a:cubicBezTo>
                    <a:pt x="165" y="42"/>
                    <a:pt x="165" y="40"/>
                    <a:pt x="163" y="40"/>
                  </a:cubicBezTo>
                  <a:cubicBezTo>
                    <a:pt x="162" y="41"/>
                    <a:pt x="160" y="42"/>
                    <a:pt x="161" y="44"/>
                  </a:cubicBezTo>
                  <a:cubicBezTo>
                    <a:pt x="161" y="46"/>
                    <a:pt x="162" y="48"/>
                    <a:pt x="159" y="49"/>
                  </a:cubicBezTo>
                  <a:cubicBezTo>
                    <a:pt x="156" y="49"/>
                    <a:pt x="158" y="45"/>
                    <a:pt x="158" y="44"/>
                  </a:cubicBezTo>
                  <a:cubicBezTo>
                    <a:pt x="158" y="41"/>
                    <a:pt x="156" y="42"/>
                    <a:pt x="155" y="42"/>
                  </a:cubicBezTo>
                  <a:cubicBezTo>
                    <a:pt x="153" y="42"/>
                    <a:pt x="152" y="43"/>
                    <a:pt x="150" y="43"/>
                  </a:cubicBezTo>
                  <a:cubicBezTo>
                    <a:pt x="147" y="44"/>
                    <a:pt x="146" y="44"/>
                    <a:pt x="143" y="44"/>
                  </a:cubicBezTo>
                  <a:cubicBezTo>
                    <a:pt x="142" y="43"/>
                    <a:pt x="140" y="44"/>
                    <a:pt x="139" y="44"/>
                  </a:cubicBezTo>
                  <a:cubicBezTo>
                    <a:pt x="138" y="44"/>
                    <a:pt x="137" y="44"/>
                    <a:pt x="136" y="44"/>
                  </a:cubicBezTo>
                  <a:cubicBezTo>
                    <a:pt x="134" y="45"/>
                    <a:pt x="135" y="48"/>
                    <a:pt x="136" y="49"/>
                  </a:cubicBezTo>
                  <a:cubicBezTo>
                    <a:pt x="137" y="51"/>
                    <a:pt x="138" y="52"/>
                    <a:pt x="137" y="54"/>
                  </a:cubicBezTo>
                  <a:cubicBezTo>
                    <a:pt x="137" y="55"/>
                    <a:pt x="136" y="57"/>
                    <a:pt x="136" y="58"/>
                  </a:cubicBezTo>
                  <a:cubicBezTo>
                    <a:pt x="135" y="59"/>
                    <a:pt x="137" y="62"/>
                    <a:pt x="138" y="63"/>
                  </a:cubicBezTo>
                  <a:cubicBezTo>
                    <a:pt x="140" y="64"/>
                    <a:pt x="139" y="67"/>
                    <a:pt x="139" y="68"/>
                  </a:cubicBezTo>
                  <a:cubicBezTo>
                    <a:pt x="139" y="69"/>
                    <a:pt x="139" y="70"/>
                    <a:pt x="139" y="70"/>
                  </a:cubicBezTo>
                  <a:cubicBezTo>
                    <a:pt x="137" y="69"/>
                    <a:pt x="136" y="68"/>
                    <a:pt x="135" y="67"/>
                  </a:cubicBezTo>
                  <a:cubicBezTo>
                    <a:pt x="134" y="66"/>
                    <a:pt x="133" y="66"/>
                    <a:pt x="133" y="65"/>
                  </a:cubicBezTo>
                  <a:cubicBezTo>
                    <a:pt x="132" y="63"/>
                    <a:pt x="132" y="62"/>
                    <a:pt x="131" y="60"/>
                  </a:cubicBezTo>
                  <a:cubicBezTo>
                    <a:pt x="132" y="59"/>
                    <a:pt x="133" y="57"/>
                    <a:pt x="132" y="55"/>
                  </a:cubicBezTo>
                  <a:cubicBezTo>
                    <a:pt x="132" y="54"/>
                    <a:pt x="130" y="52"/>
                    <a:pt x="129" y="51"/>
                  </a:cubicBezTo>
                  <a:cubicBezTo>
                    <a:pt x="127" y="49"/>
                    <a:pt x="126" y="50"/>
                    <a:pt x="123" y="51"/>
                  </a:cubicBezTo>
                  <a:cubicBezTo>
                    <a:pt x="122" y="51"/>
                    <a:pt x="121" y="51"/>
                    <a:pt x="120" y="53"/>
                  </a:cubicBezTo>
                  <a:cubicBezTo>
                    <a:pt x="120" y="54"/>
                    <a:pt x="121" y="55"/>
                    <a:pt x="121" y="56"/>
                  </a:cubicBezTo>
                  <a:cubicBezTo>
                    <a:pt x="121" y="58"/>
                    <a:pt x="121" y="60"/>
                    <a:pt x="120" y="61"/>
                  </a:cubicBezTo>
                  <a:cubicBezTo>
                    <a:pt x="120" y="61"/>
                    <a:pt x="119" y="61"/>
                    <a:pt x="119" y="61"/>
                  </a:cubicBezTo>
                  <a:cubicBezTo>
                    <a:pt x="119" y="62"/>
                    <a:pt x="119" y="63"/>
                    <a:pt x="119" y="63"/>
                  </a:cubicBezTo>
                  <a:cubicBezTo>
                    <a:pt x="121" y="67"/>
                    <a:pt x="120" y="70"/>
                    <a:pt x="116" y="70"/>
                  </a:cubicBezTo>
                  <a:cubicBezTo>
                    <a:pt x="115" y="70"/>
                    <a:pt x="114" y="71"/>
                    <a:pt x="114" y="73"/>
                  </a:cubicBezTo>
                  <a:cubicBezTo>
                    <a:pt x="114" y="76"/>
                    <a:pt x="112" y="78"/>
                    <a:pt x="109" y="78"/>
                  </a:cubicBezTo>
                  <a:cubicBezTo>
                    <a:pt x="107" y="78"/>
                    <a:pt x="106" y="75"/>
                    <a:pt x="105" y="74"/>
                  </a:cubicBezTo>
                  <a:cubicBezTo>
                    <a:pt x="104" y="72"/>
                    <a:pt x="103" y="73"/>
                    <a:pt x="102" y="74"/>
                  </a:cubicBezTo>
                  <a:cubicBezTo>
                    <a:pt x="100" y="75"/>
                    <a:pt x="101" y="78"/>
                    <a:pt x="101" y="80"/>
                  </a:cubicBezTo>
                  <a:cubicBezTo>
                    <a:pt x="101" y="82"/>
                    <a:pt x="101" y="84"/>
                    <a:pt x="100" y="85"/>
                  </a:cubicBezTo>
                  <a:cubicBezTo>
                    <a:pt x="100" y="85"/>
                    <a:pt x="98" y="87"/>
                    <a:pt x="98" y="86"/>
                  </a:cubicBezTo>
                  <a:cubicBezTo>
                    <a:pt x="98" y="86"/>
                    <a:pt x="98" y="85"/>
                    <a:pt x="99" y="84"/>
                  </a:cubicBezTo>
                  <a:cubicBezTo>
                    <a:pt x="99" y="82"/>
                    <a:pt x="98" y="78"/>
                    <a:pt x="98" y="76"/>
                  </a:cubicBezTo>
                  <a:cubicBezTo>
                    <a:pt x="98" y="75"/>
                    <a:pt x="97" y="73"/>
                    <a:pt x="96" y="73"/>
                  </a:cubicBezTo>
                  <a:cubicBezTo>
                    <a:pt x="96" y="73"/>
                    <a:pt x="95" y="74"/>
                    <a:pt x="95" y="74"/>
                  </a:cubicBezTo>
                  <a:cubicBezTo>
                    <a:pt x="94" y="75"/>
                    <a:pt x="92" y="75"/>
                    <a:pt x="91" y="76"/>
                  </a:cubicBezTo>
                  <a:cubicBezTo>
                    <a:pt x="88" y="77"/>
                    <a:pt x="89" y="80"/>
                    <a:pt x="88" y="82"/>
                  </a:cubicBezTo>
                  <a:cubicBezTo>
                    <a:pt x="87" y="82"/>
                    <a:pt x="85" y="82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5" y="87"/>
                    <a:pt x="80" y="86"/>
                    <a:pt x="79" y="86"/>
                  </a:cubicBezTo>
                  <a:cubicBezTo>
                    <a:pt x="78" y="86"/>
                    <a:pt x="77" y="87"/>
                    <a:pt x="76" y="87"/>
                  </a:cubicBezTo>
                  <a:cubicBezTo>
                    <a:pt x="75" y="88"/>
                    <a:pt x="75" y="90"/>
                    <a:pt x="74" y="91"/>
                  </a:cubicBezTo>
                  <a:cubicBezTo>
                    <a:pt x="73" y="91"/>
                    <a:pt x="72" y="91"/>
                    <a:pt x="71" y="92"/>
                  </a:cubicBezTo>
                  <a:cubicBezTo>
                    <a:pt x="71" y="92"/>
                    <a:pt x="71" y="93"/>
                    <a:pt x="71" y="93"/>
                  </a:cubicBezTo>
                  <a:cubicBezTo>
                    <a:pt x="71" y="95"/>
                    <a:pt x="71" y="96"/>
                    <a:pt x="69" y="97"/>
                  </a:cubicBezTo>
                  <a:cubicBezTo>
                    <a:pt x="67" y="98"/>
                    <a:pt x="67" y="100"/>
                    <a:pt x="67" y="103"/>
                  </a:cubicBezTo>
                  <a:cubicBezTo>
                    <a:pt x="67" y="105"/>
                    <a:pt x="70" y="106"/>
                    <a:pt x="71" y="105"/>
                  </a:cubicBezTo>
                  <a:cubicBezTo>
                    <a:pt x="72" y="105"/>
                    <a:pt x="74" y="104"/>
                    <a:pt x="75" y="105"/>
                  </a:cubicBezTo>
                  <a:cubicBezTo>
                    <a:pt x="75" y="105"/>
                    <a:pt x="76" y="107"/>
                    <a:pt x="77" y="107"/>
                  </a:cubicBezTo>
                  <a:cubicBezTo>
                    <a:pt x="79" y="107"/>
                    <a:pt x="80" y="106"/>
                    <a:pt x="81" y="104"/>
                  </a:cubicBezTo>
                  <a:cubicBezTo>
                    <a:pt x="82" y="104"/>
                    <a:pt x="82" y="104"/>
                    <a:pt x="83" y="105"/>
                  </a:cubicBezTo>
                  <a:cubicBezTo>
                    <a:pt x="84" y="105"/>
                    <a:pt x="85" y="105"/>
                    <a:pt x="86" y="105"/>
                  </a:cubicBezTo>
                  <a:cubicBezTo>
                    <a:pt x="87" y="105"/>
                    <a:pt x="88" y="104"/>
                    <a:pt x="88" y="103"/>
                  </a:cubicBezTo>
                  <a:cubicBezTo>
                    <a:pt x="89" y="103"/>
                    <a:pt x="90" y="103"/>
                    <a:pt x="90" y="103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0" y="103"/>
                    <a:pt x="90" y="103"/>
                    <a:pt x="90" y="104"/>
                  </a:cubicBezTo>
                  <a:cubicBezTo>
                    <a:pt x="89" y="104"/>
                    <a:pt x="89" y="105"/>
                    <a:pt x="89" y="105"/>
                  </a:cubicBezTo>
                  <a:cubicBezTo>
                    <a:pt x="88" y="106"/>
                    <a:pt x="88" y="106"/>
                    <a:pt x="87" y="106"/>
                  </a:cubicBezTo>
                  <a:cubicBezTo>
                    <a:pt x="87" y="107"/>
                    <a:pt x="87" y="107"/>
                    <a:pt x="85" y="108"/>
                  </a:cubicBezTo>
                  <a:cubicBezTo>
                    <a:pt x="85" y="108"/>
                    <a:pt x="84" y="108"/>
                    <a:pt x="84" y="108"/>
                  </a:cubicBezTo>
                  <a:cubicBezTo>
                    <a:pt x="84" y="108"/>
                    <a:pt x="83" y="108"/>
                    <a:pt x="82" y="10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81" y="109"/>
                    <a:pt x="81" y="109"/>
                    <a:pt x="80" y="109"/>
                  </a:cubicBezTo>
                  <a:cubicBezTo>
                    <a:pt x="79" y="110"/>
                    <a:pt x="79" y="110"/>
                    <a:pt x="80" y="110"/>
                  </a:cubicBezTo>
                  <a:cubicBezTo>
                    <a:pt x="81" y="111"/>
                    <a:pt x="82" y="111"/>
                    <a:pt x="83" y="111"/>
                  </a:cubicBezTo>
                  <a:cubicBezTo>
                    <a:pt x="83" y="111"/>
                    <a:pt x="84" y="111"/>
                    <a:pt x="84" y="112"/>
                  </a:cubicBezTo>
                  <a:cubicBezTo>
                    <a:pt x="84" y="112"/>
                    <a:pt x="84" y="113"/>
                    <a:pt x="83" y="113"/>
                  </a:cubicBezTo>
                  <a:cubicBezTo>
                    <a:pt x="82" y="114"/>
                    <a:pt x="81" y="114"/>
                    <a:pt x="79" y="115"/>
                  </a:cubicBezTo>
                  <a:cubicBezTo>
                    <a:pt x="79" y="115"/>
                    <a:pt x="78" y="115"/>
                    <a:pt x="78" y="116"/>
                  </a:cubicBezTo>
                  <a:cubicBezTo>
                    <a:pt x="77" y="118"/>
                    <a:pt x="79" y="120"/>
                    <a:pt x="77" y="121"/>
                  </a:cubicBezTo>
                  <a:cubicBezTo>
                    <a:pt x="76" y="122"/>
                    <a:pt x="76" y="123"/>
                    <a:pt x="76" y="123"/>
                  </a:cubicBezTo>
                  <a:cubicBezTo>
                    <a:pt x="75" y="124"/>
                    <a:pt x="74" y="125"/>
                    <a:pt x="73" y="126"/>
                  </a:cubicBezTo>
                  <a:cubicBezTo>
                    <a:pt x="72" y="127"/>
                    <a:pt x="73" y="129"/>
                    <a:pt x="71" y="129"/>
                  </a:cubicBezTo>
                  <a:cubicBezTo>
                    <a:pt x="70" y="130"/>
                    <a:pt x="70" y="130"/>
                    <a:pt x="69" y="131"/>
                  </a:cubicBezTo>
                  <a:cubicBezTo>
                    <a:pt x="68" y="132"/>
                    <a:pt x="68" y="135"/>
                    <a:pt x="66" y="136"/>
                  </a:cubicBezTo>
                  <a:cubicBezTo>
                    <a:pt x="65" y="136"/>
                    <a:pt x="61" y="134"/>
                    <a:pt x="60" y="134"/>
                  </a:cubicBezTo>
                  <a:cubicBezTo>
                    <a:pt x="59" y="133"/>
                    <a:pt x="59" y="133"/>
                    <a:pt x="58" y="132"/>
                  </a:cubicBezTo>
                  <a:cubicBezTo>
                    <a:pt x="56" y="132"/>
                    <a:pt x="56" y="133"/>
                    <a:pt x="54" y="133"/>
                  </a:cubicBezTo>
                  <a:cubicBezTo>
                    <a:pt x="52" y="133"/>
                    <a:pt x="50" y="132"/>
                    <a:pt x="47" y="132"/>
                  </a:cubicBezTo>
                  <a:cubicBezTo>
                    <a:pt x="45" y="132"/>
                    <a:pt x="43" y="134"/>
                    <a:pt x="41" y="134"/>
                  </a:cubicBezTo>
                  <a:cubicBezTo>
                    <a:pt x="40" y="134"/>
                    <a:pt x="40" y="135"/>
                    <a:pt x="40" y="135"/>
                  </a:cubicBezTo>
                  <a:cubicBezTo>
                    <a:pt x="40" y="138"/>
                    <a:pt x="37" y="137"/>
                    <a:pt x="36" y="137"/>
                  </a:cubicBezTo>
                  <a:cubicBezTo>
                    <a:pt x="33" y="138"/>
                    <a:pt x="30" y="140"/>
                    <a:pt x="27" y="140"/>
                  </a:cubicBezTo>
                  <a:cubicBezTo>
                    <a:pt x="25" y="140"/>
                    <a:pt x="24" y="141"/>
                    <a:pt x="23" y="142"/>
                  </a:cubicBezTo>
                  <a:cubicBezTo>
                    <a:pt x="21" y="143"/>
                    <a:pt x="19" y="140"/>
                    <a:pt x="18" y="141"/>
                  </a:cubicBezTo>
                  <a:cubicBezTo>
                    <a:pt x="17" y="142"/>
                    <a:pt x="17" y="143"/>
                    <a:pt x="15" y="143"/>
                  </a:cubicBezTo>
                  <a:cubicBezTo>
                    <a:pt x="14" y="143"/>
                    <a:pt x="13" y="142"/>
                    <a:pt x="13" y="143"/>
                  </a:cubicBezTo>
                  <a:cubicBezTo>
                    <a:pt x="12" y="143"/>
                    <a:pt x="12" y="143"/>
                    <a:pt x="11" y="143"/>
                  </a:cubicBezTo>
                  <a:cubicBezTo>
                    <a:pt x="11" y="145"/>
                    <a:pt x="8" y="145"/>
                    <a:pt x="7" y="145"/>
                  </a:cubicBezTo>
                  <a:cubicBezTo>
                    <a:pt x="6" y="145"/>
                    <a:pt x="6" y="146"/>
                    <a:pt x="7" y="146"/>
                  </a:cubicBezTo>
                  <a:cubicBezTo>
                    <a:pt x="8" y="146"/>
                    <a:pt x="9" y="146"/>
                    <a:pt x="9" y="147"/>
                  </a:cubicBezTo>
                  <a:cubicBezTo>
                    <a:pt x="10" y="148"/>
                    <a:pt x="9" y="149"/>
                    <a:pt x="8" y="149"/>
                  </a:cubicBezTo>
                  <a:cubicBezTo>
                    <a:pt x="8" y="149"/>
                    <a:pt x="7" y="150"/>
                    <a:pt x="7" y="150"/>
                  </a:cubicBezTo>
                  <a:cubicBezTo>
                    <a:pt x="6" y="150"/>
                    <a:pt x="5" y="152"/>
                    <a:pt x="6" y="152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4" y="154"/>
                    <a:pt x="4" y="154"/>
                    <a:pt x="4" y="155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5" y="155"/>
                    <a:pt x="6" y="156"/>
                    <a:pt x="8" y="156"/>
                  </a:cubicBezTo>
                  <a:cubicBezTo>
                    <a:pt x="10" y="157"/>
                    <a:pt x="8" y="159"/>
                    <a:pt x="9" y="160"/>
                  </a:cubicBezTo>
                  <a:cubicBezTo>
                    <a:pt x="10" y="161"/>
                    <a:pt x="13" y="161"/>
                    <a:pt x="13" y="163"/>
                  </a:cubicBezTo>
                  <a:cubicBezTo>
                    <a:pt x="13" y="164"/>
                    <a:pt x="11" y="166"/>
                    <a:pt x="13" y="167"/>
                  </a:cubicBezTo>
                  <a:cubicBezTo>
                    <a:pt x="16" y="168"/>
                    <a:pt x="19" y="166"/>
                    <a:pt x="21" y="165"/>
                  </a:cubicBezTo>
                  <a:cubicBezTo>
                    <a:pt x="21" y="167"/>
                    <a:pt x="18" y="169"/>
                    <a:pt x="18" y="170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20" y="171"/>
                    <a:pt x="21" y="171"/>
                    <a:pt x="22" y="171"/>
                  </a:cubicBezTo>
                  <a:cubicBezTo>
                    <a:pt x="23" y="170"/>
                    <a:pt x="23" y="170"/>
                    <a:pt x="24" y="170"/>
                  </a:cubicBezTo>
                  <a:cubicBezTo>
                    <a:pt x="22" y="171"/>
                    <a:pt x="20" y="172"/>
                    <a:pt x="20" y="174"/>
                  </a:cubicBezTo>
                  <a:cubicBezTo>
                    <a:pt x="20" y="174"/>
                    <a:pt x="20" y="175"/>
                    <a:pt x="20" y="175"/>
                  </a:cubicBezTo>
                  <a:cubicBezTo>
                    <a:pt x="21" y="176"/>
                    <a:pt x="22" y="176"/>
                    <a:pt x="23" y="177"/>
                  </a:cubicBezTo>
                  <a:cubicBezTo>
                    <a:pt x="24" y="177"/>
                    <a:pt x="25" y="178"/>
                    <a:pt x="26" y="178"/>
                  </a:cubicBezTo>
                  <a:cubicBezTo>
                    <a:pt x="29" y="178"/>
                    <a:pt x="28" y="174"/>
                    <a:pt x="28" y="172"/>
                  </a:cubicBezTo>
                  <a:cubicBezTo>
                    <a:pt x="29" y="172"/>
                    <a:pt x="30" y="173"/>
                    <a:pt x="30" y="174"/>
                  </a:cubicBezTo>
                  <a:cubicBezTo>
                    <a:pt x="30" y="174"/>
                    <a:pt x="30" y="174"/>
                    <a:pt x="30" y="175"/>
                  </a:cubicBezTo>
                  <a:cubicBezTo>
                    <a:pt x="32" y="176"/>
                    <a:pt x="33" y="175"/>
                    <a:pt x="34" y="176"/>
                  </a:cubicBezTo>
                  <a:cubicBezTo>
                    <a:pt x="35" y="176"/>
                    <a:pt x="36" y="177"/>
                    <a:pt x="37" y="177"/>
                  </a:cubicBezTo>
                  <a:cubicBezTo>
                    <a:pt x="39" y="177"/>
                    <a:pt x="40" y="175"/>
                    <a:pt x="43" y="176"/>
                  </a:cubicBezTo>
                  <a:cubicBezTo>
                    <a:pt x="44" y="177"/>
                    <a:pt x="44" y="177"/>
                    <a:pt x="45" y="178"/>
                  </a:cubicBezTo>
                  <a:cubicBezTo>
                    <a:pt x="45" y="180"/>
                    <a:pt x="44" y="180"/>
                    <a:pt x="43" y="180"/>
                  </a:cubicBezTo>
                  <a:cubicBezTo>
                    <a:pt x="43" y="181"/>
                    <a:pt x="43" y="181"/>
                    <a:pt x="43" y="182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5" y="185"/>
                    <a:pt x="42" y="185"/>
                    <a:pt x="41" y="184"/>
                  </a:cubicBezTo>
                  <a:cubicBezTo>
                    <a:pt x="39" y="184"/>
                    <a:pt x="37" y="183"/>
                    <a:pt x="36" y="182"/>
                  </a:cubicBezTo>
                  <a:cubicBezTo>
                    <a:pt x="35" y="181"/>
                    <a:pt x="34" y="182"/>
                    <a:pt x="32" y="182"/>
                  </a:cubicBezTo>
                  <a:cubicBezTo>
                    <a:pt x="30" y="182"/>
                    <a:pt x="28" y="182"/>
                    <a:pt x="27" y="182"/>
                  </a:cubicBezTo>
                  <a:cubicBezTo>
                    <a:pt x="25" y="181"/>
                    <a:pt x="24" y="183"/>
                    <a:pt x="25" y="184"/>
                  </a:cubicBezTo>
                  <a:cubicBezTo>
                    <a:pt x="26" y="185"/>
                    <a:pt x="28" y="185"/>
                    <a:pt x="29" y="186"/>
                  </a:cubicBezTo>
                  <a:cubicBezTo>
                    <a:pt x="31" y="187"/>
                    <a:pt x="32" y="186"/>
                    <a:pt x="34" y="187"/>
                  </a:cubicBezTo>
                  <a:cubicBezTo>
                    <a:pt x="34" y="187"/>
                    <a:pt x="36" y="188"/>
                    <a:pt x="36" y="188"/>
                  </a:cubicBezTo>
                  <a:cubicBezTo>
                    <a:pt x="37" y="189"/>
                    <a:pt x="39" y="189"/>
                    <a:pt x="40" y="189"/>
                  </a:cubicBezTo>
                  <a:cubicBezTo>
                    <a:pt x="40" y="189"/>
                    <a:pt x="40" y="189"/>
                    <a:pt x="40" y="189"/>
                  </a:cubicBezTo>
                  <a:cubicBezTo>
                    <a:pt x="39" y="190"/>
                    <a:pt x="39" y="190"/>
                    <a:pt x="38" y="190"/>
                  </a:cubicBezTo>
                  <a:cubicBezTo>
                    <a:pt x="36" y="190"/>
                    <a:pt x="34" y="189"/>
                    <a:pt x="33" y="189"/>
                  </a:cubicBezTo>
                  <a:cubicBezTo>
                    <a:pt x="32" y="189"/>
                    <a:pt x="29" y="190"/>
                    <a:pt x="29" y="189"/>
                  </a:cubicBezTo>
                  <a:cubicBezTo>
                    <a:pt x="29" y="189"/>
                    <a:pt x="28" y="188"/>
                    <a:pt x="28" y="188"/>
                  </a:cubicBezTo>
                  <a:cubicBezTo>
                    <a:pt x="27" y="188"/>
                    <a:pt x="27" y="187"/>
                    <a:pt x="26" y="187"/>
                  </a:cubicBezTo>
                  <a:cubicBezTo>
                    <a:pt x="25" y="186"/>
                    <a:pt x="23" y="186"/>
                    <a:pt x="21" y="186"/>
                  </a:cubicBezTo>
                  <a:cubicBezTo>
                    <a:pt x="20" y="186"/>
                    <a:pt x="17" y="186"/>
                    <a:pt x="16" y="185"/>
                  </a:cubicBezTo>
                  <a:cubicBezTo>
                    <a:pt x="15" y="184"/>
                    <a:pt x="14" y="183"/>
                    <a:pt x="13" y="184"/>
                  </a:cubicBezTo>
                  <a:cubicBezTo>
                    <a:pt x="10" y="184"/>
                    <a:pt x="11" y="186"/>
                    <a:pt x="9" y="187"/>
                  </a:cubicBezTo>
                  <a:cubicBezTo>
                    <a:pt x="8" y="188"/>
                    <a:pt x="7" y="189"/>
                    <a:pt x="8" y="191"/>
                  </a:cubicBezTo>
                  <a:cubicBezTo>
                    <a:pt x="10" y="192"/>
                    <a:pt x="8" y="195"/>
                    <a:pt x="11" y="195"/>
                  </a:cubicBezTo>
                  <a:cubicBezTo>
                    <a:pt x="13" y="196"/>
                    <a:pt x="14" y="193"/>
                    <a:pt x="16" y="192"/>
                  </a:cubicBezTo>
                  <a:cubicBezTo>
                    <a:pt x="16" y="193"/>
                    <a:pt x="15" y="196"/>
                    <a:pt x="14" y="197"/>
                  </a:cubicBezTo>
                  <a:cubicBezTo>
                    <a:pt x="14" y="197"/>
                    <a:pt x="13" y="198"/>
                    <a:pt x="14" y="199"/>
                  </a:cubicBezTo>
                  <a:cubicBezTo>
                    <a:pt x="16" y="200"/>
                    <a:pt x="18" y="199"/>
                    <a:pt x="19" y="200"/>
                  </a:cubicBezTo>
                  <a:cubicBezTo>
                    <a:pt x="20" y="201"/>
                    <a:pt x="22" y="200"/>
                    <a:pt x="23" y="200"/>
                  </a:cubicBezTo>
                  <a:cubicBezTo>
                    <a:pt x="23" y="201"/>
                    <a:pt x="23" y="202"/>
                    <a:pt x="23" y="202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22" y="205"/>
                    <a:pt x="17" y="204"/>
                    <a:pt x="15" y="205"/>
                  </a:cubicBezTo>
                  <a:cubicBezTo>
                    <a:pt x="14" y="206"/>
                    <a:pt x="12" y="208"/>
                    <a:pt x="12" y="209"/>
                  </a:cubicBezTo>
                  <a:cubicBezTo>
                    <a:pt x="12" y="210"/>
                    <a:pt x="12" y="210"/>
                    <a:pt x="13" y="210"/>
                  </a:cubicBezTo>
                  <a:cubicBezTo>
                    <a:pt x="15" y="210"/>
                    <a:pt x="16" y="212"/>
                    <a:pt x="17" y="214"/>
                  </a:cubicBezTo>
                  <a:cubicBezTo>
                    <a:pt x="18" y="214"/>
                    <a:pt x="18" y="215"/>
                    <a:pt x="19" y="216"/>
                  </a:cubicBezTo>
                  <a:cubicBezTo>
                    <a:pt x="20" y="217"/>
                    <a:pt x="20" y="218"/>
                    <a:pt x="20" y="219"/>
                  </a:cubicBezTo>
                  <a:cubicBezTo>
                    <a:pt x="21" y="221"/>
                    <a:pt x="22" y="221"/>
                    <a:pt x="23" y="222"/>
                  </a:cubicBezTo>
                  <a:cubicBezTo>
                    <a:pt x="24" y="223"/>
                    <a:pt x="26" y="224"/>
                    <a:pt x="26" y="224"/>
                  </a:cubicBezTo>
                  <a:cubicBezTo>
                    <a:pt x="27" y="225"/>
                    <a:pt x="27" y="225"/>
                    <a:pt x="27" y="224"/>
                  </a:cubicBezTo>
                  <a:cubicBezTo>
                    <a:pt x="28" y="224"/>
                    <a:pt x="29" y="221"/>
                    <a:pt x="28" y="220"/>
                  </a:cubicBezTo>
                  <a:cubicBezTo>
                    <a:pt x="26" y="219"/>
                    <a:pt x="28" y="217"/>
                    <a:pt x="29" y="217"/>
                  </a:cubicBezTo>
                  <a:cubicBezTo>
                    <a:pt x="30" y="216"/>
                    <a:pt x="30" y="215"/>
                    <a:pt x="31" y="215"/>
                  </a:cubicBezTo>
                  <a:cubicBezTo>
                    <a:pt x="31" y="215"/>
                    <a:pt x="31" y="215"/>
                    <a:pt x="31" y="216"/>
                  </a:cubicBezTo>
                  <a:cubicBezTo>
                    <a:pt x="31" y="216"/>
                    <a:pt x="31" y="217"/>
                    <a:pt x="31" y="218"/>
                  </a:cubicBezTo>
                  <a:cubicBezTo>
                    <a:pt x="31" y="218"/>
                    <a:pt x="31" y="219"/>
                    <a:pt x="32" y="219"/>
                  </a:cubicBezTo>
                  <a:cubicBezTo>
                    <a:pt x="34" y="219"/>
                    <a:pt x="35" y="218"/>
                    <a:pt x="37" y="218"/>
                  </a:cubicBezTo>
                  <a:cubicBezTo>
                    <a:pt x="37" y="220"/>
                    <a:pt x="37" y="221"/>
                    <a:pt x="38" y="223"/>
                  </a:cubicBezTo>
                  <a:cubicBezTo>
                    <a:pt x="38" y="223"/>
                    <a:pt x="38" y="223"/>
                    <a:pt x="38" y="223"/>
                  </a:cubicBezTo>
                  <a:cubicBezTo>
                    <a:pt x="40" y="223"/>
                    <a:pt x="40" y="221"/>
                    <a:pt x="41" y="219"/>
                  </a:cubicBezTo>
                  <a:cubicBezTo>
                    <a:pt x="41" y="219"/>
                    <a:pt x="41" y="220"/>
                    <a:pt x="42" y="221"/>
                  </a:cubicBezTo>
                  <a:cubicBezTo>
                    <a:pt x="42" y="221"/>
                    <a:pt x="43" y="221"/>
                    <a:pt x="43" y="221"/>
                  </a:cubicBezTo>
                  <a:cubicBezTo>
                    <a:pt x="44" y="221"/>
                    <a:pt x="45" y="221"/>
                    <a:pt x="45" y="221"/>
                  </a:cubicBezTo>
                  <a:cubicBezTo>
                    <a:pt x="47" y="220"/>
                    <a:pt x="46" y="218"/>
                    <a:pt x="49" y="218"/>
                  </a:cubicBezTo>
                  <a:cubicBezTo>
                    <a:pt x="50" y="219"/>
                    <a:pt x="51" y="219"/>
                    <a:pt x="51" y="219"/>
                  </a:cubicBezTo>
                  <a:cubicBezTo>
                    <a:pt x="51" y="219"/>
                    <a:pt x="51" y="220"/>
                    <a:pt x="51" y="221"/>
                  </a:cubicBezTo>
                  <a:cubicBezTo>
                    <a:pt x="51" y="221"/>
                    <a:pt x="52" y="222"/>
                    <a:pt x="52" y="221"/>
                  </a:cubicBezTo>
                  <a:cubicBezTo>
                    <a:pt x="53" y="220"/>
                    <a:pt x="53" y="219"/>
                    <a:pt x="54" y="219"/>
                  </a:cubicBezTo>
                  <a:cubicBezTo>
                    <a:pt x="56" y="217"/>
                    <a:pt x="59" y="220"/>
                    <a:pt x="60" y="221"/>
                  </a:cubicBezTo>
                  <a:cubicBezTo>
                    <a:pt x="61" y="222"/>
                    <a:pt x="62" y="223"/>
                    <a:pt x="64" y="223"/>
                  </a:cubicBezTo>
                  <a:cubicBezTo>
                    <a:pt x="65" y="223"/>
                    <a:pt x="66" y="222"/>
                    <a:pt x="67" y="222"/>
                  </a:cubicBezTo>
                  <a:cubicBezTo>
                    <a:pt x="69" y="222"/>
                    <a:pt x="69" y="224"/>
                    <a:pt x="70" y="225"/>
                  </a:cubicBezTo>
                  <a:cubicBezTo>
                    <a:pt x="71" y="226"/>
                    <a:pt x="71" y="226"/>
                    <a:pt x="72" y="227"/>
                  </a:cubicBezTo>
                  <a:cubicBezTo>
                    <a:pt x="72" y="228"/>
                    <a:pt x="74" y="227"/>
                    <a:pt x="75" y="228"/>
                  </a:cubicBezTo>
                  <a:cubicBezTo>
                    <a:pt x="76" y="229"/>
                    <a:pt x="76" y="231"/>
                    <a:pt x="78" y="232"/>
                  </a:cubicBezTo>
                  <a:cubicBezTo>
                    <a:pt x="80" y="232"/>
                    <a:pt x="81" y="231"/>
                    <a:pt x="82" y="233"/>
                  </a:cubicBezTo>
                  <a:cubicBezTo>
                    <a:pt x="83" y="234"/>
                    <a:pt x="84" y="234"/>
                    <a:pt x="85" y="234"/>
                  </a:cubicBezTo>
                  <a:cubicBezTo>
                    <a:pt x="86" y="235"/>
                    <a:pt x="90" y="237"/>
                    <a:pt x="89" y="240"/>
                  </a:cubicBezTo>
                  <a:cubicBezTo>
                    <a:pt x="88" y="241"/>
                    <a:pt x="88" y="241"/>
                    <a:pt x="87" y="242"/>
                  </a:cubicBezTo>
                  <a:cubicBezTo>
                    <a:pt x="87" y="244"/>
                    <a:pt x="90" y="246"/>
                    <a:pt x="87" y="248"/>
                  </a:cubicBezTo>
                  <a:cubicBezTo>
                    <a:pt x="86" y="249"/>
                    <a:pt x="84" y="250"/>
                    <a:pt x="84" y="251"/>
                  </a:cubicBezTo>
                  <a:cubicBezTo>
                    <a:pt x="85" y="253"/>
                    <a:pt x="86" y="254"/>
                    <a:pt x="88" y="255"/>
                  </a:cubicBezTo>
                  <a:cubicBezTo>
                    <a:pt x="88" y="256"/>
                    <a:pt x="89" y="257"/>
                    <a:pt x="90" y="257"/>
                  </a:cubicBezTo>
                  <a:cubicBezTo>
                    <a:pt x="91" y="258"/>
                    <a:pt x="90" y="260"/>
                    <a:pt x="90" y="261"/>
                  </a:cubicBezTo>
                  <a:cubicBezTo>
                    <a:pt x="90" y="262"/>
                    <a:pt x="91" y="263"/>
                    <a:pt x="92" y="265"/>
                  </a:cubicBezTo>
                  <a:cubicBezTo>
                    <a:pt x="93" y="265"/>
                    <a:pt x="93" y="265"/>
                    <a:pt x="94" y="265"/>
                  </a:cubicBezTo>
                  <a:cubicBezTo>
                    <a:pt x="94" y="266"/>
                    <a:pt x="94" y="267"/>
                    <a:pt x="95" y="268"/>
                  </a:cubicBezTo>
                  <a:cubicBezTo>
                    <a:pt x="95" y="269"/>
                    <a:pt x="95" y="269"/>
                    <a:pt x="96" y="270"/>
                  </a:cubicBezTo>
                  <a:cubicBezTo>
                    <a:pt x="97" y="272"/>
                    <a:pt x="95" y="273"/>
                    <a:pt x="94" y="275"/>
                  </a:cubicBezTo>
                  <a:cubicBezTo>
                    <a:pt x="94" y="275"/>
                    <a:pt x="92" y="277"/>
                    <a:pt x="91" y="278"/>
                  </a:cubicBezTo>
                  <a:cubicBezTo>
                    <a:pt x="90" y="279"/>
                    <a:pt x="90" y="279"/>
                    <a:pt x="90" y="279"/>
                  </a:cubicBezTo>
                  <a:cubicBezTo>
                    <a:pt x="89" y="280"/>
                    <a:pt x="90" y="280"/>
                    <a:pt x="90" y="280"/>
                  </a:cubicBezTo>
                  <a:cubicBezTo>
                    <a:pt x="91" y="280"/>
                    <a:pt x="91" y="280"/>
                    <a:pt x="92" y="279"/>
                  </a:cubicBezTo>
                  <a:cubicBezTo>
                    <a:pt x="93" y="278"/>
                    <a:pt x="96" y="277"/>
                    <a:pt x="96" y="279"/>
                  </a:cubicBezTo>
                  <a:cubicBezTo>
                    <a:pt x="96" y="280"/>
                    <a:pt x="96" y="281"/>
                    <a:pt x="97" y="282"/>
                  </a:cubicBezTo>
                  <a:cubicBezTo>
                    <a:pt x="97" y="284"/>
                    <a:pt x="98" y="286"/>
                    <a:pt x="96" y="288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7" y="291"/>
                    <a:pt x="97" y="291"/>
                    <a:pt x="97" y="292"/>
                  </a:cubicBezTo>
                  <a:cubicBezTo>
                    <a:pt x="97" y="294"/>
                    <a:pt x="96" y="295"/>
                    <a:pt x="96" y="296"/>
                  </a:cubicBezTo>
                  <a:cubicBezTo>
                    <a:pt x="96" y="297"/>
                    <a:pt x="96" y="297"/>
                    <a:pt x="96" y="298"/>
                  </a:cubicBezTo>
                  <a:cubicBezTo>
                    <a:pt x="97" y="298"/>
                    <a:pt x="97" y="298"/>
                    <a:pt x="98" y="298"/>
                  </a:cubicBezTo>
                  <a:cubicBezTo>
                    <a:pt x="98" y="299"/>
                    <a:pt x="99" y="299"/>
                    <a:pt x="99" y="300"/>
                  </a:cubicBezTo>
                  <a:cubicBezTo>
                    <a:pt x="98" y="301"/>
                    <a:pt x="98" y="302"/>
                    <a:pt x="98" y="304"/>
                  </a:cubicBezTo>
                  <a:cubicBezTo>
                    <a:pt x="97" y="304"/>
                    <a:pt x="97" y="305"/>
                    <a:pt x="97" y="305"/>
                  </a:cubicBezTo>
                  <a:cubicBezTo>
                    <a:pt x="97" y="306"/>
                    <a:pt x="97" y="306"/>
                    <a:pt x="96" y="306"/>
                  </a:cubicBezTo>
                  <a:cubicBezTo>
                    <a:pt x="96" y="307"/>
                    <a:pt x="96" y="307"/>
                    <a:pt x="96" y="308"/>
                  </a:cubicBezTo>
                  <a:cubicBezTo>
                    <a:pt x="96" y="309"/>
                    <a:pt x="97" y="309"/>
                    <a:pt x="98" y="309"/>
                  </a:cubicBezTo>
                  <a:cubicBezTo>
                    <a:pt x="99" y="309"/>
                    <a:pt x="100" y="310"/>
                    <a:pt x="100" y="312"/>
                  </a:cubicBezTo>
                  <a:cubicBezTo>
                    <a:pt x="100" y="312"/>
                    <a:pt x="101" y="314"/>
                    <a:pt x="100" y="314"/>
                  </a:cubicBezTo>
                  <a:cubicBezTo>
                    <a:pt x="98" y="315"/>
                    <a:pt x="99" y="318"/>
                    <a:pt x="99" y="319"/>
                  </a:cubicBezTo>
                  <a:cubicBezTo>
                    <a:pt x="98" y="320"/>
                    <a:pt x="96" y="320"/>
                    <a:pt x="96" y="321"/>
                  </a:cubicBezTo>
                  <a:cubicBezTo>
                    <a:pt x="95" y="321"/>
                    <a:pt x="95" y="321"/>
                    <a:pt x="95" y="321"/>
                  </a:cubicBezTo>
                  <a:cubicBezTo>
                    <a:pt x="94" y="321"/>
                    <a:pt x="94" y="321"/>
                    <a:pt x="94" y="321"/>
                  </a:cubicBezTo>
                  <a:cubicBezTo>
                    <a:pt x="93" y="321"/>
                    <a:pt x="93" y="321"/>
                    <a:pt x="93" y="322"/>
                  </a:cubicBezTo>
                  <a:cubicBezTo>
                    <a:pt x="92" y="322"/>
                    <a:pt x="92" y="322"/>
                    <a:pt x="92" y="322"/>
                  </a:cubicBezTo>
                  <a:cubicBezTo>
                    <a:pt x="92" y="322"/>
                    <a:pt x="92" y="323"/>
                    <a:pt x="92" y="323"/>
                  </a:cubicBezTo>
                  <a:cubicBezTo>
                    <a:pt x="93" y="324"/>
                    <a:pt x="93" y="324"/>
                    <a:pt x="94" y="324"/>
                  </a:cubicBezTo>
                  <a:cubicBezTo>
                    <a:pt x="94" y="324"/>
                    <a:pt x="95" y="324"/>
                    <a:pt x="95" y="324"/>
                  </a:cubicBezTo>
                  <a:cubicBezTo>
                    <a:pt x="96" y="324"/>
                    <a:pt x="96" y="323"/>
                    <a:pt x="96" y="323"/>
                  </a:cubicBezTo>
                  <a:cubicBezTo>
                    <a:pt x="96" y="323"/>
                    <a:pt x="96" y="322"/>
                    <a:pt x="96" y="322"/>
                  </a:cubicBezTo>
                  <a:cubicBezTo>
                    <a:pt x="96" y="322"/>
                    <a:pt x="96" y="322"/>
                    <a:pt x="96" y="322"/>
                  </a:cubicBezTo>
                  <a:cubicBezTo>
                    <a:pt x="97" y="323"/>
                    <a:pt x="96" y="325"/>
                    <a:pt x="95" y="326"/>
                  </a:cubicBezTo>
                  <a:cubicBezTo>
                    <a:pt x="94" y="327"/>
                    <a:pt x="93" y="328"/>
                    <a:pt x="92" y="329"/>
                  </a:cubicBezTo>
                  <a:cubicBezTo>
                    <a:pt x="91" y="331"/>
                    <a:pt x="92" y="332"/>
                    <a:pt x="94" y="332"/>
                  </a:cubicBezTo>
                  <a:cubicBezTo>
                    <a:pt x="93" y="334"/>
                    <a:pt x="91" y="335"/>
                    <a:pt x="89" y="336"/>
                  </a:cubicBezTo>
                  <a:cubicBezTo>
                    <a:pt x="88" y="336"/>
                    <a:pt x="87" y="337"/>
                    <a:pt x="87" y="338"/>
                  </a:cubicBezTo>
                  <a:cubicBezTo>
                    <a:pt x="88" y="341"/>
                    <a:pt x="90" y="342"/>
                    <a:pt x="91" y="344"/>
                  </a:cubicBezTo>
                  <a:cubicBezTo>
                    <a:pt x="91" y="345"/>
                    <a:pt x="92" y="346"/>
                    <a:pt x="93" y="347"/>
                  </a:cubicBezTo>
                  <a:cubicBezTo>
                    <a:pt x="95" y="347"/>
                    <a:pt x="97" y="346"/>
                    <a:pt x="98" y="346"/>
                  </a:cubicBezTo>
                  <a:cubicBezTo>
                    <a:pt x="99" y="345"/>
                    <a:pt x="101" y="344"/>
                    <a:pt x="102" y="343"/>
                  </a:cubicBezTo>
                  <a:cubicBezTo>
                    <a:pt x="103" y="342"/>
                    <a:pt x="102" y="339"/>
                    <a:pt x="104" y="339"/>
                  </a:cubicBezTo>
                  <a:cubicBezTo>
                    <a:pt x="105" y="339"/>
                    <a:pt x="106" y="337"/>
                    <a:pt x="108" y="338"/>
                  </a:cubicBezTo>
                  <a:cubicBezTo>
                    <a:pt x="108" y="338"/>
                    <a:pt x="108" y="338"/>
                    <a:pt x="108" y="339"/>
                  </a:cubicBezTo>
                  <a:cubicBezTo>
                    <a:pt x="108" y="339"/>
                    <a:pt x="108" y="339"/>
                    <a:pt x="108" y="339"/>
                  </a:cubicBezTo>
                  <a:cubicBezTo>
                    <a:pt x="110" y="339"/>
                    <a:pt x="111" y="340"/>
                    <a:pt x="113" y="341"/>
                  </a:cubicBezTo>
                  <a:cubicBezTo>
                    <a:pt x="114" y="341"/>
                    <a:pt x="115" y="341"/>
                    <a:pt x="117" y="341"/>
                  </a:cubicBezTo>
                  <a:cubicBezTo>
                    <a:pt x="115" y="342"/>
                    <a:pt x="114" y="342"/>
                    <a:pt x="112" y="343"/>
                  </a:cubicBezTo>
                  <a:cubicBezTo>
                    <a:pt x="111" y="344"/>
                    <a:pt x="111" y="344"/>
                    <a:pt x="111" y="345"/>
                  </a:cubicBezTo>
                  <a:cubicBezTo>
                    <a:pt x="111" y="347"/>
                    <a:pt x="113" y="347"/>
                    <a:pt x="115" y="347"/>
                  </a:cubicBezTo>
                  <a:cubicBezTo>
                    <a:pt x="113" y="348"/>
                    <a:pt x="111" y="349"/>
                    <a:pt x="111" y="353"/>
                  </a:cubicBezTo>
                  <a:cubicBezTo>
                    <a:pt x="111" y="353"/>
                    <a:pt x="111" y="353"/>
                    <a:pt x="112" y="353"/>
                  </a:cubicBezTo>
                  <a:cubicBezTo>
                    <a:pt x="113" y="352"/>
                    <a:pt x="115" y="351"/>
                    <a:pt x="117" y="350"/>
                  </a:cubicBezTo>
                  <a:cubicBezTo>
                    <a:pt x="117" y="351"/>
                    <a:pt x="117" y="351"/>
                    <a:pt x="117" y="352"/>
                  </a:cubicBezTo>
                  <a:cubicBezTo>
                    <a:pt x="116" y="352"/>
                    <a:pt x="115" y="353"/>
                    <a:pt x="114" y="354"/>
                  </a:cubicBezTo>
                  <a:cubicBezTo>
                    <a:pt x="114" y="355"/>
                    <a:pt x="114" y="355"/>
                    <a:pt x="115" y="355"/>
                  </a:cubicBezTo>
                  <a:cubicBezTo>
                    <a:pt x="115" y="356"/>
                    <a:pt x="115" y="358"/>
                    <a:pt x="116" y="359"/>
                  </a:cubicBezTo>
                  <a:cubicBezTo>
                    <a:pt x="116" y="361"/>
                    <a:pt x="117" y="363"/>
                    <a:pt x="118" y="364"/>
                  </a:cubicBezTo>
                  <a:cubicBezTo>
                    <a:pt x="119" y="365"/>
                    <a:pt x="118" y="366"/>
                    <a:pt x="119" y="367"/>
                  </a:cubicBezTo>
                  <a:cubicBezTo>
                    <a:pt x="119" y="367"/>
                    <a:pt x="119" y="367"/>
                    <a:pt x="119" y="367"/>
                  </a:cubicBezTo>
                  <a:cubicBezTo>
                    <a:pt x="120" y="368"/>
                    <a:pt x="120" y="368"/>
                    <a:pt x="120" y="368"/>
                  </a:cubicBezTo>
                  <a:cubicBezTo>
                    <a:pt x="120" y="370"/>
                    <a:pt x="119" y="371"/>
                    <a:pt x="118" y="369"/>
                  </a:cubicBezTo>
                  <a:cubicBezTo>
                    <a:pt x="117" y="369"/>
                    <a:pt x="116" y="368"/>
                    <a:pt x="115" y="368"/>
                  </a:cubicBezTo>
                  <a:cubicBezTo>
                    <a:pt x="114" y="367"/>
                    <a:pt x="113" y="366"/>
                    <a:pt x="112" y="365"/>
                  </a:cubicBezTo>
                  <a:cubicBezTo>
                    <a:pt x="111" y="363"/>
                    <a:pt x="110" y="361"/>
                    <a:pt x="108" y="361"/>
                  </a:cubicBezTo>
                  <a:cubicBezTo>
                    <a:pt x="106" y="360"/>
                    <a:pt x="104" y="359"/>
                    <a:pt x="101" y="358"/>
                  </a:cubicBezTo>
                  <a:cubicBezTo>
                    <a:pt x="99" y="358"/>
                    <a:pt x="96" y="358"/>
                    <a:pt x="94" y="358"/>
                  </a:cubicBezTo>
                  <a:cubicBezTo>
                    <a:pt x="92" y="358"/>
                    <a:pt x="88" y="359"/>
                    <a:pt x="90" y="362"/>
                  </a:cubicBezTo>
                  <a:cubicBezTo>
                    <a:pt x="92" y="363"/>
                    <a:pt x="92" y="366"/>
                    <a:pt x="94" y="367"/>
                  </a:cubicBezTo>
                  <a:cubicBezTo>
                    <a:pt x="96" y="368"/>
                    <a:pt x="99" y="369"/>
                    <a:pt x="101" y="370"/>
                  </a:cubicBezTo>
                  <a:cubicBezTo>
                    <a:pt x="102" y="370"/>
                    <a:pt x="103" y="371"/>
                    <a:pt x="104" y="371"/>
                  </a:cubicBezTo>
                  <a:cubicBezTo>
                    <a:pt x="106" y="372"/>
                    <a:pt x="107" y="372"/>
                    <a:pt x="108" y="374"/>
                  </a:cubicBezTo>
                  <a:cubicBezTo>
                    <a:pt x="109" y="375"/>
                    <a:pt x="109" y="377"/>
                    <a:pt x="110" y="378"/>
                  </a:cubicBezTo>
                  <a:cubicBezTo>
                    <a:pt x="112" y="379"/>
                    <a:pt x="113" y="379"/>
                    <a:pt x="115" y="379"/>
                  </a:cubicBezTo>
                  <a:cubicBezTo>
                    <a:pt x="116" y="379"/>
                    <a:pt x="117" y="378"/>
                    <a:pt x="119" y="378"/>
                  </a:cubicBezTo>
                  <a:cubicBezTo>
                    <a:pt x="121" y="378"/>
                    <a:pt x="124" y="378"/>
                    <a:pt x="123" y="381"/>
                  </a:cubicBezTo>
                  <a:cubicBezTo>
                    <a:pt x="123" y="381"/>
                    <a:pt x="123" y="382"/>
                    <a:pt x="122" y="382"/>
                  </a:cubicBezTo>
                  <a:cubicBezTo>
                    <a:pt x="122" y="382"/>
                    <a:pt x="121" y="383"/>
                    <a:pt x="121" y="383"/>
                  </a:cubicBezTo>
                  <a:cubicBezTo>
                    <a:pt x="120" y="384"/>
                    <a:pt x="121" y="385"/>
                    <a:pt x="120" y="385"/>
                  </a:cubicBezTo>
                  <a:cubicBezTo>
                    <a:pt x="119" y="386"/>
                    <a:pt x="119" y="386"/>
                    <a:pt x="118" y="387"/>
                  </a:cubicBezTo>
                  <a:cubicBezTo>
                    <a:pt x="117" y="388"/>
                    <a:pt x="117" y="389"/>
                    <a:pt x="116" y="389"/>
                  </a:cubicBezTo>
                  <a:cubicBezTo>
                    <a:pt x="115" y="390"/>
                    <a:pt x="115" y="391"/>
                    <a:pt x="115" y="392"/>
                  </a:cubicBezTo>
                  <a:cubicBezTo>
                    <a:pt x="115" y="392"/>
                    <a:pt x="115" y="392"/>
                    <a:pt x="115" y="392"/>
                  </a:cubicBezTo>
                  <a:cubicBezTo>
                    <a:pt x="116" y="393"/>
                    <a:pt x="116" y="394"/>
                    <a:pt x="118" y="395"/>
                  </a:cubicBezTo>
                  <a:cubicBezTo>
                    <a:pt x="118" y="395"/>
                    <a:pt x="119" y="396"/>
                    <a:pt x="120" y="396"/>
                  </a:cubicBezTo>
                  <a:cubicBezTo>
                    <a:pt x="119" y="398"/>
                    <a:pt x="119" y="399"/>
                    <a:pt x="117" y="398"/>
                  </a:cubicBezTo>
                  <a:cubicBezTo>
                    <a:pt x="117" y="398"/>
                    <a:pt x="116" y="398"/>
                    <a:pt x="115" y="398"/>
                  </a:cubicBezTo>
                  <a:cubicBezTo>
                    <a:pt x="115" y="398"/>
                    <a:pt x="115" y="398"/>
                    <a:pt x="115" y="398"/>
                  </a:cubicBezTo>
                  <a:cubicBezTo>
                    <a:pt x="115" y="398"/>
                    <a:pt x="115" y="397"/>
                    <a:pt x="114" y="397"/>
                  </a:cubicBezTo>
                  <a:cubicBezTo>
                    <a:pt x="114" y="396"/>
                    <a:pt x="113" y="395"/>
                    <a:pt x="112" y="395"/>
                  </a:cubicBezTo>
                  <a:cubicBezTo>
                    <a:pt x="112" y="395"/>
                    <a:pt x="112" y="396"/>
                    <a:pt x="112" y="396"/>
                  </a:cubicBezTo>
                  <a:cubicBezTo>
                    <a:pt x="112" y="396"/>
                    <a:pt x="112" y="397"/>
                    <a:pt x="112" y="398"/>
                  </a:cubicBezTo>
                  <a:cubicBezTo>
                    <a:pt x="112" y="398"/>
                    <a:pt x="112" y="398"/>
                    <a:pt x="111" y="399"/>
                  </a:cubicBezTo>
                  <a:cubicBezTo>
                    <a:pt x="111" y="399"/>
                    <a:pt x="111" y="399"/>
                    <a:pt x="111" y="399"/>
                  </a:cubicBezTo>
                  <a:cubicBezTo>
                    <a:pt x="111" y="399"/>
                    <a:pt x="111" y="399"/>
                    <a:pt x="111" y="399"/>
                  </a:cubicBezTo>
                  <a:cubicBezTo>
                    <a:pt x="111" y="399"/>
                    <a:pt x="111" y="399"/>
                    <a:pt x="111" y="400"/>
                  </a:cubicBezTo>
                  <a:cubicBezTo>
                    <a:pt x="111" y="400"/>
                    <a:pt x="111" y="401"/>
                    <a:pt x="111" y="402"/>
                  </a:cubicBezTo>
                  <a:cubicBezTo>
                    <a:pt x="111" y="403"/>
                    <a:pt x="112" y="401"/>
                    <a:pt x="111" y="403"/>
                  </a:cubicBezTo>
                  <a:cubicBezTo>
                    <a:pt x="111" y="404"/>
                    <a:pt x="110" y="406"/>
                    <a:pt x="110" y="406"/>
                  </a:cubicBezTo>
                  <a:cubicBezTo>
                    <a:pt x="110" y="406"/>
                    <a:pt x="109" y="406"/>
                    <a:pt x="109" y="407"/>
                  </a:cubicBezTo>
                  <a:cubicBezTo>
                    <a:pt x="109" y="407"/>
                    <a:pt x="107" y="406"/>
                    <a:pt x="107" y="406"/>
                  </a:cubicBezTo>
                  <a:cubicBezTo>
                    <a:pt x="105" y="405"/>
                    <a:pt x="104" y="405"/>
                    <a:pt x="102" y="406"/>
                  </a:cubicBezTo>
                  <a:cubicBezTo>
                    <a:pt x="101" y="406"/>
                    <a:pt x="98" y="408"/>
                    <a:pt x="101" y="410"/>
                  </a:cubicBezTo>
                  <a:cubicBezTo>
                    <a:pt x="101" y="411"/>
                    <a:pt x="103" y="412"/>
                    <a:pt x="104" y="412"/>
                  </a:cubicBezTo>
                  <a:cubicBezTo>
                    <a:pt x="106" y="412"/>
                    <a:pt x="106" y="410"/>
                    <a:pt x="108" y="409"/>
                  </a:cubicBezTo>
                  <a:cubicBezTo>
                    <a:pt x="111" y="409"/>
                    <a:pt x="109" y="412"/>
                    <a:pt x="108" y="413"/>
                  </a:cubicBezTo>
                  <a:cubicBezTo>
                    <a:pt x="108" y="414"/>
                    <a:pt x="110" y="415"/>
                    <a:pt x="110" y="416"/>
                  </a:cubicBezTo>
                  <a:cubicBezTo>
                    <a:pt x="113" y="417"/>
                    <a:pt x="115" y="420"/>
                    <a:pt x="112" y="422"/>
                  </a:cubicBezTo>
                  <a:cubicBezTo>
                    <a:pt x="111" y="424"/>
                    <a:pt x="110" y="424"/>
                    <a:pt x="110" y="426"/>
                  </a:cubicBezTo>
                  <a:cubicBezTo>
                    <a:pt x="110" y="426"/>
                    <a:pt x="110" y="426"/>
                    <a:pt x="110" y="426"/>
                  </a:cubicBezTo>
                  <a:cubicBezTo>
                    <a:pt x="111" y="426"/>
                    <a:pt x="108" y="426"/>
                    <a:pt x="108" y="426"/>
                  </a:cubicBezTo>
                  <a:cubicBezTo>
                    <a:pt x="107" y="426"/>
                    <a:pt x="106" y="425"/>
                    <a:pt x="105" y="425"/>
                  </a:cubicBezTo>
                  <a:cubicBezTo>
                    <a:pt x="103" y="424"/>
                    <a:pt x="101" y="422"/>
                    <a:pt x="99" y="422"/>
                  </a:cubicBezTo>
                  <a:cubicBezTo>
                    <a:pt x="97" y="422"/>
                    <a:pt x="95" y="422"/>
                    <a:pt x="93" y="423"/>
                  </a:cubicBezTo>
                  <a:cubicBezTo>
                    <a:pt x="91" y="424"/>
                    <a:pt x="90" y="426"/>
                    <a:pt x="87" y="427"/>
                  </a:cubicBezTo>
                  <a:cubicBezTo>
                    <a:pt x="86" y="427"/>
                    <a:pt x="84" y="429"/>
                    <a:pt x="86" y="430"/>
                  </a:cubicBezTo>
                  <a:cubicBezTo>
                    <a:pt x="88" y="430"/>
                    <a:pt x="90" y="430"/>
                    <a:pt x="92" y="430"/>
                  </a:cubicBezTo>
                  <a:cubicBezTo>
                    <a:pt x="95" y="429"/>
                    <a:pt x="98" y="429"/>
                    <a:pt x="100" y="431"/>
                  </a:cubicBezTo>
                  <a:cubicBezTo>
                    <a:pt x="99" y="431"/>
                    <a:pt x="99" y="431"/>
                    <a:pt x="98" y="431"/>
                  </a:cubicBezTo>
                  <a:cubicBezTo>
                    <a:pt x="96" y="432"/>
                    <a:pt x="94" y="431"/>
                    <a:pt x="92" y="431"/>
                  </a:cubicBezTo>
                  <a:cubicBezTo>
                    <a:pt x="91" y="431"/>
                    <a:pt x="90" y="431"/>
                    <a:pt x="88" y="432"/>
                  </a:cubicBezTo>
                  <a:cubicBezTo>
                    <a:pt x="87" y="433"/>
                    <a:pt x="85" y="433"/>
                    <a:pt x="84" y="434"/>
                  </a:cubicBezTo>
                  <a:cubicBezTo>
                    <a:pt x="84" y="434"/>
                    <a:pt x="84" y="434"/>
                    <a:pt x="84" y="434"/>
                  </a:cubicBezTo>
                  <a:cubicBezTo>
                    <a:pt x="84" y="435"/>
                    <a:pt x="84" y="435"/>
                    <a:pt x="85" y="435"/>
                  </a:cubicBezTo>
                  <a:cubicBezTo>
                    <a:pt x="86" y="436"/>
                    <a:pt x="86" y="437"/>
                    <a:pt x="87" y="437"/>
                  </a:cubicBezTo>
                  <a:cubicBezTo>
                    <a:pt x="89" y="439"/>
                    <a:pt x="91" y="437"/>
                    <a:pt x="93" y="437"/>
                  </a:cubicBezTo>
                  <a:cubicBezTo>
                    <a:pt x="96" y="437"/>
                    <a:pt x="91" y="439"/>
                    <a:pt x="92" y="439"/>
                  </a:cubicBezTo>
                  <a:cubicBezTo>
                    <a:pt x="92" y="439"/>
                    <a:pt x="91" y="439"/>
                    <a:pt x="91" y="440"/>
                  </a:cubicBezTo>
                  <a:cubicBezTo>
                    <a:pt x="90" y="441"/>
                    <a:pt x="89" y="442"/>
                    <a:pt x="87" y="442"/>
                  </a:cubicBezTo>
                  <a:cubicBezTo>
                    <a:pt x="87" y="443"/>
                    <a:pt x="86" y="444"/>
                    <a:pt x="85" y="445"/>
                  </a:cubicBezTo>
                  <a:cubicBezTo>
                    <a:pt x="84" y="446"/>
                    <a:pt x="84" y="446"/>
                    <a:pt x="83" y="447"/>
                  </a:cubicBezTo>
                  <a:cubicBezTo>
                    <a:pt x="82" y="448"/>
                    <a:pt x="84" y="449"/>
                    <a:pt x="85" y="449"/>
                  </a:cubicBezTo>
                  <a:cubicBezTo>
                    <a:pt x="87" y="450"/>
                    <a:pt x="90" y="449"/>
                    <a:pt x="92" y="448"/>
                  </a:cubicBezTo>
                  <a:cubicBezTo>
                    <a:pt x="98" y="446"/>
                    <a:pt x="99" y="438"/>
                    <a:pt x="105" y="439"/>
                  </a:cubicBezTo>
                  <a:cubicBezTo>
                    <a:pt x="105" y="441"/>
                    <a:pt x="102" y="442"/>
                    <a:pt x="101" y="443"/>
                  </a:cubicBezTo>
                  <a:cubicBezTo>
                    <a:pt x="100" y="444"/>
                    <a:pt x="99" y="445"/>
                    <a:pt x="97" y="446"/>
                  </a:cubicBezTo>
                  <a:cubicBezTo>
                    <a:pt x="96" y="447"/>
                    <a:pt x="96" y="448"/>
                    <a:pt x="95" y="448"/>
                  </a:cubicBezTo>
                  <a:cubicBezTo>
                    <a:pt x="94" y="449"/>
                    <a:pt x="92" y="449"/>
                    <a:pt x="91" y="450"/>
                  </a:cubicBezTo>
                  <a:cubicBezTo>
                    <a:pt x="90" y="451"/>
                    <a:pt x="89" y="452"/>
                    <a:pt x="88" y="453"/>
                  </a:cubicBezTo>
                  <a:cubicBezTo>
                    <a:pt x="88" y="453"/>
                    <a:pt x="89" y="453"/>
                    <a:pt x="89" y="453"/>
                  </a:cubicBezTo>
                  <a:cubicBezTo>
                    <a:pt x="91" y="454"/>
                    <a:pt x="94" y="453"/>
                    <a:pt x="96" y="453"/>
                  </a:cubicBezTo>
                  <a:cubicBezTo>
                    <a:pt x="96" y="454"/>
                    <a:pt x="95" y="454"/>
                    <a:pt x="95" y="455"/>
                  </a:cubicBezTo>
                  <a:cubicBezTo>
                    <a:pt x="92" y="456"/>
                    <a:pt x="85" y="457"/>
                    <a:pt x="89" y="460"/>
                  </a:cubicBezTo>
                  <a:cubicBezTo>
                    <a:pt x="89" y="461"/>
                    <a:pt x="89" y="462"/>
                    <a:pt x="90" y="463"/>
                  </a:cubicBezTo>
                  <a:cubicBezTo>
                    <a:pt x="90" y="463"/>
                    <a:pt x="91" y="464"/>
                    <a:pt x="91" y="463"/>
                  </a:cubicBezTo>
                  <a:cubicBezTo>
                    <a:pt x="94" y="462"/>
                    <a:pt x="96" y="461"/>
                    <a:pt x="99" y="459"/>
                  </a:cubicBezTo>
                  <a:cubicBezTo>
                    <a:pt x="101" y="458"/>
                    <a:pt x="103" y="458"/>
                    <a:pt x="105" y="459"/>
                  </a:cubicBezTo>
                  <a:cubicBezTo>
                    <a:pt x="106" y="459"/>
                    <a:pt x="105" y="459"/>
                    <a:pt x="104" y="459"/>
                  </a:cubicBezTo>
                  <a:cubicBezTo>
                    <a:pt x="103" y="459"/>
                    <a:pt x="102" y="460"/>
                    <a:pt x="102" y="460"/>
                  </a:cubicBezTo>
                  <a:cubicBezTo>
                    <a:pt x="101" y="460"/>
                    <a:pt x="100" y="461"/>
                    <a:pt x="99" y="462"/>
                  </a:cubicBezTo>
                  <a:cubicBezTo>
                    <a:pt x="98" y="463"/>
                    <a:pt x="96" y="464"/>
                    <a:pt x="95" y="465"/>
                  </a:cubicBezTo>
                  <a:cubicBezTo>
                    <a:pt x="93" y="465"/>
                    <a:pt x="90" y="465"/>
                    <a:pt x="91" y="467"/>
                  </a:cubicBezTo>
                  <a:cubicBezTo>
                    <a:pt x="91" y="468"/>
                    <a:pt x="92" y="468"/>
                    <a:pt x="92" y="469"/>
                  </a:cubicBezTo>
                  <a:cubicBezTo>
                    <a:pt x="92" y="470"/>
                    <a:pt x="92" y="472"/>
                    <a:pt x="92" y="472"/>
                  </a:cubicBezTo>
                  <a:cubicBezTo>
                    <a:pt x="92" y="473"/>
                    <a:pt x="93" y="473"/>
                    <a:pt x="93" y="473"/>
                  </a:cubicBezTo>
                  <a:cubicBezTo>
                    <a:pt x="94" y="473"/>
                    <a:pt x="98" y="473"/>
                    <a:pt x="96" y="474"/>
                  </a:cubicBezTo>
                  <a:cubicBezTo>
                    <a:pt x="94" y="476"/>
                    <a:pt x="93" y="477"/>
                    <a:pt x="92" y="480"/>
                  </a:cubicBezTo>
                  <a:cubicBezTo>
                    <a:pt x="92" y="481"/>
                    <a:pt x="92" y="484"/>
                    <a:pt x="94" y="484"/>
                  </a:cubicBezTo>
                  <a:cubicBezTo>
                    <a:pt x="97" y="484"/>
                    <a:pt x="98" y="480"/>
                    <a:pt x="101" y="479"/>
                  </a:cubicBezTo>
                  <a:cubicBezTo>
                    <a:pt x="102" y="479"/>
                    <a:pt x="102" y="479"/>
                    <a:pt x="103" y="478"/>
                  </a:cubicBezTo>
                  <a:cubicBezTo>
                    <a:pt x="104" y="478"/>
                    <a:pt x="104" y="477"/>
                    <a:pt x="105" y="477"/>
                  </a:cubicBezTo>
                  <a:cubicBezTo>
                    <a:pt x="106" y="478"/>
                    <a:pt x="106" y="478"/>
                    <a:pt x="106" y="478"/>
                  </a:cubicBezTo>
                  <a:cubicBezTo>
                    <a:pt x="107" y="477"/>
                    <a:pt x="109" y="476"/>
                    <a:pt x="108" y="479"/>
                  </a:cubicBezTo>
                  <a:cubicBezTo>
                    <a:pt x="108" y="479"/>
                    <a:pt x="108" y="480"/>
                    <a:pt x="107" y="480"/>
                  </a:cubicBezTo>
                  <a:cubicBezTo>
                    <a:pt x="107" y="481"/>
                    <a:pt x="107" y="482"/>
                    <a:pt x="107" y="483"/>
                  </a:cubicBezTo>
                  <a:cubicBezTo>
                    <a:pt x="107" y="483"/>
                    <a:pt x="105" y="483"/>
                    <a:pt x="104" y="483"/>
                  </a:cubicBezTo>
                  <a:cubicBezTo>
                    <a:pt x="103" y="483"/>
                    <a:pt x="102" y="484"/>
                    <a:pt x="101" y="485"/>
                  </a:cubicBezTo>
                  <a:cubicBezTo>
                    <a:pt x="99" y="485"/>
                    <a:pt x="98" y="485"/>
                    <a:pt x="97" y="486"/>
                  </a:cubicBezTo>
                  <a:cubicBezTo>
                    <a:pt x="97" y="486"/>
                    <a:pt x="96" y="487"/>
                    <a:pt x="96" y="488"/>
                  </a:cubicBezTo>
                  <a:cubicBezTo>
                    <a:pt x="96" y="488"/>
                    <a:pt x="96" y="489"/>
                    <a:pt x="97" y="490"/>
                  </a:cubicBezTo>
                  <a:cubicBezTo>
                    <a:pt x="97" y="490"/>
                    <a:pt x="95" y="491"/>
                    <a:pt x="95" y="491"/>
                  </a:cubicBezTo>
                  <a:cubicBezTo>
                    <a:pt x="94" y="492"/>
                    <a:pt x="94" y="492"/>
                    <a:pt x="94" y="494"/>
                  </a:cubicBezTo>
                  <a:cubicBezTo>
                    <a:pt x="94" y="494"/>
                    <a:pt x="95" y="495"/>
                    <a:pt x="95" y="495"/>
                  </a:cubicBezTo>
                  <a:cubicBezTo>
                    <a:pt x="95" y="496"/>
                    <a:pt x="95" y="498"/>
                    <a:pt x="96" y="498"/>
                  </a:cubicBezTo>
                  <a:cubicBezTo>
                    <a:pt x="97" y="500"/>
                    <a:pt x="97" y="501"/>
                    <a:pt x="98" y="503"/>
                  </a:cubicBezTo>
                  <a:cubicBezTo>
                    <a:pt x="98" y="503"/>
                    <a:pt x="98" y="503"/>
                    <a:pt x="98" y="504"/>
                  </a:cubicBezTo>
                  <a:cubicBezTo>
                    <a:pt x="100" y="504"/>
                    <a:pt x="100" y="505"/>
                    <a:pt x="100" y="507"/>
                  </a:cubicBezTo>
                  <a:cubicBezTo>
                    <a:pt x="100" y="507"/>
                    <a:pt x="100" y="507"/>
                    <a:pt x="101" y="507"/>
                  </a:cubicBezTo>
                  <a:cubicBezTo>
                    <a:pt x="101" y="507"/>
                    <a:pt x="104" y="508"/>
                    <a:pt x="103" y="509"/>
                  </a:cubicBezTo>
                  <a:cubicBezTo>
                    <a:pt x="103" y="510"/>
                    <a:pt x="103" y="511"/>
                    <a:pt x="103" y="512"/>
                  </a:cubicBezTo>
                  <a:cubicBezTo>
                    <a:pt x="103" y="513"/>
                    <a:pt x="102" y="514"/>
                    <a:pt x="103" y="515"/>
                  </a:cubicBezTo>
                  <a:cubicBezTo>
                    <a:pt x="103" y="516"/>
                    <a:pt x="104" y="517"/>
                    <a:pt x="105" y="517"/>
                  </a:cubicBezTo>
                  <a:cubicBezTo>
                    <a:pt x="107" y="518"/>
                    <a:pt x="106" y="520"/>
                    <a:pt x="108" y="521"/>
                  </a:cubicBezTo>
                  <a:cubicBezTo>
                    <a:pt x="108" y="521"/>
                    <a:pt x="108" y="521"/>
                    <a:pt x="108" y="521"/>
                  </a:cubicBezTo>
                  <a:cubicBezTo>
                    <a:pt x="110" y="521"/>
                    <a:pt x="109" y="524"/>
                    <a:pt x="109" y="525"/>
                  </a:cubicBezTo>
                  <a:cubicBezTo>
                    <a:pt x="108" y="526"/>
                    <a:pt x="108" y="528"/>
                    <a:pt x="108" y="530"/>
                  </a:cubicBezTo>
                  <a:cubicBezTo>
                    <a:pt x="108" y="530"/>
                    <a:pt x="109" y="531"/>
                    <a:pt x="109" y="531"/>
                  </a:cubicBezTo>
                  <a:cubicBezTo>
                    <a:pt x="110" y="532"/>
                    <a:pt x="112" y="532"/>
                    <a:pt x="112" y="534"/>
                  </a:cubicBezTo>
                  <a:cubicBezTo>
                    <a:pt x="112" y="534"/>
                    <a:pt x="112" y="535"/>
                    <a:pt x="112" y="535"/>
                  </a:cubicBezTo>
                  <a:cubicBezTo>
                    <a:pt x="113" y="536"/>
                    <a:pt x="114" y="536"/>
                    <a:pt x="115" y="536"/>
                  </a:cubicBezTo>
                  <a:cubicBezTo>
                    <a:pt x="115" y="536"/>
                    <a:pt x="117" y="536"/>
                    <a:pt x="117" y="536"/>
                  </a:cubicBezTo>
                  <a:cubicBezTo>
                    <a:pt x="119" y="536"/>
                    <a:pt x="118" y="538"/>
                    <a:pt x="118" y="539"/>
                  </a:cubicBezTo>
                  <a:cubicBezTo>
                    <a:pt x="118" y="540"/>
                    <a:pt x="118" y="543"/>
                    <a:pt x="120" y="543"/>
                  </a:cubicBezTo>
                  <a:cubicBezTo>
                    <a:pt x="120" y="543"/>
                    <a:pt x="121" y="543"/>
                    <a:pt x="121" y="543"/>
                  </a:cubicBezTo>
                  <a:cubicBezTo>
                    <a:pt x="122" y="542"/>
                    <a:pt x="124" y="543"/>
                    <a:pt x="125" y="543"/>
                  </a:cubicBezTo>
                  <a:cubicBezTo>
                    <a:pt x="126" y="543"/>
                    <a:pt x="127" y="542"/>
                    <a:pt x="128" y="541"/>
                  </a:cubicBezTo>
                  <a:cubicBezTo>
                    <a:pt x="129" y="541"/>
                    <a:pt x="130" y="540"/>
                    <a:pt x="131" y="540"/>
                  </a:cubicBezTo>
                  <a:cubicBezTo>
                    <a:pt x="132" y="540"/>
                    <a:pt x="133" y="540"/>
                    <a:pt x="133" y="540"/>
                  </a:cubicBezTo>
                  <a:cubicBezTo>
                    <a:pt x="135" y="539"/>
                    <a:pt x="137" y="538"/>
                    <a:pt x="137" y="540"/>
                  </a:cubicBezTo>
                  <a:cubicBezTo>
                    <a:pt x="137" y="541"/>
                    <a:pt x="137" y="541"/>
                    <a:pt x="138" y="541"/>
                  </a:cubicBezTo>
                  <a:cubicBezTo>
                    <a:pt x="138" y="540"/>
                    <a:pt x="139" y="539"/>
                    <a:pt x="140" y="539"/>
                  </a:cubicBezTo>
                  <a:cubicBezTo>
                    <a:pt x="140" y="539"/>
                    <a:pt x="141" y="539"/>
                    <a:pt x="140" y="540"/>
                  </a:cubicBezTo>
                  <a:cubicBezTo>
                    <a:pt x="140" y="540"/>
                    <a:pt x="141" y="541"/>
                    <a:pt x="140" y="541"/>
                  </a:cubicBezTo>
                  <a:cubicBezTo>
                    <a:pt x="140" y="541"/>
                    <a:pt x="140" y="542"/>
                    <a:pt x="140" y="542"/>
                  </a:cubicBezTo>
                  <a:cubicBezTo>
                    <a:pt x="140" y="543"/>
                    <a:pt x="138" y="544"/>
                    <a:pt x="137" y="545"/>
                  </a:cubicBezTo>
                  <a:cubicBezTo>
                    <a:pt x="136" y="546"/>
                    <a:pt x="136" y="547"/>
                    <a:pt x="137" y="549"/>
                  </a:cubicBezTo>
                  <a:cubicBezTo>
                    <a:pt x="137" y="549"/>
                    <a:pt x="138" y="550"/>
                    <a:pt x="138" y="550"/>
                  </a:cubicBezTo>
                  <a:cubicBezTo>
                    <a:pt x="139" y="550"/>
                    <a:pt x="141" y="550"/>
                    <a:pt x="141" y="550"/>
                  </a:cubicBezTo>
                  <a:cubicBezTo>
                    <a:pt x="141" y="550"/>
                    <a:pt x="142" y="551"/>
                    <a:pt x="142" y="551"/>
                  </a:cubicBezTo>
                  <a:cubicBezTo>
                    <a:pt x="142" y="551"/>
                    <a:pt x="142" y="551"/>
                    <a:pt x="143" y="551"/>
                  </a:cubicBezTo>
                  <a:cubicBezTo>
                    <a:pt x="143" y="551"/>
                    <a:pt x="143" y="551"/>
                    <a:pt x="143" y="551"/>
                  </a:cubicBezTo>
                  <a:cubicBezTo>
                    <a:pt x="143" y="551"/>
                    <a:pt x="143" y="551"/>
                    <a:pt x="143" y="551"/>
                  </a:cubicBezTo>
                  <a:cubicBezTo>
                    <a:pt x="143" y="552"/>
                    <a:pt x="143" y="553"/>
                    <a:pt x="144" y="555"/>
                  </a:cubicBezTo>
                  <a:cubicBezTo>
                    <a:pt x="144" y="555"/>
                    <a:pt x="144" y="555"/>
                    <a:pt x="144" y="555"/>
                  </a:cubicBezTo>
                  <a:cubicBezTo>
                    <a:pt x="146" y="555"/>
                    <a:pt x="147" y="554"/>
                    <a:pt x="148" y="553"/>
                  </a:cubicBezTo>
                  <a:cubicBezTo>
                    <a:pt x="148" y="553"/>
                    <a:pt x="148" y="552"/>
                    <a:pt x="148" y="552"/>
                  </a:cubicBezTo>
                  <a:cubicBezTo>
                    <a:pt x="148" y="552"/>
                    <a:pt x="148" y="552"/>
                    <a:pt x="149" y="552"/>
                  </a:cubicBezTo>
                  <a:cubicBezTo>
                    <a:pt x="150" y="553"/>
                    <a:pt x="150" y="554"/>
                    <a:pt x="150" y="556"/>
                  </a:cubicBezTo>
                  <a:cubicBezTo>
                    <a:pt x="150" y="556"/>
                    <a:pt x="150" y="556"/>
                    <a:pt x="150" y="556"/>
                  </a:cubicBezTo>
                  <a:cubicBezTo>
                    <a:pt x="152" y="556"/>
                    <a:pt x="153" y="556"/>
                    <a:pt x="154" y="557"/>
                  </a:cubicBezTo>
                  <a:cubicBezTo>
                    <a:pt x="155" y="558"/>
                    <a:pt x="156" y="557"/>
                    <a:pt x="156" y="557"/>
                  </a:cubicBezTo>
                  <a:cubicBezTo>
                    <a:pt x="157" y="557"/>
                    <a:pt x="158" y="556"/>
                    <a:pt x="158" y="555"/>
                  </a:cubicBezTo>
                  <a:cubicBezTo>
                    <a:pt x="159" y="555"/>
                    <a:pt x="159" y="554"/>
                    <a:pt x="159" y="553"/>
                  </a:cubicBezTo>
                  <a:cubicBezTo>
                    <a:pt x="159" y="553"/>
                    <a:pt x="158" y="551"/>
                    <a:pt x="159" y="551"/>
                  </a:cubicBezTo>
                  <a:cubicBezTo>
                    <a:pt x="159" y="551"/>
                    <a:pt x="160" y="550"/>
                    <a:pt x="161" y="550"/>
                  </a:cubicBezTo>
                  <a:cubicBezTo>
                    <a:pt x="162" y="549"/>
                    <a:pt x="162" y="548"/>
                    <a:pt x="161" y="548"/>
                  </a:cubicBezTo>
                  <a:cubicBezTo>
                    <a:pt x="160" y="548"/>
                    <a:pt x="158" y="548"/>
                    <a:pt x="159" y="547"/>
                  </a:cubicBezTo>
                  <a:cubicBezTo>
                    <a:pt x="159" y="547"/>
                    <a:pt x="160" y="546"/>
                    <a:pt x="160" y="546"/>
                  </a:cubicBezTo>
                  <a:cubicBezTo>
                    <a:pt x="160" y="546"/>
                    <a:pt x="160" y="545"/>
                    <a:pt x="160" y="545"/>
                  </a:cubicBezTo>
                  <a:cubicBezTo>
                    <a:pt x="160" y="545"/>
                    <a:pt x="158" y="545"/>
                    <a:pt x="157" y="545"/>
                  </a:cubicBezTo>
                  <a:cubicBezTo>
                    <a:pt x="158" y="545"/>
                    <a:pt x="158" y="544"/>
                    <a:pt x="159" y="544"/>
                  </a:cubicBezTo>
                  <a:cubicBezTo>
                    <a:pt x="161" y="544"/>
                    <a:pt x="161" y="544"/>
                    <a:pt x="162" y="543"/>
                  </a:cubicBezTo>
                  <a:cubicBezTo>
                    <a:pt x="163" y="543"/>
                    <a:pt x="163" y="542"/>
                    <a:pt x="163" y="542"/>
                  </a:cubicBezTo>
                  <a:cubicBezTo>
                    <a:pt x="163" y="542"/>
                    <a:pt x="162" y="541"/>
                    <a:pt x="162" y="541"/>
                  </a:cubicBezTo>
                  <a:cubicBezTo>
                    <a:pt x="163" y="540"/>
                    <a:pt x="162" y="538"/>
                    <a:pt x="161" y="537"/>
                  </a:cubicBezTo>
                  <a:cubicBezTo>
                    <a:pt x="161" y="537"/>
                    <a:pt x="160" y="537"/>
                    <a:pt x="161" y="536"/>
                  </a:cubicBezTo>
                  <a:cubicBezTo>
                    <a:pt x="161" y="536"/>
                    <a:pt x="162" y="535"/>
                    <a:pt x="163" y="535"/>
                  </a:cubicBezTo>
                  <a:cubicBezTo>
                    <a:pt x="164" y="534"/>
                    <a:pt x="165" y="530"/>
                    <a:pt x="166" y="530"/>
                  </a:cubicBezTo>
                  <a:cubicBezTo>
                    <a:pt x="166" y="530"/>
                    <a:pt x="167" y="530"/>
                    <a:pt x="167" y="530"/>
                  </a:cubicBezTo>
                  <a:cubicBezTo>
                    <a:pt x="167" y="529"/>
                    <a:pt x="168" y="528"/>
                    <a:pt x="169" y="527"/>
                  </a:cubicBezTo>
                  <a:cubicBezTo>
                    <a:pt x="169" y="526"/>
                    <a:pt x="170" y="525"/>
                    <a:pt x="169" y="524"/>
                  </a:cubicBezTo>
                  <a:cubicBezTo>
                    <a:pt x="169" y="522"/>
                    <a:pt x="168" y="521"/>
                    <a:pt x="169" y="520"/>
                  </a:cubicBezTo>
                  <a:cubicBezTo>
                    <a:pt x="169" y="519"/>
                    <a:pt x="169" y="519"/>
                    <a:pt x="169" y="518"/>
                  </a:cubicBezTo>
                  <a:cubicBezTo>
                    <a:pt x="169" y="517"/>
                    <a:pt x="168" y="517"/>
                    <a:pt x="168" y="517"/>
                  </a:cubicBezTo>
                  <a:cubicBezTo>
                    <a:pt x="167" y="516"/>
                    <a:pt x="169" y="513"/>
                    <a:pt x="171" y="514"/>
                  </a:cubicBezTo>
                  <a:cubicBezTo>
                    <a:pt x="172" y="515"/>
                    <a:pt x="174" y="515"/>
                    <a:pt x="175" y="514"/>
                  </a:cubicBezTo>
                  <a:cubicBezTo>
                    <a:pt x="175" y="513"/>
                    <a:pt x="177" y="511"/>
                    <a:pt x="175" y="510"/>
                  </a:cubicBezTo>
                  <a:cubicBezTo>
                    <a:pt x="175" y="510"/>
                    <a:pt x="174" y="510"/>
                    <a:pt x="173" y="510"/>
                  </a:cubicBezTo>
                  <a:cubicBezTo>
                    <a:pt x="173" y="510"/>
                    <a:pt x="174" y="509"/>
                    <a:pt x="174" y="509"/>
                  </a:cubicBezTo>
                  <a:cubicBezTo>
                    <a:pt x="174" y="509"/>
                    <a:pt x="175" y="509"/>
                    <a:pt x="175" y="508"/>
                  </a:cubicBezTo>
                  <a:cubicBezTo>
                    <a:pt x="176" y="508"/>
                    <a:pt x="176" y="508"/>
                    <a:pt x="176" y="507"/>
                  </a:cubicBezTo>
                  <a:cubicBezTo>
                    <a:pt x="176" y="506"/>
                    <a:pt x="176" y="504"/>
                    <a:pt x="177" y="503"/>
                  </a:cubicBezTo>
                  <a:cubicBezTo>
                    <a:pt x="177" y="503"/>
                    <a:pt x="177" y="502"/>
                    <a:pt x="177" y="502"/>
                  </a:cubicBezTo>
                  <a:cubicBezTo>
                    <a:pt x="177" y="501"/>
                    <a:pt x="178" y="502"/>
                    <a:pt x="179" y="502"/>
                  </a:cubicBezTo>
                  <a:cubicBezTo>
                    <a:pt x="180" y="502"/>
                    <a:pt x="181" y="502"/>
                    <a:pt x="182" y="501"/>
                  </a:cubicBezTo>
                  <a:cubicBezTo>
                    <a:pt x="183" y="501"/>
                    <a:pt x="184" y="500"/>
                    <a:pt x="183" y="498"/>
                  </a:cubicBezTo>
                  <a:cubicBezTo>
                    <a:pt x="183" y="497"/>
                    <a:pt x="179" y="497"/>
                    <a:pt x="178" y="497"/>
                  </a:cubicBezTo>
                  <a:cubicBezTo>
                    <a:pt x="178" y="497"/>
                    <a:pt x="177" y="493"/>
                    <a:pt x="180" y="495"/>
                  </a:cubicBezTo>
                  <a:cubicBezTo>
                    <a:pt x="180" y="496"/>
                    <a:pt x="181" y="496"/>
                    <a:pt x="181" y="497"/>
                  </a:cubicBezTo>
                  <a:cubicBezTo>
                    <a:pt x="182" y="497"/>
                    <a:pt x="183" y="497"/>
                    <a:pt x="184" y="497"/>
                  </a:cubicBezTo>
                  <a:cubicBezTo>
                    <a:pt x="186" y="497"/>
                    <a:pt x="186" y="495"/>
                    <a:pt x="186" y="494"/>
                  </a:cubicBezTo>
                  <a:cubicBezTo>
                    <a:pt x="186" y="493"/>
                    <a:pt x="186" y="491"/>
                    <a:pt x="186" y="490"/>
                  </a:cubicBezTo>
                  <a:cubicBezTo>
                    <a:pt x="185" y="489"/>
                    <a:pt x="184" y="489"/>
                    <a:pt x="183" y="488"/>
                  </a:cubicBezTo>
                  <a:cubicBezTo>
                    <a:pt x="182" y="488"/>
                    <a:pt x="181" y="488"/>
                    <a:pt x="181" y="487"/>
                  </a:cubicBezTo>
                  <a:cubicBezTo>
                    <a:pt x="181" y="487"/>
                    <a:pt x="181" y="486"/>
                    <a:pt x="181" y="486"/>
                  </a:cubicBezTo>
                  <a:cubicBezTo>
                    <a:pt x="181" y="485"/>
                    <a:pt x="182" y="485"/>
                    <a:pt x="183" y="485"/>
                  </a:cubicBezTo>
                  <a:cubicBezTo>
                    <a:pt x="184" y="486"/>
                    <a:pt x="185" y="486"/>
                    <a:pt x="186" y="485"/>
                  </a:cubicBezTo>
                  <a:cubicBezTo>
                    <a:pt x="188" y="484"/>
                    <a:pt x="187" y="482"/>
                    <a:pt x="187" y="480"/>
                  </a:cubicBezTo>
                  <a:cubicBezTo>
                    <a:pt x="187" y="480"/>
                    <a:pt x="186" y="478"/>
                    <a:pt x="186" y="477"/>
                  </a:cubicBezTo>
                  <a:cubicBezTo>
                    <a:pt x="185" y="475"/>
                    <a:pt x="184" y="474"/>
                    <a:pt x="184" y="472"/>
                  </a:cubicBezTo>
                  <a:cubicBezTo>
                    <a:pt x="187" y="473"/>
                    <a:pt x="188" y="477"/>
                    <a:pt x="191" y="476"/>
                  </a:cubicBezTo>
                  <a:cubicBezTo>
                    <a:pt x="192" y="475"/>
                    <a:pt x="194" y="474"/>
                    <a:pt x="193" y="472"/>
                  </a:cubicBezTo>
                  <a:cubicBezTo>
                    <a:pt x="193" y="470"/>
                    <a:pt x="192" y="467"/>
                    <a:pt x="194" y="468"/>
                  </a:cubicBezTo>
                  <a:cubicBezTo>
                    <a:pt x="196" y="468"/>
                    <a:pt x="197" y="468"/>
                    <a:pt x="199" y="468"/>
                  </a:cubicBezTo>
                  <a:cubicBezTo>
                    <a:pt x="199" y="468"/>
                    <a:pt x="200" y="467"/>
                    <a:pt x="200" y="467"/>
                  </a:cubicBezTo>
                  <a:cubicBezTo>
                    <a:pt x="200" y="467"/>
                    <a:pt x="200" y="466"/>
                    <a:pt x="200" y="466"/>
                  </a:cubicBezTo>
                  <a:cubicBezTo>
                    <a:pt x="200" y="465"/>
                    <a:pt x="201" y="466"/>
                    <a:pt x="202" y="466"/>
                  </a:cubicBezTo>
                  <a:cubicBezTo>
                    <a:pt x="204" y="468"/>
                    <a:pt x="207" y="467"/>
                    <a:pt x="209" y="466"/>
                  </a:cubicBezTo>
                  <a:cubicBezTo>
                    <a:pt x="211" y="465"/>
                    <a:pt x="208" y="462"/>
                    <a:pt x="209" y="460"/>
                  </a:cubicBezTo>
                  <a:cubicBezTo>
                    <a:pt x="210" y="459"/>
                    <a:pt x="211" y="458"/>
                    <a:pt x="212" y="457"/>
                  </a:cubicBezTo>
                  <a:cubicBezTo>
                    <a:pt x="213" y="456"/>
                    <a:pt x="213" y="455"/>
                    <a:pt x="213" y="453"/>
                  </a:cubicBezTo>
                  <a:cubicBezTo>
                    <a:pt x="213" y="449"/>
                    <a:pt x="216" y="454"/>
                    <a:pt x="216" y="454"/>
                  </a:cubicBezTo>
                  <a:cubicBezTo>
                    <a:pt x="215" y="455"/>
                    <a:pt x="215" y="456"/>
                    <a:pt x="215" y="457"/>
                  </a:cubicBezTo>
                  <a:cubicBezTo>
                    <a:pt x="214" y="458"/>
                    <a:pt x="214" y="460"/>
                    <a:pt x="215" y="461"/>
                  </a:cubicBezTo>
                  <a:cubicBezTo>
                    <a:pt x="215" y="461"/>
                    <a:pt x="215" y="461"/>
                    <a:pt x="215" y="461"/>
                  </a:cubicBezTo>
                  <a:cubicBezTo>
                    <a:pt x="216" y="461"/>
                    <a:pt x="217" y="461"/>
                    <a:pt x="217" y="460"/>
                  </a:cubicBezTo>
                  <a:cubicBezTo>
                    <a:pt x="217" y="461"/>
                    <a:pt x="218" y="462"/>
                    <a:pt x="219" y="462"/>
                  </a:cubicBezTo>
                  <a:cubicBezTo>
                    <a:pt x="220" y="463"/>
                    <a:pt x="222" y="462"/>
                    <a:pt x="223" y="462"/>
                  </a:cubicBezTo>
                  <a:cubicBezTo>
                    <a:pt x="223" y="462"/>
                    <a:pt x="224" y="459"/>
                    <a:pt x="225" y="461"/>
                  </a:cubicBezTo>
                  <a:cubicBezTo>
                    <a:pt x="225" y="461"/>
                    <a:pt x="225" y="461"/>
                    <a:pt x="225" y="461"/>
                  </a:cubicBezTo>
                  <a:cubicBezTo>
                    <a:pt x="226" y="461"/>
                    <a:pt x="227" y="460"/>
                    <a:pt x="227" y="460"/>
                  </a:cubicBezTo>
                  <a:cubicBezTo>
                    <a:pt x="228" y="459"/>
                    <a:pt x="230" y="459"/>
                    <a:pt x="231" y="458"/>
                  </a:cubicBezTo>
                  <a:cubicBezTo>
                    <a:pt x="233" y="457"/>
                    <a:pt x="232" y="456"/>
                    <a:pt x="232" y="454"/>
                  </a:cubicBezTo>
                  <a:cubicBezTo>
                    <a:pt x="233" y="455"/>
                    <a:pt x="236" y="457"/>
                    <a:pt x="237" y="455"/>
                  </a:cubicBezTo>
                  <a:cubicBezTo>
                    <a:pt x="238" y="454"/>
                    <a:pt x="241" y="452"/>
                    <a:pt x="241" y="450"/>
                  </a:cubicBezTo>
                  <a:cubicBezTo>
                    <a:pt x="241" y="449"/>
                    <a:pt x="244" y="449"/>
                    <a:pt x="245" y="449"/>
                  </a:cubicBezTo>
                  <a:cubicBezTo>
                    <a:pt x="246" y="448"/>
                    <a:pt x="246" y="447"/>
                    <a:pt x="247" y="446"/>
                  </a:cubicBezTo>
                  <a:cubicBezTo>
                    <a:pt x="247" y="445"/>
                    <a:pt x="247" y="444"/>
                    <a:pt x="248" y="443"/>
                  </a:cubicBezTo>
                  <a:cubicBezTo>
                    <a:pt x="249" y="442"/>
                    <a:pt x="249" y="442"/>
                    <a:pt x="249" y="441"/>
                  </a:cubicBezTo>
                  <a:cubicBezTo>
                    <a:pt x="249" y="438"/>
                    <a:pt x="252" y="439"/>
                    <a:pt x="254" y="437"/>
                  </a:cubicBezTo>
                  <a:cubicBezTo>
                    <a:pt x="254" y="436"/>
                    <a:pt x="255" y="435"/>
                    <a:pt x="256" y="434"/>
                  </a:cubicBezTo>
                  <a:cubicBezTo>
                    <a:pt x="257" y="433"/>
                    <a:pt x="257" y="431"/>
                    <a:pt x="258" y="430"/>
                  </a:cubicBezTo>
                  <a:cubicBezTo>
                    <a:pt x="259" y="429"/>
                    <a:pt x="260" y="429"/>
                    <a:pt x="260" y="428"/>
                  </a:cubicBezTo>
                  <a:cubicBezTo>
                    <a:pt x="260" y="427"/>
                    <a:pt x="263" y="427"/>
                    <a:pt x="264" y="426"/>
                  </a:cubicBezTo>
                  <a:cubicBezTo>
                    <a:pt x="265" y="426"/>
                    <a:pt x="265" y="425"/>
                    <a:pt x="265" y="424"/>
                  </a:cubicBezTo>
                  <a:cubicBezTo>
                    <a:pt x="265" y="423"/>
                    <a:pt x="264" y="422"/>
                    <a:pt x="264" y="421"/>
                  </a:cubicBezTo>
                  <a:cubicBezTo>
                    <a:pt x="264" y="420"/>
                    <a:pt x="265" y="419"/>
                    <a:pt x="265" y="418"/>
                  </a:cubicBezTo>
                  <a:cubicBezTo>
                    <a:pt x="265" y="418"/>
                    <a:pt x="264" y="418"/>
                    <a:pt x="264" y="417"/>
                  </a:cubicBezTo>
                  <a:cubicBezTo>
                    <a:pt x="263" y="417"/>
                    <a:pt x="263" y="416"/>
                    <a:pt x="263" y="415"/>
                  </a:cubicBezTo>
                  <a:cubicBezTo>
                    <a:pt x="263" y="415"/>
                    <a:pt x="263" y="415"/>
                    <a:pt x="263" y="415"/>
                  </a:cubicBezTo>
                  <a:cubicBezTo>
                    <a:pt x="264" y="416"/>
                    <a:pt x="265" y="417"/>
                    <a:pt x="265" y="417"/>
                  </a:cubicBezTo>
                  <a:cubicBezTo>
                    <a:pt x="266" y="418"/>
                    <a:pt x="267" y="417"/>
                    <a:pt x="267" y="418"/>
                  </a:cubicBezTo>
                  <a:cubicBezTo>
                    <a:pt x="267" y="419"/>
                    <a:pt x="267" y="421"/>
                    <a:pt x="268" y="422"/>
                  </a:cubicBezTo>
                  <a:cubicBezTo>
                    <a:pt x="269" y="423"/>
                    <a:pt x="272" y="422"/>
                    <a:pt x="273" y="422"/>
                  </a:cubicBezTo>
                  <a:cubicBezTo>
                    <a:pt x="274" y="422"/>
                    <a:pt x="276" y="421"/>
                    <a:pt x="277" y="421"/>
                  </a:cubicBezTo>
                  <a:cubicBezTo>
                    <a:pt x="278" y="421"/>
                    <a:pt x="279" y="421"/>
                    <a:pt x="279" y="420"/>
                  </a:cubicBezTo>
                  <a:cubicBezTo>
                    <a:pt x="280" y="420"/>
                    <a:pt x="280" y="420"/>
                    <a:pt x="280" y="419"/>
                  </a:cubicBezTo>
                  <a:cubicBezTo>
                    <a:pt x="281" y="418"/>
                    <a:pt x="282" y="420"/>
                    <a:pt x="283" y="420"/>
                  </a:cubicBezTo>
                  <a:cubicBezTo>
                    <a:pt x="283" y="421"/>
                    <a:pt x="286" y="421"/>
                    <a:pt x="286" y="420"/>
                  </a:cubicBezTo>
                  <a:cubicBezTo>
                    <a:pt x="286" y="420"/>
                    <a:pt x="288" y="419"/>
                    <a:pt x="289" y="419"/>
                  </a:cubicBezTo>
                  <a:cubicBezTo>
                    <a:pt x="289" y="419"/>
                    <a:pt x="291" y="416"/>
                    <a:pt x="291" y="418"/>
                  </a:cubicBezTo>
                  <a:cubicBezTo>
                    <a:pt x="291" y="418"/>
                    <a:pt x="292" y="418"/>
                    <a:pt x="292" y="418"/>
                  </a:cubicBezTo>
                  <a:cubicBezTo>
                    <a:pt x="293" y="417"/>
                    <a:pt x="295" y="415"/>
                    <a:pt x="296" y="415"/>
                  </a:cubicBezTo>
                  <a:cubicBezTo>
                    <a:pt x="296" y="415"/>
                    <a:pt x="298" y="415"/>
                    <a:pt x="299" y="415"/>
                  </a:cubicBezTo>
                  <a:cubicBezTo>
                    <a:pt x="300" y="414"/>
                    <a:pt x="300" y="413"/>
                    <a:pt x="301" y="413"/>
                  </a:cubicBezTo>
                  <a:cubicBezTo>
                    <a:pt x="302" y="413"/>
                    <a:pt x="302" y="413"/>
                    <a:pt x="302" y="412"/>
                  </a:cubicBezTo>
                  <a:cubicBezTo>
                    <a:pt x="302" y="412"/>
                    <a:pt x="304" y="412"/>
                    <a:pt x="305" y="411"/>
                  </a:cubicBezTo>
                  <a:cubicBezTo>
                    <a:pt x="305" y="411"/>
                    <a:pt x="305" y="410"/>
                    <a:pt x="306" y="410"/>
                  </a:cubicBezTo>
                  <a:cubicBezTo>
                    <a:pt x="307" y="410"/>
                    <a:pt x="308" y="410"/>
                    <a:pt x="309" y="410"/>
                  </a:cubicBezTo>
                  <a:cubicBezTo>
                    <a:pt x="311" y="410"/>
                    <a:pt x="312" y="411"/>
                    <a:pt x="313" y="410"/>
                  </a:cubicBezTo>
                  <a:cubicBezTo>
                    <a:pt x="315" y="410"/>
                    <a:pt x="315" y="408"/>
                    <a:pt x="317" y="408"/>
                  </a:cubicBezTo>
                  <a:cubicBezTo>
                    <a:pt x="317" y="408"/>
                    <a:pt x="317" y="407"/>
                    <a:pt x="317" y="407"/>
                  </a:cubicBezTo>
                  <a:cubicBezTo>
                    <a:pt x="317" y="407"/>
                    <a:pt x="319" y="406"/>
                    <a:pt x="320" y="406"/>
                  </a:cubicBezTo>
                  <a:cubicBezTo>
                    <a:pt x="320" y="405"/>
                    <a:pt x="320" y="404"/>
                    <a:pt x="321" y="404"/>
                  </a:cubicBezTo>
                  <a:close/>
                  <a:moveTo>
                    <a:pt x="372" y="42"/>
                  </a:moveTo>
                  <a:cubicBezTo>
                    <a:pt x="372" y="42"/>
                    <a:pt x="372" y="43"/>
                    <a:pt x="372" y="43"/>
                  </a:cubicBezTo>
                  <a:cubicBezTo>
                    <a:pt x="372" y="42"/>
                    <a:pt x="371" y="42"/>
                    <a:pt x="371" y="42"/>
                  </a:cubicBezTo>
                  <a:cubicBezTo>
                    <a:pt x="371" y="42"/>
                    <a:pt x="372" y="42"/>
                    <a:pt x="372" y="42"/>
                  </a:cubicBezTo>
                  <a:close/>
                  <a:moveTo>
                    <a:pt x="229" y="58"/>
                  </a:moveTo>
                  <a:cubicBezTo>
                    <a:pt x="229" y="59"/>
                    <a:pt x="230" y="60"/>
                    <a:pt x="230" y="60"/>
                  </a:cubicBezTo>
                  <a:cubicBezTo>
                    <a:pt x="229" y="60"/>
                    <a:pt x="229" y="59"/>
                    <a:pt x="229" y="58"/>
                  </a:cubicBezTo>
                  <a:close/>
                  <a:moveTo>
                    <a:pt x="232" y="67"/>
                  </a:moveTo>
                  <a:cubicBezTo>
                    <a:pt x="232" y="67"/>
                    <a:pt x="232" y="67"/>
                    <a:pt x="232" y="68"/>
                  </a:cubicBezTo>
                  <a:cubicBezTo>
                    <a:pt x="233" y="68"/>
                    <a:pt x="233" y="68"/>
                    <a:pt x="233" y="69"/>
                  </a:cubicBezTo>
                  <a:cubicBezTo>
                    <a:pt x="232" y="69"/>
                    <a:pt x="232" y="68"/>
                    <a:pt x="232" y="67"/>
                  </a:cubicBezTo>
                  <a:close/>
                  <a:moveTo>
                    <a:pt x="113" y="398"/>
                  </a:moveTo>
                  <a:cubicBezTo>
                    <a:pt x="113" y="398"/>
                    <a:pt x="113" y="397"/>
                    <a:pt x="113" y="397"/>
                  </a:cubicBezTo>
                  <a:cubicBezTo>
                    <a:pt x="113" y="397"/>
                    <a:pt x="113" y="397"/>
                    <a:pt x="113" y="397"/>
                  </a:cubicBezTo>
                  <a:cubicBezTo>
                    <a:pt x="114" y="398"/>
                    <a:pt x="114" y="398"/>
                    <a:pt x="114" y="398"/>
                  </a:cubicBezTo>
                  <a:cubicBezTo>
                    <a:pt x="113" y="398"/>
                    <a:pt x="113" y="398"/>
                    <a:pt x="113" y="398"/>
                  </a:cubicBezTo>
                  <a:close/>
                  <a:moveTo>
                    <a:pt x="159" y="549"/>
                  </a:moveTo>
                  <a:cubicBezTo>
                    <a:pt x="160" y="549"/>
                    <a:pt x="160" y="549"/>
                    <a:pt x="160" y="549"/>
                  </a:cubicBezTo>
                  <a:cubicBezTo>
                    <a:pt x="160" y="549"/>
                    <a:pt x="160" y="549"/>
                    <a:pt x="160" y="549"/>
                  </a:cubicBezTo>
                  <a:cubicBezTo>
                    <a:pt x="160" y="549"/>
                    <a:pt x="160" y="549"/>
                    <a:pt x="160" y="549"/>
                  </a:cubicBezTo>
                  <a:cubicBezTo>
                    <a:pt x="160" y="549"/>
                    <a:pt x="159" y="550"/>
                    <a:pt x="159" y="550"/>
                  </a:cubicBezTo>
                  <a:cubicBezTo>
                    <a:pt x="159" y="550"/>
                    <a:pt x="159" y="550"/>
                    <a:pt x="158" y="549"/>
                  </a:cubicBezTo>
                  <a:cubicBezTo>
                    <a:pt x="158" y="549"/>
                    <a:pt x="158" y="549"/>
                    <a:pt x="158" y="549"/>
                  </a:cubicBezTo>
                  <a:cubicBezTo>
                    <a:pt x="159" y="549"/>
                    <a:pt x="159" y="549"/>
                    <a:pt x="159" y="549"/>
                  </a:cubicBezTo>
                  <a:close/>
                  <a:moveTo>
                    <a:pt x="158" y="546"/>
                  </a:moveTo>
                  <a:cubicBezTo>
                    <a:pt x="158" y="546"/>
                    <a:pt x="158" y="546"/>
                    <a:pt x="158" y="546"/>
                  </a:cubicBezTo>
                  <a:cubicBezTo>
                    <a:pt x="158" y="546"/>
                    <a:pt x="158" y="546"/>
                    <a:pt x="157" y="547"/>
                  </a:cubicBezTo>
                  <a:cubicBezTo>
                    <a:pt x="157" y="546"/>
                    <a:pt x="157" y="546"/>
                    <a:pt x="157" y="546"/>
                  </a:cubicBezTo>
                  <a:cubicBezTo>
                    <a:pt x="158" y="546"/>
                    <a:pt x="158" y="546"/>
                    <a:pt x="158" y="546"/>
                  </a:cubicBezTo>
                  <a:close/>
                  <a:moveTo>
                    <a:pt x="131" y="63"/>
                  </a:moveTo>
                  <a:cubicBezTo>
                    <a:pt x="131" y="63"/>
                    <a:pt x="131" y="63"/>
                    <a:pt x="131" y="63"/>
                  </a:cubicBezTo>
                  <a:cubicBezTo>
                    <a:pt x="131" y="64"/>
                    <a:pt x="131" y="64"/>
                    <a:pt x="131" y="65"/>
                  </a:cubicBezTo>
                  <a:cubicBezTo>
                    <a:pt x="131" y="64"/>
                    <a:pt x="131" y="64"/>
                    <a:pt x="131" y="63"/>
                  </a:cubicBezTo>
                  <a:close/>
                  <a:moveTo>
                    <a:pt x="119" y="545"/>
                  </a:moveTo>
                  <a:cubicBezTo>
                    <a:pt x="119" y="545"/>
                    <a:pt x="118" y="546"/>
                    <a:pt x="118" y="546"/>
                  </a:cubicBezTo>
                  <a:cubicBezTo>
                    <a:pt x="117" y="546"/>
                    <a:pt x="117" y="546"/>
                    <a:pt x="117" y="546"/>
                  </a:cubicBezTo>
                  <a:cubicBezTo>
                    <a:pt x="116" y="546"/>
                    <a:pt x="115" y="545"/>
                    <a:pt x="115" y="544"/>
                  </a:cubicBezTo>
                  <a:cubicBezTo>
                    <a:pt x="115" y="544"/>
                    <a:pt x="116" y="543"/>
                    <a:pt x="116" y="543"/>
                  </a:cubicBezTo>
                  <a:cubicBezTo>
                    <a:pt x="116" y="543"/>
                    <a:pt x="116" y="543"/>
                    <a:pt x="116" y="543"/>
                  </a:cubicBezTo>
                  <a:cubicBezTo>
                    <a:pt x="117" y="543"/>
                    <a:pt x="117" y="543"/>
                    <a:pt x="117" y="543"/>
                  </a:cubicBezTo>
                  <a:cubicBezTo>
                    <a:pt x="118" y="544"/>
                    <a:pt x="118" y="544"/>
                    <a:pt x="119" y="545"/>
                  </a:cubicBezTo>
                  <a:close/>
                  <a:moveTo>
                    <a:pt x="218" y="465"/>
                  </a:moveTo>
                  <a:cubicBezTo>
                    <a:pt x="218" y="465"/>
                    <a:pt x="218" y="465"/>
                    <a:pt x="217" y="465"/>
                  </a:cubicBezTo>
                  <a:cubicBezTo>
                    <a:pt x="217" y="465"/>
                    <a:pt x="217" y="465"/>
                    <a:pt x="217" y="465"/>
                  </a:cubicBezTo>
                  <a:cubicBezTo>
                    <a:pt x="216" y="466"/>
                    <a:pt x="215" y="467"/>
                    <a:pt x="213" y="466"/>
                  </a:cubicBezTo>
                  <a:cubicBezTo>
                    <a:pt x="213" y="466"/>
                    <a:pt x="213" y="466"/>
                    <a:pt x="213" y="465"/>
                  </a:cubicBezTo>
                  <a:cubicBezTo>
                    <a:pt x="213" y="465"/>
                    <a:pt x="213" y="465"/>
                    <a:pt x="213" y="465"/>
                  </a:cubicBezTo>
                  <a:cubicBezTo>
                    <a:pt x="212" y="464"/>
                    <a:pt x="212" y="463"/>
                    <a:pt x="212" y="463"/>
                  </a:cubicBezTo>
                  <a:cubicBezTo>
                    <a:pt x="212" y="461"/>
                    <a:pt x="214" y="461"/>
                    <a:pt x="215" y="462"/>
                  </a:cubicBezTo>
                  <a:cubicBezTo>
                    <a:pt x="216" y="462"/>
                    <a:pt x="217" y="463"/>
                    <a:pt x="217" y="463"/>
                  </a:cubicBezTo>
                  <a:cubicBezTo>
                    <a:pt x="218" y="464"/>
                    <a:pt x="218" y="464"/>
                    <a:pt x="218" y="465"/>
                  </a:cubicBezTo>
                  <a:close/>
                  <a:moveTo>
                    <a:pt x="153" y="560"/>
                  </a:moveTo>
                  <a:cubicBezTo>
                    <a:pt x="153" y="560"/>
                    <a:pt x="153" y="559"/>
                    <a:pt x="152" y="559"/>
                  </a:cubicBezTo>
                  <a:cubicBezTo>
                    <a:pt x="152" y="559"/>
                    <a:pt x="152" y="559"/>
                    <a:pt x="152" y="559"/>
                  </a:cubicBezTo>
                  <a:cubicBezTo>
                    <a:pt x="152" y="559"/>
                    <a:pt x="152" y="559"/>
                    <a:pt x="152" y="559"/>
                  </a:cubicBezTo>
                  <a:cubicBezTo>
                    <a:pt x="151" y="559"/>
                    <a:pt x="151" y="559"/>
                    <a:pt x="151" y="559"/>
                  </a:cubicBezTo>
                  <a:cubicBezTo>
                    <a:pt x="151" y="559"/>
                    <a:pt x="151" y="559"/>
                    <a:pt x="151" y="559"/>
                  </a:cubicBezTo>
                  <a:cubicBezTo>
                    <a:pt x="151" y="559"/>
                    <a:pt x="151" y="559"/>
                    <a:pt x="151" y="559"/>
                  </a:cubicBezTo>
                  <a:cubicBezTo>
                    <a:pt x="151" y="559"/>
                    <a:pt x="150" y="559"/>
                    <a:pt x="150" y="559"/>
                  </a:cubicBezTo>
                  <a:cubicBezTo>
                    <a:pt x="150" y="559"/>
                    <a:pt x="149" y="560"/>
                    <a:pt x="149" y="560"/>
                  </a:cubicBezTo>
                  <a:cubicBezTo>
                    <a:pt x="149" y="560"/>
                    <a:pt x="149" y="561"/>
                    <a:pt x="150" y="561"/>
                  </a:cubicBezTo>
                  <a:cubicBezTo>
                    <a:pt x="150" y="562"/>
                    <a:pt x="150" y="562"/>
                    <a:pt x="151" y="562"/>
                  </a:cubicBezTo>
                  <a:cubicBezTo>
                    <a:pt x="152" y="562"/>
                    <a:pt x="153" y="561"/>
                    <a:pt x="153" y="560"/>
                  </a:cubicBezTo>
                  <a:close/>
                  <a:moveTo>
                    <a:pt x="151" y="561"/>
                  </a:moveTo>
                  <a:cubicBezTo>
                    <a:pt x="151" y="561"/>
                    <a:pt x="151" y="561"/>
                    <a:pt x="151" y="561"/>
                  </a:cubicBezTo>
                  <a:close/>
                  <a:moveTo>
                    <a:pt x="87" y="460"/>
                  </a:moveTo>
                  <a:cubicBezTo>
                    <a:pt x="87" y="461"/>
                    <a:pt x="87" y="461"/>
                    <a:pt x="87" y="462"/>
                  </a:cubicBezTo>
                  <a:cubicBezTo>
                    <a:pt x="87" y="463"/>
                    <a:pt x="85" y="463"/>
                    <a:pt x="85" y="462"/>
                  </a:cubicBezTo>
                  <a:cubicBezTo>
                    <a:pt x="85" y="462"/>
                    <a:pt x="85" y="461"/>
                    <a:pt x="85" y="461"/>
                  </a:cubicBezTo>
                  <a:cubicBezTo>
                    <a:pt x="85" y="460"/>
                    <a:pt x="85" y="460"/>
                    <a:pt x="85" y="460"/>
                  </a:cubicBezTo>
                  <a:cubicBezTo>
                    <a:pt x="85" y="460"/>
                    <a:pt x="85" y="460"/>
                    <a:pt x="85" y="460"/>
                  </a:cubicBezTo>
                  <a:cubicBezTo>
                    <a:pt x="85" y="459"/>
                    <a:pt x="87" y="459"/>
                    <a:pt x="87" y="460"/>
                  </a:cubicBezTo>
                  <a:close/>
                  <a:moveTo>
                    <a:pt x="98" y="405"/>
                  </a:moveTo>
                  <a:cubicBezTo>
                    <a:pt x="98" y="405"/>
                    <a:pt x="98" y="405"/>
                    <a:pt x="98" y="405"/>
                  </a:cubicBezTo>
                  <a:cubicBezTo>
                    <a:pt x="98" y="406"/>
                    <a:pt x="97" y="406"/>
                    <a:pt x="97" y="406"/>
                  </a:cubicBezTo>
                  <a:cubicBezTo>
                    <a:pt x="96" y="406"/>
                    <a:pt x="96" y="406"/>
                    <a:pt x="96" y="405"/>
                  </a:cubicBezTo>
                  <a:cubicBezTo>
                    <a:pt x="96" y="405"/>
                    <a:pt x="96" y="404"/>
                    <a:pt x="96" y="404"/>
                  </a:cubicBezTo>
                  <a:cubicBezTo>
                    <a:pt x="97" y="404"/>
                    <a:pt x="97" y="404"/>
                    <a:pt x="97" y="404"/>
                  </a:cubicBezTo>
                  <a:cubicBezTo>
                    <a:pt x="97" y="404"/>
                    <a:pt x="97" y="404"/>
                    <a:pt x="97" y="404"/>
                  </a:cubicBezTo>
                  <a:cubicBezTo>
                    <a:pt x="97" y="404"/>
                    <a:pt x="97" y="404"/>
                    <a:pt x="98" y="404"/>
                  </a:cubicBezTo>
                  <a:cubicBezTo>
                    <a:pt x="98" y="404"/>
                    <a:pt x="99" y="405"/>
                    <a:pt x="98" y="405"/>
                  </a:cubicBezTo>
                  <a:close/>
                  <a:moveTo>
                    <a:pt x="99" y="403"/>
                  </a:moveTo>
                  <a:cubicBezTo>
                    <a:pt x="98" y="403"/>
                    <a:pt x="98" y="402"/>
                    <a:pt x="98" y="401"/>
                  </a:cubicBezTo>
                  <a:cubicBezTo>
                    <a:pt x="98" y="401"/>
                    <a:pt x="98" y="401"/>
                    <a:pt x="98" y="401"/>
                  </a:cubicBezTo>
                  <a:cubicBezTo>
                    <a:pt x="99" y="401"/>
                    <a:pt x="99" y="401"/>
                    <a:pt x="99" y="401"/>
                  </a:cubicBezTo>
                  <a:cubicBezTo>
                    <a:pt x="100" y="401"/>
                    <a:pt x="102" y="401"/>
                    <a:pt x="103" y="402"/>
                  </a:cubicBezTo>
                  <a:cubicBezTo>
                    <a:pt x="103" y="403"/>
                    <a:pt x="103" y="403"/>
                    <a:pt x="102" y="403"/>
                  </a:cubicBezTo>
                  <a:cubicBezTo>
                    <a:pt x="102" y="403"/>
                    <a:pt x="101" y="403"/>
                    <a:pt x="100" y="403"/>
                  </a:cubicBezTo>
                  <a:cubicBezTo>
                    <a:pt x="100" y="403"/>
                    <a:pt x="100" y="403"/>
                    <a:pt x="100" y="403"/>
                  </a:cubicBezTo>
                  <a:cubicBezTo>
                    <a:pt x="100" y="403"/>
                    <a:pt x="99" y="403"/>
                    <a:pt x="99" y="403"/>
                  </a:cubicBezTo>
                  <a:close/>
                  <a:moveTo>
                    <a:pt x="88" y="376"/>
                  </a:moveTo>
                  <a:cubicBezTo>
                    <a:pt x="87" y="375"/>
                    <a:pt x="86" y="374"/>
                    <a:pt x="87" y="373"/>
                  </a:cubicBezTo>
                  <a:cubicBezTo>
                    <a:pt x="87" y="372"/>
                    <a:pt x="87" y="372"/>
                    <a:pt x="87" y="372"/>
                  </a:cubicBezTo>
                  <a:cubicBezTo>
                    <a:pt x="89" y="371"/>
                    <a:pt x="88" y="370"/>
                    <a:pt x="89" y="369"/>
                  </a:cubicBezTo>
                  <a:cubicBezTo>
                    <a:pt x="89" y="368"/>
                    <a:pt x="91" y="368"/>
                    <a:pt x="92" y="369"/>
                  </a:cubicBezTo>
                  <a:cubicBezTo>
                    <a:pt x="93" y="369"/>
                    <a:pt x="94" y="370"/>
                    <a:pt x="95" y="370"/>
                  </a:cubicBezTo>
                  <a:cubicBezTo>
                    <a:pt x="95" y="370"/>
                    <a:pt x="95" y="370"/>
                    <a:pt x="96" y="370"/>
                  </a:cubicBezTo>
                  <a:cubicBezTo>
                    <a:pt x="97" y="372"/>
                    <a:pt x="99" y="372"/>
                    <a:pt x="100" y="373"/>
                  </a:cubicBezTo>
                  <a:cubicBezTo>
                    <a:pt x="101" y="373"/>
                    <a:pt x="101" y="374"/>
                    <a:pt x="101" y="375"/>
                  </a:cubicBezTo>
                  <a:cubicBezTo>
                    <a:pt x="102" y="376"/>
                    <a:pt x="103" y="376"/>
                    <a:pt x="103" y="377"/>
                  </a:cubicBezTo>
                  <a:cubicBezTo>
                    <a:pt x="104" y="379"/>
                    <a:pt x="103" y="380"/>
                    <a:pt x="105" y="381"/>
                  </a:cubicBezTo>
                  <a:cubicBezTo>
                    <a:pt x="106" y="381"/>
                    <a:pt x="107" y="381"/>
                    <a:pt x="108" y="382"/>
                  </a:cubicBezTo>
                  <a:cubicBezTo>
                    <a:pt x="108" y="383"/>
                    <a:pt x="109" y="385"/>
                    <a:pt x="109" y="386"/>
                  </a:cubicBezTo>
                  <a:cubicBezTo>
                    <a:pt x="109" y="386"/>
                    <a:pt x="109" y="386"/>
                    <a:pt x="109" y="386"/>
                  </a:cubicBezTo>
                  <a:cubicBezTo>
                    <a:pt x="109" y="389"/>
                    <a:pt x="105" y="390"/>
                    <a:pt x="102" y="390"/>
                  </a:cubicBezTo>
                  <a:cubicBezTo>
                    <a:pt x="100" y="390"/>
                    <a:pt x="98" y="391"/>
                    <a:pt x="96" y="391"/>
                  </a:cubicBezTo>
                  <a:cubicBezTo>
                    <a:pt x="95" y="391"/>
                    <a:pt x="94" y="390"/>
                    <a:pt x="92" y="390"/>
                  </a:cubicBezTo>
                  <a:cubicBezTo>
                    <a:pt x="92" y="390"/>
                    <a:pt x="91" y="390"/>
                    <a:pt x="90" y="390"/>
                  </a:cubicBezTo>
                  <a:cubicBezTo>
                    <a:pt x="90" y="389"/>
                    <a:pt x="90" y="389"/>
                    <a:pt x="90" y="389"/>
                  </a:cubicBezTo>
                  <a:cubicBezTo>
                    <a:pt x="90" y="389"/>
                    <a:pt x="90" y="388"/>
                    <a:pt x="90" y="388"/>
                  </a:cubicBezTo>
                  <a:cubicBezTo>
                    <a:pt x="90" y="388"/>
                    <a:pt x="90" y="387"/>
                    <a:pt x="90" y="387"/>
                  </a:cubicBezTo>
                  <a:cubicBezTo>
                    <a:pt x="92" y="386"/>
                    <a:pt x="95" y="388"/>
                    <a:pt x="97" y="386"/>
                  </a:cubicBezTo>
                  <a:cubicBezTo>
                    <a:pt x="96" y="386"/>
                    <a:pt x="95" y="386"/>
                    <a:pt x="94" y="386"/>
                  </a:cubicBezTo>
                  <a:cubicBezTo>
                    <a:pt x="93" y="385"/>
                    <a:pt x="94" y="384"/>
                    <a:pt x="91" y="384"/>
                  </a:cubicBezTo>
                  <a:cubicBezTo>
                    <a:pt x="90" y="385"/>
                    <a:pt x="89" y="385"/>
                    <a:pt x="88" y="385"/>
                  </a:cubicBezTo>
                  <a:cubicBezTo>
                    <a:pt x="87" y="385"/>
                    <a:pt x="87" y="383"/>
                    <a:pt x="87" y="383"/>
                  </a:cubicBezTo>
                  <a:cubicBezTo>
                    <a:pt x="87" y="382"/>
                    <a:pt x="87" y="382"/>
                    <a:pt x="88" y="382"/>
                  </a:cubicBezTo>
                  <a:cubicBezTo>
                    <a:pt x="89" y="381"/>
                    <a:pt x="88" y="381"/>
                    <a:pt x="87" y="380"/>
                  </a:cubicBezTo>
                  <a:cubicBezTo>
                    <a:pt x="86" y="380"/>
                    <a:pt x="86" y="379"/>
                    <a:pt x="86" y="378"/>
                  </a:cubicBezTo>
                  <a:cubicBezTo>
                    <a:pt x="87" y="377"/>
                    <a:pt x="89" y="377"/>
                    <a:pt x="88" y="376"/>
                  </a:cubicBezTo>
                  <a:close/>
                  <a:moveTo>
                    <a:pt x="89" y="364"/>
                  </a:moveTo>
                  <a:cubicBezTo>
                    <a:pt x="89" y="365"/>
                    <a:pt x="89" y="365"/>
                    <a:pt x="88" y="365"/>
                  </a:cubicBezTo>
                  <a:cubicBezTo>
                    <a:pt x="88" y="365"/>
                    <a:pt x="88" y="365"/>
                    <a:pt x="88" y="365"/>
                  </a:cubicBezTo>
                  <a:cubicBezTo>
                    <a:pt x="88" y="366"/>
                    <a:pt x="88" y="366"/>
                    <a:pt x="88" y="366"/>
                  </a:cubicBezTo>
                  <a:cubicBezTo>
                    <a:pt x="87" y="366"/>
                    <a:pt x="87" y="366"/>
                    <a:pt x="87" y="365"/>
                  </a:cubicBezTo>
                  <a:cubicBezTo>
                    <a:pt x="87" y="365"/>
                    <a:pt x="87" y="365"/>
                    <a:pt x="87" y="365"/>
                  </a:cubicBezTo>
                  <a:cubicBezTo>
                    <a:pt x="87" y="365"/>
                    <a:pt x="86" y="365"/>
                    <a:pt x="86" y="364"/>
                  </a:cubicBezTo>
                  <a:cubicBezTo>
                    <a:pt x="86" y="364"/>
                    <a:pt x="87" y="364"/>
                    <a:pt x="87" y="364"/>
                  </a:cubicBezTo>
                  <a:cubicBezTo>
                    <a:pt x="87" y="363"/>
                    <a:pt x="87" y="363"/>
                    <a:pt x="88" y="363"/>
                  </a:cubicBezTo>
                  <a:cubicBezTo>
                    <a:pt x="88" y="363"/>
                    <a:pt x="89" y="363"/>
                    <a:pt x="89" y="364"/>
                  </a:cubicBezTo>
                  <a:cubicBezTo>
                    <a:pt x="89" y="364"/>
                    <a:pt x="89" y="364"/>
                    <a:pt x="89" y="364"/>
                  </a:cubicBezTo>
                  <a:close/>
                  <a:moveTo>
                    <a:pt x="222" y="69"/>
                  </a:moveTo>
                  <a:cubicBezTo>
                    <a:pt x="222" y="70"/>
                    <a:pt x="223" y="71"/>
                    <a:pt x="223" y="72"/>
                  </a:cubicBezTo>
                  <a:cubicBezTo>
                    <a:pt x="223" y="73"/>
                    <a:pt x="222" y="74"/>
                    <a:pt x="221" y="74"/>
                  </a:cubicBezTo>
                  <a:cubicBezTo>
                    <a:pt x="221" y="74"/>
                    <a:pt x="220" y="73"/>
                    <a:pt x="220" y="73"/>
                  </a:cubicBezTo>
                  <a:cubicBezTo>
                    <a:pt x="220" y="72"/>
                    <a:pt x="220" y="72"/>
                    <a:pt x="220" y="72"/>
                  </a:cubicBezTo>
                  <a:cubicBezTo>
                    <a:pt x="219" y="70"/>
                    <a:pt x="219" y="69"/>
                    <a:pt x="219" y="68"/>
                  </a:cubicBezTo>
                  <a:cubicBezTo>
                    <a:pt x="219" y="68"/>
                    <a:pt x="220" y="67"/>
                    <a:pt x="220" y="67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21" y="67"/>
                    <a:pt x="221" y="68"/>
                    <a:pt x="221" y="68"/>
                  </a:cubicBezTo>
                  <a:cubicBezTo>
                    <a:pt x="221" y="68"/>
                    <a:pt x="222" y="68"/>
                    <a:pt x="222" y="69"/>
                  </a:cubicBezTo>
                  <a:close/>
                  <a:moveTo>
                    <a:pt x="349" y="329"/>
                  </a:moveTo>
                  <a:cubicBezTo>
                    <a:pt x="349" y="328"/>
                    <a:pt x="348" y="329"/>
                    <a:pt x="347" y="328"/>
                  </a:cubicBezTo>
                  <a:cubicBezTo>
                    <a:pt x="346" y="328"/>
                    <a:pt x="346" y="326"/>
                    <a:pt x="344" y="327"/>
                  </a:cubicBezTo>
                  <a:cubicBezTo>
                    <a:pt x="344" y="327"/>
                    <a:pt x="343" y="327"/>
                    <a:pt x="343" y="327"/>
                  </a:cubicBezTo>
                  <a:cubicBezTo>
                    <a:pt x="342" y="327"/>
                    <a:pt x="340" y="326"/>
                    <a:pt x="339" y="325"/>
                  </a:cubicBezTo>
                  <a:cubicBezTo>
                    <a:pt x="338" y="325"/>
                    <a:pt x="337" y="325"/>
                    <a:pt x="336" y="325"/>
                  </a:cubicBezTo>
                  <a:cubicBezTo>
                    <a:pt x="335" y="325"/>
                    <a:pt x="334" y="325"/>
                    <a:pt x="333" y="324"/>
                  </a:cubicBezTo>
                  <a:cubicBezTo>
                    <a:pt x="332" y="324"/>
                    <a:pt x="333" y="322"/>
                    <a:pt x="334" y="323"/>
                  </a:cubicBezTo>
                  <a:cubicBezTo>
                    <a:pt x="334" y="323"/>
                    <a:pt x="334" y="323"/>
                    <a:pt x="334" y="323"/>
                  </a:cubicBezTo>
                  <a:cubicBezTo>
                    <a:pt x="334" y="322"/>
                    <a:pt x="335" y="322"/>
                    <a:pt x="335" y="323"/>
                  </a:cubicBezTo>
                  <a:cubicBezTo>
                    <a:pt x="335" y="323"/>
                    <a:pt x="335" y="323"/>
                    <a:pt x="336" y="323"/>
                  </a:cubicBezTo>
                  <a:cubicBezTo>
                    <a:pt x="337" y="323"/>
                    <a:pt x="338" y="323"/>
                    <a:pt x="338" y="324"/>
                  </a:cubicBezTo>
                  <a:cubicBezTo>
                    <a:pt x="338" y="324"/>
                    <a:pt x="338" y="324"/>
                    <a:pt x="338" y="324"/>
                  </a:cubicBezTo>
                  <a:cubicBezTo>
                    <a:pt x="339" y="324"/>
                    <a:pt x="340" y="324"/>
                    <a:pt x="340" y="324"/>
                  </a:cubicBezTo>
                  <a:cubicBezTo>
                    <a:pt x="341" y="324"/>
                    <a:pt x="342" y="323"/>
                    <a:pt x="343" y="323"/>
                  </a:cubicBezTo>
                  <a:cubicBezTo>
                    <a:pt x="344" y="323"/>
                    <a:pt x="345" y="322"/>
                    <a:pt x="346" y="323"/>
                  </a:cubicBezTo>
                  <a:cubicBezTo>
                    <a:pt x="347" y="323"/>
                    <a:pt x="347" y="323"/>
                    <a:pt x="347" y="323"/>
                  </a:cubicBezTo>
                  <a:cubicBezTo>
                    <a:pt x="349" y="323"/>
                    <a:pt x="351" y="323"/>
                    <a:pt x="351" y="325"/>
                  </a:cubicBezTo>
                  <a:cubicBezTo>
                    <a:pt x="352" y="326"/>
                    <a:pt x="352" y="327"/>
                    <a:pt x="352" y="329"/>
                  </a:cubicBezTo>
                  <a:cubicBezTo>
                    <a:pt x="352" y="329"/>
                    <a:pt x="352" y="329"/>
                    <a:pt x="351" y="329"/>
                  </a:cubicBezTo>
                  <a:cubicBezTo>
                    <a:pt x="350" y="329"/>
                    <a:pt x="350" y="329"/>
                    <a:pt x="349" y="329"/>
                  </a:cubicBezTo>
                  <a:close/>
                  <a:moveTo>
                    <a:pt x="355" y="296"/>
                  </a:moveTo>
                  <a:cubicBezTo>
                    <a:pt x="355" y="296"/>
                    <a:pt x="355" y="296"/>
                    <a:pt x="355" y="296"/>
                  </a:cubicBezTo>
                  <a:cubicBezTo>
                    <a:pt x="355" y="296"/>
                    <a:pt x="354" y="296"/>
                    <a:pt x="354" y="295"/>
                  </a:cubicBezTo>
                  <a:cubicBezTo>
                    <a:pt x="354" y="295"/>
                    <a:pt x="354" y="294"/>
                    <a:pt x="354" y="294"/>
                  </a:cubicBezTo>
                  <a:cubicBezTo>
                    <a:pt x="354" y="293"/>
                    <a:pt x="355" y="292"/>
                    <a:pt x="356" y="292"/>
                  </a:cubicBezTo>
                  <a:cubicBezTo>
                    <a:pt x="356" y="292"/>
                    <a:pt x="357" y="290"/>
                    <a:pt x="358" y="290"/>
                  </a:cubicBezTo>
                  <a:cubicBezTo>
                    <a:pt x="358" y="290"/>
                    <a:pt x="358" y="290"/>
                    <a:pt x="359" y="290"/>
                  </a:cubicBezTo>
                  <a:cubicBezTo>
                    <a:pt x="360" y="291"/>
                    <a:pt x="363" y="291"/>
                    <a:pt x="364" y="292"/>
                  </a:cubicBezTo>
                  <a:cubicBezTo>
                    <a:pt x="365" y="294"/>
                    <a:pt x="366" y="298"/>
                    <a:pt x="363" y="299"/>
                  </a:cubicBezTo>
                  <a:cubicBezTo>
                    <a:pt x="362" y="299"/>
                    <a:pt x="361" y="298"/>
                    <a:pt x="359" y="298"/>
                  </a:cubicBezTo>
                  <a:cubicBezTo>
                    <a:pt x="359" y="298"/>
                    <a:pt x="357" y="298"/>
                    <a:pt x="357" y="297"/>
                  </a:cubicBezTo>
                  <a:cubicBezTo>
                    <a:pt x="357" y="297"/>
                    <a:pt x="356" y="297"/>
                    <a:pt x="356" y="297"/>
                  </a:cubicBezTo>
                  <a:cubicBezTo>
                    <a:pt x="356" y="297"/>
                    <a:pt x="355" y="296"/>
                    <a:pt x="355" y="296"/>
                  </a:cubicBezTo>
                  <a:close/>
                  <a:moveTo>
                    <a:pt x="378" y="273"/>
                  </a:moveTo>
                  <a:cubicBezTo>
                    <a:pt x="378" y="273"/>
                    <a:pt x="378" y="270"/>
                    <a:pt x="378" y="269"/>
                  </a:cubicBezTo>
                  <a:cubicBezTo>
                    <a:pt x="379" y="268"/>
                    <a:pt x="382" y="269"/>
                    <a:pt x="382" y="268"/>
                  </a:cubicBezTo>
                  <a:cubicBezTo>
                    <a:pt x="382" y="267"/>
                    <a:pt x="384" y="268"/>
                    <a:pt x="383" y="269"/>
                  </a:cubicBezTo>
                  <a:cubicBezTo>
                    <a:pt x="383" y="269"/>
                    <a:pt x="383" y="269"/>
                    <a:pt x="382" y="270"/>
                  </a:cubicBezTo>
                  <a:cubicBezTo>
                    <a:pt x="382" y="270"/>
                    <a:pt x="382" y="270"/>
                    <a:pt x="382" y="270"/>
                  </a:cubicBezTo>
                  <a:cubicBezTo>
                    <a:pt x="382" y="271"/>
                    <a:pt x="384" y="271"/>
                    <a:pt x="384" y="272"/>
                  </a:cubicBezTo>
                  <a:cubicBezTo>
                    <a:pt x="384" y="272"/>
                    <a:pt x="384" y="272"/>
                    <a:pt x="384" y="273"/>
                  </a:cubicBezTo>
                  <a:cubicBezTo>
                    <a:pt x="385" y="274"/>
                    <a:pt x="385" y="275"/>
                    <a:pt x="385" y="275"/>
                  </a:cubicBezTo>
                  <a:cubicBezTo>
                    <a:pt x="386" y="275"/>
                    <a:pt x="386" y="276"/>
                    <a:pt x="386" y="276"/>
                  </a:cubicBezTo>
                  <a:cubicBezTo>
                    <a:pt x="386" y="276"/>
                    <a:pt x="386" y="276"/>
                    <a:pt x="386" y="276"/>
                  </a:cubicBezTo>
                  <a:cubicBezTo>
                    <a:pt x="386" y="276"/>
                    <a:pt x="386" y="276"/>
                    <a:pt x="386" y="276"/>
                  </a:cubicBezTo>
                  <a:cubicBezTo>
                    <a:pt x="386" y="275"/>
                    <a:pt x="386" y="275"/>
                    <a:pt x="386" y="275"/>
                  </a:cubicBezTo>
                  <a:cubicBezTo>
                    <a:pt x="386" y="275"/>
                    <a:pt x="386" y="274"/>
                    <a:pt x="386" y="274"/>
                  </a:cubicBezTo>
                  <a:cubicBezTo>
                    <a:pt x="386" y="273"/>
                    <a:pt x="387" y="273"/>
                    <a:pt x="387" y="274"/>
                  </a:cubicBezTo>
                  <a:cubicBezTo>
                    <a:pt x="388" y="275"/>
                    <a:pt x="388" y="275"/>
                    <a:pt x="388" y="276"/>
                  </a:cubicBezTo>
                  <a:cubicBezTo>
                    <a:pt x="388" y="276"/>
                    <a:pt x="388" y="276"/>
                    <a:pt x="388" y="277"/>
                  </a:cubicBezTo>
                  <a:cubicBezTo>
                    <a:pt x="388" y="277"/>
                    <a:pt x="387" y="278"/>
                    <a:pt x="387" y="278"/>
                  </a:cubicBezTo>
                  <a:cubicBezTo>
                    <a:pt x="387" y="278"/>
                    <a:pt x="387" y="278"/>
                    <a:pt x="387" y="278"/>
                  </a:cubicBezTo>
                  <a:cubicBezTo>
                    <a:pt x="387" y="278"/>
                    <a:pt x="387" y="278"/>
                    <a:pt x="387" y="278"/>
                  </a:cubicBezTo>
                  <a:cubicBezTo>
                    <a:pt x="387" y="278"/>
                    <a:pt x="387" y="278"/>
                    <a:pt x="386" y="278"/>
                  </a:cubicBezTo>
                  <a:cubicBezTo>
                    <a:pt x="386" y="278"/>
                    <a:pt x="386" y="278"/>
                    <a:pt x="386" y="278"/>
                  </a:cubicBezTo>
                  <a:cubicBezTo>
                    <a:pt x="387" y="279"/>
                    <a:pt x="386" y="280"/>
                    <a:pt x="385" y="279"/>
                  </a:cubicBezTo>
                  <a:cubicBezTo>
                    <a:pt x="384" y="278"/>
                    <a:pt x="384" y="278"/>
                    <a:pt x="383" y="278"/>
                  </a:cubicBezTo>
                  <a:cubicBezTo>
                    <a:pt x="382" y="278"/>
                    <a:pt x="382" y="278"/>
                    <a:pt x="381" y="278"/>
                  </a:cubicBezTo>
                  <a:cubicBezTo>
                    <a:pt x="380" y="278"/>
                    <a:pt x="380" y="278"/>
                    <a:pt x="379" y="278"/>
                  </a:cubicBezTo>
                  <a:cubicBezTo>
                    <a:pt x="377" y="277"/>
                    <a:pt x="378" y="275"/>
                    <a:pt x="378" y="273"/>
                  </a:cubicBezTo>
                  <a:cubicBezTo>
                    <a:pt x="378" y="273"/>
                    <a:pt x="378" y="273"/>
                    <a:pt x="378" y="273"/>
                  </a:cubicBezTo>
                  <a:close/>
                  <a:moveTo>
                    <a:pt x="350" y="335"/>
                  </a:moveTo>
                  <a:cubicBezTo>
                    <a:pt x="348" y="334"/>
                    <a:pt x="347" y="334"/>
                    <a:pt x="346" y="333"/>
                  </a:cubicBezTo>
                  <a:cubicBezTo>
                    <a:pt x="346" y="333"/>
                    <a:pt x="346" y="333"/>
                    <a:pt x="345" y="333"/>
                  </a:cubicBezTo>
                  <a:cubicBezTo>
                    <a:pt x="344" y="333"/>
                    <a:pt x="345" y="335"/>
                    <a:pt x="346" y="336"/>
                  </a:cubicBezTo>
                  <a:cubicBezTo>
                    <a:pt x="347" y="336"/>
                    <a:pt x="347" y="336"/>
                    <a:pt x="348" y="337"/>
                  </a:cubicBezTo>
                  <a:cubicBezTo>
                    <a:pt x="350" y="338"/>
                    <a:pt x="349" y="339"/>
                    <a:pt x="349" y="341"/>
                  </a:cubicBezTo>
                  <a:cubicBezTo>
                    <a:pt x="349" y="341"/>
                    <a:pt x="349" y="342"/>
                    <a:pt x="348" y="342"/>
                  </a:cubicBezTo>
                  <a:cubicBezTo>
                    <a:pt x="347" y="342"/>
                    <a:pt x="346" y="339"/>
                    <a:pt x="344" y="340"/>
                  </a:cubicBezTo>
                  <a:cubicBezTo>
                    <a:pt x="344" y="340"/>
                    <a:pt x="343" y="339"/>
                    <a:pt x="343" y="339"/>
                  </a:cubicBezTo>
                  <a:cubicBezTo>
                    <a:pt x="343" y="338"/>
                    <a:pt x="342" y="337"/>
                    <a:pt x="341" y="336"/>
                  </a:cubicBezTo>
                  <a:cubicBezTo>
                    <a:pt x="339" y="335"/>
                    <a:pt x="336" y="335"/>
                    <a:pt x="335" y="333"/>
                  </a:cubicBezTo>
                  <a:cubicBezTo>
                    <a:pt x="334" y="332"/>
                    <a:pt x="333" y="330"/>
                    <a:pt x="333" y="329"/>
                  </a:cubicBezTo>
                  <a:cubicBezTo>
                    <a:pt x="333" y="329"/>
                    <a:pt x="333" y="328"/>
                    <a:pt x="333" y="328"/>
                  </a:cubicBezTo>
                  <a:cubicBezTo>
                    <a:pt x="333" y="328"/>
                    <a:pt x="332" y="328"/>
                    <a:pt x="332" y="328"/>
                  </a:cubicBezTo>
                  <a:cubicBezTo>
                    <a:pt x="332" y="328"/>
                    <a:pt x="332" y="328"/>
                    <a:pt x="332" y="327"/>
                  </a:cubicBezTo>
                  <a:cubicBezTo>
                    <a:pt x="331" y="327"/>
                    <a:pt x="331" y="326"/>
                    <a:pt x="332" y="326"/>
                  </a:cubicBezTo>
                  <a:cubicBezTo>
                    <a:pt x="334" y="326"/>
                    <a:pt x="336" y="327"/>
                    <a:pt x="338" y="327"/>
                  </a:cubicBezTo>
                  <a:cubicBezTo>
                    <a:pt x="340" y="327"/>
                    <a:pt x="340" y="327"/>
                    <a:pt x="341" y="328"/>
                  </a:cubicBezTo>
                  <a:cubicBezTo>
                    <a:pt x="341" y="329"/>
                    <a:pt x="342" y="328"/>
                    <a:pt x="343" y="329"/>
                  </a:cubicBezTo>
                  <a:cubicBezTo>
                    <a:pt x="344" y="330"/>
                    <a:pt x="344" y="331"/>
                    <a:pt x="345" y="331"/>
                  </a:cubicBezTo>
                  <a:cubicBezTo>
                    <a:pt x="345" y="331"/>
                    <a:pt x="345" y="331"/>
                    <a:pt x="346" y="331"/>
                  </a:cubicBezTo>
                  <a:cubicBezTo>
                    <a:pt x="346" y="331"/>
                    <a:pt x="346" y="331"/>
                    <a:pt x="346" y="331"/>
                  </a:cubicBezTo>
                  <a:cubicBezTo>
                    <a:pt x="346" y="332"/>
                    <a:pt x="346" y="332"/>
                    <a:pt x="346" y="332"/>
                  </a:cubicBezTo>
                  <a:cubicBezTo>
                    <a:pt x="347" y="332"/>
                    <a:pt x="349" y="333"/>
                    <a:pt x="350" y="333"/>
                  </a:cubicBezTo>
                  <a:cubicBezTo>
                    <a:pt x="350" y="333"/>
                    <a:pt x="351" y="333"/>
                    <a:pt x="351" y="334"/>
                  </a:cubicBezTo>
                  <a:cubicBezTo>
                    <a:pt x="351" y="334"/>
                    <a:pt x="351" y="334"/>
                    <a:pt x="351" y="334"/>
                  </a:cubicBezTo>
                  <a:cubicBezTo>
                    <a:pt x="351" y="335"/>
                    <a:pt x="350" y="335"/>
                    <a:pt x="350" y="335"/>
                  </a:cubicBezTo>
                  <a:close/>
                  <a:moveTo>
                    <a:pt x="96" y="306"/>
                  </a:moveTo>
                  <a:cubicBezTo>
                    <a:pt x="95" y="306"/>
                    <a:pt x="95" y="306"/>
                    <a:pt x="94" y="306"/>
                  </a:cubicBezTo>
                  <a:cubicBezTo>
                    <a:pt x="94" y="306"/>
                    <a:pt x="94" y="306"/>
                    <a:pt x="94" y="306"/>
                  </a:cubicBezTo>
                  <a:cubicBezTo>
                    <a:pt x="94" y="305"/>
                    <a:pt x="94" y="305"/>
                    <a:pt x="94" y="305"/>
                  </a:cubicBezTo>
                  <a:cubicBezTo>
                    <a:pt x="93" y="305"/>
                    <a:pt x="94" y="305"/>
                    <a:pt x="94" y="304"/>
                  </a:cubicBezTo>
                  <a:cubicBezTo>
                    <a:pt x="94" y="304"/>
                    <a:pt x="94" y="304"/>
                    <a:pt x="95" y="304"/>
                  </a:cubicBezTo>
                  <a:cubicBezTo>
                    <a:pt x="95" y="304"/>
                    <a:pt x="95" y="304"/>
                    <a:pt x="95" y="304"/>
                  </a:cubicBezTo>
                  <a:cubicBezTo>
                    <a:pt x="96" y="304"/>
                    <a:pt x="96" y="305"/>
                    <a:pt x="97" y="305"/>
                  </a:cubicBezTo>
                  <a:cubicBezTo>
                    <a:pt x="97" y="306"/>
                    <a:pt x="96" y="306"/>
                    <a:pt x="96" y="306"/>
                  </a:cubicBezTo>
                  <a:close/>
                  <a:moveTo>
                    <a:pt x="381" y="246"/>
                  </a:moveTo>
                  <a:cubicBezTo>
                    <a:pt x="382" y="249"/>
                    <a:pt x="381" y="251"/>
                    <a:pt x="381" y="254"/>
                  </a:cubicBezTo>
                  <a:cubicBezTo>
                    <a:pt x="381" y="255"/>
                    <a:pt x="380" y="255"/>
                    <a:pt x="380" y="254"/>
                  </a:cubicBezTo>
                  <a:cubicBezTo>
                    <a:pt x="380" y="254"/>
                    <a:pt x="380" y="254"/>
                    <a:pt x="380" y="254"/>
                  </a:cubicBezTo>
                  <a:cubicBezTo>
                    <a:pt x="379" y="254"/>
                    <a:pt x="379" y="254"/>
                    <a:pt x="379" y="253"/>
                  </a:cubicBezTo>
                  <a:cubicBezTo>
                    <a:pt x="379" y="253"/>
                    <a:pt x="379" y="252"/>
                    <a:pt x="379" y="251"/>
                  </a:cubicBezTo>
                  <a:cubicBezTo>
                    <a:pt x="379" y="250"/>
                    <a:pt x="379" y="250"/>
                    <a:pt x="379" y="249"/>
                  </a:cubicBezTo>
                  <a:cubicBezTo>
                    <a:pt x="379" y="249"/>
                    <a:pt x="379" y="249"/>
                    <a:pt x="380" y="249"/>
                  </a:cubicBezTo>
                  <a:cubicBezTo>
                    <a:pt x="380" y="248"/>
                    <a:pt x="379" y="247"/>
                    <a:pt x="379" y="246"/>
                  </a:cubicBezTo>
                  <a:cubicBezTo>
                    <a:pt x="378" y="245"/>
                    <a:pt x="379" y="243"/>
                    <a:pt x="378" y="241"/>
                  </a:cubicBezTo>
                  <a:cubicBezTo>
                    <a:pt x="378" y="241"/>
                    <a:pt x="378" y="241"/>
                    <a:pt x="378" y="241"/>
                  </a:cubicBezTo>
                  <a:cubicBezTo>
                    <a:pt x="377" y="240"/>
                    <a:pt x="377" y="240"/>
                    <a:pt x="377" y="240"/>
                  </a:cubicBezTo>
                  <a:cubicBezTo>
                    <a:pt x="377" y="239"/>
                    <a:pt x="378" y="238"/>
                    <a:pt x="379" y="239"/>
                  </a:cubicBezTo>
                  <a:cubicBezTo>
                    <a:pt x="381" y="241"/>
                    <a:pt x="379" y="244"/>
                    <a:pt x="381" y="246"/>
                  </a:cubicBezTo>
                  <a:close/>
                  <a:moveTo>
                    <a:pt x="338" y="318"/>
                  </a:moveTo>
                  <a:cubicBezTo>
                    <a:pt x="337" y="318"/>
                    <a:pt x="335" y="317"/>
                    <a:pt x="334" y="317"/>
                  </a:cubicBezTo>
                  <a:cubicBezTo>
                    <a:pt x="334" y="317"/>
                    <a:pt x="333" y="317"/>
                    <a:pt x="332" y="317"/>
                  </a:cubicBezTo>
                  <a:cubicBezTo>
                    <a:pt x="332" y="317"/>
                    <a:pt x="333" y="318"/>
                    <a:pt x="333" y="318"/>
                  </a:cubicBezTo>
                  <a:cubicBezTo>
                    <a:pt x="334" y="318"/>
                    <a:pt x="335" y="318"/>
                    <a:pt x="336" y="319"/>
                  </a:cubicBezTo>
                  <a:cubicBezTo>
                    <a:pt x="336" y="320"/>
                    <a:pt x="339" y="320"/>
                    <a:pt x="340" y="320"/>
                  </a:cubicBezTo>
                  <a:cubicBezTo>
                    <a:pt x="342" y="319"/>
                    <a:pt x="343" y="320"/>
                    <a:pt x="345" y="320"/>
                  </a:cubicBezTo>
                  <a:cubicBezTo>
                    <a:pt x="346" y="320"/>
                    <a:pt x="346" y="321"/>
                    <a:pt x="345" y="321"/>
                  </a:cubicBezTo>
                  <a:cubicBezTo>
                    <a:pt x="343" y="321"/>
                    <a:pt x="341" y="322"/>
                    <a:pt x="340" y="322"/>
                  </a:cubicBezTo>
                  <a:cubicBezTo>
                    <a:pt x="340" y="322"/>
                    <a:pt x="339" y="322"/>
                    <a:pt x="339" y="322"/>
                  </a:cubicBezTo>
                  <a:cubicBezTo>
                    <a:pt x="339" y="322"/>
                    <a:pt x="338" y="322"/>
                    <a:pt x="338" y="322"/>
                  </a:cubicBezTo>
                  <a:cubicBezTo>
                    <a:pt x="337" y="321"/>
                    <a:pt x="337" y="321"/>
                    <a:pt x="336" y="322"/>
                  </a:cubicBezTo>
                  <a:cubicBezTo>
                    <a:pt x="336" y="322"/>
                    <a:pt x="336" y="322"/>
                    <a:pt x="336" y="322"/>
                  </a:cubicBezTo>
                  <a:cubicBezTo>
                    <a:pt x="336" y="322"/>
                    <a:pt x="336" y="322"/>
                    <a:pt x="336" y="322"/>
                  </a:cubicBezTo>
                  <a:cubicBezTo>
                    <a:pt x="336" y="322"/>
                    <a:pt x="336" y="322"/>
                    <a:pt x="336" y="322"/>
                  </a:cubicBezTo>
                  <a:cubicBezTo>
                    <a:pt x="335" y="322"/>
                    <a:pt x="335" y="322"/>
                    <a:pt x="335" y="322"/>
                  </a:cubicBezTo>
                  <a:cubicBezTo>
                    <a:pt x="334" y="322"/>
                    <a:pt x="333" y="322"/>
                    <a:pt x="332" y="321"/>
                  </a:cubicBezTo>
                  <a:cubicBezTo>
                    <a:pt x="331" y="321"/>
                    <a:pt x="330" y="320"/>
                    <a:pt x="330" y="320"/>
                  </a:cubicBezTo>
                  <a:cubicBezTo>
                    <a:pt x="329" y="320"/>
                    <a:pt x="329" y="319"/>
                    <a:pt x="328" y="319"/>
                  </a:cubicBezTo>
                  <a:cubicBezTo>
                    <a:pt x="327" y="318"/>
                    <a:pt x="325" y="318"/>
                    <a:pt x="325" y="316"/>
                  </a:cubicBezTo>
                  <a:cubicBezTo>
                    <a:pt x="326" y="314"/>
                    <a:pt x="329" y="313"/>
                    <a:pt x="331" y="313"/>
                  </a:cubicBezTo>
                  <a:cubicBezTo>
                    <a:pt x="334" y="313"/>
                    <a:pt x="336" y="315"/>
                    <a:pt x="338" y="317"/>
                  </a:cubicBezTo>
                  <a:cubicBezTo>
                    <a:pt x="339" y="317"/>
                    <a:pt x="339" y="318"/>
                    <a:pt x="338" y="318"/>
                  </a:cubicBezTo>
                  <a:close/>
                  <a:moveTo>
                    <a:pt x="385" y="138"/>
                  </a:moveTo>
                  <a:cubicBezTo>
                    <a:pt x="385" y="139"/>
                    <a:pt x="384" y="139"/>
                    <a:pt x="382" y="139"/>
                  </a:cubicBezTo>
                  <a:cubicBezTo>
                    <a:pt x="382" y="140"/>
                    <a:pt x="382" y="140"/>
                    <a:pt x="382" y="140"/>
                  </a:cubicBezTo>
                  <a:cubicBezTo>
                    <a:pt x="382" y="141"/>
                    <a:pt x="380" y="141"/>
                    <a:pt x="380" y="140"/>
                  </a:cubicBezTo>
                  <a:cubicBezTo>
                    <a:pt x="380" y="139"/>
                    <a:pt x="380" y="139"/>
                    <a:pt x="380" y="138"/>
                  </a:cubicBezTo>
                  <a:cubicBezTo>
                    <a:pt x="380" y="138"/>
                    <a:pt x="380" y="137"/>
                    <a:pt x="380" y="137"/>
                  </a:cubicBezTo>
                  <a:cubicBezTo>
                    <a:pt x="380" y="137"/>
                    <a:pt x="380" y="136"/>
                    <a:pt x="380" y="136"/>
                  </a:cubicBezTo>
                  <a:cubicBezTo>
                    <a:pt x="380" y="136"/>
                    <a:pt x="380" y="136"/>
                    <a:pt x="381" y="135"/>
                  </a:cubicBezTo>
                  <a:cubicBezTo>
                    <a:pt x="381" y="135"/>
                    <a:pt x="382" y="135"/>
                    <a:pt x="382" y="135"/>
                  </a:cubicBezTo>
                  <a:cubicBezTo>
                    <a:pt x="383" y="134"/>
                    <a:pt x="383" y="134"/>
                    <a:pt x="384" y="134"/>
                  </a:cubicBezTo>
                  <a:cubicBezTo>
                    <a:pt x="385" y="135"/>
                    <a:pt x="386" y="136"/>
                    <a:pt x="385" y="138"/>
                  </a:cubicBezTo>
                  <a:close/>
                  <a:moveTo>
                    <a:pt x="365" y="280"/>
                  </a:moveTo>
                  <a:cubicBezTo>
                    <a:pt x="365" y="279"/>
                    <a:pt x="365" y="279"/>
                    <a:pt x="365" y="279"/>
                  </a:cubicBezTo>
                  <a:cubicBezTo>
                    <a:pt x="365" y="279"/>
                    <a:pt x="365" y="279"/>
                    <a:pt x="365" y="279"/>
                  </a:cubicBezTo>
                  <a:cubicBezTo>
                    <a:pt x="365" y="278"/>
                    <a:pt x="365" y="278"/>
                    <a:pt x="366" y="277"/>
                  </a:cubicBezTo>
                  <a:cubicBezTo>
                    <a:pt x="366" y="277"/>
                    <a:pt x="366" y="277"/>
                    <a:pt x="367" y="277"/>
                  </a:cubicBezTo>
                  <a:cubicBezTo>
                    <a:pt x="368" y="277"/>
                    <a:pt x="369" y="277"/>
                    <a:pt x="370" y="278"/>
                  </a:cubicBezTo>
                  <a:cubicBezTo>
                    <a:pt x="370" y="280"/>
                    <a:pt x="370" y="281"/>
                    <a:pt x="369" y="281"/>
                  </a:cubicBezTo>
                  <a:cubicBezTo>
                    <a:pt x="369" y="281"/>
                    <a:pt x="369" y="281"/>
                    <a:pt x="369" y="281"/>
                  </a:cubicBezTo>
                  <a:cubicBezTo>
                    <a:pt x="369" y="282"/>
                    <a:pt x="368" y="282"/>
                    <a:pt x="368" y="282"/>
                  </a:cubicBezTo>
                  <a:cubicBezTo>
                    <a:pt x="368" y="282"/>
                    <a:pt x="368" y="283"/>
                    <a:pt x="367" y="283"/>
                  </a:cubicBezTo>
                  <a:cubicBezTo>
                    <a:pt x="366" y="282"/>
                    <a:pt x="366" y="281"/>
                    <a:pt x="366" y="281"/>
                  </a:cubicBezTo>
                  <a:cubicBezTo>
                    <a:pt x="365" y="280"/>
                    <a:pt x="365" y="280"/>
                    <a:pt x="365" y="280"/>
                  </a:cubicBezTo>
                  <a:close/>
                  <a:moveTo>
                    <a:pt x="398" y="79"/>
                  </a:moveTo>
                  <a:cubicBezTo>
                    <a:pt x="398" y="78"/>
                    <a:pt x="398" y="77"/>
                    <a:pt x="398" y="77"/>
                  </a:cubicBezTo>
                  <a:cubicBezTo>
                    <a:pt x="398" y="76"/>
                    <a:pt x="398" y="75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3"/>
                    <a:pt x="399" y="73"/>
                    <a:pt x="400" y="73"/>
                  </a:cubicBezTo>
                  <a:cubicBezTo>
                    <a:pt x="400" y="73"/>
                    <a:pt x="400" y="73"/>
                    <a:pt x="400" y="73"/>
                  </a:cubicBezTo>
                  <a:cubicBezTo>
                    <a:pt x="400" y="74"/>
                    <a:pt x="400" y="74"/>
                    <a:pt x="400" y="75"/>
                  </a:cubicBezTo>
                  <a:cubicBezTo>
                    <a:pt x="400" y="75"/>
                    <a:pt x="400" y="76"/>
                    <a:pt x="400" y="77"/>
                  </a:cubicBezTo>
                  <a:cubicBezTo>
                    <a:pt x="400" y="77"/>
                    <a:pt x="400" y="78"/>
                    <a:pt x="400" y="79"/>
                  </a:cubicBezTo>
                  <a:cubicBezTo>
                    <a:pt x="400" y="80"/>
                    <a:pt x="398" y="80"/>
                    <a:pt x="398" y="79"/>
                  </a:cubicBezTo>
                  <a:close/>
                  <a:moveTo>
                    <a:pt x="363" y="239"/>
                  </a:moveTo>
                  <a:cubicBezTo>
                    <a:pt x="363" y="239"/>
                    <a:pt x="363" y="239"/>
                    <a:pt x="363" y="239"/>
                  </a:cubicBezTo>
                  <a:cubicBezTo>
                    <a:pt x="363" y="240"/>
                    <a:pt x="361" y="240"/>
                    <a:pt x="361" y="239"/>
                  </a:cubicBezTo>
                  <a:cubicBezTo>
                    <a:pt x="361" y="239"/>
                    <a:pt x="361" y="239"/>
                    <a:pt x="361" y="239"/>
                  </a:cubicBezTo>
                  <a:cubicBezTo>
                    <a:pt x="361" y="238"/>
                    <a:pt x="363" y="238"/>
                    <a:pt x="363" y="239"/>
                  </a:cubicBezTo>
                  <a:close/>
                  <a:moveTo>
                    <a:pt x="388" y="209"/>
                  </a:moveTo>
                  <a:cubicBezTo>
                    <a:pt x="388" y="210"/>
                    <a:pt x="388" y="211"/>
                    <a:pt x="388" y="211"/>
                  </a:cubicBezTo>
                  <a:cubicBezTo>
                    <a:pt x="388" y="212"/>
                    <a:pt x="388" y="212"/>
                    <a:pt x="387" y="212"/>
                  </a:cubicBezTo>
                  <a:cubicBezTo>
                    <a:pt x="387" y="212"/>
                    <a:pt x="387" y="212"/>
                    <a:pt x="387" y="212"/>
                  </a:cubicBezTo>
                  <a:cubicBezTo>
                    <a:pt x="386" y="212"/>
                    <a:pt x="386" y="211"/>
                    <a:pt x="386" y="211"/>
                  </a:cubicBezTo>
                  <a:cubicBezTo>
                    <a:pt x="386" y="210"/>
                    <a:pt x="386" y="209"/>
                    <a:pt x="386" y="209"/>
                  </a:cubicBezTo>
                  <a:cubicBezTo>
                    <a:pt x="387" y="208"/>
                    <a:pt x="387" y="207"/>
                    <a:pt x="387" y="207"/>
                  </a:cubicBezTo>
                  <a:cubicBezTo>
                    <a:pt x="387" y="206"/>
                    <a:pt x="389" y="206"/>
                    <a:pt x="389" y="207"/>
                  </a:cubicBezTo>
                  <a:cubicBezTo>
                    <a:pt x="389" y="208"/>
                    <a:pt x="388" y="209"/>
                    <a:pt x="388" y="209"/>
                  </a:cubicBezTo>
                  <a:close/>
                  <a:moveTo>
                    <a:pt x="388" y="170"/>
                  </a:moveTo>
                  <a:cubicBezTo>
                    <a:pt x="388" y="169"/>
                    <a:pt x="389" y="167"/>
                    <a:pt x="389" y="165"/>
                  </a:cubicBezTo>
                  <a:cubicBezTo>
                    <a:pt x="389" y="165"/>
                    <a:pt x="389" y="165"/>
                    <a:pt x="390" y="165"/>
                  </a:cubicBezTo>
                  <a:cubicBezTo>
                    <a:pt x="390" y="165"/>
                    <a:pt x="390" y="165"/>
                    <a:pt x="390" y="165"/>
                  </a:cubicBezTo>
                  <a:cubicBezTo>
                    <a:pt x="390" y="165"/>
                    <a:pt x="391" y="165"/>
                    <a:pt x="391" y="166"/>
                  </a:cubicBezTo>
                  <a:cubicBezTo>
                    <a:pt x="391" y="166"/>
                    <a:pt x="391" y="166"/>
                    <a:pt x="391" y="166"/>
                  </a:cubicBezTo>
                  <a:cubicBezTo>
                    <a:pt x="391" y="168"/>
                    <a:pt x="392" y="172"/>
                    <a:pt x="389" y="172"/>
                  </a:cubicBezTo>
                  <a:cubicBezTo>
                    <a:pt x="388" y="172"/>
                    <a:pt x="387" y="171"/>
                    <a:pt x="388" y="170"/>
                  </a:cubicBezTo>
                  <a:close/>
                  <a:moveTo>
                    <a:pt x="366" y="243"/>
                  </a:moveTo>
                  <a:cubicBezTo>
                    <a:pt x="366" y="243"/>
                    <a:pt x="366" y="243"/>
                    <a:pt x="366" y="244"/>
                  </a:cubicBezTo>
                  <a:cubicBezTo>
                    <a:pt x="366" y="243"/>
                    <a:pt x="366" y="244"/>
                    <a:pt x="366" y="244"/>
                  </a:cubicBezTo>
                  <a:cubicBezTo>
                    <a:pt x="366" y="244"/>
                    <a:pt x="365" y="244"/>
                    <a:pt x="365" y="244"/>
                  </a:cubicBezTo>
                  <a:cubicBezTo>
                    <a:pt x="365" y="244"/>
                    <a:pt x="364" y="244"/>
                    <a:pt x="364" y="244"/>
                  </a:cubicBezTo>
                  <a:cubicBezTo>
                    <a:pt x="363" y="244"/>
                    <a:pt x="363" y="244"/>
                    <a:pt x="363" y="243"/>
                  </a:cubicBezTo>
                  <a:cubicBezTo>
                    <a:pt x="363" y="243"/>
                    <a:pt x="363" y="242"/>
                    <a:pt x="363" y="242"/>
                  </a:cubicBezTo>
                  <a:cubicBezTo>
                    <a:pt x="363" y="242"/>
                    <a:pt x="364" y="242"/>
                    <a:pt x="364" y="242"/>
                  </a:cubicBezTo>
                  <a:cubicBezTo>
                    <a:pt x="364" y="241"/>
                    <a:pt x="364" y="241"/>
                    <a:pt x="364" y="241"/>
                  </a:cubicBezTo>
                  <a:cubicBezTo>
                    <a:pt x="365" y="241"/>
                    <a:pt x="366" y="241"/>
                    <a:pt x="366" y="242"/>
                  </a:cubicBezTo>
                  <a:cubicBezTo>
                    <a:pt x="366" y="242"/>
                    <a:pt x="366" y="243"/>
                    <a:pt x="366" y="243"/>
                  </a:cubicBezTo>
                  <a:close/>
                  <a:moveTo>
                    <a:pt x="377" y="286"/>
                  </a:moveTo>
                  <a:cubicBezTo>
                    <a:pt x="377" y="287"/>
                    <a:pt x="377" y="287"/>
                    <a:pt x="376" y="288"/>
                  </a:cubicBezTo>
                  <a:cubicBezTo>
                    <a:pt x="376" y="288"/>
                    <a:pt x="376" y="288"/>
                    <a:pt x="376" y="288"/>
                  </a:cubicBezTo>
                  <a:cubicBezTo>
                    <a:pt x="376" y="288"/>
                    <a:pt x="376" y="289"/>
                    <a:pt x="375" y="289"/>
                  </a:cubicBezTo>
                  <a:cubicBezTo>
                    <a:pt x="375" y="289"/>
                    <a:pt x="374" y="289"/>
                    <a:pt x="374" y="288"/>
                  </a:cubicBezTo>
                  <a:cubicBezTo>
                    <a:pt x="374" y="288"/>
                    <a:pt x="374" y="288"/>
                    <a:pt x="374" y="288"/>
                  </a:cubicBezTo>
                  <a:cubicBezTo>
                    <a:pt x="374" y="287"/>
                    <a:pt x="374" y="287"/>
                    <a:pt x="374" y="286"/>
                  </a:cubicBezTo>
                  <a:cubicBezTo>
                    <a:pt x="374" y="285"/>
                    <a:pt x="375" y="285"/>
                    <a:pt x="375" y="285"/>
                  </a:cubicBezTo>
                  <a:cubicBezTo>
                    <a:pt x="376" y="284"/>
                    <a:pt x="377" y="285"/>
                    <a:pt x="377" y="286"/>
                  </a:cubicBezTo>
                  <a:close/>
                  <a:moveTo>
                    <a:pt x="301" y="377"/>
                  </a:moveTo>
                  <a:cubicBezTo>
                    <a:pt x="301" y="377"/>
                    <a:pt x="301" y="377"/>
                    <a:pt x="302" y="377"/>
                  </a:cubicBezTo>
                  <a:cubicBezTo>
                    <a:pt x="302" y="375"/>
                    <a:pt x="305" y="375"/>
                    <a:pt x="306" y="373"/>
                  </a:cubicBezTo>
                  <a:cubicBezTo>
                    <a:pt x="306" y="371"/>
                    <a:pt x="308" y="370"/>
                    <a:pt x="309" y="370"/>
                  </a:cubicBezTo>
                  <a:cubicBezTo>
                    <a:pt x="310" y="369"/>
                    <a:pt x="312" y="370"/>
                    <a:pt x="313" y="369"/>
                  </a:cubicBezTo>
                  <a:cubicBezTo>
                    <a:pt x="315" y="369"/>
                    <a:pt x="316" y="368"/>
                    <a:pt x="317" y="367"/>
                  </a:cubicBezTo>
                  <a:cubicBezTo>
                    <a:pt x="318" y="367"/>
                    <a:pt x="320" y="365"/>
                    <a:pt x="321" y="366"/>
                  </a:cubicBezTo>
                  <a:cubicBezTo>
                    <a:pt x="322" y="367"/>
                    <a:pt x="324" y="369"/>
                    <a:pt x="324" y="370"/>
                  </a:cubicBezTo>
                  <a:cubicBezTo>
                    <a:pt x="324" y="371"/>
                    <a:pt x="324" y="374"/>
                    <a:pt x="323" y="374"/>
                  </a:cubicBezTo>
                  <a:cubicBezTo>
                    <a:pt x="322" y="375"/>
                    <a:pt x="321" y="376"/>
                    <a:pt x="319" y="377"/>
                  </a:cubicBezTo>
                  <a:cubicBezTo>
                    <a:pt x="318" y="377"/>
                    <a:pt x="316" y="376"/>
                    <a:pt x="315" y="375"/>
                  </a:cubicBezTo>
                  <a:cubicBezTo>
                    <a:pt x="314" y="376"/>
                    <a:pt x="314" y="376"/>
                    <a:pt x="313" y="376"/>
                  </a:cubicBezTo>
                  <a:cubicBezTo>
                    <a:pt x="313" y="377"/>
                    <a:pt x="313" y="377"/>
                    <a:pt x="312" y="377"/>
                  </a:cubicBezTo>
                  <a:cubicBezTo>
                    <a:pt x="311" y="378"/>
                    <a:pt x="310" y="377"/>
                    <a:pt x="309" y="377"/>
                  </a:cubicBezTo>
                  <a:cubicBezTo>
                    <a:pt x="308" y="377"/>
                    <a:pt x="307" y="377"/>
                    <a:pt x="306" y="377"/>
                  </a:cubicBezTo>
                  <a:cubicBezTo>
                    <a:pt x="305" y="377"/>
                    <a:pt x="304" y="378"/>
                    <a:pt x="303" y="378"/>
                  </a:cubicBezTo>
                  <a:cubicBezTo>
                    <a:pt x="302" y="379"/>
                    <a:pt x="301" y="378"/>
                    <a:pt x="301" y="377"/>
                  </a:cubicBezTo>
                  <a:close/>
                  <a:moveTo>
                    <a:pt x="183" y="40"/>
                  </a:moveTo>
                  <a:cubicBezTo>
                    <a:pt x="183" y="39"/>
                    <a:pt x="183" y="40"/>
                    <a:pt x="184" y="40"/>
                  </a:cubicBezTo>
                  <a:cubicBezTo>
                    <a:pt x="184" y="41"/>
                    <a:pt x="184" y="42"/>
                    <a:pt x="184" y="43"/>
                  </a:cubicBezTo>
                  <a:cubicBezTo>
                    <a:pt x="184" y="45"/>
                    <a:pt x="186" y="47"/>
                    <a:pt x="185" y="49"/>
                  </a:cubicBezTo>
                  <a:cubicBezTo>
                    <a:pt x="185" y="51"/>
                    <a:pt x="183" y="54"/>
                    <a:pt x="184" y="56"/>
                  </a:cubicBezTo>
                  <a:cubicBezTo>
                    <a:pt x="184" y="56"/>
                    <a:pt x="184" y="57"/>
                    <a:pt x="184" y="57"/>
                  </a:cubicBezTo>
                  <a:cubicBezTo>
                    <a:pt x="185" y="57"/>
                    <a:pt x="185" y="57"/>
                    <a:pt x="185" y="57"/>
                  </a:cubicBezTo>
                  <a:cubicBezTo>
                    <a:pt x="186" y="59"/>
                    <a:pt x="186" y="60"/>
                    <a:pt x="186" y="61"/>
                  </a:cubicBezTo>
                  <a:cubicBezTo>
                    <a:pt x="187" y="62"/>
                    <a:pt x="186" y="62"/>
                    <a:pt x="185" y="62"/>
                  </a:cubicBezTo>
                  <a:cubicBezTo>
                    <a:pt x="184" y="61"/>
                    <a:pt x="183" y="59"/>
                    <a:pt x="183" y="58"/>
                  </a:cubicBezTo>
                  <a:cubicBezTo>
                    <a:pt x="183" y="57"/>
                    <a:pt x="182" y="57"/>
                    <a:pt x="182" y="56"/>
                  </a:cubicBezTo>
                  <a:cubicBezTo>
                    <a:pt x="182" y="55"/>
                    <a:pt x="182" y="55"/>
                    <a:pt x="182" y="54"/>
                  </a:cubicBezTo>
                  <a:cubicBezTo>
                    <a:pt x="180" y="53"/>
                    <a:pt x="180" y="49"/>
                    <a:pt x="180" y="47"/>
                  </a:cubicBezTo>
                  <a:cubicBezTo>
                    <a:pt x="180" y="46"/>
                    <a:pt x="181" y="45"/>
                    <a:pt x="181" y="44"/>
                  </a:cubicBezTo>
                  <a:cubicBezTo>
                    <a:pt x="181" y="43"/>
                    <a:pt x="181" y="42"/>
                    <a:pt x="181" y="41"/>
                  </a:cubicBezTo>
                  <a:cubicBezTo>
                    <a:pt x="182" y="40"/>
                    <a:pt x="182" y="40"/>
                    <a:pt x="183" y="40"/>
                  </a:cubicBezTo>
                  <a:close/>
                  <a:moveTo>
                    <a:pt x="213" y="41"/>
                  </a:moveTo>
                  <a:cubicBezTo>
                    <a:pt x="213" y="40"/>
                    <a:pt x="213" y="40"/>
                    <a:pt x="212" y="39"/>
                  </a:cubicBezTo>
                  <a:cubicBezTo>
                    <a:pt x="212" y="38"/>
                    <a:pt x="213" y="38"/>
                    <a:pt x="214" y="38"/>
                  </a:cubicBezTo>
                  <a:cubicBezTo>
                    <a:pt x="214" y="39"/>
                    <a:pt x="214" y="39"/>
                    <a:pt x="214" y="39"/>
                  </a:cubicBezTo>
                  <a:cubicBezTo>
                    <a:pt x="214" y="40"/>
                    <a:pt x="215" y="40"/>
                    <a:pt x="215" y="41"/>
                  </a:cubicBezTo>
                  <a:cubicBezTo>
                    <a:pt x="216" y="42"/>
                    <a:pt x="216" y="42"/>
                    <a:pt x="216" y="43"/>
                  </a:cubicBezTo>
                  <a:cubicBezTo>
                    <a:pt x="217" y="44"/>
                    <a:pt x="216" y="45"/>
                    <a:pt x="215" y="45"/>
                  </a:cubicBezTo>
                  <a:cubicBezTo>
                    <a:pt x="213" y="45"/>
                    <a:pt x="213" y="44"/>
                    <a:pt x="213" y="43"/>
                  </a:cubicBezTo>
                  <a:cubicBezTo>
                    <a:pt x="213" y="42"/>
                    <a:pt x="213" y="41"/>
                    <a:pt x="213" y="41"/>
                  </a:cubicBezTo>
                  <a:close/>
                  <a:moveTo>
                    <a:pt x="220" y="58"/>
                  </a:moveTo>
                  <a:cubicBezTo>
                    <a:pt x="220" y="58"/>
                    <a:pt x="220" y="59"/>
                    <a:pt x="220" y="59"/>
                  </a:cubicBezTo>
                  <a:cubicBezTo>
                    <a:pt x="220" y="59"/>
                    <a:pt x="220" y="59"/>
                    <a:pt x="220" y="59"/>
                  </a:cubicBezTo>
                  <a:cubicBezTo>
                    <a:pt x="220" y="60"/>
                    <a:pt x="220" y="60"/>
                    <a:pt x="220" y="60"/>
                  </a:cubicBezTo>
                  <a:cubicBezTo>
                    <a:pt x="220" y="60"/>
                    <a:pt x="220" y="60"/>
                    <a:pt x="220" y="60"/>
                  </a:cubicBezTo>
                  <a:cubicBezTo>
                    <a:pt x="220" y="60"/>
                    <a:pt x="221" y="60"/>
                    <a:pt x="221" y="61"/>
                  </a:cubicBezTo>
                  <a:cubicBezTo>
                    <a:pt x="221" y="61"/>
                    <a:pt x="221" y="61"/>
                    <a:pt x="221" y="61"/>
                  </a:cubicBezTo>
                  <a:cubicBezTo>
                    <a:pt x="221" y="61"/>
                    <a:pt x="221" y="61"/>
                    <a:pt x="221" y="62"/>
                  </a:cubicBezTo>
                  <a:cubicBezTo>
                    <a:pt x="222" y="62"/>
                    <a:pt x="222" y="63"/>
                    <a:pt x="222" y="64"/>
                  </a:cubicBezTo>
                  <a:cubicBezTo>
                    <a:pt x="221" y="64"/>
                    <a:pt x="221" y="65"/>
                    <a:pt x="220" y="65"/>
                  </a:cubicBezTo>
                  <a:cubicBezTo>
                    <a:pt x="219" y="65"/>
                    <a:pt x="219" y="65"/>
                    <a:pt x="218" y="64"/>
                  </a:cubicBezTo>
                  <a:cubicBezTo>
                    <a:pt x="218" y="64"/>
                    <a:pt x="218" y="64"/>
                    <a:pt x="218" y="63"/>
                  </a:cubicBezTo>
                  <a:cubicBezTo>
                    <a:pt x="217" y="63"/>
                    <a:pt x="217" y="63"/>
                    <a:pt x="217" y="63"/>
                  </a:cubicBezTo>
                  <a:cubicBezTo>
                    <a:pt x="216" y="62"/>
                    <a:pt x="216" y="61"/>
                    <a:pt x="216" y="61"/>
                  </a:cubicBezTo>
                  <a:cubicBezTo>
                    <a:pt x="217" y="60"/>
                    <a:pt x="217" y="59"/>
                    <a:pt x="218" y="59"/>
                  </a:cubicBezTo>
                  <a:cubicBezTo>
                    <a:pt x="218" y="58"/>
                    <a:pt x="219" y="58"/>
                    <a:pt x="220" y="58"/>
                  </a:cubicBezTo>
                  <a:close/>
                  <a:moveTo>
                    <a:pt x="8" y="181"/>
                  </a:moveTo>
                  <a:cubicBezTo>
                    <a:pt x="7" y="181"/>
                    <a:pt x="6" y="180"/>
                    <a:pt x="5" y="181"/>
                  </a:cubicBezTo>
                  <a:cubicBezTo>
                    <a:pt x="5" y="181"/>
                    <a:pt x="4" y="181"/>
                    <a:pt x="3" y="180"/>
                  </a:cubicBezTo>
                  <a:cubicBezTo>
                    <a:pt x="3" y="180"/>
                    <a:pt x="2" y="180"/>
                    <a:pt x="2" y="179"/>
                  </a:cubicBezTo>
                  <a:cubicBezTo>
                    <a:pt x="2" y="178"/>
                    <a:pt x="1" y="178"/>
                    <a:pt x="1" y="178"/>
                  </a:cubicBezTo>
                  <a:cubicBezTo>
                    <a:pt x="0" y="177"/>
                    <a:pt x="0" y="177"/>
                    <a:pt x="1" y="176"/>
                  </a:cubicBezTo>
                  <a:cubicBezTo>
                    <a:pt x="1" y="176"/>
                    <a:pt x="2" y="176"/>
                    <a:pt x="2" y="176"/>
                  </a:cubicBezTo>
                  <a:cubicBezTo>
                    <a:pt x="3" y="176"/>
                    <a:pt x="4" y="175"/>
                    <a:pt x="5" y="176"/>
                  </a:cubicBezTo>
                  <a:cubicBezTo>
                    <a:pt x="6" y="176"/>
                    <a:pt x="7" y="176"/>
                    <a:pt x="7" y="177"/>
                  </a:cubicBezTo>
                  <a:cubicBezTo>
                    <a:pt x="8" y="177"/>
                    <a:pt x="8" y="178"/>
                    <a:pt x="8" y="178"/>
                  </a:cubicBezTo>
                  <a:cubicBezTo>
                    <a:pt x="9" y="178"/>
                    <a:pt x="9" y="179"/>
                    <a:pt x="8" y="180"/>
                  </a:cubicBezTo>
                  <a:cubicBezTo>
                    <a:pt x="9" y="180"/>
                    <a:pt x="8" y="181"/>
                    <a:pt x="8" y="181"/>
                  </a:cubicBezTo>
                  <a:close/>
                  <a:moveTo>
                    <a:pt x="220" y="25"/>
                  </a:moveTo>
                  <a:cubicBezTo>
                    <a:pt x="220" y="24"/>
                    <a:pt x="222" y="24"/>
                    <a:pt x="222" y="25"/>
                  </a:cubicBezTo>
                  <a:cubicBezTo>
                    <a:pt x="222" y="25"/>
                    <a:pt x="223" y="25"/>
                    <a:pt x="223" y="26"/>
                  </a:cubicBezTo>
                  <a:cubicBezTo>
                    <a:pt x="223" y="26"/>
                    <a:pt x="223" y="26"/>
                    <a:pt x="223" y="26"/>
                  </a:cubicBezTo>
                  <a:cubicBezTo>
                    <a:pt x="223" y="26"/>
                    <a:pt x="223" y="26"/>
                    <a:pt x="223" y="26"/>
                  </a:cubicBezTo>
                  <a:cubicBezTo>
                    <a:pt x="224" y="26"/>
                    <a:pt x="224" y="26"/>
                    <a:pt x="224" y="26"/>
                  </a:cubicBezTo>
                  <a:cubicBezTo>
                    <a:pt x="226" y="26"/>
                    <a:pt x="226" y="28"/>
                    <a:pt x="225" y="28"/>
                  </a:cubicBezTo>
                  <a:cubicBezTo>
                    <a:pt x="224" y="28"/>
                    <a:pt x="224" y="28"/>
                    <a:pt x="224" y="28"/>
                  </a:cubicBezTo>
                  <a:cubicBezTo>
                    <a:pt x="224" y="28"/>
                    <a:pt x="224" y="28"/>
                    <a:pt x="223" y="28"/>
                  </a:cubicBezTo>
                  <a:cubicBezTo>
                    <a:pt x="223" y="28"/>
                    <a:pt x="222" y="28"/>
                    <a:pt x="222" y="27"/>
                  </a:cubicBezTo>
                  <a:cubicBezTo>
                    <a:pt x="222" y="27"/>
                    <a:pt x="221" y="27"/>
                    <a:pt x="221" y="27"/>
                  </a:cubicBezTo>
                  <a:cubicBezTo>
                    <a:pt x="220" y="27"/>
                    <a:pt x="219" y="26"/>
                    <a:pt x="220" y="25"/>
                  </a:cubicBezTo>
                  <a:close/>
                  <a:moveTo>
                    <a:pt x="76" y="86"/>
                  </a:moveTo>
                  <a:cubicBezTo>
                    <a:pt x="76" y="86"/>
                    <a:pt x="75" y="86"/>
                    <a:pt x="75" y="85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4" y="84"/>
                    <a:pt x="74" y="83"/>
                    <a:pt x="75" y="83"/>
                  </a:cubicBezTo>
                  <a:cubicBezTo>
                    <a:pt x="75" y="82"/>
                    <a:pt x="76" y="83"/>
                    <a:pt x="76" y="83"/>
                  </a:cubicBezTo>
                  <a:cubicBezTo>
                    <a:pt x="77" y="83"/>
                    <a:pt x="77" y="84"/>
                    <a:pt x="77" y="84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77" y="85"/>
                    <a:pt x="78" y="85"/>
                    <a:pt x="78" y="85"/>
                  </a:cubicBezTo>
                  <a:cubicBezTo>
                    <a:pt x="78" y="86"/>
                    <a:pt x="78" y="86"/>
                    <a:pt x="77" y="86"/>
                  </a:cubicBezTo>
                  <a:cubicBezTo>
                    <a:pt x="77" y="87"/>
                    <a:pt x="76" y="86"/>
                    <a:pt x="76" y="86"/>
                  </a:cubicBezTo>
                  <a:close/>
                  <a:moveTo>
                    <a:pt x="11" y="179"/>
                  </a:moveTo>
                  <a:cubicBezTo>
                    <a:pt x="12" y="179"/>
                    <a:pt x="12" y="179"/>
                    <a:pt x="13" y="179"/>
                  </a:cubicBezTo>
                  <a:cubicBezTo>
                    <a:pt x="14" y="179"/>
                    <a:pt x="15" y="179"/>
                    <a:pt x="15" y="179"/>
                  </a:cubicBezTo>
                  <a:cubicBezTo>
                    <a:pt x="16" y="179"/>
                    <a:pt x="16" y="179"/>
                    <a:pt x="16" y="179"/>
                  </a:cubicBezTo>
                  <a:cubicBezTo>
                    <a:pt x="17" y="179"/>
                    <a:pt x="17" y="179"/>
                    <a:pt x="17" y="179"/>
                  </a:cubicBezTo>
                  <a:cubicBezTo>
                    <a:pt x="18" y="179"/>
                    <a:pt x="18" y="178"/>
                    <a:pt x="17" y="178"/>
                  </a:cubicBezTo>
                  <a:cubicBezTo>
                    <a:pt x="17" y="177"/>
                    <a:pt x="16" y="177"/>
                    <a:pt x="16" y="177"/>
                  </a:cubicBezTo>
                  <a:cubicBezTo>
                    <a:pt x="16" y="176"/>
                    <a:pt x="15" y="176"/>
                    <a:pt x="15" y="176"/>
                  </a:cubicBezTo>
                  <a:cubicBezTo>
                    <a:pt x="14" y="176"/>
                    <a:pt x="11" y="175"/>
                    <a:pt x="11" y="176"/>
                  </a:cubicBezTo>
                  <a:cubicBezTo>
                    <a:pt x="10" y="177"/>
                    <a:pt x="10" y="178"/>
                    <a:pt x="11" y="179"/>
                  </a:cubicBezTo>
                  <a:close/>
                  <a:moveTo>
                    <a:pt x="12" y="177"/>
                  </a:moveTo>
                  <a:cubicBezTo>
                    <a:pt x="12" y="177"/>
                    <a:pt x="12" y="177"/>
                    <a:pt x="12" y="177"/>
                  </a:cubicBezTo>
                  <a:cubicBezTo>
                    <a:pt x="12" y="177"/>
                    <a:pt x="12" y="177"/>
                    <a:pt x="12" y="177"/>
                  </a:cubicBezTo>
                  <a:close/>
                  <a:moveTo>
                    <a:pt x="275" y="5"/>
                  </a:moveTo>
                  <a:cubicBezTo>
                    <a:pt x="275" y="5"/>
                    <a:pt x="276" y="4"/>
                    <a:pt x="276" y="4"/>
                  </a:cubicBezTo>
                  <a:cubicBezTo>
                    <a:pt x="276" y="4"/>
                    <a:pt x="276" y="4"/>
                    <a:pt x="276" y="4"/>
                  </a:cubicBezTo>
                  <a:cubicBezTo>
                    <a:pt x="277" y="4"/>
                    <a:pt x="277" y="5"/>
                    <a:pt x="277" y="6"/>
                  </a:cubicBezTo>
                  <a:cubicBezTo>
                    <a:pt x="277" y="6"/>
                    <a:pt x="277" y="6"/>
                    <a:pt x="277" y="6"/>
                  </a:cubicBezTo>
                  <a:cubicBezTo>
                    <a:pt x="277" y="6"/>
                    <a:pt x="277" y="6"/>
                    <a:pt x="277" y="7"/>
                  </a:cubicBezTo>
                  <a:cubicBezTo>
                    <a:pt x="277" y="8"/>
                    <a:pt x="276" y="8"/>
                    <a:pt x="275" y="7"/>
                  </a:cubicBezTo>
                  <a:cubicBezTo>
                    <a:pt x="275" y="7"/>
                    <a:pt x="275" y="6"/>
                    <a:pt x="275" y="6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5" y="6"/>
                    <a:pt x="275" y="5"/>
                    <a:pt x="275" y="5"/>
                  </a:cubicBezTo>
                  <a:close/>
                  <a:moveTo>
                    <a:pt x="278" y="9"/>
                  </a:moveTo>
                  <a:cubicBezTo>
                    <a:pt x="278" y="9"/>
                    <a:pt x="278" y="9"/>
                    <a:pt x="278" y="9"/>
                  </a:cubicBezTo>
                  <a:cubicBezTo>
                    <a:pt x="279" y="8"/>
                    <a:pt x="280" y="8"/>
                    <a:pt x="280" y="9"/>
                  </a:cubicBezTo>
                  <a:cubicBezTo>
                    <a:pt x="280" y="10"/>
                    <a:pt x="280" y="10"/>
                    <a:pt x="279" y="11"/>
                  </a:cubicBezTo>
                  <a:cubicBezTo>
                    <a:pt x="279" y="11"/>
                    <a:pt x="279" y="11"/>
                    <a:pt x="279" y="11"/>
                  </a:cubicBezTo>
                  <a:cubicBezTo>
                    <a:pt x="279" y="11"/>
                    <a:pt x="279" y="11"/>
                    <a:pt x="279" y="11"/>
                  </a:cubicBezTo>
                  <a:cubicBezTo>
                    <a:pt x="279" y="11"/>
                    <a:pt x="279" y="12"/>
                    <a:pt x="278" y="12"/>
                  </a:cubicBezTo>
                  <a:cubicBezTo>
                    <a:pt x="278" y="12"/>
                    <a:pt x="278" y="12"/>
                    <a:pt x="278" y="12"/>
                  </a:cubicBezTo>
                  <a:cubicBezTo>
                    <a:pt x="278" y="12"/>
                    <a:pt x="278" y="12"/>
                    <a:pt x="278" y="11"/>
                  </a:cubicBezTo>
                  <a:cubicBezTo>
                    <a:pt x="277" y="11"/>
                    <a:pt x="277" y="11"/>
                    <a:pt x="277" y="11"/>
                  </a:cubicBezTo>
                  <a:cubicBezTo>
                    <a:pt x="277" y="11"/>
                    <a:pt x="277" y="10"/>
                    <a:pt x="277" y="10"/>
                  </a:cubicBezTo>
                  <a:cubicBezTo>
                    <a:pt x="277" y="10"/>
                    <a:pt x="277" y="10"/>
                    <a:pt x="277" y="10"/>
                  </a:cubicBezTo>
                  <a:cubicBezTo>
                    <a:pt x="278" y="10"/>
                    <a:pt x="278" y="9"/>
                    <a:pt x="278" y="9"/>
                  </a:cubicBezTo>
                  <a:close/>
                  <a:moveTo>
                    <a:pt x="389" y="79"/>
                  </a:moveTo>
                  <a:cubicBezTo>
                    <a:pt x="389" y="78"/>
                    <a:pt x="390" y="76"/>
                    <a:pt x="391" y="76"/>
                  </a:cubicBezTo>
                  <a:cubicBezTo>
                    <a:pt x="392" y="76"/>
                    <a:pt x="392" y="76"/>
                    <a:pt x="392" y="77"/>
                  </a:cubicBezTo>
                  <a:cubicBezTo>
                    <a:pt x="392" y="78"/>
                    <a:pt x="391" y="80"/>
                    <a:pt x="391" y="82"/>
                  </a:cubicBezTo>
                  <a:cubicBezTo>
                    <a:pt x="391" y="82"/>
                    <a:pt x="391" y="82"/>
                    <a:pt x="391" y="82"/>
                  </a:cubicBezTo>
                  <a:cubicBezTo>
                    <a:pt x="392" y="82"/>
                    <a:pt x="391" y="84"/>
                    <a:pt x="390" y="83"/>
                  </a:cubicBezTo>
                  <a:cubicBezTo>
                    <a:pt x="389" y="83"/>
                    <a:pt x="388" y="80"/>
                    <a:pt x="389" y="79"/>
                  </a:cubicBezTo>
                  <a:close/>
                  <a:moveTo>
                    <a:pt x="394" y="85"/>
                  </a:moveTo>
                  <a:cubicBezTo>
                    <a:pt x="394" y="86"/>
                    <a:pt x="394" y="86"/>
                    <a:pt x="394" y="86"/>
                  </a:cubicBezTo>
                  <a:cubicBezTo>
                    <a:pt x="394" y="86"/>
                    <a:pt x="394" y="86"/>
                    <a:pt x="394" y="86"/>
                  </a:cubicBezTo>
                  <a:cubicBezTo>
                    <a:pt x="394" y="86"/>
                    <a:pt x="394" y="86"/>
                    <a:pt x="394" y="86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94" y="88"/>
                    <a:pt x="394" y="88"/>
                    <a:pt x="394" y="88"/>
                  </a:cubicBezTo>
                  <a:cubicBezTo>
                    <a:pt x="393" y="88"/>
                    <a:pt x="393" y="88"/>
                    <a:pt x="393" y="87"/>
                  </a:cubicBezTo>
                  <a:cubicBezTo>
                    <a:pt x="393" y="88"/>
                    <a:pt x="393" y="87"/>
                    <a:pt x="393" y="87"/>
                  </a:cubicBezTo>
                  <a:cubicBezTo>
                    <a:pt x="393" y="87"/>
                    <a:pt x="393" y="87"/>
                    <a:pt x="393" y="87"/>
                  </a:cubicBezTo>
                  <a:cubicBezTo>
                    <a:pt x="393" y="87"/>
                    <a:pt x="393" y="87"/>
                    <a:pt x="392" y="87"/>
                  </a:cubicBezTo>
                  <a:cubicBezTo>
                    <a:pt x="392" y="86"/>
                    <a:pt x="392" y="86"/>
                    <a:pt x="392" y="86"/>
                  </a:cubicBezTo>
                  <a:cubicBezTo>
                    <a:pt x="392" y="86"/>
                    <a:pt x="392" y="85"/>
                    <a:pt x="393" y="85"/>
                  </a:cubicBezTo>
                  <a:cubicBezTo>
                    <a:pt x="393" y="85"/>
                    <a:pt x="393" y="85"/>
                    <a:pt x="393" y="85"/>
                  </a:cubicBezTo>
                  <a:cubicBezTo>
                    <a:pt x="394" y="84"/>
                    <a:pt x="394" y="85"/>
                    <a:pt x="394" y="85"/>
                  </a:cubicBezTo>
                  <a:close/>
                  <a:moveTo>
                    <a:pt x="233" y="24"/>
                  </a:moveTo>
                  <a:cubicBezTo>
                    <a:pt x="233" y="24"/>
                    <a:pt x="234" y="24"/>
                    <a:pt x="234" y="24"/>
                  </a:cubicBezTo>
                  <a:cubicBezTo>
                    <a:pt x="234" y="24"/>
                    <a:pt x="234" y="24"/>
                    <a:pt x="234" y="24"/>
                  </a:cubicBezTo>
                  <a:cubicBezTo>
                    <a:pt x="234" y="23"/>
                    <a:pt x="233" y="23"/>
                    <a:pt x="233" y="22"/>
                  </a:cubicBezTo>
                  <a:cubicBezTo>
                    <a:pt x="234" y="21"/>
                    <a:pt x="235" y="20"/>
                    <a:pt x="236" y="21"/>
                  </a:cubicBezTo>
                  <a:cubicBezTo>
                    <a:pt x="236" y="21"/>
                    <a:pt x="237" y="22"/>
                    <a:pt x="237" y="22"/>
                  </a:cubicBezTo>
                  <a:cubicBezTo>
                    <a:pt x="238" y="22"/>
                    <a:pt x="238" y="23"/>
                    <a:pt x="239" y="23"/>
                  </a:cubicBezTo>
                  <a:cubicBezTo>
                    <a:pt x="239" y="24"/>
                    <a:pt x="239" y="24"/>
                    <a:pt x="239" y="25"/>
                  </a:cubicBezTo>
                  <a:cubicBezTo>
                    <a:pt x="239" y="26"/>
                    <a:pt x="239" y="27"/>
                    <a:pt x="239" y="28"/>
                  </a:cubicBezTo>
                  <a:cubicBezTo>
                    <a:pt x="239" y="28"/>
                    <a:pt x="239" y="28"/>
                    <a:pt x="239" y="28"/>
                  </a:cubicBezTo>
                  <a:cubicBezTo>
                    <a:pt x="239" y="29"/>
                    <a:pt x="237" y="29"/>
                    <a:pt x="237" y="28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36" y="28"/>
                    <a:pt x="236" y="27"/>
                    <a:pt x="236" y="27"/>
                  </a:cubicBezTo>
                  <a:cubicBezTo>
                    <a:pt x="235" y="27"/>
                    <a:pt x="234" y="26"/>
                    <a:pt x="234" y="26"/>
                  </a:cubicBezTo>
                  <a:cubicBezTo>
                    <a:pt x="233" y="26"/>
                    <a:pt x="232" y="25"/>
                    <a:pt x="232" y="24"/>
                  </a:cubicBezTo>
                  <a:cubicBezTo>
                    <a:pt x="231" y="23"/>
                    <a:pt x="233" y="22"/>
                    <a:pt x="233" y="24"/>
                  </a:cubicBezTo>
                  <a:close/>
                  <a:moveTo>
                    <a:pt x="230" y="26"/>
                  </a:moveTo>
                  <a:cubicBezTo>
                    <a:pt x="230" y="25"/>
                    <a:pt x="232" y="25"/>
                    <a:pt x="232" y="26"/>
                  </a:cubicBezTo>
                  <a:cubicBezTo>
                    <a:pt x="232" y="26"/>
                    <a:pt x="232" y="26"/>
                    <a:pt x="232" y="26"/>
                  </a:cubicBezTo>
                  <a:cubicBezTo>
                    <a:pt x="232" y="26"/>
                    <a:pt x="232" y="26"/>
                    <a:pt x="232" y="26"/>
                  </a:cubicBezTo>
                  <a:cubicBezTo>
                    <a:pt x="232" y="26"/>
                    <a:pt x="232" y="26"/>
                    <a:pt x="232" y="27"/>
                  </a:cubicBezTo>
                  <a:cubicBezTo>
                    <a:pt x="233" y="27"/>
                    <a:pt x="232" y="29"/>
                    <a:pt x="231" y="28"/>
                  </a:cubicBezTo>
                  <a:cubicBezTo>
                    <a:pt x="231" y="28"/>
                    <a:pt x="230" y="27"/>
                    <a:pt x="230" y="26"/>
                  </a:cubicBezTo>
                  <a:cubicBezTo>
                    <a:pt x="230" y="26"/>
                    <a:pt x="230" y="26"/>
                    <a:pt x="230" y="26"/>
                  </a:cubicBezTo>
                  <a:cubicBezTo>
                    <a:pt x="230" y="26"/>
                    <a:pt x="230" y="26"/>
                    <a:pt x="230" y="26"/>
                  </a:cubicBezTo>
                  <a:close/>
                  <a:moveTo>
                    <a:pt x="227" y="75"/>
                  </a:moveTo>
                  <a:cubicBezTo>
                    <a:pt x="227" y="74"/>
                    <a:pt x="227" y="74"/>
                    <a:pt x="227" y="73"/>
                  </a:cubicBezTo>
                  <a:cubicBezTo>
                    <a:pt x="227" y="73"/>
                    <a:pt x="227" y="73"/>
                    <a:pt x="227" y="73"/>
                  </a:cubicBezTo>
                  <a:cubicBezTo>
                    <a:pt x="227" y="73"/>
                    <a:pt x="227" y="73"/>
                    <a:pt x="227" y="73"/>
                  </a:cubicBezTo>
                  <a:cubicBezTo>
                    <a:pt x="227" y="73"/>
                    <a:pt x="227" y="73"/>
                    <a:pt x="227" y="73"/>
                  </a:cubicBezTo>
                  <a:cubicBezTo>
                    <a:pt x="227" y="73"/>
                    <a:pt x="227" y="72"/>
                    <a:pt x="228" y="72"/>
                  </a:cubicBezTo>
                  <a:cubicBezTo>
                    <a:pt x="228" y="72"/>
                    <a:pt x="228" y="72"/>
                    <a:pt x="228" y="72"/>
                  </a:cubicBezTo>
                  <a:cubicBezTo>
                    <a:pt x="229" y="72"/>
                    <a:pt x="229" y="73"/>
                    <a:pt x="229" y="74"/>
                  </a:cubicBezTo>
                  <a:cubicBezTo>
                    <a:pt x="229" y="74"/>
                    <a:pt x="229" y="74"/>
                    <a:pt x="228" y="75"/>
                  </a:cubicBezTo>
                  <a:cubicBezTo>
                    <a:pt x="228" y="75"/>
                    <a:pt x="228" y="75"/>
                    <a:pt x="227" y="75"/>
                  </a:cubicBezTo>
                  <a:close/>
                  <a:moveTo>
                    <a:pt x="268" y="9"/>
                  </a:moveTo>
                  <a:cubicBezTo>
                    <a:pt x="268" y="9"/>
                    <a:pt x="268" y="9"/>
                    <a:pt x="268" y="9"/>
                  </a:cubicBezTo>
                  <a:cubicBezTo>
                    <a:pt x="268" y="9"/>
                    <a:pt x="268" y="9"/>
                    <a:pt x="268" y="9"/>
                  </a:cubicBezTo>
                  <a:cubicBezTo>
                    <a:pt x="268" y="9"/>
                    <a:pt x="269" y="9"/>
                    <a:pt x="269" y="9"/>
                  </a:cubicBezTo>
                  <a:cubicBezTo>
                    <a:pt x="269" y="9"/>
                    <a:pt x="269" y="9"/>
                    <a:pt x="269" y="9"/>
                  </a:cubicBezTo>
                  <a:cubicBezTo>
                    <a:pt x="269" y="9"/>
                    <a:pt x="270" y="9"/>
                    <a:pt x="270" y="10"/>
                  </a:cubicBezTo>
                  <a:cubicBezTo>
                    <a:pt x="270" y="10"/>
                    <a:pt x="270" y="11"/>
                    <a:pt x="271" y="12"/>
                  </a:cubicBezTo>
                  <a:cubicBezTo>
                    <a:pt x="271" y="12"/>
                    <a:pt x="271" y="13"/>
                    <a:pt x="271" y="13"/>
                  </a:cubicBezTo>
                  <a:cubicBezTo>
                    <a:pt x="272" y="14"/>
                    <a:pt x="271" y="15"/>
                    <a:pt x="270" y="15"/>
                  </a:cubicBezTo>
                  <a:cubicBezTo>
                    <a:pt x="269" y="15"/>
                    <a:pt x="268" y="14"/>
                    <a:pt x="268" y="13"/>
                  </a:cubicBezTo>
                  <a:cubicBezTo>
                    <a:pt x="268" y="13"/>
                    <a:pt x="268" y="12"/>
                    <a:pt x="267" y="12"/>
                  </a:cubicBezTo>
                  <a:cubicBezTo>
                    <a:pt x="267" y="11"/>
                    <a:pt x="267" y="11"/>
                    <a:pt x="267" y="10"/>
                  </a:cubicBezTo>
                  <a:cubicBezTo>
                    <a:pt x="267" y="9"/>
                    <a:pt x="268" y="9"/>
                    <a:pt x="268" y="9"/>
                  </a:cubicBezTo>
                  <a:close/>
                </a:path>
              </a:pathLst>
            </a:custGeom>
            <a:grpFill/>
            <a:ln w="3175">
              <a:solidFill>
                <a:schemeClr val="bg1">
                  <a:alpha val="3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3"/>
            <p:cNvSpPr>
              <a:spLocks noEditPoints="1"/>
            </p:cNvSpPr>
            <p:nvPr/>
          </p:nvSpPr>
          <p:spPr bwMode="auto">
            <a:xfrm>
              <a:off x="360" y="1690"/>
              <a:ext cx="2180" cy="921"/>
            </a:xfrm>
            <a:custGeom>
              <a:avLst/>
              <a:gdLst>
                <a:gd name="T0" fmla="*/ 850 w 922"/>
                <a:gd name="T1" fmla="*/ 123 h 389"/>
                <a:gd name="T2" fmla="*/ 6 w 922"/>
                <a:gd name="T3" fmla="*/ 357 h 389"/>
                <a:gd name="T4" fmla="*/ 45 w 922"/>
                <a:gd name="T5" fmla="*/ 378 h 389"/>
                <a:gd name="T6" fmla="*/ 922 w 922"/>
                <a:gd name="T7" fmla="*/ 72 h 389"/>
                <a:gd name="T8" fmla="*/ 907 w 922"/>
                <a:gd name="T9" fmla="*/ 42 h 389"/>
                <a:gd name="T10" fmla="*/ 883 w 922"/>
                <a:gd name="T11" fmla="*/ 65 h 389"/>
                <a:gd name="T12" fmla="*/ 832 w 922"/>
                <a:gd name="T13" fmla="*/ 83 h 389"/>
                <a:gd name="T14" fmla="*/ 786 w 922"/>
                <a:gd name="T15" fmla="*/ 109 h 389"/>
                <a:gd name="T16" fmla="*/ 772 w 922"/>
                <a:gd name="T17" fmla="*/ 96 h 389"/>
                <a:gd name="T18" fmla="*/ 748 w 922"/>
                <a:gd name="T19" fmla="*/ 65 h 389"/>
                <a:gd name="T20" fmla="*/ 733 w 922"/>
                <a:gd name="T21" fmla="*/ 104 h 389"/>
                <a:gd name="T22" fmla="*/ 724 w 922"/>
                <a:gd name="T23" fmla="*/ 76 h 389"/>
                <a:gd name="T24" fmla="*/ 754 w 922"/>
                <a:gd name="T25" fmla="*/ 56 h 389"/>
                <a:gd name="T26" fmla="*/ 707 w 922"/>
                <a:gd name="T27" fmla="*/ 45 h 389"/>
                <a:gd name="T28" fmla="*/ 706 w 922"/>
                <a:gd name="T29" fmla="*/ 30 h 389"/>
                <a:gd name="T30" fmla="*/ 674 w 922"/>
                <a:gd name="T31" fmla="*/ 19 h 389"/>
                <a:gd name="T32" fmla="*/ 462 w 922"/>
                <a:gd name="T33" fmla="*/ 4 h 389"/>
                <a:gd name="T34" fmla="*/ 389 w 922"/>
                <a:gd name="T35" fmla="*/ 26 h 389"/>
                <a:gd name="T36" fmla="*/ 376 w 922"/>
                <a:gd name="T37" fmla="*/ 35 h 389"/>
                <a:gd name="T38" fmla="*/ 374 w 922"/>
                <a:gd name="T39" fmla="*/ 52 h 389"/>
                <a:gd name="T40" fmla="*/ 365 w 922"/>
                <a:gd name="T41" fmla="*/ 118 h 389"/>
                <a:gd name="T42" fmla="*/ 381 w 922"/>
                <a:gd name="T43" fmla="*/ 162 h 389"/>
                <a:gd name="T44" fmla="*/ 401 w 922"/>
                <a:gd name="T45" fmla="*/ 204 h 389"/>
                <a:gd name="T46" fmla="*/ 513 w 922"/>
                <a:gd name="T47" fmla="*/ 236 h 389"/>
                <a:gd name="T48" fmla="*/ 539 w 922"/>
                <a:gd name="T49" fmla="*/ 242 h 389"/>
                <a:gd name="T50" fmla="*/ 546 w 922"/>
                <a:gd name="T51" fmla="*/ 252 h 389"/>
                <a:gd name="T52" fmla="*/ 557 w 922"/>
                <a:gd name="T53" fmla="*/ 261 h 389"/>
                <a:gd name="T54" fmla="*/ 566 w 922"/>
                <a:gd name="T55" fmla="*/ 260 h 389"/>
                <a:gd name="T56" fmla="*/ 576 w 922"/>
                <a:gd name="T57" fmla="*/ 254 h 389"/>
                <a:gd name="T58" fmla="*/ 588 w 922"/>
                <a:gd name="T59" fmla="*/ 264 h 389"/>
                <a:gd name="T60" fmla="*/ 592 w 922"/>
                <a:gd name="T61" fmla="*/ 271 h 389"/>
                <a:gd name="T62" fmla="*/ 596 w 922"/>
                <a:gd name="T63" fmla="*/ 276 h 389"/>
                <a:gd name="T64" fmla="*/ 603 w 922"/>
                <a:gd name="T65" fmla="*/ 290 h 389"/>
                <a:gd name="T66" fmla="*/ 609 w 922"/>
                <a:gd name="T67" fmla="*/ 293 h 389"/>
                <a:gd name="T68" fmla="*/ 618 w 922"/>
                <a:gd name="T69" fmla="*/ 294 h 389"/>
                <a:gd name="T70" fmla="*/ 641 w 922"/>
                <a:gd name="T71" fmla="*/ 254 h 389"/>
                <a:gd name="T72" fmla="*/ 683 w 922"/>
                <a:gd name="T73" fmla="*/ 260 h 389"/>
                <a:gd name="T74" fmla="*/ 697 w 922"/>
                <a:gd name="T75" fmla="*/ 245 h 389"/>
                <a:gd name="T76" fmla="*/ 735 w 922"/>
                <a:gd name="T77" fmla="*/ 248 h 389"/>
                <a:gd name="T78" fmla="*/ 761 w 922"/>
                <a:gd name="T79" fmla="*/ 269 h 389"/>
                <a:gd name="T80" fmla="*/ 785 w 922"/>
                <a:gd name="T81" fmla="*/ 287 h 389"/>
                <a:gd name="T82" fmla="*/ 773 w 922"/>
                <a:gd name="T83" fmla="*/ 232 h 389"/>
                <a:gd name="T84" fmla="*/ 809 w 922"/>
                <a:gd name="T85" fmla="*/ 200 h 389"/>
                <a:gd name="T86" fmla="*/ 826 w 922"/>
                <a:gd name="T87" fmla="*/ 181 h 389"/>
                <a:gd name="T88" fmla="*/ 824 w 922"/>
                <a:gd name="T89" fmla="*/ 167 h 389"/>
                <a:gd name="T90" fmla="*/ 822 w 922"/>
                <a:gd name="T91" fmla="*/ 144 h 389"/>
                <a:gd name="T92" fmla="*/ 833 w 922"/>
                <a:gd name="T93" fmla="*/ 156 h 389"/>
                <a:gd name="T94" fmla="*/ 842 w 922"/>
                <a:gd name="T95" fmla="*/ 142 h 389"/>
                <a:gd name="T96" fmla="*/ 862 w 922"/>
                <a:gd name="T97" fmla="*/ 116 h 389"/>
                <a:gd name="T98" fmla="*/ 885 w 922"/>
                <a:gd name="T99" fmla="*/ 109 h 389"/>
                <a:gd name="T100" fmla="*/ 896 w 922"/>
                <a:gd name="T101" fmla="*/ 82 h 389"/>
                <a:gd name="T102" fmla="*/ 473 w 922"/>
                <a:gd name="T103" fmla="*/ 23 h 389"/>
                <a:gd name="T104" fmla="*/ 495 w 922"/>
                <a:gd name="T105" fmla="*/ 161 h 389"/>
                <a:gd name="T106" fmla="*/ 508 w 922"/>
                <a:gd name="T107" fmla="*/ 119 h 389"/>
                <a:gd name="T108" fmla="*/ 510 w 922"/>
                <a:gd name="T109" fmla="*/ 111 h 389"/>
                <a:gd name="T110" fmla="*/ 540 w 922"/>
                <a:gd name="T111" fmla="*/ 29 h 389"/>
                <a:gd name="T112" fmla="*/ 584 w 922"/>
                <a:gd name="T113" fmla="*/ 25 h 389"/>
                <a:gd name="T114" fmla="*/ 606 w 922"/>
                <a:gd name="T115" fmla="*/ 57 h 389"/>
                <a:gd name="T116" fmla="*/ 602 w 922"/>
                <a:gd name="T117" fmla="*/ 67 h 389"/>
                <a:gd name="T118" fmla="*/ 604 w 922"/>
                <a:gd name="T119" fmla="*/ 58 h 389"/>
                <a:gd name="T120" fmla="*/ 606 w 922"/>
                <a:gd name="T121" fmla="*/ 55 h 389"/>
                <a:gd name="T122" fmla="*/ 612 w 922"/>
                <a:gd name="T123" fmla="*/ 81 h 389"/>
                <a:gd name="T124" fmla="*/ 616 w 922"/>
                <a:gd name="T125" fmla="*/ 89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2" h="389">
                  <a:moveTo>
                    <a:pt x="884" y="114"/>
                  </a:moveTo>
                  <a:cubicBezTo>
                    <a:pt x="884" y="114"/>
                    <a:pt x="884" y="114"/>
                    <a:pt x="883" y="114"/>
                  </a:cubicBezTo>
                  <a:cubicBezTo>
                    <a:pt x="883" y="114"/>
                    <a:pt x="882" y="114"/>
                    <a:pt x="882" y="114"/>
                  </a:cubicBezTo>
                  <a:cubicBezTo>
                    <a:pt x="881" y="114"/>
                    <a:pt x="881" y="115"/>
                    <a:pt x="881" y="115"/>
                  </a:cubicBezTo>
                  <a:cubicBezTo>
                    <a:pt x="881" y="116"/>
                    <a:pt x="882" y="116"/>
                    <a:pt x="882" y="116"/>
                  </a:cubicBezTo>
                  <a:cubicBezTo>
                    <a:pt x="882" y="116"/>
                    <a:pt x="882" y="115"/>
                    <a:pt x="883" y="115"/>
                  </a:cubicBezTo>
                  <a:cubicBezTo>
                    <a:pt x="883" y="115"/>
                    <a:pt x="883" y="115"/>
                    <a:pt x="884" y="115"/>
                  </a:cubicBezTo>
                  <a:cubicBezTo>
                    <a:pt x="884" y="115"/>
                    <a:pt x="884" y="115"/>
                    <a:pt x="884" y="115"/>
                  </a:cubicBezTo>
                  <a:cubicBezTo>
                    <a:pt x="884" y="114"/>
                    <a:pt x="884" y="114"/>
                    <a:pt x="884" y="114"/>
                  </a:cubicBezTo>
                  <a:cubicBezTo>
                    <a:pt x="884" y="114"/>
                    <a:pt x="884" y="114"/>
                    <a:pt x="884" y="114"/>
                  </a:cubicBezTo>
                  <a:close/>
                  <a:moveTo>
                    <a:pt x="882" y="115"/>
                  </a:moveTo>
                  <a:cubicBezTo>
                    <a:pt x="882" y="115"/>
                    <a:pt x="882" y="115"/>
                    <a:pt x="882" y="115"/>
                  </a:cubicBezTo>
                  <a:cubicBezTo>
                    <a:pt x="882" y="115"/>
                    <a:pt x="882" y="115"/>
                    <a:pt x="881" y="115"/>
                  </a:cubicBezTo>
                  <a:cubicBezTo>
                    <a:pt x="881" y="115"/>
                    <a:pt x="881" y="115"/>
                    <a:pt x="881" y="115"/>
                  </a:cubicBezTo>
                  <a:cubicBezTo>
                    <a:pt x="881" y="115"/>
                    <a:pt x="881" y="115"/>
                    <a:pt x="881" y="115"/>
                  </a:cubicBezTo>
                  <a:cubicBezTo>
                    <a:pt x="881" y="115"/>
                    <a:pt x="882" y="115"/>
                    <a:pt x="882" y="115"/>
                  </a:cubicBezTo>
                  <a:cubicBezTo>
                    <a:pt x="882" y="115"/>
                    <a:pt x="883" y="114"/>
                    <a:pt x="883" y="114"/>
                  </a:cubicBezTo>
                  <a:cubicBezTo>
                    <a:pt x="883" y="114"/>
                    <a:pt x="883" y="115"/>
                    <a:pt x="882" y="115"/>
                  </a:cubicBezTo>
                  <a:close/>
                  <a:moveTo>
                    <a:pt x="868" y="119"/>
                  </a:moveTo>
                  <a:cubicBezTo>
                    <a:pt x="868" y="119"/>
                    <a:pt x="868" y="120"/>
                    <a:pt x="868" y="120"/>
                  </a:cubicBezTo>
                  <a:cubicBezTo>
                    <a:pt x="868" y="120"/>
                    <a:pt x="868" y="120"/>
                    <a:pt x="867" y="120"/>
                  </a:cubicBezTo>
                  <a:cubicBezTo>
                    <a:pt x="866" y="121"/>
                    <a:pt x="865" y="121"/>
                    <a:pt x="865" y="121"/>
                  </a:cubicBezTo>
                  <a:cubicBezTo>
                    <a:pt x="864" y="122"/>
                    <a:pt x="863" y="122"/>
                    <a:pt x="863" y="122"/>
                  </a:cubicBezTo>
                  <a:cubicBezTo>
                    <a:pt x="862" y="122"/>
                    <a:pt x="861" y="121"/>
                    <a:pt x="860" y="122"/>
                  </a:cubicBezTo>
                  <a:cubicBezTo>
                    <a:pt x="859" y="123"/>
                    <a:pt x="857" y="122"/>
                    <a:pt x="856" y="123"/>
                  </a:cubicBezTo>
                  <a:cubicBezTo>
                    <a:pt x="856" y="123"/>
                    <a:pt x="855" y="123"/>
                    <a:pt x="855" y="123"/>
                  </a:cubicBezTo>
                  <a:cubicBezTo>
                    <a:pt x="854" y="124"/>
                    <a:pt x="853" y="123"/>
                    <a:pt x="853" y="123"/>
                  </a:cubicBezTo>
                  <a:cubicBezTo>
                    <a:pt x="853" y="124"/>
                    <a:pt x="852" y="124"/>
                    <a:pt x="852" y="124"/>
                  </a:cubicBezTo>
                  <a:cubicBezTo>
                    <a:pt x="852" y="124"/>
                    <a:pt x="852" y="124"/>
                    <a:pt x="852" y="124"/>
                  </a:cubicBezTo>
                  <a:cubicBezTo>
                    <a:pt x="852" y="124"/>
                    <a:pt x="851" y="124"/>
                    <a:pt x="850" y="123"/>
                  </a:cubicBezTo>
                  <a:cubicBezTo>
                    <a:pt x="850" y="123"/>
                    <a:pt x="850" y="123"/>
                    <a:pt x="850" y="122"/>
                  </a:cubicBezTo>
                  <a:cubicBezTo>
                    <a:pt x="851" y="122"/>
                    <a:pt x="851" y="122"/>
                    <a:pt x="852" y="122"/>
                  </a:cubicBezTo>
                  <a:cubicBezTo>
                    <a:pt x="852" y="121"/>
                    <a:pt x="853" y="121"/>
                    <a:pt x="854" y="121"/>
                  </a:cubicBezTo>
                  <a:cubicBezTo>
                    <a:pt x="855" y="121"/>
                    <a:pt x="855" y="120"/>
                    <a:pt x="856" y="120"/>
                  </a:cubicBezTo>
                  <a:cubicBezTo>
                    <a:pt x="857" y="120"/>
                    <a:pt x="858" y="120"/>
                    <a:pt x="859" y="120"/>
                  </a:cubicBezTo>
                  <a:cubicBezTo>
                    <a:pt x="860" y="120"/>
                    <a:pt x="862" y="120"/>
                    <a:pt x="863" y="120"/>
                  </a:cubicBezTo>
                  <a:cubicBezTo>
                    <a:pt x="864" y="119"/>
                    <a:pt x="864" y="118"/>
                    <a:pt x="865" y="118"/>
                  </a:cubicBezTo>
                  <a:cubicBezTo>
                    <a:pt x="865" y="118"/>
                    <a:pt x="866" y="118"/>
                    <a:pt x="866" y="118"/>
                  </a:cubicBezTo>
                  <a:cubicBezTo>
                    <a:pt x="866" y="119"/>
                    <a:pt x="865" y="119"/>
                    <a:pt x="865" y="120"/>
                  </a:cubicBezTo>
                  <a:cubicBezTo>
                    <a:pt x="865" y="120"/>
                    <a:pt x="865" y="119"/>
                    <a:pt x="866" y="120"/>
                  </a:cubicBezTo>
                  <a:cubicBezTo>
                    <a:pt x="867" y="120"/>
                    <a:pt x="867" y="119"/>
                    <a:pt x="868" y="119"/>
                  </a:cubicBezTo>
                  <a:close/>
                  <a:moveTo>
                    <a:pt x="395" y="14"/>
                  </a:moveTo>
                  <a:cubicBezTo>
                    <a:pt x="395" y="14"/>
                    <a:pt x="395" y="14"/>
                    <a:pt x="395" y="14"/>
                  </a:cubicBezTo>
                  <a:cubicBezTo>
                    <a:pt x="395" y="15"/>
                    <a:pt x="395" y="15"/>
                    <a:pt x="395" y="15"/>
                  </a:cubicBezTo>
                  <a:cubicBezTo>
                    <a:pt x="396" y="15"/>
                    <a:pt x="396" y="16"/>
                    <a:pt x="395" y="17"/>
                  </a:cubicBezTo>
                  <a:cubicBezTo>
                    <a:pt x="395" y="17"/>
                    <a:pt x="395" y="17"/>
                    <a:pt x="395" y="17"/>
                  </a:cubicBezTo>
                  <a:cubicBezTo>
                    <a:pt x="394" y="17"/>
                    <a:pt x="394" y="16"/>
                    <a:pt x="394" y="16"/>
                  </a:cubicBezTo>
                  <a:cubicBezTo>
                    <a:pt x="394" y="15"/>
                    <a:pt x="393" y="15"/>
                    <a:pt x="393" y="14"/>
                  </a:cubicBezTo>
                  <a:cubicBezTo>
                    <a:pt x="393" y="13"/>
                    <a:pt x="393" y="13"/>
                    <a:pt x="393" y="12"/>
                  </a:cubicBezTo>
                  <a:cubicBezTo>
                    <a:pt x="393" y="12"/>
                    <a:pt x="393" y="11"/>
                    <a:pt x="393" y="10"/>
                  </a:cubicBezTo>
                  <a:cubicBezTo>
                    <a:pt x="394" y="10"/>
                    <a:pt x="395" y="10"/>
                    <a:pt x="395" y="11"/>
                  </a:cubicBezTo>
                  <a:cubicBezTo>
                    <a:pt x="395" y="12"/>
                    <a:pt x="395" y="13"/>
                    <a:pt x="395" y="14"/>
                  </a:cubicBezTo>
                  <a:close/>
                  <a:moveTo>
                    <a:pt x="10" y="356"/>
                  </a:moveTo>
                  <a:cubicBezTo>
                    <a:pt x="10" y="357"/>
                    <a:pt x="10" y="358"/>
                    <a:pt x="9" y="358"/>
                  </a:cubicBezTo>
                  <a:cubicBezTo>
                    <a:pt x="9" y="358"/>
                    <a:pt x="8" y="358"/>
                    <a:pt x="8" y="358"/>
                  </a:cubicBezTo>
                  <a:cubicBezTo>
                    <a:pt x="8" y="358"/>
                    <a:pt x="8" y="358"/>
                    <a:pt x="7" y="358"/>
                  </a:cubicBezTo>
                  <a:cubicBezTo>
                    <a:pt x="8" y="358"/>
                    <a:pt x="8" y="358"/>
                    <a:pt x="7" y="358"/>
                  </a:cubicBezTo>
                  <a:cubicBezTo>
                    <a:pt x="7" y="358"/>
                    <a:pt x="7" y="358"/>
                    <a:pt x="7" y="358"/>
                  </a:cubicBezTo>
                  <a:cubicBezTo>
                    <a:pt x="7" y="358"/>
                    <a:pt x="7" y="358"/>
                    <a:pt x="7" y="358"/>
                  </a:cubicBezTo>
                  <a:cubicBezTo>
                    <a:pt x="7" y="358"/>
                    <a:pt x="6" y="357"/>
                    <a:pt x="6" y="357"/>
                  </a:cubicBezTo>
                  <a:cubicBezTo>
                    <a:pt x="6" y="357"/>
                    <a:pt x="6" y="356"/>
                    <a:pt x="6" y="356"/>
                  </a:cubicBezTo>
                  <a:cubicBezTo>
                    <a:pt x="6" y="356"/>
                    <a:pt x="7" y="356"/>
                    <a:pt x="7" y="355"/>
                  </a:cubicBezTo>
                  <a:cubicBezTo>
                    <a:pt x="8" y="355"/>
                    <a:pt x="9" y="355"/>
                    <a:pt x="10" y="356"/>
                  </a:cubicBezTo>
                  <a:close/>
                  <a:moveTo>
                    <a:pt x="25" y="362"/>
                  </a:moveTo>
                  <a:cubicBezTo>
                    <a:pt x="26" y="363"/>
                    <a:pt x="26" y="364"/>
                    <a:pt x="26" y="364"/>
                  </a:cubicBezTo>
                  <a:cubicBezTo>
                    <a:pt x="25" y="365"/>
                    <a:pt x="25" y="365"/>
                    <a:pt x="24" y="364"/>
                  </a:cubicBezTo>
                  <a:cubicBezTo>
                    <a:pt x="24" y="364"/>
                    <a:pt x="24" y="363"/>
                    <a:pt x="23" y="363"/>
                  </a:cubicBezTo>
                  <a:cubicBezTo>
                    <a:pt x="23" y="363"/>
                    <a:pt x="23" y="363"/>
                    <a:pt x="22" y="363"/>
                  </a:cubicBezTo>
                  <a:cubicBezTo>
                    <a:pt x="22" y="363"/>
                    <a:pt x="22" y="362"/>
                    <a:pt x="22" y="362"/>
                  </a:cubicBezTo>
                  <a:cubicBezTo>
                    <a:pt x="22" y="362"/>
                    <a:pt x="22" y="361"/>
                    <a:pt x="22" y="361"/>
                  </a:cubicBezTo>
                  <a:cubicBezTo>
                    <a:pt x="22" y="361"/>
                    <a:pt x="22" y="361"/>
                    <a:pt x="23" y="361"/>
                  </a:cubicBezTo>
                  <a:cubicBezTo>
                    <a:pt x="23" y="361"/>
                    <a:pt x="23" y="362"/>
                    <a:pt x="24" y="362"/>
                  </a:cubicBezTo>
                  <a:cubicBezTo>
                    <a:pt x="25" y="362"/>
                    <a:pt x="25" y="362"/>
                    <a:pt x="25" y="362"/>
                  </a:cubicBezTo>
                  <a:close/>
                  <a:moveTo>
                    <a:pt x="2" y="359"/>
                  </a:moveTo>
                  <a:cubicBezTo>
                    <a:pt x="2" y="359"/>
                    <a:pt x="2" y="360"/>
                    <a:pt x="1" y="360"/>
                  </a:cubicBezTo>
                  <a:cubicBezTo>
                    <a:pt x="1" y="360"/>
                    <a:pt x="0" y="360"/>
                    <a:pt x="0" y="359"/>
                  </a:cubicBezTo>
                  <a:cubicBezTo>
                    <a:pt x="0" y="359"/>
                    <a:pt x="0" y="359"/>
                    <a:pt x="1" y="359"/>
                  </a:cubicBezTo>
                  <a:cubicBezTo>
                    <a:pt x="1" y="359"/>
                    <a:pt x="1" y="359"/>
                    <a:pt x="1" y="359"/>
                  </a:cubicBezTo>
                  <a:cubicBezTo>
                    <a:pt x="1" y="359"/>
                    <a:pt x="1" y="359"/>
                    <a:pt x="1" y="359"/>
                  </a:cubicBezTo>
                  <a:cubicBezTo>
                    <a:pt x="1" y="359"/>
                    <a:pt x="1" y="358"/>
                    <a:pt x="1" y="358"/>
                  </a:cubicBezTo>
                  <a:cubicBezTo>
                    <a:pt x="1" y="358"/>
                    <a:pt x="1" y="358"/>
                    <a:pt x="2" y="358"/>
                  </a:cubicBezTo>
                  <a:cubicBezTo>
                    <a:pt x="2" y="358"/>
                    <a:pt x="3" y="358"/>
                    <a:pt x="2" y="359"/>
                  </a:cubicBezTo>
                  <a:close/>
                  <a:moveTo>
                    <a:pt x="56" y="384"/>
                  </a:moveTo>
                  <a:cubicBezTo>
                    <a:pt x="56" y="385"/>
                    <a:pt x="55" y="385"/>
                    <a:pt x="54" y="385"/>
                  </a:cubicBezTo>
                  <a:cubicBezTo>
                    <a:pt x="51" y="385"/>
                    <a:pt x="51" y="388"/>
                    <a:pt x="49" y="389"/>
                  </a:cubicBezTo>
                  <a:cubicBezTo>
                    <a:pt x="49" y="389"/>
                    <a:pt x="49" y="389"/>
                    <a:pt x="49" y="389"/>
                  </a:cubicBezTo>
                  <a:cubicBezTo>
                    <a:pt x="48" y="388"/>
                    <a:pt x="47" y="388"/>
                    <a:pt x="47" y="387"/>
                  </a:cubicBezTo>
                  <a:cubicBezTo>
                    <a:pt x="47" y="385"/>
                    <a:pt x="47" y="384"/>
                    <a:pt x="46" y="382"/>
                  </a:cubicBezTo>
                  <a:cubicBezTo>
                    <a:pt x="46" y="382"/>
                    <a:pt x="45" y="380"/>
                    <a:pt x="45" y="379"/>
                  </a:cubicBezTo>
                  <a:cubicBezTo>
                    <a:pt x="45" y="379"/>
                    <a:pt x="45" y="378"/>
                    <a:pt x="45" y="378"/>
                  </a:cubicBezTo>
                  <a:cubicBezTo>
                    <a:pt x="46" y="377"/>
                    <a:pt x="46" y="376"/>
                    <a:pt x="46" y="375"/>
                  </a:cubicBezTo>
                  <a:cubicBezTo>
                    <a:pt x="46" y="375"/>
                    <a:pt x="46" y="375"/>
                    <a:pt x="46" y="375"/>
                  </a:cubicBezTo>
                  <a:cubicBezTo>
                    <a:pt x="46" y="375"/>
                    <a:pt x="46" y="375"/>
                    <a:pt x="46" y="375"/>
                  </a:cubicBezTo>
                  <a:cubicBezTo>
                    <a:pt x="47" y="375"/>
                    <a:pt x="48" y="375"/>
                    <a:pt x="49" y="376"/>
                  </a:cubicBezTo>
                  <a:cubicBezTo>
                    <a:pt x="50" y="376"/>
                    <a:pt x="51" y="378"/>
                    <a:pt x="52" y="378"/>
                  </a:cubicBezTo>
                  <a:cubicBezTo>
                    <a:pt x="54" y="377"/>
                    <a:pt x="55" y="379"/>
                    <a:pt x="54" y="381"/>
                  </a:cubicBezTo>
                  <a:cubicBezTo>
                    <a:pt x="54" y="382"/>
                    <a:pt x="59" y="382"/>
                    <a:pt x="56" y="384"/>
                  </a:cubicBezTo>
                  <a:close/>
                  <a:moveTo>
                    <a:pt x="43" y="370"/>
                  </a:moveTo>
                  <a:cubicBezTo>
                    <a:pt x="43" y="371"/>
                    <a:pt x="42" y="371"/>
                    <a:pt x="41" y="371"/>
                  </a:cubicBezTo>
                  <a:cubicBezTo>
                    <a:pt x="40" y="371"/>
                    <a:pt x="40" y="370"/>
                    <a:pt x="40" y="370"/>
                  </a:cubicBezTo>
                  <a:cubicBezTo>
                    <a:pt x="39" y="369"/>
                    <a:pt x="38" y="369"/>
                    <a:pt x="38" y="369"/>
                  </a:cubicBezTo>
                  <a:cubicBezTo>
                    <a:pt x="37" y="369"/>
                    <a:pt x="37" y="368"/>
                    <a:pt x="37" y="368"/>
                  </a:cubicBezTo>
                  <a:cubicBezTo>
                    <a:pt x="36" y="368"/>
                    <a:pt x="36" y="367"/>
                    <a:pt x="37" y="367"/>
                  </a:cubicBezTo>
                  <a:cubicBezTo>
                    <a:pt x="37" y="367"/>
                    <a:pt x="37" y="367"/>
                    <a:pt x="37" y="367"/>
                  </a:cubicBezTo>
                  <a:cubicBezTo>
                    <a:pt x="37" y="367"/>
                    <a:pt x="37" y="367"/>
                    <a:pt x="38" y="367"/>
                  </a:cubicBezTo>
                  <a:cubicBezTo>
                    <a:pt x="38" y="367"/>
                    <a:pt x="38" y="367"/>
                    <a:pt x="39" y="368"/>
                  </a:cubicBezTo>
                  <a:cubicBezTo>
                    <a:pt x="40" y="368"/>
                    <a:pt x="40" y="368"/>
                    <a:pt x="41" y="368"/>
                  </a:cubicBezTo>
                  <a:cubicBezTo>
                    <a:pt x="42" y="368"/>
                    <a:pt x="44" y="369"/>
                    <a:pt x="43" y="370"/>
                  </a:cubicBezTo>
                  <a:close/>
                  <a:moveTo>
                    <a:pt x="36" y="365"/>
                  </a:moveTo>
                  <a:cubicBezTo>
                    <a:pt x="36" y="365"/>
                    <a:pt x="36" y="365"/>
                    <a:pt x="36" y="366"/>
                  </a:cubicBezTo>
                  <a:cubicBezTo>
                    <a:pt x="36" y="366"/>
                    <a:pt x="35" y="366"/>
                    <a:pt x="35" y="366"/>
                  </a:cubicBezTo>
                  <a:cubicBezTo>
                    <a:pt x="35" y="366"/>
                    <a:pt x="35" y="366"/>
                    <a:pt x="35" y="366"/>
                  </a:cubicBezTo>
                  <a:cubicBezTo>
                    <a:pt x="34" y="366"/>
                    <a:pt x="34" y="366"/>
                    <a:pt x="34" y="367"/>
                  </a:cubicBezTo>
                  <a:cubicBezTo>
                    <a:pt x="33" y="367"/>
                    <a:pt x="32" y="366"/>
                    <a:pt x="33" y="366"/>
                  </a:cubicBezTo>
                  <a:cubicBezTo>
                    <a:pt x="33" y="365"/>
                    <a:pt x="34" y="365"/>
                    <a:pt x="34" y="365"/>
                  </a:cubicBezTo>
                  <a:cubicBezTo>
                    <a:pt x="34" y="365"/>
                    <a:pt x="34" y="365"/>
                    <a:pt x="35" y="365"/>
                  </a:cubicBezTo>
                  <a:cubicBezTo>
                    <a:pt x="35" y="365"/>
                    <a:pt x="35" y="365"/>
                    <a:pt x="35" y="365"/>
                  </a:cubicBezTo>
                  <a:cubicBezTo>
                    <a:pt x="35" y="365"/>
                    <a:pt x="35" y="365"/>
                    <a:pt x="35" y="365"/>
                  </a:cubicBezTo>
                  <a:cubicBezTo>
                    <a:pt x="35" y="365"/>
                    <a:pt x="36" y="365"/>
                    <a:pt x="36" y="365"/>
                  </a:cubicBezTo>
                  <a:close/>
                  <a:moveTo>
                    <a:pt x="922" y="72"/>
                  </a:moveTo>
                  <a:cubicBezTo>
                    <a:pt x="921" y="72"/>
                    <a:pt x="919" y="74"/>
                    <a:pt x="919" y="72"/>
                  </a:cubicBezTo>
                  <a:cubicBezTo>
                    <a:pt x="920" y="71"/>
                    <a:pt x="919" y="70"/>
                    <a:pt x="919" y="70"/>
                  </a:cubicBezTo>
                  <a:cubicBezTo>
                    <a:pt x="918" y="69"/>
                    <a:pt x="917" y="69"/>
                    <a:pt x="916" y="69"/>
                  </a:cubicBezTo>
                  <a:cubicBezTo>
                    <a:pt x="916" y="68"/>
                    <a:pt x="915" y="68"/>
                    <a:pt x="914" y="67"/>
                  </a:cubicBezTo>
                  <a:cubicBezTo>
                    <a:pt x="914" y="67"/>
                    <a:pt x="914" y="67"/>
                    <a:pt x="914" y="67"/>
                  </a:cubicBezTo>
                  <a:cubicBezTo>
                    <a:pt x="915" y="67"/>
                    <a:pt x="915" y="67"/>
                    <a:pt x="915" y="67"/>
                  </a:cubicBezTo>
                  <a:cubicBezTo>
                    <a:pt x="915" y="67"/>
                    <a:pt x="915" y="67"/>
                    <a:pt x="915" y="67"/>
                  </a:cubicBezTo>
                  <a:cubicBezTo>
                    <a:pt x="915" y="67"/>
                    <a:pt x="915" y="66"/>
                    <a:pt x="915" y="66"/>
                  </a:cubicBezTo>
                  <a:cubicBezTo>
                    <a:pt x="915" y="66"/>
                    <a:pt x="915" y="66"/>
                    <a:pt x="915" y="66"/>
                  </a:cubicBezTo>
                  <a:cubicBezTo>
                    <a:pt x="915" y="63"/>
                    <a:pt x="915" y="63"/>
                    <a:pt x="915" y="63"/>
                  </a:cubicBezTo>
                  <a:cubicBezTo>
                    <a:pt x="915" y="63"/>
                    <a:pt x="915" y="63"/>
                    <a:pt x="915" y="63"/>
                  </a:cubicBezTo>
                  <a:cubicBezTo>
                    <a:pt x="915" y="63"/>
                    <a:pt x="915" y="63"/>
                    <a:pt x="915" y="63"/>
                  </a:cubicBezTo>
                  <a:cubicBezTo>
                    <a:pt x="915" y="63"/>
                    <a:pt x="915" y="63"/>
                    <a:pt x="915" y="63"/>
                  </a:cubicBezTo>
                  <a:cubicBezTo>
                    <a:pt x="915" y="62"/>
                    <a:pt x="915" y="62"/>
                    <a:pt x="915" y="62"/>
                  </a:cubicBezTo>
                  <a:cubicBezTo>
                    <a:pt x="915" y="62"/>
                    <a:pt x="915" y="62"/>
                    <a:pt x="915" y="62"/>
                  </a:cubicBezTo>
                  <a:cubicBezTo>
                    <a:pt x="914" y="62"/>
                    <a:pt x="914" y="62"/>
                    <a:pt x="914" y="62"/>
                  </a:cubicBezTo>
                  <a:cubicBezTo>
                    <a:pt x="913" y="61"/>
                    <a:pt x="913" y="61"/>
                    <a:pt x="913" y="61"/>
                  </a:cubicBezTo>
                  <a:cubicBezTo>
                    <a:pt x="913" y="61"/>
                    <a:pt x="913" y="61"/>
                    <a:pt x="913" y="61"/>
                  </a:cubicBezTo>
                  <a:cubicBezTo>
                    <a:pt x="913" y="61"/>
                    <a:pt x="913" y="61"/>
                    <a:pt x="913" y="61"/>
                  </a:cubicBezTo>
                  <a:cubicBezTo>
                    <a:pt x="913" y="61"/>
                    <a:pt x="913" y="61"/>
                    <a:pt x="913" y="60"/>
                  </a:cubicBezTo>
                  <a:cubicBezTo>
                    <a:pt x="913" y="59"/>
                    <a:pt x="913" y="59"/>
                    <a:pt x="913" y="59"/>
                  </a:cubicBezTo>
                  <a:cubicBezTo>
                    <a:pt x="913" y="57"/>
                    <a:pt x="913" y="57"/>
                    <a:pt x="913" y="57"/>
                  </a:cubicBezTo>
                  <a:cubicBezTo>
                    <a:pt x="913" y="50"/>
                    <a:pt x="913" y="50"/>
                    <a:pt x="913" y="50"/>
                  </a:cubicBezTo>
                  <a:cubicBezTo>
                    <a:pt x="913" y="46"/>
                    <a:pt x="913" y="46"/>
                    <a:pt x="913" y="46"/>
                  </a:cubicBezTo>
                  <a:cubicBezTo>
                    <a:pt x="913" y="44"/>
                    <a:pt x="913" y="44"/>
                    <a:pt x="913" y="44"/>
                  </a:cubicBezTo>
                  <a:cubicBezTo>
                    <a:pt x="913" y="44"/>
                    <a:pt x="913" y="44"/>
                    <a:pt x="909" y="41"/>
                  </a:cubicBezTo>
                  <a:cubicBezTo>
                    <a:pt x="909" y="41"/>
                    <a:pt x="909" y="41"/>
                    <a:pt x="909" y="41"/>
                  </a:cubicBezTo>
                  <a:cubicBezTo>
                    <a:pt x="909" y="41"/>
                    <a:pt x="909" y="41"/>
                    <a:pt x="909" y="41"/>
                  </a:cubicBezTo>
                  <a:cubicBezTo>
                    <a:pt x="908" y="41"/>
                    <a:pt x="908" y="41"/>
                    <a:pt x="908" y="42"/>
                  </a:cubicBezTo>
                  <a:cubicBezTo>
                    <a:pt x="908" y="42"/>
                    <a:pt x="908" y="42"/>
                    <a:pt x="907" y="42"/>
                  </a:cubicBezTo>
                  <a:cubicBezTo>
                    <a:pt x="907" y="42"/>
                    <a:pt x="907" y="42"/>
                    <a:pt x="906" y="41"/>
                  </a:cubicBezTo>
                  <a:cubicBezTo>
                    <a:pt x="906" y="41"/>
                    <a:pt x="906" y="41"/>
                    <a:pt x="906" y="41"/>
                  </a:cubicBezTo>
                  <a:cubicBezTo>
                    <a:pt x="905" y="41"/>
                    <a:pt x="905" y="41"/>
                    <a:pt x="905" y="41"/>
                  </a:cubicBezTo>
                  <a:cubicBezTo>
                    <a:pt x="905" y="41"/>
                    <a:pt x="904" y="41"/>
                    <a:pt x="904" y="41"/>
                  </a:cubicBezTo>
                  <a:cubicBezTo>
                    <a:pt x="904" y="41"/>
                    <a:pt x="904" y="42"/>
                    <a:pt x="903" y="42"/>
                  </a:cubicBezTo>
                  <a:cubicBezTo>
                    <a:pt x="903" y="41"/>
                    <a:pt x="901" y="41"/>
                    <a:pt x="900" y="41"/>
                  </a:cubicBezTo>
                  <a:cubicBezTo>
                    <a:pt x="900" y="41"/>
                    <a:pt x="900" y="41"/>
                    <a:pt x="899" y="41"/>
                  </a:cubicBezTo>
                  <a:cubicBezTo>
                    <a:pt x="899" y="41"/>
                    <a:pt x="899" y="41"/>
                    <a:pt x="899" y="41"/>
                  </a:cubicBezTo>
                  <a:cubicBezTo>
                    <a:pt x="898" y="42"/>
                    <a:pt x="898" y="43"/>
                    <a:pt x="897" y="44"/>
                  </a:cubicBezTo>
                  <a:cubicBezTo>
                    <a:pt x="897" y="44"/>
                    <a:pt x="897" y="44"/>
                    <a:pt x="897" y="45"/>
                  </a:cubicBezTo>
                  <a:cubicBezTo>
                    <a:pt x="896" y="45"/>
                    <a:pt x="896" y="45"/>
                    <a:pt x="896" y="46"/>
                  </a:cubicBezTo>
                  <a:cubicBezTo>
                    <a:pt x="896" y="46"/>
                    <a:pt x="895" y="46"/>
                    <a:pt x="895" y="47"/>
                  </a:cubicBezTo>
                  <a:cubicBezTo>
                    <a:pt x="895" y="47"/>
                    <a:pt x="895" y="47"/>
                    <a:pt x="895" y="47"/>
                  </a:cubicBezTo>
                  <a:cubicBezTo>
                    <a:pt x="895" y="47"/>
                    <a:pt x="894" y="48"/>
                    <a:pt x="894" y="49"/>
                  </a:cubicBezTo>
                  <a:cubicBezTo>
                    <a:pt x="893" y="49"/>
                    <a:pt x="893" y="50"/>
                    <a:pt x="893" y="50"/>
                  </a:cubicBezTo>
                  <a:cubicBezTo>
                    <a:pt x="893" y="50"/>
                    <a:pt x="893" y="50"/>
                    <a:pt x="893" y="51"/>
                  </a:cubicBezTo>
                  <a:cubicBezTo>
                    <a:pt x="893" y="51"/>
                    <a:pt x="893" y="52"/>
                    <a:pt x="892" y="52"/>
                  </a:cubicBezTo>
                  <a:cubicBezTo>
                    <a:pt x="892" y="52"/>
                    <a:pt x="892" y="52"/>
                    <a:pt x="892" y="52"/>
                  </a:cubicBezTo>
                  <a:cubicBezTo>
                    <a:pt x="892" y="52"/>
                    <a:pt x="892" y="52"/>
                    <a:pt x="892" y="52"/>
                  </a:cubicBezTo>
                  <a:cubicBezTo>
                    <a:pt x="891" y="52"/>
                    <a:pt x="891" y="53"/>
                    <a:pt x="891" y="54"/>
                  </a:cubicBezTo>
                  <a:cubicBezTo>
                    <a:pt x="891" y="54"/>
                    <a:pt x="891" y="55"/>
                    <a:pt x="891" y="55"/>
                  </a:cubicBezTo>
                  <a:cubicBezTo>
                    <a:pt x="891" y="56"/>
                    <a:pt x="891" y="56"/>
                    <a:pt x="890" y="56"/>
                  </a:cubicBezTo>
                  <a:cubicBezTo>
                    <a:pt x="890" y="56"/>
                    <a:pt x="890" y="56"/>
                    <a:pt x="890" y="57"/>
                  </a:cubicBezTo>
                  <a:cubicBezTo>
                    <a:pt x="890" y="57"/>
                    <a:pt x="889" y="57"/>
                    <a:pt x="889" y="58"/>
                  </a:cubicBezTo>
                  <a:cubicBezTo>
                    <a:pt x="889" y="58"/>
                    <a:pt x="889" y="58"/>
                    <a:pt x="889" y="59"/>
                  </a:cubicBezTo>
                  <a:cubicBezTo>
                    <a:pt x="888" y="59"/>
                    <a:pt x="888" y="59"/>
                    <a:pt x="887" y="60"/>
                  </a:cubicBezTo>
                  <a:cubicBezTo>
                    <a:pt x="887" y="60"/>
                    <a:pt x="887" y="60"/>
                    <a:pt x="887" y="60"/>
                  </a:cubicBezTo>
                  <a:cubicBezTo>
                    <a:pt x="886" y="61"/>
                    <a:pt x="886" y="61"/>
                    <a:pt x="885" y="62"/>
                  </a:cubicBezTo>
                  <a:cubicBezTo>
                    <a:pt x="885" y="62"/>
                    <a:pt x="885" y="62"/>
                    <a:pt x="885" y="62"/>
                  </a:cubicBezTo>
                  <a:cubicBezTo>
                    <a:pt x="884" y="63"/>
                    <a:pt x="884" y="64"/>
                    <a:pt x="883" y="65"/>
                  </a:cubicBezTo>
                  <a:cubicBezTo>
                    <a:pt x="883" y="65"/>
                    <a:pt x="883" y="65"/>
                    <a:pt x="883" y="65"/>
                  </a:cubicBezTo>
                  <a:cubicBezTo>
                    <a:pt x="883" y="65"/>
                    <a:pt x="883" y="65"/>
                    <a:pt x="883" y="65"/>
                  </a:cubicBezTo>
                  <a:cubicBezTo>
                    <a:pt x="882" y="65"/>
                    <a:pt x="881" y="66"/>
                    <a:pt x="881" y="66"/>
                  </a:cubicBezTo>
                  <a:cubicBezTo>
                    <a:pt x="880" y="66"/>
                    <a:pt x="880" y="66"/>
                    <a:pt x="879" y="65"/>
                  </a:cubicBezTo>
                  <a:cubicBezTo>
                    <a:pt x="879" y="65"/>
                    <a:pt x="879" y="65"/>
                    <a:pt x="879" y="65"/>
                  </a:cubicBezTo>
                  <a:cubicBezTo>
                    <a:pt x="879" y="65"/>
                    <a:pt x="878" y="65"/>
                    <a:pt x="878" y="65"/>
                  </a:cubicBezTo>
                  <a:cubicBezTo>
                    <a:pt x="878" y="65"/>
                    <a:pt x="878" y="66"/>
                    <a:pt x="878" y="66"/>
                  </a:cubicBezTo>
                  <a:cubicBezTo>
                    <a:pt x="877" y="66"/>
                    <a:pt x="877" y="66"/>
                    <a:pt x="877" y="66"/>
                  </a:cubicBezTo>
                  <a:cubicBezTo>
                    <a:pt x="877" y="66"/>
                    <a:pt x="877" y="66"/>
                    <a:pt x="877" y="66"/>
                  </a:cubicBezTo>
                  <a:cubicBezTo>
                    <a:pt x="877" y="66"/>
                    <a:pt x="877" y="66"/>
                    <a:pt x="877" y="66"/>
                  </a:cubicBezTo>
                  <a:cubicBezTo>
                    <a:pt x="876" y="66"/>
                    <a:pt x="875" y="67"/>
                    <a:pt x="875" y="68"/>
                  </a:cubicBezTo>
                  <a:cubicBezTo>
                    <a:pt x="874" y="68"/>
                    <a:pt x="874" y="68"/>
                    <a:pt x="874" y="68"/>
                  </a:cubicBezTo>
                  <a:cubicBezTo>
                    <a:pt x="874" y="68"/>
                    <a:pt x="874" y="68"/>
                    <a:pt x="874" y="68"/>
                  </a:cubicBezTo>
                  <a:cubicBezTo>
                    <a:pt x="873" y="68"/>
                    <a:pt x="873" y="68"/>
                    <a:pt x="873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7" y="68"/>
                    <a:pt x="857" y="68"/>
                    <a:pt x="857" y="68"/>
                  </a:cubicBezTo>
                  <a:cubicBezTo>
                    <a:pt x="851" y="68"/>
                    <a:pt x="851" y="68"/>
                    <a:pt x="851" y="68"/>
                  </a:cubicBezTo>
                  <a:cubicBezTo>
                    <a:pt x="850" y="69"/>
                    <a:pt x="849" y="69"/>
                    <a:pt x="848" y="70"/>
                  </a:cubicBezTo>
                  <a:cubicBezTo>
                    <a:pt x="847" y="70"/>
                    <a:pt x="846" y="70"/>
                    <a:pt x="845" y="71"/>
                  </a:cubicBezTo>
                  <a:cubicBezTo>
                    <a:pt x="844" y="71"/>
                    <a:pt x="843" y="72"/>
                    <a:pt x="842" y="72"/>
                  </a:cubicBezTo>
                  <a:cubicBezTo>
                    <a:pt x="841" y="73"/>
                    <a:pt x="840" y="73"/>
                    <a:pt x="839" y="73"/>
                  </a:cubicBezTo>
                  <a:cubicBezTo>
                    <a:pt x="839" y="74"/>
                    <a:pt x="838" y="75"/>
                    <a:pt x="838" y="75"/>
                  </a:cubicBezTo>
                  <a:cubicBezTo>
                    <a:pt x="837" y="75"/>
                    <a:pt x="837" y="76"/>
                    <a:pt x="837" y="76"/>
                  </a:cubicBezTo>
                  <a:cubicBezTo>
                    <a:pt x="837" y="76"/>
                    <a:pt x="837" y="76"/>
                    <a:pt x="836" y="77"/>
                  </a:cubicBezTo>
                  <a:cubicBezTo>
                    <a:pt x="836" y="77"/>
                    <a:pt x="836" y="77"/>
                    <a:pt x="836" y="77"/>
                  </a:cubicBezTo>
                  <a:cubicBezTo>
                    <a:pt x="836" y="78"/>
                    <a:pt x="835" y="79"/>
                    <a:pt x="834" y="79"/>
                  </a:cubicBezTo>
                  <a:cubicBezTo>
                    <a:pt x="833" y="79"/>
                    <a:pt x="831" y="80"/>
                    <a:pt x="831" y="81"/>
                  </a:cubicBezTo>
                  <a:cubicBezTo>
                    <a:pt x="831" y="82"/>
                    <a:pt x="832" y="83"/>
                    <a:pt x="832" y="83"/>
                  </a:cubicBezTo>
                  <a:cubicBezTo>
                    <a:pt x="832" y="84"/>
                    <a:pt x="832" y="84"/>
                    <a:pt x="832" y="85"/>
                  </a:cubicBezTo>
                  <a:cubicBezTo>
                    <a:pt x="831" y="85"/>
                    <a:pt x="831" y="86"/>
                    <a:pt x="831" y="86"/>
                  </a:cubicBezTo>
                  <a:cubicBezTo>
                    <a:pt x="831" y="87"/>
                    <a:pt x="831" y="87"/>
                    <a:pt x="831" y="88"/>
                  </a:cubicBezTo>
                  <a:cubicBezTo>
                    <a:pt x="831" y="89"/>
                    <a:pt x="829" y="89"/>
                    <a:pt x="829" y="89"/>
                  </a:cubicBezTo>
                  <a:cubicBezTo>
                    <a:pt x="828" y="90"/>
                    <a:pt x="828" y="90"/>
                    <a:pt x="827" y="91"/>
                  </a:cubicBezTo>
                  <a:cubicBezTo>
                    <a:pt x="827" y="91"/>
                    <a:pt x="826" y="92"/>
                    <a:pt x="826" y="92"/>
                  </a:cubicBezTo>
                  <a:cubicBezTo>
                    <a:pt x="825" y="92"/>
                    <a:pt x="823" y="92"/>
                    <a:pt x="822" y="92"/>
                  </a:cubicBezTo>
                  <a:cubicBezTo>
                    <a:pt x="821" y="92"/>
                    <a:pt x="819" y="92"/>
                    <a:pt x="818" y="91"/>
                  </a:cubicBezTo>
                  <a:cubicBezTo>
                    <a:pt x="817" y="91"/>
                    <a:pt x="816" y="91"/>
                    <a:pt x="816" y="91"/>
                  </a:cubicBezTo>
                  <a:cubicBezTo>
                    <a:pt x="815" y="90"/>
                    <a:pt x="814" y="91"/>
                    <a:pt x="813" y="91"/>
                  </a:cubicBezTo>
                  <a:cubicBezTo>
                    <a:pt x="811" y="91"/>
                    <a:pt x="810" y="92"/>
                    <a:pt x="809" y="92"/>
                  </a:cubicBezTo>
                  <a:cubicBezTo>
                    <a:pt x="808" y="92"/>
                    <a:pt x="807" y="93"/>
                    <a:pt x="806" y="93"/>
                  </a:cubicBezTo>
                  <a:cubicBezTo>
                    <a:pt x="805" y="93"/>
                    <a:pt x="805" y="93"/>
                    <a:pt x="804" y="94"/>
                  </a:cubicBezTo>
                  <a:cubicBezTo>
                    <a:pt x="804" y="94"/>
                    <a:pt x="804" y="94"/>
                    <a:pt x="804" y="95"/>
                  </a:cubicBezTo>
                  <a:cubicBezTo>
                    <a:pt x="803" y="95"/>
                    <a:pt x="803" y="96"/>
                    <a:pt x="803" y="97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803" y="97"/>
                    <a:pt x="803" y="97"/>
                    <a:pt x="803" y="97"/>
                  </a:cubicBezTo>
                  <a:cubicBezTo>
                    <a:pt x="803" y="97"/>
                    <a:pt x="804" y="97"/>
                    <a:pt x="804" y="97"/>
                  </a:cubicBezTo>
                  <a:cubicBezTo>
                    <a:pt x="804" y="98"/>
                    <a:pt x="804" y="99"/>
                    <a:pt x="804" y="99"/>
                  </a:cubicBezTo>
                  <a:cubicBezTo>
                    <a:pt x="804" y="100"/>
                    <a:pt x="802" y="101"/>
                    <a:pt x="801" y="102"/>
                  </a:cubicBezTo>
                  <a:cubicBezTo>
                    <a:pt x="800" y="102"/>
                    <a:pt x="798" y="103"/>
                    <a:pt x="797" y="104"/>
                  </a:cubicBezTo>
                  <a:cubicBezTo>
                    <a:pt x="796" y="105"/>
                    <a:pt x="795" y="105"/>
                    <a:pt x="793" y="106"/>
                  </a:cubicBezTo>
                  <a:cubicBezTo>
                    <a:pt x="792" y="106"/>
                    <a:pt x="791" y="106"/>
                    <a:pt x="790" y="107"/>
                  </a:cubicBezTo>
                  <a:cubicBezTo>
                    <a:pt x="790" y="107"/>
                    <a:pt x="790" y="107"/>
                    <a:pt x="790" y="107"/>
                  </a:cubicBezTo>
                  <a:cubicBezTo>
                    <a:pt x="790" y="108"/>
                    <a:pt x="789" y="108"/>
                    <a:pt x="789" y="108"/>
                  </a:cubicBezTo>
                  <a:cubicBezTo>
                    <a:pt x="788" y="108"/>
                    <a:pt x="787" y="109"/>
                    <a:pt x="786" y="109"/>
                  </a:cubicBezTo>
                  <a:cubicBezTo>
                    <a:pt x="786" y="109"/>
                    <a:pt x="786" y="109"/>
                    <a:pt x="786" y="109"/>
                  </a:cubicBezTo>
                  <a:cubicBezTo>
                    <a:pt x="786" y="109"/>
                    <a:pt x="786" y="109"/>
                    <a:pt x="786" y="109"/>
                  </a:cubicBezTo>
                  <a:cubicBezTo>
                    <a:pt x="786" y="109"/>
                    <a:pt x="786" y="109"/>
                    <a:pt x="786" y="109"/>
                  </a:cubicBezTo>
                  <a:cubicBezTo>
                    <a:pt x="786" y="109"/>
                    <a:pt x="786" y="109"/>
                    <a:pt x="786" y="109"/>
                  </a:cubicBezTo>
                  <a:cubicBezTo>
                    <a:pt x="786" y="109"/>
                    <a:pt x="786" y="109"/>
                    <a:pt x="786" y="109"/>
                  </a:cubicBezTo>
                  <a:cubicBezTo>
                    <a:pt x="785" y="110"/>
                    <a:pt x="785" y="110"/>
                    <a:pt x="784" y="110"/>
                  </a:cubicBezTo>
                  <a:cubicBezTo>
                    <a:pt x="783" y="111"/>
                    <a:pt x="781" y="110"/>
                    <a:pt x="779" y="112"/>
                  </a:cubicBezTo>
                  <a:cubicBezTo>
                    <a:pt x="779" y="112"/>
                    <a:pt x="778" y="112"/>
                    <a:pt x="778" y="113"/>
                  </a:cubicBezTo>
                  <a:cubicBezTo>
                    <a:pt x="778" y="113"/>
                    <a:pt x="777" y="114"/>
                    <a:pt x="777" y="114"/>
                  </a:cubicBezTo>
                  <a:cubicBezTo>
                    <a:pt x="775" y="114"/>
                    <a:pt x="774" y="114"/>
                    <a:pt x="773" y="114"/>
                  </a:cubicBezTo>
                  <a:cubicBezTo>
                    <a:pt x="772" y="115"/>
                    <a:pt x="771" y="115"/>
                    <a:pt x="771" y="115"/>
                  </a:cubicBezTo>
                  <a:cubicBezTo>
                    <a:pt x="771" y="115"/>
                    <a:pt x="771" y="115"/>
                    <a:pt x="771" y="115"/>
                  </a:cubicBezTo>
                  <a:cubicBezTo>
                    <a:pt x="770" y="116"/>
                    <a:pt x="770" y="116"/>
                    <a:pt x="769" y="116"/>
                  </a:cubicBezTo>
                  <a:cubicBezTo>
                    <a:pt x="768" y="117"/>
                    <a:pt x="767" y="116"/>
                    <a:pt x="766" y="116"/>
                  </a:cubicBezTo>
                  <a:cubicBezTo>
                    <a:pt x="765" y="115"/>
                    <a:pt x="764" y="115"/>
                    <a:pt x="763" y="114"/>
                  </a:cubicBezTo>
                  <a:cubicBezTo>
                    <a:pt x="763" y="114"/>
                    <a:pt x="762" y="113"/>
                    <a:pt x="761" y="113"/>
                  </a:cubicBezTo>
                  <a:cubicBezTo>
                    <a:pt x="761" y="112"/>
                    <a:pt x="761" y="111"/>
                    <a:pt x="762" y="111"/>
                  </a:cubicBezTo>
                  <a:cubicBezTo>
                    <a:pt x="762" y="111"/>
                    <a:pt x="762" y="110"/>
                    <a:pt x="762" y="110"/>
                  </a:cubicBezTo>
                  <a:cubicBezTo>
                    <a:pt x="762" y="110"/>
                    <a:pt x="762" y="110"/>
                    <a:pt x="762" y="110"/>
                  </a:cubicBezTo>
                  <a:cubicBezTo>
                    <a:pt x="762" y="110"/>
                    <a:pt x="762" y="110"/>
                    <a:pt x="762" y="110"/>
                  </a:cubicBezTo>
                  <a:cubicBezTo>
                    <a:pt x="762" y="110"/>
                    <a:pt x="762" y="110"/>
                    <a:pt x="762" y="110"/>
                  </a:cubicBezTo>
                  <a:cubicBezTo>
                    <a:pt x="762" y="110"/>
                    <a:pt x="762" y="110"/>
                    <a:pt x="762" y="110"/>
                  </a:cubicBezTo>
                  <a:cubicBezTo>
                    <a:pt x="763" y="109"/>
                    <a:pt x="763" y="109"/>
                    <a:pt x="763" y="108"/>
                  </a:cubicBezTo>
                  <a:cubicBezTo>
                    <a:pt x="763" y="107"/>
                    <a:pt x="763" y="107"/>
                    <a:pt x="764" y="106"/>
                  </a:cubicBezTo>
                  <a:cubicBezTo>
                    <a:pt x="764" y="105"/>
                    <a:pt x="765" y="104"/>
                    <a:pt x="766" y="103"/>
                  </a:cubicBezTo>
                  <a:cubicBezTo>
                    <a:pt x="766" y="102"/>
                    <a:pt x="767" y="101"/>
                    <a:pt x="768" y="101"/>
                  </a:cubicBezTo>
                  <a:cubicBezTo>
                    <a:pt x="768" y="100"/>
                    <a:pt x="768" y="100"/>
                    <a:pt x="769" y="100"/>
                  </a:cubicBezTo>
                  <a:cubicBezTo>
                    <a:pt x="769" y="99"/>
                    <a:pt x="770" y="100"/>
                    <a:pt x="770" y="100"/>
                  </a:cubicBezTo>
                  <a:cubicBezTo>
                    <a:pt x="770" y="100"/>
                    <a:pt x="770" y="100"/>
                    <a:pt x="770" y="100"/>
                  </a:cubicBezTo>
                  <a:cubicBezTo>
                    <a:pt x="771" y="100"/>
                    <a:pt x="771" y="99"/>
                    <a:pt x="771" y="99"/>
                  </a:cubicBezTo>
                  <a:cubicBezTo>
                    <a:pt x="771" y="99"/>
                    <a:pt x="771" y="99"/>
                    <a:pt x="771" y="98"/>
                  </a:cubicBezTo>
                  <a:cubicBezTo>
                    <a:pt x="771" y="98"/>
                    <a:pt x="772" y="97"/>
                    <a:pt x="772" y="97"/>
                  </a:cubicBezTo>
                  <a:cubicBezTo>
                    <a:pt x="772" y="97"/>
                    <a:pt x="772" y="97"/>
                    <a:pt x="772" y="97"/>
                  </a:cubicBezTo>
                  <a:cubicBezTo>
                    <a:pt x="772" y="97"/>
                    <a:pt x="772" y="96"/>
                    <a:pt x="772" y="96"/>
                  </a:cubicBezTo>
                  <a:cubicBezTo>
                    <a:pt x="772" y="96"/>
                    <a:pt x="772" y="94"/>
                    <a:pt x="771" y="94"/>
                  </a:cubicBezTo>
                  <a:cubicBezTo>
                    <a:pt x="771" y="94"/>
                    <a:pt x="771" y="94"/>
                    <a:pt x="771" y="94"/>
                  </a:cubicBezTo>
                  <a:cubicBezTo>
                    <a:pt x="771" y="92"/>
                    <a:pt x="771" y="91"/>
                    <a:pt x="771" y="90"/>
                  </a:cubicBezTo>
                  <a:cubicBezTo>
                    <a:pt x="771" y="88"/>
                    <a:pt x="771" y="88"/>
                    <a:pt x="770" y="87"/>
                  </a:cubicBezTo>
                  <a:cubicBezTo>
                    <a:pt x="770" y="86"/>
                    <a:pt x="770" y="86"/>
                    <a:pt x="770" y="85"/>
                  </a:cubicBezTo>
                  <a:cubicBezTo>
                    <a:pt x="770" y="85"/>
                    <a:pt x="770" y="82"/>
                    <a:pt x="769" y="82"/>
                  </a:cubicBezTo>
                  <a:cubicBezTo>
                    <a:pt x="768" y="82"/>
                    <a:pt x="768" y="82"/>
                    <a:pt x="767" y="82"/>
                  </a:cubicBezTo>
                  <a:cubicBezTo>
                    <a:pt x="767" y="82"/>
                    <a:pt x="767" y="83"/>
                    <a:pt x="766" y="83"/>
                  </a:cubicBezTo>
                  <a:cubicBezTo>
                    <a:pt x="766" y="83"/>
                    <a:pt x="765" y="83"/>
                    <a:pt x="765" y="83"/>
                  </a:cubicBezTo>
                  <a:cubicBezTo>
                    <a:pt x="764" y="84"/>
                    <a:pt x="764" y="84"/>
                    <a:pt x="764" y="85"/>
                  </a:cubicBezTo>
                  <a:cubicBezTo>
                    <a:pt x="764" y="85"/>
                    <a:pt x="764" y="85"/>
                    <a:pt x="763" y="86"/>
                  </a:cubicBezTo>
                  <a:cubicBezTo>
                    <a:pt x="763" y="86"/>
                    <a:pt x="762" y="86"/>
                    <a:pt x="761" y="87"/>
                  </a:cubicBezTo>
                  <a:cubicBezTo>
                    <a:pt x="761" y="87"/>
                    <a:pt x="761" y="87"/>
                    <a:pt x="760" y="87"/>
                  </a:cubicBezTo>
                  <a:cubicBezTo>
                    <a:pt x="759" y="87"/>
                    <a:pt x="759" y="86"/>
                    <a:pt x="759" y="85"/>
                  </a:cubicBezTo>
                  <a:cubicBezTo>
                    <a:pt x="759" y="84"/>
                    <a:pt x="760" y="83"/>
                    <a:pt x="761" y="82"/>
                  </a:cubicBezTo>
                  <a:cubicBezTo>
                    <a:pt x="762" y="82"/>
                    <a:pt x="761" y="81"/>
                    <a:pt x="762" y="80"/>
                  </a:cubicBezTo>
                  <a:cubicBezTo>
                    <a:pt x="762" y="79"/>
                    <a:pt x="763" y="78"/>
                    <a:pt x="763" y="78"/>
                  </a:cubicBezTo>
                  <a:cubicBezTo>
                    <a:pt x="764" y="77"/>
                    <a:pt x="764" y="77"/>
                    <a:pt x="764" y="76"/>
                  </a:cubicBezTo>
                  <a:cubicBezTo>
                    <a:pt x="764" y="76"/>
                    <a:pt x="764" y="75"/>
                    <a:pt x="764" y="75"/>
                  </a:cubicBezTo>
                  <a:cubicBezTo>
                    <a:pt x="765" y="74"/>
                    <a:pt x="764" y="72"/>
                    <a:pt x="764" y="71"/>
                  </a:cubicBezTo>
                  <a:cubicBezTo>
                    <a:pt x="763" y="70"/>
                    <a:pt x="764" y="69"/>
                    <a:pt x="763" y="68"/>
                  </a:cubicBezTo>
                  <a:cubicBezTo>
                    <a:pt x="763" y="67"/>
                    <a:pt x="763" y="67"/>
                    <a:pt x="762" y="66"/>
                  </a:cubicBezTo>
                  <a:cubicBezTo>
                    <a:pt x="762" y="65"/>
                    <a:pt x="761" y="65"/>
                    <a:pt x="760" y="65"/>
                  </a:cubicBezTo>
                  <a:cubicBezTo>
                    <a:pt x="759" y="64"/>
                    <a:pt x="758" y="64"/>
                    <a:pt x="756" y="63"/>
                  </a:cubicBezTo>
                  <a:cubicBezTo>
                    <a:pt x="755" y="62"/>
                    <a:pt x="753" y="62"/>
                    <a:pt x="752" y="61"/>
                  </a:cubicBezTo>
                  <a:cubicBezTo>
                    <a:pt x="751" y="61"/>
                    <a:pt x="751" y="61"/>
                    <a:pt x="750" y="61"/>
                  </a:cubicBezTo>
                  <a:cubicBezTo>
                    <a:pt x="750" y="62"/>
                    <a:pt x="749" y="62"/>
                    <a:pt x="749" y="63"/>
                  </a:cubicBezTo>
                  <a:cubicBezTo>
                    <a:pt x="750" y="64"/>
                    <a:pt x="750" y="64"/>
                    <a:pt x="750" y="65"/>
                  </a:cubicBezTo>
                  <a:cubicBezTo>
                    <a:pt x="751" y="65"/>
                    <a:pt x="750" y="65"/>
                    <a:pt x="750" y="65"/>
                  </a:cubicBezTo>
                  <a:cubicBezTo>
                    <a:pt x="750" y="65"/>
                    <a:pt x="749" y="65"/>
                    <a:pt x="748" y="65"/>
                  </a:cubicBezTo>
                  <a:cubicBezTo>
                    <a:pt x="748" y="65"/>
                    <a:pt x="748" y="66"/>
                    <a:pt x="747" y="67"/>
                  </a:cubicBezTo>
                  <a:cubicBezTo>
                    <a:pt x="747" y="68"/>
                    <a:pt x="747" y="68"/>
                    <a:pt x="747" y="69"/>
                  </a:cubicBezTo>
                  <a:cubicBezTo>
                    <a:pt x="747" y="69"/>
                    <a:pt x="746" y="70"/>
                    <a:pt x="746" y="70"/>
                  </a:cubicBezTo>
                  <a:cubicBezTo>
                    <a:pt x="746" y="70"/>
                    <a:pt x="746" y="70"/>
                    <a:pt x="746" y="70"/>
                  </a:cubicBezTo>
                  <a:cubicBezTo>
                    <a:pt x="745" y="70"/>
                    <a:pt x="745" y="70"/>
                    <a:pt x="745" y="70"/>
                  </a:cubicBezTo>
                  <a:cubicBezTo>
                    <a:pt x="744" y="70"/>
                    <a:pt x="744" y="70"/>
                    <a:pt x="744" y="70"/>
                  </a:cubicBezTo>
                  <a:cubicBezTo>
                    <a:pt x="744" y="70"/>
                    <a:pt x="744" y="70"/>
                    <a:pt x="744" y="70"/>
                  </a:cubicBezTo>
                  <a:cubicBezTo>
                    <a:pt x="744" y="69"/>
                    <a:pt x="744" y="69"/>
                    <a:pt x="744" y="68"/>
                  </a:cubicBezTo>
                  <a:cubicBezTo>
                    <a:pt x="743" y="68"/>
                    <a:pt x="742" y="68"/>
                    <a:pt x="742" y="69"/>
                  </a:cubicBezTo>
                  <a:cubicBezTo>
                    <a:pt x="742" y="69"/>
                    <a:pt x="742" y="69"/>
                    <a:pt x="742" y="69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39" y="69"/>
                    <a:pt x="740" y="70"/>
                    <a:pt x="739" y="71"/>
                  </a:cubicBezTo>
                  <a:cubicBezTo>
                    <a:pt x="739" y="72"/>
                    <a:pt x="739" y="72"/>
                    <a:pt x="739" y="73"/>
                  </a:cubicBezTo>
                  <a:cubicBezTo>
                    <a:pt x="739" y="73"/>
                    <a:pt x="738" y="73"/>
                    <a:pt x="738" y="73"/>
                  </a:cubicBezTo>
                  <a:cubicBezTo>
                    <a:pt x="738" y="74"/>
                    <a:pt x="738" y="75"/>
                    <a:pt x="738" y="75"/>
                  </a:cubicBezTo>
                  <a:cubicBezTo>
                    <a:pt x="737" y="76"/>
                    <a:pt x="737" y="77"/>
                    <a:pt x="737" y="78"/>
                  </a:cubicBezTo>
                  <a:cubicBezTo>
                    <a:pt x="737" y="78"/>
                    <a:pt x="737" y="79"/>
                    <a:pt x="737" y="79"/>
                  </a:cubicBezTo>
                  <a:cubicBezTo>
                    <a:pt x="736" y="80"/>
                    <a:pt x="736" y="82"/>
                    <a:pt x="736" y="83"/>
                  </a:cubicBezTo>
                  <a:cubicBezTo>
                    <a:pt x="736" y="83"/>
                    <a:pt x="736" y="84"/>
                    <a:pt x="736" y="84"/>
                  </a:cubicBezTo>
                  <a:cubicBezTo>
                    <a:pt x="736" y="84"/>
                    <a:pt x="735" y="85"/>
                    <a:pt x="735" y="86"/>
                  </a:cubicBezTo>
                  <a:cubicBezTo>
                    <a:pt x="735" y="87"/>
                    <a:pt x="735" y="87"/>
                    <a:pt x="735" y="88"/>
                  </a:cubicBezTo>
                  <a:cubicBezTo>
                    <a:pt x="735" y="89"/>
                    <a:pt x="734" y="90"/>
                    <a:pt x="735" y="91"/>
                  </a:cubicBezTo>
                  <a:cubicBezTo>
                    <a:pt x="736" y="92"/>
                    <a:pt x="736" y="92"/>
                    <a:pt x="736" y="93"/>
                  </a:cubicBezTo>
                  <a:cubicBezTo>
                    <a:pt x="736" y="93"/>
                    <a:pt x="736" y="94"/>
                    <a:pt x="737" y="94"/>
                  </a:cubicBezTo>
                  <a:cubicBezTo>
                    <a:pt x="737" y="95"/>
                    <a:pt x="736" y="95"/>
                    <a:pt x="736" y="96"/>
                  </a:cubicBezTo>
                  <a:cubicBezTo>
                    <a:pt x="736" y="96"/>
                    <a:pt x="736" y="97"/>
                    <a:pt x="736" y="97"/>
                  </a:cubicBezTo>
                  <a:cubicBezTo>
                    <a:pt x="736" y="98"/>
                    <a:pt x="736" y="99"/>
                    <a:pt x="736" y="99"/>
                  </a:cubicBezTo>
                  <a:cubicBezTo>
                    <a:pt x="736" y="100"/>
                    <a:pt x="735" y="100"/>
                    <a:pt x="735" y="100"/>
                  </a:cubicBezTo>
                  <a:cubicBezTo>
                    <a:pt x="735" y="101"/>
                    <a:pt x="734" y="101"/>
                    <a:pt x="734" y="102"/>
                  </a:cubicBezTo>
                  <a:cubicBezTo>
                    <a:pt x="734" y="103"/>
                    <a:pt x="733" y="103"/>
                    <a:pt x="733" y="104"/>
                  </a:cubicBezTo>
                  <a:cubicBezTo>
                    <a:pt x="733" y="105"/>
                    <a:pt x="732" y="105"/>
                    <a:pt x="732" y="106"/>
                  </a:cubicBezTo>
                  <a:cubicBezTo>
                    <a:pt x="732" y="106"/>
                    <a:pt x="731" y="107"/>
                    <a:pt x="731" y="108"/>
                  </a:cubicBezTo>
                  <a:cubicBezTo>
                    <a:pt x="730" y="108"/>
                    <a:pt x="729" y="109"/>
                    <a:pt x="729" y="109"/>
                  </a:cubicBezTo>
                  <a:cubicBezTo>
                    <a:pt x="729" y="109"/>
                    <a:pt x="729" y="110"/>
                    <a:pt x="729" y="110"/>
                  </a:cubicBezTo>
                  <a:cubicBezTo>
                    <a:pt x="729" y="110"/>
                    <a:pt x="729" y="110"/>
                    <a:pt x="728" y="110"/>
                  </a:cubicBezTo>
                  <a:cubicBezTo>
                    <a:pt x="728" y="110"/>
                    <a:pt x="728" y="110"/>
                    <a:pt x="728" y="110"/>
                  </a:cubicBezTo>
                  <a:cubicBezTo>
                    <a:pt x="728" y="110"/>
                    <a:pt x="728" y="111"/>
                    <a:pt x="727" y="111"/>
                  </a:cubicBezTo>
                  <a:cubicBezTo>
                    <a:pt x="727" y="111"/>
                    <a:pt x="726" y="111"/>
                    <a:pt x="725" y="111"/>
                  </a:cubicBezTo>
                  <a:cubicBezTo>
                    <a:pt x="724" y="112"/>
                    <a:pt x="723" y="112"/>
                    <a:pt x="722" y="111"/>
                  </a:cubicBezTo>
                  <a:cubicBezTo>
                    <a:pt x="722" y="110"/>
                    <a:pt x="722" y="110"/>
                    <a:pt x="722" y="110"/>
                  </a:cubicBezTo>
                  <a:cubicBezTo>
                    <a:pt x="722" y="110"/>
                    <a:pt x="722" y="110"/>
                    <a:pt x="722" y="110"/>
                  </a:cubicBezTo>
                  <a:cubicBezTo>
                    <a:pt x="722" y="110"/>
                    <a:pt x="722" y="110"/>
                    <a:pt x="722" y="110"/>
                  </a:cubicBezTo>
                  <a:cubicBezTo>
                    <a:pt x="721" y="110"/>
                    <a:pt x="721" y="110"/>
                    <a:pt x="721" y="110"/>
                  </a:cubicBezTo>
                  <a:cubicBezTo>
                    <a:pt x="721" y="110"/>
                    <a:pt x="721" y="110"/>
                    <a:pt x="721" y="110"/>
                  </a:cubicBezTo>
                  <a:cubicBezTo>
                    <a:pt x="721" y="110"/>
                    <a:pt x="721" y="110"/>
                    <a:pt x="721" y="109"/>
                  </a:cubicBezTo>
                  <a:cubicBezTo>
                    <a:pt x="721" y="109"/>
                    <a:pt x="721" y="109"/>
                    <a:pt x="721" y="109"/>
                  </a:cubicBezTo>
                  <a:cubicBezTo>
                    <a:pt x="721" y="108"/>
                    <a:pt x="720" y="108"/>
                    <a:pt x="721" y="107"/>
                  </a:cubicBezTo>
                  <a:cubicBezTo>
                    <a:pt x="721" y="106"/>
                    <a:pt x="721" y="105"/>
                    <a:pt x="720" y="105"/>
                  </a:cubicBezTo>
                  <a:cubicBezTo>
                    <a:pt x="720" y="104"/>
                    <a:pt x="720" y="103"/>
                    <a:pt x="720" y="103"/>
                  </a:cubicBezTo>
                  <a:cubicBezTo>
                    <a:pt x="720" y="102"/>
                    <a:pt x="720" y="102"/>
                    <a:pt x="720" y="101"/>
                  </a:cubicBezTo>
                  <a:cubicBezTo>
                    <a:pt x="720" y="100"/>
                    <a:pt x="720" y="99"/>
                    <a:pt x="720" y="98"/>
                  </a:cubicBezTo>
                  <a:cubicBezTo>
                    <a:pt x="720" y="97"/>
                    <a:pt x="720" y="97"/>
                    <a:pt x="720" y="96"/>
                  </a:cubicBezTo>
                  <a:cubicBezTo>
                    <a:pt x="720" y="95"/>
                    <a:pt x="719" y="95"/>
                    <a:pt x="719" y="94"/>
                  </a:cubicBezTo>
                  <a:cubicBezTo>
                    <a:pt x="719" y="93"/>
                    <a:pt x="719" y="92"/>
                    <a:pt x="720" y="92"/>
                  </a:cubicBezTo>
                  <a:cubicBezTo>
                    <a:pt x="720" y="91"/>
                    <a:pt x="720" y="91"/>
                    <a:pt x="720" y="90"/>
                  </a:cubicBezTo>
                  <a:cubicBezTo>
                    <a:pt x="720" y="89"/>
                    <a:pt x="721" y="89"/>
                    <a:pt x="721" y="88"/>
                  </a:cubicBezTo>
                  <a:cubicBezTo>
                    <a:pt x="722" y="88"/>
                    <a:pt x="722" y="87"/>
                    <a:pt x="723" y="86"/>
                  </a:cubicBezTo>
                  <a:cubicBezTo>
                    <a:pt x="723" y="85"/>
                    <a:pt x="722" y="84"/>
                    <a:pt x="722" y="83"/>
                  </a:cubicBezTo>
                  <a:cubicBezTo>
                    <a:pt x="722" y="82"/>
                    <a:pt x="723" y="81"/>
                    <a:pt x="724" y="80"/>
                  </a:cubicBezTo>
                  <a:cubicBezTo>
                    <a:pt x="724" y="78"/>
                    <a:pt x="724" y="77"/>
                    <a:pt x="724" y="76"/>
                  </a:cubicBezTo>
                  <a:cubicBezTo>
                    <a:pt x="725" y="75"/>
                    <a:pt x="725" y="74"/>
                    <a:pt x="725" y="73"/>
                  </a:cubicBezTo>
                  <a:cubicBezTo>
                    <a:pt x="725" y="72"/>
                    <a:pt x="724" y="72"/>
                    <a:pt x="724" y="72"/>
                  </a:cubicBezTo>
                  <a:cubicBezTo>
                    <a:pt x="724" y="72"/>
                    <a:pt x="724" y="73"/>
                    <a:pt x="724" y="73"/>
                  </a:cubicBezTo>
                  <a:cubicBezTo>
                    <a:pt x="723" y="74"/>
                    <a:pt x="722" y="75"/>
                    <a:pt x="721" y="75"/>
                  </a:cubicBezTo>
                  <a:cubicBezTo>
                    <a:pt x="721" y="75"/>
                    <a:pt x="721" y="75"/>
                    <a:pt x="721" y="75"/>
                  </a:cubicBezTo>
                  <a:cubicBezTo>
                    <a:pt x="721" y="74"/>
                    <a:pt x="721" y="73"/>
                    <a:pt x="721" y="72"/>
                  </a:cubicBezTo>
                  <a:cubicBezTo>
                    <a:pt x="722" y="72"/>
                    <a:pt x="722" y="71"/>
                    <a:pt x="722" y="70"/>
                  </a:cubicBezTo>
                  <a:cubicBezTo>
                    <a:pt x="723" y="69"/>
                    <a:pt x="724" y="68"/>
                    <a:pt x="725" y="68"/>
                  </a:cubicBezTo>
                  <a:cubicBezTo>
                    <a:pt x="726" y="67"/>
                    <a:pt x="726" y="66"/>
                    <a:pt x="727" y="65"/>
                  </a:cubicBezTo>
                  <a:cubicBezTo>
                    <a:pt x="727" y="65"/>
                    <a:pt x="727" y="65"/>
                    <a:pt x="727" y="65"/>
                  </a:cubicBezTo>
                  <a:cubicBezTo>
                    <a:pt x="727" y="65"/>
                    <a:pt x="727" y="65"/>
                    <a:pt x="727" y="65"/>
                  </a:cubicBezTo>
                  <a:cubicBezTo>
                    <a:pt x="727" y="64"/>
                    <a:pt x="728" y="64"/>
                    <a:pt x="728" y="63"/>
                  </a:cubicBezTo>
                  <a:cubicBezTo>
                    <a:pt x="729" y="63"/>
                    <a:pt x="729" y="62"/>
                    <a:pt x="730" y="61"/>
                  </a:cubicBezTo>
                  <a:cubicBezTo>
                    <a:pt x="730" y="60"/>
                    <a:pt x="731" y="60"/>
                    <a:pt x="731" y="60"/>
                  </a:cubicBezTo>
                  <a:cubicBezTo>
                    <a:pt x="731" y="59"/>
                    <a:pt x="732" y="59"/>
                    <a:pt x="732" y="59"/>
                  </a:cubicBezTo>
                  <a:cubicBezTo>
                    <a:pt x="732" y="58"/>
                    <a:pt x="732" y="58"/>
                    <a:pt x="733" y="58"/>
                  </a:cubicBezTo>
                  <a:cubicBezTo>
                    <a:pt x="733" y="58"/>
                    <a:pt x="733" y="58"/>
                    <a:pt x="734" y="57"/>
                  </a:cubicBezTo>
                  <a:cubicBezTo>
                    <a:pt x="734" y="57"/>
                    <a:pt x="734" y="57"/>
                    <a:pt x="734" y="57"/>
                  </a:cubicBezTo>
                  <a:cubicBezTo>
                    <a:pt x="735" y="58"/>
                    <a:pt x="736" y="58"/>
                    <a:pt x="736" y="57"/>
                  </a:cubicBezTo>
                  <a:cubicBezTo>
                    <a:pt x="736" y="56"/>
                    <a:pt x="736" y="55"/>
                    <a:pt x="737" y="55"/>
                  </a:cubicBezTo>
                  <a:cubicBezTo>
                    <a:pt x="737" y="55"/>
                    <a:pt x="737" y="55"/>
                    <a:pt x="737" y="55"/>
                  </a:cubicBezTo>
                  <a:cubicBezTo>
                    <a:pt x="737" y="55"/>
                    <a:pt x="737" y="55"/>
                    <a:pt x="737" y="55"/>
                  </a:cubicBezTo>
                  <a:cubicBezTo>
                    <a:pt x="738" y="55"/>
                    <a:pt x="738" y="55"/>
                    <a:pt x="739" y="55"/>
                  </a:cubicBezTo>
                  <a:cubicBezTo>
                    <a:pt x="740" y="55"/>
                    <a:pt x="741" y="56"/>
                    <a:pt x="742" y="56"/>
                  </a:cubicBezTo>
                  <a:cubicBezTo>
                    <a:pt x="743" y="56"/>
                    <a:pt x="743" y="56"/>
                    <a:pt x="744" y="56"/>
                  </a:cubicBezTo>
                  <a:cubicBezTo>
                    <a:pt x="745" y="56"/>
                    <a:pt x="746" y="55"/>
                    <a:pt x="747" y="55"/>
                  </a:cubicBezTo>
                  <a:cubicBezTo>
                    <a:pt x="748" y="55"/>
                    <a:pt x="750" y="55"/>
                    <a:pt x="750" y="56"/>
                  </a:cubicBezTo>
                  <a:cubicBezTo>
                    <a:pt x="751" y="56"/>
                    <a:pt x="751" y="57"/>
                    <a:pt x="751" y="57"/>
                  </a:cubicBezTo>
                  <a:cubicBezTo>
                    <a:pt x="752" y="58"/>
                    <a:pt x="753" y="58"/>
                    <a:pt x="754" y="57"/>
                  </a:cubicBezTo>
                  <a:cubicBezTo>
                    <a:pt x="754" y="57"/>
                    <a:pt x="754" y="56"/>
                    <a:pt x="754" y="56"/>
                  </a:cubicBezTo>
                  <a:cubicBezTo>
                    <a:pt x="754" y="55"/>
                    <a:pt x="756" y="56"/>
                    <a:pt x="756" y="56"/>
                  </a:cubicBezTo>
                  <a:cubicBezTo>
                    <a:pt x="757" y="56"/>
                    <a:pt x="758" y="56"/>
                    <a:pt x="758" y="56"/>
                  </a:cubicBezTo>
                  <a:cubicBezTo>
                    <a:pt x="759" y="56"/>
                    <a:pt x="759" y="56"/>
                    <a:pt x="759" y="56"/>
                  </a:cubicBezTo>
                  <a:cubicBezTo>
                    <a:pt x="760" y="56"/>
                    <a:pt x="760" y="56"/>
                    <a:pt x="760" y="55"/>
                  </a:cubicBezTo>
                  <a:cubicBezTo>
                    <a:pt x="759" y="55"/>
                    <a:pt x="759" y="55"/>
                    <a:pt x="759" y="54"/>
                  </a:cubicBezTo>
                  <a:cubicBezTo>
                    <a:pt x="758" y="53"/>
                    <a:pt x="758" y="53"/>
                    <a:pt x="757" y="52"/>
                  </a:cubicBezTo>
                  <a:cubicBezTo>
                    <a:pt x="756" y="51"/>
                    <a:pt x="754" y="51"/>
                    <a:pt x="753" y="51"/>
                  </a:cubicBezTo>
                  <a:cubicBezTo>
                    <a:pt x="752" y="51"/>
                    <a:pt x="751" y="50"/>
                    <a:pt x="751" y="49"/>
                  </a:cubicBezTo>
                  <a:cubicBezTo>
                    <a:pt x="751" y="49"/>
                    <a:pt x="752" y="47"/>
                    <a:pt x="751" y="47"/>
                  </a:cubicBezTo>
                  <a:cubicBezTo>
                    <a:pt x="750" y="47"/>
                    <a:pt x="749" y="48"/>
                    <a:pt x="748" y="48"/>
                  </a:cubicBezTo>
                  <a:cubicBezTo>
                    <a:pt x="747" y="48"/>
                    <a:pt x="745" y="48"/>
                    <a:pt x="743" y="48"/>
                  </a:cubicBezTo>
                  <a:cubicBezTo>
                    <a:pt x="742" y="48"/>
                    <a:pt x="741" y="48"/>
                    <a:pt x="740" y="48"/>
                  </a:cubicBezTo>
                  <a:cubicBezTo>
                    <a:pt x="739" y="48"/>
                    <a:pt x="738" y="49"/>
                    <a:pt x="737" y="49"/>
                  </a:cubicBezTo>
                  <a:cubicBezTo>
                    <a:pt x="737" y="50"/>
                    <a:pt x="736" y="51"/>
                    <a:pt x="735" y="51"/>
                  </a:cubicBezTo>
                  <a:cubicBezTo>
                    <a:pt x="734" y="51"/>
                    <a:pt x="734" y="51"/>
                    <a:pt x="734" y="50"/>
                  </a:cubicBezTo>
                  <a:cubicBezTo>
                    <a:pt x="734" y="50"/>
                    <a:pt x="733" y="50"/>
                    <a:pt x="732" y="50"/>
                  </a:cubicBezTo>
                  <a:cubicBezTo>
                    <a:pt x="732" y="50"/>
                    <a:pt x="731" y="50"/>
                    <a:pt x="731" y="50"/>
                  </a:cubicBezTo>
                  <a:cubicBezTo>
                    <a:pt x="730" y="49"/>
                    <a:pt x="729" y="48"/>
                    <a:pt x="729" y="47"/>
                  </a:cubicBezTo>
                  <a:cubicBezTo>
                    <a:pt x="728" y="45"/>
                    <a:pt x="725" y="43"/>
                    <a:pt x="723" y="45"/>
                  </a:cubicBezTo>
                  <a:cubicBezTo>
                    <a:pt x="722" y="48"/>
                    <a:pt x="721" y="44"/>
                    <a:pt x="721" y="42"/>
                  </a:cubicBezTo>
                  <a:cubicBezTo>
                    <a:pt x="721" y="41"/>
                    <a:pt x="723" y="41"/>
                    <a:pt x="724" y="41"/>
                  </a:cubicBezTo>
                  <a:cubicBezTo>
                    <a:pt x="725" y="39"/>
                    <a:pt x="726" y="39"/>
                    <a:pt x="727" y="37"/>
                  </a:cubicBezTo>
                  <a:cubicBezTo>
                    <a:pt x="726" y="37"/>
                    <a:pt x="725" y="37"/>
                    <a:pt x="724" y="37"/>
                  </a:cubicBezTo>
                  <a:cubicBezTo>
                    <a:pt x="723" y="37"/>
                    <a:pt x="722" y="38"/>
                    <a:pt x="722" y="38"/>
                  </a:cubicBezTo>
                  <a:cubicBezTo>
                    <a:pt x="721" y="39"/>
                    <a:pt x="720" y="39"/>
                    <a:pt x="719" y="40"/>
                  </a:cubicBezTo>
                  <a:cubicBezTo>
                    <a:pt x="719" y="40"/>
                    <a:pt x="718" y="41"/>
                    <a:pt x="718" y="41"/>
                  </a:cubicBezTo>
                  <a:cubicBezTo>
                    <a:pt x="717" y="42"/>
                    <a:pt x="716" y="42"/>
                    <a:pt x="715" y="43"/>
                  </a:cubicBezTo>
                  <a:cubicBezTo>
                    <a:pt x="715" y="43"/>
                    <a:pt x="714" y="44"/>
                    <a:pt x="713" y="44"/>
                  </a:cubicBezTo>
                  <a:cubicBezTo>
                    <a:pt x="712" y="44"/>
                    <a:pt x="712" y="45"/>
                    <a:pt x="711" y="45"/>
                  </a:cubicBezTo>
                  <a:cubicBezTo>
                    <a:pt x="710" y="45"/>
                    <a:pt x="708" y="45"/>
                    <a:pt x="707" y="45"/>
                  </a:cubicBezTo>
                  <a:cubicBezTo>
                    <a:pt x="707" y="45"/>
                    <a:pt x="706" y="46"/>
                    <a:pt x="706" y="46"/>
                  </a:cubicBezTo>
                  <a:cubicBezTo>
                    <a:pt x="706" y="47"/>
                    <a:pt x="705" y="47"/>
                    <a:pt x="705" y="47"/>
                  </a:cubicBezTo>
                  <a:cubicBezTo>
                    <a:pt x="704" y="48"/>
                    <a:pt x="704" y="48"/>
                    <a:pt x="703" y="49"/>
                  </a:cubicBezTo>
                  <a:cubicBezTo>
                    <a:pt x="703" y="49"/>
                    <a:pt x="702" y="49"/>
                    <a:pt x="701" y="49"/>
                  </a:cubicBezTo>
                  <a:cubicBezTo>
                    <a:pt x="701" y="49"/>
                    <a:pt x="701" y="49"/>
                    <a:pt x="701" y="49"/>
                  </a:cubicBezTo>
                  <a:cubicBezTo>
                    <a:pt x="701" y="49"/>
                    <a:pt x="701" y="49"/>
                    <a:pt x="701" y="49"/>
                  </a:cubicBezTo>
                  <a:cubicBezTo>
                    <a:pt x="700" y="48"/>
                    <a:pt x="699" y="48"/>
                    <a:pt x="698" y="48"/>
                  </a:cubicBezTo>
                  <a:cubicBezTo>
                    <a:pt x="697" y="48"/>
                    <a:pt x="696" y="48"/>
                    <a:pt x="696" y="46"/>
                  </a:cubicBezTo>
                  <a:cubicBezTo>
                    <a:pt x="696" y="46"/>
                    <a:pt x="696" y="45"/>
                    <a:pt x="696" y="45"/>
                  </a:cubicBezTo>
                  <a:cubicBezTo>
                    <a:pt x="697" y="45"/>
                    <a:pt x="697" y="44"/>
                    <a:pt x="697" y="43"/>
                  </a:cubicBezTo>
                  <a:cubicBezTo>
                    <a:pt x="697" y="43"/>
                    <a:pt x="697" y="43"/>
                    <a:pt x="697" y="43"/>
                  </a:cubicBezTo>
                  <a:cubicBezTo>
                    <a:pt x="695" y="43"/>
                    <a:pt x="694" y="43"/>
                    <a:pt x="694" y="44"/>
                  </a:cubicBezTo>
                  <a:cubicBezTo>
                    <a:pt x="693" y="44"/>
                    <a:pt x="693" y="45"/>
                    <a:pt x="692" y="45"/>
                  </a:cubicBezTo>
                  <a:cubicBezTo>
                    <a:pt x="692" y="45"/>
                    <a:pt x="691" y="45"/>
                    <a:pt x="691" y="45"/>
                  </a:cubicBezTo>
                  <a:cubicBezTo>
                    <a:pt x="690" y="45"/>
                    <a:pt x="690" y="46"/>
                    <a:pt x="689" y="46"/>
                  </a:cubicBezTo>
                  <a:cubicBezTo>
                    <a:pt x="688" y="47"/>
                    <a:pt x="687" y="48"/>
                    <a:pt x="686" y="47"/>
                  </a:cubicBezTo>
                  <a:cubicBezTo>
                    <a:pt x="686" y="47"/>
                    <a:pt x="686" y="47"/>
                    <a:pt x="685" y="47"/>
                  </a:cubicBezTo>
                  <a:cubicBezTo>
                    <a:pt x="685" y="47"/>
                    <a:pt x="685" y="46"/>
                    <a:pt x="685" y="46"/>
                  </a:cubicBezTo>
                  <a:cubicBezTo>
                    <a:pt x="684" y="45"/>
                    <a:pt x="684" y="45"/>
                    <a:pt x="685" y="45"/>
                  </a:cubicBezTo>
                  <a:cubicBezTo>
                    <a:pt x="685" y="44"/>
                    <a:pt x="685" y="44"/>
                    <a:pt x="685" y="44"/>
                  </a:cubicBezTo>
                  <a:cubicBezTo>
                    <a:pt x="686" y="44"/>
                    <a:pt x="686" y="44"/>
                    <a:pt x="686" y="44"/>
                  </a:cubicBezTo>
                  <a:cubicBezTo>
                    <a:pt x="687" y="43"/>
                    <a:pt x="688" y="43"/>
                    <a:pt x="688" y="43"/>
                  </a:cubicBezTo>
                  <a:cubicBezTo>
                    <a:pt x="689" y="42"/>
                    <a:pt x="689" y="41"/>
                    <a:pt x="690" y="40"/>
                  </a:cubicBezTo>
                  <a:cubicBezTo>
                    <a:pt x="691" y="40"/>
                    <a:pt x="693" y="39"/>
                    <a:pt x="693" y="38"/>
                  </a:cubicBezTo>
                  <a:cubicBezTo>
                    <a:pt x="695" y="36"/>
                    <a:pt x="697" y="35"/>
                    <a:pt x="699" y="33"/>
                  </a:cubicBezTo>
                  <a:cubicBezTo>
                    <a:pt x="699" y="33"/>
                    <a:pt x="700" y="33"/>
                    <a:pt x="700" y="33"/>
                  </a:cubicBezTo>
                  <a:cubicBezTo>
                    <a:pt x="701" y="33"/>
                    <a:pt x="702" y="33"/>
                    <a:pt x="703" y="32"/>
                  </a:cubicBezTo>
                  <a:cubicBezTo>
                    <a:pt x="704" y="32"/>
                    <a:pt x="706" y="31"/>
                    <a:pt x="706" y="30"/>
                  </a:cubicBezTo>
                  <a:cubicBezTo>
                    <a:pt x="707" y="30"/>
                    <a:pt x="707" y="30"/>
                    <a:pt x="707" y="30"/>
                  </a:cubicBezTo>
                  <a:cubicBezTo>
                    <a:pt x="706" y="30"/>
                    <a:pt x="706" y="30"/>
                    <a:pt x="706" y="30"/>
                  </a:cubicBezTo>
                  <a:cubicBezTo>
                    <a:pt x="706" y="29"/>
                    <a:pt x="706" y="29"/>
                    <a:pt x="706" y="29"/>
                  </a:cubicBezTo>
                  <a:cubicBezTo>
                    <a:pt x="705" y="30"/>
                    <a:pt x="704" y="29"/>
                    <a:pt x="702" y="28"/>
                  </a:cubicBezTo>
                  <a:cubicBezTo>
                    <a:pt x="701" y="27"/>
                    <a:pt x="701" y="27"/>
                    <a:pt x="700" y="27"/>
                  </a:cubicBezTo>
                  <a:cubicBezTo>
                    <a:pt x="700" y="27"/>
                    <a:pt x="699" y="27"/>
                    <a:pt x="698" y="27"/>
                  </a:cubicBezTo>
                  <a:cubicBezTo>
                    <a:pt x="698" y="27"/>
                    <a:pt x="698" y="27"/>
                    <a:pt x="697" y="27"/>
                  </a:cubicBezTo>
                  <a:cubicBezTo>
                    <a:pt x="697" y="27"/>
                    <a:pt x="697" y="27"/>
                    <a:pt x="696" y="27"/>
                  </a:cubicBezTo>
                  <a:cubicBezTo>
                    <a:pt x="696" y="27"/>
                    <a:pt x="696" y="28"/>
                    <a:pt x="696" y="28"/>
                  </a:cubicBezTo>
                  <a:cubicBezTo>
                    <a:pt x="696" y="28"/>
                    <a:pt x="695" y="28"/>
                    <a:pt x="695" y="28"/>
                  </a:cubicBezTo>
                  <a:cubicBezTo>
                    <a:pt x="695" y="27"/>
                    <a:pt x="694" y="27"/>
                    <a:pt x="694" y="27"/>
                  </a:cubicBezTo>
                  <a:cubicBezTo>
                    <a:pt x="693" y="27"/>
                    <a:pt x="693" y="27"/>
                    <a:pt x="692" y="27"/>
                  </a:cubicBezTo>
                  <a:cubicBezTo>
                    <a:pt x="692" y="27"/>
                    <a:pt x="692" y="27"/>
                    <a:pt x="692" y="27"/>
                  </a:cubicBezTo>
                  <a:cubicBezTo>
                    <a:pt x="691" y="27"/>
                    <a:pt x="691" y="27"/>
                    <a:pt x="690" y="26"/>
                  </a:cubicBezTo>
                  <a:cubicBezTo>
                    <a:pt x="690" y="26"/>
                    <a:pt x="690" y="26"/>
                    <a:pt x="689" y="25"/>
                  </a:cubicBezTo>
                  <a:cubicBezTo>
                    <a:pt x="689" y="25"/>
                    <a:pt x="688" y="25"/>
                    <a:pt x="688" y="25"/>
                  </a:cubicBezTo>
                  <a:cubicBezTo>
                    <a:pt x="688" y="25"/>
                    <a:pt x="688" y="25"/>
                    <a:pt x="688" y="25"/>
                  </a:cubicBezTo>
                  <a:cubicBezTo>
                    <a:pt x="687" y="25"/>
                    <a:pt x="687" y="25"/>
                    <a:pt x="687" y="25"/>
                  </a:cubicBezTo>
                  <a:cubicBezTo>
                    <a:pt x="687" y="25"/>
                    <a:pt x="686" y="25"/>
                    <a:pt x="686" y="25"/>
                  </a:cubicBezTo>
                  <a:cubicBezTo>
                    <a:pt x="686" y="25"/>
                    <a:pt x="685" y="25"/>
                    <a:pt x="685" y="25"/>
                  </a:cubicBezTo>
                  <a:cubicBezTo>
                    <a:pt x="685" y="25"/>
                    <a:pt x="685" y="25"/>
                    <a:pt x="685" y="25"/>
                  </a:cubicBezTo>
                  <a:cubicBezTo>
                    <a:pt x="685" y="25"/>
                    <a:pt x="685" y="25"/>
                    <a:pt x="685" y="25"/>
                  </a:cubicBezTo>
                  <a:cubicBezTo>
                    <a:pt x="684" y="25"/>
                    <a:pt x="684" y="25"/>
                    <a:pt x="683" y="24"/>
                  </a:cubicBezTo>
                  <a:cubicBezTo>
                    <a:pt x="683" y="23"/>
                    <a:pt x="682" y="23"/>
                    <a:pt x="682" y="22"/>
                  </a:cubicBezTo>
                  <a:cubicBezTo>
                    <a:pt x="682" y="22"/>
                    <a:pt x="682" y="22"/>
                    <a:pt x="682" y="22"/>
                  </a:cubicBezTo>
                  <a:cubicBezTo>
                    <a:pt x="681" y="22"/>
                    <a:pt x="681" y="22"/>
                    <a:pt x="681" y="22"/>
                  </a:cubicBezTo>
                  <a:cubicBezTo>
                    <a:pt x="680" y="21"/>
                    <a:pt x="680" y="21"/>
                    <a:pt x="680" y="21"/>
                  </a:cubicBezTo>
                  <a:cubicBezTo>
                    <a:pt x="679" y="21"/>
                    <a:pt x="679" y="21"/>
                    <a:pt x="678" y="20"/>
                  </a:cubicBezTo>
                  <a:cubicBezTo>
                    <a:pt x="677" y="20"/>
                    <a:pt x="677" y="20"/>
                    <a:pt x="677" y="20"/>
                  </a:cubicBezTo>
                  <a:cubicBezTo>
                    <a:pt x="676" y="20"/>
                    <a:pt x="676" y="20"/>
                    <a:pt x="675" y="20"/>
                  </a:cubicBezTo>
                  <a:cubicBezTo>
                    <a:pt x="674" y="20"/>
                    <a:pt x="674" y="20"/>
                    <a:pt x="674" y="19"/>
                  </a:cubicBezTo>
                  <a:cubicBezTo>
                    <a:pt x="674" y="19"/>
                    <a:pt x="674" y="19"/>
                    <a:pt x="674" y="19"/>
                  </a:cubicBezTo>
                  <a:cubicBezTo>
                    <a:pt x="674" y="20"/>
                    <a:pt x="674" y="20"/>
                    <a:pt x="674" y="20"/>
                  </a:cubicBezTo>
                  <a:cubicBezTo>
                    <a:pt x="674" y="20"/>
                    <a:pt x="674" y="20"/>
                    <a:pt x="673" y="20"/>
                  </a:cubicBezTo>
                  <a:cubicBezTo>
                    <a:pt x="672" y="20"/>
                    <a:pt x="671" y="20"/>
                    <a:pt x="671" y="20"/>
                  </a:cubicBezTo>
                  <a:cubicBezTo>
                    <a:pt x="671" y="19"/>
                    <a:pt x="670" y="19"/>
                    <a:pt x="670" y="19"/>
                  </a:cubicBezTo>
                  <a:cubicBezTo>
                    <a:pt x="670" y="19"/>
                    <a:pt x="669" y="19"/>
                    <a:pt x="669" y="19"/>
                  </a:cubicBezTo>
                  <a:cubicBezTo>
                    <a:pt x="668" y="19"/>
                    <a:pt x="668" y="19"/>
                    <a:pt x="667" y="18"/>
                  </a:cubicBezTo>
                  <a:cubicBezTo>
                    <a:pt x="667" y="18"/>
                    <a:pt x="667" y="18"/>
                    <a:pt x="667" y="18"/>
                  </a:cubicBezTo>
                  <a:cubicBezTo>
                    <a:pt x="667" y="18"/>
                    <a:pt x="667" y="18"/>
                    <a:pt x="667" y="18"/>
                  </a:cubicBezTo>
                  <a:cubicBezTo>
                    <a:pt x="667" y="18"/>
                    <a:pt x="667" y="18"/>
                    <a:pt x="667" y="18"/>
                  </a:cubicBezTo>
                  <a:cubicBezTo>
                    <a:pt x="666" y="17"/>
                    <a:pt x="666" y="17"/>
                    <a:pt x="666" y="17"/>
                  </a:cubicBezTo>
                  <a:cubicBezTo>
                    <a:pt x="665" y="17"/>
                    <a:pt x="665" y="16"/>
                    <a:pt x="665" y="16"/>
                  </a:cubicBezTo>
                  <a:cubicBezTo>
                    <a:pt x="665" y="16"/>
                    <a:pt x="664" y="16"/>
                    <a:pt x="664" y="15"/>
                  </a:cubicBezTo>
                  <a:cubicBezTo>
                    <a:pt x="664" y="15"/>
                    <a:pt x="664" y="15"/>
                    <a:pt x="663" y="15"/>
                  </a:cubicBezTo>
                  <a:cubicBezTo>
                    <a:pt x="663" y="14"/>
                    <a:pt x="662" y="15"/>
                    <a:pt x="661" y="15"/>
                  </a:cubicBezTo>
                  <a:cubicBezTo>
                    <a:pt x="661" y="15"/>
                    <a:pt x="661" y="15"/>
                    <a:pt x="661" y="15"/>
                  </a:cubicBezTo>
                  <a:cubicBezTo>
                    <a:pt x="661" y="14"/>
                    <a:pt x="661" y="14"/>
                    <a:pt x="661" y="14"/>
                  </a:cubicBezTo>
                  <a:cubicBezTo>
                    <a:pt x="639" y="13"/>
                    <a:pt x="639" y="13"/>
                    <a:pt x="639" y="13"/>
                  </a:cubicBezTo>
                  <a:cubicBezTo>
                    <a:pt x="639" y="13"/>
                    <a:pt x="639" y="13"/>
                    <a:pt x="639" y="13"/>
                  </a:cubicBezTo>
                  <a:cubicBezTo>
                    <a:pt x="639" y="13"/>
                    <a:pt x="639" y="13"/>
                    <a:pt x="639" y="13"/>
                  </a:cubicBezTo>
                  <a:cubicBezTo>
                    <a:pt x="639" y="14"/>
                    <a:pt x="639" y="14"/>
                    <a:pt x="639" y="14"/>
                  </a:cubicBezTo>
                  <a:cubicBezTo>
                    <a:pt x="639" y="14"/>
                    <a:pt x="639" y="13"/>
                    <a:pt x="639" y="13"/>
                  </a:cubicBezTo>
                  <a:cubicBezTo>
                    <a:pt x="639" y="13"/>
                    <a:pt x="639" y="13"/>
                    <a:pt x="639" y="13"/>
                  </a:cubicBezTo>
                  <a:cubicBezTo>
                    <a:pt x="638" y="13"/>
                    <a:pt x="638" y="13"/>
                    <a:pt x="638" y="13"/>
                  </a:cubicBezTo>
                  <a:cubicBezTo>
                    <a:pt x="575" y="10"/>
                    <a:pt x="575" y="10"/>
                    <a:pt x="575" y="10"/>
                  </a:cubicBezTo>
                  <a:cubicBezTo>
                    <a:pt x="575" y="10"/>
                    <a:pt x="575" y="10"/>
                    <a:pt x="575" y="10"/>
                  </a:cubicBezTo>
                  <a:cubicBezTo>
                    <a:pt x="575" y="10"/>
                    <a:pt x="575" y="10"/>
                    <a:pt x="575" y="10"/>
                  </a:cubicBezTo>
                  <a:cubicBezTo>
                    <a:pt x="575" y="10"/>
                    <a:pt x="575" y="10"/>
                    <a:pt x="575" y="10"/>
                  </a:cubicBezTo>
                  <a:cubicBezTo>
                    <a:pt x="462" y="4"/>
                    <a:pt x="462" y="4"/>
                    <a:pt x="462" y="4"/>
                  </a:cubicBezTo>
                  <a:cubicBezTo>
                    <a:pt x="462" y="4"/>
                    <a:pt x="462" y="4"/>
                    <a:pt x="462" y="4"/>
                  </a:cubicBezTo>
                  <a:cubicBezTo>
                    <a:pt x="462" y="4"/>
                    <a:pt x="462" y="4"/>
                    <a:pt x="462" y="4"/>
                  </a:cubicBezTo>
                  <a:cubicBezTo>
                    <a:pt x="462" y="4"/>
                    <a:pt x="462" y="4"/>
                    <a:pt x="462" y="4"/>
                  </a:cubicBezTo>
                  <a:cubicBezTo>
                    <a:pt x="461" y="4"/>
                    <a:pt x="461" y="4"/>
                    <a:pt x="461" y="4"/>
                  </a:cubicBezTo>
                  <a:cubicBezTo>
                    <a:pt x="452" y="3"/>
                    <a:pt x="452" y="3"/>
                    <a:pt x="452" y="3"/>
                  </a:cubicBezTo>
                  <a:cubicBezTo>
                    <a:pt x="452" y="3"/>
                    <a:pt x="452" y="3"/>
                    <a:pt x="452" y="3"/>
                  </a:cubicBezTo>
                  <a:cubicBezTo>
                    <a:pt x="451" y="3"/>
                    <a:pt x="451" y="3"/>
                    <a:pt x="451" y="3"/>
                  </a:cubicBezTo>
                  <a:cubicBezTo>
                    <a:pt x="393" y="0"/>
                    <a:pt x="393" y="0"/>
                    <a:pt x="393" y="0"/>
                  </a:cubicBezTo>
                  <a:cubicBezTo>
                    <a:pt x="392" y="0"/>
                    <a:pt x="392" y="0"/>
                    <a:pt x="392" y="0"/>
                  </a:cubicBezTo>
                  <a:cubicBezTo>
                    <a:pt x="392" y="0"/>
                    <a:pt x="392" y="0"/>
                    <a:pt x="393" y="0"/>
                  </a:cubicBezTo>
                  <a:cubicBezTo>
                    <a:pt x="393" y="0"/>
                    <a:pt x="394" y="0"/>
                    <a:pt x="394" y="1"/>
                  </a:cubicBezTo>
                  <a:cubicBezTo>
                    <a:pt x="394" y="1"/>
                    <a:pt x="394" y="2"/>
                    <a:pt x="394" y="2"/>
                  </a:cubicBezTo>
                  <a:cubicBezTo>
                    <a:pt x="394" y="2"/>
                    <a:pt x="394" y="3"/>
                    <a:pt x="394" y="3"/>
                  </a:cubicBezTo>
                  <a:cubicBezTo>
                    <a:pt x="394" y="3"/>
                    <a:pt x="395" y="3"/>
                    <a:pt x="395" y="3"/>
                  </a:cubicBezTo>
                  <a:cubicBezTo>
                    <a:pt x="395" y="4"/>
                    <a:pt x="395" y="4"/>
                    <a:pt x="396" y="4"/>
                  </a:cubicBezTo>
                  <a:cubicBezTo>
                    <a:pt x="396" y="4"/>
                    <a:pt x="398" y="5"/>
                    <a:pt x="397" y="6"/>
                  </a:cubicBezTo>
                  <a:cubicBezTo>
                    <a:pt x="397" y="6"/>
                    <a:pt x="397" y="6"/>
                    <a:pt x="396" y="6"/>
                  </a:cubicBezTo>
                  <a:cubicBezTo>
                    <a:pt x="396" y="7"/>
                    <a:pt x="397" y="9"/>
                    <a:pt x="398" y="10"/>
                  </a:cubicBezTo>
                  <a:cubicBezTo>
                    <a:pt x="398" y="10"/>
                    <a:pt x="398" y="10"/>
                    <a:pt x="398" y="11"/>
                  </a:cubicBezTo>
                  <a:cubicBezTo>
                    <a:pt x="397" y="11"/>
                    <a:pt x="397" y="12"/>
                    <a:pt x="397" y="12"/>
                  </a:cubicBezTo>
                  <a:cubicBezTo>
                    <a:pt x="397" y="13"/>
                    <a:pt x="398" y="13"/>
                    <a:pt x="398" y="14"/>
                  </a:cubicBezTo>
                  <a:cubicBezTo>
                    <a:pt x="398" y="14"/>
                    <a:pt x="398" y="14"/>
                    <a:pt x="398" y="14"/>
                  </a:cubicBezTo>
                  <a:cubicBezTo>
                    <a:pt x="398" y="14"/>
                    <a:pt x="399" y="15"/>
                    <a:pt x="399" y="15"/>
                  </a:cubicBezTo>
                  <a:cubicBezTo>
                    <a:pt x="398" y="16"/>
                    <a:pt x="397" y="17"/>
                    <a:pt x="397" y="17"/>
                  </a:cubicBezTo>
                  <a:cubicBezTo>
                    <a:pt x="396" y="18"/>
                    <a:pt x="396" y="18"/>
                    <a:pt x="396" y="18"/>
                  </a:cubicBezTo>
                  <a:cubicBezTo>
                    <a:pt x="396" y="19"/>
                    <a:pt x="396" y="20"/>
                    <a:pt x="396" y="20"/>
                  </a:cubicBezTo>
                  <a:cubicBezTo>
                    <a:pt x="396" y="20"/>
                    <a:pt x="395" y="21"/>
                    <a:pt x="395" y="21"/>
                  </a:cubicBezTo>
                  <a:cubicBezTo>
                    <a:pt x="395" y="22"/>
                    <a:pt x="395" y="22"/>
                    <a:pt x="395" y="23"/>
                  </a:cubicBezTo>
                  <a:cubicBezTo>
                    <a:pt x="395" y="24"/>
                    <a:pt x="395" y="25"/>
                    <a:pt x="394" y="26"/>
                  </a:cubicBezTo>
                  <a:cubicBezTo>
                    <a:pt x="394" y="27"/>
                    <a:pt x="393" y="28"/>
                    <a:pt x="392" y="28"/>
                  </a:cubicBezTo>
                  <a:cubicBezTo>
                    <a:pt x="391" y="29"/>
                    <a:pt x="390" y="29"/>
                    <a:pt x="389" y="28"/>
                  </a:cubicBezTo>
                  <a:cubicBezTo>
                    <a:pt x="387" y="27"/>
                    <a:pt x="388" y="26"/>
                    <a:pt x="389" y="26"/>
                  </a:cubicBezTo>
                  <a:cubicBezTo>
                    <a:pt x="390" y="25"/>
                    <a:pt x="391" y="27"/>
                    <a:pt x="392" y="26"/>
                  </a:cubicBezTo>
                  <a:cubicBezTo>
                    <a:pt x="392" y="26"/>
                    <a:pt x="392" y="24"/>
                    <a:pt x="392" y="23"/>
                  </a:cubicBezTo>
                  <a:cubicBezTo>
                    <a:pt x="392" y="22"/>
                    <a:pt x="394" y="21"/>
                    <a:pt x="394" y="20"/>
                  </a:cubicBezTo>
                  <a:cubicBezTo>
                    <a:pt x="394" y="20"/>
                    <a:pt x="394" y="19"/>
                    <a:pt x="394" y="19"/>
                  </a:cubicBezTo>
                  <a:cubicBezTo>
                    <a:pt x="392" y="19"/>
                    <a:pt x="392" y="20"/>
                    <a:pt x="391" y="21"/>
                  </a:cubicBezTo>
                  <a:cubicBezTo>
                    <a:pt x="391" y="21"/>
                    <a:pt x="390" y="22"/>
                    <a:pt x="389" y="22"/>
                  </a:cubicBezTo>
                  <a:cubicBezTo>
                    <a:pt x="388" y="22"/>
                    <a:pt x="388" y="21"/>
                    <a:pt x="389" y="20"/>
                  </a:cubicBezTo>
                  <a:cubicBezTo>
                    <a:pt x="390" y="19"/>
                    <a:pt x="392" y="19"/>
                    <a:pt x="392" y="16"/>
                  </a:cubicBezTo>
                  <a:cubicBezTo>
                    <a:pt x="392" y="16"/>
                    <a:pt x="392" y="16"/>
                    <a:pt x="392" y="16"/>
                  </a:cubicBezTo>
                  <a:cubicBezTo>
                    <a:pt x="392" y="16"/>
                    <a:pt x="390" y="16"/>
                    <a:pt x="390" y="16"/>
                  </a:cubicBezTo>
                  <a:cubicBezTo>
                    <a:pt x="390" y="15"/>
                    <a:pt x="389" y="15"/>
                    <a:pt x="389" y="14"/>
                  </a:cubicBezTo>
                  <a:cubicBezTo>
                    <a:pt x="389" y="14"/>
                    <a:pt x="388" y="14"/>
                    <a:pt x="388" y="14"/>
                  </a:cubicBezTo>
                  <a:cubicBezTo>
                    <a:pt x="387" y="14"/>
                    <a:pt x="386" y="14"/>
                    <a:pt x="384" y="14"/>
                  </a:cubicBezTo>
                  <a:cubicBezTo>
                    <a:pt x="383" y="14"/>
                    <a:pt x="382" y="14"/>
                    <a:pt x="382" y="13"/>
                  </a:cubicBezTo>
                  <a:cubicBezTo>
                    <a:pt x="381" y="12"/>
                    <a:pt x="380" y="12"/>
                    <a:pt x="379" y="11"/>
                  </a:cubicBezTo>
                  <a:cubicBezTo>
                    <a:pt x="378" y="10"/>
                    <a:pt x="378" y="10"/>
                    <a:pt x="377" y="10"/>
                  </a:cubicBezTo>
                  <a:cubicBezTo>
                    <a:pt x="377" y="9"/>
                    <a:pt x="375" y="9"/>
                    <a:pt x="375" y="8"/>
                  </a:cubicBezTo>
                  <a:cubicBezTo>
                    <a:pt x="375" y="8"/>
                    <a:pt x="375" y="8"/>
                    <a:pt x="375" y="8"/>
                  </a:cubicBezTo>
                  <a:cubicBezTo>
                    <a:pt x="375" y="9"/>
                    <a:pt x="375" y="9"/>
                    <a:pt x="375" y="10"/>
                  </a:cubicBezTo>
                  <a:cubicBezTo>
                    <a:pt x="375" y="10"/>
                    <a:pt x="374" y="11"/>
                    <a:pt x="374" y="11"/>
                  </a:cubicBezTo>
                  <a:cubicBezTo>
                    <a:pt x="374" y="11"/>
                    <a:pt x="374" y="12"/>
                    <a:pt x="373" y="13"/>
                  </a:cubicBezTo>
                  <a:cubicBezTo>
                    <a:pt x="373" y="15"/>
                    <a:pt x="374" y="16"/>
                    <a:pt x="375" y="17"/>
                  </a:cubicBezTo>
                  <a:cubicBezTo>
                    <a:pt x="375" y="19"/>
                    <a:pt x="375" y="21"/>
                    <a:pt x="375" y="22"/>
                  </a:cubicBezTo>
                  <a:cubicBezTo>
                    <a:pt x="375" y="23"/>
                    <a:pt x="376" y="23"/>
                    <a:pt x="376" y="24"/>
                  </a:cubicBezTo>
                  <a:cubicBezTo>
                    <a:pt x="376" y="24"/>
                    <a:pt x="376" y="25"/>
                    <a:pt x="376" y="26"/>
                  </a:cubicBezTo>
                  <a:cubicBezTo>
                    <a:pt x="376" y="27"/>
                    <a:pt x="376" y="27"/>
                    <a:pt x="376" y="28"/>
                  </a:cubicBezTo>
                  <a:cubicBezTo>
                    <a:pt x="376" y="28"/>
                    <a:pt x="376" y="29"/>
                    <a:pt x="376" y="29"/>
                  </a:cubicBezTo>
                  <a:cubicBezTo>
                    <a:pt x="376" y="30"/>
                    <a:pt x="376" y="30"/>
                    <a:pt x="377" y="30"/>
                  </a:cubicBezTo>
                  <a:cubicBezTo>
                    <a:pt x="379" y="32"/>
                    <a:pt x="377" y="32"/>
                    <a:pt x="376" y="33"/>
                  </a:cubicBezTo>
                  <a:cubicBezTo>
                    <a:pt x="375" y="33"/>
                    <a:pt x="375" y="35"/>
                    <a:pt x="376" y="35"/>
                  </a:cubicBezTo>
                  <a:cubicBezTo>
                    <a:pt x="376" y="35"/>
                    <a:pt x="377" y="35"/>
                    <a:pt x="377" y="35"/>
                  </a:cubicBezTo>
                  <a:cubicBezTo>
                    <a:pt x="378" y="35"/>
                    <a:pt x="378" y="37"/>
                    <a:pt x="378" y="37"/>
                  </a:cubicBezTo>
                  <a:cubicBezTo>
                    <a:pt x="378" y="37"/>
                    <a:pt x="378" y="38"/>
                    <a:pt x="378" y="38"/>
                  </a:cubicBezTo>
                  <a:cubicBezTo>
                    <a:pt x="378" y="39"/>
                    <a:pt x="378" y="40"/>
                    <a:pt x="376" y="40"/>
                  </a:cubicBezTo>
                  <a:cubicBezTo>
                    <a:pt x="376" y="40"/>
                    <a:pt x="376" y="40"/>
                    <a:pt x="376" y="40"/>
                  </a:cubicBezTo>
                  <a:cubicBezTo>
                    <a:pt x="376" y="41"/>
                    <a:pt x="376" y="41"/>
                    <a:pt x="377" y="42"/>
                  </a:cubicBezTo>
                  <a:cubicBezTo>
                    <a:pt x="378" y="42"/>
                    <a:pt x="379" y="42"/>
                    <a:pt x="380" y="42"/>
                  </a:cubicBezTo>
                  <a:cubicBezTo>
                    <a:pt x="381" y="42"/>
                    <a:pt x="382" y="42"/>
                    <a:pt x="382" y="43"/>
                  </a:cubicBezTo>
                  <a:cubicBezTo>
                    <a:pt x="382" y="43"/>
                    <a:pt x="382" y="43"/>
                    <a:pt x="383" y="43"/>
                  </a:cubicBezTo>
                  <a:cubicBezTo>
                    <a:pt x="384" y="45"/>
                    <a:pt x="385" y="44"/>
                    <a:pt x="386" y="44"/>
                  </a:cubicBezTo>
                  <a:cubicBezTo>
                    <a:pt x="387" y="45"/>
                    <a:pt x="388" y="45"/>
                    <a:pt x="388" y="46"/>
                  </a:cubicBezTo>
                  <a:cubicBezTo>
                    <a:pt x="388" y="46"/>
                    <a:pt x="388" y="46"/>
                    <a:pt x="388" y="46"/>
                  </a:cubicBezTo>
                  <a:cubicBezTo>
                    <a:pt x="388" y="46"/>
                    <a:pt x="388" y="46"/>
                    <a:pt x="388" y="46"/>
                  </a:cubicBezTo>
                  <a:cubicBezTo>
                    <a:pt x="388" y="47"/>
                    <a:pt x="388" y="47"/>
                    <a:pt x="388" y="48"/>
                  </a:cubicBezTo>
                  <a:cubicBezTo>
                    <a:pt x="388" y="48"/>
                    <a:pt x="388" y="47"/>
                    <a:pt x="388" y="47"/>
                  </a:cubicBezTo>
                  <a:cubicBezTo>
                    <a:pt x="388" y="47"/>
                    <a:pt x="388" y="47"/>
                    <a:pt x="388" y="46"/>
                  </a:cubicBezTo>
                  <a:cubicBezTo>
                    <a:pt x="388" y="46"/>
                    <a:pt x="388" y="46"/>
                    <a:pt x="388" y="46"/>
                  </a:cubicBezTo>
                  <a:cubicBezTo>
                    <a:pt x="387" y="46"/>
                    <a:pt x="386" y="46"/>
                    <a:pt x="386" y="46"/>
                  </a:cubicBezTo>
                  <a:cubicBezTo>
                    <a:pt x="385" y="45"/>
                    <a:pt x="384" y="46"/>
                    <a:pt x="383" y="45"/>
                  </a:cubicBezTo>
                  <a:cubicBezTo>
                    <a:pt x="382" y="45"/>
                    <a:pt x="382" y="45"/>
                    <a:pt x="381" y="44"/>
                  </a:cubicBezTo>
                  <a:cubicBezTo>
                    <a:pt x="381" y="44"/>
                    <a:pt x="381" y="44"/>
                    <a:pt x="380" y="44"/>
                  </a:cubicBezTo>
                  <a:cubicBezTo>
                    <a:pt x="380" y="44"/>
                    <a:pt x="379" y="44"/>
                    <a:pt x="378" y="44"/>
                  </a:cubicBezTo>
                  <a:cubicBezTo>
                    <a:pt x="378" y="43"/>
                    <a:pt x="377" y="43"/>
                    <a:pt x="377" y="43"/>
                  </a:cubicBezTo>
                  <a:cubicBezTo>
                    <a:pt x="377" y="43"/>
                    <a:pt x="377" y="43"/>
                    <a:pt x="377" y="43"/>
                  </a:cubicBezTo>
                  <a:cubicBezTo>
                    <a:pt x="377" y="44"/>
                    <a:pt x="376" y="44"/>
                    <a:pt x="376" y="44"/>
                  </a:cubicBezTo>
                  <a:cubicBezTo>
                    <a:pt x="376" y="44"/>
                    <a:pt x="376" y="45"/>
                    <a:pt x="377" y="45"/>
                  </a:cubicBezTo>
                  <a:cubicBezTo>
                    <a:pt x="377" y="46"/>
                    <a:pt x="376" y="47"/>
                    <a:pt x="375" y="47"/>
                  </a:cubicBezTo>
                  <a:cubicBezTo>
                    <a:pt x="375" y="47"/>
                    <a:pt x="375" y="48"/>
                    <a:pt x="375" y="48"/>
                  </a:cubicBezTo>
                  <a:cubicBezTo>
                    <a:pt x="375" y="49"/>
                    <a:pt x="376" y="49"/>
                    <a:pt x="376" y="50"/>
                  </a:cubicBezTo>
                  <a:cubicBezTo>
                    <a:pt x="376" y="50"/>
                    <a:pt x="375" y="52"/>
                    <a:pt x="374" y="52"/>
                  </a:cubicBezTo>
                  <a:cubicBezTo>
                    <a:pt x="374" y="53"/>
                    <a:pt x="374" y="53"/>
                    <a:pt x="374" y="54"/>
                  </a:cubicBezTo>
                  <a:cubicBezTo>
                    <a:pt x="373" y="55"/>
                    <a:pt x="373" y="55"/>
                    <a:pt x="373" y="56"/>
                  </a:cubicBezTo>
                  <a:cubicBezTo>
                    <a:pt x="373" y="57"/>
                    <a:pt x="373" y="59"/>
                    <a:pt x="372" y="60"/>
                  </a:cubicBezTo>
                  <a:cubicBezTo>
                    <a:pt x="372" y="61"/>
                    <a:pt x="371" y="62"/>
                    <a:pt x="372" y="64"/>
                  </a:cubicBezTo>
                  <a:cubicBezTo>
                    <a:pt x="373" y="64"/>
                    <a:pt x="372" y="66"/>
                    <a:pt x="372" y="67"/>
                  </a:cubicBezTo>
                  <a:cubicBezTo>
                    <a:pt x="371" y="68"/>
                    <a:pt x="371" y="69"/>
                    <a:pt x="370" y="70"/>
                  </a:cubicBezTo>
                  <a:cubicBezTo>
                    <a:pt x="370" y="71"/>
                    <a:pt x="370" y="73"/>
                    <a:pt x="371" y="75"/>
                  </a:cubicBezTo>
                  <a:cubicBezTo>
                    <a:pt x="370" y="75"/>
                    <a:pt x="370" y="76"/>
                    <a:pt x="370" y="76"/>
                  </a:cubicBezTo>
                  <a:cubicBezTo>
                    <a:pt x="370" y="77"/>
                    <a:pt x="369" y="77"/>
                    <a:pt x="369" y="77"/>
                  </a:cubicBezTo>
                  <a:cubicBezTo>
                    <a:pt x="369" y="78"/>
                    <a:pt x="369" y="79"/>
                    <a:pt x="368" y="79"/>
                  </a:cubicBezTo>
                  <a:cubicBezTo>
                    <a:pt x="368" y="79"/>
                    <a:pt x="368" y="79"/>
                    <a:pt x="367" y="79"/>
                  </a:cubicBezTo>
                  <a:cubicBezTo>
                    <a:pt x="367" y="80"/>
                    <a:pt x="367" y="80"/>
                    <a:pt x="367" y="81"/>
                  </a:cubicBezTo>
                  <a:cubicBezTo>
                    <a:pt x="367" y="82"/>
                    <a:pt x="367" y="83"/>
                    <a:pt x="366" y="84"/>
                  </a:cubicBezTo>
                  <a:cubicBezTo>
                    <a:pt x="366" y="85"/>
                    <a:pt x="366" y="86"/>
                    <a:pt x="366" y="86"/>
                  </a:cubicBezTo>
                  <a:cubicBezTo>
                    <a:pt x="366" y="88"/>
                    <a:pt x="365" y="89"/>
                    <a:pt x="364" y="90"/>
                  </a:cubicBezTo>
                  <a:cubicBezTo>
                    <a:pt x="363" y="91"/>
                    <a:pt x="364" y="93"/>
                    <a:pt x="364" y="94"/>
                  </a:cubicBezTo>
                  <a:cubicBezTo>
                    <a:pt x="364" y="95"/>
                    <a:pt x="364" y="95"/>
                    <a:pt x="364" y="96"/>
                  </a:cubicBezTo>
                  <a:cubicBezTo>
                    <a:pt x="364" y="97"/>
                    <a:pt x="364" y="97"/>
                    <a:pt x="364" y="98"/>
                  </a:cubicBezTo>
                  <a:cubicBezTo>
                    <a:pt x="363" y="98"/>
                    <a:pt x="364" y="98"/>
                    <a:pt x="363" y="98"/>
                  </a:cubicBezTo>
                  <a:cubicBezTo>
                    <a:pt x="363" y="99"/>
                    <a:pt x="364" y="101"/>
                    <a:pt x="365" y="102"/>
                  </a:cubicBezTo>
                  <a:cubicBezTo>
                    <a:pt x="365" y="102"/>
                    <a:pt x="365" y="102"/>
                    <a:pt x="365" y="102"/>
                  </a:cubicBezTo>
                  <a:cubicBezTo>
                    <a:pt x="365" y="102"/>
                    <a:pt x="365" y="102"/>
                    <a:pt x="365" y="102"/>
                  </a:cubicBezTo>
                  <a:cubicBezTo>
                    <a:pt x="365" y="102"/>
                    <a:pt x="365" y="102"/>
                    <a:pt x="366" y="103"/>
                  </a:cubicBezTo>
                  <a:cubicBezTo>
                    <a:pt x="366" y="103"/>
                    <a:pt x="365" y="103"/>
                    <a:pt x="365" y="103"/>
                  </a:cubicBezTo>
                  <a:cubicBezTo>
                    <a:pt x="365" y="104"/>
                    <a:pt x="365" y="104"/>
                    <a:pt x="365" y="105"/>
                  </a:cubicBezTo>
                  <a:cubicBezTo>
                    <a:pt x="365" y="106"/>
                    <a:pt x="366" y="107"/>
                    <a:pt x="366" y="108"/>
                  </a:cubicBezTo>
                  <a:cubicBezTo>
                    <a:pt x="366" y="109"/>
                    <a:pt x="366" y="110"/>
                    <a:pt x="366" y="111"/>
                  </a:cubicBezTo>
                  <a:cubicBezTo>
                    <a:pt x="366" y="112"/>
                    <a:pt x="365" y="113"/>
                    <a:pt x="365" y="114"/>
                  </a:cubicBezTo>
                  <a:cubicBezTo>
                    <a:pt x="364" y="115"/>
                    <a:pt x="365" y="116"/>
                    <a:pt x="366" y="117"/>
                  </a:cubicBezTo>
                  <a:cubicBezTo>
                    <a:pt x="365" y="118"/>
                    <a:pt x="365" y="118"/>
                    <a:pt x="365" y="118"/>
                  </a:cubicBezTo>
                  <a:cubicBezTo>
                    <a:pt x="364" y="119"/>
                    <a:pt x="363" y="120"/>
                    <a:pt x="362" y="120"/>
                  </a:cubicBezTo>
                  <a:cubicBezTo>
                    <a:pt x="362" y="121"/>
                    <a:pt x="362" y="122"/>
                    <a:pt x="362" y="123"/>
                  </a:cubicBezTo>
                  <a:cubicBezTo>
                    <a:pt x="361" y="124"/>
                    <a:pt x="362" y="125"/>
                    <a:pt x="363" y="125"/>
                  </a:cubicBezTo>
                  <a:cubicBezTo>
                    <a:pt x="364" y="127"/>
                    <a:pt x="365" y="127"/>
                    <a:pt x="366" y="128"/>
                  </a:cubicBezTo>
                  <a:cubicBezTo>
                    <a:pt x="366" y="130"/>
                    <a:pt x="366" y="131"/>
                    <a:pt x="366" y="133"/>
                  </a:cubicBezTo>
                  <a:cubicBezTo>
                    <a:pt x="366" y="134"/>
                    <a:pt x="366" y="134"/>
                    <a:pt x="367" y="135"/>
                  </a:cubicBezTo>
                  <a:cubicBezTo>
                    <a:pt x="366" y="135"/>
                    <a:pt x="366" y="135"/>
                    <a:pt x="366" y="136"/>
                  </a:cubicBezTo>
                  <a:cubicBezTo>
                    <a:pt x="366" y="136"/>
                    <a:pt x="366" y="136"/>
                    <a:pt x="365" y="136"/>
                  </a:cubicBezTo>
                  <a:cubicBezTo>
                    <a:pt x="365" y="137"/>
                    <a:pt x="365" y="137"/>
                    <a:pt x="365" y="138"/>
                  </a:cubicBezTo>
                  <a:cubicBezTo>
                    <a:pt x="365" y="138"/>
                    <a:pt x="365" y="138"/>
                    <a:pt x="365" y="138"/>
                  </a:cubicBezTo>
                  <a:cubicBezTo>
                    <a:pt x="366" y="139"/>
                    <a:pt x="367" y="140"/>
                    <a:pt x="367" y="140"/>
                  </a:cubicBezTo>
                  <a:cubicBezTo>
                    <a:pt x="368" y="142"/>
                    <a:pt x="366" y="143"/>
                    <a:pt x="366" y="144"/>
                  </a:cubicBezTo>
                  <a:cubicBezTo>
                    <a:pt x="366" y="144"/>
                    <a:pt x="366" y="145"/>
                    <a:pt x="367" y="146"/>
                  </a:cubicBezTo>
                  <a:cubicBezTo>
                    <a:pt x="367" y="146"/>
                    <a:pt x="367" y="147"/>
                    <a:pt x="368" y="147"/>
                  </a:cubicBezTo>
                  <a:cubicBezTo>
                    <a:pt x="368" y="148"/>
                    <a:pt x="368" y="149"/>
                    <a:pt x="369" y="149"/>
                  </a:cubicBezTo>
                  <a:cubicBezTo>
                    <a:pt x="369" y="149"/>
                    <a:pt x="369" y="149"/>
                    <a:pt x="369" y="150"/>
                  </a:cubicBezTo>
                  <a:cubicBezTo>
                    <a:pt x="369" y="150"/>
                    <a:pt x="370" y="150"/>
                    <a:pt x="370" y="151"/>
                  </a:cubicBezTo>
                  <a:cubicBezTo>
                    <a:pt x="370" y="151"/>
                    <a:pt x="371" y="151"/>
                    <a:pt x="371" y="152"/>
                  </a:cubicBezTo>
                  <a:cubicBezTo>
                    <a:pt x="372" y="153"/>
                    <a:pt x="372" y="154"/>
                    <a:pt x="372" y="155"/>
                  </a:cubicBezTo>
                  <a:cubicBezTo>
                    <a:pt x="372" y="156"/>
                    <a:pt x="373" y="157"/>
                    <a:pt x="374" y="158"/>
                  </a:cubicBezTo>
                  <a:cubicBezTo>
                    <a:pt x="375" y="158"/>
                    <a:pt x="376" y="159"/>
                    <a:pt x="377" y="159"/>
                  </a:cubicBezTo>
                  <a:cubicBezTo>
                    <a:pt x="377" y="159"/>
                    <a:pt x="377" y="159"/>
                    <a:pt x="377" y="159"/>
                  </a:cubicBezTo>
                  <a:cubicBezTo>
                    <a:pt x="377" y="159"/>
                    <a:pt x="377" y="159"/>
                    <a:pt x="377" y="158"/>
                  </a:cubicBezTo>
                  <a:cubicBezTo>
                    <a:pt x="377" y="157"/>
                    <a:pt x="377" y="157"/>
                    <a:pt x="377" y="156"/>
                  </a:cubicBezTo>
                  <a:cubicBezTo>
                    <a:pt x="377" y="155"/>
                    <a:pt x="378" y="156"/>
                    <a:pt x="379" y="156"/>
                  </a:cubicBezTo>
                  <a:cubicBezTo>
                    <a:pt x="379" y="156"/>
                    <a:pt x="380" y="156"/>
                    <a:pt x="381" y="156"/>
                  </a:cubicBezTo>
                  <a:cubicBezTo>
                    <a:pt x="382" y="157"/>
                    <a:pt x="383" y="157"/>
                    <a:pt x="384" y="157"/>
                  </a:cubicBezTo>
                  <a:cubicBezTo>
                    <a:pt x="383" y="158"/>
                    <a:pt x="381" y="158"/>
                    <a:pt x="379" y="158"/>
                  </a:cubicBezTo>
                  <a:cubicBezTo>
                    <a:pt x="379" y="158"/>
                    <a:pt x="379" y="158"/>
                    <a:pt x="379" y="159"/>
                  </a:cubicBezTo>
                  <a:cubicBezTo>
                    <a:pt x="379" y="160"/>
                    <a:pt x="380" y="161"/>
                    <a:pt x="381" y="162"/>
                  </a:cubicBezTo>
                  <a:cubicBezTo>
                    <a:pt x="381" y="163"/>
                    <a:pt x="381" y="163"/>
                    <a:pt x="382" y="164"/>
                  </a:cubicBezTo>
                  <a:cubicBezTo>
                    <a:pt x="381" y="164"/>
                    <a:pt x="380" y="163"/>
                    <a:pt x="380" y="163"/>
                  </a:cubicBezTo>
                  <a:cubicBezTo>
                    <a:pt x="380" y="162"/>
                    <a:pt x="379" y="162"/>
                    <a:pt x="379" y="162"/>
                  </a:cubicBezTo>
                  <a:cubicBezTo>
                    <a:pt x="379" y="161"/>
                    <a:pt x="378" y="161"/>
                    <a:pt x="378" y="162"/>
                  </a:cubicBezTo>
                  <a:cubicBezTo>
                    <a:pt x="378" y="163"/>
                    <a:pt x="379" y="164"/>
                    <a:pt x="378" y="165"/>
                  </a:cubicBezTo>
                  <a:cubicBezTo>
                    <a:pt x="378" y="166"/>
                    <a:pt x="377" y="166"/>
                    <a:pt x="377" y="167"/>
                  </a:cubicBezTo>
                  <a:cubicBezTo>
                    <a:pt x="378" y="168"/>
                    <a:pt x="379" y="169"/>
                    <a:pt x="379" y="170"/>
                  </a:cubicBezTo>
                  <a:cubicBezTo>
                    <a:pt x="379" y="170"/>
                    <a:pt x="379" y="170"/>
                    <a:pt x="380" y="171"/>
                  </a:cubicBezTo>
                  <a:cubicBezTo>
                    <a:pt x="381" y="171"/>
                    <a:pt x="382" y="171"/>
                    <a:pt x="382" y="173"/>
                  </a:cubicBezTo>
                  <a:cubicBezTo>
                    <a:pt x="382" y="174"/>
                    <a:pt x="382" y="174"/>
                    <a:pt x="381" y="175"/>
                  </a:cubicBezTo>
                  <a:cubicBezTo>
                    <a:pt x="381" y="176"/>
                    <a:pt x="381" y="176"/>
                    <a:pt x="381" y="177"/>
                  </a:cubicBezTo>
                  <a:cubicBezTo>
                    <a:pt x="382" y="178"/>
                    <a:pt x="382" y="179"/>
                    <a:pt x="382" y="179"/>
                  </a:cubicBezTo>
                  <a:cubicBezTo>
                    <a:pt x="382" y="180"/>
                    <a:pt x="382" y="180"/>
                    <a:pt x="382" y="180"/>
                  </a:cubicBezTo>
                  <a:cubicBezTo>
                    <a:pt x="382" y="180"/>
                    <a:pt x="382" y="180"/>
                    <a:pt x="382" y="180"/>
                  </a:cubicBezTo>
                  <a:cubicBezTo>
                    <a:pt x="383" y="180"/>
                    <a:pt x="383" y="180"/>
                    <a:pt x="383" y="181"/>
                  </a:cubicBezTo>
                  <a:cubicBezTo>
                    <a:pt x="383" y="181"/>
                    <a:pt x="383" y="182"/>
                    <a:pt x="383" y="182"/>
                  </a:cubicBezTo>
                  <a:cubicBezTo>
                    <a:pt x="383" y="182"/>
                    <a:pt x="384" y="183"/>
                    <a:pt x="384" y="184"/>
                  </a:cubicBezTo>
                  <a:cubicBezTo>
                    <a:pt x="384" y="185"/>
                    <a:pt x="385" y="185"/>
                    <a:pt x="386" y="186"/>
                  </a:cubicBezTo>
                  <a:cubicBezTo>
                    <a:pt x="387" y="187"/>
                    <a:pt x="387" y="188"/>
                    <a:pt x="387" y="189"/>
                  </a:cubicBezTo>
                  <a:cubicBezTo>
                    <a:pt x="388" y="189"/>
                    <a:pt x="388" y="190"/>
                    <a:pt x="388" y="190"/>
                  </a:cubicBezTo>
                  <a:cubicBezTo>
                    <a:pt x="388" y="190"/>
                    <a:pt x="389" y="191"/>
                    <a:pt x="390" y="191"/>
                  </a:cubicBezTo>
                  <a:cubicBezTo>
                    <a:pt x="390" y="192"/>
                    <a:pt x="391" y="192"/>
                    <a:pt x="391" y="193"/>
                  </a:cubicBezTo>
                  <a:cubicBezTo>
                    <a:pt x="392" y="194"/>
                    <a:pt x="392" y="194"/>
                    <a:pt x="392" y="195"/>
                  </a:cubicBezTo>
                  <a:cubicBezTo>
                    <a:pt x="393" y="196"/>
                    <a:pt x="393" y="198"/>
                    <a:pt x="393" y="199"/>
                  </a:cubicBezTo>
                  <a:cubicBezTo>
                    <a:pt x="393" y="200"/>
                    <a:pt x="393" y="201"/>
                    <a:pt x="393" y="201"/>
                  </a:cubicBezTo>
                  <a:cubicBezTo>
                    <a:pt x="393" y="201"/>
                    <a:pt x="392" y="202"/>
                    <a:pt x="392" y="202"/>
                  </a:cubicBezTo>
                  <a:cubicBezTo>
                    <a:pt x="392" y="202"/>
                    <a:pt x="392" y="202"/>
                    <a:pt x="392" y="202"/>
                  </a:cubicBezTo>
                  <a:cubicBezTo>
                    <a:pt x="393" y="203"/>
                    <a:pt x="393" y="203"/>
                    <a:pt x="394" y="203"/>
                  </a:cubicBezTo>
                  <a:cubicBezTo>
                    <a:pt x="395" y="203"/>
                    <a:pt x="397" y="203"/>
                    <a:pt x="398" y="204"/>
                  </a:cubicBezTo>
                  <a:cubicBezTo>
                    <a:pt x="399" y="205"/>
                    <a:pt x="400" y="204"/>
                    <a:pt x="401" y="204"/>
                  </a:cubicBezTo>
                  <a:cubicBezTo>
                    <a:pt x="402" y="204"/>
                    <a:pt x="403" y="204"/>
                    <a:pt x="404" y="204"/>
                  </a:cubicBezTo>
                  <a:cubicBezTo>
                    <a:pt x="405" y="204"/>
                    <a:pt x="406" y="204"/>
                    <a:pt x="406" y="205"/>
                  </a:cubicBezTo>
                  <a:cubicBezTo>
                    <a:pt x="406" y="206"/>
                    <a:pt x="407" y="207"/>
                    <a:pt x="408" y="207"/>
                  </a:cubicBezTo>
                  <a:cubicBezTo>
                    <a:pt x="408" y="207"/>
                    <a:pt x="409" y="207"/>
                    <a:pt x="409" y="208"/>
                  </a:cubicBezTo>
                  <a:cubicBezTo>
                    <a:pt x="410" y="208"/>
                    <a:pt x="410" y="208"/>
                    <a:pt x="411" y="208"/>
                  </a:cubicBezTo>
                  <a:cubicBezTo>
                    <a:pt x="412" y="209"/>
                    <a:pt x="412" y="208"/>
                    <a:pt x="413" y="208"/>
                  </a:cubicBezTo>
                  <a:cubicBezTo>
                    <a:pt x="413" y="209"/>
                    <a:pt x="414" y="210"/>
                    <a:pt x="414" y="211"/>
                  </a:cubicBezTo>
                  <a:cubicBezTo>
                    <a:pt x="414" y="211"/>
                    <a:pt x="414" y="211"/>
                    <a:pt x="414" y="211"/>
                  </a:cubicBezTo>
                  <a:cubicBezTo>
                    <a:pt x="415" y="211"/>
                    <a:pt x="415" y="211"/>
                    <a:pt x="416" y="211"/>
                  </a:cubicBezTo>
                  <a:cubicBezTo>
                    <a:pt x="418" y="211"/>
                    <a:pt x="418" y="212"/>
                    <a:pt x="419" y="213"/>
                  </a:cubicBezTo>
                  <a:cubicBezTo>
                    <a:pt x="419" y="213"/>
                    <a:pt x="420" y="214"/>
                    <a:pt x="420" y="214"/>
                  </a:cubicBezTo>
                  <a:cubicBezTo>
                    <a:pt x="421" y="215"/>
                    <a:pt x="422" y="216"/>
                    <a:pt x="423" y="217"/>
                  </a:cubicBezTo>
                  <a:cubicBezTo>
                    <a:pt x="424" y="218"/>
                    <a:pt x="424" y="219"/>
                    <a:pt x="424" y="219"/>
                  </a:cubicBezTo>
                  <a:cubicBezTo>
                    <a:pt x="425" y="220"/>
                    <a:pt x="424" y="221"/>
                    <a:pt x="425" y="222"/>
                  </a:cubicBezTo>
                  <a:cubicBezTo>
                    <a:pt x="425" y="223"/>
                    <a:pt x="425" y="224"/>
                    <a:pt x="425" y="225"/>
                  </a:cubicBezTo>
                  <a:cubicBezTo>
                    <a:pt x="449" y="223"/>
                    <a:pt x="449" y="223"/>
                    <a:pt x="449" y="223"/>
                  </a:cubicBezTo>
                  <a:cubicBezTo>
                    <a:pt x="449" y="223"/>
                    <a:pt x="449" y="223"/>
                    <a:pt x="449" y="223"/>
                  </a:cubicBezTo>
                  <a:cubicBezTo>
                    <a:pt x="449" y="223"/>
                    <a:pt x="449" y="223"/>
                    <a:pt x="449" y="223"/>
                  </a:cubicBezTo>
                  <a:cubicBezTo>
                    <a:pt x="449" y="224"/>
                    <a:pt x="449" y="224"/>
                    <a:pt x="449" y="224"/>
                  </a:cubicBezTo>
                  <a:cubicBezTo>
                    <a:pt x="450" y="226"/>
                    <a:pt x="450" y="226"/>
                    <a:pt x="450" y="226"/>
                  </a:cubicBezTo>
                  <a:cubicBezTo>
                    <a:pt x="450" y="226"/>
                    <a:pt x="450" y="226"/>
                    <a:pt x="450" y="226"/>
                  </a:cubicBezTo>
                  <a:cubicBezTo>
                    <a:pt x="450" y="226"/>
                    <a:pt x="450" y="226"/>
                    <a:pt x="450" y="226"/>
                  </a:cubicBezTo>
                  <a:cubicBezTo>
                    <a:pt x="484" y="238"/>
                    <a:pt x="484" y="238"/>
                    <a:pt x="484" y="238"/>
                  </a:cubicBezTo>
                  <a:cubicBezTo>
                    <a:pt x="484" y="238"/>
                    <a:pt x="484" y="238"/>
                    <a:pt x="484" y="238"/>
                  </a:cubicBezTo>
                  <a:cubicBezTo>
                    <a:pt x="484" y="238"/>
                    <a:pt x="484" y="238"/>
                    <a:pt x="484" y="238"/>
                  </a:cubicBezTo>
                  <a:cubicBezTo>
                    <a:pt x="505" y="237"/>
                    <a:pt x="505" y="237"/>
                    <a:pt x="505" y="237"/>
                  </a:cubicBezTo>
                  <a:cubicBezTo>
                    <a:pt x="505" y="237"/>
                    <a:pt x="505" y="237"/>
                    <a:pt x="505" y="237"/>
                  </a:cubicBezTo>
                  <a:cubicBezTo>
                    <a:pt x="506" y="237"/>
                    <a:pt x="506" y="237"/>
                    <a:pt x="506" y="237"/>
                  </a:cubicBezTo>
                  <a:cubicBezTo>
                    <a:pt x="512" y="236"/>
                    <a:pt x="512" y="236"/>
                    <a:pt x="512" y="236"/>
                  </a:cubicBezTo>
                  <a:cubicBezTo>
                    <a:pt x="513" y="236"/>
                    <a:pt x="513" y="236"/>
                    <a:pt x="513" y="236"/>
                  </a:cubicBezTo>
                  <a:cubicBezTo>
                    <a:pt x="513" y="236"/>
                    <a:pt x="513" y="236"/>
                    <a:pt x="513" y="236"/>
                  </a:cubicBezTo>
                  <a:cubicBezTo>
                    <a:pt x="512" y="234"/>
                    <a:pt x="512" y="234"/>
                    <a:pt x="512" y="234"/>
                  </a:cubicBezTo>
                  <a:cubicBezTo>
                    <a:pt x="529" y="233"/>
                    <a:pt x="529" y="233"/>
                    <a:pt x="529" y="233"/>
                  </a:cubicBezTo>
                  <a:cubicBezTo>
                    <a:pt x="529" y="233"/>
                    <a:pt x="529" y="233"/>
                    <a:pt x="529" y="233"/>
                  </a:cubicBezTo>
                  <a:cubicBezTo>
                    <a:pt x="529" y="233"/>
                    <a:pt x="529" y="233"/>
                    <a:pt x="529" y="233"/>
                  </a:cubicBezTo>
                  <a:cubicBezTo>
                    <a:pt x="529" y="233"/>
                    <a:pt x="529" y="233"/>
                    <a:pt x="529" y="233"/>
                  </a:cubicBezTo>
                  <a:cubicBezTo>
                    <a:pt x="529" y="233"/>
                    <a:pt x="529" y="233"/>
                    <a:pt x="529" y="233"/>
                  </a:cubicBezTo>
                  <a:cubicBezTo>
                    <a:pt x="529" y="233"/>
                    <a:pt x="530" y="233"/>
                    <a:pt x="530" y="234"/>
                  </a:cubicBezTo>
                  <a:cubicBezTo>
                    <a:pt x="530" y="234"/>
                    <a:pt x="531" y="234"/>
                    <a:pt x="531" y="234"/>
                  </a:cubicBezTo>
                  <a:cubicBezTo>
                    <a:pt x="531" y="234"/>
                    <a:pt x="531" y="234"/>
                    <a:pt x="531" y="234"/>
                  </a:cubicBezTo>
                  <a:cubicBezTo>
                    <a:pt x="531" y="235"/>
                    <a:pt x="532" y="235"/>
                    <a:pt x="532" y="235"/>
                  </a:cubicBezTo>
                  <a:cubicBezTo>
                    <a:pt x="532" y="235"/>
                    <a:pt x="532" y="236"/>
                    <a:pt x="532" y="236"/>
                  </a:cubicBezTo>
                  <a:cubicBezTo>
                    <a:pt x="532" y="236"/>
                    <a:pt x="532" y="236"/>
                    <a:pt x="532" y="236"/>
                  </a:cubicBezTo>
                  <a:cubicBezTo>
                    <a:pt x="533" y="236"/>
                    <a:pt x="533" y="236"/>
                    <a:pt x="533" y="236"/>
                  </a:cubicBezTo>
                  <a:cubicBezTo>
                    <a:pt x="533" y="237"/>
                    <a:pt x="534" y="237"/>
                    <a:pt x="534" y="237"/>
                  </a:cubicBezTo>
                  <a:cubicBezTo>
                    <a:pt x="534" y="237"/>
                    <a:pt x="534" y="237"/>
                    <a:pt x="535" y="238"/>
                  </a:cubicBezTo>
                  <a:cubicBezTo>
                    <a:pt x="535" y="238"/>
                    <a:pt x="535" y="238"/>
                    <a:pt x="535" y="238"/>
                  </a:cubicBezTo>
                  <a:cubicBezTo>
                    <a:pt x="535" y="238"/>
                    <a:pt x="536" y="239"/>
                    <a:pt x="536" y="239"/>
                  </a:cubicBezTo>
                  <a:cubicBezTo>
                    <a:pt x="536" y="239"/>
                    <a:pt x="536" y="239"/>
                    <a:pt x="536" y="239"/>
                  </a:cubicBezTo>
                  <a:cubicBezTo>
                    <a:pt x="536" y="239"/>
                    <a:pt x="536" y="239"/>
                    <a:pt x="536" y="239"/>
                  </a:cubicBezTo>
                  <a:cubicBezTo>
                    <a:pt x="536" y="239"/>
                    <a:pt x="536" y="240"/>
                    <a:pt x="536" y="240"/>
                  </a:cubicBezTo>
                  <a:cubicBezTo>
                    <a:pt x="536" y="240"/>
                    <a:pt x="536" y="240"/>
                    <a:pt x="536" y="240"/>
                  </a:cubicBezTo>
                  <a:cubicBezTo>
                    <a:pt x="536" y="240"/>
                    <a:pt x="536" y="240"/>
                    <a:pt x="536" y="240"/>
                  </a:cubicBezTo>
                  <a:cubicBezTo>
                    <a:pt x="537" y="240"/>
                    <a:pt x="537" y="240"/>
                    <a:pt x="537" y="240"/>
                  </a:cubicBezTo>
                  <a:cubicBezTo>
                    <a:pt x="537" y="240"/>
                    <a:pt x="537" y="240"/>
                    <a:pt x="538" y="240"/>
                  </a:cubicBezTo>
                  <a:cubicBezTo>
                    <a:pt x="538" y="240"/>
                    <a:pt x="538" y="240"/>
                    <a:pt x="538" y="240"/>
                  </a:cubicBezTo>
                  <a:cubicBezTo>
                    <a:pt x="538" y="240"/>
                    <a:pt x="538" y="240"/>
                    <a:pt x="538" y="240"/>
                  </a:cubicBezTo>
                  <a:cubicBezTo>
                    <a:pt x="538" y="240"/>
                    <a:pt x="538" y="241"/>
                    <a:pt x="538" y="241"/>
                  </a:cubicBezTo>
                  <a:cubicBezTo>
                    <a:pt x="539" y="241"/>
                    <a:pt x="539" y="241"/>
                    <a:pt x="539" y="241"/>
                  </a:cubicBezTo>
                  <a:cubicBezTo>
                    <a:pt x="539" y="241"/>
                    <a:pt x="539" y="242"/>
                    <a:pt x="539" y="242"/>
                  </a:cubicBezTo>
                  <a:cubicBezTo>
                    <a:pt x="539" y="242"/>
                    <a:pt x="539" y="242"/>
                    <a:pt x="539" y="242"/>
                  </a:cubicBezTo>
                  <a:cubicBezTo>
                    <a:pt x="539" y="242"/>
                    <a:pt x="539" y="242"/>
                    <a:pt x="539" y="242"/>
                  </a:cubicBezTo>
                  <a:cubicBezTo>
                    <a:pt x="539" y="242"/>
                    <a:pt x="539" y="242"/>
                    <a:pt x="539" y="242"/>
                  </a:cubicBezTo>
                  <a:cubicBezTo>
                    <a:pt x="539" y="242"/>
                    <a:pt x="539" y="242"/>
                    <a:pt x="539" y="243"/>
                  </a:cubicBezTo>
                  <a:cubicBezTo>
                    <a:pt x="539" y="243"/>
                    <a:pt x="540" y="243"/>
                    <a:pt x="540" y="244"/>
                  </a:cubicBezTo>
                  <a:cubicBezTo>
                    <a:pt x="540" y="244"/>
                    <a:pt x="541" y="244"/>
                    <a:pt x="541" y="244"/>
                  </a:cubicBezTo>
                  <a:cubicBezTo>
                    <a:pt x="541" y="244"/>
                    <a:pt x="541" y="244"/>
                    <a:pt x="542" y="244"/>
                  </a:cubicBezTo>
                  <a:cubicBezTo>
                    <a:pt x="542" y="244"/>
                    <a:pt x="542" y="244"/>
                    <a:pt x="542" y="245"/>
                  </a:cubicBezTo>
                  <a:cubicBezTo>
                    <a:pt x="542" y="245"/>
                    <a:pt x="542" y="245"/>
                    <a:pt x="542" y="245"/>
                  </a:cubicBezTo>
                  <a:cubicBezTo>
                    <a:pt x="542" y="245"/>
                    <a:pt x="542" y="245"/>
                    <a:pt x="542" y="245"/>
                  </a:cubicBezTo>
                  <a:cubicBezTo>
                    <a:pt x="542" y="245"/>
                    <a:pt x="542" y="245"/>
                    <a:pt x="542" y="245"/>
                  </a:cubicBezTo>
                  <a:cubicBezTo>
                    <a:pt x="542" y="245"/>
                    <a:pt x="542" y="245"/>
                    <a:pt x="542" y="245"/>
                  </a:cubicBezTo>
                  <a:cubicBezTo>
                    <a:pt x="542" y="245"/>
                    <a:pt x="542" y="245"/>
                    <a:pt x="542" y="245"/>
                  </a:cubicBezTo>
                  <a:cubicBezTo>
                    <a:pt x="543" y="246"/>
                    <a:pt x="543" y="246"/>
                    <a:pt x="543" y="246"/>
                  </a:cubicBezTo>
                  <a:cubicBezTo>
                    <a:pt x="543" y="247"/>
                    <a:pt x="543" y="247"/>
                    <a:pt x="544" y="247"/>
                  </a:cubicBezTo>
                  <a:cubicBezTo>
                    <a:pt x="544" y="247"/>
                    <a:pt x="544" y="247"/>
                    <a:pt x="544" y="247"/>
                  </a:cubicBezTo>
                  <a:cubicBezTo>
                    <a:pt x="544" y="248"/>
                    <a:pt x="544" y="248"/>
                    <a:pt x="544" y="248"/>
                  </a:cubicBezTo>
                  <a:cubicBezTo>
                    <a:pt x="544" y="248"/>
                    <a:pt x="544" y="248"/>
                    <a:pt x="544" y="248"/>
                  </a:cubicBezTo>
                  <a:cubicBezTo>
                    <a:pt x="545" y="248"/>
                    <a:pt x="545" y="249"/>
                    <a:pt x="545" y="249"/>
                  </a:cubicBezTo>
                  <a:cubicBezTo>
                    <a:pt x="545" y="249"/>
                    <a:pt x="545" y="249"/>
                    <a:pt x="545" y="249"/>
                  </a:cubicBezTo>
                  <a:cubicBezTo>
                    <a:pt x="545" y="249"/>
                    <a:pt x="545" y="249"/>
                    <a:pt x="545" y="249"/>
                  </a:cubicBezTo>
                  <a:cubicBezTo>
                    <a:pt x="545" y="249"/>
                    <a:pt x="546" y="250"/>
                    <a:pt x="546" y="250"/>
                  </a:cubicBezTo>
                  <a:cubicBezTo>
                    <a:pt x="546" y="250"/>
                    <a:pt x="546" y="250"/>
                    <a:pt x="546" y="251"/>
                  </a:cubicBezTo>
                  <a:cubicBezTo>
                    <a:pt x="546" y="251"/>
                    <a:pt x="546" y="251"/>
                    <a:pt x="546" y="251"/>
                  </a:cubicBezTo>
                  <a:cubicBezTo>
                    <a:pt x="546" y="251"/>
                    <a:pt x="546" y="251"/>
                    <a:pt x="546" y="251"/>
                  </a:cubicBezTo>
                  <a:cubicBezTo>
                    <a:pt x="546" y="251"/>
                    <a:pt x="546" y="251"/>
                    <a:pt x="546" y="252"/>
                  </a:cubicBezTo>
                  <a:cubicBezTo>
                    <a:pt x="546" y="252"/>
                    <a:pt x="546" y="252"/>
                    <a:pt x="546" y="252"/>
                  </a:cubicBezTo>
                  <a:cubicBezTo>
                    <a:pt x="546" y="252"/>
                    <a:pt x="546" y="252"/>
                    <a:pt x="546" y="252"/>
                  </a:cubicBezTo>
                  <a:cubicBezTo>
                    <a:pt x="546" y="252"/>
                    <a:pt x="546" y="252"/>
                    <a:pt x="546" y="252"/>
                  </a:cubicBezTo>
                  <a:cubicBezTo>
                    <a:pt x="546" y="252"/>
                    <a:pt x="546" y="252"/>
                    <a:pt x="546" y="252"/>
                  </a:cubicBezTo>
                  <a:cubicBezTo>
                    <a:pt x="546" y="252"/>
                    <a:pt x="546" y="252"/>
                    <a:pt x="546" y="252"/>
                  </a:cubicBezTo>
                  <a:cubicBezTo>
                    <a:pt x="546" y="252"/>
                    <a:pt x="546" y="252"/>
                    <a:pt x="546" y="252"/>
                  </a:cubicBezTo>
                  <a:cubicBezTo>
                    <a:pt x="545" y="252"/>
                    <a:pt x="545" y="252"/>
                    <a:pt x="545" y="252"/>
                  </a:cubicBezTo>
                  <a:cubicBezTo>
                    <a:pt x="545" y="253"/>
                    <a:pt x="545" y="253"/>
                    <a:pt x="545" y="253"/>
                  </a:cubicBezTo>
                  <a:cubicBezTo>
                    <a:pt x="546" y="253"/>
                    <a:pt x="546" y="254"/>
                    <a:pt x="547" y="255"/>
                  </a:cubicBezTo>
                  <a:cubicBezTo>
                    <a:pt x="547" y="255"/>
                    <a:pt x="548" y="255"/>
                    <a:pt x="548" y="255"/>
                  </a:cubicBezTo>
                  <a:cubicBezTo>
                    <a:pt x="548" y="255"/>
                    <a:pt x="548" y="255"/>
                    <a:pt x="548" y="255"/>
                  </a:cubicBezTo>
                  <a:cubicBezTo>
                    <a:pt x="548" y="255"/>
                    <a:pt x="548" y="256"/>
                    <a:pt x="548" y="256"/>
                  </a:cubicBezTo>
                  <a:cubicBezTo>
                    <a:pt x="549" y="256"/>
                    <a:pt x="549" y="256"/>
                    <a:pt x="549" y="257"/>
                  </a:cubicBezTo>
                  <a:cubicBezTo>
                    <a:pt x="549" y="257"/>
                    <a:pt x="549" y="257"/>
                    <a:pt x="549" y="257"/>
                  </a:cubicBezTo>
                  <a:cubicBezTo>
                    <a:pt x="549" y="257"/>
                    <a:pt x="549" y="257"/>
                    <a:pt x="549" y="257"/>
                  </a:cubicBezTo>
                  <a:cubicBezTo>
                    <a:pt x="549" y="257"/>
                    <a:pt x="549" y="257"/>
                    <a:pt x="549" y="257"/>
                  </a:cubicBezTo>
                  <a:cubicBezTo>
                    <a:pt x="550" y="257"/>
                    <a:pt x="550" y="258"/>
                    <a:pt x="550" y="258"/>
                  </a:cubicBezTo>
                  <a:cubicBezTo>
                    <a:pt x="550" y="258"/>
                    <a:pt x="550" y="258"/>
                    <a:pt x="550" y="258"/>
                  </a:cubicBezTo>
                  <a:cubicBezTo>
                    <a:pt x="550" y="258"/>
                    <a:pt x="550" y="258"/>
                    <a:pt x="550" y="258"/>
                  </a:cubicBezTo>
                  <a:cubicBezTo>
                    <a:pt x="550" y="258"/>
                    <a:pt x="551" y="258"/>
                    <a:pt x="551" y="258"/>
                  </a:cubicBezTo>
                  <a:cubicBezTo>
                    <a:pt x="551" y="258"/>
                    <a:pt x="551" y="258"/>
                    <a:pt x="551" y="258"/>
                  </a:cubicBezTo>
                  <a:cubicBezTo>
                    <a:pt x="552" y="259"/>
                    <a:pt x="553" y="259"/>
                    <a:pt x="553" y="260"/>
                  </a:cubicBezTo>
                  <a:cubicBezTo>
                    <a:pt x="554" y="261"/>
                    <a:pt x="555" y="261"/>
                    <a:pt x="555" y="261"/>
                  </a:cubicBezTo>
                  <a:cubicBezTo>
                    <a:pt x="556" y="261"/>
                    <a:pt x="556" y="261"/>
                    <a:pt x="556" y="261"/>
                  </a:cubicBezTo>
                  <a:cubicBezTo>
                    <a:pt x="556" y="261"/>
                    <a:pt x="556" y="261"/>
                    <a:pt x="556" y="261"/>
                  </a:cubicBezTo>
                  <a:cubicBezTo>
                    <a:pt x="556" y="261"/>
                    <a:pt x="556" y="261"/>
                    <a:pt x="556" y="261"/>
                  </a:cubicBezTo>
                  <a:cubicBezTo>
                    <a:pt x="556" y="261"/>
                    <a:pt x="556" y="261"/>
                    <a:pt x="556" y="261"/>
                  </a:cubicBezTo>
                  <a:cubicBezTo>
                    <a:pt x="556" y="261"/>
                    <a:pt x="556" y="261"/>
                    <a:pt x="556" y="261"/>
                  </a:cubicBezTo>
                  <a:cubicBezTo>
                    <a:pt x="556" y="261"/>
                    <a:pt x="556" y="261"/>
                    <a:pt x="556" y="261"/>
                  </a:cubicBezTo>
                  <a:cubicBezTo>
                    <a:pt x="556" y="261"/>
                    <a:pt x="556" y="261"/>
                    <a:pt x="556" y="261"/>
                  </a:cubicBezTo>
                  <a:cubicBezTo>
                    <a:pt x="556" y="261"/>
                    <a:pt x="556" y="261"/>
                    <a:pt x="556" y="261"/>
                  </a:cubicBezTo>
                  <a:cubicBezTo>
                    <a:pt x="557" y="261"/>
                    <a:pt x="557" y="261"/>
                    <a:pt x="557" y="261"/>
                  </a:cubicBezTo>
                  <a:cubicBezTo>
                    <a:pt x="557" y="261"/>
                    <a:pt x="557" y="261"/>
                    <a:pt x="557" y="261"/>
                  </a:cubicBezTo>
                  <a:cubicBezTo>
                    <a:pt x="557" y="261"/>
                    <a:pt x="557" y="261"/>
                    <a:pt x="557" y="261"/>
                  </a:cubicBezTo>
                  <a:cubicBezTo>
                    <a:pt x="557" y="261"/>
                    <a:pt x="557" y="261"/>
                    <a:pt x="557" y="261"/>
                  </a:cubicBezTo>
                  <a:cubicBezTo>
                    <a:pt x="557" y="261"/>
                    <a:pt x="557" y="261"/>
                    <a:pt x="557" y="261"/>
                  </a:cubicBezTo>
                  <a:cubicBezTo>
                    <a:pt x="558" y="261"/>
                    <a:pt x="558" y="261"/>
                    <a:pt x="558" y="261"/>
                  </a:cubicBezTo>
                  <a:cubicBezTo>
                    <a:pt x="558" y="261"/>
                    <a:pt x="558" y="262"/>
                    <a:pt x="558" y="262"/>
                  </a:cubicBezTo>
                  <a:cubicBezTo>
                    <a:pt x="558" y="262"/>
                    <a:pt x="558" y="262"/>
                    <a:pt x="558" y="262"/>
                  </a:cubicBezTo>
                  <a:cubicBezTo>
                    <a:pt x="558" y="262"/>
                    <a:pt x="558" y="262"/>
                    <a:pt x="559" y="262"/>
                  </a:cubicBezTo>
                  <a:cubicBezTo>
                    <a:pt x="559" y="262"/>
                    <a:pt x="559" y="263"/>
                    <a:pt x="559" y="263"/>
                  </a:cubicBezTo>
                  <a:cubicBezTo>
                    <a:pt x="559" y="263"/>
                    <a:pt x="559" y="263"/>
                    <a:pt x="559" y="263"/>
                  </a:cubicBezTo>
                  <a:cubicBezTo>
                    <a:pt x="559" y="263"/>
                    <a:pt x="559" y="263"/>
                    <a:pt x="559" y="263"/>
                  </a:cubicBezTo>
                  <a:cubicBezTo>
                    <a:pt x="559" y="263"/>
                    <a:pt x="559" y="263"/>
                    <a:pt x="559" y="263"/>
                  </a:cubicBezTo>
                  <a:cubicBezTo>
                    <a:pt x="560" y="263"/>
                    <a:pt x="560" y="263"/>
                    <a:pt x="560" y="263"/>
                  </a:cubicBezTo>
                  <a:cubicBezTo>
                    <a:pt x="560" y="263"/>
                    <a:pt x="560" y="263"/>
                    <a:pt x="560" y="263"/>
                  </a:cubicBezTo>
                  <a:cubicBezTo>
                    <a:pt x="560" y="263"/>
                    <a:pt x="560" y="263"/>
                    <a:pt x="560" y="263"/>
                  </a:cubicBezTo>
                  <a:cubicBezTo>
                    <a:pt x="560" y="263"/>
                    <a:pt x="560" y="263"/>
                    <a:pt x="561" y="263"/>
                  </a:cubicBezTo>
                  <a:cubicBezTo>
                    <a:pt x="561" y="263"/>
                    <a:pt x="561" y="263"/>
                    <a:pt x="561" y="263"/>
                  </a:cubicBezTo>
                  <a:cubicBezTo>
                    <a:pt x="561" y="263"/>
                    <a:pt x="561" y="263"/>
                    <a:pt x="561" y="263"/>
                  </a:cubicBezTo>
                  <a:cubicBezTo>
                    <a:pt x="561" y="263"/>
                    <a:pt x="561" y="263"/>
                    <a:pt x="561" y="263"/>
                  </a:cubicBezTo>
                  <a:cubicBezTo>
                    <a:pt x="561" y="263"/>
                    <a:pt x="561" y="263"/>
                    <a:pt x="561" y="263"/>
                  </a:cubicBezTo>
                  <a:cubicBezTo>
                    <a:pt x="561" y="263"/>
                    <a:pt x="561" y="263"/>
                    <a:pt x="561" y="263"/>
                  </a:cubicBezTo>
                  <a:cubicBezTo>
                    <a:pt x="561" y="263"/>
                    <a:pt x="561" y="263"/>
                    <a:pt x="561" y="263"/>
                  </a:cubicBezTo>
                  <a:cubicBezTo>
                    <a:pt x="561" y="263"/>
                    <a:pt x="562" y="263"/>
                    <a:pt x="562" y="263"/>
                  </a:cubicBezTo>
                  <a:cubicBezTo>
                    <a:pt x="562" y="264"/>
                    <a:pt x="562" y="264"/>
                    <a:pt x="562" y="264"/>
                  </a:cubicBezTo>
                  <a:cubicBezTo>
                    <a:pt x="562" y="264"/>
                    <a:pt x="562" y="264"/>
                    <a:pt x="562" y="264"/>
                  </a:cubicBezTo>
                  <a:cubicBezTo>
                    <a:pt x="562" y="264"/>
                    <a:pt x="562" y="264"/>
                    <a:pt x="562" y="264"/>
                  </a:cubicBezTo>
                  <a:cubicBezTo>
                    <a:pt x="563" y="263"/>
                    <a:pt x="563" y="263"/>
                    <a:pt x="564" y="262"/>
                  </a:cubicBezTo>
                  <a:cubicBezTo>
                    <a:pt x="564" y="262"/>
                    <a:pt x="565" y="262"/>
                    <a:pt x="565" y="262"/>
                  </a:cubicBezTo>
                  <a:cubicBezTo>
                    <a:pt x="565" y="262"/>
                    <a:pt x="565" y="262"/>
                    <a:pt x="566" y="262"/>
                  </a:cubicBezTo>
                  <a:cubicBezTo>
                    <a:pt x="566" y="262"/>
                    <a:pt x="566" y="262"/>
                    <a:pt x="566" y="262"/>
                  </a:cubicBezTo>
                  <a:cubicBezTo>
                    <a:pt x="566" y="262"/>
                    <a:pt x="566" y="262"/>
                    <a:pt x="566" y="262"/>
                  </a:cubicBezTo>
                  <a:cubicBezTo>
                    <a:pt x="566" y="260"/>
                    <a:pt x="566" y="260"/>
                    <a:pt x="566" y="260"/>
                  </a:cubicBezTo>
                  <a:cubicBezTo>
                    <a:pt x="566" y="260"/>
                    <a:pt x="566" y="260"/>
                    <a:pt x="566" y="260"/>
                  </a:cubicBezTo>
                  <a:cubicBezTo>
                    <a:pt x="566" y="260"/>
                    <a:pt x="566" y="259"/>
                    <a:pt x="566" y="259"/>
                  </a:cubicBezTo>
                  <a:cubicBezTo>
                    <a:pt x="566" y="259"/>
                    <a:pt x="566" y="259"/>
                    <a:pt x="566" y="259"/>
                  </a:cubicBezTo>
                  <a:cubicBezTo>
                    <a:pt x="566" y="259"/>
                    <a:pt x="566" y="259"/>
                    <a:pt x="566" y="259"/>
                  </a:cubicBezTo>
                  <a:cubicBezTo>
                    <a:pt x="566" y="259"/>
                    <a:pt x="566" y="259"/>
                    <a:pt x="567" y="259"/>
                  </a:cubicBezTo>
                  <a:cubicBezTo>
                    <a:pt x="567" y="259"/>
                    <a:pt x="567" y="259"/>
                    <a:pt x="567" y="259"/>
                  </a:cubicBezTo>
                  <a:cubicBezTo>
                    <a:pt x="567" y="258"/>
                    <a:pt x="567" y="258"/>
                    <a:pt x="567" y="258"/>
                  </a:cubicBezTo>
                  <a:cubicBezTo>
                    <a:pt x="568" y="258"/>
                    <a:pt x="568" y="258"/>
                    <a:pt x="569" y="257"/>
                  </a:cubicBezTo>
                  <a:cubicBezTo>
                    <a:pt x="569" y="257"/>
                    <a:pt x="569" y="257"/>
                    <a:pt x="569" y="257"/>
                  </a:cubicBezTo>
                  <a:cubicBezTo>
                    <a:pt x="569" y="257"/>
                    <a:pt x="569" y="257"/>
                    <a:pt x="569" y="257"/>
                  </a:cubicBezTo>
                  <a:cubicBezTo>
                    <a:pt x="569" y="257"/>
                    <a:pt x="570" y="256"/>
                    <a:pt x="570" y="256"/>
                  </a:cubicBezTo>
                  <a:cubicBezTo>
                    <a:pt x="570" y="256"/>
                    <a:pt x="570" y="256"/>
                    <a:pt x="570" y="256"/>
                  </a:cubicBezTo>
                  <a:cubicBezTo>
                    <a:pt x="571" y="256"/>
                    <a:pt x="571" y="256"/>
                    <a:pt x="571" y="256"/>
                  </a:cubicBezTo>
                  <a:cubicBezTo>
                    <a:pt x="571" y="256"/>
                    <a:pt x="571" y="255"/>
                    <a:pt x="571" y="255"/>
                  </a:cubicBezTo>
                  <a:cubicBezTo>
                    <a:pt x="571" y="255"/>
                    <a:pt x="571" y="255"/>
                    <a:pt x="571" y="255"/>
                  </a:cubicBezTo>
                  <a:cubicBezTo>
                    <a:pt x="571" y="256"/>
                    <a:pt x="571" y="256"/>
                    <a:pt x="571" y="256"/>
                  </a:cubicBezTo>
                  <a:cubicBezTo>
                    <a:pt x="571" y="255"/>
                    <a:pt x="571" y="255"/>
                    <a:pt x="571" y="255"/>
                  </a:cubicBezTo>
                  <a:cubicBezTo>
                    <a:pt x="572" y="255"/>
                    <a:pt x="572" y="255"/>
                    <a:pt x="572" y="255"/>
                  </a:cubicBezTo>
                  <a:cubicBezTo>
                    <a:pt x="573" y="255"/>
                    <a:pt x="573" y="255"/>
                    <a:pt x="573" y="255"/>
                  </a:cubicBezTo>
                  <a:cubicBezTo>
                    <a:pt x="573" y="255"/>
                    <a:pt x="573" y="255"/>
                    <a:pt x="573" y="255"/>
                  </a:cubicBezTo>
                  <a:cubicBezTo>
                    <a:pt x="573" y="254"/>
                    <a:pt x="574" y="254"/>
                    <a:pt x="574" y="254"/>
                  </a:cubicBezTo>
                  <a:cubicBezTo>
                    <a:pt x="574" y="254"/>
                    <a:pt x="574" y="254"/>
                    <a:pt x="574" y="254"/>
                  </a:cubicBezTo>
                  <a:cubicBezTo>
                    <a:pt x="574" y="254"/>
                    <a:pt x="574" y="254"/>
                    <a:pt x="574" y="254"/>
                  </a:cubicBezTo>
                  <a:cubicBezTo>
                    <a:pt x="574" y="254"/>
                    <a:pt x="574" y="254"/>
                    <a:pt x="574" y="254"/>
                  </a:cubicBezTo>
                  <a:cubicBezTo>
                    <a:pt x="574" y="254"/>
                    <a:pt x="575" y="254"/>
                    <a:pt x="575" y="254"/>
                  </a:cubicBezTo>
                  <a:cubicBezTo>
                    <a:pt x="575" y="254"/>
                    <a:pt x="575" y="254"/>
                    <a:pt x="575" y="254"/>
                  </a:cubicBezTo>
                  <a:cubicBezTo>
                    <a:pt x="575" y="254"/>
                    <a:pt x="575" y="254"/>
                    <a:pt x="575" y="254"/>
                  </a:cubicBezTo>
                  <a:cubicBezTo>
                    <a:pt x="575" y="254"/>
                    <a:pt x="575" y="254"/>
                    <a:pt x="576" y="254"/>
                  </a:cubicBezTo>
                  <a:cubicBezTo>
                    <a:pt x="576" y="254"/>
                    <a:pt x="576" y="254"/>
                    <a:pt x="576" y="254"/>
                  </a:cubicBezTo>
                  <a:cubicBezTo>
                    <a:pt x="576" y="254"/>
                    <a:pt x="576" y="254"/>
                    <a:pt x="576" y="254"/>
                  </a:cubicBezTo>
                  <a:cubicBezTo>
                    <a:pt x="576" y="254"/>
                    <a:pt x="576" y="254"/>
                    <a:pt x="576" y="254"/>
                  </a:cubicBezTo>
                  <a:cubicBezTo>
                    <a:pt x="576" y="254"/>
                    <a:pt x="576" y="254"/>
                    <a:pt x="576" y="254"/>
                  </a:cubicBezTo>
                  <a:cubicBezTo>
                    <a:pt x="577" y="254"/>
                    <a:pt x="577" y="254"/>
                    <a:pt x="578" y="254"/>
                  </a:cubicBezTo>
                  <a:cubicBezTo>
                    <a:pt x="578" y="254"/>
                    <a:pt x="579" y="254"/>
                    <a:pt x="579" y="255"/>
                  </a:cubicBezTo>
                  <a:cubicBezTo>
                    <a:pt x="580" y="255"/>
                    <a:pt x="580" y="255"/>
                    <a:pt x="580" y="255"/>
                  </a:cubicBezTo>
                  <a:cubicBezTo>
                    <a:pt x="580" y="255"/>
                    <a:pt x="580" y="255"/>
                    <a:pt x="580" y="255"/>
                  </a:cubicBezTo>
                  <a:cubicBezTo>
                    <a:pt x="580" y="255"/>
                    <a:pt x="580" y="255"/>
                    <a:pt x="580" y="255"/>
                  </a:cubicBezTo>
                  <a:cubicBezTo>
                    <a:pt x="580" y="255"/>
                    <a:pt x="580" y="255"/>
                    <a:pt x="580" y="255"/>
                  </a:cubicBezTo>
                  <a:cubicBezTo>
                    <a:pt x="581" y="255"/>
                    <a:pt x="581" y="255"/>
                    <a:pt x="581" y="255"/>
                  </a:cubicBezTo>
                  <a:cubicBezTo>
                    <a:pt x="581" y="256"/>
                    <a:pt x="581" y="256"/>
                    <a:pt x="581" y="256"/>
                  </a:cubicBezTo>
                  <a:cubicBezTo>
                    <a:pt x="581" y="256"/>
                    <a:pt x="581" y="256"/>
                    <a:pt x="582" y="257"/>
                  </a:cubicBezTo>
                  <a:cubicBezTo>
                    <a:pt x="582" y="257"/>
                    <a:pt x="582" y="257"/>
                    <a:pt x="582" y="257"/>
                  </a:cubicBezTo>
                  <a:cubicBezTo>
                    <a:pt x="583" y="257"/>
                    <a:pt x="583" y="257"/>
                    <a:pt x="583" y="257"/>
                  </a:cubicBezTo>
                  <a:cubicBezTo>
                    <a:pt x="583" y="257"/>
                    <a:pt x="583" y="257"/>
                    <a:pt x="583" y="257"/>
                  </a:cubicBezTo>
                  <a:cubicBezTo>
                    <a:pt x="583" y="257"/>
                    <a:pt x="583" y="257"/>
                    <a:pt x="583" y="257"/>
                  </a:cubicBezTo>
                  <a:cubicBezTo>
                    <a:pt x="583" y="258"/>
                    <a:pt x="584" y="258"/>
                    <a:pt x="584" y="258"/>
                  </a:cubicBezTo>
                  <a:cubicBezTo>
                    <a:pt x="585" y="258"/>
                    <a:pt x="585" y="258"/>
                    <a:pt x="585" y="258"/>
                  </a:cubicBezTo>
                  <a:cubicBezTo>
                    <a:pt x="585" y="258"/>
                    <a:pt x="585" y="258"/>
                    <a:pt x="585" y="258"/>
                  </a:cubicBezTo>
                  <a:cubicBezTo>
                    <a:pt x="585" y="259"/>
                    <a:pt x="585" y="259"/>
                    <a:pt x="585" y="259"/>
                  </a:cubicBezTo>
                  <a:cubicBezTo>
                    <a:pt x="586" y="259"/>
                    <a:pt x="586" y="259"/>
                    <a:pt x="586" y="260"/>
                  </a:cubicBezTo>
                  <a:cubicBezTo>
                    <a:pt x="587" y="260"/>
                    <a:pt x="587" y="261"/>
                    <a:pt x="587" y="261"/>
                  </a:cubicBezTo>
                  <a:cubicBezTo>
                    <a:pt x="587" y="262"/>
                    <a:pt x="587" y="262"/>
                    <a:pt x="587" y="262"/>
                  </a:cubicBezTo>
                  <a:cubicBezTo>
                    <a:pt x="587" y="262"/>
                    <a:pt x="587" y="262"/>
                    <a:pt x="587" y="262"/>
                  </a:cubicBezTo>
                  <a:cubicBezTo>
                    <a:pt x="587" y="262"/>
                    <a:pt x="587" y="262"/>
                    <a:pt x="587" y="262"/>
                  </a:cubicBezTo>
                  <a:cubicBezTo>
                    <a:pt x="587" y="262"/>
                    <a:pt x="587" y="262"/>
                    <a:pt x="587" y="262"/>
                  </a:cubicBezTo>
                  <a:cubicBezTo>
                    <a:pt x="587" y="262"/>
                    <a:pt x="587" y="263"/>
                    <a:pt x="587" y="263"/>
                  </a:cubicBezTo>
                  <a:cubicBezTo>
                    <a:pt x="587" y="263"/>
                    <a:pt x="588" y="263"/>
                    <a:pt x="588" y="263"/>
                  </a:cubicBezTo>
                  <a:cubicBezTo>
                    <a:pt x="588" y="263"/>
                    <a:pt x="588" y="263"/>
                    <a:pt x="588" y="263"/>
                  </a:cubicBezTo>
                  <a:cubicBezTo>
                    <a:pt x="588" y="264"/>
                    <a:pt x="588" y="264"/>
                    <a:pt x="588" y="264"/>
                  </a:cubicBezTo>
                  <a:cubicBezTo>
                    <a:pt x="588" y="264"/>
                    <a:pt x="588" y="264"/>
                    <a:pt x="588" y="264"/>
                  </a:cubicBezTo>
                  <a:cubicBezTo>
                    <a:pt x="588" y="264"/>
                    <a:pt x="588" y="264"/>
                    <a:pt x="588" y="264"/>
                  </a:cubicBezTo>
                  <a:cubicBezTo>
                    <a:pt x="588" y="265"/>
                    <a:pt x="588" y="265"/>
                    <a:pt x="588" y="265"/>
                  </a:cubicBezTo>
                  <a:cubicBezTo>
                    <a:pt x="588" y="265"/>
                    <a:pt x="588" y="265"/>
                    <a:pt x="588" y="265"/>
                  </a:cubicBezTo>
                  <a:cubicBezTo>
                    <a:pt x="589" y="265"/>
                    <a:pt x="589" y="265"/>
                    <a:pt x="589" y="265"/>
                  </a:cubicBezTo>
                  <a:cubicBezTo>
                    <a:pt x="589" y="265"/>
                    <a:pt x="589" y="265"/>
                    <a:pt x="589" y="265"/>
                  </a:cubicBezTo>
                  <a:cubicBezTo>
                    <a:pt x="589" y="265"/>
                    <a:pt x="589" y="265"/>
                    <a:pt x="589" y="265"/>
                  </a:cubicBezTo>
                  <a:cubicBezTo>
                    <a:pt x="589" y="266"/>
                    <a:pt x="589" y="266"/>
                    <a:pt x="589" y="266"/>
                  </a:cubicBezTo>
                  <a:cubicBezTo>
                    <a:pt x="589" y="266"/>
                    <a:pt x="589" y="266"/>
                    <a:pt x="589" y="266"/>
                  </a:cubicBezTo>
                  <a:cubicBezTo>
                    <a:pt x="589" y="267"/>
                    <a:pt x="589" y="267"/>
                    <a:pt x="589" y="267"/>
                  </a:cubicBezTo>
                  <a:cubicBezTo>
                    <a:pt x="589" y="267"/>
                    <a:pt x="589" y="267"/>
                    <a:pt x="589" y="267"/>
                  </a:cubicBezTo>
                  <a:cubicBezTo>
                    <a:pt x="589" y="267"/>
                    <a:pt x="589" y="267"/>
                    <a:pt x="589" y="267"/>
                  </a:cubicBezTo>
                  <a:cubicBezTo>
                    <a:pt x="589" y="267"/>
                    <a:pt x="589" y="267"/>
                    <a:pt x="589" y="267"/>
                  </a:cubicBezTo>
                  <a:cubicBezTo>
                    <a:pt x="589" y="267"/>
                    <a:pt x="589" y="267"/>
                    <a:pt x="589" y="267"/>
                  </a:cubicBezTo>
                  <a:cubicBezTo>
                    <a:pt x="590" y="267"/>
                    <a:pt x="590" y="267"/>
                    <a:pt x="590" y="267"/>
                  </a:cubicBezTo>
                  <a:cubicBezTo>
                    <a:pt x="590" y="267"/>
                    <a:pt x="590" y="267"/>
                    <a:pt x="590" y="267"/>
                  </a:cubicBezTo>
                  <a:cubicBezTo>
                    <a:pt x="590" y="267"/>
                    <a:pt x="590" y="267"/>
                    <a:pt x="590" y="267"/>
                  </a:cubicBezTo>
                  <a:cubicBezTo>
                    <a:pt x="590" y="267"/>
                    <a:pt x="590" y="267"/>
                    <a:pt x="590" y="267"/>
                  </a:cubicBezTo>
                  <a:cubicBezTo>
                    <a:pt x="590" y="267"/>
                    <a:pt x="590" y="267"/>
                    <a:pt x="590" y="268"/>
                  </a:cubicBezTo>
                  <a:cubicBezTo>
                    <a:pt x="590" y="269"/>
                    <a:pt x="590" y="269"/>
                    <a:pt x="590" y="269"/>
                  </a:cubicBezTo>
                  <a:cubicBezTo>
                    <a:pt x="590" y="269"/>
                    <a:pt x="591" y="269"/>
                    <a:pt x="591" y="269"/>
                  </a:cubicBezTo>
                  <a:cubicBezTo>
                    <a:pt x="591" y="270"/>
                    <a:pt x="591" y="270"/>
                    <a:pt x="591" y="270"/>
                  </a:cubicBezTo>
                  <a:cubicBezTo>
                    <a:pt x="591" y="270"/>
                    <a:pt x="591" y="270"/>
                    <a:pt x="591" y="270"/>
                  </a:cubicBezTo>
                  <a:cubicBezTo>
                    <a:pt x="591" y="270"/>
                    <a:pt x="591" y="270"/>
                    <a:pt x="591" y="270"/>
                  </a:cubicBezTo>
                  <a:cubicBezTo>
                    <a:pt x="591" y="270"/>
                    <a:pt x="591" y="270"/>
                    <a:pt x="591" y="270"/>
                  </a:cubicBezTo>
                  <a:cubicBezTo>
                    <a:pt x="591" y="270"/>
                    <a:pt x="591" y="270"/>
                    <a:pt x="591" y="270"/>
                  </a:cubicBezTo>
                  <a:cubicBezTo>
                    <a:pt x="591" y="270"/>
                    <a:pt x="591" y="270"/>
                    <a:pt x="591" y="270"/>
                  </a:cubicBezTo>
                  <a:cubicBezTo>
                    <a:pt x="591" y="271"/>
                    <a:pt x="591" y="271"/>
                    <a:pt x="591" y="271"/>
                  </a:cubicBezTo>
                  <a:cubicBezTo>
                    <a:pt x="591" y="271"/>
                    <a:pt x="592" y="271"/>
                    <a:pt x="592" y="271"/>
                  </a:cubicBezTo>
                  <a:cubicBezTo>
                    <a:pt x="592" y="271"/>
                    <a:pt x="592" y="271"/>
                    <a:pt x="592" y="271"/>
                  </a:cubicBezTo>
                  <a:cubicBezTo>
                    <a:pt x="592" y="271"/>
                    <a:pt x="592" y="271"/>
                    <a:pt x="592" y="271"/>
                  </a:cubicBezTo>
                  <a:cubicBezTo>
                    <a:pt x="592" y="271"/>
                    <a:pt x="592" y="271"/>
                    <a:pt x="592" y="271"/>
                  </a:cubicBezTo>
                  <a:cubicBezTo>
                    <a:pt x="592" y="271"/>
                    <a:pt x="592" y="271"/>
                    <a:pt x="592" y="271"/>
                  </a:cubicBezTo>
                  <a:cubicBezTo>
                    <a:pt x="592" y="271"/>
                    <a:pt x="592" y="271"/>
                    <a:pt x="592" y="271"/>
                  </a:cubicBezTo>
                  <a:cubicBezTo>
                    <a:pt x="592" y="271"/>
                    <a:pt x="592" y="272"/>
                    <a:pt x="592" y="272"/>
                  </a:cubicBezTo>
                  <a:cubicBezTo>
                    <a:pt x="592" y="272"/>
                    <a:pt x="592" y="272"/>
                    <a:pt x="592" y="272"/>
                  </a:cubicBezTo>
                  <a:cubicBezTo>
                    <a:pt x="592" y="272"/>
                    <a:pt x="592" y="272"/>
                    <a:pt x="592" y="272"/>
                  </a:cubicBezTo>
                  <a:cubicBezTo>
                    <a:pt x="593" y="272"/>
                    <a:pt x="593" y="272"/>
                    <a:pt x="593" y="272"/>
                  </a:cubicBezTo>
                  <a:cubicBezTo>
                    <a:pt x="593" y="272"/>
                    <a:pt x="593" y="273"/>
                    <a:pt x="593" y="273"/>
                  </a:cubicBezTo>
                  <a:cubicBezTo>
                    <a:pt x="593" y="273"/>
                    <a:pt x="593" y="273"/>
                    <a:pt x="593" y="273"/>
                  </a:cubicBezTo>
                  <a:cubicBezTo>
                    <a:pt x="593" y="273"/>
                    <a:pt x="593" y="273"/>
                    <a:pt x="593" y="273"/>
                  </a:cubicBezTo>
                  <a:cubicBezTo>
                    <a:pt x="593" y="273"/>
                    <a:pt x="594" y="273"/>
                    <a:pt x="594" y="273"/>
                  </a:cubicBezTo>
                  <a:cubicBezTo>
                    <a:pt x="594" y="273"/>
                    <a:pt x="594" y="273"/>
                    <a:pt x="594" y="273"/>
                  </a:cubicBezTo>
                  <a:cubicBezTo>
                    <a:pt x="594" y="273"/>
                    <a:pt x="594" y="273"/>
                    <a:pt x="594" y="273"/>
                  </a:cubicBezTo>
                  <a:cubicBezTo>
                    <a:pt x="594" y="274"/>
                    <a:pt x="594" y="274"/>
                    <a:pt x="595" y="274"/>
                  </a:cubicBezTo>
                  <a:cubicBezTo>
                    <a:pt x="595" y="274"/>
                    <a:pt x="595" y="274"/>
                    <a:pt x="595" y="274"/>
                  </a:cubicBezTo>
                  <a:cubicBezTo>
                    <a:pt x="595" y="274"/>
                    <a:pt x="595" y="274"/>
                    <a:pt x="595" y="274"/>
                  </a:cubicBezTo>
                  <a:cubicBezTo>
                    <a:pt x="595" y="275"/>
                    <a:pt x="595" y="275"/>
                    <a:pt x="595" y="275"/>
                  </a:cubicBezTo>
                  <a:cubicBezTo>
                    <a:pt x="595" y="275"/>
                    <a:pt x="595" y="275"/>
                    <a:pt x="595" y="275"/>
                  </a:cubicBezTo>
                  <a:cubicBezTo>
                    <a:pt x="595" y="275"/>
                    <a:pt x="595" y="275"/>
                    <a:pt x="595" y="275"/>
                  </a:cubicBezTo>
                  <a:cubicBezTo>
                    <a:pt x="595" y="275"/>
                    <a:pt x="595" y="275"/>
                    <a:pt x="595" y="275"/>
                  </a:cubicBezTo>
                  <a:cubicBezTo>
                    <a:pt x="595" y="275"/>
                    <a:pt x="595" y="275"/>
                    <a:pt x="595" y="275"/>
                  </a:cubicBezTo>
                  <a:cubicBezTo>
                    <a:pt x="595" y="275"/>
                    <a:pt x="595" y="275"/>
                    <a:pt x="595" y="275"/>
                  </a:cubicBezTo>
                  <a:cubicBezTo>
                    <a:pt x="595" y="275"/>
                    <a:pt x="595" y="275"/>
                    <a:pt x="595" y="275"/>
                  </a:cubicBezTo>
                  <a:cubicBezTo>
                    <a:pt x="595" y="275"/>
                    <a:pt x="595" y="275"/>
                    <a:pt x="595" y="275"/>
                  </a:cubicBezTo>
                  <a:cubicBezTo>
                    <a:pt x="595" y="275"/>
                    <a:pt x="595" y="275"/>
                    <a:pt x="595" y="275"/>
                  </a:cubicBezTo>
                  <a:cubicBezTo>
                    <a:pt x="595" y="275"/>
                    <a:pt x="596" y="275"/>
                    <a:pt x="596" y="275"/>
                  </a:cubicBezTo>
                  <a:cubicBezTo>
                    <a:pt x="596" y="276"/>
                    <a:pt x="596" y="276"/>
                    <a:pt x="596" y="276"/>
                  </a:cubicBezTo>
                  <a:cubicBezTo>
                    <a:pt x="596" y="276"/>
                    <a:pt x="596" y="276"/>
                    <a:pt x="596" y="276"/>
                  </a:cubicBezTo>
                  <a:cubicBezTo>
                    <a:pt x="596" y="276"/>
                    <a:pt x="596" y="276"/>
                    <a:pt x="596" y="276"/>
                  </a:cubicBezTo>
                  <a:cubicBezTo>
                    <a:pt x="596" y="276"/>
                    <a:pt x="596" y="276"/>
                    <a:pt x="596" y="276"/>
                  </a:cubicBezTo>
                  <a:cubicBezTo>
                    <a:pt x="596" y="276"/>
                    <a:pt x="596" y="276"/>
                    <a:pt x="596" y="276"/>
                  </a:cubicBezTo>
                  <a:cubicBezTo>
                    <a:pt x="596" y="276"/>
                    <a:pt x="596" y="276"/>
                    <a:pt x="596" y="276"/>
                  </a:cubicBezTo>
                  <a:cubicBezTo>
                    <a:pt x="596" y="276"/>
                    <a:pt x="597" y="276"/>
                    <a:pt x="597" y="277"/>
                  </a:cubicBezTo>
                  <a:cubicBezTo>
                    <a:pt x="597" y="277"/>
                    <a:pt x="597" y="277"/>
                    <a:pt x="597" y="277"/>
                  </a:cubicBezTo>
                  <a:cubicBezTo>
                    <a:pt x="597" y="277"/>
                    <a:pt x="597" y="277"/>
                    <a:pt x="597" y="277"/>
                  </a:cubicBezTo>
                  <a:cubicBezTo>
                    <a:pt x="597" y="278"/>
                    <a:pt x="597" y="278"/>
                    <a:pt x="597" y="278"/>
                  </a:cubicBezTo>
                  <a:cubicBezTo>
                    <a:pt x="597" y="278"/>
                    <a:pt x="597" y="278"/>
                    <a:pt x="597" y="278"/>
                  </a:cubicBezTo>
                  <a:cubicBezTo>
                    <a:pt x="597" y="278"/>
                    <a:pt x="597" y="278"/>
                    <a:pt x="597" y="278"/>
                  </a:cubicBezTo>
                  <a:cubicBezTo>
                    <a:pt x="598" y="278"/>
                    <a:pt x="598" y="279"/>
                    <a:pt x="598" y="279"/>
                  </a:cubicBezTo>
                  <a:cubicBezTo>
                    <a:pt x="599" y="279"/>
                    <a:pt x="599" y="279"/>
                    <a:pt x="599" y="279"/>
                  </a:cubicBezTo>
                  <a:cubicBezTo>
                    <a:pt x="599" y="280"/>
                    <a:pt x="599" y="280"/>
                    <a:pt x="599" y="280"/>
                  </a:cubicBezTo>
                  <a:cubicBezTo>
                    <a:pt x="599" y="280"/>
                    <a:pt x="599" y="280"/>
                    <a:pt x="599" y="280"/>
                  </a:cubicBezTo>
                  <a:cubicBezTo>
                    <a:pt x="599" y="280"/>
                    <a:pt x="599" y="280"/>
                    <a:pt x="599" y="280"/>
                  </a:cubicBezTo>
                  <a:cubicBezTo>
                    <a:pt x="599" y="281"/>
                    <a:pt x="599" y="281"/>
                    <a:pt x="599" y="281"/>
                  </a:cubicBezTo>
                  <a:cubicBezTo>
                    <a:pt x="599" y="281"/>
                    <a:pt x="599" y="281"/>
                    <a:pt x="599" y="281"/>
                  </a:cubicBezTo>
                  <a:cubicBezTo>
                    <a:pt x="599" y="281"/>
                    <a:pt x="599" y="281"/>
                    <a:pt x="599" y="281"/>
                  </a:cubicBezTo>
                  <a:cubicBezTo>
                    <a:pt x="599" y="281"/>
                    <a:pt x="599" y="282"/>
                    <a:pt x="599" y="282"/>
                  </a:cubicBezTo>
                  <a:cubicBezTo>
                    <a:pt x="599" y="282"/>
                    <a:pt x="599" y="282"/>
                    <a:pt x="599" y="282"/>
                  </a:cubicBezTo>
                  <a:cubicBezTo>
                    <a:pt x="599" y="282"/>
                    <a:pt x="600" y="282"/>
                    <a:pt x="600" y="282"/>
                  </a:cubicBezTo>
                  <a:cubicBezTo>
                    <a:pt x="600" y="282"/>
                    <a:pt x="600" y="283"/>
                    <a:pt x="600" y="283"/>
                  </a:cubicBezTo>
                  <a:cubicBezTo>
                    <a:pt x="600" y="283"/>
                    <a:pt x="600" y="283"/>
                    <a:pt x="600" y="283"/>
                  </a:cubicBezTo>
                  <a:cubicBezTo>
                    <a:pt x="600" y="283"/>
                    <a:pt x="600" y="283"/>
                    <a:pt x="601" y="284"/>
                  </a:cubicBezTo>
                  <a:cubicBezTo>
                    <a:pt x="601" y="284"/>
                    <a:pt x="601" y="284"/>
                    <a:pt x="601" y="284"/>
                  </a:cubicBezTo>
                  <a:cubicBezTo>
                    <a:pt x="601" y="285"/>
                    <a:pt x="601" y="285"/>
                    <a:pt x="601" y="285"/>
                  </a:cubicBezTo>
                  <a:cubicBezTo>
                    <a:pt x="601" y="286"/>
                    <a:pt x="601" y="286"/>
                    <a:pt x="602" y="286"/>
                  </a:cubicBezTo>
                  <a:cubicBezTo>
                    <a:pt x="602" y="287"/>
                    <a:pt x="602" y="288"/>
                    <a:pt x="603" y="288"/>
                  </a:cubicBezTo>
                  <a:cubicBezTo>
                    <a:pt x="603" y="288"/>
                    <a:pt x="603" y="288"/>
                    <a:pt x="603" y="289"/>
                  </a:cubicBezTo>
                  <a:cubicBezTo>
                    <a:pt x="603" y="289"/>
                    <a:pt x="602" y="289"/>
                    <a:pt x="602" y="289"/>
                  </a:cubicBezTo>
                  <a:cubicBezTo>
                    <a:pt x="602" y="289"/>
                    <a:pt x="602" y="290"/>
                    <a:pt x="602" y="290"/>
                  </a:cubicBezTo>
                  <a:cubicBezTo>
                    <a:pt x="602" y="290"/>
                    <a:pt x="602" y="290"/>
                    <a:pt x="603" y="290"/>
                  </a:cubicBezTo>
                  <a:cubicBezTo>
                    <a:pt x="603" y="290"/>
                    <a:pt x="603" y="290"/>
                    <a:pt x="603" y="290"/>
                  </a:cubicBezTo>
                  <a:cubicBezTo>
                    <a:pt x="603" y="291"/>
                    <a:pt x="603" y="291"/>
                    <a:pt x="603" y="291"/>
                  </a:cubicBezTo>
                  <a:cubicBezTo>
                    <a:pt x="603" y="291"/>
                    <a:pt x="603" y="291"/>
                    <a:pt x="603" y="291"/>
                  </a:cubicBezTo>
                  <a:cubicBezTo>
                    <a:pt x="603" y="291"/>
                    <a:pt x="603" y="291"/>
                    <a:pt x="603" y="291"/>
                  </a:cubicBezTo>
                  <a:cubicBezTo>
                    <a:pt x="603" y="291"/>
                    <a:pt x="603" y="291"/>
                    <a:pt x="603" y="291"/>
                  </a:cubicBezTo>
                  <a:cubicBezTo>
                    <a:pt x="603" y="291"/>
                    <a:pt x="603" y="291"/>
                    <a:pt x="603" y="291"/>
                  </a:cubicBezTo>
                  <a:cubicBezTo>
                    <a:pt x="604" y="291"/>
                    <a:pt x="604" y="291"/>
                    <a:pt x="604" y="291"/>
                  </a:cubicBezTo>
                  <a:cubicBezTo>
                    <a:pt x="604" y="291"/>
                    <a:pt x="604" y="291"/>
                    <a:pt x="605" y="291"/>
                  </a:cubicBezTo>
                  <a:cubicBezTo>
                    <a:pt x="605" y="291"/>
                    <a:pt x="605" y="291"/>
                    <a:pt x="605" y="291"/>
                  </a:cubicBezTo>
                  <a:cubicBezTo>
                    <a:pt x="605" y="291"/>
                    <a:pt x="605" y="291"/>
                    <a:pt x="605" y="291"/>
                  </a:cubicBezTo>
                  <a:cubicBezTo>
                    <a:pt x="605" y="291"/>
                    <a:pt x="605" y="291"/>
                    <a:pt x="605" y="291"/>
                  </a:cubicBezTo>
                  <a:cubicBezTo>
                    <a:pt x="605" y="291"/>
                    <a:pt x="605" y="291"/>
                    <a:pt x="605" y="291"/>
                  </a:cubicBezTo>
                  <a:cubicBezTo>
                    <a:pt x="606" y="291"/>
                    <a:pt x="606" y="291"/>
                    <a:pt x="606" y="292"/>
                  </a:cubicBezTo>
                  <a:cubicBezTo>
                    <a:pt x="606" y="292"/>
                    <a:pt x="606" y="292"/>
                    <a:pt x="606" y="292"/>
                  </a:cubicBezTo>
                  <a:cubicBezTo>
                    <a:pt x="606" y="292"/>
                    <a:pt x="606" y="292"/>
                    <a:pt x="606" y="292"/>
                  </a:cubicBezTo>
                  <a:cubicBezTo>
                    <a:pt x="606" y="292"/>
                    <a:pt x="606" y="292"/>
                    <a:pt x="606" y="292"/>
                  </a:cubicBezTo>
                  <a:cubicBezTo>
                    <a:pt x="606" y="292"/>
                    <a:pt x="606" y="292"/>
                    <a:pt x="606" y="292"/>
                  </a:cubicBezTo>
                  <a:cubicBezTo>
                    <a:pt x="606" y="292"/>
                    <a:pt x="606" y="292"/>
                    <a:pt x="606" y="292"/>
                  </a:cubicBezTo>
                  <a:cubicBezTo>
                    <a:pt x="606" y="292"/>
                    <a:pt x="606" y="292"/>
                    <a:pt x="606" y="292"/>
                  </a:cubicBezTo>
                  <a:cubicBezTo>
                    <a:pt x="606" y="292"/>
                    <a:pt x="606" y="292"/>
                    <a:pt x="606" y="292"/>
                  </a:cubicBezTo>
                  <a:cubicBezTo>
                    <a:pt x="606" y="292"/>
                    <a:pt x="606" y="292"/>
                    <a:pt x="606" y="292"/>
                  </a:cubicBezTo>
                  <a:cubicBezTo>
                    <a:pt x="606" y="292"/>
                    <a:pt x="606" y="292"/>
                    <a:pt x="606" y="292"/>
                  </a:cubicBezTo>
                  <a:cubicBezTo>
                    <a:pt x="606" y="292"/>
                    <a:pt x="606" y="292"/>
                    <a:pt x="606" y="292"/>
                  </a:cubicBezTo>
                  <a:cubicBezTo>
                    <a:pt x="606" y="292"/>
                    <a:pt x="606" y="292"/>
                    <a:pt x="606" y="292"/>
                  </a:cubicBezTo>
                  <a:cubicBezTo>
                    <a:pt x="607" y="292"/>
                    <a:pt x="607" y="293"/>
                    <a:pt x="607" y="293"/>
                  </a:cubicBezTo>
                  <a:cubicBezTo>
                    <a:pt x="607" y="293"/>
                    <a:pt x="607" y="293"/>
                    <a:pt x="607" y="293"/>
                  </a:cubicBezTo>
                  <a:cubicBezTo>
                    <a:pt x="607" y="293"/>
                    <a:pt x="608" y="293"/>
                    <a:pt x="608" y="293"/>
                  </a:cubicBezTo>
                  <a:cubicBezTo>
                    <a:pt x="608" y="293"/>
                    <a:pt x="608" y="293"/>
                    <a:pt x="608" y="293"/>
                  </a:cubicBezTo>
                  <a:cubicBezTo>
                    <a:pt x="608" y="293"/>
                    <a:pt x="608" y="293"/>
                    <a:pt x="609" y="293"/>
                  </a:cubicBezTo>
                  <a:cubicBezTo>
                    <a:pt x="609" y="293"/>
                    <a:pt x="609" y="293"/>
                    <a:pt x="609" y="293"/>
                  </a:cubicBezTo>
                  <a:cubicBezTo>
                    <a:pt x="609" y="293"/>
                    <a:pt x="609" y="294"/>
                    <a:pt x="609" y="294"/>
                  </a:cubicBezTo>
                  <a:cubicBezTo>
                    <a:pt x="610" y="294"/>
                    <a:pt x="610" y="294"/>
                    <a:pt x="610" y="294"/>
                  </a:cubicBezTo>
                  <a:cubicBezTo>
                    <a:pt x="610" y="294"/>
                    <a:pt x="610" y="294"/>
                    <a:pt x="610" y="294"/>
                  </a:cubicBezTo>
                  <a:cubicBezTo>
                    <a:pt x="610" y="294"/>
                    <a:pt x="610" y="294"/>
                    <a:pt x="610" y="294"/>
                  </a:cubicBezTo>
                  <a:cubicBezTo>
                    <a:pt x="610" y="294"/>
                    <a:pt x="610" y="294"/>
                    <a:pt x="611" y="294"/>
                  </a:cubicBezTo>
                  <a:cubicBezTo>
                    <a:pt x="611" y="294"/>
                    <a:pt x="611" y="294"/>
                    <a:pt x="611" y="294"/>
                  </a:cubicBezTo>
                  <a:cubicBezTo>
                    <a:pt x="611" y="294"/>
                    <a:pt x="611" y="294"/>
                    <a:pt x="611" y="294"/>
                  </a:cubicBezTo>
                  <a:cubicBezTo>
                    <a:pt x="611" y="294"/>
                    <a:pt x="612" y="295"/>
                    <a:pt x="612" y="295"/>
                  </a:cubicBezTo>
                  <a:cubicBezTo>
                    <a:pt x="612" y="295"/>
                    <a:pt x="612" y="295"/>
                    <a:pt x="612" y="295"/>
                  </a:cubicBezTo>
                  <a:cubicBezTo>
                    <a:pt x="612" y="295"/>
                    <a:pt x="612" y="295"/>
                    <a:pt x="612" y="295"/>
                  </a:cubicBezTo>
                  <a:cubicBezTo>
                    <a:pt x="612" y="295"/>
                    <a:pt x="612" y="295"/>
                    <a:pt x="612" y="295"/>
                  </a:cubicBezTo>
                  <a:cubicBezTo>
                    <a:pt x="613" y="295"/>
                    <a:pt x="613" y="295"/>
                    <a:pt x="613" y="295"/>
                  </a:cubicBezTo>
                  <a:cubicBezTo>
                    <a:pt x="613" y="295"/>
                    <a:pt x="613" y="295"/>
                    <a:pt x="613" y="295"/>
                  </a:cubicBezTo>
                  <a:cubicBezTo>
                    <a:pt x="613" y="295"/>
                    <a:pt x="613" y="295"/>
                    <a:pt x="613" y="295"/>
                  </a:cubicBezTo>
                  <a:cubicBezTo>
                    <a:pt x="613" y="295"/>
                    <a:pt x="613" y="295"/>
                    <a:pt x="613" y="295"/>
                  </a:cubicBezTo>
                  <a:cubicBezTo>
                    <a:pt x="613" y="295"/>
                    <a:pt x="613" y="295"/>
                    <a:pt x="613" y="295"/>
                  </a:cubicBezTo>
                  <a:cubicBezTo>
                    <a:pt x="614" y="295"/>
                    <a:pt x="614" y="295"/>
                    <a:pt x="614" y="295"/>
                  </a:cubicBezTo>
                  <a:cubicBezTo>
                    <a:pt x="614" y="295"/>
                    <a:pt x="614" y="295"/>
                    <a:pt x="614" y="295"/>
                  </a:cubicBezTo>
                  <a:cubicBezTo>
                    <a:pt x="614" y="295"/>
                    <a:pt x="615" y="295"/>
                    <a:pt x="615" y="296"/>
                  </a:cubicBezTo>
                  <a:cubicBezTo>
                    <a:pt x="615" y="296"/>
                    <a:pt x="615" y="296"/>
                    <a:pt x="615" y="296"/>
                  </a:cubicBezTo>
                  <a:cubicBezTo>
                    <a:pt x="615" y="296"/>
                    <a:pt x="615" y="296"/>
                    <a:pt x="615" y="296"/>
                  </a:cubicBezTo>
                  <a:cubicBezTo>
                    <a:pt x="615" y="296"/>
                    <a:pt x="615" y="296"/>
                    <a:pt x="616" y="296"/>
                  </a:cubicBezTo>
                  <a:cubicBezTo>
                    <a:pt x="616" y="296"/>
                    <a:pt x="616" y="296"/>
                    <a:pt x="616" y="296"/>
                  </a:cubicBezTo>
                  <a:cubicBezTo>
                    <a:pt x="616" y="296"/>
                    <a:pt x="616" y="296"/>
                    <a:pt x="616" y="296"/>
                  </a:cubicBezTo>
                  <a:cubicBezTo>
                    <a:pt x="616" y="296"/>
                    <a:pt x="617" y="296"/>
                    <a:pt x="617" y="297"/>
                  </a:cubicBezTo>
                  <a:cubicBezTo>
                    <a:pt x="617" y="297"/>
                    <a:pt x="617" y="297"/>
                    <a:pt x="617" y="297"/>
                  </a:cubicBezTo>
                  <a:cubicBezTo>
                    <a:pt x="617" y="297"/>
                    <a:pt x="617" y="297"/>
                    <a:pt x="617" y="297"/>
                  </a:cubicBezTo>
                  <a:cubicBezTo>
                    <a:pt x="617" y="297"/>
                    <a:pt x="617" y="297"/>
                    <a:pt x="617" y="297"/>
                  </a:cubicBezTo>
                  <a:cubicBezTo>
                    <a:pt x="617" y="296"/>
                    <a:pt x="617" y="295"/>
                    <a:pt x="618" y="295"/>
                  </a:cubicBezTo>
                  <a:cubicBezTo>
                    <a:pt x="618" y="295"/>
                    <a:pt x="618" y="294"/>
                    <a:pt x="618" y="294"/>
                  </a:cubicBezTo>
                  <a:cubicBezTo>
                    <a:pt x="618" y="293"/>
                    <a:pt x="618" y="291"/>
                    <a:pt x="618" y="290"/>
                  </a:cubicBezTo>
                  <a:cubicBezTo>
                    <a:pt x="618" y="289"/>
                    <a:pt x="618" y="288"/>
                    <a:pt x="617" y="287"/>
                  </a:cubicBezTo>
                  <a:cubicBezTo>
                    <a:pt x="617" y="287"/>
                    <a:pt x="617" y="287"/>
                    <a:pt x="617" y="287"/>
                  </a:cubicBezTo>
                  <a:cubicBezTo>
                    <a:pt x="616" y="286"/>
                    <a:pt x="616" y="285"/>
                    <a:pt x="617" y="284"/>
                  </a:cubicBezTo>
                  <a:cubicBezTo>
                    <a:pt x="617" y="283"/>
                    <a:pt x="617" y="282"/>
                    <a:pt x="618" y="281"/>
                  </a:cubicBezTo>
                  <a:cubicBezTo>
                    <a:pt x="618" y="280"/>
                    <a:pt x="619" y="280"/>
                    <a:pt x="618" y="279"/>
                  </a:cubicBezTo>
                  <a:cubicBezTo>
                    <a:pt x="618" y="278"/>
                    <a:pt x="618" y="277"/>
                    <a:pt x="617" y="276"/>
                  </a:cubicBezTo>
                  <a:cubicBezTo>
                    <a:pt x="617" y="275"/>
                    <a:pt x="619" y="275"/>
                    <a:pt x="620" y="274"/>
                  </a:cubicBezTo>
                  <a:cubicBezTo>
                    <a:pt x="620" y="274"/>
                    <a:pt x="620" y="274"/>
                    <a:pt x="620" y="274"/>
                  </a:cubicBezTo>
                  <a:cubicBezTo>
                    <a:pt x="620" y="274"/>
                    <a:pt x="620" y="273"/>
                    <a:pt x="620" y="272"/>
                  </a:cubicBezTo>
                  <a:cubicBezTo>
                    <a:pt x="619" y="271"/>
                    <a:pt x="621" y="271"/>
                    <a:pt x="622" y="271"/>
                  </a:cubicBezTo>
                  <a:cubicBezTo>
                    <a:pt x="622" y="270"/>
                    <a:pt x="623" y="270"/>
                    <a:pt x="623" y="270"/>
                  </a:cubicBezTo>
                  <a:cubicBezTo>
                    <a:pt x="624" y="269"/>
                    <a:pt x="624" y="269"/>
                    <a:pt x="624" y="268"/>
                  </a:cubicBezTo>
                  <a:cubicBezTo>
                    <a:pt x="624" y="268"/>
                    <a:pt x="624" y="267"/>
                    <a:pt x="625" y="267"/>
                  </a:cubicBezTo>
                  <a:cubicBezTo>
                    <a:pt x="625" y="267"/>
                    <a:pt x="626" y="267"/>
                    <a:pt x="626" y="266"/>
                  </a:cubicBezTo>
                  <a:cubicBezTo>
                    <a:pt x="626" y="266"/>
                    <a:pt x="626" y="266"/>
                    <a:pt x="626" y="265"/>
                  </a:cubicBezTo>
                  <a:cubicBezTo>
                    <a:pt x="626" y="264"/>
                    <a:pt x="628" y="264"/>
                    <a:pt x="629" y="264"/>
                  </a:cubicBezTo>
                  <a:cubicBezTo>
                    <a:pt x="629" y="264"/>
                    <a:pt x="630" y="264"/>
                    <a:pt x="630" y="264"/>
                  </a:cubicBezTo>
                  <a:cubicBezTo>
                    <a:pt x="631" y="264"/>
                    <a:pt x="630" y="266"/>
                    <a:pt x="630" y="266"/>
                  </a:cubicBezTo>
                  <a:cubicBezTo>
                    <a:pt x="630" y="266"/>
                    <a:pt x="630" y="266"/>
                    <a:pt x="630" y="266"/>
                  </a:cubicBezTo>
                  <a:cubicBezTo>
                    <a:pt x="631" y="267"/>
                    <a:pt x="631" y="267"/>
                    <a:pt x="632" y="266"/>
                  </a:cubicBezTo>
                  <a:cubicBezTo>
                    <a:pt x="632" y="266"/>
                    <a:pt x="632" y="266"/>
                    <a:pt x="632" y="266"/>
                  </a:cubicBezTo>
                  <a:cubicBezTo>
                    <a:pt x="632" y="265"/>
                    <a:pt x="633" y="265"/>
                    <a:pt x="634" y="265"/>
                  </a:cubicBezTo>
                  <a:cubicBezTo>
                    <a:pt x="634" y="265"/>
                    <a:pt x="635" y="265"/>
                    <a:pt x="636" y="264"/>
                  </a:cubicBezTo>
                  <a:cubicBezTo>
                    <a:pt x="636" y="264"/>
                    <a:pt x="637" y="263"/>
                    <a:pt x="637" y="263"/>
                  </a:cubicBezTo>
                  <a:cubicBezTo>
                    <a:pt x="638" y="262"/>
                    <a:pt x="638" y="261"/>
                    <a:pt x="639" y="261"/>
                  </a:cubicBezTo>
                  <a:cubicBezTo>
                    <a:pt x="640" y="261"/>
                    <a:pt x="640" y="261"/>
                    <a:pt x="641" y="261"/>
                  </a:cubicBezTo>
                  <a:cubicBezTo>
                    <a:pt x="643" y="261"/>
                    <a:pt x="643" y="259"/>
                    <a:pt x="643" y="258"/>
                  </a:cubicBezTo>
                  <a:cubicBezTo>
                    <a:pt x="642" y="257"/>
                    <a:pt x="641" y="256"/>
                    <a:pt x="641" y="256"/>
                  </a:cubicBezTo>
                  <a:cubicBezTo>
                    <a:pt x="641" y="255"/>
                    <a:pt x="641" y="255"/>
                    <a:pt x="641" y="254"/>
                  </a:cubicBezTo>
                  <a:cubicBezTo>
                    <a:pt x="641" y="254"/>
                    <a:pt x="641" y="254"/>
                    <a:pt x="641" y="254"/>
                  </a:cubicBezTo>
                  <a:cubicBezTo>
                    <a:pt x="642" y="254"/>
                    <a:pt x="642" y="253"/>
                    <a:pt x="643" y="253"/>
                  </a:cubicBezTo>
                  <a:cubicBezTo>
                    <a:pt x="645" y="251"/>
                    <a:pt x="645" y="254"/>
                    <a:pt x="645" y="255"/>
                  </a:cubicBezTo>
                  <a:cubicBezTo>
                    <a:pt x="645" y="256"/>
                    <a:pt x="645" y="256"/>
                    <a:pt x="645" y="257"/>
                  </a:cubicBezTo>
                  <a:cubicBezTo>
                    <a:pt x="645" y="257"/>
                    <a:pt x="645" y="257"/>
                    <a:pt x="645" y="257"/>
                  </a:cubicBezTo>
                  <a:cubicBezTo>
                    <a:pt x="646" y="257"/>
                    <a:pt x="646" y="257"/>
                    <a:pt x="647" y="257"/>
                  </a:cubicBezTo>
                  <a:cubicBezTo>
                    <a:pt x="647" y="257"/>
                    <a:pt x="647" y="257"/>
                    <a:pt x="647" y="257"/>
                  </a:cubicBezTo>
                  <a:cubicBezTo>
                    <a:pt x="647" y="256"/>
                    <a:pt x="648" y="256"/>
                    <a:pt x="649" y="255"/>
                  </a:cubicBezTo>
                  <a:cubicBezTo>
                    <a:pt x="649" y="255"/>
                    <a:pt x="651" y="255"/>
                    <a:pt x="652" y="254"/>
                  </a:cubicBezTo>
                  <a:cubicBezTo>
                    <a:pt x="652" y="254"/>
                    <a:pt x="653" y="254"/>
                    <a:pt x="653" y="254"/>
                  </a:cubicBezTo>
                  <a:cubicBezTo>
                    <a:pt x="653" y="254"/>
                    <a:pt x="654" y="254"/>
                    <a:pt x="654" y="254"/>
                  </a:cubicBezTo>
                  <a:cubicBezTo>
                    <a:pt x="655" y="253"/>
                    <a:pt x="656" y="253"/>
                    <a:pt x="657" y="253"/>
                  </a:cubicBezTo>
                  <a:cubicBezTo>
                    <a:pt x="658" y="253"/>
                    <a:pt x="660" y="253"/>
                    <a:pt x="661" y="254"/>
                  </a:cubicBezTo>
                  <a:cubicBezTo>
                    <a:pt x="661" y="254"/>
                    <a:pt x="662" y="255"/>
                    <a:pt x="662" y="255"/>
                  </a:cubicBezTo>
                  <a:cubicBezTo>
                    <a:pt x="663" y="255"/>
                    <a:pt x="664" y="255"/>
                    <a:pt x="665" y="255"/>
                  </a:cubicBezTo>
                  <a:cubicBezTo>
                    <a:pt x="666" y="255"/>
                    <a:pt x="667" y="255"/>
                    <a:pt x="668" y="255"/>
                  </a:cubicBezTo>
                  <a:cubicBezTo>
                    <a:pt x="668" y="255"/>
                    <a:pt x="668" y="255"/>
                    <a:pt x="668" y="255"/>
                  </a:cubicBezTo>
                  <a:cubicBezTo>
                    <a:pt x="668" y="254"/>
                    <a:pt x="669" y="253"/>
                    <a:pt x="670" y="253"/>
                  </a:cubicBezTo>
                  <a:cubicBezTo>
                    <a:pt x="671" y="253"/>
                    <a:pt x="672" y="253"/>
                    <a:pt x="672" y="254"/>
                  </a:cubicBezTo>
                  <a:cubicBezTo>
                    <a:pt x="672" y="254"/>
                    <a:pt x="672" y="254"/>
                    <a:pt x="672" y="254"/>
                  </a:cubicBezTo>
                  <a:cubicBezTo>
                    <a:pt x="673" y="254"/>
                    <a:pt x="674" y="254"/>
                    <a:pt x="674" y="254"/>
                  </a:cubicBezTo>
                  <a:cubicBezTo>
                    <a:pt x="674" y="255"/>
                    <a:pt x="674" y="255"/>
                    <a:pt x="675" y="256"/>
                  </a:cubicBezTo>
                  <a:cubicBezTo>
                    <a:pt x="675" y="256"/>
                    <a:pt x="676" y="256"/>
                    <a:pt x="676" y="256"/>
                  </a:cubicBezTo>
                  <a:cubicBezTo>
                    <a:pt x="677" y="255"/>
                    <a:pt x="678" y="256"/>
                    <a:pt x="677" y="257"/>
                  </a:cubicBezTo>
                  <a:cubicBezTo>
                    <a:pt x="677" y="258"/>
                    <a:pt x="676" y="258"/>
                    <a:pt x="676" y="259"/>
                  </a:cubicBezTo>
                  <a:cubicBezTo>
                    <a:pt x="676" y="259"/>
                    <a:pt x="676" y="259"/>
                    <a:pt x="676" y="259"/>
                  </a:cubicBezTo>
                  <a:cubicBezTo>
                    <a:pt x="677" y="259"/>
                    <a:pt x="677" y="259"/>
                    <a:pt x="678" y="259"/>
                  </a:cubicBezTo>
                  <a:cubicBezTo>
                    <a:pt x="679" y="259"/>
                    <a:pt x="680" y="259"/>
                    <a:pt x="680" y="259"/>
                  </a:cubicBezTo>
                  <a:cubicBezTo>
                    <a:pt x="681" y="259"/>
                    <a:pt x="681" y="260"/>
                    <a:pt x="682" y="260"/>
                  </a:cubicBezTo>
                  <a:cubicBezTo>
                    <a:pt x="682" y="260"/>
                    <a:pt x="683" y="260"/>
                    <a:pt x="683" y="260"/>
                  </a:cubicBezTo>
                  <a:cubicBezTo>
                    <a:pt x="684" y="260"/>
                    <a:pt x="684" y="259"/>
                    <a:pt x="684" y="258"/>
                  </a:cubicBezTo>
                  <a:cubicBezTo>
                    <a:pt x="685" y="258"/>
                    <a:pt x="686" y="258"/>
                    <a:pt x="687" y="259"/>
                  </a:cubicBezTo>
                  <a:cubicBezTo>
                    <a:pt x="687" y="259"/>
                    <a:pt x="687" y="259"/>
                    <a:pt x="687" y="259"/>
                  </a:cubicBezTo>
                  <a:cubicBezTo>
                    <a:pt x="689" y="260"/>
                    <a:pt x="690" y="260"/>
                    <a:pt x="690" y="258"/>
                  </a:cubicBezTo>
                  <a:cubicBezTo>
                    <a:pt x="690" y="258"/>
                    <a:pt x="689" y="257"/>
                    <a:pt x="689" y="257"/>
                  </a:cubicBezTo>
                  <a:cubicBezTo>
                    <a:pt x="687" y="257"/>
                    <a:pt x="687" y="256"/>
                    <a:pt x="688" y="255"/>
                  </a:cubicBezTo>
                  <a:cubicBezTo>
                    <a:pt x="688" y="255"/>
                    <a:pt x="688" y="255"/>
                    <a:pt x="688" y="255"/>
                  </a:cubicBezTo>
                  <a:cubicBezTo>
                    <a:pt x="689" y="255"/>
                    <a:pt x="689" y="256"/>
                    <a:pt x="689" y="256"/>
                  </a:cubicBezTo>
                  <a:cubicBezTo>
                    <a:pt x="689" y="257"/>
                    <a:pt x="690" y="257"/>
                    <a:pt x="690" y="257"/>
                  </a:cubicBezTo>
                  <a:cubicBezTo>
                    <a:pt x="691" y="257"/>
                    <a:pt x="691" y="257"/>
                    <a:pt x="692" y="258"/>
                  </a:cubicBezTo>
                  <a:cubicBezTo>
                    <a:pt x="692" y="259"/>
                    <a:pt x="694" y="259"/>
                    <a:pt x="694" y="259"/>
                  </a:cubicBezTo>
                  <a:cubicBezTo>
                    <a:pt x="695" y="260"/>
                    <a:pt x="697" y="260"/>
                    <a:pt x="698" y="260"/>
                  </a:cubicBezTo>
                  <a:cubicBezTo>
                    <a:pt x="698" y="260"/>
                    <a:pt x="698" y="260"/>
                    <a:pt x="698" y="259"/>
                  </a:cubicBezTo>
                  <a:cubicBezTo>
                    <a:pt x="698" y="259"/>
                    <a:pt x="697" y="259"/>
                    <a:pt x="697" y="259"/>
                  </a:cubicBezTo>
                  <a:cubicBezTo>
                    <a:pt x="697" y="258"/>
                    <a:pt x="696" y="258"/>
                    <a:pt x="696" y="258"/>
                  </a:cubicBezTo>
                  <a:cubicBezTo>
                    <a:pt x="695" y="257"/>
                    <a:pt x="694" y="257"/>
                    <a:pt x="694" y="257"/>
                  </a:cubicBezTo>
                  <a:cubicBezTo>
                    <a:pt x="692" y="257"/>
                    <a:pt x="692" y="256"/>
                    <a:pt x="692" y="255"/>
                  </a:cubicBezTo>
                  <a:cubicBezTo>
                    <a:pt x="691" y="253"/>
                    <a:pt x="694" y="254"/>
                    <a:pt x="695" y="253"/>
                  </a:cubicBezTo>
                  <a:cubicBezTo>
                    <a:pt x="695" y="253"/>
                    <a:pt x="695" y="253"/>
                    <a:pt x="695" y="253"/>
                  </a:cubicBezTo>
                  <a:cubicBezTo>
                    <a:pt x="695" y="252"/>
                    <a:pt x="695" y="252"/>
                    <a:pt x="694" y="251"/>
                  </a:cubicBezTo>
                  <a:cubicBezTo>
                    <a:pt x="693" y="251"/>
                    <a:pt x="693" y="251"/>
                    <a:pt x="692" y="251"/>
                  </a:cubicBezTo>
                  <a:cubicBezTo>
                    <a:pt x="692" y="251"/>
                    <a:pt x="690" y="254"/>
                    <a:pt x="689" y="252"/>
                  </a:cubicBezTo>
                  <a:cubicBezTo>
                    <a:pt x="689" y="250"/>
                    <a:pt x="690" y="250"/>
                    <a:pt x="691" y="249"/>
                  </a:cubicBezTo>
                  <a:cubicBezTo>
                    <a:pt x="692" y="248"/>
                    <a:pt x="692" y="246"/>
                    <a:pt x="694" y="246"/>
                  </a:cubicBezTo>
                  <a:cubicBezTo>
                    <a:pt x="695" y="246"/>
                    <a:pt x="695" y="246"/>
                    <a:pt x="695" y="246"/>
                  </a:cubicBezTo>
                  <a:cubicBezTo>
                    <a:pt x="695" y="246"/>
                    <a:pt x="695" y="246"/>
                    <a:pt x="695" y="246"/>
                  </a:cubicBezTo>
                  <a:cubicBezTo>
                    <a:pt x="695" y="246"/>
                    <a:pt x="695" y="246"/>
                    <a:pt x="695" y="246"/>
                  </a:cubicBezTo>
                  <a:cubicBezTo>
                    <a:pt x="695" y="246"/>
                    <a:pt x="695" y="246"/>
                    <a:pt x="695" y="246"/>
                  </a:cubicBezTo>
                  <a:cubicBezTo>
                    <a:pt x="695" y="246"/>
                    <a:pt x="695" y="246"/>
                    <a:pt x="695" y="246"/>
                  </a:cubicBezTo>
                  <a:cubicBezTo>
                    <a:pt x="696" y="246"/>
                    <a:pt x="696" y="245"/>
                    <a:pt x="697" y="245"/>
                  </a:cubicBezTo>
                  <a:cubicBezTo>
                    <a:pt x="699" y="244"/>
                    <a:pt x="701" y="244"/>
                    <a:pt x="702" y="244"/>
                  </a:cubicBezTo>
                  <a:cubicBezTo>
                    <a:pt x="703" y="244"/>
                    <a:pt x="703" y="244"/>
                    <a:pt x="703" y="244"/>
                  </a:cubicBezTo>
                  <a:cubicBezTo>
                    <a:pt x="703" y="244"/>
                    <a:pt x="704" y="244"/>
                    <a:pt x="704" y="244"/>
                  </a:cubicBezTo>
                  <a:cubicBezTo>
                    <a:pt x="705" y="244"/>
                    <a:pt x="705" y="244"/>
                    <a:pt x="705" y="244"/>
                  </a:cubicBezTo>
                  <a:cubicBezTo>
                    <a:pt x="705" y="244"/>
                    <a:pt x="705" y="244"/>
                    <a:pt x="705" y="244"/>
                  </a:cubicBezTo>
                  <a:cubicBezTo>
                    <a:pt x="706" y="245"/>
                    <a:pt x="706" y="245"/>
                    <a:pt x="707" y="244"/>
                  </a:cubicBezTo>
                  <a:cubicBezTo>
                    <a:pt x="707" y="244"/>
                    <a:pt x="707" y="244"/>
                    <a:pt x="707" y="244"/>
                  </a:cubicBezTo>
                  <a:cubicBezTo>
                    <a:pt x="707" y="243"/>
                    <a:pt x="707" y="242"/>
                    <a:pt x="707" y="242"/>
                  </a:cubicBezTo>
                  <a:cubicBezTo>
                    <a:pt x="708" y="242"/>
                    <a:pt x="709" y="241"/>
                    <a:pt x="709" y="242"/>
                  </a:cubicBezTo>
                  <a:cubicBezTo>
                    <a:pt x="709" y="242"/>
                    <a:pt x="710" y="243"/>
                    <a:pt x="709" y="244"/>
                  </a:cubicBezTo>
                  <a:cubicBezTo>
                    <a:pt x="709" y="244"/>
                    <a:pt x="709" y="244"/>
                    <a:pt x="709" y="245"/>
                  </a:cubicBezTo>
                  <a:cubicBezTo>
                    <a:pt x="709" y="245"/>
                    <a:pt x="709" y="245"/>
                    <a:pt x="709" y="245"/>
                  </a:cubicBezTo>
                  <a:cubicBezTo>
                    <a:pt x="710" y="245"/>
                    <a:pt x="712" y="245"/>
                    <a:pt x="712" y="245"/>
                  </a:cubicBezTo>
                  <a:cubicBezTo>
                    <a:pt x="712" y="245"/>
                    <a:pt x="712" y="245"/>
                    <a:pt x="712" y="245"/>
                  </a:cubicBezTo>
                  <a:cubicBezTo>
                    <a:pt x="713" y="245"/>
                    <a:pt x="713" y="244"/>
                    <a:pt x="714" y="244"/>
                  </a:cubicBezTo>
                  <a:cubicBezTo>
                    <a:pt x="714" y="244"/>
                    <a:pt x="715" y="244"/>
                    <a:pt x="715" y="244"/>
                  </a:cubicBezTo>
                  <a:cubicBezTo>
                    <a:pt x="716" y="244"/>
                    <a:pt x="716" y="244"/>
                    <a:pt x="716" y="244"/>
                  </a:cubicBezTo>
                  <a:cubicBezTo>
                    <a:pt x="716" y="244"/>
                    <a:pt x="716" y="245"/>
                    <a:pt x="716" y="245"/>
                  </a:cubicBezTo>
                  <a:cubicBezTo>
                    <a:pt x="717" y="244"/>
                    <a:pt x="717" y="244"/>
                    <a:pt x="718" y="244"/>
                  </a:cubicBezTo>
                  <a:cubicBezTo>
                    <a:pt x="719" y="244"/>
                    <a:pt x="720" y="245"/>
                    <a:pt x="720" y="245"/>
                  </a:cubicBezTo>
                  <a:cubicBezTo>
                    <a:pt x="721" y="245"/>
                    <a:pt x="721" y="245"/>
                    <a:pt x="722" y="244"/>
                  </a:cubicBezTo>
                  <a:cubicBezTo>
                    <a:pt x="723" y="243"/>
                    <a:pt x="725" y="242"/>
                    <a:pt x="726" y="244"/>
                  </a:cubicBezTo>
                  <a:cubicBezTo>
                    <a:pt x="726" y="244"/>
                    <a:pt x="726" y="244"/>
                    <a:pt x="726" y="244"/>
                  </a:cubicBezTo>
                  <a:cubicBezTo>
                    <a:pt x="727" y="244"/>
                    <a:pt x="728" y="245"/>
                    <a:pt x="728" y="245"/>
                  </a:cubicBezTo>
                  <a:cubicBezTo>
                    <a:pt x="729" y="245"/>
                    <a:pt x="729" y="246"/>
                    <a:pt x="730" y="246"/>
                  </a:cubicBezTo>
                  <a:cubicBezTo>
                    <a:pt x="730" y="246"/>
                    <a:pt x="730" y="246"/>
                    <a:pt x="730" y="246"/>
                  </a:cubicBezTo>
                  <a:cubicBezTo>
                    <a:pt x="731" y="245"/>
                    <a:pt x="730" y="245"/>
                    <a:pt x="732" y="245"/>
                  </a:cubicBezTo>
                  <a:cubicBezTo>
                    <a:pt x="732" y="246"/>
                    <a:pt x="733" y="246"/>
                    <a:pt x="733" y="247"/>
                  </a:cubicBezTo>
                  <a:cubicBezTo>
                    <a:pt x="733" y="247"/>
                    <a:pt x="733" y="248"/>
                    <a:pt x="734" y="248"/>
                  </a:cubicBezTo>
                  <a:cubicBezTo>
                    <a:pt x="734" y="248"/>
                    <a:pt x="734" y="248"/>
                    <a:pt x="735" y="248"/>
                  </a:cubicBezTo>
                  <a:cubicBezTo>
                    <a:pt x="735" y="249"/>
                    <a:pt x="735" y="249"/>
                    <a:pt x="736" y="249"/>
                  </a:cubicBezTo>
                  <a:cubicBezTo>
                    <a:pt x="736" y="249"/>
                    <a:pt x="736" y="249"/>
                    <a:pt x="736" y="249"/>
                  </a:cubicBezTo>
                  <a:cubicBezTo>
                    <a:pt x="737" y="249"/>
                    <a:pt x="737" y="250"/>
                    <a:pt x="737" y="250"/>
                  </a:cubicBezTo>
                  <a:cubicBezTo>
                    <a:pt x="737" y="250"/>
                    <a:pt x="737" y="251"/>
                    <a:pt x="737" y="251"/>
                  </a:cubicBezTo>
                  <a:cubicBezTo>
                    <a:pt x="737" y="251"/>
                    <a:pt x="738" y="251"/>
                    <a:pt x="739" y="251"/>
                  </a:cubicBezTo>
                  <a:cubicBezTo>
                    <a:pt x="739" y="251"/>
                    <a:pt x="739" y="251"/>
                    <a:pt x="739" y="250"/>
                  </a:cubicBezTo>
                  <a:cubicBezTo>
                    <a:pt x="739" y="250"/>
                    <a:pt x="740" y="250"/>
                    <a:pt x="740" y="250"/>
                  </a:cubicBezTo>
                  <a:cubicBezTo>
                    <a:pt x="741" y="250"/>
                    <a:pt x="742" y="248"/>
                    <a:pt x="743" y="248"/>
                  </a:cubicBezTo>
                  <a:cubicBezTo>
                    <a:pt x="743" y="247"/>
                    <a:pt x="743" y="247"/>
                    <a:pt x="744" y="247"/>
                  </a:cubicBezTo>
                  <a:cubicBezTo>
                    <a:pt x="744" y="247"/>
                    <a:pt x="745" y="247"/>
                    <a:pt x="745" y="247"/>
                  </a:cubicBezTo>
                  <a:cubicBezTo>
                    <a:pt x="745" y="247"/>
                    <a:pt x="746" y="247"/>
                    <a:pt x="746" y="247"/>
                  </a:cubicBezTo>
                  <a:cubicBezTo>
                    <a:pt x="747" y="247"/>
                    <a:pt x="748" y="247"/>
                    <a:pt x="749" y="247"/>
                  </a:cubicBezTo>
                  <a:cubicBezTo>
                    <a:pt x="750" y="248"/>
                    <a:pt x="750" y="249"/>
                    <a:pt x="750" y="250"/>
                  </a:cubicBezTo>
                  <a:cubicBezTo>
                    <a:pt x="751" y="250"/>
                    <a:pt x="752" y="250"/>
                    <a:pt x="753" y="251"/>
                  </a:cubicBezTo>
                  <a:cubicBezTo>
                    <a:pt x="754" y="251"/>
                    <a:pt x="754" y="252"/>
                    <a:pt x="754" y="253"/>
                  </a:cubicBezTo>
                  <a:cubicBezTo>
                    <a:pt x="754" y="253"/>
                    <a:pt x="754" y="253"/>
                    <a:pt x="754" y="253"/>
                  </a:cubicBezTo>
                  <a:cubicBezTo>
                    <a:pt x="754" y="254"/>
                    <a:pt x="755" y="254"/>
                    <a:pt x="756" y="254"/>
                  </a:cubicBezTo>
                  <a:cubicBezTo>
                    <a:pt x="757" y="254"/>
                    <a:pt x="757" y="255"/>
                    <a:pt x="757" y="256"/>
                  </a:cubicBezTo>
                  <a:cubicBezTo>
                    <a:pt x="757" y="256"/>
                    <a:pt x="758" y="257"/>
                    <a:pt x="759" y="257"/>
                  </a:cubicBezTo>
                  <a:cubicBezTo>
                    <a:pt x="760" y="257"/>
                    <a:pt x="760" y="258"/>
                    <a:pt x="760" y="259"/>
                  </a:cubicBezTo>
                  <a:cubicBezTo>
                    <a:pt x="760" y="259"/>
                    <a:pt x="760" y="260"/>
                    <a:pt x="759" y="260"/>
                  </a:cubicBezTo>
                  <a:cubicBezTo>
                    <a:pt x="759" y="261"/>
                    <a:pt x="760" y="263"/>
                    <a:pt x="760" y="264"/>
                  </a:cubicBezTo>
                  <a:cubicBezTo>
                    <a:pt x="760" y="265"/>
                    <a:pt x="759" y="266"/>
                    <a:pt x="758" y="267"/>
                  </a:cubicBezTo>
                  <a:cubicBezTo>
                    <a:pt x="758" y="267"/>
                    <a:pt x="757" y="268"/>
                    <a:pt x="757" y="269"/>
                  </a:cubicBezTo>
                  <a:cubicBezTo>
                    <a:pt x="757" y="269"/>
                    <a:pt x="757" y="270"/>
                    <a:pt x="757" y="270"/>
                  </a:cubicBezTo>
                  <a:cubicBezTo>
                    <a:pt x="757" y="271"/>
                    <a:pt x="758" y="271"/>
                    <a:pt x="758" y="272"/>
                  </a:cubicBezTo>
                  <a:cubicBezTo>
                    <a:pt x="758" y="272"/>
                    <a:pt x="758" y="272"/>
                    <a:pt x="758" y="272"/>
                  </a:cubicBezTo>
                  <a:cubicBezTo>
                    <a:pt x="759" y="272"/>
                    <a:pt x="759" y="272"/>
                    <a:pt x="759" y="271"/>
                  </a:cubicBezTo>
                  <a:cubicBezTo>
                    <a:pt x="759" y="271"/>
                    <a:pt x="759" y="270"/>
                    <a:pt x="759" y="270"/>
                  </a:cubicBezTo>
                  <a:cubicBezTo>
                    <a:pt x="759" y="270"/>
                    <a:pt x="761" y="268"/>
                    <a:pt x="761" y="269"/>
                  </a:cubicBezTo>
                  <a:cubicBezTo>
                    <a:pt x="761" y="269"/>
                    <a:pt x="761" y="269"/>
                    <a:pt x="761" y="269"/>
                  </a:cubicBezTo>
                  <a:cubicBezTo>
                    <a:pt x="762" y="269"/>
                    <a:pt x="762" y="270"/>
                    <a:pt x="761" y="270"/>
                  </a:cubicBezTo>
                  <a:cubicBezTo>
                    <a:pt x="761" y="270"/>
                    <a:pt x="761" y="271"/>
                    <a:pt x="761" y="271"/>
                  </a:cubicBezTo>
                  <a:cubicBezTo>
                    <a:pt x="761" y="272"/>
                    <a:pt x="761" y="273"/>
                    <a:pt x="761" y="273"/>
                  </a:cubicBezTo>
                  <a:cubicBezTo>
                    <a:pt x="761" y="274"/>
                    <a:pt x="761" y="275"/>
                    <a:pt x="761" y="275"/>
                  </a:cubicBezTo>
                  <a:cubicBezTo>
                    <a:pt x="762" y="276"/>
                    <a:pt x="762" y="277"/>
                    <a:pt x="762" y="278"/>
                  </a:cubicBezTo>
                  <a:cubicBezTo>
                    <a:pt x="763" y="279"/>
                    <a:pt x="763" y="279"/>
                    <a:pt x="764" y="279"/>
                  </a:cubicBezTo>
                  <a:cubicBezTo>
                    <a:pt x="765" y="279"/>
                    <a:pt x="767" y="278"/>
                    <a:pt x="767" y="279"/>
                  </a:cubicBezTo>
                  <a:cubicBezTo>
                    <a:pt x="768" y="280"/>
                    <a:pt x="766" y="281"/>
                    <a:pt x="766" y="282"/>
                  </a:cubicBezTo>
                  <a:cubicBezTo>
                    <a:pt x="766" y="282"/>
                    <a:pt x="767" y="283"/>
                    <a:pt x="766" y="283"/>
                  </a:cubicBezTo>
                  <a:cubicBezTo>
                    <a:pt x="766" y="283"/>
                    <a:pt x="766" y="283"/>
                    <a:pt x="766" y="283"/>
                  </a:cubicBezTo>
                  <a:cubicBezTo>
                    <a:pt x="766" y="284"/>
                    <a:pt x="766" y="284"/>
                    <a:pt x="767" y="284"/>
                  </a:cubicBezTo>
                  <a:cubicBezTo>
                    <a:pt x="768" y="284"/>
                    <a:pt x="768" y="284"/>
                    <a:pt x="768" y="286"/>
                  </a:cubicBezTo>
                  <a:cubicBezTo>
                    <a:pt x="768" y="286"/>
                    <a:pt x="768" y="287"/>
                    <a:pt x="768" y="287"/>
                  </a:cubicBezTo>
                  <a:cubicBezTo>
                    <a:pt x="769" y="287"/>
                    <a:pt x="769" y="287"/>
                    <a:pt x="769" y="288"/>
                  </a:cubicBezTo>
                  <a:cubicBezTo>
                    <a:pt x="769" y="288"/>
                    <a:pt x="769" y="289"/>
                    <a:pt x="770" y="289"/>
                  </a:cubicBezTo>
                  <a:cubicBezTo>
                    <a:pt x="770" y="290"/>
                    <a:pt x="770" y="290"/>
                    <a:pt x="771" y="290"/>
                  </a:cubicBezTo>
                  <a:cubicBezTo>
                    <a:pt x="772" y="289"/>
                    <a:pt x="772" y="292"/>
                    <a:pt x="773" y="293"/>
                  </a:cubicBezTo>
                  <a:cubicBezTo>
                    <a:pt x="773" y="293"/>
                    <a:pt x="774" y="294"/>
                    <a:pt x="774" y="294"/>
                  </a:cubicBezTo>
                  <a:cubicBezTo>
                    <a:pt x="774" y="295"/>
                    <a:pt x="774" y="295"/>
                    <a:pt x="775" y="295"/>
                  </a:cubicBezTo>
                  <a:cubicBezTo>
                    <a:pt x="775" y="295"/>
                    <a:pt x="775" y="296"/>
                    <a:pt x="776" y="296"/>
                  </a:cubicBezTo>
                  <a:cubicBezTo>
                    <a:pt x="776" y="296"/>
                    <a:pt x="776" y="296"/>
                    <a:pt x="776" y="296"/>
                  </a:cubicBezTo>
                  <a:cubicBezTo>
                    <a:pt x="777" y="296"/>
                    <a:pt x="778" y="296"/>
                    <a:pt x="779" y="296"/>
                  </a:cubicBezTo>
                  <a:cubicBezTo>
                    <a:pt x="779" y="296"/>
                    <a:pt x="780" y="297"/>
                    <a:pt x="780" y="297"/>
                  </a:cubicBezTo>
                  <a:cubicBezTo>
                    <a:pt x="781" y="296"/>
                    <a:pt x="781" y="296"/>
                    <a:pt x="782" y="296"/>
                  </a:cubicBezTo>
                  <a:cubicBezTo>
                    <a:pt x="782" y="296"/>
                    <a:pt x="782" y="296"/>
                    <a:pt x="782" y="296"/>
                  </a:cubicBezTo>
                  <a:cubicBezTo>
                    <a:pt x="782" y="294"/>
                    <a:pt x="782" y="293"/>
                    <a:pt x="782" y="293"/>
                  </a:cubicBezTo>
                  <a:cubicBezTo>
                    <a:pt x="783" y="292"/>
                    <a:pt x="783" y="292"/>
                    <a:pt x="783" y="291"/>
                  </a:cubicBezTo>
                  <a:cubicBezTo>
                    <a:pt x="783" y="291"/>
                    <a:pt x="784" y="290"/>
                    <a:pt x="784" y="289"/>
                  </a:cubicBezTo>
                  <a:cubicBezTo>
                    <a:pt x="784" y="289"/>
                    <a:pt x="784" y="288"/>
                    <a:pt x="785" y="287"/>
                  </a:cubicBezTo>
                  <a:cubicBezTo>
                    <a:pt x="785" y="286"/>
                    <a:pt x="785" y="286"/>
                    <a:pt x="785" y="285"/>
                  </a:cubicBezTo>
                  <a:cubicBezTo>
                    <a:pt x="785" y="284"/>
                    <a:pt x="785" y="283"/>
                    <a:pt x="785" y="282"/>
                  </a:cubicBezTo>
                  <a:cubicBezTo>
                    <a:pt x="786" y="281"/>
                    <a:pt x="786" y="280"/>
                    <a:pt x="786" y="279"/>
                  </a:cubicBezTo>
                  <a:cubicBezTo>
                    <a:pt x="785" y="278"/>
                    <a:pt x="785" y="277"/>
                    <a:pt x="784" y="276"/>
                  </a:cubicBezTo>
                  <a:cubicBezTo>
                    <a:pt x="784" y="276"/>
                    <a:pt x="783" y="276"/>
                    <a:pt x="783" y="275"/>
                  </a:cubicBezTo>
                  <a:cubicBezTo>
                    <a:pt x="782" y="275"/>
                    <a:pt x="783" y="275"/>
                    <a:pt x="783" y="275"/>
                  </a:cubicBezTo>
                  <a:cubicBezTo>
                    <a:pt x="782" y="274"/>
                    <a:pt x="782" y="273"/>
                    <a:pt x="782" y="273"/>
                  </a:cubicBezTo>
                  <a:cubicBezTo>
                    <a:pt x="782" y="272"/>
                    <a:pt x="782" y="272"/>
                    <a:pt x="781" y="271"/>
                  </a:cubicBezTo>
                  <a:cubicBezTo>
                    <a:pt x="781" y="271"/>
                    <a:pt x="780" y="270"/>
                    <a:pt x="781" y="270"/>
                  </a:cubicBezTo>
                  <a:cubicBezTo>
                    <a:pt x="781" y="269"/>
                    <a:pt x="780" y="268"/>
                    <a:pt x="780" y="268"/>
                  </a:cubicBezTo>
                  <a:cubicBezTo>
                    <a:pt x="780" y="267"/>
                    <a:pt x="780" y="266"/>
                    <a:pt x="781" y="265"/>
                  </a:cubicBezTo>
                  <a:cubicBezTo>
                    <a:pt x="781" y="264"/>
                    <a:pt x="781" y="263"/>
                    <a:pt x="780" y="262"/>
                  </a:cubicBezTo>
                  <a:cubicBezTo>
                    <a:pt x="780" y="262"/>
                    <a:pt x="780" y="261"/>
                    <a:pt x="779" y="261"/>
                  </a:cubicBezTo>
                  <a:cubicBezTo>
                    <a:pt x="779" y="260"/>
                    <a:pt x="779" y="260"/>
                    <a:pt x="778" y="259"/>
                  </a:cubicBezTo>
                  <a:cubicBezTo>
                    <a:pt x="778" y="259"/>
                    <a:pt x="778" y="258"/>
                    <a:pt x="777" y="258"/>
                  </a:cubicBezTo>
                  <a:cubicBezTo>
                    <a:pt x="777" y="257"/>
                    <a:pt x="777" y="256"/>
                    <a:pt x="777" y="256"/>
                  </a:cubicBezTo>
                  <a:cubicBezTo>
                    <a:pt x="776" y="255"/>
                    <a:pt x="777" y="255"/>
                    <a:pt x="776" y="254"/>
                  </a:cubicBezTo>
                  <a:cubicBezTo>
                    <a:pt x="776" y="254"/>
                    <a:pt x="776" y="253"/>
                    <a:pt x="776" y="253"/>
                  </a:cubicBezTo>
                  <a:cubicBezTo>
                    <a:pt x="775" y="252"/>
                    <a:pt x="775" y="252"/>
                    <a:pt x="775" y="251"/>
                  </a:cubicBezTo>
                  <a:cubicBezTo>
                    <a:pt x="775" y="251"/>
                    <a:pt x="775" y="251"/>
                    <a:pt x="775" y="250"/>
                  </a:cubicBezTo>
                  <a:cubicBezTo>
                    <a:pt x="774" y="250"/>
                    <a:pt x="775" y="249"/>
                    <a:pt x="774" y="249"/>
                  </a:cubicBezTo>
                  <a:cubicBezTo>
                    <a:pt x="774" y="249"/>
                    <a:pt x="773" y="248"/>
                    <a:pt x="773" y="248"/>
                  </a:cubicBezTo>
                  <a:cubicBezTo>
                    <a:pt x="774" y="247"/>
                    <a:pt x="774" y="246"/>
                    <a:pt x="774" y="246"/>
                  </a:cubicBezTo>
                  <a:cubicBezTo>
                    <a:pt x="775" y="244"/>
                    <a:pt x="774" y="244"/>
                    <a:pt x="774" y="242"/>
                  </a:cubicBezTo>
                  <a:cubicBezTo>
                    <a:pt x="773" y="241"/>
                    <a:pt x="773" y="239"/>
                    <a:pt x="773" y="237"/>
                  </a:cubicBezTo>
                  <a:cubicBezTo>
                    <a:pt x="773" y="237"/>
                    <a:pt x="773" y="237"/>
                    <a:pt x="773" y="237"/>
                  </a:cubicBezTo>
                  <a:cubicBezTo>
                    <a:pt x="773" y="237"/>
                    <a:pt x="773" y="237"/>
                    <a:pt x="773" y="237"/>
                  </a:cubicBezTo>
                  <a:cubicBezTo>
                    <a:pt x="773" y="237"/>
                    <a:pt x="773" y="237"/>
                    <a:pt x="773" y="237"/>
                  </a:cubicBezTo>
                  <a:cubicBezTo>
                    <a:pt x="773" y="236"/>
                    <a:pt x="773" y="235"/>
                    <a:pt x="773" y="234"/>
                  </a:cubicBezTo>
                  <a:cubicBezTo>
                    <a:pt x="773" y="233"/>
                    <a:pt x="773" y="233"/>
                    <a:pt x="773" y="232"/>
                  </a:cubicBezTo>
                  <a:cubicBezTo>
                    <a:pt x="773" y="231"/>
                    <a:pt x="773" y="231"/>
                    <a:pt x="773" y="230"/>
                  </a:cubicBezTo>
                  <a:cubicBezTo>
                    <a:pt x="774" y="229"/>
                    <a:pt x="774" y="229"/>
                    <a:pt x="774" y="228"/>
                  </a:cubicBezTo>
                  <a:cubicBezTo>
                    <a:pt x="774" y="227"/>
                    <a:pt x="775" y="226"/>
                    <a:pt x="776" y="226"/>
                  </a:cubicBezTo>
                  <a:cubicBezTo>
                    <a:pt x="776" y="226"/>
                    <a:pt x="776" y="226"/>
                    <a:pt x="777" y="226"/>
                  </a:cubicBezTo>
                  <a:cubicBezTo>
                    <a:pt x="777" y="226"/>
                    <a:pt x="777" y="226"/>
                    <a:pt x="778" y="225"/>
                  </a:cubicBezTo>
                  <a:cubicBezTo>
                    <a:pt x="778" y="224"/>
                    <a:pt x="779" y="224"/>
                    <a:pt x="779" y="223"/>
                  </a:cubicBezTo>
                  <a:cubicBezTo>
                    <a:pt x="780" y="222"/>
                    <a:pt x="780" y="222"/>
                    <a:pt x="778" y="221"/>
                  </a:cubicBezTo>
                  <a:cubicBezTo>
                    <a:pt x="779" y="221"/>
                    <a:pt x="779" y="221"/>
                    <a:pt x="779" y="221"/>
                  </a:cubicBezTo>
                  <a:cubicBezTo>
                    <a:pt x="779" y="220"/>
                    <a:pt x="780" y="220"/>
                    <a:pt x="781" y="220"/>
                  </a:cubicBezTo>
                  <a:cubicBezTo>
                    <a:pt x="781" y="220"/>
                    <a:pt x="781" y="221"/>
                    <a:pt x="782" y="221"/>
                  </a:cubicBezTo>
                  <a:cubicBezTo>
                    <a:pt x="782" y="221"/>
                    <a:pt x="782" y="220"/>
                    <a:pt x="783" y="220"/>
                  </a:cubicBezTo>
                  <a:cubicBezTo>
                    <a:pt x="783" y="219"/>
                    <a:pt x="783" y="218"/>
                    <a:pt x="784" y="218"/>
                  </a:cubicBezTo>
                  <a:cubicBezTo>
                    <a:pt x="785" y="218"/>
                    <a:pt x="785" y="218"/>
                    <a:pt x="786" y="218"/>
                  </a:cubicBezTo>
                  <a:cubicBezTo>
                    <a:pt x="787" y="218"/>
                    <a:pt x="787" y="217"/>
                    <a:pt x="788" y="217"/>
                  </a:cubicBezTo>
                  <a:cubicBezTo>
                    <a:pt x="789" y="217"/>
                    <a:pt x="790" y="217"/>
                    <a:pt x="790" y="217"/>
                  </a:cubicBezTo>
                  <a:cubicBezTo>
                    <a:pt x="791" y="216"/>
                    <a:pt x="791" y="216"/>
                    <a:pt x="792" y="216"/>
                  </a:cubicBezTo>
                  <a:cubicBezTo>
                    <a:pt x="793" y="216"/>
                    <a:pt x="793" y="216"/>
                    <a:pt x="793" y="216"/>
                  </a:cubicBezTo>
                  <a:cubicBezTo>
                    <a:pt x="793" y="215"/>
                    <a:pt x="794" y="215"/>
                    <a:pt x="794" y="214"/>
                  </a:cubicBezTo>
                  <a:cubicBezTo>
                    <a:pt x="794" y="214"/>
                    <a:pt x="794" y="214"/>
                    <a:pt x="794" y="213"/>
                  </a:cubicBezTo>
                  <a:cubicBezTo>
                    <a:pt x="794" y="213"/>
                    <a:pt x="796" y="213"/>
                    <a:pt x="796" y="213"/>
                  </a:cubicBezTo>
                  <a:cubicBezTo>
                    <a:pt x="796" y="213"/>
                    <a:pt x="796" y="213"/>
                    <a:pt x="796" y="213"/>
                  </a:cubicBezTo>
                  <a:cubicBezTo>
                    <a:pt x="796" y="212"/>
                    <a:pt x="797" y="212"/>
                    <a:pt x="797" y="211"/>
                  </a:cubicBezTo>
                  <a:cubicBezTo>
                    <a:pt x="797" y="211"/>
                    <a:pt x="797" y="210"/>
                    <a:pt x="798" y="209"/>
                  </a:cubicBezTo>
                  <a:cubicBezTo>
                    <a:pt x="798" y="207"/>
                    <a:pt x="800" y="206"/>
                    <a:pt x="801" y="204"/>
                  </a:cubicBezTo>
                  <a:cubicBezTo>
                    <a:pt x="802" y="204"/>
                    <a:pt x="802" y="204"/>
                    <a:pt x="802" y="204"/>
                  </a:cubicBezTo>
                  <a:cubicBezTo>
                    <a:pt x="802" y="203"/>
                    <a:pt x="803" y="203"/>
                    <a:pt x="805" y="204"/>
                  </a:cubicBezTo>
                  <a:cubicBezTo>
                    <a:pt x="805" y="205"/>
                    <a:pt x="805" y="205"/>
                    <a:pt x="806" y="205"/>
                  </a:cubicBezTo>
                  <a:cubicBezTo>
                    <a:pt x="806" y="205"/>
                    <a:pt x="807" y="204"/>
                    <a:pt x="807" y="204"/>
                  </a:cubicBezTo>
                  <a:cubicBezTo>
                    <a:pt x="807" y="204"/>
                    <a:pt x="808" y="203"/>
                    <a:pt x="808" y="203"/>
                  </a:cubicBezTo>
                  <a:cubicBezTo>
                    <a:pt x="808" y="202"/>
                    <a:pt x="809" y="201"/>
                    <a:pt x="809" y="200"/>
                  </a:cubicBezTo>
                  <a:cubicBezTo>
                    <a:pt x="810" y="199"/>
                    <a:pt x="811" y="199"/>
                    <a:pt x="811" y="198"/>
                  </a:cubicBezTo>
                  <a:cubicBezTo>
                    <a:pt x="812" y="197"/>
                    <a:pt x="813" y="197"/>
                    <a:pt x="814" y="196"/>
                  </a:cubicBezTo>
                  <a:cubicBezTo>
                    <a:pt x="815" y="196"/>
                    <a:pt x="815" y="195"/>
                    <a:pt x="816" y="195"/>
                  </a:cubicBezTo>
                  <a:cubicBezTo>
                    <a:pt x="817" y="194"/>
                    <a:pt x="817" y="194"/>
                    <a:pt x="818" y="194"/>
                  </a:cubicBezTo>
                  <a:cubicBezTo>
                    <a:pt x="818" y="194"/>
                    <a:pt x="818" y="194"/>
                    <a:pt x="818" y="194"/>
                  </a:cubicBezTo>
                  <a:cubicBezTo>
                    <a:pt x="819" y="194"/>
                    <a:pt x="819" y="194"/>
                    <a:pt x="819" y="194"/>
                  </a:cubicBezTo>
                  <a:cubicBezTo>
                    <a:pt x="820" y="194"/>
                    <a:pt x="821" y="194"/>
                    <a:pt x="821" y="194"/>
                  </a:cubicBezTo>
                  <a:cubicBezTo>
                    <a:pt x="823" y="194"/>
                    <a:pt x="823" y="193"/>
                    <a:pt x="823" y="192"/>
                  </a:cubicBezTo>
                  <a:cubicBezTo>
                    <a:pt x="823" y="192"/>
                    <a:pt x="823" y="192"/>
                    <a:pt x="823" y="192"/>
                  </a:cubicBezTo>
                  <a:cubicBezTo>
                    <a:pt x="821" y="192"/>
                    <a:pt x="820" y="194"/>
                    <a:pt x="819" y="194"/>
                  </a:cubicBezTo>
                  <a:cubicBezTo>
                    <a:pt x="819" y="194"/>
                    <a:pt x="818" y="194"/>
                    <a:pt x="818" y="193"/>
                  </a:cubicBezTo>
                  <a:cubicBezTo>
                    <a:pt x="818" y="193"/>
                    <a:pt x="818" y="193"/>
                    <a:pt x="818" y="193"/>
                  </a:cubicBezTo>
                  <a:cubicBezTo>
                    <a:pt x="817" y="193"/>
                    <a:pt x="816" y="192"/>
                    <a:pt x="816" y="192"/>
                  </a:cubicBezTo>
                  <a:cubicBezTo>
                    <a:pt x="817" y="191"/>
                    <a:pt x="818" y="191"/>
                    <a:pt x="819" y="191"/>
                  </a:cubicBezTo>
                  <a:cubicBezTo>
                    <a:pt x="820" y="191"/>
                    <a:pt x="820" y="191"/>
                    <a:pt x="821" y="190"/>
                  </a:cubicBezTo>
                  <a:cubicBezTo>
                    <a:pt x="821" y="189"/>
                    <a:pt x="821" y="189"/>
                    <a:pt x="820" y="188"/>
                  </a:cubicBezTo>
                  <a:cubicBezTo>
                    <a:pt x="819" y="188"/>
                    <a:pt x="819" y="188"/>
                    <a:pt x="818" y="188"/>
                  </a:cubicBezTo>
                  <a:cubicBezTo>
                    <a:pt x="818" y="187"/>
                    <a:pt x="818" y="187"/>
                    <a:pt x="819" y="187"/>
                  </a:cubicBezTo>
                  <a:cubicBezTo>
                    <a:pt x="819" y="187"/>
                    <a:pt x="819" y="187"/>
                    <a:pt x="820" y="187"/>
                  </a:cubicBezTo>
                  <a:cubicBezTo>
                    <a:pt x="820" y="187"/>
                    <a:pt x="821" y="187"/>
                    <a:pt x="821" y="187"/>
                  </a:cubicBezTo>
                  <a:cubicBezTo>
                    <a:pt x="822" y="186"/>
                    <a:pt x="823" y="186"/>
                    <a:pt x="823" y="187"/>
                  </a:cubicBezTo>
                  <a:cubicBezTo>
                    <a:pt x="823" y="187"/>
                    <a:pt x="823" y="187"/>
                    <a:pt x="823" y="187"/>
                  </a:cubicBezTo>
                  <a:cubicBezTo>
                    <a:pt x="824" y="188"/>
                    <a:pt x="825" y="187"/>
                    <a:pt x="826" y="188"/>
                  </a:cubicBezTo>
                  <a:cubicBezTo>
                    <a:pt x="826" y="188"/>
                    <a:pt x="826" y="187"/>
                    <a:pt x="826" y="187"/>
                  </a:cubicBezTo>
                  <a:cubicBezTo>
                    <a:pt x="827" y="187"/>
                    <a:pt x="826" y="186"/>
                    <a:pt x="827" y="186"/>
                  </a:cubicBezTo>
                  <a:cubicBezTo>
                    <a:pt x="828" y="185"/>
                    <a:pt x="829" y="185"/>
                    <a:pt x="829" y="185"/>
                  </a:cubicBezTo>
                  <a:cubicBezTo>
                    <a:pt x="830" y="184"/>
                    <a:pt x="830" y="182"/>
                    <a:pt x="829" y="181"/>
                  </a:cubicBezTo>
                  <a:cubicBezTo>
                    <a:pt x="829" y="181"/>
                    <a:pt x="829" y="181"/>
                    <a:pt x="829" y="181"/>
                  </a:cubicBezTo>
                  <a:cubicBezTo>
                    <a:pt x="828" y="181"/>
                    <a:pt x="828" y="183"/>
                    <a:pt x="827" y="183"/>
                  </a:cubicBezTo>
                  <a:cubicBezTo>
                    <a:pt x="826" y="184"/>
                    <a:pt x="827" y="182"/>
                    <a:pt x="826" y="181"/>
                  </a:cubicBezTo>
                  <a:cubicBezTo>
                    <a:pt x="826" y="181"/>
                    <a:pt x="825" y="181"/>
                    <a:pt x="825" y="181"/>
                  </a:cubicBezTo>
                  <a:cubicBezTo>
                    <a:pt x="824" y="181"/>
                    <a:pt x="824" y="182"/>
                    <a:pt x="823" y="182"/>
                  </a:cubicBezTo>
                  <a:cubicBezTo>
                    <a:pt x="822" y="182"/>
                    <a:pt x="822" y="181"/>
                    <a:pt x="821" y="182"/>
                  </a:cubicBezTo>
                  <a:cubicBezTo>
                    <a:pt x="821" y="182"/>
                    <a:pt x="821" y="182"/>
                    <a:pt x="821" y="182"/>
                  </a:cubicBezTo>
                  <a:cubicBezTo>
                    <a:pt x="820" y="183"/>
                    <a:pt x="819" y="183"/>
                    <a:pt x="819" y="182"/>
                  </a:cubicBezTo>
                  <a:cubicBezTo>
                    <a:pt x="819" y="181"/>
                    <a:pt x="819" y="181"/>
                    <a:pt x="819" y="180"/>
                  </a:cubicBezTo>
                  <a:cubicBezTo>
                    <a:pt x="819" y="180"/>
                    <a:pt x="819" y="180"/>
                    <a:pt x="819" y="179"/>
                  </a:cubicBezTo>
                  <a:cubicBezTo>
                    <a:pt x="818" y="178"/>
                    <a:pt x="820" y="178"/>
                    <a:pt x="820" y="179"/>
                  </a:cubicBezTo>
                  <a:cubicBezTo>
                    <a:pt x="820" y="179"/>
                    <a:pt x="821" y="180"/>
                    <a:pt x="822" y="180"/>
                  </a:cubicBezTo>
                  <a:cubicBezTo>
                    <a:pt x="822" y="180"/>
                    <a:pt x="822" y="180"/>
                    <a:pt x="822" y="180"/>
                  </a:cubicBezTo>
                  <a:cubicBezTo>
                    <a:pt x="823" y="179"/>
                    <a:pt x="823" y="178"/>
                    <a:pt x="824" y="178"/>
                  </a:cubicBezTo>
                  <a:cubicBezTo>
                    <a:pt x="825" y="178"/>
                    <a:pt x="826" y="178"/>
                    <a:pt x="826" y="177"/>
                  </a:cubicBezTo>
                  <a:cubicBezTo>
                    <a:pt x="827" y="177"/>
                    <a:pt x="827" y="177"/>
                    <a:pt x="827" y="177"/>
                  </a:cubicBezTo>
                  <a:cubicBezTo>
                    <a:pt x="828" y="176"/>
                    <a:pt x="827" y="176"/>
                    <a:pt x="827" y="175"/>
                  </a:cubicBezTo>
                  <a:cubicBezTo>
                    <a:pt x="826" y="174"/>
                    <a:pt x="828" y="174"/>
                    <a:pt x="828" y="173"/>
                  </a:cubicBezTo>
                  <a:cubicBezTo>
                    <a:pt x="828" y="173"/>
                    <a:pt x="828" y="172"/>
                    <a:pt x="827" y="172"/>
                  </a:cubicBezTo>
                  <a:cubicBezTo>
                    <a:pt x="827" y="172"/>
                    <a:pt x="827" y="172"/>
                    <a:pt x="827" y="172"/>
                  </a:cubicBezTo>
                  <a:cubicBezTo>
                    <a:pt x="827" y="171"/>
                    <a:pt x="827" y="171"/>
                    <a:pt x="828" y="171"/>
                  </a:cubicBezTo>
                  <a:cubicBezTo>
                    <a:pt x="828" y="170"/>
                    <a:pt x="828" y="170"/>
                    <a:pt x="828" y="170"/>
                  </a:cubicBezTo>
                  <a:cubicBezTo>
                    <a:pt x="827" y="169"/>
                    <a:pt x="826" y="169"/>
                    <a:pt x="826" y="169"/>
                  </a:cubicBezTo>
                  <a:cubicBezTo>
                    <a:pt x="825" y="169"/>
                    <a:pt x="824" y="170"/>
                    <a:pt x="823" y="169"/>
                  </a:cubicBezTo>
                  <a:cubicBezTo>
                    <a:pt x="822" y="169"/>
                    <a:pt x="823" y="168"/>
                    <a:pt x="822" y="168"/>
                  </a:cubicBezTo>
                  <a:cubicBezTo>
                    <a:pt x="822" y="167"/>
                    <a:pt x="821" y="167"/>
                    <a:pt x="820" y="167"/>
                  </a:cubicBezTo>
                  <a:cubicBezTo>
                    <a:pt x="819" y="167"/>
                    <a:pt x="818" y="165"/>
                    <a:pt x="817" y="164"/>
                  </a:cubicBezTo>
                  <a:cubicBezTo>
                    <a:pt x="817" y="164"/>
                    <a:pt x="817" y="164"/>
                    <a:pt x="817" y="164"/>
                  </a:cubicBezTo>
                  <a:cubicBezTo>
                    <a:pt x="817" y="164"/>
                    <a:pt x="818" y="164"/>
                    <a:pt x="818" y="164"/>
                  </a:cubicBezTo>
                  <a:cubicBezTo>
                    <a:pt x="819" y="164"/>
                    <a:pt x="819" y="165"/>
                    <a:pt x="820" y="165"/>
                  </a:cubicBezTo>
                  <a:cubicBezTo>
                    <a:pt x="820" y="166"/>
                    <a:pt x="822" y="165"/>
                    <a:pt x="822" y="166"/>
                  </a:cubicBezTo>
                  <a:cubicBezTo>
                    <a:pt x="822" y="166"/>
                    <a:pt x="822" y="167"/>
                    <a:pt x="823" y="167"/>
                  </a:cubicBezTo>
                  <a:cubicBezTo>
                    <a:pt x="823" y="167"/>
                    <a:pt x="824" y="167"/>
                    <a:pt x="824" y="167"/>
                  </a:cubicBezTo>
                  <a:cubicBezTo>
                    <a:pt x="825" y="166"/>
                    <a:pt x="823" y="165"/>
                    <a:pt x="822" y="164"/>
                  </a:cubicBezTo>
                  <a:cubicBezTo>
                    <a:pt x="823" y="164"/>
                    <a:pt x="824" y="165"/>
                    <a:pt x="824" y="163"/>
                  </a:cubicBezTo>
                  <a:cubicBezTo>
                    <a:pt x="824" y="162"/>
                    <a:pt x="824" y="162"/>
                    <a:pt x="823" y="162"/>
                  </a:cubicBezTo>
                  <a:cubicBezTo>
                    <a:pt x="822" y="162"/>
                    <a:pt x="822" y="162"/>
                    <a:pt x="822" y="162"/>
                  </a:cubicBezTo>
                  <a:cubicBezTo>
                    <a:pt x="821" y="161"/>
                    <a:pt x="821" y="161"/>
                    <a:pt x="821" y="160"/>
                  </a:cubicBezTo>
                  <a:cubicBezTo>
                    <a:pt x="821" y="160"/>
                    <a:pt x="821" y="160"/>
                    <a:pt x="821" y="159"/>
                  </a:cubicBezTo>
                  <a:cubicBezTo>
                    <a:pt x="821" y="159"/>
                    <a:pt x="821" y="159"/>
                    <a:pt x="821" y="159"/>
                  </a:cubicBezTo>
                  <a:cubicBezTo>
                    <a:pt x="821" y="158"/>
                    <a:pt x="821" y="158"/>
                    <a:pt x="822" y="159"/>
                  </a:cubicBezTo>
                  <a:cubicBezTo>
                    <a:pt x="822" y="160"/>
                    <a:pt x="823" y="161"/>
                    <a:pt x="824" y="160"/>
                  </a:cubicBezTo>
                  <a:cubicBezTo>
                    <a:pt x="825" y="160"/>
                    <a:pt x="825" y="160"/>
                    <a:pt x="825" y="160"/>
                  </a:cubicBezTo>
                  <a:cubicBezTo>
                    <a:pt x="825" y="159"/>
                    <a:pt x="825" y="158"/>
                    <a:pt x="824" y="158"/>
                  </a:cubicBezTo>
                  <a:cubicBezTo>
                    <a:pt x="823" y="157"/>
                    <a:pt x="822" y="156"/>
                    <a:pt x="822" y="155"/>
                  </a:cubicBezTo>
                  <a:cubicBezTo>
                    <a:pt x="822" y="155"/>
                    <a:pt x="821" y="154"/>
                    <a:pt x="821" y="154"/>
                  </a:cubicBezTo>
                  <a:cubicBezTo>
                    <a:pt x="820" y="154"/>
                    <a:pt x="820" y="154"/>
                    <a:pt x="819" y="154"/>
                  </a:cubicBezTo>
                  <a:cubicBezTo>
                    <a:pt x="818" y="154"/>
                    <a:pt x="818" y="153"/>
                    <a:pt x="817" y="152"/>
                  </a:cubicBezTo>
                  <a:cubicBezTo>
                    <a:pt x="817" y="152"/>
                    <a:pt x="816" y="152"/>
                    <a:pt x="816" y="152"/>
                  </a:cubicBezTo>
                  <a:cubicBezTo>
                    <a:pt x="815" y="152"/>
                    <a:pt x="815" y="151"/>
                    <a:pt x="815" y="150"/>
                  </a:cubicBezTo>
                  <a:cubicBezTo>
                    <a:pt x="814" y="149"/>
                    <a:pt x="815" y="149"/>
                    <a:pt x="816" y="148"/>
                  </a:cubicBezTo>
                  <a:cubicBezTo>
                    <a:pt x="816" y="149"/>
                    <a:pt x="816" y="149"/>
                    <a:pt x="816" y="150"/>
                  </a:cubicBezTo>
                  <a:cubicBezTo>
                    <a:pt x="816" y="150"/>
                    <a:pt x="817" y="150"/>
                    <a:pt x="817" y="150"/>
                  </a:cubicBezTo>
                  <a:cubicBezTo>
                    <a:pt x="818" y="150"/>
                    <a:pt x="818" y="151"/>
                    <a:pt x="818" y="151"/>
                  </a:cubicBezTo>
                  <a:cubicBezTo>
                    <a:pt x="818" y="151"/>
                    <a:pt x="818" y="151"/>
                    <a:pt x="818" y="151"/>
                  </a:cubicBezTo>
                  <a:cubicBezTo>
                    <a:pt x="819" y="152"/>
                    <a:pt x="819" y="152"/>
                    <a:pt x="820" y="152"/>
                  </a:cubicBezTo>
                  <a:cubicBezTo>
                    <a:pt x="821" y="153"/>
                    <a:pt x="822" y="153"/>
                    <a:pt x="823" y="154"/>
                  </a:cubicBezTo>
                  <a:cubicBezTo>
                    <a:pt x="823" y="154"/>
                    <a:pt x="823" y="154"/>
                    <a:pt x="823" y="154"/>
                  </a:cubicBezTo>
                  <a:cubicBezTo>
                    <a:pt x="824" y="153"/>
                    <a:pt x="824" y="152"/>
                    <a:pt x="823" y="152"/>
                  </a:cubicBezTo>
                  <a:cubicBezTo>
                    <a:pt x="823" y="150"/>
                    <a:pt x="821" y="150"/>
                    <a:pt x="822" y="148"/>
                  </a:cubicBezTo>
                  <a:cubicBezTo>
                    <a:pt x="823" y="148"/>
                    <a:pt x="823" y="148"/>
                    <a:pt x="822" y="147"/>
                  </a:cubicBezTo>
                  <a:cubicBezTo>
                    <a:pt x="822" y="146"/>
                    <a:pt x="822" y="146"/>
                    <a:pt x="823" y="145"/>
                  </a:cubicBezTo>
                  <a:cubicBezTo>
                    <a:pt x="823" y="144"/>
                    <a:pt x="822" y="144"/>
                    <a:pt x="822" y="144"/>
                  </a:cubicBezTo>
                  <a:cubicBezTo>
                    <a:pt x="822" y="143"/>
                    <a:pt x="822" y="142"/>
                    <a:pt x="823" y="142"/>
                  </a:cubicBezTo>
                  <a:cubicBezTo>
                    <a:pt x="824" y="142"/>
                    <a:pt x="824" y="141"/>
                    <a:pt x="824" y="141"/>
                  </a:cubicBezTo>
                  <a:cubicBezTo>
                    <a:pt x="825" y="141"/>
                    <a:pt x="825" y="140"/>
                    <a:pt x="826" y="139"/>
                  </a:cubicBezTo>
                  <a:cubicBezTo>
                    <a:pt x="826" y="139"/>
                    <a:pt x="827" y="138"/>
                    <a:pt x="827" y="138"/>
                  </a:cubicBezTo>
                  <a:cubicBezTo>
                    <a:pt x="827" y="139"/>
                    <a:pt x="828" y="141"/>
                    <a:pt x="827" y="141"/>
                  </a:cubicBezTo>
                  <a:cubicBezTo>
                    <a:pt x="826" y="141"/>
                    <a:pt x="826" y="141"/>
                    <a:pt x="825" y="143"/>
                  </a:cubicBezTo>
                  <a:cubicBezTo>
                    <a:pt x="825" y="143"/>
                    <a:pt x="825" y="145"/>
                    <a:pt x="826" y="145"/>
                  </a:cubicBezTo>
                  <a:cubicBezTo>
                    <a:pt x="827" y="147"/>
                    <a:pt x="825" y="148"/>
                    <a:pt x="825" y="149"/>
                  </a:cubicBezTo>
                  <a:cubicBezTo>
                    <a:pt x="825" y="150"/>
                    <a:pt x="825" y="150"/>
                    <a:pt x="825" y="150"/>
                  </a:cubicBezTo>
                  <a:cubicBezTo>
                    <a:pt x="825" y="151"/>
                    <a:pt x="825" y="151"/>
                    <a:pt x="825" y="152"/>
                  </a:cubicBezTo>
                  <a:cubicBezTo>
                    <a:pt x="825" y="152"/>
                    <a:pt x="826" y="153"/>
                    <a:pt x="827" y="153"/>
                  </a:cubicBezTo>
                  <a:cubicBezTo>
                    <a:pt x="827" y="154"/>
                    <a:pt x="828" y="153"/>
                    <a:pt x="828" y="154"/>
                  </a:cubicBezTo>
                  <a:cubicBezTo>
                    <a:pt x="828" y="155"/>
                    <a:pt x="828" y="155"/>
                    <a:pt x="828" y="155"/>
                  </a:cubicBezTo>
                  <a:cubicBezTo>
                    <a:pt x="829" y="156"/>
                    <a:pt x="831" y="156"/>
                    <a:pt x="831" y="157"/>
                  </a:cubicBezTo>
                  <a:cubicBezTo>
                    <a:pt x="831" y="157"/>
                    <a:pt x="831" y="157"/>
                    <a:pt x="831" y="157"/>
                  </a:cubicBezTo>
                  <a:cubicBezTo>
                    <a:pt x="831" y="157"/>
                    <a:pt x="831" y="157"/>
                    <a:pt x="831" y="157"/>
                  </a:cubicBezTo>
                  <a:cubicBezTo>
                    <a:pt x="830" y="158"/>
                    <a:pt x="830" y="159"/>
                    <a:pt x="830" y="159"/>
                  </a:cubicBezTo>
                  <a:cubicBezTo>
                    <a:pt x="829" y="160"/>
                    <a:pt x="829" y="161"/>
                    <a:pt x="829" y="161"/>
                  </a:cubicBezTo>
                  <a:cubicBezTo>
                    <a:pt x="829" y="162"/>
                    <a:pt x="829" y="162"/>
                    <a:pt x="829" y="163"/>
                  </a:cubicBezTo>
                  <a:cubicBezTo>
                    <a:pt x="828" y="164"/>
                    <a:pt x="828" y="164"/>
                    <a:pt x="829" y="165"/>
                  </a:cubicBezTo>
                  <a:cubicBezTo>
                    <a:pt x="829" y="165"/>
                    <a:pt x="829" y="165"/>
                    <a:pt x="829" y="165"/>
                  </a:cubicBezTo>
                  <a:cubicBezTo>
                    <a:pt x="830" y="166"/>
                    <a:pt x="830" y="164"/>
                    <a:pt x="831" y="163"/>
                  </a:cubicBezTo>
                  <a:cubicBezTo>
                    <a:pt x="831" y="162"/>
                    <a:pt x="831" y="162"/>
                    <a:pt x="832" y="161"/>
                  </a:cubicBezTo>
                  <a:cubicBezTo>
                    <a:pt x="832" y="161"/>
                    <a:pt x="832" y="160"/>
                    <a:pt x="832" y="160"/>
                  </a:cubicBezTo>
                  <a:cubicBezTo>
                    <a:pt x="832" y="159"/>
                    <a:pt x="832" y="159"/>
                    <a:pt x="832" y="159"/>
                  </a:cubicBezTo>
                  <a:cubicBezTo>
                    <a:pt x="832" y="158"/>
                    <a:pt x="833" y="157"/>
                    <a:pt x="833" y="157"/>
                  </a:cubicBezTo>
                  <a:cubicBezTo>
                    <a:pt x="833" y="157"/>
                    <a:pt x="833" y="157"/>
                    <a:pt x="833" y="157"/>
                  </a:cubicBezTo>
                  <a:cubicBezTo>
                    <a:pt x="833" y="157"/>
                    <a:pt x="833" y="157"/>
                    <a:pt x="833" y="157"/>
                  </a:cubicBezTo>
                  <a:cubicBezTo>
                    <a:pt x="833" y="157"/>
                    <a:pt x="833" y="157"/>
                    <a:pt x="833" y="157"/>
                  </a:cubicBezTo>
                  <a:cubicBezTo>
                    <a:pt x="833" y="156"/>
                    <a:pt x="833" y="156"/>
                    <a:pt x="833" y="156"/>
                  </a:cubicBezTo>
                  <a:cubicBezTo>
                    <a:pt x="833" y="156"/>
                    <a:pt x="833" y="156"/>
                    <a:pt x="833" y="156"/>
                  </a:cubicBezTo>
                  <a:cubicBezTo>
                    <a:pt x="833" y="156"/>
                    <a:pt x="833" y="156"/>
                    <a:pt x="833" y="156"/>
                  </a:cubicBezTo>
                  <a:cubicBezTo>
                    <a:pt x="833" y="154"/>
                    <a:pt x="834" y="155"/>
                    <a:pt x="835" y="154"/>
                  </a:cubicBezTo>
                  <a:cubicBezTo>
                    <a:pt x="835" y="154"/>
                    <a:pt x="836" y="153"/>
                    <a:pt x="836" y="152"/>
                  </a:cubicBezTo>
                  <a:cubicBezTo>
                    <a:pt x="836" y="152"/>
                    <a:pt x="836" y="152"/>
                    <a:pt x="836" y="151"/>
                  </a:cubicBezTo>
                  <a:cubicBezTo>
                    <a:pt x="836" y="151"/>
                    <a:pt x="836" y="151"/>
                    <a:pt x="836" y="151"/>
                  </a:cubicBezTo>
                  <a:cubicBezTo>
                    <a:pt x="836" y="151"/>
                    <a:pt x="836" y="151"/>
                    <a:pt x="836" y="151"/>
                  </a:cubicBezTo>
                  <a:cubicBezTo>
                    <a:pt x="836" y="151"/>
                    <a:pt x="836" y="151"/>
                    <a:pt x="836" y="151"/>
                  </a:cubicBezTo>
                  <a:cubicBezTo>
                    <a:pt x="836" y="151"/>
                    <a:pt x="836" y="151"/>
                    <a:pt x="836" y="151"/>
                  </a:cubicBezTo>
                  <a:cubicBezTo>
                    <a:pt x="837" y="151"/>
                    <a:pt x="837" y="150"/>
                    <a:pt x="837" y="149"/>
                  </a:cubicBezTo>
                  <a:cubicBezTo>
                    <a:pt x="837" y="149"/>
                    <a:pt x="837" y="148"/>
                    <a:pt x="836" y="148"/>
                  </a:cubicBezTo>
                  <a:cubicBezTo>
                    <a:pt x="836" y="147"/>
                    <a:pt x="836" y="146"/>
                    <a:pt x="836" y="145"/>
                  </a:cubicBezTo>
                  <a:cubicBezTo>
                    <a:pt x="836" y="145"/>
                    <a:pt x="835" y="144"/>
                    <a:pt x="835" y="144"/>
                  </a:cubicBezTo>
                  <a:cubicBezTo>
                    <a:pt x="834" y="143"/>
                    <a:pt x="834" y="143"/>
                    <a:pt x="834" y="142"/>
                  </a:cubicBezTo>
                  <a:cubicBezTo>
                    <a:pt x="834" y="142"/>
                    <a:pt x="834" y="142"/>
                    <a:pt x="834" y="141"/>
                  </a:cubicBezTo>
                  <a:cubicBezTo>
                    <a:pt x="834" y="141"/>
                    <a:pt x="833" y="140"/>
                    <a:pt x="833" y="140"/>
                  </a:cubicBezTo>
                  <a:cubicBezTo>
                    <a:pt x="832" y="139"/>
                    <a:pt x="833" y="137"/>
                    <a:pt x="834" y="137"/>
                  </a:cubicBezTo>
                  <a:cubicBezTo>
                    <a:pt x="834" y="136"/>
                    <a:pt x="835" y="135"/>
                    <a:pt x="835" y="135"/>
                  </a:cubicBezTo>
                  <a:cubicBezTo>
                    <a:pt x="836" y="135"/>
                    <a:pt x="836" y="135"/>
                    <a:pt x="836" y="135"/>
                  </a:cubicBezTo>
                  <a:cubicBezTo>
                    <a:pt x="836" y="135"/>
                    <a:pt x="836" y="135"/>
                    <a:pt x="836" y="135"/>
                  </a:cubicBezTo>
                  <a:cubicBezTo>
                    <a:pt x="836" y="136"/>
                    <a:pt x="835" y="137"/>
                    <a:pt x="834" y="138"/>
                  </a:cubicBezTo>
                  <a:cubicBezTo>
                    <a:pt x="834" y="138"/>
                    <a:pt x="835" y="139"/>
                    <a:pt x="835" y="139"/>
                  </a:cubicBezTo>
                  <a:cubicBezTo>
                    <a:pt x="836" y="140"/>
                    <a:pt x="836" y="140"/>
                    <a:pt x="836" y="140"/>
                  </a:cubicBezTo>
                  <a:cubicBezTo>
                    <a:pt x="837" y="140"/>
                    <a:pt x="837" y="141"/>
                    <a:pt x="837" y="142"/>
                  </a:cubicBezTo>
                  <a:cubicBezTo>
                    <a:pt x="837" y="142"/>
                    <a:pt x="837" y="142"/>
                    <a:pt x="838" y="142"/>
                  </a:cubicBezTo>
                  <a:cubicBezTo>
                    <a:pt x="838" y="142"/>
                    <a:pt x="838" y="142"/>
                    <a:pt x="839" y="142"/>
                  </a:cubicBezTo>
                  <a:cubicBezTo>
                    <a:pt x="840" y="142"/>
                    <a:pt x="840" y="143"/>
                    <a:pt x="840" y="144"/>
                  </a:cubicBezTo>
                  <a:cubicBezTo>
                    <a:pt x="839" y="144"/>
                    <a:pt x="840" y="144"/>
                    <a:pt x="840" y="144"/>
                  </a:cubicBezTo>
                  <a:cubicBezTo>
                    <a:pt x="841" y="144"/>
                    <a:pt x="841" y="143"/>
                    <a:pt x="841" y="143"/>
                  </a:cubicBezTo>
                  <a:cubicBezTo>
                    <a:pt x="842" y="142"/>
                    <a:pt x="842" y="142"/>
                    <a:pt x="842" y="142"/>
                  </a:cubicBezTo>
                  <a:cubicBezTo>
                    <a:pt x="842" y="141"/>
                    <a:pt x="843" y="141"/>
                    <a:pt x="843" y="141"/>
                  </a:cubicBezTo>
                  <a:cubicBezTo>
                    <a:pt x="843" y="141"/>
                    <a:pt x="844" y="141"/>
                    <a:pt x="844" y="141"/>
                  </a:cubicBezTo>
                  <a:cubicBezTo>
                    <a:pt x="845" y="140"/>
                    <a:pt x="845" y="140"/>
                    <a:pt x="845" y="139"/>
                  </a:cubicBezTo>
                  <a:cubicBezTo>
                    <a:pt x="845" y="138"/>
                    <a:pt x="845" y="136"/>
                    <a:pt x="846" y="136"/>
                  </a:cubicBezTo>
                  <a:cubicBezTo>
                    <a:pt x="846" y="136"/>
                    <a:pt x="846" y="136"/>
                    <a:pt x="846" y="136"/>
                  </a:cubicBezTo>
                  <a:cubicBezTo>
                    <a:pt x="847" y="135"/>
                    <a:pt x="847" y="134"/>
                    <a:pt x="847" y="133"/>
                  </a:cubicBezTo>
                  <a:cubicBezTo>
                    <a:pt x="847" y="132"/>
                    <a:pt x="846" y="133"/>
                    <a:pt x="847" y="131"/>
                  </a:cubicBezTo>
                  <a:cubicBezTo>
                    <a:pt x="847" y="131"/>
                    <a:pt x="848" y="131"/>
                    <a:pt x="848" y="131"/>
                  </a:cubicBezTo>
                  <a:cubicBezTo>
                    <a:pt x="848" y="130"/>
                    <a:pt x="849" y="129"/>
                    <a:pt x="849" y="129"/>
                  </a:cubicBezTo>
                  <a:cubicBezTo>
                    <a:pt x="849" y="129"/>
                    <a:pt x="849" y="129"/>
                    <a:pt x="849" y="129"/>
                  </a:cubicBezTo>
                  <a:cubicBezTo>
                    <a:pt x="849" y="128"/>
                    <a:pt x="848" y="127"/>
                    <a:pt x="847" y="127"/>
                  </a:cubicBezTo>
                  <a:cubicBezTo>
                    <a:pt x="847" y="126"/>
                    <a:pt x="846" y="126"/>
                    <a:pt x="846" y="125"/>
                  </a:cubicBezTo>
                  <a:cubicBezTo>
                    <a:pt x="847" y="125"/>
                    <a:pt x="848" y="125"/>
                    <a:pt x="849" y="124"/>
                  </a:cubicBezTo>
                  <a:cubicBezTo>
                    <a:pt x="849" y="124"/>
                    <a:pt x="849" y="123"/>
                    <a:pt x="849" y="123"/>
                  </a:cubicBezTo>
                  <a:cubicBezTo>
                    <a:pt x="849" y="123"/>
                    <a:pt x="849" y="123"/>
                    <a:pt x="849" y="123"/>
                  </a:cubicBezTo>
                  <a:cubicBezTo>
                    <a:pt x="849" y="123"/>
                    <a:pt x="849" y="123"/>
                    <a:pt x="849" y="123"/>
                  </a:cubicBezTo>
                  <a:cubicBezTo>
                    <a:pt x="849" y="123"/>
                    <a:pt x="849" y="123"/>
                    <a:pt x="849" y="123"/>
                  </a:cubicBezTo>
                  <a:cubicBezTo>
                    <a:pt x="849" y="123"/>
                    <a:pt x="849" y="123"/>
                    <a:pt x="849" y="123"/>
                  </a:cubicBezTo>
                  <a:cubicBezTo>
                    <a:pt x="849" y="123"/>
                    <a:pt x="849" y="123"/>
                    <a:pt x="849" y="123"/>
                  </a:cubicBezTo>
                  <a:cubicBezTo>
                    <a:pt x="849" y="121"/>
                    <a:pt x="850" y="122"/>
                    <a:pt x="851" y="121"/>
                  </a:cubicBezTo>
                  <a:cubicBezTo>
                    <a:pt x="852" y="121"/>
                    <a:pt x="852" y="121"/>
                    <a:pt x="852" y="120"/>
                  </a:cubicBezTo>
                  <a:cubicBezTo>
                    <a:pt x="852" y="120"/>
                    <a:pt x="852" y="120"/>
                    <a:pt x="852" y="120"/>
                  </a:cubicBezTo>
                  <a:cubicBezTo>
                    <a:pt x="852" y="120"/>
                    <a:pt x="852" y="120"/>
                    <a:pt x="852" y="120"/>
                  </a:cubicBezTo>
                  <a:cubicBezTo>
                    <a:pt x="852" y="120"/>
                    <a:pt x="852" y="120"/>
                    <a:pt x="852" y="120"/>
                  </a:cubicBezTo>
                  <a:cubicBezTo>
                    <a:pt x="852" y="120"/>
                    <a:pt x="852" y="120"/>
                    <a:pt x="852" y="120"/>
                  </a:cubicBezTo>
                  <a:cubicBezTo>
                    <a:pt x="852" y="120"/>
                    <a:pt x="853" y="120"/>
                    <a:pt x="853" y="120"/>
                  </a:cubicBezTo>
                  <a:cubicBezTo>
                    <a:pt x="854" y="119"/>
                    <a:pt x="854" y="119"/>
                    <a:pt x="855" y="119"/>
                  </a:cubicBezTo>
                  <a:cubicBezTo>
                    <a:pt x="857" y="119"/>
                    <a:pt x="858" y="117"/>
                    <a:pt x="859" y="116"/>
                  </a:cubicBezTo>
                  <a:cubicBezTo>
                    <a:pt x="859" y="116"/>
                    <a:pt x="861" y="114"/>
                    <a:pt x="861" y="115"/>
                  </a:cubicBezTo>
                  <a:cubicBezTo>
                    <a:pt x="861" y="115"/>
                    <a:pt x="861" y="116"/>
                    <a:pt x="862" y="116"/>
                  </a:cubicBezTo>
                  <a:cubicBezTo>
                    <a:pt x="863" y="116"/>
                    <a:pt x="865" y="116"/>
                    <a:pt x="866" y="115"/>
                  </a:cubicBezTo>
                  <a:cubicBezTo>
                    <a:pt x="867" y="115"/>
                    <a:pt x="867" y="115"/>
                    <a:pt x="868" y="115"/>
                  </a:cubicBezTo>
                  <a:cubicBezTo>
                    <a:pt x="869" y="115"/>
                    <a:pt x="870" y="116"/>
                    <a:pt x="872" y="115"/>
                  </a:cubicBezTo>
                  <a:cubicBezTo>
                    <a:pt x="873" y="115"/>
                    <a:pt x="874" y="115"/>
                    <a:pt x="875" y="114"/>
                  </a:cubicBezTo>
                  <a:cubicBezTo>
                    <a:pt x="875" y="114"/>
                    <a:pt x="875" y="114"/>
                    <a:pt x="875" y="114"/>
                  </a:cubicBezTo>
                  <a:cubicBezTo>
                    <a:pt x="874" y="113"/>
                    <a:pt x="874" y="112"/>
                    <a:pt x="874" y="111"/>
                  </a:cubicBezTo>
                  <a:cubicBezTo>
                    <a:pt x="875" y="111"/>
                    <a:pt x="875" y="111"/>
                    <a:pt x="874" y="111"/>
                  </a:cubicBezTo>
                  <a:cubicBezTo>
                    <a:pt x="875" y="111"/>
                    <a:pt x="875" y="111"/>
                    <a:pt x="875" y="111"/>
                  </a:cubicBezTo>
                  <a:cubicBezTo>
                    <a:pt x="875" y="111"/>
                    <a:pt x="875" y="110"/>
                    <a:pt x="874" y="110"/>
                  </a:cubicBezTo>
                  <a:cubicBezTo>
                    <a:pt x="874" y="110"/>
                    <a:pt x="875" y="108"/>
                    <a:pt x="875" y="109"/>
                  </a:cubicBezTo>
                  <a:cubicBezTo>
                    <a:pt x="876" y="110"/>
                    <a:pt x="876" y="110"/>
                    <a:pt x="877" y="112"/>
                  </a:cubicBezTo>
                  <a:cubicBezTo>
                    <a:pt x="877" y="112"/>
                    <a:pt x="877" y="113"/>
                    <a:pt x="877" y="114"/>
                  </a:cubicBezTo>
                  <a:cubicBezTo>
                    <a:pt x="877" y="114"/>
                    <a:pt x="877" y="115"/>
                    <a:pt x="877" y="114"/>
                  </a:cubicBezTo>
                  <a:cubicBezTo>
                    <a:pt x="878" y="114"/>
                    <a:pt x="879" y="113"/>
                    <a:pt x="880" y="112"/>
                  </a:cubicBezTo>
                  <a:cubicBezTo>
                    <a:pt x="880" y="111"/>
                    <a:pt x="880" y="111"/>
                    <a:pt x="880" y="111"/>
                  </a:cubicBezTo>
                  <a:cubicBezTo>
                    <a:pt x="881" y="110"/>
                    <a:pt x="881" y="108"/>
                    <a:pt x="882" y="109"/>
                  </a:cubicBezTo>
                  <a:cubicBezTo>
                    <a:pt x="882" y="110"/>
                    <a:pt x="882" y="111"/>
                    <a:pt x="882" y="112"/>
                  </a:cubicBezTo>
                  <a:cubicBezTo>
                    <a:pt x="882" y="112"/>
                    <a:pt x="882" y="112"/>
                    <a:pt x="883" y="112"/>
                  </a:cubicBezTo>
                  <a:cubicBezTo>
                    <a:pt x="883" y="112"/>
                    <a:pt x="883" y="112"/>
                    <a:pt x="884" y="112"/>
                  </a:cubicBezTo>
                  <a:cubicBezTo>
                    <a:pt x="884" y="112"/>
                    <a:pt x="884" y="111"/>
                    <a:pt x="885" y="111"/>
                  </a:cubicBezTo>
                  <a:cubicBezTo>
                    <a:pt x="885" y="111"/>
                    <a:pt x="886" y="111"/>
                    <a:pt x="886" y="111"/>
                  </a:cubicBezTo>
                  <a:cubicBezTo>
                    <a:pt x="886" y="111"/>
                    <a:pt x="886" y="111"/>
                    <a:pt x="887" y="110"/>
                  </a:cubicBezTo>
                  <a:cubicBezTo>
                    <a:pt x="888" y="110"/>
                    <a:pt x="888" y="110"/>
                    <a:pt x="889" y="109"/>
                  </a:cubicBezTo>
                  <a:cubicBezTo>
                    <a:pt x="890" y="109"/>
                    <a:pt x="889" y="108"/>
                    <a:pt x="889" y="107"/>
                  </a:cubicBezTo>
                  <a:cubicBezTo>
                    <a:pt x="889" y="106"/>
                    <a:pt x="889" y="106"/>
                    <a:pt x="888" y="105"/>
                  </a:cubicBezTo>
                  <a:cubicBezTo>
                    <a:pt x="888" y="105"/>
                    <a:pt x="888" y="105"/>
                    <a:pt x="888" y="105"/>
                  </a:cubicBezTo>
                  <a:cubicBezTo>
                    <a:pt x="888" y="105"/>
                    <a:pt x="888" y="105"/>
                    <a:pt x="888" y="105"/>
                  </a:cubicBezTo>
                  <a:cubicBezTo>
                    <a:pt x="887" y="106"/>
                    <a:pt x="887" y="106"/>
                    <a:pt x="887" y="107"/>
                  </a:cubicBezTo>
                  <a:cubicBezTo>
                    <a:pt x="887" y="108"/>
                    <a:pt x="887" y="109"/>
                    <a:pt x="886" y="109"/>
                  </a:cubicBezTo>
                  <a:cubicBezTo>
                    <a:pt x="885" y="110"/>
                    <a:pt x="885" y="109"/>
                    <a:pt x="885" y="109"/>
                  </a:cubicBezTo>
                  <a:cubicBezTo>
                    <a:pt x="884" y="109"/>
                    <a:pt x="884" y="108"/>
                    <a:pt x="884" y="107"/>
                  </a:cubicBezTo>
                  <a:cubicBezTo>
                    <a:pt x="883" y="106"/>
                    <a:pt x="883" y="106"/>
                    <a:pt x="882" y="106"/>
                  </a:cubicBezTo>
                  <a:cubicBezTo>
                    <a:pt x="882" y="106"/>
                    <a:pt x="882" y="106"/>
                    <a:pt x="882" y="105"/>
                  </a:cubicBezTo>
                  <a:cubicBezTo>
                    <a:pt x="881" y="105"/>
                    <a:pt x="881" y="105"/>
                    <a:pt x="880" y="104"/>
                  </a:cubicBezTo>
                  <a:cubicBezTo>
                    <a:pt x="880" y="104"/>
                    <a:pt x="880" y="104"/>
                    <a:pt x="879" y="104"/>
                  </a:cubicBezTo>
                  <a:cubicBezTo>
                    <a:pt x="879" y="104"/>
                    <a:pt x="879" y="103"/>
                    <a:pt x="879" y="103"/>
                  </a:cubicBezTo>
                  <a:cubicBezTo>
                    <a:pt x="880" y="102"/>
                    <a:pt x="881" y="102"/>
                    <a:pt x="881" y="101"/>
                  </a:cubicBezTo>
                  <a:cubicBezTo>
                    <a:pt x="882" y="101"/>
                    <a:pt x="882" y="100"/>
                    <a:pt x="882" y="99"/>
                  </a:cubicBezTo>
                  <a:cubicBezTo>
                    <a:pt x="882" y="99"/>
                    <a:pt x="882" y="99"/>
                    <a:pt x="882" y="99"/>
                  </a:cubicBezTo>
                  <a:cubicBezTo>
                    <a:pt x="882" y="99"/>
                    <a:pt x="882" y="99"/>
                    <a:pt x="881" y="99"/>
                  </a:cubicBezTo>
                  <a:cubicBezTo>
                    <a:pt x="880" y="98"/>
                    <a:pt x="881" y="97"/>
                    <a:pt x="881" y="96"/>
                  </a:cubicBezTo>
                  <a:cubicBezTo>
                    <a:pt x="881" y="96"/>
                    <a:pt x="882" y="96"/>
                    <a:pt x="882" y="95"/>
                  </a:cubicBezTo>
                  <a:cubicBezTo>
                    <a:pt x="882" y="95"/>
                    <a:pt x="882" y="95"/>
                    <a:pt x="882" y="95"/>
                  </a:cubicBezTo>
                  <a:cubicBezTo>
                    <a:pt x="882" y="95"/>
                    <a:pt x="882" y="95"/>
                    <a:pt x="882" y="95"/>
                  </a:cubicBezTo>
                  <a:cubicBezTo>
                    <a:pt x="882" y="95"/>
                    <a:pt x="882" y="95"/>
                    <a:pt x="882" y="95"/>
                  </a:cubicBezTo>
                  <a:cubicBezTo>
                    <a:pt x="882" y="95"/>
                    <a:pt x="882" y="95"/>
                    <a:pt x="882" y="95"/>
                  </a:cubicBezTo>
                  <a:cubicBezTo>
                    <a:pt x="883" y="95"/>
                    <a:pt x="883" y="95"/>
                    <a:pt x="883" y="95"/>
                  </a:cubicBezTo>
                  <a:cubicBezTo>
                    <a:pt x="884" y="94"/>
                    <a:pt x="884" y="93"/>
                    <a:pt x="884" y="93"/>
                  </a:cubicBezTo>
                  <a:cubicBezTo>
                    <a:pt x="884" y="92"/>
                    <a:pt x="884" y="91"/>
                    <a:pt x="884" y="91"/>
                  </a:cubicBezTo>
                  <a:cubicBezTo>
                    <a:pt x="885" y="90"/>
                    <a:pt x="885" y="90"/>
                    <a:pt x="885" y="89"/>
                  </a:cubicBezTo>
                  <a:cubicBezTo>
                    <a:pt x="886" y="88"/>
                    <a:pt x="887" y="88"/>
                    <a:pt x="887" y="87"/>
                  </a:cubicBezTo>
                  <a:cubicBezTo>
                    <a:pt x="887" y="87"/>
                    <a:pt x="888" y="86"/>
                    <a:pt x="888" y="86"/>
                  </a:cubicBezTo>
                  <a:cubicBezTo>
                    <a:pt x="888" y="85"/>
                    <a:pt x="888" y="85"/>
                    <a:pt x="888" y="85"/>
                  </a:cubicBezTo>
                  <a:cubicBezTo>
                    <a:pt x="889" y="85"/>
                    <a:pt x="889" y="85"/>
                    <a:pt x="889" y="85"/>
                  </a:cubicBezTo>
                  <a:cubicBezTo>
                    <a:pt x="890" y="84"/>
                    <a:pt x="890" y="83"/>
                    <a:pt x="891" y="83"/>
                  </a:cubicBezTo>
                  <a:cubicBezTo>
                    <a:pt x="891" y="83"/>
                    <a:pt x="892" y="84"/>
                    <a:pt x="892" y="84"/>
                  </a:cubicBezTo>
                  <a:cubicBezTo>
                    <a:pt x="893" y="84"/>
                    <a:pt x="893" y="84"/>
                    <a:pt x="893" y="83"/>
                  </a:cubicBezTo>
                  <a:cubicBezTo>
                    <a:pt x="893" y="83"/>
                    <a:pt x="894" y="82"/>
                    <a:pt x="894" y="81"/>
                  </a:cubicBezTo>
                  <a:cubicBezTo>
                    <a:pt x="894" y="82"/>
                    <a:pt x="894" y="83"/>
                    <a:pt x="895" y="83"/>
                  </a:cubicBezTo>
                  <a:cubicBezTo>
                    <a:pt x="896" y="83"/>
                    <a:pt x="896" y="83"/>
                    <a:pt x="896" y="82"/>
                  </a:cubicBezTo>
                  <a:cubicBezTo>
                    <a:pt x="896" y="82"/>
                    <a:pt x="896" y="82"/>
                    <a:pt x="896" y="82"/>
                  </a:cubicBezTo>
                  <a:cubicBezTo>
                    <a:pt x="897" y="82"/>
                    <a:pt x="897" y="82"/>
                    <a:pt x="897" y="82"/>
                  </a:cubicBezTo>
                  <a:cubicBezTo>
                    <a:pt x="898" y="82"/>
                    <a:pt x="898" y="81"/>
                    <a:pt x="898" y="81"/>
                  </a:cubicBezTo>
                  <a:cubicBezTo>
                    <a:pt x="899" y="80"/>
                    <a:pt x="899" y="79"/>
                    <a:pt x="899" y="79"/>
                  </a:cubicBezTo>
                  <a:cubicBezTo>
                    <a:pt x="900" y="78"/>
                    <a:pt x="900" y="77"/>
                    <a:pt x="900" y="77"/>
                  </a:cubicBezTo>
                  <a:cubicBezTo>
                    <a:pt x="900" y="76"/>
                    <a:pt x="901" y="76"/>
                    <a:pt x="902" y="76"/>
                  </a:cubicBezTo>
                  <a:cubicBezTo>
                    <a:pt x="902" y="76"/>
                    <a:pt x="902" y="77"/>
                    <a:pt x="902" y="78"/>
                  </a:cubicBezTo>
                  <a:cubicBezTo>
                    <a:pt x="902" y="78"/>
                    <a:pt x="902" y="78"/>
                    <a:pt x="902" y="78"/>
                  </a:cubicBezTo>
                  <a:cubicBezTo>
                    <a:pt x="903" y="79"/>
                    <a:pt x="903" y="78"/>
                    <a:pt x="904" y="78"/>
                  </a:cubicBezTo>
                  <a:cubicBezTo>
                    <a:pt x="904" y="78"/>
                    <a:pt x="905" y="75"/>
                    <a:pt x="906" y="76"/>
                  </a:cubicBezTo>
                  <a:cubicBezTo>
                    <a:pt x="906" y="76"/>
                    <a:pt x="907" y="76"/>
                    <a:pt x="907" y="76"/>
                  </a:cubicBezTo>
                  <a:cubicBezTo>
                    <a:pt x="907" y="76"/>
                    <a:pt x="908" y="76"/>
                    <a:pt x="908" y="76"/>
                  </a:cubicBezTo>
                  <a:cubicBezTo>
                    <a:pt x="908" y="76"/>
                    <a:pt x="908" y="77"/>
                    <a:pt x="908" y="78"/>
                  </a:cubicBezTo>
                  <a:cubicBezTo>
                    <a:pt x="908" y="78"/>
                    <a:pt x="908" y="78"/>
                    <a:pt x="908" y="78"/>
                  </a:cubicBezTo>
                  <a:cubicBezTo>
                    <a:pt x="910" y="78"/>
                    <a:pt x="910" y="76"/>
                    <a:pt x="911" y="76"/>
                  </a:cubicBezTo>
                  <a:cubicBezTo>
                    <a:pt x="912" y="76"/>
                    <a:pt x="913" y="76"/>
                    <a:pt x="914" y="76"/>
                  </a:cubicBezTo>
                  <a:cubicBezTo>
                    <a:pt x="915" y="75"/>
                    <a:pt x="915" y="74"/>
                    <a:pt x="917" y="75"/>
                  </a:cubicBezTo>
                  <a:cubicBezTo>
                    <a:pt x="917" y="75"/>
                    <a:pt x="918" y="75"/>
                    <a:pt x="918" y="75"/>
                  </a:cubicBezTo>
                  <a:cubicBezTo>
                    <a:pt x="918" y="74"/>
                    <a:pt x="919" y="74"/>
                    <a:pt x="919" y="74"/>
                  </a:cubicBezTo>
                  <a:cubicBezTo>
                    <a:pt x="919" y="74"/>
                    <a:pt x="919" y="74"/>
                    <a:pt x="920" y="74"/>
                  </a:cubicBezTo>
                  <a:cubicBezTo>
                    <a:pt x="921" y="74"/>
                    <a:pt x="922" y="74"/>
                    <a:pt x="922" y="72"/>
                  </a:cubicBezTo>
                  <a:cubicBezTo>
                    <a:pt x="922" y="72"/>
                    <a:pt x="922" y="72"/>
                    <a:pt x="922" y="72"/>
                  </a:cubicBezTo>
                  <a:close/>
                  <a:moveTo>
                    <a:pt x="477" y="22"/>
                  </a:moveTo>
                  <a:cubicBezTo>
                    <a:pt x="477" y="23"/>
                    <a:pt x="477" y="23"/>
                    <a:pt x="477" y="24"/>
                  </a:cubicBezTo>
                  <a:cubicBezTo>
                    <a:pt x="476" y="25"/>
                    <a:pt x="477" y="26"/>
                    <a:pt x="475" y="26"/>
                  </a:cubicBezTo>
                  <a:cubicBezTo>
                    <a:pt x="475" y="26"/>
                    <a:pt x="473" y="26"/>
                    <a:pt x="473" y="26"/>
                  </a:cubicBezTo>
                  <a:cubicBezTo>
                    <a:pt x="472" y="25"/>
                    <a:pt x="472" y="25"/>
                    <a:pt x="472" y="24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2" y="24"/>
                    <a:pt x="473" y="23"/>
                    <a:pt x="473" y="23"/>
                  </a:cubicBezTo>
                  <a:cubicBezTo>
                    <a:pt x="473" y="23"/>
                    <a:pt x="473" y="23"/>
                    <a:pt x="473" y="23"/>
                  </a:cubicBezTo>
                  <a:cubicBezTo>
                    <a:pt x="473" y="23"/>
                    <a:pt x="473" y="23"/>
                    <a:pt x="474" y="23"/>
                  </a:cubicBezTo>
                  <a:cubicBezTo>
                    <a:pt x="475" y="23"/>
                    <a:pt x="474" y="21"/>
                    <a:pt x="474" y="21"/>
                  </a:cubicBezTo>
                  <a:cubicBezTo>
                    <a:pt x="474" y="20"/>
                    <a:pt x="474" y="20"/>
                    <a:pt x="474" y="20"/>
                  </a:cubicBezTo>
                  <a:cubicBezTo>
                    <a:pt x="475" y="20"/>
                    <a:pt x="475" y="19"/>
                    <a:pt x="475" y="19"/>
                  </a:cubicBezTo>
                  <a:cubicBezTo>
                    <a:pt x="476" y="19"/>
                    <a:pt x="476" y="19"/>
                    <a:pt x="476" y="19"/>
                  </a:cubicBezTo>
                  <a:cubicBezTo>
                    <a:pt x="477" y="20"/>
                    <a:pt x="477" y="22"/>
                    <a:pt x="477" y="22"/>
                  </a:cubicBezTo>
                  <a:close/>
                  <a:moveTo>
                    <a:pt x="499" y="162"/>
                  </a:moveTo>
                  <a:cubicBezTo>
                    <a:pt x="499" y="162"/>
                    <a:pt x="499" y="162"/>
                    <a:pt x="498" y="163"/>
                  </a:cubicBezTo>
                  <a:cubicBezTo>
                    <a:pt x="498" y="163"/>
                    <a:pt x="497" y="163"/>
                    <a:pt x="497" y="164"/>
                  </a:cubicBezTo>
                  <a:cubicBezTo>
                    <a:pt x="497" y="164"/>
                    <a:pt x="497" y="164"/>
                    <a:pt x="496" y="164"/>
                  </a:cubicBezTo>
                  <a:cubicBezTo>
                    <a:pt x="496" y="165"/>
                    <a:pt x="496" y="165"/>
                    <a:pt x="496" y="165"/>
                  </a:cubicBezTo>
                  <a:cubicBezTo>
                    <a:pt x="496" y="165"/>
                    <a:pt x="495" y="166"/>
                    <a:pt x="494" y="167"/>
                  </a:cubicBezTo>
                  <a:cubicBezTo>
                    <a:pt x="493" y="167"/>
                    <a:pt x="493" y="168"/>
                    <a:pt x="492" y="169"/>
                  </a:cubicBezTo>
                  <a:cubicBezTo>
                    <a:pt x="492" y="170"/>
                    <a:pt x="492" y="170"/>
                    <a:pt x="492" y="170"/>
                  </a:cubicBezTo>
                  <a:cubicBezTo>
                    <a:pt x="492" y="169"/>
                    <a:pt x="491" y="170"/>
                    <a:pt x="490" y="170"/>
                  </a:cubicBezTo>
                  <a:cubicBezTo>
                    <a:pt x="490" y="170"/>
                    <a:pt x="489" y="170"/>
                    <a:pt x="488" y="170"/>
                  </a:cubicBezTo>
                  <a:cubicBezTo>
                    <a:pt x="488" y="170"/>
                    <a:pt x="488" y="170"/>
                    <a:pt x="488" y="170"/>
                  </a:cubicBezTo>
                  <a:cubicBezTo>
                    <a:pt x="488" y="170"/>
                    <a:pt x="488" y="170"/>
                    <a:pt x="488" y="170"/>
                  </a:cubicBezTo>
                  <a:cubicBezTo>
                    <a:pt x="488" y="170"/>
                    <a:pt x="487" y="170"/>
                    <a:pt x="487" y="170"/>
                  </a:cubicBezTo>
                  <a:cubicBezTo>
                    <a:pt x="486" y="170"/>
                    <a:pt x="486" y="170"/>
                    <a:pt x="485" y="169"/>
                  </a:cubicBezTo>
                  <a:cubicBezTo>
                    <a:pt x="485" y="169"/>
                    <a:pt x="485" y="169"/>
                    <a:pt x="486" y="169"/>
                  </a:cubicBezTo>
                  <a:cubicBezTo>
                    <a:pt x="487" y="168"/>
                    <a:pt x="488" y="168"/>
                    <a:pt x="489" y="167"/>
                  </a:cubicBezTo>
                  <a:cubicBezTo>
                    <a:pt x="489" y="167"/>
                    <a:pt x="490" y="166"/>
                    <a:pt x="490" y="166"/>
                  </a:cubicBezTo>
                  <a:cubicBezTo>
                    <a:pt x="490" y="166"/>
                    <a:pt x="490" y="166"/>
                    <a:pt x="491" y="166"/>
                  </a:cubicBezTo>
                  <a:cubicBezTo>
                    <a:pt x="491" y="165"/>
                    <a:pt x="491" y="165"/>
                    <a:pt x="491" y="165"/>
                  </a:cubicBezTo>
                  <a:cubicBezTo>
                    <a:pt x="491" y="165"/>
                    <a:pt x="491" y="165"/>
                    <a:pt x="491" y="165"/>
                  </a:cubicBezTo>
                  <a:cubicBezTo>
                    <a:pt x="492" y="164"/>
                    <a:pt x="492" y="164"/>
                    <a:pt x="492" y="163"/>
                  </a:cubicBezTo>
                  <a:cubicBezTo>
                    <a:pt x="492" y="163"/>
                    <a:pt x="492" y="163"/>
                    <a:pt x="492" y="163"/>
                  </a:cubicBezTo>
                  <a:cubicBezTo>
                    <a:pt x="493" y="163"/>
                    <a:pt x="493" y="162"/>
                    <a:pt x="493" y="162"/>
                  </a:cubicBezTo>
                  <a:cubicBezTo>
                    <a:pt x="494" y="161"/>
                    <a:pt x="494" y="161"/>
                    <a:pt x="495" y="161"/>
                  </a:cubicBezTo>
                  <a:cubicBezTo>
                    <a:pt x="495" y="161"/>
                    <a:pt x="495" y="161"/>
                    <a:pt x="495" y="161"/>
                  </a:cubicBezTo>
                  <a:cubicBezTo>
                    <a:pt x="495" y="161"/>
                    <a:pt x="495" y="161"/>
                    <a:pt x="495" y="161"/>
                  </a:cubicBezTo>
                  <a:cubicBezTo>
                    <a:pt x="496" y="161"/>
                    <a:pt x="496" y="161"/>
                    <a:pt x="496" y="160"/>
                  </a:cubicBezTo>
                  <a:cubicBezTo>
                    <a:pt x="497" y="160"/>
                    <a:pt x="497" y="159"/>
                    <a:pt x="498" y="159"/>
                  </a:cubicBezTo>
                  <a:cubicBezTo>
                    <a:pt x="499" y="159"/>
                    <a:pt x="499" y="159"/>
                    <a:pt x="499" y="160"/>
                  </a:cubicBezTo>
                  <a:cubicBezTo>
                    <a:pt x="499" y="160"/>
                    <a:pt x="499" y="160"/>
                    <a:pt x="499" y="160"/>
                  </a:cubicBezTo>
                  <a:cubicBezTo>
                    <a:pt x="499" y="160"/>
                    <a:pt x="499" y="161"/>
                    <a:pt x="499" y="161"/>
                  </a:cubicBezTo>
                  <a:cubicBezTo>
                    <a:pt x="499" y="162"/>
                    <a:pt x="499" y="162"/>
                    <a:pt x="499" y="162"/>
                  </a:cubicBezTo>
                  <a:close/>
                  <a:moveTo>
                    <a:pt x="512" y="114"/>
                  </a:moveTo>
                  <a:cubicBezTo>
                    <a:pt x="511" y="114"/>
                    <a:pt x="511" y="115"/>
                    <a:pt x="510" y="116"/>
                  </a:cubicBezTo>
                  <a:cubicBezTo>
                    <a:pt x="510" y="116"/>
                    <a:pt x="510" y="117"/>
                    <a:pt x="510" y="117"/>
                  </a:cubicBezTo>
                  <a:cubicBezTo>
                    <a:pt x="510" y="118"/>
                    <a:pt x="510" y="118"/>
                    <a:pt x="510" y="118"/>
                  </a:cubicBezTo>
                  <a:cubicBezTo>
                    <a:pt x="510" y="118"/>
                    <a:pt x="510" y="118"/>
                    <a:pt x="510" y="118"/>
                  </a:cubicBezTo>
                  <a:cubicBezTo>
                    <a:pt x="510" y="118"/>
                    <a:pt x="510" y="118"/>
                    <a:pt x="510" y="118"/>
                  </a:cubicBezTo>
                  <a:cubicBezTo>
                    <a:pt x="510" y="118"/>
                    <a:pt x="510" y="118"/>
                    <a:pt x="510" y="118"/>
                  </a:cubicBezTo>
                  <a:cubicBezTo>
                    <a:pt x="510" y="118"/>
                    <a:pt x="510" y="118"/>
                    <a:pt x="510" y="118"/>
                  </a:cubicBezTo>
                  <a:cubicBezTo>
                    <a:pt x="510" y="119"/>
                    <a:pt x="509" y="119"/>
                    <a:pt x="509" y="119"/>
                  </a:cubicBezTo>
                  <a:cubicBezTo>
                    <a:pt x="509" y="120"/>
                    <a:pt x="509" y="120"/>
                    <a:pt x="509" y="120"/>
                  </a:cubicBezTo>
                  <a:cubicBezTo>
                    <a:pt x="509" y="120"/>
                    <a:pt x="509" y="120"/>
                    <a:pt x="509" y="120"/>
                  </a:cubicBezTo>
                  <a:cubicBezTo>
                    <a:pt x="508" y="120"/>
                    <a:pt x="508" y="120"/>
                    <a:pt x="508" y="120"/>
                  </a:cubicBezTo>
                  <a:cubicBezTo>
                    <a:pt x="508" y="120"/>
                    <a:pt x="508" y="120"/>
                    <a:pt x="508" y="120"/>
                  </a:cubicBezTo>
                  <a:cubicBezTo>
                    <a:pt x="508" y="120"/>
                    <a:pt x="508" y="120"/>
                    <a:pt x="508" y="120"/>
                  </a:cubicBezTo>
                  <a:cubicBezTo>
                    <a:pt x="508" y="120"/>
                    <a:pt x="508" y="120"/>
                    <a:pt x="508" y="120"/>
                  </a:cubicBezTo>
                  <a:cubicBezTo>
                    <a:pt x="508" y="120"/>
                    <a:pt x="508" y="120"/>
                    <a:pt x="508" y="120"/>
                  </a:cubicBezTo>
                  <a:cubicBezTo>
                    <a:pt x="508" y="120"/>
                    <a:pt x="508" y="120"/>
                    <a:pt x="508" y="120"/>
                  </a:cubicBezTo>
                  <a:cubicBezTo>
                    <a:pt x="508" y="120"/>
                    <a:pt x="508" y="120"/>
                    <a:pt x="508" y="120"/>
                  </a:cubicBezTo>
                  <a:cubicBezTo>
                    <a:pt x="508" y="120"/>
                    <a:pt x="508" y="120"/>
                    <a:pt x="508" y="120"/>
                  </a:cubicBezTo>
                  <a:cubicBezTo>
                    <a:pt x="508" y="120"/>
                    <a:pt x="508" y="120"/>
                    <a:pt x="508" y="119"/>
                  </a:cubicBezTo>
                  <a:cubicBezTo>
                    <a:pt x="508" y="119"/>
                    <a:pt x="508" y="119"/>
                    <a:pt x="508" y="119"/>
                  </a:cubicBezTo>
                  <a:cubicBezTo>
                    <a:pt x="508" y="119"/>
                    <a:pt x="508" y="119"/>
                    <a:pt x="508" y="119"/>
                  </a:cubicBezTo>
                  <a:cubicBezTo>
                    <a:pt x="508" y="119"/>
                    <a:pt x="508" y="119"/>
                    <a:pt x="508" y="118"/>
                  </a:cubicBezTo>
                  <a:cubicBezTo>
                    <a:pt x="508" y="118"/>
                    <a:pt x="508" y="118"/>
                    <a:pt x="508" y="118"/>
                  </a:cubicBezTo>
                  <a:cubicBezTo>
                    <a:pt x="508" y="118"/>
                    <a:pt x="508" y="118"/>
                    <a:pt x="508" y="118"/>
                  </a:cubicBezTo>
                  <a:cubicBezTo>
                    <a:pt x="508" y="118"/>
                    <a:pt x="508" y="118"/>
                    <a:pt x="508" y="118"/>
                  </a:cubicBezTo>
                  <a:cubicBezTo>
                    <a:pt x="508" y="118"/>
                    <a:pt x="508" y="117"/>
                    <a:pt x="508" y="117"/>
                  </a:cubicBezTo>
                  <a:cubicBezTo>
                    <a:pt x="508" y="117"/>
                    <a:pt x="508" y="117"/>
                    <a:pt x="508" y="117"/>
                  </a:cubicBezTo>
                  <a:cubicBezTo>
                    <a:pt x="508" y="116"/>
                    <a:pt x="508" y="116"/>
                    <a:pt x="508" y="116"/>
                  </a:cubicBezTo>
                  <a:cubicBezTo>
                    <a:pt x="508" y="116"/>
                    <a:pt x="508" y="116"/>
                    <a:pt x="508" y="115"/>
                  </a:cubicBezTo>
                  <a:cubicBezTo>
                    <a:pt x="508" y="115"/>
                    <a:pt x="508" y="115"/>
                    <a:pt x="508" y="115"/>
                  </a:cubicBezTo>
                  <a:cubicBezTo>
                    <a:pt x="508" y="115"/>
                    <a:pt x="508" y="115"/>
                    <a:pt x="508" y="115"/>
                  </a:cubicBezTo>
                  <a:cubicBezTo>
                    <a:pt x="508" y="115"/>
                    <a:pt x="508" y="115"/>
                    <a:pt x="508" y="115"/>
                  </a:cubicBezTo>
                  <a:cubicBezTo>
                    <a:pt x="508" y="114"/>
                    <a:pt x="508" y="114"/>
                    <a:pt x="508" y="114"/>
                  </a:cubicBezTo>
                  <a:cubicBezTo>
                    <a:pt x="508" y="113"/>
                    <a:pt x="508" y="113"/>
                    <a:pt x="508" y="113"/>
                  </a:cubicBezTo>
                  <a:cubicBezTo>
                    <a:pt x="508" y="113"/>
                    <a:pt x="509" y="113"/>
                    <a:pt x="509" y="113"/>
                  </a:cubicBezTo>
                  <a:cubicBezTo>
                    <a:pt x="509" y="113"/>
                    <a:pt x="509" y="113"/>
                    <a:pt x="509" y="113"/>
                  </a:cubicBezTo>
                  <a:cubicBezTo>
                    <a:pt x="509" y="113"/>
                    <a:pt x="509" y="113"/>
                    <a:pt x="509" y="113"/>
                  </a:cubicBezTo>
                  <a:cubicBezTo>
                    <a:pt x="509" y="112"/>
                    <a:pt x="508" y="112"/>
                    <a:pt x="508" y="112"/>
                  </a:cubicBezTo>
                  <a:cubicBezTo>
                    <a:pt x="508" y="112"/>
                    <a:pt x="508" y="112"/>
                    <a:pt x="508" y="112"/>
                  </a:cubicBezTo>
                  <a:cubicBezTo>
                    <a:pt x="508" y="112"/>
                    <a:pt x="508" y="112"/>
                    <a:pt x="508" y="112"/>
                  </a:cubicBezTo>
                  <a:cubicBezTo>
                    <a:pt x="508" y="112"/>
                    <a:pt x="508" y="112"/>
                    <a:pt x="509" y="112"/>
                  </a:cubicBezTo>
                  <a:cubicBezTo>
                    <a:pt x="509" y="112"/>
                    <a:pt x="509" y="112"/>
                    <a:pt x="509" y="112"/>
                  </a:cubicBezTo>
                  <a:cubicBezTo>
                    <a:pt x="509" y="112"/>
                    <a:pt x="509" y="112"/>
                    <a:pt x="509" y="112"/>
                  </a:cubicBezTo>
                  <a:cubicBezTo>
                    <a:pt x="509" y="112"/>
                    <a:pt x="509" y="112"/>
                    <a:pt x="509" y="112"/>
                  </a:cubicBezTo>
                  <a:cubicBezTo>
                    <a:pt x="510" y="112"/>
                    <a:pt x="510" y="112"/>
                    <a:pt x="510" y="112"/>
                  </a:cubicBezTo>
                  <a:cubicBezTo>
                    <a:pt x="510" y="112"/>
                    <a:pt x="510" y="112"/>
                    <a:pt x="510" y="112"/>
                  </a:cubicBezTo>
                  <a:cubicBezTo>
                    <a:pt x="510" y="112"/>
                    <a:pt x="510" y="112"/>
                    <a:pt x="510" y="112"/>
                  </a:cubicBezTo>
                  <a:cubicBezTo>
                    <a:pt x="510" y="112"/>
                    <a:pt x="510" y="112"/>
                    <a:pt x="510" y="112"/>
                  </a:cubicBezTo>
                  <a:cubicBezTo>
                    <a:pt x="510" y="112"/>
                    <a:pt x="510" y="112"/>
                    <a:pt x="510" y="112"/>
                  </a:cubicBezTo>
                  <a:cubicBezTo>
                    <a:pt x="510" y="112"/>
                    <a:pt x="510" y="111"/>
                    <a:pt x="510" y="111"/>
                  </a:cubicBezTo>
                  <a:cubicBezTo>
                    <a:pt x="510" y="111"/>
                    <a:pt x="510" y="111"/>
                    <a:pt x="510" y="111"/>
                  </a:cubicBezTo>
                  <a:cubicBezTo>
                    <a:pt x="511" y="111"/>
                    <a:pt x="511" y="111"/>
                    <a:pt x="511" y="111"/>
                  </a:cubicBezTo>
                  <a:cubicBezTo>
                    <a:pt x="511" y="111"/>
                    <a:pt x="511" y="111"/>
                    <a:pt x="511" y="111"/>
                  </a:cubicBezTo>
                  <a:cubicBezTo>
                    <a:pt x="511" y="112"/>
                    <a:pt x="512" y="112"/>
                    <a:pt x="512" y="112"/>
                  </a:cubicBezTo>
                  <a:cubicBezTo>
                    <a:pt x="512" y="112"/>
                    <a:pt x="512" y="113"/>
                    <a:pt x="512" y="113"/>
                  </a:cubicBezTo>
                  <a:cubicBezTo>
                    <a:pt x="512" y="113"/>
                    <a:pt x="512" y="113"/>
                    <a:pt x="512" y="113"/>
                  </a:cubicBezTo>
                  <a:cubicBezTo>
                    <a:pt x="513" y="113"/>
                    <a:pt x="512" y="114"/>
                    <a:pt x="512" y="114"/>
                  </a:cubicBezTo>
                  <a:close/>
                  <a:moveTo>
                    <a:pt x="553" y="25"/>
                  </a:moveTo>
                  <a:cubicBezTo>
                    <a:pt x="553" y="26"/>
                    <a:pt x="553" y="27"/>
                    <a:pt x="553" y="28"/>
                  </a:cubicBezTo>
                  <a:cubicBezTo>
                    <a:pt x="553" y="28"/>
                    <a:pt x="553" y="28"/>
                    <a:pt x="553" y="28"/>
                  </a:cubicBezTo>
                  <a:cubicBezTo>
                    <a:pt x="553" y="28"/>
                    <a:pt x="553" y="29"/>
                    <a:pt x="553" y="29"/>
                  </a:cubicBezTo>
                  <a:cubicBezTo>
                    <a:pt x="553" y="29"/>
                    <a:pt x="553" y="29"/>
                    <a:pt x="553" y="29"/>
                  </a:cubicBezTo>
                  <a:cubicBezTo>
                    <a:pt x="553" y="30"/>
                    <a:pt x="553" y="30"/>
                    <a:pt x="553" y="30"/>
                  </a:cubicBezTo>
                  <a:cubicBezTo>
                    <a:pt x="553" y="30"/>
                    <a:pt x="552" y="29"/>
                    <a:pt x="552" y="29"/>
                  </a:cubicBezTo>
                  <a:cubicBezTo>
                    <a:pt x="552" y="29"/>
                    <a:pt x="551" y="29"/>
                    <a:pt x="551" y="28"/>
                  </a:cubicBezTo>
                  <a:cubicBezTo>
                    <a:pt x="551" y="28"/>
                    <a:pt x="552" y="28"/>
                    <a:pt x="552" y="28"/>
                  </a:cubicBezTo>
                  <a:cubicBezTo>
                    <a:pt x="552" y="28"/>
                    <a:pt x="552" y="28"/>
                    <a:pt x="552" y="28"/>
                  </a:cubicBezTo>
                  <a:cubicBezTo>
                    <a:pt x="552" y="28"/>
                    <a:pt x="552" y="28"/>
                    <a:pt x="552" y="27"/>
                  </a:cubicBezTo>
                  <a:cubicBezTo>
                    <a:pt x="551" y="27"/>
                    <a:pt x="551" y="27"/>
                    <a:pt x="551" y="27"/>
                  </a:cubicBezTo>
                  <a:cubicBezTo>
                    <a:pt x="551" y="27"/>
                    <a:pt x="551" y="27"/>
                    <a:pt x="551" y="27"/>
                  </a:cubicBezTo>
                  <a:cubicBezTo>
                    <a:pt x="550" y="27"/>
                    <a:pt x="550" y="27"/>
                    <a:pt x="550" y="28"/>
                  </a:cubicBezTo>
                  <a:cubicBezTo>
                    <a:pt x="549" y="28"/>
                    <a:pt x="549" y="28"/>
                    <a:pt x="549" y="28"/>
                  </a:cubicBezTo>
                  <a:cubicBezTo>
                    <a:pt x="549" y="28"/>
                    <a:pt x="549" y="28"/>
                    <a:pt x="548" y="28"/>
                  </a:cubicBezTo>
                  <a:cubicBezTo>
                    <a:pt x="548" y="28"/>
                    <a:pt x="548" y="28"/>
                    <a:pt x="548" y="28"/>
                  </a:cubicBezTo>
                  <a:cubicBezTo>
                    <a:pt x="547" y="28"/>
                    <a:pt x="547" y="28"/>
                    <a:pt x="547" y="28"/>
                  </a:cubicBezTo>
                  <a:cubicBezTo>
                    <a:pt x="546" y="28"/>
                    <a:pt x="546" y="28"/>
                    <a:pt x="546" y="28"/>
                  </a:cubicBezTo>
                  <a:cubicBezTo>
                    <a:pt x="545" y="29"/>
                    <a:pt x="544" y="28"/>
                    <a:pt x="544" y="28"/>
                  </a:cubicBezTo>
                  <a:cubicBezTo>
                    <a:pt x="543" y="28"/>
                    <a:pt x="543" y="28"/>
                    <a:pt x="542" y="28"/>
                  </a:cubicBezTo>
                  <a:cubicBezTo>
                    <a:pt x="542" y="28"/>
                    <a:pt x="542" y="28"/>
                    <a:pt x="542" y="28"/>
                  </a:cubicBezTo>
                  <a:cubicBezTo>
                    <a:pt x="541" y="28"/>
                    <a:pt x="540" y="28"/>
                    <a:pt x="540" y="29"/>
                  </a:cubicBezTo>
                  <a:cubicBezTo>
                    <a:pt x="540" y="29"/>
                    <a:pt x="540" y="29"/>
                    <a:pt x="540" y="29"/>
                  </a:cubicBezTo>
                  <a:cubicBezTo>
                    <a:pt x="540" y="29"/>
                    <a:pt x="539" y="29"/>
                    <a:pt x="539" y="29"/>
                  </a:cubicBezTo>
                  <a:cubicBezTo>
                    <a:pt x="539" y="29"/>
                    <a:pt x="539" y="29"/>
                    <a:pt x="539" y="29"/>
                  </a:cubicBezTo>
                  <a:cubicBezTo>
                    <a:pt x="538" y="30"/>
                    <a:pt x="537" y="30"/>
                    <a:pt x="537" y="29"/>
                  </a:cubicBezTo>
                  <a:cubicBezTo>
                    <a:pt x="537" y="29"/>
                    <a:pt x="537" y="29"/>
                    <a:pt x="537" y="29"/>
                  </a:cubicBezTo>
                  <a:cubicBezTo>
                    <a:pt x="537" y="29"/>
                    <a:pt x="537" y="29"/>
                    <a:pt x="537" y="29"/>
                  </a:cubicBezTo>
                  <a:cubicBezTo>
                    <a:pt x="537" y="28"/>
                    <a:pt x="537" y="28"/>
                    <a:pt x="537" y="28"/>
                  </a:cubicBezTo>
                  <a:cubicBezTo>
                    <a:pt x="537" y="28"/>
                    <a:pt x="537" y="28"/>
                    <a:pt x="537" y="28"/>
                  </a:cubicBezTo>
                  <a:cubicBezTo>
                    <a:pt x="537" y="28"/>
                    <a:pt x="538" y="27"/>
                    <a:pt x="538" y="27"/>
                  </a:cubicBezTo>
                  <a:cubicBezTo>
                    <a:pt x="539" y="27"/>
                    <a:pt x="539" y="27"/>
                    <a:pt x="540" y="27"/>
                  </a:cubicBezTo>
                  <a:cubicBezTo>
                    <a:pt x="540" y="27"/>
                    <a:pt x="540" y="27"/>
                    <a:pt x="540" y="27"/>
                  </a:cubicBezTo>
                  <a:cubicBezTo>
                    <a:pt x="540" y="27"/>
                    <a:pt x="541" y="27"/>
                    <a:pt x="541" y="27"/>
                  </a:cubicBezTo>
                  <a:cubicBezTo>
                    <a:pt x="545" y="27"/>
                    <a:pt x="548" y="25"/>
                    <a:pt x="550" y="23"/>
                  </a:cubicBezTo>
                  <a:cubicBezTo>
                    <a:pt x="551" y="22"/>
                    <a:pt x="551" y="23"/>
                    <a:pt x="552" y="23"/>
                  </a:cubicBezTo>
                  <a:cubicBezTo>
                    <a:pt x="552" y="23"/>
                    <a:pt x="552" y="23"/>
                    <a:pt x="552" y="23"/>
                  </a:cubicBezTo>
                  <a:cubicBezTo>
                    <a:pt x="553" y="22"/>
                    <a:pt x="553" y="22"/>
                    <a:pt x="553" y="23"/>
                  </a:cubicBezTo>
                  <a:cubicBezTo>
                    <a:pt x="554" y="24"/>
                    <a:pt x="553" y="25"/>
                    <a:pt x="553" y="25"/>
                  </a:cubicBezTo>
                  <a:close/>
                  <a:moveTo>
                    <a:pt x="600" y="33"/>
                  </a:moveTo>
                  <a:cubicBezTo>
                    <a:pt x="600" y="33"/>
                    <a:pt x="600" y="34"/>
                    <a:pt x="599" y="34"/>
                  </a:cubicBezTo>
                  <a:cubicBezTo>
                    <a:pt x="599" y="34"/>
                    <a:pt x="598" y="34"/>
                    <a:pt x="598" y="34"/>
                  </a:cubicBezTo>
                  <a:cubicBezTo>
                    <a:pt x="597" y="34"/>
                    <a:pt x="597" y="34"/>
                    <a:pt x="597" y="34"/>
                  </a:cubicBezTo>
                  <a:cubicBezTo>
                    <a:pt x="595" y="34"/>
                    <a:pt x="594" y="33"/>
                    <a:pt x="592" y="33"/>
                  </a:cubicBezTo>
                  <a:cubicBezTo>
                    <a:pt x="591" y="32"/>
                    <a:pt x="590" y="32"/>
                    <a:pt x="590" y="31"/>
                  </a:cubicBezTo>
                  <a:cubicBezTo>
                    <a:pt x="590" y="30"/>
                    <a:pt x="589" y="30"/>
                    <a:pt x="588" y="30"/>
                  </a:cubicBezTo>
                  <a:cubicBezTo>
                    <a:pt x="588" y="30"/>
                    <a:pt x="588" y="29"/>
                    <a:pt x="587" y="29"/>
                  </a:cubicBezTo>
                  <a:cubicBezTo>
                    <a:pt x="587" y="29"/>
                    <a:pt x="587" y="28"/>
                    <a:pt x="587" y="28"/>
                  </a:cubicBezTo>
                  <a:cubicBezTo>
                    <a:pt x="588" y="27"/>
                    <a:pt x="587" y="27"/>
                    <a:pt x="587" y="26"/>
                  </a:cubicBezTo>
                  <a:cubicBezTo>
                    <a:pt x="587" y="26"/>
                    <a:pt x="587" y="25"/>
                    <a:pt x="587" y="25"/>
                  </a:cubicBezTo>
                  <a:cubicBezTo>
                    <a:pt x="587" y="25"/>
                    <a:pt x="587" y="25"/>
                    <a:pt x="587" y="25"/>
                  </a:cubicBezTo>
                  <a:cubicBezTo>
                    <a:pt x="586" y="25"/>
                    <a:pt x="586" y="25"/>
                    <a:pt x="586" y="25"/>
                  </a:cubicBezTo>
                  <a:cubicBezTo>
                    <a:pt x="585" y="25"/>
                    <a:pt x="585" y="25"/>
                    <a:pt x="584" y="25"/>
                  </a:cubicBezTo>
                  <a:cubicBezTo>
                    <a:pt x="583" y="25"/>
                    <a:pt x="583" y="25"/>
                    <a:pt x="582" y="26"/>
                  </a:cubicBezTo>
                  <a:cubicBezTo>
                    <a:pt x="582" y="26"/>
                    <a:pt x="582" y="27"/>
                    <a:pt x="582" y="26"/>
                  </a:cubicBezTo>
                  <a:cubicBezTo>
                    <a:pt x="581" y="26"/>
                    <a:pt x="579" y="25"/>
                    <a:pt x="578" y="26"/>
                  </a:cubicBezTo>
                  <a:cubicBezTo>
                    <a:pt x="577" y="26"/>
                    <a:pt x="576" y="26"/>
                    <a:pt x="575" y="25"/>
                  </a:cubicBezTo>
                  <a:cubicBezTo>
                    <a:pt x="575" y="25"/>
                    <a:pt x="575" y="25"/>
                    <a:pt x="575" y="25"/>
                  </a:cubicBezTo>
                  <a:cubicBezTo>
                    <a:pt x="576" y="25"/>
                    <a:pt x="576" y="25"/>
                    <a:pt x="576" y="25"/>
                  </a:cubicBezTo>
                  <a:cubicBezTo>
                    <a:pt x="575" y="24"/>
                    <a:pt x="576" y="24"/>
                    <a:pt x="576" y="24"/>
                  </a:cubicBezTo>
                  <a:cubicBezTo>
                    <a:pt x="578" y="23"/>
                    <a:pt x="580" y="23"/>
                    <a:pt x="581" y="23"/>
                  </a:cubicBezTo>
                  <a:cubicBezTo>
                    <a:pt x="583" y="23"/>
                    <a:pt x="584" y="22"/>
                    <a:pt x="586" y="22"/>
                  </a:cubicBezTo>
                  <a:cubicBezTo>
                    <a:pt x="587" y="23"/>
                    <a:pt x="588" y="23"/>
                    <a:pt x="588" y="24"/>
                  </a:cubicBezTo>
                  <a:cubicBezTo>
                    <a:pt x="589" y="24"/>
                    <a:pt x="589" y="25"/>
                    <a:pt x="589" y="25"/>
                  </a:cubicBezTo>
                  <a:cubicBezTo>
                    <a:pt x="589" y="25"/>
                    <a:pt x="589" y="26"/>
                    <a:pt x="589" y="26"/>
                  </a:cubicBezTo>
                  <a:cubicBezTo>
                    <a:pt x="589" y="26"/>
                    <a:pt x="589" y="27"/>
                    <a:pt x="589" y="27"/>
                  </a:cubicBezTo>
                  <a:cubicBezTo>
                    <a:pt x="589" y="27"/>
                    <a:pt x="589" y="27"/>
                    <a:pt x="589" y="27"/>
                  </a:cubicBezTo>
                  <a:cubicBezTo>
                    <a:pt x="590" y="28"/>
                    <a:pt x="591" y="28"/>
                    <a:pt x="591" y="28"/>
                  </a:cubicBezTo>
                  <a:cubicBezTo>
                    <a:pt x="592" y="28"/>
                    <a:pt x="592" y="28"/>
                    <a:pt x="592" y="29"/>
                  </a:cubicBezTo>
                  <a:cubicBezTo>
                    <a:pt x="592" y="30"/>
                    <a:pt x="592" y="30"/>
                    <a:pt x="593" y="30"/>
                  </a:cubicBezTo>
                  <a:cubicBezTo>
                    <a:pt x="594" y="31"/>
                    <a:pt x="594" y="31"/>
                    <a:pt x="595" y="31"/>
                  </a:cubicBezTo>
                  <a:cubicBezTo>
                    <a:pt x="597" y="31"/>
                    <a:pt x="598" y="31"/>
                    <a:pt x="599" y="31"/>
                  </a:cubicBezTo>
                  <a:cubicBezTo>
                    <a:pt x="601" y="30"/>
                    <a:pt x="603" y="30"/>
                    <a:pt x="605" y="32"/>
                  </a:cubicBezTo>
                  <a:cubicBezTo>
                    <a:pt x="606" y="32"/>
                    <a:pt x="605" y="34"/>
                    <a:pt x="604" y="33"/>
                  </a:cubicBezTo>
                  <a:cubicBezTo>
                    <a:pt x="604" y="33"/>
                    <a:pt x="603" y="32"/>
                    <a:pt x="603" y="32"/>
                  </a:cubicBezTo>
                  <a:cubicBezTo>
                    <a:pt x="603" y="32"/>
                    <a:pt x="603" y="33"/>
                    <a:pt x="603" y="33"/>
                  </a:cubicBezTo>
                  <a:cubicBezTo>
                    <a:pt x="603" y="33"/>
                    <a:pt x="603" y="33"/>
                    <a:pt x="604" y="33"/>
                  </a:cubicBezTo>
                  <a:cubicBezTo>
                    <a:pt x="604" y="33"/>
                    <a:pt x="604" y="33"/>
                    <a:pt x="603" y="33"/>
                  </a:cubicBezTo>
                  <a:cubicBezTo>
                    <a:pt x="603" y="33"/>
                    <a:pt x="603" y="33"/>
                    <a:pt x="603" y="33"/>
                  </a:cubicBezTo>
                  <a:cubicBezTo>
                    <a:pt x="604" y="34"/>
                    <a:pt x="603" y="34"/>
                    <a:pt x="603" y="33"/>
                  </a:cubicBezTo>
                  <a:cubicBezTo>
                    <a:pt x="603" y="33"/>
                    <a:pt x="603" y="33"/>
                    <a:pt x="603" y="33"/>
                  </a:cubicBezTo>
                  <a:cubicBezTo>
                    <a:pt x="602" y="33"/>
                    <a:pt x="601" y="33"/>
                    <a:pt x="600" y="33"/>
                  </a:cubicBezTo>
                  <a:close/>
                  <a:moveTo>
                    <a:pt x="606" y="57"/>
                  </a:moveTo>
                  <a:cubicBezTo>
                    <a:pt x="606" y="57"/>
                    <a:pt x="606" y="57"/>
                    <a:pt x="606" y="57"/>
                  </a:cubicBezTo>
                  <a:cubicBezTo>
                    <a:pt x="606" y="57"/>
                    <a:pt x="606" y="57"/>
                    <a:pt x="606" y="57"/>
                  </a:cubicBezTo>
                  <a:cubicBezTo>
                    <a:pt x="606" y="57"/>
                    <a:pt x="606" y="57"/>
                    <a:pt x="606" y="57"/>
                  </a:cubicBezTo>
                  <a:cubicBezTo>
                    <a:pt x="606" y="58"/>
                    <a:pt x="605" y="58"/>
                    <a:pt x="605" y="58"/>
                  </a:cubicBezTo>
                  <a:cubicBezTo>
                    <a:pt x="605" y="58"/>
                    <a:pt x="605" y="59"/>
                    <a:pt x="605" y="59"/>
                  </a:cubicBezTo>
                  <a:cubicBezTo>
                    <a:pt x="605" y="59"/>
                    <a:pt x="605" y="59"/>
                    <a:pt x="605" y="59"/>
                  </a:cubicBezTo>
                  <a:cubicBezTo>
                    <a:pt x="605" y="60"/>
                    <a:pt x="605" y="60"/>
                    <a:pt x="605" y="61"/>
                  </a:cubicBezTo>
                  <a:cubicBezTo>
                    <a:pt x="605" y="61"/>
                    <a:pt x="605" y="61"/>
                    <a:pt x="605" y="62"/>
                  </a:cubicBezTo>
                  <a:cubicBezTo>
                    <a:pt x="605" y="62"/>
                    <a:pt x="605" y="63"/>
                    <a:pt x="605" y="63"/>
                  </a:cubicBezTo>
                  <a:cubicBezTo>
                    <a:pt x="604" y="64"/>
                    <a:pt x="604" y="65"/>
                    <a:pt x="604" y="66"/>
                  </a:cubicBezTo>
                  <a:cubicBezTo>
                    <a:pt x="604" y="67"/>
                    <a:pt x="604" y="67"/>
                    <a:pt x="604" y="67"/>
                  </a:cubicBezTo>
                  <a:cubicBezTo>
                    <a:pt x="604" y="67"/>
                    <a:pt x="604" y="67"/>
                    <a:pt x="604" y="67"/>
                  </a:cubicBezTo>
                  <a:cubicBezTo>
                    <a:pt x="604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2" y="69"/>
                    <a:pt x="602" y="69"/>
                    <a:pt x="602" y="69"/>
                  </a:cubicBezTo>
                  <a:cubicBezTo>
                    <a:pt x="602" y="69"/>
                    <a:pt x="602" y="69"/>
                    <a:pt x="602" y="70"/>
                  </a:cubicBezTo>
                  <a:cubicBezTo>
                    <a:pt x="602" y="70"/>
                    <a:pt x="602" y="70"/>
                    <a:pt x="602" y="70"/>
                  </a:cubicBezTo>
                  <a:cubicBezTo>
                    <a:pt x="602" y="70"/>
                    <a:pt x="601" y="70"/>
                    <a:pt x="601" y="70"/>
                  </a:cubicBezTo>
                  <a:cubicBezTo>
                    <a:pt x="601" y="70"/>
                    <a:pt x="601" y="70"/>
                    <a:pt x="601" y="70"/>
                  </a:cubicBezTo>
                  <a:cubicBezTo>
                    <a:pt x="602" y="69"/>
                    <a:pt x="602" y="69"/>
                    <a:pt x="602" y="69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2" y="68"/>
                    <a:pt x="601" y="68"/>
                    <a:pt x="602" y="68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2" y="67"/>
                    <a:pt x="602" y="67"/>
                    <a:pt x="602" y="67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2" y="68"/>
                    <a:pt x="602" y="67"/>
                    <a:pt x="602" y="67"/>
                  </a:cubicBezTo>
                  <a:cubicBezTo>
                    <a:pt x="602" y="67"/>
                    <a:pt x="602" y="67"/>
                    <a:pt x="602" y="67"/>
                  </a:cubicBezTo>
                  <a:cubicBezTo>
                    <a:pt x="602" y="67"/>
                    <a:pt x="602" y="68"/>
                    <a:pt x="602" y="68"/>
                  </a:cubicBezTo>
                  <a:cubicBezTo>
                    <a:pt x="602" y="68"/>
                    <a:pt x="602" y="67"/>
                    <a:pt x="602" y="67"/>
                  </a:cubicBezTo>
                  <a:cubicBezTo>
                    <a:pt x="602" y="67"/>
                    <a:pt x="602" y="67"/>
                    <a:pt x="602" y="67"/>
                  </a:cubicBezTo>
                  <a:cubicBezTo>
                    <a:pt x="602" y="67"/>
                    <a:pt x="602" y="67"/>
                    <a:pt x="602" y="67"/>
                  </a:cubicBezTo>
                  <a:cubicBezTo>
                    <a:pt x="602" y="67"/>
                    <a:pt x="602" y="67"/>
                    <a:pt x="602" y="67"/>
                  </a:cubicBezTo>
                  <a:cubicBezTo>
                    <a:pt x="602" y="67"/>
                    <a:pt x="602" y="67"/>
                    <a:pt x="602" y="67"/>
                  </a:cubicBezTo>
                  <a:cubicBezTo>
                    <a:pt x="602" y="67"/>
                    <a:pt x="602" y="67"/>
                    <a:pt x="602" y="67"/>
                  </a:cubicBezTo>
                  <a:cubicBezTo>
                    <a:pt x="602" y="66"/>
                    <a:pt x="602" y="66"/>
                    <a:pt x="602" y="66"/>
                  </a:cubicBezTo>
                  <a:cubicBezTo>
                    <a:pt x="602" y="66"/>
                    <a:pt x="603" y="66"/>
                    <a:pt x="603" y="66"/>
                  </a:cubicBezTo>
                  <a:cubicBezTo>
                    <a:pt x="603" y="65"/>
                    <a:pt x="603" y="65"/>
                    <a:pt x="603" y="65"/>
                  </a:cubicBezTo>
                  <a:cubicBezTo>
                    <a:pt x="603" y="65"/>
                    <a:pt x="603" y="64"/>
                    <a:pt x="603" y="64"/>
                  </a:cubicBezTo>
                  <a:cubicBezTo>
                    <a:pt x="603" y="64"/>
                    <a:pt x="603" y="64"/>
                    <a:pt x="603" y="64"/>
                  </a:cubicBezTo>
                  <a:cubicBezTo>
                    <a:pt x="603" y="64"/>
                    <a:pt x="603" y="64"/>
                    <a:pt x="603" y="64"/>
                  </a:cubicBezTo>
                  <a:cubicBezTo>
                    <a:pt x="603" y="64"/>
                    <a:pt x="603" y="64"/>
                    <a:pt x="603" y="64"/>
                  </a:cubicBezTo>
                  <a:cubicBezTo>
                    <a:pt x="603" y="63"/>
                    <a:pt x="603" y="63"/>
                    <a:pt x="603" y="62"/>
                  </a:cubicBezTo>
                  <a:cubicBezTo>
                    <a:pt x="603" y="62"/>
                    <a:pt x="603" y="62"/>
                    <a:pt x="603" y="62"/>
                  </a:cubicBezTo>
                  <a:cubicBezTo>
                    <a:pt x="603" y="62"/>
                    <a:pt x="603" y="62"/>
                    <a:pt x="603" y="62"/>
                  </a:cubicBezTo>
                  <a:cubicBezTo>
                    <a:pt x="603" y="62"/>
                    <a:pt x="603" y="62"/>
                    <a:pt x="603" y="62"/>
                  </a:cubicBezTo>
                  <a:cubicBezTo>
                    <a:pt x="603" y="62"/>
                    <a:pt x="603" y="62"/>
                    <a:pt x="603" y="62"/>
                  </a:cubicBezTo>
                  <a:cubicBezTo>
                    <a:pt x="603" y="62"/>
                    <a:pt x="603" y="61"/>
                    <a:pt x="603" y="61"/>
                  </a:cubicBezTo>
                  <a:cubicBezTo>
                    <a:pt x="603" y="61"/>
                    <a:pt x="603" y="61"/>
                    <a:pt x="603" y="61"/>
                  </a:cubicBezTo>
                  <a:cubicBezTo>
                    <a:pt x="603" y="61"/>
                    <a:pt x="603" y="61"/>
                    <a:pt x="603" y="61"/>
                  </a:cubicBezTo>
                  <a:cubicBezTo>
                    <a:pt x="603" y="61"/>
                    <a:pt x="603" y="61"/>
                    <a:pt x="603" y="61"/>
                  </a:cubicBezTo>
                  <a:cubicBezTo>
                    <a:pt x="603" y="60"/>
                    <a:pt x="602" y="59"/>
                    <a:pt x="603" y="59"/>
                  </a:cubicBezTo>
                  <a:cubicBezTo>
                    <a:pt x="603" y="59"/>
                    <a:pt x="603" y="59"/>
                    <a:pt x="603" y="59"/>
                  </a:cubicBezTo>
                  <a:cubicBezTo>
                    <a:pt x="603" y="59"/>
                    <a:pt x="603" y="59"/>
                    <a:pt x="603" y="59"/>
                  </a:cubicBezTo>
                  <a:cubicBezTo>
                    <a:pt x="603" y="59"/>
                    <a:pt x="603" y="59"/>
                    <a:pt x="603" y="59"/>
                  </a:cubicBezTo>
                  <a:cubicBezTo>
                    <a:pt x="603" y="59"/>
                    <a:pt x="603" y="58"/>
                    <a:pt x="603" y="58"/>
                  </a:cubicBezTo>
                  <a:cubicBezTo>
                    <a:pt x="603" y="58"/>
                    <a:pt x="603" y="58"/>
                    <a:pt x="604" y="58"/>
                  </a:cubicBezTo>
                  <a:cubicBezTo>
                    <a:pt x="604" y="58"/>
                    <a:pt x="604" y="57"/>
                    <a:pt x="604" y="57"/>
                  </a:cubicBezTo>
                  <a:cubicBezTo>
                    <a:pt x="604" y="57"/>
                    <a:pt x="604" y="57"/>
                    <a:pt x="604" y="57"/>
                  </a:cubicBezTo>
                  <a:cubicBezTo>
                    <a:pt x="604" y="57"/>
                    <a:pt x="604" y="57"/>
                    <a:pt x="604" y="57"/>
                  </a:cubicBezTo>
                  <a:cubicBezTo>
                    <a:pt x="604" y="56"/>
                    <a:pt x="604" y="56"/>
                    <a:pt x="604" y="56"/>
                  </a:cubicBezTo>
                  <a:cubicBezTo>
                    <a:pt x="604" y="56"/>
                    <a:pt x="604" y="56"/>
                    <a:pt x="604" y="56"/>
                  </a:cubicBezTo>
                  <a:cubicBezTo>
                    <a:pt x="604" y="56"/>
                    <a:pt x="604" y="56"/>
                    <a:pt x="604" y="56"/>
                  </a:cubicBezTo>
                  <a:cubicBezTo>
                    <a:pt x="604" y="56"/>
                    <a:pt x="604" y="55"/>
                    <a:pt x="604" y="55"/>
                  </a:cubicBezTo>
                  <a:cubicBezTo>
                    <a:pt x="603" y="54"/>
                    <a:pt x="603" y="53"/>
                    <a:pt x="603" y="52"/>
                  </a:cubicBezTo>
                  <a:cubicBezTo>
                    <a:pt x="603" y="52"/>
                    <a:pt x="603" y="51"/>
                    <a:pt x="603" y="51"/>
                  </a:cubicBezTo>
                  <a:cubicBezTo>
                    <a:pt x="602" y="51"/>
                    <a:pt x="602" y="50"/>
                    <a:pt x="602" y="50"/>
                  </a:cubicBezTo>
                  <a:cubicBezTo>
                    <a:pt x="602" y="50"/>
                    <a:pt x="603" y="49"/>
                    <a:pt x="603" y="49"/>
                  </a:cubicBezTo>
                  <a:cubicBezTo>
                    <a:pt x="603" y="49"/>
                    <a:pt x="603" y="49"/>
                    <a:pt x="603" y="49"/>
                  </a:cubicBezTo>
                  <a:cubicBezTo>
                    <a:pt x="603" y="49"/>
                    <a:pt x="603" y="49"/>
                    <a:pt x="602" y="49"/>
                  </a:cubicBezTo>
                  <a:cubicBezTo>
                    <a:pt x="602" y="48"/>
                    <a:pt x="602" y="48"/>
                    <a:pt x="602" y="47"/>
                  </a:cubicBezTo>
                  <a:cubicBezTo>
                    <a:pt x="602" y="47"/>
                    <a:pt x="602" y="46"/>
                    <a:pt x="602" y="45"/>
                  </a:cubicBezTo>
                  <a:cubicBezTo>
                    <a:pt x="602" y="45"/>
                    <a:pt x="602" y="45"/>
                    <a:pt x="602" y="45"/>
                  </a:cubicBezTo>
                  <a:cubicBezTo>
                    <a:pt x="603" y="44"/>
                    <a:pt x="603" y="43"/>
                    <a:pt x="602" y="43"/>
                  </a:cubicBezTo>
                  <a:cubicBezTo>
                    <a:pt x="602" y="43"/>
                    <a:pt x="602" y="43"/>
                    <a:pt x="602" y="43"/>
                  </a:cubicBezTo>
                  <a:cubicBezTo>
                    <a:pt x="602" y="43"/>
                    <a:pt x="602" y="42"/>
                    <a:pt x="602" y="42"/>
                  </a:cubicBezTo>
                  <a:cubicBezTo>
                    <a:pt x="602" y="42"/>
                    <a:pt x="602" y="42"/>
                    <a:pt x="602" y="42"/>
                  </a:cubicBezTo>
                  <a:cubicBezTo>
                    <a:pt x="602" y="42"/>
                    <a:pt x="602" y="41"/>
                    <a:pt x="602" y="41"/>
                  </a:cubicBezTo>
                  <a:cubicBezTo>
                    <a:pt x="604" y="42"/>
                    <a:pt x="604" y="42"/>
                    <a:pt x="604" y="44"/>
                  </a:cubicBezTo>
                  <a:cubicBezTo>
                    <a:pt x="605" y="44"/>
                    <a:pt x="605" y="44"/>
                    <a:pt x="605" y="45"/>
                  </a:cubicBezTo>
                  <a:cubicBezTo>
                    <a:pt x="605" y="45"/>
                    <a:pt x="605" y="46"/>
                    <a:pt x="605" y="47"/>
                  </a:cubicBezTo>
                  <a:cubicBezTo>
                    <a:pt x="605" y="48"/>
                    <a:pt x="605" y="48"/>
                    <a:pt x="605" y="49"/>
                  </a:cubicBezTo>
                  <a:cubicBezTo>
                    <a:pt x="605" y="49"/>
                    <a:pt x="605" y="50"/>
                    <a:pt x="605" y="50"/>
                  </a:cubicBezTo>
                  <a:cubicBezTo>
                    <a:pt x="605" y="50"/>
                    <a:pt x="605" y="50"/>
                    <a:pt x="605" y="51"/>
                  </a:cubicBezTo>
                  <a:cubicBezTo>
                    <a:pt x="605" y="51"/>
                    <a:pt x="604" y="52"/>
                    <a:pt x="605" y="53"/>
                  </a:cubicBezTo>
                  <a:cubicBezTo>
                    <a:pt x="605" y="53"/>
                    <a:pt x="605" y="53"/>
                    <a:pt x="605" y="54"/>
                  </a:cubicBezTo>
                  <a:cubicBezTo>
                    <a:pt x="606" y="54"/>
                    <a:pt x="606" y="55"/>
                    <a:pt x="606" y="55"/>
                  </a:cubicBezTo>
                  <a:cubicBezTo>
                    <a:pt x="606" y="55"/>
                    <a:pt x="606" y="56"/>
                    <a:pt x="606" y="56"/>
                  </a:cubicBezTo>
                  <a:cubicBezTo>
                    <a:pt x="606" y="56"/>
                    <a:pt x="606" y="56"/>
                    <a:pt x="606" y="56"/>
                  </a:cubicBezTo>
                  <a:cubicBezTo>
                    <a:pt x="606" y="56"/>
                    <a:pt x="606" y="56"/>
                    <a:pt x="606" y="57"/>
                  </a:cubicBezTo>
                  <a:close/>
                  <a:moveTo>
                    <a:pt x="617" y="91"/>
                  </a:moveTo>
                  <a:cubicBezTo>
                    <a:pt x="616" y="91"/>
                    <a:pt x="616" y="91"/>
                    <a:pt x="616" y="91"/>
                  </a:cubicBezTo>
                  <a:cubicBezTo>
                    <a:pt x="617" y="92"/>
                    <a:pt x="617" y="92"/>
                    <a:pt x="617" y="92"/>
                  </a:cubicBezTo>
                  <a:cubicBezTo>
                    <a:pt x="617" y="92"/>
                    <a:pt x="617" y="92"/>
                    <a:pt x="617" y="92"/>
                  </a:cubicBezTo>
                  <a:cubicBezTo>
                    <a:pt x="616" y="92"/>
                    <a:pt x="615" y="91"/>
                    <a:pt x="614" y="90"/>
                  </a:cubicBezTo>
                  <a:cubicBezTo>
                    <a:pt x="614" y="90"/>
                    <a:pt x="614" y="90"/>
                    <a:pt x="613" y="89"/>
                  </a:cubicBezTo>
                  <a:cubicBezTo>
                    <a:pt x="613" y="89"/>
                    <a:pt x="612" y="89"/>
                    <a:pt x="612" y="88"/>
                  </a:cubicBezTo>
                  <a:cubicBezTo>
                    <a:pt x="612" y="87"/>
                    <a:pt x="612" y="87"/>
                    <a:pt x="611" y="87"/>
                  </a:cubicBezTo>
                  <a:cubicBezTo>
                    <a:pt x="611" y="86"/>
                    <a:pt x="611" y="86"/>
                    <a:pt x="611" y="86"/>
                  </a:cubicBezTo>
                  <a:cubicBezTo>
                    <a:pt x="610" y="86"/>
                    <a:pt x="610" y="86"/>
                    <a:pt x="610" y="86"/>
                  </a:cubicBezTo>
                  <a:cubicBezTo>
                    <a:pt x="610" y="86"/>
                    <a:pt x="610" y="86"/>
                    <a:pt x="610" y="85"/>
                  </a:cubicBezTo>
                  <a:cubicBezTo>
                    <a:pt x="610" y="85"/>
                    <a:pt x="610" y="85"/>
                    <a:pt x="610" y="85"/>
                  </a:cubicBezTo>
                  <a:cubicBezTo>
                    <a:pt x="610" y="85"/>
                    <a:pt x="609" y="84"/>
                    <a:pt x="609" y="84"/>
                  </a:cubicBezTo>
                  <a:cubicBezTo>
                    <a:pt x="609" y="84"/>
                    <a:pt x="609" y="84"/>
                    <a:pt x="609" y="84"/>
                  </a:cubicBezTo>
                  <a:cubicBezTo>
                    <a:pt x="608" y="84"/>
                    <a:pt x="608" y="84"/>
                    <a:pt x="608" y="84"/>
                  </a:cubicBezTo>
                  <a:cubicBezTo>
                    <a:pt x="607" y="84"/>
                    <a:pt x="607" y="84"/>
                    <a:pt x="607" y="83"/>
                  </a:cubicBezTo>
                  <a:cubicBezTo>
                    <a:pt x="607" y="83"/>
                    <a:pt x="607" y="83"/>
                    <a:pt x="607" y="83"/>
                  </a:cubicBezTo>
                  <a:cubicBezTo>
                    <a:pt x="607" y="83"/>
                    <a:pt x="607" y="82"/>
                    <a:pt x="608" y="82"/>
                  </a:cubicBezTo>
                  <a:cubicBezTo>
                    <a:pt x="608" y="82"/>
                    <a:pt x="608" y="82"/>
                    <a:pt x="608" y="82"/>
                  </a:cubicBezTo>
                  <a:cubicBezTo>
                    <a:pt x="608" y="82"/>
                    <a:pt x="609" y="82"/>
                    <a:pt x="609" y="82"/>
                  </a:cubicBezTo>
                  <a:cubicBezTo>
                    <a:pt x="609" y="82"/>
                    <a:pt x="610" y="82"/>
                    <a:pt x="610" y="82"/>
                  </a:cubicBezTo>
                  <a:cubicBezTo>
                    <a:pt x="610" y="82"/>
                    <a:pt x="611" y="82"/>
                    <a:pt x="611" y="82"/>
                  </a:cubicBezTo>
                  <a:cubicBezTo>
                    <a:pt x="611" y="82"/>
                    <a:pt x="611" y="82"/>
                    <a:pt x="611" y="82"/>
                  </a:cubicBezTo>
                  <a:cubicBezTo>
                    <a:pt x="611" y="82"/>
                    <a:pt x="611" y="82"/>
                    <a:pt x="611" y="82"/>
                  </a:cubicBezTo>
                  <a:cubicBezTo>
                    <a:pt x="611" y="81"/>
                    <a:pt x="611" y="81"/>
                    <a:pt x="612" y="81"/>
                  </a:cubicBezTo>
                  <a:cubicBezTo>
                    <a:pt x="612" y="81"/>
                    <a:pt x="612" y="81"/>
                    <a:pt x="612" y="81"/>
                  </a:cubicBezTo>
                  <a:cubicBezTo>
                    <a:pt x="612" y="81"/>
                    <a:pt x="612" y="81"/>
                    <a:pt x="612" y="81"/>
                  </a:cubicBezTo>
                  <a:cubicBezTo>
                    <a:pt x="612" y="81"/>
                    <a:pt x="612" y="81"/>
                    <a:pt x="612" y="81"/>
                  </a:cubicBezTo>
                  <a:cubicBezTo>
                    <a:pt x="612" y="80"/>
                    <a:pt x="612" y="80"/>
                    <a:pt x="612" y="80"/>
                  </a:cubicBezTo>
                  <a:cubicBezTo>
                    <a:pt x="612" y="80"/>
                    <a:pt x="612" y="80"/>
                    <a:pt x="612" y="80"/>
                  </a:cubicBezTo>
                  <a:cubicBezTo>
                    <a:pt x="612" y="80"/>
                    <a:pt x="612" y="80"/>
                    <a:pt x="612" y="80"/>
                  </a:cubicBezTo>
                  <a:cubicBezTo>
                    <a:pt x="612" y="80"/>
                    <a:pt x="612" y="80"/>
                    <a:pt x="612" y="80"/>
                  </a:cubicBezTo>
                  <a:cubicBezTo>
                    <a:pt x="611" y="80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1" y="79"/>
                    <a:pt x="611" y="79"/>
                    <a:pt x="611" y="79"/>
                  </a:cubicBezTo>
                  <a:cubicBezTo>
                    <a:pt x="612" y="79"/>
                    <a:pt x="612" y="79"/>
                    <a:pt x="612" y="79"/>
                  </a:cubicBezTo>
                  <a:cubicBezTo>
                    <a:pt x="612" y="79"/>
                    <a:pt x="612" y="79"/>
                    <a:pt x="612" y="79"/>
                  </a:cubicBezTo>
                  <a:cubicBezTo>
                    <a:pt x="612" y="79"/>
                    <a:pt x="612" y="79"/>
                    <a:pt x="612" y="79"/>
                  </a:cubicBezTo>
                  <a:cubicBezTo>
                    <a:pt x="612" y="79"/>
                    <a:pt x="612" y="79"/>
                    <a:pt x="612" y="79"/>
                  </a:cubicBezTo>
                  <a:cubicBezTo>
                    <a:pt x="612" y="79"/>
                    <a:pt x="612" y="79"/>
                    <a:pt x="612" y="79"/>
                  </a:cubicBezTo>
                  <a:cubicBezTo>
                    <a:pt x="612" y="79"/>
                    <a:pt x="612" y="79"/>
                    <a:pt x="612" y="79"/>
                  </a:cubicBezTo>
                  <a:cubicBezTo>
                    <a:pt x="612" y="79"/>
                    <a:pt x="612" y="79"/>
                    <a:pt x="612" y="79"/>
                  </a:cubicBezTo>
                  <a:cubicBezTo>
                    <a:pt x="612" y="80"/>
                    <a:pt x="612" y="80"/>
                    <a:pt x="612" y="81"/>
                  </a:cubicBezTo>
                  <a:cubicBezTo>
                    <a:pt x="612" y="81"/>
                    <a:pt x="612" y="81"/>
                    <a:pt x="612" y="81"/>
                  </a:cubicBezTo>
                  <a:cubicBezTo>
                    <a:pt x="612" y="81"/>
                    <a:pt x="612" y="81"/>
                    <a:pt x="612" y="81"/>
                  </a:cubicBezTo>
                  <a:cubicBezTo>
                    <a:pt x="612" y="81"/>
                    <a:pt x="612" y="81"/>
                    <a:pt x="612" y="81"/>
                  </a:cubicBezTo>
                  <a:cubicBezTo>
                    <a:pt x="612" y="81"/>
                    <a:pt x="612" y="81"/>
                    <a:pt x="612" y="81"/>
                  </a:cubicBezTo>
                  <a:cubicBezTo>
                    <a:pt x="612" y="81"/>
                    <a:pt x="612" y="82"/>
                    <a:pt x="612" y="82"/>
                  </a:cubicBezTo>
                  <a:cubicBezTo>
                    <a:pt x="612" y="82"/>
                    <a:pt x="612" y="82"/>
                    <a:pt x="612" y="82"/>
                  </a:cubicBezTo>
                  <a:cubicBezTo>
                    <a:pt x="612" y="82"/>
                    <a:pt x="612" y="82"/>
                    <a:pt x="612" y="82"/>
                  </a:cubicBezTo>
                  <a:cubicBezTo>
                    <a:pt x="612" y="83"/>
                    <a:pt x="613" y="85"/>
                    <a:pt x="614" y="87"/>
                  </a:cubicBezTo>
                  <a:cubicBezTo>
                    <a:pt x="614" y="87"/>
                    <a:pt x="615" y="88"/>
                    <a:pt x="615" y="88"/>
                  </a:cubicBezTo>
                  <a:cubicBezTo>
                    <a:pt x="615" y="88"/>
                    <a:pt x="615" y="88"/>
                    <a:pt x="615" y="88"/>
                  </a:cubicBezTo>
                  <a:cubicBezTo>
                    <a:pt x="615" y="89"/>
                    <a:pt x="615" y="89"/>
                    <a:pt x="615" y="89"/>
                  </a:cubicBezTo>
                  <a:cubicBezTo>
                    <a:pt x="615" y="89"/>
                    <a:pt x="615" y="89"/>
                    <a:pt x="615" y="89"/>
                  </a:cubicBezTo>
                  <a:cubicBezTo>
                    <a:pt x="615" y="89"/>
                    <a:pt x="616" y="89"/>
                    <a:pt x="616" y="89"/>
                  </a:cubicBezTo>
                  <a:cubicBezTo>
                    <a:pt x="616" y="89"/>
                    <a:pt x="616" y="89"/>
                    <a:pt x="616" y="90"/>
                  </a:cubicBezTo>
                  <a:cubicBezTo>
                    <a:pt x="616" y="90"/>
                    <a:pt x="616" y="90"/>
                    <a:pt x="616" y="90"/>
                  </a:cubicBezTo>
                  <a:cubicBezTo>
                    <a:pt x="616" y="90"/>
                    <a:pt x="616" y="90"/>
                    <a:pt x="616" y="90"/>
                  </a:cubicBezTo>
                  <a:cubicBezTo>
                    <a:pt x="616" y="90"/>
                    <a:pt x="616" y="90"/>
                    <a:pt x="617" y="90"/>
                  </a:cubicBezTo>
                  <a:cubicBezTo>
                    <a:pt x="617" y="90"/>
                    <a:pt x="617" y="90"/>
                    <a:pt x="617" y="90"/>
                  </a:cubicBezTo>
                  <a:cubicBezTo>
                    <a:pt x="617" y="91"/>
                    <a:pt x="617" y="91"/>
                    <a:pt x="617" y="91"/>
                  </a:cubicBezTo>
                  <a:cubicBezTo>
                    <a:pt x="617" y="91"/>
                    <a:pt x="617" y="91"/>
                    <a:pt x="617" y="91"/>
                  </a:cubicBezTo>
                  <a:close/>
                  <a:moveTo>
                    <a:pt x="663" y="28"/>
                  </a:moveTo>
                  <a:cubicBezTo>
                    <a:pt x="663" y="28"/>
                    <a:pt x="663" y="29"/>
                    <a:pt x="663" y="29"/>
                  </a:cubicBezTo>
                  <a:cubicBezTo>
                    <a:pt x="663" y="29"/>
                    <a:pt x="662" y="29"/>
                    <a:pt x="662" y="30"/>
                  </a:cubicBezTo>
                  <a:cubicBezTo>
                    <a:pt x="661" y="30"/>
                    <a:pt x="660" y="30"/>
                    <a:pt x="659" y="30"/>
                  </a:cubicBezTo>
                  <a:cubicBezTo>
                    <a:pt x="658" y="29"/>
                    <a:pt x="658" y="29"/>
                    <a:pt x="658" y="28"/>
                  </a:cubicBezTo>
                  <a:cubicBezTo>
                    <a:pt x="659" y="27"/>
                    <a:pt x="660" y="26"/>
                    <a:pt x="661" y="25"/>
                  </a:cubicBezTo>
                  <a:cubicBezTo>
                    <a:pt x="662" y="24"/>
                    <a:pt x="664" y="24"/>
                    <a:pt x="664" y="26"/>
                  </a:cubicBezTo>
                  <a:cubicBezTo>
                    <a:pt x="664" y="26"/>
                    <a:pt x="664" y="26"/>
                    <a:pt x="665" y="27"/>
                  </a:cubicBezTo>
                  <a:cubicBezTo>
                    <a:pt x="665" y="27"/>
                    <a:pt x="664" y="27"/>
                    <a:pt x="663" y="28"/>
                  </a:cubicBezTo>
                  <a:close/>
                </a:path>
              </a:pathLst>
            </a:custGeom>
            <a:grpFill/>
            <a:ln w="3175">
              <a:solidFill>
                <a:schemeClr val="bg1">
                  <a:alpha val="3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4"/>
            <p:cNvSpPr>
              <a:spLocks noEditPoints="1"/>
            </p:cNvSpPr>
            <p:nvPr/>
          </p:nvSpPr>
          <p:spPr bwMode="auto">
            <a:xfrm>
              <a:off x="1" y="460"/>
              <a:ext cx="1208" cy="1010"/>
            </a:xfrm>
            <a:custGeom>
              <a:avLst/>
              <a:gdLst>
                <a:gd name="T0" fmla="*/ 206 w 511"/>
                <a:gd name="T1" fmla="*/ 376 h 427"/>
                <a:gd name="T2" fmla="*/ 180 w 511"/>
                <a:gd name="T3" fmla="*/ 384 h 427"/>
                <a:gd name="T4" fmla="*/ 250 w 511"/>
                <a:gd name="T5" fmla="*/ 185 h 427"/>
                <a:gd name="T6" fmla="*/ 159 w 511"/>
                <a:gd name="T7" fmla="*/ 383 h 427"/>
                <a:gd name="T8" fmla="*/ 165 w 511"/>
                <a:gd name="T9" fmla="*/ 172 h 427"/>
                <a:gd name="T10" fmla="*/ 159 w 511"/>
                <a:gd name="T11" fmla="*/ 167 h 427"/>
                <a:gd name="T12" fmla="*/ 361 w 511"/>
                <a:gd name="T13" fmla="*/ 295 h 427"/>
                <a:gd name="T14" fmla="*/ 360 w 511"/>
                <a:gd name="T15" fmla="*/ 289 h 427"/>
                <a:gd name="T16" fmla="*/ 460 w 511"/>
                <a:gd name="T17" fmla="*/ 343 h 427"/>
                <a:gd name="T18" fmla="*/ 480 w 511"/>
                <a:gd name="T19" fmla="*/ 356 h 427"/>
                <a:gd name="T20" fmla="*/ 490 w 511"/>
                <a:gd name="T21" fmla="*/ 393 h 427"/>
                <a:gd name="T22" fmla="*/ 498 w 511"/>
                <a:gd name="T23" fmla="*/ 411 h 427"/>
                <a:gd name="T24" fmla="*/ 486 w 511"/>
                <a:gd name="T25" fmla="*/ 366 h 427"/>
                <a:gd name="T26" fmla="*/ 472 w 511"/>
                <a:gd name="T27" fmla="*/ 321 h 427"/>
                <a:gd name="T28" fmla="*/ 436 w 511"/>
                <a:gd name="T29" fmla="*/ 302 h 427"/>
                <a:gd name="T30" fmla="*/ 497 w 511"/>
                <a:gd name="T31" fmla="*/ 68 h 427"/>
                <a:gd name="T32" fmla="*/ 436 w 511"/>
                <a:gd name="T33" fmla="*/ 46 h 427"/>
                <a:gd name="T34" fmla="*/ 400 w 511"/>
                <a:gd name="T35" fmla="*/ 17 h 427"/>
                <a:gd name="T36" fmla="*/ 364 w 511"/>
                <a:gd name="T37" fmla="*/ 12 h 427"/>
                <a:gd name="T38" fmla="*/ 288 w 511"/>
                <a:gd name="T39" fmla="*/ 44 h 427"/>
                <a:gd name="T40" fmla="*/ 297 w 511"/>
                <a:gd name="T41" fmla="*/ 115 h 427"/>
                <a:gd name="T42" fmla="*/ 284 w 511"/>
                <a:gd name="T43" fmla="*/ 131 h 427"/>
                <a:gd name="T44" fmla="*/ 221 w 511"/>
                <a:gd name="T45" fmla="*/ 124 h 427"/>
                <a:gd name="T46" fmla="*/ 252 w 511"/>
                <a:gd name="T47" fmla="*/ 166 h 427"/>
                <a:gd name="T48" fmla="*/ 260 w 511"/>
                <a:gd name="T49" fmla="*/ 192 h 427"/>
                <a:gd name="T50" fmla="*/ 206 w 511"/>
                <a:gd name="T51" fmla="*/ 215 h 427"/>
                <a:gd name="T52" fmla="*/ 211 w 511"/>
                <a:gd name="T53" fmla="*/ 248 h 427"/>
                <a:gd name="T54" fmla="*/ 226 w 511"/>
                <a:gd name="T55" fmla="*/ 255 h 427"/>
                <a:gd name="T56" fmla="*/ 231 w 511"/>
                <a:gd name="T57" fmla="*/ 292 h 427"/>
                <a:gd name="T58" fmla="*/ 263 w 511"/>
                <a:gd name="T59" fmla="*/ 301 h 427"/>
                <a:gd name="T60" fmla="*/ 215 w 511"/>
                <a:gd name="T61" fmla="*/ 349 h 427"/>
                <a:gd name="T62" fmla="*/ 181 w 511"/>
                <a:gd name="T63" fmla="*/ 374 h 427"/>
                <a:gd name="T64" fmla="*/ 217 w 511"/>
                <a:gd name="T65" fmla="*/ 364 h 427"/>
                <a:gd name="T66" fmla="*/ 255 w 511"/>
                <a:gd name="T67" fmla="*/ 337 h 427"/>
                <a:gd name="T68" fmla="*/ 287 w 511"/>
                <a:gd name="T69" fmla="*/ 315 h 427"/>
                <a:gd name="T70" fmla="*/ 315 w 511"/>
                <a:gd name="T71" fmla="*/ 281 h 427"/>
                <a:gd name="T72" fmla="*/ 335 w 511"/>
                <a:gd name="T73" fmla="*/ 273 h 427"/>
                <a:gd name="T74" fmla="*/ 325 w 511"/>
                <a:gd name="T75" fmla="*/ 303 h 427"/>
                <a:gd name="T76" fmla="*/ 354 w 511"/>
                <a:gd name="T77" fmla="*/ 284 h 427"/>
                <a:gd name="T78" fmla="*/ 376 w 511"/>
                <a:gd name="T79" fmla="*/ 284 h 427"/>
                <a:gd name="T80" fmla="*/ 419 w 511"/>
                <a:gd name="T81" fmla="*/ 309 h 427"/>
                <a:gd name="T82" fmla="*/ 443 w 511"/>
                <a:gd name="T83" fmla="*/ 335 h 427"/>
                <a:gd name="T84" fmla="*/ 473 w 511"/>
                <a:gd name="T85" fmla="*/ 409 h 427"/>
                <a:gd name="T86" fmla="*/ 390 w 511"/>
                <a:gd name="T87" fmla="*/ 303 h 427"/>
                <a:gd name="T88" fmla="*/ 277 w 511"/>
                <a:gd name="T89" fmla="*/ 345 h 427"/>
                <a:gd name="T90" fmla="*/ 268 w 511"/>
                <a:gd name="T91" fmla="*/ 355 h 427"/>
                <a:gd name="T92" fmla="*/ 320 w 511"/>
                <a:gd name="T93" fmla="*/ 279 h 427"/>
                <a:gd name="T94" fmla="*/ 301 w 511"/>
                <a:gd name="T95" fmla="*/ 325 h 427"/>
                <a:gd name="T96" fmla="*/ 454 w 511"/>
                <a:gd name="T97" fmla="*/ 352 h 427"/>
                <a:gd name="T98" fmla="*/ 143 w 511"/>
                <a:gd name="T99" fmla="*/ 390 h 427"/>
                <a:gd name="T100" fmla="*/ 99 w 511"/>
                <a:gd name="T101" fmla="*/ 408 h 427"/>
                <a:gd name="T102" fmla="*/ 126 w 511"/>
                <a:gd name="T103" fmla="*/ 244 h 427"/>
                <a:gd name="T104" fmla="*/ 14 w 511"/>
                <a:gd name="T105" fmla="*/ 417 h 427"/>
                <a:gd name="T106" fmla="*/ 1 w 511"/>
                <a:gd name="T107" fmla="*/ 420 h 427"/>
                <a:gd name="T108" fmla="*/ 85 w 511"/>
                <a:gd name="T109" fmla="*/ 413 h 427"/>
                <a:gd name="T110" fmla="*/ 481 w 511"/>
                <a:gd name="T111" fmla="*/ 387 h 427"/>
                <a:gd name="T112" fmla="*/ 471 w 511"/>
                <a:gd name="T113" fmla="*/ 394 h 427"/>
                <a:gd name="T114" fmla="*/ 471 w 511"/>
                <a:gd name="T115" fmla="*/ 381 h 427"/>
                <a:gd name="T116" fmla="*/ 472 w 511"/>
                <a:gd name="T117" fmla="*/ 369 h 427"/>
                <a:gd name="T118" fmla="*/ 480 w 511"/>
                <a:gd name="T119" fmla="*/ 395 h 427"/>
                <a:gd name="T120" fmla="*/ 486 w 511"/>
                <a:gd name="T121" fmla="*/ 414 h 427"/>
                <a:gd name="T122" fmla="*/ 461 w 511"/>
                <a:gd name="T123" fmla="*/ 386 h 427"/>
                <a:gd name="T124" fmla="*/ 483 w 511"/>
                <a:gd name="T125" fmla="*/ 409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1" h="427">
                  <a:moveTo>
                    <a:pt x="205" y="371"/>
                  </a:moveTo>
                  <a:cubicBezTo>
                    <a:pt x="205" y="371"/>
                    <a:pt x="205" y="371"/>
                    <a:pt x="205" y="371"/>
                  </a:cubicBezTo>
                  <a:cubicBezTo>
                    <a:pt x="205" y="371"/>
                    <a:pt x="206" y="371"/>
                    <a:pt x="206" y="371"/>
                  </a:cubicBezTo>
                  <a:cubicBezTo>
                    <a:pt x="206" y="371"/>
                    <a:pt x="206" y="371"/>
                    <a:pt x="206" y="371"/>
                  </a:cubicBezTo>
                  <a:cubicBezTo>
                    <a:pt x="206" y="372"/>
                    <a:pt x="205" y="372"/>
                    <a:pt x="205" y="371"/>
                  </a:cubicBezTo>
                  <a:close/>
                  <a:moveTo>
                    <a:pt x="192" y="374"/>
                  </a:moveTo>
                  <a:cubicBezTo>
                    <a:pt x="192" y="373"/>
                    <a:pt x="192" y="373"/>
                    <a:pt x="192" y="373"/>
                  </a:cubicBezTo>
                  <a:cubicBezTo>
                    <a:pt x="192" y="373"/>
                    <a:pt x="192" y="373"/>
                    <a:pt x="192" y="373"/>
                  </a:cubicBezTo>
                  <a:cubicBezTo>
                    <a:pt x="191" y="373"/>
                    <a:pt x="191" y="374"/>
                    <a:pt x="191" y="374"/>
                  </a:cubicBezTo>
                  <a:cubicBezTo>
                    <a:pt x="192" y="374"/>
                    <a:pt x="192" y="375"/>
                    <a:pt x="192" y="375"/>
                  </a:cubicBezTo>
                  <a:cubicBezTo>
                    <a:pt x="192" y="375"/>
                    <a:pt x="193" y="374"/>
                    <a:pt x="193" y="374"/>
                  </a:cubicBezTo>
                  <a:cubicBezTo>
                    <a:pt x="193" y="374"/>
                    <a:pt x="193" y="374"/>
                    <a:pt x="192" y="374"/>
                  </a:cubicBezTo>
                  <a:close/>
                  <a:moveTo>
                    <a:pt x="186" y="378"/>
                  </a:moveTo>
                  <a:cubicBezTo>
                    <a:pt x="186" y="377"/>
                    <a:pt x="186" y="377"/>
                    <a:pt x="186" y="377"/>
                  </a:cubicBezTo>
                  <a:cubicBezTo>
                    <a:pt x="186" y="376"/>
                    <a:pt x="185" y="376"/>
                    <a:pt x="185" y="376"/>
                  </a:cubicBezTo>
                  <a:cubicBezTo>
                    <a:pt x="185" y="376"/>
                    <a:pt x="184" y="376"/>
                    <a:pt x="184" y="377"/>
                  </a:cubicBezTo>
                  <a:cubicBezTo>
                    <a:pt x="184" y="377"/>
                    <a:pt x="184" y="377"/>
                    <a:pt x="184" y="377"/>
                  </a:cubicBezTo>
                  <a:cubicBezTo>
                    <a:pt x="184" y="378"/>
                    <a:pt x="184" y="378"/>
                    <a:pt x="184" y="378"/>
                  </a:cubicBezTo>
                  <a:cubicBezTo>
                    <a:pt x="184" y="379"/>
                    <a:pt x="185" y="379"/>
                    <a:pt x="185" y="378"/>
                  </a:cubicBezTo>
                  <a:cubicBezTo>
                    <a:pt x="185" y="378"/>
                    <a:pt x="185" y="378"/>
                    <a:pt x="185" y="378"/>
                  </a:cubicBezTo>
                  <a:cubicBezTo>
                    <a:pt x="185" y="378"/>
                    <a:pt x="186" y="378"/>
                    <a:pt x="186" y="378"/>
                  </a:cubicBezTo>
                  <a:close/>
                  <a:moveTo>
                    <a:pt x="201" y="374"/>
                  </a:moveTo>
                  <a:cubicBezTo>
                    <a:pt x="201" y="374"/>
                    <a:pt x="200" y="374"/>
                    <a:pt x="200" y="374"/>
                  </a:cubicBezTo>
                  <a:cubicBezTo>
                    <a:pt x="200" y="373"/>
                    <a:pt x="200" y="373"/>
                    <a:pt x="200" y="373"/>
                  </a:cubicBezTo>
                  <a:cubicBezTo>
                    <a:pt x="200" y="373"/>
                    <a:pt x="200" y="373"/>
                    <a:pt x="200" y="372"/>
                  </a:cubicBezTo>
                  <a:cubicBezTo>
                    <a:pt x="200" y="372"/>
                    <a:pt x="200" y="372"/>
                    <a:pt x="200" y="371"/>
                  </a:cubicBezTo>
                  <a:cubicBezTo>
                    <a:pt x="200" y="371"/>
                    <a:pt x="201" y="370"/>
                    <a:pt x="202" y="370"/>
                  </a:cubicBezTo>
                  <a:cubicBezTo>
                    <a:pt x="202" y="370"/>
                    <a:pt x="202" y="371"/>
                    <a:pt x="202" y="371"/>
                  </a:cubicBezTo>
                  <a:cubicBezTo>
                    <a:pt x="202" y="372"/>
                    <a:pt x="202" y="372"/>
                    <a:pt x="202" y="373"/>
                  </a:cubicBezTo>
                  <a:cubicBezTo>
                    <a:pt x="202" y="373"/>
                    <a:pt x="202" y="373"/>
                    <a:pt x="202" y="373"/>
                  </a:cubicBezTo>
                  <a:cubicBezTo>
                    <a:pt x="202" y="374"/>
                    <a:pt x="201" y="374"/>
                    <a:pt x="201" y="374"/>
                  </a:cubicBezTo>
                  <a:close/>
                  <a:moveTo>
                    <a:pt x="201" y="372"/>
                  </a:moveTo>
                  <a:cubicBezTo>
                    <a:pt x="201" y="372"/>
                    <a:pt x="201" y="372"/>
                    <a:pt x="201" y="372"/>
                  </a:cubicBezTo>
                  <a:cubicBezTo>
                    <a:pt x="201" y="372"/>
                    <a:pt x="201" y="372"/>
                    <a:pt x="201" y="372"/>
                  </a:cubicBezTo>
                  <a:cubicBezTo>
                    <a:pt x="201" y="372"/>
                    <a:pt x="201" y="372"/>
                    <a:pt x="201" y="372"/>
                  </a:cubicBezTo>
                  <a:close/>
                  <a:moveTo>
                    <a:pt x="208" y="377"/>
                  </a:moveTo>
                  <a:cubicBezTo>
                    <a:pt x="209" y="376"/>
                    <a:pt x="209" y="376"/>
                    <a:pt x="209" y="375"/>
                  </a:cubicBezTo>
                  <a:cubicBezTo>
                    <a:pt x="209" y="374"/>
                    <a:pt x="208" y="374"/>
                    <a:pt x="208" y="375"/>
                  </a:cubicBezTo>
                  <a:cubicBezTo>
                    <a:pt x="208" y="375"/>
                    <a:pt x="207" y="375"/>
                    <a:pt x="207" y="376"/>
                  </a:cubicBezTo>
                  <a:cubicBezTo>
                    <a:pt x="207" y="376"/>
                    <a:pt x="206" y="376"/>
                    <a:pt x="206" y="376"/>
                  </a:cubicBezTo>
                  <a:cubicBezTo>
                    <a:pt x="206" y="376"/>
                    <a:pt x="206" y="377"/>
                    <a:pt x="206" y="377"/>
                  </a:cubicBezTo>
                  <a:cubicBezTo>
                    <a:pt x="206" y="377"/>
                    <a:pt x="205" y="378"/>
                    <a:pt x="205" y="378"/>
                  </a:cubicBezTo>
                  <a:cubicBezTo>
                    <a:pt x="205" y="379"/>
                    <a:pt x="205" y="379"/>
                    <a:pt x="206" y="379"/>
                  </a:cubicBezTo>
                  <a:cubicBezTo>
                    <a:pt x="206" y="379"/>
                    <a:pt x="206" y="378"/>
                    <a:pt x="207" y="378"/>
                  </a:cubicBezTo>
                  <a:cubicBezTo>
                    <a:pt x="207" y="378"/>
                    <a:pt x="207" y="378"/>
                    <a:pt x="207" y="378"/>
                  </a:cubicBezTo>
                  <a:cubicBezTo>
                    <a:pt x="207" y="378"/>
                    <a:pt x="207" y="378"/>
                    <a:pt x="207" y="378"/>
                  </a:cubicBezTo>
                  <a:cubicBezTo>
                    <a:pt x="208" y="378"/>
                    <a:pt x="208" y="377"/>
                    <a:pt x="208" y="377"/>
                  </a:cubicBezTo>
                  <a:close/>
                  <a:moveTo>
                    <a:pt x="208" y="370"/>
                  </a:moveTo>
                  <a:cubicBezTo>
                    <a:pt x="208" y="370"/>
                    <a:pt x="208" y="370"/>
                    <a:pt x="208" y="370"/>
                  </a:cubicBezTo>
                  <a:cubicBezTo>
                    <a:pt x="208" y="371"/>
                    <a:pt x="209" y="370"/>
                    <a:pt x="209" y="370"/>
                  </a:cubicBezTo>
                  <a:cubicBezTo>
                    <a:pt x="209" y="370"/>
                    <a:pt x="209" y="370"/>
                    <a:pt x="209" y="370"/>
                  </a:cubicBezTo>
                  <a:cubicBezTo>
                    <a:pt x="209" y="369"/>
                    <a:pt x="207" y="369"/>
                    <a:pt x="208" y="370"/>
                  </a:cubicBezTo>
                  <a:close/>
                  <a:moveTo>
                    <a:pt x="472" y="413"/>
                  </a:moveTo>
                  <a:cubicBezTo>
                    <a:pt x="472" y="412"/>
                    <a:pt x="472" y="412"/>
                    <a:pt x="472" y="412"/>
                  </a:cubicBezTo>
                  <a:cubicBezTo>
                    <a:pt x="472" y="412"/>
                    <a:pt x="472" y="412"/>
                    <a:pt x="472" y="412"/>
                  </a:cubicBezTo>
                  <a:cubicBezTo>
                    <a:pt x="472" y="412"/>
                    <a:pt x="472" y="412"/>
                    <a:pt x="472" y="412"/>
                  </a:cubicBezTo>
                  <a:cubicBezTo>
                    <a:pt x="472" y="411"/>
                    <a:pt x="472" y="411"/>
                    <a:pt x="473" y="411"/>
                  </a:cubicBezTo>
                  <a:cubicBezTo>
                    <a:pt x="473" y="411"/>
                    <a:pt x="473" y="411"/>
                    <a:pt x="473" y="411"/>
                  </a:cubicBezTo>
                  <a:cubicBezTo>
                    <a:pt x="474" y="411"/>
                    <a:pt x="474" y="412"/>
                    <a:pt x="473" y="412"/>
                  </a:cubicBezTo>
                  <a:cubicBezTo>
                    <a:pt x="473" y="412"/>
                    <a:pt x="474" y="413"/>
                    <a:pt x="473" y="413"/>
                  </a:cubicBezTo>
                  <a:cubicBezTo>
                    <a:pt x="473" y="413"/>
                    <a:pt x="473" y="413"/>
                    <a:pt x="473" y="413"/>
                  </a:cubicBezTo>
                  <a:cubicBezTo>
                    <a:pt x="473" y="414"/>
                    <a:pt x="472" y="414"/>
                    <a:pt x="472" y="413"/>
                  </a:cubicBezTo>
                  <a:cubicBezTo>
                    <a:pt x="472" y="413"/>
                    <a:pt x="472" y="413"/>
                    <a:pt x="472" y="413"/>
                  </a:cubicBezTo>
                  <a:cubicBezTo>
                    <a:pt x="472" y="413"/>
                    <a:pt x="472" y="413"/>
                    <a:pt x="472" y="413"/>
                  </a:cubicBezTo>
                  <a:close/>
                  <a:moveTo>
                    <a:pt x="473" y="412"/>
                  </a:moveTo>
                  <a:cubicBezTo>
                    <a:pt x="473" y="412"/>
                    <a:pt x="473" y="412"/>
                    <a:pt x="473" y="412"/>
                  </a:cubicBezTo>
                  <a:cubicBezTo>
                    <a:pt x="473" y="412"/>
                    <a:pt x="473" y="412"/>
                    <a:pt x="473" y="412"/>
                  </a:cubicBezTo>
                  <a:close/>
                  <a:moveTo>
                    <a:pt x="472" y="412"/>
                  </a:moveTo>
                  <a:cubicBezTo>
                    <a:pt x="472" y="412"/>
                    <a:pt x="472" y="412"/>
                    <a:pt x="472" y="412"/>
                  </a:cubicBezTo>
                  <a:cubicBezTo>
                    <a:pt x="472" y="412"/>
                    <a:pt x="472" y="412"/>
                    <a:pt x="472" y="412"/>
                  </a:cubicBezTo>
                  <a:close/>
                  <a:moveTo>
                    <a:pt x="180" y="384"/>
                  </a:moveTo>
                  <a:cubicBezTo>
                    <a:pt x="180" y="384"/>
                    <a:pt x="179" y="383"/>
                    <a:pt x="178" y="384"/>
                  </a:cubicBezTo>
                  <a:cubicBezTo>
                    <a:pt x="178" y="384"/>
                    <a:pt x="178" y="384"/>
                    <a:pt x="178" y="384"/>
                  </a:cubicBezTo>
                  <a:cubicBezTo>
                    <a:pt x="178" y="384"/>
                    <a:pt x="178" y="384"/>
                    <a:pt x="178" y="385"/>
                  </a:cubicBezTo>
                  <a:cubicBezTo>
                    <a:pt x="178" y="385"/>
                    <a:pt x="178" y="385"/>
                    <a:pt x="178" y="385"/>
                  </a:cubicBezTo>
                  <a:cubicBezTo>
                    <a:pt x="178" y="385"/>
                    <a:pt x="178" y="385"/>
                    <a:pt x="178" y="385"/>
                  </a:cubicBezTo>
                  <a:cubicBezTo>
                    <a:pt x="178" y="385"/>
                    <a:pt x="178" y="385"/>
                    <a:pt x="179" y="385"/>
                  </a:cubicBezTo>
                  <a:cubicBezTo>
                    <a:pt x="179" y="385"/>
                    <a:pt x="179" y="385"/>
                    <a:pt x="179" y="385"/>
                  </a:cubicBezTo>
                  <a:cubicBezTo>
                    <a:pt x="179" y="385"/>
                    <a:pt x="179" y="385"/>
                    <a:pt x="179" y="385"/>
                  </a:cubicBezTo>
                  <a:cubicBezTo>
                    <a:pt x="180" y="386"/>
                    <a:pt x="181" y="385"/>
                    <a:pt x="180" y="384"/>
                  </a:cubicBezTo>
                  <a:close/>
                  <a:moveTo>
                    <a:pt x="214" y="377"/>
                  </a:moveTo>
                  <a:cubicBezTo>
                    <a:pt x="214" y="377"/>
                    <a:pt x="214" y="377"/>
                    <a:pt x="214" y="377"/>
                  </a:cubicBezTo>
                  <a:cubicBezTo>
                    <a:pt x="214" y="376"/>
                    <a:pt x="213" y="376"/>
                    <a:pt x="213" y="377"/>
                  </a:cubicBezTo>
                  <a:cubicBezTo>
                    <a:pt x="213" y="377"/>
                    <a:pt x="213" y="377"/>
                    <a:pt x="213" y="377"/>
                  </a:cubicBezTo>
                  <a:cubicBezTo>
                    <a:pt x="213" y="378"/>
                    <a:pt x="214" y="377"/>
                    <a:pt x="214" y="377"/>
                  </a:cubicBezTo>
                  <a:close/>
                  <a:moveTo>
                    <a:pt x="224" y="301"/>
                  </a:moveTo>
                  <a:cubicBezTo>
                    <a:pt x="225" y="300"/>
                    <a:pt x="225" y="300"/>
                    <a:pt x="225" y="300"/>
                  </a:cubicBezTo>
                  <a:cubicBezTo>
                    <a:pt x="225" y="299"/>
                    <a:pt x="225" y="299"/>
                    <a:pt x="225" y="299"/>
                  </a:cubicBezTo>
                  <a:cubicBezTo>
                    <a:pt x="225" y="299"/>
                    <a:pt x="225" y="299"/>
                    <a:pt x="225" y="298"/>
                  </a:cubicBezTo>
                  <a:cubicBezTo>
                    <a:pt x="225" y="298"/>
                    <a:pt x="226" y="298"/>
                    <a:pt x="226" y="297"/>
                  </a:cubicBezTo>
                  <a:cubicBezTo>
                    <a:pt x="226" y="297"/>
                    <a:pt x="226" y="297"/>
                    <a:pt x="226" y="297"/>
                  </a:cubicBezTo>
                  <a:cubicBezTo>
                    <a:pt x="226" y="297"/>
                    <a:pt x="226" y="297"/>
                    <a:pt x="226" y="297"/>
                  </a:cubicBezTo>
                  <a:cubicBezTo>
                    <a:pt x="226" y="297"/>
                    <a:pt x="226" y="297"/>
                    <a:pt x="226" y="297"/>
                  </a:cubicBezTo>
                  <a:cubicBezTo>
                    <a:pt x="226" y="296"/>
                    <a:pt x="225" y="296"/>
                    <a:pt x="225" y="296"/>
                  </a:cubicBezTo>
                  <a:cubicBezTo>
                    <a:pt x="225" y="296"/>
                    <a:pt x="225" y="296"/>
                    <a:pt x="225" y="296"/>
                  </a:cubicBezTo>
                  <a:cubicBezTo>
                    <a:pt x="225" y="297"/>
                    <a:pt x="225" y="297"/>
                    <a:pt x="224" y="297"/>
                  </a:cubicBezTo>
                  <a:cubicBezTo>
                    <a:pt x="224" y="297"/>
                    <a:pt x="224" y="297"/>
                    <a:pt x="224" y="297"/>
                  </a:cubicBezTo>
                  <a:cubicBezTo>
                    <a:pt x="224" y="297"/>
                    <a:pt x="224" y="298"/>
                    <a:pt x="224" y="298"/>
                  </a:cubicBezTo>
                  <a:cubicBezTo>
                    <a:pt x="223" y="298"/>
                    <a:pt x="223" y="299"/>
                    <a:pt x="223" y="300"/>
                  </a:cubicBezTo>
                  <a:cubicBezTo>
                    <a:pt x="223" y="301"/>
                    <a:pt x="224" y="301"/>
                    <a:pt x="224" y="301"/>
                  </a:cubicBezTo>
                  <a:close/>
                  <a:moveTo>
                    <a:pt x="226" y="192"/>
                  </a:moveTo>
                  <a:cubicBezTo>
                    <a:pt x="226" y="192"/>
                    <a:pt x="226" y="192"/>
                    <a:pt x="226" y="192"/>
                  </a:cubicBezTo>
                  <a:cubicBezTo>
                    <a:pt x="227" y="193"/>
                    <a:pt x="228" y="193"/>
                    <a:pt x="228" y="194"/>
                  </a:cubicBezTo>
                  <a:cubicBezTo>
                    <a:pt x="228" y="194"/>
                    <a:pt x="228" y="195"/>
                    <a:pt x="228" y="195"/>
                  </a:cubicBezTo>
                  <a:cubicBezTo>
                    <a:pt x="228" y="195"/>
                    <a:pt x="229" y="196"/>
                    <a:pt x="230" y="196"/>
                  </a:cubicBezTo>
                  <a:cubicBezTo>
                    <a:pt x="230" y="196"/>
                    <a:pt x="229" y="197"/>
                    <a:pt x="229" y="198"/>
                  </a:cubicBezTo>
                  <a:cubicBezTo>
                    <a:pt x="229" y="198"/>
                    <a:pt x="230" y="198"/>
                    <a:pt x="230" y="198"/>
                  </a:cubicBezTo>
                  <a:cubicBezTo>
                    <a:pt x="231" y="198"/>
                    <a:pt x="231" y="197"/>
                    <a:pt x="232" y="196"/>
                  </a:cubicBezTo>
                  <a:cubicBezTo>
                    <a:pt x="232" y="196"/>
                    <a:pt x="232" y="196"/>
                    <a:pt x="233" y="196"/>
                  </a:cubicBezTo>
                  <a:cubicBezTo>
                    <a:pt x="233" y="196"/>
                    <a:pt x="234" y="195"/>
                    <a:pt x="235" y="195"/>
                  </a:cubicBezTo>
                  <a:cubicBezTo>
                    <a:pt x="236" y="194"/>
                    <a:pt x="235" y="193"/>
                    <a:pt x="234" y="193"/>
                  </a:cubicBezTo>
                  <a:cubicBezTo>
                    <a:pt x="233" y="192"/>
                    <a:pt x="232" y="191"/>
                    <a:pt x="232" y="191"/>
                  </a:cubicBezTo>
                  <a:cubicBezTo>
                    <a:pt x="231" y="190"/>
                    <a:pt x="230" y="191"/>
                    <a:pt x="230" y="191"/>
                  </a:cubicBezTo>
                  <a:cubicBezTo>
                    <a:pt x="228" y="191"/>
                    <a:pt x="226" y="190"/>
                    <a:pt x="226" y="192"/>
                  </a:cubicBezTo>
                  <a:close/>
                  <a:moveTo>
                    <a:pt x="250" y="187"/>
                  </a:moveTo>
                  <a:cubicBezTo>
                    <a:pt x="250" y="187"/>
                    <a:pt x="251" y="187"/>
                    <a:pt x="251" y="187"/>
                  </a:cubicBezTo>
                  <a:cubicBezTo>
                    <a:pt x="251" y="187"/>
                    <a:pt x="251" y="187"/>
                    <a:pt x="251" y="186"/>
                  </a:cubicBezTo>
                  <a:cubicBezTo>
                    <a:pt x="251" y="186"/>
                    <a:pt x="250" y="186"/>
                    <a:pt x="250" y="185"/>
                  </a:cubicBezTo>
                  <a:cubicBezTo>
                    <a:pt x="250" y="185"/>
                    <a:pt x="250" y="185"/>
                    <a:pt x="250" y="185"/>
                  </a:cubicBezTo>
                  <a:cubicBezTo>
                    <a:pt x="250" y="185"/>
                    <a:pt x="250" y="185"/>
                    <a:pt x="250" y="185"/>
                  </a:cubicBezTo>
                  <a:cubicBezTo>
                    <a:pt x="249" y="184"/>
                    <a:pt x="249" y="184"/>
                    <a:pt x="248" y="185"/>
                  </a:cubicBezTo>
                  <a:cubicBezTo>
                    <a:pt x="248" y="185"/>
                    <a:pt x="248" y="185"/>
                    <a:pt x="248" y="185"/>
                  </a:cubicBezTo>
                  <a:cubicBezTo>
                    <a:pt x="248" y="185"/>
                    <a:pt x="247" y="186"/>
                    <a:pt x="247" y="186"/>
                  </a:cubicBezTo>
                  <a:cubicBezTo>
                    <a:pt x="247" y="186"/>
                    <a:pt x="248" y="187"/>
                    <a:pt x="248" y="187"/>
                  </a:cubicBezTo>
                  <a:cubicBezTo>
                    <a:pt x="248" y="187"/>
                    <a:pt x="248" y="187"/>
                    <a:pt x="248" y="187"/>
                  </a:cubicBezTo>
                  <a:cubicBezTo>
                    <a:pt x="248" y="187"/>
                    <a:pt x="248" y="187"/>
                    <a:pt x="248" y="187"/>
                  </a:cubicBezTo>
                  <a:cubicBezTo>
                    <a:pt x="249" y="187"/>
                    <a:pt x="249" y="187"/>
                    <a:pt x="249" y="187"/>
                  </a:cubicBezTo>
                  <a:cubicBezTo>
                    <a:pt x="249" y="187"/>
                    <a:pt x="249" y="188"/>
                    <a:pt x="249" y="188"/>
                  </a:cubicBezTo>
                  <a:cubicBezTo>
                    <a:pt x="249" y="188"/>
                    <a:pt x="249" y="188"/>
                    <a:pt x="249" y="188"/>
                  </a:cubicBezTo>
                  <a:cubicBezTo>
                    <a:pt x="249" y="188"/>
                    <a:pt x="250" y="188"/>
                    <a:pt x="250" y="188"/>
                  </a:cubicBezTo>
                  <a:cubicBezTo>
                    <a:pt x="250" y="188"/>
                    <a:pt x="250" y="188"/>
                    <a:pt x="250" y="188"/>
                  </a:cubicBezTo>
                  <a:cubicBezTo>
                    <a:pt x="250" y="188"/>
                    <a:pt x="250" y="187"/>
                    <a:pt x="250" y="187"/>
                  </a:cubicBezTo>
                  <a:close/>
                  <a:moveTo>
                    <a:pt x="211" y="142"/>
                  </a:moveTo>
                  <a:cubicBezTo>
                    <a:pt x="211" y="141"/>
                    <a:pt x="212" y="141"/>
                    <a:pt x="212" y="141"/>
                  </a:cubicBezTo>
                  <a:cubicBezTo>
                    <a:pt x="212" y="141"/>
                    <a:pt x="212" y="141"/>
                    <a:pt x="211" y="140"/>
                  </a:cubicBezTo>
                  <a:cubicBezTo>
                    <a:pt x="211" y="140"/>
                    <a:pt x="211" y="139"/>
                    <a:pt x="210" y="140"/>
                  </a:cubicBezTo>
                  <a:cubicBezTo>
                    <a:pt x="210" y="140"/>
                    <a:pt x="210" y="140"/>
                    <a:pt x="210" y="141"/>
                  </a:cubicBezTo>
                  <a:cubicBezTo>
                    <a:pt x="210" y="141"/>
                    <a:pt x="210" y="141"/>
                    <a:pt x="210" y="141"/>
                  </a:cubicBezTo>
                  <a:cubicBezTo>
                    <a:pt x="210" y="142"/>
                    <a:pt x="211" y="142"/>
                    <a:pt x="211" y="142"/>
                  </a:cubicBezTo>
                  <a:close/>
                  <a:moveTo>
                    <a:pt x="170" y="380"/>
                  </a:moveTo>
                  <a:cubicBezTo>
                    <a:pt x="170" y="380"/>
                    <a:pt x="171" y="380"/>
                    <a:pt x="172" y="380"/>
                  </a:cubicBezTo>
                  <a:cubicBezTo>
                    <a:pt x="173" y="380"/>
                    <a:pt x="175" y="379"/>
                    <a:pt x="176" y="379"/>
                  </a:cubicBezTo>
                  <a:cubicBezTo>
                    <a:pt x="176" y="379"/>
                    <a:pt x="177" y="378"/>
                    <a:pt x="177" y="378"/>
                  </a:cubicBezTo>
                  <a:cubicBezTo>
                    <a:pt x="177" y="378"/>
                    <a:pt x="177" y="378"/>
                    <a:pt x="177" y="378"/>
                  </a:cubicBezTo>
                  <a:cubicBezTo>
                    <a:pt x="176" y="378"/>
                    <a:pt x="176" y="378"/>
                    <a:pt x="175" y="377"/>
                  </a:cubicBezTo>
                  <a:cubicBezTo>
                    <a:pt x="175" y="377"/>
                    <a:pt x="175" y="377"/>
                    <a:pt x="174" y="377"/>
                  </a:cubicBezTo>
                  <a:cubicBezTo>
                    <a:pt x="173" y="376"/>
                    <a:pt x="174" y="375"/>
                    <a:pt x="174" y="374"/>
                  </a:cubicBezTo>
                  <a:cubicBezTo>
                    <a:pt x="175" y="373"/>
                    <a:pt x="173" y="372"/>
                    <a:pt x="172" y="372"/>
                  </a:cubicBezTo>
                  <a:cubicBezTo>
                    <a:pt x="171" y="371"/>
                    <a:pt x="171" y="372"/>
                    <a:pt x="170" y="373"/>
                  </a:cubicBezTo>
                  <a:cubicBezTo>
                    <a:pt x="169" y="374"/>
                    <a:pt x="168" y="373"/>
                    <a:pt x="167" y="374"/>
                  </a:cubicBezTo>
                  <a:cubicBezTo>
                    <a:pt x="167" y="374"/>
                    <a:pt x="166" y="374"/>
                    <a:pt x="165" y="374"/>
                  </a:cubicBezTo>
                  <a:cubicBezTo>
                    <a:pt x="165" y="374"/>
                    <a:pt x="165" y="374"/>
                    <a:pt x="165" y="374"/>
                  </a:cubicBezTo>
                  <a:cubicBezTo>
                    <a:pt x="164" y="374"/>
                    <a:pt x="163" y="373"/>
                    <a:pt x="163" y="373"/>
                  </a:cubicBezTo>
                  <a:cubicBezTo>
                    <a:pt x="162" y="373"/>
                    <a:pt x="162" y="373"/>
                    <a:pt x="162" y="374"/>
                  </a:cubicBezTo>
                  <a:cubicBezTo>
                    <a:pt x="162" y="374"/>
                    <a:pt x="162" y="375"/>
                    <a:pt x="162" y="375"/>
                  </a:cubicBezTo>
                  <a:cubicBezTo>
                    <a:pt x="162" y="376"/>
                    <a:pt x="161" y="376"/>
                    <a:pt x="161" y="376"/>
                  </a:cubicBezTo>
                  <a:cubicBezTo>
                    <a:pt x="160" y="377"/>
                    <a:pt x="159" y="378"/>
                    <a:pt x="159" y="378"/>
                  </a:cubicBezTo>
                  <a:cubicBezTo>
                    <a:pt x="158" y="378"/>
                    <a:pt x="157" y="379"/>
                    <a:pt x="157" y="379"/>
                  </a:cubicBezTo>
                  <a:cubicBezTo>
                    <a:pt x="157" y="380"/>
                    <a:pt x="157" y="381"/>
                    <a:pt x="158" y="381"/>
                  </a:cubicBezTo>
                  <a:cubicBezTo>
                    <a:pt x="158" y="382"/>
                    <a:pt x="158" y="382"/>
                    <a:pt x="159" y="383"/>
                  </a:cubicBezTo>
                  <a:cubicBezTo>
                    <a:pt x="160" y="383"/>
                    <a:pt x="162" y="383"/>
                    <a:pt x="162" y="382"/>
                  </a:cubicBezTo>
                  <a:cubicBezTo>
                    <a:pt x="163" y="381"/>
                    <a:pt x="163" y="380"/>
                    <a:pt x="164" y="380"/>
                  </a:cubicBezTo>
                  <a:cubicBezTo>
                    <a:pt x="165" y="379"/>
                    <a:pt x="165" y="379"/>
                    <a:pt x="167" y="380"/>
                  </a:cubicBezTo>
                  <a:cubicBezTo>
                    <a:pt x="168" y="380"/>
                    <a:pt x="169" y="379"/>
                    <a:pt x="170" y="380"/>
                  </a:cubicBezTo>
                  <a:close/>
                  <a:moveTo>
                    <a:pt x="229" y="299"/>
                  </a:moveTo>
                  <a:cubicBezTo>
                    <a:pt x="229" y="299"/>
                    <a:pt x="229" y="299"/>
                    <a:pt x="228" y="299"/>
                  </a:cubicBezTo>
                  <a:cubicBezTo>
                    <a:pt x="228" y="299"/>
                    <a:pt x="228" y="299"/>
                    <a:pt x="228" y="299"/>
                  </a:cubicBezTo>
                  <a:cubicBezTo>
                    <a:pt x="228" y="299"/>
                    <a:pt x="228" y="299"/>
                    <a:pt x="227" y="300"/>
                  </a:cubicBezTo>
                  <a:cubicBezTo>
                    <a:pt x="227" y="300"/>
                    <a:pt x="228" y="301"/>
                    <a:pt x="228" y="301"/>
                  </a:cubicBezTo>
                  <a:cubicBezTo>
                    <a:pt x="229" y="301"/>
                    <a:pt x="230" y="300"/>
                    <a:pt x="229" y="299"/>
                  </a:cubicBezTo>
                  <a:close/>
                  <a:moveTo>
                    <a:pt x="174" y="257"/>
                  </a:moveTo>
                  <a:cubicBezTo>
                    <a:pt x="174" y="257"/>
                    <a:pt x="174" y="258"/>
                    <a:pt x="174" y="259"/>
                  </a:cubicBezTo>
                  <a:cubicBezTo>
                    <a:pt x="175" y="259"/>
                    <a:pt x="175" y="260"/>
                    <a:pt x="175" y="260"/>
                  </a:cubicBezTo>
                  <a:cubicBezTo>
                    <a:pt x="176" y="261"/>
                    <a:pt x="176" y="261"/>
                    <a:pt x="177" y="262"/>
                  </a:cubicBezTo>
                  <a:cubicBezTo>
                    <a:pt x="178" y="263"/>
                    <a:pt x="177" y="263"/>
                    <a:pt x="178" y="263"/>
                  </a:cubicBezTo>
                  <a:cubicBezTo>
                    <a:pt x="180" y="263"/>
                    <a:pt x="181" y="264"/>
                    <a:pt x="182" y="264"/>
                  </a:cubicBezTo>
                  <a:cubicBezTo>
                    <a:pt x="182" y="264"/>
                    <a:pt x="182" y="264"/>
                    <a:pt x="182" y="264"/>
                  </a:cubicBezTo>
                  <a:cubicBezTo>
                    <a:pt x="182" y="262"/>
                    <a:pt x="184" y="263"/>
                    <a:pt x="185" y="263"/>
                  </a:cubicBezTo>
                  <a:cubicBezTo>
                    <a:pt x="185" y="263"/>
                    <a:pt x="185" y="263"/>
                    <a:pt x="185" y="263"/>
                  </a:cubicBezTo>
                  <a:cubicBezTo>
                    <a:pt x="186" y="263"/>
                    <a:pt x="186" y="263"/>
                    <a:pt x="187" y="263"/>
                  </a:cubicBezTo>
                  <a:cubicBezTo>
                    <a:pt x="187" y="263"/>
                    <a:pt x="188" y="263"/>
                    <a:pt x="188" y="263"/>
                  </a:cubicBezTo>
                  <a:cubicBezTo>
                    <a:pt x="188" y="263"/>
                    <a:pt x="188" y="263"/>
                    <a:pt x="188" y="263"/>
                  </a:cubicBezTo>
                  <a:cubicBezTo>
                    <a:pt x="188" y="261"/>
                    <a:pt x="188" y="260"/>
                    <a:pt x="189" y="259"/>
                  </a:cubicBezTo>
                  <a:cubicBezTo>
                    <a:pt x="189" y="259"/>
                    <a:pt x="189" y="259"/>
                    <a:pt x="190" y="258"/>
                  </a:cubicBezTo>
                  <a:cubicBezTo>
                    <a:pt x="190" y="257"/>
                    <a:pt x="190" y="256"/>
                    <a:pt x="189" y="256"/>
                  </a:cubicBezTo>
                  <a:cubicBezTo>
                    <a:pt x="188" y="256"/>
                    <a:pt x="188" y="255"/>
                    <a:pt x="187" y="255"/>
                  </a:cubicBezTo>
                  <a:cubicBezTo>
                    <a:pt x="187" y="255"/>
                    <a:pt x="187" y="254"/>
                    <a:pt x="186" y="254"/>
                  </a:cubicBezTo>
                  <a:cubicBezTo>
                    <a:pt x="186" y="253"/>
                    <a:pt x="185" y="254"/>
                    <a:pt x="185" y="254"/>
                  </a:cubicBezTo>
                  <a:cubicBezTo>
                    <a:pt x="184" y="255"/>
                    <a:pt x="184" y="255"/>
                    <a:pt x="183" y="255"/>
                  </a:cubicBezTo>
                  <a:cubicBezTo>
                    <a:pt x="182" y="255"/>
                    <a:pt x="182" y="256"/>
                    <a:pt x="182" y="256"/>
                  </a:cubicBezTo>
                  <a:cubicBezTo>
                    <a:pt x="182" y="257"/>
                    <a:pt x="181" y="257"/>
                    <a:pt x="181" y="256"/>
                  </a:cubicBezTo>
                  <a:cubicBezTo>
                    <a:pt x="181" y="256"/>
                    <a:pt x="181" y="256"/>
                    <a:pt x="180" y="256"/>
                  </a:cubicBezTo>
                  <a:cubicBezTo>
                    <a:pt x="180" y="256"/>
                    <a:pt x="179" y="256"/>
                    <a:pt x="179" y="256"/>
                  </a:cubicBezTo>
                  <a:cubicBezTo>
                    <a:pt x="177" y="256"/>
                    <a:pt x="176" y="255"/>
                    <a:pt x="175" y="255"/>
                  </a:cubicBezTo>
                  <a:cubicBezTo>
                    <a:pt x="174" y="255"/>
                    <a:pt x="174" y="255"/>
                    <a:pt x="174" y="256"/>
                  </a:cubicBezTo>
                  <a:cubicBezTo>
                    <a:pt x="173" y="256"/>
                    <a:pt x="173" y="256"/>
                    <a:pt x="173" y="256"/>
                  </a:cubicBezTo>
                  <a:cubicBezTo>
                    <a:pt x="173" y="256"/>
                    <a:pt x="173" y="256"/>
                    <a:pt x="173" y="257"/>
                  </a:cubicBezTo>
                  <a:cubicBezTo>
                    <a:pt x="173" y="257"/>
                    <a:pt x="173" y="257"/>
                    <a:pt x="174" y="257"/>
                  </a:cubicBezTo>
                  <a:close/>
                  <a:moveTo>
                    <a:pt x="165" y="172"/>
                  </a:move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1"/>
                    <a:pt x="165" y="171"/>
                  </a:cubicBezTo>
                  <a:cubicBezTo>
                    <a:pt x="166" y="171"/>
                    <a:pt x="167" y="171"/>
                    <a:pt x="167" y="171"/>
                  </a:cubicBezTo>
                  <a:cubicBezTo>
                    <a:pt x="169" y="171"/>
                    <a:pt x="170" y="172"/>
                    <a:pt x="171" y="172"/>
                  </a:cubicBezTo>
                  <a:cubicBezTo>
                    <a:pt x="172" y="173"/>
                    <a:pt x="172" y="175"/>
                    <a:pt x="172" y="176"/>
                  </a:cubicBezTo>
                  <a:cubicBezTo>
                    <a:pt x="172" y="176"/>
                    <a:pt x="172" y="176"/>
                    <a:pt x="173" y="177"/>
                  </a:cubicBezTo>
                  <a:cubicBezTo>
                    <a:pt x="173" y="177"/>
                    <a:pt x="173" y="178"/>
                    <a:pt x="173" y="178"/>
                  </a:cubicBezTo>
                  <a:cubicBezTo>
                    <a:pt x="173" y="179"/>
                    <a:pt x="173" y="179"/>
                    <a:pt x="173" y="179"/>
                  </a:cubicBezTo>
                  <a:cubicBezTo>
                    <a:pt x="174" y="180"/>
                    <a:pt x="176" y="180"/>
                    <a:pt x="176" y="181"/>
                  </a:cubicBezTo>
                  <a:cubicBezTo>
                    <a:pt x="177" y="183"/>
                    <a:pt x="176" y="183"/>
                    <a:pt x="176" y="184"/>
                  </a:cubicBezTo>
                  <a:cubicBezTo>
                    <a:pt x="175" y="185"/>
                    <a:pt x="176" y="185"/>
                    <a:pt x="176" y="186"/>
                  </a:cubicBezTo>
                  <a:cubicBezTo>
                    <a:pt x="176" y="186"/>
                    <a:pt x="176" y="186"/>
                    <a:pt x="176" y="186"/>
                  </a:cubicBezTo>
                  <a:cubicBezTo>
                    <a:pt x="177" y="186"/>
                    <a:pt x="178" y="185"/>
                    <a:pt x="179" y="185"/>
                  </a:cubicBezTo>
                  <a:cubicBezTo>
                    <a:pt x="179" y="185"/>
                    <a:pt x="179" y="184"/>
                    <a:pt x="179" y="184"/>
                  </a:cubicBezTo>
                  <a:cubicBezTo>
                    <a:pt x="180" y="183"/>
                    <a:pt x="180" y="183"/>
                    <a:pt x="181" y="183"/>
                  </a:cubicBezTo>
                  <a:cubicBezTo>
                    <a:pt x="183" y="183"/>
                    <a:pt x="183" y="182"/>
                    <a:pt x="183" y="181"/>
                  </a:cubicBezTo>
                  <a:cubicBezTo>
                    <a:pt x="183" y="181"/>
                    <a:pt x="184" y="181"/>
                    <a:pt x="184" y="181"/>
                  </a:cubicBezTo>
                  <a:cubicBezTo>
                    <a:pt x="184" y="182"/>
                    <a:pt x="184" y="182"/>
                    <a:pt x="185" y="183"/>
                  </a:cubicBezTo>
                  <a:cubicBezTo>
                    <a:pt x="186" y="183"/>
                    <a:pt x="186" y="183"/>
                    <a:pt x="187" y="183"/>
                  </a:cubicBezTo>
                  <a:cubicBezTo>
                    <a:pt x="189" y="182"/>
                    <a:pt x="187" y="180"/>
                    <a:pt x="186" y="180"/>
                  </a:cubicBezTo>
                  <a:cubicBezTo>
                    <a:pt x="185" y="179"/>
                    <a:pt x="185" y="178"/>
                    <a:pt x="184" y="178"/>
                  </a:cubicBezTo>
                  <a:cubicBezTo>
                    <a:pt x="183" y="177"/>
                    <a:pt x="182" y="177"/>
                    <a:pt x="182" y="176"/>
                  </a:cubicBezTo>
                  <a:cubicBezTo>
                    <a:pt x="182" y="176"/>
                    <a:pt x="182" y="175"/>
                    <a:pt x="181" y="175"/>
                  </a:cubicBezTo>
                  <a:cubicBezTo>
                    <a:pt x="181" y="174"/>
                    <a:pt x="179" y="174"/>
                    <a:pt x="179" y="173"/>
                  </a:cubicBezTo>
                  <a:cubicBezTo>
                    <a:pt x="179" y="172"/>
                    <a:pt x="178" y="172"/>
                    <a:pt x="178" y="171"/>
                  </a:cubicBezTo>
                  <a:cubicBezTo>
                    <a:pt x="178" y="171"/>
                    <a:pt x="178" y="170"/>
                    <a:pt x="178" y="170"/>
                  </a:cubicBezTo>
                  <a:cubicBezTo>
                    <a:pt x="179" y="168"/>
                    <a:pt x="176" y="167"/>
                    <a:pt x="175" y="167"/>
                  </a:cubicBezTo>
                  <a:cubicBezTo>
                    <a:pt x="174" y="167"/>
                    <a:pt x="173" y="167"/>
                    <a:pt x="172" y="167"/>
                  </a:cubicBezTo>
                  <a:cubicBezTo>
                    <a:pt x="171" y="167"/>
                    <a:pt x="171" y="167"/>
                    <a:pt x="170" y="167"/>
                  </a:cubicBezTo>
                  <a:cubicBezTo>
                    <a:pt x="169" y="167"/>
                    <a:pt x="169" y="166"/>
                    <a:pt x="168" y="166"/>
                  </a:cubicBezTo>
                  <a:cubicBezTo>
                    <a:pt x="168" y="165"/>
                    <a:pt x="167" y="166"/>
                    <a:pt x="167" y="166"/>
                  </a:cubicBezTo>
                  <a:cubicBezTo>
                    <a:pt x="166" y="166"/>
                    <a:pt x="166" y="166"/>
                    <a:pt x="165" y="166"/>
                  </a:cubicBezTo>
                  <a:cubicBezTo>
                    <a:pt x="165" y="165"/>
                    <a:pt x="165" y="165"/>
                    <a:pt x="165" y="165"/>
                  </a:cubicBezTo>
                  <a:cubicBezTo>
                    <a:pt x="166" y="165"/>
                    <a:pt x="166" y="165"/>
                    <a:pt x="166" y="164"/>
                  </a:cubicBezTo>
                  <a:cubicBezTo>
                    <a:pt x="167" y="164"/>
                    <a:pt x="167" y="163"/>
                    <a:pt x="167" y="162"/>
                  </a:cubicBezTo>
                  <a:cubicBezTo>
                    <a:pt x="167" y="162"/>
                    <a:pt x="167" y="161"/>
                    <a:pt x="166" y="160"/>
                  </a:cubicBezTo>
                  <a:cubicBezTo>
                    <a:pt x="166" y="160"/>
                    <a:pt x="166" y="160"/>
                    <a:pt x="166" y="160"/>
                  </a:cubicBezTo>
                  <a:cubicBezTo>
                    <a:pt x="165" y="161"/>
                    <a:pt x="165" y="161"/>
                    <a:pt x="165" y="162"/>
                  </a:cubicBezTo>
                  <a:cubicBezTo>
                    <a:pt x="164" y="163"/>
                    <a:pt x="164" y="164"/>
                    <a:pt x="163" y="164"/>
                  </a:cubicBezTo>
                  <a:cubicBezTo>
                    <a:pt x="163" y="165"/>
                    <a:pt x="162" y="165"/>
                    <a:pt x="161" y="166"/>
                  </a:cubicBezTo>
                  <a:cubicBezTo>
                    <a:pt x="160" y="166"/>
                    <a:pt x="159" y="167"/>
                    <a:pt x="159" y="167"/>
                  </a:cubicBezTo>
                  <a:cubicBezTo>
                    <a:pt x="159" y="168"/>
                    <a:pt x="159" y="169"/>
                    <a:pt x="159" y="170"/>
                  </a:cubicBezTo>
                  <a:cubicBezTo>
                    <a:pt x="159" y="170"/>
                    <a:pt x="160" y="171"/>
                    <a:pt x="160" y="171"/>
                  </a:cubicBezTo>
                  <a:cubicBezTo>
                    <a:pt x="162" y="173"/>
                    <a:pt x="163" y="172"/>
                    <a:pt x="165" y="172"/>
                  </a:cubicBezTo>
                  <a:close/>
                  <a:moveTo>
                    <a:pt x="218" y="202"/>
                  </a:moveTo>
                  <a:cubicBezTo>
                    <a:pt x="218" y="204"/>
                    <a:pt x="224" y="201"/>
                    <a:pt x="224" y="205"/>
                  </a:cubicBezTo>
                  <a:cubicBezTo>
                    <a:pt x="224" y="205"/>
                    <a:pt x="224" y="205"/>
                    <a:pt x="224" y="205"/>
                  </a:cubicBezTo>
                  <a:cubicBezTo>
                    <a:pt x="225" y="205"/>
                    <a:pt x="225" y="205"/>
                    <a:pt x="225" y="204"/>
                  </a:cubicBezTo>
                  <a:cubicBezTo>
                    <a:pt x="225" y="204"/>
                    <a:pt x="225" y="203"/>
                    <a:pt x="225" y="202"/>
                  </a:cubicBezTo>
                  <a:cubicBezTo>
                    <a:pt x="225" y="202"/>
                    <a:pt x="225" y="202"/>
                    <a:pt x="225" y="202"/>
                  </a:cubicBezTo>
                  <a:cubicBezTo>
                    <a:pt x="225" y="200"/>
                    <a:pt x="226" y="200"/>
                    <a:pt x="226" y="198"/>
                  </a:cubicBezTo>
                  <a:cubicBezTo>
                    <a:pt x="226" y="197"/>
                    <a:pt x="226" y="196"/>
                    <a:pt x="225" y="194"/>
                  </a:cubicBezTo>
                  <a:cubicBezTo>
                    <a:pt x="225" y="194"/>
                    <a:pt x="225" y="194"/>
                    <a:pt x="224" y="194"/>
                  </a:cubicBezTo>
                  <a:cubicBezTo>
                    <a:pt x="224" y="194"/>
                    <a:pt x="223" y="196"/>
                    <a:pt x="222" y="196"/>
                  </a:cubicBezTo>
                  <a:cubicBezTo>
                    <a:pt x="222" y="197"/>
                    <a:pt x="221" y="198"/>
                    <a:pt x="220" y="199"/>
                  </a:cubicBezTo>
                  <a:cubicBezTo>
                    <a:pt x="219" y="200"/>
                    <a:pt x="218" y="201"/>
                    <a:pt x="218" y="202"/>
                  </a:cubicBezTo>
                  <a:close/>
                  <a:moveTo>
                    <a:pt x="362" y="278"/>
                  </a:moveTo>
                  <a:cubicBezTo>
                    <a:pt x="362" y="278"/>
                    <a:pt x="362" y="278"/>
                    <a:pt x="362" y="278"/>
                  </a:cubicBezTo>
                  <a:cubicBezTo>
                    <a:pt x="362" y="278"/>
                    <a:pt x="362" y="279"/>
                    <a:pt x="362" y="279"/>
                  </a:cubicBezTo>
                  <a:cubicBezTo>
                    <a:pt x="362" y="279"/>
                    <a:pt x="362" y="279"/>
                    <a:pt x="362" y="279"/>
                  </a:cubicBezTo>
                  <a:cubicBezTo>
                    <a:pt x="362" y="279"/>
                    <a:pt x="362" y="279"/>
                    <a:pt x="362" y="279"/>
                  </a:cubicBezTo>
                  <a:cubicBezTo>
                    <a:pt x="362" y="279"/>
                    <a:pt x="362" y="279"/>
                    <a:pt x="362" y="280"/>
                  </a:cubicBezTo>
                  <a:cubicBezTo>
                    <a:pt x="363" y="280"/>
                    <a:pt x="362" y="280"/>
                    <a:pt x="362" y="280"/>
                  </a:cubicBezTo>
                  <a:cubicBezTo>
                    <a:pt x="362" y="281"/>
                    <a:pt x="361" y="281"/>
                    <a:pt x="361" y="280"/>
                  </a:cubicBezTo>
                  <a:cubicBezTo>
                    <a:pt x="361" y="280"/>
                    <a:pt x="361" y="280"/>
                    <a:pt x="361" y="280"/>
                  </a:cubicBezTo>
                  <a:cubicBezTo>
                    <a:pt x="361" y="280"/>
                    <a:pt x="361" y="279"/>
                    <a:pt x="360" y="279"/>
                  </a:cubicBezTo>
                  <a:cubicBezTo>
                    <a:pt x="360" y="279"/>
                    <a:pt x="360" y="278"/>
                    <a:pt x="361" y="278"/>
                  </a:cubicBezTo>
                  <a:cubicBezTo>
                    <a:pt x="361" y="277"/>
                    <a:pt x="361" y="278"/>
                    <a:pt x="362" y="278"/>
                  </a:cubicBezTo>
                  <a:close/>
                  <a:moveTo>
                    <a:pt x="361" y="280"/>
                  </a:moveTo>
                  <a:cubicBezTo>
                    <a:pt x="362" y="280"/>
                    <a:pt x="362" y="280"/>
                    <a:pt x="361" y="280"/>
                  </a:cubicBezTo>
                  <a:close/>
                  <a:moveTo>
                    <a:pt x="367" y="309"/>
                  </a:moveTo>
                  <a:cubicBezTo>
                    <a:pt x="367" y="309"/>
                    <a:pt x="366" y="309"/>
                    <a:pt x="366" y="309"/>
                  </a:cubicBezTo>
                  <a:cubicBezTo>
                    <a:pt x="366" y="309"/>
                    <a:pt x="366" y="309"/>
                    <a:pt x="366" y="309"/>
                  </a:cubicBezTo>
                  <a:cubicBezTo>
                    <a:pt x="366" y="309"/>
                    <a:pt x="366" y="309"/>
                    <a:pt x="366" y="309"/>
                  </a:cubicBezTo>
                  <a:cubicBezTo>
                    <a:pt x="366" y="309"/>
                    <a:pt x="366" y="309"/>
                    <a:pt x="366" y="309"/>
                  </a:cubicBezTo>
                  <a:cubicBezTo>
                    <a:pt x="365" y="309"/>
                    <a:pt x="365" y="310"/>
                    <a:pt x="366" y="310"/>
                  </a:cubicBezTo>
                  <a:cubicBezTo>
                    <a:pt x="366" y="310"/>
                    <a:pt x="367" y="310"/>
                    <a:pt x="367" y="309"/>
                  </a:cubicBezTo>
                  <a:close/>
                  <a:moveTo>
                    <a:pt x="366" y="293"/>
                  </a:moveTo>
                  <a:cubicBezTo>
                    <a:pt x="367" y="293"/>
                    <a:pt x="366" y="292"/>
                    <a:pt x="367" y="291"/>
                  </a:cubicBezTo>
                  <a:cubicBezTo>
                    <a:pt x="367" y="291"/>
                    <a:pt x="366" y="290"/>
                    <a:pt x="366" y="291"/>
                  </a:cubicBezTo>
                  <a:cubicBezTo>
                    <a:pt x="364" y="293"/>
                    <a:pt x="363" y="294"/>
                    <a:pt x="361" y="295"/>
                  </a:cubicBezTo>
                  <a:cubicBezTo>
                    <a:pt x="361" y="296"/>
                    <a:pt x="360" y="296"/>
                    <a:pt x="360" y="297"/>
                  </a:cubicBezTo>
                  <a:cubicBezTo>
                    <a:pt x="360" y="297"/>
                    <a:pt x="360" y="297"/>
                    <a:pt x="360" y="297"/>
                  </a:cubicBezTo>
                  <a:cubicBezTo>
                    <a:pt x="359" y="297"/>
                    <a:pt x="359" y="297"/>
                    <a:pt x="359" y="298"/>
                  </a:cubicBezTo>
                  <a:cubicBezTo>
                    <a:pt x="358" y="298"/>
                    <a:pt x="358" y="298"/>
                    <a:pt x="358" y="299"/>
                  </a:cubicBezTo>
                  <a:cubicBezTo>
                    <a:pt x="358" y="299"/>
                    <a:pt x="358" y="299"/>
                    <a:pt x="358" y="299"/>
                  </a:cubicBezTo>
                  <a:cubicBezTo>
                    <a:pt x="357" y="299"/>
                    <a:pt x="357" y="300"/>
                    <a:pt x="357" y="300"/>
                  </a:cubicBezTo>
                  <a:cubicBezTo>
                    <a:pt x="357" y="300"/>
                    <a:pt x="357" y="300"/>
                    <a:pt x="357" y="300"/>
                  </a:cubicBezTo>
                  <a:cubicBezTo>
                    <a:pt x="356" y="300"/>
                    <a:pt x="356" y="301"/>
                    <a:pt x="356" y="301"/>
                  </a:cubicBezTo>
                  <a:cubicBezTo>
                    <a:pt x="355" y="301"/>
                    <a:pt x="355" y="302"/>
                    <a:pt x="356" y="302"/>
                  </a:cubicBezTo>
                  <a:cubicBezTo>
                    <a:pt x="357" y="302"/>
                    <a:pt x="357" y="301"/>
                    <a:pt x="358" y="301"/>
                  </a:cubicBezTo>
                  <a:cubicBezTo>
                    <a:pt x="359" y="301"/>
                    <a:pt x="360" y="301"/>
                    <a:pt x="360" y="301"/>
                  </a:cubicBezTo>
                  <a:cubicBezTo>
                    <a:pt x="360" y="300"/>
                    <a:pt x="360" y="299"/>
                    <a:pt x="360" y="299"/>
                  </a:cubicBezTo>
                  <a:cubicBezTo>
                    <a:pt x="362" y="298"/>
                    <a:pt x="364" y="297"/>
                    <a:pt x="364" y="295"/>
                  </a:cubicBezTo>
                  <a:cubicBezTo>
                    <a:pt x="365" y="294"/>
                    <a:pt x="366" y="294"/>
                    <a:pt x="366" y="293"/>
                  </a:cubicBezTo>
                  <a:close/>
                  <a:moveTo>
                    <a:pt x="356" y="297"/>
                  </a:moveTo>
                  <a:cubicBezTo>
                    <a:pt x="356" y="297"/>
                    <a:pt x="356" y="297"/>
                    <a:pt x="356" y="297"/>
                  </a:cubicBezTo>
                  <a:cubicBezTo>
                    <a:pt x="356" y="297"/>
                    <a:pt x="356" y="296"/>
                    <a:pt x="356" y="296"/>
                  </a:cubicBezTo>
                  <a:cubicBezTo>
                    <a:pt x="356" y="296"/>
                    <a:pt x="356" y="296"/>
                    <a:pt x="356" y="296"/>
                  </a:cubicBezTo>
                  <a:cubicBezTo>
                    <a:pt x="356" y="295"/>
                    <a:pt x="356" y="295"/>
                    <a:pt x="356" y="295"/>
                  </a:cubicBezTo>
                  <a:cubicBezTo>
                    <a:pt x="355" y="295"/>
                    <a:pt x="355" y="295"/>
                    <a:pt x="355" y="296"/>
                  </a:cubicBezTo>
                  <a:cubicBezTo>
                    <a:pt x="355" y="295"/>
                    <a:pt x="355" y="296"/>
                    <a:pt x="355" y="296"/>
                  </a:cubicBezTo>
                  <a:cubicBezTo>
                    <a:pt x="355" y="295"/>
                    <a:pt x="355" y="296"/>
                    <a:pt x="355" y="296"/>
                  </a:cubicBezTo>
                  <a:cubicBezTo>
                    <a:pt x="355" y="296"/>
                    <a:pt x="355" y="296"/>
                    <a:pt x="355" y="296"/>
                  </a:cubicBezTo>
                  <a:cubicBezTo>
                    <a:pt x="355" y="296"/>
                    <a:pt x="355" y="296"/>
                    <a:pt x="355" y="297"/>
                  </a:cubicBezTo>
                  <a:cubicBezTo>
                    <a:pt x="355" y="297"/>
                    <a:pt x="356" y="297"/>
                    <a:pt x="356" y="297"/>
                  </a:cubicBezTo>
                  <a:close/>
                  <a:moveTo>
                    <a:pt x="360" y="289"/>
                  </a:moveTo>
                  <a:cubicBezTo>
                    <a:pt x="360" y="290"/>
                    <a:pt x="360" y="291"/>
                    <a:pt x="359" y="291"/>
                  </a:cubicBezTo>
                  <a:cubicBezTo>
                    <a:pt x="359" y="292"/>
                    <a:pt x="359" y="292"/>
                    <a:pt x="358" y="292"/>
                  </a:cubicBezTo>
                  <a:cubicBezTo>
                    <a:pt x="358" y="292"/>
                    <a:pt x="359" y="293"/>
                    <a:pt x="359" y="293"/>
                  </a:cubicBezTo>
                  <a:cubicBezTo>
                    <a:pt x="359" y="293"/>
                    <a:pt x="359" y="293"/>
                    <a:pt x="359" y="293"/>
                  </a:cubicBezTo>
                  <a:cubicBezTo>
                    <a:pt x="360" y="292"/>
                    <a:pt x="361" y="291"/>
                    <a:pt x="361" y="290"/>
                  </a:cubicBezTo>
                  <a:cubicBezTo>
                    <a:pt x="361" y="290"/>
                    <a:pt x="362" y="289"/>
                    <a:pt x="362" y="289"/>
                  </a:cubicBezTo>
                  <a:cubicBezTo>
                    <a:pt x="362" y="289"/>
                    <a:pt x="363" y="288"/>
                    <a:pt x="363" y="288"/>
                  </a:cubicBezTo>
                  <a:cubicBezTo>
                    <a:pt x="363" y="288"/>
                    <a:pt x="363" y="288"/>
                    <a:pt x="363" y="287"/>
                  </a:cubicBezTo>
                  <a:cubicBezTo>
                    <a:pt x="363" y="287"/>
                    <a:pt x="363" y="287"/>
                    <a:pt x="363" y="287"/>
                  </a:cubicBezTo>
                  <a:cubicBezTo>
                    <a:pt x="363" y="287"/>
                    <a:pt x="362" y="286"/>
                    <a:pt x="362" y="287"/>
                  </a:cubicBezTo>
                  <a:cubicBezTo>
                    <a:pt x="362" y="287"/>
                    <a:pt x="362" y="287"/>
                    <a:pt x="362" y="287"/>
                  </a:cubicBezTo>
                  <a:cubicBezTo>
                    <a:pt x="362" y="287"/>
                    <a:pt x="361" y="287"/>
                    <a:pt x="361" y="287"/>
                  </a:cubicBezTo>
                  <a:cubicBezTo>
                    <a:pt x="361" y="288"/>
                    <a:pt x="361" y="288"/>
                    <a:pt x="361" y="288"/>
                  </a:cubicBezTo>
                  <a:cubicBezTo>
                    <a:pt x="361" y="289"/>
                    <a:pt x="360" y="289"/>
                    <a:pt x="360" y="289"/>
                  </a:cubicBezTo>
                  <a:close/>
                  <a:moveTo>
                    <a:pt x="368" y="283"/>
                  </a:moveTo>
                  <a:cubicBezTo>
                    <a:pt x="368" y="283"/>
                    <a:pt x="367" y="283"/>
                    <a:pt x="367" y="283"/>
                  </a:cubicBezTo>
                  <a:cubicBezTo>
                    <a:pt x="367" y="283"/>
                    <a:pt x="367" y="283"/>
                    <a:pt x="367" y="283"/>
                  </a:cubicBezTo>
                  <a:cubicBezTo>
                    <a:pt x="366" y="283"/>
                    <a:pt x="366" y="283"/>
                    <a:pt x="366" y="283"/>
                  </a:cubicBezTo>
                  <a:cubicBezTo>
                    <a:pt x="366" y="283"/>
                    <a:pt x="366" y="284"/>
                    <a:pt x="366" y="284"/>
                  </a:cubicBezTo>
                  <a:cubicBezTo>
                    <a:pt x="366" y="284"/>
                    <a:pt x="367" y="284"/>
                    <a:pt x="367" y="284"/>
                  </a:cubicBezTo>
                  <a:cubicBezTo>
                    <a:pt x="367" y="284"/>
                    <a:pt x="367" y="284"/>
                    <a:pt x="368" y="284"/>
                  </a:cubicBezTo>
                  <a:cubicBezTo>
                    <a:pt x="368" y="284"/>
                    <a:pt x="368" y="284"/>
                    <a:pt x="368" y="283"/>
                  </a:cubicBezTo>
                  <a:close/>
                  <a:moveTo>
                    <a:pt x="447" y="344"/>
                  </a:moveTo>
                  <a:cubicBezTo>
                    <a:pt x="447" y="344"/>
                    <a:pt x="448" y="344"/>
                    <a:pt x="448" y="344"/>
                  </a:cubicBezTo>
                  <a:cubicBezTo>
                    <a:pt x="449" y="345"/>
                    <a:pt x="449" y="345"/>
                    <a:pt x="450" y="346"/>
                  </a:cubicBezTo>
                  <a:cubicBezTo>
                    <a:pt x="451" y="347"/>
                    <a:pt x="452" y="347"/>
                    <a:pt x="452" y="348"/>
                  </a:cubicBezTo>
                  <a:cubicBezTo>
                    <a:pt x="452" y="347"/>
                    <a:pt x="453" y="348"/>
                    <a:pt x="453" y="348"/>
                  </a:cubicBezTo>
                  <a:cubicBezTo>
                    <a:pt x="453" y="348"/>
                    <a:pt x="453" y="348"/>
                    <a:pt x="453" y="348"/>
                  </a:cubicBezTo>
                  <a:cubicBezTo>
                    <a:pt x="453" y="348"/>
                    <a:pt x="453" y="348"/>
                    <a:pt x="454" y="348"/>
                  </a:cubicBezTo>
                  <a:cubicBezTo>
                    <a:pt x="454" y="348"/>
                    <a:pt x="454" y="348"/>
                    <a:pt x="454" y="348"/>
                  </a:cubicBezTo>
                  <a:cubicBezTo>
                    <a:pt x="454" y="348"/>
                    <a:pt x="454" y="347"/>
                    <a:pt x="454" y="347"/>
                  </a:cubicBezTo>
                  <a:cubicBezTo>
                    <a:pt x="454" y="346"/>
                    <a:pt x="455" y="345"/>
                    <a:pt x="455" y="346"/>
                  </a:cubicBezTo>
                  <a:cubicBezTo>
                    <a:pt x="455" y="346"/>
                    <a:pt x="455" y="346"/>
                    <a:pt x="455" y="346"/>
                  </a:cubicBezTo>
                  <a:cubicBezTo>
                    <a:pt x="456" y="347"/>
                    <a:pt x="456" y="346"/>
                    <a:pt x="457" y="346"/>
                  </a:cubicBezTo>
                  <a:cubicBezTo>
                    <a:pt x="457" y="346"/>
                    <a:pt x="457" y="346"/>
                    <a:pt x="457" y="346"/>
                  </a:cubicBezTo>
                  <a:cubicBezTo>
                    <a:pt x="457" y="345"/>
                    <a:pt x="457" y="344"/>
                    <a:pt x="456" y="344"/>
                  </a:cubicBezTo>
                  <a:cubicBezTo>
                    <a:pt x="456" y="343"/>
                    <a:pt x="454" y="344"/>
                    <a:pt x="454" y="344"/>
                  </a:cubicBezTo>
                  <a:cubicBezTo>
                    <a:pt x="453" y="344"/>
                    <a:pt x="452" y="343"/>
                    <a:pt x="453" y="342"/>
                  </a:cubicBezTo>
                  <a:cubicBezTo>
                    <a:pt x="453" y="342"/>
                    <a:pt x="454" y="342"/>
                    <a:pt x="454" y="341"/>
                  </a:cubicBezTo>
                  <a:cubicBezTo>
                    <a:pt x="454" y="341"/>
                    <a:pt x="454" y="340"/>
                    <a:pt x="454" y="339"/>
                  </a:cubicBezTo>
                  <a:cubicBezTo>
                    <a:pt x="454" y="339"/>
                    <a:pt x="453" y="339"/>
                    <a:pt x="453" y="339"/>
                  </a:cubicBezTo>
                  <a:cubicBezTo>
                    <a:pt x="453" y="338"/>
                    <a:pt x="452" y="338"/>
                    <a:pt x="451" y="338"/>
                  </a:cubicBezTo>
                  <a:cubicBezTo>
                    <a:pt x="451" y="337"/>
                    <a:pt x="452" y="337"/>
                    <a:pt x="452" y="336"/>
                  </a:cubicBezTo>
                  <a:cubicBezTo>
                    <a:pt x="452" y="335"/>
                    <a:pt x="452" y="333"/>
                    <a:pt x="453" y="333"/>
                  </a:cubicBezTo>
                  <a:cubicBezTo>
                    <a:pt x="453" y="333"/>
                    <a:pt x="454" y="333"/>
                    <a:pt x="454" y="333"/>
                  </a:cubicBezTo>
                  <a:cubicBezTo>
                    <a:pt x="453" y="334"/>
                    <a:pt x="454" y="335"/>
                    <a:pt x="456" y="335"/>
                  </a:cubicBezTo>
                  <a:cubicBezTo>
                    <a:pt x="456" y="335"/>
                    <a:pt x="457" y="335"/>
                    <a:pt x="457" y="336"/>
                  </a:cubicBezTo>
                  <a:cubicBezTo>
                    <a:pt x="457" y="336"/>
                    <a:pt x="457" y="336"/>
                    <a:pt x="457" y="337"/>
                  </a:cubicBezTo>
                  <a:cubicBezTo>
                    <a:pt x="457" y="338"/>
                    <a:pt x="457" y="339"/>
                    <a:pt x="457" y="340"/>
                  </a:cubicBezTo>
                  <a:cubicBezTo>
                    <a:pt x="457" y="340"/>
                    <a:pt x="457" y="340"/>
                    <a:pt x="457" y="340"/>
                  </a:cubicBezTo>
                  <a:cubicBezTo>
                    <a:pt x="458" y="340"/>
                    <a:pt x="458" y="340"/>
                    <a:pt x="459" y="339"/>
                  </a:cubicBezTo>
                  <a:cubicBezTo>
                    <a:pt x="459" y="339"/>
                    <a:pt x="459" y="338"/>
                    <a:pt x="460" y="338"/>
                  </a:cubicBezTo>
                  <a:cubicBezTo>
                    <a:pt x="461" y="338"/>
                    <a:pt x="461" y="340"/>
                    <a:pt x="461" y="340"/>
                  </a:cubicBezTo>
                  <a:cubicBezTo>
                    <a:pt x="461" y="341"/>
                    <a:pt x="460" y="342"/>
                    <a:pt x="460" y="343"/>
                  </a:cubicBezTo>
                  <a:cubicBezTo>
                    <a:pt x="459" y="343"/>
                    <a:pt x="460" y="344"/>
                    <a:pt x="460" y="345"/>
                  </a:cubicBezTo>
                  <a:cubicBezTo>
                    <a:pt x="460" y="345"/>
                    <a:pt x="460" y="345"/>
                    <a:pt x="460" y="345"/>
                  </a:cubicBezTo>
                  <a:cubicBezTo>
                    <a:pt x="461" y="346"/>
                    <a:pt x="460" y="347"/>
                    <a:pt x="461" y="347"/>
                  </a:cubicBezTo>
                  <a:cubicBezTo>
                    <a:pt x="461" y="347"/>
                    <a:pt x="462" y="347"/>
                    <a:pt x="463" y="347"/>
                  </a:cubicBezTo>
                  <a:cubicBezTo>
                    <a:pt x="463" y="347"/>
                    <a:pt x="463" y="347"/>
                    <a:pt x="464" y="346"/>
                  </a:cubicBezTo>
                  <a:cubicBezTo>
                    <a:pt x="464" y="348"/>
                    <a:pt x="465" y="349"/>
                    <a:pt x="465" y="350"/>
                  </a:cubicBezTo>
                  <a:cubicBezTo>
                    <a:pt x="466" y="351"/>
                    <a:pt x="466" y="352"/>
                    <a:pt x="467" y="351"/>
                  </a:cubicBezTo>
                  <a:cubicBezTo>
                    <a:pt x="467" y="350"/>
                    <a:pt x="467" y="350"/>
                    <a:pt x="467" y="349"/>
                  </a:cubicBezTo>
                  <a:cubicBezTo>
                    <a:pt x="467" y="348"/>
                    <a:pt x="467" y="348"/>
                    <a:pt x="468" y="347"/>
                  </a:cubicBezTo>
                  <a:cubicBezTo>
                    <a:pt x="468" y="347"/>
                    <a:pt x="468" y="346"/>
                    <a:pt x="467" y="345"/>
                  </a:cubicBezTo>
                  <a:cubicBezTo>
                    <a:pt x="467" y="345"/>
                    <a:pt x="467" y="344"/>
                    <a:pt x="467" y="343"/>
                  </a:cubicBezTo>
                  <a:cubicBezTo>
                    <a:pt x="467" y="342"/>
                    <a:pt x="467" y="341"/>
                    <a:pt x="467" y="340"/>
                  </a:cubicBezTo>
                  <a:cubicBezTo>
                    <a:pt x="467" y="339"/>
                    <a:pt x="468" y="339"/>
                    <a:pt x="468" y="338"/>
                  </a:cubicBezTo>
                  <a:cubicBezTo>
                    <a:pt x="468" y="338"/>
                    <a:pt x="467" y="337"/>
                    <a:pt x="468" y="336"/>
                  </a:cubicBezTo>
                  <a:cubicBezTo>
                    <a:pt x="468" y="336"/>
                    <a:pt x="468" y="335"/>
                    <a:pt x="468" y="335"/>
                  </a:cubicBezTo>
                  <a:cubicBezTo>
                    <a:pt x="468" y="333"/>
                    <a:pt x="468" y="331"/>
                    <a:pt x="468" y="329"/>
                  </a:cubicBezTo>
                  <a:cubicBezTo>
                    <a:pt x="467" y="329"/>
                    <a:pt x="467" y="328"/>
                    <a:pt x="467" y="327"/>
                  </a:cubicBezTo>
                  <a:cubicBezTo>
                    <a:pt x="467" y="327"/>
                    <a:pt x="466" y="326"/>
                    <a:pt x="466" y="326"/>
                  </a:cubicBezTo>
                  <a:cubicBezTo>
                    <a:pt x="467" y="326"/>
                    <a:pt x="467" y="327"/>
                    <a:pt x="467" y="327"/>
                  </a:cubicBezTo>
                  <a:cubicBezTo>
                    <a:pt x="468" y="327"/>
                    <a:pt x="468" y="327"/>
                    <a:pt x="468" y="327"/>
                  </a:cubicBezTo>
                  <a:cubicBezTo>
                    <a:pt x="468" y="327"/>
                    <a:pt x="469" y="327"/>
                    <a:pt x="469" y="327"/>
                  </a:cubicBezTo>
                  <a:cubicBezTo>
                    <a:pt x="470" y="327"/>
                    <a:pt x="470" y="327"/>
                    <a:pt x="470" y="326"/>
                  </a:cubicBezTo>
                  <a:cubicBezTo>
                    <a:pt x="471" y="326"/>
                    <a:pt x="472" y="326"/>
                    <a:pt x="473" y="326"/>
                  </a:cubicBezTo>
                  <a:cubicBezTo>
                    <a:pt x="473" y="327"/>
                    <a:pt x="471" y="328"/>
                    <a:pt x="471" y="329"/>
                  </a:cubicBezTo>
                  <a:cubicBezTo>
                    <a:pt x="471" y="331"/>
                    <a:pt x="471" y="332"/>
                    <a:pt x="471" y="333"/>
                  </a:cubicBezTo>
                  <a:cubicBezTo>
                    <a:pt x="471" y="333"/>
                    <a:pt x="471" y="334"/>
                    <a:pt x="471" y="334"/>
                  </a:cubicBezTo>
                  <a:cubicBezTo>
                    <a:pt x="471" y="334"/>
                    <a:pt x="471" y="335"/>
                    <a:pt x="471" y="335"/>
                  </a:cubicBezTo>
                  <a:cubicBezTo>
                    <a:pt x="472" y="336"/>
                    <a:pt x="472" y="336"/>
                    <a:pt x="472" y="337"/>
                  </a:cubicBezTo>
                  <a:cubicBezTo>
                    <a:pt x="472" y="337"/>
                    <a:pt x="471" y="337"/>
                    <a:pt x="471" y="338"/>
                  </a:cubicBezTo>
                  <a:cubicBezTo>
                    <a:pt x="471" y="338"/>
                    <a:pt x="471" y="339"/>
                    <a:pt x="471" y="340"/>
                  </a:cubicBezTo>
                  <a:cubicBezTo>
                    <a:pt x="471" y="341"/>
                    <a:pt x="472" y="342"/>
                    <a:pt x="472" y="343"/>
                  </a:cubicBezTo>
                  <a:cubicBezTo>
                    <a:pt x="471" y="344"/>
                    <a:pt x="471" y="344"/>
                    <a:pt x="471" y="345"/>
                  </a:cubicBezTo>
                  <a:cubicBezTo>
                    <a:pt x="471" y="345"/>
                    <a:pt x="471" y="346"/>
                    <a:pt x="471" y="346"/>
                  </a:cubicBezTo>
                  <a:cubicBezTo>
                    <a:pt x="470" y="347"/>
                    <a:pt x="471" y="349"/>
                    <a:pt x="472" y="349"/>
                  </a:cubicBezTo>
                  <a:cubicBezTo>
                    <a:pt x="472" y="350"/>
                    <a:pt x="472" y="350"/>
                    <a:pt x="472" y="350"/>
                  </a:cubicBezTo>
                  <a:cubicBezTo>
                    <a:pt x="473" y="350"/>
                    <a:pt x="474" y="351"/>
                    <a:pt x="474" y="352"/>
                  </a:cubicBezTo>
                  <a:cubicBezTo>
                    <a:pt x="474" y="352"/>
                    <a:pt x="475" y="353"/>
                    <a:pt x="475" y="353"/>
                  </a:cubicBezTo>
                  <a:cubicBezTo>
                    <a:pt x="476" y="354"/>
                    <a:pt x="476" y="354"/>
                    <a:pt x="477" y="355"/>
                  </a:cubicBezTo>
                  <a:cubicBezTo>
                    <a:pt x="477" y="356"/>
                    <a:pt x="478" y="356"/>
                    <a:pt x="479" y="356"/>
                  </a:cubicBezTo>
                  <a:cubicBezTo>
                    <a:pt x="480" y="356"/>
                    <a:pt x="480" y="356"/>
                    <a:pt x="480" y="356"/>
                  </a:cubicBezTo>
                  <a:cubicBezTo>
                    <a:pt x="481" y="355"/>
                    <a:pt x="482" y="355"/>
                    <a:pt x="483" y="356"/>
                  </a:cubicBezTo>
                  <a:cubicBezTo>
                    <a:pt x="484" y="357"/>
                    <a:pt x="484" y="357"/>
                    <a:pt x="483" y="357"/>
                  </a:cubicBezTo>
                  <a:cubicBezTo>
                    <a:pt x="483" y="358"/>
                    <a:pt x="483" y="358"/>
                    <a:pt x="483" y="358"/>
                  </a:cubicBezTo>
                  <a:cubicBezTo>
                    <a:pt x="483" y="358"/>
                    <a:pt x="482" y="358"/>
                    <a:pt x="482" y="358"/>
                  </a:cubicBezTo>
                  <a:cubicBezTo>
                    <a:pt x="481" y="358"/>
                    <a:pt x="481" y="358"/>
                    <a:pt x="481" y="359"/>
                  </a:cubicBezTo>
                  <a:cubicBezTo>
                    <a:pt x="481" y="359"/>
                    <a:pt x="481" y="360"/>
                    <a:pt x="482" y="360"/>
                  </a:cubicBezTo>
                  <a:cubicBezTo>
                    <a:pt x="482" y="361"/>
                    <a:pt x="481" y="361"/>
                    <a:pt x="480" y="361"/>
                  </a:cubicBezTo>
                  <a:cubicBezTo>
                    <a:pt x="480" y="361"/>
                    <a:pt x="480" y="361"/>
                    <a:pt x="480" y="362"/>
                  </a:cubicBezTo>
                  <a:cubicBezTo>
                    <a:pt x="481" y="363"/>
                    <a:pt x="482" y="364"/>
                    <a:pt x="483" y="365"/>
                  </a:cubicBezTo>
                  <a:cubicBezTo>
                    <a:pt x="483" y="367"/>
                    <a:pt x="481" y="366"/>
                    <a:pt x="480" y="366"/>
                  </a:cubicBezTo>
                  <a:cubicBezTo>
                    <a:pt x="479" y="365"/>
                    <a:pt x="479" y="365"/>
                    <a:pt x="479" y="365"/>
                  </a:cubicBezTo>
                  <a:cubicBezTo>
                    <a:pt x="478" y="365"/>
                    <a:pt x="478" y="365"/>
                    <a:pt x="478" y="366"/>
                  </a:cubicBezTo>
                  <a:cubicBezTo>
                    <a:pt x="478" y="366"/>
                    <a:pt x="479" y="367"/>
                    <a:pt x="479" y="367"/>
                  </a:cubicBezTo>
                  <a:cubicBezTo>
                    <a:pt x="479" y="367"/>
                    <a:pt x="479" y="367"/>
                    <a:pt x="479" y="367"/>
                  </a:cubicBezTo>
                  <a:cubicBezTo>
                    <a:pt x="479" y="367"/>
                    <a:pt x="478" y="368"/>
                    <a:pt x="478" y="368"/>
                  </a:cubicBezTo>
                  <a:cubicBezTo>
                    <a:pt x="478" y="368"/>
                    <a:pt x="478" y="369"/>
                    <a:pt x="478" y="369"/>
                  </a:cubicBezTo>
                  <a:cubicBezTo>
                    <a:pt x="479" y="370"/>
                    <a:pt x="479" y="371"/>
                    <a:pt x="479" y="371"/>
                  </a:cubicBezTo>
                  <a:cubicBezTo>
                    <a:pt x="478" y="372"/>
                    <a:pt x="478" y="372"/>
                    <a:pt x="477" y="372"/>
                  </a:cubicBezTo>
                  <a:cubicBezTo>
                    <a:pt x="477" y="372"/>
                    <a:pt x="477" y="372"/>
                    <a:pt x="477" y="372"/>
                  </a:cubicBezTo>
                  <a:cubicBezTo>
                    <a:pt x="477" y="373"/>
                    <a:pt x="477" y="374"/>
                    <a:pt x="478" y="374"/>
                  </a:cubicBezTo>
                  <a:cubicBezTo>
                    <a:pt x="478" y="375"/>
                    <a:pt x="480" y="374"/>
                    <a:pt x="480" y="374"/>
                  </a:cubicBezTo>
                  <a:cubicBezTo>
                    <a:pt x="480" y="374"/>
                    <a:pt x="480" y="374"/>
                    <a:pt x="480" y="374"/>
                  </a:cubicBezTo>
                  <a:cubicBezTo>
                    <a:pt x="481" y="375"/>
                    <a:pt x="480" y="376"/>
                    <a:pt x="481" y="376"/>
                  </a:cubicBezTo>
                  <a:cubicBezTo>
                    <a:pt x="482" y="376"/>
                    <a:pt x="482" y="376"/>
                    <a:pt x="482" y="376"/>
                  </a:cubicBezTo>
                  <a:cubicBezTo>
                    <a:pt x="484" y="376"/>
                    <a:pt x="486" y="378"/>
                    <a:pt x="484" y="378"/>
                  </a:cubicBezTo>
                  <a:cubicBezTo>
                    <a:pt x="483" y="378"/>
                    <a:pt x="482" y="378"/>
                    <a:pt x="482" y="379"/>
                  </a:cubicBezTo>
                  <a:cubicBezTo>
                    <a:pt x="482" y="379"/>
                    <a:pt x="483" y="379"/>
                    <a:pt x="483" y="380"/>
                  </a:cubicBezTo>
                  <a:cubicBezTo>
                    <a:pt x="484" y="380"/>
                    <a:pt x="484" y="381"/>
                    <a:pt x="484" y="382"/>
                  </a:cubicBezTo>
                  <a:cubicBezTo>
                    <a:pt x="484" y="382"/>
                    <a:pt x="484" y="382"/>
                    <a:pt x="485" y="382"/>
                  </a:cubicBezTo>
                  <a:cubicBezTo>
                    <a:pt x="485" y="383"/>
                    <a:pt x="487" y="383"/>
                    <a:pt x="487" y="383"/>
                  </a:cubicBezTo>
                  <a:cubicBezTo>
                    <a:pt x="487" y="384"/>
                    <a:pt x="487" y="384"/>
                    <a:pt x="486" y="384"/>
                  </a:cubicBezTo>
                  <a:cubicBezTo>
                    <a:pt x="486" y="384"/>
                    <a:pt x="486" y="384"/>
                    <a:pt x="486" y="384"/>
                  </a:cubicBezTo>
                  <a:cubicBezTo>
                    <a:pt x="485" y="384"/>
                    <a:pt x="485" y="384"/>
                    <a:pt x="485" y="385"/>
                  </a:cubicBezTo>
                  <a:cubicBezTo>
                    <a:pt x="485" y="385"/>
                    <a:pt x="485" y="385"/>
                    <a:pt x="485" y="386"/>
                  </a:cubicBezTo>
                  <a:cubicBezTo>
                    <a:pt x="485" y="387"/>
                    <a:pt x="485" y="387"/>
                    <a:pt x="485" y="388"/>
                  </a:cubicBezTo>
                  <a:cubicBezTo>
                    <a:pt x="486" y="389"/>
                    <a:pt x="487" y="390"/>
                    <a:pt x="487" y="390"/>
                  </a:cubicBezTo>
                  <a:cubicBezTo>
                    <a:pt x="488" y="391"/>
                    <a:pt x="489" y="391"/>
                    <a:pt x="490" y="391"/>
                  </a:cubicBezTo>
                  <a:cubicBezTo>
                    <a:pt x="490" y="391"/>
                    <a:pt x="490" y="391"/>
                    <a:pt x="490" y="391"/>
                  </a:cubicBezTo>
                  <a:cubicBezTo>
                    <a:pt x="491" y="391"/>
                    <a:pt x="491" y="392"/>
                    <a:pt x="491" y="393"/>
                  </a:cubicBezTo>
                  <a:cubicBezTo>
                    <a:pt x="491" y="393"/>
                    <a:pt x="490" y="393"/>
                    <a:pt x="490" y="393"/>
                  </a:cubicBezTo>
                  <a:cubicBezTo>
                    <a:pt x="489" y="393"/>
                    <a:pt x="488" y="393"/>
                    <a:pt x="487" y="393"/>
                  </a:cubicBezTo>
                  <a:cubicBezTo>
                    <a:pt x="487" y="393"/>
                    <a:pt x="487" y="394"/>
                    <a:pt x="487" y="394"/>
                  </a:cubicBezTo>
                  <a:cubicBezTo>
                    <a:pt x="487" y="395"/>
                    <a:pt x="487" y="395"/>
                    <a:pt x="486" y="395"/>
                  </a:cubicBezTo>
                  <a:cubicBezTo>
                    <a:pt x="486" y="395"/>
                    <a:pt x="485" y="396"/>
                    <a:pt x="485" y="396"/>
                  </a:cubicBezTo>
                  <a:cubicBezTo>
                    <a:pt x="485" y="397"/>
                    <a:pt x="484" y="397"/>
                    <a:pt x="484" y="398"/>
                  </a:cubicBezTo>
                  <a:cubicBezTo>
                    <a:pt x="484" y="399"/>
                    <a:pt x="484" y="399"/>
                    <a:pt x="483" y="400"/>
                  </a:cubicBezTo>
                  <a:cubicBezTo>
                    <a:pt x="483" y="400"/>
                    <a:pt x="482" y="400"/>
                    <a:pt x="482" y="401"/>
                  </a:cubicBezTo>
                  <a:cubicBezTo>
                    <a:pt x="481" y="401"/>
                    <a:pt x="481" y="402"/>
                    <a:pt x="482" y="403"/>
                  </a:cubicBezTo>
                  <a:cubicBezTo>
                    <a:pt x="482" y="404"/>
                    <a:pt x="483" y="404"/>
                    <a:pt x="483" y="404"/>
                  </a:cubicBezTo>
                  <a:cubicBezTo>
                    <a:pt x="484" y="404"/>
                    <a:pt x="484" y="403"/>
                    <a:pt x="485" y="403"/>
                  </a:cubicBezTo>
                  <a:cubicBezTo>
                    <a:pt x="485" y="402"/>
                    <a:pt x="485" y="402"/>
                    <a:pt x="485" y="401"/>
                  </a:cubicBezTo>
                  <a:cubicBezTo>
                    <a:pt x="485" y="401"/>
                    <a:pt x="485" y="401"/>
                    <a:pt x="485" y="400"/>
                  </a:cubicBezTo>
                  <a:cubicBezTo>
                    <a:pt x="485" y="400"/>
                    <a:pt x="485" y="399"/>
                    <a:pt x="486" y="399"/>
                  </a:cubicBezTo>
                  <a:cubicBezTo>
                    <a:pt x="486" y="399"/>
                    <a:pt x="486" y="399"/>
                    <a:pt x="487" y="399"/>
                  </a:cubicBezTo>
                  <a:cubicBezTo>
                    <a:pt x="487" y="398"/>
                    <a:pt x="487" y="398"/>
                    <a:pt x="487" y="398"/>
                  </a:cubicBezTo>
                  <a:cubicBezTo>
                    <a:pt x="487" y="397"/>
                    <a:pt x="487" y="397"/>
                    <a:pt x="487" y="397"/>
                  </a:cubicBezTo>
                  <a:cubicBezTo>
                    <a:pt x="488" y="396"/>
                    <a:pt x="489" y="397"/>
                    <a:pt x="490" y="397"/>
                  </a:cubicBezTo>
                  <a:cubicBezTo>
                    <a:pt x="491" y="397"/>
                    <a:pt x="492" y="397"/>
                    <a:pt x="493" y="396"/>
                  </a:cubicBezTo>
                  <a:cubicBezTo>
                    <a:pt x="493" y="397"/>
                    <a:pt x="492" y="398"/>
                    <a:pt x="492" y="398"/>
                  </a:cubicBezTo>
                  <a:cubicBezTo>
                    <a:pt x="493" y="399"/>
                    <a:pt x="494" y="399"/>
                    <a:pt x="494" y="399"/>
                  </a:cubicBezTo>
                  <a:cubicBezTo>
                    <a:pt x="496" y="399"/>
                    <a:pt x="495" y="400"/>
                    <a:pt x="495" y="401"/>
                  </a:cubicBezTo>
                  <a:cubicBezTo>
                    <a:pt x="494" y="401"/>
                    <a:pt x="494" y="402"/>
                    <a:pt x="494" y="402"/>
                  </a:cubicBezTo>
                  <a:cubicBezTo>
                    <a:pt x="494" y="402"/>
                    <a:pt x="494" y="403"/>
                    <a:pt x="495" y="403"/>
                  </a:cubicBezTo>
                  <a:cubicBezTo>
                    <a:pt x="495" y="404"/>
                    <a:pt x="495" y="404"/>
                    <a:pt x="495" y="405"/>
                  </a:cubicBezTo>
                  <a:cubicBezTo>
                    <a:pt x="494" y="405"/>
                    <a:pt x="493" y="406"/>
                    <a:pt x="493" y="407"/>
                  </a:cubicBezTo>
                  <a:cubicBezTo>
                    <a:pt x="493" y="408"/>
                    <a:pt x="493" y="409"/>
                    <a:pt x="494" y="410"/>
                  </a:cubicBezTo>
                  <a:cubicBezTo>
                    <a:pt x="495" y="410"/>
                    <a:pt x="492" y="410"/>
                    <a:pt x="491" y="410"/>
                  </a:cubicBezTo>
                  <a:cubicBezTo>
                    <a:pt x="490" y="411"/>
                    <a:pt x="490" y="412"/>
                    <a:pt x="490" y="412"/>
                  </a:cubicBezTo>
                  <a:cubicBezTo>
                    <a:pt x="490" y="413"/>
                    <a:pt x="490" y="413"/>
                    <a:pt x="490" y="413"/>
                  </a:cubicBezTo>
                  <a:cubicBezTo>
                    <a:pt x="491" y="413"/>
                    <a:pt x="492" y="413"/>
                    <a:pt x="492" y="412"/>
                  </a:cubicBezTo>
                  <a:cubicBezTo>
                    <a:pt x="492" y="412"/>
                    <a:pt x="494" y="411"/>
                    <a:pt x="495" y="412"/>
                  </a:cubicBezTo>
                  <a:cubicBezTo>
                    <a:pt x="496" y="414"/>
                    <a:pt x="492" y="415"/>
                    <a:pt x="491" y="415"/>
                  </a:cubicBezTo>
                  <a:cubicBezTo>
                    <a:pt x="490" y="415"/>
                    <a:pt x="490" y="415"/>
                    <a:pt x="490" y="416"/>
                  </a:cubicBezTo>
                  <a:cubicBezTo>
                    <a:pt x="490" y="417"/>
                    <a:pt x="490" y="418"/>
                    <a:pt x="490" y="419"/>
                  </a:cubicBezTo>
                  <a:cubicBezTo>
                    <a:pt x="490" y="419"/>
                    <a:pt x="490" y="419"/>
                    <a:pt x="490" y="419"/>
                  </a:cubicBezTo>
                  <a:cubicBezTo>
                    <a:pt x="491" y="419"/>
                    <a:pt x="492" y="419"/>
                    <a:pt x="492" y="419"/>
                  </a:cubicBezTo>
                  <a:cubicBezTo>
                    <a:pt x="492" y="417"/>
                    <a:pt x="494" y="417"/>
                    <a:pt x="495" y="416"/>
                  </a:cubicBezTo>
                  <a:cubicBezTo>
                    <a:pt x="495" y="416"/>
                    <a:pt x="495" y="416"/>
                    <a:pt x="496" y="415"/>
                  </a:cubicBezTo>
                  <a:cubicBezTo>
                    <a:pt x="496" y="415"/>
                    <a:pt x="496" y="414"/>
                    <a:pt x="497" y="413"/>
                  </a:cubicBezTo>
                  <a:cubicBezTo>
                    <a:pt x="498" y="413"/>
                    <a:pt x="498" y="412"/>
                    <a:pt x="498" y="411"/>
                  </a:cubicBezTo>
                  <a:cubicBezTo>
                    <a:pt x="499" y="410"/>
                    <a:pt x="499" y="407"/>
                    <a:pt x="499" y="405"/>
                  </a:cubicBezTo>
                  <a:cubicBezTo>
                    <a:pt x="499" y="405"/>
                    <a:pt x="500" y="404"/>
                    <a:pt x="500" y="403"/>
                  </a:cubicBezTo>
                  <a:cubicBezTo>
                    <a:pt x="500" y="402"/>
                    <a:pt x="501" y="401"/>
                    <a:pt x="502" y="400"/>
                  </a:cubicBezTo>
                  <a:cubicBezTo>
                    <a:pt x="502" y="400"/>
                    <a:pt x="502" y="401"/>
                    <a:pt x="502" y="401"/>
                  </a:cubicBezTo>
                  <a:cubicBezTo>
                    <a:pt x="502" y="401"/>
                    <a:pt x="502" y="401"/>
                    <a:pt x="502" y="401"/>
                  </a:cubicBezTo>
                  <a:cubicBezTo>
                    <a:pt x="502" y="400"/>
                    <a:pt x="502" y="400"/>
                    <a:pt x="502" y="400"/>
                  </a:cubicBezTo>
                  <a:cubicBezTo>
                    <a:pt x="502" y="400"/>
                    <a:pt x="502" y="400"/>
                    <a:pt x="502" y="400"/>
                  </a:cubicBezTo>
                  <a:cubicBezTo>
                    <a:pt x="502" y="400"/>
                    <a:pt x="502" y="400"/>
                    <a:pt x="502" y="400"/>
                  </a:cubicBezTo>
                  <a:cubicBezTo>
                    <a:pt x="502" y="399"/>
                    <a:pt x="502" y="399"/>
                    <a:pt x="502" y="398"/>
                  </a:cubicBezTo>
                  <a:cubicBezTo>
                    <a:pt x="502" y="397"/>
                    <a:pt x="502" y="396"/>
                    <a:pt x="501" y="396"/>
                  </a:cubicBezTo>
                  <a:cubicBezTo>
                    <a:pt x="501" y="395"/>
                    <a:pt x="500" y="395"/>
                    <a:pt x="500" y="395"/>
                  </a:cubicBezTo>
                  <a:cubicBezTo>
                    <a:pt x="500" y="394"/>
                    <a:pt x="500" y="394"/>
                    <a:pt x="500" y="394"/>
                  </a:cubicBezTo>
                  <a:cubicBezTo>
                    <a:pt x="499" y="393"/>
                    <a:pt x="499" y="392"/>
                    <a:pt x="498" y="392"/>
                  </a:cubicBezTo>
                  <a:cubicBezTo>
                    <a:pt x="498" y="392"/>
                    <a:pt x="497" y="391"/>
                    <a:pt x="497" y="391"/>
                  </a:cubicBezTo>
                  <a:cubicBezTo>
                    <a:pt x="496" y="391"/>
                    <a:pt x="496" y="391"/>
                    <a:pt x="495" y="390"/>
                  </a:cubicBezTo>
                  <a:cubicBezTo>
                    <a:pt x="495" y="390"/>
                    <a:pt x="495" y="390"/>
                    <a:pt x="495" y="390"/>
                  </a:cubicBezTo>
                  <a:cubicBezTo>
                    <a:pt x="495" y="390"/>
                    <a:pt x="495" y="390"/>
                    <a:pt x="495" y="389"/>
                  </a:cubicBezTo>
                  <a:cubicBezTo>
                    <a:pt x="494" y="389"/>
                    <a:pt x="494" y="388"/>
                    <a:pt x="493" y="388"/>
                  </a:cubicBezTo>
                  <a:cubicBezTo>
                    <a:pt x="493" y="388"/>
                    <a:pt x="493" y="388"/>
                    <a:pt x="493" y="388"/>
                  </a:cubicBezTo>
                  <a:cubicBezTo>
                    <a:pt x="493" y="388"/>
                    <a:pt x="493" y="388"/>
                    <a:pt x="493" y="387"/>
                  </a:cubicBezTo>
                  <a:cubicBezTo>
                    <a:pt x="492" y="387"/>
                    <a:pt x="492" y="386"/>
                    <a:pt x="491" y="386"/>
                  </a:cubicBezTo>
                  <a:cubicBezTo>
                    <a:pt x="490" y="386"/>
                    <a:pt x="489" y="386"/>
                    <a:pt x="489" y="385"/>
                  </a:cubicBezTo>
                  <a:cubicBezTo>
                    <a:pt x="489" y="384"/>
                    <a:pt x="489" y="383"/>
                    <a:pt x="488" y="382"/>
                  </a:cubicBezTo>
                  <a:cubicBezTo>
                    <a:pt x="487" y="382"/>
                    <a:pt x="487" y="381"/>
                    <a:pt x="487" y="381"/>
                  </a:cubicBezTo>
                  <a:cubicBezTo>
                    <a:pt x="487" y="381"/>
                    <a:pt x="487" y="380"/>
                    <a:pt x="488" y="380"/>
                  </a:cubicBezTo>
                  <a:cubicBezTo>
                    <a:pt x="488" y="380"/>
                    <a:pt x="488" y="380"/>
                    <a:pt x="488" y="380"/>
                  </a:cubicBezTo>
                  <a:cubicBezTo>
                    <a:pt x="488" y="379"/>
                    <a:pt x="487" y="378"/>
                    <a:pt x="487" y="378"/>
                  </a:cubicBezTo>
                  <a:cubicBezTo>
                    <a:pt x="487" y="378"/>
                    <a:pt x="487" y="378"/>
                    <a:pt x="487" y="378"/>
                  </a:cubicBezTo>
                  <a:cubicBezTo>
                    <a:pt x="487" y="378"/>
                    <a:pt x="486" y="377"/>
                    <a:pt x="486" y="377"/>
                  </a:cubicBezTo>
                  <a:cubicBezTo>
                    <a:pt x="486" y="377"/>
                    <a:pt x="486" y="377"/>
                    <a:pt x="486" y="376"/>
                  </a:cubicBezTo>
                  <a:cubicBezTo>
                    <a:pt x="487" y="375"/>
                    <a:pt x="487" y="375"/>
                    <a:pt x="487" y="374"/>
                  </a:cubicBezTo>
                  <a:cubicBezTo>
                    <a:pt x="487" y="374"/>
                    <a:pt x="487" y="374"/>
                    <a:pt x="487" y="374"/>
                  </a:cubicBezTo>
                  <a:cubicBezTo>
                    <a:pt x="487" y="373"/>
                    <a:pt x="486" y="373"/>
                    <a:pt x="486" y="373"/>
                  </a:cubicBezTo>
                  <a:cubicBezTo>
                    <a:pt x="486" y="373"/>
                    <a:pt x="486" y="373"/>
                    <a:pt x="486" y="373"/>
                  </a:cubicBezTo>
                  <a:cubicBezTo>
                    <a:pt x="486" y="372"/>
                    <a:pt x="486" y="372"/>
                    <a:pt x="487" y="371"/>
                  </a:cubicBezTo>
                  <a:cubicBezTo>
                    <a:pt x="487" y="370"/>
                    <a:pt x="487" y="370"/>
                    <a:pt x="487" y="369"/>
                  </a:cubicBezTo>
                  <a:cubicBezTo>
                    <a:pt x="486" y="369"/>
                    <a:pt x="486" y="369"/>
                    <a:pt x="486" y="369"/>
                  </a:cubicBezTo>
                  <a:cubicBezTo>
                    <a:pt x="486" y="368"/>
                    <a:pt x="486" y="366"/>
                    <a:pt x="486" y="366"/>
                  </a:cubicBezTo>
                  <a:cubicBezTo>
                    <a:pt x="486" y="366"/>
                    <a:pt x="486" y="366"/>
                    <a:pt x="486" y="366"/>
                  </a:cubicBezTo>
                  <a:cubicBezTo>
                    <a:pt x="486" y="366"/>
                    <a:pt x="486" y="366"/>
                    <a:pt x="486" y="366"/>
                  </a:cubicBezTo>
                  <a:cubicBezTo>
                    <a:pt x="486" y="366"/>
                    <a:pt x="486" y="366"/>
                    <a:pt x="486" y="366"/>
                  </a:cubicBezTo>
                  <a:cubicBezTo>
                    <a:pt x="485" y="366"/>
                    <a:pt x="485" y="366"/>
                    <a:pt x="485" y="366"/>
                  </a:cubicBezTo>
                  <a:cubicBezTo>
                    <a:pt x="485" y="366"/>
                    <a:pt x="485" y="366"/>
                    <a:pt x="485" y="366"/>
                  </a:cubicBezTo>
                  <a:cubicBezTo>
                    <a:pt x="485" y="366"/>
                    <a:pt x="485" y="366"/>
                    <a:pt x="485" y="366"/>
                  </a:cubicBezTo>
                  <a:cubicBezTo>
                    <a:pt x="485" y="366"/>
                    <a:pt x="485" y="366"/>
                    <a:pt x="485" y="366"/>
                  </a:cubicBezTo>
                  <a:cubicBezTo>
                    <a:pt x="485" y="365"/>
                    <a:pt x="485" y="365"/>
                    <a:pt x="485" y="365"/>
                  </a:cubicBezTo>
                  <a:cubicBezTo>
                    <a:pt x="485" y="365"/>
                    <a:pt x="485" y="365"/>
                    <a:pt x="485" y="365"/>
                  </a:cubicBezTo>
                  <a:cubicBezTo>
                    <a:pt x="485" y="364"/>
                    <a:pt x="485" y="364"/>
                    <a:pt x="485" y="364"/>
                  </a:cubicBezTo>
                  <a:cubicBezTo>
                    <a:pt x="485" y="363"/>
                    <a:pt x="485" y="362"/>
                    <a:pt x="484" y="362"/>
                  </a:cubicBezTo>
                  <a:cubicBezTo>
                    <a:pt x="484" y="361"/>
                    <a:pt x="484" y="361"/>
                    <a:pt x="485" y="361"/>
                  </a:cubicBezTo>
                  <a:cubicBezTo>
                    <a:pt x="485" y="360"/>
                    <a:pt x="485" y="360"/>
                    <a:pt x="485" y="359"/>
                  </a:cubicBezTo>
                  <a:cubicBezTo>
                    <a:pt x="484" y="359"/>
                    <a:pt x="484" y="358"/>
                    <a:pt x="485" y="358"/>
                  </a:cubicBezTo>
                  <a:cubicBezTo>
                    <a:pt x="485" y="357"/>
                    <a:pt x="485" y="356"/>
                    <a:pt x="485" y="355"/>
                  </a:cubicBezTo>
                  <a:cubicBezTo>
                    <a:pt x="485" y="354"/>
                    <a:pt x="484" y="354"/>
                    <a:pt x="484" y="353"/>
                  </a:cubicBezTo>
                  <a:cubicBezTo>
                    <a:pt x="483" y="353"/>
                    <a:pt x="483" y="353"/>
                    <a:pt x="483" y="353"/>
                  </a:cubicBezTo>
                  <a:cubicBezTo>
                    <a:pt x="483" y="352"/>
                    <a:pt x="483" y="352"/>
                    <a:pt x="483" y="352"/>
                  </a:cubicBezTo>
                  <a:cubicBezTo>
                    <a:pt x="484" y="351"/>
                    <a:pt x="484" y="350"/>
                    <a:pt x="484" y="348"/>
                  </a:cubicBezTo>
                  <a:cubicBezTo>
                    <a:pt x="484" y="347"/>
                    <a:pt x="483" y="346"/>
                    <a:pt x="483" y="346"/>
                  </a:cubicBezTo>
                  <a:cubicBezTo>
                    <a:pt x="482" y="346"/>
                    <a:pt x="482" y="345"/>
                    <a:pt x="482" y="345"/>
                  </a:cubicBezTo>
                  <a:cubicBezTo>
                    <a:pt x="482" y="345"/>
                    <a:pt x="481" y="344"/>
                    <a:pt x="481" y="343"/>
                  </a:cubicBezTo>
                  <a:cubicBezTo>
                    <a:pt x="481" y="342"/>
                    <a:pt x="481" y="342"/>
                    <a:pt x="480" y="342"/>
                  </a:cubicBezTo>
                  <a:cubicBezTo>
                    <a:pt x="480" y="341"/>
                    <a:pt x="480" y="341"/>
                    <a:pt x="480" y="341"/>
                  </a:cubicBezTo>
                  <a:cubicBezTo>
                    <a:pt x="479" y="340"/>
                    <a:pt x="478" y="339"/>
                    <a:pt x="478" y="337"/>
                  </a:cubicBezTo>
                  <a:cubicBezTo>
                    <a:pt x="478" y="337"/>
                    <a:pt x="478" y="337"/>
                    <a:pt x="478" y="336"/>
                  </a:cubicBezTo>
                  <a:cubicBezTo>
                    <a:pt x="478" y="336"/>
                    <a:pt x="478" y="336"/>
                    <a:pt x="478" y="336"/>
                  </a:cubicBezTo>
                  <a:cubicBezTo>
                    <a:pt x="478" y="335"/>
                    <a:pt x="477" y="334"/>
                    <a:pt x="477" y="333"/>
                  </a:cubicBezTo>
                  <a:cubicBezTo>
                    <a:pt x="477" y="333"/>
                    <a:pt x="477" y="333"/>
                    <a:pt x="477" y="333"/>
                  </a:cubicBezTo>
                  <a:cubicBezTo>
                    <a:pt x="476" y="333"/>
                    <a:pt x="476" y="332"/>
                    <a:pt x="476" y="332"/>
                  </a:cubicBezTo>
                  <a:cubicBezTo>
                    <a:pt x="476" y="332"/>
                    <a:pt x="476" y="332"/>
                    <a:pt x="476" y="332"/>
                  </a:cubicBezTo>
                  <a:cubicBezTo>
                    <a:pt x="476" y="331"/>
                    <a:pt x="476" y="330"/>
                    <a:pt x="475" y="330"/>
                  </a:cubicBezTo>
                  <a:cubicBezTo>
                    <a:pt x="475" y="330"/>
                    <a:pt x="475" y="330"/>
                    <a:pt x="475" y="329"/>
                  </a:cubicBezTo>
                  <a:cubicBezTo>
                    <a:pt x="474" y="329"/>
                    <a:pt x="474" y="329"/>
                    <a:pt x="475" y="328"/>
                  </a:cubicBezTo>
                  <a:cubicBezTo>
                    <a:pt x="475" y="328"/>
                    <a:pt x="475" y="327"/>
                    <a:pt x="475" y="327"/>
                  </a:cubicBezTo>
                  <a:cubicBezTo>
                    <a:pt x="475" y="327"/>
                    <a:pt x="475" y="326"/>
                    <a:pt x="476" y="326"/>
                  </a:cubicBezTo>
                  <a:cubicBezTo>
                    <a:pt x="476" y="325"/>
                    <a:pt x="476" y="324"/>
                    <a:pt x="475" y="324"/>
                  </a:cubicBezTo>
                  <a:cubicBezTo>
                    <a:pt x="475" y="324"/>
                    <a:pt x="475" y="323"/>
                    <a:pt x="475" y="323"/>
                  </a:cubicBezTo>
                  <a:cubicBezTo>
                    <a:pt x="475" y="323"/>
                    <a:pt x="475" y="323"/>
                    <a:pt x="475" y="323"/>
                  </a:cubicBezTo>
                  <a:cubicBezTo>
                    <a:pt x="475" y="323"/>
                    <a:pt x="474" y="322"/>
                    <a:pt x="474" y="321"/>
                  </a:cubicBezTo>
                  <a:cubicBezTo>
                    <a:pt x="473" y="321"/>
                    <a:pt x="473" y="321"/>
                    <a:pt x="472" y="321"/>
                  </a:cubicBezTo>
                  <a:cubicBezTo>
                    <a:pt x="472" y="321"/>
                    <a:pt x="472" y="321"/>
                    <a:pt x="472" y="321"/>
                  </a:cubicBezTo>
                  <a:cubicBezTo>
                    <a:pt x="472" y="321"/>
                    <a:pt x="472" y="321"/>
                    <a:pt x="472" y="321"/>
                  </a:cubicBezTo>
                  <a:cubicBezTo>
                    <a:pt x="472" y="321"/>
                    <a:pt x="472" y="321"/>
                    <a:pt x="472" y="321"/>
                  </a:cubicBezTo>
                  <a:cubicBezTo>
                    <a:pt x="471" y="321"/>
                    <a:pt x="470" y="321"/>
                    <a:pt x="469" y="321"/>
                  </a:cubicBezTo>
                  <a:cubicBezTo>
                    <a:pt x="468" y="321"/>
                    <a:pt x="467" y="321"/>
                    <a:pt x="467" y="322"/>
                  </a:cubicBezTo>
                  <a:cubicBezTo>
                    <a:pt x="467" y="322"/>
                    <a:pt x="466" y="322"/>
                    <a:pt x="466" y="322"/>
                  </a:cubicBezTo>
                  <a:cubicBezTo>
                    <a:pt x="466" y="322"/>
                    <a:pt x="466" y="322"/>
                    <a:pt x="466" y="322"/>
                  </a:cubicBezTo>
                  <a:cubicBezTo>
                    <a:pt x="466" y="322"/>
                    <a:pt x="466" y="322"/>
                    <a:pt x="466" y="322"/>
                  </a:cubicBezTo>
                  <a:cubicBezTo>
                    <a:pt x="466" y="322"/>
                    <a:pt x="466" y="322"/>
                    <a:pt x="465" y="322"/>
                  </a:cubicBezTo>
                  <a:cubicBezTo>
                    <a:pt x="465" y="322"/>
                    <a:pt x="465" y="322"/>
                    <a:pt x="464" y="323"/>
                  </a:cubicBezTo>
                  <a:cubicBezTo>
                    <a:pt x="464" y="323"/>
                    <a:pt x="464" y="323"/>
                    <a:pt x="463" y="323"/>
                  </a:cubicBezTo>
                  <a:cubicBezTo>
                    <a:pt x="462" y="323"/>
                    <a:pt x="462" y="324"/>
                    <a:pt x="461" y="324"/>
                  </a:cubicBezTo>
                  <a:cubicBezTo>
                    <a:pt x="461" y="325"/>
                    <a:pt x="461" y="325"/>
                    <a:pt x="460" y="326"/>
                  </a:cubicBezTo>
                  <a:cubicBezTo>
                    <a:pt x="460" y="326"/>
                    <a:pt x="460" y="327"/>
                    <a:pt x="460" y="327"/>
                  </a:cubicBezTo>
                  <a:cubicBezTo>
                    <a:pt x="460" y="327"/>
                    <a:pt x="459" y="328"/>
                    <a:pt x="459" y="328"/>
                  </a:cubicBezTo>
                  <a:cubicBezTo>
                    <a:pt x="459" y="328"/>
                    <a:pt x="458" y="329"/>
                    <a:pt x="458" y="329"/>
                  </a:cubicBezTo>
                  <a:cubicBezTo>
                    <a:pt x="458" y="329"/>
                    <a:pt x="458" y="329"/>
                    <a:pt x="458" y="329"/>
                  </a:cubicBezTo>
                  <a:cubicBezTo>
                    <a:pt x="457" y="330"/>
                    <a:pt x="457" y="330"/>
                    <a:pt x="457" y="331"/>
                  </a:cubicBezTo>
                  <a:cubicBezTo>
                    <a:pt x="455" y="331"/>
                    <a:pt x="454" y="332"/>
                    <a:pt x="452" y="332"/>
                  </a:cubicBezTo>
                  <a:cubicBezTo>
                    <a:pt x="452" y="332"/>
                    <a:pt x="452" y="332"/>
                    <a:pt x="452" y="332"/>
                  </a:cubicBezTo>
                  <a:cubicBezTo>
                    <a:pt x="451" y="332"/>
                    <a:pt x="451" y="332"/>
                    <a:pt x="450" y="333"/>
                  </a:cubicBezTo>
                  <a:cubicBezTo>
                    <a:pt x="450" y="333"/>
                    <a:pt x="449" y="333"/>
                    <a:pt x="449" y="333"/>
                  </a:cubicBezTo>
                  <a:cubicBezTo>
                    <a:pt x="449" y="333"/>
                    <a:pt x="449" y="333"/>
                    <a:pt x="449" y="333"/>
                  </a:cubicBezTo>
                  <a:cubicBezTo>
                    <a:pt x="448" y="333"/>
                    <a:pt x="448" y="333"/>
                    <a:pt x="448" y="333"/>
                  </a:cubicBezTo>
                  <a:cubicBezTo>
                    <a:pt x="448" y="333"/>
                    <a:pt x="447" y="333"/>
                    <a:pt x="447" y="333"/>
                  </a:cubicBezTo>
                  <a:cubicBezTo>
                    <a:pt x="447" y="333"/>
                    <a:pt x="447" y="332"/>
                    <a:pt x="447" y="332"/>
                  </a:cubicBezTo>
                  <a:cubicBezTo>
                    <a:pt x="448" y="332"/>
                    <a:pt x="448" y="331"/>
                    <a:pt x="448" y="331"/>
                  </a:cubicBezTo>
                  <a:cubicBezTo>
                    <a:pt x="448" y="330"/>
                    <a:pt x="448" y="330"/>
                    <a:pt x="448" y="330"/>
                  </a:cubicBezTo>
                  <a:cubicBezTo>
                    <a:pt x="448" y="330"/>
                    <a:pt x="448" y="330"/>
                    <a:pt x="448" y="330"/>
                  </a:cubicBezTo>
                  <a:cubicBezTo>
                    <a:pt x="448" y="330"/>
                    <a:pt x="448" y="330"/>
                    <a:pt x="448" y="330"/>
                  </a:cubicBezTo>
                  <a:cubicBezTo>
                    <a:pt x="449" y="329"/>
                    <a:pt x="449" y="329"/>
                    <a:pt x="449" y="329"/>
                  </a:cubicBezTo>
                  <a:cubicBezTo>
                    <a:pt x="448" y="328"/>
                    <a:pt x="448" y="328"/>
                    <a:pt x="448" y="328"/>
                  </a:cubicBezTo>
                  <a:cubicBezTo>
                    <a:pt x="448" y="328"/>
                    <a:pt x="448" y="328"/>
                    <a:pt x="448" y="328"/>
                  </a:cubicBezTo>
                  <a:cubicBezTo>
                    <a:pt x="445" y="323"/>
                    <a:pt x="445" y="323"/>
                    <a:pt x="445" y="323"/>
                  </a:cubicBezTo>
                  <a:cubicBezTo>
                    <a:pt x="444" y="319"/>
                    <a:pt x="439" y="309"/>
                    <a:pt x="439" y="309"/>
                  </a:cubicBezTo>
                  <a:cubicBezTo>
                    <a:pt x="439" y="308"/>
                    <a:pt x="438" y="308"/>
                    <a:pt x="438" y="307"/>
                  </a:cubicBezTo>
                  <a:cubicBezTo>
                    <a:pt x="439" y="304"/>
                    <a:pt x="439" y="304"/>
                    <a:pt x="439" y="304"/>
                  </a:cubicBezTo>
                  <a:cubicBezTo>
                    <a:pt x="440" y="304"/>
                    <a:pt x="440" y="303"/>
                    <a:pt x="439" y="303"/>
                  </a:cubicBezTo>
                  <a:cubicBezTo>
                    <a:pt x="439" y="303"/>
                    <a:pt x="439" y="302"/>
                    <a:pt x="439" y="302"/>
                  </a:cubicBezTo>
                  <a:cubicBezTo>
                    <a:pt x="439" y="302"/>
                    <a:pt x="439" y="302"/>
                    <a:pt x="438" y="302"/>
                  </a:cubicBezTo>
                  <a:cubicBezTo>
                    <a:pt x="438" y="302"/>
                    <a:pt x="437" y="302"/>
                    <a:pt x="436" y="302"/>
                  </a:cubicBezTo>
                  <a:cubicBezTo>
                    <a:pt x="436" y="302"/>
                    <a:pt x="435" y="302"/>
                    <a:pt x="435" y="302"/>
                  </a:cubicBezTo>
                  <a:cubicBezTo>
                    <a:pt x="435" y="302"/>
                    <a:pt x="435" y="302"/>
                    <a:pt x="435" y="302"/>
                  </a:cubicBezTo>
                  <a:cubicBezTo>
                    <a:pt x="435" y="302"/>
                    <a:pt x="434" y="302"/>
                    <a:pt x="434" y="302"/>
                  </a:cubicBezTo>
                  <a:cubicBezTo>
                    <a:pt x="433" y="302"/>
                    <a:pt x="433" y="303"/>
                    <a:pt x="432" y="303"/>
                  </a:cubicBezTo>
                  <a:cubicBezTo>
                    <a:pt x="432" y="304"/>
                    <a:pt x="432" y="304"/>
                    <a:pt x="431" y="304"/>
                  </a:cubicBezTo>
                  <a:cubicBezTo>
                    <a:pt x="430" y="304"/>
                    <a:pt x="430" y="304"/>
                    <a:pt x="430" y="304"/>
                  </a:cubicBezTo>
                  <a:cubicBezTo>
                    <a:pt x="430" y="304"/>
                    <a:pt x="430" y="304"/>
                    <a:pt x="429" y="304"/>
                  </a:cubicBezTo>
                  <a:cubicBezTo>
                    <a:pt x="429" y="304"/>
                    <a:pt x="429" y="304"/>
                    <a:pt x="429" y="304"/>
                  </a:cubicBezTo>
                  <a:cubicBezTo>
                    <a:pt x="428" y="304"/>
                    <a:pt x="428" y="304"/>
                    <a:pt x="428" y="304"/>
                  </a:cubicBezTo>
                  <a:cubicBezTo>
                    <a:pt x="427" y="304"/>
                    <a:pt x="427" y="304"/>
                    <a:pt x="427" y="304"/>
                  </a:cubicBezTo>
                  <a:cubicBezTo>
                    <a:pt x="427" y="304"/>
                    <a:pt x="427" y="304"/>
                    <a:pt x="427" y="304"/>
                  </a:cubicBezTo>
                  <a:cubicBezTo>
                    <a:pt x="426" y="304"/>
                    <a:pt x="426" y="304"/>
                    <a:pt x="426" y="304"/>
                  </a:cubicBezTo>
                  <a:cubicBezTo>
                    <a:pt x="425" y="304"/>
                    <a:pt x="425" y="304"/>
                    <a:pt x="425" y="304"/>
                  </a:cubicBezTo>
                  <a:cubicBezTo>
                    <a:pt x="425" y="304"/>
                    <a:pt x="425" y="304"/>
                    <a:pt x="425" y="304"/>
                  </a:cubicBezTo>
                  <a:cubicBezTo>
                    <a:pt x="424" y="304"/>
                    <a:pt x="424" y="304"/>
                    <a:pt x="423" y="304"/>
                  </a:cubicBezTo>
                  <a:cubicBezTo>
                    <a:pt x="423" y="304"/>
                    <a:pt x="423" y="304"/>
                    <a:pt x="423" y="304"/>
                  </a:cubicBezTo>
                  <a:cubicBezTo>
                    <a:pt x="423" y="304"/>
                    <a:pt x="423" y="304"/>
                    <a:pt x="422" y="304"/>
                  </a:cubicBezTo>
                  <a:cubicBezTo>
                    <a:pt x="422" y="304"/>
                    <a:pt x="422" y="304"/>
                    <a:pt x="422" y="304"/>
                  </a:cubicBezTo>
                  <a:cubicBezTo>
                    <a:pt x="422" y="304"/>
                    <a:pt x="422" y="304"/>
                    <a:pt x="422" y="304"/>
                  </a:cubicBezTo>
                  <a:cubicBezTo>
                    <a:pt x="422" y="304"/>
                    <a:pt x="422" y="303"/>
                    <a:pt x="422" y="303"/>
                  </a:cubicBezTo>
                  <a:cubicBezTo>
                    <a:pt x="422" y="303"/>
                    <a:pt x="421" y="302"/>
                    <a:pt x="422" y="301"/>
                  </a:cubicBezTo>
                  <a:cubicBezTo>
                    <a:pt x="422" y="300"/>
                    <a:pt x="422" y="300"/>
                    <a:pt x="422" y="300"/>
                  </a:cubicBezTo>
                  <a:cubicBezTo>
                    <a:pt x="425" y="293"/>
                    <a:pt x="425" y="293"/>
                    <a:pt x="425" y="293"/>
                  </a:cubicBezTo>
                  <a:cubicBezTo>
                    <a:pt x="441" y="255"/>
                    <a:pt x="441" y="255"/>
                    <a:pt x="441" y="255"/>
                  </a:cubicBezTo>
                  <a:cubicBezTo>
                    <a:pt x="463" y="201"/>
                    <a:pt x="463" y="201"/>
                    <a:pt x="463" y="201"/>
                  </a:cubicBezTo>
                  <a:cubicBezTo>
                    <a:pt x="478" y="163"/>
                    <a:pt x="478" y="163"/>
                    <a:pt x="478" y="163"/>
                  </a:cubicBezTo>
                  <a:cubicBezTo>
                    <a:pt x="486" y="144"/>
                    <a:pt x="486" y="144"/>
                    <a:pt x="486" y="144"/>
                  </a:cubicBezTo>
                  <a:cubicBezTo>
                    <a:pt x="505" y="99"/>
                    <a:pt x="505" y="99"/>
                    <a:pt x="505" y="99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511" y="83"/>
                    <a:pt x="511" y="83"/>
                    <a:pt x="511" y="83"/>
                  </a:cubicBezTo>
                  <a:cubicBezTo>
                    <a:pt x="511" y="83"/>
                    <a:pt x="511" y="83"/>
                    <a:pt x="511" y="83"/>
                  </a:cubicBezTo>
                  <a:cubicBezTo>
                    <a:pt x="511" y="83"/>
                    <a:pt x="511" y="82"/>
                    <a:pt x="511" y="82"/>
                  </a:cubicBezTo>
                  <a:cubicBezTo>
                    <a:pt x="510" y="82"/>
                    <a:pt x="510" y="82"/>
                    <a:pt x="509" y="81"/>
                  </a:cubicBezTo>
                  <a:cubicBezTo>
                    <a:pt x="507" y="81"/>
                    <a:pt x="506" y="81"/>
                    <a:pt x="506" y="79"/>
                  </a:cubicBezTo>
                  <a:cubicBezTo>
                    <a:pt x="506" y="77"/>
                    <a:pt x="506" y="76"/>
                    <a:pt x="504" y="75"/>
                  </a:cubicBezTo>
                  <a:cubicBezTo>
                    <a:pt x="504" y="75"/>
                    <a:pt x="503" y="74"/>
                    <a:pt x="503" y="74"/>
                  </a:cubicBezTo>
                  <a:cubicBezTo>
                    <a:pt x="501" y="74"/>
                    <a:pt x="501" y="73"/>
                    <a:pt x="500" y="72"/>
                  </a:cubicBezTo>
                  <a:cubicBezTo>
                    <a:pt x="500" y="71"/>
                    <a:pt x="499" y="71"/>
                    <a:pt x="499" y="70"/>
                  </a:cubicBezTo>
                  <a:cubicBezTo>
                    <a:pt x="499" y="70"/>
                    <a:pt x="499" y="69"/>
                    <a:pt x="499" y="68"/>
                  </a:cubicBezTo>
                  <a:cubicBezTo>
                    <a:pt x="498" y="67"/>
                    <a:pt x="497" y="68"/>
                    <a:pt x="497" y="68"/>
                  </a:cubicBezTo>
                  <a:cubicBezTo>
                    <a:pt x="495" y="69"/>
                    <a:pt x="493" y="69"/>
                    <a:pt x="491" y="69"/>
                  </a:cubicBezTo>
                  <a:cubicBezTo>
                    <a:pt x="490" y="69"/>
                    <a:pt x="489" y="69"/>
                    <a:pt x="488" y="69"/>
                  </a:cubicBezTo>
                  <a:cubicBezTo>
                    <a:pt x="487" y="69"/>
                    <a:pt x="486" y="69"/>
                    <a:pt x="485" y="69"/>
                  </a:cubicBezTo>
                  <a:cubicBezTo>
                    <a:pt x="485" y="69"/>
                    <a:pt x="484" y="69"/>
                    <a:pt x="483" y="69"/>
                  </a:cubicBezTo>
                  <a:cubicBezTo>
                    <a:pt x="483" y="69"/>
                    <a:pt x="483" y="68"/>
                    <a:pt x="484" y="68"/>
                  </a:cubicBezTo>
                  <a:cubicBezTo>
                    <a:pt x="484" y="67"/>
                    <a:pt x="483" y="66"/>
                    <a:pt x="482" y="66"/>
                  </a:cubicBezTo>
                  <a:cubicBezTo>
                    <a:pt x="482" y="65"/>
                    <a:pt x="480" y="66"/>
                    <a:pt x="480" y="65"/>
                  </a:cubicBezTo>
                  <a:cubicBezTo>
                    <a:pt x="479" y="64"/>
                    <a:pt x="480" y="64"/>
                    <a:pt x="479" y="64"/>
                  </a:cubicBezTo>
                  <a:cubicBezTo>
                    <a:pt x="479" y="63"/>
                    <a:pt x="479" y="63"/>
                    <a:pt x="478" y="63"/>
                  </a:cubicBezTo>
                  <a:cubicBezTo>
                    <a:pt x="477" y="63"/>
                    <a:pt x="477" y="63"/>
                    <a:pt x="477" y="62"/>
                  </a:cubicBezTo>
                  <a:cubicBezTo>
                    <a:pt x="476" y="61"/>
                    <a:pt x="474" y="60"/>
                    <a:pt x="473" y="59"/>
                  </a:cubicBezTo>
                  <a:cubicBezTo>
                    <a:pt x="472" y="59"/>
                    <a:pt x="471" y="59"/>
                    <a:pt x="470" y="58"/>
                  </a:cubicBezTo>
                  <a:cubicBezTo>
                    <a:pt x="470" y="58"/>
                    <a:pt x="469" y="59"/>
                    <a:pt x="468" y="58"/>
                  </a:cubicBezTo>
                  <a:cubicBezTo>
                    <a:pt x="468" y="58"/>
                    <a:pt x="467" y="57"/>
                    <a:pt x="466" y="57"/>
                  </a:cubicBezTo>
                  <a:cubicBezTo>
                    <a:pt x="465" y="57"/>
                    <a:pt x="465" y="58"/>
                    <a:pt x="465" y="58"/>
                  </a:cubicBezTo>
                  <a:cubicBezTo>
                    <a:pt x="464" y="59"/>
                    <a:pt x="463" y="57"/>
                    <a:pt x="463" y="57"/>
                  </a:cubicBezTo>
                  <a:cubicBezTo>
                    <a:pt x="463" y="57"/>
                    <a:pt x="463" y="56"/>
                    <a:pt x="463" y="56"/>
                  </a:cubicBezTo>
                  <a:cubicBezTo>
                    <a:pt x="463" y="55"/>
                    <a:pt x="463" y="55"/>
                    <a:pt x="462" y="54"/>
                  </a:cubicBezTo>
                  <a:cubicBezTo>
                    <a:pt x="462" y="54"/>
                    <a:pt x="461" y="54"/>
                    <a:pt x="461" y="54"/>
                  </a:cubicBezTo>
                  <a:cubicBezTo>
                    <a:pt x="461" y="53"/>
                    <a:pt x="461" y="53"/>
                    <a:pt x="461" y="52"/>
                  </a:cubicBezTo>
                  <a:cubicBezTo>
                    <a:pt x="460" y="52"/>
                    <a:pt x="459" y="51"/>
                    <a:pt x="458" y="51"/>
                  </a:cubicBezTo>
                  <a:cubicBezTo>
                    <a:pt x="457" y="51"/>
                    <a:pt x="457" y="51"/>
                    <a:pt x="457" y="50"/>
                  </a:cubicBezTo>
                  <a:cubicBezTo>
                    <a:pt x="456" y="50"/>
                    <a:pt x="456" y="49"/>
                    <a:pt x="456" y="49"/>
                  </a:cubicBezTo>
                  <a:cubicBezTo>
                    <a:pt x="455" y="48"/>
                    <a:pt x="453" y="50"/>
                    <a:pt x="453" y="51"/>
                  </a:cubicBezTo>
                  <a:cubicBezTo>
                    <a:pt x="452" y="52"/>
                    <a:pt x="451" y="53"/>
                    <a:pt x="450" y="54"/>
                  </a:cubicBezTo>
                  <a:cubicBezTo>
                    <a:pt x="448" y="55"/>
                    <a:pt x="447" y="56"/>
                    <a:pt x="445" y="56"/>
                  </a:cubicBezTo>
                  <a:cubicBezTo>
                    <a:pt x="445" y="55"/>
                    <a:pt x="446" y="55"/>
                    <a:pt x="446" y="55"/>
                  </a:cubicBezTo>
                  <a:cubicBezTo>
                    <a:pt x="446" y="54"/>
                    <a:pt x="448" y="53"/>
                    <a:pt x="448" y="53"/>
                  </a:cubicBezTo>
                  <a:cubicBezTo>
                    <a:pt x="449" y="53"/>
                    <a:pt x="450" y="52"/>
                    <a:pt x="451" y="51"/>
                  </a:cubicBezTo>
                  <a:cubicBezTo>
                    <a:pt x="451" y="50"/>
                    <a:pt x="452" y="49"/>
                    <a:pt x="452" y="49"/>
                  </a:cubicBezTo>
                  <a:cubicBezTo>
                    <a:pt x="453" y="48"/>
                    <a:pt x="454" y="47"/>
                    <a:pt x="454" y="46"/>
                  </a:cubicBezTo>
                  <a:cubicBezTo>
                    <a:pt x="454" y="45"/>
                    <a:pt x="453" y="44"/>
                    <a:pt x="452" y="43"/>
                  </a:cubicBezTo>
                  <a:cubicBezTo>
                    <a:pt x="451" y="43"/>
                    <a:pt x="449" y="41"/>
                    <a:pt x="448" y="41"/>
                  </a:cubicBezTo>
                  <a:cubicBezTo>
                    <a:pt x="447" y="41"/>
                    <a:pt x="445" y="42"/>
                    <a:pt x="444" y="43"/>
                  </a:cubicBezTo>
                  <a:cubicBezTo>
                    <a:pt x="443" y="44"/>
                    <a:pt x="443" y="44"/>
                    <a:pt x="442" y="44"/>
                  </a:cubicBezTo>
                  <a:cubicBezTo>
                    <a:pt x="441" y="44"/>
                    <a:pt x="441" y="44"/>
                    <a:pt x="441" y="44"/>
                  </a:cubicBezTo>
                  <a:cubicBezTo>
                    <a:pt x="440" y="44"/>
                    <a:pt x="440" y="44"/>
                    <a:pt x="439" y="45"/>
                  </a:cubicBezTo>
                  <a:cubicBezTo>
                    <a:pt x="439" y="46"/>
                    <a:pt x="438" y="47"/>
                    <a:pt x="437" y="47"/>
                  </a:cubicBezTo>
                  <a:cubicBezTo>
                    <a:pt x="436" y="48"/>
                    <a:pt x="436" y="49"/>
                    <a:pt x="435" y="49"/>
                  </a:cubicBezTo>
                  <a:cubicBezTo>
                    <a:pt x="435" y="48"/>
                    <a:pt x="436" y="47"/>
                    <a:pt x="436" y="46"/>
                  </a:cubicBezTo>
                  <a:cubicBezTo>
                    <a:pt x="436" y="45"/>
                    <a:pt x="435" y="43"/>
                    <a:pt x="435" y="41"/>
                  </a:cubicBezTo>
                  <a:cubicBezTo>
                    <a:pt x="435" y="40"/>
                    <a:pt x="434" y="40"/>
                    <a:pt x="433" y="39"/>
                  </a:cubicBezTo>
                  <a:cubicBezTo>
                    <a:pt x="432" y="39"/>
                    <a:pt x="432" y="38"/>
                    <a:pt x="431" y="37"/>
                  </a:cubicBezTo>
                  <a:cubicBezTo>
                    <a:pt x="430" y="36"/>
                    <a:pt x="432" y="36"/>
                    <a:pt x="433" y="35"/>
                  </a:cubicBezTo>
                  <a:cubicBezTo>
                    <a:pt x="435" y="34"/>
                    <a:pt x="430" y="33"/>
                    <a:pt x="429" y="33"/>
                  </a:cubicBezTo>
                  <a:cubicBezTo>
                    <a:pt x="429" y="32"/>
                    <a:pt x="429" y="32"/>
                    <a:pt x="428" y="32"/>
                  </a:cubicBezTo>
                  <a:cubicBezTo>
                    <a:pt x="428" y="31"/>
                    <a:pt x="428" y="30"/>
                    <a:pt x="429" y="30"/>
                  </a:cubicBezTo>
                  <a:cubicBezTo>
                    <a:pt x="429" y="29"/>
                    <a:pt x="429" y="28"/>
                    <a:pt x="430" y="28"/>
                  </a:cubicBezTo>
                  <a:cubicBezTo>
                    <a:pt x="431" y="28"/>
                    <a:pt x="431" y="28"/>
                    <a:pt x="432" y="28"/>
                  </a:cubicBezTo>
                  <a:cubicBezTo>
                    <a:pt x="432" y="27"/>
                    <a:pt x="433" y="27"/>
                    <a:pt x="433" y="26"/>
                  </a:cubicBezTo>
                  <a:cubicBezTo>
                    <a:pt x="433" y="25"/>
                    <a:pt x="432" y="24"/>
                    <a:pt x="431" y="24"/>
                  </a:cubicBezTo>
                  <a:cubicBezTo>
                    <a:pt x="430" y="23"/>
                    <a:pt x="428" y="25"/>
                    <a:pt x="427" y="23"/>
                  </a:cubicBezTo>
                  <a:cubicBezTo>
                    <a:pt x="427" y="22"/>
                    <a:pt x="426" y="22"/>
                    <a:pt x="425" y="22"/>
                  </a:cubicBezTo>
                  <a:cubicBezTo>
                    <a:pt x="424" y="22"/>
                    <a:pt x="424" y="21"/>
                    <a:pt x="423" y="21"/>
                  </a:cubicBezTo>
                  <a:cubicBezTo>
                    <a:pt x="423" y="21"/>
                    <a:pt x="422" y="21"/>
                    <a:pt x="422" y="21"/>
                  </a:cubicBezTo>
                  <a:cubicBezTo>
                    <a:pt x="421" y="20"/>
                    <a:pt x="420" y="20"/>
                    <a:pt x="419" y="21"/>
                  </a:cubicBezTo>
                  <a:cubicBezTo>
                    <a:pt x="418" y="22"/>
                    <a:pt x="416" y="21"/>
                    <a:pt x="415" y="22"/>
                  </a:cubicBezTo>
                  <a:cubicBezTo>
                    <a:pt x="415" y="23"/>
                    <a:pt x="415" y="23"/>
                    <a:pt x="415" y="23"/>
                  </a:cubicBezTo>
                  <a:cubicBezTo>
                    <a:pt x="415" y="24"/>
                    <a:pt x="415" y="24"/>
                    <a:pt x="415" y="24"/>
                  </a:cubicBezTo>
                  <a:cubicBezTo>
                    <a:pt x="414" y="24"/>
                    <a:pt x="414" y="23"/>
                    <a:pt x="413" y="22"/>
                  </a:cubicBezTo>
                  <a:cubicBezTo>
                    <a:pt x="412" y="20"/>
                    <a:pt x="414" y="20"/>
                    <a:pt x="414" y="19"/>
                  </a:cubicBezTo>
                  <a:cubicBezTo>
                    <a:pt x="415" y="18"/>
                    <a:pt x="415" y="17"/>
                    <a:pt x="415" y="17"/>
                  </a:cubicBezTo>
                  <a:cubicBezTo>
                    <a:pt x="416" y="16"/>
                    <a:pt x="416" y="15"/>
                    <a:pt x="416" y="14"/>
                  </a:cubicBezTo>
                  <a:cubicBezTo>
                    <a:pt x="416" y="13"/>
                    <a:pt x="416" y="11"/>
                    <a:pt x="415" y="11"/>
                  </a:cubicBezTo>
                  <a:cubicBezTo>
                    <a:pt x="414" y="11"/>
                    <a:pt x="414" y="11"/>
                    <a:pt x="414" y="12"/>
                  </a:cubicBezTo>
                  <a:cubicBezTo>
                    <a:pt x="414" y="13"/>
                    <a:pt x="413" y="14"/>
                    <a:pt x="413" y="14"/>
                  </a:cubicBezTo>
                  <a:cubicBezTo>
                    <a:pt x="412" y="15"/>
                    <a:pt x="410" y="14"/>
                    <a:pt x="409" y="15"/>
                  </a:cubicBezTo>
                  <a:cubicBezTo>
                    <a:pt x="409" y="16"/>
                    <a:pt x="409" y="17"/>
                    <a:pt x="409" y="18"/>
                  </a:cubicBezTo>
                  <a:cubicBezTo>
                    <a:pt x="409" y="19"/>
                    <a:pt x="407" y="20"/>
                    <a:pt x="406" y="20"/>
                  </a:cubicBezTo>
                  <a:cubicBezTo>
                    <a:pt x="406" y="21"/>
                    <a:pt x="405" y="22"/>
                    <a:pt x="405" y="22"/>
                  </a:cubicBezTo>
                  <a:cubicBezTo>
                    <a:pt x="405" y="22"/>
                    <a:pt x="405" y="23"/>
                    <a:pt x="405" y="23"/>
                  </a:cubicBezTo>
                  <a:cubicBezTo>
                    <a:pt x="405" y="23"/>
                    <a:pt x="405" y="23"/>
                    <a:pt x="404" y="23"/>
                  </a:cubicBezTo>
                  <a:cubicBezTo>
                    <a:pt x="404" y="23"/>
                    <a:pt x="404" y="23"/>
                    <a:pt x="404" y="22"/>
                  </a:cubicBezTo>
                  <a:cubicBezTo>
                    <a:pt x="403" y="21"/>
                    <a:pt x="403" y="20"/>
                    <a:pt x="404" y="19"/>
                  </a:cubicBezTo>
                  <a:cubicBezTo>
                    <a:pt x="404" y="19"/>
                    <a:pt x="405" y="18"/>
                    <a:pt x="404" y="18"/>
                  </a:cubicBezTo>
                  <a:cubicBezTo>
                    <a:pt x="404" y="18"/>
                    <a:pt x="404" y="18"/>
                    <a:pt x="404" y="18"/>
                  </a:cubicBezTo>
                  <a:cubicBezTo>
                    <a:pt x="403" y="18"/>
                    <a:pt x="402" y="20"/>
                    <a:pt x="401" y="20"/>
                  </a:cubicBezTo>
                  <a:cubicBezTo>
                    <a:pt x="401" y="21"/>
                    <a:pt x="399" y="21"/>
                    <a:pt x="399" y="20"/>
                  </a:cubicBezTo>
                  <a:cubicBezTo>
                    <a:pt x="399" y="19"/>
                    <a:pt x="399" y="19"/>
                    <a:pt x="400" y="19"/>
                  </a:cubicBezTo>
                  <a:cubicBezTo>
                    <a:pt x="400" y="18"/>
                    <a:pt x="400" y="18"/>
                    <a:pt x="400" y="17"/>
                  </a:cubicBezTo>
                  <a:cubicBezTo>
                    <a:pt x="400" y="15"/>
                    <a:pt x="397" y="16"/>
                    <a:pt x="397" y="14"/>
                  </a:cubicBezTo>
                  <a:cubicBezTo>
                    <a:pt x="397" y="13"/>
                    <a:pt x="399" y="13"/>
                    <a:pt x="399" y="12"/>
                  </a:cubicBezTo>
                  <a:cubicBezTo>
                    <a:pt x="400" y="11"/>
                    <a:pt x="402" y="11"/>
                    <a:pt x="403" y="12"/>
                  </a:cubicBezTo>
                  <a:cubicBezTo>
                    <a:pt x="404" y="13"/>
                    <a:pt x="405" y="13"/>
                    <a:pt x="406" y="13"/>
                  </a:cubicBezTo>
                  <a:cubicBezTo>
                    <a:pt x="408" y="12"/>
                    <a:pt x="409" y="12"/>
                    <a:pt x="410" y="11"/>
                  </a:cubicBezTo>
                  <a:cubicBezTo>
                    <a:pt x="410" y="10"/>
                    <a:pt x="411" y="10"/>
                    <a:pt x="411" y="10"/>
                  </a:cubicBezTo>
                  <a:cubicBezTo>
                    <a:pt x="412" y="9"/>
                    <a:pt x="412" y="9"/>
                    <a:pt x="412" y="9"/>
                  </a:cubicBezTo>
                  <a:cubicBezTo>
                    <a:pt x="412" y="8"/>
                    <a:pt x="412" y="7"/>
                    <a:pt x="411" y="7"/>
                  </a:cubicBezTo>
                  <a:cubicBezTo>
                    <a:pt x="410" y="6"/>
                    <a:pt x="408" y="7"/>
                    <a:pt x="407" y="6"/>
                  </a:cubicBezTo>
                  <a:cubicBezTo>
                    <a:pt x="407" y="5"/>
                    <a:pt x="406" y="4"/>
                    <a:pt x="406" y="3"/>
                  </a:cubicBezTo>
                  <a:cubicBezTo>
                    <a:pt x="406" y="2"/>
                    <a:pt x="407" y="2"/>
                    <a:pt x="406" y="1"/>
                  </a:cubicBezTo>
                  <a:cubicBezTo>
                    <a:pt x="406" y="0"/>
                    <a:pt x="406" y="0"/>
                    <a:pt x="405" y="0"/>
                  </a:cubicBezTo>
                  <a:cubicBezTo>
                    <a:pt x="404" y="1"/>
                    <a:pt x="403" y="3"/>
                    <a:pt x="402" y="3"/>
                  </a:cubicBezTo>
                  <a:cubicBezTo>
                    <a:pt x="401" y="4"/>
                    <a:pt x="401" y="3"/>
                    <a:pt x="400" y="4"/>
                  </a:cubicBezTo>
                  <a:cubicBezTo>
                    <a:pt x="400" y="4"/>
                    <a:pt x="399" y="4"/>
                    <a:pt x="399" y="5"/>
                  </a:cubicBezTo>
                  <a:cubicBezTo>
                    <a:pt x="399" y="5"/>
                    <a:pt x="399" y="5"/>
                    <a:pt x="399" y="5"/>
                  </a:cubicBezTo>
                  <a:cubicBezTo>
                    <a:pt x="398" y="5"/>
                    <a:pt x="398" y="6"/>
                    <a:pt x="397" y="6"/>
                  </a:cubicBezTo>
                  <a:cubicBezTo>
                    <a:pt x="397" y="6"/>
                    <a:pt x="396" y="7"/>
                    <a:pt x="396" y="7"/>
                  </a:cubicBezTo>
                  <a:cubicBezTo>
                    <a:pt x="395" y="7"/>
                    <a:pt x="395" y="8"/>
                    <a:pt x="395" y="8"/>
                  </a:cubicBezTo>
                  <a:cubicBezTo>
                    <a:pt x="394" y="9"/>
                    <a:pt x="393" y="9"/>
                    <a:pt x="393" y="10"/>
                  </a:cubicBezTo>
                  <a:cubicBezTo>
                    <a:pt x="392" y="10"/>
                    <a:pt x="392" y="10"/>
                    <a:pt x="391" y="10"/>
                  </a:cubicBezTo>
                  <a:cubicBezTo>
                    <a:pt x="391" y="10"/>
                    <a:pt x="390" y="11"/>
                    <a:pt x="389" y="11"/>
                  </a:cubicBezTo>
                  <a:cubicBezTo>
                    <a:pt x="388" y="11"/>
                    <a:pt x="387" y="11"/>
                    <a:pt x="386" y="11"/>
                  </a:cubicBezTo>
                  <a:cubicBezTo>
                    <a:pt x="384" y="11"/>
                    <a:pt x="383" y="11"/>
                    <a:pt x="382" y="10"/>
                  </a:cubicBezTo>
                  <a:cubicBezTo>
                    <a:pt x="382" y="9"/>
                    <a:pt x="381" y="9"/>
                    <a:pt x="380" y="8"/>
                  </a:cubicBezTo>
                  <a:cubicBezTo>
                    <a:pt x="380" y="8"/>
                    <a:pt x="379" y="8"/>
                    <a:pt x="379" y="8"/>
                  </a:cubicBezTo>
                  <a:cubicBezTo>
                    <a:pt x="379" y="9"/>
                    <a:pt x="378" y="9"/>
                    <a:pt x="378" y="9"/>
                  </a:cubicBezTo>
                  <a:cubicBezTo>
                    <a:pt x="377" y="10"/>
                    <a:pt x="377" y="9"/>
                    <a:pt x="376" y="8"/>
                  </a:cubicBezTo>
                  <a:cubicBezTo>
                    <a:pt x="375" y="7"/>
                    <a:pt x="375" y="8"/>
                    <a:pt x="374" y="9"/>
                  </a:cubicBezTo>
                  <a:cubicBezTo>
                    <a:pt x="374" y="9"/>
                    <a:pt x="374" y="9"/>
                    <a:pt x="374" y="10"/>
                  </a:cubicBezTo>
                  <a:cubicBezTo>
                    <a:pt x="372" y="11"/>
                    <a:pt x="373" y="8"/>
                    <a:pt x="373" y="8"/>
                  </a:cubicBezTo>
                  <a:cubicBezTo>
                    <a:pt x="373" y="7"/>
                    <a:pt x="374" y="6"/>
                    <a:pt x="374" y="5"/>
                  </a:cubicBezTo>
                  <a:cubicBezTo>
                    <a:pt x="374" y="5"/>
                    <a:pt x="374" y="5"/>
                    <a:pt x="374" y="5"/>
                  </a:cubicBezTo>
                  <a:cubicBezTo>
                    <a:pt x="373" y="4"/>
                    <a:pt x="372" y="6"/>
                    <a:pt x="371" y="6"/>
                  </a:cubicBezTo>
                  <a:cubicBezTo>
                    <a:pt x="371" y="6"/>
                    <a:pt x="371" y="7"/>
                    <a:pt x="370" y="7"/>
                  </a:cubicBezTo>
                  <a:cubicBezTo>
                    <a:pt x="370" y="7"/>
                    <a:pt x="369" y="7"/>
                    <a:pt x="368" y="7"/>
                  </a:cubicBezTo>
                  <a:cubicBezTo>
                    <a:pt x="367" y="7"/>
                    <a:pt x="367" y="7"/>
                    <a:pt x="366" y="8"/>
                  </a:cubicBezTo>
                  <a:cubicBezTo>
                    <a:pt x="366" y="8"/>
                    <a:pt x="366" y="9"/>
                    <a:pt x="365" y="9"/>
                  </a:cubicBezTo>
                  <a:cubicBezTo>
                    <a:pt x="365" y="9"/>
                    <a:pt x="364" y="10"/>
                    <a:pt x="364" y="10"/>
                  </a:cubicBezTo>
                  <a:cubicBezTo>
                    <a:pt x="364" y="11"/>
                    <a:pt x="364" y="11"/>
                    <a:pt x="364" y="12"/>
                  </a:cubicBezTo>
                  <a:cubicBezTo>
                    <a:pt x="364" y="13"/>
                    <a:pt x="365" y="13"/>
                    <a:pt x="365" y="14"/>
                  </a:cubicBezTo>
                  <a:cubicBezTo>
                    <a:pt x="366" y="14"/>
                    <a:pt x="367" y="15"/>
                    <a:pt x="366" y="16"/>
                  </a:cubicBezTo>
                  <a:cubicBezTo>
                    <a:pt x="366" y="17"/>
                    <a:pt x="365" y="17"/>
                    <a:pt x="365" y="17"/>
                  </a:cubicBezTo>
                  <a:cubicBezTo>
                    <a:pt x="363" y="17"/>
                    <a:pt x="362" y="17"/>
                    <a:pt x="362" y="18"/>
                  </a:cubicBezTo>
                  <a:cubicBezTo>
                    <a:pt x="361" y="19"/>
                    <a:pt x="361" y="20"/>
                    <a:pt x="360" y="21"/>
                  </a:cubicBezTo>
                  <a:cubicBezTo>
                    <a:pt x="360" y="21"/>
                    <a:pt x="360" y="22"/>
                    <a:pt x="360" y="23"/>
                  </a:cubicBezTo>
                  <a:cubicBezTo>
                    <a:pt x="360" y="24"/>
                    <a:pt x="360" y="25"/>
                    <a:pt x="359" y="25"/>
                  </a:cubicBezTo>
                  <a:cubicBezTo>
                    <a:pt x="359" y="25"/>
                    <a:pt x="358" y="27"/>
                    <a:pt x="357" y="26"/>
                  </a:cubicBezTo>
                  <a:cubicBezTo>
                    <a:pt x="357" y="24"/>
                    <a:pt x="357" y="23"/>
                    <a:pt x="358" y="21"/>
                  </a:cubicBezTo>
                  <a:cubicBezTo>
                    <a:pt x="359" y="20"/>
                    <a:pt x="361" y="19"/>
                    <a:pt x="360" y="17"/>
                  </a:cubicBezTo>
                  <a:cubicBezTo>
                    <a:pt x="359" y="17"/>
                    <a:pt x="359" y="17"/>
                    <a:pt x="359" y="17"/>
                  </a:cubicBezTo>
                  <a:cubicBezTo>
                    <a:pt x="359" y="17"/>
                    <a:pt x="358" y="17"/>
                    <a:pt x="358" y="18"/>
                  </a:cubicBezTo>
                  <a:cubicBezTo>
                    <a:pt x="357" y="18"/>
                    <a:pt x="356" y="18"/>
                    <a:pt x="356" y="18"/>
                  </a:cubicBezTo>
                  <a:cubicBezTo>
                    <a:pt x="354" y="18"/>
                    <a:pt x="351" y="20"/>
                    <a:pt x="350" y="18"/>
                  </a:cubicBezTo>
                  <a:cubicBezTo>
                    <a:pt x="350" y="17"/>
                    <a:pt x="349" y="15"/>
                    <a:pt x="348" y="15"/>
                  </a:cubicBezTo>
                  <a:cubicBezTo>
                    <a:pt x="347" y="16"/>
                    <a:pt x="346" y="16"/>
                    <a:pt x="346" y="17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6" y="17"/>
                    <a:pt x="347" y="17"/>
                    <a:pt x="348" y="18"/>
                  </a:cubicBezTo>
                  <a:cubicBezTo>
                    <a:pt x="348" y="18"/>
                    <a:pt x="349" y="18"/>
                    <a:pt x="349" y="19"/>
                  </a:cubicBezTo>
                  <a:cubicBezTo>
                    <a:pt x="350" y="20"/>
                    <a:pt x="348" y="20"/>
                    <a:pt x="347" y="20"/>
                  </a:cubicBezTo>
                  <a:cubicBezTo>
                    <a:pt x="345" y="20"/>
                    <a:pt x="344" y="19"/>
                    <a:pt x="342" y="19"/>
                  </a:cubicBezTo>
                  <a:cubicBezTo>
                    <a:pt x="341" y="19"/>
                    <a:pt x="339" y="20"/>
                    <a:pt x="338" y="21"/>
                  </a:cubicBezTo>
                  <a:cubicBezTo>
                    <a:pt x="337" y="21"/>
                    <a:pt x="337" y="22"/>
                    <a:pt x="337" y="23"/>
                  </a:cubicBezTo>
                  <a:cubicBezTo>
                    <a:pt x="336" y="24"/>
                    <a:pt x="335" y="25"/>
                    <a:pt x="335" y="25"/>
                  </a:cubicBezTo>
                  <a:cubicBezTo>
                    <a:pt x="334" y="26"/>
                    <a:pt x="333" y="27"/>
                    <a:pt x="332" y="27"/>
                  </a:cubicBezTo>
                  <a:cubicBezTo>
                    <a:pt x="331" y="27"/>
                    <a:pt x="330" y="27"/>
                    <a:pt x="330" y="27"/>
                  </a:cubicBezTo>
                  <a:cubicBezTo>
                    <a:pt x="328" y="28"/>
                    <a:pt x="327" y="29"/>
                    <a:pt x="326" y="31"/>
                  </a:cubicBezTo>
                  <a:cubicBezTo>
                    <a:pt x="325" y="32"/>
                    <a:pt x="324" y="33"/>
                    <a:pt x="322" y="35"/>
                  </a:cubicBezTo>
                  <a:cubicBezTo>
                    <a:pt x="321" y="36"/>
                    <a:pt x="320" y="37"/>
                    <a:pt x="318" y="38"/>
                  </a:cubicBezTo>
                  <a:cubicBezTo>
                    <a:pt x="317" y="39"/>
                    <a:pt x="316" y="41"/>
                    <a:pt x="315" y="42"/>
                  </a:cubicBezTo>
                  <a:cubicBezTo>
                    <a:pt x="313" y="43"/>
                    <a:pt x="311" y="43"/>
                    <a:pt x="309" y="44"/>
                  </a:cubicBezTo>
                  <a:cubicBezTo>
                    <a:pt x="308" y="44"/>
                    <a:pt x="308" y="44"/>
                    <a:pt x="307" y="45"/>
                  </a:cubicBezTo>
                  <a:cubicBezTo>
                    <a:pt x="307" y="45"/>
                    <a:pt x="307" y="46"/>
                    <a:pt x="306" y="46"/>
                  </a:cubicBezTo>
                  <a:cubicBezTo>
                    <a:pt x="306" y="46"/>
                    <a:pt x="305" y="46"/>
                    <a:pt x="305" y="46"/>
                  </a:cubicBezTo>
                  <a:cubicBezTo>
                    <a:pt x="303" y="46"/>
                    <a:pt x="303" y="48"/>
                    <a:pt x="301" y="48"/>
                  </a:cubicBezTo>
                  <a:cubicBezTo>
                    <a:pt x="299" y="48"/>
                    <a:pt x="297" y="48"/>
                    <a:pt x="295" y="47"/>
                  </a:cubicBezTo>
                  <a:cubicBezTo>
                    <a:pt x="295" y="47"/>
                    <a:pt x="294" y="47"/>
                    <a:pt x="294" y="47"/>
                  </a:cubicBezTo>
                  <a:cubicBezTo>
                    <a:pt x="293" y="46"/>
                    <a:pt x="292" y="47"/>
                    <a:pt x="291" y="45"/>
                  </a:cubicBezTo>
                  <a:cubicBezTo>
                    <a:pt x="290" y="45"/>
                    <a:pt x="290" y="45"/>
                    <a:pt x="290" y="45"/>
                  </a:cubicBezTo>
                  <a:cubicBezTo>
                    <a:pt x="289" y="44"/>
                    <a:pt x="288" y="44"/>
                    <a:pt x="288" y="44"/>
                  </a:cubicBezTo>
                  <a:cubicBezTo>
                    <a:pt x="287" y="43"/>
                    <a:pt x="286" y="43"/>
                    <a:pt x="285" y="43"/>
                  </a:cubicBezTo>
                  <a:cubicBezTo>
                    <a:pt x="284" y="42"/>
                    <a:pt x="283" y="42"/>
                    <a:pt x="283" y="43"/>
                  </a:cubicBezTo>
                  <a:cubicBezTo>
                    <a:pt x="283" y="43"/>
                    <a:pt x="282" y="43"/>
                    <a:pt x="282" y="44"/>
                  </a:cubicBezTo>
                  <a:cubicBezTo>
                    <a:pt x="281" y="45"/>
                    <a:pt x="280" y="45"/>
                    <a:pt x="279" y="46"/>
                  </a:cubicBezTo>
                  <a:cubicBezTo>
                    <a:pt x="278" y="46"/>
                    <a:pt x="279" y="48"/>
                    <a:pt x="278" y="49"/>
                  </a:cubicBezTo>
                  <a:cubicBezTo>
                    <a:pt x="277" y="50"/>
                    <a:pt x="277" y="50"/>
                    <a:pt x="277" y="52"/>
                  </a:cubicBezTo>
                  <a:cubicBezTo>
                    <a:pt x="276" y="52"/>
                    <a:pt x="276" y="53"/>
                    <a:pt x="275" y="54"/>
                  </a:cubicBezTo>
                  <a:cubicBezTo>
                    <a:pt x="275" y="54"/>
                    <a:pt x="275" y="55"/>
                    <a:pt x="275" y="55"/>
                  </a:cubicBezTo>
                  <a:cubicBezTo>
                    <a:pt x="274" y="57"/>
                    <a:pt x="273" y="56"/>
                    <a:pt x="272" y="55"/>
                  </a:cubicBezTo>
                  <a:cubicBezTo>
                    <a:pt x="270" y="53"/>
                    <a:pt x="269" y="56"/>
                    <a:pt x="270" y="57"/>
                  </a:cubicBezTo>
                  <a:cubicBezTo>
                    <a:pt x="271" y="58"/>
                    <a:pt x="272" y="59"/>
                    <a:pt x="273" y="60"/>
                  </a:cubicBezTo>
                  <a:cubicBezTo>
                    <a:pt x="273" y="61"/>
                    <a:pt x="273" y="62"/>
                    <a:pt x="273" y="63"/>
                  </a:cubicBezTo>
                  <a:cubicBezTo>
                    <a:pt x="273" y="63"/>
                    <a:pt x="274" y="64"/>
                    <a:pt x="274" y="65"/>
                  </a:cubicBezTo>
                  <a:cubicBezTo>
                    <a:pt x="275" y="66"/>
                    <a:pt x="276" y="67"/>
                    <a:pt x="276" y="68"/>
                  </a:cubicBezTo>
                  <a:cubicBezTo>
                    <a:pt x="277" y="70"/>
                    <a:pt x="277" y="71"/>
                    <a:pt x="278" y="73"/>
                  </a:cubicBezTo>
                  <a:cubicBezTo>
                    <a:pt x="279" y="75"/>
                    <a:pt x="280" y="77"/>
                    <a:pt x="281" y="79"/>
                  </a:cubicBezTo>
                  <a:cubicBezTo>
                    <a:pt x="282" y="81"/>
                    <a:pt x="283" y="83"/>
                    <a:pt x="283" y="85"/>
                  </a:cubicBezTo>
                  <a:cubicBezTo>
                    <a:pt x="283" y="86"/>
                    <a:pt x="283" y="87"/>
                    <a:pt x="283" y="88"/>
                  </a:cubicBezTo>
                  <a:cubicBezTo>
                    <a:pt x="283" y="89"/>
                    <a:pt x="283" y="90"/>
                    <a:pt x="282" y="91"/>
                  </a:cubicBezTo>
                  <a:cubicBezTo>
                    <a:pt x="282" y="93"/>
                    <a:pt x="281" y="94"/>
                    <a:pt x="280" y="95"/>
                  </a:cubicBezTo>
                  <a:cubicBezTo>
                    <a:pt x="280" y="97"/>
                    <a:pt x="281" y="97"/>
                    <a:pt x="281" y="98"/>
                  </a:cubicBezTo>
                  <a:cubicBezTo>
                    <a:pt x="282" y="98"/>
                    <a:pt x="282" y="99"/>
                    <a:pt x="283" y="100"/>
                  </a:cubicBezTo>
                  <a:cubicBezTo>
                    <a:pt x="283" y="101"/>
                    <a:pt x="284" y="101"/>
                    <a:pt x="284" y="102"/>
                  </a:cubicBezTo>
                  <a:cubicBezTo>
                    <a:pt x="285" y="103"/>
                    <a:pt x="286" y="102"/>
                    <a:pt x="286" y="101"/>
                  </a:cubicBezTo>
                  <a:cubicBezTo>
                    <a:pt x="287" y="100"/>
                    <a:pt x="287" y="101"/>
                    <a:pt x="288" y="101"/>
                  </a:cubicBezTo>
                  <a:cubicBezTo>
                    <a:pt x="288" y="101"/>
                    <a:pt x="289" y="100"/>
                    <a:pt x="289" y="100"/>
                  </a:cubicBezTo>
                  <a:cubicBezTo>
                    <a:pt x="289" y="100"/>
                    <a:pt x="289" y="100"/>
                    <a:pt x="289" y="100"/>
                  </a:cubicBezTo>
                  <a:cubicBezTo>
                    <a:pt x="290" y="99"/>
                    <a:pt x="290" y="100"/>
                    <a:pt x="290" y="101"/>
                  </a:cubicBezTo>
                  <a:cubicBezTo>
                    <a:pt x="289" y="101"/>
                    <a:pt x="289" y="101"/>
                    <a:pt x="289" y="102"/>
                  </a:cubicBezTo>
                  <a:cubicBezTo>
                    <a:pt x="289" y="102"/>
                    <a:pt x="290" y="103"/>
                    <a:pt x="290" y="103"/>
                  </a:cubicBezTo>
                  <a:cubicBezTo>
                    <a:pt x="291" y="104"/>
                    <a:pt x="292" y="104"/>
                    <a:pt x="293" y="105"/>
                  </a:cubicBezTo>
                  <a:cubicBezTo>
                    <a:pt x="294" y="106"/>
                    <a:pt x="295" y="108"/>
                    <a:pt x="294" y="108"/>
                  </a:cubicBezTo>
                  <a:cubicBezTo>
                    <a:pt x="293" y="108"/>
                    <a:pt x="292" y="108"/>
                    <a:pt x="292" y="108"/>
                  </a:cubicBezTo>
                  <a:cubicBezTo>
                    <a:pt x="292" y="109"/>
                    <a:pt x="292" y="110"/>
                    <a:pt x="292" y="111"/>
                  </a:cubicBezTo>
                  <a:cubicBezTo>
                    <a:pt x="292" y="111"/>
                    <a:pt x="293" y="111"/>
                    <a:pt x="293" y="112"/>
                  </a:cubicBezTo>
                  <a:cubicBezTo>
                    <a:pt x="293" y="113"/>
                    <a:pt x="293" y="113"/>
                    <a:pt x="293" y="114"/>
                  </a:cubicBezTo>
                  <a:cubicBezTo>
                    <a:pt x="293" y="115"/>
                    <a:pt x="292" y="116"/>
                    <a:pt x="293" y="117"/>
                  </a:cubicBezTo>
                  <a:cubicBezTo>
                    <a:pt x="293" y="117"/>
                    <a:pt x="294" y="118"/>
                    <a:pt x="295" y="117"/>
                  </a:cubicBezTo>
                  <a:cubicBezTo>
                    <a:pt x="295" y="117"/>
                    <a:pt x="295" y="117"/>
                    <a:pt x="295" y="117"/>
                  </a:cubicBezTo>
                  <a:cubicBezTo>
                    <a:pt x="295" y="116"/>
                    <a:pt x="296" y="115"/>
                    <a:pt x="297" y="115"/>
                  </a:cubicBezTo>
                  <a:cubicBezTo>
                    <a:pt x="298" y="115"/>
                    <a:pt x="298" y="116"/>
                    <a:pt x="299" y="116"/>
                  </a:cubicBezTo>
                  <a:cubicBezTo>
                    <a:pt x="300" y="117"/>
                    <a:pt x="301" y="117"/>
                    <a:pt x="301" y="117"/>
                  </a:cubicBezTo>
                  <a:cubicBezTo>
                    <a:pt x="302" y="116"/>
                    <a:pt x="303" y="117"/>
                    <a:pt x="304" y="117"/>
                  </a:cubicBezTo>
                  <a:cubicBezTo>
                    <a:pt x="304" y="117"/>
                    <a:pt x="305" y="117"/>
                    <a:pt x="305" y="117"/>
                  </a:cubicBezTo>
                  <a:cubicBezTo>
                    <a:pt x="306" y="117"/>
                    <a:pt x="307" y="118"/>
                    <a:pt x="307" y="118"/>
                  </a:cubicBezTo>
                  <a:cubicBezTo>
                    <a:pt x="308" y="118"/>
                    <a:pt x="308" y="119"/>
                    <a:pt x="308" y="120"/>
                  </a:cubicBezTo>
                  <a:cubicBezTo>
                    <a:pt x="308" y="120"/>
                    <a:pt x="308" y="120"/>
                    <a:pt x="308" y="120"/>
                  </a:cubicBezTo>
                  <a:cubicBezTo>
                    <a:pt x="308" y="120"/>
                    <a:pt x="308" y="120"/>
                    <a:pt x="308" y="121"/>
                  </a:cubicBezTo>
                  <a:cubicBezTo>
                    <a:pt x="308" y="122"/>
                    <a:pt x="308" y="123"/>
                    <a:pt x="309" y="124"/>
                  </a:cubicBezTo>
                  <a:cubicBezTo>
                    <a:pt x="309" y="126"/>
                    <a:pt x="307" y="126"/>
                    <a:pt x="305" y="126"/>
                  </a:cubicBezTo>
                  <a:cubicBezTo>
                    <a:pt x="305" y="125"/>
                    <a:pt x="305" y="125"/>
                    <a:pt x="305" y="124"/>
                  </a:cubicBezTo>
                  <a:cubicBezTo>
                    <a:pt x="305" y="124"/>
                    <a:pt x="305" y="124"/>
                    <a:pt x="305" y="124"/>
                  </a:cubicBezTo>
                  <a:cubicBezTo>
                    <a:pt x="304" y="124"/>
                    <a:pt x="302" y="124"/>
                    <a:pt x="301" y="124"/>
                  </a:cubicBezTo>
                  <a:cubicBezTo>
                    <a:pt x="300" y="124"/>
                    <a:pt x="298" y="124"/>
                    <a:pt x="298" y="122"/>
                  </a:cubicBezTo>
                  <a:cubicBezTo>
                    <a:pt x="297" y="121"/>
                    <a:pt x="295" y="120"/>
                    <a:pt x="294" y="119"/>
                  </a:cubicBezTo>
                  <a:cubicBezTo>
                    <a:pt x="292" y="119"/>
                    <a:pt x="289" y="117"/>
                    <a:pt x="289" y="115"/>
                  </a:cubicBezTo>
                  <a:cubicBezTo>
                    <a:pt x="289" y="113"/>
                    <a:pt x="291" y="111"/>
                    <a:pt x="291" y="109"/>
                  </a:cubicBezTo>
                  <a:cubicBezTo>
                    <a:pt x="291" y="108"/>
                    <a:pt x="291" y="106"/>
                    <a:pt x="290" y="106"/>
                  </a:cubicBezTo>
                  <a:cubicBezTo>
                    <a:pt x="289" y="106"/>
                    <a:pt x="288" y="107"/>
                    <a:pt x="288" y="108"/>
                  </a:cubicBezTo>
                  <a:cubicBezTo>
                    <a:pt x="288" y="110"/>
                    <a:pt x="288" y="112"/>
                    <a:pt x="288" y="114"/>
                  </a:cubicBezTo>
                  <a:cubicBezTo>
                    <a:pt x="287" y="116"/>
                    <a:pt x="288" y="118"/>
                    <a:pt x="287" y="119"/>
                  </a:cubicBezTo>
                  <a:cubicBezTo>
                    <a:pt x="287" y="119"/>
                    <a:pt x="287" y="120"/>
                    <a:pt x="287" y="120"/>
                  </a:cubicBezTo>
                  <a:cubicBezTo>
                    <a:pt x="287" y="120"/>
                    <a:pt x="288" y="120"/>
                    <a:pt x="289" y="120"/>
                  </a:cubicBezTo>
                  <a:cubicBezTo>
                    <a:pt x="289" y="120"/>
                    <a:pt x="290" y="119"/>
                    <a:pt x="290" y="120"/>
                  </a:cubicBezTo>
                  <a:cubicBezTo>
                    <a:pt x="291" y="120"/>
                    <a:pt x="291" y="121"/>
                    <a:pt x="291" y="121"/>
                  </a:cubicBezTo>
                  <a:cubicBezTo>
                    <a:pt x="291" y="120"/>
                    <a:pt x="292" y="120"/>
                    <a:pt x="292" y="120"/>
                  </a:cubicBezTo>
                  <a:cubicBezTo>
                    <a:pt x="293" y="120"/>
                    <a:pt x="294" y="122"/>
                    <a:pt x="294" y="123"/>
                  </a:cubicBezTo>
                  <a:cubicBezTo>
                    <a:pt x="294" y="124"/>
                    <a:pt x="294" y="125"/>
                    <a:pt x="294" y="126"/>
                  </a:cubicBezTo>
                  <a:cubicBezTo>
                    <a:pt x="294" y="127"/>
                    <a:pt x="294" y="127"/>
                    <a:pt x="293" y="128"/>
                  </a:cubicBezTo>
                  <a:cubicBezTo>
                    <a:pt x="293" y="128"/>
                    <a:pt x="293" y="129"/>
                    <a:pt x="292" y="129"/>
                  </a:cubicBezTo>
                  <a:cubicBezTo>
                    <a:pt x="292" y="129"/>
                    <a:pt x="292" y="129"/>
                    <a:pt x="292" y="129"/>
                  </a:cubicBezTo>
                  <a:cubicBezTo>
                    <a:pt x="291" y="129"/>
                    <a:pt x="291" y="129"/>
                    <a:pt x="291" y="128"/>
                  </a:cubicBezTo>
                  <a:cubicBezTo>
                    <a:pt x="292" y="128"/>
                    <a:pt x="292" y="128"/>
                    <a:pt x="292" y="127"/>
                  </a:cubicBezTo>
                  <a:cubicBezTo>
                    <a:pt x="292" y="127"/>
                    <a:pt x="292" y="126"/>
                    <a:pt x="292" y="125"/>
                  </a:cubicBezTo>
                  <a:cubicBezTo>
                    <a:pt x="292" y="124"/>
                    <a:pt x="290" y="124"/>
                    <a:pt x="289" y="124"/>
                  </a:cubicBezTo>
                  <a:cubicBezTo>
                    <a:pt x="288" y="124"/>
                    <a:pt x="288" y="124"/>
                    <a:pt x="288" y="124"/>
                  </a:cubicBezTo>
                  <a:cubicBezTo>
                    <a:pt x="288" y="126"/>
                    <a:pt x="288" y="127"/>
                    <a:pt x="286" y="127"/>
                  </a:cubicBezTo>
                  <a:cubicBezTo>
                    <a:pt x="285" y="127"/>
                    <a:pt x="285" y="128"/>
                    <a:pt x="285" y="129"/>
                  </a:cubicBezTo>
                  <a:cubicBezTo>
                    <a:pt x="285" y="130"/>
                    <a:pt x="285" y="131"/>
                    <a:pt x="284" y="131"/>
                  </a:cubicBezTo>
                  <a:cubicBezTo>
                    <a:pt x="284" y="131"/>
                    <a:pt x="284" y="131"/>
                    <a:pt x="284" y="131"/>
                  </a:cubicBezTo>
                  <a:cubicBezTo>
                    <a:pt x="283" y="131"/>
                    <a:pt x="282" y="130"/>
                    <a:pt x="282" y="130"/>
                  </a:cubicBezTo>
                  <a:cubicBezTo>
                    <a:pt x="281" y="128"/>
                    <a:pt x="279" y="129"/>
                    <a:pt x="278" y="129"/>
                  </a:cubicBezTo>
                  <a:cubicBezTo>
                    <a:pt x="276" y="129"/>
                    <a:pt x="277" y="127"/>
                    <a:pt x="275" y="127"/>
                  </a:cubicBezTo>
                  <a:cubicBezTo>
                    <a:pt x="275" y="127"/>
                    <a:pt x="274" y="127"/>
                    <a:pt x="274" y="127"/>
                  </a:cubicBezTo>
                  <a:cubicBezTo>
                    <a:pt x="273" y="127"/>
                    <a:pt x="273" y="127"/>
                    <a:pt x="272" y="127"/>
                  </a:cubicBezTo>
                  <a:cubicBezTo>
                    <a:pt x="272" y="127"/>
                    <a:pt x="271" y="126"/>
                    <a:pt x="271" y="125"/>
                  </a:cubicBezTo>
                  <a:cubicBezTo>
                    <a:pt x="270" y="124"/>
                    <a:pt x="269" y="125"/>
                    <a:pt x="268" y="125"/>
                  </a:cubicBezTo>
                  <a:cubicBezTo>
                    <a:pt x="266" y="125"/>
                    <a:pt x="267" y="122"/>
                    <a:pt x="265" y="121"/>
                  </a:cubicBezTo>
                  <a:cubicBezTo>
                    <a:pt x="265" y="121"/>
                    <a:pt x="263" y="120"/>
                    <a:pt x="265" y="119"/>
                  </a:cubicBezTo>
                  <a:cubicBezTo>
                    <a:pt x="265" y="119"/>
                    <a:pt x="266" y="119"/>
                    <a:pt x="266" y="119"/>
                  </a:cubicBezTo>
                  <a:cubicBezTo>
                    <a:pt x="266" y="119"/>
                    <a:pt x="267" y="119"/>
                    <a:pt x="267" y="119"/>
                  </a:cubicBezTo>
                  <a:cubicBezTo>
                    <a:pt x="267" y="118"/>
                    <a:pt x="267" y="118"/>
                    <a:pt x="267" y="117"/>
                  </a:cubicBezTo>
                  <a:cubicBezTo>
                    <a:pt x="267" y="117"/>
                    <a:pt x="268" y="116"/>
                    <a:pt x="268" y="116"/>
                  </a:cubicBezTo>
                  <a:cubicBezTo>
                    <a:pt x="268" y="115"/>
                    <a:pt x="269" y="115"/>
                    <a:pt x="270" y="115"/>
                  </a:cubicBezTo>
                  <a:cubicBezTo>
                    <a:pt x="271" y="114"/>
                    <a:pt x="269" y="111"/>
                    <a:pt x="268" y="110"/>
                  </a:cubicBezTo>
                  <a:cubicBezTo>
                    <a:pt x="267" y="109"/>
                    <a:pt x="265" y="109"/>
                    <a:pt x="264" y="109"/>
                  </a:cubicBezTo>
                  <a:cubicBezTo>
                    <a:pt x="262" y="108"/>
                    <a:pt x="262" y="109"/>
                    <a:pt x="261" y="110"/>
                  </a:cubicBezTo>
                  <a:cubicBezTo>
                    <a:pt x="260" y="112"/>
                    <a:pt x="257" y="111"/>
                    <a:pt x="256" y="110"/>
                  </a:cubicBezTo>
                  <a:cubicBezTo>
                    <a:pt x="255" y="109"/>
                    <a:pt x="253" y="110"/>
                    <a:pt x="252" y="110"/>
                  </a:cubicBezTo>
                  <a:cubicBezTo>
                    <a:pt x="252" y="110"/>
                    <a:pt x="251" y="111"/>
                    <a:pt x="250" y="111"/>
                  </a:cubicBezTo>
                  <a:cubicBezTo>
                    <a:pt x="250" y="111"/>
                    <a:pt x="249" y="112"/>
                    <a:pt x="249" y="112"/>
                  </a:cubicBezTo>
                  <a:cubicBezTo>
                    <a:pt x="248" y="112"/>
                    <a:pt x="248" y="114"/>
                    <a:pt x="248" y="114"/>
                  </a:cubicBezTo>
                  <a:cubicBezTo>
                    <a:pt x="249" y="115"/>
                    <a:pt x="250" y="115"/>
                    <a:pt x="251" y="116"/>
                  </a:cubicBezTo>
                  <a:cubicBezTo>
                    <a:pt x="251" y="116"/>
                    <a:pt x="252" y="116"/>
                    <a:pt x="252" y="116"/>
                  </a:cubicBezTo>
                  <a:cubicBezTo>
                    <a:pt x="254" y="118"/>
                    <a:pt x="251" y="118"/>
                    <a:pt x="250" y="118"/>
                  </a:cubicBezTo>
                  <a:cubicBezTo>
                    <a:pt x="249" y="118"/>
                    <a:pt x="249" y="118"/>
                    <a:pt x="248" y="118"/>
                  </a:cubicBezTo>
                  <a:cubicBezTo>
                    <a:pt x="247" y="118"/>
                    <a:pt x="246" y="117"/>
                    <a:pt x="246" y="116"/>
                  </a:cubicBezTo>
                  <a:cubicBezTo>
                    <a:pt x="244" y="115"/>
                    <a:pt x="242" y="116"/>
                    <a:pt x="241" y="116"/>
                  </a:cubicBezTo>
                  <a:cubicBezTo>
                    <a:pt x="240" y="116"/>
                    <a:pt x="238" y="115"/>
                    <a:pt x="237" y="115"/>
                  </a:cubicBezTo>
                  <a:cubicBezTo>
                    <a:pt x="237" y="116"/>
                    <a:pt x="237" y="116"/>
                    <a:pt x="236" y="116"/>
                  </a:cubicBezTo>
                  <a:cubicBezTo>
                    <a:pt x="236" y="117"/>
                    <a:pt x="236" y="117"/>
                    <a:pt x="236" y="117"/>
                  </a:cubicBezTo>
                  <a:cubicBezTo>
                    <a:pt x="235" y="118"/>
                    <a:pt x="234" y="118"/>
                    <a:pt x="233" y="118"/>
                  </a:cubicBezTo>
                  <a:cubicBezTo>
                    <a:pt x="232" y="117"/>
                    <a:pt x="232" y="118"/>
                    <a:pt x="230" y="119"/>
                  </a:cubicBezTo>
                  <a:cubicBezTo>
                    <a:pt x="229" y="119"/>
                    <a:pt x="229" y="120"/>
                    <a:pt x="229" y="121"/>
                  </a:cubicBezTo>
                  <a:cubicBezTo>
                    <a:pt x="229" y="122"/>
                    <a:pt x="229" y="123"/>
                    <a:pt x="228" y="123"/>
                  </a:cubicBezTo>
                  <a:cubicBezTo>
                    <a:pt x="228" y="123"/>
                    <a:pt x="228" y="122"/>
                    <a:pt x="227" y="122"/>
                  </a:cubicBezTo>
                  <a:cubicBezTo>
                    <a:pt x="227" y="122"/>
                    <a:pt x="226" y="122"/>
                    <a:pt x="226" y="122"/>
                  </a:cubicBezTo>
                  <a:cubicBezTo>
                    <a:pt x="225" y="123"/>
                    <a:pt x="224" y="123"/>
                    <a:pt x="224" y="123"/>
                  </a:cubicBezTo>
                  <a:cubicBezTo>
                    <a:pt x="224" y="123"/>
                    <a:pt x="222" y="125"/>
                    <a:pt x="222" y="124"/>
                  </a:cubicBezTo>
                  <a:cubicBezTo>
                    <a:pt x="222" y="123"/>
                    <a:pt x="221" y="124"/>
                    <a:pt x="221" y="124"/>
                  </a:cubicBezTo>
                  <a:cubicBezTo>
                    <a:pt x="220" y="124"/>
                    <a:pt x="219" y="126"/>
                    <a:pt x="220" y="126"/>
                  </a:cubicBezTo>
                  <a:cubicBezTo>
                    <a:pt x="220" y="127"/>
                    <a:pt x="220" y="127"/>
                    <a:pt x="220" y="127"/>
                  </a:cubicBezTo>
                  <a:cubicBezTo>
                    <a:pt x="221" y="128"/>
                    <a:pt x="222" y="128"/>
                    <a:pt x="222" y="129"/>
                  </a:cubicBezTo>
                  <a:cubicBezTo>
                    <a:pt x="223" y="130"/>
                    <a:pt x="223" y="130"/>
                    <a:pt x="224" y="131"/>
                  </a:cubicBezTo>
                  <a:cubicBezTo>
                    <a:pt x="224" y="132"/>
                    <a:pt x="225" y="133"/>
                    <a:pt x="226" y="133"/>
                  </a:cubicBezTo>
                  <a:cubicBezTo>
                    <a:pt x="226" y="133"/>
                    <a:pt x="227" y="134"/>
                    <a:pt x="227" y="134"/>
                  </a:cubicBezTo>
                  <a:cubicBezTo>
                    <a:pt x="228" y="134"/>
                    <a:pt x="229" y="134"/>
                    <a:pt x="230" y="135"/>
                  </a:cubicBezTo>
                  <a:cubicBezTo>
                    <a:pt x="231" y="135"/>
                    <a:pt x="231" y="136"/>
                    <a:pt x="232" y="137"/>
                  </a:cubicBezTo>
                  <a:cubicBezTo>
                    <a:pt x="232" y="137"/>
                    <a:pt x="233" y="138"/>
                    <a:pt x="234" y="138"/>
                  </a:cubicBezTo>
                  <a:cubicBezTo>
                    <a:pt x="235" y="138"/>
                    <a:pt x="236" y="140"/>
                    <a:pt x="236" y="141"/>
                  </a:cubicBezTo>
                  <a:cubicBezTo>
                    <a:pt x="236" y="141"/>
                    <a:pt x="237" y="141"/>
                    <a:pt x="237" y="141"/>
                  </a:cubicBezTo>
                  <a:cubicBezTo>
                    <a:pt x="238" y="142"/>
                    <a:pt x="240" y="142"/>
                    <a:pt x="241" y="143"/>
                  </a:cubicBezTo>
                  <a:cubicBezTo>
                    <a:pt x="241" y="144"/>
                    <a:pt x="239" y="144"/>
                    <a:pt x="238" y="144"/>
                  </a:cubicBezTo>
                  <a:cubicBezTo>
                    <a:pt x="238" y="144"/>
                    <a:pt x="237" y="144"/>
                    <a:pt x="237" y="144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6" y="143"/>
                    <a:pt x="236" y="142"/>
                    <a:pt x="235" y="141"/>
                  </a:cubicBezTo>
                  <a:cubicBezTo>
                    <a:pt x="234" y="141"/>
                    <a:pt x="234" y="141"/>
                    <a:pt x="234" y="141"/>
                  </a:cubicBezTo>
                  <a:cubicBezTo>
                    <a:pt x="234" y="140"/>
                    <a:pt x="233" y="139"/>
                    <a:pt x="232" y="139"/>
                  </a:cubicBezTo>
                  <a:cubicBezTo>
                    <a:pt x="230" y="138"/>
                    <a:pt x="229" y="141"/>
                    <a:pt x="229" y="142"/>
                  </a:cubicBezTo>
                  <a:cubicBezTo>
                    <a:pt x="229" y="142"/>
                    <a:pt x="227" y="143"/>
                    <a:pt x="227" y="142"/>
                  </a:cubicBezTo>
                  <a:cubicBezTo>
                    <a:pt x="226" y="142"/>
                    <a:pt x="226" y="141"/>
                    <a:pt x="226" y="141"/>
                  </a:cubicBezTo>
                  <a:cubicBezTo>
                    <a:pt x="225" y="140"/>
                    <a:pt x="226" y="139"/>
                    <a:pt x="226" y="138"/>
                  </a:cubicBezTo>
                  <a:cubicBezTo>
                    <a:pt x="227" y="138"/>
                    <a:pt x="225" y="137"/>
                    <a:pt x="225" y="138"/>
                  </a:cubicBezTo>
                  <a:cubicBezTo>
                    <a:pt x="224" y="138"/>
                    <a:pt x="224" y="139"/>
                    <a:pt x="224" y="139"/>
                  </a:cubicBezTo>
                  <a:cubicBezTo>
                    <a:pt x="224" y="141"/>
                    <a:pt x="225" y="141"/>
                    <a:pt x="225" y="142"/>
                  </a:cubicBezTo>
                  <a:cubicBezTo>
                    <a:pt x="225" y="143"/>
                    <a:pt x="226" y="143"/>
                    <a:pt x="226" y="144"/>
                  </a:cubicBezTo>
                  <a:cubicBezTo>
                    <a:pt x="226" y="145"/>
                    <a:pt x="225" y="146"/>
                    <a:pt x="224" y="147"/>
                  </a:cubicBezTo>
                  <a:cubicBezTo>
                    <a:pt x="223" y="149"/>
                    <a:pt x="223" y="150"/>
                    <a:pt x="223" y="152"/>
                  </a:cubicBezTo>
                  <a:cubicBezTo>
                    <a:pt x="223" y="155"/>
                    <a:pt x="225" y="158"/>
                    <a:pt x="227" y="160"/>
                  </a:cubicBezTo>
                  <a:cubicBezTo>
                    <a:pt x="228" y="161"/>
                    <a:pt x="230" y="161"/>
                    <a:pt x="231" y="161"/>
                  </a:cubicBezTo>
                  <a:cubicBezTo>
                    <a:pt x="232" y="162"/>
                    <a:pt x="232" y="162"/>
                    <a:pt x="233" y="163"/>
                  </a:cubicBezTo>
                  <a:cubicBezTo>
                    <a:pt x="234" y="163"/>
                    <a:pt x="234" y="164"/>
                    <a:pt x="235" y="164"/>
                  </a:cubicBezTo>
                  <a:cubicBezTo>
                    <a:pt x="236" y="165"/>
                    <a:pt x="237" y="164"/>
                    <a:pt x="237" y="163"/>
                  </a:cubicBezTo>
                  <a:cubicBezTo>
                    <a:pt x="238" y="163"/>
                    <a:pt x="238" y="162"/>
                    <a:pt x="238" y="162"/>
                  </a:cubicBezTo>
                  <a:cubicBezTo>
                    <a:pt x="239" y="161"/>
                    <a:pt x="240" y="161"/>
                    <a:pt x="240" y="161"/>
                  </a:cubicBezTo>
                  <a:cubicBezTo>
                    <a:pt x="240" y="161"/>
                    <a:pt x="242" y="161"/>
                    <a:pt x="242" y="161"/>
                  </a:cubicBezTo>
                  <a:cubicBezTo>
                    <a:pt x="243" y="162"/>
                    <a:pt x="244" y="162"/>
                    <a:pt x="245" y="162"/>
                  </a:cubicBezTo>
                  <a:cubicBezTo>
                    <a:pt x="247" y="162"/>
                    <a:pt x="248" y="161"/>
                    <a:pt x="249" y="162"/>
                  </a:cubicBezTo>
                  <a:cubicBezTo>
                    <a:pt x="251" y="163"/>
                    <a:pt x="251" y="165"/>
                    <a:pt x="252" y="166"/>
                  </a:cubicBezTo>
                  <a:cubicBezTo>
                    <a:pt x="253" y="166"/>
                    <a:pt x="253" y="166"/>
                    <a:pt x="254" y="166"/>
                  </a:cubicBezTo>
                  <a:cubicBezTo>
                    <a:pt x="254" y="165"/>
                    <a:pt x="254" y="164"/>
                    <a:pt x="253" y="163"/>
                  </a:cubicBezTo>
                  <a:cubicBezTo>
                    <a:pt x="253" y="162"/>
                    <a:pt x="255" y="161"/>
                    <a:pt x="256" y="163"/>
                  </a:cubicBezTo>
                  <a:cubicBezTo>
                    <a:pt x="256" y="163"/>
                    <a:pt x="256" y="164"/>
                    <a:pt x="256" y="164"/>
                  </a:cubicBezTo>
                  <a:cubicBezTo>
                    <a:pt x="256" y="165"/>
                    <a:pt x="256" y="166"/>
                    <a:pt x="256" y="166"/>
                  </a:cubicBezTo>
                  <a:cubicBezTo>
                    <a:pt x="255" y="167"/>
                    <a:pt x="255" y="168"/>
                    <a:pt x="256" y="169"/>
                  </a:cubicBezTo>
                  <a:cubicBezTo>
                    <a:pt x="256" y="169"/>
                    <a:pt x="257" y="169"/>
                    <a:pt x="258" y="168"/>
                  </a:cubicBezTo>
                  <a:cubicBezTo>
                    <a:pt x="258" y="168"/>
                    <a:pt x="258" y="167"/>
                    <a:pt x="259" y="167"/>
                  </a:cubicBezTo>
                  <a:cubicBezTo>
                    <a:pt x="259" y="166"/>
                    <a:pt x="258" y="164"/>
                    <a:pt x="260" y="164"/>
                  </a:cubicBezTo>
                  <a:cubicBezTo>
                    <a:pt x="261" y="164"/>
                    <a:pt x="262" y="164"/>
                    <a:pt x="262" y="164"/>
                  </a:cubicBezTo>
                  <a:cubicBezTo>
                    <a:pt x="263" y="163"/>
                    <a:pt x="263" y="162"/>
                    <a:pt x="264" y="162"/>
                  </a:cubicBezTo>
                  <a:cubicBezTo>
                    <a:pt x="266" y="161"/>
                    <a:pt x="267" y="161"/>
                    <a:pt x="268" y="161"/>
                  </a:cubicBezTo>
                  <a:cubicBezTo>
                    <a:pt x="269" y="161"/>
                    <a:pt x="269" y="160"/>
                    <a:pt x="269" y="160"/>
                  </a:cubicBezTo>
                  <a:cubicBezTo>
                    <a:pt x="269" y="159"/>
                    <a:pt x="271" y="157"/>
                    <a:pt x="271" y="158"/>
                  </a:cubicBezTo>
                  <a:cubicBezTo>
                    <a:pt x="271" y="159"/>
                    <a:pt x="272" y="159"/>
                    <a:pt x="272" y="159"/>
                  </a:cubicBezTo>
                  <a:cubicBezTo>
                    <a:pt x="272" y="160"/>
                    <a:pt x="272" y="160"/>
                    <a:pt x="272" y="160"/>
                  </a:cubicBezTo>
                  <a:cubicBezTo>
                    <a:pt x="273" y="159"/>
                    <a:pt x="274" y="159"/>
                    <a:pt x="275" y="159"/>
                  </a:cubicBezTo>
                  <a:cubicBezTo>
                    <a:pt x="275" y="158"/>
                    <a:pt x="275" y="158"/>
                    <a:pt x="276" y="158"/>
                  </a:cubicBezTo>
                  <a:cubicBezTo>
                    <a:pt x="277" y="158"/>
                    <a:pt x="277" y="158"/>
                    <a:pt x="277" y="158"/>
                  </a:cubicBezTo>
                  <a:cubicBezTo>
                    <a:pt x="278" y="157"/>
                    <a:pt x="278" y="158"/>
                    <a:pt x="279" y="157"/>
                  </a:cubicBezTo>
                  <a:cubicBezTo>
                    <a:pt x="279" y="157"/>
                    <a:pt x="280" y="157"/>
                    <a:pt x="281" y="157"/>
                  </a:cubicBezTo>
                  <a:cubicBezTo>
                    <a:pt x="280" y="158"/>
                    <a:pt x="280" y="159"/>
                    <a:pt x="279" y="159"/>
                  </a:cubicBezTo>
                  <a:cubicBezTo>
                    <a:pt x="278" y="160"/>
                    <a:pt x="277" y="160"/>
                    <a:pt x="277" y="161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3"/>
                    <a:pt x="277" y="165"/>
                    <a:pt x="276" y="165"/>
                  </a:cubicBezTo>
                  <a:cubicBezTo>
                    <a:pt x="275" y="166"/>
                    <a:pt x="275" y="166"/>
                    <a:pt x="274" y="165"/>
                  </a:cubicBezTo>
                  <a:cubicBezTo>
                    <a:pt x="273" y="165"/>
                    <a:pt x="272" y="165"/>
                    <a:pt x="272" y="165"/>
                  </a:cubicBezTo>
                  <a:cubicBezTo>
                    <a:pt x="271" y="165"/>
                    <a:pt x="270" y="166"/>
                    <a:pt x="269" y="167"/>
                  </a:cubicBezTo>
                  <a:cubicBezTo>
                    <a:pt x="268" y="167"/>
                    <a:pt x="268" y="168"/>
                    <a:pt x="269" y="168"/>
                  </a:cubicBezTo>
                  <a:cubicBezTo>
                    <a:pt x="270" y="168"/>
                    <a:pt x="271" y="168"/>
                    <a:pt x="272" y="168"/>
                  </a:cubicBezTo>
                  <a:cubicBezTo>
                    <a:pt x="272" y="168"/>
                    <a:pt x="273" y="168"/>
                    <a:pt x="274" y="168"/>
                  </a:cubicBezTo>
                  <a:cubicBezTo>
                    <a:pt x="274" y="170"/>
                    <a:pt x="274" y="171"/>
                    <a:pt x="273" y="172"/>
                  </a:cubicBezTo>
                  <a:cubicBezTo>
                    <a:pt x="272" y="172"/>
                    <a:pt x="272" y="173"/>
                    <a:pt x="271" y="175"/>
                  </a:cubicBezTo>
                  <a:cubicBezTo>
                    <a:pt x="271" y="176"/>
                    <a:pt x="271" y="177"/>
                    <a:pt x="270" y="178"/>
                  </a:cubicBezTo>
                  <a:cubicBezTo>
                    <a:pt x="270" y="179"/>
                    <a:pt x="270" y="180"/>
                    <a:pt x="271" y="182"/>
                  </a:cubicBezTo>
                  <a:cubicBezTo>
                    <a:pt x="271" y="184"/>
                    <a:pt x="270" y="186"/>
                    <a:pt x="269" y="188"/>
                  </a:cubicBezTo>
                  <a:cubicBezTo>
                    <a:pt x="269" y="189"/>
                    <a:pt x="269" y="190"/>
                    <a:pt x="268" y="189"/>
                  </a:cubicBezTo>
                  <a:cubicBezTo>
                    <a:pt x="267" y="189"/>
                    <a:pt x="266" y="189"/>
                    <a:pt x="266" y="190"/>
                  </a:cubicBezTo>
                  <a:cubicBezTo>
                    <a:pt x="264" y="190"/>
                    <a:pt x="264" y="192"/>
                    <a:pt x="262" y="192"/>
                  </a:cubicBezTo>
                  <a:cubicBezTo>
                    <a:pt x="261" y="193"/>
                    <a:pt x="261" y="192"/>
                    <a:pt x="260" y="192"/>
                  </a:cubicBezTo>
                  <a:cubicBezTo>
                    <a:pt x="259" y="192"/>
                    <a:pt x="258" y="192"/>
                    <a:pt x="257" y="191"/>
                  </a:cubicBezTo>
                  <a:cubicBezTo>
                    <a:pt x="257" y="191"/>
                    <a:pt x="256" y="191"/>
                    <a:pt x="255" y="191"/>
                  </a:cubicBezTo>
                  <a:cubicBezTo>
                    <a:pt x="254" y="191"/>
                    <a:pt x="254" y="191"/>
                    <a:pt x="253" y="190"/>
                  </a:cubicBezTo>
                  <a:cubicBezTo>
                    <a:pt x="252" y="189"/>
                    <a:pt x="251" y="188"/>
                    <a:pt x="250" y="189"/>
                  </a:cubicBezTo>
                  <a:cubicBezTo>
                    <a:pt x="250" y="190"/>
                    <a:pt x="250" y="190"/>
                    <a:pt x="250" y="190"/>
                  </a:cubicBezTo>
                  <a:cubicBezTo>
                    <a:pt x="250" y="191"/>
                    <a:pt x="250" y="192"/>
                    <a:pt x="249" y="192"/>
                  </a:cubicBezTo>
                  <a:cubicBezTo>
                    <a:pt x="249" y="192"/>
                    <a:pt x="249" y="192"/>
                    <a:pt x="249" y="192"/>
                  </a:cubicBezTo>
                  <a:cubicBezTo>
                    <a:pt x="249" y="192"/>
                    <a:pt x="248" y="192"/>
                    <a:pt x="248" y="192"/>
                  </a:cubicBezTo>
                  <a:cubicBezTo>
                    <a:pt x="247" y="192"/>
                    <a:pt x="247" y="193"/>
                    <a:pt x="247" y="194"/>
                  </a:cubicBezTo>
                  <a:cubicBezTo>
                    <a:pt x="246" y="194"/>
                    <a:pt x="247" y="195"/>
                    <a:pt x="245" y="195"/>
                  </a:cubicBezTo>
                  <a:cubicBezTo>
                    <a:pt x="245" y="195"/>
                    <a:pt x="245" y="195"/>
                    <a:pt x="244" y="196"/>
                  </a:cubicBezTo>
                  <a:cubicBezTo>
                    <a:pt x="243" y="196"/>
                    <a:pt x="242" y="197"/>
                    <a:pt x="241" y="197"/>
                  </a:cubicBezTo>
                  <a:cubicBezTo>
                    <a:pt x="240" y="197"/>
                    <a:pt x="240" y="198"/>
                    <a:pt x="239" y="198"/>
                  </a:cubicBezTo>
                  <a:cubicBezTo>
                    <a:pt x="239" y="198"/>
                    <a:pt x="238" y="198"/>
                    <a:pt x="238" y="198"/>
                  </a:cubicBezTo>
                  <a:cubicBezTo>
                    <a:pt x="236" y="198"/>
                    <a:pt x="233" y="198"/>
                    <a:pt x="232" y="199"/>
                  </a:cubicBezTo>
                  <a:cubicBezTo>
                    <a:pt x="231" y="199"/>
                    <a:pt x="230" y="200"/>
                    <a:pt x="229" y="200"/>
                  </a:cubicBezTo>
                  <a:cubicBezTo>
                    <a:pt x="228" y="200"/>
                    <a:pt x="228" y="200"/>
                    <a:pt x="228" y="201"/>
                  </a:cubicBezTo>
                  <a:cubicBezTo>
                    <a:pt x="227" y="201"/>
                    <a:pt x="228" y="202"/>
                    <a:pt x="227" y="203"/>
                  </a:cubicBezTo>
                  <a:cubicBezTo>
                    <a:pt x="227" y="204"/>
                    <a:pt x="227" y="204"/>
                    <a:pt x="227" y="205"/>
                  </a:cubicBezTo>
                  <a:cubicBezTo>
                    <a:pt x="227" y="205"/>
                    <a:pt x="227" y="206"/>
                    <a:pt x="227" y="206"/>
                  </a:cubicBezTo>
                  <a:cubicBezTo>
                    <a:pt x="226" y="206"/>
                    <a:pt x="226" y="207"/>
                    <a:pt x="226" y="207"/>
                  </a:cubicBezTo>
                  <a:cubicBezTo>
                    <a:pt x="226" y="207"/>
                    <a:pt x="226" y="206"/>
                    <a:pt x="225" y="206"/>
                  </a:cubicBezTo>
                  <a:cubicBezTo>
                    <a:pt x="224" y="206"/>
                    <a:pt x="224" y="206"/>
                    <a:pt x="224" y="205"/>
                  </a:cubicBezTo>
                  <a:cubicBezTo>
                    <a:pt x="223" y="205"/>
                    <a:pt x="223" y="205"/>
                    <a:pt x="223" y="205"/>
                  </a:cubicBezTo>
                  <a:cubicBezTo>
                    <a:pt x="223" y="205"/>
                    <a:pt x="222" y="205"/>
                    <a:pt x="222" y="205"/>
                  </a:cubicBezTo>
                  <a:cubicBezTo>
                    <a:pt x="221" y="205"/>
                    <a:pt x="220" y="205"/>
                    <a:pt x="219" y="205"/>
                  </a:cubicBezTo>
                  <a:cubicBezTo>
                    <a:pt x="219" y="205"/>
                    <a:pt x="218" y="205"/>
                    <a:pt x="218" y="205"/>
                  </a:cubicBezTo>
                  <a:cubicBezTo>
                    <a:pt x="217" y="206"/>
                    <a:pt x="217" y="206"/>
                    <a:pt x="218" y="206"/>
                  </a:cubicBezTo>
                  <a:cubicBezTo>
                    <a:pt x="218" y="207"/>
                    <a:pt x="218" y="207"/>
                    <a:pt x="218" y="207"/>
                  </a:cubicBezTo>
                  <a:cubicBezTo>
                    <a:pt x="219" y="207"/>
                    <a:pt x="219" y="207"/>
                    <a:pt x="219" y="208"/>
                  </a:cubicBezTo>
                  <a:cubicBezTo>
                    <a:pt x="219" y="208"/>
                    <a:pt x="220" y="208"/>
                    <a:pt x="219" y="209"/>
                  </a:cubicBezTo>
                  <a:cubicBezTo>
                    <a:pt x="218" y="210"/>
                    <a:pt x="217" y="208"/>
                    <a:pt x="217" y="208"/>
                  </a:cubicBezTo>
                  <a:cubicBezTo>
                    <a:pt x="217" y="207"/>
                    <a:pt x="216" y="206"/>
                    <a:pt x="215" y="206"/>
                  </a:cubicBezTo>
                  <a:cubicBezTo>
                    <a:pt x="214" y="205"/>
                    <a:pt x="213" y="208"/>
                    <a:pt x="213" y="208"/>
                  </a:cubicBezTo>
                  <a:cubicBezTo>
                    <a:pt x="213" y="209"/>
                    <a:pt x="212" y="209"/>
                    <a:pt x="212" y="210"/>
                  </a:cubicBezTo>
                  <a:cubicBezTo>
                    <a:pt x="212" y="210"/>
                    <a:pt x="211" y="210"/>
                    <a:pt x="211" y="210"/>
                  </a:cubicBezTo>
                  <a:cubicBezTo>
                    <a:pt x="211" y="211"/>
                    <a:pt x="211" y="211"/>
                    <a:pt x="211" y="211"/>
                  </a:cubicBezTo>
                  <a:cubicBezTo>
                    <a:pt x="212" y="212"/>
                    <a:pt x="210" y="212"/>
                    <a:pt x="209" y="212"/>
                  </a:cubicBezTo>
                  <a:cubicBezTo>
                    <a:pt x="208" y="212"/>
                    <a:pt x="207" y="212"/>
                    <a:pt x="207" y="213"/>
                  </a:cubicBezTo>
                  <a:cubicBezTo>
                    <a:pt x="207" y="214"/>
                    <a:pt x="206" y="214"/>
                    <a:pt x="206" y="215"/>
                  </a:cubicBezTo>
                  <a:cubicBezTo>
                    <a:pt x="205" y="215"/>
                    <a:pt x="205" y="215"/>
                    <a:pt x="205" y="216"/>
                  </a:cubicBezTo>
                  <a:cubicBezTo>
                    <a:pt x="205" y="216"/>
                    <a:pt x="205" y="217"/>
                    <a:pt x="205" y="217"/>
                  </a:cubicBezTo>
                  <a:cubicBezTo>
                    <a:pt x="206" y="218"/>
                    <a:pt x="205" y="219"/>
                    <a:pt x="204" y="219"/>
                  </a:cubicBezTo>
                  <a:cubicBezTo>
                    <a:pt x="202" y="220"/>
                    <a:pt x="201" y="221"/>
                    <a:pt x="199" y="220"/>
                  </a:cubicBezTo>
                  <a:cubicBezTo>
                    <a:pt x="199" y="220"/>
                    <a:pt x="199" y="221"/>
                    <a:pt x="199" y="221"/>
                  </a:cubicBezTo>
                  <a:cubicBezTo>
                    <a:pt x="199" y="221"/>
                    <a:pt x="199" y="222"/>
                    <a:pt x="200" y="222"/>
                  </a:cubicBezTo>
                  <a:cubicBezTo>
                    <a:pt x="200" y="222"/>
                    <a:pt x="201" y="222"/>
                    <a:pt x="201" y="223"/>
                  </a:cubicBezTo>
                  <a:cubicBezTo>
                    <a:pt x="201" y="223"/>
                    <a:pt x="201" y="224"/>
                    <a:pt x="201" y="224"/>
                  </a:cubicBezTo>
                  <a:cubicBezTo>
                    <a:pt x="200" y="225"/>
                    <a:pt x="200" y="225"/>
                    <a:pt x="199" y="224"/>
                  </a:cubicBezTo>
                  <a:cubicBezTo>
                    <a:pt x="199" y="223"/>
                    <a:pt x="198" y="223"/>
                    <a:pt x="198" y="223"/>
                  </a:cubicBezTo>
                  <a:cubicBezTo>
                    <a:pt x="198" y="224"/>
                    <a:pt x="197" y="224"/>
                    <a:pt x="197" y="224"/>
                  </a:cubicBezTo>
                  <a:cubicBezTo>
                    <a:pt x="197" y="224"/>
                    <a:pt x="197" y="224"/>
                    <a:pt x="197" y="225"/>
                  </a:cubicBezTo>
                  <a:cubicBezTo>
                    <a:pt x="197" y="226"/>
                    <a:pt x="197" y="226"/>
                    <a:pt x="196" y="227"/>
                  </a:cubicBezTo>
                  <a:cubicBezTo>
                    <a:pt x="195" y="228"/>
                    <a:pt x="195" y="228"/>
                    <a:pt x="195" y="230"/>
                  </a:cubicBezTo>
                  <a:cubicBezTo>
                    <a:pt x="195" y="230"/>
                    <a:pt x="195" y="231"/>
                    <a:pt x="196" y="231"/>
                  </a:cubicBezTo>
                  <a:cubicBezTo>
                    <a:pt x="197" y="231"/>
                    <a:pt x="197" y="231"/>
                    <a:pt x="198" y="233"/>
                  </a:cubicBezTo>
                  <a:cubicBezTo>
                    <a:pt x="198" y="233"/>
                    <a:pt x="198" y="234"/>
                    <a:pt x="198" y="234"/>
                  </a:cubicBezTo>
                  <a:cubicBezTo>
                    <a:pt x="198" y="236"/>
                    <a:pt x="197" y="237"/>
                    <a:pt x="197" y="239"/>
                  </a:cubicBezTo>
                  <a:cubicBezTo>
                    <a:pt x="197" y="239"/>
                    <a:pt x="198" y="239"/>
                    <a:pt x="199" y="239"/>
                  </a:cubicBezTo>
                  <a:cubicBezTo>
                    <a:pt x="200" y="239"/>
                    <a:pt x="200" y="238"/>
                    <a:pt x="200" y="237"/>
                  </a:cubicBezTo>
                  <a:cubicBezTo>
                    <a:pt x="201" y="237"/>
                    <a:pt x="201" y="238"/>
                    <a:pt x="202" y="239"/>
                  </a:cubicBezTo>
                  <a:cubicBezTo>
                    <a:pt x="202" y="239"/>
                    <a:pt x="202" y="241"/>
                    <a:pt x="202" y="241"/>
                  </a:cubicBezTo>
                  <a:cubicBezTo>
                    <a:pt x="201" y="242"/>
                    <a:pt x="201" y="243"/>
                    <a:pt x="201" y="244"/>
                  </a:cubicBezTo>
                  <a:cubicBezTo>
                    <a:pt x="201" y="244"/>
                    <a:pt x="201" y="244"/>
                    <a:pt x="201" y="244"/>
                  </a:cubicBezTo>
                  <a:cubicBezTo>
                    <a:pt x="201" y="245"/>
                    <a:pt x="202" y="244"/>
                    <a:pt x="202" y="244"/>
                  </a:cubicBezTo>
                  <a:cubicBezTo>
                    <a:pt x="203" y="244"/>
                    <a:pt x="205" y="242"/>
                    <a:pt x="205" y="243"/>
                  </a:cubicBezTo>
                  <a:cubicBezTo>
                    <a:pt x="205" y="244"/>
                    <a:pt x="205" y="244"/>
                    <a:pt x="205" y="244"/>
                  </a:cubicBezTo>
                  <a:cubicBezTo>
                    <a:pt x="206" y="245"/>
                    <a:pt x="208" y="244"/>
                    <a:pt x="208" y="245"/>
                  </a:cubicBezTo>
                  <a:cubicBezTo>
                    <a:pt x="209" y="246"/>
                    <a:pt x="209" y="247"/>
                    <a:pt x="210" y="246"/>
                  </a:cubicBezTo>
                  <a:cubicBezTo>
                    <a:pt x="211" y="246"/>
                    <a:pt x="212" y="246"/>
                    <a:pt x="212" y="245"/>
                  </a:cubicBezTo>
                  <a:cubicBezTo>
                    <a:pt x="213" y="243"/>
                    <a:pt x="211" y="241"/>
                    <a:pt x="212" y="240"/>
                  </a:cubicBezTo>
                  <a:cubicBezTo>
                    <a:pt x="214" y="238"/>
                    <a:pt x="218" y="239"/>
                    <a:pt x="220" y="238"/>
                  </a:cubicBezTo>
                  <a:cubicBezTo>
                    <a:pt x="219" y="239"/>
                    <a:pt x="218" y="240"/>
                    <a:pt x="218" y="240"/>
                  </a:cubicBezTo>
                  <a:cubicBezTo>
                    <a:pt x="217" y="241"/>
                    <a:pt x="216" y="241"/>
                    <a:pt x="215" y="242"/>
                  </a:cubicBezTo>
                  <a:cubicBezTo>
                    <a:pt x="215" y="243"/>
                    <a:pt x="213" y="245"/>
                    <a:pt x="214" y="246"/>
                  </a:cubicBezTo>
                  <a:cubicBezTo>
                    <a:pt x="214" y="247"/>
                    <a:pt x="215" y="248"/>
                    <a:pt x="215" y="249"/>
                  </a:cubicBezTo>
                  <a:cubicBezTo>
                    <a:pt x="216" y="250"/>
                    <a:pt x="215" y="252"/>
                    <a:pt x="214" y="252"/>
                  </a:cubicBezTo>
                  <a:cubicBezTo>
                    <a:pt x="213" y="252"/>
                    <a:pt x="213" y="252"/>
                    <a:pt x="212" y="251"/>
                  </a:cubicBezTo>
                  <a:cubicBezTo>
                    <a:pt x="211" y="251"/>
                    <a:pt x="212" y="250"/>
                    <a:pt x="211" y="249"/>
                  </a:cubicBezTo>
                  <a:cubicBezTo>
                    <a:pt x="211" y="249"/>
                    <a:pt x="211" y="248"/>
                    <a:pt x="211" y="248"/>
                  </a:cubicBezTo>
                  <a:cubicBezTo>
                    <a:pt x="210" y="248"/>
                    <a:pt x="209" y="248"/>
                    <a:pt x="209" y="248"/>
                  </a:cubicBezTo>
                  <a:cubicBezTo>
                    <a:pt x="208" y="249"/>
                    <a:pt x="208" y="247"/>
                    <a:pt x="207" y="247"/>
                  </a:cubicBezTo>
                  <a:cubicBezTo>
                    <a:pt x="207" y="247"/>
                    <a:pt x="205" y="247"/>
                    <a:pt x="205" y="247"/>
                  </a:cubicBezTo>
                  <a:cubicBezTo>
                    <a:pt x="205" y="246"/>
                    <a:pt x="204" y="246"/>
                    <a:pt x="203" y="246"/>
                  </a:cubicBezTo>
                  <a:cubicBezTo>
                    <a:pt x="203" y="246"/>
                    <a:pt x="202" y="246"/>
                    <a:pt x="202" y="246"/>
                  </a:cubicBezTo>
                  <a:cubicBezTo>
                    <a:pt x="201" y="246"/>
                    <a:pt x="201" y="247"/>
                    <a:pt x="200" y="246"/>
                  </a:cubicBezTo>
                  <a:cubicBezTo>
                    <a:pt x="200" y="246"/>
                    <a:pt x="200" y="247"/>
                    <a:pt x="199" y="247"/>
                  </a:cubicBezTo>
                  <a:cubicBezTo>
                    <a:pt x="199" y="247"/>
                    <a:pt x="199" y="247"/>
                    <a:pt x="199" y="248"/>
                  </a:cubicBezTo>
                  <a:cubicBezTo>
                    <a:pt x="199" y="249"/>
                    <a:pt x="197" y="249"/>
                    <a:pt x="196" y="249"/>
                  </a:cubicBezTo>
                  <a:cubicBezTo>
                    <a:pt x="196" y="249"/>
                    <a:pt x="195" y="249"/>
                    <a:pt x="195" y="250"/>
                  </a:cubicBezTo>
                  <a:cubicBezTo>
                    <a:pt x="196" y="250"/>
                    <a:pt x="195" y="251"/>
                    <a:pt x="196" y="252"/>
                  </a:cubicBezTo>
                  <a:cubicBezTo>
                    <a:pt x="197" y="252"/>
                    <a:pt x="199" y="253"/>
                    <a:pt x="197" y="253"/>
                  </a:cubicBezTo>
                  <a:cubicBezTo>
                    <a:pt x="197" y="253"/>
                    <a:pt x="197" y="254"/>
                    <a:pt x="197" y="254"/>
                  </a:cubicBezTo>
                  <a:cubicBezTo>
                    <a:pt x="197" y="255"/>
                    <a:pt x="197" y="255"/>
                    <a:pt x="197" y="256"/>
                  </a:cubicBezTo>
                  <a:cubicBezTo>
                    <a:pt x="197" y="257"/>
                    <a:pt x="197" y="257"/>
                    <a:pt x="198" y="258"/>
                  </a:cubicBezTo>
                  <a:cubicBezTo>
                    <a:pt x="198" y="258"/>
                    <a:pt x="199" y="258"/>
                    <a:pt x="200" y="258"/>
                  </a:cubicBezTo>
                  <a:cubicBezTo>
                    <a:pt x="200" y="259"/>
                    <a:pt x="200" y="260"/>
                    <a:pt x="201" y="261"/>
                  </a:cubicBezTo>
                  <a:cubicBezTo>
                    <a:pt x="202" y="262"/>
                    <a:pt x="202" y="263"/>
                    <a:pt x="202" y="264"/>
                  </a:cubicBezTo>
                  <a:cubicBezTo>
                    <a:pt x="202" y="264"/>
                    <a:pt x="201" y="265"/>
                    <a:pt x="202" y="265"/>
                  </a:cubicBezTo>
                  <a:cubicBezTo>
                    <a:pt x="202" y="265"/>
                    <a:pt x="202" y="265"/>
                    <a:pt x="203" y="265"/>
                  </a:cubicBezTo>
                  <a:cubicBezTo>
                    <a:pt x="204" y="265"/>
                    <a:pt x="204" y="266"/>
                    <a:pt x="204" y="267"/>
                  </a:cubicBezTo>
                  <a:cubicBezTo>
                    <a:pt x="204" y="267"/>
                    <a:pt x="203" y="267"/>
                    <a:pt x="202" y="267"/>
                  </a:cubicBezTo>
                  <a:cubicBezTo>
                    <a:pt x="202" y="267"/>
                    <a:pt x="201" y="268"/>
                    <a:pt x="200" y="268"/>
                  </a:cubicBezTo>
                  <a:cubicBezTo>
                    <a:pt x="200" y="268"/>
                    <a:pt x="200" y="268"/>
                    <a:pt x="200" y="268"/>
                  </a:cubicBezTo>
                  <a:cubicBezTo>
                    <a:pt x="201" y="269"/>
                    <a:pt x="201" y="269"/>
                    <a:pt x="201" y="269"/>
                  </a:cubicBezTo>
                  <a:cubicBezTo>
                    <a:pt x="203" y="269"/>
                    <a:pt x="204" y="269"/>
                    <a:pt x="205" y="270"/>
                  </a:cubicBezTo>
                  <a:cubicBezTo>
                    <a:pt x="206" y="271"/>
                    <a:pt x="207" y="271"/>
                    <a:pt x="209" y="271"/>
                  </a:cubicBezTo>
                  <a:cubicBezTo>
                    <a:pt x="209" y="270"/>
                    <a:pt x="210" y="271"/>
                    <a:pt x="210" y="271"/>
                  </a:cubicBezTo>
                  <a:cubicBezTo>
                    <a:pt x="210" y="270"/>
                    <a:pt x="211" y="270"/>
                    <a:pt x="211" y="270"/>
                  </a:cubicBezTo>
                  <a:cubicBezTo>
                    <a:pt x="212" y="270"/>
                    <a:pt x="212" y="270"/>
                    <a:pt x="213" y="269"/>
                  </a:cubicBezTo>
                  <a:cubicBezTo>
                    <a:pt x="213" y="269"/>
                    <a:pt x="213" y="268"/>
                    <a:pt x="214" y="268"/>
                  </a:cubicBezTo>
                  <a:cubicBezTo>
                    <a:pt x="214" y="268"/>
                    <a:pt x="215" y="269"/>
                    <a:pt x="215" y="269"/>
                  </a:cubicBezTo>
                  <a:cubicBezTo>
                    <a:pt x="215" y="269"/>
                    <a:pt x="216" y="269"/>
                    <a:pt x="217" y="269"/>
                  </a:cubicBezTo>
                  <a:cubicBezTo>
                    <a:pt x="217" y="269"/>
                    <a:pt x="218" y="269"/>
                    <a:pt x="218" y="268"/>
                  </a:cubicBezTo>
                  <a:cubicBezTo>
                    <a:pt x="219" y="267"/>
                    <a:pt x="219" y="267"/>
                    <a:pt x="219" y="266"/>
                  </a:cubicBezTo>
                  <a:cubicBezTo>
                    <a:pt x="220" y="265"/>
                    <a:pt x="220" y="265"/>
                    <a:pt x="219" y="264"/>
                  </a:cubicBezTo>
                  <a:cubicBezTo>
                    <a:pt x="218" y="263"/>
                    <a:pt x="216" y="261"/>
                    <a:pt x="219" y="261"/>
                  </a:cubicBezTo>
                  <a:cubicBezTo>
                    <a:pt x="220" y="261"/>
                    <a:pt x="220" y="260"/>
                    <a:pt x="220" y="260"/>
                  </a:cubicBezTo>
                  <a:cubicBezTo>
                    <a:pt x="221" y="258"/>
                    <a:pt x="222" y="258"/>
                    <a:pt x="223" y="257"/>
                  </a:cubicBezTo>
                  <a:cubicBezTo>
                    <a:pt x="224" y="256"/>
                    <a:pt x="225" y="256"/>
                    <a:pt x="226" y="255"/>
                  </a:cubicBezTo>
                  <a:cubicBezTo>
                    <a:pt x="227" y="254"/>
                    <a:pt x="228" y="254"/>
                    <a:pt x="230" y="254"/>
                  </a:cubicBezTo>
                  <a:cubicBezTo>
                    <a:pt x="229" y="255"/>
                    <a:pt x="228" y="255"/>
                    <a:pt x="228" y="256"/>
                  </a:cubicBezTo>
                  <a:cubicBezTo>
                    <a:pt x="227" y="256"/>
                    <a:pt x="226" y="257"/>
                    <a:pt x="225" y="258"/>
                  </a:cubicBezTo>
                  <a:cubicBezTo>
                    <a:pt x="225" y="259"/>
                    <a:pt x="224" y="260"/>
                    <a:pt x="223" y="260"/>
                  </a:cubicBezTo>
                  <a:cubicBezTo>
                    <a:pt x="222" y="261"/>
                    <a:pt x="222" y="261"/>
                    <a:pt x="222" y="262"/>
                  </a:cubicBezTo>
                  <a:cubicBezTo>
                    <a:pt x="222" y="262"/>
                    <a:pt x="222" y="262"/>
                    <a:pt x="222" y="262"/>
                  </a:cubicBezTo>
                  <a:cubicBezTo>
                    <a:pt x="222" y="263"/>
                    <a:pt x="222" y="263"/>
                    <a:pt x="223" y="263"/>
                  </a:cubicBezTo>
                  <a:cubicBezTo>
                    <a:pt x="223" y="263"/>
                    <a:pt x="224" y="264"/>
                    <a:pt x="224" y="264"/>
                  </a:cubicBezTo>
                  <a:cubicBezTo>
                    <a:pt x="224" y="265"/>
                    <a:pt x="224" y="265"/>
                    <a:pt x="223" y="266"/>
                  </a:cubicBezTo>
                  <a:cubicBezTo>
                    <a:pt x="223" y="267"/>
                    <a:pt x="223" y="267"/>
                    <a:pt x="222" y="268"/>
                  </a:cubicBezTo>
                  <a:cubicBezTo>
                    <a:pt x="222" y="268"/>
                    <a:pt x="221" y="268"/>
                    <a:pt x="221" y="269"/>
                  </a:cubicBezTo>
                  <a:cubicBezTo>
                    <a:pt x="220" y="269"/>
                    <a:pt x="221" y="270"/>
                    <a:pt x="221" y="271"/>
                  </a:cubicBezTo>
                  <a:cubicBezTo>
                    <a:pt x="221" y="272"/>
                    <a:pt x="222" y="273"/>
                    <a:pt x="221" y="274"/>
                  </a:cubicBezTo>
                  <a:cubicBezTo>
                    <a:pt x="221" y="274"/>
                    <a:pt x="221" y="274"/>
                    <a:pt x="221" y="275"/>
                  </a:cubicBezTo>
                  <a:cubicBezTo>
                    <a:pt x="221" y="275"/>
                    <a:pt x="221" y="276"/>
                    <a:pt x="221" y="276"/>
                  </a:cubicBezTo>
                  <a:cubicBezTo>
                    <a:pt x="221" y="277"/>
                    <a:pt x="222" y="279"/>
                    <a:pt x="222" y="279"/>
                  </a:cubicBezTo>
                  <a:cubicBezTo>
                    <a:pt x="222" y="280"/>
                    <a:pt x="222" y="280"/>
                    <a:pt x="222" y="281"/>
                  </a:cubicBezTo>
                  <a:cubicBezTo>
                    <a:pt x="222" y="282"/>
                    <a:pt x="220" y="281"/>
                    <a:pt x="220" y="281"/>
                  </a:cubicBezTo>
                  <a:cubicBezTo>
                    <a:pt x="220" y="281"/>
                    <a:pt x="220" y="281"/>
                    <a:pt x="220" y="282"/>
                  </a:cubicBezTo>
                  <a:cubicBezTo>
                    <a:pt x="220" y="283"/>
                    <a:pt x="218" y="284"/>
                    <a:pt x="217" y="284"/>
                  </a:cubicBezTo>
                  <a:cubicBezTo>
                    <a:pt x="216" y="285"/>
                    <a:pt x="217" y="287"/>
                    <a:pt x="217" y="288"/>
                  </a:cubicBezTo>
                  <a:cubicBezTo>
                    <a:pt x="217" y="288"/>
                    <a:pt x="218" y="289"/>
                    <a:pt x="219" y="289"/>
                  </a:cubicBezTo>
                  <a:cubicBezTo>
                    <a:pt x="219" y="289"/>
                    <a:pt x="220" y="289"/>
                    <a:pt x="220" y="289"/>
                  </a:cubicBezTo>
                  <a:cubicBezTo>
                    <a:pt x="221" y="289"/>
                    <a:pt x="223" y="288"/>
                    <a:pt x="223" y="289"/>
                  </a:cubicBezTo>
                  <a:cubicBezTo>
                    <a:pt x="224" y="291"/>
                    <a:pt x="223" y="291"/>
                    <a:pt x="222" y="291"/>
                  </a:cubicBezTo>
                  <a:cubicBezTo>
                    <a:pt x="221" y="292"/>
                    <a:pt x="220" y="291"/>
                    <a:pt x="220" y="291"/>
                  </a:cubicBezTo>
                  <a:cubicBezTo>
                    <a:pt x="219" y="291"/>
                    <a:pt x="219" y="293"/>
                    <a:pt x="220" y="293"/>
                  </a:cubicBezTo>
                  <a:cubicBezTo>
                    <a:pt x="220" y="294"/>
                    <a:pt x="220" y="295"/>
                    <a:pt x="219" y="295"/>
                  </a:cubicBezTo>
                  <a:cubicBezTo>
                    <a:pt x="219" y="296"/>
                    <a:pt x="218" y="296"/>
                    <a:pt x="217" y="296"/>
                  </a:cubicBezTo>
                  <a:cubicBezTo>
                    <a:pt x="217" y="296"/>
                    <a:pt x="217" y="296"/>
                    <a:pt x="217" y="297"/>
                  </a:cubicBezTo>
                  <a:cubicBezTo>
                    <a:pt x="217" y="297"/>
                    <a:pt x="216" y="297"/>
                    <a:pt x="215" y="297"/>
                  </a:cubicBezTo>
                  <a:cubicBezTo>
                    <a:pt x="215" y="298"/>
                    <a:pt x="214" y="298"/>
                    <a:pt x="214" y="298"/>
                  </a:cubicBezTo>
                  <a:cubicBezTo>
                    <a:pt x="215" y="299"/>
                    <a:pt x="216" y="299"/>
                    <a:pt x="217" y="299"/>
                  </a:cubicBezTo>
                  <a:cubicBezTo>
                    <a:pt x="217" y="300"/>
                    <a:pt x="218" y="300"/>
                    <a:pt x="219" y="300"/>
                  </a:cubicBezTo>
                  <a:cubicBezTo>
                    <a:pt x="220" y="299"/>
                    <a:pt x="221" y="298"/>
                    <a:pt x="222" y="297"/>
                  </a:cubicBezTo>
                  <a:cubicBezTo>
                    <a:pt x="222" y="296"/>
                    <a:pt x="223" y="296"/>
                    <a:pt x="224" y="295"/>
                  </a:cubicBezTo>
                  <a:cubicBezTo>
                    <a:pt x="225" y="295"/>
                    <a:pt x="226" y="295"/>
                    <a:pt x="226" y="295"/>
                  </a:cubicBezTo>
                  <a:cubicBezTo>
                    <a:pt x="227" y="295"/>
                    <a:pt x="228" y="293"/>
                    <a:pt x="228" y="293"/>
                  </a:cubicBezTo>
                  <a:cubicBezTo>
                    <a:pt x="228" y="293"/>
                    <a:pt x="229" y="292"/>
                    <a:pt x="229" y="292"/>
                  </a:cubicBezTo>
                  <a:cubicBezTo>
                    <a:pt x="230" y="292"/>
                    <a:pt x="231" y="292"/>
                    <a:pt x="231" y="292"/>
                  </a:cubicBezTo>
                  <a:cubicBezTo>
                    <a:pt x="232" y="292"/>
                    <a:pt x="232" y="292"/>
                    <a:pt x="233" y="292"/>
                  </a:cubicBezTo>
                  <a:cubicBezTo>
                    <a:pt x="232" y="292"/>
                    <a:pt x="232" y="293"/>
                    <a:pt x="231" y="293"/>
                  </a:cubicBezTo>
                  <a:cubicBezTo>
                    <a:pt x="231" y="293"/>
                    <a:pt x="230" y="294"/>
                    <a:pt x="230" y="295"/>
                  </a:cubicBezTo>
                  <a:cubicBezTo>
                    <a:pt x="230" y="295"/>
                    <a:pt x="230" y="296"/>
                    <a:pt x="230" y="296"/>
                  </a:cubicBezTo>
                  <a:cubicBezTo>
                    <a:pt x="231" y="296"/>
                    <a:pt x="231" y="296"/>
                    <a:pt x="232" y="296"/>
                  </a:cubicBezTo>
                  <a:cubicBezTo>
                    <a:pt x="232" y="296"/>
                    <a:pt x="233" y="298"/>
                    <a:pt x="233" y="299"/>
                  </a:cubicBezTo>
                  <a:cubicBezTo>
                    <a:pt x="233" y="300"/>
                    <a:pt x="233" y="300"/>
                    <a:pt x="234" y="300"/>
                  </a:cubicBezTo>
                  <a:cubicBezTo>
                    <a:pt x="235" y="300"/>
                    <a:pt x="235" y="299"/>
                    <a:pt x="236" y="299"/>
                  </a:cubicBezTo>
                  <a:cubicBezTo>
                    <a:pt x="236" y="298"/>
                    <a:pt x="236" y="298"/>
                    <a:pt x="237" y="297"/>
                  </a:cubicBezTo>
                  <a:cubicBezTo>
                    <a:pt x="237" y="298"/>
                    <a:pt x="237" y="298"/>
                    <a:pt x="237" y="299"/>
                  </a:cubicBezTo>
                  <a:cubicBezTo>
                    <a:pt x="237" y="299"/>
                    <a:pt x="237" y="300"/>
                    <a:pt x="238" y="300"/>
                  </a:cubicBezTo>
                  <a:cubicBezTo>
                    <a:pt x="238" y="301"/>
                    <a:pt x="239" y="301"/>
                    <a:pt x="239" y="301"/>
                  </a:cubicBezTo>
                  <a:cubicBezTo>
                    <a:pt x="240" y="301"/>
                    <a:pt x="240" y="303"/>
                    <a:pt x="240" y="303"/>
                  </a:cubicBezTo>
                  <a:cubicBezTo>
                    <a:pt x="240" y="304"/>
                    <a:pt x="240" y="305"/>
                    <a:pt x="240" y="305"/>
                  </a:cubicBezTo>
                  <a:cubicBezTo>
                    <a:pt x="240" y="306"/>
                    <a:pt x="240" y="307"/>
                    <a:pt x="240" y="307"/>
                  </a:cubicBezTo>
                  <a:cubicBezTo>
                    <a:pt x="241" y="308"/>
                    <a:pt x="242" y="308"/>
                    <a:pt x="242" y="307"/>
                  </a:cubicBezTo>
                  <a:cubicBezTo>
                    <a:pt x="242" y="307"/>
                    <a:pt x="242" y="306"/>
                    <a:pt x="242" y="305"/>
                  </a:cubicBezTo>
                  <a:cubicBezTo>
                    <a:pt x="242" y="305"/>
                    <a:pt x="242" y="305"/>
                    <a:pt x="242" y="304"/>
                  </a:cubicBezTo>
                  <a:cubicBezTo>
                    <a:pt x="242" y="304"/>
                    <a:pt x="242" y="304"/>
                    <a:pt x="242" y="303"/>
                  </a:cubicBezTo>
                  <a:cubicBezTo>
                    <a:pt x="242" y="303"/>
                    <a:pt x="243" y="303"/>
                    <a:pt x="243" y="302"/>
                  </a:cubicBezTo>
                  <a:cubicBezTo>
                    <a:pt x="243" y="301"/>
                    <a:pt x="242" y="299"/>
                    <a:pt x="244" y="299"/>
                  </a:cubicBezTo>
                  <a:cubicBezTo>
                    <a:pt x="245" y="298"/>
                    <a:pt x="246" y="298"/>
                    <a:pt x="247" y="297"/>
                  </a:cubicBezTo>
                  <a:cubicBezTo>
                    <a:pt x="248" y="297"/>
                    <a:pt x="248" y="296"/>
                    <a:pt x="249" y="295"/>
                  </a:cubicBezTo>
                  <a:cubicBezTo>
                    <a:pt x="250" y="294"/>
                    <a:pt x="252" y="294"/>
                    <a:pt x="253" y="295"/>
                  </a:cubicBezTo>
                  <a:cubicBezTo>
                    <a:pt x="253" y="295"/>
                    <a:pt x="252" y="295"/>
                    <a:pt x="251" y="296"/>
                  </a:cubicBezTo>
                  <a:cubicBezTo>
                    <a:pt x="251" y="296"/>
                    <a:pt x="251" y="296"/>
                    <a:pt x="250" y="296"/>
                  </a:cubicBezTo>
                  <a:cubicBezTo>
                    <a:pt x="250" y="297"/>
                    <a:pt x="249" y="297"/>
                    <a:pt x="249" y="297"/>
                  </a:cubicBezTo>
                  <a:cubicBezTo>
                    <a:pt x="248" y="297"/>
                    <a:pt x="248" y="297"/>
                    <a:pt x="248" y="298"/>
                  </a:cubicBezTo>
                  <a:cubicBezTo>
                    <a:pt x="247" y="299"/>
                    <a:pt x="247" y="300"/>
                    <a:pt x="246" y="300"/>
                  </a:cubicBezTo>
                  <a:cubicBezTo>
                    <a:pt x="246" y="301"/>
                    <a:pt x="246" y="302"/>
                    <a:pt x="247" y="302"/>
                  </a:cubicBezTo>
                  <a:cubicBezTo>
                    <a:pt x="248" y="303"/>
                    <a:pt x="248" y="303"/>
                    <a:pt x="249" y="304"/>
                  </a:cubicBezTo>
                  <a:cubicBezTo>
                    <a:pt x="249" y="304"/>
                    <a:pt x="250" y="304"/>
                    <a:pt x="251" y="304"/>
                  </a:cubicBezTo>
                  <a:cubicBezTo>
                    <a:pt x="251" y="304"/>
                    <a:pt x="252" y="303"/>
                    <a:pt x="252" y="303"/>
                  </a:cubicBezTo>
                  <a:cubicBezTo>
                    <a:pt x="253" y="302"/>
                    <a:pt x="254" y="303"/>
                    <a:pt x="256" y="303"/>
                  </a:cubicBezTo>
                  <a:cubicBezTo>
                    <a:pt x="256" y="302"/>
                    <a:pt x="257" y="302"/>
                    <a:pt x="257" y="301"/>
                  </a:cubicBezTo>
                  <a:cubicBezTo>
                    <a:pt x="258" y="301"/>
                    <a:pt x="259" y="300"/>
                    <a:pt x="260" y="300"/>
                  </a:cubicBezTo>
                  <a:cubicBezTo>
                    <a:pt x="261" y="299"/>
                    <a:pt x="262" y="299"/>
                    <a:pt x="263" y="298"/>
                  </a:cubicBezTo>
                  <a:cubicBezTo>
                    <a:pt x="263" y="298"/>
                    <a:pt x="264" y="298"/>
                    <a:pt x="265" y="298"/>
                  </a:cubicBezTo>
                  <a:cubicBezTo>
                    <a:pt x="265" y="298"/>
                    <a:pt x="264" y="299"/>
                    <a:pt x="264" y="299"/>
                  </a:cubicBezTo>
                  <a:cubicBezTo>
                    <a:pt x="264" y="300"/>
                    <a:pt x="263" y="300"/>
                    <a:pt x="263" y="301"/>
                  </a:cubicBezTo>
                  <a:cubicBezTo>
                    <a:pt x="263" y="301"/>
                    <a:pt x="263" y="302"/>
                    <a:pt x="262" y="302"/>
                  </a:cubicBezTo>
                  <a:cubicBezTo>
                    <a:pt x="262" y="302"/>
                    <a:pt x="262" y="303"/>
                    <a:pt x="262" y="303"/>
                  </a:cubicBezTo>
                  <a:cubicBezTo>
                    <a:pt x="262" y="304"/>
                    <a:pt x="261" y="304"/>
                    <a:pt x="261" y="304"/>
                  </a:cubicBezTo>
                  <a:cubicBezTo>
                    <a:pt x="260" y="305"/>
                    <a:pt x="260" y="305"/>
                    <a:pt x="259" y="305"/>
                  </a:cubicBezTo>
                  <a:cubicBezTo>
                    <a:pt x="258" y="305"/>
                    <a:pt x="258" y="306"/>
                    <a:pt x="257" y="306"/>
                  </a:cubicBezTo>
                  <a:cubicBezTo>
                    <a:pt x="256" y="307"/>
                    <a:pt x="255" y="308"/>
                    <a:pt x="255" y="308"/>
                  </a:cubicBezTo>
                  <a:cubicBezTo>
                    <a:pt x="253" y="309"/>
                    <a:pt x="253" y="311"/>
                    <a:pt x="253" y="312"/>
                  </a:cubicBezTo>
                  <a:cubicBezTo>
                    <a:pt x="253" y="313"/>
                    <a:pt x="252" y="313"/>
                    <a:pt x="253" y="315"/>
                  </a:cubicBezTo>
                  <a:cubicBezTo>
                    <a:pt x="253" y="315"/>
                    <a:pt x="253" y="315"/>
                    <a:pt x="253" y="315"/>
                  </a:cubicBezTo>
                  <a:cubicBezTo>
                    <a:pt x="253" y="316"/>
                    <a:pt x="253" y="316"/>
                    <a:pt x="254" y="316"/>
                  </a:cubicBezTo>
                  <a:cubicBezTo>
                    <a:pt x="253" y="316"/>
                    <a:pt x="253" y="316"/>
                    <a:pt x="253" y="316"/>
                  </a:cubicBezTo>
                  <a:cubicBezTo>
                    <a:pt x="253" y="316"/>
                    <a:pt x="252" y="316"/>
                    <a:pt x="252" y="316"/>
                  </a:cubicBezTo>
                  <a:cubicBezTo>
                    <a:pt x="252" y="317"/>
                    <a:pt x="251" y="317"/>
                    <a:pt x="251" y="317"/>
                  </a:cubicBezTo>
                  <a:cubicBezTo>
                    <a:pt x="250" y="317"/>
                    <a:pt x="251" y="318"/>
                    <a:pt x="250" y="318"/>
                  </a:cubicBezTo>
                  <a:cubicBezTo>
                    <a:pt x="249" y="318"/>
                    <a:pt x="249" y="320"/>
                    <a:pt x="249" y="321"/>
                  </a:cubicBezTo>
                  <a:cubicBezTo>
                    <a:pt x="248" y="322"/>
                    <a:pt x="248" y="324"/>
                    <a:pt x="247" y="324"/>
                  </a:cubicBezTo>
                  <a:cubicBezTo>
                    <a:pt x="246" y="325"/>
                    <a:pt x="246" y="326"/>
                    <a:pt x="246" y="326"/>
                  </a:cubicBezTo>
                  <a:cubicBezTo>
                    <a:pt x="246" y="327"/>
                    <a:pt x="247" y="329"/>
                    <a:pt x="248" y="330"/>
                  </a:cubicBezTo>
                  <a:cubicBezTo>
                    <a:pt x="247" y="331"/>
                    <a:pt x="245" y="330"/>
                    <a:pt x="244" y="329"/>
                  </a:cubicBezTo>
                  <a:cubicBezTo>
                    <a:pt x="244" y="329"/>
                    <a:pt x="244" y="329"/>
                    <a:pt x="244" y="329"/>
                  </a:cubicBezTo>
                  <a:cubicBezTo>
                    <a:pt x="244" y="329"/>
                    <a:pt x="243" y="330"/>
                    <a:pt x="243" y="330"/>
                  </a:cubicBezTo>
                  <a:cubicBezTo>
                    <a:pt x="243" y="331"/>
                    <a:pt x="242" y="331"/>
                    <a:pt x="242" y="331"/>
                  </a:cubicBezTo>
                  <a:cubicBezTo>
                    <a:pt x="241" y="332"/>
                    <a:pt x="241" y="332"/>
                    <a:pt x="241" y="333"/>
                  </a:cubicBezTo>
                  <a:cubicBezTo>
                    <a:pt x="241" y="334"/>
                    <a:pt x="241" y="335"/>
                    <a:pt x="240" y="336"/>
                  </a:cubicBezTo>
                  <a:cubicBezTo>
                    <a:pt x="239" y="336"/>
                    <a:pt x="239" y="336"/>
                    <a:pt x="239" y="336"/>
                  </a:cubicBezTo>
                  <a:cubicBezTo>
                    <a:pt x="239" y="336"/>
                    <a:pt x="238" y="335"/>
                    <a:pt x="238" y="335"/>
                  </a:cubicBezTo>
                  <a:cubicBezTo>
                    <a:pt x="237" y="335"/>
                    <a:pt x="237" y="335"/>
                    <a:pt x="236" y="335"/>
                  </a:cubicBezTo>
                  <a:cubicBezTo>
                    <a:pt x="236" y="336"/>
                    <a:pt x="236" y="336"/>
                    <a:pt x="236" y="337"/>
                  </a:cubicBezTo>
                  <a:cubicBezTo>
                    <a:pt x="235" y="337"/>
                    <a:pt x="235" y="337"/>
                    <a:pt x="234" y="337"/>
                  </a:cubicBezTo>
                  <a:cubicBezTo>
                    <a:pt x="234" y="338"/>
                    <a:pt x="233" y="338"/>
                    <a:pt x="233" y="339"/>
                  </a:cubicBezTo>
                  <a:cubicBezTo>
                    <a:pt x="233" y="340"/>
                    <a:pt x="232" y="341"/>
                    <a:pt x="232" y="342"/>
                  </a:cubicBezTo>
                  <a:cubicBezTo>
                    <a:pt x="232" y="344"/>
                    <a:pt x="230" y="343"/>
                    <a:pt x="230" y="342"/>
                  </a:cubicBezTo>
                  <a:cubicBezTo>
                    <a:pt x="230" y="341"/>
                    <a:pt x="230" y="341"/>
                    <a:pt x="230" y="341"/>
                  </a:cubicBezTo>
                  <a:cubicBezTo>
                    <a:pt x="230" y="341"/>
                    <a:pt x="230" y="340"/>
                    <a:pt x="229" y="340"/>
                  </a:cubicBezTo>
                  <a:cubicBezTo>
                    <a:pt x="228" y="340"/>
                    <a:pt x="227" y="341"/>
                    <a:pt x="227" y="342"/>
                  </a:cubicBezTo>
                  <a:cubicBezTo>
                    <a:pt x="226" y="343"/>
                    <a:pt x="225" y="343"/>
                    <a:pt x="225" y="343"/>
                  </a:cubicBezTo>
                  <a:cubicBezTo>
                    <a:pt x="224" y="344"/>
                    <a:pt x="224" y="344"/>
                    <a:pt x="224" y="345"/>
                  </a:cubicBezTo>
                  <a:cubicBezTo>
                    <a:pt x="223" y="347"/>
                    <a:pt x="221" y="346"/>
                    <a:pt x="219" y="346"/>
                  </a:cubicBezTo>
                  <a:cubicBezTo>
                    <a:pt x="218" y="346"/>
                    <a:pt x="218" y="347"/>
                    <a:pt x="218" y="347"/>
                  </a:cubicBezTo>
                  <a:cubicBezTo>
                    <a:pt x="217" y="348"/>
                    <a:pt x="216" y="349"/>
                    <a:pt x="215" y="349"/>
                  </a:cubicBezTo>
                  <a:cubicBezTo>
                    <a:pt x="215" y="350"/>
                    <a:pt x="214" y="350"/>
                    <a:pt x="213" y="350"/>
                  </a:cubicBezTo>
                  <a:cubicBezTo>
                    <a:pt x="212" y="351"/>
                    <a:pt x="212" y="351"/>
                    <a:pt x="211" y="352"/>
                  </a:cubicBezTo>
                  <a:cubicBezTo>
                    <a:pt x="210" y="353"/>
                    <a:pt x="209" y="353"/>
                    <a:pt x="208" y="355"/>
                  </a:cubicBezTo>
                  <a:cubicBezTo>
                    <a:pt x="208" y="356"/>
                    <a:pt x="208" y="357"/>
                    <a:pt x="208" y="357"/>
                  </a:cubicBezTo>
                  <a:cubicBezTo>
                    <a:pt x="209" y="357"/>
                    <a:pt x="209" y="358"/>
                    <a:pt x="209" y="358"/>
                  </a:cubicBezTo>
                  <a:cubicBezTo>
                    <a:pt x="210" y="358"/>
                    <a:pt x="210" y="359"/>
                    <a:pt x="210" y="360"/>
                  </a:cubicBezTo>
                  <a:cubicBezTo>
                    <a:pt x="210" y="360"/>
                    <a:pt x="210" y="360"/>
                    <a:pt x="210" y="361"/>
                  </a:cubicBezTo>
                  <a:cubicBezTo>
                    <a:pt x="210" y="361"/>
                    <a:pt x="209" y="361"/>
                    <a:pt x="209" y="361"/>
                  </a:cubicBezTo>
                  <a:cubicBezTo>
                    <a:pt x="209" y="360"/>
                    <a:pt x="208" y="359"/>
                    <a:pt x="207" y="359"/>
                  </a:cubicBezTo>
                  <a:cubicBezTo>
                    <a:pt x="206" y="359"/>
                    <a:pt x="206" y="359"/>
                    <a:pt x="206" y="359"/>
                  </a:cubicBezTo>
                  <a:cubicBezTo>
                    <a:pt x="205" y="360"/>
                    <a:pt x="206" y="361"/>
                    <a:pt x="206" y="361"/>
                  </a:cubicBezTo>
                  <a:cubicBezTo>
                    <a:pt x="206" y="361"/>
                    <a:pt x="206" y="361"/>
                    <a:pt x="206" y="361"/>
                  </a:cubicBezTo>
                  <a:cubicBezTo>
                    <a:pt x="206" y="363"/>
                    <a:pt x="204" y="362"/>
                    <a:pt x="204" y="361"/>
                  </a:cubicBezTo>
                  <a:cubicBezTo>
                    <a:pt x="204" y="360"/>
                    <a:pt x="205" y="359"/>
                    <a:pt x="204" y="358"/>
                  </a:cubicBezTo>
                  <a:cubicBezTo>
                    <a:pt x="204" y="357"/>
                    <a:pt x="203" y="358"/>
                    <a:pt x="202" y="358"/>
                  </a:cubicBezTo>
                  <a:cubicBezTo>
                    <a:pt x="202" y="358"/>
                    <a:pt x="201" y="358"/>
                    <a:pt x="201" y="358"/>
                  </a:cubicBezTo>
                  <a:cubicBezTo>
                    <a:pt x="200" y="358"/>
                    <a:pt x="200" y="358"/>
                    <a:pt x="199" y="358"/>
                  </a:cubicBezTo>
                  <a:cubicBezTo>
                    <a:pt x="199" y="358"/>
                    <a:pt x="198" y="358"/>
                    <a:pt x="198" y="358"/>
                  </a:cubicBezTo>
                  <a:cubicBezTo>
                    <a:pt x="197" y="358"/>
                    <a:pt x="196" y="358"/>
                    <a:pt x="196" y="358"/>
                  </a:cubicBezTo>
                  <a:cubicBezTo>
                    <a:pt x="195" y="358"/>
                    <a:pt x="194" y="358"/>
                    <a:pt x="193" y="359"/>
                  </a:cubicBezTo>
                  <a:cubicBezTo>
                    <a:pt x="192" y="359"/>
                    <a:pt x="193" y="360"/>
                    <a:pt x="192" y="361"/>
                  </a:cubicBezTo>
                  <a:cubicBezTo>
                    <a:pt x="191" y="361"/>
                    <a:pt x="190" y="362"/>
                    <a:pt x="190" y="362"/>
                  </a:cubicBezTo>
                  <a:cubicBezTo>
                    <a:pt x="189" y="363"/>
                    <a:pt x="188" y="364"/>
                    <a:pt x="188" y="364"/>
                  </a:cubicBezTo>
                  <a:cubicBezTo>
                    <a:pt x="187" y="365"/>
                    <a:pt x="187" y="365"/>
                    <a:pt x="186" y="366"/>
                  </a:cubicBezTo>
                  <a:cubicBezTo>
                    <a:pt x="186" y="367"/>
                    <a:pt x="186" y="368"/>
                    <a:pt x="185" y="368"/>
                  </a:cubicBezTo>
                  <a:cubicBezTo>
                    <a:pt x="185" y="368"/>
                    <a:pt x="184" y="368"/>
                    <a:pt x="183" y="368"/>
                  </a:cubicBezTo>
                  <a:cubicBezTo>
                    <a:pt x="183" y="368"/>
                    <a:pt x="183" y="369"/>
                    <a:pt x="183" y="369"/>
                  </a:cubicBezTo>
                  <a:cubicBezTo>
                    <a:pt x="183" y="369"/>
                    <a:pt x="182" y="370"/>
                    <a:pt x="182" y="370"/>
                  </a:cubicBezTo>
                  <a:cubicBezTo>
                    <a:pt x="181" y="370"/>
                    <a:pt x="181" y="370"/>
                    <a:pt x="181" y="370"/>
                  </a:cubicBezTo>
                  <a:cubicBezTo>
                    <a:pt x="180" y="371"/>
                    <a:pt x="180" y="371"/>
                    <a:pt x="180" y="371"/>
                  </a:cubicBezTo>
                  <a:cubicBezTo>
                    <a:pt x="179" y="372"/>
                    <a:pt x="178" y="371"/>
                    <a:pt x="178" y="371"/>
                  </a:cubicBezTo>
                  <a:cubicBezTo>
                    <a:pt x="178" y="371"/>
                    <a:pt x="177" y="371"/>
                    <a:pt x="177" y="371"/>
                  </a:cubicBezTo>
                  <a:cubicBezTo>
                    <a:pt x="177" y="371"/>
                    <a:pt x="176" y="372"/>
                    <a:pt x="176" y="373"/>
                  </a:cubicBezTo>
                  <a:cubicBezTo>
                    <a:pt x="176" y="374"/>
                    <a:pt x="176" y="375"/>
                    <a:pt x="177" y="375"/>
                  </a:cubicBezTo>
                  <a:cubicBezTo>
                    <a:pt x="178" y="376"/>
                    <a:pt x="178" y="374"/>
                    <a:pt x="178" y="374"/>
                  </a:cubicBezTo>
                  <a:cubicBezTo>
                    <a:pt x="178" y="374"/>
                    <a:pt x="178" y="374"/>
                    <a:pt x="178" y="373"/>
                  </a:cubicBezTo>
                  <a:cubicBezTo>
                    <a:pt x="178" y="373"/>
                    <a:pt x="179" y="373"/>
                    <a:pt x="180" y="373"/>
                  </a:cubicBezTo>
                  <a:cubicBezTo>
                    <a:pt x="180" y="373"/>
                    <a:pt x="180" y="373"/>
                    <a:pt x="180" y="374"/>
                  </a:cubicBezTo>
                  <a:cubicBezTo>
                    <a:pt x="180" y="374"/>
                    <a:pt x="180" y="374"/>
                    <a:pt x="180" y="374"/>
                  </a:cubicBezTo>
                  <a:cubicBezTo>
                    <a:pt x="180" y="375"/>
                    <a:pt x="181" y="375"/>
                    <a:pt x="181" y="374"/>
                  </a:cubicBezTo>
                  <a:cubicBezTo>
                    <a:pt x="182" y="374"/>
                    <a:pt x="182" y="373"/>
                    <a:pt x="182" y="373"/>
                  </a:cubicBezTo>
                  <a:cubicBezTo>
                    <a:pt x="182" y="372"/>
                    <a:pt x="183" y="372"/>
                    <a:pt x="183" y="372"/>
                  </a:cubicBezTo>
                  <a:cubicBezTo>
                    <a:pt x="183" y="370"/>
                    <a:pt x="185" y="371"/>
                    <a:pt x="185" y="372"/>
                  </a:cubicBezTo>
                  <a:cubicBezTo>
                    <a:pt x="185" y="373"/>
                    <a:pt x="185" y="373"/>
                    <a:pt x="186" y="374"/>
                  </a:cubicBezTo>
                  <a:cubicBezTo>
                    <a:pt x="187" y="374"/>
                    <a:pt x="187" y="373"/>
                    <a:pt x="187" y="372"/>
                  </a:cubicBezTo>
                  <a:cubicBezTo>
                    <a:pt x="187" y="373"/>
                    <a:pt x="188" y="373"/>
                    <a:pt x="188" y="373"/>
                  </a:cubicBezTo>
                  <a:cubicBezTo>
                    <a:pt x="188" y="373"/>
                    <a:pt x="189" y="373"/>
                    <a:pt x="189" y="373"/>
                  </a:cubicBezTo>
                  <a:cubicBezTo>
                    <a:pt x="189" y="372"/>
                    <a:pt x="189" y="372"/>
                    <a:pt x="189" y="371"/>
                  </a:cubicBezTo>
                  <a:cubicBezTo>
                    <a:pt x="190" y="371"/>
                    <a:pt x="191" y="371"/>
                    <a:pt x="192" y="371"/>
                  </a:cubicBezTo>
                  <a:cubicBezTo>
                    <a:pt x="192" y="371"/>
                    <a:pt x="193" y="370"/>
                    <a:pt x="194" y="369"/>
                  </a:cubicBezTo>
                  <a:cubicBezTo>
                    <a:pt x="194" y="369"/>
                    <a:pt x="195" y="369"/>
                    <a:pt x="195" y="368"/>
                  </a:cubicBezTo>
                  <a:cubicBezTo>
                    <a:pt x="195" y="368"/>
                    <a:pt x="195" y="368"/>
                    <a:pt x="195" y="367"/>
                  </a:cubicBezTo>
                  <a:cubicBezTo>
                    <a:pt x="194" y="366"/>
                    <a:pt x="194" y="366"/>
                    <a:pt x="195" y="365"/>
                  </a:cubicBezTo>
                  <a:cubicBezTo>
                    <a:pt x="196" y="365"/>
                    <a:pt x="196" y="365"/>
                    <a:pt x="196" y="365"/>
                  </a:cubicBezTo>
                  <a:cubicBezTo>
                    <a:pt x="197" y="364"/>
                    <a:pt x="197" y="363"/>
                    <a:pt x="198" y="363"/>
                  </a:cubicBezTo>
                  <a:cubicBezTo>
                    <a:pt x="199" y="363"/>
                    <a:pt x="200" y="363"/>
                    <a:pt x="201" y="364"/>
                  </a:cubicBezTo>
                  <a:cubicBezTo>
                    <a:pt x="202" y="364"/>
                    <a:pt x="201" y="365"/>
                    <a:pt x="200" y="365"/>
                  </a:cubicBezTo>
                  <a:cubicBezTo>
                    <a:pt x="200" y="365"/>
                    <a:pt x="199" y="366"/>
                    <a:pt x="199" y="366"/>
                  </a:cubicBezTo>
                  <a:cubicBezTo>
                    <a:pt x="199" y="367"/>
                    <a:pt x="198" y="367"/>
                    <a:pt x="198" y="367"/>
                  </a:cubicBezTo>
                  <a:cubicBezTo>
                    <a:pt x="197" y="368"/>
                    <a:pt x="198" y="369"/>
                    <a:pt x="198" y="370"/>
                  </a:cubicBezTo>
                  <a:cubicBezTo>
                    <a:pt x="198" y="370"/>
                    <a:pt x="198" y="370"/>
                    <a:pt x="198" y="370"/>
                  </a:cubicBezTo>
                  <a:cubicBezTo>
                    <a:pt x="199" y="370"/>
                    <a:pt x="200" y="369"/>
                    <a:pt x="201" y="368"/>
                  </a:cubicBezTo>
                  <a:cubicBezTo>
                    <a:pt x="201" y="368"/>
                    <a:pt x="201" y="367"/>
                    <a:pt x="201" y="367"/>
                  </a:cubicBezTo>
                  <a:cubicBezTo>
                    <a:pt x="201" y="367"/>
                    <a:pt x="202" y="365"/>
                    <a:pt x="202" y="366"/>
                  </a:cubicBezTo>
                  <a:cubicBezTo>
                    <a:pt x="203" y="366"/>
                    <a:pt x="203" y="366"/>
                    <a:pt x="203" y="366"/>
                  </a:cubicBezTo>
                  <a:cubicBezTo>
                    <a:pt x="203" y="366"/>
                    <a:pt x="203" y="366"/>
                    <a:pt x="203" y="366"/>
                  </a:cubicBezTo>
                  <a:cubicBezTo>
                    <a:pt x="203" y="365"/>
                    <a:pt x="205" y="364"/>
                    <a:pt x="205" y="366"/>
                  </a:cubicBezTo>
                  <a:cubicBezTo>
                    <a:pt x="206" y="366"/>
                    <a:pt x="205" y="367"/>
                    <a:pt x="205" y="367"/>
                  </a:cubicBezTo>
                  <a:cubicBezTo>
                    <a:pt x="205" y="367"/>
                    <a:pt x="205" y="368"/>
                    <a:pt x="205" y="368"/>
                  </a:cubicBezTo>
                  <a:cubicBezTo>
                    <a:pt x="206" y="368"/>
                    <a:pt x="206" y="368"/>
                    <a:pt x="206" y="367"/>
                  </a:cubicBezTo>
                  <a:cubicBezTo>
                    <a:pt x="207" y="367"/>
                    <a:pt x="208" y="366"/>
                    <a:pt x="208" y="366"/>
                  </a:cubicBezTo>
                  <a:cubicBezTo>
                    <a:pt x="209" y="366"/>
                    <a:pt x="209" y="365"/>
                    <a:pt x="209" y="365"/>
                  </a:cubicBezTo>
                  <a:cubicBezTo>
                    <a:pt x="210" y="365"/>
                    <a:pt x="211" y="365"/>
                    <a:pt x="211" y="365"/>
                  </a:cubicBezTo>
                  <a:cubicBezTo>
                    <a:pt x="212" y="364"/>
                    <a:pt x="212" y="363"/>
                    <a:pt x="213" y="361"/>
                  </a:cubicBezTo>
                  <a:cubicBezTo>
                    <a:pt x="214" y="360"/>
                    <a:pt x="215" y="361"/>
                    <a:pt x="216" y="361"/>
                  </a:cubicBezTo>
                  <a:cubicBezTo>
                    <a:pt x="217" y="363"/>
                    <a:pt x="216" y="364"/>
                    <a:pt x="216" y="365"/>
                  </a:cubicBezTo>
                  <a:cubicBezTo>
                    <a:pt x="215" y="366"/>
                    <a:pt x="214" y="367"/>
                    <a:pt x="214" y="368"/>
                  </a:cubicBezTo>
                  <a:cubicBezTo>
                    <a:pt x="214" y="368"/>
                    <a:pt x="214" y="368"/>
                    <a:pt x="214" y="368"/>
                  </a:cubicBezTo>
                  <a:cubicBezTo>
                    <a:pt x="215" y="368"/>
                    <a:pt x="217" y="367"/>
                    <a:pt x="217" y="366"/>
                  </a:cubicBezTo>
                  <a:cubicBezTo>
                    <a:pt x="217" y="366"/>
                    <a:pt x="217" y="365"/>
                    <a:pt x="217" y="364"/>
                  </a:cubicBezTo>
                  <a:cubicBezTo>
                    <a:pt x="217" y="364"/>
                    <a:pt x="217" y="361"/>
                    <a:pt x="217" y="361"/>
                  </a:cubicBezTo>
                  <a:cubicBezTo>
                    <a:pt x="218" y="361"/>
                    <a:pt x="219" y="361"/>
                    <a:pt x="219" y="361"/>
                  </a:cubicBezTo>
                  <a:cubicBezTo>
                    <a:pt x="220" y="361"/>
                    <a:pt x="221" y="361"/>
                    <a:pt x="222" y="361"/>
                  </a:cubicBezTo>
                  <a:cubicBezTo>
                    <a:pt x="223" y="361"/>
                    <a:pt x="224" y="361"/>
                    <a:pt x="224" y="361"/>
                  </a:cubicBezTo>
                  <a:cubicBezTo>
                    <a:pt x="224" y="361"/>
                    <a:pt x="225" y="361"/>
                    <a:pt x="225" y="360"/>
                  </a:cubicBezTo>
                  <a:cubicBezTo>
                    <a:pt x="225" y="360"/>
                    <a:pt x="225" y="359"/>
                    <a:pt x="226" y="359"/>
                  </a:cubicBezTo>
                  <a:cubicBezTo>
                    <a:pt x="226" y="359"/>
                    <a:pt x="226" y="359"/>
                    <a:pt x="226" y="359"/>
                  </a:cubicBezTo>
                  <a:cubicBezTo>
                    <a:pt x="226" y="358"/>
                    <a:pt x="226" y="357"/>
                    <a:pt x="227" y="357"/>
                  </a:cubicBezTo>
                  <a:cubicBezTo>
                    <a:pt x="227" y="356"/>
                    <a:pt x="228" y="356"/>
                    <a:pt x="228" y="356"/>
                  </a:cubicBezTo>
                  <a:cubicBezTo>
                    <a:pt x="229" y="357"/>
                    <a:pt x="229" y="357"/>
                    <a:pt x="229" y="357"/>
                  </a:cubicBezTo>
                  <a:cubicBezTo>
                    <a:pt x="229" y="358"/>
                    <a:pt x="229" y="359"/>
                    <a:pt x="229" y="359"/>
                  </a:cubicBezTo>
                  <a:cubicBezTo>
                    <a:pt x="229" y="360"/>
                    <a:pt x="229" y="360"/>
                    <a:pt x="229" y="360"/>
                  </a:cubicBezTo>
                  <a:cubicBezTo>
                    <a:pt x="231" y="359"/>
                    <a:pt x="230" y="356"/>
                    <a:pt x="232" y="356"/>
                  </a:cubicBezTo>
                  <a:cubicBezTo>
                    <a:pt x="232" y="356"/>
                    <a:pt x="232" y="356"/>
                    <a:pt x="232" y="355"/>
                  </a:cubicBezTo>
                  <a:cubicBezTo>
                    <a:pt x="231" y="355"/>
                    <a:pt x="231" y="355"/>
                    <a:pt x="230" y="355"/>
                  </a:cubicBezTo>
                  <a:cubicBezTo>
                    <a:pt x="230" y="355"/>
                    <a:pt x="229" y="355"/>
                    <a:pt x="229" y="355"/>
                  </a:cubicBezTo>
                  <a:cubicBezTo>
                    <a:pt x="229" y="355"/>
                    <a:pt x="229" y="355"/>
                    <a:pt x="229" y="355"/>
                  </a:cubicBezTo>
                  <a:cubicBezTo>
                    <a:pt x="229" y="354"/>
                    <a:pt x="230" y="354"/>
                    <a:pt x="231" y="353"/>
                  </a:cubicBezTo>
                  <a:cubicBezTo>
                    <a:pt x="231" y="352"/>
                    <a:pt x="232" y="352"/>
                    <a:pt x="232" y="352"/>
                  </a:cubicBezTo>
                  <a:cubicBezTo>
                    <a:pt x="233" y="351"/>
                    <a:pt x="234" y="351"/>
                    <a:pt x="235" y="351"/>
                  </a:cubicBezTo>
                  <a:cubicBezTo>
                    <a:pt x="235" y="352"/>
                    <a:pt x="237" y="352"/>
                    <a:pt x="237" y="351"/>
                  </a:cubicBezTo>
                  <a:cubicBezTo>
                    <a:pt x="238" y="351"/>
                    <a:pt x="238" y="350"/>
                    <a:pt x="237" y="349"/>
                  </a:cubicBezTo>
                  <a:cubicBezTo>
                    <a:pt x="237" y="349"/>
                    <a:pt x="238" y="349"/>
                    <a:pt x="238" y="349"/>
                  </a:cubicBezTo>
                  <a:cubicBezTo>
                    <a:pt x="238" y="348"/>
                    <a:pt x="238" y="347"/>
                    <a:pt x="239" y="347"/>
                  </a:cubicBezTo>
                  <a:cubicBezTo>
                    <a:pt x="241" y="347"/>
                    <a:pt x="241" y="348"/>
                    <a:pt x="242" y="349"/>
                  </a:cubicBezTo>
                  <a:cubicBezTo>
                    <a:pt x="242" y="349"/>
                    <a:pt x="242" y="349"/>
                    <a:pt x="243" y="349"/>
                  </a:cubicBezTo>
                  <a:cubicBezTo>
                    <a:pt x="244" y="349"/>
                    <a:pt x="243" y="347"/>
                    <a:pt x="243" y="346"/>
                  </a:cubicBezTo>
                  <a:cubicBezTo>
                    <a:pt x="244" y="346"/>
                    <a:pt x="244" y="346"/>
                    <a:pt x="244" y="346"/>
                  </a:cubicBezTo>
                  <a:cubicBezTo>
                    <a:pt x="244" y="346"/>
                    <a:pt x="244" y="346"/>
                    <a:pt x="244" y="346"/>
                  </a:cubicBezTo>
                  <a:cubicBezTo>
                    <a:pt x="244" y="345"/>
                    <a:pt x="244" y="344"/>
                    <a:pt x="245" y="344"/>
                  </a:cubicBezTo>
                  <a:cubicBezTo>
                    <a:pt x="246" y="344"/>
                    <a:pt x="246" y="345"/>
                    <a:pt x="246" y="345"/>
                  </a:cubicBezTo>
                  <a:cubicBezTo>
                    <a:pt x="246" y="346"/>
                    <a:pt x="247" y="346"/>
                    <a:pt x="248" y="346"/>
                  </a:cubicBezTo>
                  <a:cubicBezTo>
                    <a:pt x="248" y="345"/>
                    <a:pt x="249" y="345"/>
                    <a:pt x="250" y="344"/>
                  </a:cubicBezTo>
                  <a:cubicBezTo>
                    <a:pt x="250" y="344"/>
                    <a:pt x="250" y="344"/>
                    <a:pt x="250" y="344"/>
                  </a:cubicBezTo>
                  <a:cubicBezTo>
                    <a:pt x="250" y="343"/>
                    <a:pt x="252" y="343"/>
                    <a:pt x="252" y="343"/>
                  </a:cubicBezTo>
                  <a:cubicBezTo>
                    <a:pt x="252" y="343"/>
                    <a:pt x="252" y="342"/>
                    <a:pt x="252" y="342"/>
                  </a:cubicBezTo>
                  <a:cubicBezTo>
                    <a:pt x="252" y="341"/>
                    <a:pt x="253" y="341"/>
                    <a:pt x="254" y="341"/>
                  </a:cubicBezTo>
                  <a:cubicBezTo>
                    <a:pt x="255" y="341"/>
                    <a:pt x="255" y="341"/>
                    <a:pt x="255" y="341"/>
                  </a:cubicBezTo>
                  <a:cubicBezTo>
                    <a:pt x="256" y="340"/>
                    <a:pt x="257" y="340"/>
                    <a:pt x="257" y="339"/>
                  </a:cubicBezTo>
                  <a:cubicBezTo>
                    <a:pt x="257" y="338"/>
                    <a:pt x="257" y="337"/>
                    <a:pt x="255" y="337"/>
                  </a:cubicBezTo>
                  <a:cubicBezTo>
                    <a:pt x="255" y="337"/>
                    <a:pt x="254" y="337"/>
                    <a:pt x="255" y="336"/>
                  </a:cubicBezTo>
                  <a:cubicBezTo>
                    <a:pt x="255" y="336"/>
                    <a:pt x="256" y="336"/>
                    <a:pt x="256" y="336"/>
                  </a:cubicBezTo>
                  <a:cubicBezTo>
                    <a:pt x="257" y="336"/>
                    <a:pt x="257" y="336"/>
                    <a:pt x="257" y="335"/>
                  </a:cubicBezTo>
                  <a:cubicBezTo>
                    <a:pt x="258" y="334"/>
                    <a:pt x="258" y="334"/>
                    <a:pt x="259" y="333"/>
                  </a:cubicBezTo>
                  <a:cubicBezTo>
                    <a:pt x="259" y="333"/>
                    <a:pt x="260" y="333"/>
                    <a:pt x="260" y="333"/>
                  </a:cubicBezTo>
                  <a:cubicBezTo>
                    <a:pt x="260" y="332"/>
                    <a:pt x="260" y="332"/>
                    <a:pt x="260" y="332"/>
                  </a:cubicBezTo>
                  <a:cubicBezTo>
                    <a:pt x="260" y="331"/>
                    <a:pt x="260" y="332"/>
                    <a:pt x="260" y="332"/>
                  </a:cubicBezTo>
                  <a:cubicBezTo>
                    <a:pt x="261" y="333"/>
                    <a:pt x="261" y="333"/>
                    <a:pt x="261" y="333"/>
                  </a:cubicBezTo>
                  <a:cubicBezTo>
                    <a:pt x="262" y="334"/>
                    <a:pt x="263" y="332"/>
                    <a:pt x="263" y="332"/>
                  </a:cubicBezTo>
                  <a:cubicBezTo>
                    <a:pt x="264" y="331"/>
                    <a:pt x="264" y="331"/>
                    <a:pt x="264" y="330"/>
                  </a:cubicBezTo>
                  <a:cubicBezTo>
                    <a:pt x="265" y="330"/>
                    <a:pt x="265" y="330"/>
                    <a:pt x="265" y="329"/>
                  </a:cubicBezTo>
                  <a:cubicBezTo>
                    <a:pt x="266" y="329"/>
                    <a:pt x="266" y="329"/>
                    <a:pt x="266" y="328"/>
                  </a:cubicBezTo>
                  <a:cubicBezTo>
                    <a:pt x="267" y="328"/>
                    <a:pt x="267" y="326"/>
                    <a:pt x="268" y="326"/>
                  </a:cubicBezTo>
                  <a:cubicBezTo>
                    <a:pt x="269" y="326"/>
                    <a:pt x="269" y="327"/>
                    <a:pt x="269" y="328"/>
                  </a:cubicBezTo>
                  <a:cubicBezTo>
                    <a:pt x="270" y="328"/>
                    <a:pt x="270" y="328"/>
                    <a:pt x="270" y="328"/>
                  </a:cubicBezTo>
                  <a:cubicBezTo>
                    <a:pt x="271" y="329"/>
                    <a:pt x="271" y="328"/>
                    <a:pt x="271" y="327"/>
                  </a:cubicBezTo>
                  <a:cubicBezTo>
                    <a:pt x="271" y="327"/>
                    <a:pt x="271" y="327"/>
                    <a:pt x="272" y="327"/>
                  </a:cubicBezTo>
                  <a:cubicBezTo>
                    <a:pt x="273" y="327"/>
                    <a:pt x="273" y="326"/>
                    <a:pt x="273" y="326"/>
                  </a:cubicBezTo>
                  <a:cubicBezTo>
                    <a:pt x="273" y="326"/>
                    <a:pt x="273" y="325"/>
                    <a:pt x="273" y="324"/>
                  </a:cubicBezTo>
                  <a:cubicBezTo>
                    <a:pt x="274" y="324"/>
                    <a:pt x="275" y="324"/>
                    <a:pt x="275" y="324"/>
                  </a:cubicBezTo>
                  <a:cubicBezTo>
                    <a:pt x="275" y="324"/>
                    <a:pt x="278" y="324"/>
                    <a:pt x="278" y="324"/>
                  </a:cubicBezTo>
                  <a:cubicBezTo>
                    <a:pt x="279" y="324"/>
                    <a:pt x="279" y="323"/>
                    <a:pt x="280" y="322"/>
                  </a:cubicBezTo>
                  <a:cubicBezTo>
                    <a:pt x="280" y="322"/>
                    <a:pt x="280" y="322"/>
                    <a:pt x="280" y="322"/>
                  </a:cubicBezTo>
                  <a:cubicBezTo>
                    <a:pt x="280" y="323"/>
                    <a:pt x="280" y="323"/>
                    <a:pt x="280" y="323"/>
                  </a:cubicBezTo>
                  <a:cubicBezTo>
                    <a:pt x="280" y="323"/>
                    <a:pt x="281" y="323"/>
                    <a:pt x="281" y="323"/>
                  </a:cubicBezTo>
                  <a:cubicBezTo>
                    <a:pt x="281" y="324"/>
                    <a:pt x="281" y="323"/>
                    <a:pt x="281" y="323"/>
                  </a:cubicBezTo>
                  <a:cubicBezTo>
                    <a:pt x="281" y="323"/>
                    <a:pt x="282" y="322"/>
                    <a:pt x="282" y="322"/>
                  </a:cubicBezTo>
                  <a:cubicBezTo>
                    <a:pt x="282" y="323"/>
                    <a:pt x="283" y="323"/>
                    <a:pt x="283" y="323"/>
                  </a:cubicBezTo>
                  <a:cubicBezTo>
                    <a:pt x="283" y="323"/>
                    <a:pt x="283" y="323"/>
                    <a:pt x="284" y="322"/>
                  </a:cubicBezTo>
                  <a:cubicBezTo>
                    <a:pt x="284" y="322"/>
                    <a:pt x="285" y="321"/>
                    <a:pt x="284" y="321"/>
                  </a:cubicBezTo>
                  <a:cubicBezTo>
                    <a:pt x="284" y="320"/>
                    <a:pt x="284" y="320"/>
                    <a:pt x="283" y="320"/>
                  </a:cubicBezTo>
                  <a:cubicBezTo>
                    <a:pt x="283" y="320"/>
                    <a:pt x="282" y="320"/>
                    <a:pt x="283" y="319"/>
                  </a:cubicBezTo>
                  <a:cubicBezTo>
                    <a:pt x="283" y="319"/>
                    <a:pt x="283" y="319"/>
                    <a:pt x="283" y="319"/>
                  </a:cubicBezTo>
                  <a:cubicBezTo>
                    <a:pt x="283" y="319"/>
                    <a:pt x="284" y="318"/>
                    <a:pt x="284" y="318"/>
                  </a:cubicBezTo>
                  <a:cubicBezTo>
                    <a:pt x="284" y="318"/>
                    <a:pt x="285" y="318"/>
                    <a:pt x="286" y="318"/>
                  </a:cubicBezTo>
                  <a:cubicBezTo>
                    <a:pt x="286" y="318"/>
                    <a:pt x="286" y="317"/>
                    <a:pt x="286" y="317"/>
                  </a:cubicBezTo>
                  <a:cubicBezTo>
                    <a:pt x="286" y="316"/>
                    <a:pt x="286" y="316"/>
                    <a:pt x="285" y="315"/>
                  </a:cubicBezTo>
                  <a:cubicBezTo>
                    <a:pt x="285" y="315"/>
                    <a:pt x="285" y="315"/>
                    <a:pt x="285" y="315"/>
                  </a:cubicBezTo>
                  <a:cubicBezTo>
                    <a:pt x="286" y="314"/>
                    <a:pt x="286" y="315"/>
                    <a:pt x="286" y="315"/>
                  </a:cubicBezTo>
                  <a:cubicBezTo>
                    <a:pt x="287" y="315"/>
                    <a:pt x="287" y="315"/>
                    <a:pt x="287" y="315"/>
                  </a:cubicBezTo>
                  <a:cubicBezTo>
                    <a:pt x="289" y="315"/>
                    <a:pt x="289" y="314"/>
                    <a:pt x="289" y="314"/>
                  </a:cubicBezTo>
                  <a:cubicBezTo>
                    <a:pt x="289" y="312"/>
                    <a:pt x="291" y="314"/>
                    <a:pt x="292" y="313"/>
                  </a:cubicBezTo>
                  <a:cubicBezTo>
                    <a:pt x="293" y="312"/>
                    <a:pt x="293" y="312"/>
                    <a:pt x="293" y="312"/>
                  </a:cubicBezTo>
                  <a:cubicBezTo>
                    <a:pt x="294" y="312"/>
                    <a:pt x="294" y="311"/>
                    <a:pt x="295" y="311"/>
                  </a:cubicBezTo>
                  <a:cubicBezTo>
                    <a:pt x="295" y="311"/>
                    <a:pt x="297" y="310"/>
                    <a:pt x="297" y="309"/>
                  </a:cubicBezTo>
                  <a:cubicBezTo>
                    <a:pt x="297" y="309"/>
                    <a:pt x="297" y="308"/>
                    <a:pt x="297" y="308"/>
                  </a:cubicBezTo>
                  <a:cubicBezTo>
                    <a:pt x="297" y="308"/>
                    <a:pt x="297" y="307"/>
                    <a:pt x="297" y="307"/>
                  </a:cubicBezTo>
                  <a:cubicBezTo>
                    <a:pt x="297" y="306"/>
                    <a:pt x="297" y="306"/>
                    <a:pt x="297" y="306"/>
                  </a:cubicBezTo>
                  <a:cubicBezTo>
                    <a:pt x="297" y="305"/>
                    <a:pt x="296" y="305"/>
                    <a:pt x="296" y="305"/>
                  </a:cubicBezTo>
                  <a:cubicBezTo>
                    <a:pt x="296" y="304"/>
                    <a:pt x="295" y="303"/>
                    <a:pt x="294" y="303"/>
                  </a:cubicBezTo>
                  <a:cubicBezTo>
                    <a:pt x="293" y="302"/>
                    <a:pt x="291" y="302"/>
                    <a:pt x="291" y="302"/>
                  </a:cubicBezTo>
                  <a:cubicBezTo>
                    <a:pt x="291" y="302"/>
                    <a:pt x="291" y="301"/>
                    <a:pt x="291" y="301"/>
                  </a:cubicBezTo>
                  <a:cubicBezTo>
                    <a:pt x="291" y="301"/>
                    <a:pt x="291" y="301"/>
                    <a:pt x="291" y="300"/>
                  </a:cubicBezTo>
                  <a:cubicBezTo>
                    <a:pt x="290" y="299"/>
                    <a:pt x="290" y="299"/>
                    <a:pt x="291" y="298"/>
                  </a:cubicBezTo>
                  <a:cubicBezTo>
                    <a:pt x="292" y="298"/>
                    <a:pt x="292" y="298"/>
                    <a:pt x="292" y="297"/>
                  </a:cubicBezTo>
                  <a:cubicBezTo>
                    <a:pt x="292" y="297"/>
                    <a:pt x="292" y="297"/>
                    <a:pt x="292" y="297"/>
                  </a:cubicBezTo>
                  <a:cubicBezTo>
                    <a:pt x="293" y="296"/>
                    <a:pt x="293" y="296"/>
                    <a:pt x="293" y="296"/>
                  </a:cubicBezTo>
                  <a:cubicBezTo>
                    <a:pt x="294" y="296"/>
                    <a:pt x="294" y="295"/>
                    <a:pt x="295" y="295"/>
                  </a:cubicBezTo>
                  <a:cubicBezTo>
                    <a:pt x="295" y="295"/>
                    <a:pt x="295" y="294"/>
                    <a:pt x="295" y="294"/>
                  </a:cubicBezTo>
                  <a:cubicBezTo>
                    <a:pt x="296" y="294"/>
                    <a:pt x="297" y="295"/>
                    <a:pt x="298" y="294"/>
                  </a:cubicBezTo>
                  <a:cubicBezTo>
                    <a:pt x="298" y="294"/>
                    <a:pt x="298" y="293"/>
                    <a:pt x="298" y="293"/>
                  </a:cubicBezTo>
                  <a:cubicBezTo>
                    <a:pt x="299" y="292"/>
                    <a:pt x="300" y="292"/>
                    <a:pt x="300" y="292"/>
                  </a:cubicBezTo>
                  <a:cubicBezTo>
                    <a:pt x="301" y="292"/>
                    <a:pt x="301" y="293"/>
                    <a:pt x="301" y="293"/>
                  </a:cubicBezTo>
                  <a:cubicBezTo>
                    <a:pt x="302" y="293"/>
                    <a:pt x="303" y="293"/>
                    <a:pt x="303" y="292"/>
                  </a:cubicBezTo>
                  <a:cubicBezTo>
                    <a:pt x="303" y="292"/>
                    <a:pt x="304" y="291"/>
                    <a:pt x="304" y="292"/>
                  </a:cubicBezTo>
                  <a:cubicBezTo>
                    <a:pt x="305" y="293"/>
                    <a:pt x="304" y="293"/>
                    <a:pt x="304" y="294"/>
                  </a:cubicBezTo>
                  <a:cubicBezTo>
                    <a:pt x="304" y="294"/>
                    <a:pt x="305" y="294"/>
                    <a:pt x="305" y="294"/>
                  </a:cubicBezTo>
                  <a:cubicBezTo>
                    <a:pt x="307" y="295"/>
                    <a:pt x="308" y="293"/>
                    <a:pt x="308" y="292"/>
                  </a:cubicBezTo>
                  <a:cubicBezTo>
                    <a:pt x="309" y="291"/>
                    <a:pt x="306" y="291"/>
                    <a:pt x="306" y="291"/>
                  </a:cubicBezTo>
                  <a:cubicBezTo>
                    <a:pt x="304" y="291"/>
                    <a:pt x="305" y="287"/>
                    <a:pt x="307" y="289"/>
                  </a:cubicBezTo>
                  <a:cubicBezTo>
                    <a:pt x="308" y="289"/>
                    <a:pt x="308" y="290"/>
                    <a:pt x="309" y="290"/>
                  </a:cubicBezTo>
                  <a:cubicBezTo>
                    <a:pt x="311" y="290"/>
                    <a:pt x="313" y="289"/>
                    <a:pt x="312" y="287"/>
                  </a:cubicBezTo>
                  <a:cubicBezTo>
                    <a:pt x="312" y="286"/>
                    <a:pt x="312" y="285"/>
                    <a:pt x="312" y="285"/>
                  </a:cubicBezTo>
                  <a:cubicBezTo>
                    <a:pt x="311" y="285"/>
                    <a:pt x="310" y="285"/>
                    <a:pt x="310" y="284"/>
                  </a:cubicBezTo>
                  <a:cubicBezTo>
                    <a:pt x="310" y="284"/>
                    <a:pt x="309" y="284"/>
                    <a:pt x="309" y="284"/>
                  </a:cubicBezTo>
                  <a:cubicBezTo>
                    <a:pt x="308" y="283"/>
                    <a:pt x="307" y="283"/>
                    <a:pt x="306" y="284"/>
                  </a:cubicBezTo>
                  <a:cubicBezTo>
                    <a:pt x="306" y="283"/>
                    <a:pt x="306" y="282"/>
                    <a:pt x="306" y="282"/>
                  </a:cubicBezTo>
                  <a:cubicBezTo>
                    <a:pt x="307" y="282"/>
                    <a:pt x="308" y="280"/>
                    <a:pt x="310" y="281"/>
                  </a:cubicBezTo>
                  <a:cubicBezTo>
                    <a:pt x="311" y="282"/>
                    <a:pt x="313" y="283"/>
                    <a:pt x="314" y="282"/>
                  </a:cubicBezTo>
                  <a:cubicBezTo>
                    <a:pt x="314" y="282"/>
                    <a:pt x="315" y="281"/>
                    <a:pt x="315" y="281"/>
                  </a:cubicBezTo>
                  <a:cubicBezTo>
                    <a:pt x="316" y="280"/>
                    <a:pt x="315" y="279"/>
                    <a:pt x="316" y="279"/>
                  </a:cubicBezTo>
                  <a:cubicBezTo>
                    <a:pt x="318" y="278"/>
                    <a:pt x="319" y="276"/>
                    <a:pt x="321" y="275"/>
                  </a:cubicBezTo>
                  <a:cubicBezTo>
                    <a:pt x="322" y="275"/>
                    <a:pt x="322" y="275"/>
                    <a:pt x="323" y="275"/>
                  </a:cubicBezTo>
                  <a:cubicBezTo>
                    <a:pt x="323" y="274"/>
                    <a:pt x="323" y="274"/>
                    <a:pt x="324" y="274"/>
                  </a:cubicBezTo>
                  <a:cubicBezTo>
                    <a:pt x="324" y="274"/>
                    <a:pt x="324" y="273"/>
                    <a:pt x="325" y="272"/>
                  </a:cubicBezTo>
                  <a:cubicBezTo>
                    <a:pt x="325" y="271"/>
                    <a:pt x="326" y="271"/>
                    <a:pt x="327" y="271"/>
                  </a:cubicBezTo>
                  <a:cubicBezTo>
                    <a:pt x="328" y="270"/>
                    <a:pt x="328" y="270"/>
                    <a:pt x="329" y="269"/>
                  </a:cubicBezTo>
                  <a:cubicBezTo>
                    <a:pt x="330" y="268"/>
                    <a:pt x="330" y="267"/>
                    <a:pt x="332" y="267"/>
                  </a:cubicBezTo>
                  <a:cubicBezTo>
                    <a:pt x="332" y="267"/>
                    <a:pt x="333" y="267"/>
                    <a:pt x="334" y="267"/>
                  </a:cubicBezTo>
                  <a:cubicBezTo>
                    <a:pt x="334" y="267"/>
                    <a:pt x="334" y="266"/>
                    <a:pt x="334" y="266"/>
                  </a:cubicBezTo>
                  <a:cubicBezTo>
                    <a:pt x="335" y="266"/>
                    <a:pt x="335" y="265"/>
                    <a:pt x="335" y="265"/>
                  </a:cubicBezTo>
                  <a:cubicBezTo>
                    <a:pt x="336" y="264"/>
                    <a:pt x="338" y="264"/>
                    <a:pt x="339" y="263"/>
                  </a:cubicBezTo>
                  <a:cubicBezTo>
                    <a:pt x="339" y="263"/>
                    <a:pt x="339" y="263"/>
                    <a:pt x="339" y="263"/>
                  </a:cubicBezTo>
                  <a:cubicBezTo>
                    <a:pt x="339" y="262"/>
                    <a:pt x="341" y="261"/>
                    <a:pt x="341" y="260"/>
                  </a:cubicBezTo>
                  <a:cubicBezTo>
                    <a:pt x="342" y="260"/>
                    <a:pt x="342" y="259"/>
                    <a:pt x="342" y="259"/>
                  </a:cubicBezTo>
                  <a:cubicBezTo>
                    <a:pt x="342" y="260"/>
                    <a:pt x="342" y="261"/>
                    <a:pt x="341" y="262"/>
                  </a:cubicBezTo>
                  <a:cubicBezTo>
                    <a:pt x="341" y="264"/>
                    <a:pt x="342" y="264"/>
                    <a:pt x="342" y="265"/>
                  </a:cubicBezTo>
                  <a:cubicBezTo>
                    <a:pt x="342" y="265"/>
                    <a:pt x="342" y="265"/>
                    <a:pt x="343" y="265"/>
                  </a:cubicBezTo>
                  <a:cubicBezTo>
                    <a:pt x="343" y="265"/>
                    <a:pt x="345" y="266"/>
                    <a:pt x="346" y="265"/>
                  </a:cubicBezTo>
                  <a:cubicBezTo>
                    <a:pt x="346" y="265"/>
                    <a:pt x="346" y="264"/>
                    <a:pt x="346" y="264"/>
                  </a:cubicBezTo>
                  <a:cubicBezTo>
                    <a:pt x="347" y="264"/>
                    <a:pt x="348" y="264"/>
                    <a:pt x="348" y="263"/>
                  </a:cubicBezTo>
                  <a:cubicBezTo>
                    <a:pt x="348" y="263"/>
                    <a:pt x="348" y="263"/>
                    <a:pt x="348" y="263"/>
                  </a:cubicBezTo>
                  <a:cubicBezTo>
                    <a:pt x="348" y="263"/>
                    <a:pt x="349" y="263"/>
                    <a:pt x="349" y="262"/>
                  </a:cubicBezTo>
                  <a:cubicBezTo>
                    <a:pt x="350" y="262"/>
                    <a:pt x="351" y="261"/>
                    <a:pt x="352" y="261"/>
                  </a:cubicBezTo>
                  <a:cubicBezTo>
                    <a:pt x="353" y="261"/>
                    <a:pt x="354" y="260"/>
                    <a:pt x="355" y="260"/>
                  </a:cubicBezTo>
                  <a:cubicBezTo>
                    <a:pt x="354" y="261"/>
                    <a:pt x="354" y="261"/>
                    <a:pt x="353" y="262"/>
                  </a:cubicBezTo>
                  <a:cubicBezTo>
                    <a:pt x="352" y="262"/>
                    <a:pt x="351" y="263"/>
                    <a:pt x="350" y="264"/>
                  </a:cubicBezTo>
                  <a:cubicBezTo>
                    <a:pt x="350" y="264"/>
                    <a:pt x="349" y="264"/>
                    <a:pt x="348" y="265"/>
                  </a:cubicBezTo>
                  <a:cubicBezTo>
                    <a:pt x="348" y="265"/>
                    <a:pt x="347" y="266"/>
                    <a:pt x="347" y="267"/>
                  </a:cubicBezTo>
                  <a:cubicBezTo>
                    <a:pt x="347" y="268"/>
                    <a:pt x="344" y="269"/>
                    <a:pt x="345" y="270"/>
                  </a:cubicBezTo>
                  <a:cubicBezTo>
                    <a:pt x="345" y="271"/>
                    <a:pt x="346" y="271"/>
                    <a:pt x="346" y="271"/>
                  </a:cubicBezTo>
                  <a:cubicBezTo>
                    <a:pt x="347" y="272"/>
                    <a:pt x="347" y="272"/>
                    <a:pt x="347" y="273"/>
                  </a:cubicBezTo>
                  <a:cubicBezTo>
                    <a:pt x="347" y="274"/>
                    <a:pt x="348" y="274"/>
                    <a:pt x="348" y="275"/>
                  </a:cubicBezTo>
                  <a:cubicBezTo>
                    <a:pt x="347" y="275"/>
                    <a:pt x="347" y="275"/>
                    <a:pt x="346" y="275"/>
                  </a:cubicBezTo>
                  <a:cubicBezTo>
                    <a:pt x="345" y="274"/>
                    <a:pt x="345" y="275"/>
                    <a:pt x="345" y="275"/>
                  </a:cubicBezTo>
                  <a:cubicBezTo>
                    <a:pt x="344" y="275"/>
                    <a:pt x="343" y="275"/>
                    <a:pt x="342" y="275"/>
                  </a:cubicBezTo>
                  <a:cubicBezTo>
                    <a:pt x="341" y="274"/>
                    <a:pt x="340" y="274"/>
                    <a:pt x="340" y="273"/>
                  </a:cubicBezTo>
                  <a:cubicBezTo>
                    <a:pt x="340" y="272"/>
                    <a:pt x="339" y="271"/>
                    <a:pt x="338" y="272"/>
                  </a:cubicBezTo>
                  <a:cubicBezTo>
                    <a:pt x="338" y="272"/>
                    <a:pt x="337" y="273"/>
                    <a:pt x="337" y="273"/>
                  </a:cubicBezTo>
                  <a:cubicBezTo>
                    <a:pt x="336" y="273"/>
                    <a:pt x="335" y="273"/>
                    <a:pt x="335" y="273"/>
                  </a:cubicBezTo>
                  <a:cubicBezTo>
                    <a:pt x="334" y="273"/>
                    <a:pt x="333" y="273"/>
                    <a:pt x="333" y="274"/>
                  </a:cubicBezTo>
                  <a:cubicBezTo>
                    <a:pt x="333" y="275"/>
                    <a:pt x="331" y="275"/>
                    <a:pt x="330" y="274"/>
                  </a:cubicBezTo>
                  <a:cubicBezTo>
                    <a:pt x="329" y="274"/>
                    <a:pt x="328" y="276"/>
                    <a:pt x="327" y="277"/>
                  </a:cubicBezTo>
                  <a:cubicBezTo>
                    <a:pt x="326" y="277"/>
                    <a:pt x="327" y="279"/>
                    <a:pt x="327" y="280"/>
                  </a:cubicBezTo>
                  <a:cubicBezTo>
                    <a:pt x="327" y="281"/>
                    <a:pt x="327" y="281"/>
                    <a:pt x="327" y="282"/>
                  </a:cubicBezTo>
                  <a:cubicBezTo>
                    <a:pt x="327" y="284"/>
                    <a:pt x="326" y="284"/>
                    <a:pt x="325" y="284"/>
                  </a:cubicBezTo>
                  <a:cubicBezTo>
                    <a:pt x="324" y="285"/>
                    <a:pt x="324" y="286"/>
                    <a:pt x="323" y="287"/>
                  </a:cubicBezTo>
                  <a:cubicBezTo>
                    <a:pt x="323" y="288"/>
                    <a:pt x="322" y="289"/>
                    <a:pt x="322" y="289"/>
                  </a:cubicBezTo>
                  <a:cubicBezTo>
                    <a:pt x="321" y="290"/>
                    <a:pt x="320" y="291"/>
                    <a:pt x="320" y="291"/>
                  </a:cubicBezTo>
                  <a:cubicBezTo>
                    <a:pt x="319" y="292"/>
                    <a:pt x="319" y="293"/>
                    <a:pt x="319" y="293"/>
                  </a:cubicBezTo>
                  <a:cubicBezTo>
                    <a:pt x="318" y="294"/>
                    <a:pt x="318" y="294"/>
                    <a:pt x="317" y="295"/>
                  </a:cubicBezTo>
                  <a:cubicBezTo>
                    <a:pt x="317" y="296"/>
                    <a:pt x="318" y="297"/>
                    <a:pt x="318" y="297"/>
                  </a:cubicBezTo>
                  <a:cubicBezTo>
                    <a:pt x="319" y="297"/>
                    <a:pt x="319" y="298"/>
                    <a:pt x="320" y="298"/>
                  </a:cubicBezTo>
                  <a:cubicBezTo>
                    <a:pt x="321" y="298"/>
                    <a:pt x="323" y="297"/>
                    <a:pt x="323" y="296"/>
                  </a:cubicBezTo>
                  <a:cubicBezTo>
                    <a:pt x="323" y="296"/>
                    <a:pt x="325" y="295"/>
                    <a:pt x="325" y="296"/>
                  </a:cubicBezTo>
                  <a:cubicBezTo>
                    <a:pt x="326" y="297"/>
                    <a:pt x="325" y="297"/>
                    <a:pt x="324" y="298"/>
                  </a:cubicBezTo>
                  <a:cubicBezTo>
                    <a:pt x="324" y="298"/>
                    <a:pt x="324" y="299"/>
                    <a:pt x="323" y="299"/>
                  </a:cubicBezTo>
                  <a:cubicBezTo>
                    <a:pt x="323" y="300"/>
                    <a:pt x="322" y="300"/>
                    <a:pt x="321" y="300"/>
                  </a:cubicBezTo>
                  <a:cubicBezTo>
                    <a:pt x="321" y="301"/>
                    <a:pt x="320" y="301"/>
                    <a:pt x="320" y="301"/>
                  </a:cubicBezTo>
                  <a:cubicBezTo>
                    <a:pt x="320" y="301"/>
                    <a:pt x="320" y="301"/>
                    <a:pt x="321" y="301"/>
                  </a:cubicBezTo>
                  <a:cubicBezTo>
                    <a:pt x="321" y="303"/>
                    <a:pt x="319" y="302"/>
                    <a:pt x="319" y="302"/>
                  </a:cubicBezTo>
                  <a:cubicBezTo>
                    <a:pt x="318" y="301"/>
                    <a:pt x="318" y="301"/>
                    <a:pt x="317" y="301"/>
                  </a:cubicBezTo>
                  <a:cubicBezTo>
                    <a:pt x="317" y="301"/>
                    <a:pt x="316" y="301"/>
                    <a:pt x="316" y="301"/>
                  </a:cubicBezTo>
                  <a:cubicBezTo>
                    <a:pt x="315" y="302"/>
                    <a:pt x="315" y="302"/>
                    <a:pt x="316" y="302"/>
                  </a:cubicBezTo>
                  <a:cubicBezTo>
                    <a:pt x="316" y="303"/>
                    <a:pt x="316" y="303"/>
                    <a:pt x="315" y="303"/>
                  </a:cubicBezTo>
                  <a:cubicBezTo>
                    <a:pt x="315" y="304"/>
                    <a:pt x="313" y="303"/>
                    <a:pt x="312" y="303"/>
                  </a:cubicBezTo>
                  <a:cubicBezTo>
                    <a:pt x="312" y="303"/>
                    <a:pt x="311" y="305"/>
                    <a:pt x="311" y="305"/>
                  </a:cubicBezTo>
                  <a:cubicBezTo>
                    <a:pt x="312" y="306"/>
                    <a:pt x="312" y="306"/>
                    <a:pt x="313" y="306"/>
                  </a:cubicBezTo>
                  <a:cubicBezTo>
                    <a:pt x="313" y="306"/>
                    <a:pt x="314" y="308"/>
                    <a:pt x="315" y="308"/>
                  </a:cubicBezTo>
                  <a:cubicBezTo>
                    <a:pt x="315" y="308"/>
                    <a:pt x="315" y="308"/>
                    <a:pt x="315" y="309"/>
                  </a:cubicBezTo>
                  <a:cubicBezTo>
                    <a:pt x="315" y="309"/>
                    <a:pt x="315" y="309"/>
                    <a:pt x="315" y="309"/>
                  </a:cubicBezTo>
                  <a:cubicBezTo>
                    <a:pt x="316" y="309"/>
                    <a:pt x="316" y="309"/>
                    <a:pt x="316" y="308"/>
                  </a:cubicBezTo>
                  <a:cubicBezTo>
                    <a:pt x="317" y="308"/>
                    <a:pt x="317" y="308"/>
                    <a:pt x="317" y="308"/>
                  </a:cubicBezTo>
                  <a:cubicBezTo>
                    <a:pt x="317" y="308"/>
                    <a:pt x="318" y="308"/>
                    <a:pt x="318" y="308"/>
                  </a:cubicBezTo>
                  <a:cubicBezTo>
                    <a:pt x="318" y="308"/>
                    <a:pt x="318" y="308"/>
                    <a:pt x="319" y="307"/>
                  </a:cubicBezTo>
                  <a:cubicBezTo>
                    <a:pt x="319" y="307"/>
                    <a:pt x="319" y="306"/>
                    <a:pt x="320" y="306"/>
                  </a:cubicBezTo>
                  <a:cubicBezTo>
                    <a:pt x="321" y="306"/>
                    <a:pt x="321" y="307"/>
                    <a:pt x="322" y="307"/>
                  </a:cubicBezTo>
                  <a:cubicBezTo>
                    <a:pt x="322" y="307"/>
                    <a:pt x="322" y="306"/>
                    <a:pt x="322" y="306"/>
                  </a:cubicBezTo>
                  <a:cubicBezTo>
                    <a:pt x="323" y="306"/>
                    <a:pt x="323" y="305"/>
                    <a:pt x="324" y="304"/>
                  </a:cubicBezTo>
                  <a:cubicBezTo>
                    <a:pt x="324" y="304"/>
                    <a:pt x="325" y="303"/>
                    <a:pt x="325" y="303"/>
                  </a:cubicBezTo>
                  <a:cubicBezTo>
                    <a:pt x="326" y="303"/>
                    <a:pt x="325" y="302"/>
                    <a:pt x="325" y="301"/>
                  </a:cubicBezTo>
                  <a:cubicBezTo>
                    <a:pt x="325" y="300"/>
                    <a:pt x="326" y="300"/>
                    <a:pt x="326" y="300"/>
                  </a:cubicBezTo>
                  <a:cubicBezTo>
                    <a:pt x="326" y="300"/>
                    <a:pt x="326" y="300"/>
                    <a:pt x="326" y="300"/>
                  </a:cubicBezTo>
                  <a:cubicBezTo>
                    <a:pt x="326" y="300"/>
                    <a:pt x="326" y="300"/>
                    <a:pt x="326" y="300"/>
                  </a:cubicBezTo>
                  <a:cubicBezTo>
                    <a:pt x="327" y="299"/>
                    <a:pt x="327" y="299"/>
                    <a:pt x="327" y="300"/>
                  </a:cubicBezTo>
                  <a:cubicBezTo>
                    <a:pt x="327" y="300"/>
                    <a:pt x="327" y="301"/>
                    <a:pt x="327" y="301"/>
                  </a:cubicBezTo>
                  <a:cubicBezTo>
                    <a:pt x="327" y="302"/>
                    <a:pt x="327" y="302"/>
                    <a:pt x="327" y="302"/>
                  </a:cubicBezTo>
                  <a:cubicBezTo>
                    <a:pt x="328" y="303"/>
                    <a:pt x="328" y="303"/>
                    <a:pt x="328" y="303"/>
                  </a:cubicBezTo>
                  <a:cubicBezTo>
                    <a:pt x="329" y="303"/>
                    <a:pt x="330" y="303"/>
                    <a:pt x="331" y="302"/>
                  </a:cubicBezTo>
                  <a:cubicBezTo>
                    <a:pt x="332" y="302"/>
                    <a:pt x="332" y="301"/>
                    <a:pt x="332" y="300"/>
                  </a:cubicBezTo>
                  <a:cubicBezTo>
                    <a:pt x="333" y="299"/>
                    <a:pt x="335" y="300"/>
                    <a:pt x="336" y="300"/>
                  </a:cubicBezTo>
                  <a:cubicBezTo>
                    <a:pt x="337" y="300"/>
                    <a:pt x="337" y="300"/>
                    <a:pt x="337" y="299"/>
                  </a:cubicBezTo>
                  <a:cubicBezTo>
                    <a:pt x="337" y="299"/>
                    <a:pt x="337" y="298"/>
                    <a:pt x="337" y="298"/>
                  </a:cubicBezTo>
                  <a:cubicBezTo>
                    <a:pt x="337" y="297"/>
                    <a:pt x="338" y="296"/>
                    <a:pt x="339" y="295"/>
                  </a:cubicBezTo>
                  <a:cubicBezTo>
                    <a:pt x="339" y="295"/>
                    <a:pt x="339" y="295"/>
                    <a:pt x="340" y="295"/>
                  </a:cubicBezTo>
                  <a:cubicBezTo>
                    <a:pt x="340" y="296"/>
                    <a:pt x="340" y="296"/>
                    <a:pt x="339" y="297"/>
                  </a:cubicBezTo>
                  <a:cubicBezTo>
                    <a:pt x="339" y="296"/>
                    <a:pt x="338" y="298"/>
                    <a:pt x="338" y="298"/>
                  </a:cubicBezTo>
                  <a:cubicBezTo>
                    <a:pt x="338" y="298"/>
                    <a:pt x="338" y="298"/>
                    <a:pt x="339" y="298"/>
                  </a:cubicBezTo>
                  <a:cubicBezTo>
                    <a:pt x="339" y="298"/>
                    <a:pt x="340" y="298"/>
                    <a:pt x="340" y="297"/>
                  </a:cubicBezTo>
                  <a:cubicBezTo>
                    <a:pt x="340" y="296"/>
                    <a:pt x="341" y="296"/>
                    <a:pt x="341" y="295"/>
                  </a:cubicBezTo>
                  <a:cubicBezTo>
                    <a:pt x="341" y="294"/>
                    <a:pt x="341" y="293"/>
                    <a:pt x="342" y="292"/>
                  </a:cubicBezTo>
                  <a:cubicBezTo>
                    <a:pt x="342" y="292"/>
                    <a:pt x="344" y="290"/>
                    <a:pt x="345" y="292"/>
                  </a:cubicBezTo>
                  <a:cubicBezTo>
                    <a:pt x="345" y="293"/>
                    <a:pt x="344" y="293"/>
                    <a:pt x="344" y="294"/>
                  </a:cubicBezTo>
                  <a:cubicBezTo>
                    <a:pt x="343" y="294"/>
                    <a:pt x="343" y="295"/>
                    <a:pt x="343" y="296"/>
                  </a:cubicBezTo>
                  <a:cubicBezTo>
                    <a:pt x="342" y="296"/>
                    <a:pt x="343" y="296"/>
                    <a:pt x="343" y="296"/>
                  </a:cubicBezTo>
                  <a:cubicBezTo>
                    <a:pt x="344" y="296"/>
                    <a:pt x="344" y="296"/>
                    <a:pt x="345" y="295"/>
                  </a:cubicBezTo>
                  <a:cubicBezTo>
                    <a:pt x="345" y="295"/>
                    <a:pt x="345" y="295"/>
                    <a:pt x="346" y="295"/>
                  </a:cubicBezTo>
                  <a:cubicBezTo>
                    <a:pt x="346" y="294"/>
                    <a:pt x="347" y="295"/>
                    <a:pt x="348" y="296"/>
                  </a:cubicBezTo>
                  <a:cubicBezTo>
                    <a:pt x="348" y="297"/>
                    <a:pt x="350" y="298"/>
                    <a:pt x="351" y="297"/>
                  </a:cubicBezTo>
                  <a:cubicBezTo>
                    <a:pt x="351" y="297"/>
                    <a:pt x="351" y="296"/>
                    <a:pt x="352" y="295"/>
                  </a:cubicBezTo>
                  <a:cubicBezTo>
                    <a:pt x="352" y="293"/>
                    <a:pt x="353" y="294"/>
                    <a:pt x="354" y="294"/>
                  </a:cubicBezTo>
                  <a:cubicBezTo>
                    <a:pt x="355" y="293"/>
                    <a:pt x="355" y="293"/>
                    <a:pt x="355" y="292"/>
                  </a:cubicBezTo>
                  <a:cubicBezTo>
                    <a:pt x="355" y="292"/>
                    <a:pt x="355" y="292"/>
                    <a:pt x="355" y="292"/>
                  </a:cubicBezTo>
                  <a:cubicBezTo>
                    <a:pt x="355" y="291"/>
                    <a:pt x="354" y="291"/>
                    <a:pt x="355" y="290"/>
                  </a:cubicBezTo>
                  <a:cubicBezTo>
                    <a:pt x="355" y="289"/>
                    <a:pt x="356" y="289"/>
                    <a:pt x="357" y="289"/>
                  </a:cubicBezTo>
                  <a:cubicBezTo>
                    <a:pt x="357" y="289"/>
                    <a:pt x="358" y="288"/>
                    <a:pt x="359" y="287"/>
                  </a:cubicBezTo>
                  <a:cubicBezTo>
                    <a:pt x="359" y="287"/>
                    <a:pt x="359" y="285"/>
                    <a:pt x="358" y="285"/>
                  </a:cubicBezTo>
                  <a:cubicBezTo>
                    <a:pt x="357" y="285"/>
                    <a:pt x="356" y="285"/>
                    <a:pt x="355" y="285"/>
                  </a:cubicBezTo>
                  <a:cubicBezTo>
                    <a:pt x="355" y="285"/>
                    <a:pt x="355" y="284"/>
                    <a:pt x="355" y="284"/>
                  </a:cubicBezTo>
                  <a:cubicBezTo>
                    <a:pt x="355" y="284"/>
                    <a:pt x="354" y="284"/>
                    <a:pt x="354" y="284"/>
                  </a:cubicBezTo>
                  <a:cubicBezTo>
                    <a:pt x="353" y="283"/>
                    <a:pt x="353" y="283"/>
                    <a:pt x="353" y="282"/>
                  </a:cubicBezTo>
                  <a:cubicBezTo>
                    <a:pt x="353" y="281"/>
                    <a:pt x="355" y="282"/>
                    <a:pt x="355" y="282"/>
                  </a:cubicBezTo>
                  <a:cubicBezTo>
                    <a:pt x="356" y="282"/>
                    <a:pt x="356" y="282"/>
                    <a:pt x="357" y="282"/>
                  </a:cubicBezTo>
                  <a:cubicBezTo>
                    <a:pt x="357" y="282"/>
                    <a:pt x="357" y="282"/>
                    <a:pt x="357" y="282"/>
                  </a:cubicBezTo>
                  <a:cubicBezTo>
                    <a:pt x="357" y="281"/>
                    <a:pt x="358" y="281"/>
                    <a:pt x="357" y="280"/>
                  </a:cubicBezTo>
                  <a:cubicBezTo>
                    <a:pt x="357" y="280"/>
                    <a:pt x="357" y="280"/>
                    <a:pt x="356" y="280"/>
                  </a:cubicBezTo>
                  <a:cubicBezTo>
                    <a:pt x="355" y="280"/>
                    <a:pt x="353" y="279"/>
                    <a:pt x="353" y="277"/>
                  </a:cubicBezTo>
                  <a:cubicBezTo>
                    <a:pt x="354" y="276"/>
                    <a:pt x="356" y="277"/>
                    <a:pt x="357" y="276"/>
                  </a:cubicBezTo>
                  <a:cubicBezTo>
                    <a:pt x="357" y="276"/>
                    <a:pt x="358" y="276"/>
                    <a:pt x="358" y="275"/>
                  </a:cubicBezTo>
                  <a:cubicBezTo>
                    <a:pt x="358" y="274"/>
                    <a:pt x="358" y="274"/>
                    <a:pt x="359" y="273"/>
                  </a:cubicBezTo>
                  <a:cubicBezTo>
                    <a:pt x="359" y="273"/>
                    <a:pt x="360" y="273"/>
                    <a:pt x="360" y="273"/>
                  </a:cubicBezTo>
                  <a:cubicBezTo>
                    <a:pt x="361" y="272"/>
                    <a:pt x="363" y="273"/>
                    <a:pt x="365" y="273"/>
                  </a:cubicBezTo>
                  <a:cubicBezTo>
                    <a:pt x="364" y="274"/>
                    <a:pt x="364" y="274"/>
                    <a:pt x="363" y="274"/>
                  </a:cubicBezTo>
                  <a:cubicBezTo>
                    <a:pt x="363" y="276"/>
                    <a:pt x="363" y="277"/>
                    <a:pt x="363" y="278"/>
                  </a:cubicBezTo>
                  <a:cubicBezTo>
                    <a:pt x="363" y="279"/>
                    <a:pt x="364" y="280"/>
                    <a:pt x="364" y="280"/>
                  </a:cubicBezTo>
                  <a:cubicBezTo>
                    <a:pt x="365" y="280"/>
                    <a:pt x="365" y="279"/>
                    <a:pt x="365" y="279"/>
                  </a:cubicBezTo>
                  <a:cubicBezTo>
                    <a:pt x="365" y="278"/>
                    <a:pt x="366" y="277"/>
                    <a:pt x="366" y="277"/>
                  </a:cubicBezTo>
                  <a:cubicBezTo>
                    <a:pt x="366" y="277"/>
                    <a:pt x="366" y="276"/>
                    <a:pt x="366" y="276"/>
                  </a:cubicBezTo>
                  <a:cubicBezTo>
                    <a:pt x="366" y="275"/>
                    <a:pt x="367" y="275"/>
                    <a:pt x="368" y="276"/>
                  </a:cubicBezTo>
                  <a:cubicBezTo>
                    <a:pt x="368" y="277"/>
                    <a:pt x="367" y="277"/>
                    <a:pt x="367" y="278"/>
                  </a:cubicBezTo>
                  <a:cubicBezTo>
                    <a:pt x="367" y="278"/>
                    <a:pt x="367" y="279"/>
                    <a:pt x="368" y="279"/>
                  </a:cubicBezTo>
                  <a:cubicBezTo>
                    <a:pt x="369" y="279"/>
                    <a:pt x="369" y="279"/>
                    <a:pt x="370" y="278"/>
                  </a:cubicBezTo>
                  <a:cubicBezTo>
                    <a:pt x="370" y="276"/>
                    <a:pt x="372" y="277"/>
                    <a:pt x="374" y="277"/>
                  </a:cubicBezTo>
                  <a:cubicBezTo>
                    <a:pt x="374" y="277"/>
                    <a:pt x="374" y="277"/>
                    <a:pt x="374" y="277"/>
                  </a:cubicBezTo>
                  <a:cubicBezTo>
                    <a:pt x="375" y="275"/>
                    <a:pt x="376" y="275"/>
                    <a:pt x="378" y="275"/>
                  </a:cubicBezTo>
                  <a:cubicBezTo>
                    <a:pt x="379" y="274"/>
                    <a:pt x="379" y="274"/>
                    <a:pt x="381" y="275"/>
                  </a:cubicBezTo>
                  <a:cubicBezTo>
                    <a:pt x="381" y="275"/>
                    <a:pt x="381" y="275"/>
                    <a:pt x="381" y="275"/>
                  </a:cubicBezTo>
                  <a:cubicBezTo>
                    <a:pt x="380" y="275"/>
                    <a:pt x="379" y="276"/>
                    <a:pt x="379" y="276"/>
                  </a:cubicBezTo>
                  <a:cubicBezTo>
                    <a:pt x="378" y="276"/>
                    <a:pt x="378" y="276"/>
                    <a:pt x="377" y="276"/>
                  </a:cubicBezTo>
                  <a:cubicBezTo>
                    <a:pt x="377" y="277"/>
                    <a:pt x="376" y="277"/>
                    <a:pt x="375" y="278"/>
                  </a:cubicBezTo>
                  <a:cubicBezTo>
                    <a:pt x="375" y="278"/>
                    <a:pt x="375" y="278"/>
                    <a:pt x="375" y="279"/>
                  </a:cubicBezTo>
                  <a:cubicBezTo>
                    <a:pt x="375" y="279"/>
                    <a:pt x="375" y="279"/>
                    <a:pt x="375" y="279"/>
                  </a:cubicBezTo>
                  <a:cubicBezTo>
                    <a:pt x="375" y="279"/>
                    <a:pt x="376" y="279"/>
                    <a:pt x="377" y="279"/>
                  </a:cubicBezTo>
                  <a:cubicBezTo>
                    <a:pt x="378" y="279"/>
                    <a:pt x="379" y="279"/>
                    <a:pt x="380" y="280"/>
                  </a:cubicBezTo>
                  <a:cubicBezTo>
                    <a:pt x="380" y="281"/>
                    <a:pt x="380" y="282"/>
                    <a:pt x="380" y="282"/>
                  </a:cubicBezTo>
                  <a:cubicBezTo>
                    <a:pt x="379" y="282"/>
                    <a:pt x="378" y="282"/>
                    <a:pt x="377" y="282"/>
                  </a:cubicBezTo>
                  <a:cubicBezTo>
                    <a:pt x="377" y="281"/>
                    <a:pt x="376" y="281"/>
                    <a:pt x="376" y="281"/>
                  </a:cubicBezTo>
                  <a:cubicBezTo>
                    <a:pt x="375" y="281"/>
                    <a:pt x="374" y="282"/>
                    <a:pt x="373" y="283"/>
                  </a:cubicBezTo>
                  <a:cubicBezTo>
                    <a:pt x="373" y="284"/>
                    <a:pt x="375" y="284"/>
                    <a:pt x="375" y="284"/>
                  </a:cubicBezTo>
                  <a:cubicBezTo>
                    <a:pt x="376" y="284"/>
                    <a:pt x="376" y="284"/>
                    <a:pt x="376" y="284"/>
                  </a:cubicBezTo>
                  <a:cubicBezTo>
                    <a:pt x="376" y="284"/>
                    <a:pt x="377" y="284"/>
                    <a:pt x="377" y="283"/>
                  </a:cubicBezTo>
                  <a:cubicBezTo>
                    <a:pt x="377" y="283"/>
                    <a:pt x="378" y="283"/>
                    <a:pt x="378" y="284"/>
                  </a:cubicBezTo>
                  <a:cubicBezTo>
                    <a:pt x="378" y="284"/>
                    <a:pt x="377" y="284"/>
                    <a:pt x="377" y="285"/>
                  </a:cubicBezTo>
                  <a:cubicBezTo>
                    <a:pt x="376" y="285"/>
                    <a:pt x="378" y="286"/>
                    <a:pt x="378" y="286"/>
                  </a:cubicBezTo>
                  <a:cubicBezTo>
                    <a:pt x="379" y="286"/>
                    <a:pt x="379" y="286"/>
                    <a:pt x="380" y="286"/>
                  </a:cubicBezTo>
                  <a:cubicBezTo>
                    <a:pt x="381" y="287"/>
                    <a:pt x="380" y="289"/>
                    <a:pt x="379" y="289"/>
                  </a:cubicBezTo>
                  <a:cubicBezTo>
                    <a:pt x="378" y="289"/>
                    <a:pt x="377" y="289"/>
                    <a:pt x="377" y="290"/>
                  </a:cubicBezTo>
                  <a:cubicBezTo>
                    <a:pt x="377" y="290"/>
                    <a:pt x="377" y="291"/>
                    <a:pt x="378" y="291"/>
                  </a:cubicBezTo>
                  <a:cubicBezTo>
                    <a:pt x="379" y="291"/>
                    <a:pt x="380" y="290"/>
                    <a:pt x="381" y="289"/>
                  </a:cubicBezTo>
                  <a:cubicBezTo>
                    <a:pt x="382" y="291"/>
                    <a:pt x="385" y="291"/>
                    <a:pt x="386" y="291"/>
                  </a:cubicBezTo>
                  <a:cubicBezTo>
                    <a:pt x="387" y="291"/>
                    <a:pt x="387" y="291"/>
                    <a:pt x="388" y="291"/>
                  </a:cubicBezTo>
                  <a:cubicBezTo>
                    <a:pt x="389" y="291"/>
                    <a:pt x="389" y="291"/>
                    <a:pt x="389" y="292"/>
                  </a:cubicBezTo>
                  <a:cubicBezTo>
                    <a:pt x="389" y="292"/>
                    <a:pt x="389" y="293"/>
                    <a:pt x="389" y="294"/>
                  </a:cubicBezTo>
                  <a:cubicBezTo>
                    <a:pt x="389" y="294"/>
                    <a:pt x="389" y="294"/>
                    <a:pt x="389" y="295"/>
                  </a:cubicBezTo>
                  <a:cubicBezTo>
                    <a:pt x="390" y="296"/>
                    <a:pt x="392" y="297"/>
                    <a:pt x="392" y="295"/>
                  </a:cubicBezTo>
                  <a:cubicBezTo>
                    <a:pt x="393" y="294"/>
                    <a:pt x="393" y="294"/>
                    <a:pt x="393" y="293"/>
                  </a:cubicBezTo>
                  <a:cubicBezTo>
                    <a:pt x="393" y="293"/>
                    <a:pt x="393" y="293"/>
                    <a:pt x="394" y="293"/>
                  </a:cubicBezTo>
                  <a:cubicBezTo>
                    <a:pt x="394" y="293"/>
                    <a:pt x="395" y="294"/>
                    <a:pt x="395" y="294"/>
                  </a:cubicBezTo>
                  <a:cubicBezTo>
                    <a:pt x="395" y="295"/>
                    <a:pt x="395" y="295"/>
                    <a:pt x="394" y="295"/>
                  </a:cubicBezTo>
                  <a:cubicBezTo>
                    <a:pt x="394" y="295"/>
                    <a:pt x="394" y="296"/>
                    <a:pt x="393" y="296"/>
                  </a:cubicBezTo>
                  <a:cubicBezTo>
                    <a:pt x="393" y="296"/>
                    <a:pt x="393" y="297"/>
                    <a:pt x="393" y="297"/>
                  </a:cubicBezTo>
                  <a:cubicBezTo>
                    <a:pt x="393" y="297"/>
                    <a:pt x="393" y="297"/>
                    <a:pt x="393" y="297"/>
                  </a:cubicBezTo>
                  <a:cubicBezTo>
                    <a:pt x="393" y="298"/>
                    <a:pt x="393" y="299"/>
                    <a:pt x="393" y="299"/>
                  </a:cubicBezTo>
                  <a:cubicBezTo>
                    <a:pt x="393" y="299"/>
                    <a:pt x="393" y="300"/>
                    <a:pt x="393" y="300"/>
                  </a:cubicBezTo>
                  <a:cubicBezTo>
                    <a:pt x="393" y="300"/>
                    <a:pt x="393" y="300"/>
                    <a:pt x="394" y="300"/>
                  </a:cubicBezTo>
                  <a:cubicBezTo>
                    <a:pt x="395" y="300"/>
                    <a:pt x="394" y="301"/>
                    <a:pt x="393" y="301"/>
                  </a:cubicBezTo>
                  <a:cubicBezTo>
                    <a:pt x="393" y="301"/>
                    <a:pt x="393" y="302"/>
                    <a:pt x="392" y="302"/>
                  </a:cubicBezTo>
                  <a:cubicBezTo>
                    <a:pt x="392" y="302"/>
                    <a:pt x="392" y="302"/>
                    <a:pt x="392" y="302"/>
                  </a:cubicBezTo>
                  <a:cubicBezTo>
                    <a:pt x="393" y="303"/>
                    <a:pt x="394" y="303"/>
                    <a:pt x="395" y="303"/>
                  </a:cubicBezTo>
                  <a:cubicBezTo>
                    <a:pt x="396" y="302"/>
                    <a:pt x="397" y="303"/>
                    <a:pt x="398" y="302"/>
                  </a:cubicBezTo>
                  <a:cubicBezTo>
                    <a:pt x="399" y="302"/>
                    <a:pt x="400" y="302"/>
                    <a:pt x="401" y="302"/>
                  </a:cubicBezTo>
                  <a:cubicBezTo>
                    <a:pt x="403" y="302"/>
                    <a:pt x="404" y="302"/>
                    <a:pt x="406" y="302"/>
                  </a:cubicBezTo>
                  <a:cubicBezTo>
                    <a:pt x="407" y="302"/>
                    <a:pt x="408" y="302"/>
                    <a:pt x="408" y="303"/>
                  </a:cubicBezTo>
                  <a:cubicBezTo>
                    <a:pt x="409" y="304"/>
                    <a:pt x="409" y="304"/>
                    <a:pt x="410" y="304"/>
                  </a:cubicBezTo>
                  <a:cubicBezTo>
                    <a:pt x="412" y="304"/>
                    <a:pt x="412" y="306"/>
                    <a:pt x="414" y="307"/>
                  </a:cubicBezTo>
                  <a:cubicBezTo>
                    <a:pt x="414" y="307"/>
                    <a:pt x="414" y="308"/>
                    <a:pt x="415" y="308"/>
                  </a:cubicBezTo>
                  <a:cubicBezTo>
                    <a:pt x="415" y="308"/>
                    <a:pt x="415" y="307"/>
                    <a:pt x="416" y="307"/>
                  </a:cubicBezTo>
                  <a:cubicBezTo>
                    <a:pt x="416" y="306"/>
                    <a:pt x="417" y="306"/>
                    <a:pt x="418" y="306"/>
                  </a:cubicBezTo>
                  <a:cubicBezTo>
                    <a:pt x="418" y="305"/>
                    <a:pt x="419" y="305"/>
                    <a:pt x="419" y="306"/>
                  </a:cubicBezTo>
                  <a:cubicBezTo>
                    <a:pt x="420" y="307"/>
                    <a:pt x="419" y="308"/>
                    <a:pt x="419" y="309"/>
                  </a:cubicBezTo>
                  <a:cubicBezTo>
                    <a:pt x="418" y="309"/>
                    <a:pt x="418" y="309"/>
                    <a:pt x="418" y="309"/>
                  </a:cubicBezTo>
                  <a:cubicBezTo>
                    <a:pt x="418" y="309"/>
                    <a:pt x="417" y="309"/>
                    <a:pt x="417" y="309"/>
                  </a:cubicBezTo>
                  <a:cubicBezTo>
                    <a:pt x="417" y="310"/>
                    <a:pt x="416" y="310"/>
                    <a:pt x="416" y="311"/>
                  </a:cubicBezTo>
                  <a:cubicBezTo>
                    <a:pt x="417" y="311"/>
                    <a:pt x="417" y="311"/>
                    <a:pt x="418" y="311"/>
                  </a:cubicBezTo>
                  <a:cubicBezTo>
                    <a:pt x="418" y="311"/>
                    <a:pt x="419" y="311"/>
                    <a:pt x="420" y="311"/>
                  </a:cubicBezTo>
                  <a:cubicBezTo>
                    <a:pt x="420" y="311"/>
                    <a:pt x="420" y="311"/>
                    <a:pt x="420" y="311"/>
                  </a:cubicBezTo>
                  <a:cubicBezTo>
                    <a:pt x="421" y="312"/>
                    <a:pt x="422" y="313"/>
                    <a:pt x="423" y="314"/>
                  </a:cubicBezTo>
                  <a:cubicBezTo>
                    <a:pt x="423" y="314"/>
                    <a:pt x="424" y="314"/>
                    <a:pt x="424" y="314"/>
                  </a:cubicBezTo>
                  <a:cubicBezTo>
                    <a:pt x="426" y="314"/>
                    <a:pt x="427" y="314"/>
                    <a:pt x="428" y="314"/>
                  </a:cubicBezTo>
                  <a:cubicBezTo>
                    <a:pt x="428" y="314"/>
                    <a:pt x="429" y="313"/>
                    <a:pt x="429" y="313"/>
                  </a:cubicBezTo>
                  <a:cubicBezTo>
                    <a:pt x="430" y="312"/>
                    <a:pt x="430" y="313"/>
                    <a:pt x="431" y="313"/>
                  </a:cubicBezTo>
                  <a:cubicBezTo>
                    <a:pt x="431" y="313"/>
                    <a:pt x="431" y="313"/>
                    <a:pt x="432" y="313"/>
                  </a:cubicBezTo>
                  <a:cubicBezTo>
                    <a:pt x="432" y="311"/>
                    <a:pt x="433" y="311"/>
                    <a:pt x="434" y="310"/>
                  </a:cubicBezTo>
                  <a:cubicBezTo>
                    <a:pt x="435" y="310"/>
                    <a:pt x="436" y="310"/>
                    <a:pt x="436" y="311"/>
                  </a:cubicBezTo>
                  <a:cubicBezTo>
                    <a:pt x="437" y="312"/>
                    <a:pt x="435" y="312"/>
                    <a:pt x="435" y="312"/>
                  </a:cubicBezTo>
                  <a:cubicBezTo>
                    <a:pt x="434" y="312"/>
                    <a:pt x="434" y="313"/>
                    <a:pt x="434" y="314"/>
                  </a:cubicBezTo>
                  <a:cubicBezTo>
                    <a:pt x="434" y="315"/>
                    <a:pt x="434" y="315"/>
                    <a:pt x="434" y="316"/>
                  </a:cubicBezTo>
                  <a:cubicBezTo>
                    <a:pt x="434" y="316"/>
                    <a:pt x="434" y="318"/>
                    <a:pt x="434" y="318"/>
                  </a:cubicBezTo>
                  <a:cubicBezTo>
                    <a:pt x="432" y="319"/>
                    <a:pt x="431" y="319"/>
                    <a:pt x="430" y="319"/>
                  </a:cubicBezTo>
                  <a:cubicBezTo>
                    <a:pt x="429" y="318"/>
                    <a:pt x="429" y="319"/>
                    <a:pt x="429" y="319"/>
                  </a:cubicBezTo>
                  <a:cubicBezTo>
                    <a:pt x="430" y="319"/>
                    <a:pt x="430" y="319"/>
                    <a:pt x="430" y="320"/>
                  </a:cubicBezTo>
                  <a:cubicBezTo>
                    <a:pt x="431" y="320"/>
                    <a:pt x="432" y="321"/>
                    <a:pt x="432" y="322"/>
                  </a:cubicBezTo>
                  <a:cubicBezTo>
                    <a:pt x="432" y="323"/>
                    <a:pt x="433" y="323"/>
                    <a:pt x="434" y="323"/>
                  </a:cubicBezTo>
                  <a:cubicBezTo>
                    <a:pt x="434" y="323"/>
                    <a:pt x="437" y="322"/>
                    <a:pt x="436" y="324"/>
                  </a:cubicBezTo>
                  <a:cubicBezTo>
                    <a:pt x="436" y="324"/>
                    <a:pt x="436" y="324"/>
                    <a:pt x="436" y="325"/>
                  </a:cubicBezTo>
                  <a:cubicBezTo>
                    <a:pt x="436" y="325"/>
                    <a:pt x="435" y="326"/>
                    <a:pt x="436" y="326"/>
                  </a:cubicBezTo>
                  <a:cubicBezTo>
                    <a:pt x="436" y="326"/>
                    <a:pt x="436" y="327"/>
                    <a:pt x="436" y="327"/>
                  </a:cubicBezTo>
                  <a:cubicBezTo>
                    <a:pt x="437" y="327"/>
                    <a:pt x="438" y="328"/>
                    <a:pt x="438" y="328"/>
                  </a:cubicBezTo>
                  <a:cubicBezTo>
                    <a:pt x="439" y="328"/>
                    <a:pt x="439" y="329"/>
                    <a:pt x="440" y="328"/>
                  </a:cubicBezTo>
                  <a:cubicBezTo>
                    <a:pt x="440" y="328"/>
                    <a:pt x="441" y="328"/>
                    <a:pt x="441" y="328"/>
                  </a:cubicBezTo>
                  <a:cubicBezTo>
                    <a:pt x="441" y="327"/>
                    <a:pt x="441" y="327"/>
                    <a:pt x="441" y="326"/>
                  </a:cubicBezTo>
                  <a:cubicBezTo>
                    <a:pt x="441" y="325"/>
                    <a:pt x="441" y="323"/>
                    <a:pt x="442" y="323"/>
                  </a:cubicBezTo>
                  <a:cubicBezTo>
                    <a:pt x="443" y="322"/>
                    <a:pt x="443" y="321"/>
                    <a:pt x="444" y="323"/>
                  </a:cubicBezTo>
                  <a:cubicBezTo>
                    <a:pt x="444" y="323"/>
                    <a:pt x="444" y="324"/>
                    <a:pt x="444" y="325"/>
                  </a:cubicBezTo>
                  <a:cubicBezTo>
                    <a:pt x="444" y="325"/>
                    <a:pt x="444" y="326"/>
                    <a:pt x="444" y="327"/>
                  </a:cubicBezTo>
                  <a:cubicBezTo>
                    <a:pt x="443" y="327"/>
                    <a:pt x="444" y="328"/>
                    <a:pt x="444" y="328"/>
                  </a:cubicBezTo>
                  <a:cubicBezTo>
                    <a:pt x="444" y="329"/>
                    <a:pt x="441" y="330"/>
                    <a:pt x="441" y="331"/>
                  </a:cubicBezTo>
                  <a:cubicBezTo>
                    <a:pt x="441" y="331"/>
                    <a:pt x="441" y="332"/>
                    <a:pt x="442" y="332"/>
                  </a:cubicBezTo>
                  <a:cubicBezTo>
                    <a:pt x="442" y="333"/>
                    <a:pt x="443" y="333"/>
                    <a:pt x="443" y="333"/>
                  </a:cubicBezTo>
                  <a:cubicBezTo>
                    <a:pt x="443" y="333"/>
                    <a:pt x="443" y="334"/>
                    <a:pt x="443" y="335"/>
                  </a:cubicBezTo>
                  <a:cubicBezTo>
                    <a:pt x="443" y="335"/>
                    <a:pt x="443" y="336"/>
                    <a:pt x="443" y="337"/>
                  </a:cubicBezTo>
                  <a:cubicBezTo>
                    <a:pt x="443" y="337"/>
                    <a:pt x="443" y="338"/>
                    <a:pt x="444" y="338"/>
                  </a:cubicBezTo>
                  <a:cubicBezTo>
                    <a:pt x="446" y="339"/>
                    <a:pt x="445" y="339"/>
                    <a:pt x="446" y="340"/>
                  </a:cubicBezTo>
                  <a:cubicBezTo>
                    <a:pt x="446" y="341"/>
                    <a:pt x="446" y="341"/>
                    <a:pt x="447" y="341"/>
                  </a:cubicBezTo>
                  <a:cubicBezTo>
                    <a:pt x="447" y="342"/>
                    <a:pt x="447" y="343"/>
                    <a:pt x="447" y="344"/>
                  </a:cubicBezTo>
                  <a:close/>
                  <a:moveTo>
                    <a:pt x="478" y="416"/>
                  </a:moveTo>
                  <a:cubicBezTo>
                    <a:pt x="477" y="415"/>
                    <a:pt x="478" y="413"/>
                    <a:pt x="480" y="412"/>
                  </a:cubicBezTo>
                  <a:cubicBezTo>
                    <a:pt x="480" y="412"/>
                    <a:pt x="480" y="412"/>
                    <a:pt x="481" y="412"/>
                  </a:cubicBezTo>
                  <a:cubicBezTo>
                    <a:pt x="481" y="411"/>
                    <a:pt x="481" y="410"/>
                    <a:pt x="480" y="411"/>
                  </a:cubicBezTo>
                  <a:cubicBezTo>
                    <a:pt x="480" y="411"/>
                    <a:pt x="480" y="411"/>
                    <a:pt x="479" y="411"/>
                  </a:cubicBezTo>
                  <a:cubicBezTo>
                    <a:pt x="479" y="411"/>
                    <a:pt x="479" y="411"/>
                    <a:pt x="479" y="411"/>
                  </a:cubicBezTo>
                  <a:cubicBezTo>
                    <a:pt x="479" y="410"/>
                    <a:pt x="481" y="409"/>
                    <a:pt x="480" y="407"/>
                  </a:cubicBezTo>
                  <a:cubicBezTo>
                    <a:pt x="479" y="407"/>
                    <a:pt x="479" y="406"/>
                    <a:pt x="478" y="406"/>
                  </a:cubicBezTo>
                  <a:cubicBezTo>
                    <a:pt x="477" y="406"/>
                    <a:pt x="477" y="404"/>
                    <a:pt x="477" y="403"/>
                  </a:cubicBezTo>
                  <a:cubicBezTo>
                    <a:pt x="478" y="403"/>
                    <a:pt x="480" y="403"/>
                    <a:pt x="479" y="402"/>
                  </a:cubicBezTo>
                  <a:cubicBezTo>
                    <a:pt x="479" y="401"/>
                    <a:pt x="479" y="401"/>
                    <a:pt x="478" y="401"/>
                  </a:cubicBezTo>
                  <a:cubicBezTo>
                    <a:pt x="477" y="400"/>
                    <a:pt x="478" y="400"/>
                    <a:pt x="478" y="400"/>
                  </a:cubicBezTo>
                  <a:cubicBezTo>
                    <a:pt x="479" y="399"/>
                    <a:pt x="479" y="399"/>
                    <a:pt x="479" y="398"/>
                  </a:cubicBezTo>
                  <a:cubicBezTo>
                    <a:pt x="478" y="397"/>
                    <a:pt x="477" y="397"/>
                    <a:pt x="476" y="396"/>
                  </a:cubicBezTo>
                  <a:cubicBezTo>
                    <a:pt x="475" y="396"/>
                    <a:pt x="475" y="394"/>
                    <a:pt x="475" y="393"/>
                  </a:cubicBezTo>
                  <a:cubicBezTo>
                    <a:pt x="475" y="391"/>
                    <a:pt x="474" y="391"/>
                    <a:pt x="472" y="390"/>
                  </a:cubicBezTo>
                  <a:cubicBezTo>
                    <a:pt x="472" y="390"/>
                    <a:pt x="471" y="391"/>
                    <a:pt x="472" y="391"/>
                  </a:cubicBezTo>
                  <a:cubicBezTo>
                    <a:pt x="472" y="391"/>
                    <a:pt x="472" y="392"/>
                    <a:pt x="472" y="392"/>
                  </a:cubicBezTo>
                  <a:cubicBezTo>
                    <a:pt x="473" y="392"/>
                    <a:pt x="473" y="392"/>
                    <a:pt x="473" y="393"/>
                  </a:cubicBezTo>
                  <a:cubicBezTo>
                    <a:pt x="473" y="393"/>
                    <a:pt x="473" y="393"/>
                    <a:pt x="474" y="393"/>
                  </a:cubicBezTo>
                  <a:cubicBezTo>
                    <a:pt x="474" y="393"/>
                    <a:pt x="474" y="394"/>
                    <a:pt x="474" y="394"/>
                  </a:cubicBezTo>
                  <a:cubicBezTo>
                    <a:pt x="474" y="394"/>
                    <a:pt x="474" y="394"/>
                    <a:pt x="474" y="394"/>
                  </a:cubicBezTo>
                  <a:cubicBezTo>
                    <a:pt x="473" y="394"/>
                    <a:pt x="473" y="394"/>
                    <a:pt x="473" y="395"/>
                  </a:cubicBezTo>
                  <a:cubicBezTo>
                    <a:pt x="473" y="396"/>
                    <a:pt x="473" y="397"/>
                    <a:pt x="473" y="398"/>
                  </a:cubicBezTo>
                  <a:cubicBezTo>
                    <a:pt x="474" y="400"/>
                    <a:pt x="473" y="400"/>
                    <a:pt x="472" y="401"/>
                  </a:cubicBezTo>
                  <a:cubicBezTo>
                    <a:pt x="471" y="402"/>
                    <a:pt x="472" y="402"/>
                    <a:pt x="472" y="402"/>
                  </a:cubicBezTo>
                  <a:cubicBezTo>
                    <a:pt x="472" y="402"/>
                    <a:pt x="473" y="402"/>
                    <a:pt x="473" y="402"/>
                  </a:cubicBezTo>
                  <a:cubicBezTo>
                    <a:pt x="473" y="402"/>
                    <a:pt x="473" y="402"/>
                    <a:pt x="473" y="402"/>
                  </a:cubicBezTo>
                  <a:cubicBezTo>
                    <a:pt x="474" y="401"/>
                    <a:pt x="474" y="401"/>
                    <a:pt x="474" y="402"/>
                  </a:cubicBezTo>
                  <a:cubicBezTo>
                    <a:pt x="474" y="403"/>
                    <a:pt x="475" y="404"/>
                    <a:pt x="474" y="405"/>
                  </a:cubicBezTo>
                  <a:cubicBezTo>
                    <a:pt x="473" y="405"/>
                    <a:pt x="473" y="405"/>
                    <a:pt x="473" y="406"/>
                  </a:cubicBezTo>
                  <a:cubicBezTo>
                    <a:pt x="473" y="407"/>
                    <a:pt x="471" y="407"/>
                    <a:pt x="471" y="408"/>
                  </a:cubicBezTo>
                  <a:cubicBezTo>
                    <a:pt x="471" y="408"/>
                    <a:pt x="471" y="409"/>
                    <a:pt x="471" y="409"/>
                  </a:cubicBezTo>
                  <a:cubicBezTo>
                    <a:pt x="472" y="409"/>
                    <a:pt x="472" y="409"/>
                    <a:pt x="473" y="409"/>
                  </a:cubicBezTo>
                  <a:cubicBezTo>
                    <a:pt x="473" y="409"/>
                    <a:pt x="473" y="409"/>
                    <a:pt x="473" y="409"/>
                  </a:cubicBezTo>
                  <a:cubicBezTo>
                    <a:pt x="474" y="409"/>
                    <a:pt x="474" y="409"/>
                    <a:pt x="474" y="409"/>
                  </a:cubicBezTo>
                  <a:cubicBezTo>
                    <a:pt x="474" y="408"/>
                    <a:pt x="474" y="408"/>
                    <a:pt x="474" y="408"/>
                  </a:cubicBezTo>
                  <a:cubicBezTo>
                    <a:pt x="476" y="408"/>
                    <a:pt x="476" y="409"/>
                    <a:pt x="476" y="410"/>
                  </a:cubicBezTo>
                  <a:cubicBezTo>
                    <a:pt x="475" y="411"/>
                    <a:pt x="475" y="411"/>
                    <a:pt x="475" y="411"/>
                  </a:cubicBezTo>
                  <a:cubicBezTo>
                    <a:pt x="475" y="411"/>
                    <a:pt x="475" y="412"/>
                    <a:pt x="475" y="412"/>
                  </a:cubicBezTo>
                  <a:cubicBezTo>
                    <a:pt x="476" y="413"/>
                    <a:pt x="474" y="414"/>
                    <a:pt x="475" y="415"/>
                  </a:cubicBezTo>
                  <a:cubicBezTo>
                    <a:pt x="475" y="416"/>
                    <a:pt x="477" y="416"/>
                    <a:pt x="477" y="417"/>
                  </a:cubicBezTo>
                  <a:cubicBezTo>
                    <a:pt x="477" y="418"/>
                    <a:pt x="478" y="420"/>
                    <a:pt x="479" y="418"/>
                  </a:cubicBezTo>
                  <a:cubicBezTo>
                    <a:pt x="479" y="418"/>
                    <a:pt x="479" y="416"/>
                    <a:pt x="478" y="416"/>
                  </a:cubicBezTo>
                  <a:close/>
                  <a:moveTo>
                    <a:pt x="371" y="280"/>
                  </a:moveTo>
                  <a:cubicBezTo>
                    <a:pt x="371" y="280"/>
                    <a:pt x="371" y="280"/>
                    <a:pt x="371" y="279"/>
                  </a:cubicBezTo>
                  <a:cubicBezTo>
                    <a:pt x="371" y="279"/>
                    <a:pt x="371" y="279"/>
                    <a:pt x="371" y="279"/>
                  </a:cubicBezTo>
                  <a:cubicBezTo>
                    <a:pt x="371" y="279"/>
                    <a:pt x="371" y="279"/>
                    <a:pt x="371" y="279"/>
                  </a:cubicBezTo>
                  <a:cubicBezTo>
                    <a:pt x="370" y="279"/>
                    <a:pt x="370" y="280"/>
                    <a:pt x="370" y="280"/>
                  </a:cubicBezTo>
                  <a:cubicBezTo>
                    <a:pt x="370" y="280"/>
                    <a:pt x="372" y="280"/>
                    <a:pt x="371" y="280"/>
                  </a:cubicBezTo>
                  <a:close/>
                  <a:moveTo>
                    <a:pt x="374" y="291"/>
                  </a:moveTo>
                  <a:cubicBezTo>
                    <a:pt x="374" y="290"/>
                    <a:pt x="374" y="290"/>
                    <a:pt x="373" y="290"/>
                  </a:cubicBezTo>
                  <a:cubicBezTo>
                    <a:pt x="373" y="290"/>
                    <a:pt x="373" y="290"/>
                    <a:pt x="373" y="289"/>
                  </a:cubicBezTo>
                  <a:cubicBezTo>
                    <a:pt x="372" y="289"/>
                    <a:pt x="372" y="289"/>
                    <a:pt x="372" y="289"/>
                  </a:cubicBezTo>
                  <a:cubicBezTo>
                    <a:pt x="372" y="289"/>
                    <a:pt x="372" y="289"/>
                    <a:pt x="372" y="289"/>
                  </a:cubicBezTo>
                  <a:cubicBezTo>
                    <a:pt x="372" y="289"/>
                    <a:pt x="372" y="289"/>
                    <a:pt x="372" y="289"/>
                  </a:cubicBezTo>
                  <a:cubicBezTo>
                    <a:pt x="372" y="289"/>
                    <a:pt x="372" y="289"/>
                    <a:pt x="372" y="288"/>
                  </a:cubicBezTo>
                  <a:cubicBezTo>
                    <a:pt x="372" y="288"/>
                    <a:pt x="372" y="288"/>
                    <a:pt x="372" y="288"/>
                  </a:cubicBezTo>
                  <a:cubicBezTo>
                    <a:pt x="371" y="288"/>
                    <a:pt x="370" y="288"/>
                    <a:pt x="370" y="289"/>
                  </a:cubicBezTo>
                  <a:cubicBezTo>
                    <a:pt x="370" y="289"/>
                    <a:pt x="370" y="290"/>
                    <a:pt x="370" y="290"/>
                  </a:cubicBezTo>
                  <a:cubicBezTo>
                    <a:pt x="370" y="290"/>
                    <a:pt x="370" y="291"/>
                    <a:pt x="370" y="291"/>
                  </a:cubicBezTo>
                  <a:cubicBezTo>
                    <a:pt x="371" y="292"/>
                    <a:pt x="372" y="292"/>
                    <a:pt x="372" y="292"/>
                  </a:cubicBezTo>
                  <a:cubicBezTo>
                    <a:pt x="373" y="292"/>
                    <a:pt x="374" y="291"/>
                    <a:pt x="374" y="291"/>
                  </a:cubicBezTo>
                  <a:close/>
                  <a:moveTo>
                    <a:pt x="390" y="302"/>
                  </a:moveTo>
                  <a:cubicBezTo>
                    <a:pt x="389" y="302"/>
                    <a:pt x="389" y="303"/>
                    <a:pt x="388" y="303"/>
                  </a:cubicBezTo>
                  <a:cubicBezTo>
                    <a:pt x="388" y="303"/>
                    <a:pt x="388" y="303"/>
                    <a:pt x="388" y="303"/>
                  </a:cubicBezTo>
                  <a:cubicBezTo>
                    <a:pt x="388" y="303"/>
                    <a:pt x="388" y="303"/>
                    <a:pt x="388" y="303"/>
                  </a:cubicBezTo>
                  <a:cubicBezTo>
                    <a:pt x="388" y="303"/>
                    <a:pt x="388" y="303"/>
                    <a:pt x="387" y="304"/>
                  </a:cubicBezTo>
                  <a:cubicBezTo>
                    <a:pt x="387" y="304"/>
                    <a:pt x="387" y="304"/>
                    <a:pt x="387" y="304"/>
                  </a:cubicBezTo>
                  <a:cubicBezTo>
                    <a:pt x="387" y="304"/>
                    <a:pt x="387" y="304"/>
                    <a:pt x="387" y="304"/>
                  </a:cubicBezTo>
                  <a:cubicBezTo>
                    <a:pt x="387" y="304"/>
                    <a:pt x="387" y="304"/>
                    <a:pt x="387" y="304"/>
                  </a:cubicBezTo>
                  <a:cubicBezTo>
                    <a:pt x="387" y="305"/>
                    <a:pt x="387" y="305"/>
                    <a:pt x="388" y="305"/>
                  </a:cubicBezTo>
                  <a:cubicBezTo>
                    <a:pt x="388" y="305"/>
                    <a:pt x="388" y="305"/>
                    <a:pt x="389" y="305"/>
                  </a:cubicBezTo>
                  <a:cubicBezTo>
                    <a:pt x="389" y="305"/>
                    <a:pt x="389" y="304"/>
                    <a:pt x="389" y="304"/>
                  </a:cubicBezTo>
                  <a:cubicBezTo>
                    <a:pt x="389" y="304"/>
                    <a:pt x="390" y="303"/>
                    <a:pt x="390" y="303"/>
                  </a:cubicBezTo>
                  <a:cubicBezTo>
                    <a:pt x="390" y="303"/>
                    <a:pt x="391" y="302"/>
                    <a:pt x="390" y="302"/>
                  </a:cubicBezTo>
                  <a:close/>
                  <a:moveTo>
                    <a:pt x="300" y="328"/>
                  </a:moveTo>
                  <a:cubicBezTo>
                    <a:pt x="298" y="328"/>
                    <a:pt x="296" y="328"/>
                    <a:pt x="296" y="330"/>
                  </a:cubicBezTo>
                  <a:cubicBezTo>
                    <a:pt x="296" y="331"/>
                    <a:pt x="296" y="331"/>
                    <a:pt x="295" y="331"/>
                  </a:cubicBezTo>
                  <a:cubicBezTo>
                    <a:pt x="294" y="331"/>
                    <a:pt x="294" y="331"/>
                    <a:pt x="294" y="331"/>
                  </a:cubicBezTo>
                  <a:cubicBezTo>
                    <a:pt x="294" y="330"/>
                    <a:pt x="295" y="330"/>
                    <a:pt x="295" y="329"/>
                  </a:cubicBezTo>
                  <a:cubicBezTo>
                    <a:pt x="295" y="329"/>
                    <a:pt x="295" y="328"/>
                    <a:pt x="294" y="327"/>
                  </a:cubicBezTo>
                  <a:cubicBezTo>
                    <a:pt x="294" y="327"/>
                    <a:pt x="293" y="326"/>
                    <a:pt x="293" y="327"/>
                  </a:cubicBezTo>
                  <a:cubicBezTo>
                    <a:pt x="292" y="327"/>
                    <a:pt x="291" y="327"/>
                    <a:pt x="291" y="328"/>
                  </a:cubicBezTo>
                  <a:cubicBezTo>
                    <a:pt x="291" y="328"/>
                    <a:pt x="291" y="328"/>
                    <a:pt x="291" y="328"/>
                  </a:cubicBezTo>
                  <a:cubicBezTo>
                    <a:pt x="292" y="329"/>
                    <a:pt x="292" y="331"/>
                    <a:pt x="291" y="331"/>
                  </a:cubicBezTo>
                  <a:cubicBezTo>
                    <a:pt x="290" y="331"/>
                    <a:pt x="289" y="332"/>
                    <a:pt x="289" y="332"/>
                  </a:cubicBezTo>
                  <a:cubicBezTo>
                    <a:pt x="289" y="332"/>
                    <a:pt x="289" y="332"/>
                    <a:pt x="289" y="332"/>
                  </a:cubicBezTo>
                  <a:cubicBezTo>
                    <a:pt x="289" y="332"/>
                    <a:pt x="288" y="332"/>
                    <a:pt x="288" y="332"/>
                  </a:cubicBezTo>
                  <a:cubicBezTo>
                    <a:pt x="288" y="331"/>
                    <a:pt x="288" y="330"/>
                    <a:pt x="288" y="329"/>
                  </a:cubicBezTo>
                  <a:cubicBezTo>
                    <a:pt x="288" y="328"/>
                    <a:pt x="287" y="327"/>
                    <a:pt x="286" y="327"/>
                  </a:cubicBezTo>
                  <a:cubicBezTo>
                    <a:pt x="285" y="327"/>
                    <a:pt x="284" y="329"/>
                    <a:pt x="284" y="330"/>
                  </a:cubicBezTo>
                  <a:cubicBezTo>
                    <a:pt x="284" y="330"/>
                    <a:pt x="285" y="330"/>
                    <a:pt x="285" y="330"/>
                  </a:cubicBezTo>
                  <a:cubicBezTo>
                    <a:pt x="286" y="331"/>
                    <a:pt x="286" y="331"/>
                    <a:pt x="287" y="332"/>
                  </a:cubicBezTo>
                  <a:cubicBezTo>
                    <a:pt x="287" y="332"/>
                    <a:pt x="286" y="334"/>
                    <a:pt x="286" y="333"/>
                  </a:cubicBezTo>
                  <a:cubicBezTo>
                    <a:pt x="285" y="332"/>
                    <a:pt x="285" y="333"/>
                    <a:pt x="285" y="333"/>
                  </a:cubicBezTo>
                  <a:cubicBezTo>
                    <a:pt x="286" y="334"/>
                    <a:pt x="286" y="335"/>
                    <a:pt x="285" y="336"/>
                  </a:cubicBezTo>
                  <a:cubicBezTo>
                    <a:pt x="284" y="336"/>
                    <a:pt x="283" y="337"/>
                    <a:pt x="283" y="335"/>
                  </a:cubicBezTo>
                  <a:cubicBezTo>
                    <a:pt x="283" y="334"/>
                    <a:pt x="283" y="333"/>
                    <a:pt x="281" y="332"/>
                  </a:cubicBezTo>
                  <a:cubicBezTo>
                    <a:pt x="280" y="331"/>
                    <a:pt x="279" y="333"/>
                    <a:pt x="278" y="333"/>
                  </a:cubicBezTo>
                  <a:cubicBezTo>
                    <a:pt x="277" y="334"/>
                    <a:pt x="276" y="334"/>
                    <a:pt x="275" y="334"/>
                  </a:cubicBezTo>
                  <a:cubicBezTo>
                    <a:pt x="275" y="334"/>
                    <a:pt x="275" y="334"/>
                    <a:pt x="274" y="335"/>
                  </a:cubicBezTo>
                  <a:cubicBezTo>
                    <a:pt x="273" y="336"/>
                    <a:pt x="272" y="336"/>
                    <a:pt x="272" y="337"/>
                  </a:cubicBezTo>
                  <a:cubicBezTo>
                    <a:pt x="272" y="338"/>
                    <a:pt x="272" y="338"/>
                    <a:pt x="272" y="338"/>
                  </a:cubicBezTo>
                  <a:cubicBezTo>
                    <a:pt x="274" y="339"/>
                    <a:pt x="273" y="340"/>
                    <a:pt x="273" y="341"/>
                  </a:cubicBezTo>
                  <a:cubicBezTo>
                    <a:pt x="273" y="341"/>
                    <a:pt x="273" y="341"/>
                    <a:pt x="273" y="341"/>
                  </a:cubicBezTo>
                  <a:cubicBezTo>
                    <a:pt x="274" y="342"/>
                    <a:pt x="274" y="343"/>
                    <a:pt x="273" y="344"/>
                  </a:cubicBezTo>
                  <a:cubicBezTo>
                    <a:pt x="273" y="344"/>
                    <a:pt x="273" y="345"/>
                    <a:pt x="273" y="345"/>
                  </a:cubicBezTo>
                  <a:cubicBezTo>
                    <a:pt x="273" y="346"/>
                    <a:pt x="274" y="347"/>
                    <a:pt x="275" y="347"/>
                  </a:cubicBezTo>
                  <a:cubicBezTo>
                    <a:pt x="275" y="347"/>
                    <a:pt x="275" y="347"/>
                    <a:pt x="275" y="347"/>
                  </a:cubicBezTo>
                  <a:cubicBezTo>
                    <a:pt x="276" y="346"/>
                    <a:pt x="276" y="346"/>
                    <a:pt x="276" y="345"/>
                  </a:cubicBezTo>
                  <a:cubicBezTo>
                    <a:pt x="275" y="345"/>
                    <a:pt x="275" y="345"/>
                    <a:pt x="275" y="344"/>
                  </a:cubicBezTo>
                  <a:cubicBezTo>
                    <a:pt x="275" y="343"/>
                    <a:pt x="276" y="344"/>
                    <a:pt x="276" y="344"/>
                  </a:cubicBezTo>
                  <a:cubicBezTo>
                    <a:pt x="277" y="344"/>
                    <a:pt x="277" y="345"/>
                    <a:pt x="277" y="345"/>
                  </a:cubicBezTo>
                  <a:cubicBezTo>
                    <a:pt x="277" y="345"/>
                    <a:pt x="277" y="346"/>
                    <a:pt x="277" y="345"/>
                  </a:cubicBezTo>
                  <a:cubicBezTo>
                    <a:pt x="278" y="345"/>
                    <a:pt x="278" y="345"/>
                    <a:pt x="278" y="345"/>
                  </a:cubicBezTo>
                  <a:cubicBezTo>
                    <a:pt x="279" y="345"/>
                    <a:pt x="279" y="345"/>
                    <a:pt x="279" y="345"/>
                  </a:cubicBezTo>
                  <a:cubicBezTo>
                    <a:pt x="279" y="346"/>
                    <a:pt x="279" y="348"/>
                    <a:pt x="278" y="348"/>
                  </a:cubicBezTo>
                  <a:cubicBezTo>
                    <a:pt x="277" y="349"/>
                    <a:pt x="276" y="350"/>
                    <a:pt x="276" y="352"/>
                  </a:cubicBezTo>
                  <a:cubicBezTo>
                    <a:pt x="276" y="352"/>
                    <a:pt x="276" y="352"/>
                    <a:pt x="276" y="352"/>
                  </a:cubicBezTo>
                  <a:cubicBezTo>
                    <a:pt x="278" y="351"/>
                    <a:pt x="279" y="350"/>
                    <a:pt x="279" y="349"/>
                  </a:cubicBezTo>
                  <a:cubicBezTo>
                    <a:pt x="280" y="348"/>
                    <a:pt x="280" y="347"/>
                    <a:pt x="281" y="346"/>
                  </a:cubicBezTo>
                  <a:cubicBezTo>
                    <a:pt x="281" y="346"/>
                    <a:pt x="281" y="345"/>
                    <a:pt x="281" y="345"/>
                  </a:cubicBezTo>
                  <a:cubicBezTo>
                    <a:pt x="282" y="345"/>
                    <a:pt x="282" y="345"/>
                    <a:pt x="282" y="345"/>
                  </a:cubicBezTo>
                  <a:cubicBezTo>
                    <a:pt x="283" y="344"/>
                    <a:pt x="283" y="344"/>
                    <a:pt x="283" y="343"/>
                  </a:cubicBezTo>
                  <a:cubicBezTo>
                    <a:pt x="283" y="342"/>
                    <a:pt x="284" y="343"/>
                    <a:pt x="285" y="342"/>
                  </a:cubicBezTo>
                  <a:cubicBezTo>
                    <a:pt x="286" y="342"/>
                    <a:pt x="288" y="343"/>
                    <a:pt x="289" y="341"/>
                  </a:cubicBezTo>
                  <a:cubicBezTo>
                    <a:pt x="289" y="340"/>
                    <a:pt x="284" y="339"/>
                    <a:pt x="286" y="338"/>
                  </a:cubicBezTo>
                  <a:cubicBezTo>
                    <a:pt x="288" y="338"/>
                    <a:pt x="290" y="338"/>
                    <a:pt x="291" y="339"/>
                  </a:cubicBezTo>
                  <a:cubicBezTo>
                    <a:pt x="291" y="340"/>
                    <a:pt x="292" y="340"/>
                    <a:pt x="292" y="341"/>
                  </a:cubicBezTo>
                  <a:cubicBezTo>
                    <a:pt x="294" y="341"/>
                    <a:pt x="294" y="339"/>
                    <a:pt x="294" y="338"/>
                  </a:cubicBezTo>
                  <a:cubicBezTo>
                    <a:pt x="294" y="338"/>
                    <a:pt x="294" y="337"/>
                    <a:pt x="294" y="337"/>
                  </a:cubicBezTo>
                  <a:cubicBezTo>
                    <a:pt x="293" y="337"/>
                    <a:pt x="292" y="337"/>
                    <a:pt x="292" y="337"/>
                  </a:cubicBezTo>
                  <a:cubicBezTo>
                    <a:pt x="292" y="335"/>
                    <a:pt x="294" y="336"/>
                    <a:pt x="295" y="336"/>
                  </a:cubicBezTo>
                  <a:cubicBezTo>
                    <a:pt x="296" y="336"/>
                    <a:pt x="296" y="336"/>
                    <a:pt x="297" y="336"/>
                  </a:cubicBezTo>
                  <a:cubicBezTo>
                    <a:pt x="298" y="337"/>
                    <a:pt x="299" y="335"/>
                    <a:pt x="299" y="334"/>
                  </a:cubicBezTo>
                  <a:cubicBezTo>
                    <a:pt x="299" y="334"/>
                    <a:pt x="299" y="334"/>
                    <a:pt x="298" y="333"/>
                  </a:cubicBezTo>
                  <a:cubicBezTo>
                    <a:pt x="298" y="333"/>
                    <a:pt x="298" y="333"/>
                    <a:pt x="297" y="332"/>
                  </a:cubicBezTo>
                  <a:cubicBezTo>
                    <a:pt x="296" y="331"/>
                    <a:pt x="299" y="331"/>
                    <a:pt x="300" y="331"/>
                  </a:cubicBezTo>
                  <a:cubicBezTo>
                    <a:pt x="300" y="331"/>
                    <a:pt x="301" y="331"/>
                    <a:pt x="301" y="330"/>
                  </a:cubicBezTo>
                  <a:cubicBezTo>
                    <a:pt x="301" y="330"/>
                    <a:pt x="300" y="329"/>
                    <a:pt x="300" y="328"/>
                  </a:cubicBezTo>
                  <a:close/>
                  <a:moveTo>
                    <a:pt x="300" y="296"/>
                  </a:moveTo>
                  <a:cubicBezTo>
                    <a:pt x="300" y="296"/>
                    <a:pt x="300" y="296"/>
                    <a:pt x="300" y="296"/>
                  </a:cubicBezTo>
                  <a:cubicBezTo>
                    <a:pt x="300" y="296"/>
                    <a:pt x="299" y="296"/>
                    <a:pt x="299" y="296"/>
                  </a:cubicBezTo>
                  <a:cubicBezTo>
                    <a:pt x="299" y="296"/>
                    <a:pt x="299" y="296"/>
                    <a:pt x="299" y="296"/>
                  </a:cubicBezTo>
                  <a:cubicBezTo>
                    <a:pt x="298" y="296"/>
                    <a:pt x="299" y="297"/>
                    <a:pt x="299" y="297"/>
                  </a:cubicBezTo>
                  <a:cubicBezTo>
                    <a:pt x="300" y="297"/>
                    <a:pt x="300" y="297"/>
                    <a:pt x="300" y="297"/>
                  </a:cubicBezTo>
                  <a:cubicBezTo>
                    <a:pt x="301" y="297"/>
                    <a:pt x="301" y="296"/>
                    <a:pt x="300" y="296"/>
                  </a:cubicBezTo>
                  <a:cubicBezTo>
                    <a:pt x="300" y="296"/>
                    <a:pt x="300" y="296"/>
                    <a:pt x="300" y="296"/>
                  </a:cubicBezTo>
                  <a:close/>
                  <a:moveTo>
                    <a:pt x="270" y="354"/>
                  </a:moveTo>
                  <a:cubicBezTo>
                    <a:pt x="271" y="354"/>
                    <a:pt x="272" y="354"/>
                    <a:pt x="272" y="353"/>
                  </a:cubicBezTo>
                  <a:cubicBezTo>
                    <a:pt x="272" y="353"/>
                    <a:pt x="272" y="352"/>
                    <a:pt x="271" y="352"/>
                  </a:cubicBezTo>
                  <a:cubicBezTo>
                    <a:pt x="270" y="353"/>
                    <a:pt x="269" y="353"/>
                    <a:pt x="268" y="354"/>
                  </a:cubicBezTo>
                  <a:cubicBezTo>
                    <a:pt x="268" y="354"/>
                    <a:pt x="268" y="355"/>
                    <a:pt x="268" y="355"/>
                  </a:cubicBezTo>
                  <a:cubicBezTo>
                    <a:pt x="268" y="355"/>
                    <a:pt x="268" y="355"/>
                    <a:pt x="268" y="355"/>
                  </a:cubicBezTo>
                  <a:cubicBezTo>
                    <a:pt x="267" y="355"/>
                    <a:pt x="267" y="356"/>
                    <a:pt x="267" y="356"/>
                  </a:cubicBezTo>
                  <a:cubicBezTo>
                    <a:pt x="267" y="357"/>
                    <a:pt x="268" y="357"/>
                    <a:pt x="268" y="356"/>
                  </a:cubicBezTo>
                  <a:cubicBezTo>
                    <a:pt x="268" y="356"/>
                    <a:pt x="268" y="356"/>
                    <a:pt x="269" y="356"/>
                  </a:cubicBezTo>
                  <a:cubicBezTo>
                    <a:pt x="269" y="356"/>
                    <a:pt x="269" y="356"/>
                    <a:pt x="269" y="356"/>
                  </a:cubicBezTo>
                  <a:cubicBezTo>
                    <a:pt x="269" y="356"/>
                    <a:pt x="269" y="356"/>
                    <a:pt x="269" y="356"/>
                  </a:cubicBezTo>
                  <a:cubicBezTo>
                    <a:pt x="269" y="356"/>
                    <a:pt x="269" y="355"/>
                    <a:pt x="269" y="355"/>
                  </a:cubicBezTo>
                  <a:cubicBezTo>
                    <a:pt x="269" y="355"/>
                    <a:pt x="269" y="355"/>
                    <a:pt x="269" y="355"/>
                  </a:cubicBezTo>
                  <a:cubicBezTo>
                    <a:pt x="269" y="355"/>
                    <a:pt x="270" y="355"/>
                    <a:pt x="270" y="354"/>
                  </a:cubicBezTo>
                  <a:close/>
                  <a:moveTo>
                    <a:pt x="302" y="316"/>
                  </a:moveTo>
                  <a:cubicBezTo>
                    <a:pt x="302" y="316"/>
                    <a:pt x="303" y="316"/>
                    <a:pt x="303" y="315"/>
                  </a:cubicBezTo>
                  <a:cubicBezTo>
                    <a:pt x="303" y="315"/>
                    <a:pt x="303" y="315"/>
                    <a:pt x="303" y="314"/>
                  </a:cubicBezTo>
                  <a:cubicBezTo>
                    <a:pt x="303" y="314"/>
                    <a:pt x="303" y="314"/>
                    <a:pt x="303" y="314"/>
                  </a:cubicBezTo>
                  <a:cubicBezTo>
                    <a:pt x="303" y="313"/>
                    <a:pt x="303" y="313"/>
                    <a:pt x="303" y="313"/>
                  </a:cubicBezTo>
                  <a:cubicBezTo>
                    <a:pt x="302" y="313"/>
                    <a:pt x="302" y="313"/>
                    <a:pt x="302" y="314"/>
                  </a:cubicBezTo>
                  <a:cubicBezTo>
                    <a:pt x="302" y="314"/>
                    <a:pt x="301" y="315"/>
                    <a:pt x="301" y="315"/>
                  </a:cubicBezTo>
                  <a:cubicBezTo>
                    <a:pt x="301" y="315"/>
                    <a:pt x="302" y="316"/>
                    <a:pt x="302" y="316"/>
                  </a:cubicBezTo>
                  <a:close/>
                  <a:moveTo>
                    <a:pt x="247" y="350"/>
                  </a:moveTo>
                  <a:cubicBezTo>
                    <a:pt x="247" y="350"/>
                    <a:pt x="246" y="350"/>
                    <a:pt x="246" y="350"/>
                  </a:cubicBezTo>
                  <a:cubicBezTo>
                    <a:pt x="246" y="350"/>
                    <a:pt x="246" y="350"/>
                    <a:pt x="246" y="350"/>
                  </a:cubicBezTo>
                  <a:cubicBezTo>
                    <a:pt x="246" y="350"/>
                    <a:pt x="246" y="350"/>
                    <a:pt x="245" y="350"/>
                  </a:cubicBezTo>
                  <a:cubicBezTo>
                    <a:pt x="245" y="351"/>
                    <a:pt x="245" y="351"/>
                    <a:pt x="245" y="352"/>
                  </a:cubicBezTo>
                  <a:cubicBezTo>
                    <a:pt x="245" y="352"/>
                    <a:pt x="246" y="352"/>
                    <a:pt x="246" y="352"/>
                  </a:cubicBezTo>
                  <a:cubicBezTo>
                    <a:pt x="246" y="352"/>
                    <a:pt x="246" y="352"/>
                    <a:pt x="246" y="352"/>
                  </a:cubicBezTo>
                  <a:cubicBezTo>
                    <a:pt x="246" y="352"/>
                    <a:pt x="247" y="352"/>
                    <a:pt x="247" y="352"/>
                  </a:cubicBezTo>
                  <a:cubicBezTo>
                    <a:pt x="247" y="351"/>
                    <a:pt x="247" y="351"/>
                    <a:pt x="247" y="351"/>
                  </a:cubicBezTo>
                  <a:cubicBezTo>
                    <a:pt x="247" y="351"/>
                    <a:pt x="247" y="351"/>
                    <a:pt x="247" y="351"/>
                  </a:cubicBezTo>
                  <a:cubicBezTo>
                    <a:pt x="247" y="351"/>
                    <a:pt x="247" y="350"/>
                    <a:pt x="247" y="350"/>
                  </a:cubicBezTo>
                  <a:close/>
                  <a:moveTo>
                    <a:pt x="256" y="368"/>
                  </a:moveTo>
                  <a:cubicBezTo>
                    <a:pt x="255" y="368"/>
                    <a:pt x="255" y="368"/>
                    <a:pt x="254" y="368"/>
                  </a:cubicBezTo>
                  <a:cubicBezTo>
                    <a:pt x="254" y="368"/>
                    <a:pt x="254" y="368"/>
                    <a:pt x="254" y="368"/>
                  </a:cubicBezTo>
                  <a:cubicBezTo>
                    <a:pt x="254" y="367"/>
                    <a:pt x="254" y="367"/>
                    <a:pt x="255" y="367"/>
                  </a:cubicBezTo>
                  <a:cubicBezTo>
                    <a:pt x="255" y="367"/>
                    <a:pt x="255" y="366"/>
                    <a:pt x="255" y="367"/>
                  </a:cubicBezTo>
                  <a:cubicBezTo>
                    <a:pt x="256" y="367"/>
                    <a:pt x="256" y="367"/>
                    <a:pt x="256" y="367"/>
                  </a:cubicBezTo>
                  <a:cubicBezTo>
                    <a:pt x="256" y="367"/>
                    <a:pt x="256" y="368"/>
                    <a:pt x="256" y="368"/>
                  </a:cubicBezTo>
                  <a:close/>
                  <a:moveTo>
                    <a:pt x="255" y="368"/>
                  </a:moveTo>
                  <a:cubicBezTo>
                    <a:pt x="255" y="368"/>
                    <a:pt x="255" y="368"/>
                    <a:pt x="255" y="368"/>
                  </a:cubicBezTo>
                  <a:cubicBezTo>
                    <a:pt x="255" y="368"/>
                    <a:pt x="255" y="368"/>
                    <a:pt x="255" y="368"/>
                  </a:cubicBezTo>
                  <a:cubicBezTo>
                    <a:pt x="255" y="368"/>
                    <a:pt x="255" y="368"/>
                    <a:pt x="255" y="368"/>
                  </a:cubicBezTo>
                  <a:close/>
                  <a:moveTo>
                    <a:pt x="321" y="278"/>
                  </a:moveTo>
                  <a:cubicBezTo>
                    <a:pt x="321" y="278"/>
                    <a:pt x="320" y="278"/>
                    <a:pt x="320" y="279"/>
                  </a:cubicBezTo>
                  <a:cubicBezTo>
                    <a:pt x="320" y="279"/>
                    <a:pt x="320" y="279"/>
                    <a:pt x="320" y="279"/>
                  </a:cubicBezTo>
                  <a:cubicBezTo>
                    <a:pt x="320" y="279"/>
                    <a:pt x="320" y="280"/>
                    <a:pt x="320" y="280"/>
                  </a:cubicBezTo>
                  <a:cubicBezTo>
                    <a:pt x="320" y="280"/>
                    <a:pt x="320" y="280"/>
                    <a:pt x="320" y="280"/>
                  </a:cubicBezTo>
                  <a:cubicBezTo>
                    <a:pt x="320" y="280"/>
                    <a:pt x="319" y="280"/>
                    <a:pt x="319" y="280"/>
                  </a:cubicBezTo>
                  <a:cubicBezTo>
                    <a:pt x="319" y="280"/>
                    <a:pt x="319" y="280"/>
                    <a:pt x="319" y="280"/>
                  </a:cubicBezTo>
                  <a:cubicBezTo>
                    <a:pt x="319" y="281"/>
                    <a:pt x="319" y="281"/>
                    <a:pt x="319" y="281"/>
                  </a:cubicBezTo>
                  <a:cubicBezTo>
                    <a:pt x="320" y="282"/>
                    <a:pt x="321" y="280"/>
                    <a:pt x="321" y="280"/>
                  </a:cubicBezTo>
                  <a:cubicBezTo>
                    <a:pt x="322" y="279"/>
                    <a:pt x="322" y="279"/>
                    <a:pt x="321" y="279"/>
                  </a:cubicBezTo>
                  <a:cubicBezTo>
                    <a:pt x="322" y="279"/>
                    <a:pt x="322" y="279"/>
                    <a:pt x="322" y="279"/>
                  </a:cubicBezTo>
                  <a:cubicBezTo>
                    <a:pt x="322" y="278"/>
                    <a:pt x="321" y="278"/>
                    <a:pt x="321" y="278"/>
                  </a:cubicBezTo>
                  <a:close/>
                  <a:moveTo>
                    <a:pt x="274" y="353"/>
                  </a:moveTo>
                  <a:cubicBezTo>
                    <a:pt x="273" y="354"/>
                    <a:pt x="273" y="354"/>
                    <a:pt x="273" y="354"/>
                  </a:cubicBezTo>
                  <a:cubicBezTo>
                    <a:pt x="273" y="355"/>
                    <a:pt x="274" y="355"/>
                    <a:pt x="274" y="354"/>
                  </a:cubicBezTo>
                  <a:cubicBezTo>
                    <a:pt x="274" y="354"/>
                    <a:pt x="274" y="354"/>
                    <a:pt x="274" y="354"/>
                  </a:cubicBezTo>
                  <a:cubicBezTo>
                    <a:pt x="274" y="354"/>
                    <a:pt x="274" y="354"/>
                    <a:pt x="274" y="354"/>
                  </a:cubicBezTo>
                  <a:cubicBezTo>
                    <a:pt x="274" y="354"/>
                    <a:pt x="274" y="354"/>
                    <a:pt x="274" y="354"/>
                  </a:cubicBezTo>
                  <a:cubicBezTo>
                    <a:pt x="274" y="354"/>
                    <a:pt x="274" y="354"/>
                    <a:pt x="274" y="354"/>
                  </a:cubicBezTo>
                  <a:cubicBezTo>
                    <a:pt x="274" y="354"/>
                    <a:pt x="275" y="354"/>
                    <a:pt x="275" y="354"/>
                  </a:cubicBezTo>
                  <a:cubicBezTo>
                    <a:pt x="275" y="354"/>
                    <a:pt x="274" y="353"/>
                    <a:pt x="274" y="353"/>
                  </a:cubicBezTo>
                  <a:close/>
                  <a:moveTo>
                    <a:pt x="304" y="322"/>
                  </a:moveTo>
                  <a:cubicBezTo>
                    <a:pt x="304" y="321"/>
                    <a:pt x="305" y="320"/>
                    <a:pt x="305" y="319"/>
                  </a:cubicBezTo>
                  <a:cubicBezTo>
                    <a:pt x="305" y="319"/>
                    <a:pt x="305" y="319"/>
                    <a:pt x="304" y="319"/>
                  </a:cubicBezTo>
                  <a:cubicBezTo>
                    <a:pt x="303" y="319"/>
                    <a:pt x="302" y="319"/>
                    <a:pt x="302" y="320"/>
                  </a:cubicBezTo>
                  <a:cubicBezTo>
                    <a:pt x="302" y="320"/>
                    <a:pt x="302" y="320"/>
                    <a:pt x="302" y="320"/>
                  </a:cubicBezTo>
                  <a:cubicBezTo>
                    <a:pt x="301" y="319"/>
                    <a:pt x="301" y="318"/>
                    <a:pt x="301" y="318"/>
                  </a:cubicBezTo>
                  <a:cubicBezTo>
                    <a:pt x="301" y="318"/>
                    <a:pt x="301" y="318"/>
                    <a:pt x="301" y="318"/>
                  </a:cubicBezTo>
                  <a:cubicBezTo>
                    <a:pt x="300" y="318"/>
                    <a:pt x="298" y="317"/>
                    <a:pt x="297" y="319"/>
                  </a:cubicBezTo>
                  <a:cubicBezTo>
                    <a:pt x="297" y="319"/>
                    <a:pt x="297" y="320"/>
                    <a:pt x="297" y="320"/>
                  </a:cubicBezTo>
                  <a:cubicBezTo>
                    <a:pt x="298" y="320"/>
                    <a:pt x="298" y="320"/>
                    <a:pt x="298" y="321"/>
                  </a:cubicBezTo>
                  <a:cubicBezTo>
                    <a:pt x="299" y="321"/>
                    <a:pt x="297" y="322"/>
                    <a:pt x="297" y="322"/>
                  </a:cubicBezTo>
                  <a:cubicBezTo>
                    <a:pt x="297" y="322"/>
                    <a:pt x="296" y="322"/>
                    <a:pt x="296" y="322"/>
                  </a:cubicBezTo>
                  <a:cubicBezTo>
                    <a:pt x="296" y="323"/>
                    <a:pt x="295" y="322"/>
                    <a:pt x="294" y="323"/>
                  </a:cubicBezTo>
                  <a:cubicBezTo>
                    <a:pt x="294" y="323"/>
                    <a:pt x="294" y="324"/>
                    <a:pt x="294" y="324"/>
                  </a:cubicBezTo>
                  <a:cubicBezTo>
                    <a:pt x="294" y="324"/>
                    <a:pt x="294" y="324"/>
                    <a:pt x="294" y="324"/>
                  </a:cubicBezTo>
                  <a:cubicBezTo>
                    <a:pt x="295" y="325"/>
                    <a:pt x="296" y="325"/>
                    <a:pt x="296" y="326"/>
                  </a:cubicBezTo>
                  <a:cubicBezTo>
                    <a:pt x="296" y="326"/>
                    <a:pt x="296" y="326"/>
                    <a:pt x="296" y="326"/>
                  </a:cubicBezTo>
                  <a:cubicBezTo>
                    <a:pt x="297" y="326"/>
                    <a:pt x="298" y="326"/>
                    <a:pt x="299" y="325"/>
                  </a:cubicBezTo>
                  <a:cubicBezTo>
                    <a:pt x="299" y="325"/>
                    <a:pt x="300" y="324"/>
                    <a:pt x="300" y="324"/>
                  </a:cubicBezTo>
                  <a:cubicBezTo>
                    <a:pt x="300" y="325"/>
                    <a:pt x="301" y="325"/>
                    <a:pt x="301" y="325"/>
                  </a:cubicBezTo>
                  <a:cubicBezTo>
                    <a:pt x="301" y="325"/>
                    <a:pt x="301" y="325"/>
                    <a:pt x="301" y="325"/>
                  </a:cubicBezTo>
                  <a:cubicBezTo>
                    <a:pt x="302" y="325"/>
                    <a:pt x="302" y="325"/>
                    <a:pt x="302" y="325"/>
                  </a:cubicBezTo>
                  <a:cubicBezTo>
                    <a:pt x="303" y="324"/>
                    <a:pt x="304" y="324"/>
                    <a:pt x="304" y="324"/>
                  </a:cubicBezTo>
                  <a:cubicBezTo>
                    <a:pt x="305" y="324"/>
                    <a:pt x="305" y="324"/>
                    <a:pt x="305" y="323"/>
                  </a:cubicBezTo>
                  <a:cubicBezTo>
                    <a:pt x="305" y="323"/>
                    <a:pt x="303" y="323"/>
                    <a:pt x="304" y="322"/>
                  </a:cubicBezTo>
                  <a:close/>
                  <a:moveTo>
                    <a:pt x="215" y="379"/>
                  </a:moveTo>
                  <a:cubicBezTo>
                    <a:pt x="215" y="379"/>
                    <a:pt x="215" y="380"/>
                    <a:pt x="215" y="380"/>
                  </a:cubicBezTo>
                  <a:cubicBezTo>
                    <a:pt x="215" y="381"/>
                    <a:pt x="216" y="381"/>
                    <a:pt x="216" y="380"/>
                  </a:cubicBezTo>
                  <a:cubicBezTo>
                    <a:pt x="216" y="380"/>
                    <a:pt x="216" y="379"/>
                    <a:pt x="216" y="379"/>
                  </a:cubicBezTo>
                  <a:cubicBezTo>
                    <a:pt x="216" y="378"/>
                    <a:pt x="215" y="378"/>
                    <a:pt x="215" y="379"/>
                  </a:cubicBezTo>
                  <a:close/>
                  <a:moveTo>
                    <a:pt x="274" y="354"/>
                  </a:moveTo>
                  <a:cubicBezTo>
                    <a:pt x="274" y="354"/>
                    <a:pt x="274" y="354"/>
                    <a:pt x="274" y="354"/>
                  </a:cubicBezTo>
                  <a:cubicBezTo>
                    <a:pt x="274" y="354"/>
                    <a:pt x="274" y="354"/>
                    <a:pt x="274" y="354"/>
                  </a:cubicBezTo>
                  <a:close/>
                  <a:moveTo>
                    <a:pt x="457" y="367"/>
                  </a:moveTo>
                  <a:cubicBezTo>
                    <a:pt x="458" y="367"/>
                    <a:pt x="458" y="367"/>
                    <a:pt x="459" y="366"/>
                  </a:cubicBezTo>
                  <a:cubicBezTo>
                    <a:pt x="459" y="366"/>
                    <a:pt x="459" y="365"/>
                    <a:pt x="458" y="364"/>
                  </a:cubicBezTo>
                  <a:cubicBezTo>
                    <a:pt x="458" y="363"/>
                    <a:pt x="458" y="362"/>
                    <a:pt x="458" y="361"/>
                  </a:cubicBezTo>
                  <a:cubicBezTo>
                    <a:pt x="458" y="360"/>
                    <a:pt x="459" y="360"/>
                    <a:pt x="460" y="361"/>
                  </a:cubicBezTo>
                  <a:cubicBezTo>
                    <a:pt x="460" y="361"/>
                    <a:pt x="460" y="362"/>
                    <a:pt x="460" y="362"/>
                  </a:cubicBezTo>
                  <a:cubicBezTo>
                    <a:pt x="461" y="362"/>
                    <a:pt x="461" y="363"/>
                    <a:pt x="461" y="364"/>
                  </a:cubicBezTo>
                  <a:cubicBezTo>
                    <a:pt x="462" y="365"/>
                    <a:pt x="463" y="367"/>
                    <a:pt x="464" y="366"/>
                  </a:cubicBezTo>
                  <a:cubicBezTo>
                    <a:pt x="464" y="366"/>
                    <a:pt x="464" y="365"/>
                    <a:pt x="464" y="365"/>
                  </a:cubicBezTo>
                  <a:cubicBezTo>
                    <a:pt x="465" y="364"/>
                    <a:pt x="465" y="364"/>
                    <a:pt x="465" y="363"/>
                  </a:cubicBezTo>
                  <a:cubicBezTo>
                    <a:pt x="464" y="363"/>
                    <a:pt x="464" y="363"/>
                    <a:pt x="464" y="362"/>
                  </a:cubicBezTo>
                  <a:cubicBezTo>
                    <a:pt x="462" y="362"/>
                    <a:pt x="461" y="361"/>
                    <a:pt x="461" y="360"/>
                  </a:cubicBezTo>
                  <a:cubicBezTo>
                    <a:pt x="460" y="359"/>
                    <a:pt x="460" y="357"/>
                    <a:pt x="459" y="356"/>
                  </a:cubicBezTo>
                  <a:cubicBezTo>
                    <a:pt x="459" y="356"/>
                    <a:pt x="460" y="356"/>
                    <a:pt x="460" y="356"/>
                  </a:cubicBezTo>
                  <a:cubicBezTo>
                    <a:pt x="460" y="357"/>
                    <a:pt x="461" y="357"/>
                    <a:pt x="461" y="358"/>
                  </a:cubicBezTo>
                  <a:cubicBezTo>
                    <a:pt x="462" y="358"/>
                    <a:pt x="462" y="359"/>
                    <a:pt x="463" y="359"/>
                  </a:cubicBezTo>
                  <a:cubicBezTo>
                    <a:pt x="463" y="360"/>
                    <a:pt x="464" y="360"/>
                    <a:pt x="464" y="360"/>
                  </a:cubicBezTo>
                  <a:cubicBezTo>
                    <a:pt x="465" y="359"/>
                    <a:pt x="465" y="358"/>
                    <a:pt x="465" y="358"/>
                  </a:cubicBezTo>
                  <a:cubicBezTo>
                    <a:pt x="466" y="358"/>
                    <a:pt x="466" y="356"/>
                    <a:pt x="465" y="355"/>
                  </a:cubicBezTo>
                  <a:cubicBezTo>
                    <a:pt x="464" y="354"/>
                    <a:pt x="463" y="355"/>
                    <a:pt x="461" y="355"/>
                  </a:cubicBezTo>
                  <a:cubicBezTo>
                    <a:pt x="461" y="354"/>
                    <a:pt x="462" y="354"/>
                    <a:pt x="462" y="353"/>
                  </a:cubicBezTo>
                  <a:cubicBezTo>
                    <a:pt x="462" y="353"/>
                    <a:pt x="462" y="352"/>
                    <a:pt x="462" y="352"/>
                  </a:cubicBezTo>
                  <a:cubicBezTo>
                    <a:pt x="461" y="352"/>
                    <a:pt x="461" y="352"/>
                    <a:pt x="461" y="352"/>
                  </a:cubicBezTo>
                  <a:cubicBezTo>
                    <a:pt x="461" y="351"/>
                    <a:pt x="458" y="351"/>
                    <a:pt x="457" y="351"/>
                  </a:cubicBezTo>
                  <a:cubicBezTo>
                    <a:pt x="457" y="351"/>
                    <a:pt x="457" y="351"/>
                    <a:pt x="457" y="351"/>
                  </a:cubicBezTo>
                  <a:cubicBezTo>
                    <a:pt x="457" y="352"/>
                    <a:pt x="456" y="353"/>
                    <a:pt x="455" y="352"/>
                  </a:cubicBezTo>
                  <a:cubicBezTo>
                    <a:pt x="454" y="352"/>
                    <a:pt x="454" y="352"/>
                    <a:pt x="454" y="352"/>
                  </a:cubicBezTo>
                  <a:cubicBezTo>
                    <a:pt x="454" y="352"/>
                    <a:pt x="454" y="352"/>
                    <a:pt x="454" y="352"/>
                  </a:cubicBezTo>
                  <a:cubicBezTo>
                    <a:pt x="453" y="353"/>
                    <a:pt x="453" y="354"/>
                    <a:pt x="453" y="355"/>
                  </a:cubicBezTo>
                  <a:cubicBezTo>
                    <a:pt x="454" y="355"/>
                    <a:pt x="454" y="355"/>
                    <a:pt x="454" y="356"/>
                  </a:cubicBezTo>
                  <a:cubicBezTo>
                    <a:pt x="454" y="356"/>
                    <a:pt x="455" y="356"/>
                    <a:pt x="455" y="356"/>
                  </a:cubicBezTo>
                  <a:cubicBezTo>
                    <a:pt x="455" y="357"/>
                    <a:pt x="455" y="357"/>
                    <a:pt x="455" y="357"/>
                  </a:cubicBezTo>
                  <a:cubicBezTo>
                    <a:pt x="454" y="358"/>
                    <a:pt x="454" y="358"/>
                    <a:pt x="453" y="357"/>
                  </a:cubicBezTo>
                  <a:cubicBezTo>
                    <a:pt x="453" y="357"/>
                    <a:pt x="453" y="358"/>
                    <a:pt x="453" y="358"/>
                  </a:cubicBezTo>
                  <a:cubicBezTo>
                    <a:pt x="453" y="359"/>
                    <a:pt x="453" y="360"/>
                    <a:pt x="454" y="360"/>
                  </a:cubicBezTo>
                  <a:cubicBezTo>
                    <a:pt x="454" y="361"/>
                    <a:pt x="454" y="363"/>
                    <a:pt x="454" y="364"/>
                  </a:cubicBezTo>
                  <a:cubicBezTo>
                    <a:pt x="455" y="365"/>
                    <a:pt x="455" y="367"/>
                    <a:pt x="457" y="367"/>
                  </a:cubicBezTo>
                  <a:close/>
                  <a:moveTo>
                    <a:pt x="122" y="397"/>
                  </a:moveTo>
                  <a:cubicBezTo>
                    <a:pt x="122" y="397"/>
                    <a:pt x="121" y="396"/>
                    <a:pt x="121" y="396"/>
                  </a:cubicBezTo>
                  <a:cubicBezTo>
                    <a:pt x="119" y="396"/>
                    <a:pt x="119" y="397"/>
                    <a:pt x="118" y="397"/>
                  </a:cubicBezTo>
                  <a:cubicBezTo>
                    <a:pt x="117" y="397"/>
                    <a:pt x="116" y="397"/>
                    <a:pt x="116" y="397"/>
                  </a:cubicBezTo>
                  <a:cubicBezTo>
                    <a:pt x="116" y="397"/>
                    <a:pt x="115" y="398"/>
                    <a:pt x="116" y="399"/>
                  </a:cubicBezTo>
                  <a:cubicBezTo>
                    <a:pt x="116" y="401"/>
                    <a:pt x="114" y="400"/>
                    <a:pt x="113" y="401"/>
                  </a:cubicBezTo>
                  <a:cubicBezTo>
                    <a:pt x="113" y="401"/>
                    <a:pt x="113" y="401"/>
                    <a:pt x="112" y="402"/>
                  </a:cubicBezTo>
                  <a:cubicBezTo>
                    <a:pt x="112" y="402"/>
                    <a:pt x="112" y="403"/>
                    <a:pt x="111" y="404"/>
                  </a:cubicBezTo>
                  <a:cubicBezTo>
                    <a:pt x="111" y="404"/>
                    <a:pt x="110" y="406"/>
                    <a:pt x="109" y="406"/>
                  </a:cubicBezTo>
                  <a:cubicBezTo>
                    <a:pt x="108" y="406"/>
                    <a:pt x="108" y="407"/>
                    <a:pt x="107" y="407"/>
                  </a:cubicBezTo>
                  <a:cubicBezTo>
                    <a:pt x="107" y="407"/>
                    <a:pt x="107" y="407"/>
                    <a:pt x="107" y="407"/>
                  </a:cubicBezTo>
                  <a:cubicBezTo>
                    <a:pt x="107" y="407"/>
                    <a:pt x="107" y="407"/>
                    <a:pt x="107" y="407"/>
                  </a:cubicBezTo>
                  <a:cubicBezTo>
                    <a:pt x="107" y="407"/>
                    <a:pt x="107" y="408"/>
                    <a:pt x="107" y="408"/>
                  </a:cubicBezTo>
                  <a:cubicBezTo>
                    <a:pt x="107" y="408"/>
                    <a:pt x="107" y="408"/>
                    <a:pt x="107" y="408"/>
                  </a:cubicBezTo>
                  <a:cubicBezTo>
                    <a:pt x="107" y="408"/>
                    <a:pt x="107" y="408"/>
                    <a:pt x="107" y="408"/>
                  </a:cubicBezTo>
                  <a:cubicBezTo>
                    <a:pt x="107" y="408"/>
                    <a:pt x="107" y="408"/>
                    <a:pt x="108" y="408"/>
                  </a:cubicBezTo>
                  <a:cubicBezTo>
                    <a:pt x="108" y="408"/>
                    <a:pt x="110" y="408"/>
                    <a:pt x="111" y="407"/>
                  </a:cubicBezTo>
                  <a:cubicBezTo>
                    <a:pt x="111" y="406"/>
                    <a:pt x="111" y="405"/>
                    <a:pt x="113" y="405"/>
                  </a:cubicBezTo>
                  <a:cubicBezTo>
                    <a:pt x="114" y="405"/>
                    <a:pt x="115" y="405"/>
                    <a:pt x="116" y="405"/>
                  </a:cubicBezTo>
                  <a:cubicBezTo>
                    <a:pt x="116" y="405"/>
                    <a:pt x="116" y="405"/>
                    <a:pt x="116" y="405"/>
                  </a:cubicBezTo>
                  <a:cubicBezTo>
                    <a:pt x="116" y="405"/>
                    <a:pt x="116" y="404"/>
                    <a:pt x="116" y="404"/>
                  </a:cubicBezTo>
                  <a:cubicBezTo>
                    <a:pt x="117" y="404"/>
                    <a:pt x="117" y="404"/>
                    <a:pt x="117" y="403"/>
                  </a:cubicBezTo>
                  <a:cubicBezTo>
                    <a:pt x="118" y="402"/>
                    <a:pt x="118" y="401"/>
                    <a:pt x="119" y="401"/>
                  </a:cubicBezTo>
                  <a:cubicBezTo>
                    <a:pt x="120" y="401"/>
                    <a:pt x="120" y="401"/>
                    <a:pt x="121" y="401"/>
                  </a:cubicBezTo>
                  <a:cubicBezTo>
                    <a:pt x="121" y="401"/>
                    <a:pt x="121" y="401"/>
                    <a:pt x="121" y="400"/>
                  </a:cubicBezTo>
                  <a:cubicBezTo>
                    <a:pt x="121" y="400"/>
                    <a:pt x="121" y="398"/>
                    <a:pt x="122" y="398"/>
                  </a:cubicBezTo>
                  <a:cubicBezTo>
                    <a:pt x="122" y="398"/>
                    <a:pt x="122" y="397"/>
                    <a:pt x="122" y="397"/>
                  </a:cubicBezTo>
                  <a:close/>
                  <a:moveTo>
                    <a:pt x="142" y="389"/>
                  </a:moveTo>
                  <a:cubicBezTo>
                    <a:pt x="142" y="389"/>
                    <a:pt x="142" y="389"/>
                    <a:pt x="142" y="390"/>
                  </a:cubicBezTo>
                  <a:cubicBezTo>
                    <a:pt x="142" y="390"/>
                    <a:pt x="142" y="390"/>
                    <a:pt x="142" y="390"/>
                  </a:cubicBezTo>
                  <a:cubicBezTo>
                    <a:pt x="142" y="390"/>
                    <a:pt x="142" y="390"/>
                    <a:pt x="143" y="390"/>
                  </a:cubicBezTo>
                  <a:cubicBezTo>
                    <a:pt x="143" y="390"/>
                    <a:pt x="144" y="390"/>
                    <a:pt x="143" y="390"/>
                  </a:cubicBezTo>
                  <a:cubicBezTo>
                    <a:pt x="143" y="389"/>
                    <a:pt x="143" y="389"/>
                    <a:pt x="142" y="389"/>
                  </a:cubicBezTo>
                  <a:close/>
                  <a:moveTo>
                    <a:pt x="140" y="395"/>
                  </a:moveTo>
                  <a:cubicBezTo>
                    <a:pt x="141" y="395"/>
                    <a:pt x="141" y="393"/>
                    <a:pt x="140" y="393"/>
                  </a:cubicBezTo>
                  <a:cubicBezTo>
                    <a:pt x="140" y="393"/>
                    <a:pt x="140" y="392"/>
                    <a:pt x="140" y="392"/>
                  </a:cubicBezTo>
                  <a:cubicBezTo>
                    <a:pt x="141" y="391"/>
                    <a:pt x="140" y="391"/>
                    <a:pt x="140" y="390"/>
                  </a:cubicBezTo>
                  <a:cubicBezTo>
                    <a:pt x="140" y="390"/>
                    <a:pt x="140" y="390"/>
                    <a:pt x="140" y="390"/>
                  </a:cubicBezTo>
                  <a:cubicBezTo>
                    <a:pt x="139" y="389"/>
                    <a:pt x="138" y="390"/>
                    <a:pt x="137" y="389"/>
                  </a:cubicBezTo>
                  <a:cubicBezTo>
                    <a:pt x="136" y="388"/>
                    <a:pt x="135" y="388"/>
                    <a:pt x="135" y="388"/>
                  </a:cubicBezTo>
                  <a:cubicBezTo>
                    <a:pt x="133" y="389"/>
                    <a:pt x="133" y="391"/>
                    <a:pt x="135" y="392"/>
                  </a:cubicBezTo>
                  <a:cubicBezTo>
                    <a:pt x="135" y="392"/>
                    <a:pt x="135" y="392"/>
                    <a:pt x="136" y="393"/>
                  </a:cubicBezTo>
                  <a:cubicBezTo>
                    <a:pt x="136" y="393"/>
                    <a:pt x="135" y="394"/>
                    <a:pt x="134" y="394"/>
                  </a:cubicBezTo>
                  <a:cubicBezTo>
                    <a:pt x="134" y="393"/>
                    <a:pt x="134" y="393"/>
                    <a:pt x="133" y="393"/>
                  </a:cubicBezTo>
                  <a:cubicBezTo>
                    <a:pt x="133" y="393"/>
                    <a:pt x="132" y="393"/>
                    <a:pt x="132" y="393"/>
                  </a:cubicBezTo>
                  <a:cubicBezTo>
                    <a:pt x="132" y="394"/>
                    <a:pt x="132" y="394"/>
                    <a:pt x="132" y="394"/>
                  </a:cubicBezTo>
                  <a:cubicBezTo>
                    <a:pt x="131" y="395"/>
                    <a:pt x="131" y="396"/>
                    <a:pt x="130" y="396"/>
                  </a:cubicBezTo>
                  <a:cubicBezTo>
                    <a:pt x="129" y="397"/>
                    <a:pt x="129" y="398"/>
                    <a:pt x="129" y="398"/>
                  </a:cubicBezTo>
                  <a:cubicBezTo>
                    <a:pt x="128" y="399"/>
                    <a:pt x="128" y="399"/>
                    <a:pt x="127" y="399"/>
                  </a:cubicBezTo>
                  <a:cubicBezTo>
                    <a:pt x="127" y="399"/>
                    <a:pt x="127" y="399"/>
                    <a:pt x="127" y="399"/>
                  </a:cubicBezTo>
                  <a:cubicBezTo>
                    <a:pt x="127" y="400"/>
                    <a:pt x="125" y="400"/>
                    <a:pt x="124" y="400"/>
                  </a:cubicBezTo>
                  <a:cubicBezTo>
                    <a:pt x="124" y="401"/>
                    <a:pt x="124" y="401"/>
                    <a:pt x="124" y="401"/>
                  </a:cubicBezTo>
                  <a:cubicBezTo>
                    <a:pt x="124" y="402"/>
                    <a:pt x="125" y="402"/>
                    <a:pt x="125" y="402"/>
                  </a:cubicBezTo>
                  <a:cubicBezTo>
                    <a:pt x="126" y="402"/>
                    <a:pt x="128" y="402"/>
                    <a:pt x="129" y="401"/>
                  </a:cubicBezTo>
                  <a:cubicBezTo>
                    <a:pt x="130" y="401"/>
                    <a:pt x="130" y="401"/>
                    <a:pt x="130" y="400"/>
                  </a:cubicBezTo>
                  <a:cubicBezTo>
                    <a:pt x="130" y="400"/>
                    <a:pt x="131" y="398"/>
                    <a:pt x="132" y="399"/>
                  </a:cubicBezTo>
                  <a:cubicBezTo>
                    <a:pt x="132" y="400"/>
                    <a:pt x="134" y="400"/>
                    <a:pt x="134" y="399"/>
                  </a:cubicBezTo>
                  <a:cubicBezTo>
                    <a:pt x="134" y="399"/>
                    <a:pt x="134" y="396"/>
                    <a:pt x="134" y="396"/>
                  </a:cubicBezTo>
                  <a:cubicBezTo>
                    <a:pt x="135" y="397"/>
                    <a:pt x="135" y="398"/>
                    <a:pt x="136" y="398"/>
                  </a:cubicBezTo>
                  <a:cubicBezTo>
                    <a:pt x="137" y="398"/>
                    <a:pt x="137" y="398"/>
                    <a:pt x="138" y="398"/>
                  </a:cubicBezTo>
                  <a:cubicBezTo>
                    <a:pt x="138" y="397"/>
                    <a:pt x="138" y="397"/>
                    <a:pt x="138" y="396"/>
                  </a:cubicBezTo>
                  <a:cubicBezTo>
                    <a:pt x="139" y="396"/>
                    <a:pt x="139" y="396"/>
                    <a:pt x="140" y="395"/>
                  </a:cubicBezTo>
                  <a:close/>
                  <a:moveTo>
                    <a:pt x="100" y="408"/>
                  </a:moveTo>
                  <a:cubicBezTo>
                    <a:pt x="100" y="408"/>
                    <a:pt x="101" y="408"/>
                    <a:pt x="101" y="408"/>
                  </a:cubicBezTo>
                  <a:cubicBezTo>
                    <a:pt x="101" y="407"/>
                    <a:pt x="101" y="407"/>
                    <a:pt x="101" y="407"/>
                  </a:cubicBezTo>
                  <a:cubicBezTo>
                    <a:pt x="101" y="407"/>
                    <a:pt x="101" y="407"/>
                    <a:pt x="101" y="407"/>
                  </a:cubicBezTo>
                  <a:cubicBezTo>
                    <a:pt x="101" y="406"/>
                    <a:pt x="101" y="406"/>
                    <a:pt x="100" y="406"/>
                  </a:cubicBezTo>
                  <a:cubicBezTo>
                    <a:pt x="100" y="406"/>
                    <a:pt x="100" y="406"/>
                    <a:pt x="100" y="406"/>
                  </a:cubicBezTo>
                  <a:cubicBezTo>
                    <a:pt x="100" y="407"/>
                    <a:pt x="100" y="407"/>
                    <a:pt x="100" y="407"/>
                  </a:cubicBezTo>
                  <a:cubicBezTo>
                    <a:pt x="99" y="407"/>
                    <a:pt x="99" y="407"/>
                    <a:pt x="99" y="407"/>
                  </a:cubicBezTo>
                  <a:cubicBezTo>
                    <a:pt x="99" y="407"/>
                    <a:pt x="99" y="408"/>
                    <a:pt x="99" y="408"/>
                  </a:cubicBezTo>
                  <a:cubicBezTo>
                    <a:pt x="99" y="408"/>
                    <a:pt x="100" y="408"/>
                    <a:pt x="100" y="408"/>
                  </a:cubicBezTo>
                  <a:close/>
                  <a:moveTo>
                    <a:pt x="97" y="409"/>
                  </a:moveTo>
                  <a:cubicBezTo>
                    <a:pt x="97" y="409"/>
                    <a:pt x="97" y="408"/>
                    <a:pt x="97" y="408"/>
                  </a:cubicBezTo>
                  <a:cubicBezTo>
                    <a:pt x="97" y="408"/>
                    <a:pt x="96" y="408"/>
                    <a:pt x="96" y="408"/>
                  </a:cubicBezTo>
                  <a:cubicBezTo>
                    <a:pt x="96" y="408"/>
                    <a:pt x="96" y="408"/>
                    <a:pt x="96" y="408"/>
                  </a:cubicBezTo>
                  <a:cubicBezTo>
                    <a:pt x="95" y="408"/>
                    <a:pt x="95" y="409"/>
                    <a:pt x="96" y="409"/>
                  </a:cubicBezTo>
                  <a:cubicBezTo>
                    <a:pt x="96" y="409"/>
                    <a:pt x="97" y="409"/>
                    <a:pt x="97" y="409"/>
                  </a:cubicBezTo>
                  <a:cubicBezTo>
                    <a:pt x="97" y="409"/>
                    <a:pt x="97" y="409"/>
                    <a:pt x="97" y="409"/>
                  </a:cubicBezTo>
                  <a:close/>
                  <a:moveTo>
                    <a:pt x="97" y="406"/>
                  </a:moveTo>
                  <a:cubicBezTo>
                    <a:pt x="97" y="406"/>
                    <a:pt x="97" y="405"/>
                    <a:pt x="97" y="405"/>
                  </a:cubicBezTo>
                  <a:cubicBezTo>
                    <a:pt x="97" y="405"/>
                    <a:pt x="97" y="405"/>
                    <a:pt x="97" y="405"/>
                  </a:cubicBezTo>
                  <a:cubicBezTo>
                    <a:pt x="97" y="405"/>
                    <a:pt x="97" y="404"/>
                    <a:pt x="97" y="404"/>
                  </a:cubicBezTo>
                  <a:cubicBezTo>
                    <a:pt x="97" y="404"/>
                    <a:pt x="97" y="404"/>
                    <a:pt x="97" y="404"/>
                  </a:cubicBezTo>
                  <a:cubicBezTo>
                    <a:pt x="97" y="404"/>
                    <a:pt x="97" y="404"/>
                    <a:pt x="97" y="405"/>
                  </a:cubicBezTo>
                  <a:cubicBezTo>
                    <a:pt x="97" y="405"/>
                    <a:pt x="96" y="405"/>
                    <a:pt x="96" y="405"/>
                  </a:cubicBezTo>
                  <a:cubicBezTo>
                    <a:pt x="96" y="406"/>
                    <a:pt x="97" y="406"/>
                    <a:pt x="97" y="406"/>
                  </a:cubicBezTo>
                  <a:close/>
                  <a:moveTo>
                    <a:pt x="152" y="388"/>
                  </a:moveTo>
                  <a:cubicBezTo>
                    <a:pt x="151" y="388"/>
                    <a:pt x="151" y="389"/>
                    <a:pt x="152" y="389"/>
                  </a:cubicBezTo>
                  <a:cubicBezTo>
                    <a:pt x="152" y="389"/>
                    <a:pt x="152" y="388"/>
                    <a:pt x="152" y="388"/>
                  </a:cubicBezTo>
                  <a:close/>
                  <a:moveTo>
                    <a:pt x="150" y="385"/>
                  </a:moveTo>
                  <a:cubicBezTo>
                    <a:pt x="150" y="385"/>
                    <a:pt x="150" y="385"/>
                    <a:pt x="150" y="385"/>
                  </a:cubicBezTo>
                  <a:cubicBezTo>
                    <a:pt x="150" y="385"/>
                    <a:pt x="150" y="385"/>
                    <a:pt x="150" y="385"/>
                  </a:cubicBezTo>
                  <a:cubicBezTo>
                    <a:pt x="149" y="385"/>
                    <a:pt x="149" y="385"/>
                    <a:pt x="149" y="385"/>
                  </a:cubicBezTo>
                  <a:cubicBezTo>
                    <a:pt x="149" y="386"/>
                    <a:pt x="149" y="386"/>
                    <a:pt x="149" y="386"/>
                  </a:cubicBezTo>
                  <a:cubicBezTo>
                    <a:pt x="149" y="386"/>
                    <a:pt x="149" y="386"/>
                    <a:pt x="149" y="387"/>
                  </a:cubicBezTo>
                  <a:cubicBezTo>
                    <a:pt x="149" y="387"/>
                    <a:pt x="150" y="387"/>
                    <a:pt x="150" y="387"/>
                  </a:cubicBezTo>
                  <a:cubicBezTo>
                    <a:pt x="150" y="386"/>
                    <a:pt x="150" y="386"/>
                    <a:pt x="150" y="386"/>
                  </a:cubicBezTo>
                  <a:cubicBezTo>
                    <a:pt x="150" y="386"/>
                    <a:pt x="150" y="386"/>
                    <a:pt x="150" y="385"/>
                  </a:cubicBezTo>
                  <a:close/>
                  <a:moveTo>
                    <a:pt x="128" y="245"/>
                  </a:moveTo>
                  <a:cubicBezTo>
                    <a:pt x="128" y="244"/>
                    <a:pt x="127" y="244"/>
                    <a:pt x="127" y="244"/>
                  </a:cubicBezTo>
                  <a:cubicBezTo>
                    <a:pt x="127" y="244"/>
                    <a:pt x="127" y="243"/>
                    <a:pt x="127" y="243"/>
                  </a:cubicBezTo>
                  <a:cubicBezTo>
                    <a:pt x="127" y="243"/>
                    <a:pt x="126" y="242"/>
                    <a:pt x="126" y="242"/>
                  </a:cubicBezTo>
                  <a:cubicBezTo>
                    <a:pt x="125" y="242"/>
                    <a:pt x="125" y="241"/>
                    <a:pt x="125" y="241"/>
                  </a:cubicBezTo>
                  <a:cubicBezTo>
                    <a:pt x="124" y="240"/>
                    <a:pt x="124" y="240"/>
                    <a:pt x="124" y="240"/>
                  </a:cubicBezTo>
                  <a:cubicBezTo>
                    <a:pt x="124" y="240"/>
                    <a:pt x="123" y="239"/>
                    <a:pt x="123" y="239"/>
                  </a:cubicBezTo>
                  <a:cubicBezTo>
                    <a:pt x="123" y="239"/>
                    <a:pt x="122" y="239"/>
                    <a:pt x="122" y="240"/>
                  </a:cubicBezTo>
                  <a:cubicBezTo>
                    <a:pt x="122" y="240"/>
                    <a:pt x="123" y="240"/>
                    <a:pt x="123" y="241"/>
                  </a:cubicBezTo>
                  <a:cubicBezTo>
                    <a:pt x="123" y="241"/>
                    <a:pt x="123" y="242"/>
                    <a:pt x="124" y="243"/>
                  </a:cubicBezTo>
                  <a:cubicBezTo>
                    <a:pt x="124" y="244"/>
                    <a:pt x="125" y="243"/>
                    <a:pt x="126" y="244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6" y="244"/>
                    <a:pt x="126" y="245"/>
                    <a:pt x="127" y="245"/>
                  </a:cubicBezTo>
                  <a:cubicBezTo>
                    <a:pt x="127" y="245"/>
                    <a:pt x="128" y="245"/>
                    <a:pt x="128" y="245"/>
                  </a:cubicBezTo>
                  <a:close/>
                  <a:moveTo>
                    <a:pt x="148" y="387"/>
                  </a:moveTo>
                  <a:cubicBezTo>
                    <a:pt x="147" y="387"/>
                    <a:pt x="147" y="387"/>
                    <a:pt x="147" y="386"/>
                  </a:cubicBezTo>
                  <a:cubicBezTo>
                    <a:pt x="146" y="386"/>
                    <a:pt x="146" y="386"/>
                    <a:pt x="146" y="386"/>
                  </a:cubicBezTo>
                  <a:cubicBezTo>
                    <a:pt x="146" y="386"/>
                    <a:pt x="145" y="386"/>
                    <a:pt x="145" y="385"/>
                  </a:cubicBezTo>
                  <a:cubicBezTo>
                    <a:pt x="145" y="385"/>
                    <a:pt x="145" y="386"/>
                    <a:pt x="145" y="386"/>
                  </a:cubicBezTo>
                  <a:cubicBezTo>
                    <a:pt x="144" y="387"/>
                    <a:pt x="145" y="388"/>
                    <a:pt x="146" y="389"/>
                  </a:cubicBezTo>
                  <a:cubicBezTo>
                    <a:pt x="147" y="389"/>
                    <a:pt x="148" y="389"/>
                    <a:pt x="148" y="388"/>
                  </a:cubicBezTo>
                  <a:cubicBezTo>
                    <a:pt x="148" y="388"/>
                    <a:pt x="148" y="388"/>
                    <a:pt x="148" y="387"/>
                  </a:cubicBezTo>
                  <a:cubicBezTo>
                    <a:pt x="148" y="387"/>
                    <a:pt x="148" y="387"/>
                    <a:pt x="148" y="387"/>
                  </a:cubicBezTo>
                  <a:close/>
                  <a:moveTo>
                    <a:pt x="122" y="236"/>
                  </a:moveTo>
                  <a:cubicBezTo>
                    <a:pt x="122" y="236"/>
                    <a:pt x="122" y="237"/>
                    <a:pt x="122" y="237"/>
                  </a:cubicBezTo>
                  <a:cubicBezTo>
                    <a:pt x="123" y="237"/>
                    <a:pt x="123" y="236"/>
                    <a:pt x="123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4" y="236"/>
                    <a:pt x="124" y="235"/>
                    <a:pt x="124" y="235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4" y="235"/>
                    <a:pt x="124" y="234"/>
                    <a:pt x="123" y="234"/>
                  </a:cubicBezTo>
                  <a:cubicBezTo>
                    <a:pt x="122" y="234"/>
                    <a:pt x="122" y="235"/>
                    <a:pt x="122" y="236"/>
                  </a:cubicBezTo>
                  <a:close/>
                  <a:moveTo>
                    <a:pt x="27" y="417"/>
                  </a:moveTo>
                  <a:cubicBezTo>
                    <a:pt x="27" y="417"/>
                    <a:pt x="28" y="418"/>
                    <a:pt x="28" y="419"/>
                  </a:cubicBezTo>
                  <a:cubicBezTo>
                    <a:pt x="28" y="420"/>
                    <a:pt x="27" y="420"/>
                    <a:pt x="27" y="420"/>
                  </a:cubicBezTo>
                  <a:cubicBezTo>
                    <a:pt x="26" y="420"/>
                    <a:pt x="25" y="421"/>
                    <a:pt x="25" y="421"/>
                  </a:cubicBezTo>
                  <a:cubicBezTo>
                    <a:pt x="25" y="421"/>
                    <a:pt x="25" y="421"/>
                    <a:pt x="25" y="421"/>
                  </a:cubicBezTo>
                  <a:cubicBezTo>
                    <a:pt x="25" y="421"/>
                    <a:pt x="24" y="422"/>
                    <a:pt x="24" y="421"/>
                  </a:cubicBezTo>
                  <a:cubicBezTo>
                    <a:pt x="23" y="421"/>
                    <a:pt x="24" y="420"/>
                    <a:pt x="24" y="419"/>
                  </a:cubicBezTo>
                  <a:cubicBezTo>
                    <a:pt x="24" y="419"/>
                    <a:pt x="24" y="418"/>
                    <a:pt x="25" y="418"/>
                  </a:cubicBezTo>
                  <a:cubicBezTo>
                    <a:pt x="25" y="418"/>
                    <a:pt x="25" y="417"/>
                    <a:pt x="25" y="416"/>
                  </a:cubicBezTo>
                  <a:cubicBezTo>
                    <a:pt x="25" y="416"/>
                    <a:pt x="26" y="416"/>
                    <a:pt x="26" y="416"/>
                  </a:cubicBezTo>
                  <a:cubicBezTo>
                    <a:pt x="27" y="416"/>
                    <a:pt x="27" y="416"/>
                    <a:pt x="27" y="417"/>
                  </a:cubicBezTo>
                  <a:close/>
                  <a:moveTo>
                    <a:pt x="26" y="418"/>
                  </a:moveTo>
                  <a:cubicBezTo>
                    <a:pt x="26" y="418"/>
                    <a:pt x="26" y="418"/>
                    <a:pt x="26" y="418"/>
                  </a:cubicBezTo>
                  <a:cubicBezTo>
                    <a:pt x="26" y="418"/>
                    <a:pt x="26" y="419"/>
                    <a:pt x="25" y="419"/>
                  </a:cubicBezTo>
                  <a:cubicBezTo>
                    <a:pt x="25" y="419"/>
                    <a:pt x="25" y="419"/>
                    <a:pt x="25" y="419"/>
                  </a:cubicBezTo>
                  <a:cubicBezTo>
                    <a:pt x="25" y="419"/>
                    <a:pt x="26" y="419"/>
                    <a:pt x="26" y="419"/>
                  </a:cubicBezTo>
                  <a:cubicBezTo>
                    <a:pt x="27" y="419"/>
                    <a:pt x="26" y="419"/>
                    <a:pt x="26" y="418"/>
                  </a:cubicBezTo>
                  <a:close/>
                  <a:moveTo>
                    <a:pt x="14" y="417"/>
                  </a:moveTo>
                  <a:cubicBezTo>
                    <a:pt x="14" y="418"/>
                    <a:pt x="14" y="420"/>
                    <a:pt x="12" y="419"/>
                  </a:cubicBezTo>
                  <a:cubicBezTo>
                    <a:pt x="12" y="419"/>
                    <a:pt x="12" y="418"/>
                    <a:pt x="12" y="418"/>
                  </a:cubicBezTo>
                  <a:cubicBezTo>
                    <a:pt x="12" y="418"/>
                    <a:pt x="12" y="417"/>
                    <a:pt x="12" y="417"/>
                  </a:cubicBezTo>
                  <a:cubicBezTo>
                    <a:pt x="11" y="417"/>
                    <a:pt x="10" y="417"/>
                    <a:pt x="10" y="415"/>
                  </a:cubicBezTo>
                  <a:cubicBezTo>
                    <a:pt x="10" y="415"/>
                    <a:pt x="10" y="414"/>
                    <a:pt x="10" y="414"/>
                  </a:cubicBezTo>
                  <a:cubicBezTo>
                    <a:pt x="11" y="414"/>
                    <a:pt x="11" y="414"/>
                    <a:pt x="12" y="414"/>
                  </a:cubicBezTo>
                  <a:cubicBezTo>
                    <a:pt x="13" y="415"/>
                    <a:pt x="13" y="415"/>
                    <a:pt x="14" y="415"/>
                  </a:cubicBezTo>
                  <a:cubicBezTo>
                    <a:pt x="15" y="415"/>
                    <a:pt x="14" y="416"/>
                    <a:pt x="14" y="417"/>
                  </a:cubicBezTo>
                  <a:close/>
                  <a:moveTo>
                    <a:pt x="13" y="416"/>
                  </a:moveTo>
                  <a:cubicBezTo>
                    <a:pt x="13" y="416"/>
                    <a:pt x="13" y="416"/>
                    <a:pt x="13" y="416"/>
                  </a:cubicBezTo>
                  <a:cubicBezTo>
                    <a:pt x="12" y="416"/>
                    <a:pt x="12" y="416"/>
                    <a:pt x="12" y="416"/>
                  </a:cubicBezTo>
                  <a:cubicBezTo>
                    <a:pt x="12" y="415"/>
                    <a:pt x="11" y="415"/>
                    <a:pt x="11" y="415"/>
                  </a:cubicBezTo>
                  <a:cubicBezTo>
                    <a:pt x="11" y="415"/>
                    <a:pt x="11" y="415"/>
                    <a:pt x="11" y="415"/>
                  </a:cubicBezTo>
                  <a:cubicBezTo>
                    <a:pt x="11" y="415"/>
                    <a:pt x="11" y="415"/>
                    <a:pt x="11" y="415"/>
                  </a:cubicBezTo>
                  <a:cubicBezTo>
                    <a:pt x="11" y="416"/>
                    <a:pt x="11" y="416"/>
                    <a:pt x="11" y="416"/>
                  </a:cubicBezTo>
                  <a:cubicBezTo>
                    <a:pt x="11" y="416"/>
                    <a:pt x="12" y="416"/>
                    <a:pt x="13" y="416"/>
                  </a:cubicBezTo>
                  <a:cubicBezTo>
                    <a:pt x="13" y="416"/>
                    <a:pt x="13" y="416"/>
                    <a:pt x="13" y="416"/>
                  </a:cubicBezTo>
                  <a:cubicBezTo>
                    <a:pt x="13" y="416"/>
                    <a:pt x="13" y="416"/>
                    <a:pt x="13" y="416"/>
                  </a:cubicBezTo>
                  <a:close/>
                  <a:moveTo>
                    <a:pt x="3" y="415"/>
                  </a:moveTo>
                  <a:cubicBezTo>
                    <a:pt x="3" y="415"/>
                    <a:pt x="3" y="415"/>
                    <a:pt x="3" y="415"/>
                  </a:cubicBezTo>
                  <a:cubicBezTo>
                    <a:pt x="3" y="415"/>
                    <a:pt x="3" y="415"/>
                    <a:pt x="3" y="415"/>
                  </a:cubicBezTo>
                  <a:cubicBezTo>
                    <a:pt x="3" y="415"/>
                    <a:pt x="3" y="415"/>
                    <a:pt x="3" y="415"/>
                  </a:cubicBezTo>
                  <a:cubicBezTo>
                    <a:pt x="3" y="415"/>
                    <a:pt x="2" y="415"/>
                    <a:pt x="2" y="415"/>
                  </a:cubicBezTo>
                  <a:cubicBezTo>
                    <a:pt x="2" y="415"/>
                    <a:pt x="2" y="415"/>
                    <a:pt x="2" y="415"/>
                  </a:cubicBezTo>
                  <a:cubicBezTo>
                    <a:pt x="2" y="416"/>
                    <a:pt x="2" y="416"/>
                    <a:pt x="2" y="416"/>
                  </a:cubicBezTo>
                  <a:cubicBezTo>
                    <a:pt x="1" y="416"/>
                    <a:pt x="2" y="417"/>
                    <a:pt x="2" y="417"/>
                  </a:cubicBezTo>
                  <a:cubicBezTo>
                    <a:pt x="3" y="417"/>
                    <a:pt x="3" y="417"/>
                    <a:pt x="4" y="417"/>
                  </a:cubicBezTo>
                  <a:cubicBezTo>
                    <a:pt x="4" y="416"/>
                    <a:pt x="4" y="416"/>
                    <a:pt x="4" y="416"/>
                  </a:cubicBezTo>
                  <a:cubicBezTo>
                    <a:pt x="4" y="416"/>
                    <a:pt x="4" y="415"/>
                    <a:pt x="4" y="415"/>
                  </a:cubicBezTo>
                  <a:cubicBezTo>
                    <a:pt x="4" y="415"/>
                    <a:pt x="3" y="415"/>
                    <a:pt x="3" y="415"/>
                  </a:cubicBezTo>
                  <a:close/>
                  <a:moveTo>
                    <a:pt x="1" y="425"/>
                  </a:moveTo>
                  <a:cubicBezTo>
                    <a:pt x="1" y="425"/>
                    <a:pt x="0" y="425"/>
                    <a:pt x="0" y="425"/>
                  </a:cubicBezTo>
                  <a:cubicBezTo>
                    <a:pt x="0" y="425"/>
                    <a:pt x="0" y="426"/>
                    <a:pt x="0" y="426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0" y="427"/>
                    <a:pt x="1" y="427"/>
                    <a:pt x="1" y="426"/>
                  </a:cubicBezTo>
                  <a:cubicBezTo>
                    <a:pt x="1" y="426"/>
                    <a:pt x="1" y="426"/>
                    <a:pt x="1" y="425"/>
                  </a:cubicBezTo>
                  <a:close/>
                  <a:moveTo>
                    <a:pt x="2" y="422"/>
                  </a:moveTo>
                  <a:cubicBezTo>
                    <a:pt x="2" y="421"/>
                    <a:pt x="2" y="421"/>
                    <a:pt x="2" y="420"/>
                  </a:cubicBezTo>
                  <a:cubicBezTo>
                    <a:pt x="2" y="420"/>
                    <a:pt x="2" y="420"/>
                    <a:pt x="1" y="420"/>
                  </a:cubicBezTo>
                  <a:cubicBezTo>
                    <a:pt x="1" y="420"/>
                    <a:pt x="1" y="420"/>
                    <a:pt x="1" y="420"/>
                  </a:cubicBezTo>
                  <a:cubicBezTo>
                    <a:pt x="1" y="419"/>
                    <a:pt x="0" y="419"/>
                    <a:pt x="0" y="420"/>
                  </a:cubicBezTo>
                  <a:cubicBezTo>
                    <a:pt x="0" y="420"/>
                    <a:pt x="0" y="420"/>
                    <a:pt x="0" y="420"/>
                  </a:cubicBezTo>
                  <a:cubicBezTo>
                    <a:pt x="0" y="420"/>
                    <a:pt x="0" y="420"/>
                    <a:pt x="0" y="420"/>
                  </a:cubicBezTo>
                  <a:cubicBezTo>
                    <a:pt x="0" y="421"/>
                    <a:pt x="0" y="421"/>
                    <a:pt x="0" y="421"/>
                  </a:cubicBezTo>
                  <a:cubicBezTo>
                    <a:pt x="0" y="422"/>
                    <a:pt x="0" y="422"/>
                    <a:pt x="1" y="422"/>
                  </a:cubicBezTo>
                  <a:cubicBezTo>
                    <a:pt x="1" y="422"/>
                    <a:pt x="2" y="422"/>
                    <a:pt x="2" y="422"/>
                  </a:cubicBezTo>
                  <a:close/>
                  <a:moveTo>
                    <a:pt x="21" y="418"/>
                  </a:moveTo>
                  <a:cubicBezTo>
                    <a:pt x="21" y="417"/>
                    <a:pt x="22" y="417"/>
                    <a:pt x="22" y="416"/>
                  </a:cubicBezTo>
                  <a:cubicBezTo>
                    <a:pt x="22" y="415"/>
                    <a:pt x="20" y="415"/>
                    <a:pt x="20" y="416"/>
                  </a:cubicBezTo>
                  <a:cubicBezTo>
                    <a:pt x="20" y="416"/>
                    <a:pt x="20" y="417"/>
                    <a:pt x="20" y="417"/>
                  </a:cubicBezTo>
                  <a:cubicBezTo>
                    <a:pt x="20" y="417"/>
                    <a:pt x="20" y="417"/>
                    <a:pt x="20" y="417"/>
                  </a:cubicBezTo>
                  <a:cubicBezTo>
                    <a:pt x="20" y="417"/>
                    <a:pt x="20" y="417"/>
                    <a:pt x="20" y="417"/>
                  </a:cubicBezTo>
                  <a:cubicBezTo>
                    <a:pt x="20" y="418"/>
                    <a:pt x="19" y="418"/>
                    <a:pt x="19" y="418"/>
                  </a:cubicBezTo>
                  <a:cubicBezTo>
                    <a:pt x="19" y="419"/>
                    <a:pt x="18" y="419"/>
                    <a:pt x="18" y="420"/>
                  </a:cubicBezTo>
                  <a:cubicBezTo>
                    <a:pt x="18" y="420"/>
                    <a:pt x="19" y="420"/>
                    <a:pt x="19" y="420"/>
                  </a:cubicBezTo>
                  <a:cubicBezTo>
                    <a:pt x="20" y="421"/>
                    <a:pt x="20" y="420"/>
                    <a:pt x="21" y="420"/>
                  </a:cubicBezTo>
                  <a:cubicBezTo>
                    <a:pt x="21" y="419"/>
                    <a:pt x="21" y="419"/>
                    <a:pt x="21" y="418"/>
                  </a:cubicBezTo>
                  <a:close/>
                  <a:moveTo>
                    <a:pt x="91" y="408"/>
                  </a:moveTo>
                  <a:cubicBezTo>
                    <a:pt x="90" y="408"/>
                    <a:pt x="90" y="408"/>
                    <a:pt x="89" y="408"/>
                  </a:cubicBezTo>
                  <a:cubicBezTo>
                    <a:pt x="89" y="408"/>
                    <a:pt x="89" y="409"/>
                    <a:pt x="88" y="409"/>
                  </a:cubicBezTo>
                  <a:cubicBezTo>
                    <a:pt x="88" y="409"/>
                    <a:pt x="88" y="410"/>
                    <a:pt x="89" y="410"/>
                  </a:cubicBezTo>
                  <a:cubicBezTo>
                    <a:pt x="89" y="411"/>
                    <a:pt x="90" y="411"/>
                    <a:pt x="90" y="410"/>
                  </a:cubicBezTo>
                  <a:cubicBezTo>
                    <a:pt x="90" y="410"/>
                    <a:pt x="91" y="409"/>
                    <a:pt x="91" y="409"/>
                  </a:cubicBezTo>
                  <a:cubicBezTo>
                    <a:pt x="91" y="409"/>
                    <a:pt x="91" y="408"/>
                    <a:pt x="91" y="408"/>
                  </a:cubicBezTo>
                  <a:close/>
                  <a:moveTo>
                    <a:pt x="72" y="415"/>
                  </a:moveTo>
                  <a:cubicBezTo>
                    <a:pt x="72" y="415"/>
                    <a:pt x="73" y="415"/>
                    <a:pt x="73" y="415"/>
                  </a:cubicBezTo>
                  <a:cubicBezTo>
                    <a:pt x="73" y="414"/>
                    <a:pt x="73" y="414"/>
                    <a:pt x="73" y="413"/>
                  </a:cubicBezTo>
                  <a:cubicBezTo>
                    <a:pt x="73" y="413"/>
                    <a:pt x="72" y="413"/>
                    <a:pt x="72" y="413"/>
                  </a:cubicBezTo>
                  <a:cubicBezTo>
                    <a:pt x="72" y="413"/>
                    <a:pt x="72" y="413"/>
                    <a:pt x="72" y="413"/>
                  </a:cubicBezTo>
                  <a:cubicBezTo>
                    <a:pt x="71" y="413"/>
                    <a:pt x="70" y="413"/>
                    <a:pt x="70" y="413"/>
                  </a:cubicBezTo>
                  <a:cubicBezTo>
                    <a:pt x="69" y="413"/>
                    <a:pt x="68" y="414"/>
                    <a:pt x="69" y="415"/>
                  </a:cubicBezTo>
                  <a:cubicBezTo>
                    <a:pt x="69" y="416"/>
                    <a:pt x="71" y="415"/>
                    <a:pt x="72" y="415"/>
                  </a:cubicBezTo>
                  <a:close/>
                  <a:moveTo>
                    <a:pt x="85" y="412"/>
                  </a:moveTo>
                  <a:cubicBezTo>
                    <a:pt x="85" y="412"/>
                    <a:pt x="84" y="411"/>
                    <a:pt x="84" y="411"/>
                  </a:cubicBezTo>
                  <a:cubicBezTo>
                    <a:pt x="84" y="411"/>
                    <a:pt x="84" y="411"/>
                    <a:pt x="84" y="411"/>
                  </a:cubicBezTo>
                  <a:cubicBezTo>
                    <a:pt x="84" y="411"/>
                    <a:pt x="84" y="411"/>
                    <a:pt x="83" y="411"/>
                  </a:cubicBezTo>
                  <a:cubicBezTo>
                    <a:pt x="83" y="411"/>
                    <a:pt x="83" y="411"/>
                    <a:pt x="83" y="412"/>
                  </a:cubicBezTo>
                  <a:cubicBezTo>
                    <a:pt x="83" y="412"/>
                    <a:pt x="83" y="412"/>
                    <a:pt x="83" y="412"/>
                  </a:cubicBezTo>
                  <a:cubicBezTo>
                    <a:pt x="84" y="413"/>
                    <a:pt x="84" y="413"/>
                    <a:pt x="85" y="413"/>
                  </a:cubicBezTo>
                  <a:cubicBezTo>
                    <a:pt x="85" y="413"/>
                    <a:pt x="85" y="412"/>
                    <a:pt x="85" y="412"/>
                  </a:cubicBezTo>
                  <a:close/>
                  <a:moveTo>
                    <a:pt x="63" y="417"/>
                  </a:moveTo>
                  <a:cubicBezTo>
                    <a:pt x="62" y="418"/>
                    <a:pt x="61" y="418"/>
                    <a:pt x="59" y="417"/>
                  </a:cubicBezTo>
                  <a:cubicBezTo>
                    <a:pt x="58" y="417"/>
                    <a:pt x="57" y="417"/>
                    <a:pt x="56" y="418"/>
                  </a:cubicBezTo>
                  <a:cubicBezTo>
                    <a:pt x="55" y="418"/>
                    <a:pt x="56" y="420"/>
                    <a:pt x="57" y="419"/>
                  </a:cubicBezTo>
                  <a:cubicBezTo>
                    <a:pt x="58" y="419"/>
                    <a:pt x="58" y="419"/>
                    <a:pt x="59" y="419"/>
                  </a:cubicBezTo>
                  <a:cubicBezTo>
                    <a:pt x="59" y="419"/>
                    <a:pt x="60" y="419"/>
                    <a:pt x="60" y="419"/>
                  </a:cubicBezTo>
                  <a:cubicBezTo>
                    <a:pt x="61" y="420"/>
                    <a:pt x="63" y="419"/>
                    <a:pt x="64" y="419"/>
                  </a:cubicBezTo>
                  <a:cubicBezTo>
                    <a:pt x="65" y="419"/>
                    <a:pt x="64" y="417"/>
                    <a:pt x="63" y="417"/>
                  </a:cubicBezTo>
                  <a:close/>
                  <a:moveTo>
                    <a:pt x="156" y="388"/>
                  </a:moveTo>
                  <a:cubicBezTo>
                    <a:pt x="156" y="388"/>
                    <a:pt x="156" y="388"/>
                    <a:pt x="155" y="388"/>
                  </a:cubicBezTo>
                  <a:cubicBezTo>
                    <a:pt x="155" y="388"/>
                    <a:pt x="155" y="388"/>
                    <a:pt x="155" y="388"/>
                  </a:cubicBezTo>
                  <a:cubicBezTo>
                    <a:pt x="155" y="388"/>
                    <a:pt x="155" y="388"/>
                    <a:pt x="155" y="388"/>
                  </a:cubicBezTo>
                  <a:cubicBezTo>
                    <a:pt x="154" y="388"/>
                    <a:pt x="154" y="389"/>
                    <a:pt x="155" y="389"/>
                  </a:cubicBezTo>
                  <a:cubicBezTo>
                    <a:pt x="155" y="389"/>
                    <a:pt x="155" y="389"/>
                    <a:pt x="156" y="389"/>
                  </a:cubicBezTo>
                  <a:cubicBezTo>
                    <a:pt x="156" y="389"/>
                    <a:pt x="157" y="388"/>
                    <a:pt x="156" y="388"/>
                  </a:cubicBezTo>
                  <a:close/>
                  <a:moveTo>
                    <a:pt x="54" y="414"/>
                  </a:moveTo>
                  <a:cubicBezTo>
                    <a:pt x="54" y="413"/>
                    <a:pt x="53" y="412"/>
                    <a:pt x="52" y="412"/>
                  </a:cubicBezTo>
                  <a:cubicBezTo>
                    <a:pt x="52" y="412"/>
                    <a:pt x="51" y="412"/>
                    <a:pt x="51" y="412"/>
                  </a:cubicBezTo>
                  <a:cubicBezTo>
                    <a:pt x="51" y="413"/>
                    <a:pt x="51" y="414"/>
                    <a:pt x="50" y="415"/>
                  </a:cubicBezTo>
                  <a:cubicBezTo>
                    <a:pt x="50" y="416"/>
                    <a:pt x="49" y="415"/>
                    <a:pt x="48" y="415"/>
                  </a:cubicBezTo>
                  <a:cubicBezTo>
                    <a:pt x="48" y="415"/>
                    <a:pt x="47" y="415"/>
                    <a:pt x="47" y="415"/>
                  </a:cubicBezTo>
                  <a:cubicBezTo>
                    <a:pt x="47" y="416"/>
                    <a:pt x="45" y="416"/>
                    <a:pt x="44" y="416"/>
                  </a:cubicBezTo>
                  <a:cubicBezTo>
                    <a:pt x="43" y="416"/>
                    <a:pt x="44" y="417"/>
                    <a:pt x="44" y="417"/>
                  </a:cubicBezTo>
                  <a:cubicBezTo>
                    <a:pt x="45" y="417"/>
                    <a:pt x="46" y="417"/>
                    <a:pt x="47" y="417"/>
                  </a:cubicBezTo>
                  <a:cubicBezTo>
                    <a:pt x="47" y="417"/>
                    <a:pt x="47" y="417"/>
                    <a:pt x="48" y="417"/>
                  </a:cubicBezTo>
                  <a:cubicBezTo>
                    <a:pt x="48" y="417"/>
                    <a:pt x="49" y="417"/>
                    <a:pt x="50" y="417"/>
                  </a:cubicBezTo>
                  <a:cubicBezTo>
                    <a:pt x="51" y="417"/>
                    <a:pt x="53" y="417"/>
                    <a:pt x="53" y="416"/>
                  </a:cubicBezTo>
                  <a:cubicBezTo>
                    <a:pt x="53" y="416"/>
                    <a:pt x="54" y="415"/>
                    <a:pt x="54" y="415"/>
                  </a:cubicBezTo>
                  <a:cubicBezTo>
                    <a:pt x="53" y="415"/>
                    <a:pt x="54" y="414"/>
                    <a:pt x="54" y="414"/>
                  </a:cubicBezTo>
                  <a:close/>
                  <a:moveTo>
                    <a:pt x="483" y="384"/>
                  </a:moveTo>
                  <a:cubicBezTo>
                    <a:pt x="483" y="383"/>
                    <a:pt x="482" y="382"/>
                    <a:pt x="481" y="383"/>
                  </a:cubicBezTo>
                  <a:cubicBezTo>
                    <a:pt x="481" y="383"/>
                    <a:pt x="481" y="383"/>
                    <a:pt x="481" y="383"/>
                  </a:cubicBezTo>
                  <a:cubicBezTo>
                    <a:pt x="480" y="384"/>
                    <a:pt x="480" y="384"/>
                    <a:pt x="480" y="384"/>
                  </a:cubicBezTo>
                  <a:cubicBezTo>
                    <a:pt x="479" y="385"/>
                    <a:pt x="479" y="386"/>
                    <a:pt x="479" y="386"/>
                  </a:cubicBezTo>
                  <a:cubicBezTo>
                    <a:pt x="479" y="386"/>
                    <a:pt x="479" y="386"/>
                    <a:pt x="479" y="386"/>
                  </a:cubicBezTo>
                  <a:cubicBezTo>
                    <a:pt x="479" y="386"/>
                    <a:pt x="479" y="386"/>
                    <a:pt x="479" y="386"/>
                  </a:cubicBezTo>
                  <a:cubicBezTo>
                    <a:pt x="479" y="386"/>
                    <a:pt x="479" y="386"/>
                    <a:pt x="479" y="386"/>
                  </a:cubicBezTo>
                  <a:cubicBezTo>
                    <a:pt x="479" y="387"/>
                    <a:pt x="480" y="387"/>
                    <a:pt x="480" y="387"/>
                  </a:cubicBezTo>
                  <a:cubicBezTo>
                    <a:pt x="480" y="387"/>
                    <a:pt x="481" y="387"/>
                    <a:pt x="481" y="387"/>
                  </a:cubicBezTo>
                  <a:cubicBezTo>
                    <a:pt x="481" y="387"/>
                    <a:pt x="482" y="387"/>
                    <a:pt x="482" y="387"/>
                  </a:cubicBezTo>
                  <a:cubicBezTo>
                    <a:pt x="483" y="386"/>
                    <a:pt x="483" y="385"/>
                    <a:pt x="483" y="384"/>
                  </a:cubicBezTo>
                  <a:close/>
                  <a:moveTo>
                    <a:pt x="465" y="407"/>
                  </a:moveTo>
                  <a:cubicBezTo>
                    <a:pt x="465" y="408"/>
                    <a:pt x="466" y="408"/>
                    <a:pt x="466" y="407"/>
                  </a:cubicBezTo>
                  <a:cubicBezTo>
                    <a:pt x="466" y="407"/>
                    <a:pt x="466" y="407"/>
                    <a:pt x="466" y="407"/>
                  </a:cubicBezTo>
                  <a:cubicBezTo>
                    <a:pt x="466" y="407"/>
                    <a:pt x="466" y="407"/>
                    <a:pt x="466" y="407"/>
                  </a:cubicBezTo>
                  <a:cubicBezTo>
                    <a:pt x="466" y="407"/>
                    <a:pt x="466" y="407"/>
                    <a:pt x="466" y="407"/>
                  </a:cubicBezTo>
                  <a:cubicBezTo>
                    <a:pt x="466" y="406"/>
                    <a:pt x="466" y="406"/>
                    <a:pt x="466" y="406"/>
                  </a:cubicBezTo>
                  <a:cubicBezTo>
                    <a:pt x="466" y="406"/>
                    <a:pt x="465" y="406"/>
                    <a:pt x="465" y="406"/>
                  </a:cubicBezTo>
                  <a:cubicBezTo>
                    <a:pt x="465" y="407"/>
                    <a:pt x="465" y="407"/>
                    <a:pt x="465" y="407"/>
                  </a:cubicBezTo>
                  <a:close/>
                  <a:moveTo>
                    <a:pt x="472" y="417"/>
                  </a:moveTo>
                  <a:cubicBezTo>
                    <a:pt x="472" y="416"/>
                    <a:pt x="471" y="416"/>
                    <a:pt x="471" y="416"/>
                  </a:cubicBezTo>
                  <a:cubicBezTo>
                    <a:pt x="471" y="416"/>
                    <a:pt x="471" y="416"/>
                    <a:pt x="471" y="416"/>
                  </a:cubicBezTo>
                  <a:cubicBezTo>
                    <a:pt x="471" y="416"/>
                    <a:pt x="470" y="416"/>
                    <a:pt x="470" y="415"/>
                  </a:cubicBezTo>
                  <a:cubicBezTo>
                    <a:pt x="470" y="415"/>
                    <a:pt x="470" y="415"/>
                    <a:pt x="470" y="414"/>
                  </a:cubicBezTo>
                  <a:cubicBezTo>
                    <a:pt x="470" y="414"/>
                    <a:pt x="469" y="414"/>
                    <a:pt x="469" y="414"/>
                  </a:cubicBezTo>
                  <a:cubicBezTo>
                    <a:pt x="468" y="415"/>
                    <a:pt x="468" y="415"/>
                    <a:pt x="469" y="416"/>
                  </a:cubicBezTo>
                  <a:cubicBezTo>
                    <a:pt x="469" y="416"/>
                    <a:pt x="469" y="417"/>
                    <a:pt x="470" y="417"/>
                  </a:cubicBezTo>
                  <a:cubicBezTo>
                    <a:pt x="470" y="417"/>
                    <a:pt x="470" y="417"/>
                    <a:pt x="470" y="418"/>
                  </a:cubicBezTo>
                  <a:cubicBezTo>
                    <a:pt x="470" y="418"/>
                    <a:pt x="470" y="419"/>
                    <a:pt x="470" y="419"/>
                  </a:cubicBezTo>
                  <a:cubicBezTo>
                    <a:pt x="470" y="420"/>
                    <a:pt x="471" y="420"/>
                    <a:pt x="471" y="419"/>
                  </a:cubicBezTo>
                  <a:cubicBezTo>
                    <a:pt x="471" y="419"/>
                    <a:pt x="471" y="419"/>
                    <a:pt x="471" y="419"/>
                  </a:cubicBezTo>
                  <a:cubicBezTo>
                    <a:pt x="472" y="418"/>
                    <a:pt x="472" y="417"/>
                    <a:pt x="472" y="417"/>
                  </a:cubicBezTo>
                  <a:close/>
                  <a:moveTo>
                    <a:pt x="464" y="369"/>
                  </a:moveTo>
                  <a:cubicBezTo>
                    <a:pt x="464" y="369"/>
                    <a:pt x="464" y="369"/>
                    <a:pt x="464" y="369"/>
                  </a:cubicBezTo>
                  <a:cubicBezTo>
                    <a:pt x="464" y="370"/>
                    <a:pt x="465" y="370"/>
                    <a:pt x="465" y="369"/>
                  </a:cubicBezTo>
                  <a:cubicBezTo>
                    <a:pt x="465" y="369"/>
                    <a:pt x="465" y="369"/>
                    <a:pt x="465" y="369"/>
                  </a:cubicBezTo>
                  <a:cubicBezTo>
                    <a:pt x="465" y="368"/>
                    <a:pt x="463" y="368"/>
                    <a:pt x="464" y="369"/>
                  </a:cubicBezTo>
                  <a:close/>
                  <a:moveTo>
                    <a:pt x="469" y="400"/>
                  </a:moveTo>
                  <a:cubicBezTo>
                    <a:pt x="468" y="399"/>
                    <a:pt x="468" y="398"/>
                    <a:pt x="469" y="398"/>
                  </a:cubicBezTo>
                  <a:cubicBezTo>
                    <a:pt x="469" y="398"/>
                    <a:pt x="469" y="398"/>
                    <a:pt x="469" y="398"/>
                  </a:cubicBezTo>
                  <a:cubicBezTo>
                    <a:pt x="470" y="398"/>
                    <a:pt x="470" y="399"/>
                    <a:pt x="470" y="399"/>
                  </a:cubicBezTo>
                  <a:cubicBezTo>
                    <a:pt x="470" y="400"/>
                    <a:pt x="469" y="400"/>
                    <a:pt x="469" y="400"/>
                  </a:cubicBezTo>
                  <a:close/>
                  <a:moveTo>
                    <a:pt x="469" y="399"/>
                  </a:moveTo>
                  <a:cubicBezTo>
                    <a:pt x="469" y="399"/>
                    <a:pt x="469" y="399"/>
                    <a:pt x="469" y="399"/>
                  </a:cubicBezTo>
                  <a:close/>
                  <a:moveTo>
                    <a:pt x="470" y="395"/>
                  </a:moveTo>
                  <a:cubicBezTo>
                    <a:pt x="470" y="395"/>
                    <a:pt x="470" y="395"/>
                    <a:pt x="470" y="395"/>
                  </a:cubicBezTo>
                  <a:cubicBezTo>
                    <a:pt x="471" y="395"/>
                    <a:pt x="471" y="395"/>
                    <a:pt x="471" y="395"/>
                  </a:cubicBezTo>
                  <a:cubicBezTo>
                    <a:pt x="471" y="395"/>
                    <a:pt x="471" y="394"/>
                    <a:pt x="471" y="394"/>
                  </a:cubicBezTo>
                  <a:cubicBezTo>
                    <a:pt x="471" y="394"/>
                    <a:pt x="471" y="394"/>
                    <a:pt x="471" y="394"/>
                  </a:cubicBezTo>
                  <a:cubicBezTo>
                    <a:pt x="471" y="394"/>
                    <a:pt x="471" y="393"/>
                    <a:pt x="471" y="393"/>
                  </a:cubicBezTo>
                  <a:cubicBezTo>
                    <a:pt x="470" y="393"/>
                    <a:pt x="469" y="394"/>
                    <a:pt x="469" y="395"/>
                  </a:cubicBezTo>
                  <a:cubicBezTo>
                    <a:pt x="469" y="395"/>
                    <a:pt x="469" y="395"/>
                    <a:pt x="469" y="395"/>
                  </a:cubicBezTo>
                  <a:cubicBezTo>
                    <a:pt x="469" y="395"/>
                    <a:pt x="469" y="396"/>
                    <a:pt x="469" y="396"/>
                  </a:cubicBezTo>
                  <a:cubicBezTo>
                    <a:pt x="469" y="397"/>
                    <a:pt x="470" y="397"/>
                    <a:pt x="470" y="396"/>
                  </a:cubicBezTo>
                  <a:cubicBezTo>
                    <a:pt x="470" y="396"/>
                    <a:pt x="470" y="396"/>
                    <a:pt x="470" y="395"/>
                  </a:cubicBezTo>
                  <a:close/>
                  <a:moveTo>
                    <a:pt x="468" y="408"/>
                  </a:moveTo>
                  <a:cubicBezTo>
                    <a:pt x="468" y="408"/>
                    <a:pt x="468" y="408"/>
                    <a:pt x="468" y="408"/>
                  </a:cubicBezTo>
                  <a:cubicBezTo>
                    <a:pt x="467" y="408"/>
                    <a:pt x="467" y="409"/>
                    <a:pt x="468" y="409"/>
                  </a:cubicBezTo>
                  <a:cubicBezTo>
                    <a:pt x="468" y="409"/>
                    <a:pt x="468" y="409"/>
                    <a:pt x="468" y="409"/>
                  </a:cubicBezTo>
                  <a:cubicBezTo>
                    <a:pt x="469" y="409"/>
                    <a:pt x="469" y="408"/>
                    <a:pt x="468" y="408"/>
                  </a:cubicBezTo>
                  <a:close/>
                  <a:moveTo>
                    <a:pt x="470" y="411"/>
                  </a:moveTo>
                  <a:cubicBezTo>
                    <a:pt x="470" y="411"/>
                    <a:pt x="470" y="411"/>
                    <a:pt x="470" y="410"/>
                  </a:cubicBezTo>
                  <a:cubicBezTo>
                    <a:pt x="470" y="410"/>
                    <a:pt x="469" y="410"/>
                    <a:pt x="468" y="410"/>
                  </a:cubicBezTo>
                  <a:cubicBezTo>
                    <a:pt x="468" y="411"/>
                    <a:pt x="468" y="411"/>
                    <a:pt x="468" y="411"/>
                  </a:cubicBezTo>
                  <a:cubicBezTo>
                    <a:pt x="468" y="411"/>
                    <a:pt x="469" y="412"/>
                    <a:pt x="469" y="412"/>
                  </a:cubicBezTo>
                  <a:cubicBezTo>
                    <a:pt x="469" y="412"/>
                    <a:pt x="469" y="412"/>
                    <a:pt x="469" y="412"/>
                  </a:cubicBezTo>
                  <a:cubicBezTo>
                    <a:pt x="469" y="412"/>
                    <a:pt x="470" y="412"/>
                    <a:pt x="470" y="412"/>
                  </a:cubicBezTo>
                  <a:cubicBezTo>
                    <a:pt x="470" y="412"/>
                    <a:pt x="470" y="411"/>
                    <a:pt x="470" y="411"/>
                  </a:cubicBezTo>
                  <a:close/>
                  <a:moveTo>
                    <a:pt x="458" y="350"/>
                  </a:moveTo>
                  <a:cubicBezTo>
                    <a:pt x="458" y="350"/>
                    <a:pt x="458" y="350"/>
                    <a:pt x="458" y="350"/>
                  </a:cubicBezTo>
                  <a:cubicBezTo>
                    <a:pt x="458" y="350"/>
                    <a:pt x="458" y="350"/>
                    <a:pt x="459" y="349"/>
                  </a:cubicBezTo>
                  <a:cubicBezTo>
                    <a:pt x="459" y="349"/>
                    <a:pt x="459" y="349"/>
                    <a:pt x="459" y="349"/>
                  </a:cubicBezTo>
                  <a:cubicBezTo>
                    <a:pt x="459" y="348"/>
                    <a:pt x="459" y="348"/>
                    <a:pt x="458" y="348"/>
                  </a:cubicBezTo>
                  <a:cubicBezTo>
                    <a:pt x="458" y="348"/>
                    <a:pt x="458" y="348"/>
                    <a:pt x="458" y="348"/>
                  </a:cubicBezTo>
                  <a:cubicBezTo>
                    <a:pt x="458" y="348"/>
                    <a:pt x="458" y="348"/>
                    <a:pt x="458" y="348"/>
                  </a:cubicBezTo>
                  <a:cubicBezTo>
                    <a:pt x="458" y="348"/>
                    <a:pt x="457" y="348"/>
                    <a:pt x="457" y="348"/>
                  </a:cubicBezTo>
                  <a:cubicBezTo>
                    <a:pt x="457" y="349"/>
                    <a:pt x="457" y="349"/>
                    <a:pt x="457" y="349"/>
                  </a:cubicBezTo>
                  <a:cubicBezTo>
                    <a:pt x="457" y="349"/>
                    <a:pt x="457" y="349"/>
                    <a:pt x="457" y="349"/>
                  </a:cubicBezTo>
                  <a:cubicBezTo>
                    <a:pt x="457" y="349"/>
                    <a:pt x="457" y="349"/>
                    <a:pt x="457" y="349"/>
                  </a:cubicBezTo>
                  <a:cubicBezTo>
                    <a:pt x="457" y="350"/>
                    <a:pt x="457" y="350"/>
                    <a:pt x="458" y="350"/>
                  </a:cubicBezTo>
                  <a:close/>
                  <a:moveTo>
                    <a:pt x="485" y="394"/>
                  </a:moveTo>
                  <a:cubicBezTo>
                    <a:pt x="486" y="393"/>
                    <a:pt x="486" y="393"/>
                    <a:pt x="486" y="392"/>
                  </a:cubicBezTo>
                  <a:cubicBezTo>
                    <a:pt x="486" y="392"/>
                    <a:pt x="486" y="392"/>
                    <a:pt x="486" y="392"/>
                  </a:cubicBezTo>
                  <a:cubicBezTo>
                    <a:pt x="486" y="391"/>
                    <a:pt x="486" y="391"/>
                    <a:pt x="485" y="391"/>
                  </a:cubicBezTo>
                  <a:cubicBezTo>
                    <a:pt x="485" y="391"/>
                    <a:pt x="485" y="391"/>
                    <a:pt x="485" y="391"/>
                  </a:cubicBezTo>
                  <a:cubicBezTo>
                    <a:pt x="485" y="391"/>
                    <a:pt x="485" y="391"/>
                    <a:pt x="485" y="392"/>
                  </a:cubicBezTo>
                  <a:cubicBezTo>
                    <a:pt x="484" y="392"/>
                    <a:pt x="484" y="393"/>
                    <a:pt x="484" y="393"/>
                  </a:cubicBezTo>
                  <a:cubicBezTo>
                    <a:pt x="484" y="394"/>
                    <a:pt x="485" y="394"/>
                    <a:pt x="485" y="394"/>
                  </a:cubicBezTo>
                  <a:close/>
                  <a:moveTo>
                    <a:pt x="471" y="381"/>
                  </a:moveTo>
                  <a:cubicBezTo>
                    <a:pt x="471" y="381"/>
                    <a:pt x="471" y="381"/>
                    <a:pt x="470" y="381"/>
                  </a:cubicBezTo>
                  <a:cubicBezTo>
                    <a:pt x="470" y="381"/>
                    <a:pt x="470" y="381"/>
                    <a:pt x="470" y="381"/>
                  </a:cubicBezTo>
                  <a:cubicBezTo>
                    <a:pt x="470" y="380"/>
                    <a:pt x="470" y="378"/>
                    <a:pt x="469" y="378"/>
                  </a:cubicBezTo>
                  <a:cubicBezTo>
                    <a:pt x="467" y="377"/>
                    <a:pt x="467" y="379"/>
                    <a:pt x="466" y="379"/>
                  </a:cubicBezTo>
                  <a:cubicBezTo>
                    <a:pt x="465" y="379"/>
                    <a:pt x="465" y="381"/>
                    <a:pt x="465" y="381"/>
                  </a:cubicBezTo>
                  <a:cubicBezTo>
                    <a:pt x="465" y="381"/>
                    <a:pt x="465" y="382"/>
                    <a:pt x="465" y="382"/>
                  </a:cubicBezTo>
                  <a:cubicBezTo>
                    <a:pt x="466" y="382"/>
                    <a:pt x="466" y="383"/>
                    <a:pt x="465" y="384"/>
                  </a:cubicBezTo>
                  <a:cubicBezTo>
                    <a:pt x="465" y="384"/>
                    <a:pt x="465" y="384"/>
                    <a:pt x="465" y="385"/>
                  </a:cubicBezTo>
                  <a:cubicBezTo>
                    <a:pt x="465" y="385"/>
                    <a:pt x="466" y="386"/>
                    <a:pt x="466" y="386"/>
                  </a:cubicBezTo>
                  <a:cubicBezTo>
                    <a:pt x="467" y="386"/>
                    <a:pt x="467" y="387"/>
                    <a:pt x="466" y="387"/>
                  </a:cubicBezTo>
                  <a:cubicBezTo>
                    <a:pt x="465" y="387"/>
                    <a:pt x="464" y="388"/>
                    <a:pt x="464" y="389"/>
                  </a:cubicBezTo>
                  <a:cubicBezTo>
                    <a:pt x="464" y="389"/>
                    <a:pt x="464" y="390"/>
                    <a:pt x="464" y="391"/>
                  </a:cubicBezTo>
                  <a:cubicBezTo>
                    <a:pt x="463" y="391"/>
                    <a:pt x="464" y="392"/>
                    <a:pt x="464" y="393"/>
                  </a:cubicBezTo>
                  <a:cubicBezTo>
                    <a:pt x="464" y="393"/>
                    <a:pt x="464" y="393"/>
                    <a:pt x="464" y="393"/>
                  </a:cubicBezTo>
                  <a:cubicBezTo>
                    <a:pt x="465" y="393"/>
                    <a:pt x="465" y="392"/>
                    <a:pt x="465" y="392"/>
                  </a:cubicBezTo>
                  <a:cubicBezTo>
                    <a:pt x="466" y="391"/>
                    <a:pt x="466" y="392"/>
                    <a:pt x="466" y="392"/>
                  </a:cubicBezTo>
                  <a:cubicBezTo>
                    <a:pt x="466" y="393"/>
                    <a:pt x="466" y="393"/>
                    <a:pt x="466" y="393"/>
                  </a:cubicBezTo>
                  <a:cubicBezTo>
                    <a:pt x="467" y="392"/>
                    <a:pt x="468" y="391"/>
                    <a:pt x="468" y="391"/>
                  </a:cubicBezTo>
                  <a:cubicBezTo>
                    <a:pt x="468" y="390"/>
                    <a:pt x="468" y="390"/>
                    <a:pt x="468" y="389"/>
                  </a:cubicBezTo>
                  <a:cubicBezTo>
                    <a:pt x="468" y="388"/>
                    <a:pt x="469" y="388"/>
                    <a:pt x="469" y="387"/>
                  </a:cubicBezTo>
                  <a:cubicBezTo>
                    <a:pt x="470" y="385"/>
                    <a:pt x="473" y="384"/>
                    <a:pt x="471" y="381"/>
                  </a:cubicBezTo>
                  <a:close/>
                  <a:moveTo>
                    <a:pt x="471" y="353"/>
                  </a:moveTo>
                  <a:cubicBezTo>
                    <a:pt x="470" y="352"/>
                    <a:pt x="470" y="351"/>
                    <a:pt x="469" y="351"/>
                  </a:cubicBezTo>
                  <a:cubicBezTo>
                    <a:pt x="469" y="351"/>
                    <a:pt x="469" y="351"/>
                    <a:pt x="469" y="351"/>
                  </a:cubicBezTo>
                  <a:cubicBezTo>
                    <a:pt x="468" y="352"/>
                    <a:pt x="468" y="354"/>
                    <a:pt x="469" y="355"/>
                  </a:cubicBezTo>
                  <a:cubicBezTo>
                    <a:pt x="469" y="357"/>
                    <a:pt x="468" y="359"/>
                    <a:pt x="468" y="360"/>
                  </a:cubicBezTo>
                  <a:cubicBezTo>
                    <a:pt x="467" y="362"/>
                    <a:pt x="467" y="363"/>
                    <a:pt x="467" y="364"/>
                  </a:cubicBezTo>
                  <a:cubicBezTo>
                    <a:pt x="467" y="365"/>
                    <a:pt x="468" y="365"/>
                    <a:pt x="469" y="365"/>
                  </a:cubicBezTo>
                  <a:cubicBezTo>
                    <a:pt x="469" y="365"/>
                    <a:pt x="468" y="366"/>
                    <a:pt x="468" y="366"/>
                  </a:cubicBezTo>
                  <a:cubicBezTo>
                    <a:pt x="469" y="366"/>
                    <a:pt x="469" y="368"/>
                    <a:pt x="469" y="368"/>
                  </a:cubicBezTo>
                  <a:cubicBezTo>
                    <a:pt x="468" y="369"/>
                    <a:pt x="467" y="369"/>
                    <a:pt x="466" y="369"/>
                  </a:cubicBezTo>
                  <a:cubicBezTo>
                    <a:pt x="466" y="370"/>
                    <a:pt x="466" y="370"/>
                    <a:pt x="466" y="370"/>
                  </a:cubicBezTo>
                  <a:cubicBezTo>
                    <a:pt x="465" y="371"/>
                    <a:pt x="465" y="371"/>
                    <a:pt x="465" y="372"/>
                  </a:cubicBezTo>
                  <a:cubicBezTo>
                    <a:pt x="465" y="372"/>
                    <a:pt x="466" y="373"/>
                    <a:pt x="466" y="373"/>
                  </a:cubicBezTo>
                  <a:cubicBezTo>
                    <a:pt x="465" y="373"/>
                    <a:pt x="465" y="374"/>
                    <a:pt x="465" y="374"/>
                  </a:cubicBezTo>
                  <a:cubicBezTo>
                    <a:pt x="465" y="374"/>
                    <a:pt x="465" y="375"/>
                    <a:pt x="466" y="375"/>
                  </a:cubicBezTo>
                  <a:cubicBezTo>
                    <a:pt x="467" y="375"/>
                    <a:pt x="467" y="374"/>
                    <a:pt x="468" y="374"/>
                  </a:cubicBezTo>
                  <a:cubicBezTo>
                    <a:pt x="469" y="373"/>
                    <a:pt x="470" y="373"/>
                    <a:pt x="470" y="372"/>
                  </a:cubicBezTo>
                  <a:cubicBezTo>
                    <a:pt x="470" y="371"/>
                    <a:pt x="470" y="370"/>
                    <a:pt x="470" y="370"/>
                  </a:cubicBezTo>
                  <a:cubicBezTo>
                    <a:pt x="470" y="369"/>
                    <a:pt x="471" y="369"/>
                    <a:pt x="472" y="369"/>
                  </a:cubicBezTo>
                  <a:cubicBezTo>
                    <a:pt x="473" y="370"/>
                    <a:pt x="473" y="368"/>
                    <a:pt x="473" y="368"/>
                  </a:cubicBezTo>
                  <a:cubicBezTo>
                    <a:pt x="474" y="367"/>
                    <a:pt x="473" y="367"/>
                    <a:pt x="473" y="366"/>
                  </a:cubicBezTo>
                  <a:cubicBezTo>
                    <a:pt x="473" y="366"/>
                    <a:pt x="473" y="365"/>
                    <a:pt x="473" y="365"/>
                  </a:cubicBezTo>
                  <a:cubicBezTo>
                    <a:pt x="473" y="364"/>
                    <a:pt x="473" y="363"/>
                    <a:pt x="473" y="363"/>
                  </a:cubicBezTo>
                  <a:cubicBezTo>
                    <a:pt x="472" y="362"/>
                    <a:pt x="472" y="361"/>
                    <a:pt x="472" y="360"/>
                  </a:cubicBezTo>
                  <a:cubicBezTo>
                    <a:pt x="472" y="359"/>
                    <a:pt x="472" y="359"/>
                    <a:pt x="472" y="358"/>
                  </a:cubicBezTo>
                  <a:cubicBezTo>
                    <a:pt x="472" y="358"/>
                    <a:pt x="473" y="360"/>
                    <a:pt x="473" y="360"/>
                  </a:cubicBezTo>
                  <a:cubicBezTo>
                    <a:pt x="474" y="361"/>
                    <a:pt x="474" y="362"/>
                    <a:pt x="474" y="363"/>
                  </a:cubicBezTo>
                  <a:cubicBezTo>
                    <a:pt x="475" y="364"/>
                    <a:pt x="475" y="365"/>
                    <a:pt x="475" y="366"/>
                  </a:cubicBezTo>
                  <a:cubicBezTo>
                    <a:pt x="475" y="366"/>
                    <a:pt x="475" y="366"/>
                    <a:pt x="475" y="366"/>
                  </a:cubicBezTo>
                  <a:cubicBezTo>
                    <a:pt x="476" y="365"/>
                    <a:pt x="476" y="363"/>
                    <a:pt x="476" y="361"/>
                  </a:cubicBezTo>
                  <a:cubicBezTo>
                    <a:pt x="475" y="360"/>
                    <a:pt x="475" y="360"/>
                    <a:pt x="475" y="358"/>
                  </a:cubicBezTo>
                  <a:cubicBezTo>
                    <a:pt x="475" y="358"/>
                    <a:pt x="474" y="357"/>
                    <a:pt x="474" y="356"/>
                  </a:cubicBezTo>
                  <a:cubicBezTo>
                    <a:pt x="474" y="356"/>
                    <a:pt x="473" y="356"/>
                    <a:pt x="473" y="356"/>
                  </a:cubicBezTo>
                  <a:cubicBezTo>
                    <a:pt x="472" y="355"/>
                    <a:pt x="472" y="355"/>
                    <a:pt x="471" y="355"/>
                  </a:cubicBezTo>
                  <a:cubicBezTo>
                    <a:pt x="470" y="354"/>
                    <a:pt x="471" y="354"/>
                    <a:pt x="471" y="353"/>
                  </a:cubicBezTo>
                  <a:close/>
                  <a:moveTo>
                    <a:pt x="462" y="396"/>
                  </a:moveTo>
                  <a:cubicBezTo>
                    <a:pt x="462" y="397"/>
                    <a:pt x="463" y="397"/>
                    <a:pt x="463" y="396"/>
                  </a:cubicBezTo>
                  <a:cubicBezTo>
                    <a:pt x="463" y="396"/>
                    <a:pt x="463" y="395"/>
                    <a:pt x="463" y="395"/>
                  </a:cubicBezTo>
                  <a:cubicBezTo>
                    <a:pt x="463" y="395"/>
                    <a:pt x="463" y="395"/>
                    <a:pt x="462" y="395"/>
                  </a:cubicBezTo>
                  <a:cubicBezTo>
                    <a:pt x="462" y="395"/>
                    <a:pt x="462" y="395"/>
                    <a:pt x="462" y="395"/>
                  </a:cubicBezTo>
                  <a:cubicBezTo>
                    <a:pt x="462" y="395"/>
                    <a:pt x="462" y="395"/>
                    <a:pt x="462" y="395"/>
                  </a:cubicBezTo>
                  <a:cubicBezTo>
                    <a:pt x="462" y="395"/>
                    <a:pt x="462" y="396"/>
                    <a:pt x="462" y="396"/>
                  </a:cubicBezTo>
                  <a:cubicBezTo>
                    <a:pt x="462" y="396"/>
                    <a:pt x="462" y="396"/>
                    <a:pt x="462" y="396"/>
                  </a:cubicBezTo>
                  <a:close/>
                  <a:moveTo>
                    <a:pt x="455" y="374"/>
                  </a:moveTo>
                  <a:cubicBezTo>
                    <a:pt x="456" y="373"/>
                    <a:pt x="456" y="371"/>
                    <a:pt x="455" y="370"/>
                  </a:cubicBezTo>
                  <a:cubicBezTo>
                    <a:pt x="455" y="369"/>
                    <a:pt x="454" y="369"/>
                    <a:pt x="454" y="370"/>
                  </a:cubicBezTo>
                  <a:cubicBezTo>
                    <a:pt x="454" y="370"/>
                    <a:pt x="454" y="370"/>
                    <a:pt x="454" y="370"/>
                  </a:cubicBezTo>
                  <a:cubicBezTo>
                    <a:pt x="454" y="371"/>
                    <a:pt x="454" y="371"/>
                    <a:pt x="454" y="371"/>
                  </a:cubicBezTo>
                  <a:cubicBezTo>
                    <a:pt x="454" y="372"/>
                    <a:pt x="454" y="373"/>
                    <a:pt x="454" y="373"/>
                  </a:cubicBezTo>
                  <a:cubicBezTo>
                    <a:pt x="453" y="374"/>
                    <a:pt x="454" y="374"/>
                    <a:pt x="455" y="374"/>
                  </a:cubicBezTo>
                  <a:close/>
                  <a:moveTo>
                    <a:pt x="480" y="395"/>
                  </a:moveTo>
                  <a:cubicBezTo>
                    <a:pt x="480" y="395"/>
                    <a:pt x="481" y="395"/>
                    <a:pt x="481" y="395"/>
                  </a:cubicBezTo>
                  <a:cubicBezTo>
                    <a:pt x="481" y="394"/>
                    <a:pt x="482" y="394"/>
                    <a:pt x="482" y="394"/>
                  </a:cubicBezTo>
                  <a:cubicBezTo>
                    <a:pt x="483" y="394"/>
                    <a:pt x="483" y="393"/>
                    <a:pt x="483" y="393"/>
                  </a:cubicBezTo>
                  <a:cubicBezTo>
                    <a:pt x="483" y="392"/>
                    <a:pt x="483" y="392"/>
                    <a:pt x="482" y="392"/>
                  </a:cubicBezTo>
                  <a:cubicBezTo>
                    <a:pt x="482" y="392"/>
                    <a:pt x="482" y="392"/>
                    <a:pt x="482" y="392"/>
                  </a:cubicBezTo>
                  <a:cubicBezTo>
                    <a:pt x="481" y="392"/>
                    <a:pt x="481" y="393"/>
                    <a:pt x="480" y="393"/>
                  </a:cubicBezTo>
                  <a:cubicBezTo>
                    <a:pt x="480" y="394"/>
                    <a:pt x="480" y="394"/>
                    <a:pt x="480" y="394"/>
                  </a:cubicBezTo>
                  <a:cubicBezTo>
                    <a:pt x="480" y="395"/>
                    <a:pt x="480" y="395"/>
                    <a:pt x="480" y="395"/>
                  </a:cubicBezTo>
                  <a:close/>
                  <a:moveTo>
                    <a:pt x="486" y="417"/>
                  </a:moveTo>
                  <a:cubicBezTo>
                    <a:pt x="486" y="417"/>
                    <a:pt x="486" y="417"/>
                    <a:pt x="486" y="417"/>
                  </a:cubicBezTo>
                  <a:cubicBezTo>
                    <a:pt x="486" y="417"/>
                    <a:pt x="486" y="417"/>
                    <a:pt x="487" y="417"/>
                  </a:cubicBezTo>
                  <a:cubicBezTo>
                    <a:pt x="487" y="417"/>
                    <a:pt x="487" y="417"/>
                    <a:pt x="487" y="417"/>
                  </a:cubicBezTo>
                  <a:cubicBezTo>
                    <a:pt x="487" y="417"/>
                    <a:pt x="487" y="416"/>
                    <a:pt x="487" y="416"/>
                  </a:cubicBezTo>
                  <a:cubicBezTo>
                    <a:pt x="487" y="416"/>
                    <a:pt x="486" y="416"/>
                    <a:pt x="486" y="416"/>
                  </a:cubicBezTo>
                  <a:cubicBezTo>
                    <a:pt x="485" y="416"/>
                    <a:pt x="485" y="416"/>
                    <a:pt x="485" y="416"/>
                  </a:cubicBezTo>
                  <a:cubicBezTo>
                    <a:pt x="485" y="417"/>
                    <a:pt x="485" y="417"/>
                    <a:pt x="485" y="417"/>
                  </a:cubicBezTo>
                  <a:cubicBezTo>
                    <a:pt x="485" y="417"/>
                    <a:pt x="486" y="417"/>
                    <a:pt x="486" y="417"/>
                  </a:cubicBezTo>
                  <a:close/>
                  <a:moveTo>
                    <a:pt x="473" y="388"/>
                  </a:moveTo>
                  <a:cubicBezTo>
                    <a:pt x="474" y="388"/>
                    <a:pt x="474" y="388"/>
                    <a:pt x="475" y="387"/>
                  </a:cubicBezTo>
                  <a:cubicBezTo>
                    <a:pt x="475" y="387"/>
                    <a:pt x="476" y="386"/>
                    <a:pt x="476" y="386"/>
                  </a:cubicBezTo>
                  <a:cubicBezTo>
                    <a:pt x="477" y="386"/>
                    <a:pt x="477" y="386"/>
                    <a:pt x="477" y="386"/>
                  </a:cubicBezTo>
                  <a:cubicBezTo>
                    <a:pt x="477" y="385"/>
                    <a:pt x="476" y="385"/>
                    <a:pt x="476" y="385"/>
                  </a:cubicBezTo>
                  <a:cubicBezTo>
                    <a:pt x="477" y="384"/>
                    <a:pt x="477" y="383"/>
                    <a:pt x="476" y="382"/>
                  </a:cubicBezTo>
                  <a:cubicBezTo>
                    <a:pt x="477" y="382"/>
                    <a:pt x="477" y="383"/>
                    <a:pt x="477" y="383"/>
                  </a:cubicBezTo>
                  <a:cubicBezTo>
                    <a:pt x="477" y="383"/>
                    <a:pt x="477" y="383"/>
                    <a:pt x="477" y="383"/>
                  </a:cubicBezTo>
                  <a:cubicBezTo>
                    <a:pt x="478" y="383"/>
                    <a:pt x="478" y="382"/>
                    <a:pt x="479" y="381"/>
                  </a:cubicBezTo>
                  <a:cubicBezTo>
                    <a:pt x="479" y="381"/>
                    <a:pt x="480" y="380"/>
                    <a:pt x="480" y="379"/>
                  </a:cubicBezTo>
                  <a:cubicBezTo>
                    <a:pt x="480" y="379"/>
                    <a:pt x="479" y="378"/>
                    <a:pt x="478" y="378"/>
                  </a:cubicBezTo>
                  <a:cubicBezTo>
                    <a:pt x="477" y="377"/>
                    <a:pt x="477" y="377"/>
                    <a:pt x="476" y="377"/>
                  </a:cubicBezTo>
                  <a:cubicBezTo>
                    <a:pt x="476" y="376"/>
                    <a:pt x="475" y="376"/>
                    <a:pt x="474" y="375"/>
                  </a:cubicBezTo>
                  <a:cubicBezTo>
                    <a:pt x="473" y="375"/>
                    <a:pt x="472" y="375"/>
                    <a:pt x="471" y="376"/>
                  </a:cubicBezTo>
                  <a:cubicBezTo>
                    <a:pt x="471" y="376"/>
                    <a:pt x="471" y="376"/>
                    <a:pt x="471" y="376"/>
                  </a:cubicBezTo>
                  <a:cubicBezTo>
                    <a:pt x="472" y="377"/>
                    <a:pt x="472" y="377"/>
                    <a:pt x="472" y="378"/>
                  </a:cubicBezTo>
                  <a:cubicBezTo>
                    <a:pt x="472" y="378"/>
                    <a:pt x="472" y="378"/>
                    <a:pt x="472" y="379"/>
                  </a:cubicBezTo>
                  <a:cubicBezTo>
                    <a:pt x="472" y="379"/>
                    <a:pt x="473" y="379"/>
                    <a:pt x="473" y="380"/>
                  </a:cubicBezTo>
                  <a:cubicBezTo>
                    <a:pt x="473" y="380"/>
                    <a:pt x="473" y="380"/>
                    <a:pt x="473" y="380"/>
                  </a:cubicBezTo>
                  <a:cubicBezTo>
                    <a:pt x="473" y="381"/>
                    <a:pt x="473" y="383"/>
                    <a:pt x="473" y="384"/>
                  </a:cubicBezTo>
                  <a:cubicBezTo>
                    <a:pt x="472" y="385"/>
                    <a:pt x="472" y="385"/>
                    <a:pt x="472" y="386"/>
                  </a:cubicBezTo>
                  <a:cubicBezTo>
                    <a:pt x="472" y="386"/>
                    <a:pt x="472" y="387"/>
                    <a:pt x="473" y="388"/>
                  </a:cubicBezTo>
                  <a:cubicBezTo>
                    <a:pt x="473" y="388"/>
                    <a:pt x="473" y="388"/>
                    <a:pt x="473" y="388"/>
                  </a:cubicBezTo>
                  <a:close/>
                  <a:moveTo>
                    <a:pt x="485" y="411"/>
                  </a:moveTo>
                  <a:cubicBezTo>
                    <a:pt x="485" y="411"/>
                    <a:pt x="485" y="412"/>
                    <a:pt x="485" y="412"/>
                  </a:cubicBezTo>
                  <a:cubicBezTo>
                    <a:pt x="485" y="412"/>
                    <a:pt x="485" y="412"/>
                    <a:pt x="485" y="412"/>
                  </a:cubicBezTo>
                  <a:cubicBezTo>
                    <a:pt x="485" y="412"/>
                    <a:pt x="485" y="412"/>
                    <a:pt x="485" y="412"/>
                  </a:cubicBezTo>
                  <a:cubicBezTo>
                    <a:pt x="485" y="412"/>
                    <a:pt x="485" y="413"/>
                    <a:pt x="485" y="413"/>
                  </a:cubicBezTo>
                  <a:cubicBezTo>
                    <a:pt x="485" y="413"/>
                    <a:pt x="485" y="413"/>
                    <a:pt x="485" y="414"/>
                  </a:cubicBezTo>
                  <a:cubicBezTo>
                    <a:pt x="484" y="414"/>
                    <a:pt x="485" y="415"/>
                    <a:pt x="486" y="414"/>
                  </a:cubicBezTo>
                  <a:cubicBezTo>
                    <a:pt x="486" y="414"/>
                    <a:pt x="486" y="414"/>
                    <a:pt x="486" y="414"/>
                  </a:cubicBezTo>
                  <a:cubicBezTo>
                    <a:pt x="486" y="414"/>
                    <a:pt x="486" y="414"/>
                    <a:pt x="486" y="414"/>
                  </a:cubicBezTo>
                  <a:cubicBezTo>
                    <a:pt x="486" y="414"/>
                    <a:pt x="487" y="414"/>
                    <a:pt x="487" y="413"/>
                  </a:cubicBezTo>
                  <a:cubicBezTo>
                    <a:pt x="487" y="413"/>
                    <a:pt x="487" y="413"/>
                    <a:pt x="487" y="412"/>
                  </a:cubicBezTo>
                  <a:cubicBezTo>
                    <a:pt x="487" y="411"/>
                    <a:pt x="486" y="411"/>
                    <a:pt x="485" y="411"/>
                  </a:cubicBezTo>
                  <a:close/>
                  <a:moveTo>
                    <a:pt x="489" y="411"/>
                  </a:moveTo>
                  <a:cubicBezTo>
                    <a:pt x="490" y="409"/>
                    <a:pt x="491" y="407"/>
                    <a:pt x="492" y="405"/>
                  </a:cubicBezTo>
                  <a:cubicBezTo>
                    <a:pt x="492" y="404"/>
                    <a:pt x="491" y="403"/>
                    <a:pt x="492" y="402"/>
                  </a:cubicBezTo>
                  <a:cubicBezTo>
                    <a:pt x="492" y="401"/>
                    <a:pt x="492" y="400"/>
                    <a:pt x="491" y="400"/>
                  </a:cubicBezTo>
                  <a:cubicBezTo>
                    <a:pt x="490" y="399"/>
                    <a:pt x="488" y="401"/>
                    <a:pt x="488" y="401"/>
                  </a:cubicBezTo>
                  <a:cubicBezTo>
                    <a:pt x="488" y="402"/>
                    <a:pt x="487" y="402"/>
                    <a:pt x="487" y="403"/>
                  </a:cubicBezTo>
                  <a:cubicBezTo>
                    <a:pt x="487" y="404"/>
                    <a:pt x="487" y="405"/>
                    <a:pt x="486" y="406"/>
                  </a:cubicBezTo>
                  <a:cubicBezTo>
                    <a:pt x="486" y="406"/>
                    <a:pt x="486" y="406"/>
                    <a:pt x="486" y="406"/>
                  </a:cubicBezTo>
                  <a:cubicBezTo>
                    <a:pt x="485" y="407"/>
                    <a:pt x="486" y="408"/>
                    <a:pt x="487" y="407"/>
                  </a:cubicBezTo>
                  <a:cubicBezTo>
                    <a:pt x="487" y="407"/>
                    <a:pt x="487" y="406"/>
                    <a:pt x="488" y="406"/>
                  </a:cubicBezTo>
                  <a:cubicBezTo>
                    <a:pt x="488" y="406"/>
                    <a:pt x="488" y="406"/>
                    <a:pt x="488" y="406"/>
                  </a:cubicBezTo>
                  <a:cubicBezTo>
                    <a:pt x="490" y="406"/>
                    <a:pt x="487" y="409"/>
                    <a:pt x="488" y="410"/>
                  </a:cubicBezTo>
                  <a:cubicBezTo>
                    <a:pt x="488" y="411"/>
                    <a:pt x="488" y="411"/>
                    <a:pt x="489" y="411"/>
                  </a:cubicBezTo>
                  <a:close/>
                  <a:moveTo>
                    <a:pt x="483" y="397"/>
                  </a:moveTo>
                  <a:cubicBezTo>
                    <a:pt x="483" y="397"/>
                    <a:pt x="484" y="396"/>
                    <a:pt x="484" y="396"/>
                  </a:cubicBezTo>
                  <a:cubicBezTo>
                    <a:pt x="484" y="395"/>
                    <a:pt x="483" y="395"/>
                    <a:pt x="483" y="395"/>
                  </a:cubicBezTo>
                  <a:cubicBezTo>
                    <a:pt x="483" y="395"/>
                    <a:pt x="482" y="395"/>
                    <a:pt x="482" y="395"/>
                  </a:cubicBezTo>
                  <a:cubicBezTo>
                    <a:pt x="482" y="396"/>
                    <a:pt x="482" y="396"/>
                    <a:pt x="482" y="396"/>
                  </a:cubicBezTo>
                  <a:cubicBezTo>
                    <a:pt x="482" y="396"/>
                    <a:pt x="482" y="396"/>
                    <a:pt x="482" y="396"/>
                  </a:cubicBezTo>
                  <a:cubicBezTo>
                    <a:pt x="482" y="397"/>
                    <a:pt x="483" y="397"/>
                    <a:pt x="483" y="397"/>
                  </a:cubicBezTo>
                  <a:close/>
                  <a:moveTo>
                    <a:pt x="480" y="392"/>
                  </a:moveTo>
                  <a:cubicBezTo>
                    <a:pt x="481" y="391"/>
                    <a:pt x="481" y="391"/>
                    <a:pt x="481" y="390"/>
                  </a:cubicBezTo>
                  <a:cubicBezTo>
                    <a:pt x="481" y="390"/>
                    <a:pt x="481" y="390"/>
                    <a:pt x="481" y="389"/>
                  </a:cubicBezTo>
                  <a:cubicBezTo>
                    <a:pt x="481" y="389"/>
                    <a:pt x="481" y="389"/>
                    <a:pt x="481" y="389"/>
                  </a:cubicBezTo>
                  <a:cubicBezTo>
                    <a:pt x="481" y="389"/>
                    <a:pt x="481" y="388"/>
                    <a:pt x="481" y="389"/>
                  </a:cubicBezTo>
                  <a:cubicBezTo>
                    <a:pt x="481" y="389"/>
                    <a:pt x="481" y="389"/>
                    <a:pt x="481" y="389"/>
                  </a:cubicBezTo>
                  <a:cubicBezTo>
                    <a:pt x="480" y="389"/>
                    <a:pt x="480" y="388"/>
                    <a:pt x="480" y="389"/>
                  </a:cubicBezTo>
                  <a:cubicBezTo>
                    <a:pt x="479" y="389"/>
                    <a:pt x="479" y="389"/>
                    <a:pt x="478" y="389"/>
                  </a:cubicBezTo>
                  <a:cubicBezTo>
                    <a:pt x="478" y="389"/>
                    <a:pt x="477" y="389"/>
                    <a:pt x="477" y="389"/>
                  </a:cubicBezTo>
                  <a:cubicBezTo>
                    <a:pt x="477" y="389"/>
                    <a:pt x="477" y="390"/>
                    <a:pt x="477" y="390"/>
                  </a:cubicBezTo>
                  <a:cubicBezTo>
                    <a:pt x="477" y="390"/>
                    <a:pt x="477" y="391"/>
                    <a:pt x="477" y="391"/>
                  </a:cubicBezTo>
                  <a:cubicBezTo>
                    <a:pt x="477" y="391"/>
                    <a:pt x="477" y="392"/>
                    <a:pt x="478" y="392"/>
                  </a:cubicBezTo>
                  <a:cubicBezTo>
                    <a:pt x="479" y="392"/>
                    <a:pt x="480" y="392"/>
                    <a:pt x="480" y="392"/>
                  </a:cubicBezTo>
                  <a:close/>
                  <a:moveTo>
                    <a:pt x="460" y="389"/>
                  </a:moveTo>
                  <a:cubicBezTo>
                    <a:pt x="460" y="389"/>
                    <a:pt x="461" y="389"/>
                    <a:pt x="461" y="389"/>
                  </a:cubicBezTo>
                  <a:cubicBezTo>
                    <a:pt x="461" y="388"/>
                    <a:pt x="461" y="387"/>
                    <a:pt x="461" y="386"/>
                  </a:cubicBezTo>
                  <a:cubicBezTo>
                    <a:pt x="461" y="385"/>
                    <a:pt x="461" y="383"/>
                    <a:pt x="462" y="382"/>
                  </a:cubicBezTo>
                  <a:cubicBezTo>
                    <a:pt x="462" y="382"/>
                    <a:pt x="463" y="381"/>
                    <a:pt x="463" y="380"/>
                  </a:cubicBezTo>
                  <a:cubicBezTo>
                    <a:pt x="463" y="380"/>
                    <a:pt x="463" y="379"/>
                    <a:pt x="463" y="378"/>
                  </a:cubicBezTo>
                  <a:cubicBezTo>
                    <a:pt x="463" y="378"/>
                    <a:pt x="463" y="378"/>
                    <a:pt x="463" y="378"/>
                  </a:cubicBezTo>
                  <a:cubicBezTo>
                    <a:pt x="463" y="378"/>
                    <a:pt x="464" y="377"/>
                    <a:pt x="464" y="376"/>
                  </a:cubicBezTo>
                  <a:cubicBezTo>
                    <a:pt x="464" y="376"/>
                    <a:pt x="464" y="375"/>
                    <a:pt x="464" y="375"/>
                  </a:cubicBezTo>
                  <a:cubicBezTo>
                    <a:pt x="464" y="374"/>
                    <a:pt x="464" y="373"/>
                    <a:pt x="464" y="373"/>
                  </a:cubicBezTo>
                  <a:cubicBezTo>
                    <a:pt x="464" y="372"/>
                    <a:pt x="463" y="371"/>
                    <a:pt x="463" y="370"/>
                  </a:cubicBezTo>
                  <a:cubicBezTo>
                    <a:pt x="462" y="369"/>
                    <a:pt x="461" y="368"/>
                    <a:pt x="461" y="368"/>
                  </a:cubicBezTo>
                  <a:cubicBezTo>
                    <a:pt x="460" y="368"/>
                    <a:pt x="460" y="369"/>
                    <a:pt x="459" y="369"/>
                  </a:cubicBezTo>
                  <a:cubicBezTo>
                    <a:pt x="459" y="369"/>
                    <a:pt x="458" y="369"/>
                    <a:pt x="458" y="370"/>
                  </a:cubicBezTo>
                  <a:cubicBezTo>
                    <a:pt x="458" y="370"/>
                    <a:pt x="458" y="371"/>
                    <a:pt x="459" y="371"/>
                  </a:cubicBezTo>
                  <a:cubicBezTo>
                    <a:pt x="460" y="372"/>
                    <a:pt x="459" y="373"/>
                    <a:pt x="459" y="373"/>
                  </a:cubicBezTo>
                  <a:cubicBezTo>
                    <a:pt x="459" y="374"/>
                    <a:pt x="459" y="374"/>
                    <a:pt x="458" y="375"/>
                  </a:cubicBezTo>
                  <a:cubicBezTo>
                    <a:pt x="458" y="376"/>
                    <a:pt x="459" y="376"/>
                    <a:pt x="458" y="376"/>
                  </a:cubicBezTo>
                  <a:cubicBezTo>
                    <a:pt x="457" y="376"/>
                    <a:pt x="457" y="376"/>
                    <a:pt x="456" y="377"/>
                  </a:cubicBezTo>
                  <a:cubicBezTo>
                    <a:pt x="456" y="377"/>
                    <a:pt x="456" y="377"/>
                    <a:pt x="457" y="377"/>
                  </a:cubicBezTo>
                  <a:cubicBezTo>
                    <a:pt x="457" y="377"/>
                    <a:pt x="459" y="378"/>
                    <a:pt x="458" y="378"/>
                  </a:cubicBezTo>
                  <a:cubicBezTo>
                    <a:pt x="458" y="379"/>
                    <a:pt x="458" y="380"/>
                    <a:pt x="458" y="380"/>
                  </a:cubicBezTo>
                  <a:cubicBezTo>
                    <a:pt x="458" y="380"/>
                    <a:pt x="458" y="381"/>
                    <a:pt x="458" y="381"/>
                  </a:cubicBezTo>
                  <a:cubicBezTo>
                    <a:pt x="459" y="381"/>
                    <a:pt x="460" y="380"/>
                    <a:pt x="460" y="380"/>
                  </a:cubicBezTo>
                  <a:cubicBezTo>
                    <a:pt x="461" y="381"/>
                    <a:pt x="461" y="381"/>
                    <a:pt x="460" y="381"/>
                  </a:cubicBezTo>
                  <a:cubicBezTo>
                    <a:pt x="460" y="382"/>
                    <a:pt x="459" y="382"/>
                    <a:pt x="459" y="382"/>
                  </a:cubicBezTo>
                  <a:cubicBezTo>
                    <a:pt x="458" y="382"/>
                    <a:pt x="458" y="383"/>
                    <a:pt x="458" y="384"/>
                  </a:cubicBezTo>
                  <a:cubicBezTo>
                    <a:pt x="458" y="384"/>
                    <a:pt x="458" y="385"/>
                    <a:pt x="459" y="385"/>
                  </a:cubicBezTo>
                  <a:cubicBezTo>
                    <a:pt x="460" y="386"/>
                    <a:pt x="460" y="387"/>
                    <a:pt x="460" y="388"/>
                  </a:cubicBezTo>
                  <a:cubicBezTo>
                    <a:pt x="460" y="388"/>
                    <a:pt x="460" y="389"/>
                    <a:pt x="460" y="389"/>
                  </a:cubicBezTo>
                  <a:close/>
                  <a:moveTo>
                    <a:pt x="484" y="409"/>
                  </a:moveTo>
                  <a:cubicBezTo>
                    <a:pt x="485" y="409"/>
                    <a:pt x="485" y="409"/>
                    <a:pt x="485" y="409"/>
                  </a:cubicBezTo>
                  <a:cubicBezTo>
                    <a:pt x="485" y="409"/>
                    <a:pt x="485" y="409"/>
                    <a:pt x="485" y="409"/>
                  </a:cubicBezTo>
                  <a:cubicBezTo>
                    <a:pt x="485" y="410"/>
                    <a:pt x="484" y="410"/>
                    <a:pt x="483" y="409"/>
                  </a:cubicBezTo>
                  <a:cubicBezTo>
                    <a:pt x="483" y="409"/>
                    <a:pt x="483" y="409"/>
                    <a:pt x="483" y="409"/>
                  </a:cubicBezTo>
                  <a:cubicBezTo>
                    <a:pt x="483" y="409"/>
                    <a:pt x="483" y="409"/>
                    <a:pt x="483" y="409"/>
                  </a:cubicBezTo>
                  <a:cubicBezTo>
                    <a:pt x="483" y="409"/>
                    <a:pt x="483" y="409"/>
                    <a:pt x="483" y="409"/>
                  </a:cubicBezTo>
                  <a:cubicBezTo>
                    <a:pt x="483" y="408"/>
                    <a:pt x="483" y="408"/>
                    <a:pt x="483" y="408"/>
                  </a:cubicBezTo>
                  <a:cubicBezTo>
                    <a:pt x="483" y="408"/>
                    <a:pt x="483" y="408"/>
                    <a:pt x="484" y="408"/>
                  </a:cubicBezTo>
                  <a:cubicBezTo>
                    <a:pt x="484" y="408"/>
                    <a:pt x="484" y="408"/>
                    <a:pt x="484" y="409"/>
                  </a:cubicBezTo>
                  <a:cubicBezTo>
                    <a:pt x="484" y="409"/>
                    <a:pt x="484" y="409"/>
                    <a:pt x="484" y="409"/>
                  </a:cubicBezTo>
                  <a:close/>
                  <a:moveTo>
                    <a:pt x="483" y="409"/>
                  </a:moveTo>
                  <a:cubicBezTo>
                    <a:pt x="483" y="409"/>
                    <a:pt x="483" y="409"/>
                    <a:pt x="483" y="409"/>
                  </a:cubicBezTo>
                  <a:cubicBezTo>
                    <a:pt x="483" y="409"/>
                    <a:pt x="483" y="409"/>
                    <a:pt x="483" y="409"/>
                  </a:cubicBezTo>
                  <a:cubicBezTo>
                    <a:pt x="483" y="409"/>
                    <a:pt x="483" y="409"/>
                    <a:pt x="483" y="409"/>
                  </a:cubicBezTo>
                  <a:close/>
                </a:path>
              </a:pathLst>
            </a:custGeom>
            <a:grpFill/>
            <a:ln w="3175">
              <a:solidFill>
                <a:schemeClr val="bg1">
                  <a:alpha val="3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5"/>
            <p:cNvSpPr>
              <a:spLocks noEditPoints="1"/>
            </p:cNvSpPr>
            <p:nvPr/>
          </p:nvSpPr>
          <p:spPr bwMode="auto">
            <a:xfrm>
              <a:off x="996" y="-4"/>
              <a:ext cx="2041" cy="1948"/>
            </a:xfrm>
            <a:custGeom>
              <a:avLst/>
              <a:gdLst>
                <a:gd name="T0" fmla="*/ 731 w 863"/>
                <a:gd name="T1" fmla="*/ 741 h 823"/>
                <a:gd name="T2" fmla="*/ 68 w 863"/>
                <a:gd name="T3" fmla="*/ 620 h 823"/>
                <a:gd name="T4" fmla="*/ 116 w 863"/>
                <a:gd name="T5" fmla="*/ 726 h 823"/>
                <a:gd name="T6" fmla="*/ 257 w 863"/>
                <a:gd name="T7" fmla="*/ 258 h 823"/>
                <a:gd name="T8" fmla="*/ 133 w 863"/>
                <a:gd name="T9" fmla="*/ 310 h 823"/>
                <a:gd name="T10" fmla="*/ 445 w 863"/>
                <a:gd name="T11" fmla="*/ 112 h 823"/>
                <a:gd name="T12" fmla="*/ 457 w 863"/>
                <a:gd name="T13" fmla="*/ 186 h 823"/>
                <a:gd name="T14" fmla="*/ 532 w 863"/>
                <a:gd name="T15" fmla="*/ 298 h 823"/>
                <a:gd name="T16" fmla="*/ 661 w 863"/>
                <a:gd name="T17" fmla="*/ 232 h 823"/>
                <a:gd name="T18" fmla="*/ 623 w 863"/>
                <a:gd name="T19" fmla="*/ 259 h 823"/>
                <a:gd name="T20" fmla="*/ 697 w 863"/>
                <a:gd name="T21" fmla="*/ 390 h 823"/>
                <a:gd name="T22" fmla="*/ 723 w 863"/>
                <a:gd name="T23" fmla="*/ 487 h 823"/>
                <a:gd name="T24" fmla="*/ 688 w 863"/>
                <a:gd name="T25" fmla="*/ 534 h 823"/>
                <a:gd name="T26" fmla="*/ 632 w 863"/>
                <a:gd name="T27" fmla="*/ 392 h 823"/>
                <a:gd name="T28" fmla="*/ 576 w 863"/>
                <a:gd name="T29" fmla="*/ 346 h 823"/>
                <a:gd name="T30" fmla="*/ 641 w 863"/>
                <a:gd name="T31" fmla="*/ 400 h 823"/>
                <a:gd name="T32" fmla="*/ 701 w 863"/>
                <a:gd name="T33" fmla="*/ 32 h 823"/>
                <a:gd name="T34" fmla="*/ 664 w 863"/>
                <a:gd name="T35" fmla="*/ 97 h 823"/>
                <a:gd name="T36" fmla="*/ 639 w 863"/>
                <a:gd name="T37" fmla="*/ 215 h 823"/>
                <a:gd name="T38" fmla="*/ 772 w 863"/>
                <a:gd name="T39" fmla="*/ 111 h 823"/>
                <a:gd name="T40" fmla="*/ 625 w 863"/>
                <a:gd name="T41" fmla="*/ 65 h 823"/>
                <a:gd name="T42" fmla="*/ 739 w 863"/>
                <a:gd name="T43" fmla="*/ 451 h 823"/>
                <a:gd name="T44" fmla="*/ 508 w 863"/>
                <a:gd name="T45" fmla="*/ 238 h 823"/>
                <a:gd name="T46" fmla="*/ 531 w 863"/>
                <a:gd name="T47" fmla="*/ 179 h 823"/>
                <a:gd name="T48" fmla="*/ 517 w 863"/>
                <a:gd name="T49" fmla="*/ 111 h 823"/>
                <a:gd name="T50" fmla="*/ 526 w 863"/>
                <a:gd name="T51" fmla="*/ 481 h 823"/>
                <a:gd name="T52" fmla="*/ 494 w 863"/>
                <a:gd name="T53" fmla="*/ 274 h 823"/>
                <a:gd name="T54" fmla="*/ 436 w 863"/>
                <a:gd name="T55" fmla="*/ 370 h 823"/>
                <a:gd name="T56" fmla="*/ 383 w 863"/>
                <a:gd name="T57" fmla="*/ 362 h 823"/>
                <a:gd name="T58" fmla="*/ 376 w 863"/>
                <a:gd name="T59" fmla="*/ 275 h 823"/>
                <a:gd name="T60" fmla="*/ 367 w 863"/>
                <a:gd name="T61" fmla="*/ 346 h 823"/>
                <a:gd name="T62" fmla="*/ 625 w 863"/>
                <a:gd name="T63" fmla="*/ 756 h 823"/>
                <a:gd name="T64" fmla="*/ 634 w 863"/>
                <a:gd name="T65" fmla="*/ 758 h 823"/>
                <a:gd name="T66" fmla="*/ 454 w 863"/>
                <a:gd name="T67" fmla="*/ 737 h 823"/>
                <a:gd name="T68" fmla="*/ 98 w 863"/>
                <a:gd name="T69" fmla="*/ 652 h 823"/>
                <a:gd name="T70" fmla="*/ 14 w 863"/>
                <a:gd name="T71" fmla="*/ 498 h 823"/>
                <a:gd name="T72" fmla="*/ 234 w 863"/>
                <a:gd name="T73" fmla="*/ 310 h 823"/>
                <a:gd name="T74" fmla="*/ 443 w 863"/>
                <a:gd name="T75" fmla="*/ 403 h 823"/>
                <a:gd name="T76" fmla="*/ 514 w 863"/>
                <a:gd name="T77" fmla="*/ 394 h 823"/>
                <a:gd name="T78" fmla="*/ 509 w 863"/>
                <a:gd name="T79" fmla="*/ 458 h 823"/>
                <a:gd name="T80" fmla="*/ 523 w 863"/>
                <a:gd name="T81" fmla="*/ 659 h 823"/>
                <a:gd name="T82" fmla="*/ 673 w 863"/>
                <a:gd name="T83" fmla="*/ 600 h 823"/>
                <a:gd name="T84" fmla="*/ 740 w 863"/>
                <a:gd name="T85" fmla="*/ 668 h 823"/>
                <a:gd name="T86" fmla="*/ 95 w 863"/>
                <a:gd name="T87" fmla="*/ 545 h 823"/>
                <a:gd name="T88" fmla="*/ 133 w 863"/>
                <a:gd name="T89" fmla="*/ 586 h 823"/>
                <a:gd name="T90" fmla="*/ 423 w 863"/>
                <a:gd name="T91" fmla="*/ 647 h 823"/>
                <a:gd name="T92" fmla="*/ 415 w 863"/>
                <a:gd name="T93" fmla="*/ 526 h 823"/>
                <a:gd name="T94" fmla="*/ 405 w 863"/>
                <a:gd name="T95" fmla="*/ 644 h 823"/>
                <a:gd name="T96" fmla="*/ 397 w 863"/>
                <a:gd name="T97" fmla="*/ 438 h 823"/>
                <a:gd name="T98" fmla="*/ 358 w 863"/>
                <a:gd name="T99" fmla="*/ 528 h 823"/>
                <a:gd name="T100" fmla="*/ 334 w 863"/>
                <a:gd name="T101" fmla="*/ 632 h 823"/>
                <a:gd name="T102" fmla="*/ 321 w 863"/>
                <a:gd name="T103" fmla="*/ 481 h 823"/>
                <a:gd name="T104" fmla="*/ 319 w 863"/>
                <a:gd name="T105" fmla="*/ 465 h 823"/>
                <a:gd name="T106" fmla="*/ 229 w 863"/>
                <a:gd name="T107" fmla="*/ 374 h 823"/>
                <a:gd name="T108" fmla="*/ 255 w 863"/>
                <a:gd name="T109" fmla="*/ 421 h 823"/>
                <a:gd name="T110" fmla="*/ 217 w 863"/>
                <a:gd name="T111" fmla="*/ 488 h 823"/>
                <a:gd name="T112" fmla="*/ 302 w 863"/>
                <a:gd name="T113" fmla="*/ 486 h 823"/>
                <a:gd name="T114" fmla="*/ 316 w 863"/>
                <a:gd name="T115" fmla="*/ 608 h 823"/>
                <a:gd name="T116" fmla="*/ 327 w 863"/>
                <a:gd name="T117" fmla="*/ 628 h 823"/>
                <a:gd name="T118" fmla="*/ 366 w 863"/>
                <a:gd name="T119" fmla="*/ 666 h 823"/>
                <a:gd name="T120" fmla="*/ 411 w 863"/>
                <a:gd name="T121" fmla="*/ 679 h 823"/>
                <a:gd name="T122" fmla="*/ 472 w 863"/>
                <a:gd name="T123" fmla="*/ 708 h 823"/>
                <a:gd name="T124" fmla="*/ 626 w 863"/>
                <a:gd name="T125" fmla="*/ 714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3" h="823">
                  <a:moveTo>
                    <a:pt x="693" y="771"/>
                  </a:moveTo>
                  <a:cubicBezTo>
                    <a:pt x="693" y="771"/>
                    <a:pt x="693" y="771"/>
                    <a:pt x="693" y="772"/>
                  </a:cubicBezTo>
                  <a:cubicBezTo>
                    <a:pt x="694" y="774"/>
                    <a:pt x="691" y="775"/>
                    <a:pt x="690" y="774"/>
                  </a:cubicBezTo>
                  <a:cubicBezTo>
                    <a:pt x="689" y="773"/>
                    <a:pt x="688" y="773"/>
                    <a:pt x="689" y="772"/>
                  </a:cubicBezTo>
                  <a:cubicBezTo>
                    <a:pt x="689" y="771"/>
                    <a:pt x="687" y="771"/>
                    <a:pt x="686" y="771"/>
                  </a:cubicBezTo>
                  <a:cubicBezTo>
                    <a:pt x="685" y="771"/>
                    <a:pt x="685" y="771"/>
                    <a:pt x="684" y="771"/>
                  </a:cubicBezTo>
                  <a:cubicBezTo>
                    <a:pt x="683" y="771"/>
                    <a:pt x="683" y="771"/>
                    <a:pt x="683" y="771"/>
                  </a:cubicBezTo>
                  <a:cubicBezTo>
                    <a:pt x="683" y="770"/>
                    <a:pt x="682" y="769"/>
                    <a:pt x="681" y="769"/>
                  </a:cubicBezTo>
                  <a:cubicBezTo>
                    <a:pt x="681" y="769"/>
                    <a:pt x="680" y="769"/>
                    <a:pt x="680" y="769"/>
                  </a:cubicBezTo>
                  <a:cubicBezTo>
                    <a:pt x="680" y="768"/>
                    <a:pt x="680" y="768"/>
                    <a:pt x="680" y="768"/>
                  </a:cubicBezTo>
                  <a:cubicBezTo>
                    <a:pt x="680" y="768"/>
                    <a:pt x="679" y="767"/>
                    <a:pt x="679" y="767"/>
                  </a:cubicBezTo>
                  <a:cubicBezTo>
                    <a:pt x="679" y="767"/>
                    <a:pt x="678" y="766"/>
                    <a:pt x="678" y="765"/>
                  </a:cubicBezTo>
                  <a:cubicBezTo>
                    <a:pt x="678" y="765"/>
                    <a:pt x="677" y="765"/>
                    <a:pt x="677" y="765"/>
                  </a:cubicBezTo>
                  <a:cubicBezTo>
                    <a:pt x="676" y="765"/>
                    <a:pt x="676" y="764"/>
                    <a:pt x="676" y="764"/>
                  </a:cubicBezTo>
                  <a:cubicBezTo>
                    <a:pt x="677" y="764"/>
                    <a:pt x="677" y="763"/>
                    <a:pt x="678" y="763"/>
                  </a:cubicBezTo>
                  <a:cubicBezTo>
                    <a:pt x="678" y="762"/>
                    <a:pt x="679" y="762"/>
                    <a:pt x="679" y="761"/>
                  </a:cubicBezTo>
                  <a:cubicBezTo>
                    <a:pt x="680" y="761"/>
                    <a:pt x="681" y="760"/>
                    <a:pt x="681" y="761"/>
                  </a:cubicBezTo>
                  <a:cubicBezTo>
                    <a:pt x="681" y="763"/>
                    <a:pt x="679" y="763"/>
                    <a:pt x="680" y="764"/>
                  </a:cubicBezTo>
                  <a:cubicBezTo>
                    <a:pt x="680" y="765"/>
                    <a:pt x="680" y="765"/>
                    <a:pt x="680" y="766"/>
                  </a:cubicBezTo>
                  <a:cubicBezTo>
                    <a:pt x="680" y="766"/>
                    <a:pt x="681" y="767"/>
                    <a:pt x="681" y="767"/>
                  </a:cubicBezTo>
                  <a:cubicBezTo>
                    <a:pt x="682" y="768"/>
                    <a:pt x="682" y="767"/>
                    <a:pt x="682" y="766"/>
                  </a:cubicBezTo>
                  <a:cubicBezTo>
                    <a:pt x="683" y="766"/>
                    <a:pt x="683" y="766"/>
                    <a:pt x="683" y="766"/>
                  </a:cubicBezTo>
                  <a:cubicBezTo>
                    <a:pt x="684" y="766"/>
                    <a:pt x="684" y="766"/>
                    <a:pt x="685" y="767"/>
                  </a:cubicBezTo>
                  <a:cubicBezTo>
                    <a:pt x="685" y="767"/>
                    <a:pt x="685" y="767"/>
                    <a:pt x="686" y="767"/>
                  </a:cubicBezTo>
                  <a:cubicBezTo>
                    <a:pt x="686" y="767"/>
                    <a:pt x="687" y="767"/>
                    <a:pt x="687" y="767"/>
                  </a:cubicBezTo>
                  <a:cubicBezTo>
                    <a:pt x="687" y="768"/>
                    <a:pt x="688" y="768"/>
                    <a:pt x="688" y="768"/>
                  </a:cubicBezTo>
                  <a:cubicBezTo>
                    <a:pt x="689" y="768"/>
                    <a:pt x="691" y="769"/>
                    <a:pt x="691" y="768"/>
                  </a:cubicBezTo>
                  <a:cubicBezTo>
                    <a:pt x="691" y="768"/>
                    <a:pt x="691" y="768"/>
                    <a:pt x="692" y="768"/>
                  </a:cubicBezTo>
                  <a:cubicBezTo>
                    <a:pt x="693" y="768"/>
                    <a:pt x="693" y="768"/>
                    <a:pt x="694" y="768"/>
                  </a:cubicBezTo>
                  <a:cubicBezTo>
                    <a:pt x="694" y="768"/>
                    <a:pt x="695" y="768"/>
                    <a:pt x="695" y="768"/>
                  </a:cubicBezTo>
                  <a:cubicBezTo>
                    <a:pt x="696" y="768"/>
                    <a:pt x="695" y="769"/>
                    <a:pt x="695" y="769"/>
                  </a:cubicBezTo>
                  <a:cubicBezTo>
                    <a:pt x="694" y="769"/>
                    <a:pt x="694" y="770"/>
                    <a:pt x="693" y="771"/>
                  </a:cubicBezTo>
                  <a:cubicBezTo>
                    <a:pt x="693" y="771"/>
                    <a:pt x="693" y="771"/>
                    <a:pt x="693" y="771"/>
                  </a:cubicBezTo>
                  <a:close/>
                  <a:moveTo>
                    <a:pt x="718" y="772"/>
                  </a:moveTo>
                  <a:cubicBezTo>
                    <a:pt x="718" y="773"/>
                    <a:pt x="719" y="774"/>
                    <a:pt x="718" y="774"/>
                  </a:cubicBezTo>
                  <a:cubicBezTo>
                    <a:pt x="718" y="774"/>
                    <a:pt x="718" y="774"/>
                    <a:pt x="717" y="775"/>
                  </a:cubicBezTo>
                  <a:cubicBezTo>
                    <a:pt x="717" y="775"/>
                    <a:pt x="716" y="775"/>
                    <a:pt x="716" y="775"/>
                  </a:cubicBezTo>
                  <a:cubicBezTo>
                    <a:pt x="715" y="776"/>
                    <a:pt x="714" y="776"/>
                    <a:pt x="713" y="776"/>
                  </a:cubicBezTo>
                  <a:cubicBezTo>
                    <a:pt x="712" y="777"/>
                    <a:pt x="712" y="777"/>
                    <a:pt x="711" y="778"/>
                  </a:cubicBezTo>
                  <a:cubicBezTo>
                    <a:pt x="711" y="778"/>
                    <a:pt x="710" y="778"/>
                    <a:pt x="710" y="778"/>
                  </a:cubicBezTo>
                  <a:cubicBezTo>
                    <a:pt x="709" y="778"/>
                    <a:pt x="707" y="777"/>
                    <a:pt x="707" y="778"/>
                  </a:cubicBezTo>
                  <a:cubicBezTo>
                    <a:pt x="707" y="779"/>
                    <a:pt x="706" y="779"/>
                    <a:pt x="705" y="779"/>
                  </a:cubicBezTo>
                  <a:cubicBezTo>
                    <a:pt x="705" y="778"/>
                    <a:pt x="705" y="778"/>
                    <a:pt x="705" y="778"/>
                  </a:cubicBezTo>
                  <a:cubicBezTo>
                    <a:pt x="704" y="777"/>
                    <a:pt x="704" y="778"/>
                    <a:pt x="703" y="778"/>
                  </a:cubicBezTo>
                  <a:cubicBezTo>
                    <a:pt x="703" y="778"/>
                    <a:pt x="703" y="778"/>
                    <a:pt x="703" y="777"/>
                  </a:cubicBezTo>
                  <a:cubicBezTo>
                    <a:pt x="702" y="777"/>
                    <a:pt x="702" y="776"/>
                    <a:pt x="702" y="775"/>
                  </a:cubicBezTo>
                  <a:cubicBezTo>
                    <a:pt x="702" y="775"/>
                    <a:pt x="702" y="774"/>
                    <a:pt x="702" y="774"/>
                  </a:cubicBezTo>
                  <a:cubicBezTo>
                    <a:pt x="702" y="773"/>
                    <a:pt x="702" y="772"/>
                    <a:pt x="703" y="772"/>
                  </a:cubicBezTo>
                  <a:cubicBezTo>
                    <a:pt x="703" y="772"/>
                    <a:pt x="703" y="772"/>
                    <a:pt x="703" y="772"/>
                  </a:cubicBezTo>
                  <a:cubicBezTo>
                    <a:pt x="704" y="772"/>
                    <a:pt x="705" y="771"/>
                    <a:pt x="705" y="770"/>
                  </a:cubicBezTo>
                  <a:cubicBezTo>
                    <a:pt x="705" y="770"/>
                    <a:pt x="706" y="770"/>
                    <a:pt x="706" y="770"/>
                  </a:cubicBezTo>
                  <a:cubicBezTo>
                    <a:pt x="707" y="769"/>
                    <a:pt x="708" y="768"/>
                    <a:pt x="708" y="766"/>
                  </a:cubicBezTo>
                  <a:cubicBezTo>
                    <a:pt x="708" y="766"/>
                    <a:pt x="708" y="765"/>
                    <a:pt x="708" y="765"/>
                  </a:cubicBezTo>
                  <a:cubicBezTo>
                    <a:pt x="709" y="765"/>
                    <a:pt x="709" y="764"/>
                    <a:pt x="709" y="764"/>
                  </a:cubicBezTo>
                  <a:cubicBezTo>
                    <a:pt x="710" y="764"/>
                    <a:pt x="710" y="763"/>
                    <a:pt x="711" y="763"/>
                  </a:cubicBezTo>
                  <a:cubicBezTo>
                    <a:pt x="711" y="762"/>
                    <a:pt x="712" y="761"/>
                    <a:pt x="712" y="762"/>
                  </a:cubicBezTo>
                  <a:cubicBezTo>
                    <a:pt x="713" y="762"/>
                    <a:pt x="713" y="762"/>
                    <a:pt x="713" y="762"/>
                  </a:cubicBezTo>
                  <a:cubicBezTo>
                    <a:pt x="713" y="763"/>
                    <a:pt x="712" y="763"/>
                    <a:pt x="712" y="763"/>
                  </a:cubicBezTo>
                  <a:cubicBezTo>
                    <a:pt x="712" y="763"/>
                    <a:pt x="711" y="764"/>
                    <a:pt x="712" y="764"/>
                  </a:cubicBezTo>
                  <a:cubicBezTo>
                    <a:pt x="713" y="763"/>
                    <a:pt x="714" y="763"/>
                    <a:pt x="714" y="764"/>
                  </a:cubicBezTo>
                  <a:cubicBezTo>
                    <a:pt x="714" y="764"/>
                    <a:pt x="714" y="765"/>
                    <a:pt x="714" y="765"/>
                  </a:cubicBezTo>
                  <a:cubicBezTo>
                    <a:pt x="713" y="765"/>
                    <a:pt x="713" y="766"/>
                    <a:pt x="712" y="766"/>
                  </a:cubicBezTo>
                  <a:cubicBezTo>
                    <a:pt x="712" y="767"/>
                    <a:pt x="712" y="767"/>
                    <a:pt x="711" y="768"/>
                  </a:cubicBezTo>
                  <a:cubicBezTo>
                    <a:pt x="711" y="768"/>
                    <a:pt x="711" y="769"/>
                    <a:pt x="711" y="769"/>
                  </a:cubicBezTo>
                  <a:cubicBezTo>
                    <a:pt x="710" y="770"/>
                    <a:pt x="712" y="770"/>
                    <a:pt x="713" y="770"/>
                  </a:cubicBezTo>
                  <a:cubicBezTo>
                    <a:pt x="713" y="770"/>
                    <a:pt x="713" y="771"/>
                    <a:pt x="713" y="771"/>
                  </a:cubicBezTo>
                  <a:cubicBezTo>
                    <a:pt x="713" y="771"/>
                    <a:pt x="713" y="772"/>
                    <a:pt x="713" y="772"/>
                  </a:cubicBezTo>
                  <a:cubicBezTo>
                    <a:pt x="713" y="772"/>
                    <a:pt x="712" y="773"/>
                    <a:pt x="713" y="773"/>
                  </a:cubicBezTo>
                  <a:cubicBezTo>
                    <a:pt x="713" y="774"/>
                    <a:pt x="714" y="774"/>
                    <a:pt x="714" y="774"/>
                  </a:cubicBezTo>
                  <a:cubicBezTo>
                    <a:pt x="716" y="773"/>
                    <a:pt x="715" y="772"/>
                    <a:pt x="716" y="771"/>
                  </a:cubicBezTo>
                  <a:cubicBezTo>
                    <a:pt x="717" y="771"/>
                    <a:pt x="717" y="771"/>
                    <a:pt x="718" y="772"/>
                  </a:cubicBezTo>
                  <a:close/>
                  <a:moveTo>
                    <a:pt x="710" y="775"/>
                  </a:moveTo>
                  <a:cubicBezTo>
                    <a:pt x="710" y="775"/>
                    <a:pt x="709" y="774"/>
                    <a:pt x="709" y="774"/>
                  </a:cubicBezTo>
                  <a:cubicBezTo>
                    <a:pt x="708" y="774"/>
                    <a:pt x="708" y="774"/>
                    <a:pt x="707" y="774"/>
                  </a:cubicBezTo>
                  <a:cubicBezTo>
                    <a:pt x="707" y="775"/>
                    <a:pt x="706" y="775"/>
                    <a:pt x="706" y="775"/>
                  </a:cubicBezTo>
                  <a:cubicBezTo>
                    <a:pt x="706" y="775"/>
                    <a:pt x="706" y="776"/>
                    <a:pt x="705" y="776"/>
                  </a:cubicBezTo>
                  <a:cubicBezTo>
                    <a:pt x="705" y="776"/>
                    <a:pt x="705" y="776"/>
                    <a:pt x="705" y="776"/>
                  </a:cubicBezTo>
                  <a:cubicBezTo>
                    <a:pt x="706" y="776"/>
                    <a:pt x="706" y="777"/>
                    <a:pt x="706" y="777"/>
                  </a:cubicBezTo>
                  <a:cubicBezTo>
                    <a:pt x="706" y="777"/>
                    <a:pt x="706" y="777"/>
                    <a:pt x="706" y="777"/>
                  </a:cubicBezTo>
                  <a:cubicBezTo>
                    <a:pt x="706" y="777"/>
                    <a:pt x="706" y="777"/>
                    <a:pt x="706" y="777"/>
                  </a:cubicBezTo>
                  <a:cubicBezTo>
                    <a:pt x="706" y="777"/>
                    <a:pt x="706" y="777"/>
                    <a:pt x="707" y="777"/>
                  </a:cubicBezTo>
                  <a:cubicBezTo>
                    <a:pt x="707" y="777"/>
                    <a:pt x="707" y="777"/>
                    <a:pt x="707" y="777"/>
                  </a:cubicBezTo>
                  <a:cubicBezTo>
                    <a:pt x="708" y="777"/>
                    <a:pt x="708" y="776"/>
                    <a:pt x="709" y="776"/>
                  </a:cubicBezTo>
                  <a:cubicBezTo>
                    <a:pt x="709" y="776"/>
                    <a:pt x="709" y="776"/>
                    <a:pt x="710" y="775"/>
                  </a:cubicBezTo>
                  <a:close/>
                  <a:moveTo>
                    <a:pt x="773" y="727"/>
                  </a:moveTo>
                  <a:cubicBezTo>
                    <a:pt x="773" y="728"/>
                    <a:pt x="773" y="727"/>
                    <a:pt x="774" y="727"/>
                  </a:cubicBezTo>
                  <a:cubicBezTo>
                    <a:pt x="774" y="727"/>
                    <a:pt x="774" y="727"/>
                    <a:pt x="774" y="727"/>
                  </a:cubicBezTo>
                  <a:cubicBezTo>
                    <a:pt x="774" y="727"/>
                    <a:pt x="774" y="727"/>
                    <a:pt x="774" y="727"/>
                  </a:cubicBezTo>
                  <a:cubicBezTo>
                    <a:pt x="774" y="726"/>
                    <a:pt x="774" y="726"/>
                    <a:pt x="774" y="726"/>
                  </a:cubicBezTo>
                  <a:cubicBezTo>
                    <a:pt x="774" y="726"/>
                    <a:pt x="774" y="726"/>
                    <a:pt x="773" y="726"/>
                  </a:cubicBezTo>
                  <a:cubicBezTo>
                    <a:pt x="773" y="726"/>
                    <a:pt x="773" y="726"/>
                    <a:pt x="773" y="726"/>
                  </a:cubicBezTo>
                  <a:cubicBezTo>
                    <a:pt x="773" y="725"/>
                    <a:pt x="773" y="725"/>
                    <a:pt x="773" y="726"/>
                  </a:cubicBezTo>
                  <a:cubicBezTo>
                    <a:pt x="773" y="726"/>
                    <a:pt x="772" y="726"/>
                    <a:pt x="772" y="726"/>
                  </a:cubicBezTo>
                  <a:cubicBezTo>
                    <a:pt x="772" y="726"/>
                    <a:pt x="772" y="726"/>
                    <a:pt x="772" y="726"/>
                  </a:cubicBezTo>
                  <a:cubicBezTo>
                    <a:pt x="772" y="726"/>
                    <a:pt x="772" y="726"/>
                    <a:pt x="772" y="726"/>
                  </a:cubicBezTo>
                  <a:cubicBezTo>
                    <a:pt x="772" y="726"/>
                    <a:pt x="772" y="726"/>
                    <a:pt x="772" y="727"/>
                  </a:cubicBezTo>
                  <a:cubicBezTo>
                    <a:pt x="772" y="727"/>
                    <a:pt x="772" y="727"/>
                    <a:pt x="772" y="727"/>
                  </a:cubicBezTo>
                  <a:cubicBezTo>
                    <a:pt x="773" y="727"/>
                    <a:pt x="773" y="727"/>
                    <a:pt x="773" y="727"/>
                  </a:cubicBezTo>
                  <a:close/>
                  <a:moveTo>
                    <a:pt x="767" y="698"/>
                  </a:moveTo>
                  <a:cubicBezTo>
                    <a:pt x="767" y="697"/>
                    <a:pt x="768" y="697"/>
                    <a:pt x="768" y="697"/>
                  </a:cubicBezTo>
                  <a:cubicBezTo>
                    <a:pt x="768" y="696"/>
                    <a:pt x="768" y="696"/>
                    <a:pt x="768" y="696"/>
                  </a:cubicBezTo>
                  <a:cubicBezTo>
                    <a:pt x="767" y="696"/>
                    <a:pt x="767" y="696"/>
                    <a:pt x="767" y="696"/>
                  </a:cubicBezTo>
                  <a:cubicBezTo>
                    <a:pt x="767" y="696"/>
                    <a:pt x="767" y="697"/>
                    <a:pt x="767" y="697"/>
                  </a:cubicBezTo>
                  <a:cubicBezTo>
                    <a:pt x="767" y="697"/>
                    <a:pt x="766" y="697"/>
                    <a:pt x="766" y="697"/>
                  </a:cubicBezTo>
                  <a:cubicBezTo>
                    <a:pt x="766" y="698"/>
                    <a:pt x="766" y="698"/>
                    <a:pt x="766" y="698"/>
                  </a:cubicBezTo>
                  <a:cubicBezTo>
                    <a:pt x="767" y="698"/>
                    <a:pt x="767" y="698"/>
                    <a:pt x="767" y="698"/>
                  </a:cubicBezTo>
                  <a:close/>
                  <a:moveTo>
                    <a:pt x="762" y="712"/>
                  </a:moveTo>
                  <a:cubicBezTo>
                    <a:pt x="762" y="712"/>
                    <a:pt x="762" y="713"/>
                    <a:pt x="762" y="713"/>
                  </a:cubicBezTo>
                  <a:cubicBezTo>
                    <a:pt x="761" y="713"/>
                    <a:pt x="761" y="713"/>
                    <a:pt x="762" y="713"/>
                  </a:cubicBezTo>
                  <a:cubicBezTo>
                    <a:pt x="762" y="713"/>
                    <a:pt x="762" y="713"/>
                    <a:pt x="762" y="713"/>
                  </a:cubicBezTo>
                  <a:cubicBezTo>
                    <a:pt x="763" y="713"/>
                    <a:pt x="763" y="713"/>
                    <a:pt x="763" y="713"/>
                  </a:cubicBezTo>
                  <a:cubicBezTo>
                    <a:pt x="763" y="712"/>
                    <a:pt x="762" y="712"/>
                    <a:pt x="762" y="712"/>
                  </a:cubicBezTo>
                  <a:cubicBezTo>
                    <a:pt x="762" y="712"/>
                    <a:pt x="762" y="712"/>
                    <a:pt x="762" y="712"/>
                  </a:cubicBezTo>
                  <a:close/>
                  <a:moveTo>
                    <a:pt x="786" y="752"/>
                  </a:moveTo>
                  <a:cubicBezTo>
                    <a:pt x="786" y="752"/>
                    <a:pt x="786" y="753"/>
                    <a:pt x="786" y="754"/>
                  </a:cubicBezTo>
                  <a:cubicBezTo>
                    <a:pt x="785" y="754"/>
                    <a:pt x="785" y="755"/>
                    <a:pt x="785" y="756"/>
                  </a:cubicBezTo>
                  <a:cubicBezTo>
                    <a:pt x="784" y="757"/>
                    <a:pt x="783" y="758"/>
                    <a:pt x="783" y="759"/>
                  </a:cubicBezTo>
                  <a:cubicBezTo>
                    <a:pt x="783" y="760"/>
                    <a:pt x="783" y="761"/>
                    <a:pt x="783" y="762"/>
                  </a:cubicBezTo>
                  <a:cubicBezTo>
                    <a:pt x="783" y="762"/>
                    <a:pt x="782" y="763"/>
                    <a:pt x="782" y="763"/>
                  </a:cubicBezTo>
                  <a:cubicBezTo>
                    <a:pt x="782" y="764"/>
                    <a:pt x="782" y="765"/>
                    <a:pt x="781" y="765"/>
                  </a:cubicBezTo>
                  <a:cubicBezTo>
                    <a:pt x="780" y="765"/>
                    <a:pt x="780" y="765"/>
                    <a:pt x="780" y="765"/>
                  </a:cubicBezTo>
                  <a:cubicBezTo>
                    <a:pt x="780" y="764"/>
                    <a:pt x="779" y="764"/>
                    <a:pt x="779" y="763"/>
                  </a:cubicBezTo>
                  <a:cubicBezTo>
                    <a:pt x="779" y="763"/>
                    <a:pt x="778" y="764"/>
                    <a:pt x="778" y="764"/>
                  </a:cubicBezTo>
                  <a:cubicBezTo>
                    <a:pt x="777" y="765"/>
                    <a:pt x="777" y="766"/>
                    <a:pt x="777" y="765"/>
                  </a:cubicBezTo>
                  <a:cubicBezTo>
                    <a:pt x="776" y="765"/>
                    <a:pt x="776" y="765"/>
                    <a:pt x="776" y="765"/>
                  </a:cubicBezTo>
                  <a:cubicBezTo>
                    <a:pt x="776" y="764"/>
                    <a:pt x="776" y="764"/>
                    <a:pt x="776" y="764"/>
                  </a:cubicBezTo>
                  <a:cubicBezTo>
                    <a:pt x="776" y="763"/>
                    <a:pt x="776" y="763"/>
                    <a:pt x="776" y="763"/>
                  </a:cubicBezTo>
                  <a:cubicBezTo>
                    <a:pt x="776" y="762"/>
                    <a:pt x="775" y="761"/>
                    <a:pt x="776" y="761"/>
                  </a:cubicBezTo>
                  <a:cubicBezTo>
                    <a:pt x="776" y="760"/>
                    <a:pt x="777" y="760"/>
                    <a:pt x="777" y="760"/>
                  </a:cubicBezTo>
                  <a:cubicBezTo>
                    <a:pt x="778" y="759"/>
                    <a:pt x="779" y="759"/>
                    <a:pt x="779" y="758"/>
                  </a:cubicBezTo>
                  <a:cubicBezTo>
                    <a:pt x="778" y="758"/>
                    <a:pt x="778" y="758"/>
                    <a:pt x="778" y="758"/>
                  </a:cubicBezTo>
                  <a:cubicBezTo>
                    <a:pt x="777" y="758"/>
                    <a:pt x="775" y="758"/>
                    <a:pt x="775" y="759"/>
                  </a:cubicBezTo>
                  <a:cubicBezTo>
                    <a:pt x="775" y="760"/>
                    <a:pt x="774" y="760"/>
                    <a:pt x="774" y="760"/>
                  </a:cubicBezTo>
                  <a:cubicBezTo>
                    <a:pt x="773" y="761"/>
                    <a:pt x="773" y="761"/>
                    <a:pt x="772" y="762"/>
                  </a:cubicBezTo>
                  <a:cubicBezTo>
                    <a:pt x="772" y="762"/>
                    <a:pt x="772" y="762"/>
                    <a:pt x="772" y="763"/>
                  </a:cubicBezTo>
                  <a:cubicBezTo>
                    <a:pt x="772" y="763"/>
                    <a:pt x="771" y="763"/>
                    <a:pt x="770" y="763"/>
                  </a:cubicBezTo>
                  <a:cubicBezTo>
                    <a:pt x="770" y="763"/>
                    <a:pt x="770" y="763"/>
                    <a:pt x="770" y="762"/>
                  </a:cubicBezTo>
                  <a:cubicBezTo>
                    <a:pt x="770" y="762"/>
                    <a:pt x="770" y="761"/>
                    <a:pt x="770" y="761"/>
                  </a:cubicBezTo>
                  <a:cubicBezTo>
                    <a:pt x="771" y="760"/>
                    <a:pt x="770" y="759"/>
                    <a:pt x="771" y="759"/>
                  </a:cubicBezTo>
                  <a:cubicBezTo>
                    <a:pt x="772" y="757"/>
                    <a:pt x="774" y="757"/>
                    <a:pt x="773" y="755"/>
                  </a:cubicBezTo>
                  <a:cubicBezTo>
                    <a:pt x="773" y="754"/>
                    <a:pt x="773" y="754"/>
                    <a:pt x="773" y="754"/>
                  </a:cubicBezTo>
                  <a:cubicBezTo>
                    <a:pt x="773" y="753"/>
                    <a:pt x="773" y="753"/>
                    <a:pt x="773" y="752"/>
                  </a:cubicBezTo>
                  <a:cubicBezTo>
                    <a:pt x="773" y="751"/>
                    <a:pt x="773" y="750"/>
                    <a:pt x="772" y="749"/>
                  </a:cubicBezTo>
                  <a:cubicBezTo>
                    <a:pt x="771" y="749"/>
                    <a:pt x="770" y="749"/>
                    <a:pt x="769" y="750"/>
                  </a:cubicBezTo>
                  <a:cubicBezTo>
                    <a:pt x="769" y="750"/>
                    <a:pt x="769" y="751"/>
                    <a:pt x="769" y="752"/>
                  </a:cubicBezTo>
                  <a:cubicBezTo>
                    <a:pt x="770" y="752"/>
                    <a:pt x="769" y="752"/>
                    <a:pt x="769" y="753"/>
                  </a:cubicBezTo>
                  <a:cubicBezTo>
                    <a:pt x="769" y="753"/>
                    <a:pt x="769" y="754"/>
                    <a:pt x="769" y="754"/>
                  </a:cubicBezTo>
                  <a:cubicBezTo>
                    <a:pt x="769" y="755"/>
                    <a:pt x="768" y="756"/>
                    <a:pt x="767" y="756"/>
                  </a:cubicBezTo>
                  <a:cubicBezTo>
                    <a:pt x="767" y="756"/>
                    <a:pt x="767" y="756"/>
                    <a:pt x="767" y="756"/>
                  </a:cubicBezTo>
                  <a:cubicBezTo>
                    <a:pt x="766" y="755"/>
                    <a:pt x="766" y="755"/>
                    <a:pt x="765" y="755"/>
                  </a:cubicBezTo>
                  <a:cubicBezTo>
                    <a:pt x="764" y="756"/>
                    <a:pt x="763" y="757"/>
                    <a:pt x="763" y="758"/>
                  </a:cubicBezTo>
                  <a:cubicBezTo>
                    <a:pt x="762" y="759"/>
                    <a:pt x="762" y="759"/>
                    <a:pt x="762" y="760"/>
                  </a:cubicBezTo>
                  <a:cubicBezTo>
                    <a:pt x="762" y="760"/>
                    <a:pt x="761" y="760"/>
                    <a:pt x="761" y="760"/>
                  </a:cubicBezTo>
                  <a:cubicBezTo>
                    <a:pt x="761" y="761"/>
                    <a:pt x="760" y="762"/>
                    <a:pt x="759" y="762"/>
                  </a:cubicBezTo>
                  <a:cubicBezTo>
                    <a:pt x="759" y="762"/>
                    <a:pt x="759" y="762"/>
                    <a:pt x="758" y="762"/>
                  </a:cubicBezTo>
                  <a:cubicBezTo>
                    <a:pt x="758" y="762"/>
                    <a:pt x="758" y="762"/>
                    <a:pt x="758" y="761"/>
                  </a:cubicBezTo>
                  <a:cubicBezTo>
                    <a:pt x="758" y="761"/>
                    <a:pt x="758" y="761"/>
                    <a:pt x="758" y="761"/>
                  </a:cubicBezTo>
                  <a:cubicBezTo>
                    <a:pt x="757" y="761"/>
                    <a:pt x="757" y="761"/>
                    <a:pt x="757" y="762"/>
                  </a:cubicBezTo>
                  <a:cubicBezTo>
                    <a:pt x="756" y="762"/>
                    <a:pt x="755" y="762"/>
                    <a:pt x="755" y="762"/>
                  </a:cubicBezTo>
                  <a:cubicBezTo>
                    <a:pt x="754" y="762"/>
                    <a:pt x="754" y="761"/>
                    <a:pt x="755" y="760"/>
                  </a:cubicBezTo>
                  <a:cubicBezTo>
                    <a:pt x="755" y="759"/>
                    <a:pt x="756" y="759"/>
                    <a:pt x="757" y="759"/>
                  </a:cubicBezTo>
                  <a:cubicBezTo>
                    <a:pt x="758" y="759"/>
                    <a:pt x="758" y="758"/>
                    <a:pt x="759" y="758"/>
                  </a:cubicBezTo>
                  <a:cubicBezTo>
                    <a:pt x="759" y="757"/>
                    <a:pt x="760" y="757"/>
                    <a:pt x="760" y="757"/>
                  </a:cubicBezTo>
                  <a:cubicBezTo>
                    <a:pt x="761" y="757"/>
                    <a:pt x="761" y="755"/>
                    <a:pt x="762" y="755"/>
                  </a:cubicBezTo>
                  <a:cubicBezTo>
                    <a:pt x="763" y="754"/>
                    <a:pt x="764" y="755"/>
                    <a:pt x="765" y="754"/>
                  </a:cubicBezTo>
                  <a:cubicBezTo>
                    <a:pt x="765" y="753"/>
                    <a:pt x="767" y="753"/>
                    <a:pt x="766" y="752"/>
                  </a:cubicBezTo>
                  <a:cubicBezTo>
                    <a:pt x="766" y="752"/>
                    <a:pt x="765" y="752"/>
                    <a:pt x="764" y="753"/>
                  </a:cubicBezTo>
                  <a:cubicBezTo>
                    <a:pt x="764" y="753"/>
                    <a:pt x="763" y="753"/>
                    <a:pt x="763" y="753"/>
                  </a:cubicBezTo>
                  <a:cubicBezTo>
                    <a:pt x="762" y="753"/>
                    <a:pt x="761" y="751"/>
                    <a:pt x="760" y="751"/>
                  </a:cubicBezTo>
                  <a:cubicBezTo>
                    <a:pt x="760" y="751"/>
                    <a:pt x="760" y="752"/>
                    <a:pt x="760" y="752"/>
                  </a:cubicBezTo>
                  <a:cubicBezTo>
                    <a:pt x="760" y="752"/>
                    <a:pt x="760" y="753"/>
                    <a:pt x="760" y="753"/>
                  </a:cubicBezTo>
                  <a:cubicBezTo>
                    <a:pt x="760" y="754"/>
                    <a:pt x="760" y="754"/>
                    <a:pt x="759" y="754"/>
                  </a:cubicBezTo>
                  <a:cubicBezTo>
                    <a:pt x="759" y="755"/>
                    <a:pt x="758" y="755"/>
                    <a:pt x="757" y="755"/>
                  </a:cubicBezTo>
                  <a:cubicBezTo>
                    <a:pt x="757" y="754"/>
                    <a:pt x="757" y="754"/>
                    <a:pt x="756" y="754"/>
                  </a:cubicBezTo>
                  <a:cubicBezTo>
                    <a:pt x="755" y="754"/>
                    <a:pt x="755" y="754"/>
                    <a:pt x="754" y="754"/>
                  </a:cubicBezTo>
                  <a:cubicBezTo>
                    <a:pt x="754" y="754"/>
                    <a:pt x="754" y="754"/>
                    <a:pt x="754" y="753"/>
                  </a:cubicBezTo>
                  <a:cubicBezTo>
                    <a:pt x="755" y="753"/>
                    <a:pt x="757" y="753"/>
                    <a:pt x="758" y="752"/>
                  </a:cubicBezTo>
                  <a:cubicBezTo>
                    <a:pt x="758" y="752"/>
                    <a:pt x="757" y="751"/>
                    <a:pt x="757" y="752"/>
                  </a:cubicBezTo>
                  <a:cubicBezTo>
                    <a:pt x="757" y="752"/>
                    <a:pt x="757" y="752"/>
                    <a:pt x="757" y="752"/>
                  </a:cubicBezTo>
                  <a:cubicBezTo>
                    <a:pt x="756" y="752"/>
                    <a:pt x="756" y="752"/>
                    <a:pt x="756" y="752"/>
                  </a:cubicBezTo>
                  <a:cubicBezTo>
                    <a:pt x="756" y="752"/>
                    <a:pt x="756" y="752"/>
                    <a:pt x="755" y="751"/>
                  </a:cubicBezTo>
                  <a:cubicBezTo>
                    <a:pt x="755" y="751"/>
                    <a:pt x="755" y="751"/>
                    <a:pt x="755" y="751"/>
                  </a:cubicBezTo>
                  <a:cubicBezTo>
                    <a:pt x="756" y="750"/>
                    <a:pt x="756" y="750"/>
                    <a:pt x="756" y="750"/>
                  </a:cubicBezTo>
                  <a:cubicBezTo>
                    <a:pt x="756" y="749"/>
                    <a:pt x="756" y="749"/>
                    <a:pt x="756" y="749"/>
                  </a:cubicBezTo>
                  <a:cubicBezTo>
                    <a:pt x="755" y="749"/>
                    <a:pt x="755" y="750"/>
                    <a:pt x="754" y="750"/>
                  </a:cubicBezTo>
                  <a:cubicBezTo>
                    <a:pt x="754" y="751"/>
                    <a:pt x="754" y="751"/>
                    <a:pt x="754" y="751"/>
                  </a:cubicBezTo>
                  <a:cubicBezTo>
                    <a:pt x="754" y="751"/>
                    <a:pt x="754" y="751"/>
                    <a:pt x="754" y="751"/>
                  </a:cubicBezTo>
                  <a:cubicBezTo>
                    <a:pt x="754" y="751"/>
                    <a:pt x="754" y="751"/>
                    <a:pt x="754" y="751"/>
                  </a:cubicBezTo>
                  <a:cubicBezTo>
                    <a:pt x="753" y="751"/>
                    <a:pt x="753" y="751"/>
                    <a:pt x="753" y="751"/>
                  </a:cubicBezTo>
                  <a:cubicBezTo>
                    <a:pt x="754" y="750"/>
                    <a:pt x="754" y="750"/>
                    <a:pt x="754" y="750"/>
                  </a:cubicBezTo>
                  <a:cubicBezTo>
                    <a:pt x="754" y="750"/>
                    <a:pt x="755" y="749"/>
                    <a:pt x="754" y="749"/>
                  </a:cubicBezTo>
                  <a:cubicBezTo>
                    <a:pt x="754" y="749"/>
                    <a:pt x="754" y="749"/>
                    <a:pt x="754" y="749"/>
                  </a:cubicBezTo>
                  <a:cubicBezTo>
                    <a:pt x="754" y="749"/>
                    <a:pt x="753" y="749"/>
                    <a:pt x="752" y="749"/>
                  </a:cubicBezTo>
                  <a:cubicBezTo>
                    <a:pt x="752" y="750"/>
                    <a:pt x="753" y="751"/>
                    <a:pt x="753" y="751"/>
                  </a:cubicBezTo>
                  <a:cubicBezTo>
                    <a:pt x="753" y="751"/>
                    <a:pt x="753" y="752"/>
                    <a:pt x="752" y="752"/>
                  </a:cubicBezTo>
                  <a:cubicBezTo>
                    <a:pt x="752" y="752"/>
                    <a:pt x="752" y="752"/>
                    <a:pt x="751" y="752"/>
                  </a:cubicBezTo>
                  <a:cubicBezTo>
                    <a:pt x="751" y="752"/>
                    <a:pt x="750" y="752"/>
                    <a:pt x="751" y="752"/>
                  </a:cubicBezTo>
                  <a:cubicBezTo>
                    <a:pt x="751" y="753"/>
                    <a:pt x="750" y="753"/>
                    <a:pt x="749" y="753"/>
                  </a:cubicBezTo>
                  <a:cubicBezTo>
                    <a:pt x="749" y="753"/>
                    <a:pt x="749" y="753"/>
                    <a:pt x="748" y="753"/>
                  </a:cubicBezTo>
                  <a:cubicBezTo>
                    <a:pt x="748" y="753"/>
                    <a:pt x="748" y="752"/>
                    <a:pt x="748" y="752"/>
                  </a:cubicBezTo>
                  <a:cubicBezTo>
                    <a:pt x="747" y="753"/>
                    <a:pt x="747" y="754"/>
                    <a:pt x="746" y="753"/>
                  </a:cubicBezTo>
                  <a:cubicBezTo>
                    <a:pt x="745" y="753"/>
                    <a:pt x="743" y="754"/>
                    <a:pt x="742" y="753"/>
                  </a:cubicBezTo>
                  <a:cubicBezTo>
                    <a:pt x="742" y="753"/>
                    <a:pt x="742" y="753"/>
                    <a:pt x="742" y="752"/>
                  </a:cubicBezTo>
                  <a:cubicBezTo>
                    <a:pt x="742" y="753"/>
                    <a:pt x="741" y="753"/>
                    <a:pt x="740" y="753"/>
                  </a:cubicBezTo>
                  <a:cubicBezTo>
                    <a:pt x="740" y="753"/>
                    <a:pt x="739" y="753"/>
                    <a:pt x="739" y="753"/>
                  </a:cubicBezTo>
                  <a:cubicBezTo>
                    <a:pt x="738" y="753"/>
                    <a:pt x="738" y="753"/>
                    <a:pt x="737" y="753"/>
                  </a:cubicBezTo>
                  <a:cubicBezTo>
                    <a:pt x="737" y="753"/>
                    <a:pt x="737" y="753"/>
                    <a:pt x="737" y="752"/>
                  </a:cubicBezTo>
                  <a:cubicBezTo>
                    <a:pt x="737" y="752"/>
                    <a:pt x="737" y="752"/>
                    <a:pt x="737" y="751"/>
                  </a:cubicBezTo>
                  <a:cubicBezTo>
                    <a:pt x="736" y="752"/>
                    <a:pt x="735" y="753"/>
                    <a:pt x="734" y="752"/>
                  </a:cubicBezTo>
                  <a:cubicBezTo>
                    <a:pt x="733" y="751"/>
                    <a:pt x="734" y="750"/>
                    <a:pt x="734" y="750"/>
                  </a:cubicBezTo>
                  <a:cubicBezTo>
                    <a:pt x="733" y="750"/>
                    <a:pt x="733" y="751"/>
                    <a:pt x="733" y="751"/>
                  </a:cubicBezTo>
                  <a:cubicBezTo>
                    <a:pt x="732" y="752"/>
                    <a:pt x="732" y="752"/>
                    <a:pt x="731" y="752"/>
                  </a:cubicBezTo>
                  <a:cubicBezTo>
                    <a:pt x="730" y="752"/>
                    <a:pt x="730" y="753"/>
                    <a:pt x="730" y="753"/>
                  </a:cubicBezTo>
                  <a:cubicBezTo>
                    <a:pt x="729" y="754"/>
                    <a:pt x="729" y="754"/>
                    <a:pt x="728" y="754"/>
                  </a:cubicBezTo>
                  <a:cubicBezTo>
                    <a:pt x="728" y="754"/>
                    <a:pt x="727" y="754"/>
                    <a:pt x="726" y="754"/>
                  </a:cubicBezTo>
                  <a:cubicBezTo>
                    <a:pt x="726" y="753"/>
                    <a:pt x="724" y="753"/>
                    <a:pt x="724" y="753"/>
                  </a:cubicBezTo>
                  <a:cubicBezTo>
                    <a:pt x="723" y="752"/>
                    <a:pt x="724" y="751"/>
                    <a:pt x="724" y="751"/>
                  </a:cubicBezTo>
                  <a:cubicBezTo>
                    <a:pt x="724" y="750"/>
                    <a:pt x="723" y="749"/>
                    <a:pt x="724" y="749"/>
                  </a:cubicBezTo>
                  <a:cubicBezTo>
                    <a:pt x="724" y="749"/>
                    <a:pt x="725" y="749"/>
                    <a:pt x="726" y="748"/>
                  </a:cubicBezTo>
                  <a:cubicBezTo>
                    <a:pt x="726" y="748"/>
                    <a:pt x="727" y="747"/>
                    <a:pt x="728" y="747"/>
                  </a:cubicBezTo>
                  <a:cubicBezTo>
                    <a:pt x="729" y="746"/>
                    <a:pt x="730" y="745"/>
                    <a:pt x="730" y="744"/>
                  </a:cubicBezTo>
                  <a:cubicBezTo>
                    <a:pt x="730" y="744"/>
                    <a:pt x="731" y="743"/>
                    <a:pt x="731" y="743"/>
                  </a:cubicBezTo>
                  <a:cubicBezTo>
                    <a:pt x="731" y="742"/>
                    <a:pt x="732" y="742"/>
                    <a:pt x="732" y="742"/>
                  </a:cubicBezTo>
                  <a:cubicBezTo>
                    <a:pt x="732" y="742"/>
                    <a:pt x="733" y="741"/>
                    <a:pt x="732" y="741"/>
                  </a:cubicBezTo>
                  <a:cubicBezTo>
                    <a:pt x="732" y="741"/>
                    <a:pt x="731" y="741"/>
                    <a:pt x="731" y="741"/>
                  </a:cubicBezTo>
                  <a:cubicBezTo>
                    <a:pt x="731" y="741"/>
                    <a:pt x="730" y="741"/>
                    <a:pt x="730" y="741"/>
                  </a:cubicBezTo>
                  <a:cubicBezTo>
                    <a:pt x="729" y="741"/>
                    <a:pt x="726" y="743"/>
                    <a:pt x="726" y="741"/>
                  </a:cubicBezTo>
                  <a:cubicBezTo>
                    <a:pt x="726" y="740"/>
                    <a:pt x="727" y="740"/>
                    <a:pt x="727" y="739"/>
                  </a:cubicBezTo>
                  <a:cubicBezTo>
                    <a:pt x="728" y="738"/>
                    <a:pt x="728" y="737"/>
                    <a:pt x="729" y="737"/>
                  </a:cubicBezTo>
                  <a:cubicBezTo>
                    <a:pt x="730" y="737"/>
                    <a:pt x="730" y="738"/>
                    <a:pt x="729" y="738"/>
                  </a:cubicBezTo>
                  <a:cubicBezTo>
                    <a:pt x="729" y="738"/>
                    <a:pt x="728" y="740"/>
                    <a:pt x="730" y="740"/>
                  </a:cubicBezTo>
                  <a:cubicBezTo>
                    <a:pt x="730" y="740"/>
                    <a:pt x="731" y="740"/>
                    <a:pt x="731" y="740"/>
                  </a:cubicBezTo>
                  <a:cubicBezTo>
                    <a:pt x="731" y="740"/>
                    <a:pt x="731" y="739"/>
                    <a:pt x="731" y="739"/>
                  </a:cubicBezTo>
                  <a:cubicBezTo>
                    <a:pt x="732" y="739"/>
                    <a:pt x="732" y="739"/>
                    <a:pt x="732" y="738"/>
                  </a:cubicBezTo>
                  <a:cubicBezTo>
                    <a:pt x="732" y="738"/>
                    <a:pt x="732" y="737"/>
                    <a:pt x="732" y="737"/>
                  </a:cubicBezTo>
                  <a:cubicBezTo>
                    <a:pt x="733" y="736"/>
                    <a:pt x="733" y="736"/>
                    <a:pt x="733" y="735"/>
                  </a:cubicBezTo>
                  <a:cubicBezTo>
                    <a:pt x="733" y="735"/>
                    <a:pt x="734" y="735"/>
                    <a:pt x="734" y="734"/>
                  </a:cubicBezTo>
                  <a:cubicBezTo>
                    <a:pt x="734" y="734"/>
                    <a:pt x="735" y="735"/>
                    <a:pt x="735" y="735"/>
                  </a:cubicBezTo>
                  <a:cubicBezTo>
                    <a:pt x="737" y="735"/>
                    <a:pt x="737" y="734"/>
                    <a:pt x="738" y="733"/>
                  </a:cubicBezTo>
                  <a:cubicBezTo>
                    <a:pt x="738" y="733"/>
                    <a:pt x="738" y="733"/>
                    <a:pt x="738" y="733"/>
                  </a:cubicBezTo>
                  <a:cubicBezTo>
                    <a:pt x="738" y="733"/>
                    <a:pt x="738" y="733"/>
                    <a:pt x="738" y="733"/>
                  </a:cubicBezTo>
                  <a:cubicBezTo>
                    <a:pt x="738" y="732"/>
                    <a:pt x="737" y="732"/>
                    <a:pt x="736" y="732"/>
                  </a:cubicBezTo>
                  <a:cubicBezTo>
                    <a:pt x="736" y="731"/>
                    <a:pt x="736" y="730"/>
                    <a:pt x="737" y="729"/>
                  </a:cubicBezTo>
                  <a:cubicBezTo>
                    <a:pt x="737" y="729"/>
                    <a:pt x="738" y="729"/>
                    <a:pt x="739" y="729"/>
                  </a:cubicBezTo>
                  <a:cubicBezTo>
                    <a:pt x="741" y="729"/>
                    <a:pt x="739" y="728"/>
                    <a:pt x="739" y="727"/>
                  </a:cubicBezTo>
                  <a:cubicBezTo>
                    <a:pt x="739" y="727"/>
                    <a:pt x="739" y="727"/>
                    <a:pt x="739" y="727"/>
                  </a:cubicBezTo>
                  <a:cubicBezTo>
                    <a:pt x="740" y="725"/>
                    <a:pt x="740" y="724"/>
                    <a:pt x="741" y="723"/>
                  </a:cubicBezTo>
                  <a:cubicBezTo>
                    <a:pt x="741" y="722"/>
                    <a:pt x="741" y="722"/>
                    <a:pt x="742" y="721"/>
                  </a:cubicBezTo>
                  <a:cubicBezTo>
                    <a:pt x="743" y="721"/>
                    <a:pt x="744" y="721"/>
                    <a:pt x="744" y="720"/>
                  </a:cubicBezTo>
                  <a:cubicBezTo>
                    <a:pt x="743" y="719"/>
                    <a:pt x="743" y="719"/>
                    <a:pt x="743" y="719"/>
                  </a:cubicBezTo>
                  <a:cubicBezTo>
                    <a:pt x="743" y="718"/>
                    <a:pt x="744" y="718"/>
                    <a:pt x="744" y="718"/>
                  </a:cubicBezTo>
                  <a:cubicBezTo>
                    <a:pt x="745" y="718"/>
                    <a:pt x="745" y="718"/>
                    <a:pt x="745" y="718"/>
                  </a:cubicBezTo>
                  <a:cubicBezTo>
                    <a:pt x="746" y="717"/>
                    <a:pt x="745" y="717"/>
                    <a:pt x="745" y="716"/>
                  </a:cubicBezTo>
                  <a:cubicBezTo>
                    <a:pt x="745" y="716"/>
                    <a:pt x="745" y="715"/>
                    <a:pt x="746" y="715"/>
                  </a:cubicBezTo>
                  <a:cubicBezTo>
                    <a:pt x="746" y="715"/>
                    <a:pt x="747" y="714"/>
                    <a:pt x="748" y="713"/>
                  </a:cubicBezTo>
                  <a:cubicBezTo>
                    <a:pt x="748" y="712"/>
                    <a:pt x="749" y="712"/>
                    <a:pt x="749" y="711"/>
                  </a:cubicBezTo>
                  <a:cubicBezTo>
                    <a:pt x="749" y="711"/>
                    <a:pt x="749" y="711"/>
                    <a:pt x="749" y="710"/>
                  </a:cubicBezTo>
                  <a:cubicBezTo>
                    <a:pt x="749" y="710"/>
                    <a:pt x="750" y="710"/>
                    <a:pt x="750" y="710"/>
                  </a:cubicBezTo>
                  <a:cubicBezTo>
                    <a:pt x="751" y="709"/>
                    <a:pt x="751" y="709"/>
                    <a:pt x="751" y="708"/>
                  </a:cubicBezTo>
                  <a:cubicBezTo>
                    <a:pt x="751" y="707"/>
                    <a:pt x="753" y="707"/>
                    <a:pt x="754" y="706"/>
                  </a:cubicBezTo>
                  <a:cubicBezTo>
                    <a:pt x="754" y="706"/>
                    <a:pt x="754" y="706"/>
                    <a:pt x="755" y="706"/>
                  </a:cubicBezTo>
                  <a:cubicBezTo>
                    <a:pt x="755" y="705"/>
                    <a:pt x="756" y="706"/>
                    <a:pt x="756" y="705"/>
                  </a:cubicBezTo>
                  <a:cubicBezTo>
                    <a:pt x="757" y="704"/>
                    <a:pt x="757" y="704"/>
                    <a:pt x="758" y="704"/>
                  </a:cubicBezTo>
                  <a:cubicBezTo>
                    <a:pt x="758" y="703"/>
                    <a:pt x="759" y="703"/>
                    <a:pt x="759" y="703"/>
                  </a:cubicBezTo>
                  <a:cubicBezTo>
                    <a:pt x="759" y="703"/>
                    <a:pt x="759" y="703"/>
                    <a:pt x="760" y="703"/>
                  </a:cubicBezTo>
                  <a:cubicBezTo>
                    <a:pt x="760" y="704"/>
                    <a:pt x="760" y="703"/>
                    <a:pt x="761" y="703"/>
                  </a:cubicBezTo>
                  <a:cubicBezTo>
                    <a:pt x="762" y="703"/>
                    <a:pt x="762" y="703"/>
                    <a:pt x="763" y="703"/>
                  </a:cubicBezTo>
                  <a:cubicBezTo>
                    <a:pt x="763" y="703"/>
                    <a:pt x="763" y="705"/>
                    <a:pt x="763" y="706"/>
                  </a:cubicBezTo>
                  <a:cubicBezTo>
                    <a:pt x="762" y="706"/>
                    <a:pt x="762" y="706"/>
                    <a:pt x="761" y="705"/>
                  </a:cubicBezTo>
                  <a:cubicBezTo>
                    <a:pt x="760" y="705"/>
                    <a:pt x="760" y="705"/>
                    <a:pt x="759" y="705"/>
                  </a:cubicBezTo>
                  <a:cubicBezTo>
                    <a:pt x="758" y="705"/>
                    <a:pt x="756" y="706"/>
                    <a:pt x="758" y="706"/>
                  </a:cubicBezTo>
                  <a:cubicBezTo>
                    <a:pt x="758" y="707"/>
                    <a:pt x="758" y="707"/>
                    <a:pt x="758" y="707"/>
                  </a:cubicBezTo>
                  <a:cubicBezTo>
                    <a:pt x="758" y="707"/>
                    <a:pt x="758" y="708"/>
                    <a:pt x="759" y="708"/>
                  </a:cubicBezTo>
                  <a:cubicBezTo>
                    <a:pt x="759" y="708"/>
                    <a:pt x="759" y="708"/>
                    <a:pt x="760" y="708"/>
                  </a:cubicBezTo>
                  <a:cubicBezTo>
                    <a:pt x="760" y="708"/>
                    <a:pt x="760" y="708"/>
                    <a:pt x="760" y="708"/>
                  </a:cubicBezTo>
                  <a:cubicBezTo>
                    <a:pt x="760" y="708"/>
                    <a:pt x="760" y="709"/>
                    <a:pt x="760" y="709"/>
                  </a:cubicBezTo>
                  <a:cubicBezTo>
                    <a:pt x="759" y="710"/>
                    <a:pt x="758" y="711"/>
                    <a:pt x="758" y="712"/>
                  </a:cubicBezTo>
                  <a:cubicBezTo>
                    <a:pt x="758" y="712"/>
                    <a:pt x="758" y="712"/>
                    <a:pt x="758" y="712"/>
                  </a:cubicBezTo>
                  <a:cubicBezTo>
                    <a:pt x="757" y="712"/>
                    <a:pt x="757" y="712"/>
                    <a:pt x="757" y="712"/>
                  </a:cubicBezTo>
                  <a:cubicBezTo>
                    <a:pt x="757" y="712"/>
                    <a:pt x="757" y="711"/>
                    <a:pt x="757" y="711"/>
                  </a:cubicBezTo>
                  <a:cubicBezTo>
                    <a:pt x="756" y="712"/>
                    <a:pt x="756" y="713"/>
                    <a:pt x="756" y="713"/>
                  </a:cubicBezTo>
                  <a:cubicBezTo>
                    <a:pt x="756" y="714"/>
                    <a:pt x="756" y="714"/>
                    <a:pt x="755" y="715"/>
                  </a:cubicBezTo>
                  <a:cubicBezTo>
                    <a:pt x="754" y="716"/>
                    <a:pt x="753" y="718"/>
                    <a:pt x="752" y="719"/>
                  </a:cubicBezTo>
                  <a:cubicBezTo>
                    <a:pt x="751" y="720"/>
                    <a:pt x="751" y="721"/>
                    <a:pt x="750" y="722"/>
                  </a:cubicBezTo>
                  <a:cubicBezTo>
                    <a:pt x="750" y="723"/>
                    <a:pt x="749" y="724"/>
                    <a:pt x="749" y="724"/>
                  </a:cubicBezTo>
                  <a:cubicBezTo>
                    <a:pt x="749" y="724"/>
                    <a:pt x="748" y="727"/>
                    <a:pt x="748" y="728"/>
                  </a:cubicBezTo>
                  <a:cubicBezTo>
                    <a:pt x="749" y="728"/>
                    <a:pt x="749" y="728"/>
                    <a:pt x="750" y="727"/>
                  </a:cubicBezTo>
                  <a:cubicBezTo>
                    <a:pt x="750" y="727"/>
                    <a:pt x="750" y="727"/>
                    <a:pt x="750" y="727"/>
                  </a:cubicBezTo>
                  <a:cubicBezTo>
                    <a:pt x="751" y="726"/>
                    <a:pt x="752" y="725"/>
                    <a:pt x="753" y="724"/>
                  </a:cubicBezTo>
                  <a:cubicBezTo>
                    <a:pt x="753" y="723"/>
                    <a:pt x="754" y="722"/>
                    <a:pt x="755" y="721"/>
                  </a:cubicBezTo>
                  <a:cubicBezTo>
                    <a:pt x="755" y="721"/>
                    <a:pt x="756" y="721"/>
                    <a:pt x="756" y="721"/>
                  </a:cubicBezTo>
                  <a:cubicBezTo>
                    <a:pt x="756" y="721"/>
                    <a:pt x="756" y="721"/>
                    <a:pt x="756" y="721"/>
                  </a:cubicBezTo>
                  <a:cubicBezTo>
                    <a:pt x="756" y="722"/>
                    <a:pt x="756" y="722"/>
                    <a:pt x="756" y="723"/>
                  </a:cubicBezTo>
                  <a:cubicBezTo>
                    <a:pt x="756" y="722"/>
                    <a:pt x="757" y="722"/>
                    <a:pt x="757" y="722"/>
                  </a:cubicBezTo>
                  <a:cubicBezTo>
                    <a:pt x="758" y="723"/>
                    <a:pt x="758" y="723"/>
                    <a:pt x="759" y="723"/>
                  </a:cubicBezTo>
                  <a:cubicBezTo>
                    <a:pt x="760" y="723"/>
                    <a:pt x="760" y="723"/>
                    <a:pt x="761" y="723"/>
                  </a:cubicBezTo>
                  <a:cubicBezTo>
                    <a:pt x="762" y="723"/>
                    <a:pt x="762" y="724"/>
                    <a:pt x="762" y="724"/>
                  </a:cubicBezTo>
                  <a:cubicBezTo>
                    <a:pt x="761" y="725"/>
                    <a:pt x="760" y="725"/>
                    <a:pt x="758" y="725"/>
                  </a:cubicBezTo>
                  <a:cubicBezTo>
                    <a:pt x="757" y="726"/>
                    <a:pt x="755" y="727"/>
                    <a:pt x="755" y="728"/>
                  </a:cubicBezTo>
                  <a:cubicBezTo>
                    <a:pt x="755" y="728"/>
                    <a:pt x="755" y="728"/>
                    <a:pt x="755" y="728"/>
                  </a:cubicBezTo>
                  <a:cubicBezTo>
                    <a:pt x="756" y="728"/>
                    <a:pt x="756" y="727"/>
                    <a:pt x="757" y="727"/>
                  </a:cubicBezTo>
                  <a:cubicBezTo>
                    <a:pt x="758" y="727"/>
                    <a:pt x="758" y="727"/>
                    <a:pt x="758" y="727"/>
                  </a:cubicBezTo>
                  <a:cubicBezTo>
                    <a:pt x="757" y="728"/>
                    <a:pt x="757" y="728"/>
                    <a:pt x="757" y="728"/>
                  </a:cubicBezTo>
                  <a:cubicBezTo>
                    <a:pt x="757" y="729"/>
                    <a:pt x="757" y="729"/>
                    <a:pt x="756" y="730"/>
                  </a:cubicBezTo>
                  <a:cubicBezTo>
                    <a:pt x="756" y="730"/>
                    <a:pt x="754" y="731"/>
                    <a:pt x="755" y="732"/>
                  </a:cubicBezTo>
                  <a:cubicBezTo>
                    <a:pt x="756" y="731"/>
                    <a:pt x="756" y="731"/>
                    <a:pt x="756" y="731"/>
                  </a:cubicBezTo>
                  <a:cubicBezTo>
                    <a:pt x="757" y="731"/>
                    <a:pt x="757" y="730"/>
                    <a:pt x="758" y="731"/>
                  </a:cubicBezTo>
                  <a:cubicBezTo>
                    <a:pt x="758" y="731"/>
                    <a:pt x="758" y="731"/>
                    <a:pt x="758" y="731"/>
                  </a:cubicBezTo>
                  <a:cubicBezTo>
                    <a:pt x="758" y="731"/>
                    <a:pt x="758" y="732"/>
                    <a:pt x="758" y="732"/>
                  </a:cubicBezTo>
                  <a:cubicBezTo>
                    <a:pt x="759" y="732"/>
                    <a:pt x="759" y="731"/>
                    <a:pt x="759" y="731"/>
                  </a:cubicBezTo>
                  <a:cubicBezTo>
                    <a:pt x="760" y="731"/>
                    <a:pt x="760" y="730"/>
                    <a:pt x="761" y="730"/>
                  </a:cubicBezTo>
                  <a:cubicBezTo>
                    <a:pt x="761" y="730"/>
                    <a:pt x="762" y="730"/>
                    <a:pt x="762" y="731"/>
                  </a:cubicBezTo>
                  <a:cubicBezTo>
                    <a:pt x="762" y="731"/>
                    <a:pt x="761" y="731"/>
                    <a:pt x="761" y="732"/>
                  </a:cubicBezTo>
                  <a:cubicBezTo>
                    <a:pt x="761" y="732"/>
                    <a:pt x="761" y="732"/>
                    <a:pt x="761" y="732"/>
                  </a:cubicBezTo>
                  <a:cubicBezTo>
                    <a:pt x="762" y="732"/>
                    <a:pt x="763" y="732"/>
                    <a:pt x="763" y="731"/>
                  </a:cubicBezTo>
                  <a:cubicBezTo>
                    <a:pt x="763" y="731"/>
                    <a:pt x="763" y="730"/>
                    <a:pt x="764" y="730"/>
                  </a:cubicBezTo>
                  <a:cubicBezTo>
                    <a:pt x="764" y="730"/>
                    <a:pt x="764" y="730"/>
                    <a:pt x="764" y="730"/>
                  </a:cubicBezTo>
                  <a:cubicBezTo>
                    <a:pt x="764" y="731"/>
                    <a:pt x="764" y="731"/>
                    <a:pt x="764" y="731"/>
                  </a:cubicBezTo>
                  <a:cubicBezTo>
                    <a:pt x="764" y="732"/>
                    <a:pt x="763" y="732"/>
                    <a:pt x="763" y="733"/>
                  </a:cubicBezTo>
                  <a:cubicBezTo>
                    <a:pt x="763" y="733"/>
                    <a:pt x="763" y="734"/>
                    <a:pt x="763" y="734"/>
                  </a:cubicBezTo>
                  <a:cubicBezTo>
                    <a:pt x="763" y="734"/>
                    <a:pt x="764" y="735"/>
                    <a:pt x="764" y="735"/>
                  </a:cubicBezTo>
                  <a:cubicBezTo>
                    <a:pt x="764" y="734"/>
                    <a:pt x="764" y="733"/>
                    <a:pt x="764" y="733"/>
                  </a:cubicBezTo>
                  <a:cubicBezTo>
                    <a:pt x="764" y="732"/>
                    <a:pt x="764" y="732"/>
                    <a:pt x="765" y="732"/>
                  </a:cubicBezTo>
                  <a:cubicBezTo>
                    <a:pt x="766" y="732"/>
                    <a:pt x="766" y="732"/>
                    <a:pt x="767" y="732"/>
                  </a:cubicBezTo>
                  <a:cubicBezTo>
                    <a:pt x="768" y="732"/>
                    <a:pt x="769" y="731"/>
                    <a:pt x="770" y="730"/>
                  </a:cubicBezTo>
                  <a:cubicBezTo>
                    <a:pt x="770" y="729"/>
                    <a:pt x="770" y="729"/>
                    <a:pt x="771" y="729"/>
                  </a:cubicBezTo>
                  <a:cubicBezTo>
                    <a:pt x="772" y="729"/>
                    <a:pt x="772" y="730"/>
                    <a:pt x="771" y="730"/>
                  </a:cubicBezTo>
                  <a:cubicBezTo>
                    <a:pt x="771" y="730"/>
                    <a:pt x="770" y="731"/>
                    <a:pt x="770" y="731"/>
                  </a:cubicBezTo>
                  <a:cubicBezTo>
                    <a:pt x="770" y="732"/>
                    <a:pt x="770" y="733"/>
                    <a:pt x="771" y="733"/>
                  </a:cubicBezTo>
                  <a:cubicBezTo>
                    <a:pt x="772" y="733"/>
                    <a:pt x="772" y="732"/>
                    <a:pt x="772" y="731"/>
                  </a:cubicBezTo>
                  <a:cubicBezTo>
                    <a:pt x="772" y="731"/>
                    <a:pt x="773" y="729"/>
                    <a:pt x="773" y="729"/>
                  </a:cubicBezTo>
                  <a:cubicBezTo>
                    <a:pt x="774" y="729"/>
                    <a:pt x="774" y="729"/>
                    <a:pt x="775" y="729"/>
                  </a:cubicBezTo>
                  <a:cubicBezTo>
                    <a:pt x="775" y="729"/>
                    <a:pt x="776" y="729"/>
                    <a:pt x="776" y="729"/>
                  </a:cubicBezTo>
                  <a:cubicBezTo>
                    <a:pt x="777" y="729"/>
                    <a:pt x="777" y="730"/>
                    <a:pt x="777" y="730"/>
                  </a:cubicBezTo>
                  <a:cubicBezTo>
                    <a:pt x="777" y="731"/>
                    <a:pt x="778" y="731"/>
                    <a:pt x="778" y="731"/>
                  </a:cubicBezTo>
                  <a:cubicBezTo>
                    <a:pt x="779" y="732"/>
                    <a:pt x="778" y="733"/>
                    <a:pt x="778" y="733"/>
                  </a:cubicBezTo>
                  <a:cubicBezTo>
                    <a:pt x="778" y="734"/>
                    <a:pt x="778" y="735"/>
                    <a:pt x="777" y="735"/>
                  </a:cubicBezTo>
                  <a:cubicBezTo>
                    <a:pt x="776" y="734"/>
                    <a:pt x="776" y="735"/>
                    <a:pt x="775" y="736"/>
                  </a:cubicBezTo>
                  <a:cubicBezTo>
                    <a:pt x="775" y="736"/>
                    <a:pt x="775" y="736"/>
                    <a:pt x="774" y="736"/>
                  </a:cubicBezTo>
                  <a:cubicBezTo>
                    <a:pt x="774" y="736"/>
                    <a:pt x="773" y="736"/>
                    <a:pt x="773" y="736"/>
                  </a:cubicBezTo>
                  <a:cubicBezTo>
                    <a:pt x="772" y="736"/>
                    <a:pt x="772" y="736"/>
                    <a:pt x="771" y="736"/>
                  </a:cubicBezTo>
                  <a:cubicBezTo>
                    <a:pt x="771" y="737"/>
                    <a:pt x="771" y="737"/>
                    <a:pt x="772" y="738"/>
                  </a:cubicBezTo>
                  <a:cubicBezTo>
                    <a:pt x="773" y="738"/>
                    <a:pt x="773" y="738"/>
                    <a:pt x="774" y="738"/>
                  </a:cubicBezTo>
                  <a:cubicBezTo>
                    <a:pt x="775" y="738"/>
                    <a:pt x="774" y="738"/>
                    <a:pt x="775" y="739"/>
                  </a:cubicBezTo>
                  <a:cubicBezTo>
                    <a:pt x="775" y="739"/>
                    <a:pt x="775" y="739"/>
                    <a:pt x="775" y="739"/>
                  </a:cubicBezTo>
                  <a:cubicBezTo>
                    <a:pt x="775" y="740"/>
                    <a:pt x="775" y="740"/>
                    <a:pt x="775" y="740"/>
                  </a:cubicBezTo>
                  <a:cubicBezTo>
                    <a:pt x="775" y="741"/>
                    <a:pt x="774" y="741"/>
                    <a:pt x="774" y="742"/>
                  </a:cubicBezTo>
                  <a:cubicBezTo>
                    <a:pt x="774" y="742"/>
                    <a:pt x="774" y="743"/>
                    <a:pt x="773" y="743"/>
                  </a:cubicBezTo>
                  <a:cubicBezTo>
                    <a:pt x="773" y="743"/>
                    <a:pt x="773" y="744"/>
                    <a:pt x="773" y="744"/>
                  </a:cubicBezTo>
                  <a:cubicBezTo>
                    <a:pt x="774" y="745"/>
                    <a:pt x="775" y="744"/>
                    <a:pt x="775" y="744"/>
                  </a:cubicBezTo>
                  <a:cubicBezTo>
                    <a:pt x="776" y="743"/>
                    <a:pt x="776" y="743"/>
                    <a:pt x="776" y="742"/>
                  </a:cubicBezTo>
                  <a:cubicBezTo>
                    <a:pt x="776" y="742"/>
                    <a:pt x="777" y="742"/>
                    <a:pt x="778" y="742"/>
                  </a:cubicBezTo>
                  <a:cubicBezTo>
                    <a:pt x="779" y="742"/>
                    <a:pt x="779" y="740"/>
                    <a:pt x="779" y="740"/>
                  </a:cubicBezTo>
                  <a:cubicBezTo>
                    <a:pt x="780" y="739"/>
                    <a:pt x="781" y="740"/>
                    <a:pt x="782" y="739"/>
                  </a:cubicBezTo>
                  <a:cubicBezTo>
                    <a:pt x="782" y="739"/>
                    <a:pt x="782" y="739"/>
                    <a:pt x="783" y="739"/>
                  </a:cubicBezTo>
                  <a:cubicBezTo>
                    <a:pt x="783" y="740"/>
                    <a:pt x="783" y="741"/>
                    <a:pt x="783" y="741"/>
                  </a:cubicBezTo>
                  <a:cubicBezTo>
                    <a:pt x="782" y="742"/>
                    <a:pt x="781" y="742"/>
                    <a:pt x="781" y="742"/>
                  </a:cubicBezTo>
                  <a:cubicBezTo>
                    <a:pt x="781" y="742"/>
                    <a:pt x="781" y="743"/>
                    <a:pt x="781" y="743"/>
                  </a:cubicBezTo>
                  <a:cubicBezTo>
                    <a:pt x="780" y="742"/>
                    <a:pt x="779" y="742"/>
                    <a:pt x="778" y="743"/>
                  </a:cubicBezTo>
                  <a:cubicBezTo>
                    <a:pt x="778" y="744"/>
                    <a:pt x="778" y="744"/>
                    <a:pt x="778" y="744"/>
                  </a:cubicBezTo>
                  <a:cubicBezTo>
                    <a:pt x="777" y="745"/>
                    <a:pt x="777" y="745"/>
                    <a:pt x="776" y="745"/>
                  </a:cubicBezTo>
                  <a:cubicBezTo>
                    <a:pt x="776" y="746"/>
                    <a:pt x="774" y="745"/>
                    <a:pt x="774" y="746"/>
                  </a:cubicBezTo>
                  <a:cubicBezTo>
                    <a:pt x="774" y="747"/>
                    <a:pt x="775" y="748"/>
                    <a:pt x="775" y="748"/>
                  </a:cubicBezTo>
                  <a:cubicBezTo>
                    <a:pt x="776" y="749"/>
                    <a:pt x="776" y="749"/>
                    <a:pt x="776" y="749"/>
                  </a:cubicBezTo>
                  <a:cubicBezTo>
                    <a:pt x="776" y="750"/>
                    <a:pt x="774" y="751"/>
                    <a:pt x="774" y="751"/>
                  </a:cubicBezTo>
                  <a:cubicBezTo>
                    <a:pt x="774" y="752"/>
                    <a:pt x="775" y="752"/>
                    <a:pt x="775" y="753"/>
                  </a:cubicBezTo>
                  <a:cubicBezTo>
                    <a:pt x="775" y="753"/>
                    <a:pt x="776" y="754"/>
                    <a:pt x="776" y="754"/>
                  </a:cubicBezTo>
                  <a:cubicBezTo>
                    <a:pt x="777" y="754"/>
                    <a:pt x="777" y="753"/>
                    <a:pt x="778" y="753"/>
                  </a:cubicBezTo>
                  <a:cubicBezTo>
                    <a:pt x="778" y="752"/>
                    <a:pt x="779" y="751"/>
                    <a:pt x="779" y="750"/>
                  </a:cubicBezTo>
                  <a:cubicBezTo>
                    <a:pt x="779" y="750"/>
                    <a:pt x="779" y="750"/>
                    <a:pt x="779" y="749"/>
                  </a:cubicBezTo>
                  <a:cubicBezTo>
                    <a:pt x="780" y="749"/>
                    <a:pt x="781" y="749"/>
                    <a:pt x="781" y="748"/>
                  </a:cubicBezTo>
                  <a:cubicBezTo>
                    <a:pt x="782" y="748"/>
                    <a:pt x="783" y="747"/>
                    <a:pt x="784" y="747"/>
                  </a:cubicBezTo>
                  <a:cubicBezTo>
                    <a:pt x="784" y="747"/>
                    <a:pt x="784" y="747"/>
                    <a:pt x="784" y="747"/>
                  </a:cubicBezTo>
                  <a:cubicBezTo>
                    <a:pt x="784" y="748"/>
                    <a:pt x="784" y="748"/>
                    <a:pt x="783" y="748"/>
                  </a:cubicBezTo>
                  <a:cubicBezTo>
                    <a:pt x="783" y="749"/>
                    <a:pt x="782" y="749"/>
                    <a:pt x="781" y="750"/>
                  </a:cubicBezTo>
                  <a:cubicBezTo>
                    <a:pt x="781" y="751"/>
                    <a:pt x="781" y="751"/>
                    <a:pt x="780" y="752"/>
                  </a:cubicBezTo>
                  <a:cubicBezTo>
                    <a:pt x="780" y="753"/>
                    <a:pt x="780" y="754"/>
                    <a:pt x="781" y="755"/>
                  </a:cubicBezTo>
                  <a:cubicBezTo>
                    <a:pt x="781" y="755"/>
                    <a:pt x="781" y="755"/>
                    <a:pt x="781" y="755"/>
                  </a:cubicBezTo>
                  <a:cubicBezTo>
                    <a:pt x="782" y="755"/>
                    <a:pt x="782" y="755"/>
                    <a:pt x="782" y="755"/>
                  </a:cubicBezTo>
                  <a:cubicBezTo>
                    <a:pt x="783" y="754"/>
                    <a:pt x="784" y="754"/>
                    <a:pt x="784" y="753"/>
                  </a:cubicBezTo>
                  <a:cubicBezTo>
                    <a:pt x="784" y="752"/>
                    <a:pt x="785" y="752"/>
                    <a:pt x="785" y="752"/>
                  </a:cubicBezTo>
                  <a:cubicBezTo>
                    <a:pt x="785" y="751"/>
                    <a:pt x="785" y="751"/>
                    <a:pt x="785" y="751"/>
                  </a:cubicBezTo>
                  <a:cubicBezTo>
                    <a:pt x="785" y="751"/>
                    <a:pt x="785" y="751"/>
                    <a:pt x="786" y="752"/>
                  </a:cubicBezTo>
                  <a:close/>
                  <a:moveTo>
                    <a:pt x="771" y="736"/>
                  </a:moveTo>
                  <a:cubicBezTo>
                    <a:pt x="771" y="736"/>
                    <a:pt x="771" y="736"/>
                    <a:pt x="771" y="736"/>
                  </a:cubicBezTo>
                  <a:cubicBezTo>
                    <a:pt x="771" y="736"/>
                    <a:pt x="771" y="735"/>
                    <a:pt x="771" y="735"/>
                  </a:cubicBezTo>
                  <a:cubicBezTo>
                    <a:pt x="771" y="735"/>
                    <a:pt x="771" y="736"/>
                    <a:pt x="771" y="736"/>
                  </a:cubicBezTo>
                  <a:close/>
                  <a:moveTo>
                    <a:pt x="776" y="746"/>
                  </a:moveTo>
                  <a:cubicBezTo>
                    <a:pt x="776" y="746"/>
                    <a:pt x="776" y="746"/>
                    <a:pt x="776" y="747"/>
                  </a:cubicBezTo>
                  <a:cubicBezTo>
                    <a:pt x="776" y="747"/>
                    <a:pt x="775" y="747"/>
                    <a:pt x="775" y="747"/>
                  </a:cubicBezTo>
                  <a:cubicBezTo>
                    <a:pt x="775" y="747"/>
                    <a:pt x="775" y="747"/>
                    <a:pt x="775" y="747"/>
                  </a:cubicBezTo>
                  <a:cubicBezTo>
                    <a:pt x="775" y="747"/>
                    <a:pt x="775" y="747"/>
                    <a:pt x="776" y="747"/>
                  </a:cubicBezTo>
                  <a:cubicBezTo>
                    <a:pt x="776" y="747"/>
                    <a:pt x="776" y="747"/>
                    <a:pt x="777" y="747"/>
                  </a:cubicBezTo>
                  <a:cubicBezTo>
                    <a:pt x="777" y="747"/>
                    <a:pt x="777" y="747"/>
                    <a:pt x="777" y="747"/>
                  </a:cubicBezTo>
                  <a:cubicBezTo>
                    <a:pt x="777" y="747"/>
                    <a:pt x="777" y="747"/>
                    <a:pt x="777" y="747"/>
                  </a:cubicBezTo>
                  <a:cubicBezTo>
                    <a:pt x="776" y="747"/>
                    <a:pt x="776" y="747"/>
                    <a:pt x="776" y="746"/>
                  </a:cubicBezTo>
                  <a:close/>
                  <a:moveTo>
                    <a:pt x="702" y="755"/>
                  </a:moveTo>
                  <a:cubicBezTo>
                    <a:pt x="702" y="755"/>
                    <a:pt x="702" y="755"/>
                    <a:pt x="702" y="755"/>
                  </a:cubicBezTo>
                  <a:cubicBezTo>
                    <a:pt x="703" y="755"/>
                    <a:pt x="703" y="754"/>
                    <a:pt x="702" y="754"/>
                  </a:cubicBezTo>
                  <a:cubicBezTo>
                    <a:pt x="702" y="754"/>
                    <a:pt x="701" y="754"/>
                    <a:pt x="701" y="755"/>
                  </a:cubicBezTo>
                  <a:cubicBezTo>
                    <a:pt x="701" y="755"/>
                    <a:pt x="700" y="756"/>
                    <a:pt x="700" y="756"/>
                  </a:cubicBezTo>
                  <a:cubicBezTo>
                    <a:pt x="700" y="756"/>
                    <a:pt x="700" y="757"/>
                    <a:pt x="699" y="757"/>
                  </a:cubicBezTo>
                  <a:cubicBezTo>
                    <a:pt x="699" y="757"/>
                    <a:pt x="699" y="757"/>
                    <a:pt x="699" y="757"/>
                  </a:cubicBezTo>
                  <a:cubicBezTo>
                    <a:pt x="699" y="758"/>
                    <a:pt x="700" y="758"/>
                    <a:pt x="700" y="759"/>
                  </a:cubicBezTo>
                  <a:cubicBezTo>
                    <a:pt x="701" y="759"/>
                    <a:pt x="701" y="759"/>
                    <a:pt x="701" y="758"/>
                  </a:cubicBezTo>
                  <a:cubicBezTo>
                    <a:pt x="701" y="757"/>
                    <a:pt x="701" y="756"/>
                    <a:pt x="701" y="756"/>
                  </a:cubicBezTo>
                  <a:cubicBezTo>
                    <a:pt x="702" y="755"/>
                    <a:pt x="702" y="755"/>
                    <a:pt x="702" y="755"/>
                  </a:cubicBezTo>
                  <a:close/>
                  <a:moveTo>
                    <a:pt x="769" y="729"/>
                  </a:moveTo>
                  <a:cubicBezTo>
                    <a:pt x="769" y="729"/>
                    <a:pt x="769" y="729"/>
                    <a:pt x="769" y="729"/>
                  </a:cubicBezTo>
                  <a:cubicBezTo>
                    <a:pt x="769" y="729"/>
                    <a:pt x="769" y="729"/>
                    <a:pt x="769" y="729"/>
                  </a:cubicBezTo>
                  <a:cubicBezTo>
                    <a:pt x="769" y="729"/>
                    <a:pt x="770" y="728"/>
                    <a:pt x="770" y="728"/>
                  </a:cubicBezTo>
                  <a:cubicBezTo>
                    <a:pt x="770" y="728"/>
                    <a:pt x="770" y="728"/>
                    <a:pt x="770" y="728"/>
                  </a:cubicBezTo>
                  <a:cubicBezTo>
                    <a:pt x="769" y="728"/>
                    <a:pt x="769" y="728"/>
                    <a:pt x="769" y="728"/>
                  </a:cubicBezTo>
                  <a:cubicBezTo>
                    <a:pt x="769" y="728"/>
                    <a:pt x="768" y="728"/>
                    <a:pt x="768" y="728"/>
                  </a:cubicBezTo>
                  <a:cubicBezTo>
                    <a:pt x="768" y="728"/>
                    <a:pt x="768" y="729"/>
                    <a:pt x="768" y="729"/>
                  </a:cubicBezTo>
                  <a:cubicBezTo>
                    <a:pt x="768" y="729"/>
                    <a:pt x="768" y="729"/>
                    <a:pt x="768" y="729"/>
                  </a:cubicBezTo>
                  <a:cubicBezTo>
                    <a:pt x="768" y="729"/>
                    <a:pt x="768" y="729"/>
                    <a:pt x="769" y="729"/>
                  </a:cubicBezTo>
                  <a:close/>
                  <a:moveTo>
                    <a:pt x="698" y="734"/>
                  </a:moveTo>
                  <a:cubicBezTo>
                    <a:pt x="698" y="735"/>
                    <a:pt x="699" y="735"/>
                    <a:pt x="700" y="735"/>
                  </a:cubicBezTo>
                  <a:cubicBezTo>
                    <a:pt x="701" y="736"/>
                    <a:pt x="705" y="736"/>
                    <a:pt x="704" y="734"/>
                  </a:cubicBezTo>
                  <a:cubicBezTo>
                    <a:pt x="704" y="733"/>
                    <a:pt x="703" y="733"/>
                    <a:pt x="702" y="732"/>
                  </a:cubicBezTo>
                  <a:cubicBezTo>
                    <a:pt x="702" y="732"/>
                    <a:pt x="702" y="732"/>
                    <a:pt x="701" y="732"/>
                  </a:cubicBezTo>
                  <a:cubicBezTo>
                    <a:pt x="701" y="731"/>
                    <a:pt x="701" y="731"/>
                    <a:pt x="701" y="731"/>
                  </a:cubicBezTo>
                  <a:cubicBezTo>
                    <a:pt x="700" y="731"/>
                    <a:pt x="700" y="731"/>
                    <a:pt x="699" y="730"/>
                  </a:cubicBezTo>
                  <a:cubicBezTo>
                    <a:pt x="698" y="729"/>
                    <a:pt x="697" y="729"/>
                    <a:pt x="696" y="728"/>
                  </a:cubicBezTo>
                  <a:cubicBezTo>
                    <a:pt x="694" y="727"/>
                    <a:pt x="693" y="727"/>
                    <a:pt x="692" y="725"/>
                  </a:cubicBezTo>
                  <a:cubicBezTo>
                    <a:pt x="692" y="725"/>
                    <a:pt x="692" y="725"/>
                    <a:pt x="691" y="725"/>
                  </a:cubicBezTo>
                  <a:cubicBezTo>
                    <a:pt x="691" y="725"/>
                    <a:pt x="691" y="725"/>
                    <a:pt x="691" y="725"/>
                  </a:cubicBezTo>
                  <a:cubicBezTo>
                    <a:pt x="690" y="725"/>
                    <a:pt x="689" y="725"/>
                    <a:pt x="688" y="725"/>
                  </a:cubicBezTo>
                  <a:cubicBezTo>
                    <a:pt x="687" y="725"/>
                    <a:pt x="686" y="724"/>
                    <a:pt x="685" y="724"/>
                  </a:cubicBezTo>
                  <a:cubicBezTo>
                    <a:pt x="685" y="724"/>
                    <a:pt x="684" y="724"/>
                    <a:pt x="683" y="724"/>
                  </a:cubicBezTo>
                  <a:cubicBezTo>
                    <a:pt x="682" y="723"/>
                    <a:pt x="681" y="723"/>
                    <a:pt x="680" y="724"/>
                  </a:cubicBezTo>
                  <a:cubicBezTo>
                    <a:pt x="679" y="725"/>
                    <a:pt x="681" y="725"/>
                    <a:pt x="681" y="726"/>
                  </a:cubicBezTo>
                  <a:cubicBezTo>
                    <a:pt x="681" y="726"/>
                    <a:pt x="682" y="726"/>
                    <a:pt x="682" y="726"/>
                  </a:cubicBezTo>
                  <a:cubicBezTo>
                    <a:pt x="683" y="727"/>
                    <a:pt x="683" y="727"/>
                    <a:pt x="684" y="728"/>
                  </a:cubicBezTo>
                  <a:cubicBezTo>
                    <a:pt x="685" y="728"/>
                    <a:pt x="686" y="728"/>
                    <a:pt x="686" y="729"/>
                  </a:cubicBezTo>
                  <a:cubicBezTo>
                    <a:pt x="686" y="729"/>
                    <a:pt x="687" y="730"/>
                    <a:pt x="687" y="730"/>
                  </a:cubicBezTo>
                  <a:cubicBezTo>
                    <a:pt x="687" y="730"/>
                    <a:pt x="687" y="731"/>
                    <a:pt x="687" y="731"/>
                  </a:cubicBezTo>
                  <a:cubicBezTo>
                    <a:pt x="688" y="731"/>
                    <a:pt x="688" y="731"/>
                    <a:pt x="688" y="731"/>
                  </a:cubicBezTo>
                  <a:cubicBezTo>
                    <a:pt x="689" y="731"/>
                    <a:pt x="689" y="732"/>
                    <a:pt x="690" y="732"/>
                  </a:cubicBezTo>
                  <a:cubicBezTo>
                    <a:pt x="690" y="733"/>
                    <a:pt x="691" y="733"/>
                    <a:pt x="691" y="733"/>
                  </a:cubicBezTo>
                  <a:cubicBezTo>
                    <a:pt x="691" y="734"/>
                    <a:pt x="692" y="734"/>
                    <a:pt x="692" y="734"/>
                  </a:cubicBezTo>
                  <a:cubicBezTo>
                    <a:pt x="693" y="734"/>
                    <a:pt x="693" y="734"/>
                    <a:pt x="693" y="734"/>
                  </a:cubicBezTo>
                  <a:cubicBezTo>
                    <a:pt x="694" y="734"/>
                    <a:pt x="696" y="734"/>
                    <a:pt x="696" y="734"/>
                  </a:cubicBezTo>
                  <a:cubicBezTo>
                    <a:pt x="697" y="734"/>
                    <a:pt x="697" y="734"/>
                    <a:pt x="698" y="734"/>
                  </a:cubicBezTo>
                  <a:close/>
                  <a:moveTo>
                    <a:pt x="68" y="620"/>
                  </a:moveTo>
                  <a:cubicBezTo>
                    <a:pt x="68" y="620"/>
                    <a:pt x="68" y="620"/>
                    <a:pt x="68" y="619"/>
                  </a:cubicBezTo>
                  <a:cubicBezTo>
                    <a:pt x="68" y="619"/>
                    <a:pt x="67" y="619"/>
                    <a:pt x="67" y="619"/>
                  </a:cubicBezTo>
                  <a:cubicBezTo>
                    <a:pt x="67" y="620"/>
                    <a:pt x="67" y="620"/>
                    <a:pt x="67" y="620"/>
                  </a:cubicBezTo>
                  <a:cubicBezTo>
                    <a:pt x="67" y="621"/>
                    <a:pt x="68" y="621"/>
                    <a:pt x="68" y="620"/>
                  </a:cubicBezTo>
                  <a:close/>
                  <a:moveTo>
                    <a:pt x="71" y="641"/>
                  </a:moveTo>
                  <a:cubicBezTo>
                    <a:pt x="71" y="641"/>
                    <a:pt x="70" y="640"/>
                    <a:pt x="70" y="640"/>
                  </a:cubicBezTo>
                  <a:cubicBezTo>
                    <a:pt x="70" y="640"/>
                    <a:pt x="70" y="639"/>
                    <a:pt x="69" y="639"/>
                  </a:cubicBezTo>
                  <a:cubicBezTo>
                    <a:pt x="69" y="638"/>
                    <a:pt x="68" y="636"/>
                    <a:pt x="67" y="636"/>
                  </a:cubicBezTo>
                  <a:cubicBezTo>
                    <a:pt x="66" y="636"/>
                    <a:pt x="66" y="636"/>
                    <a:pt x="66" y="637"/>
                  </a:cubicBezTo>
                  <a:cubicBezTo>
                    <a:pt x="66" y="638"/>
                    <a:pt x="67" y="639"/>
                    <a:pt x="68" y="639"/>
                  </a:cubicBezTo>
                  <a:cubicBezTo>
                    <a:pt x="68" y="640"/>
                    <a:pt x="68" y="640"/>
                    <a:pt x="68" y="640"/>
                  </a:cubicBezTo>
                  <a:cubicBezTo>
                    <a:pt x="69" y="640"/>
                    <a:pt x="69" y="640"/>
                    <a:pt x="69" y="641"/>
                  </a:cubicBezTo>
                  <a:cubicBezTo>
                    <a:pt x="69" y="641"/>
                    <a:pt x="69" y="641"/>
                    <a:pt x="70" y="641"/>
                  </a:cubicBezTo>
                  <a:cubicBezTo>
                    <a:pt x="70" y="642"/>
                    <a:pt x="71" y="643"/>
                    <a:pt x="71" y="643"/>
                  </a:cubicBezTo>
                  <a:cubicBezTo>
                    <a:pt x="71" y="644"/>
                    <a:pt x="72" y="644"/>
                    <a:pt x="72" y="643"/>
                  </a:cubicBezTo>
                  <a:cubicBezTo>
                    <a:pt x="72" y="643"/>
                    <a:pt x="72" y="643"/>
                    <a:pt x="72" y="643"/>
                  </a:cubicBezTo>
                  <a:cubicBezTo>
                    <a:pt x="72" y="643"/>
                    <a:pt x="72" y="643"/>
                    <a:pt x="72" y="643"/>
                  </a:cubicBezTo>
                  <a:cubicBezTo>
                    <a:pt x="72" y="643"/>
                    <a:pt x="72" y="642"/>
                    <a:pt x="72" y="642"/>
                  </a:cubicBezTo>
                  <a:cubicBezTo>
                    <a:pt x="72" y="642"/>
                    <a:pt x="71" y="641"/>
                    <a:pt x="71" y="641"/>
                  </a:cubicBezTo>
                  <a:close/>
                  <a:moveTo>
                    <a:pt x="66" y="629"/>
                  </a:moveTo>
                  <a:cubicBezTo>
                    <a:pt x="67" y="629"/>
                    <a:pt x="67" y="629"/>
                    <a:pt x="67" y="629"/>
                  </a:cubicBezTo>
                  <a:cubicBezTo>
                    <a:pt x="67" y="628"/>
                    <a:pt x="67" y="628"/>
                    <a:pt x="67" y="628"/>
                  </a:cubicBezTo>
                  <a:cubicBezTo>
                    <a:pt x="67" y="628"/>
                    <a:pt x="68" y="628"/>
                    <a:pt x="68" y="628"/>
                  </a:cubicBezTo>
                  <a:cubicBezTo>
                    <a:pt x="67" y="628"/>
                    <a:pt x="68" y="628"/>
                    <a:pt x="68" y="628"/>
                  </a:cubicBezTo>
                  <a:cubicBezTo>
                    <a:pt x="68" y="628"/>
                    <a:pt x="68" y="628"/>
                    <a:pt x="68" y="628"/>
                  </a:cubicBezTo>
                  <a:cubicBezTo>
                    <a:pt x="69" y="628"/>
                    <a:pt x="69" y="628"/>
                    <a:pt x="70" y="628"/>
                  </a:cubicBezTo>
                  <a:cubicBezTo>
                    <a:pt x="70" y="628"/>
                    <a:pt x="70" y="629"/>
                    <a:pt x="70" y="629"/>
                  </a:cubicBezTo>
                  <a:cubicBezTo>
                    <a:pt x="70" y="629"/>
                    <a:pt x="70" y="630"/>
                    <a:pt x="70" y="630"/>
                  </a:cubicBezTo>
                  <a:cubicBezTo>
                    <a:pt x="70" y="630"/>
                    <a:pt x="69" y="631"/>
                    <a:pt x="69" y="630"/>
                  </a:cubicBezTo>
                  <a:cubicBezTo>
                    <a:pt x="69" y="630"/>
                    <a:pt x="68" y="630"/>
                    <a:pt x="68" y="630"/>
                  </a:cubicBezTo>
                  <a:cubicBezTo>
                    <a:pt x="68" y="630"/>
                    <a:pt x="68" y="630"/>
                    <a:pt x="68" y="630"/>
                  </a:cubicBezTo>
                  <a:cubicBezTo>
                    <a:pt x="68" y="630"/>
                    <a:pt x="67" y="630"/>
                    <a:pt x="67" y="630"/>
                  </a:cubicBezTo>
                  <a:cubicBezTo>
                    <a:pt x="66" y="630"/>
                    <a:pt x="66" y="629"/>
                    <a:pt x="66" y="629"/>
                  </a:cubicBezTo>
                  <a:close/>
                  <a:moveTo>
                    <a:pt x="69" y="629"/>
                  </a:moveTo>
                  <a:cubicBezTo>
                    <a:pt x="69" y="629"/>
                    <a:pt x="69" y="629"/>
                    <a:pt x="69" y="629"/>
                  </a:cubicBezTo>
                  <a:cubicBezTo>
                    <a:pt x="69" y="629"/>
                    <a:pt x="69" y="629"/>
                    <a:pt x="69" y="629"/>
                  </a:cubicBezTo>
                  <a:cubicBezTo>
                    <a:pt x="69" y="629"/>
                    <a:pt x="69" y="629"/>
                    <a:pt x="69" y="629"/>
                  </a:cubicBezTo>
                  <a:cubicBezTo>
                    <a:pt x="69" y="629"/>
                    <a:pt x="69" y="629"/>
                    <a:pt x="69" y="629"/>
                  </a:cubicBezTo>
                  <a:close/>
                  <a:moveTo>
                    <a:pt x="88" y="665"/>
                  </a:moveTo>
                  <a:cubicBezTo>
                    <a:pt x="88" y="665"/>
                    <a:pt x="89" y="664"/>
                    <a:pt x="89" y="664"/>
                  </a:cubicBezTo>
                  <a:cubicBezTo>
                    <a:pt x="89" y="664"/>
                    <a:pt x="89" y="664"/>
                    <a:pt x="89" y="663"/>
                  </a:cubicBezTo>
                  <a:cubicBezTo>
                    <a:pt x="90" y="663"/>
                    <a:pt x="90" y="663"/>
                    <a:pt x="90" y="663"/>
                  </a:cubicBezTo>
                  <a:cubicBezTo>
                    <a:pt x="91" y="663"/>
                    <a:pt x="91" y="663"/>
                    <a:pt x="92" y="662"/>
                  </a:cubicBezTo>
                  <a:cubicBezTo>
                    <a:pt x="92" y="661"/>
                    <a:pt x="93" y="661"/>
                    <a:pt x="93" y="660"/>
                  </a:cubicBezTo>
                  <a:cubicBezTo>
                    <a:pt x="93" y="660"/>
                    <a:pt x="92" y="659"/>
                    <a:pt x="92" y="660"/>
                  </a:cubicBezTo>
                  <a:cubicBezTo>
                    <a:pt x="92" y="660"/>
                    <a:pt x="91" y="661"/>
                    <a:pt x="91" y="661"/>
                  </a:cubicBezTo>
                  <a:cubicBezTo>
                    <a:pt x="90" y="662"/>
                    <a:pt x="90" y="662"/>
                    <a:pt x="89" y="662"/>
                  </a:cubicBezTo>
                  <a:cubicBezTo>
                    <a:pt x="88" y="662"/>
                    <a:pt x="88" y="664"/>
                    <a:pt x="87" y="664"/>
                  </a:cubicBezTo>
                  <a:cubicBezTo>
                    <a:pt x="86" y="664"/>
                    <a:pt x="87" y="665"/>
                    <a:pt x="88" y="665"/>
                  </a:cubicBezTo>
                  <a:close/>
                  <a:moveTo>
                    <a:pt x="74" y="639"/>
                  </a:moveTo>
                  <a:cubicBezTo>
                    <a:pt x="74" y="638"/>
                    <a:pt x="73" y="637"/>
                    <a:pt x="72" y="636"/>
                  </a:cubicBezTo>
                  <a:cubicBezTo>
                    <a:pt x="72" y="635"/>
                    <a:pt x="72" y="634"/>
                    <a:pt x="71" y="633"/>
                  </a:cubicBezTo>
                  <a:cubicBezTo>
                    <a:pt x="71" y="633"/>
                    <a:pt x="70" y="633"/>
                    <a:pt x="70" y="633"/>
                  </a:cubicBezTo>
                  <a:cubicBezTo>
                    <a:pt x="70" y="634"/>
                    <a:pt x="70" y="635"/>
                    <a:pt x="71" y="636"/>
                  </a:cubicBezTo>
                  <a:cubicBezTo>
                    <a:pt x="72" y="637"/>
                    <a:pt x="73" y="639"/>
                    <a:pt x="73" y="640"/>
                  </a:cubicBezTo>
                  <a:cubicBezTo>
                    <a:pt x="73" y="640"/>
                    <a:pt x="73" y="641"/>
                    <a:pt x="73" y="641"/>
                  </a:cubicBezTo>
                  <a:cubicBezTo>
                    <a:pt x="73" y="641"/>
                    <a:pt x="73" y="641"/>
                    <a:pt x="73" y="641"/>
                  </a:cubicBezTo>
                  <a:cubicBezTo>
                    <a:pt x="73" y="642"/>
                    <a:pt x="74" y="641"/>
                    <a:pt x="74" y="641"/>
                  </a:cubicBezTo>
                  <a:cubicBezTo>
                    <a:pt x="74" y="641"/>
                    <a:pt x="74" y="641"/>
                    <a:pt x="74" y="641"/>
                  </a:cubicBezTo>
                  <a:cubicBezTo>
                    <a:pt x="75" y="640"/>
                    <a:pt x="75" y="639"/>
                    <a:pt x="74" y="639"/>
                  </a:cubicBezTo>
                  <a:close/>
                  <a:moveTo>
                    <a:pt x="58" y="626"/>
                  </a:moveTo>
                  <a:cubicBezTo>
                    <a:pt x="58" y="626"/>
                    <a:pt x="58" y="627"/>
                    <a:pt x="58" y="628"/>
                  </a:cubicBezTo>
                  <a:cubicBezTo>
                    <a:pt x="57" y="629"/>
                    <a:pt x="56" y="631"/>
                    <a:pt x="55" y="632"/>
                  </a:cubicBezTo>
                  <a:cubicBezTo>
                    <a:pt x="55" y="632"/>
                    <a:pt x="55" y="634"/>
                    <a:pt x="55" y="634"/>
                  </a:cubicBezTo>
                  <a:cubicBezTo>
                    <a:pt x="55" y="634"/>
                    <a:pt x="53" y="635"/>
                    <a:pt x="53" y="635"/>
                  </a:cubicBezTo>
                  <a:cubicBezTo>
                    <a:pt x="53" y="635"/>
                    <a:pt x="53" y="636"/>
                    <a:pt x="53" y="636"/>
                  </a:cubicBezTo>
                  <a:cubicBezTo>
                    <a:pt x="53" y="636"/>
                    <a:pt x="54" y="637"/>
                    <a:pt x="54" y="638"/>
                  </a:cubicBezTo>
                  <a:cubicBezTo>
                    <a:pt x="53" y="639"/>
                    <a:pt x="53" y="639"/>
                    <a:pt x="52" y="639"/>
                  </a:cubicBezTo>
                  <a:cubicBezTo>
                    <a:pt x="52" y="639"/>
                    <a:pt x="52" y="640"/>
                    <a:pt x="51" y="640"/>
                  </a:cubicBezTo>
                  <a:cubicBezTo>
                    <a:pt x="50" y="640"/>
                    <a:pt x="49" y="640"/>
                    <a:pt x="49" y="641"/>
                  </a:cubicBezTo>
                  <a:cubicBezTo>
                    <a:pt x="49" y="642"/>
                    <a:pt x="49" y="642"/>
                    <a:pt x="50" y="642"/>
                  </a:cubicBezTo>
                  <a:cubicBezTo>
                    <a:pt x="51" y="642"/>
                    <a:pt x="51" y="642"/>
                    <a:pt x="52" y="642"/>
                  </a:cubicBezTo>
                  <a:cubicBezTo>
                    <a:pt x="52" y="642"/>
                    <a:pt x="52" y="641"/>
                    <a:pt x="53" y="641"/>
                  </a:cubicBezTo>
                  <a:cubicBezTo>
                    <a:pt x="53" y="641"/>
                    <a:pt x="54" y="642"/>
                    <a:pt x="54" y="642"/>
                  </a:cubicBezTo>
                  <a:cubicBezTo>
                    <a:pt x="54" y="644"/>
                    <a:pt x="53" y="644"/>
                    <a:pt x="52" y="644"/>
                  </a:cubicBezTo>
                  <a:cubicBezTo>
                    <a:pt x="51" y="644"/>
                    <a:pt x="51" y="645"/>
                    <a:pt x="51" y="646"/>
                  </a:cubicBezTo>
                  <a:cubicBezTo>
                    <a:pt x="51" y="647"/>
                    <a:pt x="51" y="647"/>
                    <a:pt x="51" y="647"/>
                  </a:cubicBezTo>
                  <a:cubicBezTo>
                    <a:pt x="52" y="648"/>
                    <a:pt x="52" y="648"/>
                    <a:pt x="51" y="649"/>
                  </a:cubicBezTo>
                  <a:cubicBezTo>
                    <a:pt x="51" y="650"/>
                    <a:pt x="51" y="651"/>
                    <a:pt x="51" y="652"/>
                  </a:cubicBezTo>
                  <a:cubicBezTo>
                    <a:pt x="52" y="653"/>
                    <a:pt x="52" y="654"/>
                    <a:pt x="52" y="654"/>
                  </a:cubicBezTo>
                  <a:cubicBezTo>
                    <a:pt x="52" y="655"/>
                    <a:pt x="53" y="655"/>
                    <a:pt x="53" y="656"/>
                  </a:cubicBezTo>
                  <a:cubicBezTo>
                    <a:pt x="53" y="656"/>
                    <a:pt x="53" y="657"/>
                    <a:pt x="54" y="657"/>
                  </a:cubicBezTo>
                  <a:cubicBezTo>
                    <a:pt x="54" y="657"/>
                    <a:pt x="54" y="657"/>
                    <a:pt x="54" y="657"/>
                  </a:cubicBezTo>
                  <a:cubicBezTo>
                    <a:pt x="55" y="657"/>
                    <a:pt x="55" y="658"/>
                    <a:pt x="56" y="658"/>
                  </a:cubicBezTo>
                  <a:cubicBezTo>
                    <a:pt x="56" y="659"/>
                    <a:pt x="56" y="660"/>
                    <a:pt x="55" y="660"/>
                  </a:cubicBezTo>
                  <a:cubicBezTo>
                    <a:pt x="55" y="660"/>
                    <a:pt x="54" y="660"/>
                    <a:pt x="54" y="659"/>
                  </a:cubicBezTo>
                  <a:cubicBezTo>
                    <a:pt x="54" y="658"/>
                    <a:pt x="53" y="658"/>
                    <a:pt x="52" y="657"/>
                  </a:cubicBezTo>
                  <a:cubicBezTo>
                    <a:pt x="52" y="657"/>
                    <a:pt x="51" y="657"/>
                    <a:pt x="51" y="656"/>
                  </a:cubicBezTo>
                  <a:cubicBezTo>
                    <a:pt x="51" y="656"/>
                    <a:pt x="51" y="655"/>
                    <a:pt x="50" y="654"/>
                  </a:cubicBezTo>
                  <a:cubicBezTo>
                    <a:pt x="50" y="654"/>
                    <a:pt x="50" y="653"/>
                    <a:pt x="50" y="653"/>
                  </a:cubicBezTo>
                  <a:cubicBezTo>
                    <a:pt x="49" y="652"/>
                    <a:pt x="49" y="652"/>
                    <a:pt x="49" y="651"/>
                  </a:cubicBezTo>
                  <a:cubicBezTo>
                    <a:pt x="49" y="650"/>
                    <a:pt x="49" y="650"/>
                    <a:pt x="49" y="649"/>
                  </a:cubicBezTo>
                  <a:cubicBezTo>
                    <a:pt x="48" y="649"/>
                    <a:pt x="47" y="650"/>
                    <a:pt x="47" y="649"/>
                  </a:cubicBezTo>
                  <a:cubicBezTo>
                    <a:pt x="46" y="648"/>
                    <a:pt x="46" y="647"/>
                    <a:pt x="46" y="646"/>
                  </a:cubicBezTo>
                  <a:cubicBezTo>
                    <a:pt x="46" y="646"/>
                    <a:pt x="46" y="646"/>
                    <a:pt x="46" y="646"/>
                  </a:cubicBezTo>
                  <a:cubicBezTo>
                    <a:pt x="47" y="646"/>
                    <a:pt x="48" y="646"/>
                    <a:pt x="48" y="646"/>
                  </a:cubicBezTo>
                  <a:cubicBezTo>
                    <a:pt x="48" y="646"/>
                    <a:pt x="47" y="644"/>
                    <a:pt x="47" y="643"/>
                  </a:cubicBezTo>
                  <a:cubicBezTo>
                    <a:pt x="47" y="643"/>
                    <a:pt x="46" y="643"/>
                    <a:pt x="46" y="643"/>
                  </a:cubicBezTo>
                  <a:cubicBezTo>
                    <a:pt x="46" y="643"/>
                    <a:pt x="46" y="643"/>
                    <a:pt x="46" y="643"/>
                  </a:cubicBezTo>
                  <a:cubicBezTo>
                    <a:pt x="46" y="643"/>
                    <a:pt x="46" y="643"/>
                    <a:pt x="46" y="642"/>
                  </a:cubicBezTo>
                  <a:cubicBezTo>
                    <a:pt x="46" y="642"/>
                    <a:pt x="46" y="642"/>
                    <a:pt x="46" y="642"/>
                  </a:cubicBezTo>
                  <a:cubicBezTo>
                    <a:pt x="46" y="642"/>
                    <a:pt x="46" y="641"/>
                    <a:pt x="46" y="641"/>
                  </a:cubicBezTo>
                  <a:cubicBezTo>
                    <a:pt x="46" y="641"/>
                    <a:pt x="46" y="641"/>
                    <a:pt x="46" y="641"/>
                  </a:cubicBezTo>
                  <a:cubicBezTo>
                    <a:pt x="46" y="641"/>
                    <a:pt x="45" y="641"/>
                    <a:pt x="45" y="640"/>
                  </a:cubicBezTo>
                  <a:cubicBezTo>
                    <a:pt x="45" y="640"/>
                    <a:pt x="45" y="639"/>
                    <a:pt x="46" y="639"/>
                  </a:cubicBezTo>
                  <a:cubicBezTo>
                    <a:pt x="46" y="639"/>
                    <a:pt x="47" y="640"/>
                    <a:pt x="46" y="639"/>
                  </a:cubicBezTo>
                  <a:cubicBezTo>
                    <a:pt x="46" y="638"/>
                    <a:pt x="46" y="637"/>
                    <a:pt x="46" y="637"/>
                  </a:cubicBezTo>
                  <a:cubicBezTo>
                    <a:pt x="46" y="636"/>
                    <a:pt x="45" y="636"/>
                    <a:pt x="44" y="636"/>
                  </a:cubicBezTo>
                  <a:cubicBezTo>
                    <a:pt x="44" y="636"/>
                    <a:pt x="43" y="635"/>
                    <a:pt x="43" y="635"/>
                  </a:cubicBezTo>
                  <a:cubicBezTo>
                    <a:pt x="43" y="635"/>
                    <a:pt x="43" y="635"/>
                    <a:pt x="43" y="635"/>
                  </a:cubicBezTo>
                  <a:cubicBezTo>
                    <a:pt x="43" y="634"/>
                    <a:pt x="43" y="634"/>
                    <a:pt x="44" y="633"/>
                  </a:cubicBezTo>
                  <a:cubicBezTo>
                    <a:pt x="44" y="632"/>
                    <a:pt x="43" y="632"/>
                    <a:pt x="44" y="631"/>
                  </a:cubicBezTo>
                  <a:cubicBezTo>
                    <a:pt x="45" y="629"/>
                    <a:pt x="43" y="628"/>
                    <a:pt x="44" y="626"/>
                  </a:cubicBezTo>
                  <a:cubicBezTo>
                    <a:pt x="44" y="625"/>
                    <a:pt x="45" y="624"/>
                    <a:pt x="46" y="623"/>
                  </a:cubicBezTo>
                  <a:cubicBezTo>
                    <a:pt x="46" y="623"/>
                    <a:pt x="48" y="624"/>
                    <a:pt x="48" y="624"/>
                  </a:cubicBezTo>
                  <a:cubicBezTo>
                    <a:pt x="48" y="625"/>
                    <a:pt x="48" y="627"/>
                    <a:pt x="49" y="626"/>
                  </a:cubicBezTo>
                  <a:cubicBezTo>
                    <a:pt x="49" y="625"/>
                    <a:pt x="50" y="625"/>
                    <a:pt x="50" y="625"/>
                  </a:cubicBezTo>
                  <a:cubicBezTo>
                    <a:pt x="51" y="625"/>
                    <a:pt x="52" y="625"/>
                    <a:pt x="52" y="625"/>
                  </a:cubicBezTo>
                  <a:cubicBezTo>
                    <a:pt x="52" y="625"/>
                    <a:pt x="53" y="625"/>
                    <a:pt x="53" y="626"/>
                  </a:cubicBezTo>
                  <a:cubicBezTo>
                    <a:pt x="54" y="627"/>
                    <a:pt x="52" y="628"/>
                    <a:pt x="52" y="629"/>
                  </a:cubicBezTo>
                  <a:cubicBezTo>
                    <a:pt x="52" y="629"/>
                    <a:pt x="52" y="629"/>
                    <a:pt x="52" y="630"/>
                  </a:cubicBezTo>
                  <a:cubicBezTo>
                    <a:pt x="51" y="630"/>
                    <a:pt x="49" y="630"/>
                    <a:pt x="50" y="631"/>
                  </a:cubicBezTo>
                  <a:cubicBezTo>
                    <a:pt x="50" y="631"/>
                    <a:pt x="50" y="631"/>
                    <a:pt x="50" y="631"/>
                  </a:cubicBezTo>
                  <a:cubicBezTo>
                    <a:pt x="49" y="631"/>
                    <a:pt x="48" y="632"/>
                    <a:pt x="48" y="632"/>
                  </a:cubicBezTo>
                  <a:cubicBezTo>
                    <a:pt x="48" y="632"/>
                    <a:pt x="48" y="633"/>
                    <a:pt x="48" y="633"/>
                  </a:cubicBezTo>
                  <a:cubicBezTo>
                    <a:pt x="48" y="633"/>
                    <a:pt x="48" y="633"/>
                    <a:pt x="48" y="633"/>
                  </a:cubicBezTo>
                  <a:cubicBezTo>
                    <a:pt x="49" y="633"/>
                    <a:pt x="49" y="634"/>
                    <a:pt x="49" y="634"/>
                  </a:cubicBezTo>
                  <a:cubicBezTo>
                    <a:pt x="50" y="634"/>
                    <a:pt x="51" y="634"/>
                    <a:pt x="51" y="633"/>
                  </a:cubicBezTo>
                  <a:cubicBezTo>
                    <a:pt x="52" y="633"/>
                    <a:pt x="52" y="632"/>
                    <a:pt x="52" y="632"/>
                  </a:cubicBezTo>
                  <a:cubicBezTo>
                    <a:pt x="52" y="631"/>
                    <a:pt x="53" y="630"/>
                    <a:pt x="53" y="630"/>
                  </a:cubicBezTo>
                  <a:cubicBezTo>
                    <a:pt x="54" y="628"/>
                    <a:pt x="55" y="627"/>
                    <a:pt x="57" y="626"/>
                  </a:cubicBezTo>
                  <a:cubicBezTo>
                    <a:pt x="57" y="626"/>
                    <a:pt x="57" y="626"/>
                    <a:pt x="58" y="626"/>
                  </a:cubicBezTo>
                  <a:close/>
                  <a:moveTo>
                    <a:pt x="48" y="634"/>
                  </a:moveTo>
                  <a:cubicBezTo>
                    <a:pt x="48" y="634"/>
                    <a:pt x="48" y="634"/>
                    <a:pt x="48" y="634"/>
                  </a:cubicBezTo>
                  <a:cubicBezTo>
                    <a:pt x="48" y="634"/>
                    <a:pt x="48" y="634"/>
                    <a:pt x="48" y="634"/>
                  </a:cubicBezTo>
                  <a:cubicBezTo>
                    <a:pt x="48" y="634"/>
                    <a:pt x="48" y="634"/>
                    <a:pt x="48" y="634"/>
                  </a:cubicBezTo>
                  <a:cubicBezTo>
                    <a:pt x="48" y="634"/>
                    <a:pt x="48" y="634"/>
                    <a:pt x="48" y="634"/>
                  </a:cubicBezTo>
                  <a:close/>
                  <a:moveTo>
                    <a:pt x="82" y="668"/>
                  </a:moveTo>
                  <a:cubicBezTo>
                    <a:pt x="82" y="668"/>
                    <a:pt x="82" y="668"/>
                    <a:pt x="83" y="668"/>
                  </a:cubicBezTo>
                  <a:cubicBezTo>
                    <a:pt x="83" y="668"/>
                    <a:pt x="83" y="668"/>
                    <a:pt x="83" y="668"/>
                  </a:cubicBezTo>
                  <a:cubicBezTo>
                    <a:pt x="83" y="668"/>
                    <a:pt x="84" y="668"/>
                    <a:pt x="85" y="667"/>
                  </a:cubicBezTo>
                  <a:cubicBezTo>
                    <a:pt x="85" y="667"/>
                    <a:pt x="86" y="666"/>
                    <a:pt x="85" y="665"/>
                  </a:cubicBezTo>
                  <a:cubicBezTo>
                    <a:pt x="84" y="665"/>
                    <a:pt x="84" y="665"/>
                    <a:pt x="83" y="666"/>
                  </a:cubicBezTo>
                  <a:cubicBezTo>
                    <a:pt x="83" y="666"/>
                    <a:pt x="82" y="667"/>
                    <a:pt x="82" y="667"/>
                  </a:cubicBezTo>
                  <a:cubicBezTo>
                    <a:pt x="81" y="668"/>
                    <a:pt x="82" y="669"/>
                    <a:pt x="82" y="668"/>
                  </a:cubicBezTo>
                  <a:close/>
                  <a:moveTo>
                    <a:pt x="117" y="721"/>
                  </a:moveTo>
                  <a:cubicBezTo>
                    <a:pt x="117" y="720"/>
                    <a:pt x="116" y="720"/>
                    <a:pt x="116" y="719"/>
                  </a:cubicBezTo>
                  <a:cubicBezTo>
                    <a:pt x="116" y="719"/>
                    <a:pt x="116" y="718"/>
                    <a:pt x="116" y="718"/>
                  </a:cubicBezTo>
                  <a:cubicBezTo>
                    <a:pt x="115" y="717"/>
                    <a:pt x="115" y="716"/>
                    <a:pt x="115" y="716"/>
                  </a:cubicBezTo>
                  <a:cubicBezTo>
                    <a:pt x="115" y="716"/>
                    <a:pt x="115" y="715"/>
                    <a:pt x="115" y="715"/>
                  </a:cubicBezTo>
                  <a:cubicBezTo>
                    <a:pt x="116" y="714"/>
                    <a:pt x="115" y="713"/>
                    <a:pt x="114" y="712"/>
                  </a:cubicBezTo>
                  <a:cubicBezTo>
                    <a:pt x="113" y="712"/>
                    <a:pt x="112" y="711"/>
                    <a:pt x="111" y="710"/>
                  </a:cubicBezTo>
                  <a:cubicBezTo>
                    <a:pt x="110" y="710"/>
                    <a:pt x="109" y="709"/>
                    <a:pt x="108" y="708"/>
                  </a:cubicBezTo>
                  <a:cubicBezTo>
                    <a:pt x="108" y="707"/>
                    <a:pt x="107" y="706"/>
                    <a:pt x="107" y="705"/>
                  </a:cubicBezTo>
                  <a:cubicBezTo>
                    <a:pt x="108" y="704"/>
                    <a:pt x="107" y="703"/>
                    <a:pt x="106" y="702"/>
                  </a:cubicBezTo>
                  <a:cubicBezTo>
                    <a:pt x="106" y="701"/>
                    <a:pt x="105" y="700"/>
                    <a:pt x="105" y="700"/>
                  </a:cubicBezTo>
                  <a:cubicBezTo>
                    <a:pt x="104" y="700"/>
                    <a:pt x="104" y="699"/>
                    <a:pt x="103" y="698"/>
                  </a:cubicBezTo>
                  <a:cubicBezTo>
                    <a:pt x="102" y="697"/>
                    <a:pt x="104" y="696"/>
                    <a:pt x="102" y="695"/>
                  </a:cubicBezTo>
                  <a:cubicBezTo>
                    <a:pt x="102" y="695"/>
                    <a:pt x="101" y="695"/>
                    <a:pt x="101" y="695"/>
                  </a:cubicBezTo>
                  <a:cubicBezTo>
                    <a:pt x="100" y="695"/>
                    <a:pt x="99" y="695"/>
                    <a:pt x="98" y="695"/>
                  </a:cubicBezTo>
                  <a:cubicBezTo>
                    <a:pt x="98" y="694"/>
                    <a:pt x="98" y="694"/>
                    <a:pt x="97" y="694"/>
                  </a:cubicBezTo>
                  <a:cubicBezTo>
                    <a:pt x="97" y="693"/>
                    <a:pt x="96" y="693"/>
                    <a:pt x="96" y="693"/>
                  </a:cubicBezTo>
                  <a:cubicBezTo>
                    <a:pt x="95" y="693"/>
                    <a:pt x="93" y="693"/>
                    <a:pt x="92" y="692"/>
                  </a:cubicBezTo>
                  <a:cubicBezTo>
                    <a:pt x="92" y="692"/>
                    <a:pt x="91" y="692"/>
                    <a:pt x="90" y="691"/>
                  </a:cubicBezTo>
                  <a:cubicBezTo>
                    <a:pt x="90" y="691"/>
                    <a:pt x="90" y="691"/>
                    <a:pt x="89" y="691"/>
                  </a:cubicBezTo>
                  <a:cubicBezTo>
                    <a:pt x="88" y="691"/>
                    <a:pt x="87" y="690"/>
                    <a:pt x="86" y="689"/>
                  </a:cubicBezTo>
                  <a:cubicBezTo>
                    <a:pt x="85" y="688"/>
                    <a:pt x="85" y="687"/>
                    <a:pt x="84" y="687"/>
                  </a:cubicBezTo>
                  <a:cubicBezTo>
                    <a:pt x="84" y="687"/>
                    <a:pt x="83" y="687"/>
                    <a:pt x="83" y="687"/>
                  </a:cubicBezTo>
                  <a:cubicBezTo>
                    <a:pt x="82" y="687"/>
                    <a:pt x="82" y="686"/>
                    <a:pt x="82" y="685"/>
                  </a:cubicBezTo>
                  <a:cubicBezTo>
                    <a:pt x="81" y="685"/>
                    <a:pt x="81" y="684"/>
                    <a:pt x="80" y="684"/>
                  </a:cubicBezTo>
                  <a:cubicBezTo>
                    <a:pt x="80" y="684"/>
                    <a:pt x="79" y="685"/>
                    <a:pt x="79" y="685"/>
                  </a:cubicBezTo>
                  <a:cubicBezTo>
                    <a:pt x="79" y="685"/>
                    <a:pt x="78" y="685"/>
                    <a:pt x="78" y="685"/>
                  </a:cubicBezTo>
                  <a:cubicBezTo>
                    <a:pt x="77" y="685"/>
                    <a:pt x="77" y="685"/>
                    <a:pt x="76" y="686"/>
                  </a:cubicBezTo>
                  <a:cubicBezTo>
                    <a:pt x="76" y="686"/>
                    <a:pt x="76" y="687"/>
                    <a:pt x="77" y="687"/>
                  </a:cubicBezTo>
                  <a:cubicBezTo>
                    <a:pt x="77" y="688"/>
                    <a:pt x="78" y="688"/>
                    <a:pt x="79" y="689"/>
                  </a:cubicBezTo>
                  <a:cubicBezTo>
                    <a:pt x="79" y="689"/>
                    <a:pt x="79" y="689"/>
                    <a:pt x="79" y="689"/>
                  </a:cubicBezTo>
                  <a:cubicBezTo>
                    <a:pt x="80" y="689"/>
                    <a:pt x="81" y="689"/>
                    <a:pt x="81" y="690"/>
                  </a:cubicBezTo>
                  <a:cubicBezTo>
                    <a:pt x="81" y="690"/>
                    <a:pt x="81" y="690"/>
                    <a:pt x="81" y="690"/>
                  </a:cubicBezTo>
                  <a:cubicBezTo>
                    <a:pt x="81" y="690"/>
                    <a:pt x="82" y="690"/>
                    <a:pt x="82" y="690"/>
                  </a:cubicBezTo>
                  <a:cubicBezTo>
                    <a:pt x="83" y="690"/>
                    <a:pt x="83" y="690"/>
                    <a:pt x="83" y="690"/>
                  </a:cubicBezTo>
                  <a:cubicBezTo>
                    <a:pt x="83" y="691"/>
                    <a:pt x="83" y="691"/>
                    <a:pt x="83" y="691"/>
                  </a:cubicBezTo>
                  <a:cubicBezTo>
                    <a:pt x="82" y="691"/>
                    <a:pt x="83" y="691"/>
                    <a:pt x="82" y="691"/>
                  </a:cubicBezTo>
                  <a:cubicBezTo>
                    <a:pt x="82" y="692"/>
                    <a:pt x="81" y="692"/>
                    <a:pt x="81" y="692"/>
                  </a:cubicBezTo>
                  <a:cubicBezTo>
                    <a:pt x="81" y="692"/>
                    <a:pt x="80" y="692"/>
                    <a:pt x="79" y="692"/>
                  </a:cubicBezTo>
                  <a:cubicBezTo>
                    <a:pt x="79" y="692"/>
                    <a:pt x="79" y="694"/>
                    <a:pt x="79" y="695"/>
                  </a:cubicBezTo>
                  <a:cubicBezTo>
                    <a:pt x="79" y="695"/>
                    <a:pt x="79" y="695"/>
                    <a:pt x="79" y="695"/>
                  </a:cubicBezTo>
                  <a:cubicBezTo>
                    <a:pt x="79" y="696"/>
                    <a:pt x="79" y="696"/>
                    <a:pt x="79" y="696"/>
                  </a:cubicBezTo>
                  <a:cubicBezTo>
                    <a:pt x="79" y="697"/>
                    <a:pt x="79" y="697"/>
                    <a:pt x="79" y="697"/>
                  </a:cubicBezTo>
                  <a:cubicBezTo>
                    <a:pt x="79" y="697"/>
                    <a:pt x="80" y="697"/>
                    <a:pt x="80" y="697"/>
                  </a:cubicBezTo>
                  <a:cubicBezTo>
                    <a:pt x="81" y="696"/>
                    <a:pt x="82" y="696"/>
                    <a:pt x="82" y="697"/>
                  </a:cubicBezTo>
                  <a:cubicBezTo>
                    <a:pt x="82" y="697"/>
                    <a:pt x="83" y="697"/>
                    <a:pt x="83" y="698"/>
                  </a:cubicBezTo>
                  <a:cubicBezTo>
                    <a:pt x="83" y="698"/>
                    <a:pt x="83" y="698"/>
                    <a:pt x="83" y="698"/>
                  </a:cubicBezTo>
                  <a:cubicBezTo>
                    <a:pt x="83" y="698"/>
                    <a:pt x="83" y="698"/>
                    <a:pt x="84" y="698"/>
                  </a:cubicBezTo>
                  <a:cubicBezTo>
                    <a:pt x="85" y="697"/>
                    <a:pt x="85" y="698"/>
                    <a:pt x="85" y="699"/>
                  </a:cubicBezTo>
                  <a:cubicBezTo>
                    <a:pt x="85" y="699"/>
                    <a:pt x="85" y="700"/>
                    <a:pt x="85" y="700"/>
                  </a:cubicBezTo>
                  <a:cubicBezTo>
                    <a:pt x="86" y="700"/>
                    <a:pt x="87" y="700"/>
                    <a:pt x="87" y="700"/>
                  </a:cubicBezTo>
                  <a:cubicBezTo>
                    <a:pt x="88" y="700"/>
                    <a:pt x="89" y="700"/>
                    <a:pt x="89" y="700"/>
                  </a:cubicBezTo>
                  <a:cubicBezTo>
                    <a:pt x="90" y="700"/>
                    <a:pt x="90" y="700"/>
                    <a:pt x="90" y="700"/>
                  </a:cubicBezTo>
                  <a:cubicBezTo>
                    <a:pt x="90" y="700"/>
                    <a:pt x="90" y="700"/>
                    <a:pt x="90" y="700"/>
                  </a:cubicBezTo>
                  <a:cubicBezTo>
                    <a:pt x="90" y="700"/>
                    <a:pt x="89" y="701"/>
                    <a:pt x="88" y="701"/>
                  </a:cubicBezTo>
                  <a:cubicBezTo>
                    <a:pt x="87" y="702"/>
                    <a:pt x="86" y="702"/>
                    <a:pt x="87" y="704"/>
                  </a:cubicBezTo>
                  <a:cubicBezTo>
                    <a:pt x="87" y="705"/>
                    <a:pt x="88" y="705"/>
                    <a:pt x="89" y="705"/>
                  </a:cubicBezTo>
                  <a:cubicBezTo>
                    <a:pt x="90" y="705"/>
                    <a:pt x="90" y="704"/>
                    <a:pt x="90" y="704"/>
                  </a:cubicBezTo>
                  <a:cubicBezTo>
                    <a:pt x="90" y="703"/>
                    <a:pt x="91" y="702"/>
                    <a:pt x="92" y="702"/>
                  </a:cubicBezTo>
                  <a:cubicBezTo>
                    <a:pt x="93" y="702"/>
                    <a:pt x="93" y="702"/>
                    <a:pt x="94" y="703"/>
                  </a:cubicBezTo>
                  <a:cubicBezTo>
                    <a:pt x="93" y="703"/>
                    <a:pt x="93" y="704"/>
                    <a:pt x="92" y="705"/>
                  </a:cubicBezTo>
                  <a:cubicBezTo>
                    <a:pt x="91" y="705"/>
                    <a:pt x="91" y="706"/>
                    <a:pt x="91" y="707"/>
                  </a:cubicBezTo>
                  <a:cubicBezTo>
                    <a:pt x="91" y="707"/>
                    <a:pt x="91" y="707"/>
                    <a:pt x="91" y="707"/>
                  </a:cubicBezTo>
                  <a:cubicBezTo>
                    <a:pt x="92" y="707"/>
                    <a:pt x="93" y="708"/>
                    <a:pt x="93" y="709"/>
                  </a:cubicBezTo>
                  <a:cubicBezTo>
                    <a:pt x="94" y="709"/>
                    <a:pt x="95" y="709"/>
                    <a:pt x="95" y="709"/>
                  </a:cubicBezTo>
                  <a:cubicBezTo>
                    <a:pt x="96" y="709"/>
                    <a:pt x="96" y="709"/>
                    <a:pt x="97" y="710"/>
                  </a:cubicBezTo>
                  <a:cubicBezTo>
                    <a:pt x="97" y="710"/>
                    <a:pt x="97" y="711"/>
                    <a:pt x="97" y="711"/>
                  </a:cubicBezTo>
                  <a:cubicBezTo>
                    <a:pt x="97" y="711"/>
                    <a:pt x="98" y="711"/>
                    <a:pt x="98" y="711"/>
                  </a:cubicBezTo>
                  <a:cubicBezTo>
                    <a:pt x="99" y="712"/>
                    <a:pt x="99" y="713"/>
                    <a:pt x="98" y="713"/>
                  </a:cubicBezTo>
                  <a:cubicBezTo>
                    <a:pt x="98" y="714"/>
                    <a:pt x="100" y="716"/>
                    <a:pt x="101" y="716"/>
                  </a:cubicBezTo>
                  <a:cubicBezTo>
                    <a:pt x="101" y="715"/>
                    <a:pt x="101" y="715"/>
                    <a:pt x="101" y="715"/>
                  </a:cubicBezTo>
                  <a:cubicBezTo>
                    <a:pt x="102" y="714"/>
                    <a:pt x="103" y="715"/>
                    <a:pt x="103" y="716"/>
                  </a:cubicBezTo>
                  <a:cubicBezTo>
                    <a:pt x="104" y="717"/>
                    <a:pt x="105" y="716"/>
                    <a:pt x="105" y="717"/>
                  </a:cubicBezTo>
                  <a:cubicBezTo>
                    <a:pt x="105" y="717"/>
                    <a:pt x="105" y="717"/>
                    <a:pt x="104" y="717"/>
                  </a:cubicBezTo>
                  <a:cubicBezTo>
                    <a:pt x="104" y="718"/>
                    <a:pt x="103" y="718"/>
                    <a:pt x="103" y="718"/>
                  </a:cubicBezTo>
                  <a:cubicBezTo>
                    <a:pt x="103" y="718"/>
                    <a:pt x="103" y="719"/>
                    <a:pt x="103" y="719"/>
                  </a:cubicBezTo>
                  <a:cubicBezTo>
                    <a:pt x="103" y="719"/>
                    <a:pt x="103" y="720"/>
                    <a:pt x="104" y="720"/>
                  </a:cubicBezTo>
                  <a:cubicBezTo>
                    <a:pt x="105" y="720"/>
                    <a:pt x="105" y="720"/>
                    <a:pt x="106" y="721"/>
                  </a:cubicBezTo>
                  <a:cubicBezTo>
                    <a:pt x="107" y="721"/>
                    <a:pt x="107" y="722"/>
                    <a:pt x="108" y="722"/>
                  </a:cubicBezTo>
                  <a:cubicBezTo>
                    <a:pt x="108" y="723"/>
                    <a:pt x="109" y="723"/>
                    <a:pt x="110" y="723"/>
                  </a:cubicBezTo>
                  <a:cubicBezTo>
                    <a:pt x="110" y="723"/>
                    <a:pt x="110" y="723"/>
                    <a:pt x="110" y="724"/>
                  </a:cubicBezTo>
                  <a:cubicBezTo>
                    <a:pt x="111" y="724"/>
                    <a:pt x="112" y="724"/>
                    <a:pt x="113" y="725"/>
                  </a:cubicBezTo>
                  <a:cubicBezTo>
                    <a:pt x="113" y="725"/>
                    <a:pt x="115" y="726"/>
                    <a:pt x="116" y="726"/>
                  </a:cubicBezTo>
                  <a:cubicBezTo>
                    <a:pt x="116" y="726"/>
                    <a:pt x="116" y="726"/>
                    <a:pt x="116" y="726"/>
                  </a:cubicBezTo>
                  <a:cubicBezTo>
                    <a:pt x="117" y="726"/>
                    <a:pt x="117" y="726"/>
                    <a:pt x="117" y="725"/>
                  </a:cubicBezTo>
                  <a:cubicBezTo>
                    <a:pt x="118" y="724"/>
                    <a:pt x="118" y="724"/>
                    <a:pt x="117" y="723"/>
                  </a:cubicBezTo>
                  <a:cubicBezTo>
                    <a:pt x="116" y="722"/>
                    <a:pt x="116" y="721"/>
                    <a:pt x="117" y="721"/>
                  </a:cubicBezTo>
                  <a:close/>
                  <a:moveTo>
                    <a:pt x="93" y="686"/>
                  </a:moveTo>
                  <a:cubicBezTo>
                    <a:pt x="92" y="686"/>
                    <a:pt x="92" y="687"/>
                    <a:pt x="93" y="687"/>
                  </a:cubicBezTo>
                  <a:cubicBezTo>
                    <a:pt x="94" y="687"/>
                    <a:pt x="94" y="686"/>
                    <a:pt x="93" y="686"/>
                  </a:cubicBezTo>
                  <a:close/>
                  <a:moveTo>
                    <a:pt x="77" y="643"/>
                  </a:moveTo>
                  <a:cubicBezTo>
                    <a:pt x="77" y="642"/>
                    <a:pt x="76" y="643"/>
                    <a:pt x="77" y="644"/>
                  </a:cubicBezTo>
                  <a:cubicBezTo>
                    <a:pt x="77" y="644"/>
                    <a:pt x="77" y="644"/>
                    <a:pt x="77" y="644"/>
                  </a:cubicBezTo>
                  <a:cubicBezTo>
                    <a:pt x="77" y="644"/>
                    <a:pt x="77" y="644"/>
                    <a:pt x="77" y="644"/>
                  </a:cubicBezTo>
                  <a:cubicBezTo>
                    <a:pt x="77" y="644"/>
                    <a:pt x="78" y="644"/>
                    <a:pt x="78" y="644"/>
                  </a:cubicBezTo>
                  <a:cubicBezTo>
                    <a:pt x="78" y="644"/>
                    <a:pt x="78" y="643"/>
                    <a:pt x="78" y="643"/>
                  </a:cubicBezTo>
                  <a:cubicBezTo>
                    <a:pt x="77" y="643"/>
                    <a:pt x="77" y="643"/>
                    <a:pt x="77" y="643"/>
                  </a:cubicBezTo>
                  <a:close/>
                  <a:moveTo>
                    <a:pt x="84" y="672"/>
                  </a:moveTo>
                  <a:cubicBezTo>
                    <a:pt x="84" y="672"/>
                    <a:pt x="84" y="672"/>
                    <a:pt x="84" y="671"/>
                  </a:cubicBezTo>
                  <a:cubicBezTo>
                    <a:pt x="84" y="671"/>
                    <a:pt x="83" y="671"/>
                    <a:pt x="83" y="671"/>
                  </a:cubicBezTo>
                  <a:cubicBezTo>
                    <a:pt x="83" y="671"/>
                    <a:pt x="83" y="671"/>
                    <a:pt x="83" y="672"/>
                  </a:cubicBezTo>
                  <a:cubicBezTo>
                    <a:pt x="83" y="672"/>
                    <a:pt x="83" y="672"/>
                    <a:pt x="83" y="672"/>
                  </a:cubicBezTo>
                  <a:cubicBezTo>
                    <a:pt x="83" y="672"/>
                    <a:pt x="83" y="672"/>
                    <a:pt x="83" y="672"/>
                  </a:cubicBezTo>
                  <a:cubicBezTo>
                    <a:pt x="83" y="672"/>
                    <a:pt x="82" y="672"/>
                    <a:pt x="82" y="672"/>
                  </a:cubicBezTo>
                  <a:cubicBezTo>
                    <a:pt x="82" y="673"/>
                    <a:pt x="82" y="673"/>
                    <a:pt x="82" y="673"/>
                  </a:cubicBezTo>
                  <a:cubicBezTo>
                    <a:pt x="82" y="673"/>
                    <a:pt x="82" y="674"/>
                    <a:pt x="83" y="674"/>
                  </a:cubicBezTo>
                  <a:cubicBezTo>
                    <a:pt x="83" y="674"/>
                    <a:pt x="83" y="674"/>
                    <a:pt x="83" y="674"/>
                  </a:cubicBezTo>
                  <a:cubicBezTo>
                    <a:pt x="83" y="674"/>
                    <a:pt x="83" y="674"/>
                    <a:pt x="83" y="674"/>
                  </a:cubicBezTo>
                  <a:cubicBezTo>
                    <a:pt x="83" y="674"/>
                    <a:pt x="83" y="675"/>
                    <a:pt x="83" y="674"/>
                  </a:cubicBezTo>
                  <a:cubicBezTo>
                    <a:pt x="83" y="674"/>
                    <a:pt x="83" y="674"/>
                    <a:pt x="83" y="674"/>
                  </a:cubicBezTo>
                  <a:cubicBezTo>
                    <a:pt x="84" y="674"/>
                    <a:pt x="84" y="674"/>
                    <a:pt x="84" y="674"/>
                  </a:cubicBezTo>
                  <a:cubicBezTo>
                    <a:pt x="84" y="674"/>
                    <a:pt x="84" y="674"/>
                    <a:pt x="84" y="673"/>
                  </a:cubicBezTo>
                  <a:cubicBezTo>
                    <a:pt x="84" y="673"/>
                    <a:pt x="84" y="673"/>
                    <a:pt x="84" y="672"/>
                  </a:cubicBezTo>
                  <a:close/>
                  <a:moveTo>
                    <a:pt x="80" y="654"/>
                  </a:moveTo>
                  <a:cubicBezTo>
                    <a:pt x="80" y="654"/>
                    <a:pt x="80" y="654"/>
                    <a:pt x="80" y="654"/>
                  </a:cubicBezTo>
                  <a:cubicBezTo>
                    <a:pt x="80" y="654"/>
                    <a:pt x="80" y="654"/>
                    <a:pt x="80" y="654"/>
                  </a:cubicBezTo>
                  <a:cubicBezTo>
                    <a:pt x="80" y="654"/>
                    <a:pt x="80" y="655"/>
                    <a:pt x="80" y="655"/>
                  </a:cubicBezTo>
                  <a:cubicBezTo>
                    <a:pt x="80" y="655"/>
                    <a:pt x="80" y="655"/>
                    <a:pt x="80" y="655"/>
                  </a:cubicBezTo>
                  <a:cubicBezTo>
                    <a:pt x="80" y="655"/>
                    <a:pt x="80" y="655"/>
                    <a:pt x="80" y="656"/>
                  </a:cubicBezTo>
                  <a:cubicBezTo>
                    <a:pt x="80" y="656"/>
                    <a:pt x="81" y="656"/>
                    <a:pt x="81" y="656"/>
                  </a:cubicBezTo>
                  <a:cubicBezTo>
                    <a:pt x="81" y="656"/>
                    <a:pt x="81" y="655"/>
                    <a:pt x="81" y="655"/>
                  </a:cubicBezTo>
                  <a:cubicBezTo>
                    <a:pt x="81" y="655"/>
                    <a:pt x="81" y="655"/>
                    <a:pt x="81" y="654"/>
                  </a:cubicBezTo>
                  <a:cubicBezTo>
                    <a:pt x="81" y="654"/>
                    <a:pt x="81" y="654"/>
                    <a:pt x="80" y="654"/>
                  </a:cubicBezTo>
                  <a:close/>
                  <a:moveTo>
                    <a:pt x="111" y="706"/>
                  </a:moveTo>
                  <a:cubicBezTo>
                    <a:pt x="111" y="706"/>
                    <a:pt x="111" y="706"/>
                    <a:pt x="112" y="707"/>
                  </a:cubicBezTo>
                  <a:cubicBezTo>
                    <a:pt x="112" y="707"/>
                    <a:pt x="112" y="707"/>
                    <a:pt x="112" y="707"/>
                  </a:cubicBezTo>
                  <a:cubicBezTo>
                    <a:pt x="112" y="707"/>
                    <a:pt x="113" y="708"/>
                    <a:pt x="113" y="708"/>
                  </a:cubicBezTo>
                  <a:cubicBezTo>
                    <a:pt x="113" y="708"/>
                    <a:pt x="113" y="708"/>
                    <a:pt x="113" y="708"/>
                  </a:cubicBezTo>
                  <a:cubicBezTo>
                    <a:pt x="114" y="708"/>
                    <a:pt x="114" y="709"/>
                    <a:pt x="114" y="709"/>
                  </a:cubicBezTo>
                  <a:cubicBezTo>
                    <a:pt x="115" y="709"/>
                    <a:pt x="115" y="708"/>
                    <a:pt x="115" y="708"/>
                  </a:cubicBezTo>
                  <a:cubicBezTo>
                    <a:pt x="114" y="707"/>
                    <a:pt x="113" y="707"/>
                    <a:pt x="113" y="707"/>
                  </a:cubicBezTo>
                  <a:cubicBezTo>
                    <a:pt x="113" y="706"/>
                    <a:pt x="113" y="706"/>
                    <a:pt x="112" y="706"/>
                  </a:cubicBezTo>
                  <a:cubicBezTo>
                    <a:pt x="112" y="705"/>
                    <a:pt x="111" y="705"/>
                    <a:pt x="111" y="705"/>
                  </a:cubicBezTo>
                  <a:cubicBezTo>
                    <a:pt x="111" y="705"/>
                    <a:pt x="110" y="706"/>
                    <a:pt x="111" y="706"/>
                  </a:cubicBezTo>
                  <a:cubicBezTo>
                    <a:pt x="111" y="706"/>
                    <a:pt x="111" y="706"/>
                    <a:pt x="111" y="706"/>
                  </a:cubicBezTo>
                  <a:cubicBezTo>
                    <a:pt x="111" y="706"/>
                    <a:pt x="111" y="706"/>
                    <a:pt x="111" y="706"/>
                  </a:cubicBezTo>
                  <a:close/>
                  <a:moveTo>
                    <a:pt x="95" y="692"/>
                  </a:moveTo>
                  <a:cubicBezTo>
                    <a:pt x="95" y="692"/>
                    <a:pt x="95" y="692"/>
                    <a:pt x="95" y="692"/>
                  </a:cubicBezTo>
                  <a:cubicBezTo>
                    <a:pt x="96" y="693"/>
                    <a:pt x="96" y="692"/>
                    <a:pt x="96" y="692"/>
                  </a:cubicBezTo>
                  <a:cubicBezTo>
                    <a:pt x="96" y="692"/>
                    <a:pt x="96" y="692"/>
                    <a:pt x="96" y="692"/>
                  </a:cubicBezTo>
                  <a:cubicBezTo>
                    <a:pt x="96" y="692"/>
                    <a:pt x="96" y="691"/>
                    <a:pt x="96" y="691"/>
                  </a:cubicBezTo>
                  <a:cubicBezTo>
                    <a:pt x="96" y="691"/>
                    <a:pt x="96" y="691"/>
                    <a:pt x="96" y="691"/>
                  </a:cubicBezTo>
                  <a:cubicBezTo>
                    <a:pt x="96" y="691"/>
                    <a:pt x="96" y="691"/>
                    <a:pt x="96" y="691"/>
                  </a:cubicBezTo>
                  <a:cubicBezTo>
                    <a:pt x="96" y="691"/>
                    <a:pt x="95" y="690"/>
                    <a:pt x="95" y="691"/>
                  </a:cubicBezTo>
                  <a:cubicBezTo>
                    <a:pt x="95" y="691"/>
                    <a:pt x="95" y="691"/>
                    <a:pt x="95" y="691"/>
                  </a:cubicBezTo>
                  <a:cubicBezTo>
                    <a:pt x="95" y="691"/>
                    <a:pt x="95" y="691"/>
                    <a:pt x="95" y="691"/>
                  </a:cubicBezTo>
                  <a:cubicBezTo>
                    <a:pt x="94" y="691"/>
                    <a:pt x="94" y="691"/>
                    <a:pt x="95" y="692"/>
                  </a:cubicBezTo>
                  <a:close/>
                  <a:moveTo>
                    <a:pt x="96" y="689"/>
                  </a:moveTo>
                  <a:cubicBezTo>
                    <a:pt x="97" y="689"/>
                    <a:pt x="97" y="688"/>
                    <a:pt x="97" y="688"/>
                  </a:cubicBezTo>
                  <a:cubicBezTo>
                    <a:pt x="97" y="688"/>
                    <a:pt x="97" y="688"/>
                    <a:pt x="97" y="688"/>
                  </a:cubicBezTo>
                  <a:cubicBezTo>
                    <a:pt x="97" y="687"/>
                    <a:pt x="96" y="687"/>
                    <a:pt x="96" y="688"/>
                  </a:cubicBezTo>
                  <a:cubicBezTo>
                    <a:pt x="96" y="688"/>
                    <a:pt x="96" y="688"/>
                    <a:pt x="96" y="688"/>
                  </a:cubicBezTo>
                  <a:cubicBezTo>
                    <a:pt x="96" y="688"/>
                    <a:pt x="95" y="688"/>
                    <a:pt x="95" y="688"/>
                  </a:cubicBezTo>
                  <a:cubicBezTo>
                    <a:pt x="95" y="688"/>
                    <a:pt x="95" y="689"/>
                    <a:pt x="95" y="689"/>
                  </a:cubicBezTo>
                  <a:cubicBezTo>
                    <a:pt x="95" y="689"/>
                    <a:pt x="95" y="689"/>
                    <a:pt x="95" y="690"/>
                  </a:cubicBezTo>
                  <a:cubicBezTo>
                    <a:pt x="96" y="690"/>
                    <a:pt x="96" y="689"/>
                    <a:pt x="96" y="689"/>
                  </a:cubicBezTo>
                  <a:close/>
                  <a:moveTo>
                    <a:pt x="75" y="646"/>
                  </a:moveTo>
                  <a:cubicBezTo>
                    <a:pt x="76" y="646"/>
                    <a:pt x="76" y="645"/>
                    <a:pt x="75" y="645"/>
                  </a:cubicBezTo>
                  <a:cubicBezTo>
                    <a:pt x="74" y="645"/>
                    <a:pt x="75" y="646"/>
                    <a:pt x="75" y="646"/>
                  </a:cubicBezTo>
                  <a:close/>
                  <a:moveTo>
                    <a:pt x="84" y="664"/>
                  </a:moveTo>
                  <a:cubicBezTo>
                    <a:pt x="84" y="663"/>
                    <a:pt x="84" y="663"/>
                    <a:pt x="84" y="663"/>
                  </a:cubicBezTo>
                  <a:cubicBezTo>
                    <a:pt x="84" y="662"/>
                    <a:pt x="82" y="663"/>
                    <a:pt x="82" y="663"/>
                  </a:cubicBezTo>
                  <a:cubicBezTo>
                    <a:pt x="82" y="663"/>
                    <a:pt x="83" y="663"/>
                    <a:pt x="83" y="664"/>
                  </a:cubicBezTo>
                  <a:cubicBezTo>
                    <a:pt x="83" y="664"/>
                    <a:pt x="84" y="664"/>
                    <a:pt x="84" y="664"/>
                  </a:cubicBezTo>
                  <a:close/>
                  <a:moveTo>
                    <a:pt x="84" y="654"/>
                  </a:moveTo>
                  <a:cubicBezTo>
                    <a:pt x="84" y="654"/>
                    <a:pt x="84" y="654"/>
                    <a:pt x="84" y="654"/>
                  </a:cubicBezTo>
                  <a:cubicBezTo>
                    <a:pt x="84" y="653"/>
                    <a:pt x="84" y="653"/>
                    <a:pt x="84" y="653"/>
                  </a:cubicBezTo>
                  <a:cubicBezTo>
                    <a:pt x="84" y="652"/>
                    <a:pt x="83" y="652"/>
                    <a:pt x="83" y="653"/>
                  </a:cubicBezTo>
                  <a:cubicBezTo>
                    <a:pt x="83" y="653"/>
                    <a:pt x="83" y="653"/>
                    <a:pt x="83" y="653"/>
                  </a:cubicBezTo>
                  <a:cubicBezTo>
                    <a:pt x="83" y="654"/>
                    <a:pt x="82" y="654"/>
                    <a:pt x="82" y="654"/>
                  </a:cubicBezTo>
                  <a:cubicBezTo>
                    <a:pt x="82" y="655"/>
                    <a:pt x="84" y="655"/>
                    <a:pt x="84" y="654"/>
                  </a:cubicBezTo>
                  <a:close/>
                  <a:moveTo>
                    <a:pt x="80" y="639"/>
                  </a:moveTo>
                  <a:cubicBezTo>
                    <a:pt x="80" y="639"/>
                    <a:pt x="80" y="639"/>
                    <a:pt x="80" y="639"/>
                  </a:cubicBezTo>
                  <a:cubicBezTo>
                    <a:pt x="80" y="639"/>
                    <a:pt x="81" y="639"/>
                    <a:pt x="81" y="639"/>
                  </a:cubicBezTo>
                  <a:cubicBezTo>
                    <a:pt x="81" y="639"/>
                    <a:pt x="81" y="638"/>
                    <a:pt x="81" y="638"/>
                  </a:cubicBezTo>
                  <a:cubicBezTo>
                    <a:pt x="81" y="638"/>
                    <a:pt x="81" y="638"/>
                    <a:pt x="82" y="638"/>
                  </a:cubicBezTo>
                  <a:cubicBezTo>
                    <a:pt x="82" y="638"/>
                    <a:pt x="82" y="637"/>
                    <a:pt x="81" y="637"/>
                  </a:cubicBezTo>
                  <a:cubicBezTo>
                    <a:pt x="81" y="637"/>
                    <a:pt x="81" y="637"/>
                    <a:pt x="81" y="637"/>
                  </a:cubicBezTo>
                  <a:cubicBezTo>
                    <a:pt x="80" y="637"/>
                    <a:pt x="80" y="637"/>
                    <a:pt x="80" y="637"/>
                  </a:cubicBezTo>
                  <a:cubicBezTo>
                    <a:pt x="80" y="637"/>
                    <a:pt x="79" y="638"/>
                    <a:pt x="79" y="638"/>
                  </a:cubicBezTo>
                  <a:cubicBezTo>
                    <a:pt x="79" y="638"/>
                    <a:pt x="79" y="638"/>
                    <a:pt x="79" y="638"/>
                  </a:cubicBezTo>
                  <a:cubicBezTo>
                    <a:pt x="79" y="638"/>
                    <a:pt x="79" y="638"/>
                    <a:pt x="79" y="639"/>
                  </a:cubicBezTo>
                  <a:cubicBezTo>
                    <a:pt x="78" y="639"/>
                    <a:pt x="79" y="640"/>
                    <a:pt x="80" y="639"/>
                  </a:cubicBezTo>
                  <a:close/>
                  <a:moveTo>
                    <a:pt x="78" y="647"/>
                  </a:moveTo>
                  <a:cubicBezTo>
                    <a:pt x="78" y="647"/>
                    <a:pt x="78" y="648"/>
                    <a:pt x="78" y="648"/>
                  </a:cubicBezTo>
                  <a:cubicBezTo>
                    <a:pt x="78" y="648"/>
                    <a:pt x="78" y="648"/>
                    <a:pt x="78" y="648"/>
                  </a:cubicBezTo>
                  <a:cubicBezTo>
                    <a:pt x="78" y="648"/>
                    <a:pt x="78" y="648"/>
                    <a:pt x="78" y="649"/>
                  </a:cubicBezTo>
                  <a:cubicBezTo>
                    <a:pt x="78" y="649"/>
                    <a:pt x="78" y="649"/>
                    <a:pt x="78" y="650"/>
                  </a:cubicBezTo>
                  <a:cubicBezTo>
                    <a:pt x="79" y="651"/>
                    <a:pt x="79" y="651"/>
                    <a:pt x="80" y="651"/>
                  </a:cubicBezTo>
                  <a:cubicBezTo>
                    <a:pt x="80" y="651"/>
                    <a:pt x="81" y="652"/>
                    <a:pt x="81" y="652"/>
                  </a:cubicBezTo>
                  <a:cubicBezTo>
                    <a:pt x="81" y="652"/>
                    <a:pt x="82" y="652"/>
                    <a:pt x="82" y="652"/>
                  </a:cubicBezTo>
                  <a:cubicBezTo>
                    <a:pt x="83" y="650"/>
                    <a:pt x="83" y="648"/>
                    <a:pt x="82" y="646"/>
                  </a:cubicBezTo>
                  <a:cubicBezTo>
                    <a:pt x="81" y="646"/>
                    <a:pt x="80" y="646"/>
                    <a:pt x="79" y="646"/>
                  </a:cubicBezTo>
                  <a:cubicBezTo>
                    <a:pt x="79" y="646"/>
                    <a:pt x="79" y="646"/>
                    <a:pt x="78" y="646"/>
                  </a:cubicBezTo>
                  <a:cubicBezTo>
                    <a:pt x="78" y="646"/>
                    <a:pt x="78" y="647"/>
                    <a:pt x="78" y="647"/>
                  </a:cubicBezTo>
                  <a:close/>
                  <a:moveTo>
                    <a:pt x="77" y="653"/>
                  </a:moveTo>
                  <a:cubicBezTo>
                    <a:pt x="77" y="653"/>
                    <a:pt x="77" y="653"/>
                    <a:pt x="77" y="653"/>
                  </a:cubicBezTo>
                  <a:cubicBezTo>
                    <a:pt x="77" y="653"/>
                    <a:pt x="77" y="653"/>
                    <a:pt x="77" y="653"/>
                  </a:cubicBezTo>
                  <a:cubicBezTo>
                    <a:pt x="77" y="653"/>
                    <a:pt x="76" y="652"/>
                    <a:pt x="76" y="652"/>
                  </a:cubicBezTo>
                  <a:cubicBezTo>
                    <a:pt x="76" y="652"/>
                    <a:pt x="76" y="651"/>
                    <a:pt x="76" y="651"/>
                  </a:cubicBezTo>
                  <a:cubicBezTo>
                    <a:pt x="75" y="650"/>
                    <a:pt x="74" y="651"/>
                    <a:pt x="75" y="651"/>
                  </a:cubicBezTo>
                  <a:cubicBezTo>
                    <a:pt x="75" y="652"/>
                    <a:pt x="75" y="652"/>
                    <a:pt x="75" y="652"/>
                  </a:cubicBezTo>
                  <a:cubicBezTo>
                    <a:pt x="75" y="652"/>
                    <a:pt x="75" y="653"/>
                    <a:pt x="75" y="653"/>
                  </a:cubicBezTo>
                  <a:cubicBezTo>
                    <a:pt x="75" y="653"/>
                    <a:pt x="76" y="653"/>
                    <a:pt x="76" y="653"/>
                  </a:cubicBezTo>
                  <a:cubicBezTo>
                    <a:pt x="76" y="654"/>
                    <a:pt x="76" y="654"/>
                    <a:pt x="76" y="654"/>
                  </a:cubicBezTo>
                  <a:cubicBezTo>
                    <a:pt x="76" y="654"/>
                    <a:pt x="76" y="654"/>
                    <a:pt x="76" y="654"/>
                  </a:cubicBezTo>
                  <a:cubicBezTo>
                    <a:pt x="76" y="654"/>
                    <a:pt x="77" y="654"/>
                    <a:pt x="77" y="653"/>
                  </a:cubicBezTo>
                  <a:close/>
                  <a:moveTo>
                    <a:pt x="109" y="288"/>
                  </a:moveTo>
                  <a:cubicBezTo>
                    <a:pt x="109" y="288"/>
                    <a:pt x="109" y="288"/>
                    <a:pt x="109" y="287"/>
                  </a:cubicBezTo>
                  <a:cubicBezTo>
                    <a:pt x="109" y="288"/>
                    <a:pt x="109" y="288"/>
                    <a:pt x="109" y="288"/>
                  </a:cubicBezTo>
                  <a:cubicBezTo>
                    <a:pt x="110" y="288"/>
                    <a:pt x="110" y="288"/>
                    <a:pt x="111" y="288"/>
                  </a:cubicBezTo>
                  <a:cubicBezTo>
                    <a:pt x="111" y="288"/>
                    <a:pt x="111" y="289"/>
                    <a:pt x="112" y="289"/>
                  </a:cubicBezTo>
                  <a:cubicBezTo>
                    <a:pt x="112" y="289"/>
                    <a:pt x="112" y="289"/>
                    <a:pt x="112" y="289"/>
                  </a:cubicBezTo>
                  <a:cubicBezTo>
                    <a:pt x="112" y="289"/>
                    <a:pt x="112" y="289"/>
                    <a:pt x="113" y="289"/>
                  </a:cubicBezTo>
                  <a:cubicBezTo>
                    <a:pt x="113" y="289"/>
                    <a:pt x="114" y="288"/>
                    <a:pt x="113" y="288"/>
                  </a:cubicBezTo>
                  <a:cubicBezTo>
                    <a:pt x="113" y="288"/>
                    <a:pt x="113" y="288"/>
                    <a:pt x="112" y="287"/>
                  </a:cubicBezTo>
                  <a:cubicBezTo>
                    <a:pt x="112" y="287"/>
                    <a:pt x="112" y="287"/>
                    <a:pt x="112" y="287"/>
                  </a:cubicBezTo>
                  <a:cubicBezTo>
                    <a:pt x="112" y="287"/>
                    <a:pt x="111" y="287"/>
                    <a:pt x="111" y="287"/>
                  </a:cubicBezTo>
                  <a:cubicBezTo>
                    <a:pt x="111" y="286"/>
                    <a:pt x="111" y="286"/>
                    <a:pt x="110" y="286"/>
                  </a:cubicBezTo>
                  <a:cubicBezTo>
                    <a:pt x="110" y="285"/>
                    <a:pt x="109" y="285"/>
                    <a:pt x="109" y="285"/>
                  </a:cubicBezTo>
                  <a:cubicBezTo>
                    <a:pt x="109" y="285"/>
                    <a:pt x="109" y="285"/>
                    <a:pt x="108" y="285"/>
                  </a:cubicBezTo>
                  <a:cubicBezTo>
                    <a:pt x="108" y="285"/>
                    <a:pt x="108" y="286"/>
                    <a:pt x="108" y="286"/>
                  </a:cubicBezTo>
                  <a:cubicBezTo>
                    <a:pt x="108" y="287"/>
                    <a:pt x="109" y="288"/>
                    <a:pt x="109" y="288"/>
                  </a:cubicBezTo>
                  <a:close/>
                  <a:moveTo>
                    <a:pt x="130" y="311"/>
                  </a:moveTo>
                  <a:cubicBezTo>
                    <a:pt x="131" y="311"/>
                    <a:pt x="131" y="310"/>
                    <a:pt x="131" y="309"/>
                  </a:cubicBezTo>
                  <a:cubicBezTo>
                    <a:pt x="131" y="308"/>
                    <a:pt x="131" y="308"/>
                    <a:pt x="131" y="308"/>
                  </a:cubicBezTo>
                  <a:cubicBezTo>
                    <a:pt x="131" y="307"/>
                    <a:pt x="131" y="307"/>
                    <a:pt x="131" y="307"/>
                  </a:cubicBezTo>
                  <a:cubicBezTo>
                    <a:pt x="131" y="307"/>
                    <a:pt x="130" y="307"/>
                    <a:pt x="130" y="307"/>
                  </a:cubicBezTo>
                  <a:cubicBezTo>
                    <a:pt x="130" y="307"/>
                    <a:pt x="130" y="306"/>
                    <a:pt x="130" y="306"/>
                  </a:cubicBezTo>
                  <a:cubicBezTo>
                    <a:pt x="130" y="305"/>
                    <a:pt x="129" y="305"/>
                    <a:pt x="129" y="306"/>
                  </a:cubicBezTo>
                  <a:cubicBezTo>
                    <a:pt x="129" y="306"/>
                    <a:pt x="129" y="306"/>
                    <a:pt x="129" y="307"/>
                  </a:cubicBezTo>
                  <a:cubicBezTo>
                    <a:pt x="129" y="307"/>
                    <a:pt x="129" y="307"/>
                    <a:pt x="129" y="307"/>
                  </a:cubicBezTo>
                  <a:cubicBezTo>
                    <a:pt x="129" y="307"/>
                    <a:pt x="129" y="307"/>
                    <a:pt x="129" y="307"/>
                  </a:cubicBezTo>
                  <a:cubicBezTo>
                    <a:pt x="129" y="307"/>
                    <a:pt x="129" y="308"/>
                    <a:pt x="129" y="308"/>
                  </a:cubicBezTo>
                  <a:cubicBezTo>
                    <a:pt x="129" y="308"/>
                    <a:pt x="129" y="309"/>
                    <a:pt x="129" y="309"/>
                  </a:cubicBezTo>
                  <a:cubicBezTo>
                    <a:pt x="129" y="310"/>
                    <a:pt x="129" y="311"/>
                    <a:pt x="130" y="311"/>
                  </a:cubicBezTo>
                  <a:close/>
                  <a:moveTo>
                    <a:pt x="451" y="100"/>
                  </a:moveTo>
                  <a:cubicBezTo>
                    <a:pt x="452" y="100"/>
                    <a:pt x="452" y="100"/>
                    <a:pt x="452" y="100"/>
                  </a:cubicBezTo>
                  <a:cubicBezTo>
                    <a:pt x="454" y="99"/>
                    <a:pt x="454" y="100"/>
                    <a:pt x="455" y="100"/>
                  </a:cubicBezTo>
                  <a:cubicBezTo>
                    <a:pt x="456" y="100"/>
                    <a:pt x="459" y="100"/>
                    <a:pt x="459" y="101"/>
                  </a:cubicBezTo>
                  <a:cubicBezTo>
                    <a:pt x="459" y="102"/>
                    <a:pt x="458" y="102"/>
                    <a:pt x="459" y="103"/>
                  </a:cubicBezTo>
                  <a:cubicBezTo>
                    <a:pt x="459" y="103"/>
                    <a:pt x="459" y="104"/>
                    <a:pt x="459" y="104"/>
                  </a:cubicBezTo>
                  <a:cubicBezTo>
                    <a:pt x="460" y="104"/>
                    <a:pt x="460" y="105"/>
                    <a:pt x="461" y="106"/>
                  </a:cubicBezTo>
                  <a:cubicBezTo>
                    <a:pt x="461" y="106"/>
                    <a:pt x="461" y="106"/>
                    <a:pt x="461" y="106"/>
                  </a:cubicBezTo>
                  <a:cubicBezTo>
                    <a:pt x="462" y="106"/>
                    <a:pt x="462" y="106"/>
                    <a:pt x="463" y="105"/>
                  </a:cubicBezTo>
                  <a:cubicBezTo>
                    <a:pt x="463" y="104"/>
                    <a:pt x="462" y="103"/>
                    <a:pt x="463" y="103"/>
                  </a:cubicBezTo>
                  <a:cubicBezTo>
                    <a:pt x="463" y="103"/>
                    <a:pt x="463" y="103"/>
                    <a:pt x="463" y="103"/>
                  </a:cubicBezTo>
                  <a:cubicBezTo>
                    <a:pt x="464" y="104"/>
                    <a:pt x="465" y="105"/>
                    <a:pt x="465" y="106"/>
                  </a:cubicBezTo>
                  <a:cubicBezTo>
                    <a:pt x="465" y="108"/>
                    <a:pt x="466" y="108"/>
                    <a:pt x="467" y="109"/>
                  </a:cubicBezTo>
                  <a:cubicBezTo>
                    <a:pt x="467" y="109"/>
                    <a:pt x="468" y="110"/>
                    <a:pt x="469" y="110"/>
                  </a:cubicBezTo>
                  <a:cubicBezTo>
                    <a:pt x="469" y="110"/>
                    <a:pt x="469" y="110"/>
                    <a:pt x="469" y="110"/>
                  </a:cubicBezTo>
                  <a:cubicBezTo>
                    <a:pt x="469" y="110"/>
                    <a:pt x="469" y="110"/>
                    <a:pt x="469" y="110"/>
                  </a:cubicBezTo>
                  <a:cubicBezTo>
                    <a:pt x="469" y="110"/>
                    <a:pt x="469" y="110"/>
                    <a:pt x="469" y="110"/>
                  </a:cubicBezTo>
                  <a:cubicBezTo>
                    <a:pt x="469" y="110"/>
                    <a:pt x="469" y="110"/>
                    <a:pt x="469" y="110"/>
                  </a:cubicBezTo>
                  <a:cubicBezTo>
                    <a:pt x="469" y="110"/>
                    <a:pt x="469" y="110"/>
                    <a:pt x="469" y="110"/>
                  </a:cubicBezTo>
                  <a:cubicBezTo>
                    <a:pt x="470" y="109"/>
                    <a:pt x="471" y="109"/>
                    <a:pt x="471" y="110"/>
                  </a:cubicBezTo>
                  <a:cubicBezTo>
                    <a:pt x="471" y="110"/>
                    <a:pt x="472" y="110"/>
                    <a:pt x="472" y="110"/>
                  </a:cubicBezTo>
                  <a:cubicBezTo>
                    <a:pt x="473" y="110"/>
                    <a:pt x="474" y="110"/>
                    <a:pt x="474" y="110"/>
                  </a:cubicBezTo>
                  <a:cubicBezTo>
                    <a:pt x="475" y="110"/>
                    <a:pt x="475" y="110"/>
                    <a:pt x="476" y="109"/>
                  </a:cubicBezTo>
                  <a:cubicBezTo>
                    <a:pt x="476" y="109"/>
                    <a:pt x="477" y="109"/>
                    <a:pt x="477" y="109"/>
                  </a:cubicBezTo>
                  <a:cubicBezTo>
                    <a:pt x="477" y="108"/>
                    <a:pt x="477" y="108"/>
                    <a:pt x="477" y="108"/>
                  </a:cubicBezTo>
                  <a:cubicBezTo>
                    <a:pt x="477" y="107"/>
                    <a:pt x="478" y="107"/>
                    <a:pt x="478" y="106"/>
                  </a:cubicBezTo>
                  <a:cubicBezTo>
                    <a:pt x="479" y="106"/>
                    <a:pt x="480" y="105"/>
                    <a:pt x="479" y="104"/>
                  </a:cubicBezTo>
                  <a:cubicBezTo>
                    <a:pt x="479" y="103"/>
                    <a:pt x="479" y="102"/>
                    <a:pt x="479" y="101"/>
                  </a:cubicBezTo>
                  <a:cubicBezTo>
                    <a:pt x="479" y="100"/>
                    <a:pt x="479" y="100"/>
                    <a:pt x="479" y="99"/>
                  </a:cubicBezTo>
                  <a:cubicBezTo>
                    <a:pt x="479" y="99"/>
                    <a:pt x="480" y="98"/>
                    <a:pt x="480" y="98"/>
                  </a:cubicBezTo>
                  <a:cubicBezTo>
                    <a:pt x="480" y="97"/>
                    <a:pt x="479" y="96"/>
                    <a:pt x="479" y="95"/>
                  </a:cubicBezTo>
                  <a:cubicBezTo>
                    <a:pt x="478" y="94"/>
                    <a:pt x="478" y="94"/>
                    <a:pt x="478" y="93"/>
                  </a:cubicBezTo>
                  <a:cubicBezTo>
                    <a:pt x="478" y="93"/>
                    <a:pt x="478" y="92"/>
                    <a:pt x="477" y="92"/>
                  </a:cubicBezTo>
                  <a:cubicBezTo>
                    <a:pt x="477" y="92"/>
                    <a:pt x="477" y="92"/>
                    <a:pt x="477" y="92"/>
                  </a:cubicBezTo>
                  <a:cubicBezTo>
                    <a:pt x="477" y="92"/>
                    <a:pt x="477" y="92"/>
                    <a:pt x="477" y="92"/>
                  </a:cubicBezTo>
                  <a:cubicBezTo>
                    <a:pt x="477" y="92"/>
                    <a:pt x="477" y="92"/>
                    <a:pt x="477" y="92"/>
                  </a:cubicBezTo>
                  <a:cubicBezTo>
                    <a:pt x="477" y="92"/>
                    <a:pt x="477" y="92"/>
                    <a:pt x="477" y="92"/>
                  </a:cubicBezTo>
                  <a:cubicBezTo>
                    <a:pt x="476" y="91"/>
                    <a:pt x="475" y="92"/>
                    <a:pt x="475" y="93"/>
                  </a:cubicBezTo>
                  <a:cubicBezTo>
                    <a:pt x="473" y="94"/>
                    <a:pt x="471" y="93"/>
                    <a:pt x="470" y="93"/>
                  </a:cubicBezTo>
                  <a:cubicBezTo>
                    <a:pt x="469" y="93"/>
                    <a:pt x="469" y="94"/>
                    <a:pt x="469" y="94"/>
                  </a:cubicBezTo>
                  <a:cubicBezTo>
                    <a:pt x="468" y="94"/>
                    <a:pt x="467" y="94"/>
                    <a:pt x="466" y="94"/>
                  </a:cubicBezTo>
                  <a:cubicBezTo>
                    <a:pt x="465" y="94"/>
                    <a:pt x="464" y="94"/>
                    <a:pt x="463" y="93"/>
                  </a:cubicBezTo>
                  <a:cubicBezTo>
                    <a:pt x="462" y="93"/>
                    <a:pt x="462" y="93"/>
                    <a:pt x="461" y="93"/>
                  </a:cubicBezTo>
                  <a:cubicBezTo>
                    <a:pt x="461" y="93"/>
                    <a:pt x="460" y="94"/>
                    <a:pt x="459" y="94"/>
                  </a:cubicBezTo>
                  <a:cubicBezTo>
                    <a:pt x="459" y="94"/>
                    <a:pt x="459" y="94"/>
                    <a:pt x="459" y="95"/>
                  </a:cubicBezTo>
                  <a:cubicBezTo>
                    <a:pt x="458" y="95"/>
                    <a:pt x="458" y="95"/>
                    <a:pt x="457" y="95"/>
                  </a:cubicBezTo>
                  <a:cubicBezTo>
                    <a:pt x="456" y="95"/>
                    <a:pt x="455" y="96"/>
                    <a:pt x="454" y="95"/>
                  </a:cubicBezTo>
                  <a:cubicBezTo>
                    <a:pt x="453" y="95"/>
                    <a:pt x="452" y="95"/>
                    <a:pt x="452" y="95"/>
                  </a:cubicBezTo>
                  <a:cubicBezTo>
                    <a:pt x="451" y="95"/>
                    <a:pt x="450" y="96"/>
                    <a:pt x="450" y="96"/>
                  </a:cubicBezTo>
                  <a:cubicBezTo>
                    <a:pt x="450" y="97"/>
                    <a:pt x="450" y="97"/>
                    <a:pt x="450" y="98"/>
                  </a:cubicBezTo>
                  <a:cubicBezTo>
                    <a:pt x="450" y="98"/>
                    <a:pt x="449" y="98"/>
                    <a:pt x="449" y="99"/>
                  </a:cubicBezTo>
                  <a:cubicBezTo>
                    <a:pt x="448" y="100"/>
                    <a:pt x="450" y="101"/>
                    <a:pt x="451" y="100"/>
                  </a:cubicBezTo>
                  <a:close/>
                  <a:moveTo>
                    <a:pt x="359" y="175"/>
                  </a:moveTo>
                  <a:cubicBezTo>
                    <a:pt x="360" y="175"/>
                    <a:pt x="360" y="173"/>
                    <a:pt x="361" y="173"/>
                  </a:cubicBezTo>
                  <a:cubicBezTo>
                    <a:pt x="362" y="172"/>
                    <a:pt x="364" y="172"/>
                    <a:pt x="364" y="171"/>
                  </a:cubicBezTo>
                  <a:cubicBezTo>
                    <a:pt x="365" y="171"/>
                    <a:pt x="365" y="170"/>
                    <a:pt x="365" y="170"/>
                  </a:cubicBezTo>
                  <a:cubicBezTo>
                    <a:pt x="365" y="169"/>
                    <a:pt x="366" y="168"/>
                    <a:pt x="367" y="168"/>
                  </a:cubicBezTo>
                  <a:cubicBezTo>
                    <a:pt x="368" y="168"/>
                    <a:pt x="368" y="167"/>
                    <a:pt x="369" y="167"/>
                  </a:cubicBezTo>
                  <a:cubicBezTo>
                    <a:pt x="369" y="167"/>
                    <a:pt x="370" y="166"/>
                    <a:pt x="370" y="165"/>
                  </a:cubicBezTo>
                  <a:cubicBezTo>
                    <a:pt x="372" y="164"/>
                    <a:pt x="373" y="163"/>
                    <a:pt x="375" y="162"/>
                  </a:cubicBezTo>
                  <a:cubicBezTo>
                    <a:pt x="376" y="161"/>
                    <a:pt x="376" y="161"/>
                    <a:pt x="377" y="160"/>
                  </a:cubicBezTo>
                  <a:cubicBezTo>
                    <a:pt x="377" y="159"/>
                    <a:pt x="376" y="159"/>
                    <a:pt x="376" y="159"/>
                  </a:cubicBezTo>
                  <a:cubicBezTo>
                    <a:pt x="374" y="159"/>
                    <a:pt x="373" y="160"/>
                    <a:pt x="372" y="160"/>
                  </a:cubicBezTo>
                  <a:cubicBezTo>
                    <a:pt x="371" y="161"/>
                    <a:pt x="371" y="161"/>
                    <a:pt x="370" y="161"/>
                  </a:cubicBezTo>
                  <a:cubicBezTo>
                    <a:pt x="369" y="161"/>
                    <a:pt x="368" y="161"/>
                    <a:pt x="368" y="161"/>
                  </a:cubicBezTo>
                  <a:cubicBezTo>
                    <a:pt x="366" y="161"/>
                    <a:pt x="364" y="162"/>
                    <a:pt x="363" y="163"/>
                  </a:cubicBezTo>
                  <a:cubicBezTo>
                    <a:pt x="362" y="164"/>
                    <a:pt x="360" y="165"/>
                    <a:pt x="358" y="166"/>
                  </a:cubicBezTo>
                  <a:cubicBezTo>
                    <a:pt x="357" y="167"/>
                    <a:pt x="356" y="168"/>
                    <a:pt x="355" y="169"/>
                  </a:cubicBezTo>
                  <a:cubicBezTo>
                    <a:pt x="354" y="170"/>
                    <a:pt x="353" y="171"/>
                    <a:pt x="354" y="171"/>
                  </a:cubicBezTo>
                  <a:cubicBezTo>
                    <a:pt x="355" y="172"/>
                    <a:pt x="356" y="172"/>
                    <a:pt x="357" y="172"/>
                  </a:cubicBezTo>
                  <a:cubicBezTo>
                    <a:pt x="359" y="172"/>
                    <a:pt x="358" y="174"/>
                    <a:pt x="359" y="175"/>
                  </a:cubicBezTo>
                  <a:close/>
                  <a:moveTo>
                    <a:pt x="255" y="258"/>
                  </a:moveTo>
                  <a:cubicBezTo>
                    <a:pt x="256" y="258"/>
                    <a:pt x="257" y="258"/>
                    <a:pt x="257" y="258"/>
                  </a:cubicBezTo>
                  <a:cubicBezTo>
                    <a:pt x="258" y="258"/>
                    <a:pt x="259" y="258"/>
                    <a:pt x="259" y="258"/>
                  </a:cubicBezTo>
                  <a:cubicBezTo>
                    <a:pt x="261" y="258"/>
                    <a:pt x="261" y="259"/>
                    <a:pt x="260" y="260"/>
                  </a:cubicBezTo>
                  <a:cubicBezTo>
                    <a:pt x="259" y="260"/>
                    <a:pt x="259" y="260"/>
                    <a:pt x="259" y="261"/>
                  </a:cubicBezTo>
                  <a:cubicBezTo>
                    <a:pt x="259" y="262"/>
                    <a:pt x="261" y="262"/>
                    <a:pt x="261" y="264"/>
                  </a:cubicBezTo>
                  <a:cubicBezTo>
                    <a:pt x="261" y="265"/>
                    <a:pt x="262" y="265"/>
                    <a:pt x="262" y="266"/>
                  </a:cubicBezTo>
                  <a:cubicBezTo>
                    <a:pt x="263" y="268"/>
                    <a:pt x="262" y="269"/>
                    <a:pt x="262" y="270"/>
                  </a:cubicBezTo>
                  <a:cubicBezTo>
                    <a:pt x="262" y="271"/>
                    <a:pt x="262" y="272"/>
                    <a:pt x="263" y="273"/>
                  </a:cubicBezTo>
                  <a:cubicBezTo>
                    <a:pt x="263" y="273"/>
                    <a:pt x="264" y="273"/>
                    <a:pt x="264" y="273"/>
                  </a:cubicBezTo>
                  <a:cubicBezTo>
                    <a:pt x="264" y="274"/>
                    <a:pt x="264" y="274"/>
                    <a:pt x="265" y="274"/>
                  </a:cubicBezTo>
                  <a:cubicBezTo>
                    <a:pt x="264" y="275"/>
                    <a:pt x="263" y="276"/>
                    <a:pt x="262" y="276"/>
                  </a:cubicBezTo>
                  <a:cubicBezTo>
                    <a:pt x="262" y="277"/>
                    <a:pt x="262" y="279"/>
                    <a:pt x="262" y="280"/>
                  </a:cubicBezTo>
                  <a:cubicBezTo>
                    <a:pt x="263" y="281"/>
                    <a:pt x="262" y="282"/>
                    <a:pt x="264" y="282"/>
                  </a:cubicBezTo>
                  <a:cubicBezTo>
                    <a:pt x="265" y="282"/>
                    <a:pt x="265" y="282"/>
                    <a:pt x="266" y="282"/>
                  </a:cubicBezTo>
                  <a:cubicBezTo>
                    <a:pt x="267" y="281"/>
                    <a:pt x="268" y="280"/>
                    <a:pt x="269" y="280"/>
                  </a:cubicBezTo>
                  <a:cubicBezTo>
                    <a:pt x="270" y="280"/>
                    <a:pt x="271" y="280"/>
                    <a:pt x="272" y="280"/>
                  </a:cubicBezTo>
                  <a:cubicBezTo>
                    <a:pt x="272" y="280"/>
                    <a:pt x="273" y="280"/>
                    <a:pt x="273" y="279"/>
                  </a:cubicBezTo>
                  <a:cubicBezTo>
                    <a:pt x="274" y="279"/>
                    <a:pt x="274" y="279"/>
                    <a:pt x="275" y="278"/>
                  </a:cubicBezTo>
                  <a:cubicBezTo>
                    <a:pt x="275" y="278"/>
                    <a:pt x="276" y="277"/>
                    <a:pt x="276" y="276"/>
                  </a:cubicBezTo>
                  <a:cubicBezTo>
                    <a:pt x="277" y="275"/>
                    <a:pt x="277" y="274"/>
                    <a:pt x="278" y="274"/>
                  </a:cubicBezTo>
                  <a:cubicBezTo>
                    <a:pt x="278" y="273"/>
                    <a:pt x="280" y="275"/>
                    <a:pt x="280" y="275"/>
                  </a:cubicBezTo>
                  <a:cubicBezTo>
                    <a:pt x="280" y="276"/>
                    <a:pt x="281" y="276"/>
                    <a:pt x="281" y="276"/>
                  </a:cubicBezTo>
                  <a:cubicBezTo>
                    <a:pt x="281" y="277"/>
                    <a:pt x="281" y="278"/>
                    <a:pt x="280" y="278"/>
                  </a:cubicBezTo>
                  <a:cubicBezTo>
                    <a:pt x="280" y="279"/>
                    <a:pt x="280" y="280"/>
                    <a:pt x="280" y="280"/>
                  </a:cubicBezTo>
                  <a:cubicBezTo>
                    <a:pt x="280" y="280"/>
                    <a:pt x="280" y="281"/>
                    <a:pt x="281" y="281"/>
                  </a:cubicBezTo>
                  <a:cubicBezTo>
                    <a:pt x="282" y="281"/>
                    <a:pt x="283" y="280"/>
                    <a:pt x="284" y="279"/>
                  </a:cubicBezTo>
                  <a:cubicBezTo>
                    <a:pt x="284" y="279"/>
                    <a:pt x="284" y="279"/>
                    <a:pt x="285" y="279"/>
                  </a:cubicBezTo>
                  <a:cubicBezTo>
                    <a:pt x="286" y="279"/>
                    <a:pt x="286" y="279"/>
                    <a:pt x="287" y="278"/>
                  </a:cubicBezTo>
                  <a:cubicBezTo>
                    <a:pt x="288" y="278"/>
                    <a:pt x="289" y="277"/>
                    <a:pt x="290" y="276"/>
                  </a:cubicBezTo>
                  <a:cubicBezTo>
                    <a:pt x="290" y="275"/>
                    <a:pt x="291" y="274"/>
                    <a:pt x="291" y="273"/>
                  </a:cubicBezTo>
                  <a:cubicBezTo>
                    <a:pt x="291" y="271"/>
                    <a:pt x="293" y="270"/>
                    <a:pt x="294" y="269"/>
                  </a:cubicBezTo>
                  <a:cubicBezTo>
                    <a:pt x="294" y="268"/>
                    <a:pt x="295" y="267"/>
                    <a:pt x="296" y="265"/>
                  </a:cubicBezTo>
                  <a:cubicBezTo>
                    <a:pt x="296" y="265"/>
                    <a:pt x="297" y="264"/>
                    <a:pt x="297" y="264"/>
                  </a:cubicBezTo>
                  <a:cubicBezTo>
                    <a:pt x="298" y="264"/>
                    <a:pt x="298" y="264"/>
                    <a:pt x="298" y="263"/>
                  </a:cubicBezTo>
                  <a:cubicBezTo>
                    <a:pt x="298" y="262"/>
                    <a:pt x="298" y="259"/>
                    <a:pt x="299" y="260"/>
                  </a:cubicBezTo>
                  <a:cubicBezTo>
                    <a:pt x="301" y="260"/>
                    <a:pt x="301" y="262"/>
                    <a:pt x="302" y="262"/>
                  </a:cubicBezTo>
                  <a:cubicBezTo>
                    <a:pt x="302" y="262"/>
                    <a:pt x="303" y="262"/>
                    <a:pt x="303" y="262"/>
                  </a:cubicBezTo>
                  <a:cubicBezTo>
                    <a:pt x="304" y="262"/>
                    <a:pt x="304" y="262"/>
                    <a:pt x="305" y="262"/>
                  </a:cubicBezTo>
                  <a:cubicBezTo>
                    <a:pt x="305" y="262"/>
                    <a:pt x="305" y="261"/>
                    <a:pt x="306" y="261"/>
                  </a:cubicBezTo>
                  <a:cubicBezTo>
                    <a:pt x="306" y="260"/>
                    <a:pt x="306" y="260"/>
                    <a:pt x="307" y="260"/>
                  </a:cubicBezTo>
                  <a:cubicBezTo>
                    <a:pt x="309" y="259"/>
                    <a:pt x="309" y="259"/>
                    <a:pt x="309" y="258"/>
                  </a:cubicBezTo>
                  <a:cubicBezTo>
                    <a:pt x="310" y="257"/>
                    <a:pt x="310" y="256"/>
                    <a:pt x="311" y="256"/>
                  </a:cubicBezTo>
                  <a:cubicBezTo>
                    <a:pt x="312" y="255"/>
                    <a:pt x="312" y="255"/>
                    <a:pt x="312" y="255"/>
                  </a:cubicBezTo>
                  <a:cubicBezTo>
                    <a:pt x="313" y="254"/>
                    <a:pt x="313" y="253"/>
                    <a:pt x="314" y="252"/>
                  </a:cubicBezTo>
                  <a:cubicBezTo>
                    <a:pt x="314" y="251"/>
                    <a:pt x="315" y="251"/>
                    <a:pt x="316" y="250"/>
                  </a:cubicBezTo>
                  <a:cubicBezTo>
                    <a:pt x="316" y="250"/>
                    <a:pt x="317" y="250"/>
                    <a:pt x="317" y="250"/>
                  </a:cubicBezTo>
                  <a:cubicBezTo>
                    <a:pt x="318" y="250"/>
                    <a:pt x="318" y="250"/>
                    <a:pt x="318" y="250"/>
                  </a:cubicBezTo>
                  <a:cubicBezTo>
                    <a:pt x="319" y="250"/>
                    <a:pt x="320" y="250"/>
                    <a:pt x="321" y="250"/>
                  </a:cubicBezTo>
                  <a:cubicBezTo>
                    <a:pt x="322" y="250"/>
                    <a:pt x="323" y="250"/>
                    <a:pt x="324" y="249"/>
                  </a:cubicBezTo>
                  <a:cubicBezTo>
                    <a:pt x="324" y="249"/>
                    <a:pt x="325" y="248"/>
                    <a:pt x="325" y="248"/>
                  </a:cubicBezTo>
                  <a:cubicBezTo>
                    <a:pt x="326" y="248"/>
                    <a:pt x="327" y="248"/>
                    <a:pt x="327" y="248"/>
                  </a:cubicBezTo>
                  <a:cubicBezTo>
                    <a:pt x="328" y="248"/>
                    <a:pt x="329" y="247"/>
                    <a:pt x="330" y="246"/>
                  </a:cubicBezTo>
                  <a:cubicBezTo>
                    <a:pt x="330" y="246"/>
                    <a:pt x="332" y="246"/>
                    <a:pt x="332" y="246"/>
                  </a:cubicBezTo>
                  <a:cubicBezTo>
                    <a:pt x="332" y="246"/>
                    <a:pt x="332" y="246"/>
                    <a:pt x="332" y="246"/>
                  </a:cubicBezTo>
                  <a:cubicBezTo>
                    <a:pt x="334" y="246"/>
                    <a:pt x="336" y="245"/>
                    <a:pt x="337" y="244"/>
                  </a:cubicBezTo>
                  <a:cubicBezTo>
                    <a:pt x="339" y="244"/>
                    <a:pt x="339" y="243"/>
                    <a:pt x="340" y="243"/>
                  </a:cubicBezTo>
                  <a:cubicBezTo>
                    <a:pt x="342" y="243"/>
                    <a:pt x="343" y="243"/>
                    <a:pt x="344" y="242"/>
                  </a:cubicBezTo>
                  <a:cubicBezTo>
                    <a:pt x="345" y="242"/>
                    <a:pt x="345" y="242"/>
                    <a:pt x="346" y="242"/>
                  </a:cubicBezTo>
                  <a:cubicBezTo>
                    <a:pt x="346" y="242"/>
                    <a:pt x="347" y="242"/>
                    <a:pt x="347" y="241"/>
                  </a:cubicBezTo>
                  <a:cubicBezTo>
                    <a:pt x="348" y="241"/>
                    <a:pt x="350" y="241"/>
                    <a:pt x="350" y="241"/>
                  </a:cubicBezTo>
                  <a:cubicBezTo>
                    <a:pt x="351" y="240"/>
                    <a:pt x="352" y="240"/>
                    <a:pt x="353" y="239"/>
                  </a:cubicBezTo>
                  <a:cubicBezTo>
                    <a:pt x="354" y="239"/>
                    <a:pt x="355" y="239"/>
                    <a:pt x="355" y="238"/>
                  </a:cubicBezTo>
                  <a:cubicBezTo>
                    <a:pt x="356" y="237"/>
                    <a:pt x="355" y="236"/>
                    <a:pt x="355" y="235"/>
                  </a:cubicBezTo>
                  <a:cubicBezTo>
                    <a:pt x="355" y="235"/>
                    <a:pt x="355" y="234"/>
                    <a:pt x="354" y="233"/>
                  </a:cubicBezTo>
                  <a:cubicBezTo>
                    <a:pt x="354" y="233"/>
                    <a:pt x="354" y="233"/>
                    <a:pt x="354" y="233"/>
                  </a:cubicBezTo>
                  <a:cubicBezTo>
                    <a:pt x="354" y="233"/>
                    <a:pt x="353" y="233"/>
                    <a:pt x="353" y="233"/>
                  </a:cubicBezTo>
                  <a:cubicBezTo>
                    <a:pt x="352" y="233"/>
                    <a:pt x="354" y="232"/>
                    <a:pt x="354" y="232"/>
                  </a:cubicBezTo>
                  <a:cubicBezTo>
                    <a:pt x="354" y="231"/>
                    <a:pt x="354" y="231"/>
                    <a:pt x="354" y="231"/>
                  </a:cubicBezTo>
                  <a:cubicBezTo>
                    <a:pt x="354" y="230"/>
                    <a:pt x="354" y="229"/>
                    <a:pt x="354" y="229"/>
                  </a:cubicBezTo>
                  <a:cubicBezTo>
                    <a:pt x="354" y="228"/>
                    <a:pt x="354" y="227"/>
                    <a:pt x="354" y="226"/>
                  </a:cubicBezTo>
                  <a:cubicBezTo>
                    <a:pt x="353" y="226"/>
                    <a:pt x="353" y="225"/>
                    <a:pt x="353" y="224"/>
                  </a:cubicBezTo>
                  <a:cubicBezTo>
                    <a:pt x="352" y="223"/>
                    <a:pt x="351" y="223"/>
                    <a:pt x="352" y="222"/>
                  </a:cubicBezTo>
                  <a:cubicBezTo>
                    <a:pt x="353" y="220"/>
                    <a:pt x="353" y="219"/>
                    <a:pt x="351" y="218"/>
                  </a:cubicBezTo>
                  <a:cubicBezTo>
                    <a:pt x="351" y="217"/>
                    <a:pt x="350" y="217"/>
                    <a:pt x="350" y="216"/>
                  </a:cubicBezTo>
                  <a:cubicBezTo>
                    <a:pt x="350" y="215"/>
                    <a:pt x="350" y="215"/>
                    <a:pt x="349" y="214"/>
                  </a:cubicBezTo>
                  <a:cubicBezTo>
                    <a:pt x="349" y="214"/>
                    <a:pt x="348" y="213"/>
                    <a:pt x="347" y="213"/>
                  </a:cubicBezTo>
                  <a:cubicBezTo>
                    <a:pt x="347" y="213"/>
                    <a:pt x="346" y="212"/>
                    <a:pt x="345" y="212"/>
                  </a:cubicBezTo>
                  <a:cubicBezTo>
                    <a:pt x="345" y="211"/>
                    <a:pt x="345" y="211"/>
                    <a:pt x="344" y="211"/>
                  </a:cubicBezTo>
                  <a:cubicBezTo>
                    <a:pt x="343" y="212"/>
                    <a:pt x="343" y="212"/>
                    <a:pt x="342" y="212"/>
                  </a:cubicBezTo>
                  <a:cubicBezTo>
                    <a:pt x="341" y="213"/>
                    <a:pt x="339" y="213"/>
                    <a:pt x="338" y="214"/>
                  </a:cubicBezTo>
                  <a:cubicBezTo>
                    <a:pt x="338" y="215"/>
                    <a:pt x="338" y="216"/>
                    <a:pt x="337" y="216"/>
                  </a:cubicBezTo>
                  <a:cubicBezTo>
                    <a:pt x="337" y="217"/>
                    <a:pt x="336" y="217"/>
                    <a:pt x="335" y="218"/>
                  </a:cubicBezTo>
                  <a:cubicBezTo>
                    <a:pt x="335" y="218"/>
                    <a:pt x="334" y="218"/>
                    <a:pt x="334" y="217"/>
                  </a:cubicBezTo>
                  <a:cubicBezTo>
                    <a:pt x="334" y="216"/>
                    <a:pt x="335" y="216"/>
                    <a:pt x="335" y="216"/>
                  </a:cubicBezTo>
                  <a:cubicBezTo>
                    <a:pt x="336" y="215"/>
                    <a:pt x="336" y="214"/>
                    <a:pt x="337" y="214"/>
                  </a:cubicBezTo>
                  <a:cubicBezTo>
                    <a:pt x="338" y="214"/>
                    <a:pt x="338" y="213"/>
                    <a:pt x="337" y="212"/>
                  </a:cubicBezTo>
                  <a:cubicBezTo>
                    <a:pt x="337" y="212"/>
                    <a:pt x="336" y="211"/>
                    <a:pt x="336" y="211"/>
                  </a:cubicBezTo>
                  <a:cubicBezTo>
                    <a:pt x="335" y="211"/>
                    <a:pt x="335" y="210"/>
                    <a:pt x="334" y="210"/>
                  </a:cubicBezTo>
                  <a:cubicBezTo>
                    <a:pt x="334" y="211"/>
                    <a:pt x="333" y="211"/>
                    <a:pt x="332" y="211"/>
                  </a:cubicBezTo>
                  <a:cubicBezTo>
                    <a:pt x="331" y="211"/>
                    <a:pt x="332" y="210"/>
                    <a:pt x="332" y="209"/>
                  </a:cubicBezTo>
                  <a:cubicBezTo>
                    <a:pt x="332" y="208"/>
                    <a:pt x="330" y="207"/>
                    <a:pt x="329" y="207"/>
                  </a:cubicBezTo>
                  <a:cubicBezTo>
                    <a:pt x="328" y="206"/>
                    <a:pt x="327" y="206"/>
                    <a:pt x="326" y="205"/>
                  </a:cubicBezTo>
                  <a:cubicBezTo>
                    <a:pt x="326" y="204"/>
                    <a:pt x="325" y="204"/>
                    <a:pt x="324" y="203"/>
                  </a:cubicBezTo>
                  <a:cubicBezTo>
                    <a:pt x="323" y="202"/>
                    <a:pt x="323" y="202"/>
                    <a:pt x="323" y="201"/>
                  </a:cubicBezTo>
                  <a:cubicBezTo>
                    <a:pt x="323" y="200"/>
                    <a:pt x="323" y="200"/>
                    <a:pt x="322" y="200"/>
                  </a:cubicBezTo>
                  <a:cubicBezTo>
                    <a:pt x="322" y="199"/>
                    <a:pt x="321" y="199"/>
                    <a:pt x="320" y="199"/>
                  </a:cubicBezTo>
                  <a:cubicBezTo>
                    <a:pt x="319" y="199"/>
                    <a:pt x="318" y="199"/>
                    <a:pt x="317" y="199"/>
                  </a:cubicBezTo>
                  <a:cubicBezTo>
                    <a:pt x="316" y="199"/>
                    <a:pt x="316" y="200"/>
                    <a:pt x="315" y="201"/>
                  </a:cubicBezTo>
                  <a:cubicBezTo>
                    <a:pt x="314" y="202"/>
                    <a:pt x="312" y="201"/>
                    <a:pt x="311" y="201"/>
                  </a:cubicBezTo>
                  <a:cubicBezTo>
                    <a:pt x="310" y="201"/>
                    <a:pt x="309" y="202"/>
                    <a:pt x="308" y="202"/>
                  </a:cubicBezTo>
                  <a:cubicBezTo>
                    <a:pt x="307" y="202"/>
                    <a:pt x="306" y="202"/>
                    <a:pt x="305" y="201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4" y="201"/>
                    <a:pt x="303" y="201"/>
                    <a:pt x="302" y="201"/>
                  </a:cubicBezTo>
                  <a:cubicBezTo>
                    <a:pt x="300" y="202"/>
                    <a:pt x="299" y="202"/>
                    <a:pt x="298" y="201"/>
                  </a:cubicBezTo>
                  <a:cubicBezTo>
                    <a:pt x="297" y="201"/>
                    <a:pt x="296" y="201"/>
                    <a:pt x="296" y="201"/>
                  </a:cubicBezTo>
                  <a:cubicBezTo>
                    <a:pt x="295" y="202"/>
                    <a:pt x="295" y="202"/>
                    <a:pt x="294" y="202"/>
                  </a:cubicBezTo>
                  <a:cubicBezTo>
                    <a:pt x="294" y="202"/>
                    <a:pt x="294" y="202"/>
                    <a:pt x="294" y="202"/>
                  </a:cubicBezTo>
                  <a:cubicBezTo>
                    <a:pt x="294" y="203"/>
                    <a:pt x="293" y="203"/>
                    <a:pt x="293" y="204"/>
                  </a:cubicBezTo>
                  <a:cubicBezTo>
                    <a:pt x="293" y="204"/>
                    <a:pt x="294" y="204"/>
                    <a:pt x="294" y="205"/>
                  </a:cubicBezTo>
                  <a:cubicBezTo>
                    <a:pt x="294" y="206"/>
                    <a:pt x="294" y="206"/>
                    <a:pt x="293" y="207"/>
                  </a:cubicBezTo>
                  <a:cubicBezTo>
                    <a:pt x="293" y="207"/>
                    <a:pt x="293" y="208"/>
                    <a:pt x="293" y="209"/>
                  </a:cubicBezTo>
                  <a:cubicBezTo>
                    <a:pt x="294" y="210"/>
                    <a:pt x="294" y="211"/>
                    <a:pt x="293" y="212"/>
                  </a:cubicBezTo>
                  <a:cubicBezTo>
                    <a:pt x="293" y="214"/>
                    <a:pt x="294" y="214"/>
                    <a:pt x="295" y="215"/>
                  </a:cubicBezTo>
                  <a:cubicBezTo>
                    <a:pt x="295" y="215"/>
                    <a:pt x="295" y="216"/>
                    <a:pt x="295" y="216"/>
                  </a:cubicBezTo>
                  <a:cubicBezTo>
                    <a:pt x="294" y="216"/>
                    <a:pt x="294" y="217"/>
                    <a:pt x="293" y="217"/>
                  </a:cubicBezTo>
                  <a:cubicBezTo>
                    <a:pt x="292" y="217"/>
                    <a:pt x="292" y="217"/>
                    <a:pt x="291" y="218"/>
                  </a:cubicBezTo>
                  <a:cubicBezTo>
                    <a:pt x="291" y="218"/>
                    <a:pt x="291" y="219"/>
                    <a:pt x="291" y="219"/>
                  </a:cubicBezTo>
                  <a:cubicBezTo>
                    <a:pt x="290" y="219"/>
                    <a:pt x="290" y="220"/>
                    <a:pt x="290" y="220"/>
                  </a:cubicBezTo>
                  <a:cubicBezTo>
                    <a:pt x="289" y="221"/>
                    <a:pt x="289" y="221"/>
                    <a:pt x="288" y="221"/>
                  </a:cubicBezTo>
                  <a:cubicBezTo>
                    <a:pt x="288" y="222"/>
                    <a:pt x="287" y="223"/>
                    <a:pt x="287" y="223"/>
                  </a:cubicBezTo>
                  <a:cubicBezTo>
                    <a:pt x="286" y="223"/>
                    <a:pt x="285" y="223"/>
                    <a:pt x="285" y="224"/>
                  </a:cubicBezTo>
                  <a:cubicBezTo>
                    <a:pt x="284" y="225"/>
                    <a:pt x="283" y="226"/>
                    <a:pt x="282" y="227"/>
                  </a:cubicBezTo>
                  <a:cubicBezTo>
                    <a:pt x="282" y="227"/>
                    <a:pt x="282" y="227"/>
                    <a:pt x="281" y="228"/>
                  </a:cubicBezTo>
                  <a:cubicBezTo>
                    <a:pt x="281" y="228"/>
                    <a:pt x="281" y="228"/>
                    <a:pt x="281" y="228"/>
                  </a:cubicBezTo>
                  <a:cubicBezTo>
                    <a:pt x="281" y="229"/>
                    <a:pt x="281" y="229"/>
                    <a:pt x="280" y="229"/>
                  </a:cubicBezTo>
                  <a:cubicBezTo>
                    <a:pt x="279" y="230"/>
                    <a:pt x="279" y="230"/>
                    <a:pt x="277" y="230"/>
                  </a:cubicBezTo>
                  <a:cubicBezTo>
                    <a:pt x="277" y="230"/>
                    <a:pt x="277" y="231"/>
                    <a:pt x="277" y="231"/>
                  </a:cubicBezTo>
                  <a:cubicBezTo>
                    <a:pt x="277" y="232"/>
                    <a:pt x="277" y="232"/>
                    <a:pt x="277" y="233"/>
                  </a:cubicBezTo>
                  <a:cubicBezTo>
                    <a:pt x="277" y="234"/>
                    <a:pt x="278" y="235"/>
                    <a:pt x="278" y="236"/>
                  </a:cubicBezTo>
                  <a:cubicBezTo>
                    <a:pt x="278" y="236"/>
                    <a:pt x="277" y="237"/>
                    <a:pt x="278" y="237"/>
                  </a:cubicBezTo>
                  <a:cubicBezTo>
                    <a:pt x="278" y="238"/>
                    <a:pt x="278" y="238"/>
                    <a:pt x="277" y="238"/>
                  </a:cubicBezTo>
                  <a:cubicBezTo>
                    <a:pt x="276" y="239"/>
                    <a:pt x="276" y="239"/>
                    <a:pt x="275" y="239"/>
                  </a:cubicBezTo>
                  <a:cubicBezTo>
                    <a:pt x="274" y="239"/>
                    <a:pt x="274" y="238"/>
                    <a:pt x="273" y="238"/>
                  </a:cubicBezTo>
                  <a:cubicBezTo>
                    <a:pt x="273" y="238"/>
                    <a:pt x="273" y="238"/>
                    <a:pt x="273" y="238"/>
                  </a:cubicBezTo>
                  <a:cubicBezTo>
                    <a:pt x="273" y="239"/>
                    <a:pt x="273" y="240"/>
                    <a:pt x="272" y="241"/>
                  </a:cubicBezTo>
                  <a:cubicBezTo>
                    <a:pt x="272" y="241"/>
                    <a:pt x="271" y="241"/>
                    <a:pt x="271" y="242"/>
                  </a:cubicBezTo>
                  <a:cubicBezTo>
                    <a:pt x="270" y="243"/>
                    <a:pt x="270" y="244"/>
                    <a:pt x="268" y="245"/>
                  </a:cubicBezTo>
                  <a:cubicBezTo>
                    <a:pt x="267" y="245"/>
                    <a:pt x="266" y="245"/>
                    <a:pt x="265" y="246"/>
                  </a:cubicBezTo>
                  <a:cubicBezTo>
                    <a:pt x="264" y="246"/>
                    <a:pt x="265" y="248"/>
                    <a:pt x="264" y="248"/>
                  </a:cubicBezTo>
                  <a:cubicBezTo>
                    <a:pt x="264" y="249"/>
                    <a:pt x="263" y="249"/>
                    <a:pt x="263" y="249"/>
                  </a:cubicBezTo>
                  <a:cubicBezTo>
                    <a:pt x="262" y="250"/>
                    <a:pt x="261" y="251"/>
                    <a:pt x="261" y="251"/>
                  </a:cubicBezTo>
                  <a:cubicBezTo>
                    <a:pt x="260" y="251"/>
                    <a:pt x="259" y="252"/>
                    <a:pt x="259" y="253"/>
                  </a:cubicBezTo>
                  <a:cubicBezTo>
                    <a:pt x="259" y="253"/>
                    <a:pt x="258" y="254"/>
                    <a:pt x="257" y="254"/>
                  </a:cubicBezTo>
                  <a:cubicBezTo>
                    <a:pt x="256" y="255"/>
                    <a:pt x="256" y="255"/>
                    <a:pt x="255" y="256"/>
                  </a:cubicBezTo>
                  <a:cubicBezTo>
                    <a:pt x="254" y="256"/>
                    <a:pt x="253" y="256"/>
                    <a:pt x="253" y="257"/>
                  </a:cubicBezTo>
                  <a:cubicBezTo>
                    <a:pt x="253" y="257"/>
                    <a:pt x="253" y="257"/>
                    <a:pt x="253" y="257"/>
                  </a:cubicBezTo>
                  <a:cubicBezTo>
                    <a:pt x="253" y="258"/>
                    <a:pt x="254" y="258"/>
                    <a:pt x="255" y="258"/>
                  </a:cubicBezTo>
                  <a:close/>
                  <a:moveTo>
                    <a:pt x="138" y="310"/>
                  </a:moveTo>
                  <a:cubicBezTo>
                    <a:pt x="139" y="311"/>
                    <a:pt x="140" y="310"/>
                    <a:pt x="140" y="310"/>
                  </a:cubicBezTo>
                  <a:cubicBezTo>
                    <a:pt x="142" y="310"/>
                    <a:pt x="143" y="309"/>
                    <a:pt x="144" y="309"/>
                  </a:cubicBezTo>
                  <a:cubicBezTo>
                    <a:pt x="145" y="308"/>
                    <a:pt x="145" y="308"/>
                    <a:pt x="146" y="307"/>
                  </a:cubicBezTo>
                  <a:cubicBezTo>
                    <a:pt x="146" y="306"/>
                    <a:pt x="146" y="306"/>
                    <a:pt x="147" y="305"/>
                  </a:cubicBezTo>
                  <a:cubicBezTo>
                    <a:pt x="147" y="305"/>
                    <a:pt x="148" y="305"/>
                    <a:pt x="148" y="304"/>
                  </a:cubicBezTo>
                  <a:cubicBezTo>
                    <a:pt x="149" y="304"/>
                    <a:pt x="150" y="303"/>
                    <a:pt x="151" y="302"/>
                  </a:cubicBezTo>
                  <a:cubicBezTo>
                    <a:pt x="151" y="302"/>
                    <a:pt x="152" y="302"/>
                    <a:pt x="152" y="301"/>
                  </a:cubicBezTo>
                  <a:cubicBezTo>
                    <a:pt x="152" y="300"/>
                    <a:pt x="151" y="300"/>
                    <a:pt x="151" y="300"/>
                  </a:cubicBezTo>
                  <a:cubicBezTo>
                    <a:pt x="150" y="299"/>
                    <a:pt x="150" y="298"/>
                    <a:pt x="150" y="296"/>
                  </a:cubicBezTo>
                  <a:cubicBezTo>
                    <a:pt x="150" y="296"/>
                    <a:pt x="150" y="296"/>
                    <a:pt x="149" y="296"/>
                  </a:cubicBezTo>
                  <a:cubicBezTo>
                    <a:pt x="149" y="296"/>
                    <a:pt x="148" y="296"/>
                    <a:pt x="148" y="297"/>
                  </a:cubicBezTo>
                  <a:cubicBezTo>
                    <a:pt x="148" y="297"/>
                    <a:pt x="148" y="298"/>
                    <a:pt x="147" y="29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46" y="299"/>
                    <a:pt x="146" y="300"/>
                    <a:pt x="146" y="300"/>
                  </a:cubicBezTo>
                  <a:cubicBezTo>
                    <a:pt x="146" y="301"/>
                    <a:pt x="145" y="301"/>
                    <a:pt x="144" y="301"/>
                  </a:cubicBezTo>
                  <a:cubicBezTo>
                    <a:pt x="143" y="302"/>
                    <a:pt x="143" y="302"/>
                    <a:pt x="143" y="303"/>
                  </a:cubicBezTo>
                  <a:cubicBezTo>
                    <a:pt x="142" y="302"/>
                    <a:pt x="142" y="300"/>
                    <a:pt x="141" y="300"/>
                  </a:cubicBezTo>
                  <a:cubicBezTo>
                    <a:pt x="141" y="300"/>
                    <a:pt x="141" y="301"/>
                    <a:pt x="140" y="301"/>
                  </a:cubicBezTo>
                  <a:cubicBezTo>
                    <a:pt x="140" y="301"/>
                    <a:pt x="139" y="302"/>
                    <a:pt x="139" y="302"/>
                  </a:cubicBezTo>
                  <a:cubicBezTo>
                    <a:pt x="139" y="302"/>
                    <a:pt x="138" y="302"/>
                    <a:pt x="138" y="302"/>
                  </a:cubicBezTo>
                  <a:cubicBezTo>
                    <a:pt x="139" y="303"/>
                    <a:pt x="138" y="304"/>
                    <a:pt x="138" y="305"/>
                  </a:cubicBezTo>
                  <a:cubicBezTo>
                    <a:pt x="138" y="306"/>
                    <a:pt x="138" y="306"/>
                    <a:pt x="138" y="307"/>
                  </a:cubicBezTo>
                  <a:cubicBezTo>
                    <a:pt x="138" y="308"/>
                    <a:pt x="138" y="309"/>
                    <a:pt x="138" y="310"/>
                  </a:cubicBezTo>
                  <a:cubicBezTo>
                    <a:pt x="138" y="310"/>
                    <a:pt x="138" y="310"/>
                    <a:pt x="138" y="310"/>
                  </a:cubicBezTo>
                  <a:close/>
                  <a:moveTo>
                    <a:pt x="237" y="305"/>
                  </a:moveTo>
                  <a:cubicBezTo>
                    <a:pt x="237" y="305"/>
                    <a:pt x="237" y="305"/>
                    <a:pt x="237" y="305"/>
                  </a:cubicBezTo>
                  <a:cubicBezTo>
                    <a:pt x="237" y="306"/>
                    <a:pt x="238" y="306"/>
                    <a:pt x="238" y="306"/>
                  </a:cubicBezTo>
                  <a:cubicBezTo>
                    <a:pt x="238" y="306"/>
                    <a:pt x="238" y="306"/>
                    <a:pt x="238" y="306"/>
                  </a:cubicBezTo>
                  <a:cubicBezTo>
                    <a:pt x="239" y="306"/>
                    <a:pt x="239" y="306"/>
                    <a:pt x="239" y="305"/>
                  </a:cubicBezTo>
                  <a:cubicBezTo>
                    <a:pt x="239" y="305"/>
                    <a:pt x="239" y="305"/>
                    <a:pt x="239" y="305"/>
                  </a:cubicBezTo>
                  <a:cubicBezTo>
                    <a:pt x="239" y="305"/>
                    <a:pt x="239" y="305"/>
                    <a:pt x="239" y="305"/>
                  </a:cubicBezTo>
                  <a:cubicBezTo>
                    <a:pt x="239" y="304"/>
                    <a:pt x="239" y="303"/>
                    <a:pt x="238" y="303"/>
                  </a:cubicBezTo>
                  <a:cubicBezTo>
                    <a:pt x="237" y="303"/>
                    <a:pt x="237" y="303"/>
                    <a:pt x="237" y="304"/>
                  </a:cubicBezTo>
                  <a:cubicBezTo>
                    <a:pt x="237" y="304"/>
                    <a:pt x="237" y="305"/>
                    <a:pt x="237" y="305"/>
                  </a:cubicBezTo>
                  <a:close/>
                  <a:moveTo>
                    <a:pt x="140" y="296"/>
                  </a:moveTo>
                  <a:cubicBezTo>
                    <a:pt x="140" y="297"/>
                    <a:pt x="141" y="298"/>
                    <a:pt x="141" y="297"/>
                  </a:cubicBezTo>
                  <a:cubicBezTo>
                    <a:pt x="142" y="297"/>
                    <a:pt x="142" y="296"/>
                    <a:pt x="142" y="296"/>
                  </a:cubicBezTo>
                  <a:cubicBezTo>
                    <a:pt x="142" y="296"/>
                    <a:pt x="142" y="295"/>
                    <a:pt x="142" y="295"/>
                  </a:cubicBezTo>
                  <a:cubicBezTo>
                    <a:pt x="142" y="295"/>
                    <a:pt x="142" y="295"/>
                    <a:pt x="142" y="295"/>
                  </a:cubicBezTo>
                  <a:cubicBezTo>
                    <a:pt x="143" y="294"/>
                    <a:pt x="143" y="294"/>
                    <a:pt x="143" y="293"/>
                  </a:cubicBezTo>
                  <a:cubicBezTo>
                    <a:pt x="143" y="292"/>
                    <a:pt x="142" y="292"/>
                    <a:pt x="141" y="292"/>
                  </a:cubicBezTo>
                  <a:cubicBezTo>
                    <a:pt x="141" y="293"/>
                    <a:pt x="141" y="294"/>
                    <a:pt x="141" y="294"/>
                  </a:cubicBezTo>
                  <a:cubicBezTo>
                    <a:pt x="141" y="295"/>
                    <a:pt x="141" y="295"/>
                    <a:pt x="141" y="295"/>
                  </a:cubicBezTo>
                  <a:cubicBezTo>
                    <a:pt x="141" y="296"/>
                    <a:pt x="140" y="296"/>
                    <a:pt x="140" y="296"/>
                  </a:cubicBezTo>
                  <a:close/>
                  <a:moveTo>
                    <a:pt x="410" y="142"/>
                  </a:moveTo>
                  <a:cubicBezTo>
                    <a:pt x="410" y="142"/>
                    <a:pt x="410" y="143"/>
                    <a:pt x="410" y="143"/>
                  </a:cubicBezTo>
                  <a:cubicBezTo>
                    <a:pt x="410" y="143"/>
                    <a:pt x="410" y="143"/>
                    <a:pt x="410" y="143"/>
                  </a:cubicBezTo>
                  <a:cubicBezTo>
                    <a:pt x="411" y="143"/>
                    <a:pt x="410" y="143"/>
                    <a:pt x="411" y="144"/>
                  </a:cubicBezTo>
                  <a:cubicBezTo>
                    <a:pt x="411" y="144"/>
                    <a:pt x="411" y="144"/>
                    <a:pt x="411" y="144"/>
                  </a:cubicBezTo>
                  <a:cubicBezTo>
                    <a:pt x="412" y="144"/>
                    <a:pt x="414" y="145"/>
                    <a:pt x="414" y="146"/>
                  </a:cubicBezTo>
                  <a:cubicBezTo>
                    <a:pt x="414" y="146"/>
                    <a:pt x="414" y="146"/>
                    <a:pt x="414" y="147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5" y="147"/>
                    <a:pt x="416" y="148"/>
                    <a:pt x="416" y="148"/>
                  </a:cubicBezTo>
                  <a:cubicBezTo>
                    <a:pt x="417" y="147"/>
                    <a:pt x="418" y="147"/>
                    <a:pt x="419" y="146"/>
                  </a:cubicBezTo>
                  <a:cubicBezTo>
                    <a:pt x="419" y="146"/>
                    <a:pt x="419" y="145"/>
                    <a:pt x="419" y="145"/>
                  </a:cubicBezTo>
                  <a:cubicBezTo>
                    <a:pt x="419" y="144"/>
                    <a:pt x="418" y="143"/>
                    <a:pt x="418" y="143"/>
                  </a:cubicBezTo>
                  <a:cubicBezTo>
                    <a:pt x="418" y="142"/>
                    <a:pt x="417" y="142"/>
                    <a:pt x="416" y="142"/>
                  </a:cubicBezTo>
                  <a:cubicBezTo>
                    <a:pt x="415" y="141"/>
                    <a:pt x="414" y="142"/>
                    <a:pt x="413" y="141"/>
                  </a:cubicBezTo>
                  <a:cubicBezTo>
                    <a:pt x="412" y="140"/>
                    <a:pt x="411" y="141"/>
                    <a:pt x="410" y="142"/>
                  </a:cubicBezTo>
                  <a:close/>
                  <a:moveTo>
                    <a:pt x="130" y="314"/>
                  </a:moveTo>
                  <a:cubicBezTo>
                    <a:pt x="130" y="315"/>
                    <a:pt x="131" y="315"/>
                    <a:pt x="132" y="316"/>
                  </a:cubicBezTo>
                  <a:cubicBezTo>
                    <a:pt x="132" y="316"/>
                    <a:pt x="132" y="316"/>
                    <a:pt x="132" y="316"/>
                  </a:cubicBezTo>
                  <a:cubicBezTo>
                    <a:pt x="132" y="316"/>
                    <a:pt x="132" y="316"/>
                    <a:pt x="132" y="316"/>
                  </a:cubicBezTo>
                  <a:cubicBezTo>
                    <a:pt x="133" y="317"/>
                    <a:pt x="132" y="317"/>
                    <a:pt x="132" y="317"/>
                  </a:cubicBezTo>
                  <a:cubicBezTo>
                    <a:pt x="132" y="317"/>
                    <a:pt x="131" y="317"/>
                    <a:pt x="131" y="318"/>
                  </a:cubicBezTo>
                  <a:cubicBezTo>
                    <a:pt x="131" y="319"/>
                    <a:pt x="133" y="319"/>
                    <a:pt x="133" y="319"/>
                  </a:cubicBezTo>
                  <a:cubicBezTo>
                    <a:pt x="134" y="320"/>
                    <a:pt x="135" y="322"/>
                    <a:pt x="136" y="321"/>
                  </a:cubicBezTo>
                  <a:cubicBezTo>
                    <a:pt x="137" y="321"/>
                    <a:pt x="137" y="321"/>
                    <a:pt x="137" y="320"/>
                  </a:cubicBezTo>
                  <a:cubicBezTo>
                    <a:pt x="137" y="320"/>
                    <a:pt x="136" y="320"/>
                    <a:pt x="136" y="319"/>
                  </a:cubicBezTo>
                  <a:cubicBezTo>
                    <a:pt x="135" y="319"/>
                    <a:pt x="135" y="318"/>
                    <a:pt x="135" y="317"/>
                  </a:cubicBezTo>
                  <a:cubicBezTo>
                    <a:pt x="135" y="316"/>
                    <a:pt x="135" y="315"/>
                    <a:pt x="134" y="315"/>
                  </a:cubicBezTo>
                  <a:cubicBezTo>
                    <a:pt x="134" y="315"/>
                    <a:pt x="134" y="315"/>
                    <a:pt x="134" y="315"/>
                  </a:cubicBezTo>
                  <a:cubicBezTo>
                    <a:pt x="133" y="315"/>
                    <a:pt x="132" y="315"/>
                    <a:pt x="131" y="314"/>
                  </a:cubicBezTo>
                  <a:cubicBezTo>
                    <a:pt x="131" y="313"/>
                    <a:pt x="130" y="313"/>
                    <a:pt x="130" y="313"/>
                  </a:cubicBezTo>
                  <a:cubicBezTo>
                    <a:pt x="130" y="313"/>
                    <a:pt x="129" y="314"/>
                    <a:pt x="130" y="314"/>
                  </a:cubicBezTo>
                  <a:close/>
                  <a:moveTo>
                    <a:pt x="132" y="308"/>
                  </a:moveTo>
                  <a:cubicBezTo>
                    <a:pt x="132" y="309"/>
                    <a:pt x="132" y="309"/>
                    <a:pt x="133" y="310"/>
                  </a:cubicBezTo>
                  <a:cubicBezTo>
                    <a:pt x="133" y="310"/>
                    <a:pt x="133" y="310"/>
                    <a:pt x="133" y="310"/>
                  </a:cubicBezTo>
                  <a:cubicBezTo>
                    <a:pt x="133" y="311"/>
                    <a:pt x="133" y="311"/>
                    <a:pt x="132" y="311"/>
                  </a:cubicBezTo>
                  <a:cubicBezTo>
                    <a:pt x="132" y="312"/>
                    <a:pt x="132" y="312"/>
                    <a:pt x="132" y="312"/>
                  </a:cubicBezTo>
                  <a:cubicBezTo>
                    <a:pt x="132" y="313"/>
                    <a:pt x="133" y="313"/>
                    <a:pt x="134" y="313"/>
                  </a:cubicBezTo>
                  <a:cubicBezTo>
                    <a:pt x="134" y="313"/>
                    <a:pt x="137" y="313"/>
                    <a:pt x="136" y="312"/>
                  </a:cubicBezTo>
                  <a:cubicBezTo>
                    <a:pt x="136" y="312"/>
                    <a:pt x="136" y="311"/>
                    <a:pt x="136" y="311"/>
                  </a:cubicBezTo>
                  <a:cubicBezTo>
                    <a:pt x="136" y="311"/>
                    <a:pt x="135" y="311"/>
                    <a:pt x="135" y="311"/>
                  </a:cubicBezTo>
                  <a:cubicBezTo>
                    <a:pt x="135" y="310"/>
                    <a:pt x="136" y="310"/>
                    <a:pt x="136" y="309"/>
                  </a:cubicBezTo>
                  <a:cubicBezTo>
                    <a:pt x="136" y="308"/>
                    <a:pt x="136" y="308"/>
                    <a:pt x="136" y="307"/>
                  </a:cubicBezTo>
                  <a:cubicBezTo>
                    <a:pt x="136" y="307"/>
                    <a:pt x="136" y="306"/>
                    <a:pt x="136" y="305"/>
                  </a:cubicBezTo>
                  <a:cubicBezTo>
                    <a:pt x="135" y="305"/>
                    <a:pt x="136" y="304"/>
                    <a:pt x="136" y="304"/>
                  </a:cubicBezTo>
                  <a:cubicBezTo>
                    <a:pt x="136" y="303"/>
                    <a:pt x="135" y="302"/>
                    <a:pt x="134" y="302"/>
                  </a:cubicBezTo>
                  <a:cubicBezTo>
                    <a:pt x="134" y="302"/>
                    <a:pt x="134" y="302"/>
                    <a:pt x="134" y="302"/>
                  </a:cubicBezTo>
                  <a:cubicBezTo>
                    <a:pt x="134" y="302"/>
                    <a:pt x="134" y="303"/>
                    <a:pt x="134" y="303"/>
                  </a:cubicBezTo>
                  <a:cubicBezTo>
                    <a:pt x="134" y="304"/>
                    <a:pt x="133" y="303"/>
                    <a:pt x="132" y="304"/>
                  </a:cubicBezTo>
                  <a:cubicBezTo>
                    <a:pt x="132" y="304"/>
                    <a:pt x="132" y="305"/>
                    <a:pt x="132" y="305"/>
                  </a:cubicBezTo>
                  <a:cubicBezTo>
                    <a:pt x="132" y="306"/>
                    <a:pt x="132" y="307"/>
                    <a:pt x="132" y="308"/>
                  </a:cubicBezTo>
                  <a:close/>
                  <a:moveTo>
                    <a:pt x="337" y="144"/>
                  </a:moveTo>
                  <a:cubicBezTo>
                    <a:pt x="337" y="144"/>
                    <a:pt x="337" y="143"/>
                    <a:pt x="337" y="143"/>
                  </a:cubicBezTo>
                  <a:cubicBezTo>
                    <a:pt x="337" y="142"/>
                    <a:pt x="338" y="142"/>
                    <a:pt x="339" y="142"/>
                  </a:cubicBezTo>
                  <a:cubicBezTo>
                    <a:pt x="340" y="141"/>
                    <a:pt x="341" y="141"/>
                    <a:pt x="342" y="140"/>
                  </a:cubicBezTo>
                  <a:cubicBezTo>
                    <a:pt x="342" y="139"/>
                    <a:pt x="342" y="139"/>
                    <a:pt x="343" y="138"/>
                  </a:cubicBezTo>
                  <a:cubicBezTo>
                    <a:pt x="343" y="138"/>
                    <a:pt x="343" y="138"/>
                    <a:pt x="344" y="138"/>
                  </a:cubicBezTo>
                  <a:cubicBezTo>
                    <a:pt x="344" y="137"/>
                    <a:pt x="345" y="137"/>
                    <a:pt x="345" y="137"/>
                  </a:cubicBezTo>
                  <a:cubicBezTo>
                    <a:pt x="346" y="137"/>
                    <a:pt x="346" y="137"/>
                    <a:pt x="347" y="137"/>
                  </a:cubicBezTo>
                  <a:cubicBezTo>
                    <a:pt x="348" y="136"/>
                    <a:pt x="349" y="136"/>
                    <a:pt x="351" y="136"/>
                  </a:cubicBezTo>
                  <a:cubicBezTo>
                    <a:pt x="353" y="136"/>
                    <a:pt x="354" y="134"/>
                    <a:pt x="356" y="134"/>
                  </a:cubicBezTo>
                  <a:cubicBezTo>
                    <a:pt x="357" y="133"/>
                    <a:pt x="358" y="133"/>
                    <a:pt x="359" y="132"/>
                  </a:cubicBezTo>
                  <a:cubicBezTo>
                    <a:pt x="359" y="132"/>
                    <a:pt x="359" y="132"/>
                    <a:pt x="359" y="132"/>
                  </a:cubicBezTo>
                  <a:cubicBezTo>
                    <a:pt x="360" y="132"/>
                    <a:pt x="361" y="131"/>
                    <a:pt x="361" y="131"/>
                  </a:cubicBezTo>
                  <a:cubicBezTo>
                    <a:pt x="362" y="131"/>
                    <a:pt x="363" y="131"/>
                    <a:pt x="364" y="131"/>
                  </a:cubicBezTo>
                  <a:cubicBezTo>
                    <a:pt x="365" y="130"/>
                    <a:pt x="366" y="130"/>
                    <a:pt x="366" y="129"/>
                  </a:cubicBezTo>
                  <a:cubicBezTo>
                    <a:pt x="366" y="129"/>
                    <a:pt x="366" y="129"/>
                    <a:pt x="367" y="128"/>
                  </a:cubicBezTo>
                  <a:cubicBezTo>
                    <a:pt x="367" y="128"/>
                    <a:pt x="367" y="128"/>
                    <a:pt x="368" y="128"/>
                  </a:cubicBezTo>
                  <a:cubicBezTo>
                    <a:pt x="369" y="128"/>
                    <a:pt x="370" y="128"/>
                    <a:pt x="371" y="127"/>
                  </a:cubicBezTo>
                  <a:cubicBezTo>
                    <a:pt x="371" y="127"/>
                    <a:pt x="372" y="126"/>
                    <a:pt x="372" y="126"/>
                  </a:cubicBezTo>
                  <a:cubicBezTo>
                    <a:pt x="372" y="126"/>
                    <a:pt x="373" y="126"/>
                    <a:pt x="373" y="126"/>
                  </a:cubicBezTo>
                  <a:cubicBezTo>
                    <a:pt x="374" y="126"/>
                    <a:pt x="374" y="125"/>
                    <a:pt x="374" y="125"/>
                  </a:cubicBezTo>
                  <a:cubicBezTo>
                    <a:pt x="375" y="123"/>
                    <a:pt x="376" y="123"/>
                    <a:pt x="377" y="122"/>
                  </a:cubicBezTo>
                  <a:cubicBezTo>
                    <a:pt x="378" y="121"/>
                    <a:pt x="379" y="121"/>
                    <a:pt x="380" y="120"/>
                  </a:cubicBezTo>
                  <a:cubicBezTo>
                    <a:pt x="380" y="120"/>
                    <a:pt x="381" y="120"/>
                    <a:pt x="381" y="120"/>
                  </a:cubicBezTo>
                  <a:cubicBezTo>
                    <a:pt x="381" y="120"/>
                    <a:pt x="382" y="119"/>
                    <a:pt x="382" y="119"/>
                  </a:cubicBezTo>
                  <a:cubicBezTo>
                    <a:pt x="382" y="119"/>
                    <a:pt x="383" y="120"/>
                    <a:pt x="383" y="119"/>
                  </a:cubicBezTo>
                  <a:cubicBezTo>
                    <a:pt x="383" y="119"/>
                    <a:pt x="383" y="118"/>
                    <a:pt x="383" y="118"/>
                  </a:cubicBezTo>
                  <a:cubicBezTo>
                    <a:pt x="384" y="117"/>
                    <a:pt x="385" y="116"/>
                    <a:pt x="387" y="115"/>
                  </a:cubicBezTo>
                  <a:cubicBezTo>
                    <a:pt x="387" y="115"/>
                    <a:pt x="388" y="116"/>
                    <a:pt x="389" y="116"/>
                  </a:cubicBezTo>
                  <a:cubicBezTo>
                    <a:pt x="390" y="115"/>
                    <a:pt x="390" y="116"/>
                    <a:pt x="391" y="116"/>
                  </a:cubicBezTo>
                  <a:cubicBezTo>
                    <a:pt x="392" y="115"/>
                    <a:pt x="392" y="115"/>
                    <a:pt x="393" y="115"/>
                  </a:cubicBezTo>
                  <a:cubicBezTo>
                    <a:pt x="393" y="115"/>
                    <a:pt x="393" y="116"/>
                    <a:pt x="394" y="116"/>
                  </a:cubicBezTo>
                  <a:cubicBezTo>
                    <a:pt x="394" y="116"/>
                    <a:pt x="395" y="115"/>
                    <a:pt x="395" y="115"/>
                  </a:cubicBezTo>
                  <a:cubicBezTo>
                    <a:pt x="397" y="115"/>
                    <a:pt x="398" y="115"/>
                    <a:pt x="399" y="116"/>
                  </a:cubicBezTo>
                  <a:cubicBezTo>
                    <a:pt x="400" y="116"/>
                    <a:pt x="401" y="117"/>
                    <a:pt x="401" y="118"/>
                  </a:cubicBezTo>
                  <a:cubicBezTo>
                    <a:pt x="401" y="119"/>
                    <a:pt x="401" y="120"/>
                    <a:pt x="401" y="120"/>
                  </a:cubicBezTo>
                  <a:cubicBezTo>
                    <a:pt x="402" y="121"/>
                    <a:pt x="402" y="121"/>
                    <a:pt x="403" y="121"/>
                  </a:cubicBezTo>
                  <a:cubicBezTo>
                    <a:pt x="403" y="120"/>
                    <a:pt x="403" y="120"/>
                    <a:pt x="404" y="120"/>
                  </a:cubicBezTo>
                  <a:cubicBezTo>
                    <a:pt x="404" y="120"/>
                    <a:pt x="404" y="120"/>
                    <a:pt x="404" y="120"/>
                  </a:cubicBezTo>
                  <a:cubicBezTo>
                    <a:pt x="404" y="121"/>
                    <a:pt x="405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0"/>
                    <a:pt x="406" y="120"/>
                    <a:pt x="406" y="119"/>
                  </a:cubicBezTo>
                  <a:cubicBezTo>
                    <a:pt x="407" y="119"/>
                    <a:pt x="406" y="118"/>
                    <a:pt x="406" y="118"/>
                  </a:cubicBezTo>
                  <a:cubicBezTo>
                    <a:pt x="406" y="117"/>
                    <a:pt x="407" y="117"/>
                    <a:pt x="407" y="116"/>
                  </a:cubicBezTo>
                  <a:cubicBezTo>
                    <a:pt x="407" y="115"/>
                    <a:pt x="408" y="115"/>
                    <a:pt x="408" y="115"/>
                  </a:cubicBezTo>
                  <a:cubicBezTo>
                    <a:pt x="409" y="114"/>
                    <a:pt x="409" y="114"/>
                    <a:pt x="410" y="114"/>
                  </a:cubicBezTo>
                  <a:cubicBezTo>
                    <a:pt x="411" y="114"/>
                    <a:pt x="411" y="114"/>
                    <a:pt x="411" y="115"/>
                  </a:cubicBezTo>
                  <a:cubicBezTo>
                    <a:pt x="411" y="116"/>
                    <a:pt x="412" y="116"/>
                    <a:pt x="412" y="117"/>
                  </a:cubicBezTo>
                  <a:cubicBezTo>
                    <a:pt x="412" y="119"/>
                    <a:pt x="412" y="120"/>
                    <a:pt x="412" y="122"/>
                  </a:cubicBezTo>
                  <a:cubicBezTo>
                    <a:pt x="413" y="122"/>
                    <a:pt x="413" y="124"/>
                    <a:pt x="413" y="124"/>
                  </a:cubicBezTo>
                  <a:cubicBezTo>
                    <a:pt x="413" y="125"/>
                    <a:pt x="412" y="126"/>
                    <a:pt x="412" y="126"/>
                  </a:cubicBezTo>
                  <a:cubicBezTo>
                    <a:pt x="411" y="127"/>
                    <a:pt x="410" y="127"/>
                    <a:pt x="409" y="127"/>
                  </a:cubicBezTo>
                  <a:cubicBezTo>
                    <a:pt x="408" y="127"/>
                    <a:pt x="408" y="127"/>
                    <a:pt x="407" y="127"/>
                  </a:cubicBezTo>
                  <a:cubicBezTo>
                    <a:pt x="406" y="128"/>
                    <a:pt x="405" y="128"/>
                    <a:pt x="405" y="128"/>
                  </a:cubicBezTo>
                  <a:cubicBezTo>
                    <a:pt x="404" y="129"/>
                    <a:pt x="404" y="129"/>
                    <a:pt x="403" y="130"/>
                  </a:cubicBezTo>
                  <a:cubicBezTo>
                    <a:pt x="403" y="130"/>
                    <a:pt x="403" y="131"/>
                    <a:pt x="403" y="132"/>
                  </a:cubicBezTo>
                  <a:cubicBezTo>
                    <a:pt x="403" y="133"/>
                    <a:pt x="404" y="133"/>
                    <a:pt x="404" y="134"/>
                  </a:cubicBezTo>
                  <a:cubicBezTo>
                    <a:pt x="405" y="134"/>
                    <a:pt x="405" y="134"/>
                    <a:pt x="405" y="135"/>
                  </a:cubicBezTo>
                  <a:cubicBezTo>
                    <a:pt x="405" y="135"/>
                    <a:pt x="406" y="136"/>
                    <a:pt x="405" y="136"/>
                  </a:cubicBezTo>
                  <a:cubicBezTo>
                    <a:pt x="405" y="137"/>
                    <a:pt x="404" y="137"/>
                    <a:pt x="403" y="137"/>
                  </a:cubicBezTo>
                  <a:cubicBezTo>
                    <a:pt x="402" y="137"/>
                    <a:pt x="402" y="135"/>
                    <a:pt x="401" y="135"/>
                  </a:cubicBezTo>
                  <a:cubicBezTo>
                    <a:pt x="401" y="135"/>
                    <a:pt x="401" y="135"/>
                    <a:pt x="401" y="135"/>
                  </a:cubicBezTo>
                  <a:cubicBezTo>
                    <a:pt x="400" y="135"/>
                    <a:pt x="401" y="137"/>
                    <a:pt x="401" y="137"/>
                  </a:cubicBezTo>
                  <a:cubicBezTo>
                    <a:pt x="401" y="138"/>
                    <a:pt x="400" y="138"/>
                    <a:pt x="400" y="139"/>
                  </a:cubicBezTo>
                  <a:cubicBezTo>
                    <a:pt x="400" y="139"/>
                    <a:pt x="399" y="139"/>
                    <a:pt x="399" y="140"/>
                  </a:cubicBezTo>
                  <a:cubicBezTo>
                    <a:pt x="398" y="140"/>
                    <a:pt x="398" y="141"/>
                    <a:pt x="398" y="141"/>
                  </a:cubicBezTo>
                  <a:cubicBezTo>
                    <a:pt x="398" y="142"/>
                    <a:pt x="398" y="142"/>
                    <a:pt x="398" y="142"/>
                  </a:cubicBezTo>
                  <a:cubicBezTo>
                    <a:pt x="398" y="142"/>
                    <a:pt x="398" y="143"/>
                    <a:pt x="398" y="144"/>
                  </a:cubicBezTo>
                  <a:cubicBezTo>
                    <a:pt x="398" y="144"/>
                    <a:pt x="398" y="144"/>
                    <a:pt x="397" y="145"/>
                  </a:cubicBezTo>
                  <a:cubicBezTo>
                    <a:pt x="397" y="145"/>
                    <a:pt x="396" y="145"/>
                    <a:pt x="396" y="145"/>
                  </a:cubicBezTo>
                  <a:cubicBezTo>
                    <a:pt x="395" y="146"/>
                    <a:pt x="394" y="145"/>
                    <a:pt x="394" y="146"/>
                  </a:cubicBezTo>
                  <a:cubicBezTo>
                    <a:pt x="393" y="147"/>
                    <a:pt x="392" y="147"/>
                    <a:pt x="391" y="147"/>
                  </a:cubicBezTo>
                  <a:cubicBezTo>
                    <a:pt x="390" y="147"/>
                    <a:pt x="390" y="147"/>
                    <a:pt x="390" y="147"/>
                  </a:cubicBezTo>
                  <a:cubicBezTo>
                    <a:pt x="390" y="147"/>
                    <a:pt x="388" y="146"/>
                    <a:pt x="388" y="147"/>
                  </a:cubicBezTo>
                  <a:cubicBezTo>
                    <a:pt x="388" y="147"/>
                    <a:pt x="388" y="147"/>
                    <a:pt x="388" y="147"/>
                  </a:cubicBezTo>
                  <a:cubicBezTo>
                    <a:pt x="388" y="148"/>
                    <a:pt x="387" y="148"/>
                    <a:pt x="387" y="149"/>
                  </a:cubicBezTo>
                  <a:cubicBezTo>
                    <a:pt x="385" y="150"/>
                    <a:pt x="386" y="152"/>
                    <a:pt x="386" y="154"/>
                  </a:cubicBezTo>
                  <a:cubicBezTo>
                    <a:pt x="386" y="154"/>
                    <a:pt x="386" y="154"/>
                    <a:pt x="386" y="154"/>
                  </a:cubicBezTo>
                  <a:cubicBezTo>
                    <a:pt x="384" y="154"/>
                    <a:pt x="384" y="154"/>
                    <a:pt x="384" y="155"/>
                  </a:cubicBezTo>
                  <a:cubicBezTo>
                    <a:pt x="384" y="155"/>
                    <a:pt x="383" y="155"/>
                    <a:pt x="383" y="155"/>
                  </a:cubicBezTo>
                  <a:cubicBezTo>
                    <a:pt x="382" y="156"/>
                    <a:pt x="382" y="156"/>
                    <a:pt x="381" y="156"/>
                  </a:cubicBezTo>
                  <a:cubicBezTo>
                    <a:pt x="381" y="156"/>
                    <a:pt x="380" y="156"/>
                    <a:pt x="380" y="156"/>
                  </a:cubicBezTo>
                  <a:cubicBezTo>
                    <a:pt x="380" y="156"/>
                    <a:pt x="379" y="156"/>
                    <a:pt x="379" y="155"/>
                  </a:cubicBezTo>
                  <a:cubicBezTo>
                    <a:pt x="379" y="155"/>
                    <a:pt x="379" y="154"/>
                    <a:pt x="380" y="154"/>
                  </a:cubicBezTo>
                  <a:cubicBezTo>
                    <a:pt x="379" y="153"/>
                    <a:pt x="379" y="153"/>
                    <a:pt x="378" y="152"/>
                  </a:cubicBezTo>
                  <a:cubicBezTo>
                    <a:pt x="378" y="151"/>
                    <a:pt x="379" y="151"/>
                    <a:pt x="379" y="150"/>
                  </a:cubicBezTo>
                  <a:cubicBezTo>
                    <a:pt x="379" y="149"/>
                    <a:pt x="379" y="148"/>
                    <a:pt x="379" y="148"/>
                  </a:cubicBezTo>
                  <a:cubicBezTo>
                    <a:pt x="380" y="147"/>
                    <a:pt x="380" y="146"/>
                    <a:pt x="380" y="146"/>
                  </a:cubicBezTo>
                  <a:cubicBezTo>
                    <a:pt x="381" y="146"/>
                    <a:pt x="381" y="145"/>
                    <a:pt x="382" y="145"/>
                  </a:cubicBezTo>
                  <a:cubicBezTo>
                    <a:pt x="382" y="145"/>
                    <a:pt x="382" y="144"/>
                    <a:pt x="382" y="144"/>
                  </a:cubicBezTo>
                  <a:cubicBezTo>
                    <a:pt x="382" y="143"/>
                    <a:pt x="382" y="142"/>
                    <a:pt x="383" y="141"/>
                  </a:cubicBezTo>
                  <a:cubicBezTo>
                    <a:pt x="383" y="141"/>
                    <a:pt x="383" y="140"/>
                    <a:pt x="384" y="140"/>
                  </a:cubicBezTo>
                  <a:cubicBezTo>
                    <a:pt x="385" y="139"/>
                    <a:pt x="385" y="139"/>
                    <a:pt x="385" y="138"/>
                  </a:cubicBezTo>
                  <a:cubicBezTo>
                    <a:pt x="386" y="137"/>
                    <a:pt x="386" y="137"/>
                    <a:pt x="386" y="137"/>
                  </a:cubicBezTo>
                  <a:cubicBezTo>
                    <a:pt x="386" y="136"/>
                    <a:pt x="386" y="134"/>
                    <a:pt x="387" y="133"/>
                  </a:cubicBezTo>
                  <a:cubicBezTo>
                    <a:pt x="387" y="132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4"/>
                  </a:cubicBezTo>
                  <a:cubicBezTo>
                    <a:pt x="384" y="134"/>
                    <a:pt x="383" y="134"/>
                    <a:pt x="383" y="134"/>
                  </a:cubicBezTo>
                  <a:cubicBezTo>
                    <a:pt x="382" y="133"/>
                    <a:pt x="382" y="133"/>
                    <a:pt x="381" y="134"/>
                  </a:cubicBezTo>
                  <a:cubicBezTo>
                    <a:pt x="381" y="134"/>
                    <a:pt x="380" y="134"/>
                    <a:pt x="380" y="134"/>
                  </a:cubicBezTo>
                  <a:cubicBezTo>
                    <a:pt x="379" y="134"/>
                    <a:pt x="379" y="134"/>
                    <a:pt x="379" y="135"/>
                  </a:cubicBezTo>
                  <a:cubicBezTo>
                    <a:pt x="379" y="136"/>
                    <a:pt x="379" y="137"/>
                    <a:pt x="379" y="137"/>
                  </a:cubicBezTo>
                  <a:cubicBezTo>
                    <a:pt x="378" y="139"/>
                    <a:pt x="377" y="141"/>
                    <a:pt x="376" y="141"/>
                  </a:cubicBezTo>
                  <a:cubicBezTo>
                    <a:pt x="375" y="141"/>
                    <a:pt x="375" y="141"/>
                    <a:pt x="375" y="141"/>
                  </a:cubicBezTo>
                  <a:cubicBezTo>
                    <a:pt x="375" y="141"/>
                    <a:pt x="374" y="138"/>
                    <a:pt x="373" y="140"/>
                  </a:cubicBezTo>
                  <a:cubicBezTo>
                    <a:pt x="373" y="140"/>
                    <a:pt x="373" y="140"/>
                    <a:pt x="373" y="141"/>
                  </a:cubicBezTo>
                  <a:cubicBezTo>
                    <a:pt x="372" y="142"/>
                    <a:pt x="373" y="143"/>
                    <a:pt x="373" y="144"/>
                  </a:cubicBezTo>
                  <a:cubicBezTo>
                    <a:pt x="373" y="145"/>
                    <a:pt x="373" y="146"/>
                    <a:pt x="373" y="146"/>
                  </a:cubicBezTo>
                  <a:cubicBezTo>
                    <a:pt x="372" y="147"/>
                    <a:pt x="372" y="148"/>
                    <a:pt x="372" y="148"/>
                  </a:cubicBezTo>
                  <a:cubicBezTo>
                    <a:pt x="371" y="149"/>
                    <a:pt x="370" y="149"/>
                    <a:pt x="370" y="150"/>
                  </a:cubicBezTo>
                  <a:cubicBezTo>
                    <a:pt x="369" y="151"/>
                    <a:pt x="370" y="151"/>
                    <a:pt x="370" y="152"/>
                  </a:cubicBezTo>
                  <a:cubicBezTo>
                    <a:pt x="369" y="152"/>
                    <a:pt x="369" y="153"/>
                    <a:pt x="369" y="153"/>
                  </a:cubicBezTo>
                  <a:cubicBezTo>
                    <a:pt x="369" y="154"/>
                    <a:pt x="368" y="154"/>
                    <a:pt x="367" y="155"/>
                  </a:cubicBezTo>
                  <a:cubicBezTo>
                    <a:pt x="367" y="155"/>
                    <a:pt x="367" y="155"/>
                    <a:pt x="367" y="154"/>
                  </a:cubicBezTo>
                  <a:cubicBezTo>
                    <a:pt x="367" y="154"/>
                    <a:pt x="366" y="153"/>
                    <a:pt x="367" y="153"/>
                  </a:cubicBezTo>
                  <a:cubicBezTo>
                    <a:pt x="367" y="151"/>
                    <a:pt x="366" y="151"/>
                    <a:pt x="366" y="150"/>
                  </a:cubicBezTo>
                  <a:cubicBezTo>
                    <a:pt x="366" y="149"/>
                    <a:pt x="367" y="148"/>
                    <a:pt x="366" y="148"/>
                  </a:cubicBezTo>
                  <a:cubicBezTo>
                    <a:pt x="366" y="147"/>
                    <a:pt x="365" y="147"/>
                    <a:pt x="365" y="147"/>
                  </a:cubicBezTo>
                  <a:cubicBezTo>
                    <a:pt x="365" y="149"/>
                    <a:pt x="365" y="150"/>
                    <a:pt x="363" y="151"/>
                  </a:cubicBezTo>
                  <a:cubicBezTo>
                    <a:pt x="362" y="152"/>
                    <a:pt x="362" y="152"/>
                    <a:pt x="362" y="153"/>
                  </a:cubicBezTo>
                  <a:cubicBezTo>
                    <a:pt x="362" y="154"/>
                    <a:pt x="362" y="155"/>
                    <a:pt x="362" y="155"/>
                  </a:cubicBezTo>
                  <a:cubicBezTo>
                    <a:pt x="361" y="156"/>
                    <a:pt x="361" y="156"/>
                    <a:pt x="360" y="156"/>
                  </a:cubicBezTo>
                  <a:cubicBezTo>
                    <a:pt x="359" y="156"/>
                    <a:pt x="359" y="157"/>
                    <a:pt x="359" y="157"/>
                  </a:cubicBezTo>
                  <a:cubicBezTo>
                    <a:pt x="358" y="158"/>
                    <a:pt x="357" y="159"/>
                    <a:pt x="356" y="159"/>
                  </a:cubicBezTo>
                  <a:cubicBezTo>
                    <a:pt x="356" y="160"/>
                    <a:pt x="355" y="159"/>
                    <a:pt x="355" y="159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4" y="158"/>
                    <a:pt x="352" y="161"/>
                    <a:pt x="352" y="159"/>
                  </a:cubicBezTo>
                  <a:cubicBezTo>
                    <a:pt x="351" y="158"/>
                    <a:pt x="351" y="157"/>
                    <a:pt x="352" y="156"/>
                  </a:cubicBezTo>
                  <a:cubicBezTo>
                    <a:pt x="353" y="156"/>
                    <a:pt x="353" y="154"/>
                    <a:pt x="353" y="153"/>
                  </a:cubicBezTo>
                  <a:cubicBezTo>
                    <a:pt x="353" y="153"/>
                    <a:pt x="353" y="152"/>
                    <a:pt x="353" y="152"/>
                  </a:cubicBezTo>
                  <a:cubicBezTo>
                    <a:pt x="354" y="151"/>
                    <a:pt x="355" y="150"/>
                    <a:pt x="355" y="149"/>
                  </a:cubicBezTo>
                  <a:cubicBezTo>
                    <a:pt x="355" y="147"/>
                    <a:pt x="352" y="148"/>
                    <a:pt x="351" y="149"/>
                  </a:cubicBezTo>
                  <a:cubicBezTo>
                    <a:pt x="351" y="149"/>
                    <a:pt x="349" y="150"/>
                    <a:pt x="349" y="151"/>
                  </a:cubicBezTo>
                  <a:cubicBezTo>
                    <a:pt x="349" y="152"/>
                    <a:pt x="350" y="152"/>
                    <a:pt x="349" y="153"/>
                  </a:cubicBezTo>
                  <a:cubicBezTo>
                    <a:pt x="349" y="153"/>
                    <a:pt x="349" y="154"/>
                    <a:pt x="349" y="154"/>
                  </a:cubicBezTo>
                  <a:cubicBezTo>
                    <a:pt x="349" y="155"/>
                    <a:pt x="349" y="155"/>
                    <a:pt x="349" y="155"/>
                  </a:cubicBezTo>
                  <a:cubicBezTo>
                    <a:pt x="349" y="155"/>
                    <a:pt x="349" y="155"/>
                    <a:pt x="348" y="155"/>
                  </a:cubicBezTo>
                  <a:cubicBezTo>
                    <a:pt x="348" y="155"/>
                    <a:pt x="347" y="155"/>
                    <a:pt x="347" y="154"/>
                  </a:cubicBezTo>
                  <a:cubicBezTo>
                    <a:pt x="347" y="153"/>
                    <a:pt x="346" y="153"/>
                    <a:pt x="346" y="152"/>
                  </a:cubicBezTo>
                  <a:cubicBezTo>
                    <a:pt x="346" y="151"/>
                    <a:pt x="345" y="150"/>
                    <a:pt x="344" y="149"/>
                  </a:cubicBezTo>
                  <a:cubicBezTo>
                    <a:pt x="344" y="149"/>
                    <a:pt x="343" y="149"/>
                    <a:pt x="342" y="148"/>
                  </a:cubicBezTo>
                  <a:cubicBezTo>
                    <a:pt x="341" y="147"/>
                    <a:pt x="341" y="149"/>
                    <a:pt x="341" y="150"/>
                  </a:cubicBezTo>
                  <a:cubicBezTo>
                    <a:pt x="340" y="151"/>
                    <a:pt x="338" y="151"/>
                    <a:pt x="337" y="151"/>
                  </a:cubicBezTo>
                  <a:cubicBezTo>
                    <a:pt x="337" y="150"/>
                    <a:pt x="335" y="151"/>
                    <a:pt x="335" y="150"/>
                  </a:cubicBezTo>
                  <a:cubicBezTo>
                    <a:pt x="335" y="149"/>
                    <a:pt x="337" y="149"/>
                    <a:pt x="337" y="148"/>
                  </a:cubicBezTo>
                  <a:cubicBezTo>
                    <a:pt x="338" y="148"/>
                    <a:pt x="338" y="147"/>
                    <a:pt x="338" y="146"/>
                  </a:cubicBezTo>
                  <a:cubicBezTo>
                    <a:pt x="338" y="146"/>
                    <a:pt x="338" y="146"/>
                    <a:pt x="338" y="146"/>
                  </a:cubicBezTo>
                  <a:cubicBezTo>
                    <a:pt x="338" y="146"/>
                    <a:pt x="338" y="146"/>
                    <a:pt x="339" y="146"/>
                  </a:cubicBezTo>
                  <a:cubicBezTo>
                    <a:pt x="339" y="145"/>
                    <a:pt x="339" y="144"/>
                    <a:pt x="338" y="144"/>
                  </a:cubicBezTo>
                  <a:cubicBezTo>
                    <a:pt x="338" y="144"/>
                    <a:pt x="338" y="144"/>
                    <a:pt x="338" y="144"/>
                  </a:cubicBezTo>
                  <a:cubicBezTo>
                    <a:pt x="338" y="144"/>
                    <a:pt x="337" y="144"/>
                    <a:pt x="337" y="144"/>
                  </a:cubicBezTo>
                  <a:close/>
                  <a:moveTo>
                    <a:pt x="407" y="121"/>
                  </a:moveTo>
                  <a:cubicBezTo>
                    <a:pt x="407" y="121"/>
                    <a:pt x="407" y="121"/>
                    <a:pt x="407" y="120"/>
                  </a:cubicBezTo>
                  <a:cubicBezTo>
                    <a:pt x="407" y="120"/>
                    <a:pt x="407" y="120"/>
                    <a:pt x="407" y="120"/>
                  </a:cubicBezTo>
                  <a:cubicBezTo>
                    <a:pt x="407" y="120"/>
                    <a:pt x="407" y="121"/>
                    <a:pt x="407" y="121"/>
                  </a:cubicBezTo>
                  <a:close/>
                  <a:moveTo>
                    <a:pt x="333" y="148"/>
                  </a:moveTo>
                  <a:cubicBezTo>
                    <a:pt x="333" y="148"/>
                    <a:pt x="334" y="148"/>
                    <a:pt x="334" y="148"/>
                  </a:cubicBezTo>
                  <a:cubicBezTo>
                    <a:pt x="334" y="148"/>
                    <a:pt x="334" y="149"/>
                    <a:pt x="334" y="149"/>
                  </a:cubicBezTo>
                  <a:cubicBezTo>
                    <a:pt x="335" y="149"/>
                    <a:pt x="335" y="148"/>
                    <a:pt x="335" y="148"/>
                  </a:cubicBezTo>
                  <a:cubicBezTo>
                    <a:pt x="336" y="148"/>
                    <a:pt x="337" y="148"/>
                    <a:pt x="337" y="147"/>
                  </a:cubicBezTo>
                  <a:cubicBezTo>
                    <a:pt x="337" y="146"/>
                    <a:pt x="336" y="146"/>
                    <a:pt x="335" y="146"/>
                  </a:cubicBezTo>
                  <a:cubicBezTo>
                    <a:pt x="334" y="146"/>
                    <a:pt x="333" y="147"/>
                    <a:pt x="333" y="147"/>
                  </a:cubicBezTo>
                  <a:cubicBezTo>
                    <a:pt x="333" y="148"/>
                    <a:pt x="333" y="148"/>
                    <a:pt x="333" y="148"/>
                  </a:cubicBezTo>
                  <a:cubicBezTo>
                    <a:pt x="333" y="148"/>
                    <a:pt x="333" y="148"/>
                    <a:pt x="333" y="148"/>
                  </a:cubicBezTo>
                  <a:close/>
                  <a:moveTo>
                    <a:pt x="434" y="121"/>
                  </a:moveTo>
                  <a:cubicBezTo>
                    <a:pt x="434" y="122"/>
                    <a:pt x="433" y="123"/>
                    <a:pt x="433" y="124"/>
                  </a:cubicBezTo>
                  <a:cubicBezTo>
                    <a:pt x="434" y="125"/>
                    <a:pt x="434" y="125"/>
                    <a:pt x="435" y="126"/>
                  </a:cubicBezTo>
                  <a:cubicBezTo>
                    <a:pt x="435" y="127"/>
                    <a:pt x="435" y="127"/>
                    <a:pt x="435" y="127"/>
                  </a:cubicBezTo>
                  <a:cubicBezTo>
                    <a:pt x="435" y="128"/>
                    <a:pt x="435" y="128"/>
                    <a:pt x="435" y="128"/>
                  </a:cubicBezTo>
                  <a:cubicBezTo>
                    <a:pt x="435" y="129"/>
                    <a:pt x="436" y="129"/>
                    <a:pt x="437" y="130"/>
                  </a:cubicBezTo>
                  <a:cubicBezTo>
                    <a:pt x="438" y="131"/>
                    <a:pt x="440" y="132"/>
                    <a:pt x="439" y="134"/>
                  </a:cubicBezTo>
                  <a:cubicBezTo>
                    <a:pt x="439" y="134"/>
                    <a:pt x="439" y="135"/>
                    <a:pt x="439" y="135"/>
                  </a:cubicBezTo>
                  <a:cubicBezTo>
                    <a:pt x="440" y="135"/>
                    <a:pt x="440" y="135"/>
                    <a:pt x="441" y="135"/>
                  </a:cubicBezTo>
                  <a:cubicBezTo>
                    <a:pt x="441" y="135"/>
                    <a:pt x="442" y="135"/>
                    <a:pt x="443" y="135"/>
                  </a:cubicBezTo>
                  <a:cubicBezTo>
                    <a:pt x="443" y="135"/>
                    <a:pt x="444" y="135"/>
                    <a:pt x="445" y="135"/>
                  </a:cubicBezTo>
                  <a:cubicBezTo>
                    <a:pt x="445" y="135"/>
                    <a:pt x="445" y="135"/>
                    <a:pt x="445" y="135"/>
                  </a:cubicBezTo>
                  <a:cubicBezTo>
                    <a:pt x="445" y="135"/>
                    <a:pt x="445" y="134"/>
                    <a:pt x="446" y="134"/>
                  </a:cubicBezTo>
                  <a:cubicBezTo>
                    <a:pt x="446" y="135"/>
                    <a:pt x="446" y="136"/>
                    <a:pt x="447" y="136"/>
                  </a:cubicBezTo>
                  <a:cubicBezTo>
                    <a:pt x="448" y="137"/>
                    <a:pt x="450" y="136"/>
                    <a:pt x="450" y="136"/>
                  </a:cubicBezTo>
                  <a:cubicBezTo>
                    <a:pt x="451" y="136"/>
                    <a:pt x="452" y="136"/>
                    <a:pt x="453" y="135"/>
                  </a:cubicBezTo>
                  <a:cubicBezTo>
                    <a:pt x="453" y="135"/>
                    <a:pt x="454" y="135"/>
                    <a:pt x="454" y="135"/>
                  </a:cubicBezTo>
                  <a:cubicBezTo>
                    <a:pt x="455" y="134"/>
                    <a:pt x="455" y="133"/>
                    <a:pt x="456" y="132"/>
                  </a:cubicBezTo>
                  <a:cubicBezTo>
                    <a:pt x="457" y="131"/>
                    <a:pt x="457" y="130"/>
                    <a:pt x="458" y="129"/>
                  </a:cubicBezTo>
                  <a:cubicBezTo>
                    <a:pt x="458" y="128"/>
                    <a:pt x="460" y="128"/>
                    <a:pt x="460" y="126"/>
                  </a:cubicBezTo>
                  <a:cubicBezTo>
                    <a:pt x="460" y="125"/>
                    <a:pt x="459" y="126"/>
                    <a:pt x="458" y="126"/>
                  </a:cubicBezTo>
                  <a:cubicBezTo>
                    <a:pt x="458" y="126"/>
                    <a:pt x="456" y="127"/>
                    <a:pt x="456" y="125"/>
                  </a:cubicBezTo>
                  <a:cubicBezTo>
                    <a:pt x="456" y="125"/>
                    <a:pt x="456" y="124"/>
                    <a:pt x="456" y="124"/>
                  </a:cubicBezTo>
                  <a:cubicBezTo>
                    <a:pt x="456" y="124"/>
                    <a:pt x="457" y="123"/>
                    <a:pt x="457" y="123"/>
                  </a:cubicBezTo>
                  <a:cubicBezTo>
                    <a:pt x="457" y="122"/>
                    <a:pt x="459" y="122"/>
                    <a:pt x="459" y="122"/>
                  </a:cubicBezTo>
                  <a:cubicBezTo>
                    <a:pt x="460" y="121"/>
                    <a:pt x="460" y="121"/>
                    <a:pt x="461" y="121"/>
                  </a:cubicBezTo>
                  <a:cubicBezTo>
                    <a:pt x="462" y="120"/>
                    <a:pt x="463" y="120"/>
                    <a:pt x="463" y="120"/>
                  </a:cubicBezTo>
                  <a:cubicBezTo>
                    <a:pt x="464" y="120"/>
                    <a:pt x="464" y="120"/>
                    <a:pt x="464" y="120"/>
                  </a:cubicBezTo>
                  <a:cubicBezTo>
                    <a:pt x="464" y="119"/>
                    <a:pt x="465" y="119"/>
                    <a:pt x="465" y="120"/>
                  </a:cubicBezTo>
                  <a:cubicBezTo>
                    <a:pt x="466" y="120"/>
                    <a:pt x="466" y="120"/>
                    <a:pt x="466" y="120"/>
                  </a:cubicBezTo>
                  <a:cubicBezTo>
                    <a:pt x="467" y="120"/>
                    <a:pt x="467" y="119"/>
                    <a:pt x="467" y="118"/>
                  </a:cubicBezTo>
                  <a:cubicBezTo>
                    <a:pt x="467" y="118"/>
                    <a:pt x="468" y="117"/>
                    <a:pt x="468" y="117"/>
                  </a:cubicBezTo>
                  <a:cubicBezTo>
                    <a:pt x="468" y="116"/>
                    <a:pt x="467" y="115"/>
                    <a:pt x="466" y="115"/>
                  </a:cubicBezTo>
                  <a:cubicBezTo>
                    <a:pt x="466" y="115"/>
                    <a:pt x="466" y="115"/>
                    <a:pt x="466" y="115"/>
                  </a:cubicBezTo>
                  <a:cubicBezTo>
                    <a:pt x="465" y="115"/>
                    <a:pt x="463" y="115"/>
                    <a:pt x="461" y="114"/>
                  </a:cubicBezTo>
                  <a:cubicBezTo>
                    <a:pt x="460" y="114"/>
                    <a:pt x="459" y="114"/>
                    <a:pt x="458" y="113"/>
                  </a:cubicBezTo>
                  <a:cubicBezTo>
                    <a:pt x="458" y="113"/>
                    <a:pt x="457" y="113"/>
                    <a:pt x="457" y="113"/>
                  </a:cubicBezTo>
                  <a:cubicBezTo>
                    <a:pt x="456" y="113"/>
                    <a:pt x="456" y="113"/>
                    <a:pt x="455" y="113"/>
                  </a:cubicBezTo>
                  <a:cubicBezTo>
                    <a:pt x="455" y="113"/>
                    <a:pt x="454" y="114"/>
                    <a:pt x="453" y="113"/>
                  </a:cubicBezTo>
                  <a:cubicBezTo>
                    <a:pt x="453" y="113"/>
                    <a:pt x="453" y="113"/>
                    <a:pt x="453" y="113"/>
                  </a:cubicBezTo>
                  <a:cubicBezTo>
                    <a:pt x="452" y="112"/>
                    <a:pt x="451" y="113"/>
                    <a:pt x="450" y="113"/>
                  </a:cubicBezTo>
                  <a:cubicBezTo>
                    <a:pt x="449" y="113"/>
                    <a:pt x="449" y="113"/>
                    <a:pt x="448" y="112"/>
                  </a:cubicBezTo>
                  <a:cubicBezTo>
                    <a:pt x="448" y="112"/>
                    <a:pt x="448" y="112"/>
                    <a:pt x="447" y="112"/>
                  </a:cubicBezTo>
                  <a:cubicBezTo>
                    <a:pt x="447" y="112"/>
                    <a:pt x="447" y="112"/>
                    <a:pt x="447" y="112"/>
                  </a:cubicBezTo>
                  <a:cubicBezTo>
                    <a:pt x="446" y="112"/>
                    <a:pt x="445" y="112"/>
                    <a:pt x="445" y="112"/>
                  </a:cubicBezTo>
                  <a:cubicBezTo>
                    <a:pt x="443" y="112"/>
                    <a:pt x="442" y="113"/>
                    <a:pt x="441" y="113"/>
                  </a:cubicBezTo>
                  <a:cubicBezTo>
                    <a:pt x="440" y="114"/>
                    <a:pt x="440" y="115"/>
                    <a:pt x="439" y="116"/>
                  </a:cubicBezTo>
                  <a:cubicBezTo>
                    <a:pt x="438" y="116"/>
                    <a:pt x="437" y="116"/>
                    <a:pt x="437" y="117"/>
                  </a:cubicBezTo>
                  <a:cubicBezTo>
                    <a:pt x="436" y="117"/>
                    <a:pt x="436" y="117"/>
                    <a:pt x="436" y="118"/>
                  </a:cubicBezTo>
                  <a:cubicBezTo>
                    <a:pt x="436" y="118"/>
                    <a:pt x="436" y="118"/>
                    <a:pt x="436" y="119"/>
                  </a:cubicBezTo>
                  <a:cubicBezTo>
                    <a:pt x="435" y="119"/>
                    <a:pt x="435" y="120"/>
                    <a:pt x="434" y="121"/>
                  </a:cubicBezTo>
                  <a:close/>
                  <a:moveTo>
                    <a:pt x="429" y="115"/>
                  </a:moveTo>
                  <a:cubicBezTo>
                    <a:pt x="429" y="115"/>
                    <a:pt x="429" y="116"/>
                    <a:pt x="429" y="117"/>
                  </a:cubicBezTo>
                  <a:cubicBezTo>
                    <a:pt x="429" y="117"/>
                    <a:pt x="430" y="117"/>
                    <a:pt x="430" y="117"/>
                  </a:cubicBezTo>
                  <a:cubicBezTo>
                    <a:pt x="431" y="117"/>
                    <a:pt x="431" y="117"/>
                    <a:pt x="431" y="117"/>
                  </a:cubicBezTo>
                  <a:cubicBezTo>
                    <a:pt x="431" y="117"/>
                    <a:pt x="432" y="117"/>
                    <a:pt x="432" y="117"/>
                  </a:cubicBezTo>
                  <a:cubicBezTo>
                    <a:pt x="433" y="117"/>
                    <a:pt x="433" y="116"/>
                    <a:pt x="434" y="115"/>
                  </a:cubicBezTo>
                  <a:cubicBezTo>
                    <a:pt x="434" y="115"/>
                    <a:pt x="435" y="115"/>
                    <a:pt x="435" y="115"/>
                  </a:cubicBezTo>
                  <a:cubicBezTo>
                    <a:pt x="435" y="114"/>
                    <a:pt x="435" y="114"/>
                    <a:pt x="435" y="113"/>
                  </a:cubicBezTo>
                  <a:cubicBezTo>
                    <a:pt x="435" y="113"/>
                    <a:pt x="435" y="112"/>
                    <a:pt x="435" y="111"/>
                  </a:cubicBezTo>
                  <a:cubicBezTo>
                    <a:pt x="435" y="110"/>
                    <a:pt x="435" y="109"/>
                    <a:pt x="436" y="108"/>
                  </a:cubicBezTo>
                  <a:cubicBezTo>
                    <a:pt x="436" y="108"/>
                    <a:pt x="436" y="107"/>
                    <a:pt x="436" y="107"/>
                  </a:cubicBezTo>
                  <a:cubicBezTo>
                    <a:pt x="436" y="107"/>
                    <a:pt x="435" y="106"/>
                    <a:pt x="435" y="106"/>
                  </a:cubicBezTo>
                  <a:cubicBezTo>
                    <a:pt x="434" y="106"/>
                    <a:pt x="434" y="107"/>
                    <a:pt x="434" y="107"/>
                  </a:cubicBezTo>
                  <a:cubicBezTo>
                    <a:pt x="433" y="107"/>
                    <a:pt x="433" y="106"/>
                    <a:pt x="432" y="106"/>
                  </a:cubicBezTo>
                  <a:cubicBezTo>
                    <a:pt x="431" y="106"/>
                    <a:pt x="431" y="107"/>
                    <a:pt x="430" y="107"/>
                  </a:cubicBezTo>
                  <a:cubicBezTo>
                    <a:pt x="429" y="107"/>
                    <a:pt x="429" y="107"/>
                    <a:pt x="429" y="107"/>
                  </a:cubicBezTo>
                  <a:cubicBezTo>
                    <a:pt x="429" y="108"/>
                    <a:pt x="428" y="108"/>
                    <a:pt x="428" y="109"/>
                  </a:cubicBezTo>
                  <a:cubicBezTo>
                    <a:pt x="427" y="110"/>
                    <a:pt x="428" y="111"/>
                    <a:pt x="428" y="112"/>
                  </a:cubicBezTo>
                  <a:cubicBezTo>
                    <a:pt x="428" y="113"/>
                    <a:pt x="429" y="113"/>
                    <a:pt x="429" y="115"/>
                  </a:cubicBezTo>
                  <a:close/>
                  <a:moveTo>
                    <a:pt x="426" y="134"/>
                  </a:moveTo>
                  <a:cubicBezTo>
                    <a:pt x="426" y="133"/>
                    <a:pt x="425" y="132"/>
                    <a:pt x="424" y="133"/>
                  </a:cubicBezTo>
                  <a:cubicBezTo>
                    <a:pt x="424" y="133"/>
                    <a:pt x="423" y="133"/>
                    <a:pt x="423" y="134"/>
                  </a:cubicBezTo>
                  <a:cubicBezTo>
                    <a:pt x="423" y="134"/>
                    <a:pt x="422" y="134"/>
                    <a:pt x="422" y="134"/>
                  </a:cubicBezTo>
                  <a:cubicBezTo>
                    <a:pt x="422" y="134"/>
                    <a:pt x="422" y="134"/>
                    <a:pt x="422" y="134"/>
                  </a:cubicBezTo>
                  <a:cubicBezTo>
                    <a:pt x="422" y="134"/>
                    <a:pt x="422" y="134"/>
                    <a:pt x="422" y="134"/>
                  </a:cubicBezTo>
                  <a:cubicBezTo>
                    <a:pt x="422" y="134"/>
                    <a:pt x="422" y="135"/>
                    <a:pt x="423" y="135"/>
                  </a:cubicBezTo>
                  <a:cubicBezTo>
                    <a:pt x="423" y="136"/>
                    <a:pt x="426" y="135"/>
                    <a:pt x="426" y="134"/>
                  </a:cubicBezTo>
                  <a:close/>
                  <a:moveTo>
                    <a:pt x="418" y="191"/>
                  </a:moveTo>
                  <a:cubicBezTo>
                    <a:pt x="418" y="191"/>
                    <a:pt x="417" y="190"/>
                    <a:pt x="416" y="190"/>
                  </a:cubicBezTo>
                  <a:cubicBezTo>
                    <a:pt x="416" y="190"/>
                    <a:pt x="416" y="188"/>
                    <a:pt x="416" y="187"/>
                  </a:cubicBezTo>
                  <a:cubicBezTo>
                    <a:pt x="416" y="186"/>
                    <a:pt x="416" y="186"/>
                    <a:pt x="417" y="185"/>
                  </a:cubicBezTo>
                  <a:cubicBezTo>
                    <a:pt x="417" y="184"/>
                    <a:pt x="417" y="183"/>
                    <a:pt x="417" y="183"/>
                  </a:cubicBezTo>
                  <a:cubicBezTo>
                    <a:pt x="417" y="182"/>
                    <a:pt x="418" y="182"/>
                    <a:pt x="418" y="181"/>
                  </a:cubicBezTo>
                  <a:cubicBezTo>
                    <a:pt x="417" y="180"/>
                    <a:pt x="415" y="180"/>
                    <a:pt x="415" y="180"/>
                  </a:cubicBezTo>
                  <a:cubicBezTo>
                    <a:pt x="414" y="180"/>
                    <a:pt x="414" y="180"/>
                    <a:pt x="414" y="180"/>
                  </a:cubicBezTo>
                  <a:cubicBezTo>
                    <a:pt x="413" y="180"/>
                    <a:pt x="413" y="180"/>
                    <a:pt x="413" y="178"/>
                  </a:cubicBezTo>
                  <a:cubicBezTo>
                    <a:pt x="413" y="178"/>
                    <a:pt x="413" y="178"/>
                    <a:pt x="413" y="178"/>
                  </a:cubicBezTo>
                  <a:cubicBezTo>
                    <a:pt x="414" y="177"/>
                    <a:pt x="415" y="178"/>
                    <a:pt x="416" y="178"/>
                  </a:cubicBezTo>
                  <a:cubicBezTo>
                    <a:pt x="417" y="178"/>
                    <a:pt x="417" y="177"/>
                    <a:pt x="417" y="176"/>
                  </a:cubicBezTo>
                  <a:cubicBezTo>
                    <a:pt x="418" y="176"/>
                    <a:pt x="418" y="174"/>
                    <a:pt x="417" y="173"/>
                  </a:cubicBezTo>
                  <a:cubicBezTo>
                    <a:pt x="417" y="173"/>
                    <a:pt x="416" y="172"/>
                    <a:pt x="416" y="172"/>
                  </a:cubicBezTo>
                  <a:cubicBezTo>
                    <a:pt x="415" y="171"/>
                    <a:pt x="413" y="170"/>
                    <a:pt x="415" y="168"/>
                  </a:cubicBezTo>
                  <a:cubicBezTo>
                    <a:pt x="416" y="168"/>
                    <a:pt x="416" y="167"/>
                    <a:pt x="415" y="166"/>
                  </a:cubicBezTo>
                  <a:cubicBezTo>
                    <a:pt x="414" y="165"/>
                    <a:pt x="414" y="164"/>
                    <a:pt x="413" y="164"/>
                  </a:cubicBezTo>
                  <a:cubicBezTo>
                    <a:pt x="412" y="163"/>
                    <a:pt x="411" y="163"/>
                    <a:pt x="411" y="163"/>
                  </a:cubicBezTo>
                  <a:cubicBezTo>
                    <a:pt x="410" y="163"/>
                    <a:pt x="409" y="163"/>
                    <a:pt x="408" y="163"/>
                  </a:cubicBezTo>
                  <a:cubicBezTo>
                    <a:pt x="407" y="163"/>
                    <a:pt x="405" y="163"/>
                    <a:pt x="405" y="162"/>
                  </a:cubicBezTo>
                  <a:cubicBezTo>
                    <a:pt x="405" y="162"/>
                    <a:pt x="405" y="160"/>
                    <a:pt x="405" y="160"/>
                  </a:cubicBezTo>
                  <a:cubicBezTo>
                    <a:pt x="406" y="158"/>
                    <a:pt x="407" y="159"/>
                    <a:pt x="407" y="157"/>
                  </a:cubicBezTo>
                  <a:cubicBezTo>
                    <a:pt x="407" y="157"/>
                    <a:pt x="407" y="157"/>
                    <a:pt x="407" y="156"/>
                  </a:cubicBezTo>
                  <a:cubicBezTo>
                    <a:pt x="406" y="156"/>
                    <a:pt x="406" y="156"/>
                    <a:pt x="406" y="156"/>
                  </a:cubicBezTo>
                  <a:cubicBezTo>
                    <a:pt x="405" y="156"/>
                    <a:pt x="405" y="155"/>
                    <a:pt x="405" y="155"/>
                  </a:cubicBezTo>
                  <a:cubicBezTo>
                    <a:pt x="404" y="154"/>
                    <a:pt x="402" y="154"/>
                    <a:pt x="401" y="154"/>
                  </a:cubicBezTo>
                  <a:cubicBezTo>
                    <a:pt x="401" y="153"/>
                    <a:pt x="400" y="154"/>
                    <a:pt x="399" y="154"/>
                  </a:cubicBezTo>
                  <a:cubicBezTo>
                    <a:pt x="398" y="154"/>
                    <a:pt x="398" y="154"/>
                    <a:pt x="397" y="154"/>
                  </a:cubicBezTo>
                  <a:cubicBezTo>
                    <a:pt x="396" y="155"/>
                    <a:pt x="395" y="154"/>
                    <a:pt x="394" y="154"/>
                  </a:cubicBezTo>
                  <a:cubicBezTo>
                    <a:pt x="393" y="155"/>
                    <a:pt x="393" y="155"/>
                    <a:pt x="393" y="155"/>
                  </a:cubicBezTo>
                  <a:cubicBezTo>
                    <a:pt x="393" y="156"/>
                    <a:pt x="392" y="156"/>
                    <a:pt x="393" y="156"/>
                  </a:cubicBezTo>
                  <a:cubicBezTo>
                    <a:pt x="393" y="157"/>
                    <a:pt x="394" y="157"/>
                    <a:pt x="394" y="158"/>
                  </a:cubicBezTo>
                  <a:cubicBezTo>
                    <a:pt x="395" y="158"/>
                    <a:pt x="396" y="158"/>
                    <a:pt x="397" y="159"/>
                  </a:cubicBezTo>
                  <a:cubicBezTo>
                    <a:pt x="397" y="161"/>
                    <a:pt x="396" y="161"/>
                    <a:pt x="395" y="161"/>
                  </a:cubicBezTo>
                  <a:cubicBezTo>
                    <a:pt x="394" y="160"/>
                    <a:pt x="394" y="160"/>
                    <a:pt x="393" y="160"/>
                  </a:cubicBezTo>
                  <a:cubicBezTo>
                    <a:pt x="391" y="159"/>
                    <a:pt x="389" y="158"/>
                    <a:pt x="388" y="159"/>
                  </a:cubicBezTo>
                  <a:cubicBezTo>
                    <a:pt x="387" y="160"/>
                    <a:pt x="386" y="161"/>
                    <a:pt x="385" y="161"/>
                  </a:cubicBezTo>
                  <a:cubicBezTo>
                    <a:pt x="384" y="161"/>
                    <a:pt x="384" y="161"/>
                    <a:pt x="384" y="162"/>
                  </a:cubicBezTo>
                  <a:cubicBezTo>
                    <a:pt x="383" y="162"/>
                    <a:pt x="383" y="163"/>
                    <a:pt x="383" y="163"/>
                  </a:cubicBezTo>
                  <a:cubicBezTo>
                    <a:pt x="382" y="164"/>
                    <a:pt x="380" y="165"/>
                    <a:pt x="382" y="166"/>
                  </a:cubicBezTo>
                  <a:cubicBezTo>
                    <a:pt x="382" y="167"/>
                    <a:pt x="384" y="166"/>
                    <a:pt x="384" y="167"/>
                  </a:cubicBezTo>
                  <a:cubicBezTo>
                    <a:pt x="385" y="167"/>
                    <a:pt x="386" y="167"/>
                    <a:pt x="387" y="167"/>
                  </a:cubicBezTo>
                  <a:cubicBezTo>
                    <a:pt x="388" y="167"/>
                    <a:pt x="389" y="167"/>
                    <a:pt x="391" y="168"/>
                  </a:cubicBezTo>
                  <a:cubicBezTo>
                    <a:pt x="391" y="168"/>
                    <a:pt x="391" y="168"/>
                    <a:pt x="392" y="168"/>
                  </a:cubicBezTo>
                  <a:cubicBezTo>
                    <a:pt x="392" y="168"/>
                    <a:pt x="392" y="168"/>
                    <a:pt x="392" y="168"/>
                  </a:cubicBezTo>
                  <a:cubicBezTo>
                    <a:pt x="392" y="169"/>
                    <a:pt x="392" y="169"/>
                    <a:pt x="393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1" y="170"/>
                    <a:pt x="391" y="170"/>
                    <a:pt x="390" y="170"/>
                  </a:cubicBezTo>
                  <a:cubicBezTo>
                    <a:pt x="388" y="169"/>
                    <a:pt x="386" y="169"/>
                    <a:pt x="384" y="169"/>
                  </a:cubicBezTo>
                  <a:cubicBezTo>
                    <a:pt x="384" y="169"/>
                    <a:pt x="383" y="170"/>
                    <a:pt x="382" y="170"/>
                  </a:cubicBezTo>
                  <a:cubicBezTo>
                    <a:pt x="381" y="170"/>
                    <a:pt x="381" y="169"/>
                    <a:pt x="380" y="169"/>
                  </a:cubicBezTo>
                  <a:cubicBezTo>
                    <a:pt x="379" y="169"/>
                    <a:pt x="378" y="170"/>
                    <a:pt x="377" y="171"/>
                  </a:cubicBezTo>
                  <a:cubicBezTo>
                    <a:pt x="376" y="172"/>
                    <a:pt x="374" y="173"/>
                    <a:pt x="373" y="174"/>
                  </a:cubicBezTo>
                  <a:cubicBezTo>
                    <a:pt x="372" y="174"/>
                    <a:pt x="372" y="175"/>
                    <a:pt x="373" y="176"/>
                  </a:cubicBezTo>
                  <a:cubicBezTo>
                    <a:pt x="374" y="176"/>
                    <a:pt x="376" y="177"/>
                    <a:pt x="377" y="177"/>
                  </a:cubicBezTo>
                  <a:cubicBezTo>
                    <a:pt x="378" y="177"/>
                    <a:pt x="379" y="177"/>
                    <a:pt x="379" y="177"/>
                  </a:cubicBezTo>
                  <a:cubicBezTo>
                    <a:pt x="380" y="177"/>
                    <a:pt x="381" y="177"/>
                    <a:pt x="383" y="177"/>
                  </a:cubicBezTo>
                  <a:cubicBezTo>
                    <a:pt x="384" y="177"/>
                    <a:pt x="384" y="178"/>
                    <a:pt x="385" y="178"/>
                  </a:cubicBezTo>
                  <a:cubicBezTo>
                    <a:pt x="387" y="179"/>
                    <a:pt x="384" y="180"/>
                    <a:pt x="384" y="181"/>
                  </a:cubicBezTo>
                  <a:cubicBezTo>
                    <a:pt x="382" y="181"/>
                    <a:pt x="380" y="181"/>
                    <a:pt x="379" y="182"/>
                  </a:cubicBezTo>
                  <a:cubicBezTo>
                    <a:pt x="378" y="183"/>
                    <a:pt x="377" y="182"/>
                    <a:pt x="376" y="182"/>
                  </a:cubicBezTo>
                  <a:cubicBezTo>
                    <a:pt x="375" y="182"/>
                    <a:pt x="374" y="181"/>
                    <a:pt x="374" y="181"/>
                  </a:cubicBezTo>
                  <a:cubicBezTo>
                    <a:pt x="372" y="181"/>
                    <a:pt x="370" y="181"/>
                    <a:pt x="369" y="181"/>
                  </a:cubicBezTo>
                  <a:cubicBezTo>
                    <a:pt x="368" y="181"/>
                    <a:pt x="367" y="182"/>
                    <a:pt x="366" y="182"/>
                  </a:cubicBezTo>
                  <a:cubicBezTo>
                    <a:pt x="366" y="182"/>
                    <a:pt x="365" y="182"/>
                    <a:pt x="365" y="183"/>
                  </a:cubicBezTo>
                  <a:cubicBezTo>
                    <a:pt x="365" y="183"/>
                    <a:pt x="364" y="184"/>
                    <a:pt x="364" y="184"/>
                  </a:cubicBezTo>
                  <a:cubicBezTo>
                    <a:pt x="365" y="185"/>
                    <a:pt x="366" y="186"/>
                    <a:pt x="364" y="186"/>
                  </a:cubicBezTo>
                  <a:cubicBezTo>
                    <a:pt x="363" y="187"/>
                    <a:pt x="362" y="187"/>
                    <a:pt x="363" y="188"/>
                  </a:cubicBezTo>
                  <a:cubicBezTo>
                    <a:pt x="363" y="188"/>
                    <a:pt x="364" y="189"/>
                    <a:pt x="364" y="189"/>
                  </a:cubicBezTo>
                  <a:cubicBezTo>
                    <a:pt x="364" y="189"/>
                    <a:pt x="365" y="190"/>
                    <a:pt x="365" y="190"/>
                  </a:cubicBezTo>
                  <a:cubicBezTo>
                    <a:pt x="366" y="190"/>
                    <a:pt x="367" y="191"/>
                    <a:pt x="368" y="192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69" y="193"/>
                    <a:pt x="370" y="193"/>
                    <a:pt x="370" y="192"/>
                  </a:cubicBezTo>
                  <a:cubicBezTo>
                    <a:pt x="370" y="192"/>
                    <a:pt x="370" y="192"/>
                    <a:pt x="370" y="191"/>
                  </a:cubicBezTo>
                  <a:cubicBezTo>
                    <a:pt x="370" y="191"/>
                    <a:pt x="371" y="191"/>
                    <a:pt x="371" y="192"/>
                  </a:cubicBezTo>
                  <a:cubicBezTo>
                    <a:pt x="371" y="192"/>
                    <a:pt x="371" y="193"/>
                    <a:pt x="371" y="193"/>
                  </a:cubicBezTo>
                  <a:cubicBezTo>
                    <a:pt x="371" y="193"/>
                    <a:pt x="371" y="194"/>
                    <a:pt x="372" y="194"/>
                  </a:cubicBezTo>
                  <a:cubicBezTo>
                    <a:pt x="372" y="195"/>
                    <a:pt x="373" y="195"/>
                    <a:pt x="373" y="195"/>
                  </a:cubicBezTo>
                  <a:cubicBezTo>
                    <a:pt x="374" y="195"/>
                    <a:pt x="374" y="196"/>
                    <a:pt x="374" y="197"/>
                  </a:cubicBezTo>
                  <a:cubicBezTo>
                    <a:pt x="375" y="197"/>
                    <a:pt x="375" y="197"/>
                    <a:pt x="376" y="197"/>
                  </a:cubicBezTo>
                  <a:cubicBezTo>
                    <a:pt x="377" y="197"/>
                    <a:pt x="377" y="196"/>
                    <a:pt x="377" y="195"/>
                  </a:cubicBezTo>
                  <a:cubicBezTo>
                    <a:pt x="376" y="194"/>
                    <a:pt x="378" y="195"/>
                    <a:pt x="378" y="195"/>
                  </a:cubicBezTo>
                  <a:cubicBezTo>
                    <a:pt x="379" y="195"/>
                    <a:pt x="379" y="195"/>
                    <a:pt x="380" y="195"/>
                  </a:cubicBezTo>
                  <a:cubicBezTo>
                    <a:pt x="379" y="196"/>
                    <a:pt x="379" y="197"/>
                    <a:pt x="379" y="198"/>
                  </a:cubicBezTo>
                  <a:cubicBezTo>
                    <a:pt x="379" y="198"/>
                    <a:pt x="379" y="199"/>
                    <a:pt x="380" y="199"/>
                  </a:cubicBezTo>
                  <a:cubicBezTo>
                    <a:pt x="380" y="200"/>
                    <a:pt x="382" y="200"/>
                    <a:pt x="383" y="199"/>
                  </a:cubicBezTo>
                  <a:cubicBezTo>
                    <a:pt x="383" y="199"/>
                    <a:pt x="383" y="199"/>
                    <a:pt x="383" y="198"/>
                  </a:cubicBezTo>
                  <a:cubicBezTo>
                    <a:pt x="384" y="197"/>
                    <a:pt x="385" y="197"/>
                    <a:pt x="385" y="196"/>
                  </a:cubicBezTo>
                  <a:cubicBezTo>
                    <a:pt x="386" y="196"/>
                    <a:pt x="386" y="195"/>
                    <a:pt x="386" y="194"/>
                  </a:cubicBezTo>
                  <a:cubicBezTo>
                    <a:pt x="386" y="192"/>
                    <a:pt x="388" y="194"/>
                    <a:pt x="389" y="194"/>
                  </a:cubicBezTo>
                  <a:cubicBezTo>
                    <a:pt x="390" y="195"/>
                    <a:pt x="390" y="193"/>
                    <a:pt x="390" y="193"/>
                  </a:cubicBezTo>
                  <a:cubicBezTo>
                    <a:pt x="391" y="193"/>
                    <a:pt x="392" y="193"/>
                    <a:pt x="392" y="193"/>
                  </a:cubicBezTo>
                  <a:cubicBezTo>
                    <a:pt x="393" y="192"/>
                    <a:pt x="394" y="192"/>
                    <a:pt x="395" y="193"/>
                  </a:cubicBezTo>
                  <a:cubicBezTo>
                    <a:pt x="395" y="194"/>
                    <a:pt x="393" y="194"/>
                    <a:pt x="393" y="194"/>
                  </a:cubicBezTo>
                  <a:cubicBezTo>
                    <a:pt x="392" y="195"/>
                    <a:pt x="391" y="196"/>
                    <a:pt x="390" y="196"/>
                  </a:cubicBezTo>
                  <a:cubicBezTo>
                    <a:pt x="390" y="197"/>
                    <a:pt x="390" y="198"/>
                    <a:pt x="390" y="198"/>
                  </a:cubicBezTo>
                  <a:cubicBezTo>
                    <a:pt x="391" y="199"/>
                    <a:pt x="391" y="199"/>
                    <a:pt x="392" y="199"/>
                  </a:cubicBezTo>
                  <a:cubicBezTo>
                    <a:pt x="392" y="198"/>
                    <a:pt x="393" y="199"/>
                    <a:pt x="394" y="199"/>
                  </a:cubicBezTo>
                  <a:cubicBezTo>
                    <a:pt x="395" y="199"/>
                    <a:pt x="395" y="199"/>
                    <a:pt x="396" y="199"/>
                  </a:cubicBezTo>
                  <a:cubicBezTo>
                    <a:pt x="396" y="199"/>
                    <a:pt x="397" y="199"/>
                    <a:pt x="398" y="198"/>
                  </a:cubicBezTo>
                  <a:cubicBezTo>
                    <a:pt x="399" y="198"/>
                    <a:pt x="399" y="198"/>
                    <a:pt x="399" y="198"/>
                  </a:cubicBezTo>
                  <a:cubicBezTo>
                    <a:pt x="400" y="197"/>
                    <a:pt x="399" y="197"/>
                    <a:pt x="400" y="197"/>
                  </a:cubicBezTo>
                  <a:cubicBezTo>
                    <a:pt x="401" y="197"/>
                    <a:pt x="402" y="197"/>
                    <a:pt x="402" y="198"/>
                  </a:cubicBezTo>
                  <a:cubicBezTo>
                    <a:pt x="402" y="199"/>
                    <a:pt x="402" y="199"/>
                    <a:pt x="403" y="199"/>
                  </a:cubicBezTo>
                  <a:cubicBezTo>
                    <a:pt x="403" y="199"/>
                    <a:pt x="404" y="199"/>
                    <a:pt x="405" y="199"/>
                  </a:cubicBezTo>
                  <a:cubicBezTo>
                    <a:pt x="406" y="199"/>
                    <a:pt x="406" y="199"/>
                    <a:pt x="407" y="199"/>
                  </a:cubicBezTo>
                  <a:cubicBezTo>
                    <a:pt x="408" y="198"/>
                    <a:pt x="409" y="199"/>
                    <a:pt x="409" y="199"/>
                  </a:cubicBezTo>
                  <a:cubicBezTo>
                    <a:pt x="410" y="199"/>
                    <a:pt x="411" y="199"/>
                    <a:pt x="411" y="199"/>
                  </a:cubicBezTo>
                  <a:cubicBezTo>
                    <a:pt x="412" y="199"/>
                    <a:pt x="412" y="198"/>
                    <a:pt x="413" y="198"/>
                  </a:cubicBezTo>
                  <a:cubicBezTo>
                    <a:pt x="413" y="198"/>
                    <a:pt x="413" y="198"/>
                    <a:pt x="414" y="198"/>
                  </a:cubicBezTo>
                  <a:cubicBezTo>
                    <a:pt x="414" y="198"/>
                    <a:pt x="414" y="198"/>
                    <a:pt x="414" y="198"/>
                  </a:cubicBezTo>
                  <a:cubicBezTo>
                    <a:pt x="414" y="199"/>
                    <a:pt x="413" y="199"/>
                    <a:pt x="413" y="200"/>
                  </a:cubicBezTo>
                  <a:cubicBezTo>
                    <a:pt x="412" y="201"/>
                    <a:pt x="410" y="202"/>
                    <a:pt x="409" y="202"/>
                  </a:cubicBezTo>
                  <a:cubicBezTo>
                    <a:pt x="408" y="202"/>
                    <a:pt x="406" y="202"/>
                    <a:pt x="405" y="204"/>
                  </a:cubicBezTo>
                  <a:cubicBezTo>
                    <a:pt x="405" y="204"/>
                    <a:pt x="404" y="203"/>
                    <a:pt x="403" y="203"/>
                  </a:cubicBezTo>
                  <a:cubicBezTo>
                    <a:pt x="402" y="202"/>
                    <a:pt x="401" y="203"/>
                    <a:pt x="401" y="202"/>
                  </a:cubicBezTo>
                  <a:cubicBezTo>
                    <a:pt x="400" y="202"/>
                    <a:pt x="399" y="202"/>
                    <a:pt x="398" y="202"/>
                  </a:cubicBezTo>
                  <a:cubicBezTo>
                    <a:pt x="398" y="202"/>
                    <a:pt x="397" y="202"/>
                    <a:pt x="397" y="202"/>
                  </a:cubicBezTo>
                  <a:cubicBezTo>
                    <a:pt x="397" y="202"/>
                    <a:pt x="397" y="202"/>
                    <a:pt x="396" y="202"/>
                  </a:cubicBezTo>
                  <a:cubicBezTo>
                    <a:pt x="396" y="202"/>
                    <a:pt x="396" y="202"/>
                    <a:pt x="396" y="202"/>
                  </a:cubicBezTo>
                  <a:cubicBezTo>
                    <a:pt x="396" y="202"/>
                    <a:pt x="395" y="202"/>
                    <a:pt x="395" y="202"/>
                  </a:cubicBezTo>
                  <a:cubicBezTo>
                    <a:pt x="394" y="202"/>
                    <a:pt x="393" y="203"/>
                    <a:pt x="392" y="203"/>
                  </a:cubicBezTo>
                  <a:cubicBezTo>
                    <a:pt x="391" y="204"/>
                    <a:pt x="388" y="204"/>
                    <a:pt x="386" y="204"/>
                  </a:cubicBezTo>
                  <a:cubicBezTo>
                    <a:pt x="386" y="204"/>
                    <a:pt x="386" y="204"/>
                    <a:pt x="386" y="204"/>
                  </a:cubicBezTo>
                  <a:cubicBezTo>
                    <a:pt x="385" y="205"/>
                    <a:pt x="384" y="205"/>
                    <a:pt x="383" y="205"/>
                  </a:cubicBezTo>
                  <a:cubicBezTo>
                    <a:pt x="383" y="205"/>
                    <a:pt x="382" y="204"/>
                    <a:pt x="381" y="204"/>
                  </a:cubicBezTo>
                  <a:cubicBezTo>
                    <a:pt x="380" y="204"/>
                    <a:pt x="380" y="205"/>
                    <a:pt x="380" y="206"/>
                  </a:cubicBezTo>
                  <a:cubicBezTo>
                    <a:pt x="380" y="207"/>
                    <a:pt x="380" y="208"/>
                    <a:pt x="380" y="209"/>
                  </a:cubicBezTo>
                  <a:cubicBezTo>
                    <a:pt x="380" y="209"/>
                    <a:pt x="379" y="210"/>
                    <a:pt x="379" y="211"/>
                  </a:cubicBezTo>
                  <a:cubicBezTo>
                    <a:pt x="379" y="212"/>
                    <a:pt x="381" y="213"/>
                    <a:pt x="382" y="213"/>
                  </a:cubicBezTo>
                  <a:cubicBezTo>
                    <a:pt x="383" y="213"/>
                    <a:pt x="384" y="214"/>
                    <a:pt x="384" y="215"/>
                  </a:cubicBezTo>
                  <a:cubicBezTo>
                    <a:pt x="385" y="215"/>
                    <a:pt x="385" y="215"/>
                    <a:pt x="385" y="215"/>
                  </a:cubicBezTo>
                  <a:cubicBezTo>
                    <a:pt x="386" y="215"/>
                    <a:pt x="386" y="216"/>
                    <a:pt x="386" y="216"/>
                  </a:cubicBezTo>
                  <a:cubicBezTo>
                    <a:pt x="387" y="216"/>
                    <a:pt x="388" y="216"/>
                    <a:pt x="389" y="217"/>
                  </a:cubicBezTo>
                  <a:cubicBezTo>
                    <a:pt x="389" y="217"/>
                    <a:pt x="389" y="217"/>
                    <a:pt x="390" y="217"/>
                  </a:cubicBezTo>
                  <a:cubicBezTo>
                    <a:pt x="390" y="217"/>
                    <a:pt x="391" y="217"/>
                    <a:pt x="392" y="217"/>
                  </a:cubicBezTo>
                  <a:cubicBezTo>
                    <a:pt x="393" y="217"/>
                    <a:pt x="395" y="217"/>
                    <a:pt x="396" y="216"/>
                  </a:cubicBezTo>
                  <a:cubicBezTo>
                    <a:pt x="396" y="216"/>
                    <a:pt x="397" y="216"/>
                    <a:pt x="397" y="216"/>
                  </a:cubicBezTo>
                  <a:cubicBezTo>
                    <a:pt x="398" y="216"/>
                    <a:pt x="399" y="216"/>
                    <a:pt x="400" y="217"/>
                  </a:cubicBezTo>
                  <a:cubicBezTo>
                    <a:pt x="400" y="217"/>
                    <a:pt x="401" y="217"/>
                    <a:pt x="401" y="217"/>
                  </a:cubicBezTo>
                  <a:cubicBezTo>
                    <a:pt x="402" y="217"/>
                    <a:pt x="403" y="217"/>
                    <a:pt x="404" y="217"/>
                  </a:cubicBezTo>
                  <a:cubicBezTo>
                    <a:pt x="404" y="217"/>
                    <a:pt x="405" y="216"/>
                    <a:pt x="406" y="216"/>
                  </a:cubicBezTo>
                  <a:cubicBezTo>
                    <a:pt x="406" y="215"/>
                    <a:pt x="407" y="215"/>
                    <a:pt x="407" y="215"/>
                  </a:cubicBezTo>
                  <a:cubicBezTo>
                    <a:pt x="408" y="215"/>
                    <a:pt x="408" y="215"/>
                    <a:pt x="408" y="215"/>
                  </a:cubicBezTo>
                  <a:cubicBezTo>
                    <a:pt x="410" y="214"/>
                    <a:pt x="410" y="214"/>
                    <a:pt x="411" y="212"/>
                  </a:cubicBezTo>
                  <a:cubicBezTo>
                    <a:pt x="411" y="212"/>
                    <a:pt x="412" y="212"/>
                    <a:pt x="412" y="211"/>
                  </a:cubicBezTo>
                  <a:cubicBezTo>
                    <a:pt x="413" y="211"/>
                    <a:pt x="413" y="211"/>
                    <a:pt x="413" y="211"/>
                  </a:cubicBezTo>
                  <a:cubicBezTo>
                    <a:pt x="414" y="210"/>
                    <a:pt x="415" y="211"/>
                    <a:pt x="415" y="211"/>
                  </a:cubicBezTo>
                  <a:cubicBezTo>
                    <a:pt x="416" y="211"/>
                    <a:pt x="417" y="210"/>
                    <a:pt x="418" y="211"/>
                  </a:cubicBezTo>
                  <a:cubicBezTo>
                    <a:pt x="419" y="211"/>
                    <a:pt x="419" y="212"/>
                    <a:pt x="420" y="211"/>
                  </a:cubicBezTo>
                  <a:cubicBezTo>
                    <a:pt x="420" y="211"/>
                    <a:pt x="420" y="211"/>
                    <a:pt x="420" y="211"/>
                  </a:cubicBezTo>
                  <a:cubicBezTo>
                    <a:pt x="420" y="211"/>
                    <a:pt x="420" y="211"/>
                    <a:pt x="420" y="211"/>
                  </a:cubicBezTo>
                  <a:cubicBezTo>
                    <a:pt x="420" y="211"/>
                    <a:pt x="420" y="211"/>
                    <a:pt x="420" y="211"/>
                  </a:cubicBezTo>
                  <a:cubicBezTo>
                    <a:pt x="420" y="211"/>
                    <a:pt x="420" y="211"/>
                    <a:pt x="420" y="211"/>
                  </a:cubicBezTo>
                  <a:cubicBezTo>
                    <a:pt x="420" y="211"/>
                    <a:pt x="420" y="211"/>
                    <a:pt x="420" y="211"/>
                  </a:cubicBezTo>
                  <a:cubicBezTo>
                    <a:pt x="421" y="211"/>
                    <a:pt x="422" y="211"/>
                    <a:pt x="423" y="210"/>
                  </a:cubicBezTo>
                  <a:cubicBezTo>
                    <a:pt x="424" y="209"/>
                    <a:pt x="424" y="209"/>
                    <a:pt x="425" y="209"/>
                  </a:cubicBezTo>
                  <a:cubicBezTo>
                    <a:pt x="425" y="209"/>
                    <a:pt x="425" y="209"/>
                    <a:pt x="426" y="209"/>
                  </a:cubicBezTo>
                  <a:cubicBezTo>
                    <a:pt x="426" y="209"/>
                    <a:pt x="427" y="209"/>
                    <a:pt x="428" y="209"/>
                  </a:cubicBezTo>
                  <a:cubicBezTo>
                    <a:pt x="428" y="209"/>
                    <a:pt x="428" y="209"/>
                    <a:pt x="428" y="209"/>
                  </a:cubicBezTo>
                  <a:cubicBezTo>
                    <a:pt x="428" y="208"/>
                    <a:pt x="428" y="207"/>
                    <a:pt x="429" y="206"/>
                  </a:cubicBezTo>
                  <a:cubicBezTo>
                    <a:pt x="429" y="206"/>
                    <a:pt x="430" y="207"/>
                    <a:pt x="430" y="207"/>
                  </a:cubicBezTo>
                  <a:cubicBezTo>
                    <a:pt x="430" y="208"/>
                    <a:pt x="430" y="209"/>
                    <a:pt x="430" y="210"/>
                  </a:cubicBezTo>
                  <a:cubicBezTo>
                    <a:pt x="430" y="210"/>
                    <a:pt x="430" y="211"/>
                    <a:pt x="430" y="211"/>
                  </a:cubicBezTo>
                  <a:cubicBezTo>
                    <a:pt x="431" y="212"/>
                    <a:pt x="433" y="212"/>
                    <a:pt x="433" y="211"/>
                  </a:cubicBezTo>
                  <a:cubicBezTo>
                    <a:pt x="434" y="211"/>
                    <a:pt x="434" y="211"/>
                    <a:pt x="434" y="210"/>
                  </a:cubicBezTo>
                  <a:cubicBezTo>
                    <a:pt x="435" y="210"/>
                    <a:pt x="436" y="209"/>
                    <a:pt x="437" y="209"/>
                  </a:cubicBezTo>
                  <a:cubicBezTo>
                    <a:pt x="437" y="209"/>
                    <a:pt x="437" y="210"/>
                    <a:pt x="437" y="210"/>
                  </a:cubicBezTo>
                  <a:cubicBezTo>
                    <a:pt x="437" y="210"/>
                    <a:pt x="437" y="211"/>
                    <a:pt x="437" y="211"/>
                  </a:cubicBezTo>
                  <a:cubicBezTo>
                    <a:pt x="436" y="212"/>
                    <a:pt x="437" y="212"/>
                    <a:pt x="437" y="213"/>
                  </a:cubicBezTo>
                  <a:cubicBezTo>
                    <a:pt x="437" y="213"/>
                    <a:pt x="437" y="213"/>
                    <a:pt x="437" y="213"/>
                  </a:cubicBezTo>
                  <a:cubicBezTo>
                    <a:pt x="438" y="213"/>
                    <a:pt x="439" y="213"/>
                    <a:pt x="439" y="213"/>
                  </a:cubicBezTo>
                  <a:cubicBezTo>
                    <a:pt x="440" y="213"/>
                    <a:pt x="441" y="213"/>
                    <a:pt x="442" y="213"/>
                  </a:cubicBezTo>
                  <a:cubicBezTo>
                    <a:pt x="444" y="213"/>
                    <a:pt x="444" y="212"/>
                    <a:pt x="446" y="212"/>
                  </a:cubicBezTo>
                  <a:cubicBezTo>
                    <a:pt x="447" y="212"/>
                    <a:pt x="449" y="212"/>
                    <a:pt x="450" y="212"/>
                  </a:cubicBezTo>
                  <a:cubicBezTo>
                    <a:pt x="451" y="212"/>
                    <a:pt x="451" y="212"/>
                    <a:pt x="452" y="211"/>
                  </a:cubicBezTo>
                  <a:cubicBezTo>
                    <a:pt x="452" y="211"/>
                    <a:pt x="452" y="210"/>
                    <a:pt x="453" y="210"/>
                  </a:cubicBezTo>
                  <a:cubicBezTo>
                    <a:pt x="454" y="210"/>
                    <a:pt x="454" y="208"/>
                    <a:pt x="455" y="207"/>
                  </a:cubicBezTo>
                  <a:cubicBezTo>
                    <a:pt x="455" y="206"/>
                    <a:pt x="455" y="206"/>
                    <a:pt x="456" y="205"/>
                  </a:cubicBezTo>
                  <a:cubicBezTo>
                    <a:pt x="457" y="205"/>
                    <a:pt x="457" y="205"/>
                    <a:pt x="458" y="204"/>
                  </a:cubicBezTo>
                  <a:cubicBezTo>
                    <a:pt x="458" y="204"/>
                    <a:pt x="458" y="203"/>
                    <a:pt x="459" y="203"/>
                  </a:cubicBezTo>
                  <a:cubicBezTo>
                    <a:pt x="459" y="202"/>
                    <a:pt x="458" y="201"/>
                    <a:pt x="460" y="200"/>
                  </a:cubicBezTo>
                  <a:cubicBezTo>
                    <a:pt x="461" y="199"/>
                    <a:pt x="462" y="199"/>
                    <a:pt x="463" y="198"/>
                  </a:cubicBezTo>
                  <a:cubicBezTo>
                    <a:pt x="464" y="196"/>
                    <a:pt x="464" y="195"/>
                    <a:pt x="465" y="194"/>
                  </a:cubicBezTo>
                  <a:cubicBezTo>
                    <a:pt x="466" y="193"/>
                    <a:pt x="467" y="192"/>
                    <a:pt x="467" y="191"/>
                  </a:cubicBezTo>
                  <a:cubicBezTo>
                    <a:pt x="467" y="189"/>
                    <a:pt x="467" y="187"/>
                    <a:pt x="466" y="185"/>
                  </a:cubicBezTo>
                  <a:cubicBezTo>
                    <a:pt x="466" y="185"/>
                    <a:pt x="466" y="185"/>
                    <a:pt x="466" y="184"/>
                  </a:cubicBezTo>
                  <a:cubicBezTo>
                    <a:pt x="465" y="183"/>
                    <a:pt x="465" y="184"/>
                    <a:pt x="464" y="183"/>
                  </a:cubicBezTo>
                  <a:cubicBezTo>
                    <a:pt x="463" y="183"/>
                    <a:pt x="461" y="182"/>
                    <a:pt x="460" y="182"/>
                  </a:cubicBezTo>
                  <a:cubicBezTo>
                    <a:pt x="460" y="182"/>
                    <a:pt x="459" y="183"/>
                    <a:pt x="459" y="183"/>
                  </a:cubicBezTo>
                  <a:cubicBezTo>
                    <a:pt x="459" y="184"/>
                    <a:pt x="458" y="185"/>
                    <a:pt x="457" y="186"/>
                  </a:cubicBezTo>
                  <a:cubicBezTo>
                    <a:pt x="457" y="187"/>
                    <a:pt x="457" y="188"/>
                    <a:pt x="457" y="189"/>
                  </a:cubicBezTo>
                  <a:cubicBezTo>
                    <a:pt x="457" y="191"/>
                    <a:pt x="455" y="191"/>
                    <a:pt x="453" y="192"/>
                  </a:cubicBezTo>
                  <a:cubicBezTo>
                    <a:pt x="453" y="192"/>
                    <a:pt x="453" y="192"/>
                    <a:pt x="452" y="193"/>
                  </a:cubicBezTo>
                  <a:cubicBezTo>
                    <a:pt x="452" y="192"/>
                    <a:pt x="452" y="192"/>
                    <a:pt x="452" y="192"/>
                  </a:cubicBezTo>
                  <a:cubicBezTo>
                    <a:pt x="452" y="191"/>
                    <a:pt x="452" y="191"/>
                    <a:pt x="452" y="191"/>
                  </a:cubicBezTo>
                  <a:cubicBezTo>
                    <a:pt x="452" y="191"/>
                    <a:pt x="453" y="190"/>
                    <a:pt x="453" y="190"/>
                  </a:cubicBezTo>
                  <a:cubicBezTo>
                    <a:pt x="453" y="189"/>
                    <a:pt x="454" y="189"/>
                    <a:pt x="454" y="189"/>
                  </a:cubicBezTo>
                  <a:cubicBezTo>
                    <a:pt x="454" y="188"/>
                    <a:pt x="455" y="187"/>
                    <a:pt x="454" y="187"/>
                  </a:cubicBezTo>
                  <a:cubicBezTo>
                    <a:pt x="454" y="186"/>
                    <a:pt x="453" y="186"/>
                    <a:pt x="452" y="185"/>
                  </a:cubicBezTo>
                  <a:cubicBezTo>
                    <a:pt x="451" y="185"/>
                    <a:pt x="451" y="185"/>
                    <a:pt x="450" y="185"/>
                  </a:cubicBezTo>
                  <a:cubicBezTo>
                    <a:pt x="449" y="186"/>
                    <a:pt x="448" y="187"/>
                    <a:pt x="447" y="188"/>
                  </a:cubicBezTo>
                  <a:cubicBezTo>
                    <a:pt x="446" y="188"/>
                    <a:pt x="446" y="188"/>
                    <a:pt x="445" y="189"/>
                  </a:cubicBezTo>
                  <a:cubicBezTo>
                    <a:pt x="445" y="190"/>
                    <a:pt x="444" y="190"/>
                    <a:pt x="443" y="190"/>
                  </a:cubicBezTo>
                  <a:cubicBezTo>
                    <a:pt x="443" y="190"/>
                    <a:pt x="443" y="189"/>
                    <a:pt x="443" y="189"/>
                  </a:cubicBezTo>
                  <a:cubicBezTo>
                    <a:pt x="444" y="188"/>
                    <a:pt x="444" y="187"/>
                    <a:pt x="445" y="186"/>
                  </a:cubicBezTo>
                  <a:cubicBezTo>
                    <a:pt x="445" y="186"/>
                    <a:pt x="446" y="185"/>
                    <a:pt x="446" y="185"/>
                  </a:cubicBezTo>
                  <a:cubicBezTo>
                    <a:pt x="447" y="184"/>
                    <a:pt x="448" y="183"/>
                    <a:pt x="449" y="182"/>
                  </a:cubicBezTo>
                  <a:cubicBezTo>
                    <a:pt x="450" y="181"/>
                    <a:pt x="450" y="181"/>
                    <a:pt x="450" y="180"/>
                  </a:cubicBezTo>
                  <a:cubicBezTo>
                    <a:pt x="450" y="180"/>
                    <a:pt x="450" y="180"/>
                    <a:pt x="450" y="180"/>
                  </a:cubicBezTo>
                  <a:cubicBezTo>
                    <a:pt x="449" y="180"/>
                    <a:pt x="447" y="180"/>
                    <a:pt x="446" y="180"/>
                  </a:cubicBezTo>
                  <a:cubicBezTo>
                    <a:pt x="446" y="180"/>
                    <a:pt x="446" y="180"/>
                    <a:pt x="446" y="180"/>
                  </a:cubicBezTo>
                  <a:cubicBezTo>
                    <a:pt x="446" y="180"/>
                    <a:pt x="444" y="181"/>
                    <a:pt x="444" y="180"/>
                  </a:cubicBezTo>
                  <a:cubicBezTo>
                    <a:pt x="444" y="179"/>
                    <a:pt x="445" y="179"/>
                    <a:pt x="445" y="178"/>
                  </a:cubicBezTo>
                  <a:cubicBezTo>
                    <a:pt x="446" y="177"/>
                    <a:pt x="447" y="176"/>
                    <a:pt x="448" y="176"/>
                  </a:cubicBezTo>
                  <a:cubicBezTo>
                    <a:pt x="448" y="175"/>
                    <a:pt x="449" y="174"/>
                    <a:pt x="450" y="173"/>
                  </a:cubicBezTo>
                  <a:cubicBezTo>
                    <a:pt x="451" y="172"/>
                    <a:pt x="450" y="169"/>
                    <a:pt x="449" y="167"/>
                  </a:cubicBezTo>
                  <a:cubicBezTo>
                    <a:pt x="449" y="166"/>
                    <a:pt x="448" y="166"/>
                    <a:pt x="448" y="165"/>
                  </a:cubicBezTo>
                  <a:cubicBezTo>
                    <a:pt x="448" y="164"/>
                    <a:pt x="449" y="163"/>
                    <a:pt x="449" y="163"/>
                  </a:cubicBezTo>
                  <a:cubicBezTo>
                    <a:pt x="450" y="162"/>
                    <a:pt x="450" y="162"/>
                    <a:pt x="450" y="161"/>
                  </a:cubicBezTo>
                  <a:cubicBezTo>
                    <a:pt x="450" y="160"/>
                    <a:pt x="451" y="159"/>
                    <a:pt x="452" y="159"/>
                  </a:cubicBezTo>
                  <a:cubicBezTo>
                    <a:pt x="452" y="159"/>
                    <a:pt x="452" y="159"/>
                    <a:pt x="452" y="159"/>
                  </a:cubicBezTo>
                  <a:cubicBezTo>
                    <a:pt x="452" y="158"/>
                    <a:pt x="452" y="158"/>
                    <a:pt x="451" y="157"/>
                  </a:cubicBezTo>
                  <a:cubicBezTo>
                    <a:pt x="451" y="157"/>
                    <a:pt x="450" y="156"/>
                    <a:pt x="449" y="156"/>
                  </a:cubicBezTo>
                  <a:cubicBezTo>
                    <a:pt x="448" y="155"/>
                    <a:pt x="448" y="155"/>
                    <a:pt x="447" y="156"/>
                  </a:cubicBezTo>
                  <a:cubicBezTo>
                    <a:pt x="447" y="156"/>
                    <a:pt x="447" y="156"/>
                    <a:pt x="447" y="156"/>
                  </a:cubicBezTo>
                  <a:cubicBezTo>
                    <a:pt x="447" y="156"/>
                    <a:pt x="447" y="156"/>
                    <a:pt x="447" y="156"/>
                  </a:cubicBezTo>
                  <a:cubicBezTo>
                    <a:pt x="447" y="156"/>
                    <a:pt x="447" y="156"/>
                    <a:pt x="447" y="156"/>
                  </a:cubicBezTo>
                  <a:cubicBezTo>
                    <a:pt x="447" y="156"/>
                    <a:pt x="447" y="156"/>
                    <a:pt x="447" y="156"/>
                  </a:cubicBezTo>
                  <a:cubicBezTo>
                    <a:pt x="447" y="156"/>
                    <a:pt x="447" y="156"/>
                    <a:pt x="446" y="156"/>
                  </a:cubicBezTo>
                  <a:cubicBezTo>
                    <a:pt x="445" y="157"/>
                    <a:pt x="444" y="159"/>
                    <a:pt x="442" y="160"/>
                  </a:cubicBezTo>
                  <a:cubicBezTo>
                    <a:pt x="442" y="160"/>
                    <a:pt x="440" y="160"/>
                    <a:pt x="441" y="161"/>
                  </a:cubicBezTo>
                  <a:cubicBezTo>
                    <a:pt x="441" y="163"/>
                    <a:pt x="439" y="163"/>
                    <a:pt x="437" y="163"/>
                  </a:cubicBezTo>
                  <a:cubicBezTo>
                    <a:pt x="436" y="164"/>
                    <a:pt x="435" y="165"/>
                    <a:pt x="435" y="166"/>
                  </a:cubicBezTo>
                  <a:cubicBezTo>
                    <a:pt x="435" y="167"/>
                    <a:pt x="436" y="168"/>
                    <a:pt x="436" y="169"/>
                  </a:cubicBezTo>
                  <a:cubicBezTo>
                    <a:pt x="437" y="170"/>
                    <a:pt x="437" y="171"/>
                    <a:pt x="437" y="172"/>
                  </a:cubicBezTo>
                  <a:cubicBezTo>
                    <a:pt x="437" y="172"/>
                    <a:pt x="438" y="173"/>
                    <a:pt x="438" y="174"/>
                  </a:cubicBezTo>
                  <a:cubicBezTo>
                    <a:pt x="438" y="174"/>
                    <a:pt x="438" y="174"/>
                    <a:pt x="438" y="174"/>
                  </a:cubicBezTo>
                  <a:cubicBezTo>
                    <a:pt x="438" y="175"/>
                    <a:pt x="439" y="175"/>
                    <a:pt x="438" y="176"/>
                  </a:cubicBezTo>
                  <a:cubicBezTo>
                    <a:pt x="438" y="177"/>
                    <a:pt x="437" y="178"/>
                    <a:pt x="437" y="178"/>
                  </a:cubicBezTo>
                  <a:cubicBezTo>
                    <a:pt x="436" y="178"/>
                    <a:pt x="436" y="178"/>
                    <a:pt x="436" y="178"/>
                  </a:cubicBezTo>
                  <a:cubicBezTo>
                    <a:pt x="436" y="178"/>
                    <a:pt x="436" y="178"/>
                    <a:pt x="436" y="178"/>
                  </a:cubicBezTo>
                  <a:cubicBezTo>
                    <a:pt x="436" y="178"/>
                    <a:pt x="436" y="178"/>
                    <a:pt x="436" y="178"/>
                  </a:cubicBezTo>
                  <a:cubicBezTo>
                    <a:pt x="436" y="178"/>
                    <a:pt x="436" y="178"/>
                    <a:pt x="436" y="178"/>
                  </a:cubicBezTo>
                  <a:cubicBezTo>
                    <a:pt x="435" y="178"/>
                    <a:pt x="435" y="178"/>
                    <a:pt x="435" y="178"/>
                  </a:cubicBezTo>
                  <a:cubicBezTo>
                    <a:pt x="434" y="178"/>
                    <a:pt x="434" y="179"/>
                    <a:pt x="433" y="179"/>
                  </a:cubicBezTo>
                  <a:cubicBezTo>
                    <a:pt x="433" y="179"/>
                    <a:pt x="433" y="179"/>
                    <a:pt x="432" y="179"/>
                  </a:cubicBezTo>
                  <a:cubicBezTo>
                    <a:pt x="432" y="179"/>
                    <a:pt x="431" y="179"/>
                    <a:pt x="431" y="180"/>
                  </a:cubicBezTo>
                  <a:cubicBezTo>
                    <a:pt x="431" y="180"/>
                    <a:pt x="431" y="180"/>
                    <a:pt x="431" y="180"/>
                  </a:cubicBezTo>
                  <a:cubicBezTo>
                    <a:pt x="432" y="181"/>
                    <a:pt x="432" y="181"/>
                    <a:pt x="433" y="182"/>
                  </a:cubicBezTo>
                  <a:cubicBezTo>
                    <a:pt x="433" y="183"/>
                    <a:pt x="433" y="183"/>
                    <a:pt x="433" y="184"/>
                  </a:cubicBezTo>
                  <a:cubicBezTo>
                    <a:pt x="433" y="184"/>
                    <a:pt x="433" y="184"/>
                    <a:pt x="433" y="184"/>
                  </a:cubicBezTo>
                  <a:cubicBezTo>
                    <a:pt x="433" y="184"/>
                    <a:pt x="433" y="184"/>
                    <a:pt x="433" y="184"/>
                  </a:cubicBezTo>
                  <a:cubicBezTo>
                    <a:pt x="433" y="184"/>
                    <a:pt x="433" y="184"/>
                    <a:pt x="433" y="184"/>
                  </a:cubicBezTo>
                  <a:cubicBezTo>
                    <a:pt x="433" y="184"/>
                    <a:pt x="433" y="184"/>
                    <a:pt x="433" y="184"/>
                  </a:cubicBezTo>
                  <a:cubicBezTo>
                    <a:pt x="433" y="184"/>
                    <a:pt x="433" y="185"/>
                    <a:pt x="433" y="185"/>
                  </a:cubicBezTo>
                  <a:cubicBezTo>
                    <a:pt x="434" y="186"/>
                    <a:pt x="435" y="186"/>
                    <a:pt x="435" y="187"/>
                  </a:cubicBezTo>
                  <a:cubicBezTo>
                    <a:pt x="435" y="188"/>
                    <a:pt x="435" y="189"/>
                    <a:pt x="435" y="190"/>
                  </a:cubicBezTo>
                  <a:cubicBezTo>
                    <a:pt x="435" y="191"/>
                    <a:pt x="433" y="190"/>
                    <a:pt x="432" y="192"/>
                  </a:cubicBezTo>
                  <a:cubicBezTo>
                    <a:pt x="432" y="192"/>
                    <a:pt x="432" y="192"/>
                    <a:pt x="432" y="193"/>
                  </a:cubicBezTo>
                  <a:cubicBezTo>
                    <a:pt x="433" y="194"/>
                    <a:pt x="431" y="194"/>
                    <a:pt x="430" y="193"/>
                  </a:cubicBezTo>
                  <a:cubicBezTo>
                    <a:pt x="430" y="193"/>
                    <a:pt x="430" y="192"/>
                    <a:pt x="429" y="192"/>
                  </a:cubicBezTo>
                  <a:cubicBezTo>
                    <a:pt x="429" y="192"/>
                    <a:pt x="429" y="192"/>
                    <a:pt x="429" y="192"/>
                  </a:cubicBezTo>
                  <a:cubicBezTo>
                    <a:pt x="429" y="192"/>
                    <a:pt x="429" y="192"/>
                    <a:pt x="429" y="192"/>
                  </a:cubicBezTo>
                  <a:cubicBezTo>
                    <a:pt x="428" y="192"/>
                    <a:pt x="428" y="191"/>
                    <a:pt x="427" y="191"/>
                  </a:cubicBezTo>
                  <a:cubicBezTo>
                    <a:pt x="426" y="191"/>
                    <a:pt x="425" y="191"/>
                    <a:pt x="424" y="191"/>
                  </a:cubicBezTo>
                  <a:cubicBezTo>
                    <a:pt x="423" y="191"/>
                    <a:pt x="422" y="191"/>
                    <a:pt x="422" y="190"/>
                  </a:cubicBezTo>
                  <a:cubicBezTo>
                    <a:pt x="422" y="189"/>
                    <a:pt x="421" y="189"/>
                    <a:pt x="421" y="189"/>
                  </a:cubicBezTo>
                  <a:cubicBezTo>
                    <a:pt x="421" y="189"/>
                    <a:pt x="420" y="190"/>
                    <a:pt x="420" y="190"/>
                  </a:cubicBezTo>
                  <a:cubicBezTo>
                    <a:pt x="419" y="190"/>
                    <a:pt x="419" y="191"/>
                    <a:pt x="418" y="191"/>
                  </a:cubicBezTo>
                  <a:close/>
                  <a:moveTo>
                    <a:pt x="625" y="386"/>
                  </a:moveTo>
                  <a:cubicBezTo>
                    <a:pt x="625" y="387"/>
                    <a:pt x="625" y="387"/>
                    <a:pt x="624" y="388"/>
                  </a:cubicBezTo>
                  <a:cubicBezTo>
                    <a:pt x="624" y="388"/>
                    <a:pt x="624" y="388"/>
                    <a:pt x="623" y="388"/>
                  </a:cubicBezTo>
                  <a:cubicBezTo>
                    <a:pt x="623" y="389"/>
                    <a:pt x="623" y="388"/>
                    <a:pt x="622" y="389"/>
                  </a:cubicBezTo>
                  <a:cubicBezTo>
                    <a:pt x="622" y="389"/>
                    <a:pt x="622" y="389"/>
                    <a:pt x="622" y="389"/>
                  </a:cubicBezTo>
                  <a:cubicBezTo>
                    <a:pt x="621" y="390"/>
                    <a:pt x="621" y="390"/>
                    <a:pt x="621" y="390"/>
                  </a:cubicBezTo>
                  <a:cubicBezTo>
                    <a:pt x="621" y="390"/>
                    <a:pt x="620" y="390"/>
                    <a:pt x="620" y="390"/>
                  </a:cubicBezTo>
                  <a:cubicBezTo>
                    <a:pt x="620" y="389"/>
                    <a:pt x="621" y="388"/>
                    <a:pt x="622" y="388"/>
                  </a:cubicBezTo>
                  <a:cubicBezTo>
                    <a:pt x="623" y="387"/>
                    <a:pt x="623" y="387"/>
                    <a:pt x="624" y="386"/>
                  </a:cubicBezTo>
                  <a:cubicBezTo>
                    <a:pt x="624" y="386"/>
                    <a:pt x="624" y="386"/>
                    <a:pt x="624" y="386"/>
                  </a:cubicBezTo>
                  <a:cubicBezTo>
                    <a:pt x="624" y="386"/>
                    <a:pt x="625" y="386"/>
                    <a:pt x="624" y="386"/>
                  </a:cubicBezTo>
                  <a:cubicBezTo>
                    <a:pt x="625" y="386"/>
                    <a:pt x="625" y="386"/>
                    <a:pt x="625" y="386"/>
                  </a:cubicBezTo>
                  <a:close/>
                  <a:moveTo>
                    <a:pt x="622" y="389"/>
                  </a:moveTo>
                  <a:cubicBezTo>
                    <a:pt x="621" y="389"/>
                    <a:pt x="621" y="389"/>
                    <a:pt x="621" y="390"/>
                  </a:cubicBezTo>
                  <a:cubicBezTo>
                    <a:pt x="621" y="389"/>
                    <a:pt x="622" y="389"/>
                    <a:pt x="622" y="389"/>
                  </a:cubicBezTo>
                  <a:close/>
                  <a:moveTo>
                    <a:pt x="624" y="387"/>
                  </a:moveTo>
                  <a:cubicBezTo>
                    <a:pt x="624" y="387"/>
                    <a:pt x="624" y="387"/>
                    <a:pt x="624" y="387"/>
                  </a:cubicBezTo>
                  <a:cubicBezTo>
                    <a:pt x="624" y="387"/>
                    <a:pt x="624" y="387"/>
                    <a:pt x="624" y="387"/>
                  </a:cubicBezTo>
                  <a:cubicBezTo>
                    <a:pt x="624" y="387"/>
                    <a:pt x="623" y="388"/>
                    <a:pt x="623" y="388"/>
                  </a:cubicBezTo>
                  <a:cubicBezTo>
                    <a:pt x="623" y="388"/>
                    <a:pt x="624" y="388"/>
                    <a:pt x="624" y="387"/>
                  </a:cubicBezTo>
                  <a:cubicBezTo>
                    <a:pt x="624" y="387"/>
                    <a:pt x="624" y="387"/>
                    <a:pt x="624" y="387"/>
                  </a:cubicBezTo>
                  <a:close/>
                  <a:moveTo>
                    <a:pt x="610" y="417"/>
                  </a:moveTo>
                  <a:cubicBezTo>
                    <a:pt x="610" y="416"/>
                    <a:pt x="610" y="416"/>
                    <a:pt x="611" y="416"/>
                  </a:cubicBezTo>
                  <a:cubicBezTo>
                    <a:pt x="611" y="416"/>
                    <a:pt x="611" y="416"/>
                    <a:pt x="611" y="416"/>
                  </a:cubicBezTo>
                  <a:cubicBezTo>
                    <a:pt x="611" y="416"/>
                    <a:pt x="612" y="415"/>
                    <a:pt x="612" y="415"/>
                  </a:cubicBezTo>
                  <a:cubicBezTo>
                    <a:pt x="612" y="415"/>
                    <a:pt x="612" y="415"/>
                    <a:pt x="612" y="415"/>
                  </a:cubicBezTo>
                  <a:cubicBezTo>
                    <a:pt x="612" y="415"/>
                    <a:pt x="611" y="414"/>
                    <a:pt x="611" y="414"/>
                  </a:cubicBezTo>
                  <a:cubicBezTo>
                    <a:pt x="611" y="414"/>
                    <a:pt x="611" y="414"/>
                    <a:pt x="611" y="414"/>
                  </a:cubicBezTo>
                  <a:cubicBezTo>
                    <a:pt x="611" y="414"/>
                    <a:pt x="610" y="414"/>
                    <a:pt x="610" y="415"/>
                  </a:cubicBezTo>
                  <a:cubicBezTo>
                    <a:pt x="610" y="415"/>
                    <a:pt x="610" y="415"/>
                    <a:pt x="610" y="415"/>
                  </a:cubicBezTo>
                  <a:cubicBezTo>
                    <a:pt x="610" y="415"/>
                    <a:pt x="610" y="415"/>
                    <a:pt x="610" y="415"/>
                  </a:cubicBezTo>
                  <a:cubicBezTo>
                    <a:pt x="609" y="415"/>
                    <a:pt x="609" y="416"/>
                    <a:pt x="609" y="416"/>
                  </a:cubicBezTo>
                  <a:cubicBezTo>
                    <a:pt x="609" y="416"/>
                    <a:pt x="609" y="416"/>
                    <a:pt x="609" y="416"/>
                  </a:cubicBezTo>
                  <a:cubicBezTo>
                    <a:pt x="609" y="416"/>
                    <a:pt x="609" y="416"/>
                    <a:pt x="609" y="416"/>
                  </a:cubicBezTo>
                  <a:cubicBezTo>
                    <a:pt x="609" y="417"/>
                    <a:pt x="609" y="417"/>
                    <a:pt x="610" y="417"/>
                  </a:cubicBezTo>
                  <a:close/>
                  <a:moveTo>
                    <a:pt x="621" y="524"/>
                  </a:moveTo>
                  <a:cubicBezTo>
                    <a:pt x="620" y="523"/>
                    <a:pt x="619" y="523"/>
                    <a:pt x="619" y="524"/>
                  </a:cubicBezTo>
                  <a:cubicBezTo>
                    <a:pt x="619" y="524"/>
                    <a:pt x="619" y="524"/>
                    <a:pt x="619" y="524"/>
                  </a:cubicBezTo>
                  <a:cubicBezTo>
                    <a:pt x="620" y="525"/>
                    <a:pt x="621" y="526"/>
                    <a:pt x="622" y="526"/>
                  </a:cubicBezTo>
                  <a:cubicBezTo>
                    <a:pt x="622" y="527"/>
                    <a:pt x="624" y="527"/>
                    <a:pt x="623" y="526"/>
                  </a:cubicBezTo>
                  <a:cubicBezTo>
                    <a:pt x="623" y="525"/>
                    <a:pt x="623" y="525"/>
                    <a:pt x="622" y="525"/>
                  </a:cubicBezTo>
                  <a:cubicBezTo>
                    <a:pt x="622" y="525"/>
                    <a:pt x="621" y="524"/>
                    <a:pt x="621" y="524"/>
                  </a:cubicBezTo>
                  <a:close/>
                  <a:moveTo>
                    <a:pt x="620" y="395"/>
                  </a:moveTo>
                  <a:cubicBezTo>
                    <a:pt x="620" y="395"/>
                    <a:pt x="620" y="395"/>
                    <a:pt x="620" y="395"/>
                  </a:cubicBezTo>
                  <a:cubicBezTo>
                    <a:pt x="619" y="394"/>
                    <a:pt x="619" y="394"/>
                    <a:pt x="619" y="394"/>
                  </a:cubicBezTo>
                  <a:cubicBezTo>
                    <a:pt x="619" y="394"/>
                    <a:pt x="618" y="394"/>
                    <a:pt x="618" y="395"/>
                  </a:cubicBezTo>
                  <a:cubicBezTo>
                    <a:pt x="617" y="396"/>
                    <a:pt x="616" y="396"/>
                    <a:pt x="615" y="397"/>
                  </a:cubicBezTo>
                  <a:cubicBezTo>
                    <a:pt x="615" y="397"/>
                    <a:pt x="614" y="398"/>
                    <a:pt x="613" y="398"/>
                  </a:cubicBezTo>
                  <a:cubicBezTo>
                    <a:pt x="612" y="398"/>
                    <a:pt x="611" y="398"/>
                    <a:pt x="611" y="398"/>
                  </a:cubicBezTo>
                  <a:cubicBezTo>
                    <a:pt x="610" y="399"/>
                    <a:pt x="610" y="399"/>
                    <a:pt x="609" y="400"/>
                  </a:cubicBezTo>
                  <a:cubicBezTo>
                    <a:pt x="609" y="400"/>
                    <a:pt x="608" y="401"/>
                    <a:pt x="608" y="402"/>
                  </a:cubicBezTo>
                  <a:cubicBezTo>
                    <a:pt x="608" y="402"/>
                    <a:pt x="607" y="403"/>
                    <a:pt x="608" y="403"/>
                  </a:cubicBezTo>
                  <a:cubicBezTo>
                    <a:pt x="608" y="404"/>
                    <a:pt x="609" y="403"/>
                    <a:pt x="610" y="404"/>
                  </a:cubicBezTo>
                  <a:cubicBezTo>
                    <a:pt x="610" y="405"/>
                    <a:pt x="612" y="404"/>
                    <a:pt x="612" y="403"/>
                  </a:cubicBezTo>
                  <a:cubicBezTo>
                    <a:pt x="613" y="402"/>
                    <a:pt x="614" y="402"/>
                    <a:pt x="615" y="401"/>
                  </a:cubicBezTo>
                  <a:cubicBezTo>
                    <a:pt x="616" y="400"/>
                    <a:pt x="617" y="400"/>
                    <a:pt x="617" y="399"/>
                  </a:cubicBezTo>
                  <a:cubicBezTo>
                    <a:pt x="618" y="398"/>
                    <a:pt x="620" y="396"/>
                    <a:pt x="621" y="396"/>
                  </a:cubicBezTo>
                  <a:cubicBezTo>
                    <a:pt x="621" y="396"/>
                    <a:pt x="621" y="395"/>
                    <a:pt x="621" y="395"/>
                  </a:cubicBezTo>
                  <a:cubicBezTo>
                    <a:pt x="621" y="395"/>
                    <a:pt x="621" y="395"/>
                    <a:pt x="621" y="395"/>
                  </a:cubicBezTo>
                  <a:cubicBezTo>
                    <a:pt x="621" y="394"/>
                    <a:pt x="621" y="394"/>
                    <a:pt x="621" y="395"/>
                  </a:cubicBezTo>
                  <a:cubicBezTo>
                    <a:pt x="621" y="395"/>
                    <a:pt x="621" y="395"/>
                    <a:pt x="621" y="395"/>
                  </a:cubicBezTo>
                  <a:cubicBezTo>
                    <a:pt x="621" y="395"/>
                    <a:pt x="620" y="395"/>
                    <a:pt x="620" y="395"/>
                  </a:cubicBezTo>
                  <a:cubicBezTo>
                    <a:pt x="620" y="395"/>
                    <a:pt x="620" y="395"/>
                    <a:pt x="620" y="395"/>
                  </a:cubicBezTo>
                  <a:close/>
                  <a:moveTo>
                    <a:pt x="600" y="508"/>
                  </a:moveTo>
                  <a:cubicBezTo>
                    <a:pt x="601" y="509"/>
                    <a:pt x="601" y="509"/>
                    <a:pt x="602" y="510"/>
                  </a:cubicBezTo>
                  <a:cubicBezTo>
                    <a:pt x="602" y="510"/>
                    <a:pt x="602" y="511"/>
                    <a:pt x="603" y="511"/>
                  </a:cubicBezTo>
                  <a:cubicBezTo>
                    <a:pt x="603" y="512"/>
                    <a:pt x="604" y="512"/>
                    <a:pt x="604" y="511"/>
                  </a:cubicBezTo>
                  <a:cubicBezTo>
                    <a:pt x="605" y="511"/>
                    <a:pt x="605" y="510"/>
                    <a:pt x="605" y="509"/>
                  </a:cubicBezTo>
                  <a:cubicBezTo>
                    <a:pt x="605" y="508"/>
                    <a:pt x="605" y="507"/>
                    <a:pt x="604" y="507"/>
                  </a:cubicBezTo>
                  <a:cubicBezTo>
                    <a:pt x="603" y="507"/>
                    <a:pt x="602" y="505"/>
                    <a:pt x="601" y="505"/>
                  </a:cubicBezTo>
                  <a:cubicBezTo>
                    <a:pt x="601" y="505"/>
                    <a:pt x="601" y="505"/>
                    <a:pt x="601" y="505"/>
                  </a:cubicBezTo>
                  <a:cubicBezTo>
                    <a:pt x="600" y="504"/>
                    <a:pt x="597" y="504"/>
                    <a:pt x="598" y="506"/>
                  </a:cubicBezTo>
                  <a:cubicBezTo>
                    <a:pt x="598" y="507"/>
                    <a:pt x="600" y="508"/>
                    <a:pt x="600" y="508"/>
                  </a:cubicBezTo>
                  <a:close/>
                  <a:moveTo>
                    <a:pt x="633" y="396"/>
                  </a:moveTo>
                  <a:cubicBezTo>
                    <a:pt x="632" y="395"/>
                    <a:pt x="630" y="395"/>
                    <a:pt x="630" y="395"/>
                  </a:cubicBezTo>
                  <a:cubicBezTo>
                    <a:pt x="629" y="396"/>
                    <a:pt x="629" y="397"/>
                    <a:pt x="629" y="398"/>
                  </a:cubicBezTo>
                  <a:cubicBezTo>
                    <a:pt x="628" y="398"/>
                    <a:pt x="628" y="399"/>
                    <a:pt x="628" y="400"/>
                  </a:cubicBezTo>
                  <a:cubicBezTo>
                    <a:pt x="628" y="401"/>
                    <a:pt x="630" y="401"/>
                    <a:pt x="631" y="401"/>
                  </a:cubicBezTo>
                  <a:cubicBezTo>
                    <a:pt x="632" y="400"/>
                    <a:pt x="632" y="400"/>
                    <a:pt x="632" y="399"/>
                  </a:cubicBezTo>
                  <a:cubicBezTo>
                    <a:pt x="633" y="399"/>
                    <a:pt x="633" y="399"/>
                    <a:pt x="633" y="398"/>
                  </a:cubicBezTo>
                  <a:cubicBezTo>
                    <a:pt x="633" y="398"/>
                    <a:pt x="633" y="398"/>
                    <a:pt x="633" y="397"/>
                  </a:cubicBezTo>
                  <a:cubicBezTo>
                    <a:pt x="633" y="397"/>
                    <a:pt x="633" y="396"/>
                    <a:pt x="632" y="396"/>
                  </a:cubicBezTo>
                  <a:cubicBezTo>
                    <a:pt x="632" y="396"/>
                    <a:pt x="632" y="396"/>
                    <a:pt x="632" y="396"/>
                  </a:cubicBezTo>
                  <a:cubicBezTo>
                    <a:pt x="633" y="396"/>
                    <a:pt x="633" y="396"/>
                    <a:pt x="633" y="396"/>
                  </a:cubicBezTo>
                  <a:close/>
                  <a:moveTo>
                    <a:pt x="598" y="498"/>
                  </a:moveTo>
                  <a:cubicBezTo>
                    <a:pt x="598" y="497"/>
                    <a:pt x="598" y="497"/>
                    <a:pt x="598" y="497"/>
                  </a:cubicBezTo>
                  <a:cubicBezTo>
                    <a:pt x="597" y="497"/>
                    <a:pt x="597" y="497"/>
                    <a:pt x="597" y="497"/>
                  </a:cubicBezTo>
                  <a:cubicBezTo>
                    <a:pt x="597" y="497"/>
                    <a:pt x="597" y="497"/>
                    <a:pt x="597" y="497"/>
                  </a:cubicBezTo>
                  <a:cubicBezTo>
                    <a:pt x="597" y="497"/>
                    <a:pt x="596" y="497"/>
                    <a:pt x="596" y="498"/>
                  </a:cubicBezTo>
                  <a:cubicBezTo>
                    <a:pt x="596" y="498"/>
                    <a:pt x="596" y="498"/>
                    <a:pt x="596" y="498"/>
                  </a:cubicBezTo>
                  <a:cubicBezTo>
                    <a:pt x="597" y="499"/>
                    <a:pt x="597" y="499"/>
                    <a:pt x="597" y="499"/>
                  </a:cubicBezTo>
                  <a:cubicBezTo>
                    <a:pt x="597" y="499"/>
                    <a:pt x="597" y="499"/>
                    <a:pt x="598" y="499"/>
                  </a:cubicBezTo>
                  <a:cubicBezTo>
                    <a:pt x="598" y="499"/>
                    <a:pt x="598" y="499"/>
                    <a:pt x="598" y="499"/>
                  </a:cubicBezTo>
                  <a:cubicBezTo>
                    <a:pt x="598" y="499"/>
                    <a:pt x="598" y="498"/>
                    <a:pt x="598" y="498"/>
                  </a:cubicBezTo>
                  <a:cubicBezTo>
                    <a:pt x="598" y="498"/>
                    <a:pt x="598" y="498"/>
                    <a:pt x="598" y="498"/>
                  </a:cubicBezTo>
                  <a:close/>
                  <a:moveTo>
                    <a:pt x="626" y="419"/>
                  </a:moveTo>
                  <a:cubicBezTo>
                    <a:pt x="625" y="420"/>
                    <a:pt x="625" y="420"/>
                    <a:pt x="625" y="421"/>
                  </a:cubicBezTo>
                  <a:cubicBezTo>
                    <a:pt x="624" y="422"/>
                    <a:pt x="625" y="423"/>
                    <a:pt x="623" y="423"/>
                  </a:cubicBezTo>
                  <a:cubicBezTo>
                    <a:pt x="622" y="424"/>
                    <a:pt x="622" y="425"/>
                    <a:pt x="622" y="426"/>
                  </a:cubicBezTo>
                  <a:cubicBezTo>
                    <a:pt x="621" y="427"/>
                    <a:pt x="620" y="428"/>
                    <a:pt x="619" y="429"/>
                  </a:cubicBezTo>
                  <a:cubicBezTo>
                    <a:pt x="619" y="429"/>
                    <a:pt x="619" y="429"/>
                    <a:pt x="619" y="430"/>
                  </a:cubicBezTo>
                  <a:cubicBezTo>
                    <a:pt x="619" y="430"/>
                    <a:pt x="619" y="431"/>
                    <a:pt x="619" y="431"/>
                  </a:cubicBezTo>
                  <a:cubicBezTo>
                    <a:pt x="619" y="431"/>
                    <a:pt x="619" y="432"/>
                    <a:pt x="619" y="432"/>
                  </a:cubicBezTo>
                  <a:cubicBezTo>
                    <a:pt x="619" y="432"/>
                    <a:pt x="619" y="433"/>
                    <a:pt x="619" y="433"/>
                  </a:cubicBezTo>
                  <a:cubicBezTo>
                    <a:pt x="619" y="434"/>
                    <a:pt x="620" y="434"/>
                    <a:pt x="619" y="435"/>
                  </a:cubicBezTo>
                  <a:cubicBezTo>
                    <a:pt x="619" y="435"/>
                    <a:pt x="619" y="436"/>
                    <a:pt x="619" y="436"/>
                  </a:cubicBezTo>
                  <a:cubicBezTo>
                    <a:pt x="619" y="437"/>
                    <a:pt x="621" y="437"/>
                    <a:pt x="621" y="437"/>
                  </a:cubicBezTo>
                  <a:cubicBezTo>
                    <a:pt x="622" y="437"/>
                    <a:pt x="623" y="438"/>
                    <a:pt x="624" y="438"/>
                  </a:cubicBezTo>
                  <a:cubicBezTo>
                    <a:pt x="624" y="438"/>
                    <a:pt x="625" y="438"/>
                    <a:pt x="626" y="437"/>
                  </a:cubicBezTo>
                  <a:cubicBezTo>
                    <a:pt x="627" y="437"/>
                    <a:pt x="629" y="438"/>
                    <a:pt x="630" y="437"/>
                  </a:cubicBezTo>
                  <a:cubicBezTo>
                    <a:pt x="631" y="437"/>
                    <a:pt x="631" y="436"/>
                    <a:pt x="631" y="435"/>
                  </a:cubicBezTo>
                  <a:cubicBezTo>
                    <a:pt x="631" y="435"/>
                    <a:pt x="632" y="435"/>
                    <a:pt x="632" y="435"/>
                  </a:cubicBezTo>
                  <a:cubicBezTo>
                    <a:pt x="633" y="435"/>
                    <a:pt x="633" y="435"/>
                    <a:pt x="634" y="434"/>
                  </a:cubicBezTo>
                  <a:cubicBezTo>
                    <a:pt x="634" y="434"/>
                    <a:pt x="634" y="434"/>
                    <a:pt x="634" y="434"/>
                  </a:cubicBezTo>
                  <a:cubicBezTo>
                    <a:pt x="635" y="433"/>
                    <a:pt x="635" y="432"/>
                    <a:pt x="636" y="431"/>
                  </a:cubicBezTo>
                  <a:cubicBezTo>
                    <a:pt x="636" y="430"/>
                    <a:pt x="637" y="429"/>
                    <a:pt x="637" y="428"/>
                  </a:cubicBezTo>
                  <a:cubicBezTo>
                    <a:pt x="637" y="427"/>
                    <a:pt x="636" y="426"/>
                    <a:pt x="638" y="425"/>
                  </a:cubicBezTo>
                  <a:cubicBezTo>
                    <a:pt x="638" y="425"/>
                    <a:pt x="639" y="424"/>
                    <a:pt x="639" y="424"/>
                  </a:cubicBezTo>
                  <a:cubicBezTo>
                    <a:pt x="640" y="423"/>
                    <a:pt x="640" y="421"/>
                    <a:pt x="639" y="420"/>
                  </a:cubicBezTo>
                  <a:cubicBezTo>
                    <a:pt x="639" y="420"/>
                    <a:pt x="639" y="419"/>
                    <a:pt x="638" y="419"/>
                  </a:cubicBezTo>
                  <a:cubicBezTo>
                    <a:pt x="637" y="418"/>
                    <a:pt x="637" y="417"/>
                    <a:pt x="636" y="416"/>
                  </a:cubicBezTo>
                  <a:cubicBezTo>
                    <a:pt x="635" y="416"/>
                    <a:pt x="635" y="415"/>
                    <a:pt x="634" y="416"/>
                  </a:cubicBezTo>
                  <a:cubicBezTo>
                    <a:pt x="632" y="416"/>
                    <a:pt x="630" y="417"/>
                    <a:pt x="629" y="417"/>
                  </a:cubicBezTo>
                  <a:cubicBezTo>
                    <a:pt x="627" y="417"/>
                    <a:pt x="627" y="418"/>
                    <a:pt x="626" y="419"/>
                  </a:cubicBezTo>
                  <a:close/>
                  <a:moveTo>
                    <a:pt x="519" y="382"/>
                  </a:moveTo>
                  <a:cubicBezTo>
                    <a:pt x="520" y="381"/>
                    <a:pt x="520" y="380"/>
                    <a:pt x="520" y="380"/>
                  </a:cubicBezTo>
                  <a:cubicBezTo>
                    <a:pt x="520" y="379"/>
                    <a:pt x="519" y="379"/>
                    <a:pt x="519" y="379"/>
                  </a:cubicBezTo>
                  <a:cubicBezTo>
                    <a:pt x="518" y="379"/>
                    <a:pt x="518" y="380"/>
                    <a:pt x="518" y="380"/>
                  </a:cubicBezTo>
                  <a:cubicBezTo>
                    <a:pt x="518" y="380"/>
                    <a:pt x="518" y="381"/>
                    <a:pt x="518" y="381"/>
                  </a:cubicBezTo>
                  <a:cubicBezTo>
                    <a:pt x="518" y="382"/>
                    <a:pt x="519" y="382"/>
                    <a:pt x="519" y="382"/>
                  </a:cubicBezTo>
                  <a:close/>
                  <a:moveTo>
                    <a:pt x="584" y="379"/>
                  </a:moveTo>
                  <a:cubicBezTo>
                    <a:pt x="584" y="379"/>
                    <a:pt x="584" y="380"/>
                    <a:pt x="584" y="380"/>
                  </a:cubicBezTo>
                  <a:cubicBezTo>
                    <a:pt x="585" y="380"/>
                    <a:pt x="585" y="380"/>
                    <a:pt x="585" y="381"/>
                  </a:cubicBezTo>
                  <a:cubicBezTo>
                    <a:pt x="585" y="381"/>
                    <a:pt x="586" y="381"/>
                    <a:pt x="586" y="381"/>
                  </a:cubicBezTo>
                  <a:cubicBezTo>
                    <a:pt x="586" y="381"/>
                    <a:pt x="586" y="381"/>
                    <a:pt x="586" y="381"/>
                  </a:cubicBezTo>
                  <a:cubicBezTo>
                    <a:pt x="586" y="381"/>
                    <a:pt x="586" y="381"/>
                    <a:pt x="586" y="380"/>
                  </a:cubicBezTo>
                  <a:cubicBezTo>
                    <a:pt x="587" y="381"/>
                    <a:pt x="587" y="381"/>
                    <a:pt x="587" y="381"/>
                  </a:cubicBezTo>
                  <a:cubicBezTo>
                    <a:pt x="587" y="382"/>
                    <a:pt x="588" y="381"/>
                    <a:pt x="588" y="380"/>
                  </a:cubicBezTo>
                  <a:cubicBezTo>
                    <a:pt x="587" y="379"/>
                    <a:pt x="586" y="379"/>
                    <a:pt x="584" y="379"/>
                  </a:cubicBezTo>
                  <a:close/>
                  <a:moveTo>
                    <a:pt x="526" y="295"/>
                  </a:moveTo>
                  <a:cubicBezTo>
                    <a:pt x="526" y="295"/>
                    <a:pt x="527" y="295"/>
                    <a:pt x="528" y="296"/>
                  </a:cubicBezTo>
                  <a:cubicBezTo>
                    <a:pt x="529" y="296"/>
                    <a:pt x="529" y="297"/>
                    <a:pt x="529" y="297"/>
                  </a:cubicBezTo>
                  <a:cubicBezTo>
                    <a:pt x="529" y="297"/>
                    <a:pt x="530" y="297"/>
                    <a:pt x="530" y="297"/>
                  </a:cubicBezTo>
                  <a:cubicBezTo>
                    <a:pt x="531" y="298"/>
                    <a:pt x="531" y="297"/>
                    <a:pt x="532" y="297"/>
                  </a:cubicBezTo>
                  <a:cubicBezTo>
                    <a:pt x="532" y="297"/>
                    <a:pt x="532" y="297"/>
                    <a:pt x="532" y="297"/>
                  </a:cubicBezTo>
                  <a:cubicBezTo>
                    <a:pt x="532" y="297"/>
                    <a:pt x="532" y="298"/>
                    <a:pt x="532" y="298"/>
                  </a:cubicBezTo>
                  <a:cubicBezTo>
                    <a:pt x="533" y="298"/>
                    <a:pt x="533" y="297"/>
                    <a:pt x="534" y="297"/>
                  </a:cubicBezTo>
                  <a:cubicBezTo>
                    <a:pt x="534" y="296"/>
                    <a:pt x="535" y="296"/>
                    <a:pt x="536" y="295"/>
                  </a:cubicBezTo>
                  <a:cubicBezTo>
                    <a:pt x="537" y="294"/>
                    <a:pt x="538" y="293"/>
                    <a:pt x="539" y="291"/>
                  </a:cubicBezTo>
                  <a:cubicBezTo>
                    <a:pt x="540" y="290"/>
                    <a:pt x="542" y="290"/>
                    <a:pt x="542" y="288"/>
                  </a:cubicBezTo>
                  <a:cubicBezTo>
                    <a:pt x="542" y="287"/>
                    <a:pt x="542" y="287"/>
                    <a:pt x="542" y="286"/>
                  </a:cubicBezTo>
                  <a:cubicBezTo>
                    <a:pt x="542" y="286"/>
                    <a:pt x="542" y="286"/>
                    <a:pt x="542" y="286"/>
                  </a:cubicBezTo>
                  <a:cubicBezTo>
                    <a:pt x="542" y="286"/>
                    <a:pt x="543" y="286"/>
                    <a:pt x="543" y="285"/>
                  </a:cubicBezTo>
                  <a:cubicBezTo>
                    <a:pt x="543" y="285"/>
                    <a:pt x="543" y="285"/>
                    <a:pt x="543" y="285"/>
                  </a:cubicBezTo>
                  <a:cubicBezTo>
                    <a:pt x="544" y="285"/>
                    <a:pt x="545" y="285"/>
                    <a:pt x="546" y="285"/>
                  </a:cubicBezTo>
                  <a:cubicBezTo>
                    <a:pt x="547" y="285"/>
                    <a:pt x="547" y="284"/>
                    <a:pt x="548" y="283"/>
                  </a:cubicBezTo>
                  <a:cubicBezTo>
                    <a:pt x="548" y="283"/>
                    <a:pt x="549" y="282"/>
                    <a:pt x="550" y="282"/>
                  </a:cubicBezTo>
                  <a:cubicBezTo>
                    <a:pt x="550" y="281"/>
                    <a:pt x="550" y="279"/>
                    <a:pt x="551" y="279"/>
                  </a:cubicBezTo>
                  <a:cubicBezTo>
                    <a:pt x="552" y="279"/>
                    <a:pt x="552" y="278"/>
                    <a:pt x="552" y="278"/>
                  </a:cubicBezTo>
                  <a:cubicBezTo>
                    <a:pt x="553" y="277"/>
                    <a:pt x="553" y="277"/>
                    <a:pt x="553" y="276"/>
                  </a:cubicBezTo>
                  <a:cubicBezTo>
                    <a:pt x="553" y="276"/>
                    <a:pt x="554" y="275"/>
                    <a:pt x="554" y="275"/>
                  </a:cubicBezTo>
                  <a:cubicBezTo>
                    <a:pt x="555" y="275"/>
                    <a:pt x="555" y="274"/>
                    <a:pt x="555" y="273"/>
                  </a:cubicBezTo>
                  <a:cubicBezTo>
                    <a:pt x="556" y="273"/>
                    <a:pt x="556" y="271"/>
                    <a:pt x="557" y="271"/>
                  </a:cubicBezTo>
                  <a:cubicBezTo>
                    <a:pt x="557" y="271"/>
                    <a:pt x="558" y="271"/>
                    <a:pt x="558" y="271"/>
                  </a:cubicBezTo>
                  <a:cubicBezTo>
                    <a:pt x="558" y="271"/>
                    <a:pt x="558" y="271"/>
                    <a:pt x="558" y="271"/>
                  </a:cubicBezTo>
                  <a:cubicBezTo>
                    <a:pt x="558" y="270"/>
                    <a:pt x="557" y="270"/>
                    <a:pt x="557" y="269"/>
                  </a:cubicBezTo>
                  <a:cubicBezTo>
                    <a:pt x="557" y="269"/>
                    <a:pt x="556" y="268"/>
                    <a:pt x="556" y="267"/>
                  </a:cubicBezTo>
                  <a:cubicBezTo>
                    <a:pt x="556" y="267"/>
                    <a:pt x="555" y="267"/>
                    <a:pt x="555" y="266"/>
                  </a:cubicBezTo>
                  <a:cubicBezTo>
                    <a:pt x="554" y="266"/>
                    <a:pt x="553" y="266"/>
                    <a:pt x="552" y="265"/>
                  </a:cubicBezTo>
                  <a:cubicBezTo>
                    <a:pt x="552" y="265"/>
                    <a:pt x="551" y="265"/>
                    <a:pt x="550" y="265"/>
                  </a:cubicBezTo>
                  <a:cubicBezTo>
                    <a:pt x="549" y="265"/>
                    <a:pt x="548" y="265"/>
                    <a:pt x="547" y="265"/>
                  </a:cubicBezTo>
                  <a:cubicBezTo>
                    <a:pt x="546" y="265"/>
                    <a:pt x="546" y="265"/>
                    <a:pt x="545" y="265"/>
                  </a:cubicBezTo>
                  <a:cubicBezTo>
                    <a:pt x="544" y="265"/>
                    <a:pt x="544" y="264"/>
                    <a:pt x="544" y="263"/>
                  </a:cubicBezTo>
                  <a:cubicBezTo>
                    <a:pt x="543" y="263"/>
                    <a:pt x="543" y="263"/>
                    <a:pt x="543" y="263"/>
                  </a:cubicBezTo>
                  <a:cubicBezTo>
                    <a:pt x="542" y="262"/>
                    <a:pt x="542" y="261"/>
                    <a:pt x="541" y="261"/>
                  </a:cubicBezTo>
                  <a:cubicBezTo>
                    <a:pt x="540" y="260"/>
                    <a:pt x="539" y="260"/>
                    <a:pt x="538" y="259"/>
                  </a:cubicBezTo>
                  <a:cubicBezTo>
                    <a:pt x="538" y="258"/>
                    <a:pt x="537" y="258"/>
                    <a:pt x="536" y="258"/>
                  </a:cubicBezTo>
                  <a:cubicBezTo>
                    <a:pt x="535" y="258"/>
                    <a:pt x="535" y="259"/>
                    <a:pt x="534" y="259"/>
                  </a:cubicBezTo>
                  <a:cubicBezTo>
                    <a:pt x="534" y="259"/>
                    <a:pt x="534" y="259"/>
                    <a:pt x="534" y="258"/>
                  </a:cubicBezTo>
                  <a:cubicBezTo>
                    <a:pt x="534" y="258"/>
                    <a:pt x="534" y="258"/>
                    <a:pt x="534" y="258"/>
                  </a:cubicBezTo>
                  <a:cubicBezTo>
                    <a:pt x="533" y="258"/>
                    <a:pt x="531" y="258"/>
                    <a:pt x="530" y="258"/>
                  </a:cubicBezTo>
                  <a:cubicBezTo>
                    <a:pt x="530" y="257"/>
                    <a:pt x="527" y="258"/>
                    <a:pt x="527" y="258"/>
                  </a:cubicBezTo>
                  <a:cubicBezTo>
                    <a:pt x="524" y="259"/>
                    <a:pt x="521" y="258"/>
                    <a:pt x="520" y="260"/>
                  </a:cubicBezTo>
                  <a:cubicBezTo>
                    <a:pt x="519" y="260"/>
                    <a:pt x="520" y="261"/>
                    <a:pt x="520" y="262"/>
                  </a:cubicBezTo>
                  <a:cubicBezTo>
                    <a:pt x="520" y="262"/>
                    <a:pt x="520" y="262"/>
                    <a:pt x="521" y="263"/>
                  </a:cubicBezTo>
                  <a:cubicBezTo>
                    <a:pt x="521" y="263"/>
                    <a:pt x="520" y="264"/>
                    <a:pt x="520" y="264"/>
                  </a:cubicBezTo>
                  <a:cubicBezTo>
                    <a:pt x="520" y="265"/>
                    <a:pt x="520" y="265"/>
                    <a:pt x="521" y="266"/>
                  </a:cubicBezTo>
                  <a:cubicBezTo>
                    <a:pt x="521" y="266"/>
                    <a:pt x="521" y="268"/>
                    <a:pt x="521" y="269"/>
                  </a:cubicBezTo>
                  <a:cubicBezTo>
                    <a:pt x="521" y="269"/>
                    <a:pt x="520" y="269"/>
                    <a:pt x="520" y="269"/>
                  </a:cubicBezTo>
                  <a:cubicBezTo>
                    <a:pt x="520" y="268"/>
                    <a:pt x="519" y="268"/>
                    <a:pt x="518" y="267"/>
                  </a:cubicBezTo>
                  <a:cubicBezTo>
                    <a:pt x="518" y="266"/>
                    <a:pt x="518" y="265"/>
                    <a:pt x="516" y="265"/>
                  </a:cubicBezTo>
                  <a:cubicBezTo>
                    <a:pt x="516" y="265"/>
                    <a:pt x="516" y="266"/>
                    <a:pt x="516" y="266"/>
                  </a:cubicBezTo>
                  <a:cubicBezTo>
                    <a:pt x="516" y="266"/>
                    <a:pt x="516" y="267"/>
                    <a:pt x="515" y="267"/>
                  </a:cubicBezTo>
                  <a:cubicBezTo>
                    <a:pt x="515" y="267"/>
                    <a:pt x="515" y="268"/>
                    <a:pt x="515" y="268"/>
                  </a:cubicBezTo>
                  <a:cubicBezTo>
                    <a:pt x="515" y="269"/>
                    <a:pt x="515" y="270"/>
                    <a:pt x="514" y="270"/>
                  </a:cubicBezTo>
                  <a:cubicBezTo>
                    <a:pt x="513" y="270"/>
                    <a:pt x="513" y="271"/>
                    <a:pt x="513" y="271"/>
                  </a:cubicBezTo>
                  <a:cubicBezTo>
                    <a:pt x="513" y="272"/>
                    <a:pt x="513" y="273"/>
                    <a:pt x="512" y="274"/>
                  </a:cubicBezTo>
                  <a:cubicBezTo>
                    <a:pt x="512" y="274"/>
                    <a:pt x="511" y="274"/>
                    <a:pt x="511" y="275"/>
                  </a:cubicBezTo>
                  <a:cubicBezTo>
                    <a:pt x="511" y="275"/>
                    <a:pt x="511" y="276"/>
                    <a:pt x="511" y="276"/>
                  </a:cubicBezTo>
                  <a:cubicBezTo>
                    <a:pt x="511" y="277"/>
                    <a:pt x="511" y="278"/>
                    <a:pt x="510" y="279"/>
                  </a:cubicBezTo>
                  <a:cubicBezTo>
                    <a:pt x="510" y="279"/>
                    <a:pt x="510" y="279"/>
                    <a:pt x="510" y="279"/>
                  </a:cubicBezTo>
                  <a:cubicBezTo>
                    <a:pt x="510" y="280"/>
                    <a:pt x="510" y="281"/>
                    <a:pt x="509" y="281"/>
                  </a:cubicBezTo>
                  <a:cubicBezTo>
                    <a:pt x="508" y="282"/>
                    <a:pt x="507" y="282"/>
                    <a:pt x="508" y="283"/>
                  </a:cubicBezTo>
                  <a:cubicBezTo>
                    <a:pt x="508" y="285"/>
                    <a:pt x="508" y="285"/>
                    <a:pt x="507" y="286"/>
                  </a:cubicBezTo>
                  <a:cubicBezTo>
                    <a:pt x="507" y="286"/>
                    <a:pt x="506" y="286"/>
                    <a:pt x="506" y="287"/>
                  </a:cubicBezTo>
                  <a:cubicBezTo>
                    <a:pt x="506" y="288"/>
                    <a:pt x="506" y="289"/>
                    <a:pt x="505" y="290"/>
                  </a:cubicBezTo>
                  <a:cubicBezTo>
                    <a:pt x="505" y="291"/>
                    <a:pt x="505" y="292"/>
                    <a:pt x="505" y="293"/>
                  </a:cubicBezTo>
                  <a:cubicBezTo>
                    <a:pt x="505" y="293"/>
                    <a:pt x="506" y="293"/>
                    <a:pt x="506" y="294"/>
                  </a:cubicBezTo>
                  <a:cubicBezTo>
                    <a:pt x="507" y="294"/>
                    <a:pt x="507" y="294"/>
                    <a:pt x="507" y="295"/>
                  </a:cubicBezTo>
                  <a:cubicBezTo>
                    <a:pt x="507" y="296"/>
                    <a:pt x="507" y="296"/>
                    <a:pt x="506" y="297"/>
                  </a:cubicBezTo>
                  <a:cubicBezTo>
                    <a:pt x="506" y="297"/>
                    <a:pt x="506" y="298"/>
                    <a:pt x="506" y="299"/>
                  </a:cubicBezTo>
                  <a:cubicBezTo>
                    <a:pt x="505" y="301"/>
                    <a:pt x="503" y="303"/>
                    <a:pt x="503" y="305"/>
                  </a:cubicBezTo>
                  <a:cubicBezTo>
                    <a:pt x="503" y="305"/>
                    <a:pt x="504" y="306"/>
                    <a:pt x="504" y="306"/>
                  </a:cubicBezTo>
                  <a:cubicBezTo>
                    <a:pt x="504" y="306"/>
                    <a:pt x="505" y="306"/>
                    <a:pt x="505" y="306"/>
                  </a:cubicBezTo>
                  <a:cubicBezTo>
                    <a:pt x="506" y="306"/>
                    <a:pt x="506" y="306"/>
                    <a:pt x="507" y="306"/>
                  </a:cubicBezTo>
                  <a:cubicBezTo>
                    <a:pt x="506" y="307"/>
                    <a:pt x="504" y="307"/>
                    <a:pt x="503" y="307"/>
                  </a:cubicBezTo>
                  <a:cubicBezTo>
                    <a:pt x="503" y="307"/>
                    <a:pt x="503" y="308"/>
                    <a:pt x="503" y="308"/>
                  </a:cubicBezTo>
                  <a:cubicBezTo>
                    <a:pt x="503" y="308"/>
                    <a:pt x="502" y="309"/>
                    <a:pt x="501" y="309"/>
                  </a:cubicBezTo>
                  <a:cubicBezTo>
                    <a:pt x="501" y="309"/>
                    <a:pt x="501" y="309"/>
                    <a:pt x="501" y="310"/>
                  </a:cubicBezTo>
                  <a:cubicBezTo>
                    <a:pt x="501" y="310"/>
                    <a:pt x="501" y="310"/>
                    <a:pt x="501" y="310"/>
                  </a:cubicBezTo>
                  <a:cubicBezTo>
                    <a:pt x="501" y="310"/>
                    <a:pt x="502" y="310"/>
                    <a:pt x="502" y="310"/>
                  </a:cubicBezTo>
                  <a:cubicBezTo>
                    <a:pt x="503" y="310"/>
                    <a:pt x="504" y="311"/>
                    <a:pt x="505" y="310"/>
                  </a:cubicBezTo>
                  <a:cubicBezTo>
                    <a:pt x="505" y="309"/>
                    <a:pt x="506" y="309"/>
                    <a:pt x="506" y="310"/>
                  </a:cubicBezTo>
                  <a:cubicBezTo>
                    <a:pt x="507" y="310"/>
                    <a:pt x="507" y="310"/>
                    <a:pt x="507" y="310"/>
                  </a:cubicBezTo>
                  <a:cubicBezTo>
                    <a:pt x="507" y="311"/>
                    <a:pt x="508" y="311"/>
                    <a:pt x="508" y="311"/>
                  </a:cubicBezTo>
                  <a:cubicBezTo>
                    <a:pt x="508" y="311"/>
                    <a:pt x="509" y="311"/>
                    <a:pt x="509" y="312"/>
                  </a:cubicBezTo>
                  <a:cubicBezTo>
                    <a:pt x="509" y="312"/>
                    <a:pt x="509" y="312"/>
                    <a:pt x="509" y="312"/>
                  </a:cubicBezTo>
                  <a:cubicBezTo>
                    <a:pt x="509" y="311"/>
                    <a:pt x="509" y="311"/>
                    <a:pt x="509" y="310"/>
                  </a:cubicBezTo>
                  <a:cubicBezTo>
                    <a:pt x="509" y="309"/>
                    <a:pt x="509" y="309"/>
                    <a:pt x="510" y="309"/>
                  </a:cubicBezTo>
                  <a:cubicBezTo>
                    <a:pt x="511" y="309"/>
                    <a:pt x="512" y="309"/>
                    <a:pt x="512" y="308"/>
                  </a:cubicBezTo>
                  <a:cubicBezTo>
                    <a:pt x="513" y="307"/>
                    <a:pt x="513" y="306"/>
                    <a:pt x="514" y="305"/>
                  </a:cubicBezTo>
                  <a:cubicBezTo>
                    <a:pt x="514" y="304"/>
                    <a:pt x="516" y="305"/>
                    <a:pt x="517" y="305"/>
                  </a:cubicBezTo>
                  <a:cubicBezTo>
                    <a:pt x="518" y="304"/>
                    <a:pt x="518" y="303"/>
                    <a:pt x="518" y="303"/>
                  </a:cubicBezTo>
                  <a:cubicBezTo>
                    <a:pt x="519" y="302"/>
                    <a:pt x="519" y="302"/>
                    <a:pt x="519" y="301"/>
                  </a:cubicBezTo>
                  <a:cubicBezTo>
                    <a:pt x="519" y="300"/>
                    <a:pt x="519" y="299"/>
                    <a:pt x="519" y="299"/>
                  </a:cubicBezTo>
                  <a:cubicBezTo>
                    <a:pt x="517" y="298"/>
                    <a:pt x="517" y="297"/>
                    <a:pt x="518" y="297"/>
                  </a:cubicBezTo>
                  <a:cubicBezTo>
                    <a:pt x="519" y="296"/>
                    <a:pt x="519" y="296"/>
                    <a:pt x="519" y="296"/>
                  </a:cubicBezTo>
                  <a:cubicBezTo>
                    <a:pt x="519" y="295"/>
                    <a:pt x="519" y="295"/>
                    <a:pt x="519" y="295"/>
                  </a:cubicBezTo>
                  <a:cubicBezTo>
                    <a:pt x="518" y="295"/>
                    <a:pt x="515" y="295"/>
                    <a:pt x="515" y="294"/>
                  </a:cubicBezTo>
                  <a:cubicBezTo>
                    <a:pt x="514" y="292"/>
                    <a:pt x="517" y="293"/>
                    <a:pt x="517" y="293"/>
                  </a:cubicBezTo>
                  <a:cubicBezTo>
                    <a:pt x="518" y="293"/>
                    <a:pt x="518" y="293"/>
                    <a:pt x="519" y="293"/>
                  </a:cubicBezTo>
                  <a:cubicBezTo>
                    <a:pt x="521" y="294"/>
                    <a:pt x="523" y="292"/>
                    <a:pt x="525" y="292"/>
                  </a:cubicBezTo>
                  <a:cubicBezTo>
                    <a:pt x="526" y="292"/>
                    <a:pt x="525" y="294"/>
                    <a:pt x="526" y="295"/>
                  </a:cubicBezTo>
                  <a:close/>
                  <a:moveTo>
                    <a:pt x="556" y="369"/>
                  </a:moveTo>
                  <a:cubicBezTo>
                    <a:pt x="557" y="369"/>
                    <a:pt x="557" y="369"/>
                    <a:pt x="557" y="370"/>
                  </a:cubicBezTo>
                  <a:cubicBezTo>
                    <a:pt x="557" y="370"/>
                    <a:pt x="557" y="371"/>
                    <a:pt x="557" y="371"/>
                  </a:cubicBezTo>
                  <a:cubicBezTo>
                    <a:pt x="556" y="371"/>
                    <a:pt x="556" y="371"/>
                    <a:pt x="556" y="371"/>
                  </a:cubicBezTo>
                  <a:cubicBezTo>
                    <a:pt x="556" y="371"/>
                    <a:pt x="556" y="372"/>
                    <a:pt x="556" y="372"/>
                  </a:cubicBezTo>
                  <a:cubicBezTo>
                    <a:pt x="556" y="372"/>
                    <a:pt x="556" y="372"/>
                    <a:pt x="556" y="372"/>
                  </a:cubicBezTo>
                  <a:cubicBezTo>
                    <a:pt x="555" y="372"/>
                    <a:pt x="554" y="372"/>
                    <a:pt x="553" y="371"/>
                  </a:cubicBezTo>
                  <a:cubicBezTo>
                    <a:pt x="553" y="370"/>
                    <a:pt x="552" y="370"/>
                    <a:pt x="551" y="370"/>
                  </a:cubicBezTo>
                  <a:cubicBezTo>
                    <a:pt x="551" y="370"/>
                    <a:pt x="550" y="370"/>
                    <a:pt x="550" y="370"/>
                  </a:cubicBezTo>
                  <a:cubicBezTo>
                    <a:pt x="549" y="370"/>
                    <a:pt x="549" y="368"/>
                    <a:pt x="550" y="368"/>
                  </a:cubicBezTo>
                  <a:cubicBezTo>
                    <a:pt x="551" y="368"/>
                    <a:pt x="551" y="368"/>
                    <a:pt x="552" y="367"/>
                  </a:cubicBezTo>
                  <a:cubicBezTo>
                    <a:pt x="552" y="367"/>
                    <a:pt x="552" y="366"/>
                    <a:pt x="552" y="366"/>
                  </a:cubicBezTo>
                  <a:cubicBezTo>
                    <a:pt x="553" y="366"/>
                    <a:pt x="553" y="366"/>
                    <a:pt x="554" y="367"/>
                  </a:cubicBezTo>
                  <a:cubicBezTo>
                    <a:pt x="554" y="367"/>
                    <a:pt x="554" y="368"/>
                    <a:pt x="554" y="368"/>
                  </a:cubicBezTo>
                  <a:cubicBezTo>
                    <a:pt x="554" y="368"/>
                    <a:pt x="555" y="368"/>
                    <a:pt x="555" y="368"/>
                  </a:cubicBezTo>
                  <a:cubicBezTo>
                    <a:pt x="556" y="369"/>
                    <a:pt x="556" y="369"/>
                    <a:pt x="556" y="369"/>
                  </a:cubicBezTo>
                  <a:close/>
                  <a:moveTo>
                    <a:pt x="556" y="370"/>
                  </a:moveTo>
                  <a:cubicBezTo>
                    <a:pt x="556" y="370"/>
                    <a:pt x="556" y="370"/>
                    <a:pt x="556" y="370"/>
                  </a:cubicBezTo>
                  <a:cubicBezTo>
                    <a:pt x="556" y="370"/>
                    <a:pt x="556" y="370"/>
                    <a:pt x="556" y="370"/>
                  </a:cubicBezTo>
                  <a:cubicBezTo>
                    <a:pt x="556" y="370"/>
                    <a:pt x="556" y="370"/>
                    <a:pt x="556" y="370"/>
                  </a:cubicBezTo>
                  <a:cubicBezTo>
                    <a:pt x="556" y="370"/>
                    <a:pt x="556" y="370"/>
                    <a:pt x="556" y="370"/>
                  </a:cubicBezTo>
                  <a:close/>
                  <a:moveTo>
                    <a:pt x="540" y="416"/>
                  </a:moveTo>
                  <a:cubicBezTo>
                    <a:pt x="540" y="416"/>
                    <a:pt x="541" y="416"/>
                    <a:pt x="541" y="416"/>
                  </a:cubicBezTo>
                  <a:cubicBezTo>
                    <a:pt x="540" y="416"/>
                    <a:pt x="540" y="415"/>
                    <a:pt x="540" y="415"/>
                  </a:cubicBezTo>
                  <a:cubicBezTo>
                    <a:pt x="540" y="415"/>
                    <a:pt x="540" y="415"/>
                    <a:pt x="540" y="415"/>
                  </a:cubicBezTo>
                  <a:cubicBezTo>
                    <a:pt x="540" y="415"/>
                    <a:pt x="540" y="415"/>
                    <a:pt x="540" y="415"/>
                  </a:cubicBezTo>
                  <a:cubicBezTo>
                    <a:pt x="540" y="415"/>
                    <a:pt x="540" y="415"/>
                    <a:pt x="540" y="415"/>
                  </a:cubicBezTo>
                  <a:cubicBezTo>
                    <a:pt x="539" y="415"/>
                    <a:pt x="539" y="415"/>
                    <a:pt x="538" y="416"/>
                  </a:cubicBezTo>
                  <a:cubicBezTo>
                    <a:pt x="538" y="416"/>
                    <a:pt x="538" y="416"/>
                    <a:pt x="538" y="417"/>
                  </a:cubicBezTo>
                  <a:cubicBezTo>
                    <a:pt x="538" y="417"/>
                    <a:pt x="538" y="417"/>
                    <a:pt x="538" y="417"/>
                  </a:cubicBezTo>
                  <a:cubicBezTo>
                    <a:pt x="539" y="417"/>
                    <a:pt x="539" y="418"/>
                    <a:pt x="540" y="418"/>
                  </a:cubicBezTo>
                  <a:cubicBezTo>
                    <a:pt x="540" y="417"/>
                    <a:pt x="540" y="417"/>
                    <a:pt x="541" y="417"/>
                  </a:cubicBezTo>
                  <a:cubicBezTo>
                    <a:pt x="541" y="417"/>
                    <a:pt x="541" y="417"/>
                    <a:pt x="541" y="417"/>
                  </a:cubicBezTo>
                  <a:cubicBezTo>
                    <a:pt x="541" y="416"/>
                    <a:pt x="541" y="416"/>
                    <a:pt x="541" y="416"/>
                  </a:cubicBezTo>
                  <a:cubicBezTo>
                    <a:pt x="541" y="416"/>
                    <a:pt x="541" y="416"/>
                    <a:pt x="540" y="416"/>
                  </a:cubicBezTo>
                  <a:close/>
                  <a:moveTo>
                    <a:pt x="578" y="378"/>
                  </a:moveTo>
                  <a:cubicBezTo>
                    <a:pt x="578" y="378"/>
                    <a:pt x="578" y="378"/>
                    <a:pt x="578" y="378"/>
                  </a:cubicBezTo>
                  <a:cubicBezTo>
                    <a:pt x="578" y="378"/>
                    <a:pt x="578" y="378"/>
                    <a:pt x="578" y="378"/>
                  </a:cubicBezTo>
                  <a:cubicBezTo>
                    <a:pt x="578" y="378"/>
                    <a:pt x="578" y="378"/>
                    <a:pt x="578" y="378"/>
                  </a:cubicBezTo>
                  <a:cubicBezTo>
                    <a:pt x="578" y="378"/>
                    <a:pt x="577" y="378"/>
                    <a:pt x="577" y="378"/>
                  </a:cubicBezTo>
                  <a:cubicBezTo>
                    <a:pt x="577" y="379"/>
                    <a:pt x="577" y="379"/>
                    <a:pt x="578" y="379"/>
                  </a:cubicBezTo>
                  <a:cubicBezTo>
                    <a:pt x="578" y="379"/>
                    <a:pt x="578" y="379"/>
                    <a:pt x="578" y="379"/>
                  </a:cubicBezTo>
                  <a:cubicBezTo>
                    <a:pt x="578" y="379"/>
                    <a:pt x="578" y="379"/>
                    <a:pt x="578" y="379"/>
                  </a:cubicBezTo>
                  <a:cubicBezTo>
                    <a:pt x="579" y="379"/>
                    <a:pt x="579" y="379"/>
                    <a:pt x="579" y="378"/>
                  </a:cubicBezTo>
                  <a:cubicBezTo>
                    <a:pt x="579" y="378"/>
                    <a:pt x="579" y="378"/>
                    <a:pt x="579" y="378"/>
                  </a:cubicBezTo>
                  <a:cubicBezTo>
                    <a:pt x="578" y="378"/>
                    <a:pt x="578" y="378"/>
                    <a:pt x="578" y="378"/>
                  </a:cubicBezTo>
                  <a:close/>
                  <a:moveTo>
                    <a:pt x="542" y="413"/>
                  </a:moveTo>
                  <a:cubicBezTo>
                    <a:pt x="542" y="411"/>
                    <a:pt x="542" y="410"/>
                    <a:pt x="542" y="408"/>
                  </a:cubicBezTo>
                  <a:cubicBezTo>
                    <a:pt x="542" y="408"/>
                    <a:pt x="541" y="408"/>
                    <a:pt x="541" y="408"/>
                  </a:cubicBezTo>
                  <a:cubicBezTo>
                    <a:pt x="541" y="408"/>
                    <a:pt x="540" y="409"/>
                    <a:pt x="540" y="409"/>
                  </a:cubicBezTo>
                  <a:cubicBezTo>
                    <a:pt x="540" y="409"/>
                    <a:pt x="539" y="409"/>
                    <a:pt x="539" y="410"/>
                  </a:cubicBezTo>
                  <a:cubicBezTo>
                    <a:pt x="538" y="410"/>
                    <a:pt x="539" y="412"/>
                    <a:pt x="539" y="412"/>
                  </a:cubicBezTo>
                  <a:cubicBezTo>
                    <a:pt x="538" y="412"/>
                    <a:pt x="538" y="412"/>
                    <a:pt x="538" y="412"/>
                  </a:cubicBezTo>
                  <a:cubicBezTo>
                    <a:pt x="538" y="413"/>
                    <a:pt x="538" y="413"/>
                    <a:pt x="538" y="413"/>
                  </a:cubicBezTo>
                  <a:cubicBezTo>
                    <a:pt x="538" y="413"/>
                    <a:pt x="538" y="413"/>
                    <a:pt x="538" y="413"/>
                  </a:cubicBezTo>
                  <a:cubicBezTo>
                    <a:pt x="537" y="413"/>
                    <a:pt x="537" y="414"/>
                    <a:pt x="538" y="414"/>
                  </a:cubicBezTo>
                  <a:cubicBezTo>
                    <a:pt x="538" y="414"/>
                    <a:pt x="538" y="414"/>
                    <a:pt x="538" y="414"/>
                  </a:cubicBezTo>
                  <a:cubicBezTo>
                    <a:pt x="538" y="414"/>
                    <a:pt x="538" y="414"/>
                    <a:pt x="538" y="414"/>
                  </a:cubicBezTo>
                  <a:cubicBezTo>
                    <a:pt x="538" y="414"/>
                    <a:pt x="539" y="414"/>
                    <a:pt x="539" y="414"/>
                  </a:cubicBezTo>
                  <a:cubicBezTo>
                    <a:pt x="540" y="414"/>
                    <a:pt x="540" y="414"/>
                    <a:pt x="541" y="414"/>
                  </a:cubicBezTo>
                  <a:cubicBezTo>
                    <a:pt x="542" y="414"/>
                    <a:pt x="542" y="414"/>
                    <a:pt x="542" y="413"/>
                  </a:cubicBezTo>
                  <a:close/>
                  <a:moveTo>
                    <a:pt x="594" y="390"/>
                  </a:moveTo>
                  <a:cubicBezTo>
                    <a:pt x="594" y="390"/>
                    <a:pt x="594" y="390"/>
                    <a:pt x="594" y="390"/>
                  </a:cubicBezTo>
                  <a:cubicBezTo>
                    <a:pt x="594" y="389"/>
                    <a:pt x="594" y="389"/>
                    <a:pt x="593" y="389"/>
                  </a:cubicBezTo>
                  <a:cubicBezTo>
                    <a:pt x="593" y="389"/>
                    <a:pt x="593" y="389"/>
                    <a:pt x="592" y="389"/>
                  </a:cubicBezTo>
                  <a:cubicBezTo>
                    <a:pt x="592" y="389"/>
                    <a:pt x="592" y="389"/>
                    <a:pt x="592" y="389"/>
                  </a:cubicBezTo>
                  <a:cubicBezTo>
                    <a:pt x="592" y="389"/>
                    <a:pt x="592" y="389"/>
                    <a:pt x="592" y="389"/>
                  </a:cubicBezTo>
                  <a:cubicBezTo>
                    <a:pt x="591" y="388"/>
                    <a:pt x="591" y="389"/>
                    <a:pt x="591" y="389"/>
                  </a:cubicBezTo>
                  <a:cubicBezTo>
                    <a:pt x="591" y="389"/>
                    <a:pt x="591" y="389"/>
                    <a:pt x="591" y="390"/>
                  </a:cubicBezTo>
                  <a:cubicBezTo>
                    <a:pt x="591" y="390"/>
                    <a:pt x="592" y="390"/>
                    <a:pt x="592" y="390"/>
                  </a:cubicBezTo>
                  <a:cubicBezTo>
                    <a:pt x="592" y="390"/>
                    <a:pt x="593" y="390"/>
                    <a:pt x="593" y="390"/>
                  </a:cubicBezTo>
                  <a:cubicBezTo>
                    <a:pt x="593" y="391"/>
                    <a:pt x="594" y="391"/>
                    <a:pt x="594" y="391"/>
                  </a:cubicBezTo>
                  <a:cubicBezTo>
                    <a:pt x="595" y="391"/>
                    <a:pt x="595" y="390"/>
                    <a:pt x="594" y="390"/>
                  </a:cubicBezTo>
                  <a:close/>
                  <a:moveTo>
                    <a:pt x="590" y="508"/>
                  </a:moveTo>
                  <a:cubicBezTo>
                    <a:pt x="589" y="508"/>
                    <a:pt x="588" y="508"/>
                    <a:pt x="587" y="508"/>
                  </a:cubicBezTo>
                  <a:cubicBezTo>
                    <a:pt x="587" y="508"/>
                    <a:pt x="587" y="508"/>
                    <a:pt x="587" y="509"/>
                  </a:cubicBezTo>
                  <a:cubicBezTo>
                    <a:pt x="587" y="509"/>
                    <a:pt x="587" y="509"/>
                    <a:pt x="587" y="509"/>
                  </a:cubicBezTo>
                  <a:cubicBezTo>
                    <a:pt x="588" y="510"/>
                    <a:pt x="588" y="511"/>
                    <a:pt x="588" y="511"/>
                  </a:cubicBezTo>
                  <a:cubicBezTo>
                    <a:pt x="589" y="512"/>
                    <a:pt x="589" y="513"/>
                    <a:pt x="590" y="513"/>
                  </a:cubicBezTo>
                  <a:cubicBezTo>
                    <a:pt x="590" y="515"/>
                    <a:pt x="590" y="516"/>
                    <a:pt x="592" y="516"/>
                  </a:cubicBezTo>
                  <a:cubicBezTo>
                    <a:pt x="594" y="515"/>
                    <a:pt x="596" y="515"/>
                    <a:pt x="596" y="513"/>
                  </a:cubicBezTo>
                  <a:cubicBezTo>
                    <a:pt x="596" y="512"/>
                    <a:pt x="595" y="511"/>
                    <a:pt x="595" y="510"/>
                  </a:cubicBezTo>
                  <a:cubicBezTo>
                    <a:pt x="594" y="510"/>
                    <a:pt x="593" y="510"/>
                    <a:pt x="592" y="510"/>
                  </a:cubicBezTo>
                  <a:cubicBezTo>
                    <a:pt x="592" y="510"/>
                    <a:pt x="591" y="509"/>
                    <a:pt x="590" y="508"/>
                  </a:cubicBezTo>
                  <a:close/>
                  <a:moveTo>
                    <a:pt x="589" y="386"/>
                  </a:moveTo>
                  <a:cubicBezTo>
                    <a:pt x="589" y="386"/>
                    <a:pt x="589" y="387"/>
                    <a:pt x="589" y="387"/>
                  </a:cubicBezTo>
                  <a:cubicBezTo>
                    <a:pt x="589" y="387"/>
                    <a:pt x="590" y="387"/>
                    <a:pt x="590" y="387"/>
                  </a:cubicBezTo>
                  <a:cubicBezTo>
                    <a:pt x="590" y="387"/>
                    <a:pt x="590" y="387"/>
                    <a:pt x="590" y="387"/>
                  </a:cubicBezTo>
                  <a:cubicBezTo>
                    <a:pt x="591" y="387"/>
                    <a:pt x="591" y="387"/>
                    <a:pt x="590" y="386"/>
                  </a:cubicBezTo>
                  <a:cubicBezTo>
                    <a:pt x="590" y="386"/>
                    <a:pt x="589" y="386"/>
                    <a:pt x="589" y="386"/>
                  </a:cubicBezTo>
                  <a:close/>
                  <a:moveTo>
                    <a:pt x="642" y="426"/>
                  </a:moveTo>
                  <a:cubicBezTo>
                    <a:pt x="642" y="426"/>
                    <a:pt x="643" y="427"/>
                    <a:pt x="643" y="428"/>
                  </a:cubicBezTo>
                  <a:cubicBezTo>
                    <a:pt x="643" y="428"/>
                    <a:pt x="643" y="428"/>
                    <a:pt x="643" y="429"/>
                  </a:cubicBezTo>
                  <a:cubicBezTo>
                    <a:pt x="644" y="429"/>
                    <a:pt x="646" y="429"/>
                    <a:pt x="647" y="429"/>
                  </a:cubicBezTo>
                  <a:cubicBezTo>
                    <a:pt x="649" y="430"/>
                    <a:pt x="650" y="431"/>
                    <a:pt x="652" y="429"/>
                  </a:cubicBezTo>
                  <a:cubicBezTo>
                    <a:pt x="652" y="428"/>
                    <a:pt x="651" y="428"/>
                    <a:pt x="651" y="427"/>
                  </a:cubicBezTo>
                  <a:cubicBezTo>
                    <a:pt x="651" y="426"/>
                    <a:pt x="650" y="426"/>
                    <a:pt x="650" y="426"/>
                  </a:cubicBezTo>
                  <a:cubicBezTo>
                    <a:pt x="650" y="426"/>
                    <a:pt x="650" y="425"/>
                    <a:pt x="650" y="425"/>
                  </a:cubicBezTo>
                  <a:cubicBezTo>
                    <a:pt x="649" y="425"/>
                    <a:pt x="649" y="425"/>
                    <a:pt x="648" y="424"/>
                  </a:cubicBezTo>
                  <a:cubicBezTo>
                    <a:pt x="648" y="424"/>
                    <a:pt x="646" y="424"/>
                    <a:pt x="646" y="423"/>
                  </a:cubicBezTo>
                  <a:cubicBezTo>
                    <a:pt x="646" y="423"/>
                    <a:pt x="646" y="423"/>
                    <a:pt x="646" y="423"/>
                  </a:cubicBezTo>
                  <a:cubicBezTo>
                    <a:pt x="645" y="423"/>
                    <a:pt x="644" y="424"/>
                    <a:pt x="643" y="424"/>
                  </a:cubicBezTo>
                  <a:cubicBezTo>
                    <a:pt x="642" y="424"/>
                    <a:pt x="642" y="425"/>
                    <a:pt x="642" y="426"/>
                  </a:cubicBezTo>
                  <a:close/>
                  <a:moveTo>
                    <a:pt x="611" y="384"/>
                  </a:moveTo>
                  <a:cubicBezTo>
                    <a:pt x="611" y="384"/>
                    <a:pt x="611" y="384"/>
                    <a:pt x="611" y="384"/>
                  </a:cubicBezTo>
                  <a:cubicBezTo>
                    <a:pt x="611" y="384"/>
                    <a:pt x="610" y="384"/>
                    <a:pt x="610" y="384"/>
                  </a:cubicBezTo>
                  <a:cubicBezTo>
                    <a:pt x="609" y="384"/>
                    <a:pt x="609" y="383"/>
                    <a:pt x="609" y="383"/>
                  </a:cubicBezTo>
                  <a:cubicBezTo>
                    <a:pt x="608" y="383"/>
                    <a:pt x="607" y="383"/>
                    <a:pt x="607" y="382"/>
                  </a:cubicBezTo>
                  <a:cubicBezTo>
                    <a:pt x="606" y="382"/>
                    <a:pt x="605" y="382"/>
                    <a:pt x="605" y="382"/>
                  </a:cubicBezTo>
                  <a:cubicBezTo>
                    <a:pt x="605" y="383"/>
                    <a:pt x="604" y="383"/>
                    <a:pt x="604" y="384"/>
                  </a:cubicBezTo>
                  <a:cubicBezTo>
                    <a:pt x="604" y="385"/>
                    <a:pt x="606" y="385"/>
                    <a:pt x="606" y="385"/>
                  </a:cubicBezTo>
                  <a:cubicBezTo>
                    <a:pt x="606" y="386"/>
                    <a:pt x="606" y="386"/>
                    <a:pt x="607" y="386"/>
                  </a:cubicBezTo>
                  <a:cubicBezTo>
                    <a:pt x="608" y="386"/>
                    <a:pt x="607" y="385"/>
                    <a:pt x="609" y="385"/>
                  </a:cubicBezTo>
                  <a:cubicBezTo>
                    <a:pt x="610" y="386"/>
                    <a:pt x="611" y="385"/>
                    <a:pt x="612" y="385"/>
                  </a:cubicBezTo>
                  <a:cubicBezTo>
                    <a:pt x="612" y="385"/>
                    <a:pt x="612" y="384"/>
                    <a:pt x="611" y="384"/>
                  </a:cubicBezTo>
                  <a:cubicBezTo>
                    <a:pt x="611" y="384"/>
                    <a:pt x="611" y="384"/>
                    <a:pt x="611" y="384"/>
                  </a:cubicBezTo>
                  <a:close/>
                  <a:moveTo>
                    <a:pt x="613" y="411"/>
                  </a:moveTo>
                  <a:cubicBezTo>
                    <a:pt x="613" y="411"/>
                    <a:pt x="613" y="410"/>
                    <a:pt x="613" y="410"/>
                  </a:cubicBezTo>
                  <a:cubicBezTo>
                    <a:pt x="613" y="410"/>
                    <a:pt x="613" y="410"/>
                    <a:pt x="613" y="410"/>
                  </a:cubicBezTo>
                  <a:cubicBezTo>
                    <a:pt x="613" y="410"/>
                    <a:pt x="613" y="409"/>
                    <a:pt x="613" y="409"/>
                  </a:cubicBezTo>
                  <a:cubicBezTo>
                    <a:pt x="613" y="409"/>
                    <a:pt x="613" y="409"/>
                    <a:pt x="613" y="408"/>
                  </a:cubicBezTo>
                  <a:cubicBezTo>
                    <a:pt x="613" y="408"/>
                    <a:pt x="612" y="408"/>
                    <a:pt x="612" y="408"/>
                  </a:cubicBezTo>
                  <a:cubicBezTo>
                    <a:pt x="612" y="409"/>
                    <a:pt x="612" y="409"/>
                    <a:pt x="612" y="410"/>
                  </a:cubicBezTo>
                  <a:cubicBezTo>
                    <a:pt x="612" y="410"/>
                    <a:pt x="611" y="411"/>
                    <a:pt x="611" y="411"/>
                  </a:cubicBezTo>
                  <a:cubicBezTo>
                    <a:pt x="612" y="412"/>
                    <a:pt x="613" y="412"/>
                    <a:pt x="613" y="411"/>
                  </a:cubicBezTo>
                  <a:close/>
                  <a:moveTo>
                    <a:pt x="668" y="228"/>
                  </a:moveTo>
                  <a:cubicBezTo>
                    <a:pt x="666" y="228"/>
                    <a:pt x="664" y="229"/>
                    <a:pt x="663" y="230"/>
                  </a:cubicBezTo>
                  <a:cubicBezTo>
                    <a:pt x="662" y="231"/>
                    <a:pt x="662" y="231"/>
                    <a:pt x="661" y="232"/>
                  </a:cubicBezTo>
                  <a:cubicBezTo>
                    <a:pt x="661" y="233"/>
                    <a:pt x="661" y="234"/>
                    <a:pt x="661" y="234"/>
                  </a:cubicBezTo>
                  <a:cubicBezTo>
                    <a:pt x="661" y="235"/>
                    <a:pt x="661" y="235"/>
                    <a:pt x="661" y="235"/>
                  </a:cubicBezTo>
                  <a:cubicBezTo>
                    <a:pt x="662" y="235"/>
                    <a:pt x="662" y="235"/>
                    <a:pt x="662" y="235"/>
                  </a:cubicBezTo>
                  <a:cubicBezTo>
                    <a:pt x="663" y="235"/>
                    <a:pt x="663" y="234"/>
                    <a:pt x="663" y="235"/>
                  </a:cubicBezTo>
                  <a:cubicBezTo>
                    <a:pt x="663" y="235"/>
                    <a:pt x="664" y="235"/>
                    <a:pt x="664" y="236"/>
                  </a:cubicBezTo>
                  <a:cubicBezTo>
                    <a:pt x="664" y="236"/>
                    <a:pt x="665" y="236"/>
                    <a:pt x="665" y="235"/>
                  </a:cubicBezTo>
                  <a:cubicBezTo>
                    <a:pt x="666" y="234"/>
                    <a:pt x="666" y="233"/>
                    <a:pt x="667" y="232"/>
                  </a:cubicBezTo>
                  <a:cubicBezTo>
                    <a:pt x="668" y="231"/>
                    <a:pt x="669" y="231"/>
                    <a:pt x="669" y="230"/>
                  </a:cubicBezTo>
                  <a:cubicBezTo>
                    <a:pt x="669" y="230"/>
                    <a:pt x="669" y="230"/>
                    <a:pt x="669" y="229"/>
                  </a:cubicBezTo>
                  <a:cubicBezTo>
                    <a:pt x="669" y="229"/>
                    <a:pt x="668" y="229"/>
                    <a:pt x="668" y="228"/>
                  </a:cubicBezTo>
                  <a:cubicBezTo>
                    <a:pt x="668" y="228"/>
                    <a:pt x="668" y="228"/>
                    <a:pt x="668" y="228"/>
                  </a:cubicBezTo>
                  <a:cubicBezTo>
                    <a:pt x="668" y="228"/>
                    <a:pt x="668" y="228"/>
                    <a:pt x="668" y="228"/>
                  </a:cubicBezTo>
                  <a:close/>
                  <a:moveTo>
                    <a:pt x="657" y="527"/>
                  </a:moveTo>
                  <a:cubicBezTo>
                    <a:pt x="657" y="527"/>
                    <a:pt x="656" y="526"/>
                    <a:pt x="656" y="526"/>
                  </a:cubicBezTo>
                  <a:cubicBezTo>
                    <a:pt x="655" y="525"/>
                    <a:pt x="655" y="525"/>
                    <a:pt x="654" y="525"/>
                  </a:cubicBezTo>
                  <a:cubicBezTo>
                    <a:pt x="653" y="524"/>
                    <a:pt x="652" y="524"/>
                    <a:pt x="651" y="524"/>
                  </a:cubicBezTo>
                  <a:cubicBezTo>
                    <a:pt x="651" y="524"/>
                    <a:pt x="651" y="524"/>
                    <a:pt x="651" y="524"/>
                  </a:cubicBezTo>
                  <a:cubicBezTo>
                    <a:pt x="651" y="525"/>
                    <a:pt x="651" y="525"/>
                    <a:pt x="652" y="525"/>
                  </a:cubicBezTo>
                  <a:cubicBezTo>
                    <a:pt x="653" y="526"/>
                    <a:pt x="653" y="526"/>
                    <a:pt x="653" y="527"/>
                  </a:cubicBezTo>
                  <a:cubicBezTo>
                    <a:pt x="653" y="528"/>
                    <a:pt x="653" y="528"/>
                    <a:pt x="653" y="528"/>
                  </a:cubicBezTo>
                  <a:cubicBezTo>
                    <a:pt x="654" y="529"/>
                    <a:pt x="656" y="530"/>
                    <a:pt x="656" y="529"/>
                  </a:cubicBezTo>
                  <a:cubicBezTo>
                    <a:pt x="656" y="529"/>
                    <a:pt x="656" y="529"/>
                    <a:pt x="656" y="529"/>
                  </a:cubicBezTo>
                  <a:cubicBezTo>
                    <a:pt x="656" y="529"/>
                    <a:pt x="657" y="529"/>
                    <a:pt x="657" y="529"/>
                  </a:cubicBezTo>
                  <a:cubicBezTo>
                    <a:pt x="657" y="529"/>
                    <a:pt x="657" y="529"/>
                    <a:pt x="657" y="529"/>
                  </a:cubicBezTo>
                  <a:cubicBezTo>
                    <a:pt x="657" y="528"/>
                    <a:pt x="657" y="528"/>
                    <a:pt x="657" y="527"/>
                  </a:cubicBezTo>
                  <a:close/>
                  <a:moveTo>
                    <a:pt x="652" y="225"/>
                  </a:moveTo>
                  <a:cubicBezTo>
                    <a:pt x="651" y="225"/>
                    <a:pt x="650" y="225"/>
                    <a:pt x="650" y="226"/>
                  </a:cubicBezTo>
                  <a:cubicBezTo>
                    <a:pt x="649" y="227"/>
                    <a:pt x="650" y="227"/>
                    <a:pt x="651" y="227"/>
                  </a:cubicBezTo>
                  <a:cubicBezTo>
                    <a:pt x="651" y="228"/>
                    <a:pt x="652" y="228"/>
                    <a:pt x="653" y="227"/>
                  </a:cubicBezTo>
                  <a:cubicBezTo>
                    <a:pt x="653" y="227"/>
                    <a:pt x="653" y="227"/>
                    <a:pt x="653" y="227"/>
                  </a:cubicBezTo>
                  <a:cubicBezTo>
                    <a:pt x="653" y="226"/>
                    <a:pt x="653" y="226"/>
                    <a:pt x="653" y="226"/>
                  </a:cubicBezTo>
                  <a:cubicBezTo>
                    <a:pt x="653" y="225"/>
                    <a:pt x="652" y="225"/>
                    <a:pt x="652" y="225"/>
                  </a:cubicBezTo>
                  <a:cubicBezTo>
                    <a:pt x="652" y="225"/>
                    <a:pt x="652" y="225"/>
                    <a:pt x="652" y="225"/>
                  </a:cubicBezTo>
                  <a:cubicBezTo>
                    <a:pt x="652" y="225"/>
                    <a:pt x="652" y="225"/>
                    <a:pt x="652" y="225"/>
                  </a:cubicBezTo>
                  <a:close/>
                  <a:moveTo>
                    <a:pt x="595" y="232"/>
                  </a:moveTo>
                  <a:cubicBezTo>
                    <a:pt x="595" y="232"/>
                    <a:pt x="595" y="231"/>
                    <a:pt x="595" y="230"/>
                  </a:cubicBezTo>
                  <a:cubicBezTo>
                    <a:pt x="594" y="230"/>
                    <a:pt x="594" y="229"/>
                    <a:pt x="594" y="229"/>
                  </a:cubicBezTo>
                  <a:cubicBezTo>
                    <a:pt x="594" y="228"/>
                    <a:pt x="593" y="229"/>
                    <a:pt x="593" y="229"/>
                  </a:cubicBezTo>
                  <a:cubicBezTo>
                    <a:pt x="592" y="229"/>
                    <a:pt x="591" y="231"/>
                    <a:pt x="590" y="229"/>
                  </a:cubicBezTo>
                  <a:cubicBezTo>
                    <a:pt x="590" y="229"/>
                    <a:pt x="590" y="228"/>
                    <a:pt x="591" y="227"/>
                  </a:cubicBezTo>
                  <a:cubicBezTo>
                    <a:pt x="591" y="226"/>
                    <a:pt x="591" y="224"/>
                    <a:pt x="589" y="225"/>
                  </a:cubicBezTo>
                  <a:cubicBezTo>
                    <a:pt x="588" y="225"/>
                    <a:pt x="587" y="226"/>
                    <a:pt x="586" y="227"/>
                  </a:cubicBezTo>
                  <a:cubicBezTo>
                    <a:pt x="586" y="228"/>
                    <a:pt x="586" y="228"/>
                    <a:pt x="586" y="229"/>
                  </a:cubicBezTo>
                  <a:cubicBezTo>
                    <a:pt x="586" y="230"/>
                    <a:pt x="586" y="230"/>
                    <a:pt x="585" y="231"/>
                  </a:cubicBezTo>
                  <a:cubicBezTo>
                    <a:pt x="584" y="229"/>
                    <a:pt x="584" y="227"/>
                    <a:pt x="585" y="226"/>
                  </a:cubicBezTo>
                  <a:cubicBezTo>
                    <a:pt x="585" y="225"/>
                    <a:pt x="585" y="224"/>
                    <a:pt x="585" y="224"/>
                  </a:cubicBezTo>
                  <a:cubicBezTo>
                    <a:pt x="585" y="223"/>
                    <a:pt x="585" y="223"/>
                    <a:pt x="585" y="223"/>
                  </a:cubicBezTo>
                  <a:cubicBezTo>
                    <a:pt x="584" y="223"/>
                    <a:pt x="584" y="221"/>
                    <a:pt x="584" y="221"/>
                  </a:cubicBezTo>
                  <a:cubicBezTo>
                    <a:pt x="584" y="221"/>
                    <a:pt x="584" y="221"/>
                    <a:pt x="584" y="221"/>
                  </a:cubicBezTo>
                  <a:cubicBezTo>
                    <a:pt x="584" y="221"/>
                    <a:pt x="584" y="221"/>
                    <a:pt x="584" y="221"/>
                  </a:cubicBezTo>
                  <a:cubicBezTo>
                    <a:pt x="583" y="221"/>
                    <a:pt x="582" y="221"/>
                    <a:pt x="582" y="221"/>
                  </a:cubicBezTo>
                  <a:cubicBezTo>
                    <a:pt x="582" y="220"/>
                    <a:pt x="582" y="219"/>
                    <a:pt x="583" y="218"/>
                  </a:cubicBezTo>
                  <a:cubicBezTo>
                    <a:pt x="584" y="218"/>
                    <a:pt x="584" y="218"/>
                    <a:pt x="584" y="218"/>
                  </a:cubicBezTo>
                  <a:cubicBezTo>
                    <a:pt x="583" y="216"/>
                    <a:pt x="583" y="215"/>
                    <a:pt x="581" y="216"/>
                  </a:cubicBezTo>
                  <a:cubicBezTo>
                    <a:pt x="580" y="216"/>
                    <a:pt x="579" y="217"/>
                    <a:pt x="579" y="216"/>
                  </a:cubicBezTo>
                  <a:cubicBezTo>
                    <a:pt x="578" y="216"/>
                    <a:pt x="577" y="216"/>
                    <a:pt x="577" y="216"/>
                  </a:cubicBezTo>
                  <a:cubicBezTo>
                    <a:pt x="577" y="216"/>
                    <a:pt x="573" y="218"/>
                    <a:pt x="574" y="216"/>
                  </a:cubicBezTo>
                  <a:cubicBezTo>
                    <a:pt x="574" y="216"/>
                    <a:pt x="574" y="215"/>
                    <a:pt x="575" y="215"/>
                  </a:cubicBezTo>
                  <a:cubicBezTo>
                    <a:pt x="575" y="214"/>
                    <a:pt x="575" y="214"/>
                    <a:pt x="575" y="214"/>
                  </a:cubicBezTo>
                  <a:cubicBezTo>
                    <a:pt x="575" y="212"/>
                    <a:pt x="576" y="212"/>
                    <a:pt x="577" y="213"/>
                  </a:cubicBezTo>
                  <a:cubicBezTo>
                    <a:pt x="578" y="213"/>
                    <a:pt x="579" y="213"/>
                    <a:pt x="580" y="213"/>
                  </a:cubicBezTo>
                  <a:cubicBezTo>
                    <a:pt x="580" y="213"/>
                    <a:pt x="581" y="213"/>
                    <a:pt x="581" y="213"/>
                  </a:cubicBezTo>
                  <a:cubicBezTo>
                    <a:pt x="581" y="213"/>
                    <a:pt x="581" y="212"/>
                    <a:pt x="581" y="212"/>
                  </a:cubicBezTo>
                  <a:cubicBezTo>
                    <a:pt x="581" y="212"/>
                    <a:pt x="580" y="212"/>
                    <a:pt x="580" y="212"/>
                  </a:cubicBezTo>
                  <a:cubicBezTo>
                    <a:pt x="580" y="212"/>
                    <a:pt x="579" y="211"/>
                    <a:pt x="579" y="211"/>
                  </a:cubicBezTo>
                  <a:cubicBezTo>
                    <a:pt x="578" y="210"/>
                    <a:pt x="577" y="209"/>
                    <a:pt x="576" y="208"/>
                  </a:cubicBezTo>
                  <a:cubicBezTo>
                    <a:pt x="575" y="208"/>
                    <a:pt x="575" y="207"/>
                    <a:pt x="574" y="206"/>
                  </a:cubicBezTo>
                  <a:cubicBezTo>
                    <a:pt x="574" y="205"/>
                    <a:pt x="576" y="204"/>
                    <a:pt x="576" y="205"/>
                  </a:cubicBezTo>
                  <a:cubicBezTo>
                    <a:pt x="577" y="206"/>
                    <a:pt x="578" y="206"/>
                    <a:pt x="579" y="207"/>
                  </a:cubicBezTo>
                  <a:cubicBezTo>
                    <a:pt x="580" y="208"/>
                    <a:pt x="581" y="208"/>
                    <a:pt x="582" y="209"/>
                  </a:cubicBezTo>
                  <a:cubicBezTo>
                    <a:pt x="583" y="209"/>
                    <a:pt x="584" y="210"/>
                    <a:pt x="585" y="210"/>
                  </a:cubicBezTo>
                  <a:cubicBezTo>
                    <a:pt x="586" y="210"/>
                    <a:pt x="587" y="210"/>
                    <a:pt x="588" y="211"/>
                  </a:cubicBezTo>
                  <a:cubicBezTo>
                    <a:pt x="588" y="211"/>
                    <a:pt x="589" y="211"/>
                    <a:pt x="589" y="211"/>
                  </a:cubicBezTo>
                  <a:cubicBezTo>
                    <a:pt x="590" y="211"/>
                    <a:pt x="591" y="211"/>
                    <a:pt x="591" y="211"/>
                  </a:cubicBezTo>
                  <a:cubicBezTo>
                    <a:pt x="592" y="210"/>
                    <a:pt x="590" y="207"/>
                    <a:pt x="589" y="207"/>
                  </a:cubicBezTo>
                  <a:cubicBezTo>
                    <a:pt x="588" y="206"/>
                    <a:pt x="587" y="205"/>
                    <a:pt x="586" y="204"/>
                  </a:cubicBezTo>
                  <a:cubicBezTo>
                    <a:pt x="585" y="204"/>
                    <a:pt x="584" y="202"/>
                    <a:pt x="584" y="202"/>
                  </a:cubicBezTo>
                  <a:cubicBezTo>
                    <a:pt x="583" y="201"/>
                    <a:pt x="582" y="201"/>
                    <a:pt x="581" y="200"/>
                  </a:cubicBezTo>
                  <a:cubicBezTo>
                    <a:pt x="580" y="200"/>
                    <a:pt x="580" y="199"/>
                    <a:pt x="579" y="199"/>
                  </a:cubicBezTo>
                  <a:cubicBezTo>
                    <a:pt x="579" y="199"/>
                    <a:pt x="579" y="199"/>
                    <a:pt x="579" y="199"/>
                  </a:cubicBezTo>
                  <a:cubicBezTo>
                    <a:pt x="579" y="199"/>
                    <a:pt x="579" y="198"/>
                    <a:pt x="579" y="198"/>
                  </a:cubicBezTo>
                  <a:cubicBezTo>
                    <a:pt x="580" y="196"/>
                    <a:pt x="581" y="197"/>
                    <a:pt x="582" y="198"/>
                  </a:cubicBezTo>
                  <a:cubicBezTo>
                    <a:pt x="582" y="198"/>
                    <a:pt x="583" y="198"/>
                    <a:pt x="583" y="198"/>
                  </a:cubicBezTo>
                  <a:cubicBezTo>
                    <a:pt x="584" y="199"/>
                    <a:pt x="585" y="200"/>
                    <a:pt x="586" y="200"/>
                  </a:cubicBezTo>
                  <a:cubicBezTo>
                    <a:pt x="586" y="200"/>
                    <a:pt x="586" y="199"/>
                    <a:pt x="586" y="199"/>
                  </a:cubicBezTo>
                  <a:cubicBezTo>
                    <a:pt x="586" y="199"/>
                    <a:pt x="586" y="198"/>
                    <a:pt x="586" y="198"/>
                  </a:cubicBezTo>
                  <a:cubicBezTo>
                    <a:pt x="585" y="197"/>
                    <a:pt x="585" y="196"/>
                    <a:pt x="585" y="195"/>
                  </a:cubicBezTo>
                  <a:cubicBezTo>
                    <a:pt x="584" y="194"/>
                    <a:pt x="583" y="194"/>
                    <a:pt x="581" y="193"/>
                  </a:cubicBezTo>
                  <a:cubicBezTo>
                    <a:pt x="580" y="193"/>
                    <a:pt x="580" y="193"/>
                    <a:pt x="579" y="193"/>
                  </a:cubicBezTo>
                  <a:cubicBezTo>
                    <a:pt x="579" y="193"/>
                    <a:pt x="577" y="193"/>
                    <a:pt x="577" y="193"/>
                  </a:cubicBezTo>
                  <a:cubicBezTo>
                    <a:pt x="576" y="194"/>
                    <a:pt x="575" y="194"/>
                    <a:pt x="574" y="194"/>
                  </a:cubicBezTo>
                  <a:cubicBezTo>
                    <a:pt x="573" y="194"/>
                    <a:pt x="573" y="193"/>
                    <a:pt x="573" y="193"/>
                  </a:cubicBezTo>
                  <a:cubicBezTo>
                    <a:pt x="572" y="193"/>
                    <a:pt x="572" y="193"/>
                    <a:pt x="571" y="192"/>
                  </a:cubicBezTo>
                  <a:cubicBezTo>
                    <a:pt x="571" y="192"/>
                    <a:pt x="571" y="192"/>
                    <a:pt x="570" y="192"/>
                  </a:cubicBezTo>
                  <a:cubicBezTo>
                    <a:pt x="569" y="194"/>
                    <a:pt x="568" y="195"/>
                    <a:pt x="567" y="197"/>
                  </a:cubicBezTo>
                  <a:cubicBezTo>
                    <a:pt x="566" y="197"/>
                    <a:pt x="566" y="198"/>
                    <a:pt x="565" y="198"/>
                  </a:cubicBezTo>
                  <a:cubicBezTo>
                    <a:pt x="564" y="199"/>
                    <a:pt x="562" y="198"/>
                    <a:pt x="563" y="197"/>
                  </a:cubicBezTo>
                  <a:cubicBezTo>
                    <a:pt x="564" y="196"/>
                    <a:pt x="564" y="195"/>
                    <a:pt x="565" y="195"/>
                  </a:cubicBezTo>
                  <a:cubicBezTo>
                    <a:pt x="565" y="194"/>
                    <a:pt x="566" y="193"/>
                    <a:pt x="566" y="193"/>
                  </a:cubicBezTo>
                  <a:cubicBezTo>
                    <a:pt x="567" y="192"/>
                    <a:pt x="568" y="191"/>
                    <a:pt x="569" y="190"/>
                  </a:cubicBezTo>
                  <a:cubicBezTo>
                    <a:pt x="569" y="189"/>
                    <a:pt x="568" y="188"/>
                    <a:pt x="568" y="187"/>
                  </a:cubicBezTo>
                  <a:cubicBezTo>
                    <a:pt x="568" y="187"/>
                    <a:pt x="567" y="186"/>
                    <a:pt x="567" y="185"/>
                  </a:cubicBezTo>
                  <a:cubicBezTo>
                    <a:pt x="567" y="184"/>
                    <a:pt x="567" y="183"/>
                    <a:pt x="567" y="182"/>
                  </a:cubicBezTo>
                  <a:cubicBezTo>
                    <a:pt x="567" y="181"/>
                    <a:pt x="567" y="181"/>
                    <a:pt x="566" y="181"/>
                  </a:cubicBezTo>
                  <a:cubicBezTo>
                    <a:pt x="566" y="181"/>
                    <a:pt x="566" y="181"/>
                    <a:pt x="566" y="181"/>
                  </a:cubicBezTo>
                  <a:cubicBezTo>
                    <a:pt x="565" y="182"/>
                    <a:pt x="564" y="181"/>
                    <a:pt x="564" y="180"/>
                  </a:cubicBezTo>
                  <a:cubicBezTo>
                    <a:pt x="564" y="180"/>
                    <a:pt x="563" y="179"/>
                    <a:pt x="563" y="179"/>
                  </a:cubicBezTo>
                  <a:cubicBezTo>
                    <a:pt x="562" y="178"/>
                    <a:pt x="560" y="177"/>
                    <a:pt x="559" y="177"/>
                  </a:cubicBezTo>
                  <a:cubicBezTo>
                    <a:pt x="558" y="176"/>
                    <a:pt x="557" y="174"/>
                    <a:pt x="555" y="174"/>
                  </a:cubicBezTo>
                  <a:cubicBezTo>
                    <a:pt x="554" y="173"/>
                    <a:pt x="552" y="174"/>
                    <a:pt x="551" y="174"/>
                  </a:cubicBezTo>
                  <a:cubicBezTo>
                    <a:pt x="550" y="174"/>
                    <a:pt x="548" y="175"/>
                    <a:pt x="547" y="175"/>
                  </a:cubicBezTo>
                  <a:cubicBezTo>
                    <a:pt x="546" y="176"/>
                    <a:pt x="547" y="177"/>
                    <a:pt x="547" y="178"/>
                  </a:cubicBezTo>
                  <a:cubicBezTo>
                    <a:pt x="547" y="179"/>
                    <a:pt x="547" y="181"/>
                    <a:pt x="546" y="180"/>
                  </a:cubicBezTo>
                  <a:cubicBezTo>
                    <a:pt x="546" y="180"/>
                    <a:pt x="546" y="180"/>
                    <a:pt x="545" y="180"/>
                  </a:cubicBezTo>
                  <a:cubicBezTo>
                    <a:pt x="545" y="180"/>
                    <a:pt x="544" y="180"/>
                    <a:pt x="544" y="180"/>
                  </a:cubicBezTo>
                  <a:cubicBezTo>
                    <a:pt x="544" y="181"/>
                    <a:pt x="544" y="182"/>
                    <a:pt x="544" y="183"/>
                  </a:cubicBezTo>
                  <a:cubicBezTo>
                    <a:pt x="545" y="183"/>
                    <a:pt x="546" y="183"/>
                    <a:pt x="546" y="184"/>
                  </a:cubicBezTo>
                  <a:cubicBezTo>
                    <a:pt x="547" y="184"/>
                    <a:pt x="547" y="185"/>
                    <a:pt x="547" y="185"/>
                  </a:cubicBezTo>
                  <a:cubicBezTo>
                    <a:pt x="547" y="186"/>
                    <a:pt x="550" y="187"/>
                    <a:pt x="548" y="188"/>
                  </a:cubicBezTo>
                  <a:cubicBezTo>
                    <a:pt x="548" y="188"/>
                    <a:pt x="548" y="188"/>
                    <a:pt x="548" y="188"/>
                  </a:cubicBezTo>
                  <a:cubicBezTo>
                    <a:pt x="548" y="189"/>
                    <a:pt x="548" y="190"/>
                    <a:pt x="548" y="191"/>
                  </a:cubicBezTo>
                  <a:cubicBezTo>
                    <a:pt x="549" y="191"/>
                    <a:pt x="549" y="192"/>
                    <a:pt x="549" y="192"/>
                  </a:cubicBezTo>
                  <a:cubicBezTo>
                    <a:pt x="550" y="192"/>
                    <a:pt x="551" y="193"/>
                    <a:pt x="551" y="193"/>
                  </a:cubicBezTo>
                  <a:cubicBezTo>
                    <a:pt x="552" y="193"/>
                    <a:pt x="553" y="194"/>
                    <a:pt x="552" y="195"/>
                  </a:cubicBezTo>
                  <a:cubicBezTo>
                    <a:pt x="551" y="195"/>
                    <a:pt x="551" y="195"/>
                    <a:pt x="550" y="195"/>
                  </a:cubicBezTo>
                  <a:cubicBezTo>
                    <a:pt x="549" y="195"/>
                    <a:pt x="549" y="196"/>
                    <a:pt x="549" y="197"/>
                  </a:cubicBezTo>
                  <a:cubicBezTo>
                    <a:pt x="549" y="198"/>
                    <a:pt x="549" y="198"/>
                    <a:pt x="549" y="198"/>
                  </a:cubicBezTo>
                  <a:cubicBezTo>
                    <a:pt x="550" y="198"/>
                    <a:pt x="551" y="198"/>
                    <a:pt x="552" y="198"/>
                  </a:cubicBezTo>
                  <a:cubicBezTo>
                    <a:pt x="553" y="198"/>
                    <a:pt x="554" y="197"/>
                    <a:pt x="555" y="197"/>
                  </a:cubicBezTo>
                  <a:cubicBezTo>
                    <a:pt x="556" y="197"/>
                    <a:pt x="557" y="198"/>
                    <a:pt x="557" y="199"/>
                  </a:cubicBezTo>
                  <a:cubicBezTo>
                    <a:pt x="558" y="199"/>
                    <a:pt x="559" y="200"/>
                    <a:pt x="559" y="201"/>
                  </a:cubicBezTo>
                  <a:cubicBezTo>
                    <a:pt x="560" y="201"/>
                    <a:pt x="561" y="201"/>
                    <a:pt x="561" y="202"/>
                  </a:cubicBezTo>
                  <a:cubicBezTo>
                    <a:pt x="562" y="202"/>
                    <a:pt x="562" y="202"/>
                    <a:pt x="563" y="202"/>
                  </a:cubicBezTo>
                  <a:cubicBezTo>
                    <a:pt x="564" y="202"/>
                    <a:pt x="565" y="201"/>
                    <a:pt x="566" y="201"/>
                  </a:cubicBezTo>
                  <a:cubicBezTo>
                    <a:pt x="567" y="201"/>
                    <a:pt x="566" y="202"/>
                    <a:pt x="566" y="203"/>
                  </a:cubicBezTo>
                  <a:cubicBezTo>
                    <a:pt x="566" y="204"/>
                    <a:pt x="566" y="205"/>
                    <a:pt x="566" y="206"/>
                  </a:cubicBezTo>
                  <a:cubicBezTo>
                    <a:pt x="566" y="207"/>
                    <a:pt x="567" y="207"/>
                    <a:pt x="567" y="208"/>
                  </a:cubicBezTo>
                  <a:cubicBezTo>
                    <a:pt x="567" y="208"/>
                    <a:pt x="566" y="209"/>
                    <a:pt x="566" y="209"/>
                  </a:cubicBezTo>
                  <a:cubicBezTo>
                    <a:pt x="567" y="211"/>
                    <a:pt x="566" y="213"/>
                    <a:pt x="567" y="214"/>
                  </a:cubicBezTo>
                  <a:cubicBezTo>
                    <a:pt x="567" y="214"/>
                    <a:pt x="568" y="214"/>
                    <a:pt x="568" y="214"/>
                  </a:cubicBezTo>
                  <a:cubicBezTo>
                    <a:pt x="569" y="215"/>
                    <a:pt x="568" y="216"/>
                    <a:pt x="567" y="217"/>
                  </a:cubicBezTo>
                  <a:cubicBezTo>
                    <a:pt x="567" y="217"/>
                    <a:pt x="566" y="218"/>
                    <a:pt x="566" y="219"/>
                  </a:cubicBezTo>
                  <a:cubicBezTo>
                    <a:pt x="565" y="220"/>
                    <a:pt x="567" y="221"/>
                    <a:pt x="565" y="222"/>
                  </a:cubicBezTo>
                  <a:cubicBezTo>
                    <a:pt x="564" y="223"/>
                    <a:pt x="563" y="223"/>
                    <a:pt x="562" y="224"/>
                  </a:cubicBezTo>
                  <a:cubicBezTo>
                    <a:pt x="559" y="224"/>
                    <a:pt x="560" y="227"/>
                    <a:pt x="558" y="228"/>
                  </a:cubicBezTo>
                  <a:cubicBezTo>
                    <a:pt x="557" y="229"/>
                    <a:pt x="556" y="230"/>
                    <a:pt x="557" y="232"/>
                  </a:cubicBezTo>
                  <a:cubicBezTo>
                    <a:pt x="557" y="232"/>
                    <a:pt x="558" y="233"/>
                    <a:pt x="559" y="234"/>
                  </a:cubicBezTo>
                  <a:cubicBezTo>
                    <a:pt x="559" y="234"/>
                    <a:pt x="559" y="235"/>
                    <a:pt x="559" y="236"/>
                  </a:cubicBezTo>
                  <a:cubicBezTo>
                    <a:pt x="559" y="236"/>
                    <a:pt x="558" y="237"/>
                    <a:pt x="557" y="237"/>
                  </a:cubicBezTo>
                  <a:cubicBezTo>
                    <a:pt x="557" y="238"/>
                    <a:pt x="557" y="238"/>
                    <a:pt x="557" y="239"/>
                  </a:cubicBezTo>
                  <a:cubicBezTo>
                    <a:pt x="557" y="239"/>
                    <a:pt x="557" y="240"/>
                    <a:pt x="557" y="241"/>
                  </a:cubicBezTo>
                  <a:cubicBezTo>
                    <a:pt x="557" y="241"/>
                    <a:pt x="557" y="242"/>
                    <a:pt x="557" y="242"/>
                  </a:cubicBezTo>
                  <a:cubicBezTo>
                    <a:pt x="557" y="243"/>
                    <a:pt x="557" y="243"/>
                    <a:pt x="558" y="244"/>
                  </a:cubicBezTo>
                  <a:cubicBezTo>
                    <a:pt x="558" y="244"/>
                    <a:pt x="558" y="244"/>
                    <a:pt x="558" y="244"/>
                  </a:cubicBezTo>
                  <a:cubicBezTo>
                    <a:pt x="558" y="245"/>
                    <a:pt x="558" y="245"/>
                    <a:pt x="558" y="246"/>
                  </a:cubicBezTo>
                  <a:cubicBezTo>
                    <a:pt x="558" y="247"/>
                    <a:pt x="559" y="248"/>
                    <a:pt x="561" y="249"/>
                  </a:cubicBezTo>
                  <a:cubicBezTo>
                    <a:pt x="561" y="249"/>
                    <a:pt x="561" y="249"/>
                    <a:pt x="561" y="248"/>
                  </a:cubicBezTo>
                  <a:cubicBezTo>
                    <a:pt x="561" y="248"/>
                    <a:pt x="561" y="248"/>
                    <a:pt x="561" y="247"/>
                  </a:cubicBezTo>
                  <a:cubicBezTo>
                    <a:pt x="561" y="247"/>
                    <a:pt x="562" y="247"/>
                    <a:pt x="562" y="246"/>
                  </a:cubicBezTo>
                  <a:cubicBezTo>
                    <a:pt x="562" y="245"/>
                    <a:pt x="562" y="246"/>
                    <a:pt x="563" y="246"/>
                  </a:cubicBezTo>
                  <a:cubicBezTo>
                    <a:pt x="563" y="245"/>
                    <a:pt x="564" y="244"/>
                    <a:pt x="565" y="244"/>
                  </a:cubicBezTo>
                  <a:cubicBezTo>
                    <a:pt x="565" y="244"/>
                    <a:pt x="566" y="243"/>
                    <a:pt x="566" y="244"/>
                  </a:cubicBezTo>
                  <a:cubicBezTo>
                    <a:pt x="567" y="245"/>
                    <a:pt x="566" y="246"/>
                    <a:pt x="565" y="246"/>
                  </a:cubicBezTo>
                  <a:cubicBezTo>
                    <a:pt x="564" y="247"/>
                    <a:pt x="563" y="248"/>
                    <a:pt x="563" y="249"/>
                  </a:cubicBezTo>
                  <a:cubicBezTo>
                    <a:pt x="564" y="249"/>
                    <a:pt x="564" y="250"/>
                    <a:pt x="565" y="250"/>
                  </a:cubicBezTo>
                  <a:cubicBezTo>
                    <a:pt x="565" y="250"/>
                    <a:pt x="565" y="252"/>
                    <a:pt x="566" y="252"/>
                  </a:cubicBezTo>
                  <a:cubicBezTo>
                    <a:pt x="566" y="253"/>
                    <a:pt x="566" y="253"/>
                    <a:pt x="567" y="253"/>
                  </a:cubicBezTo>
                  <a:cubicBezTo>
                    <a:pt x="568" y="253"/>
                    <a:pt x="569" y="253"/>
                    <a:pt x="570" y="253"/>
                  </a:cubicBezTo>
                  <a:cubicBezTo>
                    <a:pt x="571" y="253"/>
                    <a:pt x="572" y="254"/>
                    <a:pt x="573" y="253"/>
                  </a:cubicBezTo>
                  <a:cubicBezTo>
                    <a:pt x="573" y="253"/>
                    <a:pt x="573" y="252"/>
                    <a:pt x="573" y="252"/>
                  </a:cubicBezTo>
                  <a:cubicBezTo>
                    <a:pt x="574" y="252"/>
                    <a:pt x="574" y="252"/>
                    <a:pt x="575" y="252"/>
                  </a:cubicBezTo>
                  <a:cubicBezTo>
                    <a:pt x="575" y="252"/>
                    <a:pt x="576" y="251"/>
                    <a:pt x="576" y="251"/>
                  </a:cubicBezTo>
                  <a:cubicBezTo>
                    <a:pt x="576" y="250"/>
                    <a:pt x="576" y="250"/>
                    <a:pt x="576" y="249"/>
                  </a:cubicBezTo>
                  <a:cubicBezTo>
                    <a:pt x="576" y="249"/>
                    <a:pt x="576" y="249"/>
                    <a:pt x="576" y="249"/>
                  </a:cubicBezTo>
                  <a:cubicBezTo>
                    <a:pt x="577" y="249"/>
                    <a:pt x="578" y="249"/>
                    <a:pt x="578" y="250"/>
                  </a:cubicBezTo>
                  <a:cubicBezTo>
                    <a:pt x="578" y="250"/>
                    <a:pt x="578" y="250"/>
                    <a:pt x="578" y="251"/>
                  </a:cubicBezTo>
                  <a:cubicBezTo>
                    <a:pt x="579" y="251"/>
                    <a:pt x="579" y="251"/>
                    <a:pt x="579" y="250"/>
                  </a:cubicBezTo>
                  <a:cubicBezTo>
                    <a:pt x="579" y="249"/>
                    <a:pt x="580" y="248"/>
                    <a:pt x="581" y="247"/>
                  </a:cubicBezTo>
                  <a:cubicBezTo>
                    <a:pt x="581" y="247"/>
                    <a:pt x="582" y="246"/>
                    <a:pt x="582" y="247"/>
                  </a:cubicBezTo>
                  <a:cubicBezTo>
                    <a:pt x="583" y="248"/>
                    <a:pt x="582" y="248"/>
                    <a:pt x="582" y="249"/>
                  </a:cubicBezTo>
                  <a:cubicBezTo>
                    <a:pt x="582" y="250"/>
                    <a:pt x="580" y="251"/>
                    <a:pt x="579" y="253"/>
                  </a:cubicBezTo>
                  <a:cubicBezTo>
                    <a:pt x="579" y="254"/>
                    <a:pt x="577" y="256"/>
                    <a:pt x="576" y="256"/>
                  </a:cubicBezTo>
                  <a:cubicBezTo>
                    <a:pt x="576" y="256"/>
                    <a:pt x="576" y="257"/>
                    <a:pt x="576" y="257"/>
                  </a:cubicBezTo>
                  <a:cubicBezTo>
                    <a:pt x="578" y="257"/>
                    <a:pt x="580" y="258"/>
                    <a:pt x="582" y="258"/>
                  </a:cubicBezTo>
                  <a:cubicBezTo>
                    <a:pt x="582" y="258"/>
                    <a:pt x="583" y="259"/>
                    <a:pt x="584" y="259"/>
                  </a:cubicBezTo>
                  <a:cubicBezTo>
                    <a:pt x="584" y="259"/>
                    <a:pt x="585" y="259"/>
                    <a:pt x="585" y="259"/>
                  </a:cubicBezTo>
                  <a:cubicBezTo>
                    <a:pt x="586" y="260"/>
                    <a:pt x="587" y="259"/>
                    <a:pt x="587" y="258"/>
                  </a:cubicBezTo>
                  <a:cubicBezTo>
                    <a:pt x="588" y="258"/>
                    <a:pt x="589" y="259"/>
                    <a:pt x="589" y="260"/>
                  </a:cubicBezTo>
                  <a:cubicBezTo>
                    <a:pt x="590" y="260"/>
                    <a:pt x="591" y="260"/>
                    <a:pt x="591" y="261"/>
                  </a:cubicBezTo>
                  <a:cubicBezTo>
                    <a:pt x="591" y="261"/>
                    <a:pt x="591" y="261"/>
                    <a:pt x="591" y="261"/>
                  </a:cubicBezTo>
                  <a:cubicBezTo>
                    <a:pt x="592" y="260"/>
                    <a:pt x="592" y="260"/>
                    <a:pt x="592" y="259"/>
                  </a:cubicBezTo>
                  <a:cubicBezTo>
                    <a:pt x="592" y="258"/>
                    <a:pt x="592" y="257"/>
                    <a:pt x="593" y="257"/>
                  </a:cubicBezTo>
                  <a:cubicBezTo>
                    <a:pt x="594" y="256"/>
                    <a:pt x="594" y="257"/>
                    <a:pt x="594" y="258"/>
                  </a:cubicBezTo>
                  <a:cubicBezTo>
                    <a:pt x="594" y="259"/>
                    <a:pt x="594" y="260"/>
                    <a:pt x="594" y="260"/>
                  </a:cubicBezTo>
                  <a:cubicBezTo>
                    <a:pt x="595" y="261"/>
                    <a:pt x="595" y="261"/>
                    <a:pt x="596" y="261"/>
                  </a:cubicBezTo>
                  <a:cubicBezTo>
                    <a:pt x="596" y="261"/>
                    <a:pt x="596" y="261"/>
                    <a:pt x="596" y="261"/>
                  </a:cubicBezTo>
                  <a:cubicBezTo>
                    <a:pt x="596" y="261"/>
                    <a:pt x="596" y="260"/>
                    <a:pt x="596" y="260"/>
                  </a:cubicBezTo>
                  <a:cubicBezTo>
                    <a:pt x="596" y="260"/>
                    <a:pt x="596" y="260"/>
                    <a:pt x="596" y="260"/>
                  </a:cubicBezTo>
                  <a:cubicBezTo>
                    <a:pt x="597" y="259"/>
                    <a:pt x="598" y="259"/>
                    <a:pt x="598" y="260"/>
                  </a:cubicBezTo>
                  <a:cubicBezTo>
                    <a:pt x="598" y="260"/>
                    <a:pt x="598" y="261"/>
                    <a:pt x="598" y="261"/>
                  </a:cubicBezTo>
                  <a:cubicBezTo>
                    <a:pt x="598" y="262"/>
                    <a:pt x="598" y="262"/>
                    <a:pt x="598" y="262"/>
                  </a:cubicBezTo>
                  <a:cubicBezTo>
                    <a:pt x="599" y="262"/>
                    <a:pt x="600" y="262"/>
                    <a:pt x="600" y="262"/>
                  </a:cubicBezTo>
                  <a:cubicBezTo>
                    <a:pt x="601" y="262"/>
                    <a:pt x="602" y="262"/>
                    <a:pt x="602" y="261"/>
                  </a:cubicBezTo>
                  <a:cubicBezTo>
                    <a:pt x="603" y="261"/>
                    <a:pt x="603" y="260"/>
                    <a:pt x="603" y="260"/>
                  </a:cubicBezTo>
                  <a:cubicBezTo>
                    <a:pt x="603" y="259"/>
                    <a:pt x="604" y="258"/>
                    <a:pt x="603" y="259"/>
                  </a:cubicBezTo>
                  <a:cubicBezTo>
                    <a:pt x="603" y="260"/>
                    <a:pt x="603" y="261"/>
                    <a:pt x="604" y="262"/>
                  </a:cubicBezTo>
                  <a:cubicBezTo>
                    <a:pt x="604" y="262"/>
                    <a:pt x="604" y="262"/>
                    <a:pt x="604" y="261"/>
                  </a:cubicBezTo>
                  <a:cubicBezTo>
                    <a:pt x="606" y="261"/>
                    <a:pt x="606" y="259"/>
                    <a:pt x="606" y="257"/>
                  </a:cubicBezTo>
                  <a:cubicBezTo>
                    <a:pt x="607" y="258"/>
                    <a:pt x="607" y="259"/>
                    <a:pt x="607" y="259"/>
                  </a:cubicBezTo>
                  <a:cubicBezTo>
                    <a:pt x="607" y="260"/>
                    <a:pt x="607" y="260"/>
                    <a:pt x="607" y="261"/>
                  </a:cubicBezTo>
                  <a:cubicBezTo>
                    <a:pt x="607" y="261"/>
                    <a:pt x="608" y="262"/>
                    <a:pt x="608" y="262"/>
                  </a:cubicBezTo>
                  <a:cubicBezTo>
                    <a:pt x="608" y="262"/>
                    <a:pt x="608" y="262"/>
                    <a:pt x="609" y="262"/>
                  </a:cubicBezTo>
                  <a:cubicBezTo>
                    <a:pt x="610" y="262"/>
                    <a:pt x="610" y="263"/>
                    <a:pt x="611" y="264"/>
                  </a:cubicBezTo>
                  <a:cubicBezTo>
                    <a:pt x="612" y="264"/>
                    <a:pt x="612" y="264"/>
                    <a:pt x="613" y="264"/>
                  </a:cubicBezTo>
                  <a:cubicBezTo>
                    <a:pt x="614" y="264"/>
                    <a:pt x="614" y="264"/>
                    <a:pt x="614" y="264"/>
                  </a:cubicBezTo>
                  <a:cubicBezTo>
                    <a:pt x="615" y="263"/>
                    <a:pt x="616" y="263"/>
                    <a:pt x="616" y="264"/>
                  </a:cubicBezTo>
                  <a:cubicBezTo>
                    <a:pt x="616" y="264"/>
                    <a:pt x="616" y="264"/>
                    <a:pt x="616" y="264"/>
                  </a:cubicBezTo>
                  <a:cubicBezTo>
                    <a:pt x="617" y="264"/>
                    <a:pt x="618" y="263"/>
                    <a:pt x="618" y="263"/>
                  </a:cubicBezTo>
                  <a:cubicBezTo>
                    <a:pt x="619" y="262"/>
                    <a:pt x="619" y="261"/>
                    <a:pt x="619" y="260"/>
                  </a:cubicBezTo>
                  <a:cubicBezTo>
                    <a:pt x="619" y="260"/>
                    <a:pt x="619" y="259"/>
                    <a:pt x="619" y="258"/>
                  </a:cubicBezTo>
                  <a:cubicBezTo>
                    <a:pt x="620" y="257"/>
                    <a:pt x="620" y="256"/>
                    <a:pt x="620" y="256"/>
                  </a:cubicBezTo>
                  <a:cubicBezTo>
                    <a:pt x="620" y="255"/>
                    <a:pt x="620" y="255"/>
                    <a:pt x="620" y="254"/>
                  </a:cubicBezTo>
                  <a:cubicBezTo>
                    <a:pt x="620" y="254"/>
                    <a:pt x="620" y="254"/>
                    <a:pt x="620" y="253"/>
                  </a:cubicBezTo>
                  <a:cubicBezTo>
                    <a:pt x="620" y="252"/>
                    <a:pt x="621" y="254"/>
                    <a:pt x="622" y="254"/>
                  </a:cubicBezTo>
                  <a:cubicBezTo>
                    <a:pt x="623" y="255"/>
                    <a:pt x="624" y="257"/>
                    <a:pt x="623" y="259"/>
                  </a:cubicBezTo>
                  <a:cubicBezTo>
                    <a:pt x="622" y="259"/>
                    <a:pt x="622" y="260"/>
                    <a:pt x="622" y="261"/>
                  </a:cubicBezTo>
                  <a:cubicBezTo>
                    <a:pt x="623" y="262"/>
                    <a:pt x="622" y="266"/>
                    <a:pt x="625" y="266"/>
                  </a:cubicBezTo>
                  <a:cubicBezTo>
                    <a:pt x="625" y="266"/>
                    <a:pt x="625" y="266"/>
                    <a:pt x="625" y="266"/>
                  </a:cubicBezTo>
                  <a:cubicBezTo>
                    <a:pt x="625" y="266"/>
                    <a:pt x="626" y="266"/>
                    <a:pt x="627" y="266"/>
                  </a:cubicBezTo>
                  <a:cubicBezTo>
                    <a:pt x="627" y="266"/>
                    <a:pt x="627" y="267"/>
                    <a:pt x="627" y="268"/>
                  </a:cubicBezTo>
                  <a:cubicBezTo>
                    <a:pt x="628" y="268"/>
                    <a:pt x="628" y="268"/>
                    <a:pt x="628" y="268"/>
                  </a:cubicBezTo>
                  <a:cubicBezTo>
                    <a:pt x="629" y="268"/>
                    <a:pt x="630" y="268"/>
                    <a:pt x="631" y="268"/>
                  </a:cubicBezTo>
                  <a:cubicBezTo>
                    <a:pt x="632" y="268"/>
                    <a:pt x="632" y="268"/>
                    <a:pt x="633" y="268"/>
                  </a:cubicBezTo>
                  <a:cubicBezTo>
                    <a:pt x="633" y="267"/>
                    <a:pt x="634" y="267"/>
                    <a:pt x="635" y="267"/>
                  </a:cubicBezTo>
                  <a:cubicBezTo>
                    <a:pt x="636" y="266"/>
                    <a:pt x="637" y="266"/>
                    <a:pt x="638" y="267"/>
                  </a:cubicBezTo>
                  <a:cubicBezTo>
                    <a:pt x="639" y="267"/>
                    <a:pt x="640" y="266"/>
                    <a:pt x="641" y="267"/>
                  </a:cubicBezTo>
                  <a:cubicBezTo>
                    <a:pt x="642" y="267"/>
                    <a:pt x="642" y="267"/>
                    <a:pt x="642" y="266"/>
                  </a:cubicBezTo>
                  <a:cubicBezTo>
                    <a:pt x="644" y="265"/>
                    <a:pt x="643" y="263"/>
                    <a:pt x="644" y="263"/>
                  </a:cubicBezTo>
                  <a:cubicBezTo>
                    <a:pt x="646" y="262"/>
                    <a:pt x="645" y="260"/>
                    <a:pt x="644" y="259"/>
                  </a:cubicBezTo>
                  <a:cubicBezTo>
                    <a:pt x="644" y="259"/>
                    <a:pt x="644" y="258"/>
                    <a:pt x="643" y="258"/>
                  </a:cubicBezTo>
                  <a:cubicBezTo>
                    <a:pt x="643" y="257"/>
                    <a:pt x="644" y="258"/>
                    <a:pt x="644" y="258"/>
                  </a:cubicBezTo>
                  <a:cubicBezTo>
                    <a:pt x="645" y="258"/>
                    <a:pt x="646" y="259"/>
                    <a:pt x="647" y="260"/>
                  </a:cubicBezTo>
                  <a:cubicBezTo>
                    <a:pt x="647" y="260"/>
                    <a:pt x="649" y="260"/>
                    <a:pt x="649" y="260"/>
                  </a:cubicBezTo>
                  <a:cubicBezTo>
                    <a:pt x="650" y="259"/>
                    <a:pt x="651" y="259"/>
                    <a:pt x="652" y="259"/>
                  </a:cubicBezTo>
                  <a:cubicBezTo>
                    <a:pt x="653" y="258"/>
                    <a:pt x="652" y="257"/>
                    <a:pt x="651" y="257"/>
                  </a:cubicBezTo>
                  <a:cubicBezTo>
                    <a:pt x="651" y="256"/>
                    <a:pt x="651" y="255"/>
                    <a:pt x="650" y="255"/>
                  </a:cubicBezTo>
                  <a:cubicBezTo>
                    <a:pt x="650" y="255"/>
                    <a:pt x="650" y="255"/>
                    <a:pt x="649" y="255"/>
                  </a:cubicBezTo>
                  <a:cubicBezTo>
                    <a:pt x="648" y="255"/>
                    <a:pt x="647" y="255"/>
                    <a:pt x="646" y="255"/>
                  </a:cubicBezTo>
                  <a:cubicBezTo>
                    <a:pt x="646" y="255"/>
                    <a:pt x="646" y="255"/>
                    <a:pt x="646" y="255"/>
                  </a:cubicBezTo>
                  <a:cubicBezTo>
                    <a:pt x="645" y="254"/>
                    <a:pt x="646" y="254"/>
                    <a:pt x="646" y="254"/>
                  </a:cubicBezTo>
                  <a:cubicBezTo>
                    <a:pt x="647" y="254"/>
                    <a:pt x="647" y="253"/>
                    <a:pt x="648" y="253"/>
                  </a:cubicBezTo>
                  <a:cubicBezTo>
                    <a:pt x="648" y="253"/>
                    <a:pt x="649" y="253"/>
                    <a:pt x="649" y="253"/>
                  </a:cubicBezTo>
                  <a:cubicBezTo>
                    <a:pt x="649" y="252"/>
                    <a:pt x="649" y="252"/>
                    <a:pt x="649" y="252"/>
                  </a:cubicBezTo>
                  <a:cubicBezTo>
                    <a:pt x="650" y="252"/>
                    <a:pt x="651" y="252"/>
                    <a:pt x="652" y="252"/>
                  </a:cubicBezTo>
                  <a:cubicBezTo>
                    <a:pt x="653" y="252"/>
                    <a:pt x="654" y="251"/>
                    <a:pt x="653" y="250"/>
                  </a:cubicBezTo>
                  <a:cubicBezTo>
                    <a:pt x="653" y="249"/>
                    <a:pt x="653" y="248"/>
                    <a:pt x="654" y="247"/>
                  </a:cubicBezTo>
                  <a:cubicBezTo>
                    <a:pt x="654" y="247"/>
                    <a:pt x="655" y="246"/>
                    <a:pt x="655" y="246"/>
                  </a:cubicBezTo>
                  <a:cubicBezTo>
                    <a:pt x="655" y="245"/>
                    <a:pt x="654" y="244"/>
                    <a:pt x="653" y="244"/>
                  </a:cubicBezTo>
                  <a:cubicBezTo>
                    <a:pt x="653" y="244"/>
                    <a:pt x="652" y="244"/>
                    <a:pt x="651" y="244"/>
                  </a:cubicBezTo>
                  <a:cubicBezTo>
                    <a:pt x="650" y="244"/>
                    <a:pt x="652" y="242"/>
                    <a:pt x="652" y="242"/>
                  </a:cubicBezTo>
                  <a:cubicBezTo>
                    <a:pt x="652" y="241"/>
                    <a:pt x="652" y="240"/>
                    <a:pt x="651" y="239"/>
                  </a:cubicBezTo>
                  <a:cubicBezTo>
                    <a:pt x="651" y="238"/>
                    <a:pt x="649" y="238"/>
                    <a:pt x="648" y="239"/>
                  </a:cubicBezTo>
                  <a:cubicBezTo>
                    <a:pt x="648" y="239"/>
                    <a:pt x="646" y="240"/>
                    <a:pt x="646" y="238"/>
                  </a:cubicBezTo>
                  <a:cubicBezTo>
                    <a:pt x="647" y="237"/>
                    <a:pt x="647" y="237"/>
                    <a:pt x="647" y="236"/>
                  </a:cubicBezTo>
                  <a:cubicBezTo>
                    <a:pt x="647" y="234"/>
                    <a:pt x="646" y="234"/>
                    <a:pt x="645" y="233"/>
                  </a:cubicBezTo>
                  <a:cubicBezTo>
                    <a:pt x="645" y="232"/>
                    <a:pt x="644" y="232"/>
                    <a:pt x="643" y="232"/>
                  </a:cubicBezTo>
                  <a:cubicBezTo>
                    <a:pt x="642" y="232"/>
                    <a:pt x="642" y="232"/>
                    <a:pt x="642" y="232"/>
                  </a:cubicBezTo>
                  <a:cubicBezTo>
                    <a:pt x="642" y="232"/>
                    <a:pt x="641" y="233"/>
                    <a:pt x="640" y="233"/>
                  </a:cubicBezTo>
                  <a:cubicBezTo>
                    <a:pt x="639" y="233"/>
                    <a:pt x="638" y="233"/>
                    <a:pt x="637" y="233"/>
                  </a:cubicBezTo>
                  <a:cubicBezTo>
                    <a:pt x="637" y="233"/>
                    <a:pt x="636" y="234"/>
                    <a:pt x="636" y="234"/>
                  </a:cubicBezTo>
                  <a:cubicBezTo>
                    <a:pt x="635" y="234"/>
                    <a:pt x="634" y="233"/>
                    <a:pt x="633" y="233"/>
                  </a:cubicBezTo>
                  <a:cubicBezTo>
                    <a:pt x="632" y="233"/>
                    <a:pt x="631" y="232"/>
                    <a:pt x="630" y="232"/>
                  </a:cubicBezTo>
                  <a:cubicBezTo>
                    <a:pt x="629" y="231"/>
                    <a:pt x="629" y="231"/>
                    <a:pt x="628" y="230"/>
                  </a:cubicBezTo>
                  <a:cubicBezTo>
                    <a:pt x="628" y="230"/>
                    <a:pt x="627" y="231"/>
                    <a:pt x="626" y="231"/>
                  </a:cubicBezTo>
                  <a:cubicBezTo>
                    <a:pt x="626" y="231"/>
                    <a:pt x="625" y="231"/>
                    <a:pt x="625" y="231"/>
                  </a:cubicBezTo>
                  <a:cubicBezTo>
                    <a:pt x="624" y="232"/>
                    <a:pt x="623" y="231"/>
                    <a:pt x="622" y="232"/>
                  </a:cubicBezTo>
                  <a:cubicBezTo>
                    <a:pt x="622" y="232"/>
                    <a:pt x="622" y="232"/>
                    <a:pt x="622" y="232"/>
                  </a:cubicBezTo>
                  <a:cubicBezTo>
                    <a:pt x="621" y="233"/>
                    <a:pt x="620" y="233"/>
                    <a:pt x="620" y="233"/>
                  </a:cubicBezTo>
                  <a:cubicBezTo>
                    <a:pt x="619" y="232"/>
                    <a:pt x="618" y="232"/>
                    <a:pt x="617" y="231"/>
                  </a:cubicBezTo>
                  <a:cubicBezTo>
                    <a:pt x="617" y="231"/>
                    <a:pt x="616" y="231"/>
                    <a:pt x="615" y="232"/>
                  </a:cubicBezTo>
                  <a:cubicBezTo>
                    <a:pt x="615" y="232"/>
                    <a:pt x="614" y="232"/>
                    <a:pt x="613" y="233"/>
                  </a:cubicBezTo>
                  <a:cubicBezTo>
                    <a:pt x="613" y="233"/>
                    <a:pt x="612" y="234"/>
                    <a:pt x="611" y="233"/>
                  </a:cubicBezTo>
                  <a:cubicBezTo>
                    <a:pt x="611" y="232"/>
                    <a:pt x="608" y="233"/>
                    <a:pt x="607" y="233"/>
                  </a:cubicBezTo>
                  <a:cubicBezTo>
                    <a:pt x="606" y="233"/>
                    <a:pt x="606" y="233"/>
                    <a:pt x="606" y="234"/>
                  </a:cubicBezTo>
                  <a:cubicBezTo>
                    <a:pt x="606" y="235"/>
                    <a:pt x="607" y="235"/>
                    <a:pt x="607" y="235"/>
                  </a:cubicBezTo>
                  <a:cubicBezTo>
                    <a:pt x="607" y="236"/>
                    <a:pt x="608" y="236"/>
                    <a:pt x="608" y="237"/>
                  </a:cubicBezTo>
                  <a:cubicBezTo>
                    <a:pt x="608" y="238"/>
                    <a:pt x="608" y="238"/>
                    <a:pt x="607" y="237"/>
                  </a:cubicBezTo>
                  <a:cubicBezTo>
                    <a:pt x="606" y="237"/>
                    <a:pt x="605" y="235"/>
                    <a:pt x="604" y="236"/>
                  </a:cubicBezTo>
                  <a:cubicBezTo>
                    <a:pt x="603" y="236"/>
                    <a:pt x="602" y="236"/>
                    <a:pt x="601" y="236"/>
                  </a:cubicBezTo>
                  <a:cubicBezTo>
                    <a:pt x="600" y="236"/>
                    <a:pt x="601" y="234"/>
                    <a:pt x="601" y="234"/>
                  </a:cubicBezTo>
                  <a:cubicBezTo>
                    <a:pt x="601" y="232"/>
                    <a:pt x="600" y="232"/>
                    <a:pt x="599" y="231"/>
                  </a:cubicBezTo>
                  <a:cubicBezTo>
                    <a:pt x="599" y="229"/>
                    <a:pt x="598" y="229"/>
                    <a:pt x="597" y="229"/>
                  </a:cubicBezTo>
                  <a:cubicBezTo>
                    <a:pt x="597" y="229"/>
                    <a:pt x="597" y="230"/>
                    <a:pt x="597" y="230"/>
                  </a:cubicBezTo>
                  <a:cubicBezTo>
                    <a:pt x="597" y="231"/>
                    <a:pt x="597" y="231"/>
                    <a:pt x="597" y="232"/>
                  </a:cubicBezTo>
                  <a:cubicBezTo>
                    <a:pt x="597" y="233"/>
                    <a:pt x="596" y="232"/>
                    <a:pt x="595" y="232"/>
                  </a:cubicBezTo>
                  <a:close/>
                  <a:moveTo>
                    <a:pt x="660" y="345"/>
                  </a:moveTo>
                  <a:cubicBezTo>
                    <a:pt x="660" y="345"/>
                    <a:pt x="661" y="345"/>
                    <a:pt x="661" y="346"/>
                  </a:cubicBezTo>
                  <a:cubicBezTo>
                    <a:pt x="661" y="346"/>
                    <a:pt x="661" y="347"/>
                    <a:pt x="661" y="347"/>
                  </a:cubicBezTo>
                  <a:cubicBezTo>
                    <a:pt x="660" y="347"/>
                    <a:pt x="659" y="347"/>
                    <a:pt x="659" y="348"/>
                  </a:cubicBezTo>
                  <a:cubicBezTo>
                    <a:pt x="659" y="348"/>
                    <a:pt x="658" y="349"/>
                    <a:pt x="659" y="349"/>
                  </a:cubicBezTo>
                  <a:cubicBezTo>
                    <a:pt x="659" y="349"/>
                    <a:pt x="659" y="349"/>
                    <a:pt x="660" y="349"/>
                  </a:cubicBezTo>
                  <a:cubicBezTo>
                    <a:pt x="661" y="348"/>
                    <a:pt x="661" y="348"/>
                    <a:pt x="662" y="347"/>
                  </a:cubicBezTo>
                  <a:cubicBezTo>
                    <a:pt x="663" y="347"/>
                    <a:pt x="663" y="347"/>
                    <a:pt x="664" y="347"/>
                  </a:cubicBezTo>
                  <a:cubicBezTo>
                    <a:pt x="664" y="346"/>
                    <a:pt x="664" y="347"/>
                    <a:pt x="664" y="347"/>
                  </a:cubicBezTo>
                  <a:cubicBezTo>
                    <a:pt x="664" y="348"/>
                    <a:pt x="663" y="348"/>
                    <a:pt x="662" y="349"/>
                  </a:cubicBezTo>
                  <a:cubicBezTo>
                    <a:pt x="661" y="349"/>
                    <a:pt x="661" y="349"/>
                    <a:pt x="661" y="349"/>
                  </a:cubicBezTo>
                  <a:cubicBezTo>
                    <a:pt x="661" y="349"/>
                    <a:pt x="661" y="349"/>
                    <a:pt x="661" y="349"/>
                  </a:cubicBezTo>
                  <a:cubicBezTo>
                    <a:pt x="662" y="349"/>
                    <a:pt x="662" y="350"/>
                    <a:pt x="662" y="350"/>
                  </a:cubicBezTo>
                  <a:cubicBezTo>
                    <a:pt x="662" y="351"/>
                    <a:pt x="662" y="351"/>
                    <a:pt x="661" y="352"/>
                  </a:cubicBezTo>
                  <a:cubicBezTo>
                    <a:pt x="660" y="352"/>
                    <a:pt x="659" y="353"/>
                    <a:pt x="659" y="353"/>
                  </a:cubicBezTo>
                  <a:cubicBezTo>
                    <a:pt x="658" y="354"/>
                    <a:pt x="658" y="355"/>
                    <a:pt x="660" y="355"/>
                  </a:cubicBezTo>
                  <a:cubicBezTo>
                    <a:pt x="660" y="355"/>
                    <a:pt x="660" y="355"/>
                    <a:pt x="661" y="355"/>
                  </a:cubicBezTo>
                  <a:cubicBezTo>
                    <a:pt x="662" y="354"/>
                    <a:pt x="662" y="352"/>
                    <a:pt x="663" y="351"/>
                  </a:cubicBezTo>
                  <a:cubicBezTo>
                    <a:pt x="664" y="350"/>
                    <a:pt x="665" y="349"/>
                    <a:pt x="665" y="348"/>
                  </a:cubicBezTo>
                  <a:cubicBezTo>
                    <a:pt x="666" y="348"/>
                    <a:pt x="667" y="347"/>
                    <a:pt x="667" y="347"/>
                  </a:cubicBezTo>
                  <a:cubicBezTo>
                    <a:pt x="667" y="347"/>
                    <a:pt x="667" y="348"/>
                    <a:pt x="668" y="348"/>
                  </a:cubicBezTo>
                  <a:cubicBezTo>
                    <a:pt x="668" y="348"/>
                    <a:pt x="669" y="347"/>
                    <a:pt x="669" y="347"/>
                  </a:cubicBezTo>
                  <a:cubicBezTo>
                    <a:pt x="669" y="347"/>
                    <a:pt x="670" y="346"/>
                    <a:pt x="670" y="346"/>
                  </a:cubicBezTo>
                  <a:cubicBezTo>
                    <a:pt x="670" y="345"/>
                    <a:pt x="671" y="345"/>
                    <a:pt x="671" y="344"/>
                  </a:cubicBezTo>
                  <a:cubicBezTo>
                    <a:pt x="671" y="344"/>
                    <a:pt x="672" y="344"/>
                    <a:pt x="672" y="344"/>
                  </a:cubicBezTo>
                  <a:cubicBezTo>
                    <a:pt x="673" y="343"/>
                    <a:pt x="673" y="343"/>
                    <a:pt x="673" y="344"/>
                  </a:cubicBezTo>
                  <a:cubicBezTo>
                    <a:pt x="674" y="345"/>
                    <a:pt x="673" y="346"/>
                    <a:pt x="672" y="346"/>
                  </a:cubicBezTo>
                  <a:cubicBezTo>
                    <a:pt x="671" y="347"/>
                    <a:pt x="670" y="348"/>
                    <a:pt x="668" y="349"/>
                  </a:cubicBezTo>
                  <a:cubicBezTo>
                    <a:pt x="668" y="350"/>
                    <a:pt x="667" y="350"/>
                    <a:pt x="667" y="350"/>
                  </a:cubicBezTo>
                  <a:cubicBezTo>
                    <a:pt x="666" y="351"/>
                    <a:pt x="665" y="351"/>
                    <a:pt x="666" y="352"/>
                  </a:cubicBezTo>
                  <a:cubicBezTo>
                    <a:pt x="666" y="352"/>
                    <a:pt x="666" y="352"/>
                    <a:pt x="666" y="352"/>
                  </a:cubicBezTo>
                  <a:cubicBezTo>
                    <a:pt x="666" y="353"/>
                    <a:pt x="666" y="353"/>
                    <a:pt x="666" y="354"/>
                  </a:cubicBezTo>
                  <a:cubicBezTo>
                    <a:pt x="666" y="354"/>
                    <a:pt x="666" y="355"/>
                    <a:pt x="666" y="355"/>
                  </a:cubicBezTo>
                  <a:cubicBezTo>
                    <a:pt x="666" y="355"/>
                    <a:pt x="666" y="356"/>
                    <a:pt x="667" y="356"/>
                  </a:cubicBezTo>
                  <a:cubicBezTo>
                    <a:pt x="667" y="356"/>
                    <a:pt x="667" y="355"/>
                    <a:pt x="667" y="355"/>
                  </a:cubicBezTo>
                  <a:cubicBezTo>
                    <a:pt x="668" y="355"/>
                    <a:pt x="668" y="354"/>
                    <a:pt x="668" y="353"/>
                  </a:cubicBezTo>
                  <a:cubicBezTo>
                    <a:pt x="668" y="353"/>
                    <a:pt x="669" y="353"/>
                    <a:pt x="669" y="352"/>
                  </a:cubicBezTo>
                  <a:cubicBezTo>
                    <a:pt x="670" y="351"/>
                    <a:pt x="671" y="350"/>
                    <a:pt x="672" y="350"/>
                  </a:cubicBezTo>
                  <a:cubicBezTo>
                    <a:pt x="672" y="350"/>
                    <a:pt x="672" y="350"/>
                    <a:pt x="672" y="350"/>
                  </a:cubicBezTo>
                  <a:cubicBezTo>
                    <a:pt x="672" y="352"/>
                    <a:pt x="672" y="354"/>
                    <a:pt x="671" y="355"/>
                  </a:cubicBezTo>
                  <a:cubicBezTo>
                    <a:pt x="670" y="355"/>
                    <a:pt x="669" y="356"/>
                    <a:pt x="669" y="357"/>
                  </a:cubicBezTo>
                  <a:cubicBezTo>
                    <a:pt x="669" y="358"/>
                    <a:pt x="667" y="362"/>
                    <a:pt x="668" y="361"/>
                  </a:cubicBezTo>
                  <a:cubicBezTo>
                    <a:pt x="670" y="360"/>
                    <a:pt x="670" y="359"/>
                    <a:pt x="671" y="357"/>
                  </a:cubicBezTo>
                  <a:cubicBezTo>
                    <a:pt x="671" y="357"/>
                    <a:pt x="672" y="356"/>
                    <a:pt x="672" y="356"/>
                  </a:cubicBezTo>
                  <a:cubicBezTo>
                    <a:pt x="673" y="356"/>
                    <a:pt x="674" y="356"/>
                    <a:pt x="675" y="355"/>
                  </a:cubicBezTo>
                  <a:cubicBezTo>
                    <a:pt x="675" y="355"/>
                    <a:pt x="675" y="356"/>
                    <a:pt x="675" y="356"/>
                  </a:cubicBezTo>
                  <a:cubicBezTo>
                    <a:pt x="675" y="357"/>
                    <a:pt x="674" y="357"/>
                    <a:pt x="673" y="358"/>
                  </a:cubicBezTo>
                  <a:cubicBezTo>
                    <a:pt x="672" y="359"/>
                    <a:pt x="671" y="361"/>
                    <a:pt x="672" y="363"/>
                  </a:cubicBezTo>
                  <a:cubicBezTo>
                    <a:pt x="673" y="364"/>
                    <a:pt x="673" y="362"/>
                    <a:pt x="673" y="361"/>
                  </a:cubicBezTo>
                  <a:cubicBezTo>
                    <a:pt x="674" y="361"/>
                    <a:pt x="674" y="360"/>
                    <a:pt x="674" y="360"/>
                  </a:cubicBezTo>
                  <a:cubicBezTo>
                    <a:pt x="674" y="360"/>
                    <a:pt x="675" y="359"/>
                    <a:pt x="675" y="359"/>
                  </a:cubicBezTo>
                  <a:cubicBezTo>
                    <a:pt x="676" y="359"/>
                    <a:pt x="676" y="358"/>
                    <a:pt x="676" y="357"/>
                  </a:cubicBezTo>
                  <a:cubicBezTo>
                    <a:pt x="677" y="356"/>
                    <a:pt x="676" y="356"/>
                    <a:pt x="677" y="355"/>
                  </a:cubicBezTo>
                  <a:cubicBezTo>
                    <a:pt x="677" y="355"/>
                    <a:pt x="677" y="355"/>
                    <a:pt x="678" y="354"/>
                  </a:cubicBezTo>
                  <a:cubicBezTo>
                    <a:pt x="679" y="353"/>
                    <a:pt x="679" y="352"/>
                    <a:pt x="680" y="351"/>
                  </a:cubicBezTo>
                  <a:cubicBezTo>
                    <a:pt x="681" y="350"/>
                    <a:pt x="681" y="348"/>
                    <a:pt x="682" y="349"/>
                  </a:cubicBezTo>
                  <a:cubicBezTo>
                    <a:pt x="683" y="349"/>
                    <a:pt x="683" y="349"/>
                    <a:pt x="684" y="350"/>
                  </a:cubicBezTo>
                  <a:cubicBezTo>
                    <a:pt x="684" y="350"/>
                    <a:pt x="684" y="350"/>
                    <a:pt x="684" y="350"/>
                  </a:cubicBezTo>
                  <a:cubicBezTo>
                    <a:pt x="684" y="351"/>
                    <a:pt x="684" y="351"/>
                    <a:pt x="685" y="351"/>
                  </a:cubicBezTo>
                  <a:cubicBezTo>
                    <a:pt x="685" y="351"/>
                    <a:pt x="686" y="352"/>
                    <a:pt x="687" y="353"/>
                  </a:cubicBezTo>
                  <a:cubicBezTo>
                    <a:pt x="687" y="353"/>
                    <a:pt x="688" y="353"/>
                    <a:pt x="687" y="354"/>
                  </a:cubicBezTo>
                  <a:cubicBezTo>
                    <a:pt x="687" y="354"/>
                    <a:pt x="687" y="355"/>
                    <a:pt x="688" y="356"/>
                  </a:cubicBezTo>
                  <a:cubicBezTo>
                    <a:pt x="689" y="357"/>
                    <a:pt x="690" y="357"/>
                    <a:pt x="690" y="359"/>
                  </a:cubicBezTo>
                  <a:cubicBezTo>
                    <a:pt x="690" y="360"/>
                    <a:pt x="689" y="361"/>
                    <a:pt x="688" y="362"/>
                  </a:cubicBezTo>
                  <a:cubicBezTo>
                    <a:pt x="687" y="362"/>
                    <a:pt x="687" y="363"/>
                    <a:pt x="686" y="362"/>
                  </a:cubicBezTo>
                  <a:cubicBezTo>
                    <a:pt x="685" y="362"/>
                    <a:pt x="685" y="361"/>
                    <a:pt x="684" y="361"/>
                  </a:cubicBezTo>
                  <a:cubicBezTo>
                    <a:pt x="683" y="360"/>
                    <a:pt x="682" y="361"/>
                    <a:pt x="682" y="361"/>
                  </a:cubicBezTo>
                  <a:cubicBezTo>
                    <a:pt x="681" y="362"/>
                    <a:pt x="680" y="363"/>
                    <a:pt x="679" y="364"/>
                  </a:cubicBezTo>
                  <a:cubicBezTo>
                    <a:pt x="678" y="364"/>
                    <a:pt x="677" y="364"/>
                    <a:pt x="677" y="365"/>
                  </a:cubicBezTo>
                  <a:cubicBezTo>
                    <a:pt x="676" y="365"/>
                    <a:pt x="675" y="366"/>
                    <a:pt x="677" y="366"/>
                  </a:cubicBezTo>
                  <a:cubicBezTo>
                    <a:pt x="677" y="366"/>
                    <a:pt x="677" y="366"/>
                    <a:pt x="677" y="366"/>
                  </a:cubicBezTo>
                  <a:cubicBezTo>
                    <a:pt x="677" y="366"/>
                    <a:pt x="678" y="366"/>
                    <a:pt x="679" y="366"/>
                  </a:cubicBezTo>
                  <a:cubicBezTo>
                    <a:pt x="679" y="366"/>
                    <a:pt x="679" y="366"/>
                    <a:pt x="679" y="366"/>
                  </a:cubicBezTo>
                  <a:cubicBezTo>
                    <a:pt x="679" y="367"/>
                    <a:pt x="679" y="368"/>
                    <a:pt x="678" y="368"/>
                  </a:cubicBezTo>
                  <a:cubicBezTo>
                    <a:pt x="677" y="368"/>
                    <a:pt x="677" y="369"/>
                    <a:pt x="676" y="369"/>
                  </a:cubicBezTo>
                  <a:cubicBezTo>
                    <a:pt x="676" y="369"/>
                    <a:pt x="675" y="370"/>
                    <a:pt x="676" y="370"/>
                  </a:cubicBezTo>
                  <a:cubicBezTo>
                    <a:pt x="676" y="370"/>
                    <a:pt x="676" y="370"/>
                    <a:pt x="677" y="370"/>
                  </a:cubicBezTo>
                  <a:cubicBezTo>
                    <a:pt x="678" y="370"/>
                    <a:pt x="679" y="369"/>
                    <a:pt x="680" y="369"/>
                  </a:cubicBezTo>
                  <a:cubicBezTo>
                    <a:pt x="681" y="369"/>
                    <a:pt x="682" y="369"/>
                    <a:pt x="683" y="369"/>
                  </a:cubicBezTo>
                  <a:cubicBezTo>
                    <a:pt x="683" y="369"/>
                    <a:pt x="684" y="368"/>
                    <a:pt x="684" y="368"/>
                  </a:cubicBezTo>
                  <a:cubicBezTo>
                    <a:pt x="685" y="368"/>
                    <a:pt x="685" y="368"/>
                    <a:pt x="686" y="368"/>
                  </a:cubicBezTo>
                  <a:cubicBezTo>
                    <a:pt x="686" y="369"/>
                    <a:pt x="687" y="369"/>
                    <a:pt x="688" y="369"/>
                  </a:cubicBezTo>
                  <a:cubicBezTo>
                    <a:pt x="688" y="369"/>
                    <a:pt x="689" y="370"/>
                    <a:pt x="689" y="369"/>
                  </a:cubicBezTo>
                  <a:cubicBezTo>
                    <a:pt x="689" y="368"/>
                    <a:pt x="689" y="368"/>
                    <a:pt x="689" y="367"/>
                  </a:cubicBezTo>
                  <a:cubicBezTo>
                    <a:pt x="688" y="366"/>
                    <a:pt x="689" y="365"/>
                    <a:pt x="690" y="365"/>
                  </a:cubicBezTo>
                  <a:cubicBezTo>
                    <a:pt x="690" y="364"/>
                    <a:pt x="691" y="363"/>
                    <a:pt x="692" y="363"/>
                  </a:cubicBezTo>
                  <a:cubicBezTo>
                    <a:pt x="692" y="363"/>
                    <a:pt x="692" y="363"/>
                    <a:pt x="692" y="363"/>
                  </a:cubicBezTo>
                  <a:cubicBezTo>
                    <a:pt x="693" y="364"/>
                    <a:pt x="693" y="364"/>
                    <a:pt x="693" y="366"/>
                  </a:cubicBezTo>
                  <a:cubicBezTo>
                    <a:pt x="693" y="367"/>
                    <a:pt x="692" y="368"/>
                    <a:pt x="692" y="369"/>
                  </a:cubicBezTo>
                  <a:cubicBezTo>
                    <a:pt x="690" y="370"/>
                    <a:pt x="689" y="370"/>
                    <a:pt x="688" y="371"/>
                  </a:cubicBezTo>
                  <a:cubicBezTo>
                    <a:pt x="687" y="372"/>
                    <a:pt x="687" y="373"/>
                    <a:pt x="686" y="373"/>
                  </a:cubicBezTo>
                  <a:cubicBezTo>
                    <a:pt x="685" y="373"/>
                    <a:pt x="685" y="373"/>
                    <a:pt x="684" y="373"/>
                  </a:cubicBezTo>
                  <a:cubicBezTo>
                    <a:pt x="683" y="372"/>
                    <a:pt x="682" y="372"/>
                    <a:pt x="682" y="374"/>
                  </a:cubicBezTo>
                  <a:cubicBezTo>
                    <a:pt x="682" y="374"/>
                    <a:pt x="682" y="375"/>
                    <a:pt x="682" y="375"/>
                  </a:cubicBezTo>
                  <a:cubicBezTo>
                    <a:pt x="681" y="375"/>
                    <a:pt x="680" y="376"/>
                    <a:pt x="680" y="377"/>
                  </a:cubicBezTo>
                  <a:cubicBezTo>
                    <a:pt x="680" y="378"/>
                    <a:pt x="680" y="378"/>
                    <a:pt x="680" y="379"/>
                  </a:cubicBezTo>
                  <a:cubicBezTo>
                    <a:pt x="679" y="381"/>
                    <a:pt x="681" y="380"/>
                    <a:pt x="681" y="379"/>
                  </a:cubicBezTo>
                  <a:cubicBezTo>
                    <a:pt x="682" y="379"/>
                    <a:pt x="683" y="377"/>
                    <a:pt x="683" y="376"/>
                  </a:cubicBezTo>
                  <a:cubicBezTo>
                    <a:pt x="684" y="376"/>
                    <a:pt x="684" y="375"/>
                    <a:pt x="684" y="374"/>
                  </a:cubicBezTo>
                  <a:cubicBezTo>
                    <a:pt x="685" y="374"/>
                    <a:pt x="686" y="375"/>
                    <a:pt x="686" y="376"/>
                  </a:cubicBezTo>
                  <a:cubicBezTo>
                    <a:pt x="686" y="377"/>
                    <a:pt x="685" y="378"/>
                    <a:pt x="685" y="378"/>
                  </a:cubicBezTo>
                  <a:cubicBezTo>
                    <a:pt x="684" y="379"/>
                    <a:pt x="684" y="379"/>
                    <a:pt x="683" y="380"/>
                  </a:cubicBezTo>
                  <a:cubicBezTo>
                    <a:pt x="683" y="380"/>
                    <a:pt x="682" y="380"/>
                    <a:pt x="682" y="381"/>
                  </a:cubicBezTo>
                  <a:cubicBezTo>
                    <a:pt x="682" y="381"/>
                    <a:pt x="682" y="381"/>
                    <a:pt x="681" y="382"/>
                  </a:cubicBezTo>
                  <a:cubicBezTo>
                    <a:pt x="682" y="382"/>
                    <a:pt x="682" y="382"/>
                    <a:pt x="682" y="382"/>
                  </a:cubicBezTo>
                  <a:cubicBezTo>
                    <a:pt x="684" y="382"/>
                    <a:pt x="685" y="381"/>
                    <a:pt x="686" y="379"/>
                  </a:cubicBezTo>
                  <a:cubicBezTo>
                    <a:pt x="687" y="379"/>
                    <a:pt x="687" y="378"/>
                    <a:pt x="687" y="377"/>
                  </a:cubicBezTo>
                  <a:cubicBezTo>
                    <a:pt x="688" y="376"/>
                    <a:pt x="688" y="375"/>
                    <a:pt x="688" y="374"/>
                  </a:cubicBezTo>
                  <a:cubicBezTo>
                    <a:pt x="688" y="374"/>
                    <a:pt x="688" y="373"/>
                    <a:pt x="689" y="373"/>
                  </a:cubicBezTo>
                  <a:cubicBezTo>
                    <a:pt x="689" y="373"/>
                    <a:pt x="690" y="373"/>
                    <a:pt x="690" y="372"/>
                  </a:cubicBezTo>
                  <a:cubicBezTo>
                    <a:pt x="690" y="372"/>
                    <a:pt x="691" y="372"/>
                    <a:pt x="691" y="371"/>
                  </a:cubicBezTo>
                  <a:cubicBezTo>
                    <a:pt x="692" y="371"/>
                    <a:pt x="692" y="371"/>
                    <a:pt x="693" y="371"/>
                  </a:cubicBezTo>
                  <a:cubicBezTo>
                    <a:pt x="694" y="370"/>
                    <a:pt x="695" y="369"/>
                    <a:pt x="696" y="369"/>
                  </a:cubicBezTo>
                  <a:cubicBezTo>
                    <a:pt x="697" y="368"/>
                    <a:pt x="697" y="369"/>
                    <a:pt x="697" y="369"/>
                  </a:cubicBezTo>
                  <a:cubicBezTo>
                    <a:pt x="697" y="370"/>
                    <a:pt x="696" y="371"/>
                    <a:pt x="695" y="371"/>
                  </a:cubicBezTo>
                  <a:cubicBezTo>
                    <a:pt x="695" y="372"/>
                    <a:pt x="694" y="372"/>
                    <a:pt x="693" y="372"/>
                  </a:cubicBezTo>
                  <a:cubicBezTo>
                    <a:pt x="693" y="372"/>
                    <a:pt x="691" y="374"/>
                    <a:pt x="693" y="374"/>
                  </a:cubicBezTo>
                  <a:cubicBezTo>
                    <a:pt x="693" y="374"/>
                    <a:pt x="694" y="374"/>
                    <a:pt x="694" y="374"/>
                  </a:cubicBezTo>
                  <a:cubicBezTo>
                    <a:pt x="694" y="373"/>
                    <a:pt x="695" y="373"/>
                    <a:pt x="695" y="373"/>
                  </a:cubicBezTo>
                  <a:cubicBezTo>
                    <a:pt x="696" y="373"/>
                    <a:pt x="698" y="372"/>
                    <a:pt x="698" y="372"/>
                  </a:cubicBezTo>
                  <a:cubicBezTo>
                    <a:pt x="699" y="371"/>
                    <a:pt x="700" y="370"/>
                    <a:pt x="701" y="371"/>
                  </a:cubicBezTo>
                  <a:cubicBezTo>
                    <a:pt x="703" y="371"/>
                    <a:pt x="704" y="373"/>
                    <a:pt x="705" y="374"/>
                  </a:cubicBezTo>
                  <a:cubicBezTo>
                    <a:pt x="706" y="375"/>
                    <a:pt x="706" y="375"/>
                    <a:pt x="707" y="376"/>
                  </a:cubicBezTo>
                  <a:cubicBezTo>
                    <a:pt x="708" y="376"/>
                    <a:pt x="708" y="376"/>
                    <a:pt x="709" y="376"/>
                  </a:cubicBezTo>
                  <a:cubicBezTo>
                    <a:pt x="711" y="378"/>
                    <a:pt x="708" y="380"/>
                    <a:pt x="707" y="381"/>
                  </a:cubicBezTo>
                  <a:cubicBezTo>
                    <a:pt x="706" y="381"/>
                    <a:pt x="706" y="380"/>
                    <a:pt x="706" y="380"/>
                  </a:cubicBezTo>
                  <a:cubicBezTo>
                    <a:pt x="706" y="380"/>
                    <a:pt x="706" y="378"/>
                    <a:pt x="706" y="378"/>
                  </a:cubicBezTo>
                  <a:cubicBezTo>
                    <a:pt x="705" y="378"/>
                    <a:pt x="705" y="378"/>
                    <a:pt x="705" y="379"/>
                  </a:cubicBezTo>
                  <a:cubicBezTo>
                    <a:pt x="705" y="379"/>
                    <a:pt x="705" y="380"/>
                    <a:pt x="704" y="381"/>
                  </a:cubicBezTo>
                  <a:cubicBezTo>
                    <a:pt x="704" y="381"/>
                    <a:pt x="704" y="381"/>
                    <a:pt x="704" y="381"/>
                  </a:cubicBezTo>
                  <a:cubicBezTo>
                    <a:pt x="703" y="381"/>
                    <a:pt x="703" y="382"/>
                    <a:pt x="702" y="382"/>
                  </a:cubicBezTo>
                  <a:cubicBezTo>
                    <a:pt x="701" y="382"/>
                    <a:pt x="700" y="382"/>
                    <a:pt x="700" y="383"/>
                  </a:cubicBezTo>
                  <a:cubicBezTo>
                    <a:pt x="699" y="383"/>
                    <a:pt x="697" y="383"/>
                    <a:pt x="697" y="383"/>
                  </a:cubicBezTo>
                  <a:cubicBezTo>
                    <a:pt x="696" y="383"/>
                    <a:pt x="696" y="383"/>
                    <a:pt x="695" y="383"/>
                  </a:cubicBezTo>
                  <a:cubicBezTo>
                    <a:pt x="694" y="383"/>
                    <a:pt x="694" y="384"/>
                    <a:pt x="694" y="384"/>
                  </a:cubicBezTo>
                  <a:cubicBezTo>
                    <a:pt x="693" y="385"/>
                    <a:pt x="692" y="385"/>
                    <a:pt x="691" y="385"/>
                  </a:cubicBezTo>
                  <a:cubicBezTo>
                    <a:pt x="691" y="385"/>
                    <a:pt x="690" y="385"/>
                    <a:pt x="690" y="386"/>
                  </a:cubicBezTo>
                  <a:cubicBezTo>
                    <a:pt x="690" y="386"/>
                    <a:pt x="690" y="386"/>
                    <a:pt x="690" y="387"/>
                  </a:cubicBezTo>
                  <a:cubicBezTo>
                    <a:pt x="691" y="387"/>
                    <a:pt x="691" y="387"/>
                    <a:pt x="691" y="387"/>
                  </a:cubicBezTo>
                  <a:cubicBezTo>
                    <a:pt x="692" y="388"/>
                    <a:pt x="692" y="389"/>
                    <a:pt x="690" y="389"/>
                  </a:cubicBezTo>
                  <a:cubicBezTo>
                    <a:pt x="690" y="389"/>
                    <a:pt x="689" y="389"/>
                    <a:pt x="689" y="389"/>
                  </a:cubicBezTo>
                  <a:cubicBezTo>
                    <a:pt x="688" y="389"/>
                    <a:pt x="688" y="389"/>
                    <a:pt x="688" y="390"/>
                  </a:cubicBezTo>
                  <a:cubicBezTo>
                    <a:pt x="689" y="390"/>
                    <a:pt x="689" y="390"/>
                    <a:pt x="690" y="390"/>
                  </a:cubicBezTo>
                  <a:cubicBezTo>
                    <a:pt x="690" y="390"/>
                    <a:pt x="692" y="390"/>
                    <a:pt x="692" y="389"/>
                  </a:cubicBezTo>
                  <a:cubicBezTo>
                    <a:pt x="693" y="389"/>
                    <a:pt x="693" y="388"/>
                    <a:pt x="694" y="388"/>
                  </a:cubicBezTo>
                  <a:cubicBezTo>
                    <a:pt x="694" y="387"/>
                    <a:pt x="695" y="387"/>
                    <a:pt x="695" y="386"/>
                  </a:cubicBezTo>
                  <a:cubicBezTo>
                    <a:pt x="696" y="386"/>
                    <a:pt x="696" y="386"/>
                    <a:pt x="696" y="386"/>
                  </a:cubicBezTo>
                  <a:cubicBezTo>
                    <a:pt x="697" y="385"/>
                    <a:pt x="698" y="386"/>
                    <a:pt x="699" y="386"/>
                  </a:cubicBezTo>
                  <a:cubicBezTo>
                    <a:pt x="699" y="386"/>
                    <a:pt x="700" y="386"/>
                    <a:pt x="701" y="385"/>
                  </a:cubicBezTo>
                  <a:cubicBezTo>
                    <a:pt x="701" y="385"/>
                    <a:pt x="701" y="385"/>
                    <a:pt x="702" y="385"/>
                  </a:cubicBezTo>
                  <a:cubicBezTo>
                    <a:pt x="702" y="385"/>
                    <a:pt x="702" y="385"/>
                    <a:pt x="702" y="385"/>
                  </a:cubicBezTo>
                  <a:cubicBezTo>
                    <a:pt x="702" y="386"/>
                    <a:pt x="702" y="387"/>
                    <a:pt x="701" y="388"/>
                  </a:cubicBezTo>
                  <a:cubicBezTo>
                    <a:pt x="701" y="388"/>
                    <a:pt x="699" y="388"/>
                    <a:pt x="699" y="389"/>
                  </a:cubicBezTo>
                  <a:cubicBezTo>
                    <a:pt x="699" y="389"/>
                    <a:pt x="699" y="389"/>
                    <a:pt x="699" y="389"/>
                  </a:cubicBezTo>
                  <a:cubicBezTo>
                    <a:pt x="698" y="390"/>
                    <a:pt x="698" y="390"/>
                    <a:pt x="697" y="390"/>
                  </a:cubicBezTo>
                  <a:cubicBezTo>
                    <a:pt x="697" y="390"/>
                    <a:pt x="696" y="390"/>
                    <a:pt x="696" y="391"/>
                  </a:cubicBezTo>
                  <a:cubicBezTo>
                    <a:pt x="695" y="392"/>
                    <a:pt x="695" y="392"/>
                    <a:pt x="694" y="392"/>
                  </a:cubicBezTo>
                  <a:cubicBezTo>
                    <a:pt x="693" y="392"/>
                    <a:pt x="692" y="392"/>
                    <a:pt x="691" y="393"/>
                  </a:cubicBezTo>
                  <a:cubicBezTo>
                    <a:pt x="690" y="393"/>
                    <a:pt x="692" y="393"/>
                    <a:pt x="693" y="393"/>
                  </a:cubicBezTo>
                  <a:cubicBezTo>
                    <a:pt x="693" y="393"/>
                    <a:pt x="694" y="393"/>
                    <a:pt x="695" y="393"/>
                  </a:cubicBezTo>
                  <a:cubicBezTo>
                    <a:pt x="696" y="393"/>
                    <a:pt x="697" y="393"/>
                    <a:pt x="698" y="392"/>
                  </a:cubicBezTo>
                  <a:cubicBezTo>
                    <a:pt x="698" y="391"/>
                    <a:pt x="699" y="391"/>
                    <a:pt x="699" y="390"/>
                  </a:cubicBezTo>
                  <a:cubicBezTo>
                    <a:pt x="699" y="390"/>
                    <a:pt x="700" y="390"/>
                    <a:pt x="701" y="390"/>
                  </a:cubicBezTo>
                  <a:cubicBezTo>
                    <a:pt x="702" y="390"/>
                    <a:pt x="703" y="390"/>
                    <a:pt x="704" y="390"/>
                  </a:cubicBezTo>
                  <a:cubicBezTo>
                    <a:pt x="704" y="390"/>
                    <a:pt x="704" y="389"/>
                    <a:pt x="705" y="389"/>
                  </a:cubicBezTo>
                  <a:cubicBezTo>
                    <a:pt x="705" y="388"/>
                    <a:pt x="707" y="388"/>
                    <a:pt x="707" y="387"/>
                  </a:cubicBezTo>
                  <a:cubicBezTo>
                    <a:pt x="708" y="386"/>
                    <a:pt x="707" y="385"/>
                    <a:pt x="707" y="385"/>
                  </a:cubicBezTo>
                  <a:cubicBezTo>
                    <a:pt x="707" y="384"/>
                    <a:pt x="708" y="383"/>
                    <a:pt x="709" y="383"/>
                  </a:cubicBezTo>
                  <a:cubicBezTo>
                    <a:pt x="710" y="383"/>
                    <a:pt x="710" y="385"/>
                    <a:pt x="710" y="385"/>
                  </a:cubicBezTo>
                  <a:cubicBezTo>
                    <a:pt x="710" y="387"/>
                    <a:pt x="711" y="387"/>
                    <a:pt x="712" y="388"/>
                  </a:cubicBezTo>
                  <a:cubicBezTo>
                    <a:pt x="713" y="388"/>
                    <a:pt x="713" y="389"/>
                    <a:pt x="713" y="389"/>
                  </a:cubicBezTo>
                  <a:cubicBezTo>
                    <a:pt x="713" y="389"/>
                    <a:pt x="713" y="391"/>
                    <a:pt x="714" y="391"/>
                  </a:cubicBezTo>
                  <a:cubicBezTo>
                    <a:pt x="714" y="391"/>
                    <a:pt x="714" y="392"/>
                    <a:pt x="714" y="392"/>
                  </a:cubicBezTo>
                  <a:cubicBezTo>
                    <a:pt x="715" y="393"/>
                    <a:pt x="715" y="394"/>
                    <a:pt x="714" y="394"/>
                  </a:cubicBezTo>
                  <a:cubicBezTo>
                    <a:pt x="714" y="395"/>
                    <a:pt x="712" y="396"/>
                    <a:pt x="711" y="395"/>
                  </a:cubicBezTo>
                  <a:cubicBezTo>
                    <a:pt x="710" y="394"/>
                    <a:pt x="706" y="394"/>
                    <a:pt x="705" y="395"/>
                  </a:cubicBezTo>
                  <a:cubicBezTo>
                    <a:pt x="704" y="396"/>
                    <a:pt x="704" y="397"/>
                    <a:pt x="702" y="396"/>
                  </a:cubicBezTo>
                  <a:cubicBezTo>
                    <a:pt x="702" y="396"/>
                    <a:pt x="701" y="396"/>
                    <a:pt x="701" y="396"/>
                  </a:cubicBezTo>
                  <a:cubicBezTo>
                    <a:pt x="700" y="396"/>
                    <a:pt x="700" y="396"/>
                    <a:pt x="700" y="396"/>
                  </a:cubicBezTo>
                  <a:cubicBezTo>
                    <a:pt x="699" y="397"/>
                    <a:pt x="699" y="397"/>
                    <a:pt x="698" y="397"/>
                  </a:cubicBezTo>
                  <a:cubicBezTo>
                    <a:pt x="697" y="397"/>
                    <a:pt x="697" y="398"/>
                    <a:pt x="698" y="398"/>
                  </a:cubicBezTo>
                  <a:cubicBezTo>
                    <a:pt x="699" y="398"/>
                    <a:pt x="700" y="399"/>
                    <a:pt x="700" y="398"/>
                  </a:cubicBezTo>
                  <a:cubicBezTo>
                    <a:pt x="702" y="398"/>
                    <a:pt x="702" y="398"/>
                    <a:pt x="703" y="399"/>
                  </a:cubicBezTo>
                  <a:cubicBezTo>
                    <a:pt x="703" y="399"/>
                    <a:pt x="704" y="399"/>
                    <a:pt x="703" y="399"/>
                  </a:cubicBezTo>
                  <a:cubicBezTo>
                    <a:pt x="704" y="399"/>
                    <a:pt x="704" y="399"/>
                    <a:pt x="704" y="399"/>
                  </a:cubicBezTo>
                  <a:cubicBezTo>
                    <a:pt x="705" y="400"/>
                    <a:pt x="706" y="401"/>
                    <a:pt x="707" y="401"/>
                  </a:cubicBezTo>
                  <a:cubicBezTo>
                    <a:pt x="708" y="401"/>
                    <a:pt x="709" y="400"/>
                    <a:pt x="709" y="401"/>
                  </a:cubicBezTo>
                  <a:cubicBezTo>
                    <a:pt x="710" y="401"/>
                    <a:pt x="711" y="401"/>
                    <a:pt x="711" y="401"/>
                  </a:cubicBezTo>
                  <a:cubicBezTo>
                    <a:pt x="712" y="402"/>
                    <a:pt x="713" y="402"/>
                    <a:pt x="714" y="402"/>
                  </a:cubicBezTo>
                  <a:cubicBezTo>
                    <a:pt x="715" y="403"/>
                    <a:pt x="715" y="404"/>
                    <a:pt x="715" y="404"/>
                  </a:cubicBezTo>
                  <a:cubicBezTo>
                    <a:pt x="716" y="405"/>
                    <a:pt x="717" y="406"/>
                    <a:pt x="716" y="407"/>
                  </a:cubicBezTo>
                  <a:cubicBezTo>
                    <a:pt x="716" y="409"/>
                    <a:pt x="713" y="406"/>
                    <a:pt x="713" y="407"/>
                  </a:cubicBezTo>
                  <a:cubicBezTo>
                    <a:pt x="712" y="408"/>
                    <a:pt x="711" y="407"/>
                    <a:pt x="710" y="407"/>
                  </a:cubicBezTo>
                  <a:cubicBezTo>
                    <a:pt x="710" y="406"/>
                    <a:pt x="709" y="407"/>
                    <a:pt x="708" y="406"/>
                  </a:cubicBezTo>
                  <a:cubicBezTo>
                    <a:pt x="707" y="406"/>
                    <a:pt x="707" y="406"/>
                    <a:pt x="706" y="405"/>
                  </a:cubicBezTo>
                  <a:cubicBezTo>
                    <a:pt x="706" y="405"/>
                    <a:pt x="704" y="404"/>
                    <a:pt x="703" y="404"/>
                  </a:cubicBezTo>
                  <a:cubicBezTo>
                    <a:pt x="702" y="404"/>
                    <a:pt x="701" y="404"/>
                    <a:pt x="700" y="404"/>
                  </a:cubicBezTo>
                  <a:cubicBezTo>
                    <a:pt x="700" y="404"/>
                    <a:pt x="701" y="405"/>
                    <a:pt x="701" y="405"/>
                  </a:cubicBezTo>
                  <a:cubicBezTo>
                    <a:pt x="702" y="405"/>
                    <a:pt x="702" y="406"/>
                    <a:pt x="702" y="406"/>
                  </a:cubicBezTo>
                  <a:cubicBezTo>
                    <a:pt x="702" y="407"/>
                    <a:pt x="701" y="407"/>
                    <a:pt x="700" y="407"/>
                  </a:cubicBezTo>
                  <a:cubicBezTo>
                    <a:pt x="700" y="407"/>
                    <a:pt x="699" y="407"/>
                    <a:pt x="699" y="407"/>
                  </a:cubicBezTo>
                  <a:cubicBezTo>
                    <a:pt x="698" y="407"/>
                    <a:pt x="697" y="408"/>
                    <a:pt x="697" y="408"/>
                  </a:cubicBezTo>
                  <a:cubicBezTo>
                    <a:pt x="697" y="408"/>
                    <a:pt x="697" y="409"/>
                    <a:pt x="697" y="409"/>
                  </a:cubicBezTo>
                  <a:cubicBezTo>
                    <a:pt x="696" y="409"/>
                    <a:pt x="696" y="409"/>
                    <a:pt x="696" y="410"/>
                  </a:cubicBezTo>
                  <a:cubicBezTo>
                    <a:pt x="696" y="411"/>
                    <a:pt x="698" y="410"/>
                    <a:pt x="698" y="410"/>
                  </a:cubicBezTo>
                  <a:cubicBezTo>
                    <a:pt x="699" y="409"/>
                    <a:pt x="700" y="409"/>
                    <a:pt x="701" y="409"/>
                  </a:cubicBezTo>
                  <a:cubicBezTo>
                    <a:pt x="702" y="408"/>
                    <a:pt x="703" y="408"/>
                    <a:pt x="704" y="408"/>
                  </a:cubicBezTo>
                  <a:cubicBezTo>
                    <a:pt x="704" y="408"/>
                    <a:pt x="705" y="408"/>
                    <a:pt x="705" y="409"/>
                  </a:cubicBezTo>
                  <a:cubicBezTo>
                    <a:pt x="705" y="409"/>
                    <a:pt x="705" y="409"/>
                    <a:pt x="706" y="410"/>
                  </a:cubicBezTo>
                  <a:cubicBezTo>
                    <a:pt x="706" y="410"/>
                    <a:pt x="707" y="411"/>
                    <a:pt x="706" y="411"/>
                  </a:cubicBezTo>
                  <a:cubicBezTo>
                    <a:pt x="706" y="411"/>
                    <a:pt x="705" y="411"/>
                    <a:pt x="704" y="411"/>
                  </a:cubicBezTo>
                  <a:cubicBezTo>
                    <a:pt x="704" y="411"/>
                    <a:pt x="704" y="411"/>
                    <a:pt x="703" y="411"/>
                  </a:cubicBezTo>
                  <a:cubicBezTo>
                    <a:pt x="703" y="411"/>
                    <a:pt x="702" y="411"/>
                    <a:pt x="701" y="411"/>
                  </a:cubicBezTo>
                  <a:cubicBezTo>
                    <a:pt x="701" y="410"/>
                    <a:pt x="700" y="411"/>
                    <a:pt x="700" y="412"/>
                  </a:cubicBezTo>
                  <a:cubicBezTo>
                    <a:pt x="700" y="412"/>
                    <a:pt x="701" y="412"/>
                    <a:pt x="701" y="412"/>
                  </a:cubicBezTo>
                  <a:cubicBezTo>
                    <a:pt x="701" y="412"/>
                    <a:pt x="701" y="412"/>
                    <a:pt x="702" y="412"/>
                  </a:cubicBezTo>
                  <a:cubicBezTo>
                    <a:pt x="702" y="412"/>
                    <a:pt x="702" y="413"/>
                    <a:pt x="703" y="413"/>
                  </a:cubicBezTo>
                  <a:cubicBezTo>
                    <a:pt x="704" y="413"/>
                    <a:pt x="704" y="414"/>
                    <a:pt x="704" y="415"/>
                  </a:cubicBezTo>
                  <a:cubicBezTo>
                    <a:pt x="704" y="416"/>
                    <a:pt x="703" y="415"/>
                    <a:pt x="702" y="415"/>
                  </a:cubicBezTo>
                  <a:cubicBezTo>
                    <a:pt x="701" y="415"/>
                    <a:pt x="699" y="415"/>
                    <a:pt x="698" y="415"/>
                  </a:cubicBezTo>
                  <a:cubicBezTo>
                    <a:pt x="697" y="415"/>
                    <a:pt x="697" y="415"/>
                    <a:pt x="696" y="415"/>
                  </a:cubicBezTo>
                  <a:cubicBezTo>
                    <a:pt x="695" y="414"/>
                    <a:pt x="695" y="413"/>
                    <a:pt x="694" y="413"/>
                  </a:cubicBezTo>
                  <a:cubicBezTo>
                    <a:pt x="693" y="414"/>
                    <a:pt x="693" y="414"/>
                    <a:pt x="693" y="415"/>
                  </a:cubicBezTo>
                  <a:cubicBezTo>
                    <a:pt x="693" y="415"/>
                    <a:pt x="694" y="415"/>
                    <a:pt x="694" y="415"/>
                  </a:cubicBezTo>
                  <a:cubicBezTo>
                    <a:pt x="694" y="415"/>
                    <a:pt x="694" y="415"/>
                    <a:pt x="695" y="415"/>
                  </a:cubicBezTo>
                  <a:cubicBezTo>
                    <a:pt x="695" y="416"/>
                    <a:pt x="696" y="416"/>
                    <a:pt x="697" y="416"/>
                  </a:cubicBezTo>
                  <a:cubicBezTo>
                    <a:pt x="698" y="416"/>
                    <a:pt x="700" y="417"/>
                    <a:pt x="700" y="418"/>
                  </a:cubicBezTo>
                  <a:cubicBezTo>
                    <a:pt x="700" y="418"/>
                    <a:pt x="700" y="418"/>
                    <a:pt x="700" y="418"/>
                  </a:cubicBezTo>
                  <a:cubicBezTo>
                    <a:pt x="699" y="418"/>
                    <a:pt x="699" y="418"/>
                    <a:pt x="698" y="418"/>
                  </a:cubicBezTo>
                  <a:cubicBezTo>
                    <a:pt x="697" y="417"/>
                    <a:pt x="697" y="417"/>
                    <a:pt x="697" y="417"/>
                  </a:cubicBezTo>
                  <a:cubicBezTo>
                    <a:pt x="696" y="417"/>
                    <a:pt x="696" y="417"/>
                    <a:pt x="696" y="418"/>
                  </a:cubicBezTo>
                  <a:cubicBezTo>
                    <a:pt x="695" y="419"/>
                    <a:pt x="697" y="419"/>
                    <a:pt x="698" y="419"/>
                  </a:cubicBezTo>
                  <a:cubicBezTo>
                    <a:pt x="698" y="419"/>
                    <a:pt x="699" y="420"/>
                    <a:pt x="699" y="420"/>
                  </a:cubicBezTo>
                  <a:cubicBezTo>
                    <a:pt x="699" y="422"/>
                    <a:pt x="701" y="421"/>
                    <a:pt x="702" y="421"/>
                  </a:cubicBezTo>
                  <a:cubicBezTo>
                    <a:pt x="702" y="421"/>
                    <a:pt x="702" y="421"/>
                    <a:pt x="702" y="421"/>
                  </a:cubicBezTo>
                  <a:cubicBezTo>
                    <a:pt x="702" y="421"/>
                    <a:pt x="702" y="422"/>
                    <a:pt x="702" y="422"/>
                  </a:cubicBezTo>
                  <a:cubicBezTo>
                    <a:pt x="702" y="423"/>
                    <a:pt x="704" y="423"/>
                    <a:pt x="704" y="423"/>
                  </a:cubicBezTo>
                  <a:cubicBezTo>
                    <a:pt x="705" y="422"/>
                    <a:pt x="705" y="422"/>
                    <a:pt x="706" y="422"/>
                  </a:cubicBezTo>
                  <a:cubicBezTo>
                    <a:pt x="706" y="422"/>
                    <a:pt x="707" y="422"/>
                    <a:pt x="708" y="422"/>
                  </a:cubicBezTo>
                  <a:cubicBezTo>
                    <a:pt x="708" y="423"/>
                    <a:pt x="709" y="423"/>
                    <a:pt x="710" y="423"/>
                  </a:cubicBezTo>
                  <a:cubicBezTo>
                    <a:pt x="710" y="423"/>
                    <a:pt x="710" y="423"/>
                    <a:pt x="710" y="423"/>
                  </a:cubicBezTo>
                  <a:cubicBezTo>
                    <a:pt x="710" y="424"/>
                    <a:pt x="710" y="424"/>
                    <a:pt x="709" y="425"/>
                  </a:cubicBezTo>
                  <a:cubicBezTo>
                    <a:pt x="709" y="425"/>
                    <a:pt x="708" y="425"/>
                    <a:pt x="708" y="425"/>
                  </a:cubicBezTo>
                  <a:cubicBezTo>
                    <a:pt x="707" y="424"/>
                    <a:pt x="707" y="424"/>
                    <a:pt x="706" y="424"/>
                  </a:cubicBezTo>
                  <a:cubicBezTo>
                    <a:pt x="706" y="424"/>
                    <a:pt x="705" y="424"/>
                    <a:pt x="705" y="424"/>
                  </a:cubicBezTo>
                  <a:cubicBezTo>
                    <a:pt x="704" y="424"/>
                    <a:pt x="703" y="425"/>
                    <a:pt x="702" y="425"/>
                  </a:cubicBezTo>
                  <a:cubicBezTo>
                    <a:pt x="702" y="426"/>
                    <a:pt x="701" y="426"/>
                    <a:pt x="701" y="427"/>
                  </a:cubicBezTo>
                  <a:cubicBezTo>
                    <a:pt x="702" y="427"/>
                    <a:pt x="704" y="426"/>
                    <a:pt x="705" y="426"/>
                  </a:cubicBezTo>
                  <a:cubicBezTo>
                    <a:pt x="705" y="426"/>
                    <a:pt x="706" y="426"/>
                    <a:pt x="706" y="426"/>
                  </a:cubicBezTo>
                  <a:cubicBezTo>
                    <a:pt x="706" y="426"/>
                    <a:pt x="706" y="427"/>
                    <a:pt x="706" y="427"/>
                  </a:cubicBezTo>
                  <a:cubicBezTo>
                    <a:pt x="706" y="427"/>
                    <a:pt x="707" y="427"/>
                    <a:pt x="707" y="427"/>
                  </a:cubicBezTo>
                  <a:cubicBezTo>
                    <a:pt x="708" y="427"/>
                    <a:pt x="708" y="427"/>
                    <a:pt x="708" y="428"/>
                  </a:cubicBezTo>
                  <a:cubicBezTo>
                    <a:pt x="709" y="428"/>
                    <a:pt x="710" y="428"/>
                    <a:pt x="710" y="429"/>
                  </a:cubicBezTo>
                  <a:cubicBezTo>
                    <a:pt x="710" y="429"/>
                    <a:pt x="711" y="430"/>
                    <a:pt x="711" y="430"/>
                  </a:cubicBezTo>
                  <a:cubicBezTo>
                    <a:pt x="711" y="432"/>
                    <a:pt x="710" y="433"/>
                    <a:pt x="710" y="434"/>
                  </a:cubicBezTo>
                  <a:cubicBezTo>
                    <a:pt x="711" y="434"/>
                    <a:pt x="712" y="433"/>
                    <a:pt x="713" y="432"/>
                  </a:cubicBezTo>
                  <a:cubicBezTo>
                    <a:pt x="713" y="432"/>
                    <a:pt x="714" y="432"/>
                    <a:pt x="714" y="432"/>
                  </a:cubicBezTo>
                  <a:cubicBezTo>
                    <a:pt x="714" y="433"/>
                    <a:pt x="714" y="433"/>
                    <a:pt x="714" y="434"/>
                  </a:cubicBezTo>
                  <a:cubicBezTo>
                    <a:pt x="713" y="434"/>
                    <a:pt x="713" y="435"/>
                    <a:pt x="713" y="435"/>
                  </a:cubicBezTo>
                  <a:cubicBezTo>
                    <a:pt x="712" y="435"/>
                    <a:pt x="712" y="436"/>
                    <a:pt x="712" y="437"/>
                  </a:cubicBezTo>
                  <a:cubicBezTo>
                    <a:pt x="712" y="438"/>
                    <a:pt x="712" y="438"/>
                    <a:pt x="712" y="439"/>
                  </a:cubicBezTo>
                  <a:cubicBezTo>
                    <a:pt x="712" y="440"/>
                    <a:pt x="712" y="440"/>
                    <a:pt x="713" y="439"/>
                  </a:cubicBezTo>
                  <a:cubicBezTo>
                    <a:pt x="713" y="439"/>
                    <a:pt x="713" y="439"/>
                    <a:pt x="713" y="438"/>
                  </a:cubicBezTo>
                  <a:cubicBezTo>
                    <a:pt x="714" y="437"/>
                    <a:pt x="714" y="436"/>
                    <a:pt x="715" y="435"/>
                  </a:cubicBezTo>
                  <a:cubicBezTo>
                    <a:pt x="716" y="434"/>
                    <a:pt x="717" y="431"/>
                    <a:pt x="719" y="432"/>
                  </a:cubicBezTo>
                  <a:cubicBezTo>
                    <a:pt x="720" y="433"/>
                    <a:pt x="717" y="435"/>
                    <a:pt x="717" y="435"/>
                  </a:cubicBezTo>
                  <a:cubicBezTo>
                    <a:pt x="716" y="437"/>
                    <a:pt x="716" y="438"/>
                    <a:pt x="716" y="440"/>
                  </a:cubicBezTo>
                  <a:cubicBezTo>
                    <a:pt x="717" y="441"/>
                    <a:pt x="717" y="439"/>
                    <a:pt x="717" y="439"/>
                  </a:cubicBezTo>
                  <a:cubicBezTo>
                    <a:pt x="717" y="438"/>
                    <a:pt x="717" y="438"/>
                    <a:pt x="718" y="437"/>
                  </a:cubicBezTo>
                  <a:cubicBezTo>
                    <a:pt x="718" y="437"/>
                    <a:pt x="718" y="437"/>
                    <a:pt x="718" y="436"/>
                  </a:cubicBezTo>
                  <a:cubicBezTo>
                    <a:pt x="719" y="436"/>
                    <a:pt x="719" y="435"/>
                    <a:pt x="719" y="435"/>
                  </a:cubicBezTo>
                  <a:cubicBezTo>
                    <a:pt x="720" y="434"/>
                    <a:pt x="720" y="434"/>
                    <a:pt x="720" y="434"/>
                  </a:cubicBezTo>
                  <a:cubicBezTo>
                    <a:pt x="721" y="433"/>
                    <a:pt x="721" y="433"/>
                    <a:pt x="722" y="432"/>
                  </a:cubicBezTo>
                  <a:cubicBezTo>
                    <a:pt x="723" y="432"/>
                    <a:pt x="723" y="434"/>
                    <a:pt x="723" y="435"/>
                  </a:cubicBezTo>
                  <a:cubicBezTo>
                    <a:pt x="723" y="435"/>
                    <a:pt x="723" y="435"/>
                    <a:pt x="722" y="435"/>
                  </a:cubicBezTo>
                  <a:cubicBezTo>
                    <a:pt x="721" y="435"/>
                    <a:pt x="720" y="436"/>
                    <a:pt x="720" y="437"/>
                  </a:cubicBezTo>
                  <a:cubicBezTo>
                    <a:pt x="720" y="438"/>
                    <a:pt x="720" y="438"/>
                    <a:pt x="720" y="438"/>
                  </a:cubicBezTo>
                  <a:cubicBezTo>
                    <a:pt x="720" y="439"/>
                    <a:pt x="719" y="439"/>
                    <a:pt x="720" y="439"/>
                  </a:cubicBezTo>
                  <a:cubicBezTo>
                    <a:pt x="721" y="438"/>
                    <a:pt x="723" y="438"/>
                    <a:pt x="724" y="438"/>
                  </a:cubicBezTo>
                  <a:cubicBezTo>
                    <a:pt x="724" y="438"/>
                    <a:pt x="724" y="438"/>
                    <a:pt x="724" y="438"/>
                  </a:cubicBezTo>
                  <a:cubicBezTo>
                    <a:pt x="725" y="439"/>
                    <a:pt x="725" y="440"/>
                    <a:pt x="726" y="441"/>
                  </a:cubicBezTo>
                  <a:cubicBezTo>
                    <a:pt x="726" y="441"/>
                    <a:pt x="726" y="441"/>
                    <a:pt x="726" y="442"/>
                  </a:cubicBezTo>
                  <a:cubicBezTo>
                    <a:pt x="726" y="442"/>
                    <a:pt x="725" y="443"/>
                    <a:pt x="725" y="443"/>
                  </a:cubicBezTo>
                  <a:cubicBezTo>
                    <a:pt x="725" y="444"/>
                    <a:pt x="726" y="444"/>
                    <a:pt x="726" y="444"/>
                  </a:cubicBezTo>
                  <a:cubicBezTo>
                    <a:pt x="727" y="445"/>
                    <a:pt x="727" y="445"/>
                    <a:pt x="727" y="445"/>
                  </a:cubicBezTo>
                  <a:cubicBezTo>
                    <a:pt x="727" y="446"/>
                    <a:pt x="725" y="446"/>
                    <a:pt x="725" y="447"/>
                  </a:cubicBezTo>
                  <a:cubicBezTo>
                    <a:pt x="725" y="447"/>
                    <a:pt x="725" y="447"/>
                    <a:pt x="725" y="447"/>
                  </a:cubicBezTo>
                  <a:cubicBezTo>
                    <a:pt x="724" y="447"/>
                    <a:pt x="723" y="447"/>
                    <a:pt x="722" y="448"/>
                  </a:cubicBezTo>
                  <a:cubicBezTo>
                    <a:pt x="722" y="449"/>
                    <a:pt x="723" y="449"/>
                    <a:pt x="724" y="449"/>
                  </a:cubicBezTo>
                  <a:cubicBezTo>
                    <a:pt x="725" y="448"/>
                    <a:pt x="725" y="450"/>
                    <a:pt x="727" y="449"/>
                  </a:cubicBezTo>
                  <a:cubicBezTo>
                    <a:pt x="727" y="448"/>
                    <a:pt x="727" y="448"/>
                    <a:pt x="728" y="448"/>
                  </a:cubicBezTo>
                  <a:cubicBezTo>
                    <a:pt x="728" y="448"/>
                    <a:pt x="728" y="448"/>
                    <a:pt x="728" y="448"/>
                  </a:cubicBezTo>
                  <a:cubicBezTo>
                    <a:pt x="728" y="449"/>
                    <a:pt x="728" y="449"/>
                    <a:pt x="728" y="450"/>
                  </a:cubicBezTo>
                  <a:cubicBezTo>
                    <a:pt x="728" y="450"/>
                    <a:pt x="728" y="450"/>
                    <a:pt x="728" y="450"/>
                  </a:cubicBezTo>
                  <a:cubicBezTo>
                    <a:pt x="728" y="451"/>
                    <a:pt x="729" y="451"/>
                    <a:pt x="729" y="451"/>
                  </a:cubicBezTo>
                  <a:cubicBezTo>
                    <a:pt x="729" y="450"/>
                    <a:pt x="730" y="450"/>
                    <a:pt x="730" y="450"/>
                  </a:cubicBezTo>
                  <a:cubicBezTo>
                    <a:pt x="731" y="449"/>
                    <a:pt x="731" y="449"/>
                    <a:pt x="732" y="448"/>
                  </a:cubicBezTo>
                  <a:cubicBezTo>
                    <a:pt x="732" y="448"/>
                    <a:pt x="733" y="448"/>
                    <a:pt x="734" y="447"/>
                  </a:cubicBezTo>
                  <a:cubicBezTo>
                    <a:pt x="734" y="447"/>
                    <a:pt x="734" y="447"/>
                    <a:pt x="735" y="447"/>
                  </a:cubicBezTo>
                  <a:cubicBezTo>
                    <a:pt x="735" y="447"/>
                    <a:pt x="735" y="447"/>
                    <a:pt x="735" y="447"/>
                  </a:cubicBezTo>
                  <a:cubicBezTo>
                    <a:pt x="735" y="449"/>
                    <a:pt x="735" y="449"/>
                    <a:pt x="733" y="449"/>
                  </a:cubicBezTo>
                  <a:cubicBezTo>
                    <a:pt x="732" y="450"/>
                    <a:pt x="732" y="451"/>
                    <a:pt x="732" y="452"/>
                  </a:cubicBezTo>
                  <a:cubicBezTo>
                    <a:pt x="732" y="452"/>
                    <a:pt x="731" y="453"/>
                    <a:pt x="731" y="453"/>
                  </a:cubicBezTo>
                  <a:cubicBezTo>
                    <a:pt x="730" y="454"/>
                    <a:pt x="729" y="455"/>
                    <a:pt x="729" y="456"/>
                  </a:cubicBezTo>
                  <a:cubicBezTo>
                    <a:pt x="730" y="457"/>
                    <a:pt x="732" y="456"/>
                    <a:pt x="732" y="456"/>
                  </a:cubicBezTo>
                  <a:cubicBezTo>
                    <a:pt x="732" y="454"/>
                    <a:pt x="733" y="453"/>
                    <a:pt x="735" y="452"/>
                  </a:cubicBezTo>
                  <a:cubicBezTo>
                    <a:pt x="735" y="452"/>
                    <a:pt x="735" y="452"/>
                    <a:pt x="735" y="452"/>
                  </a:cubicBezTo>
                  <a:cubicBezTo>
                    <a:pt x="735" y="453"/>
                    <a:pt x="735" y="454"/>
                    <a:pt x="735" y="454"/>
                  </a:cubicBezTo>
                  <a:cubicBezTo>
                    <a:pt x="735" y="454"/>
                    <a:pt x="735" y="454"/>
                    <a:pt x="735" y="455"/>
                  </a:cubicBezTo>
                  <a:cubicBezTo>
                    <a:pt x="734" y="455"/>
                    <a:pt x="734" y="455"/>
                    <a:pt x="734" y="456"/>
                  </a:cubicBezTo>
                  <a:cubicBezTo>
                    <a:pt x="734" y="456"/>
                    <a:pt x="734" y="456"/>
                    <a:pt x="734" y="456"/>
                  </a:cubicBezTo>
                  <a:cubicBezTo>
                    <a:pt x="734" y="457"/>
                    <a:pt x="734" y="457"/>
                    <a:pt x="735" y="458"/>
                  </a:cubicBezTo>
                  <a:cubicBezTo>
                    <a:pt x="735" y="457"/>
                    <a:pt x="735" y="457"/>
                    <a:pt x="735" y="457"/>
                  </a:cubicBezTo>
                  <a:cubicBezTo>
                    <a:pt x="736" y="457"/>
                    <a:pt x="736" y="455"/>
                    <a:pt x="737" y="455"/>
                  </a:cubicBezTo>
                  <a:cubicBezTo>
                    <a:pt x="737" y="454"/>
                    <a:pt x="737" y="454"/>
                    <a:pt x="737" y="455"/>
                  </a:cubicBezTo>
                  <a:cubicBezTo>
                    <a:pt x="737" y="455"/>
                    <a:pt x="737" y="456"/>
                    <a:pt x="737" y="456"/>
                  </a:cubicBezTo>
                  <a:cubicBezTo>
                    <a:pt x="737" y="457"/>
                    <a:pt x="738" y="457"/>
                    <a:pt x="738" y="457"/>
                  </a:cubicBezTo>
                  <a:cubicBezTo>
                    <a:pt x="739" y="457"/>
                    <a:pt x="739" y="458"/>
                    <a:pt x="740" y="458"/>
                  </a:cubicBezTo>
                  <a:cubicBezTo>
                    <a:pt x="740" y="456"/>
                    <a:pt x="739" y="456"/>
                    <a:pt x="740" y="454"/>
                  </a:cubicBezTo>
                  <a:cubicBezTo>
                    <a:pt x="741" y="454"/>
                    <a:pt x="742" y="453"/>
                    <a:pt x="743" y="454"/>
                  </a:cubicBezTo>
                  <a:cubicBezTo>
                    <a:pt x="743" y="454"/>
                    <a:pt x="743" y="454"/>
                    <a:pt x="743" y="454"/>
                  </a:cubicBezTo>
                  <a:cubicBezTo>
                    <a:pt x="743" y="455"/>
                    <a:pt x="743" y="455"/>
                    <a:pt x="744" y="455"/>
                  </a:cubicBezTo>
                  <a:cubicBezTo>
                    <a:pt x="744" y="455"/>
                    <a:pt x="745" y="455"/>
                    <a:pt x="745" y="455"/>
                  </a:cubicBezTo>
                  <a:cubicBezTo>
                    <a:pt x="745" y="457"/>
                    <a:pt x="745" y="457"/>
                    <a:pt x="746" y="457"/>
                  </a:cubicBezTo>
                  <a:cubicBezTo>
                    <a:pt x="747" y="458"/>
                    <a:pt x="748" y="459"/>
                    <a:pt x="749" y="460"/>
                  </a:cubicBezTo>
                  <a:cubicBezTo>
                    <a:pt x="749" y="461"/>
                    <a:pt x="749" y="461"/>
                    <a:pt x="748" y="462"/>
                  </a:cubicBezTo>
                  <a:cubicBezTo>
                    <a:pt x="747" y="462"/>
                    <a:pt x="747" y="462"/>
                    <a:pt x="746" y="462"/>
                  </a:cubicBezTo>
                  <a:cubicBezTo>
                    <a:pt x="746" y="461"/>
                    <a:pt x="745" y="461"/>
                    <a:pt x="744" y="460"/>
                  </a:cubicBezTo>
                  <a:cubicBezTo>
                    <a:pt x="744" y="460"/>
                    <a:pt x="741" y="460"/>
                    <a:pt x="741" y="461"/>
                  </a:cubicBezTo>
                  <a:cubicBezTo>
                    <a:pt x="741" y="462"/>
                    <a:pt x="744" y="461"/>
                    <a:pt x="744" y="463"/>
                  </a:cubicBezTo>
                  <a:cubicBezTo>
                    <a:pt x="744" y="463"/>
                    <a:pt x="745" y="464"/>
                    <a:pt x="744" y="464"/>
                  </a:cubicBezTo>
                  <a:cubicBezTo>
                    <a:pt x="744" y="465"/>
                    <a:pt x="743" y="465"/>
                    <a:pt x="742" y="465"/>
                  </a:cubicBezTo>
                  <a:cubicBezTo>
                    <a:pt x="742" y="465"/>
                    <a:pt x="742" y="465"/>
                    <a:pt x="743" y="465"/>
                  </a:cubicBezTo>
                  <a:cubicBezTo>
                    <a:pt x="743" y="466"/>
                    <a:pt x="744" y="466"/>
                    <a:pt x="744" y="466"/>
                  </a:cubicBezTo>
                  <a:cubicBezTo>
                    <a:pt x="745" y="466"/>
                    <a:pt x="746" y="466"/>
                    <a:pt x="746" y="467"/>
                  </a:cubicBezTo>
                  <a:cubicBezTo>
                    <a:pt x="746" y="468"/>
                    <a:pt x="744" y="468"/>
                    <a:pt x="743" y="468"/>
                  </a:cubicBezTo>
                  <a:cubicBezTo>
                    <a:pt x="742" y="468"/>
                    <a:pt x="742" y="468"/>
                    <a:pt x="741" y="468"/>
                  </a:cubicBezTo>
                  <a:cubicBezTo>
                    <a:pt x="740" y="468"/>
                    <a:pt x="740" y="468"/>
                    <a:pt x="739" y="468"/>
                  </a:cubicBezTo>
                  <a:cubicBezTo>
                    <a:pt x="739" y="468"/>
                    <a:pt x="739" y="467"/>
                    <a:pt x="739" y="467"/>
                  </a:cubicBezTo>
                  <a:cubicBezTo>
                    <a:pt x="739" y="466"/>
                    <a:pt x="739" y="465"/>
                    <a:pt x="738" y="465"/>
                  </a:cubicBezTo>
                  <a:cubicBezTo>
                    <a:pt x="737" y="464"/>
                    <a:pt x="734" y="463"/>
                    <a:pt x="736" y="465"/>
                  </a:cubicBezTo>
                  <a:cubicBezTo>
                    <a:pt x="736" y="466"/>
                    <a:pt x="737" y="466"/>
                    <a:pt x="737" y="466"/>
                  </a:cubicBezTo>
                  <a:cubicBezTo>
                    <a:pt x="737" y="467"/>
                    <a:pt x="737" y="468"/>
                    <a:pt x="736" y="468"/>
                  </a:cubicBezTo>
                  <a:cubicBezTo>
                    <a:pt x="735" y="467"/>
                    <a:pt x="735" y="467"/>
                    <a:pt x="735" y="467"/>
                  </a:cubicBezTo>
                  <a:cubicBezTo>
                    <a:pt x="735" y="467"/>
                    <a:pt x="735" y="468"/>
                    <a:pt x="736" y="468"/>
                  </a:cubicBezTo>
                  <a:cubicBezTo>
                    <a:pt x="736" y="468"/>
                    <a:pt x="736" y="469"/>
                    <a:pt x="737" y="469"/>
                  </a:cubicBezTo>
                  <a:cubicBezTo>
                    <a:pt x="738" y="469"/>
                    <a:pt x="740" y="472"/>
                    <a:pt x="738" y="472"/>
                  </a:cubicBezTo>
                  <a:cubicBezTo>
                    <a:pt x="737" y="472"/>
                    <a:pt x="736" y="472"/>
                    <a:pt x="736" y="471"/>
                  </a:cubicBezTo>
                  <a:cubicBezTo>
                    <a:pt x="735" y="471"/>
                    <a:pt x="734" y="469"/>
                    <a:pt x="733" y="469"/>
                  </a:cubicBezTo>
                  <a:cubicBezTo>
                    <a:pt x="733" y="469"/>
                    <a:pt x="732" y="469"/>
                    <a:pt x="732" y="470"/>
                  </a:cubicBezTo>
                  <a:cubicBezTo>
                    <a:pt x="732" y="470"/>
                    <a:pt x="733" y="471"/>
                    <a:pt x="733" y="471"/>
                  </a:cubicBezTo>
                  <a:cubicBezTo>
                    <a:pt x="734" y="472"/>
                    <a:pt x="735" y="472"/>
                    <a:pt x="736" y="473"/>
                  </a:cubicBezTo>
                  <a:cubicBezTo>
                    <a:pt x="736" y="474"/>
                    <a:pt x="735" y="475"/>
                    <a:pt x="735" y="476"/>
                  </a:cubicBezTo>
                  <a:cubicBezTo>
                    <a:pt x="735" y="476"/>
                    <a:pt x="735" y="476"/>
                    <a:pt x="735" y="476"/>
                  </a:cubicBezTo>
                  <a:cubicBezTo>
                    <a:pt x="734" y="476"/>
                    <a:pt x="734" y="476"/>
                    <a:pt x="734" y="475"/>
                  </a:cubicBezTo>
                  <a:cubicBezTo>
                    <a:pt x="734" y="475"/>
                    <a:pt x="733" y="475"/>
                    <a:pt x="733" y="475"/>
                  </a:cubicBezTo>
                  <a:cubicBezTo>
                    <a:pt x="732" y="475"/>
                    <a:pt x="732" y="474"/>
                    <a:pt x="732" y="474"/>
                  </a:cubicBezTo>
                  <a:cubicBezTo>
                    <a:pt x="731" y="474"/>
                    <a:pt x="732" y="474"/>
                    <a:pt x="732" y="475"/>
                  </a:cubicBezTo>
                  <a:cubicBezTo>
                    <a:pt x="732" y="475"/>
                    <a:pt x="732" y="475"/>
                    <a:pt x="732" y="475"/>
                  </a:cubicBezTo>
                  <a:cubicBezTo>
                    <a:pt x="732" y="476"/>
                    <a:pt x="733" y="476"/>
                    <a:pt x="732" y="476"/>
                  </a:cubicBezTo>
                  <a:cubicBezTo>
                    <a:pt x="732" y="477"/>
                    <a:pt x="732" y="478"/>
                    <a:pt x="731" y="479"/>
                  </a:cubicBezTo>
                  <a:cubicBezTo>
                    <a:pt x="731" y="479"/>
                    <a:pt x="731" y="479"/>
                    <a:pt x="731" y="479"/>
                  </a:cubicBezTo>
                  <a:cubicBezTo>
                    <a:pt x="730" y="479"/>
                    <a:pt x="730" y="478"/>
                    <a:pt x="730" y="477"/>
                  </a:cubicBezTo>
                  <a:cubicBezTo>
                    <a:pt x="730" y="476"/>
                    <a:pt x="729" y="478"/>
                    <a:pt x="729" y="478"/>
                  </a:cubicBezTo>
                  <a:cubicBezTo>
                    <a:pt x="728" y="479"/>
                    <a:pt x="727" y="479"/>
                    <a:pt x="727" y="478"/>
                  </a:cubicBezTo>
                  <a:cubicBezTo>
                    <a:pt x="727" y="477"/>
                    <a:pt x="727" y="476"/>
                    <a:pt x="727" y="476"/>
                  </a:cubicBezTo>
                  <a:cubicBezTo>
                    <a:pt x="726" y="476"/>
                    <a:pt x="726" y="476"/>
                    <a:pt x="726" y="475"/>
                  </a:cubicBezTo>
                  <a:cubicBezTo>
                    <a:pt x="726" y="475"/>
                    <a:pt x="726" y="475"/>
                    <a:pt x="726" y="474"/>
                  </a:cubicBezTo>
                  <a:cubicBezTo>
                    <a:pt x="726" y="473"/>
                    <a:pt x="725" y="473"/>
                    <a:pt x="725" y="474"/>
                  </a:cubicBezTo>
                  <a:cubicBezTo>
                    <a:pt x="725" y="475"/>
                    <a:pt x="725" y="475"/>
                    <a:pt x="725" y="476"/>
                  </a:cubicBezTo>
                  <a:cubicBezTo>
                    <a:pt x="725" y="477"/>
                    <a:pt x="725" y="477"/>
                    <a:pt x="724" y="478"/>
                  </a:cubicBezTo>
                  <a:cubicBezTo>
                    <a:pt x="724" y="478"/>
                    <a:pt x="725" y="479"/>
                    <a:pt x="725" y="479"/>
                  </a:cubicBezTo>
                  <a:cubicBezTo>
                    <a:pt x="725" y="480"/>
                    <a:pt x="725" y="480"/>
                    <a:pt x="725" y="480"/>
                  </a:cubicBezTo>
                  <a:cubicBezTo>
                    <a:pt x="725" y="480"/>
                    <a:pt x="722" y="480"/>
                    <a:pt x="723" y="481"/>
                  </a:cubicBezTo>
                  <a:cubicBezTo>
                    <a:pt x="723" y="481"/>
                    <a:pt x="724" y="482"/>
                    <a:pt x="724" y="482"/>
                  </a:cubicBezTo>
                  <a:cubicBezTo>
                    <a:pt x="725" y="483"/>
                    <a:pt x="724" y="484"/>
                    <a:pt x="724" y="484"/>
                  </a:cubicBezTo>
                  <a:cubicBezTo>
                    <a:pt x="724" y="484"/>
                    <a:pt x="724" y="485"/>
                    <a:pt x="724" y="485"/>
                  </a:cubicBezTo>
                  <a:cubicBezTo>
                    <a:pt x="724" y="485"/>
                    <a:pt x="725" y="486"/>
                    <a:pt x="725" y="486"/>
                  </a:cubicBezTo>
                  <a:cubicBezTo>
                    <a:pt x="725" y="486"/>
                    <a:pt x="725" y="487"/>
                    <a:pt x="725" y="487"/>
                  </a:cubicBezTo>
                  <a:cubicBezTo>
                    <a:pt x="724" y="487"/>
                    <a:pt x="723" y="487"/>
                    <a:pt x="723" y="487"/>
                  </a:cubicBezTo>
                  <a:cubicBezTo>
                    <a:pt x="723" y="487"/>
                    <a:pt x="724" y="488"/>
                    <a:pt x="724" y="488"/>
                  </a:cubicBezTo>
                  <a:cubicBezTo>
                    <a:pt x="724" y="489"/>
                    <a:pt x="725" y="489"/>
                    <a:pt x="724" y="490"/>
                  </a:cubicBezTo>
                  <a:cubicBezTo>
                    <a:pt x="724" y="491"/>
                    <a:pt x="723" y="492"/>
                    <a:pt x="722" y="491"/>
                  </a:cubicBezTo>
                  <a:cubicBezTo>
                    <a:pt x="721" y="491"/>
                    <a:pt x="721" y="491"/>
                    <a:pt x="720" y="490"/>
                  </a:cubicBezTo>
                  <a:cubicBezTo>
                    <a:pt x="720" y="490"/>
                    <a:pt x="720" y="490"/>
                    <a:pt x="720" y="489"/>
                  </a:cubicBezTo>
                  <a:cubicBezTo>
                    <a:pt x="719" y="489"/>
                    <a:pt x="719" y="488"/>
                    <a:pt x="719" y="488"/>
                  </a:cubicBezTo>
                  <a:cubicBezTo>
                    <a:pt x="719" y="487"/>
                    <a:pt x="718" y="487"/>
                    <a:pt x="718" y="488"/>
                  </a:cubicBezTo>
                  <a:cubicBezTo>
                    <a:pt x="718" y="488"/>
                    <a:pt x="718" y="489"/>
                    <a:pt x="717" y="489"/>
                  </a:cubicBezTo>
                  <a:cubicBezTo>
                    <a:pt x="717" y="489"/>
                    <a:pt x="717" y="489"/>
                    <a:pt x="717" y="489"/>
                  </a:cubicBezTo>
                  <a:cubicBezTo>
                    <a:pt x="717" y="489"/>
                    <a:pt x="717" y="488"/>
                    <a:pt x="717" y="488"/>
                  </a:cubicBezTo>
                  <a:cubicBezTo>
                    <a:pt x="717" y="487"/>
                    <a:pt x="717" y="486"/>
                    <a:pt x="716" y="486"/>
                  </a:cubicBezTo>
                  <a:cubicBezTo>
                    <a:pt x="716" y="485"/>
                    <a:pt x="716" y="484"/>
                    <a:pt x="716" y="483"/>
                  </a:cubicBezTo>
                  <a:cubicBezTo>
                    <a:pt x="716" y="483"/>
                    <a:pt x="715" y="484"/>
                    <a:pt x="715" y="484"/>
                  </a:cubicBezTo>
                  <a:cubicBezTo>
                    <a:pt x="715" y="484"/>
                    <a:pt x="715" y="485"/>
                    <a:pt x="715" y="485"/>
                  </a:cubicBezTo>
                  <a:cubicBezTo>
                    <a:pt x="715" y="486"/>
                    <a:pt x="715" y="486"/>
                    <a:pt x="714" y="486"/>
                  </a:cubicBezTo>
                  <a:cubicBezTo>
                    <a:pt x="714" y="487"/>
                    <a:pt x="713" y="485"/>
                    <a:pt x="713" y="485"/>
                  </a:cubicBezTo>
                  <a:cubicBezTo>
                    <a:pt x="712" y="483"/>
                    <a:pt x="714" y="483"/>
                    <a:pt x="715" y="481"/>
                  </a:cubicBezTo>
                  <a:cubicBezTo>
                    <a:pt x="715" y="480"/>
                    <a:pt x="713" y="481"/>
                    <a:pt x="712" y="481"/>
                  </a:cubicBezTo>
                  <a:cubicBezTo>
                    <a:pt x="712" y="481"/>
                    <a:pt x="711" y="481"/>
                    <a:pt x="710" y="481"/>
                  </a:cubicBezTo>
                  <a:cubicBezTo>
                    <a:pt x="710" y="481"/>
                    <a:pt x="710" y="480"/>
                    <a:pt x="711" y="479"/>
                  </a:cubicBezTo>
                  <a:cubicBezTo>
                    <a:pt x="712" y="479"/>
                    <a:pt x="713" y="479"/>
                    <a:pt x="713" y="478"/>
                  </a:cubicBezTo>
                  <a:cubicBezTo>
                    <a:pt x="713" y="477"/>
                    <a:pt x="712" y="478"/>
                    <a:pt x="712" y="478"/>
                  </a:cubicBezTo>
                  <a:cubicBezTo>
                    <a:pt x="711" y="478"/>
                    <a:pt x="711" y="478"/>
                    <a:pt x="711" y="478"/>
                  </a:cubicBezTo>
                  <a:cubicBezTo>
                    <a:pt x="710" y="478"/>
                    <a:pt x="710" y="478"/>
                    <a:pt x="710" y="478"/>
                  </a:cubicBezTo>
                  <a:cubicBezTo>
                    <a:pt x="711" y="477"/>
                    <a:pt x="712" y="476"/>
                    <a:pt x="712" y="476"/>
                  </a:cubicBezTo>
                  <a:cubicBezTo>
                    <a:pt x="712" y="476"/>
                    <a:pt x="715" y="475"/>
                    <a:pt x="713" y="475"/>
                  </a:cubicBezTo>
                  <a:cubicBezTo>
                    <a:pt x="713" y="475"/>
                    <a:pt x="713" y="474"/>
                    <a:pt x="712" y="474"/>
                  </a:cubicBezTo>
                  <a:cubicBezTo>
                    <a:pt x="712" y="474"/>
                    <a:pt x="711" y="475"/>
                    <a:pt x="711" y="475"/>
                  </a:cubicBezTo>
                  <a:cubicBezTo>
                    <a:pt x="711" y="475"/>
                    <a:pt x="710" y="475"/>
                    <a:pt x="710" y="475"/>
                  </a:cubicBezTo>
                  <a:cubicBezTo>
                    <a:pt x="710" y="474"/>
                    <a:pt x="710" y="472"/>
                    <a:pt x="712" y="472"/>
                  </a:cubicBezTo>
                  <a:cubicBezTo>
                    <a:pt x="713" y="472"/>
                    <a:pt x="713" y="472"/>
                    <a:pt x="714" y="471"/>
                  </a:cubicBezTo>
                  <a:cubicBezTo>
                    <a:pt x="714" y="471"/>
                    <a:pt x="714" y="470"/>
                    <a:pt x="715" y="470"/>
                  </a:cubicBezTo>
                  <a:cubicBezTo>
                    <a:pt x="715" y="470"/>
                    <a:pt x="716" y="469"/>
                    <a:pt x="716" y="469"/>
                  </a:cubicBezTo>
                  <a:cubicBezTo>
                    <a:pt x="716" y="468"/>
                    <a:pt x="716" y="468"/>
                    <a:pt x="716" y="468"/>
                  </a:cubicBezTo>
                  <a:cubicBezTo>
                    <a:pt x="717" y="467"/>
                    <a:pt x="717" y="466"/>
                    <a:pt x="718" y="465"/>
                  </a:cubicBezTo>
                  <a:cubicBezTo>
                    <a:pt x="717" y="465"/>
                    <a:pt x="717" y="465"/>
                    <a:pt x="717" y="466"/>
                  </a:cubicBezTo>
                  <a:cubicBezTo>
                    <a:pt x="715" y="466"/>
                    <a:pt x="715" y="467"/>
                    <a:pt x="714" y="468"/>
                  </a:cubicBezTo>
                  <a:cubicBezTo>
                    <a:pt x="714" y="469"/>
                    <a:pt x="713" y="469"/>
                    <a:pt x="712" y="470"/>
                  </a:cubicBezTo>
                  <a:cubicBezTo>
                    <a:pt x="711" y="470"/>
                    <a:pt x="710" y="470"/>
                    <a:pt x="709" y="470"/>
                  </a:cubicBezTo>
                  <a:cubicBezTo>
                    <a:pt x="709" y="471"/>
                    <a:pt x="709" y="472"/>
                    <a:pt x="708" y="472"/>
                  </a:cubicBezTo>
                  <a:cubicBezTo>
                    <a:pt x="707" y="472"/>
                    <a:pt x="707" y="472"/>
                    <a:pt x="706" y="472"/>
                  </a:cubicBezTo>
                  <a:cubicBezTo>
                    <a:pt x="705" y="471"/>
                    <a:pt x="705" y="470"/>
                    <a:pt x="706" y="470"/>
                  </a:cubicBezTo>
                  <a:cubicBezTo>
                    <a:pt x="707" y="469"/>
                    <a:pt x="709" y="468"/>
                    <a:pt x="709" y="467"/>
                  </a:cubicBezTo>
                  <a:cubicBezTo>
                    <a:pt x="710" y="466"/>
                    <a:pt x="711" y="466"/>
                    <a:pt x="711" y="465"/>
                  </a:cubicBezTo>
                  <a:cubicBezTo>
                    <a:pt x="712" y="464"/>
                    <a:pt x="711" y="464"/>
                    <a:pt x="711" y="463"/>
                  </a:cubicBezTo>
                  <a:cubicBezTo>
                    <a:pt x="711" y="463"/>
                    <a:pt x="710" y="464"/>
                    <a:pt x="710" y="464"/>
                  </a:cubicBezTo>
                  <a:cubicBezTo>
                    <a:pt x="709" y="465"/>
                    <a:pt x="709" y="465"/>
                    <a:pt x="709" y="465"/>
                  </a:cubicBezTo>
                  <a:cubicBezTo>
                    <a:pt x="708" y="466"/>
                    <a:pt x="708" y="466"/>
                    <a:pt x="707" y="466"/>
                  </a:cubicBezTo>
                  <a:cubicBezTo>
                    <a:pt x="707" y="467"/>
                    <a:pt x="706" y="467"/>
                    <a:pt x="705" y="468"/>
                  </a:cubicBezTo>
                  <a:cubicBezTo>
                    <a:pt x="705" y="468"/>
                    <a:pt x="704" y="467"/>
                    <a:pt x="704" y="467"/>
                  </a:cubicBezTo>
                  <a:cubicBezTo>
                    <a:pt x="704" y="467"/>
                    <a:pt x="703" y="466"/>
                    <a:pt x="704" y="466"/>
                  </a:cubicBezTo>
                  <a:cubicBezTo>
                    <a:pt x="703" y="466"/>
                    <a:pt x="702" y="466"/>
                    <a:pt x="701" y="466"/>
                  </a:cubicBezTo>
                  <a:cubicBezTo>
                    <a:pt x="701" y="465"/>
                    <a:pt x="701" y="465"/>
                    <a:pt x="701" y="465"/>
                  </a:cubicBezTo>
                  <a:cubicBezTo>
                    <a:pt x="701" y="465"/>
                    <a:pt x="702" y="464"/>
                    <a:pt x="702" y="464"/>
                  </a:cubicBezTo>
                  <a:cubicBezTo>
                    <a:pt x="702" y="463"/>
                    <a:pt x="701" y="463"/>
                    <a:pt x="701" y="462"/>
                  </a:cubicBezTo>
                  <a:cubicBezTo>
                    <a:pt x="700" y="462"/>
                    <a:pt x="701" y="461"/>
                    <a:pt x="701" y="460"/>
                  </a:cubicBezTo>
                  <a:cubicBezTo>
                    <a:pt x="701" y="460"/>
                    <a:pt x="700" y="458"/>
                    <a:pt x="699" y="458"/>
                  </a:cubicBezTo>
                  <a:cubicBezTo>
                    <a:pt x="699" y="458"/>
                    <a:pt x="699" y="458"/>
                    <a:pt x="699" y="459"/>
                  </a:cubicBezTo>
                  <a:cubicBezTo>
                    <a:pt x="699" y="459"/>
                    <a:pt x="698" y="460"/>
                    <a:pt x="698" y="460"/>
                  </a:cubicBezTo>
                  <a:cubicBezTo>
                    <a:pt x="697" y="460"/>
                    <a:pt x="697" y="460"/>
                    <a:pt x="697" y="459"/>
                  </a:cubicBezTo>
                  <a:cubicBezTo>
                    <a:pt x="696" y="459"/>
                    <a:pt x="696" y="459"/>
                    <a:pt x="695" y="459"/>
                  </a:cubicBezTo>
                  <a:cubicBezTo>
                    <a:pt x="694" y="459"/>
                    <a:pt x="694" y="459"/>
                    <a:pt x="695" y="460"/>
                  </a:cubicBezTo>
                  <a:cubicBezTo>
                    <a:pt x="695" y="460"/>
                    <a:pt x="697" y="461"/>
                    <a:pt x="697" y="461"/>
                  </a:cubicBezTo>
                  <a:cubicBezTo>
                    <a:pt x="697" y="462"/>
                    <a:pt x="696" y="463"/>
                    <a:pt x="696" y="463"/>
                  </a:cubicBezTo>
                  <a:cubicBezTo>
                    <a:pt x="695" y="464"/>
                    <a:pt x="695" y="464"/>
                    <a:pt x="694" y="464"/>
                  </a:cubicBezTo>
                  <a:cubicBezTo>
                    <a:pt x="693" y="463"/>
                    <a:pt x="695" y="461"/>
                    <a:pt x="693" y="461"/>
                  </a:cubicBezTo>
                  <a:cubicBezTo>
                    <a:pt x="693" y="461"/>
                    <a:pt x="691" y="461"/>
                    <a:pt x="691" y="461"/>
                  </a:cubicBezTo>
                  <a:cubicBezTo>
                    <a:pt x="691" y="462"/>
                    <a:pt x="692" y="462"/>
                    <a:pt x="692" y="462"/>
                  </a:cubicBezTo>
                  <a:cubicBezTo>
                    <a:pt x="692" y="462"/>
                    <a:pt x="692" y="462"/>
                    <a:pt x="693" y="463"/>
                  </a:cubicBezTo>
                  <a:cubicBezTo>
                    <a:pt x="693" y="463"/>
                    <a:pt x="693" y="463"/>
                    <a:pt x="693" y="464"/>
                  </a:cubicBezTo>
                  <a:cubicBezTo>
                    <a:pt x="693" y="465"/>
                    <a:pt x="693" y="465"/>
                    <a:pt x="694" y="466"/>
                  </a:cubicBezTo>
                  <a:cubicBezTo>
                    <a:pt x="695" y="466"/>
                    <a:pt x="695" y="467"/>
                    <a:pt x="695" y="468"/>
                  </a:cubicBezTo>
                  <a:cubicBezTo>
                    <a:pt x="696" y="468"/>
                    <a:pt x="695" y="469"/>
                    <a:pt x="696" y="470"/>
                  </a:cubicBezTo>
                  <a:cubicBezTo>
                    <a:pt x="696" y="470"/>
                    <a:pt x="696" y="470"/>
                    <a:pt x="696" y="470"/>
                  </a:cubicBezTo>
                  <a:cubicBezTo>
                    <a:pt x="697" y="471"/>
                    <a:pt x="696" y="471"/>
                    <a:pt x="696" y="471"/>
                  </a:cubicBezTo>
                  <a:cubicBezTo>
                    <a:pt x="695" y="471"/>
                    <a:pt x="694" y="472"/>
                    <a:pt x="693" y="471"/>
                  </a:cubicBezTo>
                  <a:cubicBezTo>
                    <a:pt x="692" y="471"/>
                    <a:pt x="692" y="470"/>
                    <a:pt x="692" y="470"/>
                  </a:cubicBezTo>
                  <a:cubicBezTo>
                    <a:pt x="692" y="470"/>
                    <a:pt x="692" y="471"/>
                    <a:pt x="691" y="471"/>
                  </a:cubicBezTo>
                  <a:cubicBezTo>
                    <a:pt x="690" y="471"/>
                    <a:pt x="689" y="470"/>
                    <a:pt x="689" y="469"/>
                  </a:cubicBezTo>
                  <a:cubicBezTo>
                    <a:pt x="689" y="469"/>
                    <a:pt x="689" y="468"/>
                    <a:pt x="689" y="468"/>
                  </a:cubicBezTo>
                  <a:cubicBezTo>
                    <a:pt x="689" y="468"/>
                    <a:pt x="689" y="467"/>
                    <a:pt x="689" y="467"/>
                  </a:cubicBezTo>
                  <a:cubicBezTo>
                    <a:pt x="689" y="466"/>
                    <a:pt x="689" y="465"/>
                    <a:pt x="688" y="465"/>
                  </a:cubicBezTo>
                  <a:cubicBezTo>
                    <a:pt x="688" y="465"/>
                    <a:pt x="688" y="465"/>
                    <a:pt x="687" y="465"/>
                  </a:cubicBezTo>
                  <a:cubicBezTo>
                    <a:pt x="686" y="465"/>
                    <a:pt x="685" y="465"/>
                    <a:pt x="685" y="464"/>
                  </a:cubicBezTo>
                  <a:cubicBezTo>
                    <a:pt x="685" y="463"/>
                    <a:pt x="685" y="462"/>
                    <a:pt x="684" y="462"/>
                  </a:cubicBezTo>
                  <a:cubicBezTo>
                    <a:pt x="684" y="463"/>
                    <a:pt x="684" y="463"/>
                    <a:pt x="683" y="463"/>
                  </a:cubicBezTo>
                  <a:cubicBezTo>
                    <a:pt x="683" y="463"/>
                    <a:pt x="682" y="464"/>
                    <a:pt x="681" y="464"/>
                  </a:cubicBezTo>
                  <a:cubicBezTo>
                    <a:pt x="681" y="464"/>
                    <a:pt x="681" y="464"/>
                    <a:pt x="681" y="464"/>
                  </a:cubicBezTo>
                  <a:cubicBezTo>
                    <a:pt x="680" y="464"/>
                    <a:pt x="679" y="464"/>
                    <a:pt x="680" y="465"/>
                  </a:cubicBezTo>
                  <a:cubicBezTo>
                    <a:pt x="680" y="465"/>
                    <a:pt x="681" y="465"/>
                    <a:pt x="681" y="465"/>
                  </a:cubicBezTo>
                  <a:cubicBezTo>
                    <a:pt x="682" y="466"/>
                    <a:pt x="683" y="466"/>
                    <a:pt x="684" y="466"/>
                  </a:cubicBezTo>
                  <a:cubicBezTo>
                    <a:pt x="684" y="466"/>
                    <a:pt x="685" y="467"/>
                    <a:pt x="686" y="467"/>
                  </a:cubicBezTo>
                  <a:cubicBezTo>
                    <a:pt x="686" y="467"/>
                    <a:pt x="687" y="467"/>
                    <a:pt x="687" y="467"/>
                  </a:cubicBezTo>
                  <a:cubicBezTo>
                    <a:pt x="688" y="468"/>
                    <a:pt x="686" y="469"/>
                    <a:pt x="686" y="470"/>
                  </a:cubicBezTo>
                  <a:cubicBezTo>
                    <a:pt x="687" y="470"/>
                    <a:pt x="687" y="471"/>
                    <a:pt x="687" y="472"/>
                  </a:cubicBezTo>
                  <a:cubicBezTo>
                    <a:pt x="687" y="473"/>
                    <a:pt x="688" y="473"/>
                    <a:pt x="689" y="473"/>
                  </a:cubicBezTo>
                  <a:cubicBezTo>
                    <a:pt x="689" y="473"/>
                    <a:pt x="689" y="473"/>
                    <a:pt x="689" y="473"/>
                  </a:cubicBezTo>
                  <a:cubicBezTo>
                    <a:pt x="690" y="474"/>
                    <a:pt x="690" y="474"/>
                    <a:pt x="689" y="474"/>
                  </a:cubicBezTo>
                  <a:cubicBezTo>
                    <a:pt x="689" y="474"/>
                    <a:pt x="689" y="474"/>
                    <a:pt x="688" y="475"/>
                  </a:cubicBezTo>
                  <a:cubicBezTo>
                    <a:pt x="688" y="475"/>
                    <a:pt x="688" y="475"/>
                    <a:pt x="688" y="475"/>
                  </a:cubicBezTo>
                  <a:cubicBezTo>
                    <a:pt x="687" y="476"/>
                    <a:pt x="686" y="477"/>
                    <a:pt x="686" y="477"/>
                  </a:cubicBezTo>
                  <a:cubicBezTo>
                    <a:pt x="685" y="478"/>
                    <a:pt x="685" y="478"/>
                    <a:pt x="685" y="479"/>
                  </a:cubicBezTo>
                  <a:cubicBezTo>
                    <a:pt x="685" y="478"/>
                    <a:pt x="685" y="478"/>
                    <a:pt x="686" y="478"/>
                  </a:cubicBezTo>
                  <a:cubicBezTo>
                    <a:pt x="687" y="478"/>
                    <a:pt x="688" y="478"/>
                    <a:pt x="689" y="478"/>
                  </a:cubicBezTo>
                  <a:cubicBezTo>
                    <a:pt x="689" y="477"/>
                    <a:pt x="689" y="477"/>
                    <a:pt x="690" y="476"/>
                  </a:cubicBezTo>
                  <a:cubicBezTo>
                    <a:pt x="691" y="476"/>
                    <a:pt x="692" y="476"/>
                    <a:pt x="692" y="476"/>
                  </a:cubicBezTo>
                  <a:cubicBezTo>
                    <a:pt x="693" y="477"/>
                    <a:pt x="693" y="477"/>
                    <a:pt x="693" y="478"/>
                  </a:cubicBezTo>
                  <a:cubicBezTo>
                    <a:pt x="693" y="479"/>
                    <a:pt x="692" y="479"/>
                    <a:pt x="691" y="479"/>
                  </a:cubicBezTo>
                  <a:cubicBezTo>
                    <a:pt x="691" y="479"/>
                    <a:pt x="691" y="480"/>
                    <a:pt x="691" y="481"/>
                  </a:cubicBezTo>
                  <a:cubicBezTo>
                    <a:pt x="691" y="481"/>
                    <a:pt x="691" y="481"/>
                    <a:pt x="692" y="481"/>
                  </a:cubicBezTo>
                  <a:cubicBezTo>
                    <a:pt x="692" y="481"/>
                    <a:pt x="692" y="481"/>
                    <a:pt x="693" y="481"/>
                  </a:cubicBezTo>
                  <a:cubicBezTo>
                    <a:pt x="694" y="481"/>
                    <a:pt x="695" y="482"/>
                    <a:pt x="694" y="483"/>
                  </a:cubicBezTo>
                  <a:cubicBezTo>
                    <a:pt x="693" y="483"/>
                    <a:pt x="693" y="483"/>
                    <a:pt x="693" y="483"/>
                  </a:cubicBezTo>
                  <a:cubicBezTo>
                    <a:pt x="693" y="483"/>
                    <a:pt x="691" y="483"/>
                    <a:pt x="692" y="483"/>
                  </a:cubicBezTo>
                  <a:cubicBezTo>
                    <a:pt x="692" y="484"/>
                    <a:pt x="692" y="484"/>
                    <a:pt x="693" y="484"/>
                  </a:cubicBezTo>
                  <a:cubicBezTo>
                    <a:pt x="693" y="485"/>
                    <a:pt x="693" y="485"/>
                    <a:pt x="694" y="485"/>
                  </a:cubicBezTo>
                  <a:cubicBezTo>
                    <a:pt x="694" y="486"/>
                    <a:pt x="694" y="486"/>
                    <a:pt x="694" y="486"/>
                  </a:cubicBezTo>
                  <a:cubicBezTo>
                    <a:pt x="694" y="487"/>
                    <a:pt x="694" y="487"/>
                    <a:pt x="694" y="488"/>
                  </a:cubicBezTo>
                  <a:cubicBezTo>
                    <a:pt x="695" y="488"/>
                    <a:pt x="695" y="489"/>
                    <a:pt x="695" y="489"/>
                  </a:cubicBezTo>
                  <a:cubicBezTo>
                    <a:pt x="695" y="490"/>
                    <a:pt x="695" y="490"/>
                    <a:pt x="695" y="491"/>
                  </a:cubicBezTo>
                  <a:cubicBezTo>
                    <a:pt x="696" y="491"/>
                    <a:pt x="696" y="491"/>
                    <a:pt x="696" y="491"/>
                  </a:cubicBezTo>
                  <a:cubicBezTo>
                    <a:pt x="697" y="490"/>
                    <a:pt x="698" y="490"/>
                    <a:pt x="698" y="489"/>
                  </a:cubicBezTo>
                  <a:cubicBezTo>
                    <a:pt x="698" y="489"/>
                    <a:pt x="698" y="489"/>
                    <a:pt x="698" y="489"/>
                  </a:cubicBezTo>
                  <a:cubicBezTo>
                    <a:pt x="700" y="489"/>
                    <a:pt x="699" y="492"/>
                    <a:pt x="699" y="493"/>
                  </a:cubicBezTo>
                  <a:cubicBezTo>
                    <a:pt x="699" y="493"/>
                    <a:pt x="699" y="493"/>
                    <a:pt x="699" y="493"/>
                  </a:cubicBezTo>
                  <a:cubicBezTo>
                    <a:pt x="698" y="494"/>
                    <a:pt x="698" y="494"/>
                    <a:pt x="699" y="494"/>
                  </a:cubicBezTo>
                  <a:cubicBezTo>
                    <a:pt x="699" y="494"/>
                    <a:pt x="699" y="494"/>
                    <a:pt x="700" y="494"/>
                  </a:cubicBezTo>
                  <a:cubicBezTo>
                    <a:pt x="700" y="494"/>
                    <a:pt x="700" y="494"/>
                    <a:pt x="701" y="494"/>
                  </a:cubicBezTo>
                  <a:cubicBezTo>
                    <a:pt x="701" y="494"/>
                    <a:pt x="702" y="494"/>
                    <a:pt x="702" y="494"/>
                  </a:cubicBezTo>
                  <a:cubicBezTo>
                    <a:pt x="703" y="494"/>
                    <a:pt x="703" y="493"/>
                    <a:pt x="703" y="493"/>
                  </a:cubicBezTo>
                  <a:cubicBezTo>
                    <a:pt x="703" y="493"/>
                    <a:pt x="704" y="493"/>
                    <a:pt x="704" y="493"/>
                  </a:cubicBezTo>
                  <a:cubicBezTo>
                    <a:pt x="704" y="493"/>
                    <a:pt x="704" y="493"/>
                    <a:pt x="704" y="494"/>
                  </a:cubicBezTo>
                  <a:cubicBezTo>
                    <a:pt x="704" y="495"/>
                    <a:pt x="704" y="495"/>
                    <a:pt x="703" y="496"/>
                  </a:cubicBezTo>
                  <a:cubicBezTo>
                    <a:pt x="703" y="496"/>
                    <a:pt x="703" y="497"/>
                    <a:pt x="703" y="497"/>
                  </a:cubicBezTo>
                  <a:cubicBezTo>
                    <a:pt x="702" y="497"/>
                    <a:pt x="702" y="498"/>
                    <a:pt x="702" y="498"/>
                  </a:cubicBezTo>
                  <a:cubicBezTo>
                    <a:pt x="703" y="499"/>
                    <a:pt x="704" y="499"/>
                    <a:pt x="705" y="499"/>
                  </a:cubicBezTo>
                  <a:cubicBezTo>
                    <a:pt x="706" y="499"/>
                    <a:pt x="707" y="499"/>
                    <a:pt x="708" y="500"/>
                  </a:cubicBezTo>
                  <a:cubicBezTo>
                    <a:pt x="708" y="501"/>
                    <a:pt x="706" y="501"/>
                    <a:pt x="706" y="501"/>
                  </a:cubicBezTo>
                  <a:cubicBezTo>
                    <a:pt x="706" y="501"/>
                    <a:pt x="705" y="501"/>
                    <a:pt x="705" y="501"/>
                  </a:cubicBezTo>
                  <a:cubicBezTo>
                    <a:pt x="705" y="501"/>
                    <a:pt x="705" y="501"/>
                    <a:pt x="704" y="502"/>
                  </a:cubicBezTo>
                  <a:cubicBezTo>
                    <a:pt x="705" y="503"/>
                    <a:pt x="706" y="503"/>
                    <a:pt x="707" y="505"/>
                  </a:cubicBezTo>
                  <a:cubicBezTo>
                    <a:pt x="707" y="505"/>
                    <a:pt x="707" y="505"/>
                    <a:pt x="706" y="505"/>
                  </a:cubicBezTo>
                  <a:cubicBezTo>
                    <a:pt x="706" y="506"/>
                    <a:pt x="707" y="506"/>
                    <a:pt x="707" y="507"/>
                  </a:cubicBezTo>
                  <a:cubicBezTo>
                    <a:pt x="707" y="507"/>
                    <a:pt x="707" y="507"/>
                    <a:pt x="707" y="508"/>
                  </a:cubicBezTo>
                  <a:cubicBezTo>
                    <a:pt x="708" y="508"/>
                    <a:pt x="708" y="509"/>
                    <a:pt x="708" y="509"/>
                  </a:cubicBezTo>
                  <a:cubicBezTo>
                    <a:pt x="709" y="511"/>
                    <a:pt x="710" y="511"/>
                    <a:pt x="710" y="513"/>
                  </a:cubicBezTo>
                  <a:cubicBezTo>
                    <a:pt x="710" y="513"/>
                    <a:pt x="710" y="513"/>
                    <a:pt x="710" y="513"/>
                  </a:cubicBezTo>
                  <a:cubicBezTo>
                    <a:pt x="710" y="513"/>
                    <a:pt x="710" y="515"/>
                    <a:pt x="709" y="516"/>
                  </a:cubicBezTo>
                  <a:cubicBezTo>
                    <a:pt x="709" y="516"/>
                    <a:pt x="709" y="516"/>
                    <a:pt x="709" y="517"/>
                  </a:cubicBezTo>
                  <a:cubicBezTo>
                    <a:pt x="709" y="517"/>
                    <a:pt x="709" y="518"/>
                    <a:pt x="709" y="518"/>
                  </a:cubicBezTo>
                  <a:cubicBezTo>
                    <a:pt x="709" y="519"/>
                    <a:pt x="709" y="519"/>
                    <a:pt x="709" y="519"/>
                  </a:cubicBezTo>
                  <a:cubicBezTo>
                    <a:pt x="709" y="520"/>
                    <a:pt x="709" y="520"/>
                    <a:pt x="709" y="520"/>
                  </a:cubicBezTo>
                  <a:cubicBezTo>
                    <a:pt x="709" y="521"/>
                    <a:pt x="709" y="521"/>
                    <a:pt x="709" y="521"/>
                  </a:cubicBezTo>
                  <a:cubicBezTo>
                    <a:pt x="708" y="521"/>
                    <a:pt x="707" y="520"/>
                    <a:pt x="707" y="520"/>
                  </a:cubicBezTo>
                  <a:cubicBezTo>
                    <a:pt x="706" y="519"/>
                    <a:pt x="706" y="518"/>
                    <a:pt x="706" y="517"/>
                  </a:cubicBezTo>
                  <a:cubicBezTo>
                    <a:pt x="706" y="516"/>
                    <a:pt x="707" y="513"/>
                    <a:pt x="705" y="512"/>
                  </a:cubicBezTo>
                  <a:cubicBezTo>
                    <a:pt x="705" y="512"/>
                    <a:pt x="705" y="514"/>
                    <a:pt x="705" y="514"/>
                  </a:cubicBezTo>
                  <a:cubicBezTo>
                    <a:pt x="705" y="515"/>
                    <a:pt x="705" y="516"/>
                    <a:pt x="705" y="516"/>
                  </a:cubicBezTo>
                  <a:cubicBezTo>
                    <a:pt x="705" y="517"/>
                    <a:pt x="706" y="518"/>
                    <a:pt x="706" y="519"/>
                  </a:cubicBezTo>
                  <a:cubicBezTo>
                    <a:pt x="706" y="520"/>
                    <a:pt x="706" y="520"/>
                    <a:pt x="706" y="521"/>
                  </a:cubicBezTo>
                  <a:cubicBezTo>
                    <a:pt x="706" y="522"/>
                    <a:pt x="706" y="523"/>
                    <a:pt x="705" y="524"/>
                  </a:cubicBezTo>
                  <a:cubicBezTo>
                    <a:pt x="705" y="524"/>
                    <a:pt x="705" y="524"/>
                    <a:pt x="705" y="524"/>
                  </a:cubicBezTo>
                  <a:cubicBezTo>
                    <a:pt x="705" y="525"/>
                    <a:pt x="705" y="525"/>
                    <a:pt x="706" y="525"/>
                  </a:cubicBezTo>
                  <a:cubicBezTo>
                    <a:pt x="706" y="526"/>
                    <a:pt x="706" y="526"/>
                    <a:pt x="706" y="527"/>
                  </a:cubicBezTo>
                  <a:cubicBezTo>
                    <a:pt x="706" y="527"/>
                    <a:pt x="705" y="527"/>
                    <a:pt x="705" y="527"/>
                  </a:cubicBezTo>
                  <a:cubicBezTo>
                    <a:pt x="704" y="527"/>
                    <a:pt x="703" y="525"/>
                    <a:pt x="703" y="525"/>
                  </a:cubicBezTo>
                  <a:cubicBezTo>
                    <a:pt x="703" y="524"/>
                    <a:pt x="702" y="525"/>
                    <a:pt x="702" y="526"/>
                  </a:cubicBezTo>
                  <a:cubicBezTo>
                    <a:pt x="702" y="526"/>
                    <a:pt x="702" y="527"/>
                    <a:pt x="702" y="527"/>
                  </a:cubicBezTo>
                  <a:cubicBezTo>
                    <a:pt x="703" y="528"/>
                    <a:pt x="703" y="528"/>
                    <a:pt x="703" y="529"/>
                  </a:cubicBezTo>
                  <a:cubicBezTo>
                    <a:pt x="704" y="530"/>
                    <a:pt x="704" y="531"/>
                    <a:pt x="703" y="532"/>
                  </a:cubicBezTo>
                  <a:cubicBezTo>
                    <a:pt x="703" y="532"/>
                    <a:pt x="703" y="532"/>
                    <a:pt x="703" y="532"/>
                  </a:cubicBezTo>
                  <a:cubicBezTo>
                    <a:pt x="702" y="532"/>
                    <a:pt x="701" y="531"/>
                    <a:pt x="701" y="530"/>
                  </a:cubicBezTo>
                  <a:cubicBezTo>
                    <a:pt x="700" y="529"/>
                    <a:pt x="701" y="527"/>
                    <a:pt x="701" y="526"/>
                  </a:cubicBezTo>
                  <a:cubicBezTo>
                    <a:pt x="700" y="526"/>
                    <a:pt x="699" y="526"/>
                    <a:pt x="698" y="526"/>
                  </a:cubicBezTo>
                  <a:cubicBezTo>
                    <a:pt x="698" y="525"/>
                    <a:pt x="698" y="525"/>
                    <a:pt x="698" y="524"/>
                  </a:cubicBezTo>
                  <a:cubicBezTo>
                    <a:pt x="698" y="524"/>
                    <a:pt x="698" y="523"/>
                    <a:pt x="698" y="523"/>
                  </a:cubicBezTo>
                  <a:cubicBezTo>
                    <a:pt x="698" y="522"/>
                    <a:pt x="697" y="523"/>
                    <a:pt x="697" y="523"/>
                  </a:cubicBezTo>
                  <a:cubicBezTo>
                    <a:pt x="696" y="523"/>
                    <a:pt x="695" y="523"/>
                    <a:pt x="695" y="522"/>
                  </a:cubicBezTo>
                  <a:cubicBezTo>
                    <a:pt x="695" y="522"/>
                    <a:pt x="695" y="521"/>
                    <a:pt x="695" y="521"/>
                  </a:cubicBezTo>
                  <a:cubicBezTo>
                    <a:pt x="694" y="520"/>
                    <a:pt x="694" y="521"/>
                    <a:pt x="694" y="521"/>
                  </a:cubicBezTo>
                  <a:cubicBezTo>
                    <a:pt x="694" y="522"/>
                    <a:pt x="694" y="522"/>
                    <a:pt x="694" y="522"/>
                  </a:cubicBezTo>
                  <a:cubicBezTo>
                    <a:pt x="694" y="523"/>
                    <a:pt x="694" y="523"/>
                    <a:pt x="694" y="523"/>
                  </a:cubicBezTo>
                  <a:cubicBezTo>
                    <a:pt x="693" y="523"/>
                    <a:pt x="693" y="523"/>
                    <a:pt x="693" y="523"/>
                  </a:cubicBezTo>
                  <a:cubicBezTo>
                    <a:pt x="692" y="522"/>
                    <a:pt x="692" y="522"/>
                    <a:pt x="692" y="522"/>
                  </a:cubicBezTo>
                  <a:cubicBezTo>
                    <a:pt x="691" y="521"/>
                    <a:pt x="692" y="521"/>
                    <a:pt x="692" y="520"/>
                  </a:cubicBezTo>
                  <a:cubicBezTo>
                    <a:pt x="692" y="519"/>
                    <a:pt x="692" y="518"/>
                    <a:pt x="691" y="517"/>
                  </a:cubicBezTo>
                  <a:cubicBezTo>
                    <a:pt x="691" y="517"/>
                    <a:pt x="691" y="516"/>
                    <a:pt x="691" y="516"/>
                  </a:cubicBezTo>
                  <a:cubicBezTo>
                    <a:pt x="691" y="516"/>
                    <a:pt x="690" y="516"/>
                    <a:pt x="689" y="516"/>
                  </a:cubicBezTo>
                  <a:cubicBezTo>
                    <a:pt x="689" y="517"/>
                    <a:pt x="689" y="517"/>
                    <a:pt x="689" y="517"/>
                  </a:cubicBezTo>
                  <a:cubicBezTo>
                    <a:pt x="690" y="518"/>
                    <a:pt x="690" y="519"/>
                    <a:pt x="691" y="520"/>
                  </a:cubicBezTo>
                  <a:cubicBezTo>
                    <a:pt x="691" y="521"/>
                    <a:pt x="691" y="522"/>
                    <a:pt x="690" y="522"/>
                  </a:cubicBezTo>
                  <a:cubicBezTo>
                    <a:pt x="690" y="522"/>
                    <a:pt x="689" y="522"/>
                    <a:pt x="689" y="522"/>
                  </a:cubicBezTo>
                  <a:cubicBezTo>
                    <a:pt x="689" y="522"/>
                    <a:pt x="689" y="521"/>
                    <a:pt x="689" y="520"/>
                  </a:cubicBezTo>
                  <a:cubicBezTo>
                    <a:pt x="688" y="520"/>
                    <a:pt x="688" y="519"/>
                    <a:pt x="687" y="518"/>
                  </a:cubicBezTo>
                  <a:cubicBezTo>
                    <a:pt x="687" y="518"/>
                    <a:pt x="686" y="518"/>
                    <a:pt x="686" y="517"/>
                  </a:cubicBezTo>
                  <a:cubicBezTo>
                    <a:pt x="686" y="516"/>
                    <a:pt x="684" y="515"/>
                    <a:pt x="684" y="514"/>
                  </a:cubicBezTo>
                  <a:cubicBezTo>
                    <a:pt x="683" y="513"/>
                    <a:pt x="683" y="512"/>
                    <a:pt x="682" y="512"/>
                  </a:cubicBezTo>
                  <a:cubicBezTo>
                    <a:pt x="681" y="511"/>
                    <a:pt x="680" y="513"/>
                    <a:pt x="682" y="514"/>
                  </a:cubicBezTo>
                  <a:cubicBezTo>
                    <a:pt x="682" y="514"/>
                    <a:pt x="682" y="514"/>
                    <a:pt x="682" y="514"/>
                  </a:cubicBezTo>
                  <a:cubicBezTo>
                    <a:pt x="682" y="514"/>
                    <a:pt x="683" y="515"/>
                    <a:pt x="682" y="516"/>
                  </a:cubicBezTo>
                  <a:cubicBezTo>
                    <a:pt x="682" y="517"/>
                    <a:pt x="682" y="516"/>
                    <a:pt x="681" y="516"/>
                  </a:cubicBezTo>
                  <a:cubicBezTo>
                    <a:pt x="680" y="515"/>
                    <a:pt x="679" y="514"/>
                    <a:pt x="678" y="513"/>
                  </a:cubicBezTo>
                  <a:cubicBezTo>
                    <a:pt x="677" y="513"/>
                    <a:pt x="677" y="513"/>
                    <a:pt x="677" y="513"/>
                  </a:cubicBezTo>
                  <a:cubicBezTo>
                    <a:pt x="677" y="512"/>
                    <a:pt x="676" y="512"/>
                    <a:pt x="676" y="511"/>
                  </a:cubicBezTo>
                  <a:cubicBezTo>
                    <a:pt x="676" y="510"/>
                    <a:pt x="676" y="510"/>
                    <a:pt x="676" y="510"/>
                  </a:cubicBezTo>
                  <a:cubicBezTo>
                    <a:pt x="675" y="509"/>
                    <a:pt x="675" y="508"/>
                    <a:pt x="675" y="508"/>
                  </a:cubicBezTo>
                  <a:cubicBezTo>
                    <a:pt x="674" y="508"/>
                    <a:pt x="674" y="508"/>
                    <a:pt x="674" y="509"/>
                  </a:cubicBezTo>
                  <a:cubicBezTo>
                    <a:pt x="674" y="509"/>
                    <a:pt x="673" y="509"/>
                    <a:pt x="673" y="509"/>
                  </a:cubicBezTo>
                  <a:cubicBezTo>
                    <a:pt x="673" y="509"/>
                    <a:pt x="672" y="509"/>
                    <a:pt x="672" y="510"/>
                  </a:cubicBezTo>
                  <a:cubicBezTo>
                    <a:pt x="672" y="510"/>
                    <a:pt x="672" y="510"/>
                    <a:pt x="672" y="511"/>
                  </a:cubicBezTo>
                  <a:cubicBezTo>
                    <a:pt x="672" y="512"/>
                    <a:pt x="673" y="512"/>
                    <a:pt x="673" y="513"/>
                  </a:cubicBezTo>
                  <a:cubicBezTo>
                    <a:pt x="674" y="514"/>
                    <a:pt x="675" y="515"/>
                    <a:pt x="675" y="517"/>
                  </a:cubicBezTo>
                  <a:cubicBezTo>
                    <a:pt x="674" y="518"/>
                    <a:pt x="675" y="519"/>
                    <a:pt x="676" y="520"/>
                  </a:cubicBezTo>
                  <a:cubicBezTo>
                    <a:pt x="677" y="521"/>
                    <a:pt x="678" y="520"/>
                    <a:pt x="679" y="520"/>
                  </a:cubicBezTo>
                  <a:cubicBezTo>
                    <a:pt x="680" y="521"/>
                    <a:pt x="680" y="522"/>
                    <a:pt x="681" y="523"/>
                  </a:cubicBezTo>
                  <a:cubicBezTo>
                    <a:pt x="681" y="523"/>
                    <a:pt x="682" y="523"/>
                    <a:pt x="682" y="523"/>
                  </a:cubicBezTo>
                  <a:cubicBezTo>
                    <a:pt x="682" y="523"/>
                    <a:pt x="682" y="523"/>
                    <a:pt x="682" y="523"/>
                  </a:cubicBezTo>
                  <a:cubicBezTo>
                    <a:pt x="682" y="523"/>
                    <a:pt x="682" y="523"/>
                    <a:pt x="682" y="524"/>
                  </a:cubicBezTo>
                  <a:cubicBezTo>
                    <a:pt x="682" y="524"/>
                    <a:pt x="683" y="525"/>
                    <a:pt x="684" y="525"/>
                  </a:cubicBezTo>
                  <a:cubicBezTo>
                    <a:pt x="684" y="526"/>
                    <a:pt x="684" y="527"/>
                    <a:pt x="685" y="527"/>
                  </a:cubicBezTo>
                  <a:cubicBezTo>
                    <a:pt x="685" y="528"/>
                    <a:pt x="685" y="528"/>
                    <a:pt x="686" y="528"/>
                  </a:cubicBezTo>
                  <a:cubicBezTo>
                    <a:pt x="686" y="529"/>
                    <a:pt x="686" y="530"/>
                    <a:pt x="687" y="530"/>
                  </a:cubicBezTo>
                  <a:cubicBezTo>
                    <a:pt x="687" y="530"/>
                    <a:pt x="688" y="530"/>
                    <a:pt x="688" y="530"/>
                  </a:cubicBezTo>
                  <a:cubicBezTo>
                    <a:pt x="688" y="531"/>
                    <a:pt x="688" y="531"/>
                    <a:pt x="688" y="532"/>
                  </a:cubicBezTo>
                  <a:cubicBezTo>
                    <a:pt x="688" y="533"/>
                    <a:pt x="687" y="533"/>
                    <a:pt x="688" y="534"/>
                  </a:cubicBezTo>
                  <a:cubicBezTo>
                    <a:pt x="689" y="534"/>
                    <a:pt x="689" y="534"/>
                    <a:pt x="689" y="534"/>
                  </a:cubicBezTo>
                  <a:cubicBezTo>
                    <a:pt x="689" y="534"/>
                    <a:pt x="689" y="535"/>
                    <a:pt x="690" y="535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691" y="535"/>
                    <a:pt x="691" y="535"/>
                    <a:pt x="691" y="535"/>
                  </a:cubicBezTo>
                  <a:cubicBezTo>
                    <a:pt x="691" y="536"/>
                    <a:pt x="692" y="536"/>
                    <a:pt x="692" y="536"/>
                  </a:cubicBezTo>
                  <a:cubicBezTo>
                    <a:pt x="693" y="536"/>
                    <a:pt x="693" y="537"/>
                    <a:pt x="693" y="538"/>
                  </a:cubicBezTo>
                  <a:cubicBezTo>
                    <a:pt x="693" y="538"/>
                    <a:pt x="693" y="538"/>
                    <a:pt x="693" y="538"/>
                  </a:cubicBezTo>
                  <a:cubicBezTo>
                    <a:pt x="692" y="538"/>
                    <a:pt x="690" y="538"/>
                    <a:pt x="690" y="539"/>
                  </a:cubicBezTo>
                  <a:cubicBezTo>
                    <a:pt x="691" y="539"/>
                    <a:pt x="691" y="540"/>
                    <a:pt x="691" y="540"/>
                  </a:cubicBezTo>
                  <a:cubicBezTo>
                    <a:pt x="692" y="540"/>
                    <a:pt x="692" y="540"/>
                    <a:pt x="692" y="541"/>
                  </a:cubicBezTo>
                  <a:cubicBezTo>
                    <a:pt x="692" y="541"/>
                    <a:pt x="692" y="543"/>
                    <a:pt x="691" y="543"/>
                  </a:cubicBezTo>
                  <a:cubicBezTo>
                    <a:pt x="689" y="542"/>
                    <a:pt x="687" y="542"/>
                    <a:pt x="685" y="541"/>
                  </a:cubicBezTo>
                  <a:cubicBezTo>
                    <a:pt x="684" y="540"/>
                    <a:pt x="683" y="540"/>
                    <a:pt x="682" y="539"/>
                  </a:cubicBezTo>
                  <a:cubicBezTo>
                    <a:pt x="681" y="539"/>
                    <a:pt x="680" y="539"/>
                    <a:pt x="679" y="538"/>
                  </a:cubicBezTo>
                  <a:cubicBezTo>
                    <a:pt x="679" y="537"/>
                    <a:pt x="679" y="536"/>
                    <a:pt x="677" y="536"/>
                  </a:cubicBezTo>
                  <a:cubicBezTo>
                    <a:pt x="677" y="536"/>
                    <a:pt x="676" y="536"/>
                    <a:pt x="675" y="536"/>
                  </a:cubicBezTo>
                  <a:cubicBezTo>
                    <a:pt x="675" y="536"/>
                    <a:pt x="674" y="535"/>
                    <a:pt x="673" y="535"/>
                  </a:cubicBezTo>
                  <a:cubicBezTo>
                    <a:pt x="673" y="535"/>
                    <a:pt x="672" y="535"/>
                    <a:pt x="672" y="535"/>
                  </a:cubicBezTo>
                  <a:cubicBezTo>
                    <a:pt x="671" y="535"/>
                    <a:pt x="671" y="535"/>
                    <a:pt x="670" y="535"/>
                  </a:cubicBezTo>
                  <a:cubicBezTo>
                    <a:pt x="670" y="534"/>
                    <a:pt x="670" y="533"/>
                    <a:pt x="669" y="533"/>
                  </a:cubicBezTo>
                  <a:cubicBezTo>
                    <a:pt x="669" y="533"/>
                    <a:pt x="669" y="533"/>
                    <a:pt x="669" y="533"/>
                  </a:cubicBezTo>
                  <a:cubicBezTo>
                    <a:pt x="669" y="533"/>
                    <a:pt x="668" y="533"/>
                    <a:pt x="668" y="533"/>
                  </a:cubicBezTo>
                  <a:cubicBezTo>
                    <a:pt x="667" y="532"/>
                    <a:pt x="667" y="532"/>
                    <a:pt x="666" y="532"/>
                  </a:cubicBezTo>
                  <a:cubicBezTo>
                    <a:pt x="666" y="531"/>
                    <a:pt x="666" y="531"/>
                    <a:pt x="665" y="531"/>
                  </a:cubicBezTo>
                  <a:cubicBezTo>
                    <a:pt x="665" y="530"/>
                    <a:pt x="665" y="530"/>
                    <a:pt x="665" y="530"/>
                  </a:cubicBezTo>
                  <a:cubicBezTo>
                    <a:pt x="665" y="530"/>
                    <a:pt x="665" y="530"/>
                    <a:pt x="665" y="530"/>
                  </a:cubicBezTo>
                  <a:cubicBezTo>
                    <a:pt x="664" y="530"/>
                    <a:pt x="664" y="529"/>
                    <a:pt x="664" y="529"/>
                  </a:cubicBezTo>
                  <a:cubicBezTo>
                    <a:pt x="664" y="528"/>
                    <a:pt x="663" y="528"/>
                    <a:pt x="662" y="528"/>
                  </a:cubicBezTo>
                  <a:cubicBezTo>
                    <a:pt x="662" y="528"/>
                    <a:pt x="662" y="528"/>
                    <a:pt x="662" y="528"/>
                  </a:cubicBezTo>
                  <a:cubicBezTo>
                    <a:pt x="662" y="527"/>
                    <a:pt x="663" y="527"/>
                    <a:pt x="663" y="526"/>
                  </a:cubicBezTo>
                  <a:cubicBezTo>
                    <a:pt x="664" y="525"/>
                    <a:pt x="662" y="525"/>
                    <a:pt x="661" y="525"/>
                  </a:cubicBezTo>
                  <a:cubicBezTo>
                    <a:pt x="661" y="525"/>
                    <a:pt x="660" y="525"/>
                    <a:pt x="660" y="526"/>
                  </a:cubicBezTo>
                  <a:cubicBezTo>
                    <a:pt x="659" y="526"/>
                    <a:pt x="658" y="526"/>
                    <a:pt x="657" y="525"/>
                  </a:cubicBezTo>
                  <a:cubicBezTo>
                    <a:pt x="657" y="525"/>
                    <a:pt x="656" y="524"/>
                    <a:pt x="656" y="524"/>
                  </a:cubicBezTo>
                  <a:cubicBezTo>
                    <a:pt x="655" y="523"/>
                    <a:pt x="655" y="523"/>
                    <a:pt x="654" y="523"/>
                  </a:cubicBezTo>
                  <a:cubicBezTo>
                    <a:pt x="653" y="523"/>
                    <a:pt x="652" y="522"/>
                    <a:pt x="652" y="521"/>
                  </a:cubicBezTo>
                  <a:cubicBezTo>
                    <a:pt x="651" y="521"/>
                    <a:pt x="651" y="520"/>
                    <a:pt x="650" y="520"/>
                  </a:cubicBezTo>
                  <a:cubicBezTo>
                    <a:pt x="649" y="519"/>
                    <a:pt x="649" y="519"/>
                    <a:pt x="649" y="519"/>
                  </a:cubicBezTo>
                  <a:cubicBezTo>
                    <a:pt x="649" y="519"/>
                    <a:pt x="648" y="519"/>
                    <a:pt x="648" y="518"/>
                  </a:cubicBezTo>
                  <a:cubicBezTo>
                    <a:pt x="648" y="517"/>
                    <a:pt x="648" y="517"/>
                    <a:pt x="647" y="517"/>
                  </a:cubicBezTo>
                  <a:cubicBezTo>
                    <a:pt x="647" y="516"/>
                    <a:pt x="646" y="515"/>
                    <a:pt x="647" y="515"/>
                  </a:cubicBezTo>
                  <a:cubicBezTo>
                    <a:pt x="646" y="515"/>
                    <a:pt x="646" y="515"/>
                    <a:pt x="646" y="515"/>
                  </a:cubicBezTo>
                  <a:cubicBezTo>
                    <a:pt x="646" y="514"/>
                    <a:pt x="646" y="514"/>
                    <a:pt x="646" y="514"/>
                  </a:cubicBezTo>
                  <a:cubicBezTo>
                    <a:pt x="645" y="514"/>
                    <a:pt x="645" y="514"/>
                    <a:pt x="645" y="514"/>
                  </a:cubicBezTo>
                  <a:cubicBezTo>
                    <a:pt x="645" y="514"/>
                    <a:pt x="645" y="514"/>
                    <a:pt x="645" y="514"/>
                  </a:cubicBezTo>
                  <a:cubicBezTo>
                    <a:pt x="645" y="514"/>
                    <a:pt x="645" y="513"/>
                    <a:pt x="645" y="513"/>
                  </a:cubicBezTo>
                  <a:cubicBezTo>
                    <a:pt x="646" y="513"/>
                    <a:pt x="646" y="513"/>
                    <a:pt x="646" y="513"/>
                  </a:cubicBezTo>
                  <a:cubicBezTo>
                    <a:pt x="647" y="513"/>
                    <a:pt x="648" y="513"/>
                    <a:pt x="649" y="512"/>
                  </a:cubicBezTo>
                  <a:cubicBezTo>
                    <a:pt x="649" y="511"/>
                    <a:pt x="650" y="511"/>
                    <a:pt x="650" y="511"/>
                  </a:cubicBezTo>
                  <a:cubicBezTo>
                    <a:pt x="651" y="510"/>
                    <a:pt x="651" y="510"/>
                    <a:pt x="651" y="510"/>
                  </a:cubicBezTo>
                  <a:cubicBezTo>
                    <a:pt x="651" y="510"/>
                    <a:pt x="651" y="509"/>
                    <a:pt x="651" y="509"/>
                  </a:cubicBezTo>
                  <a:cubicBezTo>
                    <a:pt x="650" y="509"/>
                    <a:pt x="650" y="509"/>
                    <a:pt x="650" y="509"/>
                  </a:cubicBezTo>
                  <a:cubicBezTo>
                    <a:pt x="649" y="509"/>
                    <a:pt x="648" y="508"/>
                    <a:pt x="647" y="508"/>
                  </a:cubicBezTo>
                  <a:cubicBezTo>
                    <a:pt x="647" y="507"/>
                    <a:pt x="647" y="507"/>
                    <a:pt x="647" y="507"/>
                  </a:cubicBezTo>
                  <a:cubicBezTo>
                    <a:pt x="647" y="506"/>
                    <a:pt x="647" y="506"/>
                    <a:pt x="647" y="505"/>
                  </a:cubicBezTo>
                  <a:cubicBezTo>
                    <a:pt x="646" y="506"/>
                    <a:pt x="646" y="507"/>
                    <a:pt x="645" y="508"/>
                  </a:cubicBezTo>
                  <a:cubicBezTo>
                    <a:pt x="645" y="508"/>
                    <a:pt x="644" y="509"/>
                    <a:pt x="644" y="508"/>
                  </a:cubicBezTo>
                  <a:cubicBezTo>
                    <a:pt x="643" y="508"/>
                    <a:pt x="643" y="506"/>
                    <a:pt x="644" y="506"/>
                  </a:cubicBezTo>
                  <a:cubicBezTo>
                    <a:pt x="644" y="505"/>
                    <a:pt x="644" y="504"/>
                    <a:pt x="644" y="504"/>
                  </a:cubicBezTo>
                  <a:cubicBezTo>
                    <a:pt x="643" y="504"/>
                    <a:pt x="643" y="505"/>
                    <a:pt x="642" y="504"/>
                  </a:cubicBezTo>
                  <a:cubicBezTo>
                    <a:pt x="642" y="504"/>
                    <a:pt x="642" y="504"/>
                    <a:pt x="642" y="504"/>
                  </a:cubicBezTo>
                  <a:cubicBezTo>
                    <a:pt x="642" y="503"/>
                    <a:pt x="642" y="503"/>
                    <a:pt x="642" y="502"/>
                  </a:cubicBezTo>
                  <a:cubicBezTo>
                    <a:pt x="642" y="501"/>
                    <a:pt x="641" y="501"/>
                    <a:pt x="640" y="501"/>
                  </a:cubicBezTo>
                  <a:cubicBezTo>
                    <a:pt x="640" y="501"/>
                    <a:pt x="640" y="501"/>
                    <a:pt x="640" y="500"/>
                  </a:cubicBezTo>
                  <a:cubicBezTo>
                    <a:pt x="640" y="499"/>
                    <a:pt x="639" y="498"/>
                    <a:pt x="639" y="496"/>
                  </a:cubicBezTo>
                  <a:cubicBezTo>
                    <a:pt x="639" y="495"/>
                    <a:pt x="638" y="496"/>
                    <a:pt x="637" y="495"/>
                  </a:cubicBezTo>
                  <a:cubicBezTo>
                    <a:pt x="637" y="494"/>
                    <a:pt x="637" y="494"/>
                    <a:pt x="637" y="494"/>
                  </a:cubicBezTo>
                  <a:cubicBezTo>
                    <a:pt x="638" y="493"/>
                    <a:pt x="639" y="492"/>
                    <a:pt x="639" y="491"/>
                  </a:cubicBezTo>
                  <a:cubicBezTo>
                    <a:pt x="638" y="491"/>
                    <a:pt x="637" y="491"/>
                    <a:pt x="637" y="492"/>
                  </a:cubicBezTo>
                  <a:cubicBezTo>
                    <a:pt x="636" y="492"/>
                    <a:pt x="635" y="493"/>
                    <a:pt x="635" y="494"/>
                  </a:cubicBezTo>
                  <a:cubicBezTo>
                    <a:pt x="635" y="494"/>
                    <a:pt x="634" y="494"/>
                    <a:pt x="634" y="494"/>
                  </a:cubicBezTo>
                  <a:cubicBezTo>
                    <a:pt x="634" y="493"/>
                    <a:pt x="635" y="492"/>
                    <a:pt x="635" y="491"/>
                  </a:cubicBezTo>
                  <a:cubicBezTo>
                    <a:pt x="635" y="489"/>
                    <a:pt x="633" y="491"/>
                    <a:pt x="632" y="492"/>
                  </a:cubicBezTo>
                  <a:cubicBezTo>
                    <a:pt x="632" y="493"/>
                    <a:pt x="632" y="494"/>
                    <a:pt x="631" y="495"/>
                  </a:cubicBezTo>
                  <a:cubicBezTo>
                    <a:pt x="631" y="495"/>
                    <a:pt x="631" y="495"/>
                    <a:pt x="630" y="495"/>
                  </a:cubicBezTo>
                  <a:cubicBezTo>
                    <a:pt x="630" y="495"/>
                    <a:pt x="630" y="495"/>
                    <a:pt x="630" y="495"/>
                  </a:cubicBezTo>
                  <a:cubicBezTo>
                    <a:pt x="630" y="494"/>
                    <a:pt x="630" y="494"/>
                    <a:pt x="630" y="493"/>
                  </a:cubicBezTo>
                  <a:cubicBezTo>
                    <a:pt x="630" y="492"/>
                    <a:pt x="631" y="491"/>
                    <a:pt x="630" y="490"/>
                  </a:cubicBezTo>
                  <a:cubicBezTo>
                    <a:pt x="630" y="490"/>
                    <a:pt x="630" y="489"/>
                    <a:pt x="629" y="490"/>
                  </a:cubicBezTo>
                  <a:cubicBezTo>
                    <a:pt x="628" y="490"/>
                    <a:pt x="628" y="490"/>
                    <a:pt x="628" y="490"/>
                  </a:cubicBezTo>
                  <a:cubicBezTo>
                    <a:pt x="627" y="491"/>
                    <a:pt x="627" y="491"/>
                    <a:pt x="626" y="492"/>
                  </a:cubicBezTo>
                  <a:cubicBezTo>
                    <a:pt x="626" y="492"/>
                    <a:pt x="626" y="493"/>
                    <a:pt x="625" y="493"/>
                  </a:cubicBezTo>
                  <a:cubicBezTo>
                    <a:pt x="625" y="493"/>
                    <a:pt x="624" y="494"/>
                    <a:pt x="624" y="494"/>
                  </a:cubicBezTo>
                  <a:cubicBezTo>
                    <a:pt x="623" y="494"/>
                    <a:pt x="622" y="494"/>
                    <a:pt x="622" y="493"/>
                  </a:cubicBezTo>
                  <a:cubicBezTo>
                    <a:pt x="621" y="493"/>
                    <a:pt x="620" y="492"/>
                    <a:pt x="619" y="491"/>
                  </a:cubicBezTo>
                  <a:cubicBezTo>
                    <a:pt x="619" y="491"/>
                    <a:pt x="619" y="491"/>
                    <a:pt x="619" y="491"/>
                  </a:cubicBezTo>
                  <a:cubicBezTo>
                    <a:pt x="618" y="490"/>
                    <a:pt x="618" y="489"/>
                    <a:pt x="617" y="489"/>
                  </a:cubicBezTo>
                  <a:cubicBezTo>
                    <a:pt x="617" y="489"/>
                    <a:pt x="617" y="490"/>
                    <a:pt x="617" y="490"/>
                  </a:cubicBezTo>
                  <a:cubicBezTo>
                    <a:pt x="617" y="491"/>
                    <a:pt x="617" y="492"/>
                    <a:pt x="617" y="492"/>
                  </a:cubicBezTo>
                  <a:cubicBezTo>
                    <a:pt x="616" y="493"/>
                    <a:pt x="615" y="493"/>
                    <a:pt x="614" y="493"/>
                  </a:cubicBezTo>
                  <a:cubicBezTo>
                    <a:pt x="613" y="493"/>
                    <a:pt x="612" y="493"/>
                    <a:pt x="611" y="493"/>
                  </a:cubicBezTo>
                  <a:cubicBezTo>
                    <a:pt x="610" y="493"/>
                    <a:pt x="609" y="494"/>
                    <a:pt x="608" y="495"/>
                  </a:cubicBezTo>
                  <a:cubicBezTo>
                    <a:pt x="608" y="495"/>
                    <a:pt x="606" y="496"/>
                    <a:pt x="605" y="495"/>
                  </a:cubicBezTo>
                  <a:cubicBezTo>
                    <a:pt x="604" y="495"/>
                    <a:pt x="602" y="495"/>
                    <a:pt x="602" y="494"/>
                  </a:cubicBezTo>
                  <a:cubicBezTo>
                    <a:pt x="602" y="494"/>
                    <a:pt x="602" y="493"/>
                    <a:pt x="602" y="492"/>
                  </a:cubicBezTo>
                  <a:cubicBezTo>
                    <a:pt x="601" y="492"/>
                    <a:pt x="601" y="492"/>
                    <a:pt x="600" y="492"/>
                  </a:cubicBezTo>
                  <a:cubicBezTo>
                    <a:pt x="600" y="492"/>
                    <a:pt x="599" y="492"/>
                    <a:pt x="599" y="492"/>
                  </a:cubicBezTo>
                  <a:cubicBezTo>
                    <a:pt x="597" y="491"/>
                    <a:pt x="597" y="490"/>
                    <a:pt x="597" y="489"/>
                  </a:cubicBezTo>
                  <a:cubicBezTo>
                    <a:pt x="596" y="487"/>
                    <a:pt x="596" y="485"/>
                    <a:pt x="597" y="484"/>
                  </a:cubicBezTo>
                  <a:cubicBezTo>
                    <a:pt x="597" y="483"/>
                    <a:pt x="597" y="484"/>
                    <a:pt x="597" y="483"/>
                  </a:cubicBezTo>
                  <a:cubicBezTo>
                    <a:pt x="597" y="483"/>
                    <a:pt x="598" y="482"/>
                    <a:pt x="598" y="482"/>
                  </a:cubicBezTo>
                  <a:cubicBezTo>
                    <a:pt x="598" y="481"/>
                    <a:pt x="598" y="481"/>
                    <a:pt x="599" y="481"/>
                  </a:cubicBezTo>
                  <a:cubicBezTo>
                    <a:pt x="600" y="480"/>
                    <a:pt x="601" y="480"/>
                    <a:pt x="602" y="479"/>
                  </a:cubicBezTo>
                  <a:cubicBezTo>
                    <a:pt x="603" y="479"/>
                    <a:pt x="603" y="478"/>
                    <a:pt x="604" y="478"/>
                  </a:cubicBezTo>
                  <a:cubicBezTo>
                    <a:pt x="604" y="478"/>
                    <a:pt x="604" y="478"/>
                    <a:pt x="605" y="478"/>
                  </a:cubicBezTo>
                  <a:cubicBezTo>
                    <a:pt x="606" y="478"/>
                    <a:pt x="605" y="477"/>
                    <a:pt x="605" y="477"/>
                  </a:cubicBezTo>
                  <a:cubicBezTo>
                    <a:pt x="605" y="476"/>
                    <a:pt x="605" y="476"/>
                    <a:pt x="604" y="476"/>
                  </a:cubicBezTo>
                  <a:cubicBezTo>
                    <a:pt x="604" y="476"/>
                    <a:pt x="604" y="476"/>
                    <a:pt x="604" y="476"/>
                  </a:cubicBezTo>
                  <a:cubicBezTo>
                    <a:pt x="604" y="475"/>
                    <a:pt x="604" y="475"/>
                    <a:pt x="604" y="475"/>
                  </a:cubicBezTo>
                  <a:cubicBezTo>
                    <a:pt x="604" y="474"/>
                    <a:pt x="604" y="474"/>
                    <a:pt x="604" y="474"/>
                  </a:cubicBezTo>
                  <a:cubicBezTo>
                    <a:pt x="605" y="473"/>
                    <a:pt x="605" y="473"/>
                    <a:pt x="605" y="472"/>
                  </a:cubicBezTo>
                  <a:cubicBezTo>
                    <a:pt x="605" y="471"/>
                    <a:pt x="605" y="471"/>
                    <a:pt x="606" y="471"/>
                  </a:cubicBezTo>
                  <a:cubicBezTo>
                    <a:pt x="607" y="472"/>
                    <a:pt x="607" y="474"/>
                    <a:pt x="609" y="474"/>
                  </a:cubicBezTo>
                  <a:cubicBezTo>
                    <a:pt x="610" y="474"/>
                    <a:pt x="611" y="474"/>
                    <a:pt x="612" y="475"/>
                  </a:cubicBezTo>
                  <a:cubicBezTo>
                    <a:pt x="613" y="476"/>
                    <a:pt x="614" y="477"/>
                    <a:pt x="614" y="477"/>
                  </a:cubicBezTo>
                  <a:cubicBezTo>
                    <a:pt x="615" y="477"/>
                    <a:pt x="616" y="478"/>
                    <a:pt x="617" y="478"/>
                  </a:cubicBezTo>
                  <a:cubicBezTo>
                    <a:pt x="617" y="478"/>
                    <a:pt x="618" y="478"/>
                    <a:pt x="619" y="477"/>
                  </a:cubicBezTo>
                  <a:cubicBezTo>
                    <a:pt x="619" y="477"/>
                    <a:pt x="620" y="478"/>
                    <a:pt x="620" y="478"/>
                  </a:cubicBezTo>
                  <a:cubicBezTo>
                    <a:pt x="621" y="479"/>
                    <a:pt x="622" y="478"/>
                    <a:pt x="623" y="479"/>
                  </a:cubicBezTo>
                  <a:cubicBezTo>
                    <a:pt x="624" y="479"/>
                    <a:pt x="625" y="479"/>
                    <a:pt x="625" y="478"/>
                  </a:cubicBezTo>
                  <a:cubicBezTo>
                    <a:pt x="626" y="477"/>
                    <a:pt x="627" y="476"/>
                    <a:pt x="628" y="476"/>
                  </a:cubicBezTo>
                  <a:cubicBezTo>
                    <a:pt x="628" y="476"/>
                    <a:pt x="629" y="476"/>
                    <a:pt x="629" y="476"/>
                  </a:cubicBezTo>
                  <a:cubicBezTo>
                    <a:pt x="630" y="477"/>
                    <a:pt x="630" y="478"/>
                    <a:pt x="630" y="477"/>
                  </a:cubicBezTo>
                  <a:cubicBezTo>
                    <a:pt x="632" y="477"/>
                    <a:pt x="632" y="475"/>
                    <a:pt x="633" y="474"/>
                  </a:cubicBezTo>
                  <a:cubicBezTo>
                    <a:pt x="634" y="473"/>
                    <a:pt x="635" y="473"/>
                    <a:pt x="635" y="474"/>
                  </a:cubicBezTo>
                  <a:cubicBezTo>
                    <a:pt x="636" y="475"/>
                    <a:pt x="636" y="477"/>
                    <a:pt x="636" y="478"/>
                  </a:cubicBezTo>
                  <a:cubicBezTo>
                    <a:pt x="637" y="477"/>
                    <a:pt x="637" y="476"/>
                    <a:pt x="638" y="476"/>
                  </a:cubicBezTo>
                  <a:cubicBezTo>
                    <a:pt x="638" y="475"/>
                    <a:pt x="638" y="475"/>
                    <a:pt x="638" y="475"/>
                  </a:cubicBezTo>
                  <a:cubicBezTo>
                    <a:pt x="639" y="475"/>
                    <a:pt x="639" y="475"/>
                    <a:pt x="640" y="475"/>
                  </a:cubicBezTo>
                  <a:cubicBezTo>
                    <a:pt x="639" y="475"/>
                    <a:pt x="639" y="475"/>
                    <a:pt x="639" y="475"/>
                  </a:cubicBezTo>
                  <a:cubicBezTo>
                    <a:pt x="639" y="474"/>
                    <a:pt x="639" y="474"/>
                    <a:pt x="639" y="474"/>
                  </a:cubicBezTo>
                  <a:cubicBezTo>
                    <a:pt x="640" y="473"/>
                    <a:pt x="640" y="471"/>
                    <a:pt x="640" y="471"/>
                  </a:cubicBezTo>
                  <a:cubicBezTo>
                    <a:pt x="639" y="470"/>
                    <a:pt x="638" y="469"/>
                    <a:pt x="638" y="468"/>
                  </a:cubicBezTo>
                  <a:cubicBezTo>
                    <a:pt x="638" y="468"/>
                    <a:pt x="638" y="467"/>
                    <a:pt x="637" y="467"/>
                  </a:cubicBezTo>
                  <a:cubicBezTo>
                    <a:pt x="637" y="466"/>
                    <a:pt x="636" y="466"/>
                    <a:pt x="636" y="466"/>
                  </a:cubicBezTo>
                  <a:cubicBezTo>
                    <a:pt x="636" y="466"/>
                    <a:pt x="636" y="466"/>
                    <a:pt x="636" y="465"/>
                  </a:cubicBezTo>
                  <a:cubicBezTo>
                    <a:pt x="636" y="465"/>
                    <a:pt x="636" y="465"/>
                    <a:pt x="635" y="464"/>
                  </a:cubicBezTo>
                  <a:cubicBezTo>
                    <a:pt x="635" y="464"/>
                    <a:pt x="635" y="464"/>
                    <a:pt x="635" y="463"/>
                  </a:cubicBezTo>
                  <a:cubicBezTo>
                    <a:pt x="635" y="462"/>
                    <a:pt x="636" y="462"/>
                    <a:pt x="636" y="461"/>
                  </a:cubicBezTo>
                  <a:cubicBezTo>
                    <a:pt x="636" y="461"/>
                    <a:pt x="637" y="461"/>
                    <a:pt x="637" y="461"/>
                  </a:cubicBezTo>
                  <a:cubicBezTo>
                    <a:pt x="638" y="461"/>
                    <a:pt x="638" y="460"/>
                    <a:pt x="639" y="460"/>
                  </a:cubicBezTo>
                  <a:cubicBezTo>
                    <a:pt x="640" y="459"/>
                    <a:pt x="642" y="458"/>
                    <a:pt x="643" y="457"/>
                  </a:cubicBezTo>
                  <a:cubicBezTo>
                    <a:pt x="643" y="457"/>
                    <a:pt x="644" y="456"/>
                    <a:pt x="644" y="456"/>
                  </a:cubicBezTo>
                  <a:cubicBezTo>
                    <a:pt x="645" y="456"/>
                    <a:pt x="646" y="455"/>
                    <a:pt x="646" y="455"/>
                  </a:cubicBezTo>
                  <a:cubicBezTo>
                    <a:pt x="647" y="454"/>
                    <a:pt x="648" y="453"/>
                    <a:pt x="648" y="453"/>
                  </a:cubicBezTo>
                  <a:cubicBezTo>
                    <a:pt x="649" y="454"/>
                    <a:pt x="649" y="454"/>
                    <a:pt x="650" y="454"/>
                  </a:cubicBezTo>
                  <a:cubicBezTo>
                    <a:pt x="652" y="453"/>
                    <a:pt x="651" y="452"/>
                    <a:pt x="650" y="452"/>
                  </a:cubicBezTo>
                  <a:cubicBezTo>
                    <a:pt x="649" y="451"/>
                    <a:pt x="649" y="451"/>
                    <a:pt x="649" y="450"/>
                  </a:cubicBezTo>
                  <a:cubicBezTo>
                    <a:pt x="649" y="450"/>
                    <a:pt x="649" y="449"/>
                    <a:pt x="650" y="449"/>
                  </a:cubicBezTo>
                  <a:cubicBezTo>
                    <a:pt x="650" y="449"/>
                    <a:pt x="651" y="449"/>
                    <a:pt x="651" y="449"/>
                  </a:cubicBezTo>
                  <a:cubicBezTo>
                    <a:pt x="651" y="448"/>
                    <a:pt x="651" y="448"/>
                    <a:pt x="652" y="448"/>
                  </a:cubicBezTo>
                  <a:cubicBezTo>
                    <a:pt x="652" y="447"/>
                    <a:pt x="652" y="446"/>
                    <a:pt x="653" y="445"/>
                  </a:cubicBezTo>
                  <a:cubicBezTo>
                    <a:pt x="654" y="445"/>
                    <a:pt x="654" y="445"/>
                    <a:pt x="655" y="445"/>
                  </a:cubicBezTo>
                  <a:cubicBezTo>
                    <a:pt x="656" y="446"/>
                    <a:pt x="656" y="446"/>
                    <a:pt x="658" y="446"/>
                  </a:cubicBezTo>
                  <a:cubicBezTo>
                    <a:pt x="658" y="446"/>
                    <a:pt x="659" y="446"/>
                    <a:pt x="659" y="446"/>
                  </a:cubicBezTo>
                  <a:cubicBezTo>
                    <a:pt x="660" y="445"/>
                    <a:pt x="660" y="444"/>
                    <a:pt x="660" y="444"/>
                  </a:cubicBezTo>
                  <a:cubicBezTo>
                    <a:pt x="660" y="443"/>
                    <a:pt x="660" y="443"/>
                    <a:pt x="659" y="442"/>
                  </a:cubicBezTo>
                  <a:cubicBezTo>
                    <a:pt x="659" y="442"/>
                    <a:pt x="659" y="442"/>
                    <a:pt x="659" y="442"/>
                  </a:cubicBezTo>
                  <a:cubicBezTo>
                    <a:pt x="658" y="441"/>
                    <a:pt x="658" y="441"/>
                    <a:pt x="659" y="440"/>
                  </a:cubicBezTo>
                  <a:cubicBezTo>
                    <a:pt x="659" y="440"/>
                    <a:pt x="659" y="440"/>
                    <a:pt x="659" y="440"/>
                  </a:cubicBezTo>
                  <a:cubicBezTo>
                    <a:pt x="660" y="439"/>
                    <a:pt x="660" y="438"/>
                    <a:pt x="660" y="437"/>
                  </a:cubicBezTo>
                  <a:cubicBezTo>
                    <a:pt x="659" y="437"/>
                    <a:pt x="659" y="436"/>
                    <a:pt x="659" y="435"/>
                  </a:cubicBezTo>
                  <a:cubicBezTo>
                    <a:pt x="659" y="434"/>
                    <a:pt x="659" y="433"/>
                    <a:pt x="659" y="433"/>
                  </a:cubicBezTo>
                  <a:cubicBezTo>
                    <a:pt x="659" y="432"/>
                    <a:pt x="659" y="432"/>
                    <a:pt x="659" y="432"/>
                  </a:cubicBezTo>
                  <a:cubicBezTo>
                    <a:pt x="659" y="431"/>
                    <a:pt x="660" y="431"/>
                    <a:pt x="660" y="430"/>
                  </a:cubicBezTo>
                  <a:cubicBezTo>
                    <a:pt x="660" y="430"/>
                    <a:pt x="660" y="429"/>
                    <a:pt x="659" y="429"/>
                  </a:cubicBezTo>
                  <a:cubicBezTo>
                    <a:pt x="658" y="429"/>
                    <a:pt x="658" y="428"/>
                    <a:pt x="658" y="427"/>
                  </a:cubicBezTo>
                  <a:cubicBezTo>
                    <a:pt x="658" y="426"/>
                    <a:pt x="659" y="426"/>
                    <a:pt x="660" y="425"/>
                  </a:cubicBezTo>
                  <a:cubicBezTo>
                    <a:pt x="661" y="425"/>
                    <a:pt x="660" y="423"/>
                    <a:pt x="660" y="422"/>
                  </a:cubicBezTo>
                  <a:cubicBezTo>
                    <a:pt x="660" y="422"/>
                    <a:pt x="661" y="422"/>
                    <a:pt x="661" y="422"/>
                  </a:cubicBezTo>
                  <a:cubicBezTo>
                    <a:pt x="661" y="421"/>
                    <a:pt x="661" y="421"/>
                    <a:pt x="661" y="421"/>
                  </a:cubicBezTo>
                  <a:cubicBezTo>
                    <a:pt x="661" y="420"/>
                    <a:pt x="661" y="420"/>
                    <a:pt x="660" y="420"/>
                  </a:cubicBezTo>
                  <a:cubicBezTo>
                    <a:pt x="660" y="420"/>
                    <a:pt x="660" y="420"/>
                    <a:pt x="660" y="420"/>
                  </a:cubicBezTo>
                  <a:cubicBezTo>
                    <a:pt x="660" y="421"/>
                    <a:pt x="660" y="421"/>
                    <a:pt x="659" y="421"/>
                  </a:cubicBezTo>
                  <a:cubicBezTo>
                    <a:pt x="659" y="422"/>
                    <a:pt x="659" y="422"/>
                    <a:pt x="658" y="423"/>
                  </a:cubicBezTo>
                  <a:cubicBezTo>
                    <a:pt x="658" y="423"/>
                    <a:pt x="657" y="423"/>
                    <a:pt x="657" y="422"/>
                  </a:cubicBezTo>
                  <a:cubicBezTo>
                    <a:pt x="657" y="422"/>
                    <a:pt x="657" y="422"/>
                    <a:pt x="657" y="421"/>
                  </a:cubicBezTo>
                  <a:cubicBezTo>
                    <a:pt x="657" y="421"/>
                    <a:pt x="658" y="420"/>
                    <a:pt x="658" y="420"/>
                  </a:cubicBezTo>
                  <a:cubicBezTo>
                    <a:pt x="657" y="421"/>
                    <a:pt x="656" y="421"/>
                    <a:pt x="656" y="421"/>
                  </a:cubicBezTo>
                  <a:cubicBezTo>
                    <a:pt x="654" y="421"/>
                    <a:pt x="653" y="421"/>
                    <a:pt x="652" y="420"/>
                  </a:cubicBezTo>
                  <a:cubicBezTo>
                    <a:pt x="651" y="420"/>
                    <a:pt x="651" y="419"/>
                    <a:pt x="651" y="418"/>
                  </a:cubicBezTo>
                  <a:cubicBezTo>
                    <a:pt x="652" y="417"/>
                    <a:pt x="654" y="418"/>
                    <a:pt x="654" y="417"/>
                  </a:cubicBezTo>
                  <a:cubicBezTo>
                    <a:pt x="655" y="417"/>
                    <a:pt x="654" y="416"/>
                    <a:pt x="653" y="416"/>
                  </a:cubicBezTo>
                  <a:cubicBezTo>
                    <a:pt x="653" y="415"/>
                    <a:pt x="653" y="415"/>
                    <a:pt x="653" y="414"/>
                  </a:cubicBezTo>
                  <a:cubicBezTo>
                    <a:pt x="654" y="414"/>
                    <a:pt x="654" y="414"/>
                    <a:pt x="654" y="413"/>
                  </a:cubicBezTo>
                  <a:cubicBezTo>
                    <a:pt x="654" y="412"/>
                    <a:pt x="654" y="412"/>
                    <a:pt x="653" y="411"/>
                  </a:cubicBezTo>
                  <a:cubicBezTo>
                    <a:pt x="653" y="411"/>
                    <a:pt x="651" y="409"/>
                    <a:pt x="650" y="410"/>
                  </a:cubicBezTo>
                  <a:cubicBezTo>
                    <a:pt x="650" y="411"/>
                    <a:pt x="651" y="413"/>
                    <a:pt x="650" y="414"/>
                  </a:cubicBezTo>
                  <a:cubicBezTo>
                    <a:pt x="649" y="415"/>
                    <a:pt x="649" y="414"/>
                    <a:pt x="648" y="414"/>
                  </a:cubicBezTo>
                  <a:cubicBezTo>
                    <a:pt x="648" y="413"/>
                    <a:pt x="646" y="412"/>
                    <a:pt x="646" y="411"/>
                  </a:cubicBezTo>
                  <a:cubicBezTo>
                    <a:pt x="646" y="411"/>
                    <a:pt x="648" y="409"/>
                    <a:pt x="647" y="409"/>
                  </a:cubicBezTo>
                  <a:cubicBezTo>
                    <a:pt x="646" y="408"/>
                    <a:pt x="645" y="408"/>
                    <a:pt x="644" y="408"/>
                  </a:cubicBezTo>
                  <a:cubicBezTo>
                    <a:pt x="644" y="408"/>
                    <a:pt x="644" y="408"/>
                    <a:pt x="644" y="408"/>
                  </a:cubicBezTo>
                  <a:cubicBezTo>
                    <a:pt x="644" y="408"/>
                    <a:pt x="644" y="408"/>
                    <a:pt x="644" y="408"/>
                  </a:cubicBezTo>
                  <a:cubicBezTo>
                    <a:pt x="644" y="408"/>
                    <a:pt x="644" y="408"/>
                    <a:pt x="645" y="408"/>
                  </a:cubicBezTo>
                  <a:cubicBezTo>
                    <a:pt x="646" y="408"/>
                    <a:pt x="646" y="408"/>
                    <a:pt x="646" y="407"/>
                  </a:cubicBezTo>
                  <a:cubicBezTo>
                    <a:pt x="646" y="406"/>
                    <a:pt x="646" y="406"/>
                    <a:pt x="646" y="405"/>
                  </a:cubicBezTo>
                  <a:cubicBezTo>
                    <a:pt x="646" y="405"/>
                    <a:pt x="646" y="405"/>
                    <a:pt x="647" y="405"/>
                  </a:cubicBezTo>
                  <a:cubicBezTo>
                    <a:pt x="647" y="405"/>
                    <a:pt x="648" y="404"/>
                    <a:pt x="648" y="404"/>
                  </a:cubicBezTo>
                  <a:cubicBezTo>
                    <a:pt x="649" y="403"/>
                    <a:pt x="648" y="402"/>
                    <a:pt x="647" y="402"/>
                  </a:cubicBezTo>
                  <a:cubicBezTo>
                    <a:pt x="646" y="402"/>
                    <a:pt x="646" y="402"/>
                    <a:pt x="645" y="402"/>
                  </a:cubicBezTo>
                  <a:cubicBezTo>
                    <a:pt x="645" y="402"/>
                    <a:pt x="645" y="403"/>
                    <a:pt x="645" y="403"/>
                  </a:cubicBezTo>
                  <a:cubicBezTo>
                    <a:pt x="644" y="404"/>
                    <a:pt x="644" y="406"/>
                    <a:pt x="642" y="406"/>
                  </a:cubicBezTo>
                  <a:cubicBezTo>
                    <a:pt x="642" y="406"/>
                    <a:pt x="641" y="406"/>
                    <a:pt x="641" y="405"/>
                  </a:cubicBezTo>
                  <a:cubicBezTo>
                    <a:pt x="641" y="404"/>
                    <a:pt x="642" y="404"/>
                    <a:pt x="641" y="404"/>
                  </a:cubicBezTo>
                  <a:cubicBezTo>
                    <a:pt x="640" y="404"/>
                    <a:pt x="639" y="404"/>
                    <a:pt x="639" y="405"/>
                  </a:cubicBezTo>
                  <a:cubicBezTo>
                    <a:pt x="639" y="407"/>
                    <a:pt x="637" y="406"/>
                    <a:pt x="637" y="407"/>
                  </a:cubicBezTo>
                  <a:cubicBezTo>
                    <a:pt x="636" y="407"/>
                    <a:pt x="636" y="407"/>
                    <a:pt x="635" y="408"/>
                  </a:cubicBezTo>
                  <a:cubicBezTo>
                    <a:pt x="635" y="408"/>
                    <a:pt x="635" y="407"/>
                    <a:pt x="634" y="408"/>
                  </a:cubicBezTo>
                  <a:cubicBezTo>
                    <a:pt x="634" y="408"/>
                    <a:pt x="633" y="408"/>
                    <a:pt x="633" y="409"/>
                  </a:cubicBezTo>
                  <a:cubicBezTo>
                    <a:pt x="633" y="409"/>
                    <a:pt x="633" y="409"/>
                    <a:pt x="632" y="409"/>
                  </a:cubicBezTo>
                  <a:cubicBezTo>
                    <a:pt x="632" y="408"/>
                    <a:pt x="633" y="407"/>
                    <a:pt x="633" y="407"/>
                  </a:cubicBezTo>
                  <a:cubicBezTo>
                    <a:pt x="634" y="406"/>
                    <a:pt x="635" y="406"/>
                    <a:pt x="634" y="406"/>
                  </a:cubicBezTo>
                  <a:cubicBezTo>
                    <a:pt x="633" y="406"/>
                    <a:pt x="633" y="405"/>
                    <a:pt x="633" y="405"/>
                  </a:cubicBezTo>
                  <a:cubicBezTo>
                    <a:pt x="632" y="404"/>
                    <a:pt x="633" y="402"/>
                    <a:pt x="634" y="403"/>
                  </a:cubicBezTo>
                  <a:cubicBezTo>
                    <a:pt x="635" y="404"/>
                    <a:pt x="636" y="405"/>
                    <a:pt x="637" y="404"/>
                  </a:cubicBezTo>
                  <a:cubicBezTo>
                    <a:pt x="637" y="403"/>
                    <a:pt x="637" y="403"/>
                    <a:pt x="637" y="403"/>
                  </a:cubicBezTo>
                  <a:cubicBezTo>
                    <a:pt x="638" y="402"/>
                    <a:pt x="639" y="403"/>
                    <a:pt x="639" y="401"/>
                  </a:cubicBezTo>
                  <a:cubicBezTo>
                    <a:pt x="640" y="401"/>
                    <a:pt x="640" y="401"/>
                    <a:pt x="640" y="400"/>
                  </a:cubicBezTo>
                  <a:cubicBezTo>
                    <a:pt x="641" y="400"/>
                    <a:pt x="641" y="399"/>
                    <a:pt x="641" y="399"/>
                  </a:cubicBezTo>
                  <a:cubicBezTo>
                    <a:pt x="641" y="399"/>
                    <a:pt x="640" y="398"/>
                    <a:pt x="640" y="398"/>
                  </a:cubicBezTo>
                  <a:cubicBezTo>
                    <a:pt x="640" y="398"/>
                    <a:pt x="639" y="397"/>
                    <a:pt x="639" y="397"/>
                  </a:cubicBezTo>
                  <a:cubicBezTo>
                    <a:pt x="638" y="397"/>
                    <a:pt x="637" y="397"/>
                    <a:pt x="637" y="396"/>
                  </a:cubicBezTo>
                  <a:cubicBezTo>
                    <a:pt x="636" y="395"/>
                    <a:pt x="636" y="394"/>
                    <a:pt x="635" y="393"/>
                  </a:cubicBezTo>
                  <a:cubicBezTo>
                    <a:pt x="634" y="391"/>
                    <a:pt x="633" y="393"/>
                    <a:pt x="632" y="392"/>
                  </a:cubicBezTo>
                  <a:cubicBezTo>
                    <a:pt x="632" y="391"/>
                    <a:pt x="631" y="389"/>
                    <a:pt x="632" y="389"/>
                  </a:cubicBezTo>
                  <a:cubicBezTo>
                    <a:pt x="633" y="389"/>
                    <a:pt x="633" y="389"/>
                    <a:pt x="634" y="389"/>
                  </a:cubicBezTo>
                  <a:cubicBezTo>
                    <a:pt x="634" y="388"/>
                    <a:pt x="634" y="388"/>
                    <a:pt x="635" y="388"/>
                  </a:cubicBezTo>
                  <a:cubicBezTo>
                    <a:pt x="636" y="387"/>
                    <a:pt x="633" y="386"/>
                    <a:pt x="632" y="386"/>
                  </a:cubicBezTo>
                  <a:cubicBezTo>
                    <a:pt x="631" y="385"/>
                    <a:pt x="629" y="383"/>
                    <a:pt x="628" y="384"/>
                  </a:cubicBezTo>
                  <a:cubicBezTo>
                    <a:pt x="628" y="385"/>
                    <a:pt x="628" y="385"/>
                    <a:pt x="627" y="385"/>
                  </a:cubicBezTo>
                  <a:cubicBezTo>
                    <a:pt x="626" y="385"/>
                    <a:pt x="628" y="382"/>
                    <a:pt x="628" y="381"/>
                  </a:cubicBezTo>
                  <a:cubicBezTo>
                    <a:pt x="628" y="380"/>
                    <a:pt x="628" y="378"/>
                    <a:pt x="629" y="377"/>
                  </a:cubicBezTo>
                  <a:cubicBezTo>
                    <a:pt x="630" y="376"/>
                    <a:pt x="630" y="376"/>
                    <a:pt x="630" y="375"/>
                  </a:cubicBezTo>
                  <a:cubicBezTo>
                    <a:pt x="630" y="374"/>
                    <a:pt x="630" y="374"/>
                    <a:pt x="630" y="374"/>
                  </a:cubicBezTo>
                  <a:cubicBezTo>
                    <a:pt x="630" y="373"/>
                    <a:pt x="631" y="373"/>
                    <a:pt x="631" y="372"/>
                  </a:cubicBezTo>
                  <a:cubicBezTo>
                    <a:pt x="631" y="372"/>
                    <a:pt x="632" y="372"/>
                    <a:pt x="632" y="372"/>
                  </a:cubicBezTo>
                  <a:cubicBezTo>
                    <a:pt x="631" y="372"/>
                    <a:pt x="630" y="372"/>
                    <a:pt x="629" y="372"/>
                  </a:cubicBezTo>
                  <a:cubicBezTo>
                    <a:pt x="628" y="372"/>
                    <a:pt x="628" y="372"/>
                    <a:pt x="627" y="372"/>
                  </a:cubicBezTo>
                  <a:cubicBezTo>
                    <a:pt x="626" y="372"/>
                    <a:pt x="625" y="373"/>
                    <a:pt x="624" y="373"/>
                  </a:cubicBezTo>
                  <a:cubicBezTo>
                    <a:pt x="624" y="373"/>
                    <a:pt x="624" y="372"/>
                    <a:pt x="623" y="372"/>
                  </a:cubicBezTo>
                  <a:cubicBezTo>
                    <a:pt x="623" y="372"/>
                    <a:pt x="623" y="371"/>
                    <a:pt x="623" y="371"/>
                  </a:cubicBezTo>
                  <a:cubicBezTo>
                    <a:pt x="623" y="371"/>
                    <a:pt x="622" y="370"/>
                    <a:pt x="622" y="370"/>
                  </a:cubicBezTo>
                  <a:cubicBezTo>
                    <a:pt x="622" y="369"/>
                    <a:pt x="621" y="368"/>
                    <a:pt x="620" y="367"/>
                  </a:cubicBezTo>
                  <a:cubicBezTo>
                    <a:pt x="620" y="367"/>
                    <a:pt x="620" y="366"/>
                    <a:pt x="620" y="365"/>
                  </a:cubicBezTo>
                  <a:cubicBezTo>
                    <a:pt x="621" y="365"/>
                    <a:pt x="621" y="365"/>
                    <a:pt x="622" y="365"/>
                  </a:cubicBezTo>
                  <a:cubicBezTo>
                    <a:pt x="623" y="364"/>
                    <a:pt x="622" y="363"/>
                    <a:pt x="622" y="363"/>
                  </a:cubicBezTo>
                  <a:cubicBezTo>
                    <a:pt x="622" y="362"/>
                    <a:pt x="622" y="361"/>
                    <a:pt x="622" y="360"/>
                  </a:cubicBezTo>
                  <a:cubicBezTo>
                    <a:pt x="622" y="359"/>
                    <a:pt x="620" y="360"/>
                    <a:pt x="620" y="360"/>
                  </a:cubicBezTo>
                  <a:cubicBezTo>
                    <a:pt x="619" y="361"/>
                    <a:pt x="619" y="361"/>
                    <a:pt x="619" y="362"/>
                  </a:cubicBezTo>
                  <a:cubicBezTo>
                    <a:pt x="619" y="362"/>
                    <a:pt x="619" y="364"/>
                    <a:pt x="619" y="364"/>
                  </a:cubicBezTo>
                  <a:cubicBezTo>
                    <a:pt x="618" y="365"/>
                    <a:pt x="618" y="365"/>
                    <a:pt x="617" y="365"/>
                  </a:cubicBezTo>
                  <a:cubicBezTo>
                    <a:pt x="617" y="364"/>
                    <a:pt x="617" y="364"/>
                    <a:pt x="617" y="364"/>
                  </a:cubicBezTo>
                  <a:cubicBezTo>
                    <a:pt x="615" y="364"/>
                    <a:pt x="616" y="365"/>
                    <a:pt x="616" y="365"/>
                  </a:cubicBezTo>
                  <a:cubicBezTo>
                    <a:pt x="615" y="366"/>
                    <a:pt x="615" y="367"/>
                    <a:pt x="615" y="367"/>
                  </a:cubicBezTo>
                  <a:cubicBezTo>
                    <a:pt x="614" y="369"/>
                    <a:pt x="615" y="370"/>
                    <a:pt x="617" y="370"/>
                  </a:cubicBezTo>
                  <a:cubicBezTo>
                    <a:pt x="618" y="370"/>
                    <a:pt x="619" y="371"/>
                    <a:pt x="619" y="372"/>
                  </a:cubicBezTo>
                  <a:cubicBezTo>
                    <a:pt x="619" y="373"/>
                    <a:pt x="621" y="373"/>
                    <a:pt x="621" y="375"/>
                  </a:cubicBezTo>
                  <a:cubicBezTo>
                    <a:pt x="621" y="376"/>
                    <a:pt x="621" y="376"/>
                    <a:pt x="621" y="377"/>
                  </a:cubicBezTo>
                  <a:cubicBezTo>
                    <a:pt x="620" y="377"/>
                    <a:pt x="620" y="378"/>
                    <a:pt x="620" y="379"/>
                  </a:cubicBezTo>
                  <a:cubicBezTo>
                    <a:pt x="620" y="380"/>
                    <a:pt x="619" y="381"/>
                    <a:pt x="618" y="381"/>
                  </a:cubicBezTo>
                  <a:cubicBezTo>
                    <a:pt x="617" y="381"/>
                    <a:pt x="616" y="381"/>
                    <a:pt x="615" y="381"/>
                  </a:cubicBezTo>
                  <a:cubicBezTo>
                    <a:pt x="614" y="381"/>
                    <a:pt x="613" y="382"/>
                    <a:pt x="613" y="382"/>
                  </a:cubicBezTo>
                  <a:cubicBezTo>
                    <a:pt x="612" y="382"/>
                    <a:pt x="611" y="381"/>
                    <a:pt x="610" y="380"/>
                  </a:cubicBezTo>
                  <a:cubicBezTo>
                    <a:pt x="610" y="379"/>
                    <a:pt x="610" y="379"/>
                    <a:pt x="610" y="378"/>
                  </a:cubicBezTo>
                  <a:cubicBezTo>
                    <a:pt x="610" y="377"/>
                    <a:pt x="608" y="378"/>
                    <a:pt x="607" y="378"/>
                  </a:cubicBezTo>
                  <a:cubicBezTo>
                    <a:pt x="607" y="377"/>
                    <a:pt x="607" y="377"/>
                    <a:pt x="606" y="377"/>
                  </a:cubicBezTo>
                  <a:cubicBezTo>
                    <a:pt x="605" y="376"/>
                    <a:pt x="604" y="376"/>
                    <a:pt x="604" y="376"/>
                  </a:cubicBezTo>
                  <a:cubicBezTo>
                    <a:pt x="603" y="376"/>
                    <a:pt x="602" y="376"/>
                    <a:pt x="601" y="376"/>
                  </a:cubicBezTo>
                  <a:cubicBezTo>
                    <a:pt x="600" y="375"/>
                    <a:pt x="600" y="375"/>
                    <a:pt x="600" y="376"/>
                  </a:cubicBezTo>
                  <a:cubicBezTo>
                    <a:pt x="600" y="377"/>
                    <a:pt x="600" y="378"/>
                    <a:pt x="601" y="379"/>
                  </a:cubicBezTo>
                  <a:cubicBezTo>
                    <a:pt x="601" y="379"/>
                    <a:pt x="601" y="380"/>
                    <a:pt x="602" y="380"/>
                  </a:cubicBezTo>
                  <a:cubicBezTo>
                    <a:pt x="602" y="381"/>
                    <a:pt x="603" y="382"/>
                    <a:pt x="602" y="382"/>
                  </a:cubicBezTo>
                  <a:cubicBezTo>
                    <a:pt x="601" y="382"/>
                    <a:pt x="600" y="381"/>
                    <a:pt x="600" y="381"/>
                  </a:cubicBezTo>
                  <a:cubicBezTo>
                    <a:pt x="599" y="379"/>
                    <a:pt x="598" y="378"/>
                    <a:pt x="597" y="377"/>
                  </a:cubicBezTo>
                  <a:cubicBezTo>
                    <a:pt x="596" y="376"/>
                    <a:pt x="596" y="376"/>
                    <a:pt x="595" y="376"/>
                  </a:cubicBezTo>
                  <a:cubicBezTo>
                    <a:pt x="595" y="375"/>
                    <a:pt x="595" y="374"/>
                    <a:pt x="594" y="374"/>
                  </a:cubicBezTo>
                  <a:cubicBezTo>
                    <a:pt x="593" y="372"/>
                    <a:pt x="591" y="371"/>
                    <a:pt x="589" y="370"/>
                  </a:cubicBezTo>
                  <a:cubicBezTo>
                    <a:pt x="589" y="369"/>
                    <a:pt x="588" y="369"/>
                    <a:pt x="587" y="368"/>
                  </a:cubicBezTo>
                  <a:cubicBezTo>
                    <a:pt x="587" y="368"/>
                    <a:pt x="587" y="368"/>
                    <a:pt x="586" y="367"/>
                  </a:cubicBezTo>
                  <a:cubicBezTo>
                    <a:pt x="586" y="367"/>
                    <a:pt x="584" y="367"/>
                    <a:pt x="585" y="368"/>
                  </a:cubicBezTo>
                  <a:cubicBezTo>
                    <a:pt x="586" y="369"/>
                    <a:pt x="586" y="370"/>
                    <a:pt x="587" y="370"/>
                  </a:cubicBezTo>
                  <a:cubicBezTo>
                    <a:pt x="587" y="371"/>
                    <a:pt x="588" y="371"/>
                    <a:pt x="588" y="371"/>
                  </a:cubicBezTo>
                  <a:cubicBezTo>
                    <a:pt x="588" y="372"/>
                    <a:pt x="588" y="372"/>
                    <a:pt x="589" y="372"/>
                  </a:cubicBezTo>
                  <a:cubicBezTo>
                    <a:pt x="590" y="373"/>
                    <a:pt x="591" y="374"/>
                    <a:pt x="592" y="375"/>
                  </a:cubicBezTo>
                  <a:cubicBezTo>
                    <a:pt x="593" y="376"/>
                    <a:pt x="594" y="376"/>
                    <a:pt x="595" y="377"/>
                  </a:cubicBezTo>
                  <a:cubicBezTo>
                    <a:pt x="595" y="378"/>
                    <a:pt x="594" y="379"/>
                    <a:pt x="593" y="379"/>
                  </a:cubicBezTo>
                  <a:cubicBezTo>
                    <a:pt x="591" y="379"/>
                    <a:pt x="590" y="378"/>
                    <a:pt x="589" y="378"/>
                  </a:cubicBezTo>
                  <a:cubicBezTo>
                    <a:pt x="588" y="377"/>
                    <a:pt x="587" y="377"/>
                    <a:pt x="587" y="376"/>
                  </a:cubicBezTo>
                  <a:cubicBezTo>
                    <a:pt x="586" y="376"/>
                    <a:pt x="586" y="376"/>
                    <a:pt x="586" y="376"/>
                  </a:cubicBezTo>
                  <a:cubicBezTo>
                    <a:pt x="585" y="376"/>
                    <a:pt x="585" y="375"/>
                    <a:pt x="585" y="375"/>
                  </a:cubicBezTo>
                  <a:cubicBezTo>
                    <a:pt x="585" y="374"/>
                    <a:pt x="585" y="373"/>
                    <a:pt x="585" y="373"/>
                  </a:cubicBezTo>
                  <a:cubicBezTo>
                    <a:pt x="584" y="373"/>
                    <a:pt x="584" y="374"/>
                    <a:pt x="584" y="374"/>
                  </a:cubicBezTo>
                  <a:cubicBezTo>
                    <a:pt x="583" y="374"/>
                    <a:pt x="582" y="374"/>
                    <a:pt x="582" y="374"/>
                  </a:cubicBezTo>
                  <a:cubicBezTo>
                    <a:pt x="580" y="374"/>
                    <a:pt x="579" y="374"/>
                    <a:pt x="578" y="374"/>
                  </a:cubicBezTo>
                  <a:cubicBezTo>
                    <a:pt x="577" y="375"/>
                    <a:pt x="577" y="375"/>
                    <a:pt x="576" y="374"/>
                  </a:cubicBezTo>
                  <a:cubicBezTo>
                    <a:pt x="575" y="374"/>
                    <a:pt x="574" y="374"/>
                    <a:pt x="574" y="374"/>
                  </a:cubicBezTo>
                  <a:cubicBezTo>
                    <a:pt x="573" y="374"/>
                    <a:pt x="572" y="373"/>
                    <a:pt x="571" y="373"/>
                  </a:cubicBezTo>
                  <a:cubicBezTo>
                    <a:pt x="571" y="372"/>
                    <a:pt x="570" y="371"/>
                    <a:pt x="570" y="371"/>
                  </a:cubicBezTo>
                  <a:cubicBezTo>
                    <a:pt x="570" y="370"/>
                    <a:pt x="571" y="370"/>
                    <a:pt x="571" y="370"/>
                  </a:cubicBezTo>
                  <a:cubicBezTo>
                    <a:pt x="572" y="369"/>
                    <a:pt x="573" y="368"/>
                    <a:pt x="573" y="367"/>
                  </a:cubicBezTo>
                  <a:cubicBezTo>
                    <a:pt x="573" y="367"/>
                    <a:pt x="574" y="367"/>
                    <a:pt x="574" y="366"/>
                  </a:cubicBezTo>
                  <a:cubicBezTo>
                    <a:pt x="573" y="366"/>
                    <a:pt x="572" y="366"/>
                    <a:pt x="572" y="366"/>
                  </a:cubicBezTo>
                  <a:cubicBezTo>
                    <a:pt x="572" y="366"/>
                    <a:pt x="572" y="366"/>
                    <a:pt x="572" y="367"/>
                  </a:cubicBezTo>
                  <a:cubicBezTo>
                    <a:pt x="571" y="367"/>
                    <a:pt x="571" y="367"/>
                    <a:pt x="571" y="368"/>
                  </a:cubicBezTo>
                  <a:cubicBezTo>
                    <a:pt x="570" y="369"/>
                    <a:pt x="570" y="370"/>
                    <a:pt x="569" y="370"/>
                  </a:cubicBezTo>
                  <a:cubicBezTo>
                    <a:pt x="568" y="370"/>
                    <a:pt x="568" y="370"/>
                    <a:pt x="568" y="370"/>
                  </a:cubicBezTo>
                  <a:cubicBezTo>
                    <a:pt x="568" y="369"/>
                    <a:pt x="567" y="369"/>
                    <a:pt x="567" y="369"/>
                  </a:cubicBezTo>
                  <a:cubicBezTo>
                    <a:pt x="566" y="368"/>
                    <a:pt x="563" y="368"/>
                    <a:pt x="564" y="370"/>
                  </a:cubicBezTo>
                  <a:cubicBezTo>
                    <a:pt x="564" y="371"/>
                    <a:pt x="564" y="371"/>
                    <a:pt x="564" y="371"/>
                  </a:cubicBezTo>
                  <a:cubicBezTo>
                    <a:pt x="563" y="372"/>
                    <a:pt x="561" y="371"/>
                    <a:pt x="561" y="370"/>
                  </a:cubicBezTo>
                  <a:cubicBezTo>
                    <a:pt x="560" y="370"/>
                    <a:pt x="559" y="369"/>
                    <a:pt x="559" y="368"/>
                  </a:cubicBezTo>
                  <a:cubicBezTo>
                    <a:pt x="559" y="367"/>
                    <a:pt x="558" y="366"/>
                    <a:pt x="557" y="365"/>
                  </a:cubicBezTo>
                  <a:cubicBezTo>
                    <a:pt x="557" y="364"/>
                    <a:pt x="556" y="364"/>
                    <a:pt x="557" y="363"/>
                  </a:cubicBezTo>
                  <a:cubicBezTo>
                    <a:pt x="557" y="363"/>
                    <a:pt x="558" y="362"/>
                    <a:pt x="559" y="362"/>
                  </a:cubicBezTo>
                  <a:cubicBezTo>
                    <a:pt x="560" y="361"/>
                    <a:pt x="560" y="361"/>
                    <a:pt x="561" y="360"/>
                  </a:cubicBezTo>
                  <a:cubicBezTo>
                    <a:pt x="561" y="360"/>
                    <a:pt x="561" y="360"/>
                    <a:pt x="561" y="360"/>
                  </a:cubicBezTo>
                  <a:cubicBezTo>
                    <a:pt x="560" y="360"/>
                    <a:pt x="560" y="360"/>
                    <a:pt x="560" y="360"/>
                  </a:cubicBezTo>
                  <a:cubicBezTo>
                    <a:pt x="559" y="359"/>
                    <a:pt x="559" y="360"/>
                    <a:pt x="558" y="360"/>
                  </a:cubicBezTo>
                  <a:cubicBezTo>
                    <a:pt x="557" y="361"/>
                    <a:pt x="556" y="360"/>
                    <a:pt x="556" y="361"/>
                  </a:cubicBezTo>
                  <a:cubicBezTo>
                    <a:pt x="556" y="362"/>
                    <a:pt x="556" y="362"/>
                    <a:pt x="555" y="363"/>
                  </a:cubicBezTo>
                  <a:cubicBezTo>
                    <a:pt x="555" y="363"/>
                    <a:pt x="554" y="363"/>
                    <a:pt x="553" y="362"/>
                  </a:cubicBezTo>
                  <a:cubicBezTo>
                    <a:pt x="553" y="361"/>
                    <a:pt x="554" y="360"/>
                    <a:pt x="552" y="360"/>
                  </a:cubicBezTo>
                  <a:cubicBezTo>
                    <a:pt x="551" y="360"/>
                    <a:pt x="551" y="361"/>
                    <a:pt x="551" y="362"/>
                  </a:cubicBezTo>
                  <a:cubicBezTo>
                    <a:pt x="552" y="363"/>
                    <a:pt x="551" y="364"/>
                    <a:pt x="550" y="363"/>
                  </a:cubicBezTo>
                  <a:cubicBezTo>
                    <a:pt x="549" y="363"/>
                    <a:pt x="548" y="362"/>
                    <a:pt x="547" y="362"/>
                  </a:cubicBezTo>
                  <a:cubicBezTo>
                    <a:pt x="547" y="361"/>
                    <a:pt x="546" y="361"/>
                    <a:pt x="546" y="362"/>
                  </a:cubicBezTo>
                  <a:cubicBezTo>
                    <a:pt x="546" y="362"/>
                    <a:pt x="546" y="363"/>
                    <a:pt x="546" y="363"/>
                  </a:cubicBezTo>
                  <a:cubicBezTo>
                    <a:pt x="546" y="364"/>
                    <a:pt x="545" y="363"/>
                    <a:pt x="544" y="363"/>
                  </a:cubicBezTo>
                  <a:cubicBezTo>
                    <a:pt x="543" y="362"/>
                    <a:pt x="543" y="361"/>
                    <a:pt x="544" y="361"/>
                  </a:cubicBezTo>
                  <a:cubicBezTo>
                    <a:pt x="543" y="359"/>
                    <a:pt x="542" y="359"/>
                    <a:pt x="540" y="358"/>
                  </a:cubicBezTo>
                  <a:cubicBezTo>
                    <a:pt x="540" y="358"/>
                    <a:pt x="539" y="358"/>
                    <a:pt x="539" y="358"/>
                  </a:cubicBezTo>
                  <a:cubicBezTo>
                    <a:pt x="539" y="357"/>
                    <a:pt x="539" y="356"/>
                    <a:pt x="539" y="356"/>
                  </a:cubicBezTo>
                  <a:cubicBezTo>
                    <a:pt x="539" y="355"/>
                    <a:pt x="539" y="354"/>
                    <a:pt x="539" y="354"/>
                  </a:cubicBezTo>
                  <a:cubicBezTo>
                    <a:pt x="539" y="353"/>
                    <a:pt x="539" y="353"/>
                    <a:pt x="539" y="353"/>
                  </a:cubicBezTo>
                  <a:cubicBezTo>
                    <a:pt x="538" y="352"/>
                    <a:pt x="539" y="351"/>
                    <a:pt x="538" y="351"/>
                  </a:cubicBezTo>
                  <a:cubicBezTo>
                    <a:pt x="538" y="350"/>
                    <a:pt x="537" y="350"/>
                    <a:pt x="537" y="350"/>
                  </a:cubicBezTo>
                  <a:cubicBezTo>
                    <a:pt x="537" y="350"/>
                    <a:pt x="537" y="349"/>
                    <a:pt x="537" y="348"/>
                  </a:cubicBezTo>
                  <a:cubicBezTo>
                    <a:pt x="537" y="348"/>
                    <a:pt x="538" y="347"/>
                    <a:pt x="539" y="347"/>
                  </a:cubicBezTo>
                  <a:cubicBezTo>
                    <a:pt x="540" y="346"/>
                    <a:pt x="539" y="344"/>
                    <a:pt x="538" y="343"/>
                  </a:cubicBezTo>
                  <a:cubicBezTo>
                    <a:pt x="538" y="343"/>
                    <a:pt x="538" y="343"/>
                    <a:pt x="538" y="343"/>
                  </a:cubicBezTo>
                  <a:cubicBezTo>
                    <a:pt x="539" y="342"/>
                    <a:pt x="540" y="342"/>
                    <a:pt x="541" y="343"/>
                  </a:cubicBezTo>
                  <a:cubicBezTo>
                    <a:pt x="541" y="343"/>
                    <a:pt x="541" y="343"/>
                    <a:pt x="541" y="344"/>
                  </a:cubicBezTo>
                  <a:cubicBezTo>
                    <a:pt x="541" y="344"/>
                    <a:pt x="543" y="344"/>
                    <a:pt x="543" y="344"/>
                  </a:cubicBezTo>
                  <a:cubicBezTo>
                    <a:pt x="543" y="344"/>
                    <a:pt x="545" y="343"/>
                    <a:pt x="545" y="344"/>
                  </a:cubicBezTo>
                  <a:cubicBezTo>
                    <a:pt x="546" y="344"/>
                    <a:pt x="546" y="345"/>
                    <a:pt x="546" y="345"/>
                  </a:cubicBezTo>
                  <a:cubicBezTo>
                    <a:pt x="546" y="346"/>
                    <a:pt x="547" y="346"/>
                    <a:pt x="547" y="347"/>
                  </a:cubicBezTo>
                  <a:cubicBezTo>
                    <a:pt x="548" y="347"/>
                    <a:pt x="548" y="347"/>
                    <a:pt x="549" y="347"/>
                  </a:cubicBezTo>
                  <a:cubicBezTo>
                    <a:pt x="550" y="347"/>
                    <a:pt x="550" y="348"/>
                    <a:pt x="551" y="348"/>
                  </a:cubicBezTo>
                  <a:cubicBezTo>
                    <a:pt x="552" y="348"/>
                    <a:pt x="554" y="349"/>
                    <a:pt x="554" y="348"/>
                  </a:cubicBezTo>
                  <a:cubicBezTo>
                    <a:pt x="554" y="347"/>
                    <a:pt x="555" y="347"/>
                    <a:pt x="555" y="347"/>
                  </a:cubicBezTo>
                  <a:cubicBezTo>
                    <a:pt x="556" y="347"/>
                    <a:pt x="557" y="347"/>
                    <a:pt x="558" y="347"/>
                  </a:cubicBezTo>
                  <a:cubicBezTo>
                    <a:pt x="557" y="347"/>
                    <a:pt x="556" y="346"/>
                    <a:pt x="556" y="345"/>
                  </a:cubicBezTo>
                  <a:cubicBezTo>
                    <a:pt x="556" y="344"/>
                    <a:pt x="554" y="344"/>
                    <a:pt x="554" y="344"/>
                  </a:cubicBezTo>
                  <a:cubicBezTo>
                    <a:pt x="553" y="342"/>
                    <a:pt x="554" y="341"/>
                    <a:pt x="552" y="341"/>
                  </a:cubicBezTo>
                  <a:cubicBezTo>
                    <a:pt x="552" y="341"/>
                    <a:pt x="551" y="341"/>
                    <a:pt x="550" y="341"/>
                  </a:cubicBezTo>
                  <a:cubicBezTo>
                    <a:pt x="550" y="340"/>
                    <a:pt x="549" y="339"/>
                    <a:pt x="549" y="339"/>
                  </a:cubicBezTo>
                  <a:cubicBezTo>
                    <a:pt x="547" y="339"/>
                    <a:pt x="546" y="339"/>
                    <a:pt x="544" y="338"/>
                  </a:cubicBezTo>
                  <a:cubicBezTo>
                    <a:pt x="543" y="338"/>
                    <a:pt x="542" y="338"/>
                    <a:pt x="541" y="338"/>
                  </a:cubicBezTo>
                  <a:cubicBezTo>
                    <a:pt x="541" y="338"/>
                    <a:pt x="540" y="338"/>
                    <a:pt x="540" y="338"/>
                  </a:cubicBezTo>
                  <a:cubicBezTo>
                    <a:pt x="539" y="337"/>
                    <a:pt x="538" y="337"/>
                    <a:pt x="538" y="336"/>
                  </a:cubicBezTo>
                  <a:cubicBezTo>
                    <a:pt x="538" y="336"/>
                    <a:pt x="538" y="336"/>
                    <a:pt x="538" y="336"/>
                  </a:cubicBezTo>
                  <a:cubicBezTo>
                    <a:pt x="538" y="335"/>
                    <a:pt x="538" y="335"/>
                    <a:pt x="537" y="335"/>
                  </a:cubicBezTo>
                  <a:cubicBezTo>
                    <a:pt x="537" y="334"/>
                    <a:pt x="537" y="333"/>
                    <a:pt x="537" y="333"/>
                  </a:cubicBezTo>
                  <a:cubicBezTo>
                    <a:pt x="537" y="332"/>
                    <a:pt x="537" y="332"/>
                    <a:pt x="537" y="331"/>
                  </a:cubicBezTo>
                  <a:cubicBezTo>
                    <a:pt x="538" y="331"/>
                    <a:pt x="538" y="330"/>
                    <a:pt x="538" y="329"/>
                  </a:cubicBezTo>
                  <a:cubicBezTo>
                    <a:pt x="538" y="328"/>
                    <a:pt x="538" y="327"/>
                    <a:pt x="539" y="327"/>
                  </a:cubicBezTo>
                  <a:cubicBezTo>
                    <a:pt x="540" y="327"/>
                    <a:pt x="540" y="326"/>
                    <a:pt x="540" y="325"/>
                  </a:cubicBezTo>
                  <a:cubicBezTo>
                    <a:pt x="540" y="325"/>
                    <a:pt x="541" y="324"/>
                    <a:pt x="541" y="323"/>
                  </a:cubicBezTo>
                  <a:cubicBezTo>
                    <a:pt x="541" y="322"/>
                    <a:pt x="540" y="320"/>
                    <a:pt x="541" y="320"/>
                  </a:cubicBezTo>
                  <a:cubicBezTo>
                    <a:pt x="541" y="319"/>
                    <a:pt x="542" y="319"/>
                    <a:pt x="542" y="319"/>
                  </a:cubicBezTo>
                  <a:cubicBezTo>
                    <a:pt x="542" y="319"/>
                    <a:pt x="544" y="318"/>
                    <a:pt x="544" y="317"/>
                  </a:cubicBezTo>
                  <a:cubicBezTo>
                    <a:pt x="544" y="316"/>
                    <a:pt x="545" y="316"/>
                    <a:pt x="545" y="316"/>
                  </a:cubicBezTo>
                  <a:cubicBezTo>
                    <a:pt x="546" y="316"/>
                    <a:pt x="547" y="316"/>
                    <a:pt x="548" y="315"/>
                  </a:cubicBezTo>
                  <a:cubicBezTo>
                    <a:pt x="548" y="315"/>
                    <a:pt x="548" y="315"/>
                    <a:pt x="548" y="314"/>
                  </a:cubicBezTo>
                  <a:cubicBezTo>
                    <a:pt x="547" y="314"/>
                    <a:pt x="547" y="314"/>
                    <a:pt x="547" y="313"/>
                  </a:cubicBezTo>
                  <a:cubicBezTo>
                    <a:pt x="546" y="313"/>
                    <a:pt x="547" y="312"/>
                    <a:pt x="547" y="312"/>
                  </a:cubicBezTo>
                  <a:cubicBezTo>
                    <a:pt x="548" y="311"/>
                    <a:pt x="548" y="310"/>
                    <a:pt x="548" y="309"/>
                  </a:cubicBezTo>
                  <a:cubicBezTo>
                    <a:pt x="548" y="309"/>
                    <a:pt x="549" y="308"/>
                    <a:pt x="549" y="308"/>
                  </a:cubicBezTo>
                  <a:cubicBezTo>
                    <a:pt x="549" y="306"/>
                    <a:pt x="550" y="306"/>
                    <a:pt x="550" y="305"/>
                  </a:cubicBezTo>
                  <a:cubicBezTo>
                    <a:pt x="551" y="305"/>
                    <a:pt x="551" y="304"/>
                    <a:pt x="551" y="304"/>
                  </a:cubicBezTo>
                  <a:cubicBezTo>
                    <a:pt x="552" y="304"/>
                    <a:pt x="552" y="304"/>
                    <a:pt x="553" y="303"/>
                  </a:cubicBezTo>
                  <a:cubicBezTo>
                    <a:pt x="554" y="303"/>
                    <a:pt x="554" y="302"/>
                    <a:pt x="554" y="301"/>
                  </a:cubicBezTo>
                  <a:cubicBezTo>
                    <a:pt x="554" y="301"/>
                    <a:pt x="554" y="301"/>
                    <a:pt x="554" y="301"/>
                  </a:cubicBezTo>
                  <a:cubicBezTo>
                    <a:pt x="555" y="301"/>
                    <a:pt x="556" y="302"/>
                    <a:pt x="557" y="302"/>
                  </a:cubicBezTo>
                  <a:cubicBezTo>
                    <a:pt x="557" y="302"/>
                    <a:pt x="556" y="299"/>
                    <a:pt x="556" y="299"/>
                  </a:cubicBezTo>
                  <a:cubicBezTo>
                    <a:pt x="556" y="299"/>
                    <a:pt x="556" y="299"/>
                    <a:pt x="556" y="298"/>
                  </a:cubicBezTo>
                  <a:cubicBezTo>
                    <a:pt x="557" y="298"/>
                    <a:pt x="558" y="296"/>
                    <a:pt x="559" y="296"/>
                  </a:cubicBezTo>
                  <a:cubicBezTo>
                    <a:pt x="560" y="295"/>
                    <a:pt x="559" y="293"/>
                    <a:pt x="560" y="293"/>
                  </a:cubicBezTo>
                  <a:cubicBezTo>
                    <a:pt x="560" y="292"/>
                    <a:pt x="561" y="292"/>
                    <a:pt x="561" y="292"/>
                  </a:cubicBezTo>
                  <a:cubicBezTo>
                    <a:pt x="561" y="292"/>
                    <a:pt x="561" y="292"/>
                    <a:pt x="561" y="292"/>
                  </a:cubicBezTo>
                  <a:cubicBezTo>
                    <a:pt x="562" y="291"/>
                    <a:pt x="562" y="291"/>
                    <a:pt x="562" y="291"/>
                  </a:cubicBezTo>
                  <a:cubicBezTo>
                    <a:pt x="563" y="291"/>
                    <a:pt x="564" y="290"/>
                    <a:pt x="564" y="289"/>
                  </a:cubicBezTo>
                  <a:cubicBezTo>
                    <a:pt x="564" y="289"/>
                    <a:pt x="564" y="289"/>
                    <a:pt x="564" y="289"/>
                  </a:cubicBezTo>
                  <a:cubicBezTo>
                    <a:pt x="565" y="289"/>
                    <a:pt x="565" y="289"/>
                    <a:pt x="566" y="289"/>
                  </a:cubicBezTo>
                  <a:cubicBezTo>
                    <a:pt x="566" y="289"/>
                    <a:pt x="566" y="289"/>
                    <a:pt x="566" y="288"/>
                  </a:cubicBezTo>
                  <a:cubicBezTo>
                    <a:pt x="566" y="288"/>
                    <a:pt x="566" y="287"/>
                    <a:pt x="566" y="286"/>
                  </a:cubicBezTo>
                  <a:cubicBezTo>
                    <a:pt x="566" y="286"/>
                    <a:pt x="568" y="286"/>
                    <a:pt x="568" y="285"/>
                  </a:cubicBezTo>
                  <a:cubicBezTo>
                    <a:pt x="568" y="285"/>
                    <a:pt x="568" y="284"/>
                    <a:pt x="569" y="284"/>
                  </a:cubicBezTo>
                  <a:cubicBezTo>
                    <a:pt x="570" y="284"/>
                    <a:pt x="571" y="283"/>
                    <a:pt x="571" y="283"/>
                  </a:cubicBezTo>
                  <a:cubicBezTo>
                    <a:pt x="572" y="282"/>
                    <a:pt x="573" y="281"/>
                    <a:pt x="574" y="281"/>
                  </a:cubicBezTo>
                  <a:cubicBezTo>
                    <a:pt x="575" y="280"/>
                    <a:pt x="576" y="281"/>
                    <a:pt x="576" y="280"/>
                  </a:cubicBezTo>
                  <a:cubicBezTo>
                    <a:pt x="577" y="279"/>
                    <a:pt x="578" y="279"/>
                    <a:pt x="578" y="279"/>
                  </a:cubicBezTo>
                  <a:cubicBezTo>
                    <a:pt x="579" y="279"/>
                    <a:pt x="580" y="279"/>
                    <a:pt x="581" y="279"/>
                  </a:cubicBezTo>
                  <a:cubicBezTo>
                    <a:pt x="582" y="279"/>
                    <a:pt x="583" y="278"/>
                    <a:pt x="583" y="278"/>
                  </a:cubicBezTo>
                  <a:cubicBezTo>
                    <a:pt x="584" y="278"/>
                    <a:pt x="585" y="278"/>
                    <a:pt x="586" y="278"/>
                  </a:cubicBezTo>
                  <a:cubicBezTo>
                    <a:pt x="587" y="278"/>
                    <a:pt x="588" y="278"/>
                    <a:pt x="588" y="278"/>
                  </a:cubicBezTo>
                  <a:cubicBezTo>
                    <a:pt x="590" y="279"/>
                    <a:pt x="591" y="278"/>
                    <a:pt x="593" y="278"/>
                  </a:cubicBezTo>
                  <a:cubicBezTo>
                    <a:pt x="593" y="278"/>
                    <a:pt x="594" y="279"/>
                    <a:pt x="594" y="279"/>
                  </a:cubicBezTo>
                  <a:cubicBezTo>
                    <a:pt x="595" y="279"/>
                    <a:pt x="596" y="280"/>
                    <a:pt x="596" y="280"/>
                  </a:cubicBezTo>
                  <a:cubicBezTo>
                    <a:pt x="597" y="281"/>
                    <a:pt x="599" y="281"/>
                    <a:pt x="600" y="282"/>
                  </a:cubicBezTo>
                  <a:cubicBezTo>
                    <a:pt x="600" y="283"/>
                    <a:pt x="598" y="284"/>
                    <a:pt x="597" y="285"/>
                  </a:cubicBezTo>
                  <a:cubicBezTo>
                    <a:pt x="597" y="285"/>
                    <a:pt x="596" y="286"/>
                    <a:pt x="596" y="286"/>
                  </a:cubicBezTo>
                  <a:cubicBezTo>
                    <a:pt x="595" y="286"/>
                    <a:pt x="594" y="286"/>
                    <a:pt x="593" y="287"/>
                  </a:cubicBezTo>
                  <a:cubicBezTo>
                    <a:pt x="592" y="287"/>
                    <a:pt x="591" y="287"/>
                    <a:pt x="591" y="288"/>
                  </a:cubicBezTo>
                  <a:cubicBezTo>
                    <a:pt x="590" y="289"/>
                    <a:pt x="590" y="289"/>
                    <a:pt x="589" y="290"/>
                  </a:cubicBezTo>
                  <a:cubicBezTo>
                    <a:pt x="589" y="290"/>
                    <a:pt x="588" y="290"/>
                    <a:pt x="587" y="291"/>
                  </a:cubicBezTo>
                  <a:cubicBezTo>
                    <a:pt x="587" y="291"/>
                    <a:pt x="586" y="292"/>
                    <a:pt x="585" y="292"/>
                  </a:cubicBezTo>
                  <a:cubicBezTo>
                    <a:pt x="585" y="293"/>
                    <a:pt x="584" y="293"/>
                    <a:pt x="584" y="294"/>
                  </a:cubicBezTo>
                  <a:cubicBezTo>
                    <a:pt x="583" y="295"/>
                    <a:pt x="582" y="295"/>
                    <a:pt x="582" y="296"/>
                  </a:cubicBezTo>
                  <a:cubicBezTo>
                    <a:pt x="581" y="297"/>
                    <a:pt x="581" y="299"/>
                    <a:pt x="580" y="300"/>
                  </a:cubicBezTo>
                  <a:cubicBezTo>
                    <a:pt x="579" y="301"/>
                    <a:pt x="578" y="302"/>
                    <a:pt x="577" y="302"/>
                  </a:cubicBezTo>
                  <a:cubicBezTo>
                    <a:pt x="576" y="303"/>
                    <a:pt x="575" y="303"/>
                    <a:pt x="575" y="304"/>
                  </a:cubicBezTo>
                  <a:cubicBezTo>
                    <a:pt x="575" y="305"/>
                    <a:pt x="575" y="306"/>
                    <a:pt x="575" y="307"/>
                  </a:cubicBezTo>
                  <a:cubicBezTo>
                    <a:pt x="574" y="308"/>
                    <a:pt x="574" y="309"/>
                    <a:pt x="575" y="311"/>
                  </a:cubicBezTo>
                  <a:cubicBezTo>
                    <a:pt x="576" y="312"/>
                    <a:pt x="577" y="313"/>
                    <a:pt x="577" y="314"/>
                  </a:cubicBezTo>
                  <a:cubicBezTo>
                    <a:pt x="577" y="314"/>
                    <a:pt x="576" y="315"/>
                    <a:pt x="575" y="315"/>
                  </a:cubicBezTo>
                  <a:cubicBezTo>
                    <a:pt x="574" y="316"/>
                    <a:pt x="574" y="317"/>
                    <a:pt x="573" y="318"/>
                  </a:cubicBezTo>
                  <a:cubicBezTo>
                    <a:pt x="573" y="318"/>
                    <a:pt x="573" y="318"/>
                    <a:pt x="572" y="319"/>
                  </a:cubicBezTo>
                  <a:cubicBezTo>
                    <a:pt x="572" y="319"/>
                    <a:pt x="572" y="319"/>
                    <a:pt x="572" y="319"/>
                  </a:cubicBezTo>
                  <a:cubicBezTo>
                    <a:pt x="572" y="320"/>
                    <a:pt x="572" y="320"/>
                    <a:pt x="572" y="320"/>
                  </a:cubicBezTo>
                  <a:cubicBezTo>
                    <a:pt x="572" y="321"/>
                    <a:pt x="572" y="322"/>
                    <a:pt x="572" y="323"/>
                  </a:cubicBezTo>
                  <a:cubicBezTo>
                    <a:pt x="571" y="323"/>
                    <a:pt x="571" y="323"/>
                    <a:pt x="570" y="324"/>
                  </a:cubicBezTo>
                  <a:cubicBezTo>
                    <a:pt x="570" y="325"/>
                    <a:pt x="570" y="326"/>
                    <a:pt x="570" y="326"/>
                  </a:cubicBezTo>
                  <a:cubicBezTo>
                    <a:pt x="570" y="326"/>
                    <a:pt x="571" y="327"/>
                    <a:pt x="571" y="327"/>
                  </a:cubicBezTo>
                  <a:cubicBezTo>
                    <a:pt x="572" y="328"/>
                    <a:pt x="571" y="330"/>
                    <a:pt x="572" y="331"/>
                  </a:cubicBezTo>
                  <a:cubicBezTo>
                    <a:pt x="572" y="332"/>
                    <a:pt x="572" y="332"/>
                    <a:pt x="573" y="333"/>
                  </a:cubicBezTo>
                  <a:cubicBezTo>
                    <a:pt x="573" y="333"/>
                    <a:pt x="573" y="334"/>
                    <a:pt x="573" y="334"/>
                  </a:cubicBezTo>
                  <a:cubicBezTo>
                    <a:pt x="573" y="335"/>
                    <a:pt x="573" y="335"/>
                    <a:pt x="574" y="336"/>
                  </a:cubicBezTo>
                  <a:cubicBezTo>
                    <a:pt x="574" y="337"/>
                    <a:pt x="576" y="338"/>
                    <a:pt x="577" y="339"/>
                  </a:cubicBezTo>
                  <a:cubicBezTo>
                    <a:pt x="578" y="339"/>
                    <a:pt x="578" y="340"/>
                    <a:pt x="578" y="340"/>
                  </a:cubicBezTo>
                  <a:cubicBezTo>
                    <a:pt x="578" y="341"/>
                    <a:pt x="578" y="342"/>
                    <a:pt x="578" y="343"/>
                  </a:cubicBezTo>
                  <a:cubicBezTo>
                    <a:pt x="578" y="343"/>
                    <a:pt x="577" y="343"/>
                    <a:pt x="577" y="342"/>
                  </a:cubicBezTo>
                  <a:cubicBezTo>
                    <a:pt x="577" y="342"/>
                    <a:pt x="576" y="341"/>
                    <a:pt x="576" y="342"/>
                  </a:cubicBezTo>
                  <a:cubicBezTo>
                    <a:pt x="576" y="342"/>
                    <a:pt x="575" y="342"/>
                    <a:pt x="575" y="342"/>
                  </a:cubicBezTo>
                  <a:cubicBezTo>
                    <a:pt x="574" y="342"/>
                    <a:pt x="574" y="343"/>
                    <a:pt x="573" y="343"/>
                  </a:cubicBezTo>
                  <a:cubicBezTo>
                    <a:pt x="573" y="343"/>
                    <a:pt x="573" y="344"/>
                    <a:pt x="574" y="344"/>
                  </a:cubicBezTo>
                  <a:cubicBezTo>
                    <a:pt x="574" y="345"/>
                    <a:pt x="575" y="344"/>
                    <a:pt x="575" y="345"/>
                  </a:cubicBezTo>
                  <a:cubicBezTo>
                    <a:pt x="576" y="345"/>
                    <a:pt x="576" y="345"/>
                    <a:pt x="576" y="345"/>
                  </a:cubicBezTo>
                  <a:cubicBezTo>
                    <a:pt x="576" y="345"/>
                    <a:pt x="576" y="346"/>
                    <a:pt x="576" y="346"/>
                  </a:cubicBezTo>
                  <a:cubicBezTo>
                    <a:pt x="576" y="347"/>
                    <a:pt x="575" y="347"/>
                    <a:pt x="575" y="348"/>
                  </a:cubicBezTo>
                  <a:cubicBezTo>
                    <a:pt x="575" y="348"/>
                    <a:pt x="575" y="348"/>
                    <a:pt x="575" y="349"/>
                  </a:cubicBezTo>
                  <a:cubicBezTo>
                    <a:pt x="575" y="350"/>
                    <a:pt x="575" y="351"/>
                    <a:pt x="575" y="353"/>
                  </a:cubicBezTo>
                  <a:cubicBezTo>
                    <a:pt x="575" y="353"/>
                    <a:pt x="575" y="353"/>
                    <a:pt x="575" y="353"/>
                  </a:cubicBezTo>
                  <a:cubicBezTo>
                    <a:pt x="576" y="352"/>
                    <a:pt x="576" y="351"/>
                    <a:pt x="576" y="350"/>
                  </a:cubicBezTo>
                  <a:cubicBezTo>
                    <a:pt x="577" y="349"/>
                    <a:pt x="578" y="347"/>
                    <a:pt x="579" y="345"/>
                  </a:cubicBezTo>
                  <a:cubicBezTo>
                    <a:pt x="580" y="344"/>
                    <a:pt x="580" y="344"/>
                    <a:pt x="580" y="343"/>
                  </a:cubicBezTo>
                  <a:cubicBezTo>
                    <a:pt x="579" y="342"/>
                    <a:pt x="580" y="341"/>
                    <a:pt x="580" y="340"/>
                  </a:cubicBezTo>
                  <a:cubicBezTo>
                    <a:pt x="580" y="340"/>
                    <a:pt x="580" y="339"/>
                    <a:pt x="581" y="339"/>
                  </a:cubicBezTo>
                  <a:cubicBezTo>
                    <a:pt x="582" y="338"/>
                    <a:pt x="582" y="337"/>
                    <a:pt x="582" y="336"/>
                  </a:cubicBezTo>
                  <a:cubicBezTo>
                    <a:pt x="582" y="335"/>
                    <a:pt x="582" y="334"/>
                    <a:pt x="581" y="333"/>
                  </a:cubicBezTo>
                  <a:cubicBezTo>
                    <a:pt x="581" y="333"/>
                    <a:pt x="580" y="333"/>
                    <a:pt x="580" y="332"/>
                  </a:cubicBezTo>
                  <a:cubicBezTo>
                    <a:pt x="579" y="332"/>
                    <a:pt x="580" y="331"/>
                    <a:pt x="579" y="330"/>
                  </a:cubicBezTo>
                  <a:cubicBezTo>
                    <a:pt x="578" y="330"/>
                    <a:pt x="578" y="329"/>
                    <a:pt x="578" y="329"/>
                  </a:cubicBezTo>
                  <a:cubicBezTo>
                    <a:pt x="578" y="328"/>
                    <a:pt x="578" y="327"/>
                    <a:pt x="577" y="326"/>
                  </a:cubicBezTo>
                  <a:cubicBezTo>
                    <a:pt x="577" y="326"/>
                    <a:pt x="576" y="325"/>
                    <a:pt x="576" y="325"/>
                  </a:cubicBezTo>
                  <a:cubicBezTo>
                    <a:pt x="576" y="324"/>
                    <a:pt x="577" y="323"/>
                    <a:pt x="577" y="323"/>
                  </a:cubicBezTo>
                  <a:cubicBezTo>
                    <a:pt x="578" y="323"/>
                    <a:pt x="578" y="323"/>
                    <a:pt x="578" y="324"/>
                  </a:cubicBezTo>
                  <a:cubicBezTo>
                    <a:pt x="578" y="324"/>
                    <a:pt x="579" y="323"/>
                    <a:pt x="579" y="323"/>
                  </a:cubicBezTo>
                  <a:cubicBezTo>
                    <a:pt x="580" y="323"/>
                    <a:pt x="581" y="322"/>
                    <a:pt x="581" y="321"/>
                  </a:cubicBezTo>
                  <a:cubicBezTo>
                    <a:pt x="582" y="320"/>
                    <a:pt x="581" y="319"/>
                    <a:pt x="583" y="319"/>
                  </a:cubicBezTo>
                  <a:cubicBezTo>
                    <a:pt x="584" y="319"/>
                    <a:pt x="585" y="320"/>
                    <a:pt x="585" y="321"/>
                  </a:cubicBezTo>
                  <a:cubicBezTo>
                    <a:pt x="585" y="321"/>
                    <a:pt x="585" y="322"/>
                    <a:pt x="585" y="322"/>
                  </a:cubicBezTo>
                  <a:cubicBezTo>
                    <a:pt x="586" y="322"/>
                    <a:pt x="586" y="322"/>
                    <a:pt x="586" y="321"/>
                  </a:cubicBezTo>
                  <a:cubicBezTo>
                    <a:pt x="586" y="321"/>
                    <a:pt x="586" y="321"/>
                    <a:pt x="586" y="321"/>
                  </a:cubicBezTo>
                  <a:cubicBezTo>
                    <a:pt x="586" y="321"/>
                    <a:pt x="586" y="321"/>
                    <a:pt x="586" y="320"/>
                  </a:cubicBezTo>
                  <a:cubicBezTo>
                    <a:pt x="586" y="319"/>
                    <a:pt x="588" y="319"/>
                    <a:pt x="589" y="318"/>
                  </a:cubicBezTo>
                  <a:cubicBezTo>
                    <a:pt x="590" y="318"/>
                    <a:pt x="591" y="316"/>
                    <a:pt x="591" y="316"/>
                  </a:cubicBezTo>
                  <a:cubicBezTo>
                    <a:pt x="592" y="316"/>
                    <a:pt x="592" y="315"/>
                    <a:pt x="592" y="315"/>
                  </a:cubicBezTo>
                  <a:cubicBezTo>
                    <a:pt x="592" y="315"/>
                    <a:pt x="591" y="314"/>
                    <a:pt x="591" y="314"/>
                  </a:cubicBezTo>
                  <a:cubicBezTo>
                    <a:pt x="589" y="314"/>
                    <a:pt x="588" y="315"/>
                    <a:pt x="587" y="316"/>
                  </a:cubicBezTo>
                  <a:cubicBezTo>
                    <a:pt x="587" y="316"/>
                    <a:pt x="586" y="316"/>
                    <a:pt x="586" y="316"/>
                  </a:cubicBezTo>
                  <a:cubicBezTo>
                    <a:pt x="585" y="316"/>
                    <a:pt x="585" y="316"/>
                    <a:pt x="585" y="316"/>
                  </a:cubicBezTo>
                  <a:cubicBezTo>
                    <a:pt x="584" y="315"/>
                    <a:pt x="584" y="314"/>
                    <a:pt x="583" y="314"/>
                  </a:cubicBezTo>
                  <a:cubicBezTo>
                    <a:pt x="583" y="314"/>
                    <a:pt x="582" y="313"/>
                    <a:pt x="583" y="313"/>
                  </a:cubicBezTo>
                  <a:cubicBezTo>
                    <a:pt x="583" y="312"/>
                    <a:pt x="586" y="313"/>
                    <a:pt x="585" y="311"/>
                  </a:cubicBezTo>
                  <a:cubicBezTo>
                    <a:pt x="585" y="310"/>
                    <a:pt x="584" y="310"/>
                    <a:pt x="584" y="310"/>
                  </a:cubicBezTo>
                  <a:cubicBezTo>
                    <a:pt x="584" y="310"/>
                    <a:pt x="584" y="310"/>
                    <a:pt x="583" y="309"/>
                  </a:cubicBezTo>
                  <a:cubicBezTo>
                    <a:pt x="583" y="309"/>
                    <a:pt x="584" y="308"/>
                    <a:pt x="584" y="308"/>
                  </a:cubicBezTo>
                  <a:cubicBezTo>
                    <a:pt x="584" y="307"/>
                    <a:pt x="585" y="307"/>
                    <a:pt x="585" y="306"/>
                  </a:cubicBezTo>
                  <a:cubicBezTo>
                    <a:pt x="585" y="305"/>
                    <a:pt x="585" y="304"/>
                    <a:pt x="585" y="304"/>
                  </a:cubicBezTo>
                  <a:cubicBezTo>
                    <a:pt x="585" y="303"/>
                    <a:pt x="587" y="302"/>
                    <a:pt x="588" y="302"/>
                  </a:cubicBezTo>
                  <a:cubicBezTo>
                    <a:pt x="589" y="301"/>
                    <a:pt x="589" y="302"/>
                    <a:pt x="591" y="303"/>
                  </a:cubicBezTo>
                  <a:cubicBezTo>
                    <a:pt x="592" y="304"/>
                    <a:pt x="592" y="305"/>
                    <a:pt x="593" y="305"/>
                  </a:cubicBezTo>
                  <a:cubicBezTo>
                    <a:pt x="593" y="305"/>
                    <a:pt x="594" y="305"/>
                    <a:pt x="594" y="305"/>
                  </a:cubicBezTo>
                  <a:cubicBezTo>
                    <a:pt x="595" y="306"/>
                    <a:pt x="595" y="306"/>
                    <a:pt x="596" y="307"/>
                  </a:cubicBezTo>
                  <a:cubicBezTo>
                    <a:pt x="596" y="307"/>
                    <a:pt x="597" y="307"/>
                    <a:pt x="597" y="307"/>
                  </a:cubicBezTo>
                  <a:cubicBezTo>
                    <a:pt x="597" y="307"/>
                    <a:pt x="597" y="306"/>
                    <a:pt x="596" y="306"/>
                  </a:cubicBezTo>
                  <a:cubicBezTo>
                    <a:pt x="596" y="305"/>
                    <a:pt x="596" y="305"/>
                    <a:pt x="595" y="304"/>
                  </a:cubicBezTo>
                  <a:cubicBezTo>
                    <a:pt x="595" y="304"/>
                    <a:pt x="594" y="303"/>
                    <a:pt x="593" y="303"/>
                  </a:cubicBezTo>
                  <a:cubicBezTo>
                    <a:pt x="593" y="303"/>
                    <a:pt x="593" y="303"/>
                    <a:pt x="593" y="302"/>
                  </a:cubicBezTo>
                  <a:cubicBezTo>
                    <a:pt x="593" y="302"/>
                    <a:pt x="592" y="301"/>
                    <a:pt x="591" y="301"/>
                  </a:cubicBezTo>
                  <a:cubicBezTo>
                    <a:pt x="590" y="300"/>
                    <a:pt x="589" y="299"/>
                    <a:pt x="588" y="299"/>
                  </a:cubicBezTo>
                  <a:cubicBezTo>
                    <a:pt x="588" y="299"/>
                    <a:pt x="588" y="298"/>
                    <a:pt x="588" y="298"/>
                  </a:cubicBezTo>
                  <a:cubicBezTo>
                    <a:pt x="589" y="298"/>
                    <a:pt x="589" y="298"/>
                    <a:pt x="589" y="298"/>
                  </a:cubicBezTo>
                  <a:cubicBezTo>
                    <a:pt x="590" y="298"/>
                    <a:pt x="590" y="298"/>
                    <a:pt x="591" y="298"/>
                  </a:cubicBezTo>
                  <a:cubicBezTo>
                    <a:pt x="591" y="298"/>
                    <a:pt x="592" y="298"/>
                    <a:pt x="593" y="297"/>
                  </a:cubicBezTo>
                  <a:cubicBezTo>
                    <a:pt x="593" y="297"/>
                    <a:pt x="593" y="297"/>
                    <a:pt x="593" y="298"/>
                  </a:cubicBezTo>
                  <a:cubicBezTo>
                    <a:pt x="594" y="298"/>
                    <a:pt x="594" y="299"/>
                    <a:pt x="595" y="299"/>
                  </a:cubicBezTo>
                  <a:cubicBezTo>
                    <a:pt x="595" y="300"/>
                    <a:pt x="596" y="300"/>
                    <a:pt x="597" y="301"/>
                  </a:cubicBezTo>
                  <a:cubicBezTo>
                    <a:pt x="598" y="301"/>
                    <a:pt x="599" y="302"/>
                    <a:pt x="600" y="302"/>
                  </a:cubicBezTo>
                  <a:cubicBezTo>
                    <a:pt x="601" y="302"/>
                    <a:pt x="600" y="302"/>
                    <a:pt x="600" y="302"/>
                  </a:cubicBezTo>
                  <a:cubicBezTo>
                    <a:pt x="599" y="301"/>
                    <a:pt x="598" y="300"/>
                    <a:pt x="597" y="299"/>
                  </a:cubicBezTo>
                  <a:cubicBezTo>
                    <a:pt x="597" y="299"/>
                    <a:pt x="597" y="298"/>
                    <a:pt x="596" y="297"/>
                  </a:cubicBezTo>
                  <a:cubicBezTo>
                    <a:pt x="596" y="297"/>
                    <a:pt x="594" y="297"/>
                    <a:pt x="594" y="296"/>
                  </a:cubicBezTo>
                  <a:cubicBezTo>
                    <a:pt x="594" y="294"/>
                    <a:pt x="594" y="294"/>
                    <a:pt x="595" y="293"/>
                  </a:cubicBezTo>
                  <a:cubicBezTo>
                    <a:pt x="595" y="293"/>
                    <a:pt x="597" y="293"/>
                    <a:pt x="597" y="293"/>
                  </a:cubicBezTo>
                  <a:cubicBezTo>
                    <a:pt x="597" y="294"/>
                    <a:pt x="597" y="294"/>
                    <a:pt x="597" y="294"/>
                  </a:cubicBezTo>
                  <a:cubicBezTo>
                    <a:pt x="597" y="295"/>
                    <a:pt x="599" y="297"/>
                    <a:pt x="599" y="294"/>
                  </a:cubicBezTo>
                  <a:cubicBezTo>
                    <a:pt x="599" y="294"/>
                    <a:pt x="599" y="293"/>
                    <a:pt x="599" y="293"/>
                  </a:cubicBezTo>
                  <a:cubicBezTo>
                    <a:pt x="599" y="292"/>
                    <a:pt x="601" y="292"/>
                    <a:pt x="602" y="292"/>
                  </a:cubicBezTo>
                  <a:cubicBezTo>
                    <a:pt x="602" y="292"/>
                    <a:pt x="602" y="293"/>
                    <a:pt x="603" y="293"/>
                  </a:cubicBezTo>
                  <a:cubicBezTo>
                    <a:pt x="603" y="294"/>
                    <a:pt x="604" y="294"/>
                    <a:pt x="604" y="295"/>
                  </a:cubicBezTo>
                  <a:cubicBezTo>
                    <a:pt x="605" y="296"/>
                    <a:pt x="605" y="297"/>
                    <a:pt x="605" y="298"/>
                  </a:cubicBezTo>
                  <a:cubicBezTo>
                    <a:pt x="605" y="298"/>
                    <a:pt x="605" y="298"/>
                    <a:pt x="606" y="297"/>
                  </a:cubicBezTo>
                  <a:cubicBezTo>
                    <a:pt x="606" y="297"/>
                    <a:pt x="606" y="297"/>
                    <a:pt x="606" y="296"/>
                  </a:cubicBezTo>
                  <a:cubicBezTo>
                    <a:pt x="606" y="296"/>
                    <a:pt x="606" y="295"/>
                    <a:pt x="606" y="294"/>
                  </a:cubicBezTo>
                  <a:cubicBezTo>
                    <a:pt x="605" y="294"/>
                    <a:pt x="605" y="293"/>
                    <a:pt x="604" y="293"/>
                  </a:cubicBezTo>
                  <a:cubicBezTo>
                    <a:pt x="604" y="293"/>
                    <a:pt x="604" y="293"/>
                    <a:pt x="604" y="293"/>
                  </a:cubicBezTo>
                  <a:cubicBezTo>
                    <a:pt x="604" y="292"/>
                    <a:pt x="605" y="291"/>
                    <a:pt x="605" y="291"/>
                  </a:cubicBezTo>
                  <a:cubicBezTo>
                    <a:pt x="606" y="291"/>
                    <a:pt x="607" y="291"/>
                    <a:pt x="608" y="291"/>
                  </a:cubicBezTo>
                  <a:cubicBezTo>
                    <a:pt x="609" y="291"/>
                    <a:pt x="610" y="290"/>
                    <a:pt x="611" y="290"/>
                  </a:cubicBezTo>
                  <a:cubicBezTo>
                    <a:pt x="612" y="289"/>
                    <a:pt x="615" y="289"/>
                    <a:pt x="616" y="288"/>
                  </a:cubicBezTo>
                  <a:cubicBezTo>
                    <a:pt x="616" y="287"/>
                    <a:pt x="616" y="287"/>
                    <a:pt x="617" y="287"/>
                  </a:cubicBezTo>
                  <a:cubicBezTo>
                    <a:pt x="618" y="287"/>
                    <a:pt x="619" y="287"/>
                    <a:pt x="620" y="287"/>
                  </a:cubicBezTo>
                  <a:cubicBezTo>
                    <a:pt x="621" y="287"/>
                    <a:pt x="622" y="287"/>
                    <a:pt x="623" y="287"/>
                  </a:cubicBezTo>
                  <a:cubicBezTo>
                    <a:pt x="624" y="287"/>
                    <a:pt x="625" y="287"/>
                    <a:pt x="626" y="287"/>
                  </a:cubicBezTo>
                  <a:cubicBezTo>
                    <a:pt x="626" y="287"/>
                    <a:pt x="626" y="287"/>
                    <a:pt x="626" y="288"/>
                  </a:cubicBezTo>
                  <a:cubicBezTo>
                    <a:pt x="626" y="288"/>
                    <a:pt x="626" y="288"/>
                    <a:pt x="626" y="288"/>
                  </a:cubicBezTo>
                  <a:cubicBezTo>
                    <a:pt x="626" y="288"/>
                    <a:pt x="626" y="288"/>
                    <a:pt x="627" y="289"/>
                  </a:cubicBezTo>
                  <a:cubicBezTo>
                    <a:pt x="627" y="289"/>
                    <a:pt x="626" y="290"/>
                    <a:pt x="626" y="290"/>
                  </a:cubicBezTo>
                  <a:cubicBezTo>
                    <a:pt x="627" y="291"/>
                    <a:pt x="627" y="291"/>
                    <a:pt x="627" y="292"/>
                  </a:cubicBezTo>
                  <a:cubicBezTo>
                    <a:pt x="627" y="293"/>
                    <a:pt x="626" y="294"/>
                    <a:pt x="626" y="295"/>
                  </a:cubicBezTo>
                  <a:cubicBezTo>
                    <a:pt x="625" y="296"/>
                    <a:pt x="625" y="298"/>
                    <a:pt x="625" y="299"/>
                  </a:cubicBezTo>
                  <a:cubicBezTo>
                    <a:pt x="625" y="300"/>
                    <a:pt x="624" y="300"/>
                    <a:pt x="625" y="301"/>
                  </a:cubicBezTo>
                  <a:cubicBezTo>
                    <a:pt x="625" y="301"/>
                    <a:pt x="626" y="302"/>
                    <a:pt x="627" y="302"/>
                  </a:cubicBezTo>
                  <a:cubicBezTo>
                    <a:pt x="627" y="302"/>
                    <a:pt x="627" y="303"/>
                    <a:pt x="627" y="303"/>
                  </a:cubicBezTo>
                  <a:cubicBezTo>
                    <a:pt x="627" y="304"/>
                    <a:pt x="626" y="305"/>
                    <a:pt x="626" y="306"/>
                  </a:cubicBezTo>
                  <a:cubicBezTo>
                    <a:pt x="625" y="306"/>
                    <a:pt x="624" y="306"/>
                    <a:pt x="624" y="307"/>
                  </a:cubicBezTo>
                  <a:cubicBezTo>
                    <a:pt x="624" y="307"/>
                    <a:pt x="624" y="308"/>
                    <a:pt x="624" y="308"/>
                  </a:cubicBezTo>
                  <a:cubicBezTo>
                    <a:pt x="624" y="309"/>
                    <a:pt x="623" y="310"/>
                    <a:pt x="624" y="311"/>
                  </a:cubicBezTo>
                  <a:cubicBezTo>
                    <a:pt x="624" y="311"/>
                    <a:pt x="625" y="311"/>
                    <a:pt x="625" y="312"/>
                  </a:cubicBezTo>
                  <a:cubicBezTo>
                    <a:pt x="625" y="313"/>
                    <a:pt x="625" y="314"/>
                    <a:pt x="625" y="314"/>
                  </a:cubicBezTo>
                  <a:cubicBezTo>
                    <a:pt x="625" y="315"/>
                    <a:pt x="624" y="315"/>
                    <a:pt x="623" y="315"/>
                  </a:cubicBezTo>
                  <a:cubicBezTo>
                    <a:pt x="622" y="315"/>
                    <a:pt x="621" y="317"/>
                    <a:pt x="620" y="318"/>
                  </a:cubicBezTo>
                  <a:cubicBezTo>
                    <a:pt x="619" y="319"/>
                    <a:pt x="618" y="319"/>
                    <a:pt x="617" y="321"/>
                  </a:cubicBezTo>
                  <a:cubicBezTo>
                    <a:pt x="617" y="321"/>
                    <a:pt x="616" y="322"/>
                    <a:pt x="616" y="323"/>
                  </a:cubicBezTo>
                  <a:cubicBezTo>
                    <a:pt x="616" y="324"/>
                    <a:pt x="617" y="324"/>
                    <a:pt x="617" y="323"/>
                  </a:cubicBezTo>
                  <a:cubicBezTo>
                    <a:pt x="619" y="323"/>
                    <a:pt x="620" y="322"/>
                    <a:pt x="621" y="321"/>
                  </a:cubicBezTo>
                  <a:cubicBezTo>
                    <a:pt x="621" y="320"/>
                    <a:pt x="622" y="319"/>
                    <a:pt x="623" y="319"/>
                  </a:cubicBezTo>
                  <a:cubicBezTo>
                    <a:pt x="624" y="319"/>
                    <a:pt x="624" y="319"/>
                    <a:pt x="624" y="319"/>
                  </a:cubicBezTo>
                  <a:cubicBezTo>
                    <a:pt x="624" y="320"/>
                    <a:pt x="623" y="320"/>
                    <a:pt x="622" y="321"/>
                  </a:cubicBezTo>
                  <a:cubicBezTo>
                    <a:pt x="622" y="322"/>
                    <a:pt x="621" y="323"/>
                    <a:pt x="620" y="323"/>
                  </a:cubicBezTo>
                  <a:cubicBezTo>
                    <a:pt x="619" y="324"/>
                    <a:pt x="618" y="324"/>
                    <a:pt x="618" y="325"/>
                  </a:cubicBezTo>
                  <a:cubicBezTo>
                    <a:pt x="618" y="325"/>
                    <a:pt x="617" y="325"/>
                    <a:pt x="618" y="325"/>
                  </a:cubicBezTo>
                  <a:cubicBezTo>
                    <a:pt x="619" y="326"/>
                    <a:pt x="619" y="326"/>
                    <a:pt x="619" y="326"/>
                  </a:cubicBezTo>
                  <a:cubicBezTo>
                    <a:pt x="618" y="327"/>
                    <a:pt x="617" y="327"/>
                    <a:pt x="617" y="327"/>
                  </a:cubicBezTo>
                  <a:cubicBezTo>
                    <a:pt x="616" y="327"/>
                    <a:pt x="616" y="327"/>
                    <a:pt x="616" y="327"/>
                  </a:cubicBezTo>
                  <a:cubicBezTo>
                    <a:pt x="615" y="327"/>
                    <a:pt x="615" y="327"/>
                    <a:pt x="615" y="327"/>
                  </a:cubicBezTo>
                  <a:cubicBezTo>
                    <a:pt x="616" y="327"/>
                    <a:pt x="616" y="327"/>
                    <a:pt x="616" y="328"/>
                  </a:cubicBezTo>
                  <a:cubicBezTo>
                    <a:pt x="617" y="328"/>
                    <a:pt x="617" y="329"/>
                    <a:pt x="617" y="330"/>
                  </a:cubicBezTo>
                  <a:cubicBezTo>
                    <a:pt x="617" y="330"/>
                    <a:pt x="615" y="332"/>
                    <a:pt x="616" y="332"/>
                  </a:cubicBezTo>
                  <a:cubicBezTo>
                    <a:pt x="617" y="332"/>
                    <a:pt x="618" y="331"/>
                    <a:pt x="619" y="331"/>
                  </a:cubicBezTo>
                  <a:cubicBezTo>
                    <a:pt x="619" y="330"/>
                    <a:pt x="620" y="330"/>
                    <a:pt x="621" y="330"/>
                  </a:cubicBezTo>
                  <a:cubicBezTo>
                    <a:pt x="621" y="329"/>
                    <a:pt x="622" y="329"/>
                    <a:pt x="622" y="328"/>
                  </a:cubicBezTo>
                  <a:cubicBezTo>
                    <a:pt x="622" y="328"/>
                    <a:pt x="622" y="327"/>
                    <a:pt x="623" y="327"/>
                  </a:cubicBezTo>
                  <a:cubicBezTo>
                    <a:pt x="623" y="326"/>
                    <a:pt x="623" y="326"/>
                    <a:pt x="624" y="326"/>
                  </a:cubicBezTo>
                  <a:cubicBezTo>
                    <a:pt x="624" y="326"/>
                    <a:pt x="626" y="328"/>
                    <a:pt x="626" y="327"/>
                  </a:cubicBezTo>
                  <a:cubicBezTo>
                    <a:pt x="626" y="326"/>
                    <a:pt x="626" y="325"/>
                    <a:pt x="625" y="325"/>
                  </a:cubicBezTo>
                  <a:cubicBezTo>
                    <a:pt x="625" y="323"/>
                    <a:pt x="625" y="322"/>
                    <a:pt x="627" y="322"/>
                  </a:cubicBezTo>
                  <a:cubicBezTo>
                    <a:pt x="628" y="322"/>
                    <a:pt x="628" y="324"/>
                    <a:pt x="628" y="325"/>
                  </a:cubicBezTo>
                  <a:cubicBezTo>
                    <a:pt x="628" y="325"/>
                    <a:pt x="629" y="324"/>
                    <a:pt x="630" y="324"/>
                  </a:cubicBezTo>
                  <a:cubicBezTo>
                    <a:pt x="630" y="324"/>
                    <a:pt x="630" y="324"/>
                    <a:pt x="631" y="323"/>
                  </a:cubicBezTo>
                  <a:cubicBezTo>
                    <a:pt x="631" y="323"/>
                    <a:pt x="631" y="323"/>
                    <a:pt x="632" y="323"/>
                  </a:cubicBezTo>
                  <a:cubicBezTo>
                    <a:pt x="632" y="324"/>
                    <a:pt x="632" y="325"/>
                    <a:pt x="633" y="325"/>
                  </a:cubicBezTo>
                  <a:cubicBezTo>
                    <a:pt x="633" y="326"/>
                    <a:pt x="633" y="326"/>
                    <a:pt x="633" y="327"/>
                  </a:cubicBezTo>
                  <a:cubicBezTo>
                    <a:pt x="633" y="328"/>
                    <a:pt x="633" y="328"/>
                    <a:pt x="632" y="329"/>
                  </a:cubicBezTo>
                  <a:cubicBezTo>
                    <a:pt x="631" y="330"/>
                    <a:pt x="630" y="331"/>
                    <a:pt x="629" y="332"/>
                  </a:cubicBezTo>
                  <a:cubicBezTo>
                    <a:pt x="629" y="333"/>
                    <a:pt x="628" y="334"/>
                    <a:pt x="627" y="335"/>
                  </a:cubicBezTo>
                  <a:cubicBezTo>
                    <a:pt x="627" y="335"/>
                    <a:pt x="627" y="335"/>
                    <a:pt x="627" y="335"/>
                  </a:cubicBezTo>
                  <a:cubicBezTo>
                    <a:pt x="627" y="335"/>
                    <a:pt x="628" y="335"/>
                    <a:pt x="628" y="335"/>
                  </a:cubicBezTo>
                  <a:cubicBezTo>
                    <a:pt x="629" y="335"/>
                    <a:pt x="630" y="335"/>
                    <a:pt x="631" y="335"/>
                  </a:cubicBezTo>
                  <a:cubicBezTo>
                    <a:pt x="634" y="336"/>
                    <a:pt x="632" y="333"/>
                    <a:pt x="633" y="332"/>
                  </a:cubicBezTo>
                  <a:cubicBezTo>
                    <a:pt x="633" y="331"/>
                    <a:pt x="633" y="331"/>
                    <a:pt x="634" y="330"/>
                  </a:cubicBezTo>
                  <a:cubicBezTo>
                    <a:pt x="634" y="330"/>
                    <a:pt x="634" y="330"/>
                    <a:pt x="635" y="330"/>
                  </a:cubicBezTo>
                  <a:cubicBezTo>
                    <a:pt x="635" y="331"/>
                    <a:pt x="636" y="331"/>
                    <a:pt x="636" y="332"/>
                  </a:cubicBezTo>
                  <a:cubicBezTo>
                    <a:pt x="636" y="332"/>
                    <a:pt x="636" y="333"/>
                    <a:pt x="637" y="333"/>
                  </a:cubicBezTo>
                  <a:cubicBezTo>
                    <a:pt x="637" y="332"/>
                    <a:pt x="637" y="332"/>
                    <a:pt x="637" y="331"/>
                  </a:cubicBezTo>
                  <a:cubicBezTo>
                    <a:pt x="637" y="331"/>
                    <a:pt x="636" y="330"/>
                    <a:pt x="636" y="330"/>
                  </a:cubicBezTo>
                  <a:cubicBezTo>
                    <a:pt x="636" y="328"/>
                    <a:pt x="634" y="326"/>
                    <a:pt x="635" y="324"/>
                  </a:cubicBezTo>
                  <a:cubicBezTo>
                    <a:pt x="635" y="324"/>
                    <a:pt x="637" y="323"/>
                    <a:pt x="637" y="325"/>
                  </a:cubicBezTo>
                  <a:cubicBezTo>
                    <a:pt x="637" y="325"/>
                    <a:pt x="637" y="326"/>
                    <a:pt x="637" y="326"/>
                  </a:cubicBezTo>
                  <a:cubicBezTo>
                    <a:pt x="637" y="328"/>
                    <a:pt x="639" y="327"/>
                    <a:pt x="640" y="327"/>
                  </a:cubicBezTo>
                  <a:cubicBezTo>
                    <a:pt x="640" y="327"/>
                    <a:pt x="641" y="327"/>
                    <a:pt x="641" y="327"/>
                  </a:cubicBezTo>
                  <a:cubicBezTo>
                    <a:pt x="642" y="328"/>
                    <a:pt x="642" y="329"/>
                    <a:pt x="643" y="330"/>
                  </a:cubicBezTo>
                  <a:cubicBezTo>
                    <a:pt x="643" y="331"/>
                    <a:pt x="643" y="331"/>
                    <a:pt x="643" y="332"/>
                  </a:cubicBezTo>
                  <a:cubicBezTo>
                    <a:pt x="644" y="332"/>
                    <a:pt x="644" y="332"/>
                    <a:pt x="645" y="332"/>
                  </a:cubicBezTo>
                  <a:cubicBezTo>
                    <a:pt x="645" y="332"/>
                    <a:pt x="648" y="332"/>
                    <a:pt x="647" y="331"/>
                  </a:cubicBezTo>
                  <a:cubicBezTo>
                    <a:pt x="647" y="330"/>
                    <a:pt x="647" y="329"/>
                    <a:pt x="646" y="329"/>
                  </a:cubicBezTo>
                  <a:cubicBezTo>
                    <a:pt x="646" y="328"/>
                    <a:pt x="646" y="328"/>
                    <a:pt x="645" y="328"/>
                  </a:cubicBezTo>
                  <a:cubicBezTo>
                    <a:pt x="645" y="328"/>
                    <a:pt x="644" y="327"/>
                    <a:pt x="644" y="327"/>
                  </a:cubicBezTo>
                  <a:cubicBezTo>
                    <a:pt x="643" y="327"/>
                    <a:pt x="642" y="326"/>
                    <a:pt x="642" y="326"/>
                  </a:cubicBezTo>
                  <a:cubicBezTo>
                    <a:pt x="641" y="325"/>
                    <a:pt x="640" y="325"/>
                    <a:pt x="639" y="324"/>
                  </a:cubicBezTo>
                  <a:cubicBezTo>
                    <a:pt x="639" y="324"/>
                    <a:pt x="639" y="324"/>
                    <a:pt x="638" y="324"/>
                  </a:cubicBezTo>
                  <a:cubicBezTo>
                    <a:pt x="638" y="323"/>
                    <a:pt x="638" y="323"/>
                    <a:pt x="639" y="322"/>
                  </a:cubicBezTo>
                  <a:cubicBezTo>
                    <a:pt x="639" y="322"/>
                    <a:pt x="639" y="322"/>
                    <a:pt x="639" y="322"/>
                  </a:cubicBezTo>
                  <a:cubicBezTo>
                    <a:pt x="640" y="322"/>
                    <a:pt x="640" y="321"/>
                    <a:pt x="640" y="321"/>
                  </a:cubicBezTo>
                  <a:cubicBezTo>
                    <a:pt x="640" y="321"/>
                    <a:pt x="641" y="321"/>
                    <a:pt x="641" y="321"/>
                  </a:cubicBezTo>
                  <a:cubicBezTo>
                    <a:pt x="642" y="321"/>
                    <a:pt x="644" y="321"/>
                    <a:pt x="644" y="320"/>
                  </a:cubicBezTo>
                  <a:cubicBezTo>
                    <a:pt x="645" y="320"/>
                    <a:pt x="645" y="319"/>
                    <a:pt x="646" y="319"/>
                  </a:cubicBezTo>
                  <a:cubicBezTo>
                    <a:pt x="646" y="319"/>
                    <a:pt x="647" y="319"/>
                    <a:pt x="647" y="319"/>
                  </a:cubicBezTo>
                  <a:cubicBezTo>
                    <a:pt x="647" y="319"/>
                    <a:pt x="648" y="319"/>
                    <a:pt x="648" y="319"/>
                  </a:cubicBezTo>
                  <a:cubicBezTo>
                    <a:pt x="649" y="318"/>
                    <a:pt x="650" y="318"/>
                    <a:pt x="651" y="318"/>
                  </a:cubicBezTo>
                  <a:cubicBezTo>
                    <a:pt x="652" y="319"/>
                    <a:pt x="653" y="319"/>
                    <a:pt x="654" y="320"/>
                  </a:cubicBezTo>
                  <a:cubicBezTo>
                    <a:pt x="654" y="321"/>
                    <a:pt x="655" y="322"/>
                    <a:pt x="656" y="323"/>
                  </a:cubicBezTo>
                  <a:cubicBezTo>
                    <a:pt x="657" y="323"/>
                    <a:pt x="657" y="323"/>
                    <a:pt x="658" y="324"/>
                  </a:cubicBezTo>
                  <a:cubicBezTo>
                    <a:pt x="658" y="325"/>
                    <a:pt x="659" y="325"/>
                    <a:pt x="660" y="324"/>
                  </a:cubicBezTo>
                  <a:cubicBezTo>
                    <a:pt x="660" y="324"/>
                    <a:pt x="661" y="324"/>
                    <a:pt x="661" y="325"/>
                  </a:cubicBezTo>
                  <a:cubicBezTo>
                    <a:pt x="661" y="325"/>
                    <a:pt x="662" y="325"/>
                    <a:pt x="662" y="325"/>
                  </a:cubicBezTo>
                  <a:cubicBezTo>
                    <a:pt x="662" y="327"/>
                    <a:pt x="662" y="326"/>
                    <a:pt x="663" y="326"/>
                  </a:cubicBezTo>
                  <a:cubicBezTo>
                    <a:pt x="664" y="326"/>
                    <a:pt x="664" y="327"/>
                    <a:pt x="665" y="328"/>
                  </a:cubicBezTo>
                  <a:cubicBezTo>
                    <a:pt x="665" y="329"/>
                    <a:pt x="665" y="330"/>
                    <a:pt x="665" y="331"/>
                  </a:cubicBezTo>
                  <a:cubicBezTo>
                    <a:pt x="665" y="331"/>
                    <a:pt x="665" y="332"/>
                    <a:pt x="665" y="332"/>
                  </a:cubicBezTo>
                  <a:cubicBezTo>
                    <a:pt x="665" y="333"/>
                    <a:pt x="663" y="334"/>
                    <a:pt x="662" y="334"/>
                  </a:cubicBezTo>
                  <a:cubicBezTo>
                    <a:pt x="661" y="333"/>
                    <a:pt x="660" y="333"/>
                    <a:pt x="659" y="333"/>
                  </a:cubicBezTo>
                  <a:cubicBezTo>
                    <a:pt x="658" y="333"/>
                    <a:pt x="657" y="334"/>
                    <a:pt x="656" y="335"/>
                  </a:cubicBezTo>
                  <a:cubicBezTo>
                    <a:pt x="655" y="336"/>
                    <a:pt x="654" y="337"/>
                    <a:pt x="653" y="338"/>
                  </a:cubicBezTo>
                  <a:cubicBezTo>
                    <a:pt x="653" y="338"/>
                    <a:pt x="653" y="338"/>
                    <a:pt x="654" y="338"/>
                  </a:cubicBezTo>
                  <a:cubicBezTo>
                    <a:pt x="654" y="338"/>
                    <a:pt x="655" y="338"/>
                    <a:pt x="655" y="337"/>
                  </a:cubicBezTo>
                  <a:cubicBezTo>
                    <a:pt x="656" y="337"/>
                    <a:pt x="657" y="337"/>
                    <a:pt x="657" y="336"/>
                  </a:cubicBezTo>
                  <a:cubicBezTo>
                    <a:pt x="658" y="336"/>
                    <a:pt x="659" y="336"/>
                    <a:pt x="660" y="335"/>
                  </a:cubicBezTo>
                  <a:cubicBezTo>
                    <a:pt x="660" y="335"/>
                    <a:pt x="661" y="335"/>
                    <a:pt x="661" y="335"/>
                  </a:cubicBezTo>
                  <a:cubicBezTo>
                    <a:pt x="661" y="335"/>
                    <a:pt x="661" y="335"/>
                    <a:pt x="661" y="335"/>
                  </a:cubicBezTo>
                  <a:cubicBezTo>
                    <a:pt x="662" y="336"/>
                    <a:pt x="661" y="336"/>
                    <a:pt x="661" y="337"/>
                  </a:cubicBezTo>
                  <a:cubicBezTo>
                    <a:pt x="660" y="337"/>
                    <a:pt x="659" y="338"/>
                    <a:pt x="659" y="338"/>
                  </a:cubicBezTo>
                  <a:cubicBezTo>
                    <a:pt x="658" y="339"/>
                    <a:pt x="658" y="340"/>
                    <a:pt x="658" y="341"/>
                  </a:cubicBezTo>
                  <a:cubicBezTo>
                    <a:pt x="657" y="342"/>
                    <a:pt x="657" y="342"/>
                    <a:pt x="655" y="343"/>
                  </a:cubicBezTo>
                  <a:cubicBezTo>
                    <a:pt x="654" y="343"/>
                    <a:pt x="654" y="344"/>
                    <a:pt x="653" y="344"/>
                  </a:cubicBezTo>
                  <a:cubicBezTo>
                    <a:pt x="653" y="345"/>
                    <a:pt x="655" y="345"/>
                    <a:pt x="655" y="345"/>
                  </a:cubicBezTo>
                  <a:cubicBezTo>
                    <a:pt x="656" y="345"/>
                    <a:pt x="656" y="344"/>
                    <a:pt x="656" y="344"/>
                  </a:cubicBezTo>
                  <a:cubicBezTo>
                    <a:pt x="657" y="343"/>
                    <a:pt x="657" y="343"/>
                    <a:pt x="658" y="342"/>
                  </a:cubicBezTo>
                  <a:cubicBezTo>
                    <a:pt x="658" y="341"/>
                    <a:pt x="659" y="341"/>
                    <a:pt x="659" y="340"/>
                  </a:cubicBezTo>
                  <a:cubicBezTo>
                    <a:pt x="659" y="340"/>
                    <a:pt x="660" y="339"/>
                    <a:pt x="660" y="339"/>
                  </a:cubicBezTo>
                  <a:cubicBezTo>
                    <a:pt x="661" y="339"/>
                    <a:pt x="662" y="338"/>
                    <a:pt x="662" y="337"/>
                  </a:cubicBezTo>
                  <a:cubicBezTo>
                    <a:pt x="663" y="337"/>
                    <a:pt x="663" y="337"/>
                    <a:pt x="664" y="336"/>
                  </a:cubicBezTo>
                  <a:cubicBezTo>
                    <a:pt x="664" y="336"/>
                    <a:pt x="665" y="336"/>
                    <a:pt x="665" y="336"/>
                  </a:cubicBezTo>
                  <a:cubicBezTo>
                    <a:pt x="666" y="336"/>
                    <a:pt x="666" y="336"/>
                    <a:pt x="667" y="336"/>
                  </a:cubicBezTo>
                  <a:cubicBezTo>
                    <a:pt x="668" y="336"/>
                    <a:pt x="668" y="337"/>
                    <a:pt x="669" y="337"/>
                  </a:cubicBezTo>
                  <a:cubicBezTo>
                    <a:pt x="670" y="337"/>
                    <a:pt x="670" y="338"/>
                    <a:pt x="669" y="338"/>
                  </a:cubicBezTo>
                  <a:cubicBezTo>
                    <a:pt x="669" y="339"/>
                    <a:pt x="669" y="339"/>
                    <a:pt x="668" y="340"/>
                  </a:cubicBezTo>
                  <a:cubicBezTo>
                    <a:pt x="668" y="341"/>
                    <a:pt x="668" y="341"/>
                    <a:pt x="668" y="342"/>
                  </a:cubicBezTo>
                  <a:cubicBezTo>
                    <a:pt x="668" y="342"/>
                    <a:pt x="667" y="342"/>
                    <a:pt x="667" y="343"/>
                  </a:cubicBezTo>
                  <a:cubicBezTo>
                    <a:pt x="666" y="343"/>
                    <a:pt x="666" y="344"/>
                    <a:pt x="666" y="344"/>
                  </a:cubicBezTo>
                  <a:cubicBezTo>
                    <a:pt x="664" y="345"/>
                    <a:pt x="663" y="344"/>
                    <a:pt x="662" y="344"/>
                  </a:cubicBezTo>
                  <a:cubicBezTo>
                    <a:pt x="661" y="344"/>
                    <a:pt x="661" y="344"/>
                    <a:pt x="661" y="344"/>
                  </a:cubicBezTo>
                  <a:cubicBezTo>
                    <a:pt x="661" y="344"/>
                    <a:pt x="658" y="345"/>
                    <a:pt x="660" y="345"/>
                  </a:cubicBezTo>
                  <a:close/>
                  <a:moveTo>
                    <a:pt x="619" y="323"/>
                  </a:moveTo>
                  <a:cubicBezTo>
                    <a:pt x="620" y="323"/>
                    <a:pt x="620" y="322"/>
                    <a:pt x="621" y="322"/>
                  </a:cubicBezTo>
                  <a:cubicBezTo>
                    <a:pt x="621" y="321"/>
                    <a:pt x="622" y="321"/>
                    <a:pt x="622" y="320"/>
                  </a:cubicBezTo>
                  <a:cubicBezTo>
                    <a:pt x="622" y="320"/>
                    <a:pt x="623" y="320"/>
                    <a:pt x="623" y="320"/>
                  </a:cubicBezTo>
                  <a:cubicBezTo>
                    <a:pt x="622" y="320"/>
                    <a:pt x="621" y="322"/>
                    <a:pt x="620" y="323"/>
                  </a:cubicBezTo>
                  <a:cubicBezTo>
                    <a:pt x="619" y="323"/>
                    <a:pt x="619" y="323"/>
                    <a:pt x="619" y="323"/>
                  </a:cubicBezTo>
                  <a:close/>
                  <a:moveTo>
                    <a:pt x="641" y="400"/>
                  </a:moveTo>
                  <a:cubicBezTo>
                    <a:pt x="641" y="400"/>
                    <a:pt x="641" y="400"/>
                    <a:pt x="641" y="400"/>
                  </a:cubicBezTo>
                  <a:cubicBezTo>
                    <a:pt x="641" y="400"/>
                    <a:pt x="641" y="400"/>
                    <a:pt x="641" y="400"/>
                  </a:cubicBezTo>
                  <a:cubicBezTo>
                    <a:pt x="641" y="400"/>
                    <a:pt x="641" y="400"/>
                    <a:pt x="641" y="400"/>
                  </a:cubicBezTo>
                  <a:cubicBezTo>
                    <a:pt x="641" y="400"/>
                    <a:pt x="641" y="400"/>
                    <a:pt x="641" y="400"/>
                  </a:cubicBezTo>
                  <a:close/>
                  <a:moveTo>
                    <a:pt x="703" y="494"/>
                  </a:moveTo>
                  <a:cubicBezTo>
                    <a:pt x="703" y="494"/>
                    <a:pt x="703" y="494"/>
                    <a:pt x="703" y="494"/>
                  </a:cubicBezTo>
                  <a:cubicBezTo>
                    <a:pt x="703" y="494"/>
                    <a:pt x="703" y="494"/>
                    <a:pt x="703" y="494"/>
                  </a:cubicBezTo>
                  <a:cubicBezTo>
                    <a:pt x="703" y="494"/>
                    <a:pt x="703" y="494"/>
                    <a:pt x="703" y="494"/>
                  </a:cubicBezTo>
                  <a:close/>
                  <a:moveTo>
                    <a:pt x="662" y="484"/>
                  </a:moveTo>
                  <a:cubicBezTo>
                    <a:pt x="661" y="484"/>
                    <a:pt x="660" y="483"/>
                    <a:pt x="660" y="483"/>
                  </a:cubicBezTo>
                  <a:cubicBezTo>
                    <a:pt x="659" y="482"/>
                    <a:pt x="660" y="481"/>
                    <a:pt x="660" y="481"/>
                  </a:cubicBezTo>
                  <a:cubicBezTo>
                    <a:pt x="660" y="481"/>
                    <a:pt x="659" y="480"/>
                    <a:pt x="659" y="480"/>
                  </a:cubicBezTo>
                  <a:cubicBezTo>
                    <a:pt x="659" y="480"/>
                    <a:pt x="659" y="480"/>
                    <a:pt x="658" y="480"/>
                  </a:cubicBezTo>
                  <a:cubicBezTo>
                    <a:pt x="658" y="479"/>
                    <a:pt x="657" y="479"/>
                    <a:pt x="657" y="479"/>
                  </a:cubicBezTo>
                  <a:cubicBezTo>
                    <a:pt x="656" y="479"/>
                    <a:pt x="656" y="478"/>
                    <a:pt x="656" y="478"/>
                  </a:cubicBezTo>
                  <a:cubicBezTo>
                    <a:pt x="656" y="477"/>
                    <a:pt x="655" y="477"/>
                    <a:pt x="655" y="478"/>
                  </a:cubicBezTo>
                  <a:cubicBezTo>
                    <a:pt x="655" y="478"/>
                    <a:pt x="655" y="479"/>
                    <a:pt x="655" y="480"/>
                  </a:cubicBezTo>
                  <a:cubicBezTo>
                    <a:pt x="655" y="481"/>
                    <a:pt x="656" y="482"/>
                    <a:pt x="656" y="483"/>
                  </a:cubicBezTo>
                  <a:cubicBezTo>
                    <a:pt x="656" y="484"/>
                    <a:pt x="654" y="484"/>
                    <a:pt x="654" y="485"/>
                  </a:cubicBezTo>
                  <a:cubicBezTo>
                    <a:pt x="655" y="486"/>
                    <a:pt x="655" y="486"/>
                    <a:pt x="655" y="486"/>
                  </a:cubicBezTo>
                  <a:cubicBezTo>
                    <a:pt x="654" y="486"/>
                    <a:pt x="654" y="486"/>
                    <a:pt x="654" y="487"/>
                  </a:cubicBezTo>
                  <a:cubicBezTo>
                    <a:pt x="654" y="487"/>
                    <a:pt x="653" y="488"/>
                    <a:pt x="653" y="488"/>
                  </a:cubicBezTo>
                  <a:cubicBezTo>
                    <a:pt x="652" y="488"/>
                    <a:pt x="651" y="487"/>
                    <a:pt x="650" y="488"/>
                  </a:cubicBezTo>
                  <a:cubicBezTo>
                    <a:pt x="650" y="488"/>
                    <a:pt x="650" y="489"/>
                    <a:pt x="649" y="489"/>
                  </a:cubicBezTo>
                  <a:cubicBezTo>
                    <a:pt x="648" y="490"/>
                    <a:pt x="649" y="491"/>
                    <a:pt x="647" y="491"/>
                  </a:cubicBezTo>
                  <a:cubicBezTo>
                    <a:pt x="647" y="491"/>
                    <a:pt x="645" y="492"/>
                    <a:pt x="646" y="493"/>
                  </a:cubicBezTo>
                  <a:cubicBezTo>
                    <a:pt x="646" y="493"/>
                    <a:pt x="646" y="494"/>
                    <a:pt x="647" y="494"/>
                  </a:cubicBezTo>
                  <a:cubicBezTo>
                    <a:pt x="648" y="494"/>
                    <a:pt x="648" y="493"/>
                    <a:pt x="649" y="492"/>
                  </a:cubicBezTo>
                  <a:cubicBezTo>
                    <a:pt x="649" y="492"/>
                    <a:pt x="649" y="492"/>
                    <a:pt x="650" y="491"/>
                  </a:cubicBezTo>
                  <a:cubicBezTo>
                    <a:pt x="651" y="491"/>
                    <a:pt x="652" y="492"/>
                    <a:pt x="652" y="493"/>
                  </a:cubicBezTo>
                  <a:cubicBezTo>
                    <a:pt x="652" y="493"/>
                    <a:pt x="652" y="493"/>
                    <a:pt x="653" y="493"/>
                  </a:cubicBezTo>
                  <a:cubicBezTo>
                    <a:pt x="653" y="492"/>
                    <a:pt x="655" y="493"/>
                    <a:pt x="655" y="493"/>
                  </a:cubicBezTo>
                  <a:cubicBezTo>
                    <a:pt x="656" y="493"/>
                    <a:pt x="657" y="493"/>
                    <a:pt x="657" y="493"/>
                  </a:cubicBezTo>
                  <a:cubicBezTo>
                    <a:pt x="658" y="493"/>
                    <a:pt x="658" y="493"/>
                    <a:pt x="659" y="492"/>
                  </a:cubicBezTo>
                  <a:cubicBezTo>
                    <a:pt x="659" y="492"/>
                    <a:pt x="659" y="491"/>
                    <a:pt x="660" y="491"/>
                  </a:cubicBezTo>
                  <a:cubicBezTo>
                    <a:pt x="660" y="491"/>
                    <a:pt x="660" y="491"/>
                    <a:pt x="660" y="491"/>
                  </a:cubicBezTo>
                  <a:cubicBezTo>
                    <a:pt x="660" y="491"/>
                    <a:pt x="660" y="491"/>
                    <a:pt x="660" y="491"/>
                  </a:cubicBezTo>
                  <a:cubicBezTo>
                    <a:pt x="660" y="491"/>
                    <a:pt x="660" y="491"/>
                    <a:pt x="660" y="492"/>
                  </a:cubicBezTo>
                  <a:cubicBezTo>
                    <a:pt x="660" y="492"/>
                    <a:pt x="660" y="493"/>
                    <a:pt x="660" y="493"/>
                  </a:cubicBezTo>
                  <a:cubicBezTo>
                    <a:pt x="661" y="494"/>
                    <a:pt x="662" y="494"/>
                    <a:pt x="663" y="494"/>
                  </a:cubicBezTo>
                  <a:cubicBezTo>
                    <a:pt x="663" y="494"/>
                    <a:pt x="663" y="494"/>
                    <a:pt x="663" y="494"/>
                  </a:cubicBezTo>
                  <a:cubicBezTo>
                    <a:pt x="664" y="493"/>
                    <a:pt x="663" y="493"/>
                    <a:pt x="663" y="492"/>
                  </a:cubicBezTo>
                  <a:cubicBezTo>
                    <a:pt x="663" y="492"/>
                    <a:pt x="663" y="491"/>
                    <a:pt x="663" y="490"/>
                  </a:cubicBezTo>
                  <a:cubicBezTo>
                    <a:pt x="663" y="490"/>
                    <a:pt x="663" y="489"/>
                    <a:pt x="662" y="489"/>
                  </a:cubicBezTo>
                  <a:cubicBezTo>
                    <a:pt x="662" y="488"/>
                    <a:pt x="662" y="488"/>
                    <a:pt x="662" y="487"/>
                  </a:cubicBezTo>
                  <a:cubicBezTo>
                    <a:pt x="662" y="486"/>
                    <a:pt x="662" y="485"/>
                    <a:pt x="662" y="484"/>
                  </a:cubicBezTo>
                  <a:close/>
                  <a:moveTo>
                    <a:pt x="862" y="48"/>
                  </a:moveTo>
                  <a:cubicBezTo>
                    <a:pt x="861" y="46"/>
                    <a:pt x="861" y="45"/>
                    <a:pt x="860" y="44"/>
                  </a:cubicBezTo>
                  <a:cubicBezTo>
                    <a:pt x="859" y="44"/>
                    <a:pt x="859" y="44"/>
                    <a:pt x="859" y="44"/>
                  </a:cubicBezTo>
                  <a:cubicBezTo>
                    <a:pt x="858" y="45"/>
                    <a:pt x="857" y="46"/>
                    <a:pt x="855" y="46"/>
                  </a:cubicBezTo>
                  <a:cubicBezTo>
                    <a:pt x="855" y="46"/>
                    <a:pt x="853" y="47"/>
                    <a:pt x="852" y="47"/>
                  </a:cubicBezTo>
                  <a:cubicBezTo>
                    <a:pt x="852" y="47"/>
                    <a:pt x="852" y="45"/>
                    <a:pt x="852" y="45"/>
                  </a:cubicBezTo>
                  <a:cubicBezTo>
                    <a:pt x="852" y="44"/>
                    <a:pt x="853" y="43"/>
                    <a:pt x="854" y="42"/>
                  </a:cubicBezTo>
                  <a:cubicBezTo>
                    <a:pt x="854" y="42"/>
                    <a:pt x="854" y="41"/>
                    <a:pt x="855" y="41"/>
                  </a:cubicBezTo>
                  <a:cubicBezTo>
                    <a:pt x="855" y="39"/>
                    <a:pt x="854" y="37"/>
                    <a:pt x="854" y="35"/>
                  </a:cubicBezTo>
                  <a:cubicBezTo>
                    <a:pt x="854" y="34"/>
                    <a:pt x="855" y="33"/>
                    <a:pt x="855" y="33"/>
                  </a:cubicBezTo>
                  <a:cubicBezTo>
                    <a:pt x="855" y="32"/>
                    <a:pt x="855" y="32"/>
                    <a:pt x="855" y="31"/>
                  </a:cubicBezTo>
                  <a:cubicBezTo>
                    <a:pt x="855" y="30"/>
                    <a:pt x="853" y="30"/>
                    <a:pt x="853" y="31"/>
                  </a:cubicBezTo>
                  <a:cubicBezTo>
                    <a:pt x="852" y="31"/>
                    <a:pt x="851" y="32"/>
                    <a:pt x="851" y="33"/>
                  </a:cubicBezTo>
                  <a:cubicBezTo>
                    <a:pt x="851" y="32"/>
                    <a:pt x="850" y="31"/>
                    <a:pt x="850" y="31"/>
                  </a:cubicBezTo>
                  <a:cubicBezTo>
                    <a:pt x="850" y="30"/>
                    <a:pt x="850" y="29"/>
                    <a:pt x="850" y="29"/>
                  </a:cubicBezTo>
                  <a:cubicBezTo>
                    <a:pt x="850" y="28"/>
                    <a:pt x="849" y="28"/>
                    <a:pt x="848" y="28"/>
                  </a:cubicBezTo>
                  <a:cubicBezTo>
                    <a:pt x="848" y="29"/>
                    <a:pt x="848" y="30"/>
                    <a:pt x="848" y="30"/>
                  </a:cubicBezTo>
                  <a:cubicBezTo>
                    <a:pt x="847" y="30"/>
                    <a:pt x="847" y="31"/>
                    <a:pt x="847" y="31"/>
                  </a:cubicBezTo>
                  <a:cubicBezTo>
                    <a:pt x="847" y="31"/>
                    <a:pt x="846" y="33"/>
                    <a:pt x="846" y="32"/>
                  </a:cubicBezTo>
                  <a:cubicBezTo>
                    <a:pt x="846" y="31"/>
                    <a:pt x="846" y="30"/>
                    <a:pt x="846" y="29"/>
                  </a:cubicBezTo>
                  <a:cubicBezTo>
                    <a:pt x="846" y="29"/>
                    <a:pt x="845" y="28"/>
                    <a:pt x="845" y="28"/>
                  </a:cubicBezTo>
                  <a:cubicBezTo>
                    <a:pt x="844" y="27"/>
                    <a:pt x="843" y="27"/>
                    <a:pt x="843" y="28"/>
                  </a:cubicBezTo>
                  <a:cubicBezTo>
                    <a:pt x="843" y="29"/>
                    <a:pt x="841" y="30"/>
                    <a:pt x="841" y="31"/>
                  </a:cubicBezTo>
                  <a:cubicBezTo>
                    <a:pt x="840" y="32"/>
                    <a:pt x="838" y="32"/>
                    <a:pt x="837" y="32"/>
                  </a:cubicBezTo>
                  <a:cubicBezTo>
                    <a:pt x="836" y="32"/>
                    <a:pt x="835" y="33"/>
                    <a:pt x="834" y="33"/>
                  </a:cubicBezTo>
                  <a:cubicBezTo>
                    <a:pt x="833" y="33"/>
                    <a:pt x="831" y="33"/>
                    <a:pt x="830" y="32"/>
                  </a:cubicBezTo>
                  <a:cubicBezTo>
                    <a:pt x="830" y="32"/>
                    <a:pt x="829" y="32"/>
                    <a:pt x="828" y="32"/>
                  </a:cubicBezTo>
                  <a:cubicBezTo>
                    <a:pt x="827" y="32"/>
                    <a:pt x="826" y="32"/>
                    <a:pt x="826" y="32"/>
                  </a:cubicBezTo>
                  <a:cubicBezTo>
                    <a:pt x="825" y="32"/>
                    <a:pt x="825" y="32"/>
                    <a:pt x="825" y="32"/>
                  </a:cubicBezTo>
                  <a:cubicBezTo>
                    <a:pt x="826" y="32"/>
                    <a:pt x="826" y="31"/>
                    <a:pt x="827" y="31"/>
                  </a:cubicBezTo>
                  <a:cubicBezTo>
                    <a:pt x="827" y="31"/>
                    <a:pt x="828" y="31"/>
                    <a:pt x="829" y="31"/>
                  </a:cubicBezTo>
                  <a:cubicBezTo>
                    <a:pt x="831" y="30"/>
                    <a:pt x="832" y="29"/>
                    <a:pt x="833" y="28"/>
                  </a:cubicBezTo>
                  <a:cubicBezTo>
                    <a:pt x="834" y="27"/>
                    <a:pt x="836" y="25"/>
                    <a:pt x="838" y="25"/>
                  </a:cubicBezTo>
                  <a:cubicBezTo>
                    <a:pt x="839" y="25"/>
                    <a:pt x="840" y="24"/>
                    <a:pt x="841" y="24"/>
                  </a:cubicBezTo>
                  <a:cubicBezTo>
                    <a:pt x="841" y="23"/>
                    <a:pt x="841" y="22"/>
                    <a:pt x="840" y="22"/>
                  </a:cubicBezTo>
                  <a:cubicBezTo>
                    <a:pt x="839" y="22"/>
                    <a:pt x="839" y="21"/>
                    <a:pt x="838" y="21"/>
                  </a:cubicBezTo>
                  <a:cubicBezTo>
                    <a:pt x="837" y="21"/>
                    <a:pt x="837" y="20"/>
                    <a:pt x="836" y="20"/>
                  </a:cubicBezTo>
                  <a:cubicBezTo>
                    <a:pt x="836" y="19"/>
                    <a:pt x="836" y="19"/>
                    <a:pt x="836" y="19"/>
                  </a:cubicBezTo>
                  <a:cubicBezTo>
                    <a:pt x="835" y="18"/>
                    <a:pt x="833" y="19"/>
                    <a:pt x="832" y="19"/>
                  </a:cubicBezTo>
                  <a:cubicBezTo>
                    <a:pt x="831" y="20"/>
                    <a:pt x="831" y="20"/>
                    <a:pt x="829" y="20"/>
                  </a:cubicBezTo>
                  <a:cubicBezTo>
                    <a:pt x="828" y="20"/>
                    <a:pt x="829" y="18"/>
                    <a:pt x="829" y="18"/>
                  </a:cubicBezTo>
                  <a:cubicBezTo>
                    <a:pt x="830" y="18"/>
                    <a:pt x="830" y="17"/>
                    <a:pt x="829" y="17"/>
                  </a:cubicBezTo>
                  <a:cubicBezTo>
                    <a:pt x="829" y="17"/>
                    <a:pt x="828" y="17"/>
                    <a:pt x="827" y="17"/>
                  </a:cubicBezTo>
                  <a:cubicBezTo>
                    <a:pt x="826" y="17"/>
                    <a:pt x="826" y="18"/>
                    <a:pt x="825" y="18"/>
                  </a:cubicBezTo>
                  <a:cubicBezTo>
                    <a:pt x="825" y="18"/>
                    <a:pt x="825" y="17"/>
                    <a:pt x="824" y="17"/>
                  </a:cubicBezTo>
                  <a:cubicBezTo>
                    <a:pt x="824" y="16"/>
                    <a:pt x="823" y="16"/>
                    <a:pt x="823" y="16"/>
                  </a:cubicBezTo>
                  <a:cubicBezTo>
                    <a:pt x="822" y="16"/>
                    <a:pt x="822" y="16"/>
                    <a:pt x="822" y="16"/>
                  </a:cubicBezTo>
                  <a:cubicBezTo>
                    <a:pt x="821" y="17"/>
                    <a:pt x="821" y="17"/>
                    <a:pt x="820" y="17"/>
                  </a:cubicBezTo>
                  <a:cubicBezTo>
                    <a:pt x="820" y="17"/>
                    <a:pt x="820" y="17"/>
                    <a:pt x="820" y="16"/>
                  </a:cubicBezTo>
                  <a:cubicBezTo>
                    <a:pt x="820" y="16"/>
                    <a:pt x="820" y="16"/>
                    <a:pt x="821" y="16"/>
                  </a:cubicBezTo>
                  <a:cubicBezTo>
                    <a:pt x="821" y="15"/>
                    <a:pt x="821" y="15"/>
                    <a:pt x="821" y="15"/>
                  </a:cubicBezTo>
                  <a:cubicBezTo>
                    <a:pt x="822" y="14"/>
                    <a:pt x="822" y="14"/>
                    <a:pt x="822" y="13"/>
                  </a:cubicBezTo>
                  <a:cubicBezTo>
                    <a:pt x="822" y="12"/>
                    <a:pt x="821" y="12"/>
                    <a:pt x="820" y="11"/>
                  </a:cubicBezTo>
                  <a:cubicBezTo>
                    <a:pt x="818" y="10"/>
                    <a:pt x="817" y="10"/>
                    <a:pt x="815" y="10"/>
                  </a:cubicBezTo>
                  <a:cubicBezTo>
                    <a:pt x="813" y="9"/>
                    <a:pt x="813" y="9"/>
                    <a:pt x="811" y="10"/>
                  </a:cubicBezTo>
                  <a:cubicBezTo>
                    <a:pt x="810" y="10"/>
                    <a:pt x="810" y="11"/>
                    <a:pt x="809" y="11"/>
                  </a:cubicBezTo>
                  <a:cubicBezTo>
                    <a:pt x="809" y="12"/>
                    <a:pt x="808" y="12"/>
                    <a:pt x="808" y="13"/>
                  </a:cubicBezTo>
                  <a:cubicBezTo>
                    <a:pt x="807" y="13"/>
                    <a:pt x="807" y="14"/>
                    <a:pt x="807" y="14"/>
                  </a:cubicBezTo>
                  <a:cubicBezTo>
                    <a:pt x="807" y="14"/>
                    <a:pt x="807" y="13"/>
                    <a:pt x="807" y="13"/>
                  </a:cubicBezTo>
                  <a:cubicBezTo>
                    <a:pt x="807" y="12"/>
                    <a:pt x="807" y="11"/>
                    <a:pt x="807" y="11"/>
                  </a:cubicBezTo>
                  <a:cubicBezTo>
                    <a:pt x="808" y="10"/>
                    <a:pt x="809" y="9"/>
                    <a:pt x="808" y="8"/>
                  </a:cubicBezTo>
                  <a:cubicBezTo>
                    <a:pt x="808" y="8"/>
                    <a:pt x="808" y="8"/>
                    <a:pt x="808" y="8"/>
                  </a:cubicBezTo>
                  <a:cubicBezTo>
                    <a:pt x="807" y="8"/>
                    <a:pt x="807" y="8"/>
                    <a:pt x="806" y="8"/>
                  </a:cubicBezTo>
                  <a:cubicBezTo>
                    <a:pt x="805" y="8"/>
                    <a:pt x="805" y="7"/>
                    <a:pt x="804" y="7"/>
                  </a:cubicBezTo>
                  <a:cubicBezTo>
                    <a:pt x="803" y="7"/>
                    <a:pt x="801" y="7"/>
                    <a:pt x="800" y="8"/>
                  </a:cubicBezTo>
                  <a:cubicBezTo>
                    <a:pt x="800" y="9"/>
                    <a:pt x="800" y="9"/>
                    <a:pt x="799" y="10"/>
                  </a:cubicBezTo>
                  <a:cubicBezTo>
                    <a:pt x="799" y="11"/>
                    <a:pt x="799" y="11"/>
                    <a:pt x="799" y="12"/>
                  </a:cubicBezTo>
                  <a:cubicBezTo>
                    <a:pt x="798" y="13"/>
                    <a:pt x="797" y="13"/>
                    <a:pt x="797" y="14"/>
                  </a:cubicBezTo>
                  <a:cubicBezTo>
                    <a:pt x="796" y="14"/>
                    <a:pt x="796" y="15"/>
                    <a:pt x="796" y="15"/>
                  </a:cubicBezTo>
                  <a:cubicBezTo>
                    <a:pt x="795" y="15"/>
                    <a:pt x="794" y="15"/>
                    <a:pt x="794" y="14"/>
                  </a:cubicBezTo>
                  <a:cubicBezTo>
                    <a:pt x="793" y="12"/>
                    <a:pt x="795" y="11"/>
                    <a:pt x="794" y="9"/>
                  </a:cubicBezTo>
                  <a:cubicBezTo>
                    <a:pt x="794" y="7"/>
                    <a:pt x="792" y="6"/>
                    <a:pt x="791" y="4"/>
                  </a:cubicBezTo>
                  <a:cubicBezTo>
                    <a:pt x="791" y="3"/>
                    <a:pt x="790" y="3"/>
                    <a:pt x="789" y="3"/>
                  </a:cubicBezTo>
                  <a:cubicBezTo>
                    <a:pt x="787" y="3"/>
                    <a:pt x="785" y="3"/>
                    <a:pt x="783" y="3"/>
                  </a:cubicBezTo>
                  <a:cubicBezTo>
                    <a:pt x="782" y="3"/>
                    <a:pt x="782" y="1"/>
                    <a:pt x="780" y="1"/>
                  </a:cubicBezTo>
                  <a:cubicBezTo>
                    <a:pt x="778" y="0"/>
                    <a:pt x="777" y="2"/>
                    <a:pt x="775" y="2"/>
                  </a:cubicBezTo>
                  <a:cubicBezTo>
                    <a:pt x="774" y="2"/>
                    <a:pt x="773" y="2"/>
                    <a:pt x="772" y="1"/>
                  </a:cubicBezTo>
                  <a:cubicBezTo>
                    <a:pt x="772" y="1"/>
                    <a:pt x="771" y="1"/>
                    <a:pt x="771" y="1"/>
                  </a:cubicBezTo>
                  <a:cubicBezTo>
                    <a:pt x="770" y="2"/>
                    <a:pt x="771" y="3"/>
                    <a:pt x="771" y="4"/>
                  </a:cubicBezTo>
                  <a:cubicBezTo>
                    <a:pt x="772" y="6"/>
                    <a:pt x="774" y="8"/>
                    <a:pt x="773" y="10"/>
                  </a:cubicBezTo>
                  <a:cubicBezTo>
                    <a:pt x="773" y="11"/>
                    <a:pt x="773" y="12"/>
                    <a:pt x="772" y="12"/>
                  </a:cubicBezTo>
                  <a:cubicBezTo>
                    <a:pt x="772" y="13"/>
                    <a:pt x="772" y="14"/>
                    <a:pt x="772" y="15"/>
                  </a:cubicBezTo>
                  <a:cubicBezTo>
                    <a:pt x="772" y="16"/>
                    <a:pt x="770" y="16"/>
                    <a:pt x="769" y="16"/>
                  </a:cubicBezTo>
                  <a:cubicBezTo>
                    <a:pt x="767" y="17"/>
                    <a:pt x="767" y="15"/>
                    <a:pt x="767" y="14"/>
                  </a:cubicBezTo>
                  <a:cubicBezTo>
                    <a:pt x="767" y="13"/>
                    <a:pt x="767" y="12"/>
                    <a:pt x="767" y="12"/>
                  </a:cubicBezTo>
                  <a:cubicBezTo>
                    <a:pt x="767" y="11"/>
                    <a:pt x="767" y="9"/>
                    <a:pt x="767" y="8"/>
                  </a:cubicBezTo>
                  <a:cubicBezTo>
                    <a:pt x="768" y="8"/>
                    <a:pt x="768" y="7"/>
                    <a:pt x="768" y="7"/>
                  </a:cubicBezTo>
                  <a:cubicBezTo>
                    <a:pt x="768" y="7"/>
                    <a:pt x="768" y="6"/>
                    <a:pt x="768" y="6"/>
                  </a:cubicBezTo>
                  <a:cubicBezTo>
                    <a:pt x="767" y="6"/>
                    <a:pt x="766" y="6"/>
                    <a:pt x="765" y="6"/>
                  </a:cubicBezTo>
                  <a:cubicBezTo>
                    <a:pt x="764" y="7"/>
                    <a:pt x="764" y="8"/>
                    <a:pt x="763" y="8"/>
                  </a:cubicBezTo>
                  <a:cubicBezTo>
                    <a:pt x="762" y="8"/>
                    <a:pt x="760" y="9"/>
                    <a:pt x="761" y="8"/>
                  </a:cubicBezTo>
                  <a:cubicBezTo>
                    <a:pt x="761" y="7"/>
                    <a:pt x="761" y="6"/>
                    <a:pt x="761" y="6"/>
                  </a:cubicBezTo>
                  <a:cubicBezTo>
                    <a:pt x="761" y="4"/>
                    <a:pt x="759" y="6"/>
                    <a:pt x="759" y="6"/>
                  </a:cubicBezTo>
                  <a:cubicBezTo>
                    <a:pt x="758" y="7"/>
                    <a:pt x="758" y="8"/>
                    <a:pt x="757" y="8"/>
                  </a:cubicBezTo>
                  <a:cubicBezTo>
                    <a:pt x="756" y="7"/>
                    <a:pt x="758" y="4"/>
                    <a:pt x="758" y="4"/>
                  </a:cubicBezTo>
                  <a:cubicBezTo>
                    <a:pt x="758" y="3"/>
                    <a:pt x="758" y="2"/>
                    <a:pt x="757" y="2"/>
                  </a:cubicBezTo>
                  <a:cubicBezTo>
                    <a:pt x="756" y="2"/>
                    <a:pt x="755" y="2"/>
                    <a:pt x="754" y="2"/>
                  </a:cubicBezTo>
                  <a:cubicBezTo>
                    <a:pt x="753" y="2"/>
                    <a:pt x="752" y="2"/>
                    <a:pt x="750" y="3"/>
                  </a:cubicBezTo>
                  <a:cubicBezTo>
                    <a:pt x="749" y="3"/>
                    <a:pt x="748" y="3"/>
                    <a:pt x="748" y="5"/>
                  </a:cubicBezTo>
                  <a:cubicBezTo>
                    <a:pt x="748" y="5"/>
                    <a:pt x="749" y="5"/>
                    <a:pt x="749" y="5"/>
                  </a:cubicBezTo>
                  <a:cubicBezTo>
                    <a:pt x="750" y="5"/>
                    <a:pt x="750" y="6"/>
                    <a:pt x="750" y="7"/>
                  </a:cubicBezTo>
                  <a:cubicBezTo>
                    <a:pt x="750" y="7"/>
                    <a:pt x="750" y="7"/>
                    <a:pt x="750" y="7"/>
                  </a:cubicBezTo>
                  <a:cubicBezTo>
                    <a:pt x="749" y="7"/>
                    <a:pt x="749" y="7"/>
                    <a:pt x="749" y="8"/>
                  </a:cubicBezTo>
                  <a:cubicBezTo>
                    <a:pt x="748" y="8"/>
                    <a:pt x="748" y="8"/>
                    <a:pt x="749" y="8"/>
                  </a:cubicBezTo>
                  <a:cubicBezTo>
                    <a:pt x="749" y="9"/>
                    <a:pt x="750" y="9"/>
                    <a:pt x="750" y="9"/>
                  </a:cubicBezTo>
                  <a:cubicBezTo>
                    <a:pt x="751" y="9"/>
                    <a:pt x="752" y="10"/>
                    <a:pt x="752" y="10"/>
                  </a:cubicBezTo>
                  <a:cubicBezTo>
                    <a:pt x="753" y="11"/>
                    <a:pt x="753" y="13"/>
                    <a:pt x="753" y="13"/>
                  </a:cubicBezTo>
                  <a:cubicBezTo>
                    <a:pt x="753" y="14"/>
                    <a:pt x="753" y="15"/>
                    <a:pt x="754" y="15"/>
                  </a:cubicBezTo>
                  <a:cubicBezTo>
                    <a:pt x="754" y="15"/>
                    <a:pt x="755" y="17"/>
                    <a:pt x="755" y="17"/>
                  </a:cubicBezTo>
                  <a:cubicBezTo>
                    <a:pt x="754" y="18"/>
                    <a:pt x="753" y="18"/>
                    <a:pt x="752" y="18"/>
                  </a:cubicBezTo>
                  <a:cubicBezTo>
                    <a:pt x="751" y="17"/>
                    <a:pt x="750" y="17"/>
                    <a:pt x="750" y="16"/>
                  </a:cubicBezTo>
                  <a:cubicBezTo>
                    <a:pt x="749" y="16"/>
                    <a:pt x="749" y="16"/>
                    <a:pt x="748" y="16"/>
                  </a:cubicBezTo>
                  <a:cubicBezTo>
                    <a:pt x="748" y="16"/>
                    <a:pt x="748" y="16"/>
                    <a:pt x="748" y="16"/>
                  </a:cubicBezTo>
                  <a:cubicBezTo>
                    <a:pt x="748" y="16"/>
                    <a:pt x="748" y="16"/>
                    <a:pt x="748" y="16"/>
                  </a:cubicBezTo>
                  <a:cubicBezTo>
                    <a:pt x="747" y="17"/>
                    <a:pt x="747" y="16"/>
                    <a:pt x="746" y="15"/>
                  </a:cubicBezTo>
                  <a:cubicBezTo>
                    <a:pt x="746" y="14"/>
                    <a:pt x="746" y="14"/>
                    <a:pt x="746" y="13"/>
                  </a:cubicBezTo>
                  <a:cubicBezTo>
                    <a:pt x="746" y="12"/>
                    <a:pt x="746" y="11"/>
                    <a:pt x="746" y="11"/>
                  </a:cubicBezTo>
                  <a:cubicBezTo>
                    <a:pt x="746" y="10"/>
                    <a:pt x="745" y="9"/>
                    <a:pt x="745" y="8"/>
                  </a:cubicBezTo>
                  <a:cubicBezTo>
                    <a:pt x="745" y="8"/>
                    <a:pt x="745" y="7"/>
                    <a:pt x="744" y="6"/>
                  </a:cubicBezTo>
                  <a:cubicBezTo>
                    <a:pt x="744" y="6"/>
                    <a:pt x="743" y="6"/>
                    <a:pt x="743" y="5"/>
                  </a:cubicBezTo>
                  <a:cubicBezTo>
                    <a:pt x="742" y="4"/>
                    <a:pt x="740" y="4"/>
                    <a:pt x="739" y="4"/>
                  </a:cubicBezTo>
                  <a:cubicBezTo>
                    <a:pt x="738" y="4"/>
                    <a:pt x="739" y="6"/>
                    <a:pt x="739" y="6"/>
                  </a:cubicBezTo>
                  <a:cubicBezTo>
                    <a:pt x="739" y="8"/>
                    <a:pt x="739" y="9"/>
                    <a:pt x="739" y="10"/>
                  </a:cubicBezTo>
                  <a:cubicBezTo>
                    <a:pt x="739" y="11"/>
                    <a:pt x="739" y="11"/>
                    <a:pt x="739" y="12"/>
                  </a:cubicBezTo>
                  <a:cubicBezTo>
                    <a:pt x="739" y="14"/>
                    <a:pt x="740" y="15"/>
                    <a:pt x="741" y="16"/>
                  </a:cubicBezTo>
                  <a:cubicBezTo>
                    <a:pt x="742" y="18"/>
                    <a:pt x="742" y="20"/>
                    <a:pt x="741" y="22"/>
                  </a:cubicBezTo>
                  <a:cubicBezTo>
                    <a:pt x="741" y="23"/>
                    <a:pt x="741" y="23"/>
                    <a:pt x="741" y="24"/>
                  </a:cubicBezTo>
                  <a:cubicBezTo>
                    <a:pt x="740" y="25"/>
                    <a:pt x="740" y="25"/>
                    <a:pt x="740" y="24"/>
                  </a:cubicBezTo>
                  <a:cubicBezTo>
                    <a:pt x="739" y="23"/>
                    <a:pt x="738" y="23"/>
                    <a:pt x="738" y="22"/>
                  </a:cubicBezTo>
                  <a:cubicBezTo>
                    <a:pt x="737" y="21"/>
                    <a:pt x="738" y="20"/>
                    <a:pt x="737" y="19"/>
                  </a:cubicBezTo>
                  <a:cubicBezTo>
                    <a:pt x="737" y="17"/>
                    <a:pt x="736" y="15"/>
                    <a:pt x="736" y="13"/>
                  </a:cubicBezTo>
                  <a:cubicBezTo>
                    <a:pt x="737" y="12"/>
                    <a:pt x="737" y="11"/>
                    <a:pt x="735" y="10"/>
                  </a:cubicBezTo>
                  <a:cubicBezTo>
                    <a:pt x="735" y="9"/>
                    <a:pt x="734" y="7"/>
                    <a:pt x="733" y="8"/>
                  </a:cubicBezTo>
                  <a:cubicBezTo>
                    <a:pt x="731" y="8"/>
                    <a:pt x="731" y="9"/>
                    <a:pt x="730" y="10"/>
                  </a:cubicBezTo>
                  <a:cubicBezTo>
                    <a:pt x="730" y="11"/>
                    <a:pt x="729" y="11"/>
                    <a:pt x="729" y="11"/>
                  </a:cubicBezTo>
                  <a:cubicBezTo>
                    <a:pt x="729" y="12"/>
                    <a:pt x="730" y="12"/>
                    <a:pt x="730" y="13"/>
                  </a:cubicBezTo>
                  <a:cubicBezTo>
                    <a:pt x="730" y="14"/>
                    <a:pt x="732" y="14"/>
                    <a:pt x="733" y="15"/>
                  </a:cubicBezTo>
                  <a:cubicBezTo>
                    <a:pt x="735" y="16"/>
                    <a:pt x="733" y="19"/>
                    <a:pt x="732" y="18"/>
                  </a:cubicBezTo>
                  <a:cubicBezTo>
                    <a:pt x="731" y="17"/>
                    <a:pt x="731" y="17"/>
                    <a:pt x="730" y="17"/>
                  </a:cubicBezTo>
                  <a:cubicBezTo>
                    <a:pt x="729" y="16"/>
                    <a:pt x="728" y="16"/>
                    <a:pt x="727" y="17"/>
                  </a:cubicBezTo>
                  <a:cubicBezTo>
                    <a:pt x="727" y="18"/>
                    <a:pt x="728" y="19"/>
                    <a:pt x="728" y="20"/>
                  </a:cubicBezTo>
                  <a:cubicBezTo>
                    <a:pt x="729" y="21"/>
                    <a:pt x="730" y="23"/>
                    <a:pt x="729" y="24"/>
                  </a:cubicBezTo>
                  <a:cubicBezTo>
                    <a:pt x="728" y="25"/>
                    <a:pt x="727" y="25"/>
                    <a:pt x="727" y="26"/>
                  </a:cubicBezTo>
                  <a:cubicBezTo>
                    <a:pt x="725" y="27"/>
                    <a:pt x="724" y="27"/>
                    <a:pt x="723" y="26"/>
                  </a:cubicBezTo>
                  <a:cubicBezTo>
                    <a:pt x="723" y="26"/>
                    <a:pt x="722" y="26"/>
                    <a:pt x="722" y="26"/>
                  </a:cubicBezTo>
                  <a:cubicBezTo>
                    <a:pt x="722" y="26"/>
                    <a:pt x="722" y="26"/>
                    <a:pt x="721" y="27"/>
                  </a:cubicBezTo>
                  <a:cubicBezTo>
                    <a:pt x="721" y="27"/>
                    <a:pt x="720" y="28"/>
                    <a:pt x="719" y="27"/>
                  </a:cubicBezTo>
                  <a:cubicBezTo>
                    <a:pt x="719" y="27"/>
                    <a:pt x="719" y="26"/>
                    <a:pt x="719" y="26"/>
                  </a:cubicBezTo>
                  <a:cubicBezTo>
                    <a:pt x="719" y="25"/>
                    <a:pt x="719" y="24"/>
                    <a:pt x="718" y="24"/>
                  </a:cubicBezTo>
                  <a:cubicBezTo>
                    <a:pt x="718" y="23"/>
                    <a:pt x="718" y="22"/>
                    <a:pt x="718" y="22"/>
                  </a:cubicBezTo>
                  <a:cubicBezTo>
                    <a:pt x="718" y="21"/>
                    <a:pt x="718" y="20"/>
                    <a:pt x="718" y="20"/>
                  </a:cubicBezTo>
                  <a:cubicBezTo>
                    <a:pt x="718" y="19"/>
                    <a:pt x="717" y="18"/>
                    <a:pt x="716" y="18"/>
                  </a:cubicBezTo>
                  <a:cubicBezTo>
                    <a:pt x="716" y="17"/>
                    <a:pt x="715" y="17"/>
                    <a:pt x="715" y="16"/>
                  </a:cubicBezTo>
                  <a:cubicBezTo>
                    <a:pt x="713" y="15"/>
                    <a:pt x="715" y="15"/>
                    <a:pt x="715" y="14"/>
                  </a:cubicBezTo>
                  <a:cubicBezTo>
                    <a:pt x="715" y="14"/>
                    <a:pt x="715" y="13"/>
                    <a:pt x="714" y="13"/>
                  </a:cubicBezTo>
                  <a:cubicBezTo>
                    <a:pt x="712" y="11"/>
                    <a:pt x="709" y="11"/>
                    <a:pt x="707" y="12"/>
                  </a:cubicBezTo>
                  <a:cubicBezTo>
                    <a:pt x="707" y="12"/>
                    <a:pt x="706" y="13"/>
                    <a:pt x="706" y="13"/>
                  </a:cubicBezTo>
                  <a:cubicBezTo>
                    <a:pt x="706" y="13"/>
                    <a:pt x="706" y="13"/>
                    <a:pt x="706" y="14"/>
                  </a:cubicBezTo>
                  <a:cubicBezTo>
                    <a:pt x="706" y="14"/>
                    <a:pt x="706" y="14"/>
                    <a:pt x="706" y="14"/>
                  </a:cubicBezTo>
                  <a:cubicBezTo>
                    <a:pt x="707" y="15"/>
                    <a:pt x="707" y="15"/>
                    <a:pt x="707" y="16"/>
                  </a:cubicBezTo>
                  <a:cubicBezTo>
                    <a:pt x="707" y="17"/>
                    <a:pt x="707" y="18"/>
                    <a:pt x="707" y="19"/>
                  </a:cubicBezTo>
                  <a:cubicBezTo>
                    <a:pt x="708" y="21"/>
                    <a:pt x="706" y="19"/>
                    <a:pt x="706" y="19"/>
                  </a:cubicBezTo>
                  <a:cubicBezTo>
                    <a:pt x="705" y="19"/>
                    <a:pt x="705" y="19"/>
                    <a:pt x="705" y="19"/>
                  </a:cubicBezTo>
                  <a:cubicBezTo>
                    <a:pt x="704" y="19"/>
                    <a:pt x="703" y="19"/>
                    <a:pt x="703" y="19"/>
                  </a:cubicBezTo>
                  <a:cubicBezTo>
                    <a:pt x="702" y="19"/>
                    <a:pt x="701" y="19"/>
                    <a:pt x="700" y="18"/>
                  </a:cubicBezTo>
                  <a:cubicBezTo>
                    <a:pt x="700" y="18"/>
                    <a:pt x="699" y="18"/>
                    <a:pt x="699" y="19"/>
                  </a:cubicBezTo>
                  <a:cubicBezTo>
                    <a:pt x="698" y="20"/>
                    <a:pt x="699" y="20"/>
                    <a:pt x="699" y="21"/>
                  </a:cubicBezTo>
                  <a:cubicBezTo>
                    <a:pt x="700" y="22"/>
                    <a:pt x="702" y="23"/>
                    <a:pt x="702" y="24"/>
                  </a:cubicBezTo>
                  <a:cubicBezTo>
                    <a:pt x="703" y="25"/>
                    <a:pt x="703" y="26"/>
                    <a:pt x="703" y="26"/>
                  </a:cubicBezTo>
                  <a:cubicBezTo>
                    <a:pt x="703" y="27"/>
                    <a:pt x="703" y="28"/>
                    <a:pt x="703" y="28"/>
                  </a:cubicBezTo>
                  <a:cubicBezTo>
                    <a:pt x="704" y="29"/>
                    <a:pt x="705" y="30"/>
                    <a:pt x="706" y="31"/>
                  </a:cubicBezTo>
                  <a:cubicBezTo>
                    <a:pt x="706" y="31"/>
                    <a:pt x="706" y="32"/>
                    <a:pt x="706" y="32"/>
                  </a:cubicBezTo>
                  <a:cubicBezTo>
                    <a:pt x="707" y="32"/>
                    <a:pt x="708" y="34"/>
                    <a:pt x="708" y="35"/>
                  </a:cubicBezTo>
                  <a:cubicBezTo>
                    <a:pt x="707" y="36"/>
                    <a:pt x="707" y="37"/>
                    <a:pt x="706" y="36"/>
                  </a:cubicBezTo>
                  <a:cubicBezTo>
                    <a:pt x="706" y="36"/>
                    <a:pt x="706" y="35"/>
                    <a:pt x="706" y="35"/>
                  </a:cubicBezTo>
                  <a:cubicBezTo>
                    <a:pt x="706" y="35"/>
                    <a:pt x="705" y="35"/>
                    <a:pt x="705" y="35"/>
                  </a:cubicBezTo>
                  <a:cubicBezTo>
                    <a:pt x="704" y="35"/>
                    <a:pt x="705" y="36"/>
                    <a:pt x="704" y="36"/>
                  </a:cubicBezTo>
                  <a:cubicBezTo>
                    <a:pt x="703" y="36"/>
                    <a:pt x="703" y="35"/>
                    <a:pt x="703" y="34"/>
                  </a:cubicBezTo>
                  <a:cubicBezTo>
                    <a:pt x="703" y="34"/>
                    <a:pt x="703" y="33"/>
                    <a:pt x="703" y="33"/>
                  </a:cubicBezTo>
                  <a:cubicBezTo>
                    <a:pt x="703" y="32"/>
                    <a:pt x="702" y="32"/>
                    <a:pt x="702" y="32"/>
                  </a:cubicBezTo>
                  <a:cubicBezTo>
                    <a:pt x="701" y="32"/>
                    <a:pt x="701" y="32"/>
                    <a:pt x="701" y="32"/>
                  </a:cubicBezTo>
                  <a:cubicBezTo>
                    <a:pt x="701" y="31"/>
                    <a:pt x="700" y="32"/>
                    <a:pt x="700" y="32"/>
                  </a:cubicBezTo>
                  <a:cubicBezTo>
                    <a:pt x="700" y="32"/>
                    <a:pt x="700" y="33"/>
                    <a:pt x="700" y="33"/>
                  </a:cubicBezTo>
                  <a:cubicBezTo>
                    <a:pt x="700" y="33"/>
                    <a:pt x="700" y="33"/>
                    <a:pt x="700" y="33"/>
                  </a:cubicBezTo>
                  <a:cubicBezTo>
                    <a:pt x="700" y="33"/>
                    <a:pt x="700" y="33"/>
                    <a:pt x="700" y="33"/>
                  </a:cubicBezTo>
                  <a:cubicBezTo>
                    <a:pt x="700" y="34"/>
                    <a:pt x="701" y="35"/>
                    <a:pt x="699" y="34"/>
                  </a:cubicBezTo>
                  <a:cubicBezTo>
                    <a:pt x="697" y="33"/>
                    <a:pt x="697" y="30"/>
                    <a:pt x="698" y="28"/>
                  </a:cubicBezTo>
                  <a:cubicBezTo>
                    <a:pt x="699" y="26"/>
                    <a:pt x="697" y="26"/>
                    <a:pt x="695" y="27"/>
                  </a:cubicBezTo>
                  <a:cubicBezTo>
                    <a:pt x="694" y="27"/>
                    <a:pt x="694" y="28"/>
                    <a:pt x="693" y="29"/>
                  </a:cubicBezTo>
                  <a:cubicBezTo>
                    <a:pt x="692" y="30"/>
                    <a:pt x="693" y="31"/>
                    <a:pt x="693" y="32"/>
                  </a:cubicBezTo>
                  <a:cubicBezTo>
                    <a:pt x="693" y="34"/>
                    <a:pt x="691" y="34"/>
                    <a:pt x="690" y="32"/>
                  </a:cubicBezTo>
                  <a:cubicBezTo>
                    <a:pt x="690" y="32"/>
                    <a:pt x="690" y="31"/>
                    <a:pt x="690" y="30"/>
                  </a:cubicBezTo>
                  <a:cubicBezTo>
                    <a:pt x="691" y="29"/>
                    <a:pt x="690" y="27"/>
                    <a:pt x="689" y="26"/>
                  </a:cubicBezTo>
                  <a:cubicBezTo>
                    <a:pt x="689" y="25"/>
                    <a:pt x="688" y="25"/>
                    <a:pt x="688" y="24"/>
                  </a:cubicBezTo>
                  <a:cubicBezTo>
                    <a:pt x="688" y="24"/>
                    <a:pt x="688" y="23"/>
                    <a:pt x="688" y="23"/>
                  </a:cubicBezTo>
                  <a:cubicBezTo>
                    <a:pt x="687" y="22"/>
                    <a:pt x="687" y="21"/>
                    <a:pt x="686" y="22"/>
                  </a:cubicBezTo>
                  <a:cubicBezTo>
                    <a:pt x="684" y="23"/>
                    <a:pt x="682" y="24"/>
                    <a:pt x="682" y="26"/>
                  </a:cubicBezTo>
                  <a:cubicBezTo>
                    <a:pt x="682" y="26"/>
                    <a:pt x="682" y="27"/>
                    <a:pt x="682" y="27"/>
                  </a:cubicBezTo>
                  <a:cubicBezTo>
                    <a:pt x="682" y="28"/>
                    <a:pt x="682" y="29"/>
                    <a:pt x="681" y="30"/>
                  </a:cubicBezTo>
                  <a:cubicBezTo>
                    <a:pt x="681" y="31"/>
                    <a:pt x="681" y="31"/>
                    <a:pt x="680" y="31"/>
                  </a:cubicBezTo>
                  <a:cubicBezTo>
                    <a:pt x="679" y="31"/>
                    <a:pt x="680" y="30"/>
                    <a:pt x="680" y="30"/>
                  </a:cubicBezTo>
                  <a:cubicBezTo>
                    <a:pt x="679" y="29"/>
                    <a:pt x="679" y="29"/>
                    <a:pt x="679" y="28"/>
                  </a:cubicBezTo>
                  <a:cubicBezTo>
                    <a:pt x="678" y="28"/>
                    <a:pt x="678" y="28"/>
                    <a:pt x="678" y="28"/>
                  </a:cubicBezTo>
                  <a:cubicBezTo>
                    <a:pt x="678" y="29"/>
                    <a:pt x="678" y="29"/>
                    <a:pt x="678" y="30"/>
                  </a:cubicBezTo>
                  <a:cubicBezTo>
                    <a:pt x="677" y="31"/>
                    <a:pt x="677" y="31"/>
                    <a:pt x="677" y="32"/>
                  </a:cubicBezTo>
                  <a:cubicBezTo>
                    <a:pt x="676" y="32"/>
                    <a:pt x="676" y="32"/>
                    <a:pt x="676" y="32"/>
                  </a:cubicBezTo>
                  <a:cubicBezTo>
                    <a:pt x="676" y="31"/>
                    <a:pt x="676" y="31"/>
                    <a:pt x="676" y="30"/>
                  </a:cubicBezTo>
                  <a:cubicBezTo>
                    <a:pt x="676" y="30"/>
                    <a:pt x="677" y="29"/>
                    <a:pt x="677" y="28"/>
                  </a:cubicBezTo>
                  <a:cubicBezTo>
                    <a:pt x="677" y="27"/>
                    <a:pt x="676" y="25"/>
                    <a:pt x="676" y="25"/>
                  </a:cubicBezTo>
                  <a:cubicBezTo>
                    <a:pt x="674" y="24"/>
                    <a:pt x="673" y="25"/>
                    <a:pt x="672" y="25"/>
                  </a:cubicBezTo>
                  <a:cubicBezTo>
                    <a:pt x="671" y="26"/>
                    <a:pt x="669" y="27"/>
                    <a:pt x="668" y="27"/>
                  </a:cubicBezTo>
                  <a:cubicBezTo>
                    <a:pt x="667" y="28"/>
                    <a:pt x="666" y="28"/>
                    <a:pt x="665" y="28"/>
                  </a:cubicBezTo>
                  <a:cubicBezTo>
                    <a:pt x="664" y="28"/>
                    <a:pt x="664" y="30"/>
                    <a:pt x="663" y="30"/>
                  </a:cubicBezTo>
                  <a:cubicBezTo>
                    <a:pt x="663" y="30"/>
                    <a:pt x="662" y="30"/>
                    <a:pt x="661" y="31"/>
                  </a:cubicBezTo>
                  <a:cubicBezTo>
                    <a:pt x="660" y="31"/>
                    <a:pt x="660" y="32"/>
                    <a:pt x="659" y="32"/>
                  </a:cubicBezTo>
                  <a:cubicBezTo>
                    <a:pt x="658" y="32"/>
                    <a:pt x="657" y="32"/>
                    <a:pt x="656" y="33"/>
                  </a:cubicBezTo>
                  <a:cubicBezTo>
                    <a:pt x="656" y="34"/>
                    <a:pt x="657" y="35"/>
                    <a:pt x="657" y="35"/>
                  </a:cubicBezTo>
                  <a:cubicBezTo>
                    <a:pt x="658" y="36"/>
                    <a:pt x="658" y="36"/>
                    <a:pt x="658" y="37"/>
                  </a:cubicBezTo>
                  <a:cubicBezTo>
                    <a:pt x="657" y="37"/>
                    <a:pt x="657" y="38"/>
                    <a:pt x="658" y="38"/>
                  </a:cubicBezTo>
                  <a:cubicBezTo>
                    <a:pt x="659" y="38"/>
                    <a:pt x="660" y="38"/>
                    <a:pt x="661" y="38"/>
                  </a:cubicBezTo>
                  <a:cubicBezTo>
                    <a:pt x="661" y="37"/>
                    <a:pt x="662" y="37"/>
                    <a:pt x="662" y="37"/>
                  </a:cubicBezTo>
                  <a:cubicBezTo>
                    <a:pt x="662" y="36"/>
                    <a:pt x="663" y="36"/>
                    <a:pt x="663" y="36"/>
                  </a:cubicBezTo>
                  <a:cubicBezTo>
                    <a:pt x="663" y="35"/>
                    <a:pt x="664" y="35"/>
                    <a:pt x="665" y="35"/>
                  </a:cubicBezTo>
                  <a:cubicBezTo>
                    <a:pt x="666" y="36"/>
                    <a:pt x="667" y="36"/>
                    <a:pt x="667" y="35"/>
                  </a:cubicBezTo>
                  <a:cubicBezTo>
                    <a:pt x="667" y="35"/>
                    <a:pt x="668" y="35"/>
                    <a:pt x="668" y="34"/>
                  </a:cubicBezTo>
                  <a:cubicBezTo>
                    <a:pt x="668" y="34"/>
                    <a:pt x="669" y="33"/>
                    <a:pt x="669" y="34"/>
                  </a:cubicBezTo>
                  <a:cubicBezTo>
                    <a:pt x="669" y="34"/>
                    <a:pt x="669" y="35"/>
                    <a:pt x="669" y="35"/>
                  </a:cubicBezTo>
                  <a:cubicBezTo>
                    <a:pt x="669" y="36"/>
                    <a:pt x="669" y="36"/>
                    <a:pt x="669" y="37"/>
                  </a:cubicBezTo>
                  <a:cubicBezTo>
                    <a:pt x="669" y="37"/>
                    <a:pt x="671" y="38"/>
                    <a:pt x="670" y="38"/>
                  </a:cubicBezTo>
                  <a:cubicBezTo>
                    <a:pt x="669" y="38"/>
                    <a:pt x="669" y="39"/>
                    <a:pt x="669" y="39"/>
                  </a:cubicBezTo>
                  <a:cubicBezTo>
                    <a:pt x="668" y="39"/>
                    <a:pt x="667" y="39"/>
                    <a:pt x="667" y="39"/>
                  </a:cubicBezTo>
                  <a:cubicBezTo>
                    <a:pt x="665" y="40"/>
                    <a:pt x="664" y="41"/>
                    <a:pt x="663" y="42"/>
                  </a:cubicBezTo>
                  <a:cubicBezTo>
                    <a:pt x="663" y="43"/>
                    <a:pt x="663" y="43"/>
                    <a:pt x="663" y="44"/>
                  </a:cubicBezTo>
                  <a:cubicBezTo>
                    <a:pt x="663" y="45"/>
                    <a:pt x="663" y="45"/>
                    <a:pt x="663" y="46"/>
                  </a:cubicBezTo>
                  <a:cubicBezTo>
                    <a:pt x="663" y="46"/>
                    <a:pt x="663" y="46"/>
                    <a:pt x="663" y="46"/>
                  </a:cubicBezTo>
                  <a:cubicBezTo>
                    <a:pt x="665" y="45"/>
                    <a:pt x="666" y="45"/>
                    <a:pt x="667" y="44"/>
                  </a:cubicBezTo>
                  <a:cubicBezTo>
                    <a:pt x="668" y="43"/>
                    <a:pt x="669" y="43"/>
                    <a:pt x="670" y="42"/>
                  </a:cubicBezTo>
                  <a:cubicBezTo>
                    <a:pt x="671" y="42"/>
                    <a:pt x="672" y="42"/>
                    <a:pt x="673" y="41"/>
                  </a:cubicBezTo>
                  <a:cubicBezTo>
                    <a:pt x="673" y="41"/>
                    <a:pt x="674" y="41"/>
                    <a:pt x="675" y="40"/>
                  </a:cubicBezTo>
                  <a:cubicBezTo>
                    <a:pt x="676" y="40"/>
                    <a:pt x="677" y="41"/>
                    <a:pt x="678" y="41"/>
                  </a:cubicBezTo>
                  <a:cubicBezTo>
                    <a:pt x="679" y="41"/>
                    <a:pt x="679" y="41"/>
                    <a:pt x="679" y="42"/>
                  </a:cubicBezTo>
                  <a:cubicBezTo>
                    <a:pt x="679" y="43"/>
                    <a:pt x="678" y="44"/>
                    <a:pt x="677" y="45"/>
                  </a:cubicBezTo>
                  <a:cubicBezTo>
                    <a:pt x="675" y="45"/>
                    <a:pt x="673" y="45"/>
                    <a:pt x="671" y="45"/>
                  </a:cubicBezTo>
                  <a:cubicBezTo>
                    <a:pt x="670" y="45"/>
                    <a:pt x="668" y="45"/>
                    <a:pt x="667" y="46"/>
                  </a:cubicBezTo>
                  <a:cubicBezTo>
                    <a:pt x="666" y="47"/>
                    <a:pt x="664" y="47"/>
                    <a:pt x="664" y="48"/>
                  </a:cubicBezTo>
                  <a:cubicBezTo>
                    <a:pt x="663" y="49"/>
                    <a:pt x="664" y="50"/>
                    <a:pt x="665" y="50"/>
                  </a:cubicBezTo>
                  <a:cubicBezTo>
                    <a:pt x="665" y="50"/>
                    <a:pt x="667" y="51"/>
                    <a:pt x="667" y="51"/>
                  </a:cubicBezTo>
                  <a:cubicBezTo>
                    <a:pt x="667" y="53"/>
                    <a:pt x="666" y="53"/>
                    <a:pt x="665" y="54"/>
                  </a:cubicBezTo>
                  <a:cubicBezTo>
                    <a:pt x="664" y="54"/>
                    <a:pt x="662" y="53"/>
                    <a:pt x="661" y="52"/>
                  </a:cubicBezTo>
                  <a:cubicBezTo>
                    <a:pt x="661" y="52"/>
                    <a:pt x="661" y="52"/>
                    <a:pt x="660" y="52"/>
                  </a:cubicBezTo>
                  <a:cubicBezTo>
                    <a:pt x="660" y="52"/>
                    <a:pt x="660" y="52"/>
                    <a:pt x="660" y="53"/>
                  </a:cubicBezTo>
                  <a:cubicBezTo>
                    <a:pt x="660" y="53"/>
                    <a:pt x="659" y="54"/>
                    <a:pt x="659" y="54"/>
                  </a:cubicBezTo>
                  <a:cubicBezTo>
                    <a:pt x="659" y="55"/>
                    <a:pt x="659" y="55"/>
                    <a:pt x="659" y="56"/>
                  </a:cubicBezTo>
                  <a:cubicBezTo>
                    <a:pt x="659" y="56"/>
                    <a:pt x="659" y="57"/>
                    <a:pt x="660" y="57"/>
                  </a:cubicBezTo>
                  <a:cubicBezTo>
                    <a:pt x="660" y="57"/>
                    <a:pt x="661" y="57"/>
                    <a:pt x="662" y="58"/>
                  </a:cubicBezTo>
                  <a:cubicBezTo>
                    <a:pt x="663" y="58"/>
                    <a:pt x="664" y="58"/>
                    <a:pt x="665" y="59"/>
                  </a:cubicBezTo>
                  <a:cubicBezTo>
                    <a:pt x="666" y="59"/>
                    <a:pt x="668" y="59"/>
                    <a:pt x="670" y="59"/>
                  </a:cubicBezTo>
                  <a:cubicBezTo>
                    <a:pt x="671" y="59"/>
                    <a:pt x="672" y="59"/>
                    <a:pt x="673" y="60"/>
                  </a:cubicBezTo>
                  <a:cubicBezTo>
                    <a:pt x="673" y="61"/>
                    <a:pt x="673" y="61"/>
                    <a:pt x="674" y="62"/>
                  </a:cubicBezTo>
                  <a:cubicBezTo>
                    <a:pt x="675" y="62"/>
                    <a:pt x="677" y="63"/>
                    <a:pt x="678" y="62"/>
                  </a:cubicBezTo>
                  <a:cubicBezTo>
                    <a:pt x="680" y="61"/>
                    <a:pt x="682" y="60"/>
                    <a:pt x="683" y="60"/>
                  </a:cubicBezTo>
                  <a:cubicBezTo>
                    <a:pt x="685" y="59"/>
                    <a:pt x="687" y="59"/>
                    <a:pt x="689" y="59"/>
                  </a:cubicBezTo>
                  <a:cubicBezTo>
                    <a:pt x="691" y="59"/>
                    <a:pt x="693" y="58"/>
                    <a:pt x="694" y="57"/>
                  </a:cubicBezTo>
                  <a:cubicBezTo>
                    <a:pt x="695" y="57"/>
                    <a:pt x="698" y="56"/>
                    <a:pt x="697" y="58"/>
                  </a:cubicBezTo>
                  <a:cubicBezTo>
                    <a:pt x="697" y="59"/>
                    <a:pt x="696" y="59"/>
                    <a:pt x="695" y="60"/>
                  </a:cubicBezTo>
                  <a:cubicBezTo>
                    <a:pt x="693" y="61"/>
                    <a:pt x="691" y="61"/>
                    <a:pt x="690" y="62"/>
                  </a:cubicBezTo>
                  <a:cubicBezTo>
                    <a:pt x="688" y="63"/>
                    <a:pt x="685" y="62"/>
                    <a:pt x="683" y="63"/>
                  </a:cubicBezTo>
                  <a:cubicBezTo>
                    <a:pt x="681" y="63"/>
                    <a:pt x="679" y="64"/>
                    <a:pt x="677" y="64"/>
                  </a:cubicBezTo>
                  <a:cubicBezTo>
                    <a:pt x="675" y="64"/>
                    <a:pt x="673" y="63"/>
                    <a:pt x="671" y="63"/>
                  </a:cubicBezTo>
                  <a:cubicBezTo>
                    <a:pt x="669" y="63"/>
                    <a:pt x="667" y="63"/>
                    <a:pt x="666" y="63"/>
                  </a:cubicBezTo>
                  <a:cubicBezTo>
                    <a:pt x="664" y="63"/>
                    <a:pt x="662" y="61"/>
                    <a:pt x="660" y="61"/>
                  </a:cubicBezTo>
                  <a:cubicBezTo>
                    <a:pt x="659" y="61"/>
                    <a:pt x="658" y="62"/>
                    <a:pt x="658" y="63"/>
                  </a:cubicBezTo>
                  <a:cubicBezTo>
                    <a:pt x="658" y="64"/>
                    <a:pt x="659" y="66"/>
                    <a:pt x="659" y="67"/>
                  </a:cubicBezTo>
                  <a:cubicBezTo>
                    <a:pt x="660" y="68"/>
                    <a:pt x="660" y="69"/>
                    <a:pt x="660" y="70"/>
                  </a:cubicBezTo>
                  <a:cubicBezTo>
                    <a:pt x="661" y="70"/>
                    <a:pt x="661" y="71"/>
                    <a:pt x="661" y="71"/>
                  </a:cubicBezTo>
                  <a:cubicBezTo>
                    <a:pt x="662" y="72"/>
                    <a:pt x="664" y="73"/>
                    <a:pt x="665" y="74"/>
                  </a:cubicBezTo>
                  <a:cubicBezTo>
                    <a:pt x="666" y="75"/>
                    <a:pt x="666" y="75"/>
                    <a:pt x="667" y="76"/>
                  </a:cubicBezTo>
                  <a:cubicBezTo>
                    <a:pt x="668" y="76"/>
                    <a:pt x="668" y="76"/>
                    <a:pt x="669" y="76"/>
                  </a:cubicBezTo>
                  <a:cubicBezTo>
                    <a:pt x="670" y="77"/>
                    <a:pt x="670" y="76"/>
                    <a:pt x="671" y="75"/>
                  </a:cubicBezTo>
                  <a:cubicBezTo>
                    <a:pt x="672" y="74"/>
                    <a:pt x="674" y="72"/>
                    <a:pt x="675" y="71"/>
                  </a:cubicBezTo>
                  <a:cubicBezTo>
                    <a:pt x="676" y="71"/>
                    <a:pt x="677" y="70"/>
                    <a:pt x="678" y="69"/>
                  </a:cubicBezTo>
                  <a:cubicBezTo>
                    <a:pt x="678" y="69"/>
                    <a:pt x="678" y="69"/>
                    <a:pt x="679" y="69"/>
                  </a:cubicBezTo>
                  <a:cubicBezTo>
                    <a:pt x="679" y="69"/>
                    <a:pt x="680" y="68"/>
                    <a:pt x="680" y="68"/>
                  </a:cubicBezTo>
                  <a:cubicBezTo>
                    <a:pt x="680" y="67"/>
                    <a:pt x="681" y="67"/>
                    <a:pt x="681" y="66"/>
                  </a:cubicBezTo>
                  <a:cubicBezTo>
                    <a:pt x="681" y="65"/>
                    <a:pt x="682" y="65"/>
                    <a:pt x="684" y="65"/>
                  </a:cubicBezTo>
                  <a:cubicBezTo>
                    <a:pt x="686" y="65"/>
                    <a:pt x="688" y="65"/>
                    <a:pt x="690" y="65"/>
                  </a:cubicBezTo>
                  <a:cubicBezTo>
                    <a:pt x="692" y="66"/>
                    <a:pt x="694" y="66"/>
                    <a:pt x="696" y="67"/>
                  </a:cubicBezTo>
                  <a:cubicBezTo>
                    <a:pt x="698" y="67"/>
                    <a:pt x="700" y="68"/>
                    <a:pt x="702" y="69"/>
                  </a:cubicBezTo>
                  <a:cubicBezTo>
                    <a:pt x="703" y="69"/>
                    <a:pt x="704" y="69"/>
                    <a:pt x="705" y="69"/>
                  </a:cubicBezTo>
                  <a:cubicBezTo>
                    <a:pt x="705" y="69"/>
                    <a:pt x="706" y="69"/>
                    <a:pt x="707" y="69"/>
                  </a:cubicBezTo>
                  <a:cubicBezTo>
                    <a:pt x="707" y="69"/>
                    <a:pt x="707" y="69"/>
                    <a:pt x="707" y="70"/>
                  </a:cubicBezTo>
                  <a:cubicBezTo>
                    <a:pt x="707" y="70"/>
                    <a:pt x="706" y="70"/>
                    <a:pt x="705" y="70"/>
                  </a:cubicBezTo>
                  <a:cubicBezTo>
                    <a:pt x="705" y="70"/>
                    <a:pt x="704" y="70"/>
                    <a:pt x="703" y="70"/>
                  </a:cubicBezTo>
                  <a:cubicBezTo>
                    <a:pt x="702" y="70"/>
                    <a:pt x="701" y="70"/>
                    <a:pt x="700" y="70"/>
                  </a:cubicBezTo>
                  <a:cubicBezTo>
                    <a:pt x="698" y="70"/>
                    <a:pt x="697" y="70"/>
                    <a:pt x="696" y="69"/>
                  </a:cubicBezTo>
                  <a:cubicBezTo>
                    <a:pt x="696" y="69"/>
                    <a:pt x="695" y="68"/>
                    <a:pt x="694" y="68"/>
                  </a:cubicBezTo>
                  <a:cubicBezTo>
                    <a:pt x="692" y="69"/>
                    <a:pt x="690" y="69"/>
                    <a:pt x="689" y="68"/>
                  </a:cubicBezTo>
                  <a:cubicBezTo>
                    <a:pt x="688" y="68"/>
                    <a:pt x="687" y="68"/>
                    <a:pt x="686" y="68"/>
                  </a:cubicBezTo>
                  <a:cubicBezTo>
                    <a:pt x="686" y="68"/>
                    <a:pt x="685" y="68"/>
                    <a:pt x="684" y="68"/>
                  </a:cubicBezTo>
                  <a:cubicBezTo>
                    <a:pt x="684" y="69"/>
                    <a:pt x="683" y="69"/>
                    <a:pt x="682" y="70"/>
                  </a:cubicBezTo>
                  <a:cubicBezTo>
                    <a:pt x="681" y="70"/>
                    <a:pt x="681" y="70"/>
                    <a:pt x="680" y="71"/>
                  </a:cubicBezTo>
                  <a:cubicBezTo>
                    <a:pt x="678" y="72"/>
                    <a:pt x="678" y="73"/>
                    <a:pt x="677" y="74"/>
                  </a:cubicBezTo>
                  <a:cubicBezTo>
                    <a:pt x="676" y="75"/>
                    <a:pt x="675" y="76"/>
                    <a:pt x="674" y="77"/>
                  </a:cubicBezTo>
                  <a:cubicBezTo>
                    <a:pt x="674" y="77"/>
                    <a:pt x="673" y="77"/>
                    <a:pt x="673" y="78"/>
                  </a:cubicBezTo>
                  <a:cubicBezTo>
                    <a:pt x="673" y="79"/>
                    <a:pt x="673" y="80"/>
                    <a:pt x="674" y="81"/>
                  </a:cubicBezTo>
                  <a:cubicBezTo>
                    <a:pt x="674" y="81"/>
                    <a:pt x="675" y="81"/>
                    <a:pt x="675" y="81"/>
                  </a:cubicBezTo>
                  <a:cubicBezTo>
                    <a:pt x="676" y="82"/>
                    <a:pt x="677" y="83"/>
                    <a:pt x="678" y="83"/>
                  </a:cubicBezTo>
                  <a:cubicBezTo>
                    <a:pt x="679" y="84"/>
                    <a:pt x="681" y="85"/>
                    <a:pt x="683" y="85"/>
                  </a:cubicBezTo>
                  <a:cubicBezTo>
                    <a:pt x="684" y="85"/>
                    <a:pt x="684" y="85"/>
                    <a:pt x="685" y="85"/>
                  </a:cubicBezTo>
                  <a:cubicBezTo>
                    <a:pt x="686" y="86"/>
                    <a:pt x="687" y="86"/>
                    <a:pt x="688" y="86"/>
                  </a:cubicBezTo>
                  <a:cubicBezTo>
                    <a:pt x="689" y="85"/>
                    <a:pt x="690" y="85"/>
                    <a:pt x="691" y="85"/>
                  </a:cubicBezTo>
                  <a:cubicBezTo>
                    <a:pt x="691" y="85"/>
                    <a:pt x="692" y="85"/>
                    <a:pt x="693" y="85"/>
                  </a:cubicBezTo>
                  <a:cubicBezTo>
                    <a:pt x="694" y="83"/>
                    <a:pt x="693" y="81"/>
                    <a:pt x="694" y="80"/>
                  </a:cubicBezTo>
                  <a:cubicBezTo>
                    <a:pt x="695" y="80"/>
                    <a:pt x="695" y="80"/>
                    <a:pt x="696" y="80"/>
                  </a:cubicBezTo>
                  <a:cubicBezTo>
                    <a:pt x="696" y="80"/>
                    <a:pt x="699" y="79"/>
                    <a:pt x="698" y="81"/>
                  </a:cubicBezTo>
                  <a:cubicBezTo>
                    <a:pt x="698" y="82"/>
                    <a:pt x="697" y="82"/>
                    <a:pt x="698" y="83"/>
                  </a:cubicBezTo>
                  <a:cubicBezTo>
                    <a:pt x="700" y="83"/>
                    <a:pt x="701" y="82"/>
                    <a:pt x="702" y="82"/>
                  </a:cubicBezTo>
                  <a:cubicBezTo>
                    <a:pt x="702" y="82"/>
                    <a:pt x="702" y="82"/>
                    <a:pt x="703" y="82"/>
                  </a:cubicBezTo>
                  <a:cubicBezTo>
                    <a:pt x="703" y="81"/>
                    <a:pt x="704" y="81"/>
                    <a:pt x="705" y="81"/>
                  </a:cubicBezTo>
                  <a:cubicBezTo>
                    <a:pt x="706" y="81"/>
                    <a:pt x="707" y="81"/>
                    <a:pt x="708" y="81"/>
                  </a:cubicBezTo>
                  <a:cubicBezTo>
                    <a:pt x="707" y="82"/>
                    <a:pt x="707" y="82"/>
                    <a:pt x="707" y="82"/>
                  </a:cubicBezTo>
                  <a:cubicBezTo>
                    <a:pt x="707" y="82"/>
                    <a:pt x="706" y="82"/>
                    <a:pt x="706" y="83"/>
                  </a:cubicBezTo>
                  <a:cubicBezTo>
                    <a:pt x="705" y="83"/>
                    <a:pt x="704" y="84"/>
                    <a:pt x="703" y="84"/>
                  </a:cubicBezTo>
                  <a:cubicBezTo>
                    <a:pt x="703" y="84"/>
                    <a:pt x="702" y="85"/>
                    <a:pt x="701" y="85"/>
                  </a:cubicBezTo>
                  <a:cubicBezTo>
                    <a:pt x="700" y="85"/>
                    <a:pt x="699" y="86"/>
                    <a:pt x="698" y="87"/>
                  </a:cubicBezTo>
                  <a:cubicBezTo>
                    <a:pt x="697" y="87"/>
                    <a:pt x="697" y="88"/>
                    <a:pt x="697" y="89"/>
                  </a:cubicBezTo>
                  <a:cubicBezTo>
                    <a:pt x="697" y="89"/>
                    <a:pt x="697" y="89"/>
                    <a:pt x="698" y="89"/>
                  </a:cubicBezTo>
                  <a:cubicBezTo>
                    <a:pt x="699" y="89"/>
                    <a:pt x="701" y="88"/>
                    <a:pt x="703" y="89"/>
                  </a:cubicBezTo>
                  <a:cubicBezTo>
                    <a:pt x="704" y="91"/>
                    <a:pt x="705" y="90"/>
                    <a:pt x="707" y="90"/>
                  </a:cubicBezTo>
                  <a:cubicBezTo>
                    <a:pt x="707" y="90"/>
                    <a:pt x="708" y="90"/>
                    <a:pt x="709" y="90"/>
                  </a:cubicBezTo>
                  <a:cubicBezTo>
                    <a:pt x="710" y="90"/>
                    <a:pt x="712" y="90"/>
                    <a:pt x="713" y="90"/>
                  </a:cubicBezTo>
                  <a:cubicBezTo>
                    <a:pt x="714" y="90"/>
                    <a:pt x="715" y="90"/>
                    <a:pt x="716" y="89"/>
                  </a:cubicBezTo>
                  <a:cubicBezTo>
                    <a:pt x="717" y="89"/>
                    <a:pt x="718" y="89"/>
                    <a:pt x="719" y="89"/>
                  </a:cubicBezTo>
                  <a:cubicBezTo>
                    <a:pt x="719" y="89"/>
                    <a:pt x="720" y="89"/>
                    <a:pt x="721" y="88"/>
                  </a:cubicBezTo>
                  <a:cubicBezTo>
                    <a:pt x="721" y="87"/>
                    <a:pt x="722" y="86"/>
                    <a:pt x="723" y="86"/>
                  </a:cubicBezTo>
                  <a:cubicBezTo>
                    <a:pt x="724" y="85"/>
                    <a:pt x="726" y="84"/>
                    <a:pt x="726" y="83"/>
                  </a:cubicBezTo>
                  <a:cubicBezTo>
                    <a:pt x="726" y="82"/>
                    <a:pt x="726" y="81"/>
                    <a:pt x="726" y="80"/>
                  </a:cubicBezTo>
                  <a:cubicBezTo>
                    <a:pt x="727" y="79"/>
                    <a:pt x="728" y="79"/>
                    <a:pt x="729" y="79"/>
                  </a:cubicBezTo>
                  <a:cubicBezTo>
                    <a:pt x="730" y="79"/>
                    <a:pt x="730" y="78"/>
                    <a:pt x="731" y="78"/>
                  </a:cubicBezTo>
                  <a:cubicBezTo>
                    <a:pt x="732" y="78"/>
                    <a:pt x="733" y="78"/>
                    <a:pt x="733" y="78"/>
                  </a:cubicBezTo>
                  <a:cubicBezTo>
                    <a:pt x="733" y="78"/>
                    <a:pt x="734" y="78"/>
                    <a:pt x="734" y="78"/>
                  </a:cubicBezTo>
                  <a:cubicBezTo>
                    <a:pt x="734" y="77"/>
                    <a:pt x="734" y="76"/>
                    <a:pt x="735" y="75"/>
                  </a:cubicBezTo>
                  <a:cubicBezTo>
                    <a:pt x="735" y="75"/>
                    <a:pt x="736" y="74"/>
                    <a:pt x="737" y="74"/>
                  </a:cubicBezTo>
                  <a:cubicBezTo>
                    <a:pt x="737" y="73"/>
                    <a:pt x="737" y="73"/>
                    <a:pt x="738" y="73"/>
                  </a:cubicBezTo>
                  <a:cubicBezTo>
                    <a:pt x="738" y="73"/>
                    <a:pt x="739" y="73"/>
                    <a:pt x="739" y="73"/>
                  </a:cubicBezTo>
                  <a:cubicBezTo>
                    <a:pt x="740" y="72"/>
                    <a:pt x="741" y="72"/>
                    <a:pt x="742" y="72"/>
                  </a:cubicBezTo>
                  <a:cubicBezTo>
                    <a:pt x="744" y="71"/>
                    <a:pt x="746" y="70"/>
                    <a:pt x="748" y="70"/>
                  </a:cubicBezTo>
                  <a:cubicBezTo>
                    <a:pt x="748" y="70"/>
                    <a:pt x="750" y="70"/>
                    <a:pt x="750" y="71"/>
                  </a:cubicBezTo>
                  <a:cubicBezTo>
                    <a:pt x="750" y="72"/>
                    <a:pt x="749" y="72"/>
                    <a:pt x="749" y="73"/>
                  </a:cubicBezTo>
                  <a:cubicBezTo>
                    <a:pt x="748" y="73"/>
                    <a:pt x="747" y="74"/>
                    <a:pt x="746" y="74"/>
                  </a:cubicBezTo>
                  <a:cubicBezTo>
                    <a:pt x="742" y="76"/>
                    <a:pt x="738" y="78"/>
                    <a:pt x="734" y="80"/>
                  </a:cubicBezTo>
                  <a:cubicBezTo>
                    <a:pt x="733" y="81"/>
                    <a:pt x="733" y="83"/>
                    <a:pt x="731" y="84"/>
                  </a:cubicBezTo>
                  <a:cubicBezTo>
                    <a:pt x="730" y="84"/>
                    <a:pt x="729" y="85"/>
                    <a:pt x="729" y="86"/>
                  </a:cubicBezTo>
                  <a:cubicBezTo>
                    <a:pt x="730" y="87"/>
                    <a:pt x="730" y="87"/>
                    <a:pt x="730" y="87"/>
                  </a:cubicBezTo>
                  <a:cubicBezTo>
                    <a:pt x="732" y="86"/>
                    <a:pt x="734" y="86"/>
                    <a:pt x="736" y="86"/>
                  </a:cubicBezTo>
                  <a:cubicBezTo>
                    <a:pt x="737" y="87"/>
                    <a:pt x="738" y="87"/>
                    <a:pt x="739" y="87"/>
                  </a:cubicBezTo>
                  <a:cubicBezTo>
                    <a:pt x="739" y="87"/>
                    <a:pt x="739" y="87"/>
                    <a:pt x="740" y="87"/>
                  </a:cubicBezTo>
                  <a:cubicBezTo>
                    <a:pt x="740" y="88"/>
                    <a:pt x="740" y="88"/>
                    <a:pt x="741" y="89"/>
                  </a:cubicBezTo>
                  <a:cubicBezTo>
                    <a:pt x="741" y="89"/>
                    <a:pt x="742" y="89"/>
                    <a:pt x="742" y="90"/>
                  </a:cubicBezTo>
                  <a:cubicBezTo>
                    <a:pt x="743" y="90"/>
                    <a:pt x="745" y="90"/>
                    <a:pt x="745" y="90"/>
                  </a:cubicBezTo>
                  <a:cubicBezTo>
                    <a:pt x="745" y="92"/>
                    <a:pt x="743" y="92"/>
                    <a:pt x="741" y="92"/>
                  </a:cubicBezTo>
                  <a:cubicBezTo>
                    <a:pt x="741" y="92"/>
                    <a:pt x="740" y="92"/>
                    <a:pt x="740" y="92"/>
                  </a:cubicBezTo>
                  <a:cubicBezTo>
                    <a:pt x="740" y="92"/>
                    <a:pt x="740" y="92"/>
                    <a:pt x="739" y="92"/>
                  </a:cubicBezTo>
                  <a:cubicBezTo>
                    <a:pt x="739" y="92"/>
                    <a:pt x="738" y="91"/>
                    <a:pt x="737" y="91"/>
                  </a:cubicBezTo>
                  <a:cubicBezTo>
                    <a:pt x="736" y="90"/>
                    <a:pt x="735" y="90"/>
                    <a:pt x="735" y="90"/>
                  </a:cubicBezTo>
                  <a:cubicBezTo>
                    <a:pt x="734" y="90"/>
                    <a:pt x="733" y="90"/>
                    <a:pt x="732" y="90"/>
                  </a:cubicBezTo>
                  <a:cubicBezTo>
                    <a:pt x="731" y="90"/>
                    <a:pt x="729" y="91"/>
                    <a:pt x="727" y="91"/>
                  </a:cubicBezTo>
                  <a:cubicBezTo>
                    <a:pt x="725" y="92"/>
                    <a:pt x="724" y="91"/>
                    <a:pt x="722" y="92"/>
                  </a:cubicBezTo>
                  <a:cubicBezTo>
                    <a:pt x="721" y="92"/>
                    <a:pt x="719" y="91"/>
                    <a:pt x="718" y="92"/>
                  </a:cubicBezTo>
                  <a:cubicBezTo>
                    <a:pt x="718" y="93"/>
                    <a:pt x="718" y="94"/>
                    <a:pt x="719" y="94"/>
                  </a:cubicBezTo>
                  <a:cubicBezTo>
                    <a:pt x="719" y="94"/>
                    <a:pt x="719" y="94"/>
                    <a:pt x="720" y="94"/>
                  </a:cubicBezTo>
                  <a:cubicBezTo>
                    <a:pt x="720" y="94"/>
                    <a:pt x="721" y="95"/>
                    <a:pt x="722" y="95"/>
                  </a:cubicBezTo>
                  <a:cubicBezTo>
                    <a:pt x="723" y="95"/>
                    <a:pt x="723" y="96"/>
                    <a:pt x="724" y="96"/>
                  </a:cubicBezTo>
                  <a:cubicBezTo>
                    <a:pt x="725" y="96"/>
                    <a:pt x="726" y="97"/>
                    <a:pt x="727" y="97"/>
                  </a:cubicBezTo>
                  <a:cubicBezTo>
                    <a:pt x="725" y="98"/>
                    <a:pt x="724" y="97"/>
                    <a:pt x="722" y="97"/>
                  </a:cubicBezTo>
                  <a:cubicBezTo>
                    <a:pt x="720" y="96"/>
                    <a:pt x="718" y="97"/>
                    <a:pt x="716" y="96"/>
                  </a:cubicBezTo>
                  <a:cubicBezTo>
                    <a:pt x="715" y="96"/>
                    <a:pt x="715" y="95"/>
                    <a:pt x="714" y="95"/>
                  </a:cubicBezTo>
                  <a:cubicBezTo>
                    <a:pt x="713" y="95"/>
                    <a:pt x="713" y="95"/>
                    <a:pt x="712" y="95"/>
                  </a:cubicBezTo>
                  <a:cubicBezTo>
                    <a:pt x="710" y="95"/>
                    <a:pt x="708" y="96"/>
                    <a:pt x="706" y="96"/>
                  </a:cubicBezTo>
                  <a:cubicBezTo>
                    <a:pt x="705" y="96"/>
                    <a:pt x="704" y="96"/>
                    <a:pt x="703" y="95"/>
                  </a:cubicBezTo>
                  <a:cubicBezTo>
                    <a:pt x="702" y="95"/>
                    <a:pt x="702" y="95"/>
                    <a:pt x="701" y="95"/>
                  </a:cubicBezTo>
                  <a:cubicBezTo>
                    <a:pt x="700" y="95"/>
                    <a:pt x="699" y="95"/>
                    <a:pt x="698" y="95"/>
                  </a:cubicBezTo>
                  <a:cubicBezTo>
                    <a:pt x="697" y="94"/>
                    <a:pt x="696" y="94"/>
                    <a:pt x="695" y="93"/>
                  </a:cubicBezTo>
                  <a:cubicBezTo>
                    <a:pt x="694" y="93"/>
                    <a:pt x="692" y="93"/>
                    <a:pt x="692" y="94"/>
                  </a:cubicBezTo>
                  <a:cubicBezTo>
                    <a:pt x="692" y="94"/>
                    <a:pt x="692" y="95"/>
                    <a:pt x="692" y="95"/>
                  </a:cubicBezTo>
                  <a:cubicBezTo>
                    <a:pt x="692" y="96"/>
                    <a:pt x="692" y="97"/>
                    <a:pt x="693" y="98"/>
                  </a:cubicBezTo>
                  <a:cubicBezTo>
                    <a:pt x="693" y="100"/>
                    <a:pt x="694" y="102"/>
                    <a:pt x="694" y="104"/>
                  </a:cubicBezTo>
                  <a:cubicBezTo>
                    <a:pt x="694" y="105"/>
                    <a:pt x="694" y="107"/>
                    <a:pt x="693" y="107"/>
                  </a:cubicBezTo>
                  <a:cubicBezTo>
                    <a:pt x="693" y="108"/>
                    <a:pt x="693" y="108"/>
                    <a:pt x="693" y="108"/>
                  </a:cubicBezTo>
                  <a:cubicBezTo>
                    <a:pt x="692" y="110"/>
                    <a:pt x="693" y="111"/>
                    <a:pt x="694" y="112"/>
                  </a:cubicBezTo>
                  <a:cubicBezTo>
                    <a:pt x="694" y="113"/>
                    <a:pt x="698" y="113"/>
                    <a:pt x="697" y="115"/>
                  </a:cubicBezTo>
                  <a:cubicBezTo>
                    <a:pt x="697" y="116"/>
                    <a:pt x="697" y="116"/>
                    <a:pt x="697" y="116"/>
                  </a:cubicBezTo>
                  <a:cubicBezTo>
                    <a:pt x="696" y="117"/>
                    <a:pt x="695" y="115"/>
                    <a:pt x="694" y="115"/>
                  </a:cubicBezTo>
                  <a:cubicBezTo>
                    <a:pt x="693" y="114"/>
                    <a:pt x="690" y="114"/>
                    <a:pt x="690" y="112"/>
                  </a:cubicBezTo>
                  <a:cubicBezTo>
                    <a:pt x="689" y="111"/>
                    <a:pt x="689" y="110"/>
                    <a:pt x="689" y="109"/>
                  </a:cubicBezTo>
                  <a:cubicBezTo>
                    <a:pt x="689" y="108"/>
                    <a:pt x="689" y="107"/>
                    <a:pt x="689" y="106"/>
                  </a:cubicBezTo>
                  <a:cubicBezTo>
                    <a:pt x="688" y="104"/>
                    <a:pt x="688" y="103"/>
                    <a:pt x="686" y="101"/>
                  </a:cubicBezTo>
                  <a:cubicBezTo>
                    <a:pt x="686" y="101"/>
                    <a:pt x="686" y="99"/>
                    <a:pt x="685" y="99"/>
                  </a:cubicBezTo>
                  <a:cubicBezTo>
                    <a:pt x="685" y="98"/>
                    <a:pt x="684" y="97"/>
                    <a:pt x="684" y="96"/>
                  </a:cubicBezTo>
                  <a:cubicBezTo>
                    <a:pt x="683" y="95"/>
                    <a:pt x="681" y="93"/>
                    <a:pt x="680" y="92"/>
                  </a:cubicBezTo>
                  <a:cubicBezTo>
                    <a:pt x="679" y="92"/>
                    <a:pt x="678" y="91"/>
                    <a:pt x="677" y="90"/>
                  </a:cubicBezTo>
                  <a:cubicBezTo>
                    <a:pt x="677" y="89"/>
                    <a:pt x="676" y="89"/>
                    <a:pt x="675" y="89"/>
                  </a:cubicBezTo>
                  <a:cubicBezTo>
                    <a:pt x="674" y="88"/>
                    <a:pt x="672" y="87"/>
                    <a:pt x="671" y="89"/>
                  </a:cubicBezTo>
                  <a:cubicBezTo>
                    <a:pt x="669" y="90"/>
                    <a:pt x="668" y="92"/>
                    <a:pt x="667" y="93"/>
                  </a:cubicBezTo>
                  <a:cubicBezTo>
                    <a:pt x="666" y="94"/>
                    <a:pt x="665" y="95"/>
                    <a:pt x="664" y="96"/>
                  </a:cubicBezTo>
                  <a:cubicBezTo>
                    <a:pt x="664" y="96"/>
                    <a:pt x="664" y="96"/>
                    <a:pt x="664" y="97"/>
                  </a:cubicBezTo>
                  <a:cubicBezTo>
                    <a:pt x="663" y="99"/>
                    <a:pt x="664" y="100"/>
                    <a:pt x="665" y="101"/>
                  </a:cubicBezTo>
                  <a:cubicBezTo>
                    <a:pt x="666" y="102"/>
                    <a:pt x="667" y="103"/>
                    <a:pt x="668" y="103"/>
                  </a:cubicBezTo>
                  <a:cubicBezTo>
                    <a:pt x="668" y="104"/>
                    <a:pt x="668" y="105"/>
                    <a:pt x="668" y="106"/>
                  </a:cubicBezTo>
                  <a:cubicBezTo>
                    <a:pt x="667" y="106"/>
                    <a:pt x="666" y="105"/>
                    <a:pt x="665" y="104"/>
                  </a:cubicBezTo>
                  <a:cubicBezTo>
                    <a:pt x="665" y="103"/>
                    <a:pt x="663" y="104"/>
                    <a:pt x="663" y="104"/>
                  </a:cubicBezTo>
                  <a:cubicBezTo>
                    <a:pt x="661" y="105"/>
                    <a:pt x="661" y="106"/>
                    <a:pt x="661" y="107"/>
                  </a:cubicBezTo>
                  <a:cubicBezTo>
                    <a:pt x="662" y="107"/>
                    <a:pt x="662" y="108"/>
                    <a:pt x="662" y="108"/>
                  </a:cubicBezTo>
                  <a:cubicBezTo>
                    <a:pt x="662" y="109"/>
                    <a:pt x="663" y="109"/>
                    <a:pt x="663" y="110"/>
                  </a:cubicBezTo>
                  <a:cubicBezTo>
                    <a:pt x="663" y="110"/>
                    <a:pt x="663" y="111"/>
                    <a:pt x="663" y="111"/>
                  </a:cubicBezTo>
                  <a:cubicBezTo>
                    <a:pt x="664" y="112"/>
                    <a:pt x="665" y="114"/>
                    <a:pt x="665" y="115"/>
                  </a:cubicBezTo>
                  <a:cubicBezTo>
                    <a:pt x="665" y="117"/>
                    <a:pt x="665" y="118"/>
                    <a:pt x="665" y="119"/>
                  </a:cubicBezTo>
                  <a:cubicBezTo>
                    <a:pt x="665" y="120"/>
                    <a:pt x="665" y="121"/>
                    <a:pt x="665" y="122"/>
                  </a:cubicBezTo>
                  <a:cubicBezTo>
                    <a:pt x="665" y="124"/>
                    <a:pt x="664" y="126"/>
                    <a:pt x="664" y="127"/>
                  </a:cubicBezTo>
                  <a:cubicBezTo>
                    <a:pt x="663" y="128"/>
                    <a:pt x="664" y="129"/>
                    <a:pt x="665" y="130"/>
                  </a:cubicBezTo>
                  <a:cubicBezTo>
                    <a:pt x="666" y="130"/>
                    <a:pt x="665" y="133"/>
                    <a:pt x="663" y="133"/>
                  </a:cubicBezTo>
                  <a:cubicBezTo>
                    <a:pt x="663" y="133"/>
                    <a:pt x="662" y="131"/>
                    <a:pt x="662" y="131"/>
                  </a:cubicBezTo>
                  <a:cubicBezTo>
                    <a:pt x="661" y="130"/>
                    <a:pt x="660" y="130"/>
                    <a:pt x="659" y="130"/>
                  </a:cubicBezTo>
                  <a:cubicBezTo>
                    <a:pt x="658" y="131"/>
                    <a:pt x="658" y="133"/>
                    <a:pt x="659" y="133"/>
                  </a:cubicBezTo>
                  <a:cubicBezTo>
                    <a:pt x="659" y="134"/>
                    <a:pt x="659" y="135"/>
                    <a:pt x="660" y="136"/>
                  </a:cubicBezTo>
                  <a:cubicBezTo>
                    <a:pt x="660" y="136"/>
                    <a:pt x="661" y="137"/>
                    <a:pt x="661" y="137"/>
                  </a:cubicBezTo>
                  <a:cubicBezTo>
                    <a:pt x="662" y="138"/>
                    <a:pt x="663" y="138"/>
                    <a:pt x="663" y="139"/>
                  </a:cubicBezTo>
                  <a:cubicBezTo>
                    <a:pt x="664" y="139"/>
                    <a:pt x="665" y="139"/>
                    <a:pt x="665" y="139"/>
                  </a:cubicBezTo>
                  <a:cubicBezTo>
                    <a:pt x="666" y="138"/>
                    <a:pt x="668" y="139"/>
                    <a:pt x="669" y="140"/>
                  </a:cubicBezTo>
                  <a:cubicBezTo>
                    <a:pt x="669" y="140"/>
                    <a:pt x="669" y="141"/>
                    <a:pt x="670" y="141"/>
                  </a:cubicBezTo>
                  <a:cubicBezTo>
                    <a:pt x="672" y="141"/>
                    <a:pt x="673" y="141"/>
                    <a:pt x="675" y="141"/>
                  </a:cubicBezTo>
                  <a:cubicBezTo>
                    <a:pt x="677" y="141"/>
                    <a:pt x="678" y="139"/>
                    <a:pt x="679" y="138"/>
                  </a:cubicBezTo>
                  <a:cubicBezTo>
                    <a:pt x="679" y="138"/>
                    <a:pt x="680" y="137"/>
                    <a:pt x="680" y="138"/>
                  </a:cubicBezTo>
                  <a:cubicBezTo>
                    <a:pt x="680" y="139"/>
                    <a:pt x="680" y="139"/>
                    <a:pt x="680" y="140"/>
                  </a:cubicBezTo>
                  <a:cubicBezTo>
                    <a:pt x="680" y="140"/>
                    <a:pt x="680" y="141"/>
                    <a:pt x="680" y="141"/>
                  </a:cubicBezTo>
                  <a:cubicBezTo>
                    <a:pt x="680" y="142"/>
                    <a:pt x="680" y="143"/>
                    <a:pt x="680" y="144"/>
                  </a:cubicBezTo>
                  <a:cubicBezTo>
                    <a:pt x="679" y="145"/>
                    <a:pt x="677" y="145"/>
                    <a:pt x="676" y="144"/>
                  </a:cubicBezTo>
                  <a:cubicBezTo>
                    <a:pt x="675" y="144"/>
                    <a:pt x="674" y="144"/>
                    <a:pt x="673" y="145"/>
                  </a:cubicBezTo>
                  <a:cubicBezTo>
                    <a:pt x="671" y="146"/>
                    <a:pt x="673" y="147"/>
                    <a:pt x="673" y="147"/>
                  </a:cubicBezTo>
                  <a:cubicBezTo>
                    <a:pt x="675" y="148"/>
                    <a:pt x="674" y="149"/>
                    <a:pt x="673" y="150"/>
                  </a:cubicBezTo>
                  <a:cubicBezTo>
                    <a:pt x="672" y="151"/>
                    <a:pt x="671" y="148"/>
                    <a:pt x="670" y="148"/>
                  </a:cubicBezTo>
                  <a:cubicBezTo>
                    <a:pt x="670" y="147"/>
                    <a:pt x="669" y="146"/>
                    <a:pt x="669" y="146"/>
                  </a:cubicBezTo>
                  <a:cubicBezTo>
                    <a:pt x="667" y="145"/>
                    <a:pt x="667" y="144"/>
                    <a:pt x="666" y="143"/>
                  </a:cubicBezTo>
                  <a:cubicBezTo>
                    <a:pt x="666" y="143"/>
                    <a:pt x="665" y="142"/>
                    <a:pt x="665" y="142"/>
                  </a:cubicBezTo>
                  <a:cubicBezTo>
                    <a:pt x="664" y="142"/>
                    <a:pt x="663" y="141"/>
                    <a:pt x="662" y="141"/>
                  </a:cubicBezTo>
                  <a:cubicBezTo>
                    <a:pt x="661" y="141"/>
                    <a:pt x="660" y="141"/>
                    <a:pt x="659" y="141"/>
                  </a:cubicBezTo>
                  <a:cubicBezTo>
                    <a:pt x="659" y="141"/>
                    <a:pt x="659" y="140"/>
                    <a:pt x="658" y="140"/>
                  </a:cubicBezTo>
                  <a:cubicBezTo>
                    <a:pt x="658" y="140"/>
                    <a:pt x="657" y="139"/>
                    <a:pt x="657" y="139"/>
                  </a:cubicBezTo>
                  <a:cubicBezTo>
                    <a:pt x="656" y="138"/>
                    <a:pt x="655" y="138"/>
                    <a:pt x="654" y="138"/>
                  </a:cubicBezTo>
                  <a:cubicBezTo>
                    <a:pt x="653" y="139"/>
                    <a:pt x="652" y="139"/>
                    <a:pt x="650" y="139"/>
                  </a:cubicBezTo>
                  <a:cubicBezTo>
                    <a:pt x="650" y="139"/>
                    <a:pt x="649" y="139"/>
                    <a:pt x="649" y="139"/>
                  </a:cubicBezTo>
                  <a:cubicBezTo>
                    <a:pt x="648" y="139"/>
                    <a:pt x="648" y="139"/>
                    <a:pt x="647" y="139"/>
                  </a:cubicBezTo>
                  <a:cubicBezTo>
                    <a:pt x="647" y="139"/>
                    <a:pt x="647" y="139"/>
                    <a:pt x="646" y="139"/>
                  </a:cubicBezTo>
                  <a:cubicBezTo>
                    <a:pt x="645" y="139"/>
                    <a:pt x="643" y="139"/>
                    <a:pt x="642" y="140"/>
                  </a:cubicBezTo>
                  <a:cubicBezTo>
                    <a:pt x="642" y="141"/>
                    <a:pt x="641" y="142"/>
                    <a:pt x="640" y="142"/>
                  </a:cubicBezTo>
                  <a:cubicBezTo>
                    <a:pt x="640" y="143"/>
                    <a:pt x="640" y="144"/>
                    <a:pt x="640" y="144"/>
                  </a:cubicBezTo>
                  <a:cubicBezTo>
                    <a:pt x="640" y="145"/>
                    <a:pt x="639" y="146"/>
                    <a:pt x="638" y="147"/>
                  </a:cubicBezTo>
                  <a:cubicBezTo>
                    <a:pt x="638" y="148"/>
                    <a:pt x="637" y="148"/>
                    <a:pt x="636" y="149"/>
                  </a:cubicBezTo>
                  <a:cubicBezTo>
                    <a:pt x="635" y="149"/>
                    <a:pt x="635" y="150"/>
                    <a:pt x="634" y="151"/>
                  </a:cubicBezTo>
                  <a:cubicBezTo>
                    <a:pt x="633" y="151"/>
                    <a:pt x="633" y="152"/>
                    <a:pt x="632" y="153"/>
                  </a:cubicBezTo>
                  <a:cubicBezTo>
                    <a:pt x="631" y="153"/>
                    <a:pt x="630" y="155"/>
                    <a:pt x="630" y="156"/>
                  </a:cubicBezTo>
                  <a:cubicBezTo>
                    <a:pt x="630" y="157"/>
                    <a:pt x="630" y="158"/>
                    <a:pt x="629" y="158"/>
                  </a:cubicBezTo>
                  <a:cubicBezTo>
                    <a:pt x="629" y="158"/>
                    <a:pt x="628" y="159"/>
                    <a:pt x="628" y="159"/>
                  </a:cubicBezTo>
                  <a:cubicBezTo>
                    <a:pt x="628" y="162"/>
                    <a:pt x="632" y="162"/>
                    <a:pt x="634" y="161"/>
                  </a:cubicBezTo>
                  <a:cubicBezTo>
                    <a:pt x="634" y="161"/>
                    <a:pt x="634" y="161"/>
                    <a:pt x="634" y="160"/>
                  </a:cubicBezTo>
                  <a:cubicBezTo>
                    <a:pt x="634" y="160"/>
                    <a:pt x="634" y="160"/>
                    <a:pt x="634" y="160"/>
                  </a:cubicBezTo>
                  <a:cubicBezTo>
                    <a:pt x="634" y="159"/>
                    <a:pt x="635" y="159"/>
                    <a:pt x="636" y="159"/>
                  </a:cubicBezTo>
                  <a:cubicBezTo>
                    <a:pt x="637" y="159"/>
                    <a:pt x="639" y="158"/>
                    <a:pt x="640" y="157"/>
                  </a:cubicBezTo>
                  <a:cubicBezTo>
                    <a:pt x="642" y="156"/>
                    <a:pt x="643" y="157"/>
                    <a:pt x="642" y="159"/>
                  </a:cubicBezTo>
                  <a:cubicBezTo>
                    <a:pt x="641" y="160"/>
                    <a:pt x="640" y="160"/>
                    <a:pt x="639" y="161"/>
                  </a:cubicBezTo>
                  <a:cubicBezTo>
                    <a:pt x="638" y="161"/>
                    <a:pt x="637" y="162"/>
                    <a:pt x="637" y="163"/>
                  </a:cubicBezTo>
                  <a:cubicBezTo>
                    <a:pt x="637" y="164"/>
                    <a:pt x="637" y="164"/>
                    <a:pt x="637" y="164"/>
                  </a:cubicBezTo>
                  <a:cubicBezTo>
                    <a:pt x="639" y="164"/>
                    <a:pt x="641" y="164"/>
                    <a:pt x="642" y="163"/>
                  </a:cubicBezTo>
                  <a:cubicBezTo>
                    <a:pt x="644" y="163"/>
                    <a:pt x="644" y="162"/>
                    <a:pt x="645" y="161"/>
                  </a:cubicBezTo>
                  <a:cubicBezTo>
                    <a:pt x="646" y="161"/>
                    <a:pt x="647" y="159"/>
                    <a:pt x="647" y="158"/>
                  </a:cubicBezTo>
                  <a:cubicBezTo>
                    <a:pt x="647" y="157"/>
                    <a:pt x="648" y="156"/>
                    <a:pt x="648" y="155"/>
                  </a:cubicBezTo>
                  <a:cubicBezTo>
                    <a:pt x="648" y="154"/>
                    <a:pt x="649" y="153"/>
                    <a:pt x="650" y="153"/>
                  </a:cubicBezTo>
                  <a:cubicBezTo>
                    <a:pt x="650" y="152"/>
                    <a:pt x="651" y="152"/>
                    <a:pt x="651" y="151"/>
                  </a:cubicBezTo>
                  <a:cubicBezTo>
                    <a:pt x="652" y="151"/>
                    <a:pt x="652" y="151"/>
                    <a:pt x="652" y="151"/>
                  </a:cubicBezTo>
                  <a:cubicBezTo>
                    <a:pt x="653" y="150"/>
                    <a:pt x="653" y="150"/>
                    <a:pt x="654" y="150"/>
                  </a:cubicBezTo>
                  <a:cubicBezTo>
                    <a:pt x="656" y="150"/>
                    <a:pt x="654" y="151"/>
                    <a:pt x="654" y="151"/>
                  </a:cubicBezTo>
                  <a:cubicBezTo>
                    <a:pt x="654" y="151"/>
                    <a:pt x="654" y="151"/>
                    <a:pt x="654" y="151"/>
                  </a:cubicBezTo>
                  <a:cubicBezTo>
                    <a:pt x="654" y="152"/>
                    <a:pt x="653" y="153"/>
                    <a:pt x="653" y="153"/>
                  </a:cubicBezTo>
                  <a:cubicBezTo>
                    <a:pt x="652" y="154"/>
                    <a:pt x="652" y="155"/>
                    <a:pt x="652" y="155"/>
                  </a:cubicBezTo>
                  <a:cubicBezTo>
                    <a:pt x="651" y="156"/>
                    <a:pt x="651" y="157"/>
                    <a:pt x="650" y="158"/>
                  </a:cubicBezTo>
                  <a:cubicBezTo>
                    <a:pt x="650" y="158"/>
                    <a:pt x="649" y="159"/>
                    <a:pt x="649" y="159"/>
                  </a:cubicBezTo>
                  <a:cubicBezTo>
                    <a:pt x="649" y="160"/>
                    <a:pt x="648" y="160"/>
                    <a:pt x="648" y="161"/>
                  </a:cubicBezTo>
                  <a:cubicBezTo>
                    <a:pt x="648" y="161"/>
                    <a:pt x="649" y="162"/>
                    <a:pt x="649" y="162"/>
                  </a:cubicBezTo>
                  <a:cubicBezTo>
                    <a:pt x="648" y="163"/>
                    <a:pt x="647" y="163"/>
                    <a:pt x="647" y="164"/>
                  </a:cubicBezTo>
                  <a:cubicBezTo>
                    <a:pt x="647" y="165"/>
                    <a:pt x="646" y="166"/>
                    <a:pt x="645" y="166"/>
                  </a:cubicBezTo>
                  <a:cubicBezTo>
                    <a:pt x="644" y="166"/>
                    <a:pt x="644" y="166"/>
                    <a:pt x="643" y="166"/>
                  </a:cubicBezTo>
                  <a:cubicBezTo>
                    <a:pt x="642" y="167"/>
                    <a:pt x="641" y="167"/>
                    <a:pt x="641" y="168"/>
                  </a:cubicBezTo>
                  <a:cubicBezTo>
                    <a:pt x="640" y="170"/>
                    <a:pt x="644" y="169"/>
                    <a:pt x="644" y="169"/>
                  </a:cubicBezTo>
                  <a:cubicBezTo>
                    <a:pt x="645" y="169"/>
                    <a:pt x="646" y="170"/>
                    <a:pt x="645" y="171"/>
                  </a:cubicBezTo>
                  <a:cubicBezTo>
                    <a:pt x="645" y="171"/>
                    <a:pt x="644" y="171"/>
                    <a:pt x="643" y="171"/>
                  </a:cubicBezTo>
                  <a:cubicBezTo>
                    <a:pt x="643" y="172"/>
                    <a:pt x="643" y="172"/>
                    <a:pt x="643" y="172"/>
                  </a:cubicBezTo>
                  <a:cubicBezTo>
                    <a:pt x="642" y="172"/>
                    <a:pt x="642" y="173"/>
                    <a:pt x="642" y="174"/>
                  </a:cubicBezTo>
                  <a:cubicBezTo>
                    <a:pt x="642" y="174"/>
                    <a:pt x="642" y="174"/>
                    <a:pt x="642" y="174"/>
                  </a:cubicBezTo>
                  <a:cubicBezTo>
                    <a:pt x="642" y="174"/>
                    <a:pt x="641" y="174"/>
                    <a:pt x="641" y="175"/>
                  </a:cubicBezTo>
                  <a:cubicBezTo>
                    <a:pt x="641" y="176"/>
                    <a:pt x="641" y="177"/>
                    <a:pt x="642" y="177"/>
                  </a:cubicBezTo>
                  <a:cubicBezTo>
                    <a:pt x="643" y="178"/>
                    <a:pt x="645" y="175"/>
                    <a:pt x="646" y="175"/>
                  </a:cubicBezTo>
                  <a:cubicBezTo>
                    <a:pt x="646" y="174"/>
                    <a:pt x="646" y="174"/>
                    <a:pt x="646" y="174"/>
                  </a:cubicBezTo>
                  <a:cubicBezTo>
                    <a:pt x="647" y="174"/>
                    <a:pt x="647" y="174"/>
                    <a:pt x="647" y="175"/>
                  </a:cubicBezTo>
                  <a:cubicBezTo>
                    <a:pt x="647" y="175"/>
                    <a:pt x="647" y="176"/>
                    <a:pt x="646" y="176"/>
                  </a:cubicBezTo>
                  <a:cubicBezTo>
                    <a:pt x="646" y="177"/>
                    <a:pt x="646" y="177"/>
                    <a:pt x="645" y="177"/>
                  </a:cubicBezTo>
                  <a:cubicBezTo>
                    <a:pt x="645" y="178"/>
                    <a:pt x="644" y="178"/>
                    <a:pt x="644" y="179"/>
                  </a:cubicBezTo>
                  <a:cubicBezTo>
                    <a:pt x="643" y="179"/>
                    <a:pt x="643" y="181"/>
                    <a:pt x="645" y="181"/>
                  </a:cubicBezTo>
                  <a:cubicBezTo>
                    <a:pt x="646" y="181"/>
                    <a:pt x="647" y="181"/>
                    <a:pt x="648" y="181"/>
                  </a:cubicBezTo>
                  <a:cubicBezTo>
                    <a:pt x="649" y="181"/>
                    <a:pt x="649" y="181"/>
                    <a:pt x="650" y="182"/>
                  </a:cubicBezTo>
                  <a:cubicBezTo>
                    <a:pt x="650" y="182"/>
                    <a:pt x="650" y="182"/>
                    <a:pt x="651" y="182"/>
                  </a:cubicBezTo>
                  <a:cubicBezTo>
                    <a:pt x="653" y="182"/>
                    <a:pt x="655" y="181"/>
                    <a:pt x="656" y="179"/>
                  </a:cubicBezTo>
                  <a:cubicBezTo>
                    <a:pt x="657" y="178"/>
                    <a:pt x="658" y="177"/>
                    <a:pt x="659" y="176"/>
                  </a:cubicBezTo>
                  <a:cubicBezTo>
                    <a:pt x="659" y="175"/>
                    <a:pt x="660" y="174"/>
                    <a:pt x="661" y="173"/>
                  </a:cubicBezTo>
                  <a:cubicBezTo>
                    <a:pt x="661" y="172"/>
                    <a:pt x="662" y="170"/>
                    <a:pt x="663" y="170"/>
                  </a:cubicBezTo>
                  <a:cubicBezTo>
                    <a:pt x="664" y="169"/>
                    <a:pt x="665" y="168"/>
                    <a:pt x="666" y="168"/>
                  </a:cubicBezTo>
                  <a:cubicBezTo>
                    <a:pt x="666" y="170"/>
                    <a:pt x="665" y="171"/>
                    <a:pt x="664" y="173"/>
                  </a:cubicBezTo>
                  <a:cubicBezTo>
                    <a:pt x="663" y="174"/>
                    <a:pt x="663" y="175"/>
                    <a:pt x="662" y="176"/>
                  </a:cubicBezTo>
                  <a:cubicBezTo>
                    <a:pt x="661" y="177"/>
                    <a:pt x="660" y="178"/>
                    <a:pt x="659" y="179"/>
                  </a:cubicBezTo>
                  <a:cubicBezTo>
                    <a:pt x="658" y="179"/>
                    <a:pt x="657" y="180"/>
                    <a:pt x="657" y="180"/>
                  </a:cubicBezTo>
                  <a:cubicBezTo>
                    <a:pt x="656" y="181"/>
                    <a:pt x="655" y="182"/>
                    <a:pt x="654" y="183"/>
                  </a:cubicBezTo>
                  <a:cubicBezTo>
                    <a:pt x="653" y="183"/>
                    <a:pt x="653" y="184"/>
                    <a:pt x="652" y="184"/>
                  </a:cubicBezTo>
                  <a:cubicBezTo>
                    <a:pt x="651" y="185"/>
                    <a:pt x="651" y="185"/>
                    <a:pt x="651" y="186"/>
                  </a:cubicBezTo>
                  <a:cubicBezTo>
                    <a:pt x="651" y="187"/>
                    <a:pt x="651" y="186"/>
                    <a:pt x="651" y="187"/>
                  </a:cubicBezTo>
                  <a:cubicBezTo>
                    <a:pt x="651" y="187"/>
                    <a:pt x="650" y="187"/>
                    <a:pt x="650" y="187"/>
                  </a:cubicBezTo>
                  <a:cubicBezTo>
                    <a:pt x="650" y="187"/>
                    <a:pt x="650" y="187"/>
                    <a:pt x="649" y="187"/>
                  </a:cubicBezTo>
                  <a:cubicBezTo>
                    <a:pt x="648" y="187"/>
                    <a:pt x="647" y="186"/>
                    <a:pt x="647" y="185"/>
                  </a:cubicBezTo>
                  <a:cubicBezTo>
                    <a:pt x="646" y="185"/>
                    <a:pt x="645" y="186"/>
                    <a:pt x="645" y="186"/>
                  </a:cubicBezTo>
                  <a:cubicBezTo>
                    <a:pt x="644" y="186"/>
                    <a:pt x="643" y="186"/>
                    <a:pt x="643" y="186"/>
                  </a:cubicBezTo>
                  <a:cubicBezTo>
                    <a:pt x="642" y="187"/>
                    <a:pt x="641" y="185"/>
                    <a:pt x="640" y="185"/>
                  </a:cubicBezTo>
                  <a:cubicBezTo>
                    <a:pt x="640" y="184"/>
                    <a:pt x="640" y="184"/>
                    <a:pt x="639" y="184"/>
                  </a:cubicBezTo>
                  <a:cubicBezTo>
                    <a:pt x="639" y="183"/>
                    <a:pt x="638" y="183"/>
                    <a:pt x="638" y="182"/>
                  </a:cubicBezTo>
                  <a:cubicBezTo>
                    <a:pt x="637" y="182"/>
                    <a:pt x="636" y="183"/>
                    <a:pt x="635" y="183"/>
                  </a:cubicBezTo>
                  <a:cubicBezTo>
                    <a:pt x="635" y="180"/>
                    <a:pt x="635" y="178"/>
                    <a:pt x="635" y="175"/>
                  </a:cubicBezTo>
                  <a:cubicBezTo>
                    <a:pt x="635" y="174"/>
                    <a:pt x="635" y="171"/>
                    <a:pt x="634" y="170"/>
                  </a:cubicBezTo>
                  <a:cubicBezTo>
                    <a:pt x="633" y="168"/>
                    <a:pt x="632" y="167"/>
                    <a:pt x="630" y="166"/>
                  </a:cubicBezTo>
                  <a:cubicBezTo>
                    <a:pt x="629" y="166"/>
                    <a:pt x="628" y="166"/>
                    <a:pt x="627" y="166"/>
                  </a:cubicBezTo>
                  <a:cubicBezTo>
                    <a:pt x="626" y="166"/>
                    <a:pt x="625" y="166"/>
                    <a:pt x="623" y="166"/>
                  </a:cubicBezTo>
                  <a:cubicBezTo>
                    <a:pt x="622" y="166"/>
                    <a:pt x="620" y="166"/>
                    <a:pt x="620" y="168"/>
                  </a:cubicBezTo>
                  <a:cubicBezTo>
                    <a:pt x="620" y="168"/>
                    <a:pt x="621" y="169"/>
                    <a:pt x="621" y="169"/>
                  </a:cubicBezTo>
                  <a:cubicBezTo>
                    <a:pt x="621" y="170"/>
                    <a:pt x="621" y="171"/>
                    <a:pt x="621" y="172"/>
                  </a:cubicBezTo>
                  <a:cubicBezTo>
                    <a:pt x="621" y="172"/>
                    <a:pt x="621" y="173"/>
                    <a:pt x="620" y="173"/>
                  </a:cubicBezTo>
                  <a:cubicBezTo>
                    <a:pt x="620" y="173"/>
                    <a:pt x="620" y="174"/>
                    <a:pt x="621" y="174"/>
                  </a:cubicBezTo>
                  <a:cubicBezTo>
                    <a:pt x="621" y="175"/>
                    <a:pt x="624" y="176"/>
                    <a:pt x="623" y="177"/>
                  </a:cubicBezTo>
                  <a:cubicBezTo>
                    <a:pt x="623" y="177"/>
                    <a:pt x="623" y="177"/>
                    <a:pt x="623" y="178"/>
                  </a:cubicBezTo>
                  <a:cubicBezTo>
                    <a:pt x="622" y="178"/>
                    <a:pt x="622" y="178"/>
                    <a:pt x="622" y="178"/>
                  </a:cubicBezTo>
                  <a:cubicBezTo>
                    <a:pt x="621" y="178"/>
                    <a:pt x="622" y="179"/>
                    <a:pt x="622" y="180"/>
                  </a:cubicBezTo>
                  <a:cubicBezTo>
                    <a:pt x="622" y="180"/>
                    <a:pt x="622" y="180"/>
                    <a:pt x="622" y="180"/>
                  </a:cubicBezTo>
                  <a:cubicBezTo>
                    <a:pt x="622" y="180"/>
                    <a:pt x="622" y="180"/>
                    <a:pt x="622" y="180"/>
                  </a:cubicBezTo>
                  <a:cubicBezTo>
                    <a:pt x="622" y="181"/>
                    <a:pt x="622" y="181"/>
                    <a:pt x="622" y="181"/>
                  </a:cubicBezTo>
                  <a:cubicBezTo>
                    <a:pt x="623" y="181"/>
                    <a:pt x="623" y="181"/>
                    <a:pt x="624" y="181"/>
                  </a:cubicBezTo>
                  <a:cubicBezTo>
                    <a:pt x="624" y="181"/>
                    <a:pt x="625" y="181"/>
                    <a:pt x="625" y="181"/>
                  </a:cubicBezTo>
                  <a:cubicBezTo>
                    <a:pt x="625" y="181"/>
                    <a:pt x="626" y="181"/>
                    <a:pt x="626" y="181"/>
                  </a:cubicBezTo>
                  <a:cubicBezTo>
                    <a:pt x="627" y="181"/>
                    <a:pt x="627" y="181"/>
                    <a:pt x="627" y="182"/>
                  </a:cubicBezTo>
                  <a:cubicBezTo>
                    <a:pt x="626" y="182"/>
                    <a:pt x="625" y="183"/>
                    <a:pt x="624" y="184"/>
                  </a:cubicBezTo>
                  <a:cubicBezTo>
                    <a:pt x="624" y="184"/>
                    <a:pt x="624" y="184"/>
                    <a:pt x="624" y="185"/>
                  </a:cubicBezTo>
                  <a:cubicBezTo>
                    <a:pt x="624" y="185"/>
                    <a:pt x="624" y="186"/>
                    <a:pt x="624" y="187"/>
                  </a:cubicBezTo>
                  <a:cubicBezTo>
                    <a:pt x="624" y="187"/>
                    <a:pt x="625" y="187"/>
                    <a:pt x="625" y="187"/>
                  </a:cubicBezTo>
                  <a:cubicBezTo>
                    <a:pt x="626" y="187"/>
                    <a:pt x="626" y="187"/>
                    <a:pt x="626" y="187"/>
                  </a:cubicBezTo>
                  <a:cubicBezTo>
                    <a:pt x="627" y="187"/>
                    <a:pt x="627" y="187"/>
                    <a:pt x="627" y="188"/>
                  </a:cubicBezTo>
                  <a:cubicBezTo>
                    <a:pt x="628" y="188"/>
                    <a:pt x="628" y="188"/>
                    <a:pt x="627" y="189"/>
                  </a:cubicBezTo>
                  <a:cubicBezTo>
                    <a:pt x="626" y="189"/>
                    <a:pt x="624" y="188"/>
                    <a:pt x="623" y="189"/>
                  </a:cubicBezTo>
                  <a:cubicBezTo>
                    <a:pt x="622" y="189"/>
                    <a:pt x="621" y="190"/>
                    <a:pt x="620" y="189"/>
                  </a:cubicBezTo>
                  <a:cubicBezTo>
                    <a:pt x="620" y="188"/>
                    <a:pt x="619" y="188"/>
                    <a:pt x="619" y="188"/>
                  </a:cubicBezTo>
                  <a:cubicBezTo>
                    <a:pt x="618" y="187"/>
                    <a:pt x="617" y="187"/>
                    <a:pt x="617" y="188"/>
                  </a:cubicBezTo>
                  <a:cubicBezTo>
                    <a:pt x="617" y="188"/>
                    <a:pt x="616" y="188"/>
                    <a:pt x="616" y="188"/>
                  </a:cubicBezTo>
                  <a:cubicBezTo>
                    <a:pt x="615" y="189"/>
                    <a:pt x="614" y="188"/>
                    <a:pt x="614" y="188"/>
                  </a:cubicBezTo>
                  <a:cubicBezTo>
                    <a:pt x="612" y="187"/>
                    <a:pt x="611" y="187"/>
                    <a:pt x="609" y="187"/>
                  </a:cubicBezTo>
                  <a:cubicBezTo>
                    <a:pt x="609" y="187"/>
                    <a:pt x="609" y="187"/>
                    <a:pt x="609" y="187"/>
                  </a:cubicBezTo>
                  <a:cubicBezTo>
                    <a:pt x="609" y="187"/>
                    <a:pt x="609" y="188"/>
                    <a:pt x="609" y="188"/>
                  </a:cubicBezTo>
                  <a:cubicBezTo>
                    <a:pt x="608" y="189"/>
                    <a:pt x="607" y="189"/>
                    <a:pt x="607" y="189"/>
                  </a:cubicBezTo>
                  <a:cubicBezTo>
                    <a:pt x="606" y="190"/>
                    <a:pt x="605" y="190"/>
                    <a:pt x="604" y="191"/>
                  </a:cubicBezTo>
                  <a:cubicBezTo>
                    <a:pt x="603" y="191"/>
                    <a:pt x="603" y="192"/>
                    <a:pt x="602" y="192"/>
                  </a:cubicBezTo>
                  <a:cubicBezTo>
                    <a:pt x="601" y="192"/>
                    <a:pt x="600" y="193"/>
                    <a:pt x="599" y="193"/>
                  </a:cubicBezTo>
                  <a:cubicBezTo>
                    <a:pt x="599" y="194"/>
                    <a:pt x="598" y="194"/>
                    <a:pt x="597" y="194"/>
                  </a:cubicBezTo>
                  <a:cubicBezTo>
                    <a:pt x="597" y="195"/>
                    <a:pt x="597" y="196"/>
                    <a:pt x="596" y="196"/>
                  </a:cubicBezTo>
                  <a:cubicBezTo>
                    <a:pt x="596" y="198"/>
                    <a:pt x="594" y="200"/>
                    <a:pt x="594" y="202"/>
                  </a:cubicBezTo>
                  <a:cubicBezTo>
                    <a:pt x="594" y="203"/>
                    <a:pt x="594" y="204"/>
                    <a:pt x="595" y="204"/>
                  </a:cubicBezTo>
                  <a:cubicBezTo>
                    <a:pt x="595" y="205"/>
                    <a:pt x="595" y="206"/>
                    <a:pt x="595" y="207"/>
                  </a:cubicBezTo>
                  <a:cubicBezTo>
                    <a:pt x="596" y="208"/>
                    <a:pt x="597" y="206"/>
                    <a:pt x="598" y="206"/>
                  </a:cubicBezTo>
                  <a:cubicBezTo>
                    <a:pt x="598" y="205"/>
                    <a:pt x="599" y="205"/>
                    <a:pt x="599" y="205"/>
                  </a:cubicBezTo>
                  <a:cubicBezTo>
                    <a:pt x="599" y="204"/>
                    <a:pt x="600" y="203"/>
                    <a:pt x="600" y="203"/>
                  </a:cubicBezTo>
                  <a:cubicBezTo>
                    <a:pt x="600" y="201"/>
                    <a:pt x="600" y="200"/>
                    <a:pt x="601" y="199"/>
                  </a:cubicBezTo>
                  <a:cubicBezTo>
                    <a:pt x="601" y="198"/>
                    <a:pt x="602" y="198"/>
                    <a:pt x="603" y="197"/>
                  </a:cubicBezTo>
                  <a:cubicBezTo>
                    <a:pt x="604" y="198"/>
                    <a:pt x="603" y="199"/>
                    <a:pt x="603" y="199"/>
                  </a:cubicBezTo>
                  <a:cubicBezTo>
                    <a:pt x="603" y="200"/>
                    <a:pt x="603" y="200"/>
                    <a:pt x="603" y="200"/>
                  </a:cubicBezTo>
                  <a:cubicBezTo>
                    <a:pt x="603" y="200"/>
                    <a:pt x="603" y="201"/>
                    <a:pt x="603" y="201"/>
                  </a:cubicBezTo>
                  <a:cubicBezTo>
                    <a:pt x="602" y="202"/>
                    <a:pt x="602" y="203"/>
                    <a:pt x="602" y="205"/>
                  </a:cubicBezTo>
                  <a:cubicBezTo>
                    <a:pt x="601" y="205"/>
                    <a:pt x="601" y="206"/>
                    <a:pt x="601" y="207"/>
                  </a:cubicBezTo>
                  <a:cubicBezTo>
                    <a:pt x="601" y="207"/>
                    <a:pt x="601" y="207"/>
                    <a:pt x="602" y="207"/>
                  </a:cubicBezTo>
                  <a:cubicBezTo>
                    <a:pt x="602" y="207"/>
                    <a:pt x="604" y="208"/>
                    <a:pt x="604" y="208"/>
                  </a:cubicBezTo>
                  <a:cubicBezTo>
                    <a:pt x="605" y="209"/>
                    <a:pt x="605" y="209"/>
                    <a:pt x="606" y="209"/>
                  </a:cubicBezTo>
                  <a:cubicBezTo>
                    <a:pt x="607" y="209"/>
                    <a:pt x="607" y="208"/>
                    <a:pt x="607" y="207"/>
                  </a:cubicBezTo>
                  <a:cubicBezTo>
                    <a:pt x="607" y="206"/>
                    <a:pt x="607" y="206"/>
                    <a:pt x="607" y="205"/>
                  </a:cubicBezTo>
                  <a:cubicBezTo>
                    <a:pt x="607" y="203"/>
                    <a:pt x="608" y="204"/>
                    <a:pt x="608" y="205"/>
                  </a:cubicBezTo>
                  <a:cubicBezTo>
                    <a:pt x="608" y="206"/>
                    <a:pt x="608" y="206"/>
                    <a:pt x="608" y="206"/>
                  </a:cubicBezTo>
                  <a:cubicBezTo>
                    <a:pt x="608" y="208"/>
                    <a:pt x="608" y="209"/>
                    <a:pt x="609" y="210"/>
                  </a:cubicBezTo>
                  <a:cubicBezTo>
                    <a:pt x="609" y="211"/>
                    <a:pt x="610" y="212"/>
                    <a:pt x="611" y="211"/>
                  </a:cubicBezTo>
                  <a:cubicBezTo>
                    <a:pt x="612" y="211"/>
                    <a:pt x="611" y="209"/>
                    <a:pt x="612" y="209"/>
                  </a:cubicBezTo>
                  <a:cubicBezTo>
                    <a:pt x="613" y="208"/>
                    <a:pt x="613" y="208"/>
                    <a:pt x="613" y="207"/>
                  </a:cubicBezTo>
                  <a:cubicBezTo>
                    <a:pt x="613" y="206"/>
                    <a:pt x="612" y="205"/>
                    <a:pt x="612" y="205"/>
                  </a:cubicBezTo>
                  <a:cubicBezTo>
                    <a:pt x="612" y="204"/>
                    <a:pt x="612" y="204"/>
                    <a:pt x="612" y="204"/>
                  </a:cubicBezTo>
                  <a:cubicBezTo>
                    <a:pt x="614" y="204"/>
                    <a:pt x="615" y="204"/>
                    <a:pt x="615" y="205"/>
                  </a:cubicBezTo>
                  <a:cubicBezTo>
                    <a:pt x="616" y="206"/>
                    <a:pt x="616" y="207"/>
                    <a:pt x="615" y="208"/>
                  </a:cubicBezTo>
                  <a:cubicBezTo>
                    <a:pt x="615" y="209"/>
                    <a:pt x="615" y="209"/>
                    <a:pt x="614" y="209"/>
                  </a:cubicBezTo>
                  <a:cubicBezTo>
                    <a:pt x="614" y="210"/>
                    <a:pt x="614" y="210"/>
                    <a:pt x="614" y="210"/>
                  </a:cubicBezTo>
                  <a:cubicBezTo>
                    <a:pt x="613" y="211"/>
                    <a:pt x="613" y="212"/>
                    <a:pt x="614" y="213"/>
                  </a:cubicBezTo>
                  <a:cubicBezTo>
                    <a:pt x="614" y="213"/>
                    <a:pt x="614" y="214"/>
                    <a:pt x="615" y="214"/>
                  </a:cubicBezTo>
                  <a:cubicBezTo>
                    <a:pt x="616" y="214"/>
                    <a:pt x="617" y="214"/>
                    <a:pt x="618" y="215"/>
                  </a:cubicBezTo>
                  <a:cubicBezTo>
                    <a:pt x="618" y="215"/>
                    <a:pt x="619" y="215"/>
                    <a:pt x="619" y="216"/>
                  </a:cubicBezTo>
                  <a:cubicBezTo>
                    <a:pt x="620" y="216"/>
                    <a:pt x="621" y="217"/>
                    <a:pt x="621" y="217"/>
                  </a:cubicBezTo>
                  <a:cubicBezTo>
                    <a:pt x="621" y="218"/>
                    <a:pt x="622" y="218"/>
                    <a:pt x="623" y="218"/>
                  </a:cubicBezTo>
                  <a:cubicBezTo>
                    <a:pt x="623" y="218"/>
                    <a:pt x="624" y="218"/>
                    <a:pt x="625" y="218"/>
                  </a:cubicBezTo>
                  <a:cubicBezTo>
                    <a:pt x="626" y="219"/>
                    <a:pt x="627" y="219"/>
                    <a:pt x="627" y="218"/>
                  </a:cubicBezTo>
                  <a:cubicBezTo>
                    <a:pt x="627" y="217"/>
                    <a:pt x="627" y="217"/>
                    <a:pt x="627" y="217"/>
                  </a:cubicBezTo>
                  <a:cubicBezTo>
                    <a:pt x="627" y="216"/>
                    <a:pt x="626" y="216"/>
                    <a:pt x="626" y="215"/>
                  </a:cubicBezTo>
                  <a:cubicBezTo>
                    <a:pt x="625" y="214"/>
                    <a:pt x="625" y="214"/>
                    <a:pt x="625" y="214"/>
                  </a:cubicBezTo>
                  <a:cubicBezTo>
                    <a:pt x="624" y="213"/>
                    <a:pt x="624" y="210"/>
                    <a:pt x="625" y="210"/>
                  </a:cubicBezTo>
                  <a:cubicBezTo>
                    <a:pt x="625" y="209"/>
                    <a:pt x="626" y="208"/>
                    <a:pt x="627" y="208"/>
                  </a:cubicBezTo>
                  <a:cubicBezTo>
                    <a:pt x="628" y="207"/>
                    <a:pt x="628" y="209"/>
                    <a:pt x="628" y="210"/>
                  </a:cubicBezTo>
                  <a:cubicBezTo>
                    <a:pt x="629" y="211"/>
                    <a:pt x="629" y="212"/>
                    <a:pt x="629" y="212"/>
                  </a:cubicBezTo>
                  <a:cubicBezTo>
                    <a:pt x="629" y="213"/>
                    <a:pt x="629" y="213"/>
                    <a:pt x="630" y="213"/>
                  </a:cubicBezTo>
                  <a:cubicBezTo>
                    <a:pt x="631" y="213"/>
                    <a:pt x="631" y="212"/>
                    <a:pt x="632" y="212"/>
                  </a:cubicBezTo>
                  <a:cubicBezTo>
                    <a:pt x="632" y="212"/>
                    <a:pt x="632" y="211"/>
                    <a:pt x="632" y="211"/>
                  </a:cubicBezTo>
                  <a:cubicBezTo>
                    <a:pt x="633" y="210"/>
                    <a:pt x="633" y="209"/>
                    <a:pt x="633" y="208"/>
                  </a:cubicBezTo>
                  <a:cubicBezTo>
                    <a:pt x="633" y="207"/>
                    <a:pt x="633" y="206"/>
                    <a:pt x="634" y="206"/>
                  </a:cubicBezTo>
                  <a:cubicBezTo>
                    <a:pt x="634" y="206"/>
                    <a:pt x="635" y="206"/>
                    <a:pt x="635" y="206"/>
                  </a:cubicBezTo>
                  <a:cubicBezTo>
                    <a:pt x="636" y="207"/>
                    <a:pt x="636" y="207"/>
                    <a:pt x="636" y="207"/>
                  </a:cubicBezTo>
                  <a:cubicBezTo>
                    <a:pt x="636" y="208"/>
                    <a:pt x="636" y="209"/>
                    <a:pt x="636" y="210"/>
                  </a:cubicBezTo>
                  <a:cubicBezTo>
                    <a:pt x="635" y="211"/>
                    <a:pt x="635" y="212"/>
                    <a:pt x="635" y="213"/>
                  </a:cubicBezTo>
                  <a:cubicBezTo>
                    <a:pt x="635" y="214"/>
                    <a:pt x="635" y="215"/>
                    <a:pt x="636" y="215"/>
                  </a:cubicBezTo>
                  <a:cubicBezTo>
                    <a:pt x="636" y="217"/>
                    <a:pt x="638" y="216"/>
                    <a:pt x="639" y="215"/>
                  </a:cubicBezTo>
                  <a:cubicBezTo>
                    <a:pt x="641" y="214"/>
                    <a:pt x="640" y="213"/>
                    <a:pt x="640" y="211"/>
                  </a:cubicBezTo>
                  <a:cubicBezTo>
                    <a:pt x="639" y="210"/>
                    <a:pt x="639" y="209"/>
                    <a:pt x="640" y="208"/>
                  </a:cubicBezTo>
                  <a:cubicBezTo>
                    <a:pt x="640" y="208"/>
                    <a:pt x="640" y="208"/>
                    <a:pt x="640" y="207"/>
                  </a:cubicBezTo>
                  <a:cubicBezTo>
                    <a:pt x="640" y="207"/>
                    <a:pt x="641" y="206"/>
                    <a:pt x="642" y="206"/>
                  </a:cubicBezTo>
                  <a:cubicBezTo>
                    <a:pt x="642" y="207"/>
                    <a:pt x="642" y="208"/>
                    <a:pt x="641" y="209"/>
                  </a:cubicBezTo>
                  <a:cubicBezTo>
                    <a:pt x="641" y="210"/>
                    <a:pt x="642" y="211"/>
                    <a:pt x="642" y="212"/>
                  </a:cubicBezTo>
                  <a:cubicBezTo>
                    <a:pt x="642" y="213"/>
                    <a:pt x="640" y="215"/>
                    <a:pt x="642" y="216"/>
                  </a:cubicBezTo>
                  <a:cubicBezTo>
                    <a:pt x="642" y="217"/>
                    <a:pt x="644" y="218"/>
                    <a:pt x="645" y="218"/>
                  </a:cubicBezTo>
                  <a:cubicBezTo>
                    <a:pt x="647" y="218"/>
                    <a:pt x="647" y="217"/>
                    <a:pt x="647" y="216"/>
                  </a:cubicBezTo>
                  <a:cubicBezTo>
                    <a:pt x="647" y="215"/>
                    <a:pt x="647" y="214"/>
                    <a:pt x="647" y="214"/>
                  </a:cubicBezTo>
                  <a:cubicBezTo>
                    <a:pt x="647" y="213"/>
                    <a:pt x="647" y="212"/>
                    <a:pt x="646" y="211"/>
                  </a:cubicBezTo>
                  <a:cubicBezTo>
                    <a:pt x="646" y="210"/>
                    <a:pt x="645" y="209"/>
                    <a:pt x="646" y="207"/>
                  </a:cubicBezTo>
                  <a:cubicBezTo>
                    <a:pt x="646" y="206"/>
                    <a:pt x="647" y="206"/>
                    <a:pt x="647" y="205"/>
                  </a:cubicBezTo>
                  <a:cubicBezTo>
                    <a:pt x="648" y="205"/>
                    <a:pt x="648" y="205"/>
                    <a:pt x="648" y="206"/>
                  </a:cubicBezTo>
                  <a:cubicBezTo>
                    <a:pt x="648" y="208"/>
                    <a:pt x="648" y="210"/>
                    <a:pt x="649" y="212"/>
                  </a:cubicBezTo>
                  <a:cubicBezTo>
                    <a:pt x="649" y="212"/>
                    <a:pt x="650" y="213"/>
                    <a:pt x="650" y="213"/>
                  </a:cubicBezTo>
                  <a:cubicBezTo>
                    <a:pt x="650" y="214"/>
                    <a:pt x="649" y="214"/>
                    <a:pt x="649" y="215"/>
                  </a:cubicBezTo>
                  <a:cubicBezTo>
                    <a:pt x="649" y="215"/>
                    <a:pt x="649" y="216"/>
                    <a:pt x="649" y="216"/>
                  </a:cubicBezTo>
                  <a:cubicBezTo>
                    <a:pt x="649" y="216"/>
                    <a:pt x="650" y="216"/>
                    <a:pt x="650" y="216"/>
                  </a:cubicBezTo>
                  <a:cubicBezTo>
                    <a:pt x="650" y="217"/>
                    <a:pt x="651" y="217"/>
                    <a:pt x="652" y="217"/>
                  </a:cubicBezTo>
                  <a:cubicBezTo>
                    <a:pt x="652" y="217"/>
                    <a:pt x="653" y="217"/>
                    <a:pt x="653" y="217"/>
                  </a:cubicBezTo>
                  <a:cubicBezTo>
                    <a:pt x="655" y="217"/>
                    <a:pt x="656" y="220"/>
                    <a:pt x="656" y="221"/>
                  </a:cubicBezTo>
                  <a:cubicBezTo>
                    <a:pt x="657" y="222"/>
                    <a:pt x="655" y="223"/>
                    <a:pt x="655" y="224"/>
                  </a:cubicBezTo>
                  <a:cubicBezTo>
                    <a:pt x="655" y="224"/>
                    <a:pt x="655" y="225"/>
                    <a:pt x="655" y="225"/>
                  </a:cubicBezTo>
                  <a:cubicBezTo>
                    <a:pt x="656" y="225"/>
                    <a:pt x="656" y="226"/>
                    <a:pt x="656" y="226"/>
                  </a:cubicBezTo>
                  <a:cubicBezTo>
                    <a:pt x="658" y="227"/>
                    <a:pt x="658" y="226"/>
                    <a:pt x="659" y="226"/>
                  </a:cubicBezTo>
                  <a:cubicBezTo>
                    <a:pt x="660" y="225"/>
                    <a:pt x="661" y="225"/>
                    <a:pt x="662" y="225"/>
                  </a:cubicBezTo>
                  <a:cubicBezTo>
                    <a:pt x="662" y="225"/>
                    <a:pt x="663" y="225"/>
                    <a:pt x="664" y="225"/>
                  </a:cubicBezTo>
                  <a:cubicBezTo>
                    <a:pt x="664" y="225"/>
                    <a:pt x="664" y="225"/>
                    <a:pt x="664" y="225"/>
                  </a:cubicBezTo>
                  <a:cubicBezTo>
                    <a:pt x="665" y="224"/>
                    <a:pt x="666" y="224"/>
                    <a:pt x="667" y="223"/>
                  </a:cubicBezTo>
                  <a:cubicBezTo>
                    <a:pt x="668" y="223"/>
                    <a:pt x="669" y="222"/>
                    <a:pt x="669" y="222"/>
                  </a:cubicBezTo>
                  <a:cubicBezTo>
                    <a:pt x="670" y="222"/>
                    <a:pt x="671" y="221"/>
                    <a:pt x="671" y="220"/>
                  </a:cubicBezTo>
                  <a:cubicBezTo>
                    <a:pt x="672" y="219"/>
                    <a:pt x="672" y="218"/>
                    <a:pt x="673" y="218"/>
                  </a:cubicBezTo>
                  <a:cubicBezTo>
                    <a:pt x="674" y="217"/>
                    <a:pt x="673" y="219"/>
                    <a:pt x="673" y="219"/>
                  </a:cubicBezTo>
                  <a:cubicBezTo>
                    <a:pt x="673" y="221"/>
                    <a:pt x="673" y="222"/>
                    <a:pt x="673" y="223"/>
                  </a:cubicBezTo>
                  <a:cubicBezTo>
                    <a:pt x="673" y="223"/>
                    <a:pt x="673" y="223"/>
                    <a:pt x="673" y="223"/>
                  </a:cubicBezTo>
                  <a:cubicBezTo>
                    <a:pt x="674" y="223"/>
                    <a:pt x="674" y="222"/>
                    <a:pt x="675" y="222"/>
                  </a:cubicBezTo>
                  <a:cubicBezTo>
                    <a:pt x="675" y="221"/>
                    <a:pt x="676" y="221"/>
                    <a:pt x="676" y="220"/>
                  </a:cubicBezTo>
                  <a:cubicBezTo>
                    <a:pt x="677" y="220"/>
                    <a:pt x="678" y="220"/>
                    <a:pt x="679" y="219"/>
                  </a:cubicBezTo>
                  <a:cubicBezTo>
                    <a:pt x="680" y="219"/>
                    <a:pt x="680" y="218"/>
                    <a:pt x="680" y="218"/>
                  </a:cubicBezTo>
                  <a:cubicBezTo>
                    <a:pt x="681" y="216"/>
                    <a:pt x="681" y="215"/>
                    <a:pt x="681" y="214"/>
                  </a:cubicBezTo>
                  <a:cubicBezTo>
                    <a:pt x="681" y="213"/>
                    <a:pt x="681" y="213"/>
                    <a:pt x="681" y="212"/>
                  </a:cubicBezTo>
                  <a:cubicBezTo>
                    <a:pt x="681" y="211"/>
                    <a:pt x="682" y="211"/>
                    <a:pt x="682" y="210"/>
                  </a:cubicBezTo>
                  <a:cubicBezTo>
                    <a:pt x="682" y="209"/>
                    <a:pt x="683" y="208"/>
                    <a:pt x="682" y="208"/>
                  </a:cubicBezTo>
                  <a:cubicBezTo>
                    <a:pt x="681" y="207"/>
                    <a:pt x="680" y="208"/>
                    <a:pt x="680" y="208"/>
                  </a:cubicBezTo>
                  <a:cubicBezTo>
                    <a:pt x="678" y="209"/>
                    <a:pt x="677" y="210"/>
                    <a:pt x="675" y="211"/>
                  </a:cubicBezTo>
                  <a:cubicBezTo>
                    <a:pt x="675" y="211"/>
                    <a:pt x="674" y="211"/>
                    <a:pt x="675" y="210"/>
                  </a:cubicBezTo>
                  <a:cubicBezTo>
                    <a:pt x="675" y="210"/>
                    <a:pt x="675" y="210"/>
                    <a:pt x="675" y="210"/>
                  </a:cubicBezTo>
                  <a:cubicBezTo>
                    <a:pt x="676" y="209"/>
                    <a:pt x="676" y="209"/>
                    <a:pt x="676" y="209"/>
                  </a:cubicBezTo>
                  <a:cubicBezTo>
                    <a:pt x="676" y="208"/>
                    <a:pt x="675" y="207"/>
                    <a:pt x="674" y="207"/>
                  </a:cubicBezTo>
                  <a:cubicBezTo>
                    <a:pt x="672" y="206"/>
                    <a:pt x="674" y="205"/>
                    <a:pt x="675" y="204"/>
                  </a:cubicBezTo>
                  <a:cubicBezTo>
                    <a:pt x="675" y="204"/>
                    <a:pt x="675" y="204"/>
                    <a:pt x="675" y="203"/>
                  </a:cubicBezTo>
                  <a:cubicBezTo>
                    <a:pt x="675" y="202"/>
                    <a:pt x="675" y="202"/>
                    <a:pt x="676" y="201"/>
                  </a:cubicBezTo>
                  <a:cubicBezTo>
                    <a:pt x="676" y="200"/>
                    <a:pt x="676" y="199"/>
                    <a:pt x="676" y="198"/>
                  </a:cubicBezTo>
                  <a:cubicBezTo>
                    <a:pt x="675" y="198"/>
                    <a:pt x="673" y="198"/>
                    <a:pt x="673" y="198"/>
                  </a:cubicBezTo>
                  <a:cubicBezTo>
                    <a:pt x="672" y="198"/>
                    <a:pt x="671" y="198"/>
                    <a:pt x="671" y="198"/>
                  </a:cubicBezTo>
                  <a:cubicBezTo>
                    <a:pt x="670" y="198"/>
                    <a:pt x="670" y="198"/>
                    <a:pt x="669" y="199"/>
                  </a:cubicBezTo>
                  <a:cubicBezTo>
                    <a:pt x="669" y="199"/>
                    <a:pt x="667" y="200"/>
                    <a:pt x="666" y="201"/>
                  </a:cubicBezTo>
                  <a:cubicBezTo>
                    <a:pt x="666" y="200"/>
                    <a:pt x="667" y="200"/>
                    <a:pt x="667" y="199"/>
                  </a:cubicBezTo>
                  <a:cubicBezTo>
                    <a:pt x="667" y="199"/>
                    <a:pt x="667" y="198"/>
                    <a:pt x="667" y="198"/>
                  </a:cubicBezTo>
                  <a:cubicBezTo>
                    <a:pt x="667" y="197"/>
                    <a:pt x="667" y="196"/>
                    <a:pt x="666" y="195"/>
                  </a:cubicBezTo>
                  <a:cubicBezTo>
                    <a:pt x="666" y="195"/>
                    <a:pt x="665" y="194"/>
                    <a:pt x="664" y="194"/>
                  </a:cubicBezTo>
                  <a:cubicBezTo>
                    <a:pt x="663" y="195"/>
                    <a:pt x="662" y="196"/>
                    <a:pt x="661" y="197"/>
                  </a:cubicBezTo>
                  <a:cubicBezTo>
                    <a:pt x="660" y="197"/>
                    <a:pt x="659" y="198"/>
                    <a:pt x="659" y="198"/>
                  </a:cubicBezTo>
                  <a:cubicBezTo>
                    <a:pt x="658" y="198"/>
                    <a:pt x="658" y="199"/>
                    <a:pt x="657" y="199"/>
                  </a:cubicBezTo>
                  <a:cubicBezTo>
                    <a:pt x="656" y="199"/>
                    <a:pt x="657" y="197"/>
                    <a:pt x="657" y="197"/>
                  </a:cubicBezTo>
                  <a:cubicBezTo>
                    <a:pt x="658" y="196"/>
                    <a:pt x="658" y="195"/>
                    <a:pt x="657" y="194"/>
                  </a:cubicBezTo>
                  <a:cubicBezTo>
                    <a:pt x="657" y="194"/>
                    <a:pt x="657" y="193"/>
                    <a:pt x="657" y="193"/>
                  </a:cubicBezTo>
                  <a:cubicBezTo>
                    <a:pt x="656" y="192"/>
                    <a:pt x="657" y="192"/>
                    <a:pt x="657" y="192"/>
                  </a:cubicBezTo>
                  <a:cubicBezTo>
                    <a:pt x="659" y="192"/>
                    <a:pt x="660" y="193"/>
                    <a:pt x="661" y="193"/>
                  </a:cubicBezTo>
                  <a:cubicBezTo>
                    <a:pt x="661" y="193"/>
                    <a:pt x="662" y="193"/>
                    <a:pt x="662" y="193"/>
                  </a:cubicBezTo>
                  <a:cubicBezTo>
                    <a:pt x="662" y="192"/>
                    <a:pt x="662" y="192"/>
                    <a:pt x="661" y="191"/>
                  </a:cubicBezTo>
                  <a:cubicBezTo>
                    <a:pt x="660" y="190"/>
                    <a:pt x="661" y="188"/>
                    <a:pt x="661" y="187"/>
                  </a:cubicBezTo>
                  <a:cubicBezTo>
                    <a:pt x="662" y="185"/>
                    <a:pt x="662" y="184"/>
                    <a:pt x="663" y="182"/>
                  </a:cubicBezTo>
                  <a:cubicBezTo>
                    <a:pt x="663" y="182"/>
                    <a:pt x="663" y="181"/>
                    <a:pt x="664" y="181"/>
                  </a:cubicBezTo>
                  <a:cubicBezTo>
                    <a:pt x="664" y="181"/>
                    <a:pt x="664" y="182"/>
                    <a:pt x="664" y="182"/>
                  </a:cubicBezTo>
                  <a:cubicBezTo>
                    <a:pt x="665" y="183"/>
                    <a:pt x="664" y="184"/>
                    <a:pt x="664" y="185"/>
                  </a:cubicBezTo>
                  <a:cubicBezTo>
                    <a:pt x="663" y="186"/>
                    <a:pt x="664" y="188"/>
                    <a:pt x="664" y="190"/>
                  </a:cubicBezTo>
                  <a:cubicBezTo>
                    <a:pt x="664" y="191"/>
                    <a:pt x="666" y="192"/>
                    <a:pt x="667" y="193"/>
                  </a:cubicBezTo>
                  <a:cubicBezTo>
                    <a:pt x="668" y="194"/>
                    <a:pt x="669" y="195"/>
                    <a:pt x="671" y="195"/>
                  </a:cubicBezTo>
                  <a:cubicBezTo>
                    <a:pt x="671" y="195"/>
                    <a:pt x="672" y="195"/>
                    <a:pt x="672" y="195"/>
                  </a:cubicBezTo>
                  <a:cubicBezTo>
                    <a:pt x="674" y="195"/>
                    <a:pt x="675" y="195"/>
                    <a:pt x="676" y="196"/>
                  </a:cubicBezTo>
                  <a:cubicBezTo>
                    <a:pt x="677" y="197"/>
                    <a:pt x="678" y="198"/>
                    <a:pt x="680" y="198"/>
                  </a:cubicBezTo>
                  <a:cubicBezTo>
                    <a:pt x="681" y="198"/>
                    <a:pt x="681" y="197"/>
                    <a:pt x="682" y="196"/>
                  </a:cubicBezTo>
                  <a:cubicBezTo>
                    <a:pt x="682" y="195"/>
                    <a:pt x="683" y="194"/>
                    <a:pt x="684" y="194"/>
                  </a:cubicBezTo>
                  <a:cubicBezTo>
                    <a:pt x="685" y="195"/>
                    <a:pt x="686" y="194"/>
                    <a:pt x="686" y="194"/>
                  </a:cubicBezTo>
                  <a:cubicBezTo>
                    <a:pt x="687" y="194"/>
                    <a:pt x="687" y="194"/>
                    <a:pt x="687" y="194"/>
                  </a:cubicBezTo>
                  <a:cubicBezTo>
                    <a:pt x="688" y="193"/>
                    <a:pt x="689" y="193"/>
                    <a:pt x="690" y="192"/>
                  </a:cubicBezTo>
                  <a:cubicBezTo>
                    <a:pt x="691" y="192"/>
                    <a:pt x="691" y="190"/>
                    <a:pt x="691" y="189"/>
                  </a:cubicBezTo>
                  <a:cubicBezTo>
                    <a:pt x="691" y="189"/>
                    <a:pt x="692" y="189"/>
                    <a:pt x="692" y="188"/>
                  </a:cubicBezTo>
                  <a:cubicBezTo>
                    <a:pt x="693" y="188"/>
                    <a:pt x="693" y="188"/>
                    <a:pt x="693" y="187"/>
                  </a:cubicBezTo>
                  <a:cubicBezTo>
                    <a:pt x="693" y="186"/>
                    <a:pt x="693" y="185"/>
                    <a:pt x="692" y="185"/>
                  </a:cubicBezTo>
                  <a:cubicBezTo>
                    <a:pt x="691" y="185"/>
                    <a:pt x="690" y="184"/>
                    <a:pt x="691" y="184"/>
                  </a:cubicBezTo>
                  <a:cubicBezTo>
                    <a:pt x="691" y="183"/>
                    <a:pt x="691" y="183"/>
                    <a:pt x="691" y="183"/>
                  </a:cubicBezTo>
                  <a:cubicBezTo>
                    <a:pt x="692" y="182"/>
                    <a:pt x="692" y="182"/>
                    <a:pt x="692" y="181"/>
                  </a:cubicBezTo>
                  <a:cubicBezTo>
                    <a:pt x="692" y="181"/>
                    <a:pt x="692" y="180"/>
                    <a:pt x="692" y="179"/>
                  </a:cubicBezTo>
                  <a:cubicBezTo>
                    <a:pt x="692" y="179"/>
                    <a:pt x="692" y="178"/>
                    <a:pt x="692" y="178"/>
                  </a:cubicBezTo>
                  <a:cubicBezTo>
                    <a:pt x="692" y="177"/>
                    <a:pt x="693" y="177"/>
                    <a:pt x="694" y="177"/>
                  </a:cubicBezTo>
                  <a:cubicBezTo>
                    <a:pt x="695" y="177"/>
                    <a:pt x="696" y="177"/>
                    <a:pt x="697" y="177"/>
                  </a:cubicBezTo>
                  <a:cubicBezTo>
                    <a:pt x="698" y="178"/>
                    <a:pt x="698" y="178"/>
                    <a:pt x="699" y="178"/>
                  </a:cubicBezTo>
                  <a:cubicBezTo>
                    <a:pt x="700" y="178"/>
                    <a:pt x="700" y="179"/>
                    <a:pt x="700" y="179"/>
                  </a:cubicBezTo>
                  <a:cubicBezTo>
                    <a:pt x="701" y="180"/>
                    <a:pt x="701" y="180"/>
                    <a:pt x="702" y="180"/>
                  </a:cubicBezTo>
                  <a:cubicBezTo>
                    <a:pt x="703" y="180"/>
                    <a:pt x="704" y="180"/>
                    <a:pt x="705" y="179"/>
                  </a:cubicBezTo>
                  <a:cubicBezTo>
                    <a:pt x="706" y="178"/>
                    <a:pt x="706" y="178"/>
                    <a:pt x="707" y="178"/>
                  </a:cubicBezTo>
                  <a:cubicBezTo>
                    <a:pt x="707" y="178"/>
                    <a:pt x="708" y="178"/>
                    <a:pt x="708" y="178"/>
                  </a:cubicBezTo>
                  <a:cubicBezTo>
                    <a:pt x="709" y="178"/>
                    <a:pt x="709" y="178"/>
                    <a:pt x="709" y="178"/>
                  </a:cubicBezTo>
                  <a:cubicBezTo>
                    <a:pt x="710" y="179"/>
                    <a:pt x="712" y="179"/>
                    <a:pt x="713" y="179"/>
                  </a:cubicBezTo>
                  <a:cubicBezTo>
                    <a:pt x="714" y="179"/>
                    <a:pt x="715" y="178"/>
                    <a:pt x="715" y="177"/>
                  </a:cubicBezTo>
                  <a:cubicBezTo>
                    <a:pt x="714" y="176"/>
                    <a:pt x="713" y="176"/>
                    <a:pt x="712" y="176"/>
                  </a:cubicBezTo>
                  <a:cubicBezTo>
                    <a:pt x="711" y="176"/>
                    <a:pt x="710" y="175"/>
                    <a:pt x="709" y="174"/>
                  </a:cubicBezTo>
                  <a:cubicBezTo>
                    <a:pt x="709" y="174"/>
                    <a:pt x="708" y="173"/>
                    <a:pt x="707" y="173"/>
                  </a:cubicBezTo>
                  <a:cubicBezTo>
                    <a:pt x="706" y="172"/>
                    <a:pt x="706" y="172"/>
                    <a:pt x="705" y="171"/>
                  </a:cubicBezTo>
                  <a:cubicBezTo>
                    <a:pt x="704" y="169"/>
                    <a:pt x="706" y="169"/>
                    <a:pt x="707" y="169"/>
                  </a:cubicBezTo>
                  <a:cubicBezTo>
                    <a:pt x="707" y="169"/>
                    <a:pt x="708" y="170"/>
                    <a:pt x="709" y="170"/>
                  </a:cubicBezTo>
                  <a:cubicBezTo>
                    <a:pt x="710" y="170"/>
                    <a:pt x="711" y="170"/>
                    <a:pt x="712" y="170"/>
                  </a:cubicBezTo>
                  <a:cubicBezTo>
                    <a:pt x="713" y="171"/>
                    <a:pt x="713" y="172"/>
                    <a:pt x="715" y="172"/>
                  </a:cubicBezTo>
                  <a:cubicBezTo>
                    <a:pt x="715" y="172"/>
                    <a:pt x="716" y="172"/>
                    <a:pt x="716" y="172"/>
                  </a:cubicBezTo>
                  <a:cubicBezTo>
                    <a:pt x="717" y="172"/>
                    <a:pt x="717" y="171"/>
                    <a:pt x="718" y="171"/>
                  </a:cubicBezTo>
                  <a:cubicBezTo>
                    <a:pt x="719" y="170"/>
                    <a:pt x="720" y="170"/>
                    <a:pt x="720" y="169"/>
                  </a:cubicBezTo>
                  <a:cubicBezTo>
                    <a:pt x="720" y="168"/>
                    <a:pt x="719" y="167"/>
                    <a:pt x="718" y="167"/>
                  </a:cubicBezTo>
                  <a:cubicBezTo>
                    <a:pt x="718" y="166"/>
                    <a:pt x="717" y="166"/>
                    <a:pt x="716" y="165"/>
                  </a:cubicBezTo>
                  <a:cubicBezTo>
                    <a:pt x="716" y="165"/>
                    <a:pt x="715" y="165"/>
                    <a:pt x="714" y="164"/>
                  </a:cubicBezTo>
                  <a:cubicBezTo>
                    <a:pt x="713" y="164"/>
                    <a:pt x="712" y="163"/>
                    <a:pt x="712" y="162"/>
                  </a:cubicBezTo>
                  <a:cubicBezTo>
                    <a:pt x="713" y="161"/>
                    <a:pt x="715" y="162"/>
                    <a:pt x="716" y="162"/>
                  </a:cubicBezTo>
                  <a:cubicBezTo>
                    <a:pt x="717" y="163"/>
                    <a:pt x="717" y="163"/>
                    <a:pt x="718" y="164"/>
                  </a:cubicBezTo>
                  <a:cubicBezTo>
                    <a:pt x="718" y="164"/>
                    <a:pt x="719" y="164"/>
                    <a:pt x="720" y="164"/>
                  </a:cubicBezTo>
                  <a:cubicBezTo>
                    <a:pt x="720" y="165"/>
                    <a:pt x="721" y="164"/>
                    <a:pt x="721" y="164"/>
                  </a:cubicBezTo>
                  <a:cubicBezTo>
                    <a:pt x="722" y="164"/>
                    <a:pt x="722" y="165"/>
                    <a:pt x="723" y="164"/>
                  </a:cubicBezTo>
                  <a:cubicBezTo>
                    <a:pt x="723" y="164"/>
                    <a:pt x="724" y="164"/>
                    <a:pt x="724" y="164"/>
                  </a:cubicBezTo>
                  <a:cubicBezTo>
                    <a:pt x="724" y="163"/>
                    <a:pt x="724" y="163"/>
                    <a:pt x="724" y="162"/>
                  </a:cubicBezTo>
                  <a:cubicBezTo>
                    <a:pt x="725" y="161"/>
                    <a:pt x="725" y="161"/>
                    <a:pt x="725" y="160"/>
                  </a:cubicBezTo>
                  <a:cubicBezTo>
                    <a:pt x="725" y="160"/>
                    <a:pt x="726" y="158"/>
                    <a:pt x="727" y="158"/>
                  </a:cubicBezTo>
                  <a:cubicBezTo>
                    <a:pt x="727" y="157"/>
                    <a:pt x="727" y="156"/>
                    <a:pt x="727" y="155"/>
                  </a:cubicBezTo>
                  <a:cubicBezTo>
                    <a:pt x="727" y="154"/>
                    <a:pt x="725" y="153"/>
                    <a:pt x="725" y="153"/>
                  </a:cubicBezTo>
                  <a:cubicBezTo>
                    <a:pt x="723" y="152"/>
                    <a:pt x="721" y="153"/>
                    <a:pt x="719" y="153"/>
                  </a:cubicBezTo>
                  <a:cubicBezTo>
                    <a:pt x="719" y="153"/>
                    <a:pt x="717" y="152"/>
                    <a:pt x="718" y="151"/>
                  </a:cubicBezTo>
                  <a:cubicBezTo>
                    <a:pt x="719" y="151"/>
                    <a:pt x="719" y="151"/>
                    <a:pt x="720" y="151"/>
                  </a:cubicBezTo>
                  <a:cubicBezTo>
                    <a:pt x="721" y="151"/>
                    <a:pt x="721" y="151"/>
                    <a:pt x="722" y="150"/>
                  </a:cubicBezTo>
                  <a:cubicBezTo>
                    <a:pt x="722" y="149"/>
                    <a:pt x="722" y="148"/>
                    <a:pt x="721" y="148"/>
                  </a:cubicBezTo>
                  <a:cubicBezTo>
                    <a:pt x="720" y="147"/>
                    <a:pt x="719" y="146"/>
                    <a:pt x="718" y="146"/>
                  </a:cubicBezTo>
                  <a:cubicBezTo>
                    <a:pt x="717" y="145"/>
                    <a:pt x="717" y="146"/>
                    <a:pt x="717" y="146"/>
                  </a:cubicBezTo>
                  <a:cubicBezTo>
                    <a:pt x="716" y="146"/>
                    <a:pt x="715" y="146"/>
                    <a:pt x="714" y="146"/>
                  </a:cubicBezTo>
                  <a:cubicBezTo>
                    <a:pt x="713" y="146"/>
                    <a:pt x="712" y="147"/>
                    <a:pt x="711" y="147"/>
                  </a:cubicBezTo>
                  <a:cubicBezTo>
                    <a:pt x="711" y="147"/>
                    <a:pt x="710" y="146"/>
                    <a:pt x="710" y="145"/>
                  </a:cubicBezTo>
                  <a:cubicBezTo>
                    <a:pt x="709" y="144"/>
                    <a:pt x="708" y="144"/>
                    <a:pt x="707" y="143"/>
                  </a:cubicBezTo>
                  <a:cubicBezTo>
                    <a:pt x="706" y="143"/>
                    <a:pt x="706" y="141"/>
                    <a:pt x="707" y="141"/>
                  </a:cubicBezTo>
                  <a:cubicBezTo>
                    <a:pt x="707" y="141"/>
                    <a:pt x="708" y="141"/>
                    <a:pt x="708" y="141"/>
                  </a:cubicBezTo>
                  <a:cubicBezTo>
                    <a:pt x="709" y="141"/>
                    <a:pt x="710" y="142"/>
                    <a:pt x="711" y="142"/>
                  </a:cubicBezTo>
                  <a:cubicBezTo>
                    <a:pt x="712" y="143"/>
                    <a:pt x="712" y="143"/>
                    <a:pt x="713" y="143"/>
                  </a:cubicBezTo>
                  <a:cubicBezTo>
                    <a:pt x="714" y="143"/>
                    <a:pt x="715" y="143"/>
                    <a:pt x="716" y="144"/>
                  </a:cubicBezTo>
                  <a:cubicBezTo>
                    <a:pt x="717" y="144"/>
                    <a:pt x="717" y="144"/>
                    <a:pt x="718" y="144"/>
                  </a:cubicBezTo>
                  <a:cubicBezTo>
                    <a:pt x="719" y="144"/>
                    <a:pt x="719" y="144"/>
                    <a:pt x="720" y="144"/>
                  </a:cubicBezTo>
                  <a:cubicBezTo>
                    <a:pt x="720" y="144"/>
                    <a:pt x="720" y="144"/>
                    <a:pt x="720" y="144"/>
                  </a:cubicBezTo>
                  <a:cubicBezTo>
                    <a:pt x="720" y="143"/>
                    <a:pt x="719" y="143"/>
                    <a:pt x="718" y="142"/>
                  </a:cubicBezTo>
                  <a:cubicBezTo>
                    <a:pt x="717" y="142"/>
                    <a:pt x="715" y="142"/>
                    <a:pt x="714" y="141"/>
                  </a:cubicBezTo>
                  <a:cubicBezTo>
                    <a:pt x="713" y="141"/>
                    <a:pt x="713" y="141"/>
                    <a:pt x="713" y="141"/>
                  </a:cubicBezTo>
                  <a:cubicBezTo>
                    <a:pt x="712" y="141"/>
                    <a:pt x="712" y="140"/>
                    <a:pt x="713" y="140"/>
                  </a:cubicBezTo>
                  <a:cubicBezTo>
                    <a:pt x="713" y="139"/>
                    <a:pt x="715" y="139"/>
                    <a:pt x="716" y="139"/>
                  </a:cubicBezTo>
                  <a:cubicBezTo>
                    <a:pt x="716" y="140"/>
                    <a:pt x="717" y="140"/>
                    <a:pt x="718" y="140"/>
                  </a:cubicBezTo>
                  <a:cubicBezTo>
                    <a:pt x="719" y="140"/>
                    <a:pt x="720" y="140"/>
                    <a:pt x="721" y="140"/>
                  </a:cubicBezTo>
                  <a:cubicBezTo>
                    <a:pt x="722" y="141"/>
                    <a:pt x="722" y="141"/>
                    <a:pt x="723" y="142"/>
                  </a:cubicBezTo>
                  <a:cubicBezTo>
                    <a:pt x="724" y="142"/>
                    <a:pt x="724" y="143"/>
                    <a:pt x="724" y="144"/>
                  </a:cubicBezTo>
                  <a:cubicBezTo>
                    <a:pt x="724" y="145"/>
                    <a:pt x="724" y="145"/>
                    <a:pt x="725" y="145"/>
                  </a:cubicBezTo>
                  <a:cubicBezTo>
                    <a:pt x="726" y="146"/>
                    <a:pt x="727" y="146"/>
                    <a:pt x="728" y="147"/>
                  </a:cubicBezTo>
                  <a:cubicBezTo>
                    <a:pt x="729" y="148"/>
                    <a:pt x="731" y="149"/>
                    <a:pt x="732" y="149"/>
                  </a:cubicBezTo>
                  <a:cubicBezTo>
                    <a:pt x="733" y="149"/>
                    <a:pt x="734" y="148"/>
                    <a:pt x="734" y="148"/>
                  </a:cubicBezTo>
                  <a:cubicBezTo>
                    <a:pt x="734" y="147"/>
                    <a:pt x="734" y="146"/>
                    <a:pt x="734" y="145"/>
                  </a:cubicBezTo>
                  <a:cubicBezTo>
                    <a:pt x="734" y="145"/>
                    <a:pt x="735" y="145"/>
                    <a:pt x="735" y="144"/>
                  </a:cubicBezTo>
                  <a:cubicBezTo>
                    <a:pt x="735" y="143"/>
                    <a:pt x="734" y="143"/>
                    <a:pt x="733" y="142"/>
                  </a:cubicBezTo>
                  <a:cubicBezTo>
                    <a:pt x="732" y="142"/>
                    <a:pt x="732" y="141"/>
                    <a:pt x="731" y="141"/>
                  </a:cubicBezTo>
                  <a:cubicBezTo>
                    <a:pt x="730" y="141"/>
                    <a:pt x="729" y="142"/>
                    <a:pt x="728" y="141"/>
                  </a:cubicBezTo>
                  <a:cubicBezTo>
                    <a:pt x="728" y="141"/>
                    <a:pt x="727" y="141"/>
                    <a:pt x="727" y="141"/>
                  </a:cubicBezTo>
                  <a:cubicBezTo>
                    <a:pt x="725" y="141"/>
                    <a:pt x="724" y="141"/>
                    <a:pt x="723" y="140"/>
                  </a:cubicBezTo>
                  <a:cubicBezTo>
                    <a:pt x="721" y="140"/>
                    <a:pt x="720" y="138"/>
                    <a:pt x="718" y="137"/>
                  </a:cubicBezTo>
                  <a:cubicBezTo>
                    <a:pt x="717" y="137"/>
                    <a:pt x="717" y="137"/>
                    <a:pt x="716" y="136"/>
                  </a:cubicBezTo>
                  <a:cubicBezTo>
                    <a:pt x="716" y="136"/>
                    <a:pt x="715" y="136"/>
                    <a:pt x="715" y="136"/>
                  </a:cubicBezTo>
                  <a:cubicBezTo>
                    <a:pt x="715" y="135"/>
                    <a:pt x="715" y="135"/>
                    <a:pt x="714" y="135"/>
                  </a:cubicBezTo>
                  <a:cubicBezTo>
                    <a:pt x="715" y="134"/>
                    <a:pt x="715" y="134"/>
                    <a:pt x="716" y="134"/>
                  </a:cubicBezTo>
                  <a:cubicBezTo>
                    <a:pt x="716" y="134"/>
                    <a:pt x="717" y="134"/>
                    <a:pt x="717" y="134"/>
                  </a:cubicBezTo>
                  <a:cubicBezTo>
                    <a:pt x="717" y="133"/>
                    <a:pt x="718" y="133"/>
                    <a:pt x="718" y="133"/>
                  </a:cubicBezTo>
                  <a:cubicBezTo>
                    <a:pt x="719" y="133"/>
                    <a:pt x="719" y="134"/>
                    <a:pt x="719" y="134"/>
                  </a:cubicBezTo>
                  <a:cubicBezTo>
                    <a:pt x="720" y="136"/>
                    <a:pt x="721" y="136"/>
                    <a:pt x="722" y="136"/>
                  </a:cubicBezTo>
                  <a:cubicBezTo>
                    <a:pt x="723" y="136"/>
                    <a:pt x="725" y="137"/>
                    <a:pt x="726" y="136"/>
                  </a:cubicBezTo>
                  <a:cubicBezTo>
                    <a:pt x="727" y="136"/>
                    <a:pt x="727" y="134"/>
                    <a:pt x="726" y="134"/>
                  </a:cubicBezTo>
                  <a:cubicBezTo>
                    <a:pt x="725" y="133"/>
                    <a:pt x="724" y="133"/>
                    <a:pt x="723" y="132"/>
                  </a:cubicBezTo>
                  <a:cubicBezTo>
                    <a:pt x="722" y="132"/>
                    <a:pt x="722" y="132"/>
                    <a:pt x="721" y="132"/>
                  </a:cubicBezTo>
                  <a:cubicBezTo>
                    <a:pt x="720" y="131"/>
                    <a:pt x="720" y="130"/>
                    <a:pt x="721" y="130"/>
                  </a:cubicBezTo>
                  <a:cubicBezTo>
                    <a:pt x="722" y="129"/>
                    <a:pt x="723" y="129"/>
                    <a:pt x="724" y="130"/>
                  </a:cubicBezTo>
                  <a:cubicBezTo>
                    <a:pt x="725" y="131"/>
                    <a:pt x="725" y="131"/>
                    <a:pt x="726" y="132"/>
                  </a:cubicBezTo>
                  <a:cubicBezTo>
                    <a:pt x="727" y="132"/>
                    <a:pt x="728" y="133"/>
                    <a:pt x="728" y="134"/>
                  </a:cubicBezTo>
                  <a:cubicBezTo>
                    <a:pt x="729" y="135"/>
                    <a:pt x="731" y="135"/>
                    <a:pt x="733" y="136"/>
                  </a:cubicBezTo>
                  <a:cubicBezTo>
                    <a:pt x="733" y="136"/>
                    <a:pt x="734" y="136"/>
                    <a:pt x="734" y="136"/>
                  </a:cubicBezTo>
                  <a:cubicBezTo>
                    <a:pt x="735" y="136"/>
                    <a:pt x="735" y="135"/>
                    <a:pt x="736" y="135"/>
                  </a:cubicBezTo>
                  <a:cubicBezTo>
                    <a:pt x="737" y="135"/>
                    <a:pt x="738" y="136"/>
                    <a:pt x="739" y="136"/>
                  </a:cubicBezTo>
                  <a:cubicBezTo>
                    <a:pt x="739" y="135"/>
                    <a:pt x="740" y="135"/>
                    <a:pt x="740" y="135"/>
                  </a:cubicBezTo>
                  <a:cubicBezTo>
                    <a:pt x="741" y="135"/>
                    <a:pt x="742" y="135"/>
                    <a:pt x="743" y="135"/>
                  </a:cubicBezTo>
                  <a:cubicBezTo>
                    <a:pt x="743" y="136"/>
                    <a:pt x="745" y="136"/>
                    <a:pt x="745" y="135"/>
                  </a:cubicBezTo>
                  <a:cubicBezTo>
                    <a:pt x="746" y="135"/>
                    <a:pt x="746" y="133"/>
                    <a:pt x="746" y="132"/>
                  </a:cubicBezTo>
                  <a:cubicBezTo>
                    <a:pt x="745" y="131"/>
                    <a:pt x="745" y="129"/>
                    <a:pt x="744" y="128"/>
                  </a:cubicBezTo>
                  <a:cubicBezTo>
                    <a:pt x="743" y="128"/>
                    <a:pt x="742" y="128"/>
                    <a:pt x="742" y="127"/>
                  </a:cubicBezTo>
                  <a:cubicBezTo>
                    <a:pt x="741" y="127"/>
                    <a:pt x="739" y="126"/>
                    <a:pt x="739" y="125"/>
                  </a:cubicBezTo>
                  <a:cubicBezTo>
                    <a:pt x="739" y="123"/>
                    <a:pt x="741" y="123"/>
                    <a:pt x="742" y="124"/>
                  </a:cubicBezTo>
                  <a:cubicBezTo>
                    <a:pt x="743" y="124"/>
                    <a:pt x="743" y="125"/>
                    <a:pt x="744" y="126"/>
                  </a:cubicBezTo>
                  <a:cubicBezTo>
                    <a:pt x="744" y="126"/>
                    <a:pt x="745" y="127"/>
                    <a:pt x="745" y="127"/>
                  </a:cubicBezTo>
                  <a:cubicBezTo>
                    <a:pt x="746" y="127"/>
                    <a:pt x="746" y="127"/>
                    <a:pt x="747" y="128"/>
                  </a:cubicBezTo>
                  <a:cubicBezTo>
                    <a:pt x="747" y="128"/>
                    <a:pt x="747" y="128"/>
                    <a:pt x="747" y="128"/>
                  </a:cubicBezTo>
                  <a:cubicBezTo>
                    <a:pt x="748" y="129"/>
                    <a:pt x="749" y="131"/>
                    <a:pt x="750" y="131"/>
                  </a:cubicBezTo>
                  <a:cubicBezTo>
                    <a:pt x="752" y="131"/>
                    <a:pt x="753" y="132"/>
                    <a:pt x="755" y="132"/>
                  </a:cubicBezTo>
                  <a:cubicBezTo>
                    <a:pt x="756" y="132"/>
                    <a:pt x="758" y="132"/>
                    <a:pt x="759" y="131"/>
                  </a:cubicBezTo>
                  <a:cubicBezTo>
                    <a:pt x="760" y="131"/>
                    <a:pt x="762" y="130"/>
                    <a:pt x="762" y="128"/>
                  </a:cubicBezTo>
                  <a:cubicBezTo>
                    <a:pt x="763" y="128"/>
                    <a:pt x="761" y="127"/>
                    <a:pt x="761" y="127"/>
                  </a:cubicBezTo>
                  <a:cubicBezTo>
                    <a:pt x="760" y="125"/>
                    <a:pt x="764" y="125"/>
                    <a:pt x="765" y="125"/>
                  </a:cubicBezTo>
                  <a:cubicBezTo>
                    <a:pt x="766" y="125"/>
                    <a:pt x="767" y="124"/>
                    <a:pt x="768" y="123"/>
                  </a:cubicBezTo>
                  <a:cubicBezTo>
                    <a:pt x="768" y="123"/>
                    <a:pt x="768" y="121"/>
                    <a:pt x="767" y="121"/>
                  </a:cubicBezTo>
                  <a:cubicBezTo>
                    <a:pt x="766" y="120"/>
                    <a:pt x="765" y="121"/>
                    <a:pt x="763" y="121"/>
                  </a:cubicBezTo>
                  <a:cubicBezTo>
                    <a:pt x="762" y="121"/>
                    <a:pt x="760" y="121"/>
                    <a:pt x="759" y="120"/>
                  </a:cubicBezTo>
                  <a:cubicBezTo>
                    <a:pt x="758" y="120"/>
                    <a:pt x="758" y="120"/>
                    <a:pt x="758" y="119"/>
                  </a:cubicBezTo>
                  <a:cubicBezTo>
                    <a:pt x="759" y="118"/>
                    <a:pt x="760" y="118"/>
                    <a:pt x="762" y="118"/>
                  </a:cubicBezTo>
                  <a:cubicBezTo>
                    <a:pt x="763" y="118"/>
                    <a:pt x="764" y="118"/>
                    <a:pt x="765" y="119"/>
                  </a:cubicBezTo>
                  <a:cubicBezTo>
                    <a:pt x="767" y="119"/>
                    <a:pt x="768" y="119"/>
                    <a:pt x="770" y="119"/>
                  </a:cubicBezTo>
                  <a:cubicBezTo>
                    <a:pt x="771" y="119"/>
                    <a:pt x="772" y="119"/>
                    <a:pt x="773" y="118"/>
                  </a:cubicBezTo>
                  <a:cubicBezTo>
                    <a:pt x="773" y="118"/>
                    <a:pt x="773" y="117"/>
                    <a:pt x="773" y="116"/>
                  </a:cubicBezTo>
                  <a:cubicBezTo>
                    <a:pt x="772" y="115"/>
                    <a:pt x="772" y="115"/>
                    <a:pt x="772" y="114"/>
                  </a:cubicBezTo>
                  <a:cubicBezTo>
                    <a:pt x="772" y="114"/>
                    <a:pt x="771" y="114"/>
                    <a:pt x="771" y="114"/>
                  </a:cubicBezTo>
                  <a:cubicBezTo>
                    <a:pt x="771" y="113"/>
                    <a:pt x="772" y="112"/>
                    <a:pt x="772" y="111"/>
                  </a:cubicBezTo>
                  <a:cubicBezTo>
                    <a:pt x="772" y="111"/>
                    <a:pt x="772" y="110"/>
                    <a:pt x="773" y="109"/>
                  </a:cubicBezTo>
                  <a:cubicBezTo>
                    <a:pt x="774" y="109"/>
                    <a:pt x="775" y="111"/>
                    <a:pt x="774" y="112"/>
                  </a:cubicBezTo>
                  <a:cubicBezTo>
                    <a:pt x="774" y="112"/>
                    <a:pt x="774" y="112"/>
                    <a:pt x="774" y="113"/>
                  </a:cubicBezTo>
                  <a:cubicBezTo>
                    <a:pt x="774" y="114"/>
                    <a:pt x="775" y="114"/>
                    <a:pt x="776" y="114"/>
                  </a:cubicBezTo>
                  <a:cubicBezTo>
                    <a:pt x="778" y="114"/>
                    <a:pt x="780" y="114"/>
                    <a:pt x="781" y="113"/>
                  </a:cubicBezTo>
                  <a:cubicBezTo>
                    <a:pt x="782" y="113"/>
                    <a:pt x="782" y="111"/>
                    <a:pt x="782" y="110"/>
                  </a:cubicBezTo>
                  <a:cubicBezTo>
                    <a:pt x="783" y="109"/>
                    <a:pt x="783" y="109"/>
                    <a:pt x="784" y="109"/>
                  </a:cubicBezTo>
                  <a:cubicBezTo>
                    <a:pt x="784" y="109"/>
                    <a:pt x="785" y="108"/>
                    <a:pt x="785" y="108"/>
                  </a:cubicBezTo>
                  <a:cubicBezTo>
                    <a:pt x="785" y="107"/>
                    <a:pt x="785" y="107"/>
                    <a:pt x="786" y="107"/>
                  </a:cubicBezTo>
                  <a:cubicBezTo>
                    <a:pt x="786" y="106"/>
                    <a:pt x="787" y="106"/>
                    <a:pt x="788" y="106"/>
                  </a:cubicBezTo>
                  <a:cubicBezTo>
                    <a:pt x="789" y="106"/>
                    <a:pt x="790" y="105"/>
                    <a:pt x="791" y="105"/>
                  </a:cubicBezTo>
                  <a:cubicBezTo>
                    <a:pt x="793" y="104"/>
                    <a:pt x="794" y="103"/>
                    <a:pt x="796" y="102"/>
                  </a:cubicBezTo>
                  <a:cubicBezTo>
                    <a:pt x="796" y="101"/>
                    <a:pt x="798" y="101"/>
                    <a:pt x="799" y="100"/>
                  </a:cubicBezTo>
                  <a:cubicBezTo>
                    <a:pt x="800" y="100"/>
                    <a:pt x="801" y="99"/>
                    <a:pt x="802" y="99"/>
                  </a:cubicBezTo>
                  <a:cubicBezTo>
                    <a:pt x="803" y="99"/>
                    <a:pt x="803" y="99"/>
                    <a:pt x="804" y="98"/>
                  </a:cubicBezTo>
                  <a:cubicBezTo>
                    <a:pt x="805" y="98"/>
                    <a:pt x="806" y="97"/>
                    <a:pt x="806" y="97"/>
                  </a:cubicBezTo>
                  <a:cubicBezTo>
                    <a:pt x="807" y="96"/>
                    <a:pt x="809" y="96"/>
                    <a:pt x="810" y="96"/>
                  </a:cubicBezTo>
                  <a:cubicBezTo>
                    <a:pt x="810" y="96"/>
                    <a:pt x="811" y="96"/>
                    <a:pt x="812" y="95"/>
                  </a:cubicBezTo>
                  <a:cubicBezTo>
                    <a:pt x="813" y="94"/>
                    <a:pt x="815" y="93"/>
                    <a:pt x="816" y="92"/>
                  </a:cubicBezTo>
                  <a:cubicBezTo>
                    <a:pt x="817" y="91"/>
                    <a:pt x="818" y="90"/>
                    <a:pt x="819" y="90"/>
                  </a:cubicBezTo>
                  <a:cubicBezTo>
                    <a:pt x="819" y="90"/>
                    <a:pt x="820" y="90"/>
                    <a:pt x="821" y="89"/>
                  </a:cubicBezTo>
                  <a:cubicBezTo>
                    <a:pt x="822" y="88"/>
                    <a:pt x="824" y="88"/>
                    <a:pt x="825" y="87"/>
                  </a:cubicBezTo>
                  <a:cubicBezTo>
                    <a:pt x="826" y="86"/>
                    <a:pt x="826" y="84"/>
                    <a:pt x="827" y="83"/>
                  </a:cubicBezTo>
                  <a:cubicBezTo>
                    <a:pt x="829" y="81"/>
                    <a:pt x="825" y="81"/>
                    <a:pt x="823" y="81"/>
                  </a:cubicBezTo>
                  <a:cubicBezTo>
                    <a:pt x="822" y="81"/>
                    <a:pt x="822" y="81"/>
                    <a:pt x="821" y="82"/>
                  </a:cubicBezTo>
                  <a:cubicBezTo>
                    <a:pt x="820" y="82"/>
                    <a:pt x="820" y="82"/>
                    <a:pt x="819" y="82"/>
                  </a:cubicBezTo>
                  <a:cubicBezTo>
                    <a:pt x="818" y="82"/>
                    <a:pt x="818" y="83"/>
                    <a:pt x="818" y="83"/>
                  </a:cubicBezTo>
                  <a:cubicBezTo>
                    <a:pt x="817" y="84"/>
                    <a:pt x="816" y="85"/>
                    <a:pt x="814" y="85"/>
                  </a:cubicBezTo>
                  <a:cubicBezTo>
                    <a:pt x="813" y="86"/>
                    <a:pt x="810" y="87"/>
                    <a:pt x="808" y="87"/>
                  </a:cubicBezTo>
                  <a:cubicBezTo>
                    <a:pt x="806" y="87"/>
                    <a:pt x="804" y="87"/>
                    <a:pt x="802" y="87"/>
                  </a:cubicBezTo>
                  <a:cubicBezTo>
                    <a:pt x="801" y="87"/>
                    <a:pt x="800" y="87"/>
                    <a:pt x="800" y="87"/>
                  </a:cubicBezTo>
                  <a:cubicBezTo>
                    <a:pt x="799" y="87"/>
                    <a:pt x="798" y="87"/>
                    <a:pt x="797" y="87"/>
                  </a:cubicBezTo>
                  <a:cubicBezTo>
                    <a:pt x="795" y="87"/>
                    <a:pt x="793" y="87"/>
                    <a:pt x="791" y="87"/>
                  </a:cubicBezTo>
                  <a:cubicBezTo>
                    <a:pt x="789" y="87"/>
                    <a:pt x="791" y="86"/>
                    <a:pt x="791" y="86"/>
                  </a:cubicBezTo>
                  <a:cubicBezTo>
                    <a:pt x="791" y="86"/>
                    <a:pt x="792" y="86"/>
                    <a:pt x="793" y="86"/>
                  </a:cubicBezTo>
                  <a:cubicBezTo>
                    <a:pt x="793" y="86"/>
                    <a:pt x="794" y="86"/>
                    <a:pt x="795" y="86"/>
                  </a:cubicBezTo>
                  <a:cubicBezTo>
                    <a:pt x="797" y="85"/>
                    <a:pt x="800" y="86"/>
                    <a:pt x="802" y="85"/>
                  </a:cubicBezTo>
                  <a:cubicBezTo>
                    <a:pt x="803" y="85"/>
                    <a:pt x="805" y="85"/>
                    <a:pt x="806" y="84"/>
                  </a:cubicBezTo>
                  <a:cubicBezTo>
                    <a:pt x="808" y="84"/>
                    <a:pt x="810" y="83"/>
                    <a:pt x="812" y="82"/>
                  </a:cubicBezTo>
                  <a:cubicBezTo>
                    <a:pt x="813" y="82"/>
                    <a:pt x="813" y="82"/>
                    <a:pt x="814" y="82"/>
                  </a:cubicBezTo>
                  <a:cubicBezTo>
                    <a:pt x="815" y="81"/>
                    <a:pt x="816" y="81"/>
                    <a:pt x="816" y="80"/>
                  </a:cubicBezTo>
                  <a:cubicBezTo>
                    <a:pt x="817" y="80"/>
                    <a:pt x="819" y="79"/>
                    <a:pt x="818" y="78"/>
                  </a:cubicBezTo>
                  <a:cubicBezTo>
                    <a:pt x="818" y="77"/>
                    <a:pt x="815" y="76"/>
                    <a:pt x="815" y="76"/>
                  </a:cubicBezTo>
                  <a:cubicBezTo>
                    <a:pt x="813" y="75"/>
                    <a:pt x="811" y="75"/>
                    <a:pt x="810" y="75"/>
                  </a:cubicBezTo>
                  <a:cubicBezTo>
                    <a:pt x="810" y="75"/>
                    <a:pt x="809" y="75"/>
                    <a:pt x="809" y="74"/>
                  </a:cubicBezTo>
                  <a:cubicBezTo>
                    <a:pt x="809" y="74"/>
                    <a:pt x="810" y="74"/>
                    <a:pt x="810" y="74"/>
                  </a:cubicBezTo>
                  <a:cubicBezTo>
                    <a:pt x="810" y="74"/>
                    <a:pt x="811" y="74"/>
                    <a:pt x="811" y="74"/>
                  </a:cubicBezTo>
                  <a:cubicBezTo>
                    <a:pt x="812" y="74"/>
                    <a:pt x="813" y="74"/>
                    <a:pt x="814" y="74"/>
                  </a:cubicBezTo>
                  <a:cubicBezTo>
                    <a:pt x="816" y="75"/>
                    <a:pt x="818" y="75"/>
                    <a:pt x="820" y="75"/>
                  </a:cubicBezTo>
                  <a:cubicBezTo>
                    <a:pt x="822" y="75"/>
                    <a:pt x="825" y="77"/>
                    <a:pt x="827" y="76"/>
                  </a:cubicBezTo>
                  <a:cubicBezTo>
                    <a:pt x="828" y="76"/>
                    <a:pt x="828" y="75"/>
                    <a:pt x="829" y="75"/>
                  </a:cubicBezTo>
                  <a:cubicBezTo>
                    <a:pt x="830" y="75"/>
                    <a:pt x="830" y="76"/>
                    <a:pt x="831" y="75"/>
                  </a:cubicBezTo>
                  <a:cubicBezTo>
                    <a:pt x="832" y="75"/>
                    <a:pt x="832" y="74"/>
                    <a:pt x="833" y="74"/>
                  </a:cubicBezTo>
                  <a:cubicBezTo>
                    <a:pt x="834" y="74"/>
                    <a:pt x="835" y="74"/>
                    <a:pt x="836" y="74"/>
                  </a:cubicBezTo>
                  <a:cubicBezTo>
                    <a:pt x="838" y="74"/>
                    <a:pt x="839" y="73"/>
                    <a:pt x="840" y="72"/>
                  </a:cubicBezTo>
                  <a:cubicBezTo>
                    <a:pt x="842" y="71"/>
                    <a:pt x="844" y="71"/>
                    <a:pt x="845" y="70"/>
                  </a:cubicBezTo>
                  <a:cubicBezTo>
                    <a:pt x="847" y="69"/>
                    <a:pt x="848" y="68"/>
                    <a:pt x="850" y="66"/>
                  </a:cubicBezTo>
                  <a:cubicBezTo>
                    <a:pt x="851" y="65"/>
                    <a:pt x="853" y="64"/>
                    <a:pt x="855" y="64"/>
                  </a:cubicBezTo>
                  <a:cubicBezTo>
                    <a:pt x="856" y="64"/>
                    <a:pt x="856" y="63"/>
                    <a:pt x="857" y="63"/>
                  </a:cubicBezTo>
                  <a:cubicBezTo>
                    <a:pt x="857" y="63"/>
                    <a:pt x="857" y="63"/>
                    <a:pt x="857" y="62"/>
                  </a:cubicBezTo>
                  <a:cubicBezTo>
                    <a:pt x="858" y="62"/>
                    <a:pt x="858" y="61"/>
                    <a:pt x="859" y="61"/>
                  </a:cubicBezTo>
                  <a:cubicBezTo>
                    <a:pt x="860" y="60"/>
                    <a:pt x="861" y="59"/>
                    <a:pt x="862" y="57"/>
                  </a:cubicBezTo>
                  <a:cubicBezTo>
                    <a:pt x="863" y="56"/>
                    <a:pt x="863" y="55"/>
                    <a:pt x="863" y="53"/>
                  </a:cubicBezTo>
                  <a:cubicBezTo>
                    <a:pt x="863" y="51"/>
                    <a:pt x="862" y="49"/>
                    <a:pt x="862" y="48"/>
                  </a:cubicBezTo>
                  <a:close/>
                  <a:moveTo>
                    <a:pt x="641" y="181"/>
                  </a:moveTo>
                  <a:cubicBezTo>
                    <a:pt x="641" y="181"/>
                    <a:pt x="642" y="181"/>
                    <a:pt x="642" y="180"/>
                  </a:cubicBezTo>
                  <a:cubicBezTo>
                    <a:pt x="642" y="179"/>
                    <a:pt x="642" y="178"/>
                    <a:pt x="641" y="178"/>
                  </a:cubicBezTo>
                  <a:cubicBezTo>
                    <a:pt x="641" y="178"/>
                    <a:pt x="640" y="178"/>
                    <a:pt x="640" y="178"/>
                  </a:cubicBezTo>
                  <a:cubicBezTo>
                    <a:pt x="640" y="178"/>
                    <a:pt x="640" y="178"/>
                    <a:pt x="640" y="178"/>
                  </a:cubicBezTo>
                  <a:cubicBezTo>
                    <a:pt x="639" y="178"/>
                    <a:pt x="639" y="178"/>
                    <a:pt x="639" y="178"/>
                  </a:cubicBezTo>
                  <a:cubicBezTo>
                    <a:pt x="639" y="179"/>
                    <a:pt x="639" y="180"/>
                    <a:pt x="640" y="181"/>
                  </a:cubicBezTo>
                  <a:cubicBezTo>
                    <a:pt x="640" y="181"/>
                    <a:pt x="641" y="181"/>
                    <a:pt x="641" y="181"/>
                  </a:cubicBezTo>
                  <a:close/>
                  <a:moveTo>
                    <a:pt x="596" y="182"/>
                  </a:moveTo>
                  <a:cubicBezTo>
                    <a:pt x="598" y="181"/>
                    <a:pt x="600" y="181"/>
                    <a:pt x="600" y="180"/>
                  </a:cubicBezTo>
                  <a:cubicBezTo>
                    <a:pt x="601" y="178"/>
                    <a:pt x="602" y="177"/>
                    <a:pt x="602" y="175"/>
                  </a:cubicBezTo>
                  <a:cubicBezTo>
                    <a:pt x="602" y="174"/>
                    <a:pt x="600" y="173"/>
                    <a:pt x="599" y="173"/>
                  </a:cubicBezTo>
                  <a:cubicBezTo>
                    <a:pt x="598" y="172"/>
                    <a:pt x="598" y="170"/>
                    <a:pt x="596" y="170"/>
                  </a:cubicBezTo>
                  <a:cubicBezTo>
                    <a:pt x="596" y="170"/>
                    <a:pt x="596" y="170"/>
                    <a:pt x="596" y="170"/>
                  </a:cubicBezTo>
                  <a:cubicBezTo>
                    <a:pt x="595" y="170"/>
                    <a:pt x="595" y="171"/>
                    <a:pt x="595" y="171"/>
                  </a:cubicBezTo>
                  <a:cubicBezTo>
                    <a:pt x="595" y="171"/>
                    <a:pt x="594" y="172"/>
                    <a:pt x="594" y="172"/>
                  </a:cubicBezTo>
                  <a:cubicBezTo>
                    <a:pt x="594" y="173"/>
                    <a:pt x="594" y="173"/>
                    <a:pt x="594" y="174"/>
                  </a:cubicBezTo>
                  <a:cubicBezTo>
                    <a:pt x="594" y="174"/>
                    <a:pt x="594" y="175"/>
                    <a:pt x="594" y="175"/>
                  </a:cubicBezTo>
                  <a:cubicBezTo>
                    <a:pt x="593" y="176"/>
                    <a:pt x="593" y="176"/>
                    <a:pt x="593" y="176"/>
                  </a:cubicBezTo>
                  <a:cubicBezTo>
                    <a:pt x="593" y="178"/>
                    <a:pt x="593" y="180"/>
                    <a:pt x="593" y="181"/>
                  </a:cubicBezTo>
                  <a:cubicBezTo>
                    <a:pt x="594" y="182"/>
                    <a:pt x="595" y="182"/>
                    <a:pt x="596" y="182"/>
                  </a:cubicBezTo>
                  <a:close/>
                  <a:moveTo>
                    <a:pt x="597" y="143"/>
                  </a:moveTo>
                  <a:cubicBezTo>
                    <a:pt x="597" y="144"/>
                    <a:pt x="597" y="144"/>
                    <a:pt x="597" y="145"/>
                  </a:cubicBezTo>
                  <a:cubicBezTo>
                    <a:pt x="597" y="145"/>
                    <a:pt x="598" y="146"/>
                    <a:pt x="599" y="147"/>
                  </a:cubicBezTo>
                  <a:cubicBezTo>
                    <a:pt x="600" y="147"/>
                    <a:pt x="600" y="147"/>
                    <a:pt x="601" y="148"/>
                  </a:cubicBezTo>
                  <a:cubicBezTo>
                    <a:pt x="601" y="149"/>
                    <a:pt x="601" y="149"/>
                    <a:pt x="602" y="150"/>
                  </a:cubicBezTo>
                  <a:cubicBezTo>
                    <a:pt x="602" y="150"/>
                    <a:pt x="603" y="150"/>
                    <a:pt x="603" y="151"/>
                  </a:cubicBezTo>
                  <a:cubicBezTo>
                    <a:pt x="604" y="151"/>
                    <a:pt x="604" y="151"/>
                    <a:pt x="605" y="152"/>
                  </a:cubicBezTo>
                  <a:cubicBezTo>
                    <a:pt x="605" y="152"/>
                    <a:pt x="606" y="152"/>
                    <a:pt x="606" y="152"/>
                  </a:cubicBezTo>
                  <a:cubicBezTo>
                    <a:pt x="607" y="152"/>
                    <a:pt x="607" y="153"/>
                    <a:pt x="608" y="153"/>
                  </a:cubicBezTo>
                  <a:cubicBezTo>
                    <a:pt x="609" y="153"/>
                    <a:pt x="609" y="153"/>
                    <a:pt x="610" y="152"/>
                  </a:cubicBezTo>
                  <a:cubicBezTo>
                    <a:pt x="610" y="152"/>
                    <a:pt x="611" y="152"/>
                    <a:pt x="611" y="151"/>
                  </a:cubicBezTo>
                  <a:cubicBezTo>
                    <a:pt x="611" y="150"/>
                    <a:pt x="611" y="150"/>
                    <a:pt x="612" y="150"/>
                  </a:cubicBezTo>
                  <a:cubicBezTo>
                    <a:pt x="613" y="150"/>
                    <a:pt x="613" y="150"/>
                    <a:pt x="613" y="152"/>
                  </a:cubicBezTo>
                  <a:cubicBezTo>
                    <a:pt x="613" y="152"/>
                    <a:pt x="614" y="153"/>
                    <a:pt x="614" y="153"/>
                  </a:cubicBezTo>
                  <a:cubicBezTo>
                    <a:pt x="614" y="154"/>
                    <a:pt x="614" y="154"/>
                    <a:pt x="614" y="154"/>
                  </a:cubicBezTo>
                  <a:cubicBezTo>
                    <a:pt x="615" y="153"/>
                    <a:pt x="615" y="153"/>
                    <a:pt x="615" y="152"/>
                  </a:cubicBezTo>
                  <a:cubicBezTo>
                    <a:pt x="616" y="151"/>
                    <a:pt x="616" y="150"/>
                    <a:pt x="616" y="149"/>
                  </a:cubicBezTo>
                  <a:cubicBezTo>
                    <a:pt x="616" y="148"/>
                    <a:pt x="616" y="146"/>
                    <a:pt x="616" y="145"/>
                  </a:cubicBezTo>
                  <a:cubicBezTo>
                    <a:pt x="616" y="144"/>
                    <a:pt x="617" y="142"/>
                    <a:pt x="618" y="141"/>
                  </a:cubicBezTo>
                  <a:cubicBezTo>
                    <a:pt x="618" y="143"/>
                    <a:pt x="618" y="144"/>
                    <a:pt x="618" y="146"/>
                  </a:cubicBezTo>
                  <a:cubicBezTo>
                    <a:pt x="617" y="148"/>
                    <a:pt x="618" y="149"/>
                    <a:pt x="618" y="151"/>
                  </a:cubicBezTo>
                  <a:cubicBezTo>
                    <a:pt x="618" y="152"/>
                    <a:pt x="618" y="155"/>
                    <a:pt x="619" y="155"/>
                  </a:cubicBezTo>
                  <a:cubicBezTo>
                    <a:pt x="620" y="155"/>
                    <a:pt x="620" y="154"/>
                    <a:pt x="621" y="153"/>
                  </a:cubicBezTo>
                  <a:cubicBezTo>
                    <a:pt x="622" y="152"/>
                    <a:pt x="623" y="151"/>
                    <a:pt x="623" y="150"/>
                  </a:cubicBezTo>
                  <a:cubicBezTo>
                    <a:pt x="624" y="148"/>
                    <a:pt x="624" y="147"/>
                    <a:pt x="624" y="146"/>
                  </a:cubicBezTo>
                  <a:cubicBezTo>
                    <a:pt x="625" y="145"/>
                    <a:pt x="625" y="144"/>
                    <a:pt x="626" y="144"/>
                  </a:cubicBezTo>
                  <a:cubicBezTo>
                    <a:pt x="627" y="143"/>
                    <a:pt x="627" y="145"/>
                    <a:pt x="627" y="146"/>
                  </a:cubicBezTo>
                  <a:cubicBezTo>
                    <a:pt x="627" y="146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9" y="147"/>
                    <a:pt x="630" y="147"/>
                    <a:pt x="631" y="146"/>
                  </a:cubicBezTo>
                  <a:cubicBezTo>
                    <a:pt x="631" y="145"/>
                    <a:pt x="632" y="144"/>
                    <a:pt x="631" y="143"/>
                  </a:cubicBezTo>
                  <a:cubicBezTo>
                    <a:pt x="630" y="142"/>
                    <a:pt x="630" y="142"/>
                    <a:pt x="630" y="141"/>
                  </a:cubicBezTo>
                  <a:cubicBezTo>
                    <a:pt x="630" y="140"/>
                    <a:pt x="630" y="139"/>
                    <a:pt x="630" y="138"/>
                  </a:cubicBezTo>
                  <a:cubicBezTo>
                    <a:pt x="630" y="137"/>
                    <a:pt x="629" y="137"/>
                    <a:pt x="630" y="136"/>
                  </a:cubicBezTo>
                  <a:cubicBezTo>
                    <a:pt x="630" y="135"/>
                    <a:pt x="631" y="135"/>
                    <a:pt x="632" y="134"/>
                  </a:cubicBezTo>
                  <a:cubicBezTo>
                    <a:pt x="632" y="133"/>
                    <a:pt x="632" y="133"/>
                    <a:pt x="633" y="132"/>
                  </a:cubicBezTo>
                  <a:cubicBezTo>
                    <a:pt x="633" y="131"/>
                    <a:pt x="634" y="130"/>
                    <a:pt x="635" y="129"/>
                  </a:cubicBezTo>
                  <a:cubicBezTo>
                    <a:pt x="636" y="128"/>
                    <a:pt x="636" y="131"/>
                    <a:pt x="636" y="131"/>
                  </a:cubicBezTo>
                  <a:cubicBezTo>
                    <a:pt x="637" y="132"/>
                    <a:pt x="635" y="133"/>
                    <a:pt x="635" y="134"/>
                  </a:cubicBezTo>
                  <a:cubicBezTo>
                    <a:pt x="634" y="135"/>
                    <a:pt x="634" y="137"/>
                    <a:pt x="633" y="139"/>
                  </a:cubicBezTo>
                  <a:cubicBezTo>
                    <a:pt x="633" y="140"/>
                    <a:pt x="633" y="142"/>
                    <a:pt x="635" y="143"/>
                  </a:cubicBezTo>
                  <a:cubicBezTo>
                    <a:pt x="635" y="143"/>
                    <a:pt x="635" y="143"/>
                    <a:pt x="635" y="143"/>
                  </a:cubicBezTo>
                  <a:cubicBezTo>
                    <a:pt x="636" y="142"/>
                    <a:pt x="636" y="140"/>
                    <a:pt x="636" y="139"/>
                  </a:cubicBezTo>
                  <a:cubicBezTo>
                    <a:pt x="637" y="138"/>
                    <a:pt x="638" y="136"/>
                    <a:pt x="639" y="135"/>
                  </a:cubicBezTo>
                  <a:cubicBezTo>
                    <a:pt x="640" y="134"/>
                    <a:pt x="641" y="133"/>
                    <a:pt x="641" y="132"/>
                  </a:cubicBezTo>
                  <a:cubicBezTo>
                    <a:pt x="641" y="131"/>
                    <a:pt x="641" y="128"/>
                    <a:pt x="642" y="128"/>
                  </a:cubicBezTo>
                  <a:cubicBezTo>
                    <a:pt x="644" y="128"/>
                    <a:pt x="643" y="129"/>
                    <a:pt x="643" y="130"/>
                  </a:cubicBezTo>
                  <a:cubicBezTo>
                    <a:pt x="643" y="131"/>
                    <a:pt x="643" y="131"/>
                    <a:pt x="643" y="131"/>
                  </a:cubicBezTo>
                  <a:cubicBezTo>
                    <a:pt x="644" y="132"/>
                    <a:pt x="644" y="131"/>
                    <a:pt x="645" y="131"/>
                  </a:cubicBezTo>
                  <a:cubicBezTo>
                    <a:pt x="646" y="131"/>
                    <a:pt x="647" y="128"/>
                    <a:pt x="649" y="129"/>
                  </a:cubicBezTo>
                  <a:cubicBezTo>
                    <a:pt x="649" y="129"/>
                    <a:pt x="649" y="129"/>
                    <a:pt x="649" y="129"/>
                  </a:cubicBezTo>
                  <a:cubicBezTo>
                    <a:pt x="650" y="129"/>
                    <a:pt x="650" y="129"/>
                    <a:pt x="650" y="129"/>
                  </a:cubicBezTo>
                  <a:cubicBezTo>
                    <a:pt x="651" y="129"/>
                    <a:pt x="651" y="128"/>
                    <a:pt x="652" y="128"/>
                  </a:cubicBezTo>
                  <a:cubicBezTo>
                    <a:pt x="653" y="128"/>
                    <a:pt x="654" y="128"/>
                    <a:pt x="655" y="128"/>
                  </a:cubicBezTo>
                  <a:cubicBezTo>
                    <a:pt x="655" y="128"/>
                    <a:pt x="656" y="127"/>
                    <a:pt x="656" y="127"/>
                  </a:cubicBezTo>
                  <a:cubicBezTo>
                    <a:pt x="657" y="126"/>
                    <a:pt x="657" y="126"/>
                    <a:pt x="658" y="126"/>
                  </a:cubicBezTo>
                  <a:cubicBezTo>
                    <a:pt x="660" y="126"/>
                    <a:pt x="660" y="124"/>
                    <a:pt x="660" y="122"/>
                  </a:cubicBezTo>
                  <a:cubicBezTo>
                    <a:pt x="661" y="121"/>
                    <a:pt x="660" y="120"/>
                    <a:pt x="660" y="119"/>
                  </a:cubicBezTo>
                  <a:cubicBezTo>
                    <a:pt x="660" y="119"/>
                    <a:pt x="659" y="119"/>
                    <a:pt x="659" y="119"/>
                  </a:cubicBezTo>
                  <a:cubicBezTo>
                    <a:pt x="659" y="119"/>
                    <a:pt x="658" y="119"/>
                    <a:pt x="659" y="118"/>
                  </a:cubicBezTo>
                  <a:cubicBezTo>
                    <a:pt x="659" y="118"/>
                    <a:pt x="659" y="117"/>
                    <a:pt x="659" y="116"/>
                  </a:cubicBezTo>
                  <a:cubicBezTo>
                    <a:pt x="659" y="116"/>
                    <a:pt x="659" y="115"/>
                    <a:pt x="659" y="115"/>
                  </a:cubicBezTo>
                  <a:cubicBezTo>
                    <a:pt x="660" y="114"/>
                    <a:pt x="660" y="114"/>
                    <a:pt x="659" y="113"/>
                  </a:cubicBezTo>
                  <a:cubicBezTo>
                    <a:pt x="659" y="113"/>
                    <a:pt x="659" y="113"/>
                    <a:pt x="659" y="113"/>
                  </a:cubicBezTo>
                  <a:cubicBezTo>
                    <a:pt x="658" y="113"/>
                    <a:pt x="657" y="115"/>
                    <a:pt x="657" y="115"/>
                  </a:cubicBezTo>
                  <a:cubicBezTo>
                    <a:pt x="656" y="116"/>
                    <a:pt x="656" y="116"/>
                    <a:pt x="655" y="116"/>
                  </a:cubicBezTo>
                  <a:cubicBezTo>
                    <a:pt x="654" y="116"/>
                    <a:pt x="654" y="115"/>
                    <a:pt x="655" y="115"/>
                  </a:cubicBezTo>
                  <a:cubicBezTo>
                    <a:pt x="655" y="114"/>
                    <a:pt x="656" y="113"/>
                    <a:pt x="656" y="113"/>
                  </a:cubicBezTo>
                  <a:cubicBezTo>
                    <a:pt x="656" y="112"/>
                    <a:pt x="657" y="111"/>
                    <a:pt x="656" y="111"/>
                  </a:cubicBezTo>
                  <a:cubicBezTo>
                    <a:pt x="656" y="111"/>
                    <a:pt x="656" y="111"/>
                    <a:pt x="656" y="110"/>
                  </a:cubicBezTo>
                  <a:cubicBezTo>
                    <a:pt x="655" y="109"/>
                    <a:pt x="655" y="109"/>
                    <a:pt x="654" y="108"/>
                  </a:cubicBezTo>
                  <a:cubicBezTo>
                    <a:pt x="654" y="108"/>
                    <a:pt x="654" y="108"/>
                    <a:pt x="654" y="108"/>
                  </a:cubicBezTo>
                  <a:cubicBezTo>
                    <a:pt x="653" y="108"/>
                    <a:pt x="652" y="109"/>
                    <a:pt x="652" y="109"/>
                  </a:cubicBezTo>
                  <a:cubicBezTo>
                    <a:pt x="651" y="110"/>
                    <a:pt x="649" y="109"/>
                    <a:pt x="648" y="110"/>
                  </a:cubicBezTo>
                  <a:cubicBezTo>
                    <a:pt x="648" y="110"/>
                    <a:pt x="644" y="111"/>
                    <a:pt x="646" y="109"/>
                  </a:cubicBezTo>
                  <a:cubicBezTo>
                    <a:pt x="646" y="108"/>
                    <a:pt x="648" y="107"/>
                    <a:pt x="650" y="106"/>
                  </a:cubicBezTo>
                  <a:cubicBezTo>
                    <a:pt x="651" y="106"/>
                    <a:pt x="652" y="105"/>
                    <a:pt x="653" y="105"/>
                  </a:cubicBezTo>
                  <a:cubicBezTo>
                    <a:pt x="653" y="105"/>
                    <a:pt x="654" y="104"/>
                    <a:pt x="654" y="104"/>
                  </a:cubicBezTo>
                  <a:cubicBezTo>
                    <a:pt x="654" y="104"/>
                    <a:pt x="655" y="104"/>
                    <a:pt x="655" y="103"/>
                  </a:cubicBezTo>
                  <a:cubicBezTo>
                    <a:pt x="656" y="103"/>
                    <a:pt x="657" y="101"/>
                    <a:pt x="657" y="99"/>
                  </a:cubicBezTo>
                  <a:cubicBezTo>
                    <a:pt x="658" y="99"/>
                    <a:pt x="658" y="99"/>
                    <a:pt x="658" y="98"/>
                  </a:cubicBezTo>
                  <a:cubicBezTo>
                    <a:pt x="658" y="97"/>
                    <a:pt x="659" y="96"/>
                    <a:pt x="659" y="96"/>
                  </a:cubicBezTo>
                  <a:cubicBezTo>
                    <a:pt x="659" y="95"/>
                    <a:pt x="659" y="95"/>
                    <a:pt x="659" y="94"/>
                  </a:cubicBezTo>
                  <a:cubicBezTo>
                    <a:pt x="659" y="94"/>
                    <a:pt x="659" y="93"/>
                    <a:pt x="658" y="93"/>
                  </a:cubicBezTo>
                  <a:cubicBezTo>
                    <a:pt x="658" y="93"/>
                    <a:pt x="657" y="93"/>
                    <a:pt x="656" y="93"/>
                  </a:cubicBezTo>
                  <a:cubicBezTo>
                    <a:pt x="655" y="93"/>
                    <a:pt x="657" y="91"/>
                    <a:pt x="657" y="91"/>
                  </a:cubicBezTo>
                  <a:cubicBezTo>
                    <a:pt x="657" y="91"/>
                    <a:pt x="658" y="90"/>
                    <a:pt x="658" y="90"/>
                  </a:cubicBezTo>
                  <a:cubicBezTo>
                    <a:pt x="660" y="90"/>
                    <a:pt x="660" y="88"/>
                    <a:pt x="660" y="87"/>
                  </a:cubicBezTo>
                  <a:cubicBezTo>
                    <a:pt x="660" y="86"/>
                    <a:pt x="662" y="85"/>
                    <a:pt x="661" y="84"/>
                  </a:cubicBezTo>
                  <a:cubicBezTo>
                    <a:pt x="661" y="83"/>
                    <a:pt x="660" y="82"/>
                    <a:pt x="659" y="82"/>
                  </a:cubicBezTo>
                  <a:cubicBezTo>
                    <a:pt x="657" y="82"/>
                    <a:pt x="657" y="83"/>
                    <a:pt x="657" y="84"/>
                  </a:cubicBezTo>
                  <a:cubicBezTo>
                    <a:pt x="656" y="85"/>
                    <a:pt x="656" y="86"/>
                    <a:pt x="656" y="86"/>
                  </a:cubicBezTo>
                  <a:cubicBezTo>
                    <a:pt x="656" y="87"/>
                    <a:pt x="655" y="88"/>
                    <a:pt x="655" y="89"/>
                  </a:cubicBezTo>
                  <a:cubicBezTo>
                    <a:pt x="655" y="90"/>
                    <a:pt x="655" y="91"/>
                    <a:pt x="653" y="91"/>
                  </a:cubicBezTo>
                  <a:cubicBezTo>
                    <a:pt x="651" y="91"/>
                    <a:pt x="652" y="87"/>
                    <a:pt x="653" y="87"/>
                  </a:cubicBezTo>
                  <a:cubicBezTo>
                    <a:pt x="653" y="86"/>
                    <a:pt x="653" y="86"/>
                    <a:pt x="654" y="85"/>
                  </a:cubicBezTo>
                  <a:cubicBezTo>
                    <a:pt x="654" y="84"/>
                    <a:pt x="654" y="83"/>
                    <a:pt x="654" y="83"/>
                  </a:cubicBezTo>
                  <a:cubicBezTo>
                    <a:pt x="653" y="82"/>
                    <a:pt x="653" y="81"/>
                    <a:pt x="654" y="80"/>
                  </a:cubicBezTo>
                  <a:cubicBezTo>
                    <a:pt x="654" y="80"/>
                    <a:pt x="654" y="80"/>
                    <a:pt x="654" y="79"/>
                  </a:cubicBezTo>
                  <a:cubicBezTo>
                    <a:pt x="654" y="78"/>
                    <a:pt x="653" y="77"/>
                    <a:pt x="652" y="77"/>
                  </a:cubicBezTo>
                  <a:cubicBezTo>
                    <a:pt x="651" y="76"/>
                    <a:pt x="649" y="77"/>
                    <a:pt x="648" y="77"/>
                  </a:cubicBezTo>
                  <a:cubicBezTo>
                    <a:pt x="646" y="78"/>
                    <a:pt x="646" y="74"/>
                    <a:pt x="646" y="73"/>
                  </a:cubicBezTo>
                  <a:cubicBezTo>
                    <a:pt x="645" y="72"/>
                    <a:pt x="645" y="70"/>
                    <a:pt x="645" y="69"/>
                  </a:cubicBezTo>
                  <a:cubicBezTo>
                    <a:pt x="645" y="68"/>
                    <a:pt x="645" y="67"/>
                    <a:pt x="645" y="66"/>
                  </a:cubicBezTo>
                  <a:cubicBezTo>
                    <a:pt x="644" y="64"/>
                    <a:pt x="645" y="62"/>
                    <a:pt x="645" y="60"/>
                  </a:cubicBezTo>
                  <a:cubicBezTo>
                    <a:pt x="646" y="59"/>
                    <a:pt x="646" y="59"/>
                    <a:pt x="645" y="58"/>
                  </a:cubicBezTo>
                  <a:cubicBezTo>
                    <a:pt x="645" y="57"/>
                    <a:pt x="645" y="55"/>
                    <a:pt x="645" y="54"/>
                  </a:cubicBezTo>
                  <a:cubicBezTo>
                    <a:pt x="645" y="54"/>
                    <a:pt x="646" y="53"/>
                    <a:pt x="646" y="52"/>
                  </a:cubicBezTo>
                  <a:cubicBezTo>
                    <a:pt x="646" y="51"/>
                    <a:pt x="646" y="50"/>
                    <a:pt x="646" y="50"/>
                  </a:cubicBezTo>
                  <a:cubicBezTo>
                    <a:pt x="646" y="48"/>
                    <a:pt x="646" y="47"/>
                    <a:pt x="644" y="46"/>
                  </a:cubicBezTo>
                  <a:cubicBezTo>
                    <a:pt x="643" y="45"/>
                    <a:pt x="641" y="43"/>
                    <a:pt x="641" y="42"/>
                  </a:cubicBezTo>
                  <a:cubicBezTo>
                    <a:pt x="640" y="41"/>
                    <a:pt x="639" y="39"/>
                    <a:pt x="638" y="39"/>
                  </a:cubicBezTo>
                  <a:cubicBezTo>
                    <a:pt x="636" y="38"/>
                    <a:pt x="635" y="40"/>
                    <a:pt x="634" y="39"/>
                  </a:cubicBezTo>
                  <a:cubicBezTo>
                    <a:pt x="633" y="38"/>
                    <a:pt x="632" y="38"/>
                    <a:pt x="631" y="39"/>
                  </a:cubicBezTo>
                  <a:cubicBezTo>
                    <a:pt x="631" y="39"/>
                    <a:pt x="631" y="39"/>
                    <a:pt x="631" y="39"/>
                  </a:cubicBezTo>
                  <a:cubicBezTo>
                    <a:pt x="630" y="40"/>
                    <a:pt x="630" y="40"/>
                    <a:pt x="629" y="40"/>
                  </a:cubicBezTo>
                  <a:cubicBezTo>
                    <a:pt x="629" y="41"/>
                    <a:pt x="628" y="41"/>
                    <a:pt x="628" y="41"/>
                  </a:cubicBezTo>
                  <a:cubicBezTo>
                    <a:pt x="628" y="42"/>
                    <a:pt x="627" y="42"/>
                    <a:pt x="627" y="43"/>
                  </a:cubicBezTo>
                  <a:cubicBezTo>
                    <a:pt x="628" y="44"/>
                    <a:pt x="629" y="43"/>
                    <a:pt x="630" y="43"/>
                  </a:cubicBezTo>
                  <a:cubicBezTo>
                    <a:pt x="631" y="43"/>
                    <a:pt x="631" y="43"/>
                    <a:pt x="632" y="43"/>
                  </a:cubicBezTo>
                  <a:cubicBezTo>
                    <a:pt x="633" y="44"/>
                    <a:pt x="633" y="43"/>
                    <a:pt x="634" y="44"/>
                  </a:cubicBezTo>
                  <a:cubicBezTo>
                    <a:pt x="634" y="44"/>
                    <a:pt x="635" y="44"/>
                    <a:pt x="635" y="44"/>
                  </a:cubicBezTo>
                  <a:cubicBezTo>
                    <a:pt x="636" y="44"/>
                    <a:pt x="637" y="44"/>
                    <a:pt x="638" y="45"/>
                  </a:cubicBezTo>
                  <a:cubicBezTo>
                    <a:pt x="638" y="46"/>
                    <a:pt x="638" y="47"/>
                    <a:pt x="639" y="47"/>
                  </a:cubicBezTo>
                  <a:cubicBezTo>
                    <a:pt x="641" y="48"/>
                    <a:pt x="640" y="49"/>
                    <a:pt x="639" y="50"/>
                  </a:cubicBezTo>
                  <a:cubicBezTo>
                    <a:pt x="638" y="51"/>
                    <a:pt x="636" y="52"/>
                    <a:pt x="635" y="52"/>
                  </a:cubicBezTo>
                  <a:cubicBezTo>
                    <a:pt x="634" y="52"/>
                    <a:pt x="633" y="52"/>
                    <a:pt x="632" y="52"/>
                  </a:cubicBezTo>
                  <a:cubicBezTo>
                    <a:pt x="632" y="52"/>
                    <a:pt x="631" y="52"/>
                    <a:pt x="631" y="52"/>
                  </a:cubicBezTo>
                  <a:cubicBezTo>
                    <a:pt x="631" y="52"/>
                    <a:pt x="630" y="52"/>
                    <a:pt x="630" y="52"/>
                  </a:cubicBezTo>
                  <a:cubicBezTo>
                    <a:pt x="631" y="53"/>
                    <a:pt x="631" y="53"/>
                    <a:pt x="631" y="53"/>
                  </a:cubicBezTo>
                  <a:cubicBezTo>
                    <a:pt x="631" y="54"/>
                    <a:pt x="629" y="54"/>
                    <a:pt x="629" y="54"/>
                  </a:cubicBezTo>
                  <a:cubicBezTo>
                    <a:pt x="627" y="53"/>
                    <a:pt x="626" y="53"/>
                    <a:pt x="625" y="53"/>
                  </a:cubicBezTo>
                  <a:cubicBezTo>
                    <a:pt x="624" y="54"/>
                    <a:pt x="623" y="54"/>
                    <a:pt x="622" y="55"/>
                  </a:cubicBezTo>
                  <a:cubicBezTo>
                    <a:pt x="622" y="55"/>
                    <a:pt x="622" y="55"/>
                    <a:pt x="621" y="56"/>
                  </a:cubicBezTo>
                  <a:cubicBezTo>
                    <a:pt x="621" y="57"/>
                    <a:pt x="621" y="57"/>
                    <a:pt x="621" y="58"/>
                  </a:cubicBezTo>
                  <a:cubicBezTo>
                    <a:pt x="622" y="58"/>
                    <a:pt x="622" y="59"/>
                    <a:pt x="622" y="59"/>
                  </a:cubicBezTo>
                  <a:cubicBezTo>
                    <a:pt x="622" y="59"/>
                    <a:pt x="622" y="60"/>
                    <a:pt x="622" y="61"/>
                  </a:cubicBezTo>
                  <a:cubicBezTo>
                    <a:pt x="623" y="61"/>
                    <a:pt x="623" y="62"/>
                    <a:pt x="624" y="62"/>
                  </a:cubicBezTo>
                  <a:cubicBezTo>
                    <a:pt x="624" y="63"/>
                    <a:pt x="626" y="65"/>
                    <a:pt x="625" y="65"/>
                  </a:cubicBezTo>
                  <a:cubicBezTo>
                    <a:pt x="625" y="65"/>
                    <a:pt x="625" y="65"/>
                    <a:pt x="625" y="65"/>
                  </a:cubicBezTo>
                  <a:cubicBezTo>
                    <a:pt x="624" y="66"/>
                    <a:pt x="624" y="66"/>
                    <a:pt x="624" y="66"/>
                  </a:cubicBezTo>
                  <a:cubicBezTo>
                    <a:pt x="623" y="67"/>
                    <a:pt x="623" y="67"/>
                    <a:pt x="624" y="68"/>
                  </a:cubicBezTo>
                  <a:cubicBezTo>
                    <a:pt x="624" y="68"/>
                    <a:pt x="624" y="68"/>
                    <a:pt x="624" y="68"/>
                  </a:cubicBezTo>
                  <a:cubicBezTo>
                    <a:pt x="624" y="69"/>
                    <a:pt x="624" y="69"/>
                    <a:pt x="623" y="69"/>
                  </a:cubicBezTo>
                  <a:cubicBezTo>
                    <a:pt x="623" y="69"/>
                    <a:pt x="622" y="69"/>
                    <a:pt x="622" y="69"/>
                  </a:cubicBezTo>
                  <a:cubicBezTo>
                    <a:pt x="620" y="68"/>
                    <a:pt x="620" y="67"/>
                    <a:pt x="619" y="67"/>
                  </a:cubicBezTo>
                  <a:cubicBezTo>
                    <a:pt x="617" y="66"/>
                    <a:pt x="616" y="67"/>
                    <a:pt x="615" y="67"/>
                  </a:cubicBezTo>
                  <a:cubicBezTo>
                    <a:pt x="615" y="67"/>
                    <a:pt x="614" y="68"/>
                    <a:pt x="614" y="68"/>
                  </a:cubicBezTo>
                  <a:cubicBezTo>
                    <a:pt x="614" y="69"/>
                    <a:pt x="615" y="69"/>
                    <a:pt x="615" y="70"/>
                  </a:cubicBezTo>
                  <a:cubicBezTo>
                    <a:pt x="615" y="71"/>
                    <a:pt x="615" y="71"/>
                    <a:pt x="615" y="71"/>
                  </a:cubicBezTo>
                  <a:cubicBezTo>
                    <a:pt x="615" y="71"/>
                    <a:pt x="614" y="71"/>
                    <a:pt x="614" y="71"/>
                  </a:cubicBezTo>
                  <a:cubicBezTo>
                    <a:pt x="614" y="71"/>
                    <a:pt x="614" y="70"/>
                    <a:pt x="613" y="70"/>
                  </a:cubicBezTo>
                  <a:cubicBezTo>
                    <a:pt x="612" y="69"/>
                    <a:pt x="610" y="69"/>
                    <a:pt x="609" y="68"/>
                  </a:cubicBezTo>
                  <a:cubicBezTo>
                    <a:pt x="608" y="68"/>
                    <a:pt x="607" y="67"/>
                    <a:pt x="607" y="68"/>
                  </a:cubicBezTo>
                  <a:cubicBezTo>
                    <a:pt x="607" y="68"/>
                    <a:pt x="607" y="68"/>
                    <a:pt x="607" y="68"/>
                  </a:cubicBezTo>
                  <a:cubicBezTo>
                    <a:pt x="607" y="69"/>
                    <a:pt x="607" y="69"/>
                    <a:pt x="606" y="70"/>
                  </a:cubicBezTo>
                  <a:cubicBezTo>
                    <a:pt x="606" y="70"/>
                    <a:pt x="606" y="70"/>
                    <a:pt x="606" y="71"/>
                  </a:cubicBezTo>
                  <a:cubicBezTo>
                    <a:pt x="606" y="72"/>
                    <a:pt x="607" y="73"/>
                    <a:pt x="608" y="74"/>
                  </a:cubicBezTo>
                  <a:cubicBezTo>
                    <a:pt x="608" y="76"/>
                    <a:pt x="609" y="77"/>
                    <a:pt x="611" y="78"/>
                  </a:cubicBezTo>
                  <a:cubicBezTo>
                    <a:pt x="611" y="78"/>
                    <a:pt x="611" y="78"/>
                    <a:pt x="612" y="78"/>
                  </a:cubicBezTo>
                  <a:cubicBezTo>
                    <a:pt x="612" y="78"/>
                    <a:pt x="612" y="78"/>
                    <a:pt x="612" y="79"/>
                  </a:cubicBezTo>
                  <a:cubicBezTo>
                    <a:pt x="612" y="79"/>
                    <a:pt x="611" y="79"/>
                    <a:pt x="611" y="80"/>
                  </a:cubicBezTo>
                  <a:cubicBezTo>
                    <a:pt x="612" y="80"/>
                    <a:pt x="612" y="80"/>
                    <a:pt x="612" y="80"/>
                  </a:cubicBezTo>
                  <a:cubicBezTo>
                    <a:pt x="613" y="80"/>
                    <a:pt x="613" y="80"/>
                    <a:pt x="614" y="81"/>
                  </a:cubicBezTo>
                  <a:cubicBezTo>
                    <a:pt x="615" y="81"/>
                    <a:pt x="616" y="83"/>
                    <a:pt x="617" y="82"/>
                  </a:cubicBezTo>
                  <a:cubicBezTo>
                    <a:pt x="617" y="82"/>
                    <a:pt x="617" y="82"/>
                    <a:pt x="617" y="81"/>
                  </a:cubicBezTo>
                  <a:cubicBezTo>
                    <a:pt x="617" y="80"/>
                    <a:pt x="620" y="79"/>
                    <a:pt x="620" y="81"/>
                  </a:cubicBezTo>
                  <a:cubicBezTo>
                    <a:pt x="620" y="81"/>
                    <a:pt x="620" y="82"/>
                    <a:pt x="620" y="83"/>
                  </a:cubicBezTo>
                  <a:cubicBezTo>
                    <a:pt x="619" y="84"/>
                    <a:pt x="619" y="85"/>
                    <a:pt x="618" y="86"/>
                  </a:cubicBezTo>
                  <a:cubicBezTo>
                    <a:pt x="617" y="87"/>
                    <a:pt x="616" y="87"/>
                    <a:pt x="615" y="86"/>
                  </a:cubicBezTo>
                  <a:cubicBezTo>
                    <a:pt x="614" y="86"/>
                    <a:pt x="614" y="85"/>
                    <a:pt x="613" y="85"/>
                  </a:cubicBezTo>
                  <a:cubicBezTo>
                    <a:pt x="612" y="85"/>
                    <a:pt x="612" y="85"/>
                    <a:pt x="611" y="85"/>
                  </a:cubicBezTo>
                  <a:cubicBezTo>
                    <a:pt x="610" y="85"/>
                    <a:pt x="609" y="84"/>
                    <a:pt x="608" y="83"/>
                  </a:cubicBezTo>
                  <a:cubicBezTo>
                    <a:pt x="608" y="82"/>
                    <a:pt x="607" y="80"/>
                    <a:pt x="606" y="80"/>
                  </a:cubicBezTo>
                  <a:cubicBezTo>
                    <a:pt x="603" y="78"/>
                    <a:pt x="604" y="82"/>
                    <a:pt x="604" y="83"/>
                  </a:cubicBezTo>
                  <a:cubicBezTo>
                    <a:pt x="604" y="84"/>
                    <a:pt x="604" y="86"/>
                    <a:pt x="603" y="87"/>
                  </a:cubicBezTo>
                  <a:cubicBezTo>
                    <a:pt x="603" y="87"/>
                    <a:pt x="602" y="88"/>
                    <a:pt x="602" y="88"/>
                  </a:cubicBezTo>
                  <a:cubicBezTo>
                    <a:pt x="602" y="89"/>
                    <a:pt x="602" y="90"/>
                    <a:pt x="601" y="90"/>
                  </a:cubicBezTo>
                  <a:cubicBezTo>
                    <a:pt x="601" y="91"/>
                    <a:pt x="600" y="91"/>
                    <a:pt x="600" y="92"/>
                  </a:cubicBezTo>
                  <a:cubicBezTo>
                    <a:pt x="600" y="92"/>
                    <a:pt x="600" y="93"/>
                    <a:pt x="600" y="94"/>
                  </a:cubicBezTo>
                  <a:cubicBezTo>
                    <a:pt x="600" y="95"/>
                    <a:pt x="600" y="95"/>
                    <a:pt x="600" y="96"/>
                  </a:cubicBezTo>
                  <a:cubicBezTo>
                    <a:pt x="601" y="97"/>
                    <a:pt x="603" y="97"/>
                    <a:pt x="604" y="97"/>
                  </a:cubicBezTo>
                  <a:cubicBezTo>
                    <a:pt x="606" y="97"/>
                    <a:pt x="607" y="97"/>
                    <a:pt x="609" y="97"/>
                  </a:cubicBezTo>
                  <a:cubicBezTo>
                    <a:pt x="610" y="97"/>
                    <a:pt x="609" y="98"/>
                    <a:pt x="609" y="98"/>
                  </a:cubicBezTo>
                  <a:cubicBezTo>
                    <a:pt x="609" y="98"/>
                    <a:pt x="608" y="99"/>
                    <a:pt x="608" y="99"/>
                  </a:cubicBezTo>
                  <a:cubicBezTo>
                    <a:pt x="606" y="99"/>
                    <a:pt x="605" y="99"/>
                    <a:pt x="604" y="99"/>
                  </a:cubicBezTo>
                  <a:cubicBezTo>
                    <a:pt x="603" y="99"/>
                    <a:pt x="601" y="98"/>
                    <a:pt x="599" y="99"/>
                  </a:cubicBezTo>
                  <a:cubicBezTo>
                    <a:pt x="598" y="99"/>
                    <a:pt x="597" y="100"/>
                    <a:pt x="596" y="101"/>
                  </a:cubicBezTo>
                  <a:cubicBezTo>
                    <a:pt x="596" y="103"/>
                    <a:pt x="597" y="105"/>
                    <a:pt x="596" y="106"/>
                  </a:cubicBezTo>
                  <a:cubicBezTo>
                    <a:pt x="596" y="107"/>
                    <a:pt x="597" y="108"/>
                    <a:pt x="597" y="109"/>
                  </a:cubicBezTo>
                  <a:cubicBezTo>
                    <a:pt x="598" y="110"/>
                    <a:pt x="600" y="109"/>
                    <a:pt x="600" y="108"/>
                  </a:cubicBezTo>
                  <a:cubicBezTo>
                    <a:pt x="601" y="108"/>
                    <a:pt x="602" y="107"/>
                    <a:pt x="603" y="107"/>
                  </a:cubicBezTo>
                  <a:cubicBezTo>
                    <a:pt x="605" y="107"/>
                    <a:pt x="604" y="109"/>
                    <a:pt x="603" y="109"/>
                  </a:cubicBezTo>
                  <a:cubicBezTo>
                    <a:pt x="603" y="110"/>
                    <a:pt x="602" y="110"/>
                    <a:pt x="602" y="111"/>
                  </a:cubicBezTo>
                  <a:cubicBezTo>
                    <a:pt x="601" y="111"/>
                    <a:pt x="601" y="111"/>
                    <a:pt x="601" y="112"/>
                  </a:cubicBezTo>
                  <a:cubicBezTo>
                    <a:pt x="601" y="113"/>
                    <a:pt x="603" y="112"/>
                    <a:pt x="603" y="112"/>
                  </a:cubicBezTo>
                  <a:cubicBezTo>
                    <a:pt x="604" y="112"/>
                    <a:pt x="604" y="112"/>
                    <a:pt x="605" y="112"/>
                  </a:cubicBezTo>
                  <a:cubicBezTo>
                    <a:pt x="606" y="111"/>
                    <a:pt x="607" y="111"/>
                    <a:pt x="608" y="111"/>
                  </a:cubicBezTo>
                  <a:cubicBezTo>
                    <a:pt x="609" y="111"/>
                    <a:pt x="608" y="112"/>
                    <a:pt x="608" y="112"/>
                  </a:cubicBezTo>
                  <a:cubicBezTo>
                    <a:pt x="608" y="113"/>
                    <a:pt x="608" y="113"/>
                    <a:pt x="609" y="113"/>
                  </a:cubicBezTo>
                  <a:cubicBezTo>
                    <a:pt x="609" y="114"/>
                    <a:pt x="610" y="114"/>
                    <a:pt x="610" y="114"/>
                  </a:cubicBezTo>
                  <a:cubicBezTo>
                    <a:pt x="611" y="114"/>
                    <a:pt x="611" y="115"/>
                    <a:pt x="611" y="115"/>
                  </a:cubicBezTo>
                  <a:cubicBezTo>
                    <a:pt x="611" y="116"/>
                    <a:pt x="612" y="117"/>
                    <a:pt x="612" y="116"/>
                  </a:cubicBezTo>
                  <a:cubicBezTo>
                    <a:pt x="613" y="116"/>
                    <a:pt x="615" y="115"/>
                    <a:pt x="616" y="116"/>
                  </a:cubicBezTo>
                  <a:cubicBezTo>
                    <a:pt x="617" y="116"/>
                    <a:pt x="617" y="117"/>
                    <a:pt x="618" y="117"/>
                  </a:cubicBezTo>
                  <a:cubicBezTo>
                    <a:pt x="619" y="117"/>
                    <a:pt x="620" y="118"/>
                    <a:pt x="621" y="118"/>
                  </a:cubicBezTo>
                  <a:cubicBezTo>
                    <a:pt x="621" y="118"/>
                    <a:pt x="622" y="119"/>
                    <a:pt x="623" y="119"/>
                  </a:cubicBezTo>
                  <a:cubicBezTo>
                    <a:pt x="623" y="119"/>
                    <a:pt x="624" y="120"/>
                    <a:pt x="623" y="120"/>
                  </a:cubicBezTo>
                  <a:cubicBezTo>
                    <a:pt x="622" y="120"/>
                    <a:pt x="622" y="120"/>
                    <a:pt x="621" y="120"/>
                  </a:cubicBezTo>
                  <a:cubicBezTo>
                    <a:pt x="621" y="119"/>
                    <a:pt x="620" y="119"/>
                    <a:pt x="619" y="119"/>
                  </a:cubicBezTo>
                  <a:cubicBezTo>
                    <a:pt x="619" y="119"/>
                    <a:pt x="617" y="119"/>
                    <a:pt x="617" y="119"/>
                  </a:cubicBezTo>
                  <a:cubicBezTo>
                    <a:pt x="616" y="118"/>
                    <a:pt x="616" y="118"/>
                    <a:pt x="615" y="118"/>
                  </a:cubicBezTo>
                  <a:cubicBezTo>
                    <a:pt x="614" y="118"/>
                    <a:pt x="613" y="118"/>
                    <a:pt x="613" y="119"/>
                  </a:cubicBezTo>
                  <a:cubicBezTo>
                    <a:pt x="612" y="119"/>
                    <a:pt x="612" y="120"/>
                    <a:pt x="613" y="121"/>
                  </a:cubicBezTo>
                  <a:cubicBezTo>
                    <a:pt x="613" y="122"/>
                    <a:pt x="614" y="121"/>
                    <a:pt x="615" y="121"/>
                  </a:cubicBezTo>
                  <a:cubicBezTo>
                    <a:pt x="616" y="121"/>
                    <a:pt x="617" y="122"/>
                    <a:pt x="618" y="122"/>
                  </a:cubicBezTo>
                  <a:cubicBezTo>
                    <a:pt x="620" y="122"/>
                    <a:pt x="621" y="122"/>
                    <a:pt x="622" y="122"/>
                  </a:cubicBezTo>
                  <a:cubicBezTo>
                    <a:pt x="622" y="122"/>
                    <a:pt x="623" y="122"/>
                    <a:pt x="622" y="123"/>
                  </a:cubicBezTo>
                  <a:cubicBezTo>
                    <a:pt x="622" y="123"/>
                    <a:pt x="621" y="123"/>
                    <a:pt x="620" y="123"/>
                  </a:cubicBezTo>
                  <a:cubicBezTo>
                    <a:pt x="619" y="123"/>
                    <a:pt x="618" y="123"/>
                    <a:pt x="617" y="123"/>
                  </a:cubicBezTo>
                  <a:cubicBezTo>
                    <a:pt x="616" y="123"/>
                    <a:pt x="615" y="122"/>
                    <a:pt x="614" y="122"/>
                  </a:cubicBezTo>
                  <a:cubicBezTo>
                    <a:pt x="614" y="122"/>
                    <a:pt x="612" y="122"/>
                    <a:pt x="611" y="121"/>
                  </a:cubicBezTo>
                  <a:cubicBezTo>
                    <a:pt x="611" y="121"/>
                    <a:pt x="610" y="120"/>
                    <a:pt x="610" y="120"/>
                  </a:cubicBezTo>
                  <a:cubicBezTo>
                    <a:pt x="609" y="119"/>
                    <a:pt x="607" y="118"/>
                    <a:pt x="605" y="119"/>
                  </a:cubicBezTo>
                  <a:cubicBezTo>
                    <a:pt x="605" y="119"/>
                    <a:pt x="604" y="119"/>
                    <a:pt x="604" y="119"/>
                  </a:cubicBezTo>
                  <a:cubicBezTo>
                    <a:pt x="603" y="120"/>
                    <a:pt x="602" y="120"/>
                    <a:pt x="601" y="120"/>
                  </a:cubicBezTo>
                  <a:cubicBezTo>
                    <a:pt x="600" y="120"/>
                    <a:pt x="599" y="122"/>
                    <a:pt x="598" y="123"/>
                  </a:cubicBezTo>
                  <a:cubicBezTo>
                    <a:pt x="597" y="123"/>
                    <a:pt x="598" y="125"/>
                    <a:pt x="598" y="126"/>
                  </a:cubicBezTo>
                  <a:cubicBezTo>
                    <a:pt x="599" y="127"/>
                    <a:pt x="599" y="128"/>
                    <a:pt x="599" y="129"/>
                  </a:cubicBezTo>
                  <a:cubicBezTo>
                    <a:pt x="598" y="129"/>
                    <a:pt x="596" y="129"/>
                    <a:pt x="596" y="130"/>
                  </a:cubicBezTo>
                  <a:cubicBezTo>
                    <a:pt x="597" y="132"/>
                    <a:pt x="595" y="133"/>
                    <a:pt x="597" y="135"/>
                  </a:cubicBezTo>
                  <a:cubicBezTo>
                    <a:pt x="597" y="136"/>
                    <a:pt x="598" y="135"/>
                    <a:pt x="599" y="135"/>
                  </a:cubicBezTo>
                  <a:cubicBezTo>
                    <a:pt x="600" y="135"/>
                    <a:pt x="600" y="136"/>
                    <a:pt x="600" y="137"/>
                  </a:cubicBezTo>
                  <a:cubicBezTo>
                    <a:pt x="600" y="138"/>
                    <a:pt x="599" y="138"/>
                    <a:pt x="598" y="138"/>
                  </a:cubicBezTo>
                  <a:cubicBezTo>
                    <a:pt x="598" y="138"/>
                    <a:pt x="597" y="139"/>
                    <a:pt x="596" y="139"/>
                  </a:cubicBezTo>
                  <a:cubicBezTo>
                    <a:pt x="596" y="139"/>
                    <a:pt x="596" y="139"/>
                    <a:pt x="596" y="140"/>
                  </a:cubicBezTo>
                  <a:cubicBezTo>
                    <a:pt x="595" y="140"/>
                    <a:pt x="595" y="141"/>
                    <a:pt x="596" y="141"/>
                  </a:cubicBezTo>
                  <a:cubicBezTo>
                    <a:pt x="596" y="142"/>
                    <a:pt x="597" y="142"/>
                    <a:pt x="597" y="143"/>
                  </a:cubicBezTo>
                  <a:close/>
                  <a:moveTo>
                    <a:pt x="678" y="346"/>
                  </a:moveTo>
                  <a:cubicBezTo>
                    <a:pt x="678" y="346"/>
                    <a:pt x="677" y="346"/>
                    <a:pt x="677" y="347"/>
                  </a:cubicBezTo>
                  <a:cubicBezTo>
                    <a:pt x="677" y="347"/>
                    <a:pt x="677" y="347"/>
                    <a:pt x="677" y="348"/>
                  </a:cubicBezTo>
                  <a:cubicBezTo>
                    <a:pt x="677" y="348"/>
                    <a:pt x="677" y="349"/>
                    <a:pt x="677" y="349"/>
                  </a:cubicBezTo>
                  <a:cubicBezTo>
                    <a:pt x="677" y="349"/>
                    <a:pt x="677" y="349"/>
                    <a:pt x="678" y="349"/>
                  </a:cubicBezTo>
                  <a:cubicBezTo>
                    <a:pt x="679" y="349"/>
                    <a:pt x="679" y="349"/>
                    <a:pt x="679" y="348"/>
                  </a:cubicBezTo>
                  <a:cubicBezTo>
                    <a:pt x="680" y="347"/>
                    <a:pt x="679" y="347"/>
                    <a:pt x="678" y="347"/>
                  </a:cubicBezTo>
                  <a:cubicBezTo>
                    <a:pt x="679" y="347"/>
                    <a:pt x="679" y="346"/>
                    <a:pt x="678" y="346"/>
                  </a:cubicBezTo>
                  <a:close/>
                  <a:moveTo>
                    <a:pt x="515" y="381"/>
                  </a:moveTo>
                  <a:cubicBezTo>
                    <a:pt x="515" y="382"/>
                    <a:pt x="516" y="383"/>
                    <a:pt x="517" y="383"/>
                  </a:cubicBezTo>
                  <a:cubicBezTo>
                    <a:pt x="518" y="384"/>
                    <a:pt x="518" y="383"/>
                    <a:pt x="518" y="383"/>
                  </a:cubicBezTo>
                  <a:cubicBezTo>
                    <a:pt x="517" y="382"/>
                    <a:pt x="517" y="381"/>
                    <a:pt x="516" y="380"/>
                  </a:cubicBezTo>
                  <a:cubicBezTo>
                    <a:pt x="516" y="380"/>
                    <a:pt x="516" y="380"/>
                    <a:pt x="515" y="381"/>
                  </a:cubicBezTo>
                  <a:close/>
                  <a:moveTo>
                    <a:pt x="794" y="2"/>
                  </a:moveTo>
                  <a:cubicBezTo>
                    <a:pt x="794" y="3"/>
                    <a:pt x="794" y="3"/>
                    <a:pt x="795" y="4"/>
                  </a:cubicBezTo>
                  <a:cubicBezTo>
                    <a:pt x="795" y="4"/>
                    <a:pt x="796" y="4"/>
                    <a:pt x="796" y="4"/>
                  </a:cubicBezTo>
                  <a:cubicBezTo>
                    <a:pt x="796" y="3"/>
                    <a:pt x="796" y="2"/>
                    <a:pt x="796" y="1"/>
                  </a:cubicBezTo>
                  <a:cubicBezTo>
                    <a:pt x="796" y="1"/>
                    <a:pt x="796" y="1"/>
                    <a:pt x="796" y="1"/>
                  </a:cubicBezTo>
                  <a:cubicBezTo>
                    <a:pt x="795" y="1"/>
                    <a:pt x="795" y="1"/>
                    <a:pt x="795" y="1"/>
                  </a:cubicBezTo>
                  <a:cubicBezTo>
                    <a:pt x="795" y="1"/>
                    <a:pt x="795" y="1"/>
                    <a:pt x="795" y="1"/>
                  </a:cubicBezTo>
                  <a:cubicBezTo>
                    <a:pt x="795" y="1"/>
                    <a:pt x="795" y="1"/>
                    <a:pt x="795" y="1"/>
                  </a:cubicBezTo>
                  <a:cubicBezTo>
                    <a:pt x="795" y="1"/>
                    <a:pt x="795" y="1"/>
                    <a:pt x="795" y="1"/>
                  </a:cubicBezTo>
                  <a:cubicBezTo>
                    <a:pt x="795" y="1"/>
                    <a:pt x="795" y="1"/>
                    <a:pt x="795" y="1"/>
                  </a:cubicBezTo>
                  <a:cubicBezTo>
                    <a:pt x="795" y="1"/>
                    <a:pt x="794" y="1"/>
                    <a:pt x="794" y="1"/>
                  </a:cubicBezTo>
                  <a:cubicBezTo>
                    <a:pt x="794" y="1"/>
                    <a:pt x="793" y="2"/>
                    <a:pt x="794" y="2"/>
                  </a:cubicBezTo>
                  <a:cubicBezTo>
                    <a:pt x="794" y="2"/>
                    <a:pt x="794" y="2"/>
                    <a:pt x="794" y="2"/>
                  </a:cubicBezTo>
                  <a:close/>
                  <a:moveTo>
                    <a:pt x="655" y="132"/>
                  </a:moveTo>
                  <a:cubicBezTo>
                    <a:pt x="655" y="132"/>
                    <a:pt x="655" y="131"/>
                    <a:pt x="655" y="131"/>
                  </a:cubicBezTo>
                  <a:cubicBezTo>
                    <a:pt x="654" y="131"/>
                    <a:pt x="654" y="131"/>
                    <a:pt x="654" y="131"/>
                  </a:cubicBezTo>
                  <a:cubicBezTo>
                    <a:pt x="654" y="131"/>
                    <a:pt x="653" y="131"/>
                    <a:pt x="653" y="131"/>
                  </a:cubicBezTo>
                  <a:cubicBezTo>
                    <a:pt x="651" y="130"/>
                    <a:pt x="650" y="131"/>
                    <a:pt x="649" y="131"/>
                  </a:cubicBezTo>
                  <a:cubicBezTo>
                    <a:pt x="648" y="131"/>
                    <a:pt x="646" y="132"/>
                    <a:pt x="645" y="133"/>
                  </a:cubicBezTo>
                  <a:cubicBezTo>
                    <a:pt x="645" y="133"/>
                    <a:pt x="645" y="134"/>
                    <a:pt x="645" y="135"/>
                  </a:cubicBezTo>
                  <a:cubicBezTo>
                    <a:pt x="645" y="135"/>
                    <a:pt x="646" y="135"/>
                    <a:pt x="646" y="135"/>
                  </a:cubicBezTo>
                  <a:cubicBezTo>
                    <a:pt x="648" y="136"/>
                    <a:pt x="649" y="135"/>
                    <a:pt x="650" y="135"/>
                  </a:cubicBezTo>
                  <a:cubicBezTo>
                    <a:pt x="652" y="135"/>
                    <a:pt x="653" y="134"/>
                    <a:pt x="655" y="135"/>
                  </a:cubicBezTo>
                  <a:cubicBezTo>
                    <a:pt x="656" y="135"/>
                    <a:pt x="656" y="135"/>
                    <a:pt x="656" y="134"/>
                  </a:cubicBezTo>
                  <a:cubicBezTo>
                    <a:pt x="656" y="134"/>
                    <a:pt x="656" y="134"/>
                    <a:pt x="656" y="133"/>
                  </a:cubicBezTo>
                  <a:cubicBezTo>
                    <a:pt x="656" y="133"/>
                    <a:pt x="656" y="133"/>
                    <a:pt x="656" y="133"/>
                  </a:cubicBezTo>
                  <a:cubicBezTo>
                    <a:pt x="656" y="133"/>
                    <a:pt x="656" y="133"/>
                    <a:pt x="656" y="133"/>
                  </a:cubicBezTo>
                  <a:cubicBezTo>
                    <a:pt x="656" y="132"/>
                    <a:pt x="655" y="132"/>
                    <a:pt x="655" y="132"/>
                  </a:cubicBezTo>
                  <a:close/>
                  <a:moveTo>
                    <a:pt x="629" y="151"/>
                  </a:moveTo>
                  <a:cubicBezTo>
                    <a:pt x="627" y="151"/>
                    <a:pt x="627" y="152"/>
                    <a:pt x="626" y="153"/>
                  </a:cubicBezTo>
                  <a:cubicBezTo>
                    <a:pt x="626" y="153"/>
                    <a:pt x="626" y="154"/>
                    <a:pt x="625" y="154"/>
                  </a:cubicBezTo>
                  <a:cubicBezTo>
                    <a:pt x="625" y="155"/>
                    <a:pt x="625" y="155"/>
                    <a:pt x="625" y="156"/>
                  </a:cubicBezTo>
                  <a:cubicBezTo>
                    <a:pt x="626" y="157"/>
                    <a:pt x="627" y="155"/>
                    <a:pt x="628" y="155"/>
                  </a:cubicBezTo>
                  <a:cubicBezTo>
                    <a:pt x="628" y="154"/>
                    <a:pt x="629" y="154"/>
                    <a:pt x="629" y="153"/>
                  </a:cubicBezTo>
                  <a:cubicBezTo>
                    <a:pt x="629" y="153"/>
                    <a:pt x="629" y="152"/>
                    <a:pt x="629" y="151"/>
                  </a:cubicBezTo>
                  <a:cubicBezTo>
                    <a:pt x="629" y="151"/>
                    <a:pt x="629" y="151"/>
                    <a:pt x="629" y="151"/>
                  </a:cubicBezTo>
                  <a:cubicBezTo>
                    <a:pt x="629" y="151"/>
                    <a:pt x="629" y="151"/>
                    <a:pt x="629" y="151"/>
                  </a:cubicBezTo>
                  <a:close/>
                  <a:moveTo>
                    <a:pt x="657" y="301"/>
                  </a:moveTo>
                  <a:cubicBezTo>
                    <a:pt x="657" y="300"/>
                    <a:pt x="657" y="299"/>
                    <a:pt x="657" y="299"/>
                  </a:cubicBezTo>
                  <a:cubicBezTo>
                    <a:pt x="656" y="298"/>
                    <a:pt x="655" y="297"/>
                    <a:pt x="654" y="297"/>
                  </a:cubicBezTo>
                  <a:cubicBezTo>
                    <a:pt x="654" y="296"/>
                    <a:pt x="654" y="295"/>
                    <a:pt x="653" y="294"/>
                  </a:cubicBezTo>
                  <a:cubicBezTo>
                    <a:pt x="652" y="294"/>
                    <a:pt x="652" y="294"/>
                    <a:pt x="651" y="294"/>
                  </a:cubicBezTo>
                  <a:cubicBezTo>
                    <a:pt x="649" y="294"/>
                    <a:pt x="648" y="294"/>
                    <a:pt x="647" y="293"/>
                  </a:cubicBezTo>
                  <a:cubicBezTo>
                    <a:pt x="646" y="292"/>
                    <a:pt x="645" y="293"/>
                    <a:pt x="644" y="293"/>
                  </a:cubicBezTo>
                  <a:cubicBezTo>
                    <a:pt x="643" y="293"/>
                    <a:pt x="641" y="293"/>
                    <a:pt x="640" y="292"/>
                  </a:cubicBezTo>
                  <a:cubicBezTo>
                    <a:pt x="639" y="291"/>
                    <a:pt x="638" y="291"/>
                    <a:pt x="638" y="291"/>
                  </a:cubicBezTo>
                  <a:cubicBezTo>
                    <a:pt x="637" y="291"/>
                    <a:pt x="636" y="290"/>
                    <a:pt x="636" y="289"/>
                  </a:cubicBezTo>
                  <a:cubicBezTo>
                    <a:pt x="635" y="288"/>
                    <a:pt x="633" y="286"/>
                    <a:pt x="632" y="288"/>
                  </a:cubicBezTo>
                  <a:cubicBezTo>
                    <a:pt x="632" y="288"/>
                    <a:pt x="632" y="289"/>
                    <a:pt x="632" y="289"/>
                  </a:cubicBezTo>
                  <a:cubicBezTo>
                    <a:pt x="632" y="290"/>
                    <a:pt x="632" y="290"/>
                    <a:pt x="631" y="291"/>
                  </a:cubicBezTo>
                  <a:cubicBezTo>
                    <a:pt x="630" y="292"/>
                    <a:pt x="630" y="292"/>
                    <a:pt x="631" y="294"/>
                  </a:cubicBezTo>
                  <a:cubicBezTo>
                    <a:pt x="631" y="294"/>
                    <a:pt x="631" y="295"/>
                    <a:pt x="631" y="295"/>
                  </a:cubicBezTo>
                  <a:cubicBezTo>
                    <a:pt x="631" y="295"/>
                    <a:pt x="631" y="295"/>
                    <a:pt x="630" y="296"/>
                  </a:cubicBezTo>
                  <a:cubicBezTo>
                    <a:pt x="630" y="296"/>
                    <a:pt x="629" y="295"/>
                    <a:pt x="629" y="295"/>
                  </a:cubicBezTo>
                  <a:cubicBezTo>
                    <a:pt x="628" y="295"/>
                    <a:pt x="628" y="296"/>
                    <a:pt x="628" y="297"/>
                  </a:cubicBezTo>
                  <a:cubicBezTo>
                    <a:pt x="628" y="298"/>
                    <a:pt x="628" y="299"/>
                    <a:pt x="628" y="299"/>
                  </a:cubicBezTo>
                  <a:cubicBezTo>
                    <a:pt x="628" y="300"/>
                    <a:pt x="628" y="300"/>
                    <a:pt x="628" y="300"/>
                  </a:cubicBezTo>
                  <a:cubicBezTo>
                    <a:pt x="628" y="301"/>
                    <a:pt x="631" y="300"/>
                    <a:pt x="632" y="301"/>
                  </a:cubicBezTo>
                  <a:cubicBezTo>
                    <a:pt x="632" y="302"/>
                    <a:pt x="631" y="302"/>
                    <a:pt x="631" y="303"/>
                  </a:cubicBezTo>
                  <a:cubicBezTo>
                    <a:pt x="631" y="304"/>
                    <a:pt x="631" y="304"/>
                    <a:pt x="631" y="305"/>
                  </a:cubicBezTo>
                  <a:cubicBezTo>
                    <a:pt x="631" y="305"/>
                    <a:pt x="632" y="306"/>
                    <a:pt x="631" y="306"/>
                  </a:cubicBezTo>
                  <a:cubicBezTo>
                    <a:pt x="630" y="306"/>
                    <a:pt x="630" y="307"/>
                    <a:pt x="630" y="307"/>
                  </a:cubicBezTo>
                  <a:cubicBezTo>
                    <a:pt x="629" y="308"/>
                    <a:pt x="629" y="309"/>
                    <a:pt x="629" y="310"/>
                  </a:cubicBezTo>
                  <a:cubicBezTo>
                    <a:pt x="630" y="311"/>
                    <a:pt x="630" y="311"/>
                    <a:pt x="631" y="311"/>
                  </a:cubicBezTo>
                  <a:cubicBezTo>
                    <a:pt x="632" y="312"/>
                    <a:pt x="632" y="313"/>
                    <a:pt x="632" y="314"/>
                  </a:cubicBezTo>
                  <a:cubicBezTo>
                    <a:pt x="632" y="314"/>
                    <a:pt x="632" y="315"/>
                    <a:pt x="633" y="315"/>
                  </a:cubicBezTo>
                  <a:cubicBezTo>
                    <a:pt x="634" y="315"/>
                    <a:pt x="635" y="314"/>
                    <a:pt x="636" y="315"/>
                  </a:cubicBezTo>
                  <a:cubicBezTo>
                    <a:pt x="636" y="316"/>
                    <a:pt x="636" y="316"/>
                    <a:pt x="637" y="317"/>
                  </a:cubicBezTo>
                  <a:cubicBezTo>
                    <a:pt x="637" y="317"/>
                    <a:pt x="638" y="316"/>
                    <a:pt x="638" y="316"/>
                  </a:cubicBezTo>
                  <a:cubicBezTo>
                    <a:pt x="639" y="315"/>
                    <a:pt x="639" y="315"/>
                    <a:pt x="640" y="314"/>
                  </a:cubicBezTo>
                  <a:cubicBezTo>
                    <a:pt x="641" y="313"/>
                    <a:pt x="642" y="314"/>
                    <a:pt x="643" y="314"/>
                  </a:cubicBezTo>
                  <a:cubicBezTo>
                    <a:pt x="643" y="313"/>
                    <a:pt x="644" y="313"/>
                    <a:pt x="645" y="313"/>
                  </a:cubicBezTo>
                  <a:cubicBezTo>
                    <a:pt x="645" y="313"/>
                    <a:pt x="646" y="313"/>
                    <a:pt x="646" y="313"/>
                  </a:cubicBezTo>
                  <a:cubicBezTo>
                    <a:pt x="646" y="313"/>
                    <a:pt x="646" y="314"/>
                    <a:pt x="646" y="314"/>
                  </a:cubicBezTo>
                  <a:cubicBezTo>
                    <a:pt x="647" y="314"/>
                    <a:pt x="648" y="314"/>
                    <a:pt x="648" y="314"/>
                  </a:cubicBezTo>
                  <a:cubicBezTo>
                    <a:pt x="649" y="314"/>
                    <a:pt x="649" y="314"/>
                    <a:pt x="650" y="314"/>
                  </a:cubicBezTo>
                  <a:cubicBezTo>
                    <a:pt x="650" y="314"/>
                    <a:pt x="650" y="314"/>
                    <a:pt x="651" y="314"/>
                  </a:cubicBezTo>
                  <a:cubicBezTo>
                    <a:pt x="652" y="314"/>
                    <a:pt x="652" y="315"/>
                    <a:pt x="653" y="316"/>
                  </a:cubicBezTo>
                  <a:cubicBezTo>
                    <a:pt x="654" y="316"/>
                    <a:pt x="655" y="316"/>
                    <a:pt x="657" y="316"/>
                  </a:cubicBezTo>
                  <a:cubicBezTo>
                    <a:pt x="657" y="317"/>
                    <a:pt x="658" y="317"/>
                    <a:pt x="659" y="317"/>
                  </a:cubicBezTo>
                  <a:cubicBezTo>
                    <a:pt x="660" y="317"/>
                    <a:pt x="660" y="317"/>
                    <a:pt x="661" y="316"/>
                  </a:cubicBezTo>
                  <a:cubicBezTo>
                    <a:pt x="661" y="316"/>
                    <a:pt x="661" y="316"/>
                    <a:pt x="661" y="316"/>
                  </a:cubicBezTo>
                  <a:cubicBezTo>
                    <a:pt x="661" y="316"/>
                    <a:pt x="661" y="315"/>
                    <a:pt x="661" y="315"/>
                  </a:cubicBezTo>
                  <a:cubicBezTo>
                    <a:pt x="661" y="315"/>
                    <a:pt x="659" y="315"/>
                    <a:pt x="660" y="313"/>
                  </a:cubicBezTo>
                  <a:cubicBezTo>
                    <a:pt x="660" y="313"/>
                    <a:pt x="660" y="313"/>
                    <a:pt x="660" y="312"/>
                  </a:cubicBezTo>
                  <a:cubicBezTo>
                    <a:pt x="660" y="312"/>
                    <a:pt x="660" y="311"/>
                    <a:pt x="660" y="310"/>
                  </a:cubicBezTo>
                  <a:cubicBezTo>
                    <a:pt x="660" y="310"/>
                    <a:pt x="660" y="310"/>
                    <a:pt x="660" y="310"/>
                  </a:cubicBezTo>
                  <a:cubicBezTo>
                    <a:pt x="659" y="309"/>
                    <a:pt x="659" y="309"/>
                    <a:pt x="659" y="308"/>
                  </a:cubicBezTo>
                  <a:cubicBezTo>
                    <a:pt x="659" y="306"/>
                    <a:pt x="659" y="305"/>
                    <a:pt x="658" y="304"/>
                  </a:cubicBezTo>
                  <a:cubicBezTo>
                    <a:pt x="657" y="303"/>
                    <a:pt x="655" y="303"/>
                    <a:pt x="657" y="302"/>
                  </a:cubicBezTo>
                  <a:cubicBezTo>
                    <a:pt x="657" y="302"/>
                    <a:pt x="657" y="301"/>
                    <a:pt x="657" y="301"/>
                  </a:cubicBezTo>
                  <a:close/>
                  <a:moveTo>
                    <a:pt x="712" y="520"/>
                  </a:moveTo>
                  <a:cubicBezTo>
                    <a:pt x="712" y="520"/>
                    <a:pt x="712" y="520"/>
                    <a:pt x="712" y="520"/>
                  </a:cubicBezTo>
                  <a:cubicBezTo>
                    <a:pt x="712" y="519"/>
                    <a:pt x="712" y="518"/>
                    <a:pt x="713" y="517"/>
                  </a:cubicBezTo>
                  <a:cubicBezTo>
                    <a:pt x="713" y="516"/>
                    <a:pt x="713" y="515"/>
                    <a:pt x="712" y="514"/>
                  </a:cubicBezTo>
                  <a:cubicBezTo>
                    <a:pt x="711" y="514"/>
                    <a:pt x="711" y="514"/>
                    <a:pt x="711" y="515"/>
                  </a:cubicBezTo>
                  <a:cubicBezTo>
                    <a:pt x="711" y="514"/>
                    <a:pt x="711" y="514"/>
                    <a:pt x="711" y="515"/>
                  </a:cubicBezTo>
                  <a:cubicBezTo>
                    <a:pt x="711" y="515"/>
                    <a:pt x="711" y="516"/>
                    <a:pt x="711" y="517"/>
                  </a:cubicBezTo>
                  <a:cubicBezTo>
                    <a:pt x="711" y="518"/>
                    <a:pt x="711" y="518"/>
                    <a:pt x="710" y="519"/>
                  </a:cubicBezTo>
                  <a:cubicBezTo>
                    <a:pt x="710" y="520"/>
                    <a:pt x="711" y="521"/>
                    <a:pt x="712" y="520"/>
                  </a:cubicBezTo>
                  <a:close/>
                  <a:moveTo>
                    <a:pt x="707" y="533"/>
                  </a:moveTo>
                  <a:cubicBezTo>
                    <a:pt x="706" y="533"/>
                    <a:pt x="706" y="533"/>
                    <a:pt x="706" y="533"/>
                  </a:cubicBezTo>
                  <a:cubicBezTo>
                    <a:pt x="706" y="533"/>
                    <a:pt x="706" y="533"/>
                    <a:pt x="706" y="534"/>
                  </a:cubicBezTo>
                  <a:cubicBezTo>
                    <a:pt x="705" y="534"/>
                    <a:pt x="704" y="534"/>
                    <a:pt x="704" y="534"/>
                  </a:cubicBezTo>
                  <a:cubicBezTo>
                    <a:pt x="703" y="534"/>
                    <a:pt x="703" y="535"/>
                    <a:pt x="703" y="535"/>
                  </a:cubicBezTo>
                  <a:cubicBezTo>
                    <a:pt x="703" y="536"/>
                    <a:pt x="704" y="536"/>
                    <a:pt x="704" y="536"/>
                  </a:cubicBezTo>
                  <a:cubicBezTo>
                    <a:pt x="705" y="537"/>
                    <a:pt x="705" y="537"/>
                    <a:pt x="706" y="537"/>
                  </a:cubicBezTo>
                  <a:cubicBezTo>
                    <a:pt x="707" y="537"/>
                    <a:pt x="707" y="537"/>
                    <a:pt x="707" y="536"/>
                  </a:cubicBezTo>
                  <a:cubicBezTo>
                    <a:pt x="708" y="536"/>
                    <a:pt x="708" y="535"/>
                    <a:pt x="708" y="534"/>
                  </a:cubicBezTo>
                  <a:cubicBezTo>
                    <a:pt x="707" y="534"/>
                    <a:pt x="707" y="533"/>
                    <a:pt x="707" y="533"/>
                  </a:cubicBezTo>
                  <a:close/>
                  <a:moveTo>
                    <a:pt x="740" y="448"/>
                  </a:moveTo>
                  <a:cubicBezTo>
                    <a:pt x="739" y="448"/>
                    <a:pt x="738" y="449"/>
                    <a:pt x="737" y="449"/>
                  </a:cubicBezTo>
                  <a:cubicBezTo>
                    <a:pt x="737" y="450"/>
                    <a:pt x="736" y="451"/>
                    <a:pt x="737" y="451"/>
                  </a:cubicBezTo>
                  <a:cubicBezTo>
                    <a:pt x="737" y="452"/>
                    <a:pt x="738" y="451"/>
                    <a:pt x="739" y="451"/>
                  </a:cubicBezTo>
                  <a:cubicBezTo>
                    <a:pt x="740" y="450"/>
                    <a:pt x="741" y="449"/>
                    <a:pt x="740" y="449"/>
                  </a:cubicBezTo>
                  <a:cubicBezTo>
                    <a:pt x="740" y="449"/>
                    <a:pt x="740" y="449"/>
                    <a:pt x="740" y="449"/>
                  </a:cubicBezTo>
                  <a:cubicBezTo>
                    <a:pt x="741" y="448"/>
                    <a:pt x="740" y="448"/>
                    <a:pt x="740" y="448"/>
                  </a:cubicBezTo>
                  <a:close/>
                  <a:moveTo>
                    <a:pt x="732" y="159"/>
                  </a:moveTo>
                  <a:cubicBezTo>
                    <a:pt x="733" y="158"/>
                    <a:pt x="732" y="158"/>
                    <a:pt x="732" y="157"/>
                  </a:cubicBezTo>
                  <a:cubicBezTo>
                    <a:pt x="732" y="157"/>
                    <a:pt x="732" y="156"/>
                    <a:pt x="732" y="156"/>
                  </a:cubicBezTo>
                  <a:cubicBezTo>
                    <a:pt x="731" y="156"/>
                    <a:pt x="730" y="156"/>
                    <a:pt x="730" y="156"/>
                  </a:cubicBezTo>
                  <a:cubicBezTo>
                    <a:pt x="730" y="156"/>
                    <a:pt x="729" y="157"/>
                    <a:pt x="729" y="157"/>
                  </a:cubicBezTo>
                  <a:cubicBezTo>
                    <a:pt x="729" y="158"/>
                    <a:pt x="729" y="158"/>
                    <a:pt x="730" y="159"/>
                  </a:cubicBezTo>
                  <a:cubicBezTo>
                    <a:pt x="730" y="159"/>
                    <a:pt x="732" y="159"/>
                    <a:pt x="732" y="159"/>
                  </a:cubicBezTo>
                  <a:close/>
                  <a:moveTo>
                    <a:pt x="671" y="564"/>
                  </a:moveTo>
                  <a:cubicBezTo>
                    <a:pt x="670" y="564"/>
                    <a:pt x="670" y="564"/>
                    <a:pt x="669" y="564"/>
                  </a:cubicBezTo>
                  <a:cubicBezTo>
                    <a:pt x="668" y="565"/>
                    <a:pt x="668" y="565"/>
                    <a:pt x="667" y="566"/>
                  </a:cubicBezTo>
                  <a:cubicBezTo>
                    <a:pt x="667" y="567"/>
                    <a:pt x="666" y="567"/>
                    <a:pt x="666" y="568"/>
                  </a:cubicBezTo>
                  <a:cubicBezTo>
                    <a:pt x="666" y="568"/>
                    <a:pt x="666" y="568"/>
                    <a:pt x="666" y="568"/>
                  </a:cubicBezTo>
                  <a:cubicBezTo>
                    <a:pt x="667" y="569"/>
                    <a:pt x="667" y="570"/>
                    <a:pt x="667" y="570"/>
                  </a:cubicBezTo>
                  <a:cubicBezTo>
                    <a:pt x="667" y="570"/>
                    <a:pt x="667" y="571"/>
                    <a:pt x="667" y="571"/>
                  </a:cubicBezTo>
                  <a:cubicBezTo>
                    <a:pt x="668" y="570"/>
                    <a:pt x="668" y="569"/>
                    <a:pt x="669" y="569"/>
                  </a:cubicBezTo>
                  <a:cubicBezTo>
                    <a:pt x="669" y="569"/>
                    <a:pt x="669" y="569"/>
                    <a:pt x="669" y="569"/>
                  </a:cubicBezTo>
                  <a:cubicBezTo>
                    <a:pt x="670" y="569"/>
                    <a:pt x="670" y="569"/>
                    <a:pt x="670" y="569"/>
                  </a:cubicBezTo>
                  <a:cubicBezTo>
                    <a:pt x="670" y="569"/>
                    <a:pt x="670" y="569"/>
                    <a:pt x="670" y="569"/>
                  </a:cubicBezTo>
                  <a:cubicBezTo>
                    <a:pt x="670" y="568"/>
                    <a:pt x="671" y="568"/>
                    <a:pt x="671" y="568"/>
                  </a:cubicBezTo>
                  <a:cubicBezTo>
                    <a:pt x="672" y="567"/>
                    <a:pt x="672" y="567"/>
                    <a:pt x="672" y="566"/>
                  </a:cubicBezTo>
                  <a:cubicBezTo>
                    <a:pt x="673" y="565"/>
                    <a:pt x="672" y="564"/>
                    <a:pt x="671" y="564"/>
                  </a:cubicBezTo>
                  <a:close/>
                  <a:moveTo>
                    <a:pt x="698" y="549"/>
                  </a:moveTo>
                  <a:cubicBezTo>
                    <a:pt x="697" y="549"/>
                    <a:pt x="696" y="549"/>
                    <a:pt x="696" y="549"/>
                  </a:cubicBezTo>
                  <a:cubicBezTo>
                    <a:pt x="695" y="549"/>
                    <a:pt x="695" y="549"/>
                    <a:pt x="695" y="550"/>
                  </a:cubicBezTo>
                  <a:cubicBezTo>
                    <a:pt x="695" y="550"/>
                    <a:pt x="695" y="550"/>
                    <a:pt x="695" y="550"/>
                  </a:cubicBezTo>
                  <a:cubicBezTo>
                    <a:pt x="695" y="550"/>
                    <a:pt x="695" y="550"/>
                    <a:pt x="695" y="550"/>
                  </a:cubicBezTo>
                  <a:cubicBezTo>
                    <a:pt x="695" y="550"/>
                    <a:pt x="695" y="550"/>
                    <a:pt x="695" y="550"/>
                  </a:cubicBezTo>
                  <a:cubicBezTo>
                    <a:pt x="696" y="551"/>
                    <a:pt x="696" y="551"/>
                    <a:pt x="697" y="552"/>
                  </a:cubicBezTo>
                  <a:cubicBezTo>
                    <a:pt x="697" y="552"/>
                    <a:pt x="698" y="551"/>
                    <a:pt x="698" y="551"/>
                  </a:cubicBezTo>
                  <a:cubicBezTo>
                    <a:pt x="699" y="551"/>
                    <a:pt x="699" y="553"/>
                    <a:pt x="700" y="553"/>
                  </a:cubicBezTo>
                  <a:cubicBezTo>
                    <a:pt x="700" y="554"/>
                    <a:pt x="700" y="554"/>
                    <a:pt x="700" y="554"/>
                  </a:cubicBezTo>
                  <a:cubicBezTo>
                    <a:pt x="700" y="553"/>
                    <a:pt x="701" y="553"/>
                    <a:pt x="701" y="552"/>
                  </a:cubicBezTo>
                  <a:cubicBezTo>
                    <a:pt x="701" y="552"/>
                    <a:pt x="701" y="551"/>
                    <a:pt x="702" y="551"/>
                  </a:cubicBezTo>
                  <a:cubicBezTo>
                    <a:pt x="702" y="550"/>
                    <a:pt x="702" y="549"/>
                    <a:pt x="701" y="549"/>
                  </a:cubicBezTo>
                  <a:cubicBezTo>
                    <a:pt x="700" y="548"/>
                    <a:pt x="699" y="549"/>
                    <a:pt x="698" y="549"/>
                  </a:cubicBezTo>
                  <a:close/>
                  <a:moveTo>
                    <a:pt x="702" y="546"/>
                  </a:moveTo>
                  <a:cubicBezTo>
                    <a:pt x="702" y="546"/>
                    <a:pt x="701" y="545"/>
                    <a:pt x="701" y="545"/>
                  </a:cubicBezTo>
                  <a:cubicBezTo>
                    <a:pt x="701" y="545"/>
                    <a:pt x="700" y="545"/>
                    <a:pt x="700" y="545"/>
                  </a:cubicBezTo>
                  <a:cubicBezTo>
                    <a:pt x="700" y="544"/>
                    <a:pt x="700" y="544"/>
                    <a:pt x="700" y="544"/>
                  </a:cubicBezTo>
                  <a:cubicBezTo>
                    <a:pt x="700" y="544"/>
                    <a:pt x="699" y="544"/>
                    <a:pt x="699" y="544"/>
                  </a:cubicBezTo>
                  <a:cubicBezTo>
                    <a:pt x="698" y="544"/>
                    <a:pt x="698" y="545"/>
                    <a:pt x="698" y="545"/>
                  </a:cubicBezTo>
                  <a:cubicBezTo>
                    <a:pt x="698" y="545"/>
                    <a:pt x="698" y="545"/>
                    <a:pt x="699" y="545"/>
                  </a:cubicBezTo>
                  <a:cubicBezTo>
                    <a:pt x="699" y="546"/>
                    <a:pt x="699" y="547"/>
                    <a:pt x="700" y="547"/>
                  </a:cubicBezTo>
                  <a:cubicBezTo>
                    <a:pt x="700" y="548"/>
                    <a:pt x="701" y="548"/>
                    <a:pt x="701" y="548"/>
                  </a:cubicBezTo>
                  <a:cubicBezTo>
                    <a:pt x="702" y="548"/>
                    <a:pt x="702" y="547"/>
                    <a:pt x="702" y="546"/>
                  </a:cubicBezTo>
                  <a:close/>
                  <a:moveTo>
                    <a:pt x="686" y="364"/>
                  </a:moveTo>
                  <a:cubicBezTo>
                    <a:pt x="685" y="365"/>
                    <a:pt x="685" y="363"/>
                    <a:pt x="684" y="363"/>
                  </a:cubicBezTo>
                  <a:cubicBezTo>
                    <a:pt x="684" y="362"/>
                    <a:pt x="683" y="363"/>
                    <a:pt x="682" y="363"/>
                  </a:cubicBezTo>
                  <a:cubicBezTo>
                    <a:pt x="682" y="363"/>
                    <a:pt x="681" y="363"/>
                    <a:pt x="681" y="364"/>
                  </a:cubicBezTo>
                  <a:cubicBezTo>
                    <a:pt x="681" y="364"/>
                    <a:pt x="681" y="364"/>
                    <a:pt x="681" y="365"/>
                  </a:cubicBezTo>
                  <a:cubicBezTo>
                    <a:pt x="681" y="365"/>
                    <a:pt x="681" y="366"/>
                    <a:pt x="681" y="366"/>
                  </a:cubicBezTo>
                  <a:cubicBezTo>
                    <a:pt x="681" y="367"/>
                    <a:pt x="681" y="367"/>
                    <a:pt x="681" y="367"/>
                  </a:cubicBezTo>
                  <a:cubicBezTo>
                    <a:pt x="682" y="367"/>
                    <a:pt x="683" y="366"/>
                    <a:pt x="684" y="366"/>
                  </a:cubicBezTo>
                  <a:cubicBezTo>
                    <a:pt x="685" y="367"/>
                    <a:pt x="686" y="366"/>
                    <a:pt x="686" y="365"/>
                  </a:cubicBezTo>
                  <a:cubicBezTo>
                    <a:pt x="686" y="365"/>
                    <a:pt x="686" y="365"/>
                    <a:pt x="686" y="365"/>
                  </a:cubicBezTo>
                  <a:cubicBezTo>
                    <a:pt x="686" y="365"/>
                    <a:pt x="686" y="365"/>
                    <a:pt x="686" y="365"/>
                  </a:cubicBezTo>
                  <a:cubicBezTo>
                    <a:pt x="687" y="364"/>
                    <a:pt x="686" y="364"/>
                    <a:pt x="686" y="364"/>
                  </a:cubicBezTo>
                  <a:close/>
                  <a:moveTo>
                    <a:pt x="695" y="184"/>
                  </a:moveTo>
                  <a:cubicBezTo>
                    <a:pt x="696" y="184"/>
                    <a:pt x="696" y="184"/>
                    <a:pt x="696" y="184"/>
                  </a:cubicBezTo>
                  <a:cubicBezTo>
                    <a:pt x="697" y="184"/>
                    <a:pt x="697" y="183"/>
                    <a:pt x="697" y="182"/>
                  </a:cubicBezTo>
                  <a:cubicBezTo>
                    <a:pt x="697" y="181"/>
                    <a:pt x="696" y="181"/>
                    <a:pt x="695" y="181"/>
                  </a:cubicBezTo>
                  <a:cubicBezTo>
                    <a:pt x="695" y="181"/>
                    <a:pt x="695" y="181"/>
                    <a:pt x="695" y="181"/>
                  </a:cubicBezTo>
                  <a:cubicBezTo>
                    <a:pt x="694" y="182"/>
                    <a:pt x="693" y="182"/>
                    <a:pt x="694" y="183"/>
                  </a:cubicBezTo>
                  <a:cubicBezTo>
                    <a:pt x="694" y="184"/>
                    <a:pt x="694" y="184"/>
                    <a:pt x="695" y="184"/>
                  </a:cubicBezTo>
                  <a:cubicBezTo>
                    <a:pt x="695" y="184"/>
                    <a:pt x="695" y="184"/>
                    <a:pt x="695" y="184"/>
                  </a:cubicBezTo>
                  <a:close/>
                  <a:moveTo>
                    <a:pt x="713" y="397"/>
                  </a:moveTo>
                  <a:cubicBezTo>
                    <a:pt x="713" y="397"/>
                    <a:pt x="712" y="397"/>
                    <a:pt x="712" y="397"/>
                  </a:cubicBezTo>
                  <a:cubicBezTo>
                    <a:pt x="712" y="397"/>
                    <a:pt x="711" y="397"/>
                    <a:pt x="711" y="397"/>
                  </a:cubicBezTo>
                  <a:cubicBezTo>
                    <a:pt x="710" y="397"/>
                    <a:pt x="710" y="399"/>
                    <a:pt x="711" y="399"/>
                  </a:cubicBezTo>
                  <a:cubicBezTo>
                    <a:pt x="711" y="399"/>
                    <a:pt x="711" y="399"/>
                    <a:pt x="712" y="399"/>
                  </a:cubicBezTo>
                  <a:cubicBezTo>
                    <a:pt x="712" y="399"/>
                    <a:pt x="713" y="399"/>
                    <a:pt x="713" y="399"/>
                  </a:cubicBezTo>
                  <a:cubicBezTo>
                    <a:pt x="713" y="399"/>
                    <a:pt x="713" y="398"/>
                    <a:pt x="713" y="398"/>
                  </a:cubicBezTo>
                  <a:cubicBezTo>
                    <a:pt x="713" y="398"/>
                    <a:pt x="713" y="398"/>
                    <a:pt x="713" y="398"/>
                  </a:cubicBezTo>
                  <a:cubicBezTo>
                    <a:pt x="713" y="397"/>
                    <a:pt x="713" y="397"/>
                    <a:pt x="713" y="397"/>
                  </a:cubicBezTo>
                  <a:close/>
                  <a:moveTo>
                    <a:pt x="674" y="350"/>
                  </a:moveTo>
                  <a:cubicBezTo>
                    <a:pt x="674" y="351"/>
                    <a:pt x="674" y="352"/>
                    <a:pt x="674" y="352"/>
                  </a:cubicBezTo>
                  <a:cubicBezTo>
                    <a:pt x="674" y="353"/>
                    <a:pt x="674" y="353"/>
                    <a:pt x="674" y="353"/>
                  </a:cubicBezTo>
                  <a:cubicBezTo>
                    <a:pt x="674" y="353"/>
                    <a:pt x="674" y="353"/>
                    <a:pt x="674" y="353"/>
                  </a:cubicBezTo>
                  <a:cubicBezTo>
                    <a:pt x="674" y="353"/>
                    <a:pt x="674" y="354"/>
                    <a:pt x="674" y="354"/>
                  </a:cubicBezTo>
                  <a:cubicBezTo>
                    <a:pt x="674" y="354"/>
                    <a:pt x="674" y="354"/>
                    <a:pt x="674" y="354"/>
                  </a:cubicBezTo>
                  <a:cubicBezTo>
                    <a:pt x="674" y="354"/>
                    <a:pt x="674" y="354"/>
                    <a:pt x="674" y="354"/>
                  </a:cubicBezTo>
                  <a:cubicBezTo>
                    <a:pt x="674" y="354"/>
                    <a:pt x="674" y="354"/>
                    <a:pt x="675" y="354"/>
                  </a:cubicBezTo>
                  <a:cubicBezTo>
                    <a:pt x="675" y="354"/>
                    <a:pt x="675" y="354"/>
                    <a:pt x="675" y="354"/>
                  </a:cubicBezTo>
                  <a:cubicBezTo>
                    <a:pt x="676" y="353"/>
                    <a:pt x="676" y="353"/>
                    <a:pt x="677" y="352"/>
                  </a:cubicBezTo>
                  <a:cubicBezTo>
                    <a:pt x="677" y="352"/>
                    <a:pt x="677" y="351"/>
                    <a:pt x="677" y="350"/>
                  </a:cubicBezTo>
                  <a:cubicBezTo>
                    <a:pt x="676" y="350"/>
                    <a:pt x="675" y="350"/>
                    <a:pt x="675" y="350"/>
                  </a:cubicBezTo>
                  <a:cubicBezTo>
                    <a:pt x="675" y="350"/>
                    <a:pt x="674" y="350"/>
                    <a:pt x="674" y="350"/>
                  </a:cubicBezTo>
                  <a:close/>
                  <a:moveTo>
                    <a:pt x="711" y="428"/>
                  </a:moveTo>
                  <a:cubicBezTo>
                    <a:pt x="711" y="428"/>
                    <a:pt x="712" y="428"/>
                    <a:pt x="712" y="428"/>
                  </a:cubicBezTo>
                  <a:cubicBezTo>
                    <a:pt x="712" y="428"/>
                    <a:pt x="713" y="429"/>
                    <a:pt x="713" y="429"/>
                  </a:cubicBezTo>
                  <a:cubicBezTo>
                    <a:pt x="714" y="429"/>
                    <a:pt x="714" y="429"/>
                    <a:pt x="714" y="428"/>
                  </a:cubicBezTo>
                  <a:cubicBezTo>
                    <a:pt x="714" y="428"/>
                    <a:pt x="713" y="427"/>
                    <a:pt x="713" y="427"/>
                  </a:cubicBezTo>
                  <a:cubicBezTo>
                    <a:pt x="712" y="427"/>
                    <a:pt x="711" y="427"/>
                    <a:pt x="711" y="428"/>
                  </a:cubicBezTo>
                  <a:close/>
                  <a:moveTo>
                    <a:pt x="708" y="396"/>
                  </a:moveTo>
                  <a:cubicBezTo>
                    <a:pt x="707" y="396"/>
                    <a:pt x="707" y="396"/>
                    <a:pt x="707" y="396"/>
                  </a:cubicBezTo>
                  <a:cubicBezTo>
                    <a:pt x="707" y="396"/>
                    <a:pt x="706" y="397"/>
                    <a:pt x="706" y="397"/>
                  </a:cubicBezTo>
                  <a:cubicBezTo>
                    <a:pt x="706" y="398"/>
                    <a:pt x="706" y="398"/>
                    <a:pt x="707" y="398"/>
                  </a:cubicBezTo>
                  <a:cubicBezTo>
                    <a:pt x="707" y="398"/>
                    <a:pt x="707" y="399"/>
                    <a:pt x="708" y="398"/>
                  </a:cubicBezTo>
                  <a:cubicBezTo>
                    <a:pt x="709" y="398"/>
                    <a:pt x="709" y="397"/>
                    <a:pt x="709" y="396"/>
                  </a:cubicBezTo>
                  <a:cubicBezTo>
                    <a:pt x="709" y="396"/>
                    <a:pt x="708" y="396"/>
                    <a:pt x="708" y="396"/>
                  </a:cubicBezTo>
                  <a:close/>
                  <a:moveTo>
                    <a:pt x="728" y="440"/>
                  </a:moveTo>
                  <a:cubicBezTo>
                    <a:pt x="728" y="440"/>
                    <a:pt x="728" y="440"/>
                    <a:pt x="728" y="440"/>
                  </a:cubicBezTo>
                  <a:cubicBezTo>
                    <a:pt x="728" y="440"/>
                    <a:pt x="728" y="440"/>
                    <a:pt x="728" y="441"/>
                  </a:cubicBezTo>
                  <a:cubicBezTo>
                    <a:pt x="728" y="441"/>
                    <a:pt x="728" y="441"/>
                    <a:pt x="728" y="442"/>
                  </a:cubicBezTo>
                  <a:cubicBezTo>
                    <a:pt x="728" y="442"/>
                    <a:pt x="728" y="442"/>
                    <a:pt x="728" y="443"/>
                  </a:cubicBezTo>
                  <a:cubicBezTo>
                    <a:pt x="728" y="443"/>
                    <a:pt x="728" y="443"/>
                    <a:pt x="729" y="443"/>
                  </a:cubicBezTo>
                  <a:cubicBezTo>
                    <a:pt x="729" y="443"/>
                    <a:pt x="730" y="443"/>
                    <a:pt x="730" y="442"/>
                  </a:cubicBezTo>
                  <a:cubicBezTo>
                    <a:pt x="731" y="442"/>
                    <a:pt x="731" y="441"/>
                    <a:pt x="731" y="441"/>
                  </a:cubicBezTo>
                  <a:cubicBezTo>
                    <a:pt x="731" y="439"/>
                    <a:pt x="729" y="439"/>
                    <a:pt x="728" y="440"/>
                  </a:cubicBezTo>
                  <a:close/>
                  <a:moveTo>
                    <a:pt x="643" y="410"/>
                  </a:moveTo>
                  <a:cubicBezTo>
                    <a:pt x="643" y="410"/>
                    <a:pt x="643" y="409"/>
                    <a:pt x="643" y="409"/>
                  </a:cubicBezTo>
                  <a:cubicBezTo>
                    <a:pt x="643" y="409"/>
                    <a:pt x="643" y="409"/>
                    <a:pt x="642" y="409"/>
                  </a:cubicBezTo>
                  <a:cubicBezTo>
                    <a:pt x="642" y="409"/>
                    <a:pt x="642" y="409"/>
                    <a:pt x="642" y="409"/>
                  </a:cubicBezTo>
                  <a:cubicBezTo>
                    <a:pt x="642" y="409"/>
                    <a:pt x="642" y="409"/>
                    <a:pt x="642" y="409"/>
                  </a:cubicBezTo>
                  <a:cubicBezTo>
                    <a:pt x="642" y="409"/>
                    <a:pt x="642" y="409"/>
                    <a:pt x="642" y="409"/>
                  </a:cubicBezTo>
                  <a:cubicBezTo>
                    <a:pt x="642" y="409"/>
                    <a:pt x="642" y="409"/>
                    <a:pt x="642" y="410"/>
                  </a:cubicBezTo>
                  <a:cubicBezTo>
                    <a:pt x="642" y="412"/>
                    <a:pt x="640" y="413"/>
                    <a:pt x="640" y="415"/>
                  </a:cubicBezTo>
                  <a:cubicBezTo>
                    <a:pt x="640" y="415"/>
                    <a:pt x="640" y="416"/>
                    <a:pt x="641" y="417"/>
                  </a:cubicBezTo>
                  <a:cubicBezTo>
                    <a:pt x="641" y="417"/>
                    <a:pt x="641" y="418"/>
                    <a:pt x="641" y="418"/>
                  </a:cubicBezTo>
                  <a:cubicBezTo>
                    <a:pt x="642" y="419"/>
                    <a:pt x="644" y="418"/>
                    <a:pt x="644" y="417"/>
                  </a:cubicBezTo>
                  <a:cubicBezTo>
                    <a:pt x="644" y="416"/>
                    <a:pt x="643" y="415"/>
                    <a:pt x="643" y="414"/>
                  </a:cubicBezTo>
                  <a:cubicBezTo>
                    <a:pt x="643" y="412"/>
                    <a:pt x="643" y="411"/>
                    <a:pt x="643" y="410"/>
                  </a:cubicBezTo>
                  <a:close/>
                  <a:moveTo>
                    <a:pt x="562" y="267"/>
                  </a:moveTo>
                  <a:cubicBezTo>
                    <a:pt x="562" y="267"/>
                    <a:pt x="562" y="267"/>
                    <a:pt x="562" y="267"/>
                  </a:cubicBezTo>
                  <a:cubicBezTo>
                    <a:pt x="562" y="267"/>
                    <a:pt x="562" y="267"/>
                    <a:pt x="562" y="267"/>
                  </a:cubicBezTo>
                  <a:cubicBezTo>
                    <a:pt x="562" y="268"/>
                    <a:pt x="563" y="268"/>
                    <a:pt x="564" y="268"/>
                  </a:cubicBezTo>
                  <a:cubicBezTo>
                    <a:pt x="564" y="268"/>
                    <a:pt x="564" y="267"/>
                    <a:pt x="564" y="266"/>
                  </a:cubicBezTo>
                  <a:cubicBezTo>
                    <a:pt x="564" y="266"/>
                    <a:pt x="564" y="266"/>
                    <a:pt x="564" y="265"/>
                  </a:cubicBezTo>
                  <a:cubicBezTo>
                    <a:pt x="563" y="265"/>
                    <a:pt x="563" y="265"/>
                    <a:pt x="562" y="265"/>
                  </a:cubicBezTo>
                  <a:cubicBezTo>
                    <a:pt x="562" y="265"/>
                    <a:pt x="562" y="265"/>
                    <a:pt x="561" y="266"/>
                  </a:cubicBezTo>
                  <a:cubicBezTo>
                    <a:pt x="561" y="266"/>
                    <a:pt x="561" y="267"/>
                    <a:pt x="561" y="267"/>
                  </a:cubicBezTo>
                  <a:cubicBezTo>
                    <a:pt x="561" y="267"/>
                    <a:pt x="561" y="267"/>
                    <a:pt x="562" y="267"/>
                  </a:cubicBezTo>
                  <a:close/>
                  <a:moveTo>
                    <a:pt x="527" y="216"/>
                  </a:moveTo>
                  <a:cubicBezTo>
                    <a:pt x="526" y="216"/>
                    <a:pt x="526" y="216"/>
                    <a:pt x="526" y="216"/>
                  </a:cubicBezTo>
                  <a:cubicBezTo>
                    <a:pt x="526" y="216"/>
                    <a:pt x="526" y="216"/>
                    <a:pt x="526" y="216"/>
                  </a:cubicBezTo>
                  <a:cubicBezTo>
                    <a:pt x="525" y="215"/>
                    <a:pt x="523" y="216"/>
                    <a:pt x="522" y="217"/>
                  </a:cubicBezTo>
                  <a:cubicBezTo>
                    <a:pt x="522" y="218"/>
                    <a:pt x="522" y="219"/>
                    <a:pt x="522" y="220"/>
                  </a:cubicBezTo>
                  <a:cubicBezTo>
                    <a:pt x="522" y="220"/>
                    <a:pt x="523" y="220"/>
                    <a:pt x="523" y="221"/>
                  </a:cubicBezTo>
                  <a:cubicBezTo>
                    <a:pt x="524" y="221"/>
                    <a:pt x="524" y="221"/>
                    <a:pt x="524" y="221"/>
                  </a:cubicBezTo>
                  <a:cubicBezTo>
                    <a:pt x="526" y="223"/>
                    <a:pt x="527" y="220"/>
                    <a:pt x="527" y="218"/>
                  </a:cubicBezTo>
                  <a:cubicBezTo>
                    <a:pt x="527" y="218"/>
                    <a:pt x="527" y="217"/>
                    <a:pt x="527" y="216"/>
                  </a:cubicBezTo>
                  <a:close/>
                  <a:moveTo>
                    <a:pt x="526" y="241"/>
                  </a:moveTo>
                  <a:cubicBezTo>
                    <a:pt x="526" y="241"/>
                    <a:pt x="526" y="241"/>
                    <a:pt x="526" y="241"/>
                  </a:cubicBezTo>
                  <a:cubicBezTo>
                    <a:pt x="525" y="241"/>
                    <a:pt x="525" y="241"/>
                    <a:pt x="525" y="241"/>
                  </a:cubicBezTo>
                  <a:cubicBezTo>
                    <a:pt x="525" y="241"/>
                    <a:pt x="525" y="241"/>
                    <a:pt x="525" y="241"/>
                  </a:cubicBezTo>
                  <a:cubicBezTo>
                    <a:pt x="525" y="242"/>
                    <a:pt x="525" y="242"/>
                    <a:pt x="525" y="243"/>
                  </a:cubicBezTo>
                  <a:cubicBezTo>
                    <a:pt x="525" y="243"/>
                    <a:pt x="525" y="245"/>
                    <a:pt x="526" y="245"/>
                  </a:cubicBezTo>
                  <a:cubicBezTo>
                    <a:pt x="527" y="244"/>
                    <a:pt x="527" y="243"/>
                    <a:pt x="527" y="242"/>
                  </a:cubicBezTo>
                  <a:cubicBezTo>
                    <a:pt x="527" y="242"/>
                    <a:pt x="527" y="242"/>
                    <a:pt x="527" y="241"/>
                  </a:cubicBezTo>
                  <a:cubicBezTo>
                    <a:pt x="526" y="241"/>
                    <a:pt x="526" y="241"/>
                    <a:pt x="526" y="241"/>
                  </a:cubicBezTo>
                  <a:cubicBezTo>
                    <a:pt x="526" y="241"/>
                    <a:pt x="526" y="241"/>
                    <a:pt x="526" y="241"/>
                  </a:cubicBezTo>
                  <a:close/>
                  <a:moveTo>
                    <a:pt x="583" y="146"/>
                  </a:moveTo>
                  <a:cubicBezTo>
                    <a:pt x="583" y="147"/>
                    <a:pt x="584" y="147"/>
                    <a:pt x="585" y="147"/>
                  </a:cubicBezTo>
                  <a:cubicBezTo>
                    <a:pt x="586" y="146"/>
                    <a:pt x="585" y="144"/>
                    <a:pt x="585" y="143"/>
                  </a:cubicBezTo>
                  <a:cubicBezTo>
                    <a:pt x="585" y="143"/>
                    <a:pt x="585" y="143"/>
                    <a:pt x="585" y="142"/>
                  </a:cubicBezTo>
                  <a:cubicBezTo>
                    <a:pt x="584" y="142"/>
                    <a:pt x="584" y="142"/>
                    <a:pt x="584" y="142"/>
                  </a:cubicBezTo>
                  <a:cubicBezTo>
                    <a:pt x="584" y="142"/>
                    <a:pt x="584" y="142"/>
                    <a:pt x="584" y="142"/>
                  </a:cubicBezTo>
                  <a:cubicBezTo>
                    <a:pt x="584" y="143"/>
                    <a:pt x="583" y="143"/>
                    <a:pt x="583" y="143"/>
                  </a:cubicBezTo>
                  <a:cubicBezTo>
                    <a:pt x="583" y="143"/>
                    <a:pt x="583" y="143"/>
                    <a:pt x="583" y="143"/>
                  </a:cubicBezTo>
                  <a:cubicBezTo>
                    <a:pt x="583" y="143"/>
                    <a:pt x="583" y="143"/>
                    <a:pt x="583" y="143"/>
                  </a:cubicBezTo>
                  <a:cubicBezTo>
                    <a:pt x="582" y="143"/>
                    <a:pt x="582" y="143"/>
                    <a:pt x="582" y="143"/>
                  </a:cubicBezTo>
                  <a:cubicBezTo>
                    <a:pt x="582" y="143"/>
                    <a:pt x="582" y="143"/>
                    <a:pt x="583" y="143"/>
                  </a:cubicBezTo>
                  <a:cubicBezTo>
                    <a:pt x="583" y="144"/>
                    <a:pt x="583" y="144"/>
                    <a:pt x="583" y="144"/>
                  </a:cubicBezTo>
                  <a:cubicBezTo>
                    <a:pt x="583" y="144"/>
                    <a:pt x="583" y="144"/>
                    <a:pt x="583" y="144"/>
                  </a:cubicBezTo>
                  <a:cubicBezTo>
                    <a:pt x="583" y="145"/>
                    <a:pt x="582" y="145"/>
                    <a:pt x="583" y="146"/>
                  </a:cubicBezTo>
                  <a:close/>
                  <a:moveTo>
                    <a:pt x="544" y="172"/>
                  </a:moveTo>
                  <a:cubicBezTo>
                    <a:pt x="544" y="172"/>
                    <a:pt x="544" y="172"/>
                    <a:pt x="543" y="172"/>
                  </a:cubicBezTo>
                  <a:cubicBezTo>
                    <a:pt x="543" y="171"/>
                    <a:pt x="542" y="171"/>
                    <a:pt x="542" y="172"/>
                  </a:cubicBezTo>
                  <a:cubicBezTo>
                    <a:pt x="541" y="173"/>
                    <a:pt x="542" y="174"/>
                    <a:pt x="543" y="174"/>
                  </a:cubicBezTo>
                  <a:cubicBezTo>
                    <a:pt x="543" y="174"/>
                    <a:pt x="544" y="174"/>
                    <a:pt x="545" y="173"/>
                  </a:cubicBezTo>
                  <a:cubicBezTo>
                    <a:pt x="545" y="173"/>
                    <a:pt x="545" y="173"/>
                    <a:pt x="544" y="172"/>
                  </a:cubicBezTo>
                  <a:close/>
                  <a:moveTo>
                    <a:pt x="560" y="164"/>
                  </a:moveTo>
                  <a:cubicBezTo>
                    <a:pt x="561" y="164"/>
                    <a:pt x="562" y="164"/>
                    <a:pt x="563" y="165"/>
                  </a:cubicBezTo>
                  <a:cubicBezTo>
                    <a:pt x="564" y="165"/>
                    <a:pt x="564" y="166"/>
                    <a:pt x="565" y="166"/>
                  </a:cubicBezTo>
                  <a:cubicBezTo>
                    <a:pt x="566" y="167"/>
                    <a:pt x="566" y="167"/>
                    <a:pt x="568" y="167"/>
                  </a:cubicBezTo>
                  <a:cubicBezTo>
                    <a:pt x="569" y="167"/>
                    <a:pt x="569" y="167"/>
                    <a:pt x="570" y="168"/>
                  </a:cubicBezTo>
                  <a:cubicBezTo>
                    <a:pt x="570" y="168"/>
                    <a:pt x="571" y="168"/>
                    <a:pt x="571" y="168"/>
                  </a:cubicBezTo>
                  <a:cubicBezTo>
                    <a:pt x="571" y="169"/>
                    <a:pt x="572" y="169"/>
                    <a:pt x="573" y="169"/>
                  </a:cubicBezTo>
                  <a:cubicBezTo>
                    <a:pt x="573" y="169"/>
                    <a:pt x="574" y="169"/>
                    <a:pt x="574" y="168"/>
                  </a:cubicBezTo>
                  <a:cubicBezTo>
                    <a:pt x="575" y="168"/>
                    <a:pt x="576" y="168"/>
                    <a:pt x="576" y="168"/>
                  </a:cubicBezTo>
                  <a:cubicBezTo>
                    <a:pt x="577" y="168"/>
                    <a:pt x="577" y="169"/>
                    <a:pt x="577" y="169"/>
                  </a:cubicBezTo>
                  <a:cubicBezTo>
                    <a:pt x="578" y="170"/>
                    <a:pt x="580" y="170"/>
                    <a:pt x="580" y="169"/>
                  </a:cubicBezTo>
                  <a:cubicBezTo>
                    <a:pt x="581" y="168"/>
                    <a:pt x="581" y="168"/>
                    <a:pt x="581" y="167"/>
                  </a:cubicBezTo>
                  <a:cubicBezTo>
                    <a:pt x="581" y="167"/>
                    <a:pt x="583" y="167"/>
                    <a:pt x="583" y="167"/>
                  </a:cubicBezTo>
                  <a:cubicBezTo>
                    <a:pt x="583" y="167"/>
                    <a:pt x="583" y="167"/>
                    <a:pt x="583" y="167"/>
                  </a:cubicBezTo>
                  <a:cubicBezTo>
                    <a:pt x="583" y="167"/>
                    <a:pt x="583" y="167"/>
                    <a:pt x="584" y="167"/>
                  </a:cubicBezTo>
                  <a:cubicBezTo>
                    <a:pt x="584" y="167"/>
                    <a:pt x="584" y="167"/>
                    <a:pt x="584" y="167"/>
                  </a:cubicBezTo>
                  <a:cubicBezTo>
                    <a:pt x="584" y="167"/>
                    <a:pt x="584" y="167"/>
                    <a:pt x="584" y="167"/>
                  </a:cubicBezTo>
                  <a:cubicBezTo>
                    <a:pt x="584" y="167"/>
                    <a:pt x="585" y="166"/>
                    <a:pt x="584" y="166"/>
                  </a:cubicBezTo>
                  <a:cubicBezTo>
                    <a:pt x="584" y="166"/>
                    <a:pt x="584" y="166"/>
                    <a:pt x="583" y="165"/>
                  </a:cubicBezTo>
                  <a:cubicBezTo>
                    <a:pt x="583" y="165"/>
                    <a:pt x="583" y="164"/>
                    <a:pt x="582" y="163"/>
                  </a:cubicBezTo>
                  <a:cubicBezTo>
                    <a:pt x="581" y="162"/>
                    <a:pt x="580" y="162"/>
                    <a:pt x="579" y="162"/>
                  </a:cubicBezTo>
                  <a:cubicBezTo>
                    <a:pt x="578" y="162"/>
                    <a:pt x="577" y="162"/>
                    <a:pt x="577" y="161"/>
                  </a:cubicBezTo>
                  <a:cubicBezTo>
                    <a:pt x="576" y="160"/>
                    <a:pt x="576" y="160"/>
                    <a:pt x="575" y="159"/>
                  </a:cubicBezTo>
                  <a:cubicBezTo>
                    <a:pt x="574" y="158"/>
                    <a:pt x="574" y="157"/>
                    <a:pt x="573" y="157"/>
                  </a:cubicBezTo>
                  <a:cubicBezTo>
                    <a:pt x="571" y="157"/>
                    <a:pt x="569" y="157"/>
                    <a:pt x="568" y="156"/>
                  </a:cubicBezTo>
                  <a:cubicBezTo>
                    <a:pt x="567" y="156"/>
                    <a:pt x="567" y="155"/>
                    <a:pt x="566" y="155"/>
                  </a:cubicBezTo>
                  <a:cubicBezTo>
                    <a:pt x="565" y="155"/>
                    <a:pt x="565" y="155"/>
                    <a:pt x="565" y="156"/>
                  </a:cubicBezTo>
                  <a:cubicBezTo>
                    <a:pt x="564" y="156"/>
                    <a:pt x="565" y="157"/>
                    <a:pt x="563" y="156"/>
                  </a:cubicBezTo>
                  <a:cubicBezTo>
                    <a:pt x="563" y="156"/>
                    <a:pt x="563" y="156"/>
                    <a:pt x="562" y="156"/>
                  </a:cubicBezTo>
                  <a:cubicBezTo>
                    <a:pt x="561" y="156"/>
                    <a:pt x="560" y="157"/>
                    <a:pt x="559" y="157"/>
                  </a:cubicBezTo>
                  <a:cubicBezTo>
                    <a:pt x="559" y="157"/>
                    <a:pt x="559" y="157"/>
                    <a:pt x="559" y="157"/>
                  </a:cubicBezTo>
                  <a:cubicBezTo>
                    <a:pt x="559" y="158"/>
                    <a:pt x="559" y="159"/>
                    <a:pt x="559" y="159"/>
                  </a:cubicBezTo>
                  <a:cubicBezTo>
                    <a:pt x="559" y="160"/>
                    <a:pt x="558" y="161"/>
                    <a:pt x="558" y="162"/>
                  </a:cubicBezTo>
                  <a:cubicBezTo>
                    <a:pt x="558" y="163"/>
                    <a:pt x="559" y="164"/>
                    <a:pt x="560" y="164"/>
                  </a:cubicBezTo>
                  <a:close/>
                  <a:moveTo>
                    <a:pt x="530" y="214"/>
                  </a:moveTo>
                  <a:cubicBezTo>
                    <a:pt x="530" y="214"/>
                    <a:pt x="529" y="214"/>
                    <a:pt x="529" y="215"/>
                  </a:cubicBezTo>
                  <a:cubicBezTo>
                    <a:pt x="529" y="215"/>
                    <a:pt x="529" y="215"/>
                    <a:pt x="529" y="215"/>
                  </a:cubicBezTo>
                  <a:cubicBezTo>
                    <a:pt x="529" y="216"/>
                    <a:pt x="529" y="216"/>
                    <a:pt x="529" y="216"/>
                  </a:cubicBezTo>
                  <a:cubicBezTo>
                    <a:pt x="529" y="217"/>
                    <a:pt x="529" y="217"/>
                    <a:pt x="529" y="217"/>
                  </a:cubicBezTo>
                  <a:cubicBezTo>
                    <a:pt x="529" y="218"/>
                    <a:pt x="529" y="218"/>
                    <a:pt x="529" y="218"/>
                  </a:cubicBezTo>
                  <a:cubicBezTo>
                    <a:pt x="529" y="218"/>
                    <a:pt x="529" y="218"/>
                    <a:pt x="530" y="218"/>
                  </a:cubicBezTo>
                  <a:cubicBezTo>
                    <a:pt x="531" y="218"/>
                    <a:pt x="531" y="217"/>
                    <a:pt x="531" y="216"/>
                  </a:cubicBezTo>
                  <a:cubicBezTo>
                    <a:pt x="531" y="215"/>
                    <a:pt x="530" y="215"/>
                    <a:pt x="529" y="215"/>
                  </a:cubicBezTo>
                  <a:cubicBezTo>
                    <a:pt x="529" y="215"/>
                    <a:pt x="530" y="214"/>
                    <a:pt x="530" y="214"/>
                  </a:cubicBezTo>
                  <a:close/>
                  <a:moveTo>
                    <a:pt x="507" y="242"/>
                  </a:moveTo>
                  <a:cubicBezTo>
                    <a:pt x="508" y="242"/>
                    <a:pt x="508" y="241"/>
                    <a:pt x="508" y="241"/>
                  </a:cubicBezTo>
                  <a:cubicBezTo>
                    <a:pt x="508" y="241"/>
                    <a:pt x="509" y="241"/>
                    <a:pt x="509" y="241"/>
                  </a:cubicBezTo>
                  <a:cubicBezTo>
                    <a:pt x="510" y="241"/>
                    <a:pt x="510" y="240"/>
                    <a:pt x="510" y="239"/>
                  </a:cubicBezTo>
                  <a:cubicBezTo>
                    <a:pt x="510" y="239"/>
                    <a:pt x="510" y="239"/>
                    <a:pt x="510" y="239"/>
                  </a:cubicBezTo>
                  <a:cubicBezTo>
                    <a:pt x="510" y="240"/>
                    <a:pt x="511" y="239"/>
                    <a:pt x="510" y="239"/>
                  </a:cubicBezTo>
                  <a:cubicBezTo>
                    <a:pt x="510" y="239"/>
                    <a:pt x="509" y="238"/>
                    <a:pt x="508" y="238"/>
                  </a:cubicBezTo>
                  <a:cubicBezTo>
                    <a:pt x="508" y="238"/>
                    <a:pt x="506" y="238"/>
                    <a:pt x="506" y="238"/>
                  </a:cubicBezTo>
                  <a:cubicBezTo>
                    <a:pt x="506" y="239"/>
                    <a:pt x="506" y="240"/>
                    <a:pt x="505" y="240"/>
                  </a:cubicBezTo>
                  <a:cubicBezTo>
                    <a:pt x="505" y="241"/>
                    <a:pt x="505" y="242"/>
                    <a:pt x="506" y="242"/>
                  </a:cubicBezTo>
                  <a:cubicBezTo>
                    <a:pt x="506" y="242"/>
                    <a:pt x="507" y="242"/>
                    <a:pt x="507" y="242"/>
                  </a:cubicBezTo>
                  <a:close/>
                  <a:moveTo>
                    <a:pt x="528" y="227"/>
                  </a:moveTo>
                  <a:cubicBezTo>
                    <a:pt x="527" y="227"/>
                    <a:pt x="526" y="227"/>
                    <a:pt x="526" y="227"/>
                  </a:cubicBezTo>
                  <a:cubicBezTo>
                    <a:pt x="525" y="228"/>
                    <a:pt x="523" y="228"/>
                    <a:pt x="523" y="230"/>
                  </a:cubicBezTo>
                  <a:cubicBezTo>
                    <a:pt x="523" y="231"/>
                    <a:pt x="523" y="232"/>
                    <a:pt x="524" y="232"/>
                  </a:cubicBezTo>
                  <a:cubicBezTo>
                    <a:pt x="524" y="233"/>
                    <a:pt x="524" y="233"/>
                    <a:pt x="524" y="234"/>
                  </a:cubicBezTo>
                  <a:cubicBezTo>
                    <a:pt x="525" y="234"/>
                    <a:pt x="525" y="235"/>
                    <a:pt x="526" y="236"/>
                  </a:cubicBezTo>
                  <a:cubicBezTo>
                    <a:pt x="526" y="237"/>
                    <a:pt x="528" y="237"/>
                    <a:pt x="528" y="238"/>
                  </a:cubicBezTo>
                  <a:cubicBezTo>
                    <a:pt x="529" y="238"/>
                    <a:pt x="529" y="238"/>
                    <a:pt x="529" y="239"/>
                  </a:cubicBezTo>
                  <a:cubicBezTo>
                    <a:pt x="530" y="239"/>
                    <a:pt x="531" y="238"/>
                    <a:pt x="532" y="239"/>
                  </a:cubicBezTo>
                  <a:cubicBezTo>
                    <a:pt x="533" y="240"/>
                    <a:pt x="533" y="241"/>
                    <a:pt x="533" y="241"/>
                  </a:cubicBezTo>
                  <a:cubicBezTo>
                    <a:pt x="534" y="242"/>
                    <a:pt x="534" y="242"/>
                    <a:pt x="535" y="242"/>
                  </a:cubicBezTo>
                  <a:cubicBezTo>
                    <a:pt x="536" y="243"/>
                    <a:pt x="538" y="244"/>
                    <a:pt x="540" y="245"/>
                  </a:cubicBezTo>
                  <a:cubicBezTo>
                    <a:pt x="541" y="245"/>
                    <a:pt x="542" y="246"/>
                    <a:pt x="543" y="245"/>
                  </a:cubicBezTo>
                  <a:cubicBezTo>
                    <a:pt x="543" y="244"/>
                    <a:pt x="543" y="243"/>
                    <a:pt x="543" y="243"/>
                  </a:cubicBezTo>
                  <a:cubicBezTo>
                    <a:pt x="543" y="243"/>
                    <a:pt x="544" y="242"/>
                    <a:pt x="544" y="241"/>
                  </a:cubicBezTo>
                  <a:cubicBezTo>
                    <a:pt x="544" y="241"/>
                    <a:pt x="544" y="240"/>
                    <a:pt x="544" y="240"/>
                  </a:cubicBezTo>
                  <a:cubicBezTo>
                    <a:pt x="544" y="239"/>
                    <a:pt x="544" y="238"/>
                    <a:pt x="544" y="238"/>
                  </a:cubicBezTo>
                  <a:cubicBezTo>
                    <a:pt x="544" y="236"/>
                    <a:pt x="545" y="235"/>
                    <a:pt x="545" y="234"/>
                  </a:cubicBezTo>
                  <a:cubicBezTo>
                    <a:pt x="546" y="233"/>
                    <a:pt x="545" y="232"/>
                    <a:pt x="545" y="232"/>
                  </a:cubicBezTo>
                  <a:cubicBezTo>
                    <a:pt x="545" y="231"/>
                    <a:pt x="546" y="230"/>
                    <a:pt x="546" y="229"/>
                  </a:cubicBezTo>
                  <a:cubicBezTo>
                    <a:pt x="547" y="228"/>
                    <a:pt x="547" y="227"/>
                    <a:pt x="547" y="226"/>
                  </a:cubicBezTo>
                  <a:cubicBezTo>
                    <a:pt x="547" y="225"/>
                    <a:pt x="546" y="225"/>
                    <a:pt x="546" y="225"/>
                  </a:cubicBezTo>
                  <a:cubicBezTo>
                    <a:pt x="545" y="224"/>
                    <a:pt x="545" y="224"/>
                    <a:pt x="544" y="223"/>
                  </a:cubicBezTo>
                  <a:cubicBezTo>
                    <a:pt x="544" y="222"/>
                    <a:pt x="544" y="221"/>
                    <a:pt x="544" y="221"/>
                  </a:cubicBezTo>
                  <a:cubicBezTo>
                    <a:pt x="544" y="220"/>
                    <a:pt x="543" y="219"/>
                    <a:pt x="543" y="219"/>
                  </a:cubicBezTo>
                  <a:cubicBezTo>
                    <a:pt x="542" y="219"/>
                    <a:pt x="542" y="218"/>
                    <a:pt x="542" y="218"/>
                  </a:cubicBezTo>
                  <a:cubicBezTo>
                    <a:pt x="542" y="218"/>
                    <a:pt x="542" y="218"/>
                    <a:pt x="541" y="218"/>
                  </a:cubicBezTo>
                  <a:cubicBezTo>
                    <a:pt x="541" y="218"/>
                    <a:pt x="540" y="217"/>
                    <a:pt x="540" y="217"/>
                  </a:cubicBezTo>
                  <a:cubicBezTo>
                    <a:pt x="540" y="217"/>
                    <a:pt x="540" y="217"/>
                    <a:pt x="540" y="217"/>
                  </a:cubicBezTo>
                  <a:cubicBezTo>
                    <a:pt x="539" y="217"/>
                    <a:pt x="539" y="217"/>
                    <a:pt x="538" y="217"/>
                  </a:cubicBezTo>
                  <a:cubicBezTo>
                    <a:pt x="537" y="217"/>
                    <a:pt x="536" y="218"/>
                    <a:pt x="534" y="217"/>
                  </a:cubicBezTo>
                  <a:cubicBezTo>
                    <a:pt x="534" y="217"/>
                    <a:pt x="534" y="218"/>
                    <a:pt x="534" y="218"/>
                  </a:cubicBezTo>
                  <a:cubicBezTo>
                    <a:pt x="534" y="218"/>
                    <a:pt x="534" y="219"/>
                    <a:pt x="534" y="220"/>
                  </a:cubicBezTo>
                  <a:cubicBezTo>
                    <a:pt x="534" y="222"/>
                    <a:pt x="532" y="221"/>
                    <a:pt x="531" y="221"/>
                  </a:cubicBezTo>
                  <a:cubicBezTo>
                    <a:pt x="530" y="222"/>
                    <a:pt x="531" y="223"/>
                    <a:pt x="531" y="223"/>
                  </a:cubicBezTo>
                  <a:cubicBezTo>
                    <a:pt x="531" y="224"/>
                    <a:pt x="528" y="224"/>
                    <a:pt x="528" y="225"/>
                  </a:cubicBezTo>
                  <a:cubicBezTo>
                    <a:pt x="528" y="225"/>
                    <a:pt x="529" y="226"/>
                    <a:pt x="529" y="226"/>
                  </a:cubicBezTo>
                  <a:cubicBezTo>
                    <a:pt x="529" y="226"/>
                    <a:pt x="528" y="227"/>
                    <a:pt x="528" y="227"/>
                  </a:cubicBezTo>
                  <a:close/>
                  <a:moveTo>
                    <a:pt x="490" y="257"/>
                  </a:moveTo>
                  <a:cubicBezTo>
                    <a:pt x="490" y="257"/>
                    <a:pt x="490" y="257"/>
                    <a:pt x="491" y="257"/>
                  </a:cubicBezTo>
                  <a:cubicBezTo>
                    <a:pt x="491" y="257"/>
                    <a:pt x="492" y="257"/>
                    <a:pt x="492" y="257"/>
                  </a:cubicBezTo>
                  <a:cubicBezTo>
                    <a:pt x="493" y="258"/>
                    <a:pt x="493" y="257"/>
                    <a:pt x="493" y="257"/>
                  </a:cubicBezTo>
                  <a:cubicBezTo>
                    <a:pt x="494" y="257"/>
                    <a:pt x="494" y="257"/>
                    <a:pt x="493" y="257"/>
                  </a:cubicBezTo>
                  <a:cubicBezTo>
                    <a:pt x="494" y="256"/>
                    <a:pt x="495" y="256"/>
                    <a:pt x="495" y="256"/>
                  </a:cubicBezTo>
                  <a:cubicBezTo>
                    <a:pt x="497" y="255"/>
                    <a:pt x="498" y="256"/>
                    <a:pt x="499" y="256"/>
                  </a:cubicBezTo>
                  <a:cubicBezTo>
                    <a:pt x="500" y="256"/>
                    <a:pt x="501" y="256"/>
                    <a:pt x="501" y="256"/>
                  </a:cubicBezTo>
                  <a:cubicBezTo>
                    <a:pt x="502" y="256"/>
                    <a:pt x="502" y="255"/>
                    <a:pt x="502" y="255"/>
                  </a:cubicBezTo>
                  <a:cubicBezTo>
                    <a:pt x="503" y="255"/>
                    <a:pt x="503" y="255"/>
                    <a:pt x="504" y="255"/>
                  </a:cubicBezTo>
                  <a:cubicBezTo>
                    <a:pt x="505" y="255"/>
                    <a:pt x="504" y="253"/>
                    <a:pt x="503" y="253"/>
                  </a:cubicBezTo>
                  <a:cubicBezTo>
                    <a:pt x="502" y="252"/>
                    <a:pt x="502" y="252"/>
                    <a:pt x="501" y="253"/>
                  </a:cubicBezTo>
                  <a:cubicBezTo>
                    <a:pt x="500" y="253"/>
                    <a:pt x="500" y="253"/>
                    <a:pt x="499" y="253"/>
                  </a:cubicBezTo>
                  <a:cubicBezTo>
                    <a:pt x="498" y="252"/>
                    <a:pt x="498" y="253"/>
                    <a:pt x="497" y="253"/>
                  </a:cubicBezTo>
                  <a:cubicBezTo>
                    <a:pt x="496" y="253"/>
                    <a:pt x="495" y="253"/>
                    <a:pt x="494" y="254"/>
                  </a:cubicBezTo>
                  <a:cubicBezTo>
                    <a:pt x="493" y="254"/>
                    <a:pt x="493" y="253"/>
                    <a:pt x="492" y="253"/>
                  </a:cubicBezTo>
                  <a:cubicBezTo>
                    <a:pt x="491" y="253"/>
                    <a:pt x="491" y="254"/>
                    <a:pt x="490" y="254"/>
                  </a:cubicBezTo>
                  <a:cubicBezTo>
                    <a:pt x="489" y="254"/>
                    <a:pt x="488" y="254"/>
                    <a:pt x="488" y="254"/>
                  </a:cubicBezTo>
                  <a:cubicBezTo>
                    <a:pt x="487" y="255"/>
                    <a:pt x="488" y="256"/>
                    <a:pt x="490" y="257"/>
                  </a:cubicBezTo>
                  <a:close/>
                  <a:moveTo>
                    <a:pt x="543" y="214"/>
                  </a:moveTo>
                  <a:cubicBezTo>
                    <a:pt x="543" y="214"/>
                    <a:pt x="544" y="215"/>
                    <a:pt x="544" y="215"/>
                  </a:cubicBezTo>
                  <a:cubicBezTo>
                    <a:pt x="544" y="216"/>
                    <a:pt x="545" y="216"/>
                    <a:pt x="545" y="216"/>
                  </a:cubicBezTo>
                  <a:cubicBezTo>
                    <a:pt x="545" y="214"/>
                    <a:pt x="545" y="213"/>
                    <a:pt x="546" y="212"/>
                  </a:cubicBezTo>
                  <a:cubicBezTo>
                    <a:pt x="546" y="211"/>
                    <a:pt x="546" y="211"/>
                    <a:pt x="546" y="210"/>
                  </a:cubicBezTo>
                  <a:cubicBezTo>
                    <a:pt x="546" y="208"/>
                    <a:pt x="545" y="207"/>
                    <a:pt x="544" y="208"/>
                  </a:cubicBezTo>
                  <a:cubicBezTo>
                    <a:pt x="544" y="208"/>
                    <a:pt x="543" y="208"/>
                    <a:pt x="543" y="209"/>
                  </a:cubicBezTo>
                  <a:cubicBezTo>
                    <a:pt x="544" y="210"/>
                    <a:pt x="544" y="212"/>
                    <a:pt x="543" y="212"/>
                  </a:cubicBezTo>
                  <a:cubicBezTo>
                    <a:pt x="543" y="213"/>
                    <a:pt x="543" y="213"/>
                    <a:pt x="543" y="214"/>
                  </a:cubicBezTo>
                  <a:close/>
                  <a:moveTo>
                    <a:pt x="591" y="183"/>
                  </a:moveTo>
                  <a:cubicBezTo>
                    <a:pt x="592" y="184"/>
                    <a:pt x="593" y="183"/>
                    <a:pt x="593" y="182"/>
                  </a:cubicBezTo>
                  <a:cubicBezTo>
                    <a:pt x="593" y="181"/>
                    <a:pt x="592" y="181"/>
                    <a:pt x="592" y="181"/>
                  </a:cubicBezTo>
                  <a:cubicBezTo>
                    <a:pt x="592" y="180"/>
                    <a:pt x="592" y="181"/>
                    <a:pt x="591" y="181"/>
                  </a:cubicBezTo>
                  <a:cubicBezTo>
                    <a:pt x="591" y="180"/>
                    <a:pt x="591" y="180"/>
                    <a:pt x="591" y="180"/>
                  </a:cubicBezTo>
                  <a:cubicBezTo>
                    <a:pt x="591" y="180"/>
                    <a:pt x="590" y="181"/>
                    <a:pt x="590" y="182"/>
                  </a:cubicBezTo>
                  <a:cubicBezTo>
                    <a:pt x="590" y="182"/>
                    <a:pt x="590" y="182"/>
                    <a:pt x="591" y="183"/>
                  </a:cubicBezTo>
                  <a:cubicBezTo>
                    <a:pt x="591" y="183"/>
                    <a:pt x="591" y="183"/>
                    <a:pt x="591" y="183"/>
                  </a:cubicBezTo>
                  <a:close/>
                  <a:moveTo>
                    <a:pt x="529" y="209"/>
                  </a:moveTo>
                  <a:cubicBezTo>
                    <a:pt x="529" y="209"/>
                    <a:pt x="529" y="209"/>
                    <a:pt x="529" y="209"/>
                  </a:cubicBezTo>
                  <a:cubicBezTo>
                    <a:pt x="529" y="209"/>
                    <a:pt x="529" y="209"/>
                    <a:pt x="528" y="209"/>
                  </a:cubicBezTo>
                  <a:cubicBezTo>
                    <a:pt x="528" y="210"/>
                    <a:pt x="528" y="210"/>
                    <a:pt x="528" y="210"/>
                  </a:cubicBezTo>
                  <a:cubicBezTo>
                    <a:pt x="528" y="211"/>
                    <a:pt x="529" y="212"/>
                    <a:pt x="530" y="212"/>
                  </a:cubicBezTo>
                  <a:cubicBezTo>
                    <a:pt x="530" y="212"/>
                    <a:pt x="531" y="211"/>
                    <a:pt x="531" y="211"/>
                  </a:cubicBezTo>
                  <a:cubicBezTo>
                    <a:pt x="531" y="211"/>
                    <a:pt x="531" y="210"/>
                    <a:pt x="531" y="210"/>
                  </a:cubicBezTo>
                  <a:cubicBezTo>
                    <a:pt x="530" y="209"/>
                    <a:pt x="530" y="209"/>
                    <a:pt x="529" y="209"/>
                  </a:cubicBezTo>
                  <a:close/>
                  <a:moveTo>
                    <a:pt x="576" y="79"/>
                  </a:moveTo>
                  <a:cubicBezTo>
                    <a:pt x="577" y="79"/>
                    <a:pt x="578" y="79"/>
                    <a:pt x="579" y="79"/>
                  </a:cubicBezTo>
                  <a:cubicBezTo>
                    <a:pt x="579" y="79"/>
                    <a:pt x="579" y="79"/>
                    <a:pt x="580" y="79"/>
                  </a:cubicBezTo>
                  <a:cubicBezTo>
                    <a:pt x="580" y="79"/>
                    <a:pt x="580" y="80"/>
                    <a:pt x="580" y="80"/>
                  </a:cubicBezTo>
                  <a:cubicBezTo>
                    <a:pt x="580" y="81"/>
                    <a:pt x="579" y="81"/>
                    <a:pt x="579" y="81"/>
                  </a:cubicBezTo>
                  <a:cubicBezTo>
                    <a:pt x="579" y="81"/>
                    <a:pt x="578" y="82"/>
                    <a:pt x="578" y="82"/>
                  </a:cubicBezTo>
                  <a:cubicBezTo>
                    <a:pt x="578" y="83"/>
                    <a:pt x="579" y="85"/>
                    <a:pt x="579" y="85"/>
                  </a:cubicBezTo>
                  <a:cubicBezTo>
                    <a:pt x="581" y="86"/>
                    <a:pt x="581" y="85"/>
                    <a:pt x="582" y="84"/>
                  </a:cubicBezTo>
                  <a:cubicBezTo>
                    <a:pt x="582" y="83"/>
                    <a:pt x="582" y="82"/>
                    <a:pt x="582" y="82"/>
                  </a:cubicBezTo>
                  <a:cubicBezTo>
                    <a:pt x="583" y="81"/>
                    <a:pt x="583" y="80"/>
                    <a:pt x="583" y="79"/>
                  </a:cubicBezTo>
                  <a:cubicBezTo>
                    <a:pt x="583" y="79"/>
                    <a:pt x="583" y="79"/>
                    <a:pt x="583" y="79"/>
                  </a:cubicBezTo>
                  <a:cubicBezTo>
                    <a:pt x="584" y="78"/>
                    <a:pt x="585" y="78"/>
                    <a:pt x="585" y="78"/>
                  </a:cubicBezTo>
                  <a:cubicBezTo>
                    <a:pt x="586" y="77"/>
                    <a:pt x="587" y="75"/>
                    <a:pt x="587" y="74"/>
                  </a:cubicBezTo>
                  <a:cubicBezTo>
                    <a:pt x="587" y="73"/>
                    <a:pt x="586" y="73"/>
                    <a:pt x="586" y="73"/>
                  </a:cubicBezTo>
                  <a:cubicBezTo>
                    <a:pt x="585" y="73"/>
                    <a:pt x="584" y="73"/>
                    <a:pt x="583" y="73"/>
                  </a:cubicBezTo>
                  <a:cubicBezTo>
                    <a:pt x="582" y="73"/>
                    <a:pt x="583" y="72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1" y="71"/>
                    <a:pt x="581" y="72"/>
                    <a:pt x="579" y="73"/>
                  </a:cubicBezTo>
                  <a:cubicBezTo>
                    <a:pt x="579" y="73"/>
                    <a:pt x="578" y="73"/>
                    <a:pt x="577" y="74"/>
                  </a:cubicBezTo>
                  <a:cubicBezTo>
                    <a:pt x="577" y="74"/>
                    <a:pt x="576" y="75"/>
                    <a:pt x="576" y="75"/>
                  </a:cubicBezTo>
                  <a:cubicBezTo>
                    <a:pt x="575" y="76"/>
                    <a:pt x="575" y="77"/>
                    <a:pt x="575" y="78"/>
                  </a:cubicBezTo>
                  <a:cubicBezTo>
                    <a:pt x="574" y="78"/>
                    <a:pt x="574" y="78"/>
                    <a:pt x="575" y="79"/>
                  </a:cubicBezTo>
                  <a:cubicBezTo>
                    <a:pt x="575" y="79"/>
                    <a:pt x="576" y="79"/>
                    <a:pt x="576" y="79"/>
                  </a:cubicBezTo>
                  <a:close/>
                  <a:moveTo>
                    <a:pt x="507" y="175"/>
                  </a:moveTo>
                  <a:cubicBezTo>
                    <a:pt x="508" y="175"/>
                    <a:pt x="508" y="175"/>
                    <a:pt x="509" y="175"/>
                  </a:cubicBezTo>
                  <a:cubicBezTo>
                    <a:pt x="509" y="175"/>
                    <a:pt x="510" y="175"/>
                    <a:pt x="510" y="175"/>
                  </a:cubicBezTo>
                  <a:cubicBezTo>
                    <a:pt x="512" y="175"/>
                    <a:pt x="512" y="175"/>
                    <a:pt x="513" y="174"/>
                  </a:cubicBezTo>
                  <a:cubicBezTo>
                    <a:pt x="514" y="174"/>
                    <a:pt x="517" y="173"/>
                    <a:pt x="516" y="172"/>
                  </a:cubicBezTo>
                  <a:cubicBezTo>
                    <a:pt x="516" y="171"/>
                    <a:pt x="516" y="171"/>
                    <a:pt x="516" y="171"/>
                  </a:cubicBezTo>
                  <a:cubicBezTo>
                    <a:pt x="516" y="171"/>
                    <a:pt x="516" y="171"/>
                    <a:pt x="516" y="171"/>
                  </a:cubicBezTo>
                  <a:cubicBezTo>
                    <a:pt x="515" y="171"/>
                    <a:pt x="513" y="171"/>
                    <a:pt x="512" y="171"/>
                  </a:cubicBezTo>
                  <a:cubicBezTo>
                    <a:pt x="512" y="171"/>
                    <a:pt x="512" y="171"/>
                    <a:pt x="512" y="171"/>
                  </a:cubicBezTo>
                  <a:cubicBezTo>
                    <a:pt x="512" y="171"/>
                    <a:pt x="511" y="172"/>
                    <a:pt x="511" y="172"/>
                  </a:cubicBezTo>
                  <a:cubicBezTo>
                    <a:pt x="510" y="173"/>
                    <a:pt x="509" y="173"/>
                    <a:pt x="509" y="173"/>
                  </a:cubicBezTo>
                  <a:cubicBezTo>
                    <a:pt x="508" y="173"/>
                    <a:pt x="507" y="173"/>
                    <a:pt x="506" y="174"/>
                  </a:cubicBezTo>
                  <a:cubicBezTo>
                    <a:pt x="505" y="175"/>
                    <a:pt x="506" y="176"/>
                    <a:pt x="507" y="175"/>
                  </a:cubicBezTo>
                  <a:close/>
                  <a:moveTo>
                    <a:pt x="490" y="154"/>
                  </a:moveTo>
                  <a:cubicBezTo>
                    <a:pt x="492" y="155"/>
                    <a:pt x="493" y="154"/>
                    <a:pt x="494" y="154"/>
                  </a:cubicBezTo>
                  <a:cubicBezTo>
                    <a:pt x="495" y="154"/>
                    <a:pt x="495" y="153"/>
                    <a:pt x="495" y="152"/>
                  </a:cubicBezTo>
                  <a:cubicBezTo>
                    <a:pt x="495" y="151"/>
                    <a:pt x="496" y="149"/>
                    <a:pt x="496" y="149"/>
                  </a:cubicBezTo>
                  <a:cubicBezTo>
                    <a:pt x="494" y="148"/>
                    <a:pt x="495" y="147"/>
                    <a:pt x="496" y="146"/>
                  </a:cubicBezTo>
                  <a:cubicBezTo>
                    <a:pt x="496" y="145"/>
                    <a:pt x="496" y="145"/>
                    <a:pt x="496" y="144"/>
                  </a:cubicBezTo>
                  <a:cubicBezTo>
                    <a:pt x="496" y="143"/>
                    <a:pt x="496" y="142"/>
                    <a:pt x="496" y="141"/>
                  </a:cubicBezTo>
                  <a:cubicBezTo>
                    <a:pt x="497" y="141"/>
                    <a:pt x="497" y="140"/>
                    <a:pt x="497" y="140"/>
                  </a:cubicBezTo>
                  <a:cubicBezTo>
                    <a:pt x="497" y="137"/>
                    <a:pt x="496" y="134"/>
                    <a:pt x="493" y="134"/>
                  </a:cubicBezTo>
                  <a:cubicBezTo>
                    <a:pt x="493" y="134"/>
                    <a:pt x="493" y="134"/>
                    <a:pt x="493" y="134"/>
                  </a:cubicBezTo>
                  <a:cubicBezTo>
                    <a:pt x="493" y="134"/>
                    <a:pt x="493" y="134"/>
                    <a:pt x="493" y="134"/>
                  </a:cubicBezTo>
                  <a:cubicBezTo>
                    <a:pt x="493" y="134"/>
                    <a:pt x="493" y="134"/>
                    <a:pt x="493" y="134"/>
                  </a:cubicBezTo>
                  <a:cubicBezTo>
                    <a:pt x="493" y="134"/>
                    <a:pt x="493" y="134"/>
                    <a:pt x="493" y="134"/>
                  </a:cubicBezTo>
                  <a:cubicBezTo>
                    <a:pt x="492" y="135"/>
                    <a:pt x="493" y="136"/>
                    <a:pt x="493" y="137"/>
                  </a:cubicBezTo>
                  <a:cubicBezTo>
                    <a:pt x="493" y="138"/>
                    <a:pt x="492" y="138"/>
                    <a:pt x="492" y="139"/>
                  </a:cubicBezTo>
                  <a:cubicBezTo>
                    <a:pt x="492" y="139"/>
                    <a:pt x="492" y="139"/>
                    <a:pt x="492" y="140"/>
                  </a:cubicBezTo>
                  <a:cubicBezTo>
                    <a:pt x="492" y="140"/>
                    <a:pt x="492" y="141"/>
                    <a:pt x="492" y="142"/>
                  </a:cubicBezTo>
                  <a:cubicBezTo>
                    <a:pt x="492" y="144"/>
                    <a:pt x="489" y="144"/>
                    <a:pt x="489" y="146"/>
                  </a:cubicBezTo>
                  <a:cubicBezTo>
                    <a:pt x="488" y="147"/>
                    <a:pt x="489" y="147"/>
                    <a:pt x="489" y="148"/>
                  </a:cubicBezTo>
                  <a:cubicBezTo>
                    <a:pt x="490" y="149"/>
                    <a:pt x="489" y="151"/>
                    <a:pt x="488" y="151"/>
                  </a:cubicBezTo>
                  <a:cubicBezTo>
                    <a:pt x="488" y="151"/>
                    <a:pt x="488" y="151"/>
                    <a:pt x="488" y="152"/>
                  </a:cubicBezTo>
                  <a:cubicBezTo>
                    <a:pt x="489" y="152"/>
                    <a:pt x="489" y="152"/>
                    <a:pt x="489" y="153"/>
                  </a:cubicBezTo>
                  <a:cubicBezTo>
                    <a:pt x="490" y="154"/>
                    <a:pt x="490" y="154"/>
                    <a:pt x="490" y="154"/>
                  </a:cubicBezTo>
                  <a:close/>
                  <a:moveTo>
                    <a:pt x="482" y="187"/>
                  </a:moveTo>
                  <a:cubicBezTo>
                    <a:pt x="482" y="187"/>
                    <a:pt x="483" y="187"/>
                    <a:pt x="483" y="187"/>
                  </a:cubicBezTo>
                  <a:cubicBezTo>
                    <a:pt x="485" y="188"/>
                    <a:pt x="485" y="189"/>
                    <a:pt x="484" y="189"/>
                  </a:cubicBezTo>
                  <a:cubicBezTo>
                    <a:pt x="482" y="189"/>
                    <a:pt x="481" y="189"/>
                    <a:pt x="480" y="190"/>
                  </a:cubicBezTo>
                  <a:cubicBezTo>
                    <a:pt x="480" y="190"/>
                    <a:pt x="480" y="190"/>
                    <a:pt x="480" y="190"/>
                  </a:cubicBezTo>
                  <a:cubicBezTo>
                    <a:pt x="480" y="191"/>
                    <a:pt x="480" y="192"/>
                    <a:pt x="481" y="193"/>
                  </a:cubicBezTo>
                  <a:cubicBezTo>
                    <a:pt x="481" y="193"/>
                    <a:pt x="482" y="193"/>
                    <a:pt x="482" y="193"/>
                  </a:cubicBezTo>
                  <a:cubicBezTo>
                    <a:pt x="482" y="193"/>
                    <a:pt x="483" y="193"/>
                    <a:pt x="483" y="193"/>
                  </a:cubicBezTo>
                  <a:cubicBezTo>
                    <a:pt x="485" y="193"/>
                    <a:pt x="485" y="194"/>
                    <a:pt x="484" y="195"/>
                  </a:cubicBezTo>
                  <a:cubicBezTo>
                    <a:pt x="483" y="196"/>
                    <a:pt x="479" y="195"/>
                    <a:pt x="480" y="198"/>
                  </a:cubicBezTo>
                  <a:cubicBezTo>
                    <a:pt x="480" y="198"/>
                    <a:pt x="481" y="199"/>
                    <a:pt x="481" y="199"/>
                  </a:cubicBezTo>
                  <a:cubicBezTo>
                    <a:pt x="482" y="199"/>
                    <a:pt x="484" y="198"/>
                    <a:pt x="484" y="199"/>
                  </a:cubicBezTo>
                  <a:cubicBezTo>
                    <a:pt x="484" y="200"/>
                    <a:pt x="485" y="200"/>
                    <a:pt x="485" y="200"/>
                  </a:cubicBezTo>
                  <a:cubicBezTo>
                    <a:pt x="486" y="200"/>
                    <a:pt x="487" y="199"/>
                    <a:pt x="487" y="198"/>
                  </a:cubicBezTo>
                  <a:cubicBezTo>
                    <a:pt x="487" y="198"/>
                    <a:pt x="488" y="199"/>
                    <a:pt x="488" y="199"/>
                  </a:cubicBezTo>
                  <a:cubicBezTo>
                    <a:pt x="488" y="200"/>
                    <a:pt x="488" y="200"/>
                    <a:pt x="488" y="200"/>
                  </a:cubicBezTo>
                  <a:cubicBezTo>
                    <a:pt x="488" y="200"/>
                    <a:pt x="488" y="201"/>
                    <a:pt x="488" y="201"/>
                  </a:cubicBezTo>
                  <a:cubicBezTo>
                    <a:pt x="487" y="201"/>
                    <a:pt x="486" y="201"/>
                    <a:pt x="485" y="202"/>
                  </a:cubicBezTo>
                  <a:cubicBezTo>
                    <a:pt x="484" y="202"/>
                    <a:pt x="484" y="203"/>
                    <a:pt x="485" y="204"/>
                  </a:cubicBezTo>
                  <a:cubicBezTo>
                    <a:pt x="486" y="204"/>
                    <a:pt x="488" y="204"/>
                    <a:pt x="490" y="204"/>
                  </a:cubicBezTo>
                  <a:cubicBezTo>
                    <a:pt x="491" y="204"/>
                    <a:pt x="492" y="205"/>
                    <a:pt x="493" y="205"/>
                  </a:cubicBezTo>
                  <a:cubicBezTo>
                    <a:pt x="494" y="205"/>
                    <a:pt x="495" y="205"/>
                    <a:pt x="496" y="205"/>
                  </a:cubicBezTo>
                  <a:cubicBezTo>
                    <a:pt x="498" y="205"/>
                    <a:pt x="500" y="205"/>
                    <a:pt x="502" y="204"/>
                  </a:cubicBezTo>
                  <a:cubicBezTo>
                    <a:pt x="504" y="204"/>
                    <a:pt x="506" y="205"/>
                    <a:pt x="508" y="206"/>
                  </a:cubicBezTo>
                  <a:cubicBezTo>
                    <a:pt x="509" y="206"/>
                    <a:pt x="510" y="206"/>
                    <a:pt x="511" y="207"/>
                  </a:cubicBezTo>
                  <a:cubicBezTo>
                    <a:pt x="513" y="207"/>
                    <a:pt x="512" y="208"/>
                    <a:pt x="511" y="208"/>
                  </a:cubicBezTo>
                  <a:cubicBezTo>
                    <a:pt x="511" y="208"/>
                    <a:pt x="510" y="208"/>
                    <a:pt x="510" y="208"/>
                  </a:cubicBezTo>
                  <a:cubicBezTo>
                    <a:pt x="509" y="209"/>
                    <a:pt x="508" y="209"/>
                    <a:pt x="507" y="209"/>
                  </a:cubicBezTo>
                  <a:cubicBezTo>
                    <a:pt x="507" y="209"/>
                    <a:pt x="507" y="209"/>
                    <a:pt x="507" y="209"/>
                  </a:cubicBezTo>
                  <a:cubicBezTo>
                    <a:pt x="506" y="210"/>
                    <a:pt x="506" y="210"/>
                    <a:pt x="505" y="210"/>
                  </a:cubicBezTo>
                  <a:cubicBezTo>
                    <a:pt x="504" y="210"/>
                    <a:pt x="503" y="210"/>
                    <a:pt x="502" y="210"/>
                  </a:cubicBezTo>
                  <a:cubicBezTo>
                    <a:pt x="502" y="210"/>
                    <a:pt x="502" y="211"/>
                    <a:pt x="501" y="211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1" y="212"/>
                    <a:pt x="501" y="212"/>
                    <a:pt x="500" y="212"/>
                  </a:cubicBezTo>
                  <a:cubicBezTo>
                    <a:pt x="499" y="212"/>
                    <a:pt x="498" y="211"/>
                    <a:pt x="497" y="211"/>
                  </a:cubicBezTo>
                  <a:cubicBezTo>
                    <a:pt x="496" y="211"/>
                    <a:pt x="495" y="212"/>
                    <a:pt x="494" y="212"/>
                  </a:cubicBezTo>
                  <a:cubicBezTo>
                    <a:pt x="494" y="212"/>
                    <a:pt x="493" y="213"/>
                    <a:pt x="494" y="213"/>
                  </a:cubicBezTo>
                  <a:cubicBezTo>
                    <a:pt x="494" y="214"/>
                    <a:pt x="494" y="214"/>
                    <a:pt x="494" y="215"/>
                  </a:cubicBezTo>
                  <a:cubicBezTo>
                    <a:pt x="495" y="216"/>
                    <a:pt x="497" y="217"/>
                    <a:pt x="496" y="218"/>
                  </a:cubicBezTo>
                  <a:cubicBezTo>
                    <a:pt x="496" y="218"/>
                    <a:pt x="495" y="218"/>
                    <a:pt x="494" y="218"/>
                  </a:cubicBezTo>
                  <a:cubicBezTo>
                    <a:pt x="494" y="219"/>
                    <a:pt x="494" y="219"/>
                    <a:pt x="494" y="220"/>
                  </a:cubicBezTo>
                  <a:cubicBezTo>
                    <a:pt x="494" y="220"/>
                    <a:pt x="493" y="222"/>
                    <a:pt x="494" y="222"/>
                  </a:cubicBezTo>
                  <a:cubicBezTo>
                    <a:pt x="494" y="223"/>
                    <a:pt x="494" y="223"/>
                    <a:pt x="495" y="224"/>
                  </a:cubicBezTo>
                  <a:cubicBezTo>
                    <a:pt x="495" y="225"/>
                    <a:pt x="497" y="224"/>
                    <a:pt x="498" y="224"/>
                  </a:cubicBezTo>
                  <a:cubicBezTo>
                    <a:pt x="499" y="224"/>
                    <a:pt x="500" y="224"/>
                    <a:pt x="500" y="225"/>
                  </a:cubicBezTo>
                  <a:cubicBezTo>
                    <a:pt x="501" y="226"/>
                    <a:pt x="501" y="226"/>
                    <a:pt x="502" y="225"/>
                  </a:cubicBezTo>
                  <a:cubicBezTo>
                    <a:pt x="503" y="225"/>
                    <a:pt x="503" y="226"/>
                    <a:pt x="503" y="226"/>
                  </a:cubicBezTo>
                  <a:cubicBezTo>
                    <a:pt x="504" y="227"/>
                    <a:pt x="504" y="227"/>
                    <a:pt x="504" y="227"/>
                  </a:cubicBezTo>
                  <a:cubicBezTo>
                    <a:pt x="506" y="227"/>
                    <a:pt x="507" y="226"/>
                    <a:pt x="508" y="226"/>
                  </a:cubicBezTo>
                  <a:cubicBezTo>
                    <a:pt x="509" y="226"/>
                    <a:pt x="511" y="226"/>
                    <a:pt x="512" y="225"/>
                  </a:cubicBezTo>
                  <a:cubicBezTo>
                    <a:pt x="512" y="225"/>
                    <a:pt x="512" y="224"/>
                    <a:pt x="512" y="224"/>
                  </a:cubicBezTo>
                  <a:cubicBezTo>
                    <a:pt x="512" y="224"/>
                    <a:pt x="512" y="224"/>
                    <a:pt x="511" y="223"/>
                  </a:cubicBezTo>
                  <a:cubicBezTo>
                    <a:pt x="511" y="222"/>
                    <a:pt x="512" y="222"/>
                    <a:pt x="512" y="223"/>
                  </a:cubicBezTo>
                  <a:cubicBezTo>
                    <a:pt x="512" y="224"/>
                    <a:pt x="513" y="225"/>
                    <a:pt x="513" y="225"/>
                  </a:cubicBezTo>
                  <a:cubicBezTo>
                    <a:pt x="513" y="225"/>
                    <a:pt x="514" y="225"/>
                    <a:pt x="514" y="225"/>
                  </a:cubicBezTo>
                  <a:cubicBezTo>
                    <a:pt x="514" y="224"/>
                    <a:pt x="514" y="224"/>
                    <a:pt x="514" y="223"/>
                  </a:cubicBezTo>
                  <a:cubicBezTo>
                    <a:pt x="514" y="223"/>
                    <a:pt x="514" y="222"/>
                    <a:pt x="515" y="221"/>
                  </a:cubicBezTo>
                  <a:cubicBezTo>
                    <a:pt x="515" y="221"/>
                    <a:pt x="514" y="221"/>
                    <a:pt x="514" y="220"/>
                  </a:cubicBezTo>
                  <a:cubicBezTo>
                    <a:pt x="514" y="220"/>
                    <a:pt x="513" y="219"/>
                    <a:pt x="513" y="219"/>
                  </a:cubicBezTo>
                  <a:cubicBezTo>
                    <a:pt x="512" y="218"/>
                    <a:pt x="513" y="218"/>
                    <a:pt x="514" y="218"/>
                  </a:cubicBezTo>
                  <a:cubicBezTo>
                    <a:pt x="514" y="218"/>
                    <a:pt x="515" y="217"/>
                    <a:pt x="516" y="217"/>
                  </a:cubicBezTo>
                  <a:cubicBezTo>
                    <a:pt x="516" y="217"/>
                    <a:pt x="517" y="216"/>
                    <a:pt x="517" y="215"/>
                  </a:cubicBezTo>
                  <a:cubicBezTo>
                    <a:pt x="517" y="215"/>
                    <a:pt x="517" y="215"/>
                    <a:pt x="517" y="215"/>
                  </a:cubicBezTo>
                  <a:cubicBezTo>
                    <a:pt x="517" y="214"/>
                    <a:pt x="518" y="214"/>
                    <a:pt x="519" y="214"/>
                  </a:cubicBezTo>
                  <a:cubicBezTo>
                    <a:pt x="519" y="214"/>
                    <a:pt x="519" y="214"/>
                    <a:pt x="519" y="215"/>
                  </a:cubicBezTo>
                  <a:cubicBezTo>
                    <a:pt x="520" y="216"/>
                    <a:pt x="523" y="212"/>
                    <a:pt x="522" y="211"/>
                  </a:cubicBezTo>
                  <a:cubicBezTo>
                    <a:pt x="522" y="210"/>
                    <a:pt x="522" y="210"/>
                    <a:pt x="521" y="210"/>
                  </a:cubicBezTo>
                  <a:cubicBezTo>
                    <a:pt x="521" y="209"/>
                    <a:pt x="521" y="209"/>
                    <a:pt x="521" y="209"/>
                  </a:cubicBezTo>
                  <a:cubicBezTo>
                    <a:pt x="520" y="209"/>
                    <a:pt x="521" y="208"/>
                    <a:pt x="521" y="207"/>
                  </a:cubicBezTo>
                  <a:cubicBezTo>
                    <a:pt x="522" y="207"/>
                    <a:pt x="523" y="207"/>
                    <a:pt x="523" y="207"/>
                  </a:cubicBezTo>
                  <a:cubicBezTo>
                    <a:pt x="523" y="205"/>
                    <a:pt x="525" y="203"/>
                    <a:pt x="526" y="202"/>
                  </a:cubicBezTo>
                  <a:cubicBezTo>
                    <a:pt x="526" y="201"/>
                    <a:pt x="526" y="200"/>
                    <a:pt x="527" y="199"/>
                  </a:cubicBezTo>
                  <a:cubicBezTo>
                    <a:pt x="527" y="199"/>
                    <a:pt x="528" y="198"/>
                    <a:pt x="529" y="198"/>
                  </a:cubicBezTo>
                  <a:cubicBezTo>
                    <a:pt x="529" y="197"/>
                    <a:pt x="530" y="196"/>
                    <a:pt x="530" y="195"/>
                  </a:cubicBezTo>
                  <a:cubicBezTo>
                    <a:pt x="530" y="194"/>
                    <a:pt x="531" y="193"/>
                    <a:pt x="530" y="192"/>
                  </a:cubicBezTo>
                  <a:cubicBezTo>
                    <a:pt x="530" y="191"/>
                    <a:pt x="531" y="191"/>
                    <a:pt x="532" y="190"/>
                  </a:cubicBezTo>
                  <a:cubicBezTo>
                    <a:pt x="532" y="189"/>
                    <a:pt x="533" y="188"/>
                    <a:pt x="533" y="186"/>
                  </a:cubicBezTo>
                  <a:cubicBezTo>
                    <a:pt x="533" y="185"/>
                    <a:pt x="532" y="185"/>
                    <a:pt x="531" y="184"/>
                  </a:cubicBezTo>
                  <a:cubicBezTo>
                    <a:pt x="530" y="183"/>
                    <a:pt x="531" y="182"/>
                    <a:pt x="531" y="182"/>
                  </a:cubicBezTo>
                  <a:cubicBezTo>
                    <a:pt x="531" y="181"/>
                    <a:pt x="531" y="180"/>
                    <a:pt x="531" y="179"/>
                  </a:cubicBezTo>
                  <a:cubicBezTo>
                    <a:pt x="530" y="178"/>
                    <a:pt x="529" y="178"/>
                    <a:pt x="528" y="178"/>
                  </a:cubicBezTo>
                  <a:cubicBezTo>
                    <a:pt x="528" y="178"/>
                    <a:pt x="528" y="178"/>
                    <a:pt x="528" y="178"/>
                  </a:cubicBezTo>
                  <a:cubicBezTo>
                    <a:pt x="528" y="180"/>
                    <a:pt x="527" y="181"/>
                    <a:pt x="525" y="181"/>
                  </a:cubicBezTo>
                  <a:cubicBezTo>
                    <a:pt x="524" y="181"/>
                    <a:pt x="525" y="181"/>
                    <a:pt x="524" y="181"/>
                  </a:cubicBezTo>
                  <a:cubicBezTo>
                    <a:pt x="524" y="181"/>
                    <a:pt x="524" y="182"/>
                    <a:pt x="524" y="183"/>
                  </a:cubicBezTo>
                  <a:cubicBezTo>
                    <a:pt x="524" y="184"/>
                    <a:pt x="524" y="185"/>
                    <a:pt x="524" y="185"/>
                  </a:cubicBezTo>
                  <a:cubicBezTo>
                    <a:pt x="523" y="186"/>
                    <a:pt x="523" y="186"/>
                    <a:pt x="522" y="186"/>
                  </a:cubicBezTo>
                  <a:cubicBezTo>
                    <a:pt x="522" y="186"/>
                    <a:pt x="520" y="186"/>
                    <a:pt x="520" y="185"/>
                  </a:cubicBezTo>
                  <a:cubicBezTo>
                    <a:pt x="520" y="184"/>
                    <a:pt x="520" y="183"/>
                    <a:pt x="521" y="182"/>
                  </a:cubicBezTo>
                  <a:cubicBezTo>
                    <a:pt x="522" y="181"/>
                    <a:pt x="521" y="180"/>
                    <a:pt x="521" y="179"/>
                  </a:cubicBezTo>
                  <a:cubicBezTo>
                    <a:pt x="521" y="179"/>
                    <a:pt x="520" y="179"/>
                    <a:pt x="520" y="179"/>
                  </a:cubicBezTo>
                  <a:cubicBezTo>
                    <a:pt x="520" y="179"/>
                    <a:pt x="519" y="179"/>
                    <a:pt x="519" y="179"/>
                  </a:cubicBezTo>
                  <a:cubicBezTo>
                    <a:pt x="518" y="179"/>
                    <a:pt x="517" y="178"/>
                    <a:pt x="516" y="178"/>
                  </a:cubicBezTo>
                  <a:cubicBezTo>
                    <a:pt x="516" y="177"/>
                    <a:pt x="515" y="177"/>
                    <a:pt x="515" y="177"/>
                  </a:cubicBezTo>
                  <a:cubicBezTo>
                    <a:pt x="514" y="177"/>
                    <a:pt x="513" y="177"/>
                    <a:pt x="513" y="178"/>
                  </a:cubicBezTo>
                  <a:cubicBezTo>
                    <a:pt x="513" y="178"/>
                    <a:pt x="512" y="179"/>
                    <a:pt x="512" y="179"/>
                  </a:cubicBezTo>
                  <a:cubicBezTo>
                    <a:pt x="511" y="179"/>
                    <a:pt x="510" y="179"/>
                    <a:pt x="510" y="179"/>
                  </a:cubicBezTo>
                  <a:cubicBezTo>
                    <a:pt x="509" y="178"/>
                    <a:pt x="508" y="180"/>
                    <a:pt x="508" y="180"/>
                  </a:cubicBezTo>
                  <a:cubicBezTo>
                    <a:pt x="508" y="181"/>
                    <a:pt x="508" y="182"/>
                    <a:pt x="508" y="183"/>
                  </a:cubicBezTo>
                  <a:cubicBezTo>
                    <a:pt x="508" y="183"/>
                    <a:pt x="509" y="184"/>
                    <a:pt x="509" y="185"/>
                  </a:cubicBezTo>
                  <a:cubicBezTo>
                    <a:pt x="510" y="186"/>
                    <a:pt x="511" y="187"/>
                    <a:pt x="510" y="188"/>
                  </a:cubicBezTo>
                  <a:cubicBezTo>
                    <a:pt x="510" y="189"/>
                    <a:pt x="510" y="189"/>
                    <a:pt x="509" y="190"/>
                  </a:cubicBezTo>
                  <a:cubicBezTo>
                    <a:pt x="509" y="190"/>
                    <a:pt x="509" y="190"/>
                    <a:pt x="509" y="190"/>
                  </a:cubicBezTo>
                  <a:cubicBezTo>
                    <a:pt x="509" y="191"/>
                    <a:pt x="509" y="191"/>
                    <a:pt x="510" y="191"/>
                  </a:cubicBezTo>
                  <a:cubicBezTo>
                    <a:pt x="510" y="192"/>
                    <a:pt x="512" y="194"/>
                    <a:pt x="511" y="194"/>
                  </a:cubicBezTo>
                  <a:cubicBezTo>
                    <a:pt x="510" y="194"/>
                    <a:pt x="509" y="195"/>
                    <a:pt x="509" y="196"/>
                  </a:cubicBezTo>
                  <a:cubicBezTo>
                    <a:pt x="508" y="197"/>
                    <a:pt x="509" y="199"/>
                    <a:pt x="509" y="200"/>
                  </a:cubicBezTo>
                  <a:cubicBezTo>
                    <a:pt x="509" y="201"/>
                    <a:pt x="506" y="198"/>
                    <a:pt x="506" y="198"/>
                  </a:cubicBezTo>
                  <a:cubicBezTo>
                    <a:pt x="505" y="197"/>
                    <a:pt x="505" y="196"/>
                    <a:pt x="505" y="195"/>
                  </a:cubicBezTo>
                  <a:cubicBezTo>
                    <a:pt x="505" y="193"/>
                    <a:pt x="505" y="191"/>
                    <a:pt x="504" y="190"/>
                  </a:cubicBezTo>
                  <a:cubicBezTo>
                    <a:pt x="503" y="188"/>
                    <a:pt x="504" y="187"/>
                    <a:pt x="503" y="186"/>
                  </a:cubicBezTo>
                  <a:cubicBezTo>
                    <a:pt x="503" y="185"/>
                    <a:pt x="503" y="185"/>
                    <a:pt x="503" y="185"/>
                  </a:cubicBezTo>
                  <a:cubicBezTo>
                    <a:pt x="502" y="184"/>
                    <a:pt x="502" y="184"/>
                    <a:pt x="502" y="183"/>
                  </a:cubicBezTo>
                  <a:cubicBezTo>
                    <a:pt x="501" y="182"/>
                    <a:pt x="501" y="182"/>
                    <a:pt x="500" y="182"/>
                  </a:cubicBezTo>
                  <a:cubicBezTo>
                    <a:pt x="500" y="182"/>
                    <a:pt x="499" y="182"/>
                    <a:pt x="499" y="182"/>
                  </a:cubicBezTo>
                  <a:cubicBezTo>
                    <a:pt x="499" y="183"/>
                    <a:pt x="498" y="184"/>
                    <a:pt x="497" y="184"/>
                  </a:cubicBezTo>
                  <a:cubicBezTo>
                    <a:pt x="496" y="184"/>
                    <a:pt x="496" y="185"/>
                    <a:pt x="496" y="186"/>
                  </a:cubicBezTo>
                  <a:cubicBezTo>
                    <a:pt x="497" y="187"/>
                    <a:pt x="498" y="187"/>
                    <a:pt x="498" y="188"/>
                  </a:cubicBezTo>
                  <a:cubicBezTo>
                    <a:pt x="499" y="188"/>
                    <a:pt x="498" y="188"/>
                    <a:pt x="498" y="189"/>
                  </a:cubicBezTo>
                  <a:cubicBezTo>
                    <a:pt x="498" y="189"/>
                    <a:pt x="498" y="189"/>
                    <a:pt x="498" y="189"/>
                  </a:cubicBezTo>
                  <a:cubicBezTo>
                    <a:pt x="497" y="190"/>
                    <a:pt x="495" y="191"/>
                    <a:pt x="496" y="192"/>
                  </a:cubicBezTo>
                  <a:cubicBezTo>
                    <a:pt x="497" y="193"/>
                    <a:pt x="498" y="195"/>
                    <a:pt x="496" y="195"/>
                  </a:cubicBezTo>
                  <a:cubicBezTo>
                    <a:pt x="496" y="195"/>
                    <a:pt x="495" y="196"/>
                    <a:pt x="495" y="196"/>
                  </a:cubicBezTo>
                  <a:cubicBezTo>
                    <a:pt x="494" y="197"/>
                    <a:pt x="494" y="198"/>
                    <a:pt x="495" y="199"/>
                  </a:cubicBezTo>
                  <a:cubicBezTo>
                    <a:pt x="496" y="200"/>
                    <a:pt x="496" y="200"/>
                    <a:pt x="496" y="201"/>
                  </a:cubicBezTo>
                  <a:cubicBezTo>
                    <a:pt x="496" y="202"/>
                    <a:pt x="495" y="202"/>
                    <a:pt x="495" y="201"/>
                  </a:cubicBezTo>
                  <a:cubicBezTo>
                    <a:pt x="495" y="200"/>
                    <a:pt x="494" y="200"/>
                    <a:pt x="494" y="199"/>
                  </a:cubicBezTo>
                  <a:cubicBezTo>
                    <a:pt x="494" y="199"/>
                    <a:pt x="492" y="198"/>
                    <a:pt x="492" y="197"/>
                  </a:cubicBezTo>
                  <a:cubicBezTo>
                    <a:pt x="493" y="196"/>
                    <a:pt x="492" y="196"/>
                    <a:pt x="492" y="195"/>
                  </a:cubicBezTo>
                  <a:cubicBezTo>
                    <a:pt x="492" y="195"/>
                    <a:pt x="491" y="193"/>
                    <a:pt x="491" y="193"/>
                  </a:cubicBezTo>
                  <a:cubicBezTo>
                    <a:pt x="492" y="193"/>
                    <a:pt x="492" y="192"/>
                    <a:pt x="492" y="192"/>
                  </a:cubicBezTo>
                  <a:cubicBezTo>
                    <a:pt x="492" y="192"/>
                    <a:pt x="492" y="191"/>
                    <a:pt x="492" y="191"/>
                  </a:cubicBezTo>
                  <a:cubicBezTo>
                    <a:pt x="491" y="190"/>
                    <a:pt x="491" y="190"/>
                    <a:pt x="492" y="189"/>
                  </a:cubicBezTo>
                  <a:cubicBezTo>
                    <a:pt x="492" y="189"/>
                    <a:pt x="492" y="189"/>
                    <a:pt x="492" y="188"/>
                  </a:cubicBezTo>
                  <a:cubicBezTo>
                    <a:pt x="492" y="187"/>
                    <a:pt x="493" y="187"/>
                    <a:pt x="493" y="186"/>
                  </a:cubicBezTo>
                  <a:cubicBezTo>
                    <a:pt x="494" y="185"/>
                    <a:pt x="493" y="184"/>
                    <a:pt x="492" y="183"/>
                  </a:cubicBezTo>
                  <a:cubicBezTo>
                    <a:pt x="491" y="183"/>
                    <a:pt x="491" y="183"/>
                    <a:pt x="490" y="183"/>
                  </a:cubicBezTo>
                  <a:cubicBezTo>
                    <a:pt x="490" y="183"/>
                    <a:pt x="489" y="182"/>
                    <a:pt x="489" y="181"/>
                  </a:cubicBezTo>
                  <a:cubicBezTo>
                    <a:pt x="490" y="181"/>
                    <a:pt x="490" y="180"/>
                    <a:pt x="491" y="180"/>
                  </a:cubicBezTo>
                  <a:cubicBezTo>
                    <a:pt x="492" y="179"/>
                    <a:pt x="491" y="178"/>
                    <a:pt x="491" y="176"/>
                  </a:cubicBezTo>
                  <a:cubicBezTo>
                    <a:pt x="490" y="175"/>
                    <a:pt x="491" y="173"/>
                    <a:pt x="490" y="172"/>
                  </a:cubicBezTo>
                  <a:cubicBezTo>
                    <a:pt x="489" y="172"/>
                    <a:pt x="488" y="171"/>
                    <a:pt x="488" y="171"/>
                  </a:cubicBezTo>
                  <a:cubicBezTo>
                    <a:pt x="488" y="170"/>
                    <a:pt x="488" y="169"/>
                    <a:pt x="487" y="169"/>
                  </a:cubicBezTo>
                  <a:cubicBezTo>
                    <a:pt x="485" y="167"/>
                    <a:pt x="482" y="170"/>
                    <a:pt x="483" y="172"/>
                  </a:cubicBezTo>
                  <a:cubicBezTo>
                    <a:pt x="483" y="172"/>
                    <a:pt x="483" y="173"/>
                    <a:pt x="483" y="173"/>
                  </a:cubicBezTo>
                  <a:cubicBezTo>
                    <a:pt x="482" y="174"/>
                    <a:pt x="483" y="174"/>
                    <a:pt x="483" y="175"/>
                  </a:cubicBezTo>
                  <a:cubicBezTo>
                    <a:pt x="482" y="176"/>
                    <a:pt x="482" y="177"/>
                    <a:pt x="482" y="178"/>
                  </a:cubicBezTo>
                  <a:cubicBezTo>
                    <a:pt x="482" y="179"/>
                    <a:pt x="483" y="179"/>
                    <a:pt x="483" y="179"/>
                  </a:cubicBezTo>
                  <a:cubicBezTo>
                    <a:pt x="484" y="180"/>
                    <a:pt x="484" y="180"/>
                    <a:pt x="484" y="180"/>
                  </a:cubicBezTo>
                  <a:cubicBezTo>
                    <a:pt x="485" y="180"/>
                    <a:pt x="486" y="180"/>
                    <a:pt x="487" y="181"/>
                  </a:cubicBezTo>
                  <a:cubicBezTo>
                    <a:pt x="487" y="181"/>
                    <a:pt x="486" y="182"/>
                    <a:pt x="486" y="182"/>
                  </a:cubicBezTo>
                  <a:cubicBezTo>
                    <a:pt x="486" y="182"/>
                    <a:pt x="485" y="182"/>
                    <a:pt x="485" y="182"/>
                  </a:cubicBezTo>
                  <a:cubicBezTo>
                    <a:pt x="485" y="182"/>
                    <a:pt x="485" y="182"/>
                    <a:pt x="485" y="182"/>
                  </a:cubicBezTo>
                  <a:cubicBezTo>
                    <a:pt x="484" y="182"/>
                    <a:pt x="482" y="182"/>
                    <a:pt x="481" y="182"/>
                  </a:cubicBezTo>
                  <a:cubicBezTo>
                    <a:pt x="480" y="182"/>
                    <a:pt x="480" y="183"/>
                    <a:pt x="479" y="183"/>
                  </a:cubicBezTo>
                  <a:cubicBezTo>
                    <a:pt x="478" y="184"/>
                    <a:pt x="481" y="186"/>
                    <a:pt x="482" y="187"/>
                  </a:cubicBezTo>
                  <a:close/>
                  <a:moveTo>
                    <a:pt x="494" y="156"/>
                  </a:moveTo>
                  <a:cubicBezTo>
                    <a:pt x="494" y="156"/>
                    <a:pt x="494" y="156"/>
                    <a:pt x="494" y="156"/>
                  </a:cubicBezTo>
                  <a:cubicBezTo>
                    <a:pt x="494" y="156"/>
                    <a:pt x="494" y="156"/>
                    <a:pt x="493" y="156"/>
                  </a:cubicBezTo>
                  <a:cubicBezTo>
                    <a:pt x="493" y="156"/>
                    <a:pt x="493" y="157"/>
                    <a:pt x="493" y="157"/>
                  </a:cubicBezTo>
                  <a:cubicBezTo>
                    <a:pt x="493" y="158"/>
                    <a:pt x="493" y="159"/>
                    <a:pt x="494" y="159"/>
                  </a:cubicBezTo>
                  <a:cubicBezTo>
                    <a:pt x="495" y="159"/>
                    <a:pt x="496" y="158"/>
                    <a:pt x="496" y="157"/>
                  </a:cubicBezTo>
                  <a:cubicBezTo>
                    <a:pt x="496" y="156"/>
                    <a:pt x="495" y="156"/>
                    <a:pt x="494" y="156"/>
                  </a:cubicBezTo>
                  <a:close/>
                  <a:moveTo>
                    <a:pt x="512" y="368"/>
                  </a:moveTo>
                  <a:cubicBezTo>
                    <a:pt x="512" y="368"/>
                    <a:pt x="512" y="368"/>
                    <a:pt x="511" y="368"/>
                  </a:cubicBezTo>
                  <a:cubicBezTo>
                    <a:pt x="511" y="368"/>
                    <a:pt x="511" y="368"/>
                    <a:pt x="511" y="368"/>
                  </a:cubicBezTo>
                  <a:cubicBezTo>
                    <a:pt x="511" y="368"/>
                    <a:pt x="511" y="368"/>
                    <a:pt x="511" y="368"/>
                  </a:cubicBezTo>
                  <a:cubicBezTo>
                    <a:pt x="510" y="368"/>
                    <a:pt x="510" y="369"/>
                    <a:pt x="511" y="369"/>
                  </a:cubicBezTo>
                  <a:cubicBezTo>
                    <a:pt x="512" y="369"/>
                    <a:pt x="512" y="369"/>
                    <a:pt x="512" y="369"/>
                  </a:cubicBezTo>
                  <a:cubicBezTo>
                    <a:pt x="513" y="369"/>
                    <a:pt x="513" y="368"/>
                    <a:pt x="512" y="368"/>
                  </a:cubicBezTo>
                  <a:cubicBezTo>
                    <a:pt x="512" y="368"/>
                    <a:pt x="512" y="368"/>
                    <a:pt x="512" y="368"/>
                  </a:cubicBezTo>
                  <a:close/>
                  <a:moveTo>
                    <a:pt x="589" y="196"/>
                  </a:moveTo>
                  <a:cubicBezTo>
                    <a:pt x="589" y="197"/>
                    <a:pt x="589" y="197"/>
                    <a:pt x="589" y="198"/>
                  </a:cubicBezTo>
                  <a:cubicBezTo>
                    <a:pt x="589" y="199"/>
                    <a:pt x="589" y="201"/>
                    <a:pt x="590" y="202"/>
                  </a:cubicBezTo>
                  <a:cubicBezTo>
                    <a:pt x="590" y="202"/>
                    <a:pt x="591" y="203"/>
                    <a:pt x="592" y="203"/>
                  </a:cubicBezTo>
                  <a:cubicBezTo>
                    <a:pt x="592" y="203"/>
                    <a:pt x="592" y="203"/>
                    <a:pt x="592" y="203"/>
                  </a:cubicBezTo>
                  <a:cubicBezTo>
                    <a:pt x="592" y="203"/>
                    <a:pt x="592" y="203"/>
                    <a:pt x="592" y="203"/>
                  </a:cubicBezTo>
                  <a:cubicBezTo>
                    <a:pt x="592" y="203"/>
                    <a:pt x="592" y="202"/>
                    <a:pt x="592" y="202"/>
                  </a:cubicBezTo>
                  <a:cubicBezTo>
                    <a:pt x="592" y="201"/>
                    <a:pt x="592" y="201"/>
                    <a:pt x="592" y="201"/>
                  </a:cubicBezTo>
                  <a:cubicBezTo>
                    <a:pt x="592" y="200"/>
                    <a:pt x="592" y="200"/>
                    <a:pt x="592" y="199"/>
                  </a:cubicBezTo>
                  <a:cubicBezTo>
                    <a:pt x="593" y="198"/>
                    <a:pt x="593" y="198"/>
                    <a:pt x="593" y="197"/>
                  </a:cubicBezTo>
                  <a:cubicBezTo>
                    <a:pt x="593" y="196"/>
                    <a:pt x="593" y="194"/>
                    <a:pt x="592" y="193"/>
                  </a:cubicBezTo>
                  <a:cubicBezTo>
                    <a:pt x="591" y="193"/>
                    <a:pt x="590" y="191"/>
                    <a:pt x="589" y="192"/>
                  </a:cubicBezTo>
                  <a:cubicBezTo>
                    <a:pt x="588" y="192"/>
                    <a:pt x="588" y="193"/>
                    <a:pt x="588" y="194"/>
                  </a:cubicBezTo>
                  <a:cubicBezTo>
                    <a:pt x="588" y="194"/>
                    <a:pt x="588" y="195"/>
                    <a:pt x="588" y="195"/>
                  </a:cubicBezTo>
                  <a:cubicBezTo>
                    <a:pt x="588" y="196"/>
                    <a:pt x="588" y="196"/>
                    <a:pt x="589" y="196"/>
                  </a:cubicBezTo>
                  <a:close/>
                  <a:moveTo>
                    <a:pt x="574" y="534"/>
                  </a:moveTo>
                  <a:cubicBezTo>
                    <a:pt x="574" y="533"/>
                    <a:pt x="575" y="532"/>
                    <a:pt x="575" y="531"/>
                  </a:cubicBezTo>
                  <a:cubicBezTo>
                    <a:pt x="575" y="530"/>
                    <a:pt x="576" y="529"/>
                    <a:pt x="576" y="528"/>
                  </a:cubicBezTo>
                  <a:cubicBezTo>
                    <a:pt x="576" y="527"/>
                    <a:pt x="576" y="526"/>
                    <a:pt x="576" y="526"/>
                  </a:cubicBezTo>
                  <a:cubicBezTo>
                    <a:pt x="575" y="525"/>
                    <a:pt x="574" y="525"/>
                    <a:pt x="574" y="526"/>
                  </a:cubicBezTo>
                  <a:cubicBezTo>
                    <a:pt x="574" y="526"/>
                    <a:pt x="573" y="526"/>
                    <a:pt x="573" y="526"/>
                  </a:cubicBezTo>
                  <a:cubicBezTo>
                    <a:pt x="573" y="526"/>
                    <a:pt x="573" y="526"/>
                    <a:pt x="572" y="525"/>
                  </a:cubicBezTo>
                  <a:cubicBezTo>
                    <a:pt x="572" y="525"/>
                    <a:pt x="572" y="525"/>
                    <a:pt x="571" y="525"/>
                  </a:cubicBezTo>
                  <a:cubicBezTo>
                    <a:pt x="571" y="525"/>
                    <a:pt x="571" y="526"/>
                    <a:pt x="571" y="526"/>
                  </a:cubicBezTo>
                  <a:cubicBezTo>
                    <a:pt x="570" y="527"/>
                    <a:pt x="569" y="527"/>
                    <a:pt x="569" y="528"/>
                  </a:cubicBezTo>
                  <a:cubicBezTo>
                    <a:pt x="568" y="528"/>
                    <a:pt x="567" y="528"/>
                    <a:pt x="567" y="529"/>
                  </a:cubicBezTo>
                  <a:cubicBezTo>
                    <a:pt x="567" y="531"/>
                    <a:pt x="567" y="532"/>
                    <a:pt x="566" y="533"/>
                  </a:cubicBezTo>
                  <a:cubicBezTo>
                    <a:pt x="565" y="534"/>
                    <a:pt x="566" y="535"/>
                    <a:pt x="566" y="536"/>
                  </a:cubicBezTo>
                  <a:cubicBezTo>
                    <a:pt x="565" y="536"/>
                    <a:pt x="566" y="537"/>
                    <a:pt x="566" y="537"/>
                  </a:cubicBezTo>
                  <a:cubicBezTo>
                    <a:pt x="567" y="537"/>
                    <a:pt x="567" y="537"/>
                    <a:pt x="568" y="537"/>
                  </a:cubicBezTo>
                  <a:cubicBezTo>
                    <a:pt x="568" y="538"/>
                    <a:pt x="568" y="539"/>
                    <a:pt x="569" y="539"/>
                  </a:cubicBezTo>
                  <a:cubicBezTo>
                    <a:pt x="569" y="540"/>
                    <a:pt x="569" y="540"/>
                    <a:pt x="570" y="540"/>
                  </a:cubicBezTo>
                  <a:cubicBezTo>
                    <a:pt x="571" y="539"/>
                    <a:pt x="571" y="538"/>
                    <a:pt x="571" y="537"/>
                  </a:cubicBezTo>
                  <a:cubicBezTo>
                    <a:pt x="571" y="535"/>
                    <a:pt x="572" y="535"/>
                    <a:pt x="574" y="534"/>
                  </a:cubicBezTo>
                  <a:close/>
                  <a:moveTo>
                    <a:pt x="513" y="119"/>
                  </a:moveTo>
                  <a:cubicBezTo>
                    <a:pt x="513" y="120"/>
                    <a:pt x="513" y="121"/>
                    <a:pt x="514" y="121"/>
                  </a:cubicBezTo>
                  <a:cubicBezTo>
                    <a:pt x="515" y="121"/>
                    <a:pt x="515" y="121"/>
                    <a:pt x="515" y="121"/>
                  </a:cubicBezTo>
                  <a:cubicBezTo>
                    <a:pt x="516" y="121"/>
                    <a:pt x="515" y="120"/>
                    <a:pt x="517" y="120"/>
                  </a:cubicBezTo>
                  <a:cubicBezTo>
                    <a:pt x="517" y="120"/>
                    <a:pt x="518" y="120"/>
                    <a:pt x="518" y="120"/>
                  </a:cubicBezTo>
                  <a:cubicBezTo>
                    <a:pt x="519" y="121"/>
                    <a:pt x="520" y="121"/>
                    <a:pt x="520" y="121"/>
                  </a:cubicBezTo>
                  <a:cubicBezTo>
                    <a:pt x="521" y="121"/>
                    <a:pt x="522" y="120"/>
                    <a:pt x="523" y="121"/>
                  </a:cubicBezTo>
                  <a:cubicBezTo>
                    <a:pt x="523" y="121"/>
                    <a:pt x="524" y="121"/>
                    <a:pt x="524" y="121"/>
                  </a:cubicBezTo>
                  <a:cubicBezTo>
                    <a:pt x="525" y="121"/>
                    <a:pt x="526" y="121"/>
                    <a:pt x="527" y="121"/>
                  </a:cubicBezTo>
                  <a:cubicBezTo>
                    <a:pt x="527" y="121"/>
                    <a:pt x="528" y="121"/>
                    <a:pt x="528" y="121"/>
                  </a:cubicBezTo>
                  <a:cubicBezTo>
                    <a:pt x="529" y="121"/>
                    <a:pt x="529" y="121"/>
                    <a:pt x="529" y="121"/>
                  </a:cubicBezTo>
                  <a:cubicBezTo>
                    <a:pt x="528" y="122"/>
                    <a:pt x="527" y="123"/>
                    <a:pt x="526" y="124"/>
                  </a:cubicBezTo>
                  <a:cubicBezTo>
                    <a:pt x="526" y="124"/>
                    <a:pt x="526" y="126"/>
                    <a:pt x="527" y="126"/>
                  </a:cubicBezTo>
                  <a:cubicBezTo>
                    <a:pt x="528" y="126"/>
                    <a:pt x="529" y="125"/>
                    <a:pt x="530" y="127"/>
                  </a:cubicBezTo>
                  <a:cubicBezTo>
                    <a:pt x="530" y="127"/>
                    <a:pt x="530" y="127"/>
                    <a:pt x="531" y="128"/>
                  </a:cubicBezTo>
                  <a:cubicBezTo>
                    <a:pt x="531" y="128"/>
                    <a:pt x="532" y="128"/>
                    <a:pt x="532" y="129"/>
                  </a:cubicBezTo>
                  <a:cubicBezTo>
                    <a:pt x="532" y="130"/>
                    <a:pt x="532" y="131"/>
                    <a:pt x="533" y="131"/>
                  </a:cubicBezTo>
                  <a:cubicBezTo>
                    <a:pt x="534" y="131"/>
                    <a:pt x="535" y="130"/>
                    <a:pt x="535" y="131"/>
                  </a:cubicBezTo>
                  <a:cubicBezTo>
                    <a:pt x="535" y="132"/>
                    <a:pt x="535" y="132"/>
                    <a:pt x="535" y="133"/>
                  </a:cubicBezTo>
                  <a:cubicBezTo>
                    <a:pt x="535" y="133"/>
                    <a:pt x="535" y="133"/>
                    <a:pt x="535" y="133"/>
                  </a:cubicBezTo>
                  <a:cubicBezTo>
                    <a:pt x="535" y="134"/>
                    <a:pt x="535" y="134"/>
                    <a:pt x="535" y="135"/>
                  </a:cubicBezTo>
                  <a:cubicBezTo>
                    <a:pt x="535" y="136"/>
                    <a:pt x="535" y="137"/>
                    <a:pt x="534" y="138"/>
                  </a:cubicBezTo>
                  <a:cubicBezTo>
                    <a:pt x="533" y="139"/>
                    <a:pt x="533" y="141"/>
                    <a:pt x="533" y="142"/>
                  </a:cubicBezTo>
                  <a:cubicBezTo>
                    <a:pt x="533" y="143"/>
                    <a:pt x="532" y="145"/>
                    <a:pt x="533" y="145"/>
                  </a:cubicBezTo>
                  <a:cubicBezTo>
                    <a:pt x="534" y="146"/>
                    <a:pt x="534" y="146"/>
                    <a:pt x="534" y="146"/>
                  </a:cubicBezTo>
                  <a:cubicBezTo>
                    <a:pt x="535" y="147"/>
                    <a:pt x="535" y="147"/>
                    <a:pt x="536" y="147"/>
                  </a:cubicBezTo>
                  <a:cubicBezTo>
                    <a:pt x="536" y="147"/>
                    <a:pt x="537" y="147"/>
                    <a:pt x="538" y="147"/>
                  </a:cubicBezTo>
                  <a:cubicBezTo>
                    <a:pt x="538" y="147"/>
                    <a:pt x="539" y="148"/>
                    <a:pt x="539" y="148"/>
                  </a:cubicBezTo>
                  <a:cubicBezTo>
                    <a:pt x="540" y="148"/>
                    <a:pt x="541" y="147"/>
                    <a:pt x="541" y="147"/>
                  </a:cubicBezTo>
                  <a:cubicBezTo>
                    <a:pt x="542" y="146"/>
                    <a:pt x="542" y="145"/>
                    <a:pt x="543" y="144"/>
                  </a:cubicBezTo>
                  <a:cubicBezTo>
                    <a:pt x="543" y="143"/>
                    <a:pt x="544" y="143"/>
                    <a:pt x="545" y="143"/>
                  </a:cubicBezTo>
                  <a:cubicBezTo>
                    <a:pt x="546" y="141"/>
                    <a:pt x="546" y="140"/>
                    <a:pt x="546" y="139"/>
                  </a:cubicBezTo>
                  <a:cubicBezTo>
                    <a:pt x="546" y="137"/>
                    <a:pt x="546" y="136"/>
                    <a:pt x="547" y="136"/>
                  </a:cubicBezTo>
                  <a:cubicBezTo>
                    <a:pt x="547" y="135"/>
                    <a:pt x="548" y="134"/>
                    <a:pt x="548" y="134"/>
                  </a:cubicBezTo>
                  <a:cubicBezTo>
                    <a:pt x="548" y="132"/>
                    <a:pt x="547" y="130"/>
                    <a:pt x="548" y="128"/>
                  </a:cubicBezTo>
                  <a:cubicBezTo>
                    <a:pt x="550" y="127"/>
                    <a:pt x="550" y="126"/>
                    <a:pt x="552" y="125"/>
                  </a:cubicBezTo>
                  <a:cubicBezTo>
                    <a:pt x="553" y="124"/>
                    <a:pt x="554" y="123"/>
                    <a:pt x="554" y="121"/>
                  </a:cubicBezTo>
                  <a:cubicBezTo>
                    <a:pt x="554" y="120"/>
                    <a:pt x="553" y="119"/>
                    <a:pt x="554" y="118"/>
                  </a:cubicBezTo>
                  <a:cubicBezTo>
                    <a:pt x="555" y="118"/>
                    <a:pt x="555" y="117"/>
                    <a:pt x="556" y="117"/>
                  </a:cubicBezTo>
                  <a:cubicBezTo>
                    <a:pt x="556" y="116"/>
                    <a:pt x="556" y="116"/>
                    <a:pt x="556" y="116"/>
                  </a:cubicBezTo>
                  <a:cubicBezTo>
                    <a:pt x="556" y="115"/>
                    <a:pt x="556" y="114"/>
                    <a:pt x="556" y="113"/>
                  </a:cubicBezTo>
                  <a:cubicBezTo>
                    <a:pt x="555" y="112"/>
                    <a:pt x="554" y="111"/>
                    <a:pt x="553" y="110"/>
                  </a:cubicBezTo>
                  <a:cubicBezTo>
                    <a:pt x="552" y="110"/>
                    <a:pt x="551" y="110"/>
                    <a:pt x="551" y="109"/>
                  </a:cubicBezTo>
                  <a:cubicBezTo>
                    <a:pt x="550" y="109"/>
                    <a:pt x="550" y="109"/>
                    <a:pt x="549" y="109"/>
                  </a:cubicBezTo>
                  <a:cubicBezTo>
                    <a:pt x="548" y="109"/>
                    <a:pt x="548" y="108"/>
                    <a:pt x="549" y="107"/>
                  </a:cubicBezTo>
                  <a:cubicBezTo>
                    <a:pt x="549" y="107"/>
                    <a:pt x="549" y="106"/>
                    <a:pt x="550" y="106"/>
                  </a:cubicBezTo>
                  <a:cubicBezTo>
                    <a:pt x="550" y="106"/>
                    <a:pt x="552" y="106"/>
                    <a:pt x="551" y="105"/>
                  </a:cubicBezTo>
                  <a:cubicBezTo>
                    <a:pt x="551" y="104"/>
                    <a:pt x="551" y="103"/>
                    <a:pt x="551" y="102"/>
                  </a:cubicBezTo>
                  <a:cubicBezTo>
                    <a:pt x="550" y="102"/>
                    <a:pt x="550" y="102"/>
                    <a:pt x="550" y="101"/>
                  </a:cubicBezTo>
                  <a:cubicBezTo>
                    <a:pt x="550" y="100"/>
                    <a:pt x="550" y="100"/>
                    <a:pt x="550" y="99"/>
                  </a:cubicBezTo>
                  <a:cubicBezTo>
                    <a:pt x="550" y="99"/>
                    <a:pt x="551" y="97"/>
                    <a:pt x="550" y="97"/>
                  </a:cubicBezTo>
                  <a:cubicBezTo>
                    <a:pt x="550" y="96"/>
                    <a:pt x="549" y="96"/>
                    <a:pt x="549" y="96"/>
                  </a:cubicBezTo>
                  <a:cubicBezTo>
                    <a:pt x="548" y="96"/>
                    <a:pt x="547" y="96"/>
                    <a:pt x="546" y="96"/>
                  </a:cubicBezTo>
                  <a:cubicBezTo>
                    <a:pt x="546" y="96"/>
                    <a:pt x="546" y="97"/>
                    <a:pt x="545" y="97"/>
                  </a:cubicBezTo>
                  <a:cubicBezTo>
                    <a:pt x="545" y="97"/>
                    <a:pt x="544" y="98"/>
                    <a:pt x="544" y="98"/>
                  </a:cubicBezTo>
                  <a:cubicBezTo>
                    <a:pt x="543" y="98"/>
                    <a:pt x="541" y="98"/>
                    <a:pt x="541" y="99"/>
                  </a:cubicBezTo>
                  <a:cubicBezTo>
                    <a:pt x="541" y="100"/>
                    <a:pt x="541" y="99"/>
                    <a:pt x="541" y="100"/>
                  </a:cubicBezTo>
                  <a:cubicBezTo>
                    <a:pt x="541" y="101"/>
                    <a:pt x="540" y="101"/>
                    <a:pt x="540" y="101"/>
                  </a:cubicBezTo>
                  <a:cubicBezTo>
                    <a:pt x="540" y="101"/>
                    <a:pt x="537" y="102"/>
                    <a:pt x="537" y="102"/>
                  </a:cubicBezTo>
                  <a:cubicBezTo>
                    <a:pt x="537" y="100"/>
                    <a:pt x="539" y="99"/>
                    <a:pt x="540" y="98"/>
                  </a:cubicBezTo>
                  <a:cubicBezTo>
                    <a:pt x="541" y="96"/>
                    <a:pt x="539" y="95"/>
                    <a:pt x="540" y="94"/>
                  </a:cubicBezTo>
                  <a:cubicBezTo>
                    <a:pt x="540" y="92"/>
                    <a:pt x="541" y="91"/>
                    <a:pt x="540" y="90"/>
                  </a:cubicBezTo>
                  <a:cubicBezTo>
                    <a:pt x="540" y="89"/>
                    <a:pt x="539" y="89"/>
                    <a:pt x="539" y="88"/>
                  </a:cubicBezTo>
                  <a:cubicBezTo>
                    <a:pt x="538" y="88"/>
                    <a:pt x="538" y="87"/>
                    <a:pt x="537" y="86"/>
                  </a:cubicBezTo>
                  <a:cubicBezTo>
                    <a:pt x="536" y="85"/>
                    <a:pt x="536" y="84"/>
                    <a:pt x="535" y="84"/>
                  </a:cubicBezTo>
                  <a:cubicBezTo>
                    <a:pt x="534" y="84"/>
                    <a:pt x="533" y="84"/>
                    <a:pt x="533" y="85"/>
                  </a:cubicBezTo>
                  <a:cubicBezTo>
                    <a:pt x="532" y="85"/>
                    <a:pt x="531" y="85"/>
                    <a:pt x="530" y="85"/>
                  </a:cubicBezTo>
                  <a:cubicBezTo>
                    <a:pt x="530" y="85"/>
                    <a:pt x="530" y="85"/>
                    <a:pt x="530" y="85"/>
                  </a:cubicBezTo>
                  <a:cubicBezTo>
                    <a:pt x="529" y="86"/>
                    <a:pt x="526" y="87"/>
                    <a:pt x="526" y="85"/>
                  </a:cubicBezTo>
                  <a:cubicBezTo>
                    <a:pt x="526" y="84"/>
                    <a:pt x="526" y="83"/>
                    <a:pt x="525" y="83"/>
                  </a:cubicBezTo>
                  <a:cubicBezTo>
                    <a:pt x="524" y="82"/>
                    <a:pt x="523" y="83"/>
                    <a:pt x="523" y="84"/>
                  </a:cubicBezTo>
                  <a:cubicBezTo>
                    <a:pt x="523" y="84"/>
                    <a:pt x="523" y="85"/>
                    <a:pt x="523" y="85"/>
                  </a:cubicBezTo>
                  <a:cubicBezTo>
                    <a:pt x="522" y="87"/>
                    <a:pt x="521" y="86"/>
                    <a:pt x="520" y="87"/>
                  </a:cubicBezTo>
                  <a:cubicBezTo>
                    <a:pt x="520" y="87"/>
                    <a:pt x="520" y="87"/>
                    <a:pt x="520" y="87"/>
                  </a:cubicBezTo>
                  <a:cubicBezTo>
                    <a:pt x="520" y="87"/>
                    <a:pt x="520" y="88"/>
                    <a:pt x="520" y="88"/>
                  </a:cubicBezTo>
                  <a:cubicBezTo>
                    <a:pt x="521" y="89"/>
                    <a:pt x="520" y="90"/>
                    <a:pt x="519" y="91"/>
                  </a:cubicBezTo>
                  <a:cubicBezTo>
                    <a:pt x="519" y="92"/>
                    <a:pt x="518" y="93"/>
                    <a:pt x="519" y="94"/>
                  </a:cubicBezTo>
                  <a:cubicBezTo>
                    <a:pt x="519" y="95"/>
                    <a:pt x="521" y="94"/>
                    <a:pt x="522" y="94"/>
                  </a:cubicBezTo>
                  <a:cubicBezTo>
                    <a:pt x="522" y="94"/>
                    <a:pt x="523" y="94"/>
                    <a:pt x="523" y="93"/>
                  </a:cubicBezTo>
                  <a:cubicBezTo>
                    <a:pt x="523" y="93"/>
                    <a:pt x="525" y="92"/>
                    <a:pt x="525" y="93"/>
                  </a:cubicBezTo>
                  <a:cubicBezTo>
                    <a:pt x="525" y="93"/>
                    <a:pt x="524" y="93"/>
                    <a:pt x="524" y="94"/>
                  </a:cubicBezTo>
                  <a:cubicBezTo>
                    <a:pt x="524" y="94"/>
                    <a:pt x="524" y="95"/>
                    <a:pt x="523" y="95"/>
                  </a:cubicBezTo>
                  <a:cubicBezTo>
                    <a:pt x="523" y="96"/>
                    <a:pt x="522" y="97"/>
                    <a:pt x="522" y="98"/>
                  </a:cubicBezTo>
                  <a:cubicBezTo>
                    <a:pt x="521" y="98"/>
                    <a:pt x="516" y="102"/>
                    <a:pt x="518" y="102"/>
                  </a:cubicBezTo>
                  <a:cubicBezTo>
                    <a:pt x="519" y="103"/>
                    <a:pt x="520" y="102"/>
                    <a:pt x="521" y="101"/>
                  </a:cubicBezTo>
                  <a:cubicBezTo>
                    <a:pt x="521" y="101"/>
                    <a:pt x="522" y="100"/>
                    <a:pt x="522" y="100"/>
                  </a:cubicBezTo>
                  <a:cubicBezTo>
                    <a:pt x="523" y="99"/>
                    <a:pt x="524" y="98"/>
                    <a:pt x="525" y="97"/>
                  </a:cubicBezTo>
                  <a:cubicBezTo>
                    <a:pt x="526" y="97"/>
                    <a:pt x="527" y="98"/>
                    <a:pt x="527" y="99"/>
                  </a:cubicBezTo>
                  <a:cubicBezTo>
                    <a:pt x="527" y="100"/>
                    <a:pt x="526" y="100"/>
                    <a:pt x="526" y="101"/>
                  </a:cubicBezTo>
                  <a:cubicBezTo>
                    <a:pt x="525" y="101"/>
                    <a:pt x="525" y="101"/>
                    <a:pt x="525" y="102"/>
                  </a:cubicBezTo>
                  <a:cubicBezTo>
                    <a:pt x="524" y="103"/>
                    <a:pt x="523" y="104"/>
                    <a:pt x="525" y="105"/>
                  </a:cubicBezTo>
                  <a:cubicBezTo>
                    <a:pt x="525" y="106"/>
                    <a:pt x="525" y="106"/>
                    <a:pt x="526" y="106"/>
                  </a:cubicBezTo>
                  <a:cubicBezTo>
                    <a:pt x="526" y="106"/>
                    <a:pt x="527" y="106"/>
                    <a:pt x="527" y="106"/>
                  </a:cubicBezTo>
                  <a:cubicBezTo>
                    <a:pt x="529" y="108"/>
                    <a:pt x="525" y="108"/>
                    <a:pt x="524" y="109"/>
                  </a:cubicBezTo>
                  <a:cubicBezTo>
                    <a:pt x="523" y="109"/>
                    <a:pt x="526" y="110"/>
                    <a:pt x="524" y="112"/>
                  </a:cubicBezTo>
                  <a:cubicBezTo>
                    <a:pt x="524" y="112"/>
                    <a:pt x="524" y="113"/>
                    <a:pt x="523" y="113"/>
                  </a:cubicBezTo>
                  <a:cubicBezTo>
                    <a:pt x="523" y="114"/>
                    <a:pt x="522" y="115"/>
                    <a:pt x="522" y="114"/>
                  </a:cubicBezTo>
                  <a:cubicBezTo>
                    <a:pt x="521" y="114"/>
                    <a:pt x="521" y="114"/>
                    <a:pt x="520" y="113"/>
                  </a:cubicBezTo>
                  <a:cubicBezTo>
                    <a:pt x="520" y="112"/>
                    <a:pt x="520" y="112"/>
                    <a:pt x="519" y="112"/>
                  </a:cubicBezTo>
                  <a:cubicBezTo>
                    <a:pt x="519" y="112"/>
                    <a:pt x="518" y="111"/>
                    <a:pt x="517" y="111"/>
                  </a:cubicBezTo>
                  <a:cubicBezTo>
                    <a:pt x="517" y="110"/>
                    <a:pt x="517" y="110"/>
                    <a:pt x="516" y="110"/>
                  </a:cubicBezTo>
                  <a:cubicBezTo>
                    <a:pt x="515" y="110"/>
                    <a:pt x="515" y="110"/>
                    <a:pt x="515" y="110"/>
                  </a:cubicBezTo>
                  <a:cubicBezTo>
                    <a:pt x="514" y="110"/>
                    <a:pt x="514" y="111"/>
                    <a:pt x="513" y="111"/>
                  </a:cubicBezTo>
                  <a:cubicBezTo>
                    <a:pt x="513" y="111"/>
                    <a:pt x="513" y="112"/>
                    <a:pt x="513" y="112"/>
                  </a:cubicBezTo>
                  <a:cubicBezTo>
                    <a:pt x="512" y="113"/>
                    <a:pt x="512" y="113"/>
                    <a:pt x="511" y="114"/>
                  </a:cubicBezTo>
                  <a:cubicBezTo>
                    <a:pt x="511" y="115"/>
                    <a:pt x="511" y="115"/>
                    <a:pt x="511" y="116"/>
                  </a:cubicBezTo>
                  <a:cubicBezTo>
                    <a:pt x="511" y="116"/>
                    <a:pt x="511" y="116"/>
                    <a:pt x="511" y="117"/>
                  </a:cubicBezTo>
                  <a:cubicBezTo>
                    <a:pt x="512" y="117"/>
                    <a:pt x="513" y="118"/>
                    <a:pt x="513" y="119"/>
                  </a:cubicBezTo>
                  <a:close/>
                  <a:moveTo>
                    <a:pt x="558" y="144"/>
                  </a:moveTo>
                  <a:cubicBezTo>
                    <a:pt x="559" y="145"/>
                    <a:pt x="559" y="145"/>
                    <a:pt x="559" y="145"/>
                  </a:cubicBezTo>
                  <a:cubicBezTo>
                    <a:pt x="560" y="146"/>
                    <a:pt x="560" y="147"/>
                    <a:pt x="559" y="148"/>
                  </a:cubicBezTo>
                  <a:cubicBezTo>
                    <a:pt x="558" y="149"/>
                    <a:pt x="559" y="150"/>
                    <a:pt x="560" y="150"/>
                  </a:cubicBezTo>
                  <a:cubicBezTo>
                    <a:pt x="560" y="150"/>
                    <a:pt x="560" y="150"/>
                    <a:pt x="560" y="150"/>
                  </a:cubicBezTo>
                  <a:cubicBezTo>
                    <a:pt x="560" y="150"/>
                    <a:pt x="561" y="149"/>
                    <a:pt x="562" y="149"/>
                  </a:cubicBezTo>
                  <a:cubicBezTo>
                    <a:pt x="563" y="148"/>
                    <a:pt x="563" y="150"/>
                    <a:pt x="563" y="151"/>
                  </a:cubicBezTo>
                  <a:cubicBezTo>
                    <a:pt x="563" y="151"/>
                    <a:pt x="564" y="151"/>
                    <a:pt x="564" y="151"/>
                  </a:cubicBezTo>
                  <a:cubicBezTo>
                    <a:pt x="564" y="151"/>
                    <a:pt x="565" y="151"/>
                    <a:pt x="565" y="151"/>
                  </a:cubicBezTo>
                  <a:cubicBezTo>
                    <a:pt x="566" y="151"/>
                    <a:pt x="567" y="150"/>
                    <a:pt x="568" y="150"/>
                  </a:cubicBezTo>
                  <a:cubicBezTo>
                    <a:pt x="568" y="150"/>
                    <a:pt x="570" y="150"/>
                    <a:pt x="570" y="150"/>
                  </a:cubicBezTo>
                  <a:cubicBezTo>
                    <a:pt x="571" y="149"/>
                    <a:pt x="571" y="149"/>
                    <a:pt x="571" y="149"/>
                  </a:cubicBezTo>
                  <a:cubicBezTo>
                    <a:pt x="571" y="147"/>
                    <a:pt x="572" y="150"/>
                    <a:pt x="573" y="150"/>
                  </a:cubicBezTo>
                  <a:cubicBezTo>
                    <a:pt x="573" y="151"/>
                    <a:pt x="574" y="150"/>
                    <a:pt x="575" y="150"/>
                  </a:cubicBezTo>
                  <a:cubicBezTo>
                    <a:pt x="575" y="150"/>
                    <a:pt x="575" y="150"/>
                    <a:pt x="575" y="150"/>
                  </a:cubicBezTo>
                  <a:cubicBezTo>
                    <a:pt x="576" y="149"/>
                    <a:pt x="577" y="149"/>
                    <a:pt x="578" y="149"/>
                  </a:cubicBezTo>
                  <a:cubicBezTo>
                    <a:pt x="579" y="148"/>
                    <a:pt x="579" y="147"/>
                    <a:pt x="579" y="147"/>
                  </a:cubicBezTo>
                  <a:cubicBezTo>
                    <a:pt x="579" y="146"/>
                    <a:pt x="580" y="146"/>
                    <a:pt x="580" y="145"/>
                  </a:cubicBezTo>
                  <a:cubicBezTo>
                    <a:pt x="580" y="145"/>
                    <a:pt x="579" y="144"/>
                    <a:pt x="579" y="144"/>
                  </a:cubicBezTo>
                  <a:cubicBezTo>
                    <a:pt x="579" y="143"/>
                    <a:pt x="578" y="143"/>
                    <a:pt x="578" y="143"/>
                  </a:cubicBezTo>
                  <a:cubicBezTo>
                    <a:pt x="578" y="143"/>
                    <a:pt x="577" y="142"/>
                    <a:pt x="577" y="142"/>
                  </a:cubicBezTo>
                  <a:cubicBezTo>
                    <a:pt x="577" y="142"/>
                    <a:pt x="577" y="141"/>
                    <a:pt x="577" y="141"/>
                  </a:cubicBezTo>
                  <a:cubicBezTo>
                    <a:pt x="577" y="141"/>
                    <a:pt x="577" y="141"/>
                    <a:pt x="577" y="140"/>
                  </a:cubicBezTo>
                  <a:cubicBezTo>
                    <a:pt x="577" y="140"/>
                    <a:pt x="577" y="140"/>
                    <a:pt x="577" y="140"/>
                  </a:cubicBezTo>
                  <a:cubicBezTo>
                    <a:pt x="578" y="140"/>
                    <a:pt x="579" y="140"/>
                    <a:pt x="580" y="140"/>
                  </a:cubicBezTo>
                  <a:cubicBezTo>
                    <a:pt x="580" y="139"/>
                    <a:pt x="582" y="139"/>
                    <a:pt x="582" y="138"/>
                  </a:cubicBezTo>
                  <a:cubicBezTo>
                    <a:pt x="582" y="138"/>
                    <a:pt x="582" y="137"/>
                    <a:pt x="582" y="137"/>
                  </a:cubicBezTo>
                  <a:cubicBezTo>
                    <a:pt x="582" y="136"/>
                    <a:pt x="581" y="135"/>
                    <a:pt x="581" y="134"/>
                  </a:cubicBezTo>
                  <a:cubicBezTo>
                    <a:pt x="581" y="134"/>
                    <a:pt x="580" y="133"/>
                    <a:pt x="580" y="133"/>
                  </a:cubicBezTo>
                  <a:cubicBezTo>
                    <a:pt x="579" y="132"/>
                    <a:pt x="578" y="132"/>
                    <a:pt x="578" y="131"/>
                  </a:cubicBezTo>
                  <a:cubicBezTo>
                    <a:pt x="577" y="129"/>
                    <a:pt x="575" y="128"/>
                    <a:pt x="575" y="126"/>
                  </a:cubicBezTo>
                  <a:cubicBezTo>
                    <a:pt x="575" y="125"/>
                    <a:pt x="574" y="125"/>
                    <a:pt x="573" y="124"/>
                  </a:cubicBezTo>
                  <a:cubicBezTo>
                    <a:pt x="572" y="124"/>
                    <a:pt x="573" y="121"/>
                    <a:pt x="572" y="121"/>
                  </a:cubicBezTo>
                  <a:cubicBezTo>
                    <a:pt x="571" y="120"/>
                    <a:pt x="571" y="119"/>
                    <a:pt x="570" y="118"/>
                  </a:cubicBezTo>
                  <a:cubicBezTo>
                    <a:pt x="570" y="118"/>
                    <a:pt x="569" y="117"/>
                    <a:pt x="568" y="116"/>
                  </a:cubicBezTo>
                  <a:cubicBezTo>
                    <a:pt x="568" y="116"/>
                    <a:pt x="568" y="116"/>
                    <a:pt x="568" y="116"/>
                  </a:cubicBezTo>
                  <a:cubicBezTo>
                    <a:pt x="567" y="117"/>
                    <a:pt x="567" y="117"/>
                    <a:pt x="566" y="117"/>
                  </a:cubicBezTo>
                  <a:cubicBezTo>
                    <a:pt x="566" y="118"/>
                    <a:pt x="566" y="118"/>
                    <a:pt x="565" y="118"/>
                  </a:cubicBezTo>
                  <a:cubicBezTo>
                    <a:pt x="564" y="119"/>
                    <a:pt x="564" y="119"/>
                    <a:pt x="563" y="120"/>
                  </a:cubicBezTo>
                  <a:cubicBezTo>
                    <a:pt x="563" y="121"/>
                    <a:pt x="564" y="123"/>
                    <a:pt x="562" y="123"/>
                  </a:cubicBezTo>
                  <a:cubicBezTo>
                    <a:pt x="561" y="123"/>
                    <a:pt x="560" y="124"/>
                    <a:pt x="560" y="124"/>
                  </a:cubicBezTo>
                  <a:cubicBezTo>
                    <a:pt x="559" y="124"/>
                    <a:pt x="559" y="124"/>
                    <a:pt x="559" y="124"/>
                  </a:cubicBezTo>
                  <a:cubicBezTo>
                    <a:pt x="559" y="125"/>
                    <a:pt x="560" y="126"/>
                    <a:pt x="560" y="127"/>
                  </a:cubicBezTo>
                  <a:cubicBezTo>
                    <a:pt x="560" y="128"/>
                    <a:pt x="559" y="128"/>
                    <a:pt x="559" y="129"/>
                  </a:cubicBezTo>
                  <a:cubicBezTo>
                    <a:pt x="559" y="129"/>
                    <a:pt x="559" y="129"/>
                    <a:pt x="559" y="129"/>
                  </a:cubicBezTo>
                  <a:cubicBezTo>
                    <a:pt x="559" y="130"/>
                    <a:pt x="559" y="131"/>
                    <a:pt x="559" y="132"/>
                  </a:cubicBezTo>
                  <a:cubicBezTo>
                    <a:pt x="560" y="133"/>
                    <a:pt x="559" y="133"/>
                    <a:pt x="559" y="134"/>
                  </a:cubicBezTo>
                  <a:cubicBezTo>
                    <a:pt x="558" y="135"/>
                    <a:pt x="559" y="136"/>
                    <a:pt x="560" y="137"/>
                  </a:cubicBezTo>
                  <a:cubicBezTo>
                    <a:pt x="561" y="137"/>
                    <a:pt x="561" y="137"/>
                    <a:pt x="562" y="139"/>
                  </a:cubicBezTo>
                  <a:cubicBezTo>
                    <a:pt x="562" y="139"/>
                    <a:pt x="563" y="140"/>
                    <a:pt x="563" y="141"/>
                  </a:cubicBezTo>
                  <a:cubicBezTo>
                    <a:pt x="562" y="141"/>
                    <a:pt x="561" y="140"/>
                    <a:pt x="560" y="140"/>
                  </a:cubicBezTo>
                  <a:cubicBezTo>
                    <a:pt x="560" y="140"/>
                    <a:pt x="559" y="140"/>
                    <a:pt x="558" y="140"/>
                  </a:cubicBezTo>
                  <a:cubicBezTo>
                    <a:pt x="558" y="140"/>
                    <a:pt x="556" y="142"/>
                    <a:pt x="557" y="142"/>
                  </a:cubicBezTo>
                  <a:cubicBezTo>
                    <a:pt x="557" y="143"/>
                    <a:pt x="558" y="144"/>
                    <a:pt x="558" y="144"/>
                  </a:cubicBezTo>
                  <a:close/>
                  <a:moveTo>
                    <a:pt x="523" y="123"/>
                  </a:moveTo>
                  <a:cubicBezTo>
                    <a:pt x="522" y="123"/>
                    <a:pt x="521" y="123"/>
                    <a:pt x="521" y="124"/>
                  </a:cubicBezTo>
                  <a:cubicBezTo>
                    <a:pt x="520" y="125"/>
                    <a:pt x="520" y="126"/>
                    <a:pt x="519" y="126"/>
                  </a:cubicBezTo>
                  <a:cubicBezTo>
                    <a:pt x="519" y="127"/>
                    <a:pt x="520" y="127"/>
                    <a:pt x="520" y="127"/>
                  </a:cubicBezTo>
                  <a:cubicBezTo>
                    <a:pt x="520" y="127"/>
                    <a:pt x="521" y="127"/>
                    <a:pt x="521" y="126"/>
                  </a:cubicBezTo>
                  <a:cubicBezTo>
                    <a:pt x="522" y="126"/>
                    <a:pt x="523" y="126"/>
                    <a:pt x="523" y="125"/>
                  </a:cubicBezTo>
                  <a:cubicBezTo>
                    <a:pt x="523" y="125"/>
                    <a:pt x="524" y="125"/>
                    <a:pt x="523" y="124"/>
                  </a:cubicBezTo>
                  <a:cubicBezTo>
                    <a:pt x="523" y="124"/>
                    <a:pt x="523" y="124"/>
                    <a:pt x="523" y="124"/>
                  </a:cubicBezTo>
                  <a:cubicBezTo>
                    <a:pt x="523" y="123"/>
                    <a:pt x="523" y="123"/>
                    <a:pt x="523" y="123"/>
                  </a:cubicBezTo>
                  <a:close/>
                  <a:moveTo>
                    <a:pt x="463" y="209"/>
                  </a:moveTo>
                  <a:cubicBezTo>
                    <a:pt x="463" y="210"/>
                    <a:pt x="462" y="210"/>
                    <a:pt x="461" y="211"/>
                  </a:cubicBezTo>
                  <a:cubicBezTo>
                    <a:pt x="461" y="211"/>
                    <a:pt x="460" y="211"/>
                    <a:pt x="461" y="212"/>
                  </a:cubicBezTo>
                  <a:cubicBezTo>
                    <a:pt x="461" y="213"/>
                    <a:pt x="461" y="213"/>
                    <a:pt x="462" y="213"/>
                  </a:cubicBezTo>
                  <a:cubicBezTo>
                    <a:pt x="463" y="214"/>
                    <a:pt x="463" y="215"/>
                    <a:pt x="464" y="215"/>
                  </a:cubicBezTo>
                  <a:cubicBezTo>
                    <a:pt x="466" y="216"/>
                    <a:pt x="467" y="214"/>
                    <a:pt x="468" y="214"/>
                  </a:cubicBezTo>
                  <a:cubicBezTo>
                    <a:pt x="469" y="213"/>
                    <a:pt x="470" y="213"/>
                    <a:pt x="470" y="213"/>
                  </a:cubicBezTo>
                  <a:cubicBezTo>
                    <a:pt x="470" y="212"/>
                    <a:pt x="470" y="211"/>
                    <a:pt x="470" y="210"/>
                  </a:cubicBezTo>
                  <a:cubicBezTo>
                    <a:pt x="470" y="208"/>
                    <a:pt x="470" y="206"/>
                    <a:pt x="470" y="204"/>
                  </a:cubicBezTo>
                  <a:cubicBezTo>
                    <a:pt x="469" y="204"/>
                    <a:pt x="468" y="204"/>
                    <a:pt x="467" y="204"/>
                  </a:cubicBezTo>
                  <a:cubicBezTo>
                    <a:pt x="467" y="204"/>
                    <a:pt x="467" y="204"/>
                    <a:pt x="467" y="205"/>
                  </a:cubicBezTo>
                  <a:cubicBezTo>
                    <a:pt x="467" y="205"/>
                    <a:pt x="466" y="206"/>
                    <a:pt x="465" y="206"/>
                  </a:cubicBezTo>
                  <a:cubicBezTo>
                    <a:pt x="464" y="207"/>
                    <a:pt x="463" y="208"/>
                    <a:pt x="463" y="209"/>
                  </a:cubicBezTo>
                  <a:close/>
                  <a:moveTo>
                    <a:pt x="525" y="146"/>
                  </a:moveTo>
                  <a:cubicBezTo>
                    <a:pt x="525" y="146"/>
                    <a:pt x="525" y="146"/>
                    <a:pt x="526" y="146"/>
                  </a:cubicBezTo>
                  <a:cubicBezTo>
                    <a:pt x="526" y="147"/>
                    <a:pt x="526" y="147"/>
                    <a:pt x="526" y="147"/>
                  </a:cubicBezTo>
                  <a:cubicBezTo>
                    <a:pt x="527" y="147"/>
                    <a:pt x="528" y="146"/>
                    <a:pt x="527" y="145"/>
                  </a:cubicBezTo>
                  <a:cubicBezTo>
                    <a:pt x="527" y="144"/>
                    <a:pt x="526" y="144"/>
                    <a:pt x="527" y="142"/>
                  </a:cubicBezTo>
                  <a:cubicBezTo>
                    <a:pt x="527" y="142"/>
                    <a:pt x="527" y="141"/>
                    <a:pt x="527" y="140"/>
                  </a:cubicBezTo>
                  <a:cubicBezTo>
                    <a:pt x="527" y="140"/>
                    <a:pt x="526" y="139"/>
                    <a:pt x="525" y="138"/>
                  </a:cubicBezTo>
                  <a:cubicBezTo>
                    <a:pt x="525" y="138"/>
                    <a:pt x="524" y="137"/>
                    <a:pt x="523" y="136"/>
                  </a:cubicBezTo>
                  <a:cubicBezTo>
                    <a:pt x="523" y="136"/>
                    <a:pt x="522" y="136"/>
                    <a:pt x="521" y="136"/>
                  </a:cubicBezTo>
                  <a:cubicBezTo>
                    <a:pt x="520" y="136"/>
                    <a:pt x="519" y="136"/>
                    <a:pt x="518" y="136"/>
                  </a:cubicBezTo>
                  <a:cubicBezTo>
                    <a:pt x="517" y="136"/>
                    <a:pt x="517" y="137"/>
                    <a:pt x="516" y="138"/>
                  </a:cubicBezTo>
                  <a:cubicBezTo>
                    <a:pt x="516" y="138"/>
                    <a:pt x="517" y="139"/>
                    <a:pt x="517" y="140"/>
                  </a:cubicBezTo>
                  <a:cubicBezTo>
                    <a:pt x="516" y="141"/>
                    <a:pt x="517" y="141"/>
                    <a:pt x="518" y="141"/>
                  </a:cubicBezTo>
                  <a:cubicBezTo>
                    <a:pt x="518" y="142"/>
                    <a:pt x="518" y="143"/>
                    <a:pt x="519" y="143"/>
                  </a:cubicBezTo>
                  <a:cubicBezTo>
                    <a:pt x="519" y="144"/>
                    <a:pt x="520" y="145"/>
                    <a:pt x="521" y="145"/>
                  </a:cubicBezTo>
                  <a:cubicBezTo>
                    <a:pt x="521" y="146"/>
                    <a:pt x="522" y="145"/>
                    <a:pt x="522" y="145"/>
                  </a:cubicBezTo>
                  <a:cubicBezTo>
                    <a:pt x="523" y="145"/>
                    <a:pt x="524" y="145"/>
                    <a:pt x="524" y="145"/>
                  </a:cubicBezTo>
                  <a:cubicBezTo>
                    <a:pt x="525" y="145"/>
                    <a:pt x="525" y="145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lose/>
                  <a:moveTo>
                    <a:pt x="522" y="174"/>
                  </a:moveTo>
                  <a:cubicBezTo>
                    <a:pt x="522" y="174"/>
                    <a:pt x="522" y="174"/>
                    <a:pt x="522" y="174"/>
                  </a:cubicBezTo>
                  <a:cubicBezTo>
                    <a:pt x="522" y="174"/>
                    <a:pt x="521" y="173"/>
                    <a:pt x="521" y="174"/>
                  </a:cubicBezTo>
                  <a:cubicBezTo>
                    <a:pt x="521" y="174"/>
                    <a:pt x="520" y="174"/>
                    <a:pt x="520" y="175"/>
                  </a:cubicBezTo>
                  <a:cubicBezTo>
                    <a:pt x="520" y="175"/>
                    <a:pt x="521" y="176"/>
                    <a:pt x="521" y="176"/>
                  </a:cubicBezTo>
                  <a:cubicBezTo>
                    <a:pt x="521" y="177"/>
                    <a:pt x="522" y="177"/>
                    <a:pt x="522" y="177"/>
                  </a:cubicBezTo>
                  <a:cubicBezTo>
                    <a:pt x="523" y="177"/>
                    <a:pt x="523" y="176"/>
                    <a:pt x="523" y="176"/>
                  </a:cubicBezTo>
                  <a:cubicBezTo>
                    <a:pt x="523" y="175"/>
                    <a:pt x="523" y="174"/>
                    <a:pt x="522" y="174"/>
                  </a:cubicBezTo>
                  <a:cubicBezTo>
                    <a:pt x="522" y="174"/>
                    <a:pt x="522" y="174"/>
                    <a:pt x="522" y="174"/>
                  </a:cubicBezTo>
                  <a:close/>
                  <a:moveTo>
                    <a:pt x="550" y="629"/>
                  </a:moveTo>
                  <a:cubicBezTo>
                    <a:pt x="551" y="629"/>
                    <a:pt x="551" y="628"/>
                    <a:pt x="552" y="628"/>
                  </a:cubicBezTo>
                  <a:cubicBezTo>
                    <a:pt x="552" y="628"/>
                    <a:pt x="552" y="627"/>
                    <a:pt x="552" y="626"/>
                  </a:cubicBezTo>
                  <a:cubicBezTo>
                    <a:pt x="552" y="626"/>
                    <a:pt x="552" y="626"/>
                    <a:pt x="552" y="626"/>
                  </a:cubicBezTo>
                  <a:cubicBezTo>
                    <a:pt x="552" y="626"/>
                    <a:pt x="552" y="626"/>
                    <a:pt x="552" y="626"/>
                  </a:cubicBezTo>
                  <a:cubicBezTo>
                    <a:pt x="552" y="626"/>
                    <a:pt x="552" y="626"/>
                    <a:pt x="552" y="626"/>
                  </a:cubicBezTo>
                  <a:cubicBezTo>
                    <a:pt x="552" y="626"/>
                    <a:pt x="551" y="626"/>
                    <a:pt x="551" y="626"/>
                  </a:cubicBezTo>
                  <a:cubicBezTo>
                    <a:pt x="551" y="626"/>
                    <a:pt x="551" y="626"/>
                    <a:pt x="551" y="627"/>
                  </a:cubicBezTo>
                  <a:cubicBezTo>
                    <a:pt x="550" y="627"/>
                    <a:pt x="550" y="627"/>
                    <a:pt x="550" y="627"/>
                  </a:cubicBezTo>
                  <a:cubicBezTo>
                    <a:pt x="549" y="627"/>
                    <a:pt x="549" y="628"/>
                    <a:pt x="548" y="628"/>
                  </a:cubicBezTo>
                  <a:cubicBezTo>
                    <a:pt x="548" y="628"/>
                    <a:pt x="547" y="629"/>
                    <a:pt x="548" y="630"/>
                  </a:cubicBezTo>
                  <a:cubicBezTo>
                    <a:pt x="549" y="630"/>
                    <a:pt x="550" y="629"/>
                    <a:pt x="550" y="629"/>
                  </a:cubicBezTo>
                  <a:close/>
                  <a:moveTo>
                    <a:pt x="531" y="675"/>
                  </a:moveTo>
                  <a:cubicBezTo>
                    <a:pt x="530" y="675"/>
                    <a:pt x="530" y="675"/>
                    <a:pt x="529" y="674"/>
                  </a:cubicBezTo>
                  <a:cubicBezTo>
                    <a:pt x="529" y="674"/>
                    <a:pt x="529" y="674"/>
                    <a:pt x="528" y="674"/>
                  </a:cubicBezTo>
                  <a:cubicBezTo>
                    <a:pt x="528" y="674"/>
                    <a:pt x="527" y="674"/>
                    <a:pt x="527" y="674"/>
                  </a:cubicBezTo>
                  <a:cubicBezTo>
                    <a:pt x="527" y="674"/>
                    <a:pt x="527" y="676"/>
                    <a:pt x="527" y="676"/>
                  </a:cubicBezTo>
                  <a:cubicBezTo>
                    <a:pt x="525" y="677"/>
                    <a:pt x="524" y="677"/>
                    <a:pt x="524" y="679"/>
                  </a:cubicBezTo>
                  <a:cubicBezTo>
                    <a:pt x="524" y="679"/>
                    <a:pt x="524" y="679"/>
                    <a:pt x="525" y="679"/>
                  </a:cubicBezTo>
                  <a:cubicBezTo>
                    <a:pt x="526" y="680"/>
                    <a:pt x="526" y="679"/>
                    <a:pt x="527" y="680"/>
                  </a:cubicBezTo>
                  <a:cubicBezTo>
                    <a:pt x="528" y="680"/>
                    <a:pt x="529" y="680"/>
                    <a:pt x="529" y="680"/>
                  </a:cubicBezTo>
                  <a:cubicBezTo>
                    <a:pt x="530" y="680"/>
                    <a:pt x="530" y="680"/>
                    <a:pt x="531" y="680"/>
                  </a:cubicBezTo>
                  <a:cubicBezTo>
                    <a:pt x="532" y="681"/>
                    <a:pt x="533" y="681"/>
                    <a:pt x="534" y="681"/>
                  </a:cubicBezTo>
                  <a:cubicBezTo>
                    <a:pt x="534" y="681"/>
                    <a:pt x="535" y="681"/>
                    <a:pt x="535" y="680"/>
                  </a:cubicBezTo>
                  <a:cubicBezTo>
                    <a:pt x="536" y="680"/>
                    <a:pt x="535" y="678"/>
                    <a:pt x="534" y="678"/>
                  </a:cubicBezTo>
                  <a:cubicBezTo>
                    <a:pt x="533" y="677"/>
                    <a:pt x="532" y="675"/>
                    <a:pt x="531" y="675"/>
                  </a:cubicBezTo>
                  <a:close/>
                  <a:moveTo>
                    <a:pt x="544" y="454"/>
                  </a:moveTo>
                  <a:cubicBezTo>
                    <a:pt x="543" y="454"/>
                    <a:pt x="543" y="455"/>
                    <a:pt x="543" y="455"/>
                  </a:cubicBezTo>
                  <a:cubicBezTo>
                    <a:pt x="543" y="456"/>
                    <a:pt x="542" y="456"/>
                    <a:pt x="543" y="457"/>
                  </a:cubicBezTo>
                  <a:cubicBezTo>
                    <a:pt x="543" y="458"/>
                    <a:pt x="543" y="458"/>
                    <a:pt x="543" y="459"/>
                  </a:cubicBezTo>
                  <a:cubicBezTo>
                    <a:pt x="543" y="460"/>
                    <a:pt x="542" y="463"/>
                    <a:pt x="544" y="462"/>
                  </a:cubicBezTo>
                  <a:cubicBezTo>
                    <a:pt x="545" y="461"/>
                    <a:pt x="545" y="460"/>
                    <a:pt x="545" y="459"/>
                  </a:cubicBezTo>
                  <a:cubicBezTo>
                    <a:pt x="545" y="459"/>
                    <a:pt x="545" y="458"/>
                    <a:pt x="545" y="458"/>
                  </a:cubicBezTo>
                  <a:cubicBezTo>
                    <a:pt x="545" y="457"/>
                    <a:pt x="545" y="456"/>
                    <a:pt x="545" y="456"/>
                  </a:cubicBezTo>
                  <a:cubicBezTo>
                    <a:pt x="545" y="455"/>
                    <a:pt x="544" y="455"/>
                    <a:pt x="544" y="455"/>
                  </a:cubicBezTo>
                  <a:cubicBezTo>
                    <a:pt x="544" y="455"/>
                    <a:pt x="544" y="454"/>
                    <a:pt x="544" y="454"/>
                  </a:cubicBezTo>
                  <a:cubicBezTo>
                    <a:pt x="544" y="454"/>
                    <a:pt x="544" y="454"/>
                    <a:pt x="544" y="454"/>
                  </a:cubicBezTo>
                  <a:close/>
                  <a:moveTo>
                    <a:pt x="564" y="505"/>
                  </a:moveTo>
                  <a:cubicBezTo>
                    <a:pt x="564" y="505"/>
                    <a:pt x="565" y="505"/>
                    <a:pt x="565" y="505"/>
                  </a:cubicBezTo>
                  <a:cubicBezTo>
                    <a:pt x="565" y="506"/>
                    <a:pt x="566" y="506"/>
                    <a:pt x="566" y="506"/>
                  </a:cubicBezTo>
                  <a:cubicBezTo>
                    <a:pt x="567" y="506"/>
                    <a:pt x="567" y="506"/>
                    <a:pt x="567" y="506"/>
                  </a:cubicBezTo>
                  <a:cubicBezTo>
                    <a:pt x="568" y="506"/>
                    <a:pt x="568" y="505"/>
                    <a:pt x="568" y="504"/>
                  </a:cubicBezTo>
                  <a:cubicBezTo>
                    <a:pt x="568" y="503"/>
                    <a:pt x="570" y="503"/>
                    <a:pt x="571" y="502"/>
                  </a:cubicBezTo>
                  <a:cubicBezTo>
                    <a:pt x="571" y="502"/>
                    <a:pt x="572" y="502"/>
                    <a:pt x="572" y="502"/>
                  </a:cubicBezTo>
                  <a:cubicBezTo>
                    <a:pt x="572" y="502"/>
                    <a:pt x="573" y="502"/>
                    <a:pt x="573" y="501"/>
                  </a:cubicBezTo>
                  <a:cubicBezTo>
                    <a:pt x="573" y="500"/>
                    <a:pt x="572" y="500"/>
                    <a:pt x="571" y="499"/>
                  </a:cubicBezTo>
                  <a:cubicBezTo>
                    <a:pt x="571" y="498"/>
                    <a:pt x="573" y="498"/>
                    <a:pt x="573" y="497"/>
                  </a:cubicBezTo>
                  <a:cubicBezTo>
                    <a:pt x="572" y="496"/>
                    <a:pt x="571" y="496"/>
                    <a:pt x="570" y="497"/>
                  </a:cubicBezTo>
                  <a:cubicBezTo>
                    <a:pt x="570" y="497"/>
                    <a:pt x="570" y="497"/>
                    <a:pt x="570" y="497"/>
                  </a:cubicBezTo>
                  <a:cubicBezTo>
                    <a:pt x="569" y="499"/>
                    <a:pt x="569" y="498"/>
                    <a:pt x="569" y="497"/>
                  </a:cubicBezTo>
                  <a:cubicBezTo>
                    <a:pt x="568" y="497"/>
                    <a:pt x="567" y="497"/>
                    <a:pt x="567" y="496"/>
                  </a:cubicBezTo>
                  <a:cubicBezTo>
                    <a:pt x="566" y="496"/>
                    <a:pt x="566" y="496"/>
                    <a:pt x="566" y="496"/>
                  </a:cubicBezTo>
                  <a:cubicBezTo>
                    <a:pt x="566" y="496"/>
                    <a:pt x="566" y="496"/>
                    <a:pt x="566" y="496"/>
                  </a:cubicBezTo>
                  <a:cubicBezTo>
                    <a:pt x="565" y="496"/>
                    <a:pt x="566" y="497"/>
                    <a:pt x="565" y="497"/>
                  </a:cubicBezTo>
                  <a:cubicBezTo>
                    <a:pt x="564" y="497"/>
                    <a:pt x="564" y="497"/>
                    <a:pt x="563" y="497"/>
                  </a:cubicBezTo>
                  <a:cubicBezTo>
                    <a:pt x="562" y="497"/>
                    <a:pt x="560" y="497"/>
                    <a:pt x="560" y="497"/>
                  </a:cubicBezTo>
                  <a:cubicBezTo>
                    <a:pt x="559" y="495"/>
                    <a:pt x="561" y="494"/>
                    <a:pt x="562" y="494"/>
                  </a:cubicBezTo>
                  <a:cubicBezTo>
                    <a:pt x="562" y="494"/>
                    <a:pt x="562" y="494"/>
                    <a:pt x="562" y="494"/>
                  </a:cubicBezTo>
                  <a:cubicBezTo>
                    <a:pt x="562" y="494"/>
                    <a:pt x="563" y="494"/>
                    <a:pt x="563" y="494"/>
                  </a:cubicBezTo>
                  <a:cubicBezTo>
                    <a:pt x="563" y="494"/>
                    <a:pt x="563" y="494"/>
                    <a:pt x="563" y="493"/>
                  </a:cubicBezTo>
                  <a:cubicBezTo>
                    <a:pt x="564" y="493"/>
                    <a:pt x="564" y="492"/>
                    <a:pt x="564" y="492"/>
                  </a:cubicBezTo>
                  <a:cubicBezTo>
                    <a:pt x="564" y="491"/>
                    <a:pt x="562" y="490"/>
                    <a:pt x="563" y="489"/>
                  </a:cubicBezTo>
                  <a:cubicBezTo>
                    <a:pt x="563" y="488"/>
                    <a:pt x="563" y="487"/>
                    <a:pt x="563" y="487"/>
                  </a:cubicBezTo>
                  <a:cubicBezTo>
                    <a:pt x="563" y="487"/>
                    <a:pt x="563" y="487"/>
                    <a:pt x="562" y="486"/>
                  </a:cubicBezTo>
                  <a:cubicBezTo>
                    <a:pt x="562" y="486"/>
                    <a:pt x="562" y="485"/>
                    <a:pt x="561" y="485"/>
                  </a:cubicBezTo>
                  <a:cubicBezTo>
                    <a:pt x="561" y="484"/>
                    <a:pt x="560" y="483"/>
                    <a:pt x="560" y="483"/>
                  </a:cubicBezTo>
                  <a:cubicBezTo>
                    <a:pt x="559" y="482"/>
                    <a:pt x="559" y="482"/>
                    <a:pt x="558" y="482"/>
                  </a:cubicBezTo>
                  <a:cubicBezTo>
                    <a:pt x="557" y="482"/>
                    <a:pt x="557" y="480"/>
                    <a:pt x="556" y="479"/>
                  </a:cubicBezTo>
                  <a:cubicBezTo>
                    <a:pt x="556" y="479"/>
                    <a:pt x="555" y="478"/>
                    <a:pt x="554" y="478"/>
                  </a:cubicBezTo>
                  <a:cubicBezTo>
                    <a:pt x="553" y="478"/>
                    <a:pt x="554" y="476"/>
                    <a:pt x="554" y="475"/>
                  </a:cubicBezTo>
                  <a:cubicBezTo>
                    <a:pt x="554" y="475"/>
                    <a:pt x="554" y="474"/>
                    <a:pt x="553" y="474"/>
                  </a:cubicBezTo>
                  <a:cubicBezTo>
                    <a:pt x="553" y="474"/>
                    <a:pt x="553" y="474"/>
                    <a:pt x="553" y="474"/>
                  </a:cubicBezTo>
                  <a:cubicBezTo>
                    <a:pt x="552" y="474"/>
                    <a:pt x="552" y="474"/>
                    <a:pt x="551" y="474"/>
                  </a:cubicBezTo>
                  <a:cubicBezTo>
                    <a:pt x="551" y="474"/>
                    <a:pt x="551" y="473"/>
                    <a:pt x="550" y="473"/>
                  </a:cubicBezTo>
                  <a:cubicBezTo>
                    <a:pt x="549" y="473"/>
                    <a:pt x="548" y="473"/>
                    <a:pt x="548" y="472"/>
                  </a:cubicBezTo>
                  <a:cubicBezTo>
                    <a:pt x="547" y="472"/>
                    <a:pt x="547" y="471"/>
                    <a:pt x="547" y="471"/>
                  </a:cubicBezTo>
                  <a:cubicBezTo>
                    <a:pt x="546" y="471"/>
                    <a:pt x="546" y="470"/>
                    <a:pt x="546" y="470"/>
                  </a:cubicBezTo>
                  <a:cubicBezTo>
                    <a:pt x="546" y="469"/>
                    <a:pt x="546" y="469"/>
                    <a:pt x="546" y="468"/>
                  </a:cubicBezTo>
                  <a:cubicBezTo>
                    <a:pt x="546" y="468"/>
                    <a:pt x="545" y="468"/>
                    <a:pt x="545" y="467"/>
                  </a:cubicBezTo>
                  <a:cubicBezTo>
                    <a:pt x="545" y="467"/>
                    <a:pt x="545" y="467"/>
                    <a:pt x="545" y="466"/>
                  </a:cubicBezTo>
                  <a:cubicBezTo>
                    <a:pt x="544" y="466"/>
                    <a:pt x="544" y="466"/>
                    <a:pt x="544" y="466"/>
                  </a:cubicBezTo>
                  <a:cubicBezTo>
                    <a:pt x="544" y="467"/>
                    <a:pt x="544" y="467"/>
                    <a:pt x="543" y="467"/>
                  </a:cubicBezTo>
                  <a:cubicBezTo>
                    <a:pt x="543" y="468"/>
                    <a:pt x="543" y="469"/>
                    <a:pt x="542" y="469"/>
                  </a:cubicBezTo>
                  <a:cubicBezTo>
                    <a:pt x="542" y="470"/>
                    <a:pt x="542" y="470"/>
                    <a:pt x="542" y="470"/>
                  </a:cubicBezTo>
                  <a:cubicBezTo>
                    <a:pt x="542" y="470"/>
                    <a:pt x="542" y="470"/>
                    <a:pt x="541" y="470"/>
                  </a:cubicBezTo>
                  <a:cubicBezTo>
                    <a:pt x="541" y="470"/>
                    <a:pt x="540" y="470"/>
                    <a:pt x="540" y="470"/>
                  </a:cubicBezTo>
                  <a:cubicBezTo>
                    <a:pt x="539" y="469"/>
                    <a:pt x="539" y="468"/>
                    <a:pt x="540" y="468"/>
                  </a:cubicBezTo>
                  <a:cubicBezTo>
                    <a:pt x="540" y="467"/>
                    <a:pt x="539" y="467"/>
                    <a:pt x="539" y="466"/>
                  </a:cubicBezTo>
                  <a:cubicBezTo>
                    <a:pt x="538" y="466"/>
                    <a:pt x="538" y="464"/>
                    <a:pt x="539" y="464"/>
                  </a:cubicBezTo>
                  <a:cubicBezTo>
                    <a:pt x="539" y="464"/>
                    <a:pt x="539" y="465"/>
                    <a:pt x="540" y="465"/>
                  </a:cubicBezTo>
                  <a:cubicBezTo>
                    <a:pt x="540" y="465"/>
                    <a:pt x="540" y="465"/>
                    <a:pt x="540" y="465"/>
                  </a:cubicBezTo>
                  <a:cubicBezTo>
                    <a:pt x="541" y="464"/>
                    <a:pt x="541" y="464"/>
                    <a:pt x="541" y="463"/>
                  </a:cubicBezTo>
                  <a:cubicBezTo>
                    <a:pt x="540" y="463"/>
                    <a:pt x="541" y="462"/>
                    <a:pt x="541" y="461"/>
                  </a:cubicBezTo>
                  <a:cubicBezTo>
                    <a:pt x="540" y="461"/>
                    <a:pt x="539" y="460"/>
                    <a:pt x="538" y="461"/>
                  </a:cubicBezTo>
                  <a:cubicBezTo>
                    <a:pt x="538" y="460"/>
                    <a:pt x="538" y="460"/>
                    <a:pt x="538" y="460"/>
                  </a:cubicBezTo>
                  <a:cubicBezTo>
                    <a:pt x="538" y="460"/>
                    <a:pt x="539" y="460"/>
                    <a:pt x="539" y="460"/>
                  </a:cubicBezTo>
                  <a:cubicBezTo>
                    <a:pt x="539" y="460"/>
                    <a:pt x="539" y="459"/>
                    <a:pt x="539" y="459"/>
                  </a:cubicBezTo>
                  <a:cubicBezTo>
                    <a:pt x="539" y="459"/>
                    <a:pt x="539" y="459"/>
                    <a:pt x="539" y="459"/>
                  </a:cubicBezTo>
                  <a:cubicBezTo>
                    <a:pt x="539" y="458"/>
                    <a:pt x="539" y="458"/>
                    <a:pt x="539" y="458"/>
                  </a:cubicBezTo>
                  <a:cubicBezTo>
                    <a:pt x="538" y="457"/>
                    <a:pt x="538" y="457"/>
                    <a:pt x="537" y="458"/>
                  </a:cubicBezTo>
                  <a:cubicBezTo>
                    <a:pt x="537" y="458"/>
                    <a:pt x="537" y="458"/>
                    <a:pt x="536" y="458"/>
                  </a:cubicBezTo>
                  <a:cubicBezTo>
                    <a:pt x="536" y="458"/>
                    <a:pt x="536" y="458"/>
                    <a:pt x="535" y="459"/>
                  </a:cubicBezTo>
                  <a:cubicBezTo>
                    <a:pt x="535" y="459"/>
                    <a:pt x="535" y="459"/>
                    <a:pt x="535" y="459"/>
                  </a:cubicBezTo>
                  <a:cubicBezTo>
                    <a:pt x="534" y="459"/>
                    <a:pt x="533" y="460"/>
                    <a:pt x="533" y="460"/>
                  </a:cubicBezTo>
                  <a:cubicBezTo>
                    <a:pt x="533" y="460"/>
                    <a:pt x="533" y="461"/>
                    <a:pt x="533" y="461"/>
                  </a:cubicBezTo>
                  <a:cubicBezTo>
                    <a:pt x="533" y="462"/>
                    <a:pt x="533" y="463"/>
                    <a:pt x="532" y="464"/>
                  </a:cubicBezTo>
                  <a:cubicBezTo>
                    <a:pt x="532" y="465"/>
                    <a:pt x="531" y="466"/>
                    <a:pt x="531" y="467"/>
                  </a:cubicBezTo>
                  <a:cubicBezTo>
                    <a:pt x="530" y="469"/>
                    <a:pt x="530" y="470"/>
                    <a:pt x="529" y="471"/>
                  </a:cubicBezTo>
                  <a:cubicBezTo>
                    <a:pt x="529" y="472"/>
                    <a:pt x="528" y="473"/>
                    <a:pt x="528" y="474"/>
                  </a:cubicBezTo>
                  <a:cubicBezTo>
                    <a:pt x="528" y="475"/>
                    <a:pt x="528" y="476"/>
                    <a:pt x="528" y="477"/>
                  </a:cubicBezTo>
                  <a:cubicBezTo>
                    <a:pt x="527" y="477"/>
                    <a:pt x="527" y="477"/>
                    <a:pt x="527" y="477"/>
                  </a:cubicBezTo>
                  <a:cubicBezTo>
                    <a:pt x="527" y="478"/>
                    <a:pt x="527" y="478"/>
                    <a:pt x="527" y="479"/>
                  </a:cubicBezTo>
                  <a:cubicBezTo>
                    <a:pt x="527" y="480"/>
                    <a:pt x="527" y="480"/>
                    <a:pt x="526" y="481"/>
                  </a:cubicBezTo>
                  <a:cubicBezTo>
                    <a:pt x="526" y="482"/>
                    <a:pt x="525" y="482"/>
                    <a:pt x="525" y="483"/>
                  </a:cubicBezTo>
                  <a:cubicBezTo>
                    <a:pt x="524" y="484"/>
                    <a:pt x="525" y="486"/>
                    <a:pt x="525" y="487"/>
                  </a:cubicBezTo>
                  <a:cubicBezTo>
                    <a:pt x="525" y="487"/>
                    <a:pt x="524" y="488"/>
                    <a:pt x="525" y="489"/>
                  </a:cubicBezTo>
                  <a:cubicBezTo>
                    <a:pt x="525" y="489"/>
                    <a:pt x="525" y="491"/>
                    <a:pt x="525" y="491"/>
                  </a:cubicBezTo>
                  <a:cubicBezTo>
                    <a:pt x="524" y="492"/>
                    <a:pt x="524" y="492"/>
                    <a:pt x="523" y="492"/>
                  </a:cubicBezTo>
                  <a:cubicBezTo>
                    <a:pt x="522" y="493"/>
                    <a:pt x="521" y="492"/>
                    <a:pt x="520" y="492"/>
                  </a:cubicBezTo>
                  <a:cubicBezTo>
                    <a:pt x="519" y="492"/>
                    <a:pt x="519" y="492"/>
                    <a:pt x="518" y="493"/>
                  </a:cubicBezTo>
                  <a:cubicBezTo>
                    <a:pt x="518" y="493"/>
                    <a:pt x="519" y="494"/>
                    <a:pt x="518" y="494"/>
                  </a:cubicBezTo>
                  <a:cubicBezTo>
                    <a:pt x="518" y="494"/>
                    <a:pt x="518" y="494"/>
                    <a:pt x="518" y="495"/>
                  </a:cubicBezTo>
                  <a:cubicBezTo>
                    <a:pt x="518" y="495"/>
                    <a:pt x="518" y="496"/>
                    <a:pt x="518" y="497"/>
                  </a:cubicBezTo>
                  <a:cubicBezTo>
                    <a:pt x="518" y="497"/>
                    <a:pt x="518" y="498"/>
                    <a:pt x="518" y="499"/>
                  </a:cubicBezTo>
                  <a:cubicBezTo>
                    <a:pt x="518" y="499"/>
                    <a:pt x="518" y="500"/>
                    <a:pt x="518" y="500"/>
                  </a:cubicBezTo>
                  <a:cubicBezTo>
                    <a:pt x="518" y="500"/>
                    <a:pt x="518" y="501"/>
                    <a:pt x="518" y="501"/>
                  </a:cubicBezTo>
                  <a:cubicBezTo>
                    <a:pt x="519" y="500"/>
                    <a:pt x="519" y="499"/>
                    <a:pt x="519" y="499"/>
                  </a:cubicBezTo>
                  <a:cubicBezTo>
                    <a:pt x="520" y="498"/>
                    <a:pt x="520" y="497"/>
                    <a:pt x="521" y="498"/>
                  </a:cubicBezTo>
                  <a:cubicBezTo>
                    <a:pt x="521" y="498"/>
                    <a:pt x="521" y="498"/>
                    <a:pt x="521" y="498"/>
                  </a:cubicBezTo>
                  <a:cubicBezTo>
                    <a:pt x="522" y="498"/>
                    <a:pt x="523" y="499"/>
                    <a:pt x="523" y="499"/>
                  </a:cubicBezTo>
                  <a:cubicBezTo>
                    <a:pt x="524" y="499"/>
                    <a:pt x="524" y="498"/>
                    <a:pt x="525" y="498"/>
                  </a:cubicBezTo>
                  <a:cubicBezTo>
                    <a:pt x="526" y="497"/>
                    <a:pt x="527" y="499"/>
                    <a:pt x="527" y="500"/>
                  </a:cubicBezTo>
                  <a:cubicBezTo>
                    <a:pt x="527" y="500"/>
                    <a:pt x="526" y="501"/>
                    <a:pt x="526" y="501"/>
                  </a:cubicBezTo>
                  <a:cubicBezTo>
                    <a:pt x="526" y="501"/>
                    <a:pt x="526" y="501"/>
                    <a:pt x="526" y="502"/>
                  </a:cubicBezTo>
                  <a:cubicBezTo>
                    <a:pt x="526" y="502"/>
                    <a:pt x="526" y="503"/>
                    <a:pt x="526" y="504"/>
                  </a:cubicBezTo>
                  <a:cubicBezTo>
                    <a:pt x="526" y="504"/>
                    <a:pt x="526" y="505"/>
                    <a:pt x="525" y="506"/>
                  </a:cubicBezTo>
                  <a:cubicBezTo>
                    <a:pt x="525" y="507"/>
                    <a:pt x="525" y="507"/>
                    <a:pt x="525" y="508"/>
                  </a:cubicBezTo>
                  <a:cubicBezTo>
                    <a:pt x="525" y="509"/>
                    <a:pt x="526" y="509"/>
                    <a:pt x="527" y="509"/>
                  </a:cubicBezTo>
                  <a:cubicBezTo>
                    <a:pt x="527" y="509"/>
                    <a:pt x="528" y="509"/>
                    <a:pt x="528" y="509"/>
                  </a:cubicBezTo>
                  <a:cubicBezTo>
                    <a:pt x="529" y="508"/>
                    <a:pt x="528" y="509"/>
                    <a:pt x="529" y="509"/>
                  </a:cubicBezTo>
                  <a:cubicBezTo>
                    <a:pt x="529" y="509"/>
                    <a:pt x="530" y="509"/>
                    <a:pt x="530" y="509"/>
                  </a:cubicBezTo>
                  <a:cubicBezTo>
                    <a:pt x="530" y="508"/>
                    <a:pt x="531" y="508"/>
                    <a:pt x="531" y="508"/>
                  </a:cubicBezTo>
                  <a:cubicBezTo>
                    <a:pt x="532" y="507"/>
                    <a:pt x="533" y="507"/>
                    <a:pt x="533" y="507"/>
                  </a:cubicBezTo>
                  <a:cubicBezTo>
                    <a:pt x="534" y="507"/>
                    <a:pt x="536" y="506"/>
                    <a:pt x="536" y="505"/>
                  </a:cubicBezTo>
                  <a:cubicBezTo>
                    <a:pt x="536" y="504"/>
                    <a:pt x="537" y="504"/>
                    <a:pt x="537" y="503"/>
                  </a:cubicBezTo>
                  <a:cubicBezTo>
                    <a:pt x="537" y="503"/>
                    <a:pt x="537" y="503"/>
                    <a:pt x="537" y="502"/>
                  </a:cubicBezTo>
                  <a:cubicBezTo>
                    <a:pt x="537" y="502"/>
                    <a:pt x="537" y="501"/>
                    <a:pt x="538" y="500"/>
                  </a:cubicBezTo>
                  <a:cubicBezTo>
                    <a:pt x="538" y="500"/>
                    <a:pt x="539" y="499"/>
                    <a:pt x="540" y="500"/>
                  </a:cubicBezTo>
                  <a:cubicBezTo>
                    <a:pt x="540" y="500"/>
                    <a:pt x="540" y="500"/>
                    <a:pt x="540" y="500"/>
                  </a:cubicBezTo>
                  <a:cubicBezTo>
                    <a:pt x="541" y="501"/>
                    <a:pt x="542" y="499"/>
                    <a:pt x="543" y="499"/>
                  </a:cubicBezTo>
                  <a:cubicBezTo>
                    <a:pt x="543" y="499"/>
                    <a:pt x="544" y="499"/>
                    <a:pt x="545" y="499"/>
                  </a:cubicBezTo>
                  <a:cubicBezTo>
                    <a:pt x="545" y="498"/>
                    <a:pt x="545" y="498"/>
                    <a:pt x="545" y="497"/>
                  </a:cubicBezTo>
                  <a:cubicBezTo>
                    <a:pt x="545" y="496"/>
                    <a:pt x="544" y="496"/>
                    <a:pt x="544" y="495"/>
                  </a:cubicBezTo>
                  <a:cubicBezTo>
                    <a:pt x="544" y="494"/>
                    <a:pt x="545" y="494"/>
                    <a:pt x="545" y="494"/>
                  </a:cubicBezTo>
                  <a:cubicBezTo>
                    <a:pt x="546" y="493"/>
                    <a:pt x="546" y="492"/>
                    <a:pt x="546" y="492"/>
                  </a:cubicBezTo>
                  <a:cubicBezTo>
                    <a:pt x="547" y="491"/>
                    <a:pt x="548" y="492"/>
                    <a:pt x="549" y="492"/>
                  </a:cubicBezTo>
                  <a:cubicBezTo>
                    <a:pt x="550" y="492"/>
                    <a:pt x="550" y="491"/>
                    <a:pt x="551" y="491"/>
                  </a:cubicBezTo>
                  <a:cubicBezTo>
                    <a:pt x="552" y="490"/>
                    <a:pt x="553" y="492"/>
                    <a:pt x="552" y="493"/>
                  </a:cubicBezTo>
                  <a:cubicBezTo>
                    <a:pt x="552" y="494"/>
                    <a:pt x="552" y="494"/>
                    <a:pt x="552" y="494"/>
                  </a:cubicBezTo>
                  <a:cubicBezTo>
                    <a:pt x="552" y="494"/>
                    <a:pt x="551" y="495"/>
                    <a:pt x="551" y="495"/>
                  </a:cubicBezTo>
                  <a:cubicBezTo>
                    <a:pt x="551" y="495"/>
                    <a:pt x="551" y="496"/>
                    <a:pt x="551" y="496"/>
                  </a:cubicBezTo>
                  <a:cubicBezTo>
                    <a:pt x="551" y="497"/>
                    <a:pt x="553" y="496"/>
                    <a:pt x="553" y="496"/>
                  </a:cubicBezTo>
                  <a:cubicBezTo>
                    <a:pt x="554" y="496"/>
                    <a:pt x="555" y="496"/>
                    <a:pt x="556" y="496"/>
                  </a:cubicBezTo>
                  <a:cubicBezTo>
                    <a:pt x="556" y="496"/>
                    <a:pt x="556" y="496"/>
                    <a:pt x="556" y="497"/>
                  </a:cubicBezTo>
                  <a:cubicBezTo>
                    <a:pt x="556" y="497"/>
                    <a:pt x="557" y="498"/>
                    <a:pt x="556" y="498"/>
                  </a:cubicBezTo>
                  <a:cubicBezTo>
                    <a:pt x="556" y="498"/>
                    <a:pt x="556" y="498"/>
                    <a:pt x="556" y="498"/>
                  </a:cubicBezTo>
                  <a:cubicBezTo>
                    <a:pt x="556" y="499"/>
                    <a:pt x="556" y="499"/>
                    <a:pt x="556" y="500"/>
                  </a:cubicBezTo>
                  <a:cubicBezTo>
                    <a:pt x="556" y="500"/>
                    <a:pt x="555" y="500"/>
                    <a:pt x="555" y="501"/>
                  </a:cubicBezTo>
                  <a:cubicBezTo>
                    <a:pt x="555" y="501"/>
                    <a:pt x="555" y="502"/>
                    <a:pt x="555" y="502"/>
                  </a:cubicBezTo>
                  <a:cubicBezTo>
                    <a:pt x="556" y="503"/>
                    <a:pt x="556" y="503"/>
                    <a:pt x="557" y="503"/>
                  </a:cubicBezTo>
                  <a:cubicBezTo>
                    <a:pt x="558" y="503"/>
                    <a:pt x="558" y="501"/>
                    <a:pt x="559" y="502"/>
                  </a:cubicBezTo>
                  <a:cubicBezTo>
                    <a:pt x="559" y="503"/>
                    <a:pt x="560" y="504"/>
                    <a:pt x="560" y="503"/>
                  </a:cubicBezTo>
                  <a:cubicBezTo>
                    <a:pt x="561" y="503"/>
                    <a:pt x="562" y="504"/>
                    <a:pt x="562" y="504"/>
                  </a:cubicBezTo>
                  <a:cubicBezTo>
                    <a:pt x="563" y="504"/>
                    <a:pt x="563" y="505"/>
                    <a:pt x="564" y="505"/>
                  </a:cubicBezTo>
                  <a:close/>
                  <a:moveTo>
                    <a:pt x="545" y="691"/>
                  </a:moveTo>
                  <a:cubicBezTo>
                    <a:pt x="545" y="691"/>
                    <a:pt x="545" y="691"/>
                    <a:pt x="545" y="691"/>
                  </a:cubicBezTo>
                  <a:cubicBezTo>
                    <a:pt x="544" y="692"/>
                    <a:pt x="544" y="692"/>
                    <a:pt x="544" y="692"/>
                  </a:cubicBezTo>
                  <a:cubicBezTo>
                    <a:pt x="544" y="693"/>
                    <a:pt x="544" y="694"/>
                    <a:pt x="545" y="694"/>
                  </a:cubicBezTo>
                  <a:cubicBezTo>
                    <a:pt x="546" y="694"/>
                    <a:pt x="547" y="693"/>
                    <a:pt x="547" y="692"/>
                  </a:cubicBezTo>
                  <a:cubicBezTo>
                    <a:pt x="547" y="692"/>
                    <a:pt x="547" y="691"/>
                    <a:pt x="547" y="691"/>
                  </a:cubicBezTo>
                  <a:cubicBezTo>
                    <a:pt x="547" y="691"/>
                    <a:pt x="546" y="691"/>
                    <a:pt x="546" y="691"/>
                  </a:cubicBezTo>
                  <a:cubicBezTo>
                    <a:pt x="545" y="691"/>
                    <a:pt x="545" y="691"/>
                    <a:pt x="545" y="691"/>
                  </a:cubicBezTo>
                  <a:close/>
                  <a:moveTo>
                    <a:pt x="551" y="457"/>
                  </a:moveTo>
                  <a:cubicBezTo>
                    <a:pt x="551" y="457"/>
                    <a:pt x="551" y="458"/>
                    <a:pt x="552" y="458"/>
                  </a:cubicBezTo>
                  <a:cubicBezTo>
                    <a:pt x="552" y="459"/>
                    <a:pt x="552" y="459"/>
                    <a:pt x="552" y="460"/>
                  </a:cubicBezTo>
                  <a:cubicBezTo>
                    <a:pt x="552" y="460"/>
                    <a:pt x="553" y="460"/>
                    <a:pt x="553" y="461"/>
                  </a:cubicBezTo>
                  <a:cubicBezTo>
                    <a:pt x="554" y="461"/>
                    <a:pt x="555" y="462"/>
                    <a:pt x="555" y="462"/>
                  </a:cubicBezTo>
                  <a:cubicBezTo>
                    <a:pt x="556" y="462"/>
                    <a:pt x="556" y="463"/>
                    <a:pt x="557" y="463"/>
                  </a:cubicBezTo>
                  <a:cubicBezTo>
                    <a:pt x="557" y="463"/>
                    <a:pt x="558" y="463"/>
                    <a:pt x="558" y="463"/>
                  </a:cubicBezTo>
                  <a:cubicBezTo>
                    <a:pt x="559" y="462"/>
                    <a:pt x="558" y="461"/>
                    <a:pt x="557" y="461"/>
                  </a:cubicBezTo>
                  <a:cubicBezTo>
                    <a:pt x="556" y="461"/>
                    <a:pt x="555" y="460"/>
                    <a:pt x="555" y="458"/>
                  </a:cubicBezTo>
                  <a:cubicBezTo>
                    <a:pt x="555" y="458"/>
                    <a:pt x="555" y="458"/>
                    <a:pt x="554" y="457"/>
                  </a:cubicBezTo>
                  <a:cubicBezTo>
                    <a:pt x="554" y="457"/>
                    <a:pt x="554" y="457"/>
                    <a:pt x="554" y="457"/>
                  </a:cubicBezTo>
                  <a:cubicBezTo>
                    <a:pt x="554" y="457"/>
                    <a:pt x="554" y="456"/>
                    <a:pt x="554" y="456"/>
                  </a:cubicBezTo>
                  <a:cubicBezTo>
                    <a:pt x="554" y="456"/>
                    <a:pt x="553" y="455"/>
                    <a:pt x="552" y="455"/>
                  </a:cubicBezTo>
                  <a:cubicBezTo>
                    <a:pt x="552" y="455"/>
                    <a:pt x="551" y="454"/>
                    <a:pt x="551" y="454"/>
                  </a:cubicBezTo>
                  <a:cubicBezTo>
                    <a:pt x="551" y="453"/>
                    <a:pt x="551" y="453"/>
                    <a:pt x="550" y="453"/>
                  </a:cubicBezTo>
                  <a:cubicBezTo>
                    <a:pt x="550" y="453"/>
                    <a:pt x="550" y="453"/>
                    <a:pt x="550" y="453"/>
                  </a:cubicBezTo>
                  <a:cubicBezTo>
                    <a:pt x="550" y="453"/>
                    <a:pt x="550" y="453"/>
                    <a:pt x="550" y="453"/>
                  </a:cubicBezTo>
                  <a:cubicBezTo>
                    <a:pt x="550" y="454"/>
                    <a:pt x="550" y="456"/>
                    <a:pt x="551" y="457"/>
                  </a:cubicBezTo>
                  <a:cubicBezTo>
                    <a:pt x="551" y="457"/>
                    <a:pt x="551" y="456"/>
                    <a:pt x="551" y="457"/>
                  </a:cubicBezTo>
                  <a:close/>
                  <a:moveTo>
                    <a:pt x="501" y="283"/>
                  </a:moveTo>
                  <a:cubicBezTo>
                    <a:pt x="502" y="282"/>
                    <a:pt x="501" y="281"/>
                    <a:pt x="501" y="280"/>
                  </a:cubicBezTo>
                  <a:cubicBezTo>
                    <a:pt x="501" y="280"/>
                    <a:pt x="500" y="279"/>
                    <a:pt x="500" y="278"/>
                  </a:cubicBezTo>
                  <a:cubicBezTo>
                    <a:pt x="500" y="278"/>
                    <a:pt x="500" y="278"/>
                    <a:pt x="500" y="278"/>
                  </a:cubicBezTo>
                  <a:cubicBezTo>
                    <a:pt x="500" y="278"/>
                    <a:pt x="500" y="278"/>
                    <a:pt x="500" y="278"/>
                  </a:cubicBezTo>
                  <a:cubicBezTo>
                    <a:pt x="500" y="278"/>
                    <a:pt x="500" y="278"/>
                    <a:pt x="500" y="278"/>
                  </a:cubicBezTo>
                  <a:cubicBezTo>
                    <a:pt x="499" y="278"/>
                    <a:pt x="499" y="278"/>
                    <a:pt x="499" y="278"/>
                  </a:cubicBezTo>
                  <a:cubicBezTo>
                    <a:pt x="499" y="280"/>
                    <a:pt x="496" y="282"/>
                    <a:pt x="498" y="284"/>
                  </a:cubicBezTo>
                  <a:cubicBezTo>
                    <a:pt x="499" y="284"/>
                    <a:pt x="497" y="286"/>
                    <a:pt x="497" y="287"/>
                  </a:cubicBezTo>
                  <a:cubicBezTo>
                    <a:pt x="497" y="287"/>
                    <a:pt x="498" y="288"/>
                    <a:pt x="498" y="287"/>
                  </a:cubicBezTo>
                  <a:cubicBezTo>
                    <a:pt x="499" y="287"/>
                    <a:pt x="500" y="287"/>
                    <a:pt x="500" y="286"/>
                  </a:cubicBezTo>
                  <a:cubicBezTo>
                    <a:pt x="500" y="285"/>
                    <a:pt x="499" y="285"/>
                    <a:pt x="500" y="284"/>
                  </a:cubicBezTo>
                  <a:cubicBezTo>
                    <a:pt x="500" y="284"/>
                    <a:pt x="501" y="283"/>
                    <a:pt x="501" y="283"/>
                  </a:cubicBezTo>
                  <a:close/>
                  <a:moveTo>
                    <a:pt x="472" y="379"/>
                  </a:moveTo>
                  <a:cubicBezTo>
                    <a:pt x="472" y="379"/>
                    <a:pt x="471" y="380"/>
                    <a:pt x="471" y="381"/>
                  </a:cubicBezTo>
                  <a:cubicBezTo>
                    <a:pt x="471" y="381"/>
                    <a:pt x="470" y="380"/>
                    <a:pt x="470" y="380"/>
                  </a:cubicBezTo>
                  <a:cubicBezTo>
                    <a:pt x="470" y="380"/>
                    <a:pt x="470" y="379"/>
                    <a:pt x="471" y="378"/>
                  </a:cubicBezTo>
                  <a:cubicBezTo>
                    <a:pt x="471" y="378"/>
                    <a:pt x="471" y="377"/>
                    <a:pt x="472" y="376"/>
                  </a:cubicBezTo>
                  <a:cubicBezTo>
                    <a:pt x="472" y="375"/>
                    <a:pt x="471" y="374"/>
                    <a:pt x="471" y="372"/>
                  </a:cubicBezTo>
                  <a:cubicBezTo>
                    <a:pt x="470" y="371"/>
                    <a:pt x="470" y="369"/>
                    <a:pt x="469" y="368"/>
                  </a:cubicBezTo>
                  <a:cubicBezTo>
                    <a:pt x="469" y="368"/>
                    <a:pt x="468" y="368"/>
                    <a:pt x="467" y="367"/>
                  </a:cubicBezTo>
                  <a:cubicBezTo>
                    <a:pt x="466" y="367"/>
                    <a:pt x="467" y="366"/>
                    <a:pt x="466" y="366"/>
                  </a:cubicBezTo>
                  <a:cubicBezTo>
                    <a:pt x="466" y="364"/>
                    <a:pt x="465" y="365"/>
                    <a:pt x="464" y="366"/>
                  </a:cubicBezTo>
                  <a:cubicBezTo>
                    <a:pt x="464" y="366"/>
                    <a:pt x="464" y="366"/>
                    <a:pt x="464" y="366"/>
                  </a:cubicBezTo>
                  <a:cubicBezTo>
                    <a:pt x="464" y="367"/>
                    <a:pt x="463" y="367"/>
                    <a:pt x="463" y="366"/>
                  </a:cubicBezTo>
                  <a:cubicBezTo>
                    <a:pt x="463" y="366"/>
                    <a:pt x="463" y="365"/>
                    <a:pt x="463" y="364"/>
                  </a:cubicBezTo>
                  <a:cubicBezTo>
                    <a:pt x="464" y="364"/>
                    <a:pt x="464" y="364"/>
                    <a:pt x="464" y="363"/>
                  </a:cubicBezTo>
                  <a:cubicBezTo>
                    <a:pt x="465" y="362"/>
                    <a:pt x="464" y="362"/>
                    <a:pt x="464" y="362"/>
                  </a:cubicBezTo>
                  <a:cubicBezTo>
                    <a:pt x="463" y="361"/>
                    <a:pt x="464" y="360"/>
                    <a:pt x="464" y="360"/>
                  </a:cubicBezTo>
                  <a:cubicBezTo>
                    <a:pt x="464" y="359"/>
                    <a:pt x="464" y="359"/>
                    <a:pt x="464" y="358"/>
                  </a:cubicBezTo>
                  <a:cubicBezTo>
                    <a:pt x="464" y="358"/>
                    <a:pt x="463" y="358"/>
                    <a:pt x="463" y="358"/>
                  </a:cubicBezTo>
                  <a:cubicBezTo>
                    <a:pt x="463" y="358"/>
                    <a:pt x="462" y="359"/>
                    <a:pt x="461" y="359"/>
                  </a:cubicBezTo>
                  <a:cubicBezTo>
                    <a:pt x="461" y="359"/>
                    <a:pt x="460" y="360"/>
                    <a:pt x="459" y="360"/>
                  </a:cubicBezTo>
                  <a:cubicBezTo>
                    <a:pt x="459" y="360"/>
                    <a:pt x="458" y="361"/>
                    <a:pt x="458" y="362"/>
                  </a:cubicBezTo>
                  <a:cubicBezTo>
                    <a:pt x="458" y="363"/>
                    <a:pt x="457" y="363"/>
                    <a:pt x="457" y="364"/>
                  </a:cubicBezTo>
                  <a:cubicBezTo>
                    <a:pt x="457" y="364"/>
                    <a:pt x="457" y="364"/>
                    <a:pt x="457" y="365"/>
                  </a:cubicBezTo>
                  <a:cubicBezTo>
                    <a:pt x="457" y="365"/>
                    <a:pt x="458" y="366"/>
                    <a:pt x="458" y="367"/>
                  </a:cubicBezTo>
                  <a:cubicBezTo>
                    <a:pt x="458" y="368"/>
                    <a:pt x="457" y="369"/>
                    <a:pt x="456" y="367"/>
                  </a:cubicBezTo>
                  <a:cubicBezTo>
                    <a:pt x="456" y="366"/>
                    <a:pt x="456" y="365"/>
                    <a:pt x="455" y="365"/>
                  </a:cubicBezTo>
                  <a:cubicBezTo>
                    <a:pt x="454" y="365"/>
                    <a:pt x="454" y="365"/>
                    <a:pt x="454" y="365"/>
                  </a:cubicBezTo>
                  <a:cubicBezTo>
                    <a:pt x="454" y="366"/>
                    <a:pt x="454" y="366"/>
                    <a:pt x="453" y="367"/>
                  </a:cubicBezTo>
                  <a:cubicBezTo>
                    <a:pt x="453" y="367"/>
                    <a:pt x="453" y="367"/>
                    <a:pt x="453" y="368"/>
                  </a:cubicBezTo>
                  <a:cubicBezTo>
                    <a:pt x="453" y="368"/>
                    <a:pt x="453" y="368"/>
                    <a:pt x="454" y="368"/>
                  </a:cubicBezTo>
                  <a:cubicBezTo>
                    <a:pt x="455" y="368"/>
                    <a:pt x="454" y="370"/>
                    <a:pt x="453" y="370"/>
                  </a:cubicBezTo>
                  <a:cubicBezTo>
                    <a:pt x="453" y="371"/>
                    <a:pt x="451" y="371"/>
                    <a:pt x="451" y="372"/>
                  </a:cubicBezTo>
                  <a:cubicBezTo>
                    <a:pt x="451" y="373"/>
                    <a:pt x="451" y="373"/>
                    <a:pt x="450" y="373"/>
                  </a:cubicBezTo>
                  <a:cubicBezTo>
                    <a:pt x="449" y="373"/>
                    <a:pt x="449" y="373"/>
                    <a:pt x="448" y="373"/>
                  </a:cubicBezTo>
                  <a:cubicBezTo>
                    <a:pt x="447" y="373"/>
                    <a:pt x="447" y="373"/>
                    <a:pt x="446" y="373"/>
                  </a:cubicBezTo>
                  <a:cubicBezTo>
                    <a:pt x="446" y="374"/>
                    <a:pt x="445" y="373"/>
                    <a:pt x="444" y="373"/>
                  </a:cubicBezTo>
                  <a:cubicBezTo>
                    <a:pt x="444" y="374"/>
                    <a:pt x="443" y="374"/>
                    <a:pt x="442" y="374"/>
                  </a:cubicBezTo>
                  <a:cubicBezTo>
                    <a:pt x="442" y="374"/>
                    <a:pt x="441" y="375"/>
                    <a:pt x="440" y="375"/>
                  </a:cubicBezTo>
                  <a:cubicBezTo>
                    <a:pt x="440" y="375"/>
                    <a:pt x="440" y="377"/>
                    <a:pt x="440" y="377"/>
                  </a:cubicBezTo>
                  <a:cubicBezTo>
                    <a:pt x="440" y="378"/>
                    <a:pt x="441" y="378"/>
                    <a:pt x="441" y="378"/>
                  </a:cubicBezTo>
                  <a:cubicBezTo>
                    <a:pt x="442" y="378"/>
                    <a:pt x="443" y="379"/>
                    <a:pt x="443" y="380"/>
                  </a:cubicBezTo>
                  <a:cubicBezTo>
                    <a:pt x="443" y="380"/>
                    <a:pt x="443" y="380"/>
                    <a:pt x="443" y="380"/>
                  </a:cubicBezTo>
                  <a:cubicBezTo>
                    <a:pt x="444" y="380"/>
                    <a:pt x="445" y="379"/>
                    <a:pt x="445" y="379"/>
                  </a:cubicBezTo>
                  <a:cubicBezTo>
                    <a:pt x="445" y="378"/>
                    <a:pt x="444" y="376"/>
                    <a:pt x="445" y="377"/>
                  </a:cubicBezTo>
                  <a:cubicBezTo>
                    <a:pt x="446" y="377"/>
                    <a:pt x="447" y="377"/>
                    <a:pt x="447" y="378"/>
                  </a:cubicBezTo>
                  <a:cubicBezTo>
                    <a:pt x="447" y="378"/>
                    <a:pt x="447" y="378"/>
                    <a:pt x="447" y="378"/>
                  </a:cubicBezTo>
                  <a:cubicBezTo>
                    <a:pt x="447" y="379"/>
                    <a:pt x="446" y="379"/>
                    <a:pt x="447" y="380"/>
                  </a:cubicBezTo>
                  <a:cubicBezTo>
                    <a:pt x="447" y="381"/>
                    <a:pt x="447" y="382"/>
                    <a:pt x="448" y="382"/>
                  </a:cubicBezTo>
                  <a:cubicBezTo>
                    <a:pt x="448" y="382"/>
                    <a:pt x="448" y="382"/>
                    <a:pt x="448" y="382"/>
                  </a:cubicBezTo>
                  <a:cubicBezTo>
                    <a:pt x="449" y="381"/>
                    <a:pt x="450" y="380"/>
                    <a:pt x="450" y="382"/>
                  </a:cubicBezTo>
                  <a:cubicBezTo>
                    <a:pt x="450" y="382"/>
                    <a:pt x="450" y="383"/>
                    <a:pt x="451" y="384"/>
                  </a:cubicBezTo>
                  <a:cubicBezTo>
                    <a:pt x="451" y="384"/>
                    <a:pt x="451" y="384"/>
                    <a:pt x="452" y="385"/>
                  </a:cubicBezTo>
                  <a:cubicBezTo>
                    <a:pt x="452" y="385"/>
                    <a:pt x="452" y="385"/>
                    <a:pt x="452" y="386"/>
                  </a:cubicBezTo>
                  <a:cubicBezTo>
                    <a:pt x="453" y="386"/>
                    <a:pt x="454" y="386"/>
                    <a:pt x="455" y="387"/>
                  </a:cubicBezTo>
                  <a:cubicBezTo>
                    <a:pt x="455" y="387"/>
                    <a:pt x="455" y="388"/>
                    <a:pt x="455" y="388"/>
                  </a:cubicBezTo>
                  <a:cubicBezTo>
                    <a:pt x="456" y="389"/>
                    <a:pt x="456" y="389"/>
                    <a:pt x="457" y="390"/>
                  </a:cubicBezTo>
                  <a:cubicBezTo>
                    <a:pt x="457" y="390"/>
                    <a:pt x="457" y="390"/>
                    <a:pt x="457" y="390"/>
                  </a:cubicBezTo>
                  <a:cubicBezTo>
                    <a:pt x="457" y="390"/>
                    <a:pt x="458" y="389"/>
                    <a:pt x="458" y="389"/>
                  </a:cubicBezTo>
                  <a:cubicBezTo>
                    <a:pt x="459" y="388"/>
                    <a:pt x="458" y="389"/>
                    <a:pt x="459" y="390"/>
                  </a:cubicBezTo>
                  <a:cubicBezTo>
                    <a:pt x="459" y="390"/>
                    <a:pt x="460" y="390"/>
                    <a:pt x="460" y="391"/>
                  </a:cubicBezTo>
                  <a:cubicBezTo>
                    <a:pt x="460" y="391"/>
                    <a:pt x="461" y="391"/>
                    <a:pt x="461" y="392"/>
                  </a:cubicBezTo>
                  <a:cubicBezTo>
                    <a:pt x="462" y="392"/>
                    <a:pt x="462" y="392"/>
                    <a:pt x="462" y="392"/>
                  </a:cubicBezTo>
                  <a:cubicBezTo>
                    <a:pt x="463" y="391"/>
                    <a:pt x="464" y="392"/>
                    <a:pt x="465" y="392"/>
                  </a:cubicBezTo>
                  <a:cubicBezTo>
                    <a:pt x="466" y="392"/>
                    <a:pt x="466" y="391"/>
                    <a:pt x="467" y="391"/>
                  </a:cubicBezTo>
                  <a:cubicBezTo>
                    <a:pt x="467" y="390"/>
                    <a:pt x="468" y="389"/>
                    <a:pt x="469" y="389"/>
                  </a:cubicBezTo>
                  <a:cubicBezTo>
                    <a:pt x="470" y="389"/>
                    <a:pt x="470" y="389"/>
                    <a:pt x="470" y="389"/>
                  </a:cubicBezTo>
                  <a:cubicBezTo>
                    <a:pt x="470" y="388"/>
                    <a:pt x="471" y="389"/>
                    <a:pt x="471" y="389"/>
                  </a:cubicBezTo>
                  <a:cubicBezTo>
                    <a:pt x="472" y="389"/>
                    <a:pt x="472" y="389"/>
                    <a:pt x="473" y="388"/>
                  </a:cubicBezTo>
                  <a:cubicBezTo>
                    <a:pt x="473" y="388"/>
                    <a:pt x="474" y="387"/>
                    <a:pt x="475" y="386"/>
                  </a:cubicBezTo>
                  <a:cubicBezTo>
                    <a:pt x="475" y="386"/>
                    <a:pt x="476" y="386"/>
                    <a:pt x="476" y="385"/>
                  </a:cubicBezTo>
                  <a:cubicBezTo>
                    <a:pt x="476" y="384"/>
                    <a:pt x="474" y="384"/>
                    <a:pt x="474" y="385"/>
                  </a:cubicBezTo>
                  <a:cubicBezTo>
                    <a:pt x="473" y="386"/>
                    <a:pt x="472" y="384"/>
                    <a:pt x="472" y="384"/>
                  </a:cubicBezTo>
                  <a:cubicBezTo>
                    <a:pt x="472" y="383"/>
                    <a:pt x="472" y="383"/>
                    <a:pt x="472" y="383"/>
                  </a:cubicBezTo>
                  <a:cubicBezTo>
                    <a:pt x="473" y="383"/>
                    <a:pt x="473" y="382"/>
                    <a:pt x="473" y="382"/>
                  </a:cubicBezTo>
                  <a:cubicBezTo>
                    <a:pt x="473" y="382"/>
                    <a:pt x="473" y="382"/>
                    <a:pt x="473" y="382"/>
                  </a:cubicBezTo>
                  <a:cubicBezTo>
                    <a:pt x="473" y="381"/>
                    <a:pt x="473" y="381"/>
                    <a:pt x="473" y="381"/>
                  </a:cubicBezTo>
                  <a:cubicBezTo>
                    <a:pt x="474" y="380"/>
                    <a:pt x="474" y="379"/>
                    <a:pt x="474" y="379"/>
                  </a:cubicBezTo>
                  <a:cubicBezTo>
                    <a:pt x="474" y="379"/>
                    <a:pt x="474" y="379"/>
                    <a:pt x="474" y="379"/>
                  </a:cubicBezTo>
                  <a:cubicBezTo>
                    <a:pt x="474" y="379"/>
                    <a:pt x="474" y="379"/>
                    <a:pt x="474" y="379"/>
                  </a:cubicBezTo>
                  <a:cubicBezTo>
                    <a:pt x="474" y="378"/>
                    <a:pt x="473" y="379"/>
                    <a:pt x="472" y="379"/>
                  </a:cubicBezTo>
                  <a:close/>
                  <a:moveTo>
                    <a:pt x="475" y="373"/>
                  </a:moveTo>
                  <a:cubicBezTo>
                    <a:pt x="475" y="373"/>
                    <a:pt x="475" y="373"/>
                    <a:pt x="475" y="373"/>
                  </a:cubicBezTo>
                  <a:cubicBezTo>
                    <a:pt x="475" y="373"/>
                    <a:pt x="475" y="372"/>
                    <a:pt x="476" y="372"/>
                  </a:cubicBezTo>
                  <a:cubicBezTo>
                    <a:pt x="476" y="372"/>
                    <a:pt x="476" y="372"/>
                    <a:pt x="476" y="372"/>
                  </a:cubicBezTo>
                  <a:cubicBezTo>
                    <a:pt x="476" y="372"/>
                    <a:pt x="476" y="372"/>
                    <a:pt x="476" y="372"/>
                  </a:cubicBezTo>
                  <a:cubicBezTo>
                    <a:pt x="476" y="373"/>
                    <a:pt x="476" y="374"/>
                    <a:pt x="477" y="374"/>
                  </a:cubicBezTo>
                  <a:cubicBezTo>
                    <a:pt x="477" y="374"/>
                    <a:pt x="477" y="374"/>
                    <a:pt x="477" y="374"/>
                  </a:cubicBezTo>
                  <a:cubicBezTo>
                    <a:pt x="478" y="374"/>
                    <a:pt x="478" y="374"/>
                    <a:pt x="478" y="373"/>
                  </a:cubicBezTo>
                  <a:cubicBezTo>
                    <a:pt x="478" y="373"/>
                    <a:pt x="478" y="373"/>
                    <a:pt x="479" y="372"/>
                  </a:cubicBezTo>
                  <a:cubicBezTo>
                    <a:pt x="479" y="372"/>
                    <a:pt x="479" y="372"/>
                    <a:pt x="479" y="371"/>
                  </a:cubicBezTo>
                  <a:cubicBezTo>
                    <a:pt x="480" y="370"/>
                    <a:pt x="478" y="369"/>
                    <a:pt x="477" y="369"/>
                  </a:cubicBezTo>
                  <a:cubicBezTo>
                    <a:pt x="476" y="369"/>
                    <a:pt x="473" y="372"/>
                    <a:pt x="475" y="373"/>
                  </a:cubicBezTo>
                  <a:close/>
                  <a:moveTo>
                    <a:pt x="563" y="453"/>
                  </a:moveTo>
                  <a:cubicBezTo>
                    <a:pt x="563" y="453"/>
                    <a:pt x="564" y="453"/>
                    <a:pt x="564" y="453"/>
                  </a:cubicBezTo>
                  <a:cubicBezTo>
                    <a:pt x="564" y="453"/>
                    <a:pt x="564" y="453"/>
                    <a:pt x="564" y="453"/>
                  </a:cubicBezTo>
                  <a:cubicBezTo>
                    <a:pt x="564" y="453"/>
                    <a:pt x="564" y="453"/>
                    <a:pt x="564" y="453"/>
                  </a:cubicBezTo>
                  <a:cubicBezTo>
                    <a:pt x="564" y="453"/>
                    <a:pt x="564" y="452"/>
                    <a:pt x="564" y="452"/>
                  </a:cubicBezTo>
                  <a:cubicBezTo>
                    <a:pt x="564" y="452"/>
                    <a:pt x="563" y="452"/>
                    <a:pt x="563" y="452"/>
                  </a:cubicBezTo>
                  <a:cubicBezTo>
                    <a:pt x="563" y="452"/>
                    <a:pt x="563" y="452"/>
                    <a:pt x="562" y="452"/>
                  </a:cubicBezTo>
                  <a:cubicBezTo>
                    <a:pt x="562" y="452"/>
                    <a:pt x="562" y="452"/>
                    <a:pt x="562" y="452"/>
                  </a:cubicBezTo>
                  <a:cubicBezTo>
                    <a:pt x="562" y="452"/>
                    <a:pt x="562" y="451"/>
                    <a:pt x="562" y="451"/>
                  </a:cubicBezTo>
                  <a:cubicBezTo>
                    <a:pt x="562" y="451"/>
                    <a:pt x="562" y="451"/>
                    <a:pt x="562" y="451"/>
                  </a:cubicBezTo>
                  <a:cubicBezTo>
                    <a:pt x="561" y="451"/>
                    <a:pt x="561" y="452"/>
                    <a:pt x="561" y="452"/>
                  </a:cubicBezTo>
                  <a:cubicBezTo>
                    <a:pt x="561" y="453"/>
                    <a:pt x="562" y="453"/>
                    <a:pt x="563" y="453"/>
                  </a:cubicBezTo>
                  <a:cubicBezTo>
                    <a:pt x="563" y="453"/>
                    <a:pt x="563" y="453"/>
                    <a:pt x="563" y="453"/>
                  </a:cubicBezTo>
                  <a:close/>
                  <a:moveTo>
                    <a:pt x="499" y="290"/>
                  </a:moveTo>
                  <a:cubicBezTo>
                    <a:pt x="499" y="290"/>
                    <a:pt x="498" y="290"/>
                    <a:pt x="498" y="290"/>
                  </a:cubicBezTo>
                  <a:cubicBezTo>
                    <a:pt x="497" y="291"/>
                    <a:pt x="497" y="291"/>
                    <a:pt x="496" y="291"/>
                  </a:cubicBezTo>
                  <a:cubicBezTo>
                    <a:pt x="495" y="292"/>
                    <a:pt x="495" y="292"/>
                    <a:pt x="494" y="293"/>
                  </a:cubicBezTo>
                  <a:cubicBezTo>
                    <a:pt x="494" y="292"/>
                    <a:pt x="494" y="291"/>
                    <a:pt x="495" y="290"/>
                  </a:cubicBezTo>
                  <a:cubicBezTo>
                    <a:pt x="495" y="290"/>
                    <a:pt x="495" y="290"/>
                    <a:pt x="495" y="290"/>
                  </a:cubicBezTo>
                  <a:cubicBezTo>
                    <a:pt x="495" y="289"/>
                    <a:pt x="496" y="287"/>
                    <a:pt x="495" y="287"/>
                  </a:cubicBezTo>
                  <a:cubicBezTo>
                    <a:pt x="494" y="286"/>
                    <a:pt x="493" y="285"/>
                    <a:pt x="494" y="285"/>
                  </a:cubicBezTo>
                  <a:cubicBezTo>
                    <a:pt x="495" y="285"/>
                    <a:pt x="495" y="285"/>
                    <a:pt x="495" y="285"/>
                  </a:cubicBezTo>
                  <a:cubicBezTo>
                    <a:pt x="495" y="283"/>
                    <a:pt x="493" y="281"/>
                    <a:pt x="491" y="281"/>
                  </a:cubicBezTo>
                  <a:cubicBezTo>
                    <a:pt x="490" y="281"/>
                    <a:pt x="490" y="281"/>
                    <a:pt x="490" y="281"/>
                  </a:cubicBezTo>
                  <a:cubicBezTo>
                    <a:pt x="489" y="282"/>
                    <a:pt x="488" y="282"/>
                    <a:pt x="487" y="282"/>
                  </a:cubicBezTo>
                  <a:cubicBezTo>
                    <a:pt x="487" y="282"/>
                    <a:pt x="487" y="282"/>
                    <a:pt x="487" y="282"/>
                  </a:cubicBezTo>
                  <a:cubicBezTo>
                    <a:pt x="486" y="283"/>
                    <a:pt x="484" y="282"/>
                    <a:pt x="485" y="281"/>
                  </a:cubicBezTo>
                  <a:cubicBezTo>
                    <a:pt x="486" y="280"/>
                    <a:pt x="486" y="279"/>
                    <a:pt x="487" y="279"/>
                  </a:cubicBezTo>
                  <a:cubicBezTo>
                    <a:pt x="488" y="278"/>
                    <a:pt x="488" y="278"/>
                    <a:pt x="489" y="277"/>
                  </a:cubicBezTo>
                  <a:cubicBezTo>
                    <a:pt x="489" y="277"/>
                    <a:pt x="490" y="277"/>
                    <a:pt x="490" y="277"/>
                  </a:cubicBezTo>
                  <a:cubicBezTo>
                    <a:pt x="491" y="276"/>
                    <a:pt x="492" y="276"/>
                    <a:pt x="493" y="276"/>
                  </a:cubicBezTo>
                  <a:cubicBezTo>
                    <a:pt x="494" y="276"/>
                    <a:pt x="494" y="275"/>
                    <a:pt x="494" y="274"/>
                  </a:cubicBezTo>
                  <a:cubicBezTo>
                    <a:pt x="495" y="274"/>
                    <a:pt x="495" y="274"/>
                    <a:pt x="496" y="273"/>
                  </a:cubicBezTo>
                  <a:cubicBezTo>
                    <a:pt x="497" y="273"/>
                    <a:pt x="498" y="273"/>
                    <a:pt x="499" y="274"/>
                  </a:cubicBezTo>
                  <a:cubicBezTo>
                    <a:pt x="499" y="274"/>
                    <a:pt x="500" y="274"/>
                    <a:pt x="500" y="273"/>
                  </a:cubicBezTo>
                  <a:cubicBezTo>
                    <a:pt x="500" y="272"/>
                    <a:pt x="500" y="272"/>
                    <a:pt x="500" y="271"/>
                  </a:cubicBezTo>
                  <a:cubicBezTo>
                    <a:pt x="500" y="271"/>
                    <a:pt x="501" y="271"/>
                    <a:pt x="500" y="270"/>
                  </a:cubicBezTo>
                  <a:cubicBezTo>
                    <a:pt x="500" y="270"/>
                    <a:pt x="500" y="270"/>
                    <a:pt x="500" y="270"/>
                  </a:cubicBezTo>
                  <a:cubicBezTo>
                    <a:pt x="499" y="270"/>
                    <a:pt x="497" y="267"/>
                    <a:pt x="499" y="267"/>
                  </a:cubicBezTo>
                  <a:cubicBezTo>
                    <a:pt x="499" y="267"/>
                    <a:pt x="499" y="266"/>
                    <a:pt x="500" y="266"/>
                  </a:cubicBezTo>
                  <a:cubicBezTo>
                    <a:pt x="501" y="265"/>
                    <a:pt x="500" y="266"/>
                    <a:pt x="501" y="266"/>
                  </a:cubicBezTo>
                  <a:cubicBezTo>
                    <a:pt x="502" y="267"/>
                    <a:pt x="503" y="266"/>
                    <a:pt x="504" y="266"/>
                  </a:cubicBezTo>
                  <a:cubicBezTo>
                    <a:pt x="504" y="265"/>
                    <a:pt x="505" y="264"/>
                    <a:pt x="505" y="264"/>
                  </a:cubicBezTo>
                  <a:cubicBezTo>
                    <a:pt x="504" y="262"/>
                    <a:pt x="505" y="261"/>
                    <a:pt x="504" y="260"/>
                  </a:cubicBezTo>
                  <a:cubicBezTo>
                    <a:pt x="503" y="260"/>
                    <a:pt x="502" y="260"/>
                    <a:pt x="502" y="260"/>
                  </a:cubicBezTo>
                  <a:cubicBezTo>
                    <a:pt x="501" y="259"/>
                    <a:pt x="500" y="259"/>
                    <a:pt x="499" y="259"/>
                  </a:cubicBezTo>
                  <a:cubicBezTo>
                    <a:pt x="498" y="259"/>
                    <a:pt x="497" y="259"/>
                    <a:pt x="496" y="259"/>
                  </a:cubicBezTo>
                  <a:cubicBezTo>
                    <a:pt x="496" y="259"/>
                    <a:pt x="495" y="259"/>
                    <a:pt x="495" y="259"/>
                  </a:cubicBezTo>
                  <a:cubicBezTo>
                    <a:pt x="494" y="260"/>
                    <a:pt x="490" y="259"/>
                    <a:pt x="489" y="259"/>
                  </a:cubicBezTo>
                  <a:cubicBezTo>
                    <a:pt x="488" y="259"/>
                    <a:pt x="488" y="259"/>
                    <a:pt x="488" y="259"/>
                  </a:cubicBezTo>
                  <a:cubicBezTo>
                    <a:pt x="487" y="260"/>
                    <a:pt x="488" y="259"/>
                    <a:pt x="487" y="259"/>
                  </a:cubicBezTo>
                  <a:cubicBezTo>
                    <a:pt x="487" y="258"/>
                    <a:pt x="487" y="258"/>
                    <a:pt x="486" y="258"/>
                  </a:cubicBezTo>
                  <a:cubicBezTo>
                    <a:pt x="486" y="257"/>
                    <a:pt x="485" y="258"/>
                    <a:pt x="485" y="257"/>
                  </a:cubicBezTo>
                  <a:cubicBezTo>
                    <a:pt x="485" y="256"/>
                    <a:pt x="485" y="256"/>
                    <a:pt x="485" y="255"/>
                  </a:cubicBezTo>
                  <a:cubicBezTo>
                    <a:pt x="485" y="255"/>
                    <a:pt x="484" y="254"/>
                    <a:pt x="484" y="254"/>
                  </a:cubicBezTo>
                  <a:cubicBezTo>
                    <a:pt x="483" y="254"/>
                    <a:pt x="482" y="254"/>
                    <a:pt x="481" y="254"/>
                  </a:cubicBezTo>
                  <a:cubicBezTo>
                    <a:pt x="480" y="254"/>
                    <a:pt x="480" y="255"/>
                    <a:pt x="480" y="255"/>
                  </a:cubicBezTo>
                  <a:cubicBezTo>
                    <a:pt x="481" y="256"/>
                    <a:pt x="482" y="256"/>
                    <a:pt x="483" y="256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6"/>
                    <a:pt x="483" y="257"/>
                    <a:pt x="482" y="258"/>
                  </a:cubicBezTo>
                  <a:cubicBezTo>
                    <a:pt x="482" y="258"/>
                    <a:pt x="482" y="258"/>
                    <a:pt x="482" y="258"/>
                  </a:cubicBezTo>
                  <a:cubicBezTo>
                    <a:pt x="482" y="258"/>
                    <a:pt x="481" y="258"/>
                    <a:pt x="481" y="258"/>
                  </a:cubicBezTo>
                  <a:cubicBezTo>
                    <a:pt x="480" y="258"/>
                    <a:pt x="479" y="257"/>
                    <a:pt x="478" y="256"/>
                  </a:cubicBezTo>
                  <a:cubicBezTo>
                    <a:pt x="478" y="255"/>
                    <a:pt x="477" y="255"/>
                    <a:pt x="476" y="256"/>
                  </a:cubicBezTo>
                  <a:cubicBezTo>
                    <a:pt x="475" y="256"/>
                    <a:pt x="473" y="256"/>
                    <a:pt x="473" y="257"/>
                  </a:cubicBezTo>
                  <a:cubicBezTo>
                    <a:pt x="473" y="257"/>
                    <a:pt x="473" y="258"/>
                    <a:pt x="473" y="258"/>
                  </a:cubicBezTo>
                  <a:cubicBezTo>
                    <a:pt x="473" y="259"/>
                    <a:pt x="473" y="259"/>
                    <a:pt x="472" y="259"/>
                  </a:cubicBezTo>
                  <a:cubicBezTo>
                    <a:pt x="472" y="260"/>
                    <a:pt x="472" y="260"/>
                    <a:pt x="472" y="260"/>
                  </a:cubicBezTo>
                  <a:cubicBezTo>
                    <a:pt x="473" y="261"/>
                    <a:pt x="473" y="263"/>
                    <a:pt x="474" y="263"/>
                  </a:cubicBezTo>
                  <a:cubicBezTo>
                    <a:pt x="475" y="264"/>
                    <a:pt x="477" y="264"/>
                    <a:pt x="476" y="266"/>
                  </a:cubicBezTo>
                  <a:cubicBezTo>
                    <a:pt x="475" y="266"/>
                    <a:pt x="475" y="266"/>
                    <a:pt x="475" y="266"/>
                  </a:cubicBezTo>
                  <a:cubicBezTo>
                    <a:pt x="475" y="267"/>
                    <a:pt x="474" y="267"/>
                    <a:pt x="474" y="268"/>
                  </a:cubicBezTo>
                  <a:cubicBezTo>
                    <a:pt x="474" y="268"/>
                    <a:pt x="473" y="270"/>
                    <a:pt x="473" y="268"/>
                  </a:cubicBezTo>
                  <a:cubicBezTo>
                    <a:pt x="473" y="268"/>
                    <a:pt x="473" y="267"/>
                    <a:pt x="473" y="267"/>
                  </a:cubicBezTo>
                  <a:cubicBezTo>
                    <a:pt x="473" y="266"/>
                    <a:pt x="473" y="265"/>
                    <a:pt x="473" y="265"/>
                  </a:cubicBezTo>
                  <a:cubicBezTo>
                    <a:pt x="472" y="264"/>
                    <a:pt x="471" y="263"/>
                    <a:pt x="470" y="262"/>
                  </a:cubicBezTo>
                  <a:cubicBezTo>
                    <a:pt x="470" y="262"/>
                    <a:pt x="470" y="262"/>
                    <a:pt x="470" y="263"/>
                  </a:cubicBezTo>
                  <a:cubicBezTo>
                    <a:pt x="470" y="265"/>
                    <a:pt x="468" y="264"/>
                    <a:pt x="467" y="264"/>
                  </a:cubicBezTo>
                  <a:cubicBezTo>
                    <a:pt x="466" y="264"/>
                    <a:pt x="466" y="266"/>
                    <a:pt x="467" y="267"/>
                  </a:cubicBezTo>
                  <a:cubicBezTo>
                    <a:pt x="467" y="267"/>
                    <a:pt x="467" y="267"/>
                    <a:pt x="468" y="268"/>
                  </a:cubicBezTo>
                  <a:cubicBezTo>
                    <a:pt x="468" y="268"/>
                    <a:pt x="468" y="268"/>
                    <a:pt x="469" y="269"/>
                  </a:cubicBezTo>
                  <a:cubicBezTo>
                    <a:pt x="469" y="269"/>
                    <a:pt x="469" y="270"/>
                    <a:pt x="469" y="271"/>
                  </a:cubicBezTo>
                  <a:cubicBezTo>
                    <a:pt x="470" y="271"/>
                    <a:pt x="471" y="272"/>
                    <a:pt x="471" y="272"/>
                  </a:cubicBezTo>
                  <a:cubicBezTo>
                    <a:pt x="471" y="273"/>
                    <a:pt x="472" y="273"/>
                    <a:pt x="473" y="273"/>
                  </a:cubicBezTo>
                  <a:cubicBezTo>
                    <a:pt x="473" y="272"/>
                    <a:pt x="473" y="272"/>
                    <a:pt x="473" y="271"/>
                  </a:cubicBezTo>
                  <a:cubicBezTo>
                    <a:pt x="474" y="269"/>
                    <a:pt x="475" y="272"/>
                    <a:pt x="476" y="272"/>
                  </a:cubicBezTo>
                  <a:cubicBezTo>
                    <a:pt x="476" y="273"/>
                    <a:pt x="477" y="273"/>
                    <a:pt x="477" y="274"/>
                  </a:cubicBezTo>
                  <a:cubicBezTo>
                    <a:pt x="478" y="275"/>
                    <a:pt x="478" y="275"/>
                    <a:pt x="478" y="276"/>
                  </a:cubicBezTo>
                  <a:cubicBezTo>
                    <a:pt x="477" y="277"/>
                    <a:pt x="476" y="276"/>
                    <a:pt x="475" y="276"/>
                  </a:cubicBezTo>
                  <a:cubicBezTo>
                    <a:pt x="475" y="275"/>
                    <a:pt x="475" y="275"/>
                    <a:pt x="474" y="275"/>
                  </a:cubicBezTo>
                  <a:cubicBezTo>
                    <a:pt x="474" y="274"/>
                    <a:pt x="473" y="274"/>
                    <a:pt x="472" y="274"/>
                  </a:cubicBezTo>
                  <a:cubicBezTo>
                    <a:pt x="472" y="274"/>
                    <a:pt x="472" y="275"/>
                    <a:pt x="472" y="275"/>
                  </a:cubicBezTo>
                  <a:cubicBezTo>
                    <a:pt x="472" y="276"/>
                    <a:pt x="472" y="276"/>
                    <a:pt x="472" y="277"/>
                  </a:cubicBezTo>
                  <a:cubicBezTo>
                    <a:pt x="472" y="277"/>
                    <a:pt x="472" y="277"/>
                    <a:pt x="472" y="278"/>
                  </a:cubicBezTo>
                  <a:cubicBezTo>
                    <a:pt x="473" y="278"/>
                    <a:pt x="472" y="278"/>
                    <a:pt x="472" y="279"/>
                  </a:cubicBezTo>
                  <a:cubicBezTo>
                    <a:pt x="471" y="279"/>
                    <a:pt x="471" y="279"/>
                    <a:pt x="471" y="280"/>
                  </a:cubicBezTo>
                  <a:cubicBezTo>
                    <a:pt x="471" y="280"/>
                    <a:pt x="471" y="282"/>
                    <a:pt x="470" y="282"/>
                  </a:cubicBezTo>
                  <a:cubicBezTo>
                    <a:pt x="470" y="283"/>
                    <a:pt x="470" y="284"/>
                    <a:pt x="470" y="285"/>
                  </a:cubicBezTo>
                  <a:cubicBezTo>
                    <a:pt x="470" y="285"/>
                    <a:pt x="469" y="286"/>
                    <a:pt x="469" y="286"/>
                  </a:cubicBezTo>
                  <a:cubicBezTo>
                    <a:pt x="469" y="287"/>
                    <a:pt x="468" y="288"/>
                    <a:pt x="467" y="287"/>
                  </a:cubicBezTo>
                  <a:cubicBezTo>
                    <a:pt x="466" y="286"/>
                    <a:pt x="465" y="286"/>
                    <a:pt x="465" y="285"/>
                  </a:cubicBezTo>
                  <a:cubicBezTo>
                    <a:pt x="465" y="284"/>
                    <a:pt x="465" y="283"/>
                    <a:pt x="465" y="283"/>
                  </a:cubicBezTo>
                  <a:cubicBezTo>
                    <a:pt x="464" y="282"/>
                    <a:pt x="462" y="282"/>
                    <a:pt x="462" y="280"/>
                  </a:cubicBezTo>
                  <a:cubicBezTo>
                    <a:pt x="462" y="280"/>
                    <a:pt x="462" y="279"/>
                    <a:pt x="462" y="279"/>
                  </a:cubicBezTo>
                  <a:cubicBezTo>
                    <a:pt x="462" y="278"/>
                    <a:pt x="461" y="278"/>
                    <a:pt x="461" y="278"/>
                  </a:cubicBezTo>
                  <a:cubicBezTo>
                    <a:pt x="459" y="278"/>
                    <a:pt x="461" y="276"/>
                    <a:pt x="461" y="275"/>
                  </a:cubicBezTo>
                  <a:cubicBezTo>
                    <a:pt x="461" y="274"/>
                    <a:pt x="459" y="274"/>
                    <a:pt x="458" y="274"/>
                  </a:cubicBezTo>
                  <a:cubicBezTo>
                    <a:pt x="457" y="274"/>
                    <a:pt x="457" y="274"/>
                    <a:pt x="457" y="274"/>
                  </a:cubicBezTo>
                  <a:cubicBezTo>
                    <a:pt x="457" y="275"/>
                    <a:pt x="455" y="274"/>
                    <a:pt x="454" y="274"/>
                  </a:cubicBezTo>
                  <a:cubicBezTo>
                    <a:pt x="454" y="274"/>
                    <a:pt x="454" y="274"/>
                    <a:pt x="454" y="274"/>
                  </a:cubicBezTo>
                  <a:cubicBezTo>
                    <a:pt x="453" y="275"/>
                    <a:pt x="453" y="275"/>
                    <a:pt x="452" y="276"/>
                  </a:cubicBezTo>
                  <a:cubicBezTo>
                    <a:pt x="451" y="276"/>
                    <a:pt x="451" y="276"/>
                    <a:pt x="451" y="277"/>
                  </a:cubicBezTo>
                  <a:cubicBezTo>
                    <a:pt x="450" y="278"/>
                    <a:pt x="449" y="280"/>
                    <a:pt x="450" y="280"/>
                  </a:cubicBezTo>
                  <a:cubicBezTo>
                    <a:pt x="450" y="281"/>
                    <a:pt x="451" y="283"/>
                    <a:pt x="451" y="284"/>
                  </a:cubicBezTo>
                  <a:cubicBezTo>
                    <a:pt x="451" y="284"/>
                    <a:pt x="451" y="285"/>
                    <a:pt x="451" y="286"/>
                  </a:cubicBezTo>
                  <a:cubicBezTo>
                    <a:pt x="451" y="286"/>
                    <a:pt x="451" y="286"/>
                    <a:pt x="451" y="286"/>
                  </a:cubicBezTo>
                  <a:cubicBezTo>
                    <a:pt x="452" y="287"/>
                    <a:pt x="452" y="288"/>
                    <a:pt x="452" y="288"/>
                  </a:cubicBezTo>
                  <a:cubicBezTo>
                    <a:pt x="451" y="289"/>
                    <a:pt x="451" y="289"/>
                    <a:pt x="451" y="289"/>
                  </a:cubicBezTo>
                  <a:cubicBezTo>
                    <a:pt x="451" y="290"/>
                    <a:pt x="450" y="290"/>
                    <a:pt x="450" y="291"/>
                  </a:cubicBezTo>
                  <a:cubicBezTo>
                    <a:pt x="450" y="291"/>
                    <a:pt x="449" y="291"/>
                    <a:pt x="449" y="291"/>
                  </a:cubicBezTo>
                  <a:cubicBezTo>
                    <a:pt x="449" y="292"/>
                    <a:pt x="450" y="292"/>
                    <a:pt x="450" y="293"/>
                  </a:cubicBezTo>
                  <a:cubicBezTo>
                    <a:pt x="450" y="293"/>
                    <a:pt x="452" y="294"/>
                    <a:pt x="452" y="294"/>
                  </a:cubicBezTo>
                  <a:cubicBezTo>
                    <a:pt x="452" y="294"/>
                    <a:pt x="452" y="295"/>
                    <a:pt x="452" y="294"/>
                  </a:cubicBezTo>
                  <a:cubicBezTo>
                    <a:pt x="453" y="294"/>
                    <a:pt x="453" y="294"/>
                    <a:pt x="453" y="294"/>
                  </a:cubicBezTo>
                  <a:cubicBezTo>
                    <a:pt x="454" y="293"/>
                    <a:pt x="455" y="293"/>
                    <a:pt x="456" y="294"/>
                  </a:cubicBezTo>
                  <a:cubicBezTo>
                    <a:pt x="456" y="294"/>
                    <a:pt x="456" y="296"/>
                    <a:pt x="457" y="296"/>
                  </a:cubicBezTo>
                  <a:cubicBezTo>
                    <a:pt x="457" y="296"/>
                    <a:pt x="458" y="296"/>
                    <a:pt x="458" y="296"/>
                  </a:cubicBezTo>
                  <a:cubicBezTo>
                    <a:pt x="459" y="297"/>
                    <a:pt x="459" y="298"/>
                    <a:pt x="459" y="299"/>
                  </a:cubicBezTo>
                  <a:cubicBezTo>
                    <a:pt x="460" y="300"/>
                    <a:pt x="459" y="302"/>
                    <a:pt x="460" y="304"/>
                  </a:cubicBezTo>
                  <a:cubicBezTo>
                    <a:pt x="461" y="305"/>
                    <a:pt x="462" y="306"/>
                    <a:pt x="462" y="307"/>
                  </a:cubicBezTo>
                  <a:cubicBezTo>
                    <a:pt x="462" y="308"/>
                    <a:pt x="463" y="308"/>
                    <a:pt x="464" y="309"/>
                  </a:cubicBezTo>
                  <a:cubicBezTo>
                    <a:pt x="464" y="309"/>
                    <a:pt x="464" y="310"/>
                    <a:pt x="464" y="311"/>
                  </a:cubicBezTo>
                  <a:cubicBezTo>
                    <a:pt x="464" y="312"/>
                    <a:pt x="465" y="313"/>
                    <a:pt x="464" y="314"/>
                  </a:cubicBezTo>
                  <a:cubicBezTo>
                    <a:pt x="464" y="314"/>
                    <a:pt x="464" y="314"/>
                    <a:pt x="464" y="315"/>
                  </a:cubicBezTo>
                  <a:cubicBezTo>
                    <a:pt x="464" y="315"/>
                    <a:pt x="465" y="316"/>
                    <a:pt x="465" y="316"/>
                  </a:cubicBezTo>
                  <a:cubicBezTo>
                    <a:pt x="465" y="317"/>
                    <a:pt x="465" y="317"/>
                    <a:pt x="466" y="318"/>
                  </a:cubicBezTo>
                  <a:cubicBezTo>
                    <a:pt x="466" y="319"/>
                    <a:pt x="466" y="318"/>
                    <a:pt x="465" y="319"/>
                  </a:cubicBezTo>
                  <a:cubicBezTo>
                    <a:pt x="465" y="320"/>
                    <a:pt x="465" y="321"/>
                    <a:pt x="466" y="321"/>
                  </a:cubicBezTo>
                  <a:cubicBezTo>
                    <a:pt x="466" y="322"/>
                    <a:pt x="467" y="322"/>
                    <a:pt x="467" y="321"/>
                  </a:cubicBezTo>
                  <a:cubicBezTo>
                    <a:pt x="467" y="320"/>
                    <a:pt x="467" y="322"/>
                    <a:pt x="468" y="322"/>
                  </a:cubicBezTo>
                  <a:cubicBezTo>
                    <a:pt x="468" y="323"/>
                    <a:pt x="468" y="323"/>
                    <a:pt x="468" y="324"/>
                  </a:cubicBezTo>
                  <a:cubicBezTo>
                    <a:pt x="469" y="325"/>
                    <a:pt x="470" y="325"/>
                    <a:pt x="471" y="324"/>
                  </a:cubicBezTo>
                  <a:cubicBezTo>
                    <a:pt x="471" y="324"/>
                    <a:pt x="472" y="323"/>
                    <a:pt x="472" y="323"/>
                  </a:cubicBezTo>
                  <a:cubicBezTo>
                    <a:pt x="472" y="322"/>
                    <a:pt x="472" y="322"/>
                    <a:pt x="473" y="322"/>
                  </a:cubicBezTo>
                  <a:cubicBezTo>
                    <a:pt x="474" y="321"/>
                    <a:pt x="474" y="321"/>
                    <a:pt x="475" y="320"/>
                  </a:cubicBezTo>
                  <a:cubicBezTo>
                    <a:pt x="476" y="319"/>
                    <a:pt x="475" y="317"/>
                    <a:pt x="473" y="316"/>
                  </a:cubicBezTo>
                  <a:cubicBezTo>
                    <a:pt x="474" y="316"/>
                    <a:pt x="474" y="316"/>
                    <a:pt x="474" y="315"/>
                  </a:cubicBezTo>
                  <a:cubicBezTo>
                    <a:pt x="473" y="314"/>
                    <a:pt x="472" y="312"/>
                    <a:pt x="473" y="311"/>
                  </a:cubicBezTo>
                  <a:cubicBezTo>
                    <a:pt x="473" y="310"/>
                    <a:pt x="474" y="310"/>
                    <a:pt x="474" y="310"/>
                  </a:cubicBezTo>
                  <a:cubicBezTo>
                    <a:pt x="475" y="309"/>
                    <a:pt x="476" y="309"/>
                    <a:pt x="476" y="308"/>
                  </a:cubicBezTo>
                  <a:cubicBezTo>
                    <a:pt x="477" y="309"/>
                    <a:pt x="477" y="310"/>
                    <a:pt x="476" y="310"/>
                  </a:cubicBezTo>
                  <a:cubicBezTo>
                    <a:pt x="476" y="310"/>
                    <a:pt x="476" y="311"/>
                    <a:pt x="476" y="311"/>
                  </a:cubicBezTo>
                  <a:cubicBezTo>
                    <a:pt x="476" y="311"/>
                    <a:pt x="475" y="312"/>
                    <a:pt x="475" y="312"/>
                  </a:cubicBezTo>
                  <a:cubicBezTo>
                    <a:pt x="475" y="313"/>
                    <a:pt x="475" y="313"/>
                    <a:pt x="475" y="314"/>
                  </a:cubicBezTo>
                  <a:cubicBezTo>
                    <a:pt x="475" y="314"/>
                    <a:pt x="475" y="314"/>
                    <a:pt x="475" y="314"/>
                  </a:cubicBezTo>
                  <a:cubicBezTo>
                    <a:pt x="476" y="314"/>
                    <a:pt x="476" y="315"/>
                    <a:pt x="476" y="316"/>
                  </a:cubicBezTo>
                  <a:cubicBezTo>
                    <a:pt x="476" y="316"/>
                    <a:pt x="476" y="316"/>
                    <a:pt x="476" y="316"/>
                  </a:cubicBezTo>
                  <a:cubicBezTo>
                    <a:pt x="477" y="316"/>
                    <a:pt x="477" y="316"/>
                    <a:pt x="478" y="316"/>
                  </a:cubicBezTo>
                  <a:cubicBezTo>
                    <a:pt x="479" y="316"/>
                    <a:pt x="479" y="315"/>
                    <a:pt x="480" y="316"/>
                  </a:cubicBezTo>
                  <a:cubicBezTo>
                    <a:pt x="481" y="316"/>
                    <a:pt x="482" y="317"/>
                    <a:pt x="482" y="317"/>
                  </a:cubicBezTo>
                  <a:cubicBezTo>
                    <a:pt x="483" y="317"/>
                    <a:pt x="484" y="316"/>
                    <a:pt x="484" y="315"/>
                  </a:cubicBezTo>
                  <a:cubicBezTo>
                    <a:pt x="484" y="314"/>
                    <a:pt x="485" y="314"/>
                    <a:pt x="486" y="313"/>
                  </a:cubicBezTo>
                  <a:cubicBezTo>
                    <a:pt x="487" y="313"/>
                    <a:pt x="487" y="313"/>
                    <a:pt x="488" y="313"/>
                  </a:cubicBezTo>
                  <a:cubicBezTo>
                    <a:pt x="489" y="313"/>
                    <a:pt x="489" y="312"/>
                    <a:pt x="490" y="312"/>
                  </a:cubicBezTo>
                  <a:cubicBezTo>
                    <a:pt x="490" y="313"/>
                    <a:pt x="491" y="312"/>
                    <a:pt x="491" y="312"/>
                  </a:cubicBezTo>
                  <a:cubicBezTo>
                    <a:pt x="491" y="311"/>
                    <a:pt x="492" y="311"/>
                    <a:pt x="492" y="310"/>
                  </a:cubicBezTo>
                  <a:cubicBezTo>
                    <a:pt x="491" y="310"/>
                    <a:pt x="491" y="310"/>
                    <a:pt x="491" y="310"/>
                  </a:cubicBezTo>
                  <a:cubicBezTo>
                    <a:pt x="492" y="309"/>
                    <a:pt x="492" y="310"/>
                    <a:pt x="492" y="309"/>
                  </a:cubicBezTo>
                  <a:cubicBezTo>
                    <a:pt x="492" y="309"/>
                    <a:pt x="492" y="309"/>
                    <a:pt x="492" y="309"/>
                  </a:cubicBezTo>
                  <a:cubicBezTo>
                    <a:pt x="492" y="308"/>
                    <a:pt x="492" y="308"/>
                    <a:pt x="491" y="308"/>
                  </a:cubicBezTo>
                  <a:cubicBezTo>
                    <a:pt x="490" y="307"/>
                    <a:pt x="490" y="306"/>
                    <a:pt x="490" y="305"/>
                  </a:cubicBezTo>
                  <a:cubicBezTo>
                    <a:pt x="491" y="304"/>
                    <a:pt x="492" y="305"/>
                    <a:pt x="492" y="305"/>
                  </a:cubicBezTo>
                  <a:cubicBezTo>
                    <a:pt x="492" y="306"/>
                    <a:pt x="492" y="306"/>
                    <a:pt x="492" y="306"/>
                  </a:cubicBezTo>
                  <a:cubicBezTo>
                    <a:pt x="493" y="306"/>
                    <a:pt x="493" y="306"/>
                    <a:pt x="493" y="306"/>
                  </a:cubicBezTo>
                  <a:cubicBezTo>
                    <a:pt x="493" y="306"/>
                    <a:pt x="494" y="305"/>
                    <a:pt x="494" y="305"/>
                  </a:cubicBezTo>
                  <a:cubicBezTo>
                    <a:pt x="494" y="304"/>
                    <a:pt x="493" y="303"/>
                    <a:pt x="494" y="303"/>
                  </a:cubicBezTo>
                  <a:cubicBezTo>
                    <a:pt x="494" y="303"/>
                    <a:pt x="494" y="303"/>
                    <a:pt x="494" y="303"/>
                  </a:cubicBezTo>
                  <a:cubicBezTo>
                    <a:pt x="494" y="302"/>
                    <a:pt x="494" y="302"/>
                    <a:pt x="494" y="302"/>
                  </a:cubicBezTo>
                  <a:cubicBezTo>
                    <a:pt x="494" y="302"/>
                    <a:pt x="494" y="301"/>
                    <a:pt x="493" y="301"/>
                  </a:cubicBezTo>
                  <a:cubicBezTo>
                    <a:pt x="493" y="301"/>
                    <a:pt x="493" y="301"/>
                    <a:pt x="493" y="301"/>
                  </a:cubicBezTo>
                  <a:cubicBezTo>
                    <a:pt x="493" y="300"/>
                    <a:pt x="493" y="299"/>
                    <a:pt x="495" y="300"/>
                  </a:cubicBezTo>
                  <a:cubicBezTo>
                    <a:pt x="495" y="300"/>
                    <a:pt x="496" y="301"/>
                    <a:pt x="496" y="300"/>
                  </a:cubicBezTo>
                  <a:cubicBezTo>
                    <a:pt x="497" y="300"/>
                    <a:pt x="498" y="299"/>
                    <a:pt x="498" y="299"/>
                  </a:cubicBezTo>
                  <a:cubicBezTo>
                    <a:pt x="499" y="298"/>
                    <a:pt x="499" y="297"/>
                    <a:pt x="498" y="297"/>
                  </a:cubicBezTo>
                  <a:cubicBezTo>
                    <a:pt x="498" y="296"/>
                    <a:pt x="498" y="295"/>
                    <a:pt x="499" y="294"/>
                  </a:cubicBezTo>
                  <a:cubicBezTo>
                    <a:pt x="499" y="294"/>
                    <a:pt x="499" y="294"/>
                    <a:pt x="499" y="293"/>
                  </a:cubicBezTo>
                  <a:cubicBezTo>
                    <a:pt x="499" y="293"/>
                    <a:pt x="499" y="292"/>
                    <a:pt x="499" y="292"/>
                  </a:cubicBezTo>
                  <a:cubicBezTo>
                    <a:pt x="498" y="291"/>
                    <a:pt x="499" y="291"/>
                    <a:pt x="499" y="290"/>
                  </a:cubicBezTo>
                  <a:cubicBezTo>
                    <a:pt x="499" y="290"/>
                    <a:pt x="499" y="290"/>
                    <a:pt x="499" y="290"/>
                  </a:cubicBezTo>
                  <a:close/>
                  <a:moveTo>
                    <a:pt x="548" y="524"/>
                  </a:moveTo>
                  <a:cubicBezTo>
                    <a:pt x="549" y="524"/>
                    <a:pt x="550" y="523"/>
                    <a:pt x="551" y="522"/>
                  </a:cubicBezTo>
                  <a:cubicBezTo>
                    <a:pt x="551" y="521"/>
                    <a:pt x="552" y="521"/>
                    <a:pt x="553" y="521"/>
                  </a:cubicBezTo>
                  <a:cubicBezTo>
                    <a:pt x="553" y="521"/>
                    <a:pt x="553" y="521"/>
                    <a:pt x="554" y="520"/>
                  </a:cubicBezTo>
                  <a:cubicBezTo>
                    <a:pt x="554" y="520"/>
                    <a:pt x="555" y="520"/>
                    <a:pt x="555" y="519"/>
                  </a:cubicBezTo>
                  <a:cubicBezTo>
                    <a:pt x="555" y="519"/>
                    <a:pt x="555" y="519"/>
                    <a:pt x="555" y="519"/>
                  </a:cubicBezTo>
                  <a:cubicBezTo>
                    <a:pt x="555" y="518"/>
                    <a:pt x="555" y="517"/>
                    <a:pt x="556" y="517"/>
                  </a:cubicBezTo>
                  <a:cubicBezTo>
                    <a:pt x="556" y="516"/>
                    <a:pt x="556" y="516"/>
                    <a:pt x="555" y="516"/>
                  </a:cubicBezTo>
                  <a:cubicBezTo>
                    <a:pt x="555" y="515"/>
                    <a:pt x="554" y="516"/>
                    <a:pt x="553" y="516"/>
                  </a:cubicBezTo>
                  <a:cubicBezTo>
                    <a:pt x="552" y="516"/>
                    <a:pt x="552" y="516"/>
                    <a:pt x="551" y="516"/>
                  </a:cubicBezTo>
                  <a:cubicBezTo>
                    <a:pt x="550" y="516"/>
                    <a:pt x="548" y="516"/>
                    <a:pt x="547" y="516"/>
                  </a:cubicBezTo>
                  <a:cubicBezTo>
                    <a:pt x="547" y="517"/>
                    <a:pt x="547" y="517"/>
                    <a:pt x="547" y="517"/>
                  </a:cubicBezTo>
                  <a:cubicBezTo>
                    <a:pt x="547" y="517"/>
                    <a:pt x="547" y="518"/>
                    <a:pt x="547" y="518"/>
                  </a:cubicBezTo>
                  <a:cubicBezTo>
                    <a:pt x="547" y="518"/>
                    <a:pt x="547" y="518"/>
                    <a:pt x="547" y="517"/>
                  </a:cubicBezTo>
                  <a:cubicBezTo>
                    <a:pt x="546" y="517"/>
                    <a:pt x="546" y="517"/>
                    <a:pt x="546" y="517"/>
                  </a:cubicBezTo>
                  <a:cubicBezTo>
                    <a:pt x="545" y="517"/>
                    <a:pt x="546" y="516"/>
                    <a:pt x="545" y="516"/>
                  </a:cubicBezTo>
                  <a:cubicBezTo>
                    <a:pt x="545" y="515"/>
                    <a:pt x="543" y="515"/>
                    <a:pt x="543" y="516"/>
                  </a:cubicBezTo>
                  <a:cubicBezTo>
                    <a:pt x="542" y="516"/>
                    <a:pt x="542" y="516"/>
                    <a:pt x="542" y="516"/>
                  </a:cubicBezTo>
                  <a:cubicBezTo>
                    <a:pt x="541" y="517"/>
                    <a:pt x="541" y="517"/>
                    <a:pt x="540" y="518"/>
                  </a:cubicBezTo>
                  <a:cubicBezTo>
                    <a:pt x="540" y="518"/>
                    <a:pt x="540" y="519"/>
                    <a:pt x="540" y="519"/>
                  </a:cubicBezTo>
                  <a:cubicBezTo>
                    <a:pt x="540" y="519"/>
                    <a:pt x="540" y="519"/>
                    <a:pt x="540" y="520"/>
                  </a:cubicBezTo>
                  <a:cubicBezTo>
                    <a:pt x="541" y="521"/>
                    <a:pt x="539" y="521"/>
                    <a:pt x="539" y="521"/>
                  </a:cubicBezTo>
                  <a:cubicBezTo>
                    <a:pt x="538" y="521"/>
                    <a:pt x="538" y="522"/>
                    <a:pt x="538" y="522"/>
                  </a:cubicBezTo>
                  <a:cubicBezTo>
                    <a:pt x="537" y="522"/>
                    <a:pt x="537" y="522"/>
                    <a:pt x="537" y="522"/>
                  </a:cubicBezTo>
                  <a:cubicBezTo>
                    <a:pt x="537" y="522"/>
                    <a:pt x="536" y="522"/>
                    <a:pt x="536" y="522"/>
                  </a:cubicBezTo>
                  <a:cubicBezTo>
                    <a:pt x="536" y="523"/>
                    <a:pt x="537" y="523"/>
                    <a:pt x="538" y="524"/>
                  </a:cubicBezTo>
                  <a:cubicBezTo>
                    <a:pt x="538" y="526"/>
                    <a:pt x="537" y="527"/>
                    <a:pt x="538" y="528"/>
                  </a:cubicBezTo>
                  <a:cubicBezTo>
                    <a:pt x="538" y="529"/>
                    <a:pt x="539" y="528"/>
                    <a:pt x="539" y="528"/>
                  </a:cubicBezTo>
                  <a:cubicBezTo>
                    <a:pt x="539" y="527"/>
                    <a:pt x="539" y="527"/>
                    <a:pt x="540" y="526"/>
                  </a:cubicBezTo>
                  <a:cubicBezTo>
                    <a:pt x="541" y="526"/>
                    <a:pt x="541" y="526"/>
                    <a:pt x="542" y="526"/>
                  </a:cubicBezTo>
                  <a:cubicBezTo>
                    <a:pt x="542" y="527"/>
                    <a:pt x="542" y="527"/>
                    <a:pt x="543" y="527"/>
                  </a:cubicBezTo>
                  <a:cubicBezTo>
                    <a:pt x="544" y="528"/>
                    <a:pt x="545" y="527"/>
                    <a:pt x="546" y="526"/>
                  </a:cubicBezTo>
                  <a:cubicBezTo>
                    <a:pt x="546" y="526"/>
                    <a:pt x="546" y="526"/>
                    <a:pt x="546" y="525"/>
                  </a:cubicBezTo>
                  <a:cubicBezTo>
                    <a:pt x="547" y="524"/>
                    <a:pt x="547" y="524"/>
                    <a:pt x="548" y="524"/>
                  </a:cubicBezTo>
                  <a:close/>
                  <a:moveTo>
                    <a:pt x="428" y="364"/>
                  </a:moveTo>
                  <a:cubicBezTo>
                    <a:pt x="428" y="366"/>
                    <a:pt x="430" y="365"/>
                    <a:pt x="431" y="365"/>
                  </a:cubicBezTo>
                  <a:cubicBezTo>
                    <a:pt x="432" y="364"/>
                    <a:pt x="432" y="362"/>
                    <a:pt x="431" y="361"/>
                  </a:cubicBezTo>
                  <a:cubicBezTo>
                    <a:pt x="431" y="361"/>
                    <a:pt x="430" y="360"/>
                    <a:pt x="429" y="360"/>
                  </a:cubicBezTo>
                  <a:cubicBezTo>
                    <a:pt x="429" y="360"/>
                    <a:pt x="429" y="360"/>
                    <a:pt x="429" y="360"/>
                  </a:cubicBezTo>
                  <a:cubicBezTo>
                    <a:pt x="429" y="360"/>
                    <a:pt x="429" y="360"/>
                    <a:pt x="429" y="360"/>
                  </a:cubicBezTo>
                  <a:cubicBezTo>
                    <a:pt x="429" y="360"/>
                    <a:pt x="428" y="360"/>
                    <a:pt x="428" y="361"/>
                  </a:cubicBezTo>
                  <a:cubicBezTo>
                    <a:pt x="428" y="361"/>
                    <a:pt x="428" y="361"/>
                    <a:pt x="429" y="361"/>
                  </a:cubicBezTo>
                  <a:cubicBezTo>
                    <a:pt x="429" y="362"/>
                    <a:pt x="430" y="362"/>
                    <a:pt x="429" y="363"/>
                  </a:cubicBezTo>
                  <a:cubicBezTo>
                    <a:pt x="429" y="363"/>
                    <a:pt x="428" y="364"/>
                    <a:pt x="428" y="364"/>
                  </a:cubicBezTo>
                  <a:close/>
                  <a:moveTo>
                    <a:pt x="430" y="381"/>
                  </a:moveTo>
                  <a:cubicBezTo>
                    <a:pt x="431" y="380"/>
                    <a:pt x="431" y="380"/>
                    <a:pt x="432" y="379"/>
                  </a:cubicBezTo>
                  <a:cubicBezTo>
                    <a:pt x="432" y="379"/>
                    <a:pt x="432" y="378"/>
                    <a:pt x="432" y="378"/>
                  </a:cubicBezTo>
                  <a:cubicBezTo>
                    <a:pt x="433" y="378"/>
                    <a:pt x="434" y="377"/>
                    <a:pt x="434" y="377"/>
                  </a:cubicBezTo>
                  <a:cubicBezTo>
                    <a:pt x="434" y="376"/>
                    <a:pt x="433" y="375"/>
                    <a:pt x="433" y="375"/>
                  </a:cubicBezTo>
                  <a:cubicBezTo>
                    <a:pt x="433" y="374"/>
                    <a:pt x="432" y="374"/>
                    <a:pt x="432" y="373"/>
                  </a:cubicBezTo>
                  <a:cubicBezTo>
                    <a:pt x="430" y="372"/>
                    <a:pt x="430" y="375"/>
                    <a:pt x="430" y="375"/>
                  </a:cubicBezTo>
                  <a:cubicBezTo>
                    <a:pt x="430" y="376"/>
                    <a:pt x="429" y="376"/>
                    <a:pt x="429" y="376"/>
                  </a:cubicBezTo>
                  <a:cubicBezTo>
                    <a:pt x="429" y="377"/>
                    <a:pt x="429" y="377"/>
                    <a:pt x="429" y="378"/>
                  </a:cubicBezTo>
                  <a:cubicBezTo>
                    <a:pt x="429" y="379"/>
                    <a:pt x="429" y="379"/>
                    <a:pt x="430" y="381"/>
                  </a:cubicBezTo>
                  <a:cubicBezTo>
                    <a:pt x="430" y="381"/>
                    <a:pt x="430" y="381"/>
                    <a:pt x="430" y="381"/>
                  </a:cubicBezTo>
                  <a:close/>
                  <a:moveTo>
                    <a:pt x="345" y="380"/>
                  </a:moveTo>
                  <a:cubicBezTo>
                    <a:pt x="345" y="380"/>
                    <a:pt x="345" y="380"/>
                    <a:pt x="345" y="380"/>
                  </a:cubicBezTo>
                  <a:cubicBezTo>
                    <a:pt x="344" y="379"/>
                    <a:pt x="344" y="379"/>
                    <a:pt x="343" y="379"/>
                  </a:cubicBezTo>
                  <a:cubicBezTo>
                    <a:pt x="343" y="380"/>
                    <a:pt x="342" y="380"/>
                    <a:pt x="343" y="381"/>
                  </a:cubicBezTo>
                  <a:cubicBezTo>
                    <a:pt x="343" y="381"/>
                    <a:pt x="343" y="381"/>
                    <a:pt x="344" y="381"/>
                  </a:cubicBezTo>
                  <a:cubicBezTo>
                    <a:pt x="344" y="382"/>
                    <a:pt x="345" y="382"/>
                    <a:pt x="345" y="381"/>
                  </a:cubicBezTo>
                  <a:cubicBezTo>
                    <a:pt x="346" y="381"/>
                    <a:pt x="345" y="380"/>
                    <a:pt x="345" y="380"/>
                  </a:cubicBezTo>
                  <a:close/>
                  <a:moveTo>
                    <a:pt x="436" y="374"/>
                  </a:moveTo>
                  <a:cubicBezTo>
                    <a:pt x="437" y="374"/>
                    <a:pt x="437" y="372"/>
                    <a:pt x="437" y="371"/>
                  </a:cubicBezTo>
                  <a:cubicBezTo>
                    <a:pt x="437" y="371"/>
                    <a:pt x="437" y="370"/>
                    <a:pt x="437" y="370"/>
                  </a:cubicBezTo>
                  <a:cubicBezTo>
                    <a:pt x="437" y="370"/>
                    <a:pt x="436" y="370"/>
                    <a:pt x="436" y="370"/>
                  </a:cubicBezTo>
                  <a:cubicBezTo>
                    <a:pt x="436" y="370"/>
                    <a:pt x="436" y="370"/>
                    <a:pt x="436" y="370"/>
                  </a:cubicBezTo>
                  <a:cubicBezTo>
                    <a:pt x="436" y="370"/>
                    <a:pt x="436" y="370"/>
                    <a:pt x="436" y="370"/>
                  </a:cubicBezTo>
                  <a:cubicBezTo>
                    <a:pt x="436" y="370"/>
                    <a:pt x="436" y="370"/>
                    <a:pt x="436" y="370"/>
                  </a:cubicBezTo>
                  <a:cubicBezTo>
                    <a:pt x="435" y="370"/>
                    <a:pt x="435" y="370"/>
                    <a:pt x="435" y="370"/>
                  </a:cubicBezTo>
                  <a:cubicBezTo>
                    <a:pt x="435" y="371"/>
                    <a:pt x="435" y="372"/>
                    <a:pt x="435" y="373"/>
                  </a:cubicBezTo>
                  <a:cubicBezTo>
                    <a:pt x="435" y="373"/>
                    <a:pt x="435" y="375"/>
                    <a:pt x="436" y="374"/>
                  </a:cubicBezTo>
                  <a:close/>
                  <a:moveTo>
                    <a:pt x="436" y="396"/>
                  </a:moveTo>
                  <a:cubicBezTo>
                    <a:pt x="436" y="396"/>
                    <a:pt x="436" y="397"/>
                    <a:pt x="436" y="397"/>
                  </a:cubicBezTo>
                  <a:cubicBezTo>
                    <a:pt x="437" y="397"/>
                    <a:pt x="438" y="397"/>
                    <a:pt x="438" y="396"/>
                  </a:cubicBezTo>
                  <a:cubicBezTo>
                    <a:pt x="438" y="396"/>
                    <a:pt x="438" y="396"/>
                    <a:pt x="438" y="396"/>
                  </a:cubicBezTo>
                  <a:cubicBezTo>
                    <a:pt x="438" y="396"/>
                    <a:pt x="438" y="396"/>
                    <a:pt x="438" y="396"/>
                  </a:cubicBezTo>
                  <a:cubicBezTo>
                    <a:pt x="438" y="396"/>
                    <a:pt x="438" y="396"/>
                    <a:pt x="438" y="396"/>
                  </a:cubicBezTo>
                  <a:cubicBezTo>
                    <a:pt x="438" y="396"/>
                    <a:pt x="438" y="396"/>
                    <a:pt x="438" y="396"/>
                  </a:cubicBezTo>
                  <a:cubicBezTo>
                    <a:pt x="438" y="396"/>
                    <a:pt x="438" y="396"/>
                    <a:pt x="438" y="396"/>
                  </a:cubicBezTo>
                  <a:cubicBezTo>
                    <a:pt x="438" y="396"/>
                    <a:pt x="438" y="396"/>
                    <a:pt x="438" y="395"/>
                  </a:cubicBezTo>
                  <a:cubicBezTo>
                    <a:pt x="438" y="395"/>
                    <a:pt x="437" y="395"/>
                    <a:pt x="437" y="395"/>
                  </a:cubicBezTo>
                  <a:cubicBezTo>
                    <a:pt x="437" y="395"/>
                    <a:pt x="437" y="395"/>
                    <a:pt x="437" y="395"/>
                  </a:cubicBezTo>
                  <a:cubicBezTo>
                    <a:pt x="437" y="395"/>
                    <a:pt x="437" y="395"/>
                    <a:pt x="436" y="395"/>
                  </a:cubicBezTo>
                  <a:cubicBezTo>
                    <a:pt x="436" y="395"/>
                    <a:pt x="436" y="396"/>
                    <a:pt x="436" y="396"/>
                  </a:cubicBezTo>
                  <a:cubicBezTo>
                    <a:pt x="436" y="396"/>
                    <a:pt x="436" y="396"/>
                    <a:pt x="436" y="396"/>
                  </a:cubicBezTo>
                  <a:close/>
                  <a:moveTo>
                    <a:pt x="417" y="247"/>
                  </a:moveTo>
                  <a:cubicBezTo>
                    <a:pt x="416" y="247"/>
                    <a:pt x="416" y="247"/>
                    <a:pt x="416" y="247"/>
                  </a:cubicBezTo>
                  <a:cubicBezTo>
                    <a:pt x="415" y="247"/>
                    <a:pt x="415" y="246"/>
                    <a:pt x="415" y="247"/>
                  </a:cubicBezTo>
                  <a:cubicBezTo>
                    <a:pt x="413" y="247"/>
                    <a:pt x="413" y="248"/>
                    <a:pt x="414" y="249"/>
                  </a:cubicBezTo>
                  <a:cubicBezTo>
                    <a:pt x="415" y="249"/>
                    <a:pt x="415" y="249"/>
                    <a:pt x="416" y="249"/>
                  </a:cubicBezTo>
                  <a:cubicBezTo>
                    <a:pt x="416" y="250"/>
                    <a:pt x="417" y="250"/>
                    <a:pt x="417" y="249"/>
                  </a:cubicBezTo>
                  <a:cubicBezTo>
                    <a:pt x="418" y="249"/>
                    <a:pt x="417" y="249"/>
                    <a:pt x="417" y="248"/>
                  </a:cubicBezTo>
                  <a:cubicBezTo>
                    <a:pt x="417" y="248"/>
                    <a:pt x="417" y="248"/>
                    <a:pt x="417" y="247"/>
                  </a:cubicBezTo>
                  <a:cubicBezTo>
                    <a:pt x="417" y="247"/>
                    <a:pt x="417" y="247"/>
                    <a:pt x="417" y="247"/>
                  </a:cubicBezTo>
                  <a:cubicBezTo>
                    <a:pt x="417" y="247"/>
                    <a:pt x="417" y="247"/>
                    <a:pt x="417" y="247"/>
                  </a:cubicBezTo>
                  <a:close/>
                  <a:moveTo>
                    <a:pt x="552" y="635"/>
                  </a:moveTo>
                  <a:cubicBezTo>
                    <a:pt x="552" y="635"/>
                    <a:pt x="553" y="635"/>
                    <a:pt x="553" y="635"/>
                  </a:cubicBezTo>
                  <a:cubicBezTo>
                    <a:pt x="554" y="635"/>
                    <a:pt x="555" y="634"/>
                    <a:pt x="556" y="634"/>
                  </a:cubicBezTo>
                  <a:cubicBezTo>
                    <a:pt x="556" y="634"/>
                    <a:pt x="557" y="634"/>
                    <a:pt x="558" y="633"/>
                  </a:cubicBezTo>
                  <a:cubicBezTo>
                    <a:pt x="558" y="633"/>
                    <a:pt x="558" y="632"/>
                    <a:pt x="559" y="632"/>
                  </a:cubicBezTo>
                  <a:cubicBezTo>
                    <a:pt x="559" y="632"/>
                    <a:pt x="560" y="632"/>
                    <a:pt x="560" y="632"/>
                  </a:cubicBezTo>
                  <a:cubicBezTo>
                    <a:pt x="561" y="632"/>
                    <a:pt x="561" y="631"/>
                    <a:pt x="561" y="630"/>
                  </a:cubicBezTo>
                  <a:cubicBezTo>
                    <a:pt x="561" y="630"/>
                    <a:pt x="562" y="629"/>
                    <a:pt x="561" y="629"/>
                  </a:cubicBezTo>
                  <a:cubicBezTo>
                    <a:pt x="560" y="629"/>
                    <a:pt x="560" y="629"/>
                    <a:pt x="559" y="627"/>
                  </a:cubicBezTo>
                  <a:cubicBezTo>
                    <a:pt x="559" y="627"/>
                    <a:pt x="559" y="627"/>
                    <a:pt x="559" y="626"/>
                  </a:cubicBezTo>
                  <a:cubicBezTo>
                    <a:pt x="558" y="625"/>
                    <a:pt x="557" y="625"/>
                    <a:pt x="556" y="626"/>
                  </a:cubicBezTo>
                  <a:cubicBezTo>
                    <a:pt x="556" y="627"/>
                    <a:pt x="556" y="628"/>
                    <a:pt x="555" y="629"/>
                  </a:cubicBezTo>
                  <a:cubicBezTo>
                    <a:pt x="555" y="630"/>
                    <a:pt x="555" y="628"/>
                    <a:pt x="555" y="628"/>
                  </a:cubicBezTo>
                  <a:cubicBezTo>
                    <a:pt x="555" y="628"/>
                    <a:pt x="555" y="627"/>
                    <a:pt x="555" y="627"/>
                  </a:cubicBezTo>
                  <a:cubicBezTo>
                    <a:pt x="554" y="626"/>
                    <a:pt x="552" y="628"/>
                    <a:pt x="552" y="629"/>
                  </a:cubicBezTo>
                  <a:cubicBezTo>
                    <a:pt x="551" y="630"/>
                    <a:pt x="551" y="631"/>
                    <a:pt x="550" y="632"/>
                  </a:cubicBezTo>
                  <a:cubicBezTo>
                    <a:pt x="550" y="633"/>
                    <a:pt x="550" y="633"/>
                    <a:pt x="550" y="633"/>
                  </a:cubicBezTo>
                  <a:cubicBezTo>
                    <a:pt x="550" y="634"/>
                    <a:pt x="549" y="634"/>
                    <a:pt x="549" y="635"/>
                  </a:cubicBezTo>
                  <a:cubicBezTo>
                    <a:pt x="549" y="634"/>
                    <a:pt x="549" y="635"/>
                    <a:pt x="549" y="635"/>
                  </a:cubicBezTo>
                  <a:cubicBezTo>
                    <a:pt x="549" y="636"/>
                    <a:pt x="550" y="635"/>
                    <a:pt x="550" y="635"/>
                  </a:cubicBezTo>
                  <a:cubicBezTo>
                    <a:pt x="551" y="635"/>
                    <a:pt x="551" y="635"/>
                    <a:pt x="552" y="635"/>
                  </a:cubicBezTo>
                  <a:cubicBezTo>
                    <a:pt x="552" y="635"/>
                    <a:pt x="552" y="634"/>
                    <a:pt x="552" y="634"/>
                  </a:cubicBezTo>
                  <a:cubicBezTo>
                    <a:pt x="552" y="634"/>
                    <a:pt x="552" y="635"/>
                    <a:pt x="552" y="635"/>
                  </a:cubicBezTo>
                  <a:close/>
                  <a:moveTo>
                    <a:pt x="443" y="261"/>
                  </a:moveTo>
                  <a:cubicBezTo>
                    <a:pt x="443" y="261"/>
                    <a:pt x="443" y="260"/>
                    <a:pt x="443" y="260"/>
                  </a:cubicBezTo>
                  <a:cubicBezTo>
                    <a:pt x="443" y="260"/>
                    <a:pt x="444" y="259"/>
                    <a:pt x="444" y="259"/>
                  </a:cubicBezTo>
                  <a:cubicBezTo>
                    <a:pt x="444" y="258"/>
                    <a:pt x="444" y="257"/>
                    <a:pt x="445" y="256"/>
                  </a:cubicBezTo>
                  <a:cubicBezTo>
                    <a:pt x="445" y="256"/>
                    <a:pt x="444" y="256"/>
                    <a:pt x="444" y="255"/>
                  </a:cubicBezTo>
                  <a:cubicBezTo>
                    <a:pt x="444" y="255"/>
                    <a:pt x="443" y="255"/>
                    <a:pt x="443" y="254"/>
                  </a:cubicBezTo>
                  <a:cubicBezTo>
                    <a:pt x="443" y="254"/>
                    <a:pt x="444" y="254"/>
                    <a:pt x="444" y="253"/>
                  </a:cubicBezTo>
                  <a:cubicBezTo>
                    <a:pt x="444" y="253"/>
                    <a:pt x="444" y="252"/>
                    <a:pt x="443" y="252"/>
                  </a:cubicBezTo>
                  <a:cubicBezTo>
                    <a:pt x="443" y="251"/>
                    <a:pt x="443" y="251"/>
                    <a:pt x="442" y="250"/>
                  </a:cubicBezTo>
                  <a:cubicBezTo>
                    <a:pt x="442" y="249"/>
                    <a:pt x="442" y="249"/>
                    <a:pt x="441" y="248"/>
                  </a:cubicBezTo>
                  <a:cubicBezTo>
                    <a:pt x="441" y="247"/>
                    <a:pt x="440" y="247"/>
                    <a:pt x="440" y="248"/>
                  </a:cubicBezTo>
                  <a:cubicBezTo>
                    <a:pt x="439" y="248"/>
                    <a:pt x="438" y="249"/>
                    <a:pt x="437" y="248"/>
                  </a:cubicBezTo>
                  <a:cubicBezTo>
                    <a:pt x="436" y="248"/>
                    <a:pt x="436" y="248"/>
                    <a:pt x="435" y="248"/>
                  </a:cubicBezTo>
                  <a:cubicBezTo>
                    <a:pt x="434" y="248"/>
                    <a:pt x="433" y="248"/>
                    <a:pt x="432" y="248"/>
                  </a:cubicBezTo>
                  <a:cubicBezTo>
                    <a:pt x="432" y="248"/>
                    <a:pt x="432" y="247"/>
                    <a:pt x="432" y="247"/>
                  </a:cubicBezTo>
                  <a:cubicBezTo>
                    <a:pt x="431" y="247"/>
                    <a:pt x="430" y="247"/>
                    <a:pt x="430" y="247"/>
                  </a:cubicBezTo>
                  <a:cubicBezTo>
                    <a:pt x="429" y="247"/>
                    <a:pt x="428" y="247"/>
                    <a:pt x="428" y="247"/>
                  </a:cubicBezTo>
                  <a:cubicBezTo>
                    <a:pt x="427" y="248"/>
                    <a:pt x="426" y="248"/>
                    <a:pt x="426" y="248"/>
                  </a:cubicBezTo>
                  <a:cubicBezTo>
                    <a:pt x="425" y="248"/>
                    <a:pt x="425" y="249"/>
                    <a:pt x="424" y="249"/>
                  </a:cubicBezTo>
                  <a:cubicBezTo>
                    <a:pt x="424" y="250"/>
                    <a:pt x="423" y="251"/>
                    <a:pt x="422" y="251"/>
                  </a:cubicBezTo>
                  <a:cubicBezTo>
                    <a:pt x="422" y="251"/>
                    <a:pt x="421" y="252"/>
                    <a:pt x="421" y="252"/>
                  </a:cubicBezTo>
                  <a:cubicBezTo>
                    <a:pt x="421" y="252"/>
                    <a:pt x="421" y="253"/>
                    <a:pt x="422" y="254"/>
                  </a:cubicBezTo>
                  <a:cubicBezTo>
                    <a:pt x="422" y="254"/>
                    <a:pt x="423" y="255"/>
                    <a:pt x="424" y="255"/>
                  </a:cubicBezTo>
                  <a:cubicBezTo>
                    <a:pt x="425" y="256"/>
                    <a:pt x="425" y="257"/>
                    <a:pt x="425" y="258"/>
                  </a:cubicBezTo>
                  <a:cubicBezTo>
                    <a:pt x="425" y="259"/>
                    <a:pt x="425" y="259"/>
                    <a:pt x="426" y="260"/>
                  </a:cubicBezTo>
                  <a:cubicBezTo>
                    <a:pt x="426" y="260"/>
                    <a:pt x="426" y="261"/>
                    <a:pt x="426" y="261"/>
                  </a:cubicBezTo>
                  <a:cubicBezTo>
                    <a:pt x="426" y="262"/>
                    <a:pt x="426" y="262"/>
                    <a:pt x="426" y="262"/>
                  </a:cubicBezTo>
                  <a:cubicBezTo>
                    <a:pt x="426" y="264"/>
                    <a:pt x="426" y="266"/>
                    <a:pt x="427" y="267"/>
                  </a:cubicBezTo>
                  <a:cubicBezTo>
                    <a:pt x="428" y="267"/>
                    <a:pt x="428" y="269"/>
                    <a:pt x="428" y="270"/>
                  </a:cubicBezTo>
                  <a:cubicBezTo>
                    <a:pt x="428" y="270"/>
                    <a:pt x="429" y="271"/>
                    <a:pt x="429" y="271"/>
                  </a:cubicBezTo>
                  <a:cubicBezTo>
                    <a:pt x="430" y="271"/>
                    <a:pt x="429" y="272"/>
                    <a:pt x="430" y="273"/>
                  </a:cubicBezTo>
                  <a:cubicBezTo>
                    <a:pt x="430" y="273"/>
                    <a:pt x="430" y="273"/>
                    <a:pt x="431" y="273"/>
                  </a:cubicBezTo>
                  <a:cubicBezTo>
                    <a:pt x="431" y="273"/>
                    <a:pt x="431" y="273"/>
                    <a:pt x="431" y="273"/>
                  </a:cubicBezTo>
                  <a:cubicBezTo>
                    <a:pt x="431" y="272"/>
                    <a:pt x="431" y="270"/>
                    <a:pt x="432" y="269"/>
                  </a:cubicBezTo>
                  <a:cubicBezTo>
                    <a:pt x="432" y="269"/>
                    <a:pt x="432" y="269"/>
                    <a:pt x="432" y="269"/>
                  </a:cubicBezTo>
                  <a:cubicBezTo>
                    <a:pt x="432" y="269"/>
                    <a:pt x="432" y="269"/>
                    <a:pt x="432" y="269"/>
                  </a:cubicBezTo>
                  <a:cubicBezTo>
                    <a:pt x="432" y="269"/>
                    <a:pt x="433" y="269"/>
                    <a:pt x="433" y="269"/>
                  </a:cubicBezTo>
                  <a:cubicBezTo>
                    <a:pt x="433" y="269"/>
                    <a:pt x="433" y="269"/>
                    <a:pt x="433" y="269"/>
                  </a:cubicBezTo>
                  <a:cubicBezTo>
                    <a:pt x="433" y="269"/>
                    <a:pt x="434" y="269"/>
                    <a:pt x="434" y="268"/>
                  </a:cubicBezTo>
                  <a:cubicBezTo>
                    <a:pt x="435" y="267"/>
                    <a:pt x="436" y="266"/>
                    <a:pt x="437" y="265"/>
                  </a:cubicBezTo>
                  <a:cubicBezTo>
                    <a:pt x="438" y="265"/>
                    <a:pt x="438" y="265"/>
                    <a:pt x="439" y="264"/>
                  </a:cubicBezTo>
                  <a:cubicBezTo>
                    <a:pt x="440" y="263"/>
                    <a:pt x="441" y="261"/>
                    <a:pt x="443" y="261"/>
                  </a:cubicBezTo>
                  <a:close/>
                  <a:moveTo>
                    <a:pt x="444" y="337"/>
                  </a:moveTo>
                  <a:cubicBezTo>
                    <a:pt x="444" y="337"/>
                    <a:pt x="444" y="338"/>
                    <a:pt x="444" y="338"/>
                  </a:cubicBezTo>
                  <a:cubicBezTo>
                    <a:pt x="445" y="339"/>
                    <a:pt x="445" y="339"/>
                    <a:pt x="445" y="340"/>
                  </a:cubicBezTo>
                  <a:cubicBezTo>
                    <a:pt x="445" y="340"/>
                    <a:pt x="445" y="341"/>
                    <a:pt x="445" y="340"/>
                  </a:cubicBezTo>
                  <a:cubicBezTo>
                    <a:pt x="447" y="340"/>
                    <a:pt x="447" y="338"/>
                    <a:pt x="447" y="337"/>
                  </a:cubicBezTo>
                  <a:cubicBezTo>
                    <a:pt x="447" y="336"/>
                    <a:pt x="446" y="336"/>
                    <a:pt x="446" y="335"/>
                  </a:cubicBezTo>
                  <a:cubicBezTo>
                    <a:pt x="446" y="335"/>
                    <a:pt x="445" y="334"/>
                    <a:pt x="445" y="334"/>
                  </a:cubicBezTo>
                  <a:cubicBezTo>
                    <a:pt x="445" y="334"/>
                    <a:pt x="445" y="334"/>
                    <a:pt x="445" y="334"/>
                  </a:cubicBezTo>
                  <a:cubicBezTo>
                    <a:pt x="445" y="334"/>
                    <a:pt x="445" y="334"/>
                    <a:pt x="445" y="334"/>
                  </a:cubicBezTo>
                  <a:cubicBezTo>
                    <a:pt x="445" y="334"/>
                    <a:pt x="444" y="334"/>
                    <a:pt x="444" y="334"/>
                  </a:cubicBezTo>
                  <a:cubicBezTo>
                    <a:pt x="444" y="334"/>
                    <a:pt x="444" y="334"/>
                    <a:pt x="444" y="334"/>
                  </a:cubicBezTo>
                  <a:cubicBezTo>
                    <a:pt x="444" y="334"/>
                    <a:pt x="444" y="334"/>
                    <a:pt x="444" y="334"/>
                  </a:cubicBezTo>
                  <a:cubicBezTo>
                    <a:pt x="444" y="335"/>
                    <a:pt x="444" y="335"/>
                    <a:pt x="444" y="335"/>
                  </a:cubicBezTo>
                  <a:cubicBezTo>
                    <a:pt x="444" y="335"/>
                    <a:pt x="444" y="335"/>
                    <a:pt x="444" y="336"/>
                  </a:cubicBezTo>
                  <a:cubicBezTo>
                    <a:pt x="444" y="336"/>
                    <a:pt x="444" y="336"/>
                    <a:pt x="444" y="337"/>
                  </a:cubicBezTo>
                  <a:close/>
                  <a:moveTo>
                    <a:pt x="473" y="369"/>
                  </a:moveTo>
                  <a:cubicBezTo>
                    <a:pt x="473" y="368"/>
                    <a:pt x="473" y="368"/>
                    <a:pt x="472" y="368"/>
                  </a:cubicBezTo>
                  <a:cubicBezTo>
                    <a:pt x="472" y="368"/>
                    <a:pt x="472" y="368"/>
                    <a:pt x="472" y="368"/>
                  </a:cubicBezTo>
                  <a:cubicBezTo>
                    <a:pt x="472" y="368"/>
                    <a:pt x="472" y="368"/>
                    <a:pt x="472" y="368"/>
                  </a:cubicBezTo>
                  <a:cubicBezTo>
                    <a:pt x="471" y="368"/>
                    <a:pt x="471" y="369"/>
                    <a:pt x="472" y="369"/>
                  </a:cubicBezTo>
                  <a:cubicBezTo>
                    <a:pt x="472" y="369"/>
                    <a:pt x="472" y="369"/>
                    <a:pt x="472" y="369"/>
                  </a:cubicBezTo>
                  <a:cubicBezTo>
                    <a:pt x="472" y="369"/>
                    <a:pt x="472" y="369"/>
                    <a:pt x="472" y="369"/>
                  </a:cubicBezTo>
                  <a:cubicBezTo>
                    <a:pt x="472" y="369"/>
                    <a:pt x="472" y="369"/>
                    <a:pt x="472" y="369"/>
                  </a:cubicBezTo>
                  <a:cubicBezTo>
                    <a:pt x="472" y="369"/>
                    <a:pt x="472" y="370"/>
                    <a:pt x="472" y="370"/>
                  </a:cubicBezTo>
                  <a:cubicBezTo>
                    <a:pt x="471" y="370"/>
                    <a:pt x="472" y="371"/>
                    <a:pt x="472" y="371"/>
                  </a:cubicBezTo>
                  <a:cubicBezTo>
                    <a:pt x="472" y="371"/>
                    <a:pt x="472" y="371"/>
                    <a:pt x="473" y="371"/>
                  </a:cubicBezTo>
                  <a:cubicBezTo>
                    <a:pt x="473" y="371"/>
                    <a:pt x="473" y="370"/>
                    <a:pt x="473" y="369"/>
                  </a:cubicBezTo>
                  <a:cubicBezTo>
                    <a:pt x="473" y="369"/>
                    <a:pt x="473" y="369"/>
                    <a:pt x="473" y="369"/>
                  </a:cubicBezTo>
                  <a:close/>
                  <a:moveTo>
                    <a:pt x="413" y="378"/>
                  </a:moveTo>
                  <a:cubicBezTo>
                    <a:pt x="413" y="378"/>
                    <a:pt x="413" y="378"/>
                    <a:pt x="413" y="378"/>
                  </a:cubicBezTo>
                  <a:cubicBezTo>
                    <a:pt x="413" y="378"/>
                    <a:pt x="413" y="378"/>
                    <a:pt x="412" y="378"/>
                  </a:cubicBezTo>
                  <a:cubicBezTo>
                    <a:pt x="412" y="379"/>
                    <a:pt x="411" y="378"/>
                    <a:pt x="411" y="379"/>
                  </a:cubicBezTo>
                  <a:cubicBezTo>
                    <a:pt x="411" y="379"/>
                    <a:pt x="411" y="380"/>
                    <a:pt x="411" y="380"/>
                  </a:cubicBezTo>
                  <a:cubicBezTo>
                    <a:pt x="411" y="380"/>
                    <a:pt x="411" y="381"/>
                    <a:pt x="412" y="381"/>
                  </a:cubicBezTo>
                  <a:cubicBezTo>
                    <a:pt x="412" y="381"/>
                    <a:pt x="413" y="381"/>
                    <a:pt x="413" y="381"/>
                  </a:cubicBezTo>
                  <a:cubicBezTo>
                    <a:pt x="414" y="381"/>
                    <a:pt x="414" y="381"/>
                    <a:pt x="414" y="380"/>
                  </a:cubicBezTo>
                  <a:cubicBezTo>
                    <a:pt x="414" y="380"/>
                    <a:pt x="414" y="380"/>
                    <a:pt x="414" y="379"/>
                  </a:cubicBezTo>
                  <a:cubicBezTo>
                    <a:pt x="414" y="379"/>
                    <a:pt x="414" y="379"/>
                    <a:pt x="414" y="378"/>
                  </a:cubicBezTo>
                  <a:cubicBezTo>
                    <a:pt x="414" y="378"/>
                    <a:pt x="414" y="378"/>
                    <a:pt x="413" y="378"/>
                  </a:cubicBezTo>
                  <a:close/>
                  <a:moveTo>
                    <a:pt x="353" y="393"/>
                  </a:moveTo>
                  <a:cubicBezTo>
                    <a:pt x="353" y="393"/>
                    <a:pt x="353" y="393"/>
                    <a:pt x="353" y="393"/>
                  </a:cubicBezTo>
                  <a:cubicBezTo>
                    <a:pt x="353" y="393"/>
                    <a:pt x="353" y="393"/>
                    <a:pt x="353" y="393"/>
                  </a:cubicBezTo>
                  <a:cubicBezTo>
                    <a:pt x="352" y="394"/>
                    <a:pt x="352" y="394"/>
                    <a:pt x="352" y="394"/>
                  </a:cubicBezTo>
                  <a:cubicBezTo>
                    <a:pt x="351" y="395"/>
                    <a:pt x="351" y="395"/>
                    <a:pt x="352" y="396"/>
                  </a:cubicBezTo>
                  <a:cubicBezTo>
                    <a:pt x="352" y="396"/>
                    <a:pt x="353" y="396"/>
                    <a:pt x="353" y="396"/>
                  </a:cubicBezTo>
                  <a:cubicBezTo>
                    <a:pt x="354" y="395"/>
                    <a:pt x="354" y="395"/>
                    <a:pt x="354" y="394"/>
                  </a:cubicBezTo>
                  <a:cubicBezTo>
                    <a:pt x="354" y="394"/>
                    <a:pt x="354" y="393"/>
                    <a:pt x="354" y="393"/>
                  </a:cubicBezTo>
                  <a:cubicBezTo>
                    <a:pt x="355" y="392"/>
                    <a:pt x="353" y="392"/>
                    <a:pt x="353" y="393"/>
                  </a:cubicBezTo>
                  <a:close/>
                  <a:moveTo>
                    <a:pt x="435" y="354"/>
                  </a:moveTo>
                  <a:cubicBezTo>
                    <a:pt x="435" y="355"/>
                    <a:pt x="434" y="356"/>
                    <a:pt x="434" y="357"/>
                  </a:cubicBezTo>
                  <a:cubicBezTo>
                    <a:pt x="433" y="358"/>
                    <a:pt x="431" y="358"/>
                    <a:pt x="430" y="358"/>
                  </a:cubicBezTo>
                  <a:cubicBezTo>
                    <a:pt x="430" y="357"/>
                    <a:pt x="430" y="356"/>
                    <a:pt x="430" y="355"/>
                  </a:cubicBezTo>
                  <a:cubicBezTo>
                    <a:pt x="430" y="355"/>
                    <a:pt x="430" y="354"/>
                    <a:pt x="430" y="354"/>
                  </a:cubicBezTo>
                  <a:cubicBezTo>
                    <a:pt x="431" y="353"/>
                    <a:pt x="431" y="353"/>
                    <a:pt x="431" y="352"/>
                  </a:cubicBezTo>
                  <a:cubicBezTo>
                    <a:pt x="431" y="352"/>
                    <a:pt x="431" y="351"/>
                    <a:pt x="431" y="351"/>
                  </a:cubicBezTo>
                  <a:cubicBezTo>
                    <a:pt x="430" y="351"/>
                    <a:pt x="430" y="351"/>
                    <a:pt x="430" y="351"/>
                  </a:cubicBezTo>
                  <a:cubicBezTo>
                    <a:pt x="430" y="351"/>
                    <a:pt x="430" y="352"/>
                    <a:pt x="430" y="352"/>
                  </a:cubicBezTo>
                  <a:cubicBezTo>
                    <a:pt x="430" y="352"/>
                    <a:pt x="429" y="353"/>
                    <a:pt x="429" y="353"/>
                  </a:cubicBezTo>
                  <a:cubicBezTo>
                    <a:pt x="429" y="354"/>
                    <a:pt x="428" y="355"/>
                    <a:pt x="428" y="355"/>
                  </a:cubicBezTo>
                  <a:cubicBezTo>
                    <a:pt x="428" y="356"/>
                    <a:pt x="428" y="356"/>
                    <a:pt x="427" y="356"/>
                  </a:cubicBezTo>
                  <a:cubicBezTo>
                    <a:pt x="427" y="357"/>
                    <a:pt x="427" y="357"/>
                    <a:pt x="427" y="357"/>
                  </a:cubicBezTo>
                  <a:cubicBezTo>
                    <a:pt x="426" y="357"/>
                    <a:pt x="426" y="357"/>
                    <a:pt x="426" y="357"/>
                  </a:cubicBezTo>
                  <a:cubicBezTo>
                    <a:pt x="425" y="357"/>
                    <a:pt x="425" y="356"/>
                    <a:pt x="425" y="355"/>
                  </a:cubicBezTo>
                  <a:cubicBezTo>
                    <a:pt x="424" y="355"/>
                    <a:pt x="424" y="354"/>
                    <a:pt x="424" y="353"/>
                  </a:cubicBezTo>
                  <a:cubicBezTo>
                    <a:pt x="424" y="352"/>
                    <a:pt x="425" y="352"/>
                    <a:pt x="425" y="351"/>
                  </a:cubicBezTo>
                  <a:cubicBezTo>
                    <a:pt x="425" y="351"/>
                    <a:pt x="425" y="351"/>
                    <a:pt x="425" y="351"/>
                  </a:cubicBezTo>
                  <a:cubicBezTo>
                    <a:pt x="424" y="351"/>
                    <a:pt x="424" y="351"/>
                    <a:pt x="423" y="351"/>
                  </a:cubicBezTo>
                  <a:cubicBezTo>
                    <a:pt x="422" y="351"/>
                    <a:pt x="422" y="351"/>
                    <a:pt x="421" y="352"/>
                  </a:cubicBezTo>
                  <a:cubicBezTo>
                    <a:pt x="421" y="352"/>
                    <a:pt x="420" y="353"/>
                    <a:pt x="420" y="353"/>
                  </a:cubicBezTo>
                  <a:cubicBezTo>
                    <a:pt x="420" y="353"/>
                    <a:pt x="420" y="353"/>
                    <a:pt x="420" y="353"/>
                  </a:cubicBezTo>
                  <a:cubicBezTo>
                    <a:pt x="419" y="353"/>
                    <a:pt x="419" y="353"/>
                    <a:pt x="418" y="353"/>
                  </a:cubicBezTo>
                  <a:cubicBezTo>
                    <a:pt x="418" y="353"/>
                    <a:pt x="418" y="353"/>
                    <a:pt x="417" y="353"/>
                  </a:cubicBezTo>
                  <a:cubicBezTo>
                    <a:pt x="417" y="353"/>
                    <a:pt x="416" y="353"/>
                    <a:pt x="417" y="354"/>
                  </a:cubicBezTo>
                  <a:cubicBezTo>
                    <a:pt x="418" y="354"/>
                    <a:pt x="417" y="356"/>
                    <a:pt x="417" y="356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7" y="356"/>
                    <a:pt x="417" y="357"/>
                    <a:pt x="417" y="357"/>
                  </a:cubicBezTo>
                  <a:cubicBezTo>
                    <a:pt x="417" y="357"/>
                    <a:pt x="417" y="357"/>
                    <a:pt x="417" y="357"/>
                  </a:cubicBezTo>
                  <a:cubicBezTo>
                    <a:pt x="416" y="357"/>
                    <a:pt x="416" y="357"/>
                    <a:pt x="416" y="357"/>
                  </a:cubicBezTo>
                  <a:cubicBezTo>
                    <a:pt x="415" y="357"/>
                    <a:pt x="414" y="357"/>
                    <a:pt x="414" y="356"/>
                  </a:cubicBezTo>
                  <a:cubicBezTo>
                    <a:pt x="413" y="355"/>
                    <a:pt x="413" y="352"/>
                    <a:pt x="410" y="353"/>
                  </a:cubicBezTo>
                  <a:cubicBezTo>
                    <a:pt x="408" y="353"/>
                    <a:pt x="410" y="356"/>
                    <a:pt x="410" y="357"/>
                  </a:cubicBezTo>
                  <a:cubicBezTo>
                    <a:pt x="410" y="358"/>
                    <a:pt x="410" y="358"/>
                    <a:pt x="410" y="359"/>
                  </a:cubicBezTo>
                  <a:cubicBezTo>
                    <a:pt x="410" y="359"/>
                    <a:pt x="410" y="359"/>
                    <a:pt x="410" y="360"/>
                  </a:cubicBezTo>
                  <a:cubicBezTo>
                    <a:pt x="411" y="361"/>
                    <a:pt x="410" y="362"/>
                    <a:pt x="409" y="363"/>
                  </a:cubicBezTo>
                  <a:cubicBezTo>
                    <a:pt x="409" y="363"/>
                    <a:pt x="409" y="364"/>
                    <a:pt x="409" y="365"/>
                  </a:cubicBezTo>
                  <a:cubicBezTo>
                    <a:pt x="409" y="365"/>
                    <a:pt x="410" y="364"/>
                    <a:pt x="410" y="364"/>
                  </a:cubicBezTo>
                  <a:cubicBezTo>
                    <a:pt x="410" y="364"/>
                    <a:pt x="411" y="363"/>
                    <a:pt x="411" y="362"/>
                  </a:cubicBezTo>
                  <a:cubicBezTo>
                    <a:pt x="412" y="361"/>
                    <a:pt x="413" y="361"/>
                    <a:pt x="414" y="361"/>
                  </a:cubicBezTo>
                  <a:cubicBezTo>
                    <a:pt x="415" y="361"/>
                    <a:pt x="415" y="362"/>
                    <a:pt x="416" y="362"/>
                  </a:cubicBezTo>
                  <a:cubicBezTo>
                    <a:pt x="417" y="362"/>
                    <a:pt x="417" y="361"/>
                    <a:pt x="417" y="360"/>
                  </a:cubicBezTo>
                  <a:cubicBezTo>
                    <a:pt x="417" y="360"/>
                    <a:pt x="418" y="360"/>
                    <a:pt x="418" y="360"/>
                  </a:cubicBezTo>
                  <a:cubicBezTo>
                    <a:pt x="419" y="360"/>
                    <a:pt x="420" y="359"/>
                    <a:pt x="420" y="359"/>
                  </a:cubicBezTo>
                  <a:cubicBezTo>
                    <a:pt x="421" y="359"/>
                    <a:pt x="421" y="360"/>
                    <a:pt x="421" y="360"/>
                  </a:cubicBezTo>
                  <a:cubicBezTo>
                    <a:pt x="421" y="361"/>
                    <a:pt x="421" y="361"/>
                    <a:pt x="420" y="361"/>
                  </a:cubicBezTo>
                  <a:cubicBezTo>
                    <a:pt x="419" y="362"/>
                    <a:pt x="419" y="363"/>
                    <a:pt x="419" y="364"/>
                  </a:cubicBezTo>
                  <a:cubicBezTo>
                    <a:pt x="419" y="365"/>
                    <a:pt x="419" y="364"/>
                    <a:pt x="420" y="365"/>
                  </a:cubicBezTo>
                  <a:cubicBezTo>
                    <a:pt x="420" y="365"/>
                    <a:pt x="421" y="366"/>
                    <a:pt x="421" y="366"/>
                  </a:cubicBezTo>
                  <a:cubicBezTo>
                    <a:pt x="421" y="367"/>
                    <a:pt x="420" y="368"/>
                    <a:pt x="420" y="369"/>
                  </a:cubicBezTo>
                  <a:cubicBezTo>
                    <a:pt x="419" y="370"/>
                    <a:pt x="420" y="371"/>
                    <a:pt x="419" y="372"/>
                  </a:cubicBezTo>
                  <a:cubicBezTo>
                    <a:pt x="419" y="373"/>
                    <a:pt x="418" y="372"/>
                    <a:pt x="417" y="372"/>
                  </a:cubicBezTo>
                  <a:cubicBezTo>
                    <a:pt x="417" y="372"/>
                    <a:pt x="417" y="372"/>
                    <a:pt x="417" y="372"/>
                  </a:cubicBezTo>
                  <a:cubicBezTo>
                    <a:pt x="416" y="370"/>
                    <a:pt x="415" y="373"/>
                    <a:pt x="415" y="373"/>
                  </a:cubicBezTo>
                  <a:cubicBezTo>
                    <a:pt x="415" y="373"/>
                    <a:pt x="415" y="373"/>
                    <a:pt x="414" y="373"/>
                  </a:cubicBezTo>
                  <a:cubicBezTo>
                    <a:pt x="414" y="373"/>
                    <a:pt x="414" y="374"/>
                    <a:pt x="414" y="374"/>
                  </a:cubicBezTo>
                  <a:cubicBezTo>
                    <a:pt x="414" y="374"/>
                    <a:pt x="413" y="373"/>
                    <a:pt x="413" y="373"/>
                  </a:cubicBezTo>
                  <a:cubicBezTo>
                    <a:pt x="413" y="373"/>
                    <a:pt x="412" y="372"/>
                    <a:pt x="412" y="372"/>
                  </a:cubicBezTo>
                  <a:cubicBezTo>
                    <a:pt x="412" y="374"/>
                    <a:pt x="411" y="375"/>
                    <a:pt x="409" y="375"/>
                  </a:cubicBezTo>
                  <a:cubicBezTo>
                    <a:pt x="409" y="375"/>
                    <a:pt x="409" y="373"/>
                    <a:pt x="409" y="373"/>
                  </a:cubicBezTo>
                  <a:cubicBezTo>
                    <a:pt x="409" y="371"/>
                    <a:pt x="407" y="372"/>
                    <a:pt x="406" y="372"/>
                  </a:cubicBezTo>
                  <a:cubicBezTo>
                    <a:pt x="406" y="373"/>
                    <a:pt x="405" y="374"/>
                    <a:pt x="404" y="373"/>
                  </a:cubicBezTo>
                  <a:cubicBezTo>
                    <a:pt x="403" y="373"/>
                    <a:pt x="403" y="373"/>
                    <a:pt x="402" y="373"/>
                  </a:cubicBezTo>
                  <a:cubicBezTo>
                    <a:pt x="402" y="373"/>
                    <a:pt x="401" y="373"/>
                    <a:pt x="401" y="373"/>
                  </a:cubicBezTo>
                  <a:cubicBezTo>
                    <a:pt x="401" y="372"/>
                    <a:pt x="401" y="372"/>
                    <a:pt x="400" y="372"/>
                  </a:cubicBezTo>
                  <a:cubicBezTo>
                    <a:pt x="400" y="372"/>
                    <a:pt x="399" y="370"/>
                    <a:pt x="399" y="371"/>
                  </a:cubicBezTo>
                  <a:cubicBezTo>
                    <a:pt x="399" y="371"/>
                    <a:pt x="399" y="371"/>
                    <a:pt x="399" y="371"/>
                  </a:cubicBezTo>
                  <a:cubicBezTo>
                    <a:pt x="398" y="372"/>
                    <a:pt x="398" y="372"/>
                    <a:pt x="398" y="372"/>
                  </a:cubicBezTo>
                  <a:cubicBezTo>
                    <a:pt x="397" y="372"/>
                    <a:pt x="397" y="372"/>
                    <a:pt x="397" y="372"/>
                  </a:cubicBezTo>
                  <a:cubicBezTo>
                    <a:pt x="397" y="371"/>
                    <a:pt x="396" y="371"/>
                    <a:pt x="396" y="370"/>
                  </a:cubicBezTo>
                  <a:cubicBezTo>
                    <a:pt x="396" y="370"/>
                    <a:pt x="396" y="370"/>
                    <a:pt x="396" y="370"/>
                  </a:cubicBezTo>
                  <a:cubicBezTo>
                    <a:pt x="395" y="369"/>
                    <a:pt x="395" y="368"/>
                    <a:pt x="396" y="368"/>
                  </a:cubicBezTo>
                  <a:cubicBezTo>
                    <a:pt x="395" y="368"/>
                    <a:pt x="394" y="370"/>
                    <a:pt x="394" y="370"/>
                  </a:cubicBezTo>
                  <a:cubicBezTo>
                    <a:pt x="393" y="371"/>
                    <a:pt x="393" y="371"/>
                    <a:pt x="392" y="371"/>
                  </a:cubicBezTo>
                  <a:cubicBezTo>
                    <a:pt x="392" y="370"/>
                    <a:pt x="392" y="370"/>
                    <a:pt x="391" y="370"/>
                  </a:cubicBezTo>
                  <a:cubicBezTo>
                    <a:pt x="391" y="370"/>
                    <a:pt x="390" y="370"/>
                    <a:pt x="389" y="370"/>
                  </a:cubicBezTo>
                  <a:cubicBezTo>
                    <a:pt x="388" y="370"/>
                    <a:pt x="388" y="370"/>
                    <a:pt x="387" y="368"/>
                  </a:cubicBezTo>
                  <a:cubicBezTo>
                    <a:pt x="387" y="368"/>
                    <a:pt x="388" y="367"/>
                    <a:pt x="389" y="367"/>
                  </a:cubicBezTo>
                  <a:cubicBezTo>
                    <a:pt x="390" y="367"/>
                    <a:pt x="392" y="367"/>
                    <a:pt x="392" y="365"/>
                  </a:cubicBezTo>
                  <a:cubicBezTo>
                    <a:pt x="392" y="364"/>
                    <a:pt x="391" y="364"/>
                    <a:pt x="390" y="364"/>
                  </a:cubicBezTo>
                  <a:cubicBezTo>
                    <a:pt x="390" y="365"/>
                    <a:pt x="389" y="365"/>
                    <a:pt x="389" y="364"/>
                  </a:cubicBezTo>
                  <a:cubicBezTo>
                    <a:pt x="388" y="363"/>
                    <a:pt x="388" y="363"/>
                    <a:pt x="387" y="363"/>
                  </a:cubicBezTo>
                  <a:cubicBezTo>
                    <a:pt x="387" y="363"/>
                    <a:pt x="386" y="362"/>
                    <a:pt x="385" y="362"/>
                  </a:cubicBezTo>
                  <a:cubicBezTo>
                    <a:pt x="385" y="362"/>
                    <a:pt x="384" y="362"/>
                    <a:pt x="383" y="362"/>
                  </a:cubicBezTo>
                  <a:cubicBezTo>
                    <a:pt x="383" y="362"/>
                    <a:pt x="382" y="361"/>
                    <a:pt x="382" y="361"/>
                  </a:cubicBezTo>
                  <a:cubicBezTo>
                    <a:pt x="381" y="360"/>
                    <a:pt x="382" y="359"/>
                    <a:pt x="383" y="358"/>
                  </a:cubicBezTo>
                  <a:cubicBezTo>
                    <a:pt x="383" y="357"/>
                    <a:pt x="384" y="357"/>
                    <a:pt x="384" y="356"/>
                  </a:cubicBezTo>
                  <a:cubicBezTo>
                    <a:pt x="384" y="355"/>
                    <a:pt x="383" y="354"/>
                    <a:pt x="382" y="353"/>
                  </a:cubicBezTo>
                  <a:cubicBezTo>
                    <a:pt x="380" y="352"/>
                    <a:pt x="381" y="353"/>
                    <a:pt x="381" y="354"/>
                  </a:cubicBezTo>
                  <a:cubicBezTo>
                    <a:pt x="381" y="354"/>
                    <a:pt x="380" y="355"/>
                    <a:pt x="380" y="355"/>
                  </a:cubicBezTo>
                  <a:cubicBezTo>
                    <a:pt x="380" y="355"/>
                    <a:pt x="379" y="355"/>
                    <a:pt x="379" y="355"/>
                  </a:cubicBezTo>
                  <a:cubicBezTo>
                    <a:pt x="378" y="355"/>
                    <a:pt x="377" y="355"/>
                    <a:pt x="377" y="356"/>
                  </a:cubicBezTo>
                  <a:cubicBezTo>
                    <a:pt x="377" y="356"/>
                    <a:pt x="377" y="356"/>
                    <a:pt x="377" y="357"/>
                  </a:cubicBezTo>
                  <a:cubicBezTo>
                    <a:pt x="377" y="358"/>
                    <a:pt x="376" y="359"/>
                    <a:pt x="375" y="359"/>
                  </a:cubicBezTo>
                  <a:cubicBezTo>
                    <a:pt x="374" y="359"/>
                    <a:pt x="374" y="359"/>
                    <a:pt x="373" y="359"/>
                  </a:cubicBezTo>
                  <a:cubicBezTo>
                    <a:pt x="373" y="360"/>
                    <a:pt x="373" y="360"/>
                    <a:pt x="373" y="361"/>
                  </a:cubicBezTo>
                  <a:cubicBezTo>
                    <a:pt x="372" y="361"/>
                    <a:pt x="372" y="362"/>
                    <a:pt x="371" y="362"/>
                  </a:cubicBezTo>
                  <a:cubicBezTo>
                    <a:pt x="370" y="362"/>
                    <a:pt x="370" y="362"/>
                    <a:pt x="369" y="362"/>
                  </a:cubicBezTo>
                  <a:cubicBezTo>
                    <a:pt x="368" y="363"/>
                    <a:pt x="366" y="363"/>
                    <a:pt x="365" y="362"/>
                  </a:cubicBezTo>
                  <a:cubicBezTo>
                    <a:pt x="364" y="362"/>
                    <a:pt x="364" y="362"/>
                    <a:pt x="363" y="362"/>
                  </a:cubicBezTo>
                  <a:cubicBezTo>
                    <a:pt x="362" y="362"/>
                    <a:pt x="362" y="362"/>
                    <a:pt x="361" y="362"/>
                  </a:cubicBezTo>
                  <a:cubicBezTo>
                    <a:pt x="361" y="362"/>
                    <a:pt x="361" y="362"/>
                    <a:pt x="360" y="362"/>
                  </a:cubicBezTo>
                  <a:cubicBezTo>
                    <a:pt x="360" y="362"/>
                    <a:pt x="360" y="362"/>
                    <a:pt x="360" y="362"/>
                  </a:cubicBezTo>
                  <a:cubicBezTo>
                    <a:pt x="359" y="363"/>
                    <a:pt x="358" y="363"/>
                    <a:pt x="357" y="363"/>
                  </a:cubicBezTo>
                  <a:cubicBezTo>
                    <a:pt x="357" y="364"/>
                    <a:pt x="356" y="364"/>
                    <a:pt x="355" y="364"/>
                  </a:cubicBezTo>
                  <a:cubicBezTo>
                    <a:pt x="355" y="365"/>
                    <a:pt x="355" y="365"/>
                    <a:pt x="354" y="366"/>
                  </a:cubicBezTo>
                  <a:cubicBezTo>
                    <a:pt x="353" y="367"/>
                    <a:pt x="353" y="367"/>
                    <a:pt x="352" y="367"/>
                  </a:cubicBezTo>
                  <a:cubicBezTo>
                    <a:pt x="350" y="367"/>
                    <a:pt x="349" y="368"/>
                    <a:pt x="348" y="369"/>
                  </a:cubicBezTo>
                  <a:cubicBezTo>
                    <a:pt x="347" y="369"/>
                    <a:pt x="346" y="369"/>
                    <a:pt x="346" y="370"/>
                  </a:cubicBezTo>
                  <a:cubicBezTo>
                    <a:pt x="346" y="370"/>
                    <a:pt x="345" y="370"/>
                    <a:pt x="345" y="370"/>
                  </a:cubicBezTo>
                  <a:cubicBezTo>
                    <a:pt x="344" y="370"/>
                    <a:pt x="344" y="370"/>
                    <a:pt x="344" y="369"/>
                  </a:cubicBezTo>
                  <a:cubicBezTo>
                    <a:pt x="343" y="368"/>
                    <a:pt x="342" y="368"/>
                    <a:pt x="341" y="368"/>
                  </a:cubicBezTo>
                  <a:cubicBezTo>
                    <a:pt x="341" y="368"/>
                    <a:pt x="340" y="368"/>
                    <a:pt x="340" y="367"/>
                  </a:cubicBezTo>
                  <a:cubicBezTo>
                    <a:pt x="339" y="367"/>
                    <a:pt x="338" y="367"/>
                    <a:pt x="338" y="367"/>
                  </a:cubicBezTo>
                  <a:cubicBezTo>
                    <a:pt x="337" y="368"/>
                    <a:pt x="336" y="367"/>
                    <a:pt x="336" y="367"/>
                  </a:cubicBezTo>
                  <a:cubicBezTo>
                    <a:pt x="335" y="367"/>
                    <a:pt x="333" y="367"/>
                    <a:pt x="333" y="367"/>
                  </a:cubicBezTo>
                  <a:cubicBezTo>
                    <a:pt x="332" y="367"/>
                    <a:pt x="331" y="368"/>
                    <a:pt x="330" y="367"/>
                  </a:cubicBezTo>
                  <a:cubicBezTo>
                    <a:pt x="329" y="367"/>
                    <a:pt x="328" y="367"/>
                    <a:pt x="327" y="367"/>
                  </a:cubicBezTo>
                  <a:cubicBezTo>
                    <a:pt x="326" y="367"/>
                    <a:pt x="325" y="367"/>
                    <a:pt x="324" y="368"/>
                  </a:cubicBezTo>
                  <a:cubicBezTo>
                    <a:pt x="324" y="368"/>
                    <a:pt x="324" y="368"/>
                    <a:pt x="324" y="368"/>
                  </a:cubicBezTo>
                  <a:cubicBezTo>
                    <a:pt x="323" y="368"/>
                    <a:pt x="323" y="367"/>
                    <a:pt x="322" y="367"/>
                  </a:cubicBezTo>
                  <a:cubicBezTo>
                    <a:pt x="322" y="367"/>
                    <a:pt x="321" y="367"/>
                    <a:pt x="321" y="367"/>
                  </a:cubicBezTo>
                  <a:cubicBezTo>
                    <a:pt x="320" y="367"/>
                    <a:pt x="319" y="367"/>
                    <a:pt x="318" y="367"/>
                  </a:cubicBezTo>
                  <a:cubicBezTo>
                    <a:pt x="317" y="367"/>
                    <a:pt x="317" y="367"/>
                    <a:pt x="317" y="366"/>
                  </a:cubicBezTo>
                  <a:cubicBezTo>
                    <a:pt x="318" y="366"/>
                    <a:pt x="319" y="366"/>
                    <a:pt x="319" y="365"/>
                  </a:cubicBezTo>
                  <a:cubicBezTo>
                    <a:pt x="319" y="364"/>
                    <a:pt x="319" y="364"/>
                    <a:pt x="318" y="363"/>
                  </a:cubicBezTo>
                  <a:cubicBezTo>
                    <a:pt x="318" y="362"/>
                    <a:pt x="318" y="362"/>
                    <a:pt x="318" y="361"/>
                  </a:cubicBezTo>
                  <a:cubicBezTo>
                    <a:pt x="318" y="361"/>
                    <a:pt x="317" y="360"/>
                    <a:pt x="316" y="360"/>
                  </a:cubicBezTo>
                  <a:cubicBezTo>
                    <a:pt x="316" y="359"/>
                    <a:pt x="316" y="358"/>
                    <a:pt x="316" y="358"/>
                  </a:cubicBezTo>
                  <a:cubicBezTo>
                    <a:pt x="316" y="357"/>
                    <a:pt x="317" y="357"/>
                    <a:pt x="317" y="356"/>
                  </a:cubicBezTo>
                  <a:cubicBezTo>
                    <a:pt x="318" y="356"/>
                    <a:pt x="318" y="356"/>
                    <a:pt x="318" y="355"/>
                  </a:cubicBezTo>
                  <a:cubicBezTo>
                    <a:pt x="319" y="354"/>
                    <a:pt x="319" y="352"/>
                    <a:pt x="320" y="351"/>
                  </a:cubicBezTo>
                  <a:cubicBezTo>
                    <a:pt x="321" y="350"/>
                    <a:pt x="322" y="349"/>
                    <a:pt x="321" y="348"/>
                  </a:cubicBezTo>
                  <a:cubicBezTo>
                    <a:pt x="320" y="348"/>
                    <a:pt x="320" y="347"/>
                    <a:pt x="319" y="347"/>
                  </a:cubicBezTo>
                  <a:cubicBezTo>
                    <a:pt x="319" y="346"/>
                    <a:pt x="318" y="346"/>
                    <a:pt x="317" y="346"/>
                  </a:cubicBezTo>
                  <a:cubicBezTo>
                    <a:pt x="316" y="346"/>
                    <a:pt x="315" y="345"/>
                    <a:pt x="314" y="344"/>
                  </a:cubicBezTo>
                  <a:cubicBezTo>
                    <a:pt x="313" y="344"/>
                    <a:pt x="313" y="344"/>
                    <a:pt x="312" y="345"/>
                  </a:cubicBezTo>
                  <a:cubicBezTo>
                    <a:pt x="312" y="345"/>
                    <a:pt x="311" y="345"/>
                    <a:pt x="311" y="345"/>
                  </a:cubicBezTo>
                  <a:cubicBezTo>
                    <a:pt x="310" y="345"/>
                    <a:pt x="309" y="345"/>
                    <a:pt x="308" y="344"/>
                  </a:cubicBezTo>
                  <a:cubicBezTo>
                    <a:pt x="307" y="344"/>
                    <a:pt x="308" y="344"/>
                    <a:pt x="307" y="344"/>
                  </a:cubicBezTo>
                  <a:cubicBezTo>
                    <a:pt x="306" y="344"/>
                    <a:pt x="306" y="344"/>
                    <a:pt x="306" y="344"/>
                  </a:cubicBezTo>
                  <a:cubicBezTo>
                    <a:pt x="305" y="344"/>
                    <a:pt x="305" y="344"/>
                    <a:pt x="304" y="344"/>
                  </a:cubicBezTo>
                  <a:cubicBezTo>
                    <a:pt x="303" y="343"/>
                    <a:pt x="303" y="343"/>
                    <a:pt x="303" y="342"/>
                  </a:cubicBezTo>
                  <a:cubicBezTo>
                    <a:pt x="303" y="341"/>
                    <a:pt x="302" y="340"/>
                    <a:pt x="301" y="340"/>
                  </a:cubicBezTo>
                  <a:cubicBezTo>
                    <a:pt x="300" y="340"/>
                    <a:pt x="300" y="340"/>
                    <a:pt x="300" y="339"/>
                  </a:cubicBezTo>
                  <a:cubicBezTo>
                    <a:pt x="299" y="338"/>
                    <a:pt x="299" y="337"/>
                    <a:pt x="299" y="336"/>
                  </a:cubicBezTo>
                  <a:cubicBezTo>
                    <a:pt x="298" y="335"/>
                    <a:pt x="299" y="335"/>
                    <a:pt x="299" y="334"/>
                  </a:cubicBezTo>
                  <a:cubicBezTo>
                    <a:pt x="299" y="334"/>
                    <a:pt x="299" y="334"/>
                    <a:pt x="299" y="334"/>
                  </a:cubicBezTo>
                  <a:cubicBezTo>
                    <a:pt x="298" y="334"/>
                    <a:pt x="297" y="333"/>
                    <a:pt x="297" y="332"/>
                  </a:cubicBezTo>
                  <a:cubicBezTo>
                    <a:pt x="297" y="331"/>
                    <a:pt x="296" y="328"/>
                    <a:pt x="297" y="327"/>
                  </a:cubicBezTo>
                  <a:cubicBezTo>
                    <a:pt x="297" y="327"/>
                    <a:pt x="298" y="327"/>
                    <a:pt x="298" y="326"/>
                  </a:cubicBezTo>
                  <a:cubicBezTo>
                    <a:pt x="298" y="326"/>
                    <a:pt x="298" y="325"/>
                    <a:pt x="298" y="325"/>
                  </a:cubicBezTo>
                  <a:cubicBezTo>
                    <a:pt x="298" y="324"/>
                    <a:pt x="298" y="324"/>
                    <a:pt x="298" y="324"/>
                  </a:cubicBezTo>
                  <a:cubicBezTo>
                    <a:pt x="298" y="323"/>
                    <a:pt x="298" y="323"/>
                    <a:pt x="298" y="323"/>
                  </a:cubicBezTo>
                  <a:cubicBezTo>
                    <a:pt x="299" y="322"/>
                    <a:pt x="300" y="321"/>
                    <a:pt x="301" y="321"/>
                  </a:cubicBezTo>
                  <a:cubicBezTo>
                    <a:pt x="302" y="321"/>
                    <a:pt x="303" y="321"/>
                    <a:pt x="304" y="320"/>
                  </a:cubicBezTo>
                  <a:cubicBezTo>
                    <a:pt x="306" y="320"/>
                    <a:pt x="307" y="320"/>
                    <a:pt x="308" y="320"/>
                  </a:cubicBezTo>
                  <a:cubicBezTo>
                    <a:pt x="309" y="320"/>
                    <a:pt x="311" y="319"/>
                    <a:pt x="312" y="320"/>
                  </a:cubicBezTo>
                  <a:cubicBezTo>
                    <a:pt x="313" y="320"/>
                    <a:pt x="315" y="320"/>
                    <a:pt x="316" y="320"/>
                  </a:cubicBezTo>
                  <a:cubicBezTo>
                    <a:pt x="318" y="320"/>
                    <a:pt x="319" y="320"/>
                    <a:pt x="320" y="320"/>
                  </a:cubicBezTo>
                  <a:cubicBezTo>
                    <a:pt x="321" y="319"/>
                    <a:pt x="322" y="320"/>
                    <a:pt x="324" y="320"/>
                  </a:cubicBezTo>
                  <a:cubicBezTo>
                    <a:pt x="324" y="320"/>
                    <a:pt x="325" y="320"/>
                    <a:pt x="325" y="321"/>
                  </a:cubicBezTo>
                  <a:cubicBezTo>
                    <a:pt x="325" y="321"/>
                    <a:pt x="325" y="322"/>
                    <a:pt x="326" y="322"/>
                  </a:cubicBezTo>
                  <a:cubicBezTo>
                    <a:pt x="327" y="322"/>
                    <a:pt x="327" y="323"/>
                    <a:pt x="328" y="323"/>
                  </a:cubicBezTo>
                  <a:cubicBezTo>
                    <a:pt x="329" y="323"/>
                    <a:pt x="330" y="324"/>
                    <a:pt x="331" y="324"/>
                  </a:cubicBezTo>
                  <a:cubicBezTo>
                    <a:pt x="331" y="323"/>
                    <a:pt x="332" y="323"/>
                    <a:pt x="333" y="324"/>
                  </a:cubicBezTo>
                  <a:cubicBezTo>
                    <a:pt x="334" y="324"/>
                    <a:pt x="334" y="325"/>
                    <a:pt x="335" y="325"/>
                  </a:cubicBezTo>
                  <a:cubicBezTo>
                    <a:pt x="335" y="325"/>
                    <a:pt x="335" y="325"/>
                    <a:pt x="336" y="325"/>
                  </a:cubicBezTo>
                  <a:cubicBezTo>
                    <a:pt x="337" y="326"/>
                    <a:pt x="337" y="327"/>
                    <a:pt x="339" y="327"/>
                  </a:cubicBezTo>
                  <a:cubicBezTo>
                    <a:pt x="340" y="327"/>
                    <a:pt x="341" y="327"/>
                    <a:pt x="342" y="327"/>
                  </a:cubicBezTo>
                  <a:cubicBezTo>
                    <a:pt x="343" y="327"/>
                    <a:pt x="344" y="327"/>
                    <a:pt x="346" y="327"/>
                  </a:cubicBezTo>
                  <a:cubicBezTo>
                    <a:pt x="347" y="327"/>
                    <a:pt x="349" y="328"/>
                    <a:pt x="351" y="328"/>
                  </a:cubicBezTo>
                  <a:cubicBezTo>
                    <a:pt x="350" y="327"/>
                    <a:pt x="350" y="326"/>
                    <a:pt x="350" y="325"/>
                  </a:cubicBezTo>
                  <a:cubicBezTo>
                    <a:pt x="349" y="324"/>
                    <a:pt x="348" y="323"/>
                    <a:pt x="347" y="322"/>
                  </a:cubicBezTo>
                  <a:cubicBezTo>
                    <a:pt x="346" y="322"/>
                    <a:pt x="346" y="321"/>
                    <a:pt x="346" y="320"/>
                  </a:cubicBezTo>
                  <a:cubicBezTo>
                    <a:pt x="345" y="319"/>
                    <a:pt x="344" y="317"/>
                    <a:pt x="342" y="317"/>
                  </a:cubicBezTo>
                  <a:cubicBezTo>
                    <a:pt x="342" y="317"/>
                    <a:pt x="342" y="317"/>
                    <a:pt x="342" y="317"/>
                  </a:cubicBezTo>
                  <a:cubicBezTo>
                    <a:pt x="341" y="317"/>
                    <a:pt x="341" y="316"/>
                    <a:pt x="341" y="316"/>
                  </a:cubicBezTo>
                  <a:cubicBezTo>
                    <a:pt x="340" y="316"/>
                    <a:pt x="339" y="316"/>
                    <a:pt x="339" y="315"/>
                  </a:cubicBezTo>
                  <a:cubicBezTo>
                    <a:pt x="338" y="314"/>
                    <a:pt x="337" y="313"/>
                    <a:pt x="336" y="313"/>
                  </a:cubicBezTo>
                  <a:cubicBezTo>
                    <a:pt x="335" y="312"/>
                    <a:pt x="333" y="310"/>
                    <a:pt x="331" y="310"/>
                  </a:cubicBezTo>
                  <a:cubicBezTo>
                    <a:pt x="330" y="311"/>
                    <a:pt x="329" y="311"/>
                    <a:pt x="328" y="311"/>
                  </a:cubicBezTo>
                  <a:cubicBezTo>
                    <a:pt x="327" y="311"/>
                    <a:pt x="326" y="310"/>
                    <a:pt x="325" y="311"/>
                  </a:cubicBezTo>
                  <a:cubicBezTo>
                    <a:pt x="324" y="311"/>
                    <a:pt x="322" y="310"/>
                    <a:pt x="321" y="311"/>
                  </a:cubicBezTo>
                  <a:cubicBezTo>
                    <a:pt x="320" y="311"/>
                    <a:pt x="319" y="311"/>
                    <a:pt x="319" y="310"/>
                  </a:cubicBezTo>
                  <a:cubicBezTo>
                    <a:pt x="317" y="310"/>
                    <a:pt x="316" y="310"/>
                    <a:pt x="315" y="310"/>
                  </a:cubicBezTo>
                  <a:cubicBezTo>
                    <a:pt x="314" y="310"/>
                    <a:pt x="314" y="310"/>
                    <a:pt x="313" y="309"/>
                  </a:cubicBezTo>
                  <a:cubicBezTo>
                    <a:pt x="312" y="308"/>
                    <a:pt x="312" y="308"/>
                    <a:pt x="311" y="307"/>
                  </a:cubicBezTo>
                  <a:cubicBezTo>
                    <a:pt x="311" y="307"/>
                    <a:pt x="308" y="306"/>
                    <a:pt x="308" y="307"/>
                  </a:cubicBezTo>
                  <a:cubicBezTo>
                    <a:pt x="308" y="308"/>
                    <a:pt x="308" y="308"/>
                    <a:pt x="307" y="308"/>
                  </a:cubicBezTo>
                  <a:cubicBezTo>
                    <a:pt x="306" y="308"/>
                    <a:pt x="306" y="308"/>
                    <a:pt x="306" y="308"/>
                  </a:cubicBezTo>
                  <a:cubicBezTo>
                    <a:pt x="305" y="308"/>
                    <a:pt x="305" y="307"/>
                    <a:pt x="305" y="307"/>
                  </a:cubicBezTo>
                  <a:cubicBezTo>
                    <a:pt x="304" y="307"/>
                    <a:pt x="304" y="307"/>
                    <a:pt x="303" y="307"/>
                  </a:cubicBezTo>
                  <a:cubicBezTo>
                    <a:pt x="302" y="308"/>
                    <a:pt x="301" y="306"/>
                    <a:pt x="301" y="306"/>
                  </a:cubicBezTo>
                  <a:cubicBezTo>
                    <a:pt x="301" y="305"/>
                    <a:pt x="301" y="305"/>
                    <a:pt x="301" y="305"/>
                  </a:cubicBezTo>
                  <a:cubicBezTo>
                    <a:pt x="302" y="304"/>
                    <a:pt x="302" y="303"/>
                    <a:pt x="301" y="302"/>
                  </a:cubicBezTo>
                  <a:cubicBezTo>
                    <a:pt x="301" y="300"/>
                    <a:pt x="300" y="299"/>
                    <a:pt x="299" y="297"/>
                  </a:cubicBezTo>
                  <a:cubicBezTo>
                    <a:pt x="299" y="296"/>
                    <a:pt x="299" y="295"/>
                    <a:pt x="300" y="294"/>
                  </a:cubicBezTo>
                  <a:cubicBezTo>
                    <a:pt x="301" y="294"/>
                    <a:pt x="301" y="294"/>
                    <a:pt x="302" y="293"/>
                  </a:cubicBezTo>
                  <a:cubicBezTo>
                    <a:pt x="303" y="293"/>
                    <a:pt x="303" y="292"/>
                    <a:pt x="304" y="292"/>
                  </a:cubicBezTo>
                  <a:cubicBezTo>
                    <a:pt x="306" y="291"/>
                    <a:pt x="308" y="291"/>
                    <a:pt x="310" y="291"/>
                  </a:cubicBezTo>
                  <a:cubicBezTo>
                    <a:pt x="310" y="291"/>
                    <a:pt x="312" y="291"/>
                    <a:pt x="312" y="291"/>
                  </a:cubicBezTo>
                  <a:cubicBezTo>
                    <a:pt x="313" y="291"/>
                    <a:pt x="313" y="292"/>
                    <a:pt x="314" y="292"/>
                  </a:cubicBezTo>
                  <a:cubicBezTo>
                    <a:pt x="314" y="292"/>
                    <a:pt x="314" y="292"/>
                    <a:pt x="314" y="292"/>
                  </a:cubicBezTo>
                  <a:cubicBezTo>
                    <a:pt x="314" y="293"/>
                    <a:pt x="315" y="292"/>
                    <a:pt x="315" y="291"/>
                  </a:cubicBezTo>
                  <a:cubicBezTo>
                    <a:pt x="316" y="291"/>
                    <a:pt x="316" y="291"/>
                    <a:pt x="316" y="291"/>
                  </a:cubicBezTo>
                  <a:cubicBezTo>
                    <a:pt x="317" y="291"/>
                    <a:pt x="318" y="290"/>
                    <a:pt x="319" y="290"/>
                  </a:cubicBezTo>
                  <a:cubicBezTo>
                    <a:pt x="321" y="290"/>
                    <a:pt x="321" y="291"/>
                    <a:pt x="322" y="291"/>
                  </a:cubicBezTo>
                  <a:cubicBezTo>
                    <a:pt x="323" y="291"/>
                    <a:pt x="326" y="291"/>
                    <a:pt x="326" y="291"/>
                  </a:cubicBezTo>
                  <a:cubicBezTo>
                    <a:pt x="326" y="291"/>
                    <a:pt x="326" y="291"/>
                    <a:pt x="325" y="291"/>
                  </a:cubicBezTo>
                  <a:cubicBezTo>
                    <a:pt x="325" y="291"/>
                    <a:pt x="324" y="291"/>
                    <a:pt x="324" y="291"/>
                  </a:cubicBezTo>
                  <a:cubicBezTo>
                    <a:pt x="324" y="290"/>
                    <a:pt x="323" y="290"/>
                    <a:pt x="324" y="289"/>
                  </a:cubicBezTo>
                  <a:cubicBezTo>
                    <a:pt x="324" y="288"/>
                    <a:pt x="328" y="289"/>
                    <a:pt x="328" y="290"/>
                  </a:cubicBezTo>
                  <a:cubicBezTo>
                    <a:pt x="329" y="290"/>
                    <a:pt x="329" y="290"/>
                    <a:pt x="330" y="290"/>
                  </a:cubicBezTo>
                  <a:cubicBezTo>
                    <a:pt x="331" y="292"/>
                    <a:pt x="332" y="290"/>
                    <a:pt x="331" y="289"/>
                  </a:cubicBezTo>
                  <a:cubicBezTo>
                    <a:pt x="331" y="288"/>
                    <a:pt x="330" y="288"/>
                    <a:pt x="329" y="287"/>
                  </a:cubicBezTo>
                  <a:cubicBezTo>
                    <a:pt x="329" y="287"/>
                    <a:pt x="328" y="286"/>
                    <a:pt x="327" y="286"/>
                  </a:cubicBezTo>
                  <a:cubicBezTo>
                    <a:pt x="326" y="286"/>
                    <a:pt x="325" y="286"/>
                    <a:pt x="323" y="286"/>
                  </a:cubicBezTo>
                  <a:cubicBezTo>
                    <a:pt x="323" y="286"/>
                    <a:pt x="322" y="286"/>
                    <a:pt x="321" y="286"/>
                  </a:cubicBezTo>
                  <a:cubicBezTo>
                    <a:pt x="321" y="286"/>
                    <a:pt x="320" y="286"/>
                    <a:pt x="319" y="286"/>
                  </a:cubicBezTo>
                  <a:cubicBezTo>
                    <a:pt x="319" y="286"/>
                    <a:pt x="319" y="286"/>
                    <a:pt x="319" y="286"/>
                  </a:cubicBezTo>
                  <a:cubicBezTo>
                    <a:pt x="319" y="287"/>
                    <a:pt x="318" y="287"/>
                    <a:pt x="318" y="287"/>
                  </a:cubicBezTo>
                  <a:cubicBezTo>
                    <a:pt x="318" y="287"/>
                    <a:pt x="316" y="287"/>
                    <a:pt x="316" y="287"/>
                  </a:cubicBezTo>
                  <a:cubicBezTo>
                    <a:pt x="315" y="287"/>
                    <a:pt x="314" y="286"/>
                    <a:pt x="314" y="286"/>
                  </a:cubicBezTo>
                  <a:cubicBezTo>
                    <a:pt x="313" y="285"/>
                    <a:pt x="312" y="285"/>
                    <a:pt x="311" y="285"/>
                  </a:cubicBezTo>
                  <a:cubicBezTo>
                    <a:pt x="311" y="288"/>
                    <a:pt x="306" y="285"/>
                    <a:pt x="305" y="284"/>
                  </a:cubicBezTo>
                  <a:cubicBezTo>
                    <a:pt x="304" y="284"/>
                    <a:pt x="304" y="284"/>
                    <a:pt x="305" y="283"/>
                  </a:cubicBezTo>
                  <a:cubicBezTo>
                    <a:pt x="305" y="283"/>
                    <a:pt x="306" y="283"/>
                    <a:pt x="307" y="283"/>
                  </a:cubicBezTo>
                  <a:cubicBezTo>
                    <a:pt x="307" y="283"/>
                    <a:pt x="308" y="283"/>
                    <a:pt x="308" y="283"/>
                  </a:cubicBezTo>
                  <a:cubicBezTo>
                    <a:pt x="309" y="283"/>
                    <a:pt x="309" y="283"/>
                    <a:pt x="310" y="282"/>
                  </a:cubicBezTo>
                  <a:cubicBezTo>
                    <a:pt x="310" y="281"/>
                    <a:pt x="310" y="280"/>
                    <a:pt x="309" y="280"/>
                  </a:cubicBezTo>
                  <a:cubicBezTo>
                    <a:pt x="307" y="279"/>
                    <a:pt x="307" y="280"/>
                    <a:pt x="307" y="281"/>
                  </a:cubicBezTo>
                  <a:cubicBezTo>
                    <a:pt x="307" y="281"/>
                    <a:pt x="306" y="281"/>
                    <a:pt x="305" y="281"/>
                  </a:cubicBezTo>
                  <a:cubicBezTo>
                    <a:pt x="305" y="281"/>
                    <a:pt x="305" y="281"/>
                    <a:pt x="305" y="281"/>
                  </a:cubicBezTo>
                  <a:cubicBezTo>
                    <a:pt x="305" y="281"/>
                    <a:pt x="305" y="281"/>
                    <a:pt x="305" y="281"/>
                  </a:cubicBezTo>
                  <a:cubicBezTo>
                    <a:pt x="304" y="281"/>
                    <a:pt x="304" y="281"/>
                    <a:pt x="305" y="281"/>
                  </a:cubicBezTo>
                  <a:cubicBezTo>
                    <a:pt x="304" y="281"/>
                    <a:pt x="304" y="280"/>
                    <a:pt x="305" y="280"/>
                  </a:cubicBezTo>
                  <a:cubicBezTo>
                    <a:pt x="305" y="280"/>
                    <a:pt x="305" y="279"/>
                    <a:pt x="305" y="279"/>
                  </a:cubicBezTo>
                  <a:cubicBezTo>
                    <a:pt x="304" y="279"/>
                    <a:pt x="303" y="279"/>
                    <a:pt x="303" y="279"/>
                  </a:cubicBezTo>
                  <a:cubicBezTo>
                    <a:pt x="302" y="278"/>
                    <a:pt x="301" y="277"/>
                    <a:pt x="302" y="276"/>
                  </a:cubicBezTo>
                  <a:cubicBezTo>
                    <a:pt x="302" y="276"/>
                    <a:pt x="302" y="276"/>
                    <a:pt x="302" y="275"/>
                  </a:cubicBezTo>
                  <a:cubicBezTo>
                    <a:pt x="303" y="275"/>
                    <a:pt x="303" y="274"/>
                    <a:pt x="304" y="274"/>
                  </a:cubicBezTo>
                  <a:cubicBezTo>
                    <a:pt x="305" y="273"/>
                    <a:pt x="305" y="272"/>
                    <a:pt x="305" y="271"/>
                  </a:cubicBezTo>
                  <a:cubicBezTo>
                    <a:pt x="305" y="271"/>
                    <a:pt x="305" y="270"/>
                    <a:pt x="306" y="270"/>
                  </a:cubicBezTo>
                  <a:cubicBezTo>
                    <a:pt x="306" y="270"/>
                    <a:pt x="306" y="269"/>
                    <a:pt x="307" y="269"/>
                  </a:cubicBezTo>
                  <a:cubicBezTo>
                    <a:pt x="307" y="269"/>
                    <a:pt x="308" y="269"/>
                    <a:pt x="309" y="269"/>
                  </a:cubicBezTo>
                  <a:cubicBezTo>
                    <a:pt x="309" y="269"/>
                    <a:pt x="311" y="269"/>
                    <a:pt x="311" y="269"/>
                  </a:cubicBezTo>
                  <a:cubicBezTo>
                    <a:pt x="311" y="269"/>
                    <a:pt x="311" y="268"/>
                    <a:pt x="311" y="268"/>
                  </a:cubicBezTo>
                  <a:cubicBezTo>
                    <a:pt x="311" y="268"/>
                    <a:pt x="311" y="267"/>
                    <a:pt x="311" y="267"/>
                  </a:cubicBezTo>
                  <a:cubicBezTo>
                    <a:pt x="311" y="267"/>
                    <a:pt x="312" y="267"/>
                    <a:pt x="312" y="266"/>
                  </a:cubicBezTo>
                  <a:cubicBezTo>
                    <a:pt x="313" y="266"/>
                    <a:pt x="313" y="266"/>
                    <a:pt x="314" y="266"/>
                  </a:cubicBezTo>
                  <a:cubicBezTo>
                    <a:pt x="314" y="266"/>
                    <a:pt x="315" y="266"/>
                    <a:pt x="316" y="266"/>
                  </a:cubicBezTo>
                  <a:cubicBezTo>
                    <a:pt x="315" y="265"/>
                    <a:pt x="316" y="265"/>
                    <a:pt x="315" y="264"/>
                  </a:cubicBezTo>
                  <a:cubicBezTo>
                    <a:pt x="314" y="264"/>
                    <a:pt x="314" y="263"/>
                    <a:pt x="313" y="263"/>
                  </a:cubicBezTo>
                  <a:cubicBezTo>
                    <a:pt x="313" y="262"/>
                    <a:pt x="313" y="261"/>
                    <a:pt x="313" y="261"/>
                  </a:cubicBezTo>
                  <a:cubicBezTo>
                    <a:pt x="314" y="261"/>
                    <a:pt x="314" y="261"/>
                    <a:pt x="315" y="260"/>
                  </a:cubicBezTo>
                  <a:cubicBezTo>
                    <a:pt x="315" y="260"/>
                    <a:pt x="316" y="260"/>
                    <a:pt x="316" y="260"/>
                  </a:cubicBezTo>
                  <a:cubicBezTo>
                    <a:pt x="318" y="259"/>
                    <a:pt x="319" y="258"/>
                    <a:pt x="320" y="258"/>
                  </a:cubicBezTo>
                  <a:cubicBezTo>
                    <a:pt x="321" y="257"/>
                    <a:pt x="322" y="257"/>
                    <a:pt x="323" y="257"/>
                  </a:cubicBezTo>
                  <a:cubicBezTo>
                    <a:pt x="323" y="256"/>
                    <a:pt x="324" y="256"/>
                    <a:pt x="324" y="256"/>
                  </a:cubicBezTo>
                  <a:cubicBezTo>
                    <a:pt x="325" y="255"/>
                    <a:pt x="326" y="255"/>
                    <a:pt x="328" y="254"/>
                  </a:cubicBezTo>
                  <a:cubicBezTo>
                    <a:pt x="329" y="254"/>
                    <a:pt x="329" y="253"/>
                    <a:pt x="330" y="252"/>
                  </a:cubicBezTo>
                  <a:cubicBezTo>
                    <a:pt x="331" y="252"/>
                    <a:pt x="332" y="252"/>
                    <a:pt x="334" y="251"/>
                  </a:cubicBezTo>
                  <a:cubicBezTo>
                    <a:pt x="335" y="251"/>
                    <a:pt x="336" y="250"/>
                    <a:pt x="337" y="250"/>
                  </a:cubicBezTo>
                  <a:cubicBezTo>
                    <a:pt x="338" y="249"/>
                    <a:pt x="338" y="249"/>
                    <a:pt x="339" y="249"/>
                  </a:cubicBezTo>
                  <a:cubicBezTo>
                    <a:pt x="340" y="249"/>
                    <a:pt x="340" y="248"/>
                    <a:pt x="341" y="248"/>
                  </a:cubicBezTo>
                  <a:cubicBezTo>
                    <a:pt x="342" y="248"/>
                    <a:pt x="343" y="247"/>
                    <a:pt x="344" y="247"/>
                  </a:cubicBezTo>
                  <a:cubicBezTo>
                    <a:pt x="344" y="247"/>
                    <a:pt x="345" y="247"/>
                    <a:pt x="346" y="247"/>
                  </a:cubicBezTo>
                  <a:cubicBezTo>
                    <a:pt x="346" y="247"/>
                    <a:pt x="347" y="246"/>
                    <a:pt x="347" y="246"/>
                  </a:cubicBezTo>
                  <a:cubicBezTo>
                    <a:pt x="349" y="246"/>
                    <a:pt x="350" y="245"/>
                    <a:pt x="351" y="245"/>
                  </a:cubicBezTo>
                  <a:cubicBezTo>
                    <a:pt x="352" y="245"/>
                    <a:pt x="352" y="245"/>
                    <a:pt x="353" y="245"/>
                  </a:cubicBezTo>
                  <a:cubicBezTo>
                    <a:pt x="354" y="245"/>
                    <a:pt x="354" y="244"/>
                    <a:pt x="355" y="244"/>
                  </a:cubicBezTo>
                  <a:cubicBezTo>
                    <a:pt x="356" y="244"/>
                    <a:pt x="356" y="243"/>
                    <a:pt x="357" y="243"/>
                  </a:cubicBezTo>
                  <a:cubicBezTo>
                    <a:pt x="357" y="243"/>
                    <a:pt x="358" y="243"/>
                    <a:pt x="358" y="243"/>
                  </a:cubicBezTo>
                  <a:cubicBezTo>
                    <a:pt x="358" y="243"/>
                    <a:pt x="358" y="243"/>
                    <a:pt x="358" y="243"/>
                  </a:cubicBezTo>
                  <a:cubicBezTo>
                    <a:pt x="359" y="243"/>
                    <a:pt x="360" y="244"/>
                    <a:pt x="360" y="244"/>
                  </a:cubicBezTo>
                  <a:cubicBezTo>
                    <a:pt x="360" y="246"/>
                    <a:pt x="359" y="247"/>
                    <a:pt x="359" y="248"/>
                  </a:cubicBezTo>
                  <a:cubicBezTo>
                    <a:pt x="360" y="250"/>
                    <a:pt x="360" y="250"/>
                    <a:pt x="359" y="251"/>
                  </a:cubicBezTo>
                  <a:cubicBezTo>
                    <a:pt x="358" y="252"/>
                    <a:pt x="357" y="252"/>
                    <a:pt x="357" y="253"/>
                  </a:cubicBezTo>
                  <a:cubicBezTo>
                    <a:pt x="356" y="254"/>
                    <a:pt x="357" y="255"/>
                    <a:pt x="357" y="256"/>
                  </a:cubicBezTo>
                  <a:cubicBezTo>
                    <a:pt x="357" y="256"/>
                    <a:pt x="356" y="258"/>
                    <a:pt x="356" y="258"/>
                  </a:cubicBezTo>
                  <a:cubicBezTo>
                    <a:pt x="355" y="258"/>
                    <a:pt x="353" y="258"/>
                    <a:pt x="353" y="258"/>
                  </a:cubicBezTo>
                  <a:cubicBezTo>
                    <a:pt x="352" y="259"/>
                    <a:pt x="352" y="259"/>
                    <a:pt x="352" y="260"/>
                  </a:cubicBezTo>
                  <a:cubicBezTo>
                    <a:pt x="351" y="260"/>
                    <a:pt x="349" y="261"/>
                    <a:pt x="349" y="262"/>
                  </a:cubicBezTo>
                  <a:cubicBezTo>
                    <a:pt x="348" y="263"/>
                    <a:pt x="348" y="263"/>
                    <a:pt x="349" y="264"/>
                  </a:cubicBezTo>
                  <a:cubicBezTo>
                    <a:pt x="349" y="264"/>
                    <a:pt x="350" y="264"/>
                    <a:pt x="350" y="264"/>
                  </a:cubicBezTo>
                  <a:cubicBezTo>
                    <a:pt x="351" y="264"/>
                    <a:pt x="351" y="265"/>
                    <a:pt x="352" y="263"/>
                  </a:cubicBezTo>
                  <a:cubicBezTo>
                    <a:pt x="352" y="263"/>
                    <a:pt x="353" y="262"/>
                    <a:pt x="354" y="262"/>
                  </a:cubicBezTo>
                  <a:cubicBezTo>
                    <a:pt x="355" y="262"/>
                    <a:pt x="355" y="262"/>
                    <a:pt x="356" y="262"/>
                  </a:cubicBezTo>
                  <a:cubicBezTo>
                    <a:pt x="356" y="263"/>
                    <a:pt x="358" y="264"/>
                    <a:pt x="359" y="263"/>
                  </a:cubicBezTo>
                  <a:cubicBezTo>
                    <a:pt x="359" y="262"/>
                    <a:pt x="360" y="262"/>
                    <a:pt x="360" y="261"/>
                  </a:cubicBezTo>
                  <a:cubicBezTo>
                    <a:pt x="360" y="261"/>
                    <a:pt x="360" y="260"/>
                    <a:pt x="360" y="259"/>
                  </a:cubicBezTo>
                  <a:cubicBezTo>
                    <a:pt x="360" y="259"/>
                    <a:pt x="361" y="259"/>
                    <a:pt x="361" y="258"/>
                  </a:cubicBezTo>
                  <a:cubicBezTo>
                    <a:pt x="362" y="258"/>
                    <a:pt x="362" y="257"/>
                    <a:pt x="363" y="257"/>
                  </a:cubicBezTo>
                  <a:cubicBezTo>
                    <a:pt x="363" y="256"/>
                    <a:pt x="365" y="256"/>
                    <a:pt x="365" y="255"/>
                  </a:cubicBezTo>
                  <a:cubicBezTo>
                    <a:pt x="365" y="255"/>
                    <a:pt x="365" y="255"/>
                    <a:pt x="366" y="254"/>
                  </a:cubicBezTo>
                  <a:cubicBezTo>
                    <a:pt x="368" y="253"/>
                    <a:pt x="370" y="256"/>
                    <a:pt x="372" y="258"/>
                  </a:cubicBezTo>
                  <a:cubicBezTo>
                    <a:pt x="372" y="260"/>
                    <a:pt x="374" y="259"/>
                    <a:pt x="375" y="261"/>
                  </a:cubicBezTo>
                  <a:cubicBezTo>
                    <a:pt x="376" y="261"/>
                    <a:pt x="376" y="262"/>
                    <a:pt x="377" y="263"/>
                  </a:cubicBezTo>
                  <a:cubicBezTo>
                    <a:pt x="377" y="263"/>
                    <a:pt x="377" y="264"/>
                    <a:pt x="378" y="264"/>
                  </a:cubicBezTo>
                  <a:cubicBezTo>
                    <a:pt x="378" y="266"/>
                    <a:pt x="378" y="267"/>
                    <a:pt x="377" y="268"/>
                  </a:cubicBezTo>
                  <a:cubicBezTo>
                    <a:pt x="377" y="269"/>
                    <a:pt x="375" y="269"/>
                    <a:pt x="374" y="269"/>
                  </a:cubicBezTo>
                  <a:cubicBezTo>
                    <a:pt x="373" y="269"/>
                    <a:pt x="374" y="270"/>
                    <a:pt x="373" y="270"/>
                  </a:cubicBezTo>
                  <a:cubicBezTo>
                    <a:pt x="373" y="271"/>
                    <a:pt x="373" y="271"/>
                    <a:pt x="372" y="271"/>
                  </a:cubicBezTo>
                  <a:cubicBezTo>
                    <a:pt x="370" y="271"/>
                    <a:pt x="367" y="270"/>
                    <a:pt x="366" y="273"/>
                  </a:cubicBezTo>
                  <a:cubicBezTo>
                    <a:pt x="365" y="274"/>
                    <a:pt x="368" y="274"/>
                    <a:pt x="369" y="274"/>
                  </a:cubicBezTo>
                  <a:cubicBezTo>
                    <a:pt x="369" y="274"/>
                    <a:pt x="370" y="275"/>
                    <a:pt x="371" y="275"/>
                  </a:cubicBezTo>
                  <a:cubicBezTo>
                    <a:pt x="372" y="274"/>
                    <a:pt x="373" y="273"/>
                    <a:pt x="374" y="274"/>
                  </a:cubicBezTo>
                  <a:cubicBezTo>
                    <a:pt x="375" y="274"/>
                    <a:pt x="375" y="275"/>
                    <a:pt x="376" y="275"/>
                  </a:cubicBezTo>
                  <a:cubicBezTo>
                    <a:pt x="377" y="276"/>
                    <a:pt x="377" y="275"/>
                    <a:pt x="377" y="274"/>
                  </a:cubicBezTo>
                  <a:cubicBezTo>
                    <a:pt x="378" y="274"/>
                    <a:pt x="379" y="273"/>
                    <a:pt x="380" y="273"/>
                  </a:cubicBezTo>
                  <a:cubicBezTo>
                    <a:pt x="380" y="273"/>
                    <a:pt x="380" y="273"/>
                    <a:pt x="380" y="273"/>
                  </a:cubicBezTo>
                  <a:cubicBezTo>
                    <a:pt x="380" y="273"/>
                    <a:pt x="380" y="276"/>
                    <a:pt x="381" y="276"/>
                  </a:cubicBezTo>
                  <a:cubicBezTo>
                    <a:pt x="381" y="276"/>
                    <a:pt x="382" y="276"/>
                    <a:pt x="382" y="276"/>
                  </a:cubicBezTo>
                  <a:cubicBezTo>
                    <a:pt x="382" y="276"/>
                    <a:pt x="382" y="275"/>
                    <a:pt x="383" y="275"/>
                  </a:cubicBezTo>
                  <a:cubicBezTo>
                    <a:pt x="383" y="275"/>
                    <a:pt x="383" y="275"/>
                    <a:pt x="383" y="275"/>
                  </a:cubicBezTo>
                  <a:cubicBezTo>
                    <a:pt x="382" y="275"/>
                    <a:pt x="383" y="274"/>
                    <a:pt x="383" y="274"/>
                  </a:cubicBezTo>
                  <a:cubicBezTo>
                    <a:pt x="383" y="274"/>
                    <a:pt x="383" y="275"/>
                    <a:pt x="383" y="275"/>
                  </a:cubicBezTo>
                  <a:cubicBezTo>
                    <a:pt x="383" y="275"/>
                    <a:pt x="383" y="275"/>
                    <a:pt x="383" y="275"/>
                  </a:cubicBezTo>
                  <a:cubicBezTo>
                    <a:pt x="384" y="274"/>
                    <a:pt x="384" y="275"/>
                    <a:pt x="384" y="275"/>
                  </a:cubicBezTo>
                  <a:cubicBezTo>
                    <a:pt x="384" y="275"/>
                    <a:pt x="385" y="276"/>
                    <a:pt x="385" y="276"/>
                  </a:cubicBezTo>
                  <a:cubicBezTo>
                    <a:pt x="385" y="276"/>
                    <a:pt x="385" y="276"/>
                    <a:pt x="385" y="276"/>
                  </a:cubicBezTo>
                  <a:cubicBezTo>
                    <a:pt x="385" y="276"/>
                    <a:pt x="386" y="276"/>
                    <a:pt x="386" y="276"/>
                  </a:cubicBezTo>
                  <a:cubicBezTo>
                    <a:pt x="386" y="275"/>
                    <a:pt x="386" y="275"/>
                    <a:pt x="386" y="275"/>
                  </a:cubicBezTo>
                  <a:cubicBezTo>
                    <a:pt x="387" y="275"/>
                    <a:pt x="387" y="275"/>
                    <a:pt x="388" y="276"/>
                  </a:cubicBezTo>
                  <a:cubicBezTo>
                    <a:pt x="388" y="276"/>
                    <a:pt x="388" y="274"/>
                    <a:pt x="388" y="274"/>
                  </a:cubicBezTo>
                  <a:cubicBezTo>
                    <a:pt x="388" y="273"/>
                    <a:pt x="387" y="273"/>
                    <a:pt x="387" y="272"/>
                  </a:cubicBezTo>
                  <a:cubicBezTo>
                    <a:pt x="386" y="271"/>
                    <a:pt x="386" y="271"/>
                    <a:pt x="386" y="270"/>
                  </a:cubicBezTo>
                  <a:cubicBezTo>
                    <a:pt x="386" y="268"/>
                    <a:pt x="387" y="268"/>
                    <a:pt x="388" y="269"/>
                  </a:cubicBezTo>
                  <a:cubicBezTo>
                    <a:pt x="388" y="269"/>
                    <a:pt x="389" y="269"/>
                    <a:pt x="389" y="269"/>
                  </a:cubicBezTo>
                  <a:cubicBezTo>
                    <a:pt x="389" y="270"/>
                    <a:pt x="389" y="270"/>
                    <a:pt x="390" y="270"/>
                  </a:cubicBezTo>
                  <a:cubicBezTo>
                    <a:pt x="390" y="269"/>
                    <a:pt x="390" y="269"/>
                    <a:pt x="389" y="268"/>
                  </a:cubicBezTo>
                  <a:cubicBezTo>
                    <a:pt x="389" y="268"/>
                    <a:pt x="389" y="267"/>
                    <a:pt x="389" y="267"/>
                  </a:cubicBezTo>
                  <a:cubicBezTo>
                    <a:pt x="389" y="265"/>
                    <a:pt x="387" y="265"/>
                    <a:pt x="387" y="263"/>
                  </a:cubicBezTo>
                  <a:cubicBezTo>
                    <a:pt x="387" y="262"/>
                    <a:pt x="388" y="262"/>
                    <a:pt x="389" y="262"/>
                  </a:cubicBezTo>
                  <a:cubicBezTo>
                    <a:pt x="391" y="261"/>
                    <a:pt x="391" y="262"/>
                    <a:pt x="392" y="263"/>
                  </a:cubicBezTo>
                  <a:cubicBezTo>
                    <a:pt x="393" y="264"/>
                    <a:pt x="394" y="265"/>
                    <a:pt x="394" y="266"/>
                  </a:cubicBezTo>
                  <a:cubicBezTo>
                    <a:pt x="394" y="266"/>
                    <a:pt x="394" y="266"/>
                    <a:pt x="394" y="266"/>
                  </a:cubicBezTo>
                  <a:cubicBezTo>
                    <a:pt x="394" y="266"/>
                    <a:pt x="394" y="266"/>
                    <a:pt x="394" y="266"/>
                  </a:cubicBezTo>
                  <a:cubicBezTo>
                    <a:pt x="394" y="266"/>
                    <a:pt x="394" y="266"/>
                    <a:pt x="394" y="266"/>
                  </a:cubicBezTo>
                  <a:cubicBezTo>
                    <a:pt x="394" y="266"/>
                    <a:pt x="394" y="266"/>
                    <a:pt x="394" y="266"/>
                  </a:cubicBezTo>
                  <a:cubicBezTo>
                    <a:pt x="394" y="266"/>
                    <a:pt x="394" y="266"/>
                    <a:pt x="394" y="267"/>
                  </a:cubicBezTo>
                  <a:cubicBezTo>
                    <a:pt x="393" y="267"/>
                    <a:pt x="393" y="268"/>
                    <a:pt x="394" y="269"/>
                  </a:cubicBezTo>
                  <a:cubicBezTo>
                    <a:pt x="394" y="269"/>
                    <a:pt x="394" y="270"/>
                    <a:pt x="395" y="271"/>
                  </a:cubicBezTo>
                  <a:cubicBezTo>
                    <a:pt x="395" y="271"/>
                    <a:pt x="395" y="272"/>
                    <a:pt x="395" y="273"/>
                  </a:cubicBezTo>
                  <a:cubicBezTo>
                    <a:pt x="395" y="273"/>
                    <a:pt x="394" y="274"/>
                    <a:pt x="394" y="275"/>
                  </a:cubicBezTo>
                  <a:cubicBezTo>
                    <a:pt x="394" y="276"/>
                    <a:pt x="393" y="278"/>
                    <a:pt x="395" y="278"/>
                  </a:cubicBezTo>
                  <a:cubicBezTo>
                    <a:pt x="395" y="278"/>
                    <a:pt x="396" y="279"/>
                    <a:pt x="396" y="279"/>
                  </a:cubicBezTo>
                  <a:cubicBezTo>
                    <a:pt x="396" y="280"/>
                    <a:pt x="394" y="280"/>
                    <a:pt x="394" y="282"/>
                  </a:cubicBezTo>
                  <a:cubicBezTo>
                    <a:pt x="394" y="282"/>
                    <a:pt x="394" y="283"/>
                    <a:pt x="394" y="283"/>
                  </a:cubicBezTo>
                  <a:cubicBezTo>
                    <a:pt x="393" y="284"/>
                    <a:pt x="393" y="284"/>
                    <a:pt x="393" y="285"/>
                  </a:cubicBezTo>
                  <a:cubicBezTo>
                    <a:pt x="393" y="286"/>
                    <a:pt x="393" y="287"/>
                    <a:pt x="393" y="288"/>
                  </a:cubicBezTo>
                  <a:cubicBezTo>
                    <a:pt x="393" y="288"/>
                    <a:pt x="392" y="289"/>
                    <a:pt x="392" y="290"/>
                  </a:cubicBezTo>
                  <a:cubicBezTo>
                    <a:pt x="391" y="290"/>
                    <a:pt x="392" y="291"/>
                    <a:pt x="392" y="292"/>
                  </a:cubicBezTo>
                  <a:cubicBezTo>
                    <a:pt x="392" y="293"/>
                    <a:pt x="391" y="293"/>
                    <a:pt x="391" y="294"/>
                  </a:cubicBezTo>
                  <a:cubicBezTo>
                    <a:pt x="391" y="295"/>
                    <a:pt x="391" y="296"/>
                    <a:pt x="391" y="297"/>
                  </a:cubicBezTo>
                  <a:cubicBezTo>
                    <a:pt x="391" y="298"/>
                    <a:pt x="391" y="299"/>
                    <a:pt x="392" y="300"/>
                  </a:cubicBezTo>
                  <a:cubicBezTo>
                    <a:pt x="392" y="301"/>
                    <a:pt x="391" y="302"/>
                    <a:pt x="392" y="304"/>
                  </a:cubicBezTo>
                  <a:cubicBezTo>
                    <a:pt x="393" y="304"/>
                    <a:pt x="393" y="305"/>
                    <a:pt x="394" y="304"/>
                  </a:cubicBezTo>
                  <a:cubicBezTo>
                    <a:pt x="394" y="303"/>
                    <a:pt x="394" y="303"/>
                    <a:pt x="394" y="303"/>
                  </a:cubicBezTo>
                  <a:cubicBezTo>
                    <a:pt x="394" y="302"/>
                    <a:pt x="394" y="302"/>
                    <a:pt x="395" y="302"/>
                  </a:cubicBezTo>
                  <a:cubicBezTo>
                    <a:pt x="395" y="301"/>
                    <a:pt x="395" y="301"/>
                    <a:pt x="396" y="301"/>
                  </a:cubicBezTo>
                  <a:cubicBezTo>
                    <a:pt x="396" y="301"/>
                    <a:pt x="397" y="301"/>
                    <a:pt x="398" y="300"/>
                  </a:cubicBezTo>
                  <a:cubicBezTo>
                    <a:pt x="398" y="300"/>
                    <a:pt x="398" y="300"/>
                    <a:pt x="398" y="300"/>
                  </a:cubicBezTo>
                  <a:cubicBezTo>
                    <a:pt x="398" y="300"/>
                    <a:pt x="399" y="300"/>
                    <a:pt x="399" y="300"/>
                  </a:cubicBezTo>
                  <a:cubicBezTo>
                    <a:pt x="400" y="299"/>
                    <a:pt x="400" y="298"/>
                    <a:pt x="399" y="298"/>
                  </a:cubicBezTo>
                  <a:cubicBezTo>
                    <a:pt x="399" y="297"/>
                    <a:pt x="399" y="297"/>
                    <a:pt x="399" y="297"/>
                  </a:cubicBezTo>
                  <a:cubicBezTo>
                    <a:pt x="398" y="296"/>
                    <a:pt x="399" y="296"/>
                    <a:pt x="399" y="296"/>
                  </a:cubicBezTo>
                  <a:cubicBezTo>
                    <a:pt x="400" y="295"/>
                    <a:pt x="399" y="293"/>
                    <a:pt x="399" y="292"/>
                  </a:cubicBezTo>
                  <a:cubicBezTo>
                    <a:pt x="399" y="292"/>
                    <a:pt x="400" y="292"/>
                    <a:pt x="400" y="291"/>
                  </a:cubicBezTo>
                  <a:cubicBezTo>
                    <a:pt x="401" y="290"/>
                    <a:pt x="401" y="290"/>
                    <a:pt x="400" y="288"/>
                  </a:cubicBezTo>
                  <a:cubicBezTo>
                    <a:pt x="400" y="287"/>
                    <a:pt x="399" y="286"/>
                    <a:pt x="399" y="285"/>
                  </a:cubicBezTo>
                  <a:cubicBezTo>
                    <a:pt x="399" y="284"/>
                    <a:pt x="400" y="283"/>
                    <a:pt x="401" y="283"/>
                  </a:cubicBezTo>
                  <a:cubicBezTo>
                    <a:pt x="401" y="283"/>
                    <a:pt x="402" y="282"/>
                    <a:pt x="403" y="282"/>
                  </a:cubicBezTo>
                  <a:cubicBezTo>
                    <a:pt x="403" y="281"/>
                    <a:pt x="403" y="281"/>
                    <a:pt x="403" y="280"/>
                  </a:cubicBezTo>
                  <a:cubicBezTo>
                    <a:pt x="403" y="279"/>
                    <a:pt x="403" y="278"/>
                    <a:pt x="404" y="277"/>
                  </a:cubicBezTo>
                  <a:cubicBezTo>
                    <a:pt x="404" y="276"/>
                    <a:pt x="404" y="275"/>
                    <a:pt x="405" y="274"/>
                  </a:cubicBezTo>
                  <a:cubicBezTo>
                    <a:pt x="405" y="274"/>
                    <a:pt x="405" y="273"/>
                    <a:pt x="405" y="272"/>
                  </a:cubicBezTo>
                  <a:cubicBezTo>
                    <a:pt x="406" y="271"/>
                    <a:pt x="405" y="270"/>
                    <a:pt x="405" y="269"/>
                  </a:cubicBezTo>
                  <a:cubicBezTo>
                    <a:pt x="405" y="269"/>
                    <a:pt x="405" y="268"/>
                    <a:pt x="405" y="268"/>
                  </a:cubicBezTo>
                  <a:cubicBezTo>
                    <a:pt x="405" y="267"/>
                    <a:pt x="406" y="267"/>
                    <a:pt x="406" y="266"/>
                  </a:cubicBezTo>
                  <a:cubicBezTo>
                    <a:pt x="406" y="265"/>
                    <a:pt x="407" y="264"/>
                    <a:pt x="408" y="262"/>
                  </a:cubicBezTo>
                  <a:cubicBezTo>
                    <a:pt x="408" y="261"/>
                    <a:pt x="407" y="260"/>
                    <a:pt x="408" y="260"/>
                  </a:cubicBezTo>
                  <a:cubicBezTo>
                    <a:pt x="408" y="259"/>
                    <a:pt x="410" y="259"/>
                    <a:pt x="410" y="259"/>
                  </a:cubicBezTo>
                  <a:cubicBezTo>
                    <a:pt x="410" y="259"/>
                    <a:pt x="410" y="259"/>
                    <a:pt x="410" y="259"/>
                  </a:cubicBezTo>
                  <a:cubicBezTo>
                    <a:pt x="411" y="259"/>
                    <a:pt x="410" y="258"/>
                    <a:pt x="410" y="257"/>
                  </a:cubicBezTo>
                  <a:cubicBezTo>
                    <a:pt x="410" y="257"/>
                    <a:pt x="410" y="256"/>
                    <a:pt x="410" y="256"/>
                  </a:cubicBezTo>
                  <a:cubicBezTo>
                    <a:pt x="411" y="255"/>
                    <a:pt x="411" y="255"/>
                    <a:pt x="412" y="256"/>
                  </a:cubicBezTo>
                  <a:cubicBezTo>
                    <a:pt x="412" y="257"/>
                    <a:pt x="412" y="257"/>
                    <a:pt x="413" y="257"/>
                  </a:cubicBezTo>
                  <a:cubicBezTo>
                    <a:pt x="414" y="257"/>
                    <a:pt x="414" y="257"/>
                    <a:pt x="414" y="258"/>
                  </a:cubicBezTo>
                  <a:cubicBezTo>
                    <a:pt x="415" y="259"/>
                    <a:pt x="415" y="260"/>
                    <a:pt x="416" y="261"/>
                  </a:cubicBezTo>
                  <a:cubicBezTo>
                    <a:pt x="417" y="261"/>
                    <a:pt x="417" y="261"/>
                    <a:pt x="417" y="261"/>
                  </a:cubicBezTo>
                  <a:cubicBezTo>
                    <a:pt x="417" y="261"/>
                    <a:pt x="417" y="261"/>
                    <a:pt x="417" y="261"/>
                  </a:cubicBezTo>
                  <a:cubicBezTo>
                    <a:pt x="417" y="260"/>
                    <a:pt x="417" y="260"/>
                    <a:pt x="417" y="259"/>
                  </a:cubicBezTo>
                  <a:cubicBezTo>
                    <a:pt x="417" y="258"/>
                    <a:pt x="417" y="258"/>
                    <a:pt x="418" y="258"/>
                  </a:cubicBezTo>
                  <a:cubicBezTo>
                    <a:pt x="419" y="258"/>
                    <a:pt x="419" y="258"/>
                    <a:pt x="420" y="258"/>
                  </a:cubicBezTo>
                  <a:cubicBezTo>
                    <a:pt x="420" y="259"/>
                    <a:pt x="420" y="259"/>
                    <a:pt x="420" y="259"/>
                  </a:cubicBezTo>
                  <a:cubicBezTo>
                    <a:pt x="420" y="259"/>
                    <a:pt x="421" y="260"/>
                    <a:pt x="421" y="260"/>
                  </a:cubicBezTo>
                  <a:cubicBezTo>
                    <a:pt x="422" y="260"/>
                    <a:pt x="423" y="262"/>
                    <a:pt x="423" y="262"/>
                  </a:cubicBezTo>
                  <a:cubicBezTo>
                    <a:pt x="423" y="263"/>
                    <a:pt x="422" y="264"/>
                    <a:pt x="423" y="265"/>
                  </a:cubicBezTo>
                  <a:cubicBezTo>
                    <a:pt x="424" y="266"/>
                    <a:pt x="424" y="267"/>
                    <a:pt x="425" y="267"/>
                  </a:cubicBezTo>
                  <a:cubicBezTo>
                    <a:pt x="425" y="267"/>
                    <a:pt x="425" y="267"/>
                    <a:pt x="425" y="267"/>
                  </a:cubicBezTo>
                  <a:cubicBezTo>
                    <a:pt x="426" y="268"/>
                    <a:pt x="426" y="270"/>
                    <a:pt x="426" y="271"/>
                  </a:cubicBezTo>
                  <a:cubicBezTo>
                    <a:pt x="427" y="272"/>
                    <a:pt x="427" y="273"/>
                    <a:pt x="427" y="274"/>
                  </a:cubicBezTo>
                  <a:cubicBezTo>
                    <a:pt x="427" y="274"/>
                    <a:pt x="427" y="275"/>
                    <a:pt x="427" y="275"/>
                  </a:cubicBezTo>
                  <a:cubicBezTo>
                    <a:pt x="426" y="275"/>
                    <a:pt x="425" y="275"/>
                    <a:pt x="425" y="276"/>
                  </a:cubicBezTo>
                  <a:cubicBezTo>
                    <a:pt x="426" y="278"/>
                    <a:pt x="426" y="279"/>
                    <a:pt x="425" y="280"/>
                  </a:cubicBezTo>
                  <a:cubicBezTo>
                    <a:pt x="424" y="281"/>
                    <a:pt x="424" y="281"/>
                    <a:pt x="424" y="282"/>
                  </a:cubicBezTo>
                  <a:cubicBezTo>
                    <a:pt x="424" y="283"/>
                    <a:pt x="424" y="283"/>
                    <a:pt x="424" y="284"/>
                  </a:cubicBezTo>
                  <a:cubicBezTo>
                    <a:pt x="423" y="285"/>
                    <a:pt x="424" y="286"/>
                    <a:pt x="424" y="287"/>
                  </a:cubicBezTo>
                  <a:cubicBezTo>
                    <a:pt x="424" y="288"/>
                    <a:pt x="423" y="288"/>
                    <a:pt x="423" y="289"/>
                  </a:cubicBezTo>
                  <a:cubicBezTo>
                    <a:pt x="423" y="290"/>
                    <a:pt x="423" y="290"/>
                    <a:pt x="422" y="291"/>
                  </a:cubicBezTo>
                  <a:cubicBezTo>
                    <a:pt x="422" y="292"/>
                    <a:pt x="422" y="293"/>
                    <a:pt x="421" y="293"/>
                  </a:cubicBezTo>
                  <a:cubicBezTo>
                    <a:pt x="421" y="294"/>
                    <a:pt x="421" y="294"/>
                    <a:pt x="421" y="295"/>
                  </a:cubicBezTo>
                  <a:cubicBezTo>
                    <a:pt x="421" y="295"/>
                    <a:pt x="421" y="296"/>
                    <a:pt x="421" y="296"/>
                  </a:cubicBezTo>
                  <a:cubicBezTo>
                    <a:pt x="421" y="296"/>
                    <a:pt x="420" y="296"/>
                    <a:pt x="420" y="297"/>
                  </a:cubicBezTo>
                  <a:cubicBezTo>
                    <a:pt x="419" y="298"/>
                    <a:pt x="419" y="301"/>
                    <a:pt x="420" y="302"/>
                  </a:cubicBezTo>
                  <a:cubicBezTo>
                    <a:pt x="421" y="303"/>
                    <a:pt x="421" y="304"/>
                    <a:pt x="421" y="305"/>
                  </a:cubicBezTo>
                  <a:cubicBezTo>
                    <a:pt x="420" y="306"/>
                    <a:pt x="421" y="306"/>
                    <a:pt x="421" y="307"/>
                  </a:cubicBezTo>
                  <a:cubicBezTo>
                    <a:pt x="421" y="308"/>
                    <a:pt x="420" y="308"/>
                    <a:pt x="420" y="309"/>
                  </a:cubicBezTo>
                  <a:cubicBezTo>
                    <a:pt x="420" y="310"/>
                    <a:pt x="420" y="311"/>
                    <a:pt x="419" y="312"/>
                  </a:cubicBezTo>
                  <a:cubicBezTo>
                    <a:pt x="419" y="312"/>
                    <a:pt x="418" y="312"/>
                    <a:pt x="417" y="312"/>
                  </a:cubicBezTo>
                  <a:cubicBezTo>
                    <a:pt x="417" y="312"/>
                    <a:pt x="417" y="313"/>
                    <a:pt x="417" y="313"/>
                  </a:cubicBezTo>
                  <a:cubicBezTo>
                    <a:pt x="416" y="314"/>
                    <a:pt x="416" y="314"/>
                    <a:pt x="415" y="314"/>
                  </a:cubicBezTo>
                  <a:cubicBezTo>
                    <a:pt x="414" y="314"/>
                    <a:pt x="414" y="315"/>
                    <a:pt x="414" y="316"/>
                  </a:cubicBezTo>
                  <a:cubicBezTo>
                    <a:pt x="414" y="316"/>
                    <a:pt x="414" y="317"/>
                    <a:pt x="414" y="317"/>
                  </a:cubicBezTo>
                  <a:cubicBezTo>
                    <a:pt x="415" y="317"/>
                    <a:pt x="415" y="318"/>
                    <a:pt x="415" y="319"/>
                  </a:cubicBezTo>
                  <a:cubicBezTo>
                    <a:pt x="416" y="320"/>
                    <a:pt x="416" y="321"/>
                    <a:pt x="417" y="322"/>
                  </a:cubicBezTo>
                  <a:cubicBezTo>
                    <a:pt x="417" y="322"/>
                    <a:pt x="418" y="323"/>
                    <a:pt x="418" y="323"/>
                  </a:cubicBezTo>
                  <a:cubicBezTo>
                    <a:pt x="419" y="325"/>
                    <a:pt x="418" y="327"/>
                    <a:pt x="419" y="328"/>
                  </a:cubicBezTo>
                  <a:cubicBezTo>
                    <a:pt x="420" y="329"/>
                    <a:pt x="420" y="330"/>
                    <a:pt x="421" y="331"/>
                  </a:cubicBezTo>
                  <a:cubicBezTo>
                    <a:pt x="422" y="331"/>
                    <a:pt x="422" y="332"/>
                    <a:pt x="423" y="332"/>
                  </a:cubicBezTo>
                  <a:cubicBezTo>
                    <a:pt x="424" y="333"/>
                    <a:pt x="424" y="332"/>
                    <a:pt x="424" y="332"/>
                  </a:cubicBezTo>
                  <a:cubicBezTo>
                    <a:pt x="424" y="331"/>
                    <a:pt x="424" y="331"/>
                    <a:pt x="424" y="330"/>
                  </a:cubicBezTo>
                  <a:cubicBezTo>
                    <a:pt x="424" y="330"/>
                    <a:pt x="424" y="330"/>
                    <a:pt x="424" y="330"/>
                  </a:cubicBezTo>
                  <a:cubicBezTo>
                    <a:pt x="424" y="330"/>
                    <a:pt x="424" y="330"/>
                    <a:pt x="424" y="330"/>
                  </a:cubicBezTo>
                  <a:cubicBezTo>
                    <a:pt x="425" y="330"/>
                    <a:pt x="427" y="330"/>
                    <a:pt x="427" y="332"/>
                  </a:cubicBezTo>
                  <a:cubicBezTo>
                    <a:pt x="426" y="332"/>
                    <a:pt x="426" y="333"/>
                    <a:pt x="426" y="334"/>
                  </a:cubicBezTo>
                  <a:cubicBezTo>
                    <a:pt x="426" y="334"/>
                    <a:pt x="426" y="335"/>
                    <a:pt x="426" y="336"/>
                  </a:cubicBezTo>
                  <a:cubicBezTo>
                    <a:pt x="426" y="336"/>
                    <a:pt x="426" y="336"/>
                    <a:pt x="426" y="336"/>
                  </a:cubicBezTo>
                  <a:cubicBezTo>
                    <a:pt x="427" y="337"/>
                    <a:pt x="427" y="337"/>
                    <a:pt x="427" y="338"/>
                  </a:cubicBezTo>
                  <a:cubicBezTo>
                    <a:pt x="428" y="338"/>
                    <a:pt x="427" y="339"/>
                    <a:pt x="428" y="340"/>
                  </a:cubicBezTo>
                  <a:cubicBezTo>
                    <a:pt x="428" y="341"/>
                    <a:pt x="429" y="341"/>
                    <a:pt x="429" y="342"/>
                  </a:cubicBezTo>
                  <a:cubicBezTo>
                    <a:pt x="429" y="342"/>
                    <a:pt x="429" y="342"/>
                    <a:pt x="430" y="342"/>
                  </a:cubicBezTo>
                  <a:cubicBezTo>
                    <a:pt x="430" y="343"/>
                    <a:pt x="432" y="342"/>
                    <a:pt x="432" y="343"/>
                  </a:cubicBezTo>
                  <a:cubicBezTo>
                    <a:pt x="433" y="345"/>
                    <a:pt x="432" y="345"/>
                    <a:pt x="432" y="346"/>
                  </a:cubicBezTo>
                  <a:cubicBezTo>
                    <a:pt x="433" y="346"/>
                    <a:pt x="435" y="346"/>
                    <a:pt x="436" y="346"/>
                  </a:cubicBezTo>
                  <a:cubicBezTo>
                    <a:pt x="436" y="346"/>
                    <a:pt x="436" y="346"/>
                    <a:pt x="436" y="346"/>
                  </a:cubicBezTo>
                  <a:cubicBezTo>
                    <a:pt x="436" y="347"/>
                    <a:pt x="436" y="347"/>
                    <a:pt x="436" y="348"/>
                  </a:cubicBezTo>
                  <a:cubicBezTo>
                    <a:pt x="436" y="349"/>
                    <a:pt x="436" y="351"/>
                    <a:pt x="436" y="352"/>
                  </a:cubicBezTo>
                  <a:cubicBezTo>
                    <a:pt x="436" y="353"/>
                    <a:pt x="436" y="353"/>
                    <a:pt x="435" y="354"/>
                  </a:cubicBezTo>
                  <a:close/>
                  <a:moveTo>
                    <a:pt x="350" y="307"/>
                  </a:moveTo>
                  <a:cubicBezTo>
                    <a:pt x="350" y="306"/>
                    <a:pt x="349" y="307"/>
                    <a:pt x="349" y="307"/>
                  </a:cubicBezTo>
                  <a:cubicBezTo>
                    <a:pt x="348" y="307"/>
                    <a:pt x="348" y="307"/>
                    <a:pt x="348" y="307"/>
                  </a:cubicBezTo>
                  <a:cubicBezTo>
                    <a:pt x="348" y="307"/>
                    <a:pt x="347" y="306"/>
                    <a:pt x="347" y="307"/>
                  </a:cubicBezTo>
                  <a:cubicBezTo>
                    <a:pt x="346" y="307"/>
                    <a:pt x="346" y="307"/>
                    <a:pt x="346" y="308"/>
                  </a:cubicBezTo>
                  <a:cubicBezTo>
                    <a:pt x="346" y="308"/>
                    <a:pt x="346" y="308"/>
                    <a:pt x="346" y="309"/>
                  </a:cubicBezTo>
                  <a:cubicBezTo>
                    <a:pt x="346" y="309"/>
                    <a:pt x="347" y="309"/>
                    <a:pt x="347" y="310"/>
                  </a:cubicBezTo>
                  <a:cubicBezTo>
                    <a:pt x="348" y="310"/>
                    <a:pt x="348" y="310"/>
                    <a:pt x="349" y="310"/>
                  </a:cubicBezTo>
                  <a:cubicBezTo>
                    <a:pt x="349" y="309"/>
                    <a:pt x="349" y="309"/>
                    <a:pt x="349" y="309"/>
                  </a:cubicBezTo>
                  <a:cubicBezTo>
                    <a:pt x="349" y="309"/>
                    <a:pt x="350" y="308"/>
                    <a:pt x="350" y="308"/>
                  </a:cubicBezTo>
                  <a:cubicBezTo>
                    <a:pt x="350" y="308"/>
                    <a:pt x="350" y="307"/>
                    <a:pt x="350" y="307"/>
                  </a:cubicBezTo>
                  <a:close/>
                  <a:moveTo>
                    <a:pt x="350" y="355"/>
                  </a:moveTo>
                  <a:cubicBezTo>
                    <a:pt x="349" y="355"/>
                    <a:pt x="348" y="354"/>
                    <a:pt x="348" y="354"/>
                  </a:cubicBezTo>
                  <a:cubicBezTo>
                    <a:pt x="347" y="354"/>
                    <a:pt x="347" y="355"/>
                    <a:pt x="347" y="355"/>
                  </a:cubicBezTo>
                  <a:cubicBezTo>
                    <a:pt x="346" y="355"/>
                    <a:pt x="346" y="356"/>
                    <a:pt x="345" y="356"/>
                  </a:cubicBezTo>
                  <a:cubicBezTo>
                    <a:pt x="345" y="355"/>
                    <a:pt x="345" y="355"/>
                    <a:pt x="345" y="355"/>
                  </a:cubicBezTo>
                  <a:cubicBezTo>
                    <a:pt x="344" y="354"/>
                    <a:pt x="344" y="354"/>
                    <a:pt x="343" y="354"/>
                  </a:cubicBezTo>
                  <a:cubicBezTo>
                    <a:pt x="343" y="354"/>
                    <a:pt x="344" y="353"/>
                    <a:pt x="344" y="353"/>
                  </a:cubicBezTo>
                  <a:cubicBezTo>
                    <a:pt x="344" y="353"/>
                    <a:pt x="344" y="353"/>
                    <a:pt x="345" y="352"/>
                  </a:cubicBezTo>
                  <a:cubicBezTo>
                    <a:pt x="345" y="352"/>
                    <a:pt x="344" y="351"/>
                    <a:pt x="344" y="350"/>
                  </a:cubicBezTo>
                  <a:cubicBezTo>
                    <a:pt x="343" y="350"/>
                    <a:pt x="343" y="349"/>
                    <a:pt x="344" y="348"/>
                  </a:cubicBezTo>
                  <a:cubicBezTo>
                    <a:pt x="344" y="348"/>
                    <a:pt x="344" y="348"/>
                    <a:pt x="344" y="347"/>
                  </a:cubicBezTo>
                  <a:cubicBezTo>
                    <a:pt x="344" y="346"/>
                    <a:pt x="343" y="346"/>
                    <a:pt x="343" y="346"/>
                  </a:cubicBezTo>
                  <a:cubicBezTo>
                    <a:pt x="342" y="347"/>
                    <a:pt x="342" y="347"/>
                    <a:pt x="341" y="347"/>
                  </a:cubicBezTo>
                  <a:cubicBezTo>
                    <a:pt x="341" y="348"/>
                    <a:pt x="341" y="349"/>
                    <a:pt x="340" y="349"/>
                  </a:cubicBezTo>
                  <a:cubicBezTo>
                    <a:pt x="340" y="349"/>
                    <a:pt x="339" y="350"/>
                    <a:pt x="340" y="350"/>
                  </a:cubicBezTo>
                  <a:cubicBezTo>
                    <a:pt x="340" y="351"/>
                    <a:pt x="341" y="351"/>
                    <a:pt x="341" y="351"/>
                  </a:cubicBezTo>
                  <a:cubicBezTo>
                    <a:pt x="342" y="352"/>
                    <a:pt x="342" y="352"/>
                    <a:pt x="342" y="353"/>
                  </a:cubicBezTo>
                  <a:cubicBezTo>
                    <a:pt x="342" y="354"/>
                    <a:pt x="340" y="354"/>
                    <a:pt x="340" y="355"/>
                  </a:cubicBezTo>
                  <a:cubicBezTo>
                    <a:pt x="341" y="356"/>
                    <a:pt x="342" y="356"/>
                    <a:pt x="342" y="356"/>
                  </a:cubicBezTo>
                  <a:cubicBezTo>
                    <a:pt x="343" y="356"/>
                    <a:pt x="343" y="356"/>
                    <a:pt x="343" y="356"/>
                  </a:cubicBezTo>
                  <a:cubicBezTo>
                    <a:pt x="344" y="357"/>
                    <a:pt x="344" y="357"/>
                    <a:pt x="344" y="357"/>
                  </a:cubicBezTo>
                  <a:cubicBezTo>
                    <a:pt x="344" y="358"/>
                    <a:pt x="345" y="358"/>
                    <a:pt x="345" y="358"/>
                  </a:cubicBezTo>
                  <a:cubicBezTo>
                    <a:pt x="346" y="358"/>
                    <a:pt x="347" y="359"/>
                    <a:pt x="348" y="358"/>
                  </a:cubicBezTo>
                  <a:cubicBezTo>
                    <a:pt x="349" y="358"/>
                    <a:pt x="347" y="356"/>
                    <a:pt x="348" y="356"/>
                  </a:cubicBezTo>
                  <a:cubicBezTo>
                    <a:pt x="348" y="356"/>
                    <a:pt x="349" y="356"/>
                    <a:pt x="349" y="356"/>
                  </a:cubicBezTo>
                  <a:cubicBezTo>
                    <a:pt x="349" y="356"/>
                    <a:pt x="349" y="356"/>
                    <a:pt x="349" y="356"/>
                  </a:cubicBezTo>
                  <a:cubicBezTo>
                    <a:pt x="349" y="356"/>
                    <a:pt x="350" y="356"/>
                    <a:pt x="350" y="355"/>
                  </a:cubicBezTo>
                  <a:close/>
                  <a:moveTo>
                    <a:pt x="377" y="322"/>
                  </a:moveTo>
                  <a:cubicBezTo>
                    <a:pt x="377" y="322"/>
                    <a:pt x="378" y="323"/>
                    <a:pt x="378" y="323"/>
                  </a:cubicBezTo>
                  <a:cubicBezTo>
                    <a:pt x="378" y="323"/>
                    <a:pt x="379" y="323"/>
                    <a:pt x="379" y="323"/>
                  </a:cubicBezTo>
                  <a:cubicBezTo>
                    <a:pt x="379" y="323"/>
                    <a:pt x="380" y="323"/>
                    <a:pt x="380" y="323"/>
                  </a:cubicBezTo>
                  <a:cubicBezTo>
                    <a:pt x="380" y="323"/>
                    <a:pt x="380" y="324"/>
                    <a:pt x="380" y="324"/>
                  </a:cubicBezTo>
                  <a:cubicBezTo>
                    <a:pt x="380" y="324"/>
                    <a:pt x="381" y="324"/>
                    <a:pt x="381" y="324"/>
                  </a:cubicBezTo>
                  <a:cubicBezTo>
                    <a:pt x="382" y="324"/>
                    <a:pt x="382" y="324"/>
                    <a:pt x="382" y="323"/>
                  </a:cubicBezTo>
                  <a:cubicBezTo>
                    <a:pt x="382" y="323"/>
                    <a:pt x="382" y="323"/>
                    <a:pt x="383" y="322"/>
                  </a:cubicBezTo>
                  <a:cubicBezTo>
                    <a:pt x="383" y="322"/>
                    <a:pt x="383" y="321"/>
                    <a:pt x="383" y="321"/>
                  </a:cubicBezTo>
                  <a:cubicBezTo>
                    <a:pt x="383" y="320"/>
                    <a:pt x="382" y="320"/>
                    <a:pt x="381" y="320"/>
                  </a:cubicBezTo>
                  <a:cubicBezTo>
                    <a:pt x="381" y="320"/>
                    <a:pt x="381" y="320"/>
                    <a:pt x="381" y="320"/>
                  </a:cubicBezTo>
                  <a:cubicBezTo>
                    <a:pt x="381" y="321"/>
                    <a:pt x="380" y="321"/>
                    <a:pt x="380" y="321"/>
                  </a:cubicBezTo>
                  <a:cubicBezTo>
                    <a:pt x="380" y="321"/>
                    <a:pt x="379" y="321"/>
                    <a:pt x="379" y="321"/>
                  </a:cubicBezTo>
                  <a:cubicBezTo>
                    <a:pt x="378" y="321"/>
                    <a:pt x="378" y="321"/>
                    <a:pt x="377" y="322"/>
                  </a:cubicBezTo>
                  <a:close/>
                  <a:moveTo>
                    <a:pt x="364" y="339"/>
                  </a:moveTo>
                  <a:cubicBezTo>
                    <a:pt x="365" y="340"/>
                    <a:pt x="366" y="339"/>
                    <a:pt x="367" y="340"/>
                  </a:cubicBezTo>
                  <a:cubicBezTo>
                    <a:pt x="368" y="340"/>
                    <a:pt x="368" y="340"/>
                    <a:pt x="369" y="340"/>
                  </a:cubicBezTo>
                  <a:cubicBezTo>
                    <a:pt x="370" y="340"/>
                    <a:pt x="370" y="339"/>
                    <a:pt x="370" y="339"/>
                  </a:cubicBezTo>
                  <a:cubicBezTo>
                    <a:pt x="370" y="339"/>
                    <a:pt x="370" y="339"/>
                    <a:pt x="371" y="339"/>
                  </a:cubicBezTo>
                  <a:cubicBezTo>
                    <a:pt x="371" y="339"/>
                    <a:pt x="371" y="339"/>
                    <a:pt x="371" y="338"/>
                  </a:cubicBezTo>
                  <a:cubicBezTo>
                    <a:pt x="371" y="337"/>
                    <a:pt x="370" y="337"/>
                    <a:pt x="369" y="337"/>
                  </a:cubicBezTo>
                  <a:cubicBezTo>
                    <a:pt x="369" y="337"/>
                    <a:pt x="368" y="337"/>
                    <a:pt x="367" y="338"/>
                  </a:cubicBezTo>
                  <a:cubicBezTo>
                    <a:pt x="367" y="338"/>
                    <a:pt x="365" y="338"/>
                    <a:pt x="364" y="338"/>
                  </a:cubicBezTo>
                  <a:cubicBezTo>
                    <a:pt x="364" y="338"/>
                    <a:pt x="364" y="339"/>
                    <a:pt x="364" y="339"/>
                  </a:cubicBezTo>
                  <a:close/>
                  <a:moveTo>
                    <a:pt x="378" y="350"/>
                  </a:moveTo>
                  <a:cubicBezTo>
                    <a:pt x="377" y="350"/>
                    <a:pt x="378" y="349"/>
                    <a:pt x="378" y="348"/>
                  </a:cubicBezTo>
                  <a:cubicBezTo>
                    <a:pt x="378" y="348"/>
                    <a:pt x="378" y="347"/>
                    <a:pt x="378" y="347"/>
                  </a:cubicBezTo>
                  <a:cubicBezTo>
                    <a:pt x="378" y="346"/>
                    <a:pt x="377" y="346"/>
                    <a:pt x="376" y="346"/>
                  </a:cubicBezTo>
                  <a:cubicBezTo>
                    <a:pt x="376" y="346"/>
                    <a:pt x="375" y="346"/>
                    <a:pt x="375" y="346"/>
                  </a:cubicBezTo>
                  <a:cubicBezTo>
                    <a:pt x="374" y="347"/>
                    <a:pt x="374" y="346"/>
                    <a:pt x="373" y="345"/>
                  </a:cubicBezTo>
                  <a:cubicBezTo>
                    <a:pt x="373" y="345"/>
                    <a:pt x="373" y="345"/>
                    <a:pt x="373" y="344"/>
                  </a:cubicBezTo>
                  <a:cubicBezTo>
                    <a:pt x="373" y="344"/>
                    <a:pt x="372" y="344"/>
                    <a:pt x="372" y="344"/>
                  </a:cubicBezTo>
                  <a:cubicBezTo>
                    <a:pt x="371" y="343"/>
                    <a:pt x="369" y="344"/>
                    <a:pt x="368" y="344"/>
                  </a:cubicBezTo>
                  <a:cubicBezTo>
                    <a:pt x="367" y="344"/>
                    <a:pt x="365" y="345"/>
                    <a:pt x="365" y="343"/>
                  </a:cubicBezTo>
                  <a:cubicBezTo>
                    <a:pt x="365" y="343"/>
                    <a:pt x="365" y="343"/>
                    <a:pt x="365" y="342"/>
                  </a:cubicBezTo>
                  <a:cubicBezTo>
                    <a:pt x="364" y="342"/>
                    <a:pt x="363" y="342"/>
                    <a:pt x="363" y="342"/>
                  </a:cubicBezTo>
                  <a:cubicBezTo>
                    <a:pt x="362" y="343"/>
                    <a:pt x="363" y="345"/>
                    <a:pt x="363" y="345"/>
                  </a:cubicBezTo>
                  <a:cubicBezTo>
                    <a:pt x="362" y="345"/>
                    <a:pt x="360" y="346"/>
                    <a:pt x="360" y="345"/>
                  </a:cubicBezTo>
                  <a:cubicBezTo>
                    <a:pt x="360" y="345"/>
                    <a:pt x="360" y="344"/>
                    <a:pt x="359" y="344"/>
                  </a:cubicBezTo>
                  <a:cubicBezTo>
                    <a:pt x="358" y="343"/>
                    <a:pt x="358" y="344"/>
                    <a:pt x="358" y="345"/>
                  </a:cubicBezTo>
                  <a:cubicBezTo>
                    <a:pt x="358" y="346"/>
                    <a:pt x="359" y="347"/>
                    <a:pt x="360" y="347"/>
                  </a:cubicBezTo>
                  <a:cubicBezTo>
                    <a:pt x="360" y="347"/>
                    <a:pt x="361" y="349"/>
                    <a:pt x="362" y="348"/>
                  </a:cubicBezTo>
                  <a:cubicBezTo>
                    <a:pt x="363" y="348"/>
                    <a:pt x="363" y="347"/>
                    <a:pt x="364" y="347"/>
                  </a:cubicBezTo>
                  <a:cubicBezTo>
                    <a:pt x="364" y="347"/>
                    <a:pt x="365" y="347"/>
                    <a:pt x="365" y="347"/>
                  </a:cubicBezTo>
                  <a:cubicBezTo>
                    <a:pt x="365" y="346"/>
                    <a:pt x="366" y="345"/>
                    <a:pt x="367" y="346"/>
                  </a:cubicBezTo>
                  <a:cubicBezTo>
                    <a:pt x="367" y="346"/>
                    <a:pt x="367" y="346"/>
                    <a:pt x="367" y="347"/>
                  </a:cubicBezTo>
                  <a:cubicBezTo>
                    <a:pt x="368" y="347"/>
                    <a:pt x="368" y="347"/>
                    <a:pt x="369" y="347"/>
                  </a:cubicBezTo>
                  <a:cubicBezTo>
                    <a:pt x="369" y="347"/>
                    <a:pt x="370" y="347"/>
                    <a:pt x="371" y="346"/>
                  </a:cubicBezTo>
                  <a:cubicBezTo>
                    <a:pt x="371" y="346"/>
                    <a:pt x="371" y="346"/>
                    <a:pt x="371" y="346"/>
                  </a:cubicBezTo>
                  <a:cubicBezTo>
                    <a:pt x="371" y="345"/>
                    <a:pt x="372" y="346"/>
                    <a:pt x="372" y="347"/>
                  </a:cubicBezTo>
                  <a:cubicBezTo>
                    <a:pt x="372" y="347"/>
                    <a:pt x="372" y="347"/>
                    <a:pt x="373" y="347"/>
                  </a:cubicBezTo>
                  <a:cubicBezTo>
                    <a:pt x="373" y="347"/>
                    <a:pt x="373" y="347"/>
                    <a:pt x="373" y="348"/>
                  </a:cubicBezTo>
                  <a:cubicBezTo>
                    <a:pt x="373" y="348"/>
                    <a:pt x="373" y="348"/>
                    <a:pt x="373" y="349"/>
                  </a:cubicBezTo>
                  <a:cubicBezTo>
                    <a:pt x="374" y="350"/>
                    <a:pt x="375" y="348"/>
                    <a:pt x="376" y="349"/>
                  </a:cubicBezTo>
                  <a:cubicBezTo>
                    <a:pt x="376" y="350"/>
                    <a:pt x="376" y="350"/>
                    <a:pt x="376" y="351"/>
                  </a:cubicBezTo>
                  <a:cubicBezTo>
                    <a:pt x="377" y="351"/>
                    <a:pt x="377" y="351"/>
                    <a:pt x="377" y="351"/>
                  </a:cubicBezTo>
                  <a:cubicBezTo>
                    <a:pt x="378" y="352"/>
                    <a:pt x="378" y="352"/>
                    <a:pt x="379" y="352"/>
                  </a:cubicBezTo>
                  <a:cubicBezTo>
                    <a:pt x="379" y="351"/>
                    <a:pt x="378" y="350"/>
                    <a:pt x="378" y="350"/>
                  </a:cubicBezTo>
                  <a:close/>
                  <a:moveTo>
                    <a:pt x="383" y="339"/>
                  </a:moveTo>
                  <a:cubicBezTo>
                    <a:pt x="383" y="339"/>
                    <a:pt x="383" y="339"/>
                    <a:pt x="383" y="339"/>
                  </a:cubicBezTo>
                  <a:cubicBezTo>
                    <a:pt x="383" y="339"/>
                    <a:pt x="383" y="339"/>
                    <a:pt x="383" y="339"/>
                  </a:cubicBezTo>
                  <a:cubicBezTo>
                    <a:pt x="383" y="339"/>
                    <a:pt x="382" y="338"/>
                    <a:pt x="382" y="338"/>
                  </a:cubicBezTo>
                  <a:cubicBezTo>
                    <a:pt x="381" y="338"/>
                    <a:pt x="380" y="338"/>
                    <a:pt x="380" y="337"/>
                  </a:cubicBezTo>
                  <a:cubicBezTo>
                    <a:pt x="379" y="337"/>
                    <a:pt x="379" y="337"/>
                    <a:pt x="378" y="337"/>
                  </a:cubicBezTo>
                  <a:cubicBezTo>
                    <a:pt x="378" y="336"/>
                    <a:pt x="378" y="337"/>
                    <a:pt x="378" y="337"/>
                  </a:cubicBezTo>
                  <a:cubicBezTo>
                    <a:pt x="378" y="337"/>
                    <a:pt x="376" y="337"/>
                    <a:pt x="375" y="337"/>
                  </a:cubicBezTo>
                  <a:cubicBezTo>
                    <a:pt x="374" y="338"/>
                    <a:pt x="373" y="337"/>
                    <a:pt x="372" y="337"/>
                  </a:cubicBezTo>
                  <a:cubicBezTo>
                    <a:pt x="372" y="338"/>
                    <a:pt x="372" y="338"/>
                    <a:pt x="372" y="339"/>
                  </a:cubicBezTo>
                  <a:cubicBezTo>
                    <a:pt x="373" y="339"/>
                    <a:pt x="374" y="339"/>
                    <a:pt x="375" y="339"/>
                  </a:cubicBezTo>
                  <a:cubicBezTo>
                    <a:pt x="375" y="339"/>
                    <a:pt x="376" y="339"/>
                    <a:pt x="377" y="339"/>
                  </a:cubicBezTo>
                  <a:cubicBezTo>
                    <a:pt x="377" y="339"/>
                    <a:pt x="377" y="340"/>
                    <a:pt x="377" y="340"/>
                  </a:cubicBezTo>
                  <a:cubicBezTo>
                    <a:pt x="378" y="341"/>
                    <a:pt x="380" y="340"/>
                    <a:pt x="380" y="340"/>
                  </a:cubicBezTo>
                  <a:cubicBezTo>
                    <a:pt x="380" y="340"/>
                    <a:pt x="380" y="340"/>
                    <a:pt x="380" y="340"/>
                  </a:cubicBezTo>
                  <a:cubicBezTo>
                    <a:pt x="381" y="340"/>
                    <a:pt x="382" y="339"/>
                    <a:pt x="383" y="340"/>
                  </a:cubicBezTo>
                  <a:cubicBezTo>
                    <a:pt x="383" y="340"/>
                    <a:pt x="383" y="339"/>
                    <a:pt x="383" y="339"/>
                  </a:cubicBezTo>
                  <a:close/>
                  <a:moveTo>
                    <a:pt x="383" y="277"/>
                  </a:moveTo>
                  <a:cubicBezTo>
                    <a:pt x="383" y="276"/>
                    <a:pt x="383" y="276"/>
                    <a:pt x="383" y="276"/>
                  </a:cubicBezTo>
                  <a:cubicBezTo>
                    <a:pt x="383" y="276"/>
                    <a:pt x="383" y="276"/>
                    <a:pt x="383" y="276"/>
                  </a:cubicBezTo>
                  <a:cubicBezTo>
                    <a:pt x="383" y="276"/>
                    <a:pt x="383" y="276"/>
                    <a:pt x="383" y="276"/>
                  </a:cubicBezTo>
                  <a:cubicBezTo>
                    <a:pt x="383" y="277"/>
                    <a:pt x="383" y="277"/>
                    <a:pt x="383" y="277"/>
                  </a:cubicBezTo>
                  <a:close/>
                  <a:moveTo>
                    <a:pt x="391" y="346"/>
                  </a:moveTo>
                  <a:cubicBezTo>
                    <a:pt x="391" y="346"/>
                    <a:pt x="391" y="347"/>
                    <a:pt x="391" y="347"/>
                  </a:cubicBezTo>
                  <a:cubicBezTo>
                    <a:pt x="391" y="348"/>
                    <a:pt x="392" y="348"/>
                    <a:pt x="392" y="348"/>
                  </a:cubicBezTo>
                  <a:cubicBezTo>
                    <a:pt x="392" y="348"/>
                    <a:pt x="392" y="348"/>
                    <a:pt x="392" y="349"/>
                  </a:cubicBezTo>
                  <a:cubicBezTo>
                    <a:pt x="392" y="349"/>
                    <a:pt x="392" y="350"/>
                    <a:pt x="393" y="350"/>
                  </a:cubicBezTo>
                  <a:cubicBezTo>
                    <a:pt x="393" y="350"/>
                    <a:pt x="393" y="350"/>
                    <a:pt x="393" y="350"/>
                  </a:cubicBezTo>
                  <a:cubicBezTo>
                    <a:pt x="394" y="350"/>
                    <a:pt x="395" y="350"/>
                    <a:pt x="395" y="351"/>
                  </a:cubicBezTo>
                  <a:cubicBezTo>
                    <a:pt x="395" y="351"/>
                    <a:pt x="395" y="351"/>
                    <a:pt x="395" y="351"/>
                  </a:cubicBezTo>
                  <a:cubicBezTo>
                    <a:pt x="396" y="351"/>
                    <a:pt x="397" y="351"/>
                    <a:pt x="397" y="350"/>
                  </a:cubicBezTo>
                  <a:cubicBezTo>
                    <a:pt x="398" y="350"/>
                    <a:pt x="397" y="348"/>
                    <a:pt x="397" y="348"/>
                  </a:cubicBezTo>
                  <a:cubicBezTo>
                    <a:pt x="397" y="348"/>
                    <a:pt x="397" y="348"/>
                    <a:pt x="397" y="348"/>
                  </a:cubicBezTo>
                  <a:cubicBezTo>
                    <a:pt x="397" y="347"/>
                    <a:pt x="397" y="347"/>
                    <a:pt x="396" y="346"/>
                  </a:cubicBezTo>
                  <a:cubicBezTo>
                    <a:pt x="396" y="346"/>
                    <a:pt x="396" y="346"/>
                    <a:pt x="395" y="346"/>
                  </a:cubicBezTo>
                  <a:cubicBezTo>
                    <a:pt x="395" y="346"/>
                    <a:pt x="394" y="346"/>
                    <a:pt x="393" y="346"/>
                  </a:cubicBezTo>
                  <a:cubicBezTo>
                    <a:pt x="393" y="345"/>
                    <a:pt x="391" y="345"/>
                    <a:pt x="391" y="346"/>
                  </a:cubicBezTo>
                  <a:close/>
                  <a:moveTo>
                    <a:pt x="391" y="317"/>
                  </a:moveTo>
                  <a:cubicBezTo>
                    <a:pt x="391" y="317"/>
                    <a:pt x="391" y="318"/>
                    <a:pt x="391" y="318"/>
                  </a:cubicBezTo>
                  <a:cubicBezTo>
                    <a:pt x="391" y="318"/>
                    <a:pt x="391" y="318"/>
                    <a:pt x="391" y="318"/>
                  </a:cubicBezTo>
                  <a:cubicBezTo>
                    <a:pt x="390" y="318"/>
                    <a:pt x="390" y="318"/>
                    <a:pt x="389" y="318"/>
                  </a:cubicBezTo>
                  <a:cubicBezTo>
                    <a:pt x="389" y="317"/>
                    <a:pt x="389" y="318"/>
                    <a:pt x="389" y="318"/>
                  </a:cubicBezTo>
                  <a:cubicBezTo>
                    <a:pt x="389" y="318"/>
                    <a:pt x="389" y="319"/>
                    <a:pt x="389" y="320"/>
                  </a:cubicBezTo>
                  <a:cubicBezTo>
                    <a:pt x="389" y="320"/>
                    <a:pt x="388" y="320"/>
                    <a:pt x="388" y="321"/>
                  </a:cubicBezTo>
                  <a:cubicBezTo>
                    <a:pt x="388" y="322"/>
                    <a:pt x="389" y="322"/>
                    <a:pt x="390" y="322"/>
                  </a:cubicBezTo>
                  <a:cubicBezTo>
                    <a:pt x="390" y="321"/>
                    <a:pt x="391" y="321"/>
                    <a:pt x="391" y="321"/>
                  </a:cubicBezTo>
                  <a:cubicBezTo>
                    <a:pt x="391" y="320"/>
                    <a:pt x="391" y="320"/>
                    <a:pt x="392" y="320"/>
                  </a:cubicBezTo>
                  <a:cubicBezTo>
                    <a:pt x="392" y="319"/>
                    <a:pt x="392" y="319"/>
                    <a:pt x="392" y="319"/>
                  </a:cubicBezTo>
                  <a:cubicBezTo>
                    <a:pt x="393" y="318"/>
                    <a:pt x="392" y="317"/>
                    <a:pt x="391" y="317"/>
                  </a:cubicBezTo>
                  <a:close/>
                  <a:moveTo>
                    <a:pt x="389" y="316"/>
                  </a:moveTo>
                  <a:cubicBezTo>
                    <a:pt x="389" y="316"/>
                    <a:pt x="389" y="316"/>
                    <a:pt x="389" y="316"/>
                  </a:cubicBezTo>
                  <a:cubicBezTo>
                    <a:pt x="390" y="316"/>
                    <a:pt x="390" y="316"/>
                    <a:pt x="390" y="316"/>
                  </a:cubicBezTo>
                  <a:cubicBezTo>
                    <a:pt x="391" y="316"/>
                    <a:pt x="391" y="316"/>
                    <a:pt x="391" y="315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1" y="315"/>
                    <a:pt x="392" y="315"/>
                    <a:pt x="391" y="315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1" y="315"/>
                    <a:pt x="390" y="314"/>
                    <a:pt x="390" y="314"/>
                  </a:cubicBezTo>
                  <a:cubicBezTo>
                    <a:pt x="390" y="314"/>
                    <a:pt x="390" y="314"/>
                    <a:pt x="390" y="314"/>
                  </a:cubicBezTo>
                  <a:cubicBezTo>
                    <a:pt x="390" y="314"/>
                    <a:pt x="390" y="313"/>
                    <a:pt x="390" y="313"/>
                  </a:cubicBezTo>
                  <a:cubicBezTo>
                    <a:pt x="390" y="313"/>
                    <a:pt x="390" y="313"/>
                    <a:pt x="389" y="313"/>
                  </a:cubicBezTo>
                  <a:cubicBezTo>
                    <a:pt x="389" y="313"/>
                    <a:pt x="389" y="314"/>
                    <a:pt x="388" y="314"/>
                  </a:cubicBezTo>
                  <a:cubicBezTo>
                    <a:pt x="388" y="315"/>
                    <a:pt x="388" y="316"/>
                    <a:pt x="389" y="316"/>
                  </a:cubicBezTo>
                  <a:close/>
                  <a:moveTo>
                    <a:pt x="400" y="356"/>
                  </a:moveTo>
                  <a:cubicBezTo>
                    <a:pt x="399" y="356"/>
                    <a:pt x="398" y="357"/>
                    <a:pt x="397" y="356"/>
                  </a:cubicBezTo>
                  <a:cubicBezTo>
                    <a:pt x="396" y="356"/>
                    <a:pt x="396" y="356"/>
                    <a:pt x="395" y="356"/>
                  </a:cubicBezTo>
                  <a:cubicBezTo>
                    <a:pt x="394" y="356"/>
                    <a:pt x="394" y="355"/>
                    <a:pt x="393" y="355"/>
                  </a:cubicBezTo>
                  <a:cubicBezTo>
                    <a:pt x="392" y="355"/>
                    <a:pt x="391" y="356"/>
                    <a:pt x="389" y="355"/>
                  </a:cubicBezTo>
                  <a:cubicBezTo>
                    <a:pt x="389" y="355"/>
                    <a:pt x="389" y="355"/>
                    <a:pt x="388" y="354"/>
                  </a:cubicBezTo>
                  <a:cubicBezTo>
                    <a:pt x="388" y="354"/>
                    <a:pt x="387" y="354"/>
                    <a:pt x="387" y="353"/>
                  </a:cubicBezTo>
                  <a:cubicBezTo>
                    <a:pt x="386" y="353"/>
                    <a:pt x="385" y="356"/>
                    <a:pt x="385" y="356"/>
                  </a:cubicBezTo>
                  <a:cubicBezTo>
                    <a:pt x="383" y="357"/>
                    <a:pt x="386" y="358"/>
                    <a:pt x="386" y="358"/>
                  </a:cubicBezTo>
                  <a:cubicBezTo>
                    <a:pt x="387" y="359"/>
                    <a:pt x="388" y="359"/>
                    <a:pt x="388" y="359"/>
                  </a:cubicBezTo>
                  <a:cubicBezTo>
                    <a:pt x="389" y="359"/>
                    <a:pt x="389" y="359"/>
                    <a:pt x="389" y="360"/>
                  </a:cubicBezTo>
                  <a:cubicBezTo>
                    <a:pt x="390" y="360"/>
                    <a:pt x="390" y="360"/>
                    <a:pt x="390" y="359"/>
                  </a:cubicBezTo>
                  <a:cubicBezTo>
                    <a:pt x="391" y="359"/>
                    <a:pt x="391" y="359"/>
                    <a:pt x="392" y="359"/>
                  </a:cubicBezTo>
                  <a:cubicBezTo>
                    <a:pt x="392" y="359"/>
                    <a:pt x="393" y="360"/>
                    <a:pt x="394" y="360"/>
                  </a:cubicBezTo>
                  <a:cubicBezTo>
                    <a:pt x="394" y="361"/>
                    <a:pt x="395" y="361"/>
                    <a:pt x="395" y="361"/>
                  </a:cubicBezTo>
                  <a:cubicBezTo>
                    <a:pt x="396" y="361"/>
                    <a:pt x="396" y="360"/>
                    <a:pt x="397" y="360"/>
                  </a:cubicBezTo>
                  <a:cubicBezTo>
                    <a:pt x="397" y="360"/>
                    <a:pt x="398" y="360"/>
                    <a:pt x="398" y="360"/>
                  </a:cubicBezTo>
                  <a:cubicBezTo>
                    <a:pt x="399" y="360"/>
                    <a:pt x="399" y="360"/>
                    <a:pt x="400" y="359"/>
                  </a:cubicBezTo>
                  <a:cubicBezTo>
                    <a:pt x="400" y="358"/>
                    <a:pt x="401" y="357"/>
                    <a:pt x="400" y="356"/>
                  </a:cubicBezTo>
                  <a:close/>
                  <a:moveTo>
                    <a:pt x="403" y="314"/>
                  </a:moveTo>
                  <a:cubicBezTo>
                    <a:pt x="403" y="314"/>
                    <a:pt x="402" y="313"/>
                    <a:pt x="402" y="313"/>
                  </a:cubicBezTo>
                  <a:cubicBezTo>
                    <a:pt x="401" y="313"/>
                    <a:pt x="401" y="312"/>
                    <a:pt x="401" y="311"/>
                  </a:cubicBezTo>
                  <a:cubicBezTo>
                    <a:pt x="400" y="311"/>
                    <a:pt x="400" y="311"/>
                    <a:pt x="399" y="311"/>
                  </a:cubicBezTo>
                  <a:cubicBezTo>
                    <a:pt x="399" y="311"/>
                    <a:pt x="399" y="312"/>
                    <a:pt x="399" y="312"/>
                  </a:cubicBezTo>
                  <a:cubicBezTo>
                    <a:pt x="398" y="313"/>
                    <a:pt x="399" y="314"/>
                    <a:pt x="398" y="314"/>
                  </a:cubicBezTo>
                  <a:cubicBezTo>
                    <a:pt x="398" y="314"/>
                    <a:pt x="398" y="314"/>
                    <a:pt x="398" y="315"/>
                  </a:cubicBezTo>
                  <a:cubicBezTo>
                    <a:pt x="398" y="315"/>
                    <a:pt x="397" y="317"/>
                    <a:pt x="397" y="317"/>
                  </a:cubicBezTo>
                  <a:cubicBezTo>
                    <a:pt x="397" y="317"/>
                    <a:pt x="398" y="317"/>
                    <a:pt x="398" y="317"/>
                  </a:cubicBezTo>
                  <a:cubicBezTo>
                    <a:pt x="398" y="317"/>
                    <a:pt x="397" y="318"/>
                    <a:pt x="397" y="318"/>
                  </a:cubicBezTo>
                  <a:cubicBezTo>
                    <a:pt x="397" y="319"/>
                    <a:pt x="397" y="320"/>
                    <a:pt x="397" y="320"/>
                  </a:cubicBezTo>
                  <a:cubicBezTo>
                    <a:pt x="398" y="321"/>
                    <a:pt x="398" y="322"/>
                    <a:pt x="398" y="323"/>
                  </a:cubicBezTo>
                  <a:cubicBezTo>
                    <a:pt x="398" y="323"/>
                    <a:pt x="399" y="323"/>
                    <a:pt x="400" y="323"/>
                  </a:cubicBezTo>
                  <a:cubicBezTo>
                    <a:pt x="400" y="323"/>
                    <a:pt x="401" y="323"/>
                    <a:pt x="401" y="322"/>
                  </a:cubicBezTo>
                  <a:cubicBezTo>
                    <a:pt x="401" y="321"/>
                    <a:pt x="400" y="321"/>
                    <a:pt x="399" y="320"/>
                  </a:cubicBezTo>
                  <a:cubicBezTo>
                    <a:pt x="399" y="319"/>
                    <a:pt x="400" y="319"/>
                    <a:pt x="400" y="318"/>
                  </a:cubicBezTo>
                  <a:cubicBezTo>
                    <a:pt x="400" y="317"/>
                    <a:pt x="400" y="317"/>
                    <a:pt x="400" y="316"/>
                  </a:cubicBezTo>
                  <a:cubicBezTo>
                    <a:pt x="400" y="316"/>
                    <a:pt x="401" y="314"/>
                    <a:pt x="401" y="315"/>
                  </a:cubicBezTo>
                  <a:cubicBezTo>
                    <a:pt x="402" y="316"/>
                    <a:pt x="403" y="315"/>
                    <a:pt x="403" y="314"/>
                  </a:cubicBezTo>
                  <a:close/>
                  <a:moveTo>
                    <a:pt x="346" y="389"/>
                  </a:moveTo>
                  <a:cubicBezTo>
                    <a:pt x="346" y="389"/>
                    <a:pt x="346" y="389"/>
                    <a:pt x="347" y="389"/>
                  </a:cubicBezTo>
                  <a:cubicBezTo>
                    <a:pt x="347" y="389"/>
                    <a:pt x="347" y="389"/>
                    <a:pt x="347" y="388"/>
                  </a:cubicBezTo>
                  <a:cubicBezTo>
                    <a:pt x="347" y="388"/>
                    <a:pt x="347" y="387"/>
                    <a:pt x="347" y="387"/>
                  </a:cubicBezTo>
                  <a:cubicBezTo>
                    <a:pt x="347" y="387"/>
                    <a:pt x="347" y="387"/>
                    <a:pt x="347" y="387"/>
                  </a:cubicBezTo>
                  <a:cubicBezTo>
                    <a:pt x="347" y="387"/>
                    <a:pt x="346" y="387"/>
                    <a:pt x="346" y="387"/>
                  </a:cubicBezTo>
                  <a:cubicBezTo>
                    <a:pt x="346" y="387"/>
                    <a:pt x="346" y="387"/>
                    <a:pt x="346" y="387"/>
                  </a:cubicBezTo>
                  <a:cubicBezTo>
                    <a:pt x="345" y="387"/>
                    <a:pt x="345" y="387"/>
                    <a:pt x="345" y="387"/>
                  </a:cubicBezTo>
                  <a:cubicBezTo>
                    <a:pt x="345" y="387"/>
                    <a:pt x="345" y="387"/>
                    <a:pt x="345" y="387"/>
                  </a:cubicBezTo>
                  <a:cubicBezTo>
                    <a:pt x="345" y="387"/>
                    <a:pt x="345" y="388"/>
                    <a:pt x="345" y="388"/>
                  </a:cubicBezTo>
                  <a:cubicBezTo>
                    <a:pt x="345" y="388"/>
                    <a:pt x="345" y="388"/>
                    <a:pt x="345" y="388"/>
                  </a:cubicBezTo>
                  <a:cubicBezTo>
                    <a:pt x="345" y="389"/>
                    <a:pt x="345" y="389"/>
                    <a:pt x="346" y="389"/>
                  </a:cubicBezTo>
                  <a:close/>
                  <a:moveTo>
                    <a:pt x="349" y="403"/>
                  </a:moveTo>
                  <a:cubicBezTo>
                    <a:pt x="348" y="404"/>
                    <a:pt x="349" y="405"/>
                    <a:pt x="350" y="405"/>
                  </a:cubicBezTo>
                  <a:cubicBezTo>
                    <a:pt x="350" y="405"/>
                    <a:pt x="350" y="404"/>
                    <a:pt x="350" y="404"/>
                  </a:cubicBezTo>
                  <a:cubicBezTo>
                    <a:pt x="350" y="404"/>
                    <a:pt x="351" y="404"/>
                    <a:pt x="351" y="403"/>
                  </a:cubicBezTo>
                  <a:cubicBezTo>
                    <a:pt x="351" y="403"/>
                    <a:pt x="351" y="402"/>
                    <a:pt x="351" y="402"/>
                  </a:cubicBezTo>
                  <a:cubicBezTo>
                    <a:pt x="352" y="402"/>
                    <a:pt x="351" y="401"/>
                    <a:pt x="351" y="401"/>
                  </a:cubicBezTo>
                  <a:cubicBezTo>
                    <a:pt x="351" y="400"/>
                    <a:pt x="351" y="398"/>
                    <a:pt x="350" y="398"/>
                  </a:cubicBezTo>
                  <a:cubicBezTo>
                    <a:pt x="350" y="398"/>
                    <a:pt x="350" y="398"/>
                    <a:pt x="350" y="399"/>
                  </a:cubicBezTo>
                  <a:cubicBezTo>
                    <a:pt x="349" y="399"/>
                    <a:pt x="349" y="399"/>
                    <a:pt x="349" y="399"/>
                  </a:cubicBezTo>
                  <a:cubicBezTo>
                    <a:pt x="350" y="400"/>
                    <a:pt x="350" y="400"/>
                    <a:pt x="349" y="401"/>
                  </a:cubicBezTo>
                  <a:cubicBezTo>
                    <a:pt x="349" y="402"/>
                    <a:pt x="349" y="402"/>
                    <a:pt x="349" y="403"/>
                  </a:cubicBezTo>
                  <a:close/>
                  <a:moveTo>
                    <a:pt x="350" y="376"/>
                  </a:moveTo>
                  <a:cubicBezTo>
                    <a:pt x="350" y="376"/>
                    <a:pt x="350" y="376"/>
                    <a:pt x="350" y="377"/>
                  </a:cubicBezTo>
                  <a:cubicBezTo>
                    <a:pt x="350" y="377"/>
                    <a:pt x="350" y="377"/>
                    <a:pt x="350" y="377"/>
                  </a:cubicBezTo>
                  <a:cubicBezTo>
                    <a:pt x="350" y="377"/>
                    <a:pt x="350" y="377"/>
                    <a:pt x="350" y="377"/>
                  </a:cubicBezTo>
                  <a:cubicBezTo>
                    <a:pt x="350" y="378"/>
                    <a:pt x="350" y="378"/>
                    <a:pt x="350" y="378"/>
                  </a:cubicBezTo>
                  <a:cubicBezTo>
                    <a:pt x="350" y="378"/>
                    <a:pt x="350" y="378"/>
                    <a:pt x="350" y="378"/>
                  </a:cubicBezTo>
                  <a:cubicBezTo>
                    <a:pt x="350" y="378"/>
                    <a:pt x="349" y="378"/>
                    <a:pt x="350" y="378"/>
                  </a:cubicBezTo>
                  <a:cubicBezTo>
                    <a:pt x="349" y="378"/>
                    <a:pt x="350" y="379"/>
                    <a:pt x="350" y="378"/>
                  </a:cubicBezTo>
                  <a:cubicBezTo>
                    <a:pt x="350" y="378"/>
                    <a:pt x="350" y="378"/>
                    <a:pt x="351" y="378"/>
                  </a:cubicBezTo>
                  <a:cubicBezTo>
                    <a:pt x="351" y="378"/>
                    <a:pt x="351" y="378"/>
                    <a:pt x="351" y="377"/>
                  </a:cubicBezTo>
                  <a:cubicBezTo>
                    <a:pt x="351" y="376"/>
                    <a:pt x="351" y="376"/>
                    <a:pt x="350" y="376"/>
                  </a:cubicBezTo>
                  <a:close/>
                  <a:moveTo>
                    <a:pt x="725" y="717"/>
                  </a:moveTo>
                  <a:cubicBezTo>
                    <a:pt x="724" y="717"/>
                    <a:pt x="724" y="717"/>
                    <a:pt x="723" y="717"/>
                  </a:cubicBezTo>
                  <a:cubicBezTo>
                    <a:pt x="721" y="718"/>
                    <a:pt x="721" y="719"/>
                    <a:pt x="720" y="719"/>
                  </a:cubicBezTo>
                  <a:cubicBezTo>
                    <a:pt x="719" y="719"/>
                    <a:pt x="718" y="719"/>
                    <a:pt x="717" y="719"/>
                  </a:cubicBezTo>
                  <a:cubicBezTo>
                    <a:pt x="717" y="719"/>
                    <a:pt x="716" y="719"/>
                    <a:pt x="716" y="719"/>
                  </a:cubicBezTo>
                  <a:cubicBezTo>
                    <a:pt x="716" y="718"/>
                    <a:pt x="715" y="718"/>
                    <a:pt x="715" y="718"/>
                  </a:cubicBezTo>
                  <a:cubicBezTo>
                    <a:pt x="714" y="718"/>
                    <a:pt x="714" y="718"/>
                    <a:pt x="713" y="719"/>
                  </a:cubicBezTo>
                  <a:cubicBezTo>
                    <a:pt x="713" y="719"/>
                    <a:pt x="712" y="719"/>
                    <a:pt x="712" y="719"/>
                  </a:cubicBezTo>
                  <a:cubicBezTo>
                    <a:pt x="711" y="720"/>
                    <a:pt x="710" y="720"/>
                    <a:pt x="709" y="720"/>
                  </a:cubicBezTo>
                  <a:cubicBezTo>
                    <a:pt x="709" y="721"/>
                    <a:pt x="708" y="721"/>
                    <a:pt x="708" y="721"/>
                  </a:cubicBezTo>
                  <a:cubicBezTo>
                    <a:pt x="707" y="721"/>
                    <a:pt x="706" y="721"/>
                    <a:pt x="705" y="719"/>
                  </a:cubicBezTo>
                  <a:cubicBezTo>
                    <a:pt x="704" y="717"/>
                    <a:pt x="703" y="720"/>
                    <a:pt x="702" y="720"/>
                  </a:cubicBezTo>
                  <a:cubicBezTo>
                    <a:pt x="701" y="720"/>
                    <a:pt x="700" y="720"/>
                    <a:pt x="700" y="719"/>
                  </a:cubicBezTo>
                  <a:cubicBezTo>
                    <a:pt x="699" y="719"/>
                    <a:pt x="698" y="719"/>
                    <a:pt x="697" y="719"/>
                  </a:cubicBezTo>
                  <a:cubicBezTo>
                    <a:pt x="695" y="719"/>
                    <a:pt x="694" y="719"/>
                    <a:pt x="693" y="718"/>
                  </a:cubicBezTo>
                  <a:cubicBezTo>
                    <a:pt x="692" y="718"/>
                    <a:pt x="692" y="718"/>
                    <a:pt x="692" y="718"/>
                  </a:cubicBezTo>
                  <a:cubicBezTo>
                    <a:pt x="691" y="717"/>
                    <a:pt x="691" y="718"/>
                    <a:pt x="691" y="718"/>
                  </a:cubicBezTo>
                  <a:cubicBezTo>
                    <a:pt x="690" y="719"/>
                    <a:pt x="690" y="719"/>
                    <a:pt x="690" y="719"/>
                  </a:cubicBezTo>
                  <a:cubicBezTo>
                    <a:pt x="689" y="719"/>
                    <a:pt x="687" y="719"/>
                    <a:pt x="686" y="718"/>
                  </a:cubicBezTo>
                  <a:cubicBezTo>
                    <a:pt x="686" y="718"/>
                    <a:pt x="685" y="716"/>
                    <a:pt x="684" y="718"/>
                  </a:cubicBezTo>
                  <a:cubicBezTo>
                    <a:pt x="684" y="718"/>
                    <a:pt x="684" y="719"/>
                    <a:pt x="683" y="719"/>
                  </a:cubicBezTo>
                  <a:cubicBezTo>
                    <a:pt x="682" y="719"/>
                    <a:pt x="681" y="719"/>
                    <a:pt x="681" y="718"/>
                  </a:cubicBezTo>
                  <a:cubicBezTo>
                    <a:pt x="680" y="718"/>
                    <a:pt x="680" y="718"/>
                    <a:pt x="679" y="718"/>
                  </a:cubicBezTo>
                  <a:cubicBezTo>
                    <a:pt x="679" y="718"/>
                    <a:pt x="679" y="718"/>
                    <a:pt x="679" y="718"/>
                  </a:cubicBezTo>
                  <a:cubicBezTo>
                    <a:pt x="678" y="719"/>
                    <a:pt x="678" y="719"/>
                    <a:pt x="678" y="719"/>
                  </a:cubicBezTo>
                  <a:cubicBezTo>
                    <a:pt x="678" y="719"/>
                    <a:pt x="677" y="719"/>
                    <a:pt x="677" y="719"/>
                  </a:cubicBezTo>
                  <a:cubicBezTo>
                    <a:pt x="676" y="719"/>
                    <a:pt x="676" y="719"/>
                    <a:pt x="675" y="718"/>
                  </a:cubicBezTo>
                  <a:cubicBezTo>
                    <a:pt x="675" y="718"/>
                    <a:pt x="674" y="718"/>
                    <a:pt x="674" y="718"/>
                  </a:cubicBezTo>
                  <a:cubicBezTo>
                    <a:pt x="673" y="718"/>
                    <a:pt x="672" y="718"/>
                    <a:pt x="672" y="718"/>
                  </a:cubicBezTo>
                  <a:cubicBezTo>
                    <a:pt x="671" y="718"/>
                    <a:pt x="670" y="718"/>
                    <a:pt x="669" y="718"/>
                  </a:cubicBezTo>
                  <a:cubicBezTo>
                    <a:pt x="669" y="718"/>
                    <a:pt x="668" y="718"/>
                    <a:pt x="667" y="718"/>
                  </a:cubicBezTo>
                  <a:cubicBezTo>
                    <a:pt x="666" y="717"/>
                    <a:pt x="665" y="717"/>
                    <a:pt x="664" y="717"/>
                  </a:cubicBezTo>
                  <a:cubicBezTo>
                    <a:pt x="664" y="717"/>
                    <a:pt x="664" y="717"/>
                    <a:pt x="664" y="717"/>
                  </a:cubicBezTo>
                  <a:cubicBezTo>
                    <a:pt x="664" y="717"/>
                    <a:pt x="664" y="717"/>
                    <a:pt x="664" y="717"/>
                  </a:cubicBezTo>
                  <a:cubicBezTo>
                    <a:pt x="663" y="717"/>
                    <a:pt x="663" y="717"/>
                    <a:pt x="663" y="717"/>
                  </a:cubicBezTo>
                  <a:cubicBezTo>
                    <a:pt x="662" y="717"/>
                    <a:pt x="661" y="717"/>
                    <a:pt x="662" y="718"/>
                  </a:cubicBezTo>
                  <a:cubicBezTo>
                    <a:pt x="662" y="718"/>
                    <a:pt x="662" y="719"/>
                    <a:pt x="662" y="719"/>
                  </a:cubicBezTo>
                  <a:cubicBezTo>
                    <a:pt x="661" y="720"/>
                    <a:pt x="661" y="720"/>
                    <a:pt x="660" y="720"/>
                  </a:cubicBezTo>
                  <a:cubicBezTo>
                    <a:pt x="659" y="720"/>
                    <a:pt x="658" y="721"/>
                    <a:pt x="658" y="722"/>
                  </a:cubicBezTo>
                  <a:cubicBezTo>
                    <a:pt x="658" y="722"/>
                    <a:pt x="657" y="723"/>
                    <a:pt x="657" y="723"/>
                  </a:cubicBezTo>
                  <a:cubicBezTo>
                    <a:pt x="657" y="724"/>
                    <a:pt x="656" y="724"/>
                    <a:pt x="655" y="724"/>
                  </a:cubicBezTo>
                  <a:cubicBezTo>
                    <a:pt x="655" y="724"/>
                    <a:pt x="655" y="725"/>
                    <a:pt x="655" y="726"/>
                  </a:cubicBezTo>
                  <a:cubicBezTo>
                    <a:pt x="655" y="727"/>
                    <a:pt x="654" y="728"/>
                    <a:pt x="654" y="729"/>
                  </a:cubicBezTo>
                  <a:cubicBezTo>
                    <a:pt x="654" y="730"/>
                    <a:pt x="654" y="730"/>
                    <a:pt x="654" y="731"/>
                  </a:cubicBezTo>
                  <a:cubicBezTo>
                    <a:pt x="653" y="732"/>
                    <a:pt x="652" y="731"/>
                    <a:pt x="650" y="732"/>
                  </a:cubicBezTo>
                  <a:cubicBezTo>
                    <a:pt x="650" y="732"/>
                    <a:pt x="649" y="732"/>
                    <a:pt x="648" y="732"/>
                  </a:cubicBezTo>
                  <a:cubicBezTo>
                    <a:pt x="648" y="732"/>
                    <a:pt x="648" y="732"/>
                    <a:pt x="647" y="732"/>
                  </a:cubicBezTo>
                  <a:cubicBezTo>
                    <a:pt x="647" y="732"/>
                    <a:pt x="646" y="732"/>
                    <a:pt x="645" y="732"/>
                  </a:cubicBezTo>
                  <a:cubicBezTo>
                    <a:pt x="644" y="733"/>
                    <a:pt x="644" y="734"/>
                    <a:pt x="643" y="735"/>
                  </a:cubicBezTo>
                  <a:cubicBezTo>
                    <a:pt x="642" y="735"/>
                    <a:pt x="642" y="734"/>
                    <a:pt x="641" y="735"/>
                  </a:cubicBezTo>
                  <a:cubicBezTo>
                    <a:pt x="640" y="735"/>
                    <a:pt x="640" y="736"/>
                    <a:pt x="640" y="737"/>
                  </a:cubicBezTo>
                  <a:cubicBezTo>
                    <a:pt x="639" y="737"/>
                    <a:pt x="639" y="737"/>
                    <a:pt x="638" y="738"/>
                  </a:cubicBezTo>
                  <a:cubicBezTo>
                    <a:pt x="637" y="738"/>
                    <a:pt x="637" y="739"/>
                    <a:pt x="636" y="739"/>
                  </a:cubicBezTo>
                  <a:cubicBezTo>
                    <a:pt x="636" y="739"/>
                    <a:pt x="635" y="740"/>
                    <a:pt x="635" y="740"/>
                  </a:cubicBezTo>
                  <a:cubicBezTo>
                    <a:pt x="634" y="740"/>
                    <a:pt x="634" y="741"/>
                    <a:pt x="634" y="741"/>
                  </a:cubicBezTo>
                  <a:cubicBezTo>
                    <a:pt x="633" y="742"/>
                    <a:pt x="633" y="742"/>
                    <a:pt x="633" y="743"/>
                  </a:cubicBezTo>
                  <a:cubicBezTo>
                    <a:pt x="632" y="743"/>
                    <a:pt x="632" y="744"/>
                    <a:pt x="632" y="745"/>
                  </a:cubicBezTo>
                  <a:cubicBezTo>
                    <a:pt x="631" y="745"/>
                    <a:pt x="630" y="745"/>
                    <a:pt x="630" y="746"/>
                  </a:cubicBezTo>
                  <a:cubicBezTo>
                    <a:pt x="629" y="746"/>
                    <a:pt x="628" y="747"/>
                    <a:pt x="628" y="748"/>
                  </a:cubicBezTo>
                  <a:cubicBezTo>
                    <a:pt x="628" y="748"/>
                    <a:pt x="628" y="748"/>
                    <a:pt x="628" y="748"/>
                  </a:cubicBezTo>
                  <a:cubicBezTo>
                    <a:pt x="628" y="749"/>
                    <a:pt x="628" y="749"/>
                    <a:pt x="628" y="750"/>
                  </a:cubicBezTo>
                  <a:cubicBezTo>
                    <a:pt x="627" y="751"/>
                    <a:pt x="626" y="752"/>
                    <a:pt x="624" y="752"/>
                  </a:cubicBezTo>
                  <a:cubicBezTo>
                    <a:pt x="624" y="753"/>
                    <a:pt x="623" y="753"/>
                    <a:pt x="623" y="754"/>
                  </a:cubicBezTo>
                  <a:cubicBezTo>
                    <a:pt x="623" y="754"/>
                    <a:pt x="622" y="754"/>
                    <a:pt x="622" y="754"/>
                  </a:cubicBezTo>
                  <a:cubicBezTo>
                    <a:pt x="622" y="754"/>
                    <a:pt x="620" y="754"/>
                    <a:pt x="620" y="756"/>
                  </a:cubicBezTo>
                  <a:cubicBezTo>
                    <a:pt x="620" y="757"/>
                    <a:pt x="620" y="758"/>
                    <a:pt x="619" y="758"/>
                  </a:cubicBezTo>
                  <a:cubicBezTo>
                    <a:pt x="618" y="759"/>
                    <a:pt x="617" y="760"/>
                    <a:pt x="616" y="760"/>
                  </a:cubicBezTo>
                  <a:cubicBezTo>
                    <a:pt x="615" y="761"/>
                    <a:pt x="615" y="762"/>
                    <a:pt x="615" y="762"/>
                  </a:cubicBezTo>
                  <a:cubicBezTo>
                    <a:pt x="615" y="762"/>
                    <a:pt x="614" y="763"/>
                    <a:pt x="614" y="763"/>
                  </a:cubicBezTo>
                  <a:cubicBezTo>
                    <a:pt x="614" y="763"/>
                    <a:pt x="613" y="764"/>
                    <a:pt x="612" y="764"/>
                  </a:cubicBezTo>
                  <a:cubicBezTo>
                    <a:pt x="611" y="764"/>
                    <a:pt x="610" y="764"/>
                    <a:pt x="609" y="765"/>
                  </a:cubicBezTo>
                  <a:cubicBezTo>
                    <a:pt x="609" y="765"/>
                    <a:pt x="608" y="766"/>
                    <a:pt x="607" y="766"/>
                  </a:cubicBezTo>
                  <a:cubicBezTo>
                    <a:pt x="609" y="766"/>
                    <a:pt x="611" y="765"/>
                    <a:pt x="612" y="765"/>
                  </a:cubicBezTo>
                  <a:cubicBezTo>
                    <a:pt x="614" y="764"/>
                    <a:pt x="616" y="764"/>
                    <a:pt x="617" y="763"/>
                  </a:cubicBezTo>
                  <a:cubicBezTo>
                    <a:pt x="618" y="762"/>
                    <a:pt x="618" y="762"/>
                    <a:pt x="619" y="761"/>
                  </a:cubicBezTo>
                  <a:cubicBezTo>
                    <a:pt x="620" y="761"/>
                    <a:pt x="621" y="760"/>
                    <a:pt x="621" y="760"/>
                  </a:cubicBezTo>
                  <a:cubicBezTo>
                    <a:pt x="623" y="759"/>
                    <a:pt x="624" y="758"/>
                    <a:pt x="625" y="756"/>
                  </a:cubicBezTo>
                  <a:cubicBezTo>
                    <a:pt x="625" y="755"/>
                    <a:pt x="626" y="754"/>
                    <a:pt x="627" y="753"/>
                  </a:cubicBezTo>
                  <a:cubicBezTo>
                    <a:pt x="627" y="752"/>
                    <a:pt x="628" y="752"/>
                    <a:pt x="628" y="752"/>
                  </a:cubicBezTo>
                  <a:cubicBezTo>
                    <a:pt x="629" y="751"/>
                    <a:pt x="630" y="751"/>
                    <a:pt x="630" y="750"/>
                  </a:cubicBezTo>
                  <a:cubicBezTo>
                    <a:pt x="632" y="747"/>
                    <a:pt x="635" y="745"/>
                    <a:pt x="638" y="744"/>
                  </a:cubicBezTo>
                  <a:cubicBezTo>
                    <a:pt x="639" y="743"/>
                    <a:pt x="640" y="743"/>
                    <a:pt x="640" y="742"/>
                  </a:cubicBezTo>
                  <a:cubicBezTo>
                    <a:pt x="641" y="742"/>
                    <a:pt x="641" y="741"/>
                    <a:pt x="642" y="741"/>
                  </a:cubicBezTo>
                  <a:cubicBezTo>
                    <a:pt x="642" y="741"/>
                    <a:pt x="643" y="741"/>
                    <a:pt x="643" y="741"/>
                  </a:cubicBezTo>
                  <a:cubicBezTo>
                    <a:pt x="644" y="741"/>
                    <a:pt x="646" y="741"/>
                    <a:pt x="647" y="740"/>
                  </a:cubicBezTo>
                  <a:cubicBezTo>
                    <a:pt x="649" y="738"/>
                    <a:pt x="653" y="738"/>
                    <a:pt x="657" y="737"/>
                  </a:cubicBezTo>
                  <a:cubicBezTo>
                    <a:pt x="658" y="737"/>
                    <a:pt x="660" y="736"/>
                    <a:pt x="662" y="735"/>
                  </a:cubicBezTo>
                  <a:cubicBezTo>
                    <a:pt x="663" y="735"/>
                    <a:pt x="665" y="734"/>
                    <a:pt x="666" y="734"/>
                  </a:cubicBezTo>
                  <a:cubicBezTo>
                    <a:pt x="669" y="734"/>
                    <a:pt x="672" y="734"/>
                    <a:pt x="674" y="736"/>
                  </a:cubicBezTo>
                  <a:cubicBezTo>
                    <a:pt x="674" y="736"/>
                    <a:pt x="674" y="736"/>
                    <a:pt x="674" y="736"/>
                  </a:cubicBezTo>
                  <a:cubicBezTo>
                    <a:pt x="675" y="736"/>
                    <a:pt x="676" y="737"/>
                    <a:pt x="677" y="737"/>
                  </a:cubicBezTo>
                  <a:cubicBezTo>
                    <a:pt x="677" y="737"/>
                    <a:pt x="677" y="737"/>
                    <a:pt x="677" y="737"/>
                  </a:cubicBezTo>
                  <a:cubicBezTo>
                    <a:pt x="677" y="737"/>
                    <a:pt x="677" y="738"/>
                    <a:pt x="677" y="738"/>
                  </a:cubicBezTo>
                  <a:cubicBezTo>
                    <a:pt x="676" y="738"/>
                    <a:pt x="676" y="738"/>
                    <a:pt x="676" y="738"/>
                  </a:cubicBezTo>
                  <a:cubicBezTo>
                    <a:pt x="676" y="738"/>
                    <a:pt x="676" y="738"/>
                    <a:pt x="676" y="738"/>
                  </a:cubicBezTo>
                  <a:cubicBezTo>
                    <a:pt x="674" y="737"/>
                    <a:pt x="675" y="739"/>
                    <a:pt x="675" y="739"/>
                  </a:cubicBezTo>
                  <a:cubicBezTo>
                    <a:pt x="675" y="739"/>
                    <a:pt x="676" y="739"/>
                    <a:pt x="676" y="739"/>
                  </a:cubicBezTo>
                  <a:cubicBezTo>
                    <a:pt x="677" y="739"/>
                    <a:pt x="678" y="739"/>
                    <a:pt x="678" y="740"/>
                  </a:cubicBezTo>
                  <a:cubicBezTo>
                    <a:pt x="678" y="740"/>
                    <a:pt x="678" y="741"/>
                    <a:pt x="678" y="741"/>
                  </a:cubicBezTo>
                  <a:cubicBezTo>
                    <a:pt x="678" y="741"/>
                    <a:pt x="678" y="742"/>
                    <a:pt x="678" y="743"/>
                  </a:cubicBezTo>
                  <a:cubicBezTo>
                    <a:pt x="678" y="744"/>
                    <a:pt x="678" y="744"/>
                    <a:pt x="676" y="745"/>
                  </a:cubicBezTo>
                  <a:cubicBezTo>
                    <a:pt x="676" y="745"/>
                    <a:pt x="676" y="745"/>
                    <a:pt x="675" y="745"/>
                  </a:cubicBezTo>
                  <a:cubicBezTo>
                    <a:pt x="675" y="745"/>
                    <a:pt x="674" y="745"/>
                    <a:pt x="674" y="746"/>
                  </a:cubicBezTo>
                  <a:cubicBezTo>
                    <a:pt x="673" y="746"/>
                    <a:pt x="673" y="746"/>
                    <a:pt x="672" y="747"/>
                  </a:cubicBezTo>
                  <a:cubicBezTo>
                    <a:pt x="671" y="747"/>
                    <a:pt x="670" y="748"/>
                    <a:pt x="669" y="748"/>
                  </a:cubicBezTo>
                  <a:cubicBezTo>
                    <a:pt x="668" y="748"/>
                    <a:pt x="666" y="747"/>
                    <a:pt x="665" y="747"/>
                  </a:cubicBezTo>
                  <a:cubicBezTo>
                    <a:pt x="664" y="746"/>
                    <a:pt x="663" y="747"/>
                    <a:pt x="662" y="747"/>
                  </a:cubicBezTo>
                  <a:cubicBezTo>
                    <a:pt x="662" y="748"/>
                    <a:pt x="662" y="748"/>
                    <a:pt x="662" y="748"/>
                  </a:cubicBezTo>
                  <a:cubicBezTo>
                    <a:pt x="661" y="748"/>
                    <a:pt x="661" y="748"/>
                    <a:pt x="660" y="747"/>
                  </a:cubicBezTo>
                  <a:cubicBezTo>
                    <a:pt x="659" y="747"/>
                    <a:pt x="658" y="748"/>
                    <a:pt x="657" y="748"/>
                  </a:cubicBezTo>
                  <a:cubicBezTo>
                    <a:pt x="656" y="748"/>
                    <a:pt x="656" y="748"/>
                    <a:pt x="656" y="748"/>
                  </a:cubicBezTo>
                  <a:cubicBezTo>
                    <a:pt x="655" y="748"/>
                    <a:pt x="655" y="749"/>
                    <a:pt x="655" y="749"/>
                  </a:cubicBezTo>
                  <a:cubicBezTo>
                    <a:pt x="655" y="749"/>
                    <a:pt x="655" y="749"/>
                    <a:pt x="655" y="749"/>
                  </a:cubicBezTo>
                  <a:cubicBezTo>
                    <a:pt x="656" y="749"/>
                    <a:pt x="656" y="749"/>
                    <a:pt x="657" y="749"/>
                  </a:cubicBezTo>
                  <a:cubicBezTo>
                    <a:pt x="658" y="749"/>
                    <a:pt x="660" y="749"/>
                    <a:pt x="661" y="750"/>
                  </a:cubicBezTo>
                  <a:cubicBezTo>
                    <a:pt x="661" y="750"/>
                    <a:pt x="661" y="750"/>
                    <a:pt x="662" y="750"/>
                  </a:cubicBezTo>
                  <a:cubicBezTo>
                    <a:pt x="662" y="750"/>
                    <a:pt x="663" y="750"/>
                    <a:pt x="663" y="750"/>
                  </a:cubicBezTo>
                  <a:cubicBezTo>
                    <a:pt x="664" y="750"/>
                    <a:pt x="664" y="750"/>
                    <a:pt x="664" y="751"/>
                  </a:cubicBezTo>
                  <a:cubicBezTo>
                    <a:pt x="664" y="751"/>
                    <a:pt x="664" y="751"/>
                    <a:pt x="664" y="751"/>
                  </a:cubicBezTo>
                  <a:cubicBezTo>
                    <a:pt x="664" y="751"/>
                    <a:pt x="664" y="751"/>
                    <a:pt x="664" y="751"/>
                  </a:cubicBezTo>
                  <a:cubicBezTo>
                    <a:pt x="664" y="751"/>
                    <a:pt x="664" y="751"/>
                    <a:pt x="664" y="751"/>
                  </a:cubicBezTo>
                  <a:cubicBezTo>
                    <a:pt x="663" y="751"/>
                    <a:pt x="662" y="751"/>
                    <a:pt x="662" y="751"/>
                  </a:cubicBezTo>
                  <a:cubicBezTo>
                    <a:pt x="661" y="752"/>
                    <a:pt x="661" y="752"/>
                    <a:pt x="660" y="752"/>
                  </a:cubicBezTo>
                  <a:cubicBezTo>
                    <a:pt x="661" y="752"/>
                    <a:pt x="662" y="752"/>
                    <a:pt x="663" y="751"/>
                  </a:cubicBezTo>
                  <a:cubicBezTo>
                    <a:pt x="663" y="751"/>
                    <a:pt x="664" y="751"/>
                    <a:pt x="664" y="751"/>
                  </a:cubicBezTo>
                  <a:cubicBezTo>
                    <a:pt x="665" y="752"/>
                    <a:pt x="666" y="754"/>
                    <a:pt x="667" y="753"/>
                  </a:cubicBezTo>
                  <a:cubicBezTo>
                    <a:pt x="668" y="753"/>
                    <a:pt x="668" y="752"/>
                    <a:pt x="669" y="752"/>
                  </a:cubicBezTo>
                  <a:cubicBezTo>
                    <a:pt x="670" y="751"/>
                    <a:pt x="671" y="750"/>
                    <a:pt x="672" y="751"/>
                  </a:cubicBezTo>
                  <a:cubicBezTo>
                    <a:pt x="672" y="751"/>
                    <a:pt x="672" y="751"/>
                    <a:pt x="673" y="752"/>
                  </a:cubicBezTo>
                  <a:cubicBezTo>
                    <a:pt x="673" y="752"/>
                    <a:pt x="674" y="752"/>
                    <a:pt x="674" y="752"/>
                  </a:cubicBezTo>
                  <a:cubicBezTo>
                    <a:pt x="675" y="752"/>
                    <a:pt x="675" y="752"/>
                    <a:pt x="674" y="752"/>
                  </a:cubicBezTo>
                  <a:cubicBezTo>
                    <a:pt x="674" y="753"/>
                    <a:pt x="674" y="753"/>
                    <a:pt x="674" y="753"/>
                  </a:cubicBezTo>
                  <a:cubicBezTo>
                    <a:pt x="674" y="754"/>
                    <a:pt x="674" y="754"/>
                    <a:pt x="673" y="754"/>
                  </a:cubicBezTo>
                  <a:cubicBezTo>
                    <a:pt x="672" y="755"/>
                    <a:pt x="672" y="756"/>
                    <a:pt x="671" y="757"/>
                  </a:cubicBezTo>
                  <a:cubicBezTo>
                    <a:pt x="671" y="758"/>
                    <a:pt x="671" y="758"/>
                    <a:pt x="670" y="759"/>
                  </a:cubicBezTo>
                  <a:cubicBezTo>
                    <a:pt x="670" y="759"/>
                    <a:pt x="669" y="758"/>
                    <a:pt x="669" y="760"/>
                  </a:cubicBezTo>
                  <a:cubicBezTo>
                    <a:pt x="669" y="760"/>
                    <a:pt x="669" y="761"/>
                    <a:pt x="670" y="761"/>
                  </a:cubicBezTo>
                  <a:cubicBezTo>
                    <a:pt x="670" y="761"/>
                    <a:pt x="670" y="761"/>
                    <a:pt x="670" y="761"/>
                  </a:cubicBezTo>
                  <a:cubicBezTo>
                    <a:pt x="671" y="761"/>
                    <a:pt x="671" y="761"/>
                    <a:pt x="672" y="761"/>
                  </a:cubicBezTo>
                  <a:cubicBezTo>
                    <a:pt x="672" y="761"/>
                    <a:pt x="672" y="762"/>
                    <a:pt x="672" y="762"/>
                  </a:cubicBezTo>
                  <a:cubicBezTo>
                    <a:pt x="672" y="762"/>
                    <a:pt x="672" y="762"/>
                    <a:pt x="672" y="762"/>
                  </a:cubicBezTo>
                  <a:cubicBezTo>
                    <a:pt x="672" y="762"/>
                    <a:pt x="672" y="763"/>
                    <a:pt x="672" y="763"/>
                  </a:cubicBezTo>
                  <a:cubicBezTo>
                    <a:pt x="671" y="764"/>
                    <a:pt x="672" y="764"/>
                    <a:pt x="672" y="765"/>
                  </a:cubicBezTo>
                  <a:cubicBezTo>
                    <a:pt x="673" y="765"/>
                    <a:pt x="673" y="766"/>
                    <a:pt x="673" y="767"/>
                  </a:cubicBezTo>
                  <a:cubicBezTo>
                    <a:pt x="673" y="767"/>
                    <a:pt x="673" y="768"/>
                    <a:pt x="673" y="768"/>
                  </a:cubicBezTo>
                  <a:cubicBezTo>
                    <a:pt x="673" y="768"/>
                    <a:pt x="673" y="769"/>
                    <a:pt x="673" y="769"/>
                  </a:cubicBezTo>
                  <a:cubicBezTo>
                    <a:pt x="674" y="770"/>
                    <a:pt x="674" y="770"/>
                    <a:pt x="675" y="770"/>
                  </a:cubicBezTo>
                  <a:cubicBezTo>
                    <a:pt x="675" y="771"/>
                    <a:pt x="675" y="771"/>
                    <a:pt x="675" y="771"/>
                  </a:cubicBezTo>
                  <a:cubicBezTo>
                    <a:pt x="677" y="772"/>
                    <a:pt x="679" y="772"/>
                    <a:pt x="680" y="772"/>
                  </a:cubicBezTo>
                  <a:cubicBezTo>
                    <a:pt x="680" y="772"/>
                    <a:pt x="680" y="773"/>
                    <a:pt x="680" y="773"/>
                  </a:cubicBezTo>
                  <a:cubicBezTo>
                    <a:pt x="680" y="773"/>
                    <a:pt x="680" y="774"/>
                    <a:pt x="680" y="774"/>
                  </a:cubicBezTo>
                  <a:cubicBezTo>
                    <a:pt x="679" y="774"/>
                    <a:pt x="679" y="774"/>
                    <a:pt x="679" y="774"/>
                  </a:cubicBezTo>
                  <a:cubicBezTo>
                    <a:pt x="679" y="774"/>
                    <a:pt x="679" y="774"/>
                    <a:pt x="679" y="774"/>
                  </a:cubicBezTo>
                  <a:cubicBezTo>
                    <a:pt x="679" y="774"/>
                    <a:pt x="679" y="774"/>
                    <a:pt x="679" y="774"/>
                  </a:cubicBezTo>
                  <a:cubicBezTo>
                    <a:pt x="679" y="775"/>
                    <a:pt x="680" y="775"/>
                    <a:pt x="680" y="775"/>
                  </a:cubicBezTo>
                  <a:cubicBezTo>
                    <a:pt x="681" y="776"/>
                    <a:pt x="682" y="776"/>
                    <a:pt x="683" y="776"/>
                  </a:cubicBezTo>
                  <a:cubicBezTo>
                    <a:pt x="684" y="776"/>
                    <a:pt x="684" y="776"/>
                    <a:pt x="685" y="776"/>
                  </a:cubicBezTo>
                  <a:cubicBezTo>
                    <a:pt x="685" y="776"/>
                    <a:pt x="686" y="777"/>
                    <a:pt x="686" y="776"/>
                  </a:cubicBezTo>
                  <a:cubicBezTo>
                    <a:pt x="687" y="776"/>
                    <a:pt x="688" y="776"/>
                    <a:pt x="689" y="776"/>
                  </a:cubicBezTo>
                  <a:cubicBezTo>
                    <a:pt x="690" y="777"/>
                    <a:pt x="690" y="777"/>
                    <a:pt x="690" y="778"/>
                  </a:cubicBezTo>
                  <a:cubicBezTo>
                    <a:pt x="692" y="778"/>
                    <a:pt x="693" y="778"/>
                    <a:pt x="694" y="777"/>
                  </a:cubicBezTo>
                  <a:cubicBezTo>
                    <a:pt x="695" y="777"/>
                    <a:pt x="696" y="776"/>
                    <a:pt x="697" y="776"/>
                  </a:cubicBezTo>
                  <a:cubicBezTo>
                    <a:pt x="697" y="776"/>
                    <a:pt x="697" y="776"/>
                    <a:pt x="697" y="776"/>
                  </a:cubicBezTo>
                  <a:cubicBezTo>
                    <a:pt x="697" y="777"/>
                    <a:pt x="698" y="777"/>
                    <a:pt x="699" y="777"/>
                  </a:cubicBezTo>
                  <a:cubicBezTo>
                    <a:pt x="699" y="777"/>
                    <a:pt x="700" y="777"/>
                    <a:pt x="701" y="778"/>
                  </a:cubicBezTo>
                  <a:cubicBezTo>
                    <a:pt x="701" y="779"/>
                    <a:pt x="703" y="779"/>
                    <a:pt x="703" y="780"/>
                  </a:cubicBezTo>
                  <a:cubicBezTo>
                    <a:pt x="703" y="780"/>
                    <a:pt x="703" y="781"/>
                    <a:pt x="703" y="781"/>
                  </a:cubicBezTo>
                  <a:cubicBezTo>
                    <a:pt x="702" y="781"/>
                    <a:pt x="702" y="781"/>
                    <a:pt x="702" y="781"/>
                  </a:cubicBezTo>
                  <a:cubicBezTo>
                    <a:pt x="702" y="781"/>
                    <a:pt x="702" y="781"/>
                    <a:pt x="702" y="781"/>
                  </a:cubicBezTo>
                  <a:cubicBezTo>
                    <a:pt x="703" y="782"/>
                    <a:pt x="704" y="782"/>
                    <a:pt x="705" y="782"/>
                  </a:cubicBezTo>
                  <a:cubicBezTo>
                    <a:pt x="705" y="782"/>
                    <a:pt x="705" y="782"/>
                    <a:pt x="705" y="782"/>
                  </a:cubicBezTo>
                  <a:cubicBezTo>
                    <a:pt x="705" y="782"/>
                    <a:pt x="705" y="782"/>
                    <a:pt x="705" y="782"/>
                  </a:cubicBezTo>
                  <a:cubicBezTo>
                    <a:pt x="706" y="782"/>
                    <a:pt x="706" y="783"/>
                    <a:pt x="705" y="783"/>
                  </a:cubicBezTo>
                  <a:cubicBezTo>
                    <a:pt x="705" y="783"/>
                    <a:pt x="705" y="783"/>
                    <a:pt x="705" y="783"/>
                  </a:cubicBezTo>
                  <a:cubicBezTo>
                    <a:pt x="705" y="783"/>
                    <a:pt x="705" y="783"/>
                    <a:pt x="705" y="783"/>
                  </a:cubicBezTo>
                  <a:cubicBezTo>
                    <a:pt x="704" y="783"/>
                    <a:pt x="704" y="783"/>
                    <a:pt x="704" y="783"/>
                  </a:cubicBezTo>
                  <a:cubicBezTo>
                    <a:pt x="704" y="783"/>
                    <a:pt x="703" y="783"/>
                    <a:pt x="703" y="782"/>
                  </a:cubicBezTo>
                  <a:cubicBezTo>
                    <a:pt x="703" y="783"/>
                    <a:pt x="703" y="783"/>
                    <a:pt x="702" y="783"/>
                  </a:cubicBezTo>
                  <a:cubicBezTo>
                    <a:pt x="702" y="783"/>
                    <a:pt x="701" y="783"/>
                    <a:pt x="700" y="783"/>
                  </a:cubicBezTo>
                  <a:cubicBezTo>
                    <a:pt x="698" y="783"/>
                    <a:pt x="697" y="785"/>
                    <a:pt x="696" y="785"/>
                  </a:cubicBezTo>
                  <a:cubicBezTo>
                    <a:pt x="694" y="786"/>
                    <a:pt x="692" y="786"/>
                    <a:pt x="691" y="787"/>
                  </a:cubicBezTo>
                  <a:cubicBezTo>
                    <a:pt x="690" y="787"/>
                    <a:pt x="689" y="787"/>
                    <a:pt x="688" y="788"/>
                  </a:cubicBezTo>
                  <a:cubicBezTo>
                    <a:pt x="688" y="788"/>
                    <a:pt x="687" y="788"/>
                    <a:pt x="687" y="788"/>
                  </a:cubicBezTo>
                  <a:cubicBezTo>
                    <a:pt x="686" y="788"/>
                    <a:pt x="685" y="789"/>
                    <a:pt x="684" y="790"/>
                  </a:cubicBezTo>
                  <a:cubicBezTo>
                    <a:pt x="684" y="790"/>
                    <a:pt x="683" y="790"/>
                    <a:pt x="682" y="790"/>
                  </a:cubicBezTo>
                  <a:cubicBezTo>
                    <a:pt x="682" y="791"/>
                    <a:pt x="680" y="791"/>
                    <a:pt x="679" y="790"/>
                  </a:cubicBezTo>
                  <a:cubicBezTo>
                    <a:pt x="679" y="790"/>
                    <a:pt x="679" y="789"/>
                    <a:pt x="679" y="789"/>
                  </a:cubicBezTo>
                  <a:cubicBezTo>
                    <a:pt x="679" y="788"/>
                    <a:pt x="679" y="788"/>
                    <a:pt x="678" y="788"/>
                  </a:cubicBezTo>
                  <a:cubicBezTo>
                    <a:pt x="677" y="789"/>
                    <a:pt x="677" y="789"/>
                    <a:pt x="677" y="789"/>
                  </a:cubicBezTo>
                  <a:cubicBezTo>
                    <a:pt x="676" y="790"/>
                    <a:pt x="676" y="790"/>
                    <a:pt x="675" y="791"/>
                  </a:cubicBezTo>
                  <a:cubicBezTo>
                    <a:pt x="675" y="792"/>
                    <a:pt x="675" y="792"/>
                    <a:pt x="675" y="793"/>
                  </a:cubicBezTo>
                  <a:cubicBezTo>
                    <a:pt x="675" y="793"/>
                    <a:pt x="675" y="793"/>
                    <a:pt x="675" y="793"/>
                  </a:cubicBezTo>
                  <a:cubicBezTo>
                    <a:pt x="675" y="793"/>
                    <a:pt x="675" y="793"/>
                    <a:pt x="675" y="793"/>
                  </a:cubicBezTo>
                  <a:cubicBezTo>
                    <a:pt x="675" y="793"/>
                    <a:pt x="675" y="793"/>
                    <a:pt x="675" y="793"/>
                  </a:cubicBezTo>
                  <a:cubicBezTo>
                    <a:pt x="675" y="793"/>
                    <a:pt x="674" y="794"/>
                    <a:pt x="674" y="794"/>
                  </a:cubicBezTo>
                  <a:cubicBezTo>
                    <a:pt x="673" y="795"/>
                    <a:pt x="672" y="795"/>
                    <a:pt x="672" y="796"/>
                  </a:cubicBezTo>
                  <a:cubicBezTo>
                    <a:pt x="671" y="796"/>
                    <a:pt x="671" y="798"/>
                    <a:pt x="670" y="798"/>
                  </a:cubicBezTo>
                  <a:cubicBezTo>
                    <a:pt x="669" y="799"/>
                    <a:pt x="668" y="799"/>
                    <a:pt x="667" y="800"/>
                  </a:cubicBezTo>
                  <a:cubicBezTo>
                    <a:pt x="666" y="800"/>
                    <a:pt x="666" y="800"/>
                    <a:pt x="666" y="800"/>
                  </a:cubicBezTo>
                  <a:cubicBezTo>
                    <a:pt x="665" y="801"/>
                    <a:pt x="665" y="801"/>
                    <a:pt x="664" y="802"/>
                  </a:cubicBezTo>
                  <a:cubicBezTo>
                    <a:pt x="664" y="802"/>
                    <a:pt x="664" y="803"/>
                    <a:pt x="663" y="803"/>
                  </a:cubicBezTo>
                  <a:cubicBezTo>
                    <a:pt x="663" y="803"/>
                    <a:pt x="661" y="804"/>
                    <a:pt x="661" y="803"/>
                  </a:cubicBezTo>
                  <a:cubicBezTo>
                    <a:pt x="660" y="803"/>
                    <a:pt x="660" y="802"/>
                    <a:pt x="659" y="801"/>
                  </a:cubicBezTo>
                  <a:cubicBezTo>
                    <a:pt x="659" y="801"/>
                    <a:pt x="659" y="800"/>
                    <a:pt x="658" y="800"/>
                  </a:cubicBezTo>
                  <a:cubicBezTo>
                    <a:pt x="658" y="800"/>
                    <a:pt x="658" y="800"/>
                    <a:pt x="657" y="800"/>
                  </a:cubicBezTo>
                  <a:cubicBezTo>
                    <a:pt x="657" y="800"/>
                    <a:pt x="657" y="799"/>
                    <a:pt x="657" y="799"/>
                  </a:cubicBezTo>
                  <a:cubicBezTo>
                    <a:pt x="657" y="798"/>
                    <a:pt x="657" y="798"/>
                    <a:pt x="657" y="797"/>
                  </a:cubicBezTo>
                  <a:cubicBezTo>
                    <a:pt x="656" y="796"/>
                    <a:pt x="656" y="795"/>
                    <a:pt x="656" y="795"/>
                  </a:cubicBezTo>
                  <a:cubicBezTo>
                    <a:pt x="656" y="793"/>
                    <a:pt x="657" y="792"/>
                    <a:pt x="658" y="792"/>
                  </a:cubicBezTo>
                  <a:cubicBezTo>
                    <a:pt x="659" y="791"/>
                    <a:pt x="659" y="791"/>
                    <a:pt x="659" y="790"/>
                  </a:cubicBezTo>
                  <a:cubicBezTo>
                    <a:pt x="659" y="790"/>
                    <a:pt x="659" y="789"/>
                    <a:pt x="659" y="789"/>
                  </a:cubicBezTo>
                  <a:cubicBezTo>
                    <a:pt x="660" y="789"/>
                    <a:pt x="660" y="789"/>
                    <a:pt x="661" y="788"/>
                  </a:cubicBezTo>
                  <a:cubicBezTo>
                    <a:pt x="661" y="788"/>
                    <a:pt x="662" y="787"/>
                    <a:pt x="662" y="787"/>
                  </a:cubicBezTo>
                  <a:cubicBezTo>
                    <a:pt x="662" y="787"/>
                    <a:pt x="663" y="787"/>
                    <a:pt x="663" y="787"/>
                  </a:cubicBezTo>
                  <a:cubicBezTo>
                    <a:pt x="663" y="786"/>
                    <a:pt x="664" y="786"/>
                    <a:pt x="664" y="786"/>
                  </a:cubicBezTo>
                  <a:cubicBezTo>
                    <a:pt x="665" y="786"/>
                    <a:pt x="665" y="785"/>
                    <a:pt x="666" y="785"/>
                  </a:cubicBezTo>
                  <a:cubicBezTo>
                    <a:pt x="667" y="785"/>
                    <a:pt x="668" y="785"/>
                    <a:pt x="669" y="785"/>
                  </a:cubicBezTo>
                  <a:cubicBezTo>
                    <a:pt x="670" y="784"/>
                    <a:pt x="670" y="783"/>
                    <a:pt x="671" y="783"/>
                  </a:cubicBezTo>
                  <a:cubicBezTo>
                    <a:pt x="672" y="783"/>
                    <a:pt x="673" y="783"/>
                    <a:pt x="674" y="783"/>
                  </a:cubicBezTo>
                  <a:cubicBezTo>
                    <a:pt x="675" y="783"/>
                    <a:pt x="675" y="783"/>
                    <a:pt x="675" y="783"/>
                  </a:cubicBezTo>
                  <a:cubicBezTo>
                    <a:pt x="676" y="784"/>
                    <a:pt x="676" y="784"/>
                    <a:pt x="677" y="785"/>
                  </a:cubicBezTo>
                  <a:cubicBezTo>
                    <a:pt x="677" y="784"/>
                    <a:pt x="677" y="783"/>
                    <a:pt x="678" y="783"/>
                  </a:cubicBezTo>
                  <a:cubicBezTo>
                    <a:pt x="679" y="782"/>
                    <a:pt x="682" y="782"/>
                    <a:pt x="682" y="781"/>
                  </a:cubicBezTo>
                  <a:cubicBezTo>
                    <a:pt x="680" y="781"/>
                    <a:pt x="679" y="781"/>
                    <a:pt x="677" y="781"/>
                  </a:cubicBezTo>
                  <a:cubicBezTo>
                    <a:pt x="677" y="781"/>
                    <a:pt x="676" y="781"/>
                    <a:pt x="675" y="781"/>
                  </a:cubicBezTo>
                  <a:cubicBezTo>
                    <a:pt x="674" y="781"/>
                    <a:pt x="674" y="780"/>
                    <a:pt x="673" y="781"/>
                  </a:cubicBezTo>
                  <a:cubicBezTo>
                    <a:pt x="673" y="781"/>
                    <a:pt x="673" y="781"/>
                    <a:pt x="673" y="781"/>
                  </a:cubicBezTo>
                  <a:cubicBezTo>
                    <a:pt x="673" y="781"/>
                    <a:pt x="672" y="782"/>
                    <a:pt x="672" y="782"/>
                  </a:cubicBezTo>
                  <a:cubicBezTo>
                    <a:pt x="671" y="782"/>
                    <a:pt x="671" y="782"/>
                    <a:pt x="670" y="782"/>
                  </a:cubicBezTo>
                  <a:cubicBezTo>
                    <a:pt x="670" y="782"/>
                    <a:pt x="670" y="782"/>
                    <a:pt x="670" y="782"/>
                  </a:cubicBezTo>
                  <a:cubicBezTo>
                    <a:pt x="670" y="780"/>
                    <a:pt x="672" y="780"/>
                    <a:pt x="673" y="779"/>
                  </a:cubicBezTo>
                  <a:cubicBezTo>
                    <a:pt x="673" y="779"/>
                    <a:pt x="673" y="779"/>
                    <a:pt x="673" y="778"/>
                  </a:cubicBezTo>
                  <a:cubicBezTo>
                    <a:pt x="674" y="778"/>
                    <a:pt x="674" y="777"/>
                    <a:pt x="674" y="776"/>
                  </a:cubicBezTo>
                  <a:cubicBezTo>
                    <a:pt x="675" y="776"/>
                    <a:pt x="675" y="776"/>
                    <a:pt x="676" y="776"/>
                  </a:cubicBezTo>
                  <a:cubicBezTo>
                    <a:pt x="676" y="776"/>
                    <a:pt x="677" y="776"/>
                    <a:pt x="677" y="775"/>
                  </a:cubicBezTo>
                  <a:cubicBezTo>
                    <a:pt x="677" y="775"/>
                    <a:pt x="678" y="775"/>
                    <a:pt x="678" y="775"/>
                  </a:cubicBezTo>
                  <a:cubicBezTo>
                    <a:pt x="677" y="775"/>
                    <a:pt x="677" y="776"/>
                    <a:pt x="676" y="776"/>
                  </a:cubicBezTo>
                  <a:cubicBezTo>
                    <a:pt x="676" y="776"/>
                    <a:pt x="675" y="776"/>
                    <a:pt x="674" y="776"/>
                  </a:cubicBezTo>
                  <a:cubicBezTo>
                    <a:pt x="674" y="776"/>
                    <a:pt x="674" y="776"/>
                    <a:pt x="674" y="776"/>
                  </a:cubicBezTo>
                  <a:cubicBezTo>
                    <a:pt x="674" y="776"/>
                    <a:pt x="674" y="776"/>
                    <a:pt x="674" y="776"/>
                  </a:cubicBezTo>
                  <a:cubicBezTo>
                    <a:pt x="674" y="776"/>
                    <a:pt x="674" y="776"/>
                    <a:pt x="673" y="776"/>
                  </a:cubicBezTo>
                  <a:cubicBezTo>
                    <a:pt x="673" y="776"/>
                    <a:pt x="673" y="775"/>
                    <a:pt x="673" y="776"/>
                  </a:cubicBezTo>
                  <a:cubicBezTo>
                    <a:pt x="673" y="776"/>
                    <a:pt x="672" y="776"/>
                    <a:pt x="672" y="777"/>
                  </a:cubicBezTo>
                  <a:cubicBezTo>
                    <a:pt x="672" y="777"/>
                    <a:pt x="672" y="778"/>
                    <a:pt x="672" y="778"/>
                  </a:cubicBezTo>
                  <a:cubicBezTo>
                    <a:pt x="671" y="779"/>
                    <a:pt x="670" y="778"/>
                    <a:pt x="670" y="779"/>
                  </a:cubicBezTo>
                  <a:cubicBezTo>
                    <a:pt x="670" y="779"/>
                    <a:pt x="670" y="779"/>
                    <a:pt x="670" y="779"/>
                  </a:cubicBezTo>
                  <a:cubicBezTo>
                    <a:pt x="670" y="780"/>
                    <a:pt x="670" y="780"/>
                    <a:pt x="670" y="780"/>
                  </a:cubicBezTo>
                  <a:cubicBezTo>
                    <a:pt x="669" y="780"/>
                    <a:pt x="669" y="780"/>
                    <a:pt x="668" y="780"/>
                  </a:cubicBezTo>
                  <a:cubicBezTo>
                    <a:pt x="668" y="780"/>
                    <a:pt x="668" y="780"/>
                    <a:pt x="668" y="780"/>
                  </a:cubicBezTo>
                  <a:cubicBezTo>
                    <a:pt x="668" y="780"/>
                    <a:pt x="668" y="780"/>
                    <a:pt x="668" y="780"/>
                  </a:cubicBezTo>
                  <a:cubicBezTo>
                    <a:pt x="667" y="781"/>
                    <a:pt x="666" y="781"/>
                    <a:pt x="665" y="782"/>
                  </a:cubicBezTo>
                  <a:cubicBezTo>
                    <a:pt x="665" y="782"/>
                    <a:pt x="664" y="782"/>
                    <a:pt x="663" y="782"/>
                  </a:cubicBezTo>
                  <a:cubicBezTo>
                    <a:pt x="663" y="782"/>
                    <a:pt x="662" y="783"/>
                    <a:pt x="662" y="783"/>
                  </a:cubicBezTo>
                  <a:cubicBezTo>
                    <a:pt x="662" y="783"/>
                    <a:pt x="662" y="783"/>
                    <a:pt x="662" y="783"/>
                  </a:cubicBezTo>
                  <a:cubicBezTo>
                    <a:pt x="661" y="783"/>
                    <a:pt x="660" y="783"/>
                    <a:pt x="660" y="782"/>
                  </a:cubicBezTo>
                  <a:cubicBezTo>
                    <a:pt x="660" y="782"/>
                    <a:pt x="660" y="782"/>
                    <a:pt x="660" y="782"/>
                  </a:cubicBezTo>
                  <a:cubicBezTo>
                    <a:pt x="660" y="781"/>
                    <a:pt x="659" y="781"/>
                    <a:pt x="659" y="781"/>
                  </a:cubicBezTo>
                  <a:cubicBezTo>
                    <a:pt x="659" y="782"/>
                    <a:pt x="659" y="782"/>
                    <a:pt x="659" y="782"/>
                  </a:cubicBezTo>
                  <a:cubicBezTo>
                    <a:pt x="658" y="782"/>
                    <a:pt x="658" y="782"/>
                    <a:pt x="657" y="783"/>
                  </a:cubicBezTo>
                  <a:cubicBezTo>
                    <a:pt x="657" y="783"/>
                    <a:pt x="657" y="783"/>
                    <a:pt x="657" y="783"/>
                  </a:cubicBezTo>
                  <a:cubicBezTo>
                    <a:pt x="657" y="783"/>
                    <a:pt x="657" y="784"/>
                    <a:pt x="657" y="784"/>
                  </a:cubicBezTo>
                  <a:cubicBezTo>
                    <a:pt x="656" y="784"/>
                    <a:pt x="654" y="783"/>
                    <a:pt x="654" y="784"/>
                  </a:cubicBezTo>
                  <a:cubicBezTo>
                    <a:pt x="654" y="785"/>
                    <a:pt x="653" y="785"/>
                    <a:pt x="653" y="785"/>
                  </a:cubicBezTo>
                  <a:cubicBezTo>
                    <a:pt x="652" y="785"/>
                    <a:pt x="651" y="784"/>
                    <a:pt x="651" y="783"/>
                  </a:cubicBezTo>
                  <a:cubicBezTo>
                    <a:pt x="650" y="783"/>
                    <a:pt x="650" y="783"/>
                    <a:pt x="649" y="783"/>
                  </a:cubicBezTo>
                  <a:cubicBezTo>
                    <a:pt x="648" y="782"/>
                    <a:pt x="647" y="783"/>
                    <a:pt x="646" y="783"/>
                  </a:cubicBezTo>
                  <a:cubicBezTo>
                    <a:pt x="646" y="783"/>
                    <a:pt x="646" y="783"/>
                    <a:pt x="646" y="783"/>
                  </a:cubicBezTo>
                  <a:cubicBezTo>
                    <a:pt x="646" y="783"/>
                    <a:pt x="646" y="783"/>
                    <a:pt x="646" y="783"/>
                  </a:cubicBezTo>
                  <a:cubicBezTo>
                    <a:pt x="646" y="783"/>
                    <a:pt x="646" y="783"/>
                    <a:pt x="646" y="783"/>
                  </a:cubicBezTo>
                  <a:cubicBezTo>
                    <a:pt x="646" y="780"/>
                    <a:pt x="646" y="780"/>
                    <a:pt x="646" y="780"/>
                  </a:cubicBezTo>
                  <a:cubicBezTo>
                    <a:pt x="646" y="780"/>
                    <a:pt x="646" y="780"/>
                    <a:pt x="646" y="779"/>
                  </a:cubicBezTo>
                  <a:cubicBezTo>
                    <a:pt x="646" y="779"/>
                    <a:pt x="646" y="779"/>
                    <a:pt x="646" y="779"/>
                  </a:cubicBezTo>
                  <a:cubicBezTo>
                    <a:pt x="645" y="778"/>
                    <a:pt x="645" y="778"/>
                    <a:pt x="645" y="778"/>
                  </a:cubicBezTo>
                  <a:cubicBezTo>
                    <a:pt x="644" y="777"/>
                    <a:pt x="644" y="777"/>
                    <a:pt x="644" y="777"/>
                  </a:cubicBezTo>
                  <a:cubicBezTo>
                    <a:pt x="644" y="777"/>
                    <a:pt x="644" y="777"/>
                    <a:pt x="644" y="777"/>
                  </a:cubicBezTo>
                  <a:cubicBezTo>
                    <a:pt x="644" y="777"/>
                    <a:pt x="643" y="776"/>
                    <a:pt x="643" y="776"/>
                  </a:cubicBezTo>
                  <a:cubicBezTo>
                    <a:pt x="643" y="776"/>
                    <a:pt x="644" y="776"/>
                    <a:pt x="644" y="776"/>
                  </a:cubicBezTo>
                  <a:cubicBezTo>
                    <a:pt x="644" y="776"/>
                    <a:pt x="644" y="776"/>
                    <a:pt x="644" y="776"/>
                  </a:cubicBezTo>
                  <a:cubicBezTo>
                    <a:pt x="644" y="774"/>
                    <a:pt x="644" y="774"/>
                    <a:pt x="644" y="774"/>
                  </a:cubicBezTo>
                  <a:cubicBezTo>
                    <a:pt x="644" y="764"/>
                    <a:pt x="644" y="764"/>
                    <a:pt x="644" y="764"/>
                  </a:cubicBezTo>
                  <a:cubicBezTo>
                    <a:pt x="644" y="762"/>
                    <a:pt x="644" y="762"/>
                    <a:pt x="644" y="762"/>
                  </a:cubicBezTo>
                  <a:cubicBezTo>
                    <a:pt x="644" y="762"/>
                    <a:pt x="644" y="762"/>
                    <a:pt x="644" y="762"/>
                  </a:cubicBezTo>
                  <a:cubicBezTo>
                    <a:pt x="644" y="761"/>
                    <a:pt x="644" y="760"/>
                    <a:pt x="644" y="760"/>
                  </a:cubicBezTo>
                  <a:cubicBezTo>
                    <a:pt x="643" y="760"/>
                    <a:pt x="643" y="760"/>
                    <a:pt x="643" y="759"/>
                  </a:cubicBezTo>
                  <a:cubicBezTo>
                    <a:pt x="642" y="759"/>
                    <a:pt x="641" y="758"/>
                    <a:pt x="640" y="758"/>
                  </a:cubicBezTo>
                  <a:cubicBezTo>
                    <a:pt x="640" y="758"/>
                    <a:pt x="640" y="758"/>
                    <a:pt x="640" y="758"/>
                  </a:cubicBezTo>
                  <a:cubicBezTo>
                    <a:pt x="640" y="757"/>
                    <a:pt x="640" y="757"/>
                    <a:pt x="640" y="757"/>
                  </a:cubicBezTo>
                  <a:cubicBezTo>
                    <a:pt x="640" y="757"/>
                    <a:pt x="640" y="757"/>
                    <a:pt x="640" y="757"/>
                  </a:cubicBezTo>
                  <a:cubicBezTo>
                    <a:pt x="640" y="757"/>
                    <a:pt x="641" y="756"/>
                    <a:pt x="641" y="756"/>
                  </a:cubicBezTo>
                  <a:cubicBezTo>
                    <a:pt x="641" y="756"/>
                    <a:pt x="641" y="756"/>
                    <a:pt x="641" y="756"/>
                  </a:cubicBezTo>
                  <a:cubicBezTo>
                    <a:pt x="641" y="756"/>
                    <a:pt x="641" y="756"/>
                    <a:pt x="641" y="756"/>
                  </a:cubicBezTo>
                  <a:cubicBezTo>
                    <a:pt x="641" y="757"/>
                    <a:pt x="641" y="757"/>
                    <a:pt x="641" y="757"/>
                  </a:cubicBezTo>
                  <a:cubicBezTo>
                    <a:pt x="640" y="757"/>
                    <a:pt x="640" y="757"/>
                    <a:pt x="640" y="757"/>
                  </a:cubicBezTo>
                  <a:cubicBezTo>
                    <a:pt x="640" y="758"/>
                    <a:pt x="640" y="758"/>
                    <a:pt x="640" y="758"/>
                  </a:cubicBezTo>
                  <a:cubicBezTo>
                    <a:pt x="640" y="758"/>
                    <a:pt x="640" y="758"/>
                    <a:pt x="640" y="758"/>
                  </a:cubicBezTo>
                  <a:cubicBezTo>
                    <a:pt x="640" y="757"/>
                    <a:pt x="640" y="757"/>
                    <a:pt x="639" y="757"/>
                  </a:cubicBezTo>
                  <a:cubicBezTo>
                    <a:pt x="639" y="757"/>
                    <a:pt x="639" y="757"/>
                    <a:pt x="639" y="757"/>
                  </a:cubicBezTo>
                  <a:cubicBezTo>
                    <a:pt x="639" y="758"/>
                    <a:pt x="639" y="758"/>
                    <a:pt x="638" y="758"/>
                  </a:cubicBezTo>
                  <a:cubicBezTo>
                    <a:pt x="638" y="758"/>
                    <a:pt x="637" y="757"/>
                    <a:pt x="636" y="757"/>
                  </a:cubicBezTo>
                  <a:cubicBezTo>
                    <a:pt x="636" y="757"/>
                    <a:pt x="636" y="757"/>
                    <a:pt x="636" y="757"/>
                  </a:cubicBezTo>
                  <a:cubicBezTo>
                    <a:pt x="636" y="757"/>
                    <a:pt x="636" y="757"/>
                    <a:pt x="636" y="757"/>
                  </a:cubicBezTo>
                  <a:cubicBezTo>
                    <a:pt x="635" y="757"/>
                    <a:pt x="635" y="758"/>
                    <a:pt x="634" y="758"/>
                  </a:cubicBezTo>
                  <a:cubicBezTo>
                    <a:pt x="634" y="758"/>
                    <a:pt x="634" y="757"/>
                    <a:pt x="633" y="757"/>
                  </a:cubicBezTo>
                  <a:cubicBezTo>
                    <a:pt x="632" y="757"/>
                    <a:pt x="632" y="757"/>
                    <a:pt x="631" y="757"/>
                  </a:cubicBezTo>
                  <a:cubicBezTo>
                    <a:pt x="631" y="757"/>
                    <a:pt x="631" y="757"/>
                    <a:pt x="631" y="757"/>
                  </a:cubicBezTo>
                  <a:cubicBezTo>
                    <a:pt x="631" y="757"/>
                    <a:pt x="631" y="757"/>
                    <a:pt x="631" y="757"/>
                  </a:cubicBezTo>
                  <a:cubicBezTo>
                    <a:pt x="631" y="757"/>
                    <a:pt x="631" y="757"/>
                    <a:pt x="631" y="757"/>
                  </a:cubicBezTo>
                  <a:cubicBezTo>
                    <a:pt x="630" y="757"/>
                    <a:pt x="630" y="757"/>
                    <a:pt x="630" y="757"/>
                  </a:cubicBezTo>
                  <a:cubicBezTo>
                    <a:pt x="630" y="758"/>
                    <a:pt x="629" y="758"/>
                    <a:pt x="629" y="758"/>
                  </a:cubicBezTo>
                  <a:cubicBezTo>
                    <a:pt x="629" y="758"/>
                    <a:pt x="629" y="759"/>
                    <a:pt x="628" y="759"/>
                  </a:cubicBezTo>
                  <a:cubicBezTo>
                    <a:pt x="628" y="760"/>
                    <a:pt x="628" y="760"/>
                    <a:pt x="628" y="760"/>
                  </a:cubicBezTo>
                  <a:cubicBezTo>
                    <a:pt x="627" y="761"/>
                    <a:pt x="626" y="763"/>
                    <a:pt x="626" y="764"/>
                  </a:cubicBezTo>
                  <a:cubicBezTo>
                    <a:pt x="625" y="764"/>
                    <a:pt x="625" y="764"/>
                    <a:pt x="625" y="764"/>
                  </a:cubicBezTo>
                  <a:cubicBezTo>
                    <a:pt x="625" y="764"/>
                    <a:pt x="624" y="765"/>
                    <a:pt x="624" y="765"/>
                  </a:cubicBezTo>
                  <a:cubicBezTo>
                    <a:pt x="624" y="766"/>
                    <a:pt x="624" y="766"/>
                    <a:pt x="624" y="766"/>
                  </a:cubicBezTo>
                  <a:cubicBezTo>
                    <a:pt x="624" y="766"/>
                    <a:pt x="624" y="766"/>
                    <a:pt x="624" y="767"/>
                  </a:cubicBezTo>
                  <a:cubicBezTo>
                    <a:pt x="624" y="768"/>
                    <a:pt x="623" y="768"/>
                    <a:pt x="623" y="768"/>
                  </a:cubicBezTo>
                  <a:cubicBezTo>
                    <a:pt x="623" y="768"/>
                    <a:pt x="623" y="768"/>
                    <a:pt x="623" y="768"/>
                  </a:cubicBezTo>
                  <a:cubicBezTo>
                    <a:pt x="623" y="768"/>
                    <a:pt x="623" y="768"/>
                    <a:pt x="623" y="768"/>
                  </a:cubicBezTo>
                  <a:cubicBezTo>
                    <a:pt x="622" y="768"/>
                    <a:pt x="622" y="768"/>
                    <a:pt x="622" y="768"/>
                  </a:cubicBezTo>
                  <a:cubicBezTo>
                    <a:pt x="622" y="768"/>
                    <a:pt x="622" y="768"/>
                    <a:pt x="622" y="768"/>
                  </a:cubicBezTo>
                  <a:cubicBezTo>
                    <a:pt x="622" y="768"/>
                    <a:pt x="622" y="768"/>
                    <a:pt x="622" y="768"/>
                  </a:cubicBezTo>
                  <a:cubicBezTo>
                    <a:pt x="622" y="768"/>
                    <a:pt x="622" y="768"/>
                    <a:pt x="622" y="769"/>
                  </a:cubicBezTo>
                  <a:cubicBezTo>
                    <a:pt x="622" y="770"/>
                    <a:pt x="622" y="771"/>
                    <a:pt x="621" y="772"/>
                  </a:cubicBezTo>
                  <a:cubicBezTo>
                    <a:pt x="621" y="772"/>
                    <a:pt x="621" y="773"/>
                    <a:pt x="620" y="773"/>
                  </a:cubicBezTo>
                  <a:cubicBezTo>
                    <a:pt x="620" y="774"/>
                    <a:pt x="619" y="775"/>
                    <a:pt x="619" y="776"/>
                  </a:cubicBezTo>
                  <a:cubicBezTo>
                    <a:pt x="619" y="776"/>
                    <a:pt x="618" y="776"/>
                    <a:pt x="618" y="776"/>
                  </a:cubicBezTo>
                  <a:cubicBezTo>
                    <a:pt x="617" y="776"/>
                    <a:pt x="617" y="777"/>
                    <a:pt x="616" y="778"/>
                  </a:cubicBezTo>
                  <a:cubicBezTo>
                    <a:pt x="616" y="778"/>
                    <a:pt x="616" y="779"/>
                    <a:pt x="615" y="779"/>
                  </a:cubicBezTo>
                  <a:cubicBezTo>
                    <a:pt x="614" y="781"/>
                    <a:pt x="614" y="781"/>
                    <a:pt x="614" y="781"/>
                  </a:cubicBezTo>
                  <a:cubicBezTo>
                    <a:pt x="614" y="781"/>
                    <a:pt x="614" y="781"/>
                    <a:pt x="614" y="781"/>
                  </a:cubicBezTo>
                  <a:cubicBezTo>
                    <a:pt x="614" y="781"/>
                    <a:pt x="614" y="781"/>
                    <a:pt x="614" y="781"/>
                  </a:cubicBezTo>
                  <a:cubicBezTo>
                    <a:pt x="613" y="781"/>
                    <a:pt x="613" y="782"/>
                    <a:pt x="612" y="782"/>
                  </a:cubicBezTo>
                  <a:cubicBezTo>
                    <a:pt x="611" y="782"/>
                    <a:pt x="611" y="782"/>
                    <a:pt x="610" y="782"/>
                  </a:cubicBezTo>
                  <a:cubicBezTo>
                    <a:pt x="610" y="781"/>
                    <a:pt x="610" y="781"/>
                    <a:pt x="610" y="781"/>
                  </a:cubicBezTo>
                  <a:cubicBezTo>
                    <a:pt x="610" y="781"/>
                    <a:pt x="609" y="781"/>
                    <a:pt x="609" y="781"/>
                  </a:cubicBezTo>
                  <a:cubicBezTo>
                    <a:pt x="609" y="782"/>
                    <a:pt x="609" y="782"/>
                    <a:pt x="608" y="782"/>
                  </a:cubicBezTo>
                  <a:cubicBezTo>
                    <a:pt x="607" y="782"/>
                    <a:pt x="606" y="783"/>
                    <a:pt x="606" y="784"/>
                  </a:cubicBezTo>
                  <a:cubicBezTo>
                    <a:pt x="606" y="784"/>
                    <a:pt x="606" y="784"/>
                    <a:pt x="606" y="784"/>
                  </a:cubicBezTo>
                  <a:cubicBezTo>
                    <a:pt x="606" y="784"/>
                    <a:pt x="606" y="784"/>
                    <a:pt x="606" y="784"/>
                  </a:cubicBezTo>
                  <a:cubicBezTo>
                    <a:pt x="605" y="784"/>
                    <a:pt x="605" y="784"/>
                    <a:pt x="605" y="784"/>
                  </a:cubicBezTo>
                  <a:cubicBezTo>
                    <a:pt x="605" y="784"/>
                    <a:pt x="605" y="784"/>
                    <a:pt x="605" y="784"/>
                  </a:cubicBezTo>
                  <a:cubicBezTo>
                    <a:pt x="605" y="784"/>
                    <a:pt x="605" y="784"/>
                    <a:pt x="605" y="784"/>
                  </a:cubicBezTo>
                  <a:cubicBezTo>
                    <a:pt x="605" y="784"/>
                    <a:pt x="605" y="784"/>
                    <a:pt x="605" y="784"/>
                  </a:cubicBezTo>
                  <a:cubicBezTo>
                    <a:pt x="604" y="784"/>
                    <a:pt x="604" y="784"/>
                    <a:pt x="604" y="784"/>
                  </a:cubicBezTo>
                  <a:cubicBezTo>
                    <a:pt x="582" y="784"/>
                    <a:pt x="582" y="784"/>
                    <a:pt x="582" y="784"/>
                  </a:cubicBezTo>
                  <a:cubicBezTo>
                    <a:pt x="582" y="784"/>
                    <a:pt x="582" y="784"/>
                    <a:pt x="582" y="784"/>
                  </a:cubicBezTo>
                  <a:cubicBezTo>
                    <a:pt x="582" y="784"/>
                    <a:pt x="582" y="784"/>
                    <a:pt x="582" y="784"/>
                  </a:cubicBezTo>
                  <a:cubicBezTo>
                    <a:pt x="583" y="784"/>
                    <a:pt x="585" y="783"/>
                    <a:pt x="586" y="782"/>
                  </a:cubicBezTo>
                  <a:cubicBezTo>
                    <a:pt x="587" y="782"/>
                    <a:pt x="588" y="782"/>
                    <a:pt x="588" y="781"/>
                  </a:cubicBezTo>
                  <a:cubicBezTo>
                    <a:pt x="589" y="780"/>
                    <a:pt x="590" y="780"/>
                    <a:pt x="590" y="779"/>
                  </a:cubicBezTo>
                  <a:cubicBezTo>
                    <a:pt x="591" y="778"/>
                    <a:pt x="591" y="778"/>
                    <a:pt x="591" y="777"/>
                  </a:cubicBezTo>
                  <a:cubicBezTo>
                    <a:pt x="592" y="777"/>
                    <a:pt x="592" y="777"/>
                    <a:pt x="592" y="777"/>
                  </a:cubicBezTo>
                  <a:cubicBezTo>
                    <a:pt x="592" y="777"/>
                    <a:pt x="593" y="777"/>
                    <a:pt x="593" y="776"/>
                  </a:cubicBezTo>
                  <a:cubicBezTo>
                    <a:pt x="594" y="775"/>
                    <a:pt x="594" y="774"/>
                    <a:pt x="595" y="773"/>
                  </a:cubicBezTo>
                  <a:cubicBezTo>
                    <a:pt x="597" y="772"/>
                    <a:pt x="598" y="770"/>
                    <a:pt x="600" y="768"/>
                  </a:cubicBezTo>
                  <a:cubicBezTo>
                    <a:pt x="600" y="768"/>
                    <a:pt x="600" y="768"/>
                    <a:pt x="600" y="768"/>
                  </a:cubicBezTo>
                  <a:cubicBezTo>
                    <a:pt x="598" y="769"/>
                    <a:pt x="597" y="769"/>
                    <a:pt x="596" y="770"/>
                  </a:cubicBezTo>
                  <a:cubicBezTo>
                    <a:pt x="595" y="771"/>
                    <a:pt x="594" y="772"/>
                    <a:pt x="594" y="773"/>
                  </a:cubicBezTo>
                  <a:cubicBezTo>
                    <a:pt x="594" y="773"/>
                    <a:pt x="594" y="773"/>
                    <a:pt x="594" y="773"/>
                  </a:cubicBezTo>
                  <a:cubicBezTo>
                    <a:pt x="594" y="773"/>
                    <a:pt x="593" y="773"/>
                    <a:pt x="593" y="773"/>
                  </a:cubicBezTo>
                  <a:cubicBezTo>
                    <a:pt x="593" y="773"/>
                    <a:pt x="593" y="773"/>
                    <a:pt x="593" y="773"/>
                  </a:cubicBezTo>
                  <a:cubicBezTo>
                    <a:pt x="593" y="773"/>
                    <a:pt x="593" y="774"/>
                    <a:pt x="593" y="774"/>
                  </a:cubicBezTo>
                  <a:cubicBezTo>
                    <a:pt x="593" y="774"/>
                    <a:pt x="592" y="775"/>
                    <a:pt x="592" y="775"/>
                  </a:cubicBezTo>
                  <a:cubicBezTo>
                    <a:pt x="592" y="776"/>
                    <a:pt x="592" y="776"/>
                    <a:pt x="592" y="776"/>
                  </a:cubicBezTo>
                  <a:cubicBezTo>
                    <a:pt x="592" y="776"/>
                    <a:pt x="592" y="776"/>
                    <a:pt x="591" y="777"/>
                  </a:cubicBezTo>
                  <a:cubicBezTo>
                    <a:pt x="590" y="778"/>
                    <a:pt x="588" y="779"/>
                    <a:pt x="586" y="780"/>
                  </a:cubicBezTo>
                  <a:cubicBezTo>
                    <a:pt x="586" y="780"/>
                    <a:pt x="586" y="780"/>
                    <a:pt x="586" y="780"/>
                  </a:cubicBezTo>
                  <a:cubicBezTo>
                    <a:pt x="586" y="780"/>
                    <a:pt x="586" y="780"/>
                    <a:pt x="586" y="780"/>
                  </a:cubicBezTo>
                  <a:cubicBezTo>
                    <a:pt x="586" y="780"/>
                    <a:pt x="586" y="780"/>
                    <a:pt x="586" y="780"/>
                  </a:cubicBezTo>
                  <a:cubicBezTo>
                    <a:pt x="586" y="780"/>
                    <a:pt x="586" y="780"/>
                    <a:pt x="586" y="780"/>
                  </a:cubicBezTo>
                  <a:cubicBezTo>
                    <a:pt x="586" y="780"/>
                    <a:pt x="585" y="780"/>
                    <a:pt x="585" y="780"/>
                  </a:cubicBezTo>
                  <a:cubicBezTo>
                    <a:pt x="584" y="780"/>
                    <a:pt x="583" y="781"/>
                    <a:pt x="582" y="782"/>
                  </a:cubicBezTo>
                  <a:cubicBezTo>
                    <a:pt x="582" y="783"/>
                    <a:pt x="581" y="783"/>
                    <a:pt x="580" y="783"/>
                  </a:cubicBezTo>
                  <a:cubicBezTo>
                    <a:pt x="580" y="784"/>
                    <a:pt x="579" y="784"/>
                    <a:pt x="578" y="784"/>
                  </a:cubicBezTo>
                  <a:cubicBezTo>
                    <a:pt x="577" y="785"/>
                    <a:pt x="577" y="785"/>
                    <a:pt x="576" y="785"/>
                  </a:cubicBezTo>
                  <a:cubicBezTo>
                    <a:pt x="575" y="785"/>
                    <a:pt x="575" y="785"/>
                    <a:pt x="575" y="785"/>
                  </a:cubicBezTo>
                  <a:cubicBezTo>
                    <a:pt x="574" y="786"/>
                    <a:pt x="574" y="786"/>
                    <a:pt x="573" y="787"/>
                  </a:cubicBezTo>
                  <a:cubicBezTo>
                    <a:pt x="573" y="787"/>
                    <a:pt x="572" y="787"/>
                    <a:pt x="571" y="788"/>
                  </a:cubicBezTo>
                  <a:cubicBezTo>
                    <a:pt x="571" y="788"/>
                    <a:pt x="571" y="788"/>
                    <a:pt x="570" y="789"/>
                  </a:cubicBezTo>
                  <a:cubicBezTo>
                    <a:pt x="570" y="789"/>
                    <a:pt x="570" y="789"/>
                    <a:pt x="569" y="789"/>
                  </a:cubicBezTo>
                  <a:cubicBezTo>
                    <a:pt x="569" y="789"/>
                    <a:pt x="569" y="789"/>
                    <a:pt x="570" y="789"/>
                  </a:cubicBezTo>
                  <a:cubicBezTo>
                    <a:pt x="569" y="790"/>
                    <a:pt x="569" y="790"/>
                    <a:pt x="569" y="791"/>
                  </a:cubicBezTo>
                  <a:cubicBezTo>
                    <a:pt x="568" y="791"/>
                    <a:pt x="567" y="792"/>
                    <a:pt x="567" y="793"/>
                  </a:cubicBezTo>
                  <a:cubicBezTo>
                    <a:pt x="567" y="793"/>
                    <a:pt x="567" y="793"/>
                    <a:pt x="567" y="793"/>
                  </a:cubicBezTo>
                  <a:cubicBezTo>
                    <a:pt x="566" y="793"/>
                    <a:pt x="565" y="794"/>
                    <a:pt x="564" y="794"/>
                  </a:cubicBezTo>
                  <a:cubicBezTo>
                    <a:pt x="562" y="794"/>
                    <a:pt x="560" y="794"/>
                    <a:pt x="558" y="795"/>
                  </a:cubicBezTo>
                  <a:cubicBezTo>
                    <a:pt x="557" y="795"/>
                    <a:pt x="556" y="795"/>
                    <a:pt x="556" y="795"/>
                  </a:cubicBezTo>
                  <a:cubicBezTo>
                    <a:pt x="555" y="797"/>
                    <a:pt x="555" y="799"/>
                    <a:pt x="553" y="800"/>
                  </a:cubicBezTo>
                  <a:cubicBezTo>
                    <a:pt x="552" y="800"/>
                    <a:pt x="551" y="798"/>
                    <a:pt x="550" y="798"/>
                  </a:cubicBezTo>
                  <a:cubicBezTo>
                    <a:pt x="549" y="798"/>
                    <a:pt x="548" y="799"/>
                    <a:pt x="548" y="798"/>
                  </a:cubicBezTo>
                  <a:cubicBezTo>
                    <a:pt x="547" y="798"/>
                    <a:pt x="546" y="798"/>
                    <a:pt x="546" y="798"/>
                  </a:cubicBezTo>
                  <a:cubicBezTo>
                    <a:pt x="545" y="798"/>
                    <a:pt x="544" y="799"/>
                    <a:pt x="544" y="799"/>
                  </a:cubicBezTo>
                  <a:cubicBezTo>
                    <a:pt x="543" y="799"/>
                    <a:pt x="542" y="799"/>
                    <a:pt x="541" y="799"/>
                  </a:cubicBezTo>
                  <a:cubicBezTo>
                    <a:pt x="540" y="799"/>
                    <a:pt x="540" y="799"/>
                    <a:pt x="540" y="800"/>
                  </a:cubicBezTo>
                  <a:cubicBezTo>
                    <a:pt x="539" y="800"/>
                    <a:pt x="537" y="800"/>
                    <a:pt x="536" y="800"/>
                  </a:cubicBezTo>
                  <a:cubicBezTo>
                    <a:pt x="535" y="800"/>
                    <a:pt x="534" y="801"/>
                    <a:pt x="533" y="802"/>
                  </a:cubicBezTo>
                  <a:cubicBezTo>
                    <a:pt x="533" y="802"/>
                    <a:pt x="532" y="803"/>
                    <a:pt x="531" y="803"/>
                  </a:cubicBezTo>
                  <a:cubicBezTo>
                    <a:pt x="530" y="803"/>
                    <a:pt x="530" y="804"/>
                    <a:pt x="530" y="804"/>
                  </a:cubicBezTo>
                  <a:cubicBezTo>
                    <a:pt x="529" y="805"/>
                    <a:pt x="530" y="806"/>
                    <a:pt x="529" y="806"/>
                  </a:cubicBezTo>
                  <a:cubicBezTo>
                    <a:pt x="529" y="806"/>
                    <a:pt x="529" y="807"/>
                    <a:pt x="529" y="807"/>
                  </a:cubicBezTo>
                  <a:cubicBezTo>
                    <a:pt x="529" y="808"/>
                    <a:pt x="530" y="809"/>
                    <a:pt x="531" y="809"/>
                  </a:cubicBezTo>
                  <a:cubicBezTo>
                    <a:pt x="532" y="809"/>
                    <a:pt x="532" y="809"/>
                    <a:pt x="533" y="809"/>
                  </a:cubicBezTo>
                  <a:cubicBezTo>
                    <a:pt x="533" y="809"/>
                    <a:pt x="533" y="809"/>
                    <a:pt x="533" y="809"/>
                  </a:cubicBezTo>
                  <a:cubicBezTo>
                    <a:pt x="534" y="810"/>
                    <a:pt x="534" y="810"/>
                    <a:pt x="535" y="810"/>
                  </a:cubicBezTo>
                  <a:cubicBezTo>
                    <a:pt x="535" y="810"/>
                    <a:pt x="535" y="810"/>
                    <a:pt x="535" y="810"/>
                  </a:cubicBezTo>
                  <a:cubicBezTo>
                    <a:pt x="535" y="810"/>
                    <a:pt x="535" y="810"/>
                    <a:pt x="535" y="810"/>
                  </a:cubicBezTo>
                  <a:cubicBezTo>
                    <a:pt x="535" y="810"/>
                    <a:pt x="535" y="810"/>
                    <a:pt x="535" y="810"/>
                  </a:cubicBezTo>
                  <a:cubicBezTo>
                    <a:pt x="534" y="811"/>
                    <a:pt x="534" y="811"/>
                    <a:pt x="534" y="811"/>
                  </a:cubicBezTo>
                  <a:cubicBezTo>
                    <a:pt x="534" y="812"/>
                    <a:pt x="534" y="813"/>
                    <a:pt x="534" y="813"/>
                  </a:cubicBezTo>
                  <a:cubicBezTo>
                    <a:pt x="533" y="813"/>
                    <a:pt x="533" y="813"/>
                    <a:pt x="532" y="813"/>
                  </a:cubicBezTo>
                  <a:cubicBezTo>
                    <a:pt x="529" y="812"/>
                    <a:pt x="527" y="812"/>
                    <a:pt x="524" y="814"/>
                  </a:cubicBezTo>
                  <a:cubicBezTo>
                    <a:pt x="523" y="814"/>
                    <a:pt x="522" y="815"/>
                    <a:pt x="521" y="816"/>
                  </a:cubicBezTo>
                  <a:cubicBezTo>
                    <a:pt x="521" y="816"/>
                    <a:pt x="521" y="816"/>
                    <a:pt x="520" y="816"/>
                  </a:cubicBezTo>
                  <a:cubicBezTo>
                    <a:pt x="519" y="817"/>
                    <a:pt x="520" y="817"/>
                    <a:pt x="519" y="817"/>
                  </a:cubicBezTo>
                  <a:cubicBezTo>
                    <a:pt x="518" y="816"/>
                    <a:pt x="517" y="816"/>
                    <a:pt x="516" y="816"/>
                  </a:cubicBezTo>
                  <a:cubicBezTo>
                    <a:pt x="515" y="815"/>
                    <a:pt x="515" y="815"/>
                    <a:pt x="513" y="815"/>
                  </a:cubicBezTo>
                  <a:cubicBezTo>
                    <a:pt x="512" y="816"/>
                    <a:pt x="511" y="816"/>
                    <a:pt x="510" y="817"/>
                  </a:cubicBezTo>
                  <a:cubicBezTo>
                    <a:pt x="510" y="817"/>
                    <a:pt x="509" y="818"/>
                    <a:pt x="509" y="819"/>
                  </a:cubicBezTo>
                  <a:cubicBezTo>
                    <a:pt x="508" y="819"/>
                    <a:pt x="507" y="819"/>
                    <a:pt x="507" y="820"/>
                  </a:cubicBezTo>
                  <a:cubicBezTo>
                    <a:pt x="506" y="820"/>
                    <a:pt x="506" y="820"/>
                    <a:pt x="505" y="820"/>
                  </a:cubicBezTo>
                  <a:cubicBezTo>
                    <a:pt x="505" y="821"/>
                    <a:pt x="504" y="821"/>
                    <a:pt x="503" y="822"/>
                  </a:cubicBezTo>
                  <a:cubicBezTo>
                    <a:pt x="502" y="822"/>
                    <a:pt x="500" y="823"/>
                    <a:pt x="498" y="823"/>
                  </a:cubicBezTo>
                  <a:cubicBezTo>
                    <a:pt x="498" y="823"/>
                    <a:pt x="497" y="822"/>
                    <a:pt x="497" y="822"/>
                  </a:cubicBezTo>
                  <a:cubicBezTo>
                    <a:pt x="495" y="822"/>
                    <a:pt x="497" y="821"/>
                    <a:pt x="497" y="821"/>
                  </a:cubicBezTo>
                  <a:cubicBezTo>
                    <a:pt x="498" y="821"/>
                    <a:pt x="498" y="820"/>
                    <a:pt x="499" y="820"/>
                  </a:cubicBezTo>
                  <a:cubicBezTo>
                    <a:pt x="499" y="820"/>
                    <a:pt x="500" y="820"/>
                    <a:pt x="500" y="820"/>
                  </a:cubicBezTo>
                  <a:cubicBezTo>
                    <a:pt x="501" y="820"/>
                    <a:pt x="501" y="820"/>
                    <a:pt x="502" y="819"/>
                  </a:cubicBezTo>
                  <a:cubicBezTo>
                    <a:pt x="502" y="819"/>
                    <a:pt x="502" y="819"/>
                    <a:pt x="502" y="819"/>
                  </a:cubicBezTo>
                  <a:cubicBezTo>
                    <a:pt x="502" y="819"/>
                    <a:pt x="502" y="819"/>
                    <a:pt x="502" y="819"/>
                  </a:cubicBezTo>
                  <a:cubicBezTo>
                    <a:pt x="502" y="819"/>
                    <a:pt x="502" y="819"/>
                    <a:pt x="502" y="819"/>
                  </a:cubicBezTo>
                  <a:cubicBezTo>
                    <a:pt x="502" y="819"/>
                    <a:pt x="502" y="819"/>
                    <a:pt x="502" y="819"/>
                  </a:cubicBezTo>
                  <a:cubicBezTo>
                    <a:pt x="502" y="819"/>
                    <a:pt x="502" y="819"/>
                    <a:pt x="502" y="819"/>
                  </a:cubicBezTo>
                  <a:cubicBezTo>
                    <a:pt x="502" y="819"/>
                    <a:pt x="502" y="819"/>
                    <a:pt x="503" y="819"/>
                  </a:cubicBezTo>
                  <a:cubicBezTo>
                    <a:pt x="503" y="818"/>
                    <a:pt x="503" y="817"/>
                    <a:pt x="502" y="817"/>
                  </a:cubicBezTo>
                  <a:cubicBezTo>
                    <a:pt x="502" y="816"/>
                    <a:pt x="501" y="816"/>
                    <a:pt x="501" y="816"/>
                  </a:cubicBezTo>
                  <a:cubicBezTo>
                    <a:pt x="502" y="816"/>
                    <a:pt x="502" y="815"/>
                    <a:pt x="502" y="815"/>
                  </a:cubicBezTo>
                  <a:cubicBezTo>
                    <a:pt x="502" y="814"/>
                    <a:pt x="503" y="814"/>
                    <a:pt x="503" y="813"/>
                  </a:cubicBezTo>
                  <a:cubicBezTo>
                    <a:pt x="503" y="813"/>
                    <a:pt x="503" y="813"/>
                    <a:pt x="503" y="813"/>
                  </a:cubicBezTo>
                  <a:cubicBezTo>
                    <a:pt x="503" y="813"/>
                    <a:pt x="503" y="813"/>
                    <a:pt x="503" y="812"/>
                  </a:cubicBezTo>
                  <a:cubicBezTo>
                    <a:pt x="504" y="812"/>
                    <a:pt x="504" y="812"/>
                    <a:pt x="504" y="812"/>
                  </a:cubicBezTo>
                  <a:cubicBezTo>
                    <a:pt x="504" y="812"/>
                    <a:pt x="504" y="812"/>
                    <a:pt x="504" y="811"/>
                  </a:cubicBezTo>
                  <a:cubicBezTo>
                    <a:pt x="505" y="811"/>
                    <a:pt x="505" y="811"/>
                    <a:pt x="506" y="810"/>
                  </a:cubicBezTo>
                  <a:cubicBezTo>
                    <a:pt x="506" y="810"/>
                    <a:pt x="506" y="809"/>
                    <a:pt x="507" y="809"/>
                  </a:cubicBezTo>
                  <a:cubicBezTo>
                    <a:pt x="508" y="809"/>
                    <a:pt x="508" y="808"/>
                    <a:pt x="509" y="808"/>
                  </a:cubicBezTo>
                  <a:cubicBezTo>
                    <a:pt x="510" y="808"/>
                    <a:pt x="510" y="808"/>
                    <a:pt x="510" y="807"/>
                  </a:cubicBezTo>
                  <a:cubicBezTo>
                    <a:pt x="511" y="807"/>
                    <a:pt x="511" y="807"/>
                    <a:pt x="511" y="806"/>
                  </a:cubicBezTo>
                  <a:cubicBezTo>
                    <a:pt x="510" y="805"/>
                    <a:pt x="510" y="804"/>
                    <a:pt x="511" y="803"/>
                  </a:cubicBezTo>
                  <a:cubicBezTo>
                    <a:pt x="511" y="802"/>
                    <a:pt x="511" y="801"/>
                    <a:pt x="511" y="799"/>
                  </a:cubicBezTo>
                  <a:cubicBezTo>
                    <a:pt x="511" y="798"/>
                    <a:pt x="511" y="797"/>
                    <a:pt x="512" y="796"/>
                  </a:cubicBezTo>
                  <a:cubicBezTo>
                    <a:pt x="512" y="795"/>
                    <a:pt x="512" y="795"/>
                    <a:pt x="513" y="794"/>
                  </a:cubicBezTo>
                  <a:cubicBezTo>
                    <a:pt x="513" y="793"/>
                    <a:pt x="513" y="792"/>
                    <a:pt x="514" y="792"/>
                  </a:cubicBezTo>
                  <a:cubicBezTo>
                    <a:pt x="514" y="791"/>
                    <a:pt x="516" y="791"/>
                    <a:pt x="515" y="790"/>
                  </a:cubicBezTo>
                  <a:cubicBezTo>
                    <a:pt x="515" y="789"/>
                    <a:pt x="515" y="789"/>
                    <a:pt x="515" y="788"/>
                  </a:cubicBezTo>
                  <a:cubicBezTo>
                    <a:pt x="515" y="787"/>
                    <a:pt x="515" y="787"/>
                    <a:pt x="514" y="786"/>
                  </a:cubicBezTo>
                  <a:cubicBezTo>
                    <a:pt x="514" y="786"/>
                    <a:pt x="514" y="785"/>
                    <a:pt x="513" y="785"/>
                  </a:cubicBezTo>
                  <a:cubicBezTo>
                    <a:pt x="513" y="784"/>
                    <a:pt x="513" y="783"/>
                    <a:pt x="514" y="784"/>
                  </a:cubicBezTo>
                  <a:cubicBezTo>
                    <a:pt x="514" y="784"/>
                    <a:pt x="515" y="784"/>
                    <a:pt x="515" y="784"/>
                  </a:cubicBezTo>
                  <a:cubicBezTo>
                    <a:pt x="516" y="785"/>
                    <a:pt x="517" y="785"/>
                    <a:pt x="517" y="787"/>
                  </a:cubicBezTo>
                  <a:cubicBezTo>
                    <a:pt x="517" y="787"/>
                    <a:pt x="518" y="788"/>
                    <a:pt x="518" y="789"/>
                  </a:cubicBezTo>
                  <a:cubicBezTo>
                    <a:pt x="518" y="789"/>
                    <a:pt x="519" y="790"/>
                    <a:pt x="519" y="790"/>
                  </a:cubicBezTo>
                  <a:cubicBezTo>
                    <a:pt x="520" y="790"/>
                    <a:pt x="521" y="789"/>
                    <a:pt x="521" y="789"/>
                  </a:cubicBezTo>
                  <a:cubicBezTo>
                    <a:pt x="521" y="790"/>
                    <a:pt x="522" y="790"/>
                    <a:pt x="522" y="790"/>
                  </a:cubicBezTo>
                  <a:cubicBezTo>
                    <a:pt x="523" y="791"/>
                    <a:pt x="524" y="791"/>
                    <a:pt x="524" y="791"/>
                  </a:cubicBezTo>
                  <a:cubicBezTo>
                    <a:pt x="524" y="791"/>
                    <a:pt x="525" y="792"/>
                    <a:pt x="525" y="792"/>
                  </a:cubicBezTo>
                  <a:cubicBezTo>
                    <a:pt x="526" y="793"/>
                    <a:pt x="526" y="793"/>
                    <a:pt x="527" y="792"/>
                  </a:cubicBezTo>
                  <a:cubicBezTo>
                    <a:pt x="528" y="791"/>
                    <a:pt x="527" y="790"/>
                    <a:pt x="527" y="789"/>
                  </a:cubicBezTo>
                  <a:cubicBezTo>
                    <a:pt x="527" y="789"/>
                    <a:pt x="528" y="788"/>
                    <a:pt x="528" y="788"/>
                  </a:cubicBezTo>
                  <a:cubicBezTo>
                    <a:pt x="528" y="787"/>
                    <a:pt x="528" y="787"/>
                    <a:pt x="528" y="787"/>
                  </a:cubicBezTo>
                  <a:cubicBezTo>
                    <a:pt x="528" y="787"/>
                    <a:pt x="529" y="787"/>
                    <a:pt x="529" y="787"/>
                  </a:cubicBezTo>
                  <a:cubicBezTo>
                    <a:pt x="529" y="788"/>
                    <a:pt x="529" y="788"/>
                    <a:pt x="530" y="788"/>
                  </a:cubicBezTo>
                  <a:cubicBezTo>
                    <a:pt x="530" y="788"/>
                    <a:pt x="530" y="788"/>
                    <a:pt x="530" y="788"/>
                  </a:cubicBezTo>
                  <a:cubicBezTo>
                    <a:pt x="531" y="787"/>
                    <a:pt x="530" y="786"/>
                    <a:pt x="529" y="785"/>
                  </a:cubicBezTo>
                  <a:cubicBezTo>
                    <a:pt x="529" y="784"/>
                    <a:pt x="528" y="783"/>
                    <a:pt x="527" y="783"/>
                  </a:cubicBezTo>
                  <a:cubicBezTo>
                    <a:pt x="527" y="782"/>
                    <a:pt x="527" y="782"/>
                    <a:pt x="526" y="781"/>
                  </a:cubicBezTo>
                  <a:cubicBezTo>
                    <a:pt x="526" y="781"/>
                    <a:pt x="526" y="780"/>
                    <a:pt x="525" y="780"/>
                  </a:cubicBezTo>
                  <a:cubicBezTo>
                    <a:pt x="525" y="780"/>
                    <a:pt x="524" y="779"/>
                    <a:pt x="524" y="778"/>
                  </a:cubicBezTo>
                  <a:cubicBezTo>
                    <a:pt x="524" y="778"/>
                    <a:pt x="524" y="778"/>
                    <a:pt x="524" y="777"/>
                  </a:cubicBezTo>
                  <a:cubicBezTo>
                    <a:pt x="523" y="777"/>
                    <a:pt x="523" y="776"/>
                    <a:pt x="523" y="776"/>
                  </a:cubicBezTo>
                  <a:cubicBezTo>
                    <a:pt x="522" y="775"/>
                    <a:pt x="521" y="773"/>
                    <a:pt x="520" y="772"/>
                  </a:cubicBezTo>
                  <a:cubicBezTo>
                    <a:pt x="520" y="772"/>
                    <a:pt x="520" y="772"/>
                    <a:pt x="519" y="772"/>
                  </a:cubicBezTo>
                  <a:cubicBezTo>
                    <a:pt x="519" y="772"/>
                    <a:pt x="519" y="772"/>
                    <a:pt x="518" y="772"/>
                  </a:cubicBezTo>
                  <a:cubicBezTo>
                    <a:pt x="518" y="772"/>
                    <a:pt x="517" y="772"/>
                    <a:pt x="517" y="772"/>
                  </a:cubicBezTo>
                  <a:cubicBezTo>
                    <a:pt x="516" y="772"/>
                    <a:pt x="515" y="772"/>
                    <a:pt x="514" y="772"/>
                  </a:cubicBezTo>
                  <a:cubicBezTo>
                    <a:pt x="513" y="772"/>
                    <a:pt x="512" y="772"/>
                    <a:pt x="511" y="772"/>
                  </a:cubicBezTo>
                  <a:cubicBezTo>
                    <a:pt x="510" y="772"/>
                    <a:pt x="509" y="771"/>
                    <a:pt x="509" y="771"/>
                  </a:cubicBezTo>
                  <a:cubicBezTo>
                    <a:pt x="508" y="771"/>
                    <a:pt x="507" y="770"/>
                    <a:pt x="506" y="770"/>
                  </a:cubicBezTo>
                  <a:cubicBezTo>
                    <a:pt x="504" y="769"/>
                    <a:pt x="503" y="769"/>
                    <a:pt x="501" y="769"/>
                  </a:cubicBezTo>
                  <a:cubicBezTo>
                    <a:pt x="500" y="769"/>
                    <a:pt x="499" y="769"/>
                    <a:pt x="499" y="769"/>
                  </a:cubicBezTo>
                  <a:cubicBezTo>
                    <a:pt x="498" y="769"/>
                    <a:pt x="497" y="768"/>
                    <a:pt x="496" y="768"/>
                  </a:cubicBezTo>
                  <a:cubicBezTo>
                    <a:pt x="495" y="768"/>
                    <a:pt x="495" y="768"/>
                    <a:pt x="494" y="768"/>
                  </a:cubicBezTo>
                  <a:cubicBezTo>
                    <a:pt x="493" y="768"/>
                    <a:pt x="493" y="768"/>
                    <a:pt x="492" y="767"/>
                  </a:cubicBezTo>
                  <a:cubicBezTo>
                    <a:pt x="491" y="767"/>
                    <a:pt x="491" y="766"/>
                    <a:pt x="490" y="766"/>
                  </a:cubicBezTo>
                  <a:cubicBezTo>
                    <a:pt x="489" y="766"/>
                    <a:pt x="489" y="765"/>
                    <a:pt x="488" y="765"/>
                  </a:cubicBezTo>
                  <a:cubicBezTo>
                    <a:pt x="488" y="764"/>
                    <a:pt x="487" y="763"/>
                    <a:pt x="488" y="763"/>
                  </a:cubicBezTo>
                  <a:cubicBezTo>
                    <a:pt x="488" y="763"/>
                    <a:pt x="489" y="762"/>
                    <a:pt x="489" y="762"/>
                  </a:cubicBezTo>
                  <a:cubicBezTo>
                    <a:pt x="489" y="761"/>
                    <a:pt x="489" y="760"/>
                    <a:pt x="488" y="760"/>
                  </a:cubicBezTo>
                  <a:cubicBezTo>
                    <a:pt x="487" y="760"/>
                    <a:pt x="486" y="759"/>
                    <a:pt x="486" y="759"/>
                  </a:cubicBezTo>
                  <a:cubicBezTo>
                    <a:pt x="485" y="759"/>
                    <a:pt x="485" y="759"/>
                    <a:pt x="485" y="759"/>
                  </a:cubicBezTo>
                  <a:cubicBezTo>
                    <a:pt x="485" y="759"/>
                    <a:pt x="486" y="758"/>
                    <a:pt x="486" y="758"/>
                  </a:cubicBezTo>
                  <a:cubicBezTo>
                    <a:pt x="487" y="757"/>
                    <a:pt x="488" y="757"/>
                    <a:pt x="487" y="755"/>
                  </a:cubicBezTo>
                  <a:cubicBezTo>
                    <a:pt x="487" y="755"/>
                    <a:pt x="486" y="754"/>
                    <a:pt x="486" y="754"/>
                  </a:cubicBezTo>
                  <a:cubicBezTo>
                    <a:pt x="485" y="753"/>
                    <a:pt x="486" y="752"/>
                    <a:pt x="485" y="752"/>
                  </a:cubicBezTo>
                  <a:cubicBezTo>
                    <a:pt x="484" y="751"/>
                    <a:pt x="485" y="750"/>
                    <a:pt x="486" y="749"/>
                  </a:cubicBezTo>
                  <a:cubicBezTo>
                    <a:pt x="486" y="748"/>
                    <a:pt x="486" y="748"/>
                    <a:pt x="486" y="748"/>
                  </a:cubicBezTo>
                  <a:cubicBezTo>
                    <a:pt x="486" y="747"/>
                    <a:pt x="486" y="747"/>
                    <a:pt x="486" y="747"/>
                  </a:cubicBezTo>
                  <a:cubicBezTo>
                    <a:pt x="486" y="747"/>
                    <a:pt x="486" y="746"/>
                    <a:pt x="486" y="746"/>
                  </a:cubicBezTo>
                  <a:cubicBezTo>
                    <a:pt x="484" y="747"/>
                    <a:pt x="483" y="747"/>
                    <a:pt x="482" y="747"/>
                  </a:cubicBezTo>
                  <a:cubicBezTo>
                    <a:pt x="480" y="747"/>
                    <a:pt x="479" y="747"/>
                    <a:pt x="478" y="747"/>
                  </a:cubicBezTo>
                  <a:cubicBezTo>
                    <a:pt x="478" y="747"/>
                    <a:pt x="478" y="747"/>
                    <a:pt x="478" y="747"/>
                  </a:cubicBezTo>
                  <a:cubicBezTo>
                    <a:pt x="477" y="746"/>
                    <a:pt x="476" y="746"/>
                    <a:pt x="476" y="745"/>
                  </a:cubicBezTo>
                  <a:cubicBezTo>
                    <a:pt x="476" y="745"/>
                    <a:pt x="476" y="745"/>
                    <a:pt x="476" y="745"/>
                  </a:cubicBezTo>
                  <a:cubicBezTo>
                    <a:pt x="476" y="744"/>
                    <a:pt x="476" y="743"/>
                    <a:pt x="475" y="743"/>
                  </a:cubicBezTo>
                  <a:cubicBezTo>
                    <a:pt x="475" y="742"/>
                    <a:pt x="474" y="742"/>
                    <a:pt x="474" y="741"/>
                  </a:cubicBezTo>
                  <a:cubicBezTo>
                    <a:pt x="474" y="741"/>
                    <a:pt x="474" y="740"/>
                    <a:pt x="474" y="739"/>
                  </a:cubicBezTo>
                  <a:cubicBezTo>
                    <a:pt x="474" y="738"/>
                    <a:pt x="474" y="738"/>
                    <a:pt x="474" y="737"/>
                  </a:cubicBezTo>
                  <a:cubicBezTo>
                    <a:pt x="473" y="737"/>
                    <a:pt x="471" y="737"/>
                    <a:pt x="470" y="736"/>
                  </a:cubicBezTo>
                  <a:cubicBezTo>
                    <a:pt x="470" y="735"/>
                    <a:pt x="468" y="735"/>
                    <a:pt x="467" y="735"/>
                  </a:cubicBezTo>
                  <a:cubicBezTo>
                    <a:pt x="466" y="736"/>
                    <a:pt x="466" y="735"/>
                    <a:pt x="465" y="735"/>
                  </a:cubicBezTo>
                  <a:cubicBezTo>
                    <a:pt x="464" y="735"/>
                    <a:pt x="464" y="734"/>
                    <a:pt x="463" y="734"/>
                  </a:cubicBezTo>
                  <a:cubicBezTo>
                    <a:pt x="461" y="734"/>
                    <a:pt x="459" y="734"/>
                    <a:pt x="458" y="732"/>
                  </a:cubicBezTo>
                  <a:cubicBezTo>
                    <a:pt x="458" y="732"/>
                    <a:pt x="458" y="732"/>
                    <a:pt x="457" y="732"/>
                  </a:cubicBezTo>
                  <a:cubicBezTo>
                    <a:pt x="457" y="733"/>
                    <a:pt x="456" y="733"/>
                    <a:pt x="456" y="734"/>
                  </a:cubicBezTo>
                  <a:cubicBezTo>
                    <a:pt x="456" y="734"/>
                    <a:pt x="456" y="735"/>
                    <a:pt x="456" y="735"/>
                  </a:cubicBezTo>
                  <a:cubicBezTo>
                    <a:pt x="456" y="736"/>
                    <a:pt x="456" y="737"/>
                    <a:pt x="456" y="738"/>
                  </a:cubicBezTo>
                  <a:cubicBezTo>
                    <a:pt x="455" y="738"/>
                    <a:pt x="455" y="739"/>
                    <a:pt x="454" y="739"/>
                  </a:cubicBezTo>
                  <a:cubicBezTo>
                    <a:pt x="453" y="739"/>
                    <a:pt x="454" y="737"/>
                    <a:pt x="454" y="737"/>
                  </a:cubicBezTo>
                  <a:cubicBezTo>
                    <a:pt x="455" y="737"/>
                    <a:pt x="455" y="736"/>
                    <a:pt x="455" y="735"/>
                  </a:cubicBezTo>
                  <a:cubicBezTo>
                    <a:pt x="454" y="735"/>
                    <a:pt x="454" y="735"/>
                    <a:pt x="454" y="735"/>
                  </a:cubicBezTo>
                  <a:cubicBezTo>
                    <a:pt x="453" y="735"/>
                    <a:pt x="453" y="737"/>
                    <a:pt x="452" y="738"/>
                  </a:cubicBezTo>
                  <a:cubicBezTo>
                    <a:pt x="451" y="739"/>
                    <a:pt x="451" y="740"/>
                    <a:pt x="451" y="740"/>
                  </a:cubicBezTo>
                  <a:cubicBezTo>
                    <a:pt x="451" y="741"/>
                    <a:pt x="450" y="741"/>
                    <a:pt x="450" y="741"/>
                  </a:cubicBezTo>
                  <a:cubicBezTo>
                    <a:pt x="450" y="740"/>
                    <a:pt x="450" y="740"/>
                    <a:pt x="449" y="740"/>
                  </a:cubicBezTo>
                  <a:cubicBezTo>
                    <a:pt x="449" y="739"/>
                    <a:pt x="449" y="739"/>
                    <a:pt x="449" y="739"/>
                  </a:cubicBezTo>
                  <a:cubicBezTo>
                    <a:pt x="448" y="739"/>
                    <a:pt x="447" y="740"/>
                    <a:pt x="447" y="741"/>
                  </a:cubicBezTo>
                  <a:cubicBezTo>
                    <a:pt x="445" y="742"/>
                    <a:pt x="445" y="743"/>
                    <a:pt x="443" y="743"/>
                  </a:cubicBezTo>
                  <a:cubicBezTo>
                    <a:pt x="443" y="744"/>
                    <a:pt x="442" y="744"/>
                    <a:pt x="442" y="744"/>
                  </a:cubicBezTo>
                  <a:cubicBezTo>
                    <a:pt x="441" y="744"/>
                    <a:pt x="441" y="744"/>
                    <a:pt x="440" y="744"/>
                  </a:cubicBezTo>
                  <a:cubicBezTo>
                    <a:pt x="439" y="745"/>
                    <a:pt x="438" y="745"/>
                    <a:pt x="438" y="746"/>
                  </a:cubicBezTo>
                  <a:cubicBezTo>
                    <a:pt x="437" y="746"/>
                    <a:pt x="437" y="745"/>
                    <a:pt x="437" y="745"/>
                  </a:cubicBezTo>
                  <a:cubicBezTo>
                    <a:pt x="436" y="746"/>
                    <a:pt x="435" y="746"/>
                    <a:pt x="433" y="744"/>
                  </a:cubicBezTo>
                  <a:cubicBezTo>
                    <a:pt x="432" y="743"/>
                    <a:pt x="432" y="743"/>
                    <a:pt x="431" y="743"/>
                  </a:cubicBezTo>
                  <a:cubicBezTo>
                    <a:pt x="431" y="743"/>
                    <a:pt x="430" y="743"/>
                    <a:pt x="429" y="743"/>
                  </a:cubicBezTo>
                  <a:cubicBezTo>
                    <a:pt x="429" y="743"/>
                    <a:pt x="429" y="743"/>
                    <a:pt x="428" y="743"/>
                  </a:cubicBezTo>
                  <a:cubicBezTo>
                    <a:pt x="428" y="743"/>
                    <a:pt x="428" y="743"/>
                    <a:pt x="427" y="743"/>
                  </a:cubicBezTo>
                  <a:cubicBezTo>
                    <a:pt x="427" y="743"/>
                    <a:pt x="427" y="744"/>
                    <a:pt x="427" y="744"/>
                  </a:cubicBezTo>
                  <a:cubicBezTo>
                    <a:pt x="427" y="744"/>
                    <a:pt x="426" y="744"/>
                    <a:pt x="426" y="744"/>
                  </a:cubicBezTo>
                  <a:cubicBezTo>
                    <a:pt x="426" y="744"/>
                    <a:pt x="425" y="743"/>
                    <a:pt x="425" y="743"/>
                  </a:cubicBezTo>
                  <a:cubicBezTo>
                    <a:pt x="424" y="743"/>
                    <a:pt x="424" y="743"/>
                    <a:pt x="423" y="743"/>
                  </a:cubicBezTo>
                  <a:cubicBezTo>
                    <a:pt x="423" y="743"/>
                    <a:pt x="423" y="743"/>
                    <a:pt x="423" y="743"/>
                  </a:cubicBezTo>
                  <a:cubicBezTo>
                    <a:pt x="422" y="743"/>
                    <a:pt x="422" y="743"/>
                    <a:pt x="421" y="742"/>
                  </a:cubicBezTo>
                  <a:cubicBezTo>
                    <a:pt x="421" y="742"/>
                    <a:pt x="421" y="742"/>
                    <a:pt x="420" y="741"/>
                  </a:cubicBezTo>
                  <a:cubicBezTo>
                    <a:pt x="420" y="741"/>
                    <a:pt x="419" y="741"/>
                    <a:pt x="419" y="741"/>
                  </a:cubicBezTo>
                  <a:cubicBezTo>
                    <a:pt x="419" y="741"/>
                    <a:pt x="419" y="741"/>
                    <a:pt x="419" y="741"/>
                  </a:cubicBezTo>
                  <a:cubicBezTo>
                    <a:pt x="418" y="741"/>
                    <a:pt x="418" y="741"/>
                    <a:pt x="418" y="741"/>
                  </a:cubicBezTo>
                  <a:cubicBezTo>
                    <a:pt x="418" y="741"/>
                    <a:pt x="417" y="741"/>
                    <a:pt x="417" y="741"/>
                  </a:cubicBezTo>
                  <a:cubicBezTo>
                    <a:pt x="417" y="741"/>
                    <a:pt x="416" y="741"/>
                    <a:pt x="416" y="741"/>
                  </a:cubicBezTo>
                  <a:cubicBezTo>
                    <a:pt x="416" y="741"/>
                    <a:pt x="416" y="741"/>
                    <a:pt x="416" y="741"/>
                  </a:cubicBezTo>
                  <a:cubicBezTo>
                    <a:pt x="416" y="741"/>
                    <a:pt x="416" y="741"/>
                    <a:pt x="416" y="741"/>
                  </a:cubicBezTo>
                  <a:cubicBezTo>
                    <a:pt x="415" y="741"/>
                    <a:pt x="415" y="741"/>
                    <a:pt x="414" y="740"/>
                  </a:cubicBezTo>
                  <a:cubicBezTo>
                    <a:pt x="414" y="739"/>
                    <a:pt x="413" y="739"/>
                    <a:pt x="413" y="738"/>
                  </a:cubicBezTo>
                  <a:cubicBezTo>
                    <a:pt x="413" y="738"/>
                    <a:pt x="413" y="738"/>
                    <a:pt x="413" y="738"/>
                  </a:cubicBezTo>
                  <a:cubicBezTo>
                    <a:pt x="413" y="738"/>
                    <a:pt x="413" y="738"/>
                    <a:pt x="413" y="738"/>
                  </a:cubicBezTo>
                  <a:cubicBezTo>
                    <a:pt x="412" y="738"/>
                    <a:pt x="412" y="738"/>
                    <a:pt x="412" y="738"/>
                  </a:cubicBezTo>
                  <a:cubicBezTo>
                    <a:pt x="411" y="737"/>
                    <a:pt x="411" y="737"/>
                    <a:pt x="410" y="737"/>
                  </a:cubicBezTo>
                  <a:cubicBezTo>
                    <a:pt x="410" y="737"/>
                    <a:pt x="410" y="737"/>
                    <a:pt x="409" y="736"/>
                  </a:cubicBezTo>
                  <a:cubicBezTo>
                    <a:pt x="408" y="736"/>
                    <a:pt x="408" y="736"/>
                    <a:pt x="408" y="736"/>
                  </a:cubicBezTo>
                  <a:cubicBezTo>
                    <a:pt x="407" y="736"/>
                    <a:pt x="407" y="736"/>
                    <a:pt x="406" y="736"/>
                  </a:cubicBezTo>
                  <a:cubicBezTo>
                    <a:pt x="405" y="736"/>
                    <a:pt x="405" y="736"/>
                    <a:pt x="405" y="736"/>
                  </a:cubicBezTo>
                  <a:cubicBezTo>
                    <a:pt x="405" y="736"/>
                    <a:pt x="405" y="736"/>
                    <a:pt x="405" y="736"/>
                  </a:cubicBezTo>
                  <a:cubicBezTo>
                    <a:pt x="405" y="736"/>
                    <a:pt x="404" y="736"/>
                    <a:pt x="404" y="736"/>
                  </a:cubicBezTo>
                  <a:cubicBezTo>
                    <a:pt x="403" y="736"/>
                    <a:pt x="402" y="736"/>
                    <a:pt x="402" y="736"/>
                  </a:cubicBezTo>
                  <a:cubicBezTo>
                    <a:pt x="402" y="736"/>
                    <a:pt x="401" y="735"/>
                    <a:pt x="401" y="735"/>
                  </a:cubicBezTo>
                  <a:cubicBezTo>
                    <a:pt x="401" y="735"/>
                    <a:pt x="400" y="735"/>
                    <a:pt x="400" y="735"/>
                  </a:cubicBezTo>
                  <a:cubicBezTo>
                    <a:pt x="399" y="735"/>
                    <a:pt x="399" y="735"/>
                    <a:pt x="398" y="734"/>
                  </a:cubicBezTo>
                  <a:cubicBezTo>
                    <a:pt x="397" y="733"/>
                    <a:pt x="397" y="733"/>
                    <a:pt x="397" y="733"/>
                  </a:cubicBezTo>
                  <a:cubicBezTo>
                    <a:pt x="398" y="734"/>
                    <a:pt x="398" y="734"/>
                    <a:pt x="398" y="734"/>
                  </a:cubicBezTo>
                  <a:cubicBezTo>
                    <a:pt x="398" y="734"/>
                    <a:pt x="398" y="734"/>
                    <a:pt x="398" y="734"/>
                  </a:cubicBezTo>
                  <a:cubicBezTo>
                    <a:pt x="398" y="734"/>
                    <a:pt x="398" y="734"/>
                    <a:pt x="398" y="734"/>
                  </a:cubicBezTo>
                  <a:cubicBezTo>
                    <a:pt x="398" y="734"/>
                    <a:pt x="398" y="734"/>
                    <a:pt x="399" y="734"/>
                  </a:cubicBezTo>
                  <a:cubicBezTo>
                    <a:pt x="399" y="734"/>
                    <a:pt x="399" y="734"/>
                    <a:pt x="399" y="734"/>
                  </a:cubicBezTo>
                  <a:cubicBezTo>
                    <a:pt x="399" y="734"/>
                    <a:pt x="399" y="734"/>
                    <a:pt x="398" y="733"/>
                  </a:cubicBezTo>
                  <a:cubicBezTo>
                    <a:pt x="398" y="733"/>
                    <a:pt x="398" y="733"/>
                    <a:pt x="398" y="733"/>
                  </a:cubicBezTo>
                  <a:cubicBezTo>
                    <a:pt x="397" y="732"/>
                    <a:pt x="398" y="731"/>
                    <a:pt x="400" y="730"/>
                  </a:cubicBezTo>
                  <a:cubicBezTo>
                    <a:pt x="401" y="729"/>
                    <a:pt x="402" y="729"/>
                    <a:pt x="403" y="729"/>
                  </a:cubicBezTo>
                  <a:cubicBezTo>
                    <a:pt x="403" y="729"/>
                    <a:pt x="404" y="729"/>
                    <a:pt x="404" y="728"/>
                  </a:cubicBezTo>
                  <a:cubicBezTo>
                    <a:pt x="404" y="728"/>
                    <a:pt x="405" y="728"/>
                    <a:pt x="405" y="728"/>
                  </a:cubicBezTo>
                  <a:cubicBezTo>
                    <a:pt x="405" y="728"/>
                    <a:pt x="405" y="727"/>
                    <a:pt x="404" y="727"/>
                  </a:cubicBezTo>
                  <a:cubicBezTo>
                    <a:pt x="404" y="726"/>
                    <a:pt x="404" y="726"/>
                    <a:pt x="404" y="727"/>
                  </a:cubicBezTo>
                  <a:cubicBezTo>
                    <a:pt x="403" y="727"/>
                    <a:pt x="403" y="727"/>
                    <a:pt x="403" y="727"/>
                  </a:cubicBezTo>
                  <a:cubicBezTo>
                    <a:pt x="402" y="728"/>
                    <a:pt x="401" y="727"/>
                    <a:pt x="400" y="727"/>
                  </a:cubicBezTo>
                  <a:cubicBezTo>
                    <a:pt x="400" y="727"/>
                    <a:pt x="400" y="727"/>
                    <a:pt x="399" y="726"/>
                  </a:cubicBezTo>
                  <a:cubicBezTo>
                    <a:pt x="398" y="726"/>
                    <a:pt x="398" y="725"/>
                    <a:pt x="399" y="724"/>
                  </a:cubicBezTo>
                  <a:cubicBezTo>
                    <a:pt x="399" y="722"/>
                    <a:pt x="401" y="725"/>
                    <a:pt x="402" y="726"/>
                  </a:cubicBezTo>
                  <a:cubicBezTo>
                    <a:pt x="402" y="726"/>
                    <a:pt x="403" y="726"/>
                    <a:pt x="403" y="726"/>
                  </a:cubicBezTo>
                  <a:cubicBezTo>
                    <a:pt x="404" y="725"/>
                    <a:pt x="403" y="724"/>
                    <a:pt x="402" y="723"/>
                  </a:cubicBezTo>
                  <a:cubicBezTo>
                    <a:pt x="401" y="723"/>
                    <a:pt x="401" y="722"/>
                    <a:pt x="400" y="722"/>
                  </a:cubicBezTo>
                  <a:cubicBezTo>
                    <a:pt x="399" y="722"/>
                    <a:pt x="400" y="721"/>
                    <a:pt x="400" y="721"/>
                  </a:cubicBezTo>
                  <a:cubicBezTo>
                    <a:pt x="400" y="720"/>
                    <a:pt x="400" y="720"/>
                    <a:pt x="400" y="719"/>
                  </a:cubicBezTo>
                  <a:cubicBezTo>
                    <a:pt x="400" y="719"/>
                    <a:pt x="400" y="719"/>
                    <a:pt x="399" y="719"/>
                  </a:cubicBezTo>
                  <a:cubicBezTo>
                    <a:pt x="399" y="719"/>
                    <a:pt x="398" y="720"/>
                    <a:pt x="398" y="720"/>
                  </a:cubicBezTo>
                  <a:cubicBezTo>
                    <a:pt x="397" y="721"/>
                    <a:pt x="396" y="721"/>
                    <a:pt x="395" y="721"/>
                  </a:cubicBezTo>
                  <a:cubicBezTo>
                    <a:pt x="395" y="721"/>
                    <a:pt x="395" y="721"/>
                    <a:pt x="395" y="721"/>
                  </a:cubicBezTo>
                  <a:cubicBezTo>
                    <a:pt x="395" y="721"/>
                    <a:pt x="395" y="721"/>
                    <a:pt x="395" y="721"/>
                  </a:cubicBezTo>
                  <a:cubicBezTo>
                    <a:pt x="395" y="721"/>
                    <a:pt x="395" y="721"/>
                    <a:pt x="395" y="721"/>
                  </a:cubicBezTo>
                  <a:cubicBezTo>
                    <a:pt x="395" y="721"/>
                    <a:pt x="395" y="721"/>
                    <a:pt x="395" y="721"/>
                  </a:cubicBezTo>
                  <a:cubicBezTo>
                    <a:pt x="394" y="722"/>
                    <a:pt x="393" y="722"/>
                    <a:pt x="393" y="723"/>
                  </a:cubicBezTo>
                  <a:cubicBezTo>
                    <a:pt x="394" y="724"/>
                    <a:pt x="394" y="723"/>
                    <a:pt x="394" y="724"/>
                  </a:cubicBezTo>
                  <a:cubicBezTo>
                    <a:pt x="394" y="724"/>
                    <a:pt x="394" y="725"/>
                    <a:pt x="394" y="725"/>
                  </a:cubicBezTo>
                  <a:cubicBezTo>
                    <a:pt x="394" y="726"/>
                    <a:pt x="394" y="726"/>
                    <a:pt x="394" y="726"/>
                  </a:cubicBezTo>
                  <a:cubicBezTo>
                    <a:pt x="394" y="727"/>
                    <a:pt x="394" y="727"/>
                    <a:pt x="393" y="728"/>
                  </a:cubicBezTo>
                  <a:cubicBezTo>
                    <a:pt x="392" y="728"/>
                    <a:pt x="391" y="729"/>
                    <a:pt x="392" y="730"/>
                  </a:cubicBezTo>
                  <a:cubicBezTo>
                    <a:pt x="392" y="730"/>
                    <a:pt x="392" y="730"/>
                    <a:pt x="392" y="730"/>
                  </a:cubicBezTo>
                  <a:cubicBezTo>
                    <a:pt x="370" y="729"/>
                    <a:pt x="370" y="729"/>
                    <a:pt x="370" y="729"/>
                  </a:cubicBezTo>
                  <a:cubicBezTo>
                    <a:pt x="335" y="727"/>
                    <a:pt x="335" y="727"/>
                    <a:pt x="335" y="727"/>
                  </a:cubicBezTo>
                  <a:cubicBezTo>
                    <a:pt x="334" y="727"/>
                    <a:pt x="334" y="727"/>
                    <a:pt x="334" y="727"/>
                  </a:cubicBezTo>
                  <a:cubicBezTo>
                    <a:pt x="334" y="727"/>
                    <a:pt x="334" y="727"/>
                    <a:pt x="334" y="727"/>
                  </a:cubicBezTo>
                  <a:cubicBezTo>
                    <a:pt x="255" y="723"/>
                    <a:pt x="255" y="723"/>
                    <a:pt x="255" y="723"/>
                  </a:cubicBezTo>
                  <a:cubicBezTo>
                    <a:pt x="254" y="723"/>
                    <a:pt x="254" y="723"/>
                    <a:pt x="254" y="723"/>
                  </a:cubicBezTo>
                  <a:cubicBezTo>
                    <a:pt x="254" y="723"/>
                    <a:pt x="254" y="723"/>
                    <a:pt x="254" y="723"/>
                  </a:cubicBezTo>
                  <a:cubicBezTo>
                    <a:pt x="212" y="721"/>
                    <a:pt x="212" y="721"/>
                    <a:pt x="212" y="721"/>
                  </a:cubicBezTo>
                  <a:cubicBezTo>
                    <a:pt x="212" y="721"/>
                    <a:pt x="212" y="721"/>
                    <a:pt x="212" y="721"/>
                  </a:cubicBezTo>
                  <a:cubicBezTo>
                    <a:pt x="212" y="721"/>
                    <a:pt x="212" y="721"/>
                    <a:pt x="212" y="721"/>
                  </a:cubicBezTo>
                  <a:cubicBezTo>
                    <a:pt x="123" y="716"/>
                    <a:pt x="123" y="716"/>
                    <a:pt x="123" y="716"/>
                  </a:cubicBezTo>
                  <a:cubicBezTo>
                    <a:pt x="123" y="716"/>
                    <a:pt x="123" y="716"/>
                    <a:pt x="123" y="716"/>
                  </a:cubicBezTo>
                  <a:cubicBezTo>
                    <a:pt x="123" y="715"/>
                    <a:pt x="123" y="714"/>
                    <a:pt x="123" y="713"/>
                  </a:cubicBezTo>
                  <a:cubicBezTo>
                    <a:pt x="122" y="713"/>
                    <a:pt x="122" y="712"/>
                    <a:pt x="122" y="711"/>
                  </a:cubicBezTo>
                  <a:cubicBezTo>
                    <a:pt x="122" y="710"/>
                    <a:pt x="122" y="709"/>
                    <a:pt x="122" y="709"/>
                  </a:cubicBezTo>
                  <a:cubicBezTo>
                    <a:pt x="122" y="708"/>
                    <a:pt x="123" y="707"/>
                    <a:pt x="123" y="707"/>
                  </a:cubicBezTo>
                  <a:cubicBezTo>
                    <a:pt x="122" y="707"/>
                    <a:pt x="121" y="708"/>
                    <a:pt x="120" y="708"/>
                  </a:cubicBezTo>
                  <a:cubicBezTo>
                    <a:pt x="119" y="708"/>
                    <a:pt x="118" y="709"/>
                    <a:pt x="118" y="709"/>
                  </a:cubicBezTo>
                  <a:cubicBezTo>
                    <a:pt x="116" y="709"/>
                    <a:pt x="116" y="707"/>
                    <a:pt x="116" y="706"/>
                  </a:cubicBezTo>
                  <a:cubicBezTo>
                    <a:pt x="116" y="706"/>
                    <a:pt x="116" y="706"/>
                    <a:pt x="116" y="706"/>
                  </a:cubicBezTo>
                  <a:cubicBezTo>
                    <a:pt x="117" y="706"/>
                    <a:pt x="117" y="706"/>
                    <a:pt x="117" y="707"/>
                  </a:cubicBezTo>
                  <a:cubicBezTo>
                    <a:pt x="118" y="707"/>
                    <a:pt x="118" y="707"/>
                    <a:pt x="118" y="707"/>
                  </a:cubicBezTo>
                  <a:cubicBezTo>
                    <a:pt x="118" y="706"/>
                    <a:pt x="117" y="705"/>
                    <a:pt x="117" y="704"/>
                  </a:cubicBezTo>
                  <a:cubicBezTo>
                    <a:pt x="116" y="704"/>
                    <a:pt x="115" y="705"/>
                    <a:pt x="114" y="704"/>
                  </a:cubicBezTo>
                  <a:cubicBezTo>
                    <a:pt x="113" y="704"/>
                    <a:pt x="113" y="704"/>
                    <a:pt x="113" y="703"/>
                  </a:cubicBezTo>
                  <a:cubicBezTo>
                    <a:pt x="112" y="703"/>
                    <a:pt x="111" y="703"/>
                    <a:pt x="111" y="702"/>
                  </a:cubicBezTo>
                  <a:cubicBezTo>
                    <a:pt x="110" y="702"/>
                    <a:pt x="110" y="701"/>
                    <a:pt x="110" y="700"/>
                  </a:cubicBezTo>
                  <a:cubicBezTo>
                    <a:pt x="110" y="699"/>
                    <a:pt x="111" y="699"/>
                    <a:pt x="111" y="699"/>
                  </a:cubicBezTo>
                  <a:cubicBezTo>
                    <a:pt x="112" y="699"/>
                    <a:pt x="113" y="699"/>
                    <a:pt x="113" y="698"/>
                  </a:cubicBezTo>
                  <a:cubicBezTo>
                    <a:pt x="113" y="698"/>
                    <a:pt x="113" y="697"/>
                    <a:pt x="114" y="696"/>
                  </a:cubicBezTo>
                  <a:cubicBezTo>
                    <a:pt x="114" y="696"/>
                    <a:pt x="114" y="695"/>
                    <a:pt x="114" y="694"/>
                  </a:cubicBezTo>
                  <a:cubicBezTo>
                    <a:pt x="114" y="693"/>
                    <a:pt x="112" y="694"/>
                    <a:pt x="112" y="694"/>
                  </a:cubicBezTo>
                  <a:cubicBezTo>
                    <a:pt x="111" y="695"/>
                    <a:pt x="110" y="695"/>
                    <a:pt x="109" y="695"/>
                  </a:cubicBezTo>
                  <a:cubicBezTo>
                    <a:pt x="109" y="695"/>
                    <a:pt x="109" y="694"/>
                    <a:pt x="109" y="694"/>
                  </a:cubicBezTo>
                  <a:cubicBezTo>
                    <a:pt x="110" y="694"/>
                    <a:pt x="110" y="693"/>
                    <a:pt x="110" y="692"/>
                  </a:cubicBezTo>
                  <a:cubicBezTo>
                    <a:pt x="111" y="692"/>
                    <a:pt x="111" y="691"/>
                    <a:pt x="112" y="691"/>
                  </a:cubicBezTo>
                  <a:cubicBezTo>
                    <a:pt x="112" y="690"/>
                    <a:pt x="112" y="689"/>
                    <a:pt x="112" y="688"/>
                  </a:cubicBezTo>
                  <a:cubicBezTo>
                    <a:pt x="112" y="688"/>
                    <a:pt x="112" y="687"/>
                    <a:pt x="112" y="686"/>
                  </a:cubicBezTo>
                  <a:cubicBezTo>
                    <a:pt x="111" y="684"/>
                    <a:pt x="109" y="686"/>
                    <a:pt x="109" y="687"/>
                  </a:cubicBezTo>
                  <a:cubicBezTo>
                    <a:pt x="109" y="688"/>
                    <a:pt x="110" y="689"/>
                    <a:pt x="110" y="689"/>
                  </a:cubicBezTo>
                  <a:cubicBezTo>
                    <a:pt x="110" y="690"/>
                    <a:pt x="110" y="690"/>
                    <a:pt x="110" y="690"/>
                  </a:cubicBezTo>
                  <a:cubicBezTo>
                    <a:pt x="110" y="690"/>
                    <a:pt x="110" y="690"/>
                    <a:pt x="110" y="691"/>
                  </a:cubicBezTo>
                  <a:cubicBezTo>
                    <a:pt x="110" y="691"/>
                    <a:pt x="110" y="691"/>
                    <a:pt x="110" y="691"/>
                  </a:cubicBezTo>
                  <a:cubicBezTo>
                    <a:pt x="110" y="691"/>
                    <a:pt x="110" y="691"/>
                    <a:pt x="110" y="691"/>
                  </a:cubicBezTo>
                  <a:cubicBezTo>
                    <a:pt x="109" y="691"/>
                    <a:pt x="109" y="692"/>
                    <a:pt x="109" y="692"/>
                  </a:cubicBezTo>
                  <a:cubicBezTo>
                    <a:pt x="108" y="693"/>
                    <a:pt x="107" y="692"/>
                    <a:pt x="107" y="692"/>
                  </a:cubicBezTo>
                  <a:cubicBezTo>
                    <a:pt x="106" y="692"/>
                    <a:pt x="105" y="692"/>
                    <a:pt x="105" y="692"/>
                  </a:cubicBezTo>
                  <a:cubicBezTo>
                    <a:pt x="104" y="692"/>
                    <a:pt x="104" y="691"/>
                    <a:pt x="104" y="691"/>
                  </a:cubicBezTo>
                  <a:cubicBezTo>
                    <a:pt x="105" y="690"/>
                    <a:pt x="105" y="690"/>
                    <a:pt x="105" y="690"/>
                  </a:cubicBezTo>
                  <a:cubicBezTo>
                    <a:pt x="105" y="688"/>
                    <a:pt x="103" y="690"/>
                    <a:pt x="103" y="690"/>
                  </a:cubicBezTo>
                  <a:cubicBezTo>
                    <a:pt x="103" y="690"/>
                    <a:pt x="103" y="692"/>
                    <a:pt x="102" y="692"/>
                  </a:cubicBezTo>
                  <a:cubicBezTo>
                    <a:pt x="102" y="692"/>
                    <a:pt x="101" y="692"/>
                    <a:pt x="101" y="691"/>
                  </a:cubicBezTo>
                  <a:cubicBezTo>
                    <a:pt x="101" y="691"/>
                    <a:pt x="100" y="692"/>
                    <a:pt x="99" y="692"/>
                  </a:cubicBezTo>
                  <a:cubicBezTo>
                    <a:pt x="99" y="692"/>
                    <a:pt x="99" y="692"/>
                    <a:pt x="98" y="692"/>
                  </a:cubicBezTo>
                  <a:cubicBezTo>
                    <a:pt x="98" y="692"/>
                    <a:pt x="98" y="692"/>
                    <a:pt x="98" y="692"/>
                  </a:cubicBezTo>
                  <a:cubicBezTo>
                    <a:pt x="98" y="691"/>
                    <a:pt x="98" y="690"/>
                    <a:pt x="99" y="690"/>
                  </a:cubicBezTo>
                  <a:cubicBezTo>
                    <a:pt x="99" y="690"/>
                    <a:pt x="99" y="689"/>
                    <a:pt x="100" y="689"/>
                  </a:cubicBezTo>
                  <a:cubicBezTo>
                    <a:pt x="100" y="689"/>
                    <a:pt x="101" y="689"/>
                    <a:pt x="102" y="689"/>
                  </a:cubicBezTo>
                  <a:cubicBezTo>
                    <a:pt x="102" y="689"/>
                    <a:pt x="103" y="689"/>
                    <a:pt x="103" y="689"/>
                  </a:cubicBezTo>
                  <a:cubicBezTo>
                    <a:pt x="104" y="689"/>
                    <a:pt x="104" y="688"/>
                    <a:pt x="105" y="687"/>
                  </a:cubicBezTo>
                  <a:cubicBezTo>
                    <a:pt x="105" y="687"/>
                    <a:pt x="105" y="686"/>
                    <a:pt x="105" y="685"/>
                  </a:cubicBezTo>
                  <a:cubicBezTo>
                    <a:pt x="106" y="685"/>
                    <a:pt x="106" y="684"/>
                    <a:pt x="105" y="683"/>
                  </a:cubicBezTo>
                  <a:cubicBezTo>
                    <a:pt x="105" y="684"/>
                    <a:pt x="105" y="684"/>
                    <a:pt x="104" y="684"/>
                  </a:cubicBezTo>
                  <a:cubicBezTo>
                    <a:pt x="103" y="685"/>
                    <a:pt x="103" y="685"/>
                    <a:pt x="103" y="686"/>
                  </a:cubicBezTo>
                  <a:cubicBezTo>
                    <a:pt x="103" y="686"/>
                    <a:pt x="102" y="687"/>
                    <a:pt x="102" y="687"/>
                  </a:cubicBezTo>
                  <a:cubicBezTo>
                    <a:pt x="102" y="688"/>
                    <a:pt x="100" y="688"/>
                    <a:pt x="99" y="688"/>
                  </a:cubicBezTo>
                  <a:cubicBezTo>
                    <a:pt x="99" y="688"/>
                    <a:pt x="99" y="687"/>
                    <a:pt x="99" y="687"/>
                  </a:cubicBezTo>
                  <a:cubicBezTo>
                    <a:pt x="99" y="687"/>
                    <a:pt x="97" y="686"/>
                    <a:pt x="97" y="686"/>
                  </a:cubicBezTo>
                  <a:cubicBezTo>
                    <a:pt x="96" y="686"/>
                    <a:pt x="96" y="685"/>
                    <a:pt x="96" y="685"/>
                  </a:cubicBezTo>
                  <a:cubicBezTo>
                    <a:pt x="96" y="685"/>
                    <a:pt x="97" y="684"/>
                    <a:pt x="97" y="684"/>
                  </a:cubicBezTo>
                  <a:cubicBezTo>
                    <a:pt x="97" y="684"/>
                    <a:pt x="95" y="684"/>
                    <a:pt x="95" y="684"/>
                  </a:cubicBezTo>
                  <a:cubicBezTo>
                    <a:pt x="94" y="684"/>
                    <a:pt x="94" y="684"/>
                    <a:pt x="93" y="684"/>
                  </a:cubicBezTo>
                  <a:cubicBezTo>
                    <a:pt x="93" y="683"/>
                    <a:pt x="93" y="683"/>
                    <a:pt x="92" y="683"/>
                  </a:cubicBezTo>
                  <a:cubicBezTo>
                    <a:pt x="92" y="684"/>
                    <a:pt x="91" y="684"/>
                    <a:pt x="91" y="684"/>
                  </a:cubicBezTo>
                  <a:cubicBezTo>
                    <a:pt x="91" y="684"/>
                    <a:pt x="91" y="684"/>
                    <a:pt x="91" y="684"/>
                  </a:cubicBezTo>
                  <a:cubicBezTo>
                    <a:pt x="90" y="684"/>
                    <a:pt x="90" y="684"/>
                    <a:pt x="90" y="684"/>
                  </a:cubicBezTo>
                  <a:cubicBezTo>
                    <a:pt x="89" y="684"/>
                    <a:pt x="88" y="684"/>
                    <a:pt x="88" y="684"/>
                  </a:cubicBezTo>
                  <a:cubicBezTo>
                    <a:pt x="87" y="684"/>
                    <a:pt x="87" y="683"/>
                    <a:pt x="87" y="682"/>
                  </a:cubicBezTo>
                  <a:cubicBezTo>
                    <a:pt x="87" y="682"/>
                    <a:pt x="87" y="682"/>
                    <a:pt x="87" y="682"/>
                  </a:cubicBezTo>
                  <a:cubicBezTo>
                    <a:pt x="88" y="682"/>
                    <a:pt x="89" y="683"/>
                    <a:pt x="90" y="683"/>
                  </a:cubicBezTo>
                  <a:cubicBezTo>
                    <a:pt x="90" y="683"/>
                    <a:pt x="90" y="683"/>
                    <a:pt x="90" y="683"/>
                  </a:cubicBezTo>
                  <a:cubicBezTo>
                    <a:pt x="90" y="683"/>
                    <a:pt x="90" y="683"/>
                    <a:pt x="90" y="683"/>
                  </a:cubicBezTo>
                  <a:cubicBezTo>
                    <a:pt x="91" y="683"/>
                    <a:pt x="91" y="683"/>
                    <a:pt x="92" y="683"/>
                  </a:cubicBezTo>
                  <a:cubicBezTo>
                    <a:pt x="92" y="682"/>
                    <a:pt x="92" y="682"/>
                    <a:pt x="93" y="682"/>
                  </a:cubicBezTo>
                  <a:cubicBezTo>
                    <a:pt x="93" y="682"/>
                    <a:pt x="93" y="682"/>
                    <a:pt x="93" y="682"/>
                  </a:cubicBezTo>
                  <a:cubicBezTo>
                    <a:pt x="93" y="682"/>
                    <a:pt x="93" y="682"/>
                    <a:pt x="93" y="682"/>
                  </a:cubicBezTo>
                  <a:cubicBezTo>
                    <a:pt x="93" y="681"/>
                    <a:pt x="93" y="680"/>
                    <a:pt x="93" y="679"/>
                  </a:cubicBezTo>
                  <a:cubicBezTo>
                    <a:pt x="93" y="679"/>
                    <a:pt x="93" y="679"/>
                    <a:pt x="93" y="678"/>
                  </a:cubicBezTo>
                  <a:cubicBezTo>
                    <a:pt x="92" y="676"/>
                    <a:pt x="89" y="679"/>
                    <a:pt x="88" y="679"/>
                  </a:cubicBezTo>
                  <a:cubicBezTo>
                    <a:pt x="87" y="679"/>
                    <a:pt x="86" y="680"/>
                    <a:pt x="85" y="679"/>
                  </a:cubicBezTo>
                  <a:cubicBezTo>
                    <a:pt x="85" y="679"/>
                    <a:pt x="85" y="678"/>
                    <a:pt x="85" y="677"/>
                  </a:cubicBezTo>
                  <a:cubicBezTo>
                    <a:pt x="85" y="677"/>
                    <a:pt x="85" y="677"/>
                    <a:pt x="85" y="677"/>
                  </a:cubicBezTo>
                  <a:cubicBezTo>
                    <a:pt x="86" y="677"/>
                    <a:pt x="89" y="677"/>
                    <a:pt x="89" y="677"/>
                  </a:cubicBezTo>
                  <a:cubicBezTo>
                    <a:pt x="89" y="677"/>
                    <a:pt x="89" y="677"/>
                    <a:pt x="90" y="677"/>
                  </a:cubicBezTo>
                  <a:cubicBezTo>
                    <a:pt x="90" y="677"/>
                    <a:pt x="90" y="677"/>
                    <a:pt x="90" y="677"/>
                  </a:cubicBezTo>
                  <a:cubicBezTo>
                    <a:pt x="91" y="677"/>
                    <a:pt x="90" y="677"/>
                    <a:pt x="91" y="676"/>
                  </a:cubicBezTo>
                  <a:cubicBezTo>
                    <a:pt x="91" y="676"/>
                    <a:pt x="91" y="676"/>
                    <a:pt x="91" y="676"/>
                  </a:cubicBezTo>
                  <a:cubicBezTo>
                    <a:pt x="92" y="676"/>
                    <a:pt x="89" y="676"/>
                    <a:pt x="90" y="676"/>
                  </a:cubicBezTo>
                  <a:cubicBezTo>
                    <a:pt x="90" y="676"/>
                    <a:pt x="90" y="676"/>
                    <a:pt x="90" y="676"/>
                  </a:cubicBezTo>
                  <a:cubicBezTo>
                    <a:pt x="89" y="675"/>
                    <a:pt x="87" y="676"/>
                    <a:pt x="87" y="675"/>
                  </a:cubicBezTo>
                  <a:cubicBezTo>
                    <a:pt x="87" y="675"/>
                    <a:pt x="87" y="675"/>
                    <a:pt x="87" y="675"/>
                  </a:cubicBezTo>
                  <a:cubicBezTo>
                    <a:pt x="87" y="674"/>
                    <a:pt x="88" y="675"/>
                    <a:pt x="89" y="675"/>
                  </a:cubicBezTo>
                  <a:cubicBezTo>
                    <a:pt x="89" y="675"/>
                    <a:pt x="90" y="675"/>
                    <a:pt x="90" y="675"/>
                  </a:cubicBezTo>
                  <a:cubicBezTo>
                    <a:pt x="91" y="675"/>
                    <a:pt x="90" y="673"/>
                    <a:pt x="90" y="673"/>
                  </a:cubicBezTo>
                  <a:cubicBezTo>
                    <a:pt x="91" y="672"/>
                    <a:pt x="91" y="672"/>
                    <a:pt x="92" y="672"/>
                  </a:cubicBezTo>
                  <a:cubicBezTo>
                    <a:pt x="93" y="672"/>
                    <a:pt x="94" y="671"/>
                    <a:pt x="95" y="671"/>
                  </a:cubicBezTo>
                  <a:cubicBezTo>
                    <a:pt x="95" y="671"/>
                    <a:pt x="96" y="671"/>
                    <a:pt x="97" y="671"/>
                  </a:cubicBezTo>
                  <a:cubicBezTo>
                    <a:pt x="96" y="671"/>
                    <a:pt x="96" y="671"/>
                    <a:pt x="95" y="670"/>
                  </a:cubicBezTo>
                  <a:cubicBezTo>
                    <a:pt x="94" y="670"/>
                    <a:pt x="93" y="670"/>
                    <a:pt x="93" y="670"/>
                  </a:cubicBezTo>
                  <a:cubicBezTo>
                    <a:pt x="92" y="670"/>
                    <a:pt x="92" y="670"/>
                    <a:pt x="91" y="670"/>
                  </a:cubicBezTo>
                  <a:cubicBezTo>
                    <a:pt x="90" y="669"/>
                    <a:pt x="90" y="670"/>
                    <a:pt x="90" y="671"/>
                  </a:cubicBezTo>
                  <a:cubicBezTo>
                    <a:pt x="90" y="672"/>
                    <a:pt x="87" y="673"/>
                    <a:pt x="86" y="673"/>
                  </a:cubicBezTo>
                  <a:cubicBezTo>
                    <a:pt x="86" y="672"/>
                    <a:pt x="86" y="672"/>
                    <a:pt x="86" y="672"/>
                  </a:cubicBezTo>
                  <a:cubicBezTo>
                    <a:pt x="86" y="671"/>
                    <a:pt x="86" y="670"/>
                    <a:pt x="86" y="669"/>
                  </a:cubicBezTo>
                  <a:cubicBezTo>
                    <a:pt x="86" y="669"/>
                    <a:pt x="86" y="668"/>
                    <a:pt x="87" y="668"/>
                  </a:cubicBezTo>
                  <a:cubicBezTo>
                    <a:pt x="88" y="667"/>
                    <a:pt x="89" y="665"/>
                    <a:pt x="91" y="665"/>
                  </a:cubicBezTo>
                  <a:cubicBezTo>
                    <a:pt x="91" y="665"/>
                    <a:pt x="92" y="664"/>
                    <a:pt x="92" y="664"/>
                  </a:cubicBezTo>
                  <a:cubicBezTo>
                    <a:pt x="93" y="664"/>
                    <a:pt x="93" y="664"/>
                    <a:pt x="93" y="663"/>
                  </a:cubicBezTo>
                  <a:cubicBezTo>
                    <a:pt x="93" y="663"/>
                    <a:pt x="93" y="663"/>
                    <a:pt x="93" y="663"/>
                  </a:cubicBezTo>
                  <a:cubicBezTo>
                    <a:pt x="93" y="663"/>
                    <a:pt x="93" y="663"/>
                    <a:pt x="93" y="663"/>
                  </a:cubicBezTo>
                  <a:cubicBezTo>
                    <a:pt x="93" y="663"/>
                    <a:pt x="93" y="663"/>
                    <a:pt x="93" y="663"/>
                  </a:cubicBezTo>
                  <a:cubicBezTo>
                    <a:pt x="93" y="662"/>
                    <a:pt x="94" y="662"/>
                    <a:pt x="94" y="662"/>
                  </a:cubicBezTo>
                  <a:cubicBezTo>
                    <a:pt x="95" y="662"/>
                    <a:pt x="96" y="663"/>
                    <a:pt x="96" y="664"/>
                  </a:cubicBezTo>
                  <a:cubicBezTo>
                    <a:pt x="96" y="665"/>
                    <a:pt x="96" y="665"/>
                    <a:pt x="97" y="665"/>
                  </a:cubicBezTo>
                  <a:cubicBezTo>
                    <a:pt x="97" y="665"/>
                    <a:pt x="98" y="667"/>
                    <a:pt x="98" y="666"/>
                  </a:cubicBezTo>
                  <a:cubicBezTo>
                    <a:pt x="98" y="665"/>
                    <a:pt x="98" y="664"/>
                    <a:pt x="98" y="663"/>
                  </a:cubicBezTo>
                  <a:cubicBezTo>
                    <a:pt x="98" y="662"/>
                    <a:pt x="98" y="661"/>
                    <a:pt x="98" y="661"/>
                  </a:cubicBezTo>
                  <a:cubicBezTo>
                    <a:pt x="98" y="661"/>
                    <a:pt x="99" y="660"/>
                    <a:pt x="100" y="660"/>
                  </a:cubicBezTo>
                  <a:cubicBezTo>
                    <a:pt x="100" y="660"/>
                    <a:pt x="100" y="660"/>
                    <a:pt x="100" y="660"/>
                  </a:cubicBezTo>
                  <a:cubicBezTo>
                    <a:pt x="101" y="660"/>
                    <a:pt x="101" y="660"/>
                    <a:pt x="101" y="660"/>
                  </a:cubicBezTo>
                  <a:cubicBezTo>
                    <a:pt x="101" y="659"/>
                    <a:pt x="100" y="659"/>
                    <a:pt x="100" y="659"/>
                  </a:cubicBezTo>
                  <a:cubicBezTo>
                    <a:pt x="99" y="659"/>
                    <a:pt x="98" y="659"/>
                    <a:pt x="97" y="659"/>
                  </a:cubicBezTo>
                  <a:cubicBezTo>
                    <a:pt x="97" y="659"/>
                    <a:pt x="97" y="660"/>
                    <a:pt x="97" y="660"/>
                  </a:cubicBezTo>
                  <a:cubicBezTo>
                    <a:pt x="96" y="660"/>
                    <a:pt x="96" y="660"/>
                    <a:pt x="95" y="660"/>
                  </a:cubicBezTo>
                  <a:cubicBezTo>
                    <a:pt x="95" y="660"/>
                    <a:pt x="95" y="660"/>
                    <a:pt x="95" y="660"/>
                  </a:cubicBezTo>
                  <a:cubicBezTo>
                    <a:pt x="94" y="657"/>
                    <a:pt x="98" y="657"/>
                    <a:pt x="99" y="655"/>
                  </a:cubicBezTo>
                  <a:cubicBezTo>
                    <a:pt x="99" y="654"/>
                    <a:pt x="99" y="653"/>
                    <a:pt x="99" y="652"/>
                  </a:cubicBezTo>
                  <a:cubicBezTo>
                    <a:pt x="99" y="652"/>
                    <a:pt x="99" y="652"/>
                    <a:pt x="99" y="652"/>
                  </a:cubicBezTo>
                  <a:cubicBezTo>
                    <a:pt x="99" y="651"/>
                    <a:pt x="99" y="651"/>
                    <a:pt x="98" y="652"/>
                  </a:cubicBezTo>
                  <a:cubicBezTo>
                    <a:pt x="98" y="653"/>
                    <a:pt x="98" y="653"/>
                    <a:pt x="97" y="654"/>
                  </a:cubicBezTo>
                  <a:cubicBezTo>
                    <a:pt x="97" y="655"/>
                    <a:pt x="96" y="655"/>
                    <a:pt x="96" y="655"/>
                  </a:cubicBezTo>
                  <a:cubicBezTo>
                    <a:pt x="95" y="655"/>
                    <a:pt x="94" y="655"/>
                    <a:pt x="93" y="656"/>
                  </a:cubicBezTo>
                  <a:cubicBezTo>
                    <a:pt x="93" y="656"/>
                    <a:pt x="93" y="656"/>
                    <a:pt x="93" y="657"/>
                  </a:cubicBezTo>
                  <a:cubicBezTo>
                    <a:pt x="93" y="657"/>
                    <a:pt x="93" y="658"/>
                    <a:pt x="93" y="658"/>
                  </a:cubicBezTo>
                  <a:cubicBezTo>
                    <a:pt x="93" y="659"/>
                    <a:pt x="91" y="659"/>
                    <a:pt x="91" y="659"/>
                  </a:cubicBezTo>
                  <a:cubicBezTo>
                    <a:pt x="89" y="660"/>
                    <a:pt x="89" y="661"/>
                    <a:pt x="87" y="661"/>
                  </a:cubicBezTo>
                  <a:cubicBezTo>
                    <a:pt x="87" y="661"/>
                    <a:pt x="87" y="660"/>
                    <a:pt x="87" y="660"/>
                  </a:cubicBezTo>
                  <a:cubicBezTo>
                    <a:pt x="87" y="660"/>
                    <a:pt x="87" y="659"/>
                    <a:pt x="87" y="659"/>
                  </a:cubicBezTo>
                  <a:cubicBezTo>
                    <a:pt x="87" y="658"/>
                    <a:pt x="88" y="658"/>
                    <a:pt x="88" y="657"/>
                  </a:cubicBezTo>
                  <a:cubicBezTo>
                    <a:pt x="87" y="657"/>
                    <a:pt x="86" y="658"/>
                    <a:pt x="85" y="658"/>
                  </a:cubicBezTo>
                  <a:cubicBezTo>
                    <a:pt x="84" y="658"/>
                    <a:pt x="84" y="658"/>
                    <a:pt x="83" y="658"/>
                  </a:cubicBezTo>
                  <a:cubicBezTo>
                    <a:pt x="83" y="658"/>
                    <a:pt x="83" y="658"/>
                    <a:pt x="82" y="658"/>
                  </a:cubicBezTo>
                  <a:cubicBezTo>
                    <a:pt x="82" y="658"/>
                    <a:pt x="82" y="658"/>
                    <a:pt x="82" y="657"/>
                  </a:cubicBezTo>
                  <a:cubicBezTo>
                    <a:pt x="82" y="657"/>
                    <a:pt x="82" y="657"/>
                    <a:pt x="83" y="657"/>
                  </a:cubicBezTo>
                  <a:cubicBezTo>
                    <a:pt x="83" y="657"/>
                    <a:pt x="83" y="656"/>
                    <a:pt x="83" y="656"/>
                  </a:cubicBezTo>
                  <a:cubicBezTo>
                    <a:pt x="84" y="656"/>
                    <a:pt x="85" y="656"/>
                    <a:pt x="86" y="655"/>
                  </a:cubicBezTo>
                  <a:cubicBezTo>
                    <a:pt x="86" y="655"/>
                    <a:pt x="86" y="654"/>
                    <a:pt x="87" y="654"/>
                  </a:cubicBezTo>
                  <a:cubicBezTo>
                    <a:pt x="87" y="654"/>
                    <a:pt x="87" y="655"/>
                    <a:pt x="88" y="655"/>
                  </a:cubicBezTo>
                  <a:cubicBezTo>
                    <a:pt x="88" y="655"/>
                    <a:pt x="88" y="655"/>
                    <a:pt x="89" y="655"/>
                  </a:cubicBezTo>
                  <a:cubicBezTo>
                    <a:pt x="89" y="655"/>
                    <a:pt x="89" y="654"/>
                    <a:pt x="89" y="653"/>
                  </a:cubicBezTo>
                  <a:cubicBezTo>
                    <a:pt x="89" y="653"/>
                    <a:pt x="89" y="652"/>
                    <a:pt x="88" y="652"/>
                  </a:cubicBezTo>
                  <a:cubicBezTo>
                    <a:pt x="88" y="651"/>
                    <a:pt x="88" y="650"/>
                    <a:pt x="89" y="650"/>
                  </a:cubicBezTo>
                  <a:cubicBezTo>
                    <a:pt x="89" y="650"/>
                    <a:pt x="89" y="650"/>
                    <a:pt x="89" y="650"/>
                  </a:cubicBezTo>
                  <a:cubicBezTo>
                    <a:pt x="89" y="650"/>
                    <a:pt x="88" y="650"/>
                    <a:pt x="88" y="649"/>
                  </a:cubicBezTo>
                  <a:cubicBezTo>
                    <a:pt x="87" y="650"/>
                    <a:pt x="87" y="650"/>
                    <a:pt x="87" y="650"/>
                  </a:cubicBezTo>
                  <a:cubicBezTo>
                    <a:pt x="86" y="650"/>
                    <a:pt x="86" y="650"/>
                    <a:pt x="85" y="650"/>
                  </a:cubicBezTo>
                  <a:cubicBezTo>
                    <a:pt x="84" y="650"/>
                    <a:pt x="84" y="649"/>
                    <a:pt x="84" y="648"/>
                  </a:cubicBezTo>
                  <a:cubicBezTo>
                    <a:pt x="83" y="648"/>
                    <a:pt x="83" y="646"/>
                    <a:pt x="83" y="646"/>
                  </a:cubicBezTo>
                  <a:cubicBezTo>
                    <a:pt x="83" y="645"/>
                    <a:pt x="82" y="644"/>
                    <a:pt x="82" y="643"/>
                  </a:cubicBezTo>
                  <a:cubicBezTo>
                    <a:pt x="81" y="643"/>
                    <a:pt x="81" y="642"/>
                    <a:pt x="81" y="642"/>
                  </a:cubicBezTo>
                  <a:cubicBezTo>
                    <a:pt x="81" y="642"/>
                    <a:pt x="81" y="642"/>
                    <a:pt x="81" y="642"/>
                  </a:cubicBezTo>
                  <a:cubicBezTo>
                    <a:pt x="82" y="641"/>
                    <a:pt x="83" y="641"/>
                    <a:pt x="85" y="641"/>
                  </a:cubicBezTo>
                  <a:cubicBezTo>
                    <a:pt x="85" y="641"/>
                    <a:pt x="85" y="641"/>
                    <a:pt x="85" y="641"/>
                  </a:cubicBezTo>
                  <a:cubicBezTo>
                    <a:pt x="86" y="641"/>
                    <a:pt x="86" y="641"/>
                    <a:pt x="86" y="642"/>
                  </a:cubicBezTo>
                  <a:cubicBezTo>
                    <a:pt x="87" y="643"/>
                    <a:pt x="89" y="641"/>
                    <a:pt x="90" y="642"/>
                  </a:cubicBezTo>
                  <a:cubicBezTo>
                    <a:pt x="91" y="642"/>
                    <a:pt x="92" y="643"/>
                    <a:pt x="92" y="642"/>
                  </a:cubicBezTo>
                  <a:cubicBezTo>
                    <a:pt x="92" y="642"/>
                    <a:pt x="92" y="641"/>
                    <a:pt x="92" y="641"/>
                  </a:cubicBezTo>
                  <a:cubicBezTo>
                    <a:pt x="92" y="641"/>
                    <a:pt x="92" y="641"/>
                    <a:pt x="91" y="641"/>
                  </a:cubicBezTo>
                  <a:cubicBezTo>
                    <a:pt x="90" y="640"/>
                    <a:pt x="88" y="641"/>
                    <a:pt x="86" y="641"/>
                  </a:cubicBezTo>
                  <a:cubicBezTo>
                    <a:pt x="86" y="641"/>
                    <a:pt x="86" y="640"/>
                    <a:pt x="86" y="640"/>
                  </a:cubicBezTo>
                  <a:cubicBezTo>
                    <a:pt x="86" y="639"/>
                    <a:pt x="86" y="638"/>
                    <a:pt x="84" y="638"/>
                  </a:cubicBezTo>
                  <a:cubicBezTo>
                    <a:pt x="84" y="638"/>
                    <a:pt x="84" y="638"/>
                    <a:pt x="84" y="638"/>
                  </a:cubicBezTo>
                  <a:cubicBezTo>
                    <a:pt x="83" y="637"/>
                    <a:pt x="84" y="636"/>
                    <a:pt x="85" y="635"/>
                  </a:cubicBezTo>
                  <a:cubicBezTo>
                    <a:pt x="85" y="635"/>
                    <a:pt x="85" y="635"/>
                    <a:pt x="86" y="634"/>
                  </a:cubicBezTo>
                  <a:cubicBezTo>
                    <a:pt x="86" y="634"/>
                    <a:pt x="86" y="633"/>
                    <a:pt x="87" y="633"/>
                  </a:cubicBezTo>
                  <a:cubicBezTo>
                    <a:pt x="87" y="633"/>
                    <a:pt x="86" y="631"/>
                    <a:pt x="85" y="631"/>
                  </a:cubicBezTo>
                  <a:cubicBezTo>
                    <a:pt x="85" y="630"/>
                    <a:pt x="85" y="631"/>
                    <a:pt x="85" y="630"/>
                  </a:cubicBezTo>
                  <a:cubicBezTo>
                    <a:pt x="85" y="630"/>
                    <a:pt x="85" y="630"/>
                    <a:pt x="85" y="630"/>
                  </a:cubicBezTo>
                  <a:cubicBezTo>
                    <a:pt x="84" y="631"/>
                    <a:pt x="84" y="632"/>
                    <a:pt x="84" y="632"/>
                  </a:cubicBezTo>
                  <a:cubicBezTo>
                    <a:pt x="83" y="633"/>
                    <a:pt x="82" y="634"/>
                    <a:pt x="82" y="635"/>
                  </a:cubicBezTo>
                  <a:cubicBezTo>
                    <a:pt x="81" y="635"/>
                    <a:pt x="81" y="635"/>
                    <a:pt x="80" y="635"/>
                  </a:cubicBezTo>
                  <a:cubicBezTo>
                    <a:pt x="79" y="635"/>
                    <a:pt x="79" y="636"/>
                    <a:pt x="78" y="637"/>
                  </a:cubicBezTo>
                  <a:cubicBezTo>
                    <a:pt x="78" y="637"/>
                    <a:pt x="78" y="638"/>
                    <a:pt x="77" y="638"/>
                  </a:cubicBezTo>
                  <a:cubicBezTo>
                    <a:pt x="77" y="638"/>
                    <a:pt x="77" y="638"/>
                    <a:pt x="76" y="638"/>
                  </a:cubicBezTo>
                  <a:cubicBezTo>
                    <a:pt x="76" y="638"/>
                    <a:pt x="76" y="638"/>
                    <a:pt x="76" y="637"/>
                  </a:cubicBezTo>
                  <a:cubicBezTo>
                    <a:pt x="76" y="637"/>
                    <a:pt x="76" y="635"/>
                    <a:pt x="75" y="635"/>
                  </a:cubicBezTo>
                  <a:cubicBezTo>
                    <a:pt x="75" y="634"/>
                    <a:pt x="74" y="634"/>
                    <a:pt x="74" y="633"/>
                  </a:cubicBezTo>
                  <a:cubicBezTo>
                    <a:pt x="73" y="633"/>
                    <a:pt x="73" y="631"/>
                    <a:pt x="73" y="631"/>
                  </a:cubicBezTo>
                  <a:cubicBezTo>
                    <a:pt x="73" y="629"/>
                    <a:pt x="72" y="628"/>
                    <a:pt x="73" y="626"/>
                  </a:cubicBezTo>
                  <a:cubicBezTo>
                    <a:pt x="73" y="626"/>
                    <a:pt x="73" y="626"/>
                    <a:pt x="73" y="625"/>
                  </a:cubicBezTo>
                  <a:cubicBezTo>
                    <a:pt x="74" y="624"/>
                    <a:pt x="73" y="624"/>
                    <a:pt x="72" y="624"/>
                  </a:cubicBezTo>
                  <a:cubicBezTo>
                    <a:pt x="72" y="624"/>
                    <a:pt x="72" y="624"/>
                    <a:pt x="72" y="624"/>
                  </a:cubicBezTo>
                  <a:cubicBezTo>
                    <a:pt x="71" y="623"/>
                    <a:pt x="70" y="623"/>
                    <a:pt x="70" y="623"/>
                  </a:cubicBezTo>
                  <a:cubicBezTo>
                    <a:pt x="70" y="622"/>
                    <a:pt x="70" y="621"/>
                    <a:pt x="70" y="620"/>
                  </a:cubicBezTo>
                  <a:cubicBezTo>
                    <a:pt x="70" y="620"/>
                    <a:pt x="71" y="619"/>
                    <a:pt x="71" y="620"/>
                  </a:cubicBezTo>
                  <a:cubicBezTo>
                    <a:pt x="72" y="620"/>
                    <a:pt x="73" y="621"/>
                    <a:pt x="74" y="621"/>
                  </a:cubicBezTo>
                  <a:cubicBezTo>
                    <a:pt x="74" y="620"/>
                    <a:pt x="73" y="619"/>
                    <a:pt x="73" y="619"/>
                  </a:cubicBezTo>
                  <a:cubicBezTo>
                    <a:pt x="73" y="619"/>
                    <a:pt x="73" y="619"/>
                    <a:pt x="73" y="619"/>
                  </a:cubicBezTo>
                  <a:cubicBezTo>
                    <a:pt x="74" y="618"/>
                    <a:pt x="74" y="618"/>
                    <a:pt x="74" y="617"/>
                  </a:cubicBezTo>
                  <a:cubicBezTo>
                    <a:pt x="75" y="617"/>
                    <a:pt x="74" y="616"/>
                    <a:pt x="75" y="615"/>
                  </a:cubicBezTo>
                  <a:cubicBezTo>
                    <a:pt x="75" y="615"/>
                    <a:pt x="77" y="615"/>
                    <a:pt x="78" y="615"/>
                  </a:cubicBezTo>
                  <a:cubicBezTo>
                    <a:pt x="78" y="615"/>
                    <a:pt x="79" y="615"/>
                    <a:pt x="80" y="615"/>
                  </a:cubicBezTo>
                  <a:cubicBezTo>
                    <a:pt x="80" y="615"/>
                    <a:pt x="80" y="615"/>
                    <a:pt x="81" y="614"/>
                  </a:cubicBezTo>
                  <a:cubicBezTo>
                    <a:pt x="81" y="614"/>
                    <a:pt x="81" y="614"/>
                    <a:pt x="81" y="614"/>
                  </a:cubicBezTo>
                  <a:cubicBezTo>
                    <a:pt x="81" y="614"/>
                    <a:pt x="80" y="613"/>
                    <a:pt x="80" y="613"/>
                  </a:cubicBezTo>
                  <a:cubicBezTo>
                    <a:pt x="80" y="612"/>
                    <a:pt x="80" y="612"/>
                    <a:pt x="80" y="611"/>
                  </a:cubicBezTo>
                  <a:cubicBezTo>
                    <a:pt x="81" y="611"/>
                    <a:pt x="81" y="611"/>
                    <a:pt x="81" y="610"/>
                  </a:cubicBezTo>
                  <a:cubicBezTo>
                    <a:pt x="81" y="610"/>
                    <a:pt x="82" y="609"/>
                    <a:pt x="82" y="609"/>
                  </a:cubicBezTo>
                  <a:cubicBezTo>
                    <a:pt x="82" y="608"/>
                    <a:pt x="82" y="608"/>
                    <a:pt x="83" y="608"/>
                  </a:cubicBezTo>
                  <a:cubicBezTo>
                    <a:pt x="83" y="607"/>
                    <a:pt x="83" y="607"/>
                    <a:pt x="84" y="607"/>
                  </a:cubicBezTo>
                  <a:cubicBezTo>
                    <a:pt x="84" y="607"/>
                    <a:pt x="86" y="606"/>
                    <a:pt x="85" y="605"/>
                  </a:cubicBezTo>
                  <a:cubicBezTo>
                    <a:pt x="84" y="605"/>
                    <a:pt x="84" y="605"/>
                    <a:pt x="83" y="605"/>
                  </a:cubicBezTo>
                  <a:cubicBezTo>
                    <a:pt x="82" y="605"/>
                    <a:pt x="81" y="606"/>
                    <a:pt x="81" y="606"/>
                  </a:cubicBezTo>
                  <a:cubicBezTo>
                    <a:pt x="80" y="608"/>
                    <a:pt x="80" y="611"/>
                    <a:pt x="78" y="611"/>
                  </a:cubicBezTo>
                  <a:cubicBezTo>
                    <a:pt x="78" y="611"/>
                    <a:pt x="78" y="611"/>
                    <a:pt x="78" y="610"/>
                  </a:cubicBezTo>
                  <a:cubicBezTo>
                    <a:pt x="78" y="609"/>
                    <a:pt x="79" y="608"/>
                    <a:pt x="79" y="606"/>
                  </a:cubicBezTo>
                  <a:cubicBezTo>
                    <a:pt x="79" y="605"/>
                    <a:pt x="79" y="604"/>
                    <a:pt x="79" y="603"/>
                  </a:cubicBezTo>
                  <a:cubicBezTo>
                    <a:pt x="80" y="602"/>
                    <a:pt x="80" y="601"/>
                    <a:pt x="81" y="600"/>
                  </a:cubicBezTo>
                  <a:cubicBezTo>
                    <a:pt x="81" y="600"/>
                    <a:pt x="81" y="599"/>
                    <a:pt x="81" y="598"/>
                  </a:cubicBezTo>
                  <a:cubicBezTo>
                    <a:pt x="81" y="598"/>
                    <a:pt x="81" y="598"/>
                    <a:pt x="81" y="598"/>
                  </a:cubicBezTo>
                  <a:cubicBezTo>
                    <a:pt x="81" y="597"/>
                    <a:pt x="81" y="596"/>
                    <a:pt x="81" y="596"/>
                  </a:cubicBezTo>
                  <a:cubicBezTo>
                    <a:pt x="81" y="595"/>
                    <a:pt x="81" y="594"/>
                    <a:pt x="81" y="593"/>
                  </a:cubicBezTo>
                  <a:cubicBezTo>
                    <a:pt x="81" y="593"/>
                    <a:pt x="81" y="592"/>
                    <a:pt x="80" y="592"/>
                  </a:cubicBezTo>
                  <a:cubicBezTo>
                    <a:pt x="79" y="591"/>
                    <a:pt x="79" y="591"/>
                    <a:pt x="79" y="590"/>
                  </a:cubicBezTo>
                  <a:cubicBezTo>
                    <a:pt x="79" y="590"/>
                    <a:pt x="79" y="589"/>
                    <a:pt x="78" y="589"/>
                  </a:cubicBezTo>
                  <a:cubicBezTo>
                    <a:pt x="78" y="589"/>
                    <a:pt x="78" y="588"/>
                    <a:pt x="77" y="588"/>
                  </a:cubicBezTo>
                  <a:cubicBezTo>
                    <a:pt x="76" y="587"/>
                    <a:pt x="76" y="587"/>
                    <a:pt x="76" y="587"/>
                  </a:cubicBezTo>
                  <a:cubicBezTo>
                    <a:pt x="74" y="587"/>
                    <a:pt x="74" y="586"/>
                    <a:pt x="74" y="586"/>
                  </a:cubicBezTo>
                  <a:cubicBezTo>
                    <a:pt x="74" y="585"/>
                    <a:pt x="74" y="585"/>
                    <a:pt x="74" y="585"/>
                  </a:cubicBezTo>
                  <a:cubicBezTo>
                    <a:pt x="73" y="585"/>
                    <a:pt x="73" y="585"/>
                    <a:pt x="73" y="584"/>
                  </a:cubicBezTo>
                  <a:cubicBezTo>
                    <a:pt x="73" y="584"/>
                    <a:pt x="73" y="584"/>
                    <a:pt x="73" y="584"/>
                  </a:cubicBezTo>
                  <a:cubicBezTo>
                    <a:pt x="73" y="584"/>
                    <a:pt x="73" y="584"/>
                    <a:pt x="72" y="584"/>
                  </a:cubicBezTo>
                  <a:cubicBezTo>
                    <a:pt x="72" y="584"/>
                    <a:pt x="72" y="584"/>
                    <a:pt x="72" y="583"/>
                  </a:cubicBezTo>
                  <a:cubicBezTo>
                    <a:pt x="71" y="583"/>
                    <a:pt x="71" y="583"/>
                    <a:pt x="71" y="583"/>
                  </a:cubicBezTo>
                  <a:cubicBezTo>
                    <a:pt x="71" y="582"/>
                    <a:pt x="71" y="582"/>
                    <a:pt x="71" y="582"/>
                  </a:cubicBezTo>
                  <a:cubicBezTo>
                    <a:pt x="69" y="582"/>
                    <a:pt x="68" y="582"/>
                    <a:pt x="68" y="580"/>
                  </a:cubicBezTo>
                  <a:cubicBezTo>
                    <a:pt x="68" y="580"/>
                    <a:pt x="68" y="580"/>
                    <a:pt x="68" y="580"/>
                  </a:cubicBezTo>
                  <a:cubicBezTo>
                    <a:pt x="68" y="579"/>
                    <a:pt x="68" y="579"/>
                    <a:pt x="68" y="578"/>
                  </a:cubicBezTo>
                  <a:cubicBezTo>
                    <a:pt x="67" y="578"/>
                    <a:pt x="67" y="578"/>
                    <a:pt x="67" y="578"/>
                  </a:cubicBezTo>
                  <a:cubicBezTo>
                    <a:pt x="67" y="578"/>
                    <a:pt x="66" y="577"/>
                    <a:pt x="66" y="577"/>
                  </a:cubicBezTo>
                  <a:cubicBezTo>
                    <a:pt x="66" y="577"/>
                    <a:pt x="66" y="577"/>
                    <a:pt x="66" y="576"/>
                  </a:cubicBezTo>
                  <a:cubicBezTo>
                    <a:pt x="66" y="576"/>
                    <a:pt x="67" y="576"/>
                    <a:pt x="67" y="576"/>
                  </a:cubicBezTo>
                  <a:cubicBezTo>
                    <a:pt x="67" y="576"/>
                    <a:pt x="67" y="576"/>
                    <a:pt x="67" y="576"/>
                  </a:cubicBezTo>
                  <a:cubicBezTo>
                    <a:pt x="67" y="576"/>
                    <a:pt x="67" y="575"/>
                    <a:pt x="67" y="574"/>
                  </a:cubicBezTo>
                  <a:cubicBezTo>
                    <a:pt x="67" y="574"/>
                    <a:pt x="67" y="574"/>
                    <a:pt x="67" y="574"/>
                  </a:cubicBezTo>
                  <a:cubicBezTo>
                    <a:pt x="67" y="574"/>
                    <a:pt x="67" y="574"/>
                    <a:pt x="67" y="574"/>
                  </a:cubicBezTo>
                  <a:cubicBezTo>
                    <a:pt x="67" y="574"/>
                    <a:pt x="67" y="574"/>
                    <a:pt x="67" y="574"/>
                  </a:cubicBezTo>
                  <a:cubicBezTo>
                    <a:pt x="66" y="574"/>
                    <a:pt x="66" y="574"/>
                    <a:pt x="66" y="574"/>
                  </a:cubicBezTo>
                  <a:cubicBezTo>
                    <a:pt x="66" y="574"/>
                    <a:pt x="66" y="574"/>
                    <a:pt x="66" y="574"/>
                  </a:cubicBezTo>
                  <a:cubicBezTo>
                    <a:pt x="66" y="574"/>
                    <a:pt x="66" y="574"/>
                    <a:pt x="66" y="574"/>
                  </a:cubicBezTo>
                  <a:cubicBezTo>
                    <a:pt x="65" y="572"/>
                    <a:pt x="65" y="572"/>
                    <a:pt x="66" y="571"/>
                  </a:cubicBezTo>
                  <a:cubicBezTo>
                    <a:pt x="66" y="571"/>
                    <a:pt x="66" y="570"/>
                    <a:pt x="66" y="570"/>
                  </a:cubicBezTo>
                  <a:cubicBezTo>
                    <a:pt x="66" y="570"/>
                    <a:pt x="66" y="570"/>
                    <a:pt x="66" y="570"/>
                  </a:cubicBezTo>
                  <a:cubicBezTo>
                    <a:pt x="65" y="569"/>
                    <a:pt x="65" y="568"/>
                    <a:pt x="66" y="567"/>
                  </a:cubicBezTo>
                  <a:cubicBezTo>
                    <a:pt x="66" y="567"/>
                    <a:pt x="66" y="566"/>
                    <a:pt x="66" y="566"/>
                  </a:cubicBezTo>
                  <a:cubicBezTo>
                    <a:pt x="65" y="565"/>
                    <a:pt x="65" y="564"/>
                    <a:pt x="65" y="563"/>
                  </a:cubicBezTo>
                  <a:cubicBezTo>
                    <a:pt x="65" y="562"/>
                    <a:pt x="65" y="562"/>
                    <a:pt x="65" y="562"/>
                  </a:cubicBezTo>
                  <a:cubicBezTo>
                    <a:pt x="64" y="561"/>
                    <a:pt x="64" y="561"/>
                    <a:pt x="64" y="561"/>
                  </a:cubicBezTo>
                  <a:cubicBezTo>
                    <a:pt x="64" y="561"/>
                    <a:pt x="64" y="561"/>
                    <a:pt x="64" y="561"/>
                  </a:cubicBezTo>
                  <a:cubicBezTo>
                    <a:pt x="64" y="561"/>
                    <a:pt x="64" y="561"/>
                    <a:pt x="64" y="561"/>
                  </a:cubicBezTo>
                  <a:cubicBezTo>
                    <a:pt x="64" y="560"/>
                    <a:pt x="64" y="560"/>
                    <a:pt x="64" y="560"/>
                  </a:cubicBezTo>
                  <a:cubicBezTo>
                    <a:pt x="64" y="559"/>
                    <a:pt x="64" y="559"/>
                    <a:pt x="64" y="559"/>
                  </a:cubicBezTo>
                  <a:cubicBezTo>
                    <a:pt x="64" y="559"/>
                    <a:pt x="64" y="559"/>
                    <a:pt x="64" y="559"/>
                  </a:cubicBezTo>
                  <a:cubicBezTo>
                    <a:pt x="63" y="558"/>
                    <a:pt x="63" y="557"/>
                    <a:pt x="64" y="557"/>
                  </a:cubicBezTo>
                  <a:cubicBezTo>
                    <a:pt x="64" y="556"/>
                    <a:pt x="64" y="556"/>
                    <a:pt x="64" y="556"/>
                  </a:cubicBezTo>
                  <a:cubicBezTo>
                    <a:pt x="64" y="556"/>
                    <a:pt x="64" y="555"/>
                    <a:pt x="64" y="555"/>
                  </a:cubicBezTo>
                  <a:cubicBezTo>
                    <a:pt x="63" y="555"/>
                    <a:pt x="63" y="555"/>
                    <a:pt x="64" y="554"/>
                  </a:cubicBezTo>
                  <a:cubicBezTo>
                    <a:pt x="64" y="554"/>
                    <a:pt x="64" y="554"/>
                    <a:pt x="64" y="554"/>
                  </a:cubicBezTo>
                  <a:cubicBezTo>
                    <a:pt x="64" y="554"/>
                    <a:pt x="64" y="554"/>
                    <a:pt x="64" y="553"/>
                  </a:cubicBezTo>
                  <a:cubicBezTo>
                    <a:pt x="64" y="552"/>
                    <a:pt x="64" y="551"/>
                    <a:pt x="63" y="550"/>
                  </a:cubicBezTo>
                  <a:cubicBezTo>
                    <a:pt x="63" y="550"/>
                    <a:pt x="63" y="549"/>
                    <a:pt x="63" y="549"/>
                  </a:cubicBezTo>
                  <a:cubicBezTo>
                    <a:pt x="63" y="549"/>
                    <a:pt x="62" y="548"/>
                    <a:pt x="63" y="548"/>
                  </a:cubicBezTo>
                  <a:cubicBezTo>
                    <a:pt x="63" y="547"/>
                    <a:pt x="63" y="547"/>
                    <a:pt x="63" y="547"/>
                  </a:cubicBezTo>
                  <a:cubicBezTo>
                    <a:pt x="63" y="547"/>
                    <a:pt x="63" y="547"/>
                    <a:pt x="63" y="547"/>
                  </a:cubicBezTo>
                  <a:cubicBezTo>
                    <a:pt x="63" y="547"/>
                    <a:pt x="63" y="547"/>
                    <a:pt x="63" y="547"/>
                  </a:cubicBezTo>
                  <a:cubicBezTo>
                    <a:pt x="63" y="547"/>
                    <a:pt x="63" y="546"/>
                    <a:pt x="63" y="546"/>
                  </a:cubicBezTo>
                  <a:cubicBezTo>
                    <a:pt x="63" y="546"/>
                    <a:pt x="63" y="545"/>
                    <a:pt x="63" y="545"/>
                  </a:cubicBezTo>
                  <a:cubicBezTo>
                    <a:pt x="63" y="545"/>
                    <a:pt x="63" y="545"/>
                    <a:pt x="63" y="545"/>
                  </a:cubicBezTo>
                  <a:cubicBezTo>
                    <a:pt x="63" y="544"/>
                    <a:pt x="63" y="544"/>
                    <a:pt x="63" y="543"/>
                  </a:cubicBezTo>
                  <a:cubicBezTo>
                    <a:pt x="62" y="543"/>
                    <a:pt x="62" y="542"/>
                    <a:pt x="61" y="541"/>
                  </a:cubicBezTo>
                  <a:cubicBezTo>
                    <a:pt x="61" y="541"/>
                    <a:pt x="61" y="541"/>
                    <a:pt x="61" y="541"/>
                  </a:cubicBezTo>
                  <a:cubicBezTo>
                    <a:pt x="61" y="540"/>
                    <a:pt x="60" y="539"/>
                    <a:pt x="60" y="539"/>
                  </a:cubicBezTo>
                  <a:cubicBezTo>
                    <a:pt x="60" y="539"/>
                    <a:pt x="60" y="538"/>
                    <a:pt x="60" y="538"/>
                  </a:cubicBezTo>
                  <a:cubicBezTo>
                    <a:pt x="60" y="538"/>
                    <a:pt x="60" y="538"/>
                    <a:pt x="59" y="538"/>
                  </a:cubicBezTo>
                  <a:cubicBezTo>
                    <a:pt x="59" y="537"/>
                    <a:pt x="59" y="537"/>
                    <a:pt x="58" y="537"/>
                  </a:cubicBezTo>
                  <a:cubicBezTo>
                    <a:pt x="57" y="534"/>
                    <a:pt x="57" y="533"/>
                    <a:pt x="57" y="531"/>
                  </a:cubicBezTo>
                  <a:cubicBezTo>
                    <a:pt x="56" y="531"/>
                    <a:pt x="56" y="530"/>
                    <a:pt x="56" y="529"/>
                  </a:cubicBezTo>
                  <a:cubicBezTo>
                    <a:pt x="56" y="529"/>
                    <a:pt x="56" y="529"/>
                    <a:pt x="56" y="529"/>
                  </a:cubicBezTo>
                  <a:cubicBezTo>
                    <a:pt x="55" y="529"/>
                    <a:pt x="55" y="528"/>
                    <a:pt x="55" y="528"/>
                  </a:cubicBezTo>
                  <a:cubicBezTo>
                    <a:pt x="55" y="527"/>
                    <a:pt x="55" y="527"/>
                    <a:pt x="55" y="527"/>
                  </a:cubicBezTo>
                  <a:cubicBezTo>
                    <a:pt x="55" y="527"/>
                    <a:pt x="55" y="527"/>
                    <a:pt x="55" y="526"/>
                  </a:cubicBezTo>
                  <a:cubicBezTo>
                    <a:pt x="55" y="526"/>
                    <a:pt x="54" y="526"/>
                    <a:pt x="54" y="526"/>
                  </a:cubicBezTo>
                  <a:cubicBezTo>
                    <a:pt x="54" y="526"/>
                    <a:pt x="54" y="526"/>
                    <a:pt x="54" y="526"/>
                  </a:cubicBezTo>
                  <a:cubicBezTo>
                    <a:pt x="53" y="525"/>
                    <a:pt x="54" y="524"/>
                    <a:pt x="54" y="523"/>
                  </a:cubicBezTo>
                  <a:cubicBezTo>
                    <a:pt x="55" y="522"/>
                    <a:pt x="55" y="522"/>
                    <a:pt x="55" y="521"/>
                  </a:cubicBezTo>
                  <a:cubicBezTo>
                    <a:pt x="55" y="521"/>
                    <a:pt x="55" y="520"/>
                    <a:pt x="54" y="520"/>
                  </a:cubicBezTo>
                  <a:cubicBezTo>
                    <a:pt x="54" y="520"/>
                    <a:pt x="54" y="520"/>
                    <a:pt x="54" y="520"/>
                  </a:cubicBezTo>
                  <a:cubicBezTo>
                    <a:pt x="54" y="520"/>
                    <a:pt x="54" y="519"/>
                    <a:pt x="54" y="519"/>
                  </a:cubicBezTo>
                  <a:cubicBezTo>
                    <a:pt x="54" y="519"/>
                    <a:pt x="53" y="518"/>
                    <a:pt x="53" y="518"/>
                  </a:cubicBezTo>
                  <a:cubicBezTo>
                    <a:pt x="53" y="517"/>
                    <a:pt x="52" y="517"/>
                    <a:pt x="51" y="517"/>
                  </a:cubicBezTo>
                  <a:cubicBezTo>
                    <a:pt x="50" y="517"/>
                    <a:pt x="50" y="517"/>
                    <a:pt x="50" y="517"/>
                  </a:cubicBezTo>
                  <a:cubicBezTo>
                    <a:pt x="49" y="517"/>
                    <a:pt x="49" y="517"/>
                    <a:pt x="49" y="517"/>
                  </a:cubicBezTo>
                  <a:cubicBezTo>
                    <a:pt x="49" y="517"/>
                    <a:pt x="49" y="517"/>
                    <a:pt x="48" y="517"/>
                  </a:cubicBezTo>
                  <a:cubicBezTo>
                    <a:pt x="47" y="517"/>
                    <a:pt x="46" y="517"/>
                    <a:pt x="46" y="518"/>
                  </a:cubicBezTo>
                  <a:cubicBezTo>
                    <a:pt x="46" y="518"/>
                    <a:pt x="45" y="518"/>
                    <a:pt x="44" y="518"/>
                  </a:cubicBezTo>
                  <a:cubicBezTo>
                    <a:pt x="44" y="518"/>
                    <a:pt x="44" y="518"/>
                    <a:pt x="44" y="518"/>
                  </a:cubicBezTo>
                  <a:cubicBezTo>
                    <a:pt x="43" y="518"/>
                    <a:pt x="43" y="519"/>
                    <a:pt x="42" y="519"/>
                  </a:cubicBezTo>
                  <a:cubicBezTo>
                    <a:pt x="42" y="519"/>
                    <a:pt x="42" y="519"/>
                    <a:pt x="41" y="519"/>
                  </a:cubicBezTo>
                  <a:cubicBezTo>
                    <a:pt x="40" y="520"/>
                    <a:pt x="40" y="521"/>
                    <a:pt x="40" y="522"/>
                  </a:cubicBezTo>
                  <a:cubicBezTo>
                    <a:pt x="39" y="522"/>
                    <a:pt x="39" y="523"/>
                    <a:pt x="39" y="523"/>
                  </a:cubicBezTo>
                  <a:cubicBezTo>
                    <a:pt x="38" y="524"/>
                    <a:pt x="38" y="524"/>
                    <a:pt x="38" y="524"/>
                  </a:cubicBezTo>
                  <a:cubicBezTo>
                    <a:pt x="37" y="525"/>
                    <a:pt x="37" y="525"/>
                    <a:pt x="37" y="525"/>
                  </a:cubicBezTo>
                  <a:cubicBezTo>
                    <a:pt x="36" y="526"/>
                    <a:pt x="35" y="527"/>
                    <a:pt x="34" y="527"/>
                  </a:cubicBezTo>
                  <a:cubicBezTo>
                    <a:pt x="33" y="528"/>
                    <a:pt x="32" y="528"/>
                    <a:pt x="31" y="528"/>
                  </a:cubicBezTo>
                  <a:cubicBezTo>
                    <a:pt x="31" y="528"/>
                    <a:pt x="30" y="528"/>
                    <a:pt x="30" y="528"/>
                  </a:cubicBezTo>
                  <a:cubicBezTo>
                    <a:pt x="30" y="528"/>
                    <a:pt x="29" y="528"/>
                    <a:pt x="29" y="529"/>
                  </a:cubicBezTo>
                  <a:cubicBezTo>
                    <a:pt x="29" y="529"/>
                    <a:pt x="29" y="529"/>
                    <a:pt x="29" y="529"/>
                  </a:cubicBezTo>
                  <a:cubicBezTo>
                    <a:pt x="28" y="529"/>
                    <a:pt x="28" y="529"/>
                    <a:pt x="28" y="529"/>
                  </a:cubicBezTo>
                  <a:cubicBezTo>
                    <a:pt x="27" y="529"/>
                    <a:pt x="27" y="529"/>
                    <a:pt x="27" y="529"/>
                  </a:cubicBezTo>
                  <a:cubicBezTo>
                    <a:pt x="27" y="529"/>
                    <a:pt x="27" y="529"/>
                    <a:pt x="26" y="529"/>
                  </a:cubicBezTo>
                  <a:cubicBezTo>
                    <a:pt x="26" y="529"/>
                    <a:pt x="26" y="529"/>
                    <a:pt x="26" y="529"/>
                  </a:cubicBezTo>
                  <a:cubicBezTo>
                    <a:pt x="26" y="529"/>
                    <a:pt x="26" y="529"/>
                    <a:pt x="26" y="529"/>
                  </a:cubicBezTo>
                  <a:cubicBezTo>
                    <a:pt x="26" y="528"/>
                    <a:pt x="26" y="528"/>
                    <a:pt x="26" y="528"/>
                  </a:cubicBezTo>
                  <a:cubicBezTo>
                    <a:pt x="26" y="528"/>
                    <a:pt x="27" y="528"/>
                    <a:pt x="27" y="528"/>
                  </a:cubicBezTo>
                  <a:cubicBezTo>
                    <a:pt x="27" y="527"/>
                    <a:pt x="27" y="526"/>
                    <a:pt x="27" y="526"/>
                  </a:cubicBezTo>
                  <a:cubicBezTo>
                    <a:pt x="27" y="526"/>
                    <a:pt x="27" y="526"/>
                    <a:pt x="27" y="526"/>
                  </a:cubicBezTo>
                  <a:cubicBezTo>
                    <a:pt x="28" y="525"/>
                    <a:pt x="28" y="525"/>
                    <a:pt x="28" y="525"/>
                  </a:cubicBezTo>
                  <a:cubicBezTo>
                    <a:pt x="28" y="525"/>
                    <a:pt x="27" y="525"/>
                    <a:pt x="27" y="525"/>
                  </a:cubicBezTo>
                  <a:cubicBezTo>
                    <a:pt x="27" y="524"/>
                    <a:pt x="27" y="524"/>
                    <a:pt x="27" y="524"/>
                  </a:cubicBezTo>
                  <a:cubicBezTo>
                    <a:pt x="26" y="524"/>
                    <a:pt x="26" y="523"/>
                    <a:pt x="26" y="522"/>
                  </a:cubicBezTo>
                  <a:cubicBezTo>
                    <a:pt x="26" y="522"/>
                    <a:pt x="26" y="521"/>
                    <a:pt x="25" y="521"/>
                  </a:cubicBezTo>
                  <a:cubicBezTo>
                    <a:pt x="23" y="515"/>
                    <a:pt x="23" y="515"/>
                    <a:pt x="23" y="515"/>
                  </a:cubicBezTo>
                  <a:cubicBezTo>
                    <a:pt x="19" y="507"/>
                    <a:pt x="19" y="507"/>
                    <a:pt x="19" y="507"/>
                  </a:cubicBezTo>
                  <a:cubicBezTo>
                    <a:pt x="18" y="506"/>
                    <a:pt x="18" y="506"/>
                    <a:pt x="18" y="506"/>
                  </a:cubicBezTo>
                  <a:cubicBezTo>
                    <a:pt x="18" y="505"/>
                    <a:pt x="18" y="505"/>
                    <a:pt x="18" y="505"/>
                  </a:cubicBezTo>
                  <a:cubicBezTo>
                    <a:pt x="18" y="505"/>
                    <a:pt x="18" y="505"/>
                    <a:pt x="18" y="505"/>
                  </a:cubicBezTo>
                  <a:cubicBezTo>
                    <a:pt x="18" y="505"/>
                    <a:pt x="18" y="505"/>
                    <a:pt x="18" y="505"/>
                  </a:cubicBezTo>
                  <a:cubicBezTo>
                    <a:pt x="18" y="505"/>
                    <a:pt x="18" y="505"/>
                    <a:pt x="18" y="505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3"/>
                    <a:pt x="17" y="503"/>
                    <a:pt x="17" y="503"/>
                  </a:cubicBezTo>
                  <a:cubicBezTo>
                    <a:pt x="18" y="503"/>
                    <a:pt x="18" y="503"/>
                    <a:pt x="18" y="503"/>
                  </a:cubicBezTo>
                  <a:cubicBezTo>
                    <a:pt x="18" y="502"/>
                    <a:pt x="18" y="502"/>
                    <a:pt x="18" y="502"/>
                  </a:cubicBezTo>
                  <a:cubicBezTo>
                    <a:pt x="18" y="502"/>
                    <a:pt x="18" y="501"/>
                    <a:pt x="18" y="501"/>
                  </a:cubicBezTo>
                  <a:cubicBezTo>
                    <a:pt x="18" y="501"/>
                    <a:pt x="19" y="500"/>
                    <a:pt x="19" y="500"/>
                  </a:cubicBezTo>
                  <a:cubicBezTo>
                    <a:pt x="19" y="499"/>
                    <a:pt x="18" y="498"/>
                    <a:pt x="18" y="498"/>
                  </a:cubicBezTo>
                  <a:cubicBezTo>
                    <a:pt x="18" y="498"/>
                    <a:pt x="18" y="498"/>
                    <a:pt x="18" y="498"/>
                  </a:cubicBezTo>
                  <a:cubicBezTo>
                    <a:pt x="18" y="498"/>
                    <a:pt x="18" y="498"/>
                    <a:pt x="18" y="498"/>
                  </a:cubicBezTo>
                  <a:cubicBezTo>
                    <a:pt x="17" y="498"/>
                    <a:pt x="17" y="498"/>
                    <a:pt x="16" y="498"/>
                  </a:cubicBezTo>
                  <a:cubicBezTo>
                    <a:pt x="16" y="498"/>
                    <a:pt x="15" y="498"/>
                    <a:pt x="15" y="498"/>
                  </a:cubicBezTo>
                  <a:cubicBezTo>
                    <a:pt x="15" y="498"/>
                    <a:pt x="15" y="498"/>
                    <a:pt x="15" y="498"/>
                  </a:cubicBezTo>
                  <a:cubicBezTo>
                    <a:pt x="14" y="498"/>
                    <a:pt x="14" y="498"/>
                    <a:pt x="14" y="498"/>
                  </a:cubicBezTo>
                  <a:cubicBezTo>
                    <a:pt x="14" y="498"/>
                    <a:pt x="13" y="498"/>
                    <a:pt x="13" y="498"/>
                  </a:cubicBezTo>
                  <a:cubicBezTo>
                    <a:pt x="12" y="498"/>
                    <a:pt x="12" y="499"/>
                    <a:pt x="12" y="499"/>
                  </a:cubicBezTo>
                  <a:cubicBezTo>
                    <a:pt x="11" y="500"/>
                    <a:pt x="11" y="500"/>
                    <a:pt x="10" y="500"/>
                  </a:cubicBezTo>
                  <a:cubicBezTo>
                    <a:pt x="9" y="500"/>
                    <a:pt x="9" y="500"/>
                    <a:pt x="8" y="500"/>
                  </a:cubicBezTo>
                  <a:cubicBezTo>
                    <a:pt x="8" y="500"/>
                    <a:pt x="8" y="500"/>
                    <a:pt x="8" y="500"/>
                  </a:cubicBezTo>
                  <a:cubicBezTo>
                    <a:pt x="8" y="500"/>
                    <a:pt x="7" y="500"/>
                    <a:pt x="7" y="500"/>
                  </a:cubicBezTo>
                  <a:cubicBezTo>
                    <a:pt x="7" y="500"/>
                    <a:pt x="7" y="500"/>
                    <a:pt x="6" y="500"/>
                  </a:cubicBezTo>
                  <a:cubicBezTo>
                    <a:pt x="6" y="500"/>
                    <a:pt x="6" y="500"/>
                    <a:pt x="5" y="500"/>
                  </a:cubicBezTo>
                  <a:cubicBezTo>
                    <a:pt x="5" y="500"/>
                    <a:pt x="5" y="500"/>
                    <a:pt x="4" y="500"/>
                  </a:cubicBezTo>
                  <a:cubicBezTo>
                    <a:pt x="4" y="500"/>
                    <a:pt x="4" y="500"/>
                    <a:pt x="4" y="500"/>
                  </a:cubicBezTo>
                  <a:cubicBezTo>
                    <a:pt x="4" y="500"/>
                    <a:pt x="3" y="500"/>
                    <a:pt x="3" y="500"/>
                  </a:cubicBezTo>
                  <a:cubicBezTo>
                    <a:pt x="2" y="500"/>
                    <a:pt x="2" y="500"/>
                    <a:pt x="1" y="500"/>
                  </a:cubicBezTo>
                  <a:cubicBezTo>
                    <a:pt x="1" y="500"/>
                    <a:pt x="1" y="500"/>
                    <a:pt x="1" y="500"/>
                  </a:cubicBezTo>
                  <a:cubicBezTo>
                    <a:pt x="1" y="500"/>
                    <a:pt x="1" y="500"/>
                    <a:pt x="1" y="500"/>
                  </a:cubicBezTo>
                  <a:cubicBezTo>
                    <a:pt x="1" y="500"/>
                    <a:pt x="1" y="500"/>
                    <a:pt x="1" y="500"/>
                  </a:cubicBezTo>
                  <a:cubicBezTo>
                    <a:pt x="1" y="500"/>
                    <a:pt x="1" y="500"/>
                    <a:pt x="1" y="500"/>
                  </a:cubicBezTo>
                  <a:cubicBezTo>
                    <a:pt x="1" y="499"/>
                    <a:pt x="1" y="499"/>
                    <a:pt x="1" y="499"/>
                  </a:cubicBezTo>
                  <a:cubicBezTo>
                    <a:pt x="1" y="499"/>
                    <a:pt x="1" y="499"/>
                    <a:pt x="1" y="498"/>
                  </a:cubicBezTo>
                  <a:cubicBezTo>
                    <a:pt x="1" y="498"/>
                    <a:pt x="1" y="498"/>
                    <a:pt x="1" y="498"/>
                  </a:cubicBezTo>
                  <a:cubicBezTo>
                    <a:pt x="1" y="498"/>
                    <a:pt x="1" y="498"/>
                    <a:pt x="1" y="498"/>
                  </a:cubicBezTo>
                  <a:cubicBezTo>
                    <a:pt x="1" y="498"/>
                    <a:pt x="1" y="498"/>
                    <a:pt x="1" y="498"/>
                  </a:cubicBezTo>
                  <a:cubicBezTo>
                    <a:pt x="1" y="498"/>
                    <a:pt x="1" y="498"/>
                    <a:pt x="1" y="498"/>
                  </a:cubicBezTo>
                  <a:cubicBezTo>
                    <a:pt x="1" y="498"/>
                    <a:pt x="1" y="498"/>
                    <a:pt x="1" y="498"/>
                  </a:cubicBezTo>
                  <a:cubicBezTo>
                    <a:pt x="1" y="498"/>
                    <a:pt x="1" y="498"/>
                    <a:pt x="1" y="498"/>
                  </a:cubicBezTo>
                  <a:cubicBezTo>
                    <a:pt x="1" y="498"/>
                    <a:pt x="1" y="498"/>
                    <a:pt x="1" y="498"/>
                  </a:cubicBezTo>
                  <a:cubicBezTo>
                    <a:pt x="1" y="498"/>
                    <a:pt x="1" y="498"/>
                    <a:pt x="1" y="498"/>
                  </a:cubicBezTo>
                  <a:cubicBezTo>
                    <a:pt x="1" y="498"/>
                    <a:pt x="1" y="498"/>
                    <a:pt x="1" y="498"/>
                  </a:cubicBezTo>
                  <a:cubicBezTo>
                    <a:pt x="1" y="498"/>
                    <a:pt x="1" y="498"/>
                    <a:pt x="1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1" y="497"/>
                    <a:pt x="1" y="497"/>
                    <a:pt x="1" y="497"/>
                  </a:cubicBezTo>
                  <a:cubicBezTo>
                    <a:pt x="1" y="496"/>
                    <a:pt x="1" y="496"/>
                    <a:pt x="1" y="496"/>
                  </a:cubicBezTo>
                  <a:cubicBezTo>
                    <a:pt x="2" y="495"/>
                    <a:pt x="2" y="495"/>
                    <a:pt x="2" y="495"/>
                  </a:cubicBezTo>
                  <a:cubicBezTo>
                    <a:pt x="6" y="485"/>
                    <a:pt x="6" y="485"/>
                    <a:pt x="6" y="485"/>
                  </a:cubicBezTo>
                  <a:cubicBezTo>
                    <a:pt x="6" y="484"/>
                    <a:pt x="6" y="484"/>
                    <a:pt x="6" y="484"/>
                  </a:cubicBezTo>
                  <a:cubicBezTo>
                    <a:pt x="9" y="478"/>
                    <a:pt x="9" y="478"/>
                    <a:pt x="9" y="478"/>
                  </a:cubicBezTo>
                  <a:cubicBezTo>
                    <a:pt x="23" y="442"/>
                    <a:pt x="23" y="442"/>
                    <a:pt x="23" y="442"/>
                  </a:cubicBezTo>
                  <a:cubicBezTo>
                    <a:pt x="46" y="386"/>
                    <a:pt x="46" y="386"/>
                    <a:pt x="46" y="386"/>
                  </a:cubicBezTo>
                  <a:cubicBezTo>
                    <a:pt x="56" y="363"/>
                    <a:pt x="56" y="363"/>
                    <a:pt x="56" y="363"/>
                  </a:cubicBezTo>
                  <a:cubicBezTo>
                    <a:pt x="69" y="331"/>
                    <a:pt x="69" y="331"/>
                    <a:pt x="69" y="331"/>
                  </a:cubicBezTo>
                  <a:cubicBezTo>
                    <a:pt x="77" y="310"/>
                    <a:pt x="77" y="310"/>
                    <a:pt x="77" y="310"/>
                  </a:cubicBezTo>
                  <a:cubicBezTo>
                    <a:pt x="86" y="290"/>
                    <a:pt x="86" y="290"/>
                    <a:pt x="86" y="290"/>
                  </a:cubicBezTo>
                  <a:cubicBezTo>
                    <a:pt x="88" y="285"/>
                    <a:pt x="88" y="285"/>
                    <a:pt x="88" y="285"/>
                  </a:cubicBezTo>
                  <a:cubicBezTo>
                    <a:pt x="90" y="279"/>
                    <a:pt x="90" y="279"/>
                    <a:pt x="90" y="279"/>
                  </a:cubicBezTo>
                  <a:cubicBezTo>
                    <a:pt x="90" y="279"/>
                    <a:pt x="90" y="279"/>
                    <a:pt x="90" y="279"/>
                  </a:cubicBezTo>
                  <a:cubicBezTo>
                    <a:pt x="90" y="279"/>
                    <a:pt x="90" y="279"/>
                    <a:pt x="90" y="280"/>
                  </a:cubicBezTo>
                  <a:cubicBezTo>
                    <a:pt x="92" y="280"/>
                    <a:pt x="93" y="281"/>
                    <a:pt x="94" y="281"/>
                  </a:cubicBezTo>
                  <a:cubicBezTo>
                    <a:pt x="95" y="282"/>
                    <a:pt x="96" y="282"/>
                    <a:pt x="97" y="283"/>
                  </a:cubicBezTo>
                  <a:cubicBezTo>
                    <a:pt x="97" y="283"/>
                    <a:pt x="98" y="284"/>
                    <a:pt x="99" y="284"/>
                  </a:cubicBezTo>
                  <a:cubicBezTo>
                    <a:pt x="99" y="284"/>
                    <a:pt x="100" y="283"/>
                    <a:pt x="100" y="284"/>
                  </a:cubicBezTo>
                  <a:cubicBezTo>
                    <a:pt x="101" y="284"/>
                    <a:pt x="101" y="284"/>
                    <a:pt x="102" y="284"/>
                  </a:cubicBezTo>
                  <a:cubicBezTo>
                    <a:pt x="102" y="285"/>
                    <a:pt x="103" y="286"/>
                    <a:pt x="103" y="286"/>
                  </a:cubicBezTo>
                  <a:cubicBezTo>
                    <a:pt x="104" y="286"/>
                    <a:pt x="106" y="287"/>
                    <a:pt x="106" y="288"/>
                  </a:cubicBezTo>
                  <a:cubicBezTo>
                    <a:pt x="107" y="289"/>
                    <a:pt x="108" y="290"/>
                    <a:pt x="109" y="291"/>
                  </a:cubicBezTo>
                  <a:cubicBezTo>
                    <a:pt x="110" y="292"/>
                    <a:pt x="110" y="293"/>
                    <a:pt x="110" y="295"/>
                  </a:cubicBezTo>
                  <a:cubicBezTo>
                    <a:pt x="110" y="296"/>
                    <a:pt x="110" y="298"/>
                    <a:pt x="111" y="299"/>
                  </a:cubicBezTo>
                  <a:cubicBezTo>
                    <a:pt x="112" y="299"/>
                    <a:pt x="112" y="299"/>
                    <a:pt x="113" y="299"/>
                  </a:cubicBezTo>
                  <a:cubicBezTo>
                    <a:pt x="113" y="300"/>
                    <a:pt x="113" y="300"/>
                    <a:pt x="113" y="301"/>
                  </a:cubicBezTo>
                  <a:cubicBezTo>
                    <a:pt x="113" y="301"/>
                    <a:pt x="114" y="302"/>
                    <a:pt x="114" y="303"/>
                  </a:cubicBezTo>
                  <a:cubicBezTo>
                    <a:pt x="115" y="304"/>
                    <a:pt x="117" y="306"/>
                    <a:pt x="118" y="308"/>
                  </a:cubicBezTo>
                  <a:cubicBezTo>
                    <a:pt x="118" y="308"/>
                    <a:pt x="119" y="309"/>
                    <a:pt x="119" y="309"/>
                  </a:cubicBezTo>
                  <a:cubicBezTo>
                    <a:pt x="120" y="309"/>
                    <a:pt x="120" y="309"/>
                    <a:pt x="121" y="310"/>
                  </a:cubicBezTo>
                  <a:cubicBezTo>
                    <a:pt x="122" y="310"/>
                    <a:pt x="122" y="310"/>
                    <a:pt x="123" y="310"/>
                  </a:cubicBezTo>
                  <a:cubicBezTo>
                    <a:pt x="123" y="310"/>
                    <a:pt x="123" y="311"/>
                    <a:pt x="123" y="311"/>
                  </a:cubicBezTo>
                  <a:cubicBezTo>
                    <a:pt x="124" y="312"/>
                    <a:pt x="124" y="312"/>
                    <a:pt x="125" y="312"/>
                  </a:cubicBezTo>
                  <a:cubicBezTo>
                    <a:pt x="125" y="312"/>
                    <a:pt x="125" y="312"/>
                    <a:pt x="125" y="312"/>
                  </a:cubicBezTo>
                  <a:cubicBezTo>
                    <a:pt x="125" y="312"/>
                    <a:pt x="125" y="312"/>
                    <a:pt x="125" y="312"/>
                  </a:cubicBezTo>
                  <a:cubicBezTo>
                    <a:pt x="125" y="313"/>
                    <a:pt x="126" y="313"/>
                    <a:pt x="126" y="314"/>
                  </a:cubicBezTo>
                  <a:cubicBezTo>
                    <a:pt x="127" y="315"/>
                    <a:pt x="129" y="315"/>
                    <a:pt x="130" y="317"/>
                  </a:cubicBezTo>
                  <a:cubicBezTo>
                    <a:pt x="130" y="318"/>
                    <a:pt x="130" y="319"/>
                    <a:pt x="131" y="319"/>
                  </a:cubicBezTo>
                  <a:cubicBezTo>
                    <a:pt x="132" y="319"/>
                    <a:pt x="132" y="319"/>
                    <a:pt x="132" y="320"/>
                  </a:cubicBezTo>
                  <a:cubicBezTo>
                    <a:pt x="133" y="320"/>
                    <a:pt x="134" y="321"/>
                    <a:pt x="134" y="322"/>
                  </a:cubicBezTo>
                  <a:cubicBezTo>
                    <a:pt x="135" y="323"/>
                    <a:pt x="137" y="324"/>
                    <a:pt x="137" y="325"/>
                  </a:cubicBezTo>
                  <a:cubicBezTo>
                    <a:pt x="137" y="325"/>
                    <a:pt x="137" y="326"/>
                    <a:pt x="137" y="326"/>
                  </a:cubicBezTo>
                  <a:cubicBezTo>
                    <a:pt x="137" y="327"/>
                    <a:pt x="136" y="327"/>
                    <a:pt x="136" y="328"/>
                  </a:cubicBezTo>
                  <a:cubicBezTo>
                    <a:pt x="136" y="329"/>
                    <a:pt x="135" y="329"/>
                    <a:pt x="135" y="329"/>
                  </a:cubicBezTo>
                  <a:cubicBezTo>
                    <a:pt x="134" y="330"/>
                    <a:pt x="133" y="331"/>
                    <a:pt x="133" y="331"/>
                  </a:cubicBezTo>
                  <a:cubicBezTo>
                    <a:pt x="132" y="332"/>
                    <a:pt x="131" y="333"/>
                    <a:pt x="131" y="334"/>
                  </a:cubicBezTo>
                  <a:cubicBezTo>
                    <a:pt x="130" y="335"/>
                    <a:pt x="130" y="336"/>
                    <a:pt x="130" y="337"/>
                  </a:cubicBezTo>
                  <a:cubicBezTo>
                    <a:pt x="130" y="337"/>
                    <a:pt x="129" y="338"/>
                    <a:pt x="129" y="338"/>
                  </a:cubicBezTo>
                  <a:cubicBezTo>
                    <a:pt x="129" y="339"/>
                    <a:pt x="129" y="340"/>
                    <a:pt x="129" y="341"/>
                  </a:cubicBezTo>
                  <a:cubicBezTo>
                    <a:pt x="128" y="342"/>
                    <a:pt x="127" y="343"/>
                    <a:pt x="126" y="344"/>
                  </a:cubicBezTo>
                  <a:cubicBezTo>
                    <a:pt x="125" y="345"/>
                    <a:pt x="125" y="346"/>
                    <a:pt x="126" y="348"/>
                  </a:cubicBezTo>
                  <a:cubicBezTo>
                    <a:pt x="127" y="348"/>
                    <a:pt x="127" y="348"/>
                    <a:pt x="128" y="349"/>
                  </a:cubicBezTo>
                  <a:cubicBezTo>
                    <a:pt x="128" y="350"/>
                    <a:pt x="128" y="350"/>
                    <a:pt x="129" y="351"/>
                  </a:cubicBezTo>
                  <a:cubicBezTo>
                    <a:pt x="129" y="351"/>
                    <a:pt x="130" y="354"/>
                    <a:pt x="130" y="352"/>
                  </a:cubicBezTo>
                  <a:cubicBezTo>
                    <a:pt x="131" y="351"/>
                    <a:pt x="131" y="350"/>
                    <a:pt x="130" y="350"/>
                  </a:cubicBezTo>
                  <a:cubicBezTo>
                    <a:pt x="130" y="349"/>
                    <a:pt x="129" y="348"/>
                    <a:pt x="129" y="347"/>
                  </a:cubicBezTo>
                  <a:cubicBezTo>
                    <a:pt x="129" y="347"/>
                    <a:pt x="129" y="346"/>
                    <a:pt x="129" y="346"/>
                  </a:cubicBezTo>
                  <a:cubicBezTo>
                    <a:pt x="129" y="345"/>
                    <a:pt x="129" y="344"/>
                    <a:pt x="129" y="343"/>
                  </a:cubicBezTo>
                  <a:cubicBezTo>
                    <a:pt x="129" y="343"/>
                    <a:pt x="130" y="342"/>
                    <a:pt x="130" y="342"/>
                  </a:cubicBezTo>
                  <a:cubicBezTo>
                    <a:pt x="130" y="342"/>
                    <a:pt x="130" y="341"/>
                    <a:pt x="130" y="341"/>
                  </a:cubicBezTo>
                  <a:cubicBezTo>
                    <a:pt x="130" y="340"/>
                    <a:pt x="130" y="339"/>
                    <a:pt x="130" y="339"/>
                  </a:cubicBezTo>
                  <a:cubicBezTo>
                    <a:pt x="131" y="338"/>
                    <a:pt x="131" y="337"/>
                    <a:pt x="131" y="337"/>
                  </a:cubicBezTo>
                  <a:cubicBezTo>
                    <a:pt x="132" y="336"/>
                    <a:pt x="132" y="335"/>
                    <a:pt x="133" y="334"/>
                  </a:cubicBezTo>
                  <a:cubicBezTo>
                    <a:pt x="134" y="334"/>
                    <a:pt x="134" y="333"/>
                    <a:pt x="134" y="332"/>
                  </a:cubicBezTo>
                  <a:cubicBezTo>
                    <a:pt x="135" y="331"/>
                    <a:pt x="136" y="329"/>
                    <a:pt x="137" y="328"/>
                  </a:cubicBezTo>
                  <a:cubicBezTo>
                    <a:pt x="138" y="328"/>
                    <a:pt x="138" y="328"/>
                    <a:pt x="139" y="327"/>
                  </a:cubicBezTo>
                  <a:cubicBezTo>
                    <a:pt x="140" y="327"/>
                    <a:pt x="139" y="326"/>
                    <a:pt x="139" y="325"/>
                  </a:cubicBezTo>
                  <a:cubicBezTo>
                    <a:pt x="139" y="325"/>
                    <a:pt x="140" y="324"/>
                    <a:pt x="140" y="323"/>
                  </a:cubicBezTo>
                  <a:cubicBezTo>
                    <a:pt x="140" y="321"/>
                    <a:pt x="140" y="319"/>
                    <a:pt x="140" y="317"/>
                  </a:cubicBezTo>
                  <a:cubicBezTo>
                    <a:pt x="139" y="316"/>
                    <a:pt x="139" y="314"/>
                    <a:pt x="140" y="313"/>
                  </a:cubicBezTo>
                  <a:cubicBezTo>
                    <a:pt x="141" y="312"/>
                    <a:pt x="142" y="311"/>
                    <a:pt x="143" y="310"/>
                  </a:cubicBezTo>
                  <a:cubicBezTo>
                    <a:pt x="144" y="310"/>
                    <a:pt x="145" y="309"/>
                    <a:pt x="145" y="309"/>
                  </a:cubicBezTo>
                  <a:cubicBezTo>
                    <a:pt x="146" y="309"/>
                    <a:pt x="146" y="309"/>
                    <a:pt x="146" y="309"/>
                  </a:cubicBezTo>
                  <a:cubicBezTo>
                    <a:pt x="147" y="309"/>
                    <a:pt x="147" y="308"/>
                    <a:pt x="148" y="308"/>
                  </a:cubicBezTo>
                  <a:cubicBezTo>
                    <a:pt x="148" y="307"/>
                    <a:pt x="149" y="307"/>
                    <a:pt x="149" y="307"/>
                  </a:cubicBezTo>
                  <a:cubicBezTo>
                    <a:pt x="150" y="306"/>
                    <a:pt x="151" y="306"/>
                    <a:pt x="151" y="306"/>
                  </a:cubicBezTo>
                  <a:cubicBezTo>
                    <a:pt x="153" y="306"/>
                    <a:pt x="155" y="306"/>
                    <a:pt x="157" y="306"/>
                  </a:cubicBezTo>
                  <a:cubicBezTo>
                    <a:pt x="158" y="306"/>
                    <a:pt x="159" y="305"/>
                    <a:pt x="160" y="305"/>
                  </a:cubicBezTo>
                  <a:cubicBezTo>
                    <a:pt x="160" y="304"/>
                    <a:pt x="160" y="302"/>
                    <a:pt x="162" y="302"/>
                  </a:cubicBezTo>
                  <a:cubicBezTo>
                    <a:pt x="163" y="302"/>
                    <a:pt x="163" y="302"/>
                    <a:pt x="164" y="302"/>
                  </a:cubicBezTo>
                  <a:cubicBezTo>
                    <a:pt x="165" y="302"/>
                    <a:pt x="165" y="301"/>
                    <a:pt x="165" y="301"/>
                  </a:cubicBezTo>
                  <a:cubicBezTo>
                    <a:pt x="166" y="300"/>
                    <a:pt x="166" y="300"/>
                    <a:pt x="167" y="300"/>
                  </a:cubicBezTo>
                  <a:cubicBezTo>
                    <a:pt x="168" y="299"/>
                    <a:pt x="168" y="300"/>
                    <a:pt x="169" y="300"/>
                  </a:cubicBezTo>
                  <a:cubicBezTo>
                    <a:pt x="170" y="300"/>
                    <a:pt x="171" y="300"/>
                    <a:pt x="172" y="300"/>
                  </a:cubicBezTo>
                  <a:cubicBezTo>
                    <a:pt x="173" y="300"/>
                    <a:pt x="176" y="300"/>
                    <a:pt x="176" y="299"/>
                  </a:cubicBezTo>
                  <a:cubicBezTo>
                    <a:pt x="177" y="298"/>
                    <a:pt x="177" y="298"/>
                    <a:pt x="178" y="298"/>
                  </a:cubicBezTo>
                  <a:cubicBezTo>
                    <a:pt x="180" y="298"/>
                    <a:pt x="180" y="295"/>
                    <a:pt x="182" y="297"/>
                  </a:cubicBezTo>
                  <a:cubicBezTo>
                    <a:pt x="182" y="297"/>
                    <a:pt x="183" y="299"/>
                    <a:pt x="184" y="297"/>
                  </a:cubicBezTo>
                  <a:cubicBezTo>
                    <a:pt x="184" y="297"/>
                    <a:pt x="184" y="296"/>
                    <a:pt x="185" y="296"/>
                  </a:cubicBezTo>
                  <a:cubicBezTo>
                    <a:pt x="185" y="295"/>
                    <a:pt x="186" y="295"/>
                    <a:pt x="186" y="295"/>
                  </a:cubicBezTo>
                  <a:cubicBezTo>
                    <a:pt x="188" y="293"/>
                    <a:pt x="189" y="293"/>
                    <a:pt x="191" y="294"/>
                  </a:cubicBezTo>
                  <a:cubicBezTo>
                    <a:pt x="192" y="296"/>
                    <a:pt x="194" y="297"/>
                    <a:pt x="194" y="294"/>
                  </a:cubicBezTo>
                  <a:cubicBezTo>
                    <a:pt x="195" y="294"/>
                    <a:pt x="195" y="293"/>
                    <a:pt x="195" y="293"/>
                  </a:cubicBezTo>
                  <a:cubicBezTo>
                    <a:pt x="195" y="292"/>
                    <a:pt x="196" y="293"/>
                    <a:pt x="196" y="293"/>
                  </a:cubicBezTo>
                  <a:cubicBezTo>
                    <a:pt x="196" y="293"/>
                    <a:pt x="197" y="295"/>
                    <a:pt x="197" y="296"/>
                  </a:cubicBezTo>
                  <a:cubicBezTo>
                    <a:pt x="197" y="296"/>
                    <a:pt x="197" y="297"/>
                    <a:pt x="196" y="297"/>
                  </a:cubicBezTo>
                  <a:cubicBezTo>
                    <a:pt x="196" y="298"/>
                    <a:pt x="196" y="299"/>
                    <a:pt x="195" y="299"/>
                  </a:cubicBezTo>
                  <a:cubicBezTo>
                    <a:pt x="194" y="299"/>
                    <a:pt x="192" y="299"/>
                    <a:pt x="191" y="300"/>
                  </a:cubicBezTo>
                  <a:cubicBezTo>
                    <a:pt x="190" y="300"/>
                    <a:pt x="189" y="300"/>
                    <a:pt x="189" y="300"/>
                  </a:cubicBezTo>
                  <a:cubicBezTo>
                    <a:pt x="188" y="301"/>
                    <a:pt x="187" y="301"/>
                    <a:pt x="187" y="302"/>
                  </a:cubicBezTo>
                  <a:cubicBezTo>
                    <a:pt x="187" y="302"/>
                    <a:pt x="186" y="303"/>
                    <a:pt x="185" y="303"/>
                  </a:cubicBezTo>
                  <a:cubicBezTo>
                    <a:pt x="185" y="303"/>
                    <a:pt x="184" y="303"/>
                    <a:pt x="183" y="304"/>
                  </a:cubicBezTo>
                  <a:cubicBezTo>
                    <a:pt x="183" y="304"/>
                    <a:pt x="182" y="303"/>
                    <a:pt x="181" y="304"/>
                  </a:cubicBezTo>
                  <a:cubicBezTo>
                    <a:pt x="181" y="304"/>
                    <a:pt x="180" y="305"/>
                    <a:pt x="179" y="304"/>
                  </a:cubicBezTo>
                  <a:cubicBezTo>
                    <a:pt x="179" y="304"/>
                    <a:pt x="178" y="303"/>
                    <a:pt x="177" y="304"/>
                  </a:cubicBezTo>
                  <a:cubicBezTo>
                    <a:pt x="177" y="304"/>
                    <a:pt x="176" y="304"/>
                    <a:pt x="175" y="304"/>
                  </a:cubicBezTo>
                  <a:cubicBezTo>
                    <a:pt x="174" y="305"/>
                    <a:pt x="172" y="304"/>
                    <a:pt x="172" y="306"/>
                  </a:cubicBezTo>
                  <a:cubicBezTo>
                    <a:pt x="171" y="306"/>
                    <a:pt x="170" y="306"/>
                    <a:pt x="169" y="306"/>
                  </a:cubicBezTo>
                  <a:cubicBezTo>
                    <a:pt x="168" y="306"/>
                    <a:pt x="166" y="305"/>
                    <a:pt x="165" y="306"/>
                  </a:cubicBezTo>
                  <a:cubicBezTo>
                    <a:pt x="165" y="307"/>
                    <a:pt x="165" y="308"/>
                    <a:pt x="164" y="309"/>
                  </a:cubicBezTo>
                  <a:cubicBezTo>
                    <a:pt x="164" y="310"/>
                    <a:pt x="163" y="310"/>
                    <a:pt x="163" y="310"/>
                  </a:cubicBezTo>
                  <a:cubicBezTo>
                    <a:pt x="162" y="310"/>
                    <a:pt x="162" y="310"/>
                    <a:pt x="161" y="311"/>
                  </a:cubicBezTo>
                  <a:cubicBezTo>
                    <a:pt x="160" y="311"/>
                    <a:pt x="159" y="310"/>
                    <a:pt x="159" y="311"/>
                  </a:cubicBezTo>
                  <a:cubicBezTo>
                    <a:pt x="158" y="312"/>
                    <a:pt x="158" y="312"/>
                    <a:pt x="158" y="312"/>
                  </a:cubicBezTo>
                  <a:cubicBezTo>
                    <a:pt x="158" y="312"/>
                    <a:pt x="158" y="312"/>
                    <a:pt x="157" y="312"/>
                  </a:cubicBezTo>
                  <a:cubicBezTo>
                    <a:pt x="157" y="313"/>
                    <a:pt x="157" y="314"/>
                    <a:pt x="156" y="314"/>
                  </a:cubicBezTo>
                  <a:cubicBezTo>
                    <a:pt x="155" y="314"/>
                    <a:pt x="155" y="314"/>
                    <a:pt x="154" y="314"/>
                  </a:cubicBezTo>
                  <a:cubicBezTo>
                    <a:pt x="153" y="314"/>
                    <a:pt x="153" y="315"/>
                    <a:pt x="153" y="315"/>
                  </a:cubicBezTo>
                  <a:cubicBezTo>
                    <a:pt x="152" y="316"/>
                    <a:pt x="152" y="316"/>
                    <a:pt x="152" y="317"/>
                  </a:cubicBezTo>
                  <a:cubicBezTo>
                    <a:pt x="151" y="317"/>
                    <a:pt x="149" y="318"/>
                    <a:pt x="149" y="318"/>
                  </a:cubicBezTo>
                  <a:cubicBezTo>
                    <a:pt x="148" y="319"/>
                    <a:pt x="150" y="321"/>
                    <a:pt x="150" y="321"/>
                  </a:cubicBezTo>
                  <a:cubicBezTo>
                    <a:pt x="151" y="322"/>
                    <a:pt x="151" y="322"/>
                    <a:pt x="151" y="323"/>
                  </a:cubicBezTo>
                  <a:cubicBezTo>
                    <a:pt x="151" y="322"/>
                    <a:pt x="150" y="321"/>
                    <a:pt x="152" y="320"/>
                  </a:cubicBezTo>
                  <a:cubicBezTo>
                    <a:pt x="153" y="320"/>
                    <a:pt x="153" y="320"/>
                    <a:pt x="154" y="320"/>
                  </a:cubicBezTo>
                  <a:cubicBezTo>
                    <a:pt x="156" y="321"/>
                    <a:pt x="156" y="319"/>
                    <a:pt x="156" y="318"/>
                  </a:cubicBezTo>
                  <a:cubicBezTo>
                    <a:pt x="156" y="317"/>
                    <a:pt x="157" y="316"/>
                    <a:pt x="158" y="315"/>
                  </a:cubicBezTo>
                  <a:cubicBezTo>
                    <a:pt x="159" y="315"/>
                    <a:pt x="159" y="315"/>
                    <a:pt x="160" y="315"/>
                  </a:cubicBezTo>
                  <a:cubicBezTo>
                    <a:pt x="161" y="315"/>
                    <a:pt x="162" y="315"/>
                    <a:pt x="163" y="315"/>
                  </a:cubicBezTo>
                  <a:cubicBezTo>
                    <a:pt x="164" y="314"/>
                    <a:pt x="164" y="313"/>
                    <a:pt x="165" y="313"/>
                  </a:cubicBezTo>
                  <a:cubicBezTo>
                    <a:pt x="166" y="313"/>
                    <a:pt x="167" y="313"/>
                    <a:pt x="168" y="312"/>
                  </a:cubicBezTo>
                  <a:cubicBezTo>
                    <a:pt x="168" y="311"/>
                    <a:pt x="169" y="310"/>
                    <a:pt x="169" y="310"/>
                  </a:cubicBezTo>
                  <a:cubicBezTo>
                    <a:pt x="171" y="310"/>
                    <a:pt x="172" y="311"/>
                    <a:pt x="173" y="310"/>
                  </a:cubicBezTo>
                  <a:cubicBezTo>
                    <a:pt x="173" y="310"/>
                    <a:pt x="174" y="310"/>
                    <a:pt x="175" y="310"/>
                  </a:cubicBezTo>
                  <a:cubicBezTo>
                    <a:pt x="176" y="309"/>
                    <a:pt x="177" y="308"/>
                    <a:pt x="178" y="308"/>
                  </a:cubicBezTo>
                  <a:cubicBezTo>
                    <a:pt x="178" y="308"/>
                    <a:pt x="178" y="309"/>
                    <a:pt x="178" y="309"/>
                  </a:cubicBezTo>
                  <a:cubicBezTo>
                    <a:pt x="178" y="309"/>
                    <a:pt x="178" y="310"/>
                    <a:pt x="177" y="310"/>
                  </a:cubicBezTo>
                  <a:cubicBezTo>
                    <a:pt x="177" y="311"/>
                    <a:pt x="176" y="311"/>
                    <a:pt x="176" y="311"/>
                  </a:cubicBezTo>
                  <a:cubicBezTo>
                    <a:pt x="176" y="312"/>
                    <a:pt x="175" y="312"/>
                    <a:pt x="175" y="313"/>
                  </a:cubicBezTo>
                  <a:cubicBezTo>
                    <a:pt x="176" y="313"/>
                    <a:pt x="176" y="313"/>
                    <a:pt x="177" y="313"/>
                  </a:cubicBezTo>
                  <a:cubicBezTo>
                    <a:pt x="178" y="310"/>
                    <a:pt x="182" y="309"/>
                    <a:pt x="184" y="307"/>
                  </a:cubicBezTo>
                  <a:cubicBezTo>
                    <a:pt x="186" y="306"/>
                    <a:pt x="188" y="304"/>
                    <a:pt x="190" y="304"/>
                  </a:cubicBezTo>
                  <a:cubicBezTo>
                    <a:pt x="192" y="304"/>
                    <a:pt x="193" y="303"/>
                    <a:pt x="195" y="303"/>
                  </a:cubicBezTo>
                  <a:cubicBezTo>
                    <a:pt x="195" y="303"/>
                    <a:pt x="196" y="303"/>
                    <a:pt x="197" y="303"/>
                  </a:cubicBezTo>
                  <a:cubicBezTo>
                    <a:pt x="198" y="303"/>
                    <a:pt x="198" y="302"/>
                    <a:pt x="199" y="301"/>
                  </a:cubicBezTo>
                  <a:cubicBezTo>
                    <a:pt x="199" y="301"/>
                    <a:pt x="200" y="301"/>
                    <a:pt x="200" y="302"/>
                  </a:cubicBezTo>
                  <a:cubicBezTo>
                    <a:pt x="201" y="302"/>
                    <a:pt x="199" y="303"/>
                    <a:pt x="199" y="304"/>
                  </a:cubicBezTo>
                  <a:cubicBezTo>
                    <a:pt x="198" y="304"/>
                    <a:pt x="196" y="305"/>
                    <a:pt x="197" y="306"/>
                  </a:cubicBezTo>
                  <a:cubicBezTo>
                    <a:pt x="198" y="308"/>
                    <a:pt x="200" y="306"/>
                    <a:pt x="201" y="305"/>
                  </a:cubicBezTo>
                  <a:cubicBezTo>
                    <a:pt x="202" y="304"/>
                    <a:pt x="204" y="305"/>
                    <a:pt x="205" y="304"/>
                  </a:cubicBezTo>
                  <a:cubicBezTo>
                    <a:pt x="205" y="304"/>
                    <a:pt x="205" y="304"/>
                    <a:pt x="206" y="303"/>
                  </a:cubicBezTo>
                  <a:cubicBezTo>
                    <a:pt x="207" y="303"/>
                    <a:pt x="207" y="303"/>
                    <a:pt x="207" y="301"/>
                  </a:cubicBezTo>
                  <a:cubicBezTo>
                    <a:pt x="207" y="301"/>
                    <a:pt x="208" y="300"/>
                    <a:pt x="208" y="300"/>
                  </a:cubicBezTo>
                  <a:cubicBezTo>
                    <a:pt x="209" y="299"/>
                    <a:pt x="210" y="298"/>
                    <a:pt x="210" y="298"/>
                  </a:cubicBezTo>
                  <a:cubicBezTo>
                    <a:pt x="211" y="297"/>
                    <a:pt x="212" y="298"/>
                    <a:pt x="212" y="298"/>
                  </a:cubicBezTo>
                  <a:cubicBezTo>
                    <a:pt x="213" y="298"/>
                    <a:pt x="213" y="299"/>
                    <a:pt x="214" y="299"/>
                  </a:cubicBezTo>
                  <a:cubicBezTo>
                    <a:pt x="215" y="299"/>
                    <a:pt x="215" y="298"/>
                    <a:pt x="215" y="297"/>
                  </a:cubicBezTo>
                  <a:cubicBezTo>
                    <a:pt x="215" y="296"/>
                    <a:pt x="215" y="296"/>
                    <a:pt x="215" y="295"/>
                  </a:cubicBezTo>
                  <a:cubicBezTo>
                    <a:pt x="214" y="294"/>
                    <a:pt x="214" y="294"/>
                    <a:pt x="214" y="293"/>
                  </a:cubicBezTo>
                  <a:cubicBezTo>
                    <a:pt x="213" y="293"/>
                    <a:pt x="213" y="292"/>
                    <a:pt x="213" y="291"/>
                  </a:cubicBezTo>
                  <a:cubicBezTo>
                    <a:pt x="213" y="291"/>
                    <a:pt x="212" y="290"/>
                    <a:pt x="212" y="289"/>
                  </a:cubicBezTo>
                  <a:cubicBezTo>
                    <a:pt x="213" y="289"/>
                    <a:pt x="214" y="288"/>
                    <a:pt x="214" y="288"/>
                  </a:cubicBezTo>
                  <a:cubicBezTo>
                    <a:pt x="215" y="286"/>
                    <a:pt x="213" y="286"/>
                    <a:pt x="214" y="285"/>
                  </a:cubicBezTo>
                  <a:cubicBezTo>
                    <a:pt x="214" y="284"/>
                    <a:pt x="214" y="284"/>
                    <a:pt x="215" y="284"/>
                  </a:cubicBezTo>
                  <a:cubicBezTo>
                    <a:pt x="216" y="284"/>
                    <a:pt x="216" y="284"/>
                    <a:pt x="216" y="285"/>
                  </a:cubicBezTo>
                  <a:cubicBezTo>
                    <a:pt x="216" y="286"/>
                    <a:pt x="217" y="286"/>
                    <a:pt x="216" y="286"/>
                  </a:cubicBezTo>
                  <a:cubicBezTo>
                    <a:pt x="216" y="287"/>
                    <a:pt x="216" y="288"/>
                    <a:pt x="217" y="289"/>
                  </a:cubicBezTo>
                  <a:cubicBezTo>
                    <a:pt x="217" y="291"/>
                    <a:pt x="217" y="293"/>
                    <a:pt x="218" y="295"/>
                  </a:cubicBezTo>
                  <a:cubicBezTo>
                    <a:pt x="218" y="295"/>
                    <a:pt x="218" y="296"/>
                    <a:pt x="218" y="297"/>
                  </a:cubicBezTo>
                  <a:cubicBezTo>
                    <a:pt x="218" y="297"/>
                    <a:pt x="218" y="298"/>
                    <a:pt x="218" y="299"/>
                  </a:cubicBezTo>
                  <a:cubicBezTo>
                    <a:pt x="218" y="300"/>
                    <a:pt x="218" y="300"/>
                    <a:pt x="218" y="301"/>
                  </a:cubicBezTo>
                  <a:cubicBezTo>
                    <a:pt x="218" y="302"/>
                    <a:pt x="218" y="303"/>
                    <a:pt x="219" y="304"/>
                  </a:cubicBezTo>
                  <a:cubicBezTo>
                    <a:pt x="219" y="305"/>
                    <a:pt x="220" y="307"/>
                    <a:pt x="219" y="308"/>
                  </a:cubicBezTo>
                  <a:cubicBezTo>
                    <a:pt x="219" y="309"/>
                    <a:pt x="218" y="310"/>
                    <a:pt x="218" y="311"/>
                  </a:cubicBezTo>
                  <a:cubicBezTo>
                    <a:pt x="218" y="312"/>
                    <a:pt x="218" y="313"/>
                    <a:pt x="218" y="313"/>
                  </a:cubicBezTo>
                  <a:cubicBezTo>
                    <a:pt x="219" y="314"/>
                    <a:pt x="219" y="315"/>
                    <a:pt x="219" y="316"/>
                  </a:cubicBezTo>
                  <a:cubicBezTo>
                    <a:pt x="219" y="317"/>
                    <a:pt x="219" y="317"/>
                    <a:pt x="219" y="318"/>
                  </a:cubicBezTo>
                  <a:cubicBezTo>
                    <a:pt x="220" y="320"/>
                    <a:pt x="220" y="320"/>
                    <a:pt x="221" y="321"/>
                  </a:cubicBezTo>
                  <a:cubicBezTo>
                    <a:pt x="221" y="321"/>
                    <a:pt x="222" y="322"/>
                    <a:pt x="222" y="322"/>
                  </a:cubicBezTo>
                  <a:cubicBezTo>
                    <a:pt x="222" y="323"/>
                    <a:pt x="223" y="323"/>
                    <a:pt x="224" y="324"/>
                  </a:cubicBezTo>
                  <a:cubicBezTo>
                    <a:pt x="224" y="324"/>
                    <a:pt x="224" y="324"/>
                    <a:pt x="225" y="325"/>
                  </a:cubicBezTo>
                  <a:cubicBezTo>
                    <a:pt x="226" y="326"/>
                    <a:pt x="227" y="324"/>
                    <a:pt x="227" y="323"/>
                  </a:cubicBezTo>
                  <a:cubicBezTo>
                    <a:pt x="227" y="322"/>
                    <a:pt x="226" y="322"/>
                    <a:pt x="225" y="321"/>
                  </a:cubicBezTo>
                  <a:cubicBezTo>
                    <a:pt x="225" y="321"/>
                    <a:pt x="224" y="321"/>
                    <a:pt x="224" y="321"/>
                  </a:cubicBezTo>
                  <a:cubicBezTo>
                    <a:pt x="223" y="321"/>
                    <a:pt x="223" y="320"/>
                    <a:pt x="224" y="320"/>
                  </a:cubicBezTo>
                  <a:cubicBezTo>
                    <a:pt x="225" y="319"/>
                    <a:pt x="225" y="319"/>
                    <a:pt x="226" y="319"/>
                  </a:cubicBezTo>
                  <a:cubicBezTo>
                    <a:pt x="226" y="319"/>
                    <a:pt x="226" y="320"/>
                    <a:pt x="226" y="320"/>
                  </a:cubicBezTo>
                  <a:cubicBezTo>
                    <a:pt x="227" y="320"/>
                    <a:pt x="227" y="318"/>
                    <a:pt x="227" y="318"/>
                  </a:cubicBezTo>
                  <a:cubicBezTo>
                    <a:pt x="227" y="317"/>
                    <a:pt x="227" y="316"/>
                    <a:pt x="228" y="316"/>
                  </a:cubicBezTo>
                  <a:cubicBezTo>
                    <a:pt x="228" y="316"/>
                    <a:pt x="228" y="316"/>
                    <a:pt x="229" y="316"/>
                  </a:cubicBezTo>
                  <a:cubicBezTo>
                    <a:pt x="229" y="316"/>
                    <a:pt x="230" y="317"/>
                    <a:pt x="230" y="316"/>
                  </a:cubicBezTo>
                  <a:cubicBezTo>
                    <a:pt x="231" y="316"/>
                    <a:pt x="231" y="316"/>
                    <a:pt x="231" y="316"/>
                  </a:cubicBezTo>
                  <a:cubicBezTo>
                    <a:pt x="233" y="315"/>
                    <a:pt x="231" y="313"/>
                    <a:pt x="231" y="312"/>
                  </a:cubicBezTo>
                  <a:cubicBezTo>
                    <a:pt x="231" y="312"/>
                    <a:pt x="231" y="312"/>
                    <a:pt x="231" y="312"/>
                  </a:cubicBezTo>
                  <a:cubicBezTo>
                    <a:pt x="231" y="311"/>
                    <a:pt x="233" y="311"/>
                    <a:pt x="234" y="310"/>
                  </a:cubicBezTo>
                  <a:cubicBezTo>
                    <a:pt x="235" y="310"/>
                    <a:pt x="236" y="308"/>
                    <a:pt x="237" y="307"/>
                  </a:cubicBezTo>
                  <a:cubicBezTo>
                    <a:pt x="237" y="307"/>
                    <a:pt x="237" y="307"/>
                    <a:pt x="237" y="308"/>
                  </a:cubicBezTo>
                  <a:cubicBezTo>
                    <a:pt x="239" y="309"/>
                    <a:pt x="238" y="311"/>
                    <a:pt x="237" y="312"/>
                  </a:cubicBezTo>
                  <a:cubicBezTo>
                    <a:pt x="237" y="313"/>
                    <a:pt x="236" y="313"/>
                    <a:pt x="236" y="314"/>
                  </a:cubicBezTo>
                  <a:cubicBezTo>
                    <a:pt x="236" y="314"/>
                    <a:pt x="236" y="315"/>
                    <a:pt x="235" y="315"/>
                  </a:cubicBezTo>
                  <a:cubicBezTo>
                    <a:pt x="235" y="316"/>
                    <a:pt x="235" y="317"/>
                    <a:pt x="236" y="317"/>
                  </a:cubicBezTo>
                  <a:cubicBezTo>
                    <a:pt x="236" y="317"/>
                    <a:pt x="236" y="317"/>
                    <a:pt x="237" y="318"/>
                  </a:cubicBezTo>
                  <a:cubicBezTo>
                    <a:pt x="238" y="318"/>
                    <a:pt x="238" y="319"/>
                    <a:pt x="237" y="319"/>
                  </a:cubicBezTo>
                  <a:cubicBezTo>
                    <a:pt x="236" y="320"/>
                    <a:pt x="235" y="320"/>
                    <a:pt x="234" y="321"/>
                  </a:cubicBezTo>
                  <a:cubicBezTo>
                    <a:pt x="233" y="322"/>
                    <a:pt x="232" y="323"/>
                    <a:pt x="232" y="325"/>
                  </a:cubicBezTo>
                  <a:cubicBezTo>
                    <a:pt x="232" y="327"/>
                    <a:pt x="234" y="326"/>
                    <a:pt x="235" y="326"/>
                  </a:cubicBezTo>
                  <a:cubicBezTo>
                    <a:pt x="236" y="326"/>
                    <a:pt x="237" y="328"/>
                    <a:pt x="239" y="328"/>
                  </a:cubicBezTo>
                  <a:cubicBezTo>
                    <a:pt x="241" y="328"/>
                    <a:pt x="241" y="327"/>
                    <a:pt x="242" y="326"/>
                  </a:cubicBezTo>
                  <a:cubicBezTo>
                    <a:pt x="242" y="326"/>
                    <a:pt x="243" y="326"/>
                    <a:pt x="243" y="326"/>
                  </a:cubicBezTo>
                  <a:cubicBezTo>
                    <a:pt x="244" y="326"/>
                    <a:pt x="244" y="325"/>
                    <a:pt x="245" y="324"/>
                  </a:cubicBezTo>
                  <a:cubicBezTo>
                    <a:pt x="245" y="323"/>
                    <a:pt x="245" y="322"/>
                    <a:pt x="246" y="321"/>
                  </a:cubicBezTo>
                  <a:cubicBezTo>
                    <a:pt x="247" y="321"/>
                    <a:pt x="248" y="320"/>
                    <a:pt x="248" y="320"/>
                  </a:cubicBezTo>
                  <a:cubicBezTo>
                    <a:pt x="249" y="319"/>
                    <a:pt x="250" y="318"/>
                    <a:pt x="251" y="320"/>
                  </a:cubicBezTo>
                  <a:cubicBezTo>
                    <a:pt x="251" y="319"/>
                    <a:pt x="252" y="320"/>
                    <a:pt x="253" y="320"/>
                  </a:cubicBezTo>
                  <a:cubicBezTo>
                    <a:pt x="253" y="320"/>
                    <a:pt x="254" y="320"/>
                    <a:pt x="254" y="320"/>
                  </a:cubicBezTo>
                  <a:cubicBezTo>
                    <a:pt x="255" y="320"/>
                    <a:pt x="255" y="321"/>
                    <a:pt x="256" y="321"/>
                  </a:cubicBezTo>
                  <a:cubicBezTo>
                    <a:pt x="256" y="321"/>
                    <a:pt x="256" y="321"/>
                    <a:pt x="256" y="321"/>
                  </a:cubicBezTo>
                  <a:cubicBezTo>
                    <a:pt x="257" y="321"/>
                    <a:pt x="257" y="321"/>
                    <a:pt x="258" y="321"/>
                  </a:cubicBezTo>
                  <a:cubicBezTo>
                    <a:pt x="259" y="321"/>
                    <a:pt x="260" y="321"/>
                    <a:pt x="260" y="322"/>
                  </a:cubicBezTo>
                  <a:cubicBezTo>
                    <a:pt x="261" y="323"/>
                    <a:pt x="262" y="324"/>
                    <a:pt x="263" y="325"/>
                  </a:cubicBezTo>
                  <a:cubicBezTo>
                    <a:pt x="263" y="326"/>
                    <a:pt x="263" y="327"/>
                    <a:pt x="264" y="327"/>
                  </a:cubicBezTo>
                  <a:cubicBezTo>
                    <a:pt x="265" y="328"/>
                    <a:pt x="265" y="328"/>
                    <a:pt x="265" y="329"/>
                  </a:cubicBezTo>
                  <a:cubicBezTo>
                    <a:pt x="265" y="330"/>
                    <a:pt x="264" y="331"/>
                    <a:pt x="265" y="332"/>
                  </a:cubicBezTo>
                  <a:cubicBezTo>
                    <a:pt x="265" y="332"/>
                    <a:pt x="265" y="332"/>
                    <a:pt x="265" y="332"/>
                  </a:cubicBezTo>
                  <a:cubicBezTo>
                    <a:pt x="266" y="333"/>
                    <a:pt x="266" y="334"/>
                    <a:pt x="267" y="334"/>
                  </a:cubicBezTo>
                  <a:cubicBezTo>
                    <a:pt x="268" y="335"/>
                    <a:pt x="268" y="336"/>
                    <a:pt x="269" y="337"/>
                  </a:cubicBezTo>
                  <a:cubicBezTo>
                    <a:pt x="270" y="338"/>
                    <a:pt x="271" y="338"/>
                    <a:pt x="272" y="338"/>
                  </a:cubicBezTo>
                  <a:cubicBezTo>
                    <a:pt x="273" y="339"/>
                    <a:pt x="274" y="339"/>
                    <a:pt x="276" y="340"/>
                  </a:cubicBezTo>
                  <a:cubicBezTo>
                    <a:pt x="276" y="341"/>
                    <a:pt x="276" y="342"/>
                    <a:pt x="277" y="342"/>
                  </a:cubicBezTo>
                  <a:cubicBezTo>
                    <a:pt x="278" y="342"/>
                    <a:pt x="278" y="343"/>
                    <a:pt x="279" y="343"/>
                  </a:cubicBezTo>
                  <a:cubicBezTo>
                    <a:pt x="281" y="343"/>
                    <a:pt x="281" y="344"/>
                    <a:pt x="282" y="345"/>
                  </a:cubicBezTo>
                  <a:cubicBezTo>
                    <a:pt x="282" y="345"/>
                    <a:pt x="283" y="345"/>
                    <a:pt x="283" y="346"/>
                  </a:cubicBezTo>
                  <a:cubicBezTo>
                    <a:pt x="283" y="346"/>
                    <a:pt x="284" y="346"/>
                    <a:pt x="284" y="346"/>
                  </a:cubicBezTo>
                  <a:cubicBezTo>
                    <a:pt x="285" y="347"/>
                    <a:pt x="285" y="347"/>
                    <a:pt x="286" y="347"/>
                  </a:cubicBezTo>
                  <a:cubicBezTo>
                    <a:pt x="287" y="348"/>
                    <a:pt x="287" y="348"/>
                    <a:pt x="287" y="348"/>
                  </a:cubicBezTo>
                  <a:cubicBezTo>
                    <a:pt x="288" y="350"/>
                    <a:pt x="288" y="350"/>
                    <a:pt x="290" y="350"/>
                  </a:cubicBezTo>
                  <a:cubicBezTo>
                    <a:pt x="290" y="350"/>
                    <a:pt x="291" y="350"/>
                    <a:pt x="291" y="351"/>
                  </a:cubicBezTo>
                  <a:cubicBezTo>
                    <a:pt x="292" y="351"/>
                    <a:pt x="292" y="352"/>
                    <a:pt x="293" y="352"/>
                  </a:cubicBezTo>
                  <a:cubicBezTo>
                    <a:pt x="293" y="352"/>
                    <a:pt x="294" y="352"/>
                    <a:pt x="294" y="352"/>
                  </a:cubicBezTo>
                  <a:cubicBezTo>
                    <a:pt x="294" y="352"/>
                    <a:pt x="295" y="353"/>
                    <a:pt x="296" y="353"/>
                  </a:cubicBezTo>
                  <a:cubicBezTo>
                    <a:pt x="296" y="354"/>
                    <a:pt x="296" y="354"/>
                    <a:pt x="296" y="355"/>
                  </a:cubicBezTo>
                  <a:cubicBezTo>
                    <a:pt x="297" y="356"/>
                    <a:pt x="299" y="356"/>
                    <a:pt x="299" y="354"/>
                  </a:cubicBezTo>
                  <a:cubicBezTo>
                    <a:pt x="298" y="354"/>
                    <a:pt x="298" y="353"/>
                    <a:pt x="298" y="352"/>
                  </a:cubicBezTo>
                  <a:cubicBezTo>
                    <a:pt x="298" y="352"/>
                    <a:pt x="297" y="352"/>
                    <a:pt x="297" y="351"/>
                  </a:cubicBezTo>
                  <a:cubicBezTo>
                    <a:pt x="296" y="351"/>
                    <a:pt x="296" y="351"/>
                    <a:pt x="296" y="350"/>
                  </a:cubicBezTo>
                  <a:cubicBezTo>
                    <a:pt x="298" y="349"/>
                    <a:pt x="299" y="354"/>
                    <a:pt x="300" y="353"/>
                  </a:cubicBezTo>
                  <a:cubicBezTo>
                    <a:pt x="301" y="353"/>
                    <a:pt x="302" y="351"/>
                    <a:pt x="303" y="352"/>
                  </a:cubicBezTo>
                  <a:cubicBezTo>
                    <a:pt x="303" y="352"/>
                    <a:pt x="304" y="352"/>
                    <a:pt x="304" y="352"/>
                  </a:cubicBezTo>
                  <a:cubicBezTo>
                    <a:pt x="305" y="353"/>
                    <a:pt x="305" y="353"/>
                    <a:pt x="306" y="354"/>
                  </a:cubicBezTo>
                  <a:cubicBezTo>
                    <a:pt x="307" y="355"/>
                    <a:pt x="307" y="356"/>
                    <a:pt x="308" y="357"/>
                  </a:cubicBezTo>
                  <a:cubicBezTo>
                    <a:pt x="309" y="358"/>
                    <a:pt x="309" y="359"/>
                    <a:pt x="310" y="360"/>
                  </a:cubicBezTo>
                  <a:cubicBezTo>
                    <a:pt x="310" y="360"/>
                    <a:pt x="311" y="361"/>
                    <a:pt x="311" y="362"/>
                  </a:cubicBezTo>
                  <a:cubicBezTo>
                    <a:pt x="312" y="363"/>
                    <a:pt x="312" y="365"/>
                    <a:pt x="312" y="367"/>
                  </a:cubicBezTo>
                  <a:cubicBezTo>
                    <a:pt x="312" y="368"/>
                    <a:pt x="311" y="369"/>
                    <a:pt x="311" y="370"/>
                  </a:cubicBezTo>
                  <a:cubicBezTo>
                    <a:pt x="309" y="371"/>
                    <a:pt x="307" y="369"/>
                    <a:pt x="306" y="369"/>
                  </a:cubicBezTo>
                  <a:cubicBezTo>
                    <a:pt x="305" y="369"/>
                    <a:pt x="305" y="369"/>
                    <a:pt x="304" y="368"/>
                  </a:cubicBezTo>
                  <a:cubicBezTo>
                    <a:pt x="304" y="368"/>
                    <a:pt x="302" y="368"/>
                    <a:pt x="302" y="369"/>
                  </a:cubicBezTo>
                  <a:cubicBezTo>
                    <a:pt x="302" y="369"/>
                    <a:pt x="302" y="370"/>
                    <a:pt x="302" y="370"/>
                  </a:cubicBezTo>
                  <a:cubicBezTo>
                    <a:pt x="302" y="371"/>
                    <a:pt x="299" y="369"/>
                    <a:pt x="298" y="369"/>
                  </a:cubicBezTo>
                  <a:cubicBezTo>
                    <a:pt x="298" y="370"/>
                    <a:pt x="298" y="370"/>
                    <a:pt x="298" y="371"/>
                  </a:cubicBezTo>
                  <a:cubicBezTo>
                    <a:pt x="297" y="371"/>
                    <a:pt x="296" y="372"/>
                    <a:pt x="296" y="372"/>
                  </a:cubicBezTo>
                  <a:cubicBezTo>
                    <a:pt x="296" y="374"/>
                    <a:pt x="296" y="374"/>
                    <a:pt x="295" y="374"/>
                  </a:cubicBezTo>
                  <a:cubicBezTo>
                    <a:pt x="294" y="374"/>
                    <a:pt x="293" y="374"/>
                    <a:pt x="292" y="375"/>
                  </a:cubicBezTo>
                  <a:cubicBezTo>
                    <a:pt x="291" y="376"/>
                    <a:pt x="292" y="377"/>
                    <a:pt x="293" y="377"/>
                  </a:cubicBezTo>
                  <a:cubicBezTo>
                    <a:pt x="294" y="377"/>
                    <a:pt x="295" y="377"/>
                    <a:pt x="296" y="378"/>
                  </a:cubicBezTo>
                  <a:cubicBezTo>
                    <a:pt x="296" y="380"/>
                    <a:pt x="297" y="379"/>
                    <a:pt x="298" y="379"/>
                  </a:cubicBezTo>
                  <a:cubicBezTo>
                    <a:pt x="299" y="380"/>
                    <a:pt x="299" y="380"/>
                    <a:pt x="300" y="380"/>
                  </a:cubicBezTo>
                  <a:cubicBezTo>
                    <a:pt x="300" y="381"/>
                    <a:pt x="300" y="381"/>
                    <a:pt x="301" y="382"/>
                  </a:cubicBezTo>
                  <a:cubicBezTo>
                    <a:pt x="301" y="383"/>
                    <a:pt x="302" y="383"/>
                    <a:pt x="303" y="384"/>
                  </a:cubicBezTo>
                  <a:cubicBezTo>
                    <a:pt x="303" y="384"/>
                    <a:pt x="303" y="384"/>
                    <a:pt x="303" y="384"/>
                  </a:cubicBezTo>
                  <a:cubicBezTo>
                    <a:pt x="304" y="385"/>
                    <a:pt x="305" y="384"/>
                    <a:pt x="305" y="384"/>
                  </a:cubicBezTo>
                  <a:cubicBezTo>
                    <a:pt x="306" y="384"/>
                    <a:pt x="307" y="384"/>
                    <a:pt x="307" y="384"/>
                  </a:cubicBezTo>
                  <a:cubicBezTo>
                    <a:pt x="308" y="383"/>
                    <a:pt x="309" y="384"/>
                    <a:pt x="309" y="384"/>
                  </a:cubicBezTo>
                  <a:cubicBezTo>
                    <a:pt x="310" y="385"/>
                    <a:pt x="311" y="385"/>
                    <a:pt x="312" y="385"/>
                  </a:cubicBezTo>
                  <a:cubicBezTo>
                    <a:pt x="313" y="385"/>
                    <a:pt x="314" y="386"/>
                    <a:pt x="316" y="386"/>
                  </a:cubicBezTo>
                  <a:cubicBezTo>
                    <a:pt x="317" y="387"/>
                    <a:pt x="318" y="388"/>
                    <a:pt x="319" y="387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20" y="386"/>
                    <a:pt x="320" y="386"/>
                    <a:pt x="321" y="386"/>
                  </a:cubicBezTo>
                  <a:cubicBezTo>
                    <a:pt x="321" y="386"/>
                    <a:pt x="321" y="387"/>
                    <a:pt x="322" y="387"/>
                  </a:cubicBezTo>
                  <a:cubicBezTo>
                    <a:pt x="323" y="388"/>
                    <a:pt x="324" y="387"/>
                    <a:pt x="325" y="386"/>
                  </a:cubicBezTo>
                  <a:cubicBezTo>
                    <a:pt x="325" y="386"/>
                    <a:pt x="326" y="386"/>
                    <a:pt x="326" y="386"/>
                  </a:cubicBezTo>
                  <a:cubicBezTo>
                    <a:pt x="326" y="387"/>
                    <a:pt x="326" y="387"/>
                    <a:pt x="326" y="387"/>
                  </a:cubicBezTo>
                  <a:cubicBezTo>
                    <a:pt x="327" y="387"/>
                    <a:pt x="327" y="386"/>
                    <a:pt x="328" y="386"/>
                  </a:cubicBezTo>
                  <a:cubicBezTo>
                    <a:pt x="329" y="385"/>
                    <a:pt x="330" y="386"/>
                    <a:pt x="332" y="386"/>
                  </a:cubicBezTo>
                  <a:cubicBezTo>
                    <a:pt x="333" y="386"/>
                    <a:pt x="334" y="385"/>
                    <a:pt x="335" y="384"/>
                  </a:cubicBezTo>
                  <a:cubicBezTo>
                    <a:pt x="336" y="384"/>
                    <a:pt x="336" y="384"/>
                    <a:pt x="337" y="384"/>
                  </a:cubicBezTo>
                  <a:cubicBezTo>
                    <a:pt x="338" y="384"/>
                    <a:pt x="339" y="383"/>
                    <a:pt x="340" y="383"/>
                  </a:cubicBezTo>
                  <a:cubicBezTo>
                    <a:pt x="340" y="383"/>
                    <a:pt x="340" y="383"/>
                    <a:pt x="341" y="383"/>
                  </a:cubicBezTo>
                  <a:cubicBezTo>
                    <a:pt x="342" y="382"/>
                    <a:pt x="342" y="383"/>
                    <a:pt x="342" y="384"/>
                  </a:cubicBezTo>
                  <a:cubicBezTo>
                    <a:pt x="341" y="384"/>
                    <a:pt x="341" y="385"/>
                    <a:pt x="342" y="386"/>
                  </a:cubicBezTo>
                  <a:cubicBezTo>
                    <a:pt x="342" y="386"/>
                    <a:pt x="342" y="386"/>
                    <a:pt x="342" y="386"/>
                  </a:cubicBezTo>
                  <a:cubicBezTo>
                    <a:pt x="342" y="387"/>
                    <a:pt x="342" y="387"/>
                    <a:pt x="342" y="388"/>
                  </a:cubicBezTo>
                  <a:cubicBezTo>
                    <a:pt x="343" y="389"/>
                    <a:pt x="343" y="390"/>
                    <a:pt x="344" y="390"/>
                  </a:cubicBezTo>
                  <a:cubicBezTo>
                    <a:pt x="344" y="390"/>
                    <a:pt x="345" y="390"/>
                    <a:pt x="345" y="390"/>
                  </a:cubicBezTo>
                  <a:cubicBezTo>
                    <a:pt x="346" y="390"/>
                    <a:pt x="346" y="391"/>
                    <a:pt x="346" y="392"/>
                  </a:cubicBezTo>
                  <a:cubicBezTo>
                    <a:pt x="346" y="392"/>
                    <a:pt x="346" y="393"/>
                    <a:pt x="345" y="393"/>
                  </a:cubicBezTo>
                  <a:cubicBezTo>
                    <a:pt x="345" y="394"/>
                    <a:pt x="345" y="395"/>
                    <a:pt x="346" y="396"/>
                  </a:cubicBezTo>
                  <a:cubicBezTo>
                    <a:pt x="346" y="396"/>
                    <a:pt x="346" y="397"/>
                    <a:pt x="346" y="397"/>
                  </a:cubicBezTo>
                  <a:cubicBezTo>
                    <a:pt x="347" y="396"/>
                    <a:pt x="347" y="396"/>
                    <a:pt x="348" y="396"/>
                  </a:cubicBezTo>
                  <a:cubicBezTo>
                    <a:pt x="348" y="395"/>
                    <a:pt x="348" y="395"/>
                    <a:pt x="348" y="395"/>
                  </a:cubicBezTo>
                  <a:cubicBezTo>
                    <a:pt x="348" y="394"/>
                    <a:pt x="348" y="394"/>
                    <a:pt x="349" y="394"/>
                  </a:cubicBezTo>
                  <a:cubicBezTo>
                    <a:pt x="349" y="394"/>
                    <a:pt x="349" y="394"/>
                    <a:pt x="349" y="394"/>
                  </a:cubicBezTo>
                  <a:cubicBezTo>
                    <a:pt x="349" y="395"/>
                    <a:pt x="349" y="395"/>
                    <a:pt x="349" y="395"/>
                  </a:cubicBezTo>
                  <a:cubicBezTo>
                    <a:pt x="349" y="396"/>
                    <a:pt x="349" y="397"/>
                    <a:pt x="348" y="397"/>
                  </a:cubicBezTo>
                  <a:cubicBezTo>
                    <a:pt x="348" y="398"/>
                    <a:pt x="348" y="398"/>
                    <a:pt x="347" y="398"/>
                  </a:cubicBezTo>
                  <a:cubicBezTo>
                    <a:pt x="347" y="399"/>
                    <a:pt x="346" y="400"/>
                    <a:pt x="346" y="402"/>
                  </a:cubicBezTo>
                  <a:cubicBezTo>
                    <a:pt x="347" y="402"/>
                    <a:pt x="346" y="402"/>
                    <a:pt x="346" y="403"/>
                  </a:cubicBezTo>
                  <a:cubicBezTo>
                    <a:pt x="346" y="403"/>
                    <a:pt x="346" y="404"/>
                    <a:pt x="346" y="404"/>
                  </a:cubicBezTo>
                  <a:cubicBezTo>
                    <a:pt x="347" y="405"/>
                    <a:pt x="347" y="406"/>
                    <a:pt x="348" y="406"/>
                  </a:cubicBezTo>
                  <a:cubicBezTo>
                    <a:pt x="349" y="406"/>
                    <a:pt x="349" y="407"/>
                    <a:pt x="350" y="408"/>
                  </a:cubicBezTo>
                  <a:cubicBezTo>
                    <a:pt x="350" y="408"/>
                    <a:pt x="349" y="410"/>
                    <a:pt x="349" y="410"/>
                  </a:cubicBezTo>
                  <a:cubicBezTo>
                    <a:pt x="349" y="411"/>
                    <a:pt x="349" y="412"/>
                    <a:pt x="349" y="412"/>
                  </a:cubicBezTo>
                  <a:cubicBezTo>
                    <a:pt x="350" y="413"/>
                    <a:pt x="350" y="413"/>
                    <a:pt x="351" y="413"/>
                  </a:cubicBezTo>
                  <a:cubicBezTo>
                    <a:pt x="351" y="414"/>
                    <a:pt x="352" y="415"/>
                    <a:pt x="351" y="416"/>
                  </a:cubicBezTo>
                  <a:cubicBezTo>
                    <a:pt x="351" y="416"/>
                    <a:pt x="351" y="417"/>
                    <a:pt x="351" y="418"/>
                  </a:cubicBezTo>
                  <a:cubicBezTo>
                    <a:pt x="351" y="418"/>
                    <a:pt x="351" y="419"/>
                    <a:pt x="352" y="419"/>
                  </a:cubicBezTo>
                  <a:cubicBezTo>
                    <a:pt x="353" y="421"/>
                    <a:pt x="354" y="423"/>
                    <a:pt x="354" y="425"/>
                  </a:cubicBezTo>
                  <a:cubicBezTo>
                    <a:pt x="355" y="423"/>
                    <a:pt x="354" y="421"/>
                    <a:pt x="353" y="420"/>
                  </a:cubicBezTo>
                  <a:cubicBezTo>
                    <a:pt x="353" y="418"/>
                    <a:pt x="353" y="417"/>
                    <a:pt x="352" y="415"/>
                  </a:cubicBezTo>
                  <a:cubicBezTo>
                    <a:pt x="352" y="415"/>
                    <a:pt x="352" y="414"/>
                    <a:pt x="353" y="414"/>
                  </a:cubicBezTo>
                  <a:cubicBezTo>
                    <a:pt x="353" y="413"/>
                    <a:pt x="353" y="412"/>
                    <a:pt x="353" y="411"/>
                  </a:cubicBezTo>
                  <a:cubicBezTo>
                    <a:pt x="353" y="410"/>
                    <a:pt x="354" y="409"/>
                    <a:pt x="354" y="409"/>
                  </a:cubicBezTo>
                  <a:cubicBezTo>
                    <a:pt x="355" y="409"/>
                    <a:pt x="355" y="409"/>
                    <a:pt x="355" y="409"/>
                  </a:cubicBezTo>
                  <a:cubicBezTo>
                    <a:pt x="355" y="410"/>
                    <a:pt x="355" y="410"/>
                    <a:pt x="355" y="411"/>
                  </a:cubicBezTo>
                  <a:cubicBezTo>
                    <a:pt x="355" y="412"/>
                    <a:pt x="356" y="412"/>
                    <a:pt x="357" y="412"/>
                  </a:cubicBezTo>
                  <a:cubicBezTo>
                    <a:pt x="357" y="411"/>
                    <a:pt x="358" y="411"/>
                    <a:pt x="357" y="410"/>
                  </a:cubicBezTo>
                  <a:cubicBezTo>
                    <a:pt x="357" y="409"/>
                    <a:pt x="357" y="409"/>
                    <a:pt x="357" y="408"/>
                  </a:cubicBezTo>
                  <a:cubicBezTo>
                    <a:pt x="356" y="407"/>
                    <a:pt x="355" y="406"/>
                    <a:pt x="356" y="405"/>
                  </a:cubicBezTo>
                  <a:cubicBezTo>
                    <a:pt x="357" y="405"/>
                    <a:pt x="358" y="405"/>
                    <a:pt x="358" y="404"/>
                  </a:cubicBezTo>
                  <a:cubicBezTo>
                    <a:pt x="358" y="404"/>
                    <a:pt x="357" y="403"/>
                    <a:pt x="357" y="403"/>
                  </a:cubicBezTo>
                  <a:cubicBezTo>
                    <a:pt x="357" y="402"/>
                    <a:pt x="356" y="402"/>
                    <a:pt x="356" y="401"/>
                  </a:cubicBezTo>
                  <a:cubicBezTo>
                    <a:pt x="356" y="400"/>
                    <a:pt x="356" y="400"/>
                    <a:pt x="356" y="399"/>
                  </a:cubicBezTo>
                  <a:cubicBezTo>
                    <a:pt x="357" y="398"/>
                    <a:pt x="357" y="397"/>
                    <a:pt x="357" y="396"/>
                  </a:cubicBezTo>
                  <a:cubicBezTo>
                    <a:pt x="357" y="394"/>
                    <a:pt x="357" y="392"/>
                    <a:pt x="357" y="391"/>
                  </a:cubicBezTo>
                  <a:cubicBezTo>
                    <a:pt x="357" y="390"/>
                    <a:pt x="357" y="389"/>
                    <a:pt x="358" y="388"/>
                  </a:cubicBezTo>
                  <a:cubicBezTo>
                    <a:pt x="359" y="388"/>
                    <a:pt x="360" y="388"/>
                    <a:pt x="360" y="387"/>
                  </a:cubicBezTo>
                  <a:cubicBezTo>
                    <a:pt x="361" y="386"/>
                    <a:pt x="361" y="386"/>
                    <a:pt x="362" y="386"/>
                  </a:cubicBezTo>
                  <a:cubicBezTo>
                    <a:pt x="362" y="386"/>
                    <a:pt x="363" y="386"/>
                    <a:pt x="364" y="386"/>
                  </a:cubicBezTo>
                  <a:cubicBezTo>
                    <a:pt x="365" y="386"/>
                    <a:pt x="365" y="385"/>
                    <a:pt x="366" y="385"/>
                  </a:cubicBezTo>
                  <a:cubicBezTo>
                    <a:pt x="367" y="384"/>
                    <a:pt x="367" y="384"/>
                    <a:pt x="368" y="384"/>
                  </a:cubicBezTo>
                  <a:cubicBezTo>
                    <a:pt x="369" y="384"/>
                    <a:pt x="370" y="384"/>
                    <a:pt x="370" y="383"/>
                  </a:cubicBezTo>
                  <a:cubicBezTo>
                    <a:pt x="371" y="383"/>
                    <a:pt x="372" y="382"/>
                    <a:pt x="373" y="383"/>
                  </a:cubicBezTo>
                  <a:cubicBezTo>
                    <a:pt x="374" y="383"/>
                    <a:pt x="374" y="384"/>
                    <a:pt x="375" y="385"/>
                  </a:cubicBezTo>
                  <a:cubicBezTo>
                    <a:pt x="375" y="385"/>
                    <a:pt x="375" y="386"/>
                    <a:pt x="375" y="385"/>
                  </a:cubicBezTo>
                  <a:cubicBezTo>
                    <a:pt x="377" y="384"/>
                    <a:pt x="375" y="383"/>
                    <a:pt x="375" y="381"/>
                  </a:cubicBezTo>
                  <a:cubicBezTo>
                    <a:pt x="375" y="380"/>
                    <a:pt x="376" y="379"/>
                    <a:pt x="377" y="379"/>
                  </a:cubicBezTo>
                  <a:cubicBezTo>
                    <a:pt x="378" y="379"/>
                    <a:pt x="379" y="379"/>
                    <a:pt x="380" y="379"/>
                  </a:cubicBezTo>
                  <a:cubicBezTo>
                    <a:pt x="380" y="379"/>
                    <a:pt x="381" y="379"/>
                    <a:pt x="382" y="379"/>
                  </a:cubicBezTo>
                  <a:cubicBezTo>
                    <a:pt x="384" y="379"/>
                    <a:pt x="383" y="376"/>
                    <a:pt x="384" y="376"/>
                  </a:cubicBezTo>
                  <a:cubicBezTo>
                    <a:pt x="384" y="375"/>
                    <a:pt x="386" y="374"/>
                    <a:pt x="384" y="374"/>
                  </a:cubicBezTo>
                  <a:cubicBezTo>
                    <a:pt x="384" y="373"/>
                    <a:pt x="383" y="373"/>
                    <a:pt x="383" y="373"/>
                  </a:cubicBezTo>
                  <a:cubicBezTo>
                    <a:pt x="382" y="372"/>
                    <a:pt x="381" y="373"/>
                    <a:pt x="380" y="373"/>
                  </a:cubicBezTo>
                  <a:cubicBezTo>
                    <a:pt x="379" y="373"/>
                    <a:pt x="378" y="373"/>
                    <a:pt x="377" y="373"/>
                  </a:cubicBezTo>
                  <a:cubicBezTo>
                    <a:pt x="376" y="374"/>
                    <a:pt x="376" y="374"/>
                    <a:pt x="375" y="375"/>
                  </a:cubicBezTo>
                  <a:cubicBezTo>
                    <a:pt x="375" y="376"/>
                    <a:pt x="374" y="377"/>
                    <a:pt x="373" y="377"/>
                  </a:cubicBezTo>
                  <a:cubicBezTo>
                    <a:pt x="372" y="378"/>
                    <a:pt x="372" y="377"/>
                    <a:pt x="372" y="376"/>
                  </a:cubicBezTo>
                  <a:cubicBezTo>
                    <a:pt x="371" y="376"/>
                    <a:pt x="371" y="376"/>
                    <a:pt x="371" y="376"/>
                  </a:cubicBezTo>
                  <a:cubicBezTo>
                    <a:pt x="371" y="376"/>
                    <a:pt x="371" y="376"/>
                    <a:pt x="371" y="377"/>
                  </a:cubicBezTo>
                  <a:cubicBezTo>
                    <a:pt x="371" y="377"/>
                    <a:pt x="370" y="377"/>
                    <a:pt x="370" y="377"/>
                  </a:cubicBezTo>
                  <a:cubicBezTo>
                    <a:pt x="370" y="377"/>
                    <a:pt x="370" y="377"/>
                    <a:pt x="370" y="377"/>
                  </a:cubicBezTo>
                  <a:cubicBezTo>
                    <a:pt x="369" y="377"/>
                    <a:pt x="368" y="376"/>
                    <a:pt x="367" y="376"/>
                  </a:cubicBezTo>
                  <a:cubicBezTo>
                    <a:pt x="366" y="377"/>
                    <a:pt x="365" y="377"/>
                    <a:pt x="364" y="377"/>
                  </a:cubicBezTo>
                  <a:cubicBezTo>
                    <a:pt x="363" y="377"/>
                    <a:pt x="364" y="378"/>
                    <a:pt x="365" y="379"/>
                  </a:cubicBezTo>
                  <a:cubicBezTo>
                    <a:pt x="365" y="379"/>
                    <a:pt x="365" y="380"/>
                    <a:pt x="365" y="380"/>
                  </a:cubicBezTo>
                  <a:cubicBezTo>
                    <a:pt x="365" y="381"/>
                    <a:pt x="364" y="382"/>
                    <a:pt x="363" y="381"/>
                  </a:cubicBezTo>
                  <a:cubicBezTo>
                    <a:pt x="363" y="381"/>
                    <a:pt x="363" y="381"/>
                    <a:pt x="362" y="380"/>
                  </a:cubicBezTo>
                  <a:cubicBezTo>
                    <a:pt x="362" y="380"/>
                    <a:pt x="362" y="379"/>
                    <a:pt x="361" y="380"/>
                  </a:cubicBezTo>
                  <a:cubicBezTo>
                    <a:pt x="361" y="380"/>
                    <a:pt x="361" y="380"/>
                    <a:pt x="360" y="379"/>
                  </a:cubicBezTo>
                  <a:cubicBezTo>
                    <a:pt x="360" y="379"/>
                    <a:pt x="359" y="379"/>
                    <a:pt x="359" y="378"/>
                  </a:cubicBezTo>
                  <a:cubicBezTo>
                    <a:pt x="359" y="378"/>
                    <a:pt x="359" y="378"/>
                    <a:pt x="360" y="377"/>
                  </a:cubicBezTo>
                  <a:cubicBezTo>
                    <a:pt x="360" y="377"/>
                    <a:pt x="360" y="376"/>
                    <a:pt x="359" y="376"/>
                  </a:cubicBezTo>
                  <a:cubicBezTo>
                    <a:pt x="359" y="376"/>
                    <a:pt x="359" y="376"/>
                    <a:pt x="358" y="376"/>
                  </a:cubicBezTo>
                  <a:cubicBezTo>
                    <a:pt x="358" y="376"/>
                    <a:pt x="358" y="376"/>
                    <a:pt x="357" y="375"/>
                  </a:cubicBezTo>
                  <a:cubicBezTo>
                    <a:pt x="356" y="375"/>
                    <a:pt x="358" y="374"/>
                    <a:pt x="358" y="373"/>
                  </a:cubicBezTo>
                  <a:cubicBezTo>
                    <a:pt x="358" y="373"/>
                    <a:pt x="359" y="372"/>
                    <a:pt x="360" y="372"/>
                  </a:cubicBezTo>
                  <a:cubicBezTo>
                    <a:pt x="361" y="372"/>
                    <a:pt x="361" y="371"/>
                    <a:pt x="362" y="370"/>
                  </a:cubicBezTo>
                  <a:cubicBezTo>
                    <a:pt x="363" y="369"/>
                    <a:pt x="364" y="369"/>
                    <a:pt x="365" y="370"/>
                  </a:cubicBezTo>
                  <a:cubicBezTo>
                    <a:pt x="366" y="370"/>
                    <a:pt x="367" y="371"/>
                    <a:pt x="368" y="371"/>
                  </a:cubicBezTo>
                  <a:cubicBezTo>
                    <a:pt x="369" y="371"/>
                    <a:pt x="370" y="370"/>
                    <a:pt x="371" y="370"/>
                  </a:cubicBezTo>
                  <a:cubicBezTo>
                    <a:pt x="371" y="369"/>
                    <a:pt x="372" y="369"/>
                    <a:pt x="373" y="369"/>
                  </a:cubicBezTo>
                  <a:cubicBezTo>
                    <a:pt x="374" y="369"/>
                    <a:pt x="375" y="369"/>
                    <a:pt x="376" y="369"/>
                  </a:cubicBezTo>
                  <a:cubicBezTo>
                    <a:pt x="376" y="369"/>
                    <a:pt x="377" y="368"/>
                    <a:pt x="378" y="368"/>
                  </a:cubicBezTo>
                  <a:cubicBezTo>
                    <a:pt x="379" y="368"/>
                    <a:pt x="380" y="368"/>
                    <a:pt x="381" y="368"/>
                  </a:cubicBezTo>
                  <a:cubicBezTo>
                    <a:pt x="382" y="367"/>
                    <a:pt x="383" y="368"/>
                    <a:pt x="384" y="369"/>
                  </a:cubicBezTo>
                  <a:cubicBezTo>
                    <a:pt x="385" y="370"/>
                    <a:pt x="387" y="370"/>
                    <a:pt x="388" y="371"/>
                  </a:cubicBezTo>
                  <a:cubicBezTo>
                    <a:pt x="388" y="372"/>
                    <a:pt x="388" y="372"/>
                    <a:pt x="388" y="373"/>
                  </a:cubicBezTo>
                  <a:cubicBezTo>
                    <a:pt x="387" y="374"/>
                    <a:pt x="388" y="375"/>
                    <a:pt x="388" y="376"/>
                  </a:cubicBezTo>
                  <a:cubicBezTo>
                    <a:pt x="388" y="377"/>
                    <a:pt x="387" y="377"/>
                    <a:pt x="386" y="378"/>
                  </a:cubicBezTo>
                  <a:cubicBezTo>
                    <a:pt x="386" y="378"/>
                    <a:pt x="387" y="380"/>
                    <a:pt x="387" y="380"/>
                  </a:cubicBezTo>
                  <a:cubicBezTo>
                    <a:pt x="387" y="382"/>
                    <a:pt x="386" y="383"/>
                    <a:pt x="388" y="384"/>
                  </a:cubicBezTo>
                  <a:cubicBezTo>
                    <a:pt x="389" y="384"/>
                    <a:pt x="390" y="384"/>
                    <a:pt x="390" y="385"/>
                  </a:cubicBezTo>
                  <a:cubicBezTo>
                    <a:pt x="391" y="386"/>
                    <a:pt x="390" y="387"/>
                    <a:pt x="389" y="388"/>
                  </a:cubicBezTo>
                  <a:cubicBezTo>
                    <a:pt x="388" y="390"/>
                    <a:pt x="392" y="390"/>
                    <a:pt x="393" y="390"/>
                  </a:cubicBezTo>
                  <a:cubicBezTo>
                    <a:pt x="394" y="391"/>
                    <a:pt x="395" y="392"/>
                    <a:pt x="397" y="392"/>
                  </a:cubicBezTo>
                  <a:cubicBezTo>
                    <a:pt x="397" y="392"/>
                    <a:pt x="398" y="392"/>
                    <a:pt x="398" y="392"/>
                  </a:cubicBezTo>
                  <a:cubicBezTo>
                    <a:pt x="399" y="392"/>
                    <a:pt x="399" y="392"/>
                    <a:pt x="399" y="392"/>
                  </a:cubicBezTo>
                  <a:cubicBezTo>
                    <a:pt x="400" y="392"/>
                    <a:pt x="401" y="393"/>
                    <a:pt x="402" y="394"/>
                  </a:cubicBezTo>
                  <a:cubicBezTo>
                    <a:pt x="403" y="395"/>
                    <a:pt x="403" y="396"/>
                    <a:pt x="404" y="397"/>
                  </a:cubicBezTo>
                  <a:cubicBezTo>
                    <a:pt x="405" y="399"/>
                    <a:pt x="407" y="401"/>
                    <a:pt x="408" y="402"/>
                  </a:cubicBezTo>
                  <a:cubicBezTo>
                    <a:pt x="409" y="402"/>
                    <a:pt x="410" y="402"/>
                    <a:pt x="411" y="403"/>
                  </a:cubicBezTo>
                  <a:cubicBezTo>
                    <a:pt x="411" y="403"/>
                    <a:pt x="412" y="404"/>
                    <a:pt x="413" y="404"/>
                  </a:cubicBezTo>
                  <a:cubicBezTo>
                    <a:pt x="414" y="404"/>
                    <a:pt x="414" y="404"/>
                    <a:pt x="415" y="404"/>
                  </a:cubicBezTo>
                  <a:cubicBezTo>
                    <a:pt x="416" y="404"/>
                    <a:pt x="417" y="404"/>
                    <a:pt x="417" y="404"/>
                  </a:cubicBezTo>
                  <a:cubicBezTo>
                    <a:pt x="418" y="404"/>
                    <a:pt x="418" y="404"/>
                    <a:pt x="419" y="404"/>
                  </a:cubicBezTo>
                  <a:cubicBezTo>
                    <a:pt x="419" y="404"/>
                    <a:pt x="419" y="404"/>
                    <a:pt x="419" y="403"/>
                  </a:cubicBezTo>
                  <a:cubicBezTo>
                    <a:pt x="420" y="403"/>
                    <a:pt x="420" y="402"/>
                    <a:pt x="421" y="401"/>
                  </a:cubicBezTo>
                  <a:cubicBezTo>
                    <a:pt x="422" y="401"/>
                    <a:pt x="422" y="401"/>
                    <a:pt x="423" y="401"/>
                  </a:cubicBezTo>
                  <a:cubicBezTo>
                    <a:pt x="424" y="401"/>
                    <a:pt x="425" y="401"/>
                    <a:pt x="426" y="401"/>
                  </a:cubicBezTo>
                  <a:cubicBezTo>
                    <a:pt x="427" y="401"/>
                    <a:pt x="427" y="402"/>
                    <a:pt x="428" y="402"/>
                  </a:cubicBezTo>
                  <a:cubicBezTo>
                    <a:pt x="429" y="402"/>
                    <a:pt x="429" y="402"/>
                    <a:pt x="430" y="402"/>
                  </a:cubicBezTo>
                  <a:cubicBezTo>
                    <a:pt x="431" y="403"/>
                    <a:pt x="432" y="404"/>
                    <a:pt x="434" y="405"/>
                  </a:cubicBezTo>
                  <a:cubicBezTo>
                    <a:pt x="435" y="405"/>
                    <a:pt x="436" y="404"/>
                    <a:pt x="436" y="404"/>
                  </a:cubicBezTo>
                  <a:cubicBezTo>
                    <a:pt x="438" y="404"/>
                    <a:pt x="438" y="405"/>
                    <a:pt x="439" y="405"/>
                  </a:cubicBezTo>
                  <a:cubicBezTo>
                    <a:pt x="439" y="405"/>
                    <a:pt x="442" y="406"/>
                    <a:pt x="442" y="405"/>
                  </a:cubicBezTo>
                  <a:cubicBezTo>
                    <a:pt x="442" y="404"/>
                    <a:pt x="441" y="403"/>
                    <a:pt x="440" y="403"/>
                  </a:cubicBezTo>
                  <a:cubicBezTo>
                    <a:pt x="440" y="402"/>
                    <a:pt x="439" y="402"/>
                    <a:pt x="439" y="401"/>
                  </a:cubicBezTo>
                  <a:cubicBezTo>
                    <a:pt x="439" y="401"/>
                    <a:pt x="439" y="400"/>
                    <a:pt x="439" y="399"/>
                  </a:cubicBezTo>
                  <a:cubicBezTo>
                    <a:pt x="439" y="399"/>
                    <a:pt x="439" y="397"/>
                    <a:pt x="440" y="397"/>
                  </a:cubicBezTo>
                  <a:cubicBezTo>
                    <a:pt x="441" y="396"/>
                    <a:pt x="442" y="400"/>
                    <a:pt x="442" y="401"/>
                  </a:cubicBezTo>
                  <a:cubicBezTo>
                    <a:pt x="443" y="402"/>
                    <a:pt x="443" y="402"/>
                    <a:pt x="443" y="403"/>
                  </a:cubicBezTo>
                  <a:cubicBezTo>
                    <a:pt x="443" y="403"/>
                    <a:pt x="444" y="403"/>
                    <a:pt x="444" y="403"/>
                  </a:cubicBezTo>
                  <a:cubicBezTo>
                    <a:pt x="444" y="404"/>
                    <a:pt x="444" y="405"/>
                    <a:pt x="445" y="406"/>
                  </a:cubicBezTo>
                  <a:cubicBezTo>
                    <a:pt x="445" y="406"/>
                    <a:pt x="445" y="407"/>
                    <a:pt x="446" y="408"/>
                  </a:cubicBezTo>
                  <a:cubicBezTo>
                    <a:pt x="447" y="409"/>
                    <a:pt x="448" y="409"/>
                    <a:pt x="448" y="407"/>
                  </a:cubicBezTo>
                  <a:cubicBezTo>
                    <a:pt x="448" y="407"/>
                    <a:pt x="448" y="407"/>
                    <a:pt x="448" y="407"/>
                  </a:cubicBezTo>
                  <a:cubicBezTo>
                    <a:pt x="448" y="405"/>
                    <a:pt x="448" y="404"/>
                    <a:pt x="446" y="403"/>
                  </a:cubicBezTo>
                  <a:cubicBezTo>
                    <a:pt x="446" y="403"/>
                    <a:pt x="445" y="403"/>
                    <a:pt x="445" y="403"/>
                  </a:cubicBezTo>
                  <a:cubicBezTo>
                    <a:pt x="444" y="402"/>
                    <a:pt x="444" y="402"/>
                    <a:pt x="443" y="401"/>
                  </a:cubicBezTo>
                  <a:cubicBezTo>
                    <a:pt x="443" y="401"/>
                    <a:pt x="443" y="400"/>
                    <a:pt x="443" y="399"/>
                  </a:cubicBezTo>
                  <a:cubicBezTo>
                    <a:pt x="442" y="398"/>
                    <a:pt x="441" y="396"/>
                    <a:pt x="442" y="396"/>
                  </a:cubicBezTo>
                  <a:cubicBezTo>
                    <a:pt x="443" y="396"/>
                    <a:pt x="443" y="395"/>
                    <a:pt x="443" y="396"/>
                  </a:cubicBezTo>
                  <a:cubicBezTo>
                    <a:pt x="444" y="396"/>
                    <a:pt x="444" y="396"/>
                    <a:pt x="444" y="396"/>
                  </a:cubicBezTo>
                  <a:cubicBezTo>
                    <a:pt x="445" y="397"/>
                    <a:pt x="446" y="396"/>
                    <a:pt x="446" y="395"/>
                  </a:cubicBezTo>
                  <a:cubicBezTo>
                    <a:pt x="445" y="394"/>
                    <a:pt x="445" y="394"/>
                    <a:pt x="444" y="393"/>
                  </a:cubicBezTo>
                  <a:cubicBezTo>
                    <a:pt x="444" y="392"/>
                    <a:pt x="444" y="392"/>
                    <a:pt x="444" y="391"/>
                  </a:cubicBezTo>
                  <a:cubicBezTo>
                    <a:pt x="444" y="390"/>
                    <a:pt x="445" y="390"/>
                    <a:pt x="446" y="390"/>
                  </a:cubicBezTo>
                  <a:cubicBezTo>
                    <a:pt x="447" y="390"/>
                    <a:pt x="447" y="391"/>
                    <a:pt x="448" y="392"/>
                  </a:cubicBezTo>
                  <a:cubicBezTo>
                    <a:pt x="448" y="393"/>
                    <a:pt x="451" y="392"/>
                    <a:pt x="451" y="391"/>
                  </a:cubicBezTo>
                  <a:cubicBezTo>
                    <a:pt x="451" y="390"/>
                    <a:pt x="451" y="390"/>
                    <a:pt x="451" y="390"/>
                  </a:cubicBezTo>
                  <a:cubicBezTo>
                    <a:pt x="451" y="389"/>
                    <a:pt x="453" y="389"/>
                    <a:pt x="453" y="390"/>
                  </a:cubicBezTo>
                  <a:cubicBezTo>
                    <a:pt x="454" y="390"/>
                    <a:pt x="454" y="391"/>
                    <a:pt x="454" y="392"/>
                  </a:cubicBezTo>
                  <a:cubicBezTo>
                    <a:pt x="454" y="392"/>
                    <a:pt x="454" y="391"/>
                    <a:pt x="455" y="392"/>
                  </a:cubicBezTo>
                  <a:cubicBezTo>
                    <a:pt x="455" y="392"/>
                    <a:pt x="456" y="393"/>
                    <a:pt x="456" y="393"/>
                  </a:cubicBezTo>
                  <a:cubicBezTo>
                    <a:pt x="456" y="394"/>
                    <a:pt x="456" y="395"/>
                    <a:pt x="455" y="396"/>
                  </a:cubicBezTo>
                  <a:cubicBezTo>
                    <a:pt x="455" y="397"/>
                    <a:pt x="456" y="398"/>
                    <a:pt x="457" y="398"/>
                  </a:cubicBezTo>
                  <a:cubicBezTo>
                    <a:pt x="458" y="398"/>
                    <a:pt x="458" y="397"/>
                    <a:pt x="458" y="397"/>
                  </a:cubicBezTo>
                  <a:cubicBezTo>
                    <a:pt x="460" y="398"/>
                    <a:pt x="458" y="399"/>
                    <a:pt x="458" y="400"/>
                  </a:cubicBezTo>
                  <a:cubicBezTo>
                    <a:pt x="457" y="400"/>
                    <a:pt x="457" y="400"/>
                    <a:pt x="457" y="401"/>
                  </a:cubicBezTo>
                  <a:cubicBezTo>
                    <a:pt x="457" y="402"/>
                    <a:pt x="457" y="402"/>
                    <a:pt x="458" y="402"/>
                  </a:cubicBezTo>
                  <a:cubicBezTo>
                    <a:pt x="459" y="402"/>
                    <a:pt x="460" y="402"/>
                    <a:pt x="460" y="401"/>
                  </a:cubicBezTo>
                  <a:cubicBezTo>
                    <a:pt x="461" y="401"/>
                    <a:pt x="461" y="400"/>
                    <a:pt x="462" y="399"/>
                  </a:cubicBezTo>
                  <a:cubicBezTo>
                    <a:pt x="462" y="399"/>
                    <a:pt x="465" y="397"/>
                    <a:pt x="465" y="398"/>
                  </a:cubicBezTo>
                  <a:cubicBezTo>
                    <a:pt x="466" y="399"/>
                    <a:pt x="464" y="400"/>
                    <a:pt x="464" y="400"/>
                  </a:cubicBezTo>
                  <a:cubicBezTo>
                    <a:pt x="463" y="401"/>
                    <a:pt x="464" y="402"/>
                    <a:pt x="463" y="403"/>
                  </a:cubicBezTo>
                  <a:cubicBezTo>
                    <a:pt x="462" y="403"/>
                    <a:pt x="461" y="404"/>
                    <a:pt x="461" y="405"/>
                  </a:cubicBezTo>
                  <a:cubicBezTo>
                    <a:pt x="461" y="405"/>
                    <a:pt x="460" y="406"/>
                    <a:pt x="460" y="406"/>
                  </a:cubicBezTo>
                  <a:cubicBezTo>
                    <a:pt x="459" y="408"/>
                    <a:pt x="458" y="408"/>
                    <a:pt x="457" y="410"/>
                  </a:cubicBezTo>
                  <a:cubicBezTo>
                    <a:pt x="457" y="411"/>
                    <a:pt x="457" y="411"/>
                    <a:pt x="456" y="411"/>
                  </a:cubicBezTo>
                  <a:cubicBezTo>
                    <a:pt x="455" y="412"/>
                    <a:pt x="455" y="413"/>
                    <a:pt x="455" y="413"/>
                  </a:cubicBezTo>
                  <a:cubicBezTo>
                    <a:pt x="455" y="414"/>
                    <a:pt x="456" y="415"/>
                    <a:pt x="457" y="415"/>
                  </a:cubicBezTo>
                  <a:cubicBezTo>
                    <a:pt x="457" y="415"/>
                    <a:pt x="457" y="415"/>
                    <a:pt x="457" y="415"/>
                  </a:cubicBezTo>
                  <a:cubicBezTo>
                    <a:pt x="458" y="415"/>
                    <a:pt x="457" y="416"/>
                    <a:pt x="457" y="417"/>
                  </a:cubicBezTo>
                  <a:cubicBezTo>
                    <a:pt x="457" y="417"/>
                    <a:pt x="456" y="417"/>
                    <a:pt x="456" y="417"/>
                  </a:cubicBezTo>
                  <a:cubicBezTo>
                    <a:pt x="456" y="418"/>
                    <a:pt x="458" y="419"/>
                    <a:pt x="458" y="418"/>
                  </a:cubicBezTo>
                  <a:cubicBezTo>
                    <a:pt x="459" y="418"/>
                    <a:pt x="459" y="417"/>
                    <a:pt x="460" y="417"/>
                  </a:cubicBezTo>
                  <a:cubicBezTo>
                    <a:pt x="460" y="417"/>
                    <a:pt x="460" y="417"/>
                    <a:pt x="460" y="417"/>
                  </a:cubicBezTo>
                  <a:cubicBezTo>
                    <a:pt x="461" y="418"/>
                    <a:pt x="461" y="418"/>
                    <a:pt x="460" y="419"/>
                  </a:cubicBezTo>
                  <a:cubicBezTo>
                    <a:pt x="460" y="419"/>
                    <a:pt x="459" y="421"/>
                    <a:pt x="460" y="421"/>
                  </a:cubicBezTo>
                  <a:cubicBezTo>
                    <a:pt x="460" y="421"/>
                    <a:pt x="461" y="421"/>
                    <a:pt x="461" y="421"/>
                  </a:cubicBezTo>
                  <a:cubicBezTo>
                    <a:pt x="463" y="421"/>
                    <a:pt x="462" y="424"/>
                    <a:pt x="461" y="424"/>
                  </a:cubicBezTo>
                  <a:cubicBezTo>
                    <a:pt x="461" y="425"/>
                    <a:pt x="460" y="424"/>
                    <a:pt x="459" y="424"/>
                  </a:cubicBezTo>
                  <a:cubicBezTo>
                    <a:pt x="459" y="424"/>
                    <a:pt x="458" y="423"/>
                    <a:pt x="457" y="423"/>
                  </a:cubicBezTo>
                  <a:cubicBezTo>
                    <a:pt x="457" y="423"/>
                    <a:pt x="457" y="423"/>
                    <a:pt x="456" y="423"/>
                  </a:cubicBezTo>
                  <a:cubicBezTo>
                    <a:pt x="456" y="423"/>
                    <a:pt x="455" y="423"/>
                    <a:pt x="455" y="422"/>
                  </a:cubicBezTo>
                  <a:cubicBezTo>
                    <a:pt x="455" y="422"/>
                    <a:pt x="454" y="422"/>
                    <a:pt x="454" y="421"/>
                  </a:cubicBezTo>
                  <a:cubicBezTo>
                    <a:pt x="453" y="421"/>
                    <a:pt x="452" y="421"/>
                    <a:pt x="452" y="422"/>
                  </a:cubicBezTo>
                  <a:cubicBezTo>
                    <a:pt x="452" y="423"/>
                    <a:pt x="452" y="423"/>
                    <a:pt x="452" y="423"/>
                  </a:cubicBezTo>
                  <a:cubicBezTo>
                    <a:pt x="453" y="424"/>
                    <a:pt x="454" y="426"/>
                    <a:pt x="454" y="428"/>
                  </a:cubicBezTo>
                  <a:cubicBezTo>
                    <a:pt x="454" y="429"/>
                    <a:pt x="453" y="430"/>
                    <a:pt x="453" y="431"/>
                  </a:cubicBezTo>
                  <a:cubicBezTo>
                    <a:pt x="454" y="432"/>
                    <a:pt x="455" y="431"/>
                    <a:pt x="455" y="431"/>
                  </a:cubicBezTo>
                  <a:cubicBezTo>
                    <a:pt x="455" y="430"/>
                    <a:pt x="455" y="430"/>
                    <a:pt x="455" y="429"/>
                  </a:cubicBezTo>
                  <a:cubicBezTo>
                    <a:pt x="455" y="429"/>
                    <a:pt x="455" y="428"/>
                    <a:pt x="455" y="427"/>
                  </a:cubicBezTo>
                  <a:cubicBezTo>
                    <a:pt x="455" y="426"/>
                    <a:pt x="455" y="426"/>
                    <a:pt x="456" y="426"/>
                  </a:cubicBezTo>
                  <a:cubicBezTo>
                    <a:pt x="457" y="426"/>
                    <a:pt x="457" y="426"/>
                    <a:pt x="458" y="427"/>
                  </a:cubicBezTo>
                  <a:cubicBezTo>
                    <a:pt x="459" y="427"/>
                    <a:pt x="459" y="428"/>
                    <a:pt x="460" y="428"/>
                  </a:cubicBezTo>
                  <a:cubicBezTo>
                    <a:pt x="461" y="428"/>
                    <a:pt x="462" y="426"/>
                    <a:pt x="462" y="426"/>
                  </a:cubicBezTo>
                  <a:cubicBezTo>
                    <a:pt x="463" y="425"/>
                    <a:pt x="463" y="425"/>
                    <a:pt x="464" y="424"/>
                  </a:cubicBezTo>
                  <a:cubicBezTo>
                    <a:pt x="465" y="423"/>
                    <a:pt x="466" y="421"/>
                    <a:pt x="468" y="421"/>
                  </a:cubicBezTo>
                  <a:cubicBezTo>
                    <a:pt x="468" y="421"/>
                    <a:pt x="471" y="420"/>
                    <a:pt x="470" y="420"/>
                  </a:cubicBezTo>
                  <a:cubicBezTo>
                    <a:pt x="470" y="420"/>
                    <a:pt x="469" y="419"/>
                    <a:pt x="468" y="419"/>
                  </a:cubicBezTo>
                  <a:cubicBezTo>
                    <a:pt x="467" y="419"/>
                    <a:pt x="468" y="420"/>
                    <a:pt x="467" y="420"/>
                  </a:cubicBezTo>
                  <a:cubicBezTo>
                    <a:pt x="466" y="420"/>
                    <a:pt x="466" y="421"/>
                    <a:pt x="465" y="421"/>
                  </a:cubicBezTo>
                  <a:cubicBezTo>
                    <a:pt x="465" y="421"/>
                    <a:pt x="465" y="421"/>
                    <a:pt x="464" y="421"/>
                  </a:cubicBezTo>
                  <a:cubicBezTo>
                    <a:pt x="464" y="421"/>
                    <a:pt x="463" y="420"/>
                    <a:pt x="464" y="420"/>
                  </a:cubicBezTo>
                  <a:cubicBezTo>
                    <a:pt x="464" y="419"/>
                    <a:pt x="464" y="419"/>
                    <a:pt x="464" y="419"/>
                  </a:cubicBezTo>
                  <a:cubicBezTo>
                    <a:pt x="464" y="419"/>
                    <a:pt x="465" y="419"/>
                    <a:pt x="465" y="418"/>
                  </a:cubicBezTo>
                  <a:cubicBezTo>
                    <a:pt x="466" y="418"/>
                    <a:pt x="465" y="417"/>
                    <a:pt x="465" y="417"/>
                  </a:cubicBezTo>
                  <a:cubicBezTo>
                    <a:pt x="465" y="415"/>
                    <a:pt x="466" y="415"/>
                    <a:pt x="466" y="413"/>
                  </a:cubicBezTo>
                  <a:cubicBezTo>
                    <a:pt x="466" y="412"/>
                    <a:pt x="465" y="412"/>
                    <a:pt x="465" y="411"/>
                  </a:cubicBezTo>
                  <a:cubicBezTo>
                    <a:pt x="465" y="410"/>
                    <a:pt x="465" y="409"/>
                    <a:pt x="465" y="409"/>
                  </a:cubicBezTo>
                  <a:cubicBezTo>
                    <a:pt x="466" y="408"/>
                    <a:pt x="466" y="407"/>
                    <a:pt x="467" y="407"/>
                  </a:cubicBezTo>
                  <a:cubicBezTo>
                    <a:pt x="467" y="406"/>
                    <a:pt x="467" y="405"/>
                    <a:pt x="467" y="404"/>
                  </a:cubicBezTo>
                  <a:cubicBezTo>
                    <a:pt x="467" y="403"/>
                    <a:pt x="468" y="402"/>
                    <a:pt x="469" y="402"/>
                  </a:cubicBezTo>
                  <a:cubicBezTo>
                    <a:pt x="469" y="402"/>
                    <a:pt x="470" y="403"/>
                    <a:pt x="470" y="403"/>
                  </a:cubicBezTo>
                  <a:cubicBezTo>
                    <a:pt x="470" y="403"/>
                    <a:pt x="470" y="402"/>
                    <a:pt x="471" y="402"/>
                  </a:cubicBezTo>
                  <a:cubicBezTo>
                    <a:pt x="472" y="402"/>
                    <a:pt x="472" y="403"/>
                    <a:pt x="472" y="403"/>
                  </a:cubicBezTo>
                  <a:cubicBezTo>
                    <a:pt x="473" y="403"/>
                    <a:pt x="474" y="403"/>
                    <a:pt x="475" y="403"/>
                  </a:cubicBezTo>
                  <a:cubicBezTo>
                    <a:pt x="476" y="402"/>
                    <a:pt x="477" y="401"/>
                    <a:pt x="478" y="401"/>
                  </a:cubicBezTo>
                  <a:cubicBezTo>
                    <a:pt x="479" y="400"/>
                    <a:pt x="479" y="401"/>
                    <a:pt x="480" y="400"/>
                  </a:cubicBezTo>
                  <a:cubicBezTo>
                    <a:pt x="480" y="399"/>
                    <a:pt x="481" y="399"/>
                    <a:pt x="481" y="398"/>
                  </a:cubicBezTo>
                  <a:cubicBezTo>
                    <a:pt x="481" y="398"/>
                    <a:pt x="482" y="397"/>
                    <a:pt x="483" y="396"/>
                  </a:cubicBezTo>
                  <a:cubicBezTo>
                    <a:pt x="483" y="396"/>
                    <a:pt x="484" y="395"/>
                    <a:pt x="484" y="395"/>
                  </a:cubicBezTo>
                  <a:cubicBezTo>
                    <a:pt x="484" y="395"/>
                    <a:pt x="485" y="394"/>
                    <a:pt x="485" y="394"/>
                  </a:cubicBezTo>
                  <a:cubicBezTo>
                    <a:pt x="486" y="394"/>
                    <a:pt x="486" y="394"/>
                    <a:pt x="487" y="393"/>
                  </a:cubicBezTo>
                  <a:cubicBezTo>
                    <a:pt x="487" y="393"/>
                    <a:pt x="487" y="392"/>
                    <a:pt x="487" y="391"/>
                  </a:cubicBezTo>
                  <a:cubicBezTo>
                    <a:pt x="487" y="391"/>
                    <a:pt x="487" y="390"/>
                    <a:pt x="487" y="390"/>
                  </a:cubicBezTo>
                  <a:cubicBezTo>
                    <a:pt x="487" y="389"/>
                    <a:pt x="488" y="388"/>
                    <a:pt x="489" y="387"/>
                  </a:cubicBezTo>
                  <a:cubicBezTo>
                    <a:pt x="489" y="387"/>
                    <a:pt x="489" y="386"/>
                    <a:pt x="489" y="385"/>
                  </a:cubicBezTo>
                  <a:cubicBezTo>
                    <a:pt x="489" y="385"/>
                    <a:pt x="489" y="382"/>
                    <a:pt x="487" y="383"/>
                  </a:cubicBezTo>
                  <a:cubicBezTo>
                    <a:pt x="486" y="384"/>
                    <a:pt x="487" y="385"/>
                    <a:pt x="486" y="386"/>
                  </a:cubicBezTo>
                  <a:cubicBezTo>
                    <a:pt x="486" y="386"/>
                    <a:pt x="486" y="387"/>
                    <a:pt x="486" y="387"/>
                  </a:cubicBezTo>
                  <a:cubicBezTo>
                    <a:pt x="485" y="387"/>
                    <a:pt x="484" y="387"/>
                    <a:pt x="483" y="387"/>
                  </a:cubicBezTo>
                  <a:cubicBezTo>
                    <a:pt x="482" y="387"/>
                    <a:pt x="482" y="387"/>
                    <a:pt x="481" y="386"/>
                  </a:cubicBezTo>
                  <a:cubicBezTo>
                    <a:pt x="481" y="386"/>
                    <a:pt x="480" y="386"/>
                    <a:pt x="480" y="385"/>
                  </a:cubicBezTo>
                  <a:cubicBezTo>
                    <a:pt x="481" y="384"/>
                    <a:pt x="481" y="384"/>
                    <a:pt x="482" y="384"/>
                  </a:cubicBezTo>
                  <a:cubicBezTo>
                    <a:pt x="482" y="383"/>
                    <a:pt x="482" y="382"/>
                    <a:pt x="483" y="382"/>
                  </a:cubicBezTo>
                  <a:cubicBezTo>
                    <a:pt x="484" y="381"/>
                    <a:pt x="485" y="382"/>
                    <a:pt x="486" y="381"/>
                  </a:cubicBezTo>
                  <a:cubicBezTo>
                    <a:pt x="486" y="380"/>
                    <a:pt x="486" y="379"/>
                    <a:pt x="486" y="378"/>
                  </a:cubicBezTo>
                  <a:cubicBezTo>
                    <a:pt x="486" y="378"/>
                    <a:pt x="486" y="378"/>
                    <a:pt x="486" y="377"/>
                  </a:cubicBezTo>
                  <a:cubicBezTo>
                    <a:pt x="486" y="377"/>
                    <a:pt x="487" y="376"/>
                    <a:pt x="487" y="376"/>
                  </a:cubicBezTo>
                  <a:cubicBezTo>
                    <a:pt x="488" y="376"/>
                    <a:pt x="490" y="374"/>
                    <a:pt x="491" y="375"/>
                  </a:cubicBezTo>
                  <a:cubicBezTo>
                    <a:pt x="492" y="376"/>
                    <a:pt x="491" y="377"/>
                    <a:pt x="490" y="377"/>
                  </a:cubicBezTo>
                  <a:cubicBezTo>
                    <a:pt x="490" y="378"/>
                    <a:pt x="490" y="378"/>
                    <a:pt x="490" y="378"/>
                  </a:cubicBezTo>
                  <a:cubicBezTo>
                    <a:pt x="489" y="379"/>
                    <a:pt x="491" y="380"/>
                    <a:pt x="491" y="379"/>
                  </a:cubicBezTo>
                  <a:cubicBezTo>
                    <a:pt x="492" y="379"/>
                    <a:pt x="493" y="378"/>
                    <a:pt x="493" y="377"/>
                  </a:cubicBezTo>
                  <a:cubicBezTo>
                    <a:pt x="494" y="376"/>
                    <a:pt x="494" y="375"/>
                    <a:pt x="495" y="373"/>
                  </a:cubicBezTo>
                  <a:cubicBezTo>
                    <a:pt x="495" y="372"/>
                    <a:pt x="493" y="372"/>
                    <a:pt x="492" y="372"/>
                  </a:cubicBezTo>
                  <a:cubicBezTo>
                    <a:pt x="491" y="372"/>
                    <a:pt x="490" y="371"/>
                    <a:pt x="489" y="371"/>
                  </a:cubicBezTo>
                  <a:cubicBezTo>
                    <a:pt x="487" y="370"/>
                    <a:pt x="487" y="371"/>
                    <a:pt x="486" y="371"/>
                  </a:cubicBezTo>
                  <a:cubicBezTo>
                    <a:pt x="486" y="371"/>
                    <a:pt x="486" y="371"/>
                    <a:pt x="485" y="370"/>
                  </a:cubicBezTo>
                  <a:cubicBezTo>
                    <a:pt x="485" y="370"/>
                    <a:pt x="484" y="370"/>
                    <a:pt x="484" y="369"/>
                  </a:cubicBezTo>
                  <a:cubicBezTo>
                    <a:pt x="484" y="368"/>
                    <a:pt x="484" y="368"/>
                    <a:pt x="484" y="367"/>
                  </a:cubicBezTo>
                  <a:cubicBezTo>
                    <a:pt x="484" y="367"/>
                    <a:pt x="484" y="367"/>
                    <a:pt x="484" y="366"/>
                  </a:cubicBezTo>
                  <a:cubicBezTo>
                    <a:pt x="485" y="365"/>
                    <a:pt x="484" y="366"/>
                    <a:pt x="484" y="366"/>
                  </a:cubicBezTo>
                  <a:cubicBezTo>
                    <a:pt x="483" y="367"/>
                    <a:pt x="483" y="367"/>
                    <a:pt x="482" y="367"/>
                  </a:cubicBezTo>
                  <a:cubicBezTo>
                    <a:pt x="482" y="367"/>
                    <a:pt x="481" y="367"/>
                    <a:pt x="480" y="366"/>
                  </a:cubicBezTo>
                  <a:cubicBezTo>
                    <a:pt x="480" y="366"/>
                    <a:pt x="479" y="365"/>
                    <a:pt x="479" y="365"/>
                  </a:cubicBezTo>
                  <a:cubicBezTo>
                    <a:pt x="478" y="364"/>
                    <a:pt x="478" y="363"/>
                    <a:pt x="477" y="362"/>
                  </a:cubicBezTo>
                  <a:cubicBezTo>
                    <a:pt x="476" y="362"/>
                    <a:pt x="475" y="362"/>
                    <a:pt x="475" y="361"/>
                  </a:cubicBezTo>
                  <a:cubicBezTo>
                    <a:pt x="475" y="360"/>
                    <a:pt x="474" y="360"/>
                    <a:pt x="474" y="359"/>
                  </a:cubicBezTo>
                  <a:cubicBezTo>
                    <a:pt x="474" y="358"/>
                    <a:pt x="474" y="358"/>
                    <a:pt x="475" y="357"/>
                  </a:cubicBezTo>
                  <a:cubicBezTo>
                    <a:pt x="475" y="356"/>
                    <a:pt x="474" y="355"/>
                    <a:pt x="474" y="354"/>
                  </a:cubicBezTo>
                  <a:cubicBezTo>
                    <a:pt x="474" y="353"/>
                    <a:pt x="474" y="353"/>
                    <a:pt x="474" y="352"/>
                  </a:cubicBezTo>
                  <a:cubicBezTo>
                    <a:pt x="473" y="350"/>
                    <a:pt x="474" y="350"/>
                    <a:pt x="475" y="348"/>
                  </a:cubicBezTo>
                  <a:cubicBezTo>
                    <a:pt x="476" y="347"/>
                    <a:pt x="477" y="346"/>
                    <a:pt x="478" y="345"/>
                  </a:cubicBezTo>
                  <a:cubicBezTo>
                    <a:pt x="479" y="345"/>
                    <a:pt x="479" y="344"/>
                    <a:pt x="480" y="344"/>
                  </a:cubicBezTo>
                  <a:cubicBezTo>
                    <a:pt x="480" y="344"/>
                    <a:pt x="481" y="344"/>
                    <a:pt x="482" y="344"/>
                  </a:cubicBezTo>
                  <a:cubicBezTo>
                    <a:pt x="483" y="344"/>
                    <a:pt x="484" y="344"/>
                    <a:pt x="484" y="343"/>
                  </a:cubicBezTo>
                  <a:cubicBezTo>
                    <a:pt x="485" y="342"/>
                    <a:pt x="485" y="342"/>
                    <a:pt x="485" y="341"/>
                  </a:cubicBezTo>
                  <a:cubicBezTo>
                    <a:pt x="484" y="341"/>
                    <a:pt x="482" y="341"/>
                    <a:pt x="480" y="342"/>
                  </a:cubicBezTo>
                  <a:cubicBezTo>
                    <a:pt x="480" y="342"/>
                    <a:pt x="479" y="341"/>
                    <a:pt x="479" y="341"/>
                  </a:cubicBezTo>
                  <a:cubicBezTo>
                    <a:pt x="479" y="340"/>
                    <a:pt x="479" y="340"/>
                    <a:pt x="479" y="339"/>
                  </a:cubicBezTo>
                  <a:cubicBezTo>
                    <a:pt x="479" y="338"/>
                    <a:pt x="479" y="337"/>
                    <a:pt x="479" y="337"/>
                  </a:cubicBezTo>
                  <a:cubicBezTo>
                    <a:pt x="479" y="335"/>
                    <a:pt x="479" y="335"/>
                    <a:pt x="480" y="335"/>
                  </a:cubicBezTo>
                  <a:cubicBezTo>
                    <a:pt x="482" y="334"/>
                    <a:pt x="482" y="334"/>
                    <a:pt x="482" y="332"/>
                  </a:cubicBezTo>
                  <a:cubicBezTo>
                    <a:pt x="482" y="331"/>
                    <a:pt x="482" y="331"/>
                    <a:pt x="483" y="330"/>
                  </a:cubicBezTo>
                  <a:cubicBezTo>
                    <a:pt x="483" y="329"/>
                    <a:pt x="484" y="328"/>
                    <a:pt x="485" y="327"/>
                  </a:cubicBezTo>
                  <a:cubicBezTo>
                    <a:pt x="485" y="326"/>
                    <a:pt x="485" y="326"/>
                    <a:pt x="486" y="326"/>
                  </a:cubicBezTo>
                  <a:cubicBezTo>
                    <a:pt x="486" y="326"/>
                    <a:pt x="486" y="326"/>
                    <a:pt x="486" y="326"/>
                  </a:cubicBezTo>
                  <a:cubicBezTo>
                    <a:pt x="487" y="326"/>
                    <a:pt x="488" y="325"/>
                    <a:pt x="488" y="325"/>
                  </a:cubicBezTo>
                  <a:cubicBezTo>
                    <a:pt x="489" y="324"/>
                    <a:pt x="489" y="324"/>
                    <a:pt x="490" y="323"/>
                  </a:cubicBezTo>
                  <a:cubicBezTo>
                    <a:pt x="490" y="323"/>
                    <a:pt x="490" y="323"/>
                    <a:pt x="491" y="323"/>
                  </a:cubicBezTo>
                  <a:cubicBezTo>
                    <a:pt x="492" y="323"/>
                    <a:pt x="491" y="324"/>
                    <a:pt x="491" y="325"/>
                  </a:cubicBezTo>
                  <a:cubicBezTo>
                    <a:pt x="491" y="325"/>
                    <a:pt x="490" y="327"/>
                    <a:pt x="491" y="327"/>
                  </a:cubicBezTo>
                  <a:cubicBezTo>
                    <a:pt x="491" y="328"/>
                    <a:pt x="493" y="330"/>
                    <a:pt x="493" y="328"/>
                  </a:cubicBezTo>
                  <a:cubicBezTo>
                    <a:pt x="493" y="327"/>
                    <a:pt x="493" y="327"/>
                    <a:pt x="493" y="326"/>
                  </a:cubicBezTo>
                  <a:cubicBezTo>
                    <a:pt x="493" y="326"/>
                    <a:pt x="493" y="326"/>
                    <a:pt x="493" y="326"/>
                  </a:cubicBezTo>
                  <a:cubicBezTo>
                    <a:pt x="493" y="325"/>
                    <a:pt x="494" y="325"/>
                    <a:pt x="494" y="324"/>
                  </a:cubicBezTo>
                  <a:cubicBezTo>
                    <a:pt x="494" y="324"/>
                    <a:pt x="495" y="323"/>
                    <a:pt x="495" y="323"/>
                  </a:cubicBezTo>
                  <a:cubicBezTo>
                    <a:pt x="495" y="323"/>
                    <a:pt x="496" y="322"/>
                    <a:pt x="494" y="321"/>
                  </a:cubicBezTo>
                  <a:cubicBezTo>
                    <a:pt x="493" y="321"/>
                    <a:pt x="492" y="320"/>
                    <a:pt x="491" y="319"/>
                  </a:cubicBezTo>
                  <a:cubicBezTo>
                    <a:pt x="491" y="319"/>
                    <a:pt x="491" y="318"/>
                    <a:pt x="491" y="317"/>
                  </a:cubicBezTo>
                  <a:cubicBezTo>
                    <a:pt x="492" y="317"/>
                    <a:pt x="493" y="317"/>
                    <a:pt x="493" y="317"/>
                  </a:cubicBezTo>
                  <a:cubicBezTo>
                    <a:pt x="494" y="317"/>
                    <a:pt x="495" y="316"/>
                    <a:pt x="495" y="316"/>
                  </a:cubicBezTo>
                  <a:cubicBezTo>
                    <a:pt x="495" y="315"/>
                    <a:pt x="496" y="315"/>
                    <a:pt x="497" y="315"/>
                  </a:cubicBezTo>
                  <a:cubicBezTo>
                    <a:pt x="498" y="315"/>
                    <a:pt x="498" y="314"/>
                    <a:pt x="499" y="313"/>
                  </a:cubicBezTo>
                  <a:cubicBezTo>
                    <a:pt x="499" y="313"/>
                    <a:pt x="500" y="313"/>
                    <a:pt x="501" y="313"/>
                  </a:cubicBezTo>
                  <a:cubicBezTo>
                    <a:pt x="502" y="313"/>
                    <a:pt x="502" y="313"/>
                    <a:pt x="503" y="313"/>
                  </a:cubicBezTo>
                  <a:cubicBezTo>
                    <a:pt x="504" y="313"/>
                    <a:pt x="504" y="314"/>
                    <a:pt x="505" y="314"/>
                  </a:cubicBezTo>
                  <a:cubicBezTo>
                    <a:pt x="505" y="314"/>
                    <a:pt x="506" y="315"/>
                    <a:pt x="505" y="316"/>
                  </a:cubicBezTo>
                  <a:cubicBezTo>
                    <a:pt x="505" y="316"/>
                    <a:pt x="505" y="317"/>
                    <a:pt x="506" y="317"/>
                  </a:cubicBezTo>
                  <a:cubicBezTo>
                    <a:pt x="506" y="317"/>
                    <a:pt x="506" y="317"/>
                    <a:pt x="507" y="317"/>
                  </a:cubicBezTo>
                  <a:cubicBezTo>
                    <a:pt x="508" y="318"/>
                    <a:pt x="508" y="318"/>
                    <a:pt x="509" y="319"/>
                  </a:cubicBezTo>
                  <a:cubicBezTo>
                    <a:pt x="510" y="319"/>
                    <a:pt x="510" y="320"/>
                    <a:pt x="510" y="321"/>
                  </a:cubicBezTo>
                  <a:cubicBezTo>
                    <a:pt x="509" y="322"/>
                    <a:pt x="508" y="322"/>
                    <a:pt x="509" y="323"/>
                  </a:cubicBezTo>
                  <a:cubicBezTo>
                    <a:pt x="510" y="323"/>
                    <a:pt x="510" y="324"/>
                    <a:pt x="510" y="324"/>
                  </a:cubicBezTo>
                  <a:cubicBezTo>
                    <a:pt x="510" y="324"/>
                    <a:pt x="510" y="325"/>
                    <a:pt x="510" y="325"/>
                  </a:cubicBezTo>
                  <a:cubicBezTo>
                    <a:pt x="510" y="325"/>
                    <a:pt x="511" y="325"/>
                    <a:pt x="511" y="326"/>
                  </a:cubicBezTo>
                  <a:cubicBezTo>
                    <a:pt x="512" y="327"/>
                    <a:pt x="511" y="328"/>
                    <a:pt x="511" y="329"/>
                  </a:cubicBezTo>
                  <a:cubicBezTo>
                    <a:pt x="512" y="330"/>
                    <a:pt x="512" y="331"/>
                    <a:pt x="512" y="332"/>
                  </a:cubicBezTo>
                  <a:cubicBezTo>
                    <a:pt x="512" y="333"/>
                    <a:pt x="512" y="333"/>
                    <a:pt x="512" y="333"/>
                  </a:cubicBezTo>
                  <a:cubicBezTo>
                    <a:pt x="512" y="334"/>
                    <a:pt x="511" y="335"/>
                    <a:pt x="511" y="335"/>
                  </a:cubicBezTo>
                  <a:cubicBezTo>
                    <a:pt x="511" y="336"/>
                    <a:pt x="511" y="337"/>
                    <a:pt x="511" y="338"/>
                  </a:cubicBezTo>
                  <a:cubicBezTo>
                    <a:pt x="510" y="339"/>
                    <a:pt x="510" y="340"/>
                    <a:pt x="510" y="341"/>
                  </a:cubicBezTo>
                  <a:cubicBezTo>
                    <a:pt x="509" y="342"/>
                    <a:pt x="510" y="343"/>
                    <a:pt x="510" y="344"/>
                  </a:cubicBezTo>
                  <a:cubicBezTo>
                    <a:pt x="510" y="345"/>
                    <a:pt x="510" y="345"/>
                    <a:pt x="511" y="346"/>
                  </a:cubicBezTo>
                  <a:cubicBezTo>
                    <a:pt x="511" y="347"/>
                    <a:pt x="511" y="347"/>
                    <a:pt x="512" y="348"/>
                  </a:cubicBezTo>
                  <a:cubicBezTo>
                    <a:pt x="513" y="349"/>
                    <a:pt x="512" y="351"/>
                    <a:pt x="513" y="352"/>
                  </a:cubicBezTo>
                  <a:cubicBezTo>
                    <a:pt x="513" y="352"/>
                    <a:pt x="513" y="353"/>
                    <a:pt x="513" y="353"/>
                  </a:cubicBezTo>
                  <a:cubicBezTo>
                    <a:pt x="513" y="354"/>
                    <a:pt x="512" y="355"/>
                    <a:pt x="513" y="356"/>
                  </a:cubicBezTo>
                  <a:cubicBezTo>
                    <a:pt x="514" y="357"/>
                    <a:pt x="516" y="358"/>
                    <a:pt x="515" y="359"/>
                  </a:cubicBezTo>
                  <a:cubicBezTo>
                    <a:pt x="515" y="360"/>
                    <a:pt x="513" y="360"/>
                    <a:pt x="512" y="361"/>
                  </a:cubicBezTo>
                  <a:cubicBezTo>
                    <a:pt x="511" y="361"/>
                    <a:pt x="510" y="361"/>
                    <a:pt x="510" y="360"/>
                  </a:cubicBezTo>
                  <a:cubicBezTo>
                    <a:pt x="510" y="359"/>
                    <a:pt x="510" y="359"/>
                    <a:pt x="510" y="358"/>
                  </a:cubicBezTo>
                  <a:cubicBezTo>
                    <a:pt x="510" y="358"/>
                    <a:pt x="510" y="358"/>
                    <a:pt x="510" y="357"/>
                  </a:cubicBezTo>
                  <a:cubicBezTo>
                    <a:pt x="509" y="357"/>
                    <a:pt x="509" y="359"/>
                    <a:pt x="508" y="359"/>
                  </a:cubicBezTo>
                  <a:cubicBezTo>
                    <a:pt x="508" y="360"/>
                    <a:pt x="508" y="360"/>
                    <a:pt x="507" y="360"/>
                  </a:cubicBezTo>
                  <a:cubicBezTo>
                    <a:pt x="507" y="360"/>
                    <a:pt x="506" y="360"/>
                    <a:pt x="506" y="361"/>
                  </a:cubicBezTo>
                  <a:cubicBezTo>
                    <a:pt x="505" y="361"/>
                    <a:pt x="506" y="362"/>
                    <a:pt x="506" y="362"/>
                  </a:cubicBezTo>
                  <a:cubicBezTo>
                    <a:pt x="507" y="362"/>
                    <a:pt x="508" y="362"/>
                    <a:pt x="508" y="362"/>
                  </a:cubicBezTo>
                  <a:cubicBezTo>
                    <a:pt x="509" y="363"/>
                    <a:pt x="509" y="363"/>
                    <a:pt x="509" y="364"/>
                  </a:cubicBezTo>
                  <a:cubicBezTo>
                    <a:pt x="508" y="365"/>
                    <a:pt x="507" y="365"/>
                    <a:pt x="506" y="366"/>
                  </a:cubicBezTo>
                  <a:cubicBezTo>
                    <a:pt x="506" y="366"/>
                    <a:pt x="505" y="367"/>
                    <a:pt x="504" y="368"/>
                  </a:cubicBezTo>
                  <a:cubicBezTo>
                    <a:pt x="504" y="368"/>
                    <a:pt x="503" y="368"/>
                    <a:pt x="502" y="369"/>
                  </a:cubicBezTo>
                  <a:cubicBezTo>
                    <a:pt x="502" y="369"/>
                    <a:pt x="502" y="369"/>
                    <a:pt x="502" y="370"/>
                  </a:cubicBezTo>
                  <a:cubicBezTo>
                    <a:pt x="501" y="371"/>
                    <a:pt x="502" y="372"/>
                    <a:pt x="503" y="372"/>
                  </a:cubicBezTo>
                  <a:cubicBezTo>
                    <a:pt x="503" y="372"/>
                    <a:pt x="504" y="372"/>
                    <a:pt x="504" y="372"/>
                  </a:cubicBezTo>
                  <a:cubicBezTo>
                    <a:pt x="505" y="373"/>
                    <a:pt x="505" y="374"/>
                    <a:pt x="505" y="374"/>
                  </a:cubicBezTo>
                  <a:cubicBezTo>
                    <a:pt x="506" y="375"/>
                    <a:pt x="506" y="376"/>
                    <a:pt x="508" y="375"/>
                  </a:cubicBezTo>
                  <a:cubicBezTo>
                    <a:pt x="509" y="375"/>
                    <a:pt x="510" y="375"/>
                    <a:pt x="511" y="374"/>
                  </a:cubicBezTo>
                  <a:cubicBezTo>
                    <a:pt x="511" y="373"/>
                    <a:pt x="511" y="373"/>
                    <a:pt x="511" y="373"/>
                  </a:cubicBezTo>
                  <a:cubicBezTo>
                    <a:pt x="512" y="373"/>
                    <a:pt x="512" y="374"/>
                    <a:pt x="512" y="375"/>
                  </a:cubicBezTo>
                  <a:cubicBezTo>
                    <a:pt x="512" y="376"/>
                    <a:pt x="515" y="377"/>
                    <a:pt x="515" y="377"/>
                  </a:cubicBezTo>
                  <a:cubicBezTo>
                    <a:pt x="516" y="377"/>
                    <a:pt x="516" y="377"/>
                    <a:pt x="516" y="377"/>
                  </a:cubicBezTo>
                  <a:cubicBezTo>
                    <a:pt x="517" y="377"/>
                    <a:pt x="517" y="378"/>
                    <a:pt x="517" y="378"/>
                  </a:cubicBezTo>
                  <a:cubicBezTo>
                    <a:pt x="517" y="379"/>
                    <a:pt x="516" y="379"/>
                    <a:pt x="516" y="379"/>
                  </a:cubicBezTo>
                  <a:cubicBezTo>
                    <a:pt x="515" y="379"/>
                    <a:pt x="514" y="379"/>
                    <a:pt x="513" y="379"/>
                  </a:cubicBezTo>
                  <a:cubicBezTo>
                    <a:pt x="513" y="380"/>
                    <a:pt x="512" y="379"/>
                    <a:pt x="511" y="379"/>
                  </a:cubicBezTo>
                  <a:cubicBezTo>
                    <a:pt x="511" y="378"/>
                    <a:pt x="509" y="378"/>
                    <a:pt x="510" y="379"/>
                  </a:cubicBezTo>
                  <a:cubicBezTo>
                    <a:pt x="510" y="380"/>
                    <a:pt x="510" y="380"/>
                    <a:pt x="511" y="380"/>
                  </a:cubicBezTo>
                  <a:cubicBezTo>
                    <a:pt x="511" y="381"/>
                    <a:pt x="511" y="382"/>
                    <a:pt x="512" y="382"/>
                  </a:cubicBezTo>
                  <a:cubicBezTo>
                    <a:pt x="512" y="383"/>
                    <a:pt x="512" y="384"/>
                    <a:pt x="512" y="384"/>
                  </a:cubicBezTo>
                  <a:cubicBezTo>
                    <a:pt x="512" y="385"/>
                    <a:pt x="513" y="385"/>
                    <a:pt x="513" y="386"/>
                  </a:cubicBezTo>
                  <a:cubicBezTo>
                    <a:pt x="513" y="387"/>
                    <a:pt x="514" y="389"/>
                    <a:pt x="514" y="390"/>
                  </a:cubicBezTo>
                  <a:cubicBezTo>
                    <a:pt x="513" y="391"/>
                    <a:pt x="515" y="393"/>
                    <a:pt x="514" y="394"/>
                  </a:cubicBezTo>
                  <a:cubicBezTo>
                    <a:pt x="514" y="395"/>
                    <a:pt x="513" y="396"/>
                    <a:pt x="513" y="397"/>
                  </a:cubicBezTo>
                  <a:cubicBezTo>
                    <a:pt x="512" y="398"/>
                    <a:pt x="512" y="399"/>
                    <a:pt x="513" y="400"/>
                  </a:cubicBezTo>
                  <a:cubicBezTo>
                    <a:pt x="513" y="401"/>
                    <a:pt x="510" y="404"/>
                    <a:pt x="512" y="404"/>
                  </a:cubicBezTo>
                  <a:cubicBezTo>
                    <a:pt x="514" y="404"/>
                    <a:pt x="514" y="403"/>
                    <a:pt x="515" y="402"/>
                  </a:cubicBezTo>
                  <a:cubicBezTo>
                    <a:pt x="515" y="402"/>
                    <a:pt x="516" y="402"/>
                    <a:pt x="517" y="402"/>
                  </a:cubicBezTo>
                  <a:cubicBezTo>
                    <a:pt x="518" y="401"/>
                    <a:pt x="517" y="400"/>
                    <a:pt x="518" y="399"/>
                  </a:cubicBezTo>
                  <a:cubicBezTo>
                    <a:pt x="518" y="399"/>
                    <a:pt x="518" y="398"/>
                    <a:pt x="519" y="398"/>
                  </a:cubicBezTo>
                  <a:cubicBezTo>
                    <a:pt x="519" y="397"/>
                    <a:pt x="521" y="397"/>
                    <a:pt x="521" y="396"/>
                  </a:cubicBezTo>
                  <a:cubicBezTo>
                    <a:pt x="521" y="394"/>
                    <a:pt x="520" y="393"/>
                    <a:pt x="520" y="392"/>
                  </a:cubicBezTo>
                  <a:cubicBezTo>
                    <a:pt x="520" y="390"/>
                    <a:pt x="521" y="390"/>
                    <a:pt x="522" y="389"/>
                  </a:cubicBezTo>
                  <a:cubicBezTo>
                    <a:pt x="522" y="389"/>
                    <a:pt x="522" y="388"/>
                    <a:pt x="522" y="388"/>
                  </a:cubicBezTo>
                  <a:cubicBezTo>
                    <a:pt x="523" y="387"/>
                    <a:pt x="523" y="386"/>
                    <a:pt x="524" y="385"/>
                  </a:cubicBezTo>
                  <a:cubicBezTo>
                    <a:pt x="525" y="385"/>
                    <a:pt x="525" y="384"/>
                    <a:pt x="525" y="384"/>
                  </a:cubicBezTo>
                  <a:cubicBezTo>
                    <a:pt x="525" y="383"/>
                    <a:pt x="525" y="383"/>
                    <a:pt x="525" y="383"/>
                  </a:cubicBezTo>
                  <a:cubicBezTo>
                    <a:pt x="525" y="382"/>
                    <a:pt x="526" y="382"/>
                    <a:pt x="527" y="382"/>
                  </a:cubicBezTo>
                  <a:cubicBezTo>
                    <a:pt x="527" y="382"/>
                    <a:pt x="527" y="382"/>
                    <a:pt x="527" y="382"/>
                  </a:cubicBezTo>
                  <a:cubicBezTo>
                    <a:pt x="528" y="383"/>
                    <a:pt x="528" y="384"/>
                    <a:pt x="528" y="385"/>
                  </a:cubicBezTo>
                  <a:cubicBezTo>
                    <a:pt x="528" y="385"/>
                    <a:pt x="529" y="386"/>
                    <a:pt x="529" y="386"/>
                  </a:cubicBezTo>
                  <a:cubicBezTo>
                    <a:pt x="529" y="387"/>
                    <a:pt x="530" y="388"/>
                    <a:pt x="530" y="388"/>
                  </a:cubicBezTo>
                  <a:cubicBezTo>
                    <a:pt x="530" y="389"/>
                    <a:pt x="530" y="390"/>
                    <a:pt x="530" y="390"/>
                  </a:cubicBezTo>
                  <a:cubicBezTo>
                    <a:pt x="531" y="391"/>
                    <a:pt x="531" y="391"/>
                    <a:pt x="532" y="391"/>
                  </a:cubicBezTo>
                  <a:cubicBezTo>
                    <a:pt x="534" y="392"/>
                    <a:pt x="533" y="394"/>
                    <a:pt x="533" y="396"/>
                  </a:cubicBezTo>
                  <a:cubicBezTo>
                    <a:pt x="533" y="397"/>
                    <a:pt x="533" y="399"/>
                    <a:pt x="533" y="400"/>
                  </a:cubicBezTo>
                  <a:cubicBezTo>
                    <a:pt x="533" y="401"/>
                    <a:pt x="533" y="401"/>
                    <a:pt x="533" y="401"/>
                  </a:cubicBezTo>
                  <a:cubicBezTo>
                    <a:pt x="533" y="402"/>
                    <a:pt x="532" y="402"/>
                    <a:pt x="532" y="402"/>
                  </a:cubicBezTo>
                  <a:cubicBezTo>
                    <a:pt x="532" y="403"/>
                    <a:pt x="532" y="403"/>
                    <a:pt x="532" y="403"/>
                  </a:cubicBezTo>
                  <a:cubicBezTo>
                    <a:pt x="531" y="403"/>
                    <a:pt x="530" y="403"/>
                    <a:pt x="530" y="403"/>
                  </a:cubicBezTo>
                  <a:cubicBezTo>
                    <a:pt x="529" y="402"/>
                    <a:pt x="528" y="402"/>
                    <a:pt x="528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27" y="406"/>
                    <a:pt x="528" y="405"/>
                    <a:pt x="528" y="407"/>
                  </a:cubicBezTo>
                  <a:cubicBezTo>
                    <a:pt x="528" y="407"/>
                    <a:pt x="528" y="407"/>
                    <a:pt x="528" y="408"/>
                  </a:cubicBezTo>
                  <a:cubicBezTo>
                    <a:pt x="528" y="409"/>
                    <a:pt x="524" y="412"/>
                    <a:pt x="527" y="413"/>
                  </a:cubicBezTo>
                  <a:cubicBezTo>
                    <a:pt x="528" y="413"/>
                    <a:pt x="528" y="414"/>
                    <a:pt x="528" y="415"/>
                  </a:cubicBezTo>
                  <a:cubicBezTo>
                    <a:pt x="528" y="417"/>
                    <a:pt x="528" y="418"/>
                    <a:pt x="528" y="420"/>
                  </a:cubicBezTo>
                  <a:cubicBezTo>
                    <a:pt x="528" y="421"/>
                    <a:pt x="529" y="422"/>
                    <a:pt x="530" y="424"/>
                  </a:cubicBezTo>
                  <a:cubicBezTo>
                    <a:pt x="530" y="424"/>
                    <a:pt x="531" y="425"/>
                    <a:pt x="531" y="425"/>
                  </a:cubicBezTo>
                  <a:cubicBezTo>
                    <a:pt x="531" y="426"/>
                    <a:pt x="531" y="427"/>
                    <a:pt x="531" y="427"/>
                  </a:cubicBezTo>
                  <a:cubicBezTo>
                    <a:pt x="531" y="428"/>
                    <a:pt x="531" y="428"/>
                    <a:pt x="531" y="428"/>
                  </a:cubicBezTo>
                  <a:cubicBezTo>
                    <a:pt x="531" y="429"/>
                    <a:pt x="532" y="429"/>
                    <a:pt x="533" y="429"/>
                  </a:cubicBezTo>
                  <a:cubicBezTo>
                    <a:pt x="534" y="429"/>
                    <a:pt x="534" y="430"/>
                    <a:pt x="535" y="430"/>
                  </a:cubicBezTo>
                  <a:cubicBezTo>
                    <a:pt x="534" y="428"/>
                    <a:pt x="533" y="426"/>
                    <a:pt x="535" y="425"/>
                  </a:cubicBezTo>
                  <a:cubicBezTo>
                    <a:pt x="537" y="425"/>
                    <a:pt x="537" y="426"/>
                    <a:pt x="538" y="428"/>
                  </a:cubicBezTo>
                  <a:cubicBezTo>
                    <a:pt x="539" y="427"/>
                    <a:pt x="539" y="424"/>
                    <a:pt x="540" y="424"/>
                  </a:cubicBezTo>
                  <a:cubicBezTo>
                    <a:pt x="541" y="423"/>
                    <a:pt x="542" y="423"/>
                    <a:pt x="541" y="422"/>
                  </a:cubicBezTo>
                  <a:cubicBezTo>
                    <a:pt x="541" y="421"/>
                    <a:pt x="541" y="421"/>
                    <a:pt x="541" y="421"/>
                  </a:cubicBezTo>
                  <a:cubicBezTo>
                    <a:pt x="540" y="420"/>
                    <a:pt x="540" y="420"/>
                    <a:pt x="540" y="419"/>
                  </a:cubicBezTo>
                  <a:cubicBezTo>
                    <a:pt x="540" y="419"/>
                    <a:pt x="540" y="419"/>
                    <a:pt x="540" y="418"/>
                  </a:cubicBezTo>
                  <a:cubicBezTo>
                    <a:pt x="541" y="418"/>
                    <a:pt x="542" y="418"/>
                    <a:pt x="542" y="417"/>
                  </a:cubicBezTo>
                  <a:cubicBezTo>
                    <a:pt x="543" y="417"/>
                    <a:pt x="544" y="416"/>
                    <a:pt x="544" y="415"/>
                  </a:cubicBezTo>
                  <a:cubicBezTo>
                    <a:pt x="544" y="414"/>
                    <a:pt x="546" y="414"/>
                    <a:pt x="547" y="413"/>
                  </a:cubicBezTo>
                  <a:cubicBezTo>
                    <a:pt x="547" y="413"/>
                    <a:pt x="547" y="413"/>
                    <a:pt x="547" y="413"/>
                  </a:cubicBezTo>
                  <a:cubicBezTo>
                    <a:pt x="548" y="413"/>
                    <a:pt x="548" y="412"/>
                    <a:pt x="548" y="412"/>
                  </a:cubicBezTo>
                  <a:cubicBezTo>
                    <a:pt x="548" y="411"/>
                    <a:pt x="548" y="410"/>
                    <a:pt x="549" y="409"/>
                  </a:cubicBezTo>
                  <a:cubicBezTo>
                    <a:pt x="550" y="408"/>
                    <a:pt x="550" y="407"/>
                    <a:pt x="551" y="406"/>
                  </a:cubicBezTo>
                  <a:cubicBezTo>
                    <a:pt x="552" y="405"/>
                    <a:pt x="552" y="404"/>
                    <a:pt x="553" y="403"/>
                  </a:cubicBezTo>
                  <a:cubicBezTo>
                    <a:pt x="553" y="402"/>
                    <a:pt x="553" y="399"/>
                    <a:pt x="555" y="399"/>
                  </a:cubicBezTo>
                  <a:cubicBezTo>
                    <a:pt x="556" y="399"/>
                    <a:pt x="556" y="399"/>
                    <a:pt x="557" y="399"/>
                  </a:cubicBezTo>
                  <a:cubicBezTo>
                    <a:pt x="558" y="400"/>
                    <a:pt x="560" y="400"/>
                    <a:pt x="561" y="400"/>
                  </a:cubicBezTo>
                  <a:cubicBezTo>
                    <a:pt x="561" y="399"/>
                    <a:pt x="561" y="398"/>
                    <a:pt x="560" y="398"/>
                  </a:cubicBezTo>
                  <a:cubicBezTo>
                    <a:pt x="560" y="398"/>
                    <a:pt x="560" y="398"/>
                    <a:pt x="559" y="398"/>
                  </a:cubicBezTo>
                  <a:cubicBezTo>
                    <a:pt x="559" y="397"/>
                    <a:pt x="558" y="397"/>
                    <a:pt x="557" y="396"/>
                  </a:cubicBezTo>
                  <a:cubicBezTo>
                    <a:pt x="557" y="396"/>
                    <a:pt x="557" y="396"/>
                    <a:pt x="557" y="396"/>
                  </a:cubicBezTo>
                  <a:cubicBezTo>
                    <a:pt x="558" y="396"/>
                    <a:pt x="559" y="395"/>
                    <a:pt x="560" y="395"/>
                  </a:cubicBezTo>
                  <a:cubicBezTo>
                    <a:pt x="561" y="396"/>
                    <a:pt x="563" y="396"/>
                    <a:pt x="563" y="395"/>
                  </a:cubicBezTo>
                  <a:cubicBezTo>
                    <a:pt x="564" y="395"/>
                    <a:pt x="564" y="394"/>
                    <a:pt x="564" y="394"/>
                  </a:cubicBezTo>
                  <a:cubicBezTo>
                    <a:pt x="564" y="393"/>
                    <a:pt x="563" y="393"/>
                    <a:pt x="563" y="393"/>
                  </a:cubicBezTo>
                  <a:cubicBezTo>
                    <a:pt x="562" y="392"/>
                    <a:pt x="562" y="392"/>
                    <a:pt x="562" y="391"/>
                  </a:cubicBezTo>
                  <a:cubicBezTo>
                    <a:pt x="561" y="391"/>
                    <a:pt x="561" y="391"/>
                    <a:pt x="561" y="391"/>
                  </a:cubicBezTo>
                  <a:cubicBezTo>
                    <a:pt x="560" y="390"/>
                    <a:pt x="559" y="388"/>
                    <a:pt x="560" y="388"/>
                  </a:cubicBezTo>
                  <a:cubicBezTo>
                    <a:pt x="561" y="387"/>
                    <a:pt x="560" y="386"/>
                    <a:pt x="561" y="385"/>
                  </a:cubicBezTo>
                  <a:cubicBezTo>
                    <a:pt x="561" y="385"/>
                    <a:pt x="562" y="385"/>
                    <a:pt x="563" y="385"/>
                  </a:cubicBezTo>
                  <a:cubicBezTo>
                    <a:pt x="563" y="384"/>
                    <a:pt x="563" y="383"/>
                    <a:pt x="562" y="382"/>
                  </a:cubicBezTo>
                  <a:cubicBezTo>
                    <a:pt x="562" y="382"/>
                    <a:pt x="562" y="382"/>
                    <a:pt x="562" y="381"/>
                  </a:cubicBezTo>
                  <a:cubicBezTo>
                    <a:pt x="562" y="381"/>
                    <a:pt x="562" y="381"/>
                    <a:pt x="562" y="381"/>
                  </a:cubicBezTo>
                  <a:cubicBezTo>
                    <a:pt x="563" y="381"/>
                    <a:pt x="562" y="380"/>
                    <a:pt x="562" y="379"/>
                  </a:cubicBezTo>
                  <a:cubicBezTo>
                    <a:pt x="562" y="379"/>
                    <a:pt x="562" y="379"/>
                    <a:pt x="563" y="379"/>
                  </a:cubicBezTo>
                  <a:cubicBezTo>
                    <a:pt x="563" y="379"/>
                    <a:pt x="564" y="379"/>
                    <a:pt x="564" y="379"/>
                  </a:cubicBezTo>
                  <a:cubicBezTo>
                    <a:pt x="564" y="378"/>
                    <a:pt x="564" y="376"/>
                    <a:pt x="563" y="376"/>
                  </a:cubicBezTo>
                  <a:cubicBezTo>
                    <a:pt x="563" y="375"/>
                    <a:pt x="563" y="375"/>
                    <a:pt x="563" y="375"/>
                  </a:cubicBezTo>
                  <a:cubicBezTo>
                    <a:pt x="564" y="375"/>
                    <a:pt x="565" y="375"/>
                    <a:pt x="566" y="376"/>
                  </a:cubicBezTo>
                  <a:cubicBezTo>
                    <a:pt x="568" y="377"/>
                    <a:pt x="569" y="376"/>
                    <a:pt x="570" y="376"/>
                  </a:cubicBezTo>
                  <a:cubicBezTo>
                    <a:pt x="571" y="376"/>
                    <a:pt x="572" y="377"/>
                    <a:pt x="572" y="377"/>
                  </a:cubicBezTo>
                  <a:cubicBezTo>
                    <a:pt x="573" y="378"/>
                    <a:pt x="573" y="378"/>
                    <a:pt x="573" y="378"/>
                  </a:cubicBezTo>
                  <a:cubicBezTo>
                    <a:pt x="573" y="379"/>
                    <a:pt x="574" y="379"/>
                    <a:pt x="574" y="379"/>
                  </a:cubicBezTo>
                  <a:cubicBezTo>
                    <a:pt x="576" y="380"/>
                    <a:pt x="576" y="381"/>
                    <a:pt x="577" y="381"/>
                  </a:cubicBezTo>
                  <a:cubicBezTo>
                    <a:pt x="578" y="382"/>
                    <a:pt x="580" y="381"/>
                    <a:pt x="581" y="381"/>
                  </a:cubicBezTo>
                  <a:cubicBezTo>
                    <a:pt x="582" y="382"/>
                    <a:pt x="583" y="382"/>
                    <a:pt x="584" y="383"/>
                  </a:cubicBezTo>
                  <a:cubicBezTo>
                    <a:pt x="584" y="383"/>
                    <a:pt x="585" y="383"/>
                    <a:pt x="585" y="383"/>
                  </a:cubicBezTo>
                  <a:cubicBezTo>
                    <a:pt x="585" y="384"/>
                    <a:pt x="585" y="384"/>
                    <a:pt x="586" y="385"/>
                  </a:cubicBezTo>
                  <a:cubicBezTo>
                    <a:pt x="586" y="385"/>
                    <a:pt x="586" y="385"/>
                    <a:pt x="586" y="385"/>
                  </a:cubicBezTo>
                  <a:cubicBezTo>
                    <a:pt x="585" y="385"/>
                    <a:pt x="585" y="385"/>
                    <a:pt x="585" y="385"/>
                  </a:cubicBezTo>
                  <a:cubicBezTo>
                    <a:pt x="583" y="385"/>
                    <a:pt x="584" y="387"/>
                    <a:pt x="584" y="388"/>
                  </a:cubicBezTo>
                  <a:cubicBezTo>
                    <a:pt x="585" y="388"/>
                    <a:pt x="586" y="389"/>
                    <a:pt x="587" y="389"/>
                  </a:cubicBezTo>
                  <a:cubicBezTo>
                    <a:pt x="587" y="390"/>
                    <a:pt x="587" y="391"/>
                    <a:pt x="587" y="391"/>
                  </a:cubicBezTo>
                  <a:cubicBezTo>
                    <a:pt x="585" y="393"/>
                    <a:pt x="588" y="393"/>
                    <a:pt x="589" y="393"/>
                  </a:cubicBezTo>
                  <a:cubicBezTo>
                    <a:pt x="589" y="392"/>
                    <a:pt x="590" y="392"/>
                    <a:pt x="591" y="392"/>
                  </a:cubicBezTo>
                  <a:cubicBezTo>
                    <a:pt x="592" y="392"/>
                    <a:pt x="593" y="393"/>
                    <a:pt x="594" y="394"/>
                  </a:cubicBezTo>
                  <a:cubicBezTo>
                    <a:pt x="594" y="394"/>
                    <a:pt x="594" y="394"/>
                    <a:pt x="594" y="394"/>
                  </a:cubicBezTo>
                  <a:cubicBezTo>
                    <a:pt x="594" y="395"/>
                    <a:pt x="594" y="395"/>
                    <a:pt x="593" y="396"/>
                  </a:cubicBezTo>
                  <a:cubicBezTo>
                    <a:pt x="592" y="396"/>
                    <a:pt x="591" y="397"/>
                    <a:pt x="591" y="398"/>
                  </a:cubicBezTo>
                  <a:cubicBezTo>
                    <a:pt x="590" y="398"/>
                    <a:pt x="589" y="399"/>
                    <a:pt x="588" y="399"/>
                  </a:cubicBezTo>
                  <a:cubicBezTo>
                    <a:pt x="587" y="400"/>
                    <a:pt x="587" y="401"/>
                    <a:pt x="588" y="401"/>
                  </a:cubicBezTo>
                  <a:cubicBezTo>
                    <a:pt x="589" y="401"/>
                    <a:pt x="589" y="401"/>
                    <a:pt x="589" y="401"/>
                  </a:cubicBezTo>
                  <a:cubicBezTo>
                    <a:pt x="590" y="401"/>
                    <a:pt x="590" y="401"/>
                    <a:pt x="591" y="401"/>
                  </a:cubicBezTo>
                  <a:cubicBezTo>
                    <a:pt x="591" y="401"/>
                    <a:pt x="591" y="401"/>
                    <a:pt x="591" y="401"/>
                  </a:cubicBezTo>
                  <a:cubicBezTo>
                    <a:pt x="591" y="403"/>
                    <a:pt x="593" y="402"/>
                    <a:pt x="594" y="404"/>
                  </a:cubicBezTo>
                  <a:cubicBezTo>
                    <a:pt x="594" y="404"/>
                    <a:pt x="593" y="405"/>
                    <a:pt x="592" y="405"/>
                  </a:cubicBezTo>
                  <a:cubicBezTo>
                    <a:pt x="591" y="405"/>
                    <a:pt x="591" y="406"/>
                    <a:pt x="591" y="407"/>
                  </a:cubicBezTo>
                  <a:cubicBezTo>
                    <a:pt x="591" y="407"/>
                    <a:pt x="590" y="407"/>
                    <a:pt x="590" y="407"/>
                  </a:cubicBezTo>
                  <a:cubicBezTo>
                    <a:pt x="590" y="407"/>
                    <a:pt x="589" y="408"/>
                    <a:pt x="588" y="408"/>
                  </a:cubicBezTo>
                  <a:cubicBezTo>
                    <a:pt x="587" y="408"/>
                    <a:pt x="586" y="408"/>
                    <a:pt x="586" y="409"/>
                  </a:cubicBezTo>
                  <a:cubicBezTo>
                    <a:pt x="586" y="409"/>
                    <a:pt x="586" y="409"/>
                    <a:pt x="586" y="409"/>
                  </a:cubicBezTo>
                  <a:cubicBezTo>
                    <a:pt x="585" y="409"/>
                    <a:pt x="584" y="410"/>
                    <a:pt x="583" y="409"/>
                  </a:cubicBezTo>
                  <a:cubicBezTo>
                    <a:pt x="582" y="408"/>
                    <a:pt x="582" y="406"/>
                    <a:pt x="580" y="406"/>
                  </a:cubicBezTo>
                  <a:cubicBezTo>
                    <a:pt x="580" y="406"/>
                    <a:pt x="579" y="406"/>
                    <a:pt x="578" y="406"/>
                  </a:cubicBezTo>
                  <a:cubicBezTo>
                    <a:pt x="578" y="407"/>
                    <a:pt x="578" y="409"/>
                    <a:pt x="579" y="409"/>
                  </a:cubicBezTo>
                  <a:cubicBezTo>
                    <a:pt x="579" y="409"/>
                    <a:pt x="580" y="409"/>
                    <a:pt x="580" y="409"/>
                  </a:cubicBezTo>
                  <a:cubicBezTo>
                    <a:pt x="581" y="409"/>
                    <a:pt x="581" y="410"/>
                    <a:pt x="581" y="410"/>
                  </a:cubicBezTo>
                  <a:cubicBezTo>
                    <a:pt x="581" y="410"/>
                    <a:pt x="581" y="411"/>
                    <a:pt x="580" y="411"/>
                  </a:cubicBezTo>
                  <a:cubicBezTo>
                    <a:pt x="580" y="412"/>
                    <a:pt x="578" y="413"/>
                    <a:pt x="579" y="413"/>
                  </a:cubicBezTo>
                  <a:cubicBezTo>
                    <a:pt x="579" y="414"/>
                    <a:pt x="579" y="414"/>
                    <a:pt x="579" y="415"/>
                  </a:cubicBezTo>
                  <a:cubicBezTo>
                    <a:pt x="579" y="415"/>
                    <a:pt x="581" y="415"/>
                    <a:pt x="582" y="415"/>
                  </a:cubicBezTo>
                  <a:cubicBezTo>
                    <a:pt x="582" y="415"/>
                    <a:pt x="582" y="415"/>
                    <a:pt x="582" y="415"/>
                  </a:cubicBezTo>
                  <a:cubicBezTo>
                    <a:pt x="582" y="416"/>
                    <a:pt x="581" y="416"/>
                    <a:pt x="580" y="417"/>
                  </a:cubicBezTo>
                  <a:cubicBezTo>
                    <a:pt x="580" y="417"/>
                    <a:pt x="578" y="417"/>
                    <a:pt x="579" y="418"/>
                  </a:cubicBezTo>
                  <a:cubicBezTo>
                    <a:pt x="579" y="418"/>
                    <a:pt x="579" y="419"/>
                    <a:pt x="579" y="419"/>
                  </a:cubicBezTo>
                  <a:cubicBezTo>
                    <a:pt x="579" y="419"/>
                    <a:pt x="579" y="419"/>
                    <a:pt x="579" y="419"/>
                  </a:cubicBezTo>
                  <a:cubicBezTo>
                    <a:pt x="579" y="421"/>
                    <a:pt x="579" y="422"/>
                    <a:pt x="580" y="422"/>
                  </a:cubicBezTo>
                  <a:cubicBezTo>
                    <a:pt x="581" y="422"/>
                    <a:pt x="582" y="422"/>
                    <a:pt x="582" y="423"/>
                  </a:cubicBezTo>
                  <a:cubicBezTo>
                    <a:pt x="582" y="424"/>
                    <a:pt x="581" y="425"/>
                    <a:pt x="582" y="426"/>
                  </a:cubicBezTo>
                  <a:cubicBezTo>
                    <a:pt x="583" y="427"/>
                    <a:pt x="584" y="428"/>
                    <a:pt x="585" y="429"/>
                  </a:cubicBezTo>
                  <a:cubicBezTo>
                    <a:pt x="585" y="430"/>
                    <a:pt x="584" y="430"/>
                    <a:pt x="584" y="431"/>
                  </a:cubicBezTo>
                  <a:cubicBezTo>
                    <a:pt x="583" y="432"/>
                    <a:pt x="582" y="432"/>
                    <a:pt x="582" y="433"/>
                  </a:cubicBezTo>
                  <a:cubicBezTo>
                    <a:pt x="582" y="433"/>
                    <a:pt x="581" y="434"/>
                    <a:pt x="582" y="435"/>
                  </a:cubicBezTo>
                  <a:cubicBezTo>
                    <a:pt x="582" y="436"/>
                    <a:pt x="582" y="436"/>
                    <a:pt x="582" y="436"/>
                  </a:cubicBezTo>
                  <a:cubicBezTo>
                    <a:pt x="582" y="437"/>
                    <a:pt x="581" y="437"/>
                    <a:pt x="581" y="437"/>
                  </a:cubicBezTo>
                  <a:cubicBezTo>
                    <a:pt x="579" y="438"/>
                    <a:pt x="573" y="437"/>
                    <a:pt x="574" y="440"/>
                  </a:cubicBezTo>
                  <a:cubicBezTo>
                    <a:pt x="574" y="440"/>
                    <a:pt x="574" y="441"/>
                    <a:pt x="574" y="441"/>
                  </a:cubicBezTo>
                  <a:cubicBezTo>
                    <a:pt x="573" y="441"/>
                    <a:pt x="573" y="441"/>
                    <a:pt x="573" y="441"/>
                  </a:cubicBezTo>
                  <a:cubicBezTo>
                    <a:pt x="572" y="441"/>
                    <a:pt x="572" y="442"/>
                    <a:pt x="571" y="443"/>
                  </a:cubicBezTo>
                  <a:cubicBezTo>
                    <a:pt x="571" y="444"/>
                    <a:pt x="570" y="444"/>
                    <a:pt x="569" y="444"/>
                  </a:cubicBezTo>
                  <a:cubicBezTo>
                    <a:pt x="568" y="445"/>
                    <a:pt x="568" y="445"/>
                    <a:pt x="568" y="446"/>
                  </a:cubicBezTo>
                  <a:cubicBezTo>
                    <a:pt x="568" y="446"/>
                    <a:pt x="567" y="446"/>
                    <a:pt x="567" y="446"/>
                  </a:cubicBezTo>
                  <a:cubicBezTo>
                    <a:pt x="567" y="447"/>
                    <a:pt x="566" y="447"/>
                    <a:pt x="566" y="447"/>
                  </a:cubicBezTo>
                  <a:cubicBezTo>
                    <a:pt x="566" y="447"/>
                    <a:pt x="565" y="447"/>
                    <a:pt x="565" y="447"/>
                  </a:cubicBezTo>
                  <a:cubicBezTo>
                    <a:pt x="564" y="446"/>
                    <a:pt x="564" y="447"/>
                    <a:pt x="564" y="448"/>
                  </a:cubicBezTo>
                  <a:cubicBezTo>
                    <a:pt x="564" y="448"/>
                    <a:pt x="564" y="448"/>
                    <a:pt x="564" y="448"/>
                  </a:cubicBezTo>
                  <a:cubicBezTo>
                    <a:pt x="563" y="448"/>
                    <a:pt x="562" y="448"/>
                    <a:pt x="561" y="449"/>
                  </a:cubicBezTo>
                  <a:cubicBezTo>
                    <a:pt x="561" y="449"/>
                    <a:pt x="560" y="450"/>
                    <a:pt x="559" y="450"/>
                  </a:cubicBezTo>
                  <a:cubicBezTo>
                    <a:pt x="559" y="450"/>
                    <a:pt x="559" y="450"/>
                    <a:pt x="559" y="450"/>
                  </a:cubicBezTo>
                  <a:cubicBezTo>
                    <a:pt x="559" y="449"/>
                    <a:pt x="559" y="449"/>
                    <a:pt x="559" y="448"/>
                  </a:cubicBezTo>
                  <a:cubicBezTo>
                    <a:pt x="559" y="448"/>
                    <a:pt x="559" y="448"/>
                    <a:pt x="559" y="448"/>
                  </a:cubicBezTo>
                  <a:cubicBezTo>
                    <a:pt x="558" y="447"/>
                    <a:pt x="558" y="448"/>
                    <a:pt x="557" y="447"/>
                  </a:cubicBezTo>
                  <a:cubicBezTo>
                    <a:pt x="557" y="447"/>
                    <a:pt x="557" y="446"/>
                    <a:pt x="557" y="446"/>
                  </a:cubicBezTo>
                  <a:cubicBezTo>
                    <a:pt x="556" y="445"/>
                    <a:pt x="556" y="445"/>
                    <a:pt x="557" y="444"/>
                  </a:cubicBezTo>
                  <a:cubicBezTo>
                    <a:pt x="558" y="442"/>
                    <a:pt x="559" y="442"/>
                    <a:pt x="560" y="440"/>
                  </a:cubicBezTo>
                  <a:cubicBezTo>
                    <a:pt x="560" y="440"/>
                    <a:pt x="560" y="439"/>
                    <a:pt x="560" y="438"/>
                  </a:cubicBezTo>
                  <a:cubicBezTo>
                    <a:pt x="561" y="438"/>
                    <a:pt x="561" y="438"/>
                    <a:pt x="561" y="438"/>
                  </a:cubicBezTo>
                  <a:cubicBezTo>
                    <a:pt x="560" y="438"/>
                    <a:pt x="559" y="439"/>
                    <a:pt x="559" y="440"/>
                  </a:cubicBezTo>
                  <a:cubicBezTo>
                    <a:pt x="558" y="440"/>
                    <a:pt x="558" y="440"/>
                    <a:pt x="557" y="441"/>
                  </a:cubicBezTo>
                  <a:cubicBezTo>
                    <a:pt x="557" y="441"/>
                    <a:pt x="557" y="441"/>
                    <a:pt x="557" y="441"/>
                  </a:cubicBezTo>
                  <a:cubicBezTo>
                    <a:pt x="556" y="440"/>
                    <a:pt x="557" y="438"/>
                    <a:pt x="556" y="438"/>
                  </a:cubicBezTo>
                  <a:cubicBezTo>
                    <a:pt x="555" y="438"/>
                    <a:pt x="555" y="438"/>
                    <a:pt x="555" y="438"/>
                  </a:cubicBezTo>
                  <a:cubicBezTo>
                    <a:pt x="554" y="437"/>
                    <a:pt x="553" y="435"/>
                    <a:pt x="552" y="435"/>
                  </a:cubicBezTo>
                  <a:cubicBezTo>
                    <a:pt x="551" y="435"/>
                    <a:pt x="550" y="435"/>
                    <a:pt x="550" y="435"/>
                  </a:cubicBezTo>
                  <a:cubicBezTo>
                    <a:pt x="549" y="435"/>
                    <a:pt x="548" y="434"/>
                    <a:pt x="547" y="435"/>
                  </a:cubicBezTo>
                  <a:cubicBezTo>
                    <a:pt x="547" y="436"/>
                    <a:pt x="547" y="436"/>
                    <a:pt x="547" y="437"/>
                  </a:cubicBezTo>
                  <a:cubicBezTo>
                    <a:pt x="547" y="438"/>
                    <a:pt x="547" y="438"/>
                    <a:pt x="547" y="438"/>
                  </a:cubicBezTo>
                  <a:cubicBezTo>
                    <a:pt x="548" y="438"/>
                    <a:pt x="548" y="438"/>
                    <a:pt x="548" y="437"/>
                  </a:cubicBezTo>
                  <a:cubicBezTo>
                    <a:pt x="549" y="437"/>
                    <a:pt x="550" y="437"/>
                    <a:pt x="550" y="437"/>
                  </a:cubicBezTo>
                  <a:cubicBezTo>
                    <a:pt x="551" y="437"/>
                    <a:pt x="551" y="437"/>
                    <a:pt x="551" y="437"/>
                  </a:cubicBezTo>
                  <a:cubicBezTo>
                    <a:pt x="551" y="438"/>
                    <a:pt x="550" y="439"/>
                    <a:pt x="551" y="439"/>
                  </a:cubicBezTo>
                  <a:cubicBezTo>
                    <a:pt x="551" y="439"/>
                    <a:pt x="551" y="439"/>
                    <a:pt x="551" y="439"/>
                  </a:cubicBezTo>
                  <a:cubicBezTo>
                    <a:pt x="552" y="440"/>
                    <a:pt x="553" y="441"/>
                    <a:pt x="554" y="441"/>
                  </a:cubicBezTo>
                  <a:cubicBezTo>
                    <a:pt x="555" y="442"/>
                    <a:pt x="553" y="444"/>
                    <a:pt x="554" y="445"/>
                  </a:cubicBezTo>
                  <a:cubicBezTo>
                    <a:pt x="554" y="445"/>
                    <a:pt x="555" y="445"/>
                    <a:pt x="554" y="445"/>
                  </a:cubicBezTo>
                  <a:cubicBezTo>
                    <a:pt x="555" y="445"/>
                    <a:pt x="555" y="446"/>
                    <a:pt x="556" y="446"/>
                  </a:cubicBezTo>
                  <a:cubicBezTo>
                    <a:pt x="556" y="447"/>
                    <a:pt x="556" y="448"/>
                    <a:pt x="556" y="449"/>
                  </a:cubicBezTo>
                  <a:cubicBezTo>
                    <a:pt x="556" y="450"/>
                    <a:pt x="556" y="451"/>
                    <a:pt x="556" y="452"/>
                  </a:cubicBezTo>
                  <a:cubicBezTo>
                    <a:pt x="556" y="452"/>
                    <a:pt x="556" y="452"/>
                    <a:pt x="556" y="452"/>
                  </a:cubicBezTo>
                  <a:cubicBezTo>
                    <a:pt x="554" y="452"/>
                    <a:pt x="554" y="450"/>
                    <a:pt x="552" y="449"/>
                  </a:cubicBezTo>
                  <a:cubicBezTo>
                    <a:pt x="552" y="449"/>
                    <a:pt x="552" y="449"/>
                    <a:pt x="551" y="448"/>
                  </a:cubicBezTo>
                  <a:cubicBezTo>
                    <a:pt x="551" y="447"/>
                    <a:pt x="551" y="447"/>
                    <a:pt x="551" y="446"/>
                  </a:cubicBezTo>
                  <a:cubicBezTo>
                    <a:pt x="550" y="446"/>
                    <a:pt x="549" y="446"/>
                    <a:pt x="549" y="446"/>
                  </a:cubicBezTo>
                  <a:cubicBezTo>
                    <a:pt x="548" y="447"/>
                    <a:pt x="548" y="447"/>
                    <a:pt x="548" y="447"/>
                  </a:cubicBezTo>
                  <a:cubicBezTo>
                    <a:pt x="549" y="447"/>
                    <a:pt x="549" y="448"/>
                    <a:pt x="549" y="448"/>
                  </a:cubicBezTo>
                  <a:cubicBezTo>
                    <a:pt x="549" y="448"/>
                    <a:pt x="550" y="449"/>
                    <a:pt x="550" y="450"/>
                  </a:cubicBezTo>
                  <a:cubicBezTo>
                    <a:pt x="550" y="450"/>
                    <a:pt x="550" y="450"/>
                    <a:pt x="550" y="450"/>
                  </a:cubicBezTo>
                  <a:cubicBezTo>
                    <a:pt x="550" y="450"/>
                    <a:pt x="549" y="450"/>
                    <a:pt x="548" y="450"/>
                  </a:cubicBezTo>
                  <a:cubicBezTo>
                    <a:pt x="547" y="449"/>
                    <a:pt x="547" y="449"/>
                    <a:pt x="545" y="449"/>
                  </a:cubicBezTo>
                  <a:cubicBezTo>
                    <a:pt x="545" y="449"/>
                    <a:pt x="545" y="449"/>
                    <a:pt x="545" y="449"/>
                  </a:cubicBezTo>
                  <a:cubicBezTo>
                    <a:pt x="545" y="449"/>
                    <a:pt x="545" y="449"/>
                    <a:pt x="545" y="449"/>
                  </a:cubicBezTo>
                  <a:cubicBezTo>
                    <a:pt x="544" y="449"/>
                    <a:pt x="544" y="449"/>
                    <a:pt x="544" y="448"/>
                  </a:cubicBezTo>
                  <a:cubicBezTo>
                    <a:pt x="544" y="448"/>
                    <a:pt x="544" y="448"/>
                    <a:pt x="544" y="448"/>
                  </a:cubicBezTo>
                  <a:cubicBezTo>
                    <a:pt x="544" y="447"/>
                    <a:pt x="545" y="447"/>
                    <a:pt x="545" y="446"/>
                  </a:cubicBezTo>
                  <a:cubicBezTo>
                    <a:pt x="545" y="446"/>
                    <a:pt x="545" y="446"/>
                    <a:pt x="545" y="445"/>
                  </a:cubicBezTo>
                  <a:cubicBezTo>
                    <a:pt x="545" y="444"/>
                    <a:pt x="545" y="445"/>
                    <a:pt x="545" y="444"/>
                  </a:cubicBezTo>
                  <a:cubicBezTo>
                    <a:pt x="544" y="443"/>
                    <a:pt x="544" y="444"/>
                    <a:pt x="543" y="444"/>
                  </a:cubicBezTo>
                  <a:cubicBezTo>
                    <a:pt x="543" y="444"/>
                    <a:pt x="543" y="445"/>
                    <a:pt x="542" y="445"/>
                  </a:cubicBezTo>
                  <a:cubicBezTo>
                    <a:pt x="542" y="445"/>
                    <a:pt x="541" y="445"/>
                    <a:pt x="541" y="445"/>
                  </a:cubicBezTo>
                  <a:cubicBezTo>
                    <a:pt x="540" y="445"/>
                    <a:pt x="539" y="444"/>
                    <a:pt x="539" y="444"/>
                  </a:cubicBezTo>
                  <a:cubicBezTo>
                    <a:pt x="538" y="444"/>
                    <a:pt x="538" y="444"/>
                    <a:pt x="538" y="444"/>
                  </a:cubicBezTo>
                  <a:cubicBezTo>
                    <a:pt x="537" y="444"/>
                    <a:pt x="537" y="443"/>
                    <a:pt x="537" y="443"/>
                  </a:cubicBezTo>
                  <a:cubicBezTo>
                    <a:pt x="536" y="444"/>
                    <a:pt x="536" y="444"/>
                    <a:pt x="535" y="443"/>
                  </a:cubicBezTo>
                  <a:cubicBezTo>
                    <a:pt x="535" y="443"/>
                    <a:pt x="534" y="443"/>
                    <a:pt x="534" y="443"/>
                  </a:cubicBezTo>
                  <a:cubicBezTo>
                    <a:pt x="533" y="442"/>
                    <a:pt x="533" y="442"/>
                    <a:pt x="532" y="441"/>
                  </a:cubicBezTo>
                  <a:cubicBezTo>
                    <a:pt x="532" y="442"/>
                    <a:pt x="533" y="443"/>
                    <a:pt x="533" y="443"/>
                  </a:cubicBezTo>
                  <a:cubicBezTo>
                    <a:pt x="533" y="443"/>
                    <a:pt x="533" y="444"/>
                    <a:pt x="533" y="444"/>
                  </a:cubicBezTo>
                  <a:cubicBezTo>
                    <a:pt x="533" y="445"/>
                    <a:pt x="531" y="447"/>
                    <a:pt x="532" y="448"/>
                  </a:cubicBezTo>
                  <a:cubicBezTo>
                    <a:pt x="533" y="449"/>
                    <a:pt x="534" y="449"/>
                    <a:pt x="535" y="449"/>
                  </a:cubicBezTo>
                  <a:cubicBezTo>
                    <a:pt x="535" y="450"/>
                    <a:pt x="536" y="450"/>
                    <a:pt x="537" y="451"/>
                  </a:cubicBezTo>
                  <a:cubicBezTo>
                    <a:pt x="538" y="452"/>
                    <a:pt x="536" y="453"/>
                    <a:pt x="536" y="454"/>
                  </a:cubicBezTo>
                  <a:cubicBezTo>
                    <a:pt x="534" y="455"/>
                    <a:pt x="532" y="456"/>
                    <a:pt x="530" y="458"/>
                  </a:cubicBezTo>
                  <a:cubicBezTo>
                    <a:pt x="529" y="459"/>
                    <a:pt x="529" y="461"/>
                    <a:pt x="527" y="462"/>
                  </a:cubicBezTo>
                  <a:cubicBezTo>
                    <a:pt x="527" y="462"/>
                    <a:pt x="527" y="463"/>
                    <a:pt x="526" y="463"/>
                  </a:cubicBezTo>
                  <a:cubicBezTo>
                    <a:pt x="525" y="463"/>
                    <a:pt x="525" y="464"/>
                    <a:pt x="524" y="465"/>
                  </a:cubicBezTo>
                  <a:cubicBezTo>
                    <a:pt x="523" y="465"/>
                    <a:pt x="524" y="467"/>
                    <a:pt x="522" y="467"/>
                  </a:cubicBezTo>
                  <a:cubicBezTo>
                    <a:pt x="521" y="467"/>
                    <a:pt x="518" y="466"/>
                    <a:pt x="517" y="466"/>
                  </a:cubicBezTo>
                  <a:cubicBezTo>
                    <a:pt x="516" y="466"/>
                    <a:pt x="515" y="465"/>
                    <a:pt x="514" y="465"/>
                  </a:cubicBezTo>
                  <a:cubicBezTo>
                    <a:pt x="513" y="464"/>
                    <a:pt x="513" y="463"/>
                    <a:pt x="512" y="462"/>
                  </a:cubicBezTo>
                  <a:cubicBezTo>
                    <a:pt x="511" y="462"/>
                    <a:pt x="510" y="462"/>
                    <a:pt x="510" y="461"/>
                  </a:cubicBezTo>
                  <a:cubicBezTo>
                    <a:pt x="509" y="461"/>
                    <a:pt x="508" y="460"/>
                    <a:pt x="508" y="460"/>
                  </a:cubicBezTo>
                  <a:cubicBezTo>
                    <a:pt x="509" y="460"/>
                    <a:pt x="509" y="459"/>
                    <a:pt x="509" y="459"/>
                  </a:cubicBezTo>
                  <a:cubicBezTo>
                    <a:pt x="509" y="459"/>
                    <a:pt x="510" y="459"/>
                    <a:pt x="510" y="459"/>
                  </a:cubicBezTo>
                  <a:cubicBezTo>
                    <a:pt x="510" y="459"/>
                    <a:pt x="509" y="458"/>
                    <a:pt x="509" y="458"/>
                  </a:cubicBezTo>
                  <a:cubicBezTo>
                    <a:pt x="508" y="458"/>
                    <a:pt x="507" y="457"/>
                    <a:pt x="507" y="456"/>
                  </a:cubicBezTo>
                  <a:cubicBezTo>
                    <a:pt x="506" y="456"/>
                    <a:pt x="505" y="456"/>
                    <a:pt x="504" y="455"/>
                  </a:cubicBezTo>
                  <a:cubicBezTo>
                    <a:pt x="504" y="454"/>
                    <a:pt x="504" y="454"/>
                    <a:pt x="503" y="454"/>
                  </a:cubicBezTo>
                  <a:cubicBezTo>
                    <a:pt x="502" y="452"/>
                    <a:pt x="502" y="452"/>
                    <a:pt x="500" y="452"/>
                  </a:cubicBezTo>
                  <a:cubicBezTo>
                    <a:pt x="499" y="452"/>
                    <a:pt x="498" y="452"/>
                    <a:pt x="497" y="452"/>
                  </a:cubicBezTo>
                  <a:cubicBezTo>
                    <a:pt x="497" y="452"/>
                    <a:pt x="496" y="452"/>
                    <a:pt x="495" y="452"/>
                  </a:cubicBezTo>
                  <a:cubicBezTo>
                    <a:pt x="495" y="451"/>
                    <a:pt x="494" y="451"/>
                    <a:pt x="494" y="451"/>
                  </a:cubicBezTo>
                  <a:cubicBezTo>
                    <a:pt x="493" y="450"/>
                    <a:pt x="491" y="450"/>
                    <a:pt x="491" y="450"/>
                  </a:cubicBezTo>
                  <a:cubicBezTo>
                    <a:pt x="490" y="450"/>
                    <a:pt x="488" y="450"/>
                    <a:pt x="488" y="452"/>
                  </a:cubicBezTo>
                  <a:cubicBezTo>
                    <a:pt x="488" y="452"/>
                    <a:pt x="489" y="452"/>
                    <a:pt x="489" y="452"/>
                  </a:cubicBezTo>
                  <a:cubicBezTo>
                    <a:pt x="491" y="452"/>
                    <a:pt x="493" y="452"/>
                    <a:pt x="494" y="453"/>
                  </a:cubicBezTo>
                  <a:cubicBezTo>
                    <a:pt x="495" y="453"/>
                    <a:pt x="496" y="454"/>
                    <a:pt x="496" y="454"/>
                  </a:cubicBezTo>
                  <a:cubicBezTo>
                    <a:pt x="497" y="454"/>
                    <a:pt x="498" y="454"/>
                    <a:pt x="498" y="454"/>
                  </a:cubicBezTo>
                  <a:cubicBezTo>
                    <a:pt x="499" y="453"/>
                    <a:pt x="500" y="454"/>
                    <a:pt x="501" y="454"/>
                  </a:cubicBezTo>
                  <a:cubicBezTo>
                    <a:pt x="501" y="454"/>
                    <a:pt x="501" y="454"/>
                    <a:pt x="501" y="455"/>
                  </a:cubicBezTo>
                  <a:cubicBezTo>
                    <a:pt x="501" y="455"/>
                    <a:pt x="500" y="455"/>
                    <a:pt x="500" y="456"/>
                  </a:cubicBezTo>
                  <a:cubicBezTo>
                    <a:pt x="500" y="456"/>
                    <a:pt x="500" y="456"/>
                    <a:pt x="500" y="456"/>
                  </a:cubicBezTo>
                  <a:cubicBezTo>
                    <a:pt x="500" y="457"/>
                    <a:pt x="501" y="458"/>
                    <a:pt x="501" y="458"/>
                  </a:cubicBezTo>
                  <a:cubicBezTo>
                    <a:pt x="502" y="459"/>
                    <a:pt x="502" y="459"/>
                    <a:pt x="502" y="459"/>
                  </a:cubicBezTo>
                  <a:cubicBezTo>
                    <a:pt x="502" y="460"/>
                    <a:pt x="503" y="461"/>
                    <a:pt x="504" y="462"/>
                  </a:cubicBezTo>
                  <a:cubicBezTo>
                    <a:pt x="504" y="463"/>
                    <a:pt x="504" y="463"/>
                    <a:pt x="504" y="464"/>
                  </a:cubicBezTo>
                  <a:cubicBezTo>
                    <a:pt x="505" y="465"/>
                    <a:pt x="506" y="465"/>
                    <a:pt x="506" y="466"/>
                  </a:cubicBezTo>
                  <a:cubicBezTo>
                    <a:pt x="507" y="467"/>
                    <a:pt x="507" y="468"/>
                    <a:pt x="508" y="468"/>
                  </a:cubicBezTo>
                  <a:cubicBezTo>
                    <a:pt x="509" y="468"/>
                    <a:pt x="510" y="468"/>
                    <a:pt x="511" y="468"/>
                  </a:cubicBezTo>
                  <a:cubicBezTo>
                    <a:pt x="513" y="469"/>
                    <a:pt x="514" y="470"/>
                    <a:pt x="516" y="470"/>
                  </a:cubicBezTo>
                  <a:cubicBezTo>
                    <a:pt x="518" y="470"/>
                    <a:pt x="520" y="470"/>
                    <a:pt x="521" y="470"/>
                  </a:cubicBezTo>
                  <a:cubicBezTo>
                    <a:pt x="522" y="470"/>
                    <a:pt x="522" y="471"/>
                    <a:pt x="522" y="472"/>
                  </a:cubicBezTo>
                  <a:cubicBezTo>
                    <a:pt x="522" y="473"/>
                    <a:pt x="521" y="473"/>
                    <a:pt x="520" y="474"/>
                  </a:cubicBezTo>
                  <a:cubicBezTo>
                    <a:pt x="519" y="475"/>
                    <a:pt x="519" y="475"/>
                    <a:pt x="518" y="476"/>
                  </a:cubicBezTo>
                  <a:cubicBezTo>
                    <a:pt x="517" y="477"/>
                    <a:pt x="517" y="477"/>
                    <a:pt x="517" y="478"/>
                  </a:cubicBezTo>
                  <a:cubicBezTo>
                    <a:pt x="517" y="479"/>
                    <a:pt x="517" y="479"/>
                    <a:pt x="516" y="479"/>
                  </a:cubicBezTo>
                  <a:cubicBezTo>
                    <a:pt x="516" y="479"/>
                    <a:pt x="515" y="479"/>
                    <a:pt x="514" y="479"/>
                  </a:cubicBezTo>
                  <a:cubicBezTo>
                    <a:pt x="512" y="480"/>
                    <a:pt x="511" y="483"/>
                    <a:pt x="510" y="484"/>
                  </a:cubicBezTo>
                  <a:cubicBezTo>
                    <a:pt x="509" y="486"/>
                    <a:pt x="509" y="487"/>
                    <a:pt x="507" y="488"/>
                  </a:cubicBezTo>
                  <a:cubicBezTo>
                    <a:pt x="507" y="489"/>
                    <a:pt x="506" y="489"/>
                    <a:pt x="505" y="490"/>
                  </a:cubicBezTo>
                  <a:cubicBezTo>
                    <a:pt x="505" y="490"/>
                    <a:pt x="504" y="491"/>
                    <a:pt x="504" y="491"/>
                  </a:cubicBezTo>
                  <a:cubicBezTo>
                    <a:pt x="503" y="492"/>
                    <a:pt x="502" y="492"/>
                    <a:pt x="501" y="492"/>
                  </a:cubicBezTo>
                  <a:cubicBezTo>
                    <a:pt x="501" y="492"/>
                    <a:pt x="500" y="491"/>
                    <a:pt x="500" y="491"/>
                  </a:cubicBezTo>
                  <a:cubicBezTo>
                    <a:pt x="499" y="491"/>
                    <a:pt x="498" y="492"/>
                    <a:pt x="498" y="491"/>
                  </a:cubicBezTo>
                  <a:cubicBezTo>
                    <a:pt x="497" y="491"/>
                    <a:pt x="497" y="491"/>
                    <a:pt x="496" y="491"/>
                  </a:cubicBezTo>
                  <a:cubicBezTo>
                    <a:pt x="496" y="490"/>
                    <a:pt x="495" y="491"/>
                    <a:pt x="494" y="490"/>
                  </a:cubicBezTo>
                  <a:cubicBezTo>
                    <a:pt x="494" y="490"/>
                    <a:pt x="494" y="490"/>
                    <a:pt x="494" y="490"/>
                  </a:cubicBezTo>
                  <a:cubicBezTo>
                    <a:pt x="495" y="489"/>
                    <a:pt x="495" y="488"/>
                    <a:pt x="494" y="487"/>
                  </a:cubicBezTo>
                  <a:cubicBezTo>
                    <a:pt x="493" y="486"/>
                    <a:pt x="492" y="486"/>
                    <a:pt x="491" y="487"/>
                  </a:cubicBezTo>
                  <a:cubicBezTo>
                    <a:pt x="490" y="487"/>
                    <a:pt x="490" y="488"/>
                    <a:pt x="489" y="488"/>
                  </a:cubicBezTo>
                  <a:cubicBezTo>
                    <a:pt x="489" y="488"/>
                    <a:pt x="489" y="488"/>
                    <a:pt x="489" y="488"/>
                  </a:cubicBezTo>
                  <a:cubicBezTo>
                    <a:pt x="488" y="488"/>
                    <a:pt x="488" y="488"/>
                    <a:pt x="488" y="487"/>
                  </a:cubicBezTo>
                  <a:cubicBezTo>
                    <a:pt x="488" y="487"/>
                    <a:pt x="487" y="486"/>
                    <a:pt x="487" y="487"/>
                  </a:cubicBezTo>
                  <a:cubicBezTo>
                    <a:pt x="486" y="487"/>
                    <a:pt x="486" y="487"/>
                    <a:pt x="486" y="487"/>
                  </a:cubicBezTo>
                  <a:cubicBezTo>
                    <a:pt x="485" y="489"/>
                    <a:pt x="487" y="490"/>
                    <a:pt x="488" y="491"/>
                  </a:cubicBezTo>
                  <a:cubicBezTo>
                    <a:pt x="488" y="492"/>
                    <a:pt x="489" y="493"/>
                    <a:pt x="488" y="494"/>
                  </a:cubicBezTo>
                  <a:cubicBezTo>
                    <a:pt x="488" y="495"/>
                    <a:pt x="488" y="496"/>
                    <a:pt x="487" y="496"/>
                  </a:cubicBezTo>
                  <a:cubicBezTo>
                    <a:pt x="486" y="497"/>
                    <a:pt x="485" y="497"/>
                    <a:pt x="485" y="496"/>
                  </a:cubicBezTo>
                  <a:cubicBezTo>
                    <a:pt x="484" y="496"/>
                    <a:pt x="485" y="494"/>
                    <a:pt x="483" y="493"/>
                  </a:cubicBezTo>
                  <a:cubicBezTo>
                    <a:pt x="482" y="493"/>
                    <a:pt x="482" y="495"/>
                    <a:pt x="483" y="495"/>
                  </a:cubicBezTo>
                  <a:cubicBezTo>
                    <a:pt x="483" y="495"/>
                    <a:pt x="483" y="495"/>
                    <a:pt x="483" y="496"/>
                  </a:cubicBezTo>
                  <a:cubicBezTo>
                    <a:pt x="483" y="496"/>
                    <a:pt x="484" y="496"/>
                    <a:pt x="484" y="497"/>
                  </a:cubicBezTo>
                  <a:cubicBezTo>
                    <a:pt x="484" y="498"/>
                    <a:pt x="483" y="499"/>
                    <a:pt x="483" y="499"/>
                  </a:cubicBezTo>
                  <a:cubicBezTo>
                    <a:pt x="481" y="501"/>
                    <a:pt x="479" y="498"/>
                    <a:pt x="479" y="497"/>
                  </a:cubicBezTo>
                  <a:cubicBezTo>
                    <a:pt x="477" y="494"/>
                    <a:pt x="473" y="493"/>
                    <a:pt x="471" y="491"/>
                  </a:cubicBezTo>
                  <a:cubicBezTo>
                    <a:pt x="470" y="491"/>
                    <a:pt x="469" y="490"/>
                    <a:pt x="468" y="490"/>
                  </a:cubicBezTo>
                  <a:cubicBezTo>
                    <a:pt x="467" y="490"/>
                    <a:pt x="467" y="489"/>
                    <a:pt x="466" y="489"/>
                  </a:cubicBezTo>
                  <a:cubicBezTo>
                    <a:pt x="465" y="488"/>
                    <a:pt x="465" y="488"/>
                    <a:pt x="465" y="487"/>
                  </a:cubicBezTo>
                  <a:cubicBezTo>
                    <a:pt x="464" y="485"/>
                    <a:pt x="462" y="485"/>
                    <a:pt x="461" y="484"/>
                  </a:cubicBezTo>
                  <a:cubicBezTo>
                    <a:pt x="460" y="484"/>
                    <a:pt x="459" y="483"/>
                    <a:pt x="458" y="482"/>
                  </a:cubicBezTo>
                  <a:cubicBezTo>
                    <a:pt x="459" y="483"/>
                    <a:pt x="459" y="484"/>
                    <a:pt x="459" y="485"/>
                  </a:cubicBezTo>
                  <a:cubicBezTo>
                    <a:pt x="458" y="486"/>
                    <a:pt x="457" y="486"/>
                    <a:pt x="456" y="487"/>
                  </a:cubicBezTo>
                  <a:cubicBezTo>
                    <a:pt x="457" y="487"/>
                    <a:pt x="457" y="487"/>
                    <a:pt x="458" y="488"/>
                  </a:cubicBezTo>
                  <a:cubicBezTo>
                    <a:pt x="458" y="488"/>
                    <a:pt x="459" y="489"/>
                    <a:pt x="459" y="489"/>
                  </a:cubicBezTo>
                  <a:cubicBezTo>
                    <a:pt x="459" y="490"/>
                    <a:pt x="460" y="490"/>
                    <a:pt x="461" y="490"/>
                  </a:cubicBezTo>
                  <a:cubicBezTo>
                    <a:pt x="461" y="490"/>
                    <a:pt x="461" y="490"/>
                    <a:pt x="461" y="490"/>
                  </a:cubicBezTo>
                  <a:cubicBezTo>
                    <a:pt x="461" y="490"/>
                    <a:pt x="461" y="489"/>
                    <a:pt x="461" y="489"/>
                  </a:cubicBezTo>
                  <a:cubicBezTo>
                    <a:pt x="461" y="489"/>
                    <a:pt x="461" y="489"/>
                    <a:pt x="461" y="489"/>
                  </a:cubicBezTo>
                  <a:cubicBezTo>
                    <a:pt x="461" y="488"/>
                    <a:pt x="461" y="488"/>
                    <a:pt x="461" y="488"/>
                  </a:cubicBezTo>
                  <a:cubicBezTo>
                    <a:pt x="462" y="488"/>
                    <a:pt x="462" y="488"/>
                    <a:pt x="463" y="489"/>
                  </a:cubicBezTo>
                  <a:cubicBezTo>
                    <a:pt x="463" y="489"/>
                    <a:pt x="463" y="489"/>
                    <a:pt x="463" y="489"/>
                  </a:cubicBezTo>
                  <a:cubicBezTo>
                    <a:pt x="464" y="490"/>
                    <a:pt x="465" y="490"/>
                    <a:pt x="466" y="491"/>
                  </a:cubicBezTo>
                  <a:cubicBezTo>
                    <a:pt x="466" y="491"/>
                    <a:pt x="467" y="492"/>
                    <a:pt x="467" y="492"/>
                  </a:cubicBezTo>
                  <a:cubicBezTo>
                    <a:pt x="468" y="493"/>
                    <a:pt x="469" y="493"/>
                    <a:pt x="469" y="493"/>
                  </a:cubicBezTo>
                  <a:cubicBezTo>
                    <a:pt x="470" y="493"/>
                    <a:pt x="470" y="494"/>
                    <a:pt x="470" y="494"/>
                  </a:cubicBezTo>
                  <a:cubicBezTo>
                    <a:pt x="470" y="495"/>
                    <a:pt x="469" y="495"/>
                    <a:pt x="469" y="496"/>
                  </a:cubicBezTo>
                  <a:cubicBezTo>
                    <a:pt x="468" y="496"/>
                    <a:pt x="467" y="496"/>
                    <a:pt x="466" y="496"/>
                  </a:cubicBezTo>
                  <a:cubicBezTo>
                    <a:pt x="466" y="496"/>
                    <a:pt x="463" y="496"/>
                    <a:pt x="464" y="497"/>
                  </a:cubicBezTo>
                  <a:cubicBezTo>
                    <a:pt x="465" y="497"/>
                    <a:pt x="465" y="497"/>
                    <a:pt x="466" y="497"/>
                  </a:cubicBezTo>
                  <a:cubicBezTo>
                    <a:pt x="467" y="497"/>
                    <a:pt x="468" y="497"/>
                    <a:pt x="469" y="497"/>
                  </a:cubicBezTo>
                  <a:cubicBezTo>
                    <a:pt x="470" y="497"/>
                    <a:pt x="471" y="496"/>
                    <a:pt x="472" y="496"/>
                  </a:cubicBezTo>
                  <a:cubicBezTo>
                    <a:pt x="473" y="496"/>
                    <a:pt x="473" y="496"/>
                    <a:pt x="474" y="497"/>
                  </a:cubicBezTo>
                  <a:cubicBezTo>
                    <a:pt x="474" y="498"/>
                    <a:pt x="475" y="498"/>
                    <a:pt x="476" y="499"/>
                  </a:cubicBezTo>
                  <a:cubicBezTo>
                    <a:pt x="476" y="499"/>
                    <a:pt x="476" y="499"/>
                    <a:pt x="477" y="500"/>
                  </a:cubicBezTo>
                  <a:cubicBezTo>
                    <a:pt x="477" y="501"/>
                    <a:pt x="476" y="502"/>
                    <a:pt x="477" y="502"/>
                  </a:cubicBezTo>
                  <a:cubicBezTo>
                    <a:pt x="478" y="502"/>
                    <a:pt x="478" y="503"/>
                    <a:pt x="479" y="503"/>
                  </a:cubicBezTo>
                  <a:cubicBezTo>
                    <a:pt x="479" y="503"/>
                    <a:pt x="479" y="504"/>
                    <a:pt x="479" y="505"/>
                  </a:cubicBezTo>
                  <a:cubicBezTo>
                    <a:pt x="479" y="506"/>
                    <a:pt x="478" y="507"/>
                    <a:pt x="477" y="508"/>
                  </a:cubicBezTo>
                  <a:cubicBezTo>
                    <a:pt x="476" y="509"/>
                    <a:pt x="476" y="511"/>
                    <a:pt x="474" y="511"/>
                  </a:cubicBezTo>
                  <a:cubicBezTo>
                    <a:pt x="473" y="511"/>
                    <a:pt x="472" y="511"/>
                    <a:pt x="470" y="510"/>
                  </a:cubicBezTo>
                  <a:cubicBezTo>
                    <a:pt x="470" y="510"/>
                    <a:pt x="469" y="509"/>
                    <a:pt x="468" y="509"/>
                  </a:cubicBezTo>
                  <a:cubicBezTo>
                    <a:pt x="467" y="509"/>
                    <a:pt x="466" y="509"/>
                    <a:pt x="465" y="509"/>
                  </a:cubicBezTo>
                  <a:cubicBezTo>
                    <a:pt x="464" y="509"/>
                    <a:pt x="463" y="507"/>
                    <a:pt x="463" y="507"/>
                  </a:cubicBezTo>
                  <a:cubicBezTo>
                    <a:pt x="463" y="506"/>
                    <a:pt x="462" y="505"/>
                    <a:pt x="462" y="504"/>
                  </a:cubicBezTo>
                  <a:cubicBezTo>
                    <a:pt x="461" y="503"/>
                    <a:pt x="460" y="501"/>
                    <a:pt x="459" y="501"/>
                  </a:cubicBezTo>
                  <a:cubicBezTo>
                    <a:pt x="457" y="501"/>
                    <a:pt x="458" y="504"/>
                    <a:pt x="459" y="505"/>
                  </a:cubicBezTo>
                  <a:cubicBezTo>
                    <a:pt x="459" y="506"/>
                    <a:pt x="460" y="506"/>
                    <a:pt x="461" y="507"/>
                  </a:cubicBezTo>
                  <a:cubicBezTo>
                    <a:pt x="462" y="507"/>
                    <a:pt x="463" y="508"/>
                    <a:pt x="463" y="509"/>
                  </a:cubicBezTo>
                  <a:cubicBezTo>
                    <a:pt x="462" y="511"/>
                    <a:pt x="462" y="512"/>
                    <a:pt x="463" y="513"/>
                  </a:cubicBezTo>
                  <a:cubicBezTo>
                    <a:pt x="464" y="513"/>
                    <a:pt x="464" y="514"/>
                    <a:pt x="465" y="515"/>
                  </a:cubicBezTo>
                  <a:cubicBezTo>
                    <a:pt x="465" y="515"/>
                    <a:pt x="464" y="516"/>
                    <a:pt x="464" y="516"/>
                  </a:cubicBezTo>
                  <a:cubicBezTo>
                    <a:pt x="462" y="516"/>
                    <a:pt x="462" y="515"/>
                    <a:pt x="461" y="514"/>
                  </a:cubicBezTo>
                  <a:cubicBezTo>
                    <a:pt x="461" y="514"/>
                    <a:pt x="460" y="514"/>
                    <a:pt x="461" y="515"/>
                  </a:cubicBezTo>
                  <a:cubicBezTo>
                    <a:pt x="461" y="515"/>
                    <a:pt x="461" y="515"/>
                    <a:pt x="461" y="515"/>
                  </a:cubicBezTo>
                  <a:cubicBezTo>
                    <a:pt x="461" y="516"/>
                    <a:pt x="462" y="516"/>
                    <a:pt x="462" y="517"/>
                  </a:cubicBezTo>
                  <a:cubicBezTo>
                    <a:pt x="462" y="517"/>
                    <a:pt x="462" y="517"/>
                    <a:pt x="462" y="517"/>
                  </a:cubicBezTo>
                  <a:cubicBezTo>
                    <a:pt x="461" y="517"/>
                    <a:pt x="461" y="517"/>
                    <a:pt x="460" y="517"/>
                  </a:cubicBezTo>
                  <a:cubicBezTo>
                    <a:pt x="459" y="517"/>
                    <a:pt x="459" y="517"/>
                    <a:pt x="459" y="517"/>
                  </a:cubicBezTo>
                  <a:cubicBezTo>
                    <a:pt x="459" y="518"/>
                    <a:pt x="459" y="518"/>
                    <a:pt x="459" y="518"/>
                  </a:cubicBezTo>
                  <a:cubicBezTo>
                    <a:pt x="460" y="519"/>
                    <a:pt x="461" y="519"/>
                    <a:pt x="461" y="519"/>
                  </a:cubicBezTo>
                  <a:cubicBezTo>
                    <a:pt x="461" y="520"/>
                    <a:pt x="460" y="521"/>
                    <a:pt x="459" y="521"/>
                  </a:cubicBezTo>
                  <a:cubicBezTo>
                    <a:pt x="459" y="521"/>
                    <a:pt x="458" y="521"/>
                    <a:pt x="458" y="521"/>
                  </a:cubicBezTo>
                  <a:cubicBezTo>
                    <a:pt x="457" y="521"/>
                    <a:pt x="457" y="521"/>
                    <a:pt x="456" y="522"/>
                  </a:cubicBezTo>
                  <a:cubicBezTo>
                    <a:pt x="456" y="522"/>
                    <a:pt x="455" y="522"/>
                    <a:pt x="454" y="522"/>
                  </a:cubicBezTo>
                  <a:cubicBezTo>
                    <a:pt x="454" y="522"/>
                    <a:pt x="452" y="522"/>
                    <a:pt x="453" y="523"/>
                  </a:cubicBezTo>
                  <a:cubicBezTo>
                    <a:pt x="453" y="524"/>
                    <a:pt x="453" y="524"/>
                    <a:pt x="453" y="524"/>
                  </a:cubicBezTo>
                  <a:cubicBezTo>
                    <a:pt x="453" y="525"/>
                    <a:pt x="453" y="526"/>
                    <a:pt x="453" y="527"/>
                  </a:cubicBezTo>
                  <a:cubicBezTo>
                    <a:pt x="452" y="527"/>
                    <a:pt x="452" y="527"/>
                    <a:pt x="452" y="527"/>
                  </a:cubicBezTo>
                  <a:cubicBezTo>
                    <a:pt x="452" y="526"/>
                    <a:pt x="451" y="526"/>
                    <a:pt x="451" y="525"/>
                  </a:cubicBezTo>
                  <a:cubicBezTo>
                    <a:pt x="450" y="524"/>
                    <a:pt x="450" y="524"/>
                    <a:pt x="450" y="524"/>
                  </a:cubicBezTo>
                  <a:cubicBezTo>
                    <a:pt x="449" y="524"/>
                    <a:pt x="448" y="524"/>
                    <a:pt x="448" y="524"/>
                  </a:cubicBezTo>
                  <a:cubicBezTo>
                    <a:pt x="447" y="525"/>
                    <a:pt x="447" y="526"/>
                    <a:pt x="448" y="526"/>
                  </a:cubicBezTo>
                  <a:cubicBezTo>
                    <a:pt x="449" y="527"/>
                    <a:pt x="450" y="529"/>
                    <a:pt x="448" y="530"/>
                  </a:cubicBezTo>
                  <a:cubicBezTo>
                    <a:pt x="447" y="530"/>
                    <a:pt x="446" y="531"/>
                    <a:pt x="445" y="532"/>
                  </a:cubicBezTo>
                  <a:cubicBezTo>
                    <a:pt x="445" y="533"/>
                    <a:pt x="445" y="534"/>
                    <a:pt x="444" y="535"/>
                  </a:cubicBezTo>
                  <a:cubicBezTo>
                    <a:pt x="443" y="535"/>
                    <a:pt x="443" y="535"/>
                    <a:pt x="442" y="536"/>
                  </a:cubicBezTo>
                  <a:cubicBezTo>
                    <a:pt x="442" y="536"/>
                    <a:pt x="441" y="537"/>
                    <a:pt x="441" y="538"/>
                  </a:cubicBezTo>
                  <a:cubicBezTo>
                    <a:pt x="441" y="539"/>
                    <a:pt x="440" y="539"/>
                    <a:pt x="440" y="540"/>
                  </a:cubicBezTo>
                  <a:cubicBezTo>
                    <a:pt x="439" y="540"/>
                    <a:pt x="438" y="541"/>
                    <a:pt x="438" y="542"/>
                  </a:cubicBezTo>
                  <a:cubicBezTo>
                    <a:pt x="437" y="543"/>
                    <a:pt x="437" y="543"/>
                    <a:pt x="437" y="543"/>
                  </a:cubicBezTo>
                  <a:cubicBezTo>
                    <a:pt x="437" y="544"/>
                    <a:pt x="436" y="544"/>
                    <a:pt x="436" y="544"/>
                  </a:cubicBezTo>
                  <a:cubicBezTo>
                    <a:pt x="436" y="544"/>
                    <a:pt x="435" y="545"/>
                    <a:pt x="435" y="545"/>
                  </a:cubicBezTo>
                  <a:cubicBezTo>
                    <a:pt x="435" y="546"/>
                    <a:pt x="435" y="546"/>
                    <a:pt x="434" y="547"/>
                  </a:cubicBezTo>
                  <a:cubicBezTo>
                    <a:pt x="434" y="547"/>
                    <a:pt x="433" y="547"/>
                    <a:pt x="433" y="547"/>
                  </a:cubicBezTo>
                  <a:cubicBezTo>
                    <a:pt x="432" y="547"/>
                    <a:pt x="430" y="547"/>
                    <a:pt x="431" y="549"/>
                  </a:cubicBezTo>
                  <a:cubicBezTo>
                    <a:pt x="431" y="549"/>
                    <a:pt x="432" y="551"/>
                    <a:pt x="431" y="552"/>
                  </a:cubicBezTo>
                  <a:cubicBezTo>
                    <a:pt x="431" y="552"/>
                    <a:pt x="431" y="552"/>
                    <a:pt x="431" y="552"/>
                  </a:cubicBezTo>
                  <a:cubicBezTo>
                    <a:pt x="430" y="553"/>
                    <a:pt x="430" y="553"/>
                    <a:pt x="430" y="554"/>
                  </a:cubicBezTo>
                  <a:cubicBezTo>
                    <a:pt x="430" y="555"/>
                    <a:pt x="430" y="556"/>
                    <a:pt x="429" y="556"/>
                  </a:cubicBezTo>
                  <a:cubicBezTo>
                    <a:pt x="429" y="557"/>
                    <a:pt x="429" y="559"/>
                    <a:pt x="428" y="560"/>
                  </a:cubicBezTo>
                  <a:cubicBezTo>
                    <a:pt x="428" y="560"/>
                    <a:pt x="427" y="561"/>
                    <a:pt x="427" y="561"/>
                  </a:cubicBezTo>
                  <a:cubicBezTo>
                    <a:pt x="427" y="561"/>
                    <a:pt x="427" y="562"/>
                    <a:pt x="427" y="562"/>
                  </a:cubicBezTo>
                  <a:cubicBezTo>
                    <a:pt x="427" y="562"/>
                    <a:pt x="427" y="562"/>
                    <a:pt x="427" y="562"/>
                  </a:cubicBezTo>
                  <a:cubicBezTo>
                    <a:pt x="427" y="562"/>
                    <a:pt x="427" y="562"/>
                    <a:pt x="427" y="562"/>
                  </a:cubicBezTo>
                  <a:cubicBezTo>
                    <a:pt x="427" y="562"/>
                    <a:pt x="427" y="562"/>
                    <a:pt x="427" y="562"/>
                  </a:cubicBezTo>
                  <a:cubicBezTo>
                    <a:pt x="427" y="562"/>
                    <a:pt x="427" y="562"/>
                    <a:pt x="427" y="562"/>
                  </a:cubicBezTo>
                  <a:cubicBezTo>
                    <a:pt x="427" y="563"/>
                    <a:pt x="427" y="563"/>
                    <a:pt x="426" y="564"/>
                  </a:cubicBezTo>
                  <a:cubicBezTo>
                    <a:pt x="426" y="565"/>
                    <a:pt x="426" y="566"/>
                    <a:pt x="426" y="567"/>
                  </a:cubicBezTo>
                  <a:cubicBezTo>
                    <a:pt x="427" y="567"/>
                    <a:pt x="427" y="568"/>
                    <a:pt x="427" y="568"/>
                  </a:cubicBezTo>
                  <a:cubicBezTo>
                    <a:pt x="427" y="569"/>
                    <a:pt x="426" y="570"/>
                    <a:pt x="426" y="571"/>
                  </a:cubicBezTo>
                  <a:cubicBezTo>
                    <a:pt x="426" y="572"/>
                    <a:pt x="425" y="573"/>
                    <a:pt x="425" y="573"/>
                  </a:cubicBezTo>
                  <a:cubicBezTo>
                    <a:pt x="424" y="573"/>
                    <a:pt x="424" y="574"/>
                    <a:pt x="423" y="574"/>
                  </a:cubicBezTo>
                  <a:cubicBezTo>
                    <a:pt x="423" y="576"/>
                    <a:pt x="425" y="576"/>
                    <a:pt x="426" y="577"/>
                  </a:cubicBezTo>
                  <a:cubicBezTo>
                    <a:pt x="426" y="578"/>
                    <a:pt x="426" y="579"/>
                    <a:pt x="426" y="580"/>
                  </a:cubicBezTo>
                  <a:cubicBezTo>
                    <a:pt x="426" y="580"/>
                    <a:pt x="427" y="580"/>
                    <a:pt x="427" y="581"/>
                  </a:cubicBezTo>
                  <a:cubicBezTo>
                    <a:pt x="427" y="582"/>
                    <a:pt x="426" y="583"/>
                    <a:pt x="426" y="584"/>
                  </a:cubicBezTo>
                  <a:cubicBezTo>
                    <a:pt x="426" y="584"/>
                    <a:pt x="426" y="585"/>
                    <a:pt x="426" y="585"/>
                  </a:cubicBezTo>
                  <a:cubicBezTo>
                    <a:pt x="426" y="586"/>
                    <a:pt x="425" y="588"/>
                    <a:pt x="424" y="589"/>
                  </a:cubicBezTo>
                  <a:cubicBezTo>
                    <a:pt x="423" y="590"/>
                    <a:pt x="421" y="590"/>
                    <a:pt x="420" y="591"/>
                  </a:cubicBezTo>
                  <a:cubicBezTo>
                    <a:pt x="419" y="591"/>
                    <a:pt x="416" y="593"/>
                    <a:pt x="416" y="594"/>
                  </a:cubicBezTo>
                  <a:cubicBezTo>
                    <a:pt x="417" y="594"/>
                    <a:pt x="417" y="593"/>
                    <a:pt x="418" y="593"/>
                  </a:cubicBezTo>
                  <a:cubicBezTo>
                    <a:pt x="419" y="593"/>
                    <a:pt x="420" y="592"/>
                    <a:pt x="421" y="592"/>
                  </a:cubicBezTo>
                  <a:cubicBezTo>
                    <a:pt x="422" y="592"/>
                    <a:pt x="424" y="591"/>
                    <a:pt x="425" y="591"/>
                  </a:cubicBezTo>
                  <a:cubicBezTo>
                    <a:pt x="426" y="590"/>
                    <a:pt x="426" y="589"/>
                    <a:pt x="427" y="588"/>
                  </a:cubicBezTo>
                  <a:cubicBezTo>
                    <a:pt x="428" y="587"/>
                    <a:pt x="428" y="586"/>
                    <a:pt x="428" y="584"/>
                  </a:cubicBezTo>
                  <a:cubicBezTo>
                    <a:pt x="428" y="584"/>
                    <a:pt x="429" y="583"/>
                    <a:pt x="429" y="582"/>
                  </a:cubicBezTo>
                  <a:cubicBezTo>
                    <a:pt x="430" y="581"/>
                    <a:pt x="432" y="581"/>
                    <a:pt x="433" y="582"/>
                  </a:cubicBezTo>
                  <a:cubicBezTo>
                    <a:pt x="435" y="582"/>
                    <a:pt x="436" y="582"/>
                    <a:pt x="437" y="583"/>
                  </a:cubicBezTo>
                  <a:cubicBezTo>
                    <a:pt x="438" y="584"/>
                    <a:pt x="438" y="585"/>
                    <a:pt x="438" y="586"/>
                  </a:cubicBezTo>
                  <a:cubicBezTo>
                    <a:pt x="438" y="587"/>
                    <a:pt x="438" y="589"/>
                    <a:pt x="439" y="590"/>
                  </a:cubicBezTo>
                  <a:cubicBezTo>
                    <a:pt x="439" y="591"/>
                    <a:pt x="439" y="591"/>
                    <a:pt x="439" y="592"/>
                  </a:cubicBezTo>
                  <a:cubicBezTo>
                    <a:pt x="439" y="593"/>
                    <a:pt x="439" y="594"/>
                    <a:pt x="438" y="595"/>
                  </a:cubicBezTo>
                  <a:cubicBezTo>
                    <a:pt x="438" y="596"/>
                    <a:pt x="438" y="597"/>
                    <a:pt x="438" y="598"/>
                  </a:cubicBezTo>
                  <a:cubicBezTo>
                    <a:pt x="438" y="598"/>
                    <a:pt x="438" y="598"/>
                    <a:pt x="438" y="598"/>
                  </a:cubicBezTo>
                  <a:cubicBezTo>
                    <a:pt x="438" y="598"/>
                    <a:pt x="438" y="598"/>
                    <a:pt x="438" y="599"/>
                  </a:cubicBezTo>
                  <a:cubicBezTo>
                    <a:pt x="439" y="600"/>
                    <a:pt x="439" y="601"/>
                    <a:pt x="440" y="602"/>
                  </a:cubicBezTo>
                  <a:cubicBezTo>
                    <a:pt x="440" y="603"/>
                    <a:pt x="441" y="604"/>
                    <a:pt x="441" y="605"/>
                  </a:cubicBezTo>
                  <a:cubicBezTo>
                    <a:pt x="441" y="605"/>
                    <a:pt x="440" y="606"/>
                    <a:pt x="440" y="607"/>
                  </a:cubicBezTo>
                  <a:cubicBezTo>
                    <a:pt x="439" y="608"/>
                    <a:pt x="437" y="608"/>
                    <a:pt x="437" y="609"/>
                  </a:cubicBezTo>
                  <a:cubicBezTo>
                    <a:pt x="436" y="610"/>
                    <a:pt x="436" y="611"/>
                    <a:pt x="435" y="611"/>
                  </a:cubicBezTo>
                  <a:cubicBezTo>
                    <a:pt x="434" y="612"/>
                    <a:pt x="432" y="613"/>
                    <a:pt x="431" y="613"/>
                  </a:cubicBezTo>
                  <a:cubicBezTo>
                    <a:pt x="433" y="613"/>
                    <a:pt x="434" y="613"/>
                    <a:pt x="436" y="613"/>
                  </a:cubicBezTo>
                  <a:cubicBezTo>
                    <a:pt x="437" y="612"/>
                    <a:pt x="439" y="612"/>
                    <a:pt x="441" y="611"/>
                  </a:cubicBezTo>
                  <a:cubicBezTo>
                    <a:pt x="442" y="611"/>
                    <a:pt x="443" y="610"/>
                    <a:pt x="444" y="609"/>
                  </a:cubicBezTo>
                  <a:cubicBezTo>
                    <a:pt x="445" y="609"/>
                    <a:pt x="446" y="609"/>
                    <a:pt x="446" y="609"/>
                  </a:cubicBezTo>
                  <a:cubicBezTo>
                    <a:pt x="447" y="609"/>
                    <a:pt x="448" y="608"/>
                    <a:pt x="449" y="608"/>
                  </a:cubicBezTo>
                  <a:cubicBezTo>
                    <a:pt x="450" y="607"/>
                    <a:pt x="452" y="608"/>
                    <a:pt x="454" y="609"/>
                  </a:cubicBezTo>
                  <a:cubicBezTo>
                    <a:pt x="455" y="609"/>
                    <a:pt x="457" y="610"/>
                    <a:pt x="458" y="611"/>
                  </a:cubicBezTo>
                  <a:cubicBezTo>
                    <a:pt x="460" y="613"/>
                    <a:pt x="461" y="614"/>
                    <a:pt x="463" y="614"/>
                  </a:cubicBezTo>
                  <a:cubicBezTo>
                    <a:pt x="465" y="614"/>
                    <a:pt x="466" y="614"/>
                    <a:pt x="467" y="615"/>
                  </a:cubicBezTo>
                  <a:cubicBezTo>
                    <a:pt x="468" y="616"/>
                    <a:pt x="468" y="616"/>
                    <a:pt x="469" y="617"/>
                  </a:cubicBezTo>
                  <a:cubicBezTo>
                    <a:pt x="469" y="617"/>
                    <a:pt x="470" y="618"/>
                    <a:pt x="471" y="619"/>
                  </a:cubicBezTo>
                  <a:cubicBezTo>
                    <a:pt x="471" y="619"/>
                    <a:pt x="471" y="619"/>
                    <a:pt x="472" y="619"/>
                  </a:cubicBezTo>
                  <a:cubicBezTo>
                    <a:pt x="473" y="619"/>
                    <a:pt x="474" y="619"/>
                    <a:pt x="476" y="620"/>
                  </a:cubicBezTo>
                  <a:cubicBezTo>
                    <a:pt x="477" y="621"/>
                    <a:pt x="477" y="623"/>
                    <a:pt x="477" y="624"/>
                  </a:cubicBezTo>
                  <a:cubicBezTo>
                    <a:pt x="478" y="625"/>
                    <a:pt x="480" y="626"/>
                    <a:pt x="480" y="628"/>
                  </a:cubicBezTo>
                  <a:cubicBezTo>
                    <a:pt x="480" y="628"/>
                    <a:pt x="480" y="629"/>
                    <a:pt x="480" y="630"/>
                  </a:cubicBezTo>
                  <a:cubicBezTo>
                    <a:pt x="480" y="630"/>
                    <a:pt x="480" y="631"/>
                    <a:pt x="481" y="631"/>
                  </a:cubicBezTo>
                  <a:cubicBezTo>
                    <a:pt x="481" y="630"/>
                    <a:pt x="481" y="630"/>
                    <a:pt x="481" y="630"/>
                  </a:cubicBezTo>
                  <a:cubicBezTo>
                    <a:pt x="482" y="630"/>
                    <a:pt x="483" y="631"/>
                    <a:pt x="484" y="632"/>
                  </a:cubicBezTo>
                  <a:cubicBezTo>
                    <a:pt x="486" y="633"/>
                    <a:pt x="488" y="634"/>
                    <a:pt x="490" y="634"/>
                  </a:cubicBezTo>
                  <a:cubicBezTo>
                    <a:pt x="492" y="635"/>
                    <a:pt x="493" y="635"/>
                    <a:pt x="494" y="637"/>
                  </a:cubicBezTo>
                  <a:cubicBezTo>
                    <a:pt x="495" y="638"/>
                    <a:pt x="497" y="638"/>
                    <a:pt x="498" y="639"/>
                  </a:cubicBezTo>
                  <a:cubicBezTo>
                    <a:pt x="499" y="640"/>
                    <a:pt x="499" y="640"/>
                    <a:pt x="499" y="641"/>
                  </a:cubicBezTo>
                  <a:cubicBezTo>
                    <a:pt x="499" y="642"/>
                    <a:pt x="500" y="642"/>
                    <a:pt x="501" y="643"/>
                  </a:cubicBezTo>
                  <a:cubicBezTo>
                    <a:pt x="501" y="643"/>
                    <a:pt x="501" y="643"/>
                    <a:pt x="501" y="644"/>
                  </a:cubicBezTo>
                  <a:cubicBezTo>
                    <a:pt x="502" y="644"/>
                    <a:pt x="502" y="644"/>
                    <a:pt x="502" y="644"/>
                  </a:cubicBezTo>
                  <a:cubicBezTo>
                    <a:pt x="502" y="644"/>
                    <a:pt x="503" y="644"/>
                    <a:pt x="503" y="645"/>
                  </a:cubicBezTo>
                  <a:cubicBezTo>
                    <a:pt x="503" y="644"/>
                    <a:pt x="504" y="644"/>
                    <a:pt x="505" y="644"/>
                  </a:cubicBezTo>
                  <a:cubicBezTo>
                    <a:pt x="506" y="644"/>
                    <a:pt x="507" y="644"/>
                    <a:pt x="509" y="644"/>
                  </a:cubicBezTo>
                  <a:cubicBezTo>
                    <a:pt x="510" y="644"/>
                    <a:pt x="511" y="644"/>
                    <a:pt x="513" y="644"/>
                  </a:cubicBezTo>
                  <a:cubicBezTo>
                    <a:pt x="513" y="645"/>
                    <a:pt x="514" y="645"/>
                    <a:pt x="515" y="645"/>
                  </a:cubicBezTo>
                  <a:cubicBezTo>
                    <a:pt x="516" y="645"/>
                    <a:pt x="516" y="646"/>
                    <a:pt x="517" y="646"/>
                  </a:cubicBezTo>
                  <a:cubicBezTo>
                    <a:pt x="518" y="646"/>
                    <a:pt x="520" y="647"/>
                    <a:pt x="521" y="646"/>
                  </a:cubicBezTo>
                  <a:cubicBezTo>
                    <a:pt x="522" y="646"/>
                    <a:pt x="522" y="646"/>
                    <a:pt x="523" y="645"/>
                  </a:cubicBezTo>
                  <a:cubicBezTo>
                    <a:pt x="524" y="645"/>
                    <a:pt x="524" y="645"/>
                    <a:pt x="525" y="645"/>
                  </a:cubicBezTo>
                  <a:cubicBezTo>
                    <a:pt x="527" y="646"/>
                    <a:pt x="527" y="648"/>
                    <a:pt x="526" y="650"/>
                  </a:cubicBezTo>
                  <a:cubicBezTo>
                    <a:pt x="525" y="650"/>
                    <a:pt x="524" y="651"/>
                    <a:pt x="524" y="652"/>
                  </a:cubicBezTo>
                  <a:cubicBezTo>
                    <a:pt x="524" y="652"/>
                    <a:pt x="524" y="653"/>
                    <a:pt x="524" y="654"/>
                  </a:cubicBezTo>
                  <a:cubicBezTo>
                    <a:pt x="523" y="655"/>
                    <a:pt x="521" y="657"/>
                    <a:pt x="523" y="659"/>
                  </a:cubicBezTo>
                  <a:cubicBezTo>
                    <a:pt x="523" y="659"/>
                    <a:pt x="523" y="660"/>
                    <a:pt x="523" y="662"/>
                  </a:cubicBezTo>
                  <a:cubicBezTo>
                    <a:pt x="524" y="663"/>
                    <a:pt x="524" y="664"/>
                    <a:pt x="524" y="666"/>
                  </a:cubicBezTo>
                  <a:cubicBezTo>
                    <a:pt x="524" y="667"/>
                    <a:pt x="523" y="667"/>
                    <a:pt x="522" y="668"/>
                  </a:cubicBezTo>
                  <a:cubicBezTo>
                    <a:pt x="522" y="669"/>
                    <a:pt x="522" y="670"/>
                    <a:pt x="522" y="671"/>
                  </a:cubicBezTo>
                  <a:cubicBezTo>
                    <a:pt x="522" y="671"/>
                    <a:pt x="522" y="672"/>
                    <a:pt x="521" y="672"/>
                  </a:cubicBezTo>
                  <a:cubicBezTo>
                    <a:pt x="521" y="672"/>
                    <a:pt x="521" y="673"/>
                    <a:pt x="521" y="673"/>
                  </a:cubicBezTo>
                  <a:cubicBezTo>
                    <a:pt x="520" y="674"/>
                    <a:pt x="520" y="674"/>
                    <a:pt x="520" y="675"/>
                  </a:cubicBezTo>
                  <a:cubicBezTo>
                    <a:pt x="520" y="676"/>
                    <a:pt x="519" y="677"/>
                    <a:pt x="519" y="679"/>
                  </a:cubicBezTo>
                  <a:cubicBezTo>
                    <a:pt x="520" y="680"/>
                    <a:pt x="521" y="681"/>
                    <a:pt x="523" y="683"/>
                  </a:cubicBezTo>
                  <a:cubicBezTo>
                    <a:pt x="523" y="683"/>
                    <a:pt x="523" y="684"/>
                    <a:pt x="523" y="684"/>
                  </a:cubicBezTo>
                  <a:cubicBezTo>
                    <a:pt x="523" y="685"/>
                    <a:pt x="524" y="686"/>
                    <a:pt x="524" y="686"/>
                  </a:cubicBezTo>
                  <a:cubicBezTo>
                    <a:pt x="525" y="687"/>
                    <a:pt x="525" y="688"/>
                    <a:pt x="525" y="688"/>
                  </a:cubicBezTo>
                  <a:cubicBezTo>
                    <a:pt x="525" y="690"/>
                    <a:pt x="526" y="690"/>
                    <a:pt x="528" y="691"/>
                  </a:cubicBezTo>
                  <a:cubicBezTo>
                    <a:pt x="529" y="691"/>
                    <a:pt x="530" y="692"/>
                    <a:pt x="531" y="693"/>
                  </a:cubicBezTo>
                  <a:cubicBezTo>
                    <a:pt x="532" y="694"/>
                    <a:pt x="532" y="695"/>
                    <a:pt x="533" y="697"/>
                  </a:cubicBezTo>
                  <a:cubicBezTo>
                    <a:pt x="533" y="698"/>
                    <a:pt x="534" y="700"/>
                    <a:pt x="534" y="701"/>
                  </a:cubicBezTo>
                  <a:cubicBezTo>
                    <a:pt x="534" y="702"/>
                    <a:pt x="533" y="703"/>
                    <a:pt x="531" y="704"/>
                  </a:cubicBezTo>
                  <a:cubicBezTo>
                    <a:pt x="531" y="704"/>
                    <a:pt x="531" y="704"/>
                    <a:pt x="530" y="705"/>
                  </a:cubicBezTo>
                  <a:cubicBezTo>
                    <a:pt x="530" y="705"/>
                    <a:pt x="530" y="705"/>
                    <a:pt x="530" y="705"/>
                  </a:cubicBezTo>
                  <a:cubicBezTo>
                    <a:pt x="530" y="705"/>
                    <a:pt x="530" y="706"/>
                    <a:pt x="530" y="706"/>
                  </a:cubicBezTo>
                  <a:cubicBezTo>
                    <a:pt x="531" y="706"/>
                    <a:pt x="532" y="705"/>
                    <a:pt x="533" y="704"/>
                  </a:cubicBezTo>
                  <a:cubicBezTo>
                    <a:pt x="534" y="703"/>
                    <a:pt x="535" y="703"/>
                    <a:pt x="536" y="703"/>
                  </a:cubicBezTo>
                  <a:cubicBezTo>
                    <a:pt x="537" y="703"/>
                    <a:pt x="537" y="703"/>
                    <a:pt x="538" y="703"/>
                  </a:cubicBezTo>
                  <a:cubicBezTo>
                    <a:pt x="539" y="703"/>
                    <a:pt x="540" y="703"/>
                    <a:pt x="540" y="703"/>
                  </a:cubicBezTo>
                  <a:cubicBezTo>
                    <a:pt x="541" y="704"/>
                    <a:pt x="542" y="705"/>
                    <a:pt x="542" y="704"/>
                  </a:cubicBezTo>
                  <a:cubicBezTo>
                    <a:pt x="542" y="704"/>
                    <a:pt x="542" y="703"/>
                    <a:pt x="542" y="703"/>
                  </a:cubicBezTo>
                  <a:cubicBezTo>
                    <a:pt x="542" y="701"/>
                    <a:pt x="543" y="700"/>
                    <a:pt x="543" y="699"/>
                  </a:cubicBezTo>
                  <a:cubicBezTo>
                    <a:pt x="543" y="699"/>
                    <a:pt x="543" y="698"/>
                    <a:pt x="544" y="698"/>
                  </a:cubicBezTo>
                  <a:cubicBezTo>
                    <a:pt x="544" y="698"/>
                    <a:pt x="544" y="698"/>
                    <a:pt x="544" y="698"/>
                  </a:cubicBezTo>
                  <a:cubicBezTo>
                    <a:pt x="544" y="698"/>
                    <a:pt x="544" y="698"/>
                    <a:pt x="544" y="698"/>
                  </a:cubicBezTo>
                  <a:cubicBezTo>
                    <a:pt x="544" y="698"/>
                    <a:pt x="544" y="698"/>
                    <a:pt x="544" y="698"/>
                  </a:cubicBezTo>
                  <a:cubicBezTo>
                    <a:pt x="544" y="698"/>
                    <a:pt x="544" y="698"/>
                    <a:pt x="544" y="698"/>
                  </a:cubicBezTo>
                  <a:cubicBezTo>
                    <a:pt x="544" y="698"/>
                    <a:pt x="544" y="698"/>
                    <a:pt x="545" y="698"/>
                  </a:cubicBezTo>
                  <a:cubicBezTo>
                    <a:pt x="545" y="698"/>
                    <a:pt x="545" y="698"/>
                    <a:pt x="545" y="699"/>
                  </a:cubicBezTo>
                  <a:cubicBezTo>
                    <a:pt x="545" y="699"/>
                    <a:pt x="545" y="700"/>
                    <a:pt x="546" y="701"/>
                  </a:cubicBezTo>
                  <a:cubicBezTo>
                    <a:pt x="547" y="702"/>
                    <a:pt x="548" y="703"/>
                    <a:pt x="547" y="704"/>
                  </a:cubicBezTo>
                  <a:cubicBezTo>
                    <a:pt x="547" y="706"/>
                    <a:pt x="550" y="707"/>
                    <a:pt x="551" y="708"/>
                  </a:cubicBezTo>
                  <a:cubicBezTo>
                    <a:pt x="551" y="707"/>
                    <a:pt x="550" y="706"/>
                    <a:pt x="550" y="705"/>
                  </a:cubicBezTo>
                  <a:cubicBezTo>
                    <a:pt x="550" y="704"/>
                    <a:pt x="549" y="703"/>
                    <a:pt x="549" y="702"/>
                  </a:cubicBezTo>
                  <a:cubicBezTo>
                    <a:pt x="548" y="701"/>
                    <a:pt x="551" y="699"/>
                    <a:pt x="549" y="697"/>
                  </a:cubicBezTo>
                  <a:cubicBezTo>
                    <a:pt x="548" y="697"/>
                    <a:pt x="548" y="696"/>
                    <a:pt x="549" y="696"/>
                  </a:cubicBezTo>
                  <a:cubicBezTo>
                    <a:pt x="550" y="695"/>
                    <a:pt x="550" y="695"/>
                    <a:pt x="550" y="693"/>
                  </a:cubicBezTo>
                  <a:cubicBezTo>
                    <a:pt x="550" y="693"/>
                    <a:pt x="550" y="692"/>
                    <a:pt x="551" y="692"/>
                  </a:cubicBezTo>
                  <a:cubicBezTo>
                    <a:pt x="551" y="691"/>
                    <a:pt x="552" y="691"/>
                    <a:pt x="552" y="689"/>
                  </a:cubicBezTo>
                  <a:cubicBezTo>
                    <a:pt x="552" y="688"/>
                    <a:pt x="552" y="687"/>
                    <a:pt x="552" y="686"/>
                  </a:cubicBezTo>
                  <a:cubicBezTo>
                    <a:pt x="551" y="686"/>
                    <a:pt x="550" y="685"/>
                    <a:pt x="550" y="685"/>
                  </a:cubicBezTo>
                  <a:cubicBezTo>
                    <a:pt x="550" y="683"/>
                    <a:pt x="552" y="682"/>
                    <a:pt x="550" y="681"/>
                  </a:cubicBezTo>
                  <a:cubicBezTo>
                    <a:pt x="549" y="680"/>
                    <a:pt x="549" y="679"/>
                    <a:pt x="550" y="678"/>
                  </a:cubicBezTo>
                  <a:cubicBezTo>
                    <a:pt x="550" y="676"/>
                    <a:pt x="550" y="676"/>
                    <a:pt x="549" y="674"/>
                  </a:cubicBezTo>
                  <a:cubicBezTo>
                    <a:pt x="549" y="674"/>
                    <a:pt x="549" y="673"/>
                    <a:pt x="549" y="673"/>
                  </a:cubicBezTo>
                  <a:cubicBezTo>
                    <a:pt x="550" y="672"/>
                    <a:pt x="550" y="671"/>
                    <a:pt x="550" y="670"/>
                  </a:cubicBezTo>
                  <a:cubicBezTo>
                    <a:pt x="550" y="669"/>
                    <a:pt x="550" y="668"/>
                    <a:pt x="550" y="667"/>
                  </a:cubicBezTo>
                  <a:cubicBezTo>
                    <a:pt x="550" y="666"/>
                    <a:pt x="550" y="665"/>
                    <a:pt x="550" y="664"/>
                  </a:cubicBezTo>
                  <a:cubicBezTo>
                    <a:pt x="550" y="664"/>
                    <a:pt x="550" y="664"/>
                    <a:pt x="550" y="663"/>
                  </a:cubicBezTo>
                  <a:cubicBezTo>
                    <a:pt x="550" y="661"/>
                    <a:pt x="549" y="661"/>
                    <a:pt x="549" y="660"/>
                  </a:cubicBezTo>
                  <a:cubicBezTo>
                    <a:pt x="548" y="659"/>
                    <a:pt x="548" y="658"/>
                    <a:pt x="548" y="658"/>
                  </a:cubicBezTo>
                  <a:cubicBezTo>
                    <a:pt x="548" y="657"/>
                    <a:pt x="548" y="656"/>
                    <a:pt x="547" y="655"/>
                  </a:cubicBezTo>
                  <a:cubicBezTo>
                    <a:pt x="547" y="655"/>
                    <a:pt x="546" y="655"/>
                    <a:pt x="546" y="654"/>
                  </a:cubicBezTo>
                  <a:cubicBezTo>
                    <a:pt x="546" y="653"/>
                    <a:pt x="548" y="653"/>
                    <a:pt x="549" y="653"/>
                  </a:cubicBezTo>
                  <a:cubicBezTo>
                    <a:pt x="551" y="652"/>
                    <a:pt x="552" y="651"/>
                    <a:pt x="554" y="650"/>
                  </a:cubicBezTo>
                  <a:cubicBezTo>
                    <a:pt x="556" y="649"/>
                    <a:pt x="557" y="649"/>
                    <a:pt x="559" y="649"/>
                  </a:cubicBezTo>
                  <a:cubicBezTo>
                    <a:pt x="561" y="648"/>
                    <a:pt x="563" y="647"/>
                    <a:pt x="564" y="646"/>
                  </a:cubicBezTo>
                  <a:cubicBezTo>
                    <a:pt x="565" y="645"/>
                    <a:pt x="566" y="645"/>
                    <a:pt x="567" y="644"/>
                  </a:cubicBezTo>
                  <a:cubicBezTo>
                    <a:pt x="568" y="644"/>
                    <a:pt x="568" y="643"/>
                    <a:pt x="569" y="643"/>
                  </a:cubicBezTo>
                  <a:cubicBezTo>
                    <a:pt x="570" y="642"/>
                    <a:pt x="571" y="641"/>
                    <a:pt x="573" y="641"/>
                  </a:cubicBezTo>
                  <a:cubicBezTo>
                    <a:pt x="574" y="640"/>
                    <a:pt x="574" y="640"/>
                    <a:pt x="575" y="639"/>
                  </a:cubicBezTo>
                  <a:cubicBezTo>
                    <a:pt x="575" y="639"/>
                    <a:pt x="575" y="639"/>
                    <a:pt x="575" y="638"/>
                  </a:cubicBezTo>
                  <a:cubicBezTo>
                    <a:pt x="575" y="638"/>
                    <a:pt x="576" y="637"/>
                    <a:pt x="576" y="637"/>
                  </a:cubicBezTo>
                  <a:cubicBezTo>
                    <a:pt x="577" y="636"/>
                    <a:pt x="578" y="634"/>
                    <a:pt x="579" y="633"/>
                  </a:cubicBezTo>
                  <a:cubicBezTo>
                    <a:pt x="579" y="633"/>
                    <a:pt x="579" y="633"/>
                    <a:pt x="580" y="633"/>
                  </a:cubicBezTo>
                  <a:cubicBezTo>
                    <a:pt x="580" y="633"/>
                    <a:pt x="581" y="633"/>
                    <a:pt x="582" y="633"/>
                  </a:cubicBezTo>
                  <a:cubicBezTo>
                    <a:pt x="583" y="632"/>
                    <a:pt x="583" y="631"/>
                    <a:pt x="583" y="630"/>
                  </a:cubicBezTo>
                  <a:cubicBezTo>
                    <a:pt x="583" y="629"/>
                    <a:pt x="582" y="629"/>
                    <a:pt x="581" y="629"/>
                  </a:cubicBezTo>
                  <a:cubicBezTo>
                    <a:pt x="580" y="629"/>
                    <a:pt x="580" y="628"/>
                    <a:pt x="581" y="628"/>
                  </a:cubicBezTo>
                  <a:cubicBezTo>
                    <a:pt x="581" y="627"/>
                    <a:pt x="581" y="627"/>
                    <a:pt x="581" y="626"/>
                  </a:cubicBezTo>
                  <a:cubicBezTo>
                    <a:pt x="582" y="626"/>
                    <a:pt x="582" y="625"/>
                    <a:pt x="582" y="624"/>
                  </a:cubicBezTo>
                  <a:cubicBezTo>
                    <a:pt x="582" y="622"/>
                    <a:pt x="582" y="621"/>
                    <a:pt x="582" y="620"/>
                  </a:cubicBezTo>
                  <a:cubicBezTo>
                    <a:pt x="581" y="619"/>
                    <a:pt x="581" y="618"/>
                    <a:pt x="581" y="618"/>
                  </a:cubicBezTo>
                  <a:cubicBezTo>
                    <a:pt x="581" y="616"/>
                    <a:pt x="581" y="614"/>
                    <a:pt x="581" y="612"/>
                  </a:cubicBezTo>
                  <a:cubicBezTo>
                    <a:pt x="581" y="611"/>
                    <a:pt x="581" y="608"/>
                    <a:pt x="581" y="607"/>
                  </a:cubicBezTo>
                  <a:cubicBezTo>
                    <a:pt x="580" y="605"/>
                    <a:pt x="580" y="604"/>
                    <a:pt x="579" y="603"/>
                  </a:cubicBezTo>
                  <a:cubicBezTo>
                    <a:pt x="579" y="603"/>
                    <a:pt x="578" y="602"/>
                    <a:pt x="578" y="602"/>
                  </a:cubicBezTo>
                  <a:cubicBezTo>
                    <a:pt x="578" y="600"/>
                    <a:pt x="577" y="599"/>
                    <a:pt x="576" y="598"/>
                  </a:cubicBezTo>
                  <a:cubicBezTo>
                    <a:pt x="575" y="598"/>
                    <a:pt x="575" y="598"/>
                    <a:pt x="574" y="597"/>
                  </a:cubicBezTo>
                  <a:cubicBezTo>
                    <a:pt x="574" y="597"/>
                    <a:pt x="573" y="597"/>
                    <a:pt x="573" y="596"/>
                  </a:cubicBezTo>
                  <a:cubicBezTo>
                    <a:pt x="572" y="595"/>
                    <a:pt x="571" y="595"/>
                    <a:pt x="570" y="595"/>
                  </a:cubicBezTo>
                  <a:cubicBezTo>
                    <a:pt x="570" y="594"/>
                    <a:pt x="569" y="593"/>
                    <a:pt x="569" y="592"/>
                  </a:cubicBezTo>
                  <a:cubicBezTo>
                    <a:pt x="570" y="591"/>
                    <a:pt x="570" y="590"/>
                    <a:pt x="570" y="590"/>
                  </a:cubicBezTo>
                  <a:cubicBezTo>
                    <a:pt x="571" y="589"/>
                    <a:pt x="572" y="589"/>
                    <a:pt x="572" y="588"/>
                  </a:cubicBezTo>
                  <a:cubicBezTo>
                    <a:pt x="573" y="587"/>
                    <a:pt x="574" y="586"/>
                    <a:pt x="575" y="585"/>
                  </a:cubicBezTo>
                  <a:cubicBezTo>
                    <a:pt x="576" y="584"/>
                    <a:pt x="576" y="583"/>
                    <a:pt x="577" y="582"/>
                  </a:cubicBezTo>
                  <a:cubicBezTo>
                    <a:pt x="578" y="582"/>
                    <a:pt x="579" y="582"/>
                    <a:pt x="580" y="581"/>
                  </a:cubicBezTo>
                  <a:cubicBezTo>
                    <a:pt x="580" y="581"/>
                    <a:pt x="580" y="580"/>
                    <a:pt x="581" y="580"/>
                  </a:cubicBezTo>
                  <a:cubicBezTo>
                    <a:pt x="581" y="580"/>
                    <a:pt x="580" y="579"/>
                    <a:pt x="580" y="579"/>
                  </a:cubicBezTo>
                  <a:cubicBezTo>
                    <a:pt x="579" y="579"/>
                    <a:pt x="578" y="579"/>
                    <a:pt x="578" y="578"/>
                  </a:cubicBezTo>
                  <a:cubicBezTo>
                    <a:pt x="578" y="577"/>
                    <a:pt x="579" y="576"/>
                    <a:pt x="580" y="576"/>
                  </a:cubicBezTo>
                  <a:cubicBezTo>
                    <a:pt x="581" y="576"/>
                    <a:pt x="581" y="576"/>
                    <a:pt x="581" y="576"/>
                  </a:cubicBezTo>
                  <a:cubicBezTo>
                    <a:pt x="582" y="577"/>
                    <a:pt x="582" y="578"/>
                    <a:pt x="583" y="578"/>
                  </a:cubicBezTo>
                  <a:cubicBezTo>
                    <a:pt x="584" y="577"/>
                    <a:pt x="584" y="576"/>
                    <a:pt x="583" y="575"/>
                  </a:cubicBezTo>
                  <a:cubicBezTo>
                    <a:pt x="582" y="574"/>
                    <a:pt x="585" y="573"/>
                    <a:pt x="586" y="572"/>
                  </a:cubicBezTo>
                  <a:cubicBezTo>
                    <a:pt x="586" y="571"/>
                    <a:pt x="586" y="570"/>
                    <a:pt x="586" y="570"/>
                  </a:cubicBezTo>
                  <a:cubicBezTo>
                    <a:pt x="586" y="569"/>
                    <a:pt x="587" y="568"/>
                    <a:pt x="586" y="568"/>
                  </a:cubicBezTo>
                  <a:cubicBezTo>
                    <a:pt x="586" y="568"/>
                    <a:pt x="585" y="568"/>
                    <a:pt x="585" y="567"/>
                  </a:cubicBezTo>
                  <a:cubicBezTo>
                    <a:pt x="585" y="567"/>
                    <a:pt x="585" y="567"/>
                    <a:pt x="585" y="567"/>
                  </a:cubicBezTo>
                  <a:cubicBezTo>
                    <a:pt x="585" y="566"/>
                    <a:pt x="585" y="565"/>
                    <a:pt x="584" y="564"/>
                  </a:cubicBezTo>
                  <a:cubicBezTo>
                    <a:pt x="584" y="564"/>
                    <a:pt x="584" y="563"/>
                    <a:pt x="583" y="563"/>
                  </a:cubicBezTo>
                  <a:cubicBezTo>
                    <a:pt x="583" y="562"/>
                    <a:pt x="584" y="562"/>
                    <a:pt x="584" y="562"/>
                  </a:cubicBezTo>
                  <a:cubicBezTo>
                    <a:pt x="585" y="561"/>
                    <a:pt x="586" y="561"/>
                    <a:pt x="585" y="560"/>
                  </a:cubicBezTo>
                  <a:cubicBezTo>
                    <a:pt x="585" y="560"/>
                    <a:pt x="585" y="560"/>
                    <a:pt x="585" y="559"/>
                  </a:cubicBezTo>
                  <a:cubicBezTo>
                    <a:pt x="584" y="559"/>
                    <a:pt x="585" y="558"/>
                    <a:pt x="585" y="557"/>
                  </a:cubicBezTo>
                  <a:cubicBezTo>
                    <a:pt x="585" y="557"/>
                    <a:pt x="585" y="556"/>
                    <a:pt x="585" y="556"/>
                  </a:cubicBezTo>
                  <a:cubicBezTo>
                    <a:pt x="586" y="555"/>
                    <a:pt x="584" y="555"/>
                    <a:pt x="584" y="555"/>
                  </a:cubicBezTo>
                  <a:cubicBezTo>
                    <a:pt x="583" y="555"/>
                    <a:pt x="581" y="556"/>
                    <a:pt x="580" y="555"/>
                  </a:cubicBezTo>
                  <a:cubicBezTo>
                    <a:pt x="579" y="554"/>
                    <a:pt x="580" y="554"/>
                    <a:pt x="580" y="553"/>
                  </a:cubicBezTo>
                  <a:cubicBezTo>
                    <a:pt x="582" y="552"/>
                    <a:pt x="582" y="551"/>
                    <a:pt x="583" y="549"/>
                  </a:cubicBezTo>
                  <a:cubicBezTo>
                    <a:pt x="584" y="549"/>
                    <a:pt x="585" y="548"/>
                    <a:pt x="585" y="548"/>
                  </a:cubicBezTo>
                  <a:cubicBezTo>
                    <a:pt x="586" y="547"/>
                    <a:pt x="587" y="546"/>
                    <a:pt x="586" y="545"/>
                  </a:cubicBezTo>
                  <a:cubicBezTo>
                    <a:pt x="586" y="544"/>
                    <a:pt x="588" y="544"/>
                    <a:pt x="588" y="543"/>
                  </a:cubicBezTo>
                  <a:cubicBezTo>
                    <a:pt x="589" y="542"/>
                    <a:pt x="587" y="541"/>
                    <a:pt x="587" y="540"/>
                  </a:cubicBezTo>
                  <a:cubicBezTo>
                    <a:pt x="586" y="540"/>
                    <a:pt x="586" y="540"/>
                    <a:pt x="586" y="539"/>
                  </a:cubicBezTo>
                  <a:cubicBezTo>
                    <a:pt x="585" y="538"/>
                    <a:pt x="584" y="536"/>
                    <a:pt x="585" y="535"/>
                  </a:cubicBezTo>
                  <a:cubicBezTo>
                    <a:pt x="585" y="534"/>
                    <a:pt x="586" y="534"/>
                    <a:pt x="586" y="533"/>
                  </a:cubicBezTo>
                  <a:cubicBezTo>
                    <a:pt x="586" y="532"/>
                    <a:pt x="586" y="531"/>
                    <a:pt x="586" y="530"/>
                  </a:cubicBezTo>
                  <a:cubicBezTo>
                    <a:pt x="586" y="529"/>
                    <a:pt x="586" y="529"/>
                    <a:pt x="587" y="528"/>
                  </a:cubicBezTo>
                  <a:cubicBezTo>
                    <a:pt x="588" y="528"/>
                    <a:pt x="589" y="529"/>
                    <a:pt x="589" y="528"/>
                  </a:cubicBezTo>
                  <a:cubicBezTo>
                    <a:pt x="589" y="527"/>
                    <a:pt x="589" y="526"/>
                    <a:pt x="589" y="526"/>
                  </a:cubicBezTo>
                  <a:cubicBezTo>
                    <a:pt x="590" y="525"/>
                    <a:pt x="591" y="526"/>
                    <a:pt x="592" y="526"/>
                  </a:cubicBezTo>
                  <a:cubicBezTo>
                    <a:pt x="593" y="525"/>
                    <a:pt x="595" y="525"/>
                    <a:pt x="596" y="526"/>
                  </a:cubicBezTo>
                  <a:cubicBezTo>
                    <a:pt x="597" y="527"/>
                    <a:pt x="598" y="527"/>
                    <a:pt x="599" y="528"/>
                  </a:cubicBezTo>
                  <a:cubicBezTo>
                    <a:pt x="600" y="528"/>
                    <a:pt x="601" y="528"/>
                    <a:pt x="602" y="529"/>
                  </a:cubicBezTo>
                  <a:cubicBezTo>
                    <a:pt x="604" y="529"/>
                    <a:pt x="605" y="529"/>
                    <a:pt x="607" y="530"/>
                  </a:cubicBezTo>
                  <a:cubicBezTo>
                    <a:pt x="607" y="530"/>
                    <a:pt x="609" y="531"/>
                    <a:pt x="608" y="532"/>
                  </a:cubicBezTo>
                  <a:cubicBezTo>
                    <a:pt x="608" y="532"/>
                    <a:pt x="608" y="532"/>
                    <a:pt x="607" y="533"/>
                  </a:cubicBezTo>
                  <a:cubicBezTo>
                    <a:pt x="607" y="533"/>
                    <a:pt x="606" y="533"/>
                    <a:pt x="605" y="533"/>
                  </a:cubicBezTo>
                  <a:cubicBezTo>
                    <a:pt x="606" y="533"/>
                    <a:pt x="607" y="533"/>
                    <a:pt x="608" y="533"/>
                  </a:cubicBezTo>
                  <a:cubicBezTo>
                    <a:pt x="610" y="533"/>
                    <a:pt x="611" y="533"/>
                    <a:pt x="611" y="532"/>
                  </a:cubicBezTo>
                  <a:cubicBezTo>
                    <a:pt x="612" y="530"/>
                    <a:pt x="613" y="531"/>
                    <a:pt x="614" y="531"/>
                  </a:cubicBezTo>
                  <a:cubicBezTo>
                    <a:pt x="615" y="532"/>
                    <a:pt x="616" y="532"/>
                    <a:pt x="617" y="533"/>
                  </a:cubicBezTo>
                  <a:cubicBezTo>
                    <a:pt x="618" y="533"/>
                    <a:pt x="619" y="533"/>
                    <a:pt x="619" y="532"/>
                  </a:cubicBezTo>
                  <a:cubicBezTo>
                    <a:pt x="620" y="532"/>
                    <a:pt x="620" y="532"/>
                    <a:pt x="620" y="531"/>
                  </a:cubicBezTo>
                  <a:cubicBezTo>
                    <a:pt x="620" y="531"/>
                    <a:pt x="620" y="531"/>
                    <a:pt x="621" y="531"/>
                  </a:cubicBezTo>
                  <a:cubicBezTo>
                    <a:pt x="622" y="531"/>
                    <a:pt x="623" y="530"/>
                    <a:pt x="623" y="530"/>
                  </a:cubicBezTo>
                  <a:cubicBezTo>
                    <a:pt x="624" y="529"/>
                    <a:pt x="626" y="530"/>
                    <a:pt x="627" y="530"/>
                  </a:cubicBezTo>
                  <a:cubicBezTo>
                    <a:pt x="628" y="532"/>
                    <a:pt x="629" y="533"/>
                    <a:pt x="630" y="535"/>
                  </a:cubicBezTo>
                  <a:cubicBezTo>
                    <a:pt x="631" y="536"/>
                    <a:pt x="633" y="536"/>
                    <a:pt x="633" y="537"/>
                  </a:cubicBezTo>
                  <a:cubicBezTo>
                    <a:pt x="634" y="538"/>
                    <a:pt x="633" y="539"/>
                    <a:pt x="632" y="541"/>
                  </a:cubicBezTo>
                  <a:cubicBezTo>
                    <a:pt x="633" y="540"/>
                    <a:pt x="633" y="540"/>
                    <a:pt x="633" y="540"/>
                  </a:cubicBezTo>
                  <a:cubicBezTo>
                    <a:pt x="633" y="540"/>
                    <a:pt x="634" y="540"/>
                    <a:pt x="634" y="540"/>
                  </a:cubicBezTo>
                  <a:cubicBezTo>
                    <a:pt x="635" y="541"/>
                    <a:pt x="636" y="542"/>
                    <a:pt x="636" y="542"/>
                  </a:cubicBezTo>
                  <a:cubicBezTo>
                    <a:pt x="637" y="543"/>
                    <a:pt x="637" y="543"/>
                    <a:pt x="637" y="543"/>
                  </a:cubicBezTo>
                  <a:cubicBezTo>
                    <a:pt x="637" y="544"/>
                    <a:pt x="636" y="545"/>
                    <a:pt x="637" y="545"/>
                  </a:cubicBezTo>
                  <a:cubicBezTo>
                    <a:pt x="637" y="545"/>
                    <a:pt x="637" y="545"/>
                    <a:pt x="638" y="545"/>
                  </a:cubicBezTo>
                  <a:cubicBezTo>
                    <a:pt x="638" y="545"/>
                    <a:pt x="639" y="545"/>
                    <a:pt x="640" y="545"/>
                  </a:cubicBezTo>
                  <a:cubicBezTo>
                    <a:pt x="640" y="546"/>
                    <a:pt x="640" y="546"/>
                    <a:pt x="640" y="547"/>
                  </a:cubicBezTo>
                  <a:cubicBezTo>
                    <a:pt x="640" y="547"/>
                    <a:pt x="639" y="547"/>
                    <a:pt x="639" y="547"/>
                  </a:cubicBezTo>
                  <a:cubicBezTo>
                    <a:pt x="638" y="547"/>
                    <a:pt x="638" y="548"/>
                    <a:pt x="638" y="548"/>
                  </a:cubicBezTo>
                  <a:cubicBezTo>
                    <a:pt x="637" y="548"/>
                    <a:pt x="637" y="548"/>
                    <a:pt x="637" y="548"/>
                  </a:cubicBezTo>
                  <a:cubicBezTo>
                    <a:pt x="635" y="549"/>
                    <a:pt x="637" y="549"/>
                    <a:pt x="637" y="550"/>
                  </a:cubicBezTo>
                  <a:cubicBezTo>
                    <a:pt x="638" y="550"/>
                    <a:pt x="638" y="551"/>
                    <a:pt x="639" y="552"/>
                  </a:cubicBezTo>
                  <a:cubicBezTo>
                    <a:pt x="639" y="553"/>
                    <a:pt x="640" y="554"/>
                    <a:pt x="641" y="553"/>
                  </a:cubicBezTo>
                  <a:cubicBezTo>
                    <a:pt x="641" y="553"/>
                    <a:pt x="641" y="553"/>
                    <a:pt x="642" y="553"/>
                  </a:cubicBezTo>
                  <a:cubicBezTo>
                    <a:pt x="642" y="552"/>
                    <a:pt x="642" y="552"/>
                    <a:pt x="642" y="552"/>
                  </a:cubicBezTo>
                  <a:cubicBezTo>
                    <a:pt x="643" y="552"/>
                    <a:pt x="644" y="553"/>
                    <a:pt x="644" y="553"/>
                  </a:cubicBezTo>
                  <a:cubicBezTo>
                    <a:pt x="644" y="554"/>
                    <a:pt x="644" y="554"/>
                    <a:pt x="645" y="554"/>
                  </a:cubicBezTo>
                  <a:cubicBezTo>
                    <a:pt x="645" y="554"/>
                    <a:pt x="645" y="555"/>
                    <a:pt x="646" y="555"/>
                  </a:cubicBezTo>
                  <a:cubicBezTo>
                    <a:pt x="647" y="555"/>
                    <a:pt x="647" y="555"/>
                    <a:pt x="648" y="556"/>
                  </a:cubicBezTo>
                  <a:cubicBezTo>
                    <a:pt x="649" y="556"/>
                    <a:pt x="649" y="555"/>
                    <a:pt x="649" y="555"/>
                  </a:cubicBezTo>
                  <a:cubicBezTo>
                    <a:pt x="650" y="555"/>
                    <a:pt x="650" y="554"/>
                    <a:pt x="651" y="555"/>
                  </a:cubicBezTo>
                  <a:cubicBezTo>
                    <a:pt x="652" y="555"/>
                    <a:pt x="653" y="555"/>
                    <a:pt x="653" y="556"/>
                  </a:cubicBezTo>
                  <a:cubicBezTo>
                    <a:pt x="654" y="557"/>
                    <a:pt x="653" y="558"/>
                    <a:pt x="654" y="559"/>
                  </a:cubicBezTo>
                  <a:cubicBezTo>
                    <a:pt x="654" y="559"/>
                    <a:pt x="654" y="560"/>
                    <a:pt x="655" y="559"/>
                  </a:cubicBezTo>
                  <a:cubicBezTo>
                    <a:pt x="655" y="559"/>
                    <a:pt x="655" y="558"/>
                    <a:pt x="655" y="558"/>
                  </a:cubicBezTo>
                  <a:cubicBezTo>
                    <a:pt x="655" y="557"/>
                    <a:pt x="656" y="557"/>
                    <a:pt x="656" y="557"/>
                  </a:cubicBezTo>
                  <a:cubicBezTo>
                    <a:pt x="656" y="556"/>
                    <a:pt x="656" y="555"/>
                    <a:pt x="657" y="555"/>
                  </a:cubicBezTo>
                  <a:cubicBezTo>
                    <a:pt x="657" y="555"/>
                    <a:pt x="658" y="555"/>
                    <a:pt x="658" y="555"/>
                  </a:cubicBezTo>
                  <a:cubicBezTo>
                    <a:pt x="658" y="557"/>
                    <a:pt x="658" y="558"/>
                    <a:pt x="658" y="560"/>
                  </a:cubicBezTo>
                  <a:cubicBezTo>
                    <a:pt x="658" y="561"/>
                    <a:pt x="657" y="562"/>
                    <a:pt x="656" y="562"/>
                  </a:cubicBezTo>
                  <a:cubicBezTo>
                    <a:pt x="655" y="563"/>
                    <a:pt x="654" y="564"/>
                    <a:pt x="654" y="565"/>
                  </a:cubicBezTo>
                  <a:cubicBezTo>
                    <a:pt x="654" y="566"/>
                    <a:pt x="654" y="567"/>
                    <a:pt x="655" y="567"/>
                  </a:cubicBezTo>
                  <a:cubicBezTo>
                    <a:pt x="655" y="568"/>
                    <a:pt x="655" y="570"/>
                    <a:pt x="654" y="570"/>
                  </a:cubicBezTo>
                  <a:cubicBezTo>
                    <a:pt x="654" y="571"/>
                    <a:pt x="653" y="571"/>
                    <a:pt x="653" y="570"/>
                  </a:cubicBezTo>
                  <a:cubicBezTo>
                    <a:pt x="652" y="568"/>
                    <a:pt x="651" y="572"/>
                    <a:pt x="651" y="573"/>
                  </a:cubicBezTo>
                  <a:cubicBezTo>
                    <a:pt x="651" y="574"/>
                    <a:pt x="650" y="573"/>
                    <a:pt x="649" y="573"/>
                  </a:cubicBezTo>
                  <a:cubicBezTo>
                    <a:pt x="648" y="573"/>
                    <a:pt x="648" y="573"/>
                    <a:pt x="647" y="573"/>
                  </a:cubicBezTo>
                  <a:cubicBezTo>
                    <a:pt x="646" y="572"/>
                    <a:pt x="645" y="572"/>
                    <a:pt x="644" y="573"/>
                  </a:cubicBezTo>
                  <a:cubicBezTo>
                    <a:pt x="644" y="573"/>
                    <a:pt x="645" y="573"/>
                    <a:pt x="645" y="573"/>
                  </a:cubicBezTo>
                  <a:cubicBezTo>
                    <a:pt x="646" y="574"/>
                    <a:pt x="646" y="574"/>
                    <a:pt x="647" y="574"/>
                  </a:cubicBezTo>
                  <a:cubicBezTo>
                    <a:pt x="648" y="574"/>
                    <a:pt x="648" y="574"/>
                    <a:pt x="649" y="574"/>
                  </a:cubicBezTo>
                  <a:cubicBezTo>
                    <a:pt x="649" y="574"/>
                    <a:pt x="650" y="575"/>
                    <a:pt x="650" y="575"/>
                  </a:cubicBezTo>
                  <a:cubicBezTo>
                    <a:pt x="651" y="575"/>
                    <a:pt x="651" y="575"/>
                    <a:pt x="652" y="576"/>
                  </a:cubicBezTo>
                  <a:cubicBezTo>
                    <a:pt x="653" y="576"/>
                    <a:pt x="653" y="577"/>
                    <a:pt x="653" y="578"/>
                  </a:cubicBezTo>
                  <a:cubicBezTo>
                    <a:pt x="653" y="579"/>
                    <a:pt x="653" y="579"/>
                    <a:pt x="653" y="581"/>
                  </a:cubicBezTo>
                  <a:cubicBezTo>
                    <a:pt x="653" y="582"/>
                    <a:pt x="653" y="582"/>
                    <a:pt x="652" y="583"/>
                  </a:cubicBezTo>
                  <a:cubicBezTo>
                    <a:pt x="651" y="585"/>
                    <a:pt x="651" y="586"/>
                    <a:pt x="652" y="588"/>
                  </a:cubicBezTo>
                  <a:cubicBezTo>
                    <a:pt x="652" y="589"/>
                    <a:pt x="652" y="589"/>
                    <a:pt x="652" y="590"/>
                  </a:cubicBezTo>
                  <a:cubicBezTo>
                    <a:pt x="653" y="590"/>
                    <a:pt x="653" y="590"/>
                    <a:pt x="653" y="591"/>
                  </a:cubicBezTo>
                  <a:cubicBezTo>
                    <a:pt x="653" y="591"/>
                    <a:pt x="653" y="591"/>
                    <a:pt x="652" y="591"/>
                  </a:cubicBezTo>
                  <a:cubicBezTo>
                    <a:pt x="652" y="591"/>
                    <a:pt x="652" y="591"/>
                    <a:pt x="651" y="591"/>
                  </a:cubicBezTo>
                  <a:cubicBezTo>
                    <a:pt x="652" y="592"/>
                    <a:pt x="653" y="593"/>
                    <a:pt x="654" y="593"/>
                  </a:cubicBezTo>
                  <a:cubicBezTo>
                    <a:pt x="654" y="594"/>
                    <a:pt x="655" y="594"/>
                    <a:pt x="655" y="594"/>
                  </a:cubicBezTo>
                  <a:cubicBezTo>
                    <a:pt x="655" y="594"/>
                    <a:pt x="655" y="594"/>
                    <a:pt x="655" y="595"/>
                  </a:cubicBezTo>
                  <a:cubicBezTo>
                    <a:pt x="656" y="594"/>
                    <a:pt x="656" y="594"/>
                    <a:pt x="656" y="594"/>
                  </a:cubicBezTo>
                  <a:cubicBezTo>
                    <a:pt x="656" y="594"/>
                    <a:pt x="656" y="593"/>
                    <a:pt x="656" y="592"/>
                  </a:cubicBezTo>
                  <a:cubicBezTo>
                    <a:pt x="656" y="592"/>
                    <a:pt x="656" y="592"/>
                    <a:pt x="656" y="592"/>
                  </a:cubicBezTo>
                  <a:cubicBezTo>
                    <a:pt x="657" y="592"/>
                    <a:pt x="658" y="593"/>
                    <a:pt x="659" y="594"/>
                  </a:cubicBezTo>
                  <a:cubicBezTo>
                    <a:pt x="660" y="594"/>
                    <a:pt x="659" y="596"/>
                    <a:pt x="660" y="596"/>
                  </a:cubicBezTo>
                  <a:cubicBezTo>
                    <a:pt x="660" y="597"/>
                    <a:pt x="660" y="597"/>
                    <a:pt x="660" y="597"/>
                  </a:cubicBezTo>
                  <a:cubicBezTo>
                    <a:pt x="660" y="598"/>
                    <a:pt x="660" y="598"/>
                    <a:pt x="660" y="599"/>
                  </a:cubicBezTo>
                  <a:cubicBezTo>
                    <a:pt x="660" y="600"/>
                    <a:pt x="660" y="601"/>
                    <a:pt x="659" y="601"/>
                  </a:cubicBezTo>
                  <a:cubicBezTo>
                    <a:pt x="658" y="602"/>
                    <a:pt x="657" y="604"/>
                    <a:pt x="656" y="606"/>
                  </a:cubicBezTo>
                  <a:cubicBezTo>
                    <a:pt x="656" y="607"/>
                    <a:pt x="656" y="608"/>
                    <a:pt x="657" y="607"/>
                  </a:cubicBezTo>
                  <a:cubicBezTo>
                    <a:pt x="658" y="607"/>
                    <a:pt x="659" y="606"/>
                    <a:pt x="659" y="605"/>
                  </a:cubicBezTo>
                  <a:cubicBezTo>
                    <a:pt x="660" y="605"/>
                    <a:pt x="660" y="604"/>
                    <a:pt x="660" y="603"/>
                  </a:cubicBezTo>
                  <a:cubicBezTo>
                    <a:pt x="660" y="603"/>
                    <a:pt x="661" y="603"/>
                    <a:pt x="661" y="602"/>
                  </a:cubicBezTo>
                  <a:cubicBezTo>
                    <a:pt x="662" y="602"/>
                    <a:pt x="663" y="601"/>
                    <a:pt x="664" y="600"/>
                  </a:cubicBezTo>
                  <a:cubicBezTo>
                    <a:pt x="664" y="599"/>
                    <a:pt x="664" y="598"/>
                    <a:pt x="665" y="599"/>
                  </a:cubicBezTo>
                  <a:cubicBezTo>
                    <a:pt x="665" y="599"/>
                    <a:pt x="665" y="601"/>
                    <a:pt x="665" y="601"/>
                  </a:cubicBezTo>
                  <a:cubicBezTo>
                    <a:pt x="665" y="602"/>
                    <a:pt x="664" y="603"/>
                    <a:pt x="664" y="604"/>
                  </a:cubicBezTo>
                  <a:cubicBezTo>
                    <a:pt x="664" y="605"/>
                    <a:pt x="664" y="605"/>
                    <a:pt x="664" y="606"/>
                  </a:cubicBezTo>
                  <a:cubicBezTo>
                    <a:pt x="663" y="607"/>
                    <a:pt x="665" y="607"/>
                    <a:pt x="665" y="606"/>
                  </a:cubicBezTo>
                  <a:cubicBezTo>
                    <a:pt x="666" y="605"/>
                    <a:pt x="665" y="603"/>
                    <a:pt x="666" y="603"/>
                  </a:cubicBezTo>
                  <a:cubicBezTo>
                    <a:pt x="667" y="602"/>
                    <a:pt x="668" y="602"/>
                    <a:pt x="669" y="602"/>
                  </a:cubicBezTo>
                  <a:cubicBezTo>
                    <a:pt x="670" y="602"/>
                    <a:pt x="670" y="601"/>
                    <a:pt x="671" y="601"/>
                  </a:cubicBezTo>
                  <a:cubicBezTo>
                    <a:pt x="671" y="600"/>
                    <a:pt x="671" y="600"/>
                    <a:pt x="671" y="600"/>
                  </a:cubicBezTo>
                  <a:cubicBezTo>
                    <a:pt x="672" y="600"/>
                    <a:pt x="672" y="600"/>
                    <a:pt x="673" y="600"/>
                  </a:cubicBezTo>
                  <a:cubicBezTo>
                    <a:pt x="673" y="601"/>
                    <a:pt x="674" y="600"/>
                    <a:pt x="674" y="600"/>
                  </a:cubicBezTo>
                  <a:cubicBezTo>
                    <a:pt x="675" y="600"/>
                    <a:pt x="676" y="599"/>
                    <a:pt x="676" y="599"/>
                  </a:cubicBezTo>
                  <a:cubicBezTo>
                    <a:pt x="676" y="599"/>
                    <a:pt x="676" y="598"/>
                    <a:pt x="676" y="598"/>
                  </a:cubicBezTo>
                  <a:cubicBezTo>
                    <a:pt x="676" y="597"/>
                    <a:pt x="677" y="595"/>
                    <a:pt x="678" y="595"/>
                  </a:cubicBezTo>
                  <a:cubicBezTo>
                    <a:pt x="678" y="595"/>
                    <a:pt x="679" y="594"/>
                    <a:pt x="680" y="595"/>
                  </a:cubicBezTo>
                  <a:cubicBezTo>
                    <a:pt x="681" y="596"/>
                    <a:pt x="680" y="597"/>
                    <a:pt x="681" y="599"/>
                  </a:cubicBezTo>
                  <a:cubicBezTo>
                    <a:pt x="681" y="599"/>
                    <a:pt x="682" y="598"/>
                    <a:pt x="682" y="598"/>
                  </a:cubicBezTo>
                  <a:cubicBezTo>
                    <a:pt x="682" y="597"/>
                    <a:pt x="682" y="597"/>
                    <a:pt x="682" y="596"/>
                  </a:cubicBezTo>
                  <a:cubicBezTo>
                    <a:pt x="682" y="596"/>
                    <a:pt x="682" y="595"/>
                    <a:pt x="683" y="595"/>
                  </a:cubicBezTo>
                  <a:cubicBezTo>
                    <a:pt x="683" y="594"/>
                    <a:pt x="683" y="593"/>
                    <a:pt x="683" y="592"/>
                  </a:cubicBezTo>
                  <a:cubicBezTo>
                    <a:pt x="683" y="592"/>
                    <a:pt x="683" y="592"/>
                    <a:pt x="684" y="591"/>
                  </a:cubicBezTo>
                  <a:cubicBezTo>
                    <a:pt x="685" y="591"/>
                    <a:pt x="686" y="591"/>
                    <a:pt x="686" y="590"/>
                  </a:cubicBezTo>
                  <a:cubicBezTo>
                    <a:pt x="686" y="589"/>
                    <a:pt x="686" y="589"/>
                    <a:pt x="686" y="588"/>
                  </a:cubicBezTo>
                  <a:cubicBezTo>
                    <a:pt x="686" y="588"/>
                    <a:pt x="687" y="588"/>
                    <a:pt x="687" y="588"/>
                  </a:cubicBezTo>
                  <a:cubicBezTo>
                    <a:pt x="688" y="587"/>
                    <a:pt x="688" y="586"/>
                    <a:pt x="688" y="585"/>
                  </a:cubicBezTo>
                  <a:cubicBezTo>
                    <a:pt x="689" y="585"/>
                    <a:pt x="689" y="584"/>
                    <a:pt x="690" y="585"/>
                  </a:cubicBezTo>
                  <a:cubicBezTo>
                    <a:pt x="690" y="585"/>
                    <a:pt x="691" y="585"/>
                    <a:pt x="691" y="585"/>
                  </a:cubicBezTo>
                  <a:cubicBezTo>
                    <a:pt x="691" y="586"/>
                    <a:pt x="692" y="585"/>
                    <a:pt x="692" y="585"/>
                  </a:cubicBezTo>
                  <a:cubicBezTo>
                    <a:pt x="691" y="584"/>
                    <a:pt x="691" y="584"/>
                    <a:pt x="690" y="583"/>
                  </a:cubicBezTo>
                  <a:cubicBezTo>
                    <a:pt x="689" y="583"/>
                    <a:pt x="689" y="583"/>
                    <a:pt x="689" y="582"/>
                  </a:cubicBezTo>
                  <a:cubicBezTo>
                    <a:pt x="689" y="582"/>
                    <a:pt x="689" y="581"/>
                    <a:pt x="689" y="581"/>
                  </a:cubicBezTo>
                  <a:cubicBezTo>
                    <a:pt x="690" y="580"/>
                    <a:pt x="690" y="580"/>
                    <a:pt x="690" y="580"/>
                  </a:cubicBezTo>
                  <a:cubicBezTo>
                    <a:pt x="690" y="579"/>
                    <a:pt x="691" y="579"/>
                    <a:pt x="691" y="579"/>
                  </a:cubicBezTo>
                  <a:cubicBezTo>
                    <a:pt x="692" y="579"/>
                    <a:pt x="692" y="579"/>
                    <a:pt x="692" y="578"/>
                  </a:cubicBezTo>
                  <a:cubicBezTo>
                    <a:pt x="692" y="578"/>
                    <a:pt x="692" y="578"/>
                    <a:pt x="692" y="578"/>
                  </a:cubicBezTo>
                  <a:cubicBezTo>
                    <a:pt x="692" y="576"/>
                    <a:pt x="693" y="576"/>
                    <a:pt x="693" y="575"/>
                  </a:cubicBezTo>
                  <a:cubicBezTo>
                    <a:pt x="694" y="573"/>
                    <a:pt x="694" y="572"/>
                    <a:pt x="695" y="571"/>
                  </a:cubicBezTo>
                  <a:cubicBezTo>
                    <a:pt x="696" y="570"/>
                    <a:pt x="695" y="568"/>
                    <a:pt x="696" y="567"/>
                  </a:cubicBezTo>
                  <a:cubicBezTo>
                    <a:pt x="697" y="567"/>
                    <a:pt x="698" y="567"/>
                    <a:pt x="699" y="567"/>
                  </a:cubicBezTo>
                  <a:cubicBezTo>
                    <a:pt x="699" y="567"/>
                    <a:pt x="700" y="567"/>
                    <a:pt x="700" y="568"/>
                  </a:cubicBezTo>
                  <a:cubicBezTo>
                    <a:pt x="700" y="568"/>
                    <a:pt x="699" y="568"/>
                    <a:pt x="699" y="568"/>
                  </a:cubicBezTo>
                  <a:cubicBezTo>
                    <a:pt x="700" y="568"/>
                    <a:pt x="700" y="568"/>
                    <a:pt x="700" y="569"/>
                  </a:cubicBezTo>
                  <a:cubicBezTo>
                    <a:pt x="701" y="569"/>
                    <a:pt x="700" y="570"/>
                    <a:pt x="700" y="570"/>
                  </a:cubicBezTo>
                  <a:cubicBezTo>
                    <a:pt x="699" y="571"/>
                    <a:pt x="700" y="571"/>
                    <a:pt x="700" y="572"/>
                  </a:cubicBezTo>
                  <a:cubicBezTo>
                    <a:pt x="700" y="572"/>
                    <a:pt x="700" y="573"/>
                    <a:pt x="699" y="573"/>
                  </a:cubicBezTo>
                  <a:cubicBezTo>
                    <a:pt x="699" y="573"/>
                    <a:pt x="699" y="573"/>
                    <a:pt x="698" y="573"/>
                  </a:cubicBezTo>
                  <a:cubicBezTo>
                    <a:pt x="698" y="574"/>
                    <a:pt x="699" y="574"/>
                    <a:pt x="699" y="574"/>
                  </a:cubicBezTo>
                  <a:cubicBezTo>
                    <a:pt x="699" y="574"/>
                    <a:pt x="699" y="574"/>
                    <a:pt x="700" y="574"/>
                  </a:cubicBezTo>
                  <a:cubicBezTo>
                    <a:pt x="700" y="574"/>
                    <a:pt x="700" y="574"/>
                    <a:pt x="700" y="574"/>
                  </a:cubicBezTo>
                  <a:cubicBezTo>
                    <a:pt x="700" y="574"/>
                    <a:pt x="700" y="574"/>
                    <a:pt x="700" y="574"/>
                  </a:cubicBezTo>
                  <a:cubicBezTo>
                    <a:pt x="700" y="574"/>
                    <a:pt x="700" y="574"/>
                    <a:pt x="700" y="574"/>
                  </a:cubicBezTo>
                  <a:cubicBezTo>
                    <a:pt x="700" y="574"/>
                    <a:pt x="700" y="574"/>
                    <a:pt x="700" y="574"/>
                  </a:cubicBezTo>
                  <a:cubicBezTo>
                    <a:pt x="700" y="574"/>
                    <a:pt x="701" y="574"/>
                    <a:pt x="701" y="575"/>
                  </a:cubicBezTo>
                  <a:cubicBezTo>
                    <a:pt x="701" y="575"/>
                    <a:pt x="700" y="576"/>
                    <a:pt x="701" y="577"/>
                  </a:cubicBezTo>
                  <a:cubicBezTo>
                    <a:pt x="701" y="577"/>
                    <a:pt x="702" y="577"/>
                    <a:pt x="702" y="577"/>
                  </a:cubicBezTo>
                  <a:cubicBezTo>
                    <a:pt x="702" y="578"/>
                    <a:pt x="702" y="578"/>
                    <a:pt x="702" y="579"/>
                  </a:cubicBezTo>
                  <a:cubicBezTo>
                    <a:pt x="702" y="579"/>
                    <a:pt x="701" y="579"/>
                    <a:pt x="701" y="579"/>
                  </a:cubicBezTo>
                  <a:cubicBezTo>
                    <a:pt x="701" y="580"/>
                    <a:pt x="701" y="581"/>
                    <a:pt x="702" y="582"/>
                  </a:cubicBezTo>
                  <a:cubicBezTo>
                    <a:pt x="703" y="582"/>
                    <a:pt x="703" y="583"/>
                    <a:pt x="703" y="584"/>
                  </a:cubicBezTo>
                  <a:cubicBezTo>
                    <a:pt x="703" y="585"/>
                    <a:pt x="703" y="586"/>
                    <a:pt x="702" y="585"/>
                  </a:cubicBezTo>
                  <a:cubicBezTo>
                    <a:pt x="701" y="585"/>
                    <a:pt x="700" y="586"/>
                    <a:pt x="701" y="587"/>
                  </a:cubicBezTo>
                  <a:cubicBezTo>
                    <a:pt x="701" y="587"/>
                    <a:pt x="701" y="587"/>
                    <a:pt x="702" y="587"/>
                  </a:cubicBezTo>
                  <a:cubicBezTo>
                    <a:pt x="702" y="588"/>
                    <a:pt x="702" y="588"/>
                    <a:pt x="702" y="588"/>
                  </a:cubicBezTo>
                  <a:cubicBezTo>
                    <a:pt x="704" y="589"/>
                    <a:pt x="703" y="588"/>
                    <a:pt x="704" y="588"/>
                  </a:cubicBezTo>
                  <a:cubicBezTo>
                    <a:pt x="705" y="588"/>
                    <a:pt x="705" y="588"/>
                    <a:pt x="705" y="589"/>
                  </a:cubicBezTo>
                  <a:cubicBezTo>
                    <a:pt x="705" y="590"/>
                    <a:pt x="705" y="591"/>
                    <a:pt x="705" y="591"/>
                  </a:cubicBezTo>
                  <a:cubicBezTo>
                    <a:pt x="704" y="592"/>
                    <a:pt x="700" y="591"/>
                    <a:pt x="700" y="593"/>
                  </a:cubicBezTo>
                  <a:cubicBezTo>
                    <a:pt x="701" y="594"/>
                    <a:pt x="702" y="593"/>
                    <a:pt x="703" y="593"/>
                  </a:cubicBezTo>
                  <a:cubicBezTo>
                    <a:pt x="703" y="593"/>
                    <a:pt x="704" y="593"/>
                    <a:pt x="705" y="593"/>
                  </a:cubicBezTo>
                  <a:cubicBezTo>
                    <a:pt x="706" y="593"/>
                    <a:pt x="707" y="592"/>
                    <a:pt x="708" y="593"/>
                  </a:cubicBezTo>
                  <a:cubicBezTo>
                    <a:pt x="708" y="593"/>
                    <a:pt x="708" y="593"/>
                    <a:pt x="708" y="593"/>
                  </a:cubicBezTo>
                  <a:cubicBezTo>
                    <a:pt x="708" y="594"/>
                    <a:pt x="707" y="595"/>
                    <a:pt x="707" y="595"/>
                  </a:cubicBezTo>
                  <a:cubicBezTo>
                    <a:pt x="707" y="597"/>
                    <a:pt x="707" y="597"/>
                    <a:pt x="708" y="597"/>
                  </a:cubicBezTo>
                  <a:cubicBezTo>
                    <a:pt x="708" y="597"/>
                    <a:pt x="708" y="597"/>
                    <a:pt x="708" y="597"/>
                  </a:cubicBezTo>
                  <a:cubicBezTo>
                    <a:pt x="708" y="597"/>
                    <a:pt x="709" y="597"/>
                    <a:pt x="709" y="597"/>
                  </a:cubicBezTo>
                  <a:cubicBezTo>
                    <a:pt x="709" y="597"/>
                    <a:pt x="709" y="597"/>
                    <a:pt x="709" y="597"/>
                  </a:cubicBezTo>
                  <a:cubicBezTo>
                    <a:pt x="709" y="597"/>
                    <a:pt x="710" y="597"/>
                    <a:pt x="710" y="597"/>
                  </a:cubicBezTo>
                  <a:cubicBezTo>
                    <a:pt x="709" y="599"/>
                    <a:pt x="708" y="601"/>
                    <a:pt x="707" y="601"/>
                  </a:cubicBezTo>
                  <a:cubicBezTo>
                    <a:pt x="706" y="601"/>
                    <a:pt x="705" y="601"/>
                    <a:pt x="704" y="601"/>
                  </a:cubicBezTo>
                  <a:cubicBezTo>
                    <a:pt x="704" y="601"/>
                    <a:pt x="704" y="600"/>
                    <a:pt x="703" y="600"/>
                  </a:cubicBezTo>
                  <a:cubicBezTo>
                    <a:pt x="702" y="600"/>
                    <a:pt x="701" y="601"/>
                    <a:pt x="702" y="602"/>
                  </a:cubicBezTo>
                  <a:cubicBezTo>
                    <a:pt x="703" y="603"/>
                    <a:pt x="704" y="605"/>
                    <a:pt x="705" y="604"/>
                  </a:cubicBezTo>
                  <a:cubicBezTo>
                    <a:pt x="706" y="603"/>
                    <a:pt x="706" y="602"/>
                    <a:pt x="707" y="602"/>
                  </a:cubicBezTo>
                  <a:cubicBezTo>
                    <a:pt x="708" y="602"/>
                    <a:pt x="709" y="602"/>
                    <a:pt x="710" y="602"/>
                  </a:cubicBezTo>
                  <a:cubicBezTo>
                    <a:pt x="711" y="602"/>
                    <a:pt x="711" y="602"/>
                    <a:pt x="711" y="602"/>
                  </a:cubicBezTo>
                  <a:cubicBezTo>
                    <a:pt x="711" y="602"/>
                    <a:pt x="711" y="602"/>
                    <a:pt x="711" y="602"/>
                  </a:cubicBezTo>
                  <a:cubicBezTo>
                    <a:pt x="711" y="603"/>
                    <a:pt x="711" y="603"/>
                    <a:pt x="710" y="604"/>
                  </a:cubicBezTo>
                  <a:cubicBezTo>
                    <a:pt x="710" y="604"/>
                    <a:pt x="709" y="605"/>
                    <a:pt x="709" y="605"/>
                  </a:cubicBezTo>
                  <a:cubicBezTo>
                    <a:pt x="708" y="605"/>
                    <a:pt x="707" y="605"/>
                    <a:pt x="707" y="605"/>
                  </a:cubicBezTo>
                  <a:cubicBezTo>
                    <a:pt x="706" y="606"/>
                    <a:pt x="706" y="606"/>
                    <a:pt x="706" y="606"/>
                  </a:cubicBezTo>
                  <a:cubicBezTo>
                    <a:pt x="705" y="607"/>
                    <a:pt x="704" y="607"/>
                    <a:pt x="705" y="608"/>
                  </a:cubicBezTo>
                  <a:cubicBezTo>
                    <a:pt x="705" y="608"/>
                    <a:pt x="705" y="608"/>
                    <a:pt x="705" y="608"/>
                  </a:cubicBezTo>
                  <a:cubicBezTo>
                    <a:pt x="706" y="608"/>
                    <a:pt x="706" y="607"/>
                    <a:pt x="707" y="607"/>
                  </a:cubicBezTo>
                  <a:cubicBezTo>
                    <a:pt x="708" y="607"/>
                    <a:pt x="709" y="608"/>
                    <a:pt x="710" y="608"/>
                  </a:cubicBezTo>
                  <a:cubicBezTo>
                    <a:pt x="710" y="608"/>
                    <a:pt x="711" y="608"/>
                    <a:pt x="711" y="608"/>
                  </a:cubicBezTo>
                  <a:cubicBezTo>
                    <a:pt x="713" y="608"/>
                    <a:pt x="711" y="610"/>
                    <a:pt x="710" y="610"/>
                  </a:cubicBezTo>
                  <a:cubicBezTo>
                    <a:pt x="710" y="610"/>
                    <a:pt x="709" y="611"/>
                    <a:pt x="709" y="611"/>
                  </a:cubicBezTo>
                  <a:cubicBezTo>
                    <a:pt x="708" y="613"/>
                    <a:pt x="709" y="612"/>
                    <a:pt x="709" y="612"/>
                  </a:cubicBezTo>
                  <a:cubicBezTo>
                    <a:pt x="709" y="611"/>
                    <a:pt x="711" y="611"/>
                    <a:pt x="711" y="611"/>
                  </a:cubicBezTo>
                  <a:cubicBezTo>
                    <a:pt x="712" y="611"/>
                    <a:pt x="713" y="611"/>
                    <a:pt x="714" y="611"/>
                  </a:cubicBezTo>
                  <a:cubicBezTo>
                    <a:pt x="715" y="612"/>
                    <a:pt x="715" y="613"/>
                    <a:pt x="715" y="614"/>
                  </a:cubicBezTo>
                  <a:cubicBezTo>
                    <a:pt x="716" y="616"/>
                    <a:pt x="714" y="616"/>
                    <a:pt x="713" y="616"/>
                  </a:cubicBezTo>
                  <a:cubicBezTo>
                    <a:pt x="712" y="617"/>
                    <a:pt x="710" y="617"/>
                    <a:pt x="709" y="617"/>
                  </a:cubicBezTo>
                  <a:cubicBezTo>
                    <a:pt x="709" y="617"/>
                    <a:pt x="709" y="617"/>
                    <a:pt x="709" y="617"/>
                  </a:cubicBezTo>
                  <a:cubicBezTo>
                    <a:pt x="709" y="618"/>
                    <a:pt x="709" y="619"/>
                    <a:pt x="709" y="618"/>
                  </a:cubicBezTo>
                  <a:cubicBezTo>
                    <a:pt x="710" y="618"/>
                    <a:pt x="711" y="618"/>
                    <a:pt x="711" y="618"/>
                  </a:cubicBezTo>
                  <a:cubicBezTo>
                    <a:pt x="712" y="618"/>
                    <a:pt x="713" y="619"/>
                    <a:pt x="714" y="619"/>
                  </a:cubicBezTo>
                  <a:cubicBezTo>
                    <a:pt x="715" y="619"/>
                    <a:pt x="716" y="619"/>
                    <a:pt x="716" y="619"/>
                  </a:cubicBezTo>
                  <a:cubicBezTo>
                    <a:pt x="717" y="619"/>
                    <a:pt x="717" y="619"/>
                    <a:pt x="717" y="619"/>
                  </a:cubicBezTo>
                  <a:cubicBezTo>
                    <a:pt x="717" y="621"/>
                    <a:pt x="715" y="621"/>
                    <a:pt x="714" y="622"/>
                  </a:cubicBezTo>
                  <a:cubicBezTo>
                    <a:pt x="715" y="622"/>
                    <a:pt x="716" y="622"/>
                    <a:pt x="717" y="622"/>
                  </a:cubicBezTo>
                  <a:cubicBezTo>
                    <a:pt x="718" y="622"/>
                    <a:pt x="718" y="623"/>
                    <a:pt x="719" y="623"/>
                  </a:cubicBezTo>
                  <a:cubicBezTo>
                    <a:pt x="720" y="623"/>
                    <a:pt x="720" y="624"/>
                    <a:pt x="720" y="625"/>
                  </a:cubicBezTo>
                  <a:cubicBezTo>
                    <a:pt x="720" y="625"/>
                    <a:pt x="719" y="626"/>
                    <a:pt x="718" y="626"/>
                  </a:cubicBezTo>
                  <a:cubicBezTo>
                    <a:pt x="718" y="627"/>
                    <a:pt x="717" y="628"/>
                    <a:pt x="717" y="628"/>
                  </a:cubicBezTo>
                  <a:cubicBezTo>
                    <a:pt x="716" y="628"/>
                    <a:pt x="716" y="628"/>
                    <a:pt x="715" y="627"/>
                  </a:cubicBezTo>
                  <a:cubicBezTo>
                    <a:pt x="715" y="627"/>
                    <a:pt x="714" y="627"/>
                    <a:pt x="714" y="629"/>
                  </a:cubicBezTo>
                  <a:cubicBezTo>
                    <a:pt x="714" y="629"/>
                    <a:pt x="715" y="629"/>
                    <a:pt x="715" y="629"/>
                  </a:cubicBezTo>
                  <a:cubicBezTo>
                    <a:pt x="715" y="629"/>
                    <a:pt x="715" y="629"/>
                    <a:pt x="715" y="629"/>
                  </a:cubicBezTo>
                  <a:cubicBezTo>
                    <a:pt x="716" y="630"/>
                    <a:pt x="716" y="631"/>
                    <a:pt x="715" y="631"/>
                  </a:cubicBezTo>
                  <a:cubicBezTo>
                    <a:pt x="715" y="631"/>
                    <a:pt x="714" y="631"/>
                    <a:pt x="713" y="630"/>
                  </a:cubicBezTo>
                  <a:cubicBezTo>
                    <a:pt x="713" y="630"/>
                    <a:pt x="712" y="630"/>
                    <a:pt x="712" y="630"/>
                  </a:cubicBezTo>
                  <a:cubicBezTo>
                    <a:pt x="712" y="629"/>
                    <a:pt x="711" y="629"/>
                    <a:pt x="711" y="629"/>
                  </a:cubicBezTo>
                  <a:cubicBezTo>
                    <a:pt x="710" y="629"/>
                    <a:pt x="709" y="629"/>
                    <a:pt x="709" y="629"/>
                  </a:cubicBezTo>
                  <a:cubicBezTo>
                    <a:pt x="708" y="630"/>
                    <a:pt x="709" y="630"/>
                    <a:pt x="710" y="630"/>
                  </a:cubicBezTo>
                  <a:cubicBezTo>
                    <a:pt x="711" y="631"/>
                    <a:pt x="712" y="632"/>
                    <a:pt x="712" y="633"/>
                  </a:cubicBezTo>
                  <a:cubicBezTo>
                    <a:pt x="712" y="635"/>
                    <a:pt x="714" y="634"/>
                    <a:pt x="714" y="636"/>
                  </a:cubicBezTo>
                  <a:cubicBezTo>
                    <a:pt x="714" y="636"/>
                    <a:pt x="714" y="636"/>
                    <a:pt x="713" y="636"/>
                  </a:cubicBezTo>
                  <a:cubicBezTo>
                    <a:pt x="713" y="637"/>
                    <a:pt x="713" y="637"/>
                    <a:pt x="712" y="637"/>
                  </a:cubicBezTo>
                  <a:cubicBezTo>
                    <a:pt x="712" y="637"/>
                    <a:pt x="711" y="638"/>
                    <a:pt x="710" y="638"/>
                  </a:cubicBezTo>
                  <a:cubicBezTo>
                    <a:pt x="710" y="638"/>
                    <a:pt x="708" y="638"/>
                    <a:pt x="709" y="638"/>
                  </a:cubicBezTo>
                  <a:cubicBezTo>
                    <a:pt x="710" y="639"/>
                    <a:pt x="710" y="639"/>
                    <a:pt x="710" y="639"/>
                  </a:cubicBezTo>
                  <a:cubicBezTo>
                    <a:pt x="711" y="639"/>
                    <a:pt x="713" y="640"/>
                    <a:pt x="714" y="639"/>
                  </a:cubicBezTo>
                  <a:cubicBezTo>
                    <a:pt x="714" y="638"/>
                    <a:pt x="715" y="638"/>
                    <a:pt x="715" y="638"/>
                  </a:cubicBezTo>
                  <a:cubicBezTo>
                    <a:pt x="716" y="637"/>
                    <a:pt x="717" y="637"/>
                    <a:pt x="718" y="638"/>
                  </a:cubicBezTo>
                  <a:cubicBezTo>
                    <a:pt x="718" y="638"/>
                    <a:pt x="718" y="639"/>
                    <a:pt x="718" y="639"/>
                  </a:cubicBezTo>
                  <a:cubicBezTo>
                    <a:pt x="718" y="640"/>
                    <a:pt x="719" y="640"/>
                    <a:pt x="719" y="641"/>
                  </a:cubicBezTo>
                  <a:cubicBezTo>
                    <a:pt x="719" y="641"/>
                    <a:pt x="719" y="642"/>
                    <a:pt x="720" y="643"/>
                  </a:cubicBezTo>
                  <a:cubicBezTo>
                    <a:pt x="720" y="644"/>
                    <a:pt x="721" y="643"/>
                    <a:pt x="722" y="643"/>
                  </a:cubicBezTo>
                  <a:cubicBezTo>
                    <a:pt x="722" y="642"/>
                    <a:pt x="723" y="643"/>
                    <a:pt x="724" y="644"/>
                  </a:cubicBezTo>
                  <a:cubicBezTo>
                    <a:pt x="724" y="645"/>
                    <a:pt x="723" y="646"/>
                    <a:pt x="723" y="647"/>
                  </a:cubicBezTo>
                  <a:cubicBezTo>
                    <a:pt x="723" y="648"/>
                    <a:pt x="724" y="647"/>
                    <a:pt x="724" y="647"/>
                  </a:cubicBezTo>
                  <a:cubicBezTo>
                    <a:pt x="724" y="647"/>
                    <a:pt x="724" y="646"/>
                    <a:pt x="724" y="646"/>
                  </a:cubicBezTo>
                  <a:cubicBezTo>
                    <a:pt x="725" y="646"/>
                    <a:pt x="725" y="645"/>
                    <a:pt x="725" y="645"/>
                  </a:cubicBezTo>
                  <a:cubicBezTo>
                    <a:pt x="726" y="645"/>
                    <a:pt x="726" y="646"/>
                    <a:pt x="726" y="647"/>
                  </a:cubicBezTo>
                  <a:cubicBezTo>
                    <a:pt x="727" y="647"/>
                    <a:pt x="727" y="648"/>
                    <a:pt x="727" y="648"/>
                  </a:cubicBezTo>
                  <a:cubicBezTo>
                    <a:pt x="726" y="649"/>
                    <a:pt x="725" y="649"/>
                    <a:pt x="725" y="650"/>
                  </a:cubicBezTo>
                  <a:cubicBezTo>
                    <a:pt x="724" y="650"/>
                    <a:pt x="723" y="651"/>
                    <a:pt x="723" y="652"/>
                  </a:cubicBezTo>
                  <a:cubicBezTo>
                    <a:pt x="722" y="653"/>
                    <a:pt x="721" y="653"/>
                    <a:pt x="719" y="654"/>
                  </a:cubicBezTo>
                  <a:cubicBezTo>
                    <a:pt x="719" y="655"/>
                    <a:pt x="719" y="655"/>
                    <a:pt x="720" y="655"/>
                  </a:cubicBezTo>
                  <a:cubicBezTo>
                    <a:pt x="720" y="655"/>
                    <a:pt x="721" y="655"/>
                    <a:pt x="721" y="655"/>
                  </a:cubicBezTo>
                  <a:cubicBezTo>
                    <a:pt x="721" y="655"/>
                    <a:pt x="722" y="654"/>
                    <a:pt x="723" y="654"/>
                  </a:cubicBezTo>
                  <a:cubicBezTo>
                    <a:pt x="723" y="654"/>
                    <a:pt x="724" y="653"/>
                    <a:pt x="724" y="653"/>
                  </a:cubicBezTo>
                  <a:cubicBezTo>
                    <a:pt x="725" y="653"/>
                    <a:pt x="725" y="652"/>
                    <a:pt x="726" y="652"/>
                  </a:cubicBezTo>
                  <a:cubicBezTo>
                    <a:pt x="726" y="652"/>
                    <a:pt x="726" y="652"/>
                    <a:pt x="726" y="652"/>
                  </a:cubicBezTo>
                  <a:cubicBezTo>
                    <a:pt x="726" y="653"/>
                    <a:pt x="725" y="654"/>
                    <a:pt x="725" y="655"/>
                  </a:cubicBezTo>
                  <a:cubicBezTo>
                    <a:pt x="725" y="655"/>
                    <a:pt x="726" y="654"/>
                    <a:pt x="726" y="654"/>
                  </a:cubicBezTo>
                  <a:cubicBezTo>
                    <a:pt x="726" y="654"/>
                    <a:pt x="726" y="653"/>
                    <a:pt x="726" y="653"/>
                  </a:cubicBezTo>
                  <a:cubicBezTo>
                    <a:pt x="727" y="652"/>
                    <a:pt x="729" y="651"/>
                    <a:pt x="730" y="650"/>
                  </a:cubicBezTo>
                  <a:cubicBezTo>
                    <a:pt x="731" y="650"/>
                    <a:pt x="732" y="650"/>
                    <a:pt x="731" y="651"/>
                  </a:cubicBezTo>
                  <a:cubicBezTo>
                    <a:pt x="731" y="651"/>
                    <a:pt x="731" y="651"/>
                    <a:pt x="731" y="652"/>
                  </a:cubicBezTo>
                  <a:cubicBezTo>
                    <a:pt x="732" y="651"/>
                    <a:pt x="729" y="654"/>
                    <a:pt x="731" y="653"/>
                  </a:cubicBezTo>
                  <a:cubicBezTo>
                    <a:pt x="731" y="653"/>
                    <a:pt x="732" y="652"/>
                    <a:pt x="732" y="653"/>
                  </a:cubicBezTo>
                  <a:cubicBezTo>
                    <a:pt x="733" y="653"/>
                    <a:pt x="733" y="653"/>
                    <a:pt x="733" y="653"/>
                  </a:cubicBezTo>
                  <a:cubicBezTo>
                    <a:pt x="733" y="653"/>
                    <a:pt x="732" y="654"/>
                    <a:pt x="732" y="654"/>
                  </a:cubicBezTo>
                  <a:cubicBezTo>
                    <a:pt x="732" y="654"/>
                    <a:pt x="732" y="654"/>
                    <a:pt x="731" y="654"/>
                  </a:cubicBezTo>
                  <a:cubicBezTo>
                    <a:pt x="731" y="655"/>
                    <a:pt x="730" y="655"/>
                    <a:pt x="730" y="656"/>
                  </a:cubicBezTo>
                  <a:cubicBezTo>
                    <a:pt x="731" y="656"/>
                    <a:pt x="731" y="656"/>
                    <a:pt x="731" y="656"/>
                  </a:cubicBezTo>
                  <a:cubicBezTo>
                    <a:pt x="732" y="655"/>
                    <a:pt x="733" y="654"/>
                    <a:pt x="734" y="653"/>
                  </a:cubicBezTo>
                  <a:cubicBezTo>
                    <a:pt x="735" y="653"/>
                    <a:pt x="735" y="653"/>
                    <a:pt x="736" y="653"/>
                  </a:cubicBezTo>
                  <a:cubicBezTo>
                    <a:pt x="736" y="653"/>
                    <a:pt x="736" y="653"/>
                    <a:pt x="736" y="653"/>
                  </a:cubicBezTo>
                  <a:cubicBezTo>
                    <a:pt x="736" y="653"/>
                    <a:pt x="736" y="653"/>
                    <a:pt x="736" y="653"/>
                  </a:cubicBezTo>
                  <a:cubicBezTo>
                    <a:pt x="736" y="653"/>
                    <a:pt x="737" y="652"/>
                    <a:pt x="737" y="653"/>
                  </a:cubicBezTo>
                  <a:cubicBezTo>
                    <a:pt x="738" y="653"/>
                    <a:pt x="738" y="653"/>
                    <a:pt x="738" y="653"/>
                  </a:cubicBezTo>
                  <a:cubicBezTo>
                    <a:pt x="738" y="654"/>
                    <a:pt x="738" y="654"/>
                    <a:pt x="738" y="655"/>
                  </a:cubicBezTo>
                  <a:cubicBezTo>
                    <a:pt x="738" y="656"/>
                    <a:pt x="738" y="656"/>
                    <a:pt x="737" y="656"/>
                  </a:cubicBezTo>
                  <a:cubicBezTo>
                    <a:pt x="737" y="657"/>
                    <a:pt x="737" y="658"/>
                    <a:pt x="738" y="658"/>
                  </a:cubicBezTo>
                  <a:cubicBezTo>
                    <a:pt x="738" y="658"/>
                    <a:pt x="738" y="658"/>
                    <a:pt x="739" y="658"/>
                  </a:cubicBezTo>
                  <a:cubicBezTo>
                    <a:pt x="739" y="658"/>
                    <a:pt x="739" y="658"/>
                    <a:pt x="740" y="658"/>
                  </a:cubicBezTo>
                  <a:cubicBezTo>
                    <a:pt x="740" y="659"/>
                    <a:pt x="741" y="659"/>
                    <a:pt x="742" y="659"/>
                  </a:cubicBezTo>
                  <a:cubicBezTo>
                    <a:pt x="742" y="658"/>
                    <a:pt x="743" y="658"/>
                    <a:pt x="744" y="657"/>
                  </a:cubicBezTo>
                  <a:cubicBezTo>
                    <a:pt x="744" y="657"/>
                    <a:pt x="744" y="656"/>
                    <a:pt x="745" y="656"/>
                  </a:cubicBezTo>
                  <a:cubicBezTo>
                    <a:pt x="745" y="656"/>
                    <a:pt x="746" y="656"/>
                    <a:pt x="747" y="656"/>
                  </a:cubicBezTo>
                  <a:cubicBezTo>
                    <a:pt x="748" y="656"/>
                    <a:pt x="746" y="658"/>
                    <a:pt x="745" y="659"/>
                  </a:cubicBezTo>
                  <a:cubicBezTo>
                    <a:pt x="746" y="659"/>
                    <a:pt x="746" y="659"/>
                    <a:pt x="747" y="660"/>
                  </a:cubicBezTo>
                  <a:cubicBezTo>
                    <a:pt x="747" y="660"/>
                    <a:pt x="750" y="660"/>
                    <a:pt x="750" y="661"/>
                  </a:cubicBezTo>
                  <a:cubicBezTo>
                    <a:pt x="750" y="661"/>
                    <a:pt x="750" y="662"/>
                    <a:pt x="750" y="662"/>
                  </a:cubicBezTo>
                  <a:cubicBezTo>
                    <a:pt x="749" y="662"/>
                    <a:pt x="749" y="662"/>
                    <a:pt x="748" y="662"/>
                  </a:cubicBezTo>
                  <a:cubicBezTo>
                    <a:pt x="747" y="663"/>
                    <a:pt x="746" y="663"/>
                    <a:pt x="745" y="663"/>
                  </a:cubicBezTo>
                  <a:cubicBezTo>
                    <a:pt x="744" y="663"/>
                    <a:pt x="743" y="663"/>
                    <a:pt x="742" y="663"/>
                  </a:cubicBezTo>
                  <a:cubicBezTo>
                    <a:pt x="741" y="664"/>
                    <a:pt x="740" y="665"/>
                    <a:pt x="739" y="666"/>
                  </a:cubicBezTo>
                  <a:cubicBezTo>
                    <a:pt x="739" y="666"/>
                    <a:pt x="738" y="667"/>
                    <a:pt x="737" y="667"/>
                  </a:cubicBezTo>
                  <a:cubicBezTo>
                    <a:pt x="736" y="667"/>
                    <a:pt x="735" y="668"/>
                    <a:pt x="734" y="668"/>
                  </a:cubicBezTo>
                  <a:cubicBezTo>
                    <a:pt x="733" y="667"/>
                    <a:pt x="732" y="667"/>
                    <a:pt x="731" y="667"/>
                  </a:cubicBezTo>
                  <a:cubicBezTo>
                    <a:pt x="730" y="668"/>
                    <a:pt x="730" y="668"/>
                    <a:pt x="731" y="669"/>
                  </a:cubicBezTo>
                  <a:cubicBezTo>
                    <a:pt x="731" y="669"/>
                    <a:pt x="731" y="669"/>
                    <a:pt x="731" y="669"/>
                  </a:cubicBezTo>
                  <a:cubicBezTo>
                    <a:pt x="731" y="669"/>
                    <a:pt x="731" y="669"/>
                    <a:pt x="732" y="669"/>
                  </a:cubicBezTo>
                  <a:cubicBezTo>
                    <a:pt x="732" y="668"/>
                    <a:pt x="732" y="668"/>
                    <a:pt x="732" y="668"/>
                  </a:cubicBezTo>
                  <a:cubicBezTo>
                    <a:pt x="732" y="668"/>
                    <a:pt x="733" y="668"/>
                    <a:pt x="733" y="668"/>
                  </a:cubicBezTo>
                  <a:cubicBezTo>
                    <a:pt x="734" y="668"/>
                    <a:pt x="735" y="668"/>
                    <a:pt x="735" y="668"/>
                  </a:cubicBezTo>
                  <a:cubicBezTo>
                    <a:pt x="736" y="667"/>
                    <a:pt x="737" y="667"/>
                    <a:pt x="738" y="667"/>
                  </a:cubicBezTo>
                  <a:cubicBezTo>
                    <a:pt x="738" y="668"/>
                    <a:pt x="738" y="668"/>
                    <a:pt x="738" y="668"/>
                  </a:cubicBezTo>
                  <a:cubicBezTo>
                    <a:pt x="737" y="669"/>
                    <a:pt x="736" y="669"/>
                    <a:pt x="735" y="669"/>
                  </a:cubicBezTo>
                  <a:cubicBezTo>
                    <a:pt x="734" y="669"/>
                    <a:pt x="734" y="669"/>
                    <a:pt x="734" y="669"/>
                  </a:cubicBezTo>
                  <a:cubicBezTo>
                    <a:pt x="734" y="669"/>
                    <a:pt x="734" y="669"/>
                    <a:pt x="733" y="669"/>
                  </a:cubicBezTo>
                  <a:cubicBezTo>
                    <a:pt x="733" y="669"/>
                    <a:pt x="733" y="669"/>
                    <a:pt x="732" y="669"/>
                  </a:cubicBezTo>
                  <a:cubicBezTo>
                    <a:pt x="732" y="669"/>
                    <a:pt x="732" y="669"/>
                    <a:pt x="732" y="669"/>
                  </a:cubicBezTo>
                  <a:cubicBezTo>
                    <a:pt x="731" y="669"/>
                    <a:pt x="731" y="670"/>
                    <a:pt x="730" y="670"/>
                  </a:cubicBezTo>
                  <a:cubicBezTo>
                    <a:pt x="729" y="671"/>
                    <a:pt x="728" y="671"/>
                    <a:pt x="728" y="671"/>
                  </a:cubicBezTo>
                  <a:cubicBezTo>
                    <a:pt x="728" y="672"/>
                    <a:pt x="727" y="672"/>
                    <a:pt x="727" y="672"/>
                  </a:cubicBezTo>
                  <a:cubicBezTo>
                    <a:pt x="726" y="673"/>
                    <a:pt x="725" y="672"/>
                    <a:pt x="725" y="673"/>
                  </a:cubicBezTo>
                  <a:cubicBezTo>
                    <a:pt x="725" y="674"/>
                    <a:pt x="724" y="674"/>
                    <a:pt x="724" y="675"/>
                  </a:cubicBezTo>
                  <a:cubicBezTo>
                    <a:pt x="724" y="676"/>
                    <a:pt x="723" y="676"/>
                    <a:pt x="722" y="675"/>
                  </a:cubicBezTo>
                  <a:cubicBezTo>
                    <a:pt x="722" y="674"/>
                    <a:pt x="721" y="674"/>
                    <a:pt x="720" y="673"/>
                  </a:cubicBezTo>
                  <a:cubicBezTo>
                    <a:pt x="719" y="673"/>
                    <a:pt x="719" y="673"/>
                    <a:pt x="718" y="673"/>
                  </a:cubicBezTo>
                  <a:cubicBezTo>
                    <a:pt x="718" y="672"/>
                    <a:pt x="718" y="672"/>
                    <a:pt x="718" y="672"/>
                  </a:cubicBezTo>
                  <a:cubicBezTo>
                    <a:pt x="717" y="672"/>
                    <a:pt x="717" y="672"/>
                    <a:pt x="718" y="673"/>
                  </a:cubicBezTo>
                  <a:cubicBezTo>
                    <a:pt x="718" y="673"/>
                    <a:pt x="718" y="673"/>
                    <a:pt x="718" y="673"/>
                  </a:cubicBezTo>
                  <a:cubicBezTo>
                    <a:pt x="719" y="674"/>
                    <a:pt x="719" y="674"/>
                    <a:pt x="720" y="675"/>
                  </a:cubicBezTo>
                  <a:cubicBezTo>
                    <a:pt x="721" y="675"/>
                    <a:pt x="722" y="676"/>
                    <a:pt x="723" y="676"/>
                  </a:cubicBezTo>
                  <a:cubicBezTo>
                    <a:pt x="723" y="676"/>
                    <a:pt x="723" y="676"/>
                    <a:pt x="723" y="676"/>
                  </a:cubicBezTo>
                  <a:cubicBezTo>
                    <a:pt x="723" y="677"/>
                    <a:pt x="723" y="677"/>
                    <a:pt x="723" y="677"/>
                  </a:cubicBezTo>
                  <a:cubicBezTo>
                    <a:pt x="722" y="677"/>
                    <a:pt x="722" y="679"/>
                    <a:pt x="722" y="680"/>
                  </a:cubicBezTo>
                  <a:cubicBezTo>
                    <a:pt x="723" y="681"/>
                    <a:pt x="724" y="680"/>
                    <a:pt x="725" y="680"/>
                  </a:cubicBezTo>
                  <a:cubicBezTo>
                    <a:pt x="725" y="680"/>
                    <a:pt x="725" y="679"/>
                    <a:pt x="725" y="679"/>
                  </a:cubicBezTo>
                  <a:cubicBezTo>
                    <a:pt x="726" y="678"/>
                    <a:pt x="726" y="678"/>
                    <a:pt x="726" y="678"/>
                  </a:cubicBezTo>
                  <a:cubicBezTo>
                    <a:pt x="727" y="677"/>
                    <a:pt x="727" y="677"/>
                    <a:pt x="727" y="676"/>
                  </a:cubicBezTo>
                  <a:cubicBezTo>
                    <a:pt x="728" y="676"/>
                    <a:pt x="728" y="677"/>
                    <a:pt x="729" y="676"/>
                  </a:cubicBezTo>
                  <a:cubicBezTo>
                    <a:pt x="730" y="676"/>
                    <a:pt x="730" y="675"/>
                    <a:pt x="730" y="675"/>
                  </a:cubicBezTo>
                  <a:cubicBezTo>
                    <a:pt x="731" y="675"/>
                    <a:pt x="731" y="675"/>
                    <a:pt x="732" y="675"/>
                  </a:cubicBezTo>
                  <a:cubicBezTo>
                    <a:pt x="733" y="675"/>
                    <a:pt x="733" y="672"/>
                    <a:pt x="734" y="671"/>
                  </a:cubicBezTo>
                  <a:cubicBezTo>
                    <a:pt x="735" y="671"/>
                    <a:pt x="735" y="671"/>
                    <a:pt x="736" y="671"/>
                  </a:cubicBezTo>
                  <a:cubicBezTo>
                    <a:pt x="737" y="670"/>
                    <a:pt x="737" y="670"/>
                    <a:pt x="738" y="670"/>
                  </a:cubicBezTo>
                  <a:cubicBezTo>
                    <a:pt x="738" y="669"/>
                    <a:pt x="738" y="669"/>
                    <a:pt x="739" y="669"/>
                  </a:cubicBezTo>
                  <a:cubicBezTo>
                    <a:pt x="739" y="669"/>
                    <a:pt x="739" y="669"/>
                    <a:pt x="740" y="668"/>
                  </a:cubicBezTo>
                  <a:cubicBezTo>
                    <a:pt x="740" y="668"/>
                    <a:pt x="741" y="668"/>
                    <a:pt x="742" y="668"/>
                  </a:cubicBezTo>
                  <a:cubicBezTo>
                    <a:pt x="743" y="668"/>
                    <a:pt x="744" y="668"/>
                    <a:pt x="744" y="668"/>
                  </a:cubicBezTo>
                  <a:cubicBezTo>
                    <a:pt x="744" y="668"/>
                    <a:pt x="745" y="668"/>
                    <a:pt x="745" y="668"/>
                  </a:cubicBezTo>
                  <a:cubicBezTo>
                    <a:pt x="744" y="667"/>
                    <a:pt x="744" y="667"/>
                    <a:pt x="743" y="667"/>
                  </a:cubicBezTo>
                  <a:cubicBezTo>
                    <a:pt x="743" y="667"/>
                    <a:pt x="743" y="667"/>
                    <a:pt x="743" y="667"/>
                  </a:cubicBezTo>
                  <a:cubicBezTo>
                    <a:pt x="743" y="666"/>
                    <a:pt x="745" y="666"/>
                    <a:pt x="746" y="666"/>
                  </a:cubicBezTo>
                  <a:cubicBezTo>
                    <a:pt x="746" y="666"/>
                    <a:pt x="748" y="666"/>
                    <a:pt x="749" y="667"/>
                  </a:cubicBezTo>
                  <a:cubicBezTo>
                    <a:pt x="749" y="667"/>
                    <a:pt x="750" y="667"/>
                    <a:pt x="751" y="668"/>
                  </a:cubicBezTo>
                  <a:cubicBezTo>
                    <a:pt x="751" y="668"/>
                    <a:pt x="751" y="668"/>
                    <a:pt x="751" y="669"/>
                  </a:cubicBezTo>
                  <a:cubicBezTo>
                    <a:pt x="751" y="670"/>
                    <a:pt x="751" y="670"/>
                    <a:pt x="752" y="670"/>
                  </a:cubicBezTo>
                  <a:cubicBezTo>
                    <a:pt x="752" y="670"/>
                    <a:pt x="752" y="671"/>
                    <a:pt x="752" y="671"/>
                  </a:cubicBezTo>
                  <a:cubicBezTo>
                    <a:pt x="752" y="672"/>
                    <a:pt x="751" y="673"/>
                    <a:pt x="750" y="673"/>
                  </a:cubicBezTo>
                  <a:cubicBezTo>
                    <a:pt x="749" y="673"/>
                    <a:pt x="748" y="674"/>
                    <a:pt x="747" y="675"/>
                  </a:cubicBezTo>
                  <a:cubicBezTo>
                    <a:pt x="747" y="676"/>
                    <a:pt x="750" y="676"/>
                    <a:pt x="750" y="676"/>
                  </a:cubicBezTo>
                  <a:cubicBezTo>
                    <a:pt x="750" y="676"/>
                    <a:pt x="751" y="676"/>
                    <a:pt x="751" y="677"/>
                  </a:cubicBezTo>
                  <a:cubicBezTo>
                    <a:pt x="751" y="677"/>
                    <a:pt x="751" y="675"/>
                    <a:pt x="751" y="675"/>
                  </a:cubicBezTo>
                  <a:cubicBezTo>
                    <a:pt x="752" y="674"/>
                    <a:pt x="753" y="674"/>
                    <a:pt x="753" y="674"/>
                  </a:cubicBezTo>
                  <a:cubicBezTo>
                    <a:pt x="754" y="673"/>
                    <a:pt x="754" y="673"/>
                    <a:pt x="755" y="673"/>
                  </a:cubicBezTo>
                  <a:cubicBezTo>
                    <a:pt x="756" y="673"/>
                    <a:pt x="757" y="673"/>
                    <a:pt x="757" y="673"/>
                  </a:cubicBezTo>
                  <a:cubicBezTo>
                    <a:pt x="758" y="674"/>
                    <a:pt x="757" y="674"/>
                    <a:pt x="757" y="674"/>
                  </a:cubicBezTo>
                  <a:cubicBezTo>
                    <a:pt x="756" y="675"/>
                    <a:pt x="757" y="675"/>
                    <a:pt x="758" y="675"/>
                  </a:cubicBezTo>
                  <a:cubicBezTo>
                    <a:pt x="758" y="675"/>
                    <a:pt x="759" y="675"/>
                    <a:pt x="759" y="675"/>
                  </a:cubicBezTo>
                  <a:cubicBezTo>
                    <a:pt x="759" y="675"/>
                    <a:pt x="760" y="675"/>
                    <a:pt x="760" y="676"/>
                  </a:cubicBezTo>
                  <a:cubicBezTo>
                    <a:pt x="760" y="676"/>
                    <a:pt x="761" y="676"/>
                    <a:pt x="761" y="676"/>
                  </a:cubicBezTo>
                  <a:cubicBezTo>
                    <a:pt x="762" y="676"/>
                    <a:pt x="762" y="676"/>
                    <a:pt x="762" y="676"/>
                  </a:cubicBezTo>
                  <a:cubicBezTo>
                    <a:pt x="762" y="676"/>
                    <a:pt x="762" y="677"/>
                    <a:pt x="762" y="677"/>
                  </a:cubicBezTo>
                  <a:cubicBezTo>
                    <a:pt x="762" y="677"/>
                    <a:pt x="761" y="677"/>
                    <a:pt x="761" y="677"/>
                  </a:cubicBezTo>
                  <a:cubicBezTo>
                    <a:pt x="761" y="677"/>
                    <a:pt x="760" y="677"/>
                    <a:pt x="761" y="677"/>
                  </a:cubicBezTo>
                  <a:cubicBezTo>
                    <a:pt x="761" y="678"/>
                    <a:pt x="761" y="678"/>
                    <a:pt x="761" y="678"/>
                  </a:cubicBezTo>
                  <a:cubicBezTo>
                    <a:pt x="762" y="679"/>
                    <a:pt x="763" y="678"/>
                    <a:pt x="763" y="679"/>
                  </a:cubicBezTo>
                  <a:cubicBezTo>
                    <a:pt x="764" y="679"/>
                    <a:pt x="764" y="681"/>
                    <a:pt x="764" y="681"/>
                  </a:cubicBezTo>
                  <a:cubicBezTo>
                    <a:pt x="763" y="681"/>
                    <a:pt x="763" y="682"/>
                    <a:pt x="763" y="682"/>
                  </a:cubicBezTo>
                  <a:cubicBezTo>
                    <a:pt x="762" y="682"/>
                    <a:pt x="762" y="682"/>
                    <a:pt x="762" y="682"/>
                  </a:cubicBezTo>
                  <a:cubicBezTo>
                    <a:pt x="761" y="682"/>
                    <a:pt x="761" y="682"/>
                    <a:pt x="761" y="682"/>
                  </a:cubicBezTo>
                  <a:cubicBezTo>
                    <a:pt x="761" y="682"/>
                    <a:pt x="761" y="683"/>
                    <a:pt x="761" y="683"/>
                  </a:cubicBezTo>
                  <a:cubicBezTo>
                    <a:pt x="762" y="683"/>
                    <a:pt x="762" y="684"/>
                    <a:pt x="762" y="685"/>
                  </a:cubicBezTo>
                  <a:cubicBezTo>
                    <a:pt x="761" y="685"/>
                    <a:pt x="761" y="686"/>
                    <a:pt x="761" y="686"/>
                  </a:cubicBezTo>
                  <a:cubicBezTo>
                    <a:pt x="760" y="686"/>
                    <a:pt x="760" y="686"/>
                    <a:pt x="759" y="687"/>
                  </a:cubicBezTo>
                  <a:cubicBezTo>
                    <a:pt x="759" y="687"/>
                    <a:pt x="759" y="687"/>
                    <a:pt x="759" y="687"/>
                  </a:cubicBezTo>
                  <a:cubicBezTo>
                    <a:pt x="759" y="687"/>
                    <a:pt x="758" y="687"/>
                    <a:pt x="758" y="687"/>
                  </a:cubicBezTo>
                  <a:cubicBezTo>
                    <a:pt x="758" y="687"/>
                    <a:pt x="756" y="687"/>
                    <a:pt x="756" y="687"/>
                  </a:cubicBezTo>
                  <a:cubicBezTo>
                    <a:pt x="756" y="688"/>
                    <a:pt x="757" y="688"/>
                    <a:pt x="758" y="688"/>
                  </a:cubicBezTo>
                  <a:cubicBezTo>
                    <a:pt x="758" y="689"/>
                    <a:pt x="759" y="689"/>
                    <a:pt x="759" y="689"/>
                  </a:cubicBezTo>
                  <a:cubicBezTo>
                    <a:pt x="759" y="689"/>
                    <a:pt x="760" y="689"/>
                    <a:pt x="761" y="689"/>
                  </a:cubicBezTo>
                  <a:cubicBezTo>
                    <a:pt x="762" y="689"/>
                    <a:pt x="762" y="690"/>
                    <a:pt x="762" y="691"/>
                  </a:cubicBezTo>
                  <a:cubicBezTo>
                    <a:pt x="762" y="691"/>
                    <a:pt x="762" y="691"/>
                    <a:pt x="762" y="691"/>
                  </a:cubicBezTo>
                  <a:cubicBezTo>
                    <a:pt x="761" y="691"/>
                    <a:pt x="761" y="691"/>
                    <a:pt x="761" y="691"/>
                  </a:cubicBezTo>
                  <a:cubicBezTo>
                    <a:pt x="760" y="691"/>
                    <a:pt x="759" y="691"/>
                    <a:pt x="760" y="692"/>
                  </a:cubicBezTo>
                  <a:cubicBezTo>
                    <a:pt x="761" y="693"/>
                    <a:pt x="762" y="692"/>
                    <a:pt x="763" y="693"/>
                  </a:cubicBezTo>
                  <a:cubicBezTo>
                    <a:pt x="763" y="694"/>
                    <a:pt x="762" y="695"/>
                    <a:pt x="762" y="695"/>
                  </a:cubicBezTo>
                  <a:cubicBezTo>
                    <a:pt x="762" y="696"/>
                    <a:pt x="762" y="696"/>
                    <a:pt x="761" y="696"/>
                  </a:cubicBezTo>
                  <a:cubicBezTo>
                    <a:pt x="761" y="697"/>
                    <a:pt x="760" y="698"/>
                    <a:pt x="759" y="698"/>
                  </a:cubicBezTo>
                  <a:cubicBezTo>
                    <a:pt x="759" y="699"/>
                    <a:pt x="758" y="699"/>
                    <a:pt x="758" y="700"/>
                  </a:cubicBezTo>
                  <a:cubicBezTo>
                    <a:pt x="757" y="700"/>
                    <a:pt x="757" y="700"/>
                    <a:pt x="756" y="700"/>
                  </a:cubicBezTo>
                  <a:cubicBezTo>
                    <a:pt x="755" y="700"/>
                    <a:pt x="754" y="700"/>
                    <a:pt x="753" y="701"/>
                  </a:cubicBezTo>
                  <a:cubicBezTo>
                    <a:pt x="753" y="702"/>
                    <a:pt x="752" y="702"/>
                    <a:pt x="752" y="702"/>
                  </a:cubicBezTo>
                  <a:cubicBezTo>
                    <a:pt x="751" y="702"/>
                    <a:pt x="751" y="703"/>
                    <a:pt x="751" y="703"/>
                  </a:cubicBezTo>
                  <a:cubicBezTo>
                    <a:pt x="751" y="703"/>
                    <a:pt x="751" y="703"/>
                    <a:pt x="751" y="703"/>
                  </a:cubicBezTo>
                  <a:cubicBezTo>
                    <a:pt x="751" y="703"/>
                    <a:pt x="750" y="704"/>
                    <a:pt x="750" y="704"/>
                  </a:cubicBezTo>
                  <a:cubicBezTo>
                    <a:pt x="750" y="704"/>
                    <a:pt x="748" y="704"/>
                    <a:pt x="748" y="704"/>
                  </a:cubicBezTo>
                  <a:cubicBezTo>
                    <a:pt x="746" y="703"/>
                    <a:pt x="746" y="705"/>
                    <a:pt x="745" y="705"/>
                  </a:cubicBezTo>
                  <a:cubicBezTo>
                    <a:pt x="744" y="705"/>
                    <a:pt x="744" y="704"/>
                    <a:pt x="744" y="704"/>
                  </a:cubicBezTo>
                  <a:cubicBezTo>
                    <a:pt x="743" y="703"/>
                    <a:pt x="743" y="704"/>
                    <a:pt x="742" y="705"/>
                  </a:cubicBezTo>
                  <a:cubicBezTo>
                    <a:pt x="741" y="705"/>
                    <a:pt x="741" y="705"/>
                    <a:pt x="740" y="705"/>
                  </a:cubicBezTo>
                  <a:cubicBezTo>
                    <a:pt x="739" y="705"/>
                    <a:pt x="739" y="704"/>
                    <a:pt x="739" y="704"/>
                  </a:cubicBezTo>
                  <a:cubicBezTo>
                    <a:pt x="738" y="702"/>
                    <a:pt x="737" y="705"/>
                    <a:pt x="737" y="705"/>
                  </a:cubicBezTo>
                  <a:cubicBezTo>
                    <a:pt x="737" y="705"/>
                    <a:pt x="737" y="705"/>
                    <a:pt x="737" y="705"/>
                  </a:cubicBezTo>
                  <a:cubicBezTo>
                    <a:pt x="737" y="706"/>
                    <a:pt x="735" y="705"/>
                    <a:pt x="734" y="705"/>
                  </a:cubicBezTo>
                  <a:cubicBezTo>
                    <a:pt x="734" y="705"/>
                    <a:pt x="734" y="706"/>
                    <a:pt x="734" y="706"/>
                  </a:cubicBezTo>
                  <a:cubicBezTo>
                    <a:pt x="734" y="706"/>
                    <a:pt x="734" y="707"/>
                    <a:pt x="734" y="708"/>
                  </a:cubicBezTo>
                  <a:cubicBezTo>
                    <a:pt x="734" y="708"/>
                    <a:pt x="734" y="708"/>
                    <a:pt x="734" y="708"/>
                  </a:cubicBezTo>
                  <a:cubicBezTo>
                    <a:pt x="734" y="708"/>
                    <a:pt x="734" y="708"/>
                    <a:pt x="733" y="709"/>
                  </a:cubicBezTo>
                  <a:cubicBezTo>
                    <a:pt x="733" y="709"/>
                    <a:pt x="733" y="709"/>
                    <a:pt x="733" y="709"/>
                  </a:cubicBezTo>
                  <a:cubicBezTo>
                    <a:pt x="732" y="709"/>
                    <a:pt x="732" y="709"/>
                    <a:pt x="732" y="709"/>
                  </a:cubicBezTo>
                  <a:cubicBezTo>
                    <a:pt x="732" y="710"/>
                    <a:pt x="732" y="710"/>
                    <a:pt x="732" y="710"/>
                  </a:cubicBezTo>
                  <a:cubicBezTo>
                    <a:pt x="732" y="711"/>
                    <a:pt x="731" y="712"/>
                    <a:pt x="731" y="712"/>
                  </a:cubicBezTo>
                  <a:cubicBezTo>
                    <a:pt x="731" y="713"/>
                    <a:pt x="730" y="713"/>
                    <a:pt x="730" y="713"/>
                  </a:cubicBezTo>
                  <a:cubicBezTo>
                    <a:pt x="730" y="713"/>
                    <a:pt x="729" y="714"/>
                    <a:pt x="729" y="714"/>
                  </a:cubicBezTo>
                  <a:cubicBezTo>
                    <a:pt x="728" y="715"/>
                    <a:pt x="728" y="715"/>
                    <a:pt x="727" y="716"/>
                  </a:cubicBezTo>
                  <a:cubicBezTo>
                    <a:pt x="727" y="717"/>
                    <a:pt x="726" y="717"/>
                    <a:pt x="725" y="717"/>
                  </a:cubicBezTo>
                  <a:close/>
                  <a:moveTo>
                    <a:pt x="33" y="481"/>
                  </a:moveTo>
                  <a:cubicBezTo>
                    <a:pt x="32" y="480"/>
                    <a:pt x="34" y="479"/>
                    <a:pt x="34" y="477"/>
                  </a:cubicBezTo>
                  <a:cubicBezTo>
                    <a:pt x="34" y="476"/>
                    <a:pt x="32" y="475"/>
                    <a:pt x="31" y="474"/>
                  </a:cubicBezTo>
                  <a:cubicBezTo>
                    <a:pt x="31" y="474"/>
                    <a:pt x="31" y="474"/>
                    <a:pt x="31" y="475"/>
                  </a:cubicBezTo>
                  <a:cubicBezTo>
                    <a:pt x="31" y="476"/>
                    <a:pt x="31" y="477"/>
                    <a:pt x="31" y="478"/>
                  </a:cubicBezTo>
                  <a:cubicBezTo>
                    <a:pt x="31" y="479"/>
                    <a:pt x="30" y="479"/>
                    <a:pt x="30" y="478"/>
                  </a:cubicBezTo>
                  <a:cubicBezTo>
                    <a:pt x="30" y="478"/>
                    <a:pt x="30" y="477"/>
                    <a:pt x="30" y="477"/>
                  </a:cubicBezTo>
                  <a:cubicBezTo>
                    <a:pt x="30" y="476"/>
                    <a:pt x="30" y="476"/>
                    <a:pt x="30" y="476"/>
                  </a:cubicBezTo>
                  <a:cubicBezTo>
                    <a:pt x="30" y="476"/>
                    <a:pt x="30" y="475"/>
                    <a:pt x="30" y="475"/>
                  </a:cubicBezTo>
                  <a:cubicBezTo>
                    <a:pt x="29" y="475"/>
                    <a:pt x="28" y="475"/>
                    <a:pt x="28" y="476"/>
                  </a:cubicBezTo>
                  <a:cubicBezTo>
                    <a:pt x="28" y="476"/>
                    <a:pt x="27" y="477"/>
                    <a:pt x="27" y="477"/>
                  </a:cubicBezTo>
                  <a:cubicBezTo>
                    <a:pt x="28" y="478"/>
                    <a:pt x="27" y="478"/>
                    <a:pt x="28" y="479"/>
                  </a:cubicBezTo>
                  <a:cubicBezTo>
                    <a:pt x="28" y="479"/>
                    <a:pt x="29" y="480"/>
                    <a:pt x="29" y="480"/>
                  </a:cubicBezTo>
                  <a:cubicBezTo>
                    <a:pt x="29" y="481"/>
                    <a:pt x="29" y="481"/>
                    <a:pt x="29" y="481"/>
                  </a:cubicBezTo>
                  <a:cubicBezTo>
                    <a:pt x="29" y="481"/>
                    <a:pt x="29" y="482"/>
                    <a:pt x="29" y="482"/>
                  </a:cubicBezTo>
                  <a:cubicBezTo>
                    <a:pt x="30" y="482"/>
                    <a:pt x="30" y="484"/>
                    <a:pt x="30" y="484"/>
                  </a:cubicBezTo>
                  <a:cubicBezTo>
                    <a:pt x="30" y="484"/>
                    <a:pt x="29" y="484"/>
                    <a:pt x="29" y="485"/>
                  </a:cubicBezTo>
                  <a:cubicBezTo>
                    <a:pt x="29" y="485"/>
                    <a:pt x="29" y="485"/>
                    <a:pt x="29" y="485"/>
                  </a:cubicBezTo>
                  <a:cubicBezTo>
                    <a:pt x="30" y="486"/>
                    <a:pt x="30" y="486"/>
                    <a:pt x="31" y="486"/>
                  </a:cubicBezTo>
                  <a:cubicBezTo>
                    <a:pt x="31" y="486"/>
                    <a:pt x="31" y="486"/>
                    <a:pt x="32" y="486"/>
                  </a:cubicBezTo>
                  <a:cubicBezTo>
                    <a:pt x="33" y="485"/>
                    <a:pt x="33" y="483"/>
                    <a:pt x="33" y="481"/>
                  </a:cubicBezTo>
                  <a:close/>
                  <a:moveTo>
                    <a:pt x="49" y="504"/>
                  </a:moveTo>
                  <a:cubicBezTo>
                    <a:pt x="49" y="504"/>
                    <a:pt x="49" y="503"/>
                    <a:pt x="49" y="503"/>
                  </a:cubicBezTo>
                  <a:cubicBezTo>
                    <a:pt x="49" y="502"/>
                    <a:pt x="49" y="502"/>
                    <a:pt x="49" y="502"/>
                  </a:cubicBezTo>
                  <a:cubicBezTo>
                    <a:pt x="49" y="501"/>
                    <a:pt x="49" y="501"/>
                    <a:pt x="48" y="501"/>
                  </a:cubicBezTo>
                  <a:cubicBezTo>
                    <a:pt x="48" y="501"/>
                    <a:pt x="48" y="501"/>
                    <a:pt x="48" y="501"/>
                  </a:cubicBezTo>
                  <a:cubicBezTo>
                    <a:pt x="48" y="501"/>
                    <a:pt x="48" y="501"/>
                    <a:pt x="48" y="501"/>
                  </a:cubicBezTo>
                  <a:cubicBezTo>
                    <a:pt x="49" y="501"/>
                    <a:pt x="48" y="500"/>
                    <a:pt x="48" y="500"/>
                  </a:cubicBezTo>
                  <a:cubicBezTo>
                    <a:pt x="47" y="500"/>
                    <a:pt x="47" y="500"/>
                    <a:pt x="47" y="501"/>
                  </a:cubicBezTo>
                  <a:cubicBezTo>
                    <a:pt x="46" y="501"/>
                    <a:pt x="46" y="502"/>
                    <a:pt x="46" y="503"/>
                  </a:cubicBezTo>
                  <a:cubicBezTo>
                    <a:pt x="47" y="503"/>
                    <a:pt x="47" y="504"/>
                    <a:pt x="47" y="504"/>
                  </a:cubicBezTo>
                  <a:cubicBezTo>
                    <a:pt x="47" y="504"/>
                    <a:pt x="47" y="505"/>
                    <a:pt x="47" y="505"/>
                  </a:cubicBezTo>
                  <a:cubicBezTo>
                    <a:pt x="47" y="506"/>
                    <a:pt x="48" y="506"/>
                    <a:pt x="48" y="506"/>
                  </a:cubicBezTo>
                  <a:cubicBezTo>
                    <a:pt x="49" y="506"/>
                    <a:pt x="49" y="505"/>
                    <a:pt x="49" y="504"/>
                  </a:cubicBezTo>
                  <a:close/>
                  <a:moveTo>
                    <a:pt x="49" y="477"/>
                  </a:moveTo>
                  <a:cubicBezTo>
                    <a:pt x="47" y="476"/>
                    <a:pt x="48" y="474"/>
                    <a:pt x="48" y="473"/>
                  </a:cubicBezTo>
                  <a:cubicBezTo>
                    <a:pt x="48" y="472"/>
                    <a:pt x="46" y="473"/>
                    <a:pt x="46" y="473"/>
                  </a:cubicBezTo>
                  <a:cubicBezTo>
                    <a:pt x="46" y="473"/>
                    <a:pt x="45" y="474"/>
                    <a:pt x="45" y="474"/>
                  </a:cubicBezTo>
                  <a:cubicBezTo>
                    <a:pt x="45" y="475"/>
                    <a:pt x="44" y="475"/>
                    <a:pt x="43" y="475"/>
                  </a:cubicBezTo>
                  <a:cubicBezTo>
                    <a:pt x="43" y="476"/>
                    <a:pt x="42" y="477"/>
                    <a:pt x="43" y="478"/>
                  </a:cubicBezTo>
                  <a:cubicBezTo>
                    <a:pt x="43" y="479"/>
                    <a:pt x="43" y="480"/>
                    <a:pt x="44" y="480"/>
                  </a:cubicBezTo>
                  <a:cubicBezTo>
                    <a:pt x="44" y="480"/>
                    <a:pt x="44" y="479"/>
                    <a:pt x="44" y="479"/>
                  </a:cubicBezTo>
                  <a:cubicBezTo>
                    <a:pt x="44" y="479"/>
                    <a:pt x="44" y="479"/>
                    <a:pt x="44" y="478"/>
                  </a:cubicBezTo>
                  <a:cubicBezTo>
                    <a:pt x="44" y="478"/>
                    <a:pt x="45" y="478"/>
                    <a:pt x="45" y="477"/>
                  </a:cubicBezTo>
                  <a:cubicBezTo>
                    <a:pt x="45" y="477"/>
                    <a:pt x="45" y="477"/>
                    <a:pt x="45" y="477"/>
                  </a:cubicBezTo>
                  <a:cubicBezTo>
                    <a:pt x="45" y="477"/>
                    <a:pt x="46" y="476"/>
                    <a:pt x="46" y="476"/>
                  </a:cubicBezTo>
                  <a:cubicBezTo>
                    <a:pt x="46" y="477"/>
                    <a:pt x="46" y="477"/>
                    <a:pt x="46" y="477"/>
                  </a:cubicBezTo>
                  <a:cubicBezTo>
                    <a:pt x="46" y="478"/>
                    <a:pt x="47" y="479"/>
                    <a:pt x="46" y="479"/>
                  </a:cubicBezTo>
                  <a:cubicBezTo>
                    <a:pt x="46" y="480"/>
                    <a:pt x="46" y="480"/>
                    <a:pt x="46" y="481"/>
                  </a:cubicBezTo>
                  <a:cubicBezTo>
                    <a:pt x="46" y="481"/>
                    <a:pt x="46" y="482"/>
                    <a:pt x="46" y="483"/>
                  </a:cubicBezTo>
                  <a:cubicBezTo>
                    <a:pt x="46" y="483"/>
                    <a:pt x="46" y="483"/>
                    <a:pt x="46" y="483"/>
                  </a:cubicBezTo>
                  <a:cubicBezTo>
                    <a:pt x="47" y="484"/>
                    <a:pt x="46" y="485"/>
                    <a:pt x="46" y="486"/>
                  </a:cubicBezTo>
                  <a:cubicBezTo>
                    <a:pt x="46" y="486"/>
                    <a:pt x="46" y="486"/>
                    <a:pt x="46" y="486"/>
                  </a:cubicBezTo>
                  <a:cubicBezTo>
                    <a:pt x="46" y="486"/>
                    <a:pt x="46" y="486"/>
                    <a:pt x="46" y="486"/>
                  </a:cubicBezTo>
                  <a:cubicBezTo>
                    <a:pt x="46" y="486"/>
                    <a:pt x="46" y="486"/>
                    <a:pt x="46" y="486"/>
                  </a:cubicBezTo>
                  <a:cubicBezTo>
                    <a:pt x="46" y="486"/>
                    <a:pt x="47" y="486"/>
                    <a:pt x="47" y="486"/>
                  </a:cubicBezTo>
                  <a:cubicBezTo>
                    <a:pt x="47" y="486"/>
                    <a:pt x="47" y="485"/>
                    <a:pt x="48" y="485"/>
                  </a:cubicBezTo>
                  <a:cubicBezTo>
                    <a:pt x="48" y="484"/>
                    <a:pt x="48" y="484"/>
                    <a:pt x="48" y="483"/>
                  </a:cubicBezTo>
                  <a:cubicBezTo>
                    <a:pt x="49" y="483"/>
                    <a:pt x="48" y="482"/>
                    <a:pt x="49" y="481"/>
                  </a:cubicBezTo>
                  <a:cubicBezTo>
                    <a:pt x="49" y="480"/>
                    <a:pt x="49" y="479"/>
                    <a:pt x="49" y="479"/>
                  </a:cubicBezTo>
                  <a:cubicBezTo>
                    <a:pt x="50" y="478"/>
                    <a:pt x="49" y="477"/>
                    <a:pt x="49" y="477"/>
                  </a:cubicBezTo>
                  <a:close/>
                  <a:moveTo>
                    <a:pt x="63" y="487"/>
                  </a:moveTo>
                  <a:cubicBezTo>
                    <a:pt x="63" y="488"/>
                    <a:pt x="64" y="488"/>
                    <a:pt x="63" y="488"/>
                  </a:cubicBezTo>
                  <a:cubicBezTo>
                    <a:pt x="63" y="489"/>
                    <a:pt x="63" y="489"/>
                    <a:pt x="63" y="489"/>
                  </a:cubicBezTo>
                  <a:cubicBezTo>
                    <a:pt x="63" y="490"/>
                    <a:pt x="63" y="491"/>
                    <a:pt x="63" y="492"/>
                  </a:cubicBezTo>
                  <a:cubicBezTo>
                    <a:pt x="63" y="492"/>
                    <a:pt x="63" y="492"/>
                    <a:pt x="64" y="492"/>
                  </a:cubicBezTo>
                  <a:cubicBezTo>
                    <a:pt x="66" y="492"/>
                    <a:pt x="65" y="489"/>
                    <a:pt x="65" y="487"/>
                  </a:cubicBezTo>
                  <a:cubicBezTo>
                    <a:pt x="65" y="487"/>
                    <a:pt x="66" y="485"/>
                    <a:pt x="65" y="484"/>
                  </a:cubicBezTo>
                  <a:cubicBezTo>
                    <a:pt x="64" y="484"/>
                    <a:pt x="64" y="484"/>
                    <a:pt x="63" y="485"/>
                  </a:cubicBezTo>
                  <a:cubicBezTo>
                    <a:pt x="63" y="485"/>
                    <a:pt x="63" y="485"/>
                    <a:pt x="63" y="485"/>
                  </a:cubicBezTo>
                  <a:cubicBezTo>
                    <a:pt x="63" y="485"/>
                    <a:pt x="63" y="485"/>
                    <a:pt x="62" y="486"/>
                  </a:cubicBezTo>
                  <a:cubicBezTo>
                    <a:pt x="62" y="486"/>
                    <a:pt x="62" y="487"/>
                    <a:pt x="63" y="487"/>
                  </a:cubicBezTo>
                  <a:close/>
                  <a:moveTo>
                    <a:pt x="67" y="516"/>
                  </a:moveTo>
                  <a:cubicBezTo>
                    <a:pt x="67" y="516"/>
                    <a:pt x="66" y="516"/>
                    <a:pt x="66" y="516"/>
                  </a:cubicBezTo>
                  <a:cubicBezTo>
                    <a:pt x="66" y="517"/>
                    <a:pt x="65" y="519"/>
                    <a:pt x="65" y="520"/>
                  </a:cubicBezTo>
                  <a:cubicBezTo>
                    <a:pt x="64" y="521"/>
                    <a:pt x="63" y="521"/>
                    <a:pt x="63" y="520"/>
                  </a:cubicBezTo>
                  <a:cubicBezTo>
                    <a:pt x="63" y="519"/>
                    <a:pt x="63" y="518"/>
                    <a:pt x="64" y="518"/>
                  </a:cubicBezTo>
                  <a:cubicBezTo>
                    <a:pt x="64" y="517"/>
                    <a:pt x="64" y="516"/>
                    <a:pt x="64" y="515"/>
                  </a:cubicBezTo>
                  <a:cubicBezTo>
                    <a:pt x="64" y="515"/>
                    <a:pt x="64" y="514"/>
                    <a:pt x="64" y="513"/>
                  </a:cubicBezTo>
                  <a:cubicBezTo>
                    <a:pt x="65" y="513"/>
                    <a:pt x="65" y="512"/>
                    <a:pt x="65" y="512"/>
                  </a:cubicBezTo>
                  <a:cubicBezTo>
                    <a:pt x="65" y="512"/>
                    <a:pt x="65" y="512"/>
                    <a:pt x="65" y="512"/>
                  </a:cubicBezTo>
                  <a:cubicBezTo>
                    <a:pt x="65" y="512"/>
                    <a:pt x="65" y="512"/>
                    <a:pt x="65" y="512"/>
                  </a:cubicBezTo>
                  <a:cubicBezTo>
                    <a:pt x="65" y="511"/>
                    <a:pt x="65" y="510"/>
                    <a:pt x="65" y="510"/>
                  </a:cubicBezTo>
                  <a:cubicBezTo>
                    <a:pt x="64" y="510"/>
                    <a:pt x="64" y="510"/>
                    <a:pt x="63" y="510"/>
                  </a:cubicBezTo>
                  <a:cubicBezTo>
                    <a:pt x="63" y="510"/>
                    <a:pt x="63" y="510"/>
                    <a:pt x="63" y="510"/>
                  </a:cubicBezTo>
                  <a:cubicBezTo>
                    <a:pt x="62" y="511"/>
                    <a:pt x="61" y="510"/>
                    <a:pt x="61" y="510"/>
                  </a:cubicBezTo>
                  <a:cubicBezTo>
                    <a:pt x="61" y="509"/>
                    <a:pt x="60" y="509"/>
                    <a:pt x="60" y="509"/>
                  </a:cubicBezTo>
                  <a:cubicBezTo>
                    <a:pt x="60" y="510"/>
                    <a:pt x="59" y="510"/>
                    <a:pt x="59" y="510"/>
                  </a:cubicBezTo>
                  <a:cubicBezTo>
                    <a:pt x="59" y="510"/>
                    <a:pt x="59" y="511"/>
                    <a:pt x="59" y="511"/>
                  </a:cubicBezTo>
                  <a:cubicBezTo>
                    <a:pt x="59" y="511"/>
                    <a:pt x="59" y="511"/>
                    <a:pt x="59" y="511"/>
                  </a:cubicBezTo>
                  <a:cubicBezTo>
                    <a:pt x="59" y="511"/>
                    <a:pt x="59" y="511"/>
                    <a:pt x="58" y="511"/>
                  </a:cubicBezTo>
                  <a:cubicBezTo>
                    <a:pt x="58" y="512"/>
                    <a:pt x="58" y="513"/>
                    <a:pt x="59" y="513"/>
                  </a:cubicBezTo>
                  <a:cubicBezTo>
                    <a:pt x="59" y="513"/>
                    <a:pt x="60" y="513"/>
                    <a:pt x="60" y="513"/>
                  </a:cubicBezTo>
                  <a:cubicBezTo>
                    <a:pt x="61" y="513"/>
                    <a:pt x="62" y="513"/>
                    <a:pt x="63" y="513"/>
                  </a:cubicBezTo>
                  <a:cubicBezTo>
                    <a:pt x="63" y="514"/>
                    <a:pt x="63" y="514"/>
                    <a:pt x="63" y="515"/>
                  </a:cubicBezTo>
                  <a:cubicBezTo>
                    <a:pt x="63" y="515"/>
                    <a:pt x="63" y="515"/>
                    <a:pt x="63" y="515"/>
                  </a:cubicBezTo>
                  <a:cubicBezTo>
                    <a:pt x="63" y="516"/>
                    <a:pt x="62" y="516"/>
                    <a:pt x="62" y="516"/>
                  </a:cubicBezTo>
                  <a:cubicBezTo>
                    <a:pt x="62" y="517"/>
                    <a:pt x="62" y="517"/>
                    <a:pt x="62" y="518"/>
                  </a:cubicBezTo>
                  <a:cubicBezTo>
                    <a:pt x="62" y="518"/>
                    <a:pt x="61" y="519"/>
                    <a:pt x="61" y="519"/>
                  </a:cubicBezTo>
                  <a:cubicBezTo>
                    <a:pt x="61" y="520"/>
                    <a:pt x="61" y="520"/>
                    <a:pt x="61" y="520"/>
                  </a:cubicBezTo>
                  <a:cubicBezTo>
                    <a:pt x="62" y="521"/>
                    <a:pt x="61" y="522"/>
                    <a:pt x="61" y="523"/>
                  </a:cubicBezTo>
                  <a:cubicBezTo>
                    <a:pt x="60" y="523"/>
                    <a:pt x="60" y="524"/>
                    <a:pt x="60" y="525"/>
                  </a:cubicBezTo>
                  <a:cubicBezTo>
                    <a:pt x="60" y="525"/>
                    <a:pt x="60" y="525"/>
                    <a:pt x="60" y="525"/>
                  </a:cubicBezTo>
                  <a:cubicBezTo>
                    <a:pt x="61" y="525"/>
                    <a:pt x="61" y="525"/>
                    <a:pt x="61" y="525"/>
                  </a:cubicBezTo>
                  <a:cubicBezTo>
                    <a:pt x="62" y="524"/>
                    <a:pt x="62" y="524"/>
                    <a:pt x="62" y="524"/>
                  </a:cubicBezTo>
                  <a:cubicBezTo>
                    <a:pt x="63" y="523"/>
                    <a:pt x="64" y="522"/>
                    <a:pt x="64" y="523"/>
                  </a:cubicBezTo>
                  <a:cubicBezTo>
                    <a:pt x="64" y="524"/>
                    <a:pt x="63" y="524"/>
                    <a:pt x="63" y="525"/>
                  </a:cubicBezTo>
                  <a:cubicBezTo>
                    <a:pt x="63" y="526"/>
                    <a:pt x="62" y="526"/>
                    <a:pt x="62" y="527"/>
                  </a:cubicBezTo>
                  <a:cubicBezTo>
                    <a:pt x="62" y="527"/>
                    <a:pt x="62" y="528"/>
                    <a:pt x="62" y="528"/>
                  </a:cubicBezTo>
                  <a:cubicBezTo>
                    <a:pt x="63" y="529"/>
                    <a:pt x="65" y="526"/>
                    <a:pt x="65" y="525"/>
                  </a:cubicBezTo>
                  <a:cubicBezTo>
                    <a:pt x="66" y="524"/>
                    <a:pt x="66" y="523"/>
                    <a:pt x="66" y="523"/>
                  </a:cubicBezTo>
                  <a:cubicBezTo>
                    <a:pt x="67" y="522"/>
                    <a:pt x="67" y="522"/>
                    <a:pt x="67" y="522"/>
                  </a:cubicBezTo>
                  <a:cubicBezTo>
                    <a:pt x="67" y="521"/>
                    <a:pt x="67" y="521"/>
                    <a:pt x="67" y="520"/>
                  </a:cubicBezTo>
                  <a:cubicBezTo>
                    <a:pt x="67" y="519"/>
                    <a:pt x="67" y="519"/>
                    <a:pt x="68" y="518"/>
                  </a:cubicBezTo>
                  <a:cubicBezTo>
                    <a:pt x="68" y="517"/>
                    <a:pt x="68" y="516"/>
                    <a:pt x="67" y="516"/>
                  </a:cubicBezTo>
                  <a:close/>
                  <a:moveTo>
                    <a:pt x="83" y="519"/>
                  </a:moveTo>
                  <a:cubicBezTo>
                    <a:pt x="83" y="518"/>
                    <a:pt x="83" y="517"/>
                    <a:pt x="82" y="516"/>
                  </a:cubicBezTo>
                  <a:cubicBezTo>
                    <a:pt x="82" y="515"/>
                    <a:pt x="82" y="515"/>
                    <a:pt x="82" y="514"/>
                  </a:cubicBezTo>
                  <a:cubicBezTo>
                    <a:pt x="82" y="514"/>
                    <a:pt x="82" y="513"/>
                    <a:pt x="82" y="513"/>
                  </a:cubicBezTo>
                  <a:cubicBezTo>
                    <a:pt x="82" y="512"/>
                    <a:pt x="81" y="512"/>
                    <a:pt x="81" y="512"/>
                  </a:cubicBezTo>
                  <a:cubicBezTo>
                    <a:pt x="81" y="511"/>
                    <a:pt x="80" y="511"/>
                    <a:pt x="80" y="510"/>
                  </a:cubicBezTo>
                  <a:cubicBezTo>
                    <a:pt x="80" y="509"/>
                    <a:pt x="80" y="509"/>
                    <a:pt x="80" y="508"/>
                  </a:cubicBezTo>
                  <a:cubicBezTo>
                    <a:pt x="79" y="508"/>
                    <a:pt x="79" y="508"/>
                    <a:pt x="79" y="507"/>
                  </a:cubicBezTo>
                  <a:cubicBezTo>
                    <a:pt x="78" y="507"/>
                    <a:pt x="78" y="506"/>
                    <a:pt x="77" y="506"/>
                  </a:cubicBezTo>
                  <a:cubicBezTo>
                    <a:pt x="77" y="506"/>
                    <a:pt x="77" y="505"/>
                    <a:pt x="77" y="505"/>
                  </a:cubicBezTo>
                  <a:cubicBezTo>
                    <a:pt x="77" y="505"/>
                    <a:pt x="76" y="505"/>
                    <a:pt x="76" y="505"/>
                  </a:cubicBezTo>
                  <a:cubicBezTo>
                    <a:pt x="76" y="505"/>
                    <a:pt x="76" y="506"/>
                    <a:pt x="76" y="507"/>
                  </a:cubicBezTo>
                  <a:cubicBezTo>
                    <a:pt x="76" y="507"/>
                    <a:pt x="77" y="508"/>
                    <a:pt x="77" y="508"/>
                  </a:cubicBezTo>
                  <a:cubicBezTo>
                    <a:pt x="78" y="508"/>
                    <a:pt x="77" y="510"/>
                    <a:pt x="78" y="510"/>
                  </a:cubicBezTo>
                  <a:cubicBezTo>
                    <a:pt x="78" y="511"/>
                    <a:pt x="78" y="511"/>
                    <a:pt x="79" y="511"/>
                  </a:cubicBezTo>
                  <a:cubicBezTo>
                    <a:pt x="79" y="511"/>
                    <a:pt x="79" y="513"/>
                    <a:pt x="79" y="514"/>
                  </a:cubicBezTo>
                  <a:cubicBezTo>
                    <a:pt x="79" y="514"/>
                    <a:pt x="79" y="514"/>
                    <a:pt x="79" y="514"/>
                  </a:cubicBezTo>
                  <a:cubicBezTo>
                    <a:pt x="80" y="514"/>
                    <a:pt x="80" y="515"/>
                    <a:pt x="80" y="515"/>
                  </a:cubicBezTo>
                  <a:cubicBezTo>
                    <a:pt x="80" y="516"/>
                    <a:pt x="81" y="517"/>
                    <a:pt x="81" y="517"/>
                  </a:cubicBezTo>
                  <a:cubicBezTo>
                    <a:pt x="80" y="518"/>
                    <a:pt x="81" y="518"/>
                    <a:pt x="81" y="519"/>
                  </a:cubicBezTo>
                  <a:cubicBezTo>
                    <a:pt x="81" y="520"/>
                    <a:pt x="80" y="523"/>
                    <a:pt x="82" y="524"/>
                  </a:cubicBezTo>
                  <a:cubicBezTo>
                    <a:pt x="82" y="524"/>
                    <a:pt x="82" y="524"/>
                    <a:pt x="82" y="524"/>
                  </a:cubicBezTo>
                  <a:cubicBezTo>
                    <a:pt x="84" y="523"/>
                    <a:pt x="83" y="520"/>
                    <a:pt x="83" y="519"/>
                  </a:cubicBezTo>
                  <a:close/>
                  <a:moveTo>
                    <a:pt x="96" y="542"/>
                  </a:moveTo>
                  <a:cubicBezTo>
                    <a:pt x="96" y="542"/>
                    <a:pt x="95" y="542"/>
                    <a:pt x="95" y="542"/>
                  </a:cubicBezTo>
                  <a:cubicBezTo>
                    <a:pt x="95" y="542"/>
                    <a:pt x="95" y="542"/>
                    <a:pt x="95" y="542"/>
                  </a:cubicBezTo>
                  <a:cubicBezTo>
                    <a:pt x="94" y="543"/>
                    <a:pt x="94" y="544"/>
                    <a:pt x="93" y="545"/>
                  </a:cubicBezTo>
                  <a:cubicBezTo>
                    <a:pt x="93" y="546"/>
                    <a:pt x="92" y="547"/>
                    <a:pt x="92" y="548"/>
                  </a:cubicBezTo>
                  <a:cubicBezTo>
                    <a:pt x="92" y="548"/>
                    <a:pt x="92" y="548"/>
                    <a:pt x="92" y="548"/>
                  </a:cubicBezTo>
                  <a:cubicBezTo>
                    <a:pt x="94" y="549"/>
                    <a:pt x="95" y="547"/>
                    <a:pt x="95" y="545"/>
                  </a:cubicBezTo>
                  <a:cubicBezTo>
                    <a:pt x="96" y="545"/>
                    <a:pt x="96" y="544"/>
                    <a:pt x="96" y="544"/>
                  </a:cubicBezTo>
                  <a:cubicBezTo>
                    <a:pt x="96" y="543"/>
                    <a:pt x="96" y="543"/>
                    <a:pt x="96" y="542"/>
                  </a:cubicBezTo>
                  <a:close/>
                  <a:moveTo>
                    <a:pt x="118" y="604"/>
                  </a:moveTo>
                  <a:cubicBezTo>
                    <a:pt x="117" y="603"/>
                    <a:pt x="116" y="604"/>
                    <a:pt x="116" y="604"/>
                  </a:cubicBezTo>
                  <a:cubicBezTo>
                    <a:pt x="116" y="605"/>
                    <a:pt x="116" y="605"/>
                    <a:pt x="116" y="605"/>
                  </a:cubicBezTo>
                  <a:cubicBezTo>
                    <a:pt x="116" y="606"/>
                    <a:pt x="116" y="606"/>
                    <a:pt x="116" y="606"/>
                  </a:cubicBezTo>
                  <a:cubicBezTo>
                    <a:pt x="116" y="607"/>
                    <a:pt x="116" y="610"/>
                    <a:pt x="118" y="611"/>
                  </a:cubicBezTo>
                  <a:cubicBezTo>
                    <a:pt x="118" y="612"/>
                    <a:pt x="118" y="612"/>
                    <a:pt x="118" y="612"/>
                  </a:cubicBezTo>
                  <a:cubicBezTo>
                    <a:pt x="118" y="612"/>
                    <a:pt x="118" y="612"/>
                    <a:pt x="117" y="612"/>
                  </a:cubicBezTo>
                  <a:cubicBezTo>
                    <a:pt x="117" y="612"/>
                    <a:pt x="117" y="612"/>
                    <a:pt x="117" y="612"/>
                  </a:cubicBezTo>
                  <a:cubicBezTo>
                    <a:pt x="117" y="612"/>
                    <a:pt x="116" y="612"/>
                    <a:pt x="116" y="612"/>
                  </a:cubicBezTo>
                  <a:cubicBezTo>
                    <a:pt x="115" y="612"/>
                    <a:pt x="115" y="612"/>
                    <a:pt x="116" y="613"/>
                  </a:cubicBezTo>
                  <a:cubicBezTo>
                    <a:pt x="116" y="613"/>
                    <a:pt x="116" y="613"/>
                    <a:pt x="116" y="613"/>
                  </a:cubicBezTo>
                  <a:cubicBezTo>
                    <a:pt x="117" y="614"/>
                    <a:pt x="118" y="614"/>
                    <a:pt x="118" y="614"/>
                  </a:cubicBezTo>
                  <a:cubicBezTo>
                    <a:pt x="118" y="615"/>
                    <a:pt x="118" y="615"/>
                    <a:pt x="118" y="615"/>
                  </a:cubicBezTo>
                  <a:cubicBezTo>
                    <a:pt x="119" y="615"/>
                    <a:pt x="119" y="615"/>
                    <a:pt x="120" y="615"/>
                  </a:cubicBezTo>
                  <a:cubicBezTo>
                    <a:pt x="120" y="616"/>
                    <a:pt x="121" y="616"/>
                    <a:pt x="121" y="616"/>
                  </a:cubicBezTo>
                  <a:cubicBezTo>
                    <a:pt x="122" y="617"/>
                    <a:pt x="122" y="617"/>
                    <a:pt x="123" y="617"/>
                  </a:cubicBezTo>
                  <a:cubicBezTo>
                    <a:pt x="123" y="617"/>
                    <a:pt x="123" y="617"/>
                    <a:pt x="123" y="617"/>
                  </a:cubicBezTo>
                  <a:cubicBezTo>
                    <a:pt x="123" y="617"/>
                    <a:pt x="123" y="617"/>
                    <a:pt x="123" y="617"/>
                  </a:cubicBezTo>
                  <a:cubicBezTo>
                    <a:pt x="123" y="617"/>
                    <a:pt x="123" y="617"/>
                    <a:pt x="123" y="616"/>
                  </a:cubicBezTo>
                  <a:cubicBezTo>
                    <a:pt x="123" y="616"/>
                    <a:pt x="123" y="616"/>
                    <a:pt x="123" y="616"/>
                  </a:cubicBezTo>
                  <a:cubicBezTo>
                    <a:pt x="123" y="615"/>
                    <a:pt x="122" y="614"/>
                    <a:pt x="122" y="614"/>
                  </a:cubicBezTo>
                  <a:cubicBezTo>
                    <a:pt x="121" y="614"/>
                    <a:pt x="121" y="613"/>
                    <a:pt x="121" y="613"/>
                  </a:cubicBezTo>
                  <a:cubicBezTo>
                    <a:pt x="120" y="613"/>
                    <a:pt x="120" y="612"/>
                    <a:pt x="120" y="612"/>
                  </a:cubicBezTo>
                  <a:cubicBezTo>
                    <a:pt x="120" y="612"/>
                    <a:pt x="119" y="611"/>
                    <a:pt x="119" y="611"/>
                  </a:cubicBezTo>
                  <a:cubicBezTo>
                    <a:pt x="119" y="610"/>
                    <a:pt x="119" y="610"/>
                    <a:pt x="118" y="609"/>
                  </a:cubicBezTo>
                  <a:cubicBezTo>
                    <a:pt x="119" y="609"/>
                    <a:pt x="119" y="608"/>
                    <a:pt x="119" y="608"/>
                  </a:cubicBezTo>
                  <a:cubicBezTo>
                    <a:pt x="119" y="607"/>
                    <a:pt x="119" y="607"/>
                    <a:pt x="119" y="606"/>
                  </a:cubicBezTo>
                  <a:cubicBezTo>
                    <a:pt x="119" y="606"/>
                    <a:pt x="118" y="604"/>
                    <a:pt x="118" y="604"/>
                  </a:cubicBezTo>
                  <a:close/>
                  <a:moveTo>
                    <a:pt x="115" y="489"/>
                  </a:moveTo>
                  <a:cubicBezTo>
                    <a:pt x="115" y="490"/>
                    <a:pt x="115" y="490"/>
                    <a:pt x="115" y="491"/>
                  </a:cubicBezTo>
                  <a:cubicBezTo>
                    <a:pt x="115" y="492"/>
                    <a:pt x="115" y="492"/>
                    <a:pt x="115" y="493"/>
                  </a:cubicBezTo>
                  <a:cubicBezTo>
                    <a:pt x="115" y="494"/>
                    <a:pt x="116" y="494"/>
                    <a:pt x="116" y="494"/>
                  </a:cubicBezTo>
                  <a:cubicBezTo>
                    <a:pt x="118" y="494"/>
                    <a:pt x="118" y="490"/>
                    <a:pt x="118" y="489"/>
                  </a:cubicBezTo>
                  <a:cubicBezTo>
                    <a:pt x="118" y="489"/>
                    <a:pt x="117" y="486"/>
                    <a:pt x="116" y="486"/>
                  </a:cubicBezTo>
                  <a:cubicBezTo>
                    <a:pt x="116" y="486"/>
                    <a:pt x="116" y="486"/>
                    <a:pt x="116" y="486"/>
                  </a:cubicBezTo>
                  <a:cubicBezTo>
                    <a:pt x="114" y="486"/>
                    <a:pt x="115" y="488"/>
                    <a:pt x="115" y="489"/>
                  </a:cubicBezTo>
                  <a:close/>
                  <a:moveTo>
                    <a:pt x="114" y="582"/>
                  </a:moveTo>
                  <a:cubicBezTo>
                    <a:pt x="114" y="582"/>
                    <a:pt x="115" y="583"/>
                    <a:pt x="115" y="583"/>
                  </a:cubicBezTo>
                  <a:cubicBezTo>
                    <a:pt x="116" y="583"/>
                    <a:pt x="116" y="583"/>
                    <a:pt x="116" y="583"/>
                  </a:cubicBezTo>
                  <a:cubicBezTo>
                    <a:pt x="116" y="583"/>
                    <a:pt x="117" y="582"/>
                    <a:pt x="117" y="582"/>
                  </a:cubicBezTo>
                  <a:cubicBezTo>
                    <a:pt x="117" y="582"/>
                    <a:pt x="117" y="582"/>
                    <a:pt x="117" y="582"/>
                  </a:cubicBezTo>
                  <a:cubicBezTo>
                    <a:pt x="117" y="582"/>
                    <a:pt x="117" y="581"/>
                    <a:pt x="117" y="581"/>
                  </a:cubicBezTo>
                  <a:cubicBezTo>
                    <a:pt x="117" y="581"/>
                    <a:pt x="117" y="581"/>
                    <a:pt x="117" y="581"/>
                  </a:cubicBezTo>
                  <a:cubicBezTo>
                    <a:pt x="117" y="580"/>
                    <a:pt x="116" y="580"/>
                    <a:pt x="116" y="580"/>
                  </a:cubicBezTo>
                  <a:cubicBezTo>
                    <a:pt x="116" y="580"/>
                    <a:pt x="116" y="580"/>
                    <a:pt x="116" y="581"/>
                  </a:cubicBezTo>
                  <a:cubicBezTo>
                    <a:pt x="115" y="581"/>
                    <a:pt x="115" y="581"/>
                    <a:pt x="115" y="581"/>
                  </a:cubicBezTo>
                  <a:cubicBezTo>
                    <a:pt x="115" y="581"/>
                    <a:pt x="114" y="581"/>
                    <a:pt x="114" y="581"/>
                  </a:cubicBezTo>
                  <a:cubicBezTo>
                    <a:pt x="114" y="581"/>
                    <a:pt x="114" y="582"/>
                    <a:pt x="114" y="582"/>
                  </a:cubicBezTo>
                  <a:close/>
                  <a:moveTo>
                    <a:pt x="109" y="612"/>
                  </a:moveTo>
                  <a:cubicBezTo>
                    <a:pt x="109" y="612"/>
                    <a:pt x="109" y="613"/>
                    <a:pt x="109" y="614"/>
                  </a:cubicBezTo>
                  <a:cubicBezTo>
                    <a:pt x="110" y="614"/>
                    <a:pt x="110" y="615"/>
                    <a:pt x="111" y="615"/>
                  </a:cubicBezTo>
                  <a:cubicBezTo>
                    <a:pt x="111" y="616"/>
                    <a:pt x="112" y="616"/>
                    <a:pt x="112" y="617"/>
                  </a:cubicBezTo>
                  <a:cubicBezTo>
                    <a:pt x="112" y="618"/>
                    <a:pt x="112" y="619"/>
                    <a:pt x="112" y="620"/>
                  </a:cubicBezTo>
                  <a:cubicBezTo>
                    <a:pt x="113" y="621"/>
                    <a:pt x="113" y="621"/>
                    <a:pt x="113" y="622"/>
                  </a:cubicBezTo>
                  <a:cubicBezTo>
                    <a:pt x="113" y="623"/>
                    <a:pt x="113" y="623"/>
                    <a:pt x="113" y="623"/>
                  </a:cubicBezTo>
                  <a:cubicBezTo>
                    <a:pt x="113" y="624"/>
                    <a:pt x="115" y="625"/>
                    <a:pt x="115" y="626"/>
                  </a:cubicBezTo>
                  <a:cubicBezTo>
                    <a:pt x="116" y="627"/>
                    <a:pt x="117" y="627"/>
                    <a:pt x="117" y="627"/>
                  </a:cubicBezTo>
                  <a:cubicBezTo>
                    <a:pt x="118" y="628"/>
                    <a:pt x="119" y="628"/>
                    <a:pt x="120" y="628"/>
                  </a:cubicBezTo>
                  <a:cubicBezTo>
                    <a:pt x="120" y="628"/>
                    <a:pt x="120" y="628"/>
                    <a:pt x="120" y="628"/>
                  </a:cubicBezTo>
                  <a:cubicBezTo>
                    <a:pt x="120" y="628"/>
                    <a:pt x="120" y="627"/>
                    <a:pt x="120" y="627"/>
                  </a:cubicBezTo>
                  <a:cubicBezTo>
                    <a:pt x="121" y="626"/>
                    <a:pt x="120" y="626"/>
                    <a:pt x="120" y="627"/>
                  </a:cubicBezTo>
                  <a:cubicBezTo>
                    <a:pt x="120" y="627"/>
                    <a:pt x="120" y="627"/>
                    <a:pt x="120" y="627"/>
                  </a:cubicBezTo>
                  <a:cubicBezTo>
                    <a:pt x="119" y="627"/>
                    <a:pt x="118" y="626"/>
                    <a:pt x="118" y="626"/>
                  </a:cubicBezTo>
                  <a:cubicBezTo>
                    <a:pt x="118" y="626"/>
                    <a:pt x="118" y="626"/>
                    <a:pt x="118" y="625"/>
                  </a:cubicBezTo>
                  <a:cubicBezTo>
                    <a:pt x="118" y="625"/>
                    <a:pt x="117" y="624"/>
                    <a:pt x="117" y="624"/>
                  </a:cubicBezTo>
                  <a:cubicBezTo>
                    <a:pt x="115" y="623"/>
                    <a:pt x="115" y="621"/>
                    <a:pt x="115" y="620"/>
                  </a:cubicBezTo>
                  <a:cubicBezTo>
                    <a:pt x="115" y="619"/>
                    <a:pt x="114" y="619"/>
                    <a:pt x="114" y="618"/>
                  </a:cubicBezTo>
                  <a:cubicBezTo>
                    <a:pt x="114" y="618"/>
                    <a:pt x="114" y="618"/>
                    <a:pt x="114" y="617"/>
                  </a:cubicBezTo>
                  <a:cubicBezTo>
                    <a:pt x="114" y="617"/>
                    <a:pt x="114" y="617"/>
                    <a:pt x="114" y="617"/>
                  </a:cubicBezTo>
                  <a:cubicBezTo>
                    <a:pt x="114" y="617"/>
                    <a:pt x="114" y="617"/>
                    <a:pt x="114" y="616"/>
                  </a:cubicBezTo>
                  <a:cubicBezTo>
                    <a:pt x="114" y="616"/>
                    <a:pt x="114" y="616"/>
                    <a:pt x="113" y="616"/>
                  </a:cubicBezTo>
                  <a:cubicBezTo>
                    <a:pt x="113" y="616"/>
                    <a:pt x="113" y="616"/>
                    <a:pt x="113" y="615"/>
                  </a:cubicBezTo>
                  <a:cubicBezTo>
                    <a:pt x="113" y="615"/>
                    <a:pt x="113" y="615"/>
                    <a:pt x="113" y="614"/>
                  </a:cubicBezTo>
                  <a:cubicBezTo>
                    <a:pt x="113" y="614"/>
                    <a:pt x="112" y="613"/>
                    <a:pt x="112" y="613"/>
                  </a:cubicBezTo>
                  <a:cubicBezTo>
                    <a:pt x="111" y="613"/>
                    <a:pt x="111" y="611"/>
                    <a:pt x="111" y="611"/>
                  </a:cubicBezTo>
                  <a:cubicBezTo>
                    <a:pt x="111" y="610"/>
                    <a:pt x="110" y="610"/>
                    <a:pt x="110" y="610"/>
                  </a:cubicBezTo>
                  <a:cubicBezTo>
                    <a:pt x="110" y="611"/>
                    <a:pt x="110" y="611"/>
                    <a:pt x="110" y="611"/>
                  </a:cubicBezTo>
                  <a:cubicBezTo>
                    <a:pt x="109" y="611"/>
                    <a:pt x="109" y="611"/>
                    <a:pt x="109" y="611"/>
                  </a:cubicBezTo>
                  <a:cubicBezTo>
                    <a:pt x="109" y="611"/>
                    <a:pt x="109" y="612"/>
                    <a:pt x="109" y="612"/>
                  </a:cubicBezTo>
                  <a:close/>
                  <a:moveTo>
                    <a:pt x="109" y="646"/>
                  </a:moveTo>
                  <a:cubicBezTo>
                    <a:pt x="109" y="645"/>
                    <a:pt x="109" y="645"/>
                    <a:pt x="109" y="645"/>
                  </a:cubicBezTo>
                  <a:cubicBezTo>
                    <a:pt x="109" y="645"/>
                    <a:pt x="108" y="645"/>
                    <a:pt x="108" y="645"/>
                  </a:cubicBezTo>
                  <a:cubicBezTo>
                    <a:pt x="108" y="645"/>
                    <a:pt x="108" y="644"/>
                    <a:pt x="108" y="644"/>
                  </a:cubicBezTo>
                  <a:cubicBezTo>
                    <a:pt x="108" y="644"/>
                    <a:pt x="108" y="644"/>
                    <a:pt x="108" y="644"/>
                  </a:cubicBezTo>
                  <a:cubicBezTo>
                    <a:pt x="108" y="644"/>
                    <a:pt x="108" y="644"/>
                    <a:pt x="108" y="644"/>
                  </a:cubicBezTo>
                  <a:cubicBezTo>
                    <a:pt x="107" y="643"/>
                    <a:pt x="107" y="643"/>
                    <a:pt x="107" y="643"/>
                  </a:cubicBezTo>
                  <a:cubicBezTo>
                    <a:pt x="106" y="643"/>
                    <a:pt x="106" y="643"/>
                    <a:pt x="106" y="643"/>
                  </a:cubicBezTo>
                  <a:cubicBezTo>
                    <a:pt x="106" y="643"/>
                    <a:pt x="106" y="642"/>
                    <a:pt x="105" y="642"/>
                  </a:cubicBezTo>
                  <a:cubicBezTo>
                    <a:pt x="105" y="642"/>
                    <a:pt x="104" y="641"/>
                    <a:pt x="104" y="641"/>
                  </a:cubicBezTo>
                  <a:cubicBezTo>
                    <a:pt x="104" y="641"/>
                    <a:pt x="104" y="641"/>
                    <a:pt x="103" y="641"/>
                  </a:cubicBezTo>
                  <a:cubicBezTo>
                    <a:pt x="102" y="640"/>
                    <a:pt x="101" y="641"/>
                    <a:pt x="100" y="642"/>
                  </a:cubicBezTo>
                  <a:cubicBezTo>
                    <a:pt x="100" y="642"/>
                    <a:pt x="100" y="643"/>
                    <a:pt x="101" y="643"/>
                  </a:cubicBezTo>
                  <a:cubicBezTo>
                    <a:pt x="101" y="643"/>
                    <a:pt x="103" y="643"/>
                    <a:pt x="103" y="644"/>
                  </a:cubicBezTo>
                  <a:cubicBezTo>
                    <a:pt x="103" y="644"/>
                    <a:pt x="103" y="645"/>
                    <a:pt x="103" y="645"/>
                  </a:cubicBezTo>
                  <a:cubicBezTo>
                    <a:pt x="103" y="646"/>
                    <a:pt x="104" y="646"/>
                    <a:pt x="104" y="646"/>
                  </a:cubicBezTo>
                  <a:cubicBezTo>
                    <a:pt x="104" y="646"/>
                    <a:pt x="104" y="646"/>
                    <a:pt x="104" y="646"/>
                  </a:cubicBezTo>
                  <a:cubicBezTo>
                    <a:pt x="104" y="646"/>
                    <a:pt x="105" y="646"/>
                    <a:pt x="105" y="646"/>
                  </a:cubicBezTo>
                  <a:cubicBezTo>
                    <a:pt x="106" y="646"/>
                    <a:pt x="107" y="646"/>
                    <a:pt x="107" y="646"/>
                  </a:cubicBezTo>
                  <a:cubicBezTo>
                    <a:pt x="108" y="646"/>
                    <a:pt x="108" y="647"/>
                    <a:pt x="109" y="646"/>
                  </a:cubicBezTo>
                  <a:cubicBezTo>
                    <a:pt x="109" y="647"/>
                    <a:pt x="110" y="646"/>
                    <a:pt x="109" y="646"/>
                  </a:cubicBezTo>
                  <a:close/>
                  <a:moveTo>
                    <a:pt x="116" y="641"/>
                  </a:moveTo>
                  <a:cubicBezTo>
                    <a:pt x="115" y="640"/>
                    <a:pt x="115" y="640"/>
                    <a:pt x="114" y="639"/>
                  </a:cubicBezTo>
                  <a:cubicBezTo>
                    <a:pt x="114" y="639"/>
                    <a:pt x="113" y="639"/>
                    <a:pt x="113" y="639"/>
                  </a:cubicBezTo>
                  <a:cubicBezTo>
                    <a:pt x="112" y="638"/>
                    <a:pt x="112" y="638"/>
                    <a:pt x="112" y="638"/>
                  </a:cubicBezTo>
                  <a:cubicBezTo>
                    <a:pt x="112" y="637"/>
                    <a:pt x="112" y="637"/>
                    <a:pt x="111" y="637"/>
                  </a:cubicBezTo>
                  <a:cubicBezTo>
                    <a:pt x="111" y="637"/>
                    <a:pt x="111" y="637"/>
                    <a:pt x="110" y="637"/>
                  </a:cubicBezTo>
                  <a:cubicBezTo>
                    <a:pt x="110" y="637"/>
                    <a:pt x="110" y="637"/>
                    <a:pt x="110" y="637"/>
                  </a:cubicBezTo>
                  <a:cubicBezTo>
                    <a:pt x="109" y="637"/>
                    <a:pt x="109" y="637"/>
                    <a:pt x="108" y="637"/>
                  </a:cubicBezTo>
                  <a:cubicBezTo>
                    <a:pt x="108" y="637"/>
                    <a:pt x="107" y="636"/>
                    <a:pt x="106" y="636"/>
                  </a:cubicBezTo>
                  <a:cubicBezTo>
                    <a:pt x="105" y="636"/>
                    <a:pt x="104" y="637"/>
                    <a:pt x="104" y="638"/>
                  </a:cubicBezTo>
                  <a:cubicBezTo>
                    <a:pt x="104" y="638"/>
                    <a:pt x="104" y="638"/>
                    <a:pt x="104" y="638"/>
                  </a:cubicBezTo>
                  <a:cubicBezTo>
                    <a:pt x="105" y="638"/>
                    <a:pt x="108" y="637"/>
                    <a:pt x="108" y="639"/>
                  </a:cubicBezTo>
                  <a:cubicBezTo>
                    <a:pt x="108" y="639"/>
                    <a:pt x="108" y="639"/>
                    <a:pt x="108" y="639"/>
                  </a:cubicBezTo>
                  <a:cubicBezTo>
                    <a:pt x="109" y="639"/>
                    <a:pt x="109" y="639"/>
                    <a:pt x="110" y="639"/>
                  </a:cubicBezTo>
                  <a:cubicBezTo>
                    <a:pt x="110" y="639"/>
                    <a:pt x="110" y="639"/>
                    <a:pt x="110" y="639"/>
                  </a:cubicBezTo>
                  <a:cubicBezTo>
                    <a:pt x="111" y="640"/>
                    <a:pt x="111" y="640"/>
                    <a:pt x="111" y="640"/>
                  </a:cubicBezTo>
                  <a:cubicBezTo>
                    <a:pt x="113" y="640"/>
                    <a:pt x="113" y="641"/>
                    <a:pt x="114" y="641"/>
                  </a:cubicBezTo>
                  <a:cubicBezTo>
                    <a:pt x="114" y="641"/>
                    <a:pt x="114" y="642"/>
                    <a:pt x="114" y="642"/>
                  </a:cubicBezTo>
                  <a:cubicBezTo>
                    <a:pt x="114" y="642"/>
                    <a:pt x="114" y="642"/>
                    <a:pt x="114" y="642"/>
                  </a:cubicBezTo>
                  <a:cubicBezTo>
                    <a:pt x="114" y="642"/>
                    <a:pt x="114" y="642"/>
                    <a:pt x="114" y="641"/>
                  </a:cubicBezTo>
                  <a:cubicBezTo>
                    <a:pt x="115" y="642"/>
                    <a:pt x="115" y="642"/>
                    <a:pt x="115" y="642"/>
                  </a:cubicBezTo>
                  <a:cubicBezTo>
                    <a:pt x="115" y="642"/>
                    <a:pt x="116" y="642"/>
                    <a:pt x="116" y="641"/>
                  </a:cubicBezTo>
                  <a:close/>
                  <a:moveTo>
                    <a:pt x="122" y="635"/>
                  </a:moveTo>
                  <a:cubicBezTo>
                    <a:pt x="122" y="635"/>
                    <a:pt x="122" y="635"/>
                    <a:pt x="122" y="635"/>
                  </a:cubicBezTo>
                  <a:cubicBezTo>
                    <a:pt x="122" y="635"/>
                    <a:pt x="122" y="635"/>
                    <a:pt x="122" y="635"/>
                  </a:cubicBezTo>
                  <a:cubicBezTo>
                    <a:pt x="122" y="635"/>
                    <a:pt x="122" y="635"/>
                    <a:pt x="122" y="635"/>
                  </a:cubicBezTo>
                  <a:cubicBezTo>
                    <a:pt x="122" y="634"/>
                    <a:pt x="122" y="634"/>
                    <a:pt x="121" y="634"/>
                  </a:cubicBezTo>
                  <a:cubicBezTo>
                    <a:pt x="121" y="634"/>
                    <a:pt x="120" y="634"/>
                    <a:pt x="120" y="634"/>
                  </a:cubicBezTo>
                  <a:cubicBezTo>
                    <a:pt x="120" y="634"/>
                    <a:pt x="120" y="634"/>
                    <a:pt x="120" y="634"/>
                  </a:cubicBezTo>
                  <a:cubicBezTo>
                    <a:pt x="120" y="634"/>
                    <a:pt x="119" y="634"/>
                    <a:pt x="119" y="634"/>
                  </a:cubicBezTo>
                  <a:cubicBezTo>
                    <a:pt x="119" y="633"/>
                    <a:pt x="119" y="633"/>
                    <a:pt x="118" y="633"/>
                  </a:cubicBezTo>
                  <a:cubicBezTo>
                    <a:pt x="118" y="633"/>
                    <a:pt x="117" y="632"/>
                    <a:pt x="116" y="632"/>
                  </a:cubicBezTo>
                  <a:cubicBezTo>
                    <a:pt x="115" y="632"/>
                    <a:pt x="115" y="632"/>
                    <a:pt x="114" y="632"/>
                  </a:cubicBezTo>
                  <a:cubicBezTo>
                    <a:pt x="114" y="632"/>
                    <a:pt x="114" y="632"/>
                    <a:pt x="114" y="632"/>
                  </a:cubicBezTo>
                  <a:cubicBezTo>
                    <a:pt x="114" y="632"/>
                    <a:pt x="114" y="632"/>
                    <a:pt x="113" y="632"/>
                  </a:cubicBezTo>
                  <a:cubicBezTo>
                    <a:pt x="113" y="632"/>
                    <a:pt x="112" y="632"/>
                    <a:pt x="112" y="632"/>
                  </a:cubicBezTo>
                  <a:cubicBezTo>
                    <a:pt x="112" y="632"/>
                    <a:pt x="112" y="632"/>
                    <a:pt x="112" y="632"/>
                  </a:cubicBezTo>
                  <a:cubicBezTo>
                    <a:pt x="110" y="632"/>
                    <a:pt x="109" y="632"/>
                    <a:pt x="108" y="633"/>
                  </a:cubicBezTo>
                  <a:cubicBezTo>
                    <a:pt x="108" y="633"/>
                    <a:pt x="108" y="633"/>
                    <a:pt x="108" y="633"/>
                  </a:cubicBezTo>
                  <a:cubicBezTo>
                    <a:pt x="107" y="633"/>
                    <a:pt x="107" y="633"/>
                    <a:pt x="107" y="633"/>
                  </a:cubicBezTo>
                  <a:cubicBezTo>
                    <a:pt x="107" y="633"/>
                    <a:pt x="107" y="633"/>
                    <a:pt x="107" y="634"/>
                  </a:cubicBezTo>
                  <a:cubicBezTo>
                    <a:pt x="107" y="634"/>
                    <a:pt x="107" y="634"/>
                    <a:pt x="107" y="634"/>
                  </a:cubicBezTo>
                  <a:cubicBezTo>
                    <a:pt x="108" y="634"/>
                    <a:pt x="110" y="634"/>
                    <a:pt x="111" y="634"/>
                  </a:cubicBezTo>
                  <a:cubicBezTo>
                    <a:pt x="112" y="634"/>
                    <a:pt x="112" y="633"/>
                    <a:pt x="113" y="634"/>
                  </a:cubicBezTo>
                  <a:cubicBezTo>
                    <a:pt x="113" y="634"/>
                    <a:pt x="113" y="634"/>
                    <a:pt x="114" y="635"/>
                  </a:cubicBezTo>
                  <a:cubicBezTo>
                    <a:pt x="114" y="635"/>
                    <a:pt x="114" y="635"/>
                    <a:pt x="115" y="634"/>
                  </a:cubicBezTo>
                  <a:cubicBezTo>
                    <a:pt x="115" y="634"/>
                    <a:pt x="116" y="635"/>
                    <a:pt x="117" y="635"/>
                  </a:cubicBezTo>
                  <a:cubicBezTo>
                    <a:pt x="118" y="635"/>
                    <a:pt x="119" y="635"/>
                    <a:pt x="119" y="635"/>
                  </a:cubicBezTo>
                  <a:cubicBezTo>
                    <a:pt x="120" y="636"/>
                    <a:pt x="120" y="636"/>
                    <a:pt x="121" y="636"/>
                  </a:cubicBezTo>
                  <a:cubicBezTo>
                    <a:pt x="121" y="636"/>
                    <a:pt x="122" y="635"/>
                    <a:pt x="122" y="635"/>
                  </a:cubicBezTo>
                  <a:cubicBezTo>
                    <a:pt x="123" y="635"/>
                    <a:pt x="123" y="635"/>
                    <a:pt x="122" y="635"/>
                  </a:cubicBezTo>
                  <a:close/>
                  <a:moveTo>
                    <a:pt x="131" y="628"/>
                  </a:moveTo>
                  <a:cubicBezTo>
                    <a:pt x="131" y="628"/>
                    <a:pt x="131" y="628"/>
                    <a:pt x="130" y="627"/>
                  </a:cubicBezTo>
                  <a:cubicBezTo>
                    <a:pt x="130" y="627"/>
                    <a:pt x="130" y="627"/>
                    <a:pt x="130" y="627"/>
                  </a:cubicBezTo>
                  <a:cubicBezTo>
                    <a:pt x="130" y="627"/>
                    <a:pt x="130" y="627"/>
                    <a:pt x="130" y="627"/>
                  </a:cubicBezTo>
                  <a:cubicBezTo>
                    <a:pt x="130" y="626"/>
                    <a:pt x="130" y="626"/>
                    <a:pt x="129" y="625"/>
                  </a:cubicBezTo>
                  <a:cubicBezTo>
                    <a:pt x="129" y="625"/>
                    <a:pt x="129" y="624"/>
                    <a:pt x="128" y="624"/>
                  </a:cubicBezTo>
                  <a:cubicBezTo>
                    <a:pt x="128" y="624"/>
                    <a:pt x="128" y="624"/>
                    <a:pt x="128" y="624"/>
                  </a:cubicBezTo>
                  <a:cubicBezTo>
                    <a:pt x="128" y="623"/>
                    <a:pt x="128" y="623"/>
                    <a:pt x="128" y="623"/>
                  </a:cubicBezTo>
                  <a:cubicBezTo>
                    <a:pt x="127" y="623"/>
                    <a:pt x="127" y="623"/>
                    <a:pt x="127" y="623"/>
                  </a:cubicBezTo>
                  <a:cubicBezTo>
                    <a:pt x="127" y="623"/>
                    <a:pt x="127" y="623"/>
                    <a:pt x="127" y="623"/>
                  </a:cubicBezTo>
                  <a:cubicBezTo>
                    <a:pt x="127" y="623"/>
                    <a:pt x="127" y="623"/>
                    <a:pt x="127" y="623"/>
                  </a:cubicBezTo>
                  <a:cubicBezTo>
                    <a:pt x="126" y="623"/>
                    <a:pt x="125" y="622"/>
                    <a:pt x="125" y="622"/>
                  </a:cubicBezTo>
                  <a:cubicBezTo>
                    <a:pt x="125" y="622"/>
                    <a:pt x="125" y="622"/>
                    <a:pt x="124" y="622"/>
                  </a:cubicBezTo>
                  <a:cubicBezTo>
                    <a:pt x="124" y="622"/>
                    <a:pt x="124" y="622"/>
                    <a:pt x="124" y="622"/>
                  </a:cubicBezTo>
                  <a:cubicBezTo>
                    <a:pt x="123" y="622"/>
                    <a:pt x="123" y="622"/>
                    <a:pt x="123" y="622"/>
                  </a:cubicBezTo>
                  <a:cubicBezTo>
                    <a:pt x="123" y="622"/>
                    <a:pt x="123" y="622"/>
                    <a:pt x="123" y="622"/>
                  </a:cubicBezTo>
                  <a:cubicBezTo>
                    <a:pt x="122" y="623"/>
                    <a:pt x="123" y="623"/>
                    <a:pt x="123" y="624"/>
                  </a:cubicBezTo>
                  <a:cubicBezTo>
                    <a:pt x="123" y="624"/>
                    <a:pt x="123" y="624"/>
                    <a:pt x="123" y="624"/>
                  </a:cubicBezTo>
                  <a:cubicBezTo>
                    <a:pt x="123" y="624"/>
                    <a:pt x="123" y="624"/>
                    <a:pt x="124" y="624"/>
                  </a:cubicBezTo>
                  <a:cubicBezTo>
                    <a:pt x="124" y="624"/>
                    <a:pt x="124" y="624"/>
                    <a:pt x="124" y="624"/>
                  </a:cubicBezTo>
                  <a:cubicBezTo>
                    <a:pt x="124" y="625"/>
                    <a:pt x="125" y="625"/>
                    <a:pt x="126" y="625"/>
                  </a:cubicBezTo>
                  <a:cubicBezTo>
                    <a:pt x="126" y="625"/>
                    <a:pt x="126" y="625"/>
                    <a:pt x="126" y="625"/>
                  </a:cubicBezTo>
                  <a:cubicBezTo>
                    <a:pt x="126" y="625"/>
                    <a:pt x="126" y="625"/>
                    <a:pt x="127" y="625"/>
                  </a:cubicBezTo>
                  <a:cubicBezTo>
                    <a:pt x="127" y="625"/>
                    <a:pt x="127" y="626"/>
                    <a:pt x="127" y="626"/>
                  </a:cubicBezTo>
                  <a:cubicBezTo>
                    <a:pt x="127" y="626"/>
                    <a:pt x="128" y="626"/>
                    <a:pt x="128" y="627"/>
                  </a:cubicBezTo>
                  <a:cubicBezTo>
                    <a:pt x="128" y="627"/>
                    <a:pt x="128" y="627"/>
                    <a:pt x="129" y="627"/>
                  </a:cubicBezTo>
                  <a:cubicBezTo>
                    <a:pt x="129" y="628"/>
                    <a:pt x="129" y="628"/>
                    <a:pt x="130" y="628"/>
                  </a:cubicBezTo>
                  <a:cubicBezTo>
                    <a:pt x="130" y="628"/>
                    <a:pt x="130" y="628"/>
                    <a:pt x="130" y="628"/>
                  </a:cubicBezTo>
                  <a:cubicBezTo>
                    <a:pt x="130" y="628"/>
                    <a:pt x="130" y="628"/>
                    <a:pt x="130" y="628"/>
                  </a:cubicBezTo>
                  <a:cubicBezTo>
                    <a:pt x="130" y="628"/>
                    <a:pt x="131" y="628"/>
                    <a:pt x="131" y="628"/>
                  </a:cubicBezTo>
                  <a:cubicBezTo>
                    <a:pt x="131" y="628"/>
                    <a:pt x="131" y="628"/>
                    <a:pt x="131" y="628"/>
                  </a:cubicBezTo>
                  <a:cubicBezTo>
                    <a:pt x="131" y="628"/>
                    <a:pt x="131" y="628"/>
                    <a:pt x="131" y="628"/>
                  </a:cubicBezTo>
                  <a:close/>
                  <a:moveTo>
                    <a:pt x="150" y="603"/>
                  </a:moveTo>
                  <a:cubicBezTo>
                    <a:pt x="150" y="603"/>
                    <a:pt x="150" y="603"/>
                    <a:pt x="150" y="603"/>
                  </a:cubicBezTo>
                  <a:cubicBezTo>
                    <a:pt x="150" y="603"/>
                    <a:pt x="151" y="603"/>
                    <a:pt x="151" y="603"/>
                  </a:cubicBezTo>
                  <a:cubicBezTo>
                    <a:pt x="151" y="603"/>
                    <a:pt x="152" y="603"/>
                    <a:pt x="153" y="603"/>
                  </a:cubicBezTo>
                  <a:cubicBezTo>
                    <a:pt x="154" y="603"/>
                    <a:pt x="156" y="604"/>
                    <a:pt x="156" y="605"/>
                  </a:cubicBezTo>
                  <a:cubicBezTo>
                    <a:pt x="156" y="605"/>
                    <a:pt x="156" y="605"/>
                    <a:pt x="157" y="605"/>
                  </a:cubicBezTo>
                  <a:cubicBezTo>
                    <a:pt x="157" y="605"/>
                    <a:pt x="157" y="605"/>
                    <a:pt x="158" y="605"/>
                  </a:cubicBezTo>
                  <a:cubicBezTo>
                    <a:pt x="158" y="605"/>
                    <a:pt x="158" y="605"/>
                    <a:pt x="158" y="605"/>
                  </a:cubicBezTo>
                  <a:cubicBezTo>
                    <a:pt x="158" y="605"/>
                    <a:pt x="159" y="605"/>
                    <a:pt x="159" y="604"/>
                  </a:cubicBezTo>
                  <a:cubicBezTo>
                    <a:pt x="159" y="604"/>
                    <a:pt x="158" y="604"/>
                    <a:pt x="158" y="604"/>
                  </a:cubicBezTo>
                  <a:cubicBezTo>
                    <a:pt x="158" y="604"/>
                    <a:pt x="158" y="604"/>
                    <a:pt x="158" y="604"/>
                  </a:cubicBezTo>
                  <a:cubicBezTo>
                    <a:pt x="158" y="603"/>
                    <a:pt x="157" y="603"/>
                    <a:pt x="157" y="603"/>
                  </a:cubicBezTo>
                  <a:cubicBezTo>
                    <a:pt x="156" y="603"/>
                    <a:pt x="156" y="603"/>
                    <a:pt x="156" y="603"/>
                  </a:cubicBezTo>
                  <a:cubicBezTo>
                    <a:pt x="155" y="602"/>
                    <a:pt x="155" y="602"/>
                    <a:pt x="154" y="602"/>
                  </a:cubicBezTo>
                  <a:cubicBezTo>
                    <a:pt x="154" y="602"/>
                    <a:pt x="154" y="602"/>
                    <a:pt x="153" y="601"/>
                  </a:cubicBezTo>
                  <a:cubicBezTo>
                    <a:pt x="153" y="601"/>
                    <a:pt x="153" y="601"/>
                    <a:pt x="152" y="601"/>
                  </a:cubicBezTo>
                  <a:cubicBezTo>
                    <a:pt x="152" y="600"/>
                    <a:pt x="151" y="600"/>
                    <a:pt x="151" y="601"/>
                  </a:cubicBezTo>
                  <a:cubicBezTo>
                    <a:pt x="150" y="600"/>
                    <a:pt x="150" y="600"/>
                    <a:pt x="150" y="600"/>
                  </a:cubicBezTo>
                  <a:cubicBezTo>
                    <a:pt x="149" y="600"/>
                    <a:pt x="148" y="601"/>
                    <a:pt x="148" y="601"/>
                  </a:cubicBezTo>
                  <a:cubicBezTo>
                    <a:pt x="148" y="601"/>
                    <a:pt x="147" y="601"/>
                    <a:pt x="147" y="601"/>
                  </a:cubicBezTo>
                  <a:cubicBezTo>
                    <a:pt x="146" y="601"/>
                    <a:pt x="145" y="602"/>
                    <a:pt x="144" y="602"/>
                  </a:cubicBezTo>
                  <a:cubicBezTo>
                    <a:pt x="144" y="602"/>
                    <a:pt x="144" y="602"/>
                    <a:pt x="144" y="601"/>
                  </a:cubicBezTo>
                  <a:cubicBezTo>
                    <a:pt x="144" y="601"/>
                    <a:pt x="143" y="601"/>
                    <a:pt x="143" y="601"/>
                  </a:cubicBezTo>
                  <a:cubicBezTo>
                    <a:pt x="142" y="600"/>
                    <a:pt x="140" y="602"/>
                    <a:pt x="140" y="600"/>
                  </a:cubicBezTo>
                  <a:cubicBezTo>
                    <a:pt x="140" y="600"/>
                    <a:pt x="140" y="599"/>
                    <a:pt x="140" y="599"/>
                  </a:cubicBezTo>
                  <a:cubicBezTo>
                    <a:pt x="139" y="598"/>
                    <a:pt x="140" y="597"/>
                    <a:pt x="139" y="596"/>
                  </a:cubicBezTo>
                  <a:cubicBezTo>
                    <a:pt x="139" y="596"/>
                    <a:pt x="138" y="596"/>
                    <a:pt x="137" y="596"/>
                  </a:cubicBezTo>
                  <a:cubicBezTo>
                    <a:pt x="137" y="596"/>
                    <a:pt x="137" y="595"/>
                    <a:pt x="137" y="595"/>
                  </a:cubicBezTo>
                  <a:cubicBezTo>
                    <a:pt x="137" y="594"/>
                    <a:pt x="137" y="594"/>
                    <a:pt x="136" y="593"/>
                  </a:cubicBezTo>
                  <a:cubicBezTo>
                    <a:pt x="136" y="593"/>
                    <a:pt x="136" y="593"/>
                    <a:pt x="136" y="592"/>
                  </a:cubicBezTo>
                  <a:cubicBezTo>
                    <a:pt x="136" y="592"/>
                    <a:pt x="136" y="592"/>
                    <a:pt x="136" y="592"/>
                  </a:cubicBezTo>
                  <a:cubicBezTo>
                    <a:pt x="136" y="592"/>
                    <a:pt x="136" y="591"/>
                    <a:pt x="136" y="591"/>
                  </a:cubicBezTo>
                  <a:cubicBezTo>
                    <a:pt x="136" y="590"/>
                    <a:pt x="136" y="590"/>
                    <a:pt x="136" y="590"/>
                  </a:cubicBezTo>
                  <a:cubicBezTo>
                    <a:pt x="136" y="589"/>
                    <a:pt x="136" y="588"/>
                    <a:pt x="136" y="588"/>
                  </a:cubicBezTo>
                  <a:cubicBezTo>
                    <a:pt x="136" y="587"/>
                    <a:pt x="135" y="586"/>
                    <a:pt x="135" y="585"/>
                  </a:cubicBezTo>
                  <a:cubicBezTo>
                    <a:pt x="135" y="585"/>
                    <a:pt x="135" y="584"/>
                    <a:pt x="135" y="584"/>
                  </a:cubicBezTo>
                  <a:cubicBezTo>
                    <a:pt x="134" y="583"/>
                    <a:pt x="133" y="583"/>
                    <a:pt x="133" y="583"/>
                  </a:cubicBezTo>
                  <a:cubicBezTo>
                    <a:pt x="132" y="583"/>
                    <a:pt x="132" y="583"/>
                    <a:pt x="132" y="584"/>
                  </a:cubicBezTo>
                  <a:cubicBezTo>
                    <a:pt x="132" y="584"/>
                    <a:pt x="132" y="584"/>
                    <a:pt x="132" y="584"/>
                  </a:cubicBezTo>
                  <a:cubicBezTo>
                    <a:pt x="132" y="585"/>
                    <a:pt x="132" y="585"/>
                    <a:pt x="133" y="586"/>
                  </a:cubicBezTo>
                  <a:cubicBezTo>
                    <a:pt x="133" y="586"/>
                    <a:pt x="132" y="586"/>
                    <a:pt x="132" y="587"/>
                  </a:cubicBezTo>
                  <a:cubicBezTo>
                    <a:pt x="132" y="587"/>
                    <a:pt x="131" y="587"/>
                    <a:pt x="132" y="588"/>
                  </a:cubicBezTo>
                  <a:cubicBezTo>
                    <a:pt x="132" y="588"/>
                    <a:pt x="133" y="588"/>
                    <a:pt x="133" y="588"/>
                  </a:cubicBezTo>
                  <a:cubicBezTo>
                    <a:pt x="133" y="588"/>
                    <a:pt x="133" y="588"/>
                    <a:pt x="133" y="588"/>
                  </a:cubicBezTo>
                  <a:cubicBezTo>
                    <a:pt x="134" y="589"/>
                    <a:pt x="134" y="589"/>
                    <a:pt x="134" y="589"/>
                  </a:cubicBezTo>
                  <a:cubicBezTo>
                    <a:pt x="134" y="590"/>
                    <a:pt x="134" y="590"/>
                    <a:pt x="134" y="590"/>
                  </a:cubicBezTo>
                  <a:cubicBezTo>
                    <a:pt x="135" y="591"/>
                    <a:pt x="135" y="591"/>
                    <a:pt x="135" y="591"/>
                  </a:cubicBezTo>
                  <a:cubicBezTo>
                    <a:pt x="135" y="592"/>
                    <a:pt x="134" y="593"/>
                    <a:pt x="135" y="594"/>
                  </a:cubicBezTo>
                  <a:cubicBezTo>
                    <a:pt x="135" y="594"/>
                    <a:pt x="135" y="594"/>
                    <a:pt x="135" y="594"/>
                  </a:cubicBezTo>
                  <a:cubicBezTo>
                    <a:pt x="135" y="594"/>
                    <a:pt x="135" y="594"/>
                    <a:pt x="135" y="594"/>
                  </a:cubicBezTo>
                  <a:cubicBezTo>
                    <a:pt x="135" y="594"/>
                    <a:pt x="135" y="595"/>
                    <a:pt x="135" y="595"/>
                  </a:cubicBezTo>
                  <a:cubicBezTo>
                    <a:pt x="135" y="595"/>
                    <a:pt x="135" y="595"/>
                    <a:pt x="135" y="595"/>
                  </a:cubicBezTo>
                  <a:cubicBezTo>
                    <a:pt x="135" y="595"/>
                    <a:pt x="135" y="595"/>
                    <a:pt x="135" y="596"/>
                  </a:cubicBezTo>
                  <a:cubicBezTo>
                    <a:pt x="135" y="596"/>
                    <a:pt x="135" y="597"/>
                    <a:pt x="136" y="598"/>
                  </a:cubicBezTo>
                  <a:cubicBezTo>
                    <a:pt x="136" y="598"/>
                    <a:pt x="136" y="599"/>
                    <a:pt x="137" y="599"/>
                  </a:cubicBezTo>
                  <a:cubicBezTo>
                    <a:pt x="137" y="600"/>
                    <a:pt x="137" y="600"/>
                    <a:pt x="137" y="601"/>
                  </a:cubicBezTo>
                  <a:cubicBezTo>
                    <a:pt x="137" y="601"/>
                    <a:pt x="137" y="601"/>
                    <a:pt x="137" y="601"/>
                  </a:cubicBezTo>
                  <a:cubicBezTo>
                    <a:pt x="137" y="602"/>
                    <a:pt x="137" y="602"/>
                    <a:pt x="137" y="602"/>
                  </a:cubicBezTo>
                  <a:cubicBezTo>
                    <a:pt x="137" y="603"/>
                    <a:pt x="137" y="603"/>
                    <a:pt x="137" y="603"/>
                  </a:cubicBezTo>
                  <a:cubicBezTo>
                    <a:pt x="137" y="603"/>
                    <a:pt x="137" y="603"/>
                    <a:pt x="137" y="603"/>
                  </a:cubicBezTo>
                  <a:cubicBezTo>
                    <a:pt x="137" y="603"/>
                    <a:pt x="137" y="603"/>
                    <a:pt x="137" y="603"/>
                  </a:cubicBezTo>
                  <a:cubicBezTo>
                    <a:pt x="138" y="603"/>
                    <a:pt x="138" y="603"/>
                    <a:pt x="139" y="603"/>
                  </a:cubicBezTo>
                  <a:cubicBezTo>
                    <a:pt x="139" y="603"/>
                    <a:pt x="139" y="603"/>
                    <a:pt x="139" y="603"/>
                  </a:cubicBezTo>
                  <a:cubicBezTo>
                    <a:pt x="139" y="603"/>
                    <a:pt x="139" y="603"/>
                    <a:pt x="139" y="603"/>
                  </a:cubicBezTo>
                  <a:cubicBezTo>
                    <a:pt x="140" y="603"/>
                    <a:pt x="140" y="604"/>
                    <a:pt x="141" y="605"/>
                  </a:cubicBezTo>
                  <a:cubicBezTo>
                    <a:pt x="141" y="605"/>
                    <a:pt x="141" y="605"/>
                    <a:pt x="141" y="605"/>
                  </a:cubicBezTo>
                  <a:cubicBezTo>
                    <a:pt x="141" y="606"/>
                    <a:pt x="141" y="607"/>
                    <a:pt x="141" y="608"/>
                  </a:cubicBezTo>
                  <a:cubicBezTo>
                    <a:pt x="141" y="609"/>
                    <a:pt x="140" y="610"/>
                    <a:pt x="141" y="611"/>
                  </a:cubicBezTo>
                  <a:cubicBezTo>
                    <a:pt x="141" y="612"/>
                    <a:pt x="141" y="613"/>
                    <a:pt x="142" y="613"/>
                  </a:cubicBezTo>
                  <a:cubicBezTo>
                    <a:pt x="142" y="614"/>
                    <a:pt x="142" y="615"/>
                    <a:pt x="143" y="616"/>
                  </a:cubicBezTo>
                  <a:cubicBezTo>
                    <a:pt x="143" y="616"/>
                    <a:pt x="143" y="616"/>
                    <a:pt x="143" y="616"/>
                  </a:cubicBezTo>
                  <a:cubicBezTo>
                    <a:pt x="144" y="616"/>
                    <a:pt x="144" y="616"/>
                    <a:pt x="144" y="616"/>
                  </a:cubicBezTo>
                  <a:cubicBezTo>
                    <a:pt x="145" y="615"/>
                    <a:pt x="144" y="613"/>
                    <a:pt x="143" y="611"/>
                  </a:cubicBezTo>
                  <a:cubicBezTo>
                    <a:pt x="143" y="609"/>
                    <a:pt x="143" y="607"/>
                    <a:pt x="142" y="605"/>
                  </a:cubicBezTo>
                  <a:cubicBezTo>
                    <a:pt x="142" y="605"/>
                    <a:pt x="142" y="605"/>
                    <a:pt x="142" y="605"/>
                  </a:cubicBezTo>
                  <a:cubicBezTo>
                    <a:pt x="142" y="604"/>
                    <a:pt x="142" y="604"/>
                    <a:pt x="142" y="603"/>
                  </a:cubicBezTo>
                  <a:cubicBezTo>
                    <a:pt x="142" y="603"/>
                    <a:pt x="142" y="603"/>
                    <a:pt x="142" y="603"/>
                  </a:cubicBezTo>
                  <a:cubicBezTo>
                    <a:pt x="142" y="603"/>
                    <a:pt x="142" y="603"/>
                    <a:pt x="143" y="603"/>
                  </a:cubicBezTo>
                  <a:cubicBezTo>
                    <a:pt x="143" y="603"/>
                    <a:pt x="143" y="603"/>
                    <a:pt x="143" y="603"/>
                  </a:cubicBezTo>
                  <a:cubicBezTo>
                    <a:pt x="144" y="603"/>
                    <a:pt x="144" y="603"/>
                    <a:pt x="144" y="603"/>
                  </a:cubicBezTo>
                  <a:cubicBezTo>
                    <a:pt x="145" y="604"/>
                    <a:pt x="146" y="604"/>
                    <a:pt x="146" y="604"/>
                  </a:cubicBezTo>
                  <a:cubicBezTo>
                    <a:pt x="147" y="603"/>
                    <a:pt x="147" y="603"/>
                    <a:pt x="147" y="603"/>
                  </a:cubicBezTo>
                  <a:cubicBezTo>
                    <a:pt x="147" y="603"/>
                    <a:pt x="147" y="603"/>
                    <a:pt x="147" y="603"/>
                  </a:cubicBezTo>
                  <a:cubicBezTo>
                    <a:pt x="148" y="603"/>
                    <a:pt x="149" y="604"/>
                    <a:pt x="150" y="603"/>
                  </a:cubicBezTo>
                  <a:close/>
                  <a:moveTo>
                    <a:pt x="161" y="660"/>
                  </a:moveTo>
                  <a:cubicBezTo>
                    <a:pt x="161" y="659"/>
                    <a:pt x="161" y="659"/>
                    <a:pt x="160" y="659"/>
                  </a:cubicBezTo>
                  <a:cubicBezTo>
                    <a:pt x="160" y="659"/>
                    <a:pt x="159" y="659"/>
                    <a:pt x="159" y="659"/>
                  </a:cubicBezTo>
                  <a:cubicBezTo>
                    <a:pt x="159" y="659"/>
                    <a:pt x="159" y="659"/>
                    <a:pt x="158" y="659"/>
                  </a:cubicBezTo>
                  <a:cubicBezTo>
                    <a:pt x="158" y="659"/>
                    <a:pt x="158" y="659"/>
                    <a:pt x="158" y="659"/>
                  </a:cubicBezTo>
                  <a:cubicBezTo>
                    <a:pt x="158" y="659"/>
                    <a:pt x="157" y="659"/>
                    <a:pt x="157" y="660"/>
                  </a:cubicBezTo>
                  <a:cubicBezTo>
                    <a:pt x="157" y="660"/>
                    <a:pt x="156" y="660"/>
                    <a:pt x="156" y="660"/>
                  </a:cubicBezTo>
                  <a:cubicBezTo>
                    <a:pt x="156" y="660"/>
                    <a:pt x="156" y="659"/>
                    <a:pt x="156" y="659"/>
                  </a:cubicBezTo>
                  <a:cubicBezTo>
                    <a:pt x="157" y="659"/>
                    <a:pt x="158" y="658"/>
                    <a:pt x="157" y="657"/>
                  </a:cubicBezTo>
                  <a:cubicBezTo>
                    <a:pt x="157" y="656"/>
                    <a:pt x="155" y="657"/>
                    <a:pt x="155" y="658"/>
                  </a:cubicBezTo>
                  <a:cubicBezTo>
                    <a:pt x="155" y="658"/>
                    <a:pt x="155" y="658"/>
                    <a:pt x="155" y="658"/>
                  </a:cubicBezTo>
                  <a:cubicBezTo>
                    <a:pt x="155" y="658"/>
                    <a:pt x="155" y="659"/>
                    <a:pt x="154" y="659"/>
                  </a:cubicBezTo>
                  <a:cubicBezTo>
                    <a:pt x="154" y="659"/>
                    <a:pt x="154" y="659"/>
                    <a:pt x="154" y="659"/>
                  </a:cubicBezTo>
                  <a:cubicBezTo>
                    <a:pt x="154" y="659"/>
                    <a:pt x="154" y="659"/>
                    <a:pt x="154" y="659"/>
                  </a:cubicBezTo>
                  <a:cubicBezTo>
                    <a:pt x="154" y="660"/>
                    <a:pt x="154" y="660"/>
                    <a:pt x="153" y="660"/>
                  </a:cubicBezTo>
                  <a:cubicBezTo>
                    <a:pt x="152" y="661"/>
                    <a:pt x="151" y="660"/>
                    <a:pt x="149" y="660"/>
                  </a:cubicBezTo>
                  <a:cubicBezTo>
                    <a:pt x="149" y="660"/>
                    <a:pt x="149" y="660"/>
                    <a:pt x="149" y="660"/>
                  </a:cubicBezTo>
                  <a:cubicBezTo>
                    <a:pt x="149" y="660"/>
                    <a:pt x="149" y="660"/>
                    <a:pt x="149" y="660"/>
                  </a:cubicBezTo>
                  <a:cubicBezTo>
                    <a:pt x="149" y="660"/>
                    <a:pt x="149" y="661"/>
                    <a:pt x="149" y="661"/>
                  </a:cubicBezTo>
                  <a:cubicBezTo>
                    <a:pt x="148" y="662"/>
                    <a:pt x="150" y="662"/>
                    <a:pt x="151" y="663"/>
                  </a:cubicBezTo>
                  <a:cubicBezTo>
                    <a:pt x="152" y="663"/>
                    <a:pt x="153" y="663"/>
                    <a:pt x="153" y="663"/>
                  </a:cubicBezTo>
                  <a:cubicBezTo>
                    <a:pt x="154" y="663"/>
                    <a:pt x="155" y="662"/>
                    <a:pt x="156" y="662"/>
                  </a:cubicBezTo>
                  <a:cubicBezTo>
                    <a:pt x="158" y="663"/>
                    <a:pt x="159" y="662"/>
                    <a:pt x="160" y="661"/>
                  </a:cubicBezTo>
                  <a:cubicBezTo>
                    <a:pt x="160" y="661"/>
                    <a:pt x="161" y="660"/>
                    <a:pt x="161" y="660"/>
                  </a:cubicBezTo>
                  <a:close/>
                  <a:moveTo>
                    <a:pt x="169" y="689"/>
                  </a:moveTo>
                  <a:cubicBezTo>
                    <a:pt x="169" y="689"/>
                    <a:pt x="169" y="688"/>
                    <a:pt x="169" y="688"/>
                  </a:cubicBezTo>
                  <a:cubicBezTo>
                    <a:pt x="169" y="688"/>
                    <a:pt x="169" y="687"/>
                    <a:pt x="169" y="687"/>
                  </a:cubicBezTo>
                  <a:cubicBezTo>
                    <a:pt x="169" y="687"/>
                    <a:pt x="169" y="687"/>
                    <a:pt x="169" y="687"/>
                  </a:cubicBezTo>
                  <a:cubicBezTo>
                    <a:pt x="169" y="687"/>
                    <a:pt x="169" y="686"/>
                    <a:pt x="168" y="686"/>
                  </a:cubicBezTo>
                  <a:cubicBezTo>
                    <a:pt x="168" y="686"/>
                    <a:pt x="168" y="686"/>
                    <a:pt x="168" y="686"/>
                  </a:cubicBezTo>
                  <a:cubicBezTo>
                    <a:pt x="168" y="685"/>
                    <a:pt x="168" y="685"/>
                    <a:pt x="168" y="685"/>
                  </a:cubicBezTo>
                  <a:cubicBezTo>
                    <a:pt x="168" y="685"/>
                    <a:pt x="167" y="685"/>
                    <a:pt x="167" y="685"/>
                  </a:cubicBezTo>
                  <a:cubicBezTo>
                    <a:pt x="167" y="685"/>
                    <a:pt x="167" y="685"/>
                    <a:pt x="167" y="685"/>
                  </a:cubicBezTo>
                  <a:cubicBezTo>
                    <a:pt x="167" y="685"/>
                    <a:pt x="166" y="686"/>
                    <a:pt x="166" y="686"/>
                  </a:cubicBezTo>
                  <a:cubicBezTo>
                    <a:pt x="166" y="686"/>
                    <a:pt x="166" y="686"/>
                    <a:pt x="166" y="686"/>
                  </a:cubicBezTo>
                  <a:cubicBezTo>
                    <a:pt x="166" y="686"/>
                    <a:pt x="165" y="687"/>
                    <a:pt x="165" y="688"/>
                  </a:cubicBezTo>
                  <a:cubicBezTo>
                    <a:pt x="165" y="688"/>
                    <a:pt x="165" y="687"/>
                    <a:pt x="165" y="687"/>
                  </a:cubicBezTo>
                  <a:cubicBezTo>
                    <a:pt x="165" y="687"/>
                    <a:pt x="165" y="687"/>
                    <a:pt x="165" y="687"/>
                  </a:cubicBezTo>
                  <a:cubicBezTo>
                    <a:pt x="164" y="687"/>
                    <a:pt x="164" y="687"/>
                    <a:pt x="164" y="687"/>
                  </a:cubicBezTo>
                  <a:cubicBezTo>
                    <a:pt x="164" y="687"/>
                    <a:pt x="164" y="688"/>
                    <a:pt x="164" y="688"/>
                  </a:cubicBezTo>
                  <a:cubicBezTo>
                    <a:pt x="164" y="688"/>
                    <a:pt x="164" y="688"/>
                    <a:pt x="164" y="689"/>
                  </a:cubicBezTo>
                  <a:cubicBezTo>
                    <a:pt x="164" y="689"/>
                    <a:pt x="165" y="689"/>
                    <a:pt x="165" y="689"/>
                  </a:cubicBezTo>
                  <a:cubicBezTo>
                    <a:pt x="164" y="689"/>
                    <a:pt x="164" y="689"/>
                    <a:pt x="165" y="690"/>
                  </a:cubicBezTo>
                  <a:cubicBezTo>
                    <a:pt x="165" y="690"/>
                    <a:pt x="166" y="690"/>
                    <a:pt x="166" y="690"/>
                  </a:cubicBezTo>
                  <a:cubicBezTo>
                    <a:pt x="166" y="690"/>
                    <a:pt x="166" y="690"/>
                    <a:pt x="166" y="690"/>
                  </a:cubicBezTo>
                  <a:cubicBezTo>
                    <a:pt x="166" y="691"/>
                    <a:pt x="166" y="691"/>
                    <a:pt x="167" y="691"/>
                  </a:cubicBezTo>
                  <a:cubicBezTo>
                    <a:pt x="167" y="691"/>
                    <a:pt x="168" y="690"/>
                    <a:pt x="168" y="690"/>
                  </a:cubicBezTo>
                  <a:cubicBezTo>
                    <a:pt x="169" y="690"/>
                    <a:pt x="169" y="689"/>
                    <a:pt x="169" y="689"/>
                  </a:cubicBezTo>
                  <a:close/>
                  <a:moveTo>
                    <a:pt x="465" y="677"/>
                  </a:moveTo>
                  <a:cubicBezTo>
                    <a:pt x="466" y="678"/>
                    <a:pt x="467" y="677"/>
                    <a:pt x="467" y="677"/>
                  </a:cubicBezTo>
                  <a:cubicBezTo>
                    <a:pt x="468" y="677"/>
                    <a:pt x="468" y="678"/>
                    <a:pt x="469" y="678"/>
                  </a:cubicBezTo>
                  <a:cubicBezTo>
                    <a:pt x="469" y="678"/>
                    <a:pt x="469" y="678"/>
                    <a:pt x="470" y="678"/>
                  </a:cubicBezTo>
                  <a:cubicBezTo>
                    <a:pt x="470" y="678"/>
                    <a:pt x="470" y="678"/>
                    <a:pt x="470" y="678"/>
                  </a:cubicBezTo>
                  <a:cubicBezTo>
                    <a:pt x="470" y="677"/>
                    <a:pt x="470" y="677"/>
                    <a:pt x="471" y="677"/>
                  </a:cubicBezTo>
                  <a:cubicBezTo>
                    <a:pt x="471" y="677"/>
                    <a:pt x="471" y="676"/>
                    <a:pt x="470" y="676"/>
                  </a:cubicBezTo>
                  <a:cubicBezTo>
                    <a:pt x="470" y="676"/>
                    <a:pt x="470" y="676"/>
                    <a:pt x="470" y="676"/>
                  </a:cubicBezTo>
                  <a:cubicBezTo>
                    <a:pt x="470" y="676"/>
                    <a:pt x="470" y="676"/>
                    <a:pt x="469" y="675"/>
                  </a:cubicBezTo>
                  <a:cubicBezTo>
                    <a:pt x="468" y="675"/>
                    <a:pt x="468" y="675"/>
                    <a:pt x="467" y="675"/>
                  </a:cubicBezTo>
                  <a:cubicBezTo>
                    <a:pt x="467" y="675"/>
                    <a:pt x="466" y="674"/>
                    <a:pt x="465" y="674"/>
                  </a:cubicBezTo>
                  <a:cubicBezTo>
                    <a:pt x="465" y="674"/>
                    <a:pt x="464" y="674"/>
                    <a:pt x="464" y="674"/>
                  </a:cubicBezTo>
                  <a:cubicBezTo>
                    <a:pt x="463" y="675"/>
                    <a:pt x="464" y="677"/>
                    <a:pt x="465" y="677"/>
                  </a:cubicBezTo>
                  <a:close/>
                  <a:moveTo>
                    <a:pt x="460" y="690"/>
                  </a:moveTo>
                  <a:cubicBezTo>
                    <a:pt x="460" y="690"/>
                    <a:pt x="460" y="690"/>
                    <a:pt x="460" y="690"/>
                  </a:cubicBezTo>
                  <a:cubicBezTo>
                    <a:pt x="459" y="690"/>
                    <a:pt x="459" y="690"/>
                    <a:pt x="459" y="691"/>
                  </a:cubicBezTo>
                  <a:cubicBezTo>
                    <a:pt x="460" y="692"/>
                    <a:pt x="462" y="690"/>
                    <a:pt x="463" y="690"/>
                  </a:cubicBezTo>
                  <a:cubicBezTo>
                    <a:pt x="463" y="690"/>
                    <a:pt x="463" y="690"/>
                    <a:pt x="463" y="690"/>
                  </a:cubicBezTo>
                  <a:cubicBezTo>
                    <a:pt x="463" y="688"/>
                    <a:pt x="464" y="686"/>
                    <a:pt x="466" y="687"/>
                  </a:cubicBezTo>
                  <a:cubicBezTo>
                    <a:pt x="467" y="688"/>
                    <a:pt x="468" y="688"/>
                    <a:pt x="469" y="688"/>
                  </a:cubicBezTo>
                  <a:cubicBezTo>
                    <a:pt x="469" y="688"/>
                    <a:pt x="469" y="688"/>
                    <a:pt x="469" y="687"/>
                  </a:cubicBezTo>
                  <a:cubicBezTo>
                    <a:pt x="469" y="686"/>
                    <a:pt x="468" y="686"/>
                    <a:pt x="467" y="685"/>
                  </a:cubicBezTo>
                  <a:cubicBezTo>
                    <a:pt x="466" y="684"/>
                    <a:pt x="465" y="686"/>
                    <a:pt x="464" y="686"/>
                  </a:cubicBezTo>
                  <a:cubicBezTo>
                    <a:pt x="463" y="686"/>
                    <a:pt x="462" y="686"/>
                    <a:pt x="461" y="688"/>
                  </a:cubicBezTo>
                  <a:cubicBezTo>
                    <a:pt x="461" y="688"/>
                    <a:pt x="461" y="689"/>
                    <a:pt x="460" y="690"/>
                  </a:cubicBezTo>
                  <a:close/>
                  <a:moveTo>
                    <a:pt x="456" y="675"/>
                  </a:moveTo>
                  <a:cubicBezTo>
                    <a:pt x="455" y="675"/>
                    <a:pt x="454" y="676"/>
                    <a:pt x="454" y="677"/>
                  </a:cubicBezTo>
                  <a:cubicBezTo>
                    <a:pt x="454" y="677"/>
                    <a:pt x="454" y="677"/>
                    <a:pt x="455" y="677"/>
                  </a:cubicBezTo>
                  <a:cubicBezTo>
                    <a:pt x="455" y="677"/>
                    <a:pt x="455" y="677"/>
                    <a:pt x="455" y="677"/>
                  </a:cubicBezTo>
                  <a:cubicBezTo>
                    <a:pt x="456" y="677"/>
                    <a:pt x="456" y="678"/>
                    <a:pt x="456" y="678"/>
                  </a:cubicBezTo>
                  <a:cubicBezTo>
                    <a:pt x="456" y="678"/>
                    <a:pt x="457" y="678"/>
                    <a:pt x="457" y="678"/>
                  </a:cubicBezTo>
                  <a:cubicBezTo>
                    <a:pt x="457" y="677"/>
                    <a:pt x="458" y="678"/>
                    <a:pt x="458" y="677"/>
                  </a:cubicBezTo>
                  <a:cubicBezTo>
                    <a:pt x="459" y="677"/>
                    <a:pt x="460" y="677"/>
                    <a:pt x="460" y="676"/>
                  </a:cubicBezTo>
                  <a:cubicBezTo>
                    <a:pt x="460" y="676"/>
                    <a:pt x="460" y="676"/>
                    <a:pt x="460" y="676"/>
                  </a:cubicBezTo>
                  <a:cubicBezTo>
                    <a:pt x="460" y="675"/>
                    <a:pt x="459" y="674"/>
                    <a:pt x="458" y="674"/>
                  </a:cubicBezTo>
                  <a:cubicBezTo>
                    <a:pt x="458" y="674"/>
                    <a:pt x="458" y="674"/>
                    <a:pt x="457" y="674"/>
                  </a:cubicBezTo>
                  <a:cubicBezTo>
                    <a:pt x="457" y="675"/>
                    <a:pt x="456" y="675"/>
                    <a:pt x="456" y="675"/>
                  </a:cubicBezTo>
                  <a:close/>
                  <a:moveTo>
                    <a:pt x="449" y="663"/>
                  </a:moveTo>
                  <a:cubicBezTo>
                    <a:pt x="449" y="663"/>
                    <a:pt x="450" y="663"/>
                    <a:pt x="450" y="664"/>
                  </a:cubicBezTo>
                  <a:cubicBezTo>
                    <a:pt x="451" y="664"/>
                    <a:pt x="451" y="664"/>
                    <a:pt x="451" y="664"/>
                  </a:cubicBezTo>
                  <a:cubicBezTo>
                    <a:pt x="451" y="665"/>
                    <a:pt x="452" y="665"/>
                    <a:pt x="452" y="665"/>
                  </a:cubicBezTo>
                  <a:cubicBezTo>
                    <a:pt x="452" y="665"/>
                    <a:pt x="453" y="665"/>
                    <a:pt x="453" y="665"/>
                  </a:cubicBezTo>
                  <a:cubicBezTo>
                    <a:pt x="453" y="664"/>
                    <a:pt x="454" y="665"/>
                    <a:pt x="454" y="665"/>
                  </a:cubicBezTo>
                  <a:cubicBezTo>
                    <a:pt x="454" y="665"/>
                    <a:pt x="454" y="665"/>
                    <a:pt x="454" y="664"/>
                  </a:cubicBezTo>
                  <a:cubicBezTo>
                    <a:pt x="455" y="665"/>
                    <a:pt x="455" y="664"/>
                    <a:pt x="455" y="664"/>
                  </a:cubicBezTo>
                  <a:cubicBezTo>
                    <a:pt x="455" y="664"/>
                    <a:pt x="455" y="663"/>
                    <a:pt x="455" y="663"/>
                  </a:cubicBezTo>
                  <a:cubicBezTo>
                    <a:pt x="454" y="662"/>
                    <a:pt x="454" y="662"/>
                    <a:pt x="453" y="662"/>
                  </a:cubicBezTo>
                  <a:cubicBezTo>
                    <a:pt x="452" y="661"/>
                    <a:pt x="451" y="661"/>
                    <a:pt x="450" y="661"/>
                  </a:cubicBezTo>
                  <a:cubicBezTo>
                    <a:pt x="450" y="662"/>
                    <a:pt x="449" y="662"/>
                    <a:pt x="449" y="663"/>
                  </a:cubicBezTo>
                  <a:close/>
                  <a:moveTo>
                    <a:pt x="444" y="661"/>
                  </a:moveTo>
                  <a:cubicBezTo>
                    <a:pt x="444" y="661"/>
                    <a:pt x="444" y="662"/>
                    <a:pt x="444" y="663"/>
                  </a:cubicBezTo>
                  <a:cubicBezTo>
                    <a:pt x="445" y="663"/>
                    <a:pt x="445" y="663"/>
                    <a:pt x="445" y="662"/>
                  </a:cubicBezTo>
                  <a:cubicBezTo>
                    <a:pt x="445" y="662"/>
                    <a:pt x="446" y="662"/>
                    <a:pt x="446" y="662"/>
                  </a:cubicBezTo>
                  <a:cubicBezTo>
                    <a:pt x="446" y="662"/>
                    <a:pt x="446" y="661"/>
                    <a:pt x="446" y="661"/>
                  </a:cubicBezTo>
                  <a:cubicBezTo>
                    <a:pt x="446" y="661"/>
                    <a:pt x="446" y="661"/>
                    <a:pt x="446" y="660"/>
                  </a:cubicBezTo>
                  <a:cubicBezTo>
                    <a:pt x="447" y="660"/>
                    <a:pt x="447" y="660"/>
                    <a:pt x="447" y="660"/>
                  </a:cubicBezTo>
                  <a:cubicBezTo>
                    <a:pt x="447" y="660"/>
                    <a:pt x="447" y="660"/>
                    <a:pt x="447" y="659"/>
                  </a:cubicBezTo>
                  <a:cubicBezTo>
                    <a:pt x="447" y="659"/>
                    <a:pt x="447" y="659"/>
                    <a:pt x="447" y="659"/>
                  </a:cubicBezTo>
                  <a:cubicBezTo>
                    <a:pt x="447" y="659"/>
                    <a:pt x="447" y="658"/>
                    <a:pt x="447" y="658"/>
                  </a:cubicBezTo>
                  <a:cubicBezTo>
                    <a:pt x="446" y="658"/>
                    <a:pt x="446" y="658"/>
                    <a:pt x="445" y="658"/>
                  </a:cubicBezTo>
                  <a:cubicBezTo>
                    <a:pt x="445" y="658"/>
                    <a:pt x="444" y="659"/>
                    <a:pt x="444" y="659"/>
                  </a:cubicBezTo>
                  <a:cubicBezTo>
                    <a:pt x="444" y="660"/>
                    <a:pt x="444" y="660"/>
                    <a:pt x="444" y="661"/>
                  </a:cubicBezTo>
                  <a:close/>
                  <a:moveTo>
                    <a:pt x="439" y="679"/>
                  </a:moveTo>
                  <a:cubicBezTo>
                    <a:pt x="439" y="680"/>
                    <a:pt x="441" y="678"/>
                    <a:pt x="442" y="679"/>
                  </a:cubicBezTo>
                  <a:cubicBezTo>
                    <a:pt x="442" y="680"/>
                    <a:pt x="443" y="680"/>
                    <a:pt x="443" y="679"/>
                  </a:cubicBezTo>
                  <a:cubicBezTo>
                    <a:pt x="443" y="679"/>
                    <a:pt x="443" y="679"/>
                    <a:pt x="443" y="679"/>
                  </a:cubicBezTo>
                  <a:cubicBezTo>
                    <a:pt x="443" y="679"/>
                    <a:pt x="443" y="678"/>
                    <a:pt x="443" y="678"/>
                  </a:cubicBezTo>
                  <a:cubicBezTo>
                    <a:pt x="442" y="677"/>
                    <a:pt x="441" y="676"/>
                    <a:pt x="441" y="675"/>
                  </a:cubicBezTo>
                  <a:cubicBezTo>
                    <a:pt x="441" y="674"/>
                    <a:pt x="440" y="673"/>
                    <a:pt x="438" y="674"/>
                  </a:cubicBezTo>
                  <a:cubicBezTo>
                    <a:pt x="438" y="674"/>
                    <a:pt x="438" y="674"/>
                    <a:pt x="438" y="674"/>
                  </a:cubicBezTo>
                  <a:cubicBezTo>
                    <a:pt x="438" y="674"/>
                    <a:pt x="438" y="674"/>
                    <a:pt x="438" y="674"/>
                  </a:cubicBezTo>
                  <a:cubicBezTo>
                    <a:pt x="438" y="674"/>
                    <a:pt x="438" y="674"/>
                    <a:pt x="438" y="674"/>
                  </a:cubicBezTo>
                  <a:cubicBezTo>
                    <a:pt x="438" y="674"/>
                    <a:pt x="439" y="675"/>
                    <a:pt x="439" y="675"/>
                  </a:cubicBezTo>
                  <a:cubicBezTo>
                    <a:pt x="439" y="675"/>
                    <a:pt x="439" y="676"/>
                    <a:pt x="439" y="676"/>
                  </a:cubicBezTo>
                  <a:cubicBezTo>
                    <a:pt x="438" y="676"/>
                    <a:pt x="438" y="676"/>
                    <a:pt x="438" y="677"/>
                  </a:cubicBezTo>
                  <a:cubicBezTo>
                    <a:pt x="437" y="678"/>
                    <a:pt x="438" y="678"/>
                    <a:pt x="439" y="679"/>
                  </a:cubicBezTo>
                  <a:close/>
                  <a:moveTo>
                    <a:pt x="431" y="659"/>
                  </a:moveTo>
                  <a:cubicBezTo>
                    <a:pt x="431" y="659"/>
                    <a:pt x="431" y="659"/>
                    <a:pt x="431" y="659"/>
                  </a:cubicBezTo>
                  <a:cubicBezTo>
                    <a:pt x="431" y="660"/>
                    <a:pt x="430" y="660"/>
                    <a:pt x="431" y="661"/>
                  </a:cubicBezTo>
                  <a:cubicBezTo>
                    <a:pt x="431" y="661"/>
                    <a:pt x="432" y="661"/>
                    <a:pt x="432" y="661"/>
                  </a:cubicBezTo>
                  <a:cubicBezTo>
                    <a:pt x="433" y="661"/>
                    <a:pt x="433" y="661"/>
                    <a:pt x="433" y="661"/>
                  </a:cubicBezTo>
                  <a:cubicBezTo>
                    <a:pt x="433" y="661"/>
                    <a:pt x="433" y="660"/>
                    <a:pt x="433" y="660"/>
                  </a:cubicBezTo>
                  <a:cubicBezTo>
                    <a:pt x="434" y="660"/>
                    <a:pt x="434" y="660"/>
                    <a:pt x="434" y="660"/>
                  </a:cubicBezTo>
                  <a:cubicBezTo>
                    <a:pt x="434" y="659"/>
                    <a:pt x="434" y="659"/>
                    <a:pt x="433" y="659"/>
                  </a:cubicBezTo>
                  <a:cubicBezTo>
                    <a:pt x="433" y="659"/>
                    <a:pt x="433" y="659"/>
                    <a:pt x="433" y="659"/>
                  </a:cubicBezTo>
                  <a:cubicBezTo>
                    <a:pt x="433" y="659"/>
                    <a:pt x="433" y="659"/>
                    <a:pt x="433" y="659"/>
                  </a:cubicBezTo>
                  <a:cubicBezTo>
                    <a:pt x="433" y="659"/>
                    <a:pt x="433" y="659"/>
                    <a:pt x="433" y="659"/>
                  </a:cubicBezTo>
                  <a:cubicBezTo>
                    <a:pt x="432" y="659"/>
                    <a:pt x="432" y="659"/>
                    <a:pt x="431" y="659"/>
                  </a:cubicBezTo>
                  <a:close/>
                  <a:moveTo>
                    <a:pt x="429" y="650"/>
                  </a:moveTo>
                  <a:cubicBezTo>
                    <a:pt x="429" y="651"/>
                    <a:pt x="429" y="651"/>
                    <a:pt x="429" y="650"/>
                  </a:cubicBezTo>
                  <a:cubicBezTo>
                    <a:pt x="429" y="650"/>
                    <a:pt x="429" y="651"/>
                    <a:pt x="429" y="651"/>
                  </a:cubicBezTo>
                  <a:cubicBezTo>
                    <a:pt x="429" y="651"/>
                    <a:pt x="429" y="651"/>
                    <a:pt x="430" y="651"/>
                  </a:cubicBezTo>
                  <a:cubicBezTo>
                    <a:pt x="430" y="651"/>
                    <a:pt x="431" y="650"/>
                    <a:pt x="431" y="649"/>
                  </a:cubicBezTo>
                  <a:cubicBezTo>
                    <a:pt x="432" y="649"/>
                    <a:pt x="432" y="648"/>
                    <a:pt x="432" y="647"/>
                  </a:cubicBezTo>
                  <a:cubicBezTo>
                    <a:pt x="430" y="646"/>
                    <a:pt x="429" y="649"/>
                    <a:pt x="429" y="650"/>
                  </a:cubicBezTo>
                  <a:close/>
                  <a:moveTo>
                    <a:pt x="425" y="670"/>
                  </a:moveTo>
                  <a:cubicBezTo>
                    <a:pt x="424" y="670"/>
                    <a:pt x="423" y="670"/>
                    <a:pt x="422" y="671"/>
                  </a:cubicBezTo>
                  <a:cubicBezTo>
                    <a:pt x="421" y="671"/>
                    <a:pt x="420" y="671"/>
                    <a:pt x="419" y="671"/>
                  </a:cubicBezTo>
                  <a:cubicBezTo>
                    <a:pt x="419" y="670"/>
                    <a:pt x="419" y="670"/>
                    <a:pt x="419" y="670"/>
                  </a:cubicBezTo>
                  <a:cubicBezTo>
                    <a:pt x="418" y="670"/>
                    <a:pt x="418" y="669"/>
                    <a:pt x="418" y="669"/>
                  </a:cubicBezTo>
                  <a:cubicBezTo>
                    <a:pt x="418" y="669"/>
                    <a:pt x="417" y="669"/>
                    <a:pt x="417" y="668"/>
                  </a:cubicBezTo>
                  <a:cubicBezTo>
                    <a:pt x="416" y="668"/>
                    <a:pt x="415" y="666"/>
                    <a:pt x="414" y="668"/>
                  </a:cubicBezTo>
                  <a:cubicBezTo>
                    <a:pt x="413" y="670"/>
                    <a:pt x="418" y="670"/>
                    <a:pt x="416" y="672"/>
                  </a:cubicBezTo>
                  <a:cubicBezTo>
                    <a:pt x="416" y="673"/>
                    <a:pt x="416" y="673"/>
                    <a:pt x="416" y="674"/>
                  </a:cubicBezTo>
                  <a:cubicBezTo>
                    <a:pt x="417" y="674"/>
                    <a:pt x="418" y="673"/>
                    <a:pt x="418" y="675"/>
                  </a:cubicBezTo>
                  <a:cubicBezTo>
                    <a:pt x="418" y="675"/>
                    <a:pt x="418" y="675"/>
                    <a:pt x="418" y="675"/>
                  </a:cubicBezTo>
                  <a:cubicBezTo>
                    <a:pt x="419" y="675"/>
                    <a:pt x="420" y="675"/>
                    <a:pt x="420" y="675"/>
                  </a:cubicBezTo>
                  <a:cubicBezTo>
                    <a:pt x="420" y="675"/>
                    <a:pt x="420" y="674"/>
                    <a:pt x="421" y="674"/>
                  </a:cubicBezTo>
                  <a:cubicBezTo>
                    <a:pt x="421" y="674"/>
                    <a:pt x="422" y="673"/>
                    <a:pt x="423" y="673"/>
                  </a:cubicBezTo>
                  <a:cubicBezTo>
                    <a:pt x="423" y="673"/>
                    <a:pt x="424" y="673"/>
                    <a:pt x="424" y="673"/>
                  </a:cubicBezTo>
                  <a:cubicBezTo>
                    <a:pt x="425" y="672"/>
                    <a:pt x="427" y="673"/>
                    <a:pt x="428" y="673"/>
                  </a:cubicBezTo>
                  <a:cubicBezTo>
                    <a:pt x="428" y="673"/>
                    <a:pt x="428" y="673"/>
                    <a:pt x="428" y="673"/>
                  </a:cubicBezTo>
                  <a:cubicBezTo>
                    <a:pt x="428" y="672"/>
                    <a:pt x="428" y="671"/>
                    <a:pt x="429" y="670"/>
                  </a:cubicBezTo>
                  <a:cubicBezTo>
                    <a:pt x="429" y="670"/>
                    <a:pt x="429" y="670"/>
                    <a:pt x="429" y="670"/>
                  </a:cubicBezTo>
                  <a:cubicBezTo>
                    <a:pt x="429" y="670"/>
                    <a:pt x="430" y="670"/>
                    <a:pt x="429" y="670"/>
                  </a:cubicBezTo>
                  <a:cubicBezTo>
                    <a:pt x="430" y="670"/>
                    <a:pt x="429" y="669"/>
                    <a:pt x="429" y="670"/>
                  </a:cubicBezTo>
                  <a:cubicBezTo>
                    <a:pt x="429" y="670"/>
                    <a:pt x="429" y="670"/>
                    <a:pt x="429" y="670"/>
                  </a:cubicBezTo>
                  <a:cubicBezTo>
                    <a:pt x="428" y="669"/>
                    <a:pt x="428" y="669"/>
                    <a:pt x="427" y="669"/>
                  </a:cubicBezTo>
                  <a:cubicBezTo>
                    <a:pt x="427" y="669"/>
                    <a:pt x="426" y="670"/>
                    <a:pt x="425" y="670"/>
                  </a:cubicBezTo>
                  <a:close/>
                  <a:moveTo>
                    <a:pt x="424" y="685"/>
                  </a:moveTo>
                  <a:cubicBezTo>
                    <a:pt x="424" y="685"/>
                    <a:pt x="424" y="684"/>
                    <a:pt x="424" y="684"/>
                  </a:cubicBezTo>
                  <a:cubicBezTo>
                    <a:pt x="424" y="684"/>
                    <a:pt x="424" y="684"/>
                    <a:pt x="424" y="684"/>
                  </a:cubicBezTo>
                  <a:cubicBezTo>
                    <a:pt x="424" y="684"/>
                    <a:pt x="423" y="684"/>
                    <a:pt x="423" y="684"/>
                  </a:cubicBezTo>
                  <a:cubicBezTo>
                    <a:pt x="423" y="684"/>
                    <a:pt x="423" y="684"/>
                    <a:pt x="423" y="684"/>
                  </a:cubicBezTo>
                  <a:cubicBezTo>
                    <a:pt x="423" y="684"/>
                    <a:pt x="422" y="684"/>
                    <a:pt x="422" y="684"/>
                  </a:cubicBezTo>
                  <a:cubicBezTo>
                    <a:pt x="421" y="684"/>
                    <a:pt x="421" y="684"/>
                    <a:pt x="421" y="684"/>
                  </a:cubicBezTo>
                  <a:cubicBezTo>
                    <a:pt x="421" y="684"/>
                    <a:pt x="421" y="684"/>
                    <a:pt x="421" y="684"/>
                  </a:cubicBezTo>
                  <a:cubicBezTo>
                    <a:pt x="420" y="685"/>
                    <a:pt x="421" y="685"/>
                    <a:pt x="421" y="685"/>
                  </a:cubicBezTo>
                  <a:cubicBezTo>
                    <a:pt x="422" y="685"/>
                    <a:pt x="422" y="686"/>
                    <a:pt x="422" y="686"/>
                  </a:cubicBezTo>
                  <a:cubicBezTo>
                    <a:pt x="422" y="686"/>
                    <a:pt x="423" y="686"/>
                    <a:pt x="423" y="686"/>
                  </a:cubicBezTo>
                  <a:cubicBezTo>
                    <a:pt x="423" y="686"/>
                    <a:pt x="424" y="686"/>
                    <a:pt x="424" y="686"/>
                  </a:cubicBezTo>
                  <a:cubicBezTo>
                    <a:pt x="424" y="686"/>
                    <a:pt x="424" y="685"/>
                    <a:pt x="424" y="685"/>
                  </a:cubicBezTo>
                  <a:close/>
                  <a:moveTo>
                    <a:pt x="423" y="647"/>
                  </a:moveTo>
                  <a:cubicBezTo>
                    <a:pt x="423" y="648"/>
                    <a:pt x="423" y="648"/>
                    <a:pt x="423" y="648"/>
                  </a:cubicBezTo>
                  <a:cubicBezTo>
                    <a:pt x="423" y="648"/>
                    <a:pt x="424" y="648"/>
                    <a:pt x="424" y="648"/>
                  </a:cubicBezTo>
                  <a:cubicBezTo>
                    <a:pt x="424" y="648"/>
                    <a:pt x="424" y="647"/>
                    <a:pt x="424" y="647"/>
                  </a:cubicBezTo>
                  <a:cubicBezTo>
                    <a:pt x="424" y="647"/>
                    <a:pt x="425" y="647"/>
                    <a:pt x="425" y="647"/>
                  </a:cubicBezTo>
                  <a:cubicBezTo>
                    <a:pt x="425" y="647"/>
                    <a:pt x="425" y="646"/>
                    <a:pt x="425" y="646"/>
                  </a:cubicBezTo>
                  <a:cubicBezTo>
                    <a:pt x="425" y="646"/>
                    <a:pt x="425" y="646"/>
                    <a:pt x="425" y="646"/>
                  </a:cubicBezTo>
                  <a:cubicBezTo>
                    <a:pt x="424" y="646"/>
                    <a:pt x="424" y="645"/>
                    <a:pt x="423" y="646"/>
                  </a:cubicBezTo>
                  <a:cubicBezTo>
                    <a:pt x="423" y="646"/>
                    <a:pt x="423" y="646"/>
                    <a:pt x="423" y="646"/>
                  </a:cubicBezTo>
                  <a:cubicBezTo>
                    <a:pt x="423" y="646"/>
                    <a:pt x="423" y="646"/>
                    <a:pt x="423" y="647"/>
                  </a:cubicBezTo>
                  <a:cubicBezTo>
                    <a:pt x="423" y="647"/>
                    <a:pt x="422" y="647"/>
                    <a:pt x="423" y="647"/>
                  </a:cubicBezTo>
                  <a:close/>
                  <a:moveTo>
                    <a:pt x="420" y="651"/>
                  </a:moveTo>
                  <a:cubicBezTo>
                    <a:pt x="420" y="651"/>
                    <a:pt x="420" y="651"/>
                    <a:pt x="420" y="651"/>
                  </a:cubicBezTo>
                  <a:cubicBezTo>
                    <a:pt x="420" y="651"/>
                    <a:pt x="419" y="651"/>
                    <a:pt x="419" y="651"/>
                  </a:cubicBezTo>
                  <a:cubicBezTo>
                    <a:pt x="419" y="652"/>
                    <a:pt x="419" y="652"/>
                    <a:pt x="419" y="652"/>
                  </a:cubicBezTo>
                  <a:cubicBezTo>
                    <a:pt x="419" y="652"/>
                    <a:pt x="419" y="653"/>
                    <a:pt x="419" y="652"/>
                  </a:cubicBezTo>
                  <a:cubicBezTo>
                    <a:pt x="419" y="652"/>
                    <a:pt x="419" y="652"/>
                    <a:pt x="419" y="652"/>
                  </a:cubicBezTo>
                  <a:cubicBezTo>
                    <a:pt x="420" y="653"/>
                    <a:pt x="421" y="652"/>
                    <a:pt x="422" y="652"/>
                  </a:cubicBezTo>
                  <a:cubicBezTo>
                    <a:pt x="423" y="652"/>
                    <a:pt x="424" y="652"/>
                    <a:pt x="423" y="651"/>
                  </a:cubicBezTo>
                  <a:cubicBezTo>
                    <a:pt x="423" y="651"/>
                    <a:pt x="423" y="651"/>
                    <a:pt x="423" y="651"/>
                  </a:cubicBezTo>
                  <a:cubicBezTo>
                    <a:pt x="423" y="651"/>
                    <a:pt x="422" y="650"/>
                    <a:pt x="422" y="650"/>
                  </a:cubicBezTo>
                  <a:cubicBezTo>
                    <a:pt x="421" y="650"/>
                    <a:pt x="421" y="650"/>
                    <a:pt x="420" y="651"/>
                  </a:cubicBezTo>
                  <a:close/>
                  <a:moveTo>
                    <a:pt x="416" y="644"/>
                  </a:moveTo>
                  <a:cubicBezTo>
                    <a:pt x="416" y="644"/>
                    <a:pt x="415" y="644"/>
                    <a:pt x="414" y="644"/>
                  </a:cubicBezTo>
                  <a:cubicBezTo>
                    <a:pt x="412" y="644"/>
                    <a:pt x="412" y="645"/>
                    <a:pt x="411" y="646"/>
                  </a:cubicBezTo>
                  <a:cubicBezTo>
                    <a:pt x="410" y="647"/>
                    <a:pt x="409" y="647"/>
                    <a:pt x="409" y="648"/>
                  </a:cubicBezTo>
                  <a:cubicBezTo>
                    <a:pt x="409" y="649"/>
                    <a:pt x="408" y="649"/>
                    <a:pt x="408" y="650"/>
                  </a:cubicBezTo>
                  <a:cubicBezTo>
                    <a:pt x="408" y="651"/>
                    <a:pt x="409" y="651"/>
                    <a:pt x="410" y="650"/>
                  </a:cubicBezTo>
                  <a:cubicBezTo>
                    <a:pt x="411" y="650"/>
                    <a:pt x="411" y="649"/>
                    <a:pt x="412" y="649"/>
                  </a:cubicBezTo>
                  <a:cubicBezTo>
                    <a:pt x="412" y="648"/>
                    <a:pt x="413" y="648"/>
                    <a:pt x="413" y="648"/>
                  </a:cubicBezTo>
                  <a:cubicBezTo>
                    <a:pt x="413" y="648"/>
                    <a:pt x="413" y="648"/>
                    <a:pt x="414" y="648"/>
                  </a:cubicBezTo>
                  <a:cubicBezTo>
                    <a:pt x="414" y="648"/>
                    <a:pt x="414" y="648"/>
                    <a:pt x="414" y="648"/>
                  </a:cubicBezTo>
                  <a:cubicBezTo>
                    <a:pt x="414" y="648"/>
                    <a:pt x="416" y="648"/>
                    <a:pt x="416" y="648"/>
                  </a:cubicBezTo>
                  <a:cubicBezTo>
                    <a:pt x="416" y="648"/>
                    <a:pt x="417" y="647"/>
                    <a:pt x="417" y="647"/>
                  </a:cubicBezTo>
                  <a:cubicBezTo>
                    <a:pt x="417" y="647"/>
                    <a:pt x="418" y="647"/>
                    <a:pt x="419" y="647"/>
                  </a:cubicBezTo>
                  <a:cubicBezTo>
                    <a:pt x="419" y="647"/>
                    <a:pt x="420" y="646"/>
                    <a:pt x="420" y="646"/>
                  </a:cubicBezTo>
                  <a:cubicBezTo>
                    <a:pt x="421" y="645"/>
                    <a:pt x="420" y="644"/>
                    <a:pt x="419" y="644"/>
                  </a:cubicBezTo>
                  <a:cubicBezTo>
                    <a:pt x="418" y="644"/>
                    <a:pt x="418" y="644"/>
                    <a:pt x="417" y="644"/>
                  </a:cubicBezTo>
                  <a:cubicBezTo>
                    <a:pt x="417" y="644"/>
                    <a:pt x="417" y="644"/>
                    <a:pt x="416" y="644"/>
                  </a:cubicBezTo>
                  <a:close/>
                  <a:moveTo>
                    <a:pt x="397" y="687"/>
                  </a:moveTo>
                  <a:cubicBezTo>
                    <a:pt x="397" y="686"/>
                    <a:pt x="400" y="688"/>
                    <a:pt x="400" y="688"/>
                  </a:cubicBezTo>
                  <a:cubicBezTo>
                    <a:pt x="400" y="688"/>
                    <a:pt x="401" y="688"/>
                    <a:pt x="401" y="688"/>
                  </a:cubicBezTo>
                  <a:cubicBezTo>
                    <a:pt x="401" y="688"/>
                    <a:pt x="402" y="688"/>
                    <a:pt x="402" y="687"/>
                  </a:cubicBezTo>
                  <a:cubicBezTo>
                    <a:pt x="402" y="686"/>
                    <a:pt x="403" y="686"/>
                    <a:pt x="404" y="687"/>
                  </a:cubicBezTo>
                  <a:cubicBezTo>
                    <a:pt x="405" y="687"/>
                    <a:pt x="405" y="686"/>
                    <a:pt x="406" y="686"/>
                  </a:cubicBezTo>
                  <a:cubicBezTo>
                    <a:pt x="406" y="687"/>
                    <a:pt x="406" y="687"/>
                    <a:pt x="406" y="687"/>
                  </a:cubicBezTo>
                  <a:cubicBezTo>
                    <a:pt x="406" y="687"/>
                    <a:pt x="406" y="687"/>
                    <a:pt x="406" y="687"/>
                  </a:cubicBezTo>
                  <a:cubicBezTo>
                    <a:pt x="407" y="687"/>
                    <a:pt x="407" y="686"/>
                    <a:pt x="406" y="686"/>
                  </a:cubicBezTo>
                  <a:cubicBezTo>
                    <a:pt x="406" y="685"/>
                    <a:pt x="406" y="685"/>
                    <a:pt x="405" y="685"/>
                  </a:cubicBezTo>
                  <a:cubicBezTo>
                    <a:pt x="404" y="685"/>
                    <a:pt x="402" y="686"/>
                    <a:pt x="401" y="686"/>
                  </a:cubicBezTo>
                  <a:cubicBezTo>
                    <a:pt x="401" y="686"/>
                    <a:pt x="401" y="686"/>
                    <a:pt x="401" y="686"/>
                  </a:cubicBezTo>
                  <a:cubicBezTo>
                    <a:pt x="401" y="686"/>
                    <a:pt x="401" y="686"/>
                    <a:pt x="401" y="686"/>
                  </a:cubicBezTo>
                  <a:cubicBezTo>
                    <a:pt x="401" y="686"/>
                    <a:pt x="401" y="686"/>
                    <a:pt x="401" y="686"/>
                  </a:cubicBezTo>
                  <a:cubicBezTo>
                    <a:pt x="401" y="686"/>
                    <a:pt x="401" y="686"/>
                    <a:pt x="401" y="686"/>
                  </a:cubicBezTo>
                  <a:cubicBezTo>
                    <a:pt x="400" y="686"/>
                    <a:pt x="399" y="685"/>
                    <a:pt x="398" y="684"/>
                  </a:cubicBezTo>
                  <a:cubicBezTo>
                    <a:pt x="398" y="684"/>
                    <a:pt x="398" y="684"/>
                    <a:pt x="398" y="684"/>
                  </a:cubicBezTo>
                  <a:cubicBezTo>
                    <a:pt x="398" y="684"/>
                    <a:pt x="397" y="684"/>
                    <a:pt x="397" y="685"/>
                  </a:cubicBezTo>
                  <a:cubicBezTo>
                    <a:pt x="396" y="685"/>
                    <a:pt x="396" y="685"/>
                    <a:pt x="395" y="685"/>
                  </a:cubicBezTo>
                  <a:cubicBezTo>
                    <a:pt x="394" y="686"/>
                    <a:pt x="396" y="687"/>
                    <a:pt x="395" y="687"/>
                  </a:cubicBezTo>
                  <a:cubicBezTo>
                    <a:pt x="395" y="688"/>
                    <a:pt x="395" y="688"/>
                    <a:pt x="395" y="689"/>
                  </a:cubicBezTo>
                  <a:cubicBezTo>
                    <a:pt x="395" y="689"/>
                    <a:pt x="396" y="689"/>
                    <a:pt x="397" y="689"/>
                  </a:cubicBezTo>
                  <a:cubicBezTo>
                    <a:pt x="398" y="689"/>
                    <a:pt x="398" y="688"/>
                    <a:pt x="397" y="687"/>
                  </a:cubicBezTo>
                  <a:close/>
                  <a:moveTo>
                    <a:pt x="393" y="603"/>
                  </a:moveTo>
                  <a:cubicBezTo>
                    <a:pt x="393" y="603"/>
                    <a:pt x="393" y="604"/>
                    <a:pt x="393" y="604"/>
                  </a:cubicBezTo>
                  <a:cubicBezTo>
                    <a:pt x="394" y="605"/>
                    <a:pt x="395" y="605"/>
                    <a:pt x="396" y="604"/>
                  </a:cubicBezTo>
                  <a:cubicBezTo>
                    <a:pt x="397" y="604"/>
                    <a:pt x="398" y="603"/>
                    <a:pt x="398" y="602"/>
                  </a:cubicBezTo>
                  <a:cubicBezTo>
                    <a:pt x="398" y="602"/>
                    <a:pt x="398" y="602"/>
                    <a:pt x="398" y="602"/>
                  </a:cubicBezTo>
                  <a:cubicBezTo>
                    <a:pt x="397" y="601"/>
                    <a:pt x="396" y="601"/>
                    <a:pt x="395" y="601"/>
                  </a:cubicBezTo>
                  <a:cubicBezTo>
                    <a:pt x="394" y="601"/>
                    <a:pt x="394" y="600"/>
                    <a:pt x="393" y="600"/>
                  </a:cubicBezTo>
                  <a:cubicBezTo>
                    <a:pt x="392" y="600"/>
                    <a:pt x="392" y="600"/>
                    <a:pt x="391" y="601"/>
                  </a:cubicBezTo>
                  <a:cubicBezTo>
                    <a:pt x="390" y="601"/>
                    <a:pt x="389" y="601"/>
                    <a:pt x="388" y="601"/>
                  </a:cubicBezTo>
                  <a:cubicBezTo>
                    <a:pt x="387" y="601"/>
                    <a:pt x="386" y="601"/>
                    <a:pt x="387" y="600"/>
                  </a:cubicBezTo>
                  <a:cubicBezTo>
                    <a:pt x="387" y="600"/>
                    <a:pt x="388" y="599"/>
                    <a:pt x="388" y="599"/>
                  </a:cubicBezTo>
                  <a:cubicBezTo>
                    <a:pt x="388" y="598"/>
                    <a:pt x="388" y="597"/>
                    <a:pt x="387" y="597"/>
                  </a:cubicBezTo>
                  <a:cubicBezTo>
                    <a:pt x="387" y="597"/>
                    <a:pt x="387" y="597"/>
                    <a:pt x="387" y="597"/>
                  </a:cubicBezTo>
                  <a:cubicBezTo>
                    <a:pt x="387" y="597"/>
                    <a:pt x="386" y="597"/>
                    <a:pt x="386" y="597"/>
                  </a:cubicBezTo>
                  <a:cubicBezTo>
                    <a:pt x="385" y="598"/>
                    <a:pt x="385" y="597"/>
                    <a:pt x="384" y="597"/>
                  </a:cubicBezTo>
                  <a:cubicBezTo>
                    <a:pt x="384" y="597"/>
                    <a:pt x="383" y="598"/>
                    <a:pt x="383" y="598"/>
                  </a:cubicBezTo>
                  <a:cubicBezTo>
                    <a:pt x="383" y="599"/>
                    <a:pt x="384" y="600"/>
                    <a:pt x="383" y="601"/>
                  </a:cubicBezTo>
                  <a:cubicBezTo>
                    <a:pt x="383" y="602"/>
                    <a:pt x="381" y="601"/>
                    <a:pt x="381" y="602"/>
                  </a:cubicBezTo>
                  <a:cubicBezTo>
                    <a:pt x="381" y="603"/>
                    <a:pt x="381" y="603"/>
                    <a:pt x="382" y="603"/>
                  </a:cubicBezTo>
                  <a:cubicBezTo>
                    <a:pt x="382" y="603"/>
                    <a:pt x="383" y="603"/>
                    <a:pt x="383" y="604"/>
                  </a:cubicBezTo>
                  <a:cubicBezTo>
                    <a:pt x="383" y="605"/>
                    <a:pt x="382" y="604"/>
                    <a:pt x="382" y="604"/>
                  </a:cubicBezTo>
                  <a:cubicBezTo>
                    <a:pt x="381" y="604"/>
                    <a:pt x="380" y="605"/>
                    <a:pt x="379" y="605"/>
                  </a:cubicBezTo>
                  <a:cubicBezTo>
                    <a:pt x="379" y="606"/>
                    <a:pt x="378" y="607"/>
                    <a:pt x="377" y="607"/>
                  </a:cubicBezTo>
                  <a:cubicBezTo>
                    <a:pt x="378" y="606"/>
                    <a:pt x="378" y="605"/>
                    <a:pt x="377" y="604"/>
                  </a:cubicBezTo>
                  <a:cubicBezTo>
                    <a:pt x="377" y="604"/>
                    <a:pt x="377" y="604"/>
                    <a:pt x="377" y="604"/>
                  </a:cubicBezTo>
                  <a:cubicBezTo>
                    <a:pt x="377" y="604"/>
                    <a:pt x="376" y="604"/>
                    <a:pt x="376" y="605"/>
                  </a:cubicBezTo>
                  <a:cubicBezTo>
                    <a:pt x="376" y="605"/>
                    <a:pt x="375" y="606"/>
                    <a:pt x="375" y="605"/>
                  </a:cubicBezTo>
                  <a:cubicBezTo>
                    <a:pt x="374" y="605"/>
                    <a:pt x="374" y="605"/>
                    <a:pt x="374" y="605"/>
                  </a:cubicBezTo>
                  <a:cubicBezTo>
                    <a:pt x="374" y="606"/>
                    <a:pt x="373" y="605"/>
                    <a:pt x="372" y="606"/>
                  </a:cubicBezTo>
                  <a:cubicBezTo>
                    <a:pt x="372" y="606"/>
                    <a:pt x="372" y="607"/>
                    <a:pt x="372" y="607"/>
                  </a:cubicBezTo>
                  <a:cubicBezTo>
                    <a:pt x="372" y="608"/>
                    <a:pt x="371" y="609"/>
                    <a:pt x="370" y="609"/>
                  </a:cubicBezTo>
                  <a:cubicBezTo>
                    <a:pt x="370" y="609"/>
                    <a:pt x="370" y="609"/>
                    <a:pt x="370" y="609"/>
                  </a:cubicBezTo>
                  <a:cubicBezTo>
                    <a:pt x="369" y="610"/>
                    <a:pt x="370" y="611"/>
                    <a:pt x="370" y="611"/>
                  </a:cubicBezTo>
                  <a:cubicBezTo>
                    <a:pt x="370" y="611"/>
                    <a:pt x="370" y="611"/>
                    <a:pt x="370" y="611"/>
                  </a:cubicBezTo>
                  <a:cubicBezTo>
                    <a:pt x="370" y="611"/>
                    <a:pt x="370" y="611"/>
                    <a:pt x="370" y="611"/>
                  </a:cubicBezTo>
                  <a:cubicBezTo>
                    <a:pt x="370" y="611"/>
                    <a:pt x="370" y="611"/>
                    <a:pt x="370" y="611"/>
                  </a:cubicBezTo>
                  <a:cubicBezTo>
                    <a:pt x="370" y="612"/>
                    <a:pt x="370" y="612"/>
                    <a:pt x="371" y="612"/>
                  </a:cubicBezTo>
                  <a:cubicBezTo>
                    <a:pt x="371" y="612"/>
                    <a:pt x="371" y="612"/>
                    <a:pt x="371" y="612"/>
                  </a:cubicBezTo>
                  <a:cubicBezTo>
                    <a:pt x="372" y="612"/>
                    <a:pt x="373" y="612"/>
                    <a:pt x="373" y="612"/>
                  </a:cubicBezTo>
                  <a:cubicBezTo>
                    <a:pt x="374" y="612"/>
                    <a:pt x="374" y="612"/>
                    <a:pt x="374" y="611"/>
                  </a:cubicBezTo>
                  <a:cubicBezTo>
                    <a:pt x="375" y="610"/>
                    <a:pt x="375" y="610"/>
                    <a:pt x="376" y="611"/>
                  </a:cubicBezTo>
                  <a:cubicBezTo>
                    <a:pt x="376" y="611"/>
                    <a:pt x="377" y="612"/>
                    <a:pt x="378" y="613"/>
                  </a:cubicBezTo>
                  <a:cubicBezTo>
                    <a:pt x="379" y="613"/>
                    <a:pt x="380" y="612"/>
                    <a:pt x="380" y="611"/>
                  </a:cubicBezTo>
                  <a:cubicBezTo>
                    <a:pt x="379" y="610"/>
                    <a:pt x="380" y="609"/>
                    <a:pt x="380" y="608"/>
                  </a:cubicBezTo>
                  <a:cubicBezTo>
                    <a:pt x="380" y="607"/>
                    <a:pt x="381" y="607"/>
                    <a:pt x="382" y="606"/>
                  </a:cubicBezTo>
                  <a:cubicBezTo>
                    <a:pt x="383" y="606"/>
                    <a:pt x="384" y="607"/>
                    <a:pt x="385" y="607"/>
                  </a:cubicBezTo>
                  <a:cubicBezTo>
                    <a:pt x="385" y="607"/>
                    <a:pt x="386" y="606"/>
                    <a:pt x="386" y="606"/>
                  </a:cubicBezTo>
                  <a:cubicBezTo>
                    <a:pt x="387" y="606"/>
                    <a:pt x="387" y="605"/>
                    <a:pt x="387" y="605"/>
                  </a:cubicBezTo>
                  <a:cubicBezTo>
                    <a:pt x="387" y="605"/>
                    <a:pt x="387" y="604"/>
                    <a:pt x="387" y="604"/>
                  </a:cubicBezTo>
                  <a:cubicBezTo>
                    <a:pt x="387" y="603"/>
                    <a:pt x="388" y="603"/>
                    <a:pt x="388" y="603"/>
                  </a:cubicBezTo>
                  <a:cubicBezTo>
                    <a:pt x="389" y="602"/>
                    <a:pt x="390" y="602"/>
                    <a:pt x="391" y="602"/>
                  </a:cubicBezTo>
                  <a:cubicBezTo>
                    <a:pt x="391" y="602"/>
                    <a:pt x="392" y="602"/>
                    <a:pt x="393" y="603"/>
                  </a:cubicBezTo>
                  <a:close/>
                  <a:moveTo>
                    <a:pt x="391" y="605"/>
                  </a:moveTo>
                  <a:cubicBezTo>
                    <a:pt x="391" y="604"/>
                    <a:pt x="390" y="604"/>
                    <a:pt x="390" y="604"/>
                  </a:cubicBezTo>
                  <a:cubicBezTo>
                    <a:pt x="389" y="605"/>
                    <a:pt x="387" y="606"/>
                    <a:pt x="386" y="607"/>
                  </a:cubicBezTo>
                  <a:cubicBezTo>
                    <a:pt x="386" y="608"/>
                    <a:pt x="386" y="609"/>
                    <a:pt x="387" y="609"/>
                  </a:cubicBezTo>
                  <a:cubicBezTo>
                    <a:pt x="387" y="610"/>
                    <a:pt x="387" y="610"/>
                    <a:pt x="387" y="610"/>
                  </a:cubicBezTo>
                  <a:cubicBezTo>
                    <a:pt x="388" y="611"/>
                    <a:pt x="389" y="610"/>
                    <a:pt x="389" y="610"/>
                  </a:cubicBezTo>
                  <a:cubicBezTo>
                    <a:pt x="390" y="609"/>
                    <a:pt x="390" y="609"/>
                    <a:pt x="390" y="609"/>
                  </a:cubicBezTo>
                  <a:cubicBezTo>
                    <a:pt x="390" y="608"/>
                    <a:pt x="390" y="607"/>
                    <a:pt x="390" y="607"/>
                  </a:cubicBezTo>
                  <a:cubicBezTo>
                    <a:pt x="391" y="606"/>
                    <a:pt x="391" y="605"/>
                    <a:pt x="391" y="605"/>
                  </a:cubicBezTo>
                  <a:close/>
                  <a:moveTo>
                    <a:pt x="371" y="641"/>
                  </a:moveTo>
                  <a:cubicBezTo>
                    <a:pt x="371" y="641"/>
                    <a:pt x="371" y="641"/>
                    <a:pt x="371" y="642"/>
                  </a:cubicBezTo>
                  <a:cubicBezTo>
                    <a:pt x="371" y="643"/>
                    <a:pt x="373" y="642"/>
                    <a:pt x="373" y="642"/>
                  </a:cubicBezTo>
                  <a:cubicBezTo>
                    <a:pt x="374" y="641"/>
                    <a:pt x="374" y="640"/>
                    <a:pt x="374" y="640"/>
                  </a:cubicBezTo>
                  <a:cubicBezTo>
                    <a:pt x="375" y="639"/>
                    <a:pt x="376" y="638"/>
                    <a:pt x="377" y="637"/>
                  </a:cubicBezTo>
                  <a:cubicBezTo>
                    <a:pt x="378" y="635"/>
                    <a:pt x="381" y="634"/>
                    <a:pt x="383" y="633"/>
                  </a:cubicBezTo>
                  <a:cubicBezTo>
                    <a:pt x="384" y="633"/>
                    <a:pt x="386" y="631"/>
                    <a:pt x="385" y="630"/>
                  </a:cubicBezTo>
                  <a:cubicBezTo>
                    <a:pt x="384" y="629"/>
                    <a:pt x="383" y="630"/>
                    <a:pt x="382" y="631"/>
                  </a:cubicBezTo>
                  <a:cubicBezTo>
                    <a:pt x="381" y="631"/>
                    <a:pt x="380" y="632"/>
                    <a:pt x="379" y="633"/>
                  </a:cubicBezTo>
                  <a:cubicBezTo>
                    <a:pt x="378" y="633"/>
                    <a:pt x="377" y="634"/>
                    <a:pt x="376" y="635"/>
                  </a:cubicBezTo>
                  <a:cubicBezTo>
                    <a:pt x="375" y="636"/>
                    <a:pt x="373" y="637"/>
                    <a:pt x="372" y="639"/>
                  </a:cubicBezTo>
                  <a:cubicBezTo>
                    <a:pt x="372" y="639"/>
                    <a:pt x="371" y="641"/>
                    <a:pt x="371" y="641"/>
                  </a:cubicBezTo>
                  <a:close/>
                  <a:moveTo>
                    <a:pt x="381" y="556"/>
                  </a:moveTo>
                  <a:cubicBezTo>
                    <a:pt x="381" y="556"/>
                    <a:pt x="381" y="556"/>
                    <a:pt x="381" y="556"/>
                  </a:cubicBezTo>
                  <a:cubicBezTo>
                    <a:pt x="381" y="556"/>
                    <a:pt x="381" y="556"/>
                    <a:pt x="381" y="556"/>
                  </a:cubicBezTo>
                  <a:cubicBezTo>
                    <a:pt x="381" y="556"/>
                    <a:pt x="381" y="556"/>
                    <a:pt x="381" y="556"/>
                  </a:cubicBezTo>
                  <a:cubicBezTo>
                    <a:pt x="381" y="556"/>
                    <a:pt x="381" y="556"/>
                    <a:pt x="381" y="557"/>
                  </a:cubicBezTo>
                  <a:cubicBezTo>
                    <a:pt x="381" y="557"/>
                    <a:pt x="381" y="557"/>
                    <a:pt x="381" y="557"/>
                  </a:cubicBezTo>
                  <a:cubicBezTo>
                    <a:pt x="380" y="557"/>
                    <a:pt x="380" y="557"/>
                    <a:pt x="380" y="557"/>
                  </a:cubicBezTo>
                  <a:cubicBezTo>
                    <a:pt x="380" y="557"/>
                    <a:pt x="380" y="557"/>
                    <a:pt x="380" y="557"/>
                  </a:cubicBezTo>
                  <a:cubicBezTo>
                    <a:pt x="380" y="558"/>
                    <a:pt x="381" y="558"/>
                    <a:pt x="381" y="558"/>
                  </a:cubicBezTo>
                  <a:cubicBezTo>
                    <a:pt x="382" y="558"/>
                    <a:pt x="382" y="558"/>
                    <a:pt x="382" y="557"/>
                  </a:cubicBezTo>
                  <a:cubicBezTo>
                    <a:pt x="382" y="557"/>
                    <a:pt x="383" y="557"/>
                    <a:pt x="383" y="557"/>
                  </a:cubicBezTo>
                  <a:cubicBezTo>
                    <a:pt x="383" y="557"/>
                    <a:pt x="383" y="559"/>
                    <a:pt x="383" y="559"/>
                  </a:cubicBezTo>
                  <a:cubicBezTo>
                    <a:pt x="383" y="560"/>
                    <a:pt x="384" y="560"/>
                    <a:pt x="384" y="560"/>
                  </a:cubicBezTo>
                  <a:cubicBezTo>
                    <a:pt x="385" y="559"/>
                    <a:pt x="385" y="558"/>
                    <a:pt x="385" y="556"/>
                  </a:cubicBezTo>
                  <a:cubicBezTo>
                    <a:pt x="385" y="556"/>
                    <a:pt x="385" y="556"/>
                    <a:pt x="384" y="556"/>
                  </a:cubicBezTo>
                  <a:cubicBezTo>
                    <a:pt x="384" y="556"/>
                    <a:pt x="384" y="556"/>
                    <a:pt x="384" y="556"/>
                  </a:cubicBezTo>
                  <a:cubicBezTo>
                    <a:pt x="384" y="556"/>
                    <a:pt x="384" y="556"/>
                    <a:pt x="384" y="556"/>
                  </a:cubicBezTo>
                  <a:cubicBezTo>
                    <a:pt x="385" y="555"/>
                    <a:pt x="385" y="554"/>
                    <a:pt x="385" y="554"/>
                  </a:cubicBezTo>
                  <a:cubicBezTo>
                    <a:pt x="386" y="553"/>
                    <a:pt x="386" y="552"/>
                    <a:pt x="386" y="552"/>
                  </a:cubicBezTo>
                  <a:cubicBezTo>
                    <a:pt x="386" y="552"/>
                    <a:pt x="386" y="552"/>
                    <a:pt x="386" y="551"/>
                  </a:cubicBezTo>
                  <a:cubicBezTo>
                    <a:pt x="387" y="551"/>
                    <a:pt x="387" y="551"/>
                    <a:pt x="387" y="551"/>
                  </a:cubicBezTo>
                  <a:cubicBezTo>
                    <a:pt x="388" y="551"/>
                    <a:pt x="388" y="552"/>
                    <a:pt x="388" y="552"/>
                  </a:cubicBezTo>
                  <a:cubicBezTo>
                    <a:pt x="388" y="553"/>
                    <a:pt x="389" y="553"/>
                    <a:pt x="389" y="552"/>
                  </a:cubicBezTo>
                  <a:cubicBezTo>
                    <a:pt x="390" y="551"/>
                    <a:pt x="390" y="550"/>
                    <a:pt x="389" y="549"/>
                  </a:cubicBezTo>
                  <a:cubicBezTo>
                    <a:pt x="388" y="547"/>
                    <a:pt x="389" y="548"/>
                    <a:pt x="390" y="547"/>
                  </a:cubicBezTo>
                  <a:cubicBezTo>
                    <a:pt x="390" y="546"/>
                    <a:pt x="391" y="546"/>
                    <a:pt x="391" y="546"/>
                  </a:cubicBezTo>
                  <a:cubicBezTo>
                    <a:pt x="390" y="543"/>
                    <a:pt x="392" y="542"/>
                    <a:pt x="394" y="542"/>
                  </a:cubicBezTo>
                  <a:cubicBezTo>
                    <a:pt x="394" y="542"/>
                    <a:pt x="394" y="542"/>
                    <a:pt x="395" y="542"/>
                  </a:cubicBezTo>
                  <a:cubicBezTo>
                    <a:pt x="396" y="541"/>
                    <a:pt x="396" y="541"/>
                    <a:pt x="396" y="539"/>
                  </a:cubicBezTo>
                  <a:cubicBezTo>
                    <a:pt x="396" y="539"/>
                    <a:pt x="396" y="539"/>
                    <a:pt x="396" y="539"/>
                  </a:cubicBezTo>
                  <a:cubicBezTo>
                    <a:pt x="395" y="539"/>
                    <a:pt x="394" y="540"/>
                    <a:pt x="394" y="541"/>
                  </a:cubicBezTo>
                  <a:cubicBezTo>
                    <a:pt x="393" y="541"/>
                    <a:pt x="391" y="540"/>
                    <a:pt x="390" y="541"/>
                  </a:cubicBezTo>
                  <a:cubicBezTo>
                    <a:pt x="390" y="541"/>
                    <a:pt x="390" y="541"/>
                    <a:pt x="390" y="541"/>
                  </a:cubicBezTo>
                  <a:cubicBezTo>
                    <a:pt x="390" y="542"/>
                    <a:pt x="388" y="543"/>
                    <a:pt x="388" y="544"/>
                  </a:cubicBezTo>
                  <a:cubicBezTo>
                    <a:pt x="388" y="546"/>
                    <a:pt x="387" y="544"/>
                    <a:pt x="386" y="543"/>
                  </a:cubicBezTo>
                  <a:cubicBezTo>
                    <a:pt x="386" y="543"/>
                    <a:pt x="386" y="543"/>
                    <a:pt x="386" y="544"/>
                  </a:cubicBezTo>
                  <a:cubicBezTo>
                    <a:pt x="385" y="545"/>
                    <a:pt x="385" y="546"/>
                    <a:pt x="386" y="547"/>
                  </a:cubicBezTo>
                  <a:cubicBezTo>
                    <a:pt x="387" y="549"/>
                    <a:pt x="385" y="550"/>
                    <a:pt x="385" y="551"/>
                  </a:cubicBezTo>
                  <a:cubicBezTo>
                    <a:pt x="384" y="552"/>
                    <a:pt x="383" y="552"/>
                    <a:pt x="383" y="553"/>
                  </a:cubicBezTo>
                  <a:cubicBezTo>
                    <a:pt x="382" y="553"/>
                    <a:pt x="382" y="553"/>
                    <a:pt x="382" y="553"/>
                  </a:cubicBezTo>
                  <a:cubicBezTo>
                    <a:pt x="381" y="554"/>
                    <a:pt x="381" y="555"/>
                    <a:pt x="381" y="556"/>
                  </a:cubicBezTo>
                  <a:close/>
                  <a:moveTo>
                    <a:pt x="392" y="506"/>
                  </a:moveTo>
                  <a:cubicBezTo>
                    <a:pt x="392" y="506"/>
                    <a:pt x="392" y="506"/>
                    <a:pt x="392" y="506"/>
                  </a:cubicBezTo>
                  <a:cubicBezTo>
                    <a:pt x="391" y="506"/>
                    <a:pt x="390" y="507"/>
                    <a:pt x="390" y="508"/>
                  </a:cubicBezTo>
                  <a:cubicBezTo>
                    <a:pt x="390" y="508"/>
                    <a:pt x="390" y="509"/>
                    <a:pt x="390" y="509"/>
                  </a:cubicBezTo>
                  <a:cubicBezTo>
                    <a:pt x="391" y="509"/>
                    <a:pt x="392" y="508"/>
                    <a:pt x="393" y="508"/>
                  </a:cubicBezTo>
                  <a:cubicBezTo>
                    <a:pt x="393" y="507"/>
                    <a:pt x="394" y="507"/>
                    <a:pt x="394" y="507"/>
                  </a:cubicBezTo>
                  <a:cubicBezTo>
                    <a:pt x="394" y="507"/>
                    <a:pt x="394" y="507"/>
                    <a:pt x="394" y="507"/>
                  </a:cubicBezTo>
                  <a:cubicBezTo>
                    <a:pt x="394" y="507"/>
                    <a:pt x="394" y="507"/>
                    <a:pt x="395" y="507"/>
                  </a:cubicBezTo>
                  <a:cubicBezTo>
                    <a:pt x="395" y="506"/>
                    <a:pt x="395" y="506"/>
                    <a:pt x="395" y="506"/>
                  </a:cubicBezTo>
                  <a:cubicBezTo>
                    <a:pt x="395" y="506"/>
                    <a:pt x="395" y="505"/>
                    <a:pt x="395" y="505"/>
                  </a:cubicBezTo>
                  <a:cubicBezTo>
                    <a:pt x="395" y="505"/>
                    <a:pt x="395" y="505"/>
                    <a:pt x="395" y="505"/>
                  </a:cubicBezTo>
                  <a:cubicBezTo>
                    <a:pt x="395" y="505"/>
                    <a:pt x="395" y="505"/>
                    <a:pt x="394" y="505"/>
                  </a:cubicBezTo>
                  <a:cubicBezTo>
                    <a:pt x="394" y="505"/>
                    <a:pt x="394" y="505"/>
                    <a:pt x="394" y="505"/>
                  </a:cubicBezTo>
                  <a:cubicBezTo>
                    <a:pt x="394" y="504"/>
                    <a:pt x="394" y="504"/>
                    <a:pt x="393" y="504"/>
                  </a:cubicBezTo>
                  <a:cubicBezTo>
                    <a:pt x="393" y="504"/>
                    <a:pt x="392" y="504"/>
                    <a:pt x="392" y="504"/>
                  </a:cubicBezTo>
                  <a:cubicBezTo>
                    <a:pt x="391" y="504"/>
                    <a:pt x="391" y="504"/>
                    <a:pt x="391" y="504"/>
                  </a:cubicBezTo>
                  <a:cubicBezTo>
                    <a:pt x="391" y="505"/>
                    <a:pt x="391" y="505"/>
                    <a:pt x="392" y="506"/>
                  </a:cubicBezTo>
                  <a:close/>
                  <a:moveTo>
                    <a:pt x="414" y="482"/>
                  </a:moveTo>
                  <a:cubicBezTo>
                    <a:pt x="413" y="482"/>
                    <a:pt x="413" y="482"/>
                    <a:pt x="413" y="482"/>
                  </a:cubicBezTo>
                  <a:cubicBezTo>
                    <a:pt x="413" y="482"/>
                    <a:pt x="413" y="482"/>
                    <a:pt x="413" y="482"/>
                  </a:cubicBezTo>
                  <a:cubicBezTo>
                    <a:pt x="412" y="482"/>
                    <a:pt x="412" y="482"/>
                    <a:pt x="411" y="482"/>
                  </a:cubicBezTo>
                  <a:cubicBezTo>
                    <a:pt x="410" y="481"/>
                    <a:pt x="409" y="482"/>
                    <a:pt x="409" y="483"/>
                  </a:cubicBezTo>
                  <a:cubicBezTo>
                    <a:pt x="409" y="483"/>
                    <a:pt x="407" y="483"/>
                    <a:pt x="407" y="484"/>
                  </a:cubicBezTo>
                  <a:cubicBezTo>
                    <a:pt x="407" y="485"/>
                    <a:pt x="407" y="485"/>
                    <a:pt x="408" y="485"/>
                  </a:cubicBezTo>
                  <a:cubicBezTo>
                    <a:pt x="408" y="486"/>
                    <a:pt x="408" y="486"/>
                    <a:pt x="408" y="486"/>
                  </a:cubicBezTo>
                  <a:cubicBezTo>
                    <a:pt x="410" y="486"/>
                    <a:pt x="409" y="488"/>
                    <a:pt x="409" y="488"/>
                  </a:cubicBezTo>
                  <a:cubicBezTo>
                    <a:pt x="409" y="489"/>
                    <a:pt x="410" y="489"/>
                    <a:pt x="410" y="488"/>
                  </a:cubicBezTo>
                  <a:cubicBezTo>
                    <a:pt x="410" y="488"/>
                    <a:pt x="411" y="488"/>
                    <a:pt x="411" y="487"/>
                  </a:cubicBezTo>
                  <a:cubicBezTo>
                    <a:pt x="411" y="487"/>
                    <a:pt x="411" y="487"/>
                    <a:pt x="411" y="487"/>
                  </a:cubicBezTo>
                  <a:cubicBezTo>
                    <a:pt x="411" y="487"/>
                    <a:pt x="412" y="487"/>
                    <a:pt x="412" y="486"/>
                  </a:cubicBezTo>
                  <a:cubicBezTo>
                    <a:pt x="411" y="485"/>
                    <a:pt x="412" y="484"/>
                    <a:pt x="413" y="484"/>
                  </a:cubicBezTo>
                  <a:cubicBezTo>
                    <a:pt x="413" y="484"/>
                    <a:pt x="414" y="483"/>
                    <a:pt x="414" y="483"/>
                  </a:cubicBezTo>
                  <a:cubicBezTo>
                    <a:pt x="415" y="483"/>
                    <a:pt x="415" y="485"/>
                    <a:pt x="417" y="485"/>
                  </a:cubicBezTo>
                  <a:cubicBezTo>
                    <a:pt x="418" y="485"/>
                    <a:pt x="418" y="484"/>
                    <a:pt x="418" y="483"/>
                  </a:cubicBezTo>
                  <a:cubicBezTo>
                    <a:pt x="418" y="483"/>
                    <a:pt x="418" y="482"/>
                    <a:pt x="419" y="482"/>
                  </a:cubicBezTo>
                  <a:cubicBezTo>
                    <a:pt x="419" y="482"/>
                    <a:pt x="419" y="482"/>
                    <a:pt x="419" y="482"/>
                  </a:cubicBezTo>
                  <a:cubicBezTo>
                    <a:pt x="419" y="482"/>
                    <a:pt x="420" y="483"/>
                    <a:pt x="420" y="482"/>
                  </a:cubicBezTo>
                  <a:cubicBezTo>
                    <a:pt x="422" y="481"/>
                    <a:pt x="422" y="485"/>
                    <a:pt x="424" y="484"/>
                  </a:cubicBezTo>
                  <a:cubicBezTo>
                    <a:pt x="425" y="484"/>
                    <a:pt x="425" y="484"/>
                    <a:pt x="425" y="483"/>
                  </a:cubicBezTo>
                  <a:cubicBezTo>
                    <a:pt x="425" y="483"/>
                    <a:pt x="425" y="482"/>
                    <a:pt x="425" y="482"/>
                  </a:cubicBezTo>
                  <a:cubicBezTo>
                    <a:pt x="426" y="480"/>
                    <a:pt x="424" y="479"/>
                    <a:pt x="423" y="479"/>
                  </a:cubicBezTo>
                  <a:cubicBezTo>
                    <a:pt x="422" y="479"/>
                    <a:pt x="421" y="479"/>
                    <a:pt x="420" y="480"/>
                  </a:cubicBezTo>
                  <a:cubicBezTo>
                    <a:pt x="420" y="480"/>
                    <a:pt x="420" y="480"/>
                    <a:pt x="419" y="481"/>
                  </a:cubicBezTo>
                  <a:cubicBezTo>
                    <a:pt x="418" y="481"/>
                    <a:pt x="418" y="481"/>
                    <a:pt x="417" y="482"/>
                  </a:cubicBezTo>
                  <a:cubicBezTo>
                    <a:pt x="416" y="480"/>
                    <a:pt x="415" y="480"/>
                    <a:pt x="414" y="481"/>
                  </a:cubicBezTo>
                  <a:cubicBezTo>
                    <a:pt x="414" y="481"/>
                    <a:pt x="414" y="481"/>
                    <a:pt x="414" y="481"/>
                  </a:cubicBezTo>
                  <a:cubicBezTo>
                    <a:pt x="414" y="482"/>
                    <a:pt x="414" y="482"/>
                    <a:pt x="414" y="482"/>
                  </a:cubicBezTo>
                  <a:close/>
                  <a:moveTo>
                    <a:pt x="415" y="530"/>
                  </a:moveTo>
                  <a:cubicBezTo>
                    <a:pt x="415" y="530"/>
                    <a:pt x="416" y="529"/>
                    <a:pt x="416" y="529"/>
                  </a:cubicBezTo>
                  <a:cubicBezTo>
                    <a:pt x="416" y="528"/>
                    <a:pt x="416" y="527"/>
                    <a:pt x="415" y="526"/>
                  </a:cubicBezTo>
                  <a:cubicBezTo>
                    <a:pt x="414" y="526"/>
                    <a:pt x="414" y="526"/>
                    <a:pt x="413" y="525"/>
                  </a:cubicBezTo>
                  <a:cubicBezTo>
                    <a:pt x="413" y="524"/>
                    <a:pt x="412" y="523"/>
                    <a:pt x="412" y="523"/>
                  </a:cubicBezTo>
                  <a:cubicBezTo>
                    <a:pt x="411" y="523"/>
                    <a:pt x="411" y="523"/>
                    <a:pt x="411" y="523"/>
                  </a:cubicBezTo>
                  <a:cubicBezTo>
                    <a:pt x="410" y="524"/>
                    <a:pt x="409" y="526"/>
                    <a:pt x="411" y="527"/>
                  </a:cubicBezTo>
                  <a:cubicBezTo>
                    <a:pt x="412" y="528"/>
                    <a:pt x="410" y="529"/>
                    <a:pt x="411" y="530"/>
                  </a:cubicBezTo>
                  <a:cubicBezTo>
                    <a:pt x="411" y="532"/>
                    <a:pt x="411" y="533"/>
                    <a:pt x="412" y="534"/>
                  </a:cubicBezTo>
                  <a:cubicBezTo>
                    <a:pt x="411" y="534"/>
                    <a:pt x="411" y="534"/>
                    <a:pt x="411" y="535"/>
                  </a:cubicBezTo>
                  <a:cubicBezTo>
                    <a:pt x="411" y="535"/>
                    <a:pt x="411" y="535"/>
                    <a:pt x="411" y="535"/>
                  </a:cubicBezTo>
                  <a:cubicBezTo>
                    <a:pt x="412" y="535"/>
                    <a:pt x="412" y="535"/>
                    <a:pt x="412" y="535"/>
                  </a:cubicBezTo>
                  <a:cubicBezTo>
                    <a:pt x="413" y="535"/>
                    <a:pt x="413" y="534"/>
                    <a:pt x="413" y="534"/>
                  </a:cubicBezTo>
                  <a:cubicBezTo>
                    <a:pt x="414" y="532"/>
                    <a:pt x="414" y="531"/>
                    <a:pt x="415" y="530"/>
                  </a:cubicBezTo>
                  <a:close/>
                  <a:moveTo>
                    <a:pt x="414" y="639"/>
                  </a:moveTo>
                  <a:cubicBezTo>
                    <a:pt x="414" y="638"/>
                    <a:pt x="412" y="639"/>
                    <a:pt x="411" y="639"/>
                  </a:cubicBezTo>
                  <a:cubicBezTo>
                    <a:pt x="410" y="640"/>
                    <a:pt x="408" y="640"/>
                    <a:pt x="408" y="641"/>
                  </a:cubicBezTo>
                  <a:cubicBezTo>
                    <a:pt x="408" y="642"/>
                    <a:pt x="408" y="642"/>
                    <a:pt x="409" y="642"/>
                  </a:cubicBezTo>
                  <a:cubicBezTo>
                    <a:pt x="409" y="642"/>
                    <a:pt x="409" y="642"/>
                    <a:pt x="409" y="642"/>
                  </a:cubicBezTo>
                  <a:cubicBezTo>
                    <a:pt x="409" y="642"/>
                    <a:pt x="409" y="642"/>
                    <a:pt x="409" y="642"/>
                  </a:cubicBezTo>
                  <a:cubicBezTo>
                    <a:pt x="410" y="642"/>
                    <a:pt x="410" y="642"/>
                    <a:pt x="411" y="642"/>
                  </a:cubicBezTo>
                  <a:cubicBezTo>
                    <a:pt x="411" y="642"/>
                    <a:pt x="412" y="641"/>
                    <a:pt x="412" y="641"/>
                  </a:cubicBezTo>
                  <a:cubicBezTo>
                    <a:pt x="412" y="640"/>
                    <a:pt x="413" y="640"/>
                    <a:pt x="414" y="639"/>
                  </a:cubicBezTo>
                  <a:cubicBezTo>
                    <a:pt x="414" y="639"/>
                    <a:pt x="414" y="639"/>
                    <a:pt x="414" y="639"/>
                  </a:cubicBezTo>
                  <a:close/>
                  <a:moveTo>
                    <a:pt x="408" y="547"/>
                  </a:moveTo>
                  <a:cubicBezTo>
                    <a:pt x="408" y="547"/>
                    <a:pt x="408" y="548"/>
                    <a:pt x="408" y="548"/>
                  </a:cubicBezTo>
                  <a:cubicBezTo>
                    <a:pt x="409" y="548"/>
                    <a:pt x="409" y="548"/>
                    <a:pt x="409" y="548"/>
                  </a:cubicBezTo>
                  <a:cubicBezTo>
                    <a:pt x="410" y="549"/>
                    <a:pt x="411" y="549"/>
                    <a:pt x="412" y="549"/>
                  </a:cubicBezTo>
                  <a:cubicBezTo>
                    <a:pt x="412" y="549"/>
                    <a:pt x="412" y="549"/>
                    <a:pt x="412" y="548"/>
                  </a:cubicBezTo>
                  <a:cubicBezTo>
                    <a:pt x="412" y="548"/>
                    <a:pt x="412" y="548"/>
                    <a:pt x="411" y="548"/>
                  </a:cubicBezTo>
                  <a:cubicBezTo>
                    <a:pt x="412" y="548"/>
                    <a:pt x="411" y="548"/>
                    <a:pt x="411" y="548"/>
                  </a:cubicBezTo>
                  <a:cubicBezTo>
                    <a:pt x="411" y="548"/>
                    <a:pt x="411" y="548"/>
                    <a:pt x="411" y="548"/>
                  </a:cubicBezTo>
                  <a:cubicBezTo>
                    <a:pt x="411" y="548"/>
                    <a:pt x="411" y="548"/>
                    <a:pt x="411" y="548"/>
                  </a:cubicBezTo>
                  <a:cubicBezTo>
                    <a:pt x="411" y="548"/>
                    <a:pt x="410" y="547"/>
                    <a:pt x="410" y="547"/>
                  </a:cubicBezTo>
                  <a:cubicBezTo>
                    <a:pt x="409" y="547"/>
                    <a:pt x="409" y="547"/>
                    <a:pt x="408" y="547"/>
                  </a:cubicBezTo>
                  <a:close/>
                  <a:moveTo>
                    <a:pt x="395" y="515"/>
                  </a:moveTo>
                  <a:cubicBezTo>
                    <a:pt x="395" y="514"/>
                    <a:pt x="396" y="514"/>
                    <a:pt x="396" y="513"/>
                  </a:cubicBezTo>
                  <a:cubicBezTo>
                    <a:pt x="396" y="513"/>
                    <a:pt x="397" y="512"/>
                    <a:pt x="397" y="512"/>
                  </a:cubicBezTo>
                  <a:cubicBezTo>
                    <a:pt x="397" y="512"/>
                    <a:pt x="397" y="512"/>
                    <a:pt x="397" y="512"/>
                  </a:cubicBezTo>
                  <a:cubicBezTo>
                    <a:pt x="397" y="512"/>
                    <a:pt x="397" y="512"/>
                    <a:pt x="397" y="512"/>
                  </a:cubicBezTo>
                  <a:cubicBezTo>
                    <a:pt x="397" y="512"/>
                    <a:pt x="398" y="512"/>
                    <a:pt x="397" y="512"/>
                  </a:cubicBezTo>
                  <a:cubicBezTo>
                    <a:pt x="398" y="513"/>
                    <a:pt x="398" y="513"/>
                    <a:pt x="398" y="512"/>
                  </a:cubicBezTo>
                  <a:cubicBezTo>
                    <a:pt x="398" y="512"/>
                    <a:pt x="398" y="511"/>
                    <a:pt x="398" y="511"/>
                  </a:cubicBezTo>
                  <a:cubicBezTo>
                    <a:pt x="398" y="511"/>
                    <a:pt x="398" y="511"/>
                    <a:pt x="397" y="511"/>
                  </a:cubicBezTo>
                  <a:cubicBezTo>
                    <a:pt x="397" y="510"/>
                    <a:pt x="397" y="510"/>
                    <a:pt x="396" y="510"/>
                  </a:cubicBezTo>
                  <a:cubicBezTo>
                    <a:pt x="396" y="510"/>
                    <a:pt x="396" y="510"/>
                    <a:pt x="396" y="510"/>
                  </a:cubicBezTo>
                  <a:cubicBezTo>
                    <a:pt x="396" y="511"/>
                    <a:pt x="396" y="511"/>
                    <a:pt x="395" y="511"/>
                  </a:cubicBezTo>
                  <a:cubicBezTo>
                    <a:pt x="395" y="511"/>
                    <a:pt x="395" y="511"/>
                    <a:pt x="395" y="511"/>
                  </a:cubicBezTo>
                  <a:cubicBezTo>
                    <a:pt x="394" y="512"/>
                    <a:pt x="394" y="512"/>
                    <a:pt x="394" y="512"/>
                  </a:cubicBezTo>
                  <a:cubicBezTo>
                    <a:pt x="393" y="512"/>
                    <a:pt x="393" y="512"/>
                    <a:pt x="393" y="512"/>
                  </a:cubicBezTo>
                  <a:cubicBezTo>
                    <a:pt x="393" y="512"/>
                    <a:pt x="393" y="512"/>
                    <a:pt x="393" y="512"/>
                  </a:cubicBezTo>
                  <a:cubicBezTo>
                    <a:pt x="393" y="512"/>
                    <a:pt x="393" y="512"/>
                    <a:pt x="393" y="512"/>
                  </a:cubicBezTo>
                  <a:cubicBezTo>
                    <a:pt x="393" y="512"/>
                    <a:pt x="392" y="512"/>
                    <a:pt x="392" y="512"/>
                  </a:cubicBezTo>
                  <a:cubicBezTo>
                    <a:pt x="392" y="512"/>
                    <a:pt x="391" y="511"/>
                    <a:pt x="391" y="511"/>
                  </a:cubicBezTo>
                  <a:cubicBezTo>
                    <a:pt x="390" y="511"/>
                    <a:pt x="390" y="513"/>
                    <a:pt x="391" y="512"/>
                  </a:cubicBezTo>
                  <a:cubicBezTo>
                    <a:pt x="392" y="512"/>
                    <a:pt x="392" y="514"/>
                    <a:pt x="392" y="514"/>
                  </a:cubicBezTo>
                  <a:cubicBezTo>
                    <a:pt x="392" y="515"/>
                    <a:pt x="393" y="515"/>
                    <a:pt x="393" y="515"/>
                  </a:cubicBezTo>
                  <a:cubicBezTo>
                    <a:pt x="393" y="514"/>
                    <a:pt x="393" y="514"/>
                    <a:pt x="393" y="514"/>
                  </a:cubicBezTo>
                  <a:cubicBezTo>
                    <a:pt x="394" y="514"/>
                    <a:pt x="394" y="514"/>
                    <a:pt x="394" y="515"/>
                  </a:cubicBezTo>
                  <a:cubicBezTo>
                    <a:pt x="394" y="515"/>
                    <a:pt x="395" y="515"/>
                    <a:pt x="395" y="515"/>
                  </a:cubicBezTo>
                  <a:close/>
                  <a:moveTo>
                    <a:pt x="394" y="534"/>
                  </a:moveTo>
                  <a:cubicBezTo>
                    <a:pt x="393" y="533"/>
                    <a:pt x="393" y="533"/>
                    <a:pt x="393" y="533"/>
                  </a:cubicBezTo>
                  <a:cubicBezTo>
                    <a:pt x="392" y="533"/>
                    <a:pt x="392" y="534"/>
                    <a:pt x="392" y="534"/>
                  </a:cubicBezTo>
                  <a:cubicBezTo>
                    <a:pt x="392" y="534"/>
                    <a:pt x="392" y="534"/>
                    <a:pt x="392" y="534"/>
                  </a:cubicBezTo>
                  <a:cubicBezTo>
                    <a:pt x="392" y="534"/>
                    <a:pt x="392" y="534"/>
                    <a:pt x="392" y="534"/>
                  </a:cubicBezTo>
                  <a:cubicBezTo>
                    <a:pt x="392" y="534"/>
                    <a:pt x="392" y="534"/>
                    <a:pt x="392" y="534"/>
                  </a:cubicBezTo>
                  <a:cubicBezTo>
                    <a:pt x="392" y="534"/>
                    <a:pt x="392" y="534"/>
                    <a:pt x="392" y="534"/>
                  </a:cubicBezTo>
                  <a:cubicBezTo>
                    <a:pt x="392" y="534"/>
                    <a:pt x="392" y="534"/>
                    <a:pt x="392" y="534"/>
                  </a:cubicBezTo>
                  <a:cubicBezTo>
                    <a:pt x="392" y="535"/>
                    <a:pt x="392" y="535"/>
                    <a:pt x="392" y="535"/>
                  </a:cubicBezTo>
                  <a:cubicBezTo>
                    <a:pt x="392" y="536"/>
                    <a:pt x="392" y="536"/>
                    <a:pt x="392" y="536"/>
                  </a:cubicBezTo>
                  <a:cubicBezTo>
                    <a:pt x="393" y="536"/>
                    <a:pt x="394" y="535"/>
                    <a:pt x="394" y="535"/>
                  </a:cubicBezTo>
                  <a:cubicBezTo>
                    <a:pt x="394" y="535"/>
                    <a:pt x="394" y="535"/>
                    <a:pt x="394" y="534"/>
                  </a:cubicBezTo>
                  <a:cubicBezTo>
                    <a:pt x="394" y="534"/>
                    <a:pt x="394" y="534"/>
                    <a:pt x="394" y="534"/>
                  </a:cubicBezTo>
                  <a:close/>
                  <a:moveTo>
                    <a:pt x="399" y="500"/>
                  </a:moveTo>
                  <a:cubicBezTo>
                    <a:pt x="399" y="500"/>
                    <a:pt x="398" y="500"/>
                    <a:pt x="398" y="500"/>
                  </a:cubicBezTo>
                  <a:cubicBezTo>
                    <a:pt x="397" y="500"/>
                    <a:pt x="397" y="501"/>
                    <a:pt x="397" y="502"/>
                  </a:cubicBezTo>
                  <a:cubicBezTo>
                    <a:pt x="398" y="502"/>
                    <a:pt x="400" y="502"/>
                    <a:pt x="400" y="502"/>
                  </a:cubicBezTo>
                  <a:cubicBezTo>
                    <a:pt x="400" y="502"/>
                    <a:pt x="401" y="502"/>
                    <a:pt x="401" y="502"/>
                  </a:cubicBezTo>
                  <a:cubicBezTo>
                    <a:pt x="402" y="501"/>
                    <a:pt x="402" y="502"/>
                    <a:pt x="403" y="502"/>
                  </a:cubicBezTo>
                  <a:cubicBezTo>
                    <a:pt x="404" y="502"/>
                    <a:pt x="404" y="501"/>
                    <a:pt x="404" y="500"/>
                  </a:cubicBezTo>
                  <a:cubicBezTo>
                    <a:pt x="404" y="499"/>
                    <a:pt x="404" y="498"/>
                    <a:pt x="403" y="498"/>
                  </a:cubicBezTo>
                  <a:cubicBezTo>
                    <a:pt x="403" y="498"/>
                    <a:pt x="403" y="498"/>
                    <a:pt x="403" y="498"/>
                  </a:cubicBezTo>
                  <a:cubicBezTo>
                    <a:pt x="403" y="497"/>
                    <a:pt x="403" y="497"/>
                    <a:pt x="402" y="497"/>
                  </a:cubicBezTo>
                  <a:cubicBezTo>
                    <a:pt x="402" y="497"/>
                    <a:pt x="402" y="497"/>
                    <a:pt x="403" y="497"/>
                  </a:cubicBezTo>
                  <a:cubicBezTo>
                    <a:pt x="403" y="496"/>
                    <a:pt x="404" y="496"/>
                    <a:pt x="404" y="495"/>
                  </a:cubicBezTo>
                  <a:cubicBezTo>
                    <a:pt x="405" y="494"/>
                    <a:pt x="405" y="493"/>
                    <a:pt x="406" y="492"/>
                  </a:cubicBezTo>
                  <a:cubicBezTo>
                    <a:pt x="406" y="492"/>
                    <a:pt x="405" y="491"/>
                    <a:pt x="405" y="492"/>
                  </a:cubicBezTo>
                  <a:cubicBezTo>
                    <a:pt x="404" y="492"/>
                    <a:pt x="404" y="493"/>
                    <a:pt x="404" y="494"/>
                  </a:cubicBezTo>
                  <a:cubicBezTo>
                    <a:pt x="403" y="495"/>
                    <a:pt x="402" y="496"/>
                    <a:pt x="401" y="496"/>
                  </a:cubicBezTo>
                  <a:cubicBezTo>
                    <a:pt x="400" y="497"/>
                    <a:pt x="399" y="498"/>
                    <a:pt x="399" y="499"/>
                  </a:cubicBezTo>
                  <a:cubicBezTo>
                    <a:pt x="399" y="500"/>
                    <a:pt x="400" y="500"/>
                    <a:pt x="399" y="500"/>
                  </a:cubicBezTo>
                  <a:close/>
                  <a:moveTo>
                    <a:pt x="405" y="520"/>
                  </a:moveTo>
                  <a:cubicBezTo>
                    <a:pt x="405" y="520"/>
                    <a:pt x="404" y="520"/>
                    <a:pt x="404" y="520"/>
                  </a:cubicBezTo>
                  <a:cubicBezTo>
                    <a:pt x="404" y="520"/>
                    <a:pt x="403" y="521"/>
                    <a:pt x="403" y="520"/>
                  </a:cubicBezTo>
                  <a:cubicBezTo>
                    <a:pt x="403" y="520"/>
                    <a:pt x="403" y="520"/>
                    <a:pt x="402" y="520"/>
                  </a:cubicBezTo>
                  <a:cubicBezTo>
                    <a:pt x="402" y="521"/>
                    <a:pt x="402" y="521"/>
                    <a:pt x="403" y="522"/>
                  </a:cubicBezTo>
                  <a:cubicBezTo>
                    <a:pt x="403" y="522"/>
                    <a:pt x="403" y="522"/>
                    <a:pt x="404" y="522"/>
                  </a:cubicBezTo>
                  <a:cubicBezTo>
                    <a:pt x="404" y="522"/>
                    <a:pt x="404" y="523"/>
                    <a:pt x="405" y="523"/>
                  </a:cubicBezTo>
                  <a:cubicBezTo>
                    <a:pt x="406" y="522"/>
                    <a:pt x="406" y="521"/>
                    <a:pt x="405" y="520"/>
                  </a:cubicBezTo>
                  <a:close/>
                  <a:moveTo>
                    <a:pt x="399" y="553"/>
                  </a:moveTo>
                  <a:cubicBezTo>
                    <a:pt x="399" y="553"/>
                    <a:pt x="399" y="553"/>
                    <a:pt x="399" y="554"/>
                  </a:cubicBezTo>
                  <a:cubicBezTo>
                    <a:pt x="399" y="555"/>
                    <a:pt x="398" y="555"/>
                    <a:pt x="399" y="556"/>
                  </a:cubicBezTo>
                  <a:cubicBezTo>
                    <a:pt x="399" y="557"/>
                    <a:pt x="399" y="557"/>
                    <a:pt x="399" y="557"/>
                  </a:cubicBezTo>
                  <a:cubicBezTo>
                    <a:pt x="400" y="557"/>
                    <a:pt x="401" y="556"/>
                    <a:pt x="401" y="555"/>
                  </a:cubicBezTo>
                  <a:cubicBezTo>
                    <a:pt x="401" y="555"/>
                    <a:pt x="401" y="554"/>
                    <a:pt x="401" y="554"/>
                  </a:cubicBezTo>
                  <a:cubicBezTo>
                    <a:pt x="400" y="553"/>
                    <a:pt x="401" y="553"/>
                    <a:pt x="400" y="552"/>
                  </a:cubicBezTo>
                  <a:cubicBezTo>
                    <a:pt x="400" y="552"/>
                    <a:pt x="399" y="552"/>
                    <a:pt x="399" y="553"/>
                  </a:cubicBezTo>
                  <a:cubicBezTo>
                    <a:pt x="399" y="553"/>
                    <a:pt x="399" y="553"/>
                    <a:pt x="399" y="553"/>
                  </a:cubicBezTo>
                  <a:close/>
                  <a:moveTo>
                    <a:pt x="400" y="566"/>
                  </a:moveTo>
                  <a:cubicBezTo>
                    <a:pt x="401" y="566"/>
                    <a:pt x="402" y="565"/>
                    <a:pt x="402" y="564"/>
                  </a:cubicBezTo>
                  <a:cubicBezTo>
                    <a:pt x="402" y="563"/>
                    <a:pt x="403" y="563"/>
                    <a:pt x="403" y="562"/>
                  </a:cubicBezTo>
                  <a:cubicBezTo>
                    <a:pt x="402" y="561"/>
                    <a:pt x="402" y="561"/>
                    <a:pt x="401" y="561"/>
                  </a:cubicBezTo>
                  <a:cubicBezTo>
                    <a:pt x="401" y="561"/>
                    <a:pt x="401" y="561"/>
                    <a:pt x="401" y="561"/>
                  </a:cubicBezTo>
                  <a:cubicBezTo>
                    <a:pt x="401" y="561"/>
                    <a:pt x="400" y="561"/>
                    <a:pt x="400" y="561"/>
                  </a:cubicBezTo>
                  <a:cubicBezTo>
                    <a:pt x="400" y="562"/>
                    <a:pt x="400" y="563"/>
                    <a:pt x="399" y="563"/>
                  </a:cubicBezTo>
                  <a:cubicBezTo>
                    <a:pt x="399" y="564"/>
                    <a:pt x="398" y="564"/>
                    <a:pt x="398" y="565"/>
                  </a:cubicBezTo>
                  <a:cubicBezTo>
                    <a:pt x="398" y="566"/>
                    <a:pt x="399" y="567"/>
                    <a:pt x="400" y="566"/>
                  </a:cubicBezTo>
                  <a:close/>
                  <a:moveTo>
                    <a:pt x="396" y="622"/>
                  </a:moveTo>
                  <a:cubicBezTo>
                    <a:pt x="396" y="622"/>
                    <a:pt x="396" y="622"/>
                    <a:pt x="396" y="622"/>
                  </a:cubicBezTo>
                  <a:cubicBezTo>
                    <a:pt x="396" y="623"/>
                    <a:pt x="396" y="623"/>
                    <a:pt x="396" y="623"/>
                  </a:cubicBezTo>
                  <a:cubicBezTo>
                    <a:pt x="397" y="623"/>
                    <a:pt x="398" y="623"/>
                    <a:pt x="399" y="623"/>
                  </a:cubicBezTo>
                  <a:cubicBezTo>
                    <a:pt x="400" y="623"/>
                    <a:pt x="402" y="623"/>
                    <a:pt x="402" y="622"/>
                  </a:cubicBezTo>
                  <a:cubicBezTo>
                    <a:pt x="403" y="621"/>
                    <a:pt x="403" y="621"/>
                    <a:pt x="404" y="621"/>
                  </a:cubicBezTo>
                  <a:cubicBezTo>
                    <a:pt x="404" y="621"/>
                    <a:pt x="405" y="621"/>
                    <a:pt x="405" y="621"/>
                  </a:cubicBezTo>
                  <a:cubicBezTo>
                    <a:pt x="406" y="621"/>
                    <a:pt x="407" y="621"/>
                    <a:pt x="407" y="620"/>
                  </a:cubicBezTo>
                  <a:cubicBezTo>
                    <a:pt x="408" y="619"/>
                    <a:pt x="403" y="619"/>
                    <a:pt x="402" y="619"/>
                  </a:cubicBezTo>
                  <a:cubicBezTo>
                    <a:pt x="402" y="619"/>
                    <a:pt x="401" y="620"/>
                    <a:pt x="400" y="620"/>
                  </a:cubicBezTo>
                  <a:cubicBezTo>
                    <a:pt x="400" y="620"/>
                    <a:pt x="399" y="621"/>
                    <a:pt x="399" y="621"/>
                  </a:cubicBezTo>
                  <a:cubicBezTo>
                    <a:pt x="399" y="621"/>
                    <a:pt x="399" y="621"/>
                    <a:pt x="398" y="621"/>
                  </a:cubicBezTo>
                  <a:cubicBezTo>
                    <a:pt x="397" y="621"/>
                    <a:pt x="396" y="621"/>
                    <a:pt x="396" y="622"/>
                  </a:cubicBezTo>
                  <a:close/>
                  <a:moveTo>
                    <a:pt x="410" y="475"/>
                  </a:moveTo>
                  <a:cubicBezTo>
                    <a:pt x="410" y="475"/>
                    <a:pt x="410" y="475"/>
                    <a:pt x="410" y="475"/>
                  </a:cubicBezTo>
                  <a:cubicBezTo>
                    <a:pt x="409" y="475"/>
                    <a:pt x="408" y="475"/>
                    <a:pt x="408" y="476"/>
                  </a:cubicBezTo>
                  <a:cubicBezTo>
                    <a:pt x="407" y="476"/>
                    <a:pt x="407" y="477"/>
                    <a:pt x="406" y="476"/>
                  </a:cubicBezTo>
                  <a:cubicBezTo>
                    <a:pt x="404" y="475"/>
                    <a:pt x="403" y="476"/>
                    <a:pt x="403" y="477"/>
                  </a:cubicBezTo>
                  <a:cubicBezTo>
                    <a:pt x="402" y="478"/>
                    <a:pt x="402" y="479"/>
                    <a:pt x="402" y="480"/>
                  </a:cubicBezTo>
                  <a:cubicBezTo>
                    <a:pt x="402" y="480"/>
                    <a:pt x="400" y="481"/>
                    <a:pt x="400" y="481"/>
                  </a:cubicBezTo>
                  <a:cubicBezTo>
                    <a:pt x="400" y="481"/>
                    <a:pt x="398" y="481"/>
                    <a:pt x="398" y="481"/>
                  </a:cubicBezTo>
                  <a:cubicBezTo>
                    <a:pt x="397" y="482"/>
                    <a:pt x="397" y="484"/>
                    <a:pt x="395" y="484"/>
                  </a:cubicBezTo>
                  <a:cubicBezTo>
                    <a:pt x="394" y="484"/>
                    <a:pt x="394" y="485"/>
                    <a:pt x="395" y="485"/>
                  </a:cubicBezTo>
                  <a:cubicBezTo>
                    <a:pt x="396" y="485"/>
                    <a:pt x="397" y="485"/>
                    <a:pt x="397" y="485"/>
                  </a:cubicBezTo>
                  <a:cubicBezTo>
                    <a:pt x="398" y="484"/>
                    <a:pt x="398" y="482"/>
                    <a:pt x="400" y="482"/>
                  </a:cubicBezTo>
                  <a:cubicBezTo>
                    <a:pt x="400" y="482"/>
                    <a:pt x="400" y="482"/>
                    <a:pt x="400" y="482"/>
                  </a:cubicBezTo>
                  <a:cubicBezTo>
                    <a:pt x="401" y="482"/>
                    <a:pt x="401" y="482"/>
                    <a:pt x="401" y="482"/>
                  </a:cubicBezTo>
                  <a:cubicBezTo>
                    <a:pt x="401" y="482"/>
                    <a:pt x="402" y="483"/>
                    <a:pt x="403" y="482"/>
                  </a:cubicBezTo>
                  <a:cubicBezTo>
                    <a:pt x="404" y="482"/>
                    <a:pt x="404" y="481"/>
                    <a:pt x="406" y="480"/>
                  </a:cubicBezTo>
                  <a:cubicBezTo>
                    <a:pt x="408" y="480"/>
                    <a:pt x="409" y="478"/>
                    <a:pt x="410" y="476"/>
                  </a:cubicBezTo>
                  <a:cubicBezTo>
                    <a:pt x="411" y="476"/>
                    <a:pt x="411" y="476"/>
                    <a:pt x="411" y="476"/>
                  </a:cubicBezTo>
                  <a:cubicBezTo>
                    <a:pt x="411" y="476"/>
                    <a:pt x="411" y="475"/>
                    <a:pt x="410" y="475"/>
                  </a:cubicBezTo>
                  <a:close/>
                  <a:moveTo>
                    <a:pt x="389" y="528"/>
                  </a:moveTo>
                  <a:cubicBezTo>
                    <a:pt x="389" y="529"/>
                    <a:pt x="389" y="528"/>
                    <a:pt x="388" y="527"/>
                  </a:cubicBezTo>
                  <a:cubicBezTo>
                    <a:pt x="388" y="527"/>
                    <a:pt x="387" y="527"/>
                    <a:pt x="387" y="528"/>
                  </a:cubicBezTo>
                  <a:cubicBezTo>
                    <a:pt x="387" y="529"/>
                    <a:pt x="388" y="530"/>
                    <a:pt x="388" y="531"/>
                  </a:cubicBezTo>
                  <a:cubicBezTo>
                    <a:pt x="388" y="531"/>
                    <a:pt x="388" y="530"/>
                    <a:pt x="388" y="530"/>
                  </a:cubicBezTo>
                  <a:cubicBezTo>
                    <a:pt x="387" y="530"/>
                    <a:pt x="387" y="532"/>
                    <a:pt x="388" y="532"/>
                  </a:cubicBezTo>
                  <a:cubicBezTo>
                    <a:pt x="388" y="532"/>
                    <a:pt x="388" y="532"/>
                    <a:pt x="388" y="532"/>
                  </a:cubicBezTo>
                  <a:cubicBezTo>
                    <a:pt x="388" y="532"/>
                    <a:pt x="388" y="532"/>
                    <a:pt x="388" y="532"/>
                  </a:cubicBezTo>
                  <a:cubicBezTo>
                    <a:pt x="389" y="532"/>
                    <a:pt x="389" y="532"/>
                    <a:pt x="390" y="531"/>
                  </a:cubicBezTo>
                  <a:cubicBezTo>
                    <a:pt x="390" y="531"/>
                    <a:pt x="390" y="531"/>
                    <a:pt x="390" y="531"/>
                  </a:cubicBezTo>
                  <a:cubicBezTo>
                    <a:pt x="389" y="530"/>
                    <a:pt x="390" y="529"/>
                    <a:pt x="390" y="529"/>
                  </a:cubicBezTo>
                  <a:cubicBezTo>
                    <a:pt x="390" y="529"/>
                    <a:pt x="390" y="528"/>
                    <a:pt x="389" y="528"/>
                  </a:cubicBezTo>
                  <a:close/>
                  <a:moveTo>
                    <a:pt x="387" y="511"/>
                  </a:moveTo>
                  <a:cubicBezTo>
                    <a:pt x="387" y="511"/>
                    <a:pt x="387" y="510"/>
                    <a:pt x="387" y="510"/>
                  </a:cubicBezTo>
                  <a:cubicBezTo>
                    <a:pt x="387" y="509"/>
                    <a:pt x="386" y="509"/>
                    <a:pt x="386" y="509"/>
                  </a:cubicBezTo>
                  <a:cubicBezTo>
                    <a:pt x="385" y="509"/>
                    <a:pt x="384" y="510"/>
                    <a:pt x="384" y="510"/>
                  </a:cubicBezTo>
                  <a:cubicBezTo>
                    <a:pt x="383" y="511"/>
                    <a:pt x="384" y="511"/>
                    <a:pt x="384" y="511"/>
                  </a:cubicBezTo>
                  <a:cubicBezTo>
                    <a:pt x="384" y="511"/>
                    <a:pt x="384" y="511"/>
                    <a:pt x="384" y="511"/>
                  </a:cubicBezTo>
                  <a:cubicBezTo>
                    <a:pt x="384" y="511"/>
                    <a:pt x="385" y="512"/>
                    <a:pt x="385" y="512"/>
                  </a:cubicBezTo>
                  <a:cubicBezTo>
                    <a:pt x="386" y="512"/>
                    <a:pt x="386" y="512"/>
                    <a:pt x="387" y="512"/>
                  </a:cubicBezTo>
                  <a:cubicBezTo>
                    <a:pt x="387" y="512"/>
                    <a:pt x="387" y="511"/>
                    <a:pt x="387" y="511"/>
                  </a:cubicBezTo>
                  <a:close/>
                  <a:moveTo>
                    <a:pt x="391" y="580"/>
                  </a:moveTo>
                  <a:cubicBezTo>
                    <a:pt x="391" y="579"/>
                    <a:pt x="392" y="578"/>
                    <a:pt x="394" y="579"/>
                  </a:cubicBezTo>
                  <a:cubicBezTo>
                    <a:pt x="394" y="579"/>
                    <a:pt x="395" y="579"/>
                    <a:pt x="396" y="578"/>
                  </a:cubicBezTo>
                  <a:cubicBezTo>
                    <a:pt x="396" y="578"/>
                    <a:pt x="396" y="577"/>
                    <a:pt x="395" y="576"/>
                  </a:cubicBezTo>
                  <a:cubicBezTo>
                    <a:pt x="394" y="576"/>
                    <a:pt x="393" y="576"/>
                    <a:pt x="393" y="576"/>
                  </a:cubicBezTo>
                  <a:cubicBezTo>
                    <a:pt x="392" y="577"/>
                    <a:pt x="392" y="577"/>
                    <a:pt x="391" y="577"/>
                  </a:cubicBezTo>
                  <a:cubicBezTo>
                    <a:pt x="389" y="578"/>
                    <a:pt x="390" y="577"/>
                    <a:pt x="389" y="576"/>
                  </a:cubicBezTo>
                  <a:cubicBezTo>
                    <a:pt x="388" y="575"/>
                    <a:pt x="390" y="575"/>
                    <a:pt x="390" y="573"/>
                  </a:cubicBezTo>
                  <a:cubicBezTo>
                    <a:pt x="390" y="573"/>
                    <a:pt x="388" y="572"/>
                    <a:pt x="388" y="572"/>
                  </a:cubicBezTo>
                  <a:cubicBezTo>
                    <a:pt x="386" y="572"/>
                    <a:pt x="385" y="572"/>
                    <a:pt x="383" y="572"/>
                  </a:cubicBezTo>
                  <a:cubicBezTo>
                    <a:pt x="383" y="572"/>
                    <a:pt x="382" y="572"/>
                    <a:pt x="381" y="573"/>
                  </a:cubicBezTo>
                  <a:cubicBezTo>
                    <a:pt x="381" y="573"/>
                    <a:pt x="381" y="574"/>
                    <a:pt x="382" y="574"/>
                  </a:cubicBezTo>
                  <a:cubicBezTo>
                    <a:pt x="382" y="575"/>
                    <a:pt x="383" y="574"/>
                    <a:pt x="383" y="574"/>
                  </a:cubicBezTo>
                  <a:cubicBezTo>
                    <a:pt x="385" y="572"/>
                    <a:pt x="386" y="575"/>
                    <a:pt x="387" y="576"/>
                  </a:cubicBezTo>
                  <a:cubicBezTo>
                    <a:pt x="387" y="577"/>
                    <a:pt x="388" y="577"/>
                    <a:pt x="388" y="578"/>
                  </a:cubicBezTo>
                  <a:cubicBezTo>
                    <a:pt x="388" y="578"/>
                    <a:pt x="389" y="579"/>
                    <a:pt x="388" y="579"/>
                  </a:cubicBezTo>
                  <a:cubicBezTo>
                    <a:pt x="388" y="580"/>
                    <a:pt x="388" y="581"/>
                    <a:pt x="389" y="582"/>
                  </a:cubicBezTo>
                  <a:cubicBezTo>
                    <a:pt x="390" y="583"/>
                    <a:pt x="390" y="583"/>
                    <a:pt x="391" y="583"/>
                  </a:cubicBezTo>
                  <a:cubicBezTo>
                    <a:pt x="391" y="583"/>
                    <a:pt x="391" y="583"/>
                    <a:pt x="391" y="583"/>
                  </a:cubicBezTo>
                  <a:cubicBezTo>
                    <a:pt x="391" y="584"/>
                    <a:pt x="391" y="584"/>
                    <a:pt x="392" y="583"/>
                  </a:cubicBezTo>
                  <a:cubicBezTo>
                    <a:pt x="392" y="583"/>
                    <a:pt x="392" y="582"/>
                    <a:pt x="392" y="581"/>
                  </a:cubicBezTo>
                  <a:cubicBezTo>
                    <a:pt x="392" y="581"/>
                    <a:pt x="391" y="581"/>
                    <a:pt x="391" y="580"/>
                  </a:cubicBezTo>
                  <a:close/>
                  <a:moveTo>
                    <a:pt x="378" y="560"/>
                  </a:moveTo>
                  <a:cubicBezTo>
                    <a:pt x="378" y="561"/>
                    <a:pt x="377" y="561"/>
                    <a:pt x="377" y="561"/>
                  </a:cubicBezTo>
                  <a:cubicBezTo>
                    <a:pt x="377" y="561"/>
                    <a:pt x="377" y="562"/>
                    <a:pt x="377" y="562"/>
                  </a:cubicBezTo>
                  <a:cubicBezTo>
                    <a:pt x="376" y="562"/>
                    <a:pt x="376" y="563"/>
                    <a:pt x="377" y="563"/>
                  </a:cubicBezTo>
                  <a:cubicBezTo>
                    <a:pt x="377" y="564"/>
                    <a:pt x="377" y="564"/>
                    <a:pt x="377" y="564"/>
                  </a:cubicBezTo>
                  <a:cubicBezTo>
                    <a:pt x="378" y="564"/>
                    <a:pt x="378" y="564"/>
                    <a:pt x="378" y="564"/>
                  </a:cubicBezTo>
                  <a:cubicBezTo>
                    <a:pt x="379" y="564"/>
                    <a:pt x="379" y="564"/>
                    <a:pt x="379" y="564"/>
                  </a:cubicBezTo>
                  <a:cubicBezTo>
                    <a:pt x="379" y="563"/>
                    <a:pt x="380" y="564"/>
                    <a:pt x="380" y="563"/>
                  </a:cubicBezTo>
                  <a:cubicBezTo>
                    <a:pt x="380" y="563"/>
                    <a:pt x="380" y="563"/>
                    <a:pt x="381" y="563"/>
                  </a:cubicBezTo>
                  <a:cubicBezTo>
                    <a:pt x="381" y="563"/>
                    <a:pt x="381" y="563"/>
                    <a:pt x="381" y="563"/>
                  </a:cubicBezTo>
                  <a:cubicBezTo>
                    <a:pt x="381" y="563"/>
                    <a:pt x="381" y="563"/>
                    <a:pt x="381" y="563"/>
                  </a:cubicBezTo>
                  <a:cubicBezTo>
                    <a:pt x="381" y="563"/>
                    <a:pt x="381" y="563"/>
                    <a:pt x="381" y="563"/>
                  </a:cubicBezTo>
                  <a:cubicBezTo>
                    <a:pt x="382" y="563"/>
                    <a:pt x="382" y="562"/>
                    <a:pt x="382" y="562"/>
                  </a:cubicBezTo>
                  <a:cubicBezTo>
                    <a:pt x="382" y="561"/>
                    <a:pt x="381" y="561"/>
                    <a:pt x="381" y="561"/>
                  </a:cubicBezTo>
                  <a:cubicBezTo>
                    <a:pt x="380" y="561"/>
                    <a:pt x="379" y="560"/>
                    <a:pt x="378" y="560"/>
                  </a:cubicBezTo>
                  <a:close/>
                  <a:moveTo>
                    <a:pt x="373" y="593"/>
                  </a:moveTo>
                  <a:cubicBezTo>
                    <a:pt x="372" y="594"/>
                    <a:pt x="371" y="595"/>
                    <a:pt x="372" y="597"/>
                  </a:cubicBezTo>
                  <a:cubicBezTo>
                    <a:pt x="372" y="598"/>
                    <a:pt x="373" y="598"/>
                    <a:pt x="374" y="597"/>
                  </a:cubicBezTo>
                  <a:cubicBezTo>
                    <a:pt x="374" y="597"/>
                    <a:pt x="374" y="597"/>
                    <a:pt x="374" y="597"/>
                  </a:cubicBezTo>
                  <a:cubicBezTo>
                    <a:pt x="374" y="596"/>
                    <a:pt x="374" y="595"/>
                    <a:pt x="375" y="595"/>
                  </a:cubicBezTo>
                  <a:cubicBezTo>
                    <a:pt x="375" y="595"/>
                    <a:pt x="375" y="595"/>
                    <a:pt x="375" y="595"/>
                  </a:cubicBezTo>
                  <a:cubicBezTo>
                    <a:pt x="375" y="595"/>
                    <a:pt x="375" y="594"/>
                    <a:pt x="376" y="594"/>
                  </a:cubicBezTo>
                  <a:cubicBezTo>
                    <a:pt x="376" y="594"/>
                    <a:pt x="375" y="593"/>
                    <a:pt x="376" y="593"/>
                  </a:cubicBezTo>
                  <a:cubicBezTo>
                    <a:pt x="376" y="592"/>
                    <a:pt x="376" y="592"/>
                    <a:pt x="377" y="592"/>
                  </a:cubicBezTo>
                  <a:cubicBezTo>
                    <a:pt x="378" y="591"/>
                    <a:pt x="379" y="590"/>
                    <a:pt x="378" y="589"/>
                  </a:cubicBezTo>
                  <a:cubicBezTo>
                    <a:pt x="378" y="589"/>
                    <a:pt x="378" y="589"/>
                    <a:pt x="378" y="589"/>
                  </a:cubicBezTo>
                  <a:cubicBezTo>
                    <a:pt x="376" y="590"/>
                    <a:pt x="374" y="591"/>
                    <a:pt x="373" y="593"/>
                  </a:cubicBezTo>
                  <a:close/>
                  <a:moveTo>
                    <a:pt x="394" y="659"/>
                  </a:moveTo>
                  <a:cubicBezTo>
                    <a:pt x="395" y="659"/>
                    <a:pt x="396" y="658"/>
                    <a:pt x="397" y="658"/>
                  </a:cubicBezTo>
                  <a:cubicBezTo>
                    <a:pt x="397" y="658"/>
                    <a:pt x="397" y="657"/>
                    <a:pt x="397" y="657"/>
                  </a:cubicBezTo>
                  <a:cubicBezTo>
                    <a:pt x="397" y="656"/>
                    <a:pt x="397" y="656"/>
                    <a:pt x="396" y="656"/>
                  </a:cubicBezTo>
                  <a:cubicBezTo>
                    <a:pt x="395" y="656"/>
                    <a:pt x="394" y="656"/>
                    <a:pt x="394" y="657"/>
                  </a:cubicBezTo>
                  <a:cubicBezTo>
                    <a:pt x="394" y="658"/>
                    <a:pt x="393" y="659"/>
                    <a:pt x="394" y="659"/>
                  </a:cubicBezTo>
                  <a:close/>
                  <a:moveTo>
                    <a:pt x="402" y="645"/>
                  </a:moveTo>
                  <a:cubicBezTo>
                    <a:pt x="403" y="645"/>
                    <a:pt x="403" y="644"/>
                    <a:pt x="404" y="644"/>
                  </a:cubicBezTo>
                  <a:cubicBezTo>
                    <a:pt x="404" y="644"/>
                    <a:pt x="405" y="644"/>
                    <a:pt x="405" y="644"/>
                  </a:cubicBezTo>
                  <a:cubicBezTo>
                    <a:pt x="405" y="644"/>
                    <a:pt x="405" y="643"/>
                    <a:pt x="406" y="643"/>
                  </a:cubicBezTo>
                  <a:cubicBezTo>
                    <a:pt x="406" y="643"/>
                    <a:pt x="406" y="642"/>
                    <a:pt x="406" y="642"/>
                  </a:cubicBezTo>
                  <a:cubicBezTo>
                    <a:pt x="406" y="642"/>
                    <a:pt x="406" y="642"/>
                    <a:pt x="406" y="642"/>
                  </a:cubicBezTo>
                  <a:cubicBezTo>
                    <a:pt x="406" y="642"/>
                    <a:pt x="405" y="642"/>
                    <a:pt x="405" y="642"/>
                  </a:cubicBezTo>
                  <a:cubicBezTo>
                    <a:pt x="405" y="642"/>
                    <a:pt x="404" y="642"/>
                    <a:pt x="404" y="642"/>
                  </a:cubicBezTo>
                  <a:cubicBezTo>
                    <a:pt x="403" y="642"/>
                    <a:pt x="403" y="641"/>
                    <a:pt x="402" y="642"/>
                  </a:cubicBezTo>
                  <a:cubicBezTo>
                    <a:pt x="401" y="642"/>
                    <a:pt x="400" y="643"/>
                    <a:pt x="399" y="643"/>
                  </a:cubicBezTo>
                  <a:cubicBezTo>
                    <a:pt x="399" y="643"/>
                    <a:pt x="399" y="644"/>
                    <a:pt x="399" y="644"/>
                  </a:cubicBezTo>
                  <a:cubicBezTo>
                    <a:pt x="399" y="645"/>
                    <a:pt x="401" y="645"/>
                    <a:pt x="402" y="645"/>
                  </a:cubicBezTo>
                  <a:close/>
                  <a:moveTo>
                    <a:pt x="403" y="654"/>
                  </a:moveTo>
                  <a:cubicBezTo>
                    <a:pt x="402" y="655"/>
                    <a:pt x="403" y="655"/>
                    <a:pt x="404" y="655"/>
                  </a:cubicBezTo>
                  <a:cubicBezTo>
                    <a:pt x="404" y="655"/>
                    <a:pt x="404" y="655"/>
                    <a:pt x="404" y="655"/>
                  </a:cubicBezTo>
                  <a:cubicBezTo>
                    <a:pt x="404" y="655"/>
                    <a:pt x="404" y="655"/>
                    <a:pt x="404" y="655"/>
                  </a:cubicBezTo>
                  <a:cubicBezTo>
                    <a:pt x="405" y="655"/>
                    <a:pt x="405" y="654"/>
                    <a:pt x="406" y="654"/>
                  </a:cubicBezTo>
                  <a:cubicBezTo>
                    <a:pt x="407" y="655"/>
                    <a:pt x="407" y="654"/>
                    <a:pt x="408" y="655"/>
                  </a:cubicBezTo>
                  <a:cubicBezTo>
                    <a:pt x="408" y="655"/>
                    <a:pt x="408" y="655"/>
                    <a:pt x="409" y="655"/>
                  </a:cubicBezTo>
                  <a:cubicBezTo>
                    <a:pt x="409" y="655"/>
                    <a:pt x="410" y="655"/>
                    <a:pt x="410" y="654"/>
                  </a:cubicBezTo>
                  <a:cubicBezTo>
                    <a:pt x="411" y="653"/>
                    <a:pt x="409" y="653"/>
                    <a:pt x="409" y="652"/>
                  </a:cubicBezTo>
                  <a:cubicBezTo>
                    <a:pt x="409" y="652"/>
                    <a:pt x="408" y="651"/>
                    <a:pt x="407" y="651"/>
                  </a:cubicBezTo>
                  <a:cubicBezTo>
                    <a:pt x="406" y="652"/>
                    <a:pt x="405" y="652"/>
                    <a:pt x="405" y="653"/>
                  </a:cubicBezTo>
                  <a:cubicBezTo>
                    <a:pt x="404" y="654"/>
                    <a:pt x="403" y="653"/>
                    <a:pt x="403" y="654"/>
                  </a:cubicBezTo>
                  <a:close/>
                  <a:moveTo>
                    <a:pt x="432" y="491"/>
                  </a:moveTo>
                  <a:cubicBezTo>
                    <a:pt x="432" y="491"/>
                    <a:pt x="432" y="490"/>
                    <a:pt x="432" y="490"/>
                  </a:cubicBezTo>
                  <a:cubicBezTo>
                    <a:pt x="430" y="489"/>
                    <a:pt x="429" y="490"/>
                    <a:pt x="427" y="490"/>
                  </a:cubicBezTo>
                  <a:cubicBezTo>
                    <a:pt x="426" y="490"/>
                    <a:pt x="424" y="490"/>
                    <a:pt x="423" y="491"/>
                  </a:cubicBezTo>
                  <a:cubicBezTo>
                    <a:pt x="422" y="491"/>
                    <a:pt x="422" y="492"/>
                    <a:pt x="422" y="493"/>
                  </a:cubicBezTo>
                  <a:cubicBezTo>
                    <a:pt x="421" y="493"/>
                    <a:pt x="420" y="494"/>
                    <a:pt x="420" y="495"/>
                  </a:cubicBezTo>
                  <a:cubicBezTo>
                    <a:pt x="419" y="495"/>
                    <a:pt x="419" y="497"/>
                    <a:pt x="419" y="498"/>
                  </a:cubicBezTo>
                  <a:cubicBezTo>
                    <a:pt x="419" y="498"/>
                    <a:pt x="419" y="498"/>
                    <a:pt x="419" y="498"/>
                  </a:cubicBezTo>
                  <a:cubicBezTo>
                    <a:pt x="419" y="498"/>
                    <a:pt x="419" y="498"/>
                    <a:pt x="418" y="499"/>
                  </a:cubicBezTo>
                  <a:cubicBezTo>
                    <a:pt x="418" y="499"/>
                    <a:pt x="418" y="499"/>
                    <a:pt x="418" y="500"/>
                  </a:cubicBezTo>
                  <a:cubicBezTo>
                    <a:pt x="418" y="500"/>
                    <a:pt x="417" y="500"/>
                    <a:pt x="417" y="500"/>
                  </a:cubicBezTo>
                  <a:cubicBezTo>
                    <a:pt x="417" y="501"/>
                    <a:pt x="417" y="501"/>
                    <a:pt x="416" y="501"/>
                  </a:cubicBezTo>
                  <a:cubicBezTo>
                    <a:pt x="416" y="502"/>
                    <a:pt x="415" y="502"/>
                    <a:pt x="415" y="503"/>
                  </a:cubicBezTo>
                  <a:cubicBezTo>
                    <a:pt x="415" y="503"/>
                    <a:pt x="415" y="503"/>
                    <a:pt x="415" y="503"/>
                  </a:cubicBezTo>
                  <a:cubicBezTo>
                    <a:pt x="415" y="503"/>
                    <a:pt x="415" y="503"/>
                    <a:pt x="414" y="503"/>
                  </a:cubicBezTo>
                  <a:cubicBezTo>
                    <a:pt x="414" y="503"/>
                    <a:pt x="414" y="503"/>
                    <a:pt x="414" y="504"/>
                  </a:cubicBezTo>
                  <a:cubicBezTo>
                    <a:pt x="414" y="504"/>
                    <a:pt x="413" y="504"/>
                    <a:pt x="412" y="504"/>
                  </a:cubicBezTo>
                  <a:cubicBezTo>
                    <a:pt x="411" y="504"/>
                    <a:pt x="410" y="504"/>
                    <a:pt x="409" y="504"/>
                  </a:cubicBezTo>
                  <a:cubicBezTo>
                    <a:pt x="409" y="504"/>
                    <a:pt x="408" y="505"/>
                    <a:pt x="408" y="505"/>
                  </a:cubicBezTo>
                  <a:cubicBezTo>
                    <a:pt x="408" y="505"/>
                    <a:pt x="407" y="509"/>
                    <a:pt x="409" y="509"/>
                  </a:cubicBezTo>
                  <a:cubicBezTo>
                    <a:pt x="410" y="509"/>
                    <a:pt x="411" y="509"/>
                    <a:pt x="412" y="509"/>
                  </a:cubicBezTo>
                  <a:cubicBezTo>
                    <a:pt x="412" y="509"/>
                    <a:pt x="412" y="509"/>
                    <a:pt x="412" y="508"/>
                  </a:cubicBezTo>
                  <a:cubicBezTo>
                    <a:pt x="413" y="508"/>
                    <a:pt x="413" y="510"/>
                    <a:pt x="413" y="511"/>
                  </a:cubicBezTo>
                  <a:cubicBezTo>
                    <a:pt x="413" y="511"/>
                    <a:pt x="413" y="511"/>
                    <a:pt x="413" y="511"/>
                  </a:cubicBezTo>
                  <a:cubicBezTo>
                    <a:pt x="414" y="511"/>
                    <a:pt x="415" y="511"/>
                    <a:pt x="415" y="512"/>
                  </a:cubicBezTo>
                  <a:cubicBezTo>
                    <a:pt x="416" y="513"/>
                    <a:pt x="416" y="513"/>
                    <a:pt x="417" y="514"/>
                  </a:cubicBezTo>
                  <a:cubicBezTo>
                    <a:pt x="417" y="515"/>
                    <a:pt x="418" y="514"/>
                    <a:pt x="419" y="513"/>
                  </a:cubicBezTo>
                  <a:cubicBezTo>
                    <a:pt x="420" y="512"/>
                    <a:pt x="417" y="510"/>
                    <a:pt x="417" y="509"/>
                  </a:cubicBezTo>
                  <a:cubicBezTo>
                    <a:pt x="417" y="507"/>
                    <a:pt x="416" y="506"/>
                    <a:pt x="417" y="504"/>
                  </a:cubicBezTo>
                  <a:cubicBezTo>
                    <a:pt x="418" y="503"/>
                    <a:pt x="418" y="502"/>
                    <a:pt x="418" y="502"/>
                  </a:cubicBezTo>
                  <a:cubicBezTo>
                    <a:pt x="418" y="501"/>
                    <a:pt x="419" y="501"/>
                    <a:pt x="419" y="500"/>
                  </a:cubicBezTo>
                  <a:cubicBezTo>
                    <a:pt x="420" y="499"/>
                    <a:pt x="420" y="499"/>
                    <a:pt x="420" y="498"/>
                  </a:cubicBezTo>
                  <a:cubicBezTo>
                    <a:pt x="420" y="498"/>
                    <a:pt x="420" y="498"/>
                    <a:pt x="421" y="498"/>
                  </a:cubicBezTo>
                  <a:cubicBezTo>
                    <a:pt x="422" y="497"/>
                    <a:pt x="423" y="496"/>
                    <a:pt x="424" y="494"/>
                  </a:cubicBezTo>
                  <a:cubicBezTo>
                    <a:pt x="426" y="491"/>
                    <a:pt x="429" y="492"/>
                    <a:pt x="432" y="491"/>
                  </a:cubicBezTo>
                  <a:close/>
                  <a:moveTo>
                    <a:pt x="432" y="508"/>
                  </a:moveTo>
                  <a:cubicBezTo>
                    <a:pt x="432" y="508"/>
                    <a:pt x="433" y="509"/>
                    <a:pt x="433" y="508"/>
                  </a:cubicBezTo>
                  <a:cubicBezTo>
                    <a:pt x="434" y="507"/>
                    <a:pt x="434" y="506"/>
                    <a:pt x="435" y="505"/>
                  </a:cubicBezTo>
                  <a:cubicBezTo>
                    <a:pt x="435" y="505"/>
                    <a:pt x="436" y="505"/>
                    <a:pt x="436" y="505"/>
                  </a:cubicBezTo>
                  <a:cubicBezTo>
                    <a:pt x="437" y="505"/>
                    <a:pt x="437" y="504"/>
                    <a:pt x="438" y="504"/>
                  </a:cubicBezTo>
                  <a:cubicBezTo>
                    <a:pt x="440" y="503"/>
                    <a:pt x="439" y="500"/>
                    <a:pt x="441" y="499"/>
                  </a:cubicBezTo>
                  <a:cubicBezTo>
                    <a:pt x="441" y="499"/>
                    <a:pt x="441" y="499"/>
                    <a:pt x="441" y="499"/>
                  </a:cubicBezTo>
                  <a:cubicBezTo>
                    <a:pt x="442" y="498"/>
                    <a:pt x="442" y="499"/>
                    <a:pt x="443" y="499"/>
                  </a:cubicBezTo>
                  <a:cubicBezTo>
                    <a:pt x="443" y="499"/>
                    <a:pt x="444" y="498"/>
                    <a:pt x="443" y="498"/>
                  </a:cubicBezTo>
                  <a:cubicBezTo>
                    <a:pt x="443" y="497"/>
                    <a:pt x="443" y="497"/>
                    <a:pt x="443" y="496"/>
                  </a:cubicBezTo>
                  <a:cubicBezTo>
                    <a:pt x="443" y="495"/>
                    <a:pt x="442" y="495"/>
                    <a:pt x="442" y="496"/>
                  </a:cubicBezTo>
                  <a:cubicBezTo>
                    <a:pt x="442" y="497"/>
                    <a:pt x="442" y="497"/>
                    <a:pt x="442" y="497"/>
                  </a:cubicBezTo>
                  <a:cubicBezTo>
                    <a:pt x="441" y="497"/>
                    <a:pt x="440" y="497"/>
                    <a:pt x="439" y="498"/>
                  </a:cubicBezTo>
                  <a:cubicBezTo>
                    <a:pt x="438" y="499"/>
                    <a:pt x="436" y="500"/>
                    <a:pt x="436" y="501"/>
                  </a:cubicBezTo>
                  <a:cubicBezTo>
                    <a:pt x="436" y="502"/>
                    <a:pt x="436" y="502"/>
                    <a:pt x="436" y="502"/>
                  </a:cubicBezTo>
                  <a:cubicBezTo>
                    <a:pt x="437" y="503"/>
                    <a:pt x="436" y="503"/>
                    <a:pt x="435" y="504"/>
                  </a:cubicBezTo>
                  <a:cubicBezTo>
                    <a:pt x="434" y="504"/>
                    <a:pt x="434" y="503"/>
                    <a:pt x="433" y="504"/>
                  </a:cubicBezTo>
                  <a:cubicBezTo>
                    <a:pt x="431" y="504"/>
                    <a:pt x="430" y="502"/>
                    <a:pt x="428" y="502"/>
                  </a:cubicBezTo>
                  <a:cubicBezTo>
                    <a:pt x="428" y="502"/>
                    <a:pt x="425" y="502"/>
                    <a:pt x="425" y="503"/>
                  </a:cubicBezTo>
                  <a:cubicBezTo>
                    <a:pt x="423" y="506"/>
                    <a:pt x="432" y="505"/>
                    <a:pt x="432" y="508"/>
                  </a:cubicBezTo>
                  <a:close/>
                  <a:moveTo>
                    <a:pt x="436" y="533"/>
                  </a:moveTo>
                  <a:cubicBezTo>
                    <a:pt x="435" y="533"/>
                    <a:pt x="435" y="533"/>
                    <a:pt x="434" y="532"/>
                  </a:cubicBezTo>
                  <a:cubicBezTo>
                    <a:pt x="434" y="531"/>
                    <a:pt x="433" y="530"/>
                    <a:pt x="433" y="529"/>
                  </a:cubicBezTo>
                  <a:cubicBezTo>
                    <a:pt x="432" y="528"/>
                    <a:pt x="432" y="527"/>
                    <a:pt x="431" y="526"/>
                  </a:cubicBezTo>
                  <a:cubicBezTo>
                    <a:pt x="431" y="526"/>
                    <a:pt x="431" y="526"/>
                    <a:pt x="431" y="526"/>
                  </a:cubicBezTo>
                  <a:cubicBezTo>
                    <a:pt x="430" y="525"/>
                    <a:pt x="430" y="524"/>
                    <a:pt x="429" y="524"/>
                  </a:cubicBezTo>
                  <a:cubicBezTo>
                    <a:pt x="429" y="523"/>
                    <a:pt x="428" y="524"/>
                    <a:pt x="428" y="525"/>
                  </a:cubicBezTo>
                  <a:cubicBezTo>
                    <a:pt x="429" y="525"/>
                    <a:pt x="429" y="525"/>
                    <a:pt x="429" y="526"/>
                  </a:cubicBezTo>
                  <a:cubicBezTo>
                    <a:pt x="429" y="526"/>
                    <a:pt x="429" y="526"/>
                    <a:pt x="429" y="526"/>
                  </a:cubicBezTo>
                  <a:cubicBezTo>
                    <a:pt x="429" y="527"/>
                    <a:pt x="429" y="527"/>
                    <a:pt x="429" y="528"/>
                  </a:cubicBezTo>
                  <a:cubicBezTo>
                    <a:pt x="429" y="528"/>
                    <a:pt x="430" y="528"/>
                    <a:pt x="430" y="529"/>
                  </a:cubicBezTo>
                  <a:cubicBezTo>
                    <a:pt x="431" y="529"/>
                    <a:pt x="431" y="529"/>
                    <a:pt x="431" y="530"/>
                  </a:cubicBezTo>
                  <a:cubicBezTo>
                    <a:pt x="432" y="532"/>
                    <a:pt x="433" y="532"/>
                    <a:pt x="433" y="534"/>
                  </a:cubicBezTo>
                  <a:cubicBezTo>
                    <a:pt x="433" y="535"/>
                    <a:pt x="433" y="536"/>
                    <a:pt x="434" y="536"/>
                  </a:cubicBezTo>
                  <a:cubicBezTo>
                    <a:pt x="435" y="536"/>
                    <a:pt x="436" y="535"/>
                    <a:pt x="436" y="533"/>
                  </a:cubicBezTo>
                  <a:close/>
                  <a:moveTo>
                    <a:pt x="447" y="517"/>
                  </a:moveTo>
                  <a:cubicBezTo>
                    <a:pt x="447" y="516"/>
                    <a:pt x="447" y="515"/>
                    <a:pt x="447" y="514"/>
                  </a:cubicBezTo>
                  <a:cubicBezTo>
                    <a:pt x="447" y="514"/>
                    <a:pt x="447" y="514"/>
                    <a:pt x="447" y="514"/>
                  </a:cubicBezTo>
                  <a:cubicBezTo>
                    <a:pt x="447" y="514"/>
                    <a:pt x="447" y="514"/>
                    <a:pt x="447" y="514"/>
                  </a:cubicBezTo>
                  <a:cubicBezTo>
                    <a:pt x="447" y="513"/>
                    <a:pt x="446" y="513"/>
                    <a:pt x="446" y="513"/>
                  </a:cubicBezTo>
                  <a:cubicBezTo>
                    <a:pt x="445" y="513"/>
                    <a:pt x="445" y="513"/>
                    <a:pt x="444" y="514"/>
                  </a:cubicBezTo>
                  <a:cubicBezTo>
                    <a:pt x="444" y="514"/>
                    <a:pt x="444" y="514"/>
                    <a:pt x="444" y="514"/>
                  </a:cubicBezTo>
                  <a:cubicBezTo>
                    <a:pt x="444" y="515"/>
                    <a:pt x="442" y="515"/>
                    <a:pt x="441" y="515"/>
                  </a:cubicBezTo>
                  <a:cubicBezTo>
                    <a:pt x="440" y="515"/>
                    <a:pt x="439" y="515"/>
                    <a:pt x="439" y="515"/>
                  </a:cubicBezTo>
                  <a:cubicBezTo>
                    <a:pt x="438" y="516"/>
                    <a:pt x="435" y="520"/>
                    <a:pt x="435" y="517"/>
                  </a:cubicBezTo>
                  <a:cubicBezTo>
                    <a:pt x="435" y="517"/>
                    <a:pt x="435" y="517"/>
                    <a:pt x="435" y="517"/>
                  </a:cubicBezTo>
                  <a:cubicBezTo>
                    <a:pt x="432" y="515"/>
                    <a:pt x="432" y="519"/>
                    <a:pt x="432" y="521"/>
                  </a:cubicBezTo>
                  <a:cubicBezTo>
                    <a:pt x="432" y="521"/>
                    <a:pt x="432" y="521"/>
                    <a:pt x="432" y="521"/>
                  </a:cubicBezTo>
                  <a:cubicBezTo>
                    <a:pt x="432" y="521"/>
                    <a:pt x="433" y="521"/>
                    <a:pt x="433" y="521"/>
                  </a:cubicBezTo>
                  <a:cubicBezTo>
                    <a:pt x="433" y="521"/>
                    <a:pt x="433" y="521"/>
                    <a:pt x="433" y="521"/>
                  </a:cubicBezTo>
                  <a:cubicBezTo>
                    <a:pt x="434" y="521"/>
                    <a:pt x="434" y="520"/>
                    <a:pt x="435" y="520"/>
                  </a:cubicBezTo>
                  <a:cubicBezTo>
                    <a:pt x="436" y="519"/>
                    <a:pt x="437" y="520"/>
                    <a:pt x="438" y="519"/>
                  </a:cubicBezTo>
                  <a:cubicBezTo>
                    <a:pt x="439" y="519"/>
                    <a:pt x="440" y="518"/>
                    <a:pt x="441" y="517"/>
                  </a:cubicBezTo>
                  <a:cubicBezTo>
                    <a:pt x="442" y="517"/>
                    <a:pt x="442" y="517"/>
                    <a:pt x="442" y="517"/>
                  </a:cubicBezTo>
                  <a:cubicBezTo>
                    <a:pt x="442" y="517"/>
                    <a:pt x="443" y="517"/>
                    <a:pt x="443" y="517"/>
                  </a:cubicBezTo>
                  <a:cubicBezTo>
                    <a:pt x="443" y="517"/>
                    <a:pt x="444" y="517"/>
                    <a:pt x="444" y="517"/>
                  </a:cubicBezTo>
                  <a:cubicBezTo>
                    <a:pt x="445" y="517"/>
                    <a:pt x="445" y="517"/>
                    <a:pt x="445" y="517"/>
                  </a:cubicBezTo>
                  <a:cubicBezTo>
                    <a:pt x="445" y="517"/>
                    <a:pt x="446" y="517"/>
                    <a:pt x="446" y="517"/>
                  </a:cubicBezTo>
                  <a:cubicBezTo>
                    <a:pt x="447" y="517"/>
                    <a:pt x="447" y="517"/>
                    <a:pt x="447" y="517"/>
                  </a:cubicBezTo>
                  <a:close/>
                  <a:moveTo>
                    <a:pt x="449" y="503"/>
                  </a:moveTo>
                  <a:cubicBezTo>
                    <a:pt x="449" y="501"/>
                    <a:pt x="448" y="500"/>
                    <a:pt x="447" y="499"/>
                  </a:cubicBezTo>
                  <a:cubicBezTo>
                    <a:pt x="447" y="498"/>
                    <a:pt x="446" y="499"/>
                    <a:pt x="446" y="500"/>
                  </a:cubicBezTo>
                  <a:cubicBezTo>
                    <a:pt x="446" y="501"/>
                    <a:pt x="446" y="502"/>
                    <a:pt x="447" y="502"/>
                  </a:cubicBezTo>
                  <a:cubicBezTo>
                    <a:pt x="447" y="502"/>
                    <a:pt x="447" y="502"/>
                    <a:pt x="447" y="502"/>
                  </a:cubicBezTo>
                  <a:cubicBezTo>
                    <a:pt x="447" y="502"/>
                    <a:pt x="446" y="502"/>
                    <a:pt x="446" y="503"/>
                  </a:cubicBezTo>
                  <a:cubicBezTo>
                    <a:pt x="446" y="504"/>
                    <a:pt x="447" y="505"/>
                    <a:pt x="447" y="505"/>
                  </a:cubicBezTo>
                  <a:cubicBezTo>
                    <a:pt x="447" y="506"/>
                    <a:pt x="447" y="506"/>
                    <a:pt x="448" y="506"/>
                  </a:cubicBezTo>
                  <a:cubicBezTo>
                    <a:pt x="449" y="506"/>
                    <a:pt x="449" y="504"/>
                    <a:pt x="449" y="503"/>
                  </a:cubicBezTo>
                  <a:close/>
                  <a:moveTo>
                    <a:pt x="443" y="464"/>
                  </a:moveTo>
                  <a:cubicBezTo>
                    <a:pt x="444" y="465"/>
                    <a:pt x="445" y="466"/>
                    <a:pt x="446" y="467"/>
                  </a:cubicBezTo>
                  <a:cubicBezTo>
                    <a:pt x="446" y="467"/>
                    <a:pt x="447" y="467"/>
                    <a:pt x="447" y="467"/>
                  </a:cubicBezTo>
                  <a:cubicBezTo>
                    <a:pt x="447" y="466"/>
                    <a:pt x="447" y="465"/>
                    <a:pt x="448" y="465"/>
                  </a:cubicBezTo>
                  <a:cubicBezTo>
                    <a:pt x="448" y="465"/>
                    <a:pt x="449" y="465"/>
                    <a:pt x="449" y="465"/>
                  </a:cubicBezTo>
                  <a:cubicBezTo>
                    <a:pt x="449" y="465"/>
                    <a:pt x="449" y="465"/>
                    <a:pt x="449" y="465"/>
                  </a:cubicBezTo>
                  <a:cubicBezTo>
                    <a:pt x="449" y="465"/>
                    <a:pt x="449" y="465"/>
                    <a:pt x="449" y="465"/>
                  </a:cubicBezTo>
                  <a:cubicBezTo>
                    <a:pt x="450" y="464"/>
                    <a:pt x="450" y="463"/>
                    <a:pt x="449" y="463"/>
                  </a:cubicBezTo>
                  <a:cubicBezTo>
                    <a:pt x="448" y="463"/>
                    <a:pt x="448" y="464"/>
                    <a:pt x="447" y="464"/>
                  </a:cubicBezTo>
                  <a:cubicBezTo>
                    <a:pt x="447" y="464"/>
                    <a:pt x="446" y="464"/>
                    <a:pt x="446" y="463"/>
                  </a:cubicBezTo>
                  <a:cubicBezTo>
                    <a:pt x="445" y="463"/>
                    <a:pt x="444" y="462"/>
                    <a:pt x="443" y="463"/>
                  </a:cubicBezTo>
                  <a:cubicBezTo>
                    <a:pt x="442" y="463"/>
                    <a:pt x="442" y="464"/>
                    <a:pt x="443" y="464"/>
                  </a:cubicBezTo>
                  <a:close/>
                  <a:moveTo>
                    <a:pt x="436" y="475"/>
                  </a:moveTo>
                  <a:cubicBezTo>
                    <a:pt x="436" y="476"/>
                    <a:pt x="437" y="477"/>
                    <a:pt x="437" y="477"/>
                  </a:cubicBezTo>
                  <a:cubicBezTo>
                    <a:pt x="437" y="477"/>
                    <a:pt x="437" y="478"/>
                    <a:pt x="438" y="478"/>
                  </a:cubicBezTo>
                  <a:cubicBezTo>
                    <a:pt x="438" y="478"/>
                    <a:pt x="438" y="478"/>
                    <a:pt x="439" y="479"/>
                  </a:cubicBezTo>
                  <a:cubicBezTo>
                    <a:pt x="439" y="479"/>
                    <a:pt x="439" y="479"/>
                    <a:pt x="439" y="480"/>
                  </a:cubicBezTo>
                  <a:cubicBezTo>
                    <a:pt x="439" y="480"/>
                    <a:pt x="439" y="480"/>
                    <a:pt x="439" y="480"/>
                  </a:cubicBezTo>
                  <a:cubicBezTo>
                    <a:pt x="439" y="480"/>
                    <a:pt x="439" y="481"/>
                    <a:pt x="440" y="481"/>
                  </a:cubicBezTo>
                  <a:cubicBezTo>
                    <a:pt x="440" y="481"/>
                    <a:pt x="440" y="481"/>
                    <a:pt x="441" y="482"/>
                  </a:cubicBezTo>
                  <a:cubicBezTo>
                    <a:pt x="441" y="482"/>
                    <a:pt x="441" y="482"/>
                    <a:pt x="441" y="482"/>
                  </a:cubicBezTo>
                  <a:cubicBezTo>
                    <a:pt x="442" y="482"/>
                    <a:pt x="442" y="482"/>
                    <a:pt x="442" y="482"/>
                  </a:cubicBezTo>
                  <a:cubicBezTo>
                    <a:pt x="442" y="482"/>
                    <a:pt x="442" y="482"/>
                    <a:pt x="442" y="482"/>
                  </a:cubicBezTo>
                  <a:cubicBezTo>
                    <a:pt x="443" y="482"/>
                    <a:pt x="445" y="481"/>
                    <a:pt x="446" y="481"/>
                  </a:cubicBezTo>
                  <a:cubicBezTo>
                    <a:pt x="447" y="482"/>
                    <a:pt x="447" y="482"/>
                    <a:pt x="448" y="483"/>
                  </a:cubicBezTo>
                  <a:cubicBezTo>
                    <a:pt x="449" y="483"/>
                    <a:pt x="449" y="484"/>
                    <a:pt x="450" y="484"/>
                  </a:cubicBezTo>
                  <a:cubicBezTo>
                    <a:pt x="452" y="484"/>
                    <a:pt x="451" y="485"/>
                    <a:pt x="452" y="486"/>
                  </a:cubicBezTo>
                  <a:cubicBezTo>
                    <a:pt x="452" y="486"/>
                    <a:pt x="453" y="486"/>
                    <a:pt x="453" y="486"/>
                  </a:cubicBezTo>
                  <a:cubicBezTo>
                    <a:pt x="453" y="485"/>
                    <a:pt x="454" y="485"/>
                    <a:pt x="454" y="485"/>
                  </a:cubicBezTo>
                  <a:cubicBezTo>
                    <a:pt x="454" y="484"/>
                    <a:pt x="454" y="484"/>
                    <a:pt x="454" y="484"/>
                  </a:cubicBezTo>
                  <a:cubicBezTo>
                    <a:pt x="454" y="483"/>
                    <a:pt x="455" y="482"/>
                    <a:pt x="454" y="482"/>
                  </a:cubicBezTo>
                  <a:cubicBezTo>
                    <a:pt x="453" y="481"/>
                    <a:pt x="452" y="481"/>
                    <a:pt x="451" y="480"/>
                  </a:cubicBezTo>
                  <a:cubicBezTo>
                    <a:pt x="451" y="479"/>
                    <a:pt x="450" y="480"/>
                    <a:pt x="449" y="479"/>
                  </a:cubicBezTo>
                  <a:cubicBezTo>
                    <a:pt x="449" y="479"/>
                    <a:pt x="448" y="478"/>
                    <a:pt x="447" y="478"/>
                  </a:cubicBezTo>
                  <a:cubicBezTo>
                    <a:pt x="447" y="478"/>
                    <a:pt x="446" y="478"/>
                    <a:pt x="446" y="478"/>
                  </a:cubicBezTo>
                  <a:cubicBezTo>
                    <a:pt x="445" y="478"/>
                    <a:pt x="445" y="477"/>
                    <a:pt x="445" y="477"/>
                  </a:cubicBezTo>
                  <a:cubicBezTo>
                    <a:pt x="442" y="475"/>
                    <a:pt x="439" y="476"/>
                    <a:pt x="437" y="475"/>
                  </a:cubicBezTo>
                  <a:cubicBezTo>
                    <a:pt x="436" y="474"/>
                    <a:pt x="436" y="475"/>
                    <a:pt x="436" y="475"/>
                  </a:cubicBezTo>
                  <a:close/>
                  <a:moveTo>
                    <a:pt x="432" y="468"/>
                  </a:moveTo>
                  <a:cubicBezTo>
                    <a:pt x="432" y="466"/>
                    <a:pt x="429" y="464"/>
                    <a:pt x="427" y="466"/>
                  </a:cubicBezTo>
                  <a:cubicBezTo>
                    <a:pt x="426" y="466"/>
                    <a:pt x="424" y="466"/>
                    <a:pt x="423" y="466"/>
                  </a:cubicBezTo>
                  <a:cubicBezTo>
                    <a:pt x="422" y="466"/>
                    <a:pt x="422" y="466"/>
                    <a:pt x="422" y="466"/>
                  </a:cubicBezTo>
                  <a:cubicBezTo>
                    <a:pt x="420" y="467"/>
                    <a:pt x="418" y="468"/>
                    <a:pt x="417" y="469"/>
                  </a:cubicBezTo>
                  <a:cubicBezTo>
                    <a:pt x="416" y="469"/>
                    <a:pt x="414" y="468"/>
                    <a:pt x="412" y="468"/>
                  </a:cubicBezTo>
                  <a:cubicBezTo>
                    <a:pt x="412" y="468"/>
                    <a:pt x="411" y="467"/>
                    <a:pt x="410" y="467"/>
                  </a:cubicBezTo>
                  <a:cubicBezTo>
                    <a:pt x="409" y="467"/>
                    <a:pt x="408" y="467"/>
                    <a:pt x="407" y="466"/>
                  </a:cubicBezTo>
                  <a:cubicBezTo>
                    <a:pt x="405" y="466"/>
                    <a:pt x="403" y="466"/>
                    <a:pt x="401" y="466"/>
                  </a:cubicBezTo>
                  <a:cubicBezTo>
                    <a:pt x="399" y="465"/>
                    <a:pt x="398" y="467"/>
                    <a:pt x="396" y="467"/>
                  </a:cubicBezTo>
                  <a:cubicBezTo>
                    <a:pt x="395" y="467"/>
                    <a:pt x="395" y="468"/>
                    <a:pt x="395" y="468"/>
                  </a:cubicBezTo>
                  <a:cubicBezTo>
                    <a:pt x="395" y="468"/>
                    <a:pt x="396" y="468"/>
                    <a:pt x="396" y="468"/>
                  </a:cubicBezTo>
                  <a:cubicBezTo>
                    <a:pt x="397" y="468"/>
                    <a:pt x="399" y="468"/>
                    <a:pt x="400" y="468"/>
                  </a:cubicBezTo>
                  <a:cubicBezTo>
                    <a:pt x="402" y="468"/>
                    <a:pt x="402" y="468"/>
                    <a:pt x="404" y="469"/>
                  </a:cubicBezTo>
                  <a:cubicBezTo>
                    <a:pt x="404" y="469"/>
                    <a:pt x="405" y="469"/>
                    <a:pt x="406" y="469"/>
                  </a:cubicBezTo>
                  <a:cubicBezTo>
                    <a:pt x="407" y="468"/>
                    <a:pt x="408" y="468"/>
                    <a:pt x="407" y="469"/>
                  </a:cubicBezTo>
                  <a:cubicBezTo>
                    <a:pt x="407" y="470"/>
                    <a:pt x="408" y="470"/>
                    <a:pt x="408" y="470"/>
                  </a:cubicBezTo>
                  <a:cubicBezTo>
                    <a:pt x="409" y="469"/>
                    <a:pt x="410" y="470"/>
                    <a:pt x="411" y="470"/>
                  </a:cubicBezTo>
                  <a:cubicBezTo>
                    <a:pt x="413" y="471"/>
                    <a:pt x="415" y="472"/>
                    <a:pt x="417" y="473"/>
                  </a:cubicBezTo>
                  <a:cubicBezTo>
                    <a:pt x="417" y="473"/>
                    <a:pt x="418" y="472"/>
                    <a:pt x="418" y="472"/>
                  </a:cubicBezTo>
                  <a:cubicBezTo>
                    <a:pt x="418" y="471"/>
                    <a:pt x="419" y="471"/>
                    <a:pt x="420" y="471"/>
                  </a:cubicBezTo>
                  <a:cubicBezTo>
                    <a:pt x="420" y="470"/>
                    <a:pt x="420" y="469"/>
                    <a:pt x="420" y="469"/>
                  </a:cubicBezTo>
                  <a:cubicBezTo>
                    <a:pt x="420" y="469"/>
                    <a:pt x="420" y="469"/>
                    <a:pt x="420" y="469"/>
                  </a:cubicBezTo>
                  <a:cubicBezTo>
                    <a:pt x="421" y="468"/>
                    <a:pt x="421" y="468"/>
                    <a:pt x="422" y="468"/>
                  </a:cubicBezTo>
                  <a:cubicBezTo>
                    <a:pt x="422" y="468"/>
                    <a:pt x="422" y="468"/>
                    <a:pt x="422" y="468"/>
                  </a:cubicBezTo>
                  <a:cubicBezTo>
                    <a:pt x="422" y="468"/>
                    <a:pt x="422" y="468"/>
                    <a:pt x="423" y="468"/>
                  </a:cubicBezTo>
                  <a:cubicBezTo>
                    <a:pt x="424" y="468"/>
                    <a:pt x="427" y="469"/>
                    <a:pt x="428" y="468"/>
                  </a:cubicBezTo>
                  <a:cubicBezTo>
                    <a:pt x="429" y="468"/>
                    <a:pt x="431" y="470"/>
                    <a:pt x="432" y="471"/>
                  </a:cubicBezTo>
                  <a:cubicBezTo>
                    <a:pt x="432" y="471"/>
                    <a:pt x="433" y="470"/>
                    <a:pt x="433" y="470"/>
                  </a:cubicBezTo>
                  <a:cubicBezTo>
                    <a:pt x="433" y="470"/>
                    <a:pt x="433" y="469"/>
                    <a:pt x="433" y="469"/>
                  </a:cubicBezTo>
                  <a:cubicBezTo>
                    <a:pt x="434" y="469"/>
                    <a:pt x="435" y="469"/>
                    <a:pt x="436" y="470"/>
                  </a:cubicBezTo>
                  <a:cubicBezTo>
                    <a:pt x="436" y="470"/>
                    <a:pt x="437" y="469"/>
                    <a:pt x="436" y="469"/>
                  </a:cubicBezTo>
                  <a:cubicBezTo>
                    <a:pt x="435" y="468"/>
                    <a:pt x="434" y="468"/>
                    <a:pt x="432" y="468"/>
                  </a:cubicBezTo>
                  <a:close/>
                  <a:moveTo>
                    <a:pt x="418" y="450"/>
                  </a:moveTo>
                  <a:cubicBezTo>
                    <a:pt x="417" y="450"/>
                    <a:pt x="417" y="451"/>
                    <a:pt x="417" y="451"/>
                  </a:cubicBezTo>
                  <a:cubicBezTo>
                    <a:pt x="417" y="452"/>
                    <a:pt x="417" y="452"/>
                    <a:pt x="418" y="452"/>
                  </a:cubicBezTo>
                  <a:cubicBezTo>
                    <a:pt x="418" y="452"/>
                    <a:pt x="418" y="452"/>
                    <a:pt x="418" y="452"/>
                  </a:cubicBezTo>
                  <a:cubicBezTo>
                    <a:pt x="419" y="453"/>
                    <a:pt x="419" y="453"/>
                    <a:pt x="419" y="453"/>
                  </a:cubicBezTo>
                  <a:cubicBezTo>
                    <a:pt x="420" y="454"/>
                    <a:pt x="421" y="453"/>
                    <a:pt x="421" y="453"/>
                  </a:cubicBezTo>
                  <a:cubicBezTo>
                    <a:pt x="421" y="452"/>
                    <a:pt x="421" y="451"/>
                    <a:pt x="421" y="450"/>
                  </a:cubicBezTo>
                  <a:cubicBezTo>
                    <a:pt x="422" y="449"/>
                    <a:pt x="423" y="448"/>
                    <a:pt x="422" y="448"/>
                  </a:cubicBezTo>
                  <a:cubicBezTo>
                    <a:pt x="421" y="448"/>
                    <a:pt x="421" y="448"/>
                    <a:pt x="420" y="448"/>
                  </a:cubicBezTo>
                  <a:cubicBezTo>
                    <a:pt x="420" y="448"/>
                    <a:pt x="420" y="448"/>
                    <a:pt x="420" y="448"/>
                  </a:cubicBezTo>
                  <a:cubicBezTo>
                    <a:pt x="419" y="448"/>
                    <a:pt x="419" y="448"/>
                    <a:pt x="419" y="447"/>
                  </a:cubicBezTo>
                  <a:cubicBezTo>
                    <a:pt x="418" y="447"/>
                    <a:pt x="417" y="446"/>
                    <a:pt x="417" y="447"/>
                  </a:cubicBezTo>
                  <a:cubicBezTo>
                    <a:pt x="417" y="447"/>
                    <a:pt x="417" y="448"/>
                    <a:pt x="417" y="448"/>
                  </a:cubicBezTo>
                  <a:cubicBezTo>
                    <a:pt x="417" y="449"/>
                    <a:pt x="418" y="449"/>
                    <a:pt x="418" y="450"/>
                  </a:cubicBezTo>
                  <a:close/>
                  <a:moveTo>
                    <a:pt x="425" y="448"/>
                  </a:moveTo>
                  <a:cubicBezTo>
                    <a:pt x="425" y="447"/>
                    <a:pt x="426" y="447"/>
                    <a:pt x="426" y="446"/>
                  </a:cubicBezTo>
                  <a:cubicBezTo>
                    <a:pt x="426" y="446"/>
                    <a:pt x="426" y="446"/>
                    <a:pt x="425" y="445"/>
                  </a:cubicBezTo>
                  <a:cubicBezTo>
                    <a:pt x="425" y="445"/>
                    <a:pt x="425" y="445"/>
                    <a:pt x="424" y="445"/>
                  </a:cubicBezTo>
                  <a:cubicBezTo>
                    <a:pt x="424" y="445"/>
                    <a:pt x="424" y="445"/>
                    <a:pt x="424" y="445"/>
                  </a:cubicBezTo>
                  <a:cubicBezTo>
                    <a:pt x="424" y="446"/>
                    <a:pt x="423" y="447"/>
                    <a:pt x="423" y="447"/>
                  </a:cubicBezTo>
                  <a:cubicBezTo>
                    <a:pt x="423" y="448"/>
                    <a:pt x="424" y="448"/>
                    <a:pt x="425" y="448"/>
                  </a:cubicBezTo>
                  <a:close/>
                  <a:moveTo>
                    <a:pt x="431" y="448"/>
                  </a:moveTo>
                  <a:cubicBezTo>
                    <a:pt x="431" y="448"/>
                    <a:pt x="430" y="448"/>
                    <a:pt x="430" y="448"/>
                  </a:cubicBezTo>
                  <a:cubicBezTo>
                    <a:pt x="430" y="450"/>
                    <a:pt x="431" y="451"/>
                    <a:pt x="431" y="452"/>
                  </a:cubicBezTo>
                  <a:cubicBezTo>
                    <a:pt x="432" y="453"/>
                    <a:pt x="433" y="452"/>
                    <a:pt x="434" y="452"/>
                  </a:cubicBezTo>
                  <a:cubicBezTo>
                    <a:pt x="434" y="451"/>
                    <a:pt x="434" y="451"/>
                    <a:pt x="434" y="451"/>
                  </a:cubicBezTo>
                  <a:cubicBezTo>
                    <a:pt x="434" y="450"/>
                    <a:pt x="434" y="450"/>
                    <a:pt x="433" y="449"/>
                  </a:cubicBezTo>
                  <a:cubicBezTo>
                    <a:pt x="433" y="449"/>
                    <a:pt x="432" y="448"/>
                    <a:pt x="431" y="448"/>
                  </a:cubicBezTo>
                  <a:cubicBezTo>
                    <a:pt x="431" y="448"/>
                    <a:pt x="431" y="448"/>
                    <a:pt x="431" y="448"/>
                  </a:cubicBezTo>
                  <a:close/>
                  <a:moveTo>
                    <a:pt x="397" y="438"/>
                  </a:moveTo>
                  <a:cubicBezTo>
                    <a:pt x="395" y="438"/>
                    <a:pt x="394" y="438"/>
                    <a:pt x="394" y="439"/>
                  </a:cubicBezTo>
                  <a:cubicBezTo>
                    <a:pt x="393" y="441"/>
                    <a:pt x="392" y="442"/>
                    <a:pt x="391" y="443"/>
                  </a:cubicBezTo>
                  <a:cubicBezTo>
                    <a:pt x="391" y="445"/>
                    <a:pt x="393" y="446"/>
                    <a:pt x="393" y="445"/>
                  </a:cubicBezTo>
                  <a:cubicBezTo>
                    <a:pt x="394" y="443"/>
                    <a:pt x="393" y="442"/>
                    <a:pt x="395" y="441"/>
                  </a:cubicBezTo>
                  <a:cubicBezTo>
                    <a:pt x="396" y="441"/>
                    <a:pt x="397" y="440"/>
                    <a:pt x="397" y="440"/>
                  </a:cubicBezTo>
                  <a:cubicBezTo>
                    <a:pt x="397" y="439"/>
                    <a:pt x="399" y="439"/>
                    <a:pt x="400" y="439"/>
                  </a:cubicBezTo>
                  <a:cubicBezTo>
                    <a:pt x="400" y="439"/>
                    <a:pt x="400" y="439"/>
                    <a:pt x="400" y="439"/>
                  </a:cubicBezTo>
                  <a:cubicBezTo>
                    <a:pt x="400" y="439"/>
                    <a:pt x="400" y="439"/>
                    <a:pt x="400" y="439"/>
                  </a:cubicBezTo>
                  <a:cubicBezTo>
                    <a:pt x="401" y="439"/>
                    <a:pt x="402" y="439"/>
                    <a:pt x="402" y="440"/>
                  </a:cubicBezTo>
                  <a:cubicBezTo>
                    <a:pt x="403" y="440"/>
                    <a:pt x="403" y="440"/>
                    <a:pt x="404" y="440"/>
                  </a:cubicBezTo>
                  <a:cubicBezTo>
                    <a:pt x="404" y="440"/>
                    <a:pt x="404" y="440"/>
                    <a:pt x="404" y="441"/>
                  </a:cubicBezTo>
                  <a:cubicBezTo>
                    <a:pt x="405" y="441"/>
                    <a:pt x="404" y="441"/>
                    <a:pt x="405" y="441"/>
                  </a:cubicBezTo>
                  <a:cubicBezTo>
                    <a:pt x="405" y="442"/>
                    <a:pt x="405" y="442"/>
                    <a:pt x="406" y="442"/>
                  </a:cubicBezTo>
                  <a:cubicBezTo>
                    <a:pt x="406" y="442"/>
                    <a:pt x="407" y="442"/>
                    <a:pt x="407" y="442"/>
                  </a:cubicBezTo>
                  <a:cubicBezTo>
                    <a:pt x="407" y="441"/>
                    <a:pt x="407" y="440"/>
                    <a:pt x="408" y="441"/>
                  </a:cubicBezTo>
                  <a:cubicBezTo>
                    <a:pt x="408" y="442"/>
                    <a:pt x="408" y="442"/>
                    <a:pt x="408" y="442"/>
                  </a:cubicBezTo>
                  <a:cubicBezTo>
                    <a:pt x="408" y="442"/>
                    <a:pt x="408" y="443"/>
                    <a:pt x="409" y="442"/>
                  </a:cubicBezTo>
                  <a:cubicBezTo>
                    <a:pt x="409" y="442"/>
                    <a:pt x="410" y="442"/>
                    <a:pt x="410" y="443"/>
                  </a:cubicBezTo>
                  <a:cubicBezTo>
                    <a:pt x="410" y="443"/>
                    <a:pt x="411" y="443"/>
                    <a:pt x="411" y="443"/>
                  </a:cubicBezTo>
                  <a:cubicBezTo>
                    <a:pt x="411" y="442"/>
                    <a:pt x="411" y="442"/>
                    <a:pt x="412" y="442"/>
                  </a:cubicBezTo>
                  <a:cubicBezTo>
                    <a:pt x="413" y="442"/>
                    <a:pt x="414" y="442"/>
                    <a:pt x="414" y="442"/>
                  </a:cubicBezTo>
                  <a:cubicBezTo>
                    <a:pt x="414" y="442"/>
                    <a:pt x="414" y="442"/>
                    <a:pt x="414" y="442"/>
                  </a:cubicBezTo>
                  <a:cubicBezTo>
                    <a:pt x="414" y="443"/>
                    <a:pt x="414" y="443"/>
                    <a:pt x="414" y="444"/>
                  </a:cubicBezTo>
                  <a:cubicBezTo>
                    <a:pt x="414" y="444"/>
                    <a:pt x="415" y="445"/>
                    <a:pt x="415" y="445"/>
                  </a:cubicBezTo>
                  <a:cubicBezTo>
                    <a:pt x="415" y="445"/>
                    <a:pt x="415" y="445"/>
                    <a:pt x="415" y="445"/>
                  </a:cubicBezTo>
                  <a:cubicBezTo>
                    <a:pt x="415" y="445"/>
                    <a:pt x="416" y="444"/>
                    <a:pt x="416" y="444"/>
                  </a:cubicBezTo>
                  <a:cubicBezTo>
                    <a:pt x="416" y="442"/>
                    <a:pt x="418" y="443"/>
                    <a:pt x="419" y="443"/>
                  </a:cubicBezTo>
                  <a:cubicBezTo>
                    <a:pt x="419" y="443"/>
                    <a:pt x="420" y="443"/>
                    <a:pt x="421" y="443"/>
                  </a:cubicBezTo>
                  <a:cubicBezTo>
                    <a:pt x="421" y="442"/>
                    <a:pt x="422" y="441"/>
                    <a:pt x="423" y="441"/>
                  </a:cubicBezTo>
                  <a:cubicBezTo>
                    <a:pt x="424" y="441"/>
                    <a:pt x="424" y="442"/>
                    <a:pt x="425" y="442"/>
                  </a:cubicBezTo>
                  <a:cubicBezTo>
                    <a:pt x="425" y="443"/>
                    <a:pt x="425" y="443"/>
                    <a:pt x="425" y="443"/>
                  </a:cubicBezTo>
                  <a:cubicBezTo>
                    <a:pt x="425" y="443"/>
                    <a:pt x="426" y="443"/>
                    <a:pt x="426" y="443"/>
                  </a:cubicBezTo>
                  <a:cubicBezTo>
                    <a:pt x="426" y="443"/>
                    <a:pt x="426" y="443"/>
                    <a:pt x="426" y="442"/>
                  </a:cubicBezTo>
                  <a:cubicBezTo>
                    <a:pt x="426" y="442"/>
                    <a:pt x="426" y="442"/>
                    <a:pt x="427" y="442"/>
                  </a:cubicBezTo>
                  <a:cubicBezTo>
                    <a:pt x="427" y="442"/>
                    <a:pt x="427" y="443"/>
                    <a:pt x="427" y="443"/>
                  </a:cubicBezTo>
                  <a:cubicBezTo>
                    <a:pt x="427" y="443"/>
                    <a:pt x="427" y="443"/>
                    <a:pt x="427" y="443"/>
                  </a:cubicBezTo>
                  <a:cubicBezTo>
                    <a:pt x="428" y="444"/>
                    <a:pt x="429" y="444"/>
                    <a:pt x="430" y="444"/>
                  </a:cubicBezTo>
                  <a:cubicBezTo>
                    <a:pt x="431" y="443"/>
                    <a:pt x="432" y="442"/>
                    <a:pt x="430" y="441"/>
                  </a:cubicBezTo>
                  <a:cubicBezTo>
                    <a:pt x="430" y="441"/>
                    <a:pt x="430" y="441"/>
                    <a:pt x="430" y="441"/>
                  </a:cubicBezTo>
                  <a:cubicBezTo>
                    <a:pt x="430" y="441"/>
                    <a:pt x="430" y="443"/>
                    <a:pt x="429" y="443"/>
                  </a:cubicBezTo>
                  <a:cubicBezTo>
                    <a:pt x="429" y="443"/>
                    <a:pt x="428" y="443"/>
                    <a:pt x="428" y="442"/>
                  </a:cubicBezTo>
                  <a:cubicBezTo>
                    <a:pt x="428" y="442"/>
                    <a:pt x="428" y="442"/>
                    <a:pt x="428" y="442"/>
                  </a:cubicBezTo>
                  <a:cubicBezTo>
                    <a:pt x="428" y="442"/>
                    <a:pt x="428" y="442"/>
                    <a:pt x="427" y="442"/>
                  </a:cubicBezTo>
                  <a:cubicBezTo>
                    <a:pt x="427" y="442"/>
                    <a:pt x="427" y="442"/>
                    <a:pt x="427" y="442"/>
                  </a:cubicBezTo>
                  <a:cubicBezTo>
                    <a:pt x="427" y="441"/>
                    <a:pt x="427" y="441"/>
                    <a:pt x="427" y="441"/>
                  </a:cubicBezTo>
                  <a:cubicBezTo>
                    <a:pt x="427" y="441"/>
                    <a:pt x="427" y="440"/>
                    <a:pt x="427" y="440"/>
                  </a:cubicBezTo>
                  <a:cubicBezTo>
                    <a:pt x="427" y="440"/>
                    <a:pt x="427" y="440"/>
                    <a:pt x="428" y="439"/>
                  </a:cubicBezTo>
                  <a:cubicBezTo>
                    <a:pt x="428" y="439"/>
                    <a:pt x="428" y="438"/>
                    <a:pt x="427" y="438"/>
                  </a:cubicBezTo>
                  <a:cubicBezTo>
                    <a:pt x="427" y="438"/>
                    <a:pt x="427" y="438"/>
                    <a:pt x="427" y="438"/>
                  </a:cubicBezTo>
                  <a:cubicBezTo>
                    <a:pt x="426" y="438"/>
                    <a:pt x="424" y="438"/>
                    <a:pt x="424" y="437"/>
                  </a:cubicBezTo>
                  <a:cubicBezTo>
                    <a:pt x="425" y="437"/>
                    <a:pt x="425" y="436"/>
                    <a:pt x="424" y="435"/>
                  </a:cubicBezTo>
                  <a:cubicBezTo>
                    <a:pt x="424" y="435"/>
                    <a:pt x="424" y="436"/>
                    <a:pt x="424" y="436"/>
                  </a:cubicBezTo>
                  <a:cubicBezTo>
                    <a:pt x="423" y="436"/>
                    <a:pt x="423" y="437"/>
                    <a:pt x="422" y="437"/>
                  </a:cubicBezTo>
                  <a:cubicBezTo>
                    <a:pt x="421" y="438"/>
                    <a:pt x="422" y="437"/>
                    <a:pt x="422" y="437"/>
                  </a:cubicBezTo>
                  <a:cubicBezTo>
                    <a:pt x="422" y="436"/>
                    <a:pt x="421" y="436"/>
                    <a:pt x="421" y="436"/>
                  </a:cubicBezTo>
                  <a:cubicBezTo>
                    <a:pt x="421" y="436"/>
                    <a:pt x="421" y="436"/>
                    <a:pt x="421" y="436"/>
                  </a:cubicBezTo>
                  <a:cubicBezTo>
                    <a:pt x="420" y="436"/>
                    <a:pt x="420" y="437"/>
                    <a:pt x="420" y="438"/>
                  </a:cubicBezTo>
                  <a:cubicBezTo>
                    <a:pt x="421" y="440"/>
                    <a:pt x="418" y="440"/>
                    <a:pt x="417" y="439"/>
                  </a:cubicBezTo>
                  <a:cubicBezTo>
                    <a:pt x="416" y="439"/>
                    <a:pt x="416" y="438"/>
                    <a:pt x="416" y="439"/>
                  </a:cubicBezTo>
                  <a:cubicBezTo>
                    <a:pt x="415" y="439"/>
                    <a:pt x="415" y="439"/>
                    <a:pt x="414" y="439"/>
                  </a:cubicBezTo>
                  <a:cubicBezTo>
                    <a:pt x="413" y="439"/>
                    <a:pt x="413" y="439"/>
                    <a:pt x="412" y="439"/>
                  </a:cubicBezTo>
                  <a:cubicBezTo>
                    <a:pt x="412" y="439"/>
                    <a:pt x="413" y="437"/>
                    <a:pt x="413" y="436"/>
                  </a:cubicBezTo>
                  <a:cubicBezTo>
                    <a:pt x="414" y="436"/>
                    <a:pt x="413" y="434"/>
                    <a:pt x="412" y="434"/>
                  </a:cubicBezTo>
                  <a:cubicBezTo>
                    <a:pt x="412" y="434"/>
                    <a:pt x="411" y="434"/>
                    <a:pt x="411" y="434"/>
                  </a:cubicBezTo>
                  <a:cubicBezTo>
                    <a:pt x="411" y="435"/>
                    <a:pt x="411" y="436"/>
                    <a:pt x="411" y="436"/>
                  </a:cubicBezTo>
                  <a:cubicBezTo>
                    <a:pt x="410" y="436"/>
                    <a:pt x="410" y="436"/>
                    <a:pt x="410" y="437"/>
                  </a:cubicBezTo>
                  <a:cubicBezTo>
                    <a:pt x="409" y="437"/>
                    <a:pt x="410" y="437"/>
                    <a:pt x="410" y="438"/>
                  </a:cubicBezTo>
                  <a:cubicBezTo>
                    <a:pt x="410" y="439"/>
                    <a:pt x="408" y="438"/>
                    <a:pt x="407" y="438"/>
                  </a:cubicBezTo>
                  <a:cubicBezTo>
                    <a:pt x="407" y="438"/>
                    <a:pt x="405" y="437"/>
                    <a:pt x="405" y="437"/>
                  </a:cubicBezTo>
                  <a:cubicBezTo>
                    <a:pt x="404" y="437"/>
                    <a:pt x="404" y="438"/>
                    <a:pt x="405" y="438"/>
                  </a:cubicBezTo>
                  <a:cubicBezTo>
                    <a:pt x="404" y="438"/>
                    <a:pt x="404" y="438"/>
                    <a:pt x="403" y="438"/>
                  </a:cubicBezTo>
                  <a:cubicBezTo>
                    <a:pt x="402" y="438"/>
                    <a:pt x="401" y="437"/>
                    <a:pt x="400" y="437"/>
                  </a:cubicBezTo>
                  <a:cubicBezTo>
                    <a:pt x="399" y="436"/>
                    <a:pt x="398" y="437"/>
                    <a:pt x="397" y="438"/>
                  </a:cubicBezTo>
                  <a:close/>
                  <a:moveTo>
                    <a:pt x="390" y="425"/>
                  </a:moveTo>
                  <a:cubicBezTo>
                    <a:pt x="391" y="426"/>
                    <a:pt x="391" y="426"/>
                    <a:pt x="391" y="426"/>
                  </a:cubicBezTo>
                  <a:cubicBezTo>
                    <a:pt x="391" y="426"/>
                    <a:pt x="392" y="426"/>
                    <a:pt x="392" y="427"/>
                  </a:cubicBezTo>
                  <a:cubicBezTo>
                    <a:pt x="393" y="428"/>
                    <a:pt x="393" y="428"/>
                    <a:pt x="393" y="429"/>
                  </a:cubicBezTo>
                  <a:cubicBezTo>
                    <a:pt x="393" y="430"/>
                    <a:pt x="393" y="430"/>
                    <a:pt x="393" y="430"/>
                  </a:cubicBezTo>
                  <a:cubicBezTo>
                    <a:pt x="394" y="430"/>
                    <a:pt x="394" y="430"/>
                    <a:pt x="394" y="430"/>
                  </a:cubicBezTo>
                  <a:cubicBezTo>
                    <a:pt x="394" y="430"/>
                    <a:pt x="394" y="430"/>
                    <a:pt x="395" y="430"/>
                  </a:cubicBezTo>
                  <a:cubicBezTo>
                    <a:pt x="395" y="430"/>
                    <a:pt x="396" y="430"/>
                    <a:pt x="397" y="430"/>
                  </a:cubicBezTo>
                  <a:cubicBezTo>
                    <a:pt x="397" y="430"/>
                    <a:pt x="398" y="430"/>
                    <a:pt x="398" y="429"/>
                  </a:cubicBezTo>
                  <a:cubicBezTo>
                    <a:pt x="398" y="429"/>
                    <a:pt x="398" y="429"/>
                    <a:pt x="398" y="429"/>
                  </a:cubicBezTo>
                  <a:cubicBezTo>
                    <a:pt x="398" y="429"/>
                    <a:pt x="398" y="429"/>
                    <a:pt x="398" y="429"/>
                  </a:cubicBezTo>
                  <a:cubicBezTo>
                    <a:pt x="398" y="429"/>
                    <a:pt x="398" y="429"/>
                    <a:pt x="398" y="429"/>
                  </a:cubicBezTo>
                  <a:cubicBezTo>
                    <a:pt x="397" y="428"/>
                    <a:pt x="396" y="428"/>
                    <a:pt x="396" y="427"/>
                  </a:cubicBezTo>
                  <a:cubicBezTo>
                    <a:pt x="395" y="427"/>
                    <a:pt x="395" y="426"/>
                    <a:pt x="395" y="426"/>
                  </a:cubicBezTo>
                  <a:cubicBezTo>
                    <a:pt x="394" y="425"/>
                    <a:pt x="394" y="424"/>
                    <a:pt x="394" y="423"/>
                  </a:cubicBezTo>
                  <a:cubicBezTo>
                    <a:pt x="394" y="423"/>
                    <a:pt x="393" y="422"/>
                    <a:pt x="392" y="422"/>
                  </a:cubicBezTo>
                  <a:cubicBezTo>
                    <a:pt x="391" y="422"/>
                    <a:pt x="391" y="422"/>
                    <a:pt x="391" y="423"/>
                  </a:cubicBezTo>
                  <a:cubicBezTo>
                    <a:pt x="390" y="423"/>
                    <a:pt x="390" y="425"/>
                    <a:pt x="390" y="425"/>
                  </a:cubicBezTo>
                  <a:close/>
                  <a:moveTo>
                    <a:pt x="378" y="498"/>
                  </a:moveTo>
                  <a:cubicBezTo>
                    <a:pt x="378" y="499"/>
                    <a:pt x="379" y="499"/>
                    <a:pt x="379" y="500"/>
                  </a:cubicBezTo>
                  <a:cubicBezTo>
                    <a:pt x="379" y="500"/>
                    <a:pt x="379" y="500"/>
                    <a:pt x="379" y="500"/>
                  </a:cubicBezTo>
                  <a:cubicBezTo>
                    <a:pt x="379" y="500"/>
                    <a:pt x="380" y="500"/>
                    <a:pt x="380" y="500"/>
                  </a:cubicBezTo>
                  <a:cubicBezTo>
                    <a:pt x="381" y="501"/>
                    <a:pt x="381" y="502"/>
                    <a:pt x="381" y="502"/>
                  </a:cubicBezTo>
                  <a:cubicBezTo>
                    <a:pt x="382" y="502"/>
                    <a:pt x="382" y="502"/>
                    <a:pt x="382" y="502"/>
                  </a:cubicBezTo>
                  <a:cubicBezTo>
                    <a:pt x="383" y="502"/>
                    <a:pt x="384" y="502"/>
                    <a:pt x="385" y="500"/>
                  </a:cubicBezTo>
                  <a:cubicBezTo>
                    <a:pt x="385" y="501"/>
                    <a:pt x="385" y="502"/>
                    <a:pt x="384" y="503"/>
                  </a:cubicBezTo>
                  <a:cubicBezTo>
                    <a:pt x="384" y="503"/>
                    <a:pt x="384" y="503"/>
                    <a:pt x="383" y="504"/>
                  </a:cubicBezTo>
                  <a:cubicBezTo>
                    <a:pt x="383" y="504"/>
                    <a:pt x="383" y="505"/>
                    <a:pt x="384" y="505"/>
                  </a:cubicBezTo>
                  <a:cubicBezTo>
                    <a:pt x="384" y="506"/>
                    <a:pt x="386" y="506"/>
                    <a:pt x="386" y="505"/>
                  </a:cubicBezTo>
                  <a:cubicBezTo>
                    <a:pt x="387" y="504"/>
                    <a:pt x="387" y="503"/>
                    <a:pt x="388" y="502"/>
                  </a:cubicBezTo>
                  <a:cubicBezTo>
                    <a:pt x="389" y="501"/>
                    <a:pt x="388" y="500"/>
                    <a:pt x="389" y="500"/>
                  </a:cubicBezTo>
                  <a:cubicBezTo>
                    <a:pt x="390" y="500"/>
                    <a:pt x="390" y="499"/>
                    <a:pt x="390" y="499"/>
                  </a:cubicBezTo>
                  <a:cubicBezTo>
                    <a:pt x="389" y="499"/>
                    <a:pt x="389" y="499"/>
                    <a:pt x="389" y="498"/>
                  </a:cubicBezTo>
                  <a:cubicBezTo>
                    <a:pt x="389" y="498"/>
                    <a:pt x="389" y="496"/>
                    <a:pt x="389" y="496"/>
                  </a:cubicBezTo>
                  <a:cubicBezTo>
                    <a:pt x="390" y="495"/>
                    <a:pt x="389" y="494"/>
                    <a:pt x="389" y="493"/>
                  </a:cubicBezTo>
                  <a:cubicBezTo>
                    <a:pt x="388" y="491"/>
                    <a:pt x="391" y="492"/>
                    <a:pt x="391" y="492"/>
                  </a:cubicBezTo>
                  <a:cubicBezTo>
                    <a:pt x="393" y="493"/>
                    <a:pt x="393" y="491"/>
                    <a:pt x="394" y="490"/>
                  </a:cubicBezTo>
                  <a:cubicBezTo>
                    <a:pt x="395" y="489"/>
                    <a:pt x="395" y="488"/>
                    <a:pt x="394" y="487"/>
                  </a:cubicBezTo>
                  <a:cubicBezTo>
                    <a:pt x="394" y="487"/>
                    <a:pt x="394" y="487"/>
                    <a:pt x="393" y="487"/>
                  </a:cubicBezTo>
                  <a:cubicBezTo>
                    <a:pt x="393" y="487"/>
                    <a:pt x="392" y="487"/>
                    <a:pt x="392" y="488"/>
                  </a:cubicBezTo>
                  <a:cubicBezTo>
                    <a:pt x="391" y="488"/>
                    <a:pt x="391" y="488"/>
                    <a:pt x="391" y="489"/>
                  </a:cubicBezTo>
                  <a:cubicBezTo>
                    <a:pt x="391" y="488"/>
                    <a:pt x="390" y="488"/>
                    <a:pt x="390" y="488"/>
                  </a:cubicBezTo>
                  <a:cubicBezTo>
                    <a:pt x="390" y="488"/>
                    <a:pt x="388" y="487"/>
                    <a:pt x="387" y="487"/>
                  </a:cubicBezTo>
                  <a:cubicBezTo>
                    <a:pt x="387" y="488"/>
                    <a:pt x="387" y="488"/>
                    <a:pt x="386" y="488"/>
                  </a:cubicBezTo>
                  <a:cubicBezTo>
                    <a:pt x="386" y="488"/>
                    <a:pt x="386" y="488"/>
                    <a:pt x="386" y="488"/>
                  </a:cubicBezTo>
                  <a:cubicBezTo>
                    <a:pt x="386" y="488"/>
                    <a:pt x="385" y="488"/>
                    <a:pt x="385" y="488"/>
                  </a:cubicBezTo>
                  <a:cubicBezTo>
                    <a:pt x="384" y="489"/>
                    <a:pt x="384" y="489"/>
                    <a:pt x="384" y="490"/>
                  </a:cubicBezTo>
                  <a:cubicBezTo>
                    <a:pt x="383" y="490"/>
                    <a:pt x="382" y="491"/>
                    <a:pt x="382" y="491"/>
                  </a:cubicBezTo>
                  <a:cubicBezTo>
                    <a:pt x="382" y="492"/>
                    <a:pt x="381" y="492"/>
                    <a:pt x="381" y="492"/>
                  </a:cubicBezTo>
                  <a:cubicBezTo>
                    <a:pt x="381" y="492"/>
                    <a:pt x="381" y="492"/>
                    <a:pt x="381" y="492"/>
                  </a:cubicBezTo>
                  <a:cubicBezTo>
                    <a:pt x="381" y="492"/>
                    <a:pt x="381" y="492"/>
                    <a:pt x="381" y="492"/>
                  </a:cubicBezTo>
                  <a:cubicBezTo>
                    <a:pt x="381" y="492"/>
                    <a:pt x="381" y="492"/>
                    <a:pt x="381" y="492"/>
                  </a:cubicBezTo>
                  <a:cubicBezTo>
                    <a:pt x="381" y="492"/>
                    <a:pt x="381" y="492"/>
                    <a:pt x="381" y="492"/>
                  </a:cubicBezTo>
                  <a:cubicBezTo>
                    <a:pt x="380" y="492"/>
                    <a:pt x="379" y="491"/>
                    <a:pt x="379" y="492"/>
                  </a:cubicBezTo>
                  <a:cubicBezTo>
                    <a:pt x="378" y="492"/>
                    <a:pt x="378" y="493"/>
                    <a:pt x="378" y="494"/>
                  </a:cubicBezTo>
                  <a:cubicBezTo>
                    <a:pt x="379" y="495"/>
                    <a:pt x="379" y="496"/>
                    <a:pt x="378" y="497"/>
                  </a:cubicBezTo>
                  <a:cubicBezTo>
                    <a:pt x="378" y="497"/>
                    <a:pt x="378" y="498"/>
                    <a:pt x="378" y="498"/>
                  </a:cubicBezTo>
                  <a:close/>
                  <a:moveTo>
                    <a:pt x="374" y="513"/>
                  </a:moveTo>
                  <a:cubicBezTo>
                    <a:pt x="374" y="514"/>
                    <a:pt x="375" y="514"/>
                    <a:pt x="375" y="514"/>
                  </a:cubicBezTo>
                  <a:cubicBezTo>
                    <a:pt x="375" y="514"/>
                    <a:pt x="376" y="514"/>
                    <a:pt x="376" y="513"/>
                  </a:cubicBezTo>
                  <a:cubicBezTo>
                    <a:pt x="376" y="513"/>
                    <a:pt x="376" y="513"/>
                    <a:pt x="376" y="513"/>
                  </a:cubicBezTo>
                  <a:cubicBezTo>
                    <a:pt x="376" y="513"/>
                    <a:pt x="377" y="513"/>
                    <a:pt x="378" y="512"/>
                  </a:cubicBezTo>
                  <a:cubicBezTo>
                    <a:pt x="378" y="512"/>
                    <a:pt x="378" y="512"/>
                    <a:pt x="378" y="512"/>
                  </a:cubicBezTo>
                  <a:cubicBezTo>
                    <a:pt x="378" y="512"/>
                    <a:pt x="378" y="512"/>
                    <a:pt x="378" y="512"/>
                  </a:cubicBezTo>
                  <a:cubicBezTo>
                    <a:pt x="378" y="512"/>
                    <a:pt x="378" y="512"/>
                    <a:pt x="378" y="512"/>
                  </a:cubicBezTo>
                  <a:cubicBezTo>
                    <a:pt x="379" y="512"/>
                    <a:pt x="379" y="512"/>
                    <a:pt x="379" y="512"/>
                  </a:cubicBezTo>
                  <a:cubicBezTo>
                    <a:pt x="379" y="512"/>
                    <a:pt x="380" y="512"/>
                    <a:pt x="380" y="512"/>
                  </a:cubicBezTo>
                  <a:cubicBezTo>
                    <a:pt x="381" y="512"/>
                    <a:pt x="381" y="512"/>
                    <a:pt x="381" y="512"/>
                  </a:cubicBezTo>
                  <a:cubicBezTo>
                    <a:pt x="381" y="511"/>
                    <a:pt x="382" y="510"/>
                    <a:pt x="382" y="508"/>
                  </a:cubicBezTo>
                  <a:cubicBezTo>
                    <a:pt x="382" y="508"/>
                    <a:pt x="381" y="508"/>
                    <a:pt x="381" y="508"/>
                  </a:cubicBezTo>
                  <a:cubicBezTo>
                    <a:pt x="380" y="508"/>
                    <a:pt x="380" y="508"/>
                    <a:pt x="380" y="509"/>
                  </a:cubicBezTo>
                  <a:cubicBezTo>
                    <a:pt x="380" y="509"/>
                    <a:pt x="379" y="510"/>
                    <a:pt x="379" y="509"/>
                  </a:cubicBezTo>
                  <a:cubicBezTo>
                    <a:pt x="379" y="509"/>
                    <a:pt x="379" y="509"/>
                    <a:pt x="379" y="509"/>
                  </a:cubicBezTo>
                  <a:cubicBezTo>
                    <a:pt x="378" y="509"/>
                    <a:pt x="378" y="509"/>
                    <a:pt x="378" y="509"/>
                  </a:cubicBezTo>
                  <a:cubicBezTo>
                    <a:pt x="378" y="508"/>
                    <a:pt x="378" y="508"/>
                    <a:pt x="378" y="508"/>
                  </a:cubicBezTo>
                  <a:cubicBezTo>
                    <a:pt x="378" y="507"/>
                    <a:pt x="378" y="507"/>
                    <a:pt x="378" y="507"/>
                  </a:cubicBezTo>
                  <a:cubicBezTo>
                    <a:pt x="378" y="507"/>
                    <a:pt x="378" y="507"/>
                    <a:pt x="378" y="507"/>
                  </a:cubicBezTo>
                  <a:cubicBezTo>
                    <a:pt x="377" y="506"/>
                    <a:pt x="376" y="507"/>
                    <a:pt x="376" y="508"/>
                  </a:cubicBezTo>
                  <a:cubicBezTo>
                    <a:pt x="375" y="508"/>
                    <a:pt x="375" y="510"/>
                    <a:pt x="376" y="511"/>
                  </a:cubicBezTo>
                  <a:cubicBezTo>
                    <a:pt x="376" y="511"/>
                    <a:pt x="376" y="511"/>
                    <a:pt x="376" y="511"/>
                  </a:cubicBezTo>
                  <a:cubicBezTo>
                    <a:pt x="376" y="511"/>
                    <a:pt x="376" y="511"/>
                    <a:pt x="376" y="511"/>
                  </a:cubicBezTo>
                  <a:cubicBezTo>
                    <a:pt x="376" y="511"/>
                    <a:pt x="376" y="511"/>
                    <a:pt x="376" y="511"/>
                  </a:cubicBezTo>
                  <a:cubicBezTo>
                    <a:pt x="376" y="512"/>
                    <a:pt x="375" y="512"/>
                    <a:pt x="374" y="513"/>
                  </a:cubicBezTo>
                  <a:cubicBezTo>
                    <a:pt x="374" y="513"/>
                    <a:pt x="374" y="513"/>
                    <a:pt x="374" y="513"/>
                  </a:cubicBezTo>
                  <a:close/>
                  <a:moveTo>
                    <a:pt x="373" y="537"/>
                  </a:moveTo>
                  <a:cubicBezTo>
                    <a:pt x="372" y="537"/>
                    <a:pt x="370" y="538"/>
                    <a:pt x="369" y="539"/>
                  </a:cubicBezTo>
                  <a:cubicBezTo>
                    <a:pt x="369" y="539"/>
                    <a:pt x="369" y="540"/>
                    <a:pt x="369" y="540"/>
                  </a:cubicBezTo>
                  <a:cubicBezTo>
                    <a:pt x="369" y="540"/>
                    <a:pt x="369" y="540"/>
                    <a:pt x="369" y="540"/>
                  </a:cubicBezTo>
                  <a:cubicBezTo>
                    <a:pt x="369" y="541"/>
                    <a:pt x="369" y="541"/>
                    <a:pt x="370" y="540"/>
                  </a:cubicBezTo>
                  <a:cubicBezTo>
                    <a:pt x="370" y="540"/>
                    <a:pt x="371" y="540"/>
                    <a:pt x="372" y="539"/>
                  </a:cubicBezTo>
                  <a:cubicBezTo>
                    <a:pt x="372" y="539"/>
                    <a:pt x="372" y="539"/>
                    <a:pt x="372" y="539"/>
                  </a:cubicBezTo>
                  <a:cubicBezTo>
                    <a:pt x="374" y="539"/>
                    <a:pt x="376" y="538"/>
                    <a:pt x="376" y="537"/>
                  </a:cubicBezTo>
                  <a:cubicBezTo>
                    <a:pt x="377" y="536"/>
                    <a:pt x="377" y="536"/>
                    <a:pt x="377" y="535"/>
                  </a:cubicBezTo>
                  <a:cubicBezTo>
                    <a:pt x="379" y="534"/>
                    <a:pt x="380" y="532"/>
                    <a:pt x="381" y="530"/>
                  </a:cubicBezTo>
                  <a:cubicBezTo>
                    <a:pt x="381" y="530"/>
                    <a:pt x="380" y="529"/>
                    <a:pt x="380" y="530"/>
                  </a:cubicBezTo>
                  <a:cubicBezTo>
                    <a:pt x="379" y="531"/>
                    <a:pt x="378" y="532"/>
                    <a:pt x="377" y="533"/>
                  </a:cubicBezTo>
                  <a:cubicBezTo>
                    <a:pt x="377" y="534"/>
                    <a:pt x="377" y="534"/>
                    <a:pt x="377" y="534"/>
                  </a:cubicBezTo>
                  <a:cubicBezTo>
                    <a:pt x="377" y="534"/>
                    <a:pt x="377" y="534"/>
                    <a:pt x="377" y="534"/>
                  </a:cubicBezTo>
                  <a:cubicBezTo>
                    <a:pt x="377" y="533"/>
                    <a:pt x="376" y="533"/>
                    <a:pt x="376" y="532"/>
                  </a:cubicBezTo>
                  <a:cubicBezTo>
                    <a:pt x="375" y="532"/>
                    <a:pt x="375" y="532"/>
                    <a:pt x="375" y="532"/>
                  </a:cubicBezTo>
                  <a:cubicBezTo>
                    <a:pt x="375" y="532"/>
                    <a:pt x="375" y="532"/>
                    <a:pt x="375" y="532"/>
                  </a:cubicBezTo>
                  <a:cubicBezTo>
                    <a:pt x="374" y="532"/>
                    <a:pt x="374" y="532"/>
                    <a:pt x="374" y="532"/>
                  </a:cubicBezTo>
                  <a:cubicBezTo>
                    <a:pt x="373" y="533"/>
                    <a:pt x="373" y="534"/>
                    <a:pt x="374" y="535"/>
                  </a:cubicBezTo>
                  <a:cubicBezTo>
                    <a:pt x="373" y="536"/>
                    <a:pt x="373" y="536"/>
                    <a:pt x="373" y="537"/>
                  </a:cubicBezTo>
                  <a:close/>
                  <a:moveTo>
                    <a:pt x="371" y="506"/>
                  </a:moveTo>
                  <a:cubicBezTo>
                    <a:pt x="373" y="506"/>
                    <a:pt x="373" y="505"/>
                    <a:pt x="373" y="504"/>
                  </a:cubicBezTo>
                  <a:cubicBezTo>
                    <a:pt x="373" y="503"/>
                    <a:pt x="373" y="502"/>
                    <a:pt x="373" y="502"/>
                  </a:cubicBezTo>
                  <a:cubicBezTo>
                    <a:pt x="373" y="501"/>
                    <a:pt x="373" y="501"/>
                    <a:pt x="373" y="500"/>
                  </a:cubicBezTo>
                  <a:cubicBezTo>
                    <a:pt x="373" y="499"/>
                    <a:pt x="372" y="499"/>
                    <a:pt x="372" y="500"/>
                  </a:cubicBezTo>
                  <a:cubicBezTo>
                    <a:pt x="372" y="501"/>
                    <a:pt x="372" y="501"/>
                    <a:pt x="372" y="502"/>
                  </a:cubicBezTo>
                  <a:cubicBezTo>
                    <a:pt x="371" y="502"/>
                    <a:pt x="371" y="502"/>
                    <a:pt x="371" y="503"/>
                  </a:cubicBezTo>
                  <a:cubicBezTo>
                    <a:pt x="371" y="503"/>
                    <a:pt x="371" y="503"/>
                    <a:pt x="372" y="503"/>
                  </a:cubicBezTo>
                  <a:cubicBezTo>
                    <a:pt x="371" y="504"/>
                    <a:pt x="371" y="505"/>
                    <a:pt x="371" y="505"/>
                  </a:cubicBezTo>
                  <a:cubicBezTo>
                    <a:pt x="370" y="506"/>
                    <a:pt x="371" y="506"/>
                    <a:pt x="371" y="506"/>
                  </a:cubicBezTo>
                  <a:close/>
                  <a:moveTo>
                    <a:pt x="351" y="537"/>
                  </a:moveTo>
                  <a:cubicBezTo>
                    <a:pt x="351" y="537"/>
                    <a:pt x="351" y="537"/>
                    <a:pt x="350" y="537"/>
                  </a:cubicBezTo>
                  <a:cubicBezTo>
                    <a:pt x="350" y="536"/>
                    <a:pt x="350" y="536"/>
                    <a:pt x="350" y="536"/>
                  </a:cubicBezTo>
                  <a:cubicBezTo>
                    <a:pt x="349" y="535"/>
                    <a:pt x="349" y="534"/>
                    <a:pt x="349" y="532"/>
                  </a:cubicBezTo>
                  <a:cubicBezTo>
                    <a:pt x="350" y="531"/>
                    <a:pt x="348" y="531"/>
                    <a:pt x="348" y="531"/>
                  </a:cubicBezTo>
                  <a:cubicBezTo>
                    <a:pt x="347" y="531"/>
                    <a:pt x="347" y="531"/>
                    <a:pt x="347" y="531"/>
                  </a:cubicBezTo>
                  <a:cubicBezTo>
                    <a:pt x="347" y="531"/>
                    <a:pt x="346" y="532"/>
                    <a:pt x="346" y="532"/>
                  </a:cubicBezTo>
                  <a:cubicBezTo>
                    <a:pt x="345" y="532"/>
                    <a:pt x="345" y="533"/>
                    <a:pt x="346" y="533"/>
                  </a:cubicBezTo>
                  <a:cubicBezTo>
                    <a:pt x="345" y="533"/>
                    <a:pt x="345" y="533"/>
                    <a:pt x="345" y="534"/>
                  </a:cubicBezTo>
                  <a:cubicBezTo>
                    <a:pt x="345" y="534"/>
                    <a:pt x="345" y="534"/>
                    <a:pt x="345" y="534"/>
                  </a:cubicBezTo>
                  <a:cubicBezTo>
                    <a:pt x="345" y="534"/>
                    <a:pt x="345" y="534"/>
                    <a:pt x="345" y="534"/>
                  </a:cubicBezTo>
                  <a:cubicBezTo>
                    <a:pt x="345" y="535"/>
                    <a:pt x="344" y="535"/>
                    <a:pt x="343" y="535"/>
                  </a:cubicBezTo>
                  <a:cubicBezTo>
                    <a:pt x="343" y="536"/>
                    <a:pt x="344" y="537"/>
                    <a:pt x="344" y="536"/>
                  </a:cubicBezTo>
                  <a:cubicBezTo>
                    <a:pt x="345" y="536"/>
                    <a:pt x="345" y="536"/>
                    <a:pt x="346" y="535"/>
                  </a:cubicBezTo>
                  <a:cubicBezTo>
                    <a:pt x="346" y="535"/>
                    <a:pt x="346" y="535"/>
                    <a:pt x="346" y="534"/>
                  </a:cubicBezTo>
                  <a:cubicBezTo>
                    <a:pt x="346" y="534"/>
                    <a:pt x="346" y="535"/>
                    <a:pt x="346" y="535"/>
                  </a:cubicBezTo>
                  <a:cubicBezTo>
                    <a:pt x="346" y="535"/>
                    <a:pt x="346" y="535"/>
                    <a:pt x="346" y="535"/>
                  </a:cubicBezTo>
                  <a:cubicBezTo>
                    <a:pt x="346" y="535"/>
                    <a:pt x="346" y="535"/>
                    <a:pt x="346" y="535"/>
                  </a:cubicBezTo>
                  <a:cubicBezTo>
                    <a:pt x="347" y="536"/>
                    <a:pt x="347" y="535"/>
                    <a:pt x="346" y="536"/>
                  </a:cubicBezTo>
                  <a:cubicBezTo>
                    <a:pt x="346" y="536"/>
                    <a:pt x="346" y="537"/>
                    <a:pt x="346" y="537"/>
                  </a:cubicBezTo>
                  <a:cubicBezTo>
                    <a:pt x="346" y="537"/>
                    <a:pt x="345" y="537"/>
                    <a:pt x="345" y="537"/>
                  </a:cubicBezTo>
                  <a:cubicBezTo>
                    <a:pt x="345" y="538"/>
                    <a:pt x="346" y="538"/>
                    <a:pt x="347" y="538"/>
                  </a:cubicBezTo>
                  <a:cubicBezTo>
                    <a:pt x="347" y="538"/>
                    <a:pt x="348" y="538"/>
                    <a:pt x="348" y="538"/>
                  </a:cubicBezTo>
                  <a:cubicBezTo>
                    <a:pt x="348" y="538"/>
                    <a:pt x="348" y="538"/>
                    <a:pt x="348" y="538"/>
                  </a:cubicBezTo>
                  <a:cubicBezTo>
                    <a:pt x="348" y="538"/>
                    <a:pt x="348" y="538"/>
                    <a:pt x="348" y="538"/>
                  </a:cubicBezTo>
                  <a:cubicBezTo>
                    <a:pt x="348" y="538"/>
                    <a:pt x="347" y="539"/>
                    <a:pt x="347" y="539"/>
                  </a:cubicBezTo>
                  <a:cubicBezTo>
                    <a:pt x="347" y="540"/>
                    <a:pt x="347" y="540"/>
                    <a:pt x="348" y="540"/>
                  </a:cubicBezTo>
                  <a:cubicBezTo>
                    <a:pt x="348" y="540"/>
                    <a:pt x="348" y="540"/>
                    <a:pt x="348" y="540"/>
                  </a:cubicBezTo>
                  <a:cubicBezTo>
                    <a:pt x="348" y="540"/>
                    <a:pt x="348" y="540"/>
                    <a:pt x="348" y="540"/>
                  </a:cubicBezTo>
                  <a:cubicBezTo>
                    <a:pt x="348" y="541"/>
                    <a:pt x="343" y="545"/>
                    <a:pt x="347" y="545"/>
                  </a:cubicBezTo>
                  <a:cubicBezTo>
                    <a:pt x="348" y="544"/>
                    <a:pt x="349" y="543"/>
                    <a:pt x="349" y="542"/>
                  </a:cubicBezTo>
                  <a:cubicBezTo>
                    <a:pt x="350" y="540"/>
                    <a:pt x="349" y="540"/>
                    <a:pt x="349" y="539"/>
                  </a:cubicBezTo>
                  <a:cubicBezTo>
                    <a:pt x="349" y="539"/>
                    <a:pt x="349" y="539"/>
                    <a:pt x="349" y="538"/>
                  </a:cubicBezTo>
                  <a:cubicBezTo>
                    <a:pt x="350" y="538"/>
                    <a:pt x="351" y="538"/>
                    <a:pt x="351" y="538"/>
                  </a:cubicBezTo>
                  <a:cubicBezTo>
                    <a:pt x="351" y="538"/>
                    <a:pt x="351" y="538"/>
                    <a:pt x="351" y="538"/>
                  </a:cubicBezTo>
                  <a:cubicBezTo>
                    <a:pt x="353" y="537"/>
                    <a:pt x="354" y="534"/>
                    <a:pt x="355" y="533"/>
                  </a:cubicBezTo>
                  <a:cubicBezTo>
                    <a:pt x="356" y="531"/>
                    <a:pt x="355" y="531"/>
                    <a:pt x="357" y="530"/>
                  </a:cubicBezTo>
                  <a:cubicBezTo>
                    <a:pt x="357" y="529"/>
                    <a:pt x="357" y="529"/>
                    <a:pt x="358" y="528"/>
                  </a:cubicBezTo>
                  <a:cubicBezTo>
                    <a:pt x="359" y="527"/>
                    <a:pt x="359" y="526"/>
                    <a:pt x="360" y="524"/>
                  </a:cubicBezTo>
                  <a:cubicBezTo>
                    <a:pt x="361" y="523"/>
                    <a:pt x="363" y="522"/>
                    <a:pt x="363" y="521"/>
                  </a:cubicBezTo>
                  <a:cubicBezTo>
                    <a:pt x="364" y="520"/>
                    <a:pt x="365" y="517"/>
                    <a:pt x="366" y="516"/>
                  </a:cubicBezTo>
                  <a:cubicBezTo>
                    <a:pt x="367" y="516"/>
                    <a:pt x="367" y="515"/>
                    <a:pt x="367" y="515"/>
                  </a:cubicBezTo>
                  <a:cubicBezTo>
                    <a:pt x="368" y="513"/>
                    <a:pt x="369" y="512"/>
                    <a:pt x="371" y="512"/>
                  </a:cubicBezTo>
                  <a:cubicBezTo>
                    <a:pt x="371" y="512"/>
                    <a:pt x="371" y="512"/>
                    <a:pt x="371" y="511"/>
                  </a:cubicBezTo>
                  <a:cubicBezTo>
                    <a:pt x="372" y="511"/>
                    <a:pt x="372" y="511"/>
                    <a:pt x="372" y="510"/>
                  </a:cubicBezTo>
                  <a:cubicBezTo>
                    <a:pt x="372" y="510"/>
                    <a:pt x="372" y="509"/>
                    <a:pt x="371" y="509"/>
                  </a:cubicBezTo>
                  <a:cubicBezTo>
                    <a:pt x="370" y="509"/>
                    <a:pt x="370" y="509"/>
                    <a:pt x="369" y="508"/>
                  </a:cubicBezTo>
                  <a:cubicBezTo>
                    <a:pt x="369" y="508"/>
                    <a:pt x="369" y="508"/>
                    <a:pt x="369" y="508"/>
                  </a:cubicBezTo>
                  <a:cubicBezTo>
                    <a:pt x="368" y="508"/>
                    <a:pt x="368" y="508"/>
                    <a:pt x="368" y="508"/>
                  </a:cubicBezTo>
                  <a:cubicBezTo>
                    <a:pt x="367" y="508"/>
                    <a:pt x="367" y="509"/>
                    <a:pt x="366" y="509"/>
                  </a:cubicBezTo>
                  <a:cubicBezTo>
                    <a:pt x="366" y="509"/>
                    <a:pt x="366" y="509"/>
                    <a:pt x="366" y="510"/>
                  </a:cubicBezTo>
                  <a:cubicBezTo>
                    <a:pt x="366" y="510"/>
                    <a:pt x="366" y="511"/>
                    <a:pt x="367" y="511"/>
                  </a:cubicBezTo>
                  <a:cubicBezTo>
                    <a:pt x="367" y="511"/>
                    <a:pt x="367" y="511"/>
                    <a:pt x="367" y="511"/>
                  </a:cubicBezTo>
                  <a:cubicBezTo>
                    <a:pt x="367" y="511"/>
                    <a:pt x="368" y="510"/>
                    <a:pt x="368" y="510"/>
                  </a:cubicBezTo>
                  <a:cubicBezTo>
                    <a:pt x="368" y="510"/>
                    <a:pt x="368" y="510"/>
                    <a:pt x="368" y="510"/>
                  </a:cubicBezTo>
                  <a:cubicBezTo>
                    <a:pt x="368" y="511"/>
                    <a:pt x="369" y="511"/>
                    <a:pt x="369" y="511"/>
                  </a:cubicBezTo>
                  <a:cubicBezTo>
                    <a:pt x="369" y="511"/>
                    <a:pt x="370" y="511"/>
                    <a:pt x="370" y="511"/>
                  </a:cubicBezTo>
                  <a:cubicBezTo>
                    <a:pt x="368" y="512"/>
                    <a:pt x="367" y="513"/>
                    <a:pt x="366" y="515"/>
                  </a:cubicBezTo>
                  <a:cubicBezTo>
                    <a:pt x="366" y="516"/>
                    <a:pt x="365" y="516"/>
                    <a:pt x="364" y="517"/>
                  </a:cubicBezTo>
                  <a:cubicBezTo>
                    <a:pt x="364" y="519"/>
                    <a:pt x="362" y="521"/>
                    <a:pt x="361" y="522"/>
                  </a:cubicBezTo>
                  <a:cubicBezTo>
                    <a:pt x="360" y="523"/>
                    <a:pt x="359" y="524"/>
                    <a:pt x="359" y="525"/>
                  </a:cubicBezTo>
                  <a:cubicBezTo>
                    <a:pt x="358" y="527"/>
                    <a:pt x="357" y="528"/>
                    <a:pt x="355" y="529"/>
                  </a:cubicBezTo>
                  <a:cubicBezTo>
                    <a:pt x="353" y="531"/>
                    <a:pt x="353" y="536"/>
                    <a:pt x="351" y="537"/>
                  </a:cubicBezTo>
                  <a:close/>
                  <a:moveTo>
                    <a:pt x="361" y="621"/>
                  </a:moveTo>
                  <a:cubicBezTo>
                    <a:pt x="362" y="620"/>
                    <a:pt x="361" y="620"/>
                    <a:pt x="362" y="619"/>
                  </a:cubicBezTo>
                  <a:cubicBezTo>
                    <a:pt x="362" y="618"/>
                    <a:pt x="364" y="618"/>
                    <a:pt x="364" y="617"/>
                  </a:cubicBezTo>
                  <a:cubicBezTo>
                    <a:pt x="364" y="615"/>
                    <a:pt x="369" y="615"/>
                    <a:pt x="369" y="612"/>
                  </a:cubicBezTo>
                  <a:cubicBezTo>
                    <a:pt x="369" y="612"/>
                    <a:pt x="369" y="612"/>
                    <a:pt x="368" y="612"/>
                  </a:cubicBezTo>
                  <a:cubicBezTo>
                    <a:pt x="367" y="613"/>
                    <a:pt x="366" y="613"/>
                    <a:pt x="365" y="614"/>
                  </a:cubicBezTo>
                  <a:cubicBezTo>
                    <a:pt x="363" y="614"/>
                    <a:pt x="362" y="614"/>
                    <a:pt x="361" y="615"/>
                  </a:cubicBezTo>
                  <a:cubicBezTo>
                    <a:pt x="361" y="615"/>
                    <a:pt x="360" y="615"/>
                    <a:pt x="360" y="615"/>
                  </a:cubicBezTo>
                  <a:cubicBezTo>
                    <a:pt x="360" y="616"/>
                    <a:pt x="359" y="616"/>
                    <a:pt x="358" y="616"/>
                  </a:cubicBezTo>
                  <a:cubicBezTo>
                    <a:pt x="358" y="616"/>
                    <a:pt x="358" y="617"/>
                    <a:pt x="357" y="617"/>
                  </a:cubicBezTo>
                  <a:cubicBezTo>
                    <a:pt x="357" y="617"/>
                    <a:pt x="356" y="618"/>
                    <a:pt x="356" y="618"/>
                  </a:cubicBezTo>
                  <a:cubicBezTo>
                    <a:pt x="356" y="618"/>
                    <a:pt x="356" y="618"/>
                    <a:pt x="356" y="618"/>
                  </a:cubicBezTo>
                  <a:cubicBezTo>
                    <a:pt x="356" y="618"/>
                    <a:pt x="357" y="618"/>
                    <a:pt x="357" y="618"/>
                  </a:cubicBezTo>
                  <a:cubicBezTo>
                    <a:pt x="358" y="618"/>
                    <a:pt x="358" y="618"/>
                    <a:pt x="358" y="618"/>
                  </a:cubicBezTo>
                  <a:cubicBezTo>
                    <a:pt x="359" y="618"/>
                    <a:pt x="359" y="618"/>
                    <a:pt x="359" y="618"/>
                  </a:cubicBezTo>
                  <a:cubicBezTo>
                    <a:pt x="360" y="618"/>
                    <a:pt x="360" y="618"/>
                    <a:pt x="360" y="618"/>
                  </a:cubicBezTo>
                  <a:cubicBezTo>
                    <a:pt x="360" y="619"/>
                    <a:pt x="360" y="619"/>
                    <a:pt x="360" y="619"/>
                  </a:cubicBezTo>
                  <a:cubicBezTo>
                    <a:pt x="360" y="619"/>
                    <a:pt x="360" y="619"/>
                    <a:pt x="360" y="620"/>
                  </a:cubicBezTo>
                  <a:cubicBezTo>
                    <a:pt x="360" y="620"/>
                    <a:pt x="360" y="621"/>
                    <a:pt x="360" y="621"/>
                  </a:cubicBezTo>
                  <a:cubicBezTo>
                    <a:pt x="359" y="622"/>
                    <a:pt x="359" y="622"/>
                    <a:pt x="359" y="623"/>
                  </a:cubicBezTo>
                  <a:cubicBezTo>
                    <a:pt x="359" y="623"/>
                    <a:pt x="360" y="624"/>
                    <a:pt x="359" y="624"/>
                  </a:cubicBezTo>
                  <a:cubicBezTo>
                    <a:pt x="358" y="624"/>
                    <a:pt x="358" y="625"/>
                    <a:pt x="357" y="625"/>
                  </a:cubicBezTo>
                  <a:cubicBezTo>
                    <a:pt x="357" y="624"/>
                    <a:pt x="357" y="624"/>
                    <a:pt x="356" y="624"/>
                  </a:cubicBezTo>
                  <a:cubicBezTo>
                    <a:pt x="356" y="624"/>
                    <a:pt x="354" y="625"/>
                    <a:pt x="354" y="625"/>
                  </a:cubicBezTo>
                  <a:cubicBezTo>
                    <a:pt x="354" y="626"/>
                    <a:pt x="354" y="626"/>
                    <a:pt x="355" y="627"/>
                  </a:cubicBezTo>
                  <a:cubicBezTo>
                    <a:pt x="356" y="627"/>
                    <a:pt x="355" y="628"/>
                    <a:pt x="356" y="628"/>
                  </a:cubicBezTo>
                  <a:cubicBezTo>
                    <a:pt x="356" y="629"/>
                    <a:pt x="356" y="629"/>
                    <a:pt x="356" y="629"/>
                  </a:cubicBezTo>
                  <a:cubicBezTo>
                    <a:pt x="357" y="630"/>
                    <a:pt x="357" y="630"/>
                    <a:pt x="358" y="629"/>
                  </a:cubicBezTo>
                  <a:cubicBezTo>
                    <a:pt x="358" y="628"/>
                    <a:pt x="357" y="628"/>
                    <a:pt x="357" y="627"/>
                  </a:cubicBezTo>
                  <a:cubicBezTo>
                    <a:pt x="357" y="627"/>
                    <a:pt x="359" y="626"/>
                    <a:pt x="359" y="627"/>
                  </a:cubicBezTo>
                  <a:cubicBezTo>
                    <a:pt x="359" y="627"/>
                    <a:pt x="360" y="628"/>
                    <a:pt x="361" y="628"/>
                  </a:cubicBezTo>
                  <a:cubicBezTo>
                    <a:pt x="361" y="628"/>
                    <a:pt x="361" y="627"/>
                    <a:pt x="361" y="626"/>
                  </a:cubicBezTo>
                  <a:cubicBezTo>
                    <a:pt x="361" y="625"/>
                    <a:pt x="362" y="624"/>
                    <a:pt x="361" y="623"/>
                  </a:cubicBezTo>
                  <a:cubicBezTo>
                    <a:pt x="361" y="622"/>
                    <a:pt x="361" y="622"/>
                    <a:pt x="361" y="621"/>
                  </a:cubicBezTo>
                  <a:close/>
                  <a:moveTo>
                    <a:pt x="351" y="613"/>
                  </a:moveTo>
                  <a:cubicBezTo>
                    <a:pt x="351" y="613"/>
                    <a:pt x="351" y="613"/>
                    <a:pt x="351" y="613"/>
                  </a:cubicBezTo>
                  <a:cubicBezTo>
                    <a:pt x="350" y="612"/>
                    <a:pt x="349" y="612"/>
                    <a:pt x="348" y="612"/>
                  </a:cubicBezTo>
                  <a:cubicBezTo>
                    <a:pt x="348" y="612"/>
                    <a:pt x="348" y="612"/>
                    <a:pt x="348" y="612"/>
                  </a:cubicBezTo>
                  <a:cubicBezTo>
                    <a:pt x="348" y="613"/>
                    <a:pt x="347" y="613"/>
                    <a:pt x="347" y="614"/>
                  </a:cubicBezTo>
                  <a:cubicBezTo>
                    <a:pt x="347" y="614"/>
                    <a:pt x="348" y="614"/>
                    <a:pt x="348" y="614"/>
                  </a:cubicBezTo>
                  <a:cubicBezTo>
                    <a:pt x="349" y="614"/>
                    <a:pt x="349" y="614"/>
                    <a:pt x="349" y="614"/>
                  </a:cubicBezTo>
                  <a:cubicBezTo>
                    <a:pt x="350" y="614"/>
                    <a:pt x="350" y="615"/>
                    <a:pt x="350" y="614"/>
                  </a:cubicBezTo>
                  <a:cubicBezTo>
                    <a:pt x="350" y="614"/>
                    <a:pt x="350" y="614"/>
                    <a:pt x="350" y="614"/>
                  </a:cubicBezTo>
                  <a:cubicBezTo>
                    <a:pt x="351" y="614"/>
                    <a:pt x="351" y="614"/>
                    <a:pt x="351" y="613"/>
                  </a:cubicBezTo>
                  <a:cubicBezTo>
                    <a:pt x="352" y="613"/>
                    <a:pt x="352" y="613"/>
                    <a:pt x="352" y="613"/>
                  </a:cubicBezTo>
                  <a:cubicBezTo>
                    <a:pt x="352" y="613"/>
                    <a:pt x="352" y="613"/>
                    <a:pt x="352" y="613"/>
                  </a:cubicBezTo>
                  <a:cubicBezTo>
                    <a:pt x="352" y="613"/>
                    <a:pt x="352" y="613"/>
                    <a:pt x="352" y="613"/>
                  </a:cubicBezTo>
                  <a:cubicBezTo>
                    <a:pt x="352" y="613"/>
                    <a:pt x="352" y="613"/>
                    <a:pt x="352" y="613"/>
                  </a:cubicBezTo>
                  <a:cubicBezTo>
                    <a:pt x="352" y="613"/>
                    <a:pt x="351" y="613"/>
                    <a:pt x="351" y="613"/>
                  </a:cubicBezTo>
                  <a:cubicBezTo>
                    <a:pt x="351" y="613"/>
                    <a:pt x="351" y="613"/>
                    <a:pt x="351" y="613"/>
                  </a:cubicBezTo>
                  <a:cubicBezTo>
                    <a:pt x="351" y="613"/>
                    <a:pt x="351" y="613"/>
                    <a:pt x="351" y="613"/>
                  </a:cubicBezTo>
                  <a:cubicBezTo>
                    <a:pt x="351" y="613"/>
                    <a:pt x="351" y="613"/>
                    <a:pt x="351" y="613"/>
                  </a:cubicBezTo>
                  <a:cubicBezTo>
                    <a:pt x="351" y="613"/>
                    <a:pt x="351" y="613"/>
                    <a:pt x="351" y="613"/>
                  </a:cubicBezTo>
                  <a:close/>
                  <a:moveTo>
                    <a:pt x="346" y="617"/>
                  </a:moveTo>
                  <a:cubicBezTo>
                    <a:pt x="346" y="617"/>
                    <a:pt x="346" y="618"/>
                    <a:pt x="346" y="618"/>
                  </a:cubicBezTo>
                  <a:cubicBezTo>
                    <a:pt x="346" y="618"/>
                    <a:pt x="346" y="619"/>
                    <a:pt x="346" y="619"/>
                  </a:cubicBezTo>
                  <a:cubicBezTo>
                    <a:pt x="346" y="619"/>
                    <a:pt x="346" y="619"/>
                    <a:pt x="346" y="619"/>
                  </a:cubicBezTo>
                  <a:cubicBezTo>
                    <a:pt x="346" y="619"/>
                    <a:pt x="346" y="620"/>
                    <a:pt x="346" y="620"/>
                  </a:cubicBezTo>
                  <a:cubicBezTo>
                    <a:pt x="346" y="620"/>
                    <a:pt x="346" y="620"/>
                    <a:pt x="346" y="620"/>
                  </a:cubicBezTo>
                  <a:cubicBezTo>
                    <a:pt x="346" y="620"/>
                    <a:pt x="347" y="620"/>
                    <a:pt x="347" y="620"/>
                  </a:cubicBezTo>
                  <a:cubicBezTo>
                    <a:pt x="347" y="620"/>
                    <a:pt x="347" y="620"/>
                    <a:pt x="347" y="619"/>
                  </a:cubicBezTo>
                  <a:cubicBezTo>
                    <a:pt x="347" y="619"/>
                    <a:pt x="348" y="618"/>
                    <a:pt x="349" y="618"/>
                  </a:cubicBezTo>
                  <a:cubicBezTo>
                    <a:pt x="349" y="617"/>
                    <a:pt x="349" y="616"/>
                    <a:pt x="348" y="616"/>
                  </a:cubicBezTo>
                  <a:cubicBezTo>
                    <a:pt x="347" y="615"/>
                    <a:pt x="347" y="616"/>
                    <a:pt x="346" y="617"/>
                  </a:cubicBezTo>
                  <a:close/>
                  <a:moveTo>
                    <a:pt x="345" y="643"/>
                  </a:moveTo>
                  <a:cubicBezTo>
                    <a:pt x="345" y="643"/>
                    <a:pt x="345" y="643"/>
                    <a:pt x="345" y="643"/>
                  </a:cubicBezTo>
                  <a:cubicBezTo>
                    <a:pt x="345" y="642"/>
                    <a:pt x="345" y="643"/>
                    <a:pt x="345" y="643"/>
                  </a:cubicBezTo>
                  <a:cubicBezTo>
                    <a:pt x="345" y="643"/>
                    <a:pt x="345" y="643"/>
                    <a:pt x="345" y="643"/>
                  </a:cubicBezTo>
                  <a:cubicBezTo>
                    <a:pt x="344" y="644"/>
                    <a:pt x="344" y="644"/>
                    <a:pt x="344" y="644"/>
                  </a:cubicBezTo>
                  <a:cubicBezTo>
                    <a:pt x="344" y="644"/>
                    <a:pt x="344" y="644"/>
                    <a:pt x="344" y="644"/>
                  </a:cubicBezTo>
                  <a:cubicBezTo>
                    <a:pt x="343" y="644"/>
                    <a:pt x="343" y="644"/>
                    <a:pt x="343" y="645"/>
                  </a:cubicBezTo>
                  <a:cubicBezTo>
                    <a:pt x="343" y="645"/>
                    <a:pt x="343" y="645"/>
                    <a:pt x="344" y="645"/>
                  </a:cubicBezTo>
                  <a:cubicBezTo>
                    <a:pt x="344" y="645"/>
                    <a:pt x="344" y="646"/>
                    <a:pt x="344" y="646"/>
                  </a:cubicBezTo>
                  <a:cubicBezTo>
                    <a:pt x="344" y="646"/>
                    <a:pt x="344" y="646"/>
                    <a:pt x="345" y="646"/>
                  </a:cubicBezTo>
                  <a:cubicBezTo>
                    <a:pt x="345" y="646"/>
                    <a:pt x="345" y="646"/>
                    <a:pt x="346" y="646"/>
                  </a:cubicBezTo>
                  <a:cubicBezTo>
                    <a:pt x="347" y="646"/>
                    <a:pt x="347" y="645"/>
                    <a:pt x="348" y="644"/>
                  </a:cubicBezTo>
                  <a:cubicBezTo>
                    <a:pt x="348" y="643"/>
                    <a:pt x="347" y="643"/>
                    <a:pt x="346" y="643"/>
                  </a:cubicBezTo>
                  <a:cubicBezTo>
                    <a:pt x="346" y="643"/>
                    <a:pt x="346" y="643"/>
                    <a:pt x="346" y="643"/>
                  </a:cubicBezTo>
                  <a:cubicBezTo>
                    <a:pt x="346" y="642"/>
                    <a:pt x="345" y="642"/>
                    <a:pt x="345" y="643"/>
                  </a:cubicBezTo>
                  <a:close/>
                  <a:moveTo>
                    <a:pt x="349" y="626"/>
                  </a:moveTo>
                  <a:cubicBezTo>
                    <a:pt x="349" y="626"/>
                    <a:pt x="350" y="627"/>
                    <a:pt x="350" y="627"/>
                  </a:cubicBezTo>
                  <a:cubicBezTo>
                    <a:pt x="351" y="627"/>
                    <a:pt x="351" y="626"/>
                    <a:pt x="351" y="626"/>
                  </a:cubicBezTo>
                  <a:cubicBezTo>
                    <a:pt x="350" y="626"/>
                    <a:pt x="351" y="625"/>
                    <a:pt x="351" y="625"/>
                  </a:cubicBezTo>
                  <a:cubicBezTo>
                    <a:pt x="351" y="625"/>
                    <a:pt x="352" y="625"/>
                    <a:pt x="352" y="625"/>
                  </a:cubicBezTo>
                  <a:cubicBezTo>
                    <a:pt x="352" y="625"/>
                    <a:pt x="352" y="625"/>
                    <a:pt x="352" y="625"/>
                  </a:cubicBezTo>
                  <a:cubicBezTo>
                    <a:pt x="352" y="625"/>
                    <a:pt x="352" y="625"/>
                    <a:pt x="352" y="625"/>
                  </a:cubicBezTo>
                  <a:cubicBezTo>
                    <a:pt x="352" y="625"/>
                    <a:pt x="352" y="625"/>
                    <a:pt x="352" y="624"/>
                  </a:cubicBezTo>
                  <a:cubicBezTo>
                    <a:pt x="352" y="623"/>
                    <a:pt x="351" y="623"/>
                    <a:pt x="349" y="623"/>
                  </a:cubicBezTo>
                  <a:cubicBezTo>
                    <a:pt x="349" y="624"/>
                    <a:pt x="349" y="624"/>
                    <a:pt x="349" y="624"/>
                  </a:cubicBezTo>
                  <a:cubicBezTo>
                    <a:pt x="348" y="624"/>
                    <a:pt x="348" y="624"/>
                    <a:pt x="348" y="624"/>
                  </a:cubicBezTo>
                  <a:cubicBezTo>
                    <a:pt x="348" y="624"/>
                    <a:pt x="348" y="624"/>
                    <a:pt x="348" y="624"/>
                  </a:cubicBezTo>
                  <a:cubicBezTo>
                    <a:pt x="348" y="624"/>
                    <a:pt x="347" y="624"/>
                    <a:pt x="347" y="624"/>
                  </a:cubicBezTo>
                  <a:cubicBezTo>
                    <a:pt x="346" y="625"/>
                    <a:pt x="346" y="625"/>
                    <a:pt x="346" y="625"/>
                  </a:cubicBezTo>
                  <a:cubicBezTo>
                    <a:pt x="346" y="626"/>
                    <a:pt x="347" y="627"/>
                    <a:pt x="347" y="626"/>
                  </a:cubicBezTo>
                  <a:cubicBezTo>
                    <a:pt x="348" y="626"/>
                    <a:pt x="348" y="626"/>
                    <a:pt x="349" y="626"/>
                  </a:cubicBezTo>
                  <a:close/>
                  <a:moveTo>
                    <a:pt x="348" y="634"/>
                  </a:moveTo>
                  <a:cubicBezTo>
                    <a:pt x="349" y="634"/>
                    <a:pt x="349" y="635"/>
                    <a:pt x="350" y="635"/>
                  </a:cubicBezTo>
                  <a:cubicBezTo>
                    <a:pt x="350" y="636"/>
                    <a:pt x="350" y="636"/>
                    <a:pt x="350" y="636"/>
                  </a:cubicBezTo>
                  <a:cubicBezTo>
                    <a:pt x="351" y="636"/>
                    <a:pt x="351" y="636"/>
                    <a:pt x="352" y="635"/>
                  </a:cubicBezTo>
                  <a:cubicBezTo>
                    <a:pt x="352" y="635"/>
                    <a:pt x="352" y="635"/>
                    <a:pt x="352" y="635"/>
                  </a:cubicBezTo>
                  <a:cubicBezTo>
                    <a:pt x="353" y="634"/>
                    <a:pt x="353" y="633"/>
                    <a:pt x="354" y="632"/>
                  </a:cubicBezTo>
                  <a:cubicBezTo>
                    <a:pt x="354" y="632"/>
                    <a:pt x="354" y="631"/>
                    <a:pt x="353" y="631"/>
                  </a:cubicBezTo>
                  <a:cubicBezTo>
                    <a:pt x="353" y="631"/>
                    <a:pt x="352" y="631"/>
                    <a:pt x="352" y="631"/>
                  </a:cubicBezTo>
                  <a:cubicBezTo>
                    <a:pt x="352" y="631"/>
                    <a:pt x="351" y="633"/>
                    <a:pt x="351" y="633"/>
                  </a:cubicBezTo>
                  <a:cubicBezTo>
                    <a:pt x="350" y="632"/>
                    <a:pt x="349" y="631"/>
                    <a:pt x="348" y="632"/>
                  </a:cubicBezTo>
                  <a:cubicBezTo>
                    <a:pt x="348" y="633"/>
                    <a:pt x="348" y="633"/>
                    <a:pt x="348" y="634"/>
                  </a:cubicBezTo>
                  <a:close/>
                  <a:moveTo>
                    <a:pt x="355" y="595"/>
                  </a:moveTo>
                  <a:cubicBezTo>
                    <a:pt x="355" y="595"/>
                    <a:pt x="355" y="595"/>
                    <a:pt x="355" y="595"/>
                  </a:cubicBezTo>
                  <a:cubicBezTo>
                    <a:pt x="356" y="595"/>
                    <a:pt x="356" y="594"/>
                    <a:pt x="356" y="594"/>
                  </a:cubicBezTo>
                  <a:cubicBezTo>
                    <a:pt x="357" y="592"/>
                    <a:pt x="359" y="591"/>
                    <a:pt x="359" y="589"/>
                  </a:cubicBezTo>
                  <a:cubicBezTo>
                    <a:pt x="359" y="589"/>
                    <a:pt x="359" y="589"/>
                    <a:pt x="358" y="589"/>
                  </a:cubicBezTo>
                  <a:cubicBezTo>
                    <a:pt x="358" y="589"/>
                    <a:pt x="357" y="590"/>
                    <a:pt x="357" y="590"/>
                  </a:cubicBezTo>
                  <a:cubicBezTo>
                    <a:pt x="356" y="590"/>
                    <a:pt x="356" y="590"/>
                    <a:pt x="356" y="590"/>
                  </a:cubicBezTo>
                  <a:cubicBezTo>
                    <a:pt x="356" y="591"/>
                    <a:pt x="355" y="591"/>
                    <a:pt x="354" y="591"/>
                  </a:cubicBezTo>
                  <a:cubicBezTo>
                    <a:pt x="354" y="591"/>
                    <a:pt x="354" y="589"/>
                    <a:pt x="355" y="589"/>
                  </a:cubicBezTo>
                  <a:cubicBezTo>
                    <a:pt x="355" y="589"/>
                    <a:pt x="355" y="589"/>
                    <a:pt x="355" y="588"/>
                  </a:cubicBezTo>
                  <a:cubicBezTo>
                    <a:pt x="354" y="587"/>
                    <a:pt x="355" y="587"/>
                    <a:pt x="355" y="587"/>
                  </a:cubicBezTo>
                  <a:cubicBezTo>
                    <a:pt x="357" y="586"/>
                    <a:pt x="357" y="585"/>
                    <a:pt x="357" y="583"/>
                  </a:cubicBezTo>
                  <a:cubicBezTo>
                    <a:pt x="358" y="582"/>
                    <a:pt x="358" y="581"/>
                    <a:pt x="358" y="581"/>
                  </a:cubicBezTo>
                  <a:cubicBezTo>
                    <a:pt x="359" y="580"/>
                    <a:pt x="359" y="580"/>
                    <a:pt x="359" y="580"/>
                  </a:cubicBezTo>
                  <a:cubicBezTo>
                    <a:pt x="359" y="580"/>
                    <a:pt x="359" y="579"/>
                    <a:pt x="359" y="579"/>
                  </a:cubicBezTo>
                  <a:cubicBezTo>
                    <a:pt x="360" y="578"/>
                    <a:pt x="359" y="578"/>
                    <a:pt x="361" y="578"/>
                  </a:cubicBezTo>
                  <a:cubicBezTo>
                    <a:pt x="361" y="578"/>
                    <a:pt x="362" y="578"/>
                    <a:pt x="363" y="579"/>
                  </a:cubicBezTo>
                  <a:cubicBezTo>
                    <a:pt x="363" y="579"/>
                    <a:pt x="364" y="580"/>
                    <a:pt x="364" y="580"/>
                  </a:cubicBezTo>
                  <a:cubicBezTo>
                    <a:pt x="365" y="579"/>
                    <a:pt x="364" y="578"/>
                    <a:pt x="364" y="577"/>
                  </a:cubicBezTo>
                  <a:cubicBezTo>
                    <a:pt x="363" y="577"/>
                    <a:pt x="363" y="576"/>
                    <a:pt x="362" y="576"/>
                  </a:cubicBezTo>
                  <a:cubicBezTo>
                    <a:pt x="361" y="575"/>
                    <a:pt x="362" y="574"/>
                    <a:pt x="362" y="573"/>
                  </a:cubicBezTo>
                  <a:cubicBezTo>
                    <a:pt x="362" y="572"/>
                    <a:pt x="362" y="572"/>
                    <a:pt x="362" y="572"/>
                  </a:cubicBezTo>
                  <a:cubicBezTo>
                    <a:pt x="362" y="572"/>
                    <a:pt x="361" y="572"/>
                    <a:pt x="361" y="572"/>
                  </a:cubicBezTo>
                  <a:cubicBezTo>
                    <a:pt x="361" y="572"/>
                    <a:pt x="361" y="572"/>
                    <a:pt x="361" y="572"/>
                  </a:cubicBezTo>
                  <a:cubicBezTo>
                    <a:pt x="361" y="572"/>
                    <a:pt x="360" y="571"/>
                    <a:pt x="360" y="571"/>
                  </a:cubicBezTo>
                  <a:cubicBezTo>
                    <a:pt x="360" y="571"/>
                    <a:pt x="359" y="571"/>
                    <a:pt x="359" y="571"/>
                  </a:cubicBezTo>
                  <a:cubicBezTo>
                    <a:pt x="359" y="572"/>
                    <a:pt x="360" y="573"/>
                    <a:pt x="359" y="574"/>
                  </a:cubicBezTo>
                  <a:cubicBezTo>
                    <a:pt x="359" y="575"/>
                    <a:pt x="359" y="575"/>
                    <a:pt x="359" y="576"/>
                  </a:cubicBezTo>
                  <a:cubicBezTo>
                    <a:pt x="359" y="576"/>
                    <a:pt x="359" y="577"/>
                    <a:pt x="359" y="577"/>
                  </a:cubicBezTo>
                  <a:cubicBezTo>
                    <a:pt x="358" y="578"/>
                    <a:pt x="356" y="579"/>
                    <a:pt x="356" y="581"/>
                  </a:cubicBezTo>
                  <a:cubicBezTo>
                    <a:pt x="356" y="582"/>
                    <a:pt x="355" y="585"/>
                    <a:pt x="354" y="585"/>
                  </a:cubicBezTo>
                  <a:cubicBezTo>
                    <a:pt x="353" y="585"/>
                    <a:pt x="353" y="585"/>
                    <a:pt x="352" y="586"/>
                  </a:cubicBezTo>
                  <a:cubicBezTo>
                    <a:pt x="352" y="587"/>
                    <a:pt x="352" y="588"/>
                    <a:pt x="351" y="588"/>
                  </a:cubicBezTo>
                  <a:cubicBezTo>
                    <a:pt x="351" y="588"/>
                    <a:pt x="350" y="589"/>
                    <a:pt x="350" y="589"/>
                  </a:cubicBezTo>
                  <a:cubicBezTo>
                    <a:pt x="350" y="589"/>
                    <a:pt x="349" y="589"/>
                    <a:pt x="349" y="589"/>
                  </a:cubicBezTo>
                  <a:cubicBezTo>
                    <a:pt x="349" y="588"/>
                    <a:pt x="349" y="588"/>
                    <a:pt x="349" y="589"/>
                  </a:cubicBezTo>
                  <a:cubicBezTo>
                    <a:pt x="348" y="590"/>
                    <a:pt x="347" y="592"/>
                    <a:pt x="346" y="593"/>
                  </a:cubicBezTo>
                  <a:cubicBezTo>
                    <a:pt x="345" y="593"/>
                    <a:pt x="345" y="594"/>
                    <a:pt x="345" y="594"/>
                  </a:cubicBezTo>
                  <a:cubicBezTo>
                    <a:pt x="344" y="595"/>
                    <a:pt x="343" y="595"/>
                    <a:pt x="342" y="596"/>
                  </a:cubicBezTo>
                  <a:cubicBezTo>
                    <a:pt x="342" y="596"/>
                    <a:pt x="341" y="598"/>
                    <a:pt x="341" y="599"/>
                  </a:cubicBezTo>
                  <a:cubicBezTo>
                    <a:pt x="342" y="599"/>
                    <a:pt x="343" y="599"/>
                    <a:pt x="343" y="599"/>
                  </a:cubicBezTo>
                  <a:cubicBezTo>
                    <a:pt x="343" y="599"/>
                    <a:pt x="343" y="599"/>
                    <a:pt x="343" y="600"/>
                  </a:cubicBezTo>
                  <a:cubicBezTo>
                    <a:pt x="343" y="600"/>
                    <a:pt x="344" y="601"/>
                    <a:pt x="343" y="601"/>
                  </a:cubicBezTo>
                  <a:cubicBezTo>
                    <a:pt x="343" y="602"/>
                    <a:pt x="343" y="602"/>
                    <a:pt x="343" y="602"/>
                  </a:cubicBezTo>
                  <a:cubicBezTo>
                    <a:pt x="343" y="603"/>
                    <a:pt x="343" y="603"/>
                    <a:pt x="344" y="604"/>
                  </a:cubicBezTo>
                  <a:cubicBezTo>
                    <a:pt x="345" y="604"/>
                    <a:pt x="344" y="604"/>
                    <a:pt x="344" y="605"/>
                  </a:cubicBezTo>
                  <a:cubicBezTo>
                    <a:pt x="344" y="606"/>
                    <a:pt x="344" y="606"/>
                    <a:pt x="344" y="606"/>
                  </a:cubicBezTo>
                  <a:cubicBezTo>
                    <a:pt x="344" y="606"/>
                    <a:pt x="345" y="606"/>
                    <a:pt x="345" y="607"/>
                  </a:cubicBezTo>
                  <a:cubicBezTo>
                    <a:pt x="345" y="607"/>
                    <a:pt x="345" y="608"/>
                    <a:pt x="344" y="608"/>
                  </a:cubicBezTo>
                  <a:cubicBezTo>
                    <a:pt x="343" y="608"/>
                    <a:pt x="342" y="608"/>
                    <a:pt x="342" y="608"/>
                  </a:cubicBezTo>
                  <a:cubicBezTo>
                    <a:pt x="342" y="608"/>
                    <a:pt x="341" y="609"/>
                    <a:pt x="341" y="609"/>
                  </a:cubicBezTo>
                  <a:cubicBezTo>
                    <a:pt x="341" y="609"/>
                    <a:pt x="341" y="609"/>
                    <a:pt x="341" y="609"/>
                  </a:cubicBezTo>
                  <a:cubicBezTo>
                    <a:pt x="341" y="610"/>
                    <a:pt x="340" y="609"/>
                    <a:pt x="340" y="608"/>
                  </a:cubicBezTo>
                  <a:cubicBezTo>
                    <a:pt x="340" y="608"/>
                    <a:pt x="340" y="608"/>
                    <a:pt x="340" y="608"/>
                  </a:cubicBezTo>
                  <a:cubicBezTo>
                    <a:pt x="340" y="608"/>
                    <a:pt x="340" y="608"/>
                    <a:pt x="340" y="608"/>
                  </a:cubicBezTo>
                  <a:cubicBezTo>
                    <a:pt x="340" y="608"/>
                    <a:pt x="340" y="608"/>
                    <a:pt x="340" y="609"/>
                  </a:cubicBezTo>
                  <a:cubicBezTo>
                    <a:pt x="340" y="608"/>
                    <a:pt x="338" y="609"/>
                    <a:pt x="338" y="609"/>
                  </a:cubicBezTo>
                  <a:cubicBezTo>
                    <a:pt x="338" y="610"/>
                    <a:pt x="337" y="610"/>
                    <a:pt x="336" y="610"/>
                  </a:cubicBezTo>
                  <a:cubicBezTo>
                    <a:pt x="336" y="610"/>
                    <a:pt x="335" y="610"/>
                    <a:pt x="335" y="610"/>
                  </a:cubicBezTo>
                  <a:cubicBezTo>
                    <a:pt x="335" y="611"/>
                    <a:pt x="335" y="611"/>
                    <a:pt x="335" y="611"/>
                  </a:cubicBezTo>
                  <a:cubicBezTo>
                    <a:pt x="335" y="611"/>
                    <a:pt x="335" y="611"/>
                    <a:pt x="335" y="611"/>
                  </a:cubicBezTo>
                  <a:cubicBezTo>
                    <a:pt x="335" y="611"/>
                    <a:pt x="335" y="611"/>
                    <a:pt x="335" y="612"/>
                  </a:cubicBezTo>
                  <a:cubicBezTo>
                    <a:pt x="336" y="612"/>
                    <a:pt x="336" y="612"/>
                    <a:pt x="337" y="613"/>
                  </a:cubicBezTo>
                  <a:cubicBezTo>
                    <a:pt x="338" y="614"/>
                    <a:pt x="336" y="614"/>
                    <a:pt x="336" y="615"/>
                  </a:cubicBezTo>
                  <a:cubicBezTo>
                    <a:pt x="335" y="616"/>
                    <a:pt x="335" y="618"/>
                    <a:pt x="335" y="619"/>
                  </a:cubicBezTo>
                  <a:cubicBezTo>
                    <a:pt x="336" y="619"/>
                    <a:pt x="336" y="620"/>
                    <a:pt x="336" y="620"/>
                  </a:cubicBezTo>
                  <a:cubicBezTo>
                    <a:pt x="337" y="619"/>
                    <a:pt x="337" y="618"/>
                    <a:pt x="337" y="617"/>
                  </a:cubicBezTo>
                  <a:cubicBezTo>
                    <a:pt x="337" y="615"/>
                    <a:pt x="338" y="615"/>
                    <a:pt x="340" y="615"/>
                  </a:cubicBezTo>
                  <a:cubicBezTo>
                    <a:pt x="340" y="615"/>
                    <a:pt x="340" y="615"/>
                    <a:pt x="340" y="614"/>
                  </a:cubicBezTo>
                  <a:cubicBezTo>
                    <a:pt x="340" y="612"/>
                    <a:pt x="343" y="613"/>
                    <a:pt x="344" y="612"/>
                  </a:cubicBezTo>
                  <a:cubicBezTo>
                    <a:pt x="344" y="611"/>
                    <a:pt x="344" y="610"/>
                    <a:pt x="345" y="610"/>
                  </a:cubicBezTo>
                  <a:cubicBezTo>
                    <a:pt x="345" y="609"/>
                    <a:pt x="346" y="609"/>
                    <a:pt x="347" y="608"/>
                  </a:cubicBezTo>
                  <a:cubicBezTo>
                    <a:pt x="347" y="608"/>
                    <a:pt x="347" y="608"/>
                    <a:pt x="348" y="608"/>
                  </a:cubicBezTo>
                  <a:cubicBezTo>
                    <a:pt x="348" y="607"/>
                    <a:pt x="348" y="607"/>
                    <a:pt x="349" y="607"/>
                  </a:cubicBezTo>
                  <a:cubicBezTo>
                    <a:pt x="350" y="607"/>
                    <a:pt x="350" y="606"/>
                    <a:pt x="350" y="606"/>
                  </a:cubicBezTo>
                  <a:cubicBezTo>
                    <a:pt x="350" y="605"/>
                    <a:pt x="350" y="605"/>
                    <a:pt x="350" y="604"/>
                  </a:cubicBezTo>
                  <a:cubicBezTo>
                    <a:pt x="350" y="603"/>
                    <a:pt x="352" y="603"/>
                    <a:pt x="352" y="602"/>
                  </a:cubicBezTo>
                  <a:cubicBezTo>
                    <a:pt x="353" y="602"/>
                    <a:pt x="353" y="602"/>
                    <a:pt x="353" y="602"/>
                  </a:cubicBezTo>
                  <a:cubicBezTo>
                    <a:pt x="352" y="602"/>
                    <a:pt x="352" y="601"/>
                    <a:pt x="351" y="601"/>
                  </a:cubicBezTo>
                  <a:cubicBezTo>
                    <a:pt x="351" y="600"/>
                    <a:pt x="350" y="600"/>
                    <a:pt x="349" y="600"/>
                  </a:cubicBezTo>
                  <a:cubicBezTo>
                    <a:pt x="349" y="600"/>
                    <a:pt x="350" y="599"/>
                    <a:pt x="350" y="599"/>
                  </a:cubicBezTo>
                  <a:cubicBezTo>
                    <a:pt x="350" y="599"/>
                    <a:pt x="350" y="598"/>
                    <a:pt x="351" y="598"/>
                  </a:cubicBezTo>
                  <a:cubicBezTo>
                    <a:pt x="352" y="598"/>
                    <a:pt x="352" y="597"/>
                    <a:pt x="353" y="597"/>
                  </a:cubicBezTo>
                  <a:cubicBezTo>
                    <a:pt x="354" y="596"/>
                    <a:pt x="355" y="596"/>
                    <a:pt x="355" y="595"/>
                  </a:cubicBezTo>
                  <a:close/>
                  <a:moveTo>
                    <a:pt x="336" y="638"/>
                  </a:moveTo>
                  <a:cubicBezTo>
                    <a:pt x="336" y="638"/>
                    <a:pt x="336" y="638"/>
                    <a:pt x="336" y="638"/>
                  </a:cubicBezTo>
                  <a:cubicBezTo>
                    <a:pt x="336" y="638"/>
                    <a:pt x="336" y="639"/>
                    <a:pt x="337" y="638"/>
                  </a:cubicBezTo>
                  <a:cubicBezTo>
                    <a:pt x="337" y="637"/>
                    <a:pt x="337" y="637"/>
                    <a:pt x="337" y="636"/>
                  </a:cubicBezTo>
                  <a:cubicBezTo>
                    <a:pt x="338" y="636"/>
                    <a:pt x="338" y="635"/>
                    <a:pt x="338" y="635"/>
                  </a:cubicBezTo>
                  <a:cubicBezTo>
                    <a:pt x="338" y="634"/>
                    <a:pt x="338" y="634"/>
                    <a:pt x="338" y="634"/>
                  </a:cubicBezTo>
                  <a:cubicBezTo>
                    <a:pt x="338" y="633"/>
                    <a:pt x="337" y="633"/>
                    <a:pt x="336" y="632"/>
                  </a:cubicBezTo>
                  <a:cubicBezTo>
                    <a:pt x="336" y="632"/>
                    <a:pt x="336" y="631"/>
                    <a:pt x="335" y="631"/>
                  </a:cubicBezTo>
                  <a:cubicBezTo>
                    <a:pt x="335" y="631"/>
                    <a:pt x="335" y="631"/>
                    <a:pt x="334" y="632"/>
                  </a:cubicBezTo>
                  <a:cubicBezTo>
                    <a:pt x="334" y="632"/>
                    <a:pt x="334" y="632"/>
                    <a:pt x="334" y="632"/>
                  </a:cubicBezTo>
                  <a:cubicBezTo>
                    <a:pt x="334" y="633"/>
                    <a:pt x="334" y="633"/>
                    <a:pt x="334" y="634"/>
                  </a:cubicBezTo>
                  <a:cubicBezTo>
                    <a:pt x="333" y="634"/>
                    <a:pt x="333" y="635"/>
                    <a:pt x="334" y="635"/>
                  </a:cubicBezTo>
                  <a:cubicBezTo>
                    <a:pt x="334" y="635"/>
                    <a:pt x="335" y="635"/>
                    <a:pt x="335" y="635"/>
                  </a:cubicBezTo>
                  <a:cubicBezTo>
                    <a:pt x="336" y="636"/>
                    <a:pt x="336" y="637"/>
                    <a:pt x="336" y="638"/>
                  </a:cubicBezTo>
                  <a:cubicBezTo>
                    <a:pt x="336" y="638"/>
                    <a:pt x="336" y="638"/>
                    <a:pt x="336" y="638"/>
                  </a:cubicBezTo>
                  <a:close/>
                  <a:moveTo>
                    <a:pt x="329" y="566"/>
                  </a:moveTo>
                  <a:cubicBezTo>
                    <a:pt x="329" y="567"/>
                    <a:pt x="330" y="567"/>
                    <a:pt x="331" y="567"/>
                  </a:cubicBezTo>
                  <a:cubicBezTo>
                    <a:pt x="331" y="567"/>
                    <a:pt x="331" y="567"/>
                    <a:pt x="331" y="566"/>
                  </a:cubicBezTo>
                  <a:cubicBezTo>
                    <a:pt x="331" y="566"/>
                    <a:pt x="332" y="566"/>
                    <a:pt x="332" y="566"/>
                  </a:cubicBezTo>
                  <a:cubicBezTo>
                    <a:pt x="333" y="566"/>
                    <a:pt x="333" y="566"/>
                    <a:pt x="334" y="566"/>
                  </a:cubicBezTo>
                  <a:cubicBezTo>
                    <a:pt x="334" y="565"/>
                    <a:pt x="334" y="564"/>
                    <a:pt x="334" y="564"/>
                  </a:cubicBezTo>
                  <a:cubicBezTo>
                    <a:pt x="334" y="563"/>
                    <a:pt x="333" y="563"/>
                    <a:pt x="333" y="563"/>
                  </a:cubicBezTo>
                  <a:cubicBezTo>
                    <a:pt x="332" y="563"/>
                    <a:pt x="332" y="563"/>
                    <a:pt x="331" y="563"/>
                  </a:cubicBezTo>
                  <a:cubicBezTo>
                    <a:pt x="330" y="563"/>
                    <a:pt x="329" y="563"/>
                    <a:pt x="329" y="563"/>
                  </a:cubicBezTo>
                  <a:cubicBezTo>
                    <a:pt x="328" y="564"/>
                    <a:pt x="328" y="564"/>
                    <a:pt x="327" y="564"/>
                  </a:cubicBezTo>
                  <a:cubicBezTo>
                    <a:pt x="327" y="563"/>
                    <a:pt x="326" y="564"/>
                    <a:pt x="325" y="564"/>
                  </a:cubicBezTo>
                  <a:cubicBezTo>
                    <a:pt x="325" y="564"/>
                    <a:pt x="325" y="564"/>
                    <a:pt x="325" y="565"/>
                  </a:cubicBezTo>
                  <a:cubicBezTo>
                    <a:pt x="324" y="566"/>
                    <a:pt x="324" y="566"/>
                    <a:pt x="323" y="567"/>
                  </a:cubicBezTo>
                  <a:cubicBezTo>
                    <a:pt x="322" y="568"/>
                    <a:pt x="323" y="569"/>
                    <a:pt x="323" y="571"/>
                  </a:cubicBezTo>
                  <a:cubicBezTo>
                    <a:pt x="324" y="571"/>
                    <a:pt x="324" y="571"/>
                    <a:pt x="324" y="570"/>
                  </a:cubicBezTo>
                  <a:cubicBezTo>
                    <a:pt x="324" y="570"/>
                    <a:pt x="324" y="568"/>
                    <a:pt x="325" y="568"/>
                  </a:cubicBezTo>
                  <a:cubicBezTo>
                    <a:pt x="325" y="568"/>
                    <a:pt x="325" y="568"/>
                    <a:pt x="325" y="568"/>
                  </a:cubicBezTo>
                  <a:cubicBezTo>
                    <a:pt x="325" y="567"/>
                    <a:pt x="326" y="567"/>
                    <a:pt x="326" y="567"/>
                  </a:cubicBezTo>
                  <a:cubicBezTo>
                    <a:pt x="327" y="567"/>
                    <a:pt x="328" y="565"/>
                    <a:pt x="329" y="566"/>
                  </a:cubicBezTo>
                  <a:close/>
                  <a:moveTo>
                    <a:pt x="329" y="577"/>
                  </a:moveTo>
                  <a:cubicBezTo>
                    <a:pt x="329" y="577"/>
                    <a:pt x="329" y="577"/>
                    <a:pt x="329" y="577"/>
                  </a:cubicBezTo>
                  <a:cubicBezTo>
                    <a:pt x="328" y="577"/>
                    <a:pt x="328" y="577"/>
                    <a:pt x="327" y="577"/>
                  </a:cubicBezTo>
                  <a:cubicBezTo>
                    <a:pt x="327" y="577"/>
                    <a:pt x="327" y="577"/>
                    <a:pt x="327" y="577"/>
                  </a:cubicBezTo>
                  <a:cubicBezTo>
                    <a:pt x="327" y="577"/>
                    <a:pt x="326" y="577"/>
                    <a:pt x="326" y="578"/>
                  </a:cubicBezTo>
                  <a:cubicBezTo>
                    <a:pt x="326" y="578"/>
                    <a:pt x="325" y="579"/>
                    <a:pt x="325" y="579"/>
                  </a:cubicBezTo>
                  <a:cubicBezTo>
                    <a:pt x="325" y="579"/>
                    <a:pt x="324" y="580"/>
                    <a:pt x="324" y="580"/>
                  </a:cubicBezTo>
                  <a:cubicBezTo>
                    <a:pt x="324" y="581"/>
                    <a:pt x="327" y="581"/>
                    <a:pt x="328" y="581"/>
                  </a:cubicBezTo>
                  <a:cubicBezTo>
                    <a:pt x="328" y="581"/>
                    <a:pt x="328" y="581"/>
                    <a:pt x="328" y="580"/>
                  </a:cubicBezTo>
                  <a:cubicBezTo>
                    <a:pt x="328" y="580"/>
                    <a:pt x="328" y="580"/>
                    <a:pt x="328" y="580"/>
                  </a:cubicBezTo>
                  <a:cubicBezTo>
                    <a:pt x="328" y="579"/>
                    <a:pt x="328" y="579"/>
                    <a:pt x="329" y="578"/>
                  </a:cubicBezTo>
                  <a:cubicBezTo>
                    <a:pt x="329" y="578"/>
                    <a:pt x="329" y="578"/>
                    <a:pt x="329" y="577"/>
                  </a:cubicBezTo>
                  <a:close/>
                  <a:moveTo>
                    <a:pt x="317" y="510"/>
                  </a:moveTo>
                  <a:cubicBezTo>
                    <a:pt x="317" y="510"/>
                    <a:pt x="317" y="510"/>
                    <a:pt x="317" y="510"/>
                  </a:cubicBezTo>
                  <a:cubicBezTo>
                    <a:pt x="317" y="510"/>
                    <a:pt x="317" y="510"/>
                    <a:pt x="317" y="510"/>
                  </a:cubicBezTo>
                  <a:cubicBezTo>
                    <a:pt x="317" y="510"/>
                    <a:pt x="317" y="510"/>
                    <a:pt x="317" y="510"/>
                  </a:cubicBezTo>
                  <a:cubicBezTo>
                    <a:pt x="317" y="510"/>
                    <a:pt x="316" y="510"/>
                    <a:pt x="316" y="510"/>
                  </a:cubicBezTo>
                  <a:cubicBezTo>
                    <a:pt x="316" y="510"/>
                    <a:pt x="315" y="510"/>
                    <a:pt x="315" y="510"/>
                  </a:cubicBezTo>
                  <a:cubicBezTo>
                    <a:pt x="314" y="511"/>
                    <a:pt x="313" y="511"/>
                    <a:pt x="313" y="512"/>
                  </a:cubicBezTo>
                  <a:cubicBezTo>
                    <a:pt x="311" y="513"/>
                    <a:pt x="309" y="512"/>
                    <a:pt x="308" y="510"/>
                  </a:cubicBezTo>
                  <a:cubicBezTo>
                    <a:pt x="308" y="510"/>
                    <a:pt x="308" y="510"/>
                    <a:pt x="308" y="510"/>
                  </a:cubicBezTo>
                  <a:cubicBezTo>
                    <a:pt x="307" y="510"/>
                    <a:pt x="307" y="510"/>
                    <a:pt x="307" y="511"/>
                  </a:cubicBezTo>
                  <a:cubicBezTo>
                    <a:pt x="307" y="511"/>
                    <a:pt x="306" y="511"/>
                    <a:pt x="305" y="511"/>
                  </a:cubicBezTo>
                  <a:cubicBezTo>
                    <a:pt x="304" y="512"/>
                    <a:pt x="303" y="511"/>
                    <a:pt x="304" y="510"/>
                  </a:cubicBezTo>
                  <a:cubicBezTo>
                    <a:pt x="304" y="510"/>
                    <a:pt x="305" y="510"/>
                    <a:pt x="305" y="510"/>
                  </a:cubicBezTo>
                  <a:cubicBezTo>
                    <a:pt x="307" y="509"/>
                    <a:pt x="307" y="508"/>
                    <a:pt x="307" y="507"/>
                  </a:cubicBezTo>
                  <a:cubicBezTo>
                    <a:pt x="308" y="507"/>
                    <a:pt x="309" y="507"/>
                    <a:pt x="309" y="506"/>
                  </a:cubicBezTo>
                  <a:cubicBezTo>
                    <a:pt x="310" y="506"/>
                    <a:pt x="311" y="505"/>
                    <a:pt x="311" y="505"/>
                  </a:cubicBezTo>
                  <a:cubicBezTo>
                    <a:pt x="312" y="504"/>
                    <a:pt x="311" y="504"/>
                    <a:pt x="311" y="504"/>
                  </a:cubicBezTo>
                  <a:cubicBezTo>
                    <a:pt x="310" y="505"/>
                    <a:pt x="309" y="505"/>
                    <a:pt x="308" y="505"/>
                  </a:cubicBezTo>
                  <a:cubicBezTo>
                    <a:pt x="307" y="506"/>
                    <a:pt x="306" y="506"/>
                    <a:pt x="306" y="507"/>
                  </a:cubicBezTo>
                  <a:cubicBezTo>
                    <a:pt x="305" y="508"/>
                    <a:pt x="305" y="509"/>
                    <a:pt x="303" y="509"/>
                  </a:cubicBezTo>
                  <a:cubicBezTo>
                    <a:pt x="302" y="509"/>
                    <a:pt x="302" y="509"/>
                    <a:pt x="302" y="510"/>
                  </a:cubicBezTo>
                  <a:cubicBezTo>
                    <a:pt x="302" y="511"/>
                    <a:pt x="298" y="512"/>
                    <a:pt x="300" y="513"/>
                  </a:cubicBezTo>
                  <a:cubicBezTo>
                    <a:pt x="301" y="513"/>
                    <a:pt x="301" y="513"/>
                    <a:pt x="301" y="514"/>
                  </a:cubicBezTo>
                  <a:cubicBezTo>
                    <a:pt x="302" y="514"/>
                    <a:pt x="302" y="514"/>
                    <a:pt x="302" y="514"/>
                  </a:cubicBezTo>
                  <a:cubicBezTo>
                    <a:pt x="303" y="514"/>
                    <a:pt x="303" y="516"/>
                    <a:pt x="303" y="516"/>
                  </a:cubicBezTo>
                  <a:cubicBezTo>
                    <a:pt x="302" y="516"/>
                    <a:pt x="302" y="517"/>
                    <a:pt x="302" y="517"/>
                  </a:cubicBezTo>
                  <a:cubicBezTo>
                    <a:pt x="301" y="517"/>
                    <a:pt x="302" y="518"/>
                    <a:pt x="302" y="518"/>
                  </a:cubicBezTo>
                  <a:cubicBezTo>
                    <a:pt x="302" y="518"/>
                    <a:pt x="302" y="518"/>
                    <a:pt x="302" y="518"/>
                  </a:cubicBezTo>
                  <a:cubicBezTo>
                    <a:pt x="303" y="517"/>
                    <a:pt x="305" y="517"/>
                    <a:pt x="305" y="516"/>
                  </a:cubicBezTo>
                  <a:cubicBezTo>
                    <a:pt x="305" y="515"/>
                    <a:pt x="305" y="515"/>
                    <a:pt x="305" y="514"/>
                  </a:cubicBezTo>
                  <a:cubicBezTo>
                    <a:pt x="306" y="514"/>
                    <a:pt x="306" y="513"/>
                    <a:pt x="306" y="513"/>
                  </a:cubicBezTo>
                  <a:cubicBezTo>
                    <a:pt x="308" y="512"/>
                    <a:pt x="310" y="513"/>
                    <a:pt x="311" y="513"/>
                  </a:cubicBezTo>
                  <a:cubicBezTo>
                    <a:pt x="312" y="514"/>
                    <a:pt x="313" y="513"/>
                    <a:pt x="313" y="513"/>
                  </a:cubicBezTo>
                  <a:cubicBezTo>
                    <a:pt x="314" y="512"/>
                    <a:pt x="314" y="512"/>
                    <a:pt x="315" y="512"/>
                  </a:cubicBezTo>
                  <a:cubicBezTo>
                    <a:pt x="315" y="511"/>
                    <a:pt x="315" y="511"/>
                    <a:pt x="315" y="511"/>
                  </a:cubicBezTo>
                  <a:cubicBezTo>
                    <a:pt x="316" y="511"/>
                    <a:pt x="316" y="511"/>
                    <a:pt x="317" y="510"/>
                  </a:cubicBezTo>
                  <a:cubicBezTo>
                    <a:pt x="317" y="510"/>
                    <a:pt x="317" y="510"/>
                    <a:pt x="317" y="510"/>
                  </a:cubicBezTo>
                  <a:close/>
                  <a:moveTo>
                    <a:pt x="292" y="538"/>
                  </a:moveTo>
                  <a:cubicBezTo>
                    <a:pt x="292" y="538"/>
                    <a:pt x="292" y="539"/>
                    <a:pt x="292" y="539"/>
                  </a:cubicBezTo>
                  <a:cubicBezTo>
                    <a:pt x="292" y="539"/>
                    <a:pt x="292" y="540"/>
                    <a:pt x="293" y="540"/>
                  </a:cubicBezTo>
                  <a:cubicBezTo>
                    <a:pt x="293" y="540"/>
                    <a:pt x="293" y="540"/>
                    <a:pt x="293" y="540"/>
                  </a:cubicBezTo>
                  <a:cubicBezTo>
                    <a:pt x="293" y="541"/>
                    <a:pt x="293" y="541"/>
                    <a:pt x="293" y="541"/>
                  </a:cubicBezTo>
                  <a:cubicBezTo>
                    <a:pt x="293" y="541"/>
                    <a:pt x="293" y="541"/>
                    <a:pt x="293" y="541"/>
                  </a:cubicBezTo>
                  <a:cubicBezTo>
                    <a:pt x="293" y="542"/>
                    <a:pt x="294" y="541"/>
                    <a:pt x="293" y="541"/>
                  </a:cubicBezTo>
                  <a:cubicBezTo>
                    <a:pt x="293" y="541"/>
                    <a:pt x="293" y="540"/>
                    <a:pt x="293" y="540"/>
                  </a:cubicBezTo>
                  <a:cubicBezTo>
                    <a:pt x="293" y="540"/>
                    <a:pt x="293" y="539"/>
                    <a:pt x="293" y="539"/>
                  </a:cubicBezTo>
                  <a:cubicBezTo>
                    <a:pt x="293" y="538"/>
                    <a:pt x="293" y="537"/>
                    <a:pt x="294" y="536"/>
                  </a:cubicBezTo>
                  <a:cubicBezTo>
                    <a:pt x="294" y="535"/>
                    <a:pt x="294" y="534"/>
                    <a:pt x="293" y="533"/>
                  </a:cubicBezTo>
                  <a:cubicBezTo>
                    <a:pt x="293" y="533"/>
                    <a:pt x="293" y="533"/>
                    <a:pt x="292" y="533"/>
                  </a:cubicBezTo>
                  <a:cubicBezTo>
                    <a:pt x="292" y="533"/>
                    <a:pt x="292" y="534"/>
                    <a:pt x="291" y="534"/>
                  </a:cubicBezTo>
                  <a:cubicBezTo>
                    <a:pt x="291" y="534"/>
                    <a:pt x="291" y="534"/>
                    <a:pt x="291" y="534"/>
                  </a:cubicBezTo>
                  <a:cubicBezTo>
                    <a:pt x="291" y="535"/>
                    <a:pt x="292" y="536"/>
                    <a:pt x="292" y="538"/>
                  </a:cubicBezTo>
                  <a:close/>
                  <a:moveTo>
                    <a:pt x="289" y="524"/>
                  </a:moveTo>
                  <a:cubicBezTo>
                    <a:pt x="289" y="523"/>
                    <a:pt x="290" y="522"/>
                    <a:pt x="291" y="521"/>
                  </a:cubicBezTo>
                  <a:cubicBezTo>
                    <a:pt x="292" y="520"/>
                    <a:pt x="292" y="519"/>
                    <a:pt x="293" y="518"/>
                  </a:cubicBezTo>
                  <a:cubicBezTo>
                    <a:pt x="294" y="517"/>
                    <a:pt x="294" y="516"/>
                    <a:pt x="295" y="515"/>
                  </a:cubicBezTo>
                  <a:cubicBezTo>
                    <a:pt x="296" y="515"/>
                    <a:pt x="295" y="514"/>
                    <a:pt x="295" y="514"/>
                  </a:cubicBezTo>
                  <a:cubicBezTo>
                    <a:pt x="295" y="514"/>
                    <a:pt x="295" y="514"/>
                    <a:pt x="295" y="514"/>
                  </a:cubicBezTo>
                  <a:cubicBezTo>
                    <a:pt x="295" y="514"/>
                    <a:pt x="295" y="514"/>
                    <a:pt x="294" y="514"/>
                  </a:cubicBezTo>
                  <a:cubicBezTo>
                    <a:pt x="294" y="514"/>
                    <a:pt x="293" y="514"/>
                    <a:pt x="292" y="515"/>
                  </a:cubicBezTo>
                  <a:cubicBezTo>
                    <a:pt x="291" y="516"/>
                    <a:pt x="292" y="517"/>
                    <a:pt x="291" y="518"/>
                  </a:cubicBezTo>
                  <a:cubicBezTo>
                    <a:pt x="290" y="519"/>
                    <a:pt x="289" y="521"/>
                    <a:pt x="288" y="522"/>
                  </a:cubicBezTo>
                  <a:cubicBezTo>
                    <a:pt x="287" y="522"/>
                    <a:pt x="287" y="523"/>
                    <a:pt x="287" y="524"/>
                  </a:cubicBezTo>
                  <a:cubicBezTo>
                    <a:pt x="287" y="524"/>
                    <a:pt x="287" y="524"/>
                    <a:pt x="287" y="524"/>
                  </a:cubicBezTo>
                  <a:cubicBezTo>
                    <a:pt x="287" y="524"/>
                    <a:pt x="287" y="524"/>
                    <a:pt x="287" y="524"/>
                  </a:cubicBezTo>
                  <a:cubicBezTo>
                    <a:pt x="288" y="525"/>
                    <a:pt x="287" y="525"/>
                    <a:pt x="287" y="526"/>
                  </a:cubicBezTo>
                  <a:cubicBezTo>
                    <a:pt x="287" y="527"/>
                    <a:pt x="287" y="527"/>
                    <a:pt x="287" y="528"/>
                  </a:cubicBezTo>
                  <a:cubicBezTo>
                    <a:pt x="287" y="530"/>
                    <a:pt x="289" y="528"/>
                    <a:pt x="289" y="527"/>
                  </a:cubicBezTo>
                  <a:cubicBezTo>
                    <a:pt x="290" y="526"/>
                    <a:pt x="289" y="525"/>
                    <a:pt x="289" y="524"/>
                  </a:cubicBezTo>
                  <a:close/>
                  <a:moveTo>
                    <a:pt x="298" y="519"/>
                  </a:moveTo>
                  <a:cubicBezTo>
                    <a:pt x="298" y="519"/>
                    <a:pt x="298" y="518"/>
                    <a:pt x="298" y="518"/>
                  </a:cubicBezTo>
                  <a:cubicBezTo>
                    <a:pt x="298" y="518"/>
                    <a:pt x="297" y="518"/>
                    <a:pt x="297" y="518"/>
                  </a:cubicBezTo>
                  <a:cubicBezTo>
                    <a:pt x="297" y="518"/>
                    <a:pt x="297" y="518"/>
                    <a:pt x="297" y="518"/>
                  </a:cubicBezTo>
                  <a:cubicBezTo>
                    <a:pt x="297" y="518"/>
                    <a:pt x="297" y="518"/>
                    <a:pt x="297" y="518"/>
                  </a:cubicBezTo>
                  <a:cubicBezTo>
                    <a:pt x="295" y="519"/>
                    <a:pt x="294" y="520"/>
                    <a:pt x="294" y="522"/>
                  </a:cubicBezTo>
                  <a:cubicBezTo>
                    <a:pt x="294" y="523"/>
                    <a:pt x="292" y="523"/>
                    <a:pt x="292" y="524"/>
                  </a:cubicBezTo>
                  <a:cubicBezTo>
                    <a:pt x="292" y="524"/>
                    <a:pt x="291" y="525"/>
                    <a:pt x="292" y="525"/>
                  </a:cubicBezTo>
                  <a:cubicBezTo>
                    <a:pt x="292" y="526"/>
                    <a:pt x="293" y="526"/>
                    <a:pt x="293" y="526"/>
                  </a:cubicBezTo>
                  <a:cubicBezTo>
                    <a:pt x="294" y="526"/>
                    <a:pt x="294" y="526"/>
                    <a:pt x="294" y="526"/>
                  </a:cubicBezTo>
                  <a:cubicBezTo>
                    <a:pt x="295" y="526"/>
                    <a:pt x="295" y="526"/>
                    <a:pt x="295" y="526"/>
                  </a:cubicBezTo>
                  <a:cubicBezTo>
                    <a:pt x="296" y="526"/>
                    <a:pt x="296" y="524"/>
                    <a:pt x="297" y="523"/>
                  </a:cubicBezTo>
                  <a:cubicBezTo>
                    <a:pt x="297" y="522"/>
                    <a:pt x="297" y="522"/>
                    <a:pt x="297" y="522"/>
                  </a:cubicBezTo>
                  <a:cubicBezTo>
                    <a:pt x="297" y="521"/>
                    <a:pt x="297" y="520"/>
                    <a:pt x="298" y="519"/>
                  </a:cubicBezTo>
                  <a:cubicBezTo>
                    <a:pt x="298" y="519"/>
                    <a:pt x="298" y="519"/>
                    <a:pt x="298" y="519"/>
                  </a:cubicBezTo>
                  <a:close/>
                  <a:moveTo>
                    <a:pt x="293" y="547"/>
                  </a:moveTo>
                  <a:cubicBezTo>
                    <a:pt x="293" y="547"/>
                    <a:pt x="293" y="547"/>
                    <a:pt x="293" y="547"/>
                  </a:cubicBezTo>
                  <a:cubicBezTo>
                    <a:pt x="294" y="548"/>
                    <a:pt x="294" y="548"/>
                    <a:pt x="295" y="548"/>
                  </a:cubicBezTo>
                  <a:cubicBezTo>
                    <a:pt x="295" y="548"/>
                    <a:pt x="296" y="549"/>
                    <a:pt x="296" y="549"/>
                  </a:cubicBezTo>
                  <a:cubicBezTo>
                    <a:pt x="296" y="549"/>
                    <a:pt x="296" y="549"/>
                    <a:pt x="296" y="549"/>
                  </a:cubicBezTo>
                  <a:cubicBezTo>
                    <a:pt x="297" y="549"/>
                    <a:pt x="297" y="549"/>
                    <a:pt x="297" y="549"/>
                  </a:cubicBezTo>
                  <a:cubicBezTo>
                    <a:pt x="298" y="549"/>
                    <a:pt x="299" y="550"/>
                    <a:pt x="300" y="551"/>
                  </a:cubicBezTo>
                  <a:cubicBezTo>
                    <a:pt x="301" y="551"/>
                    <a:pt x="301" y="551"/>
                    <a:pt x="301" y="551"/>
                  </a:cubicBezTo>
                  <a:cubicBezTo>
                    <a:pt x="301" y="550"/>
                    <a:pt x="301" y="549"/>
                    <a:pt x="301" y="549"/>
                  </a:cubicBezTo>
                  <a:cubicBezTo>
                    <a:pt x="300" y="548"/>
                    <a:pt x="300" y="548"/>
                    <a:pt x="300" y="548"/>
                  </a:cubicBezTo>
                  <a:cubicBezTo>
                    <a:pt x="299" y="548"/>
                    <a:pt x="299" y="547"/>
                    <a:pt x="298" y="547"/>
                  </a:cubicBezTo>
                  <a:cubicBezTo>
                    <a:pt x="298" y="546"/>
                    <a:pt x="297" y="546"/>
                    <a:pt x="296" y="546"/>
                  </a:cubicBezTo>
                  <a:cubicBezTo>
                    <a:pt x="295" y="546"/>
                    <a:pt x="293" y="546"/>
                    <a:pt x="293" y="546"/>
                  </a:cubicBezTo>
                  <a:cubicBezTo>
                    <a:pt x="293" y="546"/>
                    <a:pt x="293" y="546"/>
                    <a:pt x="293" y="547"/>
                  </a:cubicBezTo>
                  <a:close/>
                  <a:moveTo>
                    <a:pt x="313" y="464"/>
                  </a:moveTo>
                  <a:cubicBezTo>
                    <a:pt x="313" y="464"/>
                    <a:pt x="313" y="464"/>
                    <a:pt x="314" y="464"/>
                  </a:cubicBezTo>
                  <a:cubicBezTo>
                    <a:pt x="314" y="464"/>
                    <a:pt x="315" y="464"/>
                    <a:pt x="315" y="463"/>
                  </a:cubicBezTo>
                  <a:cubicBezTo>
                    <a:pt x="315" y="462"/>
                    <a:pt x="314" y="462"/>
                    <a:pt x="313" y="462"/>
                  </a:cubicBezTo>
                  <a:cubicBezTo>
                    <a:pt x="312" y="462"/>
                    <a:pt x="311" y="462"/>
                    <a:pt x="311" y="463"/>
                  </a:cubicBezTo>
                  <a:cubicBezTo>
                    <a:pt x="311" y="463"/>
                    <a:pt x="311" y="464"/>
                    <a:pt x="310" y="464"/>
                  </a:cubicBezTo>
                  <a:cubicBezTo>
                    <a:pt x="310" y="464"/>
                    <a:pt x="309" y="464"/>
                    <a:pt x="309" y="465"/>
                  </a:cubicBezTo>
                  <a:cubicBezTo>
                    <a:pt x="309" y="465"/>
                    <a:pt x="308" y="465"/>
                    <a:pt x="308" y="466"/>
                  </a:cubicBezTo>
                  <a:cubicBezTo>
                    <a:pt x="308" y="466"/>
                    <a:pt x="308" y="466"/>
                    <a:pt x="308" y="466"/>
                  </a:cubicBezTo>
                  <a:cubicBezTo>
                    <a:pt x="309" y="467"/>
                    <a:pt x="308" y="468"/>
                    <a:pt x="308" y="468"/>
                  </a:cubicBezTo>
                  <a:cubicBezTo>
                    <a:pt x="308" y="468"/>
                    <a:pt x="308" y="468"/>
                    <a:pt x="307" y="468"/>
                  </a:cubicBezTo>
                  <a:cubicBezTo>
                    <a:pt x="307" y="468"/>
                    <a:pt x="307" y="468"/>
                    <a:pt x="307" y="468"/>
                  </a:cubicBezTo>
                  <a:cubicBezTo>
                    <a:pt x="306" y="468"/>
                    <a:pt x="305" y="466"/>
                    <a:pt x="304" y="466"/>
                  </a:cubicBezTo>
                  <a:cubicBezTo>
                    <a:pt x="303" y="466"/>
                    <a:pt x="303" y="465"/>
                    <a:pt x="303" y="464"/>
                  </a:cubicBezTo>
                  <a:cubicBezTo>
                    <a:pt x="302" y="464"/>
                    <a:pt x="301" y="464"/>
                    <a:pt x="301" y="464"/>
                  </a:cubicBezTo>
                  <a:cubicBezTo>
                    <a:pt x="300" y="465"/>
                    <a:pt x="299" y="465"/>
                    <a:pt x="299" y="466"/>
                  </a:cubicBezTo>
                  <a:cubicBezTo>
                    <a:pt x="298" y="466"/>
                    <a:pt x="298" y="466"/>
                    <a:pt x="298" y="467"/>
                  </a:cubicBezTo>
                  <a:cubicBezTo>
                    <a:pt x="298" y="467"/>
                    <a:pt x="298" y="467"/>
                    <a:pt x="297" y="467"/>
                  </a:cubicBezTo>
                  <a:cubicBezTo>
                    <a:pt x="297" y="467"/>
                    <a:pt x="296" y="467"/>
                    <a:pt x="297" y="467"/>
                  </a:cubicBezTo>
                  <a:cubicBezTo>
                    <a:pt x="297" y="468"/>
                    <a:pt x="296" y="468"/>
                    <a:pt x="296" y="469"/>
                  </a:cubicBezTo>
                  <a:cubicBezTo>
                    <a:pt x="296" y="469"/>
                    <a:pt x="294" y="468"/>
                    <a:pt x="294" y="468"/>
                  </a:cubicBezTo>
                  <a:cubicBezTo>
                    <a:pt x="294" y="468"/>
                    <a:pt x="293" y="469"/>
                    <a:pt x="293" y="469"/>
                  </a:cubicBezTo>
                  <a:cubicBezTo>
                    <a:pt x="293" y="469"/>
                    <a:pt x="293" y="469"/>
                    <a:pt x="293" y="469"/>
                  </a:cubicBezTo>
                  <a:cubicBezTo>
                    <a:pt x="293" y="469"/>
                    <a:pt x="294" y="470"/>
                    <a:pt x="294" y="470"/>
                  </a:cubicBezTo>
                  <a:cubicBezTo>
                    <a:pt x="295" y="470"/>
                    <a:pt x="295" y="470"/>
                    <a:pt x="296" y="470"/>
                  </a:cubicBezTo>
                  <a:cubicBezTo>
                    <a:pt x="296" y="470"/>
                    <a:pt x="297" y="469"/>
                    <a:pt x="297" y="469"/>
                  </a:cubicBezTo>
                  <a:cubicBezTo>
                    <a:pt x="298" y="469"/>
                    <a:pt x="299" y="469"/>
                    <a:pt x="299" y="469"/>
                  </a:cubicBezTo>
                  <a:cubicBezTo>
                    <a:pt x="300" y="469"/>
                    <a:pt x="299" y="468"/>
                    <a:pt x="300" y="468"/>
                  </a:cubicBezTo>
                  <a:cubicBezTo>
                    <a:pt x="301" y="468"/>
                    <a:pt x="301" y="467"/>
                    <a:pt x="301" y="467"/>
                  </a:cubicBezTo>
                  <a:cubicBezTo>
                    <a:pt x="302" y="467"/>
                    <a:pt x="302" y="468"/>
                    <a:pt x="303" y="468"/>
                  </a:cubicBezTo>
                  <a:cubicBezTo>
                    <a:pt x="303" y="469"/>
                    <a:pt x="303" y="469"/>
                    <a:pt x="303" y="469"/>
                  </a:cubicBezTo>
                  <a:cubicBezTo>
                    <a:pt x="303" y="468"/>
                    <a:pt x="304" y="468"/>
                    <a:pt x="304" y="469"/>
                  </a:cubicBezTo>
                  <a:cubicBezTo>
                    <a:pt x="304" y="469"/>
                    <a:pt x="304" y="469"/>
                    <a:pt x="304" y="469"/>
                  </a:cubicBezTo>
                  <a:cubicBezTo>
                    <a:pt x="305" y="469"/>
                    <a:pt x="305" y="469"/>
                    <a:pt x="306" y="469"/>
                  </a:cubicBezTo>
                  <a:cubicBezTo>
                    <a:pt x="306" y="469"/>
                    <a:pt x="307" y="469"/>
                    <a:pt x="307" y="469"/>
                  </a:cubicBezTo>
                  <a:cubicBezTo>
                    <a:pt x="308" y="470"/>
                    <a:pt x="308" y="470"/>
                    <a:pt x="308" y="471"/>
                  </a:cubicBezTo>
                  <a:cubicBezTo>
                    <a:pt x="308" y="471"/>
                    <a:pt x="308" y="471"/>
                    <a:pt x="309" y="471"/>
                  </a:cubicBezTo>
                  <a:cubicBezTo>
                    <a:pt x="309" y="471"/>
                    <a:pt x="310" y="472"/>
                    <a:pt x="310" y="471"/>
                  </a:cubicBezTo>
                  <a:cubicBezTo>
                    <a:pt x="310" y="471"/>
                    <a:pt x="310" y="470"/>
                    <a:pt x="310" y="470"/>
                  </a:cubicBezTo>
                  <a:cubicBezTo>
                    <a:pt x="309" y="468"/>
                    <a:pt x="310" y="468"/>
                    <a:pt x="310" y="467"/>
                  </a:cubicBezTo>
                  <a:cubicBezTo>
                    <a:pt x="310" y="467"/>
                    <a:pt x="310" y="466"/>
                    <a:pt x="310" y="466"/>
                  </a:cubicBezTo>
                  <a:cubicBezTo>
                    <a:pt x="310" y="465"/>
                    <a:pt x="312" y="465"/>
                    <a:pt x="312" y="465"/>
                  </a:cubicBezTo>
                  <a:cubicBezTo>
                    <a:pt x="312" y="465"/>
                    <a:pt x="312" y="465"/>
                    <a:pt x="312" y="465"/>
                  </a:cubicBezTo>
                  <a:cubicBezTo>
                    <a:pt x="312" y="464"/>
                    <a:pt x="312" y="464"/>
                    <a:pt x="313" y="464"/>
                  </a:cubicBezTo>
                  <a:close/>
                  <a:moveTo>
                    <a:pt x="300" y="460"/>
                  </a:moveTo>
                  <a:cubicBezTo>
                    <a:pt x="300" y="460"/>
                    <a:pt x="301" y="461"/>
                    <a:pt x="301" y="461"/>
                  </a:cubicBezTo>
                  <a:cubicBezTo>
                    <a:pt x="301" y="461"/>
                    <a:pt x="301" y="461"/>
                    <a:pt x="301" y="461"/>
                  </a:cubicBezTo>
                  <a:cubicBezTo>
                    <a:pt x="302" y="462"/>
                    <a:pt x="303" y="463"/>
                    <a:pt x="304" y="462"/>
                  </a:cubicBezTo>
                  <a:cubicBezTo>
                    <a:pt x="304" y="462"/>
                    <a:pt x="304" y="462"/>
                    <a:pt x="304" y="462"/>
                  </a:cubicBezTo>
                  <a:cubicBezTo>
                    <a:pt x="305" y="462"/>
                    <a:pt x="305" y="462"/>
                    <a:pt x="306" y="462"/>
                  </a:cubicBezTo>
                  <a:cubicBezTo>
                    <a:pt x="306" y="462"/>
                    <a:pt x="307" y="462"/>
                    <a:pt x="308" y="462"/>
                  </a:cubicBezTo>
                  <a:cubicBezTo>
                    <a:pt x="308" y="462"/>
                    <a:pt x="308" y="461"/>
                    <a:pt x="307" y="461"/>
                  </a:cubicBezTo>
                  <a:cubicBezTo>
                    <a:pt x="307" y="461"/>
                    <a:pt x="306" y="460"/>
                    <a:pt x="306" y="460"/>
                  </a:cubicBezTo>
                  <a:cubicBezTo>
                    <a:pt x="305" y="459"/>
                    <a:pt x="305" y="459"/>
                    <a:pt x="304" y="459"/>
                  </a:cubicBezTo>
                  <a:cubicBezTo>
                    <a:pt x="304" y="459"/>
                    <a:pt x="302" y="459"/>
                    <a:pt x="302" y="458"/>
                  </a:cubicBezTo>
                  <a:cubicBezTo>
                    <a:pt x="302" y="458"/>
                    <a:pt x="302" y="457"/>
                    <a:pt x="302" y="457"/>
                  </a:cubicBezTo>
                  <a:cubicBezTo>
                    <a:pt x="301" y="457"/>
                    <a:pt x="300" y="457"/>
                    <a:pt x="300" y="458"/>
                  </a:cubicBezTo>
                  <a:cubicBezTo>
                    <a:pt x="301" y="459"/>
                    <a:pt x="300" y="459"/>
                    <a:pt x="300" y="460"/>
                  </a:cubicBezTo>
                  <a:close/>
                  <a:moveTo>
                    <a:pt x="310" y="452"/>
                  </a:moveTo>
                  <a:cubicBezTo>
                    <a:pt x="310" y="452"/>
                    <a:pt x="308" y="452"/>
                    <a:pt x="308" y="452"/>
                  </a:cubicBezTo>
                  <a:cubicBezTo>
                    <a:pt x="307" y="451"/>
                    <a:pt x="307" y="451"/>
                    <a:pt x="306" y="451"/>
                  </a:cubicBezTo>
                  <a:cubicBezTo>
                    <a:pt x="305" y="451"/>
                    <a:pt x="305" y="451"/>
                    <a:pt x="305" y="452"/>
                  </a:cubicBezTo>
                  <a:cubicBezTo>
                    <a:pt x="305" y="452"/>
                    <a:pt x="305" y="452"/>
                    <a:pt x="305" y="452"/>
                  </a:cubicBezTo>
                  <a:cubicBezTo>
                    <a:pt x="306" y="453"/>
                    <a:pt x="306" y="453"/>
                    <a:pt x="307" y="453"/>
                  </a:cubicBezTo>
                  <a:cubicBezTo>
                    <a:pt x="307" y="453"/>
                    <a:pt x="307" y="454"/>
                    <a:pt x="308" y="454"/>
                  </a:cubicBezTo>
                  <a:cubicBezTo>
                    <a:pt x="308" y="454"/>
                    <a:pt x="308" y="454"/>
                    <a:pt x="308" y="454"/>
                  </a:cubicBezTo>
                  <a:cubicBezTo>
                    <a:pt x="309" y="454"/>
                    <a:pt x="308" y="454"/>
                    <a:pt x="308" y="454"/>
                  </a:cubicBezTo>
                  <a:cubicBezTo>
                    <a:pt x="307" y="454"/>
                    <a:pt x="305" y="454"/>
                    <a:pt x="305" y="455"/>
                  </a:cubicBezTo>
                  <a:cubicBezTo>
                    <a:pt x="305" y="456"/>
                    <a:pt x="308" y="456"/>
                    <a:pt x="308" y="456"/>
                  </a:cubicBezTo>
                  <a:cubicBezTo>
                    <a:pt x="309" y="456"/>
                    <a:pt x="309" y="456"/>
                    <a:pt x="310" y="456"/>
                  </a:cubicBezTo>
                  <a:cubicBezTo>
                    <a:pt x="310" y="456"/>
                    <a:pt x="311" y="456"/>
                    <a:pt x="312" y="456"/>
                  </a:cubicBezTo>
                  <a:cubicBezTo>
                    <a:pt x="312" y="456"/>
                    <a:pt x="313" y="455"/>
                    <a:pt x="314" y="456"/>
                  </a:cubicBezTo>
                  <a:cubicBezTo>
                    <a:pt x="314" y="456"/>
                    <a:pt x="314" y="456"/>
                    <a:pt x="314" y="455"/>
                  </a:cubicBezTo>
                  <a:cubicBezTo>
                    <a:pt x="314" y="455"/>
                    <a:pt x="314" y="455"/>
                    <a:pt x="315" y="455"/>
                  </a:cubicBezTo>
                  <a:cubicBezTo>
                    <a:pt x="315" y="454"/>
                    <a:pt x="316" y="453"/>
                    <a:pt x="316" y="453"/>
                  </a:cubicBezTo>
                  <a:cubicBezTo>
                    <a:pt x="317" y="452"/>
                    <a:pt x="317" y="452"/>
                    <a:pt x="317" y="451"/>
                  </a:cubicBezTo>
                  <a:cubicBezTo>
                    <a:pt x="317" y="451"/>
                    <a:pt x="317" y="450"/>
                    <a:pt x="317" y="450"/>
                  </a:cubicBezTo>
                  <a:cubicBezTo>
                    <a:pt x="316" y="450"/>
                    <a:pt x="315" y="450"/>
                    <a:pt x="315" y="450"/>
                  </a:cubicBezTo>
                  <a:cubicBezTo>
                    <a:pt x="315" y="451"/>
                    <a:pt x="315" y="451"/>
                    <a:pt x="315" y="451"/>
                  </a:cubicBezTo>
                  <a:cubicBezTo>
                    <a:pt x="315" y="452"/>
                    <a:pt x="314" y="452"/>
                    <a:pt x="314" y="452"/>
                  </a:cubicBezTo>
                  <a:cubicBezTo>
                    <a:pt x="313" y="452"/>
                    <a:pt x="313" y="451"/>
                    <a:pt x="313" y="451"/>
                  </a:cubicBezTo>
                  <a:cubicBezTo>
                    <a:pt x="312" y="449"/>
                    <a:pt x="311" y="449"/>
                    <a:pt x="310" y="450"/>
                  </a:cubicBezTo>
                  <a:cubicBezTo>
                    <a:pt x="310" y="450"/>
                    <a:pt x="309" y="450"/>
                    <a:pt x="309" y="450"/>
                  </a:cubicBezTo>
                  <a:cubicBezTo>
                    <a:pt x="310" y="450"/>
                    <a:pt x="310" y="450"/>
                    <a:pt x="310" y="451"/>
                  </a:cubicBezTo>
                  <a:cubicBezTo>
                    <a:pt x="310" y="451"/>
                    <a:pt x="310" y="451"/>
                    <a:pt x="310" y="452"/>
                  </a:cubicBezTo>
                  <a:cubicBezTo>
                    <a:pt x="310" y="452"/>
                    <a:pt x="310" y="452"/>
                    <a:pt x="310" y="452"/>
                  </a:cubicBezTo>
                  <a:close/>
                  <a:moveTo>
                    <a:pt x="318" y="479"/>
                  </a:moveTo>
                  <a:cubicBezTo>
                    <a:pt x="318" y="479"/>
                    <a:pt x="318" y="480"/>
                    <a:pt x="318" y="480"/>
                  </a:cubicBezTo>
                  <a:cubicBezTo>
                    <a:pt x="319" y="481"/>
                    <a:pt x="319" y="482"/>
                    <a:pt x="320" y="482"/>
                  </a:cubicBezTo>
                  <a:cubicBezTo>
                    <a:pt x="320" y="482"/>
                    <a:pt x="321" y="482"/>
                    <a:pt x="321" y="482"/>
                  </a:cubicBezTo>
                  <a:cubicBezTo>
                    <a:pt x="321" y="481"/>
                    <a:pt x="321" y="481"/>
                    <a:pt x="321" y="481"/>
                  </a:cubicBezTo>
                  <a:cubicBezTo>
                    <a:pt x="321" y="481"/>
                    <a:pt x="321" y="481"/>
                    <a:pt x="322" y="481"/>
                  </a:cubicBezTo>
                  <a:cubicBezTo>
                    <a:pt x="323" y="481"/>
                    <a:pt x="323" y="481"/>
                    <a:pt x="323" y="480"/>
                  </a:cubicBezTo>
                  <a:cubicBezTo>
                    <a:pt x="323" y="479"/>
                    <a:pt x="323" y="479"/>
                    <a:pt x="322" y="479"/>
                  </a:cubicBezTo>
                  <a:cubicBezTo>
                    <a:pt x="322" y="479"/>
                    <a:pt x="322" y="478"/>
                    <a:pt x="322" y="478"/>
                  </a:cubicBezTo>
                  <a:cubicBezTo>
                    <a:pt x="322" y="477"/>
                    <a:pt x="321" y="477"/>
                    <a:pt x="321" y="477"/>
                  </a:cubicBezTo>
                  <a:cubicBezTo>
                    <a:pt x="321" y="476"/>
                    <a:pt x="321" y="476"/>
                    <a:pt x="321" y="476"/>
                  </a:cubicBezTo>
                  <a:cubicBezTo>
                    <a:pt x="320" y="475"/>
                    <a:pt x="320" y="476"/>
                    <a:pt x="320" y="475"/>
                  </a:cubicBezTo>
                  <a:cubicBezTo>
                    <a:pt x="320" y="474"/>
                    <a:pt x="320" y="474"/>
                    <a:pt x="319" y="473"/>
                  </a:cubicBezTo>
                  <a:cubicBezTo>
                    <a:pt x="319" y="472"/>
                    <a:pt x="318" y="472"/>
                    <a:pt x="318" y="473"/>
                  </a:cubicBezTo>
                  <a:cubicBezTo>
                    <a:pt x="317" y="474"/>
                    <a:pt x="315" y="474"/>
                    <a:pt x="315" y="475"/>
                  </a:cubicBezTo>
                  <a:cubicBezTo>
                    <a:pt x="315" y="476"/>
                    <a:pt x="315" y="476"/>
                    <a:pt x="316" y="476"/>
                  </a:cubicBezTo>
                  <a:cubicBezTo>
                    <a:pt x="317" y="477"/>
                    <a:pt x="318" y="477"/>
                    <a:pt x="318" y="479"/>
                  </a:cubicBezTo>
                  <a:close/>
                  <a:moveTo>
                    <a:pt x="321" y="489"/>
                  </a:moveTo>
                  <a:cubicBezTo>
                    <a:pt x="322" y="490"/>
                    <a:pt x="323" y="489"/>
                    <a:pt x="324" y="489"/>
                  </a:cubicBezTo>
                  <a:cubicBezTo>
                    <a:pt x="325" y="488"/>
                    <a:pt x="326" y="487"/>
                    <a:pt x="327" y="487"/>
                  </a:cubicBezTo>
                  <a:cubicBezTo>
                    <a:pt x="328" y="487"/>
                    <a:pt x="328" y="485"/>
                    <a:pt x="329" y="485"/>
                  </a:cubicBezTo>
                  <a:cubicBezTo>
                    <a:pt x="329" y="485"/>
                    <a:pt x="329" y="485"/>
                    <a:pt x="330" y="485"/>
                  </a:cubicBezTo>
                  <a:cubicBezTo>
                    <a:pt x="330" y="484"/>
                    <a:pt x="330" y="482"/>
                    <a:pt x="330" y="481"/>
                  </a:cubicBezTo>
                  <a:cubicBezTo>
                    <a:pt x="329" y="481"/>
                    <a:pt x="328" y="481"/>
                    <a:pt x="327" y="482"/>
                  </a:cubicBezTo>
                  <a:cubicBezTo>
                    <a:pt x="327" y="482"/>
                    <a:pt x="327" y="482"/>
                    <a:pt x="327" y="482"/>
                  </a:cubicBezTo>
                  <a:cubicBezTo>
                    <a:pt x="327" y="482"/>
                    <a:pt x="327" y="482"/>
                    <a:pt x="327" y="482"/>
                  </a:cubicBezTo>
                  <a:cubicBezTo>
                    <a:pt x="327" y="482"/>
                    <a:pt x="326" y="482"/>
                    <a:pt x="326" y="483"/>
                  </a:cubicBezTo>
                  <a:cubicBezTo>
                    <a:pt x="326" y="483"/>
                    <a:pt x="326" y="483"/>
                    <a:pt x="326" y="484"/>
                  </a:cubicBezTo>
                  <a:cubicBezTo>
                    <a:pt x="326" y="485"/>
                    <a:pt x="325" y="486"/>
                    <a:pt x="324" y="486"/>
                  </a:cubicBezTo>
                  <a:cubicBezTo>
                    <a:pt x="324" y="487"/>
                    <a:pt x="320" y="488"/>
                    <a:pt x="321" y="489"/>
                  </a:cubicBezTo>
                  <a:close/>
                  <a:moveTo>
                    <a:pt x="326" y="547"/>
                  </a:moveTo>
                  <a:cubicBezTo>
                    <a:pt x="327" y="547"/>
                    <a:pt x="327" y="547"/>
                    <a:pt x="328" y="546"/>
                  </a:cubicBezTo>
                  <a:cubicBezTo>
                    <a:pt x="328" y="546"/>
                    <a:pt x="329" y="545"/>
                    <a:pt x="330" y="545"/>
                  </a:cubicBezTo>
                  <a:cubicBezTo>
                    <a:pt x="330" y="545"/>
                    <a:pt x="330" y="545"/>
                    <a:pt x="330" y="545"/>
                  </a:cubicBezTo>
                  <a:cubicBezTo>
                    <a:pt x="331" y="546"/>
                    <a:pt x="332" y="546"/>
                    <a:pt x="332" y="545"/>
                  </a:cubicBezTo>
                  <a:cubicBezTo>
                    <a:pt x="333" y="544"/>
                    <a:pt x="331" y="543"/>
                    <a:pt x="330" y="543"/>
                  </a:cubicBezTo>
                  <a:cubicBezTo>
                    <a:pt x="329" y="543"/>
                    <a:pt x="328" y="543"/>
                    <a:pt x="328" y="544"/>
                  </a:cubicBezTo>
                  <a:cubicBezTo>
                    <a:pt x="328" y="544"/>
                    <a:pt x="328" y="544"/>
                    <a:pt x="327" y="544"/>
                  </a:cubicBezTo>
                  <a:cubicBezTo>
                    <a:pt x="327" y="545"/>
                    <a:pt x="326" y="546"/>
                    <a:pt x="325" y="546"/>
                  </a:cubicBezTo>
                  <a:cubicBezTo>
                    <a:pt x="324" y="546"/>
                    <a:pt x="323" y="547"/>
                    <a:pt x="324" y="548"/>
                  </a:cubicBezTo>
                  <a:cubicBezTo>
                    <a:pt x="324" y="548"/>
                    <a:pt x="324" y="548"/>
                    <a:pt x="324" y="548"/>
                  </a:cubicBezTo>
                  <a:cubicBezTo>
                    <a:pt x="324" y="548"/>
                    <a:pt x="324" y="548"/>
                    <a:pt x="324" y="548"/>
                  </a:cubicBezTo>
                  <a:cubicBezTo>
                    <a:pt x="325" y="548"/>
                    <a:pt x="324" y="549"/>
                    <a:pt x="324" y="549"/>
                  </a:cubicBezTo>
                  <a:cubicBezTo>
                    <a:pt x="323" y="549"/>
                    <a:pt x="323" y="550"/>
                    <a:pt x="323" y="550"/>
                  </a:cubicBezTo>
                  <a:cubicBezTo>
                    <a:pt x="324" y="551"/>
                    <a:pt x="326" y="551"/>
                    <a:pt x="326" y="550"/>
                  </a:cubicBezTo>
                  <a:cubicBezTo>
                    <a:pt x="327" y="550"/>
                    <a:pt x="328" y="550"/>
                    <a:pt x="328" y="549"/>
                  </a:cubicBezTo>
                  <a:cubicBezTo>
                    <a:pt x="328" y="549"/>
                    <a:pt x="328" y="549"/>
                    <a:pt x="328" y="548"/>
                  </a:cubicBezTo>
                  <a:cubicBezTo>
                    <a:pt x="328" y="548"/>
                    <a:pt x="328" y="548"/>
                    <a:pt x="328" y="548"/>
                  </a:cubicBezTo>
                  <a:cubicBezTo>
                    <a:pt x="328" y="548"/>
                    <a:pt x="327" y="548"/>
                    <a:pt x="327" y="548"/>
                  </a:cubicBezTo>
                  <a:cubicBezTo>
                    <a:pt x="327" y="547"/>
                    <a:pt x="327" y="547"/>
                    <a:pt x="326" y="547"/>
                  </a:cubicBezTo>
                  <a:close/>
                  <a:moveTo>
                    <a:pt x="333" y="478"/>
                  </a:moveTo>
                  <a:cubicBezTo>
                    <a:pt x="333" y="478"/>
                    <a:pt x="334" y="478"/>
                    <a:pt x="334" y="478"/>
                  </a:cubicBezTo>
                  <a:cubicBezTo>
                    <a:pt x="334" y="477"/>
                    <a:pt x="334" y="477"/>
                    <a:pt x="334" y="476"/>
                  </a:cubicBezTo>
                  <a:cubicBezTo>
                    <a:pt x="334" y="476"/>
                    <a:pt x="334" y="476"/>
                    <a:pt x="334" y="476"/>
                  </a:cubicBezTo>
                  <a:cubicBezTo>
                    <a:pt x="333" y="476"/>
                    <a:pt x="332" y="476"/>
                    <a:pt x="331" y="477"/>
                  </a:cubicBezTo>
                  <a:cubicBezTo>
                    <a:pt x="330" y="477"/>
                    <a:pt x="331" y="479"/>
                    <a:pt x="330" y="479"/>
                  </a:cubicBezTo>
                  <a:cubicBezTo>
                    <a:pt x="330" y="479"/>
                    <a:pt x="330" y="480"/>
                    <a:pt x="330" y="480"/>
                  </a:cubicBezTo>
                  <a:cubicBezTo>
                    <a:pt x="330" y="480"/>
                    <a:pt x="330" y="480"/>
                    <a:pt x="330" y="480"/>
                  </a:cubicBezTo>
                  <a:cubicBezTo>
                    <a:pt x="331" y="480"/>
                    <a:pt x="331" y="480"/>
                    <a:pt x="331" y="480"/>
                  </a:cubicBezTo>
                  <a:cubicBezTo>
                    <a:pt x="331" y="480"/>
                    <a:pt x="331" y="480"/>
                    <a:pt x="331" y="480"/>
                  </a:cubicBezTo>
                  <a:cubicBezTo>
                    <a:pt x="331" y="479"/>
                    <a:pt x="332" y="479"/>
                    <a:pt x="333" y="478"/>
                  </a:cubicBezTo>
                  <a:close/>
                  <a:moveTo>
                    <a:pt x="333" y="591"/>
                  </a:moveTo>
                  <a:cubicBezTo>
                    <a:pt x="333" y="592"/>
                    <a:pt x="334" y="591"/>
                    <a:pt x="334" y="591"/>
                  </a:cubicBezTo>
                  <a:cubicBezTo>
                    <a:pt x="335" y="591"/>
                    <a:pt x="336" y="590"/>
                    <a:pt x="336" y="590"/>
                  </a:cubicBezTo>
                  <a:cubicBezTo>
                    <a:pt x="337" y="590"/>
                    <a:pt x="338" y="590"/>
                    <a:pt x="339" y="590"/>
                  </a:cubicBezTo>
                  <a:cubicBezTo>
                    <a:pt x="340" y="590"/>
                    <a:pt x="340" y="592"/>
                    <a:pt x="340" y="592"/>
                  </a:cubicBezTo>
                  <a:cubicBezTo>
                    <a:pt x="340" y="592"/>
                    <a:pt x="340" y="592"/>
                    <a:pt x="340" y="592"/>
                  </a:cubicBezTo>
                  <a:cubicBezTo>
                    <a:pt x="341" y="591"/>
                    <a:pt x="343" y="591"/>
                    <a:pt x="343" y="590"/>
                  </a:cubicBezTo>
                  <a:cubicBezTo>
                    <a:pt x="343" y="590"/>
                    <a:pt x="342" y="590"/>
                    <a:pt x="342" y="589"/>
                  </a:cubicBezTo>
                  <a:cubicBezTo>
                    <a:pt x="342" y="589"/>
                    <a:pt x="342" y="588"/>
                    <a:pt x="343" y="588"/>
                  </a:cubicBezTo>
                  <a:cubicBezTo>
                    <a:pt x="343" y="588"/>
                    <a:pt x="343" y="588"/>
                    <a:pt x="343" y="588"/>
                  </a:cubicBezTo>
                  <a:cubicBezTo>
                    <a:pt x="343" y="587"/>
                    <a:pt x="343" y="587"/>
                    <a:pt x="342" y="587"/>
                  </a:cubicBezTo>
                  <a:cubicBezTo>
                    <a:pt x="342" y="586"/>
                    <a:pt x="344" y="585"/>
                    <a:pt x="344" y="585"/>
                  </a:cubicBezTo>
                  <a:cubicBezTo>
                    <a:pt x="344" y="585"/>
                    <a:pt x="344" y="585"/>
                    <a:pt x="344" y="584"/>
                  </a:cubicBezTo>
                  <a:cubicBezTo>
                    <a:pt x="344" y="583"/>
                    <a:pt x="345" y="584"/>
                    <a:pt x="345" y="584"/>
                  </a:cubicBezTo>
                  <a:cubicBezTo>
                    <a:pt x="346" y="585"/>
                    <a:pt x="346" y="584"/>
                    <a:pt x="346" y="584"/>
                  </a:cubicBezTo>
                  <a:cubicBezTo>
                    <a:pt x="347" y="584"/>
                    <a:pt x="347" y="584"/>
                    <a:pt x="347" y="584"/>
                  </a:cubicBezTo>
                  <a:cubicBezTo>
                    <a:pt x="347" y="583"/>
                    <a:pt x="346" y="582"/>
                    <a:pt x="346" y="582"/>
                  </a:cubicBezTo>
                  <a:cubicBezTo>
                    <a:pt x="346" y="580"/>
                    <a:pt x="348" y="580"/>
                    <a:pt x="349" y="580"/>
                  </a:cubicBezTo>
                  <a:cubicBezTo>
                    <a:pt x="349" y="580"/>
                    <a:pt x="349" y="580"/>
                    <a:pt x="349" y="580"/>
                  </a:cubicBezTo>
                  <a:cubicBezTo>
                    <a:pt x="349" y="580"/>
                    <a:pt x="349" y="579"/>
                    <a:pt x="349" y="579"/>
                  </a:cubicBezTo>
                  <a:cubicBezTo>
                    <a:pt x="349" y="579"/>
                    <a:pt x="348" y="579"/>
                    <a:pt x="348" y="579"/>
                  </a:cubicBezTo>
                  <a:cubicBezTo>
                    <a:pt x="348" y="579"/>
                    <a:pt x="348" y="579"/>
                    <a:pt x="348" y="579"/>
                  </a:cubicBezTo>
                  <a:cubicBezTo>
                    <a:pt x="347" y="579"/>
                    <a:pt x="347" y="578"/>
                    <a:pt x="347" y="578"/>
                  </a:cubicBezTo>
                  <a:cubicBezTo>
                    <a:pt x="348" y="577"/>
                    <a:pt x="348" y="577"/>
                    <a:pt x="348" y="577"/>
                  </a:cubicBezTo>
                  <a:cubicBezTo>
                    <a:pt x="349" y="576"/>
                    <a:pt x="349" y="576"/>
                    <a:pt x="349" y="575"/>
                  </a:cubicBezTo>
                  <a:cubicBezTo>
                    <a:pt x="349" y="574"/>
                    <a:pt x="351" y="574"/>
                    <a:pt x="351" y="574"/>
                  </a:cubicBezTo>
                  <a:cubicBezTo>
                    <a:pt x="352" y="574"/>
                    <a:pt x="352" y="574"/>
                    <a:pt x="352" y="574"/>
                  </a:cubicBezTo>
                  <a:cubicBezTo>
                    <a:pt x="351" y="573"/>
                    <a:pt x="351" y="572"/>
                    <a:pt x="350" y="572"/>
                  </a:cubicBezTo>
                  <a:cubicBezTo>
                    <a:pt x="350" y="572"/>
                    <a:pt x="350" y="571"/>
                    <a:pt x="350" y="571"/>
                  </a:cubicBezTo>
                  <a:cubicBezTo>
                    <a:pt x="350" y="572"/>
                    <a:pt x="349" y="572"/>
                    <a:pt x="349" y="572"/>
                  </a:cubicBezTo>
                  <a:cubicBezTo>
                    <a:pt x="349" y="572"/>
                    <a:pt x="348" y="573"/>
                    <a:pt x="348" y="573"/>
                  </a:cubicBezTo>
                  <a:cubicBezTo>
                    <a:pt x="347" y="573"/>
                    <a:pt x="347" y="573"/>
                    <a:pt x="347" y="573"/>
                  </a:cubicBezTo>
                  <a:cubicBezTo>
                    <a:pt x="346" y="573"/>
                    <a:pt x="347" y="574"/>
                    <a:pt x="347" y="575"/>
                  </a:cubicBezTo>
                  <a:cubicBezTo>
                    <a:pt x="347" y="575"/>
                    <a:pt x="348" y="576"/>
                    <a:pt x="347" y="576"/>
                  </a:cubicBezTo>
                  <a:cubicBezTo>
                    <a:pt x="347" y="576"/>
                    <a:pt x="347" y="576"/>
                    <a:pt x="346" y="576"/>
                  </a:cubicBezTo>
                  <a:cubicBezTo>
                    <a:pt x="346" y="576"/>
                    <a:pt x="345" y="576"/>
                    <a:pt x="345" y="577"/>
                  </a:cubicBezTo>
                  <a:cubicBezTo>
                    <a:pt x="345" y="578"/>
                    <a:pt x="344" y="577"/>
                    <a:pt x="343" y="577"/>
                  </a:cubicBezTo>
                  <a:cubicBezTo>
                    <a:pt x="343" y="577"/>
                    <a:pt x="342" y="577"/>
                    <a:pt x="342" y="576"/>
                  </a:cubicBezTo>
                  <a:cubicBezTo>
                    <a:pt x="342" y="576"/>
                    <a:pt x="342" y="576"/>
                    <a:pt x="342" y="575"/>
                  </a:cubicBezTo>
                  <a:cubicBezTo>
                    <a:pt x="341" y="575"/>
                    <a:pt x="341" y="575"/>
                    <a:pt x="341" y="575"/>
                  </a:cubicBezTo>
                  <a:cubicBezTo>
                    <a:pt x="341" y="574"/>
                    <a:pt x="341" y="574"/>
                    <a:pt x="341" y="574"/>
                  </a:cubicBezTo>
                  <a:cubicBezTo>
                    <a:pt x="341" y="574"/>
                    <a:pt x="340" y="573"/>
                    <a:pt x="340" y="573"/>
                  </a:cubicBezTo>
                  <a:cubicBezTo>
                    <a:pt x="340" y="573"/>
                    <a:pt x="340" y="572"/>
                    <a:pt x="340" y="572"/>
                  </a:cubicBezTo>
                  <a:cubicBezTo>
                    <a:pt x="340" y="571"/>
                    <a:pt x="339" y="571"/>
                    <a:pt x="339" y="571"/>
                  </a:cubicBezTo>
                  <a:cubicBezTo>
                    <a:pt x="338" y="572"/>
                    <a:pt x="338" y="572"/>
                    <a:pt x="338" y="572"/>
                  </a:cubicBezTo>
                  <a:cubicBezTo>
                    <a:pt x="338" y="573"/>
                    <a:pt x="339" y="573"/>
                    <a:pt x="339" y="574"/>
                  </a:cubicBezTo>
                  <a:cubicBezTo>
                    <a:pt x="339" y="574"/>
                    <a:pt x="338" y="574"/>
                    <a:pt x="338" y="575"/>
                  </a:cubicBezTo>
                  <a:cubicBezTo>
                    <a:pt x="338" y="575"/>
                    <a:pt x="338" y="575"/>
                    <a:pt x="338" y="575"/>
                  </a:cubicBezTo>
                  <a:cubicBezTo>
                    <a:pt x="338" y="575"/>
                    <a:pt x="338" y="575"/>
                    <a:pt x="338" y="575"/>
                  </a:cubicBezTo>
                  <a:cubicBezTo>
                    <a:pt x="338" y="575"/>
                    <a:pt x="338" y="575"/>
                    <a:pt x="338" y="575"/>
                  </a:cubicBezTo>
                  <a:cubicBezTo>
                    <a:pt x="339" y="575"/>
                    <a:pt x="340" y="575"/>
                    <a:pt x="340" y="576"/>
                  </a:cubicBezTo>
                  <a:cubicBezTo>
                    <a:pt x="340" y="576"/>
                    <a:pt x="340" y="577"/>
                    <a:pt x="340" y="577"/>
                  </a:cubicBezTo>
                  <a:cubicBezTo>
                    <a:pt x="341" y="578"/>
                    <a:pt x="340" y="579"/>
                    <a:pt x="340" y="580"/>
                  </a:cubicBezTo>
                  <a:cubicBezTo>
                    <a:pt x="339" y="580"/>
                    <a:pt x="339" y="581"/>
                    <a:pt x="339" y="581"/>
                  </a:cubicBezTo>
                  <a:cubicBezTo>
                    <a:pt x="339" y="583"/>
                    <a:pt x="338" y="582"/>
                    <a:pt x="338" y="583"/>
                  </a:cubicBezTo>
                  <a:cubicBezTo>
                    <a:pt x="338" y="583"/>
                    <a:pt x="338" y="583"/>
                    <a:pt x="338" y="583"/>
                  </a:cubicBezTo>
                  <a:cubicBezTo>
                    <a:pt x="339" y="584"/>
                    <a:pt x="340" y="584"/>
                    <a:pt x="339" y="585"/>
                  </a:cubicBezTo>
                  <a:cubicBezTo>
                    <a:pt x="338" y="585"/>
                    <a:pt x="336" y="585"/>
                    <a:pt x="335" y="586"/>
                  </a:cubicBezTo>
                  <a:cubicBezTo>
                    <a:pt x="335" y="587"/>
                    <a:pt x="335" y="588"/>
                    <a:pt x="334" y="589"/>
                  </a:cubicBezTo>
                  <a:cubicBezTo>
                    <a:pt x="334" y="589"/>
                    <a:pt x="333" y="589"/>
                    <a:pt x="333" y="590"/>
                  </a:cubicBezTo>
                  <a:cubicBezTo>
                    <a:pt x="332" y="590"/>
                    <a:pt x="332" y="591"/>
                    <a:pt x="333" y="591"/>
                  </a:cubicBezTo>
                  <a:close/>
                  <a:moveTo>
                    <a:pt x="338" y="644"/>
                  </a:moveTo>
                  <a:cubicBezTo>
                    <a:pt x="338" y="645"/>
                    <a:pt x="338" y="646"/>
                    <a:pt x="339" y="646"/>
                  </a:cubicBezTo>
                  <a:cubicBezTo>
                    <a:pt x="340" y="645"/>
                    <a:pt x="340" y="644"/>
                    <a:pt x="340" y="643"/>
                  </a:cubicBezTo>
                  <a:cubicBezTo>
                    <a:pt x="340" y="643"/>
                    <a:pt x="341" y="642"/>
                    <a:pt x="340" y="642"/>
                  </a:cubicBezTo>
                  <a:cubicBezTo>
                    <a:pt x="340" y="641"/>
                    <a:pt x="340" y="641"/>
                    <a:pt x="340" y="641"/>
                  </a:cubicBezTo>
                  <a:cubicBezTo>
                    <a:pt x="339" y="641"/>
                    <a:pt x="339" y="641"/>
                    <a:pt x="339" y="641"/>
                  </a:cubicBezTo>
                  <a:cubicBezTo>
                    <a:pt x="338" y="641"/>
                    <a:pt x="338" y="642"/>
                    <a:pt x="338" y="642"/>
                  </a:cubicBezTo>
                  <a:cubicBezTo>
                    <a:pt x="337" y="642"/>
                    <a:pt x="337" y="643"/>
                    <a:pt x="338" y="644"/>
                  </a:cubicBezTo>
                  <a:close/>
                  <a:moveTo>
                    <a:pt x="363" y="545"/>
                  </a:moveTo>
                  <a:cubicBezTo>
                    <a:pt x="362" y="545"/>
                    <a:pt x="359" y="545"/>
                    <a:pt x="361" y="547"/>
                  </a:cubicBezTo>
                  <a:cubicBezTo>
                    <a:pt x="361" y="547"/>
                    <a:pt x="361" y="548"/>
                    <a:pt x="362" y="548"/>
                  </a:cubicBezTo>
                  <a:cubicBezTo>
                    <a:pt x="363" y="548"/>
                    <a:pt x="363" y="548"/>
                    <a:pt x="363" y="549"/>
                  </a:cubicBezTo>
                  <a:cubicBezTo>
                    <a:pt x="363" y="549"/>
                    <a:pt x="363" y="550"/>
                    <a:pt x="363" y="550"/>
                  </a:cubicBezTo>
                  <a:cubicBezTo>
                    <a:pt x="365" y="551"/>
                    <a:pt x="366" y="549"/>
                    <a:pt x="366" y="548"/>
                  </a:cubicBezTo>
                  <a:cubicBezTo>
                    <a:pt x="366" y="547"/>
                    <a:pt x="366" y="545"/>
                    <a:pt x="365" y="545"/>
                  </a:cubicBezTo>
                  <a:cubicBezTo>
                    <a:pt x="365" y="544"/>
                    <a:pt x="365" y="545"/>
                    <a:pt x="364" y="544"/>
                  </a:cubicBezTo>
                  <a:cubicBezTo>
                    <a:pt x="364" y="543"/>
                    <a:pt x="365" y="542"/>
                    <a:pt x="365" y="541"/>
                  </a:cubicBezTo>
                  <a:cubicBezTo>
                    <a:pt x="365" y="541"/>
                    <a:pt x="364" y="541"/>
                    <a:pt x="364" y="541"/>
                  </a:cubicBezTo>
                  <a:cubicBezTo>
                    <a:pt x="364" y="541"/>
                    <a:pt x="364" y="541"/>
                    <a:pt x="364" y="541"/>
                  </a:cubicBezTo>
                  <a:cubicBezTo>
                    <a:pt x="364" y="541"/>
                    <a:pt x="364" y="541"/>
                    <a:pt x="364" y="541"/>
                  </a:cubicBezTo>
                  <a:cubicBezTo>
                    <a:pt x="364" y="540"/>
                    <a:pt x="363" y="539"/>
                    <a:pt x="363" y="540"/>
                  </a:cubicBezTo>
                  <a:cubicBezTo>
                    <a:pt x="362" y="541"/>
                    <a:pt x="363" y="543"/>
                    <a:pt x="363" y="545"/>
                  </a:cubicBezTo>
                  <a:close/>
                  <a:moveTo>
                    <a:pt x="344" y="518"/>
                  </a:moveTo>
                  <a:cubicBezTo>
                    <a:pt x="343" y="518"/>
                    <a:pt x="343" y="519"/>
                    <a:pt x="344" y="519"/>
                  </a:cubicBezTo>
                  <a:cubicBezTo>
                    <a:pt x="345" y="519"/>
                    <a:pt x="345" y="519"/>
                    <a:pt x="345" y="518"/>
                  </a:cubicBezTo>
                  <a:cubicBezTo>
                    <a:pt x="345" y="518"/>
                    <a:pt x="346" y="518"/>
                    <a:pt x="346" y="518"/>
                  </a:cubicBezTo>
                  <a:cubicBezTo>
                    <a:pt x="347" y="517"/>
                    <a:pt x="347" y="517"/>
                    <a:pt x="347" y="516"/>
                  </a:cubicBezTo>
                  <a:cubicBezTo>
                    <a:pt x="347" y="515"/>
                    <a:pt x="347" y="513"/>
                    <a:pt x="346" y="513"/>
                  </a:cubicBezTo>
                  <a:cubicBezTo>
                    <a:pt x="345" y="513"/>
                    <a:pt x="344" y="514"/>
                    <a:pt x="344" y="515"/>
                  </a:cubicBezTo>
                  <a:cubicBezTo>
                    <a:pt x="345" y="515"/>
                    <a:pt x="345" y="518"/>
                    <a:pt x="344" y="518"/>
                  </a:cubicBezTo>
                  <a:close/>
                  <a:moveTo>
                    <a:pt x="345" y="490"/>
                  </a:moveTo>
                  <a:cubicBezTo>
                    <a:pt x="345" y="490"/>
                    <a:pt x="345" y="491"/>
                    <a:pt x="346" y="491"/>
                  </a:cubicBezTo>
                  <a:cubicBezTo>
                    <a:pt x="347" y="491"/>
                    <a:pt x="348" y="491"/>
                    <a:pt x="348" y="491"/>
                  </a:cubicBezTo>
                  <a:cubicBezTo>
                    <a:pt x="349" y="491"/>
                    <a:pt x="349" y="490"/>
                    <a:pt x="349" y="490"/>
                  </a:cubicBezTo>
                  <a:cubicBezTo>
                    <a:pt x="350" y="490"/>
                    <a:pt x="350" y="490"/>
                    <a:pt x="351" y="489"/>
                  </a:cubicBezTo>
                  <a:cubicBezTo>
                    <a:pt x="351" y="489"/>
                    <a:pt x="351" y="489"/>
                    <a:pt x="351" y="489"/>
                  </a:cubicBezTo>
                  <a:cubicBezTo>
                    <a:pt x="351" y="489"/>
                    <a:pt x="351" y="489"/>
                    <a:pt x="351" y="489"/>
                  </a:cubicBezTo>
                  <a:cubicBezTo>
                    <a:pt x="351" y="488"/>
                    <a:pt x="351" y="488"/>
                    <a:pt x="351" y="488"/>
                  </a:cubicBezTo>
                  <a:cubicBezTo>
                    <a:pt x="350" y="487"/>
                    <a:pt x="349" y="488"/>
                    <a:pt x="348" y="488"/>
                  </a:cubicBezTo>
                  <a:cubicBezTo>
                    <a:pt x="348" y="488"/>
                    <a:pt x="347" y="488"/>
                    <a:pt x="347" y="488"/>
                  </a:cubicBezTo>
                  <a:cubicBezTo>
                    <a:pt x="347" y="488"/>
                    <a:pt x="347" y="488"/>
                    <a:pt x="347" y="488"/>
                  </a:cubicBezTo>
                  <a:cubicBezTo>
                    <a:pt x="346" y="489"/>
                    <a:pt x="346" y="489"/>
                    <a:pt x="346" y="489"/>
                  </a:cubicBezTo>
                  <a:cubicBezTo>
                    <a:pt x="346" y="489"/>
                    <a:pt x="345" y="490"/>
                    <a:pt x="345" y="490"/>
                  </a:cubicBezTo>
                  <a:close/>
                  <a:moveTo>
                    <a:pt x="344" y="465"/>
                  </a:moveTo>
                  <a:cubicBezTo>
                    <a:pt x="345" y="466"/>
                    <a:pt x="345" y="463"/>
                    <a:pt x="345" y="463"/>
                  </a:cubicBezTo>
                  <a:cubicBezTo>
                    <a:pt x="345" y="462"/>
                    <a:pt x="345" y="462"/>
                    <a:pt x="345" y="461"/>
                  </a:cubicBezTo>
                  <a:cubicBezTo>
                    <a:pt x="345" y="461"/>
                    <a:pt x="345" y="461"/>
                    <a:pt x="345" y="461"/>
                  </a:cubicBezTo>
                  <a:cubicBezTo>
                    <a:pt x="344" y="461"/>
                    <a:pt x="344" y="461"/>
                    <a:pt x="344" y="461"/>
                  </a:cubicBezTo>
                  <a:cubicBezTo>
                    <a:pt x="343" y="461"/>
                    <a:pt x="343" y="462"/>
                    <a:pt x="342" y="463"/>
                  </a:cubicBezTo>
                  <a:cubicBezTo>
                    <a:pt x="342" y="464"/>
                    <a:pt x="342" y="465"/>
                    <a:pt x="344" y="465"/>
                  </a:cubicBezTo>
                  <a:close/>
                  <a:moveTo>
                    <a:pt x="340" y="547"/>
                  </a:moveTo>
                  <a:cubicBezTo>
                    <a:pt x="340" y="548"/>
                    <a:pt x="339" y="548"/>
                    <a:pt x="339" y="549"/>
                  </a:cubicBezTo>
                  <a:cubicBezTo>
                    <a:pt x="339" y="549"/>
                    <a:pt x="339" y="549"/>
                    <a:pt x="338" y="550"/>
                  </a:cubicBezTo>
                  <a:cubicBezTo>
                    <a:pt x="338" y="550"/>
                    <a:pt x="338" y="550"/>
                    <a:pt x="338" y="550"/>
                  </a:cubicBezTo>
                  <a:cubicBezTo>
                    <a:pt x="338" y="550"/>
                    <a:pt x="338" y="550"/>
                    <a:pt x="338" y="550"/>
                  </a:cubicBezTo>
                  <a:cubicBezTo>
                    <a:pt x="338" y="550"/>
                    <a:pt x="337" y="550"/>
                    <a:pt x="337" y="551"/>
                  </a:cubicBezTo>
                  <a:cubicBezTo>
                    <a:pt x="337" y="551"/>
                    <a:pt x="337" y="551"/>
                    <a:pt x="337" y="551"/>
                  </a:cubicBezTo>
                  <a:cubicBezTo>
                    <a:pt x="336" y="551"/>
                    <a:pt x="336" y="552"/>
                    <a:pt x="336" y="552"/>
                  </a:cubicBezTo>
                  <a:cubicBezTo>
                    <a:pt x="336" y="553"/>
                    <a:pt x="335" y="555"/>
                    <a:pt x="335" y="555"/>
                  </a:cubicBezTo>
                  <a:cubicBezTo>
                    <a:pt x="335" y="556"/>
                    <a:pt x="335" y="557"/>
                    <a:pt x="336" y="556"/>
                  </a:cubicBezTo>
                  <a:cubicBezTo>
                    <a:pt x="336" y="556"/>
                    <a:pt x="337" y="555"/>
                    <a:pt x="337" y="554"/>
                  </a:cubicBezTo>
                  <a:cubicBezTo>
                    <a:pt x="337" y="554"/>
                    <a:pt x="337" y="553"/>
                    <a:pt x="338" y="552"/>
                  </a:cubicBezTo>
                  <a:cubicBezTo>
                    <a:pt x="338" y="552"/>
                    <a:pt x="338" y="552"/>
                    <a:pt x="338" y="552"/>
                  </a:cubicBezTo>
                  <a:cubicBezTo>
                    <a:pt x="338" y="551"/>
                    <a:pt x="339" y="551"/>
                    <a:pt x="339" y="551"/>
                  </a:cubicBezTo>
                  <a:cubicBezTo>
                    <a:pt x="339" y="550"/>
                    <a:pt x="340" y="550"/>
                    <a:pt x="340" y="550"/>
                  </a:cubicBezTo>
                  <a:cubicBezTo>
                    <a:pt x="341" y="550"/>
                    <a:pt x="341" y="550"/>
                    <a:pt x="341" y="550"/>
                  </a:cubicBezTo>
                  <a:cubicBezTo>
                    <a:pt x="341" y="550"/>
                    <a:pt x="341" y="550"/>
                    <a:pt x="341" y="550"/>
                  </a:cubicBezTo>
                  <a:cubicBezTo>
                    <a:pt x="342" y="551"/>
                    <a:pt x="341" y="552"/>
                    <a:pt x="341" y="553"/>
                  </a:cubicBezTo>
                  <a:cubicBezTo>
                    <a:pt x="341" y="553"/>
                    <a:pt x="342" y="554"/>
                    <a:pt x="342" y="553"/>
                  </a:cubicBezTo>
                  <a:cubicBezTo>
                    <a:pt x="342" y="552"/>
                    <a:pt x="343" y="551"/>
                    <a:pt x="343" y="550"/>
                  </a:cubicBezTo>
                  <a:cubicBezTo>
                    <a:pt x="343" y="549"/>
                    <a:pt x="343" y="549"/>
                    <a:pt x="343" y="547"/>
                  </a:cubicBezTo>
                  <a:cubicBezTo>
                    <a:pt x="343" y="547"/>
                    <a:pt x="344" y="545"/>
                    <a:pt x="343" y="545"/>
                  </a:cubicBezTo>
                  <a:cubicBezTo>
                    <a:pt x="342" y="545"/>
                    <a:pt x="341" y="547"/>
                    <a:pt x="340" y="547"/>
                  </a:cubicBezTo>
                  <a:close/>
                  <a:moveTo>
                    <a:pt x="340" y="503"/>
                  </a:moveTo>
                  <a:cubicBezTo>
                    <a:pt x="340" y="502"/>
                    <a:pt x="339" y="502"/>
                    <a:pt x="339" y="502"/>
                  </a:cubicBezTo>
                  <a:cubicBezTo>
                    <a:pt x="338" y="501"/>
                    <a:pt x="338" y="501"/>
                    <a:pt x="338" y="500"/>
                  </a:cubicBezTo>
                  <a:cubicBezTo>
                    <a:pt x="337" y="499"/>
                    <a:pt x="336" y="500"/>
                    <a:pt x="335" y="499"/>
                  </a:cubicBezTo>
                  <a:cubicBezTo>
                    <a:pt x="335" y="498"/>
                    <a:pt x="334" y="498"/>
                    <a:pt x="335" y="497"/>
                  </a:cubicBezTo>
                  <a:cubicBezTo>
                    <a:pt x="335" y="497"/>
                    <a:pt x="336" y="497"/>
                    <a:pt x="335" y="496"/>
                  </a:cubicBezTo>
                  <a:cubicBezTo>
                    <a:pt x="336" y="497"/>
                    <a:pt x="336" y="497"/>
                    <a:pt x="337" y="496"/>
                  </a:cubicBezTo>
                  <a:cubicBezTo>
                    <a:pt x="337" y="496"/>
                    <a:pt x="338" y="495"/>
                    <a:pt x="338" y="495"/>
                  </a:cubicBezTo>
                  <a:cubicBezTo>
                    <a:pt x="338" y="493"/>
                    <a:pt x="335" y="493"/>
                    <a:pt x="334" y="493"/>
                  </a:cubicBezTo>
                  <a:cubicBezTo>
                    <a:pt x="334" y="493"/>
                    <a:pt x="333" y="493"/>
                    <a:pt x="333" y="494"/>
                  </a:cubicBezTo>
                  <a:cubicBezTo>
                    <a:pt x="334" y="494"/>
                    <a:pt x="335" y="495"/>
                    <a:pt x="334" y="496"/>
                  </a:cubicBezTo>
                  <a:cubicBezTo>
                    <a:pt x="334" y="496"/>
                    <a:pt x="333" y="496"/>
                    <a:pt x="333" y="497"/>
                  </a:cubicBezTo>
                  <a:cubicBezTo>
                    <a:pt x="332" y="498"/>
                    <a:pt x="334" y="499"/>
                    <a:pt x="335" y="499"/>
                  </a:cubicBezTo>
                  <a:cubicBezTo>
                    <a:pt x="335" y="499"/>
                    <a:pt x="335" y="500"/>
                    <a:pt x="335" y="500"/>
                  </a:cubicBezTo>
                  <a:cubicBezTo>
                    <a:pt x="335" y="500"/>
                    <a:pt x="335" y="500"/>
                    <a:pt x="335" y="500"/>
                  </a:cubicBezTo>
                  <a:cubicBezTo>
                    <a:pt x="335" y="500"/>
                    <a:pt x="335" y="500"/>
                    <a:pt x="335" y="500"/>
                  </a:cubicBezTo>
                  <a:cubicBezTo>
                    <a:pt x="335" y="500"/>
                    <a:pt x="335" y="501"/>
                    <a:pt x="335" y="501"/>
                  </a:cubicBezTo>
                  <a:cubicBezTo>
                    <a:pt x="335" y="501"/>
                    <a:pt x="335" y="501"/>
                    <a:pt x="336" y="501"/>
                  </a:cubicBezTo>
                  <a:cubicBezTo>
                    <a:pt x="336" y="502"/>
                    <a:pt x="336" y="502"/>
                    <a:pt x="337" y="503"/>
                  </a:cubicBezTo>
                  <a:cubicBezTo>
                    <a:pt x="337" y="503"/>
                    <a:pt x="338" y="504"/>
                    <a:pt x="338" y="504"/>
                  </a:cubicBezTo>
                  <a:cubicBezTo>
                    <a:pt x="339" y="504"/>
                    <a:pt x="339" y="504"/>
                    <a:pt x="340" y="504"/>
                  </a:cubicBezTo>
                  <a:cubicBezTo>
                    <a:pt x="340" y="504"/>
                    <a:pt x="340" y="504"/>
                    <a:pt x="339" y="504"/>
                  </a:cubicBezTo>
                  <a:cubicBezTo>
                    <a:pt x="339" y="504"/>
                    <a:pt x="339" y="504"/>
                    <a:pt x="339" y="505"/>
                  </a:cubicBezTo>
                  <a:cubicBezTo>
                    <a:pt x="339" y="504"/>
                    <a:pt x="338" y="504"/>
                    <a:pt x="338" y="505"/>
                  </a:cubicBezTo>
                  <a:cubicBezTo>
                    <a:pt x="338" y="506"/>
                    <a:pt x="338" y="506"/>
                    <a:pt x="338" y="507"/>
                  </a:cubicBezTo>
                  <a:cubicBezTo>
                    <a:pt x="338" y="507"/>
                    <a:pt x="338" y="507"/>
                    <a:pt x="339" y="507"/>
                  </a:cubicBezTo>
                  <a:cubicBezTo>
                    <a:pt x="340" y="507"/>
                    <a:pt x="341" y="505"/>
                    <a:pt x="341" y="504"/>
                  </a:cubicBezTo>
                  <a:cubicBezTo>
                    <a:pt x="341" y="504"/>
                    <a:pt x="342" y="503"/>
                    <a:pt x="341" y="503"/>
                  </a:cubicBezTo>
                  <a:cubicBezTo>
                    <a:pt x="341" y="503"/>
                    <a:pt x="341" y="503"/>
                    <a:pt x="341" y="503"/>
                  </a:cubicBezTo>
                  <a:cubicBezTo>
                    <a:pt x="341" y="503"/>
                    <a:pt x="341" y="503"/>
                    <a:pt x="340" y="503"/>
                  </a:cubicBezTo>
                  <a:close/>
                  <a:moveTo>
                    <a:pt x="326" y="460"/>
                  </a:moveTo>
                  <a:cubicBezTo>
                    <a:pt x="325" y="461"/>
                    <a:pt x="325" y="461"/>
                    <a:pt x="324" y="462"/>
                  </a:cubicBezTo>
                  <a:cubicBezTo>
                    <a:pt x="323" y="463"/>
                    <a:pt x="325" y="464"/>
                    <a:pt x="323" y="463"/>
                  </a:cubicBezTo>
                  <a:cubicBezTo>
                    <a:pt x="322" y="463"/>
                    <a:pt x="320" y="464"/>
                    <a:pt x="319" y="464"/>
                  </a:cubicBezTo>
                  <a:cubicBezTo>
                    <a:pt x="318" y="464"/>
                    <a:pt x="318" y="465"/>
                    <a:pt x="319" y="465"/>
                  </a:cubicBezTo>
                  <a:cubicBezTo>
                    <a:pt x="320" y="465"/>
                    <a:pt x="321" y="465"/>
                    <a:pt x="322" y="466"/>
                  </a:cubicBezTo>
                  <a:cubicBezTo>
                    <a:pt x="322" y="466"/>
                    <a:pt x="322" y="467"/>
                    <a:pt x="322" y="467"/>
                  </a:cubicBezTo>
                  <a:cubicBezTo>
                    <a:pt x="323" y="467"/>
                    <a:pt x="323" y="468"/>
                    <a:pt x="323" y="468"/>
                  </a:cubicBezTo>
                  <a:cubicBezTo>
                    <a:pt x="323" y="468"/>
                    <a:pt x="323" y="469"/>
                    <a:pt x="323" y="469"/>
                  </a:cubicBezTo>
                  <a:cubicBezTo>
                    <a:pt x="324" y="468"/>
                    <a:pt x="325" y="469"/>
                    <a:pt x="326" y="469"/>
                  </a:cubicBezTo>
                  <a:cubicBezTo>
                    <a:pt x="326" y="469"/>
                    <a:pt x="326" y="469"/>
                    <a:pt x="326" y="469"/>
                  </a:cubicBezTo>
                  <a:cubicBezTo>
                    <a:pt x="326" y="469"/>
                    <a:pt x="326" y="468"/>
                    <a:pt x="326" y="468"/>
                  </a:cubicBezTo>
                  <a:cubicBezTo>
                    <a:pt x="326" y="467"/>
                    <a:pt x="328" y="467"/>
                    <a:pt x="328" y="467"/>
                  </a:cubicBezTo>
                  <a:cubicBezTo>
                    <a:pt x="328" y="467"/>
                    <a:pt x="330" y="468"/>
                    <a:pt x="330" y="468"/>
                  </a:cubicBezTo>
                  <a:cubicBezTo>
                    <a:pt x="331" y="468"/>
                    <a:pt x="331" y="469"/>
                    <a:pt x="331" y="469"/>
                  </a:cubicBezTo>
                  <a:cubicBezTo>
                    <a:pt x="331" y="469"/>
                    <a:pt x="332" y="469"/>
                    <a:pt x="332" y="469"/>
                  </a:cubicBezTo>
                  <a:cubicBezTo>
                    <a:pt x="333" y="469"/>
                    <a:pt x="333" y="470"/>
                    <a:pt x="333" y="471"/>
                  </a:cubicBezTo>
                  <a:cubicBezTo>
                    <a:pt x="333" y="471"/>
                    <a:pt x="333" y="472"/>
                    <a:pt x="333" y="473"/>
                  </a:cubicBezTo>
                  <a:cubicBezTo>
                    <a:pt x="333" y="474"/>
                    <a:pt x="333" y="474"/>
                    <a:pt x="334" y="474"/>
                  </a:cubicBezTo>
                  <a:cubicBezTo>
                    <a:pt x="335" y="474"/>
                    <a:pt x="336" y="474"/>
                    <a:pt x="336" y="473"/>
                  </a:cubicBezTo>
                  <a:cubicBezTo>
                    <a:pt x="337" y="472"/>
                    <a:pt x="337" y="471"/>
                    <a:pt x="337" y="471"/>
                  </a:cubicBezTo>
                  <a:cubicBezTo>
                    <a:pt x="338" y="470"/>
                    <a:pt x="339" y="470"/>
                    <a:pt x="339" y="469"/>
                  </a:cubicBezTo>
                  <a:cubicBezTo>
                    <a:pt x="340" y="469"/>
                    <a:pt x="340" y="468"/>
                    <a:pt x="340" y="468"/>
                  </a:cubicBezTo>
                  <a:cubicBezTo>
                    <a:pt x="340" y="468"/>
                    <a:pt x="340" y="467"/>
                    <a:pt x="340" y="467"/>
                  </a:cubicBezTo>
                  <a:cubicBezTo>
                    <a:pt x="339" y="467"/>
                    <a:pt x="338" y="467"/>
                    <a:pt x="338" y="466"/>
                  </a:cubicBezTo>
                  <a:cubicBezTo>
                    <a:pt x="337" y="466"/>
                    <a:pt x="337" y="466"/>
                    <a:pt x="337" y="466"/>
                  </a:cubicBezTo>
                  <a:cubicBezTo>
                    <a:pt x="336" y="466"/>
                    <a:pt x="335" y="466"/>
                    <a:pt x="335" y="467"/>
                  </a:cubicBezTo>
                  <a:cubicBezTo>
                    <a:pt x="335" y="466"/>
                    <a:pt x="334" y="466"/>
                    <a:pt x="334" y="466"/>
                  </a:cubicBezTo>
                  <a:cubicBezTo>
                    <a:pt x="333" y="466"/>
                    <a:pt x="333" y="467"/>
                    <a:pt x="332" y="466"/>
                  </a:cubicBezTo>
                  <a:cubicBezTo>
                    <a:pt x="332" y="466"/>
                    <a:pt x="332" y="466"/>
                    <a:pt x="332" y="466"/>
                  </a:cubicBezTo>
                  <a:cubicBezTo>
                    <a:pt x="331" y="466"/>
                    <a:pt x="330" y="466"/>
                    <a:pt x="330" y="465"/>
                  </a:cubicBezTo>
                  <a:cubicBezTo>
                    <a:pt x="330" y="465"/>
                    <a:pt x="330" y="464"/>
                    <a:pt x="329" y="464"/>
                  </a:cubicBezTo>
                  <a:cubicBezTo>
                    <a:pt x="329" y="464"/>
                    <a:pt x="328" y="465"/>
                    <a:pt x="328" y="465"/>
                  </a:cubicBezTo>
                  <a:cubicBezTo>
                    <a:pt x="328" y="464"/>
                    <a:pt x="328" y="464"/>
                    <a:pt x="328" y="463"/>
                  </a:cubicBezTo>
                  <a:cubicBezTo>
                    <a:pt x="328" y="463"/>
                    <a:pt x="328" y="463"/>
                    <a:pt x="328" y="463"/>
                  </a:cubicBezTo>
                  <a:cubicBezTo>
                    <a:pt x="328" y="463"/>
                    <a:pt x="328" y="461"/>
                    <a:pt x="328" y="461"/>
                  </a:cubicBezTo>
                  <a:cubicBezTo>
                    <a:pt x="328" y="461"/>
                    <a:pt x="327" y="460"/>
                    <a:pt x="326" y="460"/>
                  </a:cubicBezTo>
                  <a:cubicBezTo>
                    <a:pt x="326" y="460"/>
                    <a:pt x="326" y="460"/>
                    <a:pt x="326" y="460"/>
                  </a:cubicBezTo>
                  <a:close/>
                  <a:moveTo>
                    <a:pt x="311" y="426"/>
                  </a:moveTo>
                  <a:cubicBezTo>
                    <a:pt x="311" y="427"/>
                    <a:pt x="311" y="428"/>
                    <a:pt x="311" y="428"/>
                  </a:cubicBezTo>
                  <a:cubicBezTo>
                    <a:pt x="311" y="429"/>
                    <a:pt x="312" y="429"/>
                    <a:pt x="312" y="429"/>
                  </a:cubicBezTo>
                  <a:cubicBezTo>
                    <a:pt x="313" y="429"/>
                    <a:pt x="314" y="429"/>
                    <a:pt x="314" y="429"/>
                  </a:cubicBezTo>
                  <a:cubicBezTo>
                    <a:pt x="315" y="429"/>
                    <a:pt x="315" y="430"/>
                    <a:pt x="314" y="430"/>
                  </a:cubicBezTo>
                  <a:cubicBezTo>
                    <a:pt x="314" y="431"/>
                    <a:pt x="314" y="431"/>
                    <a:pt x="315" y="431"/>
                  </a:cubicBezTo>
                  <a:cubicBezTo>
                    <a:pt x="315" y="431"/>
                    <a:pt x="315" y="433"/>
                    <a:pt x="315" y="433"/>
                  </a:cubicBezTo>
                  <a:cubicBezTo>
                    <a:pt x="315" y="434"/>
                    <a:pt x="316" y="434"/>
                    <a:pt x="316" y="434"/>
                  </a:cubicBezTo>
                  <a:cubicBezTo>
                    <a:pt x="317" y="433"/>
                    <a:pt x="318" y="434"/>
                    <a:pt x="318" y="435"/>
                  </a:cubicBezTo>
                  <a:cubicBezTo>
                    <a:pt x="318" y="435"/>
                    <a:pt x="318" y="435"/>
                    <a:pt x="318" y="435"/>
                  </a:cubicBezTo>
                  <a:cubicBezTo>
                    <a:pt x="318" y="435"/>
                    <a:pt x="318" y="435"/>
                    <a:pt x="318" y="435"/>
                  </a:cubicBezTo>
                  <a:cubicBezTo>
                    <a:pt x="318" y="436"/>
                    <a:pt x="318" y="436"/>
                    <a:pt x="318" y="436"/>
                  </a:cubicBezTo>
                  <a:cubicBezTo>
                    <a:pt x="318" y="436"/>
                    <a:pt x="316" y="437"/>
                    <a:pt x="316" y="437"/>
                  </a:cubicBezTo>
                  <a:cubicBezTo>
                    <a:pt x="316" y="438"/>
                    <a:pt x="316" y="438"/>
                    <a:pt x="317" y="439"/>
                  </a:cubicBezTo>
                  <a:cubicBezTo>
                    <a:pt x="317" y="439"/>
                    <a:pt x="317" y="439"/>
                    <a:pt x="317" y="439"/>
                  </a:cubicBezTo>
                  <a:cubicBezTo>
                    <a:pt x="318" y="439"/>
                    <a:pt x="317" y="441"/>
                    <a:pt x="317" y="441"/>
                  </a:cubicBezTo>
                  <a:cubicBezTo>
                    <a:pt x="317" y="443"/>
                    <a:pt x="317" y="444"/>
                    <a:pt x="318" y="444"/>
                  </a:cubicBezTo>
                  <a:cubicBezTo>
                    <a:pt x="319" y="444"/>
                    <a:pt x="319" y="444"/>
                    <a:pt x="319" y="443"/>
                  </a:cubicBezTo>
                  <a:cubicBezTo>
                    <a:pt x="319" y="442"/>
                    <a:pt x="319" y="441"/>
                    <a:pt x="319" y="440"/>
                  </a:cubicBezTo>
                  <a:cubicBezTo>
                    <a:pt x="320" y="440"/>
                    <a:pt x="320" y="440"/>
                    <a:pt x="320" y="441"/>
                  </a:cubicBezTo>
                  <a:cubicBezTo>
                    <a:pt x="321" y="441"/>
                    <a:pt x="321" y="442"/>
                    <a:pt x="321" y="442"/>
                  </a:cubicBezTo>
                  <a:cubicBezTo>
                    <a:pt x="321" y="442"/>
                    <a:pt x="321" y="442"/>
                    <a:pt x="322" y="442"/>
                  </a:cubicBezTo>
                  <a:cubicBezTo>
                    <a:pt x="322" y="443"/>
                    <a:pt x="322" y="444"/>
                    <a:pt x="322" y="444"/>
                  </a:cubicBezTo>
                  <a:cubicBezTo>
                    <a:pt x="322" y="445"/>
                    <a:pt x="322" y="446"/>
                    <a:pt x="321" y="446"/>
                  </a:cubicBezTo>
                  <a:cubicBezTo>
                    <a:pt x="321" y="446"/>
                    <a:pt x="321" y="446"/>
                    <a:pt x="321" y="447"/>
                  </a:cubicBezTo>
                  <a:cubicBezTo>
                    <a:pt x="321" y="447"/>
                    <a:pt x="321" y="448"/>
                    <a:pt x="322" y="448"/>
                  </a:cubicBezTo>
                  <a:cubicBezTo>
                    <a:pt x="322" y="449"/>
                    <a:pt x="323" y="448"/>
                    <a:pt x="323" y="448"/>
                  </a:cubicBezTo>
                  <a:cubicBezTo>
                    <a:pt x="323" y="447"/>
                    <a:pt x="324" y="447"/>
                    <a:pt x="324" y="447"/>
                  </a:cubicBezTo>
                  <a:cubicBezTo>
                    <a:pt x="324" y="447"/>
                    <a:pt x="324" y="447"/>
                    <a:pt x="324" y="447"/>
                  </a:cubicBezTo>
                  <a:cubicBezTo>
                    <a:pt x="324" y="446"/>
                    <a:pt x="324" y="446"/>
                    <a:pt x="324" y="446"/>
                  </a:cubicBezTo>
                  <a:cubicBezTo>
                    <a:pt x="324" y="445"/>
                    <a:pt x="325" y="445"/>
                    <a:pt x="325" y="445"/>
                  </a:cubicBezTo>
                  <a:cubicBezTo>
                    <a:pt x="325" y="445"/>
                    <a:pt x="325" y="445"/>
                    <a:pt x="325" y="445"/>
                  </a:cubicBezTo>
                  <a:cubicBezTo>
                    <a:pt x="325" y="446"/>
                    <a:pt x="326" y="445"/>
                    <a:pt x="326" y="445"/>
                  </a:cubicBezTo>
                  <a:cubicBezTo>
                    <a:pt x="326" y="445"/>
                    <a:pt x="325" y="444"/>
                    <a:pt x="325" y="444"/>
                  </a:cubicBezTo>
                  <a:cubicBezTo>
                    <a:pt x="324" y="444"/>
                    <a:pt x="324" y="443"/>
                    <a:pt x="324" y="443"/>
                  </a:cubicBezTo>
                  <a:cubicBezTo>
                    <a:pt x="323" y="442"/>
                    <a:pt x="322" y="442"/>
                    <a:pt x="322" y="441"/>
                  </a:cubicBezTo>
                  <a:cubicBezTo>
                    <a:pt x="321" y="441"/>
                    <a:pt x="321" y="441"/>
                    <a:pt x="321" y="441"/>
                  </a:cubicBezTo>
                  <a:cubicBezTo>
                    <a:pt x="321" y="441"/>
                    <a:pt x="321" y="441"/>
                    <a:pt x="321" y="440"/>
                  </a:cubicBezTo>
                  <a:cubicBezTo>
                    <a:pt x="320" y="439"/>
                    <a:pt x="322" y="439"/>
                    <a:pt x="321" y="438"/>
                  </a:cubicBezTo>
                  <a:cubicBezTo>
                    <a:pt x="320" y="437"/>
                    <a:pt x="320" y="436"/>
                    <a:pt x="320" y="435"/>
                  </a:cubicBezTo>
                  <a:cubicBezTo>
                    <a:pt x="320" y="435"/>
                    <a:pt x="319" y="434"/>
                    <a:pt x="319" y="434"/>
                  </a:cubicBezTo>
                  <a:cubicBezTo>
                    <a:pt x="319" y="433"/>
                    <a:pt x="319" y="432"/>
                    <a:pt x="319" y="431"/>
                  </a:cubicBezTo>
                  <a:cubicBezTo>
                    <a:pt x="318" y="430"/>
                    <a:pt x="318" y="430"/>
                    <a:pt x="318" y="429"/>
                  </a:cubicBezTo>
                  <a:cubicBezTo>
                    <a:pt x="318" y="429"/>
                    <a:pt x="317" y="428"/>
                    <a:pt x="317" y="427"/>
                  </a:cubicBezTo>
                  <a:cubicBezTo>
                    <a:pt x="317" y="427"/>
                    <a:pt x="316" y="426"/>
                    <a:pt x="317" y="426"/>
                  </a:cubicBezTo>
                  <a:cubicBezTo>
                    <a:pt x="317" y="425"/>
                    <a:pt x="317" y="425"/>
                    <a:pt x="317" y="425"/>
                  </a:cubicBezTo>
                  <a:cubicBezTo>
                    <a:pt x="317" y="425"/>
                    <a:pt x="317" y="422"/>
                    <a:pt x="316" y="422"/>
                  </a:cubicBezTo>
                  <a:cubicBezTo>
                    <a:pt x="315" y="422"/>
                    <a:pt x="315" y="422"/>
                    <a:pt x="315" y="423"/>
                  </a:cubicBezTo>
                  <a:cubicBezTo>
                    <a:pt x="315" y="423"/>
                    <a:pt x="314" y="424"/>
                    <a:pt x="314" y="424"/>
                  </a:cubicBezTo>
                  <a:cubicBezTo>
                    <a:pt x="313" y="425"/>
                    <a:pt x="313" y="425"/>
                    <a:pt x="313" y="425"/>
                  </a:cubicBezTo>
                  <a:cubicBezTo>
                    <a:pt x="313" y="426"/>
                    <a:pt x="314" y="426"/>
                    <a:pt x="314" y="426"/>
                  </a:cubicBezTo>
                  <a:cubicBezTo>
                    <a:pt x="313" y="426"/>
                    <a:pt x="313" y="426"/>
                    <a:pt x="312" y="426"/>
                  </a:cubicBezTo>
                  <a:cubicBezTo>
                    <a:pt x="312" y="426"/>
                    <a:pt x="311" y="426"/>
                    <a:pt x="311" y="426"/>
                  </a:cubicBezTo>
                  <a:close/>
                  <a:moveTo>
                    <a:pt x="307" y="409"/>
                  </a:moveTo>
                  <a:cubicBezTo>
                    <a:pt x="307" y="410"/>
                    <a:pt x="307" y="410"/>
                    <a:pt x="307" y="410"/>
                  </a:cubicBezTo>
                  <a:cubicBezTo>
                    <a:pt x="307" y="410"/>
                    <a:pt x="307" y="410"/>
                    <a:pt x="308" y="410"/>
                  </a:cubicBezTo>
                  <a:cubicBezTo>
                    <a:pt x="308" y="410"/>
                    <a:pt x="309" y="410"/>
                    <a:pt x="310" y="410"/>
                  </a:cubicBezTo>
                  <a:cubicBezTo>
                    <a:pt x="310" y="410"/>
                    <a:pt x="310" y="410"/>
                    <a:pt x="310" y="410"/>
                  </a:cubicBezTo>
                  <a:cubicBezTo>
                    <a:pt x="311" y="410"/>
                    <a:pt x="311" y="409"/>
                    <a:pt x="311" y="409"/>
                  </a:cubicBezTo>
                  <a:cubicBezTo>
                    <a:pt x="311" y="408"/>
                    <a:pt x="311" y="407"/>
                    <a:pt x="310" y="407"/>
                  </a:cubicBezTo>
                  <a:cubicBezTo>
                    <a:pt x="309" y="407"/>
                    <a:pt x="309" y="408"/>
                    <a:pt x="309" y="408"/>
                  </a:cubicBezTo>
                  <a:cubicBezTo>
                    <a:pt x="308" y="409"/>
                    <a:pt x="308" y="408"/>
                    <a:pt x="307" y="409"/>
                  </a:cubicBezTo>
                  <a:cubicBezTo>
                    <a:pt x="307" y="409"/>
                    <a:pt x="307" y="409"/>
                    <a:pt x="307" y="409"/>
                  </a:cubicBezTo>
                  <a:close/>
                  <a:moveTo>
                    <a:pt x="304" y="423"/>
                  </a:moveTo>
                  <a:cubicBezTo>
                    <a:pt x="303" y="423"/>
                    <a:pt x="303" y="424"/>
                    <a:pt x="303" y="425"/>
                  </a:cubicBezTo>
                  <a:cubicBezTo>
                    <a:pt x="304" y="426"/>
                    <a:pt x="304" y="426"/>
                    <a:pt x="304" y="427"/>
                  </a:cubicBezTo>
                  <a:cubicBezTo>
                    <a:pt x="304" y="427"/>
                    <a:pt x="304" y="428"/>
                    <a:pt x="304" y="428"/>
                  </a:cubicBezTo>
                  <a:cubicBezTo>
                    <a:pt x="304" y="429"/>
                    <a:pt x="304" y="430"/>
                    <a:pt x="305" y="430"/>
                  </a:cubicBezTo>
                  <a:cubicBezTo>
                    <a:pt x="306" y="430"/>
                    <a:pt x="307" y="430"/>
                    <a:pt x="307" y="429"/>
                  </a:cubicBezTo>
                  <a:cubicBezTo>
                    <a:pt x="307" y="429"/>
                    <a:pt x="306" y="427"/>
                    <a:pt x="306" y="427"/>
                  </a:cubicBezTo>
                  <a:cubicBezTo>
                    <a:pt x="306" y="427"/>
                    <a:pt x="306" y="427"/>
                    <a:pt x="306" y="426"/>
                  </a:cubicBezTo>
                  <a:cubicBezTo>
                    <a:pt x="306" y="426"/>
                    <a:pt x="306" y="426"/>
                    <a:pt x="306" y="426"/>
                  </a:cubicBezTo>
                  <a:cubicBezTo>
                    <a:pt x="307" y="426"/>
                    <a:pt x="307" y="426"/>
                    <a:pt x="307" y="426"/>
                  </a:cubicBezTo>
                  <a:cubicBezTo>
                    <a:pt x="308" y="426"/>
                    <a:pt x="308" y="425"/>
                    <a:pt x="307" y="424"/>
                  </a:cubicBezTo>
                  <a:cubicBezTo>
                    <a:pt x="306" y="424"/>
                    <a:pt x="305" y="423"/>
                    <a:pt x="304" y="423"/>
                  </a:cubicBezTo>
                  <a:close/>
                  <a:moveTo>
                    <a:pt x="294" y="415"/>
                  </a:moveTo>
                  <a:cubicBezTo>
                    <a:pt x="294" y="415"/>
                    <a:pt x="295" y="416"/>
                    <a:pt x="295" y="416"/>
                  </a:cubicBezTo>
                  <a:cubicBezTo>
                    <a:pt x="295" y="416"/>
                    <a:pt x="297" y="416"/>
                    <a:pt x="297" y="417"/>
                  </a:cubicBezTo>
                  <a:cubicBezTo>
                    <a:pt x="297" y="417"/>
                    <a:pt x="297" y="417"/>
                    <a:pt x="297" y="417"/>
                  </a:cubicBezTo>
                  <a:cubicBezTo>
                    <a:pt x="297" y="417"/>
                    <a:pt x="297" y="417"/>
                    <a:pt x="297" y="417"/>
                  </a:cubicBezTo>
                  <a:cubicBezTo>
                    <a:pt x="298" y="418"/>
                    <a:pt x="298" y="418"/>
                    <a:pt x="298" y="419"/>
                  </a:cubicBezTo>
                  <a:cubicBezTo>
                    <a:pt x="298" y="419"/>
                    <a:pt x="299" y="419"/>
                    <a:pt x="298" y="420"/>
                  </a:cubicBezTo>
                  <a:cubicBezTo>
                    <a:pt x="298" y="420"/>
                    <a:pt x="298" y="420"/>
                    <a:pt x="298" y="421"/>
                  </a:cubicBezTo>
                  <a:cubicBezTo>
                    <a:pt x="298" y="421"/>
                    <a:pt x="299" y="421"/>
                    <a:pt x="299" y="421"/>
                  </a:cubicBezTo>
                  <a:cubicBezTo>
                    <a:pt x="299" y="421"/>
                    <a:pt x="300" y="421"/>
                    <a:pt x="300" y="421"/>
                  </a:cubicBezTo>
                  <a:cubicBezTo>
                    <a:pt x="300" y="420"/>
                    <a:pt x="301" y="420"/>
                    <a:pt x="301" y="420"/>
                  </a:cubicBezTo>
                  <a:cubicBezTo>
                    <a:pt x="302" y="419"/>
                    <a:pt x="303" y="419"/>
                    <a:pt x="304" y="417"/>
                  </a:cubicBezTo>
                  <a:cubicBezTo>
                    <a:pt x="304" y="417"/>
                    <a:pt x="304" y="417"/>
                    <a:pt x="304" y="417"/>
                  </a:cubicBezTo>
                  <a:cubicBezTo>
                    <a:pt x="304" y="417"/>
                    <a:pt x="304" y="416"/>
                    <a:pt x="304" y="416"/>
                  </a:cubicBezTo>
                  <a:cubicBezTo>
                    <a:pt x="305" y="416"/>
                    <a:pt x="305" y="415"/>
                    <a:pt x="305" y="415"/>
                  </a:cubicBezTo>
                  <a:cubicBezTo>
                    <a:pt x="305" y="415"/>
                    <a:pt x="305" y="414"/>
                    <a:pt x="304" y="414"/>
                  </a:cubicBezTo>
                  <a:cubicBezTo>
                    <a:pt x="304" y="414"/>
                    <a:pt x="304" y="412"/>
                    <a:pt x="304" y="412"/>
                  </a:cubicBezTo>
                  <a:cubicBezTo>
                    <a:pt x="304" y="411"/>
                    <a:pt x="303" y="410"/>
                    <a:pt x="303" y="410"/>
                  </a:cubicBezTo>
                  <a:cubicBezTo>
                    <a:pt x="302" y="410"/>
                    <a:pt x="301" y="410"/>
                    <a:pt x="301" y="410"/>
                  </a:cubicBezTo>
                  <a:cubicBezTo>
                    <a:pt x="300" y="410"/>
                    <a:pt x="300" y="412"/>
                    <a:pt x="301" y="412"/>
                  </a:cubicBezTo>
                  <a:cubicBezTo>
                    <a:pt x="301" y="412"/>
                    <a:pt x="301" y="412"/>
                    <a:pt x="301" y="412"/>
                  </a:cubicBezTo>
                  <a:cubicBezTo>
                    <a:pt x="302" y="413"/>
                    <a:pt x="302" y="414"/>
                    <a:pt x="302" y="415"/>
                  </a:cubicBezTo>
                  <a:cubicBezTo>
                    <a:pt x="302" y="416"/>
                    <a:pt x="301" y="416"/>
                    <a:pt x="301" y="415"/>
                  </a:cubicBezTo>
                  <a:cubicBezTo>
                    <a:pt x="301" y="415"/>
                    <a:pt x="300" y="415"/>
                    <a:pt x="300" y="415"/>
                  </a:cubicBezTo>
                  <a:cubicBezTo>
                    <a:pt x="300" y="414"/>
                    <a:pt x="300" y="413"/>
                    <a:pt x="299" y="413"/>
                  </a:cubicBezTo>
                  <a:cubicBezTo>
                    <a:pt x="299" y="412"/>
                    <a:pt x="298" y="412"/>
                    <a:pt x="298" y="412"/>
                  </a:cubicBezTo>
                  <a:cubicBezTo>
                    <a:pt x="297" y="413"/>
                    <a:pt x="298" y="414"/>
                    <a:pt x="297" y="413"/>
                  </a:cubicBezTo>
                  <a:cubicBezTo>
                    <a:pt x="296" y="413"/>
                    <a:pt x="293" y="413"/>
                    <a:pt x="294" y="415"/>
                  </a:cubicBezTo>
                  <a:close/>
                  <a:moveTo>
                    <a:pt x="281" y="436"/>
                  </a:moveTo>
                  <a:cubicBezTo>
                    <a:pt x="281" y="436"/>
                    <a:pt x="282" y="436"/>
                    <a:pt x="282" y="436"/>
                  </a:cubicBezTo>
                  <a:cubicBezTo>
                    <a:pt x="282" y="435"/>
                    <a:pt x="282" y="434"/>
                    <a:pt x="282" y="434"/>
                  </a:cubicBezTo>
                  <a:cubicBezTo>
                    <a:pt x="282" y="433"/>
                    <a:pt x="283" y="431"/>
                    <a:pt x="283" y="432"/>
                  </a:cubicBezTo>
                  <a:cubicBezTo>
                    <a:pt x="283" y="434"/>
                    <a:pt x="283" y="434"/>
                    <a:pt x="284" y="435"/>
                  </a:cubicBezTo>
                  <a:cubicBezTo>
                    <a:pt x="285" y="435"/>
                    <a:pt x="285" y="436"/>
                    <a:pt x="286" y="436"/>
                  </a:cubicBezTo>
                  <a:cubicBezTo>
                    <a:pt x="287" y="436"/>
                    <a:pt x="286" y="437"/>
                    <a:pt x="286" y="437"/>
                  </a:cubicBezTo>
                  <a:cubicBezTo>
                    <a:pt x="286" y="438"/>
                    <a:pt x="286" y="438"/>
                    <a:pt x="287" y="438"/>
                  </a:cubicBezTo>
                  <a:cubicBezTo>
                    <a:pt x="287" y="438"/>
                    <a:pt x="287" y="438"/>
                    <a:pt x="287" y="438"/>
                  </a:cubicBezTo>
                  <a:cubicBezTo>
                    <a:pt x="288" y="438"/>
                    <a:pt x="289" y="438"/>
                    <a:pt x="289" y="439"/>
                  </a:cubicBezTo>
                  <a:cubicBezTo>
                    <a:pt x="289" y="439"/>
                    <a:pt x="291" y="439"/>
                    <a:pt x="291" y="440"/>
                  </a:cubicBezTo>
                  <a:cubicBezTo>
                    <a:pt x="292" y="440"/>
                    <a:pt x="292" y="440"/>
                    <a:pt x="293" y="440"/>
                  </a:cubicBezTo>
                  <a:cubicBezTo>
                    <a:pt x="294" y="440"/>
                    <a:pt x="295" y="440"/>
                    <a:pt x="296" y="440"/>
                  </a:cubicBezTo>
                  <a:cubicBezTo>
                    <a:pt x="295" y="440"/>
                    <a:pt x="298" y="441"/>
                    <a:pt x="297" y="441"/>
                  </a:cubicBezTo>
                  <a:cubicBezTo>
                    <a:pt x="297" y="441"/>
                    <a:pt x="297" y="442"/>
                    <a:pt x="297" y="442"/>
                  </a:cubicBezTo>
                  <a:cubicBezTo>
                    <a:pt x="296" y="442"/>
                    <a:pt x="297" y="443"/>
                    <a:pt x="297" y="444"/>
                  </a:cubicBezTo>
                  <a:cubicBezTo>
                    <a:pt x="297" y="444"/>
                    <a:pt x="297" y="445"/>
                    <a:pt x="297" y="446"/>
                  </a:cubicBezTo>
                  <a:cubicBezTo>
                    <a:pt x="297" y="446"/>
                    <a:pt x="297" y="447"/>
                    <a:pt x="297" y="447"/>
                  </a:cubicBezTo>
                  <a:cubicBezTo>
                    <a:pt x="297" y="448"/>
                    <a:pt x="297" y="448"/>
                    <a:pt x="297" y="449"/>
                  </a:cubicBezTo>
                  <a:cubicBezTo>
                    <a:pt x="297" y="449"/>
                    <a:pt x="298" y="450"/>
                    <a:pt x="298" y="450"/>
                  </a:cubicBezTo>
                  <a:cubicBezTo>
                    <a:pt x="299" y="451"/>
                    <a:pt x="299" y="451"/>
                    <a:pt x="300" y="451"/>
                  </a:cubicBezTo>
                  <a:cubicBezTo>
                    <a:pt x="300" y="452"/>
                    <a:pt x="300" y="452"/>
                    <a:pt x="301" y="452"/>
                  </a:cubicBezTo>
                  <a:cubicBezTo>
                    <a:pt x="301" y="452"/>
                    <a:pt x="301" y="452"/>
                    <a:pt x="301" y="452"/>
                  </a:cubicBezTo>
                  <a:cubicBezTo>
                    <a:pt x="302" y="452"/>
                    <a:pt x="303" y="452"/>
                    <a:pt x="302" y="451"/>
                  </a:cubicBezTo>
                  <a:cubicBezTo>
                    <a:pt x="302" y="450"/>
                    <a:pt x="302" y="450"/>
                    <a:pt x="301" y="450"/>
                  </a:cubicBezTo>
                  <a:cubicBezTo>
                    <a:pt x="301" y="449"/>
                    <a:pt x="301" y="448"/>
                    <a:pt x="301" y="447"/>
                  </a:cubicBezTo>
                  <a:cubicBezTo>
                    <a:pt x="301" y="447"/>
                    <a:pt x="300" y="447"/>
                    <a:pt x="300" y="447"/>
                  </a:cubicBezTo>
                  <a:cubicBezTo>
                    <a:pt x="299" y="447"/>
                    <a:pt x="299" y="446"/>
                    <a:pt x="299" y="445"/>
                  </a:cubicBezTo>
                  <a:cubicBezTo>
                    <a:pt x="299" y="444"/>
                    <a:pt x="299" y="444"/>
                    <a:pt x="299" y="443"/>
                  </a:cubicBezTo>
                  <a:cubicBezTo>
                    <a:pt x="299" y="442"/>
                    <a:pt x="300" y="441"/>
                    <a:pt x="301" y="441"/>
                  </a:cubicBezTo>
                  <a:cubicBezTo>
                    <a:pt x="301" y="441"/>
                    <a:pt x="301" y="441"/>
                    <a:pt x="301" y="440"/>
                  </a:cubicBezTo>
                  <a:cubicBezTo>
                    <a:pt x="301" y="440"/>
                    <a:pt x="301" y="439"/>
                    <a:pt x="299" y="439"/>
                  </a:cubicBezTo>
                  <a:cubicBezTo>
                    <a:pt x="299" y="439"/>
                    <a:pt x="299" y="439"/>
                    <a:pt x="298" y="439"/>
                  </a:cubicBezTo>
                  <a:cubicBezTo>
                    <a:pt x="298" y="439"/>
                    <a:pt x="297" y="439"/>
                    <a:pt x="297" y="438"/>
                  </a:cubicBezTo>
                  <a:cubicBezTo>
                    <a:pt x="296" y="438"/>
                    <a:pt x="296" y="439"/>
                    <a:pt x="295" y="438"/>
                  </a:cubicBezTo>
                  <a:cubicBezTo>
                    <a:pt x="295" y="437"/>
                    <a:pt x="295" y="437"/>
                    <a:pt x="294" y="437"/>
                  </a:cubicBezTo>
                  <a:cubicBezTo>
                    <a:pt x="294" y="437"/>
                    <a:pt x="294" y="437"/>
                    <a:pt x="294" y="436"/>
                  </a:cubicBezTo>
                  <a:cubicBezTo>
                    <a:pt x="295" y="436"/>
                    <a:pt x="295" y="436"/>
                    <a:pt x="295" y="436"/>
                  </a:cubicBezTo>
                  <a:cubicBezTo>
                    <a:pt x="295" y="436"/>
                    <a:pt x="295" y="436"/>
                    <a:pt x="295" y="436"/>
                  </a:cubicBezTo>
                  <a:cubicBezTo>
                    <a:pt x="296" y="435"/>
                    <a:pt x="296" y="435"/>
                    <a:pt x="296" y="435"/>
                  </a:cubicBezTo>
                  <a:cubicBezTo>
                    <a:pt x="297" y="434"/>
                    <a:pt x="298" y="435"/>
                    <a:pt x="299" y="435"/>
                  </a:cubicBezTo>
                  <a:cubicBezTo>
                    <a:pt x="299" y="435"/>
                    <a:pt x="299" y="434"/>
                    <a:pt x="299" y="433"/>
                  </a:cubicBezTo>
                  <a:cubicBezTo>
                    <a:pt x="299" y="433"/>
                    <a:pt x="299" y="433"/>
                    <a:pt x="299" y="432"/>
                  </a:cubicBezTo>
                  <a:cubicBezTo>
                    <a:pt x="299" y="432"/>
                    <a:pt x="299" y="432"/>
                    <a:pt x="299" y="432"/>
                  </a:cubicBezTo>
                  <a:cubicBezTo>
                    <a:pt x="298" y="432"/>
                    <a:pt x="298" y="431"/>
                    <a:pt x="298" y="430"/>
                  </a:cubicBezTo>
                  <a:cubicBezTo>
                    <a:pt x="298" y="430"/>
                    <a:pt x="297" y="429"/>
                    <a:pt x="297" y="430"/>
                  </a:cubicBezTo>
                  <a:cubicBezTo>
                    <a:pt x="296" y="431"/>
                    <a:pt x="296" y="431"/>
                    <a:pt x="296" y="432"/>
                  </a:cubicBezTo>
                  <a:cubicBezTo>
                    <a:pt x="296" y="432"/>
                    <a:pt x="294" y="432"/>
                    <a:pt x="294" y="432"/>
                  </a:cubicBezTo>
                  <a:cubicBezTo>
                    <a:pt x="294" y="432"/>
                    <a:pt x="294" y="432"/>
                    <a:pt x="294" y="432"/>
                  </a:cubicBezTo>
                  <a:cubicBezTo>
                    <a:pt x="293" y="433"/>
                    <a:pt x="294" y="434"/>
                    <a:pt x="294" y="435"/>
                  </a:cubicBezTo>
                  <a:cubicBezTo>
                    <a:pt x="294" y="435"/>
                    <a:pt x="294" y="435"/>
                    <a:pt x="294" y="436"/>
                  </a:cubicBezTo>
                  <a:cubicBezTo>
                    <a:pt x="294" y="436"/>
                    <a:pt x="294" y="436"/>
                    <a:pt x="294" y="436"/>
                  </a:cubicBezTo>
                  <a:cubicBezTo>
                    <a:pt x="293" y="436"/>
                    <a:pt x="293" y="437"/>
                    <a:pt x="292" y="437"/>
                  </a:cubicBezTo>
                  <a:cubicBezTo>
                    <a:pt x="292" y="437"/>
                    <a:pt x="291" y="436"/>
                    <a:pt x="291" y="435"/>
                  </a:cubicBezTo>
                  <a:cubicBezTo>
                    <a:pt x="291" y="435"/>
                    <a:pt x="290" y="434"/>
                    <a:pt x="290" y="434"/>
                  </a:cubicBezTo>
                  <a:cubicBezTo>
                    <a:pt x="289" y="434"/>
                    <a:pt x="288" y="435"/>
                    <a:pt x="288" y="434"/>
                  </a:cubicBezTo>
                  <a:cubicBezTo>
                    <a:pt x="287" y="433"/>
                    <a:pt x="287" y="431"/>
                    <a:pt x="288" y="430"/>
                  </a:cubicBezTo>
                  <a:cubicBezTo>
                    <a:pt x="288" y="430"/>
                    <a:pt x="288" y="430"/>
                    <a:pt x="288" y="430"/>
                  </a:cubicBezTo>
                  <a:cubicBezTo>
                    <a:pt x="288" y="429"/>
                    <a:pt x="284" y="429"/>
                    <a:pt x="286" y="428"/>
                  </a:cubicBezTo>
                  <a:cubicBezTo>
                    <a:pt x="287" y="427"/>
                    <a:pt x="286" y="426"/>
                    <a:pt x="286" y="426"/>
                  </a:cubicBezTo>
                  <a:cubicBezTo>
                    <a:pt x="285" y="425"/>
                    <a:pt x="284" y="424"/>
                    <a:pt x="284" y="425"/>
                  </a:cubicBezTo>
                  <a:cubicBezTo>
                    <a:pt x="283" y="425"/>
                    <a:pt x="283" y="427"/>
                    <a:pt x="283" y="428"/>
                  </a:cubicBezTo>
                  <a:cubicBezTo>
                    <a:pt x="283" y="428"/>
                    <a:pt x="283" y="428"/>
                    <a:pt x="283" y="429"/>
                  </a:cubicBezTo>
                  <a:cubicBezTo>
                    <a:pt x="283" y="429"/>
                    <a:pt x="282" y="429"/>
                    <a:pt x="282" y="430"/>
                  </a:cubicBezTo>
                  <a:cubicBezTo>
                    <a:pt x="281" y="430"/>
                    <a:pt x="281" y="431"/>
                    <a:pt x="281" y="431"/>
                  </a:cubicBezTo>
                  <a:cubicBezTo>
                    <a:pt x="281" y="432"/>
                    <a:pt x="280" y="432"/>
                    <a:pt x="280" y="433"/>
                  </a:cubicBezTo>
                  <a:cubicBezTo>
                    <a:pt x="280" y="434"/>
                    <a:pt x="280" y="435"/>
                    <a:pt x="281" y="436"/>
                  </a:cubicBezTo>
                  <a:close/>
                  <a:moveTo>
                    <a:pt x="260" y="359"/>
                  </a:moveTo>
                  <a:cubicBezTo>
                    <a:pt x="260" y="360"/>
                    <a:pt x="261" y="360"/>
                    <a:pt x="262" y="360"/>
                  </a:cubicBezTo>
                  <a:cubicBezTo>
                    <a:pt x="263" y="359"/>
                    <a:pt x="261" y="357"/>
                    <a:pt x="263" y="356"/>
                  </a:cubicBezTo>
                  <a:cubicBezTo>
                    <a:pt x="264" y="355"/>
                    <a:pt x="264" y="355"/>
                    <a:pt x="264" y="354"/>
                  </a:cubicBezTo>
                  <a:cubicBezTo>
                    <a:pt x="265" y="354"/>
                    <a:pt x="265" y="354"/>
                    <a:pt x="265" y="353"/>
                  </a:cubicBezTo>
                  <a:cubicBezTo>
                    <a:pt x="265" y="352"/>
                    <a:pt x="264" y="352"/>
                    <a:pt x="265" y="351"/>
                  </a:cubicBezTo>
                  <a:cubicBezTo>
                    <a:pt x="265" y="351"/>
                    <a:pt x="265" y="351"/>
                    <a:pt x="266" y="351"/>
                  </a:cubicBezTo>
                  <a:cubicBezTo>
                    <a:pt x="266" y="350"/>
                    <a:pt x="265" y="349"/>
                    <a:pt x="265" y="348"/>
                  </a:cubicBezTo>
                  <a:cubicBezTo>
                    <a:pt x="265" y="348"/>
                    <a:pt x="265" y="348"/>
                    <a:pt x="265" y="348"/>
                  </a:cubicBezTo>
                  <a:cubicBezTo>
                    <a:pt x="264" y="348"/>
                    <a:pt x="262" y="349"/>
                    <a:pt x="261" y="350"/>
                  </a:cubicBezTo>
                  <a:cubicBezTo>
                    <a:pt x="261" y="350"/>
                    <a:pt x="261" y="352"/>
                    <a:pt x="261" y="352"/>
                  </a:cubicBezTo>
                  <a:cubicBezTo>
                    <a:pt x="262" y="353"/>
                    <a:pt x="261" y="353"/>
                    <a:pt x="261" y="354"/>
                  </a:cubicBezTo>
                  <a:cubicBezTo>
                    <a:pt x="261" y="355"/>
                    <a:pt x="261" y="355"/>
                    <a:pt x="261" y="356"/>
                  </a:cubicBezTo>
                  <a:cubicBezTo>
                    <a:pt x="261" y="356"/>
                    <a:pt x="260" y="357"/>
                    <a:pt x="260" y="357"/>
                  </a:cubicBezTo>
                  <a:cubicBezTo>
                    <a:pt x="260" y="358"/>
                    <a:pt x="260" y="358"/>
                    <a:pt x="260" y="359"/>
                  </a:cubicBezTo>
                  <a:cubicBezTo>
                    <a:pt x="260" y="359"/>
                    <a:pt x="260" y="359"/>
                    <a:pt x="260" y="359"/>
                  </a:cubicBezTo>
                  <a:cubicBezTo>
                    <a:pt x="260" y="359"/>
                    <a:pt x="260" y="359"/>
                    <a:pt x="260" y="359"/>
                  </a:cubicBezTo>
                  <a:close/>
                  <a:moveTo>
                    <a:pt x="225" y="371"/>
                  </a:moveTo>
                  <a:cubicBezTo>
                    <a:pt x="225" y="372"/>
                    <a:pt x="226" y="372"/>
                    <a:pt x="226" y="373"/>
                  </a:cubicBezTo>
                  <a:cubicBezTo>
                    <a:pt x="226" y="373"/>
                    <a:pt x="226" y="373"/>
                    <a:pt x="226" y="373"/>
                  </a:cubicBezTo>
                  <a:cubicBezTo>
                    <a:pt x="227" y="373"/>
                    <a:pt x="227" y="373"/>
                    <a:pt x="228" y="373"/>
                  </a:cubicBezTo>
                  <a:cubicBezTo>
                    <a:pt x="228" y="373"/>
                    <a:pt x="228" y="373"/>
                    <a:pt x="229" y="374"/>
                  </a:cubicBezTo>
                  <a:cubicBezTo>
                    <a:pt x="230" y="374"/>
                    <a:pt x="231" y="374"/>
                    <a:pt x="232" y="373"/>
                  </a:cubicBezTo>
                  <a:cubicBezTo>
                    <a:pt x="232" y="372"/>
                    <a:pt x="232" y="371"/>
                    <a:pt x="231" y="370"/>
                  </a:cubicBezTo>
                  <a:cubicBezTo>
                    <a:pt x="229" y="370"/>
                    <a:pt x="228" y="370"/>
                    <a:pt x="226" y="371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71"/>
                    <a:pt x="225" y="371"/>
                    <a:pt x="225" y="371"/>
                  </a:cubicBezTo>
                  <a:close/>
                  <a:moveTo>
                    <a:pt x="206" y="367"/>
                  </a:moveTo>
                  <a:cubicBezTo>
                    <a:pt x="206" y="367"/>
                    <a:pt x="206" y="367"/>
                    <a:pt x="206" y="367"/>
                  </a:cubicBezTo>
                  <a:cubicBezTo>
                    <a:pt x="206" y="367"/>
                    <a:pt x="206" y="368"/>
                    <a:pt x="206" y="368"/>
                  </a:cubicBezTo>
                  <a:cubicBezTo>
                    <a:pt x="206" y="368"/>
                    <a:pt x="206" y="369"/>
                    <a:pt x="206" y="370"/>
                  </a:cubicBezTo>
                  <a:cubicBezTo>
                    <a:pt x="206" y="370"/>
                    <a:pt x="207" y="371"/>
                    <a:pt x="207" y="371"/>
                  </a:cubicBezTo>
                  <a:cubicBezTo>
                    <a:pt x="207" y="371"/>
                    <a:pt x="207" y="371"/>
                    <a:pt x="207" y="371"/>
                  </a:cubicBezTo>
                  <a:cubicBezTo>
                    <a:pt x="207" y="371"/>
                    <a:pt x="207" y="371"/>
                    <a:pt x="207" y="371"/>
                  </a:cubicBezTo>
                  <a:cubicBezTo>
                    <a:pt x="207" y="371"/>
                    <a:pt x="207" y="371"/>
                    <a:pt x="207" y="371"/>
                  </a:cubicBezTo>
                  <a:cubicBezTo>
                    <a:pt x="208" y="371"/>
                    <a:pt x="208" y="370"/>
                    <a:pt x="207" y="370"/>
                  </a:cubicBezTo>
                  <a:cubicBezTo>
                    <a:pt x="207" y="370"/>
                    <a:pt x="207" y="370"/>
                    <a:pt x="207" y="370"/>
                  </a:cubicBezTo>
                  <a:cubicBezTo>
                    <a:pt x="207" y="370"/>
                    <a:pt x="208" y="370"/>
                    <a:pt x="208" y="370"/>
                  </a:cubicBezTo>
                  <a:cubicBezTo>
                    <a:pt x="208" y="370"/>
                    <a:pt x="209" y="370"/>
                    <a:pt x="210" y="369"/>
                  </a:cubicBezTo>
                  <a:cubicBezTo>
                    <a:pt x="210" y="369"/>
                    <a:pt x="211" y="368"/>
                    <a:pt x="211" y="368"/>
                  </a:cubicBezTo>
                  <a:cubicBezTo>
                    <a:pt x="211" y="367"/>
                    <a:pt x="211" y="367"/>
                    <a:pt x="210" y="366"/>
                  </a:cubicBezTo>
                  <a:cubicBezTo>
                    <a:pt x="210" y="366"/>
                    <a:pt x="209" y="366"/>
                    <a:pt x="209" y="366"/>
                  </a:cubicBezTo>
                  <a:cubicBezTo>
                    <a:pt x="209" y="366"/>
                    <a:pt x="208" y="366"/>
                    <a:pt x="208" y="366"/>
                  </a:cubicBezTo>
                  <a:cubicBezTo>
                    <a:pt x="208" y="365"/>
                    <a:pt x="207" y="366"/>
                    <a:pt x="207" y="366"/>
                  </a:cubicBezTo>
                  <a:cubicBezTo>
                    <a:pt x="206" y="366"/>
                    <a:pt x="205" y="366"/>
                    <a:pt x="206" y="367"/>
                  </a:cubicBezTo>
                  <a:close/>
                  <a:moveTo>
                    <a:pt x="201" y="377"/>
                  </a:moveTo>
                  <a:cubicBezTo>
                    <a:pt x="200" y="377"/>
                    <a:pt x="199" y="379"/>
                    <a:pt x="200" y="380"/>
                  </a:cubicBezTo>
                  <a:cubicBezTo>
                    <a:pt x="200" y="381"/>
                    <a:pt x="199" y="381"/>
                    <a:pt x="199" y="381"/>
                  </a:cubicBezTo>
                  <a:cubicBezTo>
                    <a:pt x="198" y="382"/>
                    <a:pt x="198" y="383"/>
                    <a:pt x="198" y="383"/>
                  </a:cubicBezTo>
                  <a:cubicBezTo>
                    <a:pt x="198" y="384"/>
                    <a:pt x="198" y="384"/>
                    <a:pt x="198" y="384"/>
                  </a:cubicBezTo>
                  <a:cubicBezTo>
                    <a:pt x="199" y="384"/>
                    <a:pt x="199" y="384"/>
                    <a:pt x="200" y="384"/>
                  </a:cubicBezTo>
                  <a:cubicBezTo>
                    <a:pt x="200" y="385"/>
                    <a:pt x="201" y="385"/>
                    <a:pt x="201" y="386"/>
                  </a:cubicBezTo>
                  <a:cubicBezTo>
                    <a:pt x="202" y="386"/>
                    <a:pt x="203" y="386"/>
                    <a:pt x="203" y="385"/>
                  </a:cubicBezTo>
                  <a:cubicBezTo>
                    <a:pt x="203" y="383"/>
                    <a:pt x="202" y="382"/>
                    <a:pt x="202" y="380"/>
                  </a:cubicBezTo>
                  <a:cubicBezTo>
                    <a:pt x="202" y="380"/>
                    <a:pt x="202" y="378"/>
                    <a:pt x="201" y="378"/>
                  </a:cubicBezTo>
                  <a:cubicBezTo>
                    <a:pt x="201" y="378"/>
                    <a:pt x="201" y="377"/>
                    <a:pt x="201" y="377"/>
                  </a:cubicBezTo>
                  <a:close/>
                  <a:moveTo>
                    <a:pt x="196" y="371"/>
                  </a:moveTo>
                  <a:cubicBezTo>
                    <a:pt x="195" y="371"/>
                    <a:pt x="194" y="372"/>
                    <a:pt x="194" y="373"/>
                  </a:cubicBezTo>
                  <a:cubicBezTo>
                    <a:pt x="193" y="373"/>
                    <a:pt x="192" y="374"/>
                    <a:pt x="192" y="375"/>
                  </a:cubicBezTo>
                  <a:cubicBezTo>
                    <a:pt x="192" y="375"/>
                    <a:pt x="193" y="377"/>
                    <a:pt x="194" y="377"/>
                  </a:cubicBezTo>
                  <a:cubicBezTo>
                    <a:pt x="194" y="377"/>
                    <a:pt x="195" y="377"/>
                    <a:pt x="195" y="376"/>
                  </a:cubicBezTo>
                  <a:cubicBezTo>
                    <a:pt x="195" y="376"/>
                    <a:pt x="197" y="376"/>
                    <a:pt x="197" y="376"/>
                  </a:cubicBezTo>
                  <a:cubicBezTo>
                    <a:pt x="198" y="376"/>
                    <a:pt x="198" y="375"/>
                    <a:pt x="198" y="375"/>
                  </a:cubicBezTo>
                  <a:cubicBezTo>
                    <a:pt x="198" y="374"/>
                    <a:pt x="198" y="374"/>
                    <a:pt x="198" y="373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199" y="373"/>
                    <a:pt x="199" y="373"/>
                    <a:pt x="199" y="373"/>
                  </a:cubicBezTo>
                  <a:cubicBezTo>
                    <a:pt x="201" y="372"/>
                    <a:pt x="201" y="372"/>
                    <a:pt x="200" y="370"/>
                  </a:cubicBezTo>
                  <a:cubicBezTo>
                    <a:pt x="200" y="370"/>
                    <a:pt x="200" y="370"/>
                    <a:pt x="200" y="370"/>
                  </a:cubicBezTo>
                  <a:cubicBezTo>
                    <a:pt x="199" y="370"/>
                    <a:pt x="197" y="370"/>
                    <a:pt x="196" y="371"/>
                  </a:cubicBezTo>
                  <a:close/>
                  <a:moveTo>
                    <a:pt x="192" y="367"/>
                  </a:moveTo>
                  <a:cubicBezTo>
                    <a:pt x="192" y="369"/>
                    <a:pt x="194" y="369"/>
                    <a:pt x="195" y="368"/>
                  </a:cubicBezTo>
                  <a:cubicBezTo>
                    <a:pt x="196" y="368"/>
                    <a:pt x="196" y="368"/>
                    <a:pt x="196" y="367"/>
                  </a:cubicBezTo>
                  <a:cubicBezTo>
                    <a:pt x="196" y="366"/>
                    <a:pt x="196" y="365"/>
                    <a:pt x="196" y="364"/>
                  </a:cubicBezTo>
                  <a:cubicBezTo>
                    <a:pt x="195" y="364"/>
                    <a:pt x="196" y="363"/>
                    <a:pt x="195" y="362"/>
                  </a:cubicBezTo>
                  <a:cubicBezTo>
                    <a:pt x="195" y="361"/>
                    <a:pt x="195" y="360"/>
                    <a:pt x="194" y="360"/>
                  </a:cubicBezTo>
                  <a:cubicBezTo>
                    <a:pt x="193" y="360"/>
                    <a:pt x="193" y="361"/>
                    <a:pt x="193" y="362"/>
                  </a:cubicBezTo>
                  <a:cubicBezTo>
                    <a:pt x="193" y="362"/>
                    <a:pt x="193" y="363"/>
                    <a:pt x="193" y="363"/>
                  </a:cubicBezTo>
                  <a:cubicBezTo>
                    <a:pt x="193" y="364"/>
                    <a:pt x="194" y="364"/>
                    <a:pt x="193" y="364"/>
                  </a:cubicBezTo>
                  <a:cubicBezTo>
                    <a:pt x="193" y="365"/>
                    <a:pt x="193" y="366"/>
                    <a:pt x="192" y="366"/>
                  </a:cubicBezTo>
                  <a:cubicBezTo>
                    <a:pt x="192" y="367"/>
                    <a:pt x="192" y="367"/>
                    <a:pt x="192" y="367"/>
                  </a:cubicBezTo>
                  <a:close/>
                  <a:moveTo>
                    <a:pt x="189" y="382"/>
                  </a:moveTo>
                  <a:cubicBezTo>
                    <a:pt x="189" y="382"/>
                    <a:pt x="190" y="382"/>
                    <a:pt x="190" y="382"/>
                  </a:cubicBezTo>
                  <a:cubicBezTo>
                    <a:pt x="191" y="382"/>
                    <a:pt x="191" y="381"/>
                    <a:pt x="191" y="380"/>
                  </a:cubicBezTo>
                  <a:cubicBezTo>
                    <a:pt x="191" y="379"/>
                    <a:pt x="192" y="376"/>
                    <a:pt x="190" y="376"/>
                  </a:cubicBezTo>
                  <a:cubicBezTo>
                    <a:pt x="190" y="376"/>
                    <a:pt x="190" y="376"/>
                    <a:pt x="190" y="376"/>
                  </a:cubicBezTo>
                  <a:cubicBezTo>
                    <a:pt x="190" y="376"/>
                    <a:pt x="190" y="376"/>
                    <a:pt x="190" y="376"/>
                  </a:cubicBezTo>
                  <a:cubicBezTo>
                    <a:pt x="189" y="376"/>
                    <a:pt x="189" y="376"/>
                    <a:pt x="189" y="377"/>
                  </a:cubicBezTo>
                  <a:cubicBezTo>
                    <a:pt x="189" y="377"/>
                    <a:pt x="189" y="377"/>
                    <a:pt x="189" y="378"/>
                  </a:cubicBezTo>
                  <a:cubicBezTo>
                    <a:pt x="189" y="378"/>
                    <a:pt x="190" y="379"/>
                    <a:pt x="190" y="379"/>
                  </a:cubicBezTo>
                  <a:cubicBezTo>
                    <a:pt x="189" y="379"/>
                    <a:pt x="189" y="379"/>
                    <a:pt x="189" y="380"/>
                  </a:cubicBezTo>
                  <a:cubicBezTo>
                    <a:pt x="189" y="380"/>
                    <a:pt x="188" y="381"/>
                    <a:pt x="189" y="382"/>
                  </a:cubicBezTo>
                  <a:close/>
                  <a:moveTo>
                    <a:pt x="185" y="681"/>
                  </a:moveTo>
                  <a:cubicBezTo>
                    <a:pt x="184" y="680"/>
                    <a:pt x="184" y="679"/>
                    <a:pt x="184" y="678"/>
                  </a:cubicBezTo>
                  <a:cubicBezTo>
                    <a:pt x="183" y="677"/>
                    <a:pt x="183" y="677"/>
                    <a:pt x="182" y="677"/>
                  </a:cubicBezTo>
                  <a:cubicBezTo>
                    <a:pt x="182" y="676"/>
                    <a:pt x="182" y="676"/>
                    <a:pt x="182" y="676"/>
                  </a:cubicBezTo>
                  <a:cubicBezTo>
                    <a:pt x="182" y="676"/>
                    <a:pt x="182" y="675"/>
                    <a:pt x="182" y="675"/>
                  </a:cubicBezTo>
                  <a:cubicBezTo>
                    <a:pt x="182" y="675"/>
                    <a:pt x="181" y="675"/>
                    <a:pt x="181" y="675"/>
                  </a:cubicBezTo>
                  <a:cubicBezTo>
                    <a:pt x="181" y="674"/>
                    <a:pt x="181" y="674"/>
                    <a:pt x="181" y="674"/>
                  </a:cubicBezTo>
                  <a:cubicBezTo>
                    <a:pt x="181" y="673"/>
                    <a:pt x="181" y="672"/>
                    <a:pt x="180" y="672"/>
                  </a:cubicBezTo>
                  <a:cubicBezTo>
                    <a:pt x="180" y="672"/>
                    <a:pt x="180" y="672"/>
                    <a:pt x="179" y="671"/>
                  </a:cubicBezTo>
                  <a:cubicBezTo>
                    <a:pt x="178" y="671"/>
                    <a:pt x="178" y="671"/>
                    <a:pt x="177" y="670"/>
                  </a:cubicBezTo>
                  <a:cubicBezTo>
                    <a:pt x="177" y="669"/>
                    <a:pt x="177" y="668"/>
                    <a:pt x="176" y="668"/>
                  </a:cubicBezTo>
                  <a:cubicBezTo>
                    <a:pt x="176" y="668"/>
                    <a:pt x="176" y="668"/>
                    <a:pt x="176" y="668"/>
                  </a:cubicBezTo>
                  <a:cubicBezTo>
                    <a:pt x="176" y="667"/>
                    <a:pt x="175" y="666"/>
                    <a:pt x="175" y="665"/>
                  </a:cubicBezTo>
                  <a:cubicBezTo>
                    <a:pt x="175" y="665"/>
                    <a:pt x="175" y="665"/>
                    <a:pt x="175" y="664"/>
                  </a:cubicBezTo>
                  <a:cubicBezTo>
                    <a:pt x="175" y="664"/>
                    <a:pt x="174" y="664"/>
                    <a:pt x="174" y="664"/>
                  </a:cubicBezTo>
                  <a:cubicBezTo>
                    <a:pt x="173" y="664"/>
                    <a:pt x="173" y="665"/>
                    <a:pt x="173" y="665"/>
                  </a:cubicBezTo>
                  <a:cubicBezTo>
                    <a:pt x="172" y="667"/>
                    <a:pt x="173" y="668"/>
                    <a:pt x="174" y="670"/>
                  </a:cubicBezTo>
                  <a:cubicBezTo>
                    <a:pt x="175" y="671"/>
                    <a:pt x="176" y="672"/>
                    <a:pt x="176" y="672"/>
                  </a:cubicBezTo>
                  <a:cubicBezTo>
                    <a:pt x="177" y="673"/>
                    <a:pt x="177" y="673"/>
                    <a:pt x="178" y="673"/>
                  </a:cubicBezTo>
                  <a:cubicBezTo>
                    <a:pt x="178" y="674"/>
                    <a:pt x="178" y="674"/>
                    <a:pt x="178" y="675"/>
                  </a:cubicBezTo>
                  <a:cubicBezTo>
                    <a:pt x="179" y="676"/>
                    <a:pt x="180" y="676"/>
                    <a:pt x="181" y="677"/>
                  </a:cubicBezTo>
                  <a:cubicBezTo>
                    <a:pt x="181" y="678"/>
                    <a:pt x="181" y="678"/>
                    <a:pt x="181" y="679"/>
                  </a:cubicBezTo>
                  <a:cubicBezTo>
                    <a:pt x="182" y="679"/>
                    <a:pt x="182" y="680"/>
                    <a:pt x="182" y="680"/>
                  </a:cubicBezTo>
                  <a:cubicBezTo>
                    <a:pt x="181" y="681"/>
                    <a:pt x="183" y="683"/>
                    <a:pt x="184" y="683"/>
                  </a:cubicBezTo>
                  <a:cubicBezTo>
                    <a:pt x="184" y="683"/>
                    <a:pt x="184" y="683"/>
                    <a:pt x="184" y="683"/>
                  </a:cubicBezTo>
                  <a:cubicBezTo>
                    <a:pt x="184" y="682"/>
                    <a:pt x="184" y="682"/>
                    <a:pt x="184" y="682"/>
                  </a:cubicBezTo>
                  <a:cubicBezTo>
                    <a:pt x="184" y="682"/>
                    <a:pt x="185" y="682"/>
                    <a:pt x="185" y="681"/>
                  </a:cubicBezTo>
                  <a:close/>
                  <a:moveTo>
                    <a:pt x="191" y="521"/>
                  </a:moveTo>
                  <a:cubicBezTo>
                    <a:pt x="191" y="520"/>
                    <a:pt x="191" y="519"/>
                    <a:pt x="191" y="518"/>
                  </a:cubicBezTo>
                  <a:cubicBezTo>
                    <a:pt x="191" y="517"/>
                    <a:pt x="190" y="517"/>
                    <a:pt x="190" y="517"/>
                  </a:cubicBezTo>
                  <a:cubicBezTo>
                    <a:pt x="189" y="516"/>
                    <a:pt x="188" y="516"/>
                    <a:pt x="188" y="517"/>
                  </a:cubicBezTo>
                  <a:cubicBezTo>
                    <a:pt x="187" y="518"/>
                    <a:pt x="188" y="519"/>
                    <a:pt x="188" y="520"/>
                  </a:cubicBezTo>
                  <a:cubicBezTo>
                    <a:pt x="188" y="520"/>
                    <a:pt x="188" y="520"/>
                    <a:pt x="188" y="520"/>
                  </a:cubicBezTo>
                  <a:cubicBezTo>
                    <a:pt x="188" y="520"/>
                    <a:pt x="188" y="520"/>
                    <a:pt x="188" y="520"/>
                  </a:cubicBezTo>
                  <a:cubicBezTo>
                    <a:pt x="188" y="520"/>
                    <a:pt x="188" y="520"/>
                    <a:pt x="188" y="520"/>
                  </a:cubicBezTo>
                  <a:cubicBezTo>
                    <a:pt x="187" y="521"/>
                    <a:pt x="187" y="521"/>
                    <a:pt x="186" y="521"/>
                  </a:cubicBezTo>
                  <a:cubicBezTo>
                    <a:pt x="186" y="521"/>
                    <a:pt x="186" y="521"/>
                    <a:pt x="185" y="521"/>
                  </a:cubicBezTo>
                  <a:cubicBezTo>
                    <a:pt x="185" y="521"/>
                    <a:pt x="185" y="522"/>
                    <a:pt x="185" y="522"/>
                  </a:cubicBezTo>
                  <a:cubicBezTo>
                    <a:pt x="185" y="523"/>
                    <a:pt x="186" y="523"/>
                    <a:pt x="186" y="524"/>
                  </a:cubicBezTo>
                  <a:cubicBezTo>
                    <a:pt x="186" y="525"/>
                    <a:pt x="187" y="525"/>
                    <a:pt x="188" y="525"/>
                  </a:cubicBezTo>
                  <a:cubicBezTo>
                    <a:pt x="188" y="525"/>
                    <a:pt x="189" y="524"/>
                    <a:pt x="189" y="524"/>
                  </a:cubicBezTo>
                  <a:cubicBezTo>
                    <a:pt x="190" y="524"/>
                    <a:pt x="190" y="523"/>
                    <a:pt x="190" y="523"/>
                  </a:cubicBezTo>
                  <a:cubicBezTo>
                    <a:pt x="191" y="523"/>
                    <a:pt x="192" y="522"/>
                    <a:pt x="191" y="521"/>
                  </a:cubicBezTo>
                  <a:close/>
                  <a:moveTo>
                    <a:pt x="197" y="445"/>
                  </a:moveTo>
                  <a:cubicBezTo>
                    <a:pt x="196" y="444"/>
                    <a:pt x="195" y="443"/>
                    <a:pt x="195" y="443"/>
                  </a:cubicBezTo>
                  <a:cubicBezTo>
                    <a:pt x="194" y="444"/>
                    <a:pt x="193" y="445"/>
                    <a:pt x="193" y="446"/>
                  </a:cubicBezTo>
                  <a:cubicBezTo>
                    <a:pt x="193" y="447"/>
                    <a:pt x="193" y="447"/>
                    <a:pt x="193" y="448"/>
                  </a:cubicBezTo>
                  <a:cubicBezTo>
                    <a:pt x="193" y="449"/>
                    <a:pt x="194" y="450"/>
                    <a:pt x="193" y="450"/>
                  </a:cubicBezTo>
                  <a:cubicBezTo>
                    <a:pt x="192" y="450"/>
                    <a:pt x="192" y="450"/>
                    <a:pt x="192" y="450"/>
                  </a:cubicBezTo>
                  <a:cubicBezTo>
                    <a:pt x="191" y="450"/>
                    <a:pt x="191" y="450"/>
                    <a:pt x="192" y="450"/>
                  </a:cubicBezTo>
                  <a:cubicBezTo>
                    <a:pt x="192" y="450"/>
                    <a:pt x="192" y="450"/>
                    <a:pt x="192" y="450"/>
                  </a:cubicBezTo>
                  <a:cubicBezTo>
                    <a:pt x="192" y="451"/>
                    <a:pt x="192" y="451"/>
                    <a:pt x="192" y="451"/>
                  </a:cubicBezTo>
                  <a:cubicBezTo>
                    <a:pt x="192" y="451"/>
                    <a:pt x="192" y="451"/>
                    <a:pt x="192" y="451"/>
                  </a:cubicBezTo>
                  <a:cubicBezTo>
                    <a:pt x="193" y="451"/>
                    <a:pt x="194" y="451"/>
                    <a:pt x="194" y="452"/>
                  </a:cubicBezTo>
                  <a:cubicBezTo>
                    <a:pt x="194" y="453"/>
                    <a:pt x="194" y="453"/>
                    <a:pt x="196" y="453"/>
                  </a:cubicBezTo>
                  <a:cubicBezTo>
                    <a:pt x="196" y="453"/>
                    <a:pt x="196" y="452"/>
                    <a:pt x="196" y="451"/>
                  </a:cubicBezTo>
                  <a:cubicBezTo>
                    <a:pt x="196" y="451"/>
                    <a:pt x="196" y="450"/>
                    <a:pt x="195" y="450"/>
                  </a:cubicBezTo>
                  <a:cubicBezTo>
                    <a:pt x="194" y="449"/>
                    <a:pt x="195" y="449"/>
                    <a:pt x="196" y="448"/>
                  </a:cubicBezTo>
                  <a:cubicBezTo>
                    <a:pt x="196" y="447"/>
                    <a:pt x="196" y="447"/>
                    <a:pt x="196" y="446"/>
                  </a:cubicBezTo>
                  <a:cubicBezTo>
                    <a:pt x="197" y="446"/>
                    <a:pt x="197" y="445"/>
                    <a:pt x="197" y="445"/>
                  </a:cubicBezTo>
                  <a:close/>
                  <a:moveTo>
                    <a:pt x="206" y="428"/>
                  </a:moveTo>
                  <a:cubicBezTo>
                    <a:pt x="206" y="429"/>
                    <a:pt x="206" y="429"/>
                    <a:pt x="207" y="429"/>
                  </a:cubicBezTo>
                  <a:cubicBezTo>
                    <a:pt x="207" y="430"/>
                    <a:pt x="207" y="430"/>
                    <a:pt x="208" y="430"/>
                  </a:cubicBezTo>
                  <a:cubicBezTo>
                    <a:pt x="208" y="431"/>
                    <a:pt x="209" y="431"/>
                    <a:pt x="210" y="430"/>
                  </a:cubicBezTo>
                  <a:cubicBezTo>
                    <a:pt x="210" y="429"/>
                    <a:pt x="212" y="429"/>
                    <a:pt x="213" y="429"/>
                  </a:cubicBezTo>
                  <a:cubicBezTo>
                    <a:pt x="214" y="428"/>
                    <a:pt x="214" y="428"/>
                    <a:pt x="215" y="427"/>
                  </a:cubicBezTo>
                  <a:cubicBezTo>
                    <a:pt x="215" y="427"/>
                    <a:pt x="216" y="427"/>
                    <a:pt x="217" y="427"/>
                  </a:cubicBezTo>
                  <a:cubicBezTo>
                    <a:pt x="218" y="426"/>
                    <a:pt x="217" y="425"/>
                    <a:pt x="219" y="424"/>
                  </a:cubicBezTo>
                  <a:cubicBezTo>
                    <a:pt x="219" y="423"/>
                    <a:pt x="219" y="423"/>
                    <a:pt x="219" y="423"/>
                  </a:cubicBezTo>
                  <a:cubicBezTo>
                    <a:pt x="220" y="422"/>
                    <a:pt x="220" y="421"/>
                    <a:pt x="221" y="421"/>
                  </a:cubicBezTo>
                  <a:cubicBezTo>
                    <a:pt x="222" y="421"/>
                    <a:pt x="223" y="420"/>
                    <a:pt x="224" y="420"/>
                  </a:cubicBezTo>
                  <a:cubicBezTo>
                    <a:pt x="225" y="419"/>
                    <a:pt x="227" y="420"/>
                    <a:pt x="228" y="419"/>
                  </a:cubicBezTo>
                  <a:cubicBezTo>
                    <a:pt x="229" y="418"/>
                    <a:pt x="230" y="421"/>
                    <a:pt x="229" y="422"/>
                  </a:cubicBezTo>
                  <a:cubicBezTo>
                    <a:pt x="229" y="422"/>
                    <a:pt x="228" y="423"/>
                    <a:pt x="228" y="423"/>
                  </a:cubicBezTo>
                  <a:cubicBezTo>
                    <a:pt x="228" y="423"/>
                    <a:pt x="228" y="424"/>
                    <a:pt x="228" y="424"/>
                  </a:cubicBezTo>
                  <a:cubicBezTo>
                    <a:pt x="227" y="425"/>
                    <a:pt x="227" y="425"/>
                    <a:pt x="226" y="425"/>
                  </a:cubicBezTo>
                  <a:cubicBezTo>
                    <a:pt x="226" y="425"/>
                    <a:pt x="226" y="425"/>
                    <a:pt x="225" y="426"/>
                  </a:cubicBezTo>
                  <a:cubicBezTo>
                    <a:pt x="225" y="426"/>
                    <a:pt x="224" y="426"/>
                    <a:pt x="224" y="426"/>
                  </a:cubicBezTo>
                  <a:cubicBezTo>
                    <a:pt x="224" y="426"/>
                    <a:pt x="223" y="427"/>
                    <a:pt x="223" y="427"/>
                  </a:cubicBezTo>
                  <a:cubicBezTo>
                    <a:pt x="223" y="428"/>
                    <a:pt x="222" y="428"/>
                    <a:pt x="221" y="428"/>
                  </a:cubicBezTo>
                  <a:cubicBezTo>
                    <a:pt x="221" y="429"/>
                    <a:pt x="221" y="430"/>
                    <a:pt x="220" y="430"/>
                  </a:cubicBezTo>
                  <a:cubicBezTo>
                    <a:pt x="219" y="431"/>
                    <a:pt x="217" y="430"/>
                    <a:pt x="217" y="431"/>
                  </a:cubicBezTo>
                  <a:cubicBezTo>
                    <a:pt x="216" y="431"/>
                    <a:pt x="215" y="431"/>
                    <a:pt x="215" y="432"/>
                  </a:cubicBezTo>
                  <a:cubicBezTo>
                    <a:pt x="215" y="432"/>
                    <a:pt x="215" y="432"/>
                    <a:pt x="216" y="432"/>
                  </a:cubicBezTo>
                  <a:cubicBezTo>
                    <a:pt x="216" y="432"/>
                    <a:pt x="217" y="433"/>
                    <a:pt x="217" y="433"/>
                  </a:cubicBezTo>
                  <a:cubicBezTo>
                    <a:pt x="217" y="434"/>
                    <a:pt x="217" y="434"/>
                    <a:pt x="218" y="435"/>
                  </a:cubicBezTo>
                  <a:cubicBezTo>
                    <a:pt x="218" y="435"/>
                    <a:pt x="218" y="435"/>
                    <a:pt x="219" y="434"/>
                  </a:cubicBezTo>
                  <a:cubicBezTo>
                    <a:pt x="219" y="434"/>
                    <a:pt x="219" y="434"/>
                    <a:pt x="220" y="434"/>
                  </a:cubicBezTo>
                  <a:cubicBezTo>
                    <a:pt x="220" y="433"/>
                    <a:pt x="221" y="433"/>
                    <a:pt x="222" y="433"/>
                  </a:cubicBezTo>
                  <a:cubicBezTo>
                    <a:pt x="223" y="432"/>
                    <a:pt x="224" y="432"/>
                    <a:pt x="224" y="432"/>
                  </a:cubicBezTo>
                  <a:cubicBezTo>
                    <a:pt x="225" y="431"/>
                    <a:pt x="226" y="431"/>
                    <a:pt x="227" y="431"/>
                  </a:cubicBezTo>
                  <a:cubicBezTo>
                    <a:pt x="228" y="430"/>
                    <a:pt x="229" y="430"/>
                    <a:pt x="229" y="430"/>
                  </a:cubicBezTo>
                  <a:cubicBezTo>
                    <a:pt x="230" y="429"/>
                    <a:pt x="229" y="429"/>
                    <a:pt x="231" y="428"/>
                  </a:cubicBezTo>
                  <a:cubicBezTo>
                    <a:pt x="231" y="428"/>
                    <a:pt x="232" y="428"/>
                    <a:pt x="233" y="428"/>
                  </a:cubicBezTo>
                  <a:cubicBezTo>
                    <a:pt x="233" y="428"/>
                    <a:pt x="233" y="428"/>
                    <a:pt x="233" y="428"/>
                  </a:cubicBezTo>
                  <a:cubicBezTo>
                    <a:pt x="233" y="427"/>
                    <a:pt x="235" y="426"/>
                    <a:pt x="236" y="426"/>
                  </a:cubicBezTo>
                  <a:cubicBezTo>
                    <a:pt x="237" y="426"/>
                    <a:pt x="237" y="427"/>
                    <a:pt x="237" y="427"/>
                  </a:cubicBezTo>
                  <a:cubicBezTo>
                    <a:pt x="238" y="427"/>
                    <a:pt x="239" y="427"/>
                    <a:pt x="239" y="426"/>
                  </a:cubicBezTo>
                  <a:cubicBezTo>
                    <a:pt x="239" y="425"/>
                    <a:pt x="238" y="425"/>
                    <a:pt x="238" y="424"/>
                  </a:cubicBezTo>
                  <a:cubicBezTo>
                    <a:pt x="238" y="423"/>
                    <a:pt x="237" y="423"/>
                    <a:pt x="237" y="422"/>
                  </a:cubicBezTo>
                  <a:cubicBezTo>
                    <a:pt x="237" y="422"/>
                    <a:pt x="236" y="421"/>
                    <a:pt x="236" y="421"/>
                  </a:cubicBezTo>
                  <a:cubicBezTo>
                    <a:pt x="236" y="421"/>
                    <a:pt x="236" y="421"/>
                    <a:pt x="235" y="421"/>
                  </a:cubicBezTo>
                  <a:cubicBezTo>
                    <a:pt x="235" y="420"/>
                    <a:pt x="235" y="418"/>
                    <a:pt x="235" y="418"/>
                  </a:cubicBezTo>
                  <a:cubicBezTo>
                    <a:pt x="236" y="418"/>
                    <a:pt x="236" y="417"/>
                    <a:pt x="237" y="417"/>
                  </a:cubicBezTo>
                  <a:cubicBezTo>
                    <a:pt x="237" y="417"/>
                    <a:pt x="238" y="418"/>
                    <a:pt x="238" y="418"/>
                  </a:cubicBezTo>
                  <a:cubicBezTo>
                    <a:pt x="238" y="418"/>
                    <a:pt x="238" y="419"/>
                    <a:pt x="239" y="419"/>
                  </a:cubicBezTo>
                  <a:cubicBezTo>
                    <a:pt x="240" y="419"/>
                    <a:pt x="240" y="418"/>
                    <a:pt x="240" y="417"/>
                  </a:cubicBezTo>
                  <a:cubicBezTo>
                    <a:pt x="240" y="417"/>
                    <a:pt x="242" y="417"/>
                    <a:pt x="242" y="417"/>
                  </a:cubicBezTo>
                  <a:cubicBezTo>
                    <a:pt x="243" y="417"/>
                    <a:pt x="244" y="417"/>
                    <a:pt x="245" y="417"/>
                  </a:cubicBezTo>
                  <a:cubicBezTo>
                    <a:pt x="245" y="418"/>
                    <a:pt x="245" y="419"/>
                    <a:pt x="246" y="419"/>
                  </a:cubicBezTo>
                  <a:cubicBezTo>
                    <a:pt x="246" y="419"/>
                    <a:pt x="246" y="419"/>
                    <a:pt x="247" y="419"/>
                  </a:cubicBezTo>
                  <a:cubicBezTo>
                    <a:pt x="247" y="420"/>
                    <a:pt x="247" y="421"/>
                    <a:pt x="247" y="421"/>
                  </a:cubicBezTo>
                  <a:cubicBezTo>
                    <a:pt x="248" y="421"/>
                    <a:pt x="248" y="422"/>
                    <a:pt x="249" y="421"/>
                  </a:cubicBezTo>
                  <a:cubicBezTo>
                    <a:pt x="249" y="421"/>
                    <a:pt x="249" y="421"/>
                    <a:pt x="249" y="421"/>
                  </a:cubicBezTo>
                  <a:cubicBezTo>
                    <a:pt x="250" y="421"/>
                    <a:pt x="250" y="421"/>
                    <a:pt x="251" y="421"/>
                  </a:cubicBezTo>
                  <a:cubicBezTo>
                    <a:pt x="253" y="421"/>
                    <a:pt x="252" y="422"/>
                    <a:pt x="252" y="423"/>
                  </a:cubicBezTo>
                  <a:cubicBezTo>
                    <a:pt x="251" y="424"/>
                    <a:pt x="252" y="425"/>
                    <a:pt x="251" y="426"/>
                  </a:cubicBezTo>
                  <a:cubicBezTo>
                    <a:pt x="250" y="427"/>
                    <a:pt x="250" y="427"/>
                    <a:pt x="249" y="427"/>
                  </a:cubicBezTo>
                  <a:cubicBezTo>
                    <a:pt x="248" y="427"/>
                    <a:pt x="248" y="427"/>
                    <a:pt x="248" y="427"/>
                  </a:cubicBezTo>
                  <a:cubicBezTo>
                    <a:pt x="247" y="428"/>
                    <a:pt x="246" y="428"/>
                    <a:pt x="245" y="428"/>
                  </a:cubicBezTo>
                  <a:cubicBezTo>
                    <a:pt x="245" y="428"/>
                    <a:pt x="245" y="428"/>
                    <a:pt x="245" y="428"/>
                  </a:cubicBezTo>
                  <a:cubicBezTo>
                    <a:pt x="244" y="428"/>
                    <a:pt x="245" y="428"/>
                    <a:pt x="244" y="428"/>
                  </a:cubicBezTo>
                  <a:cubicBezTo>
                    <a:pt x="244" y="428"/>
                    <a:pt x="243" y="428"/>
                    <a:pt x="242" y="428"/>
                  </a:cubicBezTo>
                  <a:cubicBezTo>
                    <a:pt x="242" y="429"/>
                    <a:pt x="242" y="429"/>
                    <a:pt x="242" y="430"/>
                  </a:cubicBezTo>
                  <a:cubicBezTo>
                    <a:pt x="242" y="430"/>
                    <a:pt x="242" y="431"/>
                    <a:pt x="242" y="431"/>
                  </a:cubicBezTo>
                  <a:cubicBezTo>
                    <a:pt x="242" y="432"/>
                    <a:pt x="242" y="432"/>
                    <a:pt x="242" y="432"/>
                  </a:cubicBezTo>
                  <a:cubicBezTo>
                    <a:pt x="241" y="433"/>
                    <a:pt x="241" y="434"/>
                    <a:pt x="241" y="435"/>
                  </a:cubicBezTo>
                  <a:cubicBezTo>
                    <a:pt x="241" y="435"/>
                    <a:pt x="241" y="436"/>
                    <a:pt x="241" y="437"/>
                  </a:cubicBezTo>
                  <a:cubicBezTo>
                    <a:pt x="241" y="437"/>
                    <a:pt x="242" y="437"/>
                    <a:pt x="243" y="437"/>
                  </a:cubicBezTo>
                  <a:cubicBezTo>
                    <a:pt x="243" y="438"/>
                    <a:pt x="243" y="438"/>
                    <a:pt x="243" y="438"/>
                  </a:cubicBezTo>
                  <a:cubicBezTo>
                    <a:pt x="243" y="439"/>
                    <a:pt x="244" y="439"/>
                    <a:pt x="244" y="439"/>
                  </a:cubicBezTo>
                  <a:cubicBezTo>
                    <a:pt x="244" y="439"/>
                    <a:pt x="244" y="439"/>
                    <a:pt x="244" y="439"/>
                  </a:cubicBezTo>
                  <a:cubicBezTo>
                    <a:pt x="245" y="440"/>
                    <a:pt x="245" y="440"/>
                    <a:pt x="246" y="440"/>
                  </a:cubicBezTo>
                  <a:cubicBezTo>
                    <a:pt x="246" y="440"/>
                    <a:pt x="246" y="440"/>
                    <a:pt x="246" y="439"/>
                  </a:cubicBezTo>
                  <a:cubicBezTo>
                    <a:pt x="247" y="440"/>
                    <a:pt x="247" y="440"/>
                    <a:pt x="247" y="440"/>
                  </a:cubicBezTo>
                  <a:cubicBezTo>
                    <a:pt x="247" y="440"/>
                    <a:pt x="247" y="439"/>
                    <a:pt x="247" y="439"/>
                  </a:cubicBezTo>
                  <a:cubicBezTo>
                    <a:pt x="246" y="439"/>
                    <a:pt x="246" y="438"/>
                    <a:pt x="246" y="438"/>
                  </a:cubicBezTo>
                  <a:cubicBezTo>
                    <a:pt x="246" y="438"/>
                    <a:pt x="246" y="438"/>
                    <a:pt x="246" y="438"/>
                  </a:cubicBezTo>
                  <a:cubicBezTo>
                    <a:pt x="245" y="438"/>
                    <a:pt x="244" y="438"/>
                    <a:pt x="244" y="437"/>
                  </a:cubicBezTo>
                  <a:cubicBezTo>
                    <a:pt x="244" y="437"/>
                    <a:pt x="244" y="436"/>
                    <a:pt x="244" y="436"/>
                  </a:cubicBezTo>
                  <a:cubicBezTo>
                    <a:pt x="243" y="435"/>
                    <a:pt x="245" y="435"/>
                    <a:pt x="245" y="436"/>
                  </a:cubicBezTo>
                  <a:cubicBezTo>
                    <a:pt x="246" y="436"/>
                    <a:pt x="246" y="436"/>
                    <a:pt x="247" y="436"/>
                  </a:cubicBezTo>
                  <a:cubicBezTo>
                    <a:pt x="248" y="436"/>
                    <a:pt x="247" y="435"/>
                    <a:pt x="247" y="434"/>
                  </a:cubicBezTo>
                  <a:cubicBezTo>
                    <a:pt x="247" y="434"/>
                    <a:pt x="247" y="434"/>
                    <a:pt x="247" y="433"/>
                  </a:cubicBezTo>
                  <a:cubicBezTo>
                    <a:pt x="246" y="433"/>
                    <a:pt x="247" y="432"/>
                    <a:pt x="248" y="432"/>
                  </a:cubicBezTo>
                  <a:cubicBezTo>
                    <a:pt x="248" y="431"/>
                    <a:pt x="248" y="431"/>
                    <a:pt x="247" y="430"/>
                  </a:cubicBezTo>
                  <a:cubicBezTo>
                    <a:pt x="247" y="430"/>
                    <a:pt x="248" y="430"/>
                    <a:pt x="248" y="430"/>
                  </a:cubicBezTo>
                  <a:cubicBezTo>
                    <a:pt x="249" y="430"/>
                    <a:pt x="249" y="430"/>
                    <a:pt x="249" y="430"/>
                  </a:cubicBezTo>
                  <a:cubicBezTo>
                    <a:pt x="250" y="430"/>
                    <a:pt x="250" y="429"/>
                    <a:pt x="251" y="429"/>
                  </a:cubicBezTo>
                  <a:cubicBezTo>
                    <a:pt x="252" y="429"/>
                    <a:pt x="253" y="429"/>
                    <a:pt x="253" y="428"/>
                  </a:cubicBezTo>
                  <a:cubicBezTo>
                    <a:pt x="253" y="428"/>
                    <a:pt x="254" y="426"/>
                    <a:pt x="254" y="426"/>
                  </a:cubicBezTo>
                  <a:cubicBezTo>
                    <a:pt x="254" y="426"/>
                    <a:pt x="254" y="426"/>
                    <a:pt x="255" y="426"/>
                  </a:cubicBezTo>
                  <a:cubicBezTo>
                    <a:pt x="255" y="425"/>
                    <a:pt x="255" y="425"/>
                    <a:pt x="255" y="425"/>
                  </a:cubicBezTo>
                  <a:cubicBezTo>
                    <a:pt x="255" y="425"/>
                    <a:pt x="256" y="424"/>
                    <a:pt x="256" y="424"/>
                  </a:cubicBezTo>
                  <a:cubicBezTo>
                    <a:pt x="257" y="424"/>
                    <a:pt x="257" y="423"/>
                    <a:pt x="257" y="422"/>
                  </a:cubicBezTo>
                  <a:cubicBezTo>
                    <a:pt x="256" y="422"/>
                    <a:pt x="255" y="421"/>
                    <a:pt x="255" y="421"/>
                  </a:cubicBezTo>
                  <a:cubicBezTo>
                    <a:pt x="254" y="421"/>
                    <a:pt x="254" y="421"/>
                    <a:pt x="254" y="421"/>
                  </a:cubicBezTo>
                  <a:cubicBezTo>
                    <a:pt x="254" y="420"/>
                    <a:pt x="254" y="419"/>
                    <a:pt x="255" y="419"/>
                  </a:cubicBezTo>
                  <a:cubicBezTo>
                    <a:pt x="255" y="419"/>
                    <a:pt x="255" y="419"/>
                    <a:pt x="256" y="420"/>
                  </a:cubicBezTo>
                  <a:cubicBezTo>
                    <a:pt x="256" y="420"/>
                    <a:pt x="256" y="419"/>
                    <a:pt x="256" y="419"/>
                  </a:cubicBezTo>
                  <a:cubicBezTo>
                    <a:pt x="256" y="419"/>
                    <a:pt x="257" y="418"/>
                    <a:pt x="257" y="418"/>
                  </a:cubicBezTo>
                  <a:cubicBezTo>
                    <a:pt x="258" y="417"/>
                    <a:pt x="258" y="416"/>
                    <a:pt x="257" y="416"/>
                  </a:cubicBezTo>
                  <a:cubicBezTo>
                    <a:pt x="257" y="416"/>
                    <a:pt x="256" y="416"/>
                    <a:pt x="256" y="416"/>
                  </a:cubicBezTo>
                  <a:cubicBezTo>
                    <a:pt x="254" y="416"/>
                    <a:pt x="254" y="414"/>
                    <a:pt x="255" y="414"/>
                  </a:cubicBezTo>
                  <a:cubicBezTo>
                    <a:pt x="256" y="413"/>
                    <a:pt x="257" y="415"/>
                    <a:pt x="258" y="413"/>
                  </a:cubicBezTo>
                  <a:cubicBezTo>
                    <a:pt x="258" y="413"/>
                    <a:pt x="258" y="413"/>
                    <a:pt x="258" y="413"/>
                  </a:cubicBezTo>
                  <a:cubicBezTo>
                    <a:pt x="258" y="413"/>
                    <a:pt x="258" y="413"/>
                    <a:pt x="257" y="412"/>
                  </a:cubicBezTo>
                  <a:cubicBezTo>
                    <a:pt x="256" y="412"/>
                    <a:pt x="258" y="412"/>
                    <a:pt x="258" y="412"/>
                  </a:cubicBezTo>
                  <a:cubicBezTo>
                    <a:pt x="258" y="412"/>
                    <a:pt x="259" y="411"/>
                    <a:pt x="259" y="411"/>
                  </a:cubicBezTo>
                  <a:cubicBezTo>
                    <a:pt x="260" y="411"/>
                    <a:pt x="260" y="410"/>
                    <a:pt x="261" y="410"/>
                  </a:cubicBezTo>
                  <a:cubicBezTo>
                    <a:pt x="261" y="409"/>
                    <a:pt x="261" y="409"/>
                    <a:pt x="261" y="409"/>
                  </a:cubicBezTo>
                  <a:cubicBezTo>
                    <a:pt x="261" y="408"/>
                    <a:pt x="262" y="408"/>
                    <a:pt x="263" y="408"/>
                  </a:cubicBezTo>
                  <a:cubicBezTo>
                    <a:pt x="264" y="408"/>
                    <a:pt x="264" y="407"/>
                    <a:pt x="265" y="407"/>
                  </a:cubicBezTo>
                  <a:cubicBezTo>
                    <a:pt x="266" y="405"/>
                    <a:pt x="264" y="405"/>
                    <a:pt x="263" y="404"/>
                  </a:cubicBezTo>
                  <a:cubicBezTo>
                    <a:pt x="262" y="404"/>
                    <a:pt x="261" y="404"/>
                    <a:pt x="260" y="405"/>
                  </a:cubicBezTo>
                  <a:cubicBezTo>
                    <a:pt x="261" y="404"/>
                    <a:pt x="262" y="404"/>
                    <a:pt x="263" y="404"/>
                  </a:cubicBezTo>
                  <a:cubicBezTo>
                    <a:pt x="263" y="404"/>
                    <a:pt x="263" y="403"/>
                    <a:pt x="263" y="403"/>
                  </a:cubicBezTo>
                  <a:cubicBezTo>
                    <a:pt x="263" y="403"/>
                    <a:pt x="264" y="403"/>
                    <a:pt x="264" y="402"/>
                  </a:cubicBezTo>
                  <a:cubicBezTo>
                    <a:pt x="265" y="401"/>
                    <a:pt x="265" y="401"/>
                    <a:pt x="265" y="400"/>
                  </a:cubicBezTo>
                  <a:cubicBezTo>
                    <a:pt x="265" y="398"/>
                    <a:pt x="263" y="400"/>
                    <a:pt x="262" y="400"/>
                  </a:cubicBezTo>
                  <a:cubicBezTo>
                    <a:pt x="262" y="401"/>
                    <a:pt x="260" y="400"/>
                    <a:pt x="260" y="400"/>
                  </a:cubicBezTo>
                  <a:cubicBezTo>
                    <a:pt x="260" y="400"/>
                    <a:pt x="259" y="401"/>
                    <a:pt x="259" y="401"/>
                  </a:cubicBezTo>
                  <a:cubicBezTo>
                    <a:pt x="258" y="401"/>
                    <a:pt x="258" y="402"/>
                    <a:pt x="257" y="402"/>
                  </a:cubicBezTo>
                  <a:cubicBezTo>
                    <a:pt x="256" y="402"/>
                    <a:pt x="255" y="403"/>
                    <a:pt x="255" y="404"/>
                  </a:cubicBezTo>
                  <a:cubicBezTo>
                    <a:pt x="255" y="404"/>
                    <a:pt x="255" y="405"/>
                    <a:pt x="254" y="405"/>
                  </a:cubicBezTo>
                  <a:cubicBezTo>
                    <a:pt x="253" y="405"/>
                    <a:pt x="253" y="405"/>
                    <a:pt x="252" y="405"/>
                  </a:cubicBezTo>
                  <a:cubicBezTo>
                    <a:pt x="252" y="405"/>
                    <a:pt x="251" y="405"/>
                    <a:pt x="251" y="405"/>
                  </a:cubicBezTo>
                  <a:cubicBezTo>
                    <a:pt x="250" y="405"/>
                    <a:pt x="249" y="404"/>
                    <a:pt x="248" y="404"/>
                  </a:cubicBezTo>
                  <a:cubicBezTo>
                    <a:pt x="248" y="404"/>
                    <a:pt x="248" y="404"/>
                    <a:pt x="247" y="405"/>
                  </a:cubicBezTo>
                  <a:cubicBezTo>
                    <a:pt x="247" y="405"/>
                    <a:pt x="246" y="405"/>
                    <a:pt x="246" y="405"/>
                  </a:cubicBezTo>
                  <a:cubicBezTo>
                    <a:pt x="246" y="404"/>
                    <a:pt x="247" y="404"/>
                    <a:pt x="246" y="403"/>
                  </a:cubicBezTo>
                  <a:cubicBezTo>
                    <a:pt x="246" y="402"/>
                    <a:pt x="244" y="401"/>
                    <a:pt x="244" y="402"/>
                  </a:cubicBezTo>
                  <a:cubicBezTo>
                    <a:pt x="243" y="402"/>
                    <a:pt x="243" y="402"/>
                    <a:pt x="243" y="402"/>
                  </a:cubicBezTo>
                  <a:cubicBezTo>
                    <a:pt x="242" y="401"/>
                    <a:pt x="242" y="401"/>
                    <a:pt x="242" y="401"/>
                  </a:cubicBezTo>
                  <a:cubicBezTo>
                    <a:pt x="241" y="401"/>
                    <a:pt x="240" y="400"/>
                    <a:pt x="239" y="399"/>
                  </a:cubicBezTo>
                  <a:cubicBezTo>
                    <a:pt x="239" y="399"/>
                    <a:pt x="239" y="399"/>
                    <a:pt x="238" y="399"/>
                  </a:cubicBezTo>
                  <a:cubicBezTo>
                    <a:pt x="239" y="399"/>
                    <a:pt x="239" y="398"/>
                    <a:pt x="239" y="398"/>
                  </a:cubicBezTo>
                  <a:cubicBezTo>
                    <a:pt x="239" y="398"/>
                    <a:pt x="240" y="398"/>
                    <a:pt x="240" y="398"/>
                  </a:cubicBezTo>
                  <a:cubicBezTo>
                    <a:pt x="240" y="398"/>
                    <a:pt x="241" y="398"/>
                    <a:pt x="241" y="398"/>
                  </a:cubicBezTo>
                  <a:cubicBezTo>
                    <a:pt x="241" y="397"/>
                    <a:pt x="242" y="397"/>
                    <a:pt x="242" y="397"/>
                  </a:cubicBezTo>
                  <a:cubicBezTo>
                    <a:pt x="243" y="396"/>
                    <a:pt x="244" y="396"/>
                    <a:pt x="245" y="396"/>
                  </a:cubicBezTo>
                  <a:cubicBezTo>
                    <a:pt x="246" y="396"/>
                    <a:pt x="246" y="396"/>
                    <a:pt x="247" y="396"/>
                  </a:cubicBezTo>
                  <a:cubicBezTo>
                    <a:pt x="248" y="395"/>
                    <a:pt x="249" y="396"/>
                    <a:pt x="250" y="395"/>
                  </a:cubicBezTo>
                  <a:cubicBezTo>
                    <a:pt x="250" y="394"/>
                    <a:pt x="250" y="393"/>
                    <a:pt x="251" y="393"/>
                  </a:cubicBezTo>
                  <a:cubicBezTo>
                    <a:pt x="251" y="393"/>
                    <a:pt x="251" y="393"/>
                    <a:pt x="251" y="393"/>
                  </a:cubicBezTo>
                  <a:cubicBezTo>
                    <a:pt x="252" y="392"/>
                    <a:pt x="253" y="393"/>
                    <a:pt x="254" y="392"/>
                  </a:cubicBezTo>
                  <a:cubicBezTo>
                    <a:pt x="254" y="392"/>
                    <a:pt x="255" y="393"/>
                    <a:pt x="255" y="392"/>
                  </a:cubicBezTo>
                  <a:cubicBezTo>
                    <a:pt x="255" y="391"/>
                    <a:pt x="255" y="391"/>
                    <a:pt x="255" y="391"/>
                  </a:cubicBezTo>
                  <a:cubicBezTo>
                    <a:pt x="254" y="391"/>
                    <a:pt x="254" y="391"/>
                    <a:pt x="254" y="390"/>
                  </a:cubicBezTo>
                  <a:cubicBezTo>
                    <a:pt x="254" y="389"/>
                    <a:pt x="252" y="390"/>
                    <a:pt x="252" y="388"/>
                  </a:cubicBezTo>
                  <a:cubicBezTo>
                    <a:pt x="253" y="387"/>
                    <a:pt x="251" y="387"/>
                    <a:pt x="251" y="387"/>
                  </a:cubicBezTo>
                  <a:cubicBezTo>
                    <a:pt x="250" y="387"/>
                    <a:pt x="249" y="387"/>
                    <a:pt x="249" y="387"/>
                  </a:cubicBezTo>
                  <a:cubicBezTo>
                    <a:pt x="248" y="388"/>
                    <a:pt x="247" y="388"/>
                    <a:pt x="246" y="388"/>
                  </a:cubicBezTo>
                  <a:cubicBezTo>
                    <a:pt x="245" y="388"/>
                    <a:pt x="245" y="388"/>
                    <a:pt x="245" y="387"/>
                  </a:cubicBezTo>
                  <a:cubicBezTo>
                    <a:pt x="245" y="387"/>
                    <a:pt x="244" y="387"/>
                    <a:pt x="244" y="387"/>
                  </a:cubicBezTo>
                  <a:cubicBezTo>
                    <a:pt x="244" y="387"/>
                    <a:pt x="244" y="387"/>
                    <a:pt x="244" y="387"/>
                  </a:cubicBezTo>
                  <a:cubicBezTo>
                    <a:pt x="243" y="388"/>
                    <a:pt x="243" y="388"/>
                    <a:pt x="243" y="388"/>
                  </a:cubicBezTo>
                  <a:cubicBezTo>
                    <a:pt x="242" y="388"/>
                    <a:pt x="242" y="388"/>
                    <a:pt x="241" y="388"/>
                  </a:cubicBezTo>
                  <a:cubicBezTo>
                    <a:pt x="241" y="388"/>
                    <a:pt x="241" y="389"/>
                    <a:pt x="241" y="389"/>
                  </a:cubicBezTo>
                  <a:cubicBezTo>
                    <a:pt x="241" y="390"/>
                    <a:pt x="240" y="390"/>
                    <a:pt x="239" y="390"/>
                  </a:cubicBezTo>
                  <a:cubicBezTo>
                    <a:pt x="238" y="390"/>
                    <a:pt x="238" y="390"/>
                    <a:pt x="237" y="390"/>
                  </a:cubicBezTo>
                  <a:cubicBezTo>
                    <a:pt x="236" y="390"/>
                    <a:pt x="235" y="389"/>
                    <a:pt x="235" y="390"/>
                  </a:cubicBezTo>
                  <a:cubicBezTo>
                    <a:pt x="234" y="390"/>
                    <a:pt x="234" y="390"/>
                    <a:pt x="233" y="390"/>
                  </a:cubicBezTo>
                  <a:cubicBezTo>
                    <a:pt x="233" y="390"/>
                    <a:pt x="232" y="390"/>
                    <a:pt x="232" y="390"/>
                  </a:cubicBezTo>
                  <a:cubicBezTo>
                    <a:pt x="232" y="390"/>
                    <a:pt x="232" y="390"/>
                    <a:pt x="232" y="391"/>
                  </a:cubicBezTo>
                  <a:cubicBezTo>
                    <a:pt x="231" y="391"/>
                    <a:pt x="232" y="392"/>
                    <a:pt x="231" y="392"/>
                  </a:cubicBezTo>
                  <a:cubicBezTo>
                    <a:pt x="230" y="392"/>
                    <a:pt x="230" y="392"/>
                    <a:pt x="230" y="392"/>
                  </a:cubicBezTo>
                  <a:cubicBezTo>
                    <a:pt x="229" y="392"/>
                    <a:pt x="230" y="393"/>
                    <a:pt x="229" y="393"/>
                  </a:cubicBezTo>
                  <a:cubicBezTo>
                    <a:pt x="229" y="393"/>
                    <a:pt x="228" y="393"/>
                    <a:pt x="227" y="393"/>
                  </a:cubicBezTo>
                  <a:cubicBezTo>
                    <a:pt x="226" y="392"/>
                    <a:pt x="226" y="394"/>
                    <a:pt x="224" y="393"/>
                  </a:cubicBezTo>
                  <a:cubicBezTo>
                    <a:pt x="224" y="393"/>
                    <a:pt x="222" y="392"/>
                    <a:pt x="222" y="393"/>
                  </a:cubicBezTo>
                  <a:cubicBezTo>
                    <a:pt x="221" y="393"/>
                    <a:pt x="220" y="394"/>
                    <a:pt x="219" y="394"/>
                  </a:cubicBezTo>
                  <a:cubicBezTo>
                    <a:pt x="218" y="394"/>
                    <a:pt x="217" y="393"/>
                    <a:pt x="217" y="393"/>
                  </a:cubicBezTo>
                  <a:cubicBezTo>
                    <a:pt x="216" y="394"/>
                    <a:pt x="215" y="394"/>
                    <a:pt x="215" y="394"/>
                  </a:cubicBezTo>
                  <a:cubicBezTo>
                    <a:pt x="215" y="394"/>
                    <a:pt x="214" y="393"/>
                    <a:pt x="214" y="393"/>
                  </a:cubicBezTo>
                  <a:cubicBezTo>
                    <a:pt x="213" y="393"/>
                    <a:pt x="213" y="393"/>
                    <a:pt x="212" y="394"/>
                  </a:cubicBezTo>
                  <a:cubicBezTo>
                    <a:pt x="212" y="395"/>
                    <a:pt x="210" y="394"/>
                    <a:pt x="208" y="395"/>
                  </a:cubicBezTo>
                  <a:cubicBezTo>
                    <a:pt x="208" y="395"/>
                    <a:pt x="207" y="395"/>
                    <a:pt x="207" y="395"/>
                  </a:cubicBezTo>
                  <a:cubicBezTo>
                    <a:pt x="205" y="396"/>
                    <a:pt x="205" y="395"/>
                    <a:pt x="204" y="395"/>
                  </a:cubicBezTo>
                  <a:cubicBezTo>
                    <a:pt x="203" y="394"/>
                    <a:pt x="203" y="395"/>
                    <a:pt x="202" y="395"/>
                  </a:cubicBezTo>
                  <a:cubicBezTo>
                    <a:pt x="202" y="396"/>
                    <a:pt x="201" y="396"/>
                    <a:pt x="200" y="395"/>
                  </a:cubicBezTo>
                  <a:cubicBezTo>
                    <a:pt x="200" y="395"/>
                    <a:pt x="199" y="395"/>
                    <a:pt x="199" y="395"/>
                  </a:cubicBezTo>
                  <a:cubicBezTo>
                    <a:pt x="198" y="394"/>
                    <a:pt x="198" y="394"/>
                    <a:pt x="197" y="394"/>
                  </a:cubicBezTo>
                  <a:cubicBezTo>
                    <a:pt x="197" y="394"/>
                    <a:pt x="196" y="394"/>
                    <a:pt x="196" y="394"/>
                  </a:cubicBezTo>
                  <a:cubicBezTo>
                    <a:pt x="196" y="395"/>
                    <a:pt x="195" y="395"/>
                    <a:pt x="195" y="396"/>
                  </a:cubicBezTo>
                  <a:cubicBezTo>
                    <a:pt x="195" y="396"/>
                    <a:pt x="195" y="397"/>
                    <a:pt x="195" y="397"/>
                  </a:cubicBezTo>
                  <a:cubicBezTo>
                    <a:pt x="194" y="398"/>
                    <a:pt x="194" y="399"/>
                    <a:pt x="194" y="400"/>
                  </a:cubicBezTo>
                  <a:cubicBezTo>
                    <a:pt x="195" y="401"/>
                    <a:pt x="194" y="402"/>
                    <a:pt x="194" y="403"/>
                  </a:cubicBezTo>
                  <a:cubicBezTo>
                    <a:pt x="193" y="403"/>
                    <a:pt x="193" y="403"/>
                    <a:pt x="193" y="404"/>
                  </a:cubicBezTo>
                  <a:cubicBezTo>
                    <a:pt x="193" y="404"/>
                    <a:pt x="193" y="404"/>
                    <a:pt x="194" y="404"/>
                  </a:cubicBezTo>
                  <a:cubicBezTo>
                    <a:pt x="195" y="404"/>
                    <a:pt x="195" y="403"/>
                    <a:pt x="196" y="402"/>
                  </a:cubicBezTo>
                  <a:cubicBezTo>
                    <a:pt x="197" y="401"/>
                    <a:pt x="198" y="403"/>
                    <a:pt x="199" y="403"/>
                  </a:cubicBezTo>
                  <a:cubicBezTo>
                    <a:pt x="200" y="402"/>
                    <a:pt x="200" y="402"/>
                    <a:pt x="200" y="402"/>
                  </a:cubicBezTo>
                  <a:cubicBezTo>
                    <a:pt x="200" y="401"/>
                    <a:pt x="200" y="400"/>
                    <a:pt x="201" y="400"/>
                  </a:cubicBezTo>
                  <a:cubicBezTo>
                    <a:pt x="201" y="400"/>
                    <a:pt x="202" y="400"/>
                    <a:pt x="202" y="400"/>
                  </a:cubicBezTo>
                  <a:cubicBezTo>
                    <a:pt x="203" y="400"/>
                    <a:pt x="203" y="400"/>
                    <a:pt x="204" y="400"/>
                  </a:cubicBezTo>
                  <a:cubicBezTo>
                    <a:pt x="204" y="401"/>
                    <a:pt x="204" y="401"/>
                    <a:pt x="204" y="401"/>
                  </a:cubicBezTo>
                  <a:cubicBezTo>
                    <a:pt x="205" y="401"/>
                    <a:pt x="205" y="401"/>
                    <a:pt x="205" y="401"/>
                  </a:cubicBezTo>
                  <a:cubicBezTo>
                    <a:pt x="206" y="401"/>
                    <a:pt x="206" y="401"/>
                    <a:pt x="207" y="401"/>
                  </a:cubicBezTo>
                  <a:cubicBezTo>
                    <a:pt x="207" y="402"/>
                    <a:pt x="208" y="402"/>
                    <a:pt x="209" y="402"/>
                  </a:cubicBezTo>
                  <a:cubicBezTo>
                    <a:pt x="210" y="402"/>
                    <a:pt x="211" y="401"/>
                    <a:pt x="211" y="402"/>
                  </a:cubicBezTo>
                  <a:cubicBezTo>
                    <a:pt x="211" y="403"/>
                    <a:pt x="212" y="404"/>
                    <a:pt x="213" y="403"/>
                  </a:cubicBezTo>
                  <a:cubicBezTo>
                    <a:pt x="214" y="403"/>
                    <a:pt x="214" y="403"/>
                    <a:pt x="215" y="402"/>
                  </a:cubicBezTo>
                  <a:cubicBezTo>
                    <a:pt x="215" y="402"/>
                    <a:pt x="215" y="401"/>
                    <a:pt x="215" y="401"/>
                  </a:cubicBezTo>
                  <a:cubicBezTo>
                    <a:pt x="215" y="401"/>
                    <a:pt x="215" y="401"/>
                    <a:pt x="216" y="402"/>
                  </a:cubicBezTo>
                  <a:cubicBezTo>
                    <a:pt x="216" y="402"/>
                    <a:pt x="217" y="402"/>
                    <a:pt x="217" y="402"/>
                  </a:cubicBezTo>
                  <a:cubicBezTo>
                    <a:pt x="218" y="402"/>
                    <a:pt x="220" y="401"/>
                    <a:pt x="221" y="402"/>
                  </a:cubicBezTo>
                  <a:cubicBezTo>
                    <a:pt x="222" y="403"/>
                    <a:pt x="223" y="403"/>
                    <a:pt x="223" y="403"/>
                  </a:cubicBezTo>
                  <a:cubicBezTo>
                    <a:pt x="224" y="403"/>
                    <a:pt x="224" y="404"/>
                    <a:pt x="224" y="404"/>
                  </a:cubicBezTo>
                  <a:cubicBezTo>
                    <a:pt x="225" y="405"/>
                    <a:pt x="225" y="405"/>
                    <a:pt x="226" y="405"/>
                  </a:cubicBezTo>
                  <a:cubicBezTo>
                    <a:pt x="226" y="405"/>
                    <a:pt x="226" y="405"/>
                    <a:pt x="226" y="405"/>
                  </a:cubicBezTo>
                  <a:cubicBezTo>
                    <a:pt x="227" y="406"/>
                    <a:pt x="227" y="406"/>
                    <a:pt x="227" y="407"/>
                  </a:cubicBezTo>
                  <a:cubicBezTo>
                    <a:pt x="227" y="407"/>
                    <a:pt x="226" y="408"/>
                    <a:pt x="226" y="408"/>
                  </a:cubicBezTo>
                  <a:cubicBezTo>
                    <a:pt x="226" y="409"/>
                    <a:pt x="226" y="409"/>
                    <a:pt x="225" y="409"/>
                  </a:cubicBezTo>
                  <a:cubicBezTo>
                    <a:pt x="224" y="409"/>
                    <a:pt x="224" y="409"/>
                    <a:pt x="223" y="408"/>
                  </a:cubicBezTo>
                  <a:cubicBezTo>
                    <a:pt x="223" y="408"/>
                    <a:pt x="223" y="408"/>
                    <a:pt x="222" y="408"/>
                  </a:cubicBezTo>
                  <a:cubicBezTo>
                    <a:pt x="222" y="407"/>
                    <a:pt x="221" y="408"/>
                    <a:pt x="221" y="408"/>
                  </a:cubicBezTo>
                  <a:cubicBezTo>
                    <a:pt x="220" y="407"/>
                    <a:pt x="220" y="407"/>
                    <a:pt x="219" y="407"/>
                  </a:cubicBezTo>
                  <a:cubicBezTo>
                    <a:pt x="219" y="407"/>
                    <a:pt x="218" y="407"/>
                    <a:pt x="218" y="406"/>
                  </a:cubicBezTo>
                  <a:cubicBezTo>
                    <a:pt x="217" y="406"/>
                    <a:pt x="217" y="406"/>
                    <a:pt x="216" y="406"/>
                  </a:cubicBezTo>
                  <a:cubicBezTo>
                    <a:pt x="215" y="407"/>
                    <a:pt x="215" y="406"/>
                    <a:pt x="214" y="406"/>
                  </a:cubicBezTo>
                  <a:cubicBezTo>
                    <a:pt x="213" y="405"/>
                    <a:pt x="212" y="405"/>
                    <a:pt x="211" y="406"/>
                  </a:cubicBezTo>
                  <a:cubicBezTo>
                    <a:pt x="211" y="406"/>
                    <a:pt x="211" y="407"/>
                    <a:pt x="211" y="407"/>
                  </a:cubicBezTo>
                  <a:cubicBezTo>
                    <a:pt x="212" y="408"/>
                    <a:pt x="213" y="407"/>
                    <a:pt x="213" y="407"/>
                  </a:cubicBezTo>
                  <a:cubicBezTo>
                    <a:pt x="214" y="407"/>
                    <a:pt x="216" y="409"/>
                    <a:pt x="216" y="410"/>
                  </a:cubicBezTo>
                  <a:cubicBezTo>
                    <a:pt x="216" y="410"/>
                    <a:pt x="217" y="410"/>
                    <a:pt x="217" y="411"/>
                  </a:cubicBezTo>
                  <a:cubicBezTo>
                    <a:pt x="217" y="411"/>
                    <a:pt x="217" y="411"/>
                    <a:pt x="217" y="411"/>
                  </a:cubicBezTo>
                  <a:cubicBezTo>
                    <a:pt x="217" y="412"/>
                    <a:pt x="216" y="413"/>
                    <a:pt x="216" y="413"/>
                  </a:cubicBezTo>
                  <a:cubicBezTo>
                    <a:pt x="216" y="414"/>
                    <a:pt x="215" y="414"/>
                    <a:pt x="214" y="414"/>
                  </a:cubicBezTo>
                  <a:cubicBezTo>
                    <a:pt x="213" y="414"/>
                    <a:pt x="213" y="415"/>
                    <a:pt x="212" y="415"/>
                  </a:cubicBezTo>
                  <a:cubicBezTo>
                    <a:pt x="212" y="415"/>
                    <a:pt x="211" y="415"/>
                    <a:pt x="211" y="415"/>
                  </a:cubicBezTo>
                  <a:cubicBezTo>
                    <a:pt x="210" y="415"/>
                    <a:pt x="210" y="415"/>
                    <a:pt x="209" y="415"/>
                  </a:cubicBezTo>
                  <a:cubicBezTo>
                    <a:pt x="208" y="415"/>
                    <a:pt x="208" y="416"/>
                    <a:pt x="208" y="416"/>
                  </a:cubicBezTo>
                  <a:cubicBezTo>
                    <a:pt x="208" y="416"/>
                    <a:pt x="207" y="416"/>
                    <a:pt x="207" y="417"/>
                  </a:cubicBezTo>
                  <a:cubicBezTo>
                    <a:pt x="207" y="417"/>
                    <a:pt x="207" y="418"/>
                    <a:pt x="207" y="418"/>
                  </a:cubicBezTo>
                  <a:cubicBezTo>
                    <a:pt x="207" y="419"/>
                    <a:pt x="208" y="419"/>
                    <a:pt x="207" y="420"/>
                  </a:cubicBezTo>
                  <a:cubicBezTo>
                    <a:pt x="207" y="420"/>
                    <a:pt x="207" y="421"/>
                    <a:pt x="206" y="421"/>
                  </a:cubicBezTo>
                  <a:cubicBezTo>
                    <a:pt x="206" y="422"/>
                    <a:pt x="205" y="422"/>
                    <a:pt x="204" y="422"/>
                  </a:cubicBezTo>
                  <a:cubicBezTo>
                    <a:pt x="204" y="422"/>
                    <a:pt x="203" y="422"/>
                    <a:pt x="202" y="422"/>
                  </a:cubicBezTo>
                  <a:cubicBezTo>
                    <a:pt x="201" y="422"/>
                    <a:pt x="200" y="422"/>
                    <a:pt x="199" y="423"/>
                  </a:cubicBezTo>
                  <a:cubicBezTo>
                    <a:pt x="199" y="423"/>
                    <a:pt x="199" y="423"/>
                    <a:pt x="199" y="423"/>
                  </a:cubicBezTo>
                  <a:cubicBezTo>
                    <a:pt x="199" y="423"/>
                    <a:pt x="199" y="424"/>
                    <a:pt x="199" y="425"/>
                  </a:cubicBezTo>
                  <a:cubicBezTo>
                    <a:pt x="199" y="425"/>
                    <a:pt x="199" y="425"/>
                    <a:pt x="200" y="425"/>
                  </a:cubicBezTo>
                  <a:cubicBezTo>
                    <a:pt x="201" y="425"/>
                    <a:pt x="201" y="425"/>
                    <a:pt x="202" y="426"/>
                  </a:cubicBezTo>
                  <a:cubicBezTo>
                    <a:pt x="202" y="426"/>
                    <a:pt x="203" y="426"/>
                    <a:pt x="203" y="427"/>
                  </a:cubicBezTo>
                  <a:cubicBezTo>
                    <a:pt x="203" y="427"/>
                    <a:pt x="205" y="427"/>
                    <a:pt x="205" y="427"/>
                  </a:cubicBezTo>
                  <a:cubicBezTo>
                    <a:pt x="205" y="428"/>
                    <a:pt x="205" y="428"/>
                    <a:pt x="206" y="428"/>
                  </a:cubicBezTo>
                  <a:close/>
                  <a:moveTo>
                    <a:pt x="249" y="451"/>
                  </a:moveTo>
                  <a:cubicBezTo>
                    <a:pt x="249" y="451"/>
                    <a:pt x="250" y="451"/>
                    <a:pt x="250" y="450"/>
                  </a:cubicBezTo>
                  <a:cubicBezTo>
                    <a:pt x="250" y="450"/>
                    <a:pt x="250" y="450"/>
                    <a:pt x="250" y="450"/>
                  </a:cubicBezTo>
                  <a:cubicBezTo>
                    <a:pt x="249" y="450"/>
                    <a:pt x="250" y="449"/>
                    <a:pt x="250" y="449"/>
                  </a:cubicBezTo>
                  <a:cubicBezTo>
                    <a:pt x="250" y="448"/>
                    <a:pt x="250" y="448"/>
                    <a:pt x="250" y="448"/>
                  </a:cubicBezTo>
                  <a:cubicBezTo>
                    <a:pt x="249" y="447"/>
                    <a:pt x="249" y="447"/>
                    <a:pt x="249" y="447"/>
                  </a:cubicBezTo>
                  <a:cubicBezTo>
                    <a:pt x="248" y="446"/>
                    <a:pt x="248" y="445"/>
                    <a:pt x="248" y="444"/>
                  </a:cubicBezTo>
                  <a:cubicBezTo>
                    <a:pt x="248" y="443"/>
                    <a:pt x="249" y="442"/>
                    <a:pt x="250" y="441"/>
                  </a:cubicBezTo>
                  <a:cubicBezTo>
                    <a:pt x="250" y="440"/>
                    <a:pt x="250" y="439"/>
                    <a:pt x="250" y="437"/>
                  </a:cubicBezTo>
                  <a:cubicBezTo>
                    <a:pt x="250" y="437"/>
                    <a:pt x="249" y="437"/>
                    <a:pt x="249" y="437"/>
                  </a:cubicBezTo>
                  <a:cubicBezTo>
                    <a:pt x="249" y="439"/>
                    <a:pt x="248" y="440"/>
                    <a:pt x="247" y="441"/>
                  </a:cubicBezTo>
                  <a:cubicBezTo>
                    <a:pt x="247" y="442"/>
                    <a:pt x="247" y="443"/>
                    <a:pt x="245" y="444"/>
                  </a:cubicBezTo>
                  <a:cubicBezTo>
                    <a:pt x="245" y="444"/>
                    <a:pt x="243" y="445"/>
                    <a:pt x="244" y="446"/>
                  </a:cubicBezTo>
                  <a:cubicBezTo>
                    <a:pt x="245" y="446"/>
                    <a:pt x="246" y="446"/>
                    <a:pt x="246" y="447"/>
                  </a:cubicBezTo>
                  <a:cubicBezTo>
                    <a:pt x="246" y="448"/>
                    <a:pt x="246" y="448"/>
                    <a:pt x="247" y="448"/>
                  </a:cubicBezTo>
                  <a:cubicBezTo>
                    <a:pt x="247" y="449"/>
                    <a:pt x="248" y="448"/>
                    <a:pt x="248" y="449"/>
                  </a:cubicBezTo>
                  <a:cubicBezTo>
                    <a:pt x="248" y="450"/>
                    <a:pt x="248" y="451"/>
                    <a:pt x="247" y="451"/>
                  </a:cubicBezTo>
                  <a:cubicBezTo>
                    <a:pt x="247" y="451"/>
                    <a:pt x="246" y="452"/>
                    <a:pt x="245" y="452"/>
                  </a:cubicBezTo>
                  <a:cubicBezTo>
                    <a:pt x="245" y="452"/>
                    <a:pt x="245" y="453"/>
                    <a:pt x="245" y="453"/>
                  </a:cubicBezTo>
                  <a:cubicBezTo>
                    <a:pt x="246" y="453"/>
                    <a:pt x="246" y="454"/>
                    <a:pt x="246" y="455"/>
                  </a:cubicBezTo>
                  <a:cubicBezTo>
                    <a:pt x="246" y="455"/>
                    <a:pt x="246" y="455"/>
                    <a:pt x="246" y="455"/>
                  </a:cubicBezTo>
                  <a:cubicBezTo>
                    <a:pt x="246" y="455"/>
                    <a:pt x="246" y="455"/>
                    <a:pt x="245" y="456"/>
                  </a:cubicBezTo>
                  <a:cubicBezTo>
                    <a:pt x="245" y="456"/>
                    <a:pt x="245" y="456"/>
                    <a:pt x="245" y="456"/>
                  </a:cubicBezTo>
                  <a:cubicBezTo>
                    <a:pt x="245" y="456"/>
                    <a:pt x="245" y="456"/>
                    <a:pt x="245" y="457"/>
                  </a:cubicBezTo>
                  <a:cubicBezTo>
                    <a:pt x="245" y="457"/>
                    <a:pt x="245" y="457"/>
                    <a:pt x="245" y="457"/>
                  </a:cubicBezTo>
                  <a:cubicBezTo>
                    <a:pt x="244" y="457"/>
                    <a:pt x="244" y="457"/>
                    <a:pt x="245" y="457"/>
                  </a:cubicBezTo>
                  <a:cubicBezTo>
                    <a:pt x="245" y="458"/>
                    <a:pt x="245" y="460"/>
                    <a:pt x="246" y="461"/>
                  </a:cubicBezTo>
                  <a:cubicBezTo>
                    <a:pt x="247" y="461"/>
                    <a:pt x="249" y="461"/>
                    <a:pt x="249" y="460"/>
                  </a:cubicBezTo>
                  <a:cubicBezTo>
                    <a:pt x="250" y="460"/>
                    <a:pt x="249" y="459"/>
                    <a:pt x="249" y="459"/>
                  </a:cubicBezTo>
                  <a:cubicBezTo>
                    <a:pt x="248" y="458"/>
                    <a:pt x="247" y="457"/>
                    <a:pt x="248" y="456"/>
                  </a:cubicBezTo>
                  <a:cubicBezTo>
                    <a:pt x="248" y="454"/>
                    <a:pt x="249" y="454"/>
                    <a:pt x="249" y="453"/>
                  </a:cubicBezTo>
                  <a:cubicBezTo>
                    <a:pt x="249" y="452"/>
                    <a:pt x="249" y="452"/>
                    <a:pt x="249" y="451"/>
                  </a:cubicBezTo>
                  <a:close/>
                  <a:moveTo>
                    <a:pt x="230" y="466"/>
                  </a:moveTo>
                  <a:cubicBezTo>
                    <a:pt x="230" y="466"/>
                    <a:pt x="231" y="466"/>
                    <a:pt x="232" y="467"/>
                  </a:cubicBezTo>
                  <a:cubicBezTo>
                    <a:pt x="232" y="468"/>
                    <a:pt x="233" y="468"/>
                    <a:pt x="233" y="469"/>
                  </a:cubicBezTo>
                  <a:cubicBezTo>
                    <a:pt x="234" y="471"/>
                    <a:pt x="235" y="471"/>
                    <a:pt x="237" y="471"/>
                  </a:cubicBezTo>
                  <a:cubicBezTo>
                    <a:pt x="238" y="471"/>
                    <a:pt x="238" y="473"/>
                    <a:pt x="238" y="474"/>
                  </a:cubicBezTo>
                  <a:cubicBezTo>
                    <a:pt x="238" y="474"/>
                    <a:pt x="239" y="474"/>
                    <a:pt x="240" y="474"/>
                  </a:cubicBezTo>
                  <a:cubicBezTo>
                    <a:pt x="241" y="474"/>
                    <a:pt x="243" y="472"/>
                    <a:pt x="242" y="471"/>
                  </a:cubicBezTo>
                  <a:cubicBezTo>
                    <a:pt x="241" y="470"/>
                    <a:pt x="241" y="470"/>
                    <a:pt x="241" y="469"/>
                  </a:cubicBezTo>
                  <a:cubicBezTo>
                    <a:pt x="241" y="469"/>
                    <a:pt x="241" y="468"/>
                    <a:pt x="241" y="468"/>
                  </a:cubicBezTo>
                  <a:cubicBezTo>
                    <a:pt x="240" y="467"/>
                    <a:pt x="239" y="466"/>
                    <a:pt x="238" y="466"/>
                  </a:cubicBezTo>
                  <a:cubicBezTo>
                    <a:pt x="237" y="465"/>
                    <a:pt x="239" y="464"/>
                    <a:pt x="239" y="464"/>
                  </a:cubicBezTo>
                  <a:cubicBezTo>
                    <a:pt x="240" y="463"/>
                    <a:pt x="239" y="462"/>
                    <a:pt x="239" y="461"/>
                  </a:cubicBezTo>
                  <a:cubicBezTo>
                    <a:pt x="239" y="461"/>
                    <a:pt x="239" y="461"/>
                    <a:pt x="239" y="461"/>
                  </a:cubicBezTo>
                  <a:cubicBezTo>
                    <a:pt x="238" y="461"/>
                    <a:pt x="237" y="461"/>
                    <a:pt x="237" y="461"/>
                  </a:cubicBezTo>
                  <a:cubicBezTo>
                    <a:pt x="236" y="461"/>
                    <a:pt x="236" y="462"/>
                    <a:pt x="235" y="461"/>
                  </a:cubicBezTo>
                  <a:cubicBezTo>
                    <a:pt x="235" y="460"/>
                    <a:pt x="235" y="460"/>
                    <a:pt x="235" y="460"/>
                  </a:cubicBezTo>
                  <a:cubicBezTo>
                    <a:pt x="235" y="461"/>
                    <a:pt x="234" y="461"/>
                    <a:pt x="234" y="461"/>
                  </a:cubicBezTo>
                  <a:cubicBezTo>
                    <a:pt x="234" y="463"/>
                    <a:pt x="232" y="462"/>
                    <a:pt x="231" y="462"/>
                  </a:cubicBezTo>
                  <a:cubicBezTo>
                    <a:pt x="229" y="463"/>
                    <a:pt x="229" y="465"/>
                    <a:pt x="230" y="466"/>
                  </a:cubicBezTo>
                  <a:close/>
                  <a:moveTo>
                    <a:pt x="230" y="455"/>
                  </a:moveTo>
                  <a:cubicBezTo>
                    <a:pt x="230" y="456"/>
                    <a:pt x="231" y="456"/>
                    <a:pt x="231" y="456"/>
                  </a:cubicBezTo>
                  <a:cubicBezTo>
                    <a:pt x="232" y="456"/>
                    <a:pt x="233" y="455"/>
                    <a:pt x="235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4" y="454"/>
                    <a:pt x="234" y="454"/>
                    <a:pt x="234" y="454"/>
                  </a:cubicBezTo>
                  <a:cubicBezTo>
                    <a:pt x="234" y="454"/>
                    <a:pt x="234" y="454"/>
                    <a:pt x="234" y="454"/>
                  </a:cubicBezTo>
                  <a:cubicBezTo>
                    <a:pt x="233" y="454"/>
                    <a:pt x="232" y="453"/>
                    <a:pt x="232" y="452"/>
                  </a:cubicBezTo>
                  <a:cubicBezTo>
                    <a:pt x="232" y="452"/>
                    <a:pt x="232" y="452"/>
                    <a:pt x="231" y="452"/>
                  </a:cubicBezTo>
                  <a:cubicBezTo>
                    <a:pt x="231" y="451"/>
                    <a:pt x="229" y="451"/>
                    <a:pt x="228" y="452"/>
                  </a:cubicBezTo>
                  <a:cubicBezTo>
                    <a:pt x="228" y="452"/>
                    <a:pt x="228" y="453"/>
                    <a:pt x="228" y="453"/>
                  </a:cubicBezTo>
                  <a:cubicBezTo>
                    <a:pt x="228" y="454"/>
                    <a:pt x="228" y="454"/>
                    <a:pt x="228" y="454"/>
                  </a:cubicBezTo>
                  <a:cubicBezTo>
                    <a:pt x="228" y="454"/>
                    <a:pt x="228" y="455"/>
                    <a:pt x="228" y="455"/>
                  </a:cubicBezTo>
                  <a:cubicBezTo>
                    <a:pt x="229" y="455"/>
                    <a:pt x="229" y="455"/>
                    <a:pt x="230" y="455"/>
                  </a:cubicBezTo>
                  <a:close/>
                  <a:moveTo>
                    <a:pt x="214" y="488"/>
                  </a:moveTo>
                  <a:cubicBezTo>
                    <a:pt x="215" y="488"/>
                    <a:pt x="215" y="489"/>
                    <a:pt x="215" y="489"/>
                  </a:cubicBezTo>
                  <a:cubicBezTo>
                    <a:pt x="215" y="490"/>
                    <a:pt x="215" y="490"/>
                    <a:pt x="215" y="490"/>
                  </a:cubicBezTo>
                  <a:cubicBezTo>
                    <a:pt x="215" y="491"/>
                    <a:pt x="216" y="491"/>
                    <a:pt x="217" y="491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18" y="491"/>
                    <a:pt x="218" y="491"/>
                    <a:pt x="218" y="491"/>
                  </a:cubicBezTo>
                  <a:cubicBezTo>
                    <a:pt x="219" y="491"/>
                    <a:pt x="220" y="492"/>
                    <a:pt x="221" y="491"/>
                  </a:cubicBezTo>
                  <a:cubicBezTo>
                    <a:pt x="221" y="491"/>
                    <a:pt x="220" y="490"/>
                    <a:pt x="220" y="489"/>
                  </a:cubicBezTo>
                  <a:cubicBezTo>
                    <a:pt x="220" y="489"/>
                    <a:pt x="219" y="489"/>
                    <a:pt x="219" y="489"/>
                  </a:cubicBezTo>
                  <a:cubicBezTo>
                    <a:pt x="218" y="489"/>
                    <a:pt x="217" y="488"/>
                    <a:pt x="217" y="488"/>
                  </a:cubicBezTo>
                  <a:cubicBezTo>
                    <a:pt x="216" y="487"/>
                    <a:pt x="215" y="486"/>
                    <a:pt x="214" y="486"/>
                  </a:cubicBezTo>
                  <a:cubicBezTo>
                    <a:pt x="214" y="486"/>
                    <a:pt x="214" y="486"/>
                    <a:pt x="214" y="486"/>
                  </a:cubicBezTo>
                  <a:cubicBezTo>
                    <a:pt x="214" y="487"/>
                    <a:pt x="214" y="487"/>
                    <a:pt x="214" y="488"/>
                  </a:cubicBezTo>
                  <a:close/>
                  <a:moveTo>
                    <a:pt x="216" y="438"/>
                  </a:moveTo>
                  <a:cubicBezTo>
                    <a:pt x="217" y="438"/>
                    <a:pt x="217" y="438"/>
                    <a:pt x="217" y="438"/>
                  </a:cubicBezTo>
                  <a:cubicBezTo>
                    <a:pt x="217" y="438"/>
                    <a:pt x="217" y="437"/>
                    <a:pt x="216" y="437"/>
                  </a:cubicBezTo>
                  <a:cubicBezTo>
                    <a:pt x="216" y="437"/>
                    <a:pt x="216" y="437"/>
                    <a:pt x="216" y="436"/>
                  </a:cubicBezTo>
                  <a:cubicBezTo>
                    <a:pt x="216" y="436"/>
                    <a:pt x="216" y="436"/>
                    <a:pt x="215" y="436"/>
                  </a:cubicBezTo>
                  <a:cubicBezTo>
                    <a:pt x="215" y="436"/>
                    <a:pt x="214" y="436"/>
                    <a:pt x="213" y="437"/>
                  </a:cubicBezTo>
                  <a:cubicBezTo>
                    <a:pt x="213" y="437"/>
                    <a:pt x="213" y="438"/>
                    <a:pt x="213" y="438"/>
                  </a:cubicBezTo>
                  <a:cubicBezTo>
                    <a:pt x="214" y="439"/>
                    <a:pt x="216" y="438"/>
                    <a:pt x="216" y="438"/>
                  </a:cubicBezTo>
                  <a:close/>
                  <a:moveTo>
                    <a:pt x="208" y="454"/>
                  </a:moveTo>
                  <a:cubicBezTo>
                    <a:pt x="208" y="454"/>
                    <a:pt x="209" y="455"/>
                    <a:pt x="210" y="455"/>
                  </a:cubicBezTo>
                  <a:cubicBezTo>
                    <a:pt x="210" y="455"/>
                    <a:pt x="211" y="455"/>
                    <a:pt x="211" y="455"/>
                  </a:cubicBezTo>
                  <a:cubicBezTo>
                    <a:pt x="211" y="455"/>
                    <a:pt x="211" y="454"/>
                    <a:pt x="211" y="453"/>
                  </a:cubicBezTo>
                  <a:cubicBezTo>
                    <a:pt x="211" y="453"/>
                    <a:pt x="211" y="452"/>
                    <a:pt x="211" y="452"/>
                  </a:cubicBezTo>
                  <a:cubicBezTo>
                    <a:pt x="210" y="451"/>
                    <a:pt x="211" y="451"/>
                    <a:pt x="211" y="450"/>
                  </a:cubicBezTo>
                  <a:cubicBezTo>
                    <a:pt x="211" y="450"/>
                    <a:pt x="210" y="450"/>
                    <a:pt x="210" y="450"/>
                  </a:cubicBezTo>
                  <a:cubicBezTo>
                    <a:pt x="210" y="450"/>
                    <a:pt x="210" y="450"/>
                    <a:pt x="210" y="450"/>
                  </a:cubicBezTo>
                  <a:cubicBezTo>
                    <a:pt x="210" y="450"/>
                    <a:pt x="210" y="449"/>
                    <a:pt x="209" y="450"/>
                  </a:cubicBezTo>
                  <a:cubicBezTo>
                    <a:pt x="209" y="450"/>
                    <a:pt x="209" y="450"/>
                    <a:pt x="209" y="450"/>
                  </a:cubicBezTo>
                  <a:cubicBezTo>
                    <a:pt x="209" y="450"/>
                    <a:pt x="209" y="450"/>
                    <a:pt x="209" y="450"/>
                  </a:cubicBezTo>
                  <a:cubicBezTo>
                    <a:pt x="209" y="451"/>
                    <a:pt x="209" y="451"/>
                    <a:pt x="208" y="451"/>
                  </a:cubicBezTo>
                  <a:cubicBezTo>
                    <a:pt x="208" y="451"/>
                    <a:pt x="208" y="452"/>
                    <a:pt x="207" y="452"/>
                  </a:cubicBezTo>
                  <a:cubicBezTo>
                    <a:pt x="207" y="452"/>
                    <a:pt x="207" y="452"/>
                    <a:pt x="207" y="452"/>
                  </a:cubicBezTo>
                  <a:cubicBezTo>
                    <a:pt x="206" y="453"/>
                    <a:pt x="207" y="454"/>
                    <a:pt x="208" y="454"/>
                  </a:cubicBezTo>
                  <a:close/>
                  <a:moveTo>
                    <a:pt x="211" y="537"/>
                  </a:moveTo>
                  <a:cubicBezTo>
                    <a:pt x="211" y="536"/>
                    <a:pt x="211" y="536"/>
                    <a:pt x="211" y="535"/>
                  </a:cubicBezTo>
                  <a:cubicBezTo>
                    <a:pt x="211" y="535"/>
                    <a:pt x="211" y="535"/>
                    <a:pt x="211" y="535"/>
                  </a:cubicBezTo>
                  <a:cubicBezTo>
                    <a:pt x="211" y="535"/>
                    <a:pt x="211" y="535"/>
                    <a:pt x="211" y="535"/>
                  </a:cubicBezTo>
                  <a:cubicBezTo>
                    <a:pt x="211" y="535"/>
                    <a:pt x="210" y="535"/>
                    <a:pt x="210" y="535"/>
                  </a:cubicBezTo>
                  <a:cubicBezTo>
                    <a:pt x="210" y="535"/>
                    <a:pt x="210" y="535"/>
                    <a:pt x="210" y="535"/>
                  </a:cubicBezTo>
                  <a:cubicBezTo>
                    <a:pt x="210" y="535"/>
                    <a:pt x="209" y="535"/>
                    <a:pt x="209" y="535"/>
                  </a:cubicBezTo>
                  <a:cubicBezTo>
                    <a:pt x="209" y="535"/>
                    <a:pt x="208" y="535"/>
                    <a:pt x="207" y="535"/>
                  </a:cubicBezTo>
                  <a:cubicBezTo>
                    <a:pt x="207" y="535"/>
                    <a:pt x="207" y="536"/>
                    <a:pt x="207" y="536"/>
                  </a:cubicBezTo>
                  <a:cubicBezTo>
                    <a:pt x="207" y="537"/>
                    <a:pt x="208" y="537"/>
                    <a:pt x="209" y="537"/>
                  </a:cubicBezTo>
                  <a:cubicBezTo>
                    <a:pt x="210" y="538"/>
                    <a:pt x="211" y="538"/>
                    <a:pt x="211" y="537"/>
                  </a:cubicBezTo>
                  <a:close/>
                  <a:moveTo>
                    <a:pt x="225" y="619"/>
                  </a:moveTo>
                  <a:cubicBezTo>
                    <a:pt x="225" y="619"/>
                    <a:pt x="224" y="618"/>
                    <a:pt x="224" y="618"/>
                  </a:cubicBezTo>
                  <a:cubicBezTo>
                    <a:pt x="224" y="618"/>
                    <a:pt x="224" y="618"/>
                    <a:pt x="224" y="618"/>
                  </a:cubicBezTo>
                  <a:cubicBezTo>
                    <a:pt x="224" y="618"/>
                    <a:pt x="223" y="618"/>
                    <a:pt x="223" y="618"/>
                  </a:cubicBezTo>
                  <a:cubicBezTo>
                    <a:pt x="223" y="617"/>
                    <a:pt x="223" y="617"/>
                    <a:pt x="223" y="617"/>
                  </a:cubicBezTo>
                  <a:cubicBezTo>
                    <a:pt x="223" y="617"/>
                    <a:pt x="223" y="617"/>
                    <a:pt x="223" y="617"/>
                  </a:cubicBezTo>
                  <a:cubicBezTo>
                    <a:pt x="222" y="617"/>
                    <a:pt x="221" y="617"/>
                    <a:pt x="220" y="617"/>
                  </a:cubicBezTo>
                  <a:cubicBezTo>
                    <a:pt x="219" y="617"/>
                    <a:pt x="218" y="617"/>
                    <a:pt x="218" y="617"/>
                  </a:cubicBezTo>
                  <a:cubicBezTo>
                    <a:pt x="218" y="617"/>
                    <a:pt x="218" y="617"/>
                    <a:pt x="218" y="617"/>
                  </a:cubicBezTo>
                  <a:cubicBezTo>
                    <a:pt x="216" y="616"/>
                    <a:pt x="215" y="616"/>
                    <a:pt x="213" y="616"/>
                  </a:cubicBezTo>
                  <a:cubicBezTo>
                    <a:pt x="213" y="616"/>
                    <a:pt x="213" y="616"/>
                    <a:pt x="212" y="616"/>
                  </a:cubicBezTo>
                  <a:cubicBezTo>
                    <a:pt x="212" y="616"/>
                    <a:pt x="212" y="616"/>
                    <a:pt x="211" y="616"/>
                  </a:cubicBezTo>
                  <a:cubicBezTo>
                    <a:pt x="211" y="616"/>
                    <a:pt x="211" y="616"/>
                    <a:pt x="211" y="616"/>
                  </a:cubicBezTo>
                  <a:cubicBezTo>
                    <a:pt x="211" y="616"/>
                    <a:pt x="211" y="617"/>
                    <a:pt x="212" y="617"/>
                  </a:cubicBezTo>
                  <a:cubicBezTo>
                    <a:pt x="212" y="617"/>
                    <a:pt x="213" y="618"/>
                    <a:pt x="213" y="618"/>
                  </a:cubicBezTo>
                  <a:cubicBezTo>
                    <a:pt x="215" y="620"/>
                    <a:pt x="216" y="620"/>
                    <a:pt x="218" y="620"/>
                  </a:cubicBezTo>
                  <a:cubicBezTo>
                    <a:pt x="219" y="620"/>
                    <a:pt x="219" y="620"/>
                    <a:pt x="220" y="620"/>
                  </a:cubicBezTo>
                  <a:cubicBezTo>
                    <a:pt x="221" y="620"/>
                    <a:pt x="222" y="620"/>
                    <a:pt x="223" y="621"/>
                  </a:cubicBezTo>
                  <a:cubicBezTo>
                    <a:pt x="223" y="621"/>
                    <a:pt x="225" y="622"/>
                    <a:pt x="225" y="621"/>
                  </a:cubicBezTo>
                  <a:cubicBezTo>
                    <a:pt x="226" y="621"/>
                    <a:pt x="225" y="620"/>
                    <a:pt x="225" y="619"/>
                  </a:cubicBezTo>
                  <a:close/>
                  <a:moveTo>
                    <a:pt x="218" y="612"/>
                  </a:moveTo>
                  <a:cubicBezTo>
                    <a:pt x="218" y="613"/>
                    <a:pt x="219" y="614"/>
                    <a:pt x="220" y="614"/>
                  </a:cubicBezTo>
                  <a:cubicBezTo>
                    <a:pt x="220" y="614"/>
                    <a:pt x="220" y="614"/>
                    <a:pt x="220" y="614"/>
                  </a:cubicBezTo>
                  <a:cubicBezTo>
                    <a:pt x="220" y="613"/>
                    <a:pt x="221" y="614"/>
                    <a:pt x="222" y="613"/>
                  </a:cubicBezTo>
                  <a:cubicBezTo>
                    <a:pt x="222" y="613"/>
                    <a:pt x="223" y="613"/>
                    <a:pt x="223" y="612"/>
                  </a:cubicBezTo>
                  <a:cubicBezTo>
                    <a:pt x="223" y="612"/>
                    <a:pt x="223" y="612"/>
                    <a:pt x="223" y="612"/>
                  </a:cubicBezTo>
                  <a:cubicBezTo>
                    <a:pt x="223" y="612"/>
                    <a:pt x="223" y="612"/>
                    <a:pt x="224" y="612"/>
                  </a:cubicBezTo>
                  <a:cubicBezTo>
                    <a:pt x="224" y="612"/>
                    <a:pt x="224" y="612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1"/>
                    <a:pt x="223" y="611"/>
                    <a:pt x="223" y="611"/>
                  </a:cubicBezTo>
                  <a:cubicBezTo>
                    <a:pt x="223" y="610"/>
                    <a:pt x="223" y="611"/>
                    <a:pt x="222" y="611"/>
                  </a:cubicBezTo>
                  <a:cubicBezTo>
                    <a:pt x="222" y="611"/>
                    <a:pt x="220" y="611"/>
                    <a:pt x="220" y="611"/>
                  </a:cubicBezTo>
                  <a:cubicBezTo>
                    <a:pt x="219" y="611"/>
                    <a:pt x="218" y="611"/>
                    <a:pt x="218" y="612"/>
                  </a:cubicBezTo>
                  <a:close/>
                  <a:moveTo>
                    <a:pt x="219" y="525"/>
                  </a:moveTo>
                  <a:cubicBezTo>
                    <a:pt x="219" y="525"/>
                    <a:pt x="219" y="525"/>
                    <a:pt x="219" y="525"/>
                  </a:cubicBezTo>
                  <a:cubicBezTo>
                    <a:pt x="219" y="525"/>
                    <a:pt x="219" y="525"/>
                    <a:pt x="219" y="525"/>
                  </a:cubicBezTo>
                  <a:cubicBezTo>
                    <a:pt x="219" y="525"/>
                    <a:pt x="219" y="525"/>
                    <a:pt x="219" y="525"/>
                  </a:cubicBezTo>
                  <a:cubicBezTo>
                    <a:pt x="219" y="525"/>
                    <a:pt x="219" y="525"/>
                    <a:pt x="219" y="525"/>
                  </a:cubicBezTo>
                  <a:cubicBezTo>
                    <a:pt x="219" y="525"/>
                    <a:pt x="220" y="525"/>
                    <a:pt x="220" y="525"/>
                  </a:cubicBezTo>
                  <a:cubicBezTo>
                    <a:pt x="220" y="525"/>
                    <a:pt x="220" y="525"/>
                    <a:pt x="220" y="525"/>
                  </a:cubicBezTo>
                  <a:cubicBezTo>
                    <a:pt x="220" y="525"/>
                    <a:pt x="221" y="525"/>
                    <a:pt x="221" y="525"/>
                  </a:cubicBezTo>
                  <a:cubicBezTo>
                    <a:pt x="222" y="525"/>
                    <a:pt x="223" y="525"/>
                    <a:pt x="223" y="525"/>
                  </a:cubicBezTo>
                  <a:cubicBezTo>
                    <a:pt x="223" y="526"/>
                    <a:pt x="223" y="527"/>
                    <a:pt x="224" y="527"/>
                  </a:cubicBezTo>
                  <a:cubicBezTo>
                    <a:pt x="226" y="528"/>
                    <a:pt x="225" y="524"/>
                    <a:pt x="224" y="524"/>
                  </a:cubicBezTo>
                  <a:cubicBezTo>
                    <a:pt x="224" y="523"/>
                    <a:pt x="224" y="522"/>
                    <a:pt x="223" y="522"/>
                  </a:cubicBezTo>
                  <a:cubicBezTo>
                    <a:pt x="223" y="522"/>
                    <a:pt x="222" y="522"/>
                    <a:pt x="222" y="522"/>
                  </a:cubicBezTo>
                  <a:cubicBezTo>
                    <a:pt x="222" y="522"/>
                    <a:pt x="222" y="522"/>
                    <a:pt x="222" y="523"/>
                  </a:cubicBezTo>
                  <a:cubicBezTo>
                    <a:pt x="222" y="523"/>
                    <a:pt x="221" y="523"/>
                    <a:pt x="220" y="523"/>
                  </a:cubicBezTo>
                  <a:cubicBezTo>
                    <a:pt x="220" y="523"/>
                    <a:pt x="219" y="522"/>
                    <a:pt x="218" y="523"/>
                  </a:cubicBezTo>
                  <a:cubicBezTo>
                    <a:pt x="218" y="524"/>
                    <a:pt x="218" y="524"/>
                    <a:pt x="219" y="525"/>
                  </a:cubicBezTo>
                  <a:close/>
                  <a:moveTo>
                    <a:pt x="226" y="516"/>
                  </a:moveTo>
                  <a:cubicBezTo>
                    <a:pt x="225" y="516"/>
                    <a:pt x="225" y="515"/>
                    <a:pt x="224" y="515"/>
                  </a:cubicBezTo>
                  <a:cubicBezTo>
                    <a:pt x="224" y="515"/>
                    <a:pt x="224" y="515"/>
                    <a:pt x="223" y="515"/>
                  </a:cubicBezTo>
                  <a:cubicBezTo>
                    <a:pt x="223" y="515"/>
                    <a:pt x="223" y="515"/>
                    <a:pt x="222" y="515"/>
                  </a:cubicBezTo>
                  <a:cubicBezTo>
                    <a:pt x="222" y="514"/>
                    <a:pt x="222" y="514"/>
                    <a:pt x="222" y="515"/>
                  </a:cubicBezTo>
                  <a:cubicBezTo>
                    <a:pt x="221" y="515"/>
                    <a:pt x="222" y="516"/>
                    <a:pt x="223" y="517"/>
                  </a:cubicBezTo>
                  <a:cubicBezTo>
                    <a:pt x="223" y="517"/>
                    <a:pt x="223" y="518"/>
                    <a:pt x="224" y="518"/>
                  </a:cubicBezTo>
                  <a:cubicBezTo>
                    <a:pt x="224" y="518"/>
                    <a:pt x="224" y="518"/>
                    <a:pt x="225" y="518"/>
                  </a:cubicBezTo>
                  <a:cubicBezTo>
                    <a:pt x="225" y="518"/>
                    <a:pt x="225" y="518"/>
                    <a:pt x="225" y="518"/>
                  </a:cubicBezTo>
                  <a:cubicBezTo>
                    <a:pt x="225" y="518"/>
                    <a:pt x="225" y="518"/>
                    <a:pt x="225" y="518"/>
                  </a:cubicBezTo>
                  <a:cubicBezTo>
                    <a:pt x="225" y="518"/>
                    <a:pt x="225" y="518"/>
                    <a:pt x="225" y="518"/>
                  </a:cubicBezTo>
                  <a:cubicBezTo>
                    <a:pt x="225" y="518"/>
                    <a:pt x="225" y="518"/>
                    <a:pt x="225" y="517"/>
                  </a:cubicBezTo>
                  <a:cubicBezTo>
                    <a:pt x="226" y="517"/>
                    <a:pt x="226" y="516"/>
                    <a:pt x="226" y="516"/>
                  </a:cubicBezTo>
                  <a:close/>
                  <a:moveTo>
                    <a:pt x="234" y="669"/>
                  </a:moveTo>
                  <a:cubicBezTo>
                    <a:pt x="234" y="668"/>
                    <a:pt x="233" y="668"/>
                    <a:pt x="233" y="669"/>
                  </a:cubicBezTo>
                  <a:cubicBezTo>
                    <a:pt x="232" y="669"/>
                    <a:pt x="232" y="669"/>
                    <a:pt x="231" y="669"/>
                  </a:cubicBezTo>
                  <a:cubicBezTo>
                    <a:pt x="231" y="669"/>
                    <a:pt x="231" y="669"/>
                    <a:pt x="231" y="668"/>
                  </a:cubicBezTo>
                  <a:cubicBezTo>
                    <a:pt x="231" y="668"/>
                    <a:pt x="230" y="668"/>
                    <a:pt x="230" y="668"/>
                  </a:cubicBezTo>
                  <a:cubicBezTo>
                    <a:pt x="229" y="668"/>
                    <a:pt x="229" y="669"/>
                    <a:pt x="229" y="669"/>
                  </a:cubicBezTo>
                  <a:cubicBezTo>
                    <a:pt x="229" y="669"/>
                    <a:pt x="229" y="669"/>
                    <a:pt x="229" y="669"/>
                  </a:cubicBezTo>
                  <a:cubicBezTo>
                    <a:pt x="229" y="669"/>
                    <a:pt x="229" y="669"/>
                    <a:pt x="229" y="669"/>
                  </a:cubicBezTo>
                  <a:cubicBezTo>
                    <a:pt x="229" y="670"/>
                    <a:pt x="228" y="670"/>
                    <a:pt x="228" y="670"/>
                  </a:cubicBezTo>
                  <a:cubicBezTo>
                    <a:pt x="228" y="670"/>
                    <a:pt x="228" y="670"/>
                    <a:pt x="228" y="670"/>
                  </a:cubicBezTo>
                  <a:cubicBezTo>
                    <a:pt x="229" y="671"/>
                    <a:pt x="229" y="671"/>
                    <a:pt x="229" y="672"/>
                  </a:cubicBezTo>
                  <a:cubicBezTo>
                    <a:pt x="229" y="672"/>
                    <a:pt x="229" y="672"/>
                    <a:pt x="229" y="672"/>
                  </a:cubicBezTo>
                  <a:cubicBezTo>
                    <a:pt x="229" y="672"/>
                    <a:pt x="230" y="672"/>
                    <a:pt x="231" y="672"/>
                  </a:cubicBezTo>
                  <a:cubicBezTo>
                    <a:pt x="231" y="672"/>
                    <a:pt x="231" y="671"/>
                    <a:pt x="232" y="671"/>
                  </a:cubicBezTo>
                  <a:cubicBezTo>
                    <a:pt x="232" y="670"/>
                    <a:pt x="233" y="670"/>
                    <a:pt x="234" y="670"/>
                  </a:cubicBezTo>
                  <a:cubicBezTo>
                    <a:pt x="234" y="670"/>
                    <a:pt x="234" y="669"/>
                    <a:pt x="234" y="669"/>
                  </a:cubicBezTo>
                  <a:close/>
                  <a:moveTo>
                    <a:pt x="238" y="675"/>
                  </a:moveTo>
                  <a:cubicBezTo>
                    <a:pt x="237" y="674"/>
                    <a:pt x="237" y="675"/>
                    <a:pt x="237" y="676"/>
                  </a:cubicBezTo>
                  <a:cubicBezTo>
                    <a:pt x="237" y="677"/>
                    <a:pt x="237" y="677"/>
                    <a:pt x="237" y="677"/>
                  </a:cubicBezTo>
                  <a:cubicBezTo>
                    <a:pt x="237" y="678"/>
                    <a:pt x="237" y="678"/>
                    <a:pt x="237" y="678"/>
                  </a:cubicBezTo>
                  <a:cubicBezTo>
                    <a:pt x="237" y="678"/>
                    <a:pt x="237" y="678"/>
                    <a:pt x="237" y="678"/>
                  </a:cubicBezTo>
                  <a:cubicBezTo>
                    <a:pt x="237" y="678"/>
                    <a:pt x="237" y="678"/>
                    <a:pt x="237" y="678"/>
                  </a:cubicBezTo>
                  <a:cubicBezTo>
                    <a:pt x="237" y="679"/>
                    <a:pt x="237" y="680"/>
                    <a:pt x="237" y="681"/>
                  </a:cubicBezTo>
                  <a:cubicBezTo>
                    <a:pt x="237" y="681"/>
                    <a:pt x="237" y="681"/>
                    <a:pt x="237" y="681"/>
                  </a:cubicBezTo>
                  <a:cubicBezTo>
                    <a:pt x="237" y="681"/>
                    <a:pt x="237" y="681"/>
                    <a:pt x="237" y="681"/>
                  </a:cubicBezTo>
                  <a:cubicBezTo>
                    <a:pt x="237" y="681"/>
                    <a:pt x="237" y="681"/>
                    <a:pt x="237" y="681"/>
                  </a:cubicBezTo>
                  <a:cubicBezTo>
                    <a:pt x="238" y="682"/>
                    <a:pt x="238" y="681"/>
                    <a:pt x="238" y="681"/>
                  </a:cubicBezTo>
                  <a:cubicBezTo>
                    <a:pt x="239" y="681"/>
                    <a:pt x="239" y="681"/>
                    <a:pt x="239" y="681"/>
                  </a:cubicBezTo>
                  <a:cubicBezTo>
                    <a:pt x="239" y="680"/>
                    <a:pt x="239" y="680"/>
                    <a:pt x="239" y="680"/>
                  </a:cubicBezTo>
                  <a:cubicBezTo>
                    <a:pt x="239" y="680"/>
                    <a:pt x="239" y="680"/>
                    <a:pt x="239" y="679"/>
                  </a:cubicBezTo>
                  <a:cubicBezTo>
                    <a:pt x="240" y="679"/>
                    <a:pt x="240" y="679"/>
                    <a:pt x="240" y="678"/>
                  </a:cubicBezTo>
                  <a:cubicBezTo>
                    <a:pt x="240" y="678"/>
                    <a:pt x="240" y="678"/>
                    <a:pt x="240" y="678"/>
                  </a:cubicBezTo>
                  <a:cubicBezTo>
                    <a:pt x="240" y="677"/>
                    <a:pt x="240" y="675"/>
                    <a:pt x="238" y="675"/>
                  </a:cubicBezTo>
                  <a:close/>
                  <a:moveTo>
                    <a:pt x="243" y="530"/>
                  </a:moveTo>
                  <a:cubicBezTo>
                    <a:pt x="242" y="530"/>
                    <a:pt x="242" y="530"/>
                    <a:pt x="241" y="531"/>
                  </a:cubicBezTo>
                  <a:cubicBezTo>
                    <a:pt x="241" y="531"/>
                    <a:pt x="241" y="531"/>
                    <a:pt x="241" y="531"/>
                  </a:cubicBezTo>
                  <a:cubicBezTo>
                    <a:pt x="241" y="531"/>
                    <a:pt x="241" y="531"/>
                    <a:pt x="241" y="531"/>
                  </a:cubicBezTo>
                  <a:cubicBezTo>
                    <a:pt x="241" y="531"/>
                    <a:pt x="240" y="531"/>
                    <a:pt x="240" y="531"/>
                  </a:cubicBezTo>
                  <a:cubicBezTo>
                    <a:pt x="240" y="531"/>
                    <a:pt x="240" y="531"/>
                    <a:pt x="240" y="531"/>
                  </a:cubicBezTo>
                  <a:cubicBezTo>
                    <a:pt x="239" y="531"/>
                    <a:pt x="239" y="531"/>
                    <a:pt x="238" y="531"/>
                  </a:cubicBezTo>
                  <a:cubicBezTo>
                    <a:pt x="238" y="531"/>
                    <a:pt x="237" y="531"/>
                    <a:pt x="237" y="531"/>
                  </a:cubicBezTo>
                  <a:cubicBezTo>
                    <a:pt x="236" y="532"/>
                    <a:pt x="235" y="532"/>
                    <a:pt x="235" y="533"/>
                  </a:cubicBezTo>
                  <a:cubicBezTo>
                    <a:pt x="236" y="534"/>
                    <a:pt x="239" y="534"/>
                    <a:pt x="240" y="534"/>
                  </a:cubicBezTo>
                  <a:cubicBezTo>
                    <a:pt x="240" y="534"/>
                    <a:pt x="240" y="535"/>
                    <a:pt x="240" y="535"/>
                  </a:cubicBezTo>
                  <a:cubicBezTo>
                    <a:pt x="241" y="535"/>
                    <a:pt x="241" y="536"/>
                    <a:pt x="242" y="536"/>
                  </a:cubicBezTo>
                  <a:cubicBezTo>
                    <a:pt x="242" y="535"/>
                    <a:pt x="242" y="535"/>
                    <a:pt x="243" y="534"/>
                  </a:cubicBezTo>
                  <a:cubicBezTo>
                    <a:pt x="244" y="534"/>
                    <a:pt x="244" y="534"/>
                    <a:pt x="244" y="533"/>
                  </a:cubicBezTo>
                  <a:cubicBezTo>
                    <a:pt x="244" y="532"/>
                    <a:pt x="244" y="530"/>
                    <a:pt x="243" y="530"/>
                  </a:cubicBezTo>
                  <a:close/>
                  <a:moveTo>
                    <a:pt x="251" y="632"/>
                  </a:moveTo>
                  <a:cubicBezTo>
                    <a:pt x="251" y="631"/>
                    <a:pt x="250" y="630"/>
                    <a:pt x="249" y="630"/>
                  </a:cubicBezTo>
                  <a:cubicBezTo>
                    <a:pt x="249" y="630"/>
                    <a:pt x="248" y="629"/>
                    <a:pt x="248" y="629"/>
                  </a:cubicBezTo>
                  <a:cubicBezTo>
                    <a:pt x="248" y="629"/>
                    <a:pt x="248" y="630"/>
                    <a:pt x="247" y="630"/>
                  </a:cubicBezTo>
                  <a:cubicBezTo>
                    <a:pt x="247" y="630"/>
                    <a:pt x="247" y="630"/>
                    <a:pt x="247" y="630"/>
                  </a:cubicBezTo>
                  <a:cubicBezTo>
                    <a:pt x="247" y="630"/>
                    <a:pt x="247" y="630"/>
                    <a:pt x="247" y="630"/>
                  </a:cubicBezTo>
                  <a:cubicBezTo>
                    <a:pt x="247" y="630"/>
                    <a:pt x="247" y="631"/>
                    <a:pt x="247" y="631"/>
                  </a:cubicBezTo>
                  <a:cubicBezTo>
                    <a:pt x="247" y="631"/>
                    <a:pt x="248" y="631"/>
                    <a:pt x="248" y="631"/>
                  </a:cubicBezTo>
                  <a:cubicBezTo>
                    <a:pt x="248" y="631"/>
                    <a:pt x="248" y="631"/>
                    <a:pt x="248" y="631"/>
                  </a:cubicBezTo>
                  <a:cubicBezTo>
                    <a:pt x="249" y="632"/>
                    <a:pt x="249" y="632"/>
                    <a:pt x="249" y="633"/>
                  </a:cubicBezTo>
                  <a:cubicBezTo>
                    <a:pt x="250" y="633"/>
                    <a:pt x="251" y="632"/>
                    <a:pt x="251" y="632"/>
                  </a:cubicBezTo>
                  <a:close/>
                  <a:moveTo>
                    <a:pt x="259" y="519"/>
                  </a:moveTo>
                  <a:cubicBezTo>
                    <a:pt x="260" y="519"/>
                    <a:pt x="260" y="519"/>
                    <a:pt x="261" y="519"/>
                  </a:cubicBezTo>
                  <a:cubicBezTo>
                    <a:pt x="261" y="518"/>
                    <a:pt x="261" y="517"/>
                    <a:pt x="261" y="517"/>
                  </a:cubicBezTo>
                  <a:cubicBezTo>
                    <a:pt x="261" y="516"/>
                    <a:pt x="263" y="515"/>
                    <a:pt x="264" y="515"/>
                  </a:cubicBezTo>
                  <a:cubicBezTo>
                    <a:pt x="264" y="515"/>
                    <a:pt x="264" y="515"/>
                    <a:pt x="264" y="514"/>
                  </a:cubicBezTo>
                  <a:cubicBezTo>
                    <a:pt x="264" y="514"/>
                    <a:pt x="264" y="513"/>
                    <a:pt x="265" y="513"/>
                  </a:cubicBezTo>
                  <a:cubicBezTo>
                    <a:pt x="266" y="512"/>
                    <a:pt x="267" y="511"/>
                    <a:pt x="268" y="512"/>
                  </a:cubicBezTo>
                  <a:cubicBezTo>
                    <a:pt x="269" y="513"/>
                    <a:pt x="270" y="514"/>
                    <a:pt x="271" y="516"/>
                  </a:cubicBezTo>
                  <a:cubicBezTo>
                    <a:pt x="271" y="516"/>
                    <a:pt x="271" y="516"/>
                    <a:pt x="271" y="516"/>
                  </a:cubicBezTo>
                  <a:cubicBezTo>
                    <a:pt x="271" y="516"/>
                    <a:pt x="271" y="516"/>
                    <a:pt x="271" y="516"/>
                  </a:cubicBezTo>
                  <a:cubicBezTo>
                    <a:pt x="272" y="516"/>
                    <a:pt x="272" y="516"/>
                    <a:pt x="272" y="515"/>
                  </a:cubicBezTo>
                  <a:cubicBezTo>
                    <a:pt x="272" y="514"/>
                    <a:pt x="274" y="515"/>
                    <a:pt x="274" y="514"/>
                  </a:cubicBezTo>
                  <a:cubicBezTo>
                    <a:pt x="274" y="512"/>
                    <a:pt x="276" y="511"/>
                    <a:pt x="278" y="511"/>
                  </a:cubicBezTo>
                  <a:cubicBezTo>
                    <a:pt x="278" y="510"/>
                    <a:pt x="279" y="510"/>
                    <a:pt x="279" y="510"/>
                  </a:cubicBezTo>
                  <a:cubicBezTo>
                    <a:pt x="280" y="510"/>
                    <a:pt x="280" y="510"/>
                    <a:pt x="280" y="509"/>
                  </a:cubicBezTo>
                  <a:cubicBezTo>
                    <a:pt x="281" y="509"/>
                    <a:pt x="281" y="508"/>
                    <a:pt x="282" y="508"/>
                  </a:cubicBezTo>
                  <a:cubicBezTo>
                    <a:pt x="282" y="508"/>
                    <a:pt x="283" y="508"/>
                    <a:pt x="284" y="508"/>
                  </a:cubicBezTo>
                  <a:cubicBezTo>
                    <a:pt x="285" y="508"/>
                    <a:pt x="286" y="508"/>
                    <a:pt x="286" y="507"/>
                  </a:cubicBezTo>
                  <a:cubicBezTo>
                    <a:pt x="286" y="506"/>
                    <a:pt x="287" y="506"/>
                    <a:pt x="288" y="505"/>
                  </a:cubicBezTo>
                  <a:cubicBezTo>
                    <a:pt x="288" y="505"/>
                    <a:pt x="288" y="505"/>
                    <a:pt x="289" y="505"/>
                  </a:cubicBezTo>
                  <a:cubicBezTo>
                    <a:pt x="289" y="504"/>
                    <a:pt x="289" y="504"/>
                    <a:pt x="289" y="504"/>
                  </a:cubicBezTo>
                  <a:cubicBezTo>
                    <a:pt x="288" y="503"/>
                    <a:pt x="289" y="503"/>
                    <a:pt x="290" y="502"/>
                  </a:cubicBezTo>
                  <a:cubicBezTo>
                    <a:pt x="290" y="502"/>
                    <a:pt x="290" y="502"/>
                    <a:pt x="291" y="501"/>
                  </a:cubicBezTo>
                  <a:cubicBezTo>
                    <a:pt x="291" y="501"/>
                    <a:pt x="292" y="501"/>
                    <a:pt x="293" y="500"/>
                  </a:cubicBezTo>
                  <a:cubicBezTo>
                    <a:pt x="293" y="500"/>
                    <a:pt x="293" y="500"/>
                    <a:pt x="293" y="500"/>
                  </a:cubicBezTo>
                  <a:cubicBezTo>
                    <a:pt x="292" y="499"/>
                    <a:pt x="296" y="499"/>
                    <a:pt x="296" y="499"/>
                  </a:cubicBezTo>
                  <a:cubicBezTo>
                    <a:pt x="298" y="499"/>
                    <a:pt x="299" y="499"/>
                    <a:pt x="301" y="499"/>
                  </a:cubicBezTo>
                  <a:cubicBezTo>
                    <a:pt x="301" y="498"/>
                    <a:pt x="301" y="498"/>
                    <a:pt x="301" y="497"/>
                  </a:cubicBezTo>
                  <a:cubicBezTo>
                    <a:pt x="301" y="497"/>
                    <a:pt x="300" y="496"/>
                    <a:pt x="300" y="496"/>
                  </a:cubicBezTo>
                  <a:cubicBezTo>
                    <a:pt x="299" y="496"/>
                    <a:pt x="298" y="496"/>
                    <a:pt x="298" y="495"/>
                  </a:cubicBezTo>
                  <a:cubicBezTo>
                    <a:pt x="300" y="495"/>
                    <a:pt x="302" y="495"/>
                    <a:pt x="303" y="495"/>
                  </a:cubicBezTo>
                  <a:cubicBezTo>
                    <a:pt x="304" y="495"/>
                    <a:pt x="305" y="494"/>
                    <a:pt x="306" y="494"/>
                  </a:cubicBezTo>
                  <a:cubicBezTo>
                    <a:pt x="306" y="494"/>
                    <a:pt x="307" y="494"/>
                    <a:pt x="307" y="494"/>
                  </a:cubicBezTo>
                  <a:cubicBezTo>
                    <a:pt x="307" y="494"/>
                    <a:pt x="307" y="493"/>
                    <a:pt x="307" y="493"/>
                  </a:cubicBezTo>
                  <a:cubicBezTo>
                    <a:pt x="306" y="493"/>
                    <a:pt x="306" y="492"/>
                    <a:pt x="305" y="492"/>
                  </a:cubicBezTo>
                  <a:cubicBezTo>
                    <a:pt x="305" y="491"/>
                    <a:pt x="304" y="491"/>
                    <a:pt x="303" y="491"/>
                  </a:cubicBezTo>
                  <a:cubicBezTo>
                    <a:pt x="302" y="490"/>
                    <a:pt x="301" y="490"/>
                    <a:pt x="300" y="490"/>
                  </a:cubicBezTo>
                  <a:cubicBezTo>
                    <a:pt x="300" y="490"/>
                    <a:pt x="300" y="490"/>
                    <a:pt x="299" y="490"/>
                  </a:cubicBezTo>
                  <a:cubicBezTo>
                    <a:pt x="299" y="491"/>
                    <a:pt x="298" y="491"/>
                    <a:pt x="297" y="491"/>
                  </a:cubicBezTo>
                  <a:cubicBezTo>
                    <a:pt x="297" y="491"/>
                    <a:pt x="296" y="491"/>
                    <a:pt x="296" y="491"/>
                  </a:cubicBezTo>
                  <a:cubicBezTo>
                    <a:pt x="295" y="492"/>
                    <a:pt x="294" y="491"/>
                    <a:pt x="293" y="492"/>
                  </a:cubicBezTo>
                  <a:cubicBezTo>
                    <a:pt x="292" y="492"/>
                    <a:pt x="292" y="492"/>
                    <a:pt x="291" y="493"/>
                  </a:cubicBezTo>
                  <a:cubicBezTo>
                    <a:pt x="290" y="493"/>
                    <a:pt x="289" y="495"/>
                    <a:pt x="288" y="494"/>
                  </a:cubicBezTo>
                  <a:cubicBezTo>
                    <a:pt x="288" y="493"/>
                    <a:pt x="289" y="493"/>
                    <a:pt x="290" y="492"/>
                  </a:cubicBezTo>
                  <a:cubicBezTo>
                    <a:pt x="290" y="491"/>
                    <a:pt x="291" y="491"/>
                    <a:pt x="291" y="491"/>
                  </a:cubicBezTo>
                  <a:cubicBezTo>
                    <a:pt x="291" y="491"/>
                    <a:pt x="291" y="491"/>
                    <a:pt x="291" y="491"/>
                  </a:cubicBezTo>
                  <a:cubicBezTo>
                    <a:pt x="292" y="491"/>
                    <a:pt x="292" y="491"/>
                    <a:pt x="292" y="491"/>
                  </a:cubicBezTo>
                  <a:cubicBezTo>
                    <a:pt x="292" y="490"/>
                    <a:pt x="293" y="490"/>
                    <a:pt x="293" y="490"/>
                  </a:cubicBezTo>
                  <a:cubicBezTo>
                    <a:pt x="295" y="490"/>
                    <a:pt x="295" y="490"/>
                    <a:pt x="296" y="490"/>
                  </a:cubicBezTo>
                  <a:cubicBezTo>
                    <a:pt x="297" y="490"/>
                    <a:pt x="297" y="489"/>
                    <a:pt x="298" y="489"/>
                  </a:cubicBezTo>
                  <a:cubicBezTo>
                    <a:pt x="299" y="489"/>
                    <a:pt x="299" y="489"/>
                    <a:pt x="300" y="489"/>
                  </a:cubicBezTo>
                  <a:cubicBezTo>
                    <a:pt x="300" y="489"/>
                    <a:pt x="301" y="489"/>
                    <a:pt x="302" y="489"/>
                  </a:cubicBezTo>
                  <a:cubicBezTo>
                    <a:pt x="303" y="489"/>
                    <a:pt x="303" y="489"/>
                    <a:pt x="304" y="489"/>
                  </a:cubicBezTo>
                  <a:cubicBezTo>
                    <a:pt x="304" y="489"/>
                    <a:pt x="304" y="489"/>
                    <a:pt x="304" y="489"/>
                  </a:cubicBezTo>
                  <a:cubicBezTo>
                    <a:pt x="305" y="489"/>
                    <a:pt x="305" y="490"/>
                    <a:pt x="306" y="490"/>
                  </a:cubicBezTo>
                  <a:cubicBezTo>
                    <a:pt x="306" y="490"/>
                    <a:pt x="307" y="490"/>
                    <a:pt x="307" y="490"/>
                  </a:cubicBezTo>
                  <a:cubicBezTo>
                    <a:pt x="308" y="490"/>
                    <a:pt x="308" y="491"/>
                    <a:pt x="309" y="491"/>
                  </a:cubicBezTo>
                  <a:cubicBezTo>
                    <a:pt x="309" y="492"/>
                    <a:pt x="310" y="492"/>
                    <a:pt x="311" y="493"/>
                  </a:cubicBezTo>
                  <a:cubicBezTo>
                    <a:pt x="311" y="493"/>
                    <a:pt x="311" y="493"/>
                    <a:pt x="311" y="493"/>
                  </a:cubicBezTo>
                  <a:cubicBezTo>
                    <a:pt x="311" y="493"/>
                    <a:pt x="311" y="494"/>
                    <a:pt x="311" y="494"/>
                  </a:cubicBezTo>
                  <a:cubicBezTo>
                    <a:pt x="311" y="494"/>
                    <a:pt x="312" y="494"/>
                    <a:pt x="312" y="494"/>
                  </a:cubicBezTo>
                  <a:cubicBezTo>
                    <a:pt x="313" y="492"/>
                    <a:pt x="312" y="489"/>
                    <a:pt x="310" y="489"/>
                  </a:cubicBezTo>
                  <a:cubicBezTo>
                    <a:pt x="308" y="488"/>
                    <a:pt x="307" y="487"/>
                    <a:pt x="305" y="487"/>
                  </a:cubicBezTo>
                  <a:cubicBezTo>
                    <a:pt x="305" y="486"/>
                    <a:pt x="303" y="487"/>
                    <a:pt x="302" y="486"/>
                  </a:cubicBezTo>
                  <a:cubicBezTo>
                    <a:pt x="302" y="486"/>
                    <a:pt x="302" y="486"/>
                    <a:pt x="301" y="486"/>
                  </a:cubicBezTo>
                  <a:cubicBezTo>
                    <a:pt x="301" y="486"/>
                    <a:pt x="300" y="487"/>
                    <a:pt x="299" y="486"/>
                  </a:cubicBezTo>
                  <a:cubicBezTo>
                    <a:pt x="299" y="486"/>
                    <a:pt x="299" y="486"/>
                    <a:pt x="298" y="486"/>
                  </a:cubicBezTo>
                  <a:cubicBezTo>
                    <a:pt x="297" y="486"/>
                    <a:pt x="296" y="486"/>
                    <a:pt x="295" y="487"/>
                  </a:cubicBezTo>
                  <a:cubicBezTo>
                    <a:pt x="295" y="488"/>
                    <a:pt x="294" y="488"/>
                    <a:pt x="294" y="489"/>
                  </a:cubicBezTo>
                  <a:cubicBezTo>
                    <a:pt x="293" y="489"/>
                    <a:pt x="293" y="490"/>
                    <a:pt x="292" y="490"/>
                  </a:cubicBezTo>
                  <a:cubicBezTo>
                    <a:pt x="292" y="490"/>
                    <a:pt x="291" y="490"/>
                    <a:pt x="291" y="490"/>
                  </a:cubicBezTo>
                  <a:cubicBezTo>
                    <a:pt x="291" y="490"/>
                    <a:pt x="291" y="490"/>
                    <a:pt x="291" y="490"/>
                  </a:cubicBezTo>
                  <a:cubicBezTo>
                    <a:pt x="289" y="491"/>
                    <a:pt x="288" y="492"/>
                    <a:pt x="287" y="493"/>
                  </a:cubicBezTo>
                  <a:cubicBezTo>
                    <a:pt x="287" y="494"/>
                    <a:pt x="286" y="494"/>
                    <a:pt x="286" y="494"/>
                  </a:cubicBezTo>
                  <a:cubicBezTo>
                    <a:pt x="285" y="495"/>
                    <a:pt x="285" y="496"/>
                    <a:pt x="285" y="496"/>
                  </a:cubicBezTo>
                  <a:cubicBezTo>
                    <a:pt x="284" y="497"/>
                    <a:pt x="283" y="497"/>
                    <a:pt x="282" y="498"/>
                  </a:cubicBezTo>
                  <a:cubicBezTo>
                    <a:pt x="281" y="498"/>
                    <a:pt x="281" y="499"/>
                    <a:pt x="280" y="499"/>
                  </a:cubicBezTo>
                  <a:cubicBezTo>
                    <a:pt x="279" y="499"/>
                    <a:pt x="279" y="499"/>
                    <a:pt x="278" y="499"/>
                  </a:cubicBezTo>
                  <a:cubicBezTo>
                    <a:pt x="278" y="500"/>
                    <a:pt x="277" y="500"/>
                    <a:pt x="276" y="500"/>
                  </a:cubicBezTo>
                  <a:cubicBezTo>
                    <a:pt x="275" y="500"/>
                    <a:pt x="274" y="500"/>
                    <a:pt x="273" y="501"/>
                  </a:cubicBezTo>
                  <a:cubicBezTo>
                    <a:pt x="273" y="501"/>
                    <a:pt x="271" y="502"/>
                    <a:pt x="271" y="501"/>
                  </a:cubicBezTo>
                  <a:cubicBezTo>
                    <a:pt x="270" y="501"/>
                    <a:pt x="270" y="501"/>
                    <a:pt x="269" y="501"/>
                  </a:cubicBezTo>
                  <a:cubicBezTo>
                    <a:pt x="268" y="501"/>
                    <a:pt x="268" y="501"/>
                    <a:pt x="267" y="500"/>
                  </a:cubicBezTo>
                  <a:cubicBezTo>
                    <a:pt x="266" y="499"/>
                    <a:pt x="266" y="499"/>
                    <a:pt x="265" y="498"/>
                  </a:cubicBezTo>
                  <a:cubicBezTo>
                    <a:pt x="265" y="497"/>
                    <a:pt x="264" y="497"/>
                    <a:pt x="264" y="496"/>
                  </a:cubicBezTo>
                  <a:cubicBezTo>
                    <a:pt x="263" y="495"/>
                    <a:pt x="263" y="494"/>
                    <a:pt x="262" y="494"/>
                  </a:cubicBezTo>
                  <a:cubicBezTo>
                    <a:pt x="262" y="494"/>
                    <a:pt x="263" y="493"/>
                    <a:pt x="263" y="492"/>
                  </a:cubicBezTo>
                  <a:cubicBezTo>
                    <a:pt x="263" y="492"/>
                    <a:pt x="263" y="491"/>
                    <a:pt x="263" y="490"/>
                  </a:cubicBezTo>
                  <a:cubicBezTo>
                    <a:pt x="263" y="490"/>
                    <a:pt x="262" y="490"/>
                    <a:pt x="262" y="490"/>
                  </a:cubicBezTo>
                  <a:cubicBezTo>
                    <a:pt x="262" y="491"/>
                    <a:pt x="262" y="493"/>
                    <a:pt x="260" y="493"/>
                  </a:cubicBezTo>
                  <a:cubicBezTo>
                    <a:pt x="259" y="493"/>
                    <a:pt x="260" y="491"/>
                    <a:pt x="259" y="491"/>
                  </a:cubicBezTo>
                  <a:cubicBezTo>
                    <a:pt x="259" y="491"/>
                    <a:pt x="259" y="490"/>
                    <a:pt x="259" y="490"/>
                  </a:cubicBezTo>
                  <a:cubicBezTo>
                    <a:pt x="258" y="490"/>
                    <a:pt x="258" y="490"/>
                    <a:pt x="257" y="490"/>
                  </a:cubicBezTo>
                  <a:cubicBezTo>
                    <a:pt x="257" y="490"/>
                    <a:pt x="257" y="489"/>
                    <a:pt x="256" y="489"/>
                  </a:cubicBezTo>
                  <a:cubicBezTo>
                    <a:pt x="256" y="488"/>
                    <a:pt x="255" y="488"/>
                    <a:pt x="255" y="488"/>
                  </a:cubicBezTo>
                  <a:cubicBezTo>
                    <a:pt x="255" y="487"/>
                    <a:pt x="255" y="487"/>
                    <a:pt x="255" y="486"/>
                  </a:cubicBezTo>
                  <a:cubicBezTo>
                    <a:pt x="254" y="485"/>
                    <a:pt x="253" y="485"/>
                    <a:pt x="252" y="485"/>
                  </a:cubicBezTo>
                  <a:cubicBezTo>
                    <a:pt x="252" y="485"/>
                    <a:pt x="252" y="484"/>
                    <a:pt x="252" y="484"/>
                  </a:cubicBezTo>
                  <a:cubicBezTo>
                    <a:pt x="252" y="484"/>
                    <a:pt x="252" y="483"/>
                    <a:pt x="252" y="483"/>
                  </a:cubicBezTo>
                  <a:cubicBezTo>
                    <a:pt x="251" y="482"/>
                    <a:pt x="250" y="481"/>
                    <a:pt x="251" y="481"/>
                  </a:cubicBezTo>
                  <a:cubicBezTo>
                    <a:pt x="251" y="480"/>
                    <a:pt x="251" y="480"/>
                    <a:pt x="252" y="480"/>
                  </a:cubicBezTo>
                  <a:cubicBezTo>
                    <a:pt x="253" y="480"/>
                    <a:pt x="253" y="478"/>
                    <a:pt x="254" y="479"/>
                  </a:cubicBezTo>
                  <a:cubicBezTo>
                    <a:pt x="255" y="479"/>
                    <a:pt x="255" y="479"/>
                    <a:pt x="255" y="479"/>
                  </a:cubicBezTo>
                  <a:cubicBezTo>
                    <a:pt x="256" y="478"/>
                    <a:pt x="256" y="478"/>
                    <a:pt x="256" y="478"/>
                  </a:cubicBezTo>
                  <a:cubicBezTo>
                    <a:pt x="256" y="478"/>
                    <a:pt x="257" y="477"/>
                    <a:pt x="257" y="477"/>
                  </a:cubicBezTo>
                  <a:cubicBezTo>
                    <a:pt x="258" y="476"/>
                    <a:pt x="256" y="475"/>
                    <a:pt x="256" y="474"/>
                  </a:cubicBezTo>
                  <a:cubicBezTo>
                    <a:pt x="256" y="474"/>
                    <a:pt x="255" y="474"/>
                    <a:pt x="255" y="474"/>
                  </a:cubicBezTo>
                  <a:cubicBezTo>
                    <a:pt x="255" y="474"/>
                    <a:pt x="255" y="475"/>
                    <a:pt x="255" y="475"/>
                  </a:cubicBezTo>
                  <a:cubicBezTo>
                    <a:pt x="255" y="476"/>
                    <a:pt x="255" y="476"/>
                    <a:pt x="254" y="477"/>
                  </a:cubicBezTo>
                  <a:cubicBezTo>
                    <a:pt x="254" y="477"/>
                    <a:pt x="253" y="477"/>
                    <a:pt x="252" y="477"/>
                  </a:cubicBezTo>
                  <a:cubicBezTo>
                    <a:pt x="252" y="477"/>
                    <a:pt x="251" y="477"/>
                    <a:pt x="251" y="477"/>
                  </a:cubicBezTo>
                  <a:cubicBezTo>
                    <a:pt x="250" y="478"/>
                    <a:pt x="249" y="476"/>
                    <a:pt x="249" y="476"/>
                  </a:cubicBezTo>
                  <a:cubicBezTo>
                    <a:pt x="248" y="475"/>
                    <a:pt x="248" y="476"/>
                    <a:pt x="248" y="476"/>
                  </a:cubicBezTo>
                  <a:cubicBezTo>
                    <a:pt x="248" y="477"/>
                    <a:pt x="248" y="478"/>
                    <a:pt x="249" y="479"/>
                  </a:cubicBezTo>
                  <a:cubicBezTo>
                    <a:pt x="249" y="479"/>
                    <a:pt x="249" y="479"/>
                    <a:pt x="249" y="480"/>
                  </a:cubicBezTo>
                  <a:cubicBezTo>
                    <a:pt x="250" y="480"/>
                    <a:pt x="249" y="481"/>
                    <a:pt x="248" y="481"/>
                  </a:cubicBezTo>
                  <a:cubicBezTo>
                    <a:pt x="248" y="482"/>
                    <a:pt x="249" y="483"/>
                    <a:pt x="249" y="484"/>
                  </a:cubicBezTo>
                  <a:cubicBezTo>
                    <a:pt x="249" y="485"/>
                    <a:pt x="250" y="485"/>
                    <a:pt x="251" y="486"/>
                  </a:cubicBezTo>
                  <a:cubicBezTo>
                    <a:pt x="251" y="487"/>
                    <a:pt x="251" y="488"/>
                    <a:pt x="251" y="489"/>
                  </a:cubicBezTo>
                  <a:cubicBezTo>
                    <a:pt x="251" y="489"/>
                    <a:pt x="251" y="489"/>
                    <a:pt x="251" y="490"/>
                  </a:cubicBezTo>
                  <a:cubicBezTo>
                    <a:pt x="252" y="491"/>
                    <a:pt x="253" y="491"/>
                    <a:pt x="254" y="492"/>
                  </a:cubicBezTo>
                  <a:cubicBezTo>
                    <a:pt x="254" y="493"/>
                    <a:pt x="253" y="494"/>
                    <a:pt x="254" y="495"/>
                  </a:cubicBezTo>
                  <a:cubicBezTo>
                    <a:pt x="254" y="496"/>
                    <a:pt x="254" y="496"/>
                    <a:pt x="254" y="496"/>
                  </a:cubicBezTo>
                  <a:cubicBezTo>
                    <a:pt x="255" y="496"/>
                    <a:pt x="255" y="496"/>
                    <a:pt x="255" y="497"/>
                  </a:cubicBezTo>
                  <a:cubicBezTo>
                    <a:pt x="255" y="497"/>
                    <a:pt x="255" y="498"/>
                    <a:pt x="256" y="498"/>
                  </a:cubicBezTo>
                  <a:cubicBezTo>
                    <a:pt x="256" y="498"/>
                    <a:pt x="256" y="499"/>
                    <a:pt x="256" y="499"/>
                  </a:cubicBezTo>
                  <a:cubicBezTo>
                    <a:pt x="256" y="501"/>
                    <a:pt x="256" y="502"/>
                    <a:pt x="256" y="503"/>
                  </a:cubicBezTo>
                  <a:cubicBezTo>
                    <a:pt x="256" y="504"/>
                    <a:pt x="257" y="505"/>
                    <a:pt x="255" y="505"/>
                  </a:cubicBezTo>
                  <a:cubicBezTo>
                    <a:pt x="255" y="505"/>
                    <a:pt x="254" y="505"/>
                    <a:pt x="253" y="505"/>
                  </a:cubicBezTo>
                  <a:cubicBezTo>
                    <a:pt x="252" y="504"/>
                    <a:pt x="252" y="505"/>
                    <a:pt x="251" y="505"/>
                  </a:cubicBezTo>
                  <a:cubicBezTo>
                    <a:pt x="249" y="505"/>
                    <a:pt x="250" y="503"/>
                    <a:pt x="249" y="503"/>
                  </a:cubicBezTo>
                  <a:cubicBezTo>
                    <a:pt x="249" y="502"/>
                    <a:pt x="248" y="503"/>
                    <a:pt x="247" y="503"/>
                  </a:cubicBezTo>
                  <a:cubicBezTo>
                    <a:pt x="247" y="504"/>
                    <a:pt x="246" y="505"/>
                    <a:pt x="246" y="506"/>
                  </a:cubicBezTo>
                  <a:cubicBezTo>
                    <a:pt x="246" y="506"/>
                    <a:pt x="246" y="507"/>
                    <a:pt x="245" y="507"/>
                  </a:cubicBezTo>
                  <a:cubicBezTo>
                    <a:pt x="245" y="507"/>
                    <a:pt x="245" y="507"/>
                    <a:pt x="244" y="508"/>
                  </a:cubicBezTo>
                  <a:cubicBezTo>
                    <a:pt x="244" y="508"/>
                    <a:pt x="244" y="508"/>
                    <a:pt x="244" y="508"/>
                  </a:cubicBezTo>
                  <a:cubicBezTo>
                    <a:pt x="245" y="509"/>
                    <a:pt x="244" y="510"/>
                    <a:pt x="244" y="510"/>
                  </a:cubicBezTo>
                  <a:cubicBezTo>
                    <a:pt x="243" y="510"/>
                    <a:pt x="243" y="511"/>
                    <a:pt x="243" y="511"/>
                  </a:cubicBezTo>
                  <a:cubicBezTo>
                    <a:pt x="243" y="512"/>
                    <a:pt x="242" y="512"/>
                    <a:pt x="242" y="512"/>
                  </a:cubicBezTo>
                  <a:cubicBezTo>
                    <a:pt x="241" y="512"/>
                    <a:pt x="241" y="513"/>
                    <a:pt x="241" y="513"/>
                  </a:cubicBezTo>
                  <a:cubicBezTo>
                    <a:pt x="241" y="514"/>
                    <a:pt x="241" y="515"/>
                    <a:pt x="240" y="514"/>
                  </a:cubicBezTo>
                  <a:cubicBezTo>
                    <a:pt x="238" y="514"/>
                    <a:pt x="238" y="512"/>
                    <a:pt x="236" y="511"/>
                  </a:cubicBezTo>
                  <a:cubicBezTo>
                    <a:pt x="236" y="511"/>
                    <a:pt x="235" y="511"/>
                    <a:pt x="235" y="511"/>
                  </a:cubicBezTo>
                  <a:cubicBezTo>
                    <a:pt x="234" y="511"/>
                    <a:pt x="234" y="511"/>
                    <a:pt x="233" y="510"/>
                  </a:cubicBezTo>
                  <a:cubicBezTo>
                    <a:pt x="233" y="510"/>
                    <a:pt x="232" y="510"/>
                    <a:pt x="232" y="511"/>
                  </a:cubicBezTo>
                  <a:cubicBezTo>
                    <a:pt x="232" y="511"/>
                    <a:pt x="232" y="512"/>
                    <a:pt x="230" y="512"/>
                  </a:cubicBezTo>
                  <a:cubicBezTo>
                    <a:pt x="229" y="512"/>
                    <a:pt x="228" y="512"/>
                    <a:pt x="228" y="511"/>
                  </a:cubicBezTo>
                  <a:cubicBezTo>
                    <a:pt x="227" y="510"/>
                    <a:pt x="226" y="510"/>
                    <a:pt x="225" y="508"/>
                  </a:cubicBezTo>
                  <a:cubicBezTo>
                    <a:pt x="225" y="507"/>
                    <a:pt x="225" y="507"/>
                    <a:pt x="225" y="506"/>
                  </a:cubicBezTo>
                  <a:cubicBezTo>
                    <a:pt x="224" y="506"/>
                    <a:pt x="224" y="505"/>
                    <a:pt x="224" y="504"/>
                  </a:cubicBezTo>
                  <a:cubicBezTo>
                    <a:pt x="224" y="504"/>
                    <a:pt x="223" y="504"/>
                    <a:pt x="223" y="504"/>
                  </a:cubicBezTo>
                  <a:cubicBezTo>
                    <a:pt x="222" y="504"/>
                    <a:pt x="222" y="504"/>
                    <a:pt x="221" y="504"/>
                  </a:cubicBezTo>
                  <a:cubicBezTo>
                    <a:pt x="220" y="505"/>
                    <a:pt x="220" y="504"/>
                    <a:pt x="219" y="505"/>
                  </a:cubicBezTo>
                  <a:cubicBezTo>
                    <a:pt x="219" y="505"/>
                    <a:pt x="219" y="506"/>
                    <a:pt x="219" y="506"/>
                  </a:cubicBezTo>
                  <a:cubicBezTo>
                    <a:pt x="219" y="506"/>
                    <a:pt x="219" y="507"/>
                    <a:pt x="219" y="507"/>
                  </a:cubicBezTo>
                  <a:cubicBezTo>
                    <a:pt x="219" y="507"/>
                    <a:pt x="219" y="508"/>
                    <a:pt x="219" y="508"/>
                  </a:cubicBezTo>
                  <a:cubicBezTo>
                    <a:pt x="219" y="508"/>
                    <a:pt x="219" y="508"/>
                    <a:pt x="219" y="508"/>
                  </a:cubicBezTo>
                  <a:cubicBezTo>
                    <a:pt x="218" y="508"/>
                    <a:pt x="218" y="509"/>
                    <a:pt x="218" y="509"/>
                  </a:cubicBezTo>
                  <a:cubicBezTo>
                    <a:pt x="218" y="509"/>
                    <a:pt x="218" y="509"/>
                    <a:pt x="218" y="509"/>
                  </a:cubicBezTo>
                  <a:cubicBezTo>
                    <a:pt x="219" y="509"/>
                    <a:pt x="219" y="509"/>
                    <a:pt x="219" y="508"/>
                  </a:cubicBezTo>
                  <a:cubicBezTo>
                    <a:pt x="220" y="508"/>
                    <a:pt x="221" y="508"/>
                    <a:pt x="222" y="509"/>
                  </a:cubicBezTo>
                  <a:cubicBezTo>
                    <a:pt x="223" y="509"/>
                    <a:pt x="222" y="511"/>
                    <a:pt x="223" y="511"/>
                  </a:cubicBezTo>
                  <a:cubicBezTo>
                    <a:pt x="224" y="512"/>
                    <a:pt x="227" y="512"/>
                    <a:pt x="227" y="514"/>
                  </a:cubicBezTo>
                  <a:cubicBezTo>
                    <a:pt x="227" y="515"/>
                    <a:pt x="228" y="515"/>
                    <a:pt x="229" y="515"/>
                  </a:cubicBezTo>
                  <a:cubicBezTo>
                    <a:pt x="230" y="515"/>
                    <a:pt x="231" y="516"/>
                    <a:pt x="231" y="516"/>
                  </a:cubicBezTo>
                  <a:cubicBezTo>
                    <a:pt x="232" y="516"/>
                    <a:pt x="234" y="516"/>
                    <a:pt x="234" y="516"/>
                  </a:cubicBezTo>
                  <a:cubicBezTo>
                    <a:pt x="234" y="516"/>
                    <a:pt x="234" y="516"/>
                    <a:pt x="234" y="516"/>
                  </a:cubicBezTo>
                  <a:cubicBezTo>
                    <a:pt x="236" y="516"/>
                    <a:pt x="235" y="517"/>
                    <a:pt x="235" y="518"/>
                  </a:cubicBezTo>
                  <a:cubicBezTo>
                    <a:pt x="236" y="519"/>
                    <a:pt x="236" y="519"/>
                    <a:pt x="236" y="519"/>
                  </a:cubicBezTo>
                  <a:cubicBezTo>
                    <a:pt x="236" y="520"/>
                    <a:pt x="237" y="520"/>
                    <a:pt x="237" y="520"/>
                  </a:cubicBezTo>
                  <a:cubicBezTo>
                    <a:pt x="238" y="521"/>
                    <a:pt x="238" y="521"/>
                    <a:pt x="238" y="521"/>
                  </a:cubicBezTo>
                  <a:cubicBezTo>
                    <a:pt x="239" y="522"/>
                    <a:pt x="239" y="522"/>
                    <a:pt x="240" y="522"/>
                  </a:cubicBezTo>
                  <a:cubicBezTo>
                    <a:pt x="241" y="521"/>
                    <a:pt x="241" y="522"/>
                    <a:pt x="242" y="522"/>
                  </a:cubicBezTo>
                  <a:cubicBezTo>
                    <a:pt x="242" y="522"/>
                    <a:pt x="242" y="522"/>
                    <a:pt x="242" y="522"/>
                  </a:cubicBezTo>
                  <a:cubicBezTo>
                    <a:pt x="243" y="522"/>
                    <a:pt x="244" y="522"/>
                    <a:pt x="245" y="522"/>
                  </a:cubicBezTo>
                  <a:cubicBezTo>
                    <a:pt x="246" y="522"/>
                    <a:pt x="247" y="522"/>
                    <a:pt x="248" y="522"/>
                  </a:cubicBezTo>
                  <a:cubicBezTo>
                    <a:pt x="248" y="522"/>
                    <a:pt x="249" y="522"/>
                    <a:pt x="249" y="521"/>
                  </a:cubicBezTo>
                  <a:cubicBezTo>
                    <a:pt x="250" y="521"/>
                    <a:pt x="251" y="521"/>
                    <a:pt x="252" y="521"/>
                  </a:cubicBezTo>
                  <a:cubicBezTo>
                    <a:pt x="253" y="521"/>
                    <a:pt x="253" y="521"/>
                    <a:pt x="254" y="521"/>
                  </a:cubicBezTo>
                  <a:cubicBezTo>
                    <a:pt x="254" y="520"/>
                    <a:pt x="255" y="520"/>
                    <a:pt x="256" y="520"/>
                  </a:cubicBezTo>
                  <a:cubicBezTo>
                    <a:pt x="257" y="520"/>
                    <a:pt x="258" y="520"/>
                    <a:pt x="259" y="519"/>
                  </a:cubicBezTo>
                  <a:close/>
                  <a:moveTo>
                    <a:pt x="274" y="529"/>
                  </a:moveTo>
                  <a:cubicBezTo>
                    <a:pt x="274" y="529"/>
                    <a:pt x="274" y="530"/>
                    <a:pt x="274" y="530"/>
                  </a:cubicBezTo>
                  <a:cubicBezTo>
                    <a:pt x="274" y="530"/>
                    <a:pt x="274" y="530"/>
                    <a:pt x="274" y="530"/>
                  </a:cubicBezTo>
                  <a:cubicBezTo>
                    <a:pt x="275" y="531"/>
                    <a:pt x="274" y="531"/>
                    <a:pt x="275" y="532"/>
                  </a:cubicBezTo>
                  <a:cubicBezTo>
                    <a:pt x="275" y="532"/>
                    <a:pt x="275" y="532"/>
                    <a:pt x="275" y="532"/>
                  </a:cubicBezTo>
                  <a:cubicBezTo>
                    <a:pt x="275" y="532"/>
                    <a:pt x="275" y="532"/>
                    <a:pt x="275" y="532"/>
                  </a:cubicBezTo>
                  <a:cubicBezTo>
                    <a:pt x="275" y="532"/>
                    <a:pt x="275" y="532"/>
                    <a:pt x="275" y="532"/>
                  </a:cubicBezTo>
                  <a:cubicBezTo>
                    <a:pt x="275" y="532"/>
                    <a:pt x="275" y="532"/>
                    <a:pt x="275" y="532"/>
                  </a:cubicBezTo>
                  <a:cubicBezTo>
                    <a:pt x="275" y="532"/>
                    <a:pt x="275" y="532"/>
                    <a:pt x="275" y="532"/>
                  </a:cubicBezTo>
                  <a:cubicBezTo>
                    <a:pt x="276" y="532"/>
                    <a:pt x="275" y="531"/>
                    <a:pt x="276" y="531"/>
                  </a:cubicBezTo>
                  <a:cubicBezTo>
                    <a:pt x="276" y="530"/>
                    <a:pt x="276" y="530"/>
                    <a:pt x="276" y="529"/>
                  </a:cubicBezTo>
                  <a:cubicBezTo>
                    <a:pt x="276" y="528"/>
                    <a:pt x="276" y="527"/>
                    <a:pt x="275" y="526"/>
                  </a:cubicBezTo>
                  <a:cubicBezTo>
                    <a:pt x="275" y="526"/>
                    <a:pt x="274" y="526"/>
                    <a:pt x="274" y="527"/>
                  </a:cubicBezTo>
                  <a:cubicBezTo>
                    <a:pt x="274" y="527"/>
                    <a:pt x="275" y="528"/>
                    <a:pt x="274" y="529"/>
                  </a:cubicBezTo>
                  <a:close/>
                  <a:moveTo>
                    <a:pt x="266" y="568"/>
                  </a:moveTo>
                  <a:cubicBezTo>
                    <a:pt x="267" y="568"/>
                    <a:pt x="267" y="568"/>
                    <a:pt x="268" y="568"/>
                  </a:cubicBezTo>
                  <a:cubicBezTo>
                    <a:pt x="268" y="568"/>
                    <a:pt x="269" y="568"/>
                    <a:pt x="269" y="568"/>
                  </a:cubicBezTo>
                  <a:cubicBezTo>
                    <a:pt x="270" y="568"/>
                    <a:pt x="271" y="568"/>
                    <a:pt x="272" y="568"/>
                  </a:cubicBezTo>
                  <a:cubicBezTo>
                    <a:pt x="272" y="568"/>
                    <a:pt x="272" y="569"/>
                    <a:pt x="272" y="569"/>
                  </a:cubicBezTo>
                  <a:cubicBezTo>
                    <a:pt x="272" y="569"/>
                    <a:pt x="272" y="569"/>
                    <a:pt x="272" y="569"/>
                  </a:cubicBezTo>
                  <a:cubicBezTo>
                    <a:pt x="273" y="569"/>
                    <a:pt x="274" y="569"/>
                    <a:pt x="275" y="569"/>
                  </a:cubicBezTo>
                  <a:cubicBezTo>
                    <a:pt x="276" y="569"/>
                    <a:pt x="276" y="569"/>
                    <a:pt x="276" y="569"/>
                  </a:cubicBezTo>
                  <a:cubicBezTo>
                    <a:pt x="277" y="570"/>
                    <a:pt x="278" y="569"/>
                    <a:pt x="278" y="569"/>
                  </a:cubicBezTo>
                  <a:cubicBezTo>
                    <a:pt x="279" y="568"/>
                    <a:pt x="281" y="569"/>
                    <a:pt x="282" y="569"/>
                  </a:cubicBezTo>
                  <a:cubicBezTo>
                    <a:pt x="282" y="569"/>
                    <a:pt x="282" y="569"/>
                    <a:pt x="282" y="569"/>
                  </a:cubicBezTo>
                  <a:cubicBezTo>
                    <a:pt x="282" y="568"/>
                    <a:pt x="281" y="567"/>
                    <a:pt x="282" y="566"/>
                  </a:cubicBezTo>
                  <a:cubicBezTo>
                    <a:pt x="283" y="566"/>
                    <a:pt x="284" y="566"/>
                    <a:pt x="284" y="565"/>
                  </a:cubicBezTo>
                  <a:cubicBezTo>
                    <a:pt x="285" y="565"/>
                    <a:pt x="285" y="564"/>
                    <a:pt x="285" y="564"/>
                  </a:cubicBezTo>
                  <a:cubicBezTo>
                    <a:pt x="285" y="563"/>
                    <a:pt x="286" y="563"/>
                    <a:pt x="286" y="562"/>
                  </a:cubicBezTo>
                  <a:cubicBezTo>
                    <a:pt x="286" y="562"/>
                    <a:pt x="286" y="562"/>
                    <a:pt x="286" y="562"/>
                  </a:cubicBezTo>
                  <a:cubicBezTo>
                    <a:pt x="286" y="562"/>
                    <a:pt x="287" y="562"/>
                    <a:pt x="287" y="562"/>
                  </a:cubicBezTo>
                  <a:cubicBezTo>
                    <a:pt x="287" y="562"/>
                    <a:pt x="287" y="562"/>
                    <a:pt x="287" y="562"/>
                  </a:cubicBezTo>
                  <a:cubicBezTo>
                    <a:pt x="287" y="562"/>
                    <a:pt x="287" y="562"/>
                    <a:pt x="287" y="562"/>
                  </a:cubicBezTo>
                  <a:cubicBezTo>
                    <a:pt x="287" y="562"/>
                    <a:pt x="287" y="562"/>
                    <a:pt x="288" y="562"/>
                  </a:cubicBezTo>
                  <a:cubicBezTo>
                    <a:pt x="289" y="562"/>
                    <a:pt x="290" y="562"/>
                    <a:pt x="291" y="562"/>
                  </a:cubicBezTo>
                  <a:cubicBezTo>
                    <a:pt x="291" y="562"/>
                    <a:pt x="291" y="562"/>
                    <a:pt x="292" y="562"/>
                  </a:cubicBezTo>
                  <a:cubicBezTo>
                    <a:pt x="293" y="562"/>
                    <a:pt x="293" y="562"/>
                    <a:pt x="293" y="563"/>
                  </a:cubicBezTo>
                  <a:cubicBezTo>
                    <a:pt x="295" y="564"/>
                    <a:pt x="296" y="563"/>
                    <a:pt x="297" y="563"/>
                  </a:cubicBezTo>
                  <a:cubicBezTo>
                    <a:pt x="299" y="563"/>
                    <a:pt x="300" y="563"/>
                    <a:pt x="301" y="562"/>
                  </a:cubicBezTo>
                  <a:cubicBezTo>
                    <a:pt x="302" y="562"/>
                    <a:pt x="303" y="562"/>
                    <a:pt x="303" y="562"/>
                  </a:cubicBezTo>
                  <a:cubicBezTo>
                    <a:pt x="304" y="562"/>
                    <a:pt x="305" y="561"/>
                    <a:pt x="305" y="561"/>
                  </a:cubicBezTo>
                  <a:cubicBezTo>
                    <a:pt x="305" y="560"/>
                    <a:pt x="306" y="560"/>
                    <a:pt x="306" y="560"/>
                  </a:cubicBezTo>
                  <a:cubicBezTo>
                    <a:pt x="307" y="560"/>
                    <a:pt x="307" y="560"/>
                    <a:pt x="308" y="560"/>
                  </a:cubicBezTo>
                  <a:cubicBezTo>
                    <a:pt x="308" y="560"/>
                    <a:pt x="308" y="560"/>
                    <a:pt x="308" y="559"/>
                  </a:cubicBezTo>
                  <a:cubicBezTo>
                    <a:pt x="309" y="559"/>
                    <a:pt x="309" y="560"/>
                    <a:pt x="310" y="560"/>
                  </a:cubicBezTo>
                  <a:cubicBezTo>
                    <a:pt x="310" y="560"/>
                    <a:pt x="311" y="560"/>
                    <a:pt x="312" y="560"/>
                  </a:cubicBezTo>
                  <a:cubicBezTo>
                    <a:pt x="313" y="560"/>
                    <a:pt x="314" y="561"/>
                    <a:pt x="315" y="561"/>
                  </a:cubicBezTo>
                  <a:cubicBezTo>
                    <a:pt x="315" y="562"/>
                    <a:pt x="316" y="561"/>
                    <a:pt x="317" y="561"/>
                  </a:cubicBezTo>
                  <a:cubicBezTo>
                    <a:pt x="317" y="561"/>
                    <a:pt x="318" y="561"/>
                    <a:pt x="318" y="561"/>
                  </a:cubicBezTo>
                  <a:cubicBezTo>
                    <a:pt x="318" y="561"/>
                    <a:pt x="318" y="561"/>
                    <a:pt x="318" y="561"/>
                  </a:cubicBezTo>
                  <a:cubicBezTo>
                    <a:pt x="319" y="561"/>
                    <a:pt x="319" y="561"/>
                    <a:pt x="318" y="561"/>
                  </a:cubicBezTo>
                  <a:cubicBezTo>
                    <a:pt x="318" y="561"/>
                    <a:pt x="317" y="561"/>
                    <a:pt x="316" y="561"/>
                  </a:cubicBezTo>
                  <a:cubicBezTo>
                    <a:pt x="315" y="561"/>
                    <a:pt x="314" y="560"/>
                    <a:pt x="314" y="559"/>
                  </a:cubicBezTo>
                  <a:cubicBezTo>
                    <a:pt x="313" y="559"/>
                    <a:pt x="312" y="559"/>
                    <a:pt x="311" y="559"/>
                  </a:cubicBezTo>
                  <a:cubicBezTo>
                    <a:pt x="310" y="559"/>
                    <a:pt x="310" y="558"/>
                    <a:pt x="309" y="558"/>
                  </a:cubicBezTo>
                  <a:cubicBezTo>
                    <a:pt x="309" y="558"/>
                    <a:pt x="308" y="558"/>
                    <a:pt x="308" y="558"/>
                  </a:cubicBezTo>
                  <a:cubicBezTo>
                    <a:pt x="307" y="558"/>
                    <a:pt x="306" y="558"/>
                    <a:pt x="306" y="557"/>
                  </a:cubicBezTo>
                  <a:cubicBezTo>
                    <a:pt x="305" y="557"/>
                    <a:pt x="304" y="556"/>
                    <a:pt x="304" y="556"/>
                  </a:cubicBezTo>
                  <a:cubicBezTo>
                    <a:pt x="303" y="556"/>
                    <a:pt x="302" y="556"/>
                    <a:pt x="301" y="556"/>
                  </a:cubicBezTo>
                  <a:cubicBezTo>
                    <a:pt x="301" y="556"/>
                    <a:pt x="300" y="556"/>
                    <a:pt x="300" y="556"/>
                  </a:cubicBezTo>
                  <a:cubicBezTo>
                    <a:pt x="300" y="557"/>
                    <a:pt x="299" y="557"/>
                    <a:pt x="298" y="557"/>
                  </a:cubicBezTo>
                  <a:cubicBezTo>
                    <a:pt x="298" y="557"/>
                    <a:pt x="296" y="558"/>
                    <a:pt x="296" y="557"/>
                  </a:cubicBezTo>
                  <a:cubicBezTo>
                    <a:pt x="296" y="557"/>
                    <a:pt x="297" y="557"/>
                    <a:pt x="297" y="557"/>
                  </a:cubicBezTo>
                  <a:cubicBezTo>
                    <a:pt x="298" y="556"/>
                    <a:pt x="299" y="556"/>
                    <a:pt x="298" y="555"/>
                  </a:cubicBezTo>
                  <a:cubicBezTo>
                    <a:pt x="298" y="555"/>
                    <a:pt x="298" y="555"/>
                    <a:pt x="298" y="555"/>
                  </a:cubicBezTo>
                  <a:cubicBezTo>
                    <a:pt x="298" y="555"/>
                    <a:pt x="296" y="555"/>
                    <a:pt x="296" y="554"/>
                  </a:cubicBezTo>
                  <a:cubicBezTo>
                    <a:pt x="296" y="554"/>
                    <a:pt x="296" y="553"/>
                    <a:pt x="296" y="553"/>
                  </a:cubicBezTo>
                  <a:cubicBezTo>
                    <a:pt x="296" y="553"/>
                    <a:pt x="295" y="552"/>
                    <a:pt x="295" y="552"/>
                  </a:cubicBezTo>
                  <a:cubicBezTo>
                    <a:pt x="294" y="552"/>
                    <a:pt x="293" y="553"/>
                    <a:pt x="293" y="553"/>
                  </a:cubicBezTo>
                  <a:cubicBezTo>
                    <a:pt x="293" y="552"/>
                    <a:pt x="292" y="552"/>
                    <a:pt x="292" y="552"/>
                  </a:cubicBezTo>
                  <a:cubicBezTo>
                    <a:pt x="292" y="553"/>
                    <a:pt x="292" y="553"/>
                    <a:pt x="291" y="553"/>
                  </a:cubicBezTo>
                  <a:cubicBezTo>
                    <a:pt x="291" y="553"/>
                    <a:pt x="290" y="553"/>
                    <a:pt x="290" y="553"/>
                  </a:cubicBezTo>
                  <a:cubicBezTo>
                    <a:pt x="289" y="553"/>
                    <a:pt x="289" y="554"/>
                    <a:pt x="289" y="554"/>
                  </a:cubicBezTo>
                  <a:cubicBezTo>
                    <a:pt x="289" y="555"/>
                    <a:pt x="288" y="556"/>
                    <a:pt x="288" y="556"/>
                  </a:cubicBezTo>
                  <a:cubicBezTo>
                    <a:pt x="288" y="556"/>
                    <a:pt x="288" y="556"/>
                    <a:pt x="288" y="556"/>
                  </a:cubicBezTo>
                  <a:cubicBezTo>
                    <a:pt x="287" y="556"/>
                    <a:pt x="287" y="557"/>
                    <a:pt x="287" y="557"/>
                  </a:cubicBezTo>
                  <a:cubicBezTo>
                    <a:pt x="286" y="557"/>
                    <a:pt x="286" y="558"/>
                    <a:pt x="285" y="558"/>
                  </a:cubicBezTo>
                  <a:cubicBezTo>
                    <a:pt x="284" y="558"/>
                    <a:pt x="284" y="559"/>
                    <a:pt x="283" y="559"/>
                  </a:cubicBezTo>
                  <a:cubicBezTo>
                    <a:pt x="282" y="559"/>
                    <a:pt x="281" y="559"/>
                    <a:pt x="280" y="559"/>
                  </a:cubicBezTo>
                  <a:cubicBezTo>
                    <a:pt x="279" y="560"/>
                    <a:pt x="279" y="561"/>
                    <a:pt x="279" y="561"/>
                  </a:cubicBezTo>
                  <a:cubicBezTo>
                    <a:pt x="279" y="562"/>
                    <a:pt x="277" y="564"/>
                    <a:pt x="277" y="564"/>
                  </a:cubicBezTo>
                  <a:cubicBezTo>
                    <a:pt x="276" y="564"/>
                    <a:pt x="276" y="564"/>
                    <a:pt x="275" y="565"/>
                  </a:cubicBezTo>
                  <a:cubicBezTo>
                    <a:pt x="275" y="566"/>
                    <a:pt x="273" y="566"/>
                    <a:pt x="272" y="565"/>
                  </a:cubicBezTo>
                  <a:cubicBezTo>
                    <a:pt x="271" y="565"/>
                    <a:pt x="271" y="565"/>
                    <a:pt x="270" y="566"/>
                  </a:cubicBezTo>
                  <a:cubicBezTo>
                    <a:pt x="270" y="566"/>
                    <a:pt x="269" y="566"/>
                    <a:pt x="269" y="567"/>
                  </a:cubicBezTo>
                  <a:cubicBezTo>
                    <a:pt x="268" y="567"/>
                    <a:pt x="267" y="566"/>
                    <a:pt x="266" y="566"/>
                  </a:cubicBezTo>
                  <a:cubicBezTo>
                    <a:pt x="266" y="566"/>
                    <a:pt x="266" y="566"/>
                    <a:pt x="265" y="566"/>
                  </a:cubicBezTo>
                  <a:cubicBezTo>
                    <a:pt x="265" y="566"/>
                    <a:pt x="264" y="566"/>
                    <a:pt x="264" y="566"/>
                  </a:cubicBezTo>
                  <a:cubicBezTo>
                    <a:pt x="264" y="565"/>
                    <a:pt x="267" y="563"/>
                    <a:pt x="264" y="562"/>
                  </a:cubicBezTo>
                  <a:cubicBezTo>
                    <a:pt x="263" y="562"/>
                    <a:pt x="262" y="563"/>
                    <a:pt x="262" y="564"/>
                  </a:cubicBezTo>
                  <a:cubicBezTo>
                    <a:pt x="261" y="564"/>
                    <a:pt x="261" y="565"/>
                    <a:pt x="260" y="565"/>
                  </a:cubicBezTo>
                  <a:cubicBezTo>
                    <a:pt x="260" y="565"/>
                    <a:pt x="260" y="565"/>
                    <a:pt x="259" y="566"/>
                  </a:cubicBezTo>
                  <a:cubicBezTo>
                    <a:pt x="259" y="566"/>
                    <a:pt x="259" y="567"/>
                    <a:pt x="259" y="568"/>
                  </a:cubicBezTo>
                  <a:cubicBezTo>
                    <a:pt x="259" y="568"/>
                    <a:pt x="259" y="568"/>
                    <a:pt x="260" y="568"/>
                  </a:cubicBezTo>
                  <a:cubicBezTo>
                    <a:pt x="261" y="569"/>
                    <a:pt x="261" y="569"/>
                    <a:pt x="261" y="570"/>
                  </a:cubicBezTo>
                  <a:cubicBezTo>
                    <a:pt x="261" y="571"/>
                    <a:pt x="262" y="571"/>
                    <a:pt x="262" y="571"/>
                  </a:cubicBezTo>
                  <a:cubicBezTo>
                    <a:pt x="262" y="572"/>
                    <a:pt x="262" y="572"/>
                    <a:pt x="263" y="572"/>
                  </a:cubicBezTo>
                  <a:cubicBezTo>
                    <a:pt x="263" y="573"/>
                    <a:pt x="263" y="573"/>
                    <a:pt x="263" y="573"/>
                  </a:cubicBezTo>
                  <a:cubicBezTo>
                    <a:pt x="264" y="573"/>
                    <a:pt x="264" y="573"/>
                    <a:pt x="264" y="573"/>
                  </a:cubicBezTo>
                  <a:cubicBezTo>
                    <a:pt x="264" y="571"/>
                    <a:pt x="264" y="571"/>
                    <a:pt x="265" y="570"/>
                  </a:cubicBezTo>
                  <a:cubicBezTo>
                    <a:pt x="265" y="569"/>
                    <a:pt x="265" y="568"/>
                    <a:pt x="266" y="568"/>
                  </a:cubicBezTo>
                  <a:close/>
                  <a:moveTo>
                    <a:pt x="318" y="604"/>
                  </a:moveTo>
                  <a:cubicBezTo>
                    <a:pt x="318" y="604"/>
                    <a:pt x="318" y="604"/>
                    <a:pt x="318" y="604"/>
                  </a:cubicBezTo>
                  <a:cubicBezTo>
                    <a:pt x="318" y="604"/>
                    <a:pt x="318" y="604"/>
                    <a:pt x="318" y="604"/>
                  </a:cubicBezTo>
                  <a:cubicBezTo>
                    <a:pt x="318" y="605"/>
                    <a:pt x="317" y="605"/>
                    <a:pt x="316" y="606"/>
                  </a:cubicBezTo>
                  <a:cubicBezTo>
                    <a:pt x="316" y="606"/>
                    <a:pt x="316" y="606"/>
                    <a:pt x="315" y="606"/>
                  </a:cubicBezTo>
                  <a:cubicBezTo>
                    <a:pt x="315" y="607"/>
                    <a:pt x="315" y="607"/>
                    <a:pt x="315" y="607"/>
                  </a:cubicBezTo>
                  <a:cubicBezTo>
                    <a:pt x="315" y="608"/>
                    <a:pt x="316" y="608"/>
                    <a:pt x="316" y="608"/>
                  </a:cubicBezTo>
                  <a:cubicBezTo>
                    <a:pt x="317" y="608"/>
                    <a:pt x="317" y="607"/>
                    <a:pt x="317" y="607"/>
                  </a:cubicBezTo>
                  <a:cubicBezTo>
                    <a:pt x="318" y="606"/>
                    <a:pt x="318" y="607"/>
                    <a:pt x="318" y="606"/>
                  </a:cubicBezTo>
                  <a:cubicBezTo>
                    <a:pt x="318" y="606"/>
                    <a:pt x="319" y="606"/>
                    <a:pt x="319" y="606"/>
                  </a:cubicBezTo>
                  <a:cubicBezTo>
                    <a:pt x="319" y="605"/>
                    <a:pt x="319" y="605"/>
                    <a:pt x="319" y="604"/>
                  </a:cubicBezTo>
                  <a:cubicBezTo>
                    <a:pt x="319" y="604"/>
                    <a:pt x="318" y="604"/>
                    <a:pt x="318" y="604"/>
                  </a:cubicBezTo>
                  <a:close/>
                  <a:moveTo>
                    <a:pt x="303" y="596"/>
                  </a:moveTo>
                  <a:cubicBezTo>
                    <a:pt x="303" y="597"/>
                    <a:pt x="303" y="597"/>
                    <a:pt x="303" y="597"/>
                  </a:cubicBezTo>
                  <a:cubicBezTo>
                    <a:pt x="303" y="598"/>
                    <a:pt x="303" y="598"/>
                    <a:pt x="304" y="598"/>
                  </a:cubicBezTo>
                  <a:cubicBezTo>
                    <a:pt x="305" y="598"/>
                    <a:pt x="306" y="596"/>
                    <a:pt x="307" y="597"/>
                  </a:cubicBezTo>
                  <a:cubicBezTo>
                    <a:pt x="308" y="597"/>
                    <a:pt x="308" y="597"/>
                    <a:pt x="309" y="597"/>
                  </a:cubicBezTo>
                  <a:cubicBezTo>
                    <a:pt x="309" y="597"/>
                    <a:pt x="309" y="596"/>
                    <a:pt x="309" y="597"/>
                  </a:cubicBezTo>
                  <a:cubicBezTo>
                    <a:pt x="309" y="597"/>
                    <a:pt x="309" y="597"/>
                    <a:pt x="310" y="597"/>
                  </a:cubicBezTo>
                  <a:cubicBezTo>
                    <a:pt x="310" y="597"/>
                    <a:pt x="310" y="597"/>
                    <a:pt x="310" y="597"/>
                  </a:cubicBezTo>
                  <a:cubicBezTo>
                    <a:pt x="310" y="596"/>
                    <a:pt x="310" y="596"/>
                    <a:pt x="311" y="596"/>
                  </a:cubicBezTo>
                  <a:cubicBezTo>
                    <a:pt x="311" y="596"/>
                    <a:pt x="312" y="596"/>
                    <a:pt x="312" y="596"/>
                  </a:cubicBezTo>
                  <a:cubicBezTo>
                    <a:pt x="312" y="596"/>
                    <a:pt x="312" y="595"/>
                    <a:pt x="313" y="595"/>
                  </a:cubicBezTo>
                  <a:cubicBezTo>
                    <a:pt x="313" y="594"/>
                    <a:pt x="313" y="593"/>
                    <a:pt x="314" y="593"/>
                  </a:cubicBezTo>
                  <a:cubicBezTo>
                    <a:pt x="315" y="592"/>
                    <a:pt x="315" y="591"/>
                    <a:pt x="315" y="591"/>
                  </a:cubicBezTo>
                  <a:cubicBezTo>
                    <a:pt x="315" y="590"/>
                    <a:pt x="315" y="590"/>
                    <a:pt x="314" y="590"/>
                  </a:cubicBezTo>
                  <a:cubicBezTo>
                    <a:pt x="313" y="590"/>
                    <a:pt x="313" y="589"/>
                    <a:pt x="312" y="589"/>
                  </a:cubicBezTo>
                  <a:cubicBezTo>
                    <a:pt x="312" y="589"/>
                    <a:pt x="312" y="589"/>
                    <a:pt x="312" y="589"/>
                  </a:cubicBezTo>
                  <a:cubicBezTo>
                    <a:pt x="312" y="589"/>
                    <a:pt x="312" y="590"/>
                    <a:pt x="311" y="590"/>
                  </a:cubicBezTo>
                  <a:cubicBezTo>
                    <a:pt x="311" y="590"/>
                    <a:pt x="310" y="590"/>
                    <a:pt x="310" y="590"/>
                  </a:cubicBezTo>
                  <a:cubicBezTo>
                    <a:pt x="309" y="590"/>
                    <a:pt x="309" y="590"/>
                    <a:pt x="309" y="591"/>
                  </a:cubicBezTo>
                  <a:cubicBezTo>
                    <a:pt x="308" y="591"/>
                    <a:pt x="308" y="591"/>
                    <a:pt x="308" y="592"/>
                  </a:cubicBezTo>
                  <a:cubicBezTo>
                    <a:pt x="307" y="592"/>
                    <a:pt x="307" y="592"/>
                    <a:pt x="307" y="592"/>
                  </a:cubicBezTo>
                  <a:cubicBezTo>
                    <a:pt x="307" y="592"/>
                    <a:pt x="307" y="593"/>
                    <a:pt x="306" y="593"/>
                  </a:cubicBezTo>
                  <a:cubicBezTo>
                    <a:pt x="306" y="593"/>
                    <a:pt x="305" y="594"/>
                    <a:pt x="304" y="594"/>
                  </a:cubicBezTo>
                  <a:cubicBezTo>
                    <a:pt x="304" y="594"/>
                    <a:pt x="303" y="593"/>
                    <a:pt x="303" y="593"/>
                  </a:cubicBezTo>
                  <a:cubicBezTo>
                    <a:pt x="302" y="594"/>
                    <a:pt x="303" y="595"/>
                    <a:pt x="303" y="595"/>
                  </a:cubicBezTo>
                  <a:cubicBezTo>
                    <a:pt x="303" y="595"/>
                    <a:pt x="304" y="595"/>
                    <a:pt x="303" y="596"/>
                  </a:cubicBezTo>
                  <a:close/>
                  <a:moveTo>
                    <a:pt x="296" y="601"/>
                  </a:moveTo>
                  <a:cubicBezTo>
                    <a:pt x="296" y="602"/>
                    <a:pt x="296" y="602"/>
                    <a:pt x="296" y="602"/>
                  </a:cubicBezTo>
                  <a:cubicBezTo>
                    <a:pt x="296" y="602"/>
                    <a:pt x="296" y="602"/>
                    <a:pt x="296" y="602"/>
                  </a:cubicBezTo>
                  <a:cubicBezTo>
                    <a:pt x="296" y="602"/>
                    <a:pt x="296" y="602"/>
                    <a:pt x="296" y="602"/>
                  </a:cubicBezTo>
                  <a:cubicBezTo>
                    <a:pt x="297" y="602"/>
                    <a:pt x="297" y="603"/>
                    <a:pt x="297" y="603"/>
                  </a:cubicBezTo>
                  <a:cubicBezTo>
                    <a:pt x="297" y="603"/>
                    <a:pt x="298" y="603"/>
                    <a:pt x="298" y="603"/>
                  </a:cubicBezTo>
                  <a:cubicBezTo>
                    <a:pt x="298" y="602"/>
                    <a:pt x="298" y="601"/>
                    <a:pt x="298" y="601"/>
                  </a:cubicBezTo>
                  <a:cubicBezTo>
                    <a:pt x="298" y="601"/>
                    <a:pt x="297" y="600"/>
                    <a:pt x="297" y="600"/>
                  </a:cubicBezTo>
                  <a:cubicBezTo>
                    <a:pt x="297" y="600"/>
                    <a:pt x="296" y="600"/>
                    <a:pt x="296" y="600"/>
                  </a:cubicBezTo>
                  <a:cubicBezTo>
                    <a:pt x="296" y="600"/>
                    <a:pt x="296" y="600"/>
                    <a:pt x="296" y="600"/>
                  </a:cubicBezTo>
                  <a:cubicBezTo>
                    <a:pt x="296" y="600"/>
                    <a:pt x="296" y="601"/>
                    <a:pt x="296" y="601"/>
                  </a:cubicBezTo>
                  <a:cubicBezTo>
                    <a:pt x="296" y="601"/>
                    <a:pt x="296" y="601"/>
                    <a:pt x="296" y="601"/>
                  </a:cubicBezTo>
                  <a:close/>
                  <a:moveTo>
                    <a:pt x="289" y="614"/>
                  </a:moveTo>
                  <a:cubicBezTo>
                    <a:pt x="289" y="613"/>
                    <a:pt x="287" y="613"/>
                    <a:pt x="286" y="614"/>
                  </a:cubicBezTo>
                  <a:cubicBezTo>
                    <a:pt x="286" y="614"/>
                    <a:pt x="286" y="614"/>
                    <a:pt x="286" y="614"/>
                  </a:cubicBezTo>
                  <a:cubicBezTo>
                    <a:pt x="285" y="615"/>
                    <a:pt x="285" y="616"/>
                    <a:pt x="285" y="616"/>
                  </a:cubicBezTo>
                  <a:cubicBezTo>
                    <a:pt x="284" y="616"/>
                    <a:pt x="284" y="617"/>
                    <a:pt x="284" y="617"/>
                  </a:cubicBezTo>
                  <a:cubicBezTo>
                    <a:pt x="284" y="617"/>
                    <a:pt x="285" y="617"/>
                    <a:pt x="284" y="618"/>
                  </a:cubicBezTo>
                  <a:cubicBezTo>
                    <a:pt x="284" y="618"/>
                    <a:pt x="284" y="618"/>
                    <a:pt x="284" y="618"/>
                  </a:cubicBezTo>
                  <a:cubicBezTo>
                    <a:pt x="284" y="617"/>
                    <a:pt x="284" y="616"/>
                    <a:pt x="283" y="615"/>
                  </a:cubicBezTo>
                  <a:cubicBezTo>
                    <a:pt x="283" y="615"/>
                    <a:pt x="283" y="614"/>
                    <a:pt x="282" y="614"/>
                  </a:cubicBezTo>
                  <a:cubicBezTo>
                    <a:pt x="282" y="613"/>
                    <a:pt x="281" y="612"/>
                    <a:pt x="280" y="611"/>
                  </a:cubicBezTo>
                  <a:cubicBezTo>
                    <a:pt x="280" y="611"/>
                    <a:pt x="279" y="611"/>
                    <a:pt x="279" y="611"/>
                  </a:cubicBezTo>
                  <a:cubicBezTo>
                    <a:pt x="278" y="612"/>
                    <a:pt x="278" y="615"/>
                    <a:pt x="279" y="615"/>
                  </a:cubicBezTo>
                  <a:cubicBezTo>
                    <a:pt x="280" y="616"/>
                    <a:pt x="280" y="617"/>
                    <a:pt x="281" y="618"/>
                  </a:cubicBezTo>
                  <a:cubicBezTo>
                    <a:pt x="282" y="618"/>
                    <a:pt x="282" y="620"/>
                    <a:pt x="282" y="620"/>
                  </a:cubicBezTo>
                  <a:cubicBezTo>
                    <a:pt x="283" y="621"/>
                    <a:pt x="283" y="621"/>
                    <a:pt x="284" y="621"/>
                  </a:cubicBezTo>
                  <a:cubicBezTo>
                    <a:pt x="285" y="620"/>
                    <a:pt x="285" y="619"/>
                    <a:pt x="286" y="619"/>
                  </a:cubicBezTo>
                  <a:cubicBezTo>
                    <a:pt x="287" y="618"/>
                    <a:pt x="289" y="616"/>
                    <a:pt x="289" y="614"/>
                  </a:cubicBezTo>
                  <a:close/>
                  <a:moveTo>
                    <a:pt x="286" y="628"/>
                  </a:moveTo>
                  <a:cubicBezTo>
                    <a:pt x="285" y="628"/>
                    <a:pt x="285" y="628"/>
                    <a:pt x="285" y="628"/>
                  </a:cubicBezTo>
                  <a:cubicBezTo>
                    <a:pt x="285" y="628"/>
                    <a:pt x="285" y="628"/>
                    <a:pt x="284" y="628"/>
                  </a:cubicBezTo>
                  <a:cubicBezTo>
                    <a:pt x="284" y="628"/>
                    <a:pt x="284" y="628"/>
                    <a:pt x="283" y="628"/>
                  </a:cubicBezTo>
                  <a:cubicBezTo>
                    <a:pt x="283" y="629"/>
                    <a:pt x="283" y="629"/>
                    <a:pt x="283" y="629"/>
                  </a:cubicBezTo>
                  <a:cubicBezTo>
                    <a:pt x="283" y="630"/>
                    <a:pt x="283" y="630"/>
                    <a:pt x="283" y="630"/>
                  </a:cubicBezTo>
                  <a:cubicBezTo>
                    <a:pt x="283" y="630"/>
                    <a:pt x="283" y="631"/>
                    <a:pt x="284" y="631"/>
                  </a:cubicBezTo>
                  <a:cubicBezTo>
                    <a:pt x="284" y="631"/>
                    <a:pt x="284" y="631"/>
                    <a:pt x="285" y="631"/>
                  </a:cubicBezTo>
                  <a:cubicBezTo>
                    <a:pt x="286" y="631"/>
                    <a:pt x="286" y="630"/>
                    <a:pt x="286" y="629"/>
                  </a:cubicBezTo>
                  <a:cubicBezTo>
                    <a:pt x="286" y="629"/>
                    <a:pt x="286" y="629"/>
                    <a:pt x="286" y="628"/>
                  </a:cubicBezTo>
                  <a:close/>
                  <a:moveTo>
                    <a:pt x="278" y="609"/>
                  </a:moveTo>
                  <a:cubicBezTo>
                    <a:pt x="278" y="609"/>
                    <a:pt x="278" y="609"/>
                    <a:pt x="279" y="609"/>
                  </a:cubicBezTo>
                  <a:cubicBezTo>
                    <a:pt x="279" y="609"/>
                    <a:pt x="279" y="608"/>
                    <a:pt x="279" y="608"/>
                  </a:cubicBezTo>
                  <a:cubicBezTo>
                    <a:pt x="279" y="608"/>
                    <a:pt x="279" y="607"/>
                    <a:pt x="279" y="607"/>
                  </a:cubicBezTo>
                  <a:cubicBezTo>
                    <a:pt x="280" y="607"/>
                    <a:pt x="279" y="605"/>
                    <a:pt x="278" y="605"/>
                  </a:cubicBezTo>
                  <a:cubicBezTo>
                    <a:pt x="278" y="605"/>
                    <a:pt x="278" y="605"/>
                    <a:pt x="278" y="605"/>
                  </a:cubicBezTo>
                  <a:cubicBezTo>
                    <a:pt x="277" y="604"/>
                    <a:pt x="276" y="605"/>
                    <a:pt x="276" y="606"/>
                  </a:cubicBezTo>
                  <a:cubicBezTo>
                    <a:pt x="276" y="606"/>
                    <a:pt x="276" y="606"/>
                    <a:pt x="276" y="606"/>
                  </a:cubicBezTo>
                  <a:cubicBezTo>
                    <a:pt x="277" y="607"/>
                    <a:pt x="276" y="607"/>
                    <a:pt x="276" y="608"/>
                  </a:cubicBezTo>
                  <a:cubicBezTo>
                    <a:pt x="276" y="608"/>
                    <a:pt x="277" y="609"/>
                    <a:pt x="277" y="609"/>
                  </a:cubicBezTo>
                  <a:cubicBezTo>
                    <a:pt x="277" y="609"/>
                    <a:pt x="277" y="609"/>
                    <a:pt x="277" y="609"/>
                  </a:cubicBezTo>
                  <a:cubicBezTo>
                    <a:pt x="277" y="609"/>
                    <a:pt x="277" y="609"/>
                    <a:pt x="277" y="609"/>
                  </a:cubicBezTo>
                  <a:cubicBezTo>
                    <a:pt x="277" y="609"/>
                    <a:pt x="277" y="609"/>
                    <a:pt x="277" y="609"/>
                  </a:cubicBezTo>
                  <a:cubicBezTo>
                    <a:pt x="277" y="609"/>
                    <a:pt x="277" y="609"/>
                    <a:pt x="277" y="609"/>
                  </a:cubicBezTo>
                  <a:cubicBezTo>
                    <a:pt x="277" y="609"/>
                    <a:pt x="277" y="609"/>
                    <a:pt x="277" y="609"/>
                  </a:cubicBezTo>
                  <a:cubicBezTo>
                    <a:pt x="278" y="610"/>
                    <a:pt x="278" y="610"/>
                    <a:pt x="278" y="609"/>
                  </a:cubicBezTo>
                  <a:cubicBezTo>
                    <a:pt x="278" y="609"/>
                    <a:pt x="278" y="609"/>
                    <a:pt x="278" y="609"/>
                  </a:cubicBezTo>
                  <a:close/>
                  <a:moveTo>
                    <a:pt x="288" y="607"/>
                  </a:moveTo>
                  <a:cubicBezTo>
                    <a:pt x="289" y="607"/>
                    <a:pt x="289" y="606"/>
                    <a:pt x="289" y="606"/>
                  </a:cubicBezTo>
                  <a:cubicBezTo>
                    <a:pt x="289" y="606"/>
                    <a:pt x="289" y="606"/>
                    <a:pt x="289" y="605"/>
                  </a:cubicBezTo>
                  <a:cubicBezTo>
                    <a:pt x="289" y="605"/>
                    <a:pt x="288" y="604"/>
                    <a:pt x="288" y="604"/>
                  </a:cubicBezTo>
                  <a:cubicBezTo>
                    <a:pt x="287" y="604"/>
                    <a:pt x="287" y="604"/>
                    <a:pt x="287" y="604"/>
                  </a:cubicBezTo>
                  <a:cubicBezTo>
                    <a:pt x="287" y="605"/>
                    <a:pt x="286" y="604"/>
                    <a:pt x="286" y="605"/>
                  </a:cubicBezTo>
                  <a:cubicBezTo>
                    <a:pt x="286" y="606"/>
                    <a:pt x="285" y="605"/>
                    <a:pt x="285" y="606"/>
                  </a:cubicBezTo>
                  <a:cubicBezTo>
                    <a:pt x="284" y="606"/>
                    <a:pt x="286" y="607"/>
                    <a:pt x="286" y="607"/>
                  </a:cubicBezTo>
                  <a:cubicBezTo>
                    <a:pt x="287" y="608"/>
                    <a:pt x="286" y="609"/>
                    <a:pt x="286" y="609"/>
                  </a:cubicBezTo>
                  <a:cubicBezTo>
                    <a:pt x="286" y="609"/>
                    <a:pt x="286" y="610"/>
                    <a:pt x="286" y="610"/>
                  </a:cubicBezTo>
                  <a:cubicBezTo>
                    <a:pt x="287" y="610"/>
                    <a:pt x="287" y="611"/>
                    <a:pt x="288" y="611"/>
                  </a:cubicBezTo>
                  <a:cubicBezTo>
                    <a:pt x="289" y="612"/>
                    <a:pt x="290" y="611"/>
                    <a:pt x="291" y="612"/>
                  </a:cubicBezTo>
                  <a:cubicBezTo>
                    <a:pt x="291" y="612"/>
                    <a:pt x="291" y="612"/>
                    <a:pt x="291" y="612"/>
                  </a:cubicBezTo>
                  <a:cubicBezTo>
                    <a:pt x="291" y="611"/>
                    <a:pt x="291" y="610"/>
                    <a:pt x="291" y="609"/>
                  </a:cubicBezTo>
                  <a:cubicBezTo>
                    <a:pt x="290" y="609"/>
                    <a:pt x="290" y="608"/>
                    <a:pt x="290" y="608"/>
                  </a:cubicBezTo>
                  <a:cubicBezTo>
                    <a:pt x="290" y="608"/>
                    <a:pt x="289" y="608"/>
                    <a:pt x="289" y="609"/>
                  </a:cubicBezTo>
                  <a:cubicBezTo>
                    <a:pt x="289" y="609"/>
                    <a:pt x="289" y="609"/>
                    <a:pt x="289" y="609"/>
                  </a:cubicBezTo>
                  <a:cubicBezTo>
                    <a:pt x="288" y="608"/>
                    <a:pt x="288" y="608"/>
                    <a:pt x="288" y="607"/>
                  </a:cubicBezTo>
                  <a:close/>
                  <a:moveTo>
                    <a:pt x="291" y="600"/>
                  </a:moveTo>
                  <a:cubicBezTo>
                    <a:pt x="291" y="600"/>
                    <a:pt x="292" y="601"/>
                    <a:pt x="292" y="601"/>
                  </a:cubicBezTo>
                  <a:cubicBezTo>
                    <a:pt x="292" y="601"/>
                    <a:pt x="293" y="601"/>
                    <a:pt x="293" y="601"/>
                  </a:cubicBezTo>
                  <a:cubicBezTo>
                    <a:pt x="293" y="601"/>
                    <a:pt x="293" y="601"/>
                    <a:pt x="294" y="601"/>
                  </a:cubicBezTo>
                  <a:cubicBezTo>
                    <a:pt x="294" y="601"/>
                    <a:pt x="294" y="601"/>
                    <a:pt x="294" y="601"/>
                  </a:cubicBezTo>
                  <a:cubicBezTo>
                    <a:pt x="294" y="600"/>
                    <a:pt x="294" y="600"/>
                    <a:pt x="293" y="600"/>
                  </a:cubicBezTo>
                  <a:cubicBezTo>
                    <a:pt x="293" y="599"/>
                    <a:pt x="293" y="599"/>
                    <a:pt x="293" y="599"/>
                  </a:cubicBezTo>
                  <a:cubicBezTo>
                    <a:pt x="293" y="599"/>
                    <a:pt x="292" y="599"/>
                    <a:pt x="292" y="599"/>
                  </a:cubicBezTo>
                  <a:cubicBezTo>
                    <a:pt x="292" y="598"/>
                    <a:pt x="292" y="598"/>
                    <a:pt x="292" y="599"/>
                  </a:cubicBezTo>
                  <a:cubicBezTo>
                    <a:pt x="291" y="599"/>
                    <a:pt x="291" y="599"/>
                    <a:pt x="291" y="599"/>
                  </a:cubicBezTo>
                  <a:cubicBezTo>
                    <a:pt x="291" y="599"/>
                    <a:pt x="291" y="600"/>
                    <a:pt x="291" y="600"/>
                  </a:cubicBezTo>
                  <a:close/>
                  <a:moveTo>
                    <a:pt x="288" y="626"/>
                  </a:moveTo>
                  <a:cubicBezTo>
                    <a:pt x="289" y="626"/>
                    <a:pt x="290" y="626"/>
                    <a:pt x="291" y="625"/>
                  </a:cubicBezTo>
                  <a:cubicBezTo>
                    <a:pt x="291" y="625"/>
                    <a:pt x="291" y="624"/>
                    <a:pt x="291" y="623"/>
                  </a:cubicBezTo>
                  <a:cubicBezTo>
                    <a:pt x="292" y="623"/>
                    <a:pt x="292" y="622"/>
                    <a:pt x="292" y="621"/>
                  </a:cubicBezTo>
                  <a:cubicBezTo>
                    <a:pt x="292" y="620"/>
                    <a:pt x="293" y="620"/>
                    <a:pt x="293" y="619"/>
                  </a:cubicBezTo>
                  <a:cubicBezTo>
                    <a:pt x="294" y="618"/>
                    <a:pt x="294" y="618"/>
                    <a:pt x="295" y="617"/>
                  </a:cubicBezTo>
                  <a:cubicBezTo>
                    <a:pt x="295" y="617"/>
                    <a:pt x="294" y="616"/>
                    <a:pt x="293" y="616"/>
                  </a:cubicBezTo>
                  <a:cubicBezTo>
                    <a:pt x="292" y="616"/>
                    <a:pt x="291" y="617"/>
                    <a:pt x="291" y="618"/>
                  </a:cubicBezTo>
                  <a:cubicBezTo>
                    <a:pt x="290" y="619"/>
                    <a:pt x="291" y="620"/>
                    <a:pt x="290" y="621"/>
                  </a:cubicBezTo>
                  <a:cubicBezTo>
                    <a:pt x="289" y="621"/>
                    <a:pt x="289" y="621"/>
                    <a:pt x="290" y="622"/>
                  </a:cubicBezTo>
                  <a:cubicBezTo>
                    <a:pt x="290" y="623"/>
                    <a:pt x="287" y="623"/>
                    <a:pt x="287" y="624"/>
                  </a:cubicBezTo>
                  <a:cubicBezTo>
                    <a:pt x="287" y="625"/>
                    <a:pt x="287" y="626"/>
                    <a:pt x="288" y="626"/>
                  </a:cubicBezTo>
                  <a:close/>
                  <a:moveTo>
                    <a:pt x="268" y="635"/>
                  </a:moveTo>
                  <a:cubicBezTo>
                    <a:pt x="268" y="635"/>
                    <a:pt x="268" y="635"/>
                    <a:pt x="268" y="634"/>
                  </a:cubicBezTo>
                  <a:cubicBezTo>
                    <a:pt x="268" y="634"/>
                    <a:pt x="268" y="634"/>
                    <a:pt x="268" y="634"/>
                  </a:cubicBezTo>
                  <a:cubicBezTo>
                    <a:pt x="269" y="634"/>
                    <a:pt x="269" y="634"/>
                    <a:pt x="269" y="634"/>
                  </a:cubicBezTo>
                  <a:cubicBezTo>
                    <a:pt x="270" y="634"/>
                    <a:pt x="271" y="635"/>
                    <a:pt x="272" y="635"/>
                  </a:cubicBezTo>
                  <a:cubicBezTo>
                    <a:pt x="272" y="635"/>
                    <a:pt x="272" y="635"/>
                    <a:pt x="272" y="635"/>
                  </a:cubicBezTo>
                  <a:cubicBezTo>
                    <a:pt x="273" y="635"/>
                    <a:pt x="274" y="632"/>
                    <a:pt x="273" y="631"/>
                  </a:cubicBezTo>
                  <a:cubicBezTo>
                    <a:pt x="273" y="631"/>
                    <a:pt x="273" y="631"/>
                    <a:pt x="273" y="631"/>
                  </a:cubicBezTo>
                  <a:cubicBezTo>
                    <a:pt x="272" y="630"/>
                    <a:pt x="272" y="630"/>
                    <a:pt x="271" y="630"/>
                  </a:cubicBezTo>
                  <a:cubicBezTo>
                    <a:pt x="271" y="630"/>
                    <a:pt x="271" y="631"/>
                    <a:pt x="270" y="631"/>
                  </a:cubicBezTo>
                  <a:cubicBezTo>
                    <a:pt x="270" y="631"/>
                    <a:pt x="269" y="631"/>
                    <a:pt x="269" y="632"/>
                  </a:cubicBezTo>
                  <a:cubicBezTo>
                    <a:pt x="268" y="632"/>
                    <a:pt x="266" y="634"/>
                    <a:pt x="267" y="635"/>
                  </a:cubicBezTo>
                  <a:cubicBezTo>
                    <a:pt x="267" y="635"/>
                    <a:pt x="268" y="635"/>
                    <a:pt x="268" y="635"/>
                  </a:cubicBezTo>
                  <a:cubicBezTo>
                    <a:pt x="268" y="635"/>
                    <a:pt x="268" y="635"/>
                    <a:pt x="268" y="635"/>
                  </a:cubicBezTo>
                  <a:cubicBezTo>
                    <a:pt x="268" y="635"/>
                    <a:pt x="268" y="635"/>
                    <a:pt x="268" y="635"/>
                  </a:cubicBezTo>
                  <a:close/>
                  <a:moveTo>
                    <a:pt x="288" y="694"/>
                  </a:moveTo>
                  <a:cubicBezTo>
                    <a:pt x="287" y="693"/>
                    <a:pt x="288" y="692"/>
                    <a:pt x="288" y="691"/>
                  </a:cubicBezTo>
                  <a:cubicBezTo>
                    <a:pt x="288" y="691"/>
                    <a:pt x="287" y="691"/>
                    <a:pt x="287" y="690"/>
                  </a:cubicBezTo>
                  <a:cubicBezTo>
                    <a:pt x="287" y="689"/>
                    <a:pt x="286" y="688"/>
                    <a:pt x="285" y="688"/>
                  </a:cubicBezTo>
                  <a:cubicBezTo>
                    <a:pt x="284" y="687"/>
                    <a:pt x="284" y="688"/>
                    <a:pt x="284" y="688"/>
                  </a:cubicBezTo>
                  <a:cubicBezTo>
                    <a:pt x="284" y="688"/>
                    <a:pt x="284" y="688"/>
                    <a:pt x="284" y="689"/>
                  </a:cubicBezTo>
                  <a:cubicBezTo>
                    <a:pt x="284" y="689"/>
                    <a:pt x="284" y="689"/>
                    <a:pt x="284" y="689"/>
                  </a:cubicBezTo>
                  <a:cubicBezTo>
                    <a:pt x="284" y="691"/>
                    <a:pt x="285" y="693"/>
                    <a:pt x="284" y="693"/>
                  </a:cubicBezTo>
                  <a:cubicBezTo>
                    <a:pt x="284" y="693"/>
                    <a:pt x="283" y="694"/>
                    <a:pt x="283" y="694"/>
                  </a:cubicBezTo>
                  <a:cubicBezTo>
                    <a:pt x="283" y="694"/>
                    <a:pt x="283" y="694"/>
                    <a:pt x="283" y="694"/>
                  </a:cubicBezTo>
                  <a:cubicBezTo>
                    <a:pt x="283" y="694"/>
                    <a:pt x="283" y="694"/>
                    <a:pt x="282" y="694"/>
                  </a:cubicBezTo>
                  <a:cubicBezTo>
                    <a:pt x="282" y="694"/>
                    <a:pt x="282" y="694"/>
                    <a:pt x="282" y="695"/>
                  </a:cubicBezTo>
                  <a:cubicBezTo>
                    <a:pt x="282" y="696"/>
                    <a:pt x="281" y="697"/>
                    <a:pt x="280" y="698"/>
                  </a:cubicBezTo>
                  <a:cubicBezTo>
                    <a:pt x="279" y="698"/>
                    <a:pt x="277" y="698"/>
                    <a:pt x="276" y="698"/>
                  </a:cubicBezTo>
                  <a:cubicBezTo>
                    <a:pt x="276" y="698"/>
                    <a:pt x="276" y="698"/>
                    <a:pt x="276" y="698"/>
                  </a:cubicBezTo>
                  <a:cubicBezTo>
                    <a:pt x="276" y="698"/>
                    <a:pt x="276" y="698"/>
                    <a:pt x="275" y="698"/>
                  </a:cubicBezTo>
                  <a:cubicBezTo>
                    <a:pt x="275" y="698"/>
                    <a:pt x="275" y="699"/>
                    <a:pt x="275" y="699"/>
                  </a:cubicBezTo>
                  <a:cubicBezTo>
                    <a:pt x="275" y="699"/>
                    <a:pt x="274" y="699"/>
                    <a:pt x="274" y="699"/>
                  </a:cubicBezTo>
                  <a:cubicBezTo>
                    <a:pt x="274" y="699"/>
                    <a:pt x="274" y="699"/>
                    <a:pt x="274" y="699"/>
                  </a:cubicBezTo>
                  <a:cubicBezTo>
                    <a:pt x="273" y="699"/>
                    <a:pt x="273" y="699"/>
                    <a:pt x="273" y="698"/>
                  </a:cubicBezTo>
                  <a:cubicBezTo>
                    <a:pt x="273" y="698"/>
                    <a:pt x="273" y="698"/>
                    <a:pt x="272" y="698"/>
                  </a:cubicBezTo>
                  <a:cubicBezTo>
                    <a:pt x="272" y="698"/>
                    <a:pt x="271" y="698"/>
                    <a:pt x="271" y="698"/>
                  </a:cubicBezTo>
                  <a:cubicBezTo>
                    <a:pt x="270" y="698"/>
                    <a:pt x="269" y="698"/>
                    <a:pt x="269" y="699"/>
                  </a:cubicBezTo>
                  <a:cubicBezTo>
                    <a:pt x="269" y="700"/>
                    <a:pt x="270" y="700"/>
                    <a:pt x="271" y="700"/>
                  </a:cubicBezTo>
                  <a:cubicBezTo>
                    <a:pt x="272" y="700"/>
                    <a:pt x="273" y="700"/>
                    <a:pt x="273" y="701"/>
                  </a:cubicBezTo>
                  <a:cubicBezTo>
                    <a:pt x="274" y="701"/>
                    <a:pt x="274" y="702"/>
                    <a:pt x="274" y="702"/>
                  </a:cubicBezTo>
                  <a:cubicBezTo>
                    <a:pt x="275" y="702"/>
                    <a:pt x="275" y="702"/>
                    <a:pt x="276" y="702"/>
                  </a:cubicBezTo>
                  <a:cubicBezTo>
                    <a:pt x="276" y="702"/>
                    <a:pt x="276" y="702"/>
                    <a:pt x="276" y="702"/>
                  </a:cubicBezTo>
                  <a:cubicBezTo>
                    <a:pt x="277" y="701"/>
                    <a:pt x="277" y="701"/>
                    <a:pt x="278" y="701"/>
                  </a:cubicBezTo>
                  <a:cubicBezTo>
                    <a:pt x="279" y="701"/>
                    <a:pt x="279" y="701"/>
                    <a:pt x="280" y="701"/>
                  </a:cubicBezTo>
                  <a:cubicBezTo>
                    <a:pt x="280" y="701"/>
                    <a:pt x="281" y="701"/>
                    <a:pt x="281" y="700"/>
                  </a:cubicBezTo>
                  <a:cubicBezTo>
                    <a:pt x="282" y="699"/>
                    <a:pt x="283" y="699"/>
                    <a:pt x="283" y="698"/>
                  </a:cubicBezTo>
                  <a:cubicBezTo>
                    <a:pt x="283" y="697"/>
                    <a:pt x="283" y="697"/>
                    <a:pt x="283" y="697"/>
                  </a:cubicBezTo>
                  <a:cubicBezTo>
                    <a:pt x="284" y="697"/>
                    <a:pt x="284" y="697"/>
                    <a:pt x="284" y="697"/>
                  </a:cubicBezTo>
                  <a:cubicBezTo>
                    <a:pt x="284" y="696"/>
                    <a:pt x="285" y="696"/>
                    <a:pt x="286" y="696"/>
                  </a:cubicBezTo>
                  <a:cubicBezTo>
                    <a:pt x="286" y="696"/>
                    <a:pt x="287" y="696"/>
                    <a:pt x="288" y="696"/>
                  </a:cubicBezTo>
                  <a:cubicBezTo>
                    <a:pt x="289" y="695"/>
                    <a:pt x="289" y="695"/>
                    <a:pt x="288" y="694"/>
                  </a:cubicBezTo>
                  <a:close/>
                  <a:moveTo>
                    <a:pt x="293" y="635"/>
                  </a:moveTo>
                  <a:cubicBezTo>
                    <a:pt x="293" y="635"/>
                    <a:pt x="293" y="635"/>
                    <a:pt x="293" y="635"/>
                  </a:cubicBezTo>
                  <a:cubicBezTo>
                    <a:pt x="293" y="635"/>
                    <a:pt x="292" y="635"/>
                    <a:pt x="291" y="635"/>
                  </a:cubicBezTo>
                  <a:cubicBezTo>
                    <a:pt x="291" y="635"/>
                    <a:pt x="291" y="636"/>
                    <a:pt x="290" y="636"/>
                  </a:cubicBezTo>
                  <a:cubicBezTo>
                    <a:pt x="290" y="637"/>
                    <a:pt x="291" y="637"/>
                    <a:pt x="291" y="637"/>
                  </a:cubicBezTo>
                  <a:cubicBezTo>
                    <a:pt x="291" y="638"/>
                    <a:pt x="292" y="638"/>
                    <a:pt x="292" y="638"/>
                  </a:cubicBezTo>
                  <a:cubicBezTo>
                    <a:pt x="292" y="638"/>
                    <a:pt x="293" y="638"/>
                    <a:pt x="293" y="638"/>
                  </a:cubicBezTo>
                  <a:cubicBezTo>
                    <a:pt x="295" y="639"/>
                    <a:pt x="295" y="635"/>
                    <a:pt x="293" y="635"/>
                  </a:cubicBezTo>
                  <a:close/>
                  <a:moveTo>
                    <a:pt x="295" y="631"/>
                  </a:moveTo>
                  <a:cubicBezTo>
                    <a:pt x="295" y="630"/>
                    <a:pt x="295" y="630"/>
                    <a:pt x="294" y="630"/>
                  </a:cubicBezTo>
                  <a:cubicBezTo>
                    <a:pt x="294" y="630"/>
                    <a:pt x="293" y="629"/>
                    <a:pt x="293" y="629"/>
                  </a:cubicBezTo>
                  <a:cubicBezTo>
                    <a:pt x="293" y="629"/>
                    <a:pt x="293" y="629"/>
                    <a:pt x="293" y="629"/>
                  </a:cubicBezTo>
                  <a:cubicBezTo>
                    <a:pt x="293" y="629"/>
                    <a:pt x="293" y="629"/>
                    <a:pt x="294" y="629"/>
                  </a:cubicBezTo>
                  <a:cubicBezTo>
                    <a:pt x="294" y="629"/>
                    <a:pt x="294" y="629"/>
                    <a:pt x="294" y="629"/>
                  </a:cubicBezTo>
                  <a:cubicBezTo>
                    <a:pt x="293" y="629"/>
                    <a:pt x="293" y="629"/>
                    <a:pt x="293" y="629"/>
                  </a:cubicBezTo>
                  <a:cubicBezTo>
                    <a:pt x="292" y="629"/>
                    <a:pt x="292" y="630"/>
                    <a:pt x="292" y="630"/>
                  </a:cubicBezTo>
                  <a:cubicBezTo>
                    <a:pt x="292" y="631"/>
                    <a:pt x="292" y="632"/>
                    <a:pt x="293" y="632"/>
                  </a:cubicBezTo>
                  <a:cubicBezTo>
                    <a:pt x="294" y="632"/>
                    <a:pt x="294" y="632"/>
                    <a:pt x="294" y="632"/>
                  </a:cubicBezTo>
                  <a:cubicBezTo>
                    <a:pt x="295" y="631"/>
                    <a:pt x="295" y="631"/>
                    <a:pt x="295" y="631"/>
                  </a:cubicBezTo>
                  <a:close/>
                  <a:moveTo>
                    <a:pt x="299" y="639"/>
                  </a:moveTo>
                  <a:cubicBezTo>
                    <a:pt x="299" y="638"/>
                    <a:pt x="298" y="638"/>
                    <a:pt x="298" y="638"/>
                  </a:cubicBezTo>
                  <a:cubicBezTo>
                    <a:pt x="297" y="638"/>
                    <a:pt x="297" y="638"/>
                    <a:pt x="297" y="638"/>
                  </a:cubicBezTo>
                  <a:cubicBezTo>
                    <a:pt x="297" y="639"/>
                    <a:pt x="297" y="639"/>
                    <a:pt x="296" y="639"/>
                  </a:cubicBezTo>
                  <a:cubicBezTo>
                    <a:pt x="296" y="639"/>
                    <a:pt x="296" y="640"/>
                    <a:pt x="295" y="640"/>
                  </a:cubicBezTo>
                  <a:cubicBezTo>
                    <a:pt x="295" y="641"/>
                    <a:pt x="296" y="642"/>
                    <a:pt x="297" y="642"/>
                  </a:cubicBezTo>
                  <a:cubicBezTo>
                    <a:pt x="297" y="642"/>
                    <a:pt x="297" y="642"/>
                    <a:pt x="298" y="642"/>
                  </a:cubicBezTo>
                  <a:cubicBezTo>
                    <a:pt x="298" y="641"/>
                    <a:pt x="298" y="641"/>
                    <a:pt x="299" y="640"/>
                  </a:cubicBezTo>
                  <a:cubicBezTo>
                    <a:pt x="299" y="640"/>
                    <a:pt x="299" y="639"/>
                    <a:pt x="299" y="639"/>
                  </a:cubicBezTo>
                  <a:close/>
                  <a:moveTo>
                    <a:pt x="302" y="628"/>
                  </a:moveTo>
                  <a:cubicBezTo>
                    <a:pt x="303" y="627"/>
                    <a:pt x="303" y="627"/>
                    <a:pt x="304" y="626"/>
                  </a:cubicBezTo>
                  <a:cubicBezTo>
                    <a:pt x="304" y="626"/>
                    <a:pt x="304" y="626"/>
                    <a:pt x="305" y="625"/>
                  </a:cubicBezTo>
                  <a:cubicBezTo>
                    <a:pt x="305" y="625"/>
                    <a:pt x="305" y="625"/>
                    <a:pt x="305" y="625"/>
                  </a:cubicBezTo>
                  <a:cubicBezTo>
                    <a:pt x="305" y="624"/>
                    <a:pt x="306" y="624"/>
                    <a:pt x="307" y="624"/>
                  </a:cubicBezTo>
                  <a:cubicBezTo>
                    <a:pt x="307" y="624"/>
                    <a:pt x="307" y="624"/>
                    <a:pt x="308" y="624"/>
                  </a:cubicBezTo>
                  <a:cubicBezTo>
                    <a:pt x="308" y="624"/>
                    <a:pt x="308" y="624"/>
                    <a:pt x="309" y="624"/>
                  </a:cubicBezTo>
                  <a:cubicBezTo>
                    <a:pt x="310" y="624"/>
                    <a:pt x="310" y="625"/>
                    <a:pt x="311" y="626"/>
                  </a:cubicBezTo>
                  <a:cubicBezTo>
                    <a:pt x="311" y="626"/>
                    <a:pt x="312" y="626"/>
                    <a:pt x="312" y="626"/>
                  </a:cubicBezTo>
                  <a:cubicBezTo>
                    <a:pt x="313" y="625"/>
                    <a:pt x="315" y="626"/>
                    <a:pt x="315" y="625"/>
                  </a:cubicBezTo>
                  <a:cubicBezTo>
                    <a:pt x="316" y="625"/>
                    <a:pt x="316" y="624"/>
                    <a:pt x="317" y="624"/>
                  </a:cubicBezTo>
                  <a:cubicBezTo>
                    <a:pt x="317" y="624"/>
                    <a:pt x="318" y="624"/>
                    <a:pt x="318" y="624"/>
                  </a:cubicBezTo>
                  <a:cubicBezTo>
                    <a:pt x="319" y="624"/>
                    <a:pt x="320" y="625"/>
                    <a:pt x="320" y="626"/>
                  </a:cubicBezTo>
                  <a:cubicBezTo>
                    <a:pt x="321" y="627"/>
                    <a:pt x="322" y="626"/>
                    <a:pt x="322" y="627"/>
                  </a:cubicBezTo>
                  <a:cubicBezTo>
                    <a:pt x="322" y="627"/>
                    <a:pt x="322" y="628"/>
                    <a:pt x="322" y="628"/>
                  </a:cubicBezTo>
                  <a:cubicBezTo>
                    <a:pt x="323" y="628"/>
                    <a:pt x="324" y="628"/>
                    <a:pt x="324" y="628"/>
                  </a:cubicBezTo>
                  <a:cubicBezTo>
                    <a:pt x="325" y="628"/>
                    <a:pt x="326" y="628"/>
                    <a:pt x="327" y="628"/>
                  </a:cubicBezTo>
                  <a:cubicBezTo>
                    <a:pt x="327" y="628"/>
                    <a:pt x="327" y="628"/>
                    <a:pt x="327" y="628"/>
                  </a:cubicBezTo>
                  <a:cubicBezTo>
                    <a:pt x="327" y="628"/>
                    <a:pt x="327" y="628"/>
                    <a:pt x="327" y="628"/>
                  </a:cubicBezTo>
                  <a:cubicBezTo>
                    <a:pt x="328" y="628"/>
                    <a:pt x="327" y="627"/>
                    <a:pt x="327" y="627"/>
                  </a:cubicBezTo>
                  <a:cubicBezTo>
                    <a:pt x="327" y="627"/>
                    <a:pt x="326" y="627"/>
                    <a:pt x="326" y="627"/>
                  </a:cubicBezTo>
                  <a:cubicBezTo>
                    <a:pt x="326" y="627"/>
                    <a:pt x="326" y="627"/>
                    <a:pt x="326" y="627"/>
                  </a:cubicBezTo>
                  <a:cubicBezTo>
                    <a:pt x="326" y="627"/>
                    <a:pt x="326" y="627"/>
                    <a:pt x="326" y="627"/>
                  </a:cubicBezTo>
                  <a:cubicBezTo>
                    <a:pt x="326" y="627"/>
                    <a:pt x="326" y="627"/>
                    <a:pt x="326" y="627"/>
                  </a:cubicBezTo>
                  <a:cubicBezTo>
                    <a:pt x="326" y="627"/>
                    <a:pt x="326" y="627"/>
                    <a:pt x="326" y="627"/>
                  </a:cubicBezTo>
                  <a:cubicBezTo>
                    <a:pt x="324" y="627"/>
                    <a:pt x="324" y="625"/>
                    <a:pt x="323" y="624"/>
                  </a:cubicBezTo>
                  <a:cubicBezTo>
                    <a:pt x="322" y="624"/>
                    <a:pt x="321" y="624"/>
                    <a:pt x="321" y="624"/>
                  </a:cubicBezTo>
                  <a:cubicBezTo>
                    <a:pt x="320" y="624"/>
                    <a:pt x="320" y="623"/>
                    <a:pt x="319" y="623"/>
                  </a:cubicBezTo>
                  <a:cubicBezTo>
                    <a:pt x="318" y="623"/>
                    <a:pt x="318" y="623"/>
                    <a:pt x="318" y="623"/>
                  </a:cubicBezTo>
                  <a:cubicBezTo>
                    <a:pt x="317" y="623"/>
                    <a:pt x="315" y="623"/>
                    <a:pt x="315" y="623"/>
                  </a:cubicBezTo>
                  <a:cubicBezTo>
                    <a:pt x="314" y="623"/>
                    <a:pt x="313" y="624"/>
                    <a:pt x="312" y="624"/>
                  </a:cubicBezTo>
                  <a:cubicBezTo>
                    <a:pt x="311" y="624"/>
                    <a:pt x="312" y="623"/>
                    <a:pt x="311" y="622"/>
                  </a:cubicBezTo>
                  <a:cubicBezTo>
                    <a:pt x="310" y="622"/>
                    <a:pt x="308" y="621"/>
                    <a:pt x="307" y="621"/>
                  </a:cubicBezTo>
                  <a:cubicBezTo>
                    <a:pt x="306" y="621"/>
                    <a:pt x="306" y="622"/>
                    <a:pt x="306" y="622"/>
                  </a:cubicBezTo>
                  <a:cubicBezTo>
                    <a:pt x="305" y="623"/>
                    <a:pt x="305" y="623"/>
                    <a:pt x="304" y="624"/>
                  </a:cubicBezTo>
                  <a:cubicBezTo>
                    <a:pt x="303" y="624"/>
                    <a:pt x="303" y="624"/>
                    <a:pt x="302" y="625"/>
                  </a:cubicBezTo>
                  <a:cubicBezTo>
                    <a:pt x="302" y="625"/>
                    <a:pt x="301" y="626"/>
                    <a:pt x="301" y="626"/>
                  </a:cubicBezTo>
                  <a:cubicBezTo>
                    <a:pt x="300" y="627"/>
                    <a:pt x="300" y="627"/>
                    <a:pt x="300" y="628"/>
                  </a:cubicBezTo>
                  <a:cubicBezTo>
                    <a:pt x="300" y="629"/>
                    <a:pt x="300" y="630"/>
                    <a:pt x="301" y="630"/>
                  </a:cubicBezTo>
                  <a:cubicBezTo>
                    <a:pt x="303" y="630"/>
                    <a:pt x="302" y="628"/>
                    <a:pt x="302" y="628"/>
                  </a:cubicBezTo>
                  <a:close/>
                  <a:moveTo>
                    <a:pt x="307" y="646"/>
                  </a:moveTo>
                  <a:cubicBezTo>
                    <a:pt x="306" y="644"/>
                    <a:pt x="307" y="643"/>
                    <a:pt x="306" y="642"/>
                  </a:cubicBezTo>
                  <a:cubicBezTo>
                    <a:pt x="306" y="641"/>
                    <a:pt x="306" y="641"/>
                    <a:pt x="306" y="641"/>
                  </a:cubicBezTo>
                  <a:cubicBezTo>
                    <a:pt x="305" y="642"/>
                    <a:pt x="304" y="643"/>
                    <a:pt x="304" y="645"/>
                  </a:cubicBezTo>
                  <a:cubicBezTo>
                    <a:pt x="304" y="645"/>
                    <a:pt x="304" y="646"/>
                    <a:pt x="304" y="646"/>
                  </a:cubicBezTo>
                  <a:cubicBezTo>
                    <a:pt x="304" y="647"/>
                    <a:pt x="304" y="649"/>
                    <a:pt x="303" y="649"/>
                  </a:cubicBezTo>
                  <a:cubicBezTo>
                    <a:pt x="303" y="649"/>
                    <a:pt x="303" y="649"/>
                    <a:pt x="303" y="649"/>
                  </a:cubicBezTo>
                  <a:cubicBezTo>
                    <a:pt x="303" y="649"/>
                    <a:pt x="303" y="649"/>
                    <a:pt x="303" y="649"/>
                  </a:cubicBezTo>
                  <a:cubicBezTo>
                    <a:pt x="302" y="649"/>
                    <a:pt x="303" y="650"/>
                    <a:pt x="303" y="650"/>
                  </a:cubicBezTo>
                  <a:cubicBezTo>
                    <a:pt x="303" y="649"/>
                    <a:pt x="304" y="650"/>
                    <a:pt x="304" y="649"/>
                  </a:cubicBezTo>
                  <a:cubicBezTo>
                    <a:pt x="305" y="648"/>
                    <a:pt x="306" y="648"/>
                    <a:pt x="306" y="647"/>
                  </a:cubicBezTo>
                  <a:cubicBezTo>
                    <a:pt x="307" y="647"/>
                    <a:pt x="307" y="646"/>
                    <a:pt x="307" y="646"/>
                  </a:cubicBezTo>
                  <a:close/>
                  <a:moveTo>
                    <a:pt x="324" y="637"/>
                  </a:moveTo>
                  <a:cubicBezTo>
                    <a:pt x="323" y="636"/>
                    <a:pt x="323" y="636"/>
                    <a:pt x="322" y="636"/>
                  </a:cubicBezTo>
                  <a:cubicBezTo>
                    <a:pt x="322" y="636"/>
                    <a:pt x="321" y="636"/>
                    <a:pt x="321" y="635"/>
                  </a:cubicBezTo>
                  <a:cubicBezTo>
                    <a:pt x="320" y="635"/>
                    <a:pt x="320" y="635"/>
                    <a:pt x="320" y="635"/>
                  </a:cubicBezTo>
                  <a:cubicBezTo>
                    <a:pt x="319" y="636"/>
                    <a:pt x="317" y="636"/>
                    <a:pt x="318" y="634"/>
                  </a:cubicBezTo>
                  <a:cubicBezTo>
                    <a:pt x="319" y="634"/>
                    <a:pt x="319" y="633"/>
                    <a:pt x="319" y="632"/>
                  </a:cubicBezTo>
                  <a:cubicBezTo>
                    <a:pt x="320" y="632"/>
                    <a:pt x="321" y="632"/>
                    <a:pt x="322" y="632"/>
                  </a:cubicBezTo>
                  <a:cubicBezTo>
                    <a:pt x="322" y="632"/>
                    <a:pt x="322" y="632"/>
                    <a:pt x="322" y="632"/>
                  </a:cubicBezTo>
                  <a:cubicBezTo>
                    <a:pt x="322" y="631"/>
                    <a:pt x="321" y="631"/>
                    <a:pt x="321" y="630"/>
                  </a:cubicBezTo>
                  <a:cubicBezTo>
                    <a:pt x="321" y="630"/>
                    <a:pt x="321" y="629"/>
                    <a:pt x="320" y="628"/>
                  </a:cubicBezTo>
                  <a:cubicBezTo>
                    <a:pt x="320" y="628"/>
                    <a:pt x="319" y="628"/>
                    <a:pt x="319" y="628"/>
                  </a:cubicBezTo>
                  <a:cubicBezTo>
                    <a:pt x="318" y="628"/>
                    <a:pt x="318" y="628"/>
                    <a:pt x="317" y="629"/>
                  </a:cubicBezTo>
                  <a:cubicBezTo>
                    <a:pt x="317" y="629"/>
                    <a:pt x="316" y="630"/>
                    <a:pt x="316" y="629"/>
                  </a:cubicBezTo>
                  <a:cubicBezTo>
                    <a:pt x="315" y="629"/>
                    <a:pt x="315" y="628"/>
                    <a:pt x="314" y="629"/>
                  </a:cubicBezTo>
                  <a:cubicBezTo>
                    <a:pt x="314" y="629"/>
                    <a:pt x="313" y="630"/>
                    <a:pt x="313" y="631"/>
                  </a:cubicBezTo>
                  <a:cubicBezTo>
                    <a:pt x="313" y="632"/>
                    <a:pt x="312" y="632"/>
                    <a:pt x="311" y="632"/>
                  </a:cubicBezTo>
                  <a:cubicBezTo>
                    <a:pt x="310" y="633"/>
                    <a:pt x="310" y="632"/>
                    <a:pt x="309" y="632"/>
                  </a:cubicBezTo>
                  <a:cubicBezTo>
                    <a:pt x="309" y="632"/>
                    <a:pt x="307" y="633"/>
                    <a:pt x="307" y="633"/>
                  </a:cubicBezTo>
                  <a:cubicBezTo>
                    <a:pt x="307" y="633"/>
                    <a:pt x="306" y="633"/>
                    <a:pt x="307" y="633"/>
                  </a:cubicBezTo>
                  <a:cubicBezTo>
                    <a:pt x="307" y="634"/>
                    <a:pt x="307" y="634"/>
                    <a:pt x="307" y="634"/>
                  </a:cubicBezTo>
                  <a:cubicBezTo>
                    <a:pt x="308" y="635"/>
                    <a:pt x="309" y="634"/>
                    <a:pt x="310" y="634"/>
                  </a:cubicBezTo>
                  <a:cubicBezTo>
                    <a:pt x="311" y="634"/>
                    <a:pt x="311" y="634"/>
                    <a:pt x="311" y="634"/>
                  </a:cubicBezTo>
                  <a:cubicBezTo>
                    <a:pt x="311" y="634"/>
                    <a:pt x="311" y="634"/>
                    <a:pt x="311" y="634"/>
                  </a:cubicBezTo>
                  <a:cubicBezTo>
                    <a:pt x="311" y="634"/>
                    <a:pt x="311" y="634"/>
                    <a:pt x="311" y="634"/>
                  </a:cubicBezTo>
                  <a:cubicBezTo>
                    <a:pt x="311" y="634"/>
                    <a:pt x="311" y="634"/>
                    <a:pt x="311" y="634"/>
                  </a:cubicBezTo>
                  <a:cubicBezTo>
                    <a:pt x="311" y="634"/>
                    <a:pt x="312" y="634"/>
                    <a:pt x="312" y="634"/>
                  </a:cubicBezTo>
                  <a:cubicBezTo>
                    <a:pt x="312" y="634"/>
                    <a:pt x="312" y="635"/>
                    <a:pt x="312" y="635"/>
                  </a:cubicBezTo>
                  <a:cubicBezTo>
                    <a:pt x="312" y="635"/>
                    <a:pt x="312" y="636"/>
                    <a:pt x="313" y="636"/>
                  </a:cubicBezTo>
                  <a:cubicBezTo>
                    <a:pt x="313" y="636"/>
                    <a:pt x="314" y="636"/>
                    <a:pt x="314" y="636"/>
                  </a:cubicBezTo>
                  <a:cubicBezTo>
                    <a:pt x="315" y="636"/>
                    <a:pt x="315" y="635"/>
                    <a:pt x="317" y="636"/>
                  </a:cubicBezTo>
                  <a:cubicBezTo>
                    <a:pt x="317" y="637"/>
                    <a:pt x="317" y="637"/>
                    <a:pt x="317" y="638"/>
                  </a:cubicBezTo>
                  <a:cubicBezTo>
                    <a:pt x="317" y="638"/>
                    <a:pt x="317" y="638"/>
                    <a:pt x="318" y="638"/>
                  </a:cubicBezTo>
                  <a:cubicBezTo>
                    <a:pt x="318" y="638"/>
                    <a:pt x="319" y="639"/>
                    <a:pt x="320" y="639"/>
                  </a:cubicBezTo>
                  <a:cubicBezTo>
                    <a:pt x="320" y="639"/>
                    <a:pt x="320" y="639"/>
                    <a:pt x="320" y="639"/>
                  </a:cubicBezTo>
                  <a:cubicBezTo>
                    <a:pt x="321" y="637"/>
                    <a:pt x="322" y="638"/>
                    <a:pt x="324" y="637"/>
                  </a:cubicBezTo>
                  <a:cubicBezTo>
                    <a:pt x="324" y="637"/>
                    <a:pt x="324" y="637"/>
                    <a:pt x="324" y="637"/>
                  </a:cubicBezTo>
                  <a:close/>
                  <a:moveTo>
                    <a:pt x="330" y="641"/>
                  </a:moveTo>
                  <a:cubicBezTo>
                    <a:pt x="330" y="640"/>
                    <a:pt x="330" y="639"/>
                    <a:pt x="331" y="640"/>
                  </a:cubicBezTo>
                  <a:cubicBezTo>
                    <a:pt x="331" y="640"/>
                    <a:pt x="332" y="640"/>
                    <a:pt x="332" y="640"/>
                  </a:cubicBezTo>
                  <a:cubicBezTo>
                    <a:pt x="333" y="640"/>
                    <a:pt x="333" y="639"/>
                    <a:pt x="333" y="639"/>
                  </a:cubicBezTo>
                  <a:cubicBezTo>
                    <a:pt x="333" y="638"/>
                    <a:pt x="332" y="638"/>
                    <a:pt x="331" y="637"/>
                  </a:cubicBezTo>
                  <a:cubicBezTo>
                    <a:pt x="331" y="637"/>
                    <a:pt x="330" y="637"/>
                    <a:pt x="329" y="637"/>
                  </a:cubicBezTo>
                  <a:cubicBezTo>
                    <a:pt x="329" y="638"/>
                    <a:pt x="329" y="638"/>
                    <a:pt x="329" y="639"/>
                  </a:cubicBezTo>
                  <a:cubicBezTo>
                    <a:pt x="328" y="639"/>
                    <a:pt x="326" y="640"/>
                    <a:pt x="326" y="640"/>
                  </a:cubicBezTo>
                  <a:cubicBezTo>
                    <a:pt x="325" y="640"/>
                    <a:pt x="326" y="640"/>
                    <a:pt x="326" y="640"/>
                  </a:cubicBezTo>
                  <a:cubicBezTo>
                    <a:pt x="326" y="640"/>
                    <a:pt x="328" y="642"/>
                    <a:pt x="328" y="643"/>
                  </a:cubicBezTo>
                  <a:cubicBezTo>
                    <a:pt x="328" y="643"/>
                    <a:pt x="328" y="644"/>
                    <a:pt x="327" y="645"/>
                  </a:cubicBezTo>
                  <a:cubicBezTo>
                    <a:pt x="327" y="645"/>
                    <a:pt x="327" y="645"/>
                    <a:pt x="327" y="645"/>
                  </a:cubicBezTo>
                  <a:cubicBezTo>
                    <a:pt x="327" y="645"/>
                    <a:pt x="327" y="645"/>
                    <a:pt x="327" y="645"/>
                  </a:cubicBezTo>
                  <a:cubicBezTo>
                    <a:pt x="327" y="645"/>
                    <a:pt x="327" y="645"/>
                    <a:pt x="327" y="646"/>
                  </a:cubicBezTo>
                  <a:cubicBezTo>
                    <a:pt x="327" y="646"/>
                    <a:pt x="328" y="646"/>
                    <a:pt x="328" y="646"/>
                  </a:cubicBezTo>
                  <a:cubicBezTo>
                    <a:pt x="328" y="645"/>
                    <a:pt x="328" y="645"/>
                    <a:pt x="328" y="645"/>
                  </a:cubicBezTo>
                  <a:cubicBezTo>
                    <a:pt x="329" y="645"/>
                    <a:pt x="329" y="644"/>
                    <a:pt x="329" y="643"/>
                  </a:cubicBezTo>
                  <a:cubicBezTo>
                    <a:pt x="330" y="643"/>
                    <a:pt x="330" y="642"/>
                    <a:pt x="330" y="642"/>
                  </a:cubicBezTo>
                  <a:cubicBezTo>
                    <a:pt x="330" y="641"/>
                    <a:pt x="330" y="641"/>
                    <a:pt x="330" y="641"/>
                  </a:cubicBezTo>
                  <a:close/>
                  <a:moveTo>
                    <a:pt x="342" y="650"/>
                  </a:moveTo>
                  <a:cubicBezTo>
                    <a:pt x="343" y="650"/>
                    <a:pt x="343" y="650"/>
                    <a:pt x="343" y="649"/>
                  </a:cubicBezTo>
                  <a:cubicBezTo>
                    <a:pt x="343" y="649"/>
                    <a:pt x="342" y="648"/>
                    <a:pt x="342" y="648"/>
                  </a:cubicBezTo>
                  <a:cubicBezTo>
                    <a:pt x="341" y="648"/>
                    <a:pt x="341" y="650"/>
                    <a:pt x="340" y="651"/>
                  </a:cubicBezTo>
                  <a:cubicBezTo>
                    <a:pt x="340" y="651"/>
                    <a:pt x="340" y="651"/>
                    <a:pt x="340" y="651"/>
                  </a:cubicBezTo>
                  <a:cubicBezTo>
                    <a:pt x="340" y="651"/>
                    <a:pt x="340" y="651"/>
                    <a:pt x="340" y="651"/>
                  </a:cubicBezTo>
                  <a:cubicBezTo>
                    <a:pt x="340" y="651"/>
                    <a:pt x="340" y="651"/>
                    <a:pt x="340" y="651"/>
                  </a:cubicBezTo>
                  <a:cubicBezTo>
                    <a:pt x="340" y="651"/>
                    <a:pt x="340" y="652"/>
                    <a:pt x="340" y="652"/>
                  </a:cubicBezTo>
                  <a:cubicBezTo>
                    <a:pt x="340" y="652"/>
                    <a:pt x="340" y="651"/>
                    <a:pt x="340" y="651"/>
                  </a:cubicBezTo>
                  <a:cubicBezTo>
                    <a:pt x="340" y="651"/>
                    <a:pt x="341" y="651"/>
                    <a:pt x="340" y="651"/>
                  </a:cubicBezTo>
                  <a:cubicBezTo>
                    <a:pt x="341" y="651"/>
                    <a:pt x="341" y="651"/>
                    <a:pt x="341" y="651"/>
                  </a:cubicBezTo>
                  <a:cubicBezTo>
                    <a:pt x="341" y="651"/>
                    <a:pt x="341" y="651"/>
                    <a:pt x="341" y="651"/>
                  </a:cubicBezTo>
                  <a:cubicBezTo>
                    <a:pt x="341" y="652"/>
                    <a:pt x="341" y="652"/>
                    <a:pt x="341" y="652"/>
                  </a:cubicBezTo>
                  <a:cubicBezTo>
                    <a:pt x="340" y="652"/>
                    <a:pt x="340" y="652"/>
                    <a:pt x="340" y="652"/>
                  </a:cubicBezTo>
                  <a:cubicBezTo>
                    <a:pt x="339" y="652"/>
                    <a:pt x="339" y="652"/>
                    <a:pt x="339" y="652"/>
                  </a:cubicBezTo>
                  <a:cubicBezTo>
                    <a:pt x="339" y="651"/>
                    <a:pt x="338" y="651"/>
                    <a:pt x="338" y="650"/>
                  </a:cubicBezTo>
                  <a:cubicBezTo>
                    <a:pt x="338" y="650"/>
                    <a:pt x="338" y="650"/>
                    <a:pt x="338" y="650"/>
                  </a:cubicBezTo>
                  <a:cubicBezTo>
                    <a:pt x="337" y="650"/>
                    <a:pt x="336" y="652"/>
                    <a:pt x="335" y="650"/>
                  </a:cubicBezTo>
                  <a:cubicBezTo>
                    <a:pt x="335" y="650"/>
                    <a:pt x="334" y="650"/>
                    <a:pt x="334" y="650"/>
                  </a:cubicBezTo>
                  <a:cubicBezTo>
                    <a:pt x="332" y="650"/>
                    <a:pt x="330" y="650"/>
                    <a:pt x="330" y="652"/>
                  </a:cubicBezTo>
                  <a:cubicBezTo>
                    <a:pt x="330" y="652"/>
                    <a:pt x="331" y="652"/>
                    <a:pt x="331" y="652"/>
                  </a:cubicBezTo>
                  <a:cubicBezTo>
                    <a:pt x="332" y="652"/>
                    <a:pt x="333" y="653"/>
                    <a:pt x="335" y="653"/>
                  </a:cubicBezTo>
                  <a:cubicBezTo>
                    <a:pt x="336" y="653"/>
                    <a:pt x="336" y="653"/>
                    <a:pt x="336" y="654"/>
                  </a:cubicBezTo>
                  <a:cubicBezTo>
                    <a:pt x="336" y="654"/>
                    <a:pt x="337" y="654"/>
                    <a:pt x="337" y="654"/>
                  </a:cubicBezTo>
                  <a:cubicBezTo>
                    <a:pt x="337" y="654"/>
                    <a:pt x="339" y="654"/>
                    <a:pt x="339" y="654"/>
                  </a:cubicBezTo>
                  <a:cubicBezTo>
                    <a:pt x="339" y="655"/>
                    <a:pt x="340" y="655"/>
                    <a:pt x="340" y="654"/>
                  </a:cubicBezTo>
                  <a:cubicBezTo>
                    <a:pt x="341" y="654"/>
                    <a:pt x="341" y="653"/>
                    <a:pt x="341" y="652"/>
                  </a:cubicBezTo>
                  <a:cubicBezTo>
                    <a:pt x="341" y="652"/>
                    <a:pt x="341" y="652"/>
                    <a:pt x="341" y="651"/>
                  </a:cubicBezTo>
                  <a:cubicBezTo>
                    <a:pt x="341" y="651"/>
                    <a:pt x="342" y="651"/>
                    <a:pt x="342" y="650"/>
                  </a:cubicBezTo>
                  <a:close/>
                  <a:moveTo>
                    <a:pt x="354" y="696"/>
                  </a:moveTo>
                  <a:cubicBezTo>
                    <a:pt x="354" y="696"/>
                    <a:pt x="354" y="696"/>
                    <a:pt x="354" y="696"/>
                  </a:cubicBezTo>
                  <a:cubicBezTo>
                    <a:pt x="354" y="695"/>
                    <a:pt x="354" y="695"/>
                    <a:pt x="354" y="695"/>
                  </a:cubicBezTo>
                  <a:cubicBezTo>
                    <a:pt x="354" y="694"/>
                    <a:pt x="353" y="693"/>
                    <a:pt x="353" y="693"/>
                  </a:cubicBezTo>
                  <a:cubicBezTo>
                    <a:pt x="353" y="693"/>
                    <a:pt x="353" y="692"/>
                    <a:pt x="353" y="693"/>
                  </a:cubicBezTo>
                  <a:cubicBezTo>
                    <a:pt x="353" y="693"/>
                    <a:pt x="353" y="693"/>
                    <a:pt x="353" y="693"/>
                  </a:cubicBezTo>
                  <a:cubicBezTo>
                    <a:pt x="353" y="693"/>
                    <a:pt x="352" y="693"/>
                    <a:pt x="352" y="693"/>
                  </a:cubicBezTo>
                  <a:cubicBezTo>
                    <a:pt x="352" y="693"/>
                    <a:pt x="352" y="695"/>
                    <a:pt x="352" y="695"/>
                  </a:cubicBezTo>
                  <a:cubicBezTo>
                    <a:pt x="352" y="696"/>
                    <a:pt x="352" y="697"/>
                    <a:pt x="353" y="697"/>
                  </a:cubicBezTo>
                  <a:cubicBezTo>
                    <a:pt x="354" y="698"/>
                    <a:pt x="355" y="697"/>
                    <a:pt x="354" y="696"/>
                  </a:cubicBezTo>
                  <a:close/>
                  <a:moveTo>
                    <a:pt x="368" y="707"/>
                  </a:moveTo>
                  <a:cubicBezTo>
                    <a:pt x="368" y="706"/>
                    <a:pt x="368" y="706"/>
                    <a:pt x="368" y="705"/>
                  </a:cubicBezTo>
                  <a:cubicBezTo>
                    <a:pt x="368" y="705"/>
                    <a:pt x="367" y="704"/>
                    <a:pt x="367" y="703"/>
                  </a:cubicBezTo>
                  <a:cubicBezTo>
                    <a:pt x="367" y="703"/>
                    <a:pt x="367" y="703"/>
                    <a:pt x="367" y="703"/>
                  </a:cubicBezTo>
                  <a:cubicBezTo>
                    <a:pt x="367" y="703"/>
                    <a:pt x="367" y="703"/>
                    <a:pt x="366" y="702"/>
                  </a:cubicBezTo>
                  <a:cubicBezTo>
                    <a:pt x="366" y="702"/>
                    <a:pt x="366" y="702"/>
                    <a:pt x="366" y="702"/>
                  </a:cubicBezTo>
                  <a:cubicBezTo>
                    <a:pt x="366" y="702"/>
                    <a:pt x="365" y="701"/>
                    <a:pt x="364" y="701"/>
                  </a:cubicBezTo>
                  <a:cubicBezTo>
                    <a:pt x="363" y="701"/>
                    <a:pt x="363" y="701"/>
                    <a:pt x="363" y="700"/>
                  </a:cubicBezTo>
                  <a:cubicBezTo>
                    <a:pt x="363" y="699"/>
                    <a:pt x="363" y="699"/>
                    <a:pt x="364" y="698"/>
                  </a:cubicBezTo>
                  <a:cubicBezTo>
                    <a:pt x="364" y="697"/>
                    <a:pt x="365" y="698"/>
                    <a:pt x="366" y="697"/>
                  </a:cubicBezTo>
                  <a:cubicBezTo>
                    <a:pt x="366" y="697"/>
                    <a:pt x="366" y="697"/>
                    <a:pt x="366" y="697"/>
                  </a:cubicBezTo>
                  <a:cubicBezTo>
                    <a:pt x="366" y="696"/>
                    <a:pt x="366" y="696"/>
                    <a:pt x="366" y="695"/>
                  </a:cubicBezTo>
                  <a:cubicBezTo>
                    <a:pt x="365" y="694"/>
                    <a:pt x="365" y="694"/>
                    <a:pt x="365" y="693"/>
                  </a:cubicBezTo>
                  <a:cubicBezTo>
                    <a:pt x="366" y="692"/>
                    <a:pt x="366" y="690"/>
                    <a:pt x="366" y="690"/>
                  </a:cubicBezTo>
                  <a:cubicBezTo>
                    <a:pt x="365" y="690"/>
                    <a:pt x="365" y="689"/>
                    <a:pt x="364" y="689"/>
                  </a:cubicBezTo>
                  <a:cubicBezTo>
                    <a:pt x="364" y="689"/>
                    <a:pt x="364" y="690"/>
                    <a:pt x="364" y="691"/>
                  </a:cubicBezTo>
                  <a:cubicBezTo>
                    <a:pt x="364" y="692"/>
                    <a:pt x="364" y="693"/>
                    <a:pt x="362" y="694"/>
                  </a:cubicBezTo>
                  <a:cubicBezTo>
                    <a:pt x="362" y="693"/>
                    <a:pt x="363" y="693"/>
                    <a:pt x="363" y="692"/>
                  </a:cubicBezTo>
                  <a:cubicBezTo>
                    <a:pt x="363" y="692"/>
                    <a:pt x="363" y="691"/>
                    <a:pt x="363" y="691"/>
                  </a:cubicBezTo>
                  <a:cubicBezTo>
                    <a:pt x="363" y="689"/>
                    <a:pt x="361" y="689"/>
                    <a:pt x="360" y="689"/>
                  </a:cubicBezTo>
                  <a:cubicBezTo>
                    <a:pt x="358" y="688"/>
                    <a:pt x="357" y="691"/>
                    <a:pt x="359" y="692"/>
                  </a:cubicBezTo>
                  <a:cubicBezTo>
                    <a:pt x="360" y="692"/>
                    <a:pt x="360" y="694"/>
                    <a:pt x="360" y="694"/>
                  </a:cubicBezTo>
                  <a:cubicBezTo>
                    <a:pt x="360" y="695"/>
                    <a:pt x="360" y="695"/>
                    <a:pt x="360" y="696"/>
                  </a:cubicBezTo>
                  <a:cubicBezTo>
                    <a:pt x="361" y="697"/>
                    <a:pt x="361" y="698"/>
                    <a:pt x="360" y="699"/>
                  </a:cubicBezTo>
                  <a:cubicBezTo>
                    <a:pt x="360" y="700"/>
                    <a:pt x="360" y="700"/>
                    <a:pt x="360" y="701"/>
                  </a:cubicBezTo>
                  <a:cubicBezTo>
                    <a:pt x="360" y="702"/>
                    <a:pt x="361" y="703"/>
                    <a:pt x="362" y="704"/>
                  </a:cubicBezTo>
                  <a:cubicBezTo>
                    <a:pt x="363" y="706"/>
                    <a:pt x="364" y="708"/>
                    <a:pt x="364" y="710"/>
                  </a:cubicBezTo>
                  <a:cubicBezTo>
                    <a:pt x="364" y="710"/>
                    <a:pt x="364" y="710"/>
                    <a:pt x="364" y="710"/>
                  </a:cubicBezTo>
                  <a:cubicBezTo>
                    <a:pt x="365" y="711"/>
                    <a:pt x="368" y="711"/>
                    <a:pt x="368" y="710"/>
                  </a:cubicBezTo>
                  <a:cubicBezTo>
                    <a:pt x="369" y="709"/>
                    <a:pt x="369" y="708"/>
                    <a:pt x="368" y="707"/>
                  </a:cubicBezTo>
                  <a:close/>
                  <a:moveTo>
                    <a:pt x="389" y="712"/>
                  </a:moveTo>
                  <a:cubicBezTo>
                    <a:pt x="389" y="711"/>
                    <a:pt x="389" y="711"/>
                    <a:pt x="388" y="710"/>
                  </a:cubicBezTo>
                  <a:cubicBezTo>
                    <a:pt x="387" y="709"/>
                    <a:pt x="387" y="708"/>
                    <a:pt x="386" y="707"/>
                  </a:cubicBezTo>
                  <a:cubicBezTo>
                    <a:pt x="386" y="707"/>
                    <a:pt x="385" y="707"/>
                    <a:pt x="385" y="706"/>
                  </a:cubicBezTo>
                  <a:cubicBezTo>
                    <a:pt x="384" y="705"/>
                    <a:pt x="385" y="705"/>
                    <a:pt x="385" y="704"/>
                  </a:cubicBezTo>
                  <a:cubicBezTo>
                    <a:pt x="386" y="703"/>
                    <a:pt x="385" y="702"/>
                    <a:pt x="385" y="701"/>
                  </a:cubicBezTo>
                  <a:cubicBezTo>
                    <a:pt x="387" y="701"/>
                    <a:pt x="386" y="697"/>
                    <a:pt x="385" y="697"/>
                  </a:cubicBezTo>
                  <a:cubicBezTo>
                    <a:pt x="385" y="696"/>
                    <a:pt x="385" y="695"/>
                    <a:pt x="385" y="694"/>
                  </a:cubicBezTo>
                  <a:cubicBezTo>
                    <a:pt x="385" y="694"/>
                    <a:pt x="386" y="693"/>
                    <a:pt x="385" y="693"/>
                  </a:cubicBezTo>
                  <a:cubicBezTo>
                    <a:pt x="385" y="693"/>
                    <a:pt x="385" y="692"/>
                    <a:pt x="384" y="692"/>
                  </a:cubicBezTo>
                  <a:cubicBezTo>
                    <a:pt x="384" y="691"/>
                    <a:pt x="384" y="691"/>
                    <a:pt x="384" y="690"/>
                  </a:cubicBezTo>
                  <a:cubicBezTo>
                    <a:pt x="385" y="690"/>
                    <a:pt x="384" y="690"/>
                    <a:pt x="384" y="689"/>
                  </a:cubicBezTo>
                  <a:cubicBezTo>
                    <a:pt x="384" y="688"/>
                    <a:pt x="383" y="688"/>
                    <a:pt x="383" y="687"/>
                  </a:cubicBezTo>
                  <a:cubicBezTo>
                    <a:pt x="383" y="686"/>
                    <a:pt x="383" y="685"/>
                    <a:pt x="383" y="685"/>
                  </a:cubicBezTo>
                  <a:cubicBezTo>
                    <a:pt x="382" y="684"/>
                    <a:pt x="382" y="683"/>
                    <a:pt x="381" y="683"/>
                  </a:cubicBezTo>
                  <a:cubicBezTo>
                    <a:pt x="381" y="682"/>
                    <a:pt x="382" y="681"/>
                    <a:pt x="382" y="681"/>
                  </a:cubicBezTo>
                  <a:cubicBezTo>
                    <a:pt x="382" y="680"/>
                    <a:pt x="382" y="680"/>
                    <a:pt x="382" y="679"/>
                  </a:cubicBezTo>
                  <a:cubicBezTo>
                    <a:pt x="382" y="678"/>
                    <a:pt x="382" y="677"/>
                    <a:pt x="382" y="676"/>
                  </a:cubicBezTo>
                  <a:cubicBezTo>
                    <a:pt x="381" y="676"/>
                    <a:pt x="381" y="675"/>
                    <a:pt x="381" y="675"/>
                  </a:cubicBezTo>
                  <a:cubicBezTo>
                    <a:pt x="381" y="674"/>
                    <a:pt x="381" y="674"/>
                    <a:pt x="381" y="673"/>
                  </a:cubicBezTo>
                  <a:cubicBezTo>
                    <a:pt x="380" y="672"/>
                    <a:pt x="381" y="672"/>
                    <a:pt x="381" y="672"/>
                  </a:cubicBezTo>
                  <a:cubicBezTo>
                    <a:pt x="381" y="671"/>
                    <a:pt x="381" y="671"/>
                    <a:pt x="381" y="671"/>
                  </a:cubicBezTo>
                  <a:cubicBezTo>
                    <a:pt x="382" y="670"/>
                    <a:pt x="381" y="669"/>
                    <a:pt x="381" y="669"/>
                  </a:cubicBezTo>
                  <a:cubicBezTo>
                    <a:pt x="380" y="668"/>
                    <a:pt x="380" y="667"/>
                    <a:pt x="379" y="666"/>
                  </a:cubicBezTo>
                  <a:cubicBezTo>
                    <a:pt x="379" y="665"/>
                    <a:pt x="379" y="664"/>
                    <a:pt x="378" y="663"/>
                  </a:cubicBezTo>
                  <a:cubicBezTo>
                    <a:pt x="378" y="662"/>
                    <a:pt x="379" y="662"/>
                    <a:pt x="379" y="661"/>
                  </a:cubicBezTo>
                  <a:cubicBezTo>
                    <a:pt x="379" y="660"/>
                    <a:pt x="378" y="659"/>
                    <a:pt x="379" y="658"/>
                  </a:cubicBezTo>
                  <a:cubicBezTo>
                    <a:pt x="379" y="656"/>
                    <a:pt x="381" y="655"/>
                    <a:pt x="382" y="654"/>
                  </a:cubicBezTo>
                  <a:cubicBezTo>
                    <a:pt x="382" y="653"/>
                    <a:pt x="383" y="653"/>
                    <a:pt x="383" y="652"/>
                  </a:cubicBezTo>
                  <a:cubicBezTo>
                    <a:pt x="383" y="652"/>
                    <a:pt x="383" y="651"/>
                    <a:pt x="383" y="650"/>
                  </a:cubicBezTo>
                  <a:cubicBezTo>
                    <a:pt x="383" y="649"/>
                    <a:pt x="383" y="648"/>
                    <a:pt x="384" y="647"/>
                  </a:cubicBezTo>
                  <a:cubicBezTo>
                    <a:pt x="384" y="647"/>
                    <a:pt x="384" y="647"/>
                    <a:pt x="385" y="646"/>
                  </a:cubicBezTo>
                  <a:cubicBezTo>
                    <a:pt x="385" y="646"/>
                    <a:pt x="386" y="646"/>
                    <a:pt x="386" y="646"/>
                  </a:cubicBezTo>
                  <a:cubicBezTo>
                    <a:pt x="387" y="645"/>
                    <a:pt x="388" y="645"/>
                    <a:pt x="390" y="644"/>
                  </a:cubicBezTo>
                  <a:cubicBezTo>
                    <a:pt x="390" y="643"/>
                    <a:pt x="391" y="643"/>
                    <a:pt x="391" y="642"/>
                  </a:cubicBezTo>
                  <a:cubicBezTo>
                    <a:pt x="391" y="641"/>
                    <a:pt x="390" y="641"/>
                    <a:pt x="389" y="641"/>
                  </a:cubicBezTo>
                  <a:cubicBezTo>
                    <a:pt x="388" y="642"/>
                    <a:pt x="386" y="642"/>
                    <a:pt x="385" y="642"/>
                  </a:cubicBezTo>
                  <a:cubicBezTo>
                    <a:pt x="384" y="643"/>
                    <a:pt x="383" y="643"/>
                    <a:pt x="382" y="644"/>
                  </a:cubicBezTo>
                  <a:cubicBezTo>
                    <a:pt x="381" y="644"/>
                    <a:pt x="380" y="644"/>
                    <a:pt x="380" y="644"/>
                  </a:cubicBezTo>
                  <a:cubicBezTo>
                    <a:pt x="379" y="645"/>
                    <a:pt x="379" y="646"/>
                    <a:pt x="380" y="647"/>
                  </a:cubicBezTo>
                  <a:cubicBezTo>
                    <a:pt x="381" y="648"/>
                    <a:pt x="381" y="651"/>
                    <a:pt x="381" y="652"/>
                  </a:cubicBezTo>
                  <a:cubicBezTo>
                    <a:pt x="380" y="653"/>
                    <a:pt x="379" y="653"/>
                    <a:pt x="379" y="654"/>
                  </a:cubicBezTo>
                  <a:cubicBezTo>
                    <a:pt x="379" y="655"/>
                    <a:pt x="378" y="656"/>
                    <a:pt x="377" y="656"/>
                  </a:cubicBezTo>
                  <a:cubicBezTo>
                    <a:pt x="377" y="655"/>
                    <a:pt x="377" y="655"/>
                    <a:pt x="377" y="654"/>
                  </a:cubicBezTo>
                  <a:cubicBezTo>
                    <a:pt x="378" y="654"/>
                    <a:pt x="378" y="653"/>
                    <a:pt x="379" y="652"/>
                  </a:cubicBezTo>
                  <a:cubicBezTo>
                    <a:pt x="380" y="652"/>
                    <a:pt x="381" y="651"/>
                    <a:pt x="380" y="650"/>
                  </a:cubicBezTo>
                  <a:cubicBezTo>
                    <a:pt x="380" y="650"/>
                    <a:pt x="379" y="650"/>
                    <a:pt x="379" y="649"/>
                  </a:cubicBezTo>
                  <a:cubicBezTo>
                    <a:pt x="378" y="649"/>
                    <a:pt x="377" y="648"/>
                    <a:pt x="377" y="648"/>
                  </a:cubicBezTo>
                  <a:cubicBezTo>
                    <a:pt x="376" y="648"/>
                    <a:pt x="376" y="648"/>
                    <a:pt x="376" y="648"/>
                  </a:cubicBezTo>
                  <a:cubicBezTo>
                    <a:pt x="375" y="649"/>
                    <a:pt x="375" y="649"/>
                    <a:pt x="373" y="649"/>
                  </a:cubicBezTo>
                  <a:cubicBezTo>
                    <a:pt x="373" y="649"/>
                    <a:pt x="371" y="649"/>
                    <a:pt x="371" y="649"/>
                  </a:cubicBezTo>
                  <a:cubicBezTo>
                    <a:pt x="371" y="651"/>
                    <a:pt x="372" y="651"/>
                    <a:pt x="373" y="651"/>
                  </a:cubicBezTo>
                  <a:cubicBezTo>
                    <a:pt x="373" y="652"/>
                    <a:pt x="374" y="652"/>
                    <a:pt x="374" y="652"/>
                  </a:cubicBezTo>
                  <a:cubicBezTo>
                    <a:pt x="374" y="653"/>
                    <a:pt x="374" y="653"/>
                    <a:pt x="373" y="654"/>
                  </a:cubicBezTo>
                  <a:cubicBezTo>
                    <a:pt x="373" y="655"/>
                    <a:pt x="373" y="655"/>
                    <a:pt x="373" y="656"/>
                  </a:cubicBezTo>
                  <a:cubicBezTo>
                    <a:pt x="373" y="657"/>
                    <a:pt x="374" y="657"/>
                    <a:pt x="374" y="657"/>
                  </a:cubicBezTo>
                  <a:cubicBezTo>
                    <a:pt x="375" y="658"/>
                    <a:pt x="376" y="659"/>
                    <a:pt x="376" y="660"/>
                  </a:cubicBezTo>
                  <a:cubicBezTo>
                    <a:pt x="376" y="660"/>
                    <a:pt x="376" y="660"/>
                    <a:pt x="375" y="659"/>
                  </a:cubicBezTo>
                  <a:cubicBezTo>
                    <a:pt x="375" y="659"/>
                    <a:pt x="375" y="659"/>
                    <a:pt x="374" y="659"/>
                  </a:cubicBezTo>
                  <a:cubicBezTo>
                    <a:pt x="374" y="658"/>
                    <a:pt x="373" y="658"/>
                    <a:pt x="373" y="658"/>
                  </a:cubicBezTo>
                  <a:cubicBezTo>
                    <a:pt x="371" y="658"/>
                    <a:pt x="371" y="658"/>
                    <a:pt x="370" y="657"/>
                  </a:cubicBezTo>
                  <a:cubicBezTo>
                    <a:pt x="370" y="657"/>
                    <a:pt x="369" y="657"/>
                    <a:pt x="369" y="657"/>
                  </a:cubicBezTo>
                  <a:cubicBezTo>
                    <a:pt x="367" y="657"/>
                    <a:pt x="367" y="658"/>
                    <a:pt x="367" y="659"/>
                  </a:cubicBezTo>
                  <a:cubicBezTo>
                    <a:pt x="367" y="660"/>
                    <a:pt x="367" y="661"/>
                    <a:pt x="367" y="662"/>
                  </a:cubicBezTo>
                  <a:cubicBezTo>
                    <a:pt x="367" y="662"/>
                    <a:pt x="366" y="662"/>
                    <a:pt x="366" y="663"/>
                  </a:cubicBezTo>
                  <a:cubicBezTo>
                    <a:pt x="366" y="664"/>
                    <a:pt x="366" y="665"/>
                    <a:pt x="366" y="666"/>
                  </a:cubicBezTo>
                  <a:cubicBezTo>
                    <a:pt x="366" y="666"/>
                    <a:pt x="364" y="667"/>
                    <a:pt x="365" y="666"/>
                  </a:cubicBezTo>
                  <a:cubicBezTo>
                    <a:pt x="365" y="666"/>
                    <a:pt x="365" y="666"/>
                    <a:pt x="365" y="666"/>
                  </a:cubicBezTo>
                  <a:cubicBezTo>
                    <a:pt x="365" y="665"/>
                    <a:pt x="365" y="664"/>
                    <a:pt x="365" y="664"/>
                  </a:cubicBezTo>
                  <a:cubicBezTo>
                    <a:pt x="364" y="663"/>
                    <a:pt x="363" y="663"/>
                    <a:pt x="363" y="663"/>
                  </a:cubicBezTo>
                  <a:cubicBezTo>
                    <a:pt x="362" y="664"/>
                    <a:pt x="361" y="665"/>
                    <a:pt x="361" y="664"/>
                  </a:cubicBezTo>
                  <a:cubicBezTo>
                    <a:pt x="360" y="664"/>
                    <a:pt x="360" y="664"/>
                    <a:pt x="359" y="663"/>
                  </a:cubicBezTo>
                  <a:cubicBezTo>
                    <a:pt x="358" y="663"/>
                    <a:pt x="358" y="662"/>
                    <a:pt x="358" y="661"/>
                  </a:cubicBezTo>
                  <a:cubicBezTo>
                    <a:pt x="358" y="660"/>
                    <a:pt x="359" y="660"/>
                    <a:pt x="359" y="659"/>
                  </a:cubicBezTo>
                  <a:cubicBezTo>
                    <a:pt x="360" y="659"/>
                    <a:pt x="360" y="658"/>
                    <a:pt x="360" y="658"/>
                  </a:cubicBezTo>
                  <a:cubicBezTo>
                    <a:pt x="360" y="657"/>
                    <a:pt x="361" y="657"/>
                    <a:pt x="361" y="657"/>
                  </a:cubicBezTo>
                  <a:cubicBezTo>
                    <a:pt x="362" y="657"/>
                    <a:pt x="362" y="656"/>
                    <a:pt x="362" y="656"/>
                  </a:cubicBezTo>
                  <a:cubicBezTo>
                    <a:pt x="363" y="656"/>
                    <a:pt x="363" y="656"/>
                    <a:pt x="363" y="656"/>
                  </a:cubicBezTo>
                  <a:cubicBezTo>
                    <a:pt x="363" y="656"/>
                    <a:pt x="363" y="655"/>
                    <a:pt x="363" y="655"/>
                  </a:cubicBezTo>
                  <a:cubicBezTo>
                    <a:pt x="363" y="655"/>
                    <a:pt x="363" y="654"/>
                    <a:pt x="363" y="654"/>
                  </a:cubicBezTo>
                  <a:cubicBezTo>
                    <a:pt x="363" y="653"/>
                    <a:pt x="362" y="653"/>
                    <a:pt x="362" y="654"/>
                  </a:cubicBezTo>
                  <a:cubicBezTo>
                    <a:pt x="362" y="654"/>
                    <a:pt x="361" y="654"/>
                    <a:pt x="361" y="654"/>
                  </a:cubicBezTo>
                  <a:cubicBezTo>
                    <a:pt x="360" y="655"/>
                    <a:pt x="359" y="655"/>
                    <a:pt x="359" y="655"/>
                  </a:cubicBezTo>
                  <a:cubicBezTo>
                    <a:pt x="357" y="656"/>
                    <a:pt x="357" y="654"/>
                    <a:pt x="358" y="654"/>
                  </a:cubicBezTo>
                  <a:cubicBezTo>
                    <a:pt x="359" y="654"/>
                    <a:pt x="359" y="653"/>
                    <a:pt x="360" y="653"/>
                  </a:cubicBezTo>
                  <a:cubicBezTo>
                    <a:pt x="361" y="652"/>
                    <a:pt x="360" y="651"/>
                    <a:pt x="360" y="651"/>
                  </a:cubicBezTo>
                  <a:cubicBezTo>
                    <a:pt x="360" y="650"/>
                    <a:pt x="359" y="650"/>
                    <a:pt x="359" y="650"/>
                  </a:cubicBezTo>
                  <a:cubicBezTo>
                    <a:pt x="358" y="650"/>
                    <a:pt x="357" y="650"/>
                    <a:pt x="356" y="650"/>
                  </a:cubicBezTo>
                  <a:cubicBezTo>
                    <a:pt x="355" y="650"/>
                    <a:pt x="354" y="649"/>
                    <a:pt x="353" y="649"/>
                  </a:cubicBezTo>
                  <a:cubicBezTo>
                    <a:pt x="353" y="649"/>
                    <a:pt x="352" y="648"/>
                    <a:pt x="352" y="648"/>
                  </a:cubicBezTo>
                  <a:cubicBezTo>
                    <a:pt x="351" y="648"/>
                    <a:pt x="351" y="649"/>
                    <a:pt x="351" y="650"/>
                  </a:cubicBezTo>
                  <a:cubicBezTo>
                    <a:pt x="351" y="650"/>
                    <a:pt x="351" y="651"/>
                    <a:pt x="351" y="651"/>
                  </a:cubicBezTo>
                  <a:cubicBezTo>
                    <a:pt x="352" y="652"/>
                    <a:pt x="353" y="652"/>
                    <a:pt x="352" y="652"/>
                  </a:cubicBezTo>
                  <a:cubicBezTo>
                    <a:pt x="351" y="653"/>
                    <a:pt x="350" y="651"/>
                    <a:pt x="349" y="651"/>
                  </a:cubicBezTo>
                  <a:cubicBezTo>
                    <a:pt x="348" y="651"/>
                    <a:pt x="348" y="653"/>
                    <a:pt x="348" y="653"/>
                  </a:cubicBezTo>
                  <a:cubicBezTo>
                    <a:pt x="348" y="654"/>
                    <a:pt x="349" y="654"/>
                    <a:pt x="349" y="655"/>
                  </a:cubicBezTo>
                  <a:cubicBezTo>
                    <a:pt x="349" y="655"/>
                    <a:pt x="349" y="656"/>
                    <a:pt x="349" y="656"/>
                  </a:cubicBezTo>
                  <a:cubicBezTo>
                    <a:pt x="348" y="656"/>
                    <a:pt x="348" y="656"/>
                    <a:pt x="348" y="656"/>
                  </a:cubicBezTo>
                  <a:cubicBezTo>
                    <a:pt x="347" y="657"/>
                    <a:pt x="348" y="659"/>
                    <a:pt x="348" y="660"/>
                  </a:cubicBezTo>
                  <a:cubicBezTo>
                    <a:pt x="348" y="660"/>
                    <a:pt x="349" y="661"/>
                    <a:pt x="349" y="661"/>
                  </a:cubicBezTo>
                  <a:cubicBezTo>
                    <a:pt x="350" y="662"/>
                    <a:pt x="351" y="663"/>
                    <a:pt x="351" y="664"/>
                  </a:cubicBezTo>
                  <a:cubicBezTo>
                    <a:pt x="351" y="665"/>
                    <a:pt x="351" y="665"/>
                    <a:pt x="352" y="666"/>
                  </a:cubicBezTo>
                  <a:cubicBezTo>
                    <a:pt x="352" y="666"/>
                    <a:pt x="353" y="666"/>
                    <a:pt x="353" y="667"/>
                  </a:cubicBezTo>
                  <a:cubicBezTo>
                    <a:pt x="353" y="667"/>
                    <a:pt x="353" y="667"/>
                    <a:pt x="352" y="667"/>
                  </a:cubicBezTo>
                  <a:cubicBezTo>
                    <a:pt x="352" y="667"/>
                    <a:pt x="352" y="666"/>
                    <a:pt x="351" y="666"/>
                  </a:cubicBezTo>
                  <a:cubicBezTo>
                    <a:pt x="350" y="666"/>
                    <a:pt x="350" y="666"/>
                    <a:pt x="349" y="667"/>
                  </a:cubicBezTo>
                  <a:cubicBezTo>
                    <a:pt x="348" y="667"/>
                    <a:pt x="347" y="666"/>
                    <a:pt x="346" y="666"/>
                  </a:cubicBezTo>
                  <a:cubicBezTo>
                    <a:pt x="346" y="666"/>
                    <a:pt x="346" y="666"/>
                    <a:pt x="345" y="667"/>
                  </a:cubicBezTo>
                  <a:cubicBezTo>
                    <a:pt x="345" y="667"/>
                    <a:pt x="346" y="669"/>
                    <a:pt x="344" y="669"/>
                  </a:cubicBezTo>
                  <a:cubicBezTo>
                    <a:pt x="344" y="669"/>
                    <a:pt x="343" y="669"/>
                    <a:pt x="343" y="669"/>
                  </a:cubicBezTo>
                  <a:cubicBezTo>
                    <a:pt x="343" y="670"/>
                    <a:pt x="343" y="670"/>
                    <a:pt x="343" y="670"/>
                  </a:cubicBezTo>
                  <a:cubicBezTo>
                    <a:pt x="344" y="671"/>
                    <a:pt x="346" y="671"/>
                    <a:pt x="346" y="671"/>
                  </a:cubicBezTo>
                  <a:cubicBezTo>
                    <a:pt x="346" y="672"/>
                    <a:pt x="347" y="672"/>
                    <a:pt x="347" y="672"/>
                  </a:cubicBezTo>
                  <a:cubicBezTo>
                    <a:pt x="347" y="673"/>
                    <a:pt x="348" y="673"/>
                    <a:pt x="348" y="673"/>
                  </a:cubicBezTo>
                  <a:cubicBezTo>
                    <a:pt x="350" y="674"/>
                    <a:pt x="350" y="671"/>
                    <a:pt x="351" y="670"/>
                  </a:cubicBezTo>
                  <a:cubicBezTo>
                    <a:pt x="351" y="670"/>
                    <a:pt x="352" y="670"/>
                    <a:pt x="352" y="670"/>
                  </a:cubicBezTo>
                  <a:cubicBezTo>
                    <a:pt x="352" y="671"/>
                    <a:pt x="352" y="671"/>
                    <a:pt x="352" y="672"/>
                  </a:cubicBezTo>
                  <a:cubicBezTo>
                    <a:pt x="352" y="672"/>
                    <a:pt x="352" y="672"/>
                    <a:pt x="352" y="673"/>
                  </a:cubicBezTo>
                  <a:cubicBezTo>
                    <a:pt x="352" y="673"/>
                    <a:pt x="352" y="674"/>
                    <a:pt x="352" y="674"/>
                  </a:cubicBezTo>
                  <a:cubicBezTo>
                    <a:pt x="354" y="675"/>
                    <a:pt x="354" y="673"/>
                    <a:pt x="354" y="672"/>
                  </a:cubicBezTo>
                  <a:cubicBezTo>
                    <a:pt x="356" y="675"/>
                    <a:pt x="354" y="678"/>
                    <a:pt x="352" y="681"/>
                  </a:cubicBezTo>
                  <a:cubicBezTo>
                    <a:pt x="352" y="681"/>
                    <a:pt x="351" y="683"/>
                    <a:pt x="352" y="684"/>
                  </a:cubicBezTo>
                  <a:cubicBezTo>
                    <a:pt x="352" y="685"/>
                    <a:pt x="351" y="687"/>
                    <a:pt x="351" y="688"/>
                  </a:cubicBezTo>
                  <a:cubicBezTo>
                    <a:pt x="351" y="688"/>
                    <a:pt x="351" y="689"/>
                    <a:pt x="352" y="689"/>
                  </a:cubicBezTo>
                  <a:cubicBezTo>
                    <a:pt x="353" y="689"/>
                    <a:pt x="353" y="689"/>
                    <a:pt x="354" y="688"/>
                  </a:cubicBezTo>
                  <a:cubicBezTo>
                    <a:pt x="354" y="687"/>
                    <a:pt x="354" y="687"/>
                    <a:pt x="354" y="686"/>
                  </a:cubicBezTo>
                  <a:cubicBezTo>
                    <a:pt x="354" y="686"/>
                    <a:pt x="354" y="686"/>
                    <a:pt x="354" y="685"/>
                  </a:cubicBezTo>
                  <a:cubicBezTo>
                    <a:pt x="354" y="685"/>
                    <a:pt x="354" y="684"/>
                    <a:pt x="354" y="684"/>
                  </a:cubicBezTo>
                  <a:cubicBezTo>
                    <a:pt x="355" y="686"/>
                    <a:pt x="354" y="687"/>
                    <a:pt x="354" y="688"/>
                  </a:cubicBezTo>
                  <a:cubicBezTo>
                    <a:pt x="354" y="689"/>
                    <a:pt x="354" y="689"/>
                    <a:pt x="355" y="690"/>
                  </a:cubicBezTo>
                  <a:cubicBezTo>
                    <a:pt x="355" y="691"/>
                    <a:pt x="356" y="691"/>
                    <a:pt x="357" y="691"/>
                  </a:cubicBezTo>
                  <a:cubicBezTo>
                    <a:pt x="357" y="690"/>
                    <a:pt x="357" y="689"/>
                    <a:pt x="357" y="688"/>
                  </a:cubicBezTo>
                  <a:cubicBezTo>
                    <a:pt x="357" y="688"/>
                    <a:pt x="356" y="688"/>
                    <a:pt x="356" y="687"/>
                  </a:cubicBezTo>
                  <a:cubicBezTo>
                    <a:pt x="356" y="687"/>
                    <a:pt x="356" y="687"/>
                    <a:pt x="356" y="686"/>
                  </a:cubicBezTo>
                  <a:cubicBezTo>
                    <a:pt x="356" y="686"/>
                    <a:pt x="356" y="685"/>
                    <a:pt x="356" y="685"/>
                  </a:cubicBezTo>
                  <a:cubicBezTo>
                    <a:pt x="356" y="685"/>
                    <a:pt x="357" y="684"/>
                    <a:pt x="357" y="684"/>
                  </a:cubicBezTo>
                  <a:cubicBezTo>
                    <a:pt x="357" y="684"/>
                    <a:pt x="357" y="683"/>
                    <a:pt x="357" y="683"/>
                  </a:cubicBezTo>
                  <a:cubicBezTo>
                    <a:pt x="357" y="682"/>
                    <a:pt x="356" y="682"/>
                    <a:pt x="356" y="682"/>
                  </a:cubicBezTo>
                  <a:cubicBezTo>
                    <a:pt x="356" y="681"/>
                    <a:pt x="357" y="680"/>
                    <a:pt x="358" y="680"/>
                  </a:cubicBezTo>
                  <a:cubicBezTo>
                    <a:pt x="358" y="679"/>
                    <a:pt x="359" y="678"/>
                    <a:pt x="359" y="677"/>
                  </a:cubicBezTo>
                  <a:cubicBezTo>
                    <a:pt x="359" y="676"/>
                    <a:pt x="359" y="676"/>
                    <a:pt x="359" y="675"/>
                  </a:cubicBezTo>
                  <a:cubicBezTo>
                    <a:pt x="359" y="675"/>
                    <a:pt x="359" y="673"/>
                    <a:pt x="359" y="673"/>
                  </a:cubicBezTo>
                  <a:cubicBezTo>
                    <a:pt x="359" y="673"/>
                    <a:pt x="359" y="673"/>
                    <a:pt x="359" y="673"/>
                  </a:cubicBezTo>
                  <a:cubicBezTo>
                    <a:pt x="359" y="672"/>
                    <a:pt x="359" y="672"/>
                    <a:pt x="359" y="671"/>
                  </a:cubicBezTo>
                  <a:cubicBezTo>
                    <a:pt x="357" y="670"/>
                    <a:pt x="357" y="669"/>
                    <a:pt x="356" y="668"/>
                  </a:cubicBezTo>
                  <a:cubicBezTo>
                    <a:pt x="357" y="668"/>
                    <a:pt x="358" y="668"/>
                    <a:pt x="359" y="668"/>
                  </a:cubicBezTo>
                  <a:cubicBezTo>
                    <a:pt x="360" y="668"/>
                    <a:pt x="361" y="668"/>
                    <a:pt x="362" y="668"/>
                  </a:cubicBezTo>
                  <a:cubicBezTo>
                    <a:pt x="362" y="668"/>
                    <a:pt x="363" y="669"/>
                    <a:pt x="364" y="668"/>
                  </a:cubicBezTo>
                  <a:cubicBezTo>
                    <a:pt x="364" y="668"/>
                    <a:pt x="365" y="669"/>
                    <a:pt x="365" y="669"/>
                  </a:cubicBezTo>
                  <a:cubicBezTo>
                    <a:pt x="366" y="669"/>
                    <a:pt x="366" y="670"/>
                    <a:pt x="366" y="670"/>
                  </a:cubicBezTo>
                  <a:cubicBezTo>
                    <a:pt x="367" y="670"/>
                    <a:pt x="370" y="669"/>
                    <a:pt x="371" y="670"/>
                  </a:cubicBezTo>
                  <a:cubicBezTo>
                    <a:pt x="370" y="670"/>
                    <a:pt x="369" y="670"/>
                    <a:pt x="369" y="670"/>
                  </a:cubicBezTo>
                  <a:cubicBezTo>
                    <a:pt x="368" y="670"/>
                    <a:pt x="368" y="671"/>
                    <a:pt x="367" y="671"/>
                  </a:cubicBezTo>
                  <a:cubicBezTo>
                    <a:pt x="366" y="672"/>
                    <a:pt x="367" y="673"/>
                    <a:pt x="367" y="674"/>
                  </a:cubicBezTo>
                  <a:cubicBezTo>
                    <a:pt x="367" y="674"/>
                    <a:pt x="367" y="675"/>
                    <a:pt x="368" y="675"/>
                  </a:cubicBezTo>
                  <a:cubicBezTo>
                    <a:pt x="369" y="676"/>
                    <a:pt x="369" y="676"/>
                    <a:pt x="369" y="677"/>
                  </a:cubicBezTo>
                  <a:cubicBezTo>
                    <a:pt x="369" y="678"/>
                    <a:pt x="369" y="679"/>
                    <a:pt x="370" y="679"/>
                  </a:cubicBezTo>
                  <a:cubicBezTo>
                    <a:pt x="370" y="680"/>
                    <a:pt x="371" y="681"/>
                    <a:pt x="371" y="682"/>
                  </a:cubicBezTo>
                  <a:cubicBezTo>
                    <a:pt x="371" y="683"/>
                    <a:pt x="371" y="689"/>
                    <a:pt x="374" y="688"/>
                  </a:cubicBezTo>
                  <a:cubicBezTo>
                    <a:pt x="375" y="688"/>
                    <a:pt x="375" y="687"/>
                    <a:pt x="375" y="686"/>
                  </a:cubicBezTo>
                  <a:cubicBezTo>
                    <a:pt x="376" y="686"/>
                    <a:pt x="376" y="684"/>
                    <a:pt x="376" y="685"/>
                  </a:cubicBezTo>
                  <a:cubicBezTo>
                    <a:pt x="377" y="686"/>
                    <a:pt x="376" y="686"/>
                    <a:pt x="376" y="686"/>
                  </a:cubicBezTo>
                  <a:cubicBezTo>
                    <a:pt x="376" y="687"/>
                    <a:pt x="377" y="687"/>
                    <a:pt x="377" y="687"/>
                  </a:cubicBezTo>
                  <a:cubicBezTo>
                    <a:pt x="377" y="687"/>
                    <a:pt x="378" y="687"/>
                    <a:pt x="378" y="687"/>
                  </a:cubicBezTo>
                  <a:cubicBezTo>
                    <a:pt x="379" y="688"/>
                    <a:pt x="378" y="689"/>
                    <a:pt x="378" y="689"/>
                  </a:cubicBezTo>
                  <a:cubicBezTo>
                    <a:pt x="377" y="690"/>
                    <a:pt x="377" y="691"/>
                    <a:pt x="377" y="693"/>
                  </a:cubicBezTo>
                  <a:cubicBezTo>
                    <a:pt x="377" y="693"/>
                    <a:pt x="378" y="693"/>
                    <a:pt x="378" y="693"/>
                  </a:cubicBezTo>
                  <a:cubicBezTo>
                    <a:pt x="378" y="693"/>
                    <a:pt x="379" y="693"/>
                    <a:pt x="379" y="693"/>
                  </a:cubicBezTo>
                  <a:cubicBezTo>
                    <a:pt x="379" y="692"/>
                    <a:pt x="379" y="692"/>
                    <a:pt x="379" y="692"/>
                  </a:cubicBezTo>
                  <a:cubicBezTo>
                    <a:pt x="380" y="691"/>
                    <a:pt x="380" y="691"/>
                    <a:pt x="381" y="691"/>
                  </a:cubicBezTo>
                  <a:cubicBezTo>
                    <a:pt x="381" y="691"/>
                    <a:pt x="381" y="691"/>
                    <a:pt x="382" y="691"/>
                  </a:cubicBezTo>
                  <a:cubicBezTo>
                    <a:pt x="382" y="691"/>
                    <a:pt x="382" y="691"/>
                    <a:pt x="382" y="691"/>
                  </a:cubicBezTo>
                  <a:cubicBezTo>
                    <a:pt x="382" y="693"/>
                    <a:pt x="382" y="693"/>
                    <a:pt x="381" y="694"/>
                  </a:cubicBezTo>
                  <a:cubicBezTo>
                    <a:pt x="381" y="695"/>
                    <a:pt x="380" y="695"/>
                    <a:pt x="379" y="697"/>
                  </a:cubicBezTo>
                  <a:cubicBezTo>
                    <a:pt x="379" y="697"/>
                    <a:pt x="379" y="697"/>
                    <a:pt x="380" y="697"/>
                  </a:cubicBezTo>
                  <a:cubicBezTo>
                    <a:pt x="381" y="697"/>
                    <a:pt x="381" y="697"/>
                    <a:pt x="382" y="697"/>
                  </a:cubicBezTo>
                  <a:cubicBezTo>
                    <a:pt x="382" y="697"/>
                    <a:pt x="382" y="697"/>
                    <a:pt x="381" y="698"/>
                  </a:cubicBezTo>
                  <a:cubicBezTo>
                    <a:pt x="381" y="698"/>
                    <a:pt x="381" y="699"/>
                    <a:pt x="380" y="699"/>
                  </a:cubicBezTo>
                  <a:cubicBezTo>
                    <a:pt x="380" y="699"/>
                    <a:pt x="379" y="700"/>
                    <a:pt x="379" y="701"/>
                  </a:cubicBezTo>
                  <a:cubicBezTo>
                    <a:pt x="379" y="702"/>
                    <a:pt x="379" y="703"/>
                    <a:pt x="379" y="705"/>
                  </a:cubicBezTo>
                  <a:cubicBezTo>
                    <a:pt x="379" y="706"/>
                    <a:pt x="378" y="707"/>
                    <a:pt x="378" y="708"/>
                  </a:cubicBezTo>
                  <a:cubicBezTo>
                    <a:pt x="378" y="709"/>
                    <a:pt x="378" y="710"/>
                    <a:pt x="378" y="711"/>
                  </a:cubicBezTo>
                  <a:cubicBezTo>
                    <a:pt x="379" y="711"/>
                    <a:pt x="380" y="711"/>
                    <a:pt x="380" y="711"/>
                  </a:cubicBezTo>
                  <a:cubicBezTo>
                    <a:pt x="380" y="711"/>
                    <a:pt x="381" y="711"/>
                    <a:pt x="381" y="711"/>
                  </a:cubicBezTo>
                  <a:cubicBezTo>
                    <a:pt x="381" y="710"/>
                    <a:pt x="382" y="710"/>
                    <a:pt x="382" y="709"/>
                  </a:cubicBezTo>
                  <a:cubicBezTo>
                    <a:pt x="382" y="709"/>
                    <a:pt x="382" y="708"/>
                    <a:pt x="382" y="708"/>
                  </a:cubicBezTo>
                  <a:cubicBezTo>
                    <a:pt x="383" y="707"/>
                    <a:pt x="383" y="707"/>
                    <a:pt x="384" y="708"/>
                  </a:cubicBezTo>
                  <a:cubicBezTo>
                    <a:pt x="384" y="708"/>
                    <a:pt x="385" y="709"/>
                    <a:pt x="385" y="709"/>
                  </a:cubicBezTo>
                  <a:cubicBezTo>
                    <a:pt x="386" y="710"/>
                    <a:pt x="386" y="711"/>
                    <a:pt x="386" y="712"/>
                  </a:cubicBezTo>
                  <a:cubicBezTo>
                    <a:pt x="386" y="712"/>
                    <a:pt x="386" y="713"/>
                    <a:pt x="386" y="714"/>
                  </a:cubicBezTo>
                  <a:cubicBezTo>
                    <a:pt x="387" y="714"/>
                    <a:pt x="388" y="714"/>
                    <a:pt x="388" y="714"/>
                  </a:cubicBezTo>
                  <a:cubicBezTo>
                    <a:pt x="389" y="713"/>
                    <a:pt x="389" y="712"/>
                    <a:pt x="389" y="712"/>
                  </a:cubicBezTo>
                  <a:close/>
                  <a:moveTo>
                    <a:pt x="390" y="651"/>
                  </a:moveTo>
                  <a:cubicBezTo>
                    <a:pt x="390" y="651"/>
                    <a:pt x="389" y="651"/>
                    <a:pt x="388" y="651"/>
                  </a:cubicBezTo>
                  <a:cubicBezTo>
                    <a:pt x="388" y="651"/>
                    <a:pt x="387" y="651"/>
                    <a:pt x="387" y="651"/>
                  </a:cubicBezTo>
                  <a:cubicBezTo>
                    <a:pt x="387" y="651"/>
                    <a:pt x="387" y="652"/>
                    <a:pt x="387" y="652"/>
                  </a:cubicBezTo>
                  <a:cubicBezTo>
                    <a:pt x="388" y="653"/>
                    <a:pt x="388" y="653"/>
                    <a:pt x="389" y="652"/>
                  </a:cubicBezTo>
                  <a:cubicBezTo>
                    <a:pt x="389" y="653"/>
                    <a:pt x="389" y="653"/>
                    <a:pt x="389" y="653"/>
                  </a:cubicBezTo>
                  <a:cubicBezTo>
                    <a:pt x="389" y="653"/>
                    <a:pt x="390" y="653"/>
                    <a:pt x="391" y="653"/>
                  </a:cubicBezTo>
                  <a:cubicBezTo>
                    <a:pt x="392" y="652"/>
                    <a:pt x="391" y="651"/>
                    <a:pt x="390" y="651"/>
                  </a:cubicBezTo>
                  <a:close/>
                  <a:moveTo>
                    <a:pt x="393" y="628"/>
                  </a:moveTo>
                  <a:cubicBezTo>
                    <a:pt x="394" y="628"/>
                    <a:pt x="393" y="627"/>
                    <a:pt x="393" y="627"/>
                  </a:cubicBezTo>
                  <a:cubicBezTo>
                    <a:pt x="393" y="626"/>
                    <a:pt x="393" y="626"/>
                    <a:pt x="393" y="626"/>
                  </a:cubicBezTo>
                  <a:cubicBezTo>
                    <a:pt x="392" y="626"/>
                    <a:pt x="392" y="626"/>
                    <a:pt x="392" y="626"/>
                  </a:cubicBezTo>
                  <a:cubicBezTo>
                    <a:pt x="391" y="626"/>
                    <a:pt x="391" y="627"/>
                    <a:pt x="391" y="627"/>
                  </a:cubicBezTo>
                  <a:cubicBezTo>
                    <a:pt x="390" y="627"/>
                    <a:pt x="389" y="627"/>
                    <a:pt x="389" y="628"/>
                  </a:cubicBezTo>
                  <a:cubicBezTo>
                    <a:pt x="388" y="628"/>
                    <a:pt x="388" y="628"/>
                    <a:pt x="388" y="628"/>
                  </a:cubicBezTo>
                  <a:cubicBezTo>
                    <a:pt x="388" y="628"/>
                    <a:pt x="388" y="629"/>
                    <a:pt x="388" y="629"/>
                  </a:cubicBezTo>
                  <a:cubicBezTo>
                    <a:pt x="388" y="629"/>
                    <a:pt x="388" y="630"/>
                    <a:pt x="389" y="630"/>
                  </a:cubicBezTo>
                  <a:cubicBezTo>
                    <a:pt x="390" y="630"/>
                    <a:pt x="390" y="629"/>
                    <a:pt x="391" y="629"/>
                  </a:cubicBezTo>
                  <a:cubicBezTo>
                    <a:pt x="392" y="628"/>
                    <a:pt x="392" y="628"/>
                    <a:pt x="393" y="628"/>
                  </a:cubicBezTo>
                  <a:close/>
                  <a:moveTo>
                    <a:pt x="408" y="710"/>
                  </a:moveTo>
                  <a:cubicBezTo>
                    <a:pt x="409" y="710"/>
                    <a:pt x="409" y="710"/>
                    <a:pt x="408" y="710"/>
                  </a:cubicBezTo>
                  <a:cubicBezTo>
                    <a:pt x="408" y="710"/>
                    <a:pt x="408" y="710"/>
                    <a:pt x="408" y="710"/>
                  </a:cubicBezTo>
                  <a:cubicBezTo>
                    <a:pt x="408" y="710"/>
                    <a:pt x="408" y="710"/>
                    <a:pt x="408" y="710"/>
                  </a:cubicBezTo>
                  <a:cubicBezTo>
                    <a:pt x="407" y="710"/>
                    <a:pt x="407" y="710"/>
                    <a:pt x="407" y="710"/>
                  </a:cubicBezTo>
                  <a:cubicBezTo>
                    <a:pt x="407" y="710"/>
                    <a:pt x="407" y="710"/>
                    <a:pt x="406" y="711"/>
                  </a:cubicBezTo>
                  <a:cubicBezTo>
                    <a:pt x="406" y="711"/>
                    <a:pt x="405" y="712"/>
                    <a:pt x="404" y="712"/>
                  </a:cubicBezTo>
                  <a:cubicBezTo>
                    <a:pt x="403" y="712"/>
                    <a:pt x="403" y="712"/>
                    <a:pt x="402" y="712"/>
                  </a:cubicBezTo>
                  <a:cubicBezTo>
                    <a:pt x="401" y="712"/>
                    <a:pt x="401" y="711"/>
                    <a:pt x="400" y="711"/>
                  </a:cubicBezTo>
                  <a:cubicBezTo>
                    <a:pt x="400" y="711"/>
                    <a:pt x="400" y="710"/>
                    <a:pt x="399" y="710"/>
                  </a:cubicBezTo>
                  <a:cubicBezTo>
                    <a:pt x="399" y="710"/>
                    <a:pt x="399" y="711"/>
                    <a:pt x="398" y="711"/>
                  </a:cubicBezTo>
                  <a:cubicBezTo>
                    <a:pt x="398" y="711"/>
                    <a:pt x="398" y="711"/>
                    <a:pt x="398" y="711"/>
                  </a:cubicBezTo>
                  <a:cubicBezTo>
                    <a:pt x="398" y="711"/>
                    <a:pt x="397" y="712"/>
                    <a:pt x="397" y="712"/>
                  </a:cubicBezTo>
                  <a:cubicBezTo>
                    <a:pt x="397" y="712"/>
                    <a:pt x="397" y="712"/>
                    <a:pt x="397" y="712"/>
                  </a:cubicBezTo>
                  <a:cubicBezTo>
                    <a:pt x="397" y="712"/>
                    <a:pt x="397" y="712"/>
                    <a:pt x="397" y="712"/>
                  </a:cubicBezTo>
                  <a:cubicBezTo>
                    <a:pt x="397" y="712"/>
                    <a:pt x="397" y="712"/>
                    <a:pt x="397" y="712"/>
                  </a:cubicBezTo>
                  <a:cubicBezTo>
                    <a:pt x="397" y="712"/>
                    <a:pt x="397" y="712"/>
                    <a:pt x="397" y="712"/>
                  </a:cubicBezTo>
                  <a:cubicBezTo>
                    <a:pt x="397" y="712"/>
                    <a:pt x="397" y="712"/>
                    <a:pt x="397" y="712"/>
                  </a:cubicBezTo>
                  <a:cubicBezTo>
                    <a:pt x="396" y="712"/>
                    <a:pt x="396" y="711"/>
                    <a:pt x="396" y="711"/>
                  </a:cubicBezTo>
                  <a:cubicBezTo>
                    <a:pt x="395" y="711"/>
                    <a:pt x="395" y="711"/>
                    <a:pt x="394" y="711"/>
                  </a:cubicBezTo>
                  <a:cubicBezTo>
                    <a:pt x="394" y="711"/>
                    <a:pt x="393" y="711"/>
                    <a:pt x="393" y="711"/>
                  </a:cubicBezTo>
                  <a:cubicBezTo>
                    <a:pt x="393" y="712"/>
                    <a:pt x="394" y="712"/>
                    <a:pt x="395" y="712"/>
                  </a:cubicBezTo>
                  <a:cubicBezTo>
                    <a:pt x="395" y="713"/>
                    <a:pt x="396" y="714"/>
                    <a:pt x="396" y="715"/>
                  </a:cubicBezTo>
                  <a:cubicBezTo>
                    <a:pt x="397" y="715"/>
                    <a:pt x="397" y="715"/>
                    <a:pt x="397" y="715"/>
                  </a:cubicBezTo>
                  <a:cubicBezTo>
                    <a:pt x="397" y="716"/>
                    <a:pt x="398" y="716"/>
                    <a:pt x="399" y="716"/>
                  </a:cubicBezTo>
                  <a:cubicBezTo>
                    <a:pt x="399" y="715"/>
                    <a:pt x="399" y="715"/>
                    <a:pt x="399" y="714"/>
                  </a:cubicBezTo>
                  <a:cubicBezTo>
                    <a:pt x="399" y="714"/>
                    <a:pt x="397" y="713"/>
                    <a:pt x="398" y="712"/>
                  </a:cubicBezTo>
                  <a:cubicBezTo>
                    <a:pt x="398" y="712"/>
                    <a:pt x="398" y="712"/>
                    <a:pt x="399" y="712"/>
                  </a:cubicBezTo>
                  <a:cubicBezTo>
                    <a:pt x="399" y="712"/>
                    <a:pt x="400" y="712"/>
                    <a:pt x="401" y="713"/>
                  </a:cubicBezTo>
                  <a:cubicBezTo>
                    <a:pt x="401" y="713"/>
                    <a:pt x="402" y="713"/>
                    <a:pt x="402" y="714"/>
                  </a:cubicBezTo>
                  <a:cubicBezTo>
                    <a:pt x="403" y="714"/>
                    <a:pt x="404" y="714"/>
                    <a:pt x="404" y="714"/>
                  </a:cubicBezTo>
                  <a:cubicBezTo>
                    <a:pt x="405" y="714"/>
                    <a:pt x="405" y="714"/>
                    <a:pt x="405" y="713"/>
                  </a:cubicBezTo>
                  <a:cubicBezTo>
                    <a:pt x="406" y="713"/>
                    <a:pt x="406" y="712"/>
                    <a:pt x="406" y="712"/>
                  </a:cubicBezTo>
                  <a:cubicBezTo>
                    <a:pt x="407" y="711"/>
                    <a:pt x="408" y="712"/>
                    <a:pt x="408" y="710"/>
                  </a:cubicBezTo>
                  <a:cubicBezTo>
                    <a:pt x="408" y="710"/>
                    <a:pt x="408" y="710"/>
                    <a:pt x="408" y="710"/>
                  </a:cubicBezTo>
                  <a:close/>
                  <a:moveTo>
                    <a:pt x="412" y="703"/>
                  </a:moveTo>
                  <a:cubicBezTo>
                    <a:pt x="412" y="702"/>
                    <a:pt x="412" y="702"/>
                    <a:pt x="411" y="702"/>
                  </a:cubicBezTo>
                  <a:cubicBezTo>
                    <a:pt x="410" y="701"/>
                    <a:pt x="410" y="701"/>
                    <a:pt x="410" y="700"/>
                  </a:cubicBezTo>
                  <a:cubicBezTo>
                    <a:pt x="410" y="700"/>
                    <a:pt x="409" y="700"/>
                    <a:pt x="409" y="700"/>
                  </a:cubicBezTo>
                  <a:cubicBezTo>
                    <a:pt x="409" y="699"/>
                    <a:pt x="408" y="700"/>
                    <a:pt x="407" y="701"/>
                  </a:cubicBezTo>
                  <a:cubicBezTo>
                    <a:pt x="407" y="701"/>
                    <a:pt x="407" y="701"/>
                    <a:pt x="406" y="701"/>
                  </a:cubicBezTo>
                  <a:cubicBezTo>
                    <a:pt x="405" y="701"/>
                    <a:pt x="405" y="701"/>
                    <a:pt x="404" y="702"/>
                  </a:cubicBezTo>
                  <a:cubicBezTo>
                    <a:pt x="404" y="702"/>
                    <a:pt x="404" y="702"/>
                    <a:pt x="404" y="702"/>
                  </a:cubicBezTo>
                  <a:cubicBezTo>
                    <a:pt x="404" y="702"/>
                    <a:pt x="404" y="702"/>
                    <a:pt x="404" y="703"/>
                  </a:cubicBezTo>
                  <a:cubicBezTo>
                    <a:pt x="404" y="703"/>
                    <a:pt x="404" y="703"/>
                    <a:pt x="404" y="703"/>
                  </a:cubicBezTo>
                  <a:cubicBezTo>
                    <a:pt x="405" y="703"/>
                    <a:pt x="405" y="703"/>
                    <a:pt x="406" y="703"/>
                  </a:cubicBezTo>
                  <a:cubicBezTo>
                    <a:pt x="406" y="703"/>
                    <a:pt x="407" y="703"/>
                    <a:pt x="408" y="703"/>
                  </a:cubicBezTo>
                  <a:cubicBezTo>
                    <a:pt x="408" y="703"/>
                    <a:pt x="408" y="703"/>
                    <a:pt x="408" y="703"/>
                  </a:cubicBezTo>
                  <a:cubicBezTo>
                    <a:pt x="409" y="702"/>
                    <a:pt x="409" y="703"/>
                    <a:pt x="409" y="703"/>
                  </a:cubicBezTo>
                  <a:cubicBezTo>
                    <a:pt x="410" y="704"/>
                    <a:pt x="410" y="704"/>
                    <a:pt x="411" y="704"/>
                  </a:cubicBezTo>
                  <a:cubicBezTo>
                    <a:pt x="411" y="704"/>
                    <a:pt x="411" y="704"/>
                    <a:pt x="411" y="704"/>
                  </a:cubicBezTo>
                  <a:cubicBezTo>
                    <a:pt x="412" y="704"/>
                    <a:pt x="412" y="704"/>
                    <a:pt x="412" y="704"/>
                  </a:cubicBezTo>
                  <a:cubicBezTo>
                    <a:pt x="412" y="704"/>
                    <a:pt x="412" y="704"/>
                    <a:pt x="412" y="703"/>
                  </a:cubicBezTo>
                  <a:close/>
                  <a:moveTo>
                    <a:pt x="412" y="691"/>
                  </a:moveTo>
                  <a:cubicBezTo>
                    <a:pt x="412" y="691"/>
                    <a:pt x="412" y="691"/>
                    <a:pt x="412" y="691"/>
                  </a:cubicBezTo>
                  <a:cubicBezTo>
                    <a:pt x="412" y="691"/>
                    <a:pt x="412" y="690"/>
                    <a:pt x="412" y="690"/>
                  </a:cubicBezTo>
                  <a:cubicBezTo>
                    <a:pt x="412" y="690"/>
                    <a:pt x="412" y="690"/>
                    <a:pt x="412" y="691"/>
                  </a:cubicBezTo>
                  <a:cubicBezTo>
                    <a:pt x="412" y="691"/>
                    <a:pt x="412" y="691"/>
                    <a:pt x="412" y="691"/>
                  </a:cubicBezTo>
                  <a:cubicBezTo>
                    <a:pt x="412" y="691"/>
                    <a:pt x="412" y="691"/>
                    <a:pt x="412" y="691"/>
                  </a:cubicBezTo>
                  <a:cubicBezTo>
                    <a:pt x="412" y="691"/>
                    <a:pt x="412" y="691"/>
                    <a:pt x="412" y="691"/>
                  </a:cubicBezTo>
                  <a:cubicBezTo>
                    <a:pt x="411" y="691"/>
                    <a:pt x="410" y="691"/>
                    <a:pt x="410" y="691"/>
                  </a:cubicBezTo>
                  <a:cubicBezTo>
                    <a:pt x="410" y="691"/>
                    <a:pt x="409" y="692"/>
                    <a:pt x="410" y="692"/>
                  </a:cubicBezTo>
                  <a:cubicBezTo>
                    <a:pt x="410" y="692"/>
                    <a:pt x="410" y="692"/>
                    <a:pt x="410" y="692"/>
                  </a:cubicBezTo>
                  <a:cubicBezTo>
                    <a:pt x="411" y="692"/>
                    <a:pt x="411" y="693"/>
                    <a:pt x="411" y="693"/>
                  </a:cubicBezTo>
                  <a:cubicBezTo>
                    <a:pt x="411" y="693"/>
                    <a:pt x="412" y="693"/>
                    <a:pt x="412" y="692"/>
                  </a:cubicBezTo>
                  <a:cubicBezTo>
                    <a:pt x="412" y="692"/>
                    <a:pt x="412" y="692"/>
                    <a:pt x="412" y="692"/>
                  </a:cubicBezTo>
                  <a:cubicBezTo>
                    <a:pt x="412" y="692"/>
                    <a:pt x="412" y="692"/>
                    <a:pt x="412" y="692"/>
                  </a:cubicBezTo>
                  <a:cubicBezTo>
                    <a:pt x="412" y="692"/>
                    <a:pt x="412" y="692"/>
                    <a:pt x="412" y="691"/>
                  </a:cubicBezTo>
                  <a:close/>
                  <a:moveTo>
                    <a:pt x="412" y="678"/>
                  </a:moveTo>
                  <a:cubicBezTo>
                    <a:pt x="412" y="678"/>
                    <a:pt x="412" y="677"/>
                    <a:pt x="412" y="677"/>
                  </a:cubicBezTo>
                  <a:cubicBezTo>
                    <a:pt x="411" y="677"/>
                    <a:pt x="411" y="678"/>
                    <a:pt x="411" y="678"/>
                  </a:cubicBezTo>
                  <a:cubicBezTo>
                    <a:pt x="411" y="678"/>
                    <a:pt x="410" y="678"/>
                    <a:pt x="409" y="678"/>
                  </a:cubicBezTo>
                  <a:cubicBezTo>
                    <a:pt x="409" y="677"/>
                    <a:pt x="408" y="678"/>
                    <a:pt x="407" y="677"/>
                  </a:cubicBezTo>
                  <a:cubicBezTo>
                    <a:pt x="406" y="677"/>
                    <a:pt x="405" y="677"/>
                    <a:pt x="405" y="678"/>
                  </a:cubicBezTo>
                  <a:cubicBezTo>
                    <a:pt x="404" y="678"/>
                    <a:pt x="403" y="678"/>
                    <a:pt x="403" y="679"/>
                  </a:cubicBezTo>
                  <a:cubicBezTo>
                    <a:pt x="404" y="679"/>
                    <a:pt x="404" y="679"/>
                    <a:pt x="404" y="679"/>
                  </a:cubicBezTo>
                  <a:cubicBezTo>
                    <a:pt x="404" y="679"/>
                    <a:pt x="404" y="679"/>
                    <a:pt x="404" y="679"/>
                  </a:cubicBezTo>
                  <a:cubicBezTo>
                    <a:pt x="404" y="680"/>
                    <a:pt x="404" y="680"/>
                    <a:pt x="404" y="680"/>
                  </a:cubicBezTo>
                  <a:cubicBezTo>
                    <a:pt x="406" y="680"/>
                    <a:pt x="407" y="679"/>
                    <a:pt x="409" y="680"/>
                  </a:cubicBezTo>
                  <a:cubicBezTo>
                    <a:pt x="409" y="680"/>
                    <a:pt x="411" y="680"/>
                    <a:pt x="411" y="679"/>
                  </a:cubicBezTo>
                  <a:cubicBezTo>
                    <a:pt x="412" y="679"/>
                    <a:pt x="413" y="679"/>
                    <a:pt x="412" y="678"/>
                  </a:cubicBezTo>
                  <a:close/>
                  <a:moveTo>
                    <a:pt x="414" y="663"/>
                  </a:moveTo>
                  <a:cubicBezTo>
                    <a:pt x="415" y="663"/>
                    <a:pt x="415" y="663"/>
                    <a:pt x="415" y="663"/>
                  </a:cubicBezTo>
                  <a:cubicBezTo>
                    <a:pt x="416" y="663"/>
                    <a:pt x="416" y="662"/>
                    <a:pt x="417" y="662"/>
                  </a:cubicBezTo>
                  <a:cubicBezTo>
                    <a:pt x="417" y="662"/>
                    <a:pt x="417" y="662"/>
                    <a:pt x="417" y="662"/>
                  </a:cubicBezTo>
                  <a:cubicBezTo>
                    <a:pt x="417" y="662"/>
                    <a:pt x="417" y="662"/>
                    <a:pt x="417" y="662"/>
                  </a:cubicBezTo>
                  <a:cubicBezTo>
                    <a:pt x="417" y="662"/>
                    <a:pt x="417" y="661"/>
                    <a:pt x="417" y="662"/>
                  </a:cubicBezTo>
                  <a:cubicBezTo>
                    <a:pt x="417" y="662"/>
                    <a:pt x="417" y="662"/>
                    <a:pt x="417" y="662"/>
                  </a:cubicBezTo>
                  <a:cubicBezTo>
                    <a:pt x="416" y="661"/>
                    <a:pt x="416" y="661"/>
                    <a:pt x="415" y="660"/>
                  </a:cubicBezTo>
                  <a:cubicBezTo>
                    <a:pt x="414" y="660"/>
                    <a:pt x="414" y="660"/>
                    <a:pt x="413" y="660"/>
                  </a:cubicBezTo>
                  <a:cubicBezTo>
                    <a:pt x="412" y="660"/>
                    <a:pt x="411" y="659"/>
                    <a:pt x="410" y="659"/>
                  </a:cubicBezTo>
                  <a:cubicBezTo>
                    <a:pt x="409" y="659"/>
                    <a:pt x="410" y="658"/>
                    <a:pt x="410" y="657"/>
                  </a:cubicBezTo>
                  <a:cubicBezTo>
                    <a:pt x="409" y="655"/>
                    <a:pt x="407" y="656"/>
                    <a:pt x="406" y="657"/>
                  </a:cubicBezTo>
                  <a:cubicBezTo>
                    <a:pt x="406" y="657"/>
                    <a:pt x="405" y="657"/>
                    <a:pt x="405" y="658"/>
                  </a:cubicBezTo>
                  <a:cubicBezTo>
                    <a:pt x="404" y="659"/>
                    <a:pt x="404" y="658"/>
                    <a:pt x="403" y="659"/>
                  </a:cubicBezTo>
                  <a:cubicBezTo>
                    <a:pt x="402" y="659"/>
                    <a:pt x="401" y="660"/>
                    <a:pt x="402" y="661"/>
                  </a:cubicBezTo>
                  <a:cubicBezTo>
                    <a:pt x="402" y="661"/>
                    <a:pt x="403" y="662"/>
                    <a:pt x="403" y="662"/>
                  </a:cubicBezTo>
                  <a:cubicBezTo>
                    <a:pt x="404" y="662"/>
                    <a:pt x="404" y="662"/>
                    <a:pt x="405" y="662"/>
                  </a:cubicBezTo>
                  <a:cubicBezTo>
                    <a:pt x="405" y="662"/>
                    <a:pt x="405" y="662"/>
                    <a:pt x="405" y="662"/>
                  </a:cubicBezTo>
                  <a:cubicBezTo>
                    <a:pt x="406" y="662"/>
                    <a:pt x="407" y="661"/>
                    <a:pt x="408" y="662"/>
                  </a:cubicBezTo>
                  <a:cubicBezTo>
                    <a:pt x="409" y="662"/>
                    <a:pt x="409" y="663"/>
                    <a:pt x="410" y="663"/>
                  </a:cubicBezTo>
                  <a:cubicBezTo>
                    <a:pt x="411" y="663"/>
                    <a:pt x="414" y="662"/>
                    <a:pt x="414" y="663"/>
                  </a:cubicBezTo>
                  <a:close/>
                  <a:moveTo>
                    <a:pt x="413" y="700"/>
                  </a:moveTo>
                  <a:cubicBezTo>
                    <a:pt x="413" y="700"/>
                    <a:pt x="413" y="701"/>
                    <a:pt x="414" y="701"/>
                  </a:cubicBezTo>
                  <a:cubicBezTo>
                    <a:pt x="414" y="701"/>
                    <a:pt x="415" y="702"/>
                    <a:pt x="415" y="702"/>
                  </a:cubicBezTo>
                  <a:cubicBezTo>
                    <a:pt x="415" y="702"/>
                    <a:pt x="415" y="702"/>
                    <a:pt x="415" y="702"/>
                  </a:cubicBezTo>
                  <a:cubicBezTo>
                    <a:pt x="415" y="703"/>
                    <a:pt x="415" y="703"/>
                    <a:pt x="415" y="703"/>
                  </a:cubicBezTo>
                  <a:cubicBezTo>
                    <a:pt x="416" y="703"/>
                    <a:pt x="416" y="703"/>
                    <a:pt x="417" y="702"/>
                  </a:cubicBezTo>
                  <a:cubicBezTo>
                    <a:pt x="417" y="702"/>
                    <a:pt x="417" y="701"/>
                    <a:pt x="417" y="701"/>
                  </a:cubicBezTo>
                  <a:cubicBezTo>
                    <a:pt x="418" y="701"/>
                    <a:pt x="418" y="700"/>
                    <a:pt x="418" y="700"/>
                  </a:cubicBezTo>
                  <a:cubicBezTo>
                    <a:pt x="418" y="700"/>
                    <a:pt x="417" y="700"/>
                    <a:pt x="417" y="699"/>
                  </a:cubicBezTo>
                  <a:cubicBezTo>
                    <a:pt x="417" y="699"/>
                    <a:pt x="417" y="698"/>
                    <a:pt x="417" y="698"/>
                  </a:cubicBezTo>
                  <a:cubicBezTo>
                    <a:pt x="416" y="697"/>
                    <a:pt x="415" y="698"/>
                    <a:pt x="415" y="698"/>
                  </a:cubicBezTo>
                  <a:cubicBezTo>
                    <a:pt x="414" y="698"/>
                    <a:pt x="414" y="699"/>
                    <a:pt x="413" y="700"/>
                  </a:cubicBezTo>
                  <a:close/>
                  <a:moveTo>
                    <a:pt x="429" y="708"/>
                  </a:moveTo>
                  <a:cubicBezTo>
                    <a:pt x="428" y="707"/>
                    <a:pt x="427" y="707"/>
                    <a:pt x="427" y="708"/>
                  </a:cubicBezTo>
                  <a:cubicBezTo>
                    <a:pt x="426" y="708"/>
                    <a:pt x="426" y="709"/>
                    <a:pt x="426" y="709"/>
                  </a:cubicBezTo>
                  <a:cubicBezTo>
                    <a:pt x="425" y="710"/>
                    <a:pt x="425" y="710"/>
                    <a:pt x="424" y="710"/>
                  </a:cubicBezTo>
                  <a:cubicBezTo>
                    <a:pt x="424" y="710"/>
                    <a:pt x="423" y="710"/>
                    <a:pt x="423" y="710"/>
                  </a:cubicBezTo>
                  <a:cubicBezTo>
                    <a:pt x="421" y="710"/>
                    <a:pt x="421" y="712"/>
                    <a:pt x="419" y="711"/>
                  </a:cubicBezTo>
                  <a:cubicBezTo>
                    <a:pt x="419" y="711"/>
                    <a:pt x="419" y="710"/>
                    <a:pt x="419" y="710"/>
                  </a:cubicBezTo>
                  <a:cubicBezTo>
                    <a:pt x="418" y="710"/>
                    <a:pt x="419" y="709"/>
                    <a:pt x="419" y="708"/>
                  </a:cubicBezTo>
                  <a:cubicBezTo>
                    <a:pt x="419" y="708"/>
                    <a:pt x="417" y="708"/>
                    <a:pt x="417" y="707"/>
                  </a:cubicBezTo>
                  <a:cubicBezTo>
                    <a:pt x="416" y="707"/>
                    <a:pt x="415" y="707"/>
                    <a:pt x="415" y="707"/>
                  </a:cubicBezTo>
                  <a:cubicBezTo>
                    <a:pt x="415" y="706"/>
                    <a:pt x="415" y="706"/>
                    <a:pt x="414" y="706"/>
                  </a:cubicBezTo>
                  <a:cubicBezTo>
                    <a:pt x="414" y="706"/>
                    <a:pt x="414" y="706"/>
                    <a:pt x="414" y="706"/>
                  </a:cubicBezTo>
                  <a:cubicBezTo>
                    <a:pt x="414" y="706"/>
                    <a:pt x="414" y="707"/>
                    <a:pt x="414" y="707"/>
                  </a:cubicBezTo>
                  <a:cubicBezTo>
                    <a:pt x="414" y="707"/>
                    <a:pt x="414" y="707"/>
                    <a:pt x="414" y="708"/>
                  </a:cubicBezTo>
                  <a:cubicBezTo>
                    <a:pt x="414" y="708"/>
                    <a:pt x="415" y="708"/>
                    <a:pt x="415" y="708"/>
                  </a:cubicBezTo>
                  <a:cubicBezTo>
                    <a:pt x="415" y="709"/>
                    <a:pt x="414" y="709"/>
                    <a:pt x="414" y="709"/>
                  </a:cubicBezTo>
                  <a:cubicBezTo>
                    <a:pt x="414" y="710"/>
                    <a:pt x="415" y="711"/>
                    <a:pt x="416" y="711"/>
                  </a:cubicBezTo>
                  <a:cubicBezTo>
                    <a:pt x="417" y="711"/>
                    <a:pt x="417" y="712"/>
                    <a:pt x="417" y="712"/>
                  </a:cubicBezTo>
                  <a:cubicBezTo>
                    <a:pt x="418" y="713"/>
                    <a:pt x="418" y="713"/>
                    <a:pt x="418" y="713"/>
                  </a:cubicBezTo>
                  <a:cubicBezTo>
                    <a:pt x="419" y="713"/>
                    <a:pt x="421" y="713"/>
                    <a:pt x="422" y="714"/>
                  </a:cubicBezTo>
                  <a:cubicBezTo>
                    <a:pt x="423" y="714"/>
                    <a:pt x="423" y="715"/>
                    <a:pt x="423" y="716"/>
                  </a:cubicBezTo>
                  <a:cubicBezTo>
                    <a:pt x="423" y="717"/>
                    <a:pt x="422" y="717"/>
                    <a:pt x="421" y="718"/>
                  </a:cubicBezTo>
                  <a:cubicBezTo>
                    <a:pt x="421" y="718"/>
                    <a:pt x="422" y="719"/>
                    <a:pt x="422" y="719"/>
                  </a:cubicBezTo>
                  <a:cubicBezTo>
                    <a:pt x="423" y="719"/>
                    <a:pt x="424" y="720"/>
                    <a:pt x="425" y="719"/>
                  </a:cubicBezTo>
                  <a:cubicBezTo>
                    <a:pt x="425" y="718"/>
                    <a:pt x="425" y="717"/>
                    <a:pt x="425" y="716"/>
                  </a:cubicBezTo>
                  <a:cubicBezTo>
                    <a:pt x="424" y="716"/>
                    <a:pt x="424" y="715"/>
                    <a:pt x="424" y="715"/>
                  </a:cubicBezTo>
                  <a:cubicBezTo>
                    <a:pt x="425" y="714"/>
                    <a:pt x="425" y="714"/>
                    <a:pt x="426" y="714"/>
                  </a:cubicBezTo>
                  <a:cubicBezTo>
                    <a:pt x="426" y="714"/>
                    <a:pt x="426" y="713"/>
                    <a:pt x="427" y="713"/>
                  </a:cubicBezTo>
                  <a:cubicBezTo>
                    <a:pt x="427" y="713"/>
                    <a:pt x="428" y="713"/>
                    <a:pt x="428" y="713"/>
                  </a:cubicBezTo>
                  <a:cubicBezTo>
                    <a:pt x="428" y="712"/>
                    <a:pt x="428" y="711"/>
                    <a:pt x="428" y="711"/>
                  </a:cubicBezTo>
                  <a:cubicBezTo>
                    <a:pt x="428" y="710"/>
                    <a:pt x="428" y="710"/>
                    <a:pt x="428" y="710"/>
                  </a:cubicBezTo>
                  <a:cubicBezTo>
                    <a:pt x="428" y="709"/>
                    <a:pt x="429" y="708"/>
                    <a:pt x="429" y="708"/>
                  </a:cubicBezTo>
                  <a:close/>
                  <a:moveTo>
                    <a:pt x="437" y="717"/>
                  </a:moveTo>
                  <a:cubicBezTo>
                    <a:pt x="437" y="716"/>
                    <a:pt x="437" y="715"/>
                    <a:pt x="436" y="715"/>
                  </a:cubicBezTo>
                  <a:cubicBezTo>
                    <a:pt x="436" y="714"/>
                    <a:pt x="436" y="714"/>
                    <a:pt x="436" y="715"/>
                  </a:cubicBezTo>
                  <a:cubicBezTo>
                    <a:pt x="435" y="715"/>
                    <a:pt x="435" y="715"/>
                    <a:pt x="435" y="716"/>
                  </a:cubicBezTo>
                  <a:cubicBezTo>
                    <a:pt x="435" y="716"/>
                    <a:pt x="435" y="717"/>
                    <a:pt x="434" y="717"/>
                  </a:cubicBezTo>
                  <a:cubicBezTo>
                    <a:pt x="433" y="718"/>
                    <a:pt x="430" y="718"/>
                    <a:pt x="430" y="720"/>
                  </a:cubicBezTo>
                  <a:cubicBezTo>
                    <a:pt x="430" y="720"/>
                    <a:pt x="431" y="720"/>
                    <a:pt x="431" y="720"/>
                  </a:cubicBezTo>
                  <a:cubicBezTo>
                    <a:pt x="431" y="720"/>
                    <a:pt x="431" y="720"/>
                    <a:pt x="431" y="720"/>
                  </a:cubicBezTo>
                  <a:cubicBezTo>
                    <a:pt x="431" y="720"/>
                    <a:pt x="431" y="720"/>
                    <a:pt x="431" y="720"/>
                  </a:cubicBezTo>
                  <a:cubicBezTo>
                    <a:pt x="432" y="720"/>
                    <a:pt x="433" y="720"/>
                    <a:pt x="434" y="720"/>
                  </a:cubicBezTo>
                  <a:cubicBezTo>
                    <a:pt x="434" y="719"/>
                    <a:pt x="435" y="719"/>
                    <a:pt x="436" y="718"/>
                  </a:cubicBezTo>
                  <a:cubicBezTo>
                    <a:pt x="436" y="718"/>
                    <a:pt x="436" y="717"/>
                    <a:pt x="437" y="717"/>
                  </a:cubicBezTo>
                  <a:cubicBezTo>
                    <a:pt x="437" y="717"/>
                    <a:pt x="437" y="717"/>
                    <a:pt x="437" y="717"/>
                  </a:cubicBezTo>
                  <a:close/>
                  <a:moveTo>
                    <a:pt x="442" y="716"/>
                  </a:moveTo>
                  <a:cubicBezTo>
                    <a:pt x="441" y="716"/>
                    <a:pt x="440" y="715"/>
                    <a:pt x="440" y="715"/>
                  </a:cubicBezTo>
                  <a:cubicBezTo>
                    <a:pt x="439" y="716"/>
                    <a:pt x="439" y="716"/>
                    <a:pt x="439" y="717"/>
                  </a:cubicBezTo>
                  <a:cubicBezTo>
                    <a:pt x="439" y="717"/>
                    <a:pt x="438" y="718"/>
                    <a:pt x="438" y="718"/>
                  </a:cubicBezTo>
                  <a:cubicBezTo>
                    <a:pt x="437" y="718"/>
                    <a:pt x="437" y="719"/>
                    <a:pt x="438" y="719"/>
                  </a:cubicBezTo>
                  <a:cubicBezTo>
                    <a:pt x="438" y="719"/>
                    <a:pt x="438" y="719"/>
                    <a:pt x="438" y="719"/>
                  </a:cubicBezTo>
                  <a:cubicBezTo>
                    <a:pt x="438" y="719"/>
                    <a:pt x="438" y="719"/>
                    <a:pt x="438" y="719"/>
                  </a:cubicBezTo>
                  <a:cubicBezTo>
                    <a:pt x="439" y="719"/>
                    <a:pt x="440" y="720"/>
                    <a:pt x="441" y="720"/>
                  </a:cubicBezTo>
                  <a:cubicBezTo>
                    <a:pt x="442" y="719"/>
                    <a:pt x="442" y="718"/>
                    <a:pt x="442" y="716"/>
                  </a:cubicBezTo>
                  <a:close/>
                  <a:moveTo>
                    <a:pt x="451" y="712"/>
                  </a:moveTo>
                  <a:cubicBezTo>
                    <a:pt x="452" y="712"/>
                    <a:pt x="452" y="712"/>
                    <a:pt x="452" y="711"/>
                  </a:cubicBezTo>
                  <a:cubicBezTo>
                    <a:pt x="452" y="711"/>
                    <a:pt x="451" y="711"/>
                    <a:pt x="451" y="711"/>
                  </a:cubicBezTo>
                  <a:cubicBezTo>
                    <a:pt x="451" y="710"/>
                    <a:pt x="451" y="710"/>
                    <a:pt x="451" y="710"/>
                  </a:cubicBezTo>
                  <a:cubicBezTo>
                    <a:pt x="450" y="710"/>
                    <a:pt x="450" y="709"/>
                    <a:pt x="450" y="709"/>
                  </a:cubicBezTo>
                  <a:cubicBezTo>
                    <a:pt x="450" y="709"/>
                    <a:pt x="449" y="709"/>
                    <a:pt x="449" y="709"/>
                  </a:cubicBezTo>
                  <a:cubicBezTo>
                    <a:pt x="448" y="709"/>
                    <a:pt x="449" y="708"/>
                    <a:pt x="450" y="708"/>
                  </a:cubicBezTo>
                  <a:cubicBezTo>
                    <a:pt x="451" y="708"/>
                    <a:pt x="452" y="709"/>
                    <a:pt x="454" y="708"/>
                  </a:cubicBezTo>
                  <a:cubicBezTo>
                    <a:pt x="454" y="708"/>
                    <a:pt x="455" y="708"/>
                    <a:pt x="454" y="707"/>
                  </a:cubicBezTo>
                  <a:cubicBezTo>
                    <a:pt x="454" y="706"/>
                    <a:pt x="455" y="706"/>
                    <a:pt x="455" y="705"/>
                  </a:cubicBezTo>
                  <a:cubicBezTo>
                    <a:pt x="455" y="705"/>
                    <a:pt x="455" y="705"/>
                    <a:pt x="455" y="705"/>
                  </a:cubicBezTo>
                  <a:cubicBezTo>
                    <a:pt x="455" y="705"/>
                    <a:pt x="455" y="705"/>
                    <a:pt x="455" y="705"/>
                  </a:cubicBezTo>
                  <a:cubicBezTo>
                    <a:pt x="455" y="705"/>
                    <a:pt x="454" y="705"/>
                    <a:pt x="454" y="705"/>
                  </a:cubicBezTo>
                  <a:cubicBezTo>
                    <a:pt x="454" y="705"/>
                    <a:pt x="454" y="705"/>
                    <a:pt x="454" y="705"/>
                  </a:cubicBezTo>
                  <a:cubicBezTo>
                    <a:pt x="453" y="707"/>
                    <a:pt x="451" y="706"/>
                    <a:pt x="450" y="706"/>
                  </a:cubicBezTo>
                  <a:cubicBezTo>
                    <a:pt x="449" y="707"/>
                    <a:pt x="447" y="707"/>
                    <a:pt x="446" y="708"/>
                  </a:cubicBezTo>
                  <a:cubicBezTo>
                    <a:pt x="445" y="708"/>
                    <a:pt x="444" y="707"/>
                    <a:pt x="443" y="708"/>
                  </a:cubicBezTo>
                  <a:cubicBezTo>
                    <a:pt x="442" y="708"/>
                    <a:pt x="443" y="709"/>
                    <a:pt x="443" y="709"/>
                  </a:cubicBezTo>
                  <a:cubicBezTo>
                    <a:pt x="443" y="709"/>
                    <a:pt x="443" y="709"/>
                    <a:pt x="443" y="709"/>
                  </a:cubicBezTo>
                  <a:cubicBezTo>
                    <a:pt x="444" y="709"/>
                    <a:pt x="444" y="710"/>
                    <a:pt x="445" y="710"/>
                  </a:cubicBezTo>
                  <a:cubicBezTo>
                    <a:pt x="445" y="710"/>
                    <a:pt x="446" y="710"/>
                    <a:pt x="446" y="710"/>
                  </a:cubicBezTo>
                  <a:cubicBezTo>
                    <a:pt x="446" y="711"/>
                    <a:pt x="447" y="711"/>
                    <a:pt x="448" y="711"/>
                  </a:cubicBezTo>
                  <a:cubicBezTo>
                    <a:pt x="448" y="712"/>
                    <a:pt x="448" y="712"/>
                    <a:pt x="449" y="712"/>
                  </a:cubicBezTo>
                  <a:cubicBezTo>
                    <a:pt x="450" y="713"/>
                    <a:pt x="451" y="713"/>
                    <a:pt x="451" y="712"/>
                  </a:cubicBezTo>
                  <a:close/>
                  <a:moveTo>
                    <a:pt x="460" y="720"/>
                  </a:moveTo>
                  <a:cubicBezTo>
                    <a:pt x="459" y="719"/>
                    <a:pt x="458" y="718"/>
                    <a:pt x="459" y="717"/>
                  </a:cubicBezTo>
                  <a:cubicBezTo>
                    <a:pt x="459" y="717"/>
                    <a:pt x="459" y="716"/>
                    <a:pt x="459" y="716"/>
                  </a:cubicBezTo>
                  <a:cubicBezTo>
                    <a:pt x="459" y="715"/>
                    <a:pt x="459" y="715"/>
                    <a:pt x="458" y="714"/>
                  </a:cubicBezTo>
                  <a:cubicBezTo>
                    <a:pt x="458" y="714"/>
                    <a:pt x="458" y="714"/>
                    <a:pt x="458" y="714"/>
                  </a:cubicBezTo>
                  <a:cubicBezTo>
                    <a:pt x="458" y="714"/>
                    <a:pt x="456" y="714"/>
                    <a:pt x="456" y="714"/>
                  </a:cubicBezTo>
                  <a:cubicBezTo>
                    <a:pt x="455" y="715"/>
                    <a:pt x="455" y="714"/>
                    <a:pt x="455" y="715"/>
                  </a:cubicBezTo>
                  <a:cubicBezTo>
                    <a:pt x="454" y="716"/>
                    <a:pt x="454" y="716"/>
                    <a:pt x="453" y="716"/>
                  </a:cubicBezTo>
                  <a:cubicBezTo>
                    <a:pt x="453" y="717"/>
                    <a:pt x="453" y="717"/>
                    <a:pt x="453" y="717"/>
                  </a:cubicBezTo>
                  <a:cubicBezTo>
                    <a:pt x="453" y="718"/>
                    <a:pt x="453" y="719"/>
                    <a:pt x="452" y="719"/>
                  </a:cubicBezTo>
                  <a:cubicBezTo>
                    <a:pt x="452" y="720"/>
                    <a:pt x="450" y="720"/>
                    <a:pt x="450" y="721"/>
                  </a:cubicBezTo>
                  <a:cubicBezTo>
                    <a:pt x="451" y="722"/>
                    <a:pt x="451" y="722"/>
                    <a:pt x="451" y="722"/>
                  </a:cubicBezTo>
                  <a:cubicBezTo>
                    <a:pt x="452" y="722"/>
                    <a:pt x="452" y="723"/>
                    <a:pt x="452" y="723"/>
                  </a:cubicBezTo>
                  <a:cubicBezTo>
                    <a:pt x="451" y="724"/>
                    <a:pt x="450" y="724"/>
                    <a:pt x="451" y="725"/>
                  </a:cubicBezTo>
                  <a:cubicBezTo>
                    <a:pt x="451" y="726"/>
                    <a:pt x="452" y="725"/>
                    <a:pt x="453" y="726"/>
                  </a:cubicBezTo>
                  <a:cubicBezTo>
                    <a:pt x="454" y="726"/>
                    <a:pt x="453" y="727"/>
                    <a:pt x="454" y="727"/>
                  </a:cubicBezTo>
                  <a:cubicBezTo>
                    <a:pt x="454" y="728"/>
                    <a:pt x="454" y="728"/>
                    <a:pt x="455" y="728"/>
                  </a:cubicBezTo>
                  <a:cubicBezTo>
                    <a:pt x="455" y="728"/>
                    <a:pt x="455" y="728"/>
                    <a:pt x="455" y="728"/>
                  </a:cubicBezTo>
                  <a:cubicBezTo>
                    <a:pt x="455" y="728"/>
                    <a:pt x="456" y="727"/>
                    <a:pt x="456" y="727"/>
                  </a:cubicBezTo>
                  <a:cubicBezTo>
                    <a:pt x="456" y="728"/>
                    <a:pt x="457" y="727"/>
                    <a:pt x="458" y="727"/>
                  </a:cubicBezTo>
                  <a:cubicBezTo>
                    <a:pt x="459" y="727"/>
                    <a:pt x="459" y="725"/>
                    <a:pt x="459" y="724"/>
                  </a:cubicBezTo>
                  <a:cubicBezTo>
                    <a:pt x="459" y="723"/>
                    <a:pt x="459" y="723"/>
                    <a:pt x="459" y="722"/>
                  </a:cubicBezTo>
                  <a:cubicBezTo>
                    <a:pt x="459" y="722"/>
                    <a:pt x="459" y="721"/>
                    <a:pt x="459" y="721"/>
                  </a:cubicBezTo>
                  <a:cubicBezTo>
                    <a:pt x="459" y="720"/>
                    <a:pt x="460" y="720"/>
                    <a:pt x="460" y="720"/>
                  </a:cubicBezTo>
                  <a:close/>
                  <a:moveTo>
                    <a:pt x="463" y="707"/>
                  </a:moveTo>
                  <a:cubicBezTo>
                    <a:pt x="463" y="707"/>
                    <a:pt x="463" y="707"/>
                    <a:pt x="463" y="707"/>
                  </a:cubicBezTo>
                  <a:cubicBezTo>
                    <a:pt x="463" y="707"/>
                    <a:pt x="459" y="707"/>
                    <a:pt x="459" y="707"/>
                  </a:cubicBezTo>
                  <a:cubicBezTo>
                    <a:pt x="459" y="706"/>
                    <a:pt x="459" y="706"/>
                    <a:pt x="459" y="706"/>
                  </a:cubicBezTo>
                  <a:cubicBezTo>
                    <a:pt x="458" y="706"/>
                    <a:pt x="457" y="706"/>
                    <a:pt x="457" y="707"/>
                  </a:cubicBezTo>
                  <a:cubicBezTo>
                    <a:pt x="456" y="707"/>
                    <a:pt x="456" y="707"/>
                    <a:pt x="456" y="707"/>
                  </a:cubicBezTo>
                  <a:cubicBezTo>
                    <a:pt x="456" y="707"/>
                    <a:pt x="456" y="707"/>
                    <a:pt x="456" y="707"/>
                  </a:cubicBezTo>
                  <a:cubicBezTo>
                    <a:pt x="456" y="707"/>
                    <a:pt x="456" y="708"/>
                    <a:pt x="457" y="708"/>
                  </a:cubicBezTo>
                  <a:cubicBezTo>
                    <a:pt x="457" y="708"/>
                    <a:pt x="457" y="708"/>
                    <a:pt x="457" y="708"/>
                  </a:cubicBezTo>
                  <a:cubicBezTo>
                    <a:pt x="457" y="708"/>
                    <a:pt x="457" y="708"/>
                    <a:pt x="457" y="708"/>
                  </a:cubicBezTo>
                  <a:cubicBezTo>
                    <a:pt x="457" y="708"/>
                    <a:pt x="457" y="708"/>
                    <a:pt x="457" y="708"/>
                  </a:cubicBezTo>
                  <a:cubicBezTo>
                    <a:pt x="458" y="708"/>
                    <a:pt x="458" y="708"/>
                    <a:pt x="459" y="708"/>
                  </a:cubicBezTo>
                  <a:cubicBezTo>
                    <a:pt x="459" y="708"/>
                    <a:pt x="459" y="709"/>
                    <a:pt x="459" y="709"/>
                  </a:cubicBezTo>
                  <a:cubicBezTo>
                    <a:pt x="459" y="709"/>
                    <a:pt x="459" y="709"/>
                    <a:pt x="459" y="710"/>
                  </a:cubicBezTo>
                  <a:cubicBezTo>
                    <a:pt x="460" y="710"/>
                    <a:pt x="460" y="710"/>
                    <a:pt x="460" y="710"/>
                  </a:cubicBezTo>
                  <a:cubicBezTo>
                    <a:pt x="461" y="709"/>
                    <a:pt x="461" y="709"/>
                    <a:pt x="461" y="709"/>
                  </a:cubicBezTo>
                  <a:cubicBezTo>
                    <a:pt x="462" y="709"/>
                    <a:pt x="462" y="709"/>
                    <a:pt x="463" y="708"/>
                  </a:cubicBezTo>
                  <a:cubicBezTo>
                    <a:pt x="463" y="708"/>
                    <a:pt x="463" y="708"/>
                    <a:pt x="463" y="707"/>
                  </a:cubicBezTo>
                  <a:close/>
                  <a:moveTo>
                    <a:pt x="469" y="701"/>
                  </a:moveTo>
                  <a:cubicBezTo>
                    <a:pt x="469" y="701"/>
                    <a:pt x="470" y="701"/>
                    <a:pt x="471" y="701"/>
                  </a:cubicBezTo>
                  <a:cubicBezTo>
                    <a:pt x="471" y="701"/>
                    <a:pt x="472" y="701"/>
                    <a:pt x="473" y="701"/>
                  </a:cubicBezTo>
                  <a:cubicBezTo>
                    <a:pt x="473" y="701"/>
                    <a:pt x="474" y="700"/>
                    <a:pt x="474" y="700"/>
                  </a:cubicBezTo>
                  <a:cubicBezTo>
                    <a:pt x="474" y="700"/>
                    <a:pt x="474" y="699"/>
                    <a:pt x="474" y="699"/>
                  </a:cubicBezTo>
                  <a:cubicBezTo>
                    <a:pt x="473" y="699"/>
                    <a:pt x="471" y="699"/>
                    <a:pt x="470" y="699"/>
                  </a:cubicBezTo>
                  <a:cubicBezTo>
                    <a:pt x="470" y="699"/>
                    <a:pt x="469" y="699"/>
                    <a:pt x="469" y="700"/>
                  </a:cubicBezTo>
                  <a:cubicBezTo>
                    <a:pt x="468" y="700"/>
                    <a:pt x="467" y="699"/>
                    <a:pt x="466" y="698"/>
                  </a:cubicBezTo>
                  <a:cubicBezTo>
                    <a:pt x="466" y="698"/>
                    <a:pt x="466" y="697"/>
                    <a:pt x="465" y="697"/>
                  </a:cubicBezTo>
                  <a:cubicBezTo>
                    <a:pt x="464" y="697"/>
                    <a:pt x="462" y="697"/>
                    <a:pt x="461" y="696"/>
                  </a:cubicBezTo>
                  <a:cubicBezTo>
                    <a:pt x="459" y="695"/>
                    <a:pt x="458" y="695"/>
                    <a:pt x="456" y="696"/>
                  </a:cubicBezTo>
                  <a:cubicBezTo>
                    <a:pt x="455" y="697"/>
                    <a:pt x="454" y="697"/>
                    <a:pt x="453" y="698"/>
                  </a:cubicBezTo>
                  <a:cubicBezTo>
                    <a:pt x="453" y="698"/>
                    <a:pt x="452" y="699"/>
                    <a:pt x="451" y="699"/>
                  </a:cubicBezTo>
                  <a:cubicBezTo>
                    <a:pt x="451" y="699"/>
                    <a:pt x="450" y="699"/>
                    <a:pt x="449" y="700"/>
                  </a:cubicBezTo>
                  <a:cubicBezTo>
                    <a:pt x="449" y="700"/>
                    <a:pt x="448" y="700"/>
                    <a:pt x="447" y="700"/>
                  </a:cubicBezTo>
                  <a:cubicBezTo>
                    <a:pt x="446" y="700"/>
                    <a:pt x="445" y="699"/>
                    <a:pt x="444" y="699"/>
                  </a:cubicBezTo>
                  <a:cubicBezTo>
                    <a:pt x="443" y="699"/>
                    <a:pt x="442" y="699"/>
                    <a:pt x="441" y="699"/>
                  </a:cubicBezTo>
                  <a:cubicBezTo>
                    <a:pt x="441" y="699"/>
                    <a:pt x="440" y="698"/>
                    <a:pt x="439" y="699"/>
                  </a:cubicBezTo>
                  <a:cubicBezTo>
                    <a:pt x="439" y="699"/>
                    <a:pt x="439" y="699"/>
                    <a:pt x="439" y="699"/>
                  </a:cubicBezTo>
                  <a:cubicBezTo>
                    <a:pt x="438" y="700"/>
                    <a:pt x="438" y="700"/>
                    <a:pt x="437" y="700"/>
                  </a:cubicBezTo>
                  <a:cubicBezTo>
                    <a:pt x="437" y="701"/>
                    <a:pt x="437" y="701"/>
                    <a:pt x="436" y="701"/>
                  </a:cubicBezTo>
                  <a:cubicBezTo>
                    <a:pt x="436" y="701"/>
                    <a:pt x="436" y="701"/>
                    <a:pt x="436" y="701"/>
                  </a:cubicBezTo>
                  <a:cubicBezTo>
                    <a:pt x="435" y="702"/>
                    <a:pt x="435" y="701"/>
                    <a:pt x="434" y="701"/>
                  </a:cubicBezTo>
                  <a:cubicBezTo>
                    <a:pt x="434" y="700"/>
                    <a:pt x="433" y="701"/>
                    <a:pt x="433" y="701"/>
                  </a:cubicBezTo>
                  <a:cubicBezTo>
                    <a:pt x="433" y="701"/>
                    <a:pt x="433" y="700"/>
                    <a:pt x="433" y="700"/>
                  </a:cubicBezTo>
                  <a:cubicBezTo>
                    <a:pt x="433" y="700"/>
                    <a:pt x="433" y="700"/>
                    <a:pt x="432" y="700"/>
                  </a:cubicBezTo>
                  <a:cubicBezTo>
                    <a:pt x="432" y="699"/>
                    <a:pt x="430" y="699"/>
                    <a:pt x="429" y="698"/>
                  </a:cubicBezTo>
                  <a:cubicBezTo>
                    <a:pt x="429" y="698"/>
                    <a:pt x="429" y="698"/>
                    <a:pt x="429" y="697"/>
                  </a:cubicBezTo>
                  <a:cubicBezTo>
                    <a:pt x="429" y="697"/>
                    <a:pt x="428" y="696"/>
                    <a:pt x="428" y="696"/>
                  </a:cubicBezTo>
                  <a:cubicBezTo>
                    <a:pt x="429" y="696"/>
                    <a:pt x="429" y="696"/>
                    <a:pt x="429" y="695"/>
                  </a:cubicBezTo>
                  <a:cubicBezTo>
                    <a:pt x="429" y="695"/>
                    <a:pt x="429" y="695"/>
                    <a:pt x="429" y="694"/>
                  </a:cubicBezTo>
                  <a:cubicBezTo>
                    <a:pt x="429" y="694"/>
                    <a:pt x="429" y="694"/>
                    <a:pt x="429" y="694"/>
                  </a:cubicBezTo>
                  <a:cubicBezTo>
                    <a:pt x="429" y="694"/>
                    <a:pt x="429" y="694"/>
                    <a:pt x="429" y="694"/>
                  </a:cubicBezTo>
                  <a:cubicBezTo>
                    <a:pt x="429" y="693"/>
                    <a:pt x="430" y="692"/>
                    <a:pt x="430" y="692"/>
                  </a:cubicBezTo>
                  <a:cubicBezTo>
                    <a:pt x="430" y="691"/>
                    <a:pt x="431" y="690"/>
                    <a:pt x="430" y="690"/>
                  </a:cubicBezTo>
                  <a:cubicBezTo>
                    <a:pt x="429" y="690"/>
                    <a:pt x="428" y="690"/>
                    <a:pt x="428" y="691"/>
                  </a:cubicBezTo>
                  <a:cubicBezTo>
                    <a:pt x="427" y="691"/>
                    <a:pt x="428" y="692"/>
                    <a:pt x="427" y="692"/>
                  </a:cubicBezTo>
                  <a:cubicBezTo>
                    <a:pt x="427" y="693"/>
                    <a:pt x="427" y="694"/>
                    <a:pt x="427" y="695"/>
                  </a:cubicBezTo>
                  <a:cubicBezTo>
                    <a:pt x="426" y="696"/>
                    <a:pt x="426" y="697"/>
                    <a:pt x="426" y="698"/>
                  </a:cubicBezTo>
                  <a:cubicBezTo>
                    <a:pt x="427" y="699"/>
                    <a:pt x="428" y="698"/>
                    <a:pt x="428" y="698"/>
                  </a:cubicBezTo>
                  <a:cubicBezTo>
                    <a:pt x="429" y="698"/>
                    <a:pt x="429" y="699"/>
                    <a:pt x="429" y="700"/>
                  </a:cubicBezTo>
                  <a:cubicBezTo>
                    <a:pt x="429" y="700"/>
                    <a:pt x="429" y="700"/>
                    <a:pt x="429" y="701"/>
                  </a:cubicBezTo>
                  <a:cubicBezTo>
                    <a:pt x="430" y="701"/>
                    <a:pt x="430" y="701"/>
                    <a:pt x="431" y="702"/>
                  </a:cubicBezTo>
                  <a:cubicBezTo>
                    <a:pt x="431" y="702"/>
                    <a:pt x="434" y="703"/>
                    <a:pt x="433" y="704"/>
                  </a:cubicBezTo>
                  <a:cubicBezTo>
                    <a:pt x="433" y="704"/>
                    <a:pt x="433" y="704"/>
                    <a:pt x="433" y="704"/>
                  </a:cubicBezTo>
                  <a:cubicBezTo>
                    <a:pt x="433" y="705"/>
                    <a:pt x="434" y="705"/>
                    <a:pt x="435" y="705"/>
                  </a:cubicBezTo>
                  <a:cubicBezTo>
                    <a:pt x="435" y="705"/>
                    <a:pt x="435" y="704"/>
                    <a:pt x="436" y="704"/>
                  </a:cubicBezTo>
                  <a:cubicBezTo>
                    <a:pt x="436" y="704"/>
                    <a:pt x="437" y="704"/>
                    <a:pt x="438" y="704"/>
                  </a:cubicBezTo>
                  <a:cubicBezTo>
                    <a:pt x="439" y="704"/>
                    <a:pt x="439" y="703"/>
                    <a:pt x="440" y="703"/>
                  </a:cubicBezTo>
                  <a:cubicBezTo>
                    <a:pt x="443" y="702"/>
                    <a:pt x="445" y="702"/>
                    <a:pt x="447" y="701"/>
                  </a:cubicBezTo>
                  <a:cubicBezTo>
                    <a:pt x="448" y="701"/>
                    <a:pt x="448" y="701"/>
                    <a:pt x="449" y="700"/>
                  </a:cubicBezTo>
                  <a:cubicBezTo>
                    <a:pt x="450" y="700"/>
                    <a:pt x="451" y="700"/>
                    <a:pt x="452" y="699"/>
                  </a:cubicBezTo>
                  <a:cubicBezTo>
                    <a:pt x="452" y="699"/>
                    <a:pt x="453" y="699"/>
                    <a:pt x="453" y="699"/>
                  </a:cubicBezTo>
                  <a:cubicBezTo>
                    <a:pt x="454" y="698"/>
                    <a:pt x="455" y="698"/>
                    <a:pt x="456" y="697"/>
                  </a:cubicBezTo>
                  <a:cubicBezTo>
                    <a:pt x="456" y="697"/>
                    <a:pt x="457" y="697"/>
                    <a:pt x="457" y="698"/>
                  </a:cubicBezTo>
                  <a:cubicBezTo>
                    <a:pt x="457" y="698"/>
                    <a:pt x="458" y="698"/>
                    <a:pt x="458" y="698"/>
                  </a:cubicBezTo>
                  <a:cubicBezTo>
                    <a:pt x="458" y="698"/>
                    <a:pt x="459" y="698"/>
                    <a:pt x="460" y="698"/>
                  </a:cubicBezTo>
                  <a:cubicBezTo>
                    <a:pt x="460" y="698"/>
                    <a:pt x="461" y="698"/>
                    <a:pt x="461" y="698"/>
                  </a:cubicBezTo>
                  <a:cubicBezTo>
                    <a:pt x="461" y="699"/>
                    <a:pt x="462" y="698"/>
                    <a:pt x="463" y="698"/>
                  </a:cubicBezTo>
                  <a:cubicBezTo>
                    <a:pt x="464" y="698"/>
                    <a:pt x="466" y="699"/>
                    <a:pt x="467" y="700"/>
                  </a:cubicBezTo>
                  <a:cubicBezTo>
                    <a:pt x="467" y="700"/>
                    <a:pt x="468" y="701"/>
                    <a:pt x="469" y="701"/>
                  </a:cubicBezTo>
                  <a:close/>
                  <a:moveTo>
                    <a:pt x="472" y="706"/>
                  </a:moveTo>
                  <a:cubicBezTo>
                    <a:pt x="472" y="706"/>
                    <a:pt x="472" y="706"/>
                    <a:pt x="472" y="706"/>
                  </a:cubicBezTo>
                  <a:cubicBezTo>
                    <a:pt x="472" y="706"/>
                    <a:pt x="472" y="706"/>
                    <a:pt x="471" y="706"/>
                  </a:cubicBezTo>
                  <a:cubicBezTo>
                    <a:pt x="471" y="706"/>
                    <a:pt x="471" y="706"/>
                    <a:pt x="471" y="706"/>
                  </a:cubicBezTo>
                  <a:cubicBezTo>
                    <a:pt x="471" y="706"/>
                    <a:pt x="471" y="706"/>
                    <a:pt x="471" y="706"/>
                  </a:cubicBezTo>
                  <a:cubicBezTo>
                    <a:pt x="471" y="706"/>
                    <a:pt x="471" y="706"/>
                    <a:pt x="470" y="706"/>
                  </a:cubicBezTo>
                  <a:cubicBezTo>
                    <a:pt x="470" y="706"/>
                    <a:pt x="469" y="706"/>
                    <a:pt x="469" y="707"/>
                  </a:cubicBezTo>
                  <a:cubicBezTo>
                    <a:pt x="469" y="707"/>
                    <a:pt x="469" y="708"/>
                    <a:pt x="470" y="708"/>
                  </a:cubicBezTo>
                  <a:cubicBezTo>
                    <a:pt x="470" y="708"/>
                    <a:pt x="471" y="708"/>
                    <a:pt x="472" y="708"/>
                  </a:cubicBezTo>
                  <a:cubicBezTo>
                    <a:pt x="472" y="708"/>
                    <a:pt x="472" y="708"/>
                    <a:pt x="472" y="708"/>
                  </a:cubicBezTo>
                  <a:cubicBezTo>
                    <a:pt x="472" y="708"/>
                    <a:pt x="472" y="707"/>
                    <a:pt x="472" y="707"/>
                  </a:cubicBezTo>
                  <a:cubicBezTo>
                    <a:pt x="472" y="707"/>
                    <a:pt x="472" y="707"/>
                    <a:pt x="472" y="707"/>
                  </a:cubicBezTo>
                  <a:cubicBezTo>
                    <a:pt x="472" y="707"/>
                    <a:pt x="472" y="707"/>
                    <a:pt x="472" y="706"/>
                  </a:cubicBezTo>
                  <a:close/>
                  <a:moveTo>
                    <a:pt x="474" y="722"/>
                  </a:moveTo>
                  <a:cubicBezTo>
                    <a:pt x="474" y="722"/>
                    <a:pt x="474" y="722"/>
                    <a:pt x="474" y="722"/>
                  </a:cubicBezTo>
                  <a:cubicBezTo>
                    <a:pt x="474" y="721"/>
                    <a:pt x="474" y="721"/>
                    <a:pt x="474" y="721"/>
                  </a:cubicBezTo>
                  <a:cubicBezTo>
                    <a:pt x="473" y="722"/>
                    <a:pt x="473" y="722"/>
                    <a:pt x="472" y="722"/>
                  </a:cubicBezTo>
                  <a:cubicBezTo>
                    <a:pt x="471" y="723"/>
                    <a:pt x="471" y="724"/>
                    <a:pt x="470" y="725"/>
                  </a:cubicBezTo>
                  <a:cubicBezTo>
                    <a:pt x="470" y="725"/>
                    <a:pt x="467" y="728"/>
                    <a:pt x="468" y="728"/>
                  </a:cubicBezTo>
                  <a:cubicBezTo>
                    <a:pt x="470" y="728"/>
                    <a:pt x="471" y="726"/>
                    <a:pt x="472" y="725"/>
                  </a:cubicBezTo>
                  <a:cubicBezTo>
                    <a:pt x="473" y="724"/>
                    <a:pt x="475" y="723"/>
                    <a:pt x="474" y="722"/>
                  </a:cubicBezTo>
                  <a:close/>
                  <a:moveTo>
                    <a:pt x="482" y="666"/>
                  </a:moveTo>
                  <a:cubicBezTo>
                    <a:pt x="482" y="666"/>
                    <a:pt x="482" y="665"/>
                    <a:pt x="481" y="665"/>
                  </a:cubicBezTo>
                  <a:cubicBezTo>
                    <a:pt x="481" y="665"/>
                    <a:pt x="481" y="664"/>
                    <a:pt x="481" y="664"/>
                  </a:cubicBezTo>
                  <a:cubicBezTo>
                    <a:pt x="480" y="663"/>
                    <a:pt x="480" y="662"/>
                    <a:pt x="480" y="662"/>
                  </a:cubicBezTo>
                  <a:cubicBezTo>
                    <a:pt x="480" y="661"/>
                    <a:pt x="479" y="660"/>
                    <a:pt x="479" y="660"/>
                  </a:cubicBezTo>
                  <a:cubicBezTo>
                    <a:pt x="479" y="659"/>
                    <a:pt x="478" y="659"/>
                    <a:pt x="478" y="660"/>
                  </a:cubicBezTo>
                  <a:cubicBezTo>
                    <a:pt x="478" y="661"/>
                    <a:pt x="478" y="662"/>
                    <a:pt x="478" y="663"/>
                  </a:cubicBezTo>
                  <a:cubicBezTo>
                    <a:pt x="478" y="665"/>
                    <a:pt x="477" y="666"/>
                    <a:pt x="477" y="667"/>
                  </a:cubicBezTo>
                  <a:cubicBezTo>
                    <a:pt x="477" y="668"/>
                    <a:pt x="477" y="669"/>
                    <a:pt x="476" y="669"/>
                  </a:cubicBezTo>
                  <a:cubicBezTo>
                    <a:pt x="476" y="670"/>
                    <a:pt x="475" y="671"/>
                    <a:pt x="475" y="671"/>
                  </a:cubicBezTo>
                  <a:cubicBezTo>
                    <a:pt x="475" y="672"/>
                    <a:pt x="475" y="672"/>
                    <a:pt x="475" y="673"/>
                  </a:cubicBezTo>
                  <a:cubicBezTo>
                    <a:pt x="474" y="673"/>
                    <a:pt x="474" y="675"/>
                    <a:pt x="474" y="675"/>
                  </a:cubicBezTo>
                  <a:cubicBezTo>
                    <a:pt x="474" y="675"/>
                    <a:pt x="474" y="675"/>
                    <a:pt x="474" y="675"/>
                  </a:cubicBezTo>
                  <a:cubicBezTo>
                    <a:pt x="473" y="675"/>
                    <a:pt x="473" y="675"/>
                    <a:pt x="473" y="675"/>
                  </a:cubicBezTo>
                  <a:cubicBezTo>
                    <a:pt x="472" y="675"/>
                    <a:pt x="472" y="675"/>
                    <a:pt x="472" y="675"/>
                  </a:cubicBezTo>
                  <a:cubicBezTo>
                    <a:pt x="472" y="675"/>
                    <a:pt x="472" y="675"/>
                    <a:pt x="472" y="675"/>
                  </a:cubicBezTo>
                  <a:cubicBezTo>
                    <a:pt x="472" y="675"/>
                    <a:pt x="472" y="675"/>
                    <a:pt x="473" y="675"/>
                  </a:cubicBezTo>
                  <a:cubicBezTo>
                    <a:pt x="473" y="676"/>
                    <a:pt x="473" y="677"/>
                    <a:pt x="473" y="678"/>
                  </a:cubicBezTo>
                  <a:cubicBezTo>
                    <a:pt x="474" y="678"/>
                    <a:pt x="474" y="678"/>
                    <a:pt x="475" y="677"/>
                  </a:cubicBezTo>
                  <a:cubicBezTo>
                    <a:pt x="475" y="676"/>
                    <a:pt x="475" y="675"/>
                    <a:pt x="475" y="675"/>
                  </a:cubicBezTo>
                  <a:cubicBezTo>
                    <a:pt x="475" y="673"/>
                    <a:pt x="477" y="673"/>
                    <a:pt x="478" y="671"/>
                  </a:cubicBezTo>
                  <a:cubicBezTo>
                    <a:pt x="478" y="671"/>
                    <a:pt x="479" y="670"/>
                    <a:pt x="479" y="670"/>
                  </a:cubicBezTo>
                  <a:cubicBezTo>
                    <a:pt x="479" y="669"/>
                    <a:pt x="479" y="668"/>
                    <a:pt x="480" y="668"/>
                  </a:cubicBezTo>
                  <a:cubicBezTo>
                    <a:pt x="481" y="667"/>
                    <a:pt x="482" y="667"/>
                    <a:pt x="482" y="666"/>
                  </a:cubicBezTo>
                  <a:close/>
                  <a:moveTo>
                    <a:pt x="533" y="769"/>
                  </a:moveTo>
                  <a:cubicBezTo>
                    <a:pt x="533" y="768"/>
                    <a:pt x="533" y="768"/>
                    <a:pt x="532" y="768"/>
                  </a:cubicBezTo>
                  <a:cubicBezTo>
                    <a:pt x="532" y="768"/>
                    <a:pt x="532" y="768"/>
                    <a:pt x="532" y="768"/>
                  </a:cubicBezTo>
                  <a:cubicBezTo>
                    <a:pt x="532" y="769"/>
                    <a:pt x="528" y="768"/>
                    <a:pt x="528" y="770"/>
                  </a:cubicBezTo>
                  <a:cubicBezTo>
                    <a:pt x="528" y="770"/>
                    <a:pt x="529" y="771"/>
                    <a:pt x="529" y="771"/>
                  </a:cubicBezTo>
                  <a:cubicBezTo>
                    <a:pt x="530" y="771"/>
                    <a:pt x="531" y="771"/>
                    <a:pt x="532" y="771"/>
                  </a:cubicBezTo>
                  <a:cubicBezTo>
                    <a:pt x="532" y="771"/>
                    <a:pt x="532" y="771"/>
                    <a:pt x="532" y="771"/>
                  </a:cubicBezTo>
                  <a:cubicBezTo>
                    <a:pt x="532" y="771"/>
                    <a:pt x="533" y="771"/>
                    <a:pt x="533" y="771"/>
                  </a:cubicBezTo>
                  <a:cubicBezTo>
                    <a:pt x="533" y="771"/>
                    <a:pt x="533" y="771"/>
                    <a:pt x="533" y="771"/>
                  </a:cubicBezTo>
                  <a:cubicBezTo>
                    <a:pt x="533" y="771"/>
                    <a:pt x="533" y="771"/>
                    <a:pt x="533" y="771"/>
                  </a:cubicBezTo>
                  <a:cubicBezTo>
                    <a:pt x="533" y="770"/>
                    <a:pt x="534" y="770"/>
                    <a:pt x="533" y="769"/>
                  </a:cubicBezTo>
                  <a:close/>
                  <a:moveTo>
                    <a:pt x="540" y="735"/>
                  </a:moveTo>
                  <a:cubicBezTo>
                    <a:pt x="540" y="735"/>
                    <a:pt x="540" y="735"/>
                    <a:pt x="539" y="734"/>
                  </a:cubicBezTo>
                  <a:cubicBezTo>
                    <a:pt x="539" y="734"/>
                    <a:pt x="539" y="734"/>
                    <a:pt x="539" y="734"/>
                  </a:cubicBezTo>
                  <a:cubicBezTo>
                    <a:pt x="539" y="734"/>
                    <a:pt x="539" y="734"/>
                    <a:pt x="538" y="734"/>
                  </a:cubicBezTo>
                  <a:cubicBezTo>
                    <a:pt x="537" y="734"/>
                    <a:pt x="536" y="734"/>
                    <a:pt x="536" y="735"/>
                  </a:cubicBezTo>
                  <a:cubicBezTo>
                    <a:pt x="536" y="735"/>
                    <a:pt x="535" y="734"/>
                    <a:pt x="535" y="734"/>
                  </a:cubicBezTo>
                  <a:cubicBezTo>
                    <a:pt x="535" y="734"/>
                    <a:pt x="535" y="733"/>
                    <a:pt x="534" y="733"/>
                  </a:cubicBezTo>
                  <a:cubicBezTo>
                    <a:pt x="533" y="733"/>
                    <a:pt x="532" y="735"/>
                    <a:pt x="531" y="735"/>
                  </a:cubicBezTo>
                  <a:cubicBezTo>
                    <a:pt x="530" y="736"/>
                    <a:pt x="529" y="736"/>
                    <a:pt x="530" y="737"/>
                  </a:cubicBezTo>
                  <a:cubicBezTo>
                    <a:pt x="531" y="738"/>
                    <a:pt x="531" y="738"/>
                    <a:pt x="532" y="738"/>
                  </a:cubicBezTo>
                  <a:cubicBezTo>
                    <a:pt x="533" y="738"/>
                    <a:pt x="534" y="739"/>
                    <a:pt x="535" y="739"/>
                  </a:cubicBezTo>
                  <a:cubicBezTo>
                    <a:pt x="536" y="739"/>
                    <a:pt x="537" y="738"/>
                    <a:pt x="538" y="737"/>
                  </a:cubicBezTo>
                  <a:cubicBezTo>
                    <a:pt x="538" y="737"/>
                    <a:pt x="538" y="737"/>
                    <a:pt x="538" y="737"/>
                  </a:cubicBezTo>
                  <a:cubicBezTo>
                    <a:pt x="539" y="737"/>
                    <a:pt x="539" y="737"/>
                    <a:pt x="539" y="737"/>
                  </a:cubicBezTo>
                  <a:cubicBezTo>
                    <a:pt x="540" y="737"/>
                    <a:pt x="541" y="736"/>
                    <a:pt x="540" y="735"/>
                  </a:cubicBezTo>
                  <a:close/>
                  <a:moveTo>
                    <a:pt x="564" y="757"/>
                  </a:moveTo>
                  <a:cubicBezTo>
                    <a:pt x="564" y="757"/>
                    <a:pt x="564" y="757"/>
                    <a:pt x="564" y="756"/>
                  </a:cubicBezTo>
                  <a:cubicBezTo>
                    <a:pt x="563" y="756"/>
                    <a:pt x="563" y="756"/>
                    <a:pt x="563" y="755"/>
                  </a:cubicBezTo>
                  <a:cubicBezTo>
                    <a:pt x="563" y="755"/>
                    <a:pt x="563" y="754"/>
                    <a:pt x="563" y="753"/>
                  </a:cubicBezTo>
                  <a:cubicBezTo>
                    <a:pt x="563" y="753"/>
                    <a:pt x="562" y="753"/>
                    <a:pt x="561" y="753"/>
                  </a:cubicBezTo>
                  <a:cubicBezTo>
                    <a:pt x="561" y="753"/>
                    <a:pt x="560" y="753"/>
                    <a:pt x="560" y="754"/>
                  </a:cubicBezTo>
                  <a:cubicBezTo>
                    <a:pt x="559" y="754"/>
                    <a:pt x="559" y="755"/>
                    <a:pt x="560" y="756"/>
                  </a:cubicBezTo>
                  <a:cubicBezTo>
                    <a:pt x="560" y="756"/>
                    <a:pt x="561" y="757"/>
                    <a:pt x="562" y="757"/>
                  </a:cubicBezTo>
                  <a:cubicBezTo>
                    <a:pt x="562" y="757"/>
                    <a:pt x="562" y="758"/>
                    <a:pt x="563" y="758"/>
                  </a:cubicBezTo>
                  <a:cubicBezTo>
                    <a:pt x="563" y="758"/>
                    <a:pt x="563" y="758"/>
                    <a:pt x="563" y="758"/>
                  </a:cubicBezTo>
                  <a:cubicBezTo>
                    <a:pt x="563" y="758"/>
                    <a:pt x="563" y="758"/>
                    <a:pt x="563" y="758"/>
                  </a:cubicBezTo>
                  <a:cubicBezTo>
                    <a:pt x="563" y="758"/>
                    <a:pt x="563" y="758"/>
                    <a:pt x="563" y="758"/>
                  </a:cubicBezTo>
                  <a:cubicBezTo>
                    <a:pt x="564" y="758"/>
                    <a:pt x="564" y="758"/>
                    <a:pt x="564" y="758"/>
                  </a:cubicBezTo>
                  <a:cubicBezTo>
                    <a:pt x="564" y="758"/>
                    <a:pt x="564" y="757"/>
                    <a:pt x="564" y="757"/>
                  </a:cubicBezTo>
                  <a:close/>
                  <a:moveTo>
                    <a:pt x="566" y="725"/>
                  </a:moveTo>
                  <a:cubicBezTo>
                    <a:pt x="566" y="724"/>
                    <a:pt x="566" y="724"/>
                    <a:pt x="565" y="723"/>
                  </a:cubicBezTo>
                  <a:cubicBezTo>
                    <a:pt x="565" y="723"/>
                    <a:pt x="565" y="722"/>
                    <a:pt x="565" y="722"/>
                  </a:cubicBezTo>
                  <a:cubicBezTo>
                    <a:pt x="564" y="722"/>
                    <a:pt x="564" y="722"/>
                    <a:pt x="564" y="723"/>
                  </a:cubicBezTo>
                  <a:cubicBezTo>
                    <a:pt x="564" y="723"/>
                    <a:pt x="564" y="723"/>
                    <a:pt x="564" y="723"/>
                  </a:cubicBezTo>
                  <a:cubicBezTo>
                    <a:pt x="563" y="723"/>
                    <a:pt x="563" y="723"/>
                    <a:pt x="563" y="723"/>
                  </a:cubicBezTo>
                  <a:cubicBezTo>
                    <a:pt x="563" y="723"/>
                    <a:pt x="563" y="723"/>
                    <a:pt x="563" y="723"/>
                  </a:cubicBezTo>
                  <a:cubicBezTo>
                    <a:pt x="563" y="723"/>
                    <a:pt x="562" y="723"/>
                    <a:pt x="561" y="723"/>
                  </a:cubicBezTo>
                  <a:cubicBezTo>
                    <a:pt x="561" y="722"/>
                    <a:pt x="559" y="721"/>
                    <a:pt x="559" y="720"/>
                  </a:cubicBezTo>
                  <a:cubicBezTo>
                    <a:pt x="560" y="719"/>
                    <a:pt x="561" y="718"/>
                    <a:pt x="561" y="717"/>
                  </a:cubicBezTo>
                  <a:cubicBezTo>
                    <a:pt x="560" y="715"/>
                    <a:pt x="559" y="714"/>
                    <a:pt x="557" y="715"/>
                  </a:cubicBezTo>
                  <a:cubicBezTo>
                    <a:pt x="557" y="715"/>
                    <a:pt x="557" y="715"/>
                    <a:pt x="557" y="715"/>
                  </a:cubicBezTo>
                  <a:cubicBezTo>
                    <a:pt x="558" y="716"/>
                    <a:pt x="558" y="717"/>
                    <a:pt x="558" y="718"/>
                  </a:cubicBezTo>
                  <a:cubicBezTo>
                    <a:pt x="558" y="719"/>
                    <a:pt x="558" y="720"/>
                    <a:pt x="558" y="721"/>
                  </a:cubicBezTo>
                  <a:cubicBezTo>
                    <a:pt x="558" y="721"/>
                    <a:pt x="557" y="722"/>
                    <a:pt x="557" y="723"/>
                  </a:cubicBezTo>
                  <a:cubicBezTo>
                    <a:pt x="556" y="725"/>
                    <a:pt x="560" y="723"/>
                    <a:pt x="560" y="725"/>
                  </a:cubicBezTo>
                  <a:cubicBezTo>
                    <a:pt x="560" y="726"/>
                    <a:pt x="561" y="728"/>
                    <a:pt x="562" y="726"/>
                  </a:cubicBezTo>
                  <a:cubicBezTo>
                    <a:pt x="562" y="726"/>
                    <a:pt x="563" y="725"/>
                    <a:pt x="563" y="726"/>
                  </a:cubicBezTo>
                  <a:cubicBezTo>
                    <a:pt x="563" y="726"/>
                    <a:pt x="564" y="726"/>
                    <a:pt x="564" y="726"/>
                  </a:cubicBezTo>
                  <a:cubicBezTo>
                    <a:pt x="565" y="726"/>
                    <a:pt x="565" y="726"/>
                    <a:pt x="565" y="726"/>
                  </a:cubicBezTo>
                  <a:cubicBezTo>
                    <a:pt x="566" y="726"/>
                    <a:pt x="566" y="726"/>
                    <a:pt x="566" y="726"/>
                  </a:cubicBezTo>
                  <a:cubicBezTo>
                    <a:pt x="566" y="726"/>
                    <a:pt x="566" y="726"/>
                    <a:pt x="566" y="725"/>
                  </a:cubicBezTo>
                  <a:cubicBezTo>
                    <a:pt x="567" y="725"/>
                    <a:pt x="567" y="725"/>
                    <a:pt x="566" y="725"/>
                  </a:cubicBezTo>
                  <a:close/>
                  <a:moveTo>
                    <a:pt x="568" y="714"/>
                  </a:moveTo>
                  <a:cubicBezTo>
                    <a:pt x="567" y="714"/>
                    <a:pt x="567" y="714"/>
                    <a:pt x="567" y="714"/>
                  </a:cubicBezTo>
                  <a:cubicBezTo>
                    <a:pt x="566" y="715"/>
                    <a:pt x="565" y="715"/>
                    <a:pt x="565" y="716"/>
                  </a:cubicBezTo>
                  <a:cubicBezTo>
                    <a:pt x="564" y="716"/>
                    <a:pt x="564" y="717"/>
                    <a:pt x="564" y="718"/>
                  </a:cubicBezTo>
                  <a:cubicBezTo>
                    <a:pt x="564" y="718"/>
                    <a:pt x="564" y="718"/>
                    <a:pt x="564" y="718"/>
                  </a:cubicBezTo>
                  <a:cubicBezTo>
                    <a:pt x="564" y="719"/>
                    <a:pt x="564" y="719"/>
                    <a:pt x="564" y="719"/>
                  </a:cubicBezTo>
                  <a:cubicBezTo>
                    <a:pt x="564" y="719"/>
                    <a:pt x="564" y="719"/>
                    <a:pt x="564" y="719"/>
                  </a:cubicBezTo>
                  <a:cubicBezTo>
                    <a:pt x="564" y="719"/>
                    <a:pt x="564" y="719"/>
                    <a:pt x="564" y="719"/>
                  </a:cubicBezTo>
                  <a:cubicBezTo>
                    <a:pt x="566" y="719"/>
                    <a:pt x="568" y="716"/>
                    <a:pt x="568" y="714"/>
                  </a:cubicBezTo>
                  <a:close/>
                  <a:moveTo>
                    <a:pt x="568" y="709"/>
                  </a:moveTo>
                  <a:cubicBezTo>
                    <a:pt x="568" y="709"/>
                    <a:pt x="569" y="709"/>
                    <a:pt x="569" y="709"/>
                  </a:cubicBezTo>
                  <a:cubicBezTo>
                    <a:pt x="569" y="708"/>
                    <a:pt x="568" y="708"/>
                    <a:pt x="568" y="707"/>
                  </a:cubicBezTo>
                  <a:cubicBezTo>
                    <a:pt x="566" y="706"/>
                    <a:pt x="564" y="708"/>
                    <a:pt x="563" y="708"/>
                  </a:cubicBezTo>
                  <a:cubicBezTo>
                    <a:pt x="562" y="709"/>
                    <a:pt x="562" y="709"/>
                    <a:pt x="562" y="709"/>
                  </a:cubicBezTo>
                  <a:cubicBezTo>
                    <a:pt x="562" y="710"/>
                    <a:pt x="562" y="710"/>
                    <a:pt x="562" y="710"/>
                  </a:cubicBezTo>
                  <a:cubicBezTo>
                    <a:pt x="562" y="711"/>
                    <a:pt x="563" y="711"/>
                    <a:pt x="563" y="711"/>
                  </a:cubicBezTo>
                  <a:cubicBezTo>
                    <a:pt x="563" y="712"/>
                    <a:pt x="564" y="712"/>
                    <a:pt x="565" y="712"/>
                  </a:cubicBezTo>
                  <a:cubicBezTo>
                    <a:pt x="565" y="712"/>
                    <a:pt x="565" y="711"/>
                    <a:pt x="566" y="711"/>
                  </a:cubicBezTo>
                  <a:cubicBezTo>
                    <a:pt x="566" y="710"/>
                    <a:pt x="567" y="710"/>
                    <a:pt x="568" y="710"/>
                  </a:cubicBezTo>
                  <a:cubicBezTo>
                    <a:pt x="568" y="710"/>
                    <a:pt x="568" y="710"/>
                    <a:pt x="568" y="710"/>
                  </a:cubicBezTo>
                  <a:cubicBezTo>
                    <a:pt x="568" y="710"/>
                    <a:pt x="568" y="710"/>
                    <a:pt x="568" y="710"/>
                  </a:cubicBezTo>
                  <a:cubicBezTo>
                    <a:pt x="568" y="710"/>
                    <a:pt x="568" y="710"/>
                    <a:pt x="568" y="709"/>
                  </a:cubicBezTo>
                  <a:close/>
                  <a:moveTo>
                    <a:pt x="573" y="763"/>
                  </a:moveTo>
                  <a:cubicBezTo>
                    <a:pt x="573" y="763"/>
                    <a:pt x="572" y="763"/>
                    <a:pt x="572" y="762"/>
                  </a:cubicBezTo>
                  <a:cubicBezTo>
                    <a:pt x="572" y="762"/>
                    <a:pt x="572" y="761"/>
                    <a:pt x="571" y="761"/>
                  </a:cubicBezTo>
                  <a:cubicBezTo>
                    <a:pt x="570" y="761"/>
                    <a:pt x="569" y="761"/>
                    <a:pt x="569" y="762"/>
                  </a:cubicBezTo>
                  <a:cubicBezTo>
                    <a:pt x="569" y="762"/>
                    <a:pt x="568" y="762"/>
                    <a:pt x="568" y="762"/>
                  </a:cubicBezTo>
                  <a:cubicBezTo>
                    <a:pt x="568" y="763"/>
                    <a:pt x="569" y="763"/>
                    <a:pt x="569" y="763"/>
                  </a:cubicBezTo>
                  <a:cubicBezTo>
                    <a:pt x="569" y="763"/>
                    <a:pt x="570" y="764"/>
                    <a:pt x="571" y="764"/>
                  </a:cubicBezTo>
                  <a:cubicBezTo>
                    <a:pt x="571" y="764"/>
                    <a:pt x="573" y="764"/>
                    <a:pt x="573" y="763"/>
                  </a:cubicBezTo>
                  <a:close/>
                  <a:moveTo>
                    <a:pt x="589" y="743"/>
                  </a:moveTo>
                  <a:cubicBezTo>
                    <a:pt x="589" y="743"/>
                    <a:pt x="588" y="742"/>
                    <a:pt x="587" y="742"/>
                  </a:cubicBezTo>
                  <a:cubicBezTo>
                    <a:pt x="586" y="741"/>
                    <a:pt x="585" y="741"/>
                    <a:pt x="585" y="739"/>
                  </a:cubicBezTo>
                  <a:cubicBezTo>
                    <a:pt x="585" y="739"/>
                    <a:pt x="585" y="737"/>
                    <a:pt x="584" y="737"/>
                  </a:cubicBezTo>
                  <a:cubicBezTo>
                    <a:pt x="584" y="736"/>
                    <a:pt x="583" y="737"/>
                    <a:pt x="582" y="737"/>
                  </a:cubicBezTo>
                  <a:cubicBezTo>
                    <a:pt x="581" y="737"/>
                    <a:pt x="581" y="738"/>
                    <a:pt x="580" y="738"/>
                  </a:cubicBezTo>
                  <a:cubicBezTo>
                    <a:pt x="579" y="738"/>
                    <a:pt x="579" y="739"/>
                    <a:pt x="578" y="739"/>
                  </a:cubicBezTo>
                  <a:cubicBezTo>
                    <a:pt x="577" y="739"/>
                    <a:pt x="576" y="740"/>
                    <a:pt x="577" y="741"/>
                  </a:cubicBezTo>
                  <a:cubicBezTo>
                    <a:pt x="577" y="741"/>
                    <a:pt x="579" y="742"/>
                    <a:pt x="579" y="742"/>
                  </a:cubicBezTo>
                  <a:cubicBezTo>
                    <a:pt x="581" y="742"/>
                    <a:pt x="583" y="742"/>
                    <a:pt x="584" y="743"/>
                  </a:cubicBezTo>
                  <a:cubicBezTo>
                    <a:pt x="585" y="743"/>
                    <a:pt x="585" y="743"/>
                    <a:pt x="586" y="743"/>
                  </a:cubicBezTo>
                  <a:cubicBezTo>
                    <a:pt x="587" y="744"/>
                    <a:pt x="588" y="744"/>
                    <a:pt x="589" y="743"/>
                  </a:cubicBezTo>
                  <a:cubicBezTo>
                    <a:pt x="589" y="743"/>
                    <a:pt x="589" y="743"/>
                    <a:pt x="589" y="743"/>
                  </a:cubicBezTo>
                  <a:cubicBezTo>
                    <a:pt x="589" y="744"/>
                    <a:pt x="590" y="743"/>
                    <a:pt x="589" y="743"/>
                  </a:cubicBezTo>
                  <a:close/>
                  <a:moveTo>
                    <a:pt x="597" y="632"/>
                  </a:moveTo>
                  <a:cubicBezTo>
                    <a:pt x="597" y="632"/>
                    <a:pt x="597" y="633"/>
                    <a:pt x="598" y="633"/>
                  </a:cubicBezTo>
                  <a:cubicBezTo>
                    <a:pt x="599" y="634"/>
                    <a:pt x="599" y="634"/>
                    <a:pt x="600" y="634"/>
                  </a:cubicBezTo>
                  <a:cubicBezTo>
                    <a:pt x="600" y="635"/>
                    <a:pt x="600" y="635"/>
                    <a:pt x="600" y="635"/>
                  </a:cubicBezTo>
                  <a:cubicBezTo>
                    <a:pt x="601" y="635"/>
                    <a:pt x="601" y="636"/>
                    <a:pt x="602" y="636"/>
                  </a:cubicBezTo>
                  <a:cubicBezTo>
                    <a:pt x="602" y="636"/>
                    <a:pt x="602" y="636"/>
                    <a:pt x="602" y="636"/>
                  </a:cubicBezTo>
                  <a:cubicBezTo>
                    <a:pt x="603" y="636"/>
                    <a:pt x="603" y="636"/>
                    <a:pt x="603" y="636"/>
                  </a:cubicBezTo>
                  <a:cubicBezTo>
                    <a:pt x="604" y="636"/>
                    <a:pt x="604" y="636"/>
                    <a:pt x="604" y="636"/>
                  </a:cubicBezTo>
                  <a:cubicBezTo>
                    <a:pt x="604" y="636"/>
                    <a:pt x="604" y="635"/>
                    <a:pt x="604" y="635"/>
                  </a:cubicBezTo>
                  <a:cubicBezTo>
                    <a:pt x="604" y="635"/>
                    <a:pt x="604" y="635"/>
                    <a:pt x="604" y="635"/>
                  </a:cubicBezTo>
                  <a:cubicBezTo>
                    <a:pt x="604" y="635"/>
                    <a:pt x="604" y="635"/>
                    <a:pt x="604" y="635"/>
                  </a:cubicBezTo>
                  <a:cubicBezTo>
                    <a:pt x="603" y="634"/>
                    <a:pt x="602" y="633"/>
                    <a:pt x="601" y="632"/>
                  </a:cubicBezTo>
                  <a:cubicBezTo>
                    <a:pt x="601" y="631"/>
                    <a:pt x="600" y="631"/>
                    <a:pt x="599" y="631"/>
                  </a:cubicBezTo>
                  <a:cubicBezTo>
                    <a:pt x="599" y="631"/>
                    <a:pt x="599" y="630"/>
                    <a:pt x="599" y="630"/>
                  </a:cubicBezTo>
                  <a:cubicBezTo>
                    <a:pt x="598" y="630"/>
                    <a:pt x="597" y="630"/>
                    <a:pt x="597" y="630"/>
                  </a:cubicBezTo>
                  <a:cubicBezTo>
                    <a:pt x="596" y="631"/>
                    <a:pt x="596" y="631"/>
                    <a:pt x="597" y="632"/>
                  </a:cubicBezTo>
                  <a:close/>
                  <a:moveTo>
                    <a:pt x="605" y="705"/>
                  </a:moveTo>
                  <a:cubicBezTo>
                    <a:pt x="604" y="705"/>
                    <a:pt x="605" y="704"/>
                    <a:pt x="605" y="703"/>
                  </a:cubicBezTo>
                  <a:cubicBezTo>
                    <a:pt x="605" y="703"/>
                    <a:pt x="605" y="703"/>
                    <a:pt x="605" y="703"/>
                  </a:cubicBezTo>
                  <a:cubicBezTo>
                    <a:pt x="604" y="703"/>
                    <a:pt x="603" y="705"/>
                    <a:pt x="602" y="704"/>
                  </a:cubicBezTo>
                  <a:cubicBezTo>
                    <a:pt x="602" y="703"/>
                    <a:pt x="601" y="704"/>
                    <a:pt x="601" y="704"/>
                  </a:cubicBezTo>
                  <a:cubicBezTo>
                    <a:pt x="600" y="704"/>
                    <a:pt x="599" y="704"/>
                    <a:pt x="598" y="705"/>
                  </a:cubicBezTo>
                  <a:cubicBezTo>
                    <a:pt x="597" y="705"/>
                    <a:pt x="597" y="705"/>
                    <a:pt x="596" y="706"/>
                  </a:cubicBezTo>
                  <a:cubicBezTo>
                    <a:pt x="594" y="706"/>
                    <a:pt x="594" y="708"/>
                    <a:pt x="594" y="710"/>
                  </a:cubicBezTo>
                  <a:cubicBezTo>
                    <a:pt x="593" y="710"/>
                    <a:pt x="593" y="710"/>
                    <a:pt x="593" y="711"/>
                  </a:cubicBezTo>
                  <a:cubicBezTo>
                    <a:pt x="592" y="711"/>
                    <a:pt x="592" y="712"/>
                    <a:pt x="592" y="712"/>
                  </a:cubicBezTo>
                  <a:cubicBezTo>
                    <a:pt x="592" y="713"/>
                    <a:pt x="591" y="714"/>
                    <a:pt x="591" y="715"/>
                  </a:cubicBezTo>
                  <a:cubicBezTo>
                    <a:pt x="591" y="715"/>
                    <a:pt x="591" y="715"/>
                    <a:pt x="591" y="715"/>
                  </a:cubicBezTo>
                  <a:cubicBezTo>
                    <a:pt x="591" y="715"/>
                    <a:pt x="591" y="715"/>
                    <a:pt x="591" y="715"/>
                  </a:cubicBezTo>
                  <a:cubicBezTo>
                    <a:pt x="592" y="715"/>
                    <a:pt x="592" y="715"/>
                    <a:pt x="592" y="715"/>
                  </a:cubicBezTo>
                  <a:cubicBezTo>
                    <a:pt x="592" y="715"/>
                    <a:pt x="592" y="715"/>
                    <a:pt x="592" y="715"/>
                  </a:cubicBezTo>
                  <a:cubicBezTo>
                    <a:pt x="593" y="714"/>
                    <a:pt x="593" y="714"/>
                    <a:pt x="594" y="714"/>
                  </a:cubicBezTo>
                  <a:cubicBezTo>
                    <a:pt x="595" y="714"/>
                    <a:pt x="595" y="713"/>
                    <a:pt x="595" y="712"/>
                  </a:cubicBezTo>
                  <a:cubicBezTo>
                    <a:pt x="596" y="712"/>
                    <a:pt x="596" y="712"/>
                    <a:pt x="596" y="711"/>
                  </a:cubicBezTo>
                  <a:cubicBezTo>
                    <a:pt x="597" y="710"/>
                    <a:pt x="598" y="710"/>
                    <a:pt x="599" y="711"/>
                  </a:cubicBezTo>
                  <a:cubicBezTo>
                    <a:pt x="600" y="711"/>
                    <a:pt x="600" y="710"/>
                    <a:pt x="601" y="710"/>
                  </a:cubicBezTo>
                  <a:cubicBezTo>
                    <a:pt x="602" y="709"/>
                    <a:pt x="602" y="708"/>
                    <a:pt x="603" y="708"/>
                  </a:cubicBezTo>
                  <a:cubicBezTo>
                    <a:pt x="604" y="707"/>
                    <a:pt x="604" y="707"/>
                    <a:pt x="605" y="706"/>
                  </a:cubicBezTo>
                  <a:cubicBezTo>
                    <a:pt x="605" y="706"/>
                    <a:pt x="605" y="705"/>
                    <a:pt x="605" y="705"/>
                  </a:cubicBezTo>
                  <a:close/>
                  <a:moveTo>
                    <a:pt x="607" y="630"/>
                  </a:moveTo>
                  <a:cubicBezTo>
                    <a:pt x="608" y="630"/>
                    <a:pt x="609" y="629"/>
                    <a:pt x="609" y="629"/>
                  </a:cubicBezTo>
                  <a:cubicBezTo>
                    <a:pt x="609" y="629"/>
                    <a:pt x="610" y="629"/>
                    <a:pt x="610" y="629"/>
                  </a:cubicBezTo>
                  <a:cubicBezTo>
                    <a:pt x="611" y="629"/>
                    <a:pt x="612" y="629"/>
                    <a:pt x="612" y="628"/>
                  </a:cubicBezTo>
                  <a:cubicBezTo>
                    <a:pt x="612" y="628"/>
                    <a:pt x="611" y="627"/>
                    <a:pt x="611" y="626"/>
                  </a:cubicBezTo>
                  <a:cubicBezTo>
                    <a:pt x="610" y="625"/>
                    <a:pt x="607" y="627"/>
                    <a:pt x="607" y="627"/>
                  </a:cubicBezTo>
                  <a:cubicBezTo>
                    <a:pt x="606" y="628"/>
                    <a:pt x="603" y="628"/>
                    <a:pt x="604" y="630"/>
                  </a:cubicBezTo>
                  <a:cubicBezTo>
                    <a:pt x="604" y="630"/>
                    <a:pt x="604" y="630"/>
                    <a:pt x="604" y="630"/>
                  </a:cubicBezTo>
                  <a:cubicBezTo>
                    <a:pt x="604" y="630"/>
                    <a:pt x="605" y="630"/>
                    <a:pt x="605" y="630"/>
                  </a:cubicBezTo>
                  <a:cubicBezTo>
                    <a:pt x="606" y="630"/>
                    <a:pt x="607" y="630"/>
                    <a:pt x="607" y="630"/>
                  </a:cubicBezTo>
                  <a:close/>
                  <a:moveTo>
                    <a:pt x="610" y="740"/>
                  </a:moveTo>
                  <a:cubicBezTo>
                    <a:pt x="610" y="740"/>
                    <a:pt x="610" y="740"/>
                    <a:pt x="609" y="740"/>
                  </a:cubicBezTo>
                  <a:cubicBezTo>
                    <a:pt x="609" y="740"/>
                    <a:pt x="609" y="740"/>
                    <a:pt x="609" y="740"/>
                  </a:cubicBezTo>
                  <a:cubicBezTo>
                    <a:pt x="608" y="739"/>
                    <a:pt x="608" y="739"/>
                    <a:pt x="607" y="739"/>
                  </a:cubicBezTo>
                  <a:cubicBezTo>
                    <a:pt x="606" y="739"/>
                    <a:pt x="606" y="741"/>
                    <a:pt x="606" y="741"/>
                  </a:cubicBezTo>
                  <a:cubicBezTo>
                    <a:pt x="606" y="742"/>
                    <a:pt x="608" y="742"/>
                    <a:pt x="609" y="742"/>
                  </a:cubicBezTo>
                  <a:cubicBezTo>
                    <a:pt x="609" y="742"/>
                    <a:pt x="609" y="742"/>
                    <a:pt x="609" y="742"/>
                  </a:cubicBezTo>
                  <a:cubicBezTo>
                    <a:pt x="610" y="742"/>
                    <a:pt x="610" y="741"/>
                    <a:pt x="610" y="741"/>
                  </a:cubicBezTo>
                  <a:cubicBezTo>
                    <a:pt x="610" y="741"/>
                    <a:pt x="610" y="741"/>
                    <a:pt x="610" y="741"/>
                  </a:cubicBezTo>
                  <a:cubicBezTo>
                    <a:pt x="610" y="741"/>
                    <a:pt x="610" y="740"/>
                    <a:pt x="610" y="740"/>
                  </a:cubicBezTo>
                  <a:close/>
                  <a:moveTo>
                    <a:pt x="617" y="648"/>
                  </a:moveTo>
                  <a:cubicBezTo>
                    <a:pt x="618" y="648"/>
                    <a:pt x="618" y="647"/>
                    <a:pt x="617" y="647"/>
                  </a:cubicBezTo>
                  <a:cubicBezTo>
                    <a:pt x="616" y="647"/>
                    <a:pt x="615" y="648"/>
                    <a:pt x="615" y="648"/>
                  </a:cubicBezTo>
                  <a:cubicBezTo>
                    <a:pt x="614" y="648"/>
                    <a:pt x="613" y="649"/>
                    <a:pt x="612" y="649"/>
                  </a:cubicBezTo>
                  <a:cubicBezTo>
                    <a:pt x="611" y="649"/>
                    <a:pt x="611" y="649"/>
                    <a:pt x="610" y="649"/>
                  </a:cubicBezTo>
                  <a:cubicBezTo>
                    <a:pt x="610" y="649"/>
                    <a:pt x="610" y="649"/>
                    <a:pt x="609" y="650"/>
                  </a:cubicBezTo>
                  <a:cubicBezTo>
                    <a:pt x="609" y="650"/>
                    <a:pt x="608" y="650"/>
                    <a:pt x="607" y="650"/>
                  </a:cubicBezTo>
                  <a:cubicBezTo>
                    <a:pt x="607" y="651"/>
                    <a:pt x="606" y="651"/>
                    <a:pt x="606" y="652"/>
                  </a:cubicBezTo>
                  <a:cubicBezTo>
                    <a:pt x="606" y="652"/>
                    <a:pt x="606" y="652"/>
                    <a:pt x="607" y="652"/>
                  </a:cubicBezTo>
                  <a:cubicBezTo>
                    <a:pt x="608" y="652"/>
                    <a:pt x="609" y="652"/>
                    <a:pt x="610" y="651"/>
                  </a:cubicBezTo>
                  <a:cubicBezTo>
                    <a:pt x="610" y="652"/>
                    <a:pt x="611" y="652"/>
                    <a:pt x="611" y="651"/>
                  </a:cubicBezTo>
                  <a:cubicBezTo>
                    <a:pt x="612" y="651"/>
                    <a:pt x="614" y="650"/>
                    <a:pt x="615" y="651"/>
                  </a:cubicBezTo>
                  <a:cubicBezTo>
                    <a:pt x="616" y="651"/>
                    <a:pt x="617" y="652"/>
                    <a:pt x="617" y="651"/>
                  </a:cubicBezTo>
                  <a:cubicBezTo>
                    <a:pt x="618" y="650"/>
                    <a:pt x="617" y="649"/>
                    <a:pt x="617" y="648"/>
                  </a:cubicBezTo>
                  <a:close/>
                  <a:moveTo>
                    <a:pt x="627" y="714"/>
                  </a:moveTo>
                  <a:cubicBezTo>
                    <a:pt x="626" y="714"/>
                    <a:pt x="626" y="714"/>
                    <a:pt x="626" y="714"/>
                  </a:cubicBezTo>
                  <a:cubicBezTo>
                    <a:pt x="626" y="713"/>
                    <a:pt x="626" y="713"/>
                    <a:pt x="625" y="712"/>
                  </a:cubicBezTo>
                  <a:cubicBezTo>
                    <a:pt x="624" y="712"/>
                    <a:pt x="624" y="711"/>
                    <a:pt x="623" y="711"/>
                  </a:cubicBezTo>
                  <a:cubicBezTo>
                    <a:pt x="622" y="710"/>
                    <a:pt x="621" y="710"/>
                    <a:pt x="620" y="711"/>
                  </a:cubicBezTo>
                  <a:cubicBezTo>
                    <a:pt x="620" y="712"/>
                    <a:pt x="621" y="713"/>
                    <a:pt x="621" y="714"/>
                  </a:cubicBezTo>
                  <a:cubicBezTo>
                    <a:pt x="622" y="714"/>
                    <a:pt x="623" y="714"/>
                    <a:pt x="624" y="714"/>
                  </a:cubicBezTo>
                  <a:cubicBezTo>
                    <a:pt x="624" y="714"/>
                    <a:pt x="625" y="714"/>
                    <a:pt x="626" y="714"/>
                  </a:cubicBezTo>
                  <a:cubicBezTo>
                    <a:pt x="626" y="714"/>
                    <a:pt x="626" y="714"/>
                    <a:pt x="626" y="714"/>
                  </a:cubicBezTo>
                  <a:cubicBezTo>
                    <a:pt x="626" y="714"/>
                    <a:pt x="626" y="714"/>
                    <a:pt x="626" y="714"/>
                  </a:cubicBezTo>
                  <a:cubicBezTo>
                    <a:pt x="626" y="715"/>
                    <a:pt x="626" y="715"/>
                    <a:pt x="627" y="715"/>
                  </a:cubicBezTo>
                  <a:cubicBezTo>
                    <a:pt x="627" y="715"/>
                    <a:pt x="627" y="714"/>
                    <a:pt x="627" y="714"/>
                  </a:cubicBezTo>
                  <a:close/>
                  <a:moveTo>
                    <a:pt x="642" y="706"/>
                  </a:moveTo>
                  <a:cubicBezTo>
                    <a:pt x="642" y="706"/>
                    <a:pt x="642" y="706"/>
                    <a:pt x="642" y="706"/>
                  </a:cubicBezTo>
                  <a:cubicBezTo>
                    <a:pt x="642" y="706"/>
                    <a:pt x="642" y="706"/>
                    <a:pt x="642" y="706"/>
                  </a:cubicBezTo>
                  <a:cubicBezTo>
                    <a:pt x="641" y="705"/>
                    <a:pt x="641" y="704"/>
                    <a:pt x="640" y="704"/>
                  </a:cubicBezTo>
                  <a:cubicBezTo>
                    <a:pt x="640" y="703"/>
                    <a:pt x="640" y="703"/>
                    <a:pt x="640" y="703"/>
                  </a:cubicBezTo>
                  <a:cubicBezTo>
                    <a:pt x="640" y="703"/>
                    <a:pt x="640" y="701"/>
                    <a:pt x="640" y="701"/>
                  </a:cubicBezTo>
                  <a:cubicBezTo>
                    <a:pt x="640" y="701"/>
                    <a:pt x="640" y="700"/>
                    <a:pt x="640" y="700"/>
                  </a:cubicBezTo>
                  <a:cubicBezTo>
                    <a:pt x="640" y="700"/>
                    <a:pt x="639" y="700"/>
                    <a:pt x="638" y="700"/>
                  </a:cubicBezTo>
                  <a:cubicBezTo>
                    <a:pt x="638" y="700"/>
                    <a:pt x="637" y="701"/>
                    <a:pt x="637" y="702"/>
                  </a:cubicBezTo>
                  <a:cubicBezTo>
                    <a:pt x="637" y="702"/>
                    <a:pt x="637" y="703"/>
                    <a:pt x="637" y="704"/>
                  </a:cubicBezTo>
                  <a:cubicBezTo>
                    <a:pt x="638" y="705"/>
                    <a:pt x="639" y="706"/>
                    <a:pt x="640" y="707"/>
                  </a:cubicBezTo>
                  <a:cubicBezTo>
                    <a:pt x="641" y="707"/>
                    <a:pt x="641" y="707"/>
                    <a:pt x="642" y="707"/>
                  </a:cubicBezTo>
                  <a:cubicBezTo>
                    <a:pt x="642" y="707"/>
                    <a:pt x="642" y="707"/>
                    <a:pt x="642" y="706"/>
                  </a:cubicBezTo>
                  <a:close/>
                  <a:moveTo>
                    <a:pt x="644" y="668"/>
                  </a:moveTo>
                  <a:cubicBezTo>
                    <a:pt x="644" y="669"/>
                    <a:pt x="645" y="669"/>
                    <a:pt x="645" y="669"/>
                  </a:cubicBezTo>
                  <a:cubicBezTo>
                    <a:pt x="645" y="668"/>
                    <a:pt x="645" y="668"/>
                    <a:pt x="646" y="668"/>
                  </a:cubicBezTo>
                  <a:cubicBezTo>
                    <a:pt x="646" y="668"/>
                    <a:pt x="646" y="668"/>
                    <a:pt x="646" y="668"/>
                  </a:cubicBezTo>
                  <a:cubicBezTo>
                    <a:pt x="646" y="668"/>
                    <a:pt x="646" y="667"/>
                    <a:pt x="645" y="667"/>
                  </a:cubicBezTo>
                  <a:cubicBezTo>
                    <a:pt x="645" y="667"/>
                    <a:pt x="645" y="667"/>
                    <a:pt x="644" y="666"/>
                  </a:cubicBezTo>
                  <a:cubicBezTo>
                    <a:pt x="644" y="666"/>
                    <a:pt x="644" y="665"/>
                    <a:pt x="644" y="665"/>
                  </a:cubicBezTo>
                  <a:cubicBezTo>
                    <a:pt x="644" y="665"/>
                    <a:pt x="642" y="664"/>
                    <a:pt x="642" y="664"/>
                  </a:cubicBezTo>
                  <a:cubicBezTo>
                    <a:pt x="642" y="664"/>
                    <a:pt x="642" y="663"/>
                    <a:pt x="642" y="663"/>
                  </a:cubicBezTo>
                  <a:cubicBezTo>
                    <a:pt x="643" y="662"/>
                    <a:pt x="642" y="662"/>
                    <a:pt x="642" y="661"/>
                  </a:cubicBezTo>
                  <a:cubicBezTo>
                    <a:pt x="642" y="661"/>
                    <a:pt x="642" y="661"/>
                    <a:pt x="642" y="661"/>
                  </a:cubicBezTo>
                  <a:cubicBezTo>
                    <a:pt x="641" y="662"/>
                    <a:pt x="640" y="662"/>
                    <a:pt x="640" y="662"/>
                  </a:cubicBezTo>
                  <a:cubicBezTo>
                    <a:pt x="640" y="661"/>
                    <a:pt x="640" y="661"/>
                    <a:pt x="640" y="660"/>
                  </a:cubicBezTo>
                  <a:cubicBezTo>
                    <a:pt x="641" y="659"/>
                    <a:pt x="641" y="659"/>
                    <a:pt x="640" y="658"/>
                  </a:cubicBezTo>
                  <a:cubicBezTo>
                    <a:pt x="640" y="658"/>
                    <a:pt x="639" y="657"/>
                    <a:pt x="639" y="656"/>
                  </a:cubicBezTo>
                  <a:cubicBezTo>
                    <a:pt x="639" y="655"/>
                    <a:pt x="640" y="654"/>
                    <a:pt x="641" y="655"/>
                  </a:cubicBezTo>
                  <a:cubicBezTo>
                    <a:pt x="641" y="655"/>
                    <a:pt x="642" y="656"/>
                    <a:pt x="643" y="656"/>
                  </a:cubicBezTo>
                  <a:cubicBezTo>
                    <a:pt x="643" y="657"/>
                    <a:pt x="643" y="658"/>
                    <a:pt x="644" y="658"/>
                  </a:cubicBezTo>
                  <a:cubicBezTo>
                    <a:pt x="644" y="659"/>
                    <a:pt x="645" y="662"/>
                    <a:pt x="646" y="661"/>
                  </a:cubicBezTo>
                  <a:cubicBezTo>
                    <a:pt x="647" y="660"/>
                    <a:pt x="647" y="660"/>
                    <a:pt x="647" y="660"/>
                  </a:cubicBezTo>
                  <a:cubicBezTo>
                    <a:pt x="648" y="660"/>
                    <a:pt x="648" y="659"/>
                    <a:pt x="648" y="659"/>
                  </a:cubicBezTo>
                  <a:cubicBezTo>
                    <a:pt x="648" y="659"/>
                    <a:pt x="648" y="657"/>
                    <a:pt x="647" y="657"/>
                  </a:cubicBezTo>
                  <a:cubicBezTo>
                    <a:pt x="647" y="657"/>
                    <a:pt x="646" y="657"/>
                    <a:pt x="646" y="656"/>
                  </a:cubicBezTo>
                  <a:cubicBezTo>
                    <a:pt x="645" y="656"/>
                    <a:pt x="645" y="655"/>
                    <a:pt x="644" y="655"/>
                  </a:cubicBezTo>
                  <a:cubicBezTo>
                    <a:pt x="644" y="654"/>
                    <a:pt x="643" y="653"/>
                    <a:pt x="642" y="653"/>
                  </a:cubicBezTo>
                  <a:cubicBezTo>
                    <a:pt x="641" y="653"/>
                    <a:pt x="640" y="653"/>
                    <a:pt x="640" y="653"/>
                  </a:cubicBezTo>
                  <a:cubicBezTo>
                    <a:pt x="639" y="654"/>
                    <a:pt x="639" y="654"/>
                    <a:pt x="639" y="655"/>
                  </a:cubicBezTo>
                  <a:cubicBezTo>
                    <a:pt x="638" y="655"/>
                    <a:pt x="637" y="655"/>
                    <a:pt x="637" y="655"/>
                  </a:cubicBezTo>
                  <a:cubicBezTo>
                    <a:pt x="636" y="655"/>
                    <a:pt x="635" y="656"/>
                    <a:pt x="636" y="657"/>
                  </a:cubicBezTo>
                  <a:cubicBezTo>
                    <a:pt x="636" y="657"/>
                    <a:pt x="636" y="658"/>
                    <a:pt x="636" y="659"/>
                  </a:cubicBezTo>
                  <a:cubicBezTo>
                    <a:pt x="636" y="660"/>
                    <a:pt x="635" y="660"/>
                    <a:pt x="635" y="660"/>
                  </a:cubicBezTo>
                  <a:cubicBezTo>
                    <a:pt x="635" y="661"/>
                    <a:pt x="635" y="661"/>
                    <a:pt x="635" y="661"/>
                  </a:cubicBezTo>
                  <a:cubicBezTo>
                    <a:pt x="635" y="662"/>
                    <a:pt x="634" y="662"/>
                    <a:pt x="634" y="663"/>
                  </a:cubicBezTo>
                  <a:cubicBezTo>
                    <a:pt x="634" y="663"/>
                    <a:pt x="635" y="663"/>
                    <a:pt x="635" y="663"/>
                  </a:cubicBezTo>
                  <a:cubicBezTo>
                    <a:pt x="635" y="664"/>
                    <a:pt x="635" y="664"/>
                    <a:pt x="635" y="665"/>
                  </a:cubicBezTo>
                  <a:cubicBezTo>
                    <a:pt x="635" y="665"/>
                    <a:pt x="635" y="665"/>
                    <a:pt x="636" y="665"/>
                  </a:cubicBezTo>
                  <a:cubicBezTo>
                    <a:pt x="636" y="665"/>
                    <a:pt x="637" y="666"/>
                    <a:pt x="637" y="666"/>
                  </a:cubicBezTo>
                  <a:cubicBezTo>
                    <a:pt x="637" y="666"/>
                    <a:pt x="638" y="666"/>
                    <a:pt x="638" y="666"/>
                  </a:cubicBezTo>
                  <a:cubicBezTo>
                    <a:pt x="638" y="667"/>
                    <a:pt x="638" y="667"/>
                    <a:pt x="638" y="667"/>
                  </a:cubicBezTo>
                  <a:cubicBezTo>
                    <a:pt x="638" y="668"/>
                    <a:pt x="638" y="668"/>
                    <a:pt x="639" y="668"/>
                  </a:cubicBezTo>
                  <a:cubicBezTo>
                    <a:pt x="639" y="668"/>
                    <a:pt x="640" y="668"/>
                    <a:pt x="640" y="668"/>
                  </a:cubicBezTo>
                  <a:cubicBezTo>
                    <a:pt x="640" y="668"/>
                    <a:pt x="641" y="668"/>
                    <a:pt x="641" y="668"/>
                  </a:cubicBezTo>
                  <a:cubicBezTo>
                    <a:pt x="642" y="668"/>
                    <a:pt x="641" y="667"/>
                    <a:pt x="642" y="667"/>
                  </a:cubicBezTo>
                  <a:cubicBezTo>
                    <a:pt x="643" y="667"/>
                    <a:pt x="644" y="667"/>
                    <a:pt x="644" y="668"/>
                  </a:cubicBezTo>
                  <a:close/>
                  <a:moveTo>
                    <a:pt x="648" y="701"/>
                  </a:moveTo>
                  <a:cubicBezTo>
                    <a:pt x="648" y="701"/>
                    <a:pt x="648" y="700"/>
                    <a:pt x="647" y="700"/>
                  </a:cubicBezTo>
                  <a:cubicBezTo>
                    <a:pt x="647" y="700"/>
                    <a:pt x="646" y="701"/>
                    <a:pt x="646" y="701"/>
                  </a:cubicBezTo>
                  <a:cubicBezTo>
                    <a:pt x="646" y="703"/>
                    <a:pt x="646" y="705"/>
                    <a:pt x="645" y="706"/>
                  </a:cubicBezTo>
                  <a:cubicBezTo>
                    <a:pt x="645" y="707"/>
                    <a:pt x="645" y="707"/>
                    <a:pt x="645" y="708"/>
                  </a:cubicBezTo>
                  <a:cubicBezTo>
                    <a:pt x="644" y="708"/>
                    <a:pt x="644" y="708"/>
                    <a:pt x="644" y="709"/>
                  </a:cubicBezTo>
                  <a:cubicBezTo>
                    <a:pt x="644" y="708"/>
                    <a:pt x="643" y="709"/>
                    <a:pt x="643" y="709"/>
                  </a:cubicBezTo>
                  <a:cubicBezTo>
                    <a:pt x="643" y="710"/>
                    <a:pt x="644" y="710"/>
                    <a:pt x="644" y="710"/>
                  </a:cubicBezTo>
                  <a:cubicBezTo>
                    <a:pt x="646" y="710"/>
                    <a:pt x="646" y="709"/>
                    <a:pt x="647" y="708"/>
                  </a:cubicBezTo>
                  <a:cubicBezTo>
                    <a:pt x="648" y="707"/>
                    <a:pt x="649" y="706"/>
                    <a:pt x="649" y="704"/>
                  </a:cubicBezTo>
                  <a:cubicBezTo>
                    <a:pt x="650" y="704"/>
                    <a:pt x="649" y="702"/>
                    <a:pt x="648" y="701"/>
                  </a:cubicBezTo>
                  <a:close/>
                  <a:moveTo>
                    <a:pt x="655" y="678"/>
                  </a:moveTo>
                  <a:cubicBezTo>
                    <a:pt x="654" y="678"/>
                    <a:pt x="654" y="678"/>
                    <a:pt x="654" y="678"/>
                  </a:cubicBezTo>
                  <a:cubicBezTo>
                    <a:pt x="653" y="678"/>
                    <a:pt x="653" y="678"/>
                    <a:pt x="652" y="678"/>
                  </a:cubicBezTo>
                  <a:cubicBezTo>
                    <a:pt x="652" y="678"/>
                    <a:pt x="652" y="678"/>
                    <a:pt x="652" y="678"/>
                  </a:cubicBezTo>
                  <a:cubicBezTo>
                    <a:pt x="651" y="678"/>
                    <a:pt x="651" y="678"/>
                    <a:pt x="651" y="677"/>
                  </a:cubicBezTo>
                  <a:cubicBezTo>
                    <a:pt x="651" y="677"/>
                    <a:pt x="650" y="677"/>
                    <a:pt x="650" y="677"/>
                  </a:cubicBezTo>
                  <a:cubicBezTo>
                    <a:pt x="649" y="676"/>
                    <a:pt x="648" y="677"/>
                    <a:pt x="647" y="676"/>
                  </a:cubicBezTo>
                  <a:cubicBezTo>
                    <a:pt x="646" y="676"/>
                    <a:pt x="646" y="676"/>
                    <a:pt x="646" y="677"/>
                  </a:cubicBezTo>
                  <a:cubicBezTo>
                    <a:pt x="647" y="678"/>
                    <a:pt x="647" y="678"/>
                    <a:pt x="648" y="678"/>
                  </a:cubicBezTo>
                  <a:cubicBezTo>
                    <a:pt x="649" y="678"/>
                    <a:pt x="649" y="679"/>
                    <a:pt x="649" y="680"/>
                  </a:cubicBezTo>
                  <a:cubicBezTo>
                    <a:pt x="649" y="681"/>
                    <a:pt x="649" y="681"/>
                    <a:pt x="650" y="681"/>
                  </a:cubicBezTo>
                  <a:cubicBezTo>
                    <a:pt x="650" y="681"/>
                    <a:pt x="651" y="681"/>
                    <a:pt x="651" y="681"/>
                  </a:cubicBezTo>
                  <a:cubicBezTo>
                    <a:pt x="651" y="681"/>
                    <a:pt x="651" y="680"/>
                    <a:pt x="651" y="680"/>
                  </a:cubicBezTo>
                  <a:cubicBezTo>
                    <a:pt x="652" y="682"/>
                    <a:pt x="654" y="680"/>
                    <a:pt x="655" y="679"/>
                  </a:cubicBezTo>
                  <a:cubicBezTo>
                    <a:pt x="655" y="679"/>
                    <a:pt x="655" y="679"/>
                    <a:pt x="655" y="678"/>
                  </a:cubicBezTo>
                  <a:close/>
                  <a:moveTo>
                    <a:pt x="670" y="685"/>
                  </a:moveTo>
                  <a:cubicBezTo>
                    <a:pt x="670" y="685"/>
                    <a:pt x="669" y="685"/>
                    <a:pt x="669" y="685"/>
                  </a:cubicBezTo>
                  <a:cubicBezTo>
                    <a:pt x="669" y="685"/>
                    <a:pt x="669" y="685"/>
                    <a:pt x="669" y="685"/>
                  </a:cubicBezTo>
                  <a:cubicBezTo>
                    <a:pt x="669" y="684"/>
                    <a:pt x="668" y="684"/>
                    <a:pt x="668" y="685"/>
                  </a:cubicBezTo>
                  <a:cubicBezTo>
                    <a:pt x="667" y="685"/>
                    <a:pt x="668" y="686"/>
                    <a:pt x="667" y="686"/>
                  </a:cubicBezTo>
                  <a:cubicBezTo>
                    <a:pt x="668" y="686"/>
                    <a:pt x="668" y="686"/>
                    <a:pt x="668" y="686"/>
                  </a:cubicBezTo>
                  <a:cubicBezTo>
                    <a:pt x="667" y="686"/>
                    <a:pt x="667" y="686"/>
                    <a:pt x="667" y="686"/>
                  </a:cubicBezTo>
                  <a:cubicBezTo>
                    <a:pt x="667" y="687"/>
                    <a:pt x="667" y="688"/>
                    <a:pt x="667" y="688"/>
                  </a:cubicBezTo>
                  <a:cubicBezTo>
                    <a:pt x="667" y="688"/>
                    <a:pt x="667" y="688"/>
                    <a:pt x="667" y="688"/>
                  </a:cubicBezTo>
                  <a:cubicBezTo>
                    <a:pt x="666" y="688"/>
                    <a:pt x="666" y="688"/>
                    <a:pt x="666" y="689"/>
                  </a:cubicBezTo>
                  <a:cubicBezTo>
                    <a:pt x="666" y="690"/>
                    <a:pt x="668" y="690"/>
                    <a:pt x="668" y="691"/>
                  </a:cubicBezTo>
                  <a:cubicBezTo>
                    <a:pt x="668" y="691"/>
                    <a:pt x="669" y="692"/>
                    <a:pt x="669" y="691"/>
                  </a:cubicBezTo>
                  <a:cubicBezTo>
                    <a:pt x="669" y="691"/>
                    <a:pt x="670" y="691"/>
                    <a:pt x="670" y="691"/>
                  </a:cubicBezTo>
                  <a:cubicBezTo>
                    <a:pt x="670" y="691"/>
                    <a:pt x="670" y="690"/>
                    <a:pt x="670" y="690"/>
                  </a:cubicBezTo>
                  <a:cubicBezTo>
                    <a:pt x="670" y="690"/>
                    <a:pt x="670" y="689"/>
                    <a:pt x="670" y="689"/>
                  </a:cubicBezTo>
                  <a:cubicBezTo>
                    <a:pt x="670" y="689"/>
                    <a:pt x="670" y="689"/>
                    <a:pt x="670" y="689"/>
                  </a:cubicBezTo>
                  <a:cubicBezTo>
                    <a:pt x="671" y="688"/>
                    <a:pt x="671" y="686"/>
                    <a:pt x="670" y="685"/>
                  </a:cubicBezTo>
                  <a:close/>
                  <a:moveTo>
                    <a:pt x="678" y="689"/>
                  </a:moveTo>
                  <a:cubicBezTo>
                    <a:pt x="678" y="689"/>
                    <a:pt x="678" y="687"/>
                    <a:pt x="678" y="686"/>
                  </a:cubicBezTo>
                  <a:cubicBezTo>
                    <a:pt x="678" y="686"/>
                    <a:pt x="678" y="685"/>
                    <a:pt x="678" y="685"/>
                  </a:cubicBezTo>
                  <a:cubicBezTo>
                    <a:pt x="678" y="684"/>
                    <a:pt x="677" y="683"/>
                    <a:pt x="676" y="683"/>
                  </a:cubicBezTo>
                  <a:cubicBezTo>
                    <a:pt x="676" y="683"/>
                    <a:pt x="676" y="683"/>
                    <a:pt x="675" y="683"/>
                  </a:cubicBezTo>
                  <a:cubicBezTo>
                    <a:pt x="675" y="684"/>
                    <a:pt x="675" y="684"/>
                    <a:pt x="674" y="684"/>
                  </a:cubicBezTo>
                  <a:cubicBezTo>
                    <a:pt x="674" y="684"/>
                    <a:pt x="674" y="685"/>
                    <a:pt x="673" y="685"/>
                  </a:cubicBezTo>
                  <a:cubicBezTo>
                    <a:pt x="673" y="686"/>
                    <a:pt x="674" y="686"/>
                    <a:pt x="674" y="686"/>
                  </a:cubicBezTo>
                  <a:cubicBezTo>
                    <a:pt x="674" y="686"/>
                    <a:pt x="674" y="686"/>
                    <a:pt x="675" y="686"/>
                  </a:cubicBezTo>
                  <a:cubicBezTo>
                    <a:pt x="675" y="687"/>
                    <a:pt x="675" y="687"/>
                    <a:pt x="675" y="687"/>
                  </a:cubicBezTo>
                  <a:cubicBezTo>
                    <a:pt x="675" y="687"/>
                    <a:pt x="675" y="687"/>
                    <a:pt x="675" y="687"/>
                  </a:cubicBezTo>
                  <a:cubicBezTo>
                    <a:pt x="675" y="687"/>
                    <a:pt x="675" y="687"/>
                    <a:pt x="675" y="687"/>
                  </a:cubicBezTo>
                  <a:cubicBezTo>
                    <a:pt x="676" y="687"/>
                    <a:pt x="676" y="688"/>
                    <a:pt x="677" y="689"/>
                  </a:cubicBezTo>
                  <a:cubicBezTo>
                    <a:pt x="677" y="689"/>
                    <a:pt x="677" y="689"/>
                    <a:pt x="678" y="689"/>
                  </a:cubicBezTo>
                  <a:cubicBezTo>
                    <a:pt x="678" y="689"/>
                    <a:pt x="678" y="689"/>
                    <a:pt x="678" y="689"/>
                  </a:cubicBezTo>
                  <a:close/>
                  <a:moveTo>
                    <a:pt x="699" y="668"/>
                  </a:moveTo>
                  <a:cubicBezTo>
                    <a:pt x="699" y="668"/>
                    <a:pt x="698" y="667"/>
                    <a:pt x="698" y="666"/>
                  </a:cubicBezTo>
                  <a:cubicBezTo>
                    <a:pt x="697" y="666"/>
                    <a:pt x="697" y="666"/>
                    <a:pt x="697" y="665"/>
                  </a:cubicBezTo>
                  <a:cubicBezTo>
                    <a:pt x="697" y="665"/>
                    <a:pt x="697" y="664"/>
                    <a:pt x="697" y="663"/>
                  </a:cubicBezTo>
                  <a:cubicBezTo>
                    <a:pt x="697" y="663"/>
                    <a:pt x="697" y="663"/>
                    <a:pt x="697" y="663"/>
                  </a:cubicBezTo>
                  <a:cubicBezTo>
                    <a:pt x="697" y="663"/>
                    <a:pt x="697" y="663"/>
                    <a:pt x="696" y="663"/>
                  </a:cubicBezTo>
                  <a:cubicBezTo>
                    <a:pt x="696" y="663"/>
                    <a:pt x="695" y="663"/>
                    <a:pt x="694" y="663"/>
                  </a:cubicBezTo>
                  <a:cubicBezTo>
                    <a:pt x="694" y="663"/>
                    <a:pt x="693" y="663"/>
                    <a:pt x="693" y="663"/>
                  </a:cubicBezTo>
                  <a:cubicBezTo>
                    <a:pt x="693" y="663"/>
                    <a:pt x="693" y="663"/>
                    <a:pt x="693" y="663"/>
                  </a:cubicBezTo>
                  <a:cubicBezTo>
                    <a:pt x="693" y="664"/>
                    <a:pt x="691" y="664"/>
                    <a:pt x="691" y="663"/>
                  </a:cubicBezTo>
                  <a:cubicBezTo>
                    <a:pt x="691" y="663"/>
                    <a:pt x="690" y="662"/>
                    <a:pt x="690" y="662"/>
                  </a:cubicBezTo>
                  <a:cubicBezTo>
                    <a:pt x="689" y="662"/>
                    <a:pt x="689" y="661"/>
                    <a:pt x="689" y="661"/>
                  </a:cubicBezTo>
                  <a:cubicBezTo>
                    <a:pt x="688" y="660"/>
                    <a:pt x="687" y="660"/>
                    <a:pt x="688" y="659"/>
                  </a:cubicBezTo>
                  <a:cubicBezTo>
                    <a:pt x="688" y="659"/>
                    <a:pt x="688" y="658"/>
                    <a:pt x="688" y="658"/>
                  </a:cubicBezTo>
                  <a:cubicBezTo>
                    <a:pt x="688" y="658"/>
                    <a:pt x="688" y="658"/>
                    <a:pt x="688" y="658"/>
                  </a:cubicBezTo>
                  <a:cubicBezTo>
                    <a:pt x="688" y="658"/>
                    <a:pt x="688" y="657"/>
                    <a:pt x="688" y="657"/>
                  </a:cubicBezTo>
                  <a:cubicBezTo>
                    <a:pt x="688" y="657"/>
                    <a:pt x="688" y="657"/>
                    <a:pt x="688" y="657"/>
                  </a:cubicBezTo>
                  <a:cubicBezTo>
                    <a:pt x="688" y="657"/>
                    <a:pt x="688" y="657"/>
                    <a:pt x="688" y="657"/>
                  </a:cubicBezTo>
                  <a:cubicBezTo>
                    <a:pt x="687" y="657"/>
                    <a:pt x="687" y="657"/>
                    <a:pt x="687" y="658"/>
                  </a:cubicBezTo>
                  <a:cubicBezTo>
                    <a:pt x="687" y="658"/>
                    <a:pt x="687" y="659"/>
                    <a:pt x="687" y="659"/>
                  </a:cubicBezTo>
                  <a:cubicBezTo>
                    <a:pt x="687" y="660"/>
                    <a:pt x="687" y="660"/>
                    <a:pt x="687" y="661"/>
                  </a:cubicBezTo>
                  <a:cubicBezTo>
                    <a:pt x="687" y="661"/>
                    <a:pt x="686" y="662"/>
                    <a:pt x="687" y="663"/>
                  </a:cubicBezTo>
                  <a:cubicBezTo>
                    <a:pt x="687" y="663"/>
                    <a:pt x="687" y="664"/>
                    <a:pt x="687" y="665"/>
                  </a:cubicBezTo>
                  <a:cubicBezTo>
                    <a:pt x="686" y="665"/>
                    <a:pt x="686" y="664"/>
                    <a:pt x="686" y="663"/>
                  </a:cubicBezTo>
                  <a:cubicBezTo>
                    <a:pt x="686" y="663"/>
                    <a:pt x="685" y="663"/>
                    <a:pt x="685" y="663"/>
                  </a:cubicBezTo>
                  <a:cubicBezTo>
                    <a:pt x="685" y="663"/>
                    <a:pt x="685" y="663"/>
                    <a:pt x="685" y="663"/>
                  </a:cubicBezTo>
                  <a:cubicBezTo>
                    <a:pt x="684" y="663"/>
                    <a:pt x="684" y="663"/>
                    <a:pt x="684" y="663"/>
                  </a:cubicBezTo>
                  <a:cubicBezTo>
                    <a:pt x="684" y="663"/>
                    <a:pt x="684" y="663"/>
                    <a:pt x="683" y="663"/>
                  </a:cubicBezTo>
                  <a:cubicBezTo>
                    <a:pt x="683" y="663"/>
                    <a:pt x="683" y="664"/>
                    <a:pt x="683" y="665"/>
                  </a:cubicBezTo>
                  <a:cubicBezTo>
                    <a:pt x="682" y="665"/>
                    <a:pt x="682" y="665"/>
                    <a:pt x="681" y="665"/>
                  </a:cubicBezTo>
                  <a:cubicBezTo>
                    <a:pt x="681" y="666"/>
                    <a:pt x="681" y="665"/>
                    <a:pt x="680" y="665"/>
                  </a:cubicBezTo>
                  <a:cubicBezTo>
                    <a:pt x="680" y="665"/>
                    <a:pt x="680" y="665"/>
                    <a:pt x="680" y="665"/>
                  </a:cubicBezTo>
                  <a:cubicBezTo>
                    <a:pt x="680" y="664"/>
                    <a:pt x="680" y="662"/>
                    <a:pt x="678" y="663"/>
                  </a:cubicBezTo>
                  <a:cubicBezTo>
                    <a:pt x="678" y="663"/>
                    <a:pt x="677" y="663"/>
                    <a:pt x="676" y="664"/>
                  </a:cubicBezTo>
                  <a:cubicBezTo>
                    <a:pt x="676" y="664"/>
                    <a:pt x="676" y="665"/>
                    <a:pt x="675" y="664"/>
                  </a:cubicBezTo>
                  <a:cubicBezTo>
                    <a:pt x="675" y="664"/>
                    <a:pt x="675" y="663"/>
                    <a:pt x="675" y="663"/>
                  </a:cubicBezTo>
                  <a:cubicBezTo>
                    <a:pt x="674" y="663"/>
                    <a:pt x="673" y="664"/>
                    <a:pt x="674" y="665"/>
                  </a:cubicBezTo>
                  <a:cubicBezTo>
                    <a:pt x="674" y="665"/>
                    <a:pt x="674" y="665"/>
                    <a:pt x="674" y="665"/>
                  </a:cubicBezTo>
                  <a:cubicBezTo>
                    <a:pt x="674" y="665"/>
                    <a:pt x="674" y="666"/>
                    <a:pt x="674" y="666"/>
                  </a:cubicBezTo>
                  <a:cubicBezTo>
                    <a:pt x="675" y="667"/>
                    <a:pt x="675" y="667"/>
                    <a:pt x="676" y="667"/>
                  </a:cubicBezTo>
                  <a:cubicBezTo>
                    <a:pt x="676" y="668"/>
                    <a:pt x="677" y="668"/>
                    <a:pt x="677" y="669"/>
                  </a:cubicBezTo>
                  <a:cubicBezTo>
                    <a:pt x="678" y="670"/>
                    <a:pt x="677" y="670"/>
                    <a:pt x="677" y="671"/>
                  </a:cubicBezTo>
                  <a:cubicBezTo>
                    <a:pt x="677" y="672"/>
                    <a:pt x="675" y="673"/>
                    <a:pt x="676" y="675"/>
                  </a:cubicBezTo>
                  <a:cubicBezTo>
                    <a:pt x="676" y="675"/>
                    <a:pt x="676" y="675"/>
                    <a:pt x="676" y="675"/>
                  </a:cubicBezTo>
                  <a:cubicBezTo>
                    <a:pt x="677" y="676"/>
                    <a:pt x="677" y="676"/>
                    <a:pt x="678" y="676"/>
                  </a:cubicBezTo>
                  <a:cubicBezTo>
                    <a:pt x="679" y="676"/>
                    <a:pt x="679" y="677"/>
                    <a:pt x="679" y="677"/>
                  </a:cubicBezTo>
                  <a:cubicBezTo>
                    <a:pt x="680" y="678"/>
                    <a:pt x="681" y="679"/>
                    <a:pt x="681" y="680"/>
                  </a:cubicBezTo>
                  <a:cubicBezTo>
                    <a:pt x="681" y="680"/>
                    <a:pt x="681" y="680"/>
                    <a:pt x="681" y="681"/>
                  </a:cubicBezTo>
                  <a:cubicBezTo>
                    <a:pt x="681" y="681"/>
                    <a:pt x="681" y="681"/>
                    <a:pt x="681" y="681"/>
                  </a:cubicBezTo>
                  <a:cubicBezTo>
                    <a:pt x="681" y="681"/>
                    <a:pt x="681" y="682"/>
                    <a:pt x="680" y="682"/>
                  </a:cubicBezTo>
                  <a:cubicBezTo>
                    <a:pt x="680" y="683"/>
                    <a:pt x="680" y="683"/>
                    <a:pt x="680" y="684"/>
                  </a:cubicBezTo>
                  <a:cubicBezTo>
                    <a:pt x="680" y="684"/>
                    <a:pt x="680" y="684"/>
                    <a:pt x="681" y="684"/>
                  </a:cubicBezTo>
                  <a:cubicBezTo>
                    <a:pt x="681" y="684"/>
                    <a:pt x="681" y="685"/>
                    <a:pt x="681" y="685"/>
                  </a:cubicBezTo>
                  <a:cubicBezTo>
                    <a:pt x="681" y="686"/>
                    <a:pt x="681" y="687"/>
                    <a:pt x="680" y="688"/>
                  </a:cubicBezTo>
                  <a:cubicBezTo>
                    <a:pt x="680" y="688"/>
                    <a:pt x="680" y="690"/>
                    <a:pt x="681" y="690"/>
                  </a:cubicBezTo>
                  <a:cubicBezTo>
                    <a:pt x="682" y="690"/>
                    <a:pt x="683" y="690"/>
                    <a:pt x="684" y="689"/>
                  </a:cubicBezTo>
                  <a:cubicBezTo>
                    <a:pt x="685" y="689"/>
                    <a:pt x="684" y="687"/>
                    <a:pt x="684" y="686"/>
                  </a:cubicBezTo>
                  <a:cubicBezTo>
                    <a:pt x="683" y="685"/>
                    <a:pt x="683" y="684"/>
                    <a:pt x="683" y="682"/>
                  </a:cubicBezTo>
                  <a:cubicBezTo>
                    <a:pt x="683" y="682"/>
                    <a:pt x="683" y="681"/>
                    <a:pt x="683" y="681"/>
                  </a:cubicBezTo>
                  <a:cubicBezTo>
                    <a:pt x="683" y="679"/>
                    <a:pt x="683" y="678"/>
                    <a:pt x="682" y="676"/>
                  </a:cubicBezTo>
                  <a:cubicBezTo>
                    <a:pt x="682" y="676"/>
                    <a:pt x="681" y="676"/>
                    <a:pt x="680" y="675"/>
                  </a:cubicBezTo>
                  <a:cubicBezTo>
                    <a:pt x="679" y="675"/>
                    <a:pt x="679" y="674"/>
                    <a:pt x="678" y="672"/>
                  </a:cubicBezTo>
                  <a:cubicBezTo>
                    <a:pt x="678" y="672"/>
                    <a:pt x="678" y="672"/>
                    <a:pt x="678" y="672"/>
                  </a:cubicBezTo>
                  <a:cubicBezTo>
                    <a:pt x="678" y="672"/>
                    <a:pt x="679" y="671"/>
                    <a:pt x="679" y="671"/>
                  </a:cubicBezTo>
                  <a:cubicBezTo>
                    <a:pt x="680" y="672"/>
                    <a:pt x="680" y="672"/>
                    <a:pt x="681" y="672"/>
                  </a:cubicBezTo>
                  <a:cubicBezTo>
                    <a:pt x="681" y="673"/>
                    <a:pt x="682" y="673"/>
                    <a:pt x="683" y="673"/>
                  </a:cubicBezTo>
                  <a:cubicBezTo>
                    <a:pt x="683" y="673"/>
                    <a:pt x="683" y="673"/>
                    <a:pt x="683" y="672"/>
                  </a:cubicBezTo>
                  <a:cubicBezTo>
                    <a:pt x="683" y="672"/>
                    <a:pt x="683" y="672"/>
                    <a:pt x="683" y="672"/>
                  </a:cubicBezTo>
                  <a:cubicBezTo>
                    <a:pt x="683" y="671"/>
                    <a:pt x="682" y="670"/>
                    <a:pt x="682" y="670"/>
                  </a:cubicBezTo>
                  <a:cubicBezTo>
                    <a:pt x="683" y="670"/>
                    <a:pt x="683" y="670"/>
                    <a:pt x="683" y="669"/>
                  </a:cubicBezTo>
                  <a:cubicBezTo>
                    <a:pt x="684" y="669"/>
                    <a:pt x="686" y="669"/>
                    <a:pt x="687" y="669"/>
                  </a:cubicBezTo>
                  <a:cubicBezTo>
                    <a:pt x="687" y="670"/>
                    <a:pt x="688" y="670"/>
                    <a:pt x="688" y="671"/>
                  </a:cubicBezTo>
                  <a:cubicBezTo>
                    <a:pt x="689" y="671"/>
                    <a:pt x="689" y="671"/>
                    <a:pt x="689" y="671"/>
                  </a:cubicBezTo>
                  <a:cubicBezTo>
                    <a:pt x="690" y="671"/>
                    <a:pt x="691" y="671"/>
                    <a:pt x="691" y="670"/>
                  </a:cubicBezTo>
                  <a:cubicBezTo>
                    <a:pt x="691" y="670"/>
                    <a:pt x="692" y="670"/>
                    <a:pt x="693" y="670"/>
                  </a:cubicBezTo>
                  <a:cubicBezTo>
                    <a:pt x="693" y="670"/>
                    <a:pt x="694" y="670"/>
                    <a:pt x="695" y="670"/>
                  </a:cubicBezTo>
                  <a:cubicBezTo>
                    <a:pt x="696" y="670"/>
                    <a:pt x="696" y="669"/>
                    <a:pt x="697" y="669"/>
                  </a:cubicBezTo>
                  <a:cubicBezTo>
                    <a:pt x="697" y="669"/>
                    <a:pt x="699" y="669"/>
                    <a:pt x="699" y="668"/>
                  </a:cubicBezTo>
                  <a:close/>
                </a:path>
              </a:pathLst>
            </a:custGeom>
            <a:grpFill/>
            <a:ln w="3175">
              <a:solidFill>
                <a:schemeClr val="bg1">
                  <a:alpha val="3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6"/>
            <p:cNvSpPr>
              <a:spLocks noEditPoints="1"/>
            </p:cNvSpPr>
            <p:nvPr/>
          </p:nvSpPr>
          <p:spPr bwMode="auto">
            <a:xfrm>
              <a:off x="1365" y="2218"/>
              <a:ext cx="705" cy="431"/>
            </a:xfrm>
            <a:custGeom>
              <a:avLst/>
              <a:gdLst>
                <a:gd name="T0" fmla="*/ 291 w 298"/>
                <a:gd name="T1" fmla="*/ 137 h 182"/>
                <a:gd name="T2" fmla="*/ 280 w 298"/>
                <a:gd name="T3" fmla="*/ 145 h 182"/>
                <a:gd name="T4" fmla="*/ 269 w 298"/>
                <a:gd name="T5" fmla="*/ 150 h 182"/>
                <a:gd name="T6" fmla="*/ 261 w 298"/>
                <a:gd name="T7" fmla="*/ 163 h 182"/>
                <a:gd name="T8" fmla="*/ 241 w 298"/>
                <a:gd name="T9" fmla="*/ 177 h 182"/>
                <a:gd name="T10" fmla="*/ 230 w 298"/>
                <a:gd name="T11" fmla="*/ 171 h 182"/>
                <a:gd name="T12" fmla="*/ 220 w 298"/>
                <a:gd name="T13" fmla="*/ 169 h 182"/>
                <a:gd name="T14" fmla="*/ 185 w 298"/>
                <a:gd name="T15" fmla="*/ 169 h 182"/>
                <a:gd name="T16" fmla="*/ 151 w 298"/>
                <a:gd name="T17" fmla="*/ 156 h 182"/>
                <a:gd name="T18" fmla="*/ 128 w 298"/>
                <a:gd name="T19" fmla="*/ 145 h 182"/>
                <a:gd name="T20" fmla="*/ 118 w 298"/>
                <a:gd name="T21" fmla="*/ 142 h 182"/>
                <a:gd name="T22" fmla="*/ 115 w 298"/>
                <a:gd name="T23" fmla="*/ 128 h 182"/>
                <a:gd name="T24" fmla="*/ 110 w 298"/>
                <a:gd name="T25" fmla="*/ 109 h 182"/>
                <a:gd name="T26" fmla="*/ 76 w 298"/>
                <a:gd name="T27" fmla="*/ 78 h 182"/>
                <a:gd name="T28" fmla="*/ 76 w 298"/>
                <a:gd name="T29" fmla="*/ 69 h 182"/>
                <a:gd name="T30" fmla="*/ 56 w 298"/>
                <a:gd name="T31" fmla="*/ 52 h 182"/>
                <a:gd name="T32" fmla="*/ 41 w 298"/>
                <a:gd name="T33" fmla="*/ 27 h 182"/>
                <a:gd name="T34" fmla="*/ 23 w 298"/>
                <a:gd name="T35" fmla="*/ 12 h 182"/>
                <a:gd name="T36" fmla="*/ 34 w 298"/>
                <a:gd name="T37" fmla="*/ 44 h 182"/>
                <a:gd name="T38" fmla="*/ 48 w 298"/>
                <a:gd name="T39" fmla="*/ 62 h 182"/>
                <a:gd name="T40" fmla="*/ 60 w 298"/>
                <a:gd name="T41" fmla="*/ 85 h 182"/>
                <a:gd name="T42" fmla="*/ 75 w 298"/>
                <a:gd name="T43" fmla="*/ 102 h 182"/>
                <a:gd name="T44" fmla="*/ 60 w 298"/>
                <a:gd name="T45" fmla="*/ 96 h 182"/>
                <a:gd name="T46" fmla="*/ 42 w 298"/>
                <a:gd name="T47" fmla="*/ 71 h 182"/>
                <a:gd name="T48" fmla="*/ 21 w 298"/>
                <a:gd name="T49" fmla="*/ 57 h 182"/>
                <a:gd name="T50" fmla="*/ 29 w 298"/>
                <a:gd name="T51" fmla="*/ 51 h 182"/>
                <a:gd name="T52" fmla="*/ 11 w 298"/>
                <a:gd name="T53" fmla="*/ 28 h 182"/>
                <a:gd name="T54" fmla="*/ 0 w 298"/>
                <a:gd name="T55" fmla="*/ 2 h 182"/>
                <a:gd name="T56" fmla="*/ 105 w 298"/>
                <a:gd name="T57" fmla="*/ 11 h 182"/>
                <a:gd name="T58" fmla="*/ 111 w 298"/>
                <a:gd name="T59" fmla="*/ 17 h 182"/>
                <a:gd name="T60" fmla="*/ 117 w 298"/>
                <a:gd name="T61" fmla="*/ 22 h 182"/>
                <a:gd name="T62" fmla="*/ 120 w 298"/>
                <a:gd name="T63" fmla="*/ 26 h 182"/>
                <a:gd name="T64" fmla="*/ 123 w 298"/>
                <a:gd name="T65" fmla="*/ 33 h 182"/>
                <a:gd name="T66" fmla="*/ 132 w 298"/>
                <a:gd name="T67" fmla="*/ 38 h 182"/>
                <a:gd name="T68" fmla="*/ 136 w 298"/>
                <a:gd name="T69" fmla="*/ 40 h 182"/>
                <a:gd name="T70" fmla="*/ 141 w 298"/>
                <a:gd name="T71" fmla="*/ 36 h 182"/>
                <a:gd name="T72" fmla="*/ 147 w 298"/>
                <a:gd name="T73" fmla="*/ 32 h 182"/>
                <a:gd name="T74" fmla="*/ 155 w 298"/>
                <a:gd name="T75" fmla="*/ 32 h 182"/>
                <a:gd name="T76" fmla="*/ 160 w 298"/>
                <a:gd name="T77" fmla="*/ 35 h 182"/>
                <a:gd name="T78" fmla="*/ 164 w 298"/>
                <a:gd name="T79" fmla="*/ 42 h 182"/>
                <a:gd name="T80" fmla="*/ 166 w 298"/>
                <a:gd name="T81" fmla="*/ 47 h 182"/>
                <a:gd name="T82" fmla="*/ 167 w 298"/>
                <a:gd name="T83" fmla="*/ 50 h 182"/>
                <a:gd name="T84" fmla="*/ 170 w 298"/>
                <a:gd name="T85" fmla="*/ 51 h 182"/>
                <a:gd name="T86" fmla="*/ 171 w 298"/>
                <a:gd name="T87" fmla="*/ 53 h 182"/>
                <a:gd name="T88" fmla="*/ 174 w 298"/>
                <a:gd name="T89" fmla="*/ 58 h 182"/>
                <a:gd name="T90" fmla="*/ 178 w 298"/>
                <a:gd name="T91" fmla="*/ 68 h 182"/>
                <a:gd name="T92" fmla="*/ 182 w 298"/>
                <a:gd name="T93" fmla="*/ 69 h 182"/>
                <a:gd name="T94" fmla="*/ 187 w 298"/>
                <a:gd name="T95" fmla="*/ 72 h 182"/>
                <a:gd name="T96" fmla="*/ 193 w 298"/>
                <a:gd name="T97" fmla="*/ 74 h 182"/>
                <a:gd name="T98" fmla="*/ 190 w 298"/>
                <a:gd name="T99" fmla="*/ 78 h 182"/>
                <a:gd name="T100" fmla="*/ 190 w 298"/>
                <a:gd name="T101" fmla="*/ 105 h 182"/>
                <a:gd name="T102" fmla="*/ 193 w 298"/>
                <a:gd name="T103" fmla="*/ 118 h 182"/>
                <a:gd name="T104" fmla="*/ 217 w 298"/>
                <a:gd name="T105" fmla="*/ 145 h 182"/>
                <a:gd name="T106" fmla="*/ 232 w 298"/>
                <a:gd name="T107" fmla="*/ 147 h 182"/>
                <a:gd name="T108" fmla="*/ 249 w 298"/>
                <a:gd name="T109" fmla="*/ 146 h 182"/>
                <a:gd name="T110" fmla="*/ 261 w 298"/>
                <a:gd name="T111" fmla="*/ 126 h 182"/>
                <a:gd name="T112" fmla="*/ 289 w 298"/>
                <a:gd name="T113" fmla="*/ 112 h 182"/>
                <a:gd name="T114" fmla="*/ 194 w 298"/>
                <a:gd name="T115" fmla="*/ 60 h 182"/>
                <a:gd name="T116" fmla="*/ 197 w 298"/>
                <a:gd name="T117" fmla="*/ 51 h 182"/>
                <a:gd name="T118" fmla="*/ 63 w 298"/>
                <a:gd name="T119" fmla="*/ 85 h 182"/>
                <a:gd name="T120" fmla="*/ 67 w 298"/>
                <a:gd name="T121" fmla="*/ 9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8" h="182">
                  <a:moveTo>
                    <a:pt x="298" y="117"/>
                  </a:moveTo>
                  <a:cubicBezTo>
                    <a:pt x="297" y="118"/>
                    <a:pt x="296" y="119"/>
                    <a:pt x="296" y="120"/>
                  </a:cubicBezTo>
                  <a:cubicBezTo>
                    <a:pt x="295" y="120"/>
                    <a:pt x="295" y="121"/>
                    <a:pt x="295" y="121"/>
                  </a:cubicBezTo>
                  <a:cubicBezTo>
                    <a:pt x="294" y="121"/>
                    <a:pt x="294" y="122"/>
                    <a:pt x="294" y="122"/>
                  </a:cubicBezTo>
                  <a:cubicBezTo>
                    <a:pt x="294" y="124"/>
                    <a:pt x="293" y="124"/>
                    <a:pt x="292" y="125"/>
                  </a:cubicBezTo>
                  <a:cubicBezTo>
                    <a:pt x="291" y="126"/>
                    <a:pt x="291" y="127"/>
                    <a:pt x="291" y="128"/>
                  </a:cubicBezTo>
                  <a:cubicBezTo>
                    <a:pt x="291" y="128"/>
                    <a:pt x="291" y="129"/>
                    <a:pt x="291" y="129"/>
                  </a:cubicBezTo>
                  <a:cubicBezTo>
                    <a:pt x="290" y="130"/>
                    <a:pt x="289" y="130"/>
                    <a:pt x="288" y="130"/>
                  </a:cubicBezTo>
                  <a:cubicBezTo>
                    <a:pt x="287" y="130"/>
                    <a:pt x="288" y="132"/>
                    <a:pt x="289" y="132"/>
                  </a:cubicBezTo>
                  <a:cubicBezTo>
                    <a:pt x="289" y="133"/>
                    <a:pt x="290" y="133"/>
                    <a:pt x="291" y="133"/>
                  </a:cubicBezTo>
                  <a:cubicBezTo>
                    <a:pt x="291" y="133"/>
                    <a:pt x="291" y="133"/>
                    <a:pt x="291" y="133"/>
                  </a:cubicBezTo>
                  <a:cubicBezTo>
                    <a:pt x="291" y="134"/>
                    <a:pt x="290" y="135"/>
                    <a:pt x="290" y="135"/>
                  </a:cubicBezTo>
                  <a:cubicBezTo>
                    <a:pt x="289" y="136"/>
                    <a:pt x="289" y="136"/>
                    <a:pt x="289" y="137"/>
                  </a:cubicBezTo>
                  <a:cubicBezTo>
                    <a:pt x="289" y="137"/>
                    <a:pt x="289" y="137"/>
                    <a:pt x="290" y="137"/>
                  </a:cubicBezTo>
                  <a:cubicBezTo>
                    <a:pt x="290" y="137"/>
                    <a:pt x="291" y="137"/>
                    <a:pt x="291" y="136"/>
                  </a:cubicBezTo>
                  <a:cubicBezTo>
                    <a:pt x="291" y="136"/>
                    <a:pt x="292" y="137"/>
                    <a:pt x="291" y="137"/>
                  </a:cubicBezTo>
                  <a:cubicBezTo>
                    <a:pt x="291" y="137"/>
                    <a:pt x="291" y="138"/>
                    <a:pt x="291" y="138"/>
                  </a:cubicBezTo>
                  <a:cubicBezTo>
                    <a:pt x="291" y="139"/>
                    <a:pt x="291" y="139"/>
                    <a:pt x="290" y="140"/>
                  </a:cubicBezTo>
                  <a:cubicBezTo>
                    <a:pt x="290" y="140"/>
                    <a:pt x="290" y="141"/>
                    <a:pt x="290" y="142"/>
                  </a:cubicBezTo>
                  <a:cubicBezTo>
                    <a:pt x="290" y="142"/>
                    <a:pt x="290" y="143"/>
                    <a:pt x="290" y="143"/>
                  </a:cubicBezTo>
                  <a:cubicBezTo>
                    <a:pt x="290" y="144"/>
                    <a:pt x="290" y="144"/>
                    <a:pt x="290" y="145"/>
                  </a:cubicBezTo>
                  <a:cubicBezTo>
                    <a:pt x="289" y="145"/>
                    <a:pt x="289" y="146"/>
                    <a:pt x="288" y="146"/>
                  </a:cubicBezTo>
                  <a:cubicBezTo>
                    <a:pt x="288" y="146"/>
                    <a:pt x="288" y="146"/>
                    <a:pt x="288" y="146"/>
                  </a:cubicBezTo>
                  <a:cubicBezTo>
                    <a:pt x="287" y="145"/>
                    <a:pt x="286" y="144"/>
                    <a:pt x="285" y="144"/>
                  </a:cubicBezTo>
                  <a:cubicBezTo>
                    <a:pt x="285" y="144"/>
                    <a:pt x="285" y="144"/>
                    <a:pt x="285" y="144"/>
                  </a:cubicBezTo>
                  <a:cubicBezTo>
                    <a:pt x="285" y="143"/>
                    <a:pt x="285" y="143"/>
                    <a:pt x="285" y="143"/>
                  </a:cubicBezTo>
                  <a:cubicBezTo>
                    <a:pt x="286" y="142"/>
                    <a:pt x="286" y="141"/>
                    <a:pt x="285" y="140"/>
                  </a:cubicBezTo>
                  <a:cubicBezTo>
                    <a:pt x="285" y="140"/>
                    <a:pt x="285" y="140"/>
                    <a:pt x="285" y="140"/>
                  </a:cubicBezTo>
                  <a:cubicBezTo>
                    <a:pt x="284" y="141"/>
                    <a:pt x="284" y="141"/>
                    <a:pt x="283" y="142"/>
                  </a:cubicBezTo>
                  <a:cubicBezTo>
                    <a:pt x="283" y="142"/>
                    <a:pt x="283" y="143"/>
                    <a:pt x="282" y="143"/>
                  </a:cubicBezTo>
                  <a:cubicBezTo>
                    <a:pt x="281" y="144"/>
                    <a:pt x="281" y="144"/>
                    <a:pt x="280" y="144"/>
                  </a:cubicBezTo>
                  <a:cubicBezTo>
                    <a:pt x="280" y="145"/>
                    <a:pt x="280" y="145"/>
                    <a:pt x="280" y="145"/>
                  </a:cubicBezTo>
                  <a:cubicBezTo>
                    <a:pt x="280" y="145"/>
                    <a:pt x="280" y="145"/>
                    <a:pt x="280" y="145"/>
                  </a:cubicBezTo>
                  <a:cubicBezTo>
                    <a:pt x="279" y="146"/>
                    <a:pt x="279" y="146"/>
                    <a:pt x="279" y="146"/>
                  </a:cubicBezTo>
                  <a:cubicBezTo>
                    <a:pt x="279" y="147"/>
                    <a:pt x="279" y="147"/>
                    <a:pt x="278" y="148"/>
                  </a:cubicBezTo>
                  <a:cubicBezTo>
                    <a:pt x="278" y="148"/>
                    <a:pt x="278" y="148"/>
                    <a:pt x="278" y="149"/>
                  </a:cubicBezTo>
                  <a:cubicBezTo>
                    <a:pt x="278" y="149"/>
                    <a:pt x="277" y="149"/>
                    <a:pt x="277" y="149"/>
                  </a:cubicBezTo>
                  <a:cubicBezTo>
                    <a:pt x="277" y="150"/>
                    <a:pt x="277" y="150"/>
                    <a:pt x="277" y="150"/>
                  </a:cubicBezTo>
                  <a:cubicBezTo>
                    <a:pt x="276" y="150"/>
                    <a:pt x="276" y="149"/>
                    <a:pt x="276" y="149"/>
                  </a:cubicBezTo>
                  <a:cubicBezTo>
                    <a:pt x="276" y="149"/>
                    <a:pt x="276" y="149"/>
                    <a:pt x="276" y="149"/>
                  </a:cubicBezTo>
                  <a:cubicBezTo>
                    <a:pt x="276" y="149"/>
                    <a:pt x="275" y="149"/>
                    <a:pt x="275" y="149"/>
                  </a:cubicBezTo>
                  <a:cubicBezTo>
                    <a:pt x="275" y="149"/>
                    <a:pt x="275" y="149"/>
                    <a:pt x="275" y="149"/>
                  </a:cubicBezTo>
                  <a:cubicBezTo>
                    <a:pt x="274" y="149"/>
                    <a:pt x="274" y="149"/>
                    <a:pt x="274" y="150"/>
                  </a:cubicBezTo>
                  <a:cubicBezTo>
                    <a:pt x="273" y="150"/>
                    <a:pt x="273" y="150"/>
                    <a:pt x="273" y="150"/>
                  </a:cubicBezTo>
                  <a:cubicBezTo>
                    <a:pt x="273" y="150"/>
                    <a:pt x="273" y="150"/>
                    <a:pt x="273" y="150"/>
                  </a:cubicBezTo>
                  <a:cubicBezTo>
                    <a:pt x="273" y="150"/>
                    <a:pt x="273" y="150"/>
                    <a:pt x="273" y="150"/>
                  </a:cubicBezTo>
                  <a:cubicBezTo>
                    <a:pt x="269" y="150"/>
                    <a:pt x="269" y="150"/>
                    <a:pt x="269" y="150"/>
                  </a:cubicBezTo>
                  <a:cubicBezTo>
                    <a:pt x="269" y="150"/>
                    <a:pt x="269" y="150"/>
                    <a:pt x="269" y="150"/>
                  </a:cubicBezTo>
                  <a:cubicBezTo>
                    <a:pt x="269" y="150"/>
                    <a:pt x="269" y="150"/>
                    <a:pt x="269" y="150"/>
                  </a:cubicBezTo>
                  <a:cubicBezTo>
                    <a:pt x="257" y="151"/>
                    <a:pt x="257" y="151"/>
                    <a:pt x="257" y="151"/>
                  </a:cubicBezTo>
                  <a:cubicBezTo>
                    <a:pt x="257" y="151"/>
                    <a:pt x="257" y="151"/>
                    <a:pt x="256" y="151"/>
                  </a:cubicBezTo>
                  <a:cubicBezTo>
                    <a:pt x="256" y="151"/>
                    <a:pt x="256" y="151"/>
                    <a:pt x="256" y="151"/>
                  </a:cubicBezTo>
                  <a:cubicBezTo>
                    <a:pt x="256" y="151"/>
                    <a:pt x="256" y="151"/>
                    <a:pt x="256" y="151"/>
                  </a:cubicBezTo>
                  <a:cubicBezTo>
                    <a:pt x="257" y="156"/>
                    <a:pt x="257" y="156"/>
                    <a:pt x="257" y="156"/>
                  </a:cubicBezTo>
                  <a:cubicBezTo>
                    <a:pt x="257" y="157"/>
                    <a:pt x="257" y="157"/>
                    <a:pt x="257" y="157"/>
                  </a:cubicBezTo>
                  <a:cubicBezTo>
                    <a:pt x="257" y="157"/>
                    <a:pt x="257" y="157"/>
                    <a:pt x="257" y="157"/>
                  </a:cubicBezTo>
                  <a:cubicBezTo>
                    <a:pt x="253" y="157"/>
                    <a:pt x="253" y="157"/>
                    <a:pt x="253" y="157"/>
                  </a:cubicBezTo>
                  <a:cubicBezTo>
                    <a:pt x="253" y="157"/>
                    <a:pt x="253" y="157"/>
                    <a:pt x="253" y="157"/>
                  </a:cubicBezTo>
                  <a:cubicBezTo>
                    <a:pt x="253" y="157"/>
                    <a:pt x="253" y="157"/>
                    <a:pt x="253" y="157"/>
                  </a:cubicBezTo>
                  <a:cubicBezTo>
                    <a:pt x="254" y="157"/>
                    <a:pt x="254" y="157"/>
                    <a:pt x="254" y="157"/>
                  </a:cubicBezTo>
                  <a:cubicBezTo>
                    <a:pt x="254" y="158"/>
                    <a:pt x="254" y="158"/>
                    <a:pt x="254" y="158"/>
                  </a:cubicBezTo>
                  <a:cubicBezTo>
                    <a:pt x="256" y="160"/>
                    <a:pt x="256" y="160"/>
                    <a:pt x="256" y="160"/>
                  </a:cubicBezTo>
                  <a:cubicBezTo>
                    <a:pt x="258" y="161"/>
                    <a:pt x="259" y="162"/>
                    <a:pt x="260" y="162"/>
                  </a:cubicBezTo>
                  <a:cubicBezTo>
                    <a:pt x="260" y="162"/>
                    <a:pt x="260" y="162"/>
                    <a:pt x="261" y="163"/>
                  </a:cubicBezTo>
                  <a:cubicBezTo>
                    <a:pt x="261" y="163"/>
                    <a:pt x="261" y="163"/>
                    <a:pt x="261" y="164"/>
                  </a:cubicBezTo>
                  <a:cubicBezTo>
                    <a:pt x="261" y="164"/>
                    <a:pt x="262" y="164"/>
                    <a:pt x="262" y="164"/>
                  </a:cubicBezTo>
                  <a:cubicBezTo>
                    <a:pt x="263" y="164"/>
                    <a:pt x="264" y="164"/>
                    <a:pt x="264" y="165"/>
                  </a:cubicBezTo>
                  <a:cubicBezTo>
                    <a:pt x="265" y="165"/>
                    <a:pt x="264" y="167"/>
                    <a:pt x="264" y="167"/>
                  </a:cubicBezTo>
                  <a:cubicBezTo>
                    <a:pt x="264" y="167"/>
                    <a:pt x="264" y="167"/>
                    <a:pt x="264" y="167"/>
                  </a:cubicBezTo>
                  <a:cubicBezTo>
                    <a:pt x="264" y="167"/>
                    <a:pt x="264" y="167"/>
                    <a:pt x="264" y="167"/>
                  </a:cubicBezTo>
                  <a:cubicBezTo>
                    <a:pt x="251" y="168"/>
                    <a:pt x="251" y="168"/>
                    <a:pt x="251" y="168"/>
                  </a:cubicBezTo>
                  <a:cubicBezTo>
                    <a:pt x="248" y="174"/>
                    <a:pt x="247" y="176"/>
                    <a:pt x="247" y="176"/>
                  </a:cubicBezTo>
                  <a:cubicBezTo>
                    <a:pt x="247" y="177"/>
                    <a:pt x="248" y="180"/>
                    <a:pt x="248" y="180"/>
                  </a:cubicBezTo>
                  <a:cubicBezTo>
                    <a:pt x="248" y="180"/>
                    <a:pt x="248" y="180"/>
                    <a:pt x="248" y="180"/>
                  </a:cubicBezTo>
                  <a:cubicBezTo>
                    <a:pt x="248" y="180"/>
                    <a:pt x="248" y="180"/>
                    <a:pt x="248" y="180"/>
                  </a:cubicBezTo>
                  <a:cubicBezTo>
                    <a:pt x="247" y="182"/>
                    <a:pt x="247" y="182"/>
                    <a:pt x="247" y="182"/>
                  </a:cubicBezTo>
                  <a:cubicBezTo>
                    <a:pt x="246" y="182"/>
                    <a:pt x="245" y="182"/>
                    <a:pt x="244" y="181"/>
                  </a:cubicBezTo>
                  <a:cubicBezTo>
                    <a:pt x="244" y="180"/>
                    <a:pt x="243" y="180"/>
                    <a:pt x="242" y="179"/>
                  </a:cubicBezTo>
                  <a:cubicBezTo>
                    <a:pt x="242" y="179"/>
                    <a:pt x="242" y="179"/>
                    <a:pt x="242" y="179"/>
                  </a:cubicBezTo>
                  <a:cubicBezTo>
                    <a:pt x="242" y="179"/>
                    <a:pt x="241" y="178"/>
                    <a:pt x="241" y="177"/>
                  </a:cubicBezTo>
                  <a:cubicBezTo>
                    <a:pt x="241" y="177"/>
                    <a:pt x="241" y="177"/>
                    <a:pt x="240" y="177"/>
                  </a:cubicBezTo>
                  <a:cubicBezTo>
                    <a:pt x="240" y="177"/>
                    <a:pt x="239" y="177"/>
                    <a:pt x="239" y="177"/>
                  </a:cubicBezTo>
                  <a:cubicBezTo>
                    <a:pt x="238" y="177"/>
                    <a:pt x="238" y="177"/>
                    <a:pt x="237" y="177"/>
                  </a:cubicBezTo>
                  <a:cubicBezTo>
                    <a:pt x="236" y="176"/>
                    <a:pt x="235" y="174"/>
                    <a:pt x="234" y="174"/>
                  </a:cubicBezTo>
                  <a:cubicBezTo>
                    <a:pt x="233" y="173"/>
                    <a:pt x="232" y="173"/>
                    <a:pt x="232" y="172"/>
                  </a:cubicBezTo>
                  <a:cubicBezTo>
                    <a:pt x="231" y="172"/>
                    <a:pt x="231" y="172"/>
                    <a:pt x="231" y="171"/>
                  </a:cubicBezTo>
                  <a:cubicBezTo>
                    <a:pt x="230" y="171"/>
                    <a:pt x="230" y="170"/>
                    <a:pt x="229" y="169"/>
                  </a:cubicBezTo>
                  <a:cubicBezTo>
                    <a:pt x="229" y="169"/>
                    <a:pt x="229" y="169"/>
                    <a:pt x="229" y="169"/>
                  </a:cubicBezTo>
                  <a:cubicBezTo>
                    <a:pt x="229" y="169"/>
                    <a:pt x="229" y="169"/>
                    <a:pt x="229" y="169"/>
                  </a:cubicBezTo>
                  <a:cubicBezTo>
                    <a:pt x="229" y="169"/>
                    <a:pt x="229" y="169"/>
                    <a:pt x="228" y="168"/>
                  </a:cubicBezTo>
                  <a:cubicBezTo>
                    <a:pt x="228" y="167"/>
                    <a:pt x="227" y="167"/>
                    <a:pt x="225" y="167"/>
                  </a:cubicBezTo>
                  <a:cubicBezTo>
                    <a:pt x="225" y="167"/>
                    <a:pt x="224" y="168"/>
                    <a:pt x="225" y="168"/>
                  </a:cubicBezTo>
                  <a:cubicBezTo>
                    <a:pt x="226" y="168"/>
                    <a:pt x="226" y="169"/>
                    <a:pt x="227" y="169"/>
                  </a:cubicBezTo>
                  <a:cubicBezTo>
                    <a:pt x="227" y="170"/>
                    <a:pt x="228" y="170"/>
                    <a:pt x="228" y="170"/>
                  </a:cubicBezTo>
                  <a:cubicBezTo>
                    <a:pt x="229" y="170"/>
                    <a:pt x="229" y="171"/>
                    <a:pt x="230" y="171"/>
                  </a:cubicBezTo>
                  <a:cubicBezTo>
                    <a:pt x="230" y="171"/>
                    <a:pt x="230" y="171"/>
                    <a:pt x="230" y="171"/>
                  </a:cubicBezTo>
                  <a:cubicBezTo>
                    <a:pt x="230" y="172"/>
                    <a:pt x="230" y="172"/>
                    <a:pt x="229" y="172"/>
                  </a:cubicBezTo>
                  <a:cubicBezTo>
                    <a:pt x="229" y="172"/>
                    <a:pt x="229" y="171"/>
                    <a:pt x="229" y="171"/>
                  </a:cubicBezTo>
                  <a:cubicBezTo>
                    <a:pt x="229" y="171"/>
                    <a:pt x="228" y="171"/>
                    <a:pt x="228" y="171"/>
                  </a:cubicBezTo>
                  <a:cubicBezTo>
                    <a:pt x="228" y="171"/>
                    <a:pt x="228" y="171"/>
                    <a:pt x="228" y="170"/>
                  </a:cubicBezTo>
                  <a:cubicBezTo>
                    <a:pt x="227" y="170"/>
                    <a:pt x="227" y="170"/>
                    <a:pt x="227" y="170"/>
                  </a:cubicBezTo>
                  <a:cubicBezTo>
                    <a:pt x="226" y="170"/>
                    <a:pt x="226" y="169"/>
                    <a:pt x="225" y="169"/>
                  </a:cubicBezTo>
                  <a:cubicBezTo>
                    <a:pt x="225" y="169"/>
                    <a:pt x="224" y="169"/>
                    <a:pt x="224" y="168"/>
                  </a:cubicBezTo>
                  <a:cubicBezTo>
                    <a:pt x="224" y="168"/>
                    <a:pt x="223" y="168"/>
                    <a:pt x="222" y="168"/>
                  </a:cubicBezTo>
                  <a:cubicBezTo>
                    <a:pt x="222" y="168"/>
                    <a:pt x="222" y="168"/>
                    <a:pt x="222" y="168"/>
                  </a:cubicBezTo>
                  <a:cubicBezTo>
                    <a:pt x="222" y="168"/>
                    <a:pt x="222" y="167"/>
                    <a:pt x="222" y="167"/>
                  </a:cubicBezTo>
                  <a:cubicBezTo>
                    <a:pt x="221" y="167"/>
                    <a:pt x="221" y="168"/>
                    <a:pt x="220" y="168"/>
                  </a:cubicBezTo>
                  <a:cubicBezTo>
                    <a:pt x="220" y="168"/>
                    <a:pt x="220" y="168"/>
                    <a:pt x="220" y="167"/>
                  </a:cubicBezTo>
                  <a:cubicBezTo>
                    <a:pt x="220" y="167"/>
                    <a:pt x="219" y="167"/>
                    <a:pt x="219" y="167"/>
                  </a:cubicBezTo>
                  <a:cubicBezTo>
                    <a:pt x="219" y="167"/>
                    <a:pt x="218" y="167"/>
                    <a:pt x="218" y="168"/>
                  </a:cubicBezTo>
                  <a:cubicBezTo>
                    <a:pt x="217" y="169"/>
                    <a:pt x="219" y="169"/>
                    <a:pt x="219" y="169"/>
                  </a:cubicBezTo>
                  <a:cubicBezTo>
                    <a:pt x="220" y="169"/>
                    <a:pt x="220" y="169"/>
                    <a:pt x="220" y="169"/>
                  </a:cubicBezTo>
                  <a:cubicBezTo>
                    <a:pt x="220" y="169"/>
                    <a:pt x="220" y="169"/>
                    <a:pt x="220" y="169"/>
                  </a:cubicBezTo>
                  <a:cubicBezTo>
                    <a:pt x="218" y="170"/>
                    <a:pt x="215" y="170"/>
                    <a:pt x="214" y="172"/>
                  </a:cubicBezTo>
                  <a:cubicBezTo>
                    <a:pt x="213" y="173"/>
                    <a:pt x="210" y="172"/>
                    <a:pt x="209" y="173"/>
                  </a:cubicBezTo>
                  <a:cubicBezTo>
                    <a:pt x="208" y="173"/>
                    <a:pt x="208" y="174"/>
                    <a:pt x="207" y="174"/>
                  </a:cubicBezTo>
                  <a:cubicBezTo>
                    <a:pt x="207" y="174"/>
                    <a:pt x="205" y="174"/>
                    <a:pt x="204" y="174"/>
                  </a:cubicBezTo>
                  <a:cubicBezTo>
                    <a:pt x="203" y="174"/>
                    <a:pt x="201" y="174"/>
                    <a:pt x="200" y="173"/>
                  </a:cubicBezTo>
                  <a:cubicBezTo>
                    <a:pt x="199" y="173"/>
                    <a:pt x="197" y="172"/>
                    <a:pt x="196" y="172"/>
                  </a:cubicBezTo>
                  <a:cubicBezTo>
                    <a:pt x="195" y="172"/>
                    <a:pt x="194" y="172"/>
                    <a:pt x="193" y="172"/>
                  </a:cubicBezTo>
                  <a:cubicBezTo>
                    <a:pt x="192" y="172"/>
                    <a:pt x="191" y="171"/>
                    <a:pt x="191" y="171"/>
                  </a:cubicBezTo>
                  <a:cubicBezTo>
                    <a:pt x="190" y="171"/>
                    <a:pt x="189" y="169"/>
                    <a:pt x="188" y="170"/>
                  </a:cubicBezTo>
                  <a:cubicBezTo>
                    <a:pt x="187" y="170"/>
                    <a:pt x="187" y="170"/>
                    <a:pt x="186" y="170"/>
                  </a:cubicBezTo>
                  <a:cubicBezTo>
                    <a:pt x="186" y="170"/>
                    <a:pt x="186" y="170"/>
                    <a:pt x="186" y="170"/>
                  </a:cubicBezTo>
                  <a:cubicBezTo>
                    <a:pt x="186" y="170"/>
                    <a:pt x="186" y="170"/>
                    <a:pt x="186" y="170"/>
                  </a:cubicBezTo>
                  <a:cubicBezTo>
                    <a:pt x="186" y="170"/>
                    <a:pt x="186" y="170"/>
                    <a:pt x="186" y="170"/>
                  </a:cubicBezTo>
                  <a:cubicBezTo>
                    <a:pt x="186" y="170"/>
                    <a:pt x="186" y="170"/>
                    <a:pt x="186" y="170"/>
                  </a:cubicBezTo>
                  <a:cubicBezTo>
                    <a:pt x="185" y="170"/>
                    <a:pt x="185" y="169"/>
                    <a:pt x="185" y="169"/>
                  </a:cubicBezTo>
                  <a:cubicBezTo>
                    <a:pt x="184" y="169"/>
                    <a:pt x="184" y="169"/>
                    <a:pt x="183" y="169"/>
                  </a:cubicBezTo>
                  <a:cubicBezTo>
                    <a:pt x="183" y="169"/>
                    <a:pt x="182" y="169"/>
                    <a:pt x="182" y="169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2" y="167"/>
                    <a:pt x="182" y="167"/>
                    <a:pt x="182" y="167"/>
                  </a:cubicBezTo>
                  <a:cubicBezTo>
                    <a:pt x="181" y="167"/>
                    <a:pt x="180" y="167"/>
                    <a:pt x="180" y="167"/>
                  </a:cubicBezTo>
                  <a:cubicBezTo>
                    <a:pt x="180" y="168"/>
                    <a:pt x="179" y="168"/>
                    <a:pt x="179" y="167"/>
                  </a:cubicBezTo>
                  <a:cubicBezTo>
                    <a:pt x="178" y="167"/>
                    <a:pt x="178" y="167"/>
                    <a:pt x="177" y="167"/>
                  </a:cubicBezTo>
                  <a:cubicBezTo>
                    <a:pt x="176" y="166"/>
                    <a:pt x="175" y="167"/>
                    <a:pt x="174" y="166"/>
                  </a:cubicBezTo>
                  <a:cubicBezTo>
                    <a:pt x="174" y="166"/>
                    <a:pt x="174" y="166"/>
                    <a:pt x="173" y="165"/>
                  </a:cubicBezTo>
                  <a:cubicBezTo>
                    <a:pt x="172" y="165"/>
                    <a:pt x="171" y="164"/>
                    <a:pt x="171" y="164"/>
                  </a:cubicBezTo>
                  <a:cubicBezTo>
                    <a:pt x="169" y="164"/>
                    <a:pt x="168" y="165"/>
                    <a:pt x="166" y="164"/>
                  </a:cubicBezTo>
                  <a:cubicBezTo>
                    <a:pt x="164" y="164"/>
                    <a:pt x="163" y="163"/>
                    <a:pt x="161" y="163"/>
                  </a:cubicBezTo>
                  <a:cubicBezTo>
                    <a:pt x="160" y="163"/>
                    <a:pt x="159" y="162"/>
                    <a:pt x="159" y="161"/>
                  </a:cubicBezTo>
                  <a:cubicBezTo>
                    <a:pt x="158" y="160"/>
                    <a:pt x="158" y="160"/>
                    <a:pt x="157" y="160"/>
                  </a:cubicBezTo>
                  <a:cubicBezTo>
                    <a:pt x="157" y="160"/>
                    <a:pt x="156" y="159"/>
                    <a:pt x="156" y="159"/>
                  </a:cubicBezTo>
                  <a:cubicBezTo>
                    <a:pt x="155" y="157"/>
                    <a:pt x="153" y="157"/>
                    <a:pt x="151" y="156"/>
                  </a:cubicBezTo>
                  <a:cubicBezTo>
                    <a:pt x="151" y="155"/>
                    <a:pt x="151" y="155"/>
                    <a:pt x="150" y="155"/>
                  </a:cubicBezTo>
                  <a:cubicBezTo>
                    <a:pt x="149" y="154"/>
                    <a:pt x="149" y="155"/>
                    <a:pt x="148" y="155"/>
                  </a:cubicBezTo>
                  <a:cubicBezTo>
                    <a:pt x="148" y="155"/>
                    <a:pt x="148" y="155"/>
                    <a:pt x="148" y="155"/>
                  </a:cubicBezTo>
                  <a:cubicBezTo>
                    <a:pt x="147" y="155"/>
                    <a:pt x="146" y="155"/>
                    <a:pt x="145" y="155"/>
                  </a:cubicBezTo>
                  <a:cubicBezTo>
                    <a:pt x="145" y="155"/>
                    <a:pt x="144" y="155"/>
                    <a:pt x="144" y="155"/>
                  </a:cubicBezTo>
                  <a:cubicBezTo>
                    <a:pt x="143" y="155"/>
                    <a:pt x="143" y="154"/>
                    <a:pt x="142" y="154"/>
                  </a:cubicBezTo>
                  <a:cubicBezTo>
                    <a:pt x="142" y="154"/>
                    <a:pt x="141" y="154"/>
                    <a:pt x="140" y="154"/>
                  </a:cubicBezTo>
                  <a:cubicBezTo>
                    <a:pt x="138" y="153"/>
                    <a:pt x="137" y="154"/>
                    <a:pt x="136" y="153"/>
                  </a:cubicBezTo>
                  <a:cubicBezTo>
                    <a:pt x="136" y="153"/>
                    <a:pt x="136" y="152"/>
                    <a:pt x="136" y="152"/>
                  </a:cubicBezTo>
                  <a:cubicBezTo>
                    <a:pt x="136" y="151"/>
                    <a:pt x="135" y="150"/>
                    <a:pt x="134" y="149"/>
                  </a:cubicBezTo>
                  <a:cubicBezTo>
                    <a:pt x="134" y="149"/>
                    <a:pt x="133" y="149"/>
                    <a:pt x="133" y="149"/>
                  </a:cubicBezTo>
                  <a:cubicBezTo>
                    <a:pt x="133" y="148"/>
                    <a:pt x="132" y="148"/>
                    <a:pt x="132" y="148"/>
                  </a:cubicBezTo>
                  <a:cubicBezTo>
                    <a:pt x="132" y="148"/>
                    <a:pt x="132" y="148"/>
                    <a:pt x="132" y="147"/>
                  </a:cubicBezTo>
                  <a:cubicBezTo>
                    <a:pt x="132" y="147"/>
                    <a:pt x="130" y="146"/>
                    <a:pt x="130" y="146"/>
                  </a:cubicBezTo>
                  <a:cubicBezTo>
                    <a:pt x="129" y="146"/>
                    <a:pt x="128" y="147"/>
                    <a:pt x="128" y="146"/>
                  </a:cubicBezTo>
                  <a:cubicBezTo>
                    <a:pt x="128" y="145"/>
                    <a:pt x="128" y="145"/>
                    <a:pt x="128" y="145"/>
                  </a:cubicBezTo>
                  <a:cubicBezTo>
                    <a:pt x="129" y="144"/>
                    <a:pt x="129" y="144"/>
                    <a:pt x="129" y="144"/>
                  </a:cubicBezTo>
                  <a:cubicBezTo>
                    <a:pt x="129" y="144"/>
                    <a:pt x="130" y="144"/>
                    <a:pt x="130" y="144"/>
                  </a:cubicBezTo>
                  <a:cubicBezTo>
                    <a:pt x="129" y="144"/>
                    <a:pt x="129" y="144"/>
                    <a:pt x="128" y="144"/>
                  </a:cubicBezTo>
                  <a:cubicBezTo>
                    <a:pt x="128" y="144"/>
                    <a:pt x="127" y="145"/>
                    <a:pt x="126" y="145"/>
                  </a:cubicBezTo>
                  <a:cubicBezTo>
                    <a:pt x="126" y="145"/>
                    <a:pt x="125" y="144"/>
                    <a:pt x="124" y="144"/>
                  </a:cubicBezTo>
                  <a:cubicBezTo>
                    <a:pt x="124" y="144"/>
                    <a:pt x="124" y="144"/>
                    <a:pt x="123" y="144"/>
                  </a:cubicBezTo>
                  <a:cubicBezTo>
                    <a:pt x="123" y="144"/>
                    <a:pt x="123" y="144"/>
                    <a:pt x="123" y="144"/>
                  </a:cubicBezTo>
                  <a:cubicBezTo>
                    <a:pt x="123" y="144"/>
                    <a:pt x="123" y="144"/>
                    <a:pt x="123" y="144"/>
                  </a:cubicBezTo>
                  <a:cubicBezTo>
                    <a:pt x="123" y="144"/>
                    <a:pt x="123" y="144"/>
                    <a:pt x="123" y="144"/>
                  </a:cubicBezTo>
                  <a:cubicBezTo>
                    <a:pt x="123" y="144"/>
                    <a:pt x="123" y="144"/>
                    <a:pt x="123" y="144"/>
                  </a:cubicBezTo>
                  <a:cubicBezTo>
                    <a:pt x="123" y="144"/>
                    <a:pt x="123" y="144"/>
                    <a:pt x="123" y="144"/>
                  </a:cubicBezTo>
                  <a:cubicBezTo>
                    <a:pt x="122" y="144"/>
                    <a:pt x="122" y="144"/>
                    <a:pt x="122" y="144"/>
                  </a:cubicBezTo>
                  <a:cubicBezTo>
                    <a:pt x="121" y="143"/>
                    <a:pt x="120" y="144"/>
                    <a:pt x="120" y="143"/>
                  </a:cubicBezTo>
                  <a:cubicBezTo>
                    <a:pt x="120" y="143"/>
                    <a:pt x="120" y="143"/>
                    <a:pt x="119" y="143"/>
                  </a:cubicBezTo>
                  <a:cubicBezTo>
                    <a:pt x="119" y="143"/>
                    <a:pt x="119" y="143"/>
                    <a:pt x="119" y="142"/>
                  </a:cubicBezTo>
                  <a:cubicBezTo>
                    <a:pt x="119" y="142"/>
                    <a:pt x="119" y="142"/>
                    <a:pt x="118" y="142"/>
                  </a:cubicBezTo>
                  <a:cubicBezTo>
                    <a:pt x="118" y="142"/>
                    <a:pt x="118" y="142"/>
                    <a:pt x="118" y="141"/>
                  </a:cubicBezTo>
                  <a:cubicBezTo>
                    <a:pt x="118" y="140"/>
                    <a:pt x="116" y="139"/>
                    <a:pt x="116" y="137"/>
                  </a:cubicBezTo>
                  <a:cubicBezTo>
                    <a:pt x="116" y="137"/>
                    <a:pt x="116" y="136"/>
                    <a:pt x="116" y="135"/>
                  </a:cubicBezTo>
                  <a:cubicBezTo>
                    <a:pt x="115" y="135"/>
                    <a:pt x="115" y="135"/>
                    <a:pt x="114" y="134"/>
                  </a:cubicBezTo>
                  <a:cubicBezTo>
                    <a:pt x="114" y="134"/>
                    <a:pt x="114" y="133"/>
                    <a:pt x="114" y="133"/>
                  </a:cubicBezTo>
                  <a:cubicBezTo>
                    <a:pt x="114" y="133"/>
                    <a:pt x="113" y="132"/>
                    <a:pt x="113" y="132"/>
                  </a:cubicBezTo>
                  <a:cubicBezTo>
                    <a:pt x="113" y="131"/>
                    <a:pt x="113" y="131"/>
                    <a:pt x="113" y="131"/>
                  </a:cubicBezTo>
                  <a:cubicBezTo>
                    <a:pt x="114" y="130"/>
                    <a:pt x="115" y="130"/>
                    <a:pt x="115" y="130"/>
                  </a:cubicBezTo>
                  <a:cubicBezTo>
                    <a:pt x="116" y="130"/>
                    <a:pt x="116" y="130"/>
                    <a:pt x="116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7" y="129"/>
                    <a:pt x="117" y="129"/>
                    <a:pt x="116" y="129"/>
                  </a:cubicBezTo>
                  <a:cubicBezTo>
                    <a:pt x="116" y="129"/>
                    <a:pt x="116" y="129"/>
                    <a:pt x="115" y="129"/>
                  </a:cubicBezTo>
                  <a:cubicBezTo>
                    <a:pt x="115" y="128"/>
                    <a:pt x="115" y="128"/>
                    <a:pt x="115" y="128"/>
                  </a:cubicBezTo>
                  <a:cubicBezTo>
                    <a:pt x="115" y="128"/>
                    <a:pt x="115" y="128"/>
                    <a:pt x="115" y="127"/>
                  </a:cubicBezTo>
                  <a:cubicBezTo>
                    <a:pt x="116" y="127"/>
                    <a:pt x="116" y="127"/>
                    <a:pt x="116" y="126"/>
                  </a:cubicBezTo>
                  <a:cubicBezTo>
                    <a:pt x="117" y="126"/>
                    <a:pt x="118" y="125"/>
                    <a:pt x="118" y="124"/>
                  </a:cubicBezTo>
                  <a:cubicBezTo>
                    <a:pt x="118" y="124"/>
                    <a:pt x="117" y="124"/>
                    <a:pt x="117" y="123"/>
                  </a:cubicBezTo>
                  <a:cubicBezTo>
                    <a:pt x="117" y="122"/>
                    <a:pt x="117" y="120"/>
                    <a:pt x="116" y="119"/>
                  </a:cubicBezTo>
                  <a:cubicBezTo>
                    <a:pt x="115" y="119"/>
                    <a:pt x="115" y="118"/>
                    <a:pt x="115" y="118"/>
                  </a:cubicBezTo>
                  <a:cubicBezTo>
                    <a:pt x="115" y="117"/>
                    <a:pt x="114" y="116"/>
                    <a:pt x="114" y="116"/>
                  </a:cubicBezTo>
                  <a:cubicBezTo>
                    <a:pt x="114" y="116"/>
                    <a:pt x="113" y="115"/>
                    <a:pt x="113" y="115"/>
                  </a:cubicBezTo>
                  <a:cubicBezTo>
                    <a:pt x="113" y="114"/>
                    <a:pt x="113" y="113"/>
                    <a:pt x="113" y="113"/>
                  </a:cubicBezTo>
                  <a:cubicBezTo>
                    <a:pt x="113" y="112"/>
                    <a:pt x="112" y="111"/>
                    <a:pt x="112" y="110"/>
                  </a:cubicBezTo>
                  <a:cubicBezTo>
                    <a:pt x="112" y="110"/>
                    <a:pt x="112" y="110"/>
                    <a:pt x="112" y="110"/>
                  </a:cubicBezTo>
                  <a:cubicBezTo>
                    <a:pt x="112" y="110"/>
                    <a:pt x="112" y="110"/>
                    <a:pt x="112" y="110"/>
                  </a:cubicBezTo>
                  <a:cubicBezTo>
                    <a:pt x="112" y="110"/>
                    <a:pt x="112" y="110"/>
                    <a:pt x="112" y="110"/>
                  </a:cubicBezTo>
                  <a:cubicBezTo>
                    <a:pt x="112" y="110"/>
                    <a:pt x="112" y="110"/>
                    <a:pt x="112" y="110"/>
                  </a:cubicBezTo>
                  <a:cubicBezTo>
                    <a:pt x="112" y="110"/>
                    <a:pt x="112" y="110"/>
                    <a:pt x="112" y="110"/>
                  </a:cubicBezTo>
                  <a:cubicBezTo>
                    <a:pt x="111" y="110"/>
                    <a:pt x="111" y="109"/>
                    <a:pt x="110" y="109"/>
                  </a:cubicBezTo>
                  <a:cubicBezTo>
                    <a:pt x="110" y="108"/>
                    <a:pt x="110" y="108"/>
                    <a:pt x="109" y="108"/>
                  </a:cubicBezTo>
                  <a:cubicBezTo>
                    <a:pt x="109" y="107"/>
                    <a:pt x="108" y="107"/>
                    <a:pt x="108" y="106"/>
                  </a:cubicBezTo>
                  <a:cubicBezTo>
                    <a:pt x="107" y="104"/>
                    <a:pt x="106" y="103"/>
                    <a:pt x="104" y="102"/>
                  </a:cubicBezTo>
                  <a:cubicBezTo>
                    <a:pt x="103" y="100"/>
                    <a:pt x="101" y="98"/>
                    <a:pt x="99" y="97"/>
                  </a:cubicBezTo>
                  <a:cubicBezTo>
                    <a:pt x="99" y="96"/>
                    <a:pt x="98" y="95"/>
                    <a:pt x="97" y="94"/>
                  </a:cubicBezTo>
                  <a:cubicBezTo>
                    <a:pt x="96" y="94"/>
                    <a:pt x="95" y="93"/>
                    <a:pt x="94" y="93"/>
                  </a:cubicBezTo>
                  <a:cubicBezTo>
                    <a:pt x="94" y="93"/>
                    <a:pt x="93" y="92"/>
                    <a:pt x="93" y="92"/>
                  </a:cubicBezTo>
                  <a:cubicBezTo>
                    <a:pt x="93" y="92"/>
                    <a:pt x="92" y="91"/>
                    <a:pt x="92" y="91"/>
                  </a:cubicBezTo>
                  <a:cubicBezTo>
                    <a:pt x="91" y="90"/>
                    <a:pt x="90" y="90"/>
                    <a:pt x="89" y="89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91" y="88"/>
                    <a:pt x="89" y="86"/>
                    <a:pt x="88" y="85"/>
                  </a:cubicBezTo>
                  <a:cubicBezTo>
                    <a:pt x="88" y="85"/>
                    <a:pt x="87" y="83"/>
                    <a:pt x="86" y="83"/>
                  </a:cubicBezTo>
                  <a:cubicBezTo>
                    <a:pt x="85" y="83"/>
                    <a:pt x="84" y="82"/>
                    <a:pt x="83" y="82"/>
                  </a:cubicBezTo>
                  <a:cubicBezTo>
                    <a:pt x="82" y="81"/>
                    <a:pt x="80" y="80"/>
                    <a:pt x="79" y="79"/>
                  </a:cubicBezTo>
                  <a:cubicBezTo>
                    <a:pt x="79" y="78"/>
                    <a:pt x="78" y="78"/>
                    <a:pt x="77" y="78"/>
                  </a:cubicBezTo>
                  <a:cubicBezTo>
                    <a:pt x="77" y="78"/>
                    <a:pt x="77" y="78"/>
                    <a:pt x="76" y="78"/>
                  </a:cubicBezTo>
                  <a:cubicBezTo>
                    <a:pt x="76" y="78"/>
                    <a:pt x="75" y="78"/>
                    <a:pt x="75" y="78"/>
                  </a:cubicBezTo>
                  <a:cubicBezTo>
                    <a:pt x="74" y="77"/>
                    <a:pt x="74" y="76"/>
                    <a:pt x="75" y="75"/>
                  </a:cubicBezTo>
                  <a:cubicBezTo>
                    <a:pt x="75" y="74"/>
                    <a:pt x="76" y="74"/>
                    <a:pt x="76" y="73"/>
                  </a:cubicBezTo>
                  <a:cubicBezTo>
                    <a:pt x="76" y="73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8" y="72"/>
                    <a:pt x="79" y="72"/>
                    <a:pt x="79" y="72"/>
                  </a:cubicBezTo>
                  <a:cubicBezTo>
                    <a:pt x="79" y="72"/>
                    <a:pt x="79" y="71"/>
                    <a:pt x="79" y="71"/>
                  </a:cubicBezTo>
                  <a:cubicBezTo>
                    <a:pt x="79" y="71"/>
                    <a:pt x="78" y="70"/>
                    <a:pt x="78" y="70"/>
                  </a:cubicBezTo>
                  <a:cubicBezTo>
                    <a:pt x="78" y="69"/>
                    <a:pt x="77" y="70"/>
                    <a:pt x="77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75" y="68"/>
                    <a:pt x="75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3" y="66"/>
                    <a:pt x="72" y="66"/>
                  </a:cubicBezTo>
                  <a:cubicBezTo>
                    <a:pt x="72" y="66"/>
                    <a:pt x="72" y="66"/>
                    <a:pt x="71" y="66"/>
                  </a:cubicBezTo>
                  <a:cubicBezTo>
                    <a:pt x="70" y="66"/>
                    <a:pt x="69" y="66"/>
                    <a:pt x="69" y="64"/>
                  </a:cubicBezTo>
                  <a:cubicBezTo>
                    <a:pt x="69" y="63"/>
                    <a:pt x="68" y="63"/>
                    <a:pt x="66" y="62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6" y="61"/>
                    <a:pt x="65" y="61"/>
                    <a:pt x="65" y="60"/>
                  </a:cubicBezTo>
                  <a:cubicBezTo>
                    <a:pt x="64" y="60"/>
                    <a:pt x="64" y="60"/>
                    <a:pt x="64" y="59"/>
                  </a:cubicBezTo>
                  <a:cubicBezTo>
                    <a:pt x="63" y="59"/>
                    <a:pt x="64" y="58"/>
                    <a:pt x="63" y="58"/>
                  </a:cubicBezTo>
                  <a:cubicBezTo>
                    <a:pt x="63" y="57"/>
                    <a:pt x="64" y="54"/>
                    <a:pt x="62" y="54"/>
                  </a:cubicBezTo>
                  <a:cubicBezTo>
                    <a:pt x="61" y="54"/>
                    <a:pt x="60" y="54"/>
                    <a:pt x="59" y="54"/>
                  </a:cubicBezTo>
                  <a:cubicBezTo>
                    <a:pt x="59" y="53"/>
                    <a:pt x="59" y="53"/>
                    <a:pt x="59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7" y="53"/>
                    <a:pt x="57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5" y="48"/>
                    <a:pt x="54" y="48"/>
                  </a:cubicBezTo>
                  <a:cubicBezTo>
                    <a:pt x="53" y="48"/>
                    <a:pt x="52" y="47"/>
                    <a:pt x="52" y="47"/>
                  </a:cubicBezTo>
                  <a:cubicBezTo>
                    <a:pt x="52" y="46"/>
                    <a:pt x="52" y="45"/>
                    <a:pt x="51" y="44"/>
                  </a:cubicBezTo>
                  <a:cubicBezTo>
                    <a:pt x="51" y="44"/>
                    <a:pt x="50" y="44"/>
                    <a:pt x="50" y="44"/>
                  </a:cubicBezTo>
                  <a:cubicBezTo>
                    <a:pt x="49" y="43"/>
                    <a:pt x="49" y="42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0"/>
                    <a:pt x="47" y="39"/>
                    <a:pt x="47" y="39"/>
                  </a:cubicBezTo>
                  <a:cubicBezTo>
                    <a:pt x="47" y="39"/>
                    <a:pt x="46" y="39"/>
                    <a:pt x="46" y="38"/>
                  </a:cubicBezTo>
                  <a:cubicBezTo>
                    <a:pt x="46" y="38"/>
                    <a:pt x="46" y="38"/>
                    <a:pt x="46" y="37"/>
                  </a:cubicBezTo>
                  <a:cubicBezTo>
                    <a:pt x="46" y="37"/>
                    <a:pt x="47" y="37"/>
                    <a:pt x="46" y="36"/>
                  </a:cubicBezTo>
                  <a:cubicBezTo>
                    <a:pt x="46" y="35"/>
                    <a:pt x="45" y="35"/>
                    <a:pt x="45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3" y="33"/>
                    <a:pt x="43" y="33"/>
                  </a:cubicBezTo>
                  <a:cubicBezTo>
                    <a:pt x="43" y="32"/>
                    <a:pt x="43" y="32"/>
                    <a:pt x="43" y="31"/>
                  </a:cubicBezTo>
                  <a:cubicBezTo>
                    <a:pt x="43" y="30"/>
                    <a:pt x="43" y="29"/>
                    <a:pt x="42" y="28"/>
                  </a:cubicBezTo>
                  <a:cubicBezTo>
                    <a:pt x="42" y="28"/>
                    <a:pt x="41" y="27"/>
                    <a:pt x="41" y="27"/>
                  </a:cubicBezTo>
                  <a:cubicBezTo>
                    <a:pt x="41" y="26"/>
                    <a:pt x="41" y="26"/>
                    <a:pt x="41" y="25"/>
                  </a:cubicBezTo>
                  <a:cubicBezTo>
                    <a:pt x="41" y="24"/>
                    <a:pt x="40" y="23"/>
                    <a:pt x="40" y="22"/>
                  </a:cubicBezTo>
                  <a:cubicBezTo>
                    <a:pt x="39" y="21"/>
                    <a:pt x="39" y="21"/>
                    <a:pt x="39" y="20"/>
                  </a:cubicBezTo>
                  <a:cubicBezTo>
                    <a:pt x="39" y="20"/>
                    <a:pt x="39" y="20"/>
                    <a:pt x="39" y="19"/>
                  </a:cubicBezTo>
                  <a:cubicBezTo>
                    <a:pt x="40" y="18"/>
                    <a:pt x="39" y="18"/>
                    <a:pt x="39" y="17"/>
                  </a:cubicBezTo>
                  <a:cubicBezTo>
                    <a:pt x="38" y="17"/>
                    <a:pt x="37" y="17"/>
                    <a:pt x="36" y="17"/>
                  </a:cubicBezTo>
                  <a:cubicBezTo>
                    <a:pt x="36" y="17"/>
                    <a:pt x="35" y="17"/>
                    <a:pt x="35" y="16"/>
                  </a:cubicBezTo>
                  <a:cubicBezTo>
                    <a:pt x="35" y="16"/>
                    <a:pt x="34" y="15"/>
                    <a:pt x="33" y="15"/>
                  </a:cubicBezTo>
                  <a:cubicBezTo>
                    <a:pt x="33" y="14"/>
                    <a:pt x="32" y="14"/>
                    <a:pt x="32" y="15"/>
                  </a:cubicBezTo>
                  <a:cubicBezTo>
                    <a:pt x="31" y="15"/>
                    <a:pt x="30" y="15"/>
                    <a:pt x="29" y="14"/>
                  </a:cubicBezTo>
                  <a:cubicBezTo>
                    <a:pt x="28" y="13"/>
                    <a:pt x="27" y="13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4" y="10"/>
                    <a:pt x="23" y="10"/>
                  </a:cubicBezTo>
                  <a:cubicBezTo>
                    <a:pt x="23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1"/>
                  </a:cubicBezTo>
                  <a:cubicBezTo>
                    <a:pt x="23" y="11"/>
                    <a:pt x="23" y="12"/>
                    <a:pt x="23" y="12"/>
                  </a:cubicBezTo>
                  <a:cubicBezTo>
                    <a:pt x="24" y="13"/>
                    <a:pt x="24" y="14"/>
                    <a:pt x="24" y="15"/>
                  </a:cubicBezTo>
                  <a:cubicBezTo>
                    <a:pt x="24" y="15"/>
                    <a:pt x="24" y="16"/>
                    <a:pt x="23" y="16"/>
                  </a:cubicBezTo>
                  <a:cubicBezTo>
                    <a:pt x="23" y="17"/>
                    <a:pt x="23" y="17"/>
                    <a:pt x="23" y="18"/>
                  </a:cubicBezTo>
                  <a:cubicBezTo>
                    <a:pt x="23" y="19"/>
                    <a:pt x="23" y="20"/>
                    <a:pt x="24" y="22"/>
                  </a:cubicBezTo>
                  <a:cubicBezTo>
                    <a:pt x="24" y="23"/>
                    <a:pt x="24" y="24"/>
                    <a:pt x="25" y="25"/>
                  </a:cubicBezTo>
                  <a:cubicBezTo>
                    <a:pt x="25" y="26"/>
                    <a:pt x="25" y="27"/>
                    <a:pt x="25" y="28"/>
                  </a:cubicBezTo>
                  <a:cubicBezTo>
                    <a:pt x="25" y="29"/>
                    <a:pt x="24" y="29"/>
                    <a:pt x="24" y="30"/>
                  </a:cubicBezTo>
                  <a:cubicBezTo>
                    <a:pt x="25" y="30"/>
                    <a:pt x="25" y="30"/>
                    <a:pt x="25" y="31"/>
                  </a:cubicBezTo>
                  <a:cubicBezTo>
                    <a:pt x="26" y="31"/>
                    <a:pt x="27" y="32"/>
                    <a:pt x="27" y="33"/>
                  </a:cubicBezTo>
                  <a:cubicBezTo>
                    <a:pt x="27" y="33"/>
                    <a:pt x="27" y="34"/>
                    <a:pt x="27" y="34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9" y="36"/>
                    <a:pt x="29" y="36"/>
                    <a:pt x="30" y="37"/>
                  </a:cubicBezTo>
                  <a:cubicBezTo>
                    <a:pt x="30" y="37"/>
                    <a:pt x="30" y="37"/>
                    <a:pt x="31" y="38"/>
                  </a:cubicBezTo>
                  <a:cubicBezTo>
                    <a:pt x="32" y="38"/>
                    <a:pt x="33" y="39"/>
                    <a:pt x="33" y="40"/>
                  </a:cubicBezTo>
                  <a:cubicBezTo>
                    <a:pt x="33" y="41"/>
                    <a:pt x="33" y="41"/>
                    <a:pt x="33" y="42"/>
                  </a:cubicBezTo>
                  <a:cubicBezTo>
                    <a:pt x="33" y="43"/>
                    <a:pt x="33" y="44"/>
                    <a:pt x="34" y="44"/>
                  </a:cubicBezTo>
                  <a:cubicBezTo>
                    <a:pt x="35" y="44"/>
                    <a:pt x="36" y="44"/>
                    <a:pt x="36" y="44"/>
                  </a:cubicBezTo>
                  <a:cubicBezTo>
                    <a:pt x="37" y="45"/>
                    <a:pt x="37" y="46"/>
                    <a:pt x="38" y="46"/>
                  </a:cubicBezTo>
                  <a:cubicBezTo>
                    <a:pt x="38" y="47"/>
                    <a:pt x="38" y="47"/>
                    <a:pt x="38" y="48"/>
                  </a:cubicBezTo>
                  <a:cubicBezTo>
                    <a:pt x="38" y="48"/>
                    <a:pt x="39" y="48"/>
                    <a:pt x="40" y="48"/>
                  </a:cubicBezTo>
                  <a:cubicBezTo>
                    <a:pt x="40" y="48"/>
                    <a:pt x="41" y="48"/>
                    <a:pt x="41" y="49"/>
                  </a:cubicBezTo>
                  <a:cubicBezTo>
                    <a:pt x="41" y="50"/>
                    <a:pt x="42" y="50"/>
                    <a:pt x="42" y="51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6"/>
                    <a:pt x="43" y="56"/>
                    <a:pt x="44" y="57"/>
                  </a:cubicBezTo>
                  <a:cubicBezTo>
                    <a:pt x="45" y="57"/>
                    <a:pt x="46" y="57"/>
                    <a:pt x="46" y="58"/>
                  </a:cubicBezTo>
                  <a:cubicBezTo>
                    <a:pt x="47" y="59"/>
                    <a:pt x="47" y="60"/>
                    <a:pt x="48" y="60"/>
                  </a:cubicBezTo>
                  <a:cubicBezTo>
                    <a:pt x="48" y="61"/>
                    <a:pt x="48" y="62"/>
                    <a:pt x="48" y="62"/>
                  </a:cubicBezTo>
                  <a:cubicBezTo>
                    <a:pt x="49" y="62"/>
                    <a:pt x="50" y="63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5"/>
                    <a:pt x="50" y="66"/>
                    <a:pt x="50" y="66"/>
                  </a:cubicBezTo>
                  <a:cubicBezTo>
                    <a:pt x="50" y="67"/>
                    <a:pt x="51" y="68"/>
                    <a:pt x="52" y="68"/>
                  </a:cubicBezTo>
                  <a:cubicBezTo>
                    <a:pt x="53" y="68"/>
                    <a:pt x="53" y="68"/>
                    <a:pt x="53" y="67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3" y="67"/>
                    <a:pt x="53" y="67"/>
                    <a:pt x="53" y="66"/>
                  </a:cubicBezTo>
                  <a:cubicBezTo>
                    <a:pt x="53" y="66"/>
                    <a:pt x="55" y="67"/>
                    <a:pt x="54" y="68"/>
                  </a:cubicBezTo>
                  <a:cubicBezTo>
                    <a:pt x="54" y="68"/>
                    <a:pt x="55" y="69"/>
                    <a:pt x="56" y="70"/>
                  </a:cubicBezTo>
                  <a:cubicBezTo>
                    <a:pt x="57" y="70"/>
                    <a:pt x="57" y="71"/>
                    <a:pt x="57" y="72"/>
                  </a:cubicBezTo>
                  <a:cubicBezTo>
                    <a:pt x="57" y="73"/>
                    <a:pt x="57" y="73"/>
                    <a:pt x="56" y="74"/>
                  </a:cubicBezTo>
                  <a:cubicBezTo>
                    <a:pt x="56" y="74"/>
                    <a:pt x="57" y="75"/>
                    <a:pt x="57" y="76"/>
                  </a:cubicBezTo>
                  <a:cubicBezTo>
                    <a:pt x="57" y="76"/>
                    <a:pt x="57" y="77"/>
                    <a:pt x="57" y="77"/>
                  </a:cubicBezTo>
                  <a:cubicBezTo>
                    <a:pt x="57" y="78"/>
                    <a:pt x="58" y="78"/>
                    <a:pt x="58" y="79"/>
                  </a:cubicBezTo>
                  <a:cubicBezTo>
                    <a:pt x="59" y="80"/>
                    <a:pt x="58" y="81"/>
                    <a:pt x="59" y="82"/>
                  </a:cubicBezTo>
                  <a:cubicBezTo>
                    <a:pt x="60" y="83"/>
                    <a:pt x="60" y="84"/>
                    <a:pt x="60" y="85"/>
                  </a:cubicBezTo>
                  <a:cubicBezTo>
                    <a:pt x="60" y="85"/>
                    <a:pt x="61" y="86"/>
                    <a:pt x="61" y="86"/>
                  </a:cubicBezTo>
                  <a:cubicBezTo>
                    <a:pt x="61" y="87"/>
                    <a:pt x="62" y="87"/>
                    <a:pt x="62" y="88"/>
                  </a:cubicBezTo>
                  <a:cubicBezTo>
                    <a:pt x="62" y="88"/>
                    <a:pt x="62" y="89"/>
                    <a:pt x="62" y="89"/>
                  </a:cubicBezTo>
                  <a:cubicBezTo>
                    <a:pt x="62" y="89"/>
                    <a:pt x="62" y="90"/>
                    <a:pt x="62" y="90"/>
                  </a:cubicBezTo>
                  <a:cubicBezTo>
                    <a:pt x="62" y="90"/>
                    <a:pt x="62" y="90"/>
                    <a:pt x="62" y="90"/>
                  </a:cubicBezTo>
                  <a:cubicBezTo>
                    <a:pt x="62" y="90"/>
                    <a:pt x="62" y="91"/>
                    <a:pt x="63" y="92"/>
                  </a:cubicBezTo>
                  <a:cubicBezTo>
                    <a:pt x="63" y="93"/>
                    <a:pt x="64" y="93"/>
                    <a:pt x="65" y="94"/>
                  </a:cubicBezTo>
                  <a:cubicBezTo>
                    <a:pt x="66" y="94"/>
                    <a:pt x="66" y="95"/>
                    <a:pt x="67" y="96"/>
                  </a:cubicBezTo>
                  <a:cubicBezTo>
                    <a:pt x="67" y="95"/>
                    <a:pt x="67" y="94"/>
                    <a:pt x="68" y="94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69" y="95"/>
                    <a:pt x="71" y="96"/>
                    <a:pt x="71" y="97"/>
                  </a:cubicBezTo>
                  <a:cubicBezTo>
                    <a:pt x="72" y="97"/>
                    <a:pt x="72" y="98"/>
                    <a:pt x="72" y="98"/>
                  </a:cubicBezTo>
                  <a:cubicBezTo>
                    <a:pt x="72" y="98"/>
                    <a:pt x="73" y="98"/>
                    <a:pt x="73" y="98"/>
                  </a:cubicBezTo>
                  <a:cubicBezTo>
                    <a:pt x="73" y="98"/>
                    <a:pt x="73" y="99"/>
                    <a:pt x="73" y="99"/>
                  </a:cubicBezTo>
                  <a:cubicBezTo>
                    <a:pt x="73" y="100"/>
                    <a:pt x="73" y="101"/>
                    <a:pt x="74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5" y="103"/>
                    <a:pt x="75" y="103"/>
                    <a:pt x="75" y="104"/>
                  </a:cubicBezTo>
                  <a:cubicBezTo>
                    <a:pt x="75" y="104"/>
                    <a:pt x="75" y="104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4" y="105"/>
                    <a:pt x="73" y="106"/>
                    <a:pt x="72" y="107"/>
                  </a:cubicBezTo>
                  <a:cubicBezTo>
                    <a:pt x="72" y="107"/>
                    <a:pt x="71" y="107"/>
                    <a:pt x="71" y="107"/>
                  </a:cubicBezTo>
                  <a:cubicBezTo>
                    <a:pt x="71" y="107"/>
                    <a:pt x="70" y="107"/>
                    <a:pt x="70" y="107"/>
                  </a:cubicBezTo>
                  <a:cubicBezTo>
                    <a:pt x="70" y="106"/>
                    <a:pt x="69" y="105"/>
                    <a:pt x="69" y="105"/>
                  </a:cubicBezTo>
                  <a:cubicBezTo>
                    <a:pt x="69" y="104"/>
                    <a:pt x="69" y="103"/>
                    <a:pt x="68" y="103"/>
                  </a:cubicBezTo>
                  <a:cubicBezTo>
                    <a:pt x="68" y="103"/>
                    <a:pt x="68" y="102"/>
                    <a:pt x="67" y="102"/>
                  </a:cubicBezTo>
                  <a:cubicBezTo>
                    <a:pt x="67" y="101"/>
                    <a:pt x="67" y="100"/>
                    <a:pt x="67" y="100"/>
                  </a:cubicBezTo>
                  <a:cubicBezTo>
                    <a:pt x="66" y="99"/>
                    <a:pt x="66" y="99"/>
                    <a:pt x="65" y="99"/>
                  </a:cubicBezTo>
                  <a:cubicBezTo>
                    <a:pt x="65" y="99"/>
                    <a:pt x="65" y="99"/>
                    <a:pt x="64" y="99"/>
                  </a:cubicBezTo>
                  <a:cubicBezTo>
                    <a:pt x="64" y="99"/>
                    <a:pt x="63" y="99"/>
                    <a:pt x="63" y="99"/>
                  </a:cubicBezTo>
                  <a:cubicBezTo>
                    <a:pt x="62" y="98"/>
                    <a:pt x="62" y="97"/>
                    <a:pt x="61" y="97"/>
                  </a:cubicBezTo>
                  <a:cubicBezTo>
                    <a:pt x="61" y="97"/>
                    <a:pt x="61" y="97"/>
                    <a:pt x="61" y="96"/>
                  </a:cubicBezTo>
                  <a:cubicBezTo>
                    <a:pt x="61" y="96"/>
                    <a:pt x="60" y="96"/>
                    <a:pt x="60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60" y="96"/>
                    <a:pt x="59" y="96"/>
                    <a:pt x="59" y="96"/>
                  </a:cubicBezTo>
                  <a:cubicBezTo>
                    <a:pt x="59" y="95"/>
                    <a:pt x="58" y="95"/>
                    <a:pt x="58" y="94"/>
                  </a:cubicBezTo>
                  <a:cubicBezTo>
                    <a:pt x="57" y="94"/>
                    <a:pt x="57" y="94"/>
                    <a:pt x="56" y="93"/>
                  </a:cubicBezTo>
                  <a:cubicBezTo>
                    <a:pt x="56" y="93"/>
                    <a:pt x="56" y="92"/>
                    <a:pt x="55" y="92"/>
                  </a:cubicBezTo>
                  <a:cubicBezTo>
                    <a:pt x="55" y="92"/>
                    <a:pt x="55" y="92"/>
                    <a:pt x="55" y="92"/>
                  </a:cubicBezTo>
                  <a:cubicBezTo>
                    <a:pt x="55" y="91"/>
                    <a:pt x="54" y="90"/>
                    <a:pt x="53" y="89"/>
                  </a:cubicBezTo>
                  <a:cubicBezTo>
                    <a:pt x="53" y="89"/>
                    <a:pt x="52" y="89"/>
                    <a:pt x="52" y="89"/>
                  </a:cubicBezTo>
                  <a:cubicBezTo>
                    <a:pt x="51" y="88"/>
                    <a:pt x="49" y="89"/>
                    <a:pt x="48" y="88"/>
                  </a:cubicBezTo>
                  <a:cubicBezTo>
                    <a:pt x="47" y="87"/>
                    <a:pt x="48" y="85"/>
                    <a:pt x="49" y="85"/>
                  </a:cubicBezTo>
                  <a:cubicBezTo>
                    <a:pt x="50" y="83"/>
                    <a:pt x="50" y="81"/>
                    <a:pt x="50" y="80"/>
                  </a:cubicBezTo>
                  <a:cubicBezTo>
                    <a:pt x="50" y="79"/>
                    <a:pt x="49" y="79"/>
                    <a:pt x="49" y="79"/>
                  </a:cubicBezTo>
                  <a:cubicBezTo>
                    <a:pt x="49" y="77"/>
                    <a:pt x="48" y="76"/>
                    <a:pt x="47" y="75"/>
                  </a:cubicBezTo>
                  <a:cubicBezTo>
                    <a:pt x="47" y="74"/>
                    <a:pt x="47" y="74"/>
                    <a:pt x="46" y="73"/>
                  </a:cubicBezTo>
                  <a:cubicBezTo>
                    <a:pt x="46" y="72"/>
                    <a:pt x="45" y="73"/>
                    <a:pt x="44" y="72"/>
                  </a:cubicBezTo>
                  <a:cubicBezTo>
                    <a:pt x="43" y="72"/>
                    <a:pt x="43" y="71"/>
                    <a:pt x="42" y="71"/>
                  </a:cubicBezTo>
                  <a:cubicBezTo>
                    <a:pt x="41" y="70"/>
                    <a:pt x="40" y="69"/>
                    <a:pt x="39" y="69"/>
                  </a:cubicBezTo>
                  <a:cubicBezTo>
                    <a:pt x="39" y="68"/>
                    <a:pt x="38" y="68"/>
                    <a:pt x="38" y="67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39" y="66"/>
                    <a:pt x="39" y="65"/>
                    <a:pt x="38" y="64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7" y="67"/>
                    <a:pt x="36" y="67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6"/>
                    <a:pt x="34" y="65"/>
                    <a:pt x="32" y="65"/>
                  </a:cubicBezTo>
                  <a:cubicBezTo>
                    <a:pt x="32" y="65"/>
                    <a:pt x="31" y="65"/>
                    <a:pt x="31" y="65"/>
                  </a:cubicBezTo>
                  <a:cubicBezTo>
                    <a:pt x="31" y="65"/>
                    <a:pt x="30" y="65"/>
                    <a:pt x="30" y="65"/>
                  </a:cubicBezTo>
                  <a:cubicBezTo>
                    <a:pt x="30" y="64"/>
                    <a:pt x="29" y="64"/>
                    <a:pt x="28" y="64"/>
                  </a:cubicBezTo>
                  <a:cubicBezTo>
                    <a:pt x="27" y="63"/>
                    <a:pt x="26" y="63"/>
                    <a:pt x="25" y="62"/>
                  </a:cubicBezTo>
                  <a:cubicBezTo>
                    <a:pt x="25" y="61"/>
                    <a:pt x="25" y="61"/>
                    <a:pt x="25" y="60"/>
                  </a:cubicBezTo>
                  <a:cubicBezTo>
                    <a:pt x="25" y="60"/>
                    <a:pt x="24" y="60"/>
                    <a:pt x="24" y="59"/>
                  </a:cubicBezTo>
                  <a:cubicBezTo>
                    <a:pt x="23" y="59"/>
                    <a:pt x="23" y="58"/>
                    <a:pt x="22" y="58"/>
                  </a:cubicBezTo>
                  <a:cubicBezTo>
                    <a:pt x="22" y="58"/>
                    <a:pt x="22" y="58"/>
                    <a:pt x="21" y="57"/>
                  </a:cubicBezTo>
                  <a:cubicBezTo>
                    <a:pt x="21" y="57"/>
                    <a:pt x="20" y="57"/>
                    <a:pt x="21" y="56"/>
                  </a:cubicBezTo>
                  <a:cubicBezTo>
                    <a:pt x="21" y="56"/>
                    <a:pt x="23" y="56"/>
                    <a:pt x="23" y="56"/>
                  </a:cubicBezTo>
                  <a:cubicBezTo>
                    <a:pt x="24" y="56"/>
                    <a:pt x="25" y="56"/>
                    <a:pt x="26" y="56"/>
                  </a:cubicBezTo>
                  <a:cubicBezTo>
                    <a:pt x="26" y="56"/>
                    <a:pt x="27" y="56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8" y="56"/>
                    <a:pt x="28" y="57"/>
                  </a:cubicBezTo>
                  <a:cubicBezTo>
                    <a:pt x="28" y="57"/>
                    <a:pt x="29" y="57"/>
                    <a:pt x="30" y="56"/>
                  </a:cubicBezTo>
                  <a:cubicBezTo>
                    <a:pt x="30" y="55"/>
                    <a:pt x="29" y="55"/>
                    <a:pt x="28" y="55"/>
                  </a:cubicBezTo>
                  <a:cubicBezTo>
                    <a:pt x="28" y="55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3"/>
                    <a:pt x="30" y="53"/>
                    <a:pt x="30" y="53"/>
                  </a:cubicBezTo>
                  <a:cubicBezTo>
                    <a:pt x="30" y="52"/>
                    <a:pt x="29" y="52"/>
                    <a:pt x="29" y="51"/>
                  </a:cubicBezTo>
                  <a:cubicBezTo>
                    <a:pt x="29" y="51"/>
                    <a:pt x="29" y="50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1" y="50"/>
                    <a:pt x="31" y="49"/>
                    <a:pt x="31" y="49"/>
                  </a:cubicBezTo>
                  <a:cubicBezTo>
                    <a:pt x="30" y="48"/>
                    <a:pt x="29" y="47"/>
                    <a:pt x="28" y="47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6" y="45"/>
                    <a:pt x="26" y="44"/>
                    <a:pt x="26" y="44"/>
                  </a:cubicBezTo>
                  <a:cubicBezTo>
                    <a:pt x="25" y="43"/>
                    <a:pt x="24" y="42"/>
                    <a:pt x="24" y="41"/>
                  </a:cubicBezTo>
                  <a:cubicBezTo>
                    <a:pt x="23" y="41"/>
                    <a:pt x="23" y="40"/>
                    <a:pt x="23" y="40"/>
                  </a:cubicBezTo>
                  <a:cubicBezTo>
                    <a:pt x="21" y="39"/>
                    <a:pt x="20" y="38"/>
                    <a:pt x="19" y="38"/>
                  </a:cubicBezTo>
                  <a:cubicBezTo>
                    <a:pt x="19" y="37"/>
                    <a:pt x="18" y="36"/>
                    <a:pt x="17" y="36"/>
                  </a:cubicBezTo>
                  <a:cubicBezTo>
                    <a:pt x="17" y="36"/>
                    <a:pt x="16" y="36"/>
                    <a:pt x="16" y="36"/>
                  </a:cubicBezTo>
                  <a:cubicBezTo>
                    <a:pt x="16" y="36"/>
                    <a:pt x="15" y="35"/>
                    <a:pt x="15" y="35"/>
                  </a:cubicBezTo>
                  <a:cubicBezTo>
                    <a:pt x="15" y="35"/>
                    <a:pt x="14" y="34"/>
                    <a:pt x="14" y="34"/>
                  </a:cubicBezTo>
                  <a:cubicBezTo>
                    <a:pt x="14" y="33"/>
                    <a:pt x="14" y="32"/>
                    <a:pt x="14" y="31"/>
                  </a:cubicBezTo>
                  <a:cubicBezTo>
                    <a:pt x="14" y="31"/>
                    <a:pt x="14" y="29"/>
                    <a:pt x="13" y="29"/>
                  </a:cubicBezTo>
                  <a:cubicBezTo>
                    <a:pt x="12" y="29"/>
                    <a:pt x="12" y="28"/>
                    <a:pt x="11" y="28"/>
                  </a:cubicBezTo>
                  <a:cubicBezTo>
                    <a:pt x="11" y="27"/>
                    <a:pt x="11" y="27"/>
                    <a:pt x="12" y="26"/>
                  </a:cubicBezTo>
                  <a:cubicBezTo>
                    <a:pt x="12" y="26"/>
                    <a:pt x="13" y="25"/>
                    <a:pt x="12" y="24"/>
                  </a:cubicBezTo>
                  <a:cubicBezTo>
                    <a:pt x="12" y="23"/>
                    <a:pt x="11" y="22"/>
                    <a:pt x="10" y="22"/>
                  </a:cubicBezTo>
                  <a:cubicBezTo>
                    <a:pt x="9" y="22"/>
                    <a:pt x="9" y="21"/>
                    <a:pt x="9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10" y="19"/>
                    <a:pt x="9" y="18"/>
                    <a:pt x="9" y="18"/>
                  </a:cubicBezTo>
                  <a:cubicBezTo>
                    <a:pt x="8" y="17"/>
                    <a:pt x="8" y="17"/>
                    <a:pt x="7" y="16"/>
                  </a:cubicBezTo>
                  <a:cubicBezTo>
                    <a:pt x="6" y="16"/>
                    <a:pt x="5" y="15"/>
                    <a:pt x="5" y="14"/>
                  </a:cubicBezTo>
                  <a:cubicBezTo>
                    <a:pt x="5" y="14"/>
                    <a:pt x="4" y="13"/>
                    <a:pt x="5" y="12"/>
                  </a:cubicBezTo>
                  <a:cubicBezTo>
                    <a:pt x="5" y="12"/>
                    <a:pt x="6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4" y="10"/>
                    <a:pt x="3" y="9"/>
                    <a:pt x="3" y="9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1" y="5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1"/>
                    <a:pt x="88" y="11"/>
                    <a:pt x="88" y="11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10"/>
                    <a:pt x="105" y="10"/>
                    <a:pt x="105" y="11"/>
                  </a:cubicBezTo>
                  <a:cubicBezTo>
                    <a:pt x="105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1"/>
                    <a:pt x="106" y="11"/>
                    <a:pt x="106" y="11"/>
                  </a:cubicBezTo>
                  <a:cubicBezTo>
                    <a:pt x="106" y="12"/>
                    <a:pt x="107" y="12"/>
                    <a:pt x="107" y="12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7" y="13"/>
                    <a:pt x="107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8" y="14"/>
                    <a:pt x="109" y="14"/>
                    <a:pt x="109" y="14"/>
                  </a:cubicBezTo>
                  <a:cubicBezTo>
                    <a:pt x="109" y="14"/>
                    <a:pt x="109" y="14"/>
                    <a:pt x="110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0" y="15"/>
                    <a:pt x="111" y="16"/>
                    <a:pt x="111" y="16"/>
                  </a:cubicBezTo>
                  <a:cubicBezTo>
                    <a:pt x="111" y="16"/>
                    <a:pt x="111" y="17"/>
                    <a:pt x="111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2" y="17"/>
                    <a:pt x="112" y="17"/>
                    <a:pt x="113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3" y="17"/>
                    <a:pt x="113" y="18"/>
                    <a:pt x="113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8"/>
                    <a:pt x="114" y="19"/>
                    <a:pt x="114" y="19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4" y="19"/>
                    <a:pt x="114" y="19"/>
                    <a:pt x="114" y="20"/>
                  </a:cubicBezTo>
                  <a:cubicBezTo>
                    <a:pt x="114" y="20"/>
                    <a:pt x="115" y="20"/>
                    <a:pt x="115" y="21"/>
                  </a:cubicBezTo>
                  <a:cubicBezTo>
                    <a:pt x="115" y="21"/>
                    <a:pt x="115" y="21"/>
                    <a:pt x="115" y="21"/>
                  </a:cubicBezTo>
                  <a:cubicBezTo>
                    <a:pt x="115" y="21"/>
                    <a:pt x="116" y="21"/>
                    <a:pt x="116" y="21"/>
                  </a:cubicBezTo>
                  <a:cubicBezTo>
                    <a:pt x="116" y="21"/>
                    <a:pt x="116" y="21"/>
                    <a:pt x="117" y="21"/>
                  </a:cubicBezTo>
                  <a:cubicBezTo>
                    <a:pt x="117" y="21"/>
                    <a:pt x="117" y="21"/>
                    <a:pt x="117" y="21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8" y="23"/>
                    <a:pt x="118" y="23"/>
                    <a:pt x="118" y="23"/>
                  </a:cubicBezTo>
                  <a:cubicBezTo>
                    <a:pt x="118" y="24"/>
                    <a:pt x="118" y="24"/>
                    <a:pt x="119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20" y="25"/>
                    <a:pt x="120" y="25"/>
                    <a:pt x="120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0" y="26"/>
                    <a:pt x="121" y="26"/>
                    <a:pt x="121" y="27"/>
                  </a:cubicBezTo>
                  <a:cubicBezTo>
                    <a:pt x="121" y="27"/>
                    <a:pt x="121" y="27"/>
                    <a:pt x="121" y="28"/>
                  </a:cubicBezTo>
                  <a:cubicBezTo>
                    <a:pt x="121" y="28"/>
                    <a:pt x="121" y="28"/>
                    <a:pt x="121" y="28"/>
                  </a:cubicBezTo>
                  <a:cubicBezTo>
                    <a:pt x="121" y="28"/>
                    <a:pt x="121" y="28"/>
                    <a:pt x="121" y="28"/>
                  </a:cubicBezTo>
                  <a:cubicBezTo>
                    <a:pt x="121" y="28"/>
                    <a:pt x="121" y="28"/>
                    <a:pt x="121" y="28"/>
                  </a:cubicBezTo>
                  <a:cubicBezTo>
                    <a:pt x="121" y="28"/>
                    <a:pt x="122" y="28"/>
                    <a:pt x="121" y="29"/>
                  </a:cubicBezTo>
                  <a:cubicBezTo>
                    <a:pt x="121" y="29"/>
                    <a:pt x="121" y="29"/>
                    <a:pt x="121" y="29"/>
                  </a:cubicBezTo>
                  <a:cubicBezTo>
                    <a:pt x="121" y="29"/>
                    <a:pt x="121" y="29"/>
                    <a:pt x="121" y="29"/>
                  </a:cubicBezTo>
                  <a:cubicBezTo>
                    <a:pt x="121" y="29"/>
                    <a:pt x="121" y="29"/>
                    <a:pt x="121" y="29"/>
                  </a:cubicBezTo>
                  <a:cubicBezTo>
                    <a:pt x="121" y="29"/>
                    <a:pt x="121" y="29"/>
                    <a:pt x="121" y="29"/>
                  </a:cubicBezTo>
                  <a:cubicBezTo>
                    <a:pt x="121" y="29"/>
                    <a:pt x="121" y="29"/>
                    <a:pt x="121" y="29"/>
                  </a:cubicBezTo>
                  <a:cubicBezTo>
                    <a:pt x="121" y="29"/>
                    <a:pt x="121" y="29"/>
                    <a:pt x="121" y="29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21" y="30"/>
                    <a:pt x="121" y="31"/>
                    <a:pt x="122" y="32"/>
                  </a:cubicBezTo>
                  <a:cubicBezTo>
                    <a:pt x="122" y="32"/>
                    <a:pt x="123" y="32"/>
                    <a:pt x="123" y="32"/>
                  </a:cubicBezTo>
                  <a:cubicBezTo>
                    <a:pt x="123" y="32"/>
                    <a:pt x="123" y="33"/>
                    <a:pt x="123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4"/>
                    <a:pt x="125" y="35"/>
                    <a:pt x="125" y="35"/>
                  </a:cubicBezTo>
                  <a:cubicBezTo>
                    <a:pt x="125" y="35"/>
                    <a:pt x="126" y="35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7" y="36"/>
                    <a:pt x="128" y="36"/>
                    <a:pt x="128" y="37"/>
                  </a:cubicBezTo>
                  <a:cubicBezTo>
                    <a:pt x="129" y="38"/>
                    <a:pt x="130" y="38"/>
                    <a:pt x="130" y="38"/>
                  </a:cubicBezTo>
                  <a:cubicBezTo>
                    <a:pt x="130" y="38"/>
                    <a:pt x="130" y="38"/>
                    <a:pt x="130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2" y="38"/>
                    <a:pt x="132" y="38"/>
                    <a:pt x="132" y="38"/>
                  </a:cubicBezTo>
                  <a:cubicBezTo>
                    <a:pt x="132" y="38"/>
                    <a:pt x="132" y="38"/>
                    <a:pt x="132" y="38"/>
                  </a:cubicBezTo>
                  <a:cubicBezTo>
                    <a:pt x="132" y="38"/>
                    <a:pt x="132" y="38"/>
                    <a:pt x="132" y="38"/>
                  </a:cubicBezTo>
                  <a:cubicBezTo>
                    <a:pt x="132" y="38"/>
                    <a:pt x="132" y="38"/>
                    <a:pt x="132" y="38"/>
                  </a:cubicBezTo>
                  <a:cubicBezTo>
                    <a:pt x="132" y="38"/>
                    <a:pt x="132" y="38"/>
                    <a:pt x="132" y="38"/>
                  </a:cubicBezTo>
                  <a:cubicBezTo>
                    <a:pt x="132" y="38"/>
                    <a:pt x="132" y="38"/>
                    <a:pt x="132" y="38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3" y="38"/>
                    <a:pt x="133" y="38"/>
                    <a:pt x="133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3" y="39"/>
                    <a:pt x="133" y="39"/>
                    <a:pt x="134" y="39"/>
                  </a:cubicBezTo>
                  <a:cubicBezTo>
                    <a:pt x="134" y="39"/>
                    <a:pt x="134" y="39"/>
                    <a:pt x="134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35" y="40"/>
                    <a:pt x="135" y="40"/>
                    <a:pt x="135" y="40"/>
                  </a:cubicBezTo>
                  <a:cubicBezTo>
                    <a:pt x="135" y="40"/>
                    <a:pt x="135" y="40"/>
                    <a:pt x="135" y="40"/>
                  </a:cubicBezTo>
                  <a:cubicBezTo>
                    <a:pt x="135" y="40"/>
                    <a:pt x="135" y="40"/>
                    <a:pt x="136" y="40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6" y="40"/>
                    <a:pt x="136" y="40"/>
                    <a:pt x="137" y="40"/>
                  </a:cubicBezTo>
                  <a:cubicBezTo>
                    <a:pt x="137" y="40"/>
                    <a:pt x="137" y="40"/>
                    <a:pt x="137" y="40"/>
                  </a:cubicBezTo>
                  <a:cubicBezTo>
                    <a:pt x="137" y="41"/>
                    <a:pt x="137" y="41"/>
                    <a:pt x="137" y="41"/>
                  </a:cubicBezTo>
                  <a:cubicBezTo>
                    <a:pt x="137" y="41"/>
                    <a:pt x="137" y="41"/>
                    <a:pt x="137" y="41"/>
                  </a:cubicBezTo>
                  <a:cubicBezTo>
                    <a:pt x="137" y="41"/>
                    <a:pt x="137" y="41"/>
                    <a:pt x="137" y="41"/>
                  </a:cubicBezTo>
                  <a:cubicBezTo>
                    <a:pt x="138" y="40"/>
                    <a:pt x="138" y="40"/>
                    <a:pt x="139" y="39"/>
                  </a:cubicBezTo>
                  <a:cubicBezTo>
                    <a:pt x="139" y="39"/>
                    <a:pt x="139" y="39"/>
                    <a:pt x="139" y="39"/>
                  </a:cubicBezTo>
                  <a:cubicBezTo>
                    <a:pt x="139" y="39"/>
                    <a:pt x="139" y="39"/>
                    <a:pt x="139" y="39"/>
                  </a:cubicBezTo>
                  <a:cubicBezTo>
                    <a:pt x="139" y="39"/>
                    <a:pt x="140" y="39"/>
                    <a:pt x="140" y="39"/>
                  </a:cubicBezTo>
                  <a:cubicBezTo>
                    <a:pt x="140" y="39"/>
                    <a:pt x="140" y="39"/>
                    <a:pt x="141" y="39"/>
                  </a:cubicBezTo>
                  <a:cubicBezTo>
                    <a:pt x="141" y="37"/>
                    <a:pt x="141" y="37"/>
                    <a:pt x="141" y="37"/>
                  </a:cubicBezTo>
                  <a:cubicBezTo>
                    <a:pt x="141" y="37"/>
                    <a:pt x="141" y="37"/>
                    <a:pt x="141" y="37"/>
                  </a:cubicBezTo>
                  <a:cubicBezTo>
                    <a:pt x="141" y="37"/>
                    <a:pt x="141" y="37"/>
                    <a:pt x="141" y="37"/>
                  </a:cubicBezTo>
                  <a:cubicBezTo>
                    <a:pt x="141" y="37"/>
                    <a:pt x="141" y="37"/>
                    <a:pt x="141" y="37"/>
                  </a:cubicBezTo>
                  <a:cubicBezTo>
                    <a:pt x="141" y="37"/>
                    <a:pt x="141" y="36"/>
                    <a:pt x="141" y="36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41" y="36"/>
                    <a:pt x="141" y="36"/>
                    <a:pt x="141" y="36"/>
                  </a:cubicBezTo>
                  <a:cubicBezTo>
                    <a:pt x="141" y="36"/>
                    <a:pt x="141" y="36"/>
                    <a:pt x="142" y="36"/>
                  </a:cubicBezTo>
                  <a:cubicBezTo>
                    <a:pt x="142" y="36"/>
                    <a:pt x="142" y="36"/>
                    <a:pt x="142" y="35"/>
                  </a:cubicBezTo>
                  <a:cubicBezTo>
                    <a:pt x="142" y="35"/>
                    <a:pt x="142" y="35"/>
                    <a:pt x="142" y="35"/>
                  </a:cubicBezTo>
                  <a:cubicBezTo>
                    <a:pt x="142" y="35"/>
                    <a:pt x="142" y="35"/>
                    <a:pt x="142" y="35"/>
                  </a:cubicBezTo>
                  <a:cubicBezTo>
                    <a:pt x="143" y="35"/>
                    <a:pt x="143" y="34"/>
                    <a:pt x="144" y="34"/>
                  </a:cubicBezTo>
                  <a:cubicBezTo>
                    <a:pt x="144" y="33"/>
                    <a:pt x="145" y="33"/>
                    <a:pt x="145" y="33"/>
                  </a:cubicBezTo>
                  <a:cubicBezTo>
                    <a:pt x="145" y="32"/>
                    <a:pt x="145" y="32"/>
                    <a:pt x="145" y="32"/>
                  </a:cubicBezTo>
                  <a:cubicBezTo>
                    <a:pt x="146" y="32"/>
                    <a:pt x="146" y="32"/>
                    <a:pt x="146" y="32"/>
                  </a:cubicBezTo>
                  <a:cubicBezTo>
                    <a:pt x="146" y="32"/>
                    <a:pt x="146" y="32"/>
                    <a:pt x="146" y="32"/>
                  </a:cubicBezTo>
                  <a:cubicBezTo>
                    <a:pt x="146" y="32"/>
                    <a:pt x="146" y="32"/>
                    <a:pt x="146" y="32"/>
                  </a:cubicBezTo>
                  <a:cubicBezTo>
                    <a:pt x="146" y="32"/>
                    <a:pt x="146" y="32"/>
                    <a:pt x="146" y="32"/>
                  </a:cubicBezTo>
                  <a:cubicBezTo>
                    <a:pt x="146" y="33"/>
                    <a:pt x="146" y="33"/>
                    <a:pt x="146" y="33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8" y="31"/>
                    <a:pt x="149" y="31"/>
                    <a:pt x="149" y="31"/>
                  </a:cubicBezTo>
                  <a:cubicBezTo>
                    <a:pt x="149" y="31"/>
                    <a:pt x="149" y="31"/>
                    <a:pt x="149" y="31"/>
                  </a:cubicBezTo>
                  <a:cubicBezTo>
                    <a:pt x="149" y="31"/>
                    <a:pt x="150" y="31"/>
                    <a:pt x="150" y="31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52" y="31"/>
                    <a:pt x="152" y="31"/>
                    <a:pt x="153" y="31"/>
                  </a:cubicBezTo>
                  <a:cubicBezTo>
                    <a:pt x="153" y="31"/>
                    <a:pt x="154" y="31"/>
                    <a:pt x="154" y="32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6" y="32"/>
                    <a:pt x="156" y="32"/>
                    <a:pt x="156" y="32"/>
                  </a:cubicBezTo>
                  <a:cubicBezTo>
                    <a:pt x="156" y="32"/>
                    <a:pt x="156" y="32"/>
                    <a:pt x="156" y="32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56" y="33"/>
                    <a:pt x="156" y="33"/>
                    <a:pt x="157" y="34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58" y="34"/>
                    <a:pt x="158" y="34"/>
                    <a:pt x="158" y="34"/>
                  </a:cubicBezTo>
                  <a:cubicBezTo>
                    <a:pt x="158" y="34"/>
                    <a:pt x="158" y="34"/>
                    <a:pt x="158" y="34"/>
                  </a:cubicBezTo>
                  <a:cubicBezTo>
                    <a:pt x="158" y="34"/>
                    <a:pt x="159" y="35"/>
                    <a:pt x="159" y="35"/>
                  </a:cubicBezTo>
                  <a:cubicBezTo>
                    <a:pt x="160" y="35"/>
                    <a:pt x="160" y="35"/>
                    <a:pt x="160" y="35"/>
                  </a:cubicBezTo>
                  <a:cubicBezTo>
                    <a:pt x="160" y="35"/>
                    <a:pt x="160" y="35"/>
                    <a:pt x="160" y="35"/>
                  </a:cubicBezTo>
                  <a:cubicBezTo>
                    <a:pt x="160" y="35"/>
                    <a:pt x="160" y="35"/>
                    <a:pt x="160" y="35"/>
                  </a:cubicBezTo>
                  <a:cubicBezTo>
                    <a:pt x="160" y="35"/>
                    <a:pt x="160" y="36"/>
                    <a:pt x="160" y="36"/>
                  </a:cubicBezTo>
                  <a:cubicBezTo>
                    <a:pt x="161" y="36"/>
                    <a:pt x="161" y="36"/>
                    <a:pt x="161" y="37"/>
                  </a:cubicBezTo>
                  <a:cubicBezTo>
                    <a:pt x="162" y="37"/>
                    <a:pt x="162" y="38"/>
                    <a:pt x="162" y="38"/>
                  </a:cubicBezTo>
                  <a:cubicBezTo>
                    <a:pt x="162" y="39"/>
                    <a:pt x="162" y="39"/>
                    <a:pt x="162" y="39"/>
                  </a:cubicBezTo>
                  <a:cubicBezTo>
                    <a:pt x="162" y="39"/>
                    <a:pt x="162" y="39"/>
                    <a:pt x="162" y="39"/>
                  </a:cubicBezTo>
                  <a:cubicBezTo>
                    <a:pt x="162" y="39"/>
                    <a:pt x="162" y="40"/>
                    <a:pt x="162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3" y="41"/>
                    <a:pt x="163" y="41"/>
                    <a:pt x="163" y="41"/>
                  </a:cubicBezTo>
                  <a:cubicBezTo>
                    <a:pt x="163" y="41"/>
                    <a:pt x="163" y="41"/>
                    <a:pt x="163" y="41"/>
                  </a:cubicBezTo>
                  <a:cubicBezTo>
                    <a:pt x="163" y="41"/>
                    <a:pt x="163" y="41"/>
                    <a:pt x="163" y="41"/>
                  </a:cubicBezTo>
                  <a:cubicBezTo>
                    <a:pt x="163" y="41"/>
                    <a:pt x="163" y="41"/>
                    <a:pt x="163" y="41"/>
                  </a:cubicBezTo>
                  <a:cubicBezTo>
                    <a:pt x="163" y="42"/>
                    <a:pt x="163" y="42"/>
                    <a:pt x="163" y="42"/>
                  </a:cubicBezTo>
                  <a:cubicBezTo>
                    <a:pt x="163" y="42"/>
                    <a:pt x="163" y="42"/>
                    <a:pt x="163" y="42"/>
                  </a:cubicBezTo>
                  <a:cubicBezTo>
                    <a:pt x="163" y="42"/>
                    <a:pt x="163" y="42"/>
                    <a:pt x="164" y="42"/>
                  </a:cubicBezTo>
                  <a:cubicBezTo>
                    <a:pt x="164" y="42"/>
                    <a:pt x="164" y="42"/>
                    <a:pt x="164" y="42"/>
                  </a:cubicBezTo>
                  <a:cubicBezTo>
                    <a:pt x="164" y="42"/>
                    <a:pt x="164" y="42"/>
                    <a:pt x="164" y="42"/>
                  </a:cubicBezTo>
                  <a:cubicBezTo>
                    <a:pt x="164" y="43"/>
                    <a:pt x="164" y="43"/>
                    <a:pt x="164" y="43"/>
                  </a:cubicBezTo>
                  <a:cubicBezTo>
                    <a:pt x="164" y="43"/>
                    <a:pt x="164" y="43"/>
                    <a:pt x="164" y="43"/>
                  </a:cubicBezTo>
                  <a:cubicBezTo>
                    <a:pt x="164" y="44"/>
                    <a:pt x="164" y="44"/>
                    <a:pt x="164" y="44"/>
                  </a:cubicBezTo>
                  <a:cubicBezTo>
                    <a:pt x="164" y="44"/>
                    <a:pt x="164" y="44"/>
                    <a:pt x="164" y="44"/>
                  </a:cubicBezTo>
                  <a:cubicBezTo>
                    <a:pt x="164" y="44"/>
                    <a:pt x="164" y="44"/>
                    <a:pt x="164" y="44"/>
                  </a:cubicBezTo>
                  <a:cubicBezTo>
                    <a:pt x="164" y="44"/>
                    <a:pt x="164" y="44"/>
                    <a:pt x="164" y="44"/>
                  </a:cubicBezTo>
                  <a:cubicBezTo>
                    <a:pt x="164" y="44"/>
                    <a:pt x="164" y="44"/>
                    <a:pt x="164" y="44"/>
                  </a:cubicBezTo>
                  <a:cubicBezTo>
                    <a:pt x="164" y="44"/>
                    <a:pt x="164" y="44"/>
                    <a:pt x="164" y="44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5" y="44"/>
                    <a:pt x="165" y="45"/>
                    <a:pt x="165" y="45"/>
                  </a:cubicBezTo>
                  <a:cubicBezTo>
                    <a:pt x="165" y="46"/>
                    <a:pt x="165" y="46"/>
                    <a:pt x="165" y="46"/>
                  </a:cubicBezTo>
                  <a:cubicBezTo>
                    <a:pt x="165" y="46"/>
                    <a:pt x="166" y="46"/>
                    <a:pt x="166" y="46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6" y="48"/>
                    <a:pt x="167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8" y="49"/>
                    <a:pt x="168" y="49"/>
                    <a:pt x="168" y="49"/>
                  </a:cubicBezTo>
                  <a:cubicBezTo>
                    <a:pt x="167" y="49"/>
                    <a:pt x="167" y="49"/>
                    <a:pt x="167" y="49"/>
                  </a:cubicBezTo>
                  <a:cubicBezTo>
                    <a:pt x="167" y="49"/>
                    <a:pt x="167" y="49"/>
                    <a:pt x="167" y="49"/>
                  </a:cubicBezTo>
                  <a:cubicBezTo>
                    <a:pt x="167" y="50"/>
                    <a:pt x="167" y="50"/>
                    <a:pt x="167" y="50"/>
                  </a:cubicBezTo>
                  <a:cubicBezTo>
                    <a:pt x="166" y="50"/>
                    <a:pt x="166" y="50"/>
                    <a:pt x="166" y="50"/>
                  </a:cubicBezTo>
                  <a:cubicBezTo>
                    <a:pt x="166" y="50"/>
                    <a:pt x="167" y="49"/>
                    <a:pt x="167" y="49"/>
                  </a:cubicBezTo>
                  <a:cubicBezTo>
                    <a:pt x="167" y="49"/>
                    <a:pt x="167" y="49"/>
                    <a:pt x="167" y="49"/>
                  </a:cubicBezTo>
                  <a:cubicBezTo>
                    <a:pt x="168" y="49"/>
                    <a:pt x="168" y="49"/>
                    <a:pt x="168" y="49"/>
                  </a:cubicBezTo>
                  <a:cubicBezTo>
                    <a:pt x="168" y="49"/>
                    <a:pt x="168" y="49"/>
                    <a:pt x="168" y="49"/>
                  </a:cubicBezTo>
                  <a:cubicBezTo>
                    <a:pt x="168" y="49"/>
                    <a:pt x="168" y="49"/>
                    <a:pt x="168" y="49"/>
                  </a:cubicBezTo>
                  <a:cubicBezTo>
                    <a:pt x="168" y="49"/>
                    <a:pt x="168" y="49"/>
                    <a:pt x="168" y="49"/>
                  </a:cubicBezTo>
                  <a:cubicBezTo>
                    <a:pt x="168" y="49"/>
                    <a:pt x="168" y="49"/>
                    <a:pt x="168" y="50"/>
                  </a:cubicBezTo>
                  <a:cubicBezTo>
                    <a:pt x="168" y="50"/>
                    <a:pt x="168" y="50"/>
                    <a:pt x="168" y="50"/>
                  </a:cubicBezTo>
                  <a:cubicBezTo>
                    <a:pt x="168" y="50"/>
                    <a:pt x="169" y="50"/>
                    <a:pt x="169" y="50"/>
                  </a:cubicBezTo>
                  <a:cubicBezTo>
                    <a:pt x="169" y="50"/>
                    <a:pt x="169" y="50"/>
                    <a:pt x="169" y="50"/>
                  </a:cubicBezTo>
                  <a:cubicBezTo>
                    <a:pt x="169" y="50"/>
                    <a:pt x="169" y="50"/>
                    <a:pt x="169" y="50"/>
                  </a:cubicBezTo>
                  <a:cubicBezTo>
                    <a:pt x="169" y="50"/>
                    <a:pt x="169" y="50"/>
                    <a:pt x="169" y="50"/>
                  </a:cubicBezTo>
                  <a:cubicBezTo>
                    <a:pt x="169" y="51"/>
                    <a:pt x="170" y="51"/>
                    <a:pt x="170" y="51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70" y="52"/>
                    <a:pt x="170" y="52"/>
                    <a:pt x="170" y="52"/>
                  </a:cubicBezTo>
                  <a:cubicBezTo>
                    <a:pt x="170" y="52"/>
                    <a:pt x="170" y="52"/>
                    <a:pt x="170" y="52"/>
                  </a:cubicBezTo>
                  <a:cubicBezTo>
                    <a:pt x="170" y="52"/>
                    <a:pt x="170" y="52"/>
                    <a:pt x="170" y="52"/>
                  </a:cubicBezTo>
                  <a:cubicBezTo>
                    <a:pt x="170" y="52"/>
                    <a:pt x="170" y="52"/>
                    <a:pt x="170" y="52"/>
                  </a:cubicBezTo>
                  <a:cubicBezTo>
                    <a:pt x="170" y="52"/>
                    <a:pt x="170" y="52"/>
                    <a:pt x="170" y="52"/>
                  </a:cubicBezTo>
                  <a:cubicBezTo>
                    <a:pt x="170" y="52"/>
                    <a:pt x="170" y="52"/>
                    <a:pt x="170" y="52"/>
                  </a:cubicBezTo>
                  <a:cubicBezTo>
                    <a:pt x="170" y="52"/>
                    <a:pt x="171" y="52"/>
                    <a:pt x="171" y="52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1" y="53"/>
                    <a:pt x="172" y="53"/>
                    <a:pt x="172" y="53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72" y="55"/>
                    <a:pt x="172" y="55"/>
                    <a:pt x="172" y="55"/>
                  </a:cubicBezTo>
                  <a:cubicBezTo>
                    <a:pt x="172" y="55"/>
                    <a:pt x="172" y="55"/>
                    <a:pt x="172" y="55"/>
                  </a:cubicBezTo>
                  <a:cubicBezTo>
                    <a:pt x="172" y="55"/>
                    <a:pt x="172" y="55"/>
                    <a:pt x="172" y="55"/>
                  </a:cubicBezTo>
                  <a:cubicBezTo>
                    <a:pt x="173" y="55"/>
                    <a:pt x="173" y="55"/>
                    <a:pt x="173" y="56"/>
                  </a:cubicBezTo>
                  <a:cubicBezTo>
                    <a:pt x="174" y="56"/>
                    <a:pt x="174" y="56"/>
                    <a:pt x="174" y="56"/>
                  </a:cubicBezTo>
                  <a:cubicBezTo>
                    <a:pt x="174" y="57"/>
                    <a:pt x="174" y="57"/>
                    <a:pt x="174" y="57"/>
                  </a:cubicBezTo>
                  <a:cubicBezTo>
                    <a:pt x="174" y="57"/>
                    <a:pt x="174" y="57"/>
                    <a:pt x="174" y="57"/>
                  </a:cubicBezTo>
                  <a:cubicBezTo>
                    <a:pt x="174" y="58"/>
                    <a:pt x="174" y="58"/>
                    <a:pt x="174" y="58"/>
                  </a:cubicBezTo>
                  <a:cubicBezTo>
                    <a:pt x="174" y="58"/>
                    <a:pt x="174" y="58"/>
                    <a:pt x="174" y="58"/>
                  </a:cubicBezTo>
                  <a:cubicBezTo>
                    <a:pt x="174" y="58"/>
                    <a:pt x="174" y="58"/>
                    <a:pt x="174" y="58"/>
                  </a:cubicBezTo>
                  <a:cubicBezTo>
                    <a:pt x="174" y="59"/>
                    <a:pt x="174" y="60"/>
                    <a:pt x="174" y="60"/>
                  </a:cubicBezTo>
                  <a:cubicBezTo>
                    <a:pt x="174" y="61"/>
                    <a:pt x="174" y="61"/>
                    <a:pt x="174" y="61"/>
                  </a:cubicBezTo>
                  <a:cubicBezTo>
                    <a:pt x="174" y="63"/>
                    <a:pt x="173" y="63"/>
                    <a:pt x="174" y="64"/>
                  </a:cubicBezTo>
                  <a:cubicBezTo>
                    <a:pt x="175" y="65"/>
                    <a:pt x="175" y="65"/>
                    <a:pt x="175" y="65"/>
                  </a:cubicBezTo>
                  <a:cubicBezTo>
                    <a:pt x="175" y="66"/>
                    <a:pt x="175" y="66"/>
                    <a:pt x="175" y="66"/>
                  </a:cubicBezTo>
                  <a:cubicBezTo>
                    <a:pt x="175" y="67"/>
                    <a:pt x="176" y="68"/>
                    <a:pt x="177" y="69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77" y="68"/>
                    <a:pt x="177" y="68"/>
                    <a:pt x="177" y="67"/>
                  </a:cubicBezTo>
                  <a:cubicBezTo>
                    <a:pt x="177" y="67"/>
                    <a:pt x="177" y="67"/>
                    <a:pt x="177" y="66"/>
                  </a:cubicBezTo>
                  <a:cubicBezTo>
                    <a:pt x="177" y="67"/>
                    <a:pt x="177" y="67"/>
                    <a:pt x="177" y="67"/>
                  </a:cubicBezTo>
                  <a:cubicBezTo>
                    <a:pt x="177" y="67"/>
                    <a:pt x="177" y="67"/>
                    <a:pt x="178" y="67"/>
                  </a:cubicBezTo>
                  <a:cubicBezTo>
                    <a:pt x="178" y="67"/>
                    <a:pt x="178" y="67"/>
                    <a:pt x="178" y="67"/>
                  </a:cubicBezTo>
                  <a:cubicBezTo>
                    <a:pt x="178" y="67"/>
                    <a:pt x="178" y="67"/>
                    <a:pt x="178" y="67"/>
                  </a:cubicBezTo>
                  <a:cubicBezTo>
                    <a:pt x="178" y="68"/>
                    <a:pt x="178" y="68"/>
                    <a:pt x="178" y="68"/>
                  </a:cubicBezTo>
                  <a:cubicBezTo>
                    <a:pt x="178" y="68"/>
                    <a:pt x="178" y="68"/>
                    <a:pt x="178" y="68"/>
                  </a:cubicBezTo>
                  <a:cubicBezTo>
                    <a:pt x="178" y="68"/>
                    <a:pt x="178" y="68"/>
                    <a:pt x="178" y="68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8"/>
                    <a:pt x="179" y="68"/>
                    <a:pt x="180" y="68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1" y="68"/>
                    <a:pt x="181" y="68"/>
                    <a:pt x="181" y="69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2" y="69"/>
                    <a:pt x="182" y="69"/>
                    <a:pt x="182" y="69"/>
                  </a:cubicBezTo>
                  <a:cubicBezTo>
                    <a:pt x="182" y="70"/>
                    <a:pt x="182" y="70"/>
                    <a:pt x="182" y="70"/>
                  </a:cubicBezTo>
                  <a:cubicBezTo>
                    <a:pt x="182" y="70"/>
                    <a:pt x="182" y="70"/>
                    <a:pt x="182" y="70"/>
                  </a:cubicBezTo>
                  <a:cubicBezTo>
                    <a:pt x="182" y="70"/>
                    <a:pt x="183" y="70"/>
                    <a:pt x="183" y="70"/>
                  </a:cubicBezTo>
                  <a:cubicBezTo>
                    <a:pt x="183" y="70"/>
                    <a:pt x="183" y="70"/>
                    <a:pt x="183" y="70"/>
                  </a:cubicBezTo>
                  <a:cubicBezTo>
                    <a:pt x="183" y="70"/>
                    <a:pt x="183" y="70"/>
                    <a:pt x="183" y="70"/>
                  </a:cubicBezTo>
                  <a:cubicBezTo>
                    <a:pt x="183" y="70"/>
                    <a:pt x="183" y="70"/>
                    <a:pt x="183" y="70"/>
                  </a:cubicBezTo>
                  <a:cubicBezTo>
                    <a:pt x="183" y="70"/>
                    <a:pt x="183" y="70"/>
                    <a:pt x="184" y="70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184" y="70"/>
                    <a:pt x="184" y="71"/>
                    <a:pt x="184" y="71"/>
                  </a:cubicBezTo>
                  <a:cubicBezTo>
                    <a:pt x="185" y="71"/>
                    <a:pt x="185" y="71"/>
                    <a:pt x="185" y="71"/>
                  </a:cubicBezTo>
                  <a:cubicBezTo>
                    <a:pt x="185" y="71"/>
                    <a:pt x="185" y="71"/>
                    <a:pt x="185" y="71"/>
                  </a:cubicBezTo>
                  <a:cubicBezTo>
                    <a:pt x="185" y="71"/>
                    <a:pt x="185" y="71"/>
                    <a:pt x="185" y="71"/>
                  </a:cubicBezTo>
                  <a:cubicBezTo>
                    <a:pt x="186" y="71"/>
                    <a:pt x="186" y="71"/>
                    <a:pt x="186" y="71"/>
                  </a:cubicBezTo>
                  <a:cubicBezTo>
                    <a:pt x="186" y="71"/>
                    <a:pt x="186" y="71"/>
                    <a:pt x="186" y="71"/>
                  </a:cubicBezTo>
                  <a:cubicBezTo>
                    <a:pt x="186" y="71"/>
                    <a:pt x="186" y="71"/>
                    <a:pt x="186" y="71"/>
                  </a:cubicBezTo>
                  <a:cubicBezTo>
                    <a:pt x="186" y="71"/>
                    <a:pt x="186" y="71"/>
                    <a:pt x="187" y="72"/>
                  </a:cubicBezTo>
                  <a:cubicBezTo>
                    <a:pt x="187" y="72"/>
                    <a:pt x="187" y="72"/>
                    <a:pt x="187" y="72"/>
                  </a:cubicBezTo>
                  <a:cubicBezTo>
                    <a:pt x="187" y="72"/>
                    <a:pt x="187" y="72"/>
                    <a:pt x="187" y="72"/>
                  </a:cubicBezTo>
                  <a:cubicBezTo>
                    <a:pt x="187" y="71"/>
                    <a:pt x="187" y="71"/>
                    <a:pt x="187" y="71"/>
                  </a:cubicBezTo>
                  <a:cubicBezTo>
                    <a:pt x="188" y="72"/>
                    <a:pt x="188" y="72"/>
                    <a:pt x="188" y="72"/>
                  </a:cubicBezTo>
                  <a:cubicBezTo>
                    <a:pt x="188" y="72"/>
                    <a:pt x="188" y="72"/>
                    <a:pt x="188" y="72"/>
                  </a:cubicBezTo>
                  <a:cubicBezTo>
                    <a:pt x="189" y="72"/>
                    <a:pt x="189" y="72"/>
                    <a:pt x="189" y="72"/>
                  </a:cubicBezTo>
                  <a:cubicBezTo>
                    <a:pt x="189" y="72"/>
                    <a:pt x="189" y="72"/>
                    <a:pt x="189" y="72"/>
                  </a:cubicBezTo>
                  <a:cubicBezTo>
                    <a:pt x="189" y="72"/>
                    <a:pt x="189" y="72"/>
                    <a:pt x="189" y="72"/>
                  </a:cubicBezTo>
                  <a:cubicBezTo>
                    <a:pt x="189" y="72"/>
                    <a:pt x="190" y="72"/>
                    <a:pt x="190" y="73"/>
                  </a:cubicBezTo>
                  <a:cubicBezTo>
                    <a:pt x="190" y="73"/>
                    <a:pt x="190" y="73"/>
                    <a:pt x="191" y="73"/>
                  </a:cubicBezTo>
                  <a:cubicBezTo>
                    <a:pt x="191" y="73"/>
                    <a:pt x="191" y="73"/>
                    <a:pt x="191" y="73"/>
                  </a:cubicBezTo>
                  <a:cubicBezTo>
                    <a:pt x="191" y="73"/>
                    <a:pt x="191" y="73"/>
                    <a:pt x="191" y="73"/>
                  </a:cubicBezTo>
                  <a:cubicBezTo>
                    <a:pt x="191" y="73"/>
                    <a:pt x="191" y="73"/>
                    <a:pt x="191" y="73"/>
                  </a:cubicBezTo>
                  <a:cubicBezTo>
                    <a:pt x="191" y="73"/>
                    <a:pt x="192" y="73"/>
                    <a:pt x="192" y="73"/>
                  </a:cubicBezTo>
                  <a:cubicBezTo>
                    <a:pt x="192" y="74"/>
                    <a:pt x="192" y="74"/>
                    <a:pt x="192" y="74"/>
                  </a:cubicBezTo>
                  <a:cubicBezTo>
                    <a:pt x="192" y="74"/>
                    <a:pt x="192" y="74"/>
                    <a:pt x="193" y="74"/>
                  </a:cubicBezTo>
                  <a:cubicBezTo>
                    <a:pt x="193" y="74"/>
                    <a:pt x="193" y="74"/>
                    <a:pt x="193" y="74"/>
                  </a:cubicBezTo>
                  <a:cubicBezTo>
                    <a:pt x="194" y="73"/>
                    <a:pt x="194" y="72"/>
                    <a:pt x="195" y="71"/>
                  </a:cubicBezTo>
                  <a:cubicBezTo>
                    <a:pt x="195" y="71"/>
                    <a:pt x="196" y="72"/>
                    <a:pt x="196" y="72"/>
                  </a:cubicBezTo>
                  <a:cubicBezTo>
                    <a:pt x="195" y="73"/>
                    <a:pt x="194" y="75"/>
                    <a:pt x="194" y="77"/>
                  </a:cubicBezTo>
                  <a:cubicBezTo>
                    <a:pt x="194" y="77"/>
                    <a:pt x="194" y="77"/>
                    <a:pt x="193" y="78"/>
                  </a:cubicBezTo>
                  <a:cubicBezTo>
                    <a:pt x="193" y="79"/>
                    <a:pt x="193" y="79"/>
                    <a:pt x="192" y="80"/>
                  </a:cubicBezTo>
                  <a:cubicBezTo>
                    <a:pt x="193" y="80"/>
                    <a:pt x="192" y="81"/>
                    <a:pt x="192" y="81"/>
                  </a:cubicBezTo>
                  <a:cubicBezTo>
                    <a:pt x="192" y="81"/>
                    <a:pt x="192" y="81"/>
                    <a:pt x="192" y="81"/>
                  </a:cubicBezTo>
                  <a:cubicBezTo>
                    <a:pt x="192" y="81"/>
                    <a:pt x="192" y="82"/>
                    <a:pt x="192" y="82"/>
                  </a:cubicBezTo>
                  <a:cubicBezTo>
                    <a:pt x="192" y="82"/>
                    <a:pt x="192" y="83"/>
                    <a:pt x="192" y="83"/>
                  </a:cubicBezTo>
                  <a:cubicBezTo>
                    <a:pt x="192" y="84"/>
                    <a:pt x="191" y="84"/>
                    <a:pt x="191" y="83"/>
                  </a:cubicBezTo>
                  <a:cubicBezTo>
                    <a:pt x="191" y="83"/>
                    <a:pt x="191" y="83"/>
                    <a:pt x="191" y="82"/>
                  </a:cubicBezTo>
                  <a:cubicBezTo>
                    <a:pt x="192" y="81"/>
                    <a:pt x="191" y="81"/>
                    <a:pt x="191" y="80"/>
                  </a:cubicBezTo>
                  <a:cubicBezTo>
                    <a:pt x="191" y="80"/>
                    <a:pt x="192" y="80"/>
                    <a:pt x="192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2" y="79"/>
                    <a:pt x="191" y="78"/>
                    <a:pt x="190" y="78"/>
                  </a:cubicBezTo>
                  <a:cubicBezTo>
                    <a:pt x="190" y="79"/>
                    <a:pt x="190" y="79"/>
                    <a:pt x="190" y="80"/>
                  </a:cubicBezTo>
                  <a:cubicBezTo>
                    <a:pt x="190" y="80"/>
                    <a:pt x="190" y="81"/>
                    <a:pt x="189" y="81"/>
                  </a:cubicBezTo>
                  <a:cubicBezTo>
                    <a:pt x="189" y="81"/>
                    <a:pt x="189" y="81"/>
                    <a:pt x="189" y="81"/>
                  </a:cubicBezTo>
                  <a:cubicBezTo>
                    <a:pt x="189" y="81"/>
                    <a:pt x="189" y="82"/>
                    <a:pt x="189" y="82"/>
                  </a:cubicBezTo>
                  <a:cubicBezTo>
                    <a:pt x="190" y="83"/>
                    <a:pt x="190" y="83"/>
                    <a:pt x="190" y="83"/>
                  </a:cubicBezTo>
                  <a:cubicBezTo>
                    <a:pt x="190" y="84"/>
                    <a:pt x="190" y="85"/>
                    <a:pt x="190" y="86"/>
                  </a:cubicBezTo>
                  <a:cubicBezTo>
                    <a:pt x="190" y="86"/>
                    <a:pt x="190" y="87"/>
                    <a:pt x="190" y="87"/>
                  </a:cubicBezTo>
                  <a:cubicBezTo>
                    <a:pt x="189" y="88"/>
                    <a:pt x="190" y="89"/>
                    <a:pt x="190" y="90"/>
                  </a:cubicBezTo>
                  <a:cubicBezTo>
                    <a:pt x="191" y="91"/>
                    <a:pt x="190" y="91"/>
                    <a:pt x="190" y="92"/>
                  </a:cubicBezTo>
                  <a:cubicBezTo>
                    <a:pt x="190" y="93"/>
                    <a:pt x="190" y="94"/>
                    <a:pt x="190" y="94"/>
                  </a:cubicBezTo>
                  <a:cubicBezTo>
                    <a:pt x="190" y="95"/>
                    <a:pt x="190" y="96"/>
                    <a:pt x="190" y="97"/>
                  </a:cubicBezTo>
                  <a:cubicBezTo>
                    <a:pt x="190" y="97"/>
                    <a:pt x="191" y="98"/>
                    <a:pt x="191" y="99"/>
                  </a:cubicBezTo>
                  <a:cubicBezTo>
                    <a:pt x="191" y="100"/>
                    <a:pt x="190" y="100"/>
                    <a:pt x="190" y="101"/>
                  </a:cubicBezTo>
                  <a:cubicBezTo>
                    <a:pt x="190" y="101"/>
                    <a:pt x="190" y="102"/>
                    <a:pt x="190" y="103"/>
                  </a:cubicBezTo>
                  <a:cubicBezTo>
                    <a:pt x="190" y="104"/>
                    <a:pt x="190" y="104"/>
                    <a:pt x="189" y="104"/>
                  </a:cubicBezTo>
                  <a:cubicBezTo>
                    <a:pt x="190" y="104"/>
                    <a:pt x="190" y="104"/>
                    <a:pt x="190" y="105"/>
                  </a:cubicBezTo>
                  <a:cubicBezTo>
                    <a:pt x="189" y="105"/>
                    <a:pt x="189" y="105"/>
                    <a:pt x="189" y="106"/>
                  </a:cubicBezTo>
                  <a:cubicBezTo>
                    <a:pt x="189" y="106"/>
                    <a:pt x="189" y="107"/>
                    <a:pt x="189" y="107"/>
                  </a:cubicBezTo>
                  <a:cubicBezTo>
                    <a:pt x="189" y="107"/>
                    <a:pt x="189" y="107"/>
                    <a:pt x="189" y="107"/>
                  </a:cubicBezTo>
                  <a:cubicBezTo>
                    <a:pt x="189" y="107"/>
                    <a:pt x="189" y="107"/>
                    <a:pt x="190" y="108"/>
                  </a:cubicBezTo>
                  <a:cubicBezTo>
                    <a:pt x="190" y="108"/>
                    <a:pt x="191" y="109"/>
                    <a:pt x="191" y="110"/>
                  </a:cubicBezTo>
                  <a:cubicBezTo>
                    <a:pt x="191" y="110"/>
                    <a:pt x="191" y="110"/>
                    <a:pt x="191" y="110"/>
                  </a:cubicBezTo>
                  <a:cubicBezTo>
                    <a:pt x="191" y="110"/>
                    <a:pt x="191" y="110"/>
                    <a:pt x="191" y="110"/>
                  </a:cubicBezTo>
                  <a:cubicBezTo>
                    <a:pt x="191" y="110"/>
                    <a:pt x="191" y="110"/>
                    <a:pt x="191" y="110"/>
                  </a:cubicBezTo>
                  <a:cubicBezTo>
                    <a:pt x="191" y="110"/>
                    <a:pt x="191" y="110"/>
                    <a:pt x="191" y="110"/>
                  </a:cubicBezTo>
                  <a:cubicBezTo>
                    <a:pt x="191" y="110"/>
                    <a:pt x="191" y="111"/>
                    <a:pt x="191" y="111"/>
                  </a:cubicBezTo>
                  <a:cubicBezTo>
                    <a:pt x="191" y="112"/>
                    <a:pt x="191" y="114"/>
                    <a:pt x="191" y="114"/>
                  </a:cubicBezTo>
                  <a:cubicBezTo>
                    <a:pt x="191" y="114"/>
                    <a:pt x="192" y="114"/>
                    <a:pt x="193" y="115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94" y="116"/>
                    <a:pt x="194" y="116"/>
                    <a:pt x="194" y="117"/>
                  </a:cubicBezTo>
                  <a:cubicBezTo>
                    <a:pt x="194" y="117"/>
                    <a:pt x="194" y="117"/>
                    <a:pt x="194" y="118"/>
                  </a:cubicBezTo>
                  <a:cubicBezTo>
                    <a:pt x="194" y="118"/>
                    <a:pt x="193" y="118"/>
                    <a:pt x="193" y="118"/>
                  </a:cubicBezTo>
                  <a:cubicBezTo>
                    <a:pt x="193" y="116"/>
                    <a:pt x="192" y="115"/>
                    <a:pt x="190" y="114"/>
                  </a:cubicBezTo>
                  <a:cubicBezTo>
                    <a:pt x="190" y="116"/>
                    <a:pt x="190" y="117"/>
                    <a:pt x="192" y="118"/>
                  </a:cubicBezTo>
                  <a:cubicBezTo>
                    <a:pt x="192" y="119"/>
                    <a:pt x="193" y="119"/>
                    <a:pt x="193" y="120"/>
                  </a:cubicBezTo>
                  <a:cubicBezTo>
                    <a:pt x="194" y="121"/>
                    <a:pt x="194" y="122"/>
                    <a:pt x="193" y="123"/>
                  </a:cubicBezTo>
                  <a:cubicBezTo>
                    <a:pt x="193" y="124"/>
                    <a:pt x="195" y="125"/>
                    <a:pt x="195" y="126"/>
                  </a:cubicBezTo>
                  <a:cubicBezTo>
                    <a:pt x="196" y="126"/>
                    <a:pt x="196" y="127"/>
                    <a:pt x="197" y="127"/>
                  </a:cubicBezTo>
                  <a:cubicBezTo>
                    <a:pt x="197" y="128"/>
                    <a:pt x="198" y="129"/>
                    <a:pt x="199" y="129"/>
                  </a:cubicBezTo>
                  <a:cubicBezTo>
                    <a:pt x="200" y="130"/>
                    <a:pt x="201" y="131"/>
                    <a:pt x="202" y="131"/>
                  </a:cubicBezTo>
                  <a:cubicBezTo>
                    <a:pt x="202" y="132"/>
                    <a:pt x="202" y="133"/>
                    <a:pt x="203" y="133"/>
                  </a:cubicBezTo>
                  <a:cubicBezTo>
                    <a:pt x="204" y="134"/>
                    <a:pt x="204" y="135"/>
                    <a:pt x="205" y="136"/>
                  </a:cubicBezTo>
                  <a:cubicBezTo>
                    <a:pt x="205" y="136"/>
                    <a:pt x="205" y="137"/>
                    <a:pt x="205" y="138"/>
                  </a:cubicBezTo>
                  <a:cubicBezTo>
                    <a:pt x="206" y="140"/>
                    <a:pt x="207" y="140"/>
                    <a:pt x="208" y="141"/>
                  </a:cubicBezTo>
                  <a:cubicBezTo>
                    <a:pt x="209" y="142"/>
                    <a:pt x="210" y="143"/>
                    <a:pt x="211" y="143"/>
                  </a:cubicBezTo>
                  <a:cubicBezTo>
                    <a:pt x="212" y="143"/>
                    <a:pt x="212" y="143"/>
                    <a:pt x="213" y="143"/>
                  </a:cubicBezTo>
                  <a:cubicBezTo>
                    <a:pt x="214" y="143"/>
                    <a:pt x="214" y="143"/>
                    <a:pt x="214" y="144"/>
                  </a:cubicBezTo>
                  <a:cubicBezTo>
                    <a:pt x="215" y="144"/>
                    <a:pt x="216" y="144"/>
                    <a:pt x="217" y="145"/>
                  </a:cubicBezTo>
                  <a:cubicBezTo>
                    <a:pt x="218" y="145"/>
                    <a:pt x="219" y="145"/>
                    <a:pt x="219" y="146"/>
                  </a:cubicBezTo>
                  <a:cubicBezTo>
                    <a:pt x="219" y="146"/>
                    <a:pt x="220" y="146"/>
                    <a:pt x="220" y="147"/>
                  </a:cubicBezTo>
                  <a:cubicBezTo>
                    <a:pt x="220" y="147"/>
                    <a:pt x="221" y="148"/>
                    <a:pt x="221" y="148"/>
                  </a:cubicBezTo>
                  <a:cubicBezTo>
                    <a:pt x="222" y="148"/>
                    <a:pt x="222" y="148"/>
                    <a:pt x="222" y="149"/>
                  </a:cubicBezTo>
                  <a:cubicBezTo>
                    <a:pt x="222" y="149"/>
                    <a:pt x="222" y="150"/>
                    <a:pt x="223" y="150"/>
                  </a:cubicBezTo>
                  <a:cubicBezTo>
                    <a:pt x="224" y="150"/>
                    <a:pt x="225" y="149"/>
                    <a:pt x="226" y="149"/>
                  </a:cubicBezTo>
                  <a:cubicBezTo>
                    <a:pt x="226" y="148"/>
                    <a:pt x="226" y="148"/>
                    <a:pt x="227" y="148"/>
                  </a:cubicBezTo>
                  <a:cubicBezTo>
                    <a:pt x="227" y="148"/>
                    <a:pt x="227" y="148"/>
                    <a:pt x="227" y="149"/>
                  </a:cubicBezTo>
                  <a:cubicBezTo>
                    <a:pt x="227" y="149"/>
                    <a:pt x="227" y="149"/>
                    <a:pt x="227" y="149"/>
                  </a:cubicBezTo>
                  <a:cubicBezTo>
                    <a:pt x="227" y="149"/>
                    <a:pt x="227" y="149"/>
                    <a:pt x="227" y="149"/>
                  </a:cubicBezTo>
                  <a:cubicBezTo>
                    <a:pt x="227" y="148"/>
                    <a:pt x="227" y="148"/>
                    <a:pt x="227" y="148"/>
                  </a:cubicBezTo>
                  <a:cubicBezTo>
                    <a:pt x="227" y="148"/>
                    <a:pt x="227" y="148"/>
                    <a:pt x="227" y="148"/>
                  </a:cubicBezTo>
                  <a:cubicBezTo>
                    <a:pt x="227" y="148"/>
                    <a:pt x="227" y="148"/>
                    <a:pt x="227" y="148"/>
                  </a:cubicBezTo>
                  <a:cubicBezTo>
                    <a:pt x="228" y="149"/>
                    <a:pt x="228" y="149"/>
                    <a:pt x="229" y="149"/>
                  </a:cubicBezTo>
                  <a:cubicBezTo>
                    <a:pt x="229" y="149"/>
                    <a:pt x="230" y="149"/>
                    <a:pt x="230" y="149"/>
                  </a:cubicBezTo>
                  <a:cubicBezTo>
                    <a:pt x="231" y="148"/>
                    <a:pt x="232" y="148"/>
                    <a:pt x="232" y="147"/>
                  </a:cubicBezTo>
                  <a:cubicBezTo>
                    <a:pt x="232" y="147"/>
                    <a:pt x="233" y="146"/>
                    <a:pt x="233" y="146"/>
                  </a:cubicBezTo>
                  <a:cubicBezTo>
                    <a:pt x="234" y="145"/>
                    <a:pt x="235" y="146"/>
                    <a:pt x="236" y="146"/>
                  </a:cubicBezTo>
                  <a:cubicBezTo>
                    <a:pt x="236" y="145"/>
                    <a:pt x="237" y="146"/>
                    <a:pt x="238" y="146"/>
                  </a:cubicBezTo>
                  <a:cubicBezTo>
                    <a:pt x="238" y="146"/>
                    <a:pt x="239" y="145"/>
                    <a:pt x="240" y="145"/>
                  </a:cubicBezTo>
                  <a:cubicBezTo>
                    <a:pt x="240" y="145"/>
                    <a:pt x="241" y="144"/>
                    <a:pt x="241" y="144"/>
                  </a:cubicBezTo>
                  <a:cubicBezTo>
                    <a:pt x="242" y="144"/>
                    <a:pt x="242" y="144"/>
                    <a:pt x="243" y="144"/>
                  </a:cubicBezTo>
                  <a:cubicBezTo>
                    <a:pt x="243" y="144"/>
                    <a:pt x="244" y="144"/>
                    <a:pt x="244" y="144"/>
                  </a:cubicBezTo>
                  <a:cubicBezTo>
                    <a:pt x="245" y="144"/>
                    <a:pt x="245" y="144"/>
                    <a:pt x="245" y="145"/>
                  </a:cubicBezTo>
                  <a:cubicBezTo>
                    <a:pt x="245" y="144"/>
                    <a:pt x="245" y="144"/>
                    <a:pt x="245" y="144"/>
                  </a:cubicBezTo>
                  <a:cubicBezTo>
                    <a:pt x="245" y="144"/>
                    <a:pt x="245" y="144"/>
                    <a:pt x="245" y="144"/>
                  </a:cubicBezTo>
                  <a:cubicBezTo>
                    <a:pt x="245" y="144"/>
                    <a:pt x="245" y="145"/>
                    <a:pt x="245" y="145"/>
                  </a:cubicBezTo>
                  <a:cubicBezTo>
                    <a:pt x="246" y="144"/>
                    <a:pt x="246" y="144"/>
                    <a:pt x="246" y="143"/>
                  </a:cubicBezTo>
                  <a:cubicBezTo>
                    <a:pt x="246" y="143"/>
                    <a:pt x="246" y="143"/>
                    <a:pt x="246" y="143"/>
                  </a:cubicBezTo>
                  <a:cubicBezTo>
                    <a:pt x="247" y="143"/>
                    <a:pt x="248" y="143"/>
                    <a:pt x="249" y="144"/>
                  </a:cubicBezTo>
                  <a:cubicBezTo>
                    <a:pt x="249" y="144"/>
                    <a:pt x="248" y="145"/>
                    <a:pt x="247" y="145"/>
                  </a:cubicBezTo>
                  <a:cubicBezTo>
                    <a:pt x="246" y="146"/>
                    <a:pt x="248" y="146"/>
                    <a:pt x="249" y="146"/>
                  </a:cubicBezTo>
                  <a:cubicBezTo>
                    <a:pt x="250" y="147"/>
                    <a:pt x="251" y="147"/>
                    <a:pt x="252" y="146"/>
                  </a:cubicBezTo>
                  <a:cubicBezTo>
                    <a:pt x="253" y="145"/>
                    <a:pt x="254" y="145"/>
                    <a:pt x="254" y="144"/>
                  </a:cubicBezTo>
                  <a:cubicBezTo>
                    <a:pt x="255" y="143"/>
                    <a:pt x="254" y="143"/>
                    <a:pt x="255" y="142"/>
                  </a:cubicBezTo>
                  <a:cubicBezTo>
                    <a:pt x="255" y="142"/>
                    <a:pt x="255" y="141"/>
                    <a:pt x="255" y="141"/>
                  </a:cubicBezTo>
                  <a:cubicBezTo>
                    <a:pt x="255" y="140"/>
                    <a:pt x="255" y="140"/>
                    <a:pt x="255" y="140"/>
                  </a:cubicBezTo>
                  <a:cubicBezTo>
                    <a:pt x="255" y="139"/>
                    <a:pt x="256" y="139"/>
                    <a:pt x="256" y="139"/>
                  </a:cubicBezTo>
                  <a:cubicBezTo>
                    <a:pt x="257" y="139"/>
                    <a:pt x="257" y="138"/>
                    <a:pt x="258" y="138"/>
                  </a:cubicBezTo>
                  <a:cubicBezTo>
                    <a:pt x="259" y="137"/>
                    <a:pt x="259" y="136"/>
                    <a:pt x="259" y="135"/>
                  </a:cubicBezTo>
                  <a:cubicBezTo>
                    <a:pt x="259" y="134"/>
                    <a:pt x="259" y="133"/>
                    <a:pt x="259" y="133"/>
                  </a:cubicBezTo>
                  <a:cubicBezTo>
                    <a:pt x="259" y="132"/>
                    <a:pt x="260" y="132"/>
                    <a:pt x="260" y="131"/>
                  </a:cubicBezTo>
                  <a:cubicBezTo>
                    <a:pt x="260" y="131"/>
                    <a:pt x="262" y="129"/>
                    <a:pt x="261" y="129"/>
                  </a:cubicBezTo>
                  <a:cubicBezTo>
                    <a:pt x="261" y="128"/>
                    <a:pt x="261" y="127"/>
                    <a:pt x="261" y="126"/>
                  </a:cubicBezTo>
                  <a:cubicBezTo>
                    <a:pt x="261" y="126"/>
                    <a:pt x="261" y="126"/>
                    <a:pt x="261" y="126"/>
                  </a:cubicBezTo>
                  <a:cubicBezTo>
                    <a:pt x="261" y="126"/>
                    <a:pt x="261" y="126"/>
                    <a:pt x="261" y="126"/>
                  </a:cubicBezTo>
                  <a:cubicBezTo>
                    <a:pt x="261" y="126"/>
                    <a:pt x="261" y="126"/>
                    <a:pt x="261" y="126"/>
                  </a:cubicBezTo>
                  <a:cubicBezTo>
                    <a:pt x="261" y="126"/>
                    <a:pt x="261" y="126"/>
                    <a:pt x="261" y="126"/>
                  </a:cubicBezTo>
                  <a:cubicBezTo>
                    <a:pt x="261" y="126"/>
                    <a:pt x="262" y="125"/>
                    <a:pt x="262" y="124"/>
                  </a:cubicBezTo>
                  <a:cubicBezTo>
                    <a:pt x="262" y="124"/>
                    <a:pt x="262" y="123"/>
                    <a:pt x="263" y="123"/>
                  </a:cubicBezTo>
                  <a:cubicBezTo>
                    <a:pt x="263" y="122"/>
                    <a:pt x="263" y="121"/>
                    <a:pt x="263" y="121"/>
                  </a:cubicBezTo>
                  <a:cubicBezTo>
                    <a:pt x="263" y="120"/>
                    <a:pt x="264" y="119"/>
                    <a:pt x="263" y="119"/>
                  </a:cubicBezTo>
                  <a:cubicBezTo>
                    <a:pt x="263" y="119"/>
                    <a:pt x="263" y="119"/>
                    <a:pt x="263" y="119"/>
                  </a:cubicBezTo>
                  <a:cubicBezTo>
                    <a:pt x="263" y="119"/>
                    <a:pt x="263" y="119"/>
                    <a:pt x="262" y="119"/>
                  </a:cubicBezTo>
                  <a:cubicBezTo>
                    <a:pt x="262" y="118"/>
                    <a:pt x="263" y="118"/>
                    <a:pt x="263" y="117"/>
                  </a:cubicBezTo>
                  <a:cubicBezTo>
                    <a:pt x="264" y="117"/>
                    <a:pt x="266" y="117"/>
                    <a:pt x="267" y="116"/>
                  </a:cubicBezTo>
                  <a:cubicBezTo>
                    <a:pt x="268" y="116"/>
                    <a:pt x="270" y="116"/>
                    <a:pt x="271" y="116"/>
                  </a:cubicBezTo>
                  <a:cubicBezTo>
                    <a:pt x="273" y="115"/>
                    <a:pt x="275" y="116"/>
                    <a:pt x="277" y="115"/>
                  </a:cubicBezTo>
                  <a:cubicBezTo>
                    <a:pt x="278" y="115"/>
                    <a:pt x="278" y="114"/>
                    <a:pt x="279" y="113"/>
                  </a:cubicBezTo>
                  <a:cubicBezTo>
                    <a:pt x="279" y="113"/>
                    <a:pt x="280" y="113"/>
                    <a:pt x="280" y="114"/>
                  </a:cubicBezTo>
                  <a:cubicBezTo>
                    <a:pt x="282" y="114"/>
                    <a:pt x="284" y="114"/>
                    <a:pt x="284" y="113"/>
                  </a:cubicBezTo>
                  <a:cubicBezTo>
                    <a:pt x="283" y="112"/>
                    <a:pt x="284" y="112"/>
                    <a:pt x="285" y="111"/>
                  </a:cubicBezTo>
                  <a:cubicBezTo>
                    <a:pt x="285" y="111"/>
                    <a:pt x="286" y="111"/>
                    <a:pt x="287" y="111"/>
                  </a:cubicBezTo>
                  <a:cubicBezTo>
                    <a:pt x="288" y="112"/>
                    <a:pt x="288" y="112"/>
                    <a:pt x="289" y="112"/>
                  </a:cubicBezTo>
                  <a:cubicBezTo>
                    <a:pt x="289" y="112"/>
                    <a:pt x="289" y="112"/>
                    <a:pt x="290" y="112"/>
                  </a:cubicBezTo>
                  <a:cubicBezTo>
                    <a:pt x="290" y="112"/>
                    <a:pt x="291" y="112"/>
                    <a:pt x="291" y="112"/>
                  </a:cubicBezTo>
                  <a:cubicBezTo>
                    <a:pt x="291" y="112"/>
                    <a:pt x="292" y="112"/>
                    <a:pt x="292" y="112"/>
                  </a:cubicBezTo>
                  <a:cubicBezTo>
                    <a:pt x="293" y="112"/>
                    <a:pt x="293" y="112"/>
                    <a:pt x="293" y="112"/>
                  </a:cubicBezTo>
                  <a:cubicBezTo>
                    <a:pt x="293" y="112"/>
                    <a:pt x="293" y="111"/>
                    <a:pt x="293" y="111"/>
                  </a:cubicBezTo>
                  <a:cubicBezTo>
                    <a:pt x="293" y="111"/>
                    <a:pt x="294" y="111"/>
                    <a:pt x="294" y="111"/>
                  </a:cubicBezTo>
                  <a:cubicBezTo>
                    <a:pt x="295" y="112"/>
                    <a:pt x="296" y="113"/>
                    <a:pt x="297" y="114"/>
                  </a:cubicBezTo>
                  <a:cubicBezTo>
                    <a:pt x="298" y="115"/>
                    <a:pt x="298" y="116"/>
                    <a:pt x="298" y="117"/>
                  </a:cubicBezTo>
                  <a:close/>
                  <a:moveTo>
                    <a:pt x="194" y="65"/>
                  </a:moveTo>
                  <a:cubicBezTo>
                    <a:pt x="194" y="65"/>
                    <a:pt x="194" y="65"/>
                    <a:pt x="194" y="66"/>
                  </a:cubicBezTo>
                  <a:cubicBezTo>
                    <a:pt x="194" y="66"/>
                    <a:pt x="194" y="67"/>
                    <a:pt x="194" y="67"/>
                  </a:cubicBezTo>
                  <a:cubicBezTo>
                    <a:pt x="194" y="68"/>
                    <a:pt x="195" y="68"/>
                    <a:pt x="195" y="67"/>
                  </a:cubicBezTo>
                  <a:cubicBezTo>
                    <a:pt x="195" y="67"/>
                    <a:pt x="195" y="66"/>
                    <a:pt x="195" y="66"/>
                  </a:cubicBezTo>
                  <a:cubicBezTo>
                    <a:pt x="195" y="65"/>
                    <a:pt x="194" y="65"/>
                    <a:pt x="194" y="64"/>
                  </a:cubicBezTo>
                  <a:cubicBezTo>
                    <a:pt x="195" y="63"/>
                    <a:pt x="194" y="62"/>
                    <a:pt x="194" y="60"/>
                  </a:cubicBezTo>
                  <a:cubicBezTo>
                    <a:pt x="194" y="60"/>
                    <a:pt x="194" y="60"/>
                    <a:pt x="194" y="60"/>
                  </a:cubicBezTo>
                  <a:cubicBezTo>
                    <a:pt x="194" y="61"/>
                    <a:pt x="194" y="62"/>
                    <a:pt x="194" y="62"/>
                  </a:cubicBezTo>
                  <a:cubicBezTo>
                    <a:pt x="194" y="63"/>
                    <a:pt x="194" y="64"/>
                    <a:pt x="194" y="65"/>
                  </a:cubicBezTo>
                  <a:close/>
                  <a:moveTo>
                    <a:pt x="195" y="57"/>
                  </a:moveTo>
                  <a:cubicBezTo>
                    <a:pt x="195" y="56"/>
                    <a:pt x="195" y="56"/>
                    <a:pt x="195" y="56"/>
                  </a:cubicBezTo>
                  <a:cubicBezTo>
                    <a:pt x="195" y="56"/>
                    <a:pt x="196" y="55"/>
                    <a:pt x="196" y="55"/>
                  </a:cubicBezTo>
                  <a:cubicBezTo>
                    <a:pt x="196" y="55"/>
                    <a:pt x="196" y="54"/>
                    <a:pt x="196" y="54"/>
                  </a:cubicBezTo>
                  <a:cubicBezTo>
                    <a:pt x="196" y="54"/>
                    <a:pt x="196" y="54"/>
                    <a:pt x="196" y="54"/>
                  </a:cubicBezTo>
                  <a:cubicBezTo>
                    <a:pt x="196" y="55"/>
                    <a:pt x="195" y="55"/>
                    <a:pt x="195" y="55"/>
                  </a:cubicBezTo>
                  <a:cubicBezTo>
                    <a:pt x="195" y="56"/>
                    <a:pt x="195" y="56"/>
                    <a:pt x="195" y="56"/>
                  </a:cubicBezTo>
                  <a:cubicBezTo>
                    <a:pt x="195" y="56"/>
                    <a:pt x="195" y="56"/>
                    <a:pt x="195" y="56"/>
                  </a:cubicBezTo>
                  <a:cubicBezTo>
                    <a:pt x="195" y="57"/>
                    <a:pt x="195" y="57"/>
                    <a:pt x="195" y="57"/>
                  </a:cubicBezTo>
                  <a:cubicBezTo>
                    <a:pt x="195" y="57"/>
                    <a:pt x="195" y="57"/>
                    <a:pt x="195" y="57"/>
                  </a:cubicBezTo>
                  <a:close/>
                  <a:moveTo>
                    <a:pt x="198" y="51"/>
                  </a:moveTo>
                  <a:cubicBezTo>
                    <a:pt x="199" y="50"/>
                    <a:pt x="199" y="49"/>
                    <a:pt x="200" y="48"/>
                  </a:cubicBezTo>
                  <a:cubicBezTo>
                    <a:pt x="200" y="48"/>
                    <a:pt x="200" y="48"/>
                    <a:pt x="200" y="48"/>
                  </a:cubicBezTo>
                  <a:cubicBezTo>
                    <a:pt x="199" y="49"/>
                    <a:pt x="198" y="50"/>
                    <a:pt x="197" y="51"/>
                  </a:cubicBezTo>
                  <a:cubicBezTo>
                    <a:pt x="197" y="51"/>
                    <a:pt x="198" y="51"/>
                    <a:pt x="198" y="51"/>
                  </a:cubicBezTo>
                  <a:close/>
                  <a:moveTo>
                    <a:pt x="190" y="86"/>
                  </a:moveTo>
                  <a:cubicBezTo>
                    <a:pt x="190" y="86"/>
                    <a:pt x="190" y="87"/>
                    <a:pt x="190" y="87"/>
                  </a:cubicBezTo>
                  <a:cubicBezTo>
                    <a:pt x="190" y="87"/>
                    <a:pt x="191" y="87"/>
                    <a:pt x="191" y="87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91" y="86"/>
                    <a:pt x="191" y="86"/>
                    <a:pt x="191" y="86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4"/>
                    <a:pt x="190" y="84"/>
                    <a:pt x="190" y="85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6"/>
                    <a:pt x="191" y="86"/>
                    <a:pt x="191" y="86"/>
                  </a:cubicBezTo>
                  <a:cubicBezTo>
                    <a:pt x="190" y="86"/>
                    <a:pt x="190" y="86"/>
                    <a:pt x="190" y="86"/>
                  </a:cubicBezTo>
                  <a:close/>
                  <a:moveTo>
                    <a:pt x="63" y="84"/>
                  </a:moveTo>
                  <a:cubicBezTo>
                    <a:pt x="64" y="84"/>
                    <a:pt x="64" y="85"/>
                    <a:pt x="64" y="85"/>
                  </a:cubicBezTo>
                  <a:cubicBezTo>
                    <a:pt x="65" y="86"/>
                    <a:pt x="65" y="86"/>
                    <a:pt x="64" y="87"/>
                  </a:cubicBezTo>
                  <a:cubicBezTo>
                    <a:pt x="64" y="87"/>
                    <a:pt x="63" y="87"/>
                    <a:pt x="63" y="87"/>
                  </a:cubicBezTo>
                  <a:cubicBezTo>
                    <a:pt x="63" y="86"/>
                    <a:pt x="63" y="86"/>
                    <a:pt x="63" y="85"/>
                  </a:cubicBezTo>
                  <a:cubicBezTo>
                    <a:pt x="63" y="85"/>
                    <a:pt x="63" y="84"/>
                    <a:pt x="63" y="84"/>
                  </a:cubicBezTo>
                  <a:cubicBezTo>
                    <a:pt x="63" y="84"/>
                    <a:pt x="63" y="84"/>
                    <a:pt x="63" y="84"/>
                  </a:cubicBezTo>
                  <a:cubicBezTo>
                    <a:pt x="63" y="84"/>
                    <a:pt x="63" y="84"/>
                    <a:pt x="63" y="84"/>
                  </a:cubicBezTo>
                  <a:close/>
                  <a:moveTo>
                    <a:pt x="64" y="86"/>
                  </a:moveTo>
                  <a:cubicBezTo>
                    <a:pt x="64" y="86"/>
                    <a:pt x="64" y="85"/>
                    <a:pt x="63" y="84"/>
                  </a:cubicBezTo>
                  <a:cubicBezTo>
                    <a:pt x="63" y="85"/>
                    <a:pt x="64" y="85"/>
                    <a:pt x="64" y="85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7"/>
                    <a:pt x="64" y="86"/>
                  </a:cubicBezTo>
                  <a:close/>
                  <a:moveTo>
                    <a:pt x="67" y="91"/>
                  </a:moveTo>
                  <a:cubicBezTo>
                    <a:pt x="67" y="91"/>
                    <a:pt x="67" y="91"/>
                    <a:pt x="67" y="91"/>
                  </a:cubicBezTo>
                  <a:cubicBezTo>
                    <a:pt x="67" y="91"/>
                    <a:pt x="67" y="91"/>
                    <a:pt x="67" y="92"/>
                  </a:cubicBezTo>
                  <a:cubicBezTo>
                    <a:pt x="67" y="92"/>
                    <a:pt x="67" y="92"/>
                    <a:pt x="67" y="93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7" y="93"/>
                    <a:pt x="68" y="93"/>
                    <a:pt x="68" y="92"/>
                  </a:cubicBezTo>
                  <a:cubicBezTo>
                    <a:pt x="68" y="92"/>
                    <a:pt x="67" y="92"/>
                    <a:pt x="67" y="92"/>
                  </a:cubicBezTo>
                  <a:cubicBezTo>
                    <a:pt x="67" y="92"/>
                    <a:pt x="67" y="91"/>
                    <a:pt x="67" y="91"/>
                  </a:cubicBezTo>
                  <a:cubicBezTo>
                    <a:pt x="67" y="91"/>
                    <a:pt x="67" y="91"/>
                    <a:pt x="67" y="91"/>
                  </a:cubicBezTo>
                  <a:close/>
                </a:path>
              </a:pathLst>
            </a:custGeom>
            <a:grpFill/>
            <a:ln w="3175">
              <a:solidFill>
                <a:schemeClr val="bg1">
                  <a:alpha val="3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7"/>
            <p:cNvSpPr>
              <a:spLocks noEditPoints="1"/>
            </p:cNvSpPr>
            <p:nvPr/>
          </p:nvSpPr>
          <p:spPr bwMode="auto">
            <a:xfrm>
              <a:off x="1989" y="2665"/>
              <a:ext cx="1403" cy="1524"/>
            </a:xfrm>
            <a:custGeom>
              <a:avLst/>
              <a:gdLst>
                <a:gd name="T0" fmla="*/ 9 w 593"/>
                <a:gd name="T1" fmla="*/ 132 h 644"/>
                <a:gd name="T2" fmla="*/ 207 w 593"/>
                <a:gd name="T3" fmla="*/ 2 h 644"/>
                <a:gd name="T4" fmla="*/ 590 w 593"/>
                <a:gd name="T5" fmla="*/ 599 h 644"/>
                <a:gd name="T6" fmla="*/ 584 w 593"/>
                <a:gd name="T7" fmla="*/ 597 h 644"/>
                <a:gd name="T8" fmla="*/ 579 w 593"/>
                <a:gd name="T9" fmla="*/ 597 h 644"/>
                <a:gd name="T10" fmla="*/ 581 w 593"/>
                <a:gd name="T11" fmla="*/ 598 h 644"/>
                <a:gd name="T12" fmla="*/ 589 w 593"/>
                <a:gd name="T13" fmla="*/ 601 h 644"/>
                <a:gd name="T14" fmla="*/ 392 w 593"/>
                <a:gd name="T15" fmla="*/ 586 h 644"/>
                <a:gd name="T16" fmla="*/ 402 w 593"/>
                <a:gd name="T17" fmla="*/ 591 h 644"/>
                <a:gd name="T18" fmla="*/ 395 w 593"/>
                <a:gd name="T19" fmla="*/ 582 h 644"/>
                <a:gd name="T20" fmla="*/ 251 w 593"/>
                <a:gd name="T21" fmla="*/ 521 h 644"/>
                <a:gd name="T22" fmla="*/ 246 w 593"/>
                <a:gd name="T23" fmla="*/ 526 h 644"/>
                <a:gd name="T24" fmla="*/ 250 w 593"/>
                <a:gd name="T25" fmla="*/ 526 h 644"/>
                <a:gd name="T26" fmla="*/ 249 w 593"/>
                <a:gd name="T27" fmla="*/ 504 h 644"/>
                <a:gd name="T28" fmla="*/ 253 w 593"/>
                <a:gd name="T29" fmla="*/ 519 h 644"/>
                <a:gd name="T30" fmla="*/ 311 w 593"/>
                <a:gd name="T31" fmla="*/ 626 h 644"/>
                <a:gd name="T32" fmla="*/ 301 w 593"/>
                <a:gd name="T33" fmla="*/ 629 h 644"/>
                <a:gd name="T34" fmla="*/ 315 w 593"/>
                <a:gd name="T35" fmla="*/ 637 h 644"/>
                <a:gd name="T36" fmla="*/ 340 w 593"/>
                <a:gd name="T37" fmla="*/ 632 h 644"/>
                <a:gd name="T38" fmla="*/ 315 w 593"/>
                <a:gd name="T39" fmla="*/ 635 h 644"/>
                <a:gd name="T40" fmla="*/ 267 w 593"/>
                <a:gd name="T41" fmla="*/ 592 h 644"/>
                <a:gd name="T42" fmla="*/ 284 w 593"/>
                <a:gd name="T43" fmla="*/ 611 h 644"/>
                <a:gd name="T44" fmla="*/ 279 w 593"/>
                <a:gd name="T45" fmla="*/ 604 h 644"/>
                <a:gd name="T46" fmla="*/ 274 w 593"/>
                <a:gd name="T47" fmla="*/ 606 h 644"/>
                <a:gd name="T48" fmla="*/ 540 w 593"/>
                <a:gd name="T49" fmla="*/ 153 h 644"/>
                <a:gd name="T50" fmla="*/ 482 w 593"/>
                <a:gd name="T51" fmla="*/ 122 h 644"/>
                <a:gd name="T52" fmla="*/ 450 w 593"/>
                <a:gd name="T53" fmla="*/ 118 h 644"/>
                <a:gd name="T54" fmla="*/ 398 w 593"/>
                <a:gd name="T55" fmla="*/ 121 h 644"/>
                <a:gd name="T56" fmla="*/ 384 w 593"/>
                <a:gd name="T57" fmla="*/ 115 h 644"/>
                <a:gd name="T58" fmla="*/ 379 w 593"/>
                <a:gd name="T59" fmla="*/ 67 h 644"/>
                <a:gd name="T60" fmla="*/ 326 w 593"/>
                <a:gd name="T61" fmla="*/ 56 h 644"/>
                <a:gd name="T62" fmla="*/ 275 w 593"/>
                <a:gd name="T63" fmla="*/ 21 h 644"/>
                <a:gd name="T64" fmla="*/ 217 w 593"/>
                <a:gd name="T65" fmla="*/ 14 h 644"/>
                <a:gd name="T66" fmla="*/ 182 w 593"/>
                <a:gd name="T67" fmla="*/ 23 h 644"/>
                <a:gd name="T68" fmla="*/ 135 w 593"/>
                <a:gd name="T69" fmla="*/ 38 h 644"/>
                <a:gd name="T70" fmla="*/ 131 w 593"/>
                <a:gd name="T71" fmla="*/ 93 h 644"/>
                <a:gd name="T72" fmla="*/ 114 w 593"/>
                <a:gd name="T73" fmla="*/ 140 h 644"/>
                <a:gd name="T74" fmla="*/ 140 w 593"/>
                <a:gd name="T75" fmla="*/ 204 h 644"/>
                <a:gd name="T76" fmla="*/ 209 w 593"/>
                <a:gd name="T77" fmla="*/ 264 h 644"/>
                <a:gd name="T78" fmla="*/ 233 w 593"/>
                <a:gd name="T79" fmla="*/ 321 h 644"/>
                <a:gd name="T80" fmla="*/ 241 w 593"/>
                <a:gd name="T81" fmla="*/ 405 h 644"/>
                <a:gd name="T82" fmla="*/ 242 w 593"/>
                <a:gd name="T83" fmla="*/ 488 h 644"/>
                <a:gd name="T84" fmla="*/ 264 w 593"/>
                <a:gd name="T85" fmla="*/ 524 h 644"/>
                <a:gd name="T86" fmla="*/ 255 w 593"/>
                <a:gd name="T87" fmla="*/ 548 h 644"/>
                <a:gd name="T88" fmla="*/ 271 w 593"/>
                <a:gd name="T89" fmla="*/ 579 h 644"/>
                <a:gd name="T90" fmla="*/ 288 w 593"/>
                <a:gd name="T91" fmla="*/ 599 h 644"/>
                <a:gd name="T92" fmla="*/ 302 w 593"/>
                <a:gd name="T93" fmla="*/ 610 h 644"/>
                <a:gd name="T94" fmla="*/ 312 w 593"/>
                <a:gd name="T95" fmla="*/ 621 h 644"/>
                <a:gd name="T96" fmla="*/ 321 w 593"/>
                <a:gd name="T97" fmla="*/ 569 h 644"/>
                <a:gd name="T98" fmla="*/ 324 w 593"/>
                <a:gd name="T99" fmla="*/ 520 h 644"/>
                <a:gd name="T100" fmla="*/ 322 w 593"/>
                <a:gd name="T101" fmla="*/ 491 h 644"/>
                <a:gd name="T102" fmla="*/ 378 w 593"/>
                <a:gd name="T103" fmla="*/ 449 h 644"/>
                <a:gd name="T104" fmla="*/ 378 w 593"/>
                <a:gd name="T105" fmla="*/ 414 h 644"/>
                <a:gd name="T106" fmla="*/ 425 w 593"/>
                <a:gd name="T107" fmla="*/ 371 h 644"/>
                <a:gd name="T108" fmla="*/ 436 w 593"/>
                <a:gd name="T109" fmla="*/ 330 h 644"/>
                <a:gd name="T110" fmla="*/ 471 w 593"/>
                <a:gd name="T111" fmla="*/ 297 h 644"/>
                <a:gd name="T112" fmla="*/ 508 w 593"/>
                <a:gd name="T113" fmla="*/ 256 h 644"/>
                <a:gd name="T114" fmla="*/ 518 w 593"/>
                <a:gd name="T115" fmla="*/ 206 h 644"/>
                <a:gd name="T116" fmla="*/ 402 w 593"/>
                <a:gd name="T117" fmla="*/ 103 h 644"/>
                <a:gd name="T118" fmla="*/ 342 w 593"/>
                <a:gd name="T119" fmla="*/ 621 h 644"/>
                <a:gd name="T120" fmla="*/ 324 w 593"/>
                <a:gd name="T121" fmla="*/ 616 h 644"/>
                <a:gd name="T122" fmla="*/ 315 w 593"/>
                <a:gd name="T123" fmla="*/ 630 h 644"/>
                <a:gd name="T124" fmla="*/ 363 w 593"/>
                <a:gd name="T125" fmla="*/ 628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3" h="644">
                  <a:moveTo>
                    <a:pt x="4" y="131"/>
                  </a:moveTo>
                  <a:cubicBezTo>
                    <a:pt x="4" y="132"/>
                    <a:pt x="4" y="132"/>
                    <a:pt x="3" y="132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2"/>
                    <a:pt x="2" y="132"/>
                    <a:pt x="1" y="132"/>
                  </a:cubicBezTo>
                  <a:cubicBezTo>
                    <a:pt x="1" y="132"/>
                    <a:pt x="1" y="131"/>
                    <a:pt x="1" y="131"/>
                  </a:cubicBezTo>
                  <a:cubicBezTo>
                    <a:pt x="0" y="130"/>
                    <a:pt x="1" y="130"/>
                    <a:pt x="2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" y="130"/>
                    <a:pt x="4" y="130"/>
                    <a:pt x="4" y="130"/>
                  </a:cubicBezTo>
                  <a:cubicBezTo>
                    <a:pt x="4" y="131"/>
                    <a:pt x="4" y="131"/>
                    <a:pt x="4" y="131"/>
                  </a:cubicBezTo>
                  <a:close/>
                  <a:moveTo>
                    <a:pt x="14" y="130"/>
                  </a:move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3" y="130"/>
                    <a:pt x="13" y="131"/>
                  </a:cubicBezTo>
                  <a:cubicBezTo>
                    <a:pt x="13" y="131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5" y="132"/>
                  </a:cubicBezTo>
                  <a:cubicBezTo>
                    <a:pt x="15" y="133"/>
                    <a:pt x="15" y="133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6" y="132"/>
                    <a:pt x="17" y="132"/>
                    <a:pt x="16" y="131"/>
                  </a:cubicBezTo>
                  <a:cubicBezTo>
                    <a:pt x="16" y="131"/>
                    <a:pt x="15" y="130"/>
                    <a:pt x="14" y="130"/>
                  </a:cubicBezTo>
                  <a:close/>
                  <a:moveTo>
                    <a:pt x="22" y="131"/>
                  </a:moveTo>
                  <a:cubicBezTo>
                    <a:pt x="21" y="131"/>
                    <a:pt x="21" y="131"/>
                    <a:pt x="21" y="131"/>
                  </a:cubicBezTo>
                  <a:cubicBezTo>
                    <a:pt x="20" y="132"/>
                    <a:pt x="19" y="133"/>
                    <a:pt x="19" y="134"/>
                  </a:cubicBezTo>
                  <a:cubicBezTo>
                    <a:pt x="19" y="134"/>
                    <a:pt x="19" y="135"/>
                    <a:pt x="20" y="135"/>
                  </a:cubicBezTo>
                  <a:cubicBezTo>
                    <a:pt x="20" y="135"/>
                    <a:pt x="20" y="135"/>
                    <a:pt x="20" y="135"/>
                  </a:cubicBezTo>
                  <a:cubicBezTo>
                    <a:pt x="20" y="135"/>
                    <a:pt x="20" y="135"/>
                    <a:pt x="20" y="135"/>
                  </a:cubicBezTo>
                  <a:cubicBezTo>
                    <a:pt x="20" y="135"/>
                    <a:pt x="20" y="135"/>
                    <a:pt x="20" y="135"/>
                  </a:cubicBezTo>
                  <a:cubicBezTo>
                    <a:pt x="21" y="135"/>
                    <a:pt x="22" y="135"/>
                    <a:pt x="22" y="134"/>
                  </a:cubicBezTo>
                  <a:cubicBezTo>
                    <a:pt x="23" y="134"/>
                    <a:pt x="23" y="133"/>
                    <a:pt x="23" y="133"/>
                  </a:cubicBezTo>
                  <a:cubicBezTo>
                    <a:pt x="23" y="132"/>
                    <a:pt x="23" y="132"/>
                    <a:pt x="23" y="132"/>
                  </a:cubicBezTo>
                  <a:cubicBezTo>
                    <a:pt x="22" y="131"/>
                    <a:pt x="22" y="131"/>
                    <a:pt x="22" y="131"/>
                  </a:cubicBezTo>
                  <a:close/>
                  <a:moveTo>
                    <a:pt x="9" y="130"/>
                  </a:moveTo>
                  <a:cubicBezTo>
                    <a:pt x="9" y="130"/>
                    <a:pt x="8" y="130"/>
                    <a:pt x="8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8" y="128"/>
                    <a:pt x="7" y="128"/>
                    <a:pt x="7" y="127"/>
                  </a:cubicBezTo>
                  <a:cubicBezTo>
                    <a:pt x="7" y="126"/>
                    <a:pt x="7" y="124"/>
                    <a:pt x="5" y="124"/>
                  </a:cubicBezTo>
                  <a:cubicBezTo>
                    <a:pt x="5" y="124"/>
                    <a:pt x="5" y="124"/>
                    <a:pt x="4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3" y="125"/>
                    <a:pt x="4" y="128"/>
                    <a:pt x="5" y="130"/>
                  </a:cubicBezTo>
                  <a:cubicBezTo>
                    <a:pt x="5" y="131"/>
                    <a:pt x="6" y="131"/>
                    <a:pt x="6" y="131"/>
                  </a:cubicBezTo>
                  <a:cubicBezTo>
                    <a:pt x="6" y="131"/>
                    <a:pt x="6" y="132"/>
                    <a:pt x="6" y="132"/>
                  </a:cubicBezTo>
                  <a:cubicBezTo>
                    <a:pt x="5" y="133"/>
                    <a:pt x="4" y="134"/>
                    <a:pt x="4" y="135"/>
                  </a:cubicBezTo>
                  <a:cubicBezTo>
                    <a:pt x="4" y="135"/>
                    <a:pt x="4" y="136"/>
                    <a:pt x="5" y="136"/>
                  </a:cubicBezTo>
                  <a:cubicBezTo>
                    <a:pt x="6" y="136"/>
                    <a:pt x="6" y="136"/>
                    <a:pt x="7" y="136"/>
                  </a:cubicBezTo>
                  <a:cubicBezTo>
                    <a:pt x="8" y="136"/>
                    <a:pt x="9" y="136"/>
                    <a:pt x="9" y="135"/>
                  </a:cubicBezTo>
                  <a:cubicBezTo>
                    <a:pt x="10" y="134"/>
                    <a:pt x="10" y="133"/>
                    <a:pt x="9" y="132"/>
                  </a:cubicBezTo>
                  <a:cubicBezTo>
                    <a:pt x="9" y="131"/>
                    <a:pt x="9" y="131"/>
                    <a:pt x="9" y="130"/>
                  </a:cubicBezTo>
                  <a:close/>
                  <a:moveTo>
                    <a:pt x="214" y="3"/>
                  </a:moveTo>
                  <a:cubicBezTo>
                    <a:pt x="214" y="3"/>
                    <a:pt x="214" y="3"/>
                    <a:pt x="214" y="3"/>
                  </a:cubicBezTo>
                  <a:cubicBezTo>
                    <a:pt x="214" y="3"/>
                    <a:pt x="215" y="3"/>
                    <a:pt x="215" y="4"/>
                  </a:cubicBezTo>
                  <a:cubicBezTo>
                    <a:pt x="214" y="3"/>
                    <a:pt x="215" y="4"/>
                    <a:pt x="215" y="4"/>
                  </a:cubicBezTo>
                  <a:cubicBezTo>
                    <a:pt x="215" y="4"/>
                    <a:pt x="215" y="4"/>
                    <a:pt x="215" y="4"/>
                  </a:cubicBezTo>
                  <a:cubicBezTo>
                    <a:pt x="215" y="4"/>
                    <a:pt x="215" y="4"/>
                    <a:pt x="215" y="4"/>
                  </a:cubicBezTo>
                  <a:cubicBezTo>
                    <a:pt x="215" y="4"/>
                    <a:pt x="215" y="4"/>
                    <a:pt x="215" y="4"/>
                  </a:cubicBezTo>
                  <a:cubicBezTo>
                    <a:pt x="215" y="4"/>
                    <a:pt x="216" y="4"/>
                    <a:pt x="216" y="4"/>
                  </a:cubicBezTo>
                  <a:cubicBezTo>
                    <a:pt x="216" y="4"/>
                    <a:pt x="216" y="4"/>
                    <a:pt x="216" y="4"/>
                  </a:cubicBezTo>
                  <a:cubicBezTo>
                    <a:pt x="216" y="4"/>
                    <a:pt x="216" y="4"/>
                    <a:pt x="216" y="4"/>
                  </a:cubicBezTo>
                  <a:cubicBezTo>
                    <a:pt x="216" y="4"/>
                    <a:pt x="216" y="4"/>
                    <a:pt x="216" y="3"/>
                  </a:cubicBezTo>
                  <a:cubicBezTo>
                    <a:pt x="216" y="3"/>
                    <a:pt x="216" y="3"/>
                    <a:pt x="216" y="3"/>
                  </a:cubicBezTo>
                  <a:cubicBezTo>
                    <a:pt x="216" y="3"/>
                    <a:pt x="216" y="3"/>
                    <a:pt x="216" y="3"/>
                  </a:cubicBezTo>
                  <a:cubicBezTo>
                    <a:pt x="216" y="3"/>
                    <a:pt x="215" y="3"/>
                    <a:pt x="215" y="3"/>
                  </a:cubicBezTo>
                  <a:cubicBezTo>
                    <a:pt x="215" y="2"/>
                    <a:pt x="214" y="2"/>
                    <a:pt x="214" y="2"/>
                  </a:cubicBezTo>
                  <a:cubicBezTo>
                    <a:pt x="213" y="2"/>
                    <a:pt x="213" y="2"/>
                    <a:pt x="214" y="3"/>
                  </a:cubicBezTo>
                  <a:close/>
                  <a:moveTo>
                    <a:pt x="199" y="2"/>
                  </a:moveTo>
                  <a:cubicBezTo>
                    <a:pt x="199" y="2"/>
                    <a:pt x="199" y="2"/>
                    <a:pt x="199" y="2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201" y="2"/>
                    <a:pt x="201" y="0"/>
                    <a:pt x="200" y="0"/>
                  </a:cubicBezTo>
                  <a:cubicBezTo>
                    <a:pt x="200" y="0"/>
                    <a:pt x="199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98" y="0"/>
                    <a:pt x="197" y="0"/>
                    <a:pt x="197" y="1"/>
                  </a:cubicBezTo>
                  <a:cubicBezTo>
                    <a:pt x="197" y="2"/>
                    <a:pt x="198" y="2"/>
                    <a:pt x="199" y="2"/>
                  </a:cubicBezTo>
                  <a:close/>
                  <a:moveTo>
                    <a:pt x="257" y="13"/>
                  </a:moveTo>
                  <a:cubicBezTo>
                    <a:pt x="258" y="12"/>
                    <a:pt x="259" y="12"/>
                    <a:pt x="259" y="10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10"/>
                    <a:pt x="257" y="11"/>
                    <a:pt x="256" y="11"/>
                  </a:cubicBezTo>
                  <a:cubicBezTo>
                    <a:pt x="256" y="11"/>
                    <a:pt x="255" y="11"/>
                    <a:pt x="254" y="11"/>
                  </a:cubicBezTo>
                  <a:cubicBezTo>
                    <a:pt x="254" y="11"/>
                    <a:pt x="252" y="12"/>
                    <a:pt x="253" y="13"/>
                  </a:cubicBezTo>
                  <a:cubicBezTo>
                    <a:pt x="254" y="14"/>
                    <a:pt x="256" y="13"/>
                    <a:pt x="257" y="13"/>
                  </a:cubicBezTo>
                  <a:close/>
                  <a:moveTo>
                    <a:pt x="206" y="3"/>
                  </a:moveTo>
                  <a:cubicBezTo>
                    <a:pt x="206" y="3"/>
                    <a:pt x="206" y="4"/>
                    <a:pt x="206" y="4"/>
                  </a:cubicBezTo>
                  <a:cubicBezTo>
                    <a:pt x="206" y="4"/>
                    <a:pt x="206" y="4"/>
                    <a:pt x="206" y="4"/>
                  </a:cubicBezTo>
                  <a:cubicBezTo>
                    <a:pt x="206" y="4"/>
                    <a:pt x="207" y="4"/>
                    <a:pt x="207" y="4"/>
                  </a:cubicBezTo>
                  <a:cubicBezTo>
                    <a:pt x="207" y="4"/>
                    <a:pt x="207" y="4"/>
                    <a:pt x="207" y="4"/>
                  </a:cubicBezTo>
                  <a:cubicBezTo>
                    <a:pt x="208" y="4"/>
                    <a:pt x="208" y="4"/>
                    <a:pt x="208" y="4"/>
                  </a:cubicBezTo>
                  <a:cubicBezTo>
                    <a:pt x="208" y="5"/>
                    <a:pt x="209" y="5"/>
                    <a:pt x="209" y="5"/>
                  </a:cubicBezTo>
                  <a:cubicBezTo>
                    <a:pt x="209" y="5"/>
                    <a:pt x="210" y="5"/>
                    <a:pt x="210" y="4"/>
                  </a:cubicBezTo>
                  <a:cubicBezTo>
                    <a:pt x="210" y="4"/>
                    <a:pt x="210" y="4"/>
                    <a:pt x="209" y="3"/>
                  </a:cubicBezTo>
                  <a:cubicBezTo>
                    <a:pt x="209" y="3"/>
                    <a:pt x="209" y="3"/>
                    <a:pt x="208" y="3"/>
                  </a:cubicBezTo>
                  <a:cubicBezTo>
                    <a:pt x="208" y="3"/>
                    <a:pt x="208" y="3"/>
                    <a:pt x="208" y="3"/>
                  </a:cubicBezTo>
                  <a:cubicBezTo>
                    <a:pt x="208" y="3"/>
                    <a:pt x="207" y="3"/>
                    <a:pt x="207" y="3"/>
                  </a:cubicBezTo>
                  <a:cubicBezTo>
                    <a:pt x="207" y="2"/>
                    <a:pt x="207" y="2"/>
                    <a:pt x="207" y="2"/>
                  </a:cubicBezTo>
                  <a:cubicBezTo>
                    <a:pt x="207" y="2"/>
                    <a:pt x="207" y="2"/>
                    <a:pt x="207" y="2"/>
                  </a:cubicBezTo>
                  <a:cubicBezTo>
                    <a:pt x="206" y="2"/>
                    <a:pt x="205" y="3"/>
                    <a:pt x="206" y="3"/>
                  </a:cubicBezTo>
                  <a:cubicBezTo>
                    <a:pt x="206" y="3"/>
                    <a:pt x="206" y="3"/>
                    <a:pt x="206" y="3"/>
                  </a:cubicBezTo>
                  <a:close/>
                  <a:moveTo>
                    <a:pt x="585" y="601"/>
                  </a:moveTo>
                  <a:cubicBezTo>
                    <a:pt x="585" y="601"/>
                    <a:pt x="585" y="601"/>
                    <a:pt x="585" y="601"/>
                  </a:cubicBezTo>
                  <a:cubicBezTo>
                    <a:pt x="585" y="601"/>
                    <a:pt x="585" y="601"/>
                    <a:pt x="585" y="601"/>
                  </a:cubicBezTo>
                  <a:cubicBezTo>
                    <a:pt x="585" y="601"/>
                    <a:pt x="585" y="601"/>
                    <a:pt x="585" y="601"/>
                  </a:cubicBezTo>
                  <a:cubicBezTo>
                    <a:pt x="585" y="601"/>
                    <a:pt x="585" y="601"/>
                    <a:pt x="585" y="601"/>
                  </a:cubicBezTo>
                  <a:cubicBezTo>
                    <a:pt x="585" y="601"/>
                    <a:pt x="585" y="601"/>
                    <a:pt x="585" y="601"/>
                  </a:cubicBezTo>
                  <a:cubicBezTo>
                    <a:pt x="585" y="601"/>
                    <a:pt x="585" y="601"/>
                    <a:pt x="585" y="601"/>
                  </a:cubicBezTo>
                  <a:cubicBezTo>
                    <a:pt x="585" y="601"/>
                    <a:pt x="585" y="601"/>
                    <a:pt x="585" y="601"/>
                  </a:cubicBezTo>
                  <a:cubicBezTo>
                    <a:pt x="585" y="601"/>
                    <a:pt x="585" y="601"/>
                    <a:pt x="585" y="601"/>
                  </a:cubicBezTo>
                  <a:cubicBezTo>
                    <a:pt x="585" y="601"/>
                    <a:pt x="585" y="601"/>
                    <a:pt x="585" y="601"/>
                  </a:cubicBezTo>
                  <a:cubicBezTo>
                    <a:pt x="585" y="601"/>
                    <a:pt x="585" y="601"/>
                    <a:pt x="585" y="601"/>
                  </a:cubicBezTo>
                  <a:cubicBezTo>
                    <a:pt x="585" y="601"/>
                    <a:pt x="585" y="601"/>
                    <a:pt x="585" y="601"/>
                  </a:cubicBezTo>
                  <a:cubicBezTo>
                    <a:pt x="585" y="601"/>
                    <a:pt x="585" y="601"/>
                    <a:pt x="585" y="601"/>
                  </a:cubicBezTo>
                  <a:cubicBezTo>
                    <a:pt x="585" y="601"/>
                    <a:pt x="585" y="601"/>
                    <a:pt x="585" y="601"/>
                  </a:cubicBezTo>
                  <a:cubicBezTo>
                    <a:pt x="585" y="601"/>
                    <a:pt x="585" y="601"/>
                    <a:pt x="585" y="601"/>
                  </a:cubicBezTo>
                  <a:close/>
                  <a:moveTo>
                    <a:pt x="593" y="603"/>
                  </a:moveTo>
                  <a:cubicBezTo>
                    <a:pt x="593" y="603"/>
                    <a:pt x="593" y="603"/>
                    <a:pt x="593" y="603"/>
                  </a:cubicBezTo>
                  <a:cubicBezTo>
                    <a:pt x="593" y="603"/>
                    <a:pt x="593" y="603"/>
                    <a:pt x="593" y="603"/>
                  </a:cubicBezTo>
                  <a:cubicBezTo>
                    <a:pt x="593" y="603"/>
                    <a:pt x="592" y="603"/>
                    <a:pt x="592" y="602"/>
                  </a:cubicBezTo>
                  <a:cubicBezTo>
                    <a:pt x="592" y="602"/>
                    <a:pt x="592" y="602"/>
                    <a:pt x="592" y="602"/>
                  </a:cubicBezTo>
                  <a:cubicBezTo>
                    <a:pt x="592" y="602"/>
                    <a:pt x="592" y="602"/>
                    <a:pt x="592" y="602"/>
                  </a:cubicBezTo>
                  <a:cubicBezTo>
                    <a:pt x="592" y="602"/>
                    <a:pt x="592" y="602"/>
                    <a:pt x="592" y="601"/>
                  </a:cubicBezTo>
                  <a:cubicBezTo>
                    <a:pt x="592" y="601"/>
                    <a:pt x="592" y="601"/>
                    <a:pt x="593" y="601"/>
                  </a:cubicBezTo>
                  <a:cubicBezTo>
                    <a:pt x="593" y="601"/>
                    <a:pt x="592" y="601"/>
                    <a:pt x="592" y="601"/>
                  </a:cubicBezTo>
                  <a:cubicBezTo>
                    <a:pt x="592" y="601"/>
                    <a:pt x="592" y="601"/>
                    <a:pt x="592" y="601"/>
                  </a:cubicBezTo>
                  <a:cubicBezTo>
                    <a:pt x="592" y="601"/>
                    <a:pt x="592" y="601"/>
                    <a:pt x="592" y="601"/>
                  </a:cubicBezTo>
                  <a:cubicBezTo>
                    <a:pt x="592" y="601"/>
                    <a:pt x="592" y="601"/>
                    <a:pt x="592" y="601"/>
                  </a:cubicBezTo>
                  <a:cubicBezTo>
                    <a:pt x="592" y="601"/>
                    <a:pt x="592" y="601"/>
                    <a:pt x="592" y="601"/>
                  </a:cubicBezTo>
                  <a:cubicBezTo>
                    <a:pt x="591" y="601"/>
                    <a:pt x="591" y="601"/>
                    <a:pt x="592" y="601"/>
                  </a:cubicBezTo>
                  <a:cubicBezTo>
                    <a:pt x="592" y="601"/>
                    <a:pt x="592" y="600"/>
                    <a:pt x="592" y="600"/>
                  </a:cubicBezTo>
                  <a:cubicBezTo>
                    <a:pt x="591" y="600"/>
                    <a:pt x="592" y="600"/>
                    <a:pt x="591" y="600"/>
                  </a:cubicBezTo>
                  <a:cubicBezTo>
                    <a:pt x="591" y="600"/>
                    <a:pt x="591" y="600"/>
                    <a:pt x="591" y="599"/>
                  </a:cubicBezTo>
                  <a:cubicBezTo>
                    <a:pt x="591" y="599"/>
                    <a:pt x="591" y="599"/>
                    <a:pt x="591" y="599"/>
                  </a:cubicBezTo>
                  <a:cubicBezTo>
                    <a:pt x="590" y="599"/>
                    <a:pt x="590" y="599"/>
                    <a:pt x="590" y="599"/>
                  </a:cubicBezTo>
                  <a:cubicBezTo>
                    <a:pt x="590" y="599"/>
                    <a:pt x="590" y="599"/>
                    <a:pt x="590" y="599"/>
                  </a:cubicBezTo>
                  <a:cubicBezTo>
                    <a:pt x="590" y="599"/>
                    <a:pt x="590" y="599"/>
                    <a:pt x="590" y="599"/>
                  </a:cubicBezTo>
                  <a:cubicBezTo>
                    <a:pt x="590" y="599"/>
                    <a:pt x="590" y="599"/>
                    <a:pt x="590" y="599"/>
                  </a:cubicBezTo>
                  <a:cubicBezTo>
                    <a:pt x="590" y="599"/>
                    <a:pt x="590" y="599"/>
                    <a:pt x="590" y="599"/>
                  </a:cubicBezTo>
                  <a:cubicBezTo>
                    <a:pt x="590" y="599"/>
                    <a:pt x="590" y="599"/>
                    <a:pt x="590" y="599"/>
                  </a:cubicBezTo>
                  <a:cubicBezTo>
                    <a:pt x="590" y="599"/>
                    <a:pt x="590" y="599"/>
                    <a:pt x="590" y="599"/>
                  </a:cubicBezTo>
                  <a:cubicBezTo>
                    <a:pt x="590" y="598"/>
                    <a:pt x="589" y="598"/>
                    <a:pt x="589" y="598"/>
                  </a:cubicBezTo>
                  <a:cubicBezTo>
                    <a:pt x="589" y="598"/>
                    <a:pt x="589" y="598"/>
                    <a:pt x="589" y="598"/>
                  </a:cubicBezTo>
                  <a:cubicBezTo>
                    <a:pt x="589" y="598"/>
                    <a:pt x="589" y="598"/>
                    <a:pt x="589" y="598"/>
                  </a:cubicBezTo>
                  <a:cubicBezTo>
                    <a:pt x="589" y="598"/>
                    <a:pt x="589" y="599"/>
                    <a:pt x="590" y="599"/>
                  </a:cubicBezTo>
                  <a:cubicBezTo>
                    <a:pt x="590" y="599"/>
                    <a:pt x="590" y="599"/>
                    <a:pt x="590" y="599"/>
                  </a:cubicBezTo>
                  <a:cubicBezTo>
                    <a:pt x="590" y="599"/>
                    <a:pt x="590" y="599"/>
                    <a:pt x="590" y="599"/>
                  </a:cubicBezTo>
                  <a:cubicBezTo>
                    <a:pt x="589" y="599"/>
                    <a:pt x="589" y="599"/>
                    <a:pt x="589" y="599"/>
                  </a:cubicBezTo>
                  <a:cubicBezTo>
                    <a:pt x="589" y="599"/>
                    <a:pt x="589" y="599"/>
                    <a:pt x="589" y="599"/>
                  </a:cubicBezTo>
                  <a:cubicBezTo>
                    <a:pt x="589" y="599"/>
                    <a:pt x="589" y="599"/>
                    <a:pt x="589" y="599"/>
                  </a:cubicBezTo>
                  <a:cubicBezTo>
                    <a:pt x="589" y="599"/>
                    <a:pt x="589" y="599"/>
                    <a:pt x="589" y="599"/>
                  </a:cubicBezTo>
                  <a:cubicBezTo>
                    <a:pt x="589" y="599"/>
                    <a:pt x="589" y="599"/>
                    <a:pt x="589" y="599"/>
                  </a:cubicBezTo>
                  <a:cubicBezTo>
                    <a:pt x="589" y="599"/>
                    <a:pt x="589" y="599"/>
                    <a:pt x="589" y="599"/>
                  </a:cubicBezTo>
                  <a:cubicBezTo>
                    <a:pt x="589" y="599"/>
                    <a:pt x="589" y="599"/>
                    <a:pt x="589" y="598"/>
                  </a:cubicBezTo>
                  <a:cubicBezTo>
                    <a:pt x="589" y="598"/>
                    <a:pt x="589" y="598"/>
                    <a:pt x="589" y="598"/>
                  </a:cubicBezTo>
                  <a:cubicBezTo>
                    <a:pt x="588" y="598"/>
                    <a:pt x="588" y="598"/>
                    <a:pt x="588" y="598"/>
                  </a:cubicBezTo>
                  <a:cubicBezTo>
                    <a:pt x="588" y="598"/>
                    <a:pt x="588" y="598"/>
                    <a:pt x="588" y="598"/>
                  </a:cubicBezTo>
                  <a:cubicBezTo>
                    <a:pt x="588" y="598"/>
                    <a:pt x="588" y="598"/>
                    <a:pt x="588" y="599"/>
                  </a:cubicBezTo>
                  <a:cubicBezTo>
                    <a:pt x="588" y="599"/>
                    <a:pt x="588" y="599"/>
                    <a:pt x="588" y="599"/>
                  </a:cubicBezTo>
                  <a:cubicBezTo>
                    <a:pt x="588" y="599"/>
                    <a:pt x="587" y="598"/>
                    <a:pt x="587" y="598"/>
                  </a:cubicBezTo>
                  <a:cubicBezTo>
                    <a:pt x="587" y="598"/>
                    <a:pt x="588" y="598"/>
                    <a:pt x="588" y="598"/>
                  </a:cubicBezTo>
                  <a:cubicBezTo>
                    <a:pt x="588" y="598"/>
                    <a:pt x="588" y="598"/>
                    <a:pt x="588" y="598"/>
                  </a:cubicBezTo>
                  <a:cubicBezTo>
                    <a:pt x="588" y="598"/>
                    <a:pt x="588" y="597"/>
                    <a:pt x="588" y="597"/>
                  </a:cubicBezTo>
                  <a:cubicBezTo>
                    <a:pt x="588" y="597"/>
                    <a:pt x="588" y="597"/>
                    <a:pt x="588" y="597"/>
                  </a:cubicBezTo>
                  <a:cubicBezTo>
                    <a:pt x="588" y="597"/>
                    <a:pt x="588" y="597"/>
                    <a:pt x="588" y="597"/>
                  </a:cubicBezTo>
                  <a:cubicBezTo>
                    <a:pt x="588" y="597"/>
                    <a:pt x="588" y="597"/>
                    <a:pt x="588" y="597"/>
                  </a:cubicBezTo>
                  <a:cubicBezTo>
                    <a:pt x="588" y="597"/>
                    <a:pt x="588" y="597"/>
                    <a:pt x="588" y="597"/>
                  </a:cubicBezTo>
                  <a:cubicBezTo>
                    <a:pt x="588" y="597"/>
                    <a:pt x="588" y="597"/>
                    <a:pt x="588" y="597"/>
                  </a:cubicBezTo>
                  <a:cubicBezTo>
                    <a:pt x="588" y="598"/>
                    <a:pt x="587" y="598"/>
                    <a:pt x="587" y="598"/>
                  </a:cubicBezTo>
                  <a:cubicBezTo>
                    <a:pt x="587" y="598"/>
                    <a:pt x="587" y="598"/>
                    <a:pt x="587" y="598"/>
                  </a:cubicBezTo>
                  <a:cubicBezTo>
                    <a:pt x="587" y="597"/>
                    <a:pt x="587" y="597"/>
                    <a:pt x="587" y="597"/>
                  </a:cubicBezTo>
                  <a:cubicBezTo>
                    <a:pt x="587" y="597"/>
                    <a:pt x="587" y="597"/>
                    <a:pt x="587" y="597"/>
                  </a:cubicBezTo>
                  <a:cubicBezTo>
                    <a:pt x="588" y="597"/>
                    <a:pt x="587" y="597"/>
                    <a:pt x="587" y="597"/>
                  </a:cubicBezTo>
                  <a:cubicBezTo>
                    <a:pt x="587" y="597"/>
                    <a:pt x="587" y="597"/>
                    <a:pt x="587" y="597"/>
                  </a:cubicBezTo>
                  <a:cubicBezTo>
                    <a:pt x="587" y="597"/>
                    <a:pt x="587" y="597"/>
                    <a:pt x="587" y="597"/>
                  </a:cubicBezTo>
                  <a:cubicBezTo>
                    <a:pt x="587" y="597"/>
                    <a:pt x="587" y="597"/>
                    <a:pt x="587" y="597"/>
                  </a:cubicBezTo>
                  <a:cubicBezTo>
                    <a:pt x="587" y="597"/>
                    <a:pt x="587" y="597"/>
                    <a:pt x="586" y="597"/>
                  </a:cubicBezTo>
                  <a:cubicBezTo>
                    <a:pt x="586" y="597"/>
                    <a:pt x="586" y="597"/>
                    <a:pt x="586" y="597"/>
                  </a:cubicBezTo>
                  <a:cubicBezTo>
                    <a:pt x="586" y="597"/>
                    <a:pt x="586" y="597"/>
                    <a:pt x="586" y="597"/>
                  </a:cubicBezTo>
                  <a:cubicBezTo>
                    <a:pt x="586" y="597"/>
                    <a:pt x="586" y="597"/>
                    <a:pt x="586" y="597"/>
                  </a:cubicBezTo>
                  <a:cubicBezTo>
                    <a:pt x="586" y="597"/>
                    <a:pt x="586" y="597"/>
                    <a:pt x="586" y="597"/>
                  </a:cubicBezTo>
                  <a:cubicBezTo>
                    <a:pt x="586" y="597"/>
                    <a:pt x="585" y="597"/>
                    <a:pt x="585" y="597"/>
                  </a:cubicBezTo>
                  <a:cubicBezTo>
                    <a:pt x="585" y="597"/>
                    <a:pt x="585" y="597"/>
                    <a:pt x="585" y="597"/>
                  </a:cubicBezTo>
                  <a:cubicBezTo>
                    <a:pt x="585" y="597"/>
                    <a:pt x="585" y="597"/>
                    <a:pt x="585" y="597"/>
                  </a:cubicBezTo>
                  <a:cubicBezTo>
                    <a:pt x="585" y="597"/>
                    <a:pt x="585" y="597"/>
                    <a:pt x="585" y="597"/>
                  </a:cubicBezTo>
                  <a:cubicBezTo>
                    <a:pt x="585" y="597"/>
                    <a:pt x="585" y="597"/>
                    <a:pt x="585" y="597"/>
                  </a:cubicBezTo>
                  <a:cubicBezTo>
                    <a:pt x="585" y="597"/>
                    <a:pt x="585" y="597"/>
                    <a:pt x="585" y="597"/>
                  </a:cubicBezTo>
                  <a:cubicBezTo>
                    <a:pt x="585" y="597"/>
                    <a:pt x="585" y="597"/>
                    <a:pt x="585" y="597"/>
                  </a:cubicBezTo>
                  <a:cubicBezTo>
                    <a:pt x="585" y="597"/>
                    <a:pt x="585" y="597"/>
                    <a:pt x="585" y="597"/>
                  </a:cubicBezTo>
                  <a:cubicBezTo>
                    <a:pt x="585" y="597"/>
                    <a:pt x="585" y="597"/>
                    <a:pt x="585" y="597"/>
                  </a:cubicBezTo>
                  <a:cubicBezTo>
                    <a:pt x="584" y="597"/>
                    <a:pt x="584" y="597"/>
                    <a:pt x="584" y="597"/>
                  </a:cubicBezTo>
                  <a:cubicBezTo>
                    <a:pt x="584" y="597"/>
                    <a:pt x="584" y="597"/>
                    <a:pt x="584" y="597"/>
                  </a:cubicBezTo>
                  <a:cubicBezTo>
                    <a:pt x="584" y="597"/>
                    <a:pt x="584" y="597"/>
                    <a:pt x="584" y="597"/>
                  </a:cubicBezTo>
                  <a:cubicBezTo>
                    <a:pt x="584" y="597"/>
                    <a:pt x="584" y="597"/>
                    <a:pt x="584" y="597"/>
                  </a:cubicBezTo>
                  <a:cubicBezTo>
                    <a:pt x="584" y="597"/>
                    <a:pt x="584" y="597"/>
                    <a:pt x="584" y="597"/>
                  </a:cubicBezTo>
                  <a:cubicBezTo>
                    <a:pt x="584" y="597"/>
                    <a:pt x="584" y="597"/>
                    <a:pt x="584" y="597"/>
                  </a:cubicBezTo>
                  <a:cubicBezTo>
                    <a:pt x="584" y="597"/>
                    <a:pt x="584" y="597"/>
                    <a:pt x="584" y="597"/>
                  </a:cubicBezTo>
                  <a:cubicBezTo>
                    <a:pt x="584" y="597"/>
                    <a:pt x="584" y="597"/>
                    <a:pt x="584" y="597"/>
                  </a:cubicBezTo>
                  <a:cubicBezTo>
                    <a:pt x="584" y="597"/>
                    <a:pt x="584" y="597"/>
                    <a:pt x="584" y="597"/>
                  </a:cubicBezTo>
                  <a:cubicBezTo>
                    <a:pt x="584" y="597"/>
                    <a:pt x="584" y="597"/>
                    <a:pt x="584" y="597"/>
                  </a:cubicBezTo>
                  <a:cubicBezTo>
                    <a:pt x="584" y="597"/>
                    <a:pt x="584" y="597"/>
                    <a:pt x="584" y="597"/>
                  </a:cubicBezTo>
                  <a:cubicBezTo>
                    <a:pt x="583" y="597"/>
                    <a:pt x="582" y="597"/>
                    <a:pt x="582" y="597"/>
                  </a:cubicBezTo>
                  <a:cubicBezTo>
                    <a:pt x="582" y="597"/>
                    <a:pt x="582" y="596"/>
                    <a:pt x="582" y="596"/>
                  </a:cubicBezTo>
                  <a:cubicBezTo>
                    <a:pt x="582" y="596"/>
                    <a:pt x="582" y="596"/>
                    <a:pt x="582" y="596"/>
                  </a:cubicBezTo>
                  <a:cubicBezTo>
                    <a:pt x="582" y="596"/>
                    <a:pt x="582" y="596"/>
                    <a:pt x="582" y="596"/>
                  </a:cubicBezTo>
                  <a:cubicBezTo>
                    <a:pt x="582" y="596"/>
                    <a:pt x="582" y="596"/>
                    <a:pt x="582" y="596"/>
                  </a:cubicBezTo>
                  <a:cubicBezTo>
                    <a:pt x="582" y="596"/>
                    <a:pt x="582" y="596"/>
                    <a:pt x="582" y="596"/>
                  </a:cubicBezTo>
                  <a:cubicBezTo>
                    <a:pt x="582" y="596"/>
                    <a:pt x="582" y="596"/>
                    <a:pt x="582" y="596"/>
                  </a:cubicBezTo>
                  <a:cubicBezTo>
                    <a:pt x="582" y="596"/>
                    <a:pt x="582" y="596"/>
                    <a:pt x="582" y="596"/>
                  </a:cubicBezTo>
                  <a:cubicBezTo>
                    <a:pt x="582" y="596"/>
                    <a:pt x="582" y="596"/>
                    <a:pt x="582" y="596"/>
                  </a:cubicBezTo>
                  <a:cubicBezTo>
                    <a:pt x="582" y="596"/>
                    <a:pt x="582" y="596"/>
                    <a:pt x="582" y="596"/>
                  </a:cubicBezTo>
                  <a:cubicBezTo>
                    <a:pt x="582" y="596"/>
                    <a:pt x="581" y="596"/>
                    <a:pt x="581" y="596"/>
                  </a:cubicBezTo>
                  <a:cubicBezTo>
                    <a:pt x="581" y="596"/>
                    <a:pt x="581" y="596"/>
                    <a:pt x="581" y="596"/>
                  </a:cubicBezTo>
                  <a:cubicBezTo>
                    <a:pt x="581" y="596"/>
                    <a:pt x="581" y="596"/>
                    <a:pt x="581" y="596"/>
                  </a:cubicBezTo>
                  <a:cubicBezTo>
                    <a:pt x="581" y="596"/>
                    <a:pt x="581" y="596"/>
                    <a:pt x="581" y="596"/>
                  </a:cubicBezTo>
                  <a:cubicBezTo>
                    <a:pt x="581" y="596"/>
                    <a:pt x="581" y="596"/>
                    <a:pt x="581" y="596"/>
                  </a:cubicBezTo>
                  <a:cubicBezTo>
                    <a:pt x="581" y="596"/>
                    <a:pt x="581" y="596"/>
                    <a:pt x="581" y="596"/>
                  </a:cubicBezTo>
                  <a:cubicBezTo>
                    <a:pt x="581" y="596"/>
                    <a:pt x="581" y="596"/>
                    <a:pt x="581" y="596"/>
                  </a:cubicBezTo>
                  <a:cubicBezTo>
                    <a:pt x="581" y="596"/>
                    <a:pt x="580" y="596"/>
                    <a:pt x="580" y="596"/>
                  </a:cubicBezTo>
                  <a:cubicBezTo>
                    <a:pt x="580" y="596"/>
                    <a:pt x="580" y="596"/>
                    <a:pt x="580" y="596"/>
                  </a:cubicBezTo>
                  <a:cubicBezTo>
                    <a:pt x="580" y="596"/>
                    <a:pt x="580" y="597"/>
                    <a:pt x="580" y="597"/>
                  </a:cubicBezTo>
                  <a:cubicBezTo>
                    <a:pt x="580" y="597"/>
                    <a:pt x="580" y="597"/>
                    <a:pt x="580" y="597"/>
                  </a:cubicBezTo>
                  <a:cubicBezTo>
                    <a:pt x="580" y="597"/>
                    <a:pt x="580" y="597"/>
                    <a:pt x="580" y="597"/>
                  </a:cubicBezTo>
                  <a:cubicBezTo>
                    <a:pt x="580" y="597"/>
                    <a:pt x="580" y="597"/>
                    <a:pt x="580" y="596"/>
                  </a:cubicBezTo>
                  <a:cubicBezTo>
                    <a:pt x="580" y="596"/>
                    <a:pt x="579" y="596"/>
                    <a:pt x="579" y="596"/>
                  </a:cubicBezTo>
                  <a:cubicBezTo>
                    <a:pt x="579" y="596"/>
                    <a:pt x="579" y="596"/>
                    <a:pt x="579" y="597"/>
                  </a:cubicBezTo>
                  <a:cubicBezTo>
                    <a:pt x="579" y="597"/>
                    <a:pt x="579" y="597"/>
                    <a:pt x="579" y="597"/>
                  </a:cubicBezTo>
                  <a:cubicBezTo>
                    <a:pt x="579" y="597"/>
                    <a:pt x="579" y="597"/>
                    <a:pt x="579" y="597"/>
                  </a:cubicBezTo>
                  <a:cubicBezTo>
                    <a:pt x="579" y="597"/>
                    <a:pt x="579" y="597"/>
                    <a:pt x="579" y="596"/>
                  </a:cubicBezTo>
                  <a:cubicBezTo>
                    <a:pt x="579" y="596"/>
                    <a:pt x="579" y="596"/>
                    <a:pt x="579" y="596"/>
                  </a:cubicBezTo>
                  <a:cubicBezTo>
                    <a:pt x="579" y="596"/>
                    <a:pt x="579" y="596"/>
                    <a:pt x="578" y="596"/>
                  </a:cubicBezTo>
                  <a:cubicBezTo>
                    <a:pt x="578" y="596"/>
                    <a:pt x="578" y="596"/>
                    <a:pt x="578" y="596"/>
                  </a:cubicBezTo>
                  <a:cubicBezTo>
                    <a:pt x="578" y="597"/>
                    <a:pt x="578" y="597"/>
                    <a:pt x="578" y="597"/>
                  </a:cubicBezTo>
                  <a:cubicBezTo>
                    <a:pt x="578" y="597"/>
                    <a:pt x="578" y="597"/>
                    <a:pt x="578" y="597"/>
                  </a:cubicBezTo>
                  <a:cubicBezTo>
                    <a:pt x="578" y="597"/>
                    <a:pt x="578" y="597"/>
                    <a:pt x="578" y="597"/>
                  </a:cubicBezTo>
                  <a:cubicBezTo>
                    <a:pt x="578" y="597"/>
                    <a:pt x="578" y="597"/>
                    <a:pt x="578" y="597"/>
                  </a:cubicBezTo>
                  <a:cubicBezTo>
                    <a:pt x="578" y="597"/>
                    <a:pt x="578" y="597"/>
                    <a:pt x="578" y="597"/>
                  </a:cubicBezTo>
                  <a:cubicBezTo>
                    <a:pt x="578" y="597"/>
                    <a:pt x="578" y="597"/>
                    <a:pt x="578" y="597"/>
                  </a:cubicBezTo>
                  <a:cubicBezTo>
                    <a:pt x="578" y="597"/>
                    <a:pt x="578" y="597"/>
                    <a:pt x="578" y="597"/>
                  </a:cubicBezTo>
                  <a:cubicBezTo>
                    <a:pt x="579" y="597"/>
                    <a:pt x="579" y="597"/>
                    <a:pt x="579" y="597"/>
                  </a:cubicBezTo>
                  <a:cubicBezTo>
                    <a:pt x="579" y="597"/>
                    <a:pt x="579" y="597"/>
                    <a:pt x="579" y="597"/>
                  </a:cubicBezTo>
                  <a:cubicBezTo>
                    <a:pt x="579" y="597"/>
                    <a:pt x="579" y="597"/>
                    <a:pt x="579" y="597"/>
                  </a:cubicBezTo>
                  <a:cubicBezTo>
                    <a:pt x="579" y="597"/>
                    <a:pt x="579" y="597"/>
                    <a:pt x="579" y="597"/>
                  </a:cubicBezTo>
                  <a:cubicBezTo>
                    <a:pt x="579" y="597"/>
                    <a:pt x="579" y="597"/>
                    <a:pt x="579" y="597"/>
                  </a:cubicBezTo>
                  <a:cubicBezTo>
                    <a:pt x="579" y="597"/>
                    <a:pt x="579" y="597"/>
                    <a:pt x="579" y="597"/>
                  </a:cubicBezTo>
                  <a:cubicBezTo>
                    <a:pt x="579" y="597"/>
                    <a:pt x="579" y="597"/>
                    <a:pt x="579" y="597"/>
                  </a:cubicBezTo>
                  <a:cubicBezTo>
                    <a:pt x="580" y="597"/>
                    <a:pt x="580" y="597"/>
                    <a:pt x="580" y="597"/>
                  </a:cubicBezTo>
                  <a:cubicBezTo>
                    <a:pt x="580" y="597"/>
                    <a:pt x="580" y="597"/>
                    <a:pt x="580" y="597"/>
                  </a:cubicBezTo>
                  <a:cubicBezTo>
                    <a:pt x="580" y="597"/>
                    <a:pt x="580" y="597"/>
                    <a:pt x="580" y="597"/>
                  </a:cubicBezTo>
                  <a:cubicBezTo>
                    <a:pt x="580" y="597"/>
                    <a:pt x="580" y="597"/>
                    <a:pt x="580" y="597"/>
                  </a:cubicBezTo>
                  <a:cubicBezTo>
                    <a:pt x="580" y="597"/>
                    <a:pt x="580" y="597"/>
                    <a:pt x="580" y="597"/>
                  </a:cubicBezTo>
                  <a:cubicBezTo>
                    <a:pt x="580" y="597"/>
                    <a:pt x="580" y="597"/>
                    <a:pt x="580" y="597"/>
                  </a:cubicBezTo>
                  <a:cubicBezTo>
                    <a:pt x="580" y="597"/>
                    <a:pt x="581" y="597"/>
                    <a:pt x="581" y="597"/>
                  </a:cubicBezTo>
                  <a:cubicBezTo>
                    <a:pt x="581" y="597"/>
                    <a:pt x="581" y="597"/>
                    <a:pt x="581" y="597"/>
                  </a:cubicBezTo>
                  <a:cubicBezTo>
                    <a:pt x="581" y="597"/>
                    <a:pt x="581" y="597"/>
                    <a:pt x="581" y="597"/>
                  </a:cubicBezTo>
                  <a:cubicBezTo>
                    <a:pt x="581" y="597"/>
                    <a:pt x="581" y="597"/>
                    <a:pt x="581" y="597"/>
                  </a:cubicBezTo>
                  <a:cubicBezTo>
                    <a:pt x="581" y="597"/>
                    <a:pt x="581" y="597"/>
                    <a:pt x="581" y="597"/>
                  </a:cubicBezTo>
                  <a:cubicBezTo>
                    <a:pt x="581" y="597"/>
                    <a:pt x="581" y="597"/>
                    <a:pt x="581" y="597"/>
                  </a:cubicBezTo>
                  <a:cubicBezTo>
                    <a:pt x="581" y="597"/>
                    <a:pt x="581" y="597"/>
                    <a:pt x="581" y="597"/>
                  </a:cubicBezTo>
                  <a:cubicBezTo>
                    <a:pt x="581" y="597"/>
                    <a:pt x="581" y="597"/>
                    <a:pt x="581" y="597"/>
                  </a:cubicBezTo>
                  <a:cubicBezTo>
                    <a:pt x="581" y="597"/>
                    <a:pt x="581" y="597"/>
                    <a:pt x="581" y="597"/>
                  </a:cubicBezTo>
                  <a:cubicBezTo>
                    <a:pt x="581" y="597"/>
                    <a:pt x="581" y="597"/>
                    <a:pt x="581" y="597"/>
                  </a:cubicBezTo>
                  <a:cubicBezTo>
                    <a:pt x="581" y="597"/>
                    <a:pt x="581" y="597"/>
                    <a:pt x="581" y="597"/>
                  </a:cubicBezTo>
                  <a:cubicBezTo>
                    <a:pt x="581" y="597"/>
                    <a:pt x="581" y="597"/>
                    <a:pt x="581" y="597"/>
                  </a:cubicBezTo>
                  <a:cubicBezTo>
                    <a:pt x="580" y="597"/>
                    <a:pt x="580" y="597"/>
                    <a:pt x="581" y="597"/>
                  </a:cubicBezTo>
                  <a:cubicBezTo>
                    <a:pt x="581" y="597"/>
                    <a:pt x="581" y="597"/>
                    <a:pt x="581" y="597"/>
                  </a:cubicBezTo>
                  <a:cubicBezTo>
                    <a:pt x="581" y="597"/>
                    <a:pt x="581" y="597"/>
                    <a:pt x="581" y="597"/>
                  </a:cubicBezTo>
                  <a:cubicBezTo>
                    <a:pt x="581" y="597"/>
                    <a:pt x="581" y="597"/>
                    <a:pt x="581" y="597"/>
                  </a:cubicBezTo>
                  <a:cubicBezTo>
                    <a:pt x="581" y="597"/>
                    <a:pt x="581" y="597"/>
                    <a:pt x="581" y="597"/>
                  </a:cubicBezTo>
                  <a:cubicBezTo>
                    <a:pt x="581" y="597"/>
                    <a:pt x="581" y="597"/>
                    <a:pt x="581" y="597"/>
                  </a:cubicBezTo>
                  <a:cubicBezTo>
                    <a:pt x="581" y="597"/>
                    <a:pt x="581" y="597"/>
                    <a:pt x="581" y="597"/>
                  </a:cubicBezTo>
                  <a:cubicBezTo>
                    <a:pt x="581" y="597"/>
                    <a:pt x="581" y="597"/>
                    <a:pt x="581" y="597"/>
                  </a:cubicBezTo>
                  <a:cubicBezTo>
                    <a:pt x="581" y="597"/>
                    <a:pt x="581" y="597"/>
                    <a:pt x="581" y="597"/>
                  </a:cubicBezTo>
                  <a:cubicBezTo>
                    <a:pt x="581" y="597"/>
                    <a:pt x="581" y="598"/>
                    <a:pt x="581" y="598"/>
                  </a:cubicBezTo>
                  <a:cubicBezTo>
                    <a:pt x="581" y="598"/>
                    <a:pt x="581" y="598"/>
                    <a:pt x="581" y="598"/>
                  </a:cubicBezTo>
                  <a:cubicBezTo>
                    <a:pt x="581" y="598"/>
                    <a:pt x="581" y="598"/>
                    <a:pt x="581" y="598"/>
                  </a:cubicBezTo>
                  <a:cubicBezTo>
                    <a:pt x="581" y="598"/>
                    <a:pt x="581" y="598"/>
                    <a:pt x="581" y="598"/>
                  </a:cubicBezTo>
                  <a:cubicBezTo>
                    <a:pt x="581" y="598"/>
                    <a:pt x="581" y="598"/>
                    <a:pt x="581" y="598"/>
                  </a:cubicBezTo>
                  <a:cubicBezTo>
                    <a:pt x="581" y="598"/>
                    <a:pt x="581" y="598"/>
                    <a:pt x="581" y="598"/>
                  </a:cubicBezTo>
                  <a:cubicBezTo>
                    <a:pt x="581" y="598"/>
                    <a:pt x="581" y="598"/>
                    <a:pt x="581" y="598"/>
                  </a:cubicBezTo>
                  <a:cubicBezTo>
                    <a:pt x="581" y="598"/>
                    <a:pt x="581" y="598"/>
                    <a:pt x="581" y="598"/>
                  </a:cubicBezTo>
                  <a:cubicBezTo>
                    <a:pt x="581" y="598"/>
                    <a:pt x="581" y="598"/>
                    <a:pt x="581" y="598"/>
                  </a:cubicBezTo>
                  <a:cubicBezTo>
                    <a:pt x="582" y="598"/>
                    <a:pt x="582" y="598"/>
                    <a:pt x="582" y="598"/>
                  </a:cubicBezTo>
                  <a:cubicBezTo>
                    <a:pt x="582" y="598"/>
                    <a:pt x="582" y="598"/>
                    <a:pt x="582" y="598"/>
                  </a:cubicBezTo>
                  <a:cubicBezTo>
                    <a:pt x="582" y="598"/>
                    <a:pt x="582" y="598"/>
                    <a:pt x="582" y="598"/>
                  </a:cubicBezTo>
                  <a:cubicBezTo>
                    <a:pt x="582" y="598"/>
                    <a:pt x="582" y="598"/>
                    <a:pt x="582" y="598"/>
                  </a:cubicBezTo>
                  <a:cubicBezTo>
                    <a:pt x="582" y="598"/>
                    <a:pt x="582" y="598"/>
                    <a:pt x="581" y="598"/>
                  </a:cubicBezTo>
                  <a:cubicBezTo>
                    <a:pt x="581" y="598"/>
                    <a:pt x="581" y="598"/>
                    <a:pt x="581" y="598"/>
                  </a:cubicBezTo>
                  <a:cubicBezTo>
                    <a:pt x="581" y="598"/>
                    <a:pt x="581" y="598"/>
                    <a:pt x="581" y="598"/>
                  </a:cubicBezTo>
                  <a:cubicBezTo>
                    <a:pt x="581" y="598"/>
                    <a:pt x="581" y="598"/>
                    <a:pt x="581" y="598"/>
                  </a:cubicBezTo>
                  <a:cubicBezTo>
                    <a:pt x="581" y="598"/>
                    <a:pt x="581" y="598"/>
                    <a:pt x="582" y="598"/>
                  </a:cubicBezTo>
                  <a:cubicBezTo>
                    <a:pt x="582" y="598"/>
                    <a:pt x="582" y="597"/>
                    <a:pt x="582" y="597"/>
                  </a:cubicBezTo>
                  <a:cubicBezTo>
                    <a:pt x="582" y="597"/>
                    <a:pt x="582" y="597"/>
                    <a:pt x="582" y="598"/>
                  </a:cubicBezTo>
                  <a:cubicBezTo>
                    <a:pt x="582" y="598"/>
                    <a:pt x="582" y="598"/>
                    <a:pt x="582" y="598"/>
                  </a:cubicBezTo>
                  <a:cubicBezTo>
                    <a:pt x="582" y="598"/>
                    <a:pt x="582" y="598"/>
                    <a:pt x="582" y="598"/>
                  </a:cubicBezTo>
                  <a:cubicBezTo>
                    <a:pt x="582" y="598"/>
                    <a:pt x="582" y="597"/>
                    <a:pt x="582" y="597"/>
                  </a:cubicBezTo>
                  <a:cubicBezTo>
                    <a:pt x="582" y="597"/>
                    <a:pt x="582" y="597"/>
                    <a:pt x="582" y="597"/>
                  </a:cubicBezTo>
                  <a:cubicBezTo>
                    <a:pt x="582" y="597"/>
                    <a:pt x="582" y="597"/>
                    <a:pt x="583" y="598"/>
                  </a:cubicBezTo>
                  <a:cubicBezTo>
                    <a:pt x="583" y="598"/>
                    <a:pt x="583" y="598"/>
                    <a:pt x="583" y="598"/>
                  </a:cubicBezTo>
                  <a:cubicBezTo>
                    <a:pt x="583" y="598"/>
                    <a:pt x="583" y="598"/>
                    <a:pt x="583" y="598"/>
                  </a:cubicBezTo>
                  <a:cubicBezTo>
                    <a:pt x="583" y="598"/>
                    <a:pt x="583" y="598"/>
                    <a:pt x="583" y="598"/>
                  </a:cubicBezTo>
                  <a:cubicBezTo>
                    <a:pt x="583" y="598"/>
                    <a:pt x="583" y="598"/>
                    <a:pt x="583" y="598"/>
                  </a:cubicBezTo>
                  <a:cubicBezTo>
                    <a:pt x="583" y="598"/>
                    <a:pt x="584" y="598"/>
                    <a:pt x="583" y="598"/>
                  </a:cubicBezTo>
                  <a:cubicBezTo>
                    <a:pt x="583" y="598"/>
                    <a:pt x="583" y="598"/>
                    <a:pt x="583" y="598"/>
                  </a:cubicBezTo>
                  <a:cubicBezTo>
                    <a:pt x="583" y="598"/>
                    <a:pt x="583" y="598"/>
                    <a:pt x="583" y="598"/>
                  </a:cubicBezTo>
                  <a:cubicBezTo>
                    <a:pt x="583" y="598"/>
                    <a:pt x="583" y="598"/>
                    <a:pt x="583" y="598"/>
                  </a:cubicBezTo>
                  <a:cubicBezTo>
                    <a:pt x="583" y="598"/>
                    <a:pt x="583" y="598"/>
                    <a:pt x="583" y="598"/>
                  </a:cubicBezTo>
                  <a:cubicBezTo>
                    <a:pt x="583" y="598"/>
                    <a:pt x="583" y="599"/>
                    <a:pt x="583" y="599"/>
                  </a:cubicBezTo>
                  <a:cubicBezTo>
                    <a:pt x="583" y="599"/>
                    <a:pt x="583" y="599"/>
                    <a:pt x="583" y="599"/>
                  </a:cubicBezTo>
                  <a:cubicBezTo>
                    <a:pt x="583" y="599"/>
                    <a:pt x="583" y="599"/>
                    <a:pt x="583" y="599"/>
                  </a:cubicBezTo>
                  <a:cubicBezTo>
                    <a:pt x="584" y="599"/>
                    <a:pt x="584" y="598"/>
                    <a:pt x="584" y="598"/>
                  </a:cubicBezTo>
                  <a:cubicBezTo>
                    <a:pt x="584" y="598"/>
                    <a:pt x="584" y="598"/>
                    <a:pt x="584" y="598"/>
                  </a:cubicBezTo>
                  <a:cubicBezTo>
                    <a:pt x="584" y="598"/>
                    <a:pt x="584" y="598"/>
                    <a:pt x="584" y="598"/>
                  </a:cubicBezTo>
                  <a:cubicBezTo>
                    <a:pt x="584" y="598"/>
                    <a:pt x="584" y="598"/>
                    <a:pt x="584" y="598"/>
                  </a:cubicBezTo>
                  <a:cubicBezTo>
                    <a:pt x="584" y="598"/>
                    <a:pt x="584" y="598"/>
                    <a:pt x="584" y="598"/>
                  </a:cubicBezTo>
                  <a:cubicBezTo>
                    <a:pt x="584" y="599"/>
                    <a:pt x="584" y="599"/>
                    <a:pt x="584" y="599"/>
                  </a:cubicBezTo>
                  <a:cubicBezTo>
                    <a:pt x="584" y="599"/>
                    <a:pt x="584" y="599"/>
                    <a:pt x="584" y="599"/>
                  </a:cubicBezTo>
                  <a:cubicBezTo>
                    <a:pt x="584" y="599"/>
                    <a:pt x="584" y="599"/>
                    <a:pt x="584" y="599"/>
                  </a:cubicBezTo>
                  <a:cubicBezTo>
                    <a:pt x="584" y="599"/>
                    <a:pt x="584" y="599"/>
                    <a:pt x="584" y="599"/>
                  </a:cubicBezTo>
                  <a:cubicBezTo>
                    <a:pt x="584" y="599"/>
                    <a:pt x="585" y="599"/>
                    <a:pt x="585" y="599"/>
                  </a:cubicBezTo>
                  <a:cubicBezTo>
                    <a:pt x="585" y="599"/>
                    <a:pt x="585" y="599"/>
                    <a:pt x="585" y="599"/>
                  </a:cubicBezTo>
                  <a:cubicBezTo>
                    <a:pt x="585" y="599"/>
                    <a:pt x="585" y="599"/>
                    <a:pt x="586" y="599"/>
                  </a:cubicBezTo>
                  <a:cubicBezTo>
                    <a:pt x="586" y="599"/>
                    <a:pt x="586" y="599"/>
                    <a:pt x="586" y="599"/>
                  </a:cubicBezTo>
                  <a:cubicBezTo>
                    <a:pt x="586" y="599"/>
                    <a:pt x="586" y="599"/>
                    <a:pt x="586" y="599"/>
                  </a:cubicBezTo>
                  <a:cubicBezTo>
                    <a:pt x="586" y="599"/>
                    <a:pt x="587" y="599"/>
                    <a:pt x="586" y="599"/>
                  </a:cubicBezTo>
                  <a:cubicBezTo>
                    <a:pt x="586" y="599"/>
                    <a:pt x="586" y="600"/>
                    <a:pt x="586" y="600"/>
                  </a:cubicBezTo>
                  <a:cubicBezTo>
                    <a:pt x="586" y="600"/>
                    <a:pt x="586" y="600"/>
                    <a:pt x="587" y="600"/>
                  </a:cubicBezTo>
                  <a:cubicBezTo>
                    <a:pt x="587" y="600"/>
                    <a:pt x="587" y="600"/>
                    <a:pt x="587" y="600"/>
                  </a:cubicBezTo>
                  <a:cubicBezTo>
                    <a:pt x="587" y="600"/>
                    <a:pt x="587" y="600"/>
                    <a:pt x="587" y="600"/>
                  </a:cubicBezTo>
                  <a:cubicBezTo>
                    <a:pt x="587" y="600"/>
                    <a:pt x="587" y="600"/>
                    <a:pt x="587" y="600"/>
                  </a:cubicBezTo>
                  <a:cubicBezTo>
                    <a:pt x="587" y="600"/>
                    <a:pt x="588" y="600"/>
                    <a:pt x="588" y="601"/>
                  </a:cubicBezTo>
                  <a:cubicBezTo>
                    <a:pt x="588" y="601"/>
                    <a:pt x="588" y="601"/>
                    <a:pt x="588" y="601"/>
                  </a:cubicBezTo>
                  <a:cubicBezTo>
                    <a:pt x="588" y="601"/>
                    <a:pt x="588" y="601"/>
                    <a:pt x="588" y="601"/>
                  </a:cubicBezTo>
                  <a:cubicBezTo>
                    <a:pt x="588" y="601"/>
                    <a:pt x="588" y="601"/>
                    <a:pt x="588" y="601"/>
                  </a:cubicBezTo>
                  <a:cubicBezTo>
                    <a:pt x="588" y="601"/>
                    <a:pt x="588" y="601"/>
                    <a:pt x="589" y="601"/>
                  </a:cubicBezTo>
                  <a:cubicBezTo>
                    <a:pt x="589" y="601"/>
                    <a:pt x="589" y="601"/>
                    <a:pt x="589" y="601"/>
                  </a:cubicBezTo>
                  <a:cubicBezTo>
                    <a:pt x="589" y="601"/>
                    <a:pt x="589" y="601"/>
                    <a:pt x="589" y="601"/>
                  </a:cubicBezTo>
                  <a:cubicBezTo>
                    <a:pt x="589" y="601"/>
                    <a:pt x="589" y="601"/>
                    <a:pt x="589" y="601"/>
                  </a:cubicBezTo>
                  <a:cubicBezTo>
                    <a:pt x="589" y="601"/>
                    <a:pt x="589" y="602"/>
                    <a:pt x="589" y="602"/>
                  </a:cubicBezTo>
                  <a:cubicBezTo>
                    <a:pt x="590" y="602"/>
                    <a:pt x="590" y="602"/>
                    <a:pt x="590" y="603"/>
                  </a:cubicBezTo>
                  <a:cubicBezTo>
                    <a:pt x="590" y="603"/>
                    <a:pt x="590" y="603"/>
                    <a:pt x="591" y="603"/>
                  </a:cubicBezTo>
                  <a:cubicBezTo>
                    <a:pt x="591" y="603"/>
                    <a:pt x="591" y="603"/>
                    <a:pt x="591" y="604"/>
                  </a:cubicBezTo>
                  <a:cubicBezTo>
                    <a:pt x="591" y="604"/>
                    <a:pt x="591" y="604"/>
                    <a:pt x="591" y="604"/>
                  </a:cubicBezTo>
                  <a:cubicBezTo>
                    <a:pt x="591" y="604"/>
                    <a:pt x="591" y="604"/>
                    <a:pt x="592" y="604"/>
                  </a:cubicBezTo>
                  <a:cubicBezTo>
                    <a:pt x="592" y="604"/>
                    <a:pt x="592" y="604"/>
                    <a:pt x="592" y="604"/>
                  </a:cubicBezTo>
                  <a:cubicBezTo>
                    <a:pt x="592" y="604"/>
                    <a:pt x="592" y="604"/>
                    <a:pt x="592" y="604"/>
                  </a:cubicBezTo>
                  <a:cubicBezTo>
                    <a:pt x="592" y="604"/>
                    <a:pt x="592" y="604"/>
                    <a:pt x="592" y="604"/>
                  </a:cubicBezTo>
                  <a:cubicBezTo>
                    <a:pt x="592" y="604"/>
                    <a:pt x="592" y="604"/>
                    <a:pt x="592" y="604"/>
                  </a:cubicBezTo>
                  <a:cubicBezTo>
                    <a:pt x="592" y="604"/>
                    <a:pt x="592" y="604"/>
                    <a:pt x="592" y="604"/>
                  </a:cubicBezTo>
                  <a:cubicBezTo>
                    <a:pt x="592" y="604"/>
                    <a:pt x="592" y="604"/>
                    <a:pt x="592" y="604"/>
                  </a:cubicBezTo>
                  <a:cubicBezTo>
                    <a:pt x="592" y="604"/>
                    <a:pt x="592" y="604"/>
                    <a:pt x="592" y="604"/>
                  </a:cubicBezTo>
                  <a:cubicBezTo>
                    <a:pt x="592" y="604"/>
                    <a:pt x="592" y="604"/>
                    <a:pt x="592" y="604"/>
                  </a:cubicBezTo>
                  <a:cubicBezTo>
                    <a:pt x="592" y="604"/>
                    <a:pt x="592" y="604"/>
                    <a:pt x="592" y="604"/>
                  </a:cubicBezTo>
                  <a:cubicBezTo>
                    <a:pt x="592" y="604"/>
                    <a:pt x="592" y="604"/>
                    <a:pt x="592" y="604"/>
                  </a:cubicBezTo>
                  <a:cubicBezTo>
                    <a:pt x="592" y="604"/>
                    <a:pt x="592" y="604"/>
                    <a:pt x="592" y="604"/>
                  </a:cubicBezTo>
                  <a:cubicBezTo>
                    <a:pt x="592" y="604"/>
                    <a:pt x="592" y="604"/>
                    <a:pt x="592" y="604"/>
                  </a:cubicBezTo>
                  <a:cubicBezTo>
                    <a:pt x="592" y="604"/>
                    <a:pt x="592" y="604"/>
                    <a:pt x="592" y="604"/>
                  </a:cubicBezTo>
                  <a:cubicBezTo>
                    <a:pt x="592" y="604"/>
                    <a:pt x="592" y="604"/>
                    <a:pt x="592" y="604"/>
                  </a:cubicBezTo>
                  <a:cubicBezTo>
                    <a:pt x="592" y="604"/>
                    <a:pt x="592" y="604"/>
                    <a:pt x="592" y="604"/>
                  </a:cubicBezTo>
                  <a:cubicBezTo>
                    <a:pt x="592" y="604"/>
                    <a:pt x="592" y="604"/>
                    <a:pt x="592" y="604"/>
                  </a:cubicBezTo>
                  <a:cubicBezTo>
                    <a:pt x="592" y="604"/>
                    <a:pt x="592" y="604"/>
                    <a:pt x="592" y="604"/>
                  </a:cubicBezTo>
                  <a:cubicBezTo>
                    <a:pt x="592" y="603"/>
                    <a:pt x="592" y="603"/>
                    <a:pt x="592" y="603"/>
                  </a:cubicBezTo>
                  <a:cubicBezTo>
                    <a:pt x="592" y="603"/>
                    <a:pt x="592" y="603"/>
                    <a:pt x="592" y="603"/>
                  </a:cubicBezTo>
                  <a:cubicBezTo>
                    <a:pt x="592" y="603"/>
                    <a:pt x="591" y="603"/>
                    <a:pt x="591" y="603"/>
                  </a:cubicBezTo>
                  <a:cubicBezTo>
                    <a:pt x="591" y="603"/>
                    <a:pt x="591" y="603"/>
                    <a:pt x="591" y="603"/>
                  </a:cubicBezTo>
                  <a:cubicBezTo>
                    <a:pt x="591" y="603"/>
                    <a:pt x="591" y="603"/>
                    <a:pt x="591" y="603"/>
                  </a:cubicBezTo>
                  <a:cubicBezTo>
                    <a:pt x="592" y="603"/>
                    <a:pt x="592" y="603"/>
                    <a:pt x="592" y="603"/>
                  </a:cubicBezTo>
                  <a:cubicBezTo>
                    <a:pt x="592" y="603"/>
                    <a:pt x="592" y="603"/>
                    <a:pt x="592" y="603"/>
                  </a:cubicBezTo>
                  <a:cubicBezTo>
                    <a:pt x="592" y="603"/>
                    <a:pt x="592" y="603"/>
                    <a:pt x="592" y="603"/>
                  </a:cubicBezTo>
                  <a:cubicBezTo>
                    <a:pt x="592" y="603"/>
                    <a:pt x="592" y="603"/>
                    <a:pt x="592" y="603"/>
                  </a:cubicBezTo>
                  <a:cubicBezTo>
                    <a:pt x="592" y="603"/>
                    <a:pt x="592" y="603"/>
                    <a:pt x="592" y="603"/>
                  </a:cubicBezTo>
                  <a:cubicBezTo>
                    <a:pt x="592" y="603"/>
                    <a:pt x="592" y="603"/>
                    <a:pt x="592" y="603"/>
                  </a:cubicBezTo>
                  <a:cubicBezTo>
                    <a:pt x="592" y="603"/>
                    <a:pt x="592" y="603"/>
                    <a:pt x="592" y="603"/>
                  </a:cubicBezTo>
                  <a:cubicBezTo>
                    <a:pt x="592" y="603"/>
                    <a:pt x="592" y="603"/>
                    <a:pt x="592" y="603"/>
                  </a:cubicBezTo>
                  <a:cubicBezTo>
                    <a:pt x="592" y="603"/>
                    <a:pt x="592" y="603"/>
                    <a:pt x="592" y="603"/>
                  </a:cubicBezTo>
                  <a:cubicBezTo>
                    <a:pt x="592" y="603"/>
                    <a:pt x="592" y="603"/>
                    <a:pt x="592" y="603"/>
                  </a:cubicBezTo>
                  <a:cubicBezTo>
                    <a:pt x="593" y="603"/>
                    <a:pt x="593" y="603"/>
                    <a:pt x="593" y="603"/>
                  </a:cubicBezTo>
                  <a:cubicBezTo>
                    <a:pt x="593" y="603"/>
                    <a:pt x="593" y="603"/>
                    <a:pt x="593" y="603"/>
                  </a:cubicBezTo>
                  <a:cubicBezTo>
                    <a:pt x="593" y="603"/>
                    <a:pt x="593" y="603"/>
                    <a:pt x="593" y="603"/>
                  </a:cubicBezTo>
                  <a:close/>
                  <a:moveTo>
                    <a:pt x="399" y="584"/>
                  </a:moveTo>
                  <a:cubicBezTo>
                    <a:pt x="399" y="583"/>
                    <a:pt x="399" y="583"/>
                    <a:pt x="399" y="583"/>
                  </a:cubicBezTo>
                  <a:cubicBezTo>
                    <a:pt x="398" y="583"/>
                    <a:pt x="397" y="584"/>
                    <a:pt x="397" y="585"/>
                  </a:cubicBezTo>
                  <a:cubicBezTo>
                    <a:pt x="396" y="586"/>
                    <a:pt x="395" y="585"/>
                    <a:pt x="394" y="585"/>
                  </a:cubicBezTo>
                  <a:cubicBezTo>
                    <a:pt x="394" y="585"/>
                    <a:pt x="394" y="585"/>
                    <a:pt x="394" y="585"/>
                  </a:cubicBezTo>
                  <a:cubicBezTo>
                    <a:pt x="393" y="585"/>
                    <a:pt x="393" y="586"/>
                    <a:pt x="392" y="586"/>
                  </a:cubicBezTo>
                  <a:cubicBezTo>
                    <a:pt x="392" y="586"/>
                    <a:pt x="392" y="586"/>
                    <a:pt x="392" y="586"/>
                  </a:cubicBezTo>
                  <a:cubicBezTo>
                    <a:pt x="391" y="586"/>
                    <a:pt x="391" y="587"/>
                    <a:pt x="391" y="586"/>
                  </a:cubicBezTo>
                  <a:cubicBezTo>
                    <a:pt x="391" y="586"/>
                    <a:pt x="391" y="586"/>
                    <a:pt x="391" y="586"/>
                  </a:cubicBezTo>
                  <a:cubicBezTo>
                    <a:pt x="390" y="586"/>
                    <a:pt x="391" y="586"/>
                    <a:pt x="390" y="586"/>
                  </a:cubicBezTo>
                  <a:cubicBezTo>
                    <a:pt x="390" y="586"/>
                    <a:pt x="390" y="585"/>
                    <a:pt x="390" y="585"/>
                  </a:cubicBezTo>
                  <a:cubicBezTo>
                    <a:pt x="390" y="585"/>
                    <a:pt x="389" y="585"/>
                    <a:pt x="389" y="585"/>
                  </a:cubicBezTo>
                  <a:cubicBezTo>
                    <a:pt x="389" y="585"/>
                    <a:pt x="388" y="585"/>
                    <a:pt x="389" y="586"/>
                  </a:cubicBezTo>
                  <a:cubicBezTo>
                    <a:pt x="389" y="586"/>
                    <a:pt x="389" y="586"/>
                    <a:pt x="389" y="586"/>
                  </a:cubicBezTo>
                  <a:cubicBezTo>
                    <a:pt x="389" y="586"/>
                    <a:pt x="389" y="586"/>
                    <a:pt x="389" y="586"/>
                  </a:cubicBezTo>
                  <a:cubicBezTo>
                    <a:pt x="389" y="587"/>
                    <a:pt x="389" y="587"/>
                    <a:pt x="390" y="587"/>
                  </a:cubicBezTo>
                  <a:cubicBezTo>
                    <a:pt x="390" y="587"/>
                    <a:pt x="392" y="588"/>
                    <a:pt x="392" y="588"/>
                  </a:cubicBezTo>
                  <a:cubicBezTo>
                    <a:pt x="391" y="588"/>
                    <a:pt x="390" y="588"/>
                    <a:pt x="390" y="589"/>
                  </a:cubicBezTo>
                  <a:cubicBezTo>
                    <a:pt x="390" y="590"/>
                    <a:pt x="390" y="591"/>
                    <a:pt x="388" y="591"/>
                  </a:cubicBezTo>
                  <a:cubicBezTo>
                    <a:pt x="388" y="591"/>
                    <a:pt x="388" y="591"/>
                    <a:pt x="388" y="592"/>
                  </a:cubicBezTo>
                  <a:cubicBezTo>
                    <a:pt x="388" y="592"/>
                    <a:pt x="388" y="592"/>
                    <a:pt x="387" y="592"/>
                  </a:cubicBezTo>
                  <a:cubicBezTo>
                    <a:pt x="387" y="593"/>
                    <a:pt x="387" y="593"/>
                    <a:pt x="387" y="593"/>
                  </a:cubicBezTo>
                  <a:cubicBezTo>
                    <a:pt x="388" y="593"/>
                    <a:pt x="390" y="593"/>
                    <a:pt x="391" y="593"/>
                  </a:cubicBezTo>
                  <a:cubicBezTo>
                    <a:pt x="391" y="593"/>
                    <a:pt x="391" y="593"/>
                    <a:pt x="391" y="593"/>
                  </a:cubicBezTo>
                  <a:cubicBezTo>
                    <a:pt x="392" y="593"/>
                    <a:pt x="392" y="592"/>
                    <a:pt x="392" y="592"/>
                  </a:cubicBezTo>
                  <a:cubicBezTo>
                    <a:pt x="391" y="592"/>
                    <a:pt x="391" y="592"/>
                    <a:pt x="391" y="592"/>
                  </a:cubicBezTo>
                  <a:cubicBezTo>
                    <a:pt x="390" y="592"/>
                    <a:pt x="390" y="592"/>
                    <a:pt x="391" y="591"/>
                  </a:cubicBezTo>
                  <a:cubicBezTo>
                    <a:pt x="391" y="591"/>
                    <a:pt x="391" y="591"/>
                    <a:pt x="392" y="591"/>
                  </a:cubicBezTo>
                  <a:cubicBezTo>
                    <a:pt x="394" y="591"/>
                    <a:pt x="395" y="591"/>
                    <a:pt x="396" y="590"/>
                  </a:cubicBezTo>
                  <a:cubicBezTo>
                    <a:pt x="396" y="590"/>
                    <a:pt x="396" y="589"/>
                    <a:pt x="396" y="589"/>
                  </a:cubicBezTo>
                  <a:cubicBezTo>
                    <a:pt x="396" y="588"/>
                    <a:pt x="398" y="587"/>
                    <a:pt x="399" y="586"/>
                  </a:cubicBezTo>
                  <a:cubicBezTo>
                    <a:pt x="399" y="585"/>
                    <a:pt x="400" y="585"/>
                    <a:pt x="399" y="584"/>
                  </a:cubicBezTo>
                  <a:close/>
                  <a:moveTo>
                    <a:pt x="410" y="583"/>
                  </a:moveTo>
                  <a:cubicBezTo>
                    <a:pt x="409" y="583"/>
                    <a:pt x="409" y="583"/>
                    <a:pt x="408" y="583"/>
                  </a:cubicBezTo>
                  <a:cubicBezTo>
                    <a:pt x="407" y="583"/>
                    <a:pt x="407" y="583"/>
                    <a:pt x="407" y="584"/>
                  </a:cubicBezTo>
                  <a:cubicBezTo>
                    <a:pt x="407" y="584"/>
                    <a:pt x="407" y="584"/>
                    <a:pt x="407" y="584"/>
                  </a:cubicBezTo>
                  <a:cubicBezTo>
                    <a:pt x="408" y="585"/>
                    <a:pt x="405" y="584"/>
                    <a:pt x="405" y="584"/>
                  </a:cubicBezTo>
                  <a:cubicBezTo>
                    <a:pt x="405" y="583"/>
                    <a:pt x="405" y="583"/>
                    <a:pt x="405" y="582"/>
                  </a:cubicBezTo>
                  <a:cubicBezTo>
                    <a:pt x="403" y="582"/>
                    <a:pt x="402" y="583"/>
                    <a:pt x="401" y="584"/>
                  </a:cubicBezTo>
                  <a:cubicBezTo>
                    <a:pt x="401" y="584"/>
                    <a:pt x="401" y="585"/>
                    <a:pt x="401" y="585"/>
                  </a:cubicBezTo>
                  <a:cubicBezTo>
                    <a:pt x="401" y="586"/>
                    <a:pt x="402" y="586"/>
                    <a:pt x="402" y="587"/>
                  </a:cubicBezTo>
                  <a:cubicBezTo>
                    <a:pt x="402" y="587"/>
                    <a:pt x="402" y="587"/>
                    <a:pt x="402" y="587"/>
                  </a:cubicBezTo>
                  <a:cubicBezTo>
                    <a:pt x="402" y="587"/>
                    <a:pt x="402" y="587"/>
                    <a:pt x="402" y="587"/>
                  </a:cubicBezTo>
                  <a:cubicBezTo>
                    <a:pt x="402" y="587"/>
                    <a:pt x="402" y="587"/>
                    <a:pt x="402" y="588"/>
                  </a:cubicBezTo>
                  <a:cubicBezTo>
                    <a:pt x="401" y="588"/>
                    <a:pt x="401" y="588"/>
                    <a:pt x="401" y="588"/>
                  </a:cubicBezTo>
                  <a:cubicBezTo>
                    <a:pt x="399" y="588"/>
                    <a:pt x="399" y="590"/>
                    <a:pt x="398" y="591"/>
                  </a:cubicBezTo>
                  <a:cubicBezTo>
                    <a:pt x="398" y="591"/>
                    <a:pt x="398" y="591"/>
                    <a:pt x="398" y="591"/>
                  </a:cubicBezTo>
                  <a:cubicBezTo>
                    <a:pt x="397" y="591"/>
                    <a:pt x="397" y="592"/>
                    <a:pt x="398" y="592"/>
                  </a:cubicBezTo>
                  <a:cubicBezTo>
                    <a:pt x="398" y="592"/>
                    <a:pt x="398" y="592"/>
                    <a:pt x="398" y="592"/>
                  </a:cubicBezTo>
                  <a:cubicBezTo>
                    <a:pt x="399" y="592"/>
                    <a:pt x="400" y="593"/>
                    <a:pt x="401" y="593"/>
                  </a:cubicBezTo>
                  <a:cubicBezTo>
                    <a:pt x="401" y="594"/>
                    <a:pt x="401" y="593"/>
                    <a:pt x="401" y="593"/>
                  </a:cubicBezTo>
                  <a:cubicBezTo>
                    <a:pt x="399" y="591"/>
                    <a:pt x="403" y="594"/>
                    <a:pt x="402" y="592"/>
                  </a:cubicBezTo>
                  <a:cubicBezTo>
                    <a:pt x="402" y="592"/>
                    <a:pt x="402" y="592"/>
                    <a:pt x="402" y="592"/>
                  </a:cubicBezTo>
                  <a:cubicBezTo>
                    <a:pt x="402" y="592"/>
                    <a:pt x="403" y="592"/>
                    <a:pt x="402" y="591"/>
                  </a:cubicBezTo>
                  <a:cubicBezTo>
                    <a:pt x="402" y="591"/>
                    <a:pt x="402" y="591"/>
                    <a:pt x="402" y="591"/>
                  </a:cubicBezTo>
                  <a:cubicBezTo>
                    <a:pt x="402" y="591"/>
                    <a:pt x="402" y="591"/>
                    <a:pt x="402" y="591"/>
                  </a:cubicBezTo>
                  <a:cubicBezTo>
                    <a:pt x="402" y="591"/>
                    <a:pt x="402" y="591"/>
                    <a:pt x="402" y="591"/>
                  </a:cubicBezTo>
                  <a:cubicBezTo>
                    <a:pt x="402" y="591"/>
                    <a:pt x="402" y="591"/>
                    <a:pt x="402" y="591"/>
                  </a:cubicBezTo>
                  <a:cubicBezTo>
                    <a:pt x="402" y="590"/>
                    <a:pt x="402" y="590"/>
                    <a:pt x="402" y="590"/>
                  </a:cubicBezTo>
                  <a:cubicBezTo>
                    <a:pt x="403" y="590"/>
                    <a:pt x="403" y="590"/>
                    <a:pt x="404" y="590"/>
                  </a:cubicBezTo>
                  <a:cubicBezTo>
                    <a:pt x="404" y="590"/>
                    <a:pt x="404" y="589"/>
                    <a:pt x="404" y="589"/>
                  </a:cubicBezTo>
                  <a:cubicBezTo>
                    <a:pt x="404" y="589"/>
                    <a:pt x="403" y="589"/>
                    <a:pt x="403" y="589"/>
                  </a:cubicBezTo>
                  <a:cubicBezTo>
                    <a:pt x="402" y="589"/>
                    <a:pt x="402" y="588"/>
                    <a:pt x="402" y="588"/>
                  </a:cubicBezTo>
                  <a:cubicBezTo>
                    <a:pt x="403" y="588"/>
                    <a:pt x="403" y="588"/>
                    <a:pt x="403" y="588"/>
                  </a:cubicBezTo>
                  <a:cubicBezTo>
                    <a:pt x="403" y="588"/>
                    <a:pt x="403" y="588"/>
                    <a:pt x="403" y="588"/>
                  </a:cubicBezTo>
                  <a:cubicBezTo>
                    <a:pt x="404" y="587"/>
                    <a:pt x="405" y="588"/>
                    <a:pt x="405" y="588"/>
                  </a:cubicBezTo>
                  <a:cubicBezTo>
                    <a:pt x="406" y="588"/>
                    <a:pt x="407" y="588"/>
                    <a:pt x="408" y="587"/>
                  </a:cubicBezTo>
                  <a:cubicBezTo>
                    <a:pt x="409" y="587"/>
                    <a:pt x="410" y="587"/>
                    <a:pt x="410" y="586"/>
                  </a:cubicBezTo>
                  <a:cubicBezTo>
                    <a:pt x="411" y="586"/>
                    <a:pt x="410" y="585"/>
                    <a:pt x="410" y="585"/>
                  </a:cubicBezTo>
                  <a:cubicBezTo>
                    <a:pt x="410" y="585"/>
                    <a:pt x="409" y="585"/>
                    <a:pt x="409" y="585"/>
                  </a:cubicBezTo>
                  <a:cubicBezTo>
                    <a:pt x="408" y="585"/>
                    <a:pt x="410" y="584"/>
                    <a:pt x="410" y="584"/>
                  </a:cubicBezTo>
                  <a:cubicBezTo>
                    <a:pt x="411" y="584"/>
                    <a:pt x="411" y="584"/>
                    <a:pt x="411" y="584"/>
                  </a:cubicBezTo>
                  <a:cubicBezTo>
                    <a:pt x="411" y="584"/>
                    <a:pt x="411" y="584"/>
                    <a:pt x="411" y="584"/>
                  </a:cubicBezTo>
                  <a:cubicBezTo>
                    <a:pt x="411" y="583"/>
                    <a:pt x="411" y="583"/>
                    <a:pt x="410" y="583"/>
                  </a:cubicBezTo>
                  <a:close/>
                  <a:moveTo>
                    <a:pt x="387" y="590"/>
                  </a:moveTo>
                  <a:cubicBezTo>
                    <a:pt x="387" y="590"/>
                    <a:pt x="387" y="590"/>
                    <a:pt x="386" y="590"/>
                  </a:cubicBezTo>
                  <a:cubicBezTo>
                    <a:pt x="386" y="590"/>
                    <a:pt x="386" y="590"/>
                    <a:pt x="386" y="590"/>
                  </a:cubicBezTo>
                  <a:cubicBezTo>
                    <a:pt x="386" y="590"/>
                    <a:pt x="386" y="590"/>
                    <a:pt x="386" y="590"/>
                  </a:cubicBezTo>
                  <a:cubicBezTo>
                    <a:pt x="386" y="590"/>
                    <a:pt x="386" y="590"/>
                    <a:pt x="385" y="590"/>
                  </a:cubicBezTo>
                  <a:cubicBezTo>
                    <a:pt x="385" y="590"/>
                    <a:pt x="385" y="590"/>
                    <a:pt x="385" y="590"/>
                  </a:cubicBezTo>
                  <a:cubicBezTo>
                    <a:pt x="385" y="590"/>
                    <a:pt x="385" y="590"/>
                    <a:pt x="385" y="590"/>
                  </a:cubicBezTo>
                  <a:cubicBezTo>
                    <a:pt x="385" y="591"/>
                    <a:pt x="385" y="591"/>
                    <a:pt x="386" y="591"/>
                  </a:cubicBezTo>
                  <a:cubicBezTo>
                    <a:pt x="386" y="591"/>
                    <a:pt x="386" y="591"/>
                    <a:pt x="386" y="591"/>
                  </a:cubicBezTo>
                  <a:cubicBezTo>
                    <a:pt x="386" y="591"/>
                    <a:pt x="386" y="591"/>
                    <a:pt x="386" y="591"/>
                  </a:cubicBezTo>
                  <a:cubicBezTo>
                    <a:pt x="386" y="591"/>
                    <a:pt x="387" y="591"/>
                    <a:pt x="387" y="591"/>
                  </a:cubicBezTo>
                  <a:cubicBezTo>
                    <a:pt x="388" y="590"/>
                    <a:pt x="387" y="590"/>
                    <a:pt x="387" y="590"/>
                  </a:cubicBezTo>
                  <a:close/>
                  <a:moveTo>
                    <a:pt x="391" y="585"/>
                  </a:moveTo>
                  <a:cubicBezTo>
                    <a:pt x="391" y="585"/>
                    <a:pt x="391" y="584"/>
                    <a:pt x="391" y="584"/>
                  </a:cubicBezTo>
                  <a:cubicBezTo>
                    <a:pt x="391" y="584"/>
                    <a:pt x="391" y="584"/>
                    <a:pt x="391" y="584"/>
                  </a:cubicBezTo>
                  <a:cubicBezTo>
                    <a:pt x="391" y="584"/>
                    <a:pt x="391" y="584"/>
                    <a:pt x="392" y="584"/>
                  </a:cubicBezTo>
                  <a:cubicBezTo>
                    <a:pt x="392" y="584"/>
                    <a:pt x="392" y="584"/>
                    <a:pt x="392" y="584"/>
                  </a:cubicBezTo>
                  <a:cubicBezTo>
                    <a:pt x="392" y="583"/>
                    <a:pt x="391" y="583"/>
                    <a:pt x="391" y="583"/>
                  </a:cubicBezTo>
                  <a:cubicBezTo>
                    <a:pt x="391" y="583"/>
                    <a:pt x="390" y="584"/>
                    <a:pt x="390" y="584"/>
                  </a:cubicBezTo>
                  <a:cubicBezTo>
                    <a:pt x="390" y="584"/>
                    <a:pt x="391" y="585"/>
                    <a:pt x="391" y="585"/>
                  </a:cubicBezTo>
                  <a:close/>
                  <a:moveTo>
                    <a:pt x="395" y="582"/>
                  </a:moveTo>
                  <a:cubicBezTo>
                    <a:pt x="395" y="582"/>
                    <a:pt x="395" y="582"/>
                    <a:pt x="395" y="582"/>
                  </a:cubicBezTo>
                  <a:cubicBezTo>
                    <a:pt x="394" y="582"/>
                    <a:pt x="394" y="582"/>
                    <a:pt x="394" y="583"/>
                  </a:cubicBezTo>
                  <a:cubicBezTo>
                    <a:pt x="394" y="583"/>
                    <a:pt x="394" y="583"/>
                    <a:pt x="395" y="583"/>
                  </a:cubicBezTo>
                  <a:cubicBezTo>
                    <a:pt x="395" y="583"/>
                    <a:pt x="395" y="583"/>
                    <a:pt x="395" y="583"/>
                  </a:cubicBezTo>
                  <a:cubicBezTo>
                    <a:pt x="395" y="583"/>
                    <a:pt x="395" y="583"/>
                    <a:pt x="395" y="583"/>
                  </a:cubicBezTo>
                  <a:cubicBezTo>
                    <a:pt x="395" y="583"/>
                    <a:pt x="396" y="583"/>
                    <a:pt x="396" y="582"/>
                  </a:cubicBezTo>
                  <a:cubicBezTo>
                    <a:pt x="396" y="582"/>
                    <a:pt x="396" y="582"/>
                    <a:pt x="396" y="582"/>
                  </a:cubicBezTo>
                  <a:cubicBezTo>
                    <a:pt x="395" y="582"/>
                    <a:pt x="395" y="582"/>
                    <a:pt x="395" y="582"/>
                  </a:cubicBezTo>
                  <a:cubicBezTo>
                    <a:pt x="395" y="582"/>
                    <a:pt x="395" y="582"/>
                    <a:pt x="395" y="582"/>
                  </a:cubicBezTo>
                  <a:cubicBezTo>
                    <a:pt x="395" y="582"/>
                    <a:pt x="395" y="582"/>
                    <a:pt x="395" y="582"/>
                  </a:cubicBezTo>
                  <a:close/>
                  <a:moveTo>
                    <a:pt x="113" y="148"/>
                  </a:moveTo>
                  <a:cubicBezTo>
                    <a:pt x="114" y="147"/>
                    <a:pt x="114" y="147"/>
                    <a:pt x="114" y="147"/>
                  </a:cubicBezTo>
                  <a:cubicBezTo>
                    <a:pt x="114" y="146"/>
                    <a:pt x="115" y="145"/>
                    <a:pt x="115" y="144"/>
                  </a:cubicBezTo>
                  <a:cubicBezTo>
                    <a:pt x="114" y="144"/>
                    <a:pt x="114" y="144"/>
                    <a:pt x="114" y="144"/>
                  </a:cubicBezTo>
                  <a:cubicBezTo>
                    <a:pt x="114" y="144"/>
                    <a:pt x="114" y="144"/>
                    <a:pt x="114" y="144"/>
                  </a:cubicBezTo>
                  <a:cubicBezTo>
                    <a:pt x="114" y="144"/>
                    <a:pt x="114" y="144"/>
                    <a:pt x="114" y="144"/>
                  </a:cubicBezTo>
                  <a:cubicBezTo>
                    <a:pt x="114" y="144"/>
                    <a:pt x="114" y="144"/>
                    <a:pt x="114" y="144"/>
                  </a:cubicBezTo>
                  <a:cubicBezTo>
                    <a:pt x="113" y="145"/>
                    <a:pt x="113" y="145"/>
                    <a:pt x="113" y="145"/>
                  </a:cubicBezTo>
                  <a:cubicBezTo>
                    <a:pt x="113" y="146"/>
                    <a:pt x="112" y="147"/>
                    <a:pt x="112" y="148"/>
                  </a:cubicBezTo>
                  <a:cubicBezTo>
                    <a:pt x="113" y="148"/>
                    <a:pt x="113" y="148"/>
                    <a:pt x="113" y="148"/>
                  </a:cubicBezTo>
                  <a:close/>
                  <a:moveTo>
                    <a:pt x="247" y="522"/>
                  </a:moveTo>
                  <a:cubicBezTo>
                    <a:pt x="247" y="523"/>
                    <a:pt x="248" y="523"/>
                    <a:pt x="248" y="523"/>
                  </a:cubicBezTo>
                  <a:cubicBezTo>
                    <a:pt x="248" y="523"/>
                    <a:pt x="248" y="523"/>
                    <a:pt x="249" y="523"/>
                  </a:cubicBezTo>
                  <a:cubicBezTo>
                    <a:pt x="249" y="523"/>
                    <a:pt x="249" y="523"/>
                    <a:pt x="249" y="523"/>
                  </a:cubicBezTo>
                  <a:cubicBezTo>
                    <a:pt x="249" y="523"/>
                    <a:pt x="249" y="523"/>
                    <a:pt x="249" y="523"/>
                  </a:cubicBezTo>
                  <a:cubicBezTo>
                    <a:pt x="249" y="523"/>
                    <a:pt x="249" y="523"/>
                    <a:pt x="249" y="523"/>
                  </a:cubicBezTo>
                  <a:cubicBezTo>
                    <a:pt x="249" y="524"/>
                    <a:pt x="250" y="524"/>
                    <a:pt x="250" y="523"/>
                  </a:cubicBezTo>
                  <a:cubicBezTo>
                    <a:pt x="250" y="523"/>
                    <a:pt x="250" y="523"/>
                    <a:pt x="250" y="522"/>
                  </a:cubicBezTo>
                  <a:cubicBezTo>
                    <a:pt x="250" y="522"/>
                    <a:pt x="250" y="522"/>
                    <a:pt x="250" y="522"/>
                  </a:cubicBezTo>
                  <a:cubicBezTo>
                    <a:pt x="250" y="522"/>
                    <a:pt x="250" y="522"/>
                    <a:pt x="250" y="522"/>
                  </a:cubicBezTo>
                  <a:cubicBezTo>
                    <a:pt x="250" y="522"/>
                    <a:pt x="250" y="522"/>
                    <a:pt x="249" y="522"/>
                  </a:cubicBezTo>
                  <a:cubicBezTo>
                    <a:pt x="249" y="522"/>
                    <a:pt x="249" y="521"/>
                    <a:pt x="249" y="522"/>
                  </a:cubicBezTo>
                  <a:cubicBezTo>
                    <a:pt x="248" y="522"/>
                    <a:pt x="247" y="522"/>
                    <a:pt x="247" y="522"/>
                  </a:cubicBezTo>
                  <a:close/>
                  <a:moveTo>
                    <a:pt x="254" y="531"/>
                  </a:moveTo>
                  <a:cubicBezTo>
                    <a:pt x="254" y="530"/>
                    <a:pt x="254" y="530"/>
                    <a:pt x="254" y="530"/>
                  </a:cubicBezTo>
                  <a:cubicBezTo>
                    <a:pt x="254" y="530"/>
                    <a:pt x="254" y="530"/>
                    <a:pt x="254" y="530"/>
                  </a:cubicBezTo>
                  <a:cubicBezTo>
                    <a:pt x="253" y="530"/>
                    <a:pt x="253" y="530"/>
                    <a:pt x="252" y="530"/>
                  </a:cubicBezTo>
                  <a:cubicBezTo>
                    <a:pt x="252" y="530"/>
                    <a:pt x="252" y="530"/>
                    <a:pt x="252" y="530"/>
                  </a:cubicBezTo>
                  <a:cubicBezTo>
                    <a:pt x="251" y="530"/>
                    <a:pt x="251" y="530"/>
                    <a:pt x="251" y="530"/>
                  </a:cubicBezTo>
                  <a:cubicBezTo>
                    <a:pt x="251" y="531"/>
                    <a:pt x="251" y="531"/>
                    <a:pt x="252" y="531"/>
                  </a:cubicBezTo>
                  <a:cubicBezTo>
                    <a:pt x="252" y="531"/>
                    <a:pt x="252" y="531"/>
                    <a:pt x="253" y="531"/>
                  </a:cubicBezTo>
                  <a:cubicBezTo>
                    <a:pt x="253" y="531"/>
                    <a:pt x="253" y="531"/>
                    <a:pt x="253" y="531"/>
                  </a:cubicBezTo>
                  <a:cubicBezTo>
                    <a:pt x="253" y="531"/>
                    <a:pt x="253" y="531"/>
                    <a:pt x="253" y="531"/>
                  </a:cubicBezTo>
                  <a:cubicBezTo>
                    <a:pt x="253" y="531"/>
                    <a:pt x="254" y="531"/>
                    <a:pt x="254" y="531"/>
                  </a:cubicBezTo>
                  <a:close/>
                  <a:moveTo>
                    <a:pt x="250" y="528"/>
                  </a:moveTo>
                  <a:cubicBezTo>
                    <a:pt x="250" y="528"/>
                    <a:pt x="250" y="528"/>
                    <a:pt x="250" y="529"/>
                  </a:cubicBezTo>
                  <a:cubicBezTo>
                    <a:pt x="250" y="529"/>
                    <a:pt x="250" y="529"/>
                    <a:pt x="250" y="529"/>
                  </a:cubicBezTo>
                  <a:cubicBezTo>
                    <a:pt x="251" y="529"/>
                    <a:pt x="251" y="529"/>
                    <a:pt x="251" y="528"/>
                  </a:cubicBezTo>
                  <a:cubicBezTo>
                    <a:pt x="252" y="528"/>
                    <a:pt x="252" y="528"/>
                    <a:pt x="252" y="528"/>
                  </a:cubicBezTo>
                  <a:cubicBezTo>
                    <a:pt x="253" y="528"/>
                    <a:pt x="253" y="528"/>
                    <a:pt x="253" y="527"/>
                  </a:cubicBezTo>
                  <a:cubicBezTo>
                    <a:pt x="253" y="527"/>
                    <a:pt x="253" y="527"/>
                    <a:pt x="253" y="527"/>
                  </a:cubicBezTo>
                  <a:cubicBezTo>
                    <a:pt x="252" y="527"/>
                    <a:pt x="249" y="527"/>
                    <a:pt x="250" y="528"/>
                  </a:cubicBezTo>
                  <a:close/>
                  <a:moveTo>
                    <a:pt x="250" y="521"/>
                  </a:moveTo>
                  <a:cubicBezTo>
                    <a:pt x="250" y="521"/>
                    <a:pt x="250" y="521"/>
                    <a:pt x="250" y="521"/>
                  </a:cubicBezTo>
                  <a:cubicBezTo>
                    <a:pt x="250" y="521"/>
                    <a:pt x="251" y="521"/>
                    <a:pt x="251" y="521"/>
                  </a:cubicBezTo>
                  <a:cubicBezTo>
                    <a:pt x="251" y="521"/>
                    <a:pt x="251" y="521"/>
                    <a:pt x="251" y="521"/>
                  </a:cubicBezTo>
                  <a:cubicBezTo>
                    <a:pt x="251" y="520"/>
                    <a:pt x="250" y="520"/>
                    <a:pt x="250" y="521"/>
                  </a:cubicBezTo>
                  <a:close/>
                  <a:moveTo>
                    <a:pt x="250" y="517"/>
                  </a:moveTo>
                  <a:cubicBezTo>
                    <a:pt x="250" y="517"/>
                    <a:pt x="250" y="517"/>
                    <a:pt x="250" y="517"/>
                  </a:cubicBezTo>
                  <a:cubicBezTo>
                    <a:pt x="250" y="517"/>
                    <a:pt x="250" y="517"/>
                    <a:pt x="250" y="517"/>
                  </a:cubicBezTo>
                  <a:cubicBezTo>
                    <a:pt x="250" y="517"/>
                    <a:pt x="250" y="517"/>
                    <a:pt x="250" y="517"/>
                  </a:cubicBezTo>
                  <a:cubicBezTo>
                    <a:pt x="250" y="517"/>
                    <a:pt x="249" y="517"/>
                    <a:pt x="249" y="517"/>
                  </a:cubicBezTo>
                  <a:cubicBezTo>
                    <a:pt x="249" y="517"/>
                    <a:pt x="249" y="518"/>
                    <a:pt x="249" y="518"/>
                  </a:cubicBezTo>
                  <a:cubicBezTo>
                    <a:pt x="249" y="518"/>
                    <a:pt x="249" y="518"/>
                    <a:pt x="249" y="518"/>
                  </a:cubicBezTo>
                  <a:cubicBezTo>
                    <a:pt x="249" y="518"/>
                    <a:pt x="250" y="518"/>
                    <a:pt x="250" y="518"/>
                  </a:cubicBezTo>
                  <a:cubicBezTo>
                    <a:pt x="250" y="518"/>
                    <a:pt x="250" y="518"/>
                    <a:pt x="250" y="518"/>
                  </a:cubicBezTo>
                  <a:cubicBezTo>
                    <a:pt x="251" y="518"/>
                    <a:pt x="251" y="517"/>
                    <a:pt x="250" y="517"/>
                  </a:cubicBezTo>
                  <a:close/>
                  <a:moveTo>
                    <a:pt x="250" y="536"/>
                  </a:moveTo>
                  <a:cubicBezTo>
                    <a:pt x="249" y="537"/>
                    <a:pt x="249" y="537"/>
                    <a:pt x="250" y="537"/>
                  </a:cubicBezTo>
                  <a:cubicBezTo>
                    <a:pt x="251" y="537"/>
                    <a:pt x="251" y="536"/>
                    <a:pt x="250" y="536"/>
                  </a:cubicBezTo>
                  <a:close/>
                  <a:moveTo>
                    <a:pt x="257" y="561"/>
                  </a:moveTo>
                  <a:cubicBezTo>
                    <a:pt x="257" y="561"/>
                    <a:pt x="255" y="561"/>
                    <a:pt x="255" y="562"/>
                  </a:cubicBezTo>
                  <a:cubicBezTo>
                    <a:pt x="255" y="562"/>
                    <a:pt x="255" y="563"/>
                    <a:pt x="255" y="563"/>
                  </a:cubicBezTo>
                  <a:cubicBezTo>
                    <a:pt x="256" y="563"/>
                    <a:pt x="257" y="564"/>
                    <a:pt x="257" y="565"/>
                  </a:cubicBezTo>
                  <a:cubicBezTo>
                    <a:pt x="257" y="565"/>
                    <a:pt x="257" y="565"/>
                    <a:pt x="257" y="565"/>
                  </a:cubicBezTo>
                  <a:cubicBezTo>
                    <a:pt x="258" y="566"/>
                    <a:pt x="260" y="566"/>
                    <a:pt x="260" y="566"/>
                  </a:cubicBezTo>
                  <a:cubicBezTo>
                    <a:pt x="259" y="567"/>
                    <a:pt x="259" y="567"/>
                    <a:pt x="259" y="567"/>
                  </a:cubicBezTo>
                  <a:cubicBezTo>
                    <a:pt x="258" y="567"/>
                    <a:pt x="259" y="568"/>
                    <a:pt x="259" y="568"/>
                  </a:cubicBezTo>
                  <a:cubicBezTo>
                    <a:pt x="259" y="569"/>
                    <a:pt x="259" y="569"/>
                    <a:pt x="259" y="569"/>
                  </a:cubicBezTo>
                  <a:cubicBezTo>
                    <a:pt x="259" y="569"/>
                    <a:pt x="259" y="569"/>
                    <a:pt x="259" y="569"/>
                  </a:cubicBezTo>
                  <a:cubicBezTo>
                    <a:pt x="260" y="569"/>
                    <a:pt x="260" y="569"/>
                    <a:pt x="261" y="568"/>
                  </a:cubicBezTo>
                  <a:cubicBezTo>
                    <a:pt x="261" y="568"/>
                    <a:pt x="261" y="568"/>
                    <a:pt x="262" y="568"/>
                  </a:cubicBezTo>
                  <a:cubicBezTo>
                    <a:pt x="263" y="568"/>
                    <a:pt x="263" y="568"/>
                    <a:pt x="263" y="568"/>
                  </a:cubicBezTo>
                  <a:cubicBezTo>
                    <a:pt x="262" y="567"/>
                    <a:pt x="262" y="566"/>
                    <a:pt x="261" y="566"/>
                  </a:cubicBezTo>
                  <a:cubicBezTo>
                    <a:pt x="261" y="565"/>
                    <a:pt x="260" y="565"/>
                    <a:pt x="260" y="565"/>
                  </a:cubicBezTo>
                  <a:cubicBezTo>
                    <a:pt x="260" y="564"/>
                    <a:pt x="260" y="564"/>
                    <a:pt x="259" y="564"/>
                  </a:cubicBezTo>
                  <a:cubicBezTo>
                    <a:pt x="258" y="563"/>
                    <a:pt x="258" y="562"/>
                    <a:pt x="258" y="561"/>
                  </a:cubicBezTo>
                  <a:cubicBezTo>
                    <a:pt x="258" y="560"/>
                    <a:pt x="257" y="560"/>
                    <a:pt x="257" y="561"/>
                  </a:cubicBezTo>
                  <a:close/>
                  <a:moveTo>
                    <a:pt x="258" y="574"/>
                  </a:moveTo>
                  <a:cubicBezTo>
                    <a:pt x="258" y="573"/>
                    <a:pt x="258" y="573"/>
                    <a:pt x="257" y="572"/>
                  </a:cubicBezTo>
                  <a:cubicBezTo>
                    <a:pt x="257" y="572"/>
                    <a:pt x="256" y="571"/>
                    <a:pt x="256" y="571"/>
                  </a:cubicBezTo>
                  <a:cubicBezTo>
                    <a:pt x="255" y="571"/>
                    <a:pt x="255" y="571"/>
                    <a:pt x="255" y="571"/>
                  </a:cubicBezTo>
                  <a:cubicBezTo>
                    <a:pt x="255" y="572"/>
                    <a:pt x="255" y="572"/>
                    <a:pt x="255" y="573"/>
                  </a:cubicBezTo>
                  <a:cubicBezTo>
                    <a:pt x="256" y="574"/>
                    <a:pt x="256" y="574"/>
                    <a:pt x="256" y="575"/>
                  </a:cubicBezTo>
                  <a:cubicBezTo>
                    <a:pt x="256" y="575"/>
                    <a:pt x="256" y="575"/>
                    <a:pt x="256" y="575"/>
                  </a:cubicBezTo>
                  <a:cubicBezTo>
                    <a:pt x="256" y="575"/>
                    <a:pt x="256" y="575"/>
                    <a:pt x="256" y="575"/>
                  </a:cubicBezTo>
                  <a:cubicBezTo>
                    <a:pt x="256" y="575"/>
                    <a:pt x="256" y="575"/>
                    <a:pt x="256" y="575"/>
                  </a:cubicBezTo>
                  <a:cubicBezTo>
                    <a:pt x="256" y="576"/>
                    <a:pt x="256" y="576"/>
                    <a:pt x="256" y="576"/>
                  </a:cubicBezTo>
                  <a:cubicBezTo>
                    <a:pt x="257" y="576"/>
                    <a:pt x="257" y="575"/>
                    <a:pt x="257" y="575"/>
                  </a:cubicBezTo>
                  <a:cubicBezTo>
                    <a:pt x="258" y="575"/>
                    <a:pt x="258" y="574"/>
                    <a:pt x="258" y="574"/>
                  </a:cubicBezTo>
                  <a:close/>
                  <a:moveTo>
                    <a:pt x="246" y="527"/>
                  </a:moveTo>
                  <a:cubicBezTo>
                    <a:pt x="246" y="527"/>
                    <a:pt x="246" y="527"/>
                    <a:pt x="246" y="527"/>
                  </a:cubicBezTo>
                  <a:cubicBezTo>
                    <a:pt x="246" y="527"/>
                    <a:pt x="246" y="527"/>
                    <a:pt x="246" y="527"/>
                  </a:cubicBezTo>
                  <a:cubicBezTo>
                    <a:pt x="247" y="527"/>
                    <a:pt x="247" y="526"/>
                    <a:pt x="246" y="526"/>
                  </a:cubicBezTo>
                  <a:cubicBezTo>
                    <a:pt x="246" y="526"/>
                    <a:pt x="246" y="526"/>
                    <a:pt x="246" y="526"/>
                  </a:cubicBezTo>
                  <a:cubicBezTo>
                    <a:pt x="246" y="526"/>
                    <a:pt x="246" y="526"/>
                    <a:pt x="246" y="526"/>
                  </a:cubicBezTo>
                  <a:cubicBezTo>
                    <a:pt x="245" y="526"/>
                    <a:pt x="245" y="527"/>
                    <a:pt x="246" y="527"/>
                  </a:cubicBezTo>
                  <a:close/>
                  <a:moveTo>
                    <a:pt x="254" y="569"/>
                  </a:moveTo>
                  <a:cubicBezTo>
                    <a:pt x="254" y="569"/>
                    <a:pt x="254" y="569"/>
                    <a:pt x="254" y="569"/>
                  </a:cubicBezTo>
                  <a:cubicBezTo>
                    <a:pt x="254" y="569"/>
                    <a:pt x="254" y="569"/>
                    <a:pt x="254" y="569"/>
                  </a:cubicBezTo>
                  <a:cubicBezTo>
                    <a:pt x="254" y="569"/>
                    <a:pt x="254" y="568"/>
                    <a:pt x="254" y="568"/>
                  </a:cubicBezTo>
                  <a:cubicBezTo>
                    <a:pt x="254" y="568"/>
                    <a:pt x="254" y="568"/>
                    <a:pt x="254" y="568"/>
                  </a:cubicBezTo>
                  <a:cubicBezTo>
                    <a:pt x="254" y="568"/>
                    <a:pt x="254" y="568"/>
                    <a:pt x="254" y="568"/>
                  </a:cubicBezTo>
                  <a:cubicBezTo>
                    <a:pt x="254" y="568"/>
                    <a:pt x="253" y="568"/>
                    <a:pt x="253" y="568"/>
                  </a:cubicBezTo>
                  <a:cubicBezTo>
                    <a:pt x="253" y="568"/>
                    <a:pt x="253" y="568"/>
                    <a:pt x="253" y="568"/>
                  </a:cubicBezTo>
                  <a:cubicBezTo>
                    <a:pt x="252" y="568"/>
                    <a:pt x="253" y="568"/>
                    <a:pt x="253" y="569"/>
                  </a:cubicBezTo>
                  <a:cubicBezTo>
                    <a:pt x="253" y="569"/>
                    <a:pt x="253" y="569"/>
                    <a:pt x="253" y="569"/>
                  </a:cubicBezTo>
                  <a:cubicBezTo>
                    <a:pt x="253" y="569"/>
                    <a:pt x="253" y="569"/>
                    <a:pt x="253" y="569"/>
                  </a:cubicBezTo>
                  <a:cubicBezTo>
                    <a:pt x="253" y="569"/>
                    <a:pt x="253" y="569"/>
                    <a:pt x="253" y="569"/>
                  </a:cubicBezTo>
                  <a:cubicBezTo>
                    <a:pt x="253" y="569"/>
                    <a:pt x="253" y="569"/>
                    <a:pt x="253" y="569"/>
                  </a:cubicBezTo>
                  <a:cubicBezTo>
                    <a:pt x="253" y="569"/>
                    <a:pt x="253" y="570"/>
                    <a:pt x="253" y="570"/>
                  </a:cubicBezTo>
                  <a:cubicBezTo>
                    <a:pt x="253" y="570"/>
                    <a:pt x="253" y="570"/>
                    <a:pt x="254" y="570"/>
                  </a:cubicBezTo>
                  <a:cubicBezTo>
                    <a:pt x="254" y="570"/>
                    <a:pt x="254" y="570"/>
                    <a:pt x="254" y="570"/>
                  </a:cubicBezTo>
                  <a:cubicBezTo>
                    <a:pt x="254" y="570"/>
                    <a:pt x="254" y="570"/>
                    <a:pt x="254" y="570"/>
                  </a:cubicBezTo>
                  <a:cubicBezTo>
                    <a:pt x="255" y="570"/>
                    <a:pt x="255" y="570"/>
                    <a:pt x="255" y="570"/>
                  </a:cubicBezTo>
                  <a:cubicBezTo>
                    <a:pt x="255" y="570"/>
                    <a:pt x="255" y="569"/>
                    <a:pt x="255" y="569"/>
                  </a:cubicBezTo>
                  <a:cubicBezTo>
                    <a:pt x="255" y="569"/>
                    <a:pt x="255" y="569"/>
                    <a:pt x="254" y="569"/>
                  </a:cubicBezTo>
                  <a:close/>
                  <a:moveTo>
                    <a:pt x="245" y="517"/>
                  </a:moveTo>
                  <a:cubicBezTo>
                    <a:pt x="245" y="517"/>
                    <a:pt x="245" y="517"/>
                    <a:pt x="245" y="517"/>
                  </a:cubicBezTo>
                  <a:cubicBezTo>
                    <a:pt x="244" y="517"/>
                    <a:pt x="244" y="517"/>
                    <a:pt x="244" y="517"/>
                  </a:cubicBezTo>
                  <a:cubicBezTo>
                    <a:pt x="243" y="517"/>
                    <a:pt x="243" y="517"/>
                    <a:pt x="244" y="517"/>
                  </a:cubicBezTo>
                  <a:cubicBezTo>
                    <a:pt x="244" y="518"/>
                    <a:pt x="244" y="518"/>
                    <a:pt x="245" y="518"/>
                  </a:cubicBezTo>
                  <a:cubicBezTo>
                    <a:pt x="245" y="518"/>
                    <a:pt x="246" y="518"/>
                    <a:pt x="246" y="517"/>
                  </a:cubicBezTo>
                  <a:cubicBezTo>
                    <a:pt x="246" y="517"/>
                    <a:pt x="245" y="517"/>
                    <a:pt x="245" y="517"/>
                  </a:cubicBezTo>
                  <a:close/>
                  <a:moveTo>
                    <a:pt x="255" y="567"/>
                  </a:moveTo>
                  <a:cubicBezTo>
                    <a:pt x="255" y="567"/>
                    <a:pt x="255" y="568"/>
                    <a:pt x="255" y="568"/>
                  </a:cubicBezTo>
                  <a:cubicBezTo>
                    <a:pt x="256" y="568"/>
                    <a:pt x="256" y="568"/>
                    <a:pt x="256" y="569"/>
                  </a:cubicBezTo>
                  <a:cubicBezTo>
                    <a:pt x="256" y="569"/>
                    <a:pt x="256" y="569"/>
                    <a:pt x="256" y="570"/>
                  </a:cubicBezTo>
                  <a:cubicBezTo>
                    <a:pt x="256" y="570"/>
                    <a:pt x="257" y="570"/>
                    <a:pt x="257" y="570"/>
                  </a:cubicBezTo>
                  <a:cubicBezTo>
                    <a:pt x="258" y="570"/>
                    <a:pt x="258" y="570"/>
                    <a:pt x="258" y="570"/>
                  </a:cubicBezTo>
                  <a:cubicBezTo>
                    <a:pt x="258" y="569"/>
                    <a:pt x="258" y="569"/>
                    <a:pt x="258" y="569"/>
                  </a:cubicBezTo>
                  <a:cubicBezTo>
                    <a:pt x="258" y="568"/>
                    <a:pt x="257" y="567"/>
                    <a:pt x="256" y="567"/>
                  </a:cubicBezTo>
                  <a:cubicBezTo>
                    <a:pt x="256" y="566"/>
                    <a:pt x="256" y="566"/>
                    <a:pt x="255" y="566"/>
                  </a:cubicBezTo>
                  <a:cubicBezTo>
                    <a:pt x="255" y="565"/>
                    <a:pt x="255" y="565"/>
                    <a:pt x="254" y="564"/>
                  </a:cubicBezTo>
                  <a:cubicBezTo>
                    <a:pt x="254" y="564"/>
                    <a:pt x="254" y="563"/>
                    <a:pt x="253" y="563"/>
                  </a:cubicBezTo>
                  <a:cubicBezTo>
                    <a:pt x="252" y="563"/>
                    <a:pt x="252" y="564"/>
                    <a:pt x="252" y="565"/>
                  </a:cubicBezTo>
                  <a:cubicBezTo>
                    <a:pt x="252" y="565"/>
                    <a:pt x="252" y="566"/>
                    <a:pt x="253" y="566"/>
                  </a:cubicBezTo>
                  <a:cubicBezTo>
                    <a:pt x="254" y="566"/>
                    <a:pt x="254" y="566"/>
                    <a:pt x="255" y="567"/>
                  </a:cubicBezTo>
                  <a:close/>
                  <a:moveTo>
                    <a:pt x="248" y="526"/>
                  </a:moveTo>
                  <a:cubicBezTo>
                    <a:pt x="249" y="526"/>
                    <a:pt x="249" y="526"/>
                    <a:pt x="249" y="526"/>
                  </a:cubicBezTo>
                  <a:cubicBezTo>
                    <a:pt x="249" y="526"/>
                    <a:pt x="250" y="526"/>
                    <a:pt x="250" y="526"/>
                  </a:cubicBezTo>
                  <a:cubicBezTo>
                    <a:pt x="250" y="526"/>
                    <a:pt x="250" y="526"/>
                    <a:pt x="250" y="526"/>
                  </a:cubicBezTo>
                  <a:cubicBezTo>
                    <a:pt x="250" y="526"/>
                    <a:pt x="250" y="525"/>
                    <a:pt x="250" y="525"/>
                  </a:cubicBezTo>
                  <a:cubicBezTo>
                    <a:pt x="250" y="525"/>
                    <a:pt x="249" y="525"/>
                    <a:pt x="248" y="525"/>
                  </a:cubicBezTo>
                  <a:cubicBezTo>
                    <a:pt x="248" y="525"/>
                    <a:pt x="248" y="525"/>
                    <a:pt x="248" y="525"/>
                  </a:cubicBezTo>
                  <a:cubicBezTo>
                    <a:pt x="248" y="525"/>
                    <a:pt x="248" y="525"/>
                    <a:pt x="248" y="525"/>
                  </a:cubicBezTo>
                  <a:cubicBezTo>
                    <a:pt x="248" y="526"/>
                    <a:pt x="248" y="526"/>
                    <a:pt x="248" y="526"/>
                  </a:cubicBezTo>
                  <a:close/>
                  <a:moveTo>
                    <a:pt x="253" y="535"/>
                  </a:moveTo>
                  <a:cubicBezTo>
                    <a:pt x="253" y="535"/>
                    <a:pt x="253" y="534"/>
                    <a:pt x="253" y="534"/>
                  </a:cubicBezTo>
                  <a:cubicBezTo>
                    <a:pt x="252" y="534"/>
                    <a:pt x="252" y="535"/>
                    <a:pt x="253" y="535"/>
                  </a:cubicBezTo>
                  <a:close/>
                  <a:moveTo>
                    <a:pt x="255" y="525"/>
                  </a:moveTo>
                  <a:cubicBezTo>
                    <a:pt x="255" y="525"/>
                    <a:pt x="255" y="526"/>
                    <a:pt x="255" y="526"/>
                  </a:cubicBezTo>
                  <a:cubicBezTo>
                    <a:pt x="255" y="526"/>
                    <a:pt x="255" y="526"/>
                    <a:pt x="255" y="526"/>
                  </a:cubicBezTo>
                  <a:cubicBezTo>
                    <a:pt x="255" y="527"/>
                    <a:pt x="256" y="527"/>
                    <a:pt x="256" y="526"/>
                  </a:cubicBezTo>
                  <a:cubicBezTo>
                    <a:pt x="256" y="526"/>
                    <a:pt x="256" y="526"/>
                    <a:pt x="256" y="526"/>
                  </a:cubicBezTo>
                  <a:cubicBezTo>
                    <a:pt x="256" y="526"/>
                    <a:pt x="256" y="525"/>
                    <a:pt x="256" y="525"/>
                  </a:cubicBezTo>
                  <a:cubicBezTo>
                    <a:pt x="256" y="525"/>
                    <a:pt x="256" y="525"/>
                    <a:pt x="255" y="525"/>
                  </a:cubicBezTo>
                  <a:close/>
                  <a:moveTo>
                    <a:pt x="257" y="517"/>
                  </a:moveTo>
                  <a:cubicBezTo>
                    <a:pt x="256" y="517"/>
                    <a:pt x="256" y="518"/>
                    <a:pt x="256" y="518"/>
                  </a:cubicBezTo>
                  <a:cubicBezTo>
                    <a:pt x="256" y="519"/>
                    <a:pt x="256" y="519"/>
                    <a:pt x="257" y="519"/>
                  </a:cubicBezTo>
                  <a:cubicBezTo>
                    <a:pt x="257" y="519"/>
                    <a:pt x="257" y="518"/>
                    <a:pt x="257" y="518"/>
                  </a:cubicBezTo>
                  <a:cubicBezTo>
                    <a:pt x="257" y="518"/>
                    <a:pt x="257" y="518"/>
                    <a:pt x="257" y="518"/>
                  </a:cubicBezTo>
                  <a:cubicBezTo>
                    <a:pt x="257" y="518"/>
                    <a:pt x="257" y="518"/>
                    <a:pt x="257" y="518"/>
                  </a:cubicBezTo>
                  <a:cubicBezTo>
                    <a:pt x="257" y="518"/>
                    <a:pt x="257" y="518"/>
                    <a:pt x="258" y="518"/>
                  </a:cubicBezTo>
                  <a:cubicBezTo>
                    <a:pt x="258" y="517"/>
                    <a:pt x="257" y="517"/>
                    <a:pt x="257" y="517"/>
                  </a:cubicBezTo>
                  <a:close/>
                  <a:moveTo>
                    <a:pt x="245" y="529"/>
                  </a:moveTo>
                  <a:cubicBezTo>
                    <a:pt x="245" y="528"/>
                    <a:pt x="244" y="527"/>
                    <a:pt x="243" y="527"/>
                  </a:cubicBezTo>
                  <a:cubicBezTo>
                    <a:pt x="243" y="527"/>
                    <a:pt x="242" y="528"/>
                    <a:pt x="243" y="528"/>
                  </a:cubicBezTo>
                  <a:cubicBezTo>
                    <a:pt x="243" y="528"/>
                    <a:pt x="243" y="529"/>
                    <a:pt x="243" y="529"/>
                  </a:cubicBezTo>
                  <a:cubicBezTo>
                    <a:pt x="243" y="529"/>
                    <a:pt x="244" y="529"/>
                    <a:pt x="244" y="529"/>
                  </a:cubicBezTo>
                  <a:cubicBezTo>
                    <a:pt x="245" y="529"/>
                    <a:pt x="245" y="529"/>
                    <a:pt x="245" y="529"/>
                  </a:cubicBezTo>
                  <a:close/>
                  <a:moveTo>
                    <a:pt x="243" y="503"/>
                  </a:moveTo>
                  <a:cubicBezTo>
                    <a:pt x="243" y="503"/>
                    <a:pt x="243" y="504"/>
                    <a:pt x="244" y="505"/>
                  </a:cubicBezTo>
                  <a:cubicBezTo>
                    <a:pt x="245" y="506"/>
                    <a:pt x="245" y="507"/>
                    <a:pt x="245" y="508"/>
                  </a:cubicBezTo>
                  <a:cubicBezTo>
                    <a:pt x="245" y="509"/>
                    <a:pt x="246" y="510"/>
                    <a:pt x="245" y="511"/>
                  </a:cubicBezTo>
                  <a:cubicBezTo>
                    <a:pt x="245" y="512"/>
                    <a:pt x="245" y="512"/>
                    <a:pt x="245" y="513"/>
                  </a:cubicBezTo>
                  <a:cubicBezTo>
                    <a:pt x="246" y="514"/>
                    <a:pt x="248" y="513"/>
                    <a:pt x="249" y="513"/>
                  </a:cubicBezTo>
                  <a:cubicBezTo>
                    <a:pt x="251" y="513"/>
                    <a:pt x="248" y="510"/>
                    <a:pt x="250" y="510"/>
                  </a:cubicBezTo>
                  <a:cubicBezTo>
                    <a:pt x="251" y="510"/>
                    <a:pt x="251" y="510"/>
                    <a:pt x="251" y="509"/>
                  </a:cubicBezTo>
                  <a:cubicBezTo>
                    <a:pt x="249" y="508"/>
                    <a:pt x="251" y="508"/>
                    <a:pt x="250" y="507"/>
                  </a:cubicBezTo>
                  <a:cubicBezTo>
                    <a:pt x="250" y="507"/>
                    <a:pt x="249" y="506"/>
                    <a:pt x="248" y="506"/>
                  </a:cubicBezTo>
                  <a:cubicBezTo>
                    <a:pt x="248" y="506"/>
                    <a:pt x="248" y="505"/>
                    <a:pt x="248" y="505"/>
                  </a:cubicBezTo>
                  <a:cubicBezTo>
                    <a:pt x="248" y="505"/>
                    <a:pt x="248" y="505"/>
                    <a:pt x="248" y="504"/>
                  </a:cubicBezTo>
                  <a:cubicBezTo>
                    <a:pt x="248" y="505"/>
                    <a:pt x="248" y="505"/>
                    <a:pt x="249" y="505"/>
                  </a:cubicBezTo>
                  <a:cubicBezTo>
                    <a:pt x="249" y="505"/>
                    <a:pt x="249" y="505"/>
                    <a:pt x="250" y="505"/>
                  </a:cubicBezTo>
                  <a:cubicBezTo>
                    <a:pt x="250" y="505"/>
                    <a:pt x="251" y="505"/>
                    <a:pt x="251" y="506"/>
                  </a:cubicBezTo>
                  <a:cubicBezTo>
                    <a:pt x="252" y="506"/>
                    <a:pt x="252" y="505"/>
                    <a:pt x="252" y="505"/>
                  </a:cubicBezTo>
                  <a:cubicBezTo>
                    <a:pt x="251" y="505"/>
                    <a:pt x="251" y="504"/>
                    <a:pt x="251" y="504"/>
                  </a:cubicBezTo>
                  <a:cubicBezTo>
                    <a:pt x="250" y="504"/>
                    <a:pt x="249" y="504"/>
                    <a:pt x="249" y="504"/>
                  </a:cubicBezTo>
                  <a:cubicBezTo>
                    <a:pt x="249" y="504"/>
                    <a:pt x="249" y="504"/>
                    <a:pt x="249" y="504"/>
                  </a:cubicBezTo>
                  <a:cubicBezTo>
                    <a:pt x="250" y="503"/>
                    <a:pt x="251" y="503"/>
                    <a:pt x="250" y="502"/>
                  </a:cubicBezTo>
                  <a:cubicBezTo>
                    <a:pt x="250" y="500"/>
                    <a:pt x="249" y="498"/>
                    <a:pt x="247" y="497"/>
                  </a:cubicBezTo>
                  <a:cubicBezTo>
                    <a:pt x="246" y="497"/>
                    <a:pt x="244" y="496"/>
                    <a:pt x="243" y="498"/>
                  </a:cubicBezTo>
                  <a:cubicBezTo>
                    <a:pt x="243" y="499"/>
                    <a:pt x="244" y="500"/>
                    <a:pt x="243" y="501"/>
                  </a:cubicBezTo>
                  <a:cubicBezTo>
                    <a:pt x="243" y="501"/>
                    <a:pt x="243" y="502"/>
                    <a:pt x="243" y="503"/>
                  </a:cubicBezTo>
                  <a:close/>
                  <a:moveTo>
                    <a:pt x="254" y="533"/>
                  </a:moveTo>
                  <a:cubicBezTo>
                    <a:pt x="254" y="533"/>
                    <a:pt x="254" y="533"/>
                    <a:pt x="255" y="534"/>
                  </a:cubicBezTo>
                  <a:cubicBezTo>
                    <a:pt x="255" y="534"/>
                    <a:pt x="255" y="534"/>
                    <a:pt x="255" y="535"/>
                  </a:cubicBezTo>
                  <a:cubicBezTo>
                    <a:pt x="255" y="535"/>
                    <a:pt x="255" y="535"/>
                    <a:pt x="256" y="535"/>
                  </a:cubicBezTo>
                  <a:cubicBezTo>
                    <a:pt x="256" y="535"/>
                    <a:pt x="256" y="535"/>
                    <a:pt x="256" y="535"/>
                  </a:cubicBezTo>
                  <a:cubicBezTo>
                    <a:pt x="256" y="534"/>
                    <a:pt x="257" y="533"/>
                    <a:pt x="257" y="533"/>
                  </a:cubicBezTo>
                  <a:cubicBezTo>
                    <a:pt x="257" y="532"/>
                    <a:pt x="256" y="532"/>
                    <a:pt x="255" y="532"/>
                  </a:cubicBezTo>
                  <a:cubicBezTo>
                    <a:pt x="255" y="532"/>
                    <a:pt x="254" y="532"/>
                    <a:pt x="254" y="533"/>
                  </a:cubicBezTo>
                  <a:close/>
                  <a:moveTo>
                    <a:pt x="258" y="522"/>
                  </a:moveTo>
                  <a:cubicBezTo>
                    <a:pt x="258" y="522"/>
                    <a:pt x="258" y="522"/>
                    <a:pt x="258" y="522"/>
                  </a:cubicBezTo>
                  <a:cubicBezTo>
                    <a:pt x="258" y="522"/>
                    <a:pt x="258" y="522"/>
                    <a:pt x="258" y="522"/>
                  </a:cubicBezTo>
                  <a:cubicBezTo>
                    <a:pt x="259" y="522"/>
                    <a:pt x="259" y="522"/>
                    <a:pt x="258" y="521"/>
                  </a:cubicBezTo>
                  <a:cubicBezTo>
                    <a:pt x="258" y="521"/>
                    <a:pt x="258" y="521"/>
                    <a:pt x="258" y="521"/>
                  </a:cubicBezTo>
                  <a:cubicBezTo>
                    <a:pt x="258" y="521"/>
                    <a:pt x="258" y="521"/>
                    <a:pt x="258" y="521"/>
                  </a:cubicBezTo>
                  <a:cubicBezTo>
                    <a:pt x="257" y="521"/>
                    <a:pt x="257" y="522"/>
                    <a:pt x="258" y="522"/>
                  </a:cubicBezTo>
                  <a:close/>
                  <a:moveTo>
                    <a:pt x="252" y="524"/>
                  </a:moveTo>
                  <a:cubicBezTo>
                    <a:pt x="252" y="524"/>
                    <a:pt x="252" y="525"/>
                    <a:pt x="252" y="525"/>
                  </a:cubicBezTo>
                  <a:cubicBezTo>
                    <a:pt x="253" y="525"/>
                    <a:pt x="253" y="525"/>
                    <a:pt x="253" y="525"/>
                  </a:cubicBezTo>
                  <a:cubicBezTo>
                    <a:pt x="253" y="525"/>
                    <a:pt x="253" y="526"/>
                    <a:pt x="254" y="526"/>
                  </a:cubicBezTo>
                  <a:cubicBezTo>
                    <a:pt x="254" y="526"/>
                    <a:pt x="255" y="525"/>
                    <a:pt x="254" y="525"/>
                  </a:cubicBezTo>
                  <a:cubicBezTo>
                    <a:pt x="254" y="525"/>
                    <a:pt x="253" y="524"/>
                    <a:pt x="253" y="524"/>
                  </a:cubicBezTo>
                  <a:cubicBezTo>
                    <a:pt x="253" y="524"/>
                    <a:pt x="253" y="524"/>
                    <a:pt x="253" y="524"/>
                  </a:cubicBezTo>
                  <a:cubicBezTo>
                    <a:pt x="253" y="523"/>
                    <a:pt x="252" y="523"/>
                    <a:pt x="252" y="524"/>
                  </a:cubicBezTo>
                  <a:close/>
                  <a:moveTo>
                    <a:pt x="252" y="537"/>
                  </a:moveTo>
                  <a:cubicBezTo>
                    <a:pt x="252" y="537"/>
                    <a:pt x="252" y="537"/>
                    <a:pt x="252" y="537"/>
                  </a:cubicBezTo>
                  <a:cubicBezTo>
                    <a:pt x="253" y="537"/>
                    <a:pt x="253" y="538"/>
                    <a:pt x="254" y="538"/>
                  </a:cubicBezTo>
                  <a:cubicBezTo>
                    <a:pt x="254" y="538"/>
                    <a:pt x="254" y="537"/>
                    <a:pt x="254" y="537"/>
                  </a:cubicBezTo>
                  <a:cubicBezTo>
                    <a:pt x="254" y="537"/>
                    <a:pt x="253" y="537"/>
                    <a:pt x="253" y="537"/>
                  </a:cubicBezTo>
                  <a:cubicBezTo>
                    <a:pt x="253" y="536"/>
                    <a:pt x="253" y="536"/>
                    <a:pt x="252" y="536"/>
                  </a:cubicBezTo>
                  <a:cubicBezTo>
                    <a:pt x="252" y="536"/>
                    <a:pt x="251" y="537"/>
                    <a:pt x="252" y="537"/>
                  </a:cubicBezTo>
                  <a:close/>
                  <a:moveTo>
                    <a:pt x="255" y="536"/>
                  </a:moveTo>
                  <a:cubicBezTo>
                    <a:pt x="254" y="536"/>
                    <a:pt x="254" y="537"/>
                    <a:pt x="255" y="537"/>
                  </a:cubicBezTo>
                  <a:cubicBezTo>
                    <a:pt x="255" y="537"/>
                    <a:pt x="255" y="537"/>
                    <a:pt x="255" y="537"/>
                  </a:cubicBezTo>
                  <a:cubicBezTo>
                    <a:pt x="256" y="537"/>
                    <a:pt x="256" y="536"/>
                    <a:pt x="255" y="536"/>
                  </a:cubicBezTo>
                  <a:cubicBezTo>
                    <a:pt x="255" y="536"/>
                    <a:pt x="255" y="536"/>
                    <a:pt x="255" y="536"/>
                  </a:cubicBezTo>
                  <a:close/>
                  <a:moveTo>
                    <a:pt x="255" y="519"/>
                  </a:moveTo>
                  <a:cubicBezTo>
                    <a:pt x="255" y="519"/>
                    <a:pt x="254" y="519"/>
                    <a:pt x="254" y="519"/>
                  </a:cubicBezTo>
                  <a:cubicBezTo>
                    <a:pt x="254" y="519"/>
                    <a:pt x="254" y="519"/>
                    <a:pt x="254" y="519"/>
                  </a:cubicBezTo>
                  <a:cubicBezTo>
                    <a:pt x="254" y="519"/>
                    <a:pt x="254" y="519"/>
                    <a:pt x="254" y="519"/>
                  </a:cubicBezTo>
                  <a:cubicBezTo>
                    <a:pt x="254" y="519"/>
                    <a:pt x="254" y="518"/>
                    <a:pt x="253" y="518"/>
                  </a:cubicBezTo>
                  <a:cubicBezTo>
                    <a:pt x="253" y="518"/>
                    <a:pt x="253" y="519"/>
                    <a:pt x="253" y="519"/>
                  </a:cubicBezTo>
                  <a:cubicBezTo>
                    <a:pt x="253" y="519"/>
                    <a:pt x="253" y="519"/>
                    <a:pt x="253" y="519"/>
                  </a:cubicBezTo>
                  <a:cubicBezTo>
                    <a:pt x="253" y="519"/>
                    <a:pt x="253" y="519"/>
                    <a:pt x="253" y="519"/>
                  </a:cubicBezTo>
                  <a:cubicBezTo>
                    <a:pt x="253" y="520"/>
                    <a:pt x="253" y="520"/>
                    <a:pt x="254" y="520"/>
                  </a:cubicBezTo>
                  <a:cubicBezTo>
                    <a:pt x="254" y="520"/>
                    <a:pt x="254" y="520"/>
                    <a:pt x="254" y="520"/>
                  </a:cubicBezTo>
                  <a:cubicBezTo>
                    <a:pt x="254" y="520"/>
                    <a:pt x="254" y="520"/>
                    <a:pt x="254" y="520"/>
                  </a:cubicBezTo>
                  <a:cubicBezTo>
                    <a:pt x="254" y="520"/>
                    <a:pt x="254" y="520"/>
                    <a:pt x="254" y="521"/>
                  </a:cubicBezTo>
                  <a:cubicBezTo>
                    <a:pt x="254" y="521"/>
                    <a:pt x="254" y="521"/>
                    <a:pt x="255" y="521"/>
                  </a:cubicBezTo>
                  <a:cubicBezTo>
                    <a:pt x="255" y="521"/>
                    <a:pt x="255" y="520"/>
                    <a:pt x="255" y="520"/>
                  </a:cubicBezTo>
                  <a:cubicBezTo>
                    <a:pt x="255" y="520"/>
                    <a:pt x="255" y="520"/>
                    <a:pt x="255" y="519"/>
                  </a:cubicBezTo>
                  <a:close/>
                  <a:moveTo>
                    <a:pt x="254" y="501"/>
                  </a:moveTo>
                  <a:cubicBezTo>
                    <a:pt x="254" y="501"/>
                    <a:pt x="253" y="501"/>
                    <a:pt x="253" y="501"/>
                  </a:cubicBezTo>
                  <a:cubicBezTo>
                    <a:pt x="253" y="501"/>
                    <a:pt x="253" y="501"/>
                    <a:pt x="253" y="501"/>
                  </a:cubicBezTo>
                  <a:cubicBezTo>
                    <a:pt x="252" y="501"/>
                    <a:pt x="252" y="502"/>
                    <a:pt x="253" y="502"/>
                  </a:cubicBezTo>
                  <a:cubicBezTo>
                    <a:pt x="253" y="502"/>
                    <a:pt x="253" y="502"/>
                    <a:pt x="253" y="502"/>
                  </a:cubicBezTo>
                  <a:cubicBezTo>
                    <a:pt x="253" y="502"/>
                    <a:pt x="253" y="502"/>
                    <a:pt x="253" y="502"/>
                  </a:cubicBezTo>
                  <a:cubicBezTo>
                    <a:pt x="253" y="502"/>
                    <a:pt x="254" y="502"/>
                    <a:pt x="254" y="502"/>
                  </a:cubicBezTo>
                  <a:cubicBezTo>
                    <a:pt x="254" y="502"/>
                    <a:pt x="254" y="502"/>
                    <a:pt x="254" y="502"/>
                  </a:cubicBezTo>
                  <a:cubicBezTo>
                    <a:pt x="254" y="502"/>
                    <a:pt x="254" y="501"/>
                    <a:pt x="254" y="501"/>
                  </a:cubicBezTo>
                  <a:close/>
                  <a:moveTo>
                    <a:pt x="265" y="586"/>
                  </a:moveTo>
                  <a:cubicBezTo>
                    <a:pt x="265" y="585"/>
                    <a:pt x="265" y="585"/>
                    <a:pt x="265" y="585"/>
                  </a:cubicBezTo>
                  <a:cubicBezTo>
                    <a:pt x="265" y="585"/>
                    <a:pt x="264" y="586"/>
                    <a:pt x="264" y="586"/>
                  </a:cubicBezTo>
                  <a:cubicBezTo>
                    <a:pt x="264" y="586"/>
                    <a:pt x="264" y="586"/>
                    <a:pt x="264" y="586"/>
                  </a:cubicBezTo>
                  <a:cubicBezTo>
                    <a:pt x="264" y="586"/>
                    <a:pt x="264" y="585"/>
                    <a:pt x="263" y="585"/>
                  </a:cubicBezTo>
                  <a:cubicBezTo>
                    <a:pt x="263" y="585"/>
                    <a:pt x="262" y="586"/>
                    <a:pt x="262" y="586"/>
                  </a:cubicBezTo>
                  <a:cubicBezTo>
                    <a:pt x="262" y="587"/>
                    <a:pt x="262" y="587"/>
                    <a:pt x="262" y="588"/>
                  </a:cubicBezTo>
                  <a:cubicBezTo>
                    <a:pt x="262" y="588"/>
                    <a:pt x="262" y="588"/>
                    <a:pt x="263" y="588"/>
                  </a:cubicBezTo>
                  <a:cubicBezTo>
                    <a:pt x="263" y="588"/>
                    <a:pt x="263" y="588"/>
                    <a:pt x="263" y="588"/>
                  </a:cubicBezTo>
                  <a:cubicBezTo>
                    <a:pt x="263" y="588"/>
                    <a:pt x="263" y="588"/>
                    <a:pt x="263" y="588"/>
                  </a:cubicBezTo>
                  <a:cubicBezTo>
                    <a:pt x="263" y="589"/>
                    <a:pt x="264" y="589"/>
                    <a:pt x="264" y="589"/>
                  </a:cubicBezTo>
                  <a:cubicBezTo>
                    <a:pt x="264" y="589"/>
                    <a:pt x="265" y="589"/>
                    <a:pt x="265" y="588"/>
                  </a:cubicBezTo>
                  <a:cubicBezTo>
                    <a:pt x="265" y="588"/>
                    <a:pt x="265" y="588"/>
                    <a:pt x="265" y="588"/>
                  </a:cubicBezTo>
                  <a:cubicBezTo>
                    <a:pt x="265" y="587"/>
                    <a:pt x="265" y="587"/>
                    <a:pt x="265" y="587"/>
                  </a:cubicBezTo>
                  <a:cubicBezTo>
                    <a:pt x="265" y="586"/>
                    <a:pt x="265" y="586"/>
                    <a:pt x="265" y="586"/>
                  </a:cubicBezTo>
                  <a:close/>
                  <a:moveTo>
                    <a:pt x="298" y="628"/>
                  </a:moveTo>
                  <a:cubicBezTo>
                    <a:pt x="298" y="628"/>
                    <a:pt x="298" y="628"/>
                    <a:pt x="298" y="628"/>
                  </a:cubicBezTo>
                  <a:cubicBezTo>
                    <a:pt x="298" y="628"/>
                    <a:pt x="298" y="628"/>
                    <a:pt x="297" y="628"/>
                  </a:cubicBezTo>
                  <a:cubicBezTo>
                    <a:pt x="297" y="628"/>
                    <a:pt x="297" y="628"/>
                    <a:pt x="297" y="628"/>
                  </a:cubicBezTo>
                  <a:cubicBezTo>
                    <a:pt x="297" y="628"/>
                    <a:pt x="298" y="628"/>
                    <a:pt x="298" y="629"/>
                  </a:cubicBezTo>
                  <a:cubicBezTo>
                    <a:pt x="298" y="629"/>
                    <a:pt x="298" y="629"/>
                    <a:pt x="298" y="629"/>
                  </a:cubicBezTo>
                  <a:cubicBezTo>
                    <a:pt x="298" y="629"/>
                    <a:pt x="299" y="629"/>
                    <a:pt x="299" y="629"/>
                  </a:cubicBezTo>
                  <a:cubicBezTo>
                    <a:pt x="299" y="628"/>
                    <a:pt x="298" y="628"/>
                    <a:pt x="298" y="628"/>
                  </a:cubicBezTo>
                  <a:close/>
                  <a:moveTo>
                    <a:pt x="310" y="628"/>
                  </a:moveTo>
                  <a:cubicBezTo>
                    <a:pt x="311" y="628"/>
                    <a:pt x="311" y="628"/>
                    <a:pt x="312" y="628"/>
                  </a:cubicBezTo>
                  <a:cubicBezTo>
                    <a:pt x="312" y="628"/>
                    <a:pt x="312" y="629"/>
                    <a:pt x="312" y="629"/>
                  </a:cubicBezTo>
                  <a:cubicBezTo>
                    <a:pt x="312" y="629"/>
                    <a:pt x="312" y="629"/>
                    <a:pt x="312" y="629"/>
                  </a:cubicBezTo>
                  <a:cubicBezTo>
                    <a:pt x="312" y="629"/>
                    <a:pt x="313" y="629"/>
                    <a:pt x="313" y="628"/>
                  </a:cubicBezTo>
                  <a:cubicBezTo>
                    <a:pt x="313" y="628"/>
                    <a:pt x="313" y="627"/>
                    <a:pt x="313" y="627"/>
                  </a:cubicBezTo>
                  <a:cubicBezTo>
                    <a:pt x="314" y="627"/>
                    <a:pt x="314" y="627"/>
                    <a:pt x="313" y="626"/>
                  </a:cubicBezTo>
                  <a:cubicBezTo>
                    <a:pt x="313" y="626"/>
                    <a:pt x="313" y="626"/>
                    <a:pt x="313" y="626"/>
                  </a:cubicBezTo>
                  <a:cubicBezTo>
                    <a:pt x="312" y="626"/>
                    <a:pt x="312" y="627"/>
                    <a:pt x="311" y="626"/>
                  </a:cubicBezTo>
                  <a:cubicBezTo>
                    <a:pt x="311" y="626"/>
                    <a:pt x="311" y="626"/>
                    <a:pt x="311" y="626"/>
                  </a:cubicBezTo>
                  <a:cubicBezTo>
                    <a:pt x="310" y="626"/>
                    <a:pt x="309" y="625"/>
                    <a:pt x="308" y="625"/>
                  </a:cubicBezTo>
                  <a:cubicBezTo>
                    <a:pt x="308" y="625"/>
                    <a:pt x="307" y="626"/>
                    <a:pt x="307" y="626"/>
                  </a:cubicBezTo>
                  <a:cubicBezTo>
                    <a:pt x="307" y="626"/>
                    <a:pt x="306" y="626"/>
                    <a:pt x="305" y="626"/>
                  </a:cubicBezTo>
                  <a:cubicBezTo>
                    <a:pt x="305" y="626"/>
                    <a:pt x="305" y="627"/>
                    <a:pt x="305" y="627"/>
                  </a:cubicBezTo>
                  <a:cubicBezTo>
                    <a:pt x="305" y="627"/>
                    <a:pt x="305" y="627"/>
                    <a:pt x="305" y="627"/>
                  </a:cubicBezTo>
                  <a:cubicBezTo>
                    <a:pt x="306" y="627"/>
                    <a:pt x="306" y="628"/>
                    <a:pt x="306" y="629"/>
                  </a:cubicBezTo>
                  <a:cubicBezTo>
                    <a:pt x="306" y="629"/>
                    <a:pt x="306" y="629"/>
                    <a:pt x="307" y="629"/>
                  </a:cubicBezTo>
                  <a:cubicBezTo>
                    <a:pt x="307" y="628"/>
                    <a:pt x="307" y="628"/>
                    <a:pt x="307" y="628"/>
                  </a:cubicBezTo>
                  <a:cubicBezTo>
                    <a:pt x="308" y="628"/>
                    <a:pt x="308" y="628"/>
                    <a:pt x="309" y="628"/>
                  </a:cubicBezTo>
                  <a:cubicBezTo>
                    <a:pt x="309" y="629"/>
                    <a:pt x="310" y="628"/>
                    <a:pt x="310" y="628"/>
                  </a:cubicBezTo>
                  <a:close/>
                  <a:moveTo>
                    <a:pt x="305" y="629"/>
                  </a:moveTo>
                  <a:cubicBezTo>
                    <a:pt x="305" y="628"/>
                    <a:pt x="304" y="628"/>
                    <a:pt x="304" y="628"/>
                  </a:cubicBezTo>
                  <a:cubicBezTo>
                    <a:pt x="304" y="628"/>
                    <a:pt x="304" y="629"/>
                    <a:pt x="304" y="629"/>
                  </a:cubicBezTo>
                  <a:cubicBezTo>
                    <a:pt x="304" y="629"/>
                    <a:pt x="304" y="629"/>
                    <a:pt x="304" y="629"/>
                  </a:cubicBezTo>
                  <a:cubicBezTo>
                    <a:pt x="303" y="629"/>
                    <a:pt x="303" y="629"/>
                    <a:pt x="303" y="629"/>
                  </a:cubicBezTo>
                  <a:cubicBezTo>
                    <a:pt x="303" y="630"/>
                    <a:pt x="303" y="630"/>
                    <a:pt x="303" y="630"/>
                  </a:cubicBezTo>
                  <a:cubicBezTo>
                    <a:pt x="303" y="630"/>
                    <a:pt x="303" y="630"/>
                    <a:pt x="303" y="630"/>
                  </a:cubicBezTo>
                  <a:cubicBezTo>
                    <a:pt x="303" y="630"/>
                    <a:pt x="303" y="630"/>
                    <a:pt x="303" y="631"/>
                  </a:cubicBezTo>
                  <a:cubicBezTo>
                    <a:pt x="303" y="631"/>
                    <a:pt x="303" y="631"/>
                    <a:pt x="303" y="631"/>
                  </a:cubicBezTo>
                  <a:cubicBezTo>
                    <a:pt x="304" y="631"/>
                    <a:pt x="304" y="631"/>
                    <a:pt x="304" y="630"/>
                  </a:cubicBezTo>
                  <a:cubicBezTo>
                    <a:pt x="304" y="630"/>
                    <a:pt x="304" y="630"/>
                    <a:pt x="304" y="630"/>
                  </a:cubicBezTo>
                  <a:cubicBezTo>
                    <a:pt x="305" y="630"/>
                    <a:pt x="305" y="629"/>
                    <a:pt x="305" y="629"/>
                  </a:cubicBezTo>
                  <a:cubicBezTo>
                    <a:pt x="305" y="629"/>
                    <a:pt x="305" y="629"/>
                    <a:pt x="305" y="629"/>
                  </a:cubicBezTo>
                  <a:cubicBezTo>
                    <a:pt x="305" y="629"/>
                    <a:pt x="305" y="629"/>
                    <a:pt x="305" y="629"/>
                  </a:cubicBezTo>
                  <a:close/>
                  <a:moveTo>
                    <a:pt x="303" y="625"/>
                  </a:moveTo>
                  <a:cubicBezTo>
                    <a:pt x="304" y="625"/>
                    <a:pt x="304" y="623"/>
                    <a:pt x="302" y="624"/>
                  </a:cubicBezTo>
                  <a:cubicBezTo>
                    <a:pt x="302" y="624"/>
                    <a:pt x="301" y="624"/>
                    <a:pt x="300" y="624"/>
                  </a:cubicBezTo>
                  <a:cubicBezTo>
                    <a:pt x="300" y="625"/>
                    <a:pt x="300" y="624"/>
                    <a:pt x="300" y="624"/>
                  </a:cubicBezTo>
                  <a:cubicBezTo>
                    <a:pt x="299" y="623"/>
                    <a:pt x="299" y="623"/>
                    <a:pt x="298" y="623"/>
                  </a:cubicBezTo>
                  <a:cubicBezTo>
                    <a:pt x="297" y="623"/>
                    <a:pt x="297" y="622"/>
                    <a:pt x="296" y="622"/>
                  </a:cubicBezTo>
                  <a:cubicBezTo>
                    <a:pt x="295" y="622"/>
                    <a:pt x="294" y="622"/>
                    <a:pt x="293" y="623"/>
                  </a:cubicBezTo>
                  <a:cubicBezTo>
                    <a:pt x="292" y="623"/>
                    <a:pt x="291" y="623"/>
                    <a:pt x="291" y="622"/>
                  </a:cubicBezTo>
                  <a:cubicBezTo>
                    <a:pt x="290" y="622"/>
                    <a:pt x="290" y="622"/>
                    <a:pt x="289" y="622"/>
                  </a:cubicBezTo>
                  <a:cubicBezTo>
                    <a:pt x="289" y="622"/>
                    <a:pt x="289" y="622"/>
                    <a:pt x="289" y="622"/>
                  </a:cubicBezTo>
                  <a:cubicBezTo>
                    <a:pt x="289" y="623"/>
                    <a:pt x="289" y="623"/>
                    <a:pt x="289" y="623"/>
                  </a:cubicBezTo>
                  <a:cubicBezTo>
                    <a:pt x="290" y="624"/>
                    <a:pt x="291" y="624"/>
                    <a:pt x="291" y="625"/>
                  </a:cubicBezTo>
                  <a:cubicBezTo>
                    <a:pt x="291" y="625"/>
                    <a:pt x="291" y="625"/>
                    <a:pt x="291" y="625"/>
                  </a:cubicBezTo>
                  <a:cubicBezTo>
                    <a:pt x="291" y="625"/>
                    <a:pt x="291" y="625"/>
                    <a:pt x="291" y="625"/>
                  </a:cubicBezTo>
                  <a:cubicBezTo>
                    <a:pt x="292" y="625"/>
                    <a:pt x="293" y="625"/>
                    <a:pt x="293" y="626"/>
                  </a:cubicBezTo>
                  <a:cubicBezTo>
                    <a:pt x="294" y="626"/>
                    <a:pt x="295" y="626"/>
                    <a:pt x="295" y="627"/>
                  </a:cubicBezTo>
                  <a:cubicBezTo>
                    <a:pt x="295" y="627"/>
                    <a:pt x="295" y="627"/>
                    <a:pt x="295" y="627"/>
                  </a:cubicBezTo>
                  <a:cubicBezTo>
                    <a:pt x="296" y="627"/>
                    <a:pt x="297" y="627"/>
                    <a:pt x="297" y="627"/>
                  </a:cubicBezTo>
                  <a:cubicBezTo>
                    <a:pt x="298" y="627"/>
                    <a:pt x="298" y="627"/>
                    <a:pt x="299" y="627"/>
                  </a:cubicBezTo>
                  <a:cubicBezTo>
                    <a:pt x="299" y="627"/>
                    <a:pt x="300" y="628"/>
                    <a:pt x="300" y="628"/>
                  </a:cubicBezTo>
                  <a:cubicBezTo>
                    <a:pt x="300" y="628"/>
                    <a:pt x="300" y="628"/>
                    <a:pt x="300" y="628"/>
                  </a:cubicBezTo>
                  <a:cubicBezTo>
                    <a:pt x="300" y="628"/>
                    <a:pt x="300" y="628"/>
                    <a:pt x="300" y="628"/>
                  </a:cubicBezTo>
                  <a:cubicBezTo>
                    <a:pt x="300" y="629"/>
                    <a:pt x="301" y="629"/>
                    <a:pt x="301" y="629"/>
                  </a:cubicBezTo>
                  <a:cubicBezTo>
                    <a:pt x="302" y="629"/>
                    <a:pt x="302" y="629"/>
                    <a:pt x="302" y="629"/>
                  </a:cubicBezTo>
                  <a:cubicBezTo>
                    <a:pt x="302" y="629"/>
                    <a:pt x="301" y="628"/>
                    <a:pt x="302" y="628"/>
                  </a:cubicBezTo>
                  <a:cubicBezTo>
                    <a:pt x="302" y="628"/>
                    <a:pt x="302" y="628"/>
                    <a:pt x="302" y="628"/>
                  </a:cubicBezTo>
                  <a:cubicBezTo>
                    <a:pt x="303" y="627"/>
                    <a:pt x="303" y="627"/>
                    <a:pt x="303" y="627"/>
                  </a:cubicBezTo>
                  <a:cubicBezTo>
                    <a:pt x="303" y="627"/>
                    <a:pt x="303" y="626"/>
                    <a:pt x="303" y="626"/>
                  </a:cubicBezTo>
                  <a:cubicBezTo>
                    <a:pt x="302" y="626"/>
                    <a:pt x="302" y="626"/>
                    <a:pt x="303" y="625"/>
                  </a:cubicBezTo>
                  <a:close/>
                  <a:moveTo>
                    <a:pt x="290" y="621"/>
                  </a:moveTo>
                  <a:cubicBezTo>
                    <a:pt x="290" y="621"/>
                    <a:pt x="290" y="621"/>
                    <a:pt x="290" y="621"/>
                  </a:cubicBezTo>
                  <a:cubicBezTo>
                    <a:pt x="291" y="621"/>
                    <a:pt x="291" y="621"/>
                    <a:pt x="292" y="621"/>
                  </a:cubicBezTo>
                  <a:cubicBezTo>
                    <a:pt x="292" y="621"/>
                    <a:pt x="292" y="621"/>
                    <a:pt x="292" y="621"/>
                  </a:cubicBezTo>
                  <a:cubicBezTo>
                    <a:pt x="292" y="621"/>
                    <a:pt x="293" y="621"/>
                    <a:pt x="293" y="621"/>
                  </a:cubicBezTo>
                  <a:cubicBezTo>
                    <a:pt x="293" y="621"/>
                    <a:pt x="294" y="620"/>
                    <a:pt x="293" y="620"/>
                  </a:cubicBezTo>
                  <a:cubicBezTo>
                    <a:pt x="292" y="620"/>
                    <a:pt x="291" y="619"/>
                    <a:pt x="290" y="619"/>
                  </a:cubicBezTo>
                  <a:cubicBezTo>
                    <a:pt x="290" y="619"/>
                    <a:pt x="290" y="619"/>
                    <a:pt x="289" y="619"/>
                  </a:cubicBezTo>
                  <a:cubicBezTo>
                    <a:pt x="287" y="619"/>
                    <a:pt x="287" y="618"/>
                    <a:pt x="285" y="618"/>
                  </a:cubicBezTo>
                  <a:cubicBezTo>
                    <a:pt x="284" y="617"/>
                    <a:pt x="282" y="618"/>
                    <a:pt x="281" y="616"/>
                  </a:cubicBezTo>
                  <a:cubicBezTo>
                    <a:pt x="281" y="616"/>
                    <a:pt x="280" y="615"/>
                    <a:pt x="279" y="615"/>
                  </a:cubicBezTo>
                  <a:cubicBezTo>
                    <a:pt x="279" y="615"/>
                    <a:pt x="278" y="615"/>
                    <a:pt x="278" y="616"/>
                  </a:cubicBezTo>
                  <a:cubicBezTo>
                    <a:pt x="278" y="617"/>
                    <a:pt x="279" y="617"/>
                    <a:pt x="279" y="617"/>
                  </a:cubicBezTo>
                  <a:cubicBezTo>
                    <a:pt x="279" y="618"/>
                    <a:pt x="280" y="619"/>
                    <a:pt x="280" y="619"/>
                  </a:cubicBezTo>
                  <a:cubicBezTo>
                    <a:pt x="281" y="619"/>
                    <a:pt x="281" y="619"/>
                    <a:pt x="281" y="619"/>
                  </a:cubicBezTo>
                  <a:cubicBezTo>
                    <a:pt x="283" y="618"/>
                    <a:pt x="283" y="619"/>
                    <a:pt x="284" y="620"/>
                  </a:cubicBezTo>
                  <a:cubicBezTo>
                    <a:pt x="284" y="620"/>
                    <a:pt x="285" y="620"/>
                    <a:pt x="285" y="620"/>
                  </a:cubicBezTo>
                  <a:cubicBezTo>
                    <a:pt x="285" y="620"/>
                    <a:pt x="285" y="620"/>
                    <a:pt x="285" y="620"/>
                  </a:cubicBezTo>
                  <a:cubicBezTo>
                    <a:pt x="286" y="620"/>
                    <a:pt x="287" y="620"/>
                    <a:pt x="288" y="620"/>
                  </a:cubicBezTo>
                  <a:cubicBezTo>
                    <a:pt x="288" y="620"/>
                    <a:pt x="288" y="620"/>
                    <a:pt x="288" y="620"/>
                  </a:cubicBezTo>
                  <a:cubicBezTo>
                    <a:pt x="289" y="621"/>
                    <a:pt x="289" y="621"/>
                    <a:pt x="290" y="621"/>
                  </a:cubicBezTo>
                  <a:cubicBezTo>
                    <a:pt x="290" y="621"/>
                    <a:pt x="290" y="621"/>
                    <a:pt x="290" y="621"/>
                  </a:cubicBezTo>
                  <a:close/>
                  <a:moveTo>
                    <a:pt x="285" y="623"/>
                  </a:moveTo>
                  <a:cubicBezTo>
                    <a:pt x="285" y="622"/>
                    <a:pt x="285" y="622"/>
                    <a:pt x="284" y="622"/>
                  </a:cubicBezTo>
                  <a:cubicBezTo>
                    <a:pt x="284" y="622"/>
                    <a:pt x="284" y="622"/>
                    <a:pt x="284" y="623"/>
                  </a:cubicBezTo>
                  <a:cubicBezTo>
                    <a:pt x="284" y="623"/>
                    <a:pt x="284" y="623"/>
                    <a:pt x="284" y="623"/>
                  </a:cubicBezTo>
                  <a:cubicBezTo>
                    <a:pt x="285" y="623"/>
                    <a:pt x="285" y="623"/>
                    <a:pt x="285" y="623"/>
                  </a:cubicBezTo>
                  <a:cubicBezTo>
                    <a:pt x="285" y="623"/>
                    <a:pt x="285" y="623"/>
                    <a:pt x="285" y="623"/>
                  </a:cubicBezTo>
                  <a:cubicBezTo>
                    <a:pt x="285" y="623"/>
                    <a:pt x="285" y="623"/>
                    <a:pt x="285" y="623"/>
                  </a:cubicBezTo>
                  <a:close/>
                  <a:moveTo>
                    <a:pt x="315" y="637"/>
                  </a:moveTo>
                  <a:cubicBezTo>
                    <a:pt x="315" y="637"/>
                    <a:pt x="315" y="637"/>
                    <a:pt x="315" y="637"/>
                  </a:cubicBezTo>
                  <a:cubicBezTo>
                    <a:pt x="315" y="637"/>
                    <a:pt x="315" y="637"/>
                    <a:pt x="315" y="637"/>
                  </a:cubicBezTo>
                  <a:cubicBezTo>
                    <a:pt x="314" y="637"/>
                    <a:pt x="314" y="637"/>
                    <a:pt x="314" y="637"/>
                  </a:cubicBezTo>
                  <a:cubicBezTo>
                    <a:pt x="314" y="637"/>
                    <a:pt x="314" y="637"/>
                    <a:pt x="314" y="637"/>
                  </a:cubicBezTo>
                  <a:cubicBezTo>
                    <a:pt x="314" y="637"/>
                    <a:pt x="314" y="638"/>
                    <a:pt x="314" y="638"/>
                  </a:cubicBezTo>
                  <a:cubicBezTo>
                    <a:pt x="314" y="638"/>
                    <a:pt x="314" y="638"/>
                    <a:pt x="314" y="638"/>
                  </a:cubicBezTo>
                  <a:cubicBezTo>
                    <a:pt x="315" y="638"/>
                    <a:pt x="315" y="638"/>
                    <a:pt x="315" y="638"/>
                  </a:cubicBezTo>
                  <a:cubicBezTo>
                    <a:pt x="315" y="638"/>
                    <a:pt x="315" y="638"/>
                    <a:pt x="315" y="638"/>
                  </a:cubicBezTo>
                  <a:cubicBezTo>
                    <a:pt x="315" y="638"/>
                    <a:pt x="315" y="638"/>
                    <a:pt x="315" y="638"/>
                  </a:cubicBezTo>
                  <a:cubicBezTo>
                    <a:pt x="315" y="638"/>
                    <a:pt x="316" y="638"/>
                    <a:pt x="315" y="638"/>
                  </a:cubicBezTo>
                  <a:cubicBezTo>
                    <a:pt x="315" y="638"/>
                    <a:pt x="315" y="637"/>
                    <a:pt x="315" y="637"/>
                  </a:cubicBezTo>
                  <a:cubicBezTo>
                    <a:pt x="315" y="637"/>
                    <a:pt x="315" y="637"/>
                    <a:pt x="315" y="637"/>
                  </a:cubicBezTo>
                  <a:close/>
                  <a:moveTo>
                    <a:pt x="349" y="640"/>
                  </a:moveTo>
                  <a:cubicBezTo>
                    <a:pt x="349" y="640"/>
                    <a:pt x="349" y="641"/>
                    <a:pt x="349" y="641"/>
                  </a:cubicBezTo>
                  <a:cubicBezTo>
                    <a:pt x="349" y="642"/>
                    <a:pt x="349" y="642"/>
                    <a:pt x="350" y="642"/>
                  </a:cubicBezTo>
                  <a:cubicBezTo>
                    <a:pt x="350" y="642"/>
                    <a:pt x="350" y="642"/>
                    <a:pt x="350" y="642"/>
                  </a:cubicBezTo>
                  <a:cubicBezTo>
                    <a:pt x="350" y="642"/>
                    <a:pt x="351" y="642"/>
                    <a:pt x="351" y="641"/>
                  </a:cubicBezTo>
                  <a:cubicBezTo>
                    <a:pt x="351" y="641"/>
                    <a:pt x="351" y="641"/>
                    <a:pt x="351" y="640"/>
                  </a:cubicBezTo>
                  <a:cubicBezTo>
                    <a:pt x="351" y="640"/>
                    <a:pt x="351" y="640"/>
                    <a:pt x="351" y="640"/>
                  </a:cubicBezTo>
                  <a:cubicBezTo>
                    <a:pt x="351" y="640"/>
                    <a:pt x="351" y="640"/>
                    <a:pt x="351" y="640"/>
                  </a:cubicBezTo>
                  <a:cubicBezTo>
                    <a:pt x="351" y="639"/>
                    <a:pt x="350" y="639"/>
                    <a:pt x="349" y="640"/>
                  </a:cubicBezTo>
                  <a:close/>
                  <a:moveTo>
                    <a:pt x="348" y="642"/>
                  </a:moveTo>
                  <a:cubicBezTo>
                    <a:pt x="347" y="642"/>
                    <a:pt x="347" y="642"/>
                    <a:pt x="347" y="643"/>
                  </a:cubicBezTo>
                  <a:cubicBezTo>
                    <a:pt x="347" y="643"/>
                    <a:pt x="347" y="644"/>
                    <a:pt x="348" y="643"/>
                  </a:cubicBezTo>
                  <a:cubicBezTo>
                    <a:pt x="348" y="643"/>
                    <a:pt x="348" y="643"/>
                    <a:pt x="348" y="643"/>
                  </a:cubicBezTo>
                  <a:cubicBezTo>
                    <a:pt x="348" y="643"/>
                    <a:pt x="348" y="643"/>
                    <a:pt x="348" y="643"/>
                  </a:cubicBezTo>
                  <a:cubicBezTo>
                    <a:pt x="349" y="642"/>
                    <a:pt x="349" y="642"/>
                    <a:pt x="348" y="642"/>
                  </a:cubicBezTo>
                  <a:close/>
                  <a:moveTo>
                    <a:pt x="314" y="620"/>
                  </a:moveTo>
                  <a:cubicBezTo>
                    <a:pt x="314" y="621"/>
                    <a:pt x="314" y="621"/>
                    <a:pt x="314" y="621"/>
                  </a:cubicBezTo>
                  <a:cubicBezTo>
                    <a:pt x="314" y="622"/>
                    <a:pt x="314" y="622"/>
                    <a:pt x="314" y="622"/>
                  </a:cubicBezTo>
                  <a:cubicBezTo>
                    <a:pt x="315" y="623"/>
                    <a:pt x="314" y="623"/>
                    <a:pt x="314" y="624"/>
                  </a:cubicBezTo>
                  <a:cubicBezTo>
                    <a:pt x="314" y="624"/>
                    <a:pt x="314" y="624"/>
                    <a:pt x="314" y="624"/>
                  </a:cubicBezTo>
                  <a:cubicBezTo>
                    <a:pt x="315" y="625"/>
                    <a:pt x="315" y="625"/>
                    <a:pt x="315" y="625"/>
                  </a:cubicBezTo>
                  <a:cubicBezTo>
                    <a:pt x="315" y="625"/>
                    <a:pt x="315" y="625"/>
                    <a:pt x="315" y="625"/>
                  </a:cubicBezTo>
                  <a:cubicBezTo>
                    <a:pt x="315" y="625"/>
                    <a:pt x="315" y="625"/>
                    <a:pt x="316" y="625"/>
                  </a:cubicBezTo>
                  <a:cubicBezTo>
                    <a:pt x="317" y="625"/>
                    <a:pt x="317" y="626"/>
                    <a:pt x="318" y="625"/>
                  </a:cubicBezTo>
                  <a:cubicBezTo>
                    <a:pt x="318" y="625"/>
                    <a:pt x="318" y="625"/>
                    <a:pt x="318" y="625"/>
                  </a:cubicBezTo>
                  <a:cubicBezTo>
                    <a:pt x="318" y="625"/>
                    <a:pt x="318" y="625"/>
                    <a:pt x="318" y="624"/>
                  </a:cubicBezTo>
                  <a:cubicBezTo>
                    <a:pt x="317" y="624"/>
                    <a:pt x="316" y="624"/>
                    <a:pt x="317" y="624"/>
                  </a:cubicBezTo>
                  <a:cubicBezTo>
                    <a:pt x="317" y="624"/>
                    <a:pt x="318" y="623"/>
                    <a:pt x="318" y="623"/>
                  </a:cubicBezTo>
                  <a:cubicBezTo>
                    <a:pt x="318" y="623"/>
                    <a:pt x="317" y="623"/>
                    <a:pt x="317" y="622"/>
                  </a:cubicBezTo>
                  <a:cubicBezTo>
                    <a:pt x="317" y="622"/>
                    <a:pt x="316" y="621"/>
                    <a:pt x="316" y="620"/>
                  </a:cubicBezTo>
                  <a:cubicBezTo>
                    <a:pt x="316" y="620"/>
                    <a:pt x="316" y="618"/>
                    <a:pt x="315" y="618"/>
                  </a:cubicBezTo>
                  <a:cubicBezTo>
                    <a:pt x="315" y="618"/>
                    <a:pt x="314" y="619"/>
                    <a:pt x="314" y="619"/>
                  </a:cubicBezTo>
                  <a:cubicBezTo>
                    <a:pt x="314" y="620"/>
                    <a:pt x="315" y="620"/>
                    <a:pt x="314" y="620"/>
                  </a:cubicBezTo>
                  <a:cubicBezTo>
                    <a:pt x="314" y="620"/>
                    <a:pt x="314" y="620"/>
                    <a:pt x="314" y="620"/>
                  </a:cubicBezTo>
                  <a:close/>
                  <a:moveTo>
                    <a:pt x="280" y="606"/>
                  </a:moveTo>
                  <a:cubicBezTo>
                    <a:pt x="280" y="606"/>
                    <a:pt x="280" y="607"/>
                    <a:pt x="280" y="607"/>
                  </a:cubicBezTo>
                  <a:cubicBezTo>
                    <a:pt x="280" y="607"/>
                    <a:pt x="280" y="607"/>
                    <a:pt x="281" y="607"/>
                  </a:cubicBezTo>
                  <a:cubicBezTo>
                    <a:pt x="281" y="607"/>
                    <a:pt x="281" y="607"/>
                    <a:pt x="281" y="607"/>
                  </a:cubicBezTo>
                  <a:cubicBezTo>
                    <a:pt x="281" y="607"/>
                    <a:pt x="281" y="607"/>
                    <a:pt x="281" y="606"/>
                  </a:cubicBezTo>
                  <a:cubicBezTo>
                    <a:pt x="281" y="606"/>
                    <a:pt x="281" y="606"/>
                    <a:pt x="280" y="606"/>
                  </a:cubicBezTo>
                  <a:close/>
                  <a:moveTo>
                    <a:pt x="347" y="636"/>
                  </a:moveTo>
                  <a:cubicBezTo>
                    <a:pt x="348" y="636"/>
                    <a:pt x="350" y="636"/>
                    <a:pt x="350" y="635"/>
                  </a:cubicBezTo>
                  <a:cubicBezTo>
                    <a:pt x="350" y="634"/>
                    <a:pt x="349" y="634"/>
                    <a:pt x="349" y="633"/>
                  </a:cubicBezTo>
                  <a:cubicBezTo>
                    <a:pt x="348" y="633"/>
                    <a:pt x="348" y="632"/>
                    <a:pt x="348" y="632"/>
                  </a:cubicBezTo>
                  <a:cubicBezTo>
                    <a:pt x="348" y="632"/>
                    <a:pt x="347" y="632"/>
                    <a:pt x="347" y="632"/>
                  </a:cubicBezTo>
                  <a:cubicBezTo>
                    <a:pt x="346" y="632"/>
                    <a:pt x="345" y="632"/>
                    <a:pt x="345" y="632"/>
                  </a:cubicBezTo>
                  <a:cubicBezTo>
                    <a:pt x="344" y="632"/>
                    <a:pt x="343" y="632"/>
                    <a:pt x="343" y="632"/>
                  </a:cubicBezTo>
                  <a:cubicBezTo>
                    <a:pt x="342" y="633"/>
                    <a:pt x="341" y="632"/>
                    <a:pt x="340" y="632"/>
                  </a:cubicBezTo>
                  <a:cubicBezTo>
                    <a:pt x="339" y="632"/>
                    <a:pt x="339" y="633"/>
                    <a:pt x="339" y="633"/>
                  </a:cubicBezTo>
                  <a:cubicBezTo>
                    <a:pt x="339" y="633"/>
                    <a:pt x="338" y="633"/>
                    <a:pt x="338" y="633"/>
                  </a:cubicBezTo>
                  <a:cubicBezTo>
                    <a:pt x="338" y="633"/>
                    <a:pt x="337" y="633"/>
                    <a:pt x="337" y="634"/>
                  </a:cubicBezTo>
                  <a:cubicBezTo>
                    <a:pt x="336" y="634"/>
                    <a:pt x="335" y="635"/>
                    <a:pt x="334" y="635"/>
                  </a:cubicBezTo>
                  <a:cubicBezTo>
                    <a:pt x="333" y="635"/>
                    <a:pt x="333" y="635"/>
                    <a:pt x="332" y="635"/>
                  </a:cubicBezTo>
                  <a:cubicBezTo>
                    <a:pt x="332" y="635"/>
                    <a:pt x="331" y="635"/>
                    <a:pt x="330" y="635"/>
                  </a:cubicBezTo>
                  <a:cubicBezTo>
                    <a:pt x="329" y="635"/>
                    <a:pt x="327" y="635"/>
                    <a:pt x="327" y="636"/>
                  </a:cubicBezTo>
                  <a:cubicBezTo>
                    <a:pt x="327" y="636"/>
                    <a:pt x="328" y="637"/>
                    <a:pt x="328" y="637"/>
                  </a:cubicBezTo>
                  <a:cubicBezTo>
                    <a:pt x="328" y="637"/>
                    <a:pt x="328" y="636"/>
                    <a:pt x="328" y="636"/>
                  </a:cubicBezTo>
                  <a:cubicBezTo>
                    <a:pt x="329" y="636"/>
                    <a:pt x="329" y="636"/>
                    <a:pt x="329" y="636"/>
                  </a:cubicBezTo>
                  <a:cubicBezTo>
                    <a:pt x="329" y="637"/>
                    <a:pt x="330" y="637"/>
                    <a:pt x="330" y="637"/>
                  </a:cubicBezTo>
                  <a:cubicBezTo>
                    <a:pt x="329" y="637"/>
                    <a:pt x="329" y="637"/>
                    <a:pt x="329" y="637"/>
                  </a:cubicBezTo>
                  <a:cubicBezTo>
                    <a:pt x="327" y="637"/>
                    <a:pt x="326" y="638"/>
                    <a:pt x="326" y="639"/>
                  </a:cubicBezTo>
                  <a:cubicBezTo>
                    <a:pt x="327" y="639"/>
                    <a:pt x="327" y="640"/>
                    <a:pt x="327" y="640"/>
                  </a:cubicBezTo>
                  <a:cubicBezTo>
                    <a:pt x="327" y="639"/>
                    <a:pt x="328" y="639"/>
                    <a:pt x="328" y="640"/>
                  </a:cubicBezTo>
                  <a:cubicBezTo>
                    <a:pt x="329" y="640"/>
                    <a:pt x="329" y="640"/>
                    <a:pt x="330" y="640"/>
                  </a:cubicBezTo>
                  <a:cubicBezTo>
                    <a:pt x="330" y="640"/>
                    <a:pt x="330" y="640"/>
                    <a:pt x="330" y="641"/>
                  </a:cubicBezTo>
                  <a:cubicBezTo>
                    <a:pt x="331" y="641"/>
                    <a:pt x="331" y="641"/>
                    <a:pt x="331" y="640"/>
                  </a:cubicBezTo>
                  <a:cubicBezTo>
                    <a:pt x="332" y="639"/>
                    <a:pt x="333" y="642"/>
                    <a:pt x="334" y="641"/>
                  </a:cubicBezTo>
                  <a:cubicBezTo>
                    <a:pt x="334" y="640"/>
                    <a:pt x="334" y="640"/>
                    <a:pt x="334" y="640"/>
                  </a:cubicBezTo>
                  <a:cubicBezTo>
                    <a:pt x="334" y="640"/>
                    <a:pt x="334" y="639"/>
                    <a:pt x="334" y="639"/>
                  </a:cubicBezTo>
                  <a:cubicBezTo>
                    <a:pt x="333" y="639"/>
                    <a:pt x="333" y="639"/>
                    <a:pt x="333" y="639"/>
                  </a:cubicBezTo>
                  <a:cubicBezTo>
                    <a:pt x="333" y="638"/>
                    <a:pt x="333" y="638"/>
                    <a:pt x="333" y="638"/>
                  </a:cubicBezTo>
                  <a:cubicBezTo>
                    <a:pt x="334" y="638"/>
                    <a:pt x="336" y="638"/>
                    <a:pt x="337" y="639"/>
                  </a:cubicBezTo>
                  <a:cubicBezTo>
                    <a:pt x="337" y="640"/>
                    <a:pt x="337" y="640"/>
                    <a:pt x="338" y="640"/>
                  </a:cubicBezTo>
                  <a:cubicBezTo>
                    <a:pt x="338" y="640"/>
                    <a:pt x="339" y="639"/>
                    <a:pt x="339" y="639"/>
                  </a:cubicBezTo>
                  <a:cubicBezTo>
                    <a:pt x="339" y="639"/>
                    <a:pt x="341" y="640"/>
                    <a:pt x="341" y="641"/>
                  </a:cubicBezTo>
                  <a:cubicBezTo>
                    <a:pt x="342" y="641"/>
                    <a:pt x="343" y="641"/>
                    <a:pt x="342" y="640"/>
                  </a:cubicBezTo>
                  <a:cubicBezTo>
                    <a:pt x="342" y="639"/>
                    <a:pt x="342" y="639"/>
                    <a:pt x="341" y="639"/>
                  </a:cubicBezTo>
                  <a:cubicBezTo>
                    <a:pt x="341" y="638"/>
                    <a:pt x="341" y="638"/>
                    <a:pt x="340" y="638"/>
                  </a:cubicBezTo>
                  <a:cubicBezTo>
                    <a:pt x="340" y="638"/>
                    <a:pt x="340" y="638"/>
                    <a:pt x="340" y="638"/>
                  </a:cubicBezTo>
                  <a:cubicBezTo>
                    <a:pt x="339" y="637"/>
                    <a:pt x="339" y="637"/>
                    <a:pt x="338" y="637"/>
                  </a:cubicBezTo>
                  <a:cubicBezTo>
                    <a:pt x="337" y="637"/>
                    <a:pt x="336" y="637"/>
                    <a:pt x="335" y="637"/>
                  </a:cubicBezTo>
                  <a:cubicBezTo>
                    <a:pt x="333" y="636"/>
                    <a:pt x="336" y="636"/>
                    <a:pt x="337" y="635"/>
                  </a:cubicBezTo>
                  <a:cubicBezTo>
                    <a:pt x="338" y="635"/>
                    <a:pt x="338" y="635"/>
                    <a:pt x="338" y="635"/>
                  </a:cubicBezTo>
                  <a:cubicBezTo>
                    <a:pt x="338" y="633"/>
                    <a:pt x="342" y="635"/>
                    <a:pt x="342" y="635"/>
                  </a:cubicBezTo>
                  <a:cubicBezTo>
                    <a:pt x="342" y="636"/>
                    <a:pt x="343" y="636"/>
                    <a:pt x="343" y="636"/>
                  </a:cubicBezTo>
                  <a:cubicBezTo>
                    <a:pt x="344" y="636"/>
                    <a:pt x="345" y="636"/>
                    <a:pt x="345" y="636"/>
                  </a:cubicBezTo>
                  <a:cubicBezTo>
                    <a:pt x="345" y="636"/>
                    <a:pt x="346" y="635"/>
                    <a:pt x="346" y="635"/>
                  </a:cubicBezTo>
                  <a:cubicBezTo>
                    <a:pt x="347" y="635"/>
                    <a:pt x="347" y="636"/>
                    <a:pt x="347" y="636"/>
                  </a:cubicBezTo>
                  <a:cubicBezTo>
                    <a:pt x="347" y="636"/>
                    <a:pt x="347" y="636"/>
                    <a:pt x="347" y="636"/>
                  </a:cubicBezTo>
                  <a:close/>
                  <a:moveTo>
                    <a:pt x="315" y="635"/>
                  </a:moveTo>
                  <a:cubicBezTo>
                    <a:pt x="314" y="635"/>
                    <a:pt x="314" y="635"/>
                    <a:pt x="314" y="635"/>
                  </a:cubicBezTo>
                  <a:cubicBezTo>
                    <a:pt x="314" y="635"/>
                    <a:pt x="314" y="635"/>
                    <a:pt x="314" y="635"/>
                  </a:cubicBezTo>
                  <a:cubicBezTo>
                    <a:pt x="314" y="635"/>
                    <a:pt x="313" y="635"/>
                    <a:pt x="313" y="635"/>
                  </a:cubicBezTo>
                  <a:cubicBezTo>
                    <a:pt x="313" y="635"/>
                    <a:pt x="313" y="635"/>
                    <a:pt x="313" y="636"/>
                  </a:cubicBezTo>
                  <a:cubicBezTo>
                    <a:pt x="314" y="636"/>
                    <a:pt x="314" y="636"/>
                    <a:pt x="314" y="636"/>
                  </a:cubicBezTo>
                  <a:cubicBezTo>
                    <a:pt x="314" y="636"/>
                    <a:pt x="315" y="636"/>
                    <a:pt x="315" y="635"/>
                  </a:cubicBezTo>
                  <a:close/>
                  <a:moveTo>
                    <a:pt x="276" y="609"/>
                  </a:moveTo>
                  <a:cubicBezTo>
                    <a:pt x="277" y="608"/>
                    <a:pt x="276" y="607"/>
                    <a:pt x="276" y="607"/>
                  </a:cubicBezTo>
                  <a:cubicBezTo>
                    <a:pt x="276" y="607"/>
                    <a:pt x="276" y="607"/>
                    <a:pt x="276" y="607"/>
                  </a:cubicBezTo>
                  <a:cubicBezTo>
                    <a:pt x="276" y="607"/>
                    <a:pt x="276" y="607"/>
                    <a:pt x="276" y="607"/>
                  </a:cubicBezTo>
                  <a:cubicBezTo>
                    <a:pt x="275" y="607"/>
                    <a:pt x="275" y="607"/>
                    <a:pt x="275" y="607"/>
                  </a:cubicBezTo>
                  <a:cubicBezTo>
                    <a:pt x="275" y="608"/>
                    <a:pt x="275" y="608"/>
                    <a:pt x="275" y="609"/>
                  </a:cubicBezTo>
                  <a:cubicBezTo>
                    <a:pt x="275" y="609"/>
                    <a:pt x="275" y="609"/>
                    <a:pt x="275" y="609"/>
                  </a:cubicBezTo>
                  <a:cubicBezTo>
                    <a:pt x="275" y="610"/>
                    <a:pt x="275" y="610"/>
                    <a:pt x="275" y="610"/>
                  </a:cubicBezTo>
                  <a:cubicBezTo>
                    <a:pt x="275" y="610"/>
                    <a:pt x="276" y="610"/>
                    <a:pt x="276" y="610"/>
                  </a:cubicBezTo>
                  <a:cubicBezTo>
                    <a:pt x="276" y="610"/>
                    <a:pt x="276" y="610"/>
                    <a:pt x="276" y="609"/>
                  </a:cubicBezTo>
                  <a:cubicBezTo>
                    <a:pt x="276" y="609"/>
                    <a:pt x="276" y="609"/>
                    <a:pt x="276" y="609"/>
                  </a:cubicBezTo>
                  <a:cubicBezTo>
                    <a:pt x="277" y="609"/>
                    <a:pt x="277" y="609"/>
                    <a:pt x="276" y="609"/>
                  </a:cubicBezTo>
                  <a:cubicBezTo>
                    <a:pt x="276" y="609"/>
                    <a:pt x="276" y="609"/>
                    <a:pt x="276" y="609"/>
                  </a:cubicBezTo>
                  <a:close/>
                  <a:moveTo>
                    <a:pt x="267" y="583"/>
                  </a:moveTo>
                  <a:cubicBezTo>
                    <a:pt x="267" y="583"/>
                    <a:pt x="267" y="583"/>
                    <a:pt x="267" y="583"/>
                  </a:cubicBezTo>
                  <a:cubicBezTo>
                    <a:pt x="267" y="583"/>
                    <a:pt x="267" y="583"/>
                    <a:pt x="267" y="583"/>
                  </a:cubicBezTo>
                  <a:cubicBezTo>
                    <a:pt x="268" y="583"/>
                    <a:pt x="267" y="582"/>
                    <a:pt x="267" y="582"/>
                  </a:cubicBezTo>
                  <a:cubicBezTo>
                    <a:pt x="267" y="581"/>
                    <a:pt x="267" y="581"/>
                    <a:pt x="267" y="581"/>
                  </a:cubicBezTo>
                  <a:cubicBezTo>
                    <a:pt x="267" y="581"/>
                    <a:pt x="267" y="580"/>
                    <a:pt x="266" y="580"/>
                  </a:cubicBezTo>
                  <a:cubicBezTo>
                    <a:pt x="266" y="580"/>
                    <a:pt x="266" y="580"/>
                    <a:pt x="266" y="580"/>
                  </a:cubicBezTo>
                  <a:cubicBezTo>
                    <a:pt x="266" y="579"/>
                    <a:pt x="266" y="579"/>
                    <a:pt x="266" y="578"/>
                  </a:cubicBezTo>
                  <a:cubicBezTo>
                    <a:pt x="265" y="577"/>
                    <a:pt x="266" y="577"/>
                    <a:pt x="266" y="576"/>
                  </a:cubicBezTo>
                  <a:cubicBezTo>
                    <a:pt x="266" y="574"/>
                    <a:pt x="264" y="574"/>
                    <a:pt x="264" y="572"/>
                  </a:cubicBezTo>
                  <a:cubicBezTo>
                    <a:pt x="264" y="571"/>
                    <a:pt x="263" y="571"/>
                    <a:pt x="263" y="570"/>
                  </a:cubicBezTo>
                  <a:cubicBezTo>
                    <a:pt x="262" y="570"/>
                    <a:pt x="261" y="570"/>
                    <a:pt x="260" y="570"/>
                  </a:cubicBezTo>
                  <a:cubicBezTo>
                    <a:pt x="260" y="570"/>
                    <a:pt x="259" y="571"/>
                    <a:pt x="259" y="571"/>
                  </a:cubicBezTo>
                  <a:cubicBezTo>
                    <a:pt x="259" y="572"/>
                    <a:pt x="260" y="573"/>
                    <a:pt x="260" y="573"/>
                  </a:cubicBezTo>
                  <a:cubicBezTo>
                    <a:pt x="260" y="574"/>
                    <a:pt x="260" y="575"/>
                    <a:pt x="260" y="575"/>
                  </a:cubicBezTo>
                  <a:cubicBezTo>
                    <a:pt x="260" y="576"/>
                    <a:pt x="260" y="576"/>
                    <a:pt x="260" y="576"/>
                  </a:cubicBezTo>
                  <a:cubicBezTo>
                    <a:pt x="260" y="576"/>
                    <a:pt x="261" y="576"/>
                    <a:pt x="261" y="576"/>
                  </a:cubicBezTo>
                  <a:cubicBezTo>
                    <a:pt x="261" y="576"/>
                    <a:pt x="261" y="576"/>
                    <a:pt x="261" y="576"/>
                  </a:cubicBezTo>
                  <a:cubicBezTo>
                    <a:pt x="261" y="577"/>
                    <a:pt x="259" y="577"/>
                    <a:pt x="259" y="577"/>
                  </a:cubicBezTo>
                  <a:cubicBezTo>
                    <a:pt x="259" y="577"/>
                    <a:pt x="259" y="578"/>
                    <a:pt x="259" y="578"/>
                  </a:cubicBezTo>
                  <a:cubicBezTo>
                    <a:pt x="260" y="578"/>
                    <a:pt x="260" y="579"/>
                    <a:pt x="261" y="579"/>
                  </a:cubicBezTo>
                  <a:cubicBezTo>
                    <a:pt x="261" y="579"/>
                    <a:pt x="261" y="580"/>
                    <a:pt x="261" y="580"/>
                  </a:cubicBezTo>
                  <a:cubicBezTo>
                    <a:pt x="261" y="580"/>
                    <a:pt x="261" y="580"/>
                    <a:pt x="261" y="580"/>
                  </a:cubicBezTo>
                  <a:cubicBezTo>
                    <a:pt x="261" y="580"/>
                    <a:pt x="261" y="581"/>
                    <a:pt x="261" y="581"/>
                  </a:cubicBezTo>
                  <a:cubicBezTo>
                    <a:pt x="261" y="582"/>
                    <a:pt x="262" y="582"/>
                    <a:pt x="262" y="582"/>
                  </a:cubicBezTo>
                  <a:cubicBezTo>
                    <a:pt x="262" y="582"/>
                    <a:pt x="262" y="582"/>
                    <a:pt x="262" y="582"/>
                  </a:cubicBezTo>
                  <a:cubicBezTo>
                    <a:pt x="262" y="582"/>
                    <a:pt x="263" y="582"/>
                    <a:pt x="263" y="582"/>
                  </a:cubicBezTo>
                  <a:cubicBezTo>
                    <a:pt x="263" y="582"/>
                    <a:pt x="264" y="582"/>
                    <a:pt x="264" y="582"/>
                  </a:cubicBezTo>
                  <a:cubicBezTo>
                    <a:pt x="264" y="582"/>
                    <a:pt x="264" y="581"/>
                    <a:pt x="264" y="581"/>
                  </a:cubicBezTo>
                  <a:cubicBezTo>
                    <a:pt x="265" y="582"/>
                    <a:pt x="265" y="582"/>
                    <a:pt x="265" y="583"/>
                  </a:cubicBezTo>
                  <a:cubicBezTo>
                    <a:pt x="265" y="583"/>
                    <a:pt x="265" y="583"/>
                    <a:pt x="266" y="584"/>
                  </a:cubicBezTo>
                  <a:cubicBezTo>
                    <a:pt x="266" y="584"/>
                    <a:pt x="266" y="584"/>
                    <a:pt x="266" y="584"/>
                  </a:cubicBezTo>
                  <a:cubicBezTo>
                    <a:pt x="266" y="584"/>
                    <a:pt x="267" y="584"/>
                    <a:pt x="267" y="583"/>
                  </a:cubicBezTo>
                  <a:close/>
                  <a:moveTo>
                    <a:pt x="267" y="592"/>
                  </a:moveTo>
                  <a:cubicBezTo>
                    <a:pt x="267" y="592"/>
                    <a:pt x="267" y="592"/>
                    <a:pt x="267" y="592"/>
                  </a:cubicBezTo>
                  <a:cubicBezTo>
                    <a:pt x="267" y="591"/>
                    <a:pt x="266" y="591"/>
                    <a:pt x="266" y="591"/>
                  </a:cubicBezTo>
                  <a:cubicBezTo>
                    <a:pt x="266" y="591"/>
                    <a:pt x="266" y="591"/>
                    <a:pt x="266" y="591"/>
                  </a:cubicBezTo>
                  <a:cubicBezTo>
                    <a:pt x="266" y="591"/>
                    <a:pt x="266" y="591"/>
                    <a:pt x="266" y="591"/>
                  </a:cubicBezTo>
                  <a:cubicBezTo>
                    <a:pt x="266" y="591"/>
                    <a:pt x="266" y="591"/>
                    <a:pt x="266" y="591"/>
                  </a:cubicBezTo>
                  <a:cubicBezTo>
                    <a:pt x="266" y="591"/>
                    <a:pt x="266" y="591"/>
                    <a:pt x="266" y="591"/>
                  </a:cubicBezTo>
                  <a:cubicBezTo>
                    <a:pt x="266" y="592"/>
                    <a:pt x="266" y="592"/>
                    <a:pt x="266" y="593"/>
                  </a:cubicBezTo>
                  <a:cubicBezTo>
                    <a:pt x="266" y="593"/>
                    <a:pt x="267" y="593"/>
                    <a:pt x="267" y="592"/>
                  </a:cubicBezTo>
                  <a:close/>
                  <a:moveTo>
                    <a:pt x="274" y="598"/>
                  </a:moveTo>
                  <a:cubicBezTo>
                    <a:pt x="273" y="598"/>
                    <a:pt x="273" y="597"/>
                    <a:pt x="273" y="597"/>
                  </a:cubicBezTo>
                  <a:cubicBezTo>
                    <a:pt x="272" y="597"/>
                    <a:pt x="271" y="597"/>
                    <a:pt x="270" y="597"/>
                  </a:cubicBezTo>
                  <a:cubicBezTo>
                    <a:pt x="270" y="597"/>
                    <a:pt x="269" y="596"/>
                    <a:pt x="269" y="596"/>
                  </a:cubicBezTo>
                  <a:cubicBezTo>
                    <a:pt x="269" y="596"/>
                    <a:pt x="269" y="596"/>
                    <a:pt x="269" y="596"/>
                  </a:cubicBezTo>
                  <a:cubicBezTo>
                    <a:pt x="269" y="596"/>
                    <a:pt x="268" y="596"/>
                    <a:pt x="268" y="596"/>
                  </a:cubicBezTo>
                  <a:cubicBezTo>
                    <a:pt x="268" y="596"/>
                    <a:pt x="268" y="597"/>
                    <a:pt x="268" y="598"/>
                  </a:cubicBezTo>
                  <a:cubicBezTo>
                    <a:pt x="268" y="598"/>
                    <a:pt x="268" y="598"/>
                    <a:pt x="268" y="598"/>
                  </a:cubicBezTo>
                  <a:cubicBezTo>
                    <a:pt x="268" y="598"/>
                    <a:pt x="268" y="598"/>
                    <a:pt x="268" y="598"/>
                  </a:cubicBezTo>
                  <a:cubicBezTo>
                    <a:pt x="268" y="599"/>
                    <a:pt x="266" y="599"/>
                    <a:pt x="266" y="600"/>
                  </a:cubicBezTo>
                  <a:cubicBezTo>
                    <a:pt x="266" y="601"/>
                    <a:pt x="267" y="600"/>
                    <a:pt x="268" y="600"/>
                  </a:cubicBezTo>
                  <a:cubicBezTo>
                    <a:pt x="269" y="600"/>
                    <a:pt x="269" y="600"/>
                    <a:pt x="270" y="599"/>
                  </a:cubicBezTo>
                  <a:cubicBezTo>
                    <a:pt x="271" y="599"/>
                    <a:pt x="273" y="600"/>
                    <a:pt x="274" y="599"/>
                  </a:cubicBezTo>
                  <a:cubicBezTo>
                    <a:pt x="274" y="598"/>
                    <a:pt x="274" y="598"/>
                    <a:pt x="274" y="598"/>
                  </a:cubicBezTo>
                  <a:close/>
                  <a:moveTo>
                    <a:pt x="271" y="594"/>
                  </a:moveTo>
                  <a:cubicBezTo>
                    <a:pt x="271" y="593"/>
                    <a:pt x="271" y="593"/>
                    <a:pt x="271" y="593"/>
                  </a:cubicBezTo>
                  <a:cubicBezTo>
                    <a:pt x="271" y="593"/>
                    <a:pt x="271" y="593"/>
                    <a:pt x="271" y="593"/>
                  </a:cubicBezTo>
                  <a:cubicBezTo>
                    <a:pt x="271" y="593"/>
                    <a:pt x="271" y="593"/>
                    <a:pt x="271" y="593"/>
                  </a:cubicBezTo>
                  <a:cubicBezTo>
                    <a:pt x="270" y="593"/>
                    <a:pt x="269" y="592"/>
                    <a:pt x="268" y="592"/>
                  </a:cubicBezTo>
                  <a:cubicBezTo>
                    <a:pt x="268" y="593"/>
                    <a:pt x="268" y="593"/>
                    <a:pt x="268" y="593"/>
                  </a:cubicBezTo>
                  <a:cubicBezTo>
                    <a:pt x="268" y="593"/>
                    <a:pt x="268" y="593"/>
                    <a:pt x="269" y="593"/>
                  </a:cubicBezTo>
                  <a:cubicBezTo>
                    <a:pt x="269" y="594"/>
                    <a:pt x="269" y="594"/>
                    <a:pt x="269" y="594"/>
                  </a:cubicBezTo>
                  <a:cubicBezTo>
                    <a:pt x="269" y="594"/>
                    <a:pt x="269" y="595"/>
                    <a:pt x="269" y="595"/>
                  </a:cubicBezTo>
                  <a:cubicBezTo>
                    <a:pt x="270" y="595"/>
                    <a:pt x="270" y="595"/>
                    <a:pt x="270" y="596"/>
                  </a:cubicBezTo>
                  <a:cubicBezTo>
                    <a:pt x="270" y="596"/>
                    <a:pt x="271" y="596"/>
                    <a:pt x="271" y="596"/>
                  </a:cubicBezTo>
                  <a:cubicBezTo>
                    <a:pt x="271" y="596"/>
                    <a:pt x="271" y="596"/>
                    <a:pt x="271" y="596"/>
                  </a:cubicBezTo>
                  <a:cubicBezTo>
                    <a:pt x="271" y="596"/>
                    <a:pt x="271" y="596"/>
                    <a:pt x="271" y="596"/>
                  </a:cubicBezTo>
                  <a:cubicBezTo>
                    <a:pt x="272" y="596"/>
                    <a:pt x="272" y="596"/>
                    <a:pt x="272" y="596"/>
                  </a:cubicBezTo>
                  <a:cubicBezTo>
                    <a:pt x="272" y="596"/>
                    <a:pt x="272" y="596"/>
                    <a:pt x="272" y="596"/>
                  </a:cubicBezTo>
                  <a:cubicBezTo>
                    <a:pt x="272" y="595"/>
                    <a:pt x="272" y="595"/>
                    <a:pt x="272" y="594"/>
                  </a:cubicBezTo>
                  <a:cubicBezTo>
                    <a:pt x="272" y="594"/>
                    <a:pt x="271" y="594"/>
                    <a:pt x="271" y="594"/>
                  </a:cubicBezTo>
                  <a:close/>
                  <a:moveTo>
                    <a:pt x="281" y="611"/>
                  </a:moveTo>
                  <a:cubicBezTo>
                    <a:pt x="280" y="611"/>
                    <a:pt x="280" y="612"/>
                    <a:pt x="281" y="612"/>
                  </a:cubicBezTo>
                  <a:cubicBezTo>
                    <a:pt x="281" y="612"/>
                    <a:pt x="281" y="612"/>
                    <a:pt x="282" y="612"/>
                  </a:cubicBezTo>
                  <a:cubicBezTo>
                    <a:pt x="282" y="612"/>
                    <a:pt x="282" y="612"/>
                    <a:pt x="282" y="613"/>
                  </a:cubicBezTo>
                  <a:cubicBezTo>
                    <a:pt x="282" y="613"/>
                    <a:pt x="283" y="613"/>
                    <a:pt x="283" y="613"/>
                  </a:cubicBezTo>
                  <a:cubicBezTo>
                    <a:pt x="283" y="613"/>
                    <a:pt x="283" y="613"/>
                    <a:pt x="283" y="613"/>
                  </a:cubicBezTo>
                  <a:cubicBezTo>
                    <a:pt x="283" y="613"/>
                    <a:pt x="283" y="613"/>
                    <a:pt x="283" y="613"/>
                  </a:cubicBezTo>
                  <a:cubicBezTo>
                    <a:pt x="284" y="613"/>
                    <a:pt x="284" y="613"/>
                    <a:pt x="284" y="613"/>
                  </a:cubicBezTo>
                  <a:cubicBezTo>
                    <a:pt x="284" y="612"/>
                    <a:pt x="284" y="612"/>
                    <a:pt x="284" y="612"/>
                  </a:cubicBezTo>
                  <a:cubicBezTo>
                    <a:pt x="284" y="611"/>
                    <a:pt x="284" y="611"/>
                    <a:pt x="284" y="611"/>
                  </a:cubicBezTo>
                  <a:cubicBezTo>
                    <a:pt x="284" y="611"/>
                    <a:pt x="284" y="611"/>
                    <a:pt x="284" y="611"/>
                  </a:cubicBezTo>
                  <a:cubicBezTo>
                    <a:pt x="283" y="611"/>
                    <a:pt x="283" y="610"/>
                    <a:pt x="282" y="611"/>
                  </a:cubicBezTo>
                  <a:cubicBezTo>
                    <a:pt x="282" y="611"/>
                    <a:pt x="282" y="611"/>
                    <a:pt x="282" y="611"/>
                  </a:cubicBezTo>
                  <a:cubicBezTo>
                    <a:pt x="282" y="611"/>
                    <a:pt x="282" y="611"/>
                    <a:pt x="282" y="611"/>
                  </a:cubicBezTo>
                  <a:cubicBezTo>
                    <a:pt x="281" y="611"/>
                    <a:pt x="281" y="611"/>
                    <a:pt x="281" y="611"/>
                  </a:cubicBezTo>
                  <a:close/>
                  <a:moveTo>
                    <a:pt x="263" y="590"/>
                  </a:moveTo>
                  <a:cubicBezTo>
                    <a:pt x="263" y="590"/>
                    <a:pt x="263" y="590"/>
                    <a:pt x="263" y="590"/>
                  </a:cubicBezTo>
                  <a:cubicBezTo>
                    <a:pt x="262" y="590"/>
                    <a:pt x="262" y="591"/>
                    <a:pt x="262" y="591"/>
                  </a:cubicBezTo>
                  <a:cubicBezTo>
                    <a:pt x="262" y="591"/>
                    <a:pt x="262" y="591"/>
                    <a:pt x="263" y="591"/>
                  </a:cubicBezTo>
                  <a:cubicBezTo>
                    <a:pt x="263" y="591"/>
                    <a:pt x="263" y="591"/>
                    <a:pt x="263" y="591"/>
                  </a:cubicBezTo>
                  <a:cubicBezTo>
                    <a:pt x="263" y="591"/>
                    <a:pt x="263" y="590"/>
                    <a:pt x="263" y="590"/>
                  </a:cubicBezTo>
                  <a:cubicBezTo>
                    <a:pt x="263" y="590"/>
                    <a:pt x="263" y="590"/>
                    <a:pt x="263" y="590"/>
                  </a:cubicBezTo>
                  <a:cubicBezTo>
                    <a:pt x="264" y="590"/>
                    <a:pt x="264" y="590"/>
                    <a:pt x="263" y="590"/>
                  </a:cubicBezTo>
                  <a:cubicBezTo>
                    <a:pt x="263" y="590"/>
                    <a:pt x="263" y="590"/>
                    <a:pt x="263" y="590"/>
                  </a:cubicBezTo>
                  <a:close/>
                  <a:moveTo>
                    <a:pt x="273" y="592"/>
                  </a:moveTo>
                  <a:cubicBezTo>
                    <a:pt x="273" y="592"/>
                    <a:pt x="272" y="592"/>
                    <a:pt x="272" y="591"/>
                  </a:cubicBezTo>
                  <a:cubicBezTo>
                    <a:pt x="272" y="591"/>
                    <a:pt x="272" y="590"/>
                    <a:pt x="271" y="590"/>
                  </a:cubicBezTo>
                  <a:cubicBezTo>
                    <a:pt x="271" y="590"/>
                    <a:pt x="269" y="590"/>
                    <a:pt x="269" y="590"/>
                  </a:cubicBezTo>
                  <a:cubicBezTo>
                    <a:pt x="269" y="590"/>
                    <a:pt x="269" y="590"/>
                    <a:pt x="268" y="590"/>
                  </a:cubicBezTo>
                  <a:cubicBezTo>
                    <a:pt x="268" y="590"/>
                    <a:pt x="268" y="590"/>
                    <a:pt x="268" y="590"/>
                  </a:cubicBezTo>
                  <a:cubicBezTo>
                    <a:pt x="268" y="590"/>
                    <a:pt x="268" y="590"/>
                    <a:pt x="268" y="590"/>
                  </a:cubicBezTo>
                  <a:cubicBezTo>
                    <a:pt x="268" y="590"/>
                    <a:pt x="268" y="591"/>
                    <a:pt x="269" y="591"/>
                  </a:cubicBezTo>
                  <a:cubicBezTo>
                    <a:pt x="269" y="591"/>
                    <a:pt x="269" y="591"/>
                    <a:pt x="269" y="591"/>
                  </a:cubicBezTo>
                  <a:cubicBezTo>
                    <a:pt x="269" y="591"/>
                    <a:pt x="269" y="591"/>
                    <a:pt x="269" y="591"/>
                  </a:cubicBezTo>
                  <a:cubicBezTo>
                    <a:pt x="269" y="591"/>
                    <a:pt x="270" y="591"/>
                    <a:pt x="270" y="591"/>
                  </a:cubicBezTo>
                  <a:cubicBezTo>
                    <a:pt x="270" y="591"/>
                    <a:pt x="270" y="591"/>
                    <a:pt x="271" y="591"/>
                  </a:cubicBezTo>
                  <a:cubicBezTo>
                    <a:pt x="271" y="591"/>
                    <a:pt x="271" y="591"/>
                    <a:pt x="271" y="591"/>
                  </a:cubicBezTo>
                  <a:cubicBezTo>
                    <a:pt x="271" y="591"/>
                    <a:pt x="271" y="591"/>
                    <a:pt x="271" y="591"/>
                  </a:cubicBezTo>
                  <a:cubicBezTo>
                    <a:pt x="271" y="591"/>
                    <a:pt x="271" y="591"/>
                    <a:pt x="271" y="591"/>
                  </a:cubicBezTo>
                  <a:cubicBezTo>
                    <a:pt x="271" y="592"/>
                    <a:pt x="271" y="592"/>
                    <a:pt x="272" y="592"/>
                  </a:cubicBezTo>
                  <a:cubicBezTo>
                    <a:pt x="272" y="592"/>
                    <a:pt x="272" y="592"/>
                    <a:pt x="272" y="592"/>
                  </a:cubicBezTo>
                  <a:cubicBezTo>
                    <a:pt x="272" y="593"/>
                    <a:pt x="272" y="593"/>
                    <a:pt x="273" y="593"/>
                  </a:cubicBezTo>
                  <a:cubicBezTo>
                    <a:pt x="273" y="593"/>
                    <a:pt x="273" y="592"/>
                    <a:pt x="273" y="592"/>
                  </a:cubicBezTo>
                  <a:close/>
                  <a:moveTo>
                    <a:pt x="279" y="604"/>
                  </a:moveTo>
                  <a:cubicBezTo>
                    <a:pt x="279" y="604"/>
                    <a:pt x="280" y="604"/>
                    <a:pt x="280" y="605"/>
                  </a:cubicBezTo>
                  <a:cubicBezTo>
                    <a:pt x="280" y="605"/>
                    <a:pt x="281" y="604"/>
                    <a:pt x="280" y="604"/>
                  </a:cubicBezTo>
                  <a:cubicBezTo>
                    <a:pt x="280" y="604"/>
                    <a:pt x="280" y="604"/>
                    <a:pt x="280" y="603"/>
                  </a:cubicBezTo>
                  <a:cubicBezTo>
                    <a:pt x="280" y="603"/>
                    <a:pt x="280" y="603"/>
                    <a:pt x="280" y="603"/>
                  </a:cubicBezTo>
                  <a:cubicBezTo>
                    <a:pt x="280" y="603"/>
                    <a:pt x="279" y="603"/>
                    <a:pt x="279" y="603"/>
                  </a:cubicBezTo>
                  <a:cubicBezTo>
                    <a:pt x="279" y="603"/>
                    <a:pt x="279" y="603"/>
                    <a:pt x="279" y="602"/>
                  </a:cubicBezTo>
                  <a:cubicBezTo>
                    <a:pt x="279" y="602"/>
                    <a:pt x="279" y="602"/>
                    <a:pt x="279" y="602"/>
                  </a:cubicBezTo>
                  <a:cubicBezTo>
                    <a:pt x="279" y="602"/>
                    <a:pt x="279" y="602"/>
                    <a:pt x="279" y="602"/>
                  </a:cubicBezTo>
                  <a:cubicBezTo>
                    <a:pt x="278" y="602"/>
                    <a:pt x="278" y="601"/>
                    <a:pt x="278" y="601"/>
                  </a:cubicBezTo>
                  <a:cubicBezTo>
                    <a:pt x="278" y="601"/>
                    <a:pt x="277" y="601"/>
                    <a:pt x="277" y="602"/>
                  </a:cubicBezTo>
                  <a:cubicBezTo>
                    <a:pt x="277" y="602"/>
                    <a:pt x="278" y="602"/>
                    <a:pt x="278" y="602"/>
                  </a:cubicBezTo>
                  <a:cubicBezTo>
                    <a:pt x="278" y="603"/>
                    <a:pt x="278" y="603"/>
                    <a:pt x="278" y="603"/>
                  </a:cubicBezTo>
                  <a:cubicBezTo>
                    <a:pt x="278" y="604"/>
                    <a:pt x="278" y="604"/>
                    <a:pt x="279" y="604"/>
                  </a:cubicBezTo>
                  <a:cubicBezTo>
                    <a:pt x="279" y="604"/>
                    <a:pt x="279" y="604"/>
                    <a:pt x="279" y="604"/>
                  </a:cubicBezTo>
                  <a:close/>
                  <a:moveTo>
                    <a:pt x="277" y="604"/>
                  </a:moveTo>
                  <a:cubicBezTo>
                    <a:pt x="276" y="604"/>
                    <a:pt x="276" y="604"/>
                    <a:pt x="276" y="604"/>
                  </a:cubicBezTo>
                  <a:cubicBezTo>
                    <a:pt x="276" y="604"/>
                    <a:pt x="276" y="605"/>
                    <a:pt x="277" y="605"/>
                  </a:cubicBezTo>
                  <a:cubicBezTo>
                    <a:pt x="277" y="605"/>
                    <a:pt x="277" y="605"/>
                    <a:pt x="277" y="605"/>
                  </a:cubicBezTo>
                  <a:cubicBezTo>
                    <a:pt x="277" y="605"/>
                    <a:pt x="277" y="605"/>
                    <a:pt x="277" y="605"/>
                  </a:cubicBezTo>
                  <a:cubicBezTo>
                    <a:pt x="277" y="605"/>
                    <a:pt x="277" y="605"/>
                    <a:pt x="277" y="605"/>
                  </a:cubicBezTo>
                  <a:cubicBezTo>
                    <a:pt x="278" y="605"/>
                    <a:pt x="278" y="605"/>
                    <a:pt x="278" y="604"/>
                  </a:cubicBezTo>
                  <a:cubicBezTo>
                    <a:pt x="277" y="604"/>
                    <a:pt x="277" y="604"/>
                    <a:pt x="277" y="604"/>
                  </a:cubicBezTo>
                  <a:close/>
                  <a:moveTo>
                    <a:pt x="281" y="609"/>
                  </a:moveTo>
                  <a:cubicBezTo>
                    <a:pt x="281" y="609"/>
                    <a:pt x="281" y="609"/>
                    <a:pt x="281" y="609"/>
                  </a:cubicBezTo>
                  <a:cubicBezTo>
                    <a:pt x="281" y="609"/>
                    <a:pt x="281" y="608"/>
                    <a:pt x="281" y="608"/>
                  </a:cubicBezTo>
                  <a:cubicBezTo>
                    <a:pt x="281" y="608"/>
                    <a:pt x="280" y="608"/>
                    <a:pt x="280" y="608"/>
                  </a:cubicBezTo>
                  <a:cubicBezTo>
                    <a:pt x="280" y="608"/>
                    <a:pt x="280" y="608"/>
                    <a:pt x="280" y="608"/>
                  </a:cubicBezTo>
                  <a:cubicBezTo>
                    <a:pt x="279" y="608"/>
                    <a:pt x="279" y="608"/>
                    <a:pt x="279" y="609"/>
                  </a:cubicBezTo>
                  <a:cubicBezTo>
                    <a:pt x="279" y="608"/>
                    <a:pt x="279" y="608"/>
                    <a:pt x="279" y="609"/>
                  </a:cubicBezTo>
                  <a:cubicBezTo>
                    <a:pt x="280" y="609"/>
                    <a:pt x="280" y="609"/>
                    <a:pt x="280" y="609"/>
                  </a:cubicBezTo>
                  <a:cubicBezTo>
                    <a:pt x="280" y="609"/>
                    <a:pt x="280" y="609"/>
                    <a:pt x="280" y="609"/>
                  </a:cubicBezTo>
                  <a:cubicBezTo>
                    <a:pt x="280" y="609"/>
                    <a:pt x="280" y="609"/>
                    <a:pt x="280" y="609"/>
                  </a:cubicBezTo>
                  <a:cubicBezTo>
                    <a:pt x="281" y="609"/>
                    <a:pt x="281" y="609"/>
                    <a:pt x="281" y="609"/>
                  </a:cubicBezTo>
                  <a:cubicBezTo>
                    <a:pt x="281" y="609"/>
                    <a:pt x="281" y="610"/>
                    <a:pt x="281" y="610"/>
                  </a:cubicBezTo>
                  <a:cubicBezTo>
                    <a:pt x="281" y="610"/>
                    <a:pt x="281" y="610"/>
                    <a:pt x="281" y="610"/>
                  </a:cubicBezTo>
                  <a:cubicBezTo>
                    <a:pt x="281" y="610"/>
                    <a:pt x="281" y="610"/>
                    <a:pt x="281" y="610"/>
                  </a:cubicBezTo>
                  <a:cubicBezTo>
                    <a:pt x="281" y="610"/>
                    <a:pt x="282" y="610"/>
                    <a:pt x="282" y="609"/>
                  </a:cubicBezTo>
                  <a:cubicBezTo>
                    <a:pt x="282" y="609"/>
                    <a:pt x="282" y="609"/>
                    <a:pt x="282" y="609"/>
                  </a:cubicBezTo>
                  <a:cubicBezTo>
                    <a:pt x="282" y="609"/>
                    <a:pt x="282" y="609"/>
                    <a:pt x="281" y="609"/>
                  </a:cubicBezTo>
                  <a:close/>
                  <a:moveTo>
                    <a:pt x="258" y="579"/>
                  </a:moveTo>
                  <a:cubicBezTo>
                    <a:pt x="257" y="579"/>
                    <a:pt x="257" y="580"/>
                    <a:pt x="257" y="581"/>
                  </a:cubicBezTo>
                  <a:cubicBezTo>
                    <a:pt x="257" y="581"/>
                    <a:pt x="258" y="581"/>
                    <a:pt x="258" y="581"/>
                  </a:cubicBezTo>
                  <a:cubicBezTo>
                    <a:pt x="258" y="581"/>
                    <a:pt x="258" y="581"/>
                    <a:pt x="258" y="581"/>
                  </a:cubicBezTo>
                  <a:cubicBezTo>
                    <a:pt x="258" y="581"/>
                    <a:pt x="258" y="581"/>
                    <a:pt x="258" y="582"/>
                  </a:cubicBezTo>
                  <a:cubicBezTo>
                    <a:pt x="258" y="582"/>
                    <a:pt x="258" y="582"/>
                    <a:pt x="258" y="582"/>
                  </a:cubicBezTo>
                  <a:cubicBezTo>
                    <a:pt x="258" y="582"/>
                    <a:pt x="258" y="582"/>
                    <a:pt x="258" y="582"/>
                  </a:cubicBezTo>
                  <a:cubicBezTo>
                    <a:pt x="258" y="582"/>
                    <a:pt x="258" y="582"/>
                    <a:pt x="258" y="582"/>
                  </a:cubicBezTo>
                  <a:cubicBezTo>
                    <a:pt x="258" y="582"/>
                    <a:pt x="258" y="582"/>
                    <a:pt x="259" y="582"/>
                  </a:cubicBezTo>
                  <a:cubicBezTo>
                    <a:pt x="259" y="582"/>
                    <a:pt x="259" y="582"/>
                    <a:pt x="259" y="582"/>
                  </a:cubicBezTo>
                  <a:cubicBezTo>
                    <a:pt x="259" y="582"/>
                    <a:pt x="259" y="582"/>
                    <a:pt x="259" y="582"/>
                  </a:cubicBezTo>
                  <a:cubicBezTo>
                    <a:pt x="259" y="582"/>
                    <a:pt x="259" y="582"/>
                    <a:pt x="259" y="581"/>
                  </a:cubicBezTo>
                  <a:cubicBezTo>
                    <a:pt x="260" y="581"/>
                    <a:pt x="260" y="581"/>
                    <a:pt x="259" y="580"/>
                  </a:cubicBezTo>
                  <a:cubicBezTo>
                    <a:pt x="259" y="580"/>
                    <a:pt x="259" y="579"/>
                    <a:pt x="258" y="579"/>
                  </a:cubicBezTo>
                  <a:close/>
                  <a:moveTo>
                    <a:pt x="275" y="605"/>
                  </a:moveTo>
                  <a:cubicBezTo>
                    <a:pt x="275" y="604"/>
                    <a:pt x="275" y="604"/>
                    <a:pt x="275" y="603"/>
                  </a:cubicBezTo>
                  <a:cubicBezTo>
                    <a:pt x="275" y="603"/>
                    <a:pt x="274" y="603"/>
                    <a:pt x="273" y="603"/>
                  </a:cubicBezTo>
                  <a:cubicBezTo>
                    <a:pt x="273" y="603"/>
                    <a:pt x="273" y="603"/>
                    <a:pt x="273" y="604"/>
                  </a:cubicBezTo>
                  <a:cubicBezTo>
                    <a:pt x="273" y="604"/>
                    <a:pt x="273" y="604"/>
                    <a:pt x="273" y="604"/>
                  </a:cubicBezTo>
                  <a:cubicBezTo>
                    <a:pt x="274" y="604"/>
                    <a:pt x="274" y="605"/>
                    <a:pt x="274" y="605"/>
                  </a:cubicBezTo>
                  <a:cubicBezTo>
                    <a:pt x="274" y="605"/>
                    <a:pt x="274" y="605"/>
                    <a:pt x="274" y="605"/>
                  </a:cubicBezTo>
                  <a:cubicBezTo>
                    <a:pt x="274" y="605"/>
                    <a:pt x="274" y="605"/>
                    <a:pt x="274" y="605"/>
                  </a:cubicBezTo>
                  <a:cubicBezTo>
                    <a:pt x="274" y="605"/>
                    <a:pt x="274" y="606"/>
                    <a:pt x="274" y="606"/>
                  </a:cubicBezTo>
                  <a:cubicBezTo>
                    <a:pt x="274" y="606"/>
                    <a:pt x="274" y="606"/>
                    <a:pt x="274" y="606"/>
                  </a:cubicBezTo>
                  <a:cubicBezTo>
                    <a:pt x="275" y="606"/>
                    <a:pt x="275" y="606"/>
                    <a:pt x="275" y="606"/>
                  </a:cubicBezTo>
                  <a:cubicBezTo>
                    <a:pt x="275" y="606"/>
                    <a:pt x="275" y="605"/>
                    <a:pt x="275" y="605"/>
                  </a:cubicBezTo>
                  <a:close/>
                  <a:moveTo>
                    <a:pt x="272" y="605"/>
                  </a:moveTo>
                  <a:cubicBezTo>
                    <a:pt x="272" y="605"/>
                    <a:pt x="272" y="605"/>
                    <a:pt x="272" y="605"/>
                  </a:cubicBezTo>
                  <a:cubicBezTo>
                    <a:pt x="272" y="605"/>
                    <a:pt x="272" y="604"/>
                    <a:pt x="272" y="604"/>
                  </a:cubicBezTo>
                  <a:cubicBezTo>
                    <a:pt x="272" y="604"/>
                    <a:pt x="272" y="604"/>
                    <a:pt x="272" y="604"/>
                  </a:cubicBezTo>
                  <a:cubicBezTo>
                    <a:pt x="272" y="604"/>
                    <a:pt x="272" y="603"/>
                    <a:pt x="272" y="603"/>
                  </a:cubicBezTo>
                  <a:cubicBezTo>
                    <a:pt x="272" y="603"/>
                    <a:pt x="272" y="603"/>
                    <a:pt x="272" y="603"/>
                  </a:cubicBezTo>
                  <a:cubicBezTo>
                    <a:pt x="272" y="603"/>
                    <a:pt x="272" y="603"/>
                    <a:pt x="272" y="602"/>
                  </a:cubicBezTo>
                  <a:cubicBezTo>
                    <a:pt x="271" y="602"/>
                    <a:pt x="271" y="602"/>
                    <a:pt x="271" y="603"/>
                  </a:cubicBezTo>
                  <a:cubicBezTo>
                    <a:pt x="271" y="603"/>
                    <a:pt x="270" y="604"/>
                    <a:pt x="270" y="605"/>
                  </a:cubicBezTo>
                  <a:cubicBezTo>
                    <a:pt x="270" y="606"/>
                    <a:pt x="271" y="606"/>
                    <a:pt x="272" y="606"/>
                  </a:cubicBezTo>
                  <a:cubicBezTo>
                    <a:pt x="272" y="607"/>
                    <a:pt x="273" y="606"/>
                    <a:pt x="272" y="606"/>
                  </a:cubicBezTo>
                  <a:cubicBezTo>
                    <a:pt x="272" y="606"/>
                    <a:pt x="272" y="606"/>
                    <a:pt x="272" y="605"/>
                  </a:cubicBezTo>
                  <a:close/>
                  <a:moveTo>
                    <a:pt x="392" y="85"/>
                  </a:moveTo>
                  <a:cubicBezTo>
                    <a:pt x="392" y="85"/>
                    <a:pt x="392" y="85"/>
                    <a:pt x="392" y="85"/>
                  </a:cubicBezTo>
                  <a:cubicBezTo>
                    <a:pt x="392" y="85"/>
                    <a:pt x="392" y="86"/>
                    <a:pt x="393" y="86"/>
                  </a:cubicBezTo>
                  <a:cubicBezTo>
                    <a:pt x="393" y="86"/>
                    <a:pt x="394" y="86"/>
                    <a:pt x="394" y="86"/>
                  </a:cubicBezTo>
                  <a:cubicBezTo>
                    <a:pt x="395" y="86"/>
                    <a:pt x="395" y="86"/>
                    <a:pt x="395" y="86"/>
                  </a:cubicBezTo>
                  <a:cubicBezTo>
                    <a:pt x="395" y="86"/>
                    <a:pt x="395" y="86"/>
                    <a:pt x="395" y="86"/>
                  </a:cubicBezTo>
                  <a:cubicBezTo>
                    <a:pt x="395" y="86"/>
                    <a:pt x="395" y="86"/>
                    <a:pt x="395" y="86"/>
                  </a:cubicBezTo>
                  <a:cubicBezTo>
                    <a:pt x="396" y="86"/>
                    <a:pt x="396" y="85"/>
                    <a:pt x="395" y="85"/>
                  </a:cubicBezTo>
                  <a:cubicBezTo>
                    <a:pt x="395" y="85"/>
                    <a:pt x="395" y="85"/>
                    <a:pt x="395" y="85"/>
                  </a:cubicBezTo>
                  <a:cubicBezTo>
                    <a:pt x="395" y="85"/>
                    <a:pt x="395" y="85"/>
                    <a:pt x="395" y="85"/>
                  </a:cubicBezTo>
                  <a:cubicBezTo>
                    <a:pt x="394" y="85"/>
                    <a:pt x="394" y="85"/>
                    <a:pt x="394" y="85"/>
                  </a:cubicBezTo>
                  <a:cubicBezTo>
                    <a:pt x="393" y="84"/>
                    <a:pt x="393" y="83"/>
                    <a:pt x="392" y="83"/>
                  </a:cubicBezTo>
                  <a:cubicBezTo>
                    <a:pt x="392" y="83"/>
                    <a:pt x="392" y="84"/>
                    <a:pt x="392" y="84"/>
                  </a:cubicBezTo>
                  <a:cubicBezTo>
                    <a:pt x="392" y="83"/>
                    <a:pt x="391" y="83"/>
                    <a:pt x="391" y="84"/>
                  </a:cubicBezTo>
                  <a:cubicBezTo>
                    <a:pt x="391" y="84"/>
                    <a:pt x="391" y="84"/>
                    <a:pt x="391" y="84"/>
                  </a:cubicBezTo>
                  <a:cubicBezTo>
                    <a:pt x="391" y="84"/>
                    <a:pt x="391" y="85"/>
                    <a:pt x="392" y="85"/>
                  </a:cubicBezTo>
                  <a:close/>
                  <a:moveTo>
                    <a:pt x="543" y="162"/>
                  </a:moveTo>
                  <a:cubicBezTo>
                    <a:pt x="543" y="162"/>
                    <a:pt x="543" y="161"/>
                    <a:pt x="543" y="161"/>
                  </a:cubicBezTo>
                  <a:cubicBezTo>
                    <a:pt x="543" y="161"/>
                    <a:pt x="543" y="161"/>
                    <a:pt x="543" y="161"/>
                  </a:cubicBezTo>
                  <a:cubicBezTo>
                    <a:pt x="544" y="161"/>
                    <a:pt x="544" y="161"/>
                    <a:pt x="544" y="161"/>
                  </a:cubicBezTo>
                  <a:cubicBezTo>
                    <a:pt x="544" y="161"/>
                    <a:pt x="544" y="161"/>
                    <a:pt x="544" y="161"/>
                  </a:cubicBezTo>
                  <a:cubicBezTo>
                    <a:pt x="544" y="161"/>
                    <a:pt x="544" y="161"/>
                    <a:pt x="544" y="161"/>
                  </a:cubicBezTo>
                  <a:cubicBezTo>
                    <a:pt x="544" y="160"/>
                    <a:pt x="544" y="160"/>
                    <a:pt x="544" y="160"/>
                  </a:cubicBezTo>
                  <a:cubicBezTo>
                    <a:pt x="544" y="159"/>
                    <a:pt x="544" y="158"/>
                    <a:pt x="544" y="158"/>
                  </a:cubicBezTo>
                  <a:cubicBezTo>
                    <a:pt x="543" y="157"/>
                    <a:pt x="543" y="157"/>
                    <a:pt x="543" y="156"/>
                  </a:cubicBezTo>
                  <a:cubicBezTo>
                    <a:pt x="543" y="155"/>
                    <a:pt x="542" y="155"/>
                    <a:pt x="542" y="154"/>
                  </a:cubicBezTo>
                  <a:cubicBezTo>
                    <a:pt x="542" y="154"/>
                    <a:pt x="542" y="153"/>
                    <a:pt x="542" y="153"/>
                  </a:cubicBezTo>
                  <a:cubicBezTo>
                    <a:pt x="542" y="153"/>
                    <a:pt x="542" y="153"/>
                    <a:pt x="542" y="153"/>
                  </a:cubicBezTo>
                  <a:cubicBezTo>
                    <a:pt x="542" y="153"/>
                    <a:pt x="542" y="153"/>
                    <a:pt x="542" y="153"/>
                  </a:cubicBezTo>
                  <a:cubicBezTo>
                    <a:pt x="541" y="153"/>
                    <a:pt x="541" y="153"/>
                    <a:pt x="541" y="153"/>
                  </a:cubicBezTo>
                  <a:cubicBezTo>
                    <a:pt x="541" y="153"/>
                    <a:pt x="541" y="153"/>
                    <a:pt x="541" y="153"/>
                  </a:cubicBezTo>
                  <a:cubicBezTo>
                    <a:pt x="541" y="153"/>
                    <a:pt x="541" y="153"/>
                    <a:pt x="540" y="153"/>
                  </a:cubicBezTo>
                  <a:cubicBezTo>
                    <a:pt x="540" y="153"/>
                    <a:pt x="540" y="153"/>
                    <a:pt x="540" y="153"/>
                  </a:cubicBezTo>
                  <a:cubicBezTo>
                    <a:pt x="541" y="153"/>
                    <a:pt x="541" y="153"/>
                    <a:pt x="541" y="153"/>
                  </a:cubicBezTo>
                  <a:cubicBezTo>
                    <a:pt x="541" y="153"/>
                    <a:pt x="541" y="153"/>
                    <a:pt x="542" y="153"/>
                  </a:cubicBezTo>
                  <a:cubicBezTo>
                    <a:pt x="542" y="153"/>
                    <a:pt x="542" y="153"/>
                    <a:pt x="542" y="153"/>
                  </a:cubicBezTo>
                  <a:cubicBezTo>
                    <a:pt x="541" y="152"/>
                    <a:pt x="541" y="151"/>
                    <a:pt x="540" y="150"/>
                  </a:cubicBezTo>
                  <a:cubicBezTo>
                    <a:pt x="539" y="149"/>
                    <a:pt x="539" y="148"/>
                    <a:pt x="539" y="146"/>
                  </a:cubicBezTo>
                  <a:cubicBezTo>
                    <a:pt x="539" y="146"/>
                    <a:pt x="539" y="145"/>
                    <a:pt x="538" y="144"/>
                  </a:cubicBezTo>
                  <a:cubicBezTo>
                    <a:pt x="538" y="144"/>
                    <a:pt x="538" y="143"/>
                    <a:pt x="538" y="143"/>
                  </a:cubicBezTo>
                  <a:cubicBezTo>
                    <a:pt x="538" y="143"/>
                    <a:pt x="538" y="143"/>
                    <a:pt x="538" y="143"/>
                  </a:cubicBezTo>
                  <a:cubicBezTo>
                    <a:pt x="537" y="142"/>
                    <a:pt x="536" y="143"/>
                    <a:pt x="535" y="142"/>
                  </a:cubicBezTo>
                  <a:cubicBezTo>
                    <a:pt x="535" y="142"/>
                    <a:pt x="534" y="141"/>
                    <a:pt x="534" y="141"/>
                  </a:cubicBezTo>
                  <a:cubicBezTo>
                    <a:pt x="534" y="141"/>
                    <a:pt x="533" y="140"/>
                    <a:pt x="532" y="140"/>
                  </a:cubicBezTo>
                  <a:cubicBezTo>
                    <a:pt x="531" y="140"/>
                    <a:pt x="530" y="140"/>
                    <a:pt x="530" y="140"/>
                  </a:cubicBezTo>
                  <a:cubicBezTo>
                    <a:pt x="529" y="140"/>
                    <a:pt x="528" y="140"/>
                    <a:pt x="527" y="140"/>
                  </a:cubicBezTo>
                  <a:cubicBezTo>
                    <a:pt x="526" y="140"/>
                    <a:pt x="525" y="141"/>
                    <a:pt x="525" y="141"/>
                  </a:cubicBezTo>
                  <a:cubicBezTo>
                    <a:pt x="525" y="141"/>
                    <a:pt x="525" y="140"/>
                    <a:pt x="525" y="140"/>
                  </a:cubicBezTo>
                  <a:cubicBezTo>
                    <a:pt x="524" y="140"/>
                    <a:pt x="524" y="140"/>
                    <a:pt x="524" y="140"/>
                  </a:cubicBezTo>
                  <a:cubicBezTo>
                    <a:pt x="524" y="139"/>
                    <a:pt x="524" y="139"/>
                    <a:pt x="524" y="139"/>
                  </a:cubicBezTo>
                  <a:cubicBezTo>
                    <a:pt x="523" y="139"/>
                    <a:pt x="522" y="139"/>
                    <a:pt x="522" y="139"/>
                  </a:cubicBezTo>
                  <a:cubicBezTo>
                    <a:pt x="521" y="139"/>
                    <a:pt x="521" y="139"/>
                    <a:pt x="520" y="138"/>
                  </a:cubicBezTo>
                  <a:cubicBezTo>
                    <a:pt x="520" y="138"/>
                    <a:pt x="520" y="138"/>
                    <a:pt x="520" y="138"/>
                  </a:cubicBezTo>
                  <a:cubicBezTo>
                    <a:pt x="520" y="138"/>
                    <a:pt x="520" y="138"/>
                    <a:pt x="520" y="138"/>
                  </a:cubicBezTo>
                  <a:cubicBezTo>
                    <a:pt x="520" y="138"/>
                    <a:pt x="520" y="138"/>
                    <a:pt x="520" y="138"/>
                  </a:cubicBezTo>
                  <a:cubicBezTo>
                    <a:pt x="520" y="138"/>
                    <a:pt x="520" y="138"/>
                    <a:pt x="520" y="138"/>
                  </a:cubicBezTo>
                  <a:cubicBezTo>
                    <a:pt x="520" y="138"/>
                    <a:pt x="520" y="138"/>
                    <a:pt x="520" y="138"/>
                  </a:cubicBezTo>
                  <a:cubicBezTo>
                    <a:pt x="520" y="138"/>
                    <a:pt x="519" y="137"/>
                    <a:pt x="519" y="137"/>
                  </a:cubicBezTo>
                  <a:cubicBezTo>
                    <a:pt x="518" y="137"/>
                    <a:pt x="518" y="137"/>
                    <a:pt x="517" y="136"/>
                  </a:cubicBezTo>
                  <a:cubicBezTo>
                    <a:pt x="516" y="136"/>
                    <a:pt x="516" y="136"/>
                    <a:pt x="516" y="136"/>
                  </a:cubicBezTo>
                  <a:cubicBezTo>
                    <a:pt x="516" y="136"/>
                    <a:pt x="515" y="136"/>
                    <a:pt x="515" y="136"/>
                  </a:cubicBezTo>
                  <a:cubicBezTo>
                    <a:pt x="515" y="136"/>
                    <a:pt x="515" y="136"/>
                    <a:pt x="515" y="135"/>
                  </a:cubicBezTo>
                  <a:cubicBezTo>
                    <a:pt x="514" y="135"/>
                    <a:pt x="513" y="133"/>
                    <a:pt x="512" y="133"/>
                  </a:cubicBezTo>
                  <a:cubicBezTo>
                    <a:pt x="511" y="132"/>
                    <a:pt x="511" y="131"/>
                    <a:pt x="510" y="131"/>
                  </a:cubicBezTo>
                  <a:cubicBezTo>
                    <a:pt x="509" y="130"/>
                    <a:pt x="509" y="130"/>
                    <a:pt x="508" y="129"/>
                  </a:cubicBezTo>
                  <a:cubicBezTo>
                    <a:pt x="508" y="128"/>
                    <a:pt x="507" y="128"/>
                    <a:pt x="506" y="128"/>
                  </a:cubicBezTo>
                  <a:cubicBezTo>
                    <a:pt x="504" y="127"/>
                    <a:pt x="504" y="127"/>
                    <a:pt x="503" y="126"/>
                  </a:cubicBezTo>
                  <a:cubicBezTo>
                    <a:pt x="503" y="126"/>
                    <a:pt x="503" y="126"/>
                    <a:pt x="502" y="126"/>
                  </a:cubicBezTo>
                  <a:cubicBezTo>
                    <a:pt x="502" y="126"/>
                    <a:pt x="502" y="126"/>
                    <a:pt x="501" y="126"/>
                  </a:cubicBezTo>
                  <a:cubicBezTo>
                    <a:pt x="501" y="126"/>
                    <a:pt x="501" y="126"/>
                    <a:pt x="501" y="126"/>
                  </a:cubicBezTo>
                  <a:cubicBezTo>
                    <a:pt x="501" y="126"/>
                    <a:pt x="501" y="126"/>
                    <a:pt x="500" y="126"/>
                  </a:cubicBezTo>
                  <a:cubicBezTo>
                    <a:pt x="499" y="125"/>
                    <a:pt x="497" y="125"/>
                    <a:pt x="497" y="124"/>
                  </a:cubicBezTo>
                  <a:cubicBezTo>
                    <a:pt x="496" y="123"/>
                    <a:pt x="495" y="122"/>
                    <a:pt x="494" y="123"/>
                  </a:cubicBezTo>
                  <a:cubicBezTo>
                    <a:pt x="494" y="123"/>
                    <a:pt x="493" y="123"/>
                    <a:pt x="493" y="123"/>
                  </a:cubicBezTo>
                  <a:cubicBezTo>
                    <a:pt x="492" y="123"/>
                    <a:pt x="492" y="123"/>
                    <a:pt x="491" y="123"/>
                  </a:cubicBezTo>
                  <a:cubicBezTo>
                    <a:pt x="491" y="122"/>
                    <a:pt x="490" y="123"/>
                    <a:pt x="489" y="122"/>
                  </a:cubicBezTo>
                  <a:cubicBezTo>
                    <a:pt x="489" y="122"/>
                    <a:pt x="489" y="122"/>
                    <a:pt x="488" y="122"/>
                  </a:cubicBezTo>
                  <a:cubicBezTo>
                    <a:pt x="488" y="122"/>
                    <a:pt x="488" y="122"/>
                    <a:pt x="488" y="122"/>
                  </a:cubicBezTo>
                  <a:cubicBezTo>
                    <a:pt x="487" y="123"/>
                    <a:pt x="487" y="123"/>
                    <a:pt x="486" y="123"/>
                  </a:cubicBezTo>
                  <a:cubicBezTo>
                    <a:pt x="486" y="123"/>
                    <a:pt x="485" y="122"/>
                    <a:pt x="484" y="122"/>
                  </a:cubicBezTo>
                  <a:cubicBezTo>
                    <a:pt x="483" y="122"/>
                    <a:pt x="482" y="122"/>
                    <a:pt x="482" y="122"/>
                  </a:cubicBezTo>
                  <a:cubicBezTo>
                    <a:pt x="482" y="122"/>
                    <a:pt x="482" y="122"/>
                    <a:pt x="482" y="122"/>
                  </a:cubicBezTo>
                  <a:cubicBezTo>
                    <a:pt x="482" y="122"/>
                    <a:pt x="482" y="122"/>
                    <a:pt x="482" y="122"/>
                  </a:cubicBezTo>
                  <a:cubicBezTo>
                    <a:pt x="482" y="122"/>
                    <a:pt x="482" y="122"/>
                    <a:pt x="482" y="122"/>
                  </a:cubicBezTo>
                  <a:cubicBezTo>
                    <a:pt x="482" y="123"/>
                    <a:pt x="482" y="123"/>
                    <a:pt x="482" y="123"/>
                  </a:cubicBezTo>
                  <a:cubicBezTo>
                    <a:pt x="482" y="123"/>
                    <a:pt x="482" y="123"/>
                    <a:pt x="482" y="123"/>
                  </a:cubicBezTo>
                  <a:cubicBezTo>
                    <a:pt x="481" y="123"/>
                    <a:pt x="481" y="123"/>
                    <a:pt x="481" y="123"/>
                  </a:cubicBezTo>
                  <a:cubicBezTo>
                    <a:pt x="481" y="124"/>
                    <a:pt x="480" y="123"/>
                    <a:pt x="479" y="123"/>
                  </a:cubicBezTo>
                  <a:cubicBezTo>
                    <a:pt x="479" y="123"/>
                    <a:pt x="479" y="123"/>
                    <a:pt x="478" y="123"/>
                  </a:cubicBezTo>
                  <a:cubicBezTo>
                    <a:pt x="478" y="122"/>
                    <a:pt x="478" y="122"/>
                    <a:pt x="478" y="122"/>
                  </a:cubicBezTo>
                  <a:cubicBezTo>
                    <a:pt x="477" y="122"/>
                    <a:pt x="476" y="122"/>
                    <a:pt x="476" y="122"/>
                  </a:cubicBezTo>
                  <a:cubicBezTo>
                    <a:pt x="476" y="122"/>
                    <a:pt x="476" y="122"/>
                    <a:pt x="476" y="122"/>
                  </a:cubicBezTo>
                  <a:cubicBezTo>
                    <a:pt x="476" y="122"/>
                    <a:pt x="476" y="122"/>
                    <a:pt x="476" y="122"/>
                  </a:cubicBezTo>
                  <a:cubicBezTo>
                    <a:pt x="475" y="123"/>
                    <a:pt x="475" y="124"/>
                    <a:pt x="474" y="124"/>
                  </a:cubicBezTo>
                  <a:cubicBezTo>
                    <a:pt x="473" y="123"/>
                    <a:pt x="473" y="123"/>
                    <a:pt x="472" y="122"/>
                  </a:cubicBezTo>
                  <a:cubicBezTo>
                    <a:pt x="472" y="122"/>
                    <a:pt x="472" y="122"/>
                    <a:pt x="472" y="122"/>
                  </a:cubicBezTo>
                  <a:cubicBezTo>
                    <a:pt x="472" y="122"/>
                    <a:pt x="472" y="122"/>
                    <a:pt x="472" y="122"/>
                  </a:cubicBezTo>
                  <a:cubicBezTo>
                    <a:pt x="471" y="123"/>
                    <a:pt x="469" y="122"/>
                    <a:pt x="469" y="122"/>
                  </a:cubicBezTo>
                  <a:cubicBezTo>
                    <a:pt x="468" y="122"/>
                    <a:pt x="468" y="122"/>
                    <a:pt x="467" y="122"/>
                  </a:cubicBezTo>
                  <a:cubicBezTo>
                    <a:pt x="466" y="122"/>
                    <a:pt x="466" y="122"/>
                    <a:pt x="465" y="122"/>
                  </a:cubicBezTo>
                  <a:cubicBezTo>
                    <a:pt x="464" y="122"/>
                    <a:pt x="463" y="121"/>
                    <a:pt x="462" y="120"/>
                  </a:cubicBezTo>
                  <a:cubicBezTo>
                    <a:pt x="462" y="120"/>
                    <a:pt x="462" y="120"/>
                    <a:pt x="461" y="120"/>
                  </a:cubicBezTo>
                  <a:cubicBezTo>
                    <a:pt x="461" y="120"/>
                    <a:pt x="460" y="120"/>
                    <a:pt x="459" y="120"/>
                  </a:cubicBezTo>
                  <a:cubicBezTo>
                    <a:pt x="459" y="120"/>
                    <a:pt x="459" y="120"/>
                    <a:pt x="459" y="120"/>
                  </a:cubicBezTo>
                  <a:cubicBezTo>
                    <a:pt x="459" y="120"/>
                    <a:pt x="459" y="121"/>
                    <a:pt x="459" y="121"/>
                  </a:cubicBezTo>
                  <a:cubicBezTo>
                    <a:pt x="459" y="122"/>
                    <a:pt x="459" y="122"/>
                    <a:pt x="458" y="122"/>
                  </a:cubicBezTo>
                  <a:cubicBezTo>
                    <a:pt x="457" y="122"/>
                    <a:pt x="457" y="122"/>
                    <a:pt x="456" y="122"/>
                  </a:cubicBezTo>
                  <a:cubicBezTo>
                    <a:pt x="456" y="122"/>
                    <a:pt x="456" y="123"/>
                    <a:pt x="456" y="123"/>
                  </a:cubicBezTo>
                  <a:cubicBezTo>
                    <a:pt x="456" y="123"/>
                    <a:pt x="455" y="123"/>
                    <a:pt x="455" y="123"/>
                  </a:cubicBezTo>
                  <a:cubicBezTo>
                    <a:pt x="454" y="124"/>
                    <a:pt x="454" y="125"/>
                    <a:pt x="454" y="125"/>
                  </a:cubicBezTo>
                  <a:cubicBezTo>
                    <a:pt x="455" y="126"/>
                    <a:pt x="455" y="126"/>
                    <a:pt x="454" y="126"/>
                  </a:cubicBezTo>
                  <a:cubicBezTo>
                    <a:pt x="454" y="126"/>
                    <a:pt x="453" y="126"/>
                    <a:pt x="453" y="126"/>
                  </a:cubicBezTo>
                  <a:cubicBezTo>
                    <a:pt x="453" y="126"/>
                    <a:pt x="453" y="125"/>
                    <a:pt x="452" y="125"/>
                  </a:cubicBezTo>
                  <a:cubicBezTo>
                    <a:pt x="452" y="125"/>
                    <a:pt x="452" y="124"/>
                    <a:pt x="452" y="124"/>
                  </a:cubicBezTo>
                  <a:cubicBezTo>
                    <a:pt x="452" y="124"/>
                    <a:pt x="451" y="124"/>
                    <a:pt x="451" y="124"/>
                  </a:cubicBezTo>
                  <a:cubicBezTo>
                    <a:pt x="452" y="125"/>
                    <a:pt x="452" y="125"/>
                    <a:pt x="452" y="125"/>
                  </a:cubicBezTo>
                  <a:cubicBezTo>
                    <a:pt x="453" y="127"/>
                    <a:pt x="452" y="126"/>
                    <a:pt x="452" y="126"/>
                  </a:cubicBezTo>
                  <a:cubicBezTo>
                    <a:pt x="451" y="127"/>
                    <a:pt x="451" y="128"/>
                    <a:pt x="451" y="128"/>
                  </a:cubicBezTo>
                  <a:cubicBezTo>
                    <a:pt x="451" y="129"/>
                    <a:pt x="451" y="130"/>
                    <a:pt x="451" y="130"/>
                  </a:cubicBezTo>
                  <a:cubicBezTo>
                    <a:pt x="451" y="131"/>
                    <a:pt x="450" y="130"/>
                    <a:pt x="449" y="129"/>
                  </a:cubicBezTo>
                  <a:cubicBezTo>
                    <a:pt x="449" y="129"/>
                    <a:pt x="449" y="129"/>
                    <a:pt x="449" y="129"/>
                  </a:cubicBezTo>
                  <a:cubicBezTo>
                    <a:pt x="449" y="129"/>
                    <a:pt x="449" y="128"/>
                    <a:pt x="450" y="128"/>
                  </a:cubicBezTo>
                  <a:cubicBezTo>
                    <a:pt x="450" y="127"/>
                    <a:pt x="450" y="127"/>
                    <a:pt x="450" y="126"/>
                  </a:cubicBezTo>
                  <a:cubicBezTo>
                    <a:pt x="450" y="126"/>
                    <a:pt x="450" y="125"/>
                    <a:pt x="450" y="125"/>
                  </a:cubicBezTo>
                  <a:cubicBezTo>
                    <a:pt x="449" y="124"/>
                    <a:pt x="450" y="123"/>
                    <a:pt x="450" y="123"/>
                  </a:cubicBezTo>
                  <a:cubicBezTo>
                    <a:pt x="450" y="122"/>
                    <a:pt x="451" y="122"/>
                    <a:pt x="450" y="121"/>
                  </a:cubicBezTo>
                  <a:cubicBezTo>
                    <a:pt x="450" y="121"/>
                    <a:pt x="449" y="121"/>
                    <a:pt x="449" y="121"/>
                  </a:cubicBezTo>
                  <a:cubicBezTo>
                    <a:pt x="449" y="121"/>
                    <a:pt x="450" y="120"/>
                    <a:pt x="450" y="119"/>
                  </a:cubicBezTo>
                  <a:cubicBezTo>
                    <a:pt x="451" y="119"/>
                    <a:pt x="450" y="118"/>
                    <a:pt x="450" y="118"/>
                  </a:cubicBezTo>
                  <a:cubicBezTo>
                    <a:pt x="450" y="118"/>
                    <a:pt x="450" y="117"/>
                    <a:pt x="449" y="117"/>
                  </a:cubicBezTo>
                  <a:cubicBezTo>
                    <a:pt x="448" y="117"/>
                    <a:pt x="447" y="115"/>
                    <a:pt x="447" y="114"/>
                  </a:cubicBezTo>
                  <a:cubicBezTo>
                    <a:pt x="446" y="114"/>
                    <a:pt x="446" y="114"/>
                    <a:pt x="445" y="114"/>
                  </a:cubicBezTo>
                  <a:cubicBezTo>
                    <a:pt x="445" y="114"/>
                    <a:pt x="444" y="113"/>
                    <a:pt x="443" y="114"/>
                  </a:cubicBezTo>
                  <a:cubicBezTo>
                    <a:pt x="442" y="114"/>
                    <a:pt x="442" y="114"/>
                    <a:pt x="442" y="115"/>
                  </a:cubicBezTo>
                  <a:cubicBezTo>
                    <a:pt x="441" y="115"/>
                    <a:pt x="441" y="116"/>
                    <a:pt x="441" y="116"/>
                  </a:cubicBezTo>
                  <a:cubicBezTo>
                    <a:pt x="440" y="115"/>
                    <a:pt x="439" y="115"/>
                    <a:pt x="439" y="114"/>
                  </a:cubicBezTo>
                  <a:cubicBezTo>
                    <a:pt x="438" y="114"/>
                    <a:pt x="438" y="113"/>
                    <a:pt x="438" y="113"/>
                  </a:cubicBezTo>
                  <a:cubicBezTo>
                    <a:pt x="438" y="113"/>
                    <a:pt x="438" y="113"/>
                    <a:pt x="438" y="113"/>
                  </a:cubicBezTo>
                  <a:cubicBezTo>
                    <a:pt x="437" y="112"/>
                    <a:pt x="437" y="112"/>
                    <a:pt x="436" y="112"/>
                  </a:cubicBezTo>
                  <a:cubicBezTo>
                    <a:pt x="436" y="112"/>
                    <a:pt x="435" y="112"/>
                    <a:pt x="434" y="111"/>
                  </a:cubicBezTo>
                  <a:cubicBezTo>
                    <a:pt x="434" y="111"/>
                    <a:pt x="434" y="111"/>
                    <a:pt x="434" y="111"/>
                  </a:cubicBezTo>
                  <a:cubicBezTo>
                    <a:pt x="434" y="111"/>
                    <a:pt x="434" y="111"/>
                    <a:pt x="434" y="111"/>
                  </a:cubicBezTo>
                  <a:cubicBezTo>
                    <a:pt x="433" y="112"/>
                    <a:pt x="432" y="111"/>
                    <a:pt x="432" y="110"/>
                  </a:cubicBezTo>
                  <a:cubicBezTo>
                    <a:pt x="432" y="110"/>
                    <a:pt x="431" y="110"/>
                    <a:pt x="431" y="110"/>
                  </a:cubicBezTo>
                  <a:cubicBezTo>
                    <a:pt x="430" y="111"/>
                    <a:pt x="429" y="111"/>
                    <a:pt x="428" y="110"/>
                  </a:cubicBezTo>
                  <a:cubicBezTo>
                    <a:pt x="427" y="109"/>
                    <a:pt x="426" y="109"/>
                    <a:pt x="425" y="108"/>
                  </a:cubicBezTo>
                  <a:cubicBezTo>
                    <a:pt x="425" y="108"/>
                    <a:pt x="425" y="108"/>
                    <a:pt x="425" y="108"/>
                  </a:cubicBezTo>
                  <a:cubicBezTo>
                    <a:pt x="424" y="108"/>
                    <a:pt x="424" y="109"/>
                    <a:pt x="423" y="109"/>
                  </a:cubicBezTo>
                  <a:cubicBezTo>
                    <a:pt x="423" y="109"/>
                    <a:pt x="422" y="108"/>
                    <a:pt x="422" y="108"/>
                  </a:cubicBezTo>
                  <a:cubicBezTo>
                    <a:pt x="422" y="109"/>
                    <a:pt x="421" y="109"/>
                    <a:pt x="421" y="109"/>
                  </a:cubicBezTo>
                  <a:cubicBezTo>
                    <a:pt x="421" y="110"/>
                    <a:pt x="420" y="109"/>
                    <a:pt x="420" y="109"/>
                  </a:cubicBezTo>
                  <a:cubicBezTo>
                    <a:pt x="419" y="108"/>
                    <a:pt x="418" y="108"/>
                    <a:pt x="417" y="109"/>
                  </a:cubicBezTo>
                  <a:cubicBezTo>
                    <a:pt x="417" y="109"/>
                    <a:pt x="416" y="109"/>
                    <a:pt x="416" y="110"/>
                  </a:cubicBezTo>
                  <a:cubicBezTo>
                    <a:pt x="415" y="110"/>
                    <a:pt x="415" y="111"/>
                    <a:pt x="415" y="111"/>
                  </a:cubicBezTo>
                  <a:cubicBezTo>
                    <a:pt x="414" y="112"/>
                    <a:pt x="413" y="114"/>
                    <a:pt x="412" y="114"/>
                  </a:cubicBezTo>
                  <a:cubicBezTo>
                    <a:pt x="411" y="115"/>
                    <a:pt x="411" y="115"/>
                    <a:pt x="410" y="116"/>
                  </a:cubicBezTo>
                  <a:cubicBezTo>
                    <a:pt x="410" y="117"/>
                    <a:pt x="409" y="117"/>
                    <a:pt x="408" y="118"/>
                  </a:cubicBezTo>
                  <a:cubicBezTo>
                    <a:pt x="407" y="118"/>
                    <a:pt x="406" y="120"/>
                    <a:pt x="405" y="121"/>
                  </a:cubicBezTo>
                  <a:cubicBezTo>
                    <a:pt x="405" y="121"/>
                    <a:pt x="405" y="123"/>
                    <a:pt x="405" y="123"/>
                  </a:cubicBezTo>
                  <a:cubicBezTo>
                    <a:pt x="405" y="123"/>
                    <a:pt x="405" y="124"/>
                    <a:pt x="405" y="124"/>
                  </a:cubicBezTo>
                  <a:cubicBezTo>
                    <a:pt x="405" y="125"/>
                    <a:pt x="405" y="125"/>
                    <a:pt x="404" y="126"/>
                  </a:cubicBezTo>
                  <a:cubicBezTo>
                    <a:pt x="404" y="126"/>
                    <a:pt x="404" y="126"/>
                    <a:pt x="403" y="127"/>
                  </a:cubicBezTo>
                  <a:cubicBezTo>
                    <a:pt x="403" y="127"/>
                    <a:pt x="403" y="127"/>
                    <a:pt x="403" y="128"/>
                  </a:cubicBezTo>
                  <a:cubicBezTo>
                    <a:pt x="403" y="128"/>
                    <a:pt x="403" y="129"/>
                    <a:pt x="403" y="130"/>
                  </a:cubicBezTo>
                  <a:cubicBezTo>
                    <a:pt x="404" y="131"/>
                    <a:pt x="404" y="132"/>
                    <a:pt x="403" y="133"/>
                  </a:cubicBezTo>
                  <a:cubicBezTo>
                    <a:pt x="403" y="133"/>
                    <a:pt x="403" y="133"/>
                    <a:pt x="403" y="133"/>
                  </a:cubicBezTo>
                  <a:cubicBezTo>
                    <a:pt x="403" y="133"/>
                    <a:pt x="403" y="133"/>
                    <a:pt x="403" y="133"/>
                  </a:cubicBezTo>
                  <a:cubicBezTo>
                    <a:pt x="403" y="132"/>
                    <a:pt x="402" y="132"/>
                    <a:pt x="402" y="132"/>
                  </a:cubicBezTo>
                  <a:cubicBezTo>
                    <a:pt x="401" y="131"/>
                    <a:pt x="400" y="130"/>
                    <a:pt x="400" y="129"/>
                  </a:cubicBezTo>
                  <a:cubicBezTo>
                    <a:pt x="400" y="129"/>
                    <a:pt x="400" y="128"/>
                    <a:pt x="401" y="128"/>
                  </a:cubicBezTo>
                  <a:cubicBezTo>
                    <a:pt x="401" y="127"/>
                    <a:pt x="402" y="127"/>
                    <a:pt x="402" y="126"/>
                  </a:cubicBezTo>
                  <a:cubicBezTo>
                    <a:pt x="403" y="126"/>
                    <a:pt x="403" y="125"/>
                    <a:pt x="403" y="124"/>
                  </a:cubicBezTo>
                  <a:cubicBezTo>
                    <a:pt x="403" y="123"/>
                    <a:pt x="403" y="123"/>
                    <a:pt x="403" y="122"/>
                  </a:cubicBezTo>
                  <a:cubicBezTo>
                    <a:pt x="403" y="121"/>
                    <a:pt x="404" y="121"/>
                    <a:pt x="404" y="120"/>
                  </a:cubicBezTo>
                  <a:cubicBezTo>
                    <a:pt x="404" y="120"/>
                    <a:pt x="403" y="120"/>
                    <a:pt x="403" y="120"/>
                  </a:cubicBezTo>
                  <a:cubicBezTo>
                    <a:pt x="402" y="120"/>
                    <a:pt x="401" y="121"/>
                    <a:pt x="400" y="121"/>
                  </a:cubicBezTo>
                  <a:cubicBezTo>
                    <a:pt x="400" y="122"/>
                    <a:pt x="399" y="121"/>
                    <a:pt x="398" y="121"/>
                  </a:cubicBezTo>
                  <a:cubicBezTo>
                    <a:pt x="398" y="121"/>
                    <a:pt x="397" y="121"/>
                    <a:pt x="396" y="121"/>
                  </a:cubicBezTo>
                  <a:cubicBezTo>
                    <a:pt x="395" y="121"/>
                    <a:pt x="394" y="121"/>
                    <a:pt x="394" y="121"/>
                  </a:cubicBezTo>
                  <a:cubicBezTo>
                    <a:pt x="393" y="121"/>
                    <a:pt x="393" y="121"/>
                    <a:pt x="393" y="121"/>
                  </a:cubicBezTo>
                  <a:cubicBezTo>
                    <a:pt x="392" y="121"/>
                    <a:pt x="392" y="120"/>
                    <a:pt x="393" y="120"/>
                  </a:cubicBezTo>
                  <a:cubicBezTo>
                    <a:pt x="393" y="120"/>
                    <a:pt x="393" y="120"/>
                    <a:pt x="393" y="120"/>
                  </a:cubicBezTo>
                  <a:cubicBezTo>
                    <a:pt x="394" y="120"/>
                    <a:pt x="394" y="120"/>
                    <a:pt x="394" y="119"/>
                  </a:cubicBezTo>
                  <a:cubicBezTo>
                    <a:pt x="395" y="119"/>
                    <a:pt x="395" y="119"/>
                    <a:pt x="395" y="118"/>
                  </a:cubicBezTo>
                  <a:cubicBezTo>
                    <a:pt x="396" y="118"/>
                    <a:pt x="396" y="118"/>
                    <a:pt x="397" y="119"/>
                  </a:cubicBezTo>
                  <a:cubicBezTo>
                    <a:pt x="398" y="119"/>
                    <a:pt x="399" y="119"/>
                    <a:pt x="400" y="119"/>
                  </a:cubicBezTo>
                  <a:cubicBezTo>
                    <a:pt x="400" y="119"/>
                    <a:pt x="401" y="119"/>
                    <a:pt x="401" y="119"/>
                  </a:cubicBezTo>
                  <a:cubicBezTo>
                    <a:pt x="401" y="119"/>
                    <a:pt x="401" y="118"/>
                    <a:pt x="402" y="118"/>
                  </a:cubicBezTo>
                  <a:cubicBezTo>
                    <a:pt x="402" y="117"/>
                    <a:pt x="402" y="116"/>
                    <a:pt x="403" y="117"/>
                  </a:cubicBezTo>
                  <a:cubicBezTo>
                    <a:pt x="403" y="117"/>
                    <a:pt x="403" y="117"/>
                    <a:pt x="404" y="117"/>
                  </a:cubicBezTo>
                  <a:cubicBezTo>
                    <a:pt x="404" y="117"/>
                    <a:pt x="404" y="117"/>
                    <a:pt x="404" y="117"/>
                  </a:cubicBezTo>
                  <a:cubicBezTo>
                    <a:pt x="405" y="118"/>
                    <a:pt x="405" y="117"/>
                    <a:pt x="405" y="117"/>
                  </a:cubicBezTo>
                  <a:cubicBezTo>
                    <a:pt x="405" y="117"/>
                    <a:pt x="406" y="116"/>
                    <a:pt x="406" y="116"/>
                  </a:cubicBezTo>
                  <a:cubicBezTo>
                    <a:pt x="407" y="115"/>
                    <a:pt x="408" y="115"/>
                    <a:pt x="409" y="115"/>
                  </a:cubicBezTo>
                  <a:cubicBezTo>
                    <a:pt x="409" y="115"/>
                    <a:pt x="409" y="115"/>
                    <a:pt x="409" y="115"/>
                  </a:cubicBezTo>
                  <a:cubicBezTo>
                    <a:pt x="409" y="115"/>
                    <a:pt x="409" y="114"/>
                    <a:pt x="410" y="114"/>
                  </a:cubicBezTo>
                  <a:cubicBezTo>
                    <a:pt x="410" y="113"/>
                    <a:pt x="409" y="113"/>
                    <a:pt x="410" y="112"/>
                  </a:cubicBezTo>
                  <a:cubicBezTo>
                    <a:pt x="410" y="112"/>
                    <a:pt x="410" y="111"/>
                    <a:pt x="411" y="111"/>
                  </a:cubicBezTo>
                  <a:cubicBezTo>
                    <a:pt x="411" y="111"/>
                    <a:pt x="411" y="111"/>
                    <a:pt x="411" y="111"/>
                  </a:cubicBezTo>
                  <a:cubicBezTo>
                    <a:pt x="411" y="109"/>
                    <a:pt x="411" y="108"/>
                    <a:pt x="412" y="107"/>
                  </a:cubicBezTo>
                  <a:cubicBezTo>
                    <a:pt x="412" y="107"/>
                    <a:pt x="412" y="107"/>
                    <a:pt x="412" y="107"/>
                  </a:cubicBezTo>
                  <a:cubicBezTo>
                    <a:pt x="412" y="106"/>
                    <a:pt x="412" y="106"/>
                    <a:pt x="411" y="105"/>
                  </a:cubicBezTo>
                  <a:cubicBezTo>
                    <a:pt x="411" y="105"/>
                    <a:pt x="411" y="105"/>
                    <a:pt x="410" y="105"/>
                  </a:cubicBezTo>
                  <a:cubicBezTo>
                    <a:pt x="410" y="105"/>
                    <a:pt x="409" y="105"/>
                    <a:pt x="408" y="105"/>
                  </a:cubicBezTo>
                  <a:cubicBezTo>
                    <a:pt x="408" y="105"/>
                    <a:pt x="407" y="104"/>
                    <a:pt x="407" y="104"/>
                  </a:cubicBezTo>
                  <a:cubicBezTo>
                    <a:pt x="406" y="104"/>
                    <a:pt x="405" y="104"/>
                    <a:pt x="404" y="105"/>
                  </a:cubicBezTo>
                  <a:cubicBezTo>
                    <a:pt x="403" y="106"/>
                    <a:pt x="402" y="107"/>
                    <a:pt x="401" y="106"/>
                  </a:cubicBezTo>
                  <a:cubicBezTo>
                    <a:pt x="400" y="106"/>
                    <a:pt x="400" y="106"/>
                    <a:pt x="399" y="106"/>
                  </a:cubicBezTo>
                  <a:cubicBezTo>
                    <a:pt x="399" y="106"/>
                    <a:pt x="398" y="105"/>
                    <a:pt x="398" y="105"/>
                  </a:cubicBezTo>
                  <a:cubicBezTo>
                    <a:pt x="396" y="105"/>
                    <a:pt x="395" y="105"/>
                    <a:pt x="394" y="105"/>
                  </a:cubicBezTo>
                  <a:cubicBezTo>
                    <a:pt x="393" y="105"/>
                    <a:pt x="392" y="105"/>
                    <a:pt x="392" y="106"/>
                  </a:cubicBezTo>
                  <a:cubicBezTo>
                    <a:pt x="391" y="107"/>
                    <a:pt x="390" y="108"/>
                    <a:pt x="392" y="109"/>
                  </a:cubicBezTo>
                  <a:cubicBezTo>
                    <a:pt x="392" y="109"/>
                    <a:pt x="394" y="109"/>
                    <a:pt x="393" y="110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92" y="110"/>
                    <a:pt x="392" y="110"/>
                    <a:pt x="392" y="111"/>
                  </a:cubicBezTo>
                  <a:cubicBezTo>
                    <a:pt x="392" y="111"/>
                    <a:pt x="391" y="111"/>
                    <a:pt x="391" y="111"/>
                  </a:cubicBezTo>
                  <a:cubicBezTo>
                    <a:pt x="391" y="111"/>
                    <a:pt x="391" y="112"/>
                    <a:pt x="391" y="112"/>
                  </a:cubicBezTo>
                  <a:cubicBezTo>
                    <a:pt x="390" y="112"/>
                    <a:pt x="390" y="112"/>
                    <a:pt x="390" y="112"/>
                  </a:cubicBezTo>
                  <a:cubicBezTo>
                    <a:pt x="390" y="111"/>
                    <a:pt x="389" y="111"/>
                    <a:pt x="389" y="111"/>
                  </a:cubicBezTo>
                  <a:cubicBezTo>
                    <a:pt x="388" y="111"/>
                    <a:pt x="387" y="111"/>
                    <a:pt x="387" y="112"/>
                  </a:cubicBezTo>
                  <a:cubicBezTo>
                    <a:pt x="387" y="112"/>
                    <a:pt x="386" y="112"/>
                    <a:pt x="386" y="112"/>
                  </a:cubicBezTo>
                  <a:cubicBezTo>
                    <a:pt x="386" y="113"/>
                    <a:pt x="386" y="113"/>
                    <a:pt x="385" y="114"/>
                  </a:cubicBezTo>
                  <a:cubicBezTo>
                    <a:pt x="385" y="115"/>
                    <a:pt x="385" y="115"/>
                    <a:pt x="384" y="116"/>
                  </a:cubicBezTo>
                  <a:cubicBezTo>
                    <a:pt x="383" y="116"/>
                    <a:pt x="383" y="117"/>
                    <a:pt x="382" y="117"/>
                  </a:cubicBezTo>
                  <a:cubicBezTo>
                    <a:pt x="383" y="116"/>
                    <a:pt x="383" y="116"/>
                    <a:pt x="384" y="115"/>
                  </a:cubicBezTo>
                  <a:cubicBezTo>
                    <a:pt x="384" y="115"/>
                    <a:pt x="384" y="114"/>
                    <a:pt x="385" y="113"/>
                  </a:cubicBezTo>
                  <a:cubicBezTo>
                    <a:pt x="385" y="113"/>
                    <a:pt x="385" y="112"/>
                    <a:pt x="385" y="112"/>
                  </a:cubicBezTo>
                  <a:cubicBezTo>
                    <a:pt x="385" y="112"/>
                    <a:pt x="385" y="111"/>
                    <a:pt x="385" y="111"/>
                  </a:cubicBezTo>
                  <a:cubicBezTo>
                    <a:pt x="385" y="111"/>
                    <a:pt x="385" y="111"/>
                    <a:pt x="385" y="111"/>
                  </a:cubicBezTo>
                  <a:cubicBezTo>
                    <a:pt x="384" y="111"/>
                    <a:pt x="384" y="111"/>
                    <a:pt x="383" y="111"/>
                  </a:cubicBezTo>
                  <a:cubicBezTo>
                    <a:pt x="384" y="111"/>
                    <a:pt x="382" y="113"/>
                    <a:pt x="382" y="113"/>
                  </a:cubicBezTo>
                  <a:cubicBezTo>
                    <a:pt x="382" y="113"/>
                    <a:pt x="382" y="114"/>
                    <a:pt x="382" y="114"/>
                  </a:cubicBezTo>
                  <a:cubicBezTo>
                    <a:pt x="382" y="114"/>
                    <a:pt x="381" y="114"/>
                    <a:pt x="381" y="114"/>
                  </a:cubicBezTo>
                  <a:cubicBezTo>
                    <a:pt x="381" y="114"/>
                    <a:pt x="381" y="114"/>
                    <a:pt x="381" y="114"/>
                  </a:cubicBezTo>
                  <a:cubicBezTo>
                    <a:pt x="381" y="114"/>
                    <a:pt x="381" y="114"/>
                    <a:pt x="381" y="114"/>
                  </a:cubicBezTo>
                  <a:cubicBezTo>
                    <a:pt x="381" y="115"/>
                    <a:pt x="381" y="115"/>
                    <a:pt x="381" y="115"/>
                  </a:cubicBezTo>
                  <a:cubicBezTo>
                    <a:pt x="381" y="115"/>
                    <a:pt x="381" y="116"/>
                    <a:pt x="381" y="116"/>
                  </a:cubicBezTo>
                  <a:cubicBezTo>
                    <a:pt x="380" y="117"/>
                    <a:pt x="380" y="117"/>
                    <a:pt x="379" y="118"/>
                  </a:cubicBezTo>
                  <a:cubicBezTo>
                    <a:pt x="379" y="118"/>
                    <a:pt x="378" y="118"/>
                    <a:pt x="378" y="117"/>
                  </a:cubicBezTo>
                  <a:cubicBezTo>
                    <a:pt x="378" y="117"/>
                    <a:pt x="379" y="116"/>
                    <a:pt x="379" y="116"/>
                  </a:cubicBezTo>
                  <a:cubicBezTo>
                    <a:pt x="379" y="115"/>
                    <a:pt x="379" y="114"/>
                    <a:pt x="379" y="114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4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2"/>
                    <a:pt x="381" y="111"/>
                    <a:pt x="381" y="111"/>
                  </a:cubicBezTo>
                  <a:cubicBezTo>
                    <a:pt x="382" y="110"/>
                    <a:pt x="382" y="109"/>
                    <a:pt x="383" y="108"/>
                  </a:cubicBezTo>
                  <a:cubicBezTo>
                    <a:pt x="383" y="107"/>
                    <a:pt x="384" y="106"/>
                    <a:pt x="384" y="105"/>
                  </a:cubicBezTo>
                  <a:cubicBezTo>
                    <a:pt x="385" y="104"/>
                    <a:pt x="387" y="103"/>
                    <a:pt x="388" y="102"/>
                  </a:cubicBezTo>
                  <a:cubicBezTo>
                    <a:pt x="388" y="102"/>
                    <a:pt x="389" y="101"/>
                    <a:pt x="390" y="101"/>
                  </a:cubicBezTo>
                  <a:cubicBezTo>
                    <a:pt x="390" y="101"/>
                    <a:pt x="390" y="101"/>
                    <a:pt x="390" y="101"/>
                  </a:cubicBezTo>
                  <a:cubicBezTo>
                    <a:pt x="390" y="99"/>
                    <a:pt x="392" y="98"/>
                    <a:pt x="393" y="97"/>
                  </a:cubicBezTo>
                  <a:cubicBezTo>
                    <a:pt x="394" y="97"/>
                    <a:pt x="394" y="95"/>
                    <a:pt x="395" y="95"/>
                  </a:cubicBezTo>
                  <a:cubicBezTo>
                    <a:pt x="395" y="94"/>
                    <a:pt x="396" y="93"/>
                    <a:pt x="396" y="92"/>
                  </a:cubicBezTo>
                  <a:cubicBezTo>
                    <a:pt x="396" y="91"/>
                    <a:pt x="395" y="91"/>
                    <a:pt x="396" y="90"/>
                  </a:cubicBezTo>
                  <a:cubicBezTo>
                    <a:pt x="396" y="90"/>
                    <a:pt x="396" y="89"/>
                    <a:pt x="396" y="89"/>
                  </a:cubicBezTo>
                  <a:cubicBezTo>
                    <a:pt x="396" y="89"/>
                    <a:pt x="396" y="89"/>
                    <a:pt x="396" y="88"/>
                  </a:cubicBezTo>
                  <a:cubicBezTo>
                    <a:pt x="395" y="88"/>
                    <a:pt x="395" y="88"/>
                    <a:pt x="395" y="88"/>
                  </a:cubicBezTo>
                  <a:cubicBezTo>
                    <a:pt x="394" y="88"/>
                    <a:pt x="394" y="88"/>
                    <a:pt x="394" y="88"/>
                  </a:cubicBezTo>
                  <a:cubicBezTo>
                    <a:pt x="393" y="88"/>
                    <a:pt x="391" y="88"/>
                    <a:pt x="391" y="87"/>
                  </a:cubicBezTo>
                  <a:cubicBezTo>
                    <a:pt x="391" y="86"/>
                    <a:pt x="390" y="86"/>
                    <a:pt x="390" y="85"/>
                  </a:cubicBezTo>
                  <a:cubicBezTo>
                    <a:pt x="390" y="85"/>
                    <a:pt x="390" y="85"/>
                    <a:pt x="390" y="85"/>
                  </a:cubicBezTo>
                  <a:cubicBezTo>
                    <a:pt x="390" y="84"/>
                    <a:pt x="389" y="83"/>
                    <a:pt x="389" y="82"/>
                  </a:cubicBezTo>
                  <a:cubicBezTo>
                    <a:pt x="388" y="81"/>
                    <a:pt x="388" y="80"/>
                    <a:pt x="388" y="79"/>
                  </a:cubicBezTo>
                  <a:cubicBezTo>
                    <a:pt x="387" y="78"/>
                    <a:pt x="386" y="78"/>
                    <a:pt x="386" y="77"/>
                  </a:cubicBezTo>
                  <a:cubicBezTo>
                    <a:pt x="385" y="77"/>
                    <a:pt x="385" y="76"/>
                    <a:pt x="385" y="76"/>
                  </a:cubicBezTo>
                  <a:cubicBezTo>
                    <a:pt x="385" y="75"/>
                    <a:pt x="384" y="75"/>
                    <a:pt x="384" y="75"/>
                  </a:cubicBezTo>
                  <a:cubicBezTo>
                    <a:pt x="384" y="74"/>
                    <a:pt x="384" y="74"/>
                    <a:pt x="384" y="74"/>
                  </a:cubicBezTo>
                  <a:cubicBezTo>
                    <a:pt x="383" y="73"/>
                    <a:pt x="383" y="72"/>
                    <a:pt x="383" y="72"/>
                  </a:cubicBezTo>
                  <a:cubicBezTo>
                    <a:pt x="383" y="71"/>
                    <a:pt x="382" y="69"/>
                    <a:pt x="381" y="68"/>
                  </a:cubicBezTo>
                  <a:cubicBezTo>
                    <a:pt x="381" y="67"/>
                    <a:pt x="381" y="67"/>
                    <a:pt x="381" y="66"/>
                  </a:cubicBezTo>
                  <a:cubicBezTo>
                    <a:pt x="381" y="66"/>
                    <a:pt x="380" y="66"/>
                    <a:pt x="380" y="66"/>
                  </a:cubicBezTo>
                  <a:cubicBezTo>
                    <a:pt x="380" y="66"/>
                    <a:pt x="379" y="67"/>
                    <a:pt x="379" y="67"/>
                  </a:cubicBezTo>
                  <a:cubicBezTo>
                    <a:pt x="379" y="68"/>
                    <a:pt x="379" y="68"/>
                    <a:pt x="379" y="68"/>
                  </a:cubicBezTo>
                  <a:cubicBezTo>
                    <a:pt x="379" y="68"/>
                    <a:pt x="379" y="69"/>
                    <a:pt x="379" y="69"/>
                  </a:cubicBezTo>
                  <a:cubicBezTo>
                    <a:pt x="379" y="69"/>
                    <a:pt x="379" y="68"/>
                    <a:pt x="379" y="68"/>
                  </a:cubicBezTo>
                  <a:cubicBezTo>
                    <a:pt x="379" y="68"/>
                    <a:pt x="379" y="68"/>
                    <a:pt x="379" y="68"/>
                  </a:cubicBezTo>
                  <a:cubicBezTo>
                    <a:pt x="379" y="68"/>
                    <a:pt x="378" y="68"/>
                    <a:pt x="378" y="67"/>
                  </a:cubicBezTo>
                  <a:cubicBezTo>
                    <a:pt x="378" y="67"/>
                    <a:pt x="379" y="67"/>
                    <a:pt x="379" y="66"/>
                  </a:cubicBezTo>
                  <a:cubicBezTo>
                    <a:pt x="379" y="66"/>
                    <a:pt x="378" y="65"/>
                    <a:pt x="378" y="65"/>
                  </a:cubicBezTo>
                  <a:cubicBezTo>
                    <a:pt x="378" y="65"/>
                    <a:pt x="377" y="64"/>
                    <a:pt x="377" y="64"/>
                  </a:cubicBezTo>
                  <a:cubicBezTo>
                    <a:pt x="376" y="64"/>
                    <a:pt x="376" y="64"/>
                    <a:pt x="376" y="64"/>
                  </a:cubicBezTo>
                  <a:cubicBezTo>
                    <a:pt x="376" y="64"/>
                    <a:pt x="376" y="64"/>
                    <a:pt x="376" y="64"/>
                  </a:cubicBezTo>
                  <a:cubicBezTo>
                    <a:pt x="375" y="63"/>
                    <a:pt x="375" y="63"/>
                    <a:pt x="374" y="62"/>
                  </a:cubicBezTo>
                  <a:cubicBezTo>
                    <a:pt x="374" y="61"/>
                    <a:pt x="373" y="61"/>
                    <a:pt x="373" y="60"/>
                  </a:cubicBezTo>
                  <a:cubicBezTo>
                    <a:pt x="372" y="60"/>
                    <a:pt x="371" y="59"/>
                    <a:pt x="371" y="59"/>
                  </a:cubicBezTo>
                  <a:cubicBezTo>
                    <a:pt x="369" y="58"/>
                    <a:pt x="368" y="57"/>
                    <a:pt x="366" y="56"/>
                  </a:cubicBezTo>
                  <a:cubicBezTo>
                    <a:pt x="366" y="56"/>
                    <a:pt x="365" y="56"/>
                    <a:pt x="365" y="56"/>
                  </a:cubicBezTo>
                  <a:cubicBezTo>
                    <a:pt x="364" y="56"/>
                    <a:pt x="364" y="56"/>
                    <a:pt x="364" y="56"/>
                  </a:cubicBezTo>
                  <a:cubicBezTo>
                    <a:pt x="363" y="57"/>
                    <a:pt x="362" y="56"/>
                    <a:pt x="361" y="56"/>
                  </a:cubicBezTo>
                  <a:cubicBezTo>
                    <a:pt x="361" y="55"/>
                    <a:pt x="360" y="55"/>
                    <a:pt x="359" y="55"/>
                  </a:cubicBezTo>
                  <a:cubicBezTo>
                    <a:pt x="358" y="55"/>
                    <a:pt x="358" y="55"/>
                    <a:pt x="357" y="55"/>
                  </a:cubicBezTo>
                  <a:cubicBezTo>
                    <a:pt x="356" y="55"/>
                    <a:pt x="356" y="55"/>
                    <a:pt x="355" y="56"/>
                  </a:cubicBezTo>
                  <a:cubicBezTo>
                    <a:pt x="355" y="56"/>
                    <a:pt x="355" y="56"/>
                    <a:pt x="355" y="56"/>
                  </a:cubicBezTo>
                  <a:cubicBezTo>
                    <a:pt x="355" y="56"/>
                    <a:pt x="355" y="55"/>
                    <a:pt x="355" y="55"/>
                  </a:cubicBezTo>
                  <a:cubicBezTo>
                    <a:pt x="355" y="55"/>
                    <a:pt x="355" y="55"/>
                    <a:pt x="355" y="55"/>
                  </a:cubicBezTo>
                  <a:cubicBezTo>
                    <a:pt x="355" y="55"/>
                    <a:pt x="355" y="55"/>
                    <a:pt x="355" y="55"/>
                  </a:cubicBezTo>
                  <a:cubicBezTo>
                    <a:pt x="355" y="55"/>
                    <a:pt x="355" y="55"/>
                    <a:pt x="355" y="55"/>
                  </a:cubicBezTo>
                  <a:cubicBezTo>
                    <a:pt x="355" y="55"/>
                    <a:pt x="355" y="55"/>
                    <a:pt x="355" y="55"/>
                  </a:cubicBezTo>
                  <a:cubicBezTo>
                    <a:pt x="355" y="55"/>
                    <a:pt x="355" y="55"/>
                    <a:pt x="355" y="55"/>
                  </a:cubicBezTo>
                  <a:cubicBezTo>
                    <a:pt x="355" y="55"/>
                    <a:pt x="355" y="55"/>
                    <a:pt x="355" y="55"/>
                  </a:cubicBezTo>
                  <a:cubicBezTo>
                    <a:pt x="355" y="54"/>
                    <a:pt x="355" y="54"/>
                    <a:pt x="355" y="53"/>
                  </a:cubicBezTo>
                  <a:cubicBezTo>
                    <a:pt x="354" y="52"/>
                    <a:pt x="353" y="53"/>
                    <a:pt x="352" y="53"/>
                  </a:cubicBezTo>
                  <a:cubicBezTo>
                    <a:pt x="352" y="53"/>
                    <a:pt x="351" y="52"/>
                    <a:pt x="350" y="52"/>
                  </a:cubicBezTo>
                  <a:cubicBezTo>
                    <a:pt x="349" y="52"/>
                    <a:pt x="348" y="52"/>
                    <a:pt x="347" y="52"/>
                  </a:cubicBezTo>
                  <a:cubicBezTo>
                    <a:pt x="347" y="51"/>
                    <a:pt x="346" y="51"/>
                    <a:pt x="346" y="51"/>
                  </a:cubicBezTo>
                  <a:cubicBezTo>
                    <a:pt x="345" y="51"/>
                    <a:pt x="344" y="52"/>
                    <a:pt x="344" y="52"/>
                  </a:cubicBezTo>
                  <a:cubicBezTo>
                    <a:pt x="343" y="53"/>
                    <a:pt x="341" y="52"/>
                    <a:pt x="340" y="52"/>
                  </a:cubicBezTo>
                  <a:cubicBezTo>
                    <a:pt x="339" y="52"/>
                    <a:pt x="338" y="53"/>
                    <a:pt x="337" y="53"/>
                  </a:cubicBezTo>
                  <a:cubicBezTo>
                    <a:pt x="335" y="53"/>
                    <a:pt x="334" y="53"/>
                    <a:pt x="333" y="53"/>
                  </a:cubicBezTo>
                  <a:cubicBezTo>
                    <a:pt x="332" y="53"/>
                    <a:pt x="331" y="53"/>
                    <a:pt x="330" y="53"/>
                  </a:cubicBezTo>
                  <a:cubicBezTo>
                    <a:pt x="329" y="53"/>
                    <a:pt x="328" y="52"/>
                    <a:pt x="327" y="53"/>
                  </a:cubicBezTo>
                  <a:cubicBezTo>
                    <a:pt x="327" y="53"/>
                    <a:pt x="327" y="54"/>
                    <a:pt x="326" y="54"/>
                  </a:cubicBezTo>
                  <a:cubicBezTo>
                    <a:pt x="326" y="55"/>
                    <a:pt x="326" y="56"/>
                    <a:pt x="326" y="56"/>
                  </a:cubicBezTo>
                  <a:cubicBezTo>
                    <a:pt x="326" y="57"/>
                    <a:pt x="326" y="57"/>
                    <a:pt x="326" y="58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6" y="58"/>
                    <a:pt x="326" y="58"/>
                    <a:pt x="326" y="59"/>
                  </a:cubicBezTo>
                  <a:cubicBezTo>
                    <a:pt x="326" y="59"/>
                    <a:pt x="326" y="59"/>
                    <a:pt x="326" y="59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6" y="57"/>
                    <a:pt x="326" y="57"/>
                    <a:pt x="326" y="57"/>
                  </a:cubicBezTo>
                  <a:cubicBezTo>
                    <a:pt x="326" y="57"/>
                    <a:pt x="326" y="56"/>
                    <a:pt x="326" y="56"/>
                  </a:cubicBezTo>
                  <a:cubicBezTo>
                    <a:pt x="326" y="55"/>
                    <a:pt x="326" y="55"/>
                    <a:pt x="326" y="54"/>
                  </a:cubicBezTo>
                  <a:cubicBezTo>
                    <a:pt x="326" y="53"/>
                    <a:pt x="325" y="52"/>
                    <a:pt x="325" y="51"/>
                  </a:cubicBezTo>
                  <a:cubicBezTo>
                    <a:pt x="324" y="51"/>
                    <a:pt x="323" y="51"/>
                    <a:pt x="322" y="51"/>
                  </a:cubicBezTo>
                  <a:cubicBezTo>
                    <a:pt x="322" y="51"/>
                    <a:pt x="321" y="50"/>
                    <a:pt x="320" y="50"/>
                  </a:cubicBezTo>
                  <a:cubicBezTo>
                    <a:pt x="320" y="49"/>
                    <a:pt x="319" y="49"/>
                    <a:pt x="319" y="49"/>
                  </a:cubicBezTo>
                  <a:cubicBezTo>
                    <a:pt x="319" y="49"/>
                    <a:pt x="319" y="48"/>
                    <a:pt x="319" y="48"/>
                  </a:cubicBezTo>
                  <a:cubicBezTo>
                    <a:pt x="318" y="48"/>
                    <a:pt x="318" y="48"/>
                    <a:pt x="317" y="47"/>
                  </a:cubicBezTo>
                  <a:cubicBezTo>
                    <a:pt x="317" y="47"/>
                    <a:pt x="317" y="47"/>
                    <a:pt x="316" y="46"/>
                  </a:cubicBezTo>
                  <a:cubicBezTo>
                    <a:pt x="316" y="46"/>
                    <a:pt x="315" y="47"/>
                    <a:pt x="314" y="47"/>
                  </a:cubicBezTo>
                  <a:cubicBezTo>
                    <a:pt x="314" y="47"/>
                    <a:pt x="314" y="47"/>
                    <a:pt x="313" y="47"/>
                  </a:cubicBezTo>
                  <a:cubicBezTo>
                    <a:pt x="312" y="47"/>
                    <a:pt x="312" y="48"/>
                    <a:pt x="312" y="48"/>
                  </a:cubicBezTo>
                  <a:cubicBezTo>
                    <a:pt x="311" y="49"/>
                    <a:pt x="311" y="49"/>
                    <a:pt x="311" y="50"/>
                  </a:cubicBezTo>
                  <a:cubicBezTo>
                    <a:pt x="311" y="50"/>
                    <a:pt x="311" y="50"/>
                    <a:pt x="311" y="50"/>
                  </a:cubicBezTo>
                  <a:cubicBezTo>
                    <a:pt x="311" y="50"/>
                    <a:pt x="311" y="50"/>
                    <a:pt x="310" y="49"/>
                  </a:cubicBezTo>
                  <a:cubicBezTo>
                    <a:pt x="310" y="49"/>
                    <a:pt x="310" y="48"/>
                    <a:pt x="310" y="47"/>
                  </a:cubicBezTo>
                  <a:cubicBezTo>
                    <a:pt x="310" y="47"/>
                    <a:pt x="310" y="46"/>
                    <a:pt x="310" y="45"/>
                  </a:cubicBezTo>
                  <a:cubicBezTo>
                    <a:pt x="310" y="45"/>
                    <a:pt x="311" y="45"/>
                    <a:pt x="311" y="44"/>
                  </a:cubicBezTo>
                  <a:cubicBezTo>
                    <a:pt x="311" y="44"/>
                    <a:pt x="311" y="43"/>
                    <a:pt x="310" y="43"/>
                  </a:cubicBezTo>
                  <a:cubicBezTo>
                    <a:pt x="310" y="42"/>
                    <a:pt x="310" y="41"/>
                    <a:pt x="309" y="41"/>
                  </a:cubicBezTo>
                  <a:cubicBezTo>
                    <a:pt x="307" y="40"/>
                    <a:pt x="306" y="38"/>
                    <a:pt x="304" y="37"/>
                  </a:cubicBezTo>
                  <a:cubicBezTo>
                    <a:pt x="303" y="37"/>
                    <a:pt x="302" y="36"/>
                    <a:pt x="302" y="35"/>
                  </a:cubicBezTo>
                  <a:cubicBezTo>
                    <a:pt x="302" y="35"/>
                    <a:pt x="302" y="34"/>
                    <a:pt x="301" y="34"/>
                  </a:cubicBezTo>
                  <a:cubicBezTo>
                    <a:pt x="301" y="34"/>
                    <a:pt x="300" y="33"/>
                    <a:pt x="299" y="33"/>
                  </a:cubicBezTo>
                  <a:cubicBezTo>
                    <a:pt x="299" y="33"/>
                    <a:pt x="298" y="32"/>
                    <a:pt x="298" y="32"/>
                  </a:cubicBezTo>
                  <a:cubicBezTo>
                    <a:pt x="298" y="32"/>
                    <a:pt x="298" y="32"/>
                    <a:pt x="298" y="32"/>
                  </a:cubicBezTo>
                  <a:cubicBezTo>
                    <a:pt x="298" y="32"/>
                    <a:pt x="297" y="32"/>
                    <a:pt x="297" y="32"/>
                  </a:cubicBezTo>
                  <a:cubicBezTo>
                    <a:pt x="296" y="32"/>
                    <a:pt x="295" y="31"/>
                    <a:pt x="294" y="30"/>
                  </a:cubicBezTo>
                  <a:cubicBezTo>
                    <a:pt x="293" y="30"/>
                    <a:pt x="291" y="31"/>
                    <a:pt x="290" y="31"/>
                  </a:cubicBezTo>
                  <a:cubicBezTo>
                    <a:pt x="289" y="31"/>
                    <a:pt x="288" y="31"/>
                    <a:pt x="287" y="31"/>
                  </a:cubicBezTo>
                  <a:cubicBezTo>
                    <a:pt x="287" y="32"/>
                    <a:pt x="286" y="32"/>
                    <a:pt x="285" y="32"/>
                  </a:cubicBezTo>
                  <a:cubicBezTo>
                    <a:pt x="284" y="32"/>
                    <a:pt x="284" y="33"/>
                    <a:pt x="283" y="33"/>
                  </a:cubicBezTo>
                  <a:cubicBezTo>
                    <a:pt x="283" y="33"/>
                    <a:pt x="282" y="33"/>
                    <a:pt x="281" y="33"/>
                  </a:cubicBezTo>
                  <a:cubicBezTo>
                    <a:pt x="280" y="33"/>
                    <a:pt x="278" y="33"/>
                    <a:pt x="277" y="32"/>
                  </a:cubicBezTo>
                  <a:cubicBezTo>
                    <a:pt x="277" y="32"/>
                    <a:pt x="278" y="32"/>
                    <a:pt x="278" y="32"/>
                  </a:cubicBezTo>
                  <a:cubicBezTo>
                    <a:pt x="279" y="32"/>
                    <a:pt x="280" y="32"/>
                    <a:pt x="281" y="32"/>
                  </a:cubicBezTo>
                  <a:cubicBezTo>
                    <a:pt x="282" y="32"/>
                    <a:pt x="283" y="32"/>
                    <a:pt x="283" y="31"/>
                  </a:cubicBezTo>
                  <a:cubicBezTo>
                    <a:pt x="283" y="31"/>
                    <a:pt x="284" y="31"/>
                    <a:pt x="284" y="31"/>
                  </a:cubicBezTo>
                  <a:cubicBezTo>
                    <a:pt x="283" y="30"/>
                    <a:pt x="284" y="29"/>
                    <a:pt x="285" y="29"/>
                  </a:cubicBezTo>
                  <a:cubicBezTo>
                    <a:pt x="286" y="29"/>
                    <a:pt x="286" y="28"/>
                    <a:pt x="287" y="28"/>
                  </a:cubicBezTo>
                  <a:cubicBezTo>
                    <a:pt x="287" y="28"/>
                    <a:pt x="287" y="27"/>
                    <a:pt x="287" y="27"/>
                  </a:cubicBezTo>
                  <a:cubicBezTo>
                    <a:pt x="286" y="27"/>
                    <a:pt x="286" y="27"/>
                    <a:pt x="285" y="27"/>
                  </a:cubicBezTo>
                  <a:cubicBezTo>
                    <a:pt x="285" y="27"/>
                    <a:pt x="285" y="26"/>
                    <a:pt x="285" y="26"/>
                  </a:cubicBezTo>
                  <a:cubicBezTo>
                    <a:pt x="285" y="26"/>
                    <a:pt x="284" y="25"/>
                    <a:pt x="284" y="25"/>
                  </a:cubicBezTo>
                  <a:cubicBezTo>
                    <a:pt x="284" y="24"/>
                    <a:pt x="284" y="24"/>
                    <a:pt x="283" y="24"/>
                  </a:cubicBezTo>
                  <a:cubicBezTo>
                    <a:pt x="283" y="24"/>
                    <a:pt x="282" y="24"/>
                    <a:pt x="282" y="24"/>
                  </a:cubicBezTo>
                  <a:cubicBezTo>
                    <a:pt x="280" y="23"/>
                    <a:pt x="279" y="23"/>
                    <a:pt x="278" y="23"/>
                  </a:cubicBezTo>
                  <a:cubicBezTo>
                    <a:pt x="278" y="22"/>
                    <a:pt x="276" y="20"/>
                    <a:pt x="275" y="21"/>
                  </a:cubicBezTo>
                  <a:cubicBezTo>
                    <a:pt x="275" y="21"/>
                    <a:pt x="275" y="22"/>
                    <a:pt x="275" y="21"/>
                  </a:cubicBezTo>
                  <a:cubicBezTo>
                    <a:pt x="275" y="21"/>
                    <a:pt x="274" y="21"/>
                    <a:pt x="274" y="21"/>
                  </a:cubicBezTo>
                  <a:cubicBezTo>
                    <a:pt x="273" y="20"/>
                    <a:pt x="273" y="20"/>
                    <a:pt x="272" y="20"/>
                  </a:cubicBezTo>
                  <a:cubicBezTo>
                    <a:pt x="272" y="20"/>
                    <a:pt x="272" y="20"/>
                    <a:pt x="272" y="20"/>
                  </a:cubicBezTo>
                  <a:cubicBezTo>
                    <a:pt x="272" y="21"/>
                    <a:pt x="271" y="21"/>
                    <a:pt x="271" y="21"/>
                  </a:cubicBezTo>
                  <a:cubicBezTo>
                    <a:pt x="271" y="21"/>
                    <a:pt x="271" y="21"/>
                    <a:pt x="270" y="20"/>
                  </a:cubicBezTo>
                  <a:cubicBezTo>
                    <a:pt x="270" y="20"/>
                    <a:pt x="270" y="20"/>
                    <a:pt x="270" y="19"/>
                  </a:cubicBezTo>
                  <a:cubicBezTo>
                    <a:pt x="269" y="19"/>
                    <a:pt x="269" y="19"/>
                    <a:pt x="269" y="18"/>
                  </a:cubicBezTo>
                  <a:cubicBezTo>
                    <a:pt x="268" y="18"/>
                    <a:pt x="269" y="18"/>
                    <a:pt x="268" y="17"/>
                  </a:cubicBezTo>
                  <a:cubicBezTo>
                    <a:pt x="267" y="17"/>
                    <a:pt x="267" y="18"/>
                    <a:pt x="266" y="18"/>
                  </a:cubicBezTo>
                  <a:cubicBezTo>
                    <a:pt x="266" y="18"/>
                    <a:pt x="266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6" y="16"/>
                    <a:pt x="266" y="16"/>
                    <a:pt x="267" y="16"/>
                  </a:cubicBezTo>
                  <a:cubicBezTo>
                    <a:pt x="267" y="16"/>
                    <a:pt x="268" y="16"/>
                    <a:pt x="269" y="16"/>
                  </a:cubicBezTo>
                  <a:cubicBezTo>
                    <a:pt x="270" y="15"/>
                    <a:pt x="271" y="16"/>
                    <a:pt x="272" y="16"/>
                  </a:cubicBezTo>
                  <a:cubicBezTo>
                    <a:pt x="272" y="16"/>
                    <a:pt x="272" y="15"/>
                    <a:pt x="272" y="15"/>
                  </a:cubicBezTo>
                  <a:cubicBezTo>
                    <a:pt x="273" y="15"/>
                    <a:pt x="274" y="15"/>
                    <a:pt x="274" y="15"/>
                  </a:cubicBezTo>
                  <a:cubicBezTo>
                    <a:pt x="275" y="15"/>
                    <a:pt x="275" y="15"/>
                    <a:pt x="276" y="15"/>
                  </a:cubicBezTo>
                  <a:cubicBezTo>
                    <a:pt x="276" y="14"/>
                    <a:pt x="276" y="13"/>
                    <a:pt x="276" y="13"/>
                  </a:cubicBezTo>
                  <a:cubicBezTo>
                    <a:pt x="275" y="12"/>
                    <a:pt x="273" y="13"/>
                    <a:pt x="272" y="13"/>
                  </a:cubicBezTo>
                  <a:cubicBezTo>
                    <a:pt x="271" y="13"/>
                    <a:pt x="270" y="12"/>
                    <a:pt x="268" y="13"/>
                  </a:cubicBezTo>
                  <a:cubicBezTo>
                    <a:pt x="268" y="13"/>
                    <a:pt x="268" y="13"/>
                    <a:pt x="267" y="13"/>
                  </a:cubicBezTo>
                  <a:cubicBezTo>
                    <a:pt x="266" y="13"/>
                    <a:pt x="266" y="13"/>
                    <a:pt x="265" y="13"/>
                  </a:cubicBezTo>
                  <a:cubicBezTo>
                    <a:pt x="265" y="13"/>
                    <a:pt x="263" y="13"/>
                    <a:pt x="263" y="13"/>
                  </a:cubicBezTo>
                  <a:cubicBezTo>
                    <a:pt x="262" y="14"/>
                    <a:pt x="262" y="15"/>
                    <a:pt x="260" y="15"/>
                  </a:cubicBezTo>
                  <a:cubicBezTo>
                    <a:pt x="260" y="15"/>
                    <a:pt x="258" y="14"/>
                    <a:pt x="257" y="15"/>
                  </a:cubicBezTo>
                  <a:cubicBezTo>
                    <a:pt x="256" y="16"/>
                    <a:pt x="255" y="17"/>
                    <a:pt x="253" y="17"/>
                  </a:cubicBezTo>
                  <a:cubicBezTo>
                    <a:pt x="253" y="17"/>
                    <a:pt x="252" y="17"/>
                    <a:pt x="252" y="17"/>
                  </a:cubicBezTo>
                  <a:cubicBezTo>
                    <a:pt x="251" y="18"/>
                    <a:pt x="251" y="18"/>
                    <a:pt x="251" y="18"/>
                  </a:cubicBezTo>
                  <a:cubicBezTo>
                    <a:pt x="250" y="19"/>
                    <a:pt x="250" y="19"/>
                    <a:pt x="250" y="19"/>
                  </a:cubicBezTo>
                  <a:cubicBezTo>
                    <a:pt x="250" y="19"/>
                    <a:pt x="249" y="20"/>
                    <a:pt x="249" y="20"/>
                  </a:cubicBezTo>
                  <a:cubicBezTo>
                    <a:pt x="248" y="20"/>
                    <a:pt x="248" y="20"/>
                    <a:pt x="247" y="20"/>
                  </a:cubicBezTo>
                  <a:cubicBezTo>
                    <a:pt x="246" y="21"/>
                    <a:pt x="246" y="21"/>
                    <a:pt x="245" y="21"/>
                  </a:cubicBezTo>
                  <a:cubicBezTo>
                    <a:pt x="244" y="21"/>
                    <a:pt x="243" y="20"/>
                    <a:pt x="243" y="20"/>
                  </a:cubicBezTo>
                  <a:cubicBezTo>
                    <a:pt x="242" y="19"/>
                    <a:pt x="242" y="19"/>
                    <a:pt x="241" y="19"/>
                  </a:cubicBezTo>
                  <a:cubicBezTo>
                    <a:pt x="241" y="19"/>
                    <a:pt x="239" y="18"/>
                    <a:pt x="239" y="18"/>
                  </a:cubicBezTo>
                  <a:cubicBezTo>
                    <a:pt x="239" y="18"/>
                    <a:pt x="239" y="17"/>
                    <a:pt x="239" y="17"/>
                  </a:cubicBezTo>
                  <a:cubicBezTo>
                    <a:pt x="239" y="17"/>
                    <a:pt x="239" y="17"/>
                    <a:pt x="239" y="17"/>
                  </a:cubicBezTo>
                  <a:cubicBezTo>
                    <a:pt x="239" y="17"/>
                    <a:pt x="239" y="17"/>
                    <a:pt x="238" y="17"/>
                  </a:cubicBezTo>
                  <a:cubicBezTo>
                    <a:pt x="238" y="17"/>
                    <a:pt x="237" y="17"/>
                    <a:pt x="236" y="17"/>
                  </a:cubicBezTo>
                  <a:cubicBezTo>
                    <a:pt x="235" y="17"/>
                    <a:pt x="233" y="17"/>
                    <a:pt x="231" y="17"/>
                  </a:cubicBezTo>
                  <a:cubicBezTo>
                    <a:pt x="230" y="17"/>
                    <a:pt x="229" y="17"/>
                    <a:pt x="227" y="18"/>
                  </a:cubicBezTo>
                  <a:cubicBezTo>
                    <a:pt x="227" y="18"/>
                    <a:pt x="226" y="18"/>
                    <a:pt x="225" y="18"/>
                  </a:cubicBezTo>
                  <a:cubicBezTo>
                    <a:pt x="224" y="18"/>
                    <a:pt x="223" y="19"/>
                    <a:pt x="222" y="19"/>
                  </a:cubicBezTo>
                  <a:cubicBezTo>
                    <a:pt x="221" y="19"/>
                    <a:pt x="218" y="19"/>
                    <a:pt x="218" y="18"/>
                  </a:cubicBezTo>
                  <a:cubicBezTo>
                    <a:pt x="218" y="18"/>
                    <a:pt x="217" y="18"/>
                    <a:pt x="217" y="18"/>
                  </a:cubicBezTo>
                  <a:cubicBezTo>
                    <a:pt x="217" y="18"/>
                    <a:pt x="216" y="16"/>
                    <a:pt x="216" y="16"/>
                  </a:cubicBezTo>
                  <a:cubicBezTo>
                    <a:pt x="216" y="16"/>
                    <a:pt x="217" y="15"/>
                    <a:pt x="217" y="15"/>
                  </a:cubicBezTo>
                  <a:cubicBezTo>
                    <a:pt x="217" y="15"/>
                    <a:pt x="217" y="15"/>
                    <a:pt x="217" y="14"/>
                  </a:cubicBezTo>
                  <a:cubicBezTo>
                    <a:pt x="217" y="14"/>
                    <a:pt x="217" y="13"/>
                    <a:pt x="217" y="13"/>
                  </a:cubicBezTo>
                  <a:cubicBezTo>
                    <a:pt x="216" y="13"/>
                    <a:pt x="215" y="12"/>
                    <a:pt x="215" y="11"/>
                  </a:cubicBezTo>
                  <a:cubicBezTo>
                    <a:pt x="215" y="11"/>
                    <a:pt x="215" y="11"/>
                    <a:pt x="215" y="11"/>
                  </a:cubicBezTo>
                  <a:cubicBezTo>
                    <a:pt x="214" y="11"/>
                    <a:pt x="212" y="11"/>
                    <a:pt x="211" y="11"/>
                  </a:cubicBezTo>
                  <a:cubicBezTo>
                    <a:pt x="210" y="11"/>
                    <a:pt x="209" y="11"/>
                    <a:pt x="208" y="11"/>
                  </a:cubicBezTo>
                  <a:cubicBezTo>
                    <a:pt x="207" y="11"/>
                    <a:pt x="206" y="11"/>
                    <a:pt x="205" y="11"/>
                  </a:cubicBezTo>
                  <a:cubicBezTo>
                    <a:pt x="205" y="11"/>
                    <a:pt x="204" y="11"/>
                    <a:pt x="204" y="11"/>
                  </a:cubicBezTo>
                  <a:cubicBezTo>
                    <a:pt x="204" y="11"/>
                    <a:pt x="203" y="11"/>
                    <a:pt x="203" y="11"/>
                  </a:cubicBezTo>
                  <a:cubicBezTo>
                    <a:pt x="203" y="10"/>
                    <a:pt x="202" y="10"/>
                    <a:pt x="202" y="9"/>
                  </a:cubicBezTo>
                  <a:cubicBezTo>
                    <a:pt x="202" y="8"/>
                    <a:pt x="201" y="7"/>
                    <a:pt x="201" y="7"/>
                  </a:cubicBezTo>
                  <a:cubicBezTo>
                    <a:pt x="201" y="6"/>
                    <a:pt x="201" y="5"/>
                    <a:pt x="201" y="4"/>
                  </a:cubicBezTo>
                  <a:cubicBezTo>
                    <a:pt x="200" y="4"/>
                    <a:pt x="200" y="3"/>
                    <a:pt x="199" y="3"/>
                  </a:cubicBezTo>
                  <a:cubicBezTo>
                    <a:pt x="198" y="3"/>
                    <a:pt x="198" y="3"/>
                    <a:pt x="197" y="4"/>
                  </a:cubicBezTo>
                  <a:cubicBezTo>
                    <a:pt x="197" y="4"/>
                    <a:pt x="197" y="4"/>
                    <a:pt x="196" y="5"/>
                  </a:cubicBezTo>
                  <a:cubicBezTo>
                    <a:pt x="196" y="5"/>
                    <a:pt x="196" y="5"/>
                    <a:pt x="196" y="5"/>
                  </a:cubicBezTo>
                  <a:cubicBezTo>
                    <a:pt x="196" y="6"/>
                    <a:pt x="196" y="6"/>
                    <a:pt x="196" y="6"/>
                  </a:cubicBezTo>
                  <a:cubicBezTo>
                    <a:pt x="195" y="7"/>
                    <a:pt x="195" y="7"/>
                    <a:pt x="195" y="8"/>
                  </a:cubicBezTo>
                  <a:cubicBezTo>
                    <a:pt x="194" y="8"/>
                    <a:pt x="195" y="9"/>
                    <a:pt x="196" y="9"/>
                  </a:cubicBezTo>
                  <a:cubicBezTo>
                    <a:pt x="196" y="10"/>
                    <a:pt x="197" y="9"/>
                    <a:pt x="198" y="9"/>
                  </a:cubicBezTo>
                  <a:cubicBezTo>
                    <a:pt x="199" y="9"/>
                    <a:pt x="200" y="9"/>
                    <a:pt x="201" y="10"/>
                  </a:cubicBezTo>
                  <a:cubicBezTo>
                    <a:pt x="202" y="10"/>
                    <a:pt x="202" y="11"/>
                    <a:pt x="202" y="12"/>
                  </a:cubicBezTo>
                  <a:cubicBezTo>
                    <a:pt x="202" y="12"/>
                    <a:pt x="200" y="12"/>
                    <a:pt x="200" y="12"/>
                  </a:cubicBezTo>
                  <a:cubicBezTo>
                    <a:pt x="199" y="12"/>
                    <a:pt x="199" y="12"/>
                    <a:pt x="198" y="12"/>
                  </a:cubicBezTo>
                  <a:cubicBezTo>
                    <a:pt x="198" y="12"/>
                    <a:pt x="197" y="11"/>
                    <a:pt x="197" y="11"/>
                  </a:cubicBezTo>
                  <a:cubicBezTo>
                    <a:pt x="197" y="11"/>
                    <a:pt x="197" y="11"/>
                    <a:pt x="197" y="11"/>
                  </a:cubicBezTo>
                  <a:cubicBezTo>
                    <a:pt x="196" y="12"/>
                    <a:pt x="196" y="13"/>
                    <a:pt x="195" y="13"/>
                  </a:cubicBezTo>
                  <a:cubicBezTo>
                    <a:pt x="195" y="13"/>
                    <a:pt x="194" y="13"/>
                    <a:pt x="194" y="13"/>
                  </a:cubicBezTo>
                  <a:cubicBezTo>
                    <a:pt x="193" y="13"/>
                    <a:pt x="192" y="14"/>
                    <a:pt x="191" y="14"/>
                  </a:cubicBezTo>
                  <a:cubicBezTo>
                    <a:pt x="190" y="14"/>
                    <a:pt x="189" y="15"/>
                    <a:pt x="188" y="15"/>
                  </a:cubicBezTo>
                  <a:cubicBezTo>
                    <a:pt x="187" y="16"/>
                    <a:pt x="187" y="16"/>
                    <a:pt x="186" y="16"/>
                  </a:cubicBezTo>
                  <a:cubicBezTo>
                    <a:pt x="185" y="17"/>
                    <a:pt x="186" y="18"/>
                    <a:pt x="185" y="18"/>
                  </a:cubicBezTo>
                  <a:cubicBezTo>
                    <a:pt x="185" y="19"/>
                    <a:pt x="185" y="19"/>
                    <a:pt x="185" y="20"/>
                  </a:cubicBezTo>
                  <a:cubicBezTo>
                    <a:pt x="185" y="20"/>
                    <a:pt x="185" y="20"/>
                    <a:pt x="186" y="20"/>
                  </a:cubicBezTo>
                  <a:cubicBezTo>
                    <a:pt x="186" y="21"/>
                    <a:pt x="186" y="21"/>
                    <a:pt x="186" y="22"/>
                  </a:cubicBezTo>
                  <a:cubicBezTo>
                    <a:pt x="186" y="23"/>
                    <a:pt x="186" y="24"/>
                    <a:pt x="187" y="25"/>
                  </a:cubicBezTo>
                  <a:cubicBezTo>
                    <a:pt x="187" y="26"/>
                    <a:pt x="187" y="27"/>
                    <a:pt x="188" y="28"/>
                  </a:cubicBezTo>
                  <a:cubicBezTo>
                    <a:pt x="188" y="29"/>
                    <a:pt x="189" y="30"/>
                    <a:pt x="188" y="30"/>
                  </a:cubicBezTo>
                  <a:cubicBezTo>
                    <a:pt x="188" y="31"/>
                    <a:pt x="187" y="31"/>
                    <a:pt x="186" y="32"/>
                  </a:cubicBezTo>
                  <a:cubicBezTo>
                    <a:pt x="186" y="32"/>
                    <a:pt x="185" y="33"/>
                    <a:pt x="184" y="33"/>
                  </a:cubicBezTo>
                  <a:cubicBezTo>
                    <a:pt x="183" y="34"/>
                    <a:pt x="182" y="34"/>
                    <a:pt x="182" y="33"/>
                  </a:cubicBezTo>
                  <a:cubicBezTo>
                    <a:pt x="182" y="32"/>
                    <a:pt x="182" y="32"/>
                    <a:pt x="182" y="31"/>
                  </a:cubicBezTo>
                  <a:cubicBezTo>
                    <a:pt x="182" y="31"/>
                    <a:pt x="182" y="31"/>
                    <a:pt x="182" y="30"/>
                  </a:cubicBezTo>
                  <a:cubicBezTo>
                    <a:pt x="181" y="29"/>
                    <a:pt x="180" y="28"/>
                    <a:pt x="180" y="28"/>
                  </a:cubicBezTo>
                  <a:cubicBezTo>
                    <a:pt x="179" y="27"/>
                    <a:pt x="178" y="26"/>
                    <a:pt x="179" y="26"/>
                  </a:cubicBezTo>
                  <a:cubicBezTo>
                    <a:pt x="180" y="26"/>
                    <a:pt x="180" y="26"/>
                    <a:pt x="180" y="26"/>
                  </a:cubicBezTo>
                  <a:cubicBezTo>
                    <a:pt x="181" y="26"/>
                    <a:pt x="181" y="26"/>
                    <a:pt x="181" y="25"/>
                  </a:cubicBezTo>
                  <a:cubicBezTo>
                    <a:pt x="181" y="25"/>
                    <a:pt x="181" y="24"/>
                    <a:pt x="182" y="23"/>
                  </a:cubicBezTo>
                  <a:cubicBezTo>
                    <a:pt x="182" y="23"/>
                    <a:pt x="182" y="23"/>
                    <a:pt x="182" y="23"/>
                  </a:cubicBezTo>
                  <a:cubicBezTo>
                    <a:pt x="183" y="22"/>
                    <a:pt x="183" y="22"/>
                    <a:pt x="183" y="22"/>
                  </a:cubicBezTo>
                  <a:cubicBezTo>
                    <a:pt x="184" y="21"/>
                    <a:pt x="184" y="20"/>
                    <a:pt x="184" y="19"/>
                  </a:cubicBezTo>
                  <a:cubicBezTo>
                    <a:pt x="184" y="18"/>
                    <a:pt x="184" y="18"/>
                    <a:pt x="184" y="18"/>
                  </a:cubicBezTo>
                  <a:cubicBezTo>
                    <a:pt x="183" y="17"/>
                    <a:pt x="183" y="16"/>
                    <a:pt x="183" y="16"/>
                  </a:cubicBezTo>
                  <a:cubicBezTo>
                    <a:pt x="183" y="16"/>
                    <a:pt x="183" y="15"/>
                    <a:pt x="183" y="15"/>
                  </a:cubicBezTo>
                  <a:cubicBezTo>
                    <a:pt x="182" y="15"/>
                    <a:pt x="181" y="14"/>
                    <a:pt x="181" y="13"/>
                  </a:cubicBezTo>
                  <a:cubicBezTo>
                    <a:pt x="181" y="12"/>
                    <a:pt x="180" y="12"/>
                    <a:pt x="181" y="11"/>
                  </a:cubicBezTo>
                  <a:cubicBezTo>
                    <a:pt x="182" y="10"/>
                    <a:pt x="183" y="10"/>
                    <a:pt x="184" y="10"/>
                  </a:cubicBezTo>
                  <a:cubicBezTo>
                    <a:pt x="184" y="10"/>
                    <a:pt x="184" y="10"/>
                    <a:pt x="185" y="9"/>
                  </a:cubicBezTo>
                  <a:cubicBezTo>
                    <a:pt x="185" y="9"/>
                    <a:pt x="186" y="8"/>
                    <a:pt x="186" y="7"/>
                  </a:cubicBezTo>
                  <a:cubicBezTo>
                    <a:pt x="187" y="7"/>
                    <a:pt x="187" y="7"/>
                    <a:pt x="187" y="7"/>
                  </a:cubicBezTo>
                  <a:cubicBezTo>
                    <a:pt x="187" y="7"/>
                    <a:pt x="187" y="7"/>
                    <a:pt x="187" y="7"/>
                  </a:cubicBezTo>
                  <a:cubicBezTo>
                    <a:pt x="187" y="7"/>
                    <a:pt x="187" y="7"/>
                    <a:pt x="187" y="7"/>
                  </a:cubicBezTo>
                  <a:cubicBezTo>
                    <a:pt x="187" y="7"/>
                    <a:pt x="187" y="7"/>
                    <a:pt x="188" y="7"/>
                  </a:cubicBezTo>
                  <a:cubicBezTo>
                    <a:pt x="187" y="7"/>
                    <a:pt x="187" y="7"/>
                    <a:pt x="187" y="7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9" y="6"/>
                    <a:pt x="189" y="4"/>
                    <a:pt x="188" y="4"/>
                  </a:cubicBezTo>
                  <a:cubicBezTo>
                    <a:pt x="188" y="3"/>
                    <a:pt x="186" y="3"/>
                    <a:pt x="186" y="3"/>
                  </a:cubicBezTo>
                  <a:cubicBezTo>
                    <a:pt x="185" y="3"/>
                    <a:pt x="185" y="3"/>
                    <a:pt x="184" y="3"/>
                  </a:cubicBezTo>
                  <a:cubicBezTo>
                    <a:pt x="184" y="3"/>
                    <a:pt x="184" y="2"/>
                    <a:pt x="184" y="2"/>
                  </a:cubicBezTo>
                  <a:cubicBezTo>
                    <a:pt x="183" y="2"/>
                    <a:pt x="183" y="2"/>
                    <a:pt x="183" y="2"/>
                  </a:cubicBezTo>
                  <a:cubicBezTo>
                    <a:pt x="183" y="2"/>
                    <a:pt x="182" y="3"/>
                    <a:pt x="182" y="3"/>
                  </a:cubicBezTo>
                  <a:cubicBezTo>
                    <a:pt x="182" y="4"/>
                    <a:pt x="182" y="4"/>
                    <a:pt x="181" y="4"/>
                  </a:cubicBezTo>
                  <a:cubicBezTo>
                    <a:pt x="181" y="4"/>
                    <a:pt x="180" y="4"/>
                    <a:pt x="180" y="4"/>
                  </a:cubicBezTo>
                  <a:cubicBezTo>
                    <a:pt x="180" y="5"/>
                    <a:pt x="179" y="5"/>
                    <a:pt x="178" y="5"/>
                  </a:cubicBezTo>
                  <a:cubicBezTo>
                    <a:pt x="177" y="5"/>
                    <a:pt x="176" y="5"/>
                    <a:pt x="176" y="6"/>
                  </a:cubicBezTo>
                  <a:cubicBezTo>
                    <a:pt x="176" y="7"/>
                    <a:pt x="177" y="7"/>
                    <a:pt x="176" y="8"/>
                  </a:cubicBezTo>
                  <a:cubicBezTo>
                    <a:pt x="176" y="8"/>
                    <a:pt x="175" y="9"/>
                    <a:pt x="174" y="9"/>
                  </a:cubicBezTo>
                  <a:cubicBezTo>
                    <a:pt x="173" y="10"/>
                    <a:pt x="172" y="12"/>
                    <a:pt x="171" y="12"/>
                  </a:cubicBezTo>
                  <a:cubicBezTo>
                    <a:pt x="169" y="13"/>
                    <a:pt x="168" y="13"/>
                    <a:pt x="167" y="13"/>
                  </a:cubicBezTo>
                  <a:cubicBezTo>
                    <a:pt x="165" y="13"/>
                    <a:pt x="163" y="14"/>
                    <a:pt x="161" y="13"/>
                  </a:cubicBezTo>
                  <a:cubicBezTo>
                    <a:pt x="161" y="13"/>
                    <a:pt x="159" y="13"/>
                    <a:pt x="159" y="14"/>
                  </a:cubicBezTo>
                  <a:cubicBezTo>
                    <a:pt x="158" y="14"/>
                    <a:pt x="159" y="15"/>
                    <a:pt x="159" y="16"/>
                  </a:cubicBezTo>
                  <a:cubicBezTo>
                    <a:pt x="159" y="17"/>
                    <a:pt x="160" y="17"/>
                    <a:pt x="159" y="18"/>
                  </a:cubicBezTo>
                  <a:cubicBezTo>
                    <a:pt x="159" y="18"/>
                    <a:pt x="159" y="19"/>
                    <a:pt x="158" y="19"/>
                  </a:cubicBezTo>
                  <a:cubicBezTo>
                    <a:pt x="158" y="19"/>
                    <a:pt x="157" y="19"/>
                    <a:pt x="157" y="18"/>
                  </a:cubicBezTo>
                  <a:cubicBezTo>
                    <a:pt x="157" y="17"/>
                    <a:pt x="157" y="16"/>
                    <a:pt x="155" y="17"/>
                  </a:cubicBezTo>
                  <a:cubicBezTo>
                    <a:pt x="153" y="17"/>
                    <a:pt x="152" y="17"/>
                    <a:pt x="150" y="18"/>
                  </a:cubicBezTo>
                  <a:cubicBezTo>
                    <a:pt x="148" y="19"/>
                    <a:pt x="148" y="22"/>
                    <a:pt x="147" y="23"/>
                  </a:cubicBezTo>
                  <a:cubicBezTo>
                    <a:pt x="145" y="24"/>
                    <a:pt x="144" y="25"/>
                    <a:pt x="144" y="27"/>
                  </a:cubicBezTo>
                  <a:cubicBezTo>
                    <a:pt x="144" y="27"/>
                    <a:pt x="145" y="27"/>
                    <a:pt x="145" y="27"/>
                  </a:cubicBezTo>
                  <a:cubicBezTo>
                    <a:pt x="147" y="27"/>
                    <a:pt x="147" y="29"/>
                    <a:pt x="146" y="31"/>
                  </a:cubicBezTo>
                  <a:cubicBezTo>
                    <a:pt x="145" y="31"/>
                    <a:pt x="144" y="31"/>
                    <a:pt x="144" y="31"/>
                  </a:cubicBezTo>
                  <a:cubicBezTo>
                    <a:pt x="143" y="31"/>
                    <a:pt x="143" y="31"/>
                    <a:pt x="142" y="32"/>
                  </a:cubicBezTo>
                  <a:cubicBezTo>
                    <a:pt x="142" y="32"/>
                    <a:pt x="142" y="33"/>
                    <a:pt x="141" y="33"/>
                  </a:cubicBezTo>
                  <a:cubicBezTo>
                    <a:pt x="140" y="34"/>
                    <a:pt x="139" y="35"/>
                    <a:pt x="138" y="36"/>
                  </a:cubicBezTo>
                  <a:cubicBezTo>
                    <a:pt x="138" y="37"/>
                    <a:pt x="137" y="38"/>
                    <a:pt x="137" y="38"/>
                  </a:cubicBezTo>
                  <a:cubicBezTo>
                    <a:pt x="136" y="38"/>
                    <a:pt x="135" y="38"/>
                    <a:pt x="135" y="38"/>
                  </a:cubicBezTo>
                  <a:cubicBezTo>
                    <a:pt x="134" y="39"/>
                    <a:pt x="135" y="40"/>
                    <a:pt x="135" y="40"/>
                  </a:cubicBezTo>
                  <a:cubicBezTo>
                    <a:pt x="136" y="41"/>
                    <a:pt x="136" y="41"/>
                    <a:pt x="136" y="42"/>
                  </a:cubicBezTo>
                  <a:cubicBezTo>
                    <a:pt x="137" y="42"/>
                    <a:pt x="137" y="44"/>
                    <a:pt x="136" y="45"/>
                  </a:cubicBezTo>
                  <a:cubicBezTo>
                    <a:pt x="136" y="45"/>
                    <a:pt x="134" y="46"/>
                    <a:pt x="134" y="45"/>
                  </a:cubicBezTo>
                  <a:cubicBezTo>
                    <a:pt x="133" y="44"/>
                    <a:pt x="133" y="43"/>
                    <a:pt x="133" y="43"/>
                  </a:cubicBezTo>
                  <a:cubicBezTo>
                    <a:pt x="133" y="42"/>
                    <a:pt x="133" y="42"/>
                    <a:pt x="133" y="42"/>
                  </a:cubicBezTo>
                  <a:cubicBezTo>
                    <a:pt x="132" y="41"/>
                    <a:pt x="132" y="42"/>
                    <a:pt x="132" y="41"/>
                  </a:cubicBezTo>
                  <a:cubicBezTo>
                    <a:pt x="132" y="41"/>
                    <a:pt x="132" y="40"/>
                    <a:pt x="131" y="40"/>
                  </a:cubicBezTo>
                  <a:cubicBezTo>
                    <a:pt x="131" y="40"/>
                    <a:pt x="131" y="40"/>
                    <a:pt x="130" y="40"/>
                  </a:cubicBezTo>
                  <a:cubicBezTo>
                    <a:pt x="130" y="39"/>
                    <a:pt x="129" y="39"/>
                    <a:pt x="129" y="39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9" y="40"/>
                    <a:pt x="129" y="41"/>
                    <a:pt x="129" y="41"/>
                  </a:cubicBezTo>
                  <a:cubicBezTo>
                    <a:pt x="129" y="42"/>
                    <a:pt x="130" y="42"/>
                    <a:pt x="130" y="42"/>
                  </a:cubicBezTo>
                  <a:cubicBezTo>
                    <a:pt x="130" y="42"/>
                    <a:pt x="130" y="43"/>
                    <a:pt x="130" y="43"/>
                  </a:cubicBezTo>
                  <a:cubicBezTo>
                    <a:pt x="131" y="44"/>
                    <a:pt x="131" y="44"/>
                    <a:pt x="130" y="45"/>
                  </a:cubicBezTo>
                  <a:cubicBezTo>
                    <a:pt x="130" y="45"/>
                    <a:pt x="130" y="46"/>
                    <a:pt x="130" y="46"/>
                  </a:cubicBezTo>
                  <a:cubicBezTo>
                    <a:pt x="130" y="46"/>
                    <a:pt x="130" y="46"/>
                    <a:pt x="129" y="47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29" y="48"/>
                    <a:pt x="129" y="48"/>
                    <a:pt x="128" y="48"/>
                  </a:cubicBezTo>
                  <a:cubicBezTo>
                    <a:pt x="128" y="49"/>
                    <a:pt x="128" y="49"/>
                    <a:pt x="128" y="49"/>
                  </a:cubicBezTo>
                  <a:cubicBezTo>
                    <a:pt x="128" y="49"/>
                    <a:pt x="128" y="49"/>
                    <a:pt x="127" y="49"/>
                  </a:cubicBezTo>
                  <a:cubicBezTo>
                    <a:pt x="127" y="49"/>
                    <a:pt x="127" y="50"/>
                    <a:pt x="127" y="50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7" y="51"/>
                    <a:pt x="126" y="52"/>
                    <a:pt x="126" y="52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27" y="53"/>
                    <a:pt x="128" y="54"/>
                    <a:pt x="128" y="55"/>
                  </a:cubicBezTo>
                  <a:cubicBezTo>
                    <a:pt x="128" y="56"/>
                    <a:pt x="128" y="56"/>
                    <a:pt x="129" y="57"/>
                  </a:cubicBezTo>
                  <a:cubicBezTo>
                    <a:pt x="129" y="58"/>
                    <a:pt x="131" y="58"/>
                    <a:pt x="132" y="58"/>
                  </a:cubicBezTo>
                  <a:cubicBezTo>
                    <a:pt x="132" y="59"/>
                    <a:pt x="132" y="59"/>
                    <a:pt x="132" y="60"/>
                  </a:cubicBezTo>
                  <a:cubicBezTo>
                    <a:pt x="132" y="61"/>
                    <a:pt x="132" y="61"/>
                    <a:pt x="132" y="62"/>
                  </a:cubicBezTo>
                  <a:cubicBezTo>
                    <a:pt x="132" y="62"/>
                    <a:pt x="132" y="62"/>
                    <a:pt x="132" y="62"/>
                  </a:cubicBezTo>
                  <a:cubicBezTo>
                    <a:pt x="133" y="63"/>
                    <a:pt x="134" y="64"/>
                    <a:pt x="133" y="65"/>
                  </a:cubicBezTo>
                  <a:cubicBezTo>
                    <a:pt x="133" y="66"/>
                    <a:pt x="133" y="66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8"/>
                    <a:pt x="132" y="68"/>
                    <a:pt x="132" y="69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33" y="70"/>
                    <a:pt x="133" y="70"/>
                    <a:pt x="133" y="71"/>
                  </a:cubicBezTo>
                  <a:cubicBezTo>
                    <a:pt x="133" y="72"/>
                    <a:pt x="134" y="74"/>
                    <a:pt x="134" y="75"/>
                  </a:cubicBezTo>
                  <a:cubicBezTo>
                    <a:pt x="134" y="76"/>
                    <a:pt x="134" y="77"/>
                    <a:pt x="133" y="78"/>
                  </a:cubicBezTo>
                  <a:cubicBezTo>
                    <a:pt x="133" y="78"/>
                    <a:pt x="133" y="79"/>
                    <a:pt x="133" y="79"/>
                  </a:cubicBezTo>
                  <a:cubicBezTo>
                    <a:pt x="132" y="80"/>
                    <a:pt x="133" y="80"/>
                    <a:pt x="133" y="81"/>
                  </a:cubicBezTo>
                  <a:cubicBezTo>
                    <a:pt x="134" y="81"/>
                    <a:pt x="134" y="81"/>
                    <a:pt x="135" y="80"/>
                  </a:cubicBezTo>
                  <a:cubicBezTo>
                    <a:pt x="135" y="81"/>
                    <a:pt x="135" y="81"/>
                    <a:pt x="135" y="82"/>
                  </a:cubicBezTo>
                  <a:cubicBezTo>
                    <a:pt x="136" y="82"/>
                    <a:pt x="136" y="82"/>
                    <a:pt x="137" y="82"/>
                  </a:cubicBezTo>
                  <a:cubicBezTo>
                    <a:pt x="138" y="83"/>
                    <a:pt x="137" y="85"/>
                    <a:pt x="136" y="85"/>
                  </a:cubicBezTo>
                  <a:cubicBezTo>
                    <a:pt x="135" y="86"/>
                    <a:pt x="135" y="87"/>
                    <a:pt x="135" y="88"/>
                  </a:cubicBezTo>
                  <a:cubicBezTo>
                    <a:pt x="134" y="89"/>
                    <a:pt x="133" y="90"/>
                    <a:pt x="132" y="91"/>
                  </a:cubicBezTo>
                  <a:cubicBezTo>
                    <a:pt x="132" y="92"/>
                    <a:pt x="132" y="92"/>
                    <a:pt x="131" y="93"/>
                  </a:cubicBezTo>
                  <a:cubicBezTo>
                    <a:pt x="131" y="94"/>
                    <a:pt x="130" y="94"/>
                    <a:pt x="129" y="95"/>
                  </a:cubicBezTo>
                  <a:cubicBezTo>
                    <a:pt x="128" y="95"/>
                    <a:pt x="127" y="96"/>
                    <a:pt x="126" y="96"/>
                  </a:cubicBezTo>
                  <a:cubicBezTo>
                    <a:pt x="125" y="97"/>
                    <a:pt x="125" y="97"/>
                    <a:pt x="125" y="97"/>
                  </a:cubicBezTo>
                  <a:cubicBezTo>
                    <a:pt x="124" y="98"/>
                    <a:pt x="123" y="98"/>
                    <a:pt x="123" y="99"/>
                  </a:cubicBezTo>
                  <a:cubicBezTo>
                    <a:pt x="122" y="99"/>
                    <a:pt x="121" y="100"/>
                    <a:pt x="121" y="101"/>
                  </a:cubicBezTo>
                  <a:cubicBezTo>
                    <a:pt x="121" y="102"/>
                    <a:pt x="121" y="102"/>
                    <a:pt x="121" y="102"/>
                  </a:cubicBezTo>
                  <a:cubicBezTo>
                    <a:pt x="121" y="103"/>
                    <a:pt x="121" y="104"/>
                    <a:pt x="121" y="104"/>
                  </a:cubicBezTo>
                  <a:cubicBezTo>
                    <a:pt x="121" y="105"/>
                    <a:pt x="121" y="106"/>
                    <a:pt x="121" y="106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20" y="108"/>
                    <a:pt x="119" y="108"/>
                    <a:pt x="118" y="108"/>
                  </a:cubicBezTo>
                  <a:cubicBezTo>
                    <a:pt x="117" y="108"/>
                    <a:pt x="117" y="109"/>
                    <a:pt x="116" y="110"/>
                  </a:cubicBezTo>
                  <a:cubicBezTo>
                    <a:pt x="115" y="110"/>
                    <a:pt x="115" y="110"/>
                    <a:pt x="115" y="111"/>
                  </a:cubicBezTo>
                  <a:cubicBezTo>
                    <a:pt x="114" y="112"/>
                    <a:pt x="113" y="111"/>
                    <a:pt x="111" y="111"/>
                  </a:cubicBezTo>
                  <a:cubicBezTo>
                    <a:pt x="111" y="111"/>
                    <a:pt x="108" y="113"/>
                    <a:pt x="109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4"/>
                    <a:pt x="110" y="115"/>
                    <a:pt x="110" y="115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6"/>
                    <a:pt x="111" y="116"/>
                    <a:pt x="111" y="117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8"/>
                    <a:pt x="111" y="118"/>
                    <a:pt x="111" y="119"/>
                  </a:cubicBezTo>
                  <a:cubicBezTo>
                    <a:pt x="111" y="119"/>
                    <a:pt x="110" y="120"/>
                    <a:pt x="110" y="120"/>
                  </a:cubicBezTo>
                  <a:cubicBezTo>
                    <a:pt x="110" y="120"/>
                    <a:pt x="109" y="121"/>
                    <a:pt x="109" y="121"/>
                  </a:cubicBezTo>
                  <a:cubicBezTo>
                    <a:pt x="109" y="122"/>
                    <a:pt x="109" y="122"/>
                    <a:pt x="108" y="123"/>
                  </a:cubicBezTo>
                  <a:cubicBezTo>
                    <a:pt x="108" y="123"/>
                    <a:pt x="108" y="124"/>
                    <a:pt x="108" y="124"/>
                  </a:cubicBezTo>
                  <a:cubicBezTo>
                    <a:pt x="108" y="124"/>
                    <a:pt x="109" y="125"/>
                    <a:pt x="109" y="125"/>
                  </a:cubicBezTo>
                  <a:cubicBezTo>
                    <a:pt x="109" y="125"/>
                    <a:pt x="108" y="127"/>
                    <a:pt x="108" y="127"/>
                  </a:cubicBezTo>
                  <a:cubicBezTo>
                    <a:pt x="107" y="128"/>
                    <a:pt x="107" y="128"/>
                    <a:pt x="106" y="128"/>
                  </a:cubicBezTo>
                  <a:cubicBezTo>
                    <a:pt x="106" y="128"/>
                    <a:pt x="106" y="128"/>
                    <a:pt x="106" y="128"/>
                  </a:cubicBezTo>
                  <a:cubicBezTo>
                    <a:pt x="105" y="129"/>
                    <a:pt x="103" y="131"/>
                    <a:pt x="105" y="131"/>
                  </a:cubicBezTo>
                  <a:cubicBezTo>
                    <a:pt x="105" y="132"/>
                    <a:pt x="105" y="132"/>
                    <a:pt x="106" y="132"/>
                  </a:cubicBezTo>
                  <a:cubicBezTo>
                    <a:pt x="106" y="133"/>
                    <a:pt x="106" y="133"/>
                    <a:pt x="106" y="134"/>
                  </a:cubicBezTo>
                  <a:cubicBezTo>
                    <a:pt x="106" y="134"/>
                    <a:pt x="106" y="135"/>
                    <a:pt x="106" y="136"/>
                  </a:cubicBezTo>
                  <a:cubicBezTo>
                    <a:pt x="106" y="136"/>
                    <a:pt x="106" y="136"/>
                    <a:pt x="106" y="137"/>
                  </a:cubicBezTo>
                  <a:cubicBezTo>
                    <a:pt x="106" y="137"/>
                    <a:pt x="106" y="138"/>
                    <a:pt x="106" y="138"/>
                  </a:cubicBezTo>
                  <a:cubicBezTo>
                    <a:pt x="105" y="138"/>
                    <a:pt x="105" y="139"/>
                    <a:pt x="105" y="140"/>
                  </a:cubicBezTo>
                  <a:cubicBezTo>
                    <a:pt x="105" y="141"/>
                    <a:pt x="107" y="141"/>
                    <a:pt x="108" y="142"/>
                  </a:cubicBezTo>
                  <a:cubicBezTo>
                    <a:pt x="109" y="142"/>
                    <a:pt x="109" y="143"/>
                    <a:pt x="110" y="144"/>
                  </a:cubicBezTo>
                  <a:cubicBezTo>
                    <a:pt x="111" y="144"/>
                    <a:pt x="111" y="144"/>
                    <a:pt x="112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2" y="144"/>
                    <a:pt x="113" y="144"/>
                    <a:pt x="113" y="144"/>
                  </a:cubicBezTo>
                  <a:cubicBezTo>
                    <a:pt x="113" y="143"/>
                    <a:pt x="113" y="143"/>
                    <a:pt x="113" y="142"/>
                  </a:cubicBezTo>
                  <a:cubicBezTo>
                    <a:pt x="113" y="142"/>
                    <a:pt x="113" y="141"/>
                    <a:pt x="113" y="141"/>
                  </a:cubicBezTo>
                  <a:cubicBezTo>
                    <a:pt x="113" y="140"/>
                    <a:pt x="114" y="140"/>
                    <a:pt x="114" y="140"/>
                  </a:cubicBezTo>
                  <a:cubicBezTo>
                    <a:pt x="114" y="140"/>
                    <a:pt x="114" y="140"/>
                    <a:pt x="114" y="140"/>
                  </a:cubicBezTo>
                  <a:cubicBezTo>
                    <a:pt x="114" y="140"/>
                    <a:pt x="114" y="141"/>
                    <a:pt x="114" y="141"/>
                  </a:cubicBezTo>
                  <a:cubicBezTo>
                    <a:pt x="115" y="141"/>
                    <a:pt x="116" y="140"/>
                    <a:pt x="116" y="141"/>
                  </a:cubicBezTo>
                  <a:cubicBezTo>
                    <a:pt x="117" y="141"/>
                    <a:pt x="117" y="142"/>
                    <a:pt x="117" y="143"/>
                  </a:cubicBezTo>
                  <a:cubicBezTo>
                    <a:pt x="117" y="145"/>
                    <a:pt x="118" y="147"/>
                    <a:pt x="117" y="148"/>
                  </a:cubicBezTo>
                  <a:cubicBezTo>
                    <a:pt x="116" y="149"/>
                    <a:pt x="115" y="149"/>
                    <a:pt x="115" y="150"/>
                  </a:cubicBezTo>
                  <a:cubicBezTo>
                    <a:pt x="115" y="150"/>
                    <a:pt x="115" y="150"/>
                    <a:pt x="115" y="150"/>
                  </a:cubicBezTo>
                  <a:cubicBezTo>
                    <a:pt x="115" y="150"/>
                    <a:pt x="115" y="150"/>
                    <a:pt x="115" y="150"/>
                  </a:cubicBezTo>
                  <a:cubicBezTo>
                    <a:pt x="115" y="150"/>
                    <a:pt x="115" y="150"/>
                    <a:pt x="115" y="150"/>
                  </a:cubicBezTo>
                  <a:cubicBezTo>
                    <a:pt x="115" y="150"/>
                    <a:pt x="115" y="150"/>
                    <a:pt x="115" y="150"/>
                  </a:cubicBezTo>
                  <a:cubicBezTo>
                    <a:pt x="115" y="150"/>
                    <a:pt x="115" y="150"/>
                    <a:pt x="115" y="150"/>
                  </a:cubicBezTo>
                  <a:cubicBezTo>
                    <a:pt x="114" y="150"/>
                    <a:pt x="113" y="151"/>
                    <a:pt x="112" y="151"/>
                  </a:cubicBezTo>
                  <a:cubicBezTo>
                    <a:pt x="111" y="152"/>
                    <a:pt x="110" y="152"/>
                    <a:pt x="109" y="153"/>
                  </a:cubicBezTo>
                  <a:cubicBezTo>
                    <a:pt x="108" y="154"/>
                    <a:pt x="107" y="155"/>
                    <a:pt x="106" y="156"/>
                  </a:cubicBezTo>
                  <a:cubicBezTo>
                    <a:pt x="105" y="157"/>
                    <a:pt x="105" y="157"/>
                    <a:pt x="104" y="158"/>
                  </a:cubicBezTo>
                  <a:cubicBezTo>
                    <a:pt x="104" y="159"/>
                    <a:pt x="104" y="159"/>
                    <a:pt x="104" y="160"/>
                  </a:cubicBezTo>
                  <a:cubicBezTo>
                    <a:pt x="104" y="160"/>
                    <a:pt x="104" y="161"/>
                    <a:pt x="105" y="162"/>
                  </a:cubicBezTo>
                  <a:cubicBezTo>
                    <a:pt x="106" y="162"/>
                    <a:pt x="107" y="163"/>
                    <a:pt x="106" y="164"/>
                  </a:cubicBezTo>
                  <a:cubicBezTo>
                    <a:pt x="106" y="164"/>
                    <a:pt x="105" y="165"/>
                    <a:pt x="105" y="165"/>
                  </a:cubicBezTo>
                  <a:cubicBezTo>
                    <a:pt x="105" y="165"/>
                    <a:pt x="106" y="166"/>
                    <a:pt x="106" y="166"/>
                  </a:cubicBezTo>
                  <a:cubicBezTo>
                    <a:pt x="108" y="167"/>
                    <a:pt x="108" y="168"/>
                    <a:pt x="109" y="170"/>
                  </a:cubicBezTo>
                  <a:cubicBezTo>
                    <a:pt x="109" y="171"/>
                    <a:pt x="107" y="171"/>
                    <a:pt x="107" y="171"/>
                  </a:cubicBezTo>
                  <a:cubicBezTo>
                    <a:pt x="106" y="172"/>
                    <a:pt x="106" y="172"/>
                    <a:pt x="106" y="173"/>
                  </a:cubicBezTo>
                  <a:cubicBezTo>
                    <a:pt x="107" y="173"/>
                    <a:pt x="107" y="173"/>
                    <a:pt x="107" y="174"/>
                  </a:cubicBezTo>
                  <a:cubicBezTo>
                    <a:pt x="108" y="174"/>
                    <a:pt x="108" y="174"/>
                    <a:pt x="108" y="174"/>
                  </a:cubicBezTo>
                  <a:cubicBezTo>
                    <a:pt x="109" y="175"/>
                    <a:pt x="110" y="175"/>
                    <a:pt x="110" y="176"/>
                  </a:cubicBezTo>
                  <a:cubicBezTo>
                    <a:pt x="111" y="176"/>
                    <a:pt x="111" y="176"/>
                    <a:pt x="111" y="177"/>
                  </a:cubicBezTo>
                  <a:cubicBezTo>
                    <a:pt x="112" y="177"/>
                    <a:pt x="112" y="177"/>
                    <a:pt x="112" y="177"/>
                  </a:cubicBezTo>
                  <a:cubicBezTo>
                    <a:pt x="113" y="177"/>
                    <a:pt x="114" y="177"/>
                    <a:pt x="115" y="177"/>
                  </a:cubicBezTo>
                  <a:cubicBezTo>
                    <a:pt x="115" y="177"/>
                    <a:pt x="115" y="177"/>
                    <a:pt x="116" y="177"/>
                  </a:cubicBezTo>
                  <a:cubicBezTo>
                    <a:pt x="116" y="177"/>
                    <a:pt x="117" y="178"/>
                    <a:pt x="118" y="178"/>
                  </a:cubicBezTo>
                  <a:cubicBezTo>
                    <a:pt x="118" y="179"/>
                    <a:pt x="119" y="179"/>
                    <a:pt x="120" y="179"/>
                  </a:cubicBezTo>
                  <a:cubicBezTo>
                    <a:pt x="120" y="179"/>
                    <a:pt x="121" y="179"/>
                    <a:pt x="121" y="179"/>
                  </a:cubicBezTo>
                  <a:cubicBezTo>
                    <a:pt x="122" y="179"/>
                    <a:pt x="121" y="180"/>
                    <a:pt x="121" y="181"/>
                  </a:cubicBezTo>
                  <a:cubicBezTo>
                    <a:pt x="121" y="181"/>
                    <a:pt x="122" y="181"/>
                    <a:pt x="122" y="182"/>
                  </a:cubicBezTo>
                  <a:cubicBezTo>
                    <a:pt x="123" y="183"/>
                    <a:pt x="124" y="185"/>
                    <a:pt x="125" y="186"/>
                  </a:cubicBezTo>
                  <a:cubicBezTo>
                    <a:pt x="125" y="187"/>
                    <a:pt x="126" y="187"/>
                    <a:pt x="127" y="187"/>
                  </a:cubicBezTo>
                  <a:cubicBezTo>
                    <a:pt x="128" y="188"/>
                    <a:pt x="128" y="188"/>
                    <a:pt x="129" y="189"/>
                  </a:cubicBezTo>
                  <a:cubicBezTo>
                    <a:pt x="129" y="189"/>
                    <a:pt x="130" y="189"/>
                    <a:pt x="130" y="189"/>
                  </a:cubicBezTo>
                  <a:cubicBezTo>
                    <a:pt x="130" y="190"/>
                    <a:pt x="130" y="190"/>
                    <a:pt x="131" y="190"/>
                  </a:cubicBezTo>
                  <a:cubicBezTo>
                    <a:pt x="131" y="191"/>
                    <a:pt x="131" y="192"/>
                    <a:pt x="132" y="192"/>
                  </a:cubicBezTo>
                  <a:cubicBezTo>
                    <a:pt x="132" y="193"/>
                    <a:pt x="132" y="194"/>
                    <a:pt x="132" y="194"/>
                  </a:cubicBezTo>
                  <a:cubicBezTo>
                    <a:pt x="133" y="194"/>
                    <a:pt x="133" y="195"/>
                    <a:pt x="134" y="195"/>
                  </a:cubicBezTo>
                  <a:cubicBezTo>
                    <a:pt x="134" y="196"/>
                    <a:pt x="134" y="197"/>
                    <a:pt x="134" y="198"/>
                  </a:cubicBezTo>
                  <a:cubicBezTo>
                    <a:pt x="135" y="199"/>
                    <a:pt x="135" y="199"/>
                    <a:pt x="136" y="200"/>
                  </a:cubicBezTo>
                  <a:cubicBezTo>
                    <a:pt x="137" y="201"/>
                    <a:pt x="139" y="201"/>
                    <a:pt x="139" y="203"/>
                  </a:cubicBezTo>
                  <a:cubicBezTo>
                    <a:pt x="139" y="203"/>
                    <a:pt x="139" y="203"/>
                    <a:pt x="139" y="203"/>
                  </a:cubicBezTo>
                  <a:cubicBezTo>
                    <a:pt x="139" y="203"/>
                    <a:pt x="140" y="204"/>
                    <a:pt x="140" y="204"/>
                  </a:cubicBezTo>
                  <a:cubicBezTo>
                    <a:pt x="140" y="205"/>
                    <a:pt x="140" y="206"/>
                    <a:pt x="140" y="207"/>
                  </a:cubicBezTo>
                  <a:cubicBezTo>
                    <a:pt x="141" y="208"/>
                    <a:pt x="141" y="208"/>
                    <a:pt x="141" y="209"/>
                  </a:cubicBezTo>
                  <a:cubicBezTo>
                    <a:pt x="142" y="209"/>
                    <a:pt x="142" y="210"/>
                    <a:pt x="142" y="211"/>
                  </a:cubicBezTo>
                  <a:cubicBezTo>
                    <a:pt x="143" y="211"/>
                    <a:pt x="143" y="212"/>
                    <a:pt x="143" y="212"/>
                  </a:cubicBezTo>
                  <a:cubicBezTo>
                    <a:pt x="144" y="212"/>
                    <a:pt x="144" y="212"/>
                    <a:pt x="145" y="212"/>
                  </a:cubicBezTo>
                  <a:cubicBezTo>
                    <a:pt x="147" y="213"/>
                    <a:pt x="145" y="215"/>
                    <a:pt x="146" y="216"/>
                  </a:cubicBezTo>
                  <a:cubicBezTo>
                    <a:pt x="147" y="217"/>
                    <a:pt x="147" y="217"/>
                    <a:pt x="147" y="217"/>
                  </a:cubicBezTo>
                  <a:cubicBezTo>
                    <a:pt x="148" y="217"/>
                    <a:pt x="149" y="217"/>
                    <a:pt x="149" y="218"/>
                  </a:cubicBezTo>
                  <a:cubicBezTo>
                    <a:pt x="151" y="219"/>
                    <a:pt x="153" y="221"/>
                    <a:pt x="153" y="222"/>
                  </a:cubicBezTo>
                  <a:cubicBezTo>
                    <a:pt x="153" y="223"/>
                    <a:pt x="153" y="224"/>
                    <a:pt x="154" y="224"/>
                  </a:cubicBezTo>
                  <a:cubicBezTo>
                    <a:pt x="155" y="224"/>
                    <a:pt x="155" y="224"/>
                    <a:pt x="156" y="224"/>
                  </a:cubicBezTo>
                  <a:cubicBezTo>
                    <a:pt x="156" y="225"/>
                    <a:pt x="156" y="225"/>
                    <a:pt x="156" y="226"/>
                  </a:cubicBezTo>
                  <a:cubicBezTo>
                    <a:pt x="156" y="226"/>
                    <a:pt x="156" y="226"/>
                    <a:pt x="157" y="226"/>
                  </a:cubicBezTo>
                  <a:cubicBezTo>
                    <a:pt x="157" y="227"/>
                    <a:pt x="158" y="228"/>
                    <a:pt x="158" y="228"/>
                  </a:cubicBezTo>
                  <a:cubicBezTo>
                    <a:pt x="159" y="229"/>
                    <a:pt x="159" y="229"/>
                    <a:pt x="160" y="230"/>
                  </a:cubicBezTo>
                  <a:cubicBezTo>
                    <a:pt x="161" y="231"/>
                    <a:pt x="160" y="231"/>
                    <a:pt x="161" y="232"/>
                  </a:cubicBezTo>
                  <a:cubicBezTo>
                    <a:pt x="161" y="233"/>
                    <a:pt x="162" y="233"/>
                    <a:pt x="162" y="234"/>
                  </a:cubicBezTo>
                  <a:cubicBezTo>
                    <a:pt x="164" y="234"/>
                    <a:pt x="165" y="235"/>
                    <a:pt x="165" y="236"/>
                  </a:cubicBezTo>
                  <a:cubicBezTo>
                    <a:pt x="165" y="237"/>
                    <a:pt x="164" y="238"/>
                    <a:pt x="164" y="238"/>
                  </a:cubicBezTo>
                  <a:cubicBezTo>
                    <a:pt x="163" y="238"/>
                    <a:pt x="163" y="238"/>
                    <a:pt x="163" y="238"/>
                  </a:cubicBezTo>
                  <a:cubicBezTo>
                    <a:pt x="163" y="238"/>
                    <a:pt x="163" y="240"/>
                    <a:pt x="164" y="241"/>
                  </a:cubicBezTo>
                  <a:cubicBezTo>
                    <a:pt x="164" y="241"/>
                    <a:pt x="165" y="241"/>
                    <a:pt x="165" y="241"/>
                  </a:cubicBezTo>
                  <a:cubicBezTo>
                    <a:pt x="166" y="241"/>
                    <a:pt x="166" y="242"/>
                    <a:pt x="166" y="243"/>
                  </a:cubicBezTo>
                  <a:cubicBezTo>
                    <a:pt x="167" y="243"/>
                    <a:pt x="167" y="244"/>
                    <a:pt x="168" y="244"/>
                  </a:cubicBezTo>
                  <a:cubicBezTo>
                    <a:pt x="168" y="244"/>
                    <a:pt x="168" y="244"/>
                    <a:pt x="169" y="245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69" y="245"/>
                    <a:pt x="170" y="246"/>
                    <a:pt x="170" y="246"/>
                  </a:cubicBezTo>
                  <a:cubicBezTo>
                    <a:pt x="171" y="246"/>
                    <a:pt x="171" y="246"/>
                    <a:pt x="171" y="246"/>
                  </a:cubicBezTo>
                  <a:cubicBezTo>
                    <a:pt x="172" y="247"/>
                    <a:pt x="173" y="248"/>
                    <a:pt x="173" y="249"/>
                  </a:cubicBezTo>
                  <a:cubicBezTo>
                    <a:pt x="174" y="249"/>
                    <a:pt x="174" y="249"/>
                    <a:pt x="174" y="249"/>
                  </a:cubicBezTo>
                  <a:cubicBezTo>
                    <a:pt x="175" y="249"/>
                    <a:pt x="175" y="249"/>
                    <a:pt x="175" y="249"/>
                  </a:cubicBezTo>
                  <a:cubicBezTo>
                    <a:pt x="176" y="249"/>
                    <a:pt x="176" y="249"/>
                    <a:pt x="176" y="250"/>
                  </a:cubicBezTo>
                  <a:cubicBezTo>
                    <a:pt x="177" y="250"/>
                    <a:pt x="177" y="252"/>
                    <a:pt x="178" y="252"/>
                  </a:cubicBezTo>
                  <a:cubicBezTo>
                    <a:pt x="180" y="253"/>
                    <a:pt x="181" y="251"/>
                    <a:pt x="182" y="251"/>
                  </a:cubicBezTo>
                  <a:cubicBezTo>
                    <a:pt x="182" y="252"/>
                    <a:pt x="182" y="253"/>
                    <a:pt x="183" y="253"/>
                  </a:cubicBezTo>
                  <a:cubicBezTo>
                    <a:pt x="184" y="254"/>
                    <a:pt x="185" y="254"/>
                    <a:pt x="186" y="254"/>
                  </a:cubicBezTo>
                  <a:cubicBezTo>
                    <a:pt x="187" y="255"/>
                    <a:pt x="188" y="256"/>
                    <a:pt x="189" y="257"/>
                  </a:cubicBezTo>
                  <a:cubicBezTo>
                    <a:pt x="189" y="258"/>
                    <a:pt x="190" y="258"/>
                    <a:pt x="190" y="258"/>
                  </a:cubicBezTo>
                  <a:cubicBezTo>
                    <a:pt x="191" y="258"/>
                    <a:pt x="191" y="258"/>
                    <a:pt x="191" y="258"/>
                  </a:cubicBezTo>
                  <a:cubicBezTo>
                    <a:pt x="191" y="259"/>
                    <a:pt x="192" y="259"/>
                    <a:pt x="192" y="259"/>
                  </a:cubicBezTo>
                  <a:cubicBezTo>
                    <a:pt x="193" y="259"/>
                    <a:pt x="194" y="258"/>
                    <a:pt x="195" y="259"/>
                  </a:cubicBezTo>
                  <a:cubicBezTo>
                    <a:pt x="196" y="259"/>
                    <a:pt x="197" y="260"/>
                    <a:pt x="198" y="260"/>
                  </a:cubicBezTo>
                  <a:cubicBezTo>
                    <a:pt x="199" y="261"/>
                    <a:pt x="201" y="260"/>
                    <a:pt x="202" y="261"/>
                  </a:cubicBezTo>
                  <a:cubicBezTo>
                    <a:pt x="202" y="261"/>
                    <a:pt x="202" y="261"/>
                    <a:pt x="202" y="261"/>
                  </a:cubicBezTo>
                  <a:cubicBezTo>
                    <a:pt x="202" y="261"/>
                    <a:pt x="203" y="261"/>
                    <a:pt x="203" y="261"/>
                  </a:cubicBezTo>
                  <a:cubicBezTo>
                    <a:pt x="204" y="260"/>
                    <a:pt x="204" y="262"/>
                    <a:pt x="204" y="262"/>
                  </a:cubicBezTo>
                  <a:cubicBezTo>
                    <a:pt x="205" y="263"/>
                    <a:pt x="206" y="263"/>
                    <a:pt x="206" y="263"/>
                  </a:cubicBezTo>
                  <a:cubicBezTo>
                    <a:pt x="207" y="263"/>
                    <a:pt x="208" y="264"/>
                    <a:pt x="209" y="264"/>
                  </a:cubicBezTo>
                  <a:cubicBezTo>
                    <a:pt x="209" y="265"/>
                    <a:pt x="210" y="265"/>
                    <a:pt x="210" y="266"/>
                  </a:cubicBezTo>
                  <a:cubicBezTo>
                    <a:pt x="211" y="266"/>
                    <a:pt x="212" y="267"/>
                    <a:pt x="213" y="267"/>
                  </a:cubicBezTo>
                  <a:cubicBezTo>
                    <a:pt x="213" y="267"/>
                    <a:pt x="213" y="267"/>
                    <a:pt x="213" y="268"/>
                  </a:cubicBezTo>
                  <a:cubicBezTo>
                    <a:pt x="214" y="268"/>
                    <a:pt x="214" y="269"/>
                    <a:pt x="214" y="270"/>
                  </a:cubicBezTo>
                  <a:cubicBezTo>
                    <a:pt x="214" y="270"/>
                    <a:pt x="214" y="270"/>
                    <a:pt x="214" y="270"/>
                  </a:cubicBezTo>
                  <a:cubicBezTo>
                    <a:pt x="215" y="270"/>
                    <a:pt x="216" y="270"/>
                    <a:pt x="217" y="270"/>
                  </a:cubicBezTo>
                  <a:cubicBezTo>
                    <a:pt x="217" y="271"/>
                    <a:pt x="218" y="271"/>
                    <a:pt x="218" y="272"/>
                  </a:cubicBezTo>
                  <a:cubicBezTo>
                    <a:pt x="218" y="272"/>
                    <a:pt x="219" y="272"/>
                    <a:pt x="219" y="273"/>
                  </a:cubicBezTo>
                  <a:cubicBezTo>
                    <a:pt x="220" y="273"/>
                    <a:pt x="221" y="273"/>
                    <a:pt x="221" y="274"/>
                  </a:cubicBezTo>
                  <a:cubicBezTo>
                    <a:pt x="222" y="274"/>
                    <a:pt x="222" y="274"/>
                    <a:pt x="222" y="274"/>
                  </a:cubicBezTo>
                  <a:cubicBezTo>
                    <a:pt x="223" y="275"/>
                    <a:pt x="224" y="275"/>
                    <a:pt x="225" y="275"/>
                  </a:cubicBezTo>
                  <a:cubicBezTo>
                    <a:pt x="225" y="275"/>
                    <a:pt x="225" y="275"/>
                    <a:pt x="226" y="275"/>
                  </a:cubicBezTo>
                  <a:cubicBezTo>
                    <a:pt x="226" y="275"/>
                    <a:pt x="227" y="274"/>
                    <a:pt x="227" y="274"/>
                  </a:cubicBezTo>
                  <a:cubicBezTo>
                    <a:pt x="227" y="274"/>
                    <a:pt x="227" y="274"/>
                    <a:pt x="228" y="274"/>
                  </a:cubicBezTo>
                  <a:cubicBezTo>
                    <a:pt x="228" y="273"/>
                    <a:pt x="229" y="273"/>
                    <a:pt x="229" y="273"/>
                  </a:cubicBezTo>
                  <a:cubicBezTo>
                    <a:pt x="229" y="273"/>
                    <a:pt x="230" y="273"/>
                    <a:pt x="230" y="273"/>
                  </a:cubicBezTo>
                  <a:cubicBezTo>
                    <a:pt x="230" y="273"/>
                    <a:pt x="230" y="273"/>
                    <a:pt x="230" y="273"/>
                  </a:cubicBezTo>
                  <a:cubicBezTo>
                    <a:pt x="230" y="273"/>
                    <a:pt x="229" y="273"/>
                    <a:pt x="229" y="273"/>
                  </a:cubicBezTo>
                  <a:cubicBezTo>
                    <a:pt x="229" y="273"/>
                    <a:pt x="229" y="273"/>
                    <a:pt x="228" y="274"/>
                  </a:cubicBezTo>
                  <a:cubicBezTo>
                    <a:pt x="228" y="274"/>
                    <a:pt x="228" y="274"/>
                    <a:pt x="228" y="274"/>
                  </a:cubicBezTo>
                  <a:cubicBezTo>
                    <a:pt x="227" y="274"/>
                    <a:pt x="227" y="274"/>
                    <a:pt x="227" y="274"/>
                  </a:cubicBezTo>
                  <a:cubicBezTo>
                    <a:pt x="227" y="274"/>
                    <a:pt x="226" y="274"/>
                    <a:pt x="226" y="275"/>
                  </a:cubicBezTo>
                  <a:cubicBezTo>
                    <a:pt x="226" y="275"/>
                    <a:pt x="226" y="275"/>
                    <a:pt x="226" y="275"/>
                  </a:cubicBezTo>
                  <a:cubicBezTo>
                    <a:pt x="226" y="275"/>
                    <a:pt x="226" y="275"/>
                    <a:pt x="226" y="275"/>
                  </a:cubicBezTo>
                  <a:cubicBezTo>
                    <a:pt x="226" y="275"/>
                    <a:pt x="226" y="275"/>
                    <a:pt x="226" y="275"/>
                  </a:cubicBezTo>
                  <a:cubicBezTo>
                    <a:pt x="226" y="275"/>
                    <a:pt x="226" y="275"/>
                    <a:pt x="226" y="275"/>
                  </a:cubicBezTo>
                  <a:cubicBezTo>
                    <a:pt x="226" y="275"/>
                    <a:pt x="226" y="275"/>
                    <a:pt x="226" y="275"/>
                  </a:cubicBezTo>
                  <a:cubicBezTo>
                    <a:pt x="226" y="275"/>
                    <a:pt x="226" y="276"/>
                    <a:pt x="226" y="276"/>
                  </a:cubicBezTo>
                  <a:cubicBezTo>
                    <a:pt x="226" y="277"/>
                    <a:pt x="226" y="279"/>
                    <a:pt x="227" y="280"/>
                  </a:cubicBezTo>
                  <a:cubicBezTo>
                    <a:pt x="227" y="281"/>
                    <a:pt x="227" y="282"/>
                    <a:pt x="227" y="283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8" y="285"/>
                    <a:pt x="229" y="286"/>
                    <a:pt x="230" y="288"/>
                  </a:cubicBezTo>
                  <a:cubicBezTo>
                    <a:pt x="230" y="289"/>
                    <a:pt x="230" y="290"/>
                    <a:pt x="230" y="291"/>
                  </a:cubicBezTo>
                  <a:cubicBezTo>
                    <a:pt x="230" y="291"/>
                    <a:pt x="229" y="292"/>
                    <a:pt x="229" y="293"/>
                  </a:cubicBezTo>
                  <a:cubicBezTo>
                    <a:pt x="228" y="294"/>
                    <a:pt x="228" y="294"/>
                    <a:pt x="229" y="295"/>
                  </a:cubicBezTo>
                  <a:cubicBezTo>
                    <a:pt x="229" y="295"/>
                    <a:pt x="229" y="296"/>
                    <a:pt x="229" y="296"/>
                  </a:cubicBezTo>
                  <a:cubicBezTo>
                    <a:pt x="229" y="297"/>
                    <a:pt x="229" y="297"/>
                    <a:pt x="230" y="298"/>
                  </a:cubicBezTo>
                  <a:cubicBezTo>
                    <a:pt x="230" y="299"/>
                    <a:pt x="231" y="300"/>
                    <a:pt x="231" y="301"/>
                  </a:cubicBezTo>
                  <a:cubicBezTo>
                    <a:pt x="232" y="302"/>
                    <a:pt x="232" y="304"/>
                    <a:pt x="233" y="305"/>
                  </a:cubicBezTo>
                  <a:cubicBezTo>
                    <a:pt x="233" y="305"/>
                    <a:pt x="233" y="307"/>
                    <a:pt x="233" y="307"/>
                  </a:cubicBezTo>
                  <a:cubicBezTo>
                    <a:pt x="233" y="308"/>
                    <a:pt x="232" y="308"/>
                    <a:pt x="232" y="309"/>
                  </a:cubicBezTo>
                  <a:cubicBezTo>
                    <a:pt x="232" y="309"/>
                    <a:pt x="232" y="310"/>
                    <a:pt x="233" y="311"/>
                  </a:cubicBezTo>
                  <a:cubicBezTo>
                    <a:pt x="233" y="312"/>
                    <a:pt x="233" y="312"/>
                    <a:pt x="233" y="313"/>
                  </a:cubicBezTo>
                  <a:cubicBezTo>
                    <a:pt x="233" y="314"/>
                    <a:pt x="233" y="315"/>
                    <a:pt x="233" y="316"/>
                  </a:cubicBezTo>
                  <a:cubicBezTo>
                    <a:pt x="232" y="316"/>
                    <a:pt x="231" y="316"/>
                    <a:pt x="231" y="317"/>
                  </a:cubicBezTo>
                  <a:cubicBezTo>
                    <a:pt x="230" y="318"/>
                    <a:pt x="231" y="319"/>
                    <a:pt x="231" y="320"/>
                  </a:cubicBezTo>
                  <a:cubicBezTo>
                    <a:pt x="231" y="320"/>
                    <a:pt x="230" y="322"/>
                    <a:pt x="232" y="322"/>
                  </a:cubicBezTo>
                  <a:cubicBezTo>
                    <a:pt x="232" y="321"/>
                    <a:pt x="232" y="321"/>
                    <a:pt x="233" y="321"/>
                  </a:cubicBezTo>
                  <a:cubicBezTo>
                    <a:pt x="233" y="321"/>
                    <a:pt x="233" y="321"/>
                    <a:pt x="234" y="321"/>
                  </a:cubicBezTo>
                  <a:cubicBezTo>
                    <a:pt x="234" y="321"/>
                    <a:pt x="234" y="321"/>
                    <a:pt x="234" y="322"/>
                  </a:cubicBezTo>
                  <a:cubicBezTo>
                    <a:pt x="234" y="322"/>
                    <a:pt x="233" y="322"/>
                    <a:pt x="233" y="322"/>
                  </a:cubicBezTo>
                  <a:cubicBezTo>
                    <a:pt x="232" y="323"/>
                    <a:pt x="233" y="325"/>
                    <a:pt x="233" y="326"/>
                  </a:cubicBezTo>
                  <a:cubicBezTo>
                    <a:pt x="233" y="327"/>
                    <a:pt x="233" y="328"/>
                    <a:pt x="233" y="328"/>
                  </a:cubicBezTo>
                  <a:cubicBezTo>
                    <a:pt x="233" y="329"/>
                    <a:pt x="233" y="330"/>
                    <a:pt x="233" y="330"/>
                  </a:cubicBezTo>
                  <a:cubicBezTo>
                    <a:pt x="233" y="331"/>
                    <a:pt x="233" y="331"/>
                    <a:pt x="234" y="332"/>
                  </a:cubicBezTo>
                  <a:cubicBezTo>
                    <a:pt x="234" y="332"/>
                    <a:pt x="234" y="333"/>
                    <a:pt x="234" y="334"/>
                  </a:cubicBezTo>
                  <a:cubicBezTo>
                    <a:pt x="235" y="334"/>
                    <a:pt x="235" y="334"/>
                    <a:pt x="235" y="334"/>
                  </a:cubicBezTo>
                  <a:cubicBezTo>
                    <a:pt x="235" y="335"/>
                    <a:pt x="235" y="336"/>
                    <a:pt x="235" y="336"/>
                  </a:cubicBezTo>
                  <a:cubicBezTo>
                    <a:pt x="236" y="338"/>
                    <a:pt x="236" y="339"/>
                    <a:pt x="235" y="340"/>
                  </a:cubicBezTo>
                  <a:cubicBezTo>
                    <a:pt x="235" y="341"/>
                    <a:pt x="235" y="342"/>
                    <a:pt x="235" y="343"/>
                  </a:cubicBezTo>
                  <a:cubicBezTo>
                    <a:pt x="235" y="344"/>
                    <a:pt x="235" y="344"/>
                    <a:pt x="235" y="345"/>
                  </a:cubicBezTo>
                  <a:cubicBezTo>
                    <a:pt x="235" y="345"/>
                    <a:pt x="236" y="345"/>
                    <a:pt x="236" y="345"/>
                  </a:cubicBezTo>
                  <a:cubicBezTo>
                    <a:pt x="236" y="345"/>
                    <a:pt x="236" y="345"/>
                    <a:pt x="236" y="345"/>
                  </a:cubicBezTo>
                  <a:cubicBezTo>
                    <a:pt x="236" y="346"/>
                    <a:pt x="236" y="346"/>
                    <a:pt x="236" y="346"/>
                  </a:cubicBezTo>
                  <a:cubicBezTo>
                    <a:pt x="236" y="347"/>
                    <a:pt x="236" y="348"/>
                    <a:pt x="236" y="348"/>
                  </a:cubicBezTo>
                  <a:cubicBezTo>
                    <a:pt x="236" y="349"/>
                    <a:pt x="236" y="350"/>
                    <a:pt x="236" y="350"/>
                  </a:cubicBezTo>
                  <a:cubicBezTo>
                    <a:pt x="236" y="351"/>
                    <a:pt x="236" y="352"/>
                    <a:pt x="235" y="353"/>
                  </a:cubicBezTo>
                  <a:cubicBezTo>
                    <a:pt x="235" y="354"/>
                    <a:pt x="236" y="355"/>
                    <a:pt x="236" y="356"/>
                  </a:cubicBezTo>
                  <a:cubicBezTo>
                    <a:pt x="236" y="356"/>
                    <a:pt x="236" y="357"/>
                    <a:pt x="236" y="357"/>
                  </a:cubicBezTo>
                  <a:cubicBezTo>
                    <a:pt x="237" y="357"/>
                    <a:pt x="236" y="358"/>
                    <a:pt x="236" y="359"/>
                  </a:cubicBezTo>
                  <a:cubicBezTo>
                    <a:pt x="235" y="360"/>
                    <a:pt x="236" y="361"/>
                    <a:pt x="235" y="362"/>
                  </a:cubicBezTo>
                  <a:cubicBezTo>
                    <a:pt x="235" y="363"/>
                    <a:pt x="234" y="364"/>
                    <a:pt x="234" y="365"/>
                  </a:cubicBezTo>
                  <a:cubicBezTo>
                    <a:pt x="235" y="365"/>
                    <a:pt x="235" y="366"/>
                    <a:pt x="235" y="366"/>
                  </a:cubicBezTo>
                  <a:cubicBezTo>
                    <a:pt x="235" y="367"/>
                    <a:pt x="235" y="367"/>
                    <a:pt x="235" y="368"/>
                  </a:cubicBezTo>
                  <a:cubicBezTo>
                    <a:pt x="235" y="369"/>
                    <a:pt x="234" y="369"/>
                    <a:pt x="234" y="370"/>
                  </a:cubicBezTo>
                  <a:cubicBezTo>
                    <a:pt x="234" y="370"/>
                    <a:pt x="234" y="370"/>
                    <a:pt x="234" y="371"/>
                  </a:cubicBezTo>
                  <a:cubicBezTo>
                    <a:pt x="234" y="371"/>
                    <a:pt x="234" y="372"/>
                    <a:pt x="234" y="372"/>
                  </a:cubicBezTo>
                  <a:cubicBezTo>
                    <a:pt x="235" y="372"/>
                    <a:pt x="235" y="372"/>
                    <a:pt x="235" y="373"/>
                  </a:cubicBezTo>
                  <a:cubicBezTo>
                    <a:pt x="236" y="374"/>
                    <a:pt x="236" y="374"/>
                    <a:pt x="236" y="375"/>
                  </a:cubicBezTo>
                  <a:cubicBezTo>
                    <a:pt x="236" y="376"/>
                    <a:pt x="236" y="376"/>
                    <a:pt x="236" y="376"/>
                  </a:cubicBezTo>
                  <a:cubicBezTo>
                    <a:pt x="237" y="377"/>
                    <a:pt x="238" y="377"/>
                    <a:pt x="238" y="378"/>
                  </a:cubicBezTo>
                  <a:cubicBezTo>
                    <a:pt x="238" y="378"/>
                    <a:pt x="237" y="379"/>
                    <a:pt x="237" y="379"/>
                  </a:cubicBezTo>
                  <a:cubicBezTo>
                    <a:pt x="236" y="380"/>
                    <a:pt x="235" y="380"/>
                    <a:pt x="236" y="381"/>
                  </a:cubicBezTo>
                  <a:cubicBezTo>
                    <a:pt x="236" y="382"/>
                    <a:pt x="238" y="382"/>
                    <a:pt x="237" y="383"/>
                  </a:cubicBezTo>
                  <a:cubicBezTo>
                    <a:pt x="237" y="384"/>
                    <a:pt x="236" y="384"/>
                    <a:pt x="235" y="384"/>
                  </a:cubicBezTo>
                  <a:cubicBezTo>
                    <a:pt x="234" y="385"/>
                    <a:pt x="235" y="387"/>
                    <a:pt x="235" y="387"/>
                  </a:cubicBezTo>
                  <a:cubicBezTo>
                    <a:pt x="235" y="388"/>
                    <a:pt x="235" y="389"/>
                    <a:pt x="235" y="389"/>
                  </a:cubicBezTo>
                  <a:cubicBezTo>
                    <a:pt x="236" y="390"/>
                    <a:pt x="236" y="390"/>
                    <a:pt x="236" y="391"/>
                  </a:cubicBezTo>
                  <a:cubicBezTo>
                    <a:pt x="236" y="391"/>
                    <a:pt x="237" y="392"/>
                    <a:pt x="238" y="392"/>
                  </a:cubicBezTo>
                  <a:cubicBezTo>
                    <a:pt x="238" y="393"/>
                    <a:pt x="238" y="393"/>
                    <a:pt x="239" y="394"/>
                  </a:cubicBezTo>
                  <a:cubicBezTo>
                    <a:pt x="239" y="394"/>
                    <a:pt x="239" y="394"/>
                    <a:pt x="239" y="395"/>
                  </a:cubicBezTo>
                  <a:cubicBezTo>
                    <a:pt x="238" y="395"/>
                    <a:pt x="239" y="396"/>
                    <a:pt x="238" y="397"/>
                  </a:cubicBezTo>
                  <a:cubicBezTo>
                    <a:pt x="238" y="398"/>
                    <a:pt x="238" y="398"/>
                    <a:pt x="239" y="399"/>
                  </a:cubicBezTo>
                  <a:cubicBezTo>
                    <a:pt x="240" y="400"/>
                    <a:pt x="240" y="401"/>
                    <a:pt x="240" y="401"/>
                  </a:cubicBezTo>
                  <a:cubicBezTo>
                    <a:pt x="241" y="402"/>
                    <a:pt x="241" y="402"/>
                    <a:pt x="240" y="403"/>
                  </a:cubicBezTo>
                  <a:cubicBezTo>
                    <a:pt x="240" y="403"/>
                    <a:pt x="241" y="404"/>
                    <a:pt x="241" y="405"/>
                  </a:cubicBezTo>
                  <a:cubicBezTo>
                    <a:pt x="241" y="405"/>
                    <a:pt x="241" y="406"/>
                    <a:pt x="241" y="407"/>
                  </a:cubicBezTo>
                  <a:cubicBezTo>
                    <a:pt x="241" y="407"/>
                    <a:pt x="241" y="407"/>
                    <a:pt x="241" y="408"/>
                  </a:cubicBezTo>
                  <a:cubicBezTo>
                    <a:pt x="242" y="409"/>
                    <a:pt x="241" y="409"/>
                    <a:pt x="241" y="410"/>
                  </a:cubicBezTo>
                  <a:cubicBezTo>
                    <a:pt x="241" y="410"/>
                    <a:pt x="240" y="411"/>
                    <a:pt x="241" y="412"/>
                  </a:cubicBezTo>
                  <a:cubicBezTo>
                    <a:pt x="242" y="412"/>
                    <a:pt x="243" y="413"/>
                    <a:pt x="244" y="415"/>
                  </a:cubicBezTo>
                  <a:cubicBezTo>
                    <a:pt x="244" y="415"/>
                    <a:pt x="244" y="416"/>
                    <a:pt x="244" y="416"/>
                  </a:cubicBezTo>
                  <a:cubicBezTo>
                    <a:pt x="244" y="417"/>
                    <a:pt x="243" y="417"/>
                    <a:pt x="242" y="418"/>
                  </a:cubicBezTo>
                  <a:cubicBezTo>
                    <a:pt x="241" y="419"/>
                    <a:pt x="242" y="420"/>
                    <a:pt x="242" y="421"/>
                  </a:cubicBezTo>
                  <a:cubicBezTo>
                    <a:pt x="242" y="422"/>
                    <a:pt x="241" y="423"/>
                    <a:pt x="241" y="424"/>
                  </a:cubicBezTo>
                  <a:cubicBezTo>
                    <a:pt x="240" y="425"/>
                    <a:pt x="241" y="427"/>
                    <a:pt x="241" y="428"/>
                  </a:cubicBezTo>
                  <a:cubicBezTo>
                    <a:pt x="241" y="429"/>
                    <a:pt x="240" y="431"/>
                    <a:pt x="239" y="432"/>
                  </a:cubicBezTo>
                  <a:cubicBezTo>
                    <a:pt x="239" y="433"/>
                    <a:pt x="239" y="433"/>
                    <a:pt x="240" y="433"/>
                  </a:cubicBezTo>
                  <a:cubicBezTo>
                    <a:pt x="240" y="434"/>
                    <a:pt x="239" y="435"/>
                    <a:pt x="239" y="436"/>
                  </a:cubicBezTo>
                  <a:cubicBezTo>
                    <a:pt x="239" y="436"/>
                    <a:pt x="239" y="436"/>
                    <a:pt x="239" y="437"/>
                  </a:cubicBezTo>
                  <a:cubicBezTo>
                    <a:pt x="239" y="437"/>
                    <a:pt x="239" y="437"/>
                    <a:pt x="239" y="437"/>
                  </a:cubicBezTo>
                  <a:cubicBezTo>
                    <a:pt x="240" y="437"/>
                    <a:pt x="239" y="438"/>
                    <a:pt x="240" y="438"/>
                  </a:cubicBezTo>
                  <a:cubicBezTo>
                    <a:pt x="240" y="439"/>
                    <a:pt x="239" y="440"/>
                    <a:pt x="239" y="441"/>
                  </a:cubicBezTo>
                  <a:cubicBezTo>
                    <a:pt x="239" y="442"/>
                    <a:pt x="239" y="443"/>
                    <a:pt x="238" y="443"/>
                  </a:cubicBezTo>
                  <a:cubicBezTo>
                    <a:pt x="238" y="444"/>
                    <a:pt x="238" y="444"/>
                    <a:pt x="237" y="444"/>
                  </a:cubicBezTo>
                  <a:cubicBezTo>
                    <a:pt x="237" y="445"/>
                    <a:pt x="237" y="445"/>
                    <a:pt x="237" y="445"/>
                  </a:cubicBezTo>
                  <a:cubicBezTo>
                    <a:pt x="237" y="446"/>
                    <a:pt x="237" y="447"/>
                    <a:pt x="237" y="447"/>
                  </a:cubicBezTo>
                  <a:cubicBezTo>
                    <a:pt x="237" y="448"/>
                    <a:pt x="237" y="448"/>
                    <a:pt x="238" y="449"/>
                  </a:cubicBezTo>
                  <a:cubicBezTo>
                    <a:pt x="238" y="449"/>
                    <a:pt x="238" y="449"/>
                    <a:pt x="239" y="450"/>
                  </a:cubicBezTo>
                  <a:cubicBezTo>
                    <a:pt x="239" y="451"/>
                    <a:pt x="237" y="451"/>
                    <a:pt x="237" y="451"/>
                  </a:cubicBezTo>
                  <a:cubicBezTo>
                    <a:pt x="236" y="451"/>
                    <a:pt x="236" y="450"/>
                    <a:pt x="235" y="451"/>
                  </a:cubicBezTo>
                  <a:cubicBezTo>
                    <a:pt x="235" y="451"/>
                    <a:pt x="234" y="451"/>
                    <a:pt x="234" y="451"/>
                  </a:cubicBezTo>
                  <a:cubicBezTo>
                    <a:pt x="234" y="452"/>
                    <a:pt x="235" y="453"/>
                    <a:pt x="235" y="454"/>
                  </a:cubicBezTo>
                  <a:cubicBezTo>
                    <a:pt x="235" y="455"/>
                    <a:pt x="234" y="456"/>
                    <a:pt x="234" y="457"/>
                  </a:cubicBezTo>
                  <a:cubicBezTo>
                    <a:pt x="234" y="458"/>
                    <a:pt x="234" y="458"/>
                    <a:pt x="235" y="458"/>
                  </a:cubicBezTo>
                  <a:cubicBezTo>
                    <a:pt x="235" y="458"/>
                    <a:pt x="236" y="458"/>
                    <a:pt x="237" y="459"/>
                  </a:cubicBezTo>
                  <a:cubicBezTo>
                    <a:pt x="237" y="459"/>
                    <a:pt x="237" y="460"/>
                    <a:pt x="238" y="460"/>
                  </a:cubicBezTo>
                  <a:cubicBezTo>
                    <a:pt x="238" y="460"/>
                    <a:pt x="238" y="461"/>
                    <a:pt x="238" y="462"/>
                  </a:cubicBezTo>
                  <a:cubicBezTo>
                    <a:pt x="238" y="462"/>
                    <a:pt x="238" y="463"/>
                    <a:pt x="239" y="463"/>
                  </a:cubicBezTo>
                  <a:cubicBezTo>
                    <a:pt x="239" y="463"/>
                    <a:pt x="239" y="464"/>
                    <a:pt x="239" y="464"/>
                  </a:cubicBezTo>
                  <a:cubicBezTo>
                    <a:pt x="240" y="465"/>
                    <a:pt x="240" y="465"/>
                    <a:pt x="240" y="466"/>
                  </a:cubicBezTo>
                  <a:cubicBezTo>
                    <a:pt x="240" y="466"/>
                    <a:pt x="241" y="467"/>
                    <a:pt x="241" y="467"/>
                  </a:cubicBezTo>
                  <a:cubicBezTo>
                    <a:pt x="242" y="468"/>
                    <a:pt x="243" y="468"/>
                    <a:pt x="243" y="470"/>
                  </a:cubicBezTo>
                  <a:cubicBezTo>
                    <a:pt x="243" y="471"/>
                    <a:pt x="243" y="472"/>
                    <a:pt x="243" y="473"/>
                  </a:cubicBezTo>
                  <a:cubicBezTo>
                    <a:pt x="243" y="473"/>
                    <a:pt x="244" y="474"/>
                    <a:pt x="244" y="474"/>
                  </a:cubicBezTo>
                  <a:cubicBezTo>
                    <a:pt x="243" y="475"/>
                    <a:pt x="243" y="475"/>
                    <a:pt x="243" y="475"/>
                  </a:cubicBezTo>
                  <a:cubicBezTo>
                    <a:pt x="243" y="476"/>
                    <a:pt x="243" y="477"/>
                    <a:pt x="243" y="478"/>
                  </a:cubicBezTo>
                  <a:cubicBezTo>
                    <a:pt x="242" y="478"/>
                    <a:pt x="242" y="478"/>
                    <a:pt x="241" y="478"/>
                  </a:cubicBezTo>
                  <a:cubicBezTo>
                    <a:pt x="241" y="479"/>
                    <a:pt x="241" y="480"/>
                    <a:pt x="242" y="480"/>
                  </a:cubicBezTo>
                  <a:cubicBezTo>
                    <a:pt x="242" y="481"/>
                    <a:pt x="242" y="481"/>
                    <a:pt x="242" y="481"/>
                  </a:cubicBezTo>
                  <a:cubicBezTo>
                    <a:pt x="242" y="482"/>
                    <a:pt x="243" y="482"/>
                    <a:pt x="243" y="483"/>
                  </a:cubicBezTo>
                  <a:cubicBezTo>
                    <a:pt x="243" y="484"/>
                    <a:pt x="242" y="485"/>
                    <a:pt x="242" y="486"/>
                  </a:cubicBezTo>
                  <a:cubicBezTo>
                    <a:pt x="242" y="486"/>
                    <a:pt x="242" y="487"/>
                    <a:pt x="242" y="487"/>
                  </a:cubicBezTo>
                  <a:cubicBezTo>
                    <a:pt x="242" y="488"/>
                    <a:pt x="242" y="488"/>
                    <a:pt x="242" y="488"/>
                  </a:cubicBezTo>
                  <a:cubicBezTo>
                    <a:pt x="243" y="489"/>
                    <a:pt x="243" y="490"/>
                    <a:pt x="243" y="491"/>
                  </a:cubicBezTo>
                  <a:cubicBezTo>
                    <a:pt x="243" y="491"/>
                    <a:pt x="243" y="492"/>
                    <a:pt x="243" y="492"/>
                  </a:cubicBezTo>
                  <a:cubicBezTo>
                    <a:pt x="243" y="492"/>
                    <a:pt x="244" y="493"/>
                    <a:pt x="244" y="493"/>
                  </a:cubicBezTo>
                  <a:cubicBezTo>
                    <a:pt x="245" y="493"/>
                    <a:pt x="245" y="494"/>
                    <a:pt x="245" y="494"/>
                  </a:cubicBezTo>
                  <a:cubicBezTo>
                    <a:pt x="246" y="495"/>
                    <a:pt x="247" y="495"/>
                    <a:pt x="248" y="496"/>
                  </a:cubicBezTo>
                  <a:cubicBezTo>
                    <a:pt x="248" y="496"/>
                    <a:pt x="248" y="496"/>
                    <a:pt x="248" y="496"/>
                  </a:cubicBezTo>
                  <a:cubicBezTo>
                    <a:pt x="248" y="496"/>
                    <a:pt x="249" y="496"/>
                    <a:pt x="249" y="496"/>
                  </a:cubicBezTo>
                  <a:cubicBezTo>
                    <a:pt x="250" y="497"/>
                    <a:pt x="250" y="497"/>
                    <a:pt x="251" y="497"/>
                  </a:cubicBezTo>
                  <a:cubicBezTo>
                    <a:pt x="251" y="497"/>
                    <a:pt x="252" y="497"/>
                    <a:pt x="252" y="496"/>
                  </a:cubicBezTo>
                  <a:cubicBezTo>
                    <a:pt x="252" y="496"/>
                    <a:pt x="253" y="496"/>
                    <a:pt x="252" y="496"/>
                  </a:cubicBezTo>
                  <a:cubicBezTo>
                    <a:pt x="252" y="496"/>
                    <a:pt x="253" y="496"/>
                    <a:pt x="253" y="496"/>
                  </a:cubicBezTo>
                  <a:cubicBezTo>
                    <a:pt x="253" y="495"/>
                    <a:pt x="252" y="494"/>
                    <a:pt x="252" y="494"/>
                  </a:cubicBezTo>
                  <a:cubicBezTo>
                    <a:pt x="252" y="493"/>
                    <a:pt x="254" y="494"/>
                    <a:pt x="254" y="494"/>
                  </a:cubicBezTo>
                  <a:cubicBezTo>
                    <a:pt x="254" y="494"/>
                    <a:pt x="254" y="494"/>
                    <a:pt x="255" y="494"/>
                  </a:cubicBezTo>
                  <a:cubicBezTo>
                    <a:pt x="256" y="494"/>
                    <a:pt x="257" y="494"/>
                    <a:pt x="258" y="494"/>
                  </a:cubicBezTo>
                  <a:cubicBezTo>
                    <a:pt x="258" y="494"/>
                    <a:pt x="258" y="495"/>
                    <a:pt x="257" y="495"/>
                  </a:cubicBezTo>
                  <a:cubicBezTo>
                    <a:pt x="257" y="495"/>
                    <a:pt x="257" y="496"/>
                    <a:pt x="257" y="496"/>
                  </a:cubicBezTo>
                  <a:cubicBezTo>
                    <a:pt x="256" y="497"/>
                    <a:pt x="255" y="497"/>
                    <a:pt x="256" y="498"/>
                  </a:cubicBezTo>
                  <a:cubicBezTo>
                    <a:pt x="256" y="498"/>
                    <a:pt x="256" y="498"/>
                    <a:pt x="256" y="498"/>
                  </a:cubicBezTo>
                  <a:cubicBezTo>
                    <a:pt x="256" y="498"/>
                    <a:pt x="257" y="498"/>
                    <a:pt x="257" y="498"/>
                  </a:cubicBezTo>
                  <a:cubicBezTo>
                    <a:pt x="258" y="498"/>
                    <a:pt x="258" y="498"/>
                    <a:pt x="258" y="498"/>
                  </a:cubicBezTo>
                  <a:cubicBezTo>
                    <a:pt x="258" y="499"/>
                    <a:pt x="258" y="499"/>
                    <a:pt x="258" y="500"/>
                  </a:cubicBezTo>
                  <a:cubicBezTo>
                    <a:pt x="259" y="500"/>
                    <a:pt x="259" y="501"/>
                    <a:pt x="260" y="502"/>
                  </a:cubicBezTo>
                  <a:cubicBezTo>
                    <a:pt x="260" y="502"/>
                    <a:pt x="260" y="502"/>
                    <a:pt x="260" y="503"/>
                  </a:cubicBezTo>
                  <a:cubicBezTo>
                    <a:pt x="261" y="503"/>
                    <a:pt x="260" y="504"/>
                    <a:pt x="260" y="503"/>
                  </a:cubicBezTo>
                  <a:cubicBezTo>
                    <a:pt x="260" y="503"/>
                    <a:pt x="259" y="503"/>
                    <a:pt x="259" y="502"/>
                  </a:cubicBezTo>
                  <a:cubicBezTo>
                    <a:pt x="259" y="502"/>
                    <a:pt x="258" y="501"/>
                    <a:pt x="257" y="501"/>
                  </a:cubicBezTo>
                  <a:cubicBezTo>
                    <a:pt x="257" y="501"/>
                    <a:pt x="257" y="501"/>
                    <a:pt x="256" y="502"/>
                  </a:cubicBezTo>
                  <a:cubicBezTo>
                    <a:pt x="256" y="502"/>
                    <a:pt x="257" y="503"/>
                    <a:pt x="257" y="503"/>
                  </a:cubicBezTo>
                  <a:cubicBezTo>
                    <a:pt x="258" y="503"/>
                    <a:pt x="259" y="504"/>
                    <a:pt x="258" y="504"/>
                  </a:cubicBezTo>
                  <a:cubicBezTo>
                    <a:pt x="258" y="504"/>
                    <a:pt x="258" y="504"/>
                    <a:pt x="257" y="504"/>
                  </a:cubicBezTo>
                  <a:cubicBezTo>
                    <a:pt x="257" y="505"/>
                    <a:pt x="256" y="505"/>
                    <a:pt x="256" y="506"/>
                  </a:cubicBezTo>
                  <a:cubicBezTo>
                    <a:pt x="257" y="506"/>
                    <a:pt x="257" y="507"/>
                    <a:pt x="258" y="507"/>
                  </a:cubicBezTo>
                  <a:cubicBezTo>
                    <a:pt x="258" y="507"/>
                    <a:pt x="259" y="509"/>
                    <a:pt x="258" y="509"/>
                  </a:cubicBezTo>
                  <a:cubicBezTo>
                    <a:pt x="258" y="509"/>
                    <a:pt x="258" y="509"/>
                    <a:pt x="258" y="509"/>
                  </a:cubicBezTo>
                  <a:cubicBezTo>
                    <a:pt x="258" y="509"/>
                    <a:pt x="257" y="509"/>
                    <a:pt x="257" y="510"/>
                  </a:cubicBezTo>
                  <a:cubicBezTo>
                    <a:pt x="258" y="510"/>
                    <a:pt x="258" y="511"/>
                    <a:pt x="258" y="511"/>
                  </a:cubicBezTo>
                  <a:cubicBezTo>
                    <a:pt x="257" y="511"/>
                    <a:pt x="257" y="512"/>
                    <a:pt x="257" y="513"/>
                  </a:cubicBezTo>
                  <a:cubicBezTo>
                    <a:pt x="257" y="513"/>
                    <a:pt x="257" y="514"/>
                    <a:pt x="258" y="514"/>
                  </a:cubicBezTo>
                  <a:cubicBezTo>
                    <a:pt x="258" y="514"/>
                    <a:pt x="259" y="514"/>
                    <a:pt x="259" y="515"/>
                  </a:cubicBezTo>
                  <a:cubicBezTo>
                    <a:pt x="259" y="515"/>
                    <a:pt x="259" y="516"/>
                    <a:pt x="259" y="516"/>
                  </a:cubicBezTo>
                  <a:cubicBezTo>
                    <a:pt x="259" y="517"/>
                    <a:pt x="259" y="518"/>
                    <a:pt x="259" y="519"/>
                  </a:cubicBezTo>
                  <a:cubicBezTo>
                    <a:pt x="258" y="519"/>
                    <a:pt x="258" y="520"/>
                    <a:pt x="258" y="520"/>
                  </a:cubicBezTo>
                  <a:cubicBezTo>
                    <a:pt x="258" y="520"/>
                    <a:pt x="258" y="520"/>
                    <a:pt x="258" y="520"/>
                  </a:cubicBezTo>
                  <a:cubicBezTo>
                    <a:pt x="259" y="520"/>
                    <a:pt x="259" y="521"/>
                    <a:pt x="260" y="521"/>
                  </a:cubicBezTo>
                  <a:cubicBezTo>
                    <a:pt x="261" y="521"/>
                    <a:pt x="261" y="522"/>
                    <a:pt x="261" y="523"/>
                  </a:cubicBezTo>
                  <a:cubicBezTo>
                    <a:pt x="262" y="523"/>
                    <a:pt x="262" y="523"/>
                    <a:pt x="263" y="523"/>
                  </a:cubicBezTo>
                  <a:cubicBezTo>
                    <a:pt x="263" y="523"/>
                    <a:pt x="264" y="523"/>
                    <a:pt x="264" y="524"/>
                  </a:cubicBezTo>
                  <a:cubicBezTo>
                    <a:pt x="265" y="524"/>
                    <a:pt x="265" y="525"/>
                    <a:pt x="265" y="525"/>
                  </a:cubicBezTo>
                  <a:cubicBezTo>
                    <a:pt x="265" y="526"/>
                    <a:pt x="265" y="527"/>
                    <a:pt x="265" y="527"/>
                  </a:cubicBezTo>
                  <a:cubicBezTo>
                    <a:pt x="265" y="528"/>
                    <a:pt x="264" y="529"/>
                    <a:pt x="263" y="529"/>
                  </a:cubicBezTo>
                  <a:cubicBezTo>
                    <a:pt x="263" y="529"/>
                    <a:pt x="262" y="529"/>
                    <a:pt x="262" y="529"/>
                  </a:cubicBezTo>
                  <a:cubicBezTo>
                    <a:pt x="262" y="530"/>
                    <a:pt x="261" y="529"/>
                    <a:pt x="261" y="530"/>
                  </a:cubicBezTo>
                  <a:cubicBezTo>
                    <a:pt x="260" y="530"/>
                    <a:pt x="260" y="530"/>
                    <a:pt x="260" y="531"/>
                  </a:cubicBezTo>
                  <a:cubicBezTo>
                    <a:pt x="260" y="531"/>
                    <a:pt x="260" y="532"/>
                    <a:pt x="260" y="533"/>
                  </a:cubicBezTo>
                  <a:cubicBezTo>
                    <a:pt x="261" y="533"/>
                    <a:pt x="261" y="534"/>
                    <a:pt x="261" y="534"/>
                  </a:cubicBezTo>
                  <a:cubicBezTo>
                    <a:pt x="260" y="534"/>
                    <a:pt x="261" y="535"/>
                    <a:pt x="260" y="535"/>
                  </a:cubicBezTo>
                  <a:cubicBezTo>
                    <a:pt x="260" y="536"/>
                    <a:pt x="260" y="536"/>
                    <a:pt x="260" y="536"/>
                  </a:cubicBezTo>
                  <a:cubicBezTo>
                    <a:pt x="260" y="537"/>
                    <a:pt x="260" y="537"/>
                    <a:pt x="259" y="538"/>
                  </a:cubicBezTo>
                  <a:cubicBezTo>
                    <a:pt x="259" y="538"/>
                    <a:pt x="259" y="538"/>
                    <a:pt x="259" y="539"/>
                  </a:cubicBezTo>
                  <a:cubicBezTo>
                    <a:pt x="259" y="539"/>
                    <a:pt x="259" y="539"/>
                    <a:pt x="259" y="540"/>
                  </a:cubicBezTo>
                  <a:cubicBezTo>
                    <a:pt x="259" y="540"/>
                    <a:pt x="260" y="540"/>
                    <a:pt x="260" y="540"/>
                  </a:cubicBezTo>
                  <a:cubicBezTo>
                    <a:pt x="261" y="541"/>
                    <a:pt x="260" y="541"/>
                    <a:pt x="260" y="542"/>
                  </a:cubicBezTo>
                  <a:cubicBezTo>
                    <a:pt x="260" y="543"/>
                    <a:pt x="260" y="545"/>
                    <a:pt x="260" y="546"/>
                  </a:cubicBezTo>
                  <a:cubicBezTo>
                    <a:pt x="260" y="546"/>
                    <a:pt x="260" y="546"/>
                    <a:pt x="259" y="547"/>
                  </a:cubicBezTo>
                  <a:cubicBezTo>
                    <a:pt x="259" y="547"/>
                    <a:pt x="259" y="548"/>
                    <a:pt x="259" y="548"/>
                  </a:cubicBezTo>
                  <a:cubicBezTo>
                    <a:pt x="258" y="547"/>
                    <a:pt x="258" y="546"/>
                    <a:pt x="258" y="545"/>
                  </a:cubicBezTo>
                  <a:cubicBezTo>
                    <a:pt x="259" y="544"/>
                    <a:pt x="258" y="543"/>
                    <a:pt x="259" y="542"/>
                  </a:cubicBezTo>
                  <a:cubicBezTo>
                    <a:pt x="259" y="542"/>
                    <a:pt x="258" y="542"/>
                    <a:pt x="258" y="542"/>
                  </a:cubicBezTo>
                  <a:cubicBezTo>
                    <a:pt x="257" y="542"/>
                    <a:pt x="256" y="543"/>
                    <a:pt x="255" y="543"/>
                  </a:cubicBezTo>
                  <a:cubicBezTo>
                    <a:pt x="255" y="544"/>
                    <a:pt x="253" y="544"/>
                    <a:pt x="253" y="543"/>
                  </a:cubicBezTo>
                  <a:cubicBezTo>
                    <a:pt x="253" y="542"/>
                    <a:pt x="253" y="542"/>
                    <a:pt x="254" y="542"/>
                  </a:cubicBezTo>
                  <a:cubicBezTo>
                    <a:pt x="255" y="542"/>
                    <a:pt x="255" y="542"/>
                    <a:pt x="255" y="541"/>
                  </a:cubicBezTo>
                  <a:cubicBezTo>
                    <a:pt x="255" y="541"/>
                    <a:pt x="255" y="540"/>
                    <a:pt x="255" y="540"/>
                  </a:cubicBezTo>
                  <a:cubicBezTo>
                    <a:pt x="255" y="540"/>
                    <a:pt x="255" y="539"/>
                    <a:pt x="255" y="539"/>
                  </a:cubicBezTo>
                  <a:cubicBezTo>
                    <a:pt x="255" y="539"/>
                    <a:pt x="255" y="539"/>
                    <a:pt x="255" y="539"/>
                  </a:cubicBezTo>
                  <a:cubicBezTo>
                    <a:pt x="255" y="539"/>
                    <a:pt x="254" y="539"/>
                    <a:pt x="254" y="539"/>
                  </a:cubicBezTo>
                  <a:cubicBezTo>
                    <a:pt x="253" y="539"/>
                    <a:pt x="252" y="539"/>
                    <a:pt x="251" y="539"/>
                  </a:cubicBezTo>
                  <a:cubicBezTo>
                    <a:pt x="250" y="539"/>
                    <a:pt x="249" y="539"/>
                    <a:pt x="248" y="539"/>
                  </a:cubicBezTo>
                  <a:cubicBezTo>
                    <a:pt x="247" y="540"/>
                    <a:pt x="247" y="540"/>
                    <a:pt x="248" y="541"/>
                  </a:cubicBezTo>
                  <a:cubicBezTo>
                    <a:pt x="248" y="541"/>
                    <a:pt x="249" y="541"/>
                    <a:pt x="249" y="542"/>
                  </a:cubicBezTo>
                  <a:cubicBezTo>
                    <a:pt x="250" y="542"/>
                    <a:pt x="249" y="543"/>
                    <a:pt x="249" y="543"/>
                  </a:cubicBezTo>
                  <a:cubicBezTo>
                    <a:pt x="249" y="543"/>
                    <a:pt x="249" y="543"/>
                    <a:pt x="249" y="543"/>
                  </a:cubicBezTo>
                  <a:cubicBezTo>
                    <a:pt x="249" y="544"/>
                    <a:pt x="249" y="544"/>
                    <a:pt x="249" y="545"/>
                  </a:cubicBezTo>
                  <a:cubicBezTo>
                    <a:pt x="249" y="545"/>
                    <a:pt x="248" y="545"/>
                    <a:pt x="247" y="546"/>
                  </a:cubicBezTo>
                  <a:cubicBezTo>
                    <a:pt x="246" y="546"/>
                    <a:pt x="246" y="547"/>
                    <a:pt x="245" y="548"/>
                  </a:cubicBezTo>
                  <a:cubicBezTo>
                    <a:pt x="244" y="548"/>
                    <a:pt x="244" y="548"/>
                    <a:pt x="244" y="549"/>
                  </a:cubicBezTo>
                  <a:cubicBezTo>
                    <a:pt x="245" y="550"/>
                    <a:pt x="246" y="551"/>
                    <a:pt x="247" y="552"/>
                  </a:cubicBezTo>
                  <a:cubicBezTo>
                    <a:pt x="247" y="552"/>
                    <a:pt x="248" y="552"/>
                    <a:pt x="248" y="552"/>
                  </a:cubicBezTo>
                  <a:cubicBezTo>
                    <a:pt x="249" y="552"/>
                    <a:pt x="249" y="551"/>
                    <a:pt x="248" y="550"/>
                  </a:cubicBezTo>
                  <a:cubicBezTo>
                    <a:pt x="248" y="550"/>
                    <a:pt x="248" y="550"/>
                    <a:pt x="248" y="550"/>
                  </a:cubicBezTo>
                  <a:cubicBezTo>
                    <a:pt x="248" y="550"/>
                    <a:pt x="247" y="550"/>
                    <a:pt x="247" y="549"/>
                  </a:cubicBezTo>
                  <a:cubicBezTo>
                    <a:pt x="247" y="548"/>
                    <a:pt x="248" y="548"/>
                    <a:pt x="249" y="548"/>
                  </a:cubicBezTo>
                  <a:cubicBezTo>
                    <a:pt x="250" y="548"/>
                    <a:pt x="250" y="547"/>
                    <a:pt x="250" y="547"/>
                  </a:cubicBezTo>
                  <a:cubicBezTo>
                    <a:pt x="251" y="548"/>
                    <a:pt x="251" y="549"/>
                    <a:pt x="252" y="549"/>
                  </a:cubicBezTo>
                  <a:cubicBezTo>
                    <a:pt x="253" y="549"/>
                    <a:pt x="254" y="549"/>
                    <a:pt x="255" y="548"/>
                  </a:cubicBezTo>
                  <a:cubicBezTo>
                    <a:pt x="255" y="547"/>
                    <a:pt x="256" y="548"/>
                    <a:pt x="257" y="549"/>
                  </a:cubicBezTo>
                  <a:cubicBezTo>
                    <a:pt x="257" y="549"/>
                    <a:pt x="258" y="549"/>
                    <a:pt x="258" y="549"/>
                  </a:cubicBezTo>
                  <a:cubicBezTo>
                    <a:pt x="259" y="549"/>
                    <a:pt x="259" y="549"/>
                    <a:pt x="260" y="550"/>
                  </a:cubicBezTo>
                  <a:cubicBezTo>
                    <a:pt x="260" y="550"/>
                    <a:pt x="260" y="550"/>
                    <a:pt x="260" y="550"/>
                  </a:cubicBezTo>
                  <a:cubicBezTo>
                    <a:pt x="261" y="551"/>
                    <a:pt x="261" y="551"/>
                    <a:pt x="262" y="551"/>
                  </a:cubicBezTo>
                  <a:cubicBezTo>
                    <a:pt x="261" y="552"/>
                    <a:pt x="260" y="552"/>
                    <a:pt x="260" y="552"/>
                  </a:cubicBezTo>
                  <a:cubicBezTo>
                    <a:pt x="259" y="552"/>
                    <a:pt x="259" y="552"/>
                    <a:pt x="259" y="552"/>
                  </a:cubicBezTo>
                  <a:cubicBezTo>
                    <a:pt x="259" y="553"/>
                    <a:pt x="260" y="554"/>
                    <a:pt x="259" y="554"/>
                  </a:cubicBezTo>
                  <a:cubicBezTo>
                    <a:pt x="259" y="554"/>
                    <a:pt x="259" y="554"/>
                    <a:pt x="259" y="554"/>
                  </a:cubicBezTo>
                  <a:cubicBezTo>
                    <a:pt x="258" y="555"/>
                    <a:pt x="259" y="556"/>
                    <a:pt x="260" y="556"/>
                  </a:cubicBezTo>
                  <a:cubicBezTo>
                    <a:pt x="260" y="556"/>
                    <a:pt x="262" y="557"/>
                    <a:pt x="261" y="557"/>
                  </a:cubicBezTo>
                  <a:cubicBezTo>
                    <a:pt x="260" y="557"/>
                    <a:pt x="259" y="557"/>
                    <a:pt x="258" y="556"/>
                  </a:cubicBezTo>
                  <a:cubicBezTo>
                    <a:pt x="258" y="556"/>
                    <a:pt x="258" y="556"/>
                    <a:pt x="258" y="557"/>
                  </a:cubicBezTo>
                  <a:cubicBezTo>
                    <a:pt x="257" y="557"/>
                    <a:pt x="258" y="558"/>
                    <a:pt x="258" y="559"/>
                  </a:cubicBezTo>
                  <a:cubicBezTo>
                    <a:pt x="259" y="559"/>
                    <a:pt x="260" y="559"/>
                    <a:pt x="260" y="559"/>
                  </a:cubicBezTo>
                  <a:cubicBezTo>
                    <a:pt x="261" y="559"/>
                    <a:pt x="261" y="560"/>
                    <a:pt x="262" y="559"/>
                  </a:cubicBezTo>
                  <a:cubicBezTo>
                    <a:pt x="262" y="559"/>
                    <a:pt x="263" y="559"/>
                    <a:pt x="264" y="558"/>
                  </a:cubicBezTo>
                  <a:cubicBezTo>
                    <a:pt x="264" y="558"/>
                    <a:pt x="264" y="559"/>
                    <a:pt x="265" y="559"/>
                  </a:cubicBezTo>
                  <a:cubicBezTo>
                    <a:pt x="265" y="559"/>
                    <a:pt x="267" y="559"/>
                    <a:pt x="267" y="559"/>
                  </a:cubicBezTo>
                  <a:cubicBezTo>
                    <a:pt x="267" y="559"/>
                    <a:pt x="268" y="560"/>
                    <a:pt x="268" y="560"/>
                  </a:cubicBezTo>
                  <a:cubicBezTo>
                    <a:pt x="267" y="560"/>
                    <a:pt x="267" y="560"/>
                    <a:pt x="267" y="561"/>
                  </a:cubicBezTo>
                  <a:cubicBezTo>
                    <a:pt x="266" y="561"/>
                    <a:pt x="265" y="561"/>
                    <a:pt x="264" y="561"/>
                  </a:cubicBezTo>
                  <a:cubicBezTo>
                    <a:pt x="263" y="560"/>
                    <a:pt x="262" y="561"/>
                    <a:pt x="261" y="562"/>
                  </a:cubicBezTo>
                  <a:cubicBezTo>
                    <a:pt x="261" y="562"/>
                    <a:pt x="260" y="562"/>
                    <a:pt x="261" y="563"/>
                  </a:cubicBezTo>
                  <a:cubicBezTo>
                    <a:pt x="262" y="563"/>
                    <a:pt x="263" y="564"/>
                    <a:pt x="263" y="565"/>
                  </a:cubicBezTo>
                  <a:cubicBezTo>
                    <a:pt x="263" y="565"/>
                    <a:pt x="263" y="565"/>
                    <a:pt x="263" y="565"/>
                  </a:cubicBezTo>
                  <a:cubicBezTo>
                    <a:pt x="264" y="565"/>
                    <a:pt x="264" y="565"/>
                    <a:pt x="264" y="565"/>
                  </a:cubicBezTo>
                  <a:cubicBezTo>
                    <a:pt x="265" y="565"/>
                    <a:pt x="266" y="565"/>
                    <a:pt x="266" y="565"/>
                  </a:cubicBezTo>
                  <a:cubicBezTo>
                    <a:pt x="266" y="566"/>
                    <a:pt x="265" y="566"/>
                    <a:pt x="265" y="566"/>
                  </a:cubicBezTo>
                  <a:cubicBezTo>
                    <a:pt x="265" y="567"/>
                    <a:pt x="265" y="567"/>
                    <a:pt x="265" y="568"/>
                  </a:cubicBezTo>
                  <a:cubicBezTo>
                    <a:pt x="266" y="569"/>
                    <a:pt x="265" y="569"/>
                    <a:pt x="265" y="569"/>
                  </a:cubicBezTo>
                  <a:cubicBezTo>
                    <a:pt x="265" y="570"/>
                    <a:pt x="264" y="570"/>
                    <a:pt x="264" y="570"/>
                  </a:cubicBezTo>
                  <a:cubicBezTo>
                    <a:pt x="264" y="570"/>
                    <a:pt x="265" y="570"/>
                    <a:pt x="265" y="571"/>
                  </a:cubicBezTo>
                  <a:cubicBezTo>
                    <a:pt x="265" y="571"/>
                    <a:pt x="265" y="571"/>
                    <a:pt x="265" y="572"/>
                  </a:cubicBezTo>
                  <a:cubicBezTo>
                    <a:pt x="265" y="572"/>
                    <a:pt x="265" y="573"/>
                    <a:pt x="266" y="574"/>
                  </a:cubicBezTo>
                  <a:cubicBezTo>
                    <a:pt x="266" y="574"/>
                    <a:pt x="266" y="574"/>
                    <a:pt x="266" y="574"/>
                  </a:cubicBezTo>
                  <a:cubicBezTo>
                    <a:pt x="267" y="575"/>
                    <a:pt x="266" y="576"/>
                    <a:pt x="267" y="577"/>
                  </a:cubicBezTo>
                  <a:cubicBezTo>
                    <a:pt x="267" y="577"/>
                    <a:pt x="268" y="578"/>
                    <a:pt x="268" y="578"/>
                  </a:cubicBezTo>
                  <a:cubicBezTo>
                    <a:pt x="268" y="578"/>
                    <a:pt x="268" y="578"/>
                    <a:pt x="269" y="578"/>
                  </a:cubicBezTo>
                  <a:cubicBezTo>
                    <a:pt x="269" y="578"/>
                    <a:pt x="269" y="578"/>
                    <a:pt x="269" y="577"/>
                  </a:cubicBezTo>
                  <a:cubicBezTo>
                    <a:pt x="269" y="577"/>
                    <a:pt x="269" y="576"/>
                    <a:pt x="269" y="576"/>
                  </a:cubicBezTo>
                  <a:cubicBezTo>
                    <a:pt x="269" y="575"/>
                    <a:pt x="269" y="574"/>
                    <a:pt x="270" y="573"/>
                  </a:cubicBezTo>
                  <a:cubicBezTo>
                    <a:pt x="270" y="572"/>
                    <a:pt x="271" y="572"/>
                    <a:pt x="271" y="572"/>
                  </a:cubicBezTo>
                  <a:cubicBezTo>
                    <a:pt x="271" y="572"/>
                    <a:pt x="271" y="573"/>
                    <a:pt x="271" y="573"/>
                  </a:cubicBezTo>
                  <a:cubicBezTo>
                    <a:pt x="270" y="574"/>
                    <a:pt x="270" y="575"/>
                    <a:pt x="270" y="576"/>
                  </a:cubicBezTo>
                  <a:cubicBezTo>
                    <a:pt x="270" y="576"/>
                    <a:pt x="270" y="577"/>
                    <a:pt x="271" y="577"/>
                  </a:cubicBezTo>
                  <a:cubicBezTo>
                    <a:pt x="271" y="577"/>
                    <a:pt x="272" y="577"/>
                    <a:pt x="272" y="578"/>
                  </a:cubicBezTo>
                  <a:cubicBezTo>
                    <a:pt x="273" y="578"/>
                    <a:pt x="271" y="579"/>
                    <a:pt x="271" y="579"/>
                  </a:cubicBezTo>
                  <a:cubicBezTo>
                    <a:pt x="270" y="579"/>
                    <a:pt x="270" y="579"/>
                    <a:pt x="270" y="580"/>
                  </a:cubicBezTo>
                  <a:cubicBezTo>
                    <a:pt x="269" y="580"/>
                    <a:pt x="269" y="581"/>
                    <a:pt x="269" y="582"/>
                  </a:cubicBezTo>
                  <a:cubicBezTo>
                    <a:pt x="269" y="582"/>
                    <a:pt x="270" y="583"/>
                    <a:pt x="269" y="584"/>
                  </a:cubicBezTo>
                  <a:cubicBezTo>
                    <a:pt x="269" y="584"/>
                    <a:pt x="268" y="584"/>
                    <a:pt x="268" y="585"/>
                  </a:cubicBezTo>
                  <a:cubicBezTo>
                    <a:pt x="268" y="585"/>
                    <a:pt x="268" y="586"/>
                    <a:pt x="268" y="586"/>
                  </a:cubicBezTo>
                  <a:cubicBezTo>
                    <a:pt x="268" y="587"/>
                    <a:pt x="268" y="587"/>
                    <a:pt x="269" y="587"/>
                  </a:cubicBezTo>
                  <a:cubicBezTo>
                    <a:pt x="270" y="587"/>
                    <a:pt x="271" y="588"/>
                    <a:pt x="271" y="588"/>
                  </a:cubicBezTo>
                  <a:cubicBezTo>
                    <a:pt x="272" y="588"/>
                    <a:pt x="272" y="588"/>
                    <a:pt x="273" y="588"/>
                  </a:cubicBezTo>
                  <a:cubicBezTo>
                    <a:pt x="274" y="589"/>
                    <a:pt x="274" y="589"/>
                    <a:pt x="275" y="589"/>
                  </a:cubicBezTo>
                  <a:cubicBezTo>
                    <a:pt x="276" y="590"/>
                    <a:pt x="275" y="591"/>
                    <a:pt x="275" y="592"/>
                  </a:cubicBezTo>
                  <a:cubicBezTo>
                    <a:pt x="275" y="593"/>
                    <a:pt x="276" y="593"/>
                    <a:pt x="276" y="593"/>
                  </a:cubicBezTo>
                  <a:cubicBezTo>
                    <a:pt x="277" y="592"/>
                    <a:pt x="277" y="592"/>
                    <a:pt x="277" y="592"/>
                  </a:cubicBezTo>
                  <a:cubicBezTo>
                    <a:pt x="277" y="592"/>
                    <a:pt x="278" y="591"/>
                    <a:pt x="278" y="591"/>
                  </a:cubicBezTo>
                  <a:cubicBezTo>
                    <a:pt x="278" y="592"/>
                    <a:pt x="278" y="593"/>
                    <a:pt x="278" y="593"/>
                  </a:cubicBezTo>
                  <a:cubicBezTo>
                    <a:pt x="277" y="593"/>
                    <a:pt x="277" y="593"/>
                    <a:pt x="276" y="593"/>
                  </a:cubicBezTo>
                  <a:cubicBezTo>
                    <a:pt x="276" y="593"/>
                    <a:pt x="276" y="594"/>
                    <a:pt x="275" y="594"/>
                  </a:cubicBezTo>
                  <a:cubicBezTo>
                    <a:pt x="275" y="594"/>
                    <a:pt x="275" y="594"/>
                    <a:pt x="275" y="594"/>
                  </a:cubicBezTo>
                  <a:cubicBezTo>
                    <a:pt x="275" y="594"/>
                    <a:pt x="275" y="595"/>
                    <a:pt x="275" y="595"/>
                  </a:cubicBezTo>
                  <a:cubicBezTo>
                    <a:pt x="275" y="595"/>
                    <a:pt x="275" y="595"/>
                    <a:pt x="276" y="595"/>
                  </a:cubicBezTo>
                  <a:cubicBezTo>
                    <a:pt x="276" y="595"/>
                    <a:pt x="276" y="596"/>
                    <a:pt x="277" y="595"/>
                  </a:cubicBezTo>
                  <a:cubicBezTo>
                    <a:pt x="278" y="595"/>
                    <a:pt x="277" y="596"/>
                    <a:pt x="277" y="596"/>
                  </a:cubicBezTo>
                  <a:cubicBezTo>
                    <a:pt x="277" y="597"/>
                    <a:pt x="278" y="597"/>
                    <a:pt x="278" y="598"/>
                  </a:cubicBezTo>
                  <a:cubicBezTo>
                    <a:pt x="279" y="598"/>
                    <a:pt x="279" y="598"/>
                    <a:pt x="280" y="598"/>
                  </a:cubicBezTo>
                  <a:cubicBezTo>
                    <a:pt x="280" y="598"/>
                    <a:pt x="281" y="597"/>
                    <a:pt x="281" y="597"/>
                  </a:cubicBezTo>
                  <a:cubicBezTo>
                    <a:pt x="281" y="598"/>
                    <a:pt x="281" y="598"/>
                    <a:pt x="281" y="599"/>
                  </a:cubicBezTo>
                  <a:cubicBezTo>
                    <a:pt x="281" y="599"/>
                    <a:pt x="280" y="599"/>
                    <a:pt x="280" y="599"/>
                  </a:cubicBezTo>
                  <a:cubicBezTo>
                    <a:pt x="279" y="599"/>
                    <a:pt x="279" y="599"/>
                    <a:pt x="279" y="600"/>
                  </a:cubicBezTo>
                  <a:cubicBezTo>
                    <a:pt x="279" y="600"/>
                    <a:pt x="279" y="600"/>
                    <a:pt x="279" y="600"/>
                  </a:cubicBezTo>
                  <a:cubicBezTo>
                    <a:pt x="280" y="601"/>
                    <a:pt x="280" y="601"/>
                    <a:pt x="280" y="602"/>
                  </a:cubicBezTo>
                  <a:cubicBezTo>
                    <a:pt x="280" y="603"/>
                    <a:pt x="281" y="603"/>
                    <a:pt x="281" y="604"/>
                  </a:cubicBezTo>
                  <a:cubicBezTo>
                    <a:pt x="282" y="605"/>
                    <a:pt x="283" y="607"/>
                    <a:pt x="285" y="605"/>
                  </a:cubicBezTo>
                  <a:cubicBezTo>
                    <a:pt x="285" y="605"/>
                    <a:pt x="285" y="604"/>
                    <a:pt x="284" y="604"/>
                  </a:cubicBezTo>
                  <a:cubicBezTo>
                    <a:pt x="284" y="604"/>
                    <a:pt x="284" y="603"/>
                    <a:pt x="284" y="603"/>
                  </a:cubicBezTo>
                  <a:cubicBezTo>
                    <a:pt x="284" y="601"/>
                    <a:pt x="285" y="602"/>
                    <a:pt x="285" y="602"/>
                  </a:cubicBezTo>
                  <a:cubicBezTo>
                    <a:pt x="285" y="603"/>
                    <a:pt x="285" y="603"/>
                    <a:pt x="285" y="604"/>
                  </a:cubicBezTo>
                  <a:cubicBezTo>
                    <a:pt x="285" y="604"/>
                    <a:pt x="286" y="604"/>
                    <a:pt x="286" y="604"/>
                  </a:cubicBezTo>
                  <a:cubicBezTo>
                    <a:pt x="287" y="604"/>
                    <a:pt x="288" y="603"/>
                    <a:pt x="288" y="603"/>
                  </a:cubicBezTo>
                  <a:cubicBezTo>
                    <a:pt x="288" y="602"/>
                    <a:pt x="288" y="601"/>
                    <a:pt x="288" y="601"/>
                  </a:cubicBezTo>
                  <a:cubicBezTo>
                    <a:pt x="287" y="601"/>
                    <a:pt x="287" y="601"/>
                    <a:pt x="286" y="601"/>
                  </a:cubicBezTo>
                  <a:cubicBezTo>
                    <a:pt x="286" y="601"/>
                    <a:pt x="285" y="601"/>
                    <a:pt x="285" y="601"/>
                  </a:cubicBezTo>
                  <a:cubicBezTo>
                    <a:pt x="284" y="601"/>
                    <a:pt x="284" y="600"/>
                    <a:pt x="285" y="600"/>
                  </a:cubicBezTo>
                  <a:cubicBezTo>
                    <a:pt x="285" y="600"/>
                    <a:pt x="285" y="600"/>
                    <a:pt x="286" y="600"/>
                  </a:cubicBezTo>
                  <a:cubicBezTo>
                    <a:pt x="287" y="600"/>
                    <a:pt x="287" y="600"/>
                    <a:pt x="288" y="601"/>
                  </a:cubicBezTo>
                  <a:cubicBezTo>
                    <a:pt x="289" y="601"/>
                    <a:pt x="289" y="601"/>
                    <a:pt x="290" y="601"/>
                  </a:cubicBezTo>
                  <a:cubicBezTo>
                    <a:pt x="290" y="601"/>
                    <a:pt x="290" y="601"/>
                    <a:pt x="290" y="601"/>
                  </a:cubicBezTo>
                  <a:cubicBezTo>
                    <a:pt x="290" y="600"/>
                    <a:pt x="290" y="600"/>
                    <a:pt x="290" y="600"/>
                  </a:cubicBezTo>
                  <a:cubicBezTo>
                    <a:pt x="289" y="600"/>
                    <a:pt x="289" y="600"/>
                    <a:pt x="289" y="600"/>
                  </a:cubicBezTo>
                  <a:cubicBezTo>
                    <a:pt x="288" y="600"/>
                    <a:pt x="288" y="599"/>
                    <a:pt x="288" y="599"/>
                  </a:cubicBezTo>
                  <a:cubicBezTo>
                    <a:pt x="287" y="599"/>
                    <a:pt x="286" y="599"/>
                    <a:pt x="285" y="599"/>
                  </a:cubicBezTo>
                  <a:cubicBezTo>
                    <a:pt x="285" y="599"/>
                    <a:pt x="286" y="598"/>
                    <a:pt x="286" y="598"/>
                  </a:cubicBezTo>
                  <a:cubicBezTo>
                    <a:pt x="287" y="598"/>
                    <a:pt x="288" y="598"/>
                    <a:pt x="288" y="598"/>
                  </a:cubicBezTo>
                  <a:cubicBezTo>
                    <a:pt x="289" y="599"/>
                    <a:pt x="289" y="599"/>
                    <a:pt x="290" y="599"/>
                  </a:cubicBezTo>
                  <a:cubicBezTo>
                    <a:pt x="290" y="599"/>
                    <a:pt x="291" y="599"/>
                    <a:pt x="291" y="599"/>
                  </a:cubicBezTo>
                  <a:cubicBezTo>
                    <a:pt x="291" y="599"/>
                    <a:pt x="291" y="599"/>
                    <a:pt x="291" y="599"/>
                  </a:cubicBezTo>
                  <a:cubicBezTo>
                    <a:pt x="292" y="600"/>
                    <a:pt x="293" y="600"/>
                    <a:pt x="292" y="601"/>
                  </a:cubicBezTo>
                  <a:cubicBezTo>
                    <a:pt x="292" y="601"/>
                    <a:pt x="292" y="602"/>
                    <a:pt x="292" y="602"/>
                  </a:cubicBezTo>
                  <a:cubicBezTo>
                    <a:pt x="292" y="603"/>
                    <a:pt x="295" y="607"/>
                    <a:pt x="293" y="607"/>
                  </a:cubicBezTo>
                  <a:cubicBezTo>
                    <a:pt x="293" y="607"/>
                    <a:pt x="293" y="606"/>
                    <a:pt x="293" y="606"/>
                  </a:cubicBezTo>
                  <a:cubicBezTo>
                    <a:pt x="293" y="606"/>
                    <a:pt x="293" y="605"/>
                    <a:pt x="293" y="605"/>
                  </a:cubicBezTo>
                  <a:cubicBezTo>
                    <a:pt x="293" y="605"/>
                    <a:pt x="292" y="604"/>
                    <a:pt x="292" y="604"/>
                  </a:cubicBezTo>
                  <a:cubicBezTo>
                    <a:pt x="291" y="604"/>
                    <a:pt x="291" y="603"/>
                    <a:pt x="290" y="603"/>
                  </a:cubicBezTo>
                  <a:cubicBezTo>
                    <a:pt x="289" y="603"/>
                    <a:pt x="288" y="603"/>
                    <a:pt x="289" y="604"/>
                  </a:cubicBezTo>
                  <a:cubicBezTo>
                    <a:pt x="289" y="605"/>
                    <a:pt x="290" y="606"/>
                    <a:pt x="290" y="606"/>
                  </a:cubicBezTo>
                  <a:cubicBezTo>
                    <a:pt x="289" y="606"/>
                    <a:pt x="288" y="606"/>
                    <a:pt x="288" y="606"/>
                  </a:cubicBezTo>
                  <a:cubicBezTo>
                    <a:pt x="288" y="606"/>
                    <a:pt x="288" y="606"/>
                    <a:pt x="288" y="606"/>
                  </a:cubicBezTo>
                  <a:cubicBezTo>
                    <a:pt x="288" y="605"/>
                    <a:pt x="288" y="605"/>
                    <a:pt x="288" y="605"/>
                  </a:cubicBezTo>
                  <a:cubicBezTo>
                    <a:pt x="287" y="605"/>
                    <a:pt x="287" y="605"/>
                    <a:pt x="286" y="606"/>
                  </a:cubicBezTo>
                  <a:cubicBezTo>
                    <a:pt x="286" y="607"/>
                    <a:pt x="284" y="606"/>
                    <a:pt x="283" y="607"/>
                  </a:cubicBezTo>
                  <a:cubicBezTo>
                    <a:pt x="283" y="607"/>
                    <a:pt x="283" y="607"/>
                    <a:pt x="283" y="607"/>
                  </a:cubicBezTo>
                  <a:cubicBezTo>
                    <a:pt x="283" y="607"/>
                    <a:pt x="283" y="608"/>
                    <a:pt x="283" y="608"/>
                  </a:cubicBezTo>
                  <a:cubicBezTo>
                    <a:pt x="283" y="608"/>
                    <a:pt x="284" y="609"/>
                    <a:pt x="284" y="609"/>
                  </a:cubicBezTo>
                  <a:cubicBezTo>
                    <a:pt x="284" y="609"/>
                    <a:pt x="284" y="609"/>
                    <a:pt x="284" y="610"/>
                  </a:cubicBezTo>
                  <a:cubicBezTo>
                    <a:pt x="284" y="610"/>
                    <a:pt x="285" y="610"/>
                    <a:pt x="285" y="611"/>
                  </a:cubicBezTo>
                  <a:cubicBezTo>
                    <a:pt x="285" y="612"/>
                    <a:pt x="285" y="612"/>
                    <a:pt x="285" y="613"/>
                  </a:cubicBezTo>
                  <a:cubicBezTo>
                    <a:pt x="285" y="613"/>
                    <a:pt x="285" y="613"/>
                    <a:pt x="285" y="613"/>
                  </a:cubicBezTo>
                  <a:cubicBezTo>
                    <a:pt x="286" y="613"/>
                    <a:pt x="287" y="613"/>
                    <a:pt x="287" y="612"/>
                  </a:cubicBezTo>
                  <a:cubicBezTo>
                    <a:pt x="288" y="612"/>
                    <a:pt x="288" y="613"/>
                    <a:pt x="288" y="613"/>
                  </a:cubicBezTo>
                  <a:cubicBezTo>
                    <a:pt x="288" y="614"/>
                    <a:pt x="288" y="614"/>
                    <a:pt x="288" y="614"/>
                  </a:cubicBezTo>
                  <a:cubicBezTo>
                    <a:pt x="287" y="614"/>
                    <a:pt x="287" y="614"/>
                    <a:pt x="287" y="615"/>
                  </a:cubicBezTo>
                  <a:cubicBezTo>
                    <a:pt x="287" y="616"/>
                    <a:pt x="289" y="616"/>
                    <a:pt x="289" y="616"/>
                  </a:cubicBezTo>
                  <a:cubicBezTo>
                    <a:pt x="290" y="616"/>
                    <a:pt x="291" y="616"/>
                    <a:pt x="292" y="617"/>
                  </a:cubicBezTo>
                  <a:cubicBezTo>
                    <a:pt x="292" y="617"/>
                    <a:pt x="293" y="617"/>
                    <a:pt x="293" y="617"/>
                  </a:cubicBezTo>
                  <a:cubicBezTo>
                    <a:pt x="293" y="616"/>
                    <a:pt x="293" y="616"/>
                    <a:pt x="293" y="615"/>
                  </a:cubicBezTo>
                  <a:cubicBezTo>
                    <a:pt x="294" y="615"/>
                    <a:pt x="293" y="613"/>
                    <a:pt x="293" y="613"/>
                  </a:cubicBezTo>
                  <a:cubicBezTo>
                    <a:pt x="294" y="612"/>
                    <a:pt x="292" y="612"/>
                    <a:pt x="292" y="612"/>
                  </a:cubicBezTo>
                  <a:cubicBezTo>
                    <a:pt x="292" y="612"/>
                    <a:pt x="291" y="612"/>
                    <a:pt x="291" y="613"/>
                  </a:cubicBezTo>
                  <a:cubicBezTo>
                    <a:pt x="291" y="612"/>
                    <a:pt x="290" y="612"/>
                    <a:pt x="291" y="612"/>
                  </a:cubicBezTo>
                  <a:cubicBezTo>
                    <a:pt x="291" y="611"/>
                    <a:pt x="291" y="611"/>
                    <a:pt x="292" y="611"/>
                  </a:cubicBezTo>
                  <a:cubicBezTo>
                    <a:pt x="292" y="611"/>
                    <a:pt x="292" y="611"/>
                    <a:pt x="292" y="611"/>
                  </a:cubicBezTo>
                  <a:cubicBezTo>
                    <a:pt x="292" y="610"/>
                    <a:pt x="292" y="610"/>
                    <a:pt x="293" y="610"/>
                  </a:cubicBezTo>
                  <a:cubicBezTo>
                    <a:pt x="294" y="610"/>
                    <a:pt x="294" y="610"/>
                    <a:pt x="295" y="610"/>
                  </a:cubicBezTo>
                  <a:cubicBezTo>
                    <a:pt x="295" y="610"/>
                    <a:pt x="295" y="610"/>
                    <a:pt x="296" y="610"/>
                  </a:cubicBezTo>
                  <a:cubicBezTo>
                    <a:pt x="296" y="610"/>
                    <a:pt x="297" y="610"/>
                    <a:pt x="297" y="610"/>
                  </a:cubicBezTo>
                  <a:cubicBezTo>
                    <a:pt x="298" y="609"/>
                    <a:pt x="299" y="609"/>
                    <a:pt x="300" y="609"/>
                  </a:cubicBezTo>
                  <a:cubicBezTo>
                    <a:pt x="301" y="609"/>
                    <a:pt x="302" y="609"/>
                    <a:pt x="304" y="609"/>
                  </a:cubicBezTo>
                  <a:cubicBezTo>
                    <a:pt x="304" y="610"/>
                    <a:pt x="303" y="610"/>
                    <a:pt x="302" y="610"/>
                  </a:cubicBezTo>
                  <a:cubicBezTo>
                    <a:pt x="302" y="611"/>
                    <a:pt x="300" y="611"/>
                    <a:pt x="299" y="611"/>
                  </a:cubicBezTo>
                  <a:cubicBezTo>
                    <a:pt x="299" y="611"/>
                    <a:pt x="299" y="611"/>
                    <a:pt x="298" y="611"/>
                  </a:cubicBezTo>
                  <a:cubicBezTo>
                    <a:pt x="298" y="612"/>
                    <a:pt x="297" y="613"/>
                    <a:pt x="297" y="613"/>
                  </a:cubicBezTo>
                  <a:cubicBezTo>
                    <a:pt x="296" y="614"/>
                    <a:pt x="295" y="614"/>
                    <a:pt x="294" y="614"/>
                  </a:cubicBezTo>
                  <a:cubicBezTo>
                    <a:pt x="294" y="615"/>
                    <a:pt x="294" y="615"/>
                    <a:pt x="294" y="616"/>
                  </a:cubicBezTo>
                  <a:cubicBezTo>
                    <a:pt x="295" y="616"/>
                    <a:pt x="294" y="617"/>
                    <a:pt x="294" y="617"/>
                  </a:cubicBezTo>
                  <a:cubicBezTo>
                    <a:pt x="294" y="618"/>
                    <a:pt x="294" y="618"/>
                    <a:pt x="294" y="618"/>
                  </a:cubicBezTo>
                  <a:cubicBezTo>
                    <a:pt x="294" y="618"/>
                    <a:pt x="294" y="619"/>
                    <a:pt x="295" y="619"/>
                  </a:cubicBezTo>
                  <a:cubicBezTo>
                    <a:pt x="295" y="619"/>
                    <a:pt x="295" y="619"/>
                    <a:pt x="295" y="619"/>
                  </a:cubicBezTo>
                  <a:cubicBezTo>
                    <a:pt x="296" y="619"/>
                    <a:pt x="297" y="620"/>
                    <a:pt x="298" y="620"/>
                  </a:cubicBezTo>
                  <a:cubicBezTo>
                    <a:pt x="298" y="620"/>
                    <a:pt x="299" y="620"/>
                    <a:pt x="299" y="620"/>
                  </a:cubicBezTo>
                  <a:cubicBezTo>
                    <a:pt x="299" y="619"/>
                    <a:pt x="299" y="618"/>
                    <a:pt x="300" y="618"/>
                  </a:cubicBezTo>
                  <a:cubicBezTo>
                    <a:pt x="300" y="618"/>
                    <a:pt x="300" y="618"/>
                    <a:pt x="300" y="617"/>
                  </a:cubicBezTo>
                  <a:cubicBezTo>
                    <a:pt x="301" y="617"/>
                    <a:pt x="301" y="617"/>
                    <a:pt x="301" y="617"/>
                  </a:cubicBezTo>
                  <a:cubicBezTo>
                    <a:pt x="300" y="617"/>
                    <a:pt x="300" y="617"/>
                    <a:pt x="300" y="616"/>
                  </a:cubicBezTo>
                  <a:cubicBezTo>
                    <a:pt x="299" y="616"/>
                    <a:pt x="299" y="615"/>
                    <a:pt x="300" y="615"/>
                  </a:cubicBezTo>
                  <a:cubicBezTo>
                    <a:pt x="300" y="615"/>
                    <a:pt x="300" y="615"/>
                    <a:pt x="301" y="615"/>
                  </a:cubicBezTo>
                  <a:cubicBezTo>
                    <a:pt x="302" y="615"/>
                    <a:pt x="302" y="614"/>
                    <a:pt x="303" y="614"/>
                  </a:cubicBezTo>
                  <a:cubicBezTo>
                    <a:pt x="303" y="613"/>
                    <a:pt x="303" y="613"/>
                    <a:pt x="304" y="612"/>
                  </a:cubicBezTo>
                  <a:cubicBezTo>
                    <a:pt x="304" y="611"/>
                    <a:pt x="304" y="612"/>
                    <a:pt x="305" y="611"/>
                  </a:cubicBezTo>
                  <a:cubicBezTo>
                    <a:pt x="305" y="611"/>
                    <a:pt x="306" y="612"/>
                    <a:pt x="306" y="612"/>
                  </a:cubicBezTo>
                  <a:cubicBezTo>
                    <a:pt x="307" y="612"/>
                    <a:pt x="308" y="612"/>
                    <a:pt x="309" y="612"/>
                  </a:cubicBezTo>
                  <a:cubicBezTo>
                    <a:pt x="309" y="613"/>
                    <a:pt x="307" y="613"/>
                    <a:pt x="307" y="614"/>
                  </a:cubicBezTo>
                  <a:cubicBezTo>
                    <a:pt x="306" y="614"/>
                    <a:pt x="306" y="615"/>
                    <a:pt x="306" y="615"/>
                  </a:cubicBezTo>
                  <a:cubicBezTo>
                    <a:pt x="306" y="616"/>
                    <a:pt x="305" y="616"/>
                    <a:pt x="305" y="616"/>
                  </a:cubicBezTo>
                  <a:cubicBezTo>
                    <a:pt x="304" y="617"/>
                    <a:pt x="305" y="617"/>
                    <a:pt x="305" y="618"/>
                  </a:cubicBezTo>
                  <a:cubicBezTo>
                    <a:pt x="306" y="619"/>
                    <a:pt x="306" y="621"/>
                    <a:pt x="304" y="621"/>
                  </a:cubicBezTo>
                  <a:cubicBezTo>
                    <a:pt x="304" y="621"/>
                    <a:pt x="303" y="620"/>
                    <a:pt x="304" y="620"/>
                  </a:cubicBezTo>
                  <a:cubicBezTo>
                    <a:pt x="304" y="619"/>
                    <a:pt x="304" y="619"/>
                    <a:pt x="304" y="618"/>
                  </a:cubicBezTo>
                  <a:cubicBezTo>
                    <a:pt x="304" y="618"/>
                    <a:pt x="304" y="618"/>
                    <a:pt x="303" y="618"/>
                  </a:cubicBezTo>
                  <a:cubicBezTo>
                    <a:pt x="303" y="618"/>
                    <a:pt x="303" y="618"/>
                    <a:pt x="303" y="618"/>
                  </a:cubicBezTo>
                  <a:cubicBezTo>
                    <a:pt x="303" y="618"/>
                    <a:pt x="303" y="618"/>
                    <a:pt x="303" y="618"/>
                  </a:cubicBezTo>
                  <a:cubicBezTo>
                    <a:pt x="303" y="619"/>
                    <a:pt x="303" y="620"/>
                    <a:pt x="302" y="619"/>
                  </a:cubicBezTo>
                  <a:cubicBezTo>
                    <a:pt x="302" y="619"/>
                    <a:pt x="301" y="619"/>
                    <a:pt x="301" y="619"/>
                  </a:cubicBezTo>
                  <a:cubicBezTo>
                    <a:pt x="300" y="619"/>
                    <a:pt x="300" y="619"/>
                    <a:pt x="300" y="620"/>
                  </a:cubicBezTo>
                  <a:cubicBezTo>
                    <a:pt x="301" y="621"/>
                    <a:pt x="301" y="621"/>
                    <a:pt x="302" y="621"/>
                  </a:cubicBezTo>
                  <a:cubicBezTo>
                    <a:pt x="302" y="621"/>
                    <a:pt x="303" y="622"/>
                    <a:pt x="304" y="622"/>
                  </a:cubicBezTo>
                  <a:cubicBezTo>
                    <a:pt x="304" y="623"/>
                    <a:pt x="304" y="623"/>
                    <a:pt x="304" y="623"/>
                  </a:cubicBezTo>
                  <a:cubicBezTo>
                    <a:pt x="305" y="623"/>
                    <a:pt x="306" y="622"/>
                    <a:pt x="306" y="623"/>
                  </a:cubicBezTo>
                  <a:cubicBezTo>
                    <a:pt x="306" y="623"/>
                    <a:pt x="306" y="623"/>
                    <a:pt x="306" y="623"/>
                  </a:cubicBezTo>
                  <a:cubicBezTo>
                    <a:pt x="307" y="624"/>
                    <a:pt x="307" y="624"/>
                    <a:pt x="307" y="624"/>
                  </a:cubicBezTo>
                  <a:cubicBezTo>
                    <a:pt x="308" y="624"/>
                    <a:pt x="309" y="624"/>
                    <a:pt x="310" y="624"/>
                  </a:cubicBezTo>
                  <a:cubicBezTo>
                    <a:pt x="311" y="624"/>
                    <a:pt x="311" y="624"/>
                    <a:pt x="311" y="624"/>
                  </a:cubicBezTo>
                  <a:cubicBezTo>
                    <a:pt x="312" y="624"/>
                    <a:pt x="312" y="623"/>
                    <a:pt x="312" y="623"/>
                  </a:cubicBezTo>
                  <a:cubicBezTo>
                    <a:pt x="312" y="623"/>
                    <a:pt x="312" y="622"/>
                    <a:pt x="312" y="622"/>
                  </a:cubicBezTo>
                  <a:cubicBezTo>
                    <a:pt x="312" y="622"/>
                    <a:pt x="312" y="622"/>
                    <a:pt x="312" y="622"/>
                  </a:cubicBezTo>
                  <a:cubicBezTo>
                    <a:pt x="313" y="622"/>
                    <a:pt x="313" y="622"/>
                    <a:pt x="313" y="622"/>
                  </a:cubicBezTo>
                  <a:cubicBezTo>
                    <a:pt x="313" y="622"/>
                    <a:pt x="313" y="622"/>
                    <a:pt x="312" y="621"/>
                  </a:cubicBezTo>
                  <a:cubicBezTo>
                    <a:pt x="311" y="621"/>
                    <a:pt x="311" y="620"/>
                    <a:pt x="311" y="619"/>
                  </a:cubicBezTo>
                  <a:cubicBezTo>
                    <a:pt x="311" y="619"/>
                    <a:pt x="311" y="618"/>
                    <a:pt x="311" y="618"/>
                  </a:cubicBezTo>
                  <a:cubicBezTo>
                    <a:pt x="311" y="617"/>
                    <a:pt x="311" y="617"/>
                    <a:pt x="311" y="617"/>
                  </a:cubicBezTo>
                  <a:cubicBezTo>
                    <a:pt x="311" y="617"/>
                    <a:pt x="311" y="616"/>
                    <a:pt x="311" y="616"/>
                  </a:cubicBezTo>
                  <a:cubicBezTo>
                    <a:pt x="311" y="615"/>
                    <a:pt x="312" y="614"/>
                    <a:pt x="311" y="612"/>
                  </a:cubicBezTo>
                  <a:cubicBezTo>
                    <a:pt x="311" y="611"/>
                    <a:pt x="311" y="610"/>
                    <a:pt x="312" y="609"/>
                  </a:cubicBezTo>
                  <a:cubicBezTo>
                    <a:pt x="313" y="609"/>
                    <a:pt x="313" y="608"/>
                    <a:pt x="313" y="608"/>
                  </a:cubicBezTo>
                  <a:cubicBezTo>
                    <a:pt x="314" y="607"/>
                    <a:pt x="315" y="607"/>
                    <a:pt x="316" y="606"/>
                  </a:cubicBezTo>
                  <a:cubicBezTo>
                    <a:pt x="316" y="606"/>
                    <a:pt x="317" y="606"/>
                    <a:pt x="318" y="605"/>
                  </a:cubicBezTo>
                  <a:cubicBezTo>
                    <a:pt x="318" y="605"/>
                    <a:pt x="318" y="605"/>
                    <a:pt x="318" y="605"/>
                  </a:cubicBezTo>
                  <a:cubicBezTo>
                    <a:pt x="318" y="604"/>
                    <a:pt x="318" y="604"/>
                    <a:pt x="319" y="603"/>
                  </a:cubicBezTo>
                  <a:cubicBezTo>
                    <a:pt x="320" y="603"/>
                    <a:pt x="321" y="602"/>
                    <a:pt x="322" y="602"/>
                  </a:cubicBezTo>
                  <a:cubicBezTo>
                    <a:pt x="322" y="603"/>
                    <a:pt x="322" y="603"/>
                    <a:pt x="323" y="603"/>
                  </a:cubicBezTo>
                  <a:cubicBezTo>
                    <a:pt x="323" y="603"/>
                    <a:pt x="324" y="603"/>
                    <a:pt x="324" y="602"/>
                  </a:cubicBezTo>
                  <a:cubicBezTo>
                    <a:pt x="325" y="602"/>
                    <a:pt x="325" y="602"/>
                    <a:pt x="325" y="602"/>
                  </a:cubicBezTo>
                  <a:cubicBezTo>
                    <a:pt x="326" y="603"/>
                    <a:pt x="327" y="603"/>
                    <a:pt x="327" y="603"/>
                  </a:cubicBezTo>
                  <a:cubicBezTo>
                    <a:pt x="328" y="603"/>
                    <a:pt x="328" y="603"/>
                    <a:pt x="328" y="603"/>
                  </a:cubicBezTo>
                  <a:cubicBezTo>
                    <a:pt x="328" y="602"/>
                    <a:pt x="328" y="602"/>
                    <a:pt x="327" y="601"/>
                  </a:cubicBezTo>
                  <a:cubicBezTo>
                    <a:pt x="327" y="601"/>
                    <a:pt x="326" y="601"/>
                    <a:pt x="326" y="600"/>
                  </a:cubicBezTo>
                  <a:cubicBezTo>
                    <a:pt x="325" y="600"/>
                    <a:pt x="323" y="600"/>
                    <a:pt x="323" y="600"/>
                  </a:cubicBezTo>
                  <a:cubicBezTo>
                    <a:pt x="323" y="599"/>
                    <a:pt x="323" y="599"/>
                    <a:pt x="323" y="598"/>
                  </a:cubicBezTo>
                  <a:cubicBezTo>
                    <a:pt x="323" y="598"/>
                    <a:pt x="322" y="598"/>
                    <a:pt x="322" y="598"/>
                  </a:cubicBezTo>
                  <a:cubicBezTo>
                    <a:pt x="321" y="598"/>
                    <a:pt x="321" y="597"/>
                    <a:pt x="320" y="597"/>
                  </a:cubicBezTo>
                  <a:cubicBezTo>
                    <a:pt x="320" y="597"/>
                    <a:pt x="320" y="597"/>
                    <a:pt x="320" y="597"/>
                  </a:cubicBezTo>
                  <a:cubicBezTo>
                    <a:pt x="319" y="597"/>
                    <a:pt x="318" y="596"/>
                    <a:pt x="319" y="595"/>
                  </a:cubicBezTo>
                  <a:cubicBezTo>
                    <a:pt x="319" y="595"/>
                    <a:pt x="320" y="595"/>
                    <a:pt x="320" y="595"/>
                  </a:cubicBezTo>
                  <a:cubicBezTo>
                    <a:pt x="319" y="594"/>
                    <a:pt x="319" y="593"/>
                    <a:pt x="318" y="593"/>
                  </a:cubicBezTo>
                  <a:cubicBezTo>
                    <a:pt x="318" y="592"/>
                    <a:pt x="317" y="590"/>
                    <a:pt x="317" y="589"/>
                  </a:cubicBezTo>
                  <a:cubicBezTo>
                    <a:pt x="317" y="588"/>
                    <a:pt x="316" y="588"/>
                    <a:pt x="316" y="587"/>
                  </a:cubicBezTo>
                  <a:cubicBezTo>
                    <a:pt x="315" y="586"/>
                    <a:pt x="315" y="585"/>
                    <a:pt x="315" y="584"/>
                  </a:cubicBezTo>
                  <a:cubicBezTo>
                    <a:pt x="315" y="584"/>
                    <a:pt x="315" y="583"/>
                    <a:pt x="316" y="583"/>
                  </a:cubicBezTo>
                  <a:cubicBezTo>
                    <a:pt x="316" y="582"/>
                    <a:pt x="316" y="581"/>
                    <a:pt x="317" y="581"/>
                  </a:cubicBezTo>
                  <a:cubicBezTo>
                    <a:pt x="317" y="581"/>
                    <a:pt x="317" y="581"/>
                    <a:pt x="317" y="581"/>
                  </a:cubicBezTo>
                  <a:cubicBezTo>
                    <a:pt x="318" y="581"/>
                    <a:pt x="318" y="580"/>
                    <a:pt x="317" y="580"/>
                  </a:cubicBezTo>
                  <a:cubicBezTo>
                    <a:pt x="317" y="580"/>
                    <a:pt x="317" y="579"/>
                    <a:pt x="317" y="579"/>
                  </a:cubicBezTo>
                  <a:cubicBezTo>
                    <a:pt x="318" y="578"/>
                    <a:pt x="317" y="577"/>
                    <a:pt x="316" y="576"/>
                  </a:cubicBezTo>
                  <a:cubicBezTo>
                    <a:pt x="316" y="576"/>
                    <a:pt x="316" y="576"/>
                    <a:pt x="316" y="576"/>
                  </a:cubicBezTo>
                  <a:cubicBezTo>
                    <a:pt x="316" y="576"/>
                    <a:pt x="316" y="576"/>
                    <a:pt x="317" y="576"/>
                  </a:cubicBezTo>
                  <a:cubicBezTo>
                    <a:pt x="318" y="576"/>
                    <a:pt x="319" y="577"/>
                    <a:pt x="320" y="578"/>
                  </a:cubicBezTo>
                  <a:cubicBezTo>
                    <a:pt x="320" y="578"/>
                    <a:pt x="321" y="578"/>
                    <a:pt x="321" y="577"/>
                  </a:cubicBezTo>
                  <a:cubicBezTo>
                    <a:pt x="322" y="577"/>
                    <a:pt x="322" y="577"/>
                    <a:pt x="322" y="577"/>
                  </a:cubicBezTo>
                  <a:cubicBezTo>
                    <a:pt x="322" y="577"/>
                    <a:pt x="322" y="577"/>
                    <a:pt x="322" y="577"/>
                  </a:cubicBezTo>
                  <a:cubicBezTo>
                    <a:pt x="322" y="576"/>
                    <a:pt x="322" y="575"/>
                    <a:pt x="323" y="575"/>
                  </a:cubicBezTo>
                  <a:cubicBezTo>
                    <a:pt x="323" y="575"/>
                    <a:pt x="323" y="574"/>
                    <a:pt x="324" y="574"/>
                  </a:cubicBezTo>
                  <a:cubicBezTo>
                    <a:pt x="324" y="573"/>
                    <a:pt x="324" y="572"/>
                    <a:pt x="324" y="572"/>
                  </a:cubicBezTo>
                  <a:cubicBezTo>
                    <a:pt x="324" y="571"/>
                    <a:pt x="323" y="570"/>
                    <a:pt x="322" y="570"/>
                  </a:cubicBezTo>
                  <a:cubicBezTo>
                    <a:pt x="322" y="570"/>
                    <a:pt x="321" y="571"/>
                    <a:pt x="321" y="570"/>
                  </a:cubicBezTo>
                  <a:cubicBezTo>
                    <a:pt x="321" y="570"/>
                    <a:pt x="321" y="570"/>
                    <a:pt x="321" y="569"/>
                  </a:cubicBezTo>
                  <a:cubicBezTo>
                    <a:pt x="321" y="569"/>
                    <a:pt x="321" y="569"/>
                    <a:pt x="321" y="569"/>
                  </a:cubicBezTo>
                  <a:cubicBezTo>
                    <a:pt x="322" y="569"/>
                    <a:pt x="322" y="569"/>
                    <a:pt x="322" y="569"/>
                  </a:cubicBezTo>
                  <a:cubicBezTo>
                    <a:pt x="323" y="569"/>
                    <a:pt x="323" y="567"/>
                    <a:pt x="323" y="567"/>
                  </a:cubicBezTo>
                  <a:cubicBezTo>
                    <a:pt x="323" y="566"/>
                    <a:pt x="323" y="566"/>
                    <a:pt x="324" y="565"/>
                  </a:cubicBezTo>
                  <a:cubicBezTo>
                    <a:pt x="324" y="565"/>
                    <a:pt x="325" y="564"/>
                    <a:pt x="325" y="564"/>
                  </a:cubicBezTo>
                  <a:cubicBezTo>
                    <a:pt x="325" y="564"/>
                    <a:pt x="325" y="563"/>
                    <a:pt x="326" y="563"/>
                  </a:cubicBezTo>
                  <a:cubicBezTo>
                    <a:pt x="326" y="563"/>
                    <a:pt x="327" y="563"/>
                    <a:pt x="327" y="563"/>
                  </a:cubicBezTo>
                  <a:cubicBezTo>
                    <a:pt x="327" y="563"/>
                    <a:pt x="327" y="562"/>
                    <a:pt x="327" y="562"/>
                  </a:cubicBezTo>
                  <a:cubicBezTo>
                    <a:pt x="327" y="561"/>
                    <a:pt x="328" y="560"/>
                    <a:pt x="329" y="559"/>
                  </a:cubicBezTo>
                  <a:cubicBezTo>
                    <a:pt x="329" y="559"/>
                    <a:pt x="329" y="558"/>
                    <a:pt x="330" y="558"/>
                  </a:cubicBezTo>
                  <a:cubicBezTo>
                    <a:pt x="330" y="558"/>
                    <a:pt x="330" y="557"/>
                    <a:pt x="331" y="557"/>
                  </a:cubicBezTo>
                  <a:cubicBezTo>
                    <a:pt x="331" y="556"/>
                    <a:pt x="332" y="555"/>
                    <a:pt x="332" y="555"/>
                  </a:cubicBezTo>
                  <a:cubicBezTo>
                    <a:pt x="332" y="554"/>
                    <a:pt x="333" y="553"/>
                    <a:pt x="332" y="553"/>
                  </a:cubicBezTo>
                  <a:cubicBezTo>
                    <a:pt x="332" y="553"/>
                    <a:pt x="331" y="553"/>
                    <a:pt x="331" y="552"/>
                  </a:cubicBezTo>
                  <a:cubicBezTo>
                    <a:pt x="331" y="552"/>
                    <a:pt x="331" y="552"/>
                    <a:pt x="332" y="551"/>
                  </a:cubicBezTo>
                  <a:cubicBezTo>
                    <a:pt x="332" y="551"/>
                    <a:pt x="331" y="550"/>
                    <a:pt x="331" y="550"/>
                  </a:cubicBezTo>
                  <a:cubicBezTo>
                    <a:pt x="331" y="549"/>
                    <a:pt x="331" y="548"/>
                    <a:pt x="331" y="548"/>
                  </a:cubicBezTo>
                  <a:cubicBezTo>
                    <a:pt x="331" y="547"/>
                    <a:pt x="331" y="546"/>
                    <a:pt x="331" y="546"/>
                  </a:cubicBezTo>
                  <a:cubicBezTo>
                    <a:pt x="331" y="545"/>
                    <a:pt x="331" y="545"/>
                    <a:pt x="331" y="545"/>
                  </a:cubicBezTo>
                  <a:cubicBezTo>
                    <a:pt x="329" y="545"/>
                    <a:pt x="328" y="545"/>
                    <a:pt x="327" y="545"/>
                  </a:cubicBezTo>
                  <a:cubicBezTo>
                    <a:pt x="326" y="545"/>
                    <a:pt x="326" y="545"/>
                    <a:pt x="325" y="545"/>
                  </a:cubicBezTo>
                  <a:cubicBezTo>
                    <a:pt x="324" y="545"/>
                    <a:pt x="324" y="545"/>
                    <a:pt x="323" y="545"/>
                  </a:cubicBezTo>
                  <a:cubicBezTo>
                    <a:pt x="322" y="544"/>
                    <a:pt x="320" y="544"/>
                    <a:pt x="319" y="543"/>
                  </a:cubicBezTo>
                  <a:cubicBezTo>
                    <a:pt x="319" y="543"/>
                    <a:pt x="319" y="543"/>
                    <a:pt x="318" y="542"/>
                  </a:cubicBezTo>
                  <a:cubicBezTo>
                    <a:pt x="318" y="542"/>
                    <a:pt x="318" y="542"/>
                    <a:pt x="317" y="542"/>
                  </a:cubicBezTo>
                  <a:cubicBezTo>
                    <a:pt x="317" y="541"/>
                    <a:pt x="316" y="541"/>
                    <a:pt x="315" y="540"/>
                  </a:cubicBezTo>
                  <a:cubicBezTo>
                    <a:pt x="314" y="540"/>
                    <a:pt x="313" y="539"/>
                    <a:pt x="312" y="538"/>
                  </a:cubicBezTo>
                  <a:cubicBezTo>
                    <a:pt x="312" y="537"/>
                    <a:pt x="312" y="537"/>
                    <a:pt x="312" y="536"/>
                  </a:cubicBezTo>
                  <a:cubicBezTo>
                    <a:pt x="311" y="536"/>
                    <a:pt x="312" y="535"/>
                    <a:pt x="311" y="535"/>
                  </a:cubicBezTo>
                  <a:cubicBezTo>
                    <a:pt x="311" y="534"/>
                    <a:pt x="311" y="534"/>
                    <a:pt x="311" y="534"/>
                  </a:cubicBezTo>
                  <a:cubicBezTo>
                    <a:pt x="311" y="534"/>
                    <a:pt x="311" y="534"/>
                    <a:pt x="311" y="534"/>
                  </a:cubicBezTo>
                  <a:cubicBezTo>
                    <a:pt x="310" y="534"/>
                    <a:pt x="310" y="534"/>
                    <a:pt x="309" y="534"/>
                  </a:cubicBezTo>
                  <a:cubicBezTo>
                    <a:pt x="309" y="534"/>
                    <a:pt x="309" y="534"/>
                    <a:pt x="309" y="534"/>
                  </a:cubicBezTo>
                  <a:cubicBezTo>
                    <a:pt x="309" y="534"/>
                    <a:pt x="309" y="534"/>
                    <a:pt x="309" y="534"/>
                  </a:cubicBezTo>
                  <a:cubicBezTo>
                    <a:pt x="310" y="534"/>
                    <a:pt x="310" y="534"/>
                    <a:pt x="310" y="534"/>
                  </a:cubicBezTo>
                  <a:cubicBezTo>
                    <a:pt x="310" y="533"/>
                    <a:pt x="311" y="533"/>
                    <a:pt x="311" y="533"/>
                  </a:cubicBezTo>
                  <a:cubicBezTo>
                    <a:pt x="312" y="532"/>
                    <a:pt x="312" y="532"/>
                    <a:pt x="312" y="532"/>
                  </a:cubicBezTo>
                  <a:cubicBezTo>
                    <a:pt x="312" y="532"/>
                    <a:pt x="314" y="529"/>
                    <a:pt x="313" y="529"/>
                  </a:cubicBezTo>
                  <a:cubicBezTo>
                    <a:pt x="314" y="528"/>
                    <a:pt x="315" y="529"/>
                    <a:pt x="315" y="528"/>
                  </a:cubicBezTo>
                  <a:cubicBezTo>
                    <a:pt x="315" y="528"/>
                    <a:pt x="315" y="527"/>
                    <a:pt x="316" y="527"/>
                  </a:cubicBezTo>
                  <a:cubicBezTo>
                    <a:pt x="316" y="527"/>
                    <a:pt x="317" y="527"/>
                    <a:pt x="317" y="527"/>
                  </a:cubicBezTo>
                  <a:cubicBezTo>
                    <a:pt x="318" y="526"/>
                    <a:pt x="319" y="525"/>
                    <a:pt x="320" y="524"/>
                  </a:cubicBezTo>
                  <a:cubicBezTo>
                    <a:pt x="322" y="524"/>
                    <a:pt x="324" y="524"/>
                    <a:pt x="326" y="524"/>
                  </a:cubicBezTo>
                  <a:cubicBezTo>
                    <a:pt x="326" y="524"/>
                    <a:pt x="327" y="524"/>
                    <a:pt x="327" y="523"/>
                  </a:cubicBezTo>
                  <a:cubicBezTo>
                    <a:pt x="327" y="522"/>
                    <a:pt x="326" y="522"/>
                    <a:pt x="326" y="522"/>
                  </a:cubicBezTo>
                  <a:cubicBezTo>
                    <a:pt x="325" y="522"/>
                    <a:pt x="325" y="522"/>
                    <a:pt x="324" y="521"/>
                  </a:cubicBezTo>
                  <a:cubicBezTo>
                    <a:pt x="324" y="521"/>
                    <a:pt x="325" y="521"/>
                    <a:pt x="325" y="521"/>
                  </a:cubicBezTo>
                  <a:cubicBezTo>
                    <a:pt x="325" y="520"/>
                    <a:pt x="325" y="520"/>
                    <a:pt x="324" y="520"/>
                  </a:cubicBezTo>
                  <a:cubicBezTo>
                    <a:pt x="325" y="520"/>
                    <a:pt x="326" y="519"/>
                    <a:pt x="326" y="519"/>
                  </a:cubicBezTo>
                  <a:cubicBezTo>
                    <a:pt x="327" y="518"/>
                    <a:pt x="327" y="518"/>
                    <a:pt x="327" y="518"/>
                  </a:cubicBezTo>
                  <a:cubicBezTo>
                    <a:pt x="327" y="517"/>
                    <a:pt x="326" y="517"/>
                    <a:pt x="326" y="517"/>
                  </a:cubicBezTo>
                  <a:cubicBezTo>
                    <a:pt x="327" y="516"/>
                    <a:pt x="327" y="516"/>
                    <a:pt x="327" y="515"/>
                  </a:cubicBezTo>
                  <a:cubicBezTo>
                    <a:pt x="327" y="515"/>
                    <a:pt x="325" y="514"/>
                    <a:pt x="325" y="514"/>
                  </a:cubicBezTo>
                  <a:cubicBezTo>
                    <a:pt x="325" y="514"/>
                    <a:pt x="325" y="514"/>
                    <a:pt x="325" y="514"/>
                  </a:cubicBezTo>
                  <a:cubicBezTo>
                    <a:pt x="325" y="514"/>
                    <a:pt x="325" y="514"/>
                    <a:pt x="325" y="514"/>
                  </a:cubicBezTo>
                  <a:cubicBezTo>
                    <a:pt x="325" y="514"/>
                    <a:pt x="325" y="513"/>
                    <a:pt x="325" y="513"/>
                  </a:cubicBezTo>
                  <a:cubicBezTo>
                    <a:pt x="325" y="513"/>
                    <a:pt x="325" y="512"/>
                    <a:pt x="325" y="512"/>
                  </a:cubicBezTo>
                  <a:cubicBezTo>
                    <a:pt x="325" y="511"/>
                    <a:pt x="324" y="511"/>
                    <a:pt x="324" y="511"/>
                  </a:cubicBezTo>
                  <a:cubicBezTo>
                    <a:pt x="324" y="511"/>
                    <a:pt x="324" y="511"/>
                    <a:pt x="324" y="510"/>
                  </a:cubicBezTo>
                  <a:cubicBezTo>
                    <a:pt x="323" y="510"/>
                    <a:pt x="322" y="509"/>
                    <a:pt x="324" y="508"/>
                  </a:cubicBezTo>
                  <a:cubicBezTo>
                    <a:pt x="324" y="508"/>
                    <a:pt x="325" y="508"/>
                    <a:pt x="325" y="507"/>
                  </a:cubicBezTo>
                  <a:cubicBezTo>
                    <a:pt x="325" y="506"/>
                    <a:pt x="324" y="505"/>
                    <a:pt x="325" y="504"/>
                  </a:cubicBezTo>
                  <a:cubicBezTo>
                    <a:pt x="325" y="504"/>
                    <a:pt x="326" y="504"/>
                    <a:pt x="327" y="504"/>
                  </a:cubicBezTo>
                  <a:cubicBezTo>
                    <a:pt x="328" y="504"/>
                    <a:pt x="328" y="503"/>
                    <a:pt x="328" y="503"/>
                  </a:cubicBezTo>
                  <a:cubicBezTo>
                    <a:pt x="329" y="503"/>
                    <a:pt x="329" y="502"/>
                    <a:pt x="330" y="502"/>
                  </a:cubicBezTo>
                  <a:cubicBezTo>
                    <a:pt x="330" y="501"/>
                    <a:pt x="330" y="501"/>
                    <a:pt x="330" y="500"/>
                  </a:cubicBezTo>
                  <a:cubicBezTo>
                    <a:pt x="330" y="500"/>
                    <a:pt x="330" y="500"/>
                    <a:pt x="330" y="500"/>
                  </a:cubicBezTo>
                  <a:cubicBezTo>
                    <a:pt x="329" y="500"/>
                    <a:pt x="329" y="500"/>
                    <a:pt x="328" y="500"/>
                  </a:cubicBezTo>
                  <a:cubicBezTo>
                    <a:pt x="328" y="500"/>
                    <a:pt x="327" y="500"/>
                    <a:pt x="327" y="500"/>
                  </a:cubicBezTo>
                  <a:cubicBezTo>
                    <a:pt x="326" y="500"/>
                    <a:pt x="326" y="500"/>
                    <a:pt x="326" y="500"/>
                  </a:cubicBezTo>
                  <a:cubicBezTo>
                    <a:pt x="325" y="500"/>
                    <a:pt x="324" y="500"/>
                    <a:pt x="325" y="499"/>
                  </a:cubicBezTo>
                  <a:cubicBezTo>
                    <a:pt x="325" y="498"/>
                    <a:pt x="326" y="498"/>
                    <a:pt x="326" y="498"/>
                  </a:cubicBezTo>
                  <a:cubicBezTo>
                    <a:pt x="326" y="498"/>
                    <a:pt x="327" y="498"/>
                    <a:pt x="327" y="497"/>
                  </a:cubicBezTo>
                  <a:cubicBezTo>
                    <a:pt x="327" y="497"/>
                    <a:pt x="328" y="497"/>
                    <a:pt x="328" y="497"/>
                  </a:cubicBezTo>
                  <a:cubicBezTo>
                    <a:pt x="328" y="496"/>
                    <a:pt x="329" y="496"/>
                    <a:pt x="329" y="496"/>
                  </a:cubicBezTo>
                  <a:cubicBezTo>
                    <a:pt x="330" y="496"/>
                    <a:pt x="330" y="497"/>
                    <a:pt x="331" y="498"/>
                  </a:cubicBezTo>
                  <a:cubicBezTo>
                    <a:pt x="331" y="498"/>
                    <a:pt x="331" y="499"/>
                    <a:pt x="331" y="499"/>
                  </a:cubicBezTo>
                  <a:cubicBezTo>
                    <a:pt x="331" y="500"/>
                    <a:pt x="331" y="500"/>
                    <a:pt x="332" y="500"/>
                  </a:cubicBezTo>
                  <a:cubicBezTo>
                    <a:pt x="332" y="500"/>
                    <a:pt x="333" y="500"/>
                    <a:pt x="333" y="500"/>
                  </a:cubicBezTo>
                  <a:cubicBezTo>
                    <a:pt x="334" y="500"/>
                    <a:pt x="334" y="499"/>
                    <a:pt x="335" y="499"/>
                  </a:cubicBezTo>
                  <a:cubicBezTo>
                    <a:pt x="335" y="499"/>
                    <a:pt x="337" y="499"/>
                    <a:pt x="336" y="498"/>
                  </a:cubicBezTo>
                  <a:cubicBezTo>
                    <a:pt x="336" y="497"/>
                    <a:pt x="336" y="495"/>
                    <a:pt x="334" y="495"/>
                  </a:cubicBezTo>
                  <a:cubicBezTo>
                    <a:pt x="334" y="494"/>
                    <a:pt x="335" y="494"/>
                    <a:pt x="335" y="494"/>
                  </a:cubicBezTo>
                  <a:cubicBezTo>
                    <a:pt x="335" y="493"/>
                    <a:pt x="335" y="493"/>
                    <a:pt x="335" y="492"/>
                  </a:cubicBezTo>
                  <a:cubicBezTo>
                    <a:pt x="335" y="492"/>
                    <a:pt x="334" y="490"/>
                    <a:pt x="333" y="490"/>
                  </a:cubicBezTo>
                  <a:cubicBezTo>
                    <a:pt x="332" y="490"/>
                    <a:pt x="331" y="492"/>
                    <a:pt x="329" y="492"/>
                  </a:cubicBezTo>
                  <a:cubicBezTo>
                    <a:pt x="329" y="492"/>
                    <a:pt x="329" y="492"/>
                    <a:pt x="329" y="492"/>
                  </a:cubicBezTo>
                  <a:cubicBezTo>
                    <a:pt x="329" y="493"/>
                    <a:pt x="331" y="493"/>
                    <a:pt x="331" y="494"/>
                  </a:cubicBezTo>
                  <a:cubicBezTo>
                    <a:pt x="331" y="494"/>
                    <a:pt x="328" y="495"/>
                    <a:pt x="328" y="495"/>
                  </a:cubicBezTo>
                  <a:cubicBezTo>
                    <a:pt x="328" y="495"/>
                    <a:pt x="327" y="495"/>
                    <a:pt x="327" y="495"/>
                  </a:cubicBezTo>
                  <a:cubicBezTo>
                    <a:pt x="326" y="495"/>
                    <a:pt x="327" y="494"/>
                    <a:pt x="327" y="494"/>
                  </a:cubicBezTo>
                  <a:cubicBezTo>
                    <a:pt x="327" y="494"/>
                    <a:pt x="327" y="493"/>
                    <a:pt x="327" y="493"/>
                  </a:cubicBezTo>
                  <a:cubicBezTo>
                    <a:pt x="326" y="493"/>
                    <a:pt x="325" y="494"/>
                    <a:pt x="324" y="494"/>
                  </a:cubicBezTo>
                  <a:cubicBezTo>
                    <a:pt x="324" y="494"/>
                    <a:pt x="323" y="494"/>
                    <a:pt x="323" y="494"/>
                  </a:cubicBezTo>
                  <a:cubicBezTo>
                    <a:pt x="323" y="493"/>
                    <a:pt x="323" y="493"/>
                    <a:pt x="323" y="493"/>
                  </a:cubicBezTo>
                  <a:cubicBezTo>
                    <a:pt x="322" y="492"/>
                    <a:pt x="322" y="492"/>
                    <a:pt x="322" y="491"/>
                  </a:cubicBezTo>
                  <a:cubicBezTo>
                    <a:pt x="321" y="490"/>
                    <a:pt x="322" y="489"/>
                    <a:pt x="321" y="489"/>
                  </a:cubicBezTo>
                  <a:cubicBezTo>
                    <a:pt x="321" y="488"/>
                    <a:pt x="322" y="487"/>
                    <a:pt x="321" y="487"/>
                  </a:cubicBezTo>
                  <a:cubicBezTo>
                    <a:pt x="321" y="486"/>
                    <a:pt x="321" y="486"/>
                    <a:pt x="320" y="486"/>
                  </a:cubicBezTo>
                  <a:cubicBezTo>
                    <a:pt x="320" y="485"/>
                    <a:pt x="320" y="485"/>
                    <a:pt x="320" y="484"/>
                  </a:cubicBezTo>
                  <a:cubicBezTo>
                    <a:pt x="319" y="484"/>
                    <a:pt x="318" y="483"/>
                    <a:pt x="318" y="482"/>
                  </a:cubicBezTo>
                  <a:cubicBezTo>
                    <a:pt x="318" y="481"/>
                    <a:pt x="317" y="480"/>
                    <a:pt x="318" y="480"/>
                  </a:cubicBezTo>
                  <a:cubicBezTo>
                    <a:pt x="318" y="479"/>
                    <a:pt x="318" y="479"/>
                    <a:pt x="318" y="479"/>
                  </a:cubicBezTo>
                  <a:cubicBezTo>
                    <a:pt x="318" y="479"/>
                    <a:pt x="320" y="478"/>
                    <a:pt x="320" y="478"/>
                  </a:cubicBezTo>
                  <a:cubicBezTo>
                    <a:pt x="320" y="479"/>
                    <a:pt x="321" y="479"/>
                    <a:pt x="321" y="479"/>
                  </a:cubicBezTo>
                  <a:cubicBezTo>
                    <a:pt x="322" y="479"/>
                    <a:pt x="323" y="479"/>
                    <a:pt x="324" y="479"/>
                  </a:cubicBezTo>
                  <a:cubicBezTo>
                    <a:pt x="325" y="479"/>
                    <a:pt x="326" y="479"/>
                    <a:pt x="327" y="480"/>
                  </a:cubicBezTo>
                  <a:cubicBezTo>
                    <a:pt x="328" y="480"/>
                    <a:pt x="329" y="480"/>
                    <a:pt x="329" y="481"/>
                  </a:cubicBezTo>
                  <a:cubicBezTo>
                    <a:pt x="329" y="481"/>
                    <a:pt x="330" y="482"/>
                    <a:pt x="330" y="482"/>
                  </a:cubicBezTo>
                  <a:cubicBezTo>
                    <a:pt x="333" y="482"/>
                    <a:pt x="337" y="483"/>
                    <a:pt x="339" y="481"/>
                  </a:cubicBezTo>
                  <a:cubicBezTo>
                    <a:pt x="339" y="481"/>
                    <a:pt x="340" y="480"/>
                    <a:pt x="340" y="480"/>
                  </a:cubicBezTo>
                  <a:cubicBezTo>
                    <a:pt x="340" y="480"/>
                    <a:pt x="340" y="480"/>
                    <a:pt x="340" y="480"/>
                  </a:cubicBezTo>
                  <a:cubicBezTo>
                    <a:pt x="340" y="480"/>
                    <a:pt x="340" y="480"/>
                    <a:pt x="340" y="480"/>
                  </a:cubicBezTo>
                  <a:cubicBezTo>
                    <a:pt x="340" y="480"/>
                    <a:pt x="340" y="480"/>
                    <a:pt x="340" y="480"/>
                  </a:cubicBezTo>
                  <a:cubicBezTo>
                    <a:pt x="340" y="480"/>
                    <a:pt x="340" y="480"/>
                    <a:pt x="340" y="480"/>
                  </a:cubicBezTo>
                  <a:cubicBezTo>
                    <a:pt x="340" y="479"/>
                    <a:pt x="340" y="479"/>
                    <a:pt x="341" y="478"/>
                  </a:cubicBezTo>
                  <a:cubicBezTo>
                    <a:pt x="342" y="478"/>
                    <a:pt x="342" y="477"/>
                    <a:pt x="342" y="476"/>
                  </a:cubicBezTo>
                  <a:cubicBezTo>
                    <a:pt x="341" y="475"/>
                    <a:pt x="342" y="475"/>
                    <a:pt x="342" y="474"/>
                  </a:cubicBezTo>
                  <a:cubicBezTo>
                    <a:pt x="343" y="474"/>
                    <a:pt x="343" y="474"/>
                    <a:pt x="343" y="473"/>
                  </a:cubicBezTo>
                  <a:cubicBezTo>
                    <a:pt x="343" y="473"/>
                    <a:pt x="342" y="473"/>
                    <a:pt x="342" y="473"/>
                  </a:cubicBezTo>
                  <a:cubicBezTo>
                    <a:pt x="341" y="472"/>
                    <a:pt x="341" y="472"/>
                    <a:pt x="340" y="471"/>
                  </a:cubicBezTo>
                  <a:cubicBezTo>
                    <a:pt x="339" y="469"/>
                    <a:pt x="340" y="467"/>
                    <a:pt x="341" y="466"/>
                  </a:cubicBezTo>
                  <a:cubicBezTo>
                    <a:pt x="342" y="466"/>
                    <a:pt x="342" y="464"/>
                    <a:pt x="342" y="463"/>
                  </a:cubicBezTo>
                  <a:cubicBezTo>
                    <a:pt x="342" y="463"/>
                    <a:pt x="341" y="463"/>
                    <a:pt x="341" y="463"/>
                  </a:cubicBezTo>
                  <a:cubicBezTo>
                    <a:pt x="340" y="462"/>
                    <a:pt x="340" y="461"/>
                    <a:pt x="340" y="461"/>
                  </a:cubicBezTo>
                  <a:cubicBezTo>
                    <a:pt x="339" y="460"/>
                    <a:pt x="340" y="459"/>
                    <a:pt x="339" y="459"/>
                  </a:cubicBezTo>
                  <a:cubicBezTo>
                    <a:pt x="339" y="458"/>
                    <a:pt x="339" y="456"/>
                    <a:pt x="338" y="455"/>
                  </a:cubicBezTo>
                  <a:cubicBezTo>
                    <a:pt x="339" y="456"/>
                    <a:pt x="340" y="456"/>
                    <a:pt x="341" y="456"/>
                  </a:cubicBezTo>
                  <a:cubicBezTo>
                    <a:pt x="341" y="456"/>
                    <a:pt x="342" y="456"/>
                    <a:pt x="342" y="457"/>
                  </a:cubicBezTo>
                  <a:cubicBezTo>
                    <a:pt x="343" y="457"/>
                    <a:pt x="344" y="457"/>
                    <a:pt x="345" y="457"/>
                  </a:cubicBezTo>
                  <a:cubicBezTo>
                    <a:pt x="346" y="457"/>
                    <a:pt x="346" y="458"/>
                    <a:pt x="348" y="458"/>
                  </a:cubicBezTo>
                  <a:cubicBezTo>
                    <a:pt x="348" y="458"/>
                    <a:pt x="349" y="458"/>
                    <a:pt x="349" y="457"/>
                  </a:cubicBezTo>
                  <a:cubicBezTo>
                    <a:pt x="350" y="456"/>
                    <a:pt x="351" y="457"/>
                    <a:pt x="352" y="457"/>
                  </a:cubicBezTo>
                  <a:cubicBezTo>
                    <a:pt x="356" y="457"/>
                    <a:pt x="358" y="456"/>
                    <a:pt x="361" y="455"/>
                  </a:cubicBezTo>
                  <a:cubicBezTo>
                    <a:pt x="362" y="455"/>
                    <a:pt x="363" y="455"/>
                    <a:pt x="364" y="455"/>
                  </a:cubicBezTo>
                  <a:cubicBezTo>
                    <a:pt x="364" y="455"/>
                    <a:pt x="365" y="454"/>
                    <a:pt x="366" y="454"/>
                  </a:cubicBezTo>
                  <a:cubicBezTo>
                    <a:pt x="366" y="454"/>
                    <a:pt x="367" y="454"/>
                    <a:pt x="367" y="453"/>
                  </a:cubicBezTo>
                  <a:cubicBezTo>
                    <a:pt x="367" y="453"/>
                    <a:pt x="367" y="452"/>
                    <a:pt x="367" y="452"/>
                  </a:cubicBezTo>
                  <a:cubicBezTo>
                    <a:pt x="367" y="452"/>
                    <a:pt x="368" y="452"/>
                    <a:pt x="368" y="451"/>
                  </a:cubicBezTo>
                  <a:cubicBezTo>
                    <a:pt x="369" y="452"/>
                    <a:pt x="370" y="453"/>
                    <a:pt x="371" y="452"/>
                  </a:cubicBezTo>
                  <a:cubicBezTo>
                    <a:pt x="372" y="452"/>
                    <a:pt x="372" y="452"/>
                    <a:pt x="373" y="452"/>
                  </a:cubicBezTo>
                  <a:cubicBezTo>
                    <a:pt x="373" y="452"/>
                    <a:pt x="373" y="451"/>
                    <a:pt x="374" y="451"/>
                  </a:cubicBezTo>
                  <a:cubicBezTo>
                    <a:pt x="375" y="451"/>
                    <a:pt x="376" y="450"/>
                    <a:pt x="377" y="450"/>
                  </a:cubicBezTo>
                  <a:cubicBezTo>
                    <a:pt x="377" y="449"/>
                    <a:pt x="378" y="449"/>
                    <a:pt x="378" y="449"/>
                  </a:cubicBezTo>
                  <a:cubicBezTo>
                    <a:pt x="379" y="448"/>
                    <a:pt x="378" y="447"/>
                    <a:pt x="378" y="447"/>
                  </a:cubicBezTo>
                  <a:cubicBezTo>
                    <a:pt x="379" y="446"/>
                    <a:pt x="378" y="445"/>
                    <a:pt x="378" y="444"/>
                  </a:cubicBezTo>
                  <a:cubicBezTo>
                    <a:pt x="379" y="443"/>
                    <a:pt x="379" y="442"/>
                    <a:pt x="379" y="442"/>
                  </a:cubicBezTo>
                  <a:cubicBezTo>
                    <a:pt x="379" y="442"/>
                    <a:pt x="380" y="442"/>
                    <a:pt x="380" y="442"/>
                  </a:cubicBezTo>
                  <a:cubicBezTo>
                    <a:pt x="380" y="443"/>
                    <a:pt x="380" y="443"/>
                    <a:pt x="380" y="442"/>
                  </a:cubicBezTo>
                  <a:cubicBezTo>
                    <a:pt x="381" y="442"/>
                    <a:pt x="381" y="441"/>
                    <a:pt x="381" y="440"/>
                  </a:cubicBezTo>
                  <a:cubicBezTo>
                    <a:pt x="381" y="439"/>
                    <a:pt x="382" y="438"/>
                    <a:pt x="382" y="437"/>
                  </a:cubicBezTo>
                  <a:cubicBezTo>
                    <a:pt x="383" y="436"/>
                    <a:pt x="383" y="435"/>
                    <a:pt x="383" y="434"/>
                  </a:cubicBezTo>
                  <a:cubicBezTo>
                    <a:pt x="382" y="433"/>
                    <a:pt x="382" y="432"/>
                    <a:pt x="382" y="431"/>
                  </a:cubicBezTo>
                  <a:cubicBezTo>
                    <a:pt x="382" y="431"/>
                    <a:pt x="382" y="430"/>
                    <a:pt x="382" y="431"/>
                  </a:cubicBezTo>
                  <a:cubicBezTo>
                    <a:pt x="381" y="431"/>
                    <a:pt x="380" y="432"/>
                    <a:pt x="379" y="432"/>
                  </a:cubicBezTo>
                  <a:cubicBezTo>
                    <a:pt x="379" y="432"/>
                    <a:pt x="378" y="431"/>
                    <a:pt x="377" y="431"/>
                  </a:cubicBezTo>
                  <a:cubicBezTo>
                    <a:pt x="377" y="431"/>
                    <a:pt x="376" y="431"/>
                    <a:pt x="375" y="430"/>
                  </a:cubicBezTo>
                  <a:cubicBezTo>
                    <a:pt x="375" y="430"/>
                    <a:pt x="375" y="430"/>
                    <a:pt x="375" y="429"/>
                  </a:cubicBezTo>
                  <a:cubicBezTo>
                    <a:pt x="374" y="429"/>
                    <a:pt x="374" y="428"/>
                    <a:pt x="374" y="428"/>
                  </a:cubicBezTo>
                  <a:cubicBezTo>
                    <a:pt x="373" y="427"/>
                    <a:pt x="374" y="426"/>
                    <a:pt x="374" y="426"/>
                  </a:cubicBezTo>
                  <a:cubicBezTo>
                    <a:pt x="375" y="425"/>
                    <a:pt x="375" y="424"/>
                    <a:pt x="375" y="423"/>
                  </a:cubicBezTo>
                  <a:cubicBezTo>
                    <a:pt x="375" y="423"/>
                    <a:pt x="376" y="422"/>
                    <a:pt x="376" y="421"/>
                  </a:cubicBezTo>
                  <a:cubicBezTo>
                    <a:pt x="375" y="420"/>
                    <a:pt x="375" y="420"/>
                    <a:pt x="374" y="420"/>
                  </a:cubicBezTo>
                  <a:cubicBezTo>
                    <a:pt x="373" y="419"/>
                    <a:pt x="372" y="418"/>
                    <a:pt x="371" y="417"/>
                  </a:cubicBezTo>
                  <a:cubicBezTo>
                    <a:pt x="371" y="417"/>
                    <a:pt x="370" y="417"/>
                    <a:pt x="369" y="417"/>
                  </a:cubicBezTo>
                  <a:cubicBezTo>
                    <a:pt x="369" y="417"/>
                    <a:pt x="368" y="417"/>
                    <a:pt x="367" y="417"/>
                  </a:cubicBezTo>
                  <a:cubicBezTo>
                    <a:pt x="367" y="417"/>
                    <a:pt x="366" y="416"/>
                    <a:pt x="365" y="416"/>
                  </a:cubicBezTo>
                  <a:cubicBezTo>
                    <a:pt x="364" y="415"/>
                    <a:pt x="363" y="414"/>
                    <a:pt x="362" y="414"/>
                  </a:cubicBezTo>
                  <a:cubicBezTo>
                    <a:pt x="362" y="413"/>
                    <a:pt x="361" y="413"/>
                    <a:pt x="361" y="413"/>
                  </a:cubicBezTo>
                  <a:cubicBezTo>
                    <a:pt x="360" y="412"/>
                    <a:pt x="361" y="412"/>
                    <a:pt x="361" y="411"/>
                  </a:cubicBezTo>
                  <a:cubicBezTo>
                    <a:pt x="361" y="411"/>
                    <a:pt x="361" y="411"/>
                    <a:pt x="361" y="411"/>
                  </a:cubicBezTo>
                  <a:cubicBezTo>
                    <a:pt x="361" y="411"/>
                    <a:pt x="361" y="411"/>
                    <a:pt x="361" y="411"/>
                  </a:cubicBezTo>
                  <a:cubicBezTo>
                    <a:pt x="361" y="411"/>
                    <a:pt x="361" y="411"/>
                    <a:pt x="361" y="411"/>
                  </a:cubicBezTo>
                  <a:cubicBezTo>
                    <a:pt x="361" y="411"/>
                    <a:pt x="361" y="411"/>
                    <a:pt x="361" y="411"/>
                  </a:cubicBezTo>
                  <a:cubicBezTo>
                    <a:pt x="361" y="411"/>
                    <a:pt x="361" y="411"/>
                    <a:pt x="361" y="411"/>
                  </a:cubicBezTo>
                  <a:cubicBezTo>
                    <a:pt x="361" y="410"/>
                    <a:pt x="361" y="410"/>
                    <a:pt x="361" y="410"/>
                  </a:cubicBezTo>
                  <a:cubicBezTo>
                    <a:pt x="360" y="410"/>
                    <a:pt x="360" y="409"/>
                    <a:pt x="360" y="409"/>
                  </a:cubicBezTo>
                  <a:cubicBezTo>
                    <a:pt x="360" y="408"/>
                    <a:pt x="360" y="408"/>
                    <a:pt x="360" y="407"/>
                  </a:cubicBezTo>
                  <a:cubicBezTo>
                    <a:pt x="360" y="407"/>
                    <a:pt x="360" y="406"/>
                    <a:pt x="360" y="405"/>
                  </a:cubicBezTo>
                  <a:cubicBezTo>
                    <a:pt x="360" y="405"/>
                    <a:pt x="360" y="404"/>
                    <a:pt x="360" y="404"/>
                  </a:cubicBezTo>
                  <a:cubicBezTo>
                    <a:pt x="360" y="403"/>
                    <a:pt x="360" y="403"/>
                    <a:pt x="360" y="403"/>
                  </a:cubicBezTo>
                  <a:cubicBezTo>
                    <a:pt x="360" y="403"/>
                    <a:pt x="360" y="403"/>
                    <a:pt x="360" y="403"/>
                  </a:cubicBezTo>
                  <a:cubicBezTo>
                    <a:pt x="361" y="404"/>
                    <a:pt x="362" y="407"/>
                    <a:pt x="362" y="407"/>
                  </a:cubicBezTo>
                  <a:cubicBezTo>
                    <a:pt x="361" y="407"/>
                    <a:pt x="361" y="407"/>
                    <a:pt x="361" y="407"/>
                  </a:cubicBezTo>
                  <a:cubicBezTo>
                    <a:pt x="361" y="408"/>
                    <a:pt x="362" y="408"/>
                    <a:pt x="362" y="409"/>
                  </a:cubicBezTo>
                  <a:cubicBezTo>
                    <a:pt x="363" y="409"/>
                    <a:pt x="364" y="409"/>
                    <a:pt x="364" y="410"/>
                  </a:cubicBezTo>
                  <a:cubicBezTo>
                    <a:pt x="364" y="411"/>
                    <a:pt x="365" y="411"/>
                    <a:pt x="366" y="412"/>
                  </a:cubicBezTo>
                  <a:cubicBezTo>
                    <a:pt x="366" y="412"/>
                    <a:pt x="367" y="412"/>
                    <a:pt x="368" y="413"/>
                  </a:cubicBezTo>
                  <a:cubicBezTo>
                    <a:pt x="369" y="414"/>
                    <a:pt x="371" y="413"/>
                    <a:pt x="372" y="413"/>
                  </a:cubicBezTo>
                  <a:cubicBezTo>
                    <a:pt x="373" y="413"/>
                    <a:pt x="374" y="413"/>
                    <a:pt x="376" y="413"/>
                  </a:cubicBezTo>
                  <a:cubicBezTo>
                    <a:pt x="377" y="413"/>
                    <a:pt x="376" y="413"/>
                    <a:pt x="377" y="414"/>
                  </a:cubicBezTo>
                  <a:cubicBezTo>
                    <a:pt x="377" y="414"/>
                    <a:pt x="378" y="414"/>
                    <a:pt x="378" y="414"/>
                  </a:cubicBezTo>
                  <a:cubicBezTo>
                    <a:pt x="379" y="414"/>
                    <a:pt x="380" y="414"/>
                    <a:pt x="381" y="414"/>
                  </a:cubicBezTo>
                  <a:cubicBezTo>
                    <a:pt x="382" y="414"/>
                    <a:pt x="381" y="415"/>
                    <a:pt x="381" y="415"/>
                  </a:cubicBezTo>
                  <a:cubicBezTo>
                    <a:pt x="381" y="416"/>
                    <a:pt x="381" y="416"/>
                    <a:pt x="382" y="416"/>
                  </a:cubicBezTo>
                  <a:cubicBezTo>
                    <a:pt x="384" y="416"/>
                    <a:pt x="385" y="415"/>
                    <a:pt x="386" y="414"/>
                  </a:cubicBezTo>
                  <a:cubicBezTo>
                    <a:pt x="387" y="414"/>
                    <a:pt x="389" y="414"/>
                    <a:pt x="390" y="415"/>
                  </a:cubicBezTo>
                  <a:cubicBezTo>
                    <a:pt x="390" y="415"/>
                    <a:pt x="391" y="415"/>
                    <a:pt x="391" y="415"/>
                  </a:cubicBezTo>
                  <a:cubicBezTo>
                    <a:pt x="391" y="415"/>
                    <a:pt x="392" y="415"/>
                    <a:pt x="392" y="416"/>
                  </a:cubicBezTo>
                  <a:cubicBezTo>
                    <a:pt x="392" y="416"/>
                    <a:pt x="392" y="416"/>
                    <a:pt x="392" y="416"/>
                  </a:cubicBezTo>
                  <a:cubicBezTo>
                    <a:pt x="393" y="416"/>
                    <a:pt x="393" y="415"/>
                    <a:pt x="394" y="415"/>
                  </a:cubicBezTo>
                  <a:cubicBezTo>
                    <a:pt x="395" y="415"/>
                    <a:pt x="395" y="415"/>
                    <a:pt x="395" y="414"/>
                  </a:cubicBezTo>
                  <a:cubicBezTo>
                    <a:pt x="395" y="413"/>
                    <a:pt x="398" y="414"/>
                    <a:pt x="398" y="414"/>
                  </a:cubicBezTo>
                  <a:cubicBezTo>
                    <a:pt x="399" y="413"/>
                    <a:pt x="400" y="412"/>
                    <a:pt x="401" y="411"/>
                  </a:cubicBezTo>
                  <a:cubicBezTo>
                    <a:pt x="401" y="411"/>
                    <a:pt x="401" y="411"/>
                    <a:pt x="401" y="410"/>
                  </a:cubicBezTo>
                  <a:cubicBezTo>
                    <a:pt x="401" y="410"/>
                    <a:pt x="401" y="410"/>
                    <a:pt x="401" y="410"/>
                  </a:cubicBezTo>
                  <a:cubicBezTo>
                    <a:pt x="402" y="409"/>
                    <a:pt x="402" y="409"/>
                    <a:pt x="403" y="409"/>
                  </a:cubicBezTo>
                  <a:cubicBezTo>
                    <a:pt x="404" y="408"/>
                    <a:pt x="404" y="407"/>
                    <a:pt x="405" y="406"/>
                  </a:cubicBezTo>
                  <a:cubicBezTo>
                    <a:pt x="405" y="405"/>
                    <a:pt x="406" y="404"/>
                    <a:pt x="407" y="403"/>
                  </a:cubicBezTo>
                  <a:cubicBezTo>
                    <a:pt x="407" y="403"/>
                    <a:pt x="407" y="403"/>
                    <a:pt x="407" y="402"/>
                  </a:cubicBezTo>
                  <a:cubicBezTo>
                    <a:pt x="407" y="402"/>
                    <a:pt x="407" y="402"/>
                    <a:pt x="408" y="402"/>
                  </a:cubicBezTo>
                  <a:cubicBezTo>
                    <a:pt x="408" y="402"/>
                    <a:pt x="408" y="402"/>
                    <a:pt x="409" y="401"/>
                  </a:cubicBezTo>
                  <a:cubicBezTo>
                    <a:pt x="409" y="400"/>
                    <a:pt x="410" y="399"/>
                    <a:pt x="410" y="398"/>
                  </a:cubicBezTo>
                  <a:cubicBezTo>
                    <a:pt x="411" y="397"/>
                    <a:pt x="411" y="396"/>
                    <a:pt x="411" y="395"/>
                  </a:cubicBezTo>
                  <a:cubicBezTo>
                    <a:pt x="411" y="394"/>
                    <a:pt x="412" y="393"/>
                    <a:pt x="412" y="392"/>
                  </a:cubicBezTo>
                  <a:cubicBezTo>
                    <a:pt x="412" y="391"/>
                    <a:pt x="412" y="390"/>
                    <a:pt x="412" y="390"/>
                  </a:cubicBezTo>
                  <a:cubicBezTo>
                    <a:pt x="412" y="389"/>
                    <a:pt x="412" y="388"/>
                    <a:pt x="412" y="387"/>
                  </a:cubicBezTo>
                  <a:cubicBezTo>
                    <a:pt x="413" y="387"/>
                    <a:pt x="413" y="386"/>
                    <a:pt x="412" y="386"/>
                  </a:cubicBezTo>
                  <a:cubicBezTo>
                    <a:pt x="412" y="386"/>
                    <a:pt x="412" y="386"/>
                    <a:pt x="412" y="385"/>
                  </a:cubicBezTo>
                  <a:cubicBezTo>
                    <a:pt x="411" y="384"/>
                    <a:pt x="411" y="384"/>
                    <a:pt x="411" y="383"/>
                  </a:cubicBezTo>
                  <a:cubicBezTo>
                    <a:pt x="411" y="382"/>
                    <a:pt x="412" y="382"/>
                    <a:pt x="412" y="382"/>
                  </a:cubicBezTo>
                  <a:cubicBezTo>
                    <a:pt x="412" y="381"/>
                    <a:pt x="413" y="381"/>
                    <a:pt x="413" y="380"/>
                  </a:cubicBezTo>
                  <a:cubicBezTo>
                    <a:pt x="413" y="380"/>
                    <a:pt x="414" y="379"/>
                    <a:pt x="414" y="379"/>
                  </a:cubicBezTo>
                  <a:cubicBezTo>
                    <a:pt x="414" y="378"/>
                    <a:pt x="414" y="378"/>
                    <a:pt x="415" y="378"/>
                  </a:cubicBezTo>
                  <a:cubicBezTo>
                    <a:pt x="415" y="378"/>
                    <a:pt x="415" y="378"/>
                    <a:pt x="415" y="378"/>
                  </a:cubicBezTo>
                  <a:cubicBezTo>
                    <a:pt x="415" y="378"/>
                    <a:pt x="415" y="378"/>
                    <a:pt x="415" y="378"/>
                  </a:cubicBezTo>
                  <a:cubicBezTo>
                    <a:pt x="416" y="378"/>
                    <a:pt x="417" y="377"/>
                    <a:pt x="418" y="376"/>
                  </a:cubicBezTo>
                  <a:cubicBezTo>
                    <a:pt x="418" y="375"/>
                    <a:pt x="417" y="374"/>
                    <a:pt x="418" y="373"/>
                  </a:cubicBezTo>
                  <a:cubicBezTo>
                    <a:pt x="418" y="373"/>
                    <a:pt x="418" y="373"/>
                    <a:pt x="418" y="373"/>
                  </a:cubicBezTo>
                  <a:cubicBezTo>
                    <a:pt x="418" y="372"/>
                    <a:pt x="419" y="371"/>
                    <a:pt x="420" y="371"/>
                  </a:cubicBezTo>
                  <a:cubicBezTo>
                    <a:pt x="420" y="371"/>
                    <a:pt x="420" y="371"/>
                    <a:pt x="420" y="371"/>
                  </a:cubicBezTo>
                  <a:cubicBezTo>
                    <a:pt x="420" y="370"/>
                    <a:pt x="420" y="370"/>
                    <a:pt x="420" y="370"/>
                  </a:cubicBezTo>
                  <a:cubicBezTo>
                    <a:pt x="419" y="369"/>
                    <a:pt x="419" y="368"/>
                    <a:pt x="418" y="368"/>
                  </a:cubicBezTo>
                  <a:cubicBezTo>
                    <a:pt x="418" y="367"/>
                    <a:pt x="418" y="366"/>
                    <a:pt x="418" y="366"/>
                  </a:cubicBezTo>
                  <a:cubicBezTo>
                    <a:pt x="417" y="365"/>
                    <a:pt x="417" y="365"/>
                    <a:pt x="418" y="364"/>
                  </a:cubicBezTo>
                  <a:cubicBezTo>
                    <a:pt x="418" y="364"/>
                    <a:pt x="419" y="364"/>
                    <a:pt x="419" y="365"/>
                  </a:cubicBezTo>
                  <a:cubicBezTo>
                    <a:pt x="419" y="365"/>
                    <a:pt x="420" y="366"/>
                    <a:pt x="420" y="366"/>
                  </a:cubicBezTo>
                  <a:cubicBezTo>
                    <a:pt x="421" y="367"/>
                    <a:pt x="421" y="367"/>
                    <a:pt x="422" y="368"/>
                  </a:cubicBezTo>
                  <a:cubicBezTo>
                    <a:pt x="422" y="369"/>
                    <a:pt x="424" y="369"/>
                    <a:pt x="425" y="369"/>
                  </a:cubicBezTo>
                  <a:cubicBezTo>
                    <a:pt x="425" y="370"/>
                    <a:pt x="425" y="370"/>
                    <a:pt x="425" y="371"/>
                  </a:cubicBezTo>
                  <a:cubicBezTo>
                    <a:pt x="424" y="371"/>
                    <a:pt x="424" y="372"/>
                    <a:pt x="424" y="373"/>
                  </a:cubicBezTo>
                  <a:cubicBezTo>
                    <a:pt x="423" y="374"/>
                    <a:pt x="423" y="374"/>
                    <a:pt x="422" y="375"/>
                  </a:cubicBezTo>
                  <a:cubicBezTo>
                    <a:pt x="422" y="376"/>
                    <a:pt x="422" y="376"/>
                    <a:pt x="421" y="377"/>
                  </a:cubicBezTo>
                  <a:cubicBezTo>
                    <a:pt x="420" y="377"/>
                    <a:pt x="420" y="377"/>
                    <a:pt x="420" y="377"/>
                  </a:cubicBezTo>
                  <a:cubicBezTo>
                    <a:pt x="420" y="377"/>
                    <a:pt x="420" y="377"/>
                    <a:pt x="420" y="378"/>
                  </a:cubicBezTo>
                  <a:cubicBezTo>
                    <a:pt x="420" y="378"/>
                    <a:pt x="420" y="379"/>
                    <a:pt x="420" y="379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8" y="381"/>
                    <a:pt x="418" y="381"/>
                    <a:pt x="417" y="381"/>
                  </a:cubicBezTo>
                  <a:cubicBezTo>
                    <a:pt x="416" y="381"/>
                    <a:pt x="416" y="382"/>
                    <a:pt x="416" y="382"/>
                  </a:cubicBezTo>
                  <a:cubicBezTo>
                    <a:pt x="416" y="383"/>
                    <a:pt x="415" y="384"/>
                    <a:pt x="415" y="384"/>
                  </a:cubicBezTo>
                  <a:cubicBezTo>
                    <a:pt x="414" y="384"/>
                    <a:pt x="414" y="384"/>
                    <a:pt x="414" y="385"/>
                  </a:cubicBezTo>
                  <a:cubicBezTo>
                    <a:pt x="414" y="385"/>
                    <a:pt x="414" y="385"/>
                    <a:pt x="414" y="385"/>
                  </a:cubicBezTo>
                  <a:cubicBezTo>
                    <a:pt x="415" y="385"/>
                    <a:pt x="416" y="385"/>
                    <a:pt x="416" y="385"/>
                  </a:cubicBezTo>
                  <a:cubicBezTo>
                    <a:pt x="417" y="384"/>
                    <a:pt x="418" y="383"/>
                    <a:pt x="419" y="383"/>
                  </a:cubicBezTo>
                  <a:cubicBezTo>
                    <a:pt x="419" y="382"/>
                    <a:pt x="420" y="381"/>
                    <a:pt x="421" y="380"/>
                  </a:cubicBezTo>
                  <a:cubicBezTo>
                    <a:pt x="422" y="379"/>
                    <a:pt x="422" y="379"/>
                    <a:pt x="423" y="378"/>
                  </a:cubicBezTo>
                  <a:cubicBezTo>
                    <a:pt x="424" y="377"/>
                    <a:pt x="424" y="376"/>
                    <a:pt x="425" y="375"/>
                  </a:cubicBezTo>
                  <a:cubicBezTo>
                    <a:pt x="426" y="374"/>
                    <a:pt x="425" y="373"/>
                    <a:pt x="426" y="373"/>
                  </a:cubicBezTo>
                  <a:cubicBezTo>
                    <a:pt x="427" y="371"/>
                    <a:pt x="428" y="369"/>
                    <a:pt x="428" y="367"/>
                  </a:cubicBezTo>
                  <a:cubicBezTo>
                    <a:pt x="428" y="366"/>
                    <a:pt x="428" y="365"/>
                    <a:pt x="428" y="364"/>
                  </a:cubicBezTo>
                  <a:cubicBezTo>
                    <a:pt x="428" y="363"/>
                    <a:pt x="429" y="363"/>
                    <a:pt x="429" y="362"/>
                  </a:cubicBezTo>
                  <a:cubicBezTo>
                    <a:pt x="430" y="362"/>
                    <a:pt x="430" y="362"/>
                    <a:pt x="430" y="362"/>
                  </a:cubicBezTo>
                  <a:cubicBezTo>
                    <a:pt x="430" y="362"/>
                    <a:pt x="430" y="362"/>
                    <a:pt x="430" y="362"/>
                  </a:cubicBezTo>
                  <a:cubicBezTo>
                    <a:pt x="430" y="361"/>
                    <a:pt x="430" y="361"/>
                    <a:pt x="430" y="361"/>
                  </a:cubicBezTo>
                  <a:cubicBezTo>
                    <a:pt x="430" y="360"/>
                    <a:pt x="430" y="360"/>
                    <a:pt x="431" y="359"/>
                  </a:cubicBezTo>
                  <a:cubicBezTo>
                    <a:pt x="431" y="359"/>
                    <a:pt x="431" y="358"/>
                    <a:pt x="432" y="358"/>
                  </a:cubicBezTo>
                  <a:cubicBezTo>
                    <a:pt x="432" y="358"/>
                    <a:pt x="432" y="357"/>
                    <a:pt x="433" y="357"/>
                  </a:cubicBezTo>
                  <a:cubicBezTo>
                    <a:pt x="433" y="356"/>
                    <a:pt x="433" y="356"/>
                    <a:pt x="434" y="355"/>
                  </a:cubicBezTo>
                  <a:cubicBezTo>
                    <a:pt x="434" y="355"/>
                    <a:pt x="435" y="354"/>
                    <a:pt x="435" y="354"/>
                  </a:cubicBezTo>
                  <a:cubicBezTo>
                    <a:pt x="435" y="353"/>
                    <a:pt x="436" y="353"/>
                    <a:pt x="436" y="353"/>
                  </a:cubicBezTo>
                  <a:cubicBezTo>
                    <a:pt x="437" y="352"/>
                    <a:pt x="437" y="351"/>
                    <a:pt x="437" y="350"/>
                  </a:cubicBezTo>
                  <a:cubicBezTo>
                    <a:pt x="437" y="350"/>
                    <a:pt x="437" y="349"/>
                    <a:pt x="437" y="349"/>
                  </a:cubicBezTo>
                  <a:cubicBezTo>
                    <a:pt x="437" y="349"/>
                    <a:pt x="438" y="349"/>
                    <a:pt x="438" y="349"/>
                  </a:cubicBezTo>
                  <a:cubicBezTo>
                    <a:pt x="438" y="349"/>
                    <a:pt x="438" y="349"/>
                    <a:pt x="438" y="349"/>
                  </a:cubicBezTo>
                  <a:cubicBezTo>
                    <a:pt x="438" y="349"/>
                    <a:pt x="438" y="349"/>
                    <a:pt x="438" y="349"/>
                  </a:cubicBezTo>
                  <a:cubicBezTo>
                    <a:pt x="438" y="349"/>
                    <a:pt x="438" y="348"/>
                    <a:pt x="438" y="348"/>
                  </a:cubicBezTo>
                  <a:cubicBezTo>
                    <a:pt x="438" y="348"/>
                    <a:pt x="438" y="348"/>
                    <a:pt x="438" y="347"/>
                  </a:cubicBezTo>
                  <a:cubicBezTo>
                    <a:pt x="438" y="347"/>
                    <a:pt x="439" y="347"/>
                    <a:pt x="439" y="346"/>
                  </a:cubicBezTo>
                  <a:cubicBezTo>
                    <a:pt x="440" y="346"/>
                    <a:pt x="440" y="345"/>
                    <a:pt x="440" y="345"/>
                  </a:cubicBezTo>
                  <a:cubicBezTo>
                    <a:pt x="440" y="344"/>
                    <a:pt x="439" y="344"/>
                    <a:pt x="439" y="343"/>
                  </a:cubicBezTo>
                  <a:cubicBezTo>
                    <a:pt x="439" y="342"/>
                    <a:pt x="438" y="342"/>
                    <a:pt x="438" y="341"/>
                  </a:cubicBezTo>
                  <a:cubicBezTo>
                    <a:pt x="438" y="341"/>
                    <a:pt x="438" y="340"/>
                    <a:pt x="438" y="340"/>
                  </a:cubicBezTo>
                  <a:cubicBezTo>
                    <a:pt x="437" y="339"/>
                    <a:pt x="437" y="339"/>
                    <a:pt x="437" y="338"/>
                  </a:cubicBezTo>
                  <a:cubicBezTo>
                    <a:pt x="436" y="338"/>
                    <a:pt x="437" y="337"/>
                    <a:pt x="437" y="337"/>
                  </a:cubicBezTo>
                  <a:cubicBezTo>
                    <a:pt x="437" y="336"/>
                    <a:pt x="437" y="335"/>
                    <a:pt x="436" y="334"/>
                  </a:cubicBezTo>
                  <a:cubicBezTo>
                    <a:pt x="436" y="334"/>
                    <a:pt x="435" y="333"/>
                    <a:pt x="434" y="332"/>
                  </a:cubicBezTo>
                  <a:cubicBezTo>
                    <a:pt x="434" y="332"/>
                    <a:pt x="433" y="331"/>
                    <a:pt x="434" y="331"/>
                  </a:cubicBezTo>
                  <a:cubicBezTo>
                    <a:pt x="435" y="330"/>
                    <a:pt x="436" y="330"/>
                    <a:pt x="436" y="330"/>
                  </a:cubicBezTo>
                  <a:cubicBezTo>
                    <a:pt x="437" y="329"/>
                    <a:pt x="437" y="329"/>
                    <a:pt x="437" y="329"/>
                  </a:cubicBezTo>
                  <a:cubicBezTo>
                    <a:pt x="437" y="329"/>
                    <a:pt x="437" y="329"/>
                    <a:pt x="437" y="329"/>
                  </a:cubicBezTo>
                  <a:cubicBezTo>
                    <a:pt x="437" y="329"/>
                    <a:pt x="437" y="329"/>
                    <a:pt x="437" y="329"/>
                  </a:cubicBezTo>
                  <a:cubicBezTo>
                    <a:pt x="437" y="329"/>
                    <a:pt x="437" y="329"/>
                    <a:pt x="437" y="329"/>
                  </a:cubicBezTo>
                  <a:cubicBezTo>
                    <a:pt x="437" y="329"/>
                    <a:pt x="437" y="329"/>
                    <a:pt x="437" y="329"/>
                  </a:cubicBezTo>
                  <a:cubicBezTo>
                    <a:pt x="437" y="328"/>
                    <a:pt x="436" y="328"/>
                    <a:pt x="436" y="328"/>
                  </a:cubicBezTo>
                  <a:cubicBezTo>
                    <a:pt x="435" y="328"/>
                    <a:pt x="436" y="327"/>
                    <a:pt x="436" y="327"/>
                  </a:cubicBezTo>
                  <a:cubicBezTo>
                    <a:pt x="436" y="327"/>
                    <a:pt x="437" y="327"/>
                    <a:pt x="437" y="327"/>
                  </a:cubicBezTo>
                  <a:cubicBezTo>
                    <a:pt x="437" y="327"/>
                    <a:pt x="438" y="326"/>
                    <a:pt x="438" y="325"/>
                  </a:cubicBezTo>
                  <a:cubicBezTo>
                    <a:pt x="437" y="324"/>
                    <a:pt x="436" y="325"/>
                    <a:pt x="435" y="325"/>
                  </a:cubicBezTo>
                  <a:cubicBezTo>
                    <a:pt x="435" y="324"/>
                    <a:pt x="436" y="324"/>
                    <a:pt x="437" y="324"/>
                  </a:cubicBezTo>
                  <a:cubicBezTo>
                    <a:pt x="437" y="323"/>
                    <a:pt x="437" y="322"/>
                    <a:pt x="438" y="322"/>
                  </a:cubicBezTo>
                  <a:cubicBezTo>
                    <a:pt x="439" y="322"/>
                    <a:pt x="440" y="322"/>
                    <a:pt x="440" y="322"/>
                  </a:cubicBezTo>
                  <a:cubicBezTo>
                    <a:pt x="440" y="322"/>
                    <a:pt x="440" y="322"/>
                    <a:pt x="440" y="322"/>
                  </a:cubicBezTo>
                  <a:cubicBezTo>
                    <a:pt x="440" y="322"/>
                    <a:pt x="440" y="322"/>
                    <a:pt x="440" y="322"/>
                  </a:cubicBezTo>
                  <a:cubicBezTo>
                    <a:pt x="440" y="322"/>
                    <a:pt x="440" y="322"/>
                    <a:pt x="440" y="322"/>
                  </a:cubicBezTo>
                  <a:cubicBezTo>
                    <a:pt x="440" y="322"/>
                    <a:pt x="440" y="322"/>
                    <a:pt x="440" y="322"/>
                  </a:cubicBezTo>
                  <a:cubicBezTo>
                    <a:pt x="440" y="322"/>
                    <a:pt x="441" y="322"/>
                    <a:pt x="441" y="322"/>
                  </a:cubicBezTo>
                  <a:cubicBezTo>
                    <a:pt x="441" y="322"/>
                    <a:pt x="441" y="321"/>
                    <a:pt x="442" y="321"/>
                  </a:cubicBezTo>
                  <a:cubicBezTo>
                    <a:pt x="442" y="320"/>
                    <a:pt x="443" y="320"/>
                    <a:pt x="444" y="320"/>
                  </a:cubicBezTo>
                  <a:cubicBezTo>
                    <a:pt x="444" y="320"/>
                    <a:pt x="444" y="320"/>
                    <a:pt x="444" y="320"/>
                  </a:cubicBezTo>
                  <a:cubicBezTo>
                    <a:pt x="444" y="318"/>
                    <a:pt x="445" y="317"/>
                    <a:pt x="446" y="316"/>
                  </a:cubicBezTo>
                  <a:cubicBezTo>
                    <a:pt x="447" y="316"/>
                    <a:pt x="448" y="315"/>
                    <a:pt x="448" y="314"/>
                  </a:cubicBezTo>
                  <a:cubicBezTo>
                    <a:pt x="449" y="314"/>
                    <a:pt x="449" y="313"/>
                    <a:pt x="449" y="313"/>
                  </a:cubicBezTo>
                  <a:cubicBezTo>
                    <a:pt x="450" y="313"/>
                    <a:pt x="450" y="312"/>
                    <a:pt x="450" y="312"/>
                  </a:cubicBezTo>
                  <a:cubicBezTo>
                    <a:pt x="450" y="311"/>
                    <a:pt x="451" y="311"/>
                    <a:pt x="451" y="310"/>
                  </a:cubicBezTo>
                  <a:cubicBezTo>
                    <a:pt x="451" y="310"/>
                    <a:pt x="452" y="310"/>
                    <a:pt x="453" y="310"/>
                  </a:cubicBezTo>
                  <a:cubicBezTo>
                    <a:pt x="454" y="310"/>
                    <a:pt x="455" y="310"/>
                    <a:pt x="456" y="309"/>
                  </a:cubicBezTo>
                  <a:cubicBezTo>
                    <a:pt x="456" y="309"/>
                    <a:pt x="457" y="308"/>
                    <a:pt x="457" y="308"/>
                  </a:cubicBezTo>
                  <a:cubicBezTo>
                    <a:pt x="457" y="307"/>
                    <a:pt x="460" y="306"/>
                    <a:pt x="461" y="307"/>
                  </a:cubicBezTo>
                  <a:cubicBezTo>
                    <a:pt x="461" y="307"/>
                    <a:pt x="462" y="307"/>
                    <a:pt x="462" y="307"/>
                  </a:cubicBezTo>
                  <a:cubicBezTo>
                    <a:pt x="462" y="308"/>
                    <a:pt x="462" y="308"/>
                    <a:pt x="462" y="308"/>
                  </a:cubicBezTo>
                  <a:cubicBezTo>
                    <a:pt x="462" y="308"/>
                    <a:pt x="463" y="308"/>
                    <a:pt x="463" y="308"/>
                  </a:cubicBezTo>
                  <a:cubicBezTo>
                    <a:pt x="463" y="307"/>
                    <a:pt x="463" y="307"/>
                    <a:pt x="463" y="306"/>
                  </a:cubicBezTo>
                  <a:cubicBezTo>
                    <a:pt x="463" y="305"/>
                    <a:pt x="463" y="305"/>
                    <a:pt x="464" y="305"/>
                  </a:cubicBezTo>
                  <a:cubicBezTo>
                    <a:pt x="464" y="305"/>
                    <a:pt x="465" y="305"/>
                    <a:pt x="465" y="304"/>
                  </a:cubicBezTo>
                  <a:cubicBezTo>
                    <a:pt x="465" y="304"/>
                    <a:pt x="465" y="304"/>
                    <a:pt x="465" y="304"/>
                  </a:cubicBezTo>
                  <a:cubicBezTo>
                    <a:pt x="465" y="304"/>
                    <a:pt x="465" y="304"/>
                    <a:pt x="465" y="304"/>
                  </a:cubicBezTo>
                  <a:cubicBezTo>
                    <a:pt x="465" y="304"/>
                    <a:pt x="465" y="304"/>
                    <a:pt x="465" y="304"/>
                  </a:cubicBezTo>
                  <a:cubicBezTo>
                    <a:pt x="465" y="304"/>
                    <a:pt x="465" y="304"/>
                    <a:pt x="465" y="304"/>
                  </a:cubicBezTo>
                  <a:cubicBezTo>
                    <a:pt x="465" y="304"/>
                    <a:pt x="465" y="304"/>
                    <a:pt x="466" y="303"/>
                  </a:cubicBezTo>
                  <a:cubicBezTo>
                    <a:pt x="466" y="303"/>
                    <a:pt x="467" y="302"/>
                    <a:pt x="468" y="302"/>
                  </a:cubicBezTo>
                  <a:cubicBezTo>
                    <a:pt x="468" y="302"/>
                    <a:pt x="468" y="301"/>
                    <a:pt x="468" y="301"/>
                  </a:cubicBezTo>
                  <a:cubicBezTo>
                    <a:pt x="468" y="301"/>
                    <a:pt x="469" y="300"/>
                    <a:pt x="469" y="300"/>
                  </a:cubicBezTo>
                  <a:cubicBezTo>
                    <a:pt x="468" y="300"/>
                    <a:pt x="466" y="300"/>
                    <a:pt x="467" y="299"/>
                  </a:cubicBezTo>
                  <a:cubicBezTo>
                    <a:pt x="467" y="298"/>
                    <a:pt x="468" y="298"/>
                    <a:pt x="468" y="298"/>
                  </a:cubicBezTo>
                  <a:cubicBezTo>
                    <a:pt x="469" y="298"/>
                    <a:pt x="470" y="298"/>
                    <a:pt x="470" y="298"/>
                  </a:cubicBezTo>
                  <a:cubicBezTo>
                    <a:pt x="470" y="297"/>
                    <a:pt x="471" y="297"/>
                    <a:pt x="471" y="297"/>
                  </a:cubicBezTo>
                  <a:cubicBezTo>
                    <a:pt x="471" y="297"/>
                    <a:pt x="472" y="297"/>
                    <a:pt x="472" y="297"/>
                  </a:cubicBezTo>
                  <a:cubicBezTo>
                    <a:pt x="473" y="297"/>
                    <a:pt x="473" y="297"/>
                    <a:pt x="474" y="297"/>
                  </a:cubicBezTo>
                  <a:cubicBezTo>
                    <a:pt x="474" y="297"/>
                    <a:pt x="475" y="297"/>
                    <a:pt x="476" y="296"/>
                  </a:cubicBezTo>
                  <a:cubicBezTo>
                    <a:pt x="475" y="297"/>
                    <a:pt x="474" y="297"/>
                    <a:pt x="474" y="298"/>
                  </a:cubicBezTo>
                  <a:cubicBezTo>
                    <a:pt x="473" y="298"/>
                    <a:pt x="473" y="298"/>
                    <a:pt x="472" y="298"/>
                  </a:cubicBezTo>
                  <a:cubicBezTo>
                    <a:pt x="472" y="299"/>
                    <a:pt x="472" y="299"/>
                    <a:pt x="471" y="299"/>
                  </a:cubicBezTo>
                  <a:cubicBezTo>
                    <a:pt x="471" y="299"/>
                    <a:pt x="471" y="300"/>
                    <a:pt x="471" y="300"/>
                  </a:cubicBezTo>
                  <a:cubicBezTo>
                    <a:pt x="472" y="299"/>
                    <a:pt x="473" y="300"/>
                    <a:pt x="474" y="299"/>
                  </a:cubicBezTo>
                  <a:cubicBezTo>
                    <a:pt x="475" y="299"/>
                    <a:pt x="475" y="298"/>
                    <a:pt x="477" y="297"/>
                  </a:cubicBezTo>
                  <a:cubicBezTo>
                    <a:pt x="477" y="297"/>
                    <a:pt x="478" y="297"/>
                    <a:pt x="479" y="297"/>
                  </a:cubicBezTo>
                  <a:cubicBezTo>
                    <a:pt x="479" y="296"/>
                    <a:pt x="479" y="296"/>
                    <a:pt x="479" y="296"/>
                  </a:cubicBezTo>
                  <a:cubicBezTo>
                    <a:pt x="480" y="295"/>
                    <a:pt x="481" y="295"/>
                    <a:pt x="481" y="295"/>
                  </a:cubicBezTo>
                  <a:cubicBezTo>
                    <a:pt x="481" y="296"/>
                    <a:pt x="481" y="297"/>
                    <a:pt x="481" y="297"/>
                  </a:cubicBezTo>
                  <a:cubicBezTo>
                    <a:pt x="481" y="298"/>
                    <a:pt x="482" y="298"/>
                    <a:pt x="482" y="298"/>
                  </a:cubicBezTo>
                  <a:cubicBezTo>
                    <a:pt x="482" y="298"/>
                    <a:pt x="483" y="298"/>
                    <a:pt x="483" y="298"/>
                  </a:cubicBezTo>
                  <a:cubicBezTo>
                    <a:pt x="483" y="298"/>
                    <a:pt x="483" y="297"/>
                    <a:pt x="484" y="297"/>
                  </a:cubicBezTo>
                  <a:cubicBezTo>
                    <a:pt x="484" y="296"/>
                    <a:pt x="486" y="297"/>
                    <a:pt x="488" y="297"/>
                  </a:cubicBezTo>
                  <a:cubicBezTo>
                    <a:pt x="488" y="297"/>
                    <a:pt x="488" y="297"/>
                    <a:pt x="489" y="297"/>
                  </a:cubicBezTo>
                  <a:cubicBezTo>
                    <a:pt x="489" y="297"/>
                    <a:pt x="490" y="297"/>
                    <a:pt x="491" y="297"/>
                  </a:cubicBezTo>
                  <a:cubicBezTo>
                    <a:pt x="491" y="297"/>
                    <a:pt x="491" y="297"/>
                    <a:pt x="491" y="297"/>
                  </a:cubicBezTo>
                  <a:cubicBezTo>
                    <a:pt x="491" y="297"/>
                    <a:pt x="491" y="297"/>
                    <a:pt x="492" y="297"/>
                  </a:cubicBezTo>
                  <a:cubicBezTo>
                    <a:pt x="492" y="297"/>
                    <a:pt x="492" y="296"/>
                    <a:pt x="492" y="296"/>
                  </a:cubicBezTo>
                  <a:cubicBezTo>
                    <a:pt x="492" y="295"/>
                    <a:pt x="493" y="295"/>
                    <a:pt x="493" y="294"/>
                  </a:cubicBezTo>
                  <a:cubicBezTo>
                    <a:pt x="493" y="292"/>
                    <a:pt x="493" y="293"/>
                    <a:pt x="494" y="292"/>
                  </a:cubicBezTo>
                  <a:cubicBezTo>
                    <a:pt x="495" y="292"/>
                    <a:pt x="496" y="291"/>
                    <a:pt x="496" y="291"/>
                  </a:cubicBezTo>
                  <a:cubicBezTo>
                    <a:pt x="497" y="291"/>
                    <a:pt x="498" y="290"/>
                    <a:pt x="499" y="290"/>
                  </a:cubicBezTo>
                  <a:cubicBezTo>
                    <a:pt x="499" y="290"/>
                    <a:pt x="500" y="290"/>
                    <a:pt x="500" y="290"/>
                  </a:cubicBezTo>
                  <a:cubicBezTo>
                    <a:pt x="501" y="289"/>
                    <a:pt x="502" y="289"/>
                    <a:pt x="502" y="287"/>
                  </a:cubicBezTo>
                  <a:cubicBezTo>
                    <a:pt x="502" y="287"/>
                    <a:pt x="502" y="286"/>
                    <a:pt x="501" y="286"/>
                  </a:cubicBezTo>
                  <a:cubicBezTo>
                    <a:pt x="501" y="285"/>
                    <a:pt x="501" y="285"/>
                    <a:pt x="501" y="284"/>
                  </a:cubicBezTo>
                  <a:cubicBezTo>
                    <a:pt x="500" y="284"/>
                    <a:pt x="500" y="284"/>
                    <a:pt x="500" y="283"/>
                  </a:cubicBezTo>
                  <a:cubicBezTo>
                    <a:pt x="500" y="283"/>
                    <a:pt x="500" y="283"/>
                    <a:pt x="500" y="283"/>
                  </a:cubicBezTo>
                  <a:cubicBezTo>
                    <a:pt x="500" y="282"/>
                    <a:pt x="501" y="282"/>
                    <a:pt x="501" y="281"/>
                  </a:cubicBezTo>
                  <a:cubicBezTo>
                    <a:pt x="502" y="281"/>
                    <a:pt x="502" y="280"/>
                    <a:pt x="503" y="280"/>
                  </a:cubicBezTo>
                  <a:cubicBezTo>
                    <a:pt x="503" y="279"/>
                    <a:pt x="503" y="278"/>
                    <a:pt x="503" y="278"/>
                  </a:cubicBezTo>
                  <a:cubicBezTo>
                    <a:pt x="503" y="277"/>
                    <a:pt x="504" y="276"/>
                    <a:pt x="504" y="276"/>
                  </a:cubicBezTo>
                  <a:cubicBezTo>
                    <a:pt x="505" y="276"/>
                    <a:pt x="505" y="276"/>
                    <a:pt x="505" y="276"/>
                  </a:cubicBezTo>
                  <a:cubicBezTo>
                    <a:pt x="505" y="275"/>
                    <a:pt x="505" y="275"/>
                    <a:pt x="505" y="274"/>
                  </a:cubicBezTo>
                  <a:cubicBezTo>
                    <a:pt x="505" y="273"/>
                    <a:pt x="506" y="272"/>
                    <a:pt x="507" y="271"/>
                  </a:cubicBezTo>
                  <a:cubicBezTo>
                    <a:pt x="507" y="271"/>
                    <a:pt x="507" y="271"/>
                    <a:pt x="507" y="270"/>
                  </a:cubicBezTo>
                  <a:cubicBezTo>
                    <a:pt x="507" y="270"/>
                    <a:pt x="508" y="269"/>
                    <a:pt x="508" y="268"/>
                  </a:cubicBezTo>
                  <a:cubicBezTo>
                    <a:pt x="509" y="268"/>
                    <a:pt x="509" y="267"/>
                    <a:pt x="509" y="267"/>
                  </a:cubicBezTo>
                  <a:cubicBezTo>
                    <a:pt x="509" y="266"/>
                    <a:pt x="509" y="264"/>
                    <a:pt x="509" y="263"/>
                  </a:cubicBezTo>
                  <a:cubicBezTo>
                    <a:pt x="509" y="262"/>
                    <a:pt x="509" y="261"/>
                    <a:pt x="509" y="260"/>
                  </a:cubicBezTo>
                  <a:cubicBezTo>
                    <a:pt x="509" y="259"/>
                    <a:pt x="508" y="259"/>
                    <a:pt x="508" y="259"/>
                  </a:cubicBezTo>
                  <a:cubicBezTo>
                    <a:pt x="508" y="258"/>
                    <a:pt x="508" y="258"/>
                    <a:pt x="508" y="257"/>
                  </a:cubicBezTo>
                  <a:cubicBezTo>
                    <a:pt x="508" y="257"/>
                    <a:pt x="508" y="256"/>
                    <a:pt x="508" y="256"/>
                  </a:cubicBezTo>
                  <a:cubicBezTo>
                    <a:pt x="508" y="256"/>
                    <a:pt x="508" y="256"/>
                    <a:pt x="508" y="256"/>
                  </a:cubicBezTo>
                  <a:cubicBezTo>
                    <a:pt x="508" y="256"/>
                    <a:pt x="508" y="256"/>
                    <a:pt x="508" y="256"/>
                  </a:cubicBezTo>
                  <a:cubicBezTo>
                    <a:pt x="508" y="256"/>
                    <a:pt x="508" y="256"/>
                    <a:pt x="508" y="256"/>
                  </a:cubicBezTo>
                  <a:cubicBezTo>
                    <a:pt x="509" y="256"/>
                    <a:pt x="509" y="255"/>
                    <a:pt x="509" y="255"/>
                  </a:cubicBezTo>
                  <a:cubicBezTo>
                    <a:pt x="509" y="254"/>
                    <a:pt x="510" y="254"/>
                    <a:pt x="511" y="253"/>
                  </a:cubicBezTo>
                  <a:cubicBezTo>
                    <a:pt x="512" y="252"/>
                    <a:pt x="513" y="252"/>
                    <a:pt x="513" y="251"/>
                  </a:cubicBezTo>
                  <a:cubicBezTo>
                    <a:pt x="513" y="250"/>
                    <a:pt x="512" y="250"/>
                    <a:pt x="512" y="250"/>
                  </a:cubicBezTo>
                  <a:cubicBezTo>
                    <a:pt x="512" y="249"/>
                    <a:pt x="511" y="249"/>
                    <a:pt x="511" y="248"/>
                  </a:cubicBezTo>
                  <a:cubicBezTo>
                    <a:pt x="511" y="248"/>
                    <a:pt x="512" y="247"/>
                    <a:pt x="512" y="247"/>
                  </a:cubicBezTo>
                  <a:cubicBezTo>
                    <a:pt x="512" y="247"/>
                    <a:pt x="512" y="247"/>
                    <a:pt x="512" y="247"/>
                  </a:cubicBezTo>
                  <a:cubicBezTo>
                    <a:pt x="512" y="246"/>
                    <a:pt x="512" y="245"/>
                    <a:pt x="513" y="244"/>
                  </a:cubicBezTo>
                  <a:cubicBezTo>
                    <a:pt x="513" y="244"/>
                    <a:pt x="513" y="243"/>
                    <a:pt x="513" y="243"/>
                  </a:cubicBezTo>
                  <a:cubicBezTo>
                    <a:pt x="513" y="242"/>
                    <a:pt x="512" y="242"/>
                    <a:pt x="512" y="242"/>
                  </a:cubicBezTo>
                  <a:cubicBezTo>
                    <a:pt x="511" y="241"/>
                    <a:pt x="512" y="240"/>
                    <a:pt x="512" y="240"/>
                  </a:cubicBezTo>
                  <a:cubicBezTo>
                    <a:pt x="512" y="239"/>
                    <a:pt x="512" y="238"/>
                    <a:pt x="512" y="237"/>
                  </a:cubicBezTo>
                  <a:cubicBezTo>
                    <a:pt x="512" y="237"/>
                    <a:pt x="512" y="236"/>
                    <a:pt x="512" y="235"/>
                  </a:cubicBezTo>
                  <a:cubicBezTo>
                    <a:pt x="512" y="234"/>
                    <a:pt x="512" y="235"/>
                    <a:pt x="513" y="234"/>
                  </a:cubicBezTo>
                  <a:cubicBezTo>
                    <a:pt x="513" y="234"/>
                    <a:pt x="512" y="233"/>
                    <a:pt x="513" y="233"/>
                  </a:cubicBezTo>
                  <a:cubicBezTo>
                    <a:pt x="513" y="232"/>
                    <a:pt x="512" y="232"/>
                    <a:pt x="512" y="231"/>
                  </a:cubicBezTo>
                  <a:cubicBezTo>
                    <a:pt x="512" y="231"/>
                    <a:pt x="512" y="230"/>
                    <a:pt x="512" y="230"/>
                  </a:cubicBezTo>
                  <a:cubicBezTo>
                    <a:pt x="511" y="229"/>
                    <a:pt x="512" y="229"/>
                    <a:pt x="512" y="229"/>
                  </a:cubicBezTo>
                  <a:cubicBezTo>
                    <a:pt x="512" y="228"/>
                    <a:pt x="512" y="227"/>
                    <a:pt x="512" y="227"/>
                  </a:cubicBezTo>
                  <a:cubicBezTo>
                    <a:pt x="512" y="227"/>
                    <a:pt x="512" y="226"/>
                    <a:pt x="512" y="226"/>
                  </a:cubicBezTo>
                  <a:cubicBezTo>
                    <a:pt x="512" y="225"/>
                    <a:pt x="512" y="225"/>
                    <a:pt x="512" y="225"/>
                  </a:cubicBezTo>
                  <a:cubicBezTo>
                    <a:pt x="512" y="224"/>
                    <a:pt x="511" y="224"/>
                    <a:pt x="511" y="223"/>
                  </a:cubicBezTo>
                  <a:cubicBezTo>
                    <a:pt x="511" y="222"/>
                    <a:pt x="511" y="221"/>
                    <a:pt x="511" y="220"/>
                  </a:cubicBezTo>
                  <a:cubicBezTo>
                    <a:pt x="512" y="220"/>
                    <a:pt x="512" y="220"/>
                    <a:pt x="511" y="219"/>
                  </a:cubicBezTo>
                  <a:cubicBezTo>
                    <a:pt x="511" y="219"/>
                    <a:pt x="510" y="219"/>
                    <a:pt x="510" y="219"/>
                  </a:cubicBezTo>
                  <a:cubicBezTo>
                    <a:pt x="510" y="218"/>
                    <a:pt x="509" y="218"/>
                    <a:pt x="509" y="218"/>
                  </a:cubicBezTo>
                  <a:cubicBezTo>
                    <a:pt x="509" y="218"/>
                    <a:pt x="509" y="217"/>
                    <a:pt x="509" y="217"/>
                  </a:cubicBezTo>
                  <a:cubicBezTo>
                    <a:pt x="510" y="216"/>
                    <a:pt x="510" y="216"/>
                    <a:pt x="510" y="215"/>
                  </a:cubicBezTo>
                  <a:cubicBezTo>
                    <a:pt x="510" y="215"/>
                    <a:pt x="510" y="214"/>
                    <a:pt x="510" y="214"/>
                  </a:cubicBezTo>
                  <a:cubicBezTo>
                    <a:pt x="509" y="213"/>
                    <a:pt x="509" y="212"/>
                    <a:pt x="510" y="212"/>
                  </a:cubicBezTo>
                  <a:cubicBezTo>
                    <a:pt x="511" y="212"/>
                    <a:pt x="511" y="211"/>
                    <a:pt x="511" y="211"/>
                  </a:cubicBezTo>
                  <a:cubicBezTo>
                    <a:pt x="512" y="210"/>
                    <a:pt x="511" y="208"/>
                    <a:pt x="511" y="208"/>
                  </a:cubicBezTo>
                  <a:cubicBezTo>
                    <a:pt x="510" y="208"/>
                    <a:pt x="510" y="208"/>
                    <a:pt x="509" y="208"/>
                  </a:cubicBezTo>
                  <a:cubicBezTo>
                    <a:pt x="508" y="208"/>
                    <a:pt x="507" y="208"/>
                    <a:pt x="507" y="207"/>
                  </a:cubicBezTo>
                  <a:cubicBezTo>
                    <a:pt x="507" y="206"/>
                    <a:pt x="507" y="206"/>
                    <a:pt x="508" y="206"/>
                  </a:cubicBezTo>
                  <a:cubicBezTo>
                    <a:pt x="509" y="207"/>
                    <a:pt x="510" y="208"/>
                    <a:pt x="511" y="207"/>
                  </a:cubicBezTo>
                  <a:cubicBezTo>
                    <a:pt x="512" y="206"/>
                    <a:pt x="511" y="206"/>
                    <a:pt x="512" y="206"/>
                  </a:cubicBezTo>
                  <a:cubicBezTo>
                    <a:pt x="512" y="206"/>
                    <a:pt x="513" y="206"/>
                    <a:pt x="513" y="206"/>
                  </a:cubicBezTo>
                  <a:cubicBezTo>
                    <a:pt x="514" y="206"/>
                    <a:pt x="514" y="206"/>
                    <a:pt x="514" y="207"/>
                  </a:cubicBezTo>
                  <a:cubicBezTo>
                    <a:pt x="514" y="207"/>
                    <a:pt x="513" y="208"/>
                    <a:pt x="513" y="209"/>
                  </a:cubicBezTo>
                  <a:cubicBezTo>
                    <a:pt x="513" y="209"/>
                    <a:pt x="512" y="209"/>
                    <a:pt x="512" y="210"/>
                  </a:cubicBezTo>
                  <a:cubicBezTo>
                    <a:pt x="512" y="210"/>
                    <a:pt x="513" y="210"/>
                    <a:pt x="513" y="210"/>
                  </a:cubicBezTo>
                  <a:cubicBezTo>
                    <a:pt x="514" y="210"/>
                    <a:pt x="514" y="209"/>
                    <a:pt x="515" y="209"/>
                  </a:cubicBezTo>
                  <a:cubicBezTo>
                    <a:pt x="515" y="208"/>
                    <a:pt x="515" y="208"/>
                    <a:pt x="516" y="207"/>
                  </a:cubicBezTo>
                  <a:cubicBezTo>
                    <a:pt x="516" y="207"/>
                    <a:pt x="517" y="207"/>
                    <a:pt x="517" y="206"/>
                  </a:cubicBezTo>
                  <a:cubicBezTo>
                    <a:pt x="518" y="206"/>
                    <a:pt x="518" y="206"/>
                    <a:pt x="518" y="206"/>
                  </a:cubicBezTo>
                  <a:cubicBezTo>
                    <a:pt x="518" y="206"/>
                    <a:pt x="519" y="205"/>
                    <a:pt x="519" y="205"/>
                  </a:cubicBezTo>
                  <a:cubicBezTo>
                    <a:pt x="520" y="204"/>
                    <a:pt x="520" y="203"/>
                    <a:pt x="520" y="202"/>
                  </a:cubicBezTo>
                  <a:cubicBezTo>
                    <a:pt x="521" y="201"/>
                    <a:pt x="521" y="200"/>
                    <a:pt x="522" y="200"/>
                  </a:cubicBezTo>
                  <a:cubicBezTo>
                    <a:pt x="522" y="199"/>
                    <a:pt x="522" y="199"/>
                    <a:pt x="523" y="198"/>
                  </a:cubicBezTo>
                  <a:cubicBezTo>
                    <a:pt x="523" y="198"/>
                    <a:pt x="523" y="198"/>
                    <a:pt x="523" y="198"/>
                  </a:cubicBezTo>
                  <a:cubicBezTo>
                    <a:pt x="523" y="198"/>
                    <a:pt x="523" y="198"/>
                    <a:pt x="523" y="198"/>
                  </a:cubicBezTo>
                  <a:cubicBezTo>
                    <a:pt x="523" y="198"/>
                    <a:pt x="523" y="198"/>
                    <a:pt x="523" y="198"/>
                  </a:cubicBezTo>
                  <a:cubicBezTo>
                    <a:pt x="523" y="198"/>
                    <a:pt x="523" y="198"/>
                    <a:pt x="523" y="198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3" y="196"/>
                    <a:pt x="523" y="195"/>
                    <a:pt x="524" y="194"/>
                  </a:cubicBezTo>
                  <a:cubicBezTo>
                    <a:pt x="524" y="193"/>
                    <a:pt x="524" y="193"/>
                    <a:pt x="524" y="192"/>
                  </a:cubicBezTo>
                  <a:cubicBezTo>
                    <a:pt x="524" y="191"/>
                    <a:pt x="524" y="191"/>
                    <a:pt x="525" y="190"/>
                  </a:cubicBezTo>
                  <a:cubicBezTo>
                    <a:pt x="525" y="190"/>
                    <a:pt x="526" y="190"/>
                    <a:pt x="526" y="189"/>
                  </a:cubicBezTo>
                  <a:cubicBezTo>
                    <a:pt x="526" y="189"/>
                    <a:pt x="527" y="189"/>
                    <a:pt x="527" y="189"/>
                  </a:cubicBezTo>
                  <a:cubicBezTo>
                    <a:pt x="528" y="189"/>
                    <a:pt x="528" y="189"/>
                    <a:pt x="529" y="188"/>
                  </a:cubicBezTo>
                  <a:cubicBezTo>
                    <a:pt x="529" y="188"/>
                    <a:pt x="530" y="187"/>
                    <a:pt x="530" y="186"/>
                  </a:cubicBezTo>
                  <a:cubicBezTo>
                    <a:pt x="530" y="186"/>
                    <a:pt x="530" y="186"/>
                    <a:pt x="530" y="186"/>
                  </a:cubicBezTo>
                  <a:cubicBezTo>
                    <a:pt x="530" y="186"/>
                    <a:pt x="531" y="186"/>
                    <a:pt x="531" y="185"/>
                  </a:cubicBezTo>
                  <a:cubicBezTo>
                    <a:pt x="532" y="185"/>
                    <a:pt x="532" y="185"/>
                    <a:pt x="533" y="184"/>
                  </a:cubicBezTo>
                  <a:cubicBezTo>
                    <a:pt x="533" y="184"/>
                    <a:pt x="534" y="183"/>
                    <a:pt x="534" y="182"/>
                  </a:cubicBezTo>
                  <a:cubicBezTo>
                    <a:pt x="535" y="182"/>
                    <a:pt x="536" y="181"/>
                    <a:pt x="537" y="180"/>
                  </a:cubicBezTo>
                  <a:cubicBezTo>
                    <a:pt x="538" y="179"/>
                    <a:pt x="538" y="177"/>
                    <a:pt x="539" y="176"/>
                  </a:cubicBezTo>
                  <a:cubicBezTo>
                    <a:pt x="540" y="175"/>
                    <a:pt x="540" y="174"/>
                    <a:pt x="541" y="173"/>
                  </a:cubicBezTo>
                  <a:cubicBezTo>
                    <a:pt x="541" y="173"/>
                    <a:pt x="541" y="173"/>
                    <a:pt x="541" y="173"/>
                  </a:cubicBezTo>
                  <a:cubicBezTo>
                    <a:pt x="541" y="173"/>
                    <a:pt x="541" y="173"/>
                    <a:pt x="541" y="173"/>
                  </a:cubicBezTo>
                  <a:cubicBezTo>
                    <a:pt x="542" y="172"/>
                    <a:pt x="542" y="171"/>
                    <a:pt x="542" y="169"/>
                  </a:cubicBezTo>
                  <a:cubicBezTo>
                    <a:pt x="542" y="169"/>
                    <a:pt x="543" y="168"/>
                    <a:pt x="543" y="167"/>
                  </a:cubicBezTo>
                  <a:cubicBezTo>
                    <a:pt x="543" y="167"/>
                    <a:pt x="544" y="167"/>
                    <a:pt x="544" y="166"/>
                  </a:cubicBezTo>
                  <a:cubicBezTo>
                    <a:pt x="544" y="165"/>
                    <a:pt x="542" y="163"/>
                    <a:pt x="543" y="162"/>
                  </a:cubicBezTo>
                  <a:close/>
                  <a:moveTo>
                    <a:pt x="396" y="103"/>
                  </a:moveTo>
                  <a:cubicBezTo>
                    <a:pt x="396" y="103"/>
                    <a:pt x="396" y="103"/>
                    <a:pt x="397" y="102"/>
                  </a:cubicBezTo>
                  <a:cubicBezTo>
                    <a:pt x="397" y="102"/>
                    <a:pt x="397" y="102"/>
                    <a:pt x="397" y="102"/>
                  </a:cubicBezTo>
                  <a:cubicBezTo>
                    <a:pt x="397" y="102"/>
                    <a:pt x="398" y="103"/>
                    <a:pt x="399" y="102"/>
                  </a:cubicBezTo>
                  <a:cubicBezTo>
                    <a:pt x="399" y="102"/>
                    <a:pt x="399" y="102"/>
                    <a:pt x="399" y="102"/>
                  </a:cubicBezTo>
                  <a:cubicBezTo>
                    <a:pt x="399" y="101"/>
                    <a:pt x="398" y="101"/>
                    <a:pt x="398" y="101"/>
                  </a:cubicBezTo>
                  <a:cubicBezTo>
                    <a:pt x="397" y="101"/>
                    <a:pt x="397" y="101"/>
                    <a:pt x="397" y="101"/>
                  </a:cubicBezTo>
                  <a:cubicBezTo>
                    <a:pt x="396" y="101"/>
                    <a:pt x="396" y="102"/>
                    <a:pt x="396" y="102"/>
                  </a:cubicBezTo>
                  <a:cubicBezTo>
                    <a:pt x="395" y="102"/>
                    <a:pt x="395" y="103"/>
                    <a:pt x="396" y="103"/>
                  </a:cubicBezTo>
                  <a:close/>
                  <a:moveTo>
                    <a:pt x="401" y="105"/>
                  </a:moveTo>
                  <a:cubicBezTo>
                    <a:pt x="401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3" y="105"/>
                  </a:cubicBezTo>
                  <a:cubicBezTo>
                    <a:pt x="403" y="105"/>
                    <a:pt x="403" y="104"/>
                    <a:pt x="403" y="104"/>
                  </a:cubicBezTo>
                  <a:cubicBezTo>
                    <a:pt x="403" y="104"/>
                    <a:pt x="403" y="104"/>
                    <a:pt x="403" y="103"/>
                  </a:cubicBezTo>
                  <a:cubicBezTo>
                    <a:pt x="403" y="103"/>
                    <a:pt x="403" y="103"/>
                    <a:pt x="403" y="103"/>
                  </a:cubicBezTo>
                  <a:cubicBezTo>
                    <a:pt x="403" y="103"/>
                    <a:pt x="403" y="103"/>
                    <a:pt x="403" y="103"/>
                  </a:cubicBezTo>
                  <a:cubicBezTo>
                    <a:pt x="403" y="103"/>
                    <a:pt x="403" y="103"/>
                    <a:pt x="403" y="103"/>
                  </a:cubicBezTo>
                  <a:cubicBezTo>
                    <a:pt x="403" y="103"/>
                    <a:pt x="403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1" y="103"/>
                    <a:pt x="401" y="103"/>
                    <a:pt x="401" y="104"/>
                  </a:cubicBezTo>
                  <a:cubicBezTo>
                    <a:pt x="401" y="104"/>
                    <a:pt x="401" y="105"/>
                    <a:pt x="401" y="105"/>
                  </a:cubicBezTo>
                  <a:close/>
                  <a:moveTo>
                    <a:pt x="395" y="100"/>
                  </a:moveTo>
                  <a:cubicBezTo>
                    <a:pt x="395" y="100"/>
                    <a:pt x="395" y="99"/>
                    <a:pt x="396" y="99"/>
                  </a:cubicBezTo>
                  <a:cubicBezTo>
                    <a:pt x="396" y="99"/>
                    <a:pt x="396" y="98"/>
                    <a:pt x="395" y="98"/>
                  </a:cubicBezTo>
                  <a:cubicBezTo>
                    <a:pt x="395" y="98"/>
                    <a:pt x="394" y="99"/>
                    <a:pt x="394" y="99"/>
                  </a:cubicBezTo>
                  <a:cubicBezTo>
                    <a:pt x="393" y="99"/>
                    <a:pt x="393" y="99"/>
                    <a:pt x="393" y="100"/>
                  </a:cubicBezTo>
                  <a:cubicBezTo>
                    <a:pt x="392" y="100"/>
                    <a:pt x="393" y="101"/>
                    <a:pt x="393" y="101"/>
                  </a:cubicBezTo>
                  <a:cubicBezTo>
                    <a:pt x="393" y="102"/>
                    <a:pt x="393" y="102"/>
                    <a:pt x="393" y="103"/>
                  </a:cubicBezTo>
                  <a:cubicBezTo>
                    <a:pt x="393" y="103"/>
                    <a:pt x="393" y="103"/>
                    <a:pt x="393" y="103"/>
                  </a:cubicBezTo>
                  <a:cubicBezTo>
                    <a:pt x="393" y="103"/>
                    <a:pt x="393" y="103"/>
                    <a:pt x="393" y="104"/>
                  </a:cubicBezTo>
                  <a:cubicBezTo>
                    <a:pt x="393" y="104"/>
                    <a:pt x="394" y="104"/>
                    <a:pt x="394" y="104"/>
                  </a:cubicBezTo>
                  <a:cubicBezTo>
                    <a:pt x="394" y="103"/>
                    <a:pt x="394" y="103"/>
                    <a:pt x="394" y="103"/>
                  </a:cubicBezTo>
                  <a:cubicBezTo>
                    <a:pt x="394" y="103"/>
                    <a:pt x="394" y="103"/>
                    <a:pt x="394" y="103"/>
                  </a:cubicBezTo>
                  <a:cubicBezTo>
                    <a:pt x="394" y="102"/>
                    <a:pt x="394" y="101"/>
                    <a:pt x="394" y="101"/>
                  </a:cubicBezTo>
                  <a:cubicBezTo>
                    <a:pt x="394" y="100"/>
                    <a:pt x="394" y="100"/>
                    <a:pt x="394" y="100"/>
                  </a:cubicBezTo>
                  <a:cubicBezTo>
                    <a:pt x="394" y="101"/>
                    <a:pt x="394" y="101"/>
                    <a:pt x="395" y="100"/>
                  </a:cubicBezTo>
                  <a:close/>
                  <a:moveTo>
                    <a:pt x="390" y="105"/>
                  </a:moveTo>
                  <a:cubicBezTo>
                    <a:pt x="390" y="105"/>
                    <a:pt x="390" y="105"/>
                    <a:pt x="389" y="105"/>
                  </a:cubicBezTo>
                  <a:cubicBezTo>
                    <a:pt x="389" y="105"/>
                    <a:pt x="389" y="105"/>
                    <a:pt x="389" y="105"/>
                  </a:cubicBezTo>
                  <a:cubicBezTo>
                    <a:pt x="389" y="105"/>
                    <a:pt x="389" y="105"/>
                    <a:pt x="389" y="105"/>
                  </a:cubicBezTo>
                  <a:cubicBezTo>
                    <a:pt x="388" y="105"/>
                    <a:pt x="387" y="105"/>
                    <a:pt x="387" y="106"/>
                  </a:cubicBezTo>
                  <a:cubicBezTo>
                    <a:pt x="387" y="107"/>
                    <a:pt x="387" y="107"/>
                    <a:pt x="387" y="107"/>
                  </a:cubicBezTo>
                  <a:cubicBezTo>
                    <a:pt x="387" y="108"/>
                    <a:pt x="387" y="108"/>
                    <a:pt x="387" y="108"/>
                  </a:cubicBezTo>
                  <a:cubicBezTo>
                    <a:pt x="387" y="108"/>
                    <a:pt x="387" y="108"/>
                    <a:pt x="387" y="109"/>
                  </a:cubicBezTo>
                  <a:cubicBezTo>
                    <a:pt x="387" y="109"/>
                    <a:pt x="388" y="109"/>
                    <a:pt x="388" y="109"/>
                  </a:cubicBezTo>
                  <a:cubicBezTo>
                    <a:pt x="388" y="108"/>
                    <a:pt x="388" y="108"/>
                    <a:pt x="388" y="108"/>
                  </a:cubicBezTo>
                  <a:cubicBezTo>
                    <a:pt x="388" y="108"/>
                    <a:pt x="388" y="107"/>
                    <a:pt x="389" y="107"/>
                  </a:cubicBezTo>
                  <a:cubicBezTo>
                    <a:pt x="389" y="106"/>
                    <a:pt x="390" y="106"/>
                    <a:pt x="390" y="105"/>
                  </a:cubicBezTo>
                  <a:close/>
                  <a:moveTo>
                    <a:pt x="389" y="109"/>
                  </a:moveTo>
                  <a:cubicBezTo>
                    <a:pt x="389" y="109"/>
                    <a:pt x="389" y="109"/>
                    <a:pt x="390" y="109"/>
                  </a:cubicBezTo>
                  <a:cubicBezTo>
                    <a:pt x="390" y="109"/>
                    <a:pt x="390" y="108"/>
                    <a:pt x="390" y="108"/>
                  </a:cubicBezTo>
                  <a:cubicBezTo>
                    <a:pt x="389" y="109"/>
                    <a:pt x="389" y="109"/>
                    <a:pt x="389" y="109"/>
                  </a:cubicBezTo>
                  <a:cubicBezTo>
                    <a:pt x="388" y="109"/>
                    <a:pt x="388" y="110"/>
                    <a:pt x="389" y="109"/>
                  </a:cubicBezTo>
                  <a:close/>
                  <a:moveTo>
                    <a:pt x="363" y="626"/>
                  </a:moveTo>
                  <a:cubicBezTo>
                    <a:pt x="361" y="626"/>
                    <a:pt x="359" y="626"/>
                    <a:pt x="357" y="626"/>
                  </a:cubicBezTo>
                  <a:cubicBezTo>
                    <a:pt x="356" y="626"/>
                    <a:pt x="356" y="626"/>
                    <a:pt x="356" y="626"/>
                  </a:cubicBezTo>
                  <a:cubicBezTo>
                    <a:pt x="355" y="626"/>
                    <a:pt x="355" y="626"/>
                    <a:pt x="354" y="626"/>
                  </a:cubicBezTo>
                  <a:cubicBezTo>
                    <a:pt x="353" y="625"/>
                    <a:pt x="352" y="626"/>
                    <a:pt x="352" y="624"/>
                  </a:cubicBezTo>
                  <a:cubicBezTo>
                    <a:pt x="352" y="624"/>
                    <a:pt x="352" y="624"/>
                    <a:pt x="351" y="624"/>
                  </a:cubicBezTo>
                  <a:cubicBezTo>
                    <a:pt x="350" y="624"/>
                    <a:pt x="350" y="624"/>
                    <a:pt x="349" y="624"/>
                  </a:cubicBezTo>
                  <a:cubicBezTo>
                    <a:pt x="348" y="623"/>
                    <a:pt x="348" y="623"/>
                    <a:pt x="347" y="623"/>
                  </a:cubicBezTo>
                  <a:cubicBezTo>
                    <a:pt x="346" y="623"/>
                    <a:pt x="346" y="623"/>
                    <a:pt x="345" y="622"/>
                  </a:cubicBezTo>
                  <a:cubicBezTo>
                    <a:pt x="344" y="622"/>
                    <a:pt x="343" y="622"/>
                    <a:pt x="342" y="621"/>
                  </a:cubicBezTo>
                  <a:cubicBezTo>
                    <a:pt x="342" y="621"/>
                    <a:pt x="341" y="621"/>
                    <a:pt x="341" y="621"/>
                  </a:cubicBezTo>
                  <a:cubicBezTo>
                    <a:pt x="340" y="621"/>
                    <a:pt x="340" y="620"/>
                    <a:pt x="340" y="620"/>
                  </a:cubicBezTo>
                  <a:cubicBezTo>
                    <a:pt x="339" y="620"/>
                    <a:pt x="339" y="619"/>
                    <a:pt x="338" y="619"/>
                  </a:cubicBezTo>
                  <a:cubicBezTo>
                    <a:pt x="338" y="618"/>
                    <a:pt x="337" y="618"/>
                    <a:pt x="337" y="618"/>
                  </a:cubicBezTo>
                  <a:cubicBezTo>
                    <a:pt x="336" y="618"/>
                    <a:pt x="335" y="618"/>
                    <a:pt x="335" y="617"/>
                  </a:cubicBezTo>
                  <a:cubicBezTo>
                    <a:pt x="334" y="616"/>
                    <a:pt x="334" y="616"/>
                    <a:pt x="334" y="615"/>
                  </a:cubicBezTo>
                  <a:cubicBezTo>
                    <a:pt x="333" y="615"/>
                    <a:pt x="333" y="614"/>
                    <a:pt x="332" y="614"/>
                  </a:cubicBezTo>
                  <a:cubicBezTo>
                    <a:pt x="331" y="614"/>
                    <a:pt x="330" y="614"/>
                    <a:pt x="330" y="614"/>
                  </a:cubicBezTo>
                  <a:cubicBezTo>
                    <a:pt x="329" y="614"/>
                    <a:pt x="329" y="614"/>
                    <a:pt x="329" y="614"/>
                  </a:cubicBezTo>
                  <a:cubicBezTo>
                    <a:pt x="329" y="614"/>
                    <a:pt x="329" y="614"/>
                    <a:pt x="329" y="614"/>
                  </a:cubicBezTo>
                  <a:cubicBezTo>
                    <a:pt x="329" y="614"/>
                    <a:pt x="329" y="614"/>
                    <a:pt x="329" y="614"/>
                  </a:cubicBezTo>
                  <a:cubicBezTo>
                    <a:pt x="328" y="614"/>
                    <a:pt x="328" y="613"/>
                    <a:pt x="328" y="613"/>
                  </a:cubicBezTo>
                  <a:cubicBezTo>
                    <a:pt x="329" y="613"/>
                    <a:pt x="329" y="612"/>
                    <a:pt x="329" y="612"/>
                  </a:cubicBezTo>
                  <a:cubicBezTo>
                    <a:pt x="329" y="612"/>
                    <a:pt x="331" y="612"/>
                    <a:pt x="331" y="611"/>
                  </a:cubicBezTo>
                  <a:cubicBezTo>
                    <a:pt x="330" y="611"/>
                    <a:pt x="330" y="609"/>
                    <a:pt x="329" y="609"/>
                  </a:cubicBezTo>
                  <a:cubicBezTo>
                    <a:pt x="328" y="608"/>
                    <a:pt x="328" y="608"/>
                    <a:pt x="327" y="608"/>
                  </a:cubicBezTo>
                  <a:cubicBezTo>
                    <a:pt x="327" y="607"/>
                    <a:pt x="327" y="607"/>
                    <a:pt x="326" y="607"/>
                  </a:cubicBezTo>
                  <a:cubicBezTo>
                    <a:pt x="326" y="607"/>
                    <a:pt x="326" y="607"/>
                    <a:pt x="326" y="607"/>
                  </a:cubicBezTo>
                  <a:cubicBezTo>
                    <a:pt x="326" y="607"/>
                    <a:pt x="326" y="606"/>
                    <a:pt x="326" y="606"/>
                  </a:cubicBezTo>
                  <a:cubicBezTo>
                    <a:pt x="326" y="606"/>
                    <a:pt x="326" y="606"/>
                    <a:pt x="326" y="606"/>
                  </a:cubicBezTo>
                  <a:cubicBezTo>
                    <a:pt x="326" y="606"/>
                    <a:pt x="326" y="606"/>
                    <a:pt x="326" y="606"/>
                  </a:cubicBezTo>
                  <a:cubicBezTo>
                    <a:pt x="326" y="606"/>
                    <a:pt x="326" y="606"/>
                    <a:pt x="326" y="606"/>
                  </a:cubicBezTo>
                  <a:cubicBezTo>
                    <a:pt x="326" y="606"/>
                    <a:pt x="326" y="606"/>
                    <a:pt x="326" y="606"/>
                  </a:cubicBezTo>
                  <a:cubicBezTo>
                    <a:pt x="326" y="606"/>
                    <a:pt x="326" y="606"/>
                    <a:pt x="326" y="606"/>
                  </a:cubicBezTo>
                  <a:cubicBezTo>
                    <a:pt x="326" y="606"/>
                    <a:pt x="326" y="606"/>
                    <a:pt x="326" y="606"/>
                  </a:cubicBezTo>
                  <a:cubicBezTo>
                    <a:pt x="325" y="606"/>
                    <a:pt x="325" y="606"/>
                    <a:pt x="325" y="606"/>
                  </a:cubicBezTo>
                  <a:cubicBezTo>
                    <a:pt x="325" y="606"/>
                    <a:pt x="325" y="606"/>
                    <a:pt x="325" y="606"/>
                  </a:cubicBezTo>
                  <a:cubicBezTo>
                    <a:pt x="325" y="606"/>
                    <a:pt x="325" y="606"/>
                    <a:pt x="325" y="606"/>
                  </a:cubicBezTo>
                  <a:cubicBezTo>
                    <a:pt x="325" y="606"/>
                    <a:pt x="325" y="606"/>
                    <a:pt x="325" y="606"/>
                  </a:cubicBezTo>
                  <a:cubicBezTo>
                    <a:pt x="325" y="605"/>
                    <a:pt x="325" y="605"/>
                    <a:pt x="325" y="605"/>
                  </a:cubicBezTo>
                  <a:cubicBezTo>
                    <a:pt x="323" y="606"/>
                    <a:pt x="322" y="608"/>
                    <a:pt x="321" y="607"/>
                  </a:cubicBezTo>
                  <a:cubicBezTo>
                    <a:pt x="320" y="606"/>
                    <a:pt x="320" y="606"/>
                    <a:pt x="319" y="606"/>
                  </a:cubicBezTo>
                  <a:cubicBezTo>
                    <a:pt x="318" y="607"/>
                    <a:pt x="320" y="609"/>
                    <a:pt x="319" y="610"/>
                  </a:cubicBezTo>
                  <a:cubicBezTo>
                    <a:pt x="319" y="610"/>
                    <a:pt x="318" y="610"/>
                    <a:pt x="317" y="611"/>
                  </a:cubicBezTo>
                  <a:cubicBezTo>
                    <a:pt x="317" y="611"/>
                    <a:pt x="317" y="611"/>
                    <a:pt x="316" y="611"/>
                  </a:cubicBezTo>
                  <a:cubicBezTo>
                    <a:pt x="316" y="612"/>
                    <a:pt x="316" y="611"/>
                    <a:pt x="316" y="611"/>
                  </a:cubicBezTo>
                  <a:cubicBezTo>
                    <a:pt x="315" y="611"/>
                    <a:pt x="315" y="610"/>
                    <a:pt x="314" y="611"/>
                  </a:cubicBezTo>
                  <a:cubicBezTo>
                    <a:pt x="313" y="611"/>
                    <a:pt x="313" y="612"/>
                    <a:pt x="314" y="613"/>
                  </a:cubicBezTo>
                  <a:cubicBezTo>
                    <a:pt x="314" y="613"/>
                    <a:pt x="314" y="613"/>
                    <a:pt x="315" y="613"/>
                  </a:cubicBezTo>
                  <a:cubicBezTo>
                    <a:pt x="315" y="613"/>
                    <a:pt x="316" y="612"/>
                    <a:pt x="316" y="613"/>
                  </a:cubicBezTo>
                  <a:cubicBezTo>
                    <a:pt x="316" y="614"/>
                    <a:pt x="315" y="614"/>
                    <a:pt x="315" y="615"/>
                  </a:cubicBezTo>
                  <a:cubicBezTo>
                    <a:pt x="315" y="615"/>
                    <a:pt x="314" y="615"/>
                    <a:pt x="314" y="615"/>
                  </a:cubicBezTo>
                  <a:cubicBezTo>
                    <a:pt x="314" y="615"/>
                    <a:pt x="314" y="615"/>
                    <a:pt x="314" y="616"/>
                  </a:cubicBezTo>
                  <a:cubicBezTo>
                    <a:pt x="314" y="616"/>
                    <a:pt x="314" y="616"/>
                    <a:pt x="314" y="616"/>
                  </a:cubicBezTo>
                  <a:cubicBezTo>
                    <a:pt x="315" y="616"/>
                    <a:pt x="316" y="618"/>
                    <a:pt x="316" y="618"/>
                  </a:cubicBezTo>
                  <a:cubicBezTo>
                    <a:pt x="317" y="619"/>
                    <a:pt x="317" y="619"/>
                    <a:pt x="318" y="619"/>
                  </a:cubicBezTo>
                  <a:cubicBezTo>
                    <a:pt x="318" y="619"/>
                    <a:pt x="319" y="618"/>
                    <a:pt x="320" y="618"/>
                  </a:cubicBezTo>
                  <a:cubicBezTo>
                    <a:pt x="320" y="617"/>
                    <a:pt x="322" y="616"/>
                    <a:pt x="324" y="616"/>
                  </a:cubicBezTo>
                  <a:cubicBezTo>
                    <a:pt x="325" y="616"/>
                    <a:pt x="326" y="617"/>
                    <a:pt x="325" y="617"/>
                  </a:cubicBezTo>
                  <a:cubicBezTo>
                    <a:pt x="325" y="618"/>
                    <a:pt x="324" y="618"/>
                    <a:pt x="324" y="619"/>
                  </a:cubicBezTo>
                  <a:cubicBezTo>
                    <a:pt x="323" y="619"/>
                    <a:pt x="322" y="619"/>
                    <a:pt x="322" y="620"/>
                  </a:cubicBezTo>
                  <a:cubicBezTo>
                    <a:pt x="322" y="620"/>
                    <a:pt x="321" y="621"/>
                    <a:pt x="321" y="621"/>
                  </a:cubicBezTo>
                  <a:cubicBezTo>
                    <a:pt x="320" y="621"/>
                    <a:pt x="320" y="621"/>
                    <a:pt x="320" y="621"/>
                  </a:cubicBezTo>
                  <a:cubicBezTo>
                    <a:pt x="319" y="622"/>
                    <a:pt x="319" y="622"/>
                    <a:pt x="319" y="623"/>
                  </a:cubicBezTo>
                  <a:cubicBezTo>
                    <a:pt x="319" y="624"/>
                    <a:pt x="321" y="624"/>
                    <a:pt x="321" y="624"/>
                  </a:cubicBezTo>
                  <a:cubicBezTo>
                    <a:pt x="322" y="625"/>
                    <a:pt x="323" y="626"/>
                    <a:pt x="323" y="625"/>
                  </a:cubicBezTo>
                  <a:cubicBezTo>
                    <a:pt x="324" y="625"/>
                    <a:pt x="325" y="625"/>
                    <a:pt x="325" y="625"/>
                  </a:cubicBezTo>
                  <a:cubicBezTo>
                    <a:pt x="326" y="625"/>
                    <a:pt x="327" y="626"/>
                    <a:pt x="328" y="626"/>
                  </a:cubicBezTo>
                  <a:cubicBezTo>
                    <a:pt x="329" y="626"/>
                    <a:pt x="329" y="626"/>
                    <a:pt x="330" y="626"/>
                  </a:cubicBezTo>
                  <a:cubicBezTo>
                    <a:pt x="331" y="627"/>
                    <a:pt x="331" y="627"/>
                    <a:pt x="332" y="627"/>
                  </a:cubicBezTo>
                  <a:cubicBezTo>
                    <a:pt x="333" y="628"/>
                    <a:pt x="333" y="628"/>
                    <a:pt x="334" y="628"/>
                  </a:cubicBezTo>
                  <a:cubicBezTo>
                    <a:pt x="334" y="628"/>
                    <a:pt x="334" y="628"/>
                    <a:pt x="334" y="628"/>
                  </a:cubicBezTo>
                  <a:cubicBezTo>
                    <a:pt x="334" y="628"/>
                    <a:pt x="334" y="628"/>
                    <a:pt x="334" y="628"/>
                  </a:cubicBezTo>
                  <a:cubicBezTo>
                    <a:pt x="334" y="628"/>
                    <a:pt x="334" y="628"/>
                    <a:pt x="334" y="628"/>
                  </a:cubicBezTo>
                  <a:cubicBezTo>
                    <a:pt x="334" y="628"/>
                    <a:pt x="334" y="628"/>
                    <a:pt x="334" y="628"/>
                  </a:cubicBezTo>
                  <a:cubicBezTo>
                    <a:pt x="335" y="628"/>
                    <a:pt x="337" y="628"/>
                    <a:pt x="338" y="628"/>
                  </a:cubicBezTo>
                  <a:cubicBezTo>
                    <a:pt x="339" y="628"/>
                    <a:pt x="341" y="627"/>
                    <a:pt x="343" y="628"/>
                  </a:cubicBezTo>
                  <a:cubicBezTo>
                    <a:pt x="343" y="628"/>
                    <a:pt x="343" y="628"/>
                    <a:pt x="344" y="628"/>
                  </a:cubicBezTo>
                  <a:cubicBezTo>
                    <a:pt x="343" y="628"/>
                    <a:pt x="342" y="628"/>
                    <a:pt x="341" y="629"/>
                  </a:cubicBezTo>
                  <a:cubicBezTo>
                    <a:pt x="340" y="629"/>
                    <a:pt x="339" y="629"/>
                    <a:pt x="337" y="629"/>
                  </a:cubicBezTo>
                  <a:cubicBezTo>
                    <a:pt x="337" y="629"/>
                    <a:pt x="336" y="629"/>
                    <a:pt x="335" y="629"/>
                  </a:cubicBezTo>
                  <a:cubicBezTo>
                    <a:pt x="334" y="629"/>
                    <a:pt x="334" y="629"/>
                    <a:pt x="333" y="629"/>
                  </a:cubicBezTo>
                  <a:cubicBezTo>
                    <a:pt x="332" y="629"/>
                    <a:pt x="331" y="629"/>
                    <a:pt x="330" y="629"/>
                  </a:cubicBezTo>
                  <a:cubicBezTo>
                    <a:pt x="330" y="628"/>
                    <a:pt x="329" y="628"/>
                    <a:pt x="328" y="628"/>
                  </a:cubicBezTo>
                  <a:cubicBezTo>
                    <a:pt x="328" y="628"/>
                    <a:pt x="328" y="628"/>
                    <a:pt x="327" y="628"/>
                  </a:cubicBezTo>
                  <a:cubicBezTo>
                    <a:pt x="326" y="628"/>
                    <a:pt x="326" y="628"/>
                    <a:pt x="325" y="628"/>
                  </a:cubicBezTo>
                  <a:cubicBezTo>
                    <a:pt x="324" y="628"/>
                    <a:pt x="323" y="627"/>
                    <a:pt x="322" y="627"/>
                  </a:cubicBezTo>
                  <a:cubicBezTo>
                    <a:pt x="322" y="627"/>
                    <a:pt x="322" y="627"/>
                    <a:pt x="322" y="627"/>
                  </a:cubicBezTo>
                  <a:cubicBezTo>
                    <a:pt x="322" y="627"/>
                    <a:pt x="322" y="627"/>
                    <a:pt x="322" y="628"/>
                  </a:cubicBezTo>
                  <a:cubicBezTo>
                    <a:pt x="322" y="628"/>
                    <a:pt x="324" y="629"/>
                    <a:pt x="322" y="629"/>
                  </a:cubicBezTo>
                  <a:cubicBezTo>
                    <a:pt x="322" y="629"/>
                    <a:pt x="322" y="629"/>
                    <a:pt x="322" y="629"/>
                  </a:cubicBezTo>
                  <a:cubicBezTo>
                    <a:pt x="321" y="628"/>
                    <a:pt x="321" y="628"/>
                    <a:pt x="321" y="628"/>
                  </a:cubicBezTo>
                  <a:cubicBezTo>
                    <a:pt x="321" y="628"/>
                    <a:pt x="320" y="628"/>
                    <a:pt x="319" y="628"/>
                  </a:cubicBezTo>
                  <a:cubicBezTo>
                    <a:pt x="319" y="628"/>
                    <a:pt x="319" y="628"/>
                    <a:pt x="319" y="628"/>
                  </a:cubicBezTo>
                  <a:cubicBezTo>
                    <a:pt x="319" y="627"/>
                    <a:pt x="318" y="627"/>
                    <a:pt x="317" y="627"/>
                  </a:cubicBezTo>
                  <a:cubicBezTo>
                    <a:pt x="317" y="627"/>
                    <a:pt x="317" y="627"/>
                    <a:pt x="317" y="627"/>
                  </a:cubicBezTo>
                  <a:cubicBezTo>
                    <a:pt x="317" y="628"/>
                    <a:pt x="318" y="628"/>
                    <a:pt x="319" y="628"/>
                  </a:cubicBezTo>
                  <a:cubicBezTo>
                    <a:pt x="319" y="628"/>
                    <a:pt x="319" y="628"/>
                    <a:pt x="319" y="628"/>
                  </a:cubicBezTo>
                  <a:cubicBezTo>
                    <a:pt x="320" y="629"/>
                    <a:pt x="320" y="629"/>
                    <a:pt x="321" y="629"/>
                  </a:cubicBezTo>
                  <a:cubicBezTo>
                    <a:pt x="321" y="629"/>
                    <a:pt x="321" y="629"/>
                    <a:pt x="321" y="629"/>
                  </a:cubicBezTo>
                  <a:cubicBezTo>
                    <a:pt x="321" y="629"/>
                    <a:pt x="321" y="629"/>
                    <a:pt x="321" y="629"/>
                  </a:cubicBezTo>
                  <a:cubicBezTo>
                    <a:pt x="321" y="630"/>
                    <a:pt x="320" y="630"/>
                    <a:pt x="320" y="630"/>
                  </a:cubicBezTo>
                  <a:cubicBezTo>
                    <a:pt x="319" y="630"/>
                    <a:pt x="319" y="630"/>
                    <a:pt x="319" y="630"/>
                  </a:cubicBezTo>
                  <a:cubicBezTo>
                    <a:pt x="319" y="630"/>
                    <a:pt x="318" y="631"/>
                    <a:pt x="318" y="630"/>
                  </a:cubicBezTo>
                  <a:cubicBezTo>
                    <a:pt x="318" y="630"/>
                    <a:pt x="317" y="630"/>
                    <a:pt x="317" y="630"/>
                  </a:cubicBezTo>
                  <a:cubicBezTo>
                    <a:pt x="317" y="629"/>
                    <a:pt x="316" y="629"/>
                    <a:pt x="315" y="630"/>
                  </a:cubicBezTo>
                  <a:cubicBezTo>
                    <a:pt x="315" y="630"/>
                    <a:pt x="315" y="631"/>
                    <a:pt x="314" y="631"/>
                  </a:cubicBezTo>
                  <a:cubicBezTo>
                    <a:pt x="313" y="631"/>
                    <a:pt x="313" y="631"/>
                    <a:pt x="312" y="631"/>
                  </a:cubicBezTo>
                  <a:cubicBezTo>
                    <a:pt x="311" y="631"/>
                    <a:pt x="311" y="631"/>
                    <a:pt x="311" y="632"/>
                  </a:cubicBezTo>
                  <a:cubicBezTo>
                    <a:pt x="311" y="633"/>
                    <a:pt x="309" y="632"/>
                    <a:pt x="309" y="632"/>
                  </a:cubicBezTo>
                  <a:cubicBezTo>
                    <a:pt x="308" y="633"/>
                    <a:pt x="308" y="633"/>
                    <a:pt x="308" y="633"/>
                  </a:cubicBezTo>
                  <a:cubicBezTo>
                    <a:pt x="309" y="633"/>
                    <a:pt x="309" y="634"/>
                    <a:pt x="309" y="634"/>
                  </a:cubicBezTo>
                  <a:cubicBezTo>
                    <a:pt x="310" y="634"/>
                    <a:pt x="311" y="634"/>
                    <a:pt x="312" y="633"/>
                  </a:cubicBezTo>
                  <a:cubicBezTo>
                    <a:pt x="312" y="633"/>
                    <a:pt x="312" y="633"/>
                    <a:pt x="313" y="633"/>
                  </a:cubicBezTo>
                  <a:cubicBezTo>
                    <a:pt x="313" y="633"/>
                    <a:pt x="313" y="633"/>
                    <a:pt x="313" y="633"/>
                  </a:cubicBezTo>
                  <a:cubicBezTo>
                    <a:pt x="313" y="632"/>
                    <a:pt x="314" y="632"/>
                    <a:pt x="314" y="633"/>
                  </a:cubicBezTo>
                  <a:cubicBezTo>
                    <a:pt x="314" y="633"/>
                    <a:pt x="315" y="634"/>
                    <a:pt x="316" y="634"/>
                  </a:cubicBezTo>
                  <a:cubicBezTo>
                    <a:pt x="316" y="634"/>
                    <a:pt x="316" y="634"/>
                    <a:pt x="317" y="634"/>
                  </a:cubicBezTo>
                  <a:cubicBezTo>
                    <a:pt x="317" y="633"/>
                    <a:pt x="318" y="634"/>
                    <a:pt x="318" y="634"/>
                  </a:cubicBezTo>
                  <a:cubicBezTo>
                    <a:pt x="318" y="634"/>
                    <a:pt x="318" y="634"/>
                    <a:pt x="318" y="634"/>
                  </a:cubicBezTo>
                  <a:cubicBezTo>
                    <a:pt x="320" y="635"/>
                    <a:pt x="319" y="635"/>
                    <a:pt x="318" y="636"/>
                  </a:cubicBezTo>
                  <a:cubicBezTo>
                    <a:pt x="318" y="636"/>
                    <a:pt x="318" y="636"/>
                    <a:pt x="318" y="636"/>
                  </a:cubicBezTo>
                  <a:cubicBezTo>
                    <a:pt x="317" y="637"/>
                    <a:pt x="317" y="637"/>
                    <a:pt x="318" y="638"/>
                  </a:cubicBezTo>
                  <a:cubicBezTo>
                    <a:pt x="319" y="638"/>
                    <a:pt x="320" y="638"/>
                    <a:pt x="321" y="639"/>
                  </a:cubicBezTo>
                  <a:cubicBezTo>
                    <a:pt x="321" y="639"/>
                    <a:pt x="322" y="639"/>
                    <a:pt x="323" y="640"/>
                  </a:cubicBezTo>
                  <a:cubicBezTo>
                    <a:pt x="323" y="640"/>
                    <a:pt x="323" y="639"/>
                    <a:pt x="323" y="639"/>
                  </a:cubicBezTo>
                  <a:cubicBezTo>
                    <a:pt x="323" y="639"/>
                    <a:pt x="324" y="639"/>
                    <a:pt x="323" y="638"/>
                  </a:cubicBezTo>
                  <a:cubicBezTo>
                    <a:pt x="322" y="638"/>
                    <a:pt x="321" y="637"/>
                    <a:pt x="320" y="637"/>
                  </a:cubicBezTo>
                  <a:cubicBezTo>
                    <a:pt x="320" y="636"/>
                    <a:pt x="321" y="636"/>
                    <a:pt x="321" y="636"/>
                  </a:cubicBezTo>
                  <a:cubicBezTo>
                    <a:pt x="321" y="636"/>
                    <a:pt x="321" y="636"/>
                    <a:pt x="321" y="636"/>
                  </a:cubicBezTo>
                  <a:cubicBezTo>
                    <a:pt x="321" y="636"/>
                    <a:pt x="322" y="636"/>
                    <a:pt x="322" y="636"/>
                  </a:cubicBezTo>
                  <a:cubicBezTo>
                    <a:pt x="323" y="636"/>
                    <a:pt x="323" y="636"/>
                    <a:pt x="322" y="635"/>
                  </a:cubicBezTo>
                  <a:cubicBezTo>
                    <a:pt x="322" y="635"/>
                    <a:pt x="322" y="635"/>
                    <a:pt x="322" y="635"/>
                  </a:cubicBezTo>
                  <a:cubicBezTo>
                    <a:pt x="320" y="634"/>
                    <a:pt x="322" y="634"/>
                    <a:pt x="323" y="634"/>
                  </a:cubicBezTo>
                  <a:cubicBezTo>
                    <a:pt x="323" y="634"/>
                    <a:pt x="324" y="634"/>
                    <a:pt x="324" y="634"/>
                  </a:cubicBezTo>
                  <a:cubicBezTo>
                    <a:pt x="325" y="633"/>
                    <a:pt x="325" y="633"/>
                    <a:pt x="326" y="633"/>
                  </a:cubicBezTo>
                  <a:cubicBezTo>
                    <a:pt x="326" y="633"/>
                    <a:pt x="327" y="633"/>
                    <a:pt x="328" y="634"/>
                  </a:cubicBezTo>
                  <a:cubicBezTo>
                    <a:pt x="328" y="634"/>
                    <a:pt x="328" y="634"/>
                    <a:pt x="329" y="634"/>
                  </a:cubicBezTo>
                  <a:cubicBezTo>
                    <a:pt x="330" y="634"/>
                    <a:pt x="332" y="634"/>
                    <a:pt x="334" y="633"/>
                  </a:cubicBezTo>
                  <a:cubicBezTo>
                    <a:pt x="334" y="633"/>
                    <a:pt x="334" y="633"/>
                    <a:pt x="334" y="633"/>
                  </a:cubicBezTo>
                  <a:cubicBezTo>
                    <a:pt x="334" y="633"/>
                    <a:pt x="335" y="632"/>
                    <a:pt x="336" y="632"/>
                  </a:cubicBezTo>
                  <a:cubicBezTo>
                    <a:pt x="336" y="632"/>
                    <a:pt x="336" y="632"/>
                    <a:pt x="336" y="632"/>
                  </a:cubicBezTo>
                  <a:cubicBezTo>
                    <a:pt x="338" y="631"/>
                    <a:pt x="339" y="631"/>
                    <a:pt x="341" y="631"/>
                  </a:cubicBezTo>
                  <a:cubicBezTo>
                    <a:pt x="342" y="631"/>
                    <a:pt x="343" y="631"/>
                    <a:pt x="345" y="631"/>
                  </a:cubicBezTo>
                  <a:cubicBezTo>
                    <a:pt x="346" y="631"/>
                    <a:pt x="346" y="631"/>
                    <a:pt x="347" y="631"/>
                  </a:cubicBezTo>
                  <a:cubicBezTo>
                    <a:pt x="348" y="631"/>
                    <a:pt x="349" y="631"/>
                    <a:pt x="349" y="631"/>
                  </a:cubicBezTo>
                  <a:cubicBezTo>
                    <a:pt x="351" y="631"/>
                    <a:pt x="352" y="632"/>
                    <a:pt x="353" y="632"/>
                  </a:cubicBezTo>
                  <a:cubicBezTo>
                    <a:pt x="354" y="633"/>
                    <a:pt x="355" y="632"/>
                    <a:pt x="355" y="632"/>
                  </a:cubicBezTo>
                  <a:cubicBezTo>
                    <a:pt x="356" y="631"/>
                    <a:pt x="357" y="631"/>
                    <a:pt x="357" y="630"/>
                  </a:cubicBezTo>
                  <a:cubicBezTo>
                    <a:pt x="358" y="629"/>
                    <a:pt x="357" y="629"/>
                    <a:pt x="358" y="628"/>
                  </a:cubicBezTo>
                  <a:cubicBezTo>
                    <a:pt x="359" y="628"/>
                    <a:pt x="360" y="628"/>
                    <a:pt x="360" y="629"/>
                  </a:cubicBezTo>
                  <a:cubicBezTo>
                    <a:pt x="360" y="629"/>
                    <a:pt x="361" y="629"/>
                    <a:pt x="361" y="629"/>
                  </a:cubicBezTo>
                  <a:cubicBezTo>
                    <a:pt x="361" y="628"/>
                    <a:pt x="361" y="628"/>
                    <a:pt x="362" y="628"/>
                  </a:cubicBezTo>
                  <a:cubicBezTo>
                    <a:pt x="362" y="628"/>
                    <a:pt x="362" y="628"/>
                    <a:pt x="363" y="628"/>
                  </a:cubicBezTo>
                  <a:cubicBezTo>
                    <a:pt x="363" y="627"/>
                    <a:pt x="363" y="627"/>
                    <a:pt x="363" y="626"/>
                  </a:cubicBezTo>
                  <a:cubicBezTo>
                    <a:pt x="363" y="626"/>
                    <a:pt x="363" y="626"/>
                    <a:pt x="363" y="626"/>
                  </a:cubicBezTo>
                  <a:close/>
                  <a:moveTo>
                    <a:pt x="373" y="625"/>
                  </a:moveTo>
                  <a:cubicBezTo>
                    <a:pt x="373" y="625"/>
                    <a:pt x="372" y="626"/>
                    <a:pt x="371" y="626"/>
                  </a:cubicBezTo>
                  <a:cubicBezTo>
                    <a:pt x="371" y="626"/>
                    <a:pt x="370" y="626"/>
                    <a:pt x="369" y="626"/>
                  </a:cubicBezTo>
                  <a:cubicBezTo>
                    <a:pt x="369" y="626"/>
                    <a:pt x="368" y="628"/>
                    <a:pt x="368" y="628"/>
                  </a:cubicBezTo>
                  <a:cubicBezTo>
                    <a:pt x="368" y="628"/>
                    <a:pt x="369" y="628"/>
                    <a:pt x="369" y="628"/>
                  </a:cubicBezTo>
                  <a:cubicBezTo>
                    <a:pt x="370" y="628"/>
                    <a:pt x="370" y="628"/>
                    <a:pt x="370" y="628"/>
                  </a:cubicBezTo>
                  <a:cubicBezTo>
                    <a:pt x="371" y="628"/>
                    <a:pt x="371" y="628"/>
                    <a:pt x="371" y="628"/>
                  </a:cubicBezTo>
                  <a:cubicBezTo>
                    <a:pt x="372" y="627"/>
                    <a:pt x="373" y="627"/>
                    <a:pt x="374" y="626"/>
                  </a:cubicBezTo>
                  <a:cubicBezTo>
                    <a:pt x="374" y="626"/>
                    <a:pt x="374" y="626"/>
                    <a:pt x="374" y="625"/>
                  </a:cubicBezTo>
                  <a:cubicBezTo>
                    <a:pt x="374" y="625"/>
                    <a:pt x="374" y="625"/>
                    <a:pt x="373" y="625"/>
                  </a:cubicBezTo>
                  <a:close/>
                </a:path>
              </a:pathLst>
            </a:custGeom>
            <a:grpFill/>
            <a:ln w="3175">
              <a:solidFill>
                <a:schemeClr val="bg1">
                  <a:alpha val="3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" name="Group 37"/>
          <p:cNvGrpSpPr/>
          <p:nvPr/>
        </p:nvGrpSpPr>
        <p:grpSpPr>
          <a:xfrm>
            <a:off x="3227925" y="1274339"/>
            <a:ext cx="4774732" cy="4776634"/>
            <a:chOff x="145578" y="1600129"/>
            <a:chExt cx="3581050" cy="3582475"/>
          </a:xfrm>
        </p:grpSpPr>
        <p:sp>
          <p:nvSpPr>
            <p:cNvPr id="3" name="Oval 38"/>
            <p:cNvSpPr/>
            <p:nvPr/>
          </p:nvSpPr>
          <p:spPr>
            <a:xfrm>
              <a:off x="1479167" y="1833912"/>
              <a:ext cx="2090564" cy="2090564"/>
            </a:xfrm>
            <a:prstGeom prst="ellipse">
              <a:avLst/>
            </a:prstGeom>
            <a:solidFill>
              <a:schemeClr val="bg1">
                <a:alpha val="6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ID" sz="2400"/>
            </a:p>
          </p:txBody>
        </p:sp>
        <p:grpSp>
          <p:nvGrpSpPr>
            <p:cNvPr id="4" name="Group 39"/>
            <p:cNvGrpSpPr/>
            <p:nvPr/>
          </p:nvGrpSpPr>
          <p:grpSpPr>
            <a:xfrm rot="174831" flipH="1">
              <a:off x="145578" y="1600129"/>
              <a:ext cx="3581050" cy="3582475"/>
              <a:chOff x="5526086" y="1274763"/>
              <a:chExt cx="3990975" cy="3992563"/>
            </a:xfrm>
          </p:grpSpPr>
          <p:sp>
            <p:nvSpPr>
              <p:cNvPr id="5" name="Freeform 5"/>
              <p:cNvSpPr>
                <a:spLocks/>
              </p:cNvSpPr>
              <p:nvPr/>
            </p:nvSpPr>
            <p:spPr bwMode="auto">
              <a:xfrm>
                <a:off x="9266235" y="5018088"/>
                <a:ext cx="196850" cy="196850"/>
              </a:xfrm>
              <a:custGeom>
                <a:avLst/>
                <a:gdLst>
                  <a:gd name="T0" fmla="*/ 14 w 76"/>
                  <a:gd name="T1" fmla="*/ 62 h 76"/>
                  <a:gd name="T2" fmla="*/ 63 w 76"/>
                  <a:gd name="T3" fmla="*/ 62 h 76"/>
                  <a:gd name="T4" fmla="*/ 63 w 76"/>
                  <a:gd name="T5" fmla="*/ 13 h 76"/>
                  <a:gd name="T6" fmla="*/ 14 w 76"/>
                  <a:gd name="T7" fmla="*/ 13 h 76"/>
                  <a:gd name="T8" fmla="*/ 14 w 76"/>
                  <a:gd name="T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76">
                    <a:moveTo>
                      <a:pt x="14" y="62"/>
                    </a:moveTo>
                    <a:cubicBezTo>
                      <a:pt x="27" y="76"/>
                      <a:pt x="49" y="76"/>
                      <a:pt x="63" y="62"/>
                    </a:cubicBezTo>
                    <a:cubicBezTo>
                      <a:pt x="76" y="49"/>
                      <a:pt x="76" y="27"/>
                      <a:pt x="63" y="13"/>
                    </a:cubicBezTo>
                    <a:cubicBezTo>
                      <a:pt x="49" y="0"/>
                      <a:pt x="27" y="0"/>
                      <a:pt x="14" y="13"/>
                    </a:cubicBezTo>
                    <a:cubicBezTo>
                      <a:pt x="0" y="27"/>
                      <a:pt x="0" y="49"/>
                      <a:pt x="14" y="62"/>
                    </a:cubicBezTo>
                  </a:path>
                </a:pathLst>
              </a:custGeom>
              <a:solidFill>
                <a:srgbClr val="466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ID" sz="2400"/>
              </a:p>
            </p:txBody>
          </p:sp>
          <p:sp>
            <p:nvSpPr>
              <p:cNvPr id="6" name="Freeform 6"/>
              <p:cNvSpPr>
                <a:spLocks/>
              </p:cNvSpPr>
              <p:nvPr/>
            </p:nvSpPr>
            <p:spPr bwMode="auto">
              <a:xfrm>
                <a:off x="7648572" y="3397251"/>
                <a:ext cx="512763" cy="514350"/>
              </a:xfrm>
              <a:custGeom>
                <a:avLst/>
                <a:gdLst>
                  <a:gd name="T0" fmla="*/ 186 w 323"/>
                  <a:gd name="T1" fmla="*/ 324 h 324"/>
                  <a:gd name="T2" fmla="*/ 323 w 323"/>
                  <a:gd name="T3" fmla="*/ 188 h 324"/>
                  <a:gd name="T4" fmla="*/ 135 w 323"/>
                  <a:gd name="T5" fmla="*/ 0 h 324"/>
                  <a:gd name="T6" fmla="*/ 0 w 323"/>
                  <a:gd name="T7" fmla="*/ 137 h 324"/>
                  <a:gd name="T8" fmla="*/ 186 w 323"/>
                  <a:gd name="T9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3" h="324">
                    <a:moveTo>
                      <a:pt x="186" y="324"/>
                    </a:moveTo>
                    <a:lnTo>
                      <a:pt x="323" y="188"/>
                    </a:lnTo>
                    <a:lnTo>
                      <a:pt x="135" y="0"/>
                    </a:lnTo>
                    <a:lnTo>
                      <a:pt x="0" y="137"/>
                    </a:lnTo>
                    <a:lnTo>
                      <a:pt x="186" y="324"/>
                    </a:lnTo>
                    <a:close/>
                  </a:path>
                </a:pathLst>
              </a:custGeom>
              <a:solidFill>
                <a:srgbClr val="3D56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ID" sz="2400"/>
              </a:p>
            </p:txBody>
          </p:sp>
          <p:sp>
            <p:nvSpPr>
              <p:cNvPr id="7" name="Freeform 7"/>
              <p:cNvSpPr>
                <a:spLocks/>
              </p:cNvSpPr>
              <p:nvPr/>
            </p:nvSpPr>
            <p:spPr bwMode="auto">
              <a:xfrm>
                <a:off x="7648572" y="3397251"/>
                <a:ext cx="512763" cy="514350"/>
              </a:xfrm>
              <a:custGeom>
                <a:avLst/>
                <a:gdLst>
                  <a:gd name="T0" fmla="*/ 186 w 323"/>
                  <a:gd name="T1" fmla="*/ 324 h 324"/>
                  <a:gd name="T2" fmla="*/ 323 w 323"/>
                  <a:gd name="T3" fmla="*/ 188 h 324"/>
                  <a:gd name="T4" fmla="*/ 135 w 323"/>
                  <a:gd name="T5" fmla="*/ 0 h 324"/>
                  <a:gd name="T6" fmla="*/ 0 w 323"/>
                  <a:gd name="T7" fmla="*/ 137 h 324"/>
                  <a:gd name="T8" fmla="*/ 186 w 323"/>
                  <a:gd name="T9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3" h="324">
                    <a:moveTo>
                      <a:pt x="186" y="324"/>
                    </a:moveTo>
                    <a:lnTo>
                      <a:pt x="323" y="188"/>
                    </a:lnTo>
                    <a:lnTo>
                      <a:pt x="135" y="0"/>
                    </a:lnTo>
                    <a:lnTo>
                      <a:pt x="0" y="137"/>
                    </a:lnTo>
                    <a:lnTo>
                      <a:pt x="186" y="3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ID" sz="2400"/>
              </a:p>
            </p:txBody>
          </p:sp>
          <p:sp>
            <p:nvSpPr>
              <p:cNvPr id="8" name="Freeform 8"/>
              <p:cNvSpPr>
                <a:spLocks noEditPoints="1"/>
              </p:cNvSpPr>
              <p:nvPr/>
            </p:nvSpPr>
            <p:spPr bwMode="auto">
              <a:xfrm>
                <a:off x="5526086" y="1274763"/>
                <a:ext cx="2776538" cy="2776538"/>
              </a:xfrm>
              <a:custGeom>
                <a:avLst/>
                <a:gdLst>
                  <a:gd name="T0" fmla="*/ 190 w 1069"/>
                  <a:gd name="T1" fmla="*/ 879 h 1069"/>
                  <a:gd name="T2" fmla="*/ 878 w 1069"/>
                  <a:gd name="T3" fmla="*/ 879 h 1069"/>
                  <a:gd name="T4" fmla="*/ 878 w 1069"/>
                  <a:gd name="T5" fmla="*/ 190 h 1069"/>
                  <a:gd name="T6" fmla="*/ 190 w 1069"/>
                  <a:gd name="T7" fmla="*/ 190 h 1069"/>
                  <a:gd name="T8" fmla="*/ 190 w 1069"/>
                  <a:gd name="T9" fmla="*/ 879 h 1069"/>
                  <a:gd name="T10" fmla="*/ 235 w 1069"/>
                  <a:gd name="T11" fmla="*/ 833 h 1069"/>
                  <a:gd name="T12" fmla="*/ 235 w 1069"/>
                  <a:gd name="T13" fmla="*/ 236 h 1069"/>
                  <a:gd name="T14" fmla="*/ 833 w 1069"/>
                  <a:gd name="T15" fmla="*/ 236 h 1069"/>
                  <a:gd name="T16" fmla="*/ 833 w 1069"/>
                  <a:gd name="T17" fmla="*/ 833 h 1069"/>
                  <a:gd name="T18" fmla="*/ 235 w 1069"/>
                  <a:gd name="T19" fmla="*/ 833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9" h="1069">
                    <a:moveTo>
                      <a:pt x="190" y="879"/>
                    </a:moveTo>
                    <a:cubicBezTo>
                      <a:pt x="380" y="1069"/>
                      <a:pt x="688" y="1069"/>
                      <a:pt x="878" y="879"/>
                    </a:cubicBezTo>
                    <a:cubicBezTo>
                      <a:pt x="1069" y="689"/>
                      <a:pt x="1069" y="380"/>
                      <a:pt x="878" y="190"/>
                    </a:cubicBezTo>
                    <a:cubicBezTo>
                      <a:pt x="688" y="0"/>
                      <a:pt x="380" y="0"/>
                      <a:pt x="190" y="190"/>
                    </a:cubicBezTo>
                    <a:cubicBezTo>
                      <a:pt x="0" y="380"/>
                      <a:pt x="0" y="689"/>
                      <a:pt x="190" y="879"/>
                    </a:cubicBezTo>
                    <a:moveTo>
                      <a:pt x="235" y="833"/>
                    </a:moveTo>
                    <a:cubicBezTo>
                      <a:pt x="70" y="668"/>
                      <a:pt x="70" y="401"/>
                      <a:pt x="235" y="236"/>
                    </a:cubicBezTo>
                    <a:cubicBezTo>
                      <a:pt x="400" y="71"/>
                      <a:pt x="668" y="71"/>
                      <a:pt x="833" y="236"/>
                    </a:cubicBezTo>
                    <a:cubicBezTo>
                      <a:pt x="998" y="401"/>
                      <a:pt x="998" y="668"/>
                      <a:pt x="833" y="833"/>
                    </a:cubicBezTo>
                    <a:cubicBezTo>
                      <a:pt x="668" y="998"/>
                      <a:pt x="400" y="998"/>
                      <a:pt x="235" y="833"/>
                    </a:cubicBezTo>
                  </a:path>
                </a:pathLst>
              </a:custGeom>
              <a:solidFill>
                <a:srgbClr val="466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ID" sz="2400"/>
              </a:p>
            </p:txBody>
          </p:sp>
          <p:sp>
            <p:nvSpPr>
              <p:cNvPr id="9" name="Freeform 9"/>
              <p:cNvSpPr>
                <a:spLocks/>
              </p:cNvSpPr>
              <p:nvPr/>
            </p:nvSpPr>
            <p:spPr bwMode="auto">
              <a:xfrm>
                <a:off x="6137273" y="1565277"/>
                <a:ext cx="1552575" cy="319088"/>
              </a:xfrm>
              <a:custGeom>
                <a:avLst/>
                <a:gdLst>
                  <a:gd name="T0" fmla="*/ 299 w 598"/>
                  <a:gd name="T1" fmla="*/ 0 h 123"/>
                  <a:gd name="T2" fmla="*/ 0 w 598"/>
                  <a:gd name="T3" fmla="*/ 123 h 123"/>
                  <a:gd name="T4" fmla="*/ 299 w 598"/>
                  <a:gd name="T5" fmla="*/ 0 h 123"/>
                  <a:gd name="T6" fmla="*/ 598 w 598"/>
                  <a:gd name="T7" fmla="*/ 123 h 123"/>
                  <a:gd name="T8" fmla="*/ 299 w 598"/>
                  <a:gd name="T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8" h="123">
                    <a:moveTo>
                      <a:pt x="299" y="0"/>
                    </a:moveTo>
                    <a:cubicBezTo>
                      <a:pt x="191" y="0"/>
                      <a:pt x="83" y="41"/>
                      <a:pt x="0" y="123"/>
                    </a:cubicBezTo>
                    <a:cubicBezTo>
                      <a:pt x="83" y="41"/>
                      <a:pt x="191" y="0"/>
                      <a:pt x="299" y="0"/>
                    </a:cubicBezTo>
                    <a:cubicBezTo>
                      <a:pt x="407" y="0"/>
                      <a:pt x="515" y="41"/>
                      <a:pt x="598" y="123"/>
                    </a:cubicBezTo>
                    <a:cubicBezTo>
                      <a:pt x="515" y="41"/>
                      <a:pt x="407" y="0"/>
                      <a:pt x="299" y="0"/>
                    </a:cubicBezTo>
                  </a:path>
                </a:pathLst>
              </a:custGeom>
              <a:solidFill>
                <a:srgbClr val="6078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ID" sz="2400"/>
              </a:p>
            </p:txBody>
          </p:sp>
          <p:sp>
            <p:nvSpPr>
              <p:cNvPr id="10" name="Freeform 12"/>
              <p:cNvSpPr>
                <a:spLocks/>
              </p:cNvSpPr>
              <p:nvPr/>
            </p:nvSpPr>
            <p:spPr bwMode="auto">
              <a:xfrm>
                <a:off x="6137273" y="1565276"/>
                <a:ext cx="1552575" cy="322264"/>
              </a:xfrm>
              <a:custGeom>
                <a:avLst/>
                <a:gdLst>
                  <a:gd name="T0" fmla="*/ 299 w 598"/>
                  <a:gd name="T1" fmla="*/ 0 h 124"/>
                  <a:gd name="T2" fmla="*/ 0 w 598"/>
                  <a:gd name="T3" fmla="*/ 123 h 124"/>
                  <a:gd name="T4" fmla="*/ 0 w 598"/>
                  <a:gd name="T5" fmla="*/ 124 h 124"/>
                  <a:gd name="T6" fmla="*/ 0 w 598"/>
                  <a:gd name="T7" fmla="*/ 124 h 124"/>
                  <a:gd name="T8" fmla="*/ 299 w 598"/>
                  <a:gd name="T9" fmla="*/ 0 h 124"/>
                  <a:gd name="T10" fmla="*/ 598 w 598"/>
                  <a:gd name="T11" fmla="*/ 124 h 124"/>
                  <a:gd name="T12" fmla="*/ 598 w 598"/>
                  <a:gd name="T13" fmla="*/ 124 h 124"/>
                  <a:gd name="T14" fmla="*/ 598 w 598"/>
                  <a:gd name="T15" fmla="*/ 123 h 124"/>
                  <a:gd name="T16" fmla="*/ 299 w 598"/>
                  <a:gd name="T17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8" h="124">
                    <a:moveTo>
                      <a:pt x="299" y="0"/>
                    </a:moveTo>
                    <a:cubicBezTo>
                      <a:pt x="191" y="0"/>
                      <a:pt x="83" y="41"/>
                      <a:pt x="0" y="123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83" y="41"/>
                      <a:pt x="191" y="0"/>
                      <a:pt x="299" y="0"/>
                    </a:cubicBezTo>
                    <a:cubicBezTo>
                      <a:pt x="407" y="0"/>
                      <a:pt x="515" y="41"/>
                      <a:pt x="598" y="124"/>
                    </a:cubicBezTo>
                    <a:cubicBezTo>
                      <a:pt x="598" y="124"/>
                      <a:pt x="598" y="124"/>
                      <a:pt x="598" y="124"/>
                    </a:cubicBezTo>
                    <a:cubicBezTo>
                      <a:pt x="598" y="124"/>
                      <a:pt x="598" y="124"/>
                      <a:pt x="598" y="123"/>
                    </a:cubicBezTo>
                    <a:cubicBezTo>
                      <a:pt x="515" y="41"/>
                      <a:pt x="407" y="0"/>
                      <a:pt x="299" y="0"/>
                    </a:cubicBezTo>
                  </a:path>
                </a:pathLst>
              </a:custGeom>
              <a:solidFill>
                <a:srgbClr val="7D90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ID" sz="2400"/>
              </a:p>
            </p:txBody>
          </p:sp>
          <p:sp>
            <p:nvSpPr>
              <p:cNvPr id="11" name="Freeform 13"/>
              <p:cNvSpPr>
                <a:spLocks/>
              </p:cNvSpPr>
              <p:nvPr/>
            </p:nvSpPr>
            <p:spPr bwMode="auto">
              <a:xfrm>
                <a:off x="7829548" y="3578226"/>
                <a:ext cx="542925" cy="542925"/>
              </a:xfrm>
              <a:custGeom>
                <a:avLst/>
                <a:gdLst>
                  <a:gd name="T0" fmla="*/ 41 w 209"/>
                  <a:gd name="T1" fmla="*/ 205 h 209"/>
                  <a:gd name="T2" fmla="*/ 204 w 209"/>
                  <a:gd name="T3" fmla="*/ 42 h 209"/>
                  <a:gd name="T4" fmla="*/ 204 w 209"/>
                  <a:gd name="T5" fmla="*/ 25 h 209"/>
                  <a:gd name="T6" fmla="*/ 184 w 209"/>
                  <a:gd name="T7" fmla="*/ 5 h 209"/>
                  <a:gd name="T8" fmla="*/ 167 w 209"/>
                  <a:gd name="T9" fmla="*/ 5 h 209"/>
                  <a:gd name="T10" fmla="*/ 4 w 209"/>
                  <a:gd name="T11" fmla="*/ 168 h 209"/>
                  <a:gd name="T12" fmla="*/ 4 w 209"/>
                  <a:gd name="T13" fmla="*/ 185 h 209"/>
                  <a:gd name="T14" fmla="*/ 24 w 209"/>
                  <a:gd name="T15" fmla="*/ 205 h 209"/>
                  <a:gd name="T16" fmla="*/ 41 w 209"/>
                  <a:gd name="T17" fmla="*/ 205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9" h="209">
                    <a:moveTo>
                      <a:pt x="41" y="205"/>
                    </a:moveTo>
                    <a:cubicBezTo>
                      <a:pt x="204" y="42"/>
                      <a:pt x="204" y="42"/>
                      <a:pt x="204" y="42"/>
                    </a:cubicBezTo>
                    <a:cubicBezTo>
                      <a:pt x="209" y="37"/>
                      <a:pt x="209" y="29"/>
                      <a:pt x="204" y="25"/>
                    </a:cubicBezTo>
                    <a:cubicBezTo>
                      <a:pt x="184" y="5"/>
                      <a:pt x="184" y="5"/>
                      <a:pt x="184" y="5"/>
                    </a:cubicBezTo>
                    <a:cubicBezTo>
                      <a:pt x="180" y="0"/>
                      <a:pt x="172" y="0"/>
                      <a:pt x="167" y="5"/>
                    </a:cubicBezTo>
                    <a:cubicBezTo>
                      <a:pt x="4" y="168"/>
                      <a:pt x="4" y="168"/>
                      <a:pt x="4" y="168"/>
                    </a:cubicBezTo>
                    <a:cubicBezTo>
                      <a:pt x="0" y="173"/>
                      <a:pt x="0" y="180"/>
                      <a:pt x="4" y="185"/>
                    </a:cubicBezTo>
                    <a:cubicBezTo>
                      <a:pt x="24" y="205"/>
                      <a:pt x="24" y="205"/>
                      <a:pt x="24" y="205"/>
                    </a:cubicBezTo>
                    <a:cubicBezTo>
                      <a:pt x="29" y="209"/>
                      <a:pt x="37" y="209"/>
                      <a:pt x="41" y="205"/>
                    </a:cubicBezTo>
                  </a:path>
                </a:pathLst>
              </a:custGeom>
              <a:solidFill>
                <a:srgbClr val="4764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ID" sz="2400"/>
              </a:p>
            </p:txBody>
          </p:sp>
          <p:sp>
            <p:nvSpPr>
              <p:cNvPr id="12" name="Freeform 14"/>
              <p:cNvSpPr>
                <a:spLocks/>
              </p:cNvSpPr>
              <p:nvPr/>
            </p:nvSpPr>
            <p:spPr bwMode="auto">
              <a:xfrm>
                <a:off x="7980361" y="3732212"/>
                <a:ext cx="1536700" cy="1535114"/>
              </a:xfrm>
              <a:custGeom>
                <a:avLst/>
                <a:gdLst>
                  <a:gd name="T0" fmla="*/ 483 w 592"/>
                  <a:gd name="T1" fmla="*/ 583 h 591"/>
                  <a:gd name="T2" fmla="*/ 584 w 592"/>
                  <a:gd name="T3" fmla="*/ 482 h 591"/>
                  <a:gd name="T4" fmla="*/ 584 w 592"/>
                  <a:gd name="T5" fmla="*/ 454 h 591"/>
                  <a:gd name="T6" fmla="*/ 129 w 592"/>
                  <a:gd name="T7" fmla="*/ 0 h 591"/>
                  <a:gd name="T8" fmla="*/ 0 w 592"/>
                  <a:gd name="T9" fmla="*/ 129 h 591"/>
                  <a:gd name="T10" fmla="*/ 455 w 592"/>
                  <a:gd name="T11" fmla="*/ 583 h 591"/>
                  <a:gd name="T12" fmla="*/ 483 w 592"/>
                  <a:gd name="T13" fmla="*/ 583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2" h="591">
                    <a:moveTo>
                      <a:pt x="483" y="583"/>
                    </a:moveTo>
                    <a:cubicBezTo>
                      <a:pt x="584" y="482"/>
                      <a:pt x="584" y="482"/>
                      <a:pt x="584" y="482"/>
                    </a:cubicBezTo>
                    <a:cubicBezTo>
                      <a:pt x="592" y="474"/>
                      <a:pt x="592" y="462"/>
                      <a:pt x="584" y="454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455" y="583"/>
                      <a:pt x="455" y="583"/>
                      <a:pt x="455" y="583"/>
                    </a:cubicBezTo>
                    <a:cubicBezTo>
                      <a:pt x="462" y="591"/>
                      <a:pt x="475" y="591"/>
                      <a:pt x="483" y="583"/>
                    </a:cubicBezTo>
                  </a:path>
                </a:pathLst>
              </a:custGeom>
              <a:solidFill>
                <a:srgbClr val="3D56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ID" sz="2400"/>
              </a:p>
            </p:txBody>
          </p:sp>
          <p:sp>
            <p:nvSpPr>
              <p:cNvPr id="13" name="Freeform 15"/>
              <p:cNvSpPr>
                <a:spLocks noEditPoints="1"/>
              </p:cNvSpPr>
              <p:nvPr/>
            </p:nvSpPr>
            <p:spPr bwMode="auto">
              <a:xfrm>
                <a:off x="6019799" y="3557588"/>
                <a:ext cx="2033588" cy="455613"/>
              </a:xfrm>
              <a:custGeom>
                <a:avLst/>
                <a:gdLst>
                  <a:gd name="T0" fmla="*/ 783 w 783"/>
                  <a:gd name="T1" fmla="*/ 94 h 175"/>
                  <a:gd name="T2" fmla="*/ 741 w 783"/>
                  <a:gd name="T3" fmla="*/ 136 h 175"/>
                  <a:gd name="T4" fmla="*/ 703 w 783"/>
                  <a:gd name="T5" fmla="*/ 175 h 175"/>
                  <a:gd name="T6" fmla="*/ 703 w 783"/>
                  <a:gd name="T7" fmla="*/ 175 h 175"/>
                  <a:gd name="T8" fmla="*/ 783 w 783"/>
                  <a:gd name="T9" fmla="*/ 94 h 175"/>
                  <a:gd name="T10" fmla="*/ 783 w 783"/>
                  <a:gd name="T11" fmla="*/ 94 h 175"/>
                  <a:gd name="T12" fmla="*/ 5 w 783"/>
                  <a:gd name="T13" fmla="*/ 5 h 175"/>
                  <a:gd name="T14" fmla="*/ 148 w 783"/>
                  <a:gd name="T15" fmla="*/ 101 h 175"/>
                  <a:gd name="T16" fmla="*/ 5 w 783"/>
                  <a:gd name="T17" fmla="*/ 5 h 175"/>
                  <a:gd name="T18" fmla="*/ 0 w 783"/>
                  <a:gd name="T19" fmla="*/ 0 h 175"/>
                  <a:gd name="T20" fmla="*/ 0 w 783"/>
                  <a:gd name="T21" fmla="*/ 0 h 175"/>
                  <a:gd name="T22" fmla="*/ 0 w 783"/>
                  <a:gd name="T23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3" h="175">
                    <a:moveTo>
                      <a:pt x="783" y="94"/>
                    </a:moveTo>
                    <a:cubicBezTo>
                      <a:pt x="741" y="136"/>
                      <a:pt x="741" y="136"/>
                      <a:pt x="741" y="136"/>
                    </a:cubicBezTo>
                    <a:cubicBezTo>
                      <a:pt x="703" y="175"/>
                      <a:pt x="703" y="175"/>
                      <a:pt x="703" y="175"/>
                    </a:cubicBezTo>
                    <a:cubicBezTo>
                      <a:pt x="703" y="175"/>
                      <a:pt x="703" y="175"/>
                      <a:pt x="703" y="175"/>
                    </a:cubicBezTo>
                    <a:cubicBezTo>
                      <a:pt x="783" y="94"/>
                      <a:pt x="783" y="94"/>
                      <a:pt x="783" y="94"/>
                    </a:cubicBezTo>
                    <a:cubicBezTo>
                      <a:pt x="783" y="94"/>
                      <a:pt x="783" y="94"/>
                      <a:pt x="783" y="94"/>
                    </a:cubicBezTo>
                    <a:moveTo>
                      <a:pt x="5" y="5"/>
                    </a:moveTo>
                    <a:cubicBezTo>
                      <a:pt x="48" y="47"/>
                      <a:pt x="96" y="79"/>
                      <a:pt x="148" y="101"/>
                    </a:cubicBezTo>
                    <a:cubicBezTo>
                      <a:pt x="96" y="79"/>
                      <a:pt x="48" y="47"/>
                      <a:pt x="5" y="5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1D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ID" sz="2400"/>
              </a:p>
            </p:txBody>
          </p:sp>
          <p:sp>
            <p:nvSpPr>
              <p:cNvPr id="14" name="Freeform 16"/>
              <p:cNvSpPr>
                <a:spLocks/>
              </p:cNvSpPr>
              <p:nvPr/>
            </p:nvSpPr>
            <p:spPr bwMode="auto">
              <a:xfrm>
                <a:off x="7691438" y="3557589"/>
                <a:ext cx="361950" cy="354013"/>
              </a:xfrm>
              <a:custGeom>
                <a:avLst/>
                <a:gdLst>
                  <a:gd name="T0" fmla="*/ 44 w 139"/>
                  <a:gd name="T1" fmla="*/ 0 h 136"/>
                  <a:gd name="T2" fmla="*/ 44 w 139"/>
                  <a:gd name="T3" fmla="*/ 0 h 136"/>
                  <a:gd name="T4" fmla="*/ 0 w 139"/>
                  <a:gd name="T5" fmla="*/ 39 h 136"/>
                  <a:gd name="T6" fmla="*/ 97 w 139"/>
                  <a:gd name="T7" fmla="*/ 136 h 136"/>
                  <a:gd name="T8" fmla="*/ 139 w 139"/>
                  <a:gd name="T9" fmla="*/ 94 h 136"/>
                  <a:gd name="T10" fmla="*/ 44 w 139"/>
                  <a:gd name="T11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9" h="136">
                    <a:moveTo>
                      <a:pt x="44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30" y="14"/>
                      <a:pt x="15" y="27"/>
                      <a:pt x="0" y="39"/>
                    </a:cubicBezTo>
                    <a:cubicBezTo>
                      <a:pt x="97" y="136"/>
                      <a:pt x="97" y="136"/>
                      <a:pt x="97" y="136"/>
                    </a:cubicBezTo>
                    <a:cubicBezTo>
                      <a:pt x="139" y="94"/>
                      <a:pt x="139" y="94"/>
                      <a:pt x="139" y="94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solidFill>
                <a:srgbClr val="324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ID" sz="2400"/>
              </a:p>
            </p:txBody>
          </p:sp>
          <p:sp>
            <p:nvSpPr>
              <p:cNvPr id="15" name="Freeform 17"/>
              <p:cNvSpPr>
                <a:spLocks/>
              </p:cNvSpPr>
              <p:nvPr/>
            </p:nvSpPr>
            <p:spPr bwMode="auto">
              <a:xfrm>
                <a:off x="5648324" y="1768477"/>
                <a:ext cx="2157413" cy="2159001"/>
              </a:xfrm>
              <a:custGeom>
                <a:avLst/>
                <a:gdLst>
                  <a:gd name="T0" fmla="*/ 143 w 831"/>
                  <a:gd name="T1" fmla="*/ 0 h 831"/>
                  <a:gd name="T2" fmla="*/ 143 w 831"/>
                  <a:gd name="T3" fmla="*/ 0 h 831"/>
                  <a:gd name="T4" fmla="*/ 0 w 831"/>
                  <a:gd name="T5" fmla="*/ 345 h 831"/>
                  <a:gd name="T6" fmla="*/ 143 w 831"/>
                  <a:gd name="T7" fmla="*/ 689 h 831"/>
                  <a:gd name="T8" fmla="*/ 143 w 831"/>
                  <a:gd name="T9" fmla="*/ 689 h 831"/>
                  <a:gd name="T10" fmla="*/ 143 w 831"/>
                  <a:gd name="T11" fmla="*/ 689 h 831"/>
                  <a:gd name="T12" fmla="*/ 148 w 831"/>
                  <a:gd name="T13" fmla="*/ 694 h 831"/>
                  <a:gd name="T14" fmla="*/ 291 w 831"/>
                  <a:gd name="T15" fmla="*/ 790 h 831"/>
                  <a:gd name="T16" fmla="*/ 487 w 831"/>
                  <a:gd name="T17" fmla="*/ 831 h 831"/>
                  <a:gd name="T18" fmla="*/ 787 w 831"/>
                  <a:gd name="T19" fmla="*/ 728 h 831"/>
                  <a:gd name="T20" fmla="*/ 787 w 831"/>
                  <a:gd name="T21" fmla="*/ 728 h 831"/>
                  <a:gd name="T22" fmla="*/ 831 w 831"/>
                  <a:gd name="T23" fmla="*/ 689 h 831"/>
                  <a:gd name="T24" fmla="*/ 831 w 831"/>
                  <a:gd name="T25" fmla="*/ 689 h 831"/>
                  <a:gd name="T26" fmla="*/ 786 w 831"/>
                  <a:gd name="T27" fmla="*/ 643 h 831"/>
                  <a:gd name="T28" fmla="*/ 786 w 831"/>
                  <a:gd name="T29" fmla="*/ 643 h 831"/>
                  <a:gd name="T30" fmla="*/ 487 w 831"/>
                  <a:gd name="T31" fmla="*/ 767 h 831"/>
                  <a:gd name="T32" fmla="*/ 188 w 831"/>
                  <a:gd name="T33" fmla="*/ 643 h 831"/>
                  <a:gd name="T34" fmla="*/ 64 w 831"/>
                  <a:gd name="T35" fmla="*/ 345 h 831"/>
                  <a:gd name="T36" fmla="*/ 188 w 831"/>
                  <a:gd name="T37" fmla="*/ 46 h 831"/>
                  <a:gd name="T38" fmla="*/ 143 w 831"/>
                  <a:gd name="T39" fmla="*/ 0 h 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31" h="831">
                    <a:moveTo>
                      <a:pt x="143" y="0"/>
                    </a:moveTo>
                    <a:cubicBezTo>
                      <a:pt x="143" y="0"/>
                      <a:pt x="143" y="0"/>
                      <a:pt x="143" y="0"/>
                    </a:cubicBezTo>
                    <a:cubicBezTo>
                      <a:pt x="48" y="95"/>
                      <a:pt x="0" y="220"/>
                      <a:pt x="0" y="345"/>
                    </a:cubicBezTo>
                    <a:cubicBezTo>
                      <a:pt x="0" y="469"/>
                      <a:pt x="48" y="594"/>
                      <a:pt x="143" y="689"/>
                    </a:cubicBezTo>
                    <a:cubicBezTo>
                      <a:pt x="143" y="689"/>
                      <a:pt x="143" y="689"/>
                      <a:pt x="143" y="689"/>
                    </a:cubicBezTo>
                    <a:cubicBezTo>
                      <a:pt x="143" y="689"/>
                      <a:pt x="143" y="689"/>
                      <a:pt x="143" y="689"/>
                    </a:cubicBezTo>
                    <a:cubicBezTo>
                      <a:pt x="145" y="691"/>
                      <a:pt x="147" y="693"/>
                      <a:pt x="148" y="694"/>
                    </a:cubicBezTo>
                    <a:cubicBezTo>
                      <a:pt x="191" y="736"/>
                      <a:pt x="239" y="768"/>
                      <a:pt x="291" y="790"/>
                    </a:cubicBezTo>
                    <a:cubicBezTo>
                      <a:pt x="353" y="818"/>
                      <a:pt x="420" y="831"/>
                      <a:pt x="487" y="831"/>
                    </a:cubicBezTo>
                    <a:cubicBezTo>
                      <a:pt x="593" y="831"/>
                      <a:pt x="699" y="797"/>
                      <a:pt x="787" y="728"/>
                    </a:cubicBezTo>
                    <a:cubicBezTo>
                      <a:pt x="787" y="728"/>
                      <a:pt x="787" y="728"/>
                      <a:pt x="787" y="728"/>
                    </a:cubicBezTo>
                    <a:cubicBezTo>
                      <a:pt x="802" y="716"/>
                      <a:pt x="817" y="703"/>
                      <a:pt x="831" y="689"/>
                    </a:cubicBezTo>
                    <a:cubicBezTo>
                      <a:pt x="831" y="689"/>
                      <a:pt x="831" y="689"/>
                      <a:pt x="831" y="689"/>
                    </a:cubicBezTo>
                    <a:cubicBezTo>
                      <a:pt x="786" y="643"/>
                      <a:pt x="786" y="643"/>
                      <a:pt x="786" y="643"/>
                    </a:cubicBezTo>
                    <a:cubicBezTo>
                      <a:pt x="786" y="643"/>
                      <a:pt x="786" y="643"/>
                      <a:pt x="786" y="643"/>
                    </a:cubicBezTo>
                    <a:cubicBezTo>
                      <a:pt x="703" y="726"/>
                      <a:pt x="595" y="767"/>
                      <a:pt x="487" y="767"/>
                    </a:cubicBezTo>
                    <a:cubicBezTo>
                      <a:pt x="379" y="767"/>
                      <a:pt x="271" y="726"/>
                      <a:pt x="188" y="643"/>
                    </a:cubicBezTo>
                    <a:cubicBezTo>
                      <a:pt x="106" y="561"/>
                      <a:pt x="64" y="453"/>
                      <a:pt x="64" y="345"/>
                    </a:cubicBezTo>
                    <a:cubicBezTo>
                      <a:pt x="64" y="236"/>
                      <a:pt x="106" y="128"/>
                      <a:pt x="188" y="46"/>
                    </a:cubicBezTo>
                    <a:cubicBezTo>
                      <a:pt x="143" y="0"/>
                      <a:pt x="143" y="0"/>
                      <a:pt x="143" y="0"/>
                    </a:cubicBezTo>
                  </a:path>
                </a:pathLst>
              </a:custGeom>
              <a:solidFill>
                <a:srgbClr val="3952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ID" sz="2400"/>
              </a:p>
            </p:txBody>
          </p:sp>
          <p:sp>
            <p:nvSpPr>
              <p:cNvPr id="16" name="Freeform 18"/>
              <p:cNvSpPr>
                <a:spLocks noEditPoints="1"/>
              </p:cNvSpPr>
              <p:nvPr/>
            </p:nvSpPr>
            <p:spPr bwMode="auto">
              <a:xfrm>
                <a:off x="7980361" y="4067177"/>
                <a:ext cx="1331913" cy="1174751"/>
              </a:xfrm>
              <a:custGeom>
                <a:avLst/>
                <a:gdLst>
                  <a:gd name="T0" fmla="*/ 513 w 513"/>
                  <a:gd name="T1" fmla="*/ 432 h 452"/>
                  <a:gd name="T2" fmla="*/ 513 w 513"/>
                  <a:gd name="T3" fmla="*/ 432 h 452"/>
                  <a:gd name="T4" fmla="*/ 513 w 513"/>
                  <a:gd name="T5" fmla="*/ 432 h 452"/>
                  <a:gd name="T6" fmla="*/ 513 w 513"/>
                  <a:gd name="T7" fmla="*/ 432 h 452"/>
                  <a:gd name="T8" fmla="*/ 513 w 513"/>
                  <a:gd name="T9" fmla="*/ 432 h 452"/>
                  <a:gd name="T10" fmla="*/ 513 w 513"/>
                  <a:gd name="T11" fmla="*/ 432 h 452"/>
                  <a:gd name="T12" fmla="*/ 512 w 513"/>
                  <a:gd name="T13" fmla="*/ 431 h 452"/>
                  <a:gd name="T14" fmla="*/ 513 w 513"/>
                  <a:gd name="T15" fmla="*/ 432 h 452"/>
                  <a:gd name="T16" fmla="*/ 512 w 513"/>
                  <a:gd name="T17" fmla="*/ 431 h 452"/>
                  <a:gd name="T18" fmla="*/ 512 w 513"/>
                  <a:gd name="T19" fmla="*/ 431 h 452"/>
                  <a:gd name="T20" fmla="*/ 512 w 513"/>
                  <a:gd name="T21" fmla="*/ 431 h 452"/>
                  <a:gd name="T22" fmla="*/ 512 w 513"/>
                  <a:gd name="T23" fmla="*/ 431 h 452"/>
                  <a:gd name="T24" fmla="*/ 511 w 513"/>
                  <a:gd name="T25" fmla="*/ 430 h 452"/>
                  <a:gd name="T26" fmla="*/ 511 w 513"/>
                  <a:gd name="T27" fmla="*/ 430 h 452"/>
                  <a:gd name="T28" fmla="*/ 511 w 513"/>
                  <a:gd name="T29" fmla="*/ 430 h 452"/>
                  <a:gd name="T30" fmla="*/ 510 w 513"/>
                  <a:gd name="T31" fmla="*/ 429 h 452"/>
                  <a:gd name="T32" fmla="*/ 510 w 513"/>
                  <a:gd name="T33" fmla="*/ 429 h 452"/>
                  <a:gd name="T34" fmla="*/ 510 w 513"/>
                  <a:gd name="T35" fmla="*/ 429 h 452"/>
                  <a:gd name="T36" fmla="*/ 0 w 513"/>
                  <a:gd name="T37" fmla="*/ 0 h 452"/>
                  <a:gd name="T38" fmla="*/ 452 w 513"/>
                  <a:gd name="T39" fmla="*/ 452 h 452"/>
                  <a:gd name="T40" fmla="*/ 452 w 513"/>
                  <a:gd name="T41" fmla="*/ 452 h 452"/>
                  <a:gd name="T42" fmla="*/ 0 w 513"/>
                  <a:gd name="T43" fmla="*/ 0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3" h="452">
                    <a:moveTo>
                      <a:pt x="513" y="432"/>
                    </a:moveTo>
                    <a:cubicBezTo>
                      <a:pt x="513" y="432"/>
                      <a:pt x="513" y="432"/>
                      <a:pt x="513" y="432"/>
                    </a:cubicBezTo>
                    <a:cubicBezTo>
                      <a:pt x="513" y="432"/>
                      <a:pt x="513" y="432"/>
                      <a:pt x="513" y="432"/>
                    </a:cubicBezTo>
                    <a:moveTo>
                      <a:pt x="513" y="432"/>
                    </a:moveTo>
                    <a:cubicBezTo>
                      <a:pt x="513" y="432"/>
                      <a:pt x="513" y="432"/>
                      <a:pt x="513" y="432"/>
                    </a:cubicBezTo>
                    <a:cubicBezTo>
                      <a:pt x="513" y="432"/>
                      <a:pt x="513" y="432"/>
                      <a:pt x="513" y="432"/>
                    </a:cubicBezTo>
                    <a:moveTo>
                      <a:pt x="512" y="431"/>
                    </a:moveTo>
                    <a:cubicBezTo>
                      <a:pt x="512" y="431"/>
                      <a:pt x="512" y="432"/>
                      <a:pt x="513" y="432"/>
                    </a:cubicBezTo>
                    <a:cubicBezTo>
                      <a:pt x="512" y="432"/>
                      <a:pt x="512" y="431"/>
                      <a:pt x="512" y="431"/>
                    </a:cubicBezTo>
                    <a:moveTo>
                      <a:pt x="512" y="431"/>
                    </a:moveTo>
                    <a:cubicBezTo>
                      <a:pt x="512" y="431"/>
                      <a:pt x="512" y="431"/>
                      <a:pt x="512" y="431"/>
                    </a:cubicBezTo>
                    <a:cubicBezTo>
                      <a:pt x="512" y="431"/>
                      <a:pt x="512" y="431"/>
                      <a:pt x="512" y="431"/>
                    </a:cubicBezTo>
                    <a:moveTo>
                      <a:pt x="511" y="430"/>
                    </a:moveTo>
                    <a:cubicBezTo>
                      <a:pt x="511" y="430"/>
                      <a:pt x="511" y="430"/>
                      <a:pt x="511" y="430"/>
                    </a:cubicBezTo>
                    <a:cubicBezTo>
                      <a:pt x="511" y="430"/>
                      <a:pt x="511" y="430"/>
                      <a:pt x="511" y="430"/>
                    </a:cubicBezTo>
                    <a:moveTo>
                      <a:pt x="510" y="429"/>
                    </a:moveTo>
                    <a:cubicBezTo>
                      <a:pt x="510" y="429"/>
                      <a:pt x="510" y="429"/>
                      <a:pt x="510" y="429"/>
                    </a:cubicBezTo>
                    <a:cubicBezTo>
                      <a:pt x="510" y="429"/>
                      <a:pt x="510" y="429"/>
                      <a:pt x="510" y="429"/>
                    </a:cubicBezTo>
                    <a:moveTo>
                      <a:pt x="0" y="0"/>
                    </a:moveTo>
                    <a:cubicBezTo>
                      <a:pt x="452" y="452"/>
                      <a:pt x="452" y="452"/>
                      <a:pt x="452" y="452"/>
                    </a:cubicBezTo>
                    <a:cubicBezTo>
                      <a:pt x="452" y="452"/>
                      <a:pt x="452" y="452"/>
                      <a:pt x="452" y="45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1D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ID" sz="2400"/>
              </a:p>
            </p:txBody>
          </p:sp>
          <p:sp>
            <p:nvSpPr>
              <p:cNvPr id="17" name="Freeform 19"/>
              <p:cNvSpPr>
                <a:spLocks/>
              </p:cNvSpPr>
              <p:nvPr/>
            </p:nvSpPr>
            <p:spPr bwMode="auto">
              <a:xfrm>
                <a:off x="9302746" y="5116515"/>
                <a:ext cx="127001" cy="88900"/>
              </a:xfrm>
              <a:custGeom>
                <a:avLst/>
                <a:gdLst>
                  <a:gd name="T0" fmla="*/ 24 w 49"/>
                  <a:gd name="T1" fmla="*/ 0 h 34"/>
                  <a:gd name="T2" fmla="*/ 0 w 49"/>
                  <a:gd name="T3" fmla="*/ 24 h 34"/>
                  <a:gd name="T4" fmla="*/ 1 w 49"/>
                  <a:gd name="T5" fmla="*/ 25 h 34"/>
                  <a:gd name="T6" fmla="*/ 1 w 49"/>
                  <a:gd name="T7" fmla="*/ 25 h 34"/>
                  <a:gd name="T8" fmla="*/ 2 w 49"/>
                  <a:gd name="T9" fmla="*/ 26 h 34"/>
                  <a:gd name="T10" fmla="*/ 2 w 49"/>
                  <a:gd name="T11" fmla="*/ 26 h 34"/>
                  <a:gd name="T12" fmla="*/ 3 w 49"/>
                  <a:gd name="T13" fmla="*/ 27 h 34"/>
                  <a:gd name="T14" fmla="*/ 3 w 49"/>
                  <a:gd name="T15" fmla="*/ 27 h 34"/>
                  <a:gd name="T16" fmla="*/ 3 w 49"/>
                  <a:gd name="T17" fmla="*/ 27 h 34"/>
                  <a:gd name="T18" fmla="*/ 4 w 49"/>
                  <a:gd name="T19" fmla="*/ 28 h 34"/>
                  <a:gd name="T20" fmla="*/ 4 w 49"/>
                  <a:gd name="T21" fmla="*/ 28 h 34"/>
                  <a:gd name="T22" fmla="*/ 4 w 49"/>
                  <a:gd name="T23" fmla="*/ 28 h 34"/>
                  <a:gd name="T24" fmla="*/ 4 w 49"/>
                  <a:gd name="T25" fmla="*/ 28 h 34"/>
                  <a:gd name="T26" fmla="*/ 4 w 49"/>
                  <a:gd name="T27" fmla="*/ 28 h 34"/>
                  <a:gd name="T28" fmla="*/ 24 w 49"/>
                  <a:gd name="T29" fmla="*/ 34 h 34"/>
                  <a:gd name="T30" fmla="*/ 49 w 49"/>
                  <a:gd name="T31" fmla="*/ 24 h 34"/>
                  <a:gd name="T32" fmla="*/ 24 w 49"/>
                  <a:gd name="T3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34">
                    <a:moveTo>
                      <a:pt x="24" y="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0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6"/>
                      <a:pt x="1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7"/>
                      <a:pt x="2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10" y="32"/>
                      <a:pt x="17" y="34"/>
                      <a:pt x="24" y="34"/>
                    </a:cubicBezTo>
                    <a:cubicBezTo>
                      <a:pt x="33" y="34"/>
                      <a:pt x="42" y="31"/>
                      <a:pt x="49" y="24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3952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ID" sz="2400"/>
              </a:p>
            </p:txBody>
          </p:sp>
          <p:sp>
            <p:nvSpPr>
              <p:cNvPr id="18" name="Freeform 20"/>
              <p:cNvSpPr>
                <a:spLocks/>
              </p:cNvSpPr>
              <p:nvPr/>
            </p:nvSpPr>
            <p:spPr bwMode="auto">
              <a:xfrm>
                <a:off x="7829550" y="3802062"/>
                <a:ext cx="319088" cy="314325"/>
              </a:xfrm>
              <a:custGeom>
                <a:avLst/>
                <a:gdLst>
                  <a:gd name="T0" fmla="*/ 86 w 123"/>
                  <a:gd name="T1" fmla="*/ 0 h 121"/>
                  <a:gd name="T2" fmla="*/ 6 w 123"/>
                  <a:gd name="T3" fmla="*/ 81 h 121"/>
                  <a:gd name="T4" fmla="*/ 6 w 123"/>
                  <a:gd name="T5" fmla="*/ 100 h 121"/>
                  <a:gd name="T6" fmla="*/ 23 w 123"/>
                  <a:gd name="T7" fmla="*/ 117 h 121"/>
                  <a:gd name="T8" fmla="*/ 33 w 123"/>
                  <a:gd name="T9" fmla="*/ 121 h 121"/>
                  <a:gd name="T10" fmla="*/ 43 w 123"/>
                  <a:gd name="T11" fmla="*/ 117 h 121"/>
                  <a:gd name="T12" fmla="*/ 58 w 123"/>
                  <a:gd name="T13" fmla="*/ 102 h 121"/>
                  <a:gd name="T14" fmla="*/ 123 w 123"/>
                  <a:gd name="T15" fmla="*/ 37 h 121"/>
                  <a:gd name="T16" fmla="*/ 86 w 123"/>
                  <a:gd name="T17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3" h="121">
                    <a:moveTo>
                      <a:pt x="86" y="0"/>
                    </a:moveTo>
                    <a:cubicBezTo>
                      <a:pt x="6" y="81"/>
                      <a:pt x="6" y="81"/>
                      <a:pt x="6" y="81"/>
                    </a:cubicBezTo>
                    <a:cubicBezTo>
                      <a:pt x="0" y="86"/>
                      <a:pt x="0" y="95"/>
                      <a:pt x="6" y="100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6" y="120"/>
                      <a:pt x="29" y="121"/>
                      <a:pt x="33" y="121"/>
                    </a:cubicBezTo>
                    <a:cubicBezTo>
                      <a:pt x="36" y="121"/>
                      <a:pt x="40" y="120"/>
                      <a:pt x="43" y="117"/>
                    </a:cubicBezTo>
                    <a:cubicBezTo>
                      <a:pt x="58" y="102"/>
                      <a:pt x="58" y="102"/>
                      <a:pt x="58" y="102"/>
                    </a:cubicBezTo>
                    <a:cubicBezTo>
                      <a:pt x="123" y="37"/>
                      <a:pt x="123" y="37"/>
                      <a:pt x="123" y="37"/>
                    </a:cubicBezTo>
                    <a:cubicBezTo>
                      <a:pt x="86" y="0"/>
                      <a:pt x="86" y="0"/>
                      <a:pt x="86" y="0"/>
                    </a:cubicBezTo>
                  </a:path>
                </a:pathLst>
              </a:custGeom>
              <a:solidFill>
                <a:srgbClr val="3A53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ID" sz="2400"/>
              </a:p>
            </p:txBody>
          </p:sp>
          <p:sp>
            <p:nvSpPr>
              <p:cNvPr id="19" name="Freeform 21"/>
              <p:cNvSpPr>
                <a:spLocks/>
              </p:cNvSpPr>
              <p:nvPr/>
            </p:nvSpPr>
            <p:spPr bwMode="auto">
              <a:xfrm>
                <a:off x="7980364" y="3898901"/>
                <a:ext cx="1384300" cy="1360488"/>
              </a:xfrm>
              <a:custGeom>
                <a:avLst/>
                <a:gdLst>
                  <a:gd name="T0" fmla="*/ 65 w 533"/>
                  <a:gd name="T1" fmla="*/ 0 h 524"/>
                  <a:gd name="T2" fmla="*/ 0 w 533"/>
                  <a:gd name="T3" fmla="*/ 65 h 524"/>
                  <a:gd name="T4" fmla="*/ 452 w 533"/>
                  <a:gd name="T5" fmla="*/ 517 h 524"/>
                  <a:gd name="T6" fmla="*/ 469 w 533"/>
                  <a:gd name="T7" fmla="*/ 524 h 524"/>
                  <a:gd name="T8" fmla="*/ 485 w 533"/>
                  <a:gd name="T9" fmla="*/ 517 h 524"/>
                  <a:gd name="T10" fmla="*/ 509 w 533"/>
                  <a:gd name="T11" fmla="*/ 493 h 524"/>
                  <a:gd name="T12" fmla="*/ 509 w 533"/>
                  <a:gd name="T13" fmla="*/ 493 h 524"/>
                  <a:gd name="T14" fmla="*/ 533 w 533"/>
                  <a:gd name="T15" fmla="*/ 469 h 524"/>
                  <a:gd name="T16" fmla="*/ 65 w 533"/>
                  <a:gd name="T17" fmla="*/ 0 h 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3" h="524">
                    <a:moveTo>
                      <a:pt x="65" y="0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452" y="517"/>
                      <a:pt x="452" y="517"/>
                      <a:pt x="452" y="517"/>
                    </a:cubicBezTo>
                    <a:cubicBezTo>
                      <a:pt x="457" y="522"/>
                      <a:pt x="463" y="524"/>
                      <a:pt x="469" y="524"/>
                    </a:cubicBezTo>
                    <a:cubicBezTo>
                      <a:pt x="475" y="524"/>
                      <a:pt x="480" y="521"/>
                      <a:pt x="485" y="517"/>
                    </a:cubicBezTo>
                    <a:cubicBezTo>
                      <a:pt x="509" y="493"/>
                      <a:pt x="509" y="493"/>
                      <a:pt x="509" y="493"/>
                    </a:cubicBezTo>
                    <a:cubicBezTo>
                      <a:pt x="509" y="493"/>
                      <a:pt x="509" y="493"/>
                      <a:pt x="509" y="493"/>
                    </a:cubicBezTo>
                    <a:cubicBezTo>
                      <a:pt x="533" y="469"/>
                      <a:pt x="533" y="469"/>
                      <a:pt x="533" y="469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324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ID" sz="2400"/>
              </a:p>
            </p:txBody>
          </p:sp>
        </p:grpSp>
      </p:grpSp>
      <p:grpSp>
        <p:nvGrpSpPr>
          <p:cNvPr id="34" name="Group 4">
            <a:extLst>
              <a:ext uri="{FF2B5EF4-FFF2-40B4-BE49-F238E27FC236}">
                <a16:creationId xmlns:a16="http://schemas.microsoft.com/office/drawing/2014/main" id="{B89C9844-02AB-4FF6-8647-0D09FC91C37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498372" y="2285317"/>
            <a:ext cx="1907907" cy="1098082"/>
            <a:chOff x="679" y="1024"/>
            <a:chExt cx="4514" cy="2598"/>
          </a:xfrm>
          <a:solidFill>
            <a:srgbClr val="0073CF"/>
          </a:solidFill>
        </p:grpSpPr>
        <p:sp>
          <p:nvSpPr>
            <p:cNvPr id="35" name="Freeform 5">
              <a:extLst>
                <a:ext uri="{FF2B5EF4-FFF2-40B4-BE49-F238E27FC236}">
                  <a16:creationId xmlns:a16="http://schemas.microsoft.com/office/drawing/2014/main" id="{2432E693-3FC5-4680-8E8F-B56AF5418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573"/>
              <a:ext cx="878" cy="699"/>
            </a:xfrm>
            <a:custGeom>
              <a:avLst/>
              <a:gdLst>
                <a:gd name="T0" fmla="*/ 843 w 878"/>
                <a:gd name="T1" fmla="*/ 115 h 699"/>
                <a:gd name="T2" fmla="*/ 794 w 878"/>
                <a:gd name="T3" fmla="*/ 55 h 699"/>
                <a:gd name="T4" fmla="*/ 761 w 878"/>
                <a:gd name="T5" fmla="*/ 41 h 699"/>
                <a:gd name="T6" fmla="*/ 693 w 878"/>
                <a:gd name="T7" fmla="*/ 16 h 699"/>
                <a:gd name="T8" fmla="*/ 600 w 878"/>
                <a:gd name="T9" fmla="*/ 25 h 699"/>
                <a:gd name="T10" fmla="*/ 537 w 878"/>
                <a:gd name="T11" fmla="*/ 0 h 699"/>
                <a:gd name="T12" fmla="*/ 488 w 878"/>
                <a:gd name="T13" fmla="*/ 16 h 699"/>
                <a:gd name="T14" fmla="*/ 450 w 878"/>
                <a:gd name="T15" fmla="*/ 82 h 699"/>
                <a:gd name="T16" fmla="*/ 384 w 878"/>
                <a:gd name="T17" fmla="*/ 76 h 699"/>
                <a:gd name="T18" fmla="*/ 352 w 878"/>
                <a:gd name="T19" fmla="*/ 131 h 699"/>
                <a:gd name="T20" fmla="*/ 283 w 878"/>
                <a:gd name="T21" fmla="*/ 134 h 699"/>
                <a:gd name="T22" fmla="*/ 242 w 878"/>
                <a:gd name="T23" fmla="*/ 189 h 699"/>
                <a:gd name="T24" fmla="*/ 180 w 878"/>
                <a:gd name="T25" fmla="*/ 169 h 699"/>
                <a:gd name="T26" fmla="*/ 144 w 878"/>
                <a:gd name="T27" fmla="*/ 161 h 699"/>
                <a:gd name="T28" fmla="*/ 136 w 878"/>
                <a:gd name="T29" fmla="*/ 229 h 699"/>
                <a:gd name="T30" fmla="*/ 68 w 878"/>
                <a:gd name="T31" fmla="*/ 257 h 699"/>
                <a:gd name="T32" fmla="*/ 10 w 878"/>
                <a:gd name="T33" fmla="*/ 320 h 699"/>
                <a:gd name="T34" fmla="*/ 21 w 878"/>
                <a:gd name="T35" fmla="*/ 383 h 699"/>
                <a:gd name="T36" fmla="*/ 54 w 878"/>
                <a:gd name="T37" fmla="*/ 415 h 699"/>
                <a:gd name="T38" fmla="*/ 0 w 878"/>
                <a:gd name="T39" fmla="*/ 464 h 699"/>
                <a:gd name="T40" fmla="*/ 70 w 878"/>
                <a:gd name="T41" fmla="*/ 473 h 699"/>
                <a:gd name="T42" fmla="*/ 84 w 878"/>
                <a:gd name="T43" fmla="*/ 527 h 699"/>
                <a:gd name="T44" fmla="*/ 169 w 878"/>
                <a:gd name="T45" fmla="*/ 552 h 699"/>
                <a:gd name="T46" fmla="*/ 199 w 878"/>
                <a:gd name="T47" fmla="*/ 585 h 699"/>
                <a:gd name="T48" fmla="*/ 267 w 878"/>
                <a:gd name="T49" fmla="*/ 598 h 699"/>
                <a:gd name="T50" fmla="*/ 302 w 878"/>
                <a:gd name="T51" fmla="*/ 645 h 699"/>
                <a:gd name="T52" fmla="*/ 362 w 878"/>
                <a:gd name="T53" fmla="*/ 686 h 699"/>
                <a:gd name="T54" fmla="*/ 403 w 878"/>
                <a:gd name="T55" fmla="*/ 699 h 699"/>
                <a:gd name="T56" fmla="*/ 472 w 878"/>
                <a:gd name="T57" fmla="*/ 626 h 699"/>
                <a:gd name="T58" fmla="*/ 543 w 878"/>
                <a:gd name="T59" fmla="*/ 544 h 699"/>
                <a:gd name="T60" fmla="*/ 641 w 878"/>
                <a:gd name="T61" fmla="*/ 514 h 699"/>
                <a:gd name="T62" fmla="*/ 682 w 878"/>
                <a:gd name="T63" fmla="*/ 388 h 699"/>
                <a:gd name="T64" fmla="*/ 701 w 878"/>
                <a:gd name="T65" fmla="*/ 287 h 699"/>
                <a:gd name="T66" fmla="*/ 777 w 878"/>
                <a:gd name="T67" fmla="*/ 227 h 699"/>
                <a:gd name="T68" fmla="*/ 851 w 878"/>
                <a:gd name="T69" fmla="*/ 194 h 699"/>
                <a:gd name="T70" fmla="*/ 878 w 878"/>
                <a:gd name="T71" fmla="*/ 131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78" h="699">
                  <a:moveTo>
                    <a:pt x="878" y="131"/>
                  </a:moveTo>
                  <a:lnTo>
                    <a:pt x="843" y="115"/>
                  </a:lnTo>
                  <a:lnTo>
                    <a:pt x="837" y="79"/>
                  </a:lnTo>
                  <a:lnTo>
                    <a:pt x="794" y="55"/>
                  </a:lnTo>
                  <a:lnTo>
                    <a:pt x="791" y="27"/>
                  </a:lnTo>
                  <a:lnTo>
                    <a:pt x="761" y="41"/>
                  </a:lnTo>
                  <a:lnTo>
                    <a:pt x="728" y="41"/>
                  </a:lnTo>
                  <a:lnTo>
                    <a:pt x="693" y="16"/>
                  </a:lnTo>
                  <a:lnTo>
                    <a:pt x="646" y="5"/>
                  </a:lnTo>
                  <a:lnTo>
                    <a:pt x="600" y="25"/>
                  </a:lnTo>
                  <a:lnTo>
                    <a:pt x="570" y="0"/>
                  </a:lnTo>
                  <a:lnTo>
                    <a:pt x="537" y="0"/>
                  </a:lnTo>
                  <a:lnTo>
                    <a:pt x="513" y="25"/>
                  </a:lnTo>
                  <a:lnTo>
                    <a:pt x="488" y="16"/>
                  </a:lnTo>
                  <a:lnTo>
                    <a:pt x="450" y="41"/>
                  </a:lnTo>
                  <a:lnTo>
                    <a:pt x="450" y="82"/>
                  </a:lnTo>
                  <a:lnTo>
                    <a:pt x="417" y="115"/>
                  </a:lnTo>
                  <a:lnTo>
                    <a:pt x="384" y="76"/>
                  </a:lnTo>
                  <a:lnTo>
                    <a:pt x="338" y="93"/>
                  </a:lnTo>
                  <a:lnTo>
                    <a:pt x="352" y="131"/>
                  </a:lnTo>
                  <a:lnTo>
                    <a:pt x="311" y="145"/>
                  </a:lnTo>
                  <a:lnTo>
                    <a:pt x="283" y="134"/>
                  </a:lnTo>
                  <a:lnTo>
                    <a:pt x="259" y="158"/>
                  </a:lnTo>
                  <a:lnTo>
                    <a:pt x="242" y="189"/>
                  </a:lnTo>
                  <a:lnTo>
                    <a:pt x="218" y="167"/>
                  </a:lnTo>
                  <a:lnTo>
                    <a:pt x="180" y="169"/>
                  </a:lnTo>
                  <a:lnTo>
                    <a:pt x="169" y="139"/>
                  </a:lnTo>
                  <a:lnTo>
                    <a:pt x="144" y="161"/>
                  </a:lnTo>
                  <a:lnTo>
                    <a:pt x="158" y="208"/>
                  </a:lnTo>
                  <a:lnTo>
                    <a:pt x="136" y="229"/>
                  </a:lnTo>
                  <a:lnTo>
                    <a:pt x="122" y="249"/>
                  </a:lnTo>
                  <a:lnTo>
                    <a:pt x="68" y="257"/>
                  </a:lnTo>
                  <a:lnTo>
                    <a:pt x="32" y="292"/>
                  </a:lnTo>
                  <a:lnTo>
                    <a:pt x="10" y="320"/>
                  </a:lnTo>
                  <a:lnTo>
                    <a:pt x="30" y="352"/>
                  </a:lnTo>
                  <a:lnTo>
                    <a:pt x="21" y="383"/>
                  </a:lnTo>
                  <a:lnTo>
                    <a:pt x="60" y="388"/>
                  </a:lnTo>
                  <a:lnTo>
                    <a:pt x="54" y="415"/>
                  </a:lnTo>
                  <a:lnTo>
                    <a:pt x="30" y="434"/>
                  </a:lnTo>
                  <a:lnTo>
                    <a:pt x="0" y="464"/>
                  </a:lnTo>
                  <a:lnTo>
                    <a:pt x="21" y="492"/>
                  </a:lnTo>
                  <a:lnTo>
                    <a:pt x="70" y="473"/>
                  </a:lnTo>
                  <a:lnTo>
                    <a:pt x="87" y="492"/>
                  </a:lnTo>
                  <a:lnTo>
                    <a:pt x="84" y="527"/>
                  </a:lnTo>
                  <a:lnTo>
                    <a:pt x="120" y="546"/>
                  </a:lnTo>
                  <a:lnTo>
                    <a:pt x="169" y="552"/>
                  </a:lnTo>
                  <a:lnTo>
                    <a:pt x="166" y="587"/>
                  </a:lnTo>
                  <a:lnTo>
                    <a:pt x="199" y="585"/>
                  </a:lnTo>
                  <a:lnTo>
                    <a:pt x="229" y="615"/>
                  </a:lnTo>
                  <a:lnTo>
                    <a:pt x="267" y="598"/>
                  </a:lnTo>
                  <a:lnTo>
                    <a:pt x="302" y="620"/>
                  </a:lnTo>
                  <a:lnTo>
                    <a:pt x="302" y="645"/>
                  </a:lnTo>
                  <a:lnTo>
                    <a:pt x="341" y="653"/>
                  </a:lnTo>
                  <a:lnTo>
                    <a:pt x="362" y="686"/>
                  </a:lnTo>
                  <a:lnTo>
                    <a:pt x="373" y="699"/>
                  </a:lnTo>
                  <a:lnTo>
                    <a:pt x="403" y="699"/>
                  </a:lnTo>
                  <a:lnTo>
                    <a:pt x="444" y="675"/>
                  </a:lnTo>
                  <a:lnTo>
                    <a:pt x="472" y="626"/>
                  </a:lnTo>
                  <a:lnTo>
                    <a:pt x="532" y="623"/>
                  </a:lnTo>
                  <a:lnTo>
                    <a:pt x="543" y="544"/>
                  </a:lnTo>
                  <a:lnTo>
                    <a:pt x="564" y="519"/>
                  </a:lnTo>
                  <a:lnTo>
                    <a:pt x="641" y="514"/>
                  </a:lnTo>
                  <a:lnTo>
                    <a:pt x="682" y="456"/>
                  </a:lnTo>
                  <a:lnTo>
                    <a:pt x="682" y="388"/>
                  </a:lnTo>
                  <a:lnTo>
                    <a:pt x="701" y="328"/>
                  </a:lnTo>
                  <a:lnTo>
                    <a:pt x="701" y="287"/>
                  </a:lnTo>
                  <a:lnTo>
                    <a:pt x="734" y="238"/>
                  </a:lnTo>
                  <a:lnTo>
                    <a:pt x="777" y="227"/>
                  </a:lnTo>
                  <a:lnTo>
                    <a:pt x="815" y="208"/>
                  </a:lnTo>
                  <a:lnTo>
                    <a:pt x="851" y="194"/>
                  </a:lnTo>
                  <a:lnTo>
                    <a:pt x="878" y="131"/>
                  </a:lnTo>
                  <a:lnTo>
                    <a:pt x="878" y="13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6" name="Freeform 6">
              <a:extLst>
                <a:ext uri="{FF2B5EF4-FFF2-40B4-BE49-F238E27FC236}">
                  <a16:creationId xmlns:a16="http://schemas.microsoft.com/office/drawing/2014/main" id="{B2B3073E-9950-4818-97EA-B1AB99213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1024"/>
              <a:ext cx="1130" cy="1008"/>
            </a:xfrm>
            <a:custGeom>
              <a:avLst/>
              <a:gdLst>
                <a:gd name="T0" fmla="*/ 55 w 1130"/>
                <a:gd name="T1" fmla="*/ 623 h 1008"/>
                <a:gd name="T2" fmla="*/ 71 w 1130"/>
                <a:gd name="T3" fmla="*/ 560 h 1008"/>
                <a:gd name="T4" fmla="*/ 178 w 1130"/>
                <a:gd name="T5" fmla="*/ 557 h 1008"/>
                <a:gd name="T6" fmla="*/ 197 w 1130"/>
                <a:gd name="T7" fmla="*/ 497 h 1008"/>
                <a:gd name="T8" fmla="*/ 232 w 1130"/>
                <a:gd name="T9" fmla="*/ 470 h 1008"/>
                <a:gd name="T10" fmla="*/ 265 w 1130"/>
                <a:gd name="T11" fmla="*/ 489 h 1008"/>
                <a:gd name="T12" fmla="*/ 279 w 1130"/>
                <a:gd name="T13" fmla="*/ 440 h 1008"/>
                <a:gd name="T14" fmla="*/ 312 w 1130"/>
                <a:gd name="T15" fmla="*/ 415 h 1008"/>
                <a:gd name="T16" fmla="*/ 347 w 1130"/>
                <a:gd name="T17" fmla="*/ 461 h 1008"/>
                <a:gd name="T18" fmla="*/ 399 w 1130"/>
                <a:gd name="T19" fmla="*/ 368 h 1008"/>
                <a:gd name="T20" fmla="*/ 448 w 1130"/>
                <a:gd name="T21" fmla="*/ 358 h 1008"/>
                <a:gd name="T22" fmla="*/ 500 w 1130"/>
                <a:gd name="T23" fmla="*/ 352 h 1008"/>
                <a:gd name="T24" fmla="*/ 582 w 1130"/>
                <a:gd name="T25" fmla="*/ 325 h 1008"/>
                <a:gd name="T26" fmla="*/ 609 w 1130"/>
                <a:gd name="T27" fmla="*/ 347 h 1008"/>
                <a:gd name="T28" fmla="*/ 636 w 1130"/>
                <a:gd name="T29" fmla="*/ 276 h 1008"/>
                <a:gd name="T30" fmla="*/ 699 w 1130"/>
                <a:gd name="T31" fmla="*/ 243 h 1008"/>
                <a:gd name="T32" fmla="*/ 784 w 1130"/>
                <a:gd name="T33" fmla="*/ 237 h 1008"/>
                <a:gd name="T34" fmla="*/ 846 w 1130"/>
                <a:gd name="T35" fmla="*/ 218 h 1008"/>
                <a:gd name="T36" fmla="*/ 898 w 1130"/>
                <a:gd name="T37" fmla="*/ 177 h 1008"/>
                <a:gd name="T38" fmla="*/ 966 w 1130"/>
                <a:gd name="T39" fmla="*/ 169 h 1008"/>
                <a:gd name="T40" fmla="*/ 923 w 1130"/>
                <a:gd name="T41" fmla="*/ 114 h 1008"/>
                <a:gd name="T42" fmla="*/ 876 w 1130"/>
                <a:gd name="T43" fmla="*/ 73 h 1008"/>
                <a:gd name="T44" fmla="*/ 909 w 1130"/>
                <a:gd name="T45" fmla="*/ 0 h 1008"/>
                <a:gd name="T46" fmla="*/ 969 w 1130"/>
                <a:gd name="T47" fmla="*/ 32 h 1008"/>
                <a:gd name="T48" fmla="*/ 1043 w 1130"/>
                <a:gd name="T49" fmla="*/ 19 h 1008"/>
                <a:gd name="T50" fmla="*/ 1100 w 1130"/>
                <a:gd name="T51" fmla="*/ 73 h 1008"/>
                <a:gd name="T52" fmla="*/ 1078 w 1130"/>
                <a:gd name="T53" fmla="*/ 147 h 1008"/>
                <a:gd name="T54" fmla="*/ 1122 w 1130"/>
                <a:gd name="T55" fmla="*/ 194 h 1008"/>
                <a:gd name="T56" fmla="*/ 1084 w 1130"/>
                <a:gd name="T57" fmla="*/ 235 h 1008"/>
                <a:gd name="T58" fmla="*/ 1040 w 1130"/>
                <a:gd name="T59" fmla="*/ 262 h 1008"/>
                <a:gd name="T60" fmla="*/ 1007 w 1130"/>
                <a:gd name="T61" fmla="*/ 292 h 1008"/>
                <a:gd name="T62" fmla="*/ 980 w 1130"/>
                <a:gd name="T63" fmla="*/ 344 h 1008"/>
                <a:gd name="T64" fmla="*/ 931 w 1130"/>
                <a:gd name="T65" fmla="*/ 407 h 1008"/>
                <a:gd name="T66" fmla="*/ 950 w 1130"/>
                <a:gd name="T67" fmla="*/ 470 h 1008"/>
                <a:gd name="T68" fmla="*/ 1024 w 1130"/>
                <a:gd name="T69" fmla="*/ 573 h 1008"/>
                <a:gd name="T70" fmla="*/ 1016 w 1130"/>
                <a:gd name="T71" fmla="*/ 634 h 1008"/>
                <a:gd name="T72" fmla="*/ 980 w 1130"/>
                <a:gd name="T73" fmla="*/ 661 h 1008"/>
                <a:gd name="T74" fmla="*/ 961 w 1130"/>
                <a:gd name="T75" fmla="*/ 710 h 1008"/>
                <a:gd name="T76" fmla="*/ 893 w 1130"/>
                <a:gd name="T77" fmla="*/ 726 h 1008"/>
                <a:gd name="T78" fmla="*/ 770 w 1130"/>
                <a:gd name="T79" fmla="*/ 754 h 1008"/>
                <a:gd name="T80" fmla="*/ 688 w 1130"/>
                <a:gd name="T81" fmla="*/ 751 h 1008"/>
                <a:gd name="T82" fmla="*/ 655 w 1130"/>
                <a:gd name="T83" fmla="*/ 808 h 1008"/>
                <a:gd name="T84" fmla="*/ 609 w 1130"/>
                <a:gd name="T85" fmla="*/ 819 h 1008"/>
                <a:gd name="T86" fmla="*/ 576 w 1130"/>
                <a:gd name="T87" fmla="*/ 825 h 1008"/>
                <a:gd name="T88" fmla="*/ 489 w 1130"/>
                <a:gd name="T89" fmla="*/ 858 h 1008"/>
                <a:gd name="T90" fmla="*/ 399 w 1130"/>
                <a:gd name="T91" fmla="*/ 890 h 1008"/>
                <a:gd name="T92" fmla="*/ 358 w 1130"/>
                <a:gd name="T93" fmla="*/ 961 h 1008"/>
                <a:gd name="T94" fmla="*/ 303 w 1130"/>
                <a:gd name="T95" fmla="*/ 1008 h 1008"/>
                <a:gd name="T96" fmla="*/ 238 w 1130"/>
                <a:gd name="T97" fmla="*/ 986 h 1008"/>
                <a:gd name="T98" fmla="*/ 224 w 1130"/>
                <a:gd name="T99" fmla="*/ 918 h 1008"/>
                <a:gd name="T100" fmla="*/ 208 w 1130"/>
                <a:gd name="T101" fmla="*/ 858 h 1008"/>
                <a:gd name="T102" fmla="*/ 194 w 1130"/>
                <a:gd name="T103" fmla="*/ 798 h 1008"/>
                <a:gd name="T104" fmla="*/ 205 w 1130"/>
                <a:gd name="T105" fmla="*/ 743 h 1008"/>
                <a:gd name="T106" fmla="*/ 115 w 1130"/>
                <a:gd name="T107" fmla="*/ 721 h 1008"/>
                <a:gd name="T108" fmla="*/ 85 w 1130"/>
                <a:gd name="T109" fmla="*/ 683 h 1008"/>
                <a:gd name="T110" fmla="*/ 0 w 1130"/>
                <a:gd name="T111" fmla="*/ 653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0" h="1008">
                  <a:moveTo>
                    <a:pt x="0" y="653"/>
                  </a:moveTo>
                  <a:lnTo>
                    <a:pt x="55" y="623"/>
                  </a:lnTo>
                  <a:lnTo>
                    <a:pt x="52" y="582"/>
                  </a:lnTo>
                  <a:lnTo>
                    <a:pt x="71" y="560"/>
                  </a:lnTo>
                  <a:lnTo>
                    <a:pt x="129" y="552"/>
                  </a:lnTo>
                  <a:lnTo>
                    <a:pt x="178" y="557"/>
                  </a:lnTo>
                  <a:lnTo>
                    <a:pt x="197" y="524"/>
                  </a:lnTo>
                  <a:lnTo>
                    <a:pt x="197" y="497"/>
                  </a:lnTo>
                  <a:lnTo>
                    <a:pt x="213" y="470"/>
                  </a:lnTo>
                  <a:lnTo>
                    <a:pt x="232" y="470"/>
                  </a:lnTo>
                  <a:lnTo>
                    <a:pt x="241" y="497"/>
                  </a:lnTo>
                  <a:lnTo>
                    <a:pt x="265" y="489"/>
                  </a:lnTo>
                  <a:lnTo>
                    <a:pt x="265" y="456"/>
                  </a:lnTo>
                  <a:lnTo>
                    <a:pt x="279" y="440"/>
                  </a:lnTo>
                  <a:lnTo>
                    <a:pt x="290" y="415"/>
                  </a:lnTo>
                  <a:lnTo>
                    <a:pt x="312" y="415"/>
                  </a:lnTo>
                  <a:lnTo>
                    <a:pt x="320" y="448"/>
                  </a:lnTo>
                  <a:lnTo>
                    <a:pt x="347" y="461"/>
                  </a:lnTo>
                  <a:lnTo>
                    <a:pt x="396" y="426"/>
                  </a:lnTo>
                  <a:lnTo>
                    <a:pt x="399" y="368"/>
                  </a:lnTo>
                  <a:lnTo>
                    <a:pt x="421" y="344"/>
                  </a:lnTo>
                  <a:lnTo>
                    <a:pt x="448" y="358"/>
                  </a:lnTo>
                  <a:lnTo>
                    <a:pt x="481" y="330"/>
                  </a:lnTo>
                  <a:lnTo>
                    <a:pt x="500" y="352"/>
                  </a:lnTo>
                  <a:lnTo>
                    <a:pt x="538" y="330"/>
                  </a:lnTo>
                  <a:lnTo>
                    <a:pt x="582" y="325"/>
                  </a:lnTo>
                  <a:lnTo>
                    <a:pt x="593" y="347"/>
                  </a:lnTo>
                  <a:lnTo>
                    <a:pt x="609" y="347"/>
                  </a:lnTo>
                  <a:lnTo>
                    <a:pt x="636" y="319"/>
                  </a:lnTo>
                  <a:lnTo>
                    <a:pt x="636" y="276"/>
                  </a:lnTo>
                  <a:lnTo>
                    <a:pt x="674" y="267"/>
                  </a:lnTo>
                  <a:lnTo>
                    <a:pt x="699" y="243"/>
                  </a:lnTo>
                  <a:lnTo>
                    <a:pt x="734" y="265"/>
                  </a:lnTo>
                  <a:lnTo>
                    <a:pt x="784" y="237"/>
                  </a:lnTo>
                  <a:lnTo>
                    <a:pt x="805" y="215"/>
                  </a:lnTo>
                  <a:lnTo>
                    <a:pt x="846" y="218"/>
                  </a:lnTo>
                  <a:lnTo>
                    <a:pt x="868" y="177"/>
                  </a:lnTo>
                  <a:lnTo>
                    <a:pt x="898" y="177"/>
                  </a:lnTo>
                  <a:lnTo>
                    <a:pt x="909" y="191"/>
                  </a:lnTo>
                  <a:lnTo>
                    <a:pt x="966" y="169"/>
                  </a:lnTo>
                  <a:lnTo>
                    <a:pt x="972" y="128"/>
                  </a:lnTo>
                  <a:lnTo>
                    <a:pt x="923" y="114"/>
                  </a:lnTo>
                  <a:lnTo>
                    <a:pt x="923" y="82"/>
                  </a:lnTo>
                  <a:lnTo>
                    <a:pt x="876" y="73"/>
                  </a:lnTo>
                  <a:lnTo>
                    <a:pt x="893" y="41"/>
                  </a:lnTo>
                  <a:lnTo>
                    <a:pt x="909" y="0"/>
                  </a:lnTo>
                  <a:lnTo>
                    <a:pt x="958" y="21"/>
                  </a:lnTo>
                  <a:lnTo>
                    <a:pt x="969" y="32"/>
                  </a:lnTo>
                  <a:lnTo>
                    <a:pt x="996" y="32"/>
                  </a:lnTo>
                  <a:lnTo>
                    <a:pt x="1043" y="19"/>
                  </a:lnTo>
                  <a:lnTo>
                    <a:pt x="1070" y="46"/>
                  </a:lnTo>
                  <a:lnTo>
                    <a:pt x="1100" y="73"/>
                  </a:lnTo>
                  <a:lnTo>
                    <a:pt x="1100" y="109"/>
                  </a:lnTo>
                  <a:lnTo>
                    <a:pt x="1078" y="147"/>
                  </a:lnTo>
                  <a:lnTo>
                    <a:pt x="1130" y="139"/>
                  </a:lnTo>
                  <a:lnTo>
                    <a:pt x="1122" y="194"/>
                  </a:lnTo>
                  <a:lnTo>
                    <a:pt x="1122" y="221"/>
                  </a:lnTo>
                  <a:lnTo>
                    <a:pt x="1084" y="235"/>
                  </a:lnTo>
                  <a:lnTo>
                    <a:pt x="1078" y="276"/>
                  </a:lnTo>
                  <a:lnTo>
                    <a:pt x="1040" y="262"/>
                  </a:lnTo>
                  <a:lnTo>
                    <a:pt x="999" y="256"/>
                  </a:lnTo>
                  <a:lnTo>
                    <a:pt x="1007" y="292"/>
                  </a:lnTo>
                  <a:lnTo>
                    <a:pt x="980" y="319"/>
                  </a:lnTo>
                  <a:lnTo>
                    <a:pt x="980" y="344"/>
                  </a:lnTo>
                  <a:lnTo>
                    <a:pt x="956" y="368"/>
                  </a:lnTo>
                  <a:lnTo>
                    <a:pt x="931" y="407"/>
                  </a:lnTo>
                  <a:lnTo>
                    <a:pt x="950" y="440"/>
                  </a:lnTo>
                  <a:lnTo>
                    <a:pt x="950" y="470"/>
                  </a:lnTo>
                  <a:lnTo>
                    <a:pt x="994" y="538"/>
                  </a:lnTo>
                  <a:lnTo>
                    <a:pt x="1024" y="573"/>
                  </a:lnTo>
                  <a:lnTo>
                    <a:pt x="1010" y="593"/>
                  </a:lnTo>
                  <a:lnTo>
                    <a:pt x="1016" y="634"/>
                  </a:lnTo>
                  <a:lnTo>
                    <a:pt x="988" y="634"/>
                  </a:lnTo>
                  <a:lnTo>
                    <a:pt x="980" y="661"/>
                  </a:lnTo>
                  <a:lnTo>
                    <a:pt x="950" y="661"/>
                  </a:lnTo>
                  <a:lnTo>
                    <a:pt x="961" y="710"/>
                  </a:lnTo>
                  <a:lnTo>
                    <a:pt x="939" y="732"/>
                  </a:lnTo>
                  <a:lnTo>
                    <a:pt x="893" y="726"/>
                  </a:lnTo>
                  <a:lnTo>
                    <a:pt x="865" y="754"/>
                  </a:lnTo>
                  <a:lnTo>
                    <a:pt x="770" y="754"/>
                  </a:lnTo>
                  <a:lnTo>
                    <a:pt x="724" y="732"/>
                  </a:lnTo>
                  <a:lnTo>
                    <a:pt x="688" y="751"/>
                  </a:lnTo>
                  <a:lnTo>
                    <a:pt x="688" y="778"/>
                  </a:lnTo>
                  <a:lnTo>
                    <a:pt x="655" y="808"/>
                  </a:lnTo>
                  <a:lnTo>
                    <a:pt x="623" y="808"/>
                  </a:lnTo>
                  <a:lnTo>
                    <a:pt x="609" y="819"/>
                  </a:lnTo>
                  <a:lnTo>
                    <a:pt x="612" y="844"/>
                  </a:lnTo>
                  <a:lnTo>
                    <a:pt x="576" y="825"/>
                  </a:lnTo>
                  <a:lnTo>
                    <a:pt x="541" y="860"/>
                  </a:lnTo>
                  <a:lnTo>
                    <a:pt x="489" y="858"/>
                  </a:lnTo>
                  <a:lnTo>
                    <a:pt x="442" y="888"/>
                  </a:lnTo>
                  <a:lnTo>
                    <a:pt x="399" y="890"/>
                  </a:lnTo>
                  <a:lnTo>
                    <a:pt x="366" y="923"/>
                  </a:lnTo>
                  <a:lnTo>
                    <a:pt x="358" y="961"/>
                  </a:lnTo>
                  <a:lnTo>
                    <a:pt x="322" y="975"/>
                  </a:lnTo>
                  <a:lnTo>
                    <a:pt x="303" y="1008"/>
                  </a:lnTo>
                  <a:lnTo>
                    <a:pt x="262" y="986"/>
                  </a:lnTo>
                  <a:lnTo>
                    <a:pt x="238" y="986"/>
                  </a:lnTo>
                  <a:lnTo>
                    <a:pt x="197" y="945"/>
                  </a:lnTo>
                  <a:lnTo>
                    <a:pt x="224" y="918"/>
                  </a:lnTo>
                  <a:lnTo>
                    <a:pt x="197" y="879"/>
                  </a:lnTo>
                  <a:lnTo>
                    <a:pt x="208" y="858"/>
                  </a:lnTo>
                  <a:lnTo>
                    <a:pt x="183" y="833"/>
                  </a:lnTo>
                  <a:lnTo>
                    <a:pt x="194" y="798"/>
                  </a:lnTo>
                  <a:lnTo>
                    <a:pt x="178" y="767"/>
                  </a:lnTo>
                  <a:lnTo>
                    <a:pt x="205" y="743"/>
                  </a:lnTo>
                  <a:lnTo>
                    <a:pt x="178" y="713"/>
                  </a:lnTo>
                  <a:lnTo>
                    <a:pt x="115" y="721"/>
                  </a:lnTo>
                  <a:lnTo>
                    <a:pt x="115" y="694"/>
                  </a:lnTo>
                  <a:lnTo>
                    <a:pt x="85" y="683"/>
                  </a:lnTo>
                  <a:lnTo>
                    <a:pt x="28" y="683"/>
                  </a:lnTo>
                  <a:lnTo>
                    <a:pt x="0" y="653"/>
                  </a:lnTo>
                  <a:lnTo>
                    <a:pt x="0" y="65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7" name="Freeform 7">
              <a:extLst>
                <a:ext uri="{FF2B5EF4-FFF2-40B4-BE49-F238E27FC236}">
                  <a16:creationId xmlns:a16="http://schemas.microsoft.com/office/drawing/2014/main" id="{3598E502-443A-4657-9469-050C30577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480"/>
              <a:ext cx="1421" cy="1153"/>
            </a:xfrm>
            <a:custGeom>
              <a:avLst/>
              <a:gdLst>
                <a:gd name="T0" fmla="*/ 1380 w 1421"/>
                <a:gd name="T1" fmla="*/ 637 h 1153"/>
                <a:gd name="T2" fmla="*/ 1320 w 1421"/>
                <a:gd name="T3" fmla="*/ 579 h 1153"/>
                <a:gd name="T4" fmla="*/ 1304 w 1421"/>
                <a:gd name="T5" fmla="*/ 484 h 1153"/>
                <a:gd name="T6" fmla="*/ 1320 w 1421"/>
                <a:gd name="T7" fmla="*/ 385 h 1153"/>
                <a:gd name="T8" fmla="*/ 1263 w 1421"/>
                <a:gd name="T9" fmla="*/ 352 h 1153"/>
                <a:gd name="T10" fmla="*/ 1184 w 1421"/>
                <a:gd name="T11" fmla="*/ 287 h 1153"/>
                <a:gd name="T12" fmla="*/ 1168 w 1421"/>
                <a:gd name="T13" fmla="*/ 224 h 1153"/>
                <a:gd name="T14" fmla="*/ 1143 w 1421"/>
                <a:gd name="T15" fmla="*/ 123 h 1153"/>
                <a:gd name="T16" fmla="*/ 1129 w 1421"/>
                <a:gd name="T17" fmla="*/ 66 h 1153"/>
                <a:gd name="T18" fmla="*/ 1034 w 1421"/>
                <a:gd name="T19" fmla="*/ 25 h 1153"/>
                <a:gd name="T20" fmla="*/ 947 w 1421"/>
                <a:gd name="T21" fmla="*/ 85 h 1153"/>
                <a:gd name="T22" fmla="*/ 900 w 1421"/>
                <a:gd name="T23" fmla="*/ 104 h 1153"/>
                <a:gd name="T24" fmla="*/ 786 w 1421"/>
                <a:gd name="T25" fmla="*/ 115 h 1153"/>
                <a:gd name="T26" fmla="*/ 715 w 1421"/>
                <a:gd name="T27" fmla="*/ 178 h 1153"/>
                <a:gd name="T28" fmla="*/ 649 w 1421"/>
                <a:gd name="T29" fmla="*/ 205 h 1153"/>
                <a:gd name="T30" fmla="*/ 592 w 1421"/>
                <a:gd name="T31" fmla="*/ 270 h 1153"/>
                <a:gd name="T32" fmla="*/ 423 w 1421"/>
                <a:gd name="T33" fmla="*/ 276 h 1153"/>
                <a:gd name="T34" fmla="*/ 354 w 1421"/>
                <a:gd name="T35" fmla="*/ 352 h 1153"/>
                <a:gd name="T36" fmla="*/ 311 w 1421"/>
                <a:gd name="T37" fmla="*/ 388 h 1153"/>
                <a:gd name="T38" fmla="*/ 188 w 1421"/>
                <a:gd name="T39" fmla="*/ 402 h 1153"/>
                <a:gd name="T40" fmla="*/ 65 w 1421"/>
                <a:gd name="T41" fmla="*/ 467 h 1153"/>
                <a:gd name="T42" fmla="*/ 2 w 1421"/>
                <a:gd name="T43" fmla="*/ 552 h 1153"/>
                <a:gd name="T44" fmla="*/ 19 w 1421"/>
                <a:gd name="T45" fmla="*/ 609 h 1153"/>
                <a:gd name="T46" fmla="*/ 87 w 1421"/>
                <a:gd name="T47" fmla="*/ 623 h 1153"/>
                <a:gd name="T48" fmla="*/ 163 w 1421"/>
                <a:gd name="T49" fmla="*/ 637 h 1153"/>
                <a:gd name="T50" fmla="*/ 223 w 1421"/>
                <a:gd name="T51" fmla="*/ 694 h 1153"/>
                <a:gd name="T52" fmla="*/ 275 w 1421"/>
                <a:gd name="T53" fmla="*/ 754 h 1153"/>
                <a:gd name="T54" fmla="*/ 270 w 1421"/>
                <a:gd name="T55" fmla="*/ 842 h 1153"/>
                <a:gd name="T56" fmla="*/ 240 w 1421"/>
                <a:gd name="T57" fmla="*/ 926 h 1153"/>
                <a:gd name="T58" fmla="*/ 199 w 1421"/>
                <a:gd name="T59" fmla="*/ 973 h 1153"/>
                <a:gd name="T60" fmla="*/ 229 w 1421"/>
                <a:gd name="T61" fmla="*/ 1044 h 1153"/>
                <a:gd name="T62" fmla="*/ 240 w 1421"/>
                <a:gd name="T63" fmla="*/ 1137 h 1153"/>
                <a:gd name="T64" fmla="*/ 387 w 1421"/>
                <a:gd name="T65" fmla="*/ 1131 h 1153"/>
                <a:gd name="T66" fmla="*/ 453 w 1421"/>
                <a:gd name="T67" fmla="*/ 1128 h 1153"/>
                <a:gd name="T68" fmla="*/ 584 w 1421"/>
                <a:gd name="T69" fmla="*/ 1098 h 1153"/>
                <a:gd name="T70" fmla="*/ 671 w 1421"/>
                <a:gd name="T71" fmla="*/ 1107 h 1153"/>
                <a:gd name="T72" fmla="*/ 780 w 1421"/>
                <a:gd name="T73" fmla="*/ 1131 h 1153"/>
                <a:gd name="T74" fmla="*/ 881 w 1421"/>
                <a:gd name="T75" fmla="*/ 1104 h 1153"/>
                <a:gd name="T76" fmla="*/ 949 w 1421"/>
                <a:gd name="T77" fmla="*/ 1074 h 1153"/>
                <a:gd name="T78" fmla="*/ 1007 w 1421"/>
                <a:gd name="T79" fmla="*/ 1131 h 1153"/>
                <a:gd name="T80" fmla="*/ 1056 w 1421"/>
                <a:gd name="T81" fmla="*/ 1052 h 1153"/>
                <a:gd name="T82" fmla="*/ 1170 w 1421"/>
                <a:gd name="T83" fmla="*/ 1063 h 1153"/>
                <a:gd name="T84" fmla="*/ 1233 w 1421"/>
                <a:gd name="T85" fmla="*/ 1030 h 1153"/>
                <a:gd name="T86" fmla="*/ 1187 w 1421"/>
                <a:gd name="T87" fmla="*/ 945 h 1153"/>
                <a:gd name="T88" fmla="*/ 1230 w 1421"/>
                <a:gd name="T89" fmla="*/ 891 h 1153"/>
                <a:gd name="T90" fmla="*/ 1307 w 1421"/>
                <a:gd name="T91" fmla="*/ 880 h 1153"/>
                <a:gd name="T92" fmla="*/ 1350 w 1421"/>
                <a:gd name="T93" fmla="*/ 820 h 1153"/>
                <a:gd name="T94" fmla="*/ 1397 w 1421"/>
                <a:gd name="T95" fmla="*/ 749 h 1153"/>
                <a:gd name="T96" fmla="*/ 1421 w 1421"/>
                <a:gd name="T97" fmla="*/ 683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21" h="1153">
                  <a:moveTo>
                    <a:pt x="1421" y="683"/>
                  </a:moveTo>
                  <a:lnTo>
                    <a:pt x="1380" y="664"/>
                  </a:lnTo>
                  <a:lnTo>
                    <a:pt x="1380" y="637"/>
                  </a:lnTo>
                  <a:lnTo>
                    <a:pt x="1348" y="626"/>
                  </a:lnTo>
                  <a:lnTo>
                    <a:pt x="1315" y="607"/>
                  </a:lnTo>
                  <a:lnTo>
                    <a:pt x="1320" y="579"/>
                  </a:lnTo>
                  <a:lnTo>
                    <a:pt x="1339" y="549"/>
                  </a:lnTo>
                  <a:lnTo>
                    <a:pt x="1350" y="511"/>
                  </a:lnTo>
                  <a:lnTo>
                    <a:pt x="1304" y="484"/>
                  </a:lnTo>
                  <a:lnTo>
                    <a:pt x="1326" y="443"/>
                  </a:lnTo>
                  <a:lnTo>
                    <a:pt x="1315" y="418"/>
                  </a:lnTo>
                  <a:lnTo>
                    <a:pt x="1320" y="385"/>
                  </a:lnTo>
                  <a:lnTo>
                    <a:pt x="1315" y="350"/>
                  </a:lnTo>
                  <a:lnTo>
                    <a:pt x="1296" y="331"/>
                  </a:lnTo>
                  <a:lnTo>
                    <a:pt x="1263" y="352"/>
                  </a:lnTo>
                  <a:lnTo>
                    <a:pt x="1211" y="344"/>
                  </a:lnTo>
                  <a:lnTo>
                    <a:pt x="1211" y="314"/>
                  </a:lnTo>
                  <a:lnTo>
                    <a:pt x="1184" y="287"/>
                  </a:lnTo>
                  <a:lnTo>
                    <a:pt x="1148" y="279"/>
                  </a:lnTo>
                  <a:lnTo>
                    <a:pt x="1140" y="251"/>
                  </a:lnTo>
                  <a:lnTo>
                    <a:pt x="1168" y="224"/>
                  </a:lnTo>
                  <a:lnTo>
                    <a:pt x="1151" y="175"/>
                  </a:lnTo>
                  <a:lnTo>
                    <a:pt x="1159" y="147"/>
                  </a:lnTo>
                  <a:lnTo>
                    <a:pt x="1143" y="123"/>
                  </a:lnTo>
                  <a:lnTo>
                    <a:pt x="1159" y="101"/>
                  </a:lnTo>
                  <a:lnTo>
                    <a:pt x="1129" y="87"/>
                  </a:lnTo>
                  <a:lnTo>
                    <a:pt x="1129" y="66"/>
                  </a:lnTo>
                  <a:lnTo>
                    <a:pt x="1086" y="44"/>
                  </a:lnTo>
                  <a:lnTo>
                    <a:pt x="1067" y="25"/>
                  </a:lnTo>
                  <a:lnTo>
                    <a:pt x="1034" y="25"/>
                  </a:lnTo>
                  <a:lnTo>
                    <a:pt x="1009" y="0"/>
                  </a:lnTo>
                  <a:lnTo>
                    <a:pt x="987" y="41"/>
                  </a:lnTo>
                  <a:lnTo>
                    <a:pt x="947" y="85"/>
                  </a:lnTo>
                  <a:lnTo>
                    <a:pt x="936" y="71"/>
                  </a:lnTo>
                  <a:lnTo>
                    <a:pt x="900" y="76"/>
                  </a:lnTo>
                  <a:lnTo>
                    <a:pt x="900" y="104"/>
                  </a:lnTo>
                  <a:lnTo>
                    <a:pt x="854" y="142"/>
                  </a:lnTo>
                  <a:lnTo>
                    <a:pt x="799" y="156"/>
                  </a:lnTo>
                  <a:lnTo>
                    <a:pt x="786" y="115"/>
                  </a:lnTo>
                  <a:lnTo>
                    <a:pt x="723" y="117"/>
                  </a:lnTo>
                  <a:lnTo>
                    <a:pt x="709" y="137"/>
                  </a:lnTo>
                  <a:lnTo>
                    <a:pt x="715" y="178"/>
                  </a:lnTo>
                  <a:lnTo>
                    <a:pt x="687" y="178"/>
                  </a:lnTo>
                  <a:lnTo>
                    <a:pt x="679" y="205"/>
                  </a:lnTo>
                  <a:lnTo>
                    <a:pt x="649" y="205"/>
                  </a:lnTo>
                  <a:lnTo>
                    <a:pt x="660" y="254"/>
                  </a:lnTo>
                  <a:lnTo>
                    <a:pt x="638" y="276"/>
                  </a:lnTo>
                  <a:lnTo>
                    <a:pt x="592" y="270"/>
                  </a:lnTo>
                  <a:lnTo>
                    <a:pt x="564" y="298"/>
                  </a:lnTo>
                  <a:lnTo>
                    <a:pt x="469" y="298"/>
                  </a:lnTo>
                  <a:lnTo>
                    <a:pt x="423" y="276"/>
                  </a:lnTo>
                  <a:lnTo>
                    <a:pt x="387" y="295"/>
                  </a:lnTo>
                  <a:lnTo>
                    <a:pt x="387" y="322"/>
                  </a:lnTo>
                  <a:lnTo>
                    <a:pt x="354" y="352"/>
                  </a:lnTo>
                  <a:lnTo>
                    <a:pt x="322" y="352"/>
                  </a:lnTo>
                  <a:lnTo>
                    <a:pt x="308" y="363"/>
                  </a:lnTo>
                  <a:lnTo>
                    <a:pt x="311" y="388"/>
                  </a:lnTo>
                  <a:lnTo>
                    <a:pt x="275" y="369"/>
                  </a:lnTo>
                  <a:lnTo>
                    <a:pt x="240" y="404"/>
                  </a:lnTo>
                  <a:lnTo>
                    <a:pt x="188" y="402"/>
                  </a:lnTo>
                  <a:lnTo>
                    <a:pt x="141" y="432"/>
                  </a:lnTo>
                  <a:lnTo>
                    <a:pt x="98" y="434"/>
                  </a:lnTo>
                  <a:lnTo>
                    <a:pt x="65" y="467"/>
                  </a:lnTo>
                  <a:lnTo>
                    <a:pt x="57" y="505"/>
                  </a:lnTo>
                  <a:lnTo>
                    <a:pt x="21" y="519"/>
                  </a:lnTo>
                  <a:lnTo>
                    <a:pt x="2" y="552"/>
                  </a:lnTo>
                  <a:lnTo>
                    <a:pt x="16" y="568"/>
                  </a:lnTo>
                  <a:lnTo>
                    <a:pt x="0" y="590"/>
                  </a:lnTo>
                  <a:lnTo>
                    <a:pt x="19" y="609"/>
                  </a:lnTo>
                  <a:lnTo>
                    <a:pt x="43" y="593"/>
                  </a:lnTo>
                  <a:lnTo>
                    <a:pt x="81" y="596"/>
                  </a:lnTo>
                  <a:lnTo>
                    <a:pt x="87" y="623"/>
                  </a:lnTo>
                  <a:lnTo>
                    <a:pt x="111" y="634"/>
                  </a:lnTo>
                  <a:lnTo>
                    <a:pt x="136" y="648"/>
                  </a:lnTo>
                  <a:lnTo>
                    <a:pt x="163" y="637"/>
                  </a:lnTo>
                  <a:lnTo>
                    <a:pt x="193" y="678"/>
                  </a:lnTo>
                  <a:lnTo>
                    <a:pt x="223" y="672"/>
                  </a:lnTo>
                  <a:lnTo>
                    <a:pt x="223" y="694"/>
                  </a:lnTo>
                  <a:lnTo>
                    <a:pt x="253" y="699"/>
                  </a:lnTo>
                  <a:lnTo>
                    <a:pt x="278" y="719"/>
                  </a:lnTo>
                  <a:lnTo>
                    <a:pt x="275" y="754"/>
                  </a:lnTo>
                  <a:lnTo>
                    <a:pt x="283" y="776"/>
                  </a:lnTo>
                  <a:lnTo>
                    <a:pt x="256" y="806"/>
                  </a:lnTo>
                  <a:lnTo>
                    <a:pt x="270" y="842"/>
                  </a:lnTo>
                  <a:lnTo>
                    <a:pt x="253" y="866"/>
                  </a:lnTo>
                  <a:lnTo>
                    <a:pt x="267" y="891"/>
                  </a:lnTo>
                  <a:lnTo>
                    <a:pt x="240" y="926"/>
                  </a:lnTo>
                  <a:lnTo>
                    <a:pt x="207" y="926"/>
                  </a:lnTo>
                  <a:lnTo>
                    <a:pt x="177" y="948"/>
                  </a:lnTo>
                  <a:lnTo>
                    <a:pt x="199" y="973"/>
                  </a:lnTo>
                  <a:lnTo>
                    <a:pt x="188" y="1003"/>
                  </a:lnTo>
                  <a:lnTo>
                    <a:pt x="210" y="1027"/>
                  </a:lnTo>
                  <a:lnTo>
                    <a:pt x="229" y="1044"/>
                  </a:lnTo>
                  <a:lnTo>
                    <a:pt x="221" y="1068"/>
                  </a:lnTo>
                  <a:lnTo>
                    <a:pt x="221" y="1104"/>
                  </a:lnTo>
                  <a:lnTo>
                    <a:pt x="240" y="1137"/>
                  </a:lnTo>
                  <a:lnTo>
                    <a:pt x="319" y="1139"/>
                  </a:lnTo>
                  <a:lnTo>
                    <a:pt x="346" y="1153"/>
                  </a:lnTo>
                  <a:lnTo>
                    <a:pt x="387" y="1131"/>
                  </a:lnTo>
                  <a:lnTo>
                    <a:pt x="403" y="1104"/>
                  </a:lnTo>
                  <a:lnTo>
                    <a:pt x="431" y="1104"/>
                  </a:lnTo>
                  <a:lnTo>
                    <a:pt x="453" y="1128"/>
                  </a:lnTo>
                  <a:lnTo>
                    <a:pt x="532" y="1120"/>
                  </a:lnTo>
                  <a:lnTo>
                    <a:pt x="551" y="1098"/>
                  </a:lnTo>
                  <a:lnTo>
                    <a:pt x="584" y="1098"/>
                  </a:lnTo>
                  <a:lnTo>
                    <a:pt x="608" y="1126"/>
                  </a:lnTo>
                  <a:lnTo>
                    <a:pt x="633" y="1128"/>
                  </a:lnTo>
                  <a:lnTo>
                    <a:pt x="671" y="1107"/>
                  </a:lnTo>
                  <a:lnTo>
                    <a:pt x="706" y="1123"/>
                  </a:lnTo>
                  <a:lnTo>
                    <a:pt x="734" y="1120"/>
                  </a:lnTo>
                  <a:lnTo>
                    <a:pt x="780" y="1131"/>
                  </a:lnTo>
                  <a:lnTo>
                    <a:pt x="824" y="1148"/>
                  </a:lnTo>
                  <a:lnTo>
                    <a:pt x="843" y="1126"/>
                  </a:lnTo>
                  <a:lnTo>
                    <a:pt x="881" y="1104"/>
                  </a:lnTo>
                  <a:lnTo>
                    <a:pt x="873" y="1060"/>
                  </a:lnTo>
                  <a:lnTo>
                    <a:pt x="906" y="1038"/>
                  </a:lnTo>
                  <a:lnTo>
                    <a:pt x="949" y="1074"/>
                  </a:lnTo>
                  <a:lnTo>
                    <a:pt x="974" y="1071"/>
                  </a:lnTo>
                  <a:lnTo>
                    <a:pt x="987" y="1104"/>
                  </a:lnTo>
                  <a:lnTo>
                    <a:pt x="1007" y="1131"/>
                  </a:lnTo>
                  <a:lnTo>
                    <a:pt x="1023" y="1115"/>
                  </a:lnTo>
                  <a:lnTo>
                    <a:pt x="1023" y="1085"/>
                  </a:lnTo>
                  <a:lnTo>
                    <a:pt x="1056" y="1052"/>
                  </a:lnTo>
                  <a:lnTo>
                    <a:pt x="1105" y="1060"/>
                  </a:lnTo>
                  <a:lnTo>
                    <a:pt x="1143" y="1060"/>
                  </a:lnTo>
                  <a:lnTo>
                    <a:pt x="1170" y="1063"/>
                  </a:lnTo>
                  <a:lnTo>
                    <a:pt x="1181" y="1038"/>
                  </a:lnTo>
                  <a:lnTo>
                    <a:pt x="1206" y="1049"/>
                  </a:lnTo>
                  <a:lnTo>
                    <a:pt x="1233" y="1030"/>
                  </a:lnTo>
                  <a:lnTo>
                    <a:pt x="1230" y="1000"/>
                  </a:lnTo>
                  <a:lnTo>
                    <a:pt x="1184" y="978"/>
                  </a:lnTo>
                  <a:lnTo>
                    <a:pt x="1187" y="945"/>
                  </a:lnTo>
                  <a:lnTo>
                    <a:pt x="1208" y="924"/>
                  </a:lnTo>
                  <a:lnTo>
                    <a:pt x="1214" y="902"/>
                  </a:lnTo>
                  <a:lnTo>
                    <a:pt x="1230" y="891"/>
                  </a:lnTo>
                  <a:lnTo>
                    <a:pt x="1255" y="896"/>
                  </a:lnTo>
                  <a:lnTo>
                    <a:pt x="1274" y="880"/>
                  </a:lnTo>
                  <a:lnTo>
                    <a:pt x="1307" y="880"/>
                  </a:lnTo>
                  <a:lnTo>
                    <a:pt x="1318" y="852"/>
                  </a:lnTo>
                  <a:lnTo>
                    <a:pt x="1353" y="855"/>
                  </a:lnTo>
                  <a:lnTo>
                    <a:pt x="1350" y="820"/>
                  </a:lnTo>
                  <a:lnTo>
                    <a:pt x="1372" y="801"/>
                  </a:lnTo>
                  <a:lnTo>
                    <a:pt x="1408" y="798"/>
                  </a:lnTo>
                  <a:lnTo>
                    <a:pt x="1397" y="749"/>
                  </a:lnTo>
                  <a:lnTo>
                    <a:pt x="1419" y="730"/>
                  </a:lnTo>
                  <a:lnTo>
                    <a:pt x="1421" y="683"/>
                  </a:lnTo>
                  <a:lnTo>
                    <a:pt x="1421" y="68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8" name="Freeform 8">
              <a:extLst>
                <a:ext uri="{FF2B5EF4-FFF2-40B4-BE49-F238E27FC236}">
                  <a16:creationId xmlns:a16="http://schemas.microsoft.com/office/drawing/2014/main" id="{9EDD1C03-20AC-4502-A7A1-229619FD6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939"/>
              <a:ext cx="319" cy="246"/>
            </a:xfrm>
            <a:custGeom>
              <a:avLst/>
              <a:gdLst>
                <a:gd name="T0" fmla="*/ 316 w 319"/>
                <a:gd name="T1" fmla="*/ 112 h 246"/>
                <a:gd name="T2" fmla="*/ 286 w 319"/>
                <a:gd name="T3" fmla="*/ 115 h 246"/>
                <a:gd name="T4" fmla="*/ 267 w 319"/>
                <a:gd name="T5" fmla="*/ 128 h 246"/>
                <a:gd name="T6" fmla="*/ 281 w 319"/>
                <a:gd name="T7" fmla="*/ 142 h 246"/>
                <a:gd name="T8" fmla="*/ 283 w 319"/>
                <a:gd name="T9" fmla="*/ 172 h 246"/>
                <a:gd name="T10" fmla="*/ 264 w 319"/>
                <a:gd name="T11" fmla="*/ 191 h 246"/>
                <a:gd name="T12" fmla="*/ 240 w 319"/>
                <a:gd name="T13" fmla="*/ 175 h 246"/>
                <a:gd name="T14" fmla="*/ 210 w 319"/>
                <a:gd name="T15" fmla="*/ 169 h 246"/>
                <a:gd name="T16" fmla="*/ 196 w 319"/>
                <a:gd name="T17" fmla="*/ 186 h 246"/>
                <a:gd name="T18" fmla="*/ 169 w 319"/>
                <a:gd name="T19" fmla="*/ 191 h 246"/>
                <a:gd name="T20" fmla="*/ 152 w 319"/>
                <a:gd name="T21" fmla="*/ 216 h 246"/>
                <a:gd name="T22" fmla="*/ 131 w 319"/>
                <a:gd name="T23" fmla="*/ 216 h 246"/>
                <a:gd name="T24" fmla="*/ 109 w 319"/>
                <a:gd name="T25" fmla="*/ 224 h 246"/>
                <a:gd name="T26" fmla="*/ 103 w 319"/>
                <a:gd name="T27" fmla="*/ 240 h 246"/>
                <a:gd name="T28" fmla="*/ 79 w 319"/>
                <a:gd name="T29" fmla="*/ 246 h 246"/>
                <a:gd name="T30" fmla="*/ 60 w 319"/>
                <a:gd name="T31" fmla="*/ 224 h 246"/>
                <a:gd name="T32" fmla="*/ 68 w 319"/>
                <a:gd name="T33" fmla="*/ 194 h 246"/>
                <a:gd name="T34" fmla="*/ 40 w 319"/>
                <a:gd name="T35" fmla="*/ 180 h 246"/>
                <a:gd name="T36" fmla="*/ 49 w 319"/>
                <a:gd name="T37" fmla="*/ 164 h 246"/>
                <a:gd name="T38" fmla="*/ 27 w 319"/>
                <a:gd name="T39" fmla="*/ 148 h 246"/>
                <a:gd name="T40" fmla="*/ 8 w 319"/>
                <a:gd name="T41" fmla="*/ 123 h 246"/>
                <a:gd name="T42" fmla="*/ 21 w 319"/>
                <a:gd name="T43" fmla="*/ 101 h 246"/>
                <a:gd name="T44" fmla="*/ 0 w 319"/>
                <a:gd name="T45" fmla="*/ 74 h 246"/>
                <a:gd name="T46" fmla="*/ 40 w 319"/>
                <a:gd name="T47" fmla="*/ 55 h 246"/>
                <a:gd name="T48" fmla="*/ 57 w 319"/>
                <a:gd name="T49" fmla="*/ 63 h 246"/>
                <a:gd name="T50" fmla="*/ 84 w 319"/>
                <a:gd name="T51" fmla="*/ 66 h 246"/>
                <a:gd name="T52" fmla="*/ 76 w 319"/>
                <a:gd name="T53" fmla="*/ 38 h 246"/>
                <a:gd name="T54" fmla="*/ 95 w 319"/>
                <a:gd name="T55" fmla="*/ 30 h 246"/>
                <a:gd name="T56" fmla="*/ 120 w 319"/>
                <a:gd name="T57" fmla="*/ 33 h 246"/>
                <a:gd name="T58" fmla="*/ 147 w 319"/>
                <a:gd name="T59" fmla="*/ 19 h 246"/>
                <a:gd name="T60" fmla="*/ 161 w 319"/>
                <a:gd name="T61" fmla="*/ 0 h 246"/>
                <a:gd name="T62" fmla="*/ 193 w 319"/>
                <a:gd name="T63" fmla="*/ 0 h 246"/>
                <a:gd name="T64" fmla="*/ 201 w 319"/>
                <a:gd name="T65" fmla="*/ 14 h 246"/>
                <a:gd name="T66" fmla="*/ 221 w 319"/>
                <a:gd name="T67" fmla="*/ 19 h 246"/>
                <a:gd name="T68" fmla="*/ 226 w 319"/>
                <a:gd name="T69" fmla="*/ 30 h 246"/>
                <a:gd name="T70" fmla="*/ 245 w 319"/>
                <a:gd name="T71" fmla="*/ 25 h 246"/>
                <a:gd name="T72" fmla="*/ 240 w 319"/>
                <a:gd name="T73" fmla="*/ 46 h 246"/>
                <a:gd name="T74" fmla="*/ 270 w 319"/>
                <a:gd name="T75" fmla="*/ 52 h 246"/>
                <a:gd name="T76" fmla="*/ 281 w 319"/>
                <a:gd name="T77" fmla="*/ 74 h 246"/>
                <a:gd name="T78" fmla="*/ 300 w 319"/>
                <a:gd name="T79" fmla="*/ 74 h 246"/>
                <a:gd name="T80" fmla="*/ 319 w 319"/>
                <a:gd name="T81" fmla="*/ 96 h 246"/>
                <a:gd name="T82" fmla="*/ 316 w 319"/>
                <a:gd name="T83" fmla="*/ 112 h 246"/>
                <a:gd name="T84" fmla="*/ 316 w 319"/>
                <a:gd name="T85" fmla="*/ 11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9" h="246">
                  <a:moveTo>
                    <a:pt x="316" y="112"/>
                  </a:moveTo>
                  <a:lnTo>
                    <a:pt x="286" y="115"/>
                  </a:lnTo>
                  <a:lnTo>
                    <a:pt x="267" y="128"/>
                  </a:lnTo>
                  <a:lnTo>
                    <a:pt x="281" y="142"/>
                  </a:lnTo>
                  <a:lnTo>
                    <a:pt x="283" y="172"/>
                  </a:lnTo>
                  <a:lnTo>
                    <a:pt x="264" y="191"/>
                  </a:lnTo>
                  <a:lnTo>
                    <a:pt x="240" y="175"/>
                  </a:lnTo>
                  <a:lnTo>
                    <a:pt x="210" y="169"/>
                  </a:lnTo>
                  <a:lnTo>
                    <a:pt x="196" y="186"/>
                  </a:lnTo>
                  <a:lnTo>
                    <a:pt x="169" y="191"/>
                  </a:lnTo>
                  <a:lnTo>
                    <a:pt x="152" y="216"/>
                  </a:lnTo>
                  <a:lnTo>
                    <a:pt x="131" y="216"/>
                  </a:lnTo>
                  <a:lnTo>
                    <a:pt x="109" y="224"/>
                  </a:lnTo>
                  <a:lnTo>
                    <a:pt x="103" y="240"/>
                  </a:lnTo>
                  <a:lnTo>
                    <a:pt x="79" y="246"/>
                  </a:lnTo>
                  <a:lnTo>
                    <a:pt x="60" y="224"/>
                  </a:lnTo>
                  <a:lnTo>
                    <a:pt x="68" y="194"/>
                  </a:lnTo>
                  <a:lnTo>
                    <a:pt x="40" y="180"/>
                  </a:lnTo>
                  <a:lnTo>
                    <a:pt x="49" y="164"/>
                  </a:lnTo>
                  <a:lnTo>
                    <a:pt x="27" y="148"/>
                  </a:lnTo>
                  <a:lnTo>
                    <a:pt x="8" y="123"/>
                  </a:lnTo>
                  <a:lnTo>
                    <a:pt x="21" y="101"/>
                  </a:lnTo>
                  <a:lnTo>
                    <a:pt x="0" y="74"/>
                  </a:lnTo>
                  <a:lnTo>
                    <a:pt x="40" y="55"/>
                  </a:lnTo>
                  <a:lnTo>
                    <a:pt x="57" y="63"/>
                  </a:lnTo>
                  <a:lnTo>
                    <a:pt x="84" y="66"/>
                  </a:lnTo>
                  <a:lnTo>
                    <a:pt x="76" y="38"/>
                  </a:lnTo>
                  <a:lnTo>
                    <a:pt x="95" y="30"/>
                  </a:lnTo>
                  <a:lnTo>
                    <a:pt x="120" y="33"/>
                  </a:lnTo>
                  <a:lnTo>
                    <a:pt x="147" y="19"/>
                  </a:lnTo>
                  <a:lnTo>
                    <a:pt x="161" y="0"/>
                  </a:lnTo>
                  <a:lnTo>
                    <a:pt x="193" y="0"/>
                  </a:lnTo>
                  <a:lnTo>
                    <a:pt x="201" y="14"/>
                  </a:lnTo>
                  <a:lnTo>
                    <a:pt x="221" y="19"/>
                  </a:lnTo>
                  <a:lnTo>
                    <a:pt x="226" y="30"/>
                  </a:lnTo>
                  <a:lnTo>
                    <a:pt x="245" y="25"/>
                  </a:lnTo>
                  <a:lnTo>
                    <a:pt x="240" y="46"/>
                  </a:lnTo>
                  <a:lnTo>
                    <a:pt x="270" y="52"/>
                  </a:lnTo>
                  <a:lnTo>
                    <a:pt x="281" y="74"/>
                  </a:lnTo>
                  <a:lnTo>
                    <a:pt x="300" y="74"/>
                  </a:lnTo>
                  <a:lnTo>
                    <a:pt x="319" y="96"/>
                  </a:lnTo>
                  <a:lnTo>
                    <a:pt x="316" y="112"/>
                  </a:lnTo>
                  <a:lnTo>
                    <a:pt x="316" y="11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9" name="Freeform 9">
              <a:extLst>
                <a:ext uri="{FF2B5EF4-FFF2-40B4-BE49-F238E27FC236}">
                  <a16:creationId xmlns:a16="http://schemas.microsoft.com/office/drawing/2014/main" id="{A3787C84-58E6-4437-AAC5-ED33A14DF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939"/>
              <a:ext cx="319" cy="246"/>
            </a:xfrm>
            <a:custGeom>
              <a:avLst/>
              <a:gdLst>
                <a:gd name="T0" fmla="*/ 0 w 319"/>
                <a:gd name="T1" fmla="*/ 74 h 246"/>
                <a:gd name="T2" fmla="*/ 40 w 319"/>
                <a:gd name="T3" fmla="*/ 55 h 246"/>
                <a:gd name="T4" fmla="*/ 57 w 319"/>
                <a:gd name="T5" fmla="*/ 63 h 246"/>
                <a:gd name="T6" fmla="*/ 84 w 319"/>
                <a:gd name="T7" fmla="*/ 66 h 246"/>
                <a:gd name="T8" fmla="*/ 76 w 319"/>
                <a:gd name="T9" fmla="*/ 38 h 246"/>
                <a:gd name="T10" fmla="*/ 95 w 319"/>
                <a:gd name="T11" fmla="*/ 30 h 246"/>
                <a:gd name="T12" fmla="*/ 120 w 319"/>
                <a:gd name="T13" fmla="*/ 33 h 246"/>
                <a:gd name="T14" fmla="*/ 147 w 319"/>
                <a:gd name="T15" fmla="*/ 19 h 246"/>
                <a:gd name="T16" fmla="*/ 161 w 319"/>
                <a:gd name="T17" fmla="*/ 0 h 246"/>
                <a:gd name="T18" fmla="*/ 193 w 319"/>
                <a:gd name="T19" fmla="*/ 0 h 246"/>
                <a:gd name="T20" fmla="*/ 201 w 319"/>
                <a:gd name="T21" fmla="*/ 14 h 246"/>
                <a:gd name="T22" fmla="*/ 221 w 319"/>
                <a:gd name="T23" fmla="*/ 19 h 246"/>
                <a:gd name="T24" fmla="*/ 226 w 319"/>
                <a:gd name="T25" fmla="*/ 30 h 246"/>
                <a:gd name="T26" fmla="*/ 245 w 319"/>
                <a:gd name="T27" fmla="*/ 25 h 246"/>
                <a:gd name="T28" fmla="*/ 240 w 319"/>
                <a:gd name="T29" fmla="*/ 46 h 246"/>
                <a:gd name="T30" fmla="*/ 270 w 319"/>
                <a:gd name="T31" fmla="*/ 52 h 246"/>
                <a:gd name="T32" fmla="*/ 281 w 319"/>
                <a:gd name="T33" fmla="*/ 74 h 246"/>
                <a:gd name="T34" fmla="*/ 300 w 319"/>
                <a:gd name="T35" fmla="*/ 74 h 246"/>
                <a:gd name="T36" fmla="*/ 319 w 319"/>
                <a:gd name="T37" fmla="*/ 96 h 246"/>
                <a:gd name="T38" fmla="*/ 316 w 319"/>
                <a:gd name="T39" fmla="*/ 112 h 246"/>
                <a:gd name="T40" fmla="*/ 286 w 319"/>
                <a:gd name="T41" fmla="*/ 115 h 246"/>
                <a:gd name="T42" fmla="*/ 267 w 319"/>
                <a:gd name="T43" fmla="*/ 128 h 246"/>
                <a:gd name="T44" fmla="*/ 281 w 319"/>
                <a:gd name="T45" fmla="*/ 142 h 246"/>
                <a:gd name="T46" fmla="*/ 283 w 319"/>
                <a:gd name="T47" fmla="*/ 172 h 246"/>
                <a:gd name="T48" fmla="*/ 264 w 319"/>
                <a:gd name="T49" fmla="*/ 191 h 246"/>
                <a:gd name="T50" fmla="*/ 240 w 319"/>
                <a:gd name="T51" fmla="*/ 175 h 246"/>
                <a:gd name="T52" fmla="*/ 210 w 319"/>
                <a:gd name="T53" fmla="*/ 169 h 246"/>
                <a:gd name="T54" fmla="*/ 196 w 319"/>
                <a:gd name="T55" fmla="*/ 186 h 246"/>
                <a:gd name="T56" fmla="*/ 169 w 319"/>
                <a:gd name="T57" fmla="*/ 191 h 246"/>
                <a:gd name="T58" fmla="*/ 152 w 319"/>
                <a:gd name="T59" fmla="*/ 216 h 246"/>
                <a:gd name="T60" fmla="*/ 131 w 319"/>
                <a:gd name="T61" fmla="*/ 216 h 246"/>
                <a:gd name="T62" fmla="*/ 109 w 319"/>
                <a:gd name="T63" fmla="*/ 224 h 246"/>
                <a:gd name="T64" fmla="*/ 103 w 319"/>
                <a:gd name="T65" fmla="*/ 240 h 246"/>
                <a:gd name="T66" fmla="*/ 79 w 319"/>
                <a:gd name="T67" fmla="*/ 246 h 246"/>
                <a:gd name="T68" fmla="*/ 60 w 319"/>
                <a:gd name="T69" fmla="*/ 224 h 246"/>
                <a:gd name="T70" fmla="*/ 68 w 319"/>
                <a:gd name="T71" fmla="*/ 194 h 246"/>
                <a:gd name="T72" fmla="*/ 40 w 319"/>
                <a:gd name="T73" fmla="*/ 180 h 246"/>
                <a:gd name="T74" fmla="*/ 49 w 319"/>
                <a:gd name="T75" fmla="*/ 164 h 246"/>
                <a:gd name="T76" fmla="*/ 27 w 319"/>
                <a:gd name="T77" fmla="*/ 148 h 246"/>
                <a:gd name="T78" fmla="*/ 8 w 319"/>
                <a:gd name="T79" fmla="*/ 123 h 246"/>
                <a:gd name="T80" fmla="*/ 21 w 319"/>
                <a:gd name="T81" fmla="*/ 101 h 246"/>
                <a:gd name="T82" fmla="*/ 0 w 319"/>
                <a:gd name="T83" fmla="*/ 74 h 246"/>
                <a:gd name="T84" fmla="*/ 0 w 319"/>
                <a:gd name="T85" fmla="*/ 74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9" h="246">
                  <a:moveTo>
                    <a:pt x="0" y="74"/>
                  </a:moveTo>
                  <a:lnTo>
                    <a:pt x="40" y="55"/>
                  </a:lnTo>
                  <a:lnTo>
                    <a:pt x="57" y="63"/>
                  </a:lnTo>
                  <a:lnTo>
                    <a:pt x="84" y="66"/>
                  </a:lnTo>
                  <a:lnTo>
                    <a:pt x="76" y="38"/>
                  </a:lnTo>
                  <a:lnTo>
                    <a:pt x="95" y="30"/>
                  </a:lnTo>
                  <a:lnTo>
                    <a:pt x="120" y="33"/>
                  </a:lnTo>
                  <a:lnTo>
                    <a:pt x="147" y="19"/>
                  </a:lnTo>
                  <a:lnTo>
                    <a:pt x="161" y="0"/>
                  </a:lnTo>
                  <a:lnTo>
                    <a:pt x="193" y="0"/>
                  </a:lnTo>
                  <a:lnTo>
                    <a:pt x="201" y="14"/>
                  </a:lnTo>
                  <a:lnTo>
                    <a:pt x="221" y="19"/>
                  </a:lnTo>
                  <a:lnTo>
                    <a:pt x="226" y="30"/>
                  </a:lnTo>
                  <a:lnTo>
                    <a:pt x="245" y="25"/>
                  </a:lnTo>
                  <a:lnTo>
                    <a:pt x="240" y="46"/>
                  </a:lnTo>
                  <a:lnTo>
                    <a:pt x="270" y="52"/>
                  </a:lnTo>
                  <a:lnTo>
                    <a:pt x="281" y="74"/>
                  </a:lnTo>
                  <a:lnTo>
                    <a:pt x="300" y="74"/>
                  </a:lnTo>
                  <a:lnTo>
                    <a:pt x="319" y="96"/>
                  </a:lnTo>
                  <a:lnTo>
                    <a:pt x="316" y="112"/>
                  </a:lnTo>
                  <a:lnTo>
                    <a:pt x="286" y="115"/>
                  </a:lnTo>
                  <a:lnTo>
                    <a:pt x="267" y="128"/>
                  </a:lnTo>
                  <a:lnTo>
                    <a:pt x="281" y="142"/>
                  </a:lnTo>
                  <a:lnTo>
                    <a:pt x="283" y="172"/>
                  </a:lnTo>
                  <a:lnTo>
                    <a:pt x="264" y="191"/>
                  </a:lnTo>
                  <a:lnTo>
                    <a:pt x="240" y="175"/>
                  </a:lnTo>
                  <a:lnTo>
                    <a:pt x="210" y="169"/>
                  </a:lnTo>
                  <a:lnTo>
                    <a:pt x="196" y="186"/>
                  </a:lnTo>
                  <a:lnTo>
                    <a:pt x="169" y="191"/>
                  </a:lnTo>
                  <a:lnTo>
                    <a:pt x="152" y="216"/>
                  </a:lnTo>
                  <a:lnTo>
                    <a:pt x="131" y="216"/>
                  </a:lnTo>
                  <a:lnTo>
                    <a:pt x="109" y="224"/>
                  </a:lnTo>
                  <a:lnTo>
                    <a:pt x="103" y="240"/>
                  </a:lnTo>
                  <a:lnTo>
                    <a:pt x="79" y="246"/>
                  </a:lnTo>
                  <a:lnTo>
                    <a:pt x="60" y="224"/>
                  </a:lnTo>
                  <a:lnTo>
                    <a:pt x="68" y="194"/>
                  </a:lnTo>
                  <a:lnTo>
                    <a:pt x="40" y="180"/>
                  </a:lnTo>
                  <a:lnTo>
                    <a:pt x="49" y="164"/>
                  </a:lnTo>
                  <a:lnTo>
                    <a:pt x="27" y="148"/>
                  </a:lnTo>
                  <a:lnTo>
                    <a:pt x="8" y="123"/>
                  </a:lnTo>
                  <a:lnTo>
                    <a:pt x="21" y="101"/>
                  </a:ln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0" name="Freeform 10">
              <a:extLst>
                <a:ext uri="{FF2B5EF4-FFF2-40B4-BE49-F238E27FC236}">
                  <a16:creationId xmlns:a16="http://schemas.microsoft.com/office/drawing/2014/main" id="{27720AB1-66F3-4CB5-B62C-F2B985443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2010"/>
              <a:ext cx="963" cy="1202"/>
            </a:xfrm>
            <a:custGeom>
              <a:avLst/>
              <a:gdLst>
                <a:gd name="T0" fmla="*/ 598 w 963"/>
                <a:gd name="T1" fmla="*/ 47 h 1202"/>
                <a:gd name="T2" fmla="*/ 565 w 963"/>
                <a:gd name="T3" fmla="*/ 107 h 1202"/>
                <a:gd name="T4" fmla="*/ 475 w 963"/>
                <a:gd name="T5" fmla="*/ 68 h 1202"/>
                <a:gd name="T6" fmla="*/ 385 w 963"/>
                <a:gd name="T7" fmla="*/ 159 h 1202"/>
                <a:gd name="T8" fmla="*/ 328 w 963"/>
                <a:gd name="T9" fmla="*/ 161 h 1202"/>
                <a:gd name="T10" fmla="*/ 270 w 963"/>
                <a:gd name="T11" fmla="*/ 150 h 1202"/>
                <a:gd name="T12" fmla="*/ 197 w 963"/>
                <a:gd name="T13" fmla="*/ 200 h 1202"/>
                <a:gd name="T14" fmla="*/ 139 w 963"/>
                <a:gd name="T15" fmla="*/ 197 h 1202"/>
                <a:gd name="T16" fmla="*/ 52 w 963"/>
                <a:gd name="T17" fmla="*/ 265 h 1202"/>
                <a:gd name="T18" fmla="*/ 0 w 963"/>
                <a:gd name="T19" fmla="*/ 350 h 1202"/>
                <a:gd name="T20" fmla="*/ 82 w 963"/>
                <a:gd name="T21" fmla="*/ 421 h 1202"/>
                <a:gd name="T22" fmla="*/ 109 w 963"/>
                <a:gd name="T23" fmla="*/ 503 h 1202"/>
                <a:gd name="T24" fmla="*/ 156 w 963"/>
                <a:gd name="T25" fmla="*/ 579 h 1202"/>
                <a:gd name="T26" fmla="*/ 158 w 963"/>
                <a:gd name="T27" fmla="*/ 670 h 1202"/>
                <a:gd name="T28" fmla="*/ 229 w 963"/>
                <a:gd name="T29" fmla="*/ 724 h 1202"/>
                <a:gd name="T30" fmla="*/ 303 w 963"/>
                <a:gd name="T31" fmla="*/ 782 h 1202"/>
                <a:gd name="T32" fmla="*/ 360 w 963"/>
                <a:gd name="T33" fmla="*/ 776 h 1202"/>
                <a:gd name="T34" fmla="*/ 418 w 963"/>
                <a:gd name="T35" fmla="*/ 858 h 1202"/>
                <a:gd name="T36" fmla="*/ 464 w 963"/>
                <a:gd name="T37" fmla="*/ 926 h 1202"/>
                <a:gd name="T38" fmla="*/ 516 w 963"/>
                <a:gd name="T39" fmla="*/ 995 h 1202"/>
                <a:gd name="T40" fmla="*/ 584 w 963"/>
                <a:gd name="T41" fmla="*/ 1014 h 1202"/>
                <a:gd name="T42" fmla="*/ 658 w 963"/>
                <a:gd name="T43" fmla="*/ 1104 h 1202"/>
                <a:gd name="T44" fmla="*/ 726 w 963"/>
                <a:gd name="T45" fmla="*/ 1202 h 1202"/>
                <a:gd name="T46" fmla="*/ 751 w 963"/>
                <a:gd name="T47" fmla="*/ 1142 h 1202"/>
                <a:gd name="T48" fmla="*/ 791 w 963"/>
                <a:gd name="T49" fmla="*/ 1096 h 1202"/>
                <a:gd name="T50" fmla="*/ 783 w 963"/>
                <a:gd name="T51" fmla="*/ 1052 h 1202"/>
                <a:gd name="T52" fmla="*/ 816 w 963"/>
                <a:gd name="T53" fmla="*/ 1003 h 1202"/>
                <a:gd name="T54" fmla="*/ 860 w 963"/>
                <a:gd name="T55" fmla="*/ 973 h 1202"/>
                <a:gd name="T56" fmla="*/ 857 w 963"/>
                <a:gd name="T57" fmla="*/ 902 h 1202"/>
                <a:gd name="T58" fmla="*/ 862 w 963"/>
                <a:gd name="T59" fmla="*/ 864 h 1202"/>
                <a:gd name="T60" fmla="*/ 882 w 963"/>
                <a:gd name="T61" fmla="*/ 825 h 1202"/>
                <a:gd name="T62" fmla="*/ 928 w 963"/>
                <a:gd name="T63" fmla="*/ 768 h 1202"/>
                <a:gd name="T64" fmla="*/ 912 w 963"/>
                <a:gd name="T65" fmla="*/ 689 h 1202"/>
                <a:gd name="T66" fmla="*/ 903 w 963"/>
                <a:gd name="T67" fmla="*/ 631 h 1202"/>
                <a:gd name="T68" fmla="*/ 901 w 963"/>
                <a:gd name="T69" fmla="*/ 574 h 1202"/>
                <a:gd name="T70" fmla="*/ 909 w 963"/>
                <a:gd name="T71" fmla="*/ 514 h 1202"/>
                <a:gd name="T72" fmla="*/ 868 w 963"/>
                <a:gd name="T73" fmla="*/ 473 h 1202"/>
                <a:gd name="T74" fmla="*/ 857 w 963"/>
                <a:gd name="T75" fmla="*/ 418 h 1202"/>
                <a:gd name="T76" fmla="*/ 920 w 963"/>
                <a:gd name="T77" fmla="*/ 396 h 1202"/>
                <a:gd name="T78" fmla="*/ 933 w 963"/>
                <a:gd name="T79" fmla="*/ 336 h 1202"/>
                <a:gd name="T80" fmla="*/ 936 w 963"/>
                <a:gd name="T81" fmla="*/ 276 h 1202"/>
                <a:gd name="T82" fmla="*/ 955 w 963"/>
                <a:gd name="T83" fmla="*/ 224 h 1202"/>
                <a:gd name="T84" fmla="*/ 933 w 963"/>
                <a:gd name="T85" fmla="*/ 169 h 1202"/>
                <a:gd name="T86" fmla="*/ 903 w 963"/>
                <a:gd name="T87" fmla="*/ 142 h 1202"/>
                <a:gd name="T88" fmla="*/ 843 w 963"/>
                <a:gd name="T89" fmla="*/ 107 h 1202"/>
                <a:gd name="T90" fmla="*/ 791 w 963"/>
                <a:gd name="T91" fmla="*/ 104 h 1202"/>
                <a:gd name="T92" fmla="*/ 761 w 963"/>
                <a:gd name="T93" fmla="*/ 66 h 1202"/>
                <a:gd name="T94" fmla="*/ 699 w 963"/>
                <a:gd name="T95" fmla="*/ 79 h 1202"/>
                <a:gd name="T96" fmla="*/ 696 w 963"/>
                <a:gd name="T97" fmla="*/ 38 h 1202"/>
                <a:gd name="T98" fmla="*/ 641 w 963"/>
                <a:gd name="T99" fmla="*/ 0 h 1202"/>
                <a:gd name="T100" fmla="*/ 617 w 963"/>
                <a:gd name="T101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63" h="1202">
                  <a:moveTo>
                    <a:pt x="617" y="0"/>
                  </a:moveTo>
                  <a:lnTo>
                    <a:pt x="598" y="47"/>
                  </a:lnTo>
                  <a:lnTo>
                    <a:pt x="565" y="57"/>
                  </a:lnTo>
                  <a:lnTo>
                    <a:pt x="565" y="107"/>
                  </a:lnTo>
                  <a:lnTo>
                    <a:pt x="521" y="74"/>
                  </a:lnTo>
                  <a:lnTo>
                    <a:pt x="475" y="68"/>
                  </a:lnTo>
                  <a:lnTo>
                    <a:pt x="385" y="126"/>
                  </a:lnTo>
                  <a:lnTo>
                    <a:pt x="385" y="159"/>
                  </a:lnTo>
                  <a:lnTo>
                    <a:pt x="363" y="180"/>
                  </a:lnTo>
                  <a:lnTo>
                    <a:pt x="328" y="161"/>
                  </a:lnTo>
                  <a:lnTo>
                    <a:pt x="308" y="172"/>
                  </a:lnTo>
                  <a:lnTo>
                    <a:pt x="270" y="150"/>
                  </a:lnTo>
                  <a:lnTo>
                    <a:pt x="227" y="167"/>
                  </a:lnTo>
                  <a:lnTo>
                    <a:pt x="197" y="200"/>
                  </a:lnTo>
                  <a:lnTo>
                    <a:pt x="167" y="172"/>
                  </a:lnTo>
                  <a:lnTo>
                    <a:pt x="139" y="197"/>
                  </a:lnTo>
                  <a:lnTo>
                    <a:pt x="98" y="194"/>
                  </a:lnTo>
                  <a:lnTo>
                    <a:pt x="52" y="265"/>
                  </a:lnTo>
                  <a:lnTo>
                    <a:pt x="49" y="306"/>
                  </a:lnTo>
                  <a:lnTo>
                    <a:pt x="0" y="350"/>
                  </a:lnTo>
                  <a:lnTo>
                    <a:pt x="38" y="391"/>
                  </a:lnTo>
                  <a:lnTo>
                    <a:pt x="82" y="421"/>
                  </a:lnTo>
                  <a:lnTo>
                    <a:pt x="79" y="467"/>
                  </a:lnTo>
                  <a:lnTo>
                    <a:pt x="109" y="503"/>
                  </a:lnTo>
                  <a:lnTo>
                    <a:pt x="107" y="547"/>
                  </a:lnTo>
                  <a:lnTo>
                    <a:pt x="156" y="579"/>
                  </a:lnTo>
                  <a:lnTo>
                    <a:pt x="150" y="631"/>
                  </a:lnTo>
                  <a:lnTo>
                    <a:pt x="158" y="670"/>
                  </a:lnTo>
                  <a:lnTo>
                    <a:pt x="197" y="689"/>
                  </a:lnTo>
                  <a:lnTo>
                    <a:pt x="229" y="724"/>
                  </a:lnTo>
                  <a:lnTo>
                    <a:pt x="257" y="768"/>
                  </a:lnTo>
                  <a:lnTo>
                    <a:pt x="303" y="782"/>
                  </a:lnTo>
                  <a:lnTo>
                    <a:pt x="317" y="771"/>
                  </a:lnTo>
                  <a:lnTo>
                    <a:pt x="360" y="776"/>
                  </a:lnTo>
                  <a:lnTo>
                    <a:pt x="412" y="814"/>
                  </a:lnTo>
                  <a:lnTo>
                    <a:pt x="418" y="858"/>
                  </a:lnTo>
                  <a:lnTo>
                    <a:pt x="464" y="905"/>
                  </a:lnTo>
                  <a:lnTo>
                    <a:pt x="464" y="926"/>
                  </a:lnTo>
                  <a:lnTo>
                    <a:pt x="508" y="962"/>
                  </a:lnTo>
                  <a:lnTo>
                    <a:pt x="516" y="995"/>
                  </a:lnTo>
                  <a:lnTo>
                    <a:pt x="543" y="1014"/>
                  </a:lnTo>
                  <a:lnTo>
                    <a:pt x="584" y="1014"/>
                  </a:lnTo>
                  <a:lnTo>
                    <a:pt x="622" y="1052"/>
                  </a:lnTo>
                  <a:lnTo>
                    <a:pt x="658" y="1104"/>
                  </a:lnTo>
                  <a:lnTo>
                    <a:pt x="660" y="1159"/>
                  </a:lnTo>
                  <a:lnTo>
                    <a:pt x="726" y="1202"/>
                  </a:lnTo>
                  <a:lnTo>
                    <a:pt x="751" y="1167"/>
                  </a:lnTo>
                  <a:lnTo>
                    <a:pt x="751" y="1142"/>
                  </a:lnTo>
                  <a:lnTo>
                    <a:pt x="759" y="1109"/>
                  </a:lnTo>
                  <a:lnTo>
                    <a:pt x="791" y="1096"/>
                  </a:lnTo>
                  <a:lnTo>
                    <a:pt x="797" y="1074"/>
                  </a:lnTo>
                  <a:lnTo>
                    <a:pt x="783" y="1052"/>
                  </a:lnTo>
                  <a:lnTo>
                    <a:pt x="791" y="995"/>
                  </a:lnTo>
                  <a:lnTo>
                    <a:pt x="816" y="1003"/>
                  </a:lnTo>
                  <a:lnTo>
                    <a:pt x="824" y="987"/>
                  </a:lnTo>
                  <a:lnTo>
                    <a:pt x="860" y="973"/>
                  </a:lnTo>
                  <a:lnTo>
                    <a:pt x="876" y="937"/>
                  </a:lnTo>
                  <a:lnTo>
                    <a:pt x="857" y="902"/>
                  </a:lnTo>
                  <a:lnTo>
                    <a:pt x="887" y="888"/>
                  </a:lnTo>
                  <a:lnTo>
                    <a:pt x="862" y="864"/>
                  </a:lnTo>
                  <a:lnTo>
                    <a:pt x="882" y="847"/>
                  </a:lnTo>
                  <a:lnTo>
                    <a:pt x="882" y="825"/>
                  </a:lnTo>
                  <a:lnTo>
                    <a:pt x="901" y="809"/>
                  </a:lnTo>
                  <a:lnTo>
                    <a:pt x="928" y="768"/>
                  </a:lnTo>
                  <a:lnTo>
                    <a:pt x="909" y="735"/>
                  </a:lnTo>
                  <a:lnTo>
                    <a:pt x="912" y="689"/>
                  </a:lnTo>
                  <a:lnTo>
                    <a:pt x="912" y="661"/>
                  </a:lnTo>
                  <a:lnTo>
                    <a:pt x="903" y="631"/>
                  </a:lnTo>
                  <a:lnTo>
                    <a:pt x="920" y="607"/>
                  </a:lnTo>
                  <a:lnTo>
                    <a:pt x="901" y="574"/>
                  </a:lnTo>
                  <a:lnTo>
                    <a:pt x="901" y="538"/>
                  </a:lnTo>
                  <a:lnTo>
                    <a:pt x="909" y="514"/>
                  </a:lnTo>
                  <a:lnTo>
                    <a:pt x="890" y="497"/>
                  </a:lnTo>
                  <a:lnTo>
                    <a:pt x="868" y="473"/>
                  </a:lnTo>
                  <a:lnTo>
                    <a:pt x="879" y="443"/>
                  </a:lnTo>
                  <a:lnTo>
                    <a:pt x="857" y="418"/>
                  </a:lnTo>
                  <a:lnTo>
                    <a:pt x="887" y="396"/>
                  </a:lnTo>
                  <a:lnTo>
                    <a:pt x="920" y="396"/>
                  </a:lnTo>
                  <a:lnTo>
                    <a:pt x="947" y="361"/>
                  </a:lnTo>
                  <a:lnTo>
                    <a:pt x="933" y="336"/>
                  </a:lnTo>
                  <a:lnTo>
                    <a:pt x="950" y="312"/>
                  </a:lnTo>
                  <a:lnTo>
                    <a:pt x="936" y="276"/>
                  </a:lnTo>
                  <a:lnTo>
                    <a:pt x="963" y="246"/>
                  </a:lnTo>
                  <a:lnTo>
                    <a:pt x="955" y="224"/>
                  </a:lnTo>
                  <a:lnTo>
                    <a:pt x="958" y="189"/>
                  </a:lnTo>
                  <a:lnTo>
                    <a:pt x="933" y="169"/>
                  </a:lnTo>
                  <a:lnTo>
                    <a:pt x="903" y="164"/>
                  </a:lnTo>
                  <a:lnTo>
                    <a:pt x="903" y="142"/>
                  </a:lnTo>
                  <a:lnTo>
                    <a:pt x="873" y="148"/>
                  </a:lnTo>
                  <a:lnTo>
                    <a:pt x="843" y="107"/>
                  </a:lnTo>
                  <a:lnTo>
                    <a:pt x="816" y="118"/>
                  </a:lnTo>
                  <a:lnTo>
                    <a:pt x="791" y="104"/>
                  </a:lnTo>
                  <a:lnTo>
                    <a:pt x="767" y="93"/>
                  </a:lnTo>
                  <a:lnTo>
                    <a:pt x="761" y="66"/>
                  </a:lnTo>
                  <a:lnTo>
                    <a:pt x="723" y="63"/>
                  </a:lnTo>
                  <a:lnTo>
                    <a:pt x="699" y="79"/>
                  </a:lnTo>
                  <a:lnTo>
                    <a:pt x="680" y="60"/>
                  </a:lnTo>
                  <a:lnTo>
                    <a:pt x="696" y="38"/>
                  </a:lnTo>
                  <a:lnTo>
                    <a:pt x="682" y="22"/>
                  </a:lnTo>
                  <a:lnTo>
                    <a:pt x="641" y="0"/>
                  </a:lnTo>
                  <a:lnTo>
                    <a:pt x="617" y="0"/>
                  </a:lnTo>
                  <a:lnTo>
                    <a:pt x="617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1" name="Freeform 11">
              <a:extLst>
                <a:ext uri="{FF2B5EF4-FFF2-40B4-BE49-F238E27FC236}">
                  <a16:creationId xmlns:a16="http://schemas.microsoft.com/office/drawing/2014/main" id="{8A207218-7605-4757-B42C-B072B4513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1893"/>
              <a:ext cx="993" cy="661"/>
            </a:xfrm>
            <a:custGeom>
              <a:avLst/>
              <a:gdLst>
                <a:gd name="T0" fmla="*/ 982 w 993"/>
                <a:gd name="T1" fmla="*/ 46 h 661"/>
                <a:gd name="T2" fmla="*/ 947 w 993"/>
                <a:gd name="T3" fmla="*/ 150 h 661"/>
                <a:gd name="T4" fmla="*/ 903 w 993"/>
                <a:gd name="T5" fmla="*/ 224 h 661"/>
                <a:gd name="T6" fmla="*/ 920 w 993"/>
                <a:gd name="T7" fmla="*/ 289 h 661"/>
                <a:gd name="T8" fmla="*/ 939 w 993"/>
                <a:gd name="T9" fmla="*/ 347 h 661"/>
                <a:gd name="T10" fmla="*/ 930 w 993"/>
                <a:gd name="T11" fmla="*/ 418 h 661"/>
                <a:gd name="T12" fmla="*/ 955 w 993"/>
                <a:gd name="T13" fmla="*/ 494 h 661"/>
                <a:gd name="T14" fmla="*/ 990 w 993"/>
                <a:gd name="T15" fmla="*/ 554 h 661"/>
                <a:gd name="T16" fmla="*/ 960 w 993"/>
                <a:gd name="T17" fmla="*/ 617 h 661"/>
                <a:gd name="T18" fmla="*/ 906 w 993"/>
                <a:gd name="T19" fmla="*/ 609 h 661"/>
                <a:gd name="T20" fmla="*/ 775 w 993"/>
                <a:gd name="T21" fmla="*/ 644 h 661"/>
                <a:gd name="T22" fmla="*/ 685 w 993"/>
                <a:gd name="T23" fmla="*/ 661 h 661"/>
                <a:gd name="T24" fmla="*/ 606 w 993"/>
                <a:gd name="T25" fmla="*/ 620 h 661"/>
                <a:gd name="T26" fmla="*/ 483 w 993"/>
                <a:gd name="T27" fmla="*/ 549 h 661"/>
                <a:gd name="T28" fmla="*/ 428 w 993"/>
                <a:gd name="T29" fmla="*/ 516 h 661"/>
                <a:gd name="T30" fmla="*/ 390 w 993"/>
                <a:gd name="T31" fmla="*/ 521 h 661"/>
                <a:gd name="T32" fmla="*/ 344 w 993"/>
                <a:gd name="T33" fmla="*/ 538 h 661"/>
                <a:gd name="T34" fmla="*/ 322 w 993"/>
                <a:gd name="T35" fmla="*/ 497 h 661"/>
                <a:gd name="T36" fmla="*/ 267 w 993"/>
                <a:gd name="T37" fmla="*/ 478 h 661"/>
                <a:gd name="T38" fmla="*/ 202 w 993"/>
                <a:gd name="T39" fmla="*/ 426 h 661"/>
                <a:gd name="T40" fmla="*/ 93 w 993"/>
                <a:gd name="T41" fmla="*/ 385 h 661"/>
                <a:gd name="T42" fmla="*/ 104 w 993"/>
                <a:gd name="T43" fmla="*/ 317 h 661"/>
                <a:gd name="T44" fmla="*/ 65 w 993"/>
                <a:gd name="T45" fmla="*/ 251 h 661"/>
                <a:gd name="T46" fmla="*/ 33 w 993"/>
                <a:gd name="T47" fmla="*/ 213 h 661"/>
                <a:gd name="T48" fmla="*/ 5 w 993"/>
                <a:gd name="T49" fmla="*/ 166 h 661"/>
                <a:gd name="T50" fmla="*/ 76 w 993"/>
                <a:gd name="T51" fmla="*/ 125 h 661"/>
                <a:gd name="T52" fmla="*/ 164 w 993"/>
                <a:gd name="T53" fmla="*/ 92 h 661"/>
                <a:gd name="T54" fmla="*/ 251 w 993"/>
                <a:gd name="T55" fmla="*/ 51 h 661"/>
                <a:gd name="T56" fmla="*/ 278 w 993"/>
                <a:gd name="T57" fmla="*/ 84 h 661"/>
                <a:gd name="T58" fmla="*/ 319 w 993"/>
                <a:gd name="T59" fmla="*/ 73 h 661"/>
                <a:gd name="T60" fmla="*/ 401 w 993"/>
                <a:gd name="T61" fmla="*/ 54 h 661"/>
                <a:gd name="T62" fmla="*/ 423 w 993"/>
                <a:gd name="T63" fmla="*/ 114 h 661"/>
                <a:gd name="T64" fmla="*/ 472 w 993"/>
                <a:gd name="T65" fmla="*/ 139 h 661"/>
                <a:gd name="T66" fmla="*/ 540 w 993"/>
                <a:gd name="T67" fmla="*/ 188 h 661"/>
                <a:gd name="T68" fmla="*/ 633 w 993"/>
                <a:gd name="T69" fmla="*/ 177 h 661"/>
                <a:gd name="T70" fmla="*/ 674 w 993"/>
                <a:gd name="T71" fmla="*/ 103 h 661"/>
                <a:gd name="T72" fmla="*/ 731 w 993"/>
                <a:gd name="T73" fmla="*/ 54 h 661"/>
                <a:gd name="T74" fmla="*/ 805 w 993"/>
                <a:gd name="T75" fmla="*/ 76 h 661"/>
                <a:gd name="T76" fmla="*/ 920 w 993"/>
                <a:gd name="T77" fmla="*/ 76 h 661"/>
                <a:gd name="T78" fmla="*/ 939 w 993"/>
                <a:gd name="T79" fmla="*/ 19 h 661"/>
                <a:gd name="T80" fmla="*/ 993 w 993"/>
                <a:gd name="T81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93" h="661">
                  <a:moveTo>
                    <a:pt x="993" y="0"/>
                  </a:moveTo>
                  <a:lnTo>
                    <a:pt x="982" y="46"/>
                  </a:lnTo>
                  <a:lnTo>
                    <a:pt x="955" y="101"/>
                  </a:lnTo>
                  <a:lnTo>
                    <a:pt x="947" y="150"/>
                  </a:lnTo>
                  <a:lnTo>
                    <a:pt x="963" y="174"/>
                  </a:lnTo>
                  <a:lnTo>
                    <a:pt x="903" y="224"/>
                  </a:lnTo>
                  <a:lnTo>
                    <a:pt x="903" y="256"/>
                  </a:lnTo>
                  <a:lnTo>
                    <a:pt x="920" y="289"/>
                  </a:lnTo>
                  <a:lnTo>
                    <a:pt x="925" y="333"/>
                  </a:lnTo>
                  <a:lnTo>
                    <a:pt x="939" y="347"/>
                  </a:lnTo>
                  <a:lnTo>
                    <a:pt x="906" y="368"/>
                  </a:lnTo>
                  <a:lnTo>
                    <a:pt x="930" y="418"/>
                  </a:lnTo>
                  <a:lnTo>
                    <a:pt x="955" y="470"/>
                  </a:lnTo>
                  <a:lnTo>
                    <a:pt x="955" y="494"/>
                  </a:lnTo>
                  <a:lnTo>
                    <a:pt x="990" y="511"/>
                  </a:lnTo>
                  <a:lnTo>
                    <a:pt x="990" y="554"/>
                  </a:lnTo>
                  <a:lnTo>
                    <a:pt x="960" y="584"/>
                  </a:lnTo>
                  <a:lnTo>
                    <a:pt x="960" y="617"/>
                  </a:lnTo>
                  <a:lnTo>
                    <a:pt x="941" y="644"/>
                  </a:lnTo>
                  <a:lnTo>
                    <a:pt x="906" y="609"/>
                  </a:lnTo>
                  <a:lnTo>
                    <a:pt x="797" y="609"/>
                  </a:lnTo>
                  <a:lnTo>
                    <a:pt x="775" y="644"/>
                  </a:lnTo>
                  <a:lnTo>
                    <a:pt x="704" y="644"/>
                  </a:lnTo>
                  <a:lnTo>
                    <a:pt x="685" y="661"/>
                  </a:lnTo>
                  <a:lnTo>
                    <a:pt x="641" y="620"/>
                  </a:lnTo>
                  <a:lnTo>
                    <a:pt x="606" y="620"/>
                  </a:lnTo>
                  <a:lnTo>
                    <a:pt x="565" y="568"/>
                  </a:lnTo>
                  <a:lnTo>
                    <a:pt x="483" y="549"/>
                  </a:lnTo>
                  <a:lnTo>
                    <a:pt x="469" y="516"/>
                  </a:lnTo>
                  <a:lnTo>
                    <a:pt x="428" y="516"/>
                  </a:lnTo>
                  <a:lnTo>
                    <a:pt x="428" y="494"/>
                  </a:lnTo>
                  <a:lnTo>
                    <a:pt x="390" y="521"/>
                  </a:lnTo>
                  <a:lnTo>
                    <a:pt x="390" y="554"/>
                  </a:lnTo>
                  <a:lnTo>
                    <a:pt x="344" y="538"/>
                  </a:lnTo>
                  <a:lnTo>
                    <a:pt x="322" y="527"/>
                  </a:lnTo>
                  <a:lnTo>
                    <a:pt x="322" y="497"/>
                  </a:lnTo>
                  <a:lnTo>
                    <a:pt x="292" y="480"/>
                  </a:lnTo>
                  <a:lnTo>
                    <a:pt x="267" y="478"/>
                  </a:lnTo>
                  <a:lnTo>
                    <a:pt x="243" y="450"/>
                  </a:lnTo>
                  <a:lnTo>
                    <a:pt x="202" y="426"/>
                  </a:lnTo>
                  <a:lnTo>
                    <a:pt x="145" y="426"/>
                  </a:lnTo>
                  <a:lnTo>
                    <a:pt x="93" y="385"/>
                  </a:lnTo>
                  <a:lnTo>
                    <a:pt x="82" y="336"/>
                  </a:lnTo>
                  <a:lnTo>
                    <a:pt x="104" y="317"/>
                  </a:lnTo>
                  <a:lnTo>
                    <a:pt x="106" y="270"/>
                  </a:lnTo>
                  <a:lnTo>
                    <a:pt x="65" y="251"/>
                  </a:lnTo>
                  <a:lnTo>
                    <a:pt x="65" y="224"/>
                  </a:lnTo>
                  <a:lnTo>
                    <a:pt x="33" y="213"/>
                  </a:lnTo>
                  <a:lnTo>
                    <a:pt x="0" y="194"/>
                  </a:lnTo>
                  <a:lnTo>
                    <a:pt x="5" y="166"/>
                  </a:lnTo>
                  <a:lnTo>
                    <a:pt x="24" y="136"/>
                  </a:lnTo>
                  <a:lnTo>
                    <a:pt x="76" y="125"/>
                  </a:lnTo>
                  <a:lnTo>
                    <a:pt x="134" y="76"/>
                  </a:lnTo>
                  <a:lnTo>
                    <a:pt x="164" y="92"/>
                  </a:lnTo>
                  <a:lnTo>
                    <a:pt x="221" y="92"/>
                  </a:lnTo>
                  <a:lnTo>
                    <a:pt x="251" y="51"/>
                  </a:lnTo>
                  <a:lnTo>
                    <a:pt x="278" y="51"/>
                  </a:lnTo>
                  <a:lnTo>
                    <a:pt x="278" y="84"/>
                  </a:lnTo>
                  <a:lnTo>
                    <a:pt x="300" y="92"/>
                  </a:lnTo>
                  <a:lnTo>
                    <a:pt x="319" y="73"/>
                  </a:lnTo>
                  <a:lnTo>
                    <a:pt x="357" y="54"/>
                  </a:lnTo>
                  <a:lnTo>
                    <a:pt x="401" y="54"/>
                  </a:lnTo>
                  <a:lnTo>
                    <a:pt x="423" y="76"/>
                  </a:lnTo>
                  <a:lnTo>
                    <a:pt x="423" y="114"/>
                  </a:lnTo>
                  <a:lnTo>
                    <a:pt x="447" y="114"/>
                  </a:lnTo>
                  <a:lnTo>
                    <a:pt x="472" y="139"/>
                  </a:lnTo>
                  <a:lnTo>
                    <a:pt x="516" y="164"/>
                  </a:lnTo>
                  <a:lnTo>
                    <a:pt x="540" y="188"/>
                  </a:lnTo>
                  <a:lnTo>
                    <a:pt x="578" y="177"/>
                  </a:lnTo>
                  <a:lnTo>
                    <a:pt x="633" y="177"/>
                  </a:lnTo>
                  <a:lnTo>
                    <a:pt x="644" y="133"/>
                  </a:lnTo>
                  <a:lnTo>
                    <a:pt x="674" y="103"/>
                  </a:lnTo>
                  <a:lnTo>
                    <a:pt x="731" y="87"/>
                  </a:lnTo>
                  <a:lnTo>
                    <a:pt x="731" y="54"/>
                  </a:lnTo>
                  <a:lnTo>
                    <a:pt x="756" y="54"/>
                  </a:lnTo>
                  <a:lnTo>
                    <a:pt x="805" y="76"/>
                  </a:lnTo>
                  <a:lnTo>
                    <a:pt x="879" y="117"/>
                  </a:lnTo>
                  <a:lnTo>
                    <a:pt x="920" y="76"/>
                  </a:lnTo>
                  <a:lnTo>
                    <a:pt x="941" y="54"/>
                  </a:lnTo>
                  <a:lnTo>
                    <a:pt x="939" y="19"/>
                  </a:lnTo>
                  <a:lnTo>
                    <a:pt x="993" y="0"/>
                  </a:lnTo>
                  <a:lnTo>
                    <a:pt x="993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2" name="Freeform 12">
              <a:extLst>
                <a:ext uri="{FF2B5EF4-FFF2-40B4-BE49-F238E27FC236}">
                  <a16:creationId xmlns:a16="http://schemas.microsoft.com/office/drawing/2014/main" id="{AC9E4FA3-25C4-4D42-8D79-F6FB9E6BB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756"/>
              <a:ext cx="1157" cy="948"/>
            </a:xfrm>
            <a:custGeom>
              <a:avLst/>
              <a:gdLst>
                <a:gd name="T0" fmla="*/ 169 w 1157"/>
                <a:gd name="T1" fmla="*/ 123 h 948"/>
                <a:gd name="T2" fmla="*/ 115 w 1157"/>
                <a:gd name="T3" fmla="*/ 150 h 948"/>
                <a:gd name="T4" fmla="*/ 57 w 1157"/>
                <a:gd name="T5" fmla="*/ 229 h 948"/>
                <a:gd name="T6" fmla="*/ 52 w 1157"/>
                <a:gd name="T7" fmla="*/ 279 h 948"/>
                <a:gd name="T8" fmla="*/ 5 w 1157"/>
                <a:gd name="T9" fmla="*/ 374 h 948"/>
                <a:gd name="T10" fmla="*/ 8 w 1157"/>
                <a:gd name="T11" fmla="*/ 434 h 948"/>
                <a:gd name="T12" fmla="*/ 22 w 1157"/>
                <a:gd name="T13" fmla="*/ 500 h 948"/>
                <a:gd name="T14" fmla="*/ 49 w 1157"/>
                <a:gd name="T15" fmla="*/ 533 h 948"/>
                <a:gd name="T16" fmla="*/ 109 w 1157"/>
                <a:gd name="T17" fmla="*/ 555 h 948"/>
                <a:gd name="T18" fmla="*/ 186 w 1157"/>
                <a:gd name="T19" fmla="*/ 596 h 948"/>
                <a:gd name="T20" fmla="*/ 240 w 1157"/>
                <a:gd name="T21" fmla="*/ 609 h 948"/>
                <a:gd name="T22" fmla="*/ 295 w 1157"/>
                <a:gd name="T23" fmla="*/ 612 h 948"/>
                <a:gd name="T24" fmla="*/ 371 w 1157"/>
                <a:gd name="T25" fmla="*/ 617 h 948"/>
                <a:gd name="T26" fmla="*/ 407 w 1157"/>
                <a:gd name="T27" fmla="*/ 669 h 948"/>
                <a:gd name="T28" fmla="*/ 458 w 1157"/>
                <a:gd name="T29" fmla="*/ 724 h 948"/>
                <a:gd name="T30" fmla="*/ 483 w 1157"/>
                <a:gd name="T31" fmla="*/ 784 h 948"/>
                <a:gd name="T32" fmla="*/ 532 w 1157"/>
                <a:gd name="T33" fmla="*/ 817 h 948"/>
                <a:gd name="T34" fmla="*/ 595 w 1157"/>
                <a:gd name="T35" fmla="*/ 842 h 948"/>
                <a:gd name="T36" fmla="*/ 688 w 1157"/>
                <a:gd name="T37" fmla="*/ 833 h 948"/>
                <a:gd name="T38" fmla="*/ 756 w 1157"/>
                <a:gd name="T39" fmla="*/ 858 h 948"/>
                <a:gd name="T40" fmla="*/ 789 w 1157"/>
                <a:gd name="T41" fmla="*/ 872 h 948"/>
                <a:gd name="T42" fmla="*/ 838 w 1157"/>
                <a:gd name="T43" fmla="*/ 932 h 948"/>
                <a:gd name="T44" fmla="*/ 898 w 1157"/>
                <a:gd name="T45" fmla="*/ 937 h 948"/>
                <a:gd name="T46" fmla="*/ 947 w 1157"/>
                <a:gd name="T47" fmla="*/ 833 h 948"/>
                <a:gd name="T48" fmla="*/ 1010 w 1157"/>
                <a:gd name="T49" fmla="*/ 831 h 948"/>
                <a:gd name="T50" fmla="*/ 1097 w 1157"/>
                <a:gd name="T51" fmla="*/ 833 h 948"/>
                <a:gd name="T52" fmla="*/ 1157 w 1157"/>
                <a:gd name="T53" fmla="*/ 771 h 948"/>
                <a:gd name="T54" fmla="*/ 1111 w 1157"/>
                <a:gd name="T55" fmla="*/ 639 h 948"/>
                <a:gd name="T56" fmla="*/ 1051 w 1157"/>
                <a:gd name="T57" fmla="*/ 617 h 948"/>
                <a:gd name="T58" fmla="*/ 991 w 1157"/>
                <a:gd name="T59" fmla="*/ 566 h 948"/>
                <a:gd name="T60" fmla="*/ 974 w 1157"/>
                <a:gd name="T61" fmla="*/ 445 h 948"/>
                <a:gd name="T62" fmla="*/ 944 w 1157"/>
                <a:gd name="T63" fmla="*/ 396 h 948"/>
                <a:gd name="T64" fmla="*/ 849 w 1157"/>
                <a:gd name="T65" fmla="*/ 385 h 948"/>
                <a:gd name="T66" fmla="*/ 778 w 1157"/>
                <a:gd name="T67" fmla="*/ 410 h 948"/>
                <a:gd name="T68" fmla="*/ 712 w 1157"/>
                <a:gd name="T69" fmla="*/ 344 h 948"/>
                <a:gd name="T70" fmla="*/ 663 w 1157"/>
                <a:gd name="T71" fmla="*/ 341 h 948"/>
                <a:gd name="T72" fmla="*/ 633 w 1157"/>
                <a:gd name="T73" fmla="*/ 290 h 948"/>
                <a:gd name="T74" fmla="*/ 568 w 1157"/>
                <a:gd name="T75" fmla="*/ 270 h 948"/>
                <a:gd name="T76" fmla="*/ 513 w 1157"/>
                <a:gd name="T77" fmla="*/ 355 h 948"/>
                <a:gd name="T78" fmla="*/ 445 w 1157"/>
                <a:gd name="T79" fmla="*/ 322 h 948"/>
                <a:gd name="T80" fmla="*/ 396 w 1157"/>
                <a:gd name="T81" fmla="*/ 257 h 948"/>
                <a:gd name="T82" fmla="*/ 330 w 1157"/>
                <a:gd name="T83" fmla="*/ 219 h 948"/>
                <a:gd name="T84" fmla="*/ 297 w 1157"/>
                <a:gd name="T85" fmla="*/ 158 h 948"/>
                <a:gd name="T86" fmla="*/ 401 w 1157"/>
                <a:gd name="T87" fmla="*/ 120 h 948"/>
                <a:gd name="T88" fmla="*/ 371 w 1157"/>
                <a:gd name="T89" fmla="*/ 63 h 948"/>
                <a:gd name="T90" fmla="*/ 344 w 1157"/>
                <a:gd name="T91" fmla="*/ 0 h 948"/>
                <a:gd name="T92" fmla="*/ 306 w 1157"/>
                <a:gd name="T93" fmla="*/ 55 h 948"/>
                <a:gd name="T94" fmla="*/ 169 w 1157"/>
                <a:gd name="T95" fmla="*/ 63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57" h="948">
                  <a:moveTo>
                    <a:pt x="169" y="63"/>
                  </a:moveTo>
                  <a:lnTo>
                    <a:pt x="169" y="123"/>
                  </a:lnTo>
                  <a:lnTo>
                    <a:pt x="142" y="123"/>
                  </a:lnTo>
                  <a:lnTo>
                    <a:pt x="115" y="150"/>
                  </a:lnTo>
                  <a:lnTo>
                    <a:pt x="57" y="188"/>
                  </a:lnTo>
                  <a:lnTo>
                    <a:pt x="57" y="229"/>
                  </a:lnTo>
                  <a:lnTo>
                    <a:pt x="35" y="249"/>
                  </a:lnTo>
                  <a:lnTo>
                    <a:pt x="52" y="279"/>
                  </a:lnTo>
                  <a:lnTo>
                    <a:pt x="16" y="328"/>
                  </a:lnTo>
                  <a:lnTo>
                    <a:pt x="5" y="374"/>
                  </a:lnTo>
                  <a:lnTo>
                    <a:pt x="30" y="399"/>
                  </a:lnTo>
                  <a:lnTo>
                    <a:pt x="8" y="434"/>
                  </a:lnTo>
                  <a:lnTo>
                    <a:pt x="0" y="478"/>
                  </a:lnTo>
                  <a:lnTo>
                    <a:pt x="22" y="500"/>
                  </a:lnTo>
                  <a:lnTo>
                    <a:pt x="49" y="500"/>
                  </a:lnTo>
                  <a:lnTo>
                    <a:pt x="49" y="533"/>
                  </a:lnTo>
                  <a:lnTo>
                    <a:pt x="85" y="533"/>
                  </a:lnTo>
                  <a:lnTo>
                    <a:pt x="109" y="555"/>
                  </a:lnTo>
                  <a:lnTo>
                    <a:pt x="153" y="544"/>
                  </a:lnTo>
                  <a:lnTo>
                    <a:pt x="186" y="596"/>
                  </a:lnTo>
                  <a:lnTo>
                    <a:pt x="216" y="596"/>
                  </a:lnTo>
                  <a:lnTo>
                    <a:pt x="240" y="609"/>
                  </a:lnTo>
                  <a:lnTo>
                    <a:pt x="270" y="587"/>
                  </a:lnTo>
                  <a:lnTo>
                    <a:pt x="295" y="612"/>
                  </a:lnTo>
                  <a:lnTo>
                    <a:pt x="327" y="596"/>
                  </a:lnTo>
                  <a:lnTo>
                    <a:pt x="371" y="617"/>
                  </a:lnTo>
                  <a:lnTo>
                    <a:pt x="360" y="669"/>
                  </a:lnTo>
                  <a:lnTo>
                    <a:pt x="407" y="669"/>
                  </a:lnTo>
                  <a:lnTo>
                    <a:pt x="423" y="713"/>
                  </a:lnTo>
                  <a:lnTo>
                    <a:pt x="458" y="724"/>
                  </a:lnTo>
                  <a:lnTo>
                    <a:pt x="488" y="754"/>
                  </a:lnTo>
                  <a:lnTo>
                    <a:pt x="483" y="784"/>
                  </a:lnTo>
                  <a:lnTo>
                    <a:pt x="516" y="784"/>
                  </a:lnTo>
                  <a:lnTo>
                    <a:pt x="532" y="817"/>
                  </a:lnTo>
                  <a:lnTo>
                    <a:pt x="565" y="817"/>
                  </a:lnTo>
                  <a:lnTo>
                    <a:pt x="595" y="842"/>
                  </a:lnTo>
                  <a:lnTo>
                    <a:pt x="641" y="822"/>
                  </a:lnTo>
                  <a:lnTo>
                    <a:pt x="688" y="833"/>
                  </a:lnTo>
                  <a:lnTo>
                    <a:pt x="723" y="858"/>
                  </a:lnTo>
                  <a:lnTo>
                    <a:pt x="756" y="858"/>
                  </a:lnTo>
                  <a:lnTo>
                    <a:pt x="786" y="844"/>
                  </a:lnTo>
                  <a:lnTo>
                    <a:pt x="789" y="872"/>
                  </a:lnTo>
                  <a:lnTo>
                    <a:pt x="832" y="896"/>
                  </a:lnTo>
                  <a:lnTo>
                    <a:pt x="838" y="932"/>
                  </a:lnTo>
                  <a:lnTo>
                    <a:pt x="873" y="948"/>
                  </a:lnTo>
                  <a:lnTo>
                    <a:pt x="898" y="937"/>
                  </a:lnTo>
                  <a:lnTo>
                    <a:pt x="950" y="869"/>
                  </a:lnTo>
                  <a:lnTo>
                    <a:pt x="947" y="833"/>
                  </a:lnTo>
                  <a:lnTo>
                    <a:pt x="982" y="817"/>
                  </a:lnTo>
                  <a:lnTo>
                    <a:pt x="1010" y="831"/>
                  </a:lnTo>
                  <a:lnTo>
                    <a:pt x="1059" y="822"/>
                  </a:lnTo>
                  <a:lnTo>
                    <a:pt x="1097" y="833"/>
                  </a:lnTo>
                  <a:lnTo>
                    <a:pt x="1149" y="809"/>
                  </a:lnTo>
                  <a:lnTo>
                    <a:pt x="1157" y="771"/>
                  </a:lnTo>
                  <a:lnTo>
                    <a:pt x="1127" y="694"/>
                  </a:lnTo>
                  <a:lnTo>
                    <a:pt x="1111" y="639"/>
                  </a:lnTo>
                  <a:lnTo>
                    <a:pt x="1070" y="639"/>
                  </a:lnTo>
                  <a:lnTo>
                    <a:pt x="1051" y="617"/>
                  </a:lnTo>
                  <a:lnTo>
                    <a:pt x="999" y="604"/>
                  </a:lnTo>
                  <a:lnTo>
                    <a:pt x="991" y="566"/>
                  </a:lnTo>
                  <a:lnTo>
                    <a:pt x="955" y="489"/>
                  </a:lnTo>
                  <a:lnTo>
                    <a:pt x="974" y="445"/>
                  </a:lnTo>
                  <a:lnTo>
                    <a:pt x="961" y="440"/>
                  </a:lnTo>
                  <a:lnTo>
                    <a:pt x="944" y="396"/>
                  </a:lnTo>
                  <a:lnTo>
                    <a:pt x="911" y="418"/>
                  </a:lnTo>
                  <a:lnTo>
                    <a:pt x="849" y="385"/>
                  </a:lnTo>
                  <a:lnTo>
                    <a:pt x="797" y="377"/>
                  </a:lnTo>
                  <a:lnTo>
                    <a:pt x="778" y="410"/>
                  </a:lnTo>
                  <a:lnTo>
                    <a:pt x="748" y="361"/>
                  </a:lnTo>
                  <a:lnTo>
                    <a:pt x="712" y="344"/>
                  </a:lnTo>
                  <a:lnTo>
                    <a:pt x="693" y="322"/>
                  </a:lnTo>
                  <a:lnTo>
                    <a:pt x="663" y="341"/>
                  </a:lnTo>
                  <a:lnTo>
                    <a:pt x="630" y="328"/>
                  </a:lnTo>
                  <a:lnTo>
                    <a:pt x="633" y="290"/>
                  </a:lnTo>
                  <a:lnTo>
                    <a:pt x="606" y="262"/>
                  </a:lnTo>
                  <a:lnTo>
                    <a:pt x="568" y="270"/>
                  </a:lnTo>
                  <a:lnTo>
                    <a:pt x="548" y="320"/>
                  </a:lnTo>
                  <a:lnTo>
                    <a:pt x="513" y="355"/>
                  </a:lnTo>
                  <a:lnTo>
                    <a:pt x="478" y="355"/>
                  </a:lnTo>
                  <a:lnTo>
                    <a:pt x="445" y="322"/>
                  </a:lnTo>
                  <a:lnTo>
                    <a:pt x="412" y="311"/>
                  </a:lnTo>
                  <a:lnTo>
                    <a:pt x="396" y="257"/>
                  </a:lnTo>
                  <a:lnTo>
                    <a:pt x="363" y="216"/>
                  </a:lnTo>
                  <a:lnTo>
                    <a:pt x="330" y="219"/>
                  </a:lnTo>
                  <a:lnTo>
                    <a:pt x="297" y="186"/>
                  </a:lnTo>
                  <a:lnTo>
                    <a:pt x="297" y="158"/>
                  </a:lnTo>
                  <a:lnTo>
                    <a:pt x="355" y="142"/>
                  </a:lnTo>
                  <a:lnTo>
                    <a:pt x="401" y="120"/>
                  </a:lnTo>
                  <a:lnTo>
                    <a:pt x="401" y="93"/>
                  </a:lnTo>
                  <a:lnTo>
                    <a:pt x="371" y="63"/>
                  </a:lnTo>
                  <a:lnTo>
                    <a:pt x="377" y="33"/>
                  </a:lnTo>
                  <a:lnTo>
                    <a:pt x="344" y="0"/>
                  </a:lnTo>
                  <a:lnTo>
                    <a:pt x="330" y="33"/>
                  </a:lnTo>
                  <a:lnTo>
                    <a:pt x="306" y="55"/>
                  </a:lnTo>
                  <a:lnTo>
                    <a:pt x="226" y="49"/>
                  </a:lnTo>
                  <a:lnTo>
                    <a:pt x="169" y="63"/>
                  </a:lnTo>
                  <a:lnTo>
                    <a:pt x="169" y="6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3" name="Freeform 13">
              <a:extLst>
                <a:ext uri="{FF2B5EF4-FFF2-40B4-BE49-F238E27FC236}">
                  <a16:creationId xmlns:a16="http://schemas.microsoft.com/office/drawing/2014/main" id="{01B1853D-4DA3-4896-98F8-27B8CD648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1647"/>
              <a:ext cx="816" cy="1218"/>
            </a:xfrm>
            <a:custGeom>
              <a:avLst/>
              <a:gdLst>
                <a:gd name="T0" fmla="*/ 453 w 816"/>
                <a:gd name="T1" fmla="*/ 232 h 1218"/>
                <a:gd name="T2" fmla="*/ 399 w 816"/>
                <a:gd name="T3" fmla="*/ 259 h 1218"/>
                <a:gd name="T4" fmla="*/ 341 w 816"/>
                <a:gd name="T5" fmla="*/ 338 h 1218"/>
                <a:gd name="T6" fmla="*/ 336 w 816"/>
                <a:gd name="T7" fmla="*/ 388 h 1218"/>
                <a:gd name="T8" fmla="*/ 289 w 816"/>
                <a:gd name="T9" fmla="*/ 483 h 1218"/>
                <a:gd name="T10" fmla="*/ 292 w 816"/>
                <a:gd name="T11" fmla="*/ 543 h 1218"/>
                <a:gd name="T12" fmla="*/ 306 w 816"/>
                <a:gd name="T13" fmla="*/ 609 h 1218"/>
                <a:gd name="T14" fmla="*/ 333 w 816"/>
                <a:gd name="T15" fmla="*/ 642 h 1218"/>
                <a:gd name="T16" fmla="*/ 393 w 816"/>
                <a:gd name="T17" fmla="*/ 664 h 1218"/>
                <a:gd name="T18" fmla="*/ 470 w 816"/>
                <a:gd name="T19" fmla="*/ 705 h 1218"/>
                <a:gd name="T20" fmla="*/ 524 w 816"/>
                <a:gd name="T21" fmla="*/ 718 h 1218"/>
                <a:gd name="T22" fmla="*/ 579 w 816"/>
                <a:gd name="T23" fmla="*/ 721 h 1218"/>
                <a:gd name="T24" fmla="*/ 655 w 816"/>
                <a:gd name="T25" fmla="*/ 726 h 1218"/>
                <a:gd name="T26" fmla="*/ 691 w 816"/>
                <a:gd name="T27" fmla="*/ 778 h 1218"/>
                <a:gd name="T28" fmla="*/ 742 w 816"/>
                <a:gd name="T29" fmla="*/ 833 h 1218"/>
                <a:gd name="T30" fmla="*/ 767 w 816"/>
                <a:gd name="T31" fmla="*/ 893 h 1218"/>
                <a:gd name="T32" fmla="*/ 816 w 816"/>
                <a:gd name="T33" fmla="*/ 926 h 1218"/>
                <a:gd name="T34" fmla="*/ 767 w 816"/>
                <a:gd name="T35" fmla="*/ 942 h 1218"/>
                <a:gd name="T36" fmla="*/ 729 w 816"/>
                <a:gd name="T37" fmla="*/ 1008 h 1218"/>
                <a:gd name="T38" fmla="*/ 663 w 816"/>
                <a:gd name="T39" fmla="*/ 1002 h 1218"/>
                <a:gd name="T40" fmla="*/ 631 w 816"/>
                <a:gd name="T41" fmla="*/ 1057 h 1218"/>
                <a:gd name="T42" fmla="*/ 562 w 816"/>
                <a:gd name="T43" fmla="*/ 1060 h 1218"/>
                <a:gd name="T44" fmla="*/ 521 w 816"/>
                <a:gd name="T45" fmla="*/ 1115 h 1218"/>
                <a:gd name="T46" fmla="*/ 459 w 816"/>
                <a:gd name="T47" fmla="*/ 1095 h 1218"/>
                <a:gd name="T48" fmla="*/ 423 w 816"/>
                <a:gd name="T49" fmla="*/ 1087 h 1218"/>
                <a:gd name="T50" fmla="*/ 415 w 816"/>
                <a:gd name="T51" fmla="*/ 1155 h 1218"/>
                <a:gd name="T52" fmla="*/ 347 w 816"/>
                <a:gd name="T53" fmla="*/ 1183 h 1218"/>
                <a:gd name="T54" fmla="*/ 289 w 816"/>
                <a:gd name="T55" fmla="*/ 1180 h 1218"/>
                <a:gd name="T56" fmla="*/ 270 w 816"/>
                <a:gd name="T57" fmla="*/ 1139 h 1218"/>
                <a:gd name="T58" fmla="*/ 224 w 816"/>
                <a:gd name="T59" fmla="*/ 1106 h 1218"/>
                <a:gd name="T60" fmla="*/ 188 w 816"/>
                <a:gd name="T61" fmla="*/ 1057 h 1218"/>
                <a:gd name="T62" fmla="*/ 167 w 816"/>
                <a:gd name="T63" fmla="*/ 1008 h 1218"/>
                <a:gd name="T64" fmla="*/ 120 w 816"/>
                <a:gd name="T65" fmla="*/ 978 h 1218"/>
                <a:gd name="T66" fmla="*/ 123 w 816"/>
                <a:gd name="T67" fmla="*/ 1024 h 1218"/>
                <a:gd name="T68" fmla="*/ 120 w 816"/>
                <a:gd name="T69" fmla="*/ 1087 h 1218"/>
                <a:gd name="T70" fmla="*/ 57 w 816"/>
                <a:gd name="T71" fmla="*/ 1074 h 1218"/>
                <a:gd name="T72" fmla="*/ 52 w 816"/>
                <a:gd name="T73" fmla="*/ 1016 h 1218"/>
                <a:gd name="T74" fmla="*/ 82 w 816"/>
                <a:gd name="T75" fmla="*/ 948 h 1218"/>
                <a:gd name="T76" fmla="*/ 22 w 816"/>
                <a:gd name="T77" fmla="*/ 937 h 1218"/>
                <a:gd name="T78" fmla="*/ 57 w 816"/>
                <a:gd name="T79" fmla="*/ 863 h 1218"/>
                <a:gd name="T80" fmla="*/ 87 w 816"/>
                <a:gd name="T81" fmla="*/ 800 h 1218"/>
                <a:gd name="T82" fmla="*/ 52 w 816"/>
                <a:gd name="T83" fmla="*/ 740 h 1218"/>
                <a:gd name="T84" fmla="*/ 27 w 816"/>
                <a:gd name="T85" fmla="*/ 664 h 1218"/>
                <a:gd name="T86" fmla="*/ 36 w 816"/>
                <a:gd name="T87" fmla="*/ 593 h 1218"/>
                <a:gd name="T88" fmla="*/ 17 w 816"/>
                <a:gd name="T89" fmla="*/ 535 h 1218"/>
                <a:gd name="T90" fmla="*/ 0 w 816"/>
                <a:gd name="T91" fmla="*/ 470 h 1218"/>
                <a:gd name="T92" fmla="*/ 44 w 816"/>
                <a:gd name="T93" fmla="*/ 396 h 1218"/>
                <a:gd name="T94" fmla="*/ 79 w 816"/>
                <a:gd name="T95" fmla="*/ 292 h 1218"/>
                <a:gd name="T96" fmla="*/ 142 w 816"/>
                <a:gd name="T97" fmla="*/ 221 h 1218"/>
                <a:gd name="T98" fmla="*/ 183 w 816"/>
                <a:gd name="T99" fmla="*/ 172 h 1218"/>
                <a:gd name="T100" fmla="*/ 131 w 816"/>
                <a:gd name="T101" fmla="*/ 134 h 1218"/>
                <a:gd name="T102" fmla="*/ 71 w 816"/>
                <a:gd name="T103" fmla="*/ 43 h 1218"/>
                <a:gd name="T104" fmla="*/ 142 w 816"/>
                <a:gd name="T105" fmla="*/ 13 h 1218"/>
                <a:gd name="T106" fmla="*/ 238 w 816"/>
                <a:gd name="T107" fmla="*/ 38 h 1218"/>
                <a:gd name="T108" fmla="*/ 306 w 816"/>
                <a:gd name="T109" fmla="*/ 49 h 1218"/>
                <a:gd name="T110" fmla="*/ 347 w 816"/>
                <a:gd name="T111" fmla="*/ 117 h 1218"/>
                <a:gd name="T112" fmla="*/ 409 w 816"/>
                <a:gd name="T113" fmla="*/ 161 h 1218"/>
                <a:gd name="T114" fmla="*/ 453 w 816"/>
                <a:gd name="T115" fmla="*/ 172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6" h="1218">
                  <a:moveTo>
                    <a:pt x="453" y="172"/>
                  </a:moveTo>
                  <a:lnTo>
                    <a:pt x="453" y="232"/>
                  </a:lnTo>
                  <a:lnTo>
                    <a:pt x="426" y="232"/>
                  </a:lnTo>
                  <a:lnTo>
                    <a:pt x="399" y="259"/>
                  </a:lnTo>
                  <a:lnTo>
                    <a:pt x="341" y="297"/>
                  </a:lnTo>
                  <a:lnTo>
                    <a:pt x="341" y="338"/>
                  </a:lnTo>
                  <a:lnTo>
                    <a:pt x="319" y="358"/>
                  </a:lnTo>
                  <a:lnTo>
                    <a:pt x="336" y="388"/>
                  </a:lnTo>
                  <a:lnTo>
                    <a:pt x="300" y="437"/>
                  </a:lnTo>
                  <a:lnTo>
                    <a:pt x="289" y="483"/>
                  </a:lnTo>
                  <a:lnTo>
                    <a:pt x="314" y="508"/>
                  </a:lnTo>
                  <a:lnTo>
                    <a:pt x="292" y="543"/>
                  </a:lnTo>
                  <a:lnTo>
                    <a:pt x="284" y="587"/>
                  </a:lnTo>
                  <a:lnTo>
                    <a:pt x="306" y="609"/>
                  </a:lnTo>
                  <a:lnTo>
                    <a:pt x="333" y="609"/>
                  </a:lnTo>
                  <a:lnTo>
                    <a:pt x="333" y="642"/>
                  </a:lnTo>
                  <a:lnTo>
                    <a:pt x="369" y="642"/>
                  </a:lnTo>
                  <a:lnTo>
                    <a:pt x="393" y="664"/>
                  </a:lnTo>
                  <a:lnTo>
                    <a:pt x="437" y="653"/>
                  </a:lnTo>
                  <a:lnTo>
                    <a:pt x="470" y="705"/>
                  </a:lnTo>
                  <a:lnTo>
                    <a:pt x="500" y="705"/>
                  </a:lnTo>
                  <a:lnTo>
                    <a:pt x="524" y="718"/>
                  </a:lnTo>
                  <a:lnTo>
                    <a:pt x="554" y="696"/>
                  </a:lnTo>
                  <a:lnTo>
                    <a:pt x="579" y="721"/>
                  </a:lnTo>
                  <a:lnTo>
                    <a:pt x="611" y="705"/>
                  </a:lnTo>
                  <a:lnTo>
                    <a:pt x="655" y="726"/>
                  </a:lnTo>
                  <a:lnTo>
                    <a:pt x="644" y="778"/>
                  </a:lnTo>
                  <a:lnTo>
                    <a:pt x="691" y="778"/>
                  </a:lnTo>
                  <a:lnTo>
                    <a:pt x="707" y="822"/>
                  </a:lnTo>
                  <a:lnTo>
                    <a:pt x="742" y="833"/>
                  </a:lnTo>
                  <a:lnTo>
                    <a:pt x="772" y="863"/>
                  </a:lnTo>
                  <a:lnTo>
                    <a:pt x="767" y="893"/>
                  </a:lnTo>
                  <a:lnTo>
                    <a:pt x="800" y="893"/>
                  </a:lnTo>
                  <a:lnTo>
                    <a:pt x="816" y="926"/>
                  </a:lnTo>
                  <a:lnTo>
                    <a:pt x="792" y="951"/>
                  </a:lnTo>
                  <a:lnTo>
                    <a:pt x="767" y="942"/>
                  </a:lnTo>
                  <a:lnTo>
                    <a:pt x="729" y="967"/>
                  </a:lnTo>
                  <a:lnTo>
                    <a:pt x="729" y="1008"/>
                  </a:lnTo>
                  <a:lnTo>
                    <a:pt x="696" y="1041"/>
                  </a:lnTo>
                  <a:lnTo>
                    <a:pt x="663" y="1002"/>
                  </a:lnTo>
                  <a:lnTo>
                    <a:pt x="617" y="1019"/>
                  </a:lnTo>
                  <a:lnTo>
                    <a:pt x="631" y="1057"/>
                  </a:lnTo>
                  <a:lnTo>
                    <a:pt x="590" y="1071"/>
                  </a:lnTo>
                  <a:lnTo>
                    <a:pt x="562" y="1060"/>
                  </a:lnTo>
                  <a:lnTo>
                    <a:pt x="538" y="1084"/>
                  </a:lnTo>
                  <a:lnTo>
                    <a:pt x="521" y="1115"/>
                  </a:lnTo>
                  <a:lnTo>
                    <a:pt x="497" y="1093"/>
                  </a:lnTo>
                  <a:lnTo>
                    <a:pt x="459" y="1095"/>
                  </a:lnTo>
                  <a:lnTo>
                    <a:pt x="448" y="1065"/>
                  </a:lnTo>
                  <a:lnTo>
                    <a:pt x="423" y="1087"/>
                  </a:lnTo>
                  <a:lnTo>
                    <a:pt x="437" y="1134"/>
                  </a:lnTo>
                  <a:lnTo>
                    <a:pt x="415" y="1155"/>
                  </a:lnTo>
                  <a:lnTo>
                    <a:pt x="401" y="1175"/>
                  </a:lnTo>
                  <a:lnTo>
                    <a:pt x="347" y="1183"/>
                  </a:lnTo>
                  <a:lnTo>
                    <a:pt x="311" y="1218"/>
                  </a:lnTo>
                  <a:lnTo>
                    <a:pt x="289" y="1180"/>
                  </a:lnTo>
                  <a:lnTo>
                    <a:pt x="289" y="1158"/>
                  </a:lnTo>
                  <a:lnTo>
                    <a:pt x="270" y="1139"/>
                  </a:lnTo>
                  <a:lnTo>
                    <a:pt x="229" y="1139"/>
                  </a:lnTo>
                  <a:lnTo>
                    <a:pt x="224" y="1106"/>
                  </a:lnTo>
                  <a:lnTo>
                    <a:pt x="224" y="1079"/>
                  </a:lnTo>
                  <a:lnTo>
                    <a:pt x="188" y="1057"/>
                  </a:lnTo>
                  <a:lnTo>
                    <a:pt x="188" y="1030"/>
                  </a:lnTo>
                  <a:lnTo>
                    <a:pt x="167" y="1008"/>
                  </a:lnTo>
                  <a:lnTo>
                    <a:pt x="153" y="978"/>
                  </a:lnTo>
                  <a:lnTo>
                    <a:pt x="120" y="978"/>
                  </a:lnTo>
                  <a:lnTo>
                    <a:pt x="98" y="1002"/>
                  </a:lnTo>
                  <a:lnTo>
                    <a:pt x="123" y="1024"/>
                  </a:lnTo>
                  <a:lnTo>
                    <a:pt x="145" y="1049"/>
                  </a:lnTo>
                  <a:lnTo>
                    <a:pt x="120" y="1087"/>
                  </a:lnTo>
                  <a:lnTo>
                    <a:pt x="104" y="1104"/>
                  </a:lnTo>
                  <a:lnTo>
                    <a:pt x="57" y="1074"/>
                  </a:lnTo>
                  <a:lnTo>
                    <a:pt x="79" y="1052"/>
                  </a:lnTo>
                  <a:lnTo>
                    <a:pt x="52" y="1016"/>
                  </a:lnTo>
                  <a:lnTo>
                    <a:pt x="52" y="978"/>
                  </a:lnTo>
                  <a:lnTo>
                    <a:pt x="82" y="948"/>
                  </a:lnTo>
                  <a:lnTo>
                    <a:pt x="49" y="937"/>
                  </a:lnTo>
                  <a:lnTo>
                    <a:pt x="22" y="937"/>
                  </a:lnTo>
                  <a:lnTo>
                    <a:pt x="38" y="890"/>
                  </a:lnTo>
                  <a:lnTo>
                    <a:pt x="57" y="863"/>
                  </a:lnTo>
                  <a:lnTo>
                    <a:pt x="57" y="830"/>
                  </a:lnTo>
                  <a:lnTo>
                    <a:pt x="87" y="800"/>
                  </a:lnTo>
                  <a:lnTo>
                    <a:pt x="87" y="757"/>
                  </a:lnTo>
                  <a:lnTo>
                    <a:pt x="52" y="740"/>
                  </a:lnTo>
                  <a:lnTo>
                    <a:pt x="52" y="716"/>
                  </a:lnTo>
                  <a:lnTo>
                    <a:pt x="27" y="664"/>
                  </a:lnTo>
                  <a:lnTo>
                    <a:pt x="3" y="614"/>
                  </a:lnTo>
                  <a:lnTo>
                    <a:pt x="36" y="593"/>
                  </a:lnTo>
                  <a:lnTo>
                    <a:pt x="22" y="579"/>
                  </a:lnTo>
                  <a:lnTo>
                    <a:pt x="17" y="535"/>
                  </a:lnTo>
                  <a:lnTo>
                    <a:pt x="0" y="502"/>
                  </a:lnTo>
                  <a:lnTo>
                    <a:pt x="0" y="470"/>
                  </a:lnTo>
                  <a:lnTo>
                    <a:pt x="60" y="420"/>
                  </a:lnTo>
                  <a:lnTo>
                    <a:pt x="44" y="396"/>
                  </a:lnTo>
                  <a:lnTo>
                    <a:pt x="52" y="347"/>
                  </a:lnTo>
                  <a:lnTo>
                    <a:pt x="79" y="292"/>
                  </a:lnTo>
                  <a:lnTo>
                    <a:pt x="90" y="246"/>
                  </a:lnTo>
                  <a:lnTo>
                    <a:pt x="142" y="221"/>
                  </a:lnTo>
                  <a:lnTo>
                    <a:pt x="183" y="221"/>
                  </a:lnTo>
                  <a:lnTo>
                    <a:pt x="183" y="172"/>
                  </a:lnTo>
                  <a:lnTo>
                    <a:pt x="156" y="144"/>
                  </a:lnTo>
                  <a:lnTo>
                    <a:pt x="131" y="134"/>
                  </a:lnTo>
                  <a:lnTo>
                    <a:pt x="112" y="65"/>
                  </a:lnTo>
                  <a:lnTo>
                    <a:pt x="71" y="43"/>
                  </a:lnTo>
                  <a:lnTo>
                    <a:pt x="93" y="0"/>
                  </a:lnTo>
                  <a:lnTo>
                    <a:pt x="142" y="13"/>
                  </a:lnTo>
                  <a:lnTo>
                    <a:pt x="178" y="21"/>
                  </a:lnTo>
                  <a:lnTo>
                    <a:pt x="238" y="38"/>
                  </a:lnTo>
                  <a:lnTo>
                    <a:pt x="265" y="62"/>
                  </a:lnTo>
                  <a:lnTo>
                    <a:pt x="306" y="49"/>
                  </a:lnTo>
                  <a:lnTo>
                    <a:pt x="311" y="93"/>
                  </a:lnTo>
                  <a:lnTo>
                    <a:pt x="347" y="117"/>
                  </a:lnTo>
                  <a:lnTo>
                    <a:pt x="396" y="117"/>
                  </a:lnTo>
                  <a:lnTo>
                    <a:pt x="409" y="161"/>
                  </a:lnTo>
                  <a:lnTo>
                    <a:pt x="453" y="172"/>
                  </a:lnTo>
                  <a:lnTo>
                    <a:pt x="453" y="17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4" name="Freeform 14">
              <a:extLst>
                <a:ext uri="{FF2B5EF4-FFF2-40B4-BE49-F238E27FC236}">
                  <a16:creationId xmlns:a16="http://schemas.microsoft.com/office/drawing/2014/main" id="{DCDEA795-CA7C-4988-A673-9CED53C93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311"/>
              <a:ext cx="980" cy="770"/>
            </a:xfrm>
            <a:custGeom>
              <a:avLst/>
              <a:gdLst>
                <a:gd name="T0" fmla="*/ 311 w 980"/>
                <a:gd name="T1" fmla="*/ 2 h 770"/>
                <a:gd name="T2" fmla="*/ 380 w 980"/>
                <a:gd name="T3" fmla="*/ 43 h 770"/>
                <a:gd name="T4" fmla="*/ 456 w 980"/>
                <a:gd name="T5" fmla="*/ 27 h 770"/>
                <a:gd name="T6" fmla="*/ 494 w 980"/>
                <a:gd name="T7" fmla="*/ 112 h 770"/>
                <a:gd name="T8" fmla="*/ 565 w 980"/>
                <a:gd name="T9" fmla="*/ 95 h 770"/>
                <a:gd name="T10" fmla="*/ 587 w 980"/>
                <a:gd name="T11" fmla="*/ 174 h 770"/>
                <a:gd name="T12" fmla="*/ 652 w 980"/>
                <a:gd name="T13" fmla="*/ 117 h 770"/>
                <a:gd name="T14" fmla="*/ 726 w 980"/>
                <a:gd name="T15" fmla="*/ 153 h 770"/>
                <a:gd name="T16" fmla="*/ 797 w 980"/>
                <a:gd name="T17" fmla="*/ 117 h 770"/>
                <a:gd name="T18" fmla="*/ 852 w 980"/>
                <a:gd name="T19" fmla="*/ 221 h 770"/>
                <a:gd name="T20" fmla="*/ 794 w 980"/>
                <a:gd name="T21" fmla="*/ 286 h 770"/>
                <a:gd name="T22" fmla="*/ 729 w 980"/>
                <a:gd name="T23" fmla="*/ 377 h 770"/>
                <a:gd name="T24" fmla="*/ 805 w 980"/>
                <a:gd name="T25" fmla="*/ 407 h 770"/>
                <a:gd name="T26" fmla="*/ 824 w 980"/>
                <a:gd name="T27" fmla="*/ 450 h 770"/>
                <a:gd name="T28" fmla="*/ 876 w 980"/>
                <a:gd name="T29" fmla="*/ 470 h 770"/>
                <a:gd name="T30" fmla="*/ 955 w 980"/>
                <a:gd name="T31" fmla="*/ 565 h 770"/>
                <a:gd name="T32" fmla="*/ 980 w 980"/>
                <a:gd name="T33" fmla="*/ 658 h 770"/>
                <a:gd name="T34" fmla="*/ 906 w 980"/>
                <a:gd name="T35" fmla="*/ 636 h 770"/>
                <a:gd name="T36" fmla="*/ 849 w 980"/>
                <a:gd name="T37" fmla="*/ 685 h 770"/>
                <a:gd name="T38" fmla="*/ 808 w 980"/>
                <a:gd name="T39" fmla="*/ 759 h 770"/>
                <a:gd name="T40" fmla="*/ 715 w 980"/>
                <a:gd name="T41" fmla="*/ 770 h 770"/>
                <a:gd name="T42" fmla="*/ 647 w 980"/>
                <a:gd name="T43" fmla="*/ 721 h 770"/>
                <a:gd name="T44" fmla="*/ 598 w 980"/>
                <a:gd name="T45" fmla="*/ 696 h 770"/>
                <a:gd name="T46" fmla="*/ 576 w 980"/>
                <a:gd name="T47" fmla="*/ 636 h 770"/>
                <a:gd name="T48" fmla="*/ 494 w 980"/>
                <a:gd name="T49" fmla="*/ 655 h 770"/>
                <a:gd name="T50" fmla="*/ 453 w 980"/>
                <a:gd name="T51" fmla="*/ 666 h 770"/>
                <a:gd name="T52" fmla="*/ 426 w 980"/>
                <a:gd name="T53" fmla="*/ 633 h 770"/>
                <a:gd name="T54" fmla="*/ 339 w 980"/>
                <a:gd name="T55" fmla="*/ 674 h 770"/>
                <a:gd name="T56" fmla="*/ 251 w 980"/>
                <a:gd name="T57" fmla="*/ 707 h 770"/>
                <a:gd name="T58" fmla="*/ 210 w 980"/>
                <a:gd name="T59" fmla="*/ 680 h 770"/>
                <a:gd name="T60" fmla="*/ 186 w 980"/>
                <a:gd name="T61" fmla="*/ 612 h 770"/>
                <a:gd name="T62" fmla="*/ 180 w 980"/>
                <a:gd name="T63" fmla="*/ 554 h 770"/>
                <a:gd name="T64" fmla="*/ 156 w 980"/>
                <a:gd name="T65" fmla="*/ 500 h 770"/>
                <a:gd name="T66" fmla="*/ 71 w 980"/>
                <a:gd name="T67" fmla="*/ 513 h 770"/>
                <a:gd name="T68" fmla="*/ 44 w 980"/>
                <a:gd name="T69" fmla="*/ 456 h 770"/>
                <a:gd name="T70" fmla="*/ 0 w 980"/>
                <a:gd name="T71" fmla="*/ 420 h 770"/>
                <a:gd name="T72" fmla="*/ 11 w 980"/>
                <a:gd name="T73" fmla="*/ 344 h 770"/>
                <a:gd name="T74" fmla="*/ 3 w 980"/>
                <a:gd name="T75" fmla="*/ 292 h 770"/>
                <a:gd name="T76" fmla="*/ 66 w 980"/>
                <a:gd name="T77" fmla="*/ 297 h 770"/>
                <a:gd name="T78" fmla="*/ 169 w 980"/>
                <a:gd name="T79" fmla="*/ 292 h 770"/>
                <a:gd name="T80" fmla="*/ 219 w 980"/>
                <a:gd name="T81" fmla="*/ 306 h 770"/>
                <a:gd name="T82" fmla="*/ 251 w 980"/>
                <a:gd name="T83" fmla="*/ 254 h 770"/>
                <a:gd name="T84" fmla="*/ 336 w 980"/>
                <a:gd name="T85" fmla="*/ 267 h 770"/>
                <a:gd name="T86" fmla="*/ 300 w 980"/>
                <a:gd name="T87" fmla="*/ 213 h 770"/>
                <a:gd name="T88" fmla="*/ 298 w 980"/>
                <a:gd name="T89" fmla="*/ 155 h 770"/>
                <a:gd name="T90" fmla="*/ 287 w 980"/>
                <a:gd name="T91" fmla="*/ 87 h 770"/>
                <a:gd name="T92" fmla="*/ 262 w 980"/>
                <a:gd name="T93" fmla="*/ 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80" h="770">
                  <a:moveTo>
                    <a:pt x="262" y="0"/>
                  </a:moveTo>
                  <a:lnTo>
                    <a:pt x="311" y="2"/>
                  </a:lnTo>
                  <a:lnTo>
                    <a:pt x="363" y="27"/>
                  </a:lnTo>
                  <a:lnTo>
                    <a:pt x="380" y="43"/>
                  </a:lnTo>
                  <a:lnTo>
                    <a:pt x="415" y="49"/>
                  </a:lnTo>
                  <a:lnTo>
                    <a:pt x="456" y="27"/>
                  </a:lnTo>
                  <a:lnTo>
                    <a:pt x="472" y="62"/>
                  </a:lnTo>
                  <a:lnTo>
                    <a:pt x="494" y="112"/>
                  </a:lnTo>
                  <a:lnTo>
                    <a:pt x="521" y="112"/>
                  </a:lnTo>
                  <a:lnTo>
                    <a:pt x="565" y="95"/>
                  </a:lnTo>
                  <a:lnTo>
                    <a:pt x="590" y="144"/>
                  </a:lnTo>
                  <a:lnTo>
                    <a:pt x="587" y="174"/>
                  </a:lnTo>
                  <a:lnTo>
                    <a:pt x="625" y="144"/>
                  </a:lnTo>
                  <a:lnTo>
                    <a:pt x="652" y="117"/>
                  </a:lnTo>
                  <a:lnTo>
                    <a:pt x="702" y="153"/>
                  </a:lnTo>
                  <a:lnTo>
                    <a:pt x="726" y="153"/>
                  </a:lnTo>
                  <a:lnTo>
                    <a:pt x="732" y="117"/>
                  </a:lnTo>
                  <a:lnTo>
                    <a:pt x="797" y="117"/>
                  </a:lnTo>
                  <a:lnTo>
                    <a:pt x="879" y="199"/>
                  </a:lnTo>
                  <a:lnTo>
                    <a:pt x="852" y="221"/>
                  </a:lnTo>
                  <a:lnTo>
                    <a:pt x="846" y="267"/>
                  </a:lnTo>
                  <a:lnTo>
                    <a:pt x="794" y="286"/>
                  </a:lnTo>
                  <a:lnTo>
                    <a:pt x="721" y="344"/>
                  </a:lnTo>
                  <a:lnTo>
                    <a:pt x="729" y="377"/>
                  </a:lnTo>
                  <a:lnTo>
                    <a:pt x="770" y="423"/>
                  </a:lnTo>
                  <a:lnTo>
                    <a:pt x="805" y="407"/>
                  </a:lnTo>
                  <a:lnTo>
                    <a:pt x="824" y="426"/>
                  </a:lnTo>
                  <a:lnTo>
                    <a:pt x="824" y="450"/>
                  </a:lnTo>
                  <a:lnTo>
                    <a:pt x="846" y="475"/>
                  </a:lnTo>
                  <a:lnTo>
                    <a:pt x="876" y="470"/>
                  </a:lnTo>
                  <a:lnTo>
                    <a:pt x="909" y="530"/>
                  </a:lnTo>
                  <a:lnTo>
                    <a:pt x="955" y="565"/>
                  </a:lnTo>
                  <a:lnTo>
                    <a:pt x="964" y="625"/>
                  </a:lnTo>
                  <a:lnTo>
                    <a:pt x="980" y="658"/>
                  </a:lnTo>
                  <a:lnTo>
                    <a:pt x="931" y="636"/>
                  </a:lnTo>
                  <a:lnTo>
                    <a:pt x="906" y="636"/>
                  </a:lnTo>
                  <a:lnTo>
                    <a:pt x="906" y="669"/>
                  </a:lnTo>
                  <a:lnTo>
                    <a:pt x="849" y="685"/>
                  </a:lnTo>
                  <a:lnTo>
                    <a:pt x="819" y="715"/>
                  </a:lnTo>
                  <a:lnTo>
                    <a:pt x="808" y="759"/>
                  </a:lnTo>
                  <a:lnTo>
                    <a:pt x="753" y="759"/>
                  </a:lnTo>
                  <a:lnTo>
                    <a:pt x="715" y="770"/>
                  </a:lnTo>
                  <a:lnTo>
                    <a:pt x="691" y="746"/>
                  </a:lnTo>
                  <a:lnTo>
                    <a:pt x="647" y="721"/>
                  </a:lnTo>
                  <a:lnTo>
                    <a:pt x="622" y="696"/>
                  </a:lnTo>
                  <a:lnTo>
                    <a:pt x="598" y="696"/>
                  </a:lnTo>
                  <a:lnTo>
                    <a:pt x="598" y="658"/>
                  </a:lnTo>
                  <a:lnTo>
                    <a:pt x="576" y="636"/>
                  </a:lnTo>
                  <a:lnTo>
                    <a:pt x="532" y="636"/>
                  </a:lnTo>
                  <a:lnTo>
                    <a:pt x="494" y="655"/>
                  </a:lnTo>
                  <a:lnTo>
                    <a:pt x="475" y="674"/>
                  </a:lnTo>
                  <a:lnTo>
                    <a:pt x="453" y="666"/>
                  </a:lnTo>
                  <a:lnTo>
                    <a:pt x="453" y="633"/>
                  </a:lnTo>
                  <a:lnTo>
                    <a:pt x="426" y="633"/>
                  </a:lnTo>
                  <a:lnTo>
                    <a:pt x="396" y="674"/>
                  </a:lnTo>
                  <a:lnTo>
                    <a:pt x="339" y="674"/>
                  </a:lnTo>
                  <a:lnTo>
                    <a:pt x="309" y="658"/>
                  </a:lnTo>
                  <a:lnTo>
                    <a:pt x="251" y="707"/>
                  </a:lnTo>
                  <a:lnTo>
                    <a:pt x="199" y="718"/>
                  </a:lnTo>
                  <a:lnTo>
                    <a:pt x="210" y="680"/>
                  </a:lnTo>
                  <a:lnTo>
                    <a:pt x="164" y="653"/>
                  </a:lnTo>
                  <a:lnTo>
                    <a:pt x="186" y="612"/>
                  </a:lnTo>
                  <a:lnTo>
                    <a:pt x="175" y="587"/>
                  </a:lnTo>
                  <a:lnTo>
                    <a:pt x="180" y="554"/>
                  </a:lnTo>
                  <a:lnTo>
                    <a:pt x="175" y="519"/>
                  </a:lnTo>
                  <a:lnTo>
                    <a:pt x="156" y="500"/>
                  </a:lnTo>
                  <a:lnTo>
                    <a:pt x="123" y="521"/>
                  </a:lnTo>
                  <a:lnTo>
                    <a:pt x="71" y="513"/>
                  </a:lnTo>
                  <a:lnTo>
                    <a:pt x="71" y="483"/>
                  </a:lnTo>
                  <a:lnTo>
                    <a:pt x="44" y="456"/>
                  </a:lnTo>
                  <a:lnTo>
                    <a:pt x="8" y="448"/>
                  </a:lnTo>
                  <a:lnTo>
                    <a:pt x="0" y="420"/>
                  </a:lnTo>
                  <a:lnTo>
                    <a:pt x="28" y="393"/>
                  </a:lnTo>
                  <a:lnTo>
                    <a:pt x="11" y="344"/>
                  </a:lnTo>
                  <a:lnTo>
                    <a:pt x="19" y="316"/>
                  </a:lnTo>
                  <a:lnTo>
                    <a:pt x="3" y="292"/>
                  </a:lnTo>
                  <a:lnTo>
                    <a:pt x="19" y="270"/>
                  </a:lnTo>
                  <a:lnTo>
                    <a:pt x="66" y="297"/>
                  </a:lnTo>
                  <a:lnTo>
                    <a:pt x="107" y="270"/>
                  </a:lnTo>
                  <a:lnTo>
                    <a:pt x="169" y="292"/>
                  </a:lnTo>
                  <a:lnTo>
                    <a:pt x="189" y="322"/>
                  </a:lnTo>
                  <a:lnTo>
                    <a:pt x="219" y="306"/>
                  </a:lnTo>
                  <a:lnTo>
                    <a:pt x="219" y="276"/>
                  </a:lnTo>
                  <a:lnTo>
                    <a:pt x="251" y="254"/>
                  </a:lnTo>
                  <a:lnTo>
                    <a:pt x="279" y="281"/>
                  </a:lnTo>
                  <a:lnTo>
                    <a:pt x="336" y="267"/>
                  </a:lnTo>
                  <a:lnTo>
                    <a:pt x="336" y="248"/>
                  </a:lnTo>
                  <a:lnTo>
                    <a:pt x="300" y="213"/>
                  </a:lnTo>
                  <a:lnTo>
                    <a:pt x="320" y="177"/>
                  </a:lnTo>
                  <a:lnTo>
                    <a:pt x="298" y="155"/>
                  </a:lnTo>
                  <a:lnTo>
                    <a:pt x="306" y="131"/>
                  </a:lnTo>
                  <a:lnTo>
                    <a:pt x="287" y="87"/>
                  </a:lnTo>
                  <a:lnTo>
                    <a:pt x="298" y="4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5" name="Freeform 15">
              <a:extLst>
                <a:ext uri="{FF2B5EF4-FFF2-40B4-BE49-F238E27FC236}">
                  <a16:creationId xmlns:a16="http://schemas.microsoft.com/office/drawing/2014/main" id="{6B3598EF-07BF-4ABC-8628-C0724E9A5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1633"/>
              <a:ext cx="792" cy="577"/>
            </a:xfrm>
            <a:custGeom>
              <a:avLst/>
              <a:gdLst>
                <a:gd name="T0" fmla="*/ 100 w 290"/>
                <a:gd name="T1" fmla="*/ 209 h 211"/>
                <a:gd name="T2" fmla="*/ 89 w 290"/>
                <a:gd name="T3" fmla="*/ 193 h 211"/>
                <a:gd name="T4" fmla="*/ 57 w 290"/>
                <a:gd name="T5" fmla="*/ 158 h 211"/>
                <a:gd name="T6" fmla="*/ 28 w 290"/>
                <a:gd name="T7" fmla="*/ 131 h 211"/>
                <a:gd name="T8" fmla="*/ 23 w 290"/>
                <a:gd name="T9" fmla="*/ 103 h 211"/>
                <a:gd name="T10" fmla="*/ 0 w 290"/>
                <a:gd name="T11" fmla="*/ 73 h 211"/>
                <a:gd name="T12" fmla="*/ 1 w 290"/>
                <a:gd name="T13" fmla="*/ 46 h 211"/>
                <a:gd name="T14" fmla="*/ 24 w 290"/>
                <a:gd name="T15" fmla="*/ 50 h 211"/>
                <a:gd name="T16" fmla="*/ 34 w 290"/>
                <a:gd name="T17" fmla="*/ 63 h 211"/>
                <a:gd name="T18" fmla="*/ 36 w 290"/>
                <a:gd name="T19" fmla="*/ 78 h 211"/>
                <a:gd name="T20" fmla="*/ 42 w 290"/>
                <a:gd name="T21" fmla="*/ 98 h 211"/>
                <a:gd name="T22" fmla="*/ 55 w 290"/>
                <a:gd name="T23" fmla="*/ 86 h 211"/>
                <a:gd name="T24" fmla="*/ 67 w 290"/>
                <a:gd name="T25" fmla="*/ 64 h 211"/>
                <a:gd name="T26" fmla="*/ 95 w 290"/>
                <a:gd name="T27" fmla="*/ 34 h 211"/>
                <a:gd name="T28" fmla="*/ 102 w 290"/>
                <a:gd name="T29" fmla="*/ 19 h 211"/>
                <a:gd name="T30" fmla="*/ 140 w 290"/>
                <a:gd name="T31" fmla="*/ 13 h 211"/>
                <a:gd name="T32" fmla="*/ 158 w 290"/>
                <a:gd name="T33" fmla="*/ 5 h 211"/>
                <a:gd name="T34" fmla="*/ 203 w 290"/>
                <a:gd name="T35" fmla="*/ 16 h 211"/>
                <a:gd name="T36" fmla="*/ 234 w 290"/>
                <a:gd name="T37" fmla="*/ 27 h 211"/>
                <a:gd name="T38" fmla="*/ 245 w 290"/>
                <a:gd name="T39" fmla="*/ 41 h 211"/>
                <a:gd name="T40" fmla="*/ 278 w 290"/>
                <a:gd name="T41" fmla="*/ 49 h 211"/>
                <a:gd name="T42" fmla="*/ 274 w 290"/>
                <a:gd name="T43" fmla="*/ 69 h 211"/>
                <a:gd name="T44" fmla="*/ 279 w 290"/>
                <a:gd name="T45" fmla="*/ 91 h 211"/>
                <a:gd name="T46" fmla="*/ 285 w 290"/>
                <a:gd name="T47" fmla="*/ 113 h 211"/>
                <a:gd name="T48" fmla="*/ 290 w 290"/>
                <a:gd name="T49" fmla="*/ 138 h 211"/>
                <a:gd name="T50" fmla="*/ 271 w 290"/>
                <a:gd name="T51" fmla="*/ 159 h 211"/>
                <a:gd name="T52" fmla="*/ 255 w 290"/>
                <a:gd name="T53" fmla="*/ 165 h 211"/>
                <a:gd name="T54" fmla="*/ 205 w 290"/>
                <a:gd name="T55" fmla="*/ 184 h 211"/>
                <a:gd name="T56" fmla="*/ 197 w 290"/>
                <a:gd name="T57" fmla="*/ 204 h 211"/>
                <a:gd name="T58" fmla="*/ 177 w 290"/>
                <a:gd name="T59" fmla="*/ 201 h 211"/>
                <a:gd name="T60" fmla="*/ 147 w 290"/>
                <a:gd name="T61" fmla="*/ 199 h 211"/>
                <a:gd name="T62" fmla="*/ 125 w 290"/>
                <a:gd name="T63" fmla="*/ 20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0" h="211">
                  <a:moveTo>
                    <a:pt x="115" y="210"/>
                  </a:moveTo>
                  <a:cubicBezTo>
                    <a:pt x="100" y="209"/>
                    <a:pt x="100" y="209"/>
                    <a:pt x="100" y="209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89" y="193"/>
                    <a:pt x="89" y="193"/>
                    <a:pt x="89" y="193"/>
                  </a:cubicBezTo>
                  <a:cubicBezTo>
                    <a:pt x="89" y="180"/>
                    <a:pt x="89" y="180"/>
                    <a:pt x="89" y="180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28" y="131"/>
                    <a:pt x="28" y="131"/>
                    <a:pt x="28" y="13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98"/>
                    <a:pt x="42" y="98"/>
                    <a:pt x="42" y="98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6"/>
                    <a:pt x="52" y="79"/>
                    <a:pt x="55" y="76"/>
                  </a:cubicBezTo>
                  <a:cubicBezTo>
                    <a:pt x="58" y="73"/>
                    <a:pt x="67" y="64"/>
                    <a:pt x="67" y="64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203" y="16"/>
                    <a:pt x="203" y="16"/>
                    <a:pt x="203" y="16"/>
                  </a:cubicBezTo>
                  <a:cubicBezTo>
                    <a:pt x="213" y="27"/>
                    <a:pt x="213" y="27"/>
                    <a:pt x="213" y="27"/>
                  </a:cubicBezTo>
                  <a:cubicBezTo>
                    <a:pt x="234" y="27"/>
                    <a:pt x="234" y="27"/>
                    <a:pt x="234" y="27"/>
                  </a:cubicBezTo>
                  <a:cubicBezTo>
                    <a:pt x="245" y="31"/>
                    <a:pt x="245" y="31"/>
                    <a:pt x="245" y="31"/>
                  </a:cubicBezTo>
                  <a:cubicBezTo>
                    <a:pt x="245" y="41"/>
                    <a:pt x="245" y="41"/>
                    <a:pt x="245" y="41"/>
                  </a:cubicBezTo>
                  <a:cubicBezTo>
                    <a:pt x="268" y="38"/>
                    <a:pt x="268" y="38"/>
                    <a:pt x="268" y="38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68" y="58"/>
                    <a:pt x="268" y="58"/>
                    <a:pt x="268" y="58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0" y="82"/>
                    <a:pt x="270" y="82"/>
                    <a:pt x="270" y="82"/>
                  </a:cubicBezTo>
                  <a:cubicBezTo>
                    <a:pt x="279" y="91"/>
                    <a:pt x="279" y="91"/>
                    <a:pt x="279" y="91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85" y="113"/>
                    <a:pt x="285" y="113"/>
                    <a:pt x="285" y="113"/>
                  </a:cubicBezTo>
                  <a:cubicBezTo>
                    <a:pt x="275" y="123"/>
                    <a:pt x="275" y="123"/>
                    <a:pt x="275" y="123"/>
                  </a:cubicBezTo>
                  <a:cubicBezTo>
                    <a:pt x="290" y="138"/>
                    <a:pt x="290" y="138"/>
                    <a:pt x="290" y="138"/>
                  </a:cubicBezTo>
                  <a:cubicBezTo>
                    <a:pt x="283" y="155"/>
                    <a:pt x="283" y="155"/>
                    <a:pt x="283" y="155"/>
                  </a:cubicBezTo>
                  <a:cubicBezTo>
                    <a:pt x="271" y="159"/>
                    <a:pt x="271" y="159"/>
                    <a:pt x="271" y="159"/>
                  </a:cubicBezTo>
                  <a:cubicBezTo>
                    <a:pt x="271" y="177"/>
                    <a:pt x="271" y="177"/>
                    <a:pt x="271" y="177"/>
                  </a:cubicBezTo>
                  <a:cubicBezTo>
                    <a:pt x="255" y="165"/>
                    <a:pt x="255" y="165"/>
                    <a:pt x="255" y="165"/>
                  </a:cubicBezTo>
                  <a:cubicBezTo>
                    <a:pt x="238" y="163"/>
                    <a:pt x="238" y="163"/>
                    <a:pt x="238" y="163"/>
                  </a:cubicBezTo>
                  <a:cubicBezTo>
                    <a:pt x="205" y="184"/>
                    <a:pt x="205" y="184"/>
                    <a:pt x="205" y="184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197" y="204"/>
                    <a:pt x="197" y="204"/>
                    <a:pt x="197" y="204"/>
                  </a:cubicBezTo>
                  <a:cubicBezTo>
                    <a:pt x="184" y="197"/>
                    <a:pt x="184" y="197"/>
                    <a:pt x="184" y="197"/>
                  </a:cubicBezTo>
                  <a:cubicBezTo>
                    <a:pt x="177" y="201"/>
                    <a:pt x="177" y="201"/>
                    <a:pt x="177" y="201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47" y="199"/>
                    <a:pt x="147" y="199"/>
                    <a:pt x="147" y="199"/>
                  </a:cubicBezTo>
                  <a:cubicBezTo>
                    <a:pt x="136" y="211"/>
                    <a:pt x="136" y="211"/>
                    <a:pt x="136" y="211"/>
                  </a:cubicBezTo>
                  <a:cubicBezTo>
                    <a:pt x="125" y="201"/>
                    <a:pt x="125" y="201"/>
                    <a:pt x="125" y="201"/>
                  </a:cubicBezTo>
                  <a:cubicBezTo>
                    <a:pt x="115" y="210"/>
                    <a:pt x="115" y="210"/>
                    <a:pt x="115" y="21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6" name="Freeform 16">
              <a:extLst>
                <a:ext uri="{FF2B5EF4-FFF2-40B4-BE49-F238E27FC236}">
                  <a16:creationId xmlns:a16="http://schemas.microsoft.com/office/drawing/2014/main" id="{4C76C62C-6C70-4103-8B98-2B60E45CD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070"/>
              <a:ext cx="846" cy="566"/>
            </a:xfrm>
            <a:custGeom>
              <a:avLst/>
              <a:gdLst>
                <a:gd name="T0" fmla="*/ 808 w 846"/>
                <a:gd name="T1" fmla="*/ 281 h 566"/>
                <a:gd name="T2" fmla="*/ 816 w 846"/>
                <a:gd name="T3" fmla="*/ 372 h 566"/>
                <a:gd name="T4" fmla="*/ 830 w 846"/>
                <a:gd name="T5" fmla="*/ 418 h 566"/>
                <a:gd name="T6" fmla="*/ 846 w 846"/>
                <a:gd name="T7" fmla="*/ 489 h 566"/>
                <a:gd name="T8" fmla="*/ 789 w 846"/>
                <a:gd name="T9" fmla="*/ 522 h 566"/>
                <a:gd name="T10" fmla="*/ 729 w 846"/>
                <a:gd name="T11" fmla="*/ 517 h 566"/>
                <a:gd name="T12" fmla="*/ 699 w 846"/>
                <a:gd name="T13" fmla="*/ 563 h 566"/>
                <a:gd name="T14" fmla="*/ 617 w 846"/>
                <a:gd name="T15" fmla="*/ 511 h 566"/>
                <a:gd name="T16" fmla="*/ 529 w 846"/>
                <a:gd name="T17" fmla="*/ 511 h 566"/>
                <a:gd name="T18" fmla="*/ 499 w 846"/>
                <a:gd name="T19" fmla="*/ 476 h 566"/>
                <a:gd name="T20" fmla="*/ 437 w 846"/>
                <a:gd name="T21" fmla="*/ 435 h 566"/>
                <a:gd name="T22" fmla="*/ 379 w 846"/>
                <a:gd name="T23" fmla="*/ 410 h 566"/>
                <a:gd name="T24" fmla="*/ 317 w 846"/>
                <a:gd name="T25" fmla="*/ 495 h 566"/>
                <a:gd name="T26" fmla="*/ 270 w 846"/>
                <a:gd name="T27" fmla="*/ 486 h 566"/>
                <a:gd name="T28" fmla="*/ 224 w 846"/>
                <a:gd name="T29" fmla="*/ 552 h 566"/>
                <a:gd name="T30" fmla="*/ 156 w 846"/>
                <a:gd name="T31" fmla="*/ 525 h 566"/>
                <a:gd name="T32" fmla="*/ 63 w 846"/>
                <a:gd name="T33" fmla="*/ 492 h 566"/>
                <a:gd name="T34" fmla="*/ 19 w 846"/>
                <a:gd name="T35" fmla="*/ 394 h 566"/>
                <a:gd name="T36" fmla="*/ 25 w 846"/>
                <a:gd name="T37" fmla="*/ 322 h 566"/>
                <a:gd name="T38" fmla="*/ 49 w 846"/>
                <a:gd name="T39" fmla="*/ 273 h 566"/>
                <a:gd name="T40" fmla="*/ 68 w 846"/>
                <a:gd name="T41" fmla="*/ 210 h 566"/>
                <a:gd name="T42" fmla="*/ 147 w 846"/>
                <a:gd name="T43" fmla="*/ 230 h 566"/>
                <a:gd name="T44" fmla="*/ 191 w 846"/>
                <a:gd name="T45" fmla="*/ 175 h 566"/>
                <a:gd name="T46" fmla="*/ 322 w 846"/>
                <a:gd name="T47" fmla="*/ 159 h 566"/>
                <a:gd name="T48" fmla="*/ 420 w 846"/>
                <a:gd name="T49" fmla="*/ 159 h 566"/>
                <a:gd name="T50" fmla="*/ 445 w 846"/>
                <a:gd name="T51" fmla="*/ 52 h 566"/>
                <a:gd name="T52" fmla="*/ 442 w 846"/>
                <a:gd name="T53" fmla="*/ 0 h 566"/>
                <a:gd name="T54" fmla="*/ 508 w 846"/>
                <a:gd name="T55" fmla="*/ 22 h 566"/>
                <a:gd name="T56" fmla="*/ 562 w 846"/>
                <a:gd name="T57" fmla="*/ 36 h 566"/>
                <a:gd name="T58" fmla="*/ 622 w 846"/>
                <a:gd name="T59" fmla="*/ 60 h 566"/>
                <a:gd name="T60" fmla="*/ 625 w 846"/>
                <a:gd name="T61" fmla="*/ 142 h 566"/>
                <a:gd name="T62" fmla="*/ 677 w 846"/>
                <a:gd name="T63" fmla="*/ 197 h 566"/>
                <a:gd name="T64" fmla="*/ 690 w 846"/>
                <a:gd name="T65" fmla="*/ 254 h 566"/>
                <a:gd name="T66" fmla="*/ 772 w 846"/>
                <a:gd name="T67" fmla="*/ 241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6" h="566">
                  <a:moveTo>
                    <a:pt x="772" y="241"/>
                  </a:moveTo>
                  <a:lnTo>
                    <a:pt x="808" y="281"/>
                  </a:lnTo>
                  <a:lnTo>
                    <a:pt x="797" y="328"/>
                  </a:lnTo>
                  <a:lnTo>
                    <a:pt x="816" y="372"/>
                  </a:lnTo>
                  <a:lnTo>
                    <a:pt x="808" y="396"/>
                  </a:lnTo>
                  <a:lnTo>
                    <a:pt x="830" y="418"/>
                  </a:lnTo>
                  <a:lnTo>
                    <a:pt x="810" y="454"/>
                  </a:lnTo>
                  <a:lnTo>
                    <a:pt x="846" y="489"/>
                  </a:lnTo>
                  <a:lnTo>
                    <a:pt x="846" y="508"/>
                  </a:lnTo>
                  <a:lnTo>
                    <a:pt x="789" y="522"/>
                  </a:lnTo>
                  <a:lnTo>
                    <a:pt x="761" y="495"/>
                  </a:lnTo>
                  <a:lnTo>
                    <a:pt x="729" y="517"/>
                  </a:lnTo>
                  <a:lnTo>
                    <a:pt x="729" y="547"/>
                  </a:lnTo>
                  <a:lnTo>
                    <a:pt x="699" y="563"/>
                  </a:lnTo>
                  <a:lnTo>
                    <a:pt x="679" y="533"/>
                  </a:lnTo>
                  <a:lnTo>
                    <a:pt x="617" y="511"/>
                  </a:lnTo>
                  <a:lnTo>
                    <a:pt x="576" y="538"/>
                  </a:lnTo>
                  <a:lnTo>
                    <a:pt x="529" y="511"/>
                  </a:lnTo>
                  <a:lnTo>
                    <a:pt x="499" y="497"/>
                  </a:lnTo>
                  <a:lnTo>
                    <a:pt x="499" y="476"/>
                  </a:lnTo>
                  <a:lnTo>
                    <a:pt x="456" y="454"/>
                  </a:lnTo>
                  <a:lnTo>
                    <a:pt x="437" y="435"/>
                  </a:lnTo>
                  <a:lnTo>
                    <a:pt x="404" y="435"/>
                  </a:lnTo>
                  <a:lnTo>
                    <a:pt x="379" y="410"/>
                  </a:lnTo>
                  <a:lnTo>
                    <a:pt x="357" y="451"/>
                  </a:lnTo>
                  <a:lnTo>
                    <a:pt x="317" y="495"/>
                  </a:lnTo>
                  <a:lnTo>
                    <a:pt x="306" y="481"/>
                  </a:lnTo>
                  <a:lnTo>
                    <a:pt x="270" y="486"/>
                  </a:lnTo>
                  <a:lnTo>
                    <a:pt x="270" y="514"/>
                  </a:lnTo>
                  <a:lnTo>
                    <a:pt x="224" y="552"/>
                  </a:lnTo>
                  <a:lnTo>
                    <a:pt x="169" y="566"/>
                  </a:lnTo>
                  <a:lnTo>
                    <a:pt x="156" y="525"/>
                  </a:lnTo>
                  <a:lnTo>
                    <a:pt x="93" y="527"/>
                  </a:lnTo>
                  <a:lnTo>
                    <a:pt x="63" y="492"/>
                  </a:lnTo>
                  <a:lnTo>
                    <a:pt x="19" y="424"/>
                  </a:lnTo>
                  <a:lnTo>
                    <a:pt x="19" y="394"/>
                  </a:lnTo>
                  <a:lnTo>
                    <a:pt x="0" y="361"/>
                  </a:lnTo>
                  <a:lnTo>
                    <a:pt x="25" y="322"/>
                  </a:lnTo>
                  <a:lnTo>
                    <a:pt x="49" y="298"/>
                  </a:lnTo>
                  <a:lnTo>
                    <a:pt x="49" y="273"/>
                  </a:lnTo>
                  <a:lnTo>
                    <a:pt x="76" y="246"/>
                  </a:lnTo>
                  <a:lnTo>
                    <a:pt x="68" y="210"/>
                  </a:lnTo>
                  <a:lnTo>
                    <a:pt x="109" y="216"/>
                  </a:lnTo>
                  <a:lnTo>
                    <a:pt x="147" y="230"/>
                  </a:lnTo>
                  <a:lnTo>
                    <a:pt x="153" y="189"/>
                  </a:lnTo>
                  <a:lnTo>
                    <a:pt x="191" y="175"/>
                  </a:lnTo>
                  <a:lnTo>
                    <a:pt x="289" y="205"/>
                  </a:lnTo>
                  <a:lnTo>
                    <a:pt x="322" y="159"/>
                  </a:lnTo>
                  <a:lnTo>
                    <a:pt x="379" y="156"/>
                  </a:lnTo>
                  <a:lnTo>
                    <a:pt x="420" y="159"/>
                  </a:lnTo>
                  <a:lnTo>
                    <a:pt x="431" y="104"/>
                  </a:lnTo>
                  <a:lnTo>
                    <a:pt x="445" y="52"/>
                  </a:lnTo>
                  <a:lnTo>
                    <a:pt x="417" y="25"/>
                  </a:lnTo>
                  <a:lnTo>
                    <a:pt x="442" y="0"/>
                  </a:lnTo>
                  <a:lnTo>
                    <a:pt x="486" y="0"/>
                  </a:lnTo>
                  <a:lnTo>
                    <a:pt x="508" y="22"/>
                  </a:lnTo>
                  <a:lnTo>
                    <a:pt x="543" y="3"/>
                  </a:lnTo>
                  <a:lnTo>
                    <a:pt x="562" y="36"/>
                  </a:lnTo>
                  <a:lnTo>
                    <a:pt x="589" y="22"/>
                  </a:lnTo>
                  <a:lnTo>
                    <a:pt x="622" y="60"/>
                  </a:lnTo>
                  <a:lnTo>
                    <a:pt x="608" y="93"/>
                  </a:lnTo>
                  <a:lnTo>
                    <a:pt x="625" y="142"/>
                  </a:lnTo>
                  <a:lnTo>
                    <a:pt x="652" y="169"/>
                  </a:lnTo>
                  <a:lnTo>
                    <a:pt x="677" y="197"/>
                  </a:lnTo>
                  <a:lnTo>
                    <a:pt x="682" y="243"/>
                  </a:lnTo>
                  <a:lnTo>
                    <a:pt x="690" y="254"/>
                  </a:lnTo>
                  <a:lnTo>
                    <a:pt x="726" y="221"/>
                  </a:lnTo>
                  <a:lnTo>
                    <a:pt x="772" y="241"/>
                  </a:lnTo>
                  <a:lnTo>
                    <a:pt x="772" y="24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7" name="Freeform 17">
              <a:extLst>
                <a:ext uri="{FF2B5EF4-FFF2-40B4-BE49-F238E27FC236}">
                  <a16:creationId xmlns:a16="http://schemas.microsoft.com/office/drawing/2014/main" id="{12F24F45-5434-446F-B67D-495E2F062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278"/>
              <a:ext cx="1024" cy="945"/>
            </a:xfrm>
            <a:custGeom>
              <a:avLst/>
              <a:gdLst>
                <a:gd name="T0" fmla="*/ 958 w 1024"/>
                <a:gd name="T1" fmla="*/ 235 h 945"/>
                <a:gd name="T2" fmla="*/ 882 w 1024"/>
                <a:gd name="T3" fmla="*/ 183 h 945"/>
                <a:gd name="T4" fmla="*/ 786 w 1024"/>
                <a:gd name="T5" fmla="*/ 131 h 945"/>
                <a:gd name="T6" fmla="*/ 745 w 1024"/>
                <a:gd name="T7" fmla="*/ 109 h 945"/>
                <a:gd name="T8" fmla="*/ 707 w 1024"/>
                <a:gd name="T9" fmla="*/ 169 h 945"/>
                <a:gd name="T10" fmla="*/ 639 w 1024"/>
                <a:gd name="T11" fmla="*/ 142 h 945"/>
                <a:gd name="T12" fmla="*/ 609 w 1024"/>
                <a:gd name="T13" fmla="*/ 95 h 945"/>
                <a:gd name="T14" fmla="*/ 560 w 1024"/>
                <a:gd name="T15" fmla="*/ 65 h 945"/>
                <a:gd name="T16" fmla="*/ 462 w 1024"/>
                <a:gd name="T17" fmla="*/ 41 h 945"/>
                <a:gd name="T18" fmla="*/ 374 w 1024"/>
                <a:gd name="T19" fmla="*/ 3 h 945"/>
                <a:gd name="T20" fmla="*/ 355 w 1024"/>
                <a:gd name="T21" fmla="*/ 57 h 945"/>
                <a:gd name="T22" fmla="*/ 309 w 1024"/>
                <a:gd name="T23" fmla="*/ 82 h 945"/>
                <a:gd name="T24" fmla="*/ 257 w 1024"/>
                <a:gd name="T25" fmla="*/ 98 h 945"/>
                <a:gd name="T26" fmla="*/ 216 w 1024"/>
                <a:gd name="T27" fmla="*/ 104 h 945"/>
                <a:gd name="T28" fmla="*/ 189 w 1024"/>
                <a:gd name="T29" fmla="*/ 147 h 945"/>
                <a:gd name="T30" fmla="*/ 232 w 1024"/>
                <a:gd name="T31" fmla="*/ 202 h 945"/>
                <a:gd name="T32" fmla="*/ 208 w 1024"/>
                <a:gd name="T33" fmla="*/ 251 h 945"/>
                <a:gd name="T34" fmla="*/ 172 w 1024"/>
                <a:gd name="T35" fmla="*/ 265 h 945"/>
                <a:gd name="T36" fmla="*/ 107 w 1024"/>
                <a:gd name="T37" fmla="*/ 262 h 945"/>
                <a:gd name="T38" fmla="*/ 25 w 1024"/>
                <a:gd name="T39" fmla="*/ 287 h 945"/>
                <a:gd name="T40" fmla="*/ 9 w 1024"/>
                <a:gd name="T41" fmla="*/ 333 h 945"/>
                <a:gd name="T42" fmla="*/ 17 w 1024"/>
                <a:gd name="T43" fmla="*/ 412 h 945"/>
                <a:gd name="T44" fmla="*/ 0 w 1024"/>
                <a:gd name="T45" fmla="*/ 481 h 945"/>
                <a:gd name="T46" fmla="*/ 9 w 1024"/>
                <a:gd name="T47" fmla="*/ 541 h 945"/>
                <a:gd name="T48" fmla="*/ 58 w 1024"/>
                <a:gd name="T49" fmla="*/ 596 h 945"/>
                <a:gd name="T50" fmla="*/ 120 w 1024"/>
                <a:gd name="T51" fmla="*/ 601 h 945"/>
                <a:gd name="T52" fmla="*/ 170 w 1024"/>
                <a:gd name="T53" fmla="*/ 661 h 945"/>
                <a:gd name="T54" fmla="*/ 246 w 1024"/>
                <a:gd name="T55" fmla="*/ 661 h 945"/>
                <a:gd name="T56" fmla="*/ 309 w 1024"/>
                <a:gd name="T57" fmla="*/ 680 h 945"/>
                <a:gd name="T58" fmla="*/ 339 w 1024"/>
                <a:gd name="T59" fmla="*/ 751 h 945"/>
                <a:gd name="T60" fmla="*/ 432 w 1024"/>
                <a:gd name="T61" fmla="*/ 743 h 945"/>
                <a:gd name="T62" fmla="*/ 470 w 1024"/>
                <a:gd name="T63" fmla="*/ 803 h 945"/>
                <a:gd name="T64" fmla="*/ 432 w 1024"/>
                <a:gd name="T65" fmla="*/ 847 h 945"/>
                <a:gd name="T66" fmla="*/ 426 w 1024"/>
                <a:gd name="T67" fmla="*/ 904 h 945"/>
                <a:gd name="T68" fmla="*/ 475 w 1024"/>
                <a:gd name="T69" fmla="*/ 926 h 945"/>
                <a:gd name="T70" fmla="*/ 535 w 1024"/>
                <a:gd name="T71" fmla="*/ 913 h 945"/>
                <a:gd name="T72" fmla="*/ 587 w 1024"/>
                <a:gd name="T73" fmla="*/ 904 h 945"/>
                <a:gd name="T74" fmla="*/ 625 w 1024"/>
                <a:gd name="T75" fmla="*/ 872 h 945"/>
                <a:gd name="T76" fmla="*/ 674 w 1024"/>
                <a:gd name="T77" fmla="*/ 841 h 945"/>
                <a:gd name="T78" fmla="*/ 751 w 1024"/>
                <a:gd name="T79" fmla="*/ 847 h 945"/>
                <a:gd name="T80" fmla="*/ 811 w 1024"/>
                <a:gd name="T81" fmla="*/ 844 h 945"/>
                <a:gd name="T82" fmla="*/ 860 w 1024"/>
                <a:gd name="T83" fmla="*/ 800 h 945"/>
                <a:gd name="T84" fmla="*/ 901 w 1024"/>
                <a:gd name="T85" fmla="*/ 773 h 945"/>
                <a:gd name="T86" fmla="*/ 934 w 1024"/>
                <a:gd name="T87" fmla="*/ 749 h 945"/>
                <a:gd name="T88" fmla="*/ 898 w 1024"/>
                <a:gd name="T89" fmla="*/ 702 h 945"/>
                <a:gd name="T90" fmla="*/ 901 w 1024"/>
                <a:gd name="T91" fmla="*/ 650 h 945"/>
                <a:gd name="T92" fmla="*/ 931 w 1024"/>
                <a:gd name="T93" fmla="*/ 604 h 945"/>
                <a:gd name="T94" fmla="*/ 936 w 1024"/>
                <a:gd name="T95" fmla="*/ 557 h 945"/>
                <a:gd name="T96" fmla="*/ 1002 w 1024"/>
                <a:gd name="T97" fmla="*/ 508 h 945"/>
                <a:gd name="T98" fmla="*/ 988 w 1024"/>
                <a:gd name="T99" fmla="*/ 426 h 945"/>
                <a:gd name="T100" fmla="*/ 985 w 1024"/>
                <a:gd name="T101" fmla="*/ 361 h 945"/>
                <a:gd name="T102" fmla="*/ 1024 w 1024"/>
                <a:gd name="T103" fmla="*/ 325 h 945"/>
                <a:gd name="T104" fmla="*/ 1002 w 1024"/>
                <a:gd name="T105" fmla="*/ 276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4" h="945">
                  <a:moveTo>
                    <a:pt x="1002" y="276"/>
                  </a:moveTo>
                  <a:lnTo>
                    <a:pt x="958" y="235"/>
                  </a:lnTo>
                  <a:lnTo>
                    <a:pt x="923" y="235"/>
                  </a:lnTo>
                  <a:lnTo>
                    <a:pt x="882" y="183"/>
                  </a:lnTo>
                  <a:lnTo>
                    <a:pt x="800" y="164"/>
                  </a:lnTo>
                  <a:lnTo>
                    <a:pt x="786" y="131"/>
                  </a:lnTo>
                  <a:lnTo>
                    <a:pt x="745" y="131"/>
                  </a:lnTo>
                  <a:lnTo>
                    <a:pt x="745" y="109"/>
                  </a:lnTo>
                  <a:lnTo>
                    <a:pt x="707" y="136"/>
                  </a:lnTo>
                  <a:lnTo>
                    <a:pt x="707" y="169"/>
                  </a:lnTo>
                  <a:lnTo>
                    <a:pt x="661" y="153"/>
                  </a:lnTo>
                  <a:lnTo>
                    <a:pt x="639" y="142"/>
                  </a:lnTo>
                  <a:lnTo>
                    <a:pt x="639" y="112"/>
                  </a:lnTo>
                  <a:lnTo>
                    <a:pt x="609" y="95"/>
                  </a:lnTo>
                  <a:lnTo>
                    <a:pt x="584" y="93"/>
                  </a:lnTo>
                  <a:lnTo>
                    <a:pt x="560" y="65"/>
                  </a:lnTo>
                  <a:lnTo>
                    <a:pt x="519" y="41"/>
                  </a:lnTo>
                  <a:lnTo>
                    <a:pt x="462" y="41"/>
                  </a:lnTo>
                  <a:lnTo>
                    <a:pt x="410" y="0"/>
                  </a:lnTo>
                  <a:lnTo>
                    <a:pt x="374" y="3"/>
                  </a:lnTo>
                  <a:lnTo>
                    <a:pt x="352" y="22"/>
                  </a:lnTo>
                  <a:lnTo>
                    <a:pt x="355" y="57"/>
                  </a:lnTo>
                  <a:lnTo>
                    <a:pt x="320" y="54"/>
                  </a:lnTo>
                  <a:lnTo>
                    <a:pt x="309" y="82"/>
                  </a:lnTo>
                  <a:lnTo>
                    <a:pt x="276" y="82"/>
                  </a:lnTo>
                  <a:lnTo>
                    <a:pt x="257" y="98"/>
                  </a:lnTo>
                  <a:lnTo>
                    <a:pt x="232" y="93"/>
                  </a:lnTo>
                  <a:lnTo>
                    <a:pt x="216" y="104"/>
                  </a:lnTo>
                  <a:lnTo>
                    <a:pt x="210" y="126"/>
                  </a:lnTo>
                  <a:lnTo>
                    <a:pt x="189" y="147"/>
                  </a:lnTo>
                  <a:lnTo>
                    <a:pt x="186" y="180"/>
                  </a:lnTo>
                  <a:lnTo>
                    <a:pt x="232" y="202"/>
                  </a:lnTo>
                  <a:lnTo>
                    <a:pt x="235" y="232"/>
                  </a:lnTo>
                  <a:lnTo>
                    <a:pt x="208" y="251"/>
                  </a:lnTo>
                  <a:lnTo>
                    <a:pt x="183" y="240"/>
                  </a:lnTo>
                  <a:lnTo>
                    <a:pt x="172" y="265"/>
                  </a:lnTo>
                  <a:lnTo>
                    <a:pt x="145" y="262"/>
                  </a:lnTo>
                  <a:lnTo>
                    <a:pt x="107" y="262"/>
                  </a:lnTo>
                  <a:lnTo>
                    <a:pt x="58" y="254"/>
                  </a:lnTo>
                  <a:lnTo>
                    <a:pt x="25" y="287"/>
                  </a:lnTo>
                  <a:lnTo>
                    <a:pt x="25" y="317"/>
                  </a:lnTo>
                  <a:lnTo>
                    <a:pt x="9" y="333"/>
                  </a:lnTo>
                  <a:lnTo>
                    <a:pt x="19" y="371"/>
                  </a:lnTo>
                  <a:lnTo>
                    <a:pt x="17" y="412"/>
                  </a:lnTo>
                  <a:lnTo>
                    <a:pt x="0" y="434"/>
                  </a:lnTo>
                  <a:lnTo>
                    <a:pt x="0" y="481"/>
                  </a:lnTo>
                  <a:lnTo>
                    <a:pt x="17" y="514"/>
                  </a:lnTo>
                  <a:lnTo>
                    <a:pt x="9" y="541"/>
                  </a:lnTo>
                  <a:lnTo>
                    <a:pt x="25" y="571"/>
                  </a:lnTo>
                  <a:lnTo>
                    <a:pt x="58" y="596"/>
                  </a:lnTo>
                  <a:lnTo>
                    <a:pt x="85" y="582"/>
                  </a:lnTo>
                  <a:lnTo>
                    <a:pt x="120" y="601"/>
                  </a:lnTo>
                  <a:lnTo>
                    <a:pt x="137" y="631"/>
                  </a:lnTo>
                  <a:lnTo>
                    <a:pt x="170" y="661"/>
                  </a:lnTo>
                  <a:lnTo>
                    <a:pt x="200" y="645"/>
                  </a:lnTo>
                  <a:lnTo>
                    <a:pt x="246" y="661"/>
                  </a:lnTo>
                  <a:lnTo>
                    <a:pt x="290" y="653"/>
                  </a:lnTo>
                  <a:lnTo>
                    <a:pt x="309" y="680"/>
                  </a:lnTo>
                  <a:lnTo>
                    <a:pt x="301" y="713"/>
                  </a:lnTo>
                  <a:lnTo>
                    <a:pt x="339" y="751"/>
                  </a:lnTo>
                  <a:lnTo>
                    <a:pt x="391" y="751"/>
                  </a:lnTo>
                  <a:lnTo>
                    <a:pt x="432" y="743"/>
                  </a:lnTo>
                  <a:lnTo>
                    <a:pt x="472" y="779"/>
                  </a:lnTo>
                  <a:lnTo>
                    <a:pt x="470" y="803"/>
                  </a:lnTo>
                  <a:lnTo>
                    <a:pt x="437" y="809"/>
                  </a:lnTo>
                  <a:lnTo>
                    <a:pt x="432" y="847"/>
                  </a:lnTo>
                  <a:lnTo>
                    <a:pt x="399" y="880"/>
                  </a:lnTo>
                  <a:lnTo>
                    <a:pt x="426" y="904"/>
                  </a:lnTo>
                  <a:lnTo>
                    <a:pt x="451" y="940"/>
                  </a:lnTo>
                  <a:lnTo>
                    <a:pt x="475" y="926"/>
                  </a:lnTo>
                  <a:lnTo>
                    <a:pt x="502" y="945"/>
                  </a:lnTo>
                  <a:lnTo>
                    <a:pt x="535" y="913"/>
                  </a:lnTo>
                  <a:lnTo>
                    <a:pt x="568" y="937"/>
                  </a:lnTo>
                  <a:lnTo>
                    <a:pt x="587" y="904"/>
                  </a:lnTo>
                  <a:lnTo>
                    <a:pt x="606" y="899"/>
                  </a:lnTo>
                  <a:lnTo>
                    <a:pt x="625" y="872"/>
                  </a:lnTo>
                  <a:lnTo>
                    <a:pt x="661" y="872"/>
                  </a:lnTo>
                  <a:lnTo>
                    <a:pt x="674" y="841"/>
                  </a:lnTo>
                  <a:lnTo>
                    <a:pt x="715" y="822"/>
                  </a:lnTo>
                  <a:lnTo>
                    <a:pt x="751" y="847"/>
                  </a:lnTo>
                  <a:lnTo>
                    <a:pt x="775" y="833"/>
                  </a:lnTo>
                  <a:lnTo>
                    <a:pt x="811" y="844"/>
                  </a:lnTo>
                  <a:lnTo>
                    <a:pt x="844" y="828"/>
                  </a:lnTo>
                  <a:lnTo>
                    <a:pt x="860" y="800"/>
                  </a:lnTo>
                  <a:lnTo>
                    <a:pt x="887" y="806"/>
                  </a:lnTo>
                  <a:lnTo>
                    <a:pt x="901" y="773"/>
                  </a:lnTo>
                  <a:lnTo>
                    <a:pt x="923" y="768"/>
                  </a:lnTo>
                  <a:lnTo>
                    <a:pt x="934" y="749"/>
                  </a:lnTo>
                  <a:lnTo>
                    <a:pt x="906" y="729"/>
                  </a:lnTo>
                  <a:lnTo>
                    <a:pt x="898" y="702"/>
                  </a:lnTo>
                  <a:lnTo>
                    <a:pt x="931" y="680"/>
                  </a:lnTo>
                  <a:lnTo>
                    <a:pt x="901" y="650"/>
                  </a:lnTo>
                  <a:lnTo>
                    <a:pt x="909" y="623"/>
                  </a:lnTo>
                  <a:lnTo>
                    <a:pt x="931" y="604"/>
                  </a:lnTo>
                  <a:lnTo>
                    <a:pt x="909" y="576"/>
                  </a:lnTo>
                  <a:lnTo>
                    <a:pt x="936" y="557"/>
                  </a:lnTo>
                  <a:lnTo>
                    <a:pt x="947" y="535"/>
                  </a:lnTo>
                  <a:lnTo>
                    <a:pt x="1002" y="508"/>
                  </a:lnTo>
                  <a:lnTo>
                    <a:pt x="1002" y="456"/>
                  </a:lnTo>
                  <a:lnTo>
                    <a:pt x="988" y="426"/>
                  </a:lnTo>
                  <a:lnTo>
                    <a:pt x="1002" y="399"/>
                  </a:lnTo>
                  <a:lnTo>
                    <a:pt x="985" y="361"/>
                  </a:lnTo>
                  <a:lnTo>
                    <a:pt x="1015" y="344"/>
                  </a:lnTo>
                  <a:lnTo>
                    <a:pt x="1024" y="325"/>
                  </a:lnTo>
                  <a:lnTo>
                    <a:pt x="994" y="306"/>
                  </a:lnTo>
                  <a:lnTo>
                    <a:pt x="1002" y="276"/>
                  </a:lnTo>
                  <a:lnTo>
                    <a:pt x="1002" y="27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8" name="Freeform 18">
              <a:extLst>
                <a:ext uri="{FF2B5EF4-FFF2-40B4-BE49-F238E27FC236}">
                  <a16:creationId xmlns:a16="http://schemas.microsoft.com/office/drawing/2014/main" id="{01330011-52FF-493D-9A18-40D049919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518"/>
              <a:ext cx="1399" cy="1104"/>
            </a:xfrm>
            <a:custGeom>
              <a:avLst/>
              <a:gdLst>
                <a:gd name="T0" fmla="*/ 32 w 1399"/>
                <a:gd name="T1" fmla="*/ 667 h 1104"/>
                <a:gd name="T2" fmla="*/ 62 w 1399"/>
                <a:gd name="T3" fmla="*/ 716 h 1104"/>
                <a:gd name="T4" fmla="*/ 133 w 1399"/>
                <a:gd name="T5" fmla="*/ 763 h 1104"/>
                <a:gd name="T6" fmla="*/ 177 w 1399"/>
                <a:gd name="T7" fmla="*/ 842 h 1104"/>
                <a:gd name="T8" fmla="*/ 223 w 1399"/>
                <a:gd name="T9" fmla="*/ 883 h 1104"/>
                <a:gd name="T10" fmla="*/ 311 w 1399"/>
                <a:gd name="T11" fmla="*/ 946 h 1104"/>
                <a:gd name="T12" fmla="*/ 319 w 1399"/>
                <a:gd name="T13" fmla="*/ 1011 h 1104"/>
                <a:gd name="T14" fmla="*/ 433 w 1399"/>
                <a:gd name="T15" fmla="*/ 1066 h 1104"/>
                <a:gd name="T16" fmla="*/ 543 w 1399"/>
                <a:gd name="T17" fmla="*/ 1104 h 1104"/>
                <a:gd name="T18" fmla="*/ 627 w 1399"/>
                <a:gd name="T19" fmla="*/ 1009 h 1104"/>
                <a:gd name="T20" fmla="*/ 704 w 1399"/>
                <a:gd name="T21" fmla="*/ 1050 h 1104"/>
                <a:gd name="T22" fmla="*/ 788 w 1399"/>
                <a:gd name="T23" fmla="*/ 1077 h 1104"/>
                <a:gd name="T24" fmla="*/ 802 w 1399"/>
                <a:gd name="T25" fmla="*/ 1011 h 1104"/>
                <a:gd name="T26" fmla="*/ 854 w 1399"/>
                <a:gd name="T27" fmla="*/ 918 h 1104"/>
                <a:gd name="T28" fmla="*/ 911 w 1399"/>
                <a:gd name="T29" fmla="*/ 875 h 1104"/>
                <a:gd name="T30" fmla="*/ 976 w 1399"/>
                <a:gd name="T31" fmla="*/ 875 h 1104"/>
                <a:gd name="T32" fmla="*/ 971 w 1399"/>
                <a:gd name="T33" fmla="*/ 815 h 1104"/>
                <a:gd name="T34" fmla="*/ 979 w 1399"/>
                <a:gd name="T35" fmla="*/ 716 h 1104"/>
                <a:gd name="T36" fmla="*/ 996 w 1399"/>
                <a:gd name="T37" fmla="*/ 623 h 1104"/>
                <a:gd name="T38" fmla="*/ 1091 w 1399"/>
                <a:gd name="T39" fmla="*/ 651 h 1104"/>
                <a:gd name="T40" fmla="*/ 1176 w 1399"/>
                <a:gd name="T41" fmla="*/ 683 h 1104"/>
                <a:gd name="T42" fmla="*/ 1241 w 1399"/>
                <a:gd name="T43" fmla="*/ 659 h 1104"/>
                <a:gd name="T44" fmla="*/ 1334 w 1399"/>
                <a:gd name="T45" fmla="*/ 705 h 1104"/>
                <a:gd name="T46" fmla="*/ 1378 w 1399"/>
                <a:gd name="T47" fmla="*/ 700 h 1104"/>
                <a:gd name="T48" fmla="*/ 1326 w 1399"/>
                <a:gd name="T49" fmla="*/ 640 h 1104"/>
                <a:gd name="T50" fmla="*/ 1364 w 1399"/>
                <a:gd name="T51" fmla="*/ 569 h 1104"/>
                <a:gd name="T52" fmla="*/ 1399 w 1399"/>
                <a:gd name="T53" fmla="*/ 539 h 1104"/>
                <a:gd name="T54" fmla="*/ 1318 w 1399"/>
                <a:gd name="T55" fmla="*/ 511 h 1104"/>
                <a:gd name="T56" fmla="*/ 1228 w 1399"/>
                <a:gd name="T57" fmla="*/ 473 h 1104"/>
                <a:gd name="T58" fmla="*/ 1217 w 1399"/>
                <a:gd name="T59" fmla="*/ 413 h 1104"/>
                <a:gd name="T60" fmla="*/ 1127 w 1399"/>
                <a:gd name="T61" fmla="*/ 405 h 1104"/>
                <a:gd name="T62" fmla="*/ 1064 w 1399"/>
                <a:gd name="T63" fmla="*/ 391 h 1104"/>
                <a:gd name="T64" fmla="*/ 1012 w 1399"/>
                <a:gd name="T65" fmla="*/ 342 h 1104"/>
                <a:gd name="T66" fmla="*/ 952 w 1399"/>
                <a:gd name="T67" fmla="*/ 331 h 1104"/>
                <a:gd name="T68" fmla="*/ 944 w 1399"/>
                <a:gd name="T69" fmla="*/ 274 h 1104"/>
                <a:gd name="T70" fmla="*/ 927 w 1399"/>
                <a:gd name="T71" fmla="*/ 194 h 1104"/>
                <a:gd name="T72" fmla="*/ 946 w 1399"/>
                <a:gd name="T73" fmla="*/ 131 h 1104"/>
                <a:gd name="T74" fmla="*/ 916 w 1399"/>
                <a:gd name="T75" fmla="*/ 66 h 1104"/>
                <a:gd name="T76" fmla="*/ 878 w 1399"/>
                <a:gd name="T77" fmla="*/ 36 h 1104"/>
                <a:gd name="T78" fmla="*/ 802 w 1399"/>
                <a:gd name="T79" fmla="*/ 22 h 1104"/>
                <a:gd name="T80" fmla="*/ 772 w 1399"/>
                <a:gd name="T81" fmla="*/ 88 h 1104"/>
                <a:gd name="T82" fmla="*/ 709 w 1399"/>
                <a:gd name="T83" fmla="*/ 93 h 1104"/>
                <a:gd name="T84" fmla="*/ 635 w 1399"/>
                <a:gd name="T85" fmla="*/ 85 h 1104"/>
                <a:gd name="T86" fmla="*/ 562 w 1399"/>
                <a:gd name="T87" fmla="*/ 90 h 1104"/>
                <a:gd name="T88" fmla="*/ 513 w 1399"/>
                <a:gd name="T89" fmla="*/ 60 h 1104"/>
                <a:gd name="T90" fmla="*/ 461 w 1399"/>
                <a:gd name="T91" fmla="*/ 82 h 1104"/>
                <a:gd name="T92" fmla="*/ 360 w 1399"/>
                <a:gd name="T93" fmla="*/ 66 h 1104"/>
                <a:gd name="T94" fmla="*/ 316 w 1399"/>
                <a:gd name="T95" fmla="*/ 93 h 1104"/>
                <a:gd name="T96" fmla="*/ 248 w 1399"/>
                <a:gd name="T97" fmla="*/ 101 h 1104"/>
                <a:gd name="T98" fmla="*/ 152 w 1399"/>
                <a:gd name="T99" fmla="*/ 123 h 1104"/>
                <a:gd name="T100" fmla="*/ 161 w 1399"/>
                <a:gd name="T101" fmla="*/ 181 h 1104"/>
                <a:gd name="T102" fmla="*/ 177 w 1399"/>
                <a:gd name="T103" fmla="*/ 260 h 1104"/>
                <a:gd name="T104" fmla="*/ 131 w 1399"/>
                <a:gd name="T105" fmla="*/ 317 h 1104"/>
                <a:gd name="T106" fmla="*/ 111 w 1399"/>
                <a:gd name="T107" fmla="*/ 356 h 1104"/>
                <a:gd name="T108" fmla="*/ 106 w 1399"/>
                <a:gd name="T109" fmla="*/ 394 h 1104"/>
                <a:gd name="T110" fmla="*/ 109 w 1399"/>
                <a:gd name="T111" fmla="*/ 465 h 1104"/>
                <a:gd name="T112" fmla="*/ 65 w 1399"/>
                <a:gd name="T113" fmla="*/ 495 h 1104"/>
                <a:gd name="T114" fmla="*/ 32 w 1399"/>
                <a:gd name="T115" fmla="*/ 544 h 1104"/>
                <a:gd name="T116" fmla="*/ 40 w 1399"/>
                <a:gd name="T117" fmla="*/ 588 h 1104"/>
                <a:gd name="T118" fmla="*/ 0 w 1399"/>
                <a:gd name="T119" fmla="*/ 634 h 1104"/>
                <a:gd name="T120" fmla="*/ 0 w 1399"/>
                <a:gd name="T121" fmla="*/ 65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9" h="1104">
                  <a:moveTo>
                    <a:pt x="0" y="659"/>
                  </a:moveTo>
                  <a:lnTo>
                    <a:pt x="32" y="667"/>
                  </a:lnTo>
                  <a:lnTo>
                    <a:pt x="70" y="700"/>
                  </a:lnTo>
                  <a:lnTo>
                    <a:pt x="62" y="716"/>
                  </a:lnTo>
                  <a:lnTo>
                    <a:pt x="90" y="754"/>
                  </a:lnTo>
                  <a:lnTo>
                    <a:pt x="133" y="763"/>
                  </a:lnTo>
                  <a:lnTo>
                    <a:pt x="147" y="804"/>
                  </a:lnTo>
                  <a:lnTo>
                    <a:pt x="177" y="842"/>
                  </a:lnTo>
                  <a:lnTo>
                    <a:pt x="188" y="880"/>
                  </a:lnTo>
                  <a:lnTo>
                    <a:pt x="223" y="883"/>
                  </a:lnTo>
                  <a:lnTo>
                    <a:pt x="281" y="935"/>
                  </a:lnTo>
                  <a:lnTo>
                    <a:pt x="311" y="946"/>
                  </a:lnTo>
                  <a:lnTo>
                    <a:pt x="343" y="987"/>
                  </a:lnTo>
                  <a:lnTo>
                    <a:pt x="319" y="1011"/>
                  </a:lnTo>
                  <a:lnTo>
                    <a:pt x="373" y="1066"/>
                  </a:lnTo>
                  <a:lnTo>
                    <a:pt x="433" y="1066"/>
                  </a:lnTo>
                  <a:lnTo>
                    <a:pt x="493" y="1077"/>
                  </a:lnTo>
                  <a:lnTo>
                    <a:pt x="543" y="1104"/>
                  </a:lnTo>
                  <a:lnTo>
                    <a:pt x="614" y="1044"/>
                  </a:lnTo>
                  <a:lnTo>
                    <a:pt x="627" y="1009"/>
                  </a:lnTo>
                  <a:lnTo>
                    <a:pt x="663" y="1041"/>
                  </a:lnTo>
                  <a:lnTo>
                    <a:pt x="704" y="1050"/>
                  </a:lnTo>
                  <a:lnTo>
                    <a:pt x="736" y="1041"/>
                  </a:lnTo>
                  <a:lnTo>
                    <a:pt x="788" y="1077"/>
                  </a:lnTo>
                  <a:lnTo>
                    <a:pt x="807" y="1041"/>
                  </a:lnTo>
                  <a:lnTo>
                    <a:pt x="802" y="1011"/>
                  </a:lnTo>
                  <a:lnTo>
                    <a:pt x="807" y="957"/>
                  </a:lnTo>
                  <a:lnTo>
                    <a:pt x="854" y="918"/>
                  </a:lnTo>
                  <a:lnTo>
                    <a:pt x="870" y="875"/>
                  </a:lnTo>
                  <a:lnTo>
                    <a:pt x="911" y="875"/>
                  </a:lnTo>
                  <a:lnTo>
                    <a:pt x="968" y="894"/>
                  </a:lnTo>
                  <a:lnTo>
                    <a:pt x="976" y="875"/>
                  </a:lnTo>
                  <a:lnTo>
                    <a:pt x="963" y="850"/>
                  </a:lnTo>
                  <a:lnTo>
                    <a:pt x="971" y="815"/>
                  </a:lnTo>
                  <a:lnTo>
                    <a:pt x="985" y="771"/>
                  </a:lnTo>
                  <a:lnTo>
                    <a:pt x="979" y="716"/>
                  </a:lnTo>
                  <a:lnTo>
                    <a:pt x="976" y="656"/>
                  </a:lnTo>
                  <a:lnTo>
                    <a:pt x="996" y="623"/>
                  </a:lnTo>
                  <a:lnTo>
                    <a:pt x="1047" y="640"/>
                  </a:lnTo>
                  <a:lnTo>
                    <a:pt x="1091" y="651"/>
                  </a:lnTo>
                  <a:lnTo>
                    <a:pt x="1107" y="697"/>
                  </a:lnTo>
                  <a:lnTo>
                    <a:pt x="1176" y="683"/>
                  </a:lnTo>
                  <a:lnTo>
                    <a:pt x="1195" y="656"/>
                  </a:lnTo>
                  <a:lnTo>
                    <a:pt x="1241" y="659"/>
                  </a:lnTo>
                  <a:lnTo>
                    <a:pt x="1309" y="694"/>
                  </a:lnTo>
                  <a:lnTo>
                    <a:pt x="1334" y="705"/>
                  </a:lnTo>
                  <a:lnTo>
                    <a:pt x="1359" y="741"/>
                  </a:lnTo>
                  <a:lnTo>
                    <a:pt x="1378" y="700"/>
                  </a:lnTo>
                  <a:lnTo>
                    <a:pt x="1353" y="664"/>
                  </a:lnTo>
                  <a:lnTo>
                    <a:pt x="1326" y="640"/>
                  </a:lnTo>
                  <a:lnTo>
                    <a:pt x="1359" y="607"/>
                  </a:lnTo>
                  <a:lnTo>
                    <a:pt x="1364" y="569"/>
                  </a:lnTo>
                  <a:lnTo>
                    <a:pt x="1397" y="563"/>
                  </a:lnTo>
                  <a:lnTo>
                    <a:pt x="1399" y="539"/>
                  </a:lnTo>
                  <a:lnTo>
                    <a:pt x="1359" y="503"/>
                  </a:lnTo>
                  <a:lnTo>
                    <a:pt x="1318" y="511"/>
                  </a:lnTo>
                  <a:lnTo>
                    <a:pt x="1266" y="511"/>
                  </a:lnTo>
                  <a:lnTo>
                    <a:pt x="1228" y="473"/>
                  </a:lnTo>
                  <a:lnTo>
                    <a:pt x="1236" y="440"/>
                  </a:lnTo>
                  <a:lnTo>
                    <a:pt x="1217" y="413"/>
                  </a:lnTo>
                  <a:lnTo>
                    <a:pt x="1173" y="421"/>
                  </a:lnTo>
                  <a:lnTo>
                    <a:pt x="1127" y="405"/>
                  </a:lnTo>
                  <a:lnTo>
                    <a:pt x="1097" y="421"/>
                  </a:lnTo>
                  <a:lnTo>
                    <a:pt x="1064" y="391"/>
                  </a:lnTo>
                  <a:lnTo>
                    <a:pt x="1047" y="361"/>
                  </a:lnTo>
                  <a:lnTo>
                    <a:pt x="1012" y="342"/>
                  </a:lnTo>
                  <a:lnTo>
                    <a:pt x="985" y="356"/>
                  </a:lnTo>
                  <a:lnTo>
                    <a:pt x="952" y="331"/>
                  </a:lnTo>
                  <a:lnTo>
                    <a:pt x="936" y="301"/>
                  </a:lnTo>
                  <a:lnTo>
                    <a:pt x="944" y="274"/>
                  </a:lnTo>
                  <a:lnTo>
                    <a:pt x="927" y="241"/>
                  </a:lnTo>
                  <a:lnTo>
                    <a:pt x="927" y="194"/>
                  </a:lnTo>
                  <a:lnTo>
                    <a:pt x="944" y="172"/>
                  </a:lnTo>
                  <a:lnTo>
                    <a:pt x="946" y="131"/>
                  </a:lnTo>
                  <a:lnTo>
                    <a:pt x="936" y="93"/>
                  </a:lnTo>
                  <a:lnTo>
                    <a:pt x="916" y="66"/>
                  </a:lnTo>
                  <a:lnTo>
                    <a:pt x="903" y="33"/>
                  </a:lnTo>
                  <a:lnTo>
                    <a:pt x="878" y="36"/>
                  </a:lnTo>
                  <a:lnTo>
                    <a:pt x="835" y="0"/>
                  </a:lnTo>
                  <a:lnTo>
                    <a:pt x="802" y="22"/>
                  </a:lnTo>
                  <a:lnTo>
                    <a:pt x="810" y="66"/>
                  </a:lnTo>
                  <a:lnTo>
                    <a:pt x="772" y="88"/>
                  </a:lnTo>
                  <a:lnTo>
                    <a:pt x="753" y="110"/>
                  </a:lnTo>
                  <a:lnTo>
                    <a:pt x="709" y="93"/>
                  </a:lnTo>
                  <a:lnTo>
                    <a:pt x="663" y="82"/>
                  </a:lnTo>
                  <a:lnTo>
                    <a:pt x="635" y="85"/>
                  </a:lnTo>
                  <a:lnTo>
                    <a:pt x="600" y="69"/>
                  </a:lnTo>
                  <a:lnTo>
                    <a:pt x="562" y="90"/>
                  </a:lnTo>
                  <a:lnTo>
                    <a:pt x="537" y="88"/>
                  </a:lnTo>
                  <a:lnTo>
                    <a:pt x="513" y="60"/>
                  </a:lnTo>
                  <a:lnTo>
                    <a:pt x="480" y="60"/>
                  </a:lnTo>
                  <a:lnTo>
                    <a:pt x="461" y="82"/>
                  </a:lnTo>
                  <a:lnTo>
                    <a:pt x="382" y="90"/>
                  </a:lnTo>
                  <a:lnTo>
                    <a:pt x="360" y="66"/>
                  </a:lnTo>
                  <a:lnTo>
                    <a:pt x="332" y="66"/>
                  </a:lnTo>
                  <a:lnTo>
                    <a:pt x="316" y="93"/>
                  </a:lnTo>
                  <a:lnTo>
                    <a:pt x="275" y="115"/>
                  </a:lnTo>
                  <a:lnTo>
                    <a:pt x="248" y="101"/>
                  </a:lnTo>
                  <a:lnTo>
                    <a:pt x="169" y="99"/>
                  </a:lnTo>
                  <a:lnTo>
                    <a:pt x="152" y="123"/>
                  </a:lnTo>
                  <a:lnTo>
                    <a:pt x="161" y="153"/>
                  </a:lnTo>
                  <a:lnTo>
                    <a:pt x="161" y="181"/>
                  </a:lnTo>
                  <a:lnTo>
                    <a:pt x="158" y="227"/>
                  </a:lnTo>
                  <a:lnTo>
                    <a:pt x="177" y="260"/>
                  </a:lnTo>
                  <a:lnTo>
                    <a:pt x="150" y="301"/>
                  </a:lnTo>
                  <a:lnTo>
                    <a:pt x="131" y="317"/>
                  </a:lnTo>
                  <a:lnTo>
                    <a:pt x="131" y="339"/>
                  </a:lnTo>
                  <a:lnTo>
                    <a:pt x="111" y="356"/>
                  </a:lnTo>
                  <a:lnTo>
                    <a:pt x="136" y="380"/>
                  </a:lnTo>
                  <a:lnTo>
                    <a:pt x="106" y="394"/>
                  </a:lnTo>
                  <a:lnTo>
                    <a:pt x="125" y="429"/>
                  </a:lnTo>
                  <a:lnTo>
                    <a:pt x="109" y="465"/>
                  </a:lnTo>
                  <a:lnTo>
                    <a:pt x="73" y="479"/>
                  </a:lnTo>
                  <a:lnTo>
                    <a:pt x="65" y="495"/>
                  </a:lnTo>
                  <a:lnTo>
                    <a:pt x="40" y="487"/>
                  </a:lnTo>
                  <a:lnTo>
                    <a:pt x="32" y="544"/>
                  </a:lnTo>
                  <a:lnTo>
                    <a:pt x="46" y="566"/>
                  </a:lnTo>
                  <a:lnTo>
                    <a:pt x="40" y="588"/>
                  </a:lnTo>
                  <a:lnTo>
                    <a:pt x="8" y="601"/>
                  </a:lnTo>
                  <a:lnTo>
                    <a:pt x="0" y="634"/>
                  </a:lnTo>
                  <a:lnTo>
                    <a:pt x="0" y="659"/>
                  </a:lnTo>
                  <a:lnTo>
                    <a:pt x="0" y="65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9" name="Freeform 19">
              <a:extLst>
                <a:ext uri="{FF2B5EF4-FFF2-40B4-BE49-F238E27FC236}">
                  <a16:creationId xmlns:a16="http://schemas.microsoft.com/office/drawing/2014/main" id="{07CF3CA3-D05C-4EB7-A96C-3D1CD0549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2502"/>
              <a:ext cx="1440" cy="1030"/>
            </a:xfrm>
            <a:custGeom>
              <a:avLst/>
              <a:gdLst>
                <a:gd name="T0" fmla="*/ 791 w 1440"/>
                <a:gd name="T1" fmla="*/ 0 h 1030"/>
                <a:gd name="T2" fmla="*/ 660 w 1440"/>
                <a:gd name="T3" fmla="*/ 35 h 1030"/>
                <a:gd name="T4" fmla="*/ 570 w 1440"/>
                <a:gd name="T5" fmla="*/ 52 h 1030"/>
                <a:gd name="T6" fmla="*/ 592 w 1440"/>
                <a:gd name="T7" fmla="*/ 101 h 1030"/>
                <a:gd name="T8" fmla="*/ 553 w 1440"/>
                <a:gd name="T9" fmla="*/ 137 h 1030"/>
                <a:gd name="T10" fmla="*/ 556 w 1440"/>
                <a:gd name="T11" fmla="*/ 202 h 1030"/>
                <a:gd name="T12" fmla="*/ 570 w 1440"/>
                <a:gd name="T13" fmla="*/ 284 h 1030"/>
                <a:gd name="T14" fmla="*/ 504 w 1440"/>
                <a:gd name="T15" fmla="*/ 333 h 1030"/>
                <a:gd name="T16" fmla="*/ 499 w 1440"/>
                <a:gd name="T17" fmla="*/ 380 h 1030"/>
                <a:gd name="T18" fmla="*/ 469 w 1440"/>
                <a:gd name="T19" fmla="*/ 426 h 1030"/>
                <a:gd name="T20" fmla="*/ 466 w 1440"/>
                <a:gd name="T21" fmla="*/ 478 h 1030"/>
                <a:gd name="T22" fmla="*/ 502 w 1440"/>
                <a:gd name="T23" fmla="*/ 525 h 1030"/>
                <a:gd name="T24" fmla="*/ 469 w 1440"/>
                <a:gd name="T25" fmla="*/ 549 h 1030"/>
                <a:gd name="T26" fmla="*/ 428 w 1440"/>
                <a:gd name="T27" fmla="*/ 576 h 1030"/>
                <a:gd name="T28" fmla="*/ 379 w 1440"/>
                <a:gd name="T29" fmla="*/ 620 h 1030"/>
                <a:gd name="T30" fmla="*/ 319 w 1440"/>
                <a:gd name="T31" fmla="*/ 623 h 1030"/>
                <a:gd name="T32" fmla="*/ 242 w 1440"/>
                <a:gd name="T33" fmla="*/ 617 h 1030"/>
                <a:gd name="T34" fmla="*/ 193 w 1440"/>
                <a:gd name="T35" fmla="*/ 648 h 1030"/>
                <a:gd name="T36" fmla="*/ 155 w 1440"/>
                <a:gd name="T37" fmla="*/ 680 h 1030"/>
                <a:gd name="T38" fmla="*/ 103 w 1440"/>
                <a:gd name="T39" fmla="*/ 689 h 1030"/>
                <a:gd name="T40" fmla="*/ 43 w 1440"/>
                <a:gd name="T41" fmla="*/ 702 h 1030"/>
                <a:gd name="T42" fmla="*/ 0 w 1440"/>
                <a:gd name="T43" fmla="*/ 757 h 1030"/>
                <a:gd name="T44" fmla="*/ 60 w 1440"/>
                <a:gd name="T45" fmla="*/ 765 h 1030"/>
                <a:gd name="T46" fmla="*/ 155 w 1440"/>
                <a:gd name="T47" fmla="*/ 806 h 1030"/>
                <a:gd name="T48" fmla="*/ 215 w 1440"/>
                <a:gd name="T49" fmla="*/ 790 h 1030"/>
                <a:gd name="T50" fmla="*/ 294 w 1440"/>
                <a:gd name="T51" fmla="*/ 866 h 1030"/>
                <a:gd name="T52" fmla="*/ 496 w 1440"/>
                <a:gd name="T53" fmla="*/ 915 h 1030"/>
                <a:gd name="T54" fmla="*/ 611 w 1440"/>
                <a:gd name="T55" fmla="*/ 893 h 1030"/>
                <a:gd name="T56" fmla="*/ 687 w 1440"/>
                <a:gd name="T57" fmla="*/ 844 h 1030"/>
                <a:gd name="T58" fmla="*/ 772 w 1440"/>
                <a:gd name="T59" fmla="*/ 880 h 1030"/>
                <a:gd name="T60" fmla="*/ 810 w 1440"/>
                <a:gd name="T61" fmla="*/ 910 h 1030"/>
                <a:gd name="T62" fmla="*/ 911 w 1440"/>
                <a:gd name="T63" fmla="*/ 929 h 1030"/>
                <a:gd name="T64" fmla="*/ 957 w 1440"/>
                <a:gd name="T65" fmla="*/ 1030 h 1030"/>
                <a:gd name="T66" fmla="*/ 1004 w 1440"/>
                <a:gd name="T67" fmla="*/ 959 h 1030"/>
                <a:gd name="T68" fmla="*/ 1069 w 1440"/>
                <a:gd name="T69" fmla="*/ 847 h 1030"/>
                <a:gd name="T70" fmla="*/ 1099 w 1440"/>
                <a:gd name="T71" fmla="*/ 795 h 1030"/>
                <a:gd name="T72" fmla="*/ 1159 w 1440"/>
                <a:gd name="T73" fmla="*/ 768 h 1030"/>
                <a:gd name="T74" fmla="*/ 1268 w 1440"/>
                <a:gd name="T75" fmla="*/ 822 h 1030"/>
                <a:gd name="T76" fmla="*/ 1364 w 1440"/>
                <a:gd name="T77" fmla="*/ 817 h 1030"/>
                <a:gd name="T78" fmla="*/ 1440 w 1440"/>
                <a:gd name="T79" fmla="*/ 770 h 1030"/>
                <a:gd name="T80" fmla="*/ 1408 w 1440"/>
                <a:gd name="T81" fmla="*/ 724 h 1030"/>
                <a:gd name="T82" fmla="*/ 1369 w 1440"/>
                <a:gd name="T83" fmla="*/ 691 h 1030"/>
                <a:gd name="T84" fmla="*/ 1296 w 1440"/>
                <a:gd name="T85" fmla="*/ 686 h 1030"/>
                <a:gd name="T86" fmla="*/ 1233 w 1440"/>
                <a:gd name="T87" fmla="*/ 658 h 1030"/>
                <a:gd name="T88" fmla="*/ 1187 w 1440"/>
                <a:gd name="T89" fmla="*/ 617 h 1030"/>
                <a:gd name="T90" fmla="*/ 1154 w 1440"/>
                <a:gd name="T91" fmla="*/ 563 h 1030"/>
                <a:gd name="T92" fmla="*/ 1088 w 1440"/>
                <a:gd name="T93" fmla="*/ 563 h 1030"/>
                <a:gd name="T94" fmla="*/ 1097 w 1440"/>
                <a:gd name="T95" fmla="*/ 505 h 1030"/>
                <a:gd name="T96" fmla="*/ 1127 w 1440"/>
                <a:gd name="T97" fmla="*/ 459 h 1030"/>
                <a:gd name="T98" fmla="*/ 1097 w 1440"/>
                <a:gd name="T99" fmla="*/ 423 h 1030"/>
                <a:gd name="T100" fmla="*/ 1099 w 1440"/>
                <a:gd name="T101" fmla="*/ 363 h 1030"/>
                <a:gd name="T102" fmla="*/ 1077 w 1440"/>
                <a:gd name="T103" fmla="*/ 303 h 1030"/>
                <a:gd name="T104" fmla="*/ 1017 w 1440"/>
                <a:gd name="T105" fmla="*/ 284 h 1030"/>
                <a:gd name="T106" fmla="*/ 1012 w 1440"/>
                <a:gd name="T107" fmla="*/ 224 h 1030"/>
                <a:gd name="T108" fmla="*/ 976 w 1440"/>
                <a:gd name="T109" fmla="*/ 175 h 1030"/>
                <a:gd name="T110" fmla="*/ 941 w 1440"/>
                <a:gd name="T111" fmla="*/ 123 h 1030"/>
                <a:gd name="T112" fmla="*/ 886 w 1440"/>
                <a:gd name="T113" fmla="*/ 147 h 1030"/>
                <a:gd name="T114" fmla="*/ 933 w 1440"/>
                <a:gd name="T115" fmla="*/ 194 h 1030"/>
                <a:gd name="T116" fmla="*/ 892 w 1440"/>
                <a:gd name="T117" fmla="*/ 249 h 1030"/>
                <a:gd name="T118" fmla="*/ 867 w 1440"/>
                <a:gd name="T119" fmla="*/ 197 h 1030"/>
                <a:gd name="T120" fmla="*/ 840 w 1440"/>
                <a:gd name="T121" fmla="*/ 123 h 1030"/>
                <a:gd name="T122" fmla="*/ 837 w 1440"/>
                <a:gd name="T123" fmla="*/ 82 h 1030"/>
                <a:gd name="T124" fmla="*/ 826 w 1440"/>
                <a:gd name="T125" fmla="*/ 35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40" h="1030">
                  <a:moveTo>
                    <a:pt x="826" y="35"/>
                  </a:moveTo>
                  <a:lnTo>
                    <a:pt x="791" y="0"/>
                  </a:lnTo>
                  <a:lnTo>
                    <a:pt x="682" y="0"/>
                  </a:lnTo>
                  <a:lnTo>
                    <a:pt x="660" y="35"/>
                  </a:lnTo>
                  <a:lnTo>
                    <a:pt x="589" y="35"/>
                  </a:lnTo>
                  <a:lnTo>
                    <a:pt x="570" y="52"/>
                  </a:lnTo>
                  <a:lnTo>
                    <a:pt x="562" y="82"/>
                  </a:lnTo>
                  <a:lnTo>
                    <a:pt x="592" y="101"/>
                  </a:lnTo>
                  <a:lnTo>
                    <a:pt x="583" y="120"/>
                  </a:lnTo>
                  <a:lnTo>
                    <a:pt x="553" y="137"/>
                  </a:lnTo>
                  <a:lnTo>
                    <a:pt x="570" y="175"/>
                  </a:lnTo>
                  <a:lnTo>
                    <a:pt x="556" y="202"/>
                  </a:lnTo>
                  <a:lnTo>
                    <a:pt x="570" y="232"/>
                  </a:lnTo>
                  <a:lnTo>
                    <a:pt x="570" y="284"/>
                  </a:lnTo>
                  <a:lnTo>
                    <a:pt x="515" y="311"/>
                  </a:lnTo>
                  <a:lnTo>
                    <a:pt x="504" y="333"/>
                  </a:lnTo>
                  <a:lnTo>
                    <a:pt x="477" y="352"/>
                  </a:lnTo>
                  <a:lnTo>
                    <a:pt x="499" y="380"/>
                  </a:lnTo>
                  <a:lnTo>
                    <a:pt x="477" y="399"/>
                  </a:lnTo>
                  <a:lnTo>
                    <a:pt x="469" y="426"/>
                  </a:lnTo>
                  <a:lnTo>
                    <a:pt x="499" y="456"/>
                  </a:lnTo>
                  <a:lnTo>
                    <a:pt x="466" y="478"/>
                  </a:lnTo>
                  <a:lnTo>
                    <a:pt x="474" y="505"/>
                  </a:lnTo>
                  <a:lnTo>
                    <a:pt x="502" y="525"/>
                  </a:lnTo>
                  <a:lnTo>
                    <a:pt x="491" y="544"/>
                  </a:lnTo>
                  <a:lnTo>
                    <a:pt x="469" y="549"/>
                  </a:lnTo>
                  <a:lnTo>
                    <a:pt x="455" y="582"/>
                  </a:lnTo>
                  <a:lnTo>
                    <a:pt x="428" y="576"/>
                  </a:lnTo>
                  <a:lnTo>
                    <a:pt x="412" y="604"/>
                  </a:lnTo>
                  <a:lnTo>
                    <a:pt x="379" y="620"/>
                  </a:lnTo>
                  <a:lnTo>
                    <a:pt x="343" y="609"/>
                  </a:lnTo>
                  <a:lnTo>
                    <a:pt x="319" y="623"/>
                  </a:lnTo>
                  <a:lnTo>
                    <a:pt x="283" y="598"/>
                  </a:lnTo>
                  <a:lnTo>
                    <a:pt x="242" y="617"/>
                  </a:lnTo>
                  <a:lnTo>
                    <a:pt x="229" y="648"/>
                  </a:lnTo>
                  <a:lnTo>
                    <a:pt x="193" y="648"/>
                  </a:lnTo>
                  <a:lnTo>
                    <a:pt x="174" y="675"/>
                  </a:lnTo>
                  <a:lnTo>
                    <a:pt x="155" y="680"/>
                  </a:lnTo>
                  <a:lnTo>
                    <a:pt x="136" y="713"/>
                  </a:lnTo>
                  <a:lnTo>
                    <a:pt x="103" y="689"/>
                  </a:lnTo>
                  <a:lnTo>
                    <a:pt x="70" y="721"/>
                  </a:lnTo>
                  <a:lnTo>
                    <a:pt x="43" y="702"/>
                  </a:lnTo>
                  <a:lnTo>
                    <a:pt x="19" y="716"/>
                  </a:lnTo>
                  <a:lnTo>
                    <a:pt x="0" y="757"/>
                  </a:lnTo>
                  <a:lnTo>
                    <a:pt x="19" y="760"/>
                  </a:lnTo>
                  <a:lnTo>
                    <a:pt x="60" y="765"/>
                  </a:lnTo>
                  <a:lnTo>
                    <a:pt x="109" y="801"/>
                  </a:lnTo>
                  <a:lnTo>
                    <a:pt x="155" y="806"/>
                  </a:lnTo>
                  <a:lnTo>
                    <a:pt x="169" y="787"/>
                  </a:lnTo>
                  <a:lnTo>
                    <a:pt x="215" y="790"/>
                  </a:lnTo>
                  <a:lnTo>
                    <a:pt x="286" y="839"/>
                  </a:lnTo>
                  <a:lnTo>
                    <a:pt x="294" y="866"/>
                  </a:lnTo>
                  <a:lnTo>
                    <a:pt x="384" y="915"/>
                  </a:lnTo>
                  <a:lnTo>
                    <a:pt x="496" y="915"/>
                  </a:lnTo>
                  <a:lnTo>
                    <a:pt x="581" y="932"/>
                  </a:lnTo>
                  <a:lnTo>
                    <a:pt x="611" y="893"/>
                  </a:lnTo>
                  <a:lnTo>
                    <a:pt x="630" y="847"/>
                  </a:lnTo>
                  <a:lnTo>
                    <a:pt x="687" y="844"/>
                  </a:lnTo>
                  <a:lnTo>
                    <a:pt x="714" y="869"/>
                  </a:lnTo>
                  <a:lnTo>
                    <a:pt x="772" y="880"/>
                  </a:lnTo>
                  <a:lnTo>
                    <a:pt x="780" y="921"/>
                  </a:lnTo>
                  <a:lnTo>
                    <a:pt x="810" y="910"/>
                  </a:lnTo>
                  <a:lnTo>
                    <a:pt x="862" y="943"/>
                  </a:lnTo>
                  <a:lnTo>
                    <a:pt x="911" y="929"/>
                  </a:lnTo>
                  <a:lnTo>
                    <a:pt x="944" y="951"/>
                  </a:lnTo>
                  <a:lnTo>
                    <a:pt x="957" y="1030"/>
                  </a:lnTo>
                  <a:lnTo>
                    <a:pt x="985" y="1027"/>
                  </a:lnTo>
                  <a:lnTo>
                    <a:pt x="1004" y="959"/>
                  </a:lnTo>
                  <a:lnTo>
                    <a:pt x="1015" y="913"/>
                  </a:lnTo>
                  <a:lnTo>
                    <a:pt x="1069" y="847"/>
                  </a:lnTo>
                  <a:lnTo>
                    <a:pt x="1080" y="803"/>
                  </a:lnTo>
                  <a:lnTo>
                    <a:pt x="1099" y="795"/>
                  </a:lnTo>
                  <a:lnTo>
                    <a:pt x="1129" y="768"/>
                  </a:lnTo>
                  <a:lnTo>
                    <a:pt x="1159" y="768"/>
                  </a:lnTo>
                  <a:lnTo>
                    <a:pt x="1217" y="792"/>
                  </a:lnTo>
                  <a:lnTo>
                    <a:pt x="1268" y="822"/>
                  </a:lnTo>
                  <a:lnTo>
                    <a:pt x="1320" y="790"/>
                  </a:lnTo>
                  <a:lnTo>
                    <a:pt x="1364" y="817"/>
                  </a:lnTo>
                  <a:lnTo>
                    <a:pt x="1402" y="809"/>
                  </a:lnTo>
                  <a:lnTo>
                    <a:pt x="1440" y="770"/>
                  </a:lnTo>
                  <a:lnTo>
                    <a:pt x="1429" y="757"/>
                  </a:lnTo>
                  <a:lnTo>
                    <a:pt x="1408" y="724"/>
                  </a:lnTo>
                  <a:lnTo>
                    <a:pt x="1369" y="716"/>
                  </a:lnTo>
                  <a:lnTo>
                    <a:pt x="1369" y="691"/>
                  </a:lnTo>
                  <a:lnTo>
                    <a:pt x="1334" y="669"/>
                  </a:lnTo>
                  <a:lnTo>
                    <a:pt x="1296" y="686"/>
                  </a:lnTo>
                  <a:lnTo>
                    <a:pt x="1266" y="656"/>
                  </a:lnTo>
                  <a:lnTo>
                    <a:pt x="1233" y="658"/>
                  </a:lnTo>
                  <a:lnTo>
                    <a:pt x="1236" y="623"/>
                  </a:lnTo>
                  <a:lnTo>
                    <a:pt x="1187" y="617"/>
                  </a:lnTo>
                  <a:lnTo>
                    <a:pt x="1151" y="598"/>
                  </a:lnTo>
                  <a:lnTo>
                    <a:pt x="1154" y="563"/>
                  </a:lnTo>
                  <a:lnTo>
                    <a:pt x="1137" y="544"/>
                  </a:lnTo>
                  <a:lnTo>
                    <a:pt x="1088" y="563"/>
                  </a:lnTo>
                  <a:lnTo>
                    <a:pt x="1067" y="535"/>
                  </a:lnTo>
                  <a:lnTo>
                    <a:pt x="1097" y="505"/>
                  </a:lnTo>
                  <a:lnTo>
                    <a:pt x="1121" y="486"/>
                  </a:lnTo>
                  <a:lnTo>
                    <a:pt x="1127" y="459"/>
                  </a:lnTo>
                  <a:lnTo>
                    <a:pt x="1088" y="454"/>
                  </a:lnTo>
                  <a:lnTo>
                    <a:pt x="1097" y="423"/>
                  </a:lnTo>
                  <a:lnTo>
                    <a:pt x="1077" y="391"/>
                  </a:lnTo>
                  <a:lnTo>
                    <a:pt x="1099" y="363"/>
                  </a:lnTo>
                  <a:lnTo>
                    <a:pt x="1077" y="325"/>
                  </a:lnTo>
                  <a:lnTo>
                    <a:pt x="1077" y="303"/>
                  </a:lnTo>
                  <a:lnTo>
                    <a:pt x="1058" y="284"/>
                  </a:lnTo>
                  <a:lnTo>
                    <a:pt x="1017" y="284"/>
                  </a:lnTo>
                  <a:lnTo>
                    <a:pt x="1012" y="251"/>
                  </a:lnTo>
                  <a:lnTo>
                    <a:pt x="1012" y="224"/>
                  </a:lnTo>
                  <a:lnTo>
                    <a:pt x="976" y="202"/>
                  </a:lnTo>
                  <a:lnTo>
                    <a:pt x="976" y="175"/>
                  </a:lnTo>
                  <a:lnTo>
                    <a:pt x="955" y="153"/>
                  </a:lnTo>
                  <a:lnTo>
                    <a:pt x="941" y="123"/>
                  </a:lnTo>
                  <a:lnTo>
                    <a:pt x="908" y="123"/>
                  </a:lnTo>
                  <a:lnTo>
                    <a:pt x="886" y="147"/>
                  </a:lnTo>
                  <a:lnTo>
                    <a:pt x="911" y="169"/>
                  </a:lnTo>
                  <a:lnTo>
                    <a:pt x="933" y="194"/>
                  </a:lnTo>
                  <a:lnTo>
                    <a:pt x="908" y="232"/>
                  </a:lnTo>
                  <a:lnTo>
                    <a:pt x="892" y="249"/>
                  </a:lnTo>
                  <a:lnTo>
                    <a:pt x="845" y="219"/>
                  </a:lnTo>
                  <a:lnTo>
                    <a:pt x="867" y="197"/>
                  </a:lnTo>
                  <a:lnTo>
                    <a:pt x="840" y="161"/>
                  </a:lnTo>
                  <a:lnTo>
                    <a:pt x="840" y="123"/>
                  </a:lnTo>
                  <a:lnTo>
                    <a:pt x="870" y="93"/>
                  </a:lnTo>
                  <a:lnTo>
                    <a:pt x="837" y="82"/>
                  </a:lnTo>
                  <a:lnTo>
                    <a:pt x="810" y="82"/>
                  </a:lnTo>
                  <a:lnTo>
                    <a:pt x="826" y="35"/>
                  </a:lnTo>
                  <a:lnTo>
                    <a:pt x="826" y="3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sp>
        <p:nvSpPr>
          <p:cNvPr id="50" name="Obdélník 49"/>
          <p:cNvSpPr/>
          <p:nvPr/>
        </p:nvSpPr>
        <p:spPr>
          <a:xfrm>
            <a:off x="870013" y="1843726"/>
            <a:ext cx="3825259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spcAft>
                <a:spcPts val="0"/>
              </a:spcAft>
            </a:pPr>
            <a:r>
              <a:rPr lang="cs-CZ" sz="3600" dirty="0">
                <a:solidFill>
                  <a:schemeClr val="tx2"/>
                </a:solidFill>
                <a:latin typeface="Segoe UI" panose="020B0502040204020203" pitchFamily="34" charset="0"/>
                <a:ea typeface="Times New Roman" panose="02020603050405020304" pitchFamily="18" charset="0"/>
                <a:cs typeface="Segoe UI" panose="020B0502040204020203" pitchFamily="34" charset="0"/>
              </a:rPr>
              <a:t>1 | </a:t>
            </a:r>
            <a:r>
              <a:rPr lang="uk-UA" sz="3600" dirty="0">
                <a:solidFill>
                  <a:schemeClr val="tx2"/>
                </a:solidFill>
                <a:latin typeface="Segoe UI" panose="020B0502040204020203" pitchFamily="34" charset="0"/>
                <a:ea typeface="Times New Roman" panose="02020603050405020304" pitchFamily="18" charset="0"/>
                <a:cs typeface="Segoe UI" panose="020B0502040204020203" pitchFamily="34" charset="0"/>
              </a:rPr>
              <a:t>Дистанційне навчання в Чехії та його наслідки</a:t>
            </a:r>
            <a:endParaRPr lang="cs-CZ" sz="3600" dirty="0">
              <a:solidFill>
                <a:schemeClr val="tx2"/>
              </a:solidFill>
              <a:latin typeface="Segoe UI" panose="020B0502040204020203" pitchFamily="34" charset="0"/>
              <a:ea typeface="Calibri" panose="020F0502020204030204" pitchFamily="34" charset="0"/>
              <a:cs typeface="Segoe UI" panose="020B0502040204020203" pitchFamily="34" charset="0"/>
            </a:endParaRPr>
          </a:p>
        </p:txBody>
      </p:sp>
      <p:sp>
        <p:nvSpPr>
          <p:cNvPr id="51" name="Obdélník 50"/>
          <p:cNvSpPr/>
          <p:nvPr/>
        </p:nvSpPr>
        <p:spPr>
          <a:xfrm>
            <a:off x="5802571" y="4734391"/>
            <a:ext cx="617894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spcAft>
                <a:spcPts val="0"/>
              </a:spcAft>
            </a:pPr>
            <a:r>
              <a:rPr lang="cs-CZ" sz="3600" dirty="0">
                <a:solidFill>
                  <a:schemeClr val="tx2"/>
                </a:solidFill>
                <a:latin typeface="Segoe UI" panose="020B0502040204020203" pitchFamily="34" charset="0"/>
                <a:ea typeface="Times New Roman" panose="02020603050405020304" pitchFamily="18" charset="0"/>
                <a:cs typeface="Segoe UI" panose="020B0502040204020203" pitchFamily="34" charset="0"/>
              </a:rPr>
              <a:t>3 | </a:t>
            </a:r>
            <a:r>
              <a:rPr lang="uk-UA" sz="3600" dirty="0">
                <a:solidFill>
                  <a:schemeClr val="tx2"/>
                </a:solidFill>
                <a:latin typeface="Segoe UI" panose="020B0502040204020203" pitchFamily="34" charset="0"/>
                <a:ea typeface="Times New Roman" panose="02020603050405020304" pitchFamily="18" charset="0"/>
                <a:cs typeface="Segoe UI" panose="020B0502040204020203" pitchFamily="34" charset="0"/>
              </a:rPr>
              <a:t>Регіональні особливості в освіті</a:t>
            </a:r>
            <a:endParaRPr lang="cs-CZ" sz="3600" dirty="0">
              <a:solidFill>
                <a:schemeClr val="tx2"/>
              </a:solidFill>
              <a:latin typeface="Segoe UI" panose="020B0502040204020203" pitchFamily="34" charset="0"/>
              <a:ea typeface="Calibri" panose="020F0502020204030204" pitchFamily="34" charset="0"/>
              <a:cs typeface="Segoe UI" panose="020B0502040204020203" pitchFamily="34" charset="0"/>
            </a:endParaRPr>
          </a:p>
        </p:txBody>
      </p:sp>
      <p:sp>
        <p:nvSpPr>
          <p:cNvPr id="52" name="Obdélník 51"/>
          <p:cNvSpPr/>
          <p:nvPr/>
        </p:nvSpPr>
        <p:spPr>
          <a:xfrm>
            <a:off x="8008121" y="924565"/>
            <a:ext cx="4034578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spcAft>
                <a:spcPts val="0"/>
              </a:spcAft>
            </a:pPr>
            <a:r>
              <a:rPr lang="cs-CZ" sz="3600" dirty="0">
                <a:solidFill>
                  <a:schemeClr val="tx2"/>
                </a:solidFill>
                <a:latin typeface="Segoe UI" panose="020B0502040204020203" pitchFamily="34" charset="0"/>
                <a:ea typeface="Times New Roman" panose="02020603050405020304" pitchFamily="18" charset="0"/>
                <a:cs typeface="Segoe UI" panose="020B0502040204020203" pitchFamily="34" charset="0"/>
              </a:rPr>
              <a:t>2 | </a:t>
            </a:r>
            <a:r>
              <a:rPr lang="uk-UA" sz="3600" dirty="0">
                <a:solidFill>
                  <a:schemeClr val="tx2"/>
                </a:solidFill>
                <a:latin typeface="Segoe UI" panose="020B0502040204020203" pitchFamily="34" charset="0"/>
                <a:ea typeface="Times New Roman" panose="02020603050405020304" pitchFamily="18" charset="0"/>
                <a:cs typeface="Segoe UI" panose="020B0502040204020203" pitchFamily="34" charset="0"/>
              </a:rPr>
              <a:t>Ревізія змісту освіти</a:t>
            </a:r>
            <a:endParaRPr lang="cs-CZ" sz="3600" dirty="0">
              <a:solidFill>
                <a:schemeClr val="tx2"/>
              </a:solidFill>
              <a:latin typeface="Segoe UI" panose="020B0502040204020203" pitchFamily="34" charset="0"/>
              <a:ea typeface="Calibri" panose="020F0502020204030204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384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délník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" name="TextBox 16">
            <a:extLst>
              <a:ext uri="{FF2B5EF4-FFF2-40B4-BE49-F238E27FC236}">
                <a16:creationId xmlns:a16="http://schemas.microsoft.com/office/drawing/2014/main" id="{99542718-AA00-F54B-B875-2D92F6E422AF}"/>
              </a:ext>
            </a:extLst>
          </p:cNvPr>
          <p:cNvSpPr txBox="1"/>
          <p:nvPr/>
        </p:nvSpPr>
        <p:spPr>
          <a:xfrm>
            <a:off x="3479369" y="3075057"/>
            <a:ext cx="8361335" cy="707886"/>
          </a:xfrm>
          <a:prstGeom prst="rect">
            <a:avLst/>
          </a:prstGeom>
          <a:noFill/>
        </p:spPr>
        <p:txBody>
          <a:bodyPr wrap="square" rtlCol="0" anchor="b" anchorCtr="0">
            <a:spAutoFit/>
          </a:bodyPr>
          <a:lstStyle/>
          <a:p>
            <a:pPr lvl="0">
              <a:defRPr/>
            </a:pPr>
            <a:r>
              <a:rPr lang="uk-UA" sz="4000" b="1" dirty="0">
                <a:solidFill>
                  <a:schemeClr val="bg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ЗМІСТ НАВЧАННЯ</a:t>
            </a:r>
            <a:endParaRPr lang="pt-BR" sz="4000" b="1" dirty="0">
              <a:solidFill>
                <a:schemeClr val="bg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" name="Pětiúhelník 4"/>
          <p:cNvSpPr/>
          <p:nvPr/>
        </p:nvSpPr>
        <p:spPr>
          <a:xfrm>
            <a:off x="0" y="0"/>
            <a:ext cx="2975675" cy="6858000"/>
          </a:xfrm>
          <a:prstGeom prst="homePlate">
            <a:avLst/>
          </a:prstGeom>
          <a:solidFill>
            <a:schemeClr val="accent5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989931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délník 2"/>
          <p:cNvSpPr/>
          <p:nvPr/>
        </p:nvSpPr>
        <p:spPr>
          <a:xfrm>
            <a:off x="1061488" y="826019"/>
            <a:ext cx="10628942" cy="584775"/>
          </a:xfrm>
          <a:prstGeom prst="rect">
            <a:avLst/>
          </a:prstGeom>
          <a:solidFill>
            <a:srgbClr val="44546A"/>
          </a:solidFill>
        </p:spPr>
        <p:txBody>
          <a:bodyPr wrap="square">
            <a:spAutoFit/>
          </a:bodyPr>
          <a:lstStyle/>
          <a:p>
            <a:pPr algn="ctr"/>
            <a:r>
              <a:rPr lang="uk-UA" sz="1600" b="1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Порівняння кількості педагогів</a:t>
            </a:r>
            <a:r>
              <a:rPr lang="cs-CZ" sz="1600" b="1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, </a:t>
            </a:r>
            <a:r>
              <a:rPr lang="uk-UA" sz="1600" b="1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які здійснили вказані зміни змісту навчання або зроблять їх</a:t>
            </a:r>
            <a:br>
              <a:rPr lang="cs-CZ" sz="1600" b="1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</a:br>
            <a:r>
              <a:rPr lang="cs-CZ" sz="1600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(</a:t>
            </a:r>
            <a:r>
              <a:rPr lang="uk-UA" sz="1600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після періоду дистанційного навчання весною </a:t>
            </a:r>
            <a:r>
              <a:rPr lang="cs-CZ" sz="1600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2020 </a:t>
            </a:r>
            <a:r>
              <a:rPr lang="uk-UA" sz="1600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та після року дистанційного навчання</a:t>
            </a:r>
            <a:r>
              <a:rPr lang="cs-CZ" sz="1600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)</a:t>
            </a:r>
            <a:endParaRPr lang="en-GB" sz="1600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aphicFrame>
        <p:nvGraphicFramePr>
          <p:cNvPr id="4" name="Graf 3"/>
          <p:cNvGraphicFramePr/>
          <p:nvPr>
            <p:extLst>
              <p:ext uri="{D42A27DB-BD31-4B8C-83A1-F6EECF244321}">
                <p14:modId xmlns:p14="http://schemas.microsoft.com/office/powerpoint/2010/main" val="2805512588"/>
              </p:ext>
            </p:extLst>
          </p:nvPr>
        </p:nvGraphicFramePr>
        <p:xfrm>
          <a:off x="1061487" y="1410794"/>
          <a:ext cx="10628941" cy="43418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5" name="Přímá spojnice 4"/>
          <p:cNvCxnSpPr/>
          <p:nvPr/>
        </p:nvCxnSpPr>
        <p:spPr>
          <a:xfrm>
            <a:off x="1061489" y="5878474"/>
            <a:ext cx="10764455" cy="0"/>
          </a:xfrm>
          <a:prstGeom prst="line">
            <a:avLst/>
          </a:prstGeom>
          <a:ln w="19050">
            <a:solidFill>
              <a:srgbClr val="44546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Obdélník 1">
            <a:extLst>
              <a:ext uri="{FF2B5EF4-FFF2-40B4-BE49-F238E27FC236}">
                <a16:creationId xmlns:a16="http://schemas.microsoft.com/office/drawing/2014/main" id="{70B3EDD8-C571-4877-8C14-F27092BF1EAC}"/>
              </a:ext>
            </a:extLst>
          </p:cNvPr>
          <p:cNvSpPr/>
          <p:nvPr/>
        </p:nvSpPr>
        <p:spPr>
          <a:xfrm>
            <a:off x="1134836" y="1536650"/>
            <a:ext cx="3780064" cy="3615014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uk-UA" sz="1600" dirty="0">
                <a:solidFill>
                  <a:schemeClr val="tx2"/>
                </a:solidFill>
              </a:rPr>
              <a:t>Чи існує певний зміст навчання, який би був змінений у відповідній РНП педагогом, виходячи з досвіду дистанційного навчання?</a:t>
            </a:r>
          </a:p>
          <a:p>
            <a:pPr algn="ctr"/>
            <a:endParaRPr lang="uk-UA" sz="1600" dirty="0">
              <a:solidFill>
                <a:schemeClr val="tx2"/>
              </a:solidFill>
            </a:endParaRPr>
          </a:p>
          <a:p>
            <a:pPr algn="ctr"/>
            <a:r>
              <a:rPr lang="uk-UA" sz="1600" dirty="0">
                <a:solidFill>
                  <a:schemeClr val="tx2"/>
                </a:solidFill>
              </a:rPr>
              <a:t>Чи планує педагог, або ж у співпраці з іншими, відштовхуючись від досвіду дистанційного навчання, змінити зміст навчання у ШНП? (а можливо вже змінили).</a:t>
            </a:r>
          </a:p>
          <a:p>
            <a:pPr algn="ctr"/>
            <a:r>
              <a:rPr lang="uk-UA" sz="1600" dirty="0">
                <a:solidFill>
                  <a:schemeClr val="tx2"/>
                </a:solidFill>
              </a:rPr>
              <a:t>Чи існує певний зміст навчання зі ШНП у </a:t>
            </a:r>
            <a:r>
              <a:rPr lang="uk-UA" sz="1600" dirty="0" err="1">
                <a:solidFill>
                  <a:schemeClr val="tx2"/>
                </a:solidFill>
              </a:rPr>
              <a:t>госпітованому</a:t>
            </a:r>
            <a:r>
              <a:rPr lang="uk-UA" sz="1600" dirty="0">
                <a:solidFill>
                  <a:schemeClr val="tx2"/>
                </a:solidFill>
              </a:rPr>
              <a:t> предметі, який був спрощений викладачем або повністю усунений, через перехід на дистанційне навчання?</a:t>
            </a:r>
            <a:endParaRPr lang="cs-CZ" sz="1600" dirty="0">
              <a:solidFill>
                <a:schemeClr val="tx2"/>
              </a:solidFill>
            </a:endParaRPr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DFA245C7-1C88-4BBC-97A5-2B845ACB1D5E}"/>
              </a:ext>
            </a:extLst>
          </p:cNvPr>
          <p:cNvSpPr/>
          <p:nvPr/>
        </p:nvSpPr>
        <p:spPr>
          <a:xfrm>
            <a:off x="1666939" y="5364980"/>
            <a:ext cx="9463574" cy="26837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uk-UA" sz="1300" b="1" dirty="0">
                <a:solidFill>
                  <a:schemeClr val="accent3">
                    <a:lumMod val="75000"/>
                  </a:schemeClr>
                </a:solidFill>
              </a:rPr>
              <a:t>І ступінь БШ вересень 2020</a:t>
            </a:r>
            <a:r>
              <a:rPr lang="uk-UA" sz="1300" b="1" dirty="0">
                <a:solidFill>
                  <a:schemeClr val="tx2"/>
                </a:solidFill>
              </a:rPr>
              <a:t>	</a:t>
            </a:r>
            <a:r>
              <a:rPr lang="uk-UA" sz="1300" b="1" dirty="0">
                <a:solidFill>
                  <a:schemeClr val="accent3">
                    <a:lumMod val="60000"/>
                    <a:lumOff val="40000"/>
                  </a:schemeClr>
                </a:solidFill>
              </a:rPr>
              <a:t>І ступінь БШ лютий 2021	</a:t>
            </a:r>
            <a:r>
              <a:rPr lang="uk-UA" sz="1300" b="1" dirty="0">
                <a:solidFill>
                  <a:schemeClr val="accent6">
                    <a:lumMod val="75000"/>
                  </a:schemeClr>
                </a:solidFill>
              </a:rPr>
              <a:t>ІІ ступінь БШ вересень 2020</a:t>
            </a:r>
            <a:r>
              <a:rPr lang="uk-UA" sz="1300" b="1" dirty="0">
                <a:solidFill>
                  <a:schemeClr val="tx2"/>
                </a:solidFill>
              </a:rPr>
              <a:t>	</a:t>
            </a:r>
            <a:r>
              <a:rPr lang="uk-UA" sz="1300" b="1" dirty="0">
                <a:solidFill>
                  <a:schemeClr val="tx1">
                    <a:lumMod val="75000"/>
                  </a:schemeClr>
                </a:solidFill>
              </a:rPr>
              <a:t>ІІ ступінь БШ лютий 2021</a:t>
            </a:r>
            <a:endParaRPr lang="cs-CZ" sz="1300" b="1" dirty="0">
              <a:solidFill>
                <a:schemeClr val="tx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32176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délník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6">
                  <a:shade val="30000"/>
                  <a:satMod val="115000"/>
                </a:schemeClr>
              </a:gs>
              <a:gs pos="50000">
                <a:schemeClr val="accent6">
                  <a:shade val="67500"/>
                  <a:satMod val="115000"/>
                </a:schemeClr>
              </a:gs>
              <a:gs pos="100000">
                <a:schemeClr val="accent6"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" name="TextBox 16">
            <a:extLst>
              <a:ext uri="{FF2B5EF4-FFF2-40B4-BE49-F238E27FC236}">
                <a16:creationId xmlns:a16="http://schemas.microsoft.com/office/drawing/2014/main" id="{99542718-AA00-F54B-B875-2D92F6E422AF}"/>
              </a:ext>
            </a:extLst>
          </p:cNvPr>
          <p:cNvSpPr txBox="1"/>
          <p:nvPr/>
        </p:nvSpPr>
        <p:spPr>
          <a:xfrm>
            <a:off x="3479369" y="3075057"/>
            <a:ext cx="8361335" cy="707886"/>
          </a:xfrm>
          <a:prstGeom prst="rect">
            <a:avLst/>
          </a:prstGeom>
          <a:noFill/>
        </p:spPr>
        <p:txBody>
          <a:bodyPr wrap="square" rtlCol="0" anchor="b" anchorCtr="0">
            <a:spAutoFit/>
          </a:bodyPr>
          <a:lstStyle/>
          <a:p>
            <a:pPr lvl="0">
              <a:defRPr/>
            </a:pPr>
            <a:r>
              <a:rPr lang="uk-UA" sz="4000" b="1" dirty="0">
                <a:solidFill>
                  <a:schemeClr val="bg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ЯК ВИГЛЯДАЛО НАВЧАННЯ</a:t>
            </a:r>
            <a:endParaRPr lang="pt-BR" sz="4000" b="1" dirty="0">
              <a:solidFill>
                <a:schemeClr val="bg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" name="Pětiúhelník 4"/>
          <p:cNvSpPr/>
          <p:nvPr/>
        </p:nvSpPr>
        <p:spPr>
          <a:xfrm>
            <a:off x="0" y="0"/>
            <a:ext cx="2975675" cy="6858000"/>
          </a:xfrm>
          <a:prstGeom prst="homePlate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8612433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Graf 5"/>
          <p:cNvGraphicFramePr/>
          <p:nvPr>
            <p:extLst>
              <p:ext uri="{D42A27DB-BD31-4B8C-83A1-F6EECF244321}">
                <p14:modId xmlns:p14="http://schemas.microsoft.com/office/powerpoint/2010/main" val="3745657198"/>
              </p:ext>
            </p:extLst>
          </p:nvPr>
        </p:nvGraphicFramePr>
        <p:xfrm>
          <a:off x="1053296" y="1001734"/>
          <a:ext cx="10718157" cy="48434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Obdélník 6"/>
          <p:cNvSpPr/>
          <p:nvPr/>
        </p:nvSpPr>
        <p:spPr>
          <a:xfrm>
            <a:off x="1053297" y="663180"/>
            <a:ext cx="10718156" cy="338554"/>
          </a:xfrm>
          <a:prstGeom prst="rect">
            <a:avLst/>
          </a:prstGeom>
          <a:solidFill>
            <a:srgbClr val="44546A"/>
          </a:solidFill>
        </p:spPr>
        <p:txBody>
          <a:bodyPr wrap="square" anchor="ctr">
            <a:spAutoFit/>
          </a:bodyPr>
          <a:lstStyle/>
          <a:p>
            <a:pPr algn="ctr"/>
            <a:r>
              <a:rPr lang="uk-UA" sz="1600" b="1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Характеристики, які підтверджують приєднання учнів до навчання</a:t>
            </a:r>
            <a:endParaRPr lang="en-GB" sz="1600" b="1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8" name="Přímá spojnice 7"/>
          <p:cNvCxnSpPr/>
          <p:nvPr/>
        </p:nvCxnSpPr>
        <p:spPr>
          <a:xfrm>
            <a:off x="1061489" y="5878474"/>
            <a:ext cx="10764455" cy="0"/>
          </a:xfrm>
          <a:prstGeom prst="line">
            <a:avLst/>
          </a:prstGeom>
          <a:ln w="19050">
            <a:solidFill>
              <a:srgbClr val="44546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Obdélník 4">
            <a:extLst>
              <a:ext uri="{FF2B5EF4-FFF2-40B4-BE49-F238E27FC236}">
                <a16:creationId xmlns:a16="http://schemas.microsoft.com/office/drawing/2014/main" id="{C8DA1AEA-2E47-4F0E-BA28-940481CAB0D1}"/>
              </a:ext>
            </a:extLst>
          </p:cNvPr>
          <p:cNvSpPr/>
          <p:nvPr/>
        </p:nvSpPr>
        <p:spPr>
          <a:xfrm>
            <a:off x="1560802" y="5459279"/>
            <a:ext cx="9577901" cy="338554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uk-UA" sz="1400" b="1" dirty="0">
                <a:solidFill>
                  <a:schemeClr val="accent3">
                    <a:lumMod val="60000"/>
                    <a:lumOff val="40000"/>
                  </a:schemeClr>
                </a:solidFill>
              </a:rPr>
              <a:t>І ступінь БШ	</a:t>
            </a:r>
            <a:r>
              <a:rPr lang="uk-UA" sz="1400" b="1" dirty="0">
                <a:solidFill>
                  <a:schemeClr val="accent3">
                    <a:lumMod val="75000"/>
                  </a:schemeClr>
                </a:solidFill>
              </a:rPr>
              <a:t>ІІ ступінь БШ	</a:t>
            </a:r>
            <a:r>
              <a:rPr lang="uk-UA" sz="1400" b="1" dirty="0">
                <a:solidFill>
                  <a:schemeClr val="accent6">
                    <a:lumMod val="75000"/>
                  </a:schemeClr>
                </a:solidFill>
              </a:rPr>
              <a:t>Гімназія	</a:t>
            </a:r>
            <a:r>
              <a:rPr lang="uk-UA" sz="1400" b="1" dirty="0">
                <a:solidFill>
                  <a:schemeClr val="tx1">
                    <a:lumMod val="75000"/>
                  </a:schemeClr>
                </a:solidFill>
              </a:rPr>
              <a:t>СО з </a:t>
            </a:r>
            <a:r>
              <a:rPr lang="uk-UA" sz="1400" b="1" dirty="0" err="1">
                <a:solidFill>
                  <a:schemeClr val="tx1">
                    <a:lumMod val="75000"/>
                  </a:schemeClr>
                </a:solidFill>
              </a:rPr>
              <a:t>матурою</a:t>
            </a:r>
            <a:r>
              <a:rPr lang="uk-UA" sz="1400" b="1" dirty="0">
                <a:solidFill>
                  <a:schemeClr val="tx1">
                    <a:lumMod val="75000"/>
                  </a:schemeClr>
                </a:solidFill>
              </a:rPr>
              <a:t>	</a:t>
            </a:r>
            <a:r>
              <a:rPr lang="uk-UA" sz="1400" b="1" dirty="0">
                <a:solidFill>
                  <a:srgbClr val="1CC6C6"/>
                </a:solidFill>
              </a:rPr>
              <a:t>СО без </a:t>
            </a:r>
            <a:r>
              <a:rPr lang="uk-UA" sz="1400" b="1" dirty="0" err="1">
                <a:solidFill>
                  <a:srgbClr val="1CC6C6"/>
                </a:solidFill>
              </a:rPr>
              <a:t>матури</a:t>
            </a:r>
            <a:endParaRPr lang="cs-CZ" sz="1400" b="1" dirty="0">
              <a:solidFill>
                <a:srgbClr val="1CC6C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8577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délník 5"/>
          <p:cNvSpPr/>
          <p:nvPr/>
        </p:nvSpPr>
        <p:spPr>
          <a:xfrm>
            <a:off x="1053297" y="540070"/>
            <a:ext cx="10718156" cy="584775"/>
          </a:xfrm>
          <a:prstGeom prst="rect">
            <a:avLst/>
          </a:prstGeom>
          <a:solidFill>
            <a:srgbClr val="44546A"/>
          </a:solidFill>
        </p:spPr>
        <p:txBody>
          <a:bodyPr wrap="square" anchor="ctr">
            <a:spAutoFit/>
          </a:bodyPr>
          <a:lstStyle/>
          <a:p>
            <a:pPr algn="ctr"/>
            <a:r>
              <a:rPr lang="uk-UA" sz="16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Цифрові інструменти, які використовувалися для зворотного зв’язку або візуалізації навчального матеріалу у </a:t>
            </a:r>
            <a:r>
              <a:rPr lang="uk-UA" sz="1600" b="1" dirty="0" err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госпітованих</a:t>
            </a:r>
            <a:r>
              <a:rPr lang="uk-UA" sz="16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учителів</a:t>
            </a:r>
            <a:endParaRPr lang="en-GB" sz="1600" b="1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aphicFrame>
        <p:nvGraphicFramePr>
          <p:cNvPr id="7" name="Tabulk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225083"/>
              </p:ext>
            </p:extLst>
          </p:nvPr>
        </p:nvGraphicFramePr>
        <p:xfrm>
          <a:off x="1053297" y="1155558"/>
          <a:ext cx="10718154" cy="4822666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4056417">
                  <a:extLst>
                    <a:ext uri="{9D8B030D-6E8A-4147-A177-3AD203B41FA5}">
                      <a16:colId xmlns:a16="http://schemas.microsoft.com/office/drawing/2014/main" val="783924877"/>
                    </a:ext>
                  </a:extLst>
                </a:gridCol>
                <a:gridCol w="1331889">
                  <a:extLst>
                    <a:ext uri="{9D8B030D-6E8A-4147-A177-3AD203B41FA5}">
                      <a16:colId xmlns:a16="http://schemas.microsoft.com/office/drawing/2014/main" val="3625264273"/>
                    </a:ext>
                  </a:extLst>
                </a:gridCol>
                <a:gridCol w="1331889">
                  <a:extLst>
                    <a:ext uri="{9D8B030D-6E8A-4147-A177-3AD203B41FA5}">
                      <a16:colId xmlns:a16="http://schemas.microsoft.com/office/drawing/2014/main" val="2471417551"/>
                    </a:ext>
                  </a:extLst>
                </a:gridCol>
                <a:gridCol w="1333035">
                  <a:extLst>
                    <a:ext uri="{9D8B030D-6E8A-4147-A177-3AD203B41FA5}">
                      <a16:colId xmlns:a16="http://schemas.microsoft.com/office/drawing/2014/main" val="3201197254"/>
                    </a:ext>
                  </a:extLst>
                </a:gridCol>
                <a:gridCol w="1331889">
                  <a:extLst>
                    <a:ext uri="{9D8B030D-6E8A-4147-A177-3AD203B41FA5}">
                      <a16:colId xmlns:a16="http://schemas.microsoft.com/office/drawing/2014/main" val="2530167711"/>
                    </a:ext>
                  </a:extLst>
                </a:gridCol>
                <a:gridCol w="1333035">
                  <a:extLst>
                    <a:ext uri="{9D8B030D-6E8A-4147-A177-3AD203B41FA5}">
                      <a16:colId xmlns:a16="http://schemas.microsoft.com/office/drawing/2014/main" val="242996332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</a:pPr>
                      <a:endParaRPr lang="en-GB" sz="16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b"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1600" dirty="0">
                          <a:solidFill>
                            <a:schemeClr val="bg1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1</a:t>
                      </a:r>
                      <a:r>
                        <a:rPr lang="uk-UA" sz="1600" dirty="0">
                          <a:solidFill>
                            <a:schemeClr val="bg1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 ступінь БШ</a:t>
                      </a:r>
                      <a:endParaRPr lang="en-GB" sz="1600" dirty="0">
                        <a:solidFill>
                          <a:schemeClr val="bg1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FA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1600" dirty="0">
                          <a:solidFill>
                            <a:schemeClr val="bg1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</a:t>
                      </a:r>
                      <a:r>
                        <a:rPr lang="uk-UA" sz="1600" dirty="0">
                          <a:solidFill>
                            <a:schemeClr val="bg1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 ступінь БШ</a:t>
                      </a:r>
                      <a:endParaRPr lang="en-GB" sz="1600" dirty="0">
                        <a:solidFill>
                          <a:schemeClr val="bg1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FA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uk-UA" sz="1600" dirty="0">
                          <a:solidFill>
                            <a:schemeClr val="bg1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Гімназії</a:t>
                      </a:r>
                      <a:endParaRPr lang="en-GB" sz="1600" dirty="0">
                        <a:solidFill>
                          <a:schemeClr val="bg1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FA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uk-UA" sz="1600" dirty="0">
                          <a:solidFill>
                            <a:schemeClr val="bg1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СО з </a:t>
                      </a:r>
                      <a:r>
                        <a:rPr lang="uk-UA" sz="1600" dirty="0" err="1">
                          <a:solidFill>
                            <a:schemeClr val="bg1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матурою</a:t>
                      </a:r>
                      <a:endParaRPr lang="en-GB" sz="1600" dirty="0">
                        <a:solidFill>
                          <a:schemeClr val="bg1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FA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uk-UA" sz="1600" dirty="0">
                          <a:solidFill>
                            <a:schemeClr val="bg1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СО без </a:t>
                      </a:r>
                      <a:r>
                        <a:rPr lang="uk-UA" sz="1600" dirty="0" err="1">
                          <a:solidFill>
                            <a:schemeClr val="bg1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матури</a:t>
                      </a:r>
                      <a:endParaRPr lang="en-GB" sz="1600" dirty="0">
                        <a:solidFill>
                          <a:schemeClr val="bg1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FA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3377611"/>
                  </a:ext>
                </a:extLst>
              </a:tr>
              <a:tr h="1080000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uk-UA" sz="1600" b="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Поширення дошки оголошення або дошки</a:t>
                      </a:r>
                      <a:endParaRPr lang="en-GB" sz="1600" b="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  <a:p>
                      <a:pPr algn="l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1600" b="0" i="1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(</a:t>
                      </a:r>
                      <a:r>
                        <a:rPr lang="cs-CZ" sz="1600" b="0" i="1" dirty="0" err="1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Padlet</a:t>
                      </a:r>
                      <a:r>
                        <a:rPr lang="cs-CZ" sz="1600" b="0" i="1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, </a:t>
                      </a:r>
                      <a:r>
                        <a:rPr lang="cs-CZ" sz="1600" b="0" i="1" dirty="0" err="1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Linoit</a:t>
                      </a:r>
                      <a:r>
                        <a:rPr lang="cs-CZ" sz="1600" b="0" i="1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, </a:t>
                      </a:r>
                      <a:r>
                        <a:rPr lang="cs-CZ" sz="1600" b="0" i="1" dirty="0" err="1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Jamboard</a:t>
                      </a:r>
                      <a:r>
                        <a:rPr lang="cs-CZ" sz="1600" b="0" i="1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, </a:t>
                      </a:r>
                      <a:r>
                        <a:rPr lang="cs-CZ" sz="1600" b="0" i="1" dirty="0" err="1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Whiteboard</a:t>
                      </a:r>
                      <a:r>
                        <a:rPr lang="cs-CZ" sz="1600" b="0" i="1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, …)</a:t>
                      </a:r>
                      <a:endParaRPr lang="en-GB" sz="1600" b="0" i="1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40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33 %</a:t>
                      </a:r>
                      <a:endParaRPr lang="en-GB" sz="24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40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33 %</a:t>
                      </a:r>
                      <a:endParaRPr lang="en-GB" sz="240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40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46 %</a:t>
                      </a:r>
                      <a:endParaRPr lang="en-GB" sz="240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40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37 %</a:t>
                      </a:r>
                      <a:endParaRPr lang="en-GB" sz="240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40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22 %</a:t>
                      </a:r>
                      <a:endParaRPr lang="en-GB" sz="240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16094231"/>
                  </a:ext>
                </a:extLst>
              </a:tr>
              <a:tr h="1080000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uk-UA" sz="1600" b="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Аплікації з вікторинами і </a:t>
                      </a:r>
                      <a:r>
                        <a:rPr lang="uk-UA" sz="1600" b="0" dirty="0" err="1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зворотнього</a:t>
                      </a:r>
                      <a:r>
                        <a:rPr lang="uk-UA" sz="1600" b="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 зв’язку</a:t>
                      </a:r>
                      <a:endParaRPr lang="cs-CZ" sz="1600" b="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  <a:p>
                      <a:pPr algn="l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1600" b="0" i="1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(</a:t>
                      </a:r>
                      <a:r>
                        <a:rPr lang="cs-CZ" sz="1600" b="0" i="1" dirty="0" err="1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Kahoot</a:t>
                      </a:r>
                      <a:r>
                        <a:rPr lang="cs-CZ" sz="1600" b="0" i="1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!, </a:t>
                      </a:r>
                      <a:r>
                        <a:rPr lang="cs-CZ" sz="1600" b="0" i="1" dirty="0" err="1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Quizlet</a:t>
                      </a:r>
                      <a:r>
                        <a:rPr lang="cs-CZ" sz="1600" b="0" i="1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, </a:t>
                      </a:r>
                      <a:r>
                        <a:rPr lang="cs-CZ" sz="1600" b="0" i="1" dirty="0" err="1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Mentimeter</a:t>
                      </a:r>
                      <a:r>
                        <a:rPr lang="cs-CZ" sz="1600" b="0" i="1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, </a:t>
                      </a:r>
                      <a:r>
                        <a:rPr lang="cs-CZ" sz="1600" b="0" i="1" dirty="0" err="1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Socrative</a:t>
                      </a:r>
                      <a:r>
                        <a:rPr lang="cs-CZ" sz="1600" b="0" i="1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, </a:t>
                      </a:r>
                      <a:r>
                        <a:rPr lang="cs-CZ" sz="1600" b="0" i="1" dirty="0" err="1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Quizizz</a:t>
                      </a:r>
                      <a:r>
                        <a:rPr lang="cs-CZ" sz="1600" b="0" i="1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, …)</a:t>
                      </a:r>
                      <a:endParaRPr lang="en-GB" sz="1600" b="0" i="1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40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28 %</a:t>
                      </a:r>
                      <a:endParaRPr lang="en-GB" sz="24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40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35 %</a:t>
                      </a:r>
                      <a:endParaRPr lang="en-GB" sz="24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40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39 %</a:t>
                      </a:r>
                      <a:endParaRPr lang="en-GB" sz="24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40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28 %</a:t>
                      </a:r>
                      <a:endParaRPr lang="en-GB" sz="240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40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24 %</a:t>
                      </a:r>
                      <a:endParaRPr lang="en-GB" sz="240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5705290"/>
                  </a:ext>
                </a:extLst>
              </a:tr>
              <a:tr h="1080000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uk-UA" sz="1600" b="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Аплікації для виготовлення формулярів</a:t>
                      </a:r>
                      <a:endParaRPr lang="cs-CZ" sz="1600" b="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  <a:p>
                      <a:pPr algn="l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1600" b="0" i="1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(Google Formuláře, Microsoft </a:t>
                      </a:r>
                      <a:r>
                        <a:rPr lang="cs-CZ" sz="1600" b="0" i="1" dirty="0" err="1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Forms</a:t>
                      </a:r>
                      <a:r>
                        <a:rPr lang="cs-CZ" sz="1600" b="0" i="1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, </a:t>
                      </a:r>
                      <a:r>
                        <a:rPr lang="cs-CZ" sz="1600" b="0" i="1" dirty="0" err="1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FreeOnlineSurveys</a:t>
                      </a:r>
                      <a:r>
                        <a:rPr lang="cs-CZ" sz="1600" b="0" i="1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, …)</a:t>
                      </a:r>
                      <a:endParaRPr lang="en-GB" sz="1600" b="0" i="1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40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31 %</a:t>
                      </a:r>
                      <a:endParaRPr lang="en-GB" sz="240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40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46 %</a:t>
                      </a:r>
                      <a:endParaRPr lang="en-GB" sz="24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40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48 %</a:t>
                      </a:r>
                      <a:endParaRPr lang="en-GB" sz="24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40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36 %</a:t>
                      </a:r>
                      <a:endParaRPr lang="en-GB" sz="24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40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24 %</a:t>
                      </a:r>
                      <a:endParaRPr lang="en-GB" sz="240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7328432"/>
                  </a:ext>
                </a:extLst>
              </a:tr>
              <a:tr h="1080000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uk-UA" sz="1600" b="0" dirty="0" err="1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Мисленнєві</a:t>
                      </a:r>
                      <a:r>
                        <a:rPr lang="uk-UA" sz="1600" b="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 мапи</a:t>
                      </a:r>
                      <a:endParaRPr lang="en-GB" sz="1600" b="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  <a:p>
                      <a:pPr algn="l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1600" b="0" i="1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(</a:t>
                      </a:r>
                      <a:r>
                        <a:rPr lang="cs-CZ" sz="1600" b="0" i="1" dirty="0" err="1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MindMup</a:t>
                      </a:r>
                      <a:r>
                        <a:rPr lang="cs-CZ" sz="1600" b="0" i="1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, </a:t>
                      </a:r>
                      <a:r>
                        <a:rPr lang="cs-CZ" sz="1600" b="0" i="1" dirty="0" err="1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Coogle</a:t>
                      </a:r>
                      <a:r>
                        <a:rPr lang="cs-CZ" sz="1600" b="0" i="1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, </a:t>
                      </a:r>
                      <a:r>
                        <a:rPr lang="cs-CZ" sz="1600" b="0" i="1" dirty="0" err="1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MindMaps</a:t>
                      </a:r>
                      <a:r>
                        <a:rPr lang="cs-CZ" sz="1600" b="0" i="1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, Miro, </a:t>
                      </a:r>
                      <a:r>
                        <a:rPr lang="cs-CZ" sz="1600" b="0" i="1" dirty="0" err="1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Wordclouds</a:t>
                      </a:r>
                      <a:r>
                        <a:rPr lang="cs-CZ" sz="1600" b="0" i="1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, </a:t>
                      </a:r>
                      <a:r>
                        <a:rPr lang="cs-CZ" sz="1600" b="0" i="1" dirty="0" err="1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WordArt</a:t>
                      </a:r>
                      <a:r>
                        <a:rPr lang="cs-CZ" sz="1600" b="0" i="1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, </a:t>
                      </a:r>
                      <a:r>
                        <a:rPr lang="cs-CZ" sz="1600" b="0" i="1" dirty="0" err="1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AnswerGarden</a:t>
                      </a:r>
                      <a:r>
                        <a:rPr lang="cs-CZ" sz="1600" b="0" i="1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, …)</a:t>
                      </a:r>
                      <a:endParaRPr lang="en-GB" sz="1600" b="0" i="1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40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7 %</a:t>
                      </a:r>
                      <a:endParaRPr lang="en-GB" sz="240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40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8 %</a:t>
                      </a:r>
                      <a:endParaRPr lang="en-GB" sz="24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40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9 %</a:t>
                      </a:r>
                      <a:endParaRPr lang="en-GB" sz="24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40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9 %</a:t>
                      </a:r>
                      <a:endParaRPr lang="en-GB" sz="24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cs-CZ" sz="2400" dirty="0">
                          <a:solidFill>
                            <a:schemeClr val="tx2"/>
                          </a:solidFill>
                          <a:effectLst/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4 %</a:t>
                      </a:r>
                      <a:endParaRPr lang="en-GB" sz="2400" dirty="0">
                        <a:solidFill>
                          <a:schemeClr val="tx2"/>
                        </a:solidFill>
                        <a:effectLst/>
                        <a:latin typeface="Segoe UI" panose="020B0502040204020203" pitchFamily="34" charset="0"/>
                        <a:ea typeface="Times New Roman" panose="02020603050405020304" pitchFamily="18" charset="0"/>
                        <a:cs typeface="Segoe UI" panose="020B0502040204020203" pitchFamily="34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3175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44546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2151967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39616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délník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dk1">
                  <a:shade val="30000"/>
                  <a:satMod val="115000"/>
                </a:schemeClr>
              </a:gs>
              <a:gs pos="50000">
                <a:schemeClr val="dk1">
                  <a:shade val="67500"/>
                  <a:satMod val="115000"/>
                </a:schemeClr>
              </a:gs>
              <a:gs pos="100000">
                <a:schemeClr val="dk1"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" name="TextBox 16">
            <a:extLst>
              <a:ext uri="{FF2B5EF4-FFF2-40B4-BE49-F238E27FC236}">
                <a16:creationId xmlns:a16="http://schemas.microsoft.com/office/drawing/2014/main" id="{99542718-AA00-F54B-B875-2D92F6E422AF}"/>
              </a:ext>
            </a:extLst>
          </p:cNvPr>
          <p:cNvSpPr txBox="1"/>
          <p:nvPr/>
        </p:nvSpPr>
        <p:spPr>
          <a:xfrm>
            <a:off x="3479369" y="2459504"/>
            <a:ext cx="8361335" cy="1323439"/>
          </a:xfrm>
          <a:prstGeom prst="rect">
            <a:avLst/>
          </a:prstGeom>
          <a:noFill/>
        </p:spPr>
        <p:txBody>
          <a:bodyPr wrap="square" rtlCol="0" anchor="b" anchorCtr="0">
            <a:spAutoFit/>
          </a:bodyPr>
          <a:lstStyle/>
          <a:p>
            <a:pPr lvl="0">
              <a:defRPr/>
            </a:pPr>
            <a:r>
              <a:rPr lang="uk-UA" sz="4000" b="1" dirty="0">
                <a:solidFill>
                  <a:schemeClr val="bg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ПІДСУМКОВЕ ОЦІНЮВАННЯ ТА ОЦІНЮВАННЯ</a:t>
            </a:r>
            <a:endParaRPr lang="pt-BR" sz="4000" b="1" dirty="0">
              <a:solidFill>
                <a:schemeClr val="bg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" name="Pětiúhelník 4"/>
          <p:cNvSpPr/>
          <p:nvPr/>
        </p:nvSpPr>
        <p:spPr>
          <a:xfrm>
            <a:off x="0" y="0"/>
            <a:ext cx="2975675" cy="6858000"/>
          </a:xfrm>
          <a:prstGeom prst="homePlate">
            <a:avLst/>
          </a:prstGeom>
          <a:solidFill>
            <a:schemeClr val="dk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098992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délník 3"/>
          <p:cNvSpPr/>
          <p:nvPr/>
        </p:nvSpPr>
        <p:spPr>
          <a:xfrm>
            <a:off x="1053297" y="663180"/>
            <a:ext cx="10718156" cy="338554"/>
          </a:xfrm>
          <a:prstGeom prst="rect">
            <a:avLst/>
          </a:prstGeom>
          <a:solidFill>
            <a:srgbClr val="44546A"/>
          </a:solidFill>
        </p:spPr>
        <p:txBody>
          <a:bodyPr wrap="square" anchor="ctr">
            <a:spAutoFit/>
          </a:bodyPr>
          <a:lstStyle/>
          <a:p>
            <a:pPr algn="ctr"/>
            <a:r>
              <a:rPr lang="uk-UA" sz="16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Порівняння змін у способі оцінювання сьогодні з початком навчального року</a:t>
            </a:r>
            <a:endParaRPr lang="en-GB" sz="1400" b="1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aphicFrame>
        <p:nvGraphicFramePr>
          <p:cNvPr id="5" name="Graf 4"/>
          <p:cNvGraphicFramePr/>
          <p:nvPr>
            <p:extLst>
              <p:ext uri="{D42A27DB-BD31-4B8C-83A1-F6EECF244321}">
                <p14:modId xmlns:p14="http://schemas.microsoft.com/office/powerpoint/2010/main" val="1323094903"/>
              </p:ext>
            </p:extLst>
          </p:nvPr>
        </p:nvGraphicFramePr>
        <p:xfrm>
          <a:off x="1053297" y="1122745"/>
          <a:ext cx="10718156" cy="46761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6" name="Přímá spojnice 5"/>
          <p:cNvCxnSpPr/>
          <p:nvPr/>
        </p:nvCxnSpPr>
        <p:spPr>
          <a:xfrm>
            <a:off x="1061489" y="5878474"/>
            <a:ext cx="10764455" cy="0"/>
          </a:xfrm>
          <a:prstGeom prst="line">
            <a:avLst/>
          </a:prstGeom>
          <a:ln w="19050">
            <a:solidFill>
              <a:srgbClr val="44546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09128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délník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rgbClr val="B07BD7">
                  <a:shade val="30000"/>
                  <a:satMod val="115000"/>
                </a:srgbClr>
              </a:gs>
              <a:gs pos="50000">
                <a:srgbClr val="B07BD7">
                  <a:shade val="67500"/>
                  <a:satMod val="115000"/>
                </a:srgbClr>
              </a:gs>
              <a:gs pos="100000">
                <a:srgbClr val="B07BD7">
                  <a:shade val="100000"/>
                  <a:satMod val="115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" name="TextBox 16">
            <a:extLst>
              <a:ext uri="{FF2B5EF4-FFF2-40B4-BE49-F238E27FC236}">
                <a16:creationId xmlns:a16="http://schemas.microsoft.com/office/drawing/2014/main" id="{99542718-AA00-F54B-B875-2D92F6E422AF}"/>
              </a:ext>
            </a:extLst>
          </p:cNvPr>
          <p:cNvSpPr txBox="1"/>
          <p:nvPr/>
        </p:nvSpPr>
        <p:spPr>
          <a:xfrm>
            <a:off x="3479369" y="2459504"/>
            <a:ext cx="8361335" cy="1323439"/>
          </a:xfrm>
          <a:prstGeom prst="rect">
            <a:avLst/>
          </a:prstGeom>
          <a:noFill/>
        </p:spPr>
        <p:txBody>
          <a:bodyPr wrap="square" rtlCol="0" anchor="b" anchorCtr="0">
            <a:spAutoFit/>
          </a:bodyPr>
          <a:lstStyle/>
          <a:p>
            <a:pPr lvl="0">
              <a:defRPr/>
            </a:pPr>
            <a:r>
              <a:rPr lang="uk-UA" sz="4000" b="1" dirty="0">
                <a:solidFill>
                  <a:schemeClr val="bg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ПІСЛЯ ПОВЕРНЕННЯ УЧНІВ ДО ШКІЛ</a:t>
            </a:r>
            <a:r>
              <a:rPr lang="pl-PL" sz="4000" b="1" dirty="0">
                <a:solidFill>
                  <a:schemeClr val="bg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…</a:t>
            </a:r>
          </a:p>
        </p:txBody>
      </p:sp>
      <p:sp>
        <p:nvSpPr>
          <p:cNvPr id="5" name="Pětiúhelník 4"/>
          <p:cNvSpPr/>
          <p:nvPr/>
        </p:nvSpPr>
        <p:spPr>
          <a:xfrm>
            <a:off x="0" y="0"/>
            <a:ext cx="2975675" cy="6858000"/>
          </a:xfrm>
          <a:prstGeom prst="homePlate">
            <a:avLst/>
          </a:prstGeom>
          <a:solidFill>
            <a:srgbClr val="B07BD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9323775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335">
            <a:extLst>
              <a:ext uri="{FF2B5EF4-FFF2-40B4-BE49-F238E27FC236}">
                <a16:creationId xmlns:a16="http://schemas.microsoft.com/office/drawing/2014/main" id="{FAA15679-139C-46CC-A00F-0EFCB0B56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7830" y="3016644"/>
            <a:ext cx="1588441" cy="1050324"/>
          </a:xfrm>
          <a:custGeom>
            <a:avLst/>
            <a:gdLst>
              <a:gd name="T0" fmla="*/ 1255161 w 3516"/>
              <a:gd name="T1" fmla="*/ 397975 h 2325"/>
              <a:gd name="T2" fmla="*/ 1132812 w 3516"/>
              <a:gd name="T3" fmla="*/ 240728 h 2325"/>
              <a:gd name="T4" fmla="*/ 1132812 w 3516"/>
              <a:gd name="T5" fmla="*/ 70167 h 2325"/>
              <a:gd name="T6" fmla="*/ 1132812 w 3516"/>
              <a:gd name="T7" fmla="*/ 70167 h 2325"/>
              <a:gd name="T8" fmla="*/ 1062281 w 3516"/>
              <a:gd name="T9" fmla="*/ 0 h 2325"/>
              <a:gd name="T10" fmla="*/ 70531 w 3516"/>
              <a:gd name="T11" fmla="*/ 0 h 2325"/>
              <a:gd name="T12" fmla="*/ 70531 w 3516"/>
              <a:gd name="T13" fmla="*/ 0 h 2325"/>
              <a:gd name="T14" fmla="*/ 0 w 3516"/>
              <a:gd name="T15" fmla="*/ 70167 h 2325"/>
              <a:gd name="T16" fmla="*/ 0 w 3516"/>
              <a:gd name="T17" fmla="*/ 765725 h 2325"/>
              <a:gd name="T18" fmla="*/ 0 w 3516"/>
              <a:gd name="T19" fmla="*/ 765725 h 2325"/>
              <a:gd name="T20" fmla="*/ 70531 w 3516"/>
              <a:gd name="T21" fmla="*/ 836252 h 2325"/>
              <a:gd name="T22" fmla="*/ 1062281 w 3516"/>
              <a:gd name="T23" fmla="*/ 836252 h 2325"/>
              <a:gd name="T24" fmla="*/ 1062281 w 3516"/>
              <a:gd name="T25" fmla="*/ 836252 h 2325"/>
              <a:gd name="T26" fmla="*/ 1132812 w 3516"/>
              <a:gd name="T27" fmla="*/ 765725 h 2325"/>
              <a:gd name="T28" fmla="*/ 1132812 w 3516"/>
              <a:gd name="T29" fmla="*/ 595524 h 2325"/>
              <a:gd name="T30" fmla="*/ 1255161 w 3516"/>
              <a:gd name="T31" fmla="*/ 440436 h 2325"/>
              <a:gd name="T32" fmla="*/ 1255161 w 3516"/>
              <a:gd name="T33" fmla="*/ 440436 h 2325"/>
              <a:gd name="T34" fmla="*/ 1255161 w 3516"/>
              <a:gd name="T35" fmla="*/ 397975 h 232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16" h="2325">
                <a:moveTo>
                  <a:pt x="3488" y="1106"/>
                </a:moveTo>
                <a:lnTo>
                  <a:pt x="3148" y="669"/>
                </a:lnTo>
                <a:lnTo>
                  <a:pt x="3148" y="195"/>
                </a:lnTo>
                <a:cubicBezTo>
                  <a:pt x="3148" y="87"/>
                  <a:pt x="3060" y="0"/>
                  <a:pt x="2952" y="0"/>
                </a:cubicBezTo>
                <a:lnTo>
                  <a:pt x="196" y="0"/>
                </a:lnTo>
                <a:cubicBezTo>
                  <a:pt x="88" y="0"/>
                  <a:pt x="0" y="87"/>
                  <a:pt x="0" y="195"/>
                </a:cubicBezTo>
                <a:lnTo>
                  <a:pt x="0" y="2128"/>
                </a:lnTo>
                <a:cubicBezTo>
                  <a:pt x="0" y="2236"/>
                  <a:pt x="88" y="2324"/>
                  <a:pt x="196" y="2324"/>
                </a:cubicBezTo>
                <a:lnTo>
                  <a:pt x="2952" y="2324"/>
                </a:lnTo>
                <a:cubicBezTo>
                  <a:pt x="3060" y="2324"/>
                  <a:pt x="3148" y="2236"/>
                  <a:pt x="3148" y="2128"/>
                </a:cubicBezTo>
                <a:lnTo>
                  <a:pt x="3148" y="1655"/>
                </a:lnTo>
                <a:lnTo>
                  <a:pt x="3488" y="1224"/>
                </a:lnTo>
                <a:cubicBezTo>
                  <a:pt x="3515" y="1190"/>
                  <a:pt x="3515" y="1141"/>
                  <a:pt x="3488" y="1106"/>
                </a:cubicBezTo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4" name="Freeform 336">
            <a:extLst>
              <a:ext uri="{FF2B5EF4-FFF2-40B4-BE49-F238E27FC236}">
                <a16:creationId xmlns:a16="http://schemas.microsoft.com/office/drawing/2014/main" id="{1E565989-DF71-488B-9B72-CCF94C8F6C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0824" y="3016644"/>
            <a:ext cx="1588441" cy="1050324"/>
          </a:xfrm>
          <a:custGeom>
            <a:avLst/>
            <a:gdLst>
              <a:gd name="T0" fmla="*/ 1255161 w 3516"/>
              <a:gd name="T1" fmla="*/ 397975 h 2325"/>
              <a:gd name="T2" fmla="*/ 1132452 w 3516"/>
              <a:gd name="T3" fmla="*/ 240728 h 2325"/>
              <a:gd name="T4" fmla="*/ 1132452 w 3516"/>
              <a:gd name="T5" fmla="*/ 70167 h 2325"/>
              <a:gd name="T6" fmla="*/ 1132452 w 3516"/>
              <a:gd name="T7" fmla="*/ 70167 h 2325"/>
              <a:gd name="T8" fmla="*/ 1061921 w 3516"/>
              <a:gd name="T9" fmla="*/ 0 h 2325"/>
              <a:gd name="T10" fmla="*/ 70531 w 3516"/>
              <a:gd name="T11" fmla="*/ 0 h 2325"/>
              <a:gd name="T12" fmla="*/ 70531 w 3516"/>
              <a:gd name="T13" fmla="*/ 0 h 2325"/>
              <a:gd name="T14" fmla="*/ 0 w 3516"/>
              <a:gd name="T15" fmla="*/ 70167 h 2325"/>
              <a:gd name="T16" fmla="*/ 0 w 3516"/>
              <a:gd name="T17" fmla="*/ 765725 h 2325"/>
              <a:gd name="T18" fmla="*/ 0 w 3516"/>
              <a:gd name="T19" fmla="*/ 765725 h 2325"/>
              <a:gd name="T20" fmla="*/ 70531 w 3516"/>
              <a:gd name="T21" fmla="*/ 836252 h 2325"/>
              <a:gd name="T22" fmla="*/ 1061921 w 3516"/>
              <a:gd name="T23" fmla="*/ 836252 h 2325"/>
              <a:gd name="T24" fmla="*/ 1061921 w 3516"/>
              <a:gd name="T25" fmla="*/ 836252 h 2325"/>
              <a:gd name="T26" fmla="*/ 1132452 w 3516"/>
              <a:gd name="T27" fmla="*/ 765725 h 2325"/>
              <a:gd name="T28" fmla="*/ 1132452 w 3516"/>
              <a:gd name="T29" fmla="*/ 595524 h 2325"/>
              <a:gd name="T30" fmla="*/ 1254801 w 3516"/>
              <a:gd name="T31" fmla="*/ 440436 h 2325"/>
              <a:gd name="T32" fmla="*/ 1254801 w 3516"/>
              <a:gd name="T33" fmla="*/ 440436 h 2325"/>
              <a:gd name="T34" fmla="*/ 1255161 w 3516"/>
              <a:gd name="T35" fmla="*/ 397975 h 232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16" h="2325">
                <a:moveTo>
                  <a:pt x="3488" y="1106"/>
                </a:moveTo>
                <a:lnTo>
                  <a:pt x="3147" y="669"/>
                </a:lnTo>
                <a:lnTo>
                  <a:pt x="3147" y="195"/>
                </a:lnTo>
                <a:cubicBezTo>
                  <a:pt x="3147" y="87"/>
                  <a:pt x="3059" y="0"/>
                  <a:pt x="2951" y="0"/>
                </a:cubicBezTo>
                <a:lnTo>
                  <a:pt x="196" y="0"/>
                </a:lnTo>
                <a:cubicBezTo>
                  <a:pt x="89" y="0"/>
                  <a:pt x="0" y="87"/>
                  <a:pt x="0" y="195"/>
                </a:cubicBezTo>
                <a:lnTo>
                  <a:pt x="0" y="2128"/>
                </a:lnTo>
                <a:cubicBezTo>
                  <a:pt x="0" y="2236"/>
                  <a:pt x="89" y="2324"/>
                  <a:pt x="196" y="2324"/>
                </a:cubicBezTo>
                <a:lnTo>
                  <a:pt x="2951" y="2324"/>
                </a:lnTo>
                <a:cubicBezTo>
                  <a:pt x="3059" y="2324"/>
                  <a:pt x="3147" y="2236"/>
                  <a:pt x="3147" y="2128"/>
                </a:cubicBezTo>
                <a:lnTo>
                  <a:pt x="3147" y="1655"/>
                </a:lnTo>
                <a:lnTo>
                  <a:pt x="3487" y="1224"/>
                </a:lnTo>
                <a:cubicBezTo>
                  <a:pt x="3515" y="1190"/>
                  <a:pt x="3515" y="1141"/>
                  <a:pt x="3488" y="1106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5" name="Freeform 337">
            <a:extLst>
              <a:ext uri="{FF2B5EF4-FFF2-40B4-BE49-F238E27FC236}">
                <a16:creationId xmlns:a16="http://schemas.microsoft.com/office/drawing/2014/main" id="{09774BAF-A33F-4429-8050-19F65D229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3818" y="3016644"/>
            <a:ext cx="1588441" cy="1050324"/>
          </a:xfrm>
          <a:custGeom>
            <a:avLst/>
            <a:gdLst>
              <a:gd name="T0" fmla="*/ 1255158 w 3515"/>
              <a:gd name="T1" fmla="*/ 397975 h 2325"/>
              <a:gd name="T2" fmla="*/ 1133134 w 3515"/>
              <a:gd name="T3" fmla="*/ 240728 h 2325"/>
              <a:gd name="T4" fmla="*/ 1133134 w 3515"/>
              <a:gd name="T5" fmla="*/ 70167 h 2325"/>
              <a:gd name="T6" fmla="*/ 1133134 w 3515"/>
              <a:gd name="T7" fmla="*/ 70167 h 2325"/>
              <a:gd name="T8" fmla="*/ 1062583 w 3515"/>
              <a:gd name="T9" fmla="*/ 0 h 2325"/>
              <a:gd name="T10" fmla="*/ 70551 w 3515"/>
              <a:gd name="T11" fmla="*/ 0 h 2325"/>
              <a:gd name="T12" fmla="*/ 70551 w 3515"/>
              <a:gd name="T13" fmla="*/ 0 h 2325"/>
              <a:gd name="T14" fmla="*/ 0 w 3515"/>
              <a:gd name="T15" fmla="*/ 70167 h 2325"/>
              <a:gd name="T16" fmla="*/ 0 w 3515"/>
              <a:gd name="T17" fmla="*/ 765725 h 2325"/>
              <a:gd name="T18" fmla="*/ 0 w 3515"/>
              <a:gd name="T19" fmla="*/ 765725 h 2325"/>
              <a:gd name="T20" fmla="*/ 70551 w 3515"/>
              <a:gd name="T21" fmla="*/ 836252 h 2325"/>
              <a:gd name="T22" fmla="*/ 1062583 w 3515"/>
              <a:gd name="T23" fmla="*/ 836252 h 2325"/>
              <a:gd name="T24" fmla="*/ 1062583 w 3515"/>
              <a:gd name="T25" fmla="*/ 836252 h 2325"/>
              <a:gd name="T26" fmla="*/ 1133134 w 3515"/>
              <a:gd name="T27" fmla="*/ 765725 h 2325"/>
              <a:gd name="T28" fmla="*/ 1133134 w 3515"/>
              <a:gd name="T29" fmla="*/ 595524 h 2325"/>
              <a:gd name="T30" fmla="*/ 1255158 w 3515"/>
              <a:gd name="T31" fmla="*/ 440436 h 2325"/>
              <a:gd name="T32" fmla="*/ 1255158 w 3515"/>
              <a:gd name="T33" fmla="*/ 440436 h 2325"/>
              <a:gd name="T34" fmla="*/ 1255158 w 3515"/>
              <a:gd name="T35" fmla="*/ 397975 h 232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15" h="2325">
                <a:moveTo>
                  <a:pt x="3487" y="1106"/>
                </a:moveTo>
                <a:lnTo>
                  <a:pt x="3148" y="669"/>
                </a:lnTo>
                <a:lnTo>
                  <a:pt x="3148" y="195"/>
                </a:lnTo>
                <a:cubicBezTo>
                  <a:pt x="3148" y="87"/>
                  <a:pt x="3060" y="0"/>
                  <a:pt x="2952" y="0"/>
                </a:cubicBezTo>
                <a:lnTo>
                  <a:pt x="196" y="0"/>
                </a:lnTo>
                <a:cubicBezTo>
                  <a:pt x="88" y="0"/>
                  <a:pt x="0" y="87"/>
                  <a:pt x="0" y="195"/>
                </a:cubicBezTo>
                <a:lnTo>
                  <a:pt x="0" y="2128"/>
                </a:lnTo>
                <a:cubicBezTo>
                  <a:pt x="0" y="2236"/>
                  <a:pt x="88" y="2324"/>
                  <a:pt x="196" y="2324"/>
                </a:cubicBezTo>
                <a:lnTo>
                  <a:pt x="2952" y="2324"/>
                </a:lnTo>
                <a:cubicBezTo>
                  <a:pt x="3060" y="2324"/>
                  <a:pt x="3148" y="2236"/>
                  <a:pt x="3148" y="2128"/>
                </a:cubicBezTo>
                <a:lnTo>
                  <a:pt x="3148" y="1655"/>
                </a:lnTo>
                <a:lnTo>
                  <a:pt x="3487" y="1224"/>
                </a:lnTo>
                <a:cubicBezTo>
                  <a:pt x="3514" y="1190"/>
                  <a:pt x="3514" y="1141"/>
                  <a:pt x="3487" y="1106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6" name="Freeform 338">
            <a:extLst>
              <a:ext uri="{FF2B5EF4-FFF2-40B4-BE49-F238E27FC236}">
                <a16:creationId xmlns:a16="http://schemas.microsoft.com/office/drawing/2014/main" id="{6CE27DE0-C2F6-4143-9FB9-ABBD1EB81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6811" y="3016644"/>
            <a:ext cx="1590435" cy="1050324"/>
          </a:xfrm>
          <a:custGeom>
            <a:avLst/>
            <a:gdLst>
              <a:gd name="T0" fmla="*/ 1256379 w 3517"/>
              <a:gd name="T1" fmla="*/ 397975 h 2325"/>
              <a:gd name="T2" fmla="*/ 1133911 w 3517"/>
              <a:gd name="T3" fmla="*/ 240728 h 2325"/>
              <a:gd name="T4" fmla="*/ 1133911 w 3517"/>
              <a:gd name="T5" fmla="*/ 70167 h 2325"/>
              <a:gd name="T6" fmla="*/ 1133911 w 3517"/>
              <a:gd name="T7" fmla="*/ 70167 h 2325"/>
              <a:gd name="T8" fmla="*/ 1063312 w 3517"/>
              <a:gd name="T9" fmla="*/ 0 h 2325"/>
              <a:gd name="T10" fmla="*/ 70959 w 3517"/>
              <a:gd name="T11" fmla="*/ 0 h 2325"/>
              <a:gd name="T12" fmla="*/ 70959 w 3517"/>
              <a:gd name="T13" fmla="*/ 0 h 2325"/>
              <a:gd name="T14" fmla="*/ 0 w 3517"/>
              <a:gd name="T15" fmla="*/ 70167 h 2325"/>
              <a:gd name="T16" fmla="*/ 0 w 3517"/>
              <a:gd name="T17" fmla="*/ 765725 h 2325"/>
              <a:gd name="T18" fmla="*/ 0 w 3517"/>
              <a:gd name="T19" fmla="*/ 765725 h 2325"/>
              <a:gd name="T20" fmla="*/ 70959 w 3517"/>
              <a:gd name="T21" fmla="*/ 836252 h 2325"/>
              <a:gd name="T22" fmla="*/ 1063312 w 3517"/>
              <a:gd name="T23" fmla="*/ 836252 h 2325"/>
              <a:gd name="T24" fmla="*/ 1063312 w 3517"/>
              <a:gd name="T25" fmla="*/ 836252 h 2325"/>
              <a:gd name="T26" fmla="*/ 1133911 w 3517"/>
              <a:gd name="T27" fmla="*/ 765725 h 2325"/>
              <a:gd name="T28" fmla="*/ 1133911 w 3517"/>
              <a:gd name="T29" fmla="*/ 595524 h 2325"/>
              <a:gd name="T30" fmla="*/ 1256379 w 3517"/>
              <a:gd name="T31" fmla="*/ 440436 h 2325"/>
              <a:gd name="T32" fmla="*/ 1256379 w 3517"/>
              <a:gd name="T33" fmla="*/ 440436 h 2325"/>
              <a:gd name="T34" fmla="*/ 1256379 w 3517"/>
              <a:gd name="T35" fmla="*/ 397975 h 232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17" h="2325">
                <a:moveTo>
                  <a:pt x="3488" y="1106"/>
                </a:moveTo>
                <a:lnTo>
                  <a:pt x="3148" y="669"/>
                </a:lnTo>
                <a:lnTo>
                  <a:pt x="3148" y="195"/>
                </a:lnTo>
                <a:cubicBezTo>
                  <a:pt x="3148" y="87"/>
                  <a:pt x="3060" y="0"/>
                  <a:pt x="2952" y="0"/>
                </a:cubicBezTo>
                <a:lnTo>
                  <a:pt x="197" y="0"/>
                </a:lnTo>
                <a:cubicBezTo>
                  <a:pt x="89" y="0"/>
                  <a:pt x="0" y="87"/>
                  <a:pt x="0" y="195"/>
                </a:cubicBezTo>
                <a:lnTo>
                  <a:pt x="0" y="2128"/>
                </a:lnTo>
                <a:cubicBezTo>
                  <a:pt x="0" y="2236"/>
                  <a:pt x="89" y="2324"/>
                  <a:pt x="197" y="2324"/>
                </a:cubicBezTo>
                <a:lnTo>
                  <a:pt x="2952" y="2324"/>
                </a:lnTo>
                <a:cubicBezTo>
                  <a:pt x="3060" y="2324"/>
                  <a:pt x="3148" y="2236"/>
                  <a:pt x="3148" y="2128"/>
                </a:cubicBezTo>
                <a:lnTo>
                  <a:pt x="3148" y="1655"/>
                </a:lnTo>
                <a:lnTo>
                  <a:pt x="3488" y="1224"/>
                </a:lnTo>
                <a:cubicBezTo>
                  <a:pt x="3515" y="1190"/>
                  <a:pt x="3516" y="1141"/>
                  <a:pt x="3488" y="1106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28" name="Freeform 339">
            <a:extLst>
              <a:ext uri="{FF2B5EF4-FFF2-40B4-BE49-F238E27FC236}">
                <a16:creationId xmlns:a16="http://schemas.microsoft.com/office/drawing/2014/main" id="{573D53B6-03E6-4855-BD40-1B4DA875F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7811" y="3016644"/>
            <a:ext cx="1590435" cy="1050324"/>
          </a:xfrm>
          <a:custGeom>
            <a:avLst/>
            <a:gdLst>
              <a:gd name="T0" fmla="*/ 1256379 w 3517"/>
              <a:gd name="T1" fmla="*/ 397975 h 2325"/>
              <a:gd name="T2" fmla="*/ 1133911 w 3517"/>
              <a:gd name="T3" fmla="*/ 240728 h 2325"/>
              <a:gd name="T4" fmla="*/ 1133911 w 3517"/>
              <a:gd name="T5" fmla="*/ 70167 h 2325"/>
              <a:gd name="T6" fmla="*/ 1133911 w 3517"/>
              <a:gd name="T7" fmla="*/ 70167 h 2325"/>
              <a:gd name="T8" fmla="*/ 1063312 w 3517"/>
              <a:gd name="T9" fmla="*/ 0 h 2325"/>
              <a:gd name="T10" fmla="*/ 70599 w 3517"/>
              <a:gd name="T11" fmla="*/ 0 h 2325"/>
              <a:gd name="T12" fmla="*/ 70599 w 3517"/>
              <a:gd name="T13" fmla="*/ 0 h 2325"/>
              <a:gd name="T14" fmla="*/ 0 w 3517"/>
              <a:gd name="T15" fmla="*/ 70167 h 2325"/>
              <a:gd name="T16" fmla="*/ 0 w 3517"/>
              <a:gd name="T17" fmla="*/ 765725 h 2325"/>
              <a:gd name="T18" fmla="*/ 0 w 3517"/>
              <a:gd name="T19" fmla="*/ 765725 h 2325"/>
              <a:gd name="T20" fmla="*/ 70599 w 3517"/>
              <a:gd name="T21" fmla="*/ 836252 h 2325"/>
              <a:gd name="T22" fmla="*/ 1063312 w 3517"/>
              <a:gd name="T23" fmla="*/ 836252 h 2325"/>
              <a:gd name="T24" fmla="*/ 1063312 w 3517"/>
              <a:gd name="T25" fmla="*/ 836252 h 2325"/>
              <a:gd name="T26" fmla="*/ 1133911 w 3517"/>
              <a:gd name="T27" fmla="*/ 765725 h 2325"/>
              <a:gd name="T28" fmla="*/ 1133911 w 3517"/>
              <a:gd name="T29" fmla="*/ 595524 h 2325"/>
              <a:gd name="T30" fmla="*/ 1256379 w 3517"/>
              <a:gd name="T31" fmla="*/ 440436 h 2325"/>
              <a:gd name="T32" fmla="*/ 1256379 w 3517"/>
              <a:gd name="T33" fmla="*/ 440436 h 2325"/>
              <a:gd name="T34" fmla="*/ 1256379 w 3517"/>
              <a:gd name="T35" fmla="*/ 397975 h 232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17" h="2325">
                <a:moveTo>
                  <a:pt x="3488" y="1106"/>
                </a:moveTo>
                <a:lnTo>
                  <a:pt x="3148" y="669"/>
                </a:lnTo>
                <a:lnTo>
                  <a:pt x="3148" y="195"/>
                </a:lnTo>
                <a:cubicBezTo>
                  <a:pt x="3148" y="87"/>
                  <a:pt x="3060" y="0"/>
                  <a:pt x="2952" y="0"/>
                </a:cubicBezTo>
                <a:lnTo>
                  <a:pt x="196" y="0"/>
                </a:lnTo>
                <a:cubicBezTo>
                  <a:pt x="88" y="0"/>
                  <a:pt x="0" y="87"/>
                  <a:pt x="0" y="195"/>
                </a:cubicBezTo>
                <a:lnTo>
                  <a:pt x="0" y="2128"/>
                </a:lnTo>
                <a:cubicBezTo>
                  <a:pt x="0" y="2236"/>
                  <a:pt x="88" y="2324"/>
                  <a:pt x="196" y="2324"/>
                </a:cubicBezTo>
                <a:lnTo>
                  <a:pt x="2952" y="2324"/>
                </a:lnTo>
                <a:cubicBezTo>
                  <a:pt x="3060" y="2324"/>
                  <a:pt x="3148" y="2236"/>
                  <a:pt x="3148" y="2128"/>
                </a:cubicBezTo>
                <a:lnTo>
                  <a:pt x="3148" y="1655"/>
                </a:lnTo>
                <a:lnTo>
                  <a:pt x="3488" y="1224"/>
                </a:lnTo>
                <a:cubicBezTo>
                  <a:pt x="3516" y="1190"/>
                  <a:pt x="3516" y="1141"/>
                  <a:pt x="3488" y="1106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E89579E9-573D-4DC8-BF11-C5EB6891E8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7669" y="3229530"/>
            <a:ext cx="553609" cy="623367"/>
          </a:xfrm>
          <a:custGeom>
            <a:avLst/>
            <a:gdLst>
              <a:gd name="connsiteX0" fmla="*/ 259395 w 1107217"/>
              <a:gd name="connsiteY0" fmla="*/ 729449 h 1246733"/>
              <a:gd name="connsiteX1" fmla="*/ 848729 w 1107217"/>
              <a:gd name="connsiteY1" fmla="*/ 729449 h 1246733"/>
              <a:gd name="connsiteX2" fmla="*/ 864071 w 1107217"/>
              <a:gd name="connsiteY2" fmla="*/ 744796 h 1246733"/>
              <a:gd name="connsiteX3" fmla="*/ 848729 w 1107217"/>
              <a:gd name="connsiteY3" fmla="*/ 761949 h 1246733"/>
              <a:gd name="connsiteX4" fmla="*/ 569856 w 1107217"/>
              <a:gd name="connsiteY4" fmla="*/ 761949 h 1246733"/>
              <a:gd name="connsiteX5" fmla="*/ 569856 w 1107217"/>
              <a:gd name="connsiteY5" fmla="*/ 1229581 h 1246733"/>
              <a:gd name="connsiteX6" fmla="*/ 553611 w 1107217"/>
              <a:gd name="connsiteY6" fmla="*/ 1246733 h 1246733"/>
              <a:gd name="connsiteX7" fmla="*/ 537366 w 1107217"/>
              <a:gd name="connsiteY7" fmla="*/ 1229581 h 1246733"/>
              <a:gd name="connsiteX8" fmla="*/ 537366 w 1107217"/>
              <a:gd name="connsiteY8" fmla="*/ 761949 h 1246733"/>
              <a:gd name="connsiteX9" fmla="*/ 259395 w 1107217"/>
              <a:gd name="connsiteY9" fmla="*/ 761949 h 1246733"/>
              <a:gd name="connsiteX10" fmla="*/ 243150 w 1107217"/>
              <a:gd name="connsiteY10" fmla="*/ 744796 h 1246733"/>
              <a:gd name="connsiteX11" fmla="*/ 259395 w 1107217"/>
              <a:gd name="connsiteY11" fmla="*/ 729449 h 1246733"/>
              <a:gd name="connsiteX12" fmla="*/ 1005919 w 1107217"/>
              <a:gd name="connsiteY12" fmla="*/ 559569 h 1246733"/>
              <a:gd name="connsiteX13" fmla="*/ 980621 w 1107217"/>
              <a:gd name="connsiteY13" fmla="*/ 568599 h 1246733"/>
              <a:gd name="connsiteX14" fmla="*/ 969779 w 1107217"/>
              <a:gd name="connsiteY14" fmla="*/ 592979 h 1246733"/>
              <a:gd name="connsiteX15" fmla="*/ 969779 w 1107217"/>
              <a:gd name="connsiteY15" fmla="*/ 827752 h 1246733"/>
              <a:gd name="connsiteX16" fmla="*/ 925507 w 1107217"/>
              <a:gd name="connsiteY16" fmla="*/ 871998 h 1246733"/>
              <a:gd name="connsiteX17" fmla="*/ 794500 w 1107217"/>
              <a:gd name="connsiteY17" fmla="*/ 871998 h 1246733"/>
              <a:gd name="connsiteX18" fmla="*/ 761974 w 1107217"/>
              <a:gd name="connsiteY18" fmla="*/ 904505 h 1246733"/>
              <a:gd name="connsiteX19" fmla="*/ 761974 w 1107217"/>
              <a:gd name="connsiteY19" fmla="*/ 1180815 h 1246733"/>
              <a:gd name="connsiteX20" fmla="*/ 772816 w 1107217"/>
              <a:gd name="connsiteY20" fmla="*/ 1205195 h 1246733"/>
              <a:gd name="connsiteX21" fmla="*/ 798114 w 1107217"/>
              <a:gd name="connsiteY21" fmla="*/ 1213322 h 1246733"/>
              <a:gd name="connsiteX22" fmla="*/ 827026 w 1107217"/>
              <a:gd name="connsiteY22" fmla="*/ 1179912 h 1246733"/>
              <a:gd name="connsiteX23" fmla="*/ 827026 w 1107217"/>
              <a:gd name="connsiteY23" fmla="*/ 978549 h 1246733"/>
              <a:gd name="connsiteX24" fmla="*/ 868587 w 1107217"/>
              <a:gd name="connsiteY24" fmla="*/ 937012 h 1246733"/>
              <a:gd name="connsiteX25" fmla="*/ 1002305 w 1107217"/>
              <a:gd name="connsiteY25" fmla="*/ 937012 h 1246733"/>
              <a:gd name="connsiteX26" fmla="*/ 1034831 w 1107217"/>
              <a:gd name="connsiteY26" fmla="*/ 904505 h 1246733"/>
              <a:gd name="connsiteX27" fmla="*/ 1034831 w 1107217"/>
              <a:gd name="connsiteY27" fmla="*/ 593882 h 1246733"/>
              <a:gd name="connsiteX28" fmla="*/ 1005919 w 1107217"/>
              <a:gd name="connsiteY28" fmla="*/ 559569 h 1246733"/>
              <a:gd name="connsiteX29" fmla="*/ 97477 w 1107217"/>
              <a:gd name="connsiteY29" fmla="*/ 559569 h 1246733"/>
              <a:gd name="connsiteX30" fmla="*/ 67582 w 1107217"/>
              <a:gd name="connsiteY30" fmla="*/ 593882 h 1246733"/>
              <a:gd name="connsiteX31" fmla="*/ 67582 w 1107217"/>
              <a:gd name="connsiteY31" fmla="*/ 904505 h 1246733"/>
              <a:gd name="connsiteX32" fmla="*/ 100195 w 1107217"/>
              <a:gd name="connsiteY32" fmla="*/ 937012 h 1246733"/>
              <a:gd name="connsiteX33" fmla="*/ 235177 w 1107217"/>
              <a:gd name="connsiteY33" fmla="*/ 937012 h 1246733"/>
              <a:gd name="connsiteX34" fmla="*/ 275943 w 1107217"/>
              <a:gd name="connsiteY34" fmla="*/ 978549 h 1246733"/>
              <a:gd name="connsiteX35" fmla="*/ 275943 w 1107217"/>
              <a:gd name="connsiteY35" fmla="*/ 1179912 h 1246733"/>
              <a:gd name="connsiteX36" fmla="*/ 305838 w 1107217"/>
              <a:gd name="connsiteY36" fmla="*/ 1213322 h 1246733"/>
              <a:gd name="connsiteX37" fmla="*/ 331204 w 1107217"/>
              <a:gd name="connsiteY37" fmla="*/ 1205195 h 1246733"/>
              <a:gd name="connsiteX38" fmla="*/ 342075 w 1107217"/>
              <a:gd name="connsiteY38" fmla="*/ 1180815 h 1246733"/>
              <a:gd name="connsiteX39" fmla="*/ 342075 w 1107217"/>
              <a:gd name="connsiteY39" fmla="*/ 904505 h 1246733"/>
              <a:gd name="connsiteX40" fmla="*/ 309462 w 1107217"/>
              <a:gd name="connsiteY40" fmla="*/ 871998 h 1246733"/>
              <a:gd name="connsiteX41" fmla="*/ 177198 w 1107217"/>
              <a:gd name="connsiteY41" fmla="*/ 871998 h 1246733"/>
              <a:gd name="connsiteX42" fmla="*/ 133714 w 1107217"/>
              <a:gd name="connsiteY42" fmla="*/ 827752 h 1246733"/>
              <a:gd name="connsiteX43" fmla="*/ 133714 w 1107217"/>
              <a:gd name="connsiteY43" fmla="*/ 592979 h 1246733"/>
              <a:gd name="connsiteX44" fmla="*/ 122843 w 1107217"/>
              <a:gd name="connsiteY44" fmla="*/ 568599 h 1246733"/>
              <a:gd name="connsiteX45" fmla="*/ 97477 w 1107217"/>
              <a:gd name="connsiteY45" fmla="*/ 559569 h 1246733"/>
              <a:gd name="connsiteX46" fmla="*/ 1008629 w 1107217"/>
              <a:gd name="connsiteY46" fmla="*/ 527965 h 1246733"/>
              <a:gd name="connsiteX47" fmla="*/ 1067357 w 1107217"/>
              <a:gd name="connsiteY47" fmla="*/ 593882 h 1246733"/>
              <a:gd name="connsiteX48" fmla="*/ 1067357 w 1107217"/>
              <a:gd name="connsiteY48" fmla="*/ 904505 h 1246733"/>
              <a:gd name="connsiteX49" fmla="*/ 1002305 w 1107217"/>
              <a:gd name="connsiteY49" fmla="*/ 969519 h 1246733"/>
              <a:gd name="connsiteX50" fmla="*/ 868587 w 1107217"/>
              <a:gd name="connsiteY50" fmla="*/ 969519 h 1246733"/>
              <a:gd name="connsiteX51" fmla="*/ 859553 w 1107217"/>
              <a:gd name="connsiteY51" fmla="*/ 978549 h 1246733"/>
              <a:gd name="connsiteX52" fmla="*/ 859553 w 1107217"/>
              <a:gd name="connsiteY52" fmla="*/ 1179912 h 1246733"/>
              <a:gd name="connsiteX53" fmla="*/ 800825 w 1107217"/>
              <a:gd name="connsiteY53" fmla="*/ 1245829 h 1246733"/>
              <a:gd name="connsiteX54" fmla="*/ 794500 w 1107217"/>
              <a:gd name="connsiteY54" fmla="*/ 1246732 h 1246733"/>
              <a:gd name="connsiteX55" fmla="*/ 751132 w 1107217"/>
              <a:gd name="connsiteY55" fmla="*/ 1229576 h 1246733"/>
              <a:gd name="connsiteX56" fmla="*/ 729448 w 1107217"/>
              <a:gd name="connsiteY56" fmla="*/ 1180815 h 1246733"/>
              <a:gd name="connsiteX57" fmla="*/ 729448 w 1107217"/>
              <a:gd name="connsiteY57" fmla="*/ 904505 h 1246733"/>
              <a:gd name="connsiteX58" fmla="*/ 794500 w 1107217"/>
              <a:gd name="connsiteY58" fmla="*/ 839491 h 1246733"/>
              <a:gd name="connsiteX59" fmla="*/ 925507 w 1107217"/>
              <a:gd name="connsiteY59" fmla="*/ 839491 h 1246733"/>
              <a:gd name="connsiteX60" fmla="*/ 937253 w 1107217"/>
              <a:gd name="connsiteY60" fmla="*/ 827752 h 1246733"/>
              <a:gd name="connsiteX61" fmla="*/ 937253 w 1107217"/>
              <a:gd name="connsiteY61" fmla="*/ 592979 h 1246733"/>
              <a:gd name="connsiteX62" fmla="*/ 958033 w 1107217"/>
              <a:gd name="connsiteY62" fmla="*/ 544219 h 1246733"/>
              <a:gd name="connsiteX63" fmla="*/ 1008629 w 1107217"/>
              <a:gd name="connsiteY63" fmla="*/ 527965 h 1246733"/>
              <a:gd name="connsiteX64" fmla="*/ 94760 w 1107217"/>
              <a:gd name="connsiteY64" fmla="*/ 527965 h 1246733"/>
              <a:gd name="connsiteX65" fmla="*/ 144585 w 1107217"/>
              <a:gd name="connsiteY65" fmla="*/ 544219 h 1246733"/>
              <a:gd name="connsiteX66" fmla="*/ 165421 w 1107217"/>
              <a:gd name="connsiteY66" fmla="*/ 592979 h 1246733"/>
              <a:gd name="connsiteX67" fmla="*/ 165421 w 1107217"/>
              <a:gd name="connsiteY67" fmla="*/ 827752 h 1246733"/>
              <a:gd name="connsiteX68" fmla="*/ 177198 w 1107217"/>
              <a:gd name="connsiteY68" fmla="*/ 839491 h 1246733"/>
              <a:gd name="connsiteX69" fmla="*/ 309462 w 1107217"/>
              <a:gd name="connsiteY69" fmla="*/ 839491 h 1246733"/>
              <a:gd name="connsiteX70" fmla="*/ 373782 w 1107217"/>
              <a:gd name="connsiteY70" fmla="*/ 904505 h 1246733"/>
              <a:gd name="connsiteX71" fmla="*/ 373782 w 1107217"/>
              <a:gd name="connsiteY71" fmla="*/ 1180815 h 1246733"/>
              <a:gd name="connsiteX72" fmla="*/ 352946 w 1107217"/>
              <a:gd name="connsiteY72" fmla="*/ 1229576 h 1246733"/>
              <a:gd name="connsiteX73" fmla="*/ 309462 w 1107217"/>
              <a:gd name="connsiteY73" fmla="*/ 1246732 h 1246733"/>
              <a:gd name="connsiteX74" fmla="*/ 303121 w 1107217"/>
              <a:gd name="connsiteY74" fmla="*/ 1245829 h 1246733"/>
              <a:gd name="connsiteX75" fmla="*/ 244236 w 1107217"/>
              <a:gd name="connsiteY75" fmla="*/ 1179912 h 1246733"/>
              <a:gd name="connsiteX76" fmla="*/ 244236 w 1107217"/>
              <a:gd name="connsiteY76" fmla="*/ 978549 h 1246733"/>
              <a:gd name="connsiteX77" fmla="*/ 235177 w 1107217"/>
              <a:gd name="connsiteY77" fmla="*/ 969519 h 1246733"/>
              <a:gd name="connsiteX78" fmla="*/ 100195 w 1107217"/>
              <a:gd name="connsiteY78" fmla="*/ 969519 h 1246733"/>
              <a:gd name="connsiteX79" fmla="*/ 35875 w 1107217"/>
              <a:gd name="connsiteY79" fmla="*/ 904505 h 1246733"/>
              <a:gd name="connsiteX80" fmla="*/ 35875 w 1107217"/>
              <a:gd name="connsiteY80" fmla="*/ 593882 h 1246733"/>
              <a:gd name="connsiteX81" fmla="*/ 94760 w 1107217"/>
              <a:gd name="connsiteY81" fmla="*/ 527965 h 1246733"/>
              <a:gd name="connsiteX82" fmla="*/ 1004031 w 1107217"/>
              <a:gd name="connsiteY82" fmla="*/ 328458 h 1246733"/>
              <a:gd name="connsiteX83" fmla="*/ 933431 w 1107217"/>
              <a:gd name="connsiteY83" fmla="*/ 398153 h 1246733"/>
              <a:gd name="connsiteX84" fmla="*/ 1004031 w 1107217"/>
              <a:gd name="connsiteY84" fmla="*/ 469659 h 1246733"/>
              <a:gd name="connsiteX85" fmla="*/ 1074633 w 1107217"/>
              <a:gd name="connsiteY85" fmla="*/ 398153 h 1246733"/>
              <a:gd name="connsiteX86" fmla="*/ 1004031 w 1107217"/>
              <a:gd name="connsiteY86" fmla="*/ 328458 h 1246733"/>
              <a:gd name="connsiteX87" fmla="*/ 102728 w 1107217"/>
              <a:gd name="connsiteY87" fmla="*/ 328458 h 1246733"/>
              <a:gd name="connsiteX88" fmla="*/ 31819 w 1107217"/>
              <a:gd name="connsiteY88" fmla="*/ 398153 h 1246733"/>
              <a:gd name="connsiteX89" fmla="*/ 102728 w 1107217"/>
              <a:gd name="connsiteY89" fmla="*/ 469659 h 1246733"/>
              <a:gd name="connsiteX90" fmla="*/ 173638 w 1107217"/>
              <a:gd name="connsiteY90" fmla="*/ 398153 h 1246733"/>
              <a:gd name="connsiteX91" fmla="*/ 102728 w 1107217"/>
              <a:gd name="connsiteY91" fmla="*/ 328458 h 1246733"/>
              <a:gd name="connsiteX92" fmla="*/ 1004031 w 1107217"/>
              <a:gd name="connsiteY92" fmla="*/ 294968 h 1246733"/>
              <a:gd name="connsiteX93" fmla="*/ 1107217 w 1107217"/>
              <a:gd name="connsiteY93" fmla="*/ 398153 h 1246733"/>
              <a:gd name="connsiteX94" fmla="*/ 1004031 w 1107217"/>
              <a:gd name="connsiteY94" fmla="*/ 501338 h 1246733"/>
              <a:gd name="connsiteX95" fmla="*/ 900847 w 1107217"/>
              <a:gd name="connsiteY95" fmla="*/ 398153 h 1246733"/>
              <a:gd name="connsiteX96" fmla="*/ 1004031 w 1107217"/>
              <a:gd name="connsiteY96" fmla="*/ 294968 h 1246733"/>
              <a:gd name="connsiteX97" fmla="*/ 102728 w 1107217"/>
              <a:gd name="connsiteY97" fmla="*/ 294968 h 1246733"/>
              <a:gd name="connsiteX98" fmla="*/ 206366 w 1107217"/>
              <a:gd name="connsiteY98" fmla="*/ 398153 h 1246733"/>
              <a:gd name="connsiteX99" fmla="*/ 102728 w 1107217"/>
              <a:gd name="connsiteY99" fmla="*/ 501338 h 1246733"/>
              <a:gd name="connsiteX100" fmla="*/ 0 w 1107217"/>
              <a:gd name="connsiteY100" fmla="*/ 398153 h 1246733"/>
              <a:gd name="connsiteX101" fmla="*/ 102728 w 1107217"/>
              <a:gd name="connsiteY101" fmla="*/ 294968 h 1246733"/>
              <a:gd name="connsiteX102" fmla="*/ 703327 w 1107217"/>
              <a:gd name="connsiteY102" fmla="*/ 155091 h 1246733"/>
              <a:gd name="connsiteX103" fmla="*/ 703327 w 1107217"/>
              <a:gd name="connsiteY103" fmla="*/ 294853 h 1246733"/>
              <a:gd name="connsiteX104" fmla="*/ 619490 w 1107217"/>
              <a:gd name="connsiteY104" fmla="*/ 377809 h 1246733"/>
              <a:gd name="connsiteX105" fmla="*/ 428377 w 1107217"/>
              <a:gd name="connsiteY105" fmla="*/ 377809 h 1246733"/>
              <a:gd name="connsiteX106" fmla="*/ 428377 w 1107217"/>
              <a:gd name="connsiteY106" fmla="*/ 418385 h 1246733"/>
              <a:gd name="connsiteX107" fmla="*/ 479761 w 1107217"/>
              <a:gd name="connsiteY107" fmla="*/ 468880 h 1246733"/>
              <a:gd name="connsiteX108" fmla="*/ 841253 w 1107217"/>
              <a:gd name="connsiteY108" fmla="*/ 468880 h 1246733"/>
              <a:gd name="connsiteX109" fmla="*/ 844859 w 1107217"/>
              <a:gd name="connsiteY109" fmla="*/ 466175 h 1246733"/>
              <a:gd name="connsiteX110" fmla="*/ 843957 w 1107217"/>
              <a:gd name="connsiteY110" fmla="*/ 462568 h 1246733"/>
              <a:gd name="connsiteX111" fmla="*/ 820519 w 1107217"/>
              <a:gd name="connsiteY111" fmla="*/ 436419 h 1246733"/>
              <a:gd name="connsiteX112" fmla="*/ 807898 w 1107217"/>
              <a:gd name="connsiteY112" fmla="*/ 406663 h 1246733"/>
              <a:gd name="connsiteX113" fmla="*/ 807898 w 1107217"/>
              <a:gd name="connsiteY113" fmla="*/ 206488 h 1246733"/>
              <a:gd name="connsiteX114" fmla="*/ 757416 w 1107217"/>
              <a:gd name="connsiteY114" fmla="*/ 155091 h 1246733"/>
              <a:gd name="connsiteX115" fmla="*/ 341835 w 1107217"/>
              <a:gd name="connsiteY115" fmla="*/ 32461 h 1246733"/>
              <a:gd name="connsiteX116" fmla="*/ 290451 w 1107217"/>
              <a:gd name="connsiteY116" fmla="*/ 82956 h 1246733"/>
              <a:gd name="connsiteX117" fmla="*/ 290451 w 1107217"/>
              <a:gd name="connsiteY117" fmla="*/ 283131 h 1246733"/>
              <a:gd name="connsiteX118" fmla="*/ 278731 w 1107217"/>
              <a:gd name="connsiteY118" fmla="*/ 313789 h 1246733"/>
              <a:gd name="connsiteX119" fmla="*/ 255293 w 1107217"/>
              <a:gd name="connsiteY119" fmla="*/ 339938 h 1246733"/>
              <a:gd name="connsiteX120" fmla="*/ 254392 w 1107217"/>
              <a:gd name="connsiteY120" fmla="*/ 343545 h 1246733"/>
              <a:gd name="connsiteX121" fmla="*/ 257998 w 1107217"/>
              <a:gd name="connsiteY121" fmla="*/ 345348 h 1246733"/>
              <a:gd name="connsiteX122" fmla="*/ 619490 w 1107217"/>
              <a:gd name="connsiteY122" fmla="*/ 345348 h 1246733"/>
              <a:gd name="connsiteX123" fmla="*/ 670874 w 1107217"/>
              <a:gd name="connsiteY123" fmla="*/ 294853 h 1246733"/>
              <a:gd name="connsiteX124" fmla="*/ 670874 w 1107217"/>
              <a:gd name="connsiteY124" fmla="*/ 82956 h 1246733"/>
              <a:gd name="connsiteX125" fmla="*/ 619490 w 1107217"/>
              <a:gd name="connsiteY125" fmla="*/ 32461 h 1246733"/>
              <a:gd name="connsiteX126" fmla="*/ 341835 w 1107217"/>
              <a:gd name="connsiteY126" fmla="*/ 0 h 1246733"/>
              <a:gd name="connsiteX127" fmla="*/ 619490 w 1107217"/>
              <a:gd name="connsiteY127" fmla="*/ 0 h 1246733"/>
              <a:gd name="connsiteX128" fmla="*/ 703327 w 1107217"/>
              <a:gd name="connsiteY128" fmla="*/ 82956 h 1246733"/>
              <a:gd name="connsiteX129" fmla="*/ 703327 w 1107217"/>
              <a:gd name="connsiteY129" fmla="*/ 122630 h 1246733"/>
              <a:gd name="connsiteX130" fmla="*/ 757416 w 1107217"/>
              <a:gd name="connsiteY130" fmla="*/ 122630 h 1246733"/>
              <a:gd name="connsiteX131" fmla="*/ 841253 w 1107217"/>
              <a:gd name="connsiteY131" fmla="*/ 206488 h 1246733"/>
              <a:gd name="connsiteX132" fmla="*/ 841253 w 1107217"/>
              <a:gd name="connsiteY132" fmla="*/ 406663 h 1246733"/>
              <a:gd name="connsiteX133" fmla="*/ 843957 w 1107217"/>
              <a:gd name="connsiteY133" fmla="*/ 414778 h 1246733"/>
              <a:gd name="connsiteX134" fmla="*/ 867395 w 1107217"/>
              <a:gd name="connsiteY134" fmla="*/ 440927 h 1246733"/>
              <a:gd name="connsiteX135" fmla="*/ 874607 w 1107217"/>
              <a:gd name="connsiteY135" fmla="*/ 479700 h 1246733"/>
              <a:gd name="connsiteX136" fmla="*/ 841253 w 1107217"/>
              <a:gd name="connsiteY136" fmla="*/ 501341 h 1246733"/>
              <a:gd name="connsiteX137" fmla="*/ 479761 w 1107217"/>
              <a:gd name="connsiteY137" fmla="*/ 501341 h 1246733"/>
              <a:gd name="connsiteX138" fmla="*/ 395923 w 1107217"/>
              <a:gd name="connsiteY138" fmla="*/ 418385 h 1246733"/>
              <a:gd name="connsiteX139" fmla="*/ 395923 w 1107217"/>
              <a:gd name="connsiteY139" fmla="*/ 377809 h 1246733"/>
              <a:gd name="connsiteX140" fmla="*/ 257998 w 1107217"/>
              <a:gd name="connsiteY140" fmla="*/ 377809 h 1246733"/>
              <a:gd name="connsiteX141" fmla="*/ 224643 w 1107217"/>
              <a:gd name="connsiteY141" fmla="*/ 356168 h 1246733"/>
              <a:gd name="connsiteX142" fmla="*/ 231855 w 1107217"/>
              <a:gd name="connsiteY142" fmla="*/ 317396 h 1246733"/>
              <a:gd name="connsiteX143" fmla="*/ 255293 w 1107217"/>
              <a:gd name="connsiteY143" fmla="*/ 291246 h 1246733"/>
              <a:gd name="connsiteX144" fmla="*/ 257998 w 1107217"/>
              <a:gd name="connsiteY144" fmla="*/ 283131 h 1246733"/>
              <a:gd name="connsiteX145" fmla="*/ 257998 w 1107217"/>
              <a:gd name="connsiteY145" fmla="*/ 82956 h 1246733"/>
              <a:gd name="connsiteX146" fmla="*/ 341835 w 1107217"/>
              <a:gd name="connsiteY146" fmla="*/ 0 h 1246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</a:cxnLst>
            <a:rect l="l" t="t" r="r" b="b"/>
            <a:pathLst>
              <a:path w="1107217" h="1246733">
                <a:moveTo>
                  <a:pt x="259395" y="729449"/>
                </a:moveTo>
                <a:lnTo>
                  <a:pt x="848729" y="729449"/>
                </a:lnTo>
                <a:cubicBezTo>
                  <a:pt x="856851" y="729449"/>
                  <a:pt x="864071" y="735769"/>
                  <a:pt x="864071" y="744796"/>
                </a:cubicBezTo>
                <a:cubicBezTo>
                  <a:pt x="864071" y="753824"/>
                  <a:pt x="856851" y="761949"/>
                  <a:pt x="848729" y="761949"/>
                </a:cubicBezTo>
                <a:lnTo>
                  <a:pt x="569856" y="761949"/>
                </a:lnTo>
                <a:lnTo>
                  <a:pt x="569856" y="1229581"/>
                </a:lnTo>
                <a:cubicBezTo>
                  <a:pt x="569856" y="1238608"/>
                  <a:pt x="562636" y="1246733"/>
                  <a:pt x="553611" y="1246733"/>
                </a:cubicBezTo>
                <a:cubicBezTo>
                  <a:pt x="544586" y="1246733"/>
                  <a:pt x="537366" y="1238608"/>
                  <a:pt x="537366" y="1229581"/>
                </a:cubicBezTo>
                <a:lnTo>
                  <a:pt x="537366" y="761949"/>
                </a:lnTo>
                <a:lnTo>
                  <a:pt x="259395" y="761949"/>
                </a:lnTo>
                <a:cubicBezTo>
                  <a:pt x="250370" y="761949"/>
                  <a:pt x="243150" y="753824"/>
                  <a:pt x="243150" y="744796"/>
                </a:cubicBezTo>
                <a:cubicBezTo>
                  <a:pt x="243150" y="735769"/>
                  <a:pt x="250370" y="729449"/>
                  <a:pt x="259395" y="729449"/>
                </a:cubicBezTo>
                <a:close/>
                <a:moveTo>
                  <a:pt x="1005919" y="559569"/>
                </a:moveTo>
                <a:cubicBezTo>
                  <a:pt x="996885" y="559569"/>
                  <a:pt x="987849" y="562278"/>
                  <a:pt x="980621" y="568599"/>
                </a:cubicBezTo>
                <a:cubicBezTo>
                  <a:pt x="974297" y="574017"/>
                  <a:pt x="969779" y="583950"/>
                  <a:pt x="969779" y="592979"/>
                </a:cubicBezTo>
                <a:lnTo>
                  <a:pt x="969779" y="827752"/>
                </a:lnTo>
                <a:cubicBezTo>
                  <a:pt x="969779" y="852132"/>
                  <a:pt x="949903" y="871998"/>
                  <a:pt x="925507" y="871998"/>
                </a:cubicBezTo>
                <a:lnTo>
                  <a:pt x="794500" y="871998"/>
                </a:lnTo>
                <a:cubicBezTo>
                  <a:pt x="776430" y="871998"/>
                  <a:pt x="761974" y="886446"/>
                  <a:pt x="761974" y="904505"/>
                </a:cubicBezTo>
                <a:lnTo>
                  <a:pt x="761974" y="1180815"/>
                </a:lnTo>
                <a:cubicBezTo>
                  <a:pt x="761974" y="1190748"/>
                  <a:pt x="765588" y="1198874"/>
                  <a:pt x="772816" y="1205195"/>
                </a:cubicBezTo>
                <a:cubicBezTo>
                  <a:pt x="779141" y="1211516"/>
                  <a:pt x="788176" y="1214225"/>
                  <a:pt x="798114" y="1213322"/>
                </a:cubicBezTo>
                <a:cubicBezTo>
                  <a:pt x="813474" y="1212419"/>
                  <a:pt x="827026" y="1197068"/>
                  <a:pt x="827026" y="1179912"/>
                </a:cubicBezTo>
                <a:lnTo>
                  <a:pt x="827026" y="978549"/>
                </a:lnTo>
                <a:cubicBezTo>
                  <a:pt x="827026" y="955974"/>
                  <a:pt x="846000" y="937012"/>
                  <a:pt x="868587" y="937012"/>
                </a:cubicBezTo>
                <a:lnTo>
                  <a:pt x="1002305" y="937012"/>
                </a:lnTo>
                <a:cubicBezTo>
                  <a:pt x="1020375" y="937012"/>
                  <a:pt x="1034831" y="922564"/>
                  <a:pt x="1034831" y="904505"/>
                </a:cubicBezTo>
                <a:lnTo>
                  <a:pt x="1034831" y="593882"/>
                </a:lnTo>
                <a:cubicBezTo>
                  <a:pt x="1034831" y="576726"/>
                  <a:pt x="1022183" y="561375"/>
                  <a:pt x="1005919" y="559569"/>
                </a:cubicBezTo>
                <a:close/>
                <a:moveTo>
                  <a:pt x="97477" y="559569"/>
                </a:moveTo>
                <a:cubicBezTo>
                  <a:pt x="81171" y="561375"/>
                  <a:pt x="67582" y="576726"/>
                  <a:pt x="67582" y="593882"/>
                </a:cubicBezTo>
                <a:lnTo>
                  <a:pt x="67582" y="904505"/>
                </a:lnTo>
                <a:cubicBezTo>
                  <a:pt x="67582" y="922564"/>
                  <a:pt x="82077" y="937012"/>
                  <a:pt x="100195" y="937012"/>
                </a:cubicBezTo>
                <a:lnTo>
                  <a:pt x="235177" y="937012"/>
                </a:lnTo>
                <a:cubicBezTo>
                  <a:pt x="257825" y="937012"/>
                  <a:pt x="275943" y="955974"/>
                  <a:pt x="275943" y="978549"/>
                </a:cubicBezTo>
                <a:lnTo>
                  <a:pt x="275943" y="1179912"/>
                </a:lnTo>
                <a:cubicBezTo>
                  <a:pt x="275943" y="1197068"/>
                  <a:pt x="289532" y="1212419"/>
                  <a:pt x="305838" y="1213322"/>
                </a:cubicBezTo>
                <a:cubicBezTo>
                  <a:pt x="314897" y="1214225"/>
                  <a:pt x="323957" y="1211516"/>
                  <a:pt x="331204" y="1205195"/>
                </a:cubicBezTo>
                <a:cubicBezTo>
                  <a:pt x="337545" y="1198874"/>
                  <a:pt x="342075" y="1190748"/>
                  <a:pt x="342075" y="1180815"/>
                </a:cubicBezTo>
                <a:lnTo>
                  <a:pt x="342075" y="904505"/>
                </a:lnTo>
                <a:cubicBezTo>
                  <a:pt x="342075" y="886446"/>
                  <a:pt x="327580" y="871998"/>
                  <a:pt x="309462" y="871998"/>
                </a:cubicBezTo>
                <a:lnTo>
                  <a:pt x="177198" y="871998"/>
                </a:lnTo>
                <a:cubicBezTo>
                  <a:pt x="152738" y="871998"/>
                  <a:pt x="133714" y="852132"/>
                  <a:pt x="133714" y="827752"/>
                </a:cubicBezTo>
                <a:lnTo>
                  <a:pt x="133714" y="592979"/>
                </a:lnTo>
                <a:cubicBezTo>
                  <a:pt x="133714" y="583950"/>
                  <a:pt x="129184" y="574017"/>
                  <a:pt x="122843" y="568599"/>
                </a:cubicBezTo>
                <a:cubicBezTo>
                  <a:pt x="115596" y="562278"/>
                  <a:pt x="106537" y="559569"/>
                  <a:pt x="97477" y="559569"/>
                </a:cubicBezTo>
                <a:close/>
                <a:moveTo>
                  <a:pt x="1008629" y="527965"/>
                </a:moveTo>
                <a:cubicBezTo>
                  <a:pt x="1041155" y="531577"/>
                  <a:pt x="1067357" y="559569"/>
                  <a:pt x="1067357" y="593882"/>
                </a:cubicBezTo>
                <a:lnTo>
                  <a:pt x="1067357" y="904505"/>
                </a:lnTo>
                <a:cubicBezTo>
                  <a:pt x="1067357" y="939721"/>
                  <a:pt x="1038445" y="969519"/>
                  <a:pt x="1002305" y="969519"/>
                </a:cubicBezTo>
                <a:lnTo>
                  <a:pt x="868587" y="969519"/>
                </a:lnTo>
                <a:cubicBezTo>
                  <a:pt x="863167" y="969519"/>
                  <a:pt x="859553" y="973131"/>
                  <a:pt x="859553" y="978549"/>
                </a:cubicBezTo>
                <a:lnTo>
                  <a:pt x="859553" y="1179912"/>
                </a:lnTo>
                <a:cubicBezTo>
                  <a:pt x="859553" y="1213322"/>
                  <a:pt x="833351" y="1243120"/>
                  <a:pt x="800825" y="1245829"/>
                </a:cubicBezTo>
                <a:cubicBezTo>
                  <a:pt x="799018" y="1246732"/>
                  <a:pt x="797211" y="1246732"/>
                  <a:pt x="794500" y="1246732"/>
                </a:cubicBezTo>
                <a:cubicBezTo>
                  <a:pt x="779141" y="1246732"/>
                  <a:pt x="762878" y="1240411"/>
                  <a:pt x="751132" y="1229576"/>
                </a:cubicBezTo>
                <a:cubicBezTo>
                  <a:pt x="737580" y="1216934"/>
                  <a:pt x="729448" y="1198874"/>
                  <a:pt x="729448" y="1180815"/>
                </a:cubicBezTo>
                <a:lnTo>
                  <a:pt x="729448" y="904505"/>
                </a:lnTo>
                <a:cubicBezTo>
                  <a:pt x="729448" y="868386"/>
                  <a:pt x="759264" y="839491"/>
                  <a:pt x="794500" y="839491"/>
                </a:cubicBezTo>
                <a:lnTo>
                  <a:pt x="925507" y="839491"/>
                </a:lnTo>
                <a:cubicBezTo>
                  <a:pt x="932735" y="839491"/>
                  <a:pt x="937253" y="834073"/>
                  <a:pt x="937253" y="827752"/>
                </a:cubicBezTo>
                <a:lnTo>
                  <a:pt x="937253" y="592979"/>
                </a:lnTo>
                <a:cubicBezTo>
                  <a:pt x="937253" y="574017"/>
                  <a:pt x="945385" y="556860"/>
                  <a:pt x="958033" y="544219"/>
                </a:cubicBezTo>
                <a:cubicBezTo>
                  <a:pt x="972489" y="531577"/>
                  <a:pt x="990559" y="526159"/>
                  <a:pt x="1008629" y="527965"/>
                </a:cubicBezTo>
                <a:close/>
                <a:moveTo>
                  <a:pt x="94760" y="527965"/>
                </a:moveTo>
                <a:cubicBezTo>
                  <a:pt x="112878" y="526159"/>
                  <a:pt x="130996" y="531577"/>
                  <a:pt x="144585" y="544219"/>
                </a:cubicBezTo>
                <a:cubicBezTo>
                  <a:pt x="158174" y="556860"/>
                  <a:pt x="165421" y="574017"/>
                  <a:pt x="165421" y="592979"/>
                </a:cubicBezTo>
                <a:lnTo>
                  <a:pt x="165421" y="827752"/>
                </a:lnTo>
                <a:cubicBezTo>
                  <a:pt x="165421" y="834073"/>
                  <a:pt x="170857" y="839491"/>
                  <a:pt x="177198" y="839491"/>
                </a:cubicBezTo>
                <a:lnTo>
                  <a:pt x="309462" y="839491"/>
                </a:lnTo>
                <a:cubicBezTo>
                  <a:pt x="344793" y="839491"/>
                  <a:pt x="373782" y="868386"/>
                  <a:pt x="373782" y="904505"/>
                </a:cubicBezTo>
                <a:lnTo>
                  <a:pt x="373782" y="1180815"/>
                </a:lnTo>
                <a:cubicBezTo>
                  <a:pt x="373782" y="1198874"/>
                  <a:pt x="366535" y="1216934"/>
                  <a:pt x="352946" y="1229576"/>
                </a:cubicBezTo>
                <a:cubicBezTo>
                  <a:pt x="341169" y="1240411"/>
                  <a:pt x="324863" y="1246732"/>
                  <a:pt x="309462" y="1246732"/>
                </a:cubicBezTo>
                <a:cubicBezTo>
                  <a:pt x="306744" y="1246732"/>
                  <a:pt x="304026" y="1246732"/>
                  <a:pt x="303121" y="1245829"/>
                </a:cubicBezTo>
                <a:cubicBezTo>
                  <a:pt x="270508" y="1243120"/>
                  <a:pt x="244236" y="1213322"/>
                  <a:pt x="244236" y="1179912"/>
                </a:cubicBezTo>
                <a:lnTo>
                  <a:pt x="244236" y="978549"/>
                </a:lnTo>
                <a:cubicBezTo>
                  <a:pt x="244236" y="973131"/>
                  <a:pt x="239706" y="969519"/>
                  <a:pt x="235177" y="969519"/>
                </a:cubicBezTo>
                <a:lnTo>
                  <a:pt x="100195" y="969519"/>
                </a:lnTo>
                <a:cubicBezTo>
                  <a:pt x="64864" y="969519"/>
                  <a:pt x="35875" y="939721"/>
                  <a:pt x="35875" y="904505"/>
                </a:cubicBezTo>
                <a:lnTo>
                  <a:pt x="35875" y="593882"/>
                </a:lnTo>
                <a:cubicBezTo>
                  <a:pt x="35875" y="559569"/>
                  <a:pt x="61241" y="531577"/>
                  <a:pt x="94760" y="527965"/>
                </a:cubicBezTo>
                <a:close/>
                <a:moveTo>
                  <a:pt x="1004031" y="328458"/>
                </a:moveTo>
                <a:cubicBezTo>
                  <a:pt x="965111" y="328458"/>
                  <a:pt x="933431" y="359233"/>
                  <a:pt x="933431" y="398153"/>
                </a:cubicBezTo>
                <a:cubicBezTo>
                  <a:pt x="933431" y="437074"/>
                  <a:pt x="965111" y="469659"/>
                  <a:pt x="1004031" y="469659"/>
                </a:cubicBezTo>
                <a:cubicBezTo>
                  <a:pt x="1042953" y="469659"/>
                  <a:pt x="1074633" y="437074"/>
                  <a:pt x="1074633" y="398153"/>
                </a:cubicBezTo>
                <a:cubicBezTo>
                  <a:pt x="1074633" y="359233"/>
                  <a:pt x="1042953" y="328458"/>
                  <a:pt x="1004031" y="328458"/>
                </a:cubicBezTo>
                <a:close/>
                <a:moveTo>
                  <a:pt x="102728" y="328458"/>
                </a:moveTo>
                <a:cubicBezTo>
                  <a:pt x="63637" y="328458"/>
                  <a:pt x="31819" y="359233"/>
                  <a:pt x="31819" y="398153"/>
                </a:cubicBezTo>
                <a:cubicBezTo>
                  <a:pt x="31819" y="437074"/>
                  <a:pt x="63637" y="469659"/>
                  <a:pt x="102728" y="469659"/>
                </a:cubicBezTo>
                <a:cubicBezTo>
                  <a:pt x="141820" y="469659"/>
                  <a:pt x="173638" y="437074"/>
                  <a:pt x="173638" y="398153"/>
                </a:cubicBezTo>
                <a:cubicBezTo>
                  <a:pt x="173638" y="359233"/>
                  <a:pt x="141820" y="328458"/>
                  <a:pt x="102728" y="328458"/>
                </a:cubicBezTo>
                <a:close/>
                <a:moveTo>
                  <a:pt x="1004031" y="294968"/>
                </a:moveTo>
                <a:cubicBezTo>
                  <a:pt x="1061055" y="294968"/>
                  <a:pt x="1107217" y="342035"/>
                  <a:pt x="1107217" y="398153"/>
                </a:cubicBezTo>
                <a:cubicBezTo>
                  <a:pt x="1107217" y="455176"/>
                  <a:pt x="1061055" y="501338"/>
                  <a:pt x="1004031" y="501338"/>
                </a:cubicBezTo>
                <a:cubicBezTo>
                  <a:pt x="947009" y="501338"/>
                  <a:pt x="900847" y="455176"/>
                  <a:pt x="900847" y="398153"/>
                </a:cubicBezTo>
                <a:cubicBezTo>
                  <a:pt x="900847" y="342035"/>
                  <a:pt x="947009" y="294968"/>
                  <a:pt x="1004031" y="294968"/>
                </a:cubicBezTo>
                <a:close/>
                <a:moveTo>
                  <a:pt x="102728" y="294968"/>
                </a:moveTo>
                <a:cubicBezTo>
                  <a:pt x="160002" y="294968"/>
                  <a:pt x="206366" y="342035"/>
                  <a:pt x="206366" y="398153"/>
                </a:cubicBezTo>
                <a:cubicBezTo>
                  <a:pt x="206366" y="455176"/>
                  <a:pt x="160002" y="501338"/>
                  <a:pt x="102728" y="501338"/>
                </a:cubicBezTo>
                <a:cubicBezTo>
                  <a:pt x="45455" y="501338"/>
                  <a:pt x="0" y="455176"/>
                  <a:pt x="0" y="398153"/>
                </a:cubicBezTo>
                <a:cubicBezTo>
                  <a:pt x="0" y="342035"/>
                  <a:pt x="45455" y="294968"/>
                  <a:pt x="102728" y="294968"/>
                </a:cubicBezTo>
                <a:close/>
                <a:moveTo>
                  <a:pt x="703327" y="155091"/>
                </a:moveTo>
                <a:lnTo>
                  <a:pt x="703327" y="294853"/>
                </a:lnTo>
                <a:cubicBezTo>
                  <a:pt x="703327" y="340840"/>
                  <a:pt x="666367" y="377809"/>
                  <a:pt x="619490" y="377809"/>
                </a:cubicBezTo>
                <a:lnTo>
                  <a:pt x="428377" y="377809"/>
                </a:lnTo>
                <a:lnTo>
                  <a:pt x="428377" y="418385"/>
                </a:lnTo>
                <a:cubicBezTo>
                  <a:pt x="428377" y="446337"/>
                  <a:pt x="451815" y="468880"/>
                  <a:pt x="479761" y="468880"/>
                </a:cubicBezTo>
                <a:lnTo>
                  <a:pt x="841253" y="468880"/>
                </a:lnTo>
                <a:cubicBezTo>
                  <a:pt x="843056" y="468880"/>
                  <a:pt x="843957" y="467978"/>
                  <a:pt x="844859" y="466175"/>
                </a:cubicBezTo>
                <a:cubicBezTo>
                  <a:pt x="844859" y="465273"/>
                  <a:pt x="844859" y="463470"/>
                  <a:pt x="843957" y="462568"/>
                </a:cubicBezTo>
                <a:lnTo>
                  <a:pt x="820519" y="436419"/>
                </a:lnTo>
                <a:cubicBezTo>
                  <a:pt x="813307" y="428304"/>
                  <a:pt x="807898" y="418385"/>
                  <a:pt x="807898" y="406663"/>
                </a:cubicBezTo>
                <a:lnTo>
                  <a:pt x="807898" y="206488"/>
                </a:lnTo>
                <a:cubicBezTo>
                  <a:pt x="807898" y="178535"/>
                  <a:pt x="785361" y="155091"/>
                  <a:pt x="757416" y="155091"/>
                </a:cubicBezTo>
                <a:close/>
                <a:moveTo>
                  <a:pt x="341835" y="32461"/>
                </a:moveTo>
                <a:cubicBezTo>
                  <a:pt x="313889" y="32461"/>
                  <a:pt x="290451" y="55003"/>
                  <a:pt x="290451" y="82956"/>
                </a:cubicBezTo>
                <a:lnTo>
                  <a:pt x="290451" y="283131"/>
                </a:lnTo>
                <a:cubicBezTo>
                  <a:pt x="290451" y="294853"/>
                  <a:pt x="285943" y="305674"/>
                  <a:pt x="278731" y="313789"/>
                </a:cubicBezTo>
                <a:lnTo>
                  <a:pt x="255293" y="339938"/>
                </a:lnTo>
                <a:cubicBezTo>
                  <a:pt x="254392" y="340840"/>
                  <a:pt x="253490" y="341741"/>
                  <a:pt x="254392" y="343545"/>
                </a:cubicBezTo>
                <a:cubicBezTo>
                  <a:pt x="255293" y="344446"/>
                  <a:pt x="257096" y="345348"/>
                  <a:pt x="257998" y="345348"/>
                </a:cubicBezTo>
                <a:lnTo>
                  <a:pt x="619490" y="345348"/>
                </a:lnTo>
                <a:cubicBezTo>
                  <a:pt x="648337" y="345348"/>
                  <a:pt x="670874" y="322806"/>
                  <a:pt x="670874" y="294853"/>
                </a:cubicBezTo>
                <a:lnTo>
                  <a:pt x="670874" y="82956"/>
                </a:lnTo>
                <a:cubicBezTo>
                  <a:pt x="670874" y="55003"/>
                  <a:pt x="648337" y="32461"/>
                  <a:pt x="619490" y="32461"/>
                </a:cubicBezTo>
                <a:close/>
                <a:moveTo>
                  <a:pt x="341835" y="0"/>
                </a:moveTo>
                <a:lnTo>
                  <a:pt x="619490" y="0"/>
                </a:lnTo>
                <a:cubicBezTo>
                  <a:pt x="666367" y="0"/>
                  <a:pt x="703327" y="36970"/>
                  <a:pt x="703327" y="82956"/>
                </a:cubicBezTo>
                <a:lnTo>
                  <a:pt x="703327" y="122630"/>
                </a:lnTo>
                <a:lnTo>
                  <a:pt x="757416" y="122630"/>
                </a:lnTo>
                <a:cubicBezTo>
                  <a:pt x="803391" y="122630"/>
                  <a:pt x="841253" y="160501"/>
                  <a:pt x="841253" y="206488"/>
                </a:cubicBezTo>
                <a:lnTo>
                  <a:pt x="841253" y="406663"/>
                </a:lnTo>
                <a:cubicBezTo>
                  <a:pt x="841253" y="409368"/>
                  <a:pt x="842155" y="412975"/>
                  <a:pt x="843957" y="414778"/>
                </a:cubicBezTo>
                <a:lnTo>
                  <a:pt x="867395" y="440927"/>
                </a:lnTo>
                <a:cubicBezTo>
                  <a:pt x="877313" y="451748"/>
                  <a:pt x="880017" y="466175"/>
                  <a:pt x="874607" y="479700"/>
                </a:cubicBezTo>
                <a:cubicBezTo>
                  <a:pt x="868297" y="493225"/>
                  <a:pt x="855677" y="501341"/>
                  <a:pt x="841253" y="501341"/>
                </a:cubicBezTo>
                <a:lnTo>
                  <a:pt x="479761" y="501341"/>
                </a:lnTo>
                <a:cubicBezTo>
                  <a:pt x="432884" y="501341"/>
                  <a:pt x="395923" y="464371"/>
                  <a:pt x="395923" y="418385"/>
                </a:cubicBezTo>
                <a:lnTo>
                  <a:pt x="395923" y="377809"/>
                </a:lnTo>
                <a:lnTo>
                  <a:pt x="257998" y="377809"/>
                </a:lnTo>
                <a:cubicBezTo>
                  <a:pt x="243574" y="377809"/>
                  <a:pt x="230953" y="369694"/>
                  <a:pt x="224643" y="356168"/>
                </a:cubicBezTo>
                <a:cubicBezTo>
                  <a:pt x="219234" y="343545"/>
                  <a:pt x="221938" y="328216"/>
                  <a:pt x="231855" y="317396"/>
                </a:cubicBezTo>
                <a:lnTo>
                  <a:pt x="255293" y="291246"/>
                </a:lnTo>
                <a:cubicBezTo>
                  <a:pt x="257096" y="289443"/>
                  <a:pt x="257998" y="285836"/>
                  <a:pt x="257998" y="283131"/>
                </a:cubicBezTo>
                <a:lnTo>
                  <a:pt x="257998" y="82956"/>
                </a:lnTo>
                <a:cubicBezTo>
                  <a:pt x="257998" y="36970"/>
                  <a:pt x="295860" y="0"/>
                  <a:pt x="3418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3F6C17ED-C5AB-4D33-82D3-D836380F0C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8386" y="3223287"/>
            <a:ext cx="623366" cy="608155"/>
          </a:xfrm>
          <a:custGeom>
            <a:avLst/>
            <a:gdLst>
              <a:gd name="connsiteX0" fmla="*/ 864451 w 1246731"/>
              <a:gd name="connsiteY0" fmla="*/ 898815 h 1216309"/>
              <a:gd name="connsiteX1" fmla="*/ 749947 w 1246731"/>
              <a:gd name="connsiteY1" fmla="*/ 1013041 h 1216309"/>
              <a:gd name="connsiteX2" fmla="*/ 749947 w 1246731"/>
              <a:gd name="connsiteY2" fmla="*/ 1153350 h 1216309"/>
              <a:gd name="connsiteX3" fmla="*/ 782405 w 1246731"/>
              <a:gd name="connsiteY3" fmla="*/ 1184829 h 1216309"/>
              <a:gd name="connsiteX4" fmla="*/ 1181816 w 1246731"/>
              <a:gd name="connsiteY4" fmla="*/ 1184829 h 1216309"/>
              <a:gd name="connsiteX5" fmla="*/ 1213372 w 1246731"/>
              <a:gd name="connsiteY5" fmla="*/ 1153350 h 1216309"/>
              <a:gd name="connsiteX6" fmla="*/ 1213372 w 1246731"/>
              <a:gd name="connsiteY6" fmla="*/ 1013041 h 1216309"/>
              <a:gd name="connsiteX7" fmla="*/ 1099770 w 1246731"/>
              <a:gd name="connsiteY7" fmla="*/ 898815 h 1216309"/>
              <a:gd name="connsiteX8" fmla="*/ 145406 w 1246731"/>
              <a:gd name="connsiteY8" fmla="*/ 898815 h 1216309"/>
              <a:gd name="connsiteX9" fmla="*/ 31610 w 1246731"/>
              <a:gd name="connsiteY9" fmla="*/ 1013041 h 1216309"/>
              <a:gd name="connsiteX10" fmla="*/ 31610 w 1246731"/>
              <a:gd name="connsiteY10" fmla="*/ 1153350 h 1216309"/>
              <a:gd name="connsiteX11" fmla="*/ 64123 w 1246731"/>
              <a:gd name="connsiteY11" fmla="*/ 1184829 h 1216309"/>
              <a:gd name="connsiteX12" fmla="*/ 464215 w 1246731"/>
              <a:gd name="connsiteY12" fmla="*/ 1184829 h 1216309"/>
              <a:gd name="connsiteX13" fmla="*/ 495825 w 1246731"/>
              <a:gd name="connsiteY13" fmla="*/ 1153350 h 1216309"/>
              <a:gd name="connsiteX14" fmla="*/ 495825 w 1246731"/>
              <a:gd name="connsiteY14" fmla="*/ 1013041 h 1216309"/>
              <a:gd name="connsiteX15" fmla="*/ 382029 w 1246731"/>
              <a:gd name="connsiteY15" fmla="*/ 898815 h 1216309"/>
              <a:gd name="connsiteX16" fmla="*/ 864451 w 1246731"/>
              <a:gd name="connsiteY16" fmla="*/ 866436 h 1216309"/>
              <a:gd name="connsiteX17" fmla="*/ 1099770 w 1246731"/>
              <a:gd name="connsiteY17" fmla="*/ 866436 h 1216309"/>
              <a:gd name="connsiteX18" fmla="*/ 1246731 w 1246731"/>
              <a:gd name="connsiteY18" fmla="*/ 1013041 h 1216309"/>
              <a:gd name="connsiteX19" fmla="*/ 1246731 w 1246731"/>
              <a:gd name="connsiteY19" fmla="*/ 1153350 h 1216309"/>
              <a:gd name="connsiteX20" fmla="*/ 1181816 w 1246731"/>
              <a:gd name="connsiteY20" fmla="*/ 1216309 h 1216309"/>
              <a:gd name="connsiteX21" fmla="*/ 782405 w 1246731"/>
              <a:gd name="connsiteY21" fmla="*/ 1216309 h 1216309"/>
              <a:gd name="connsiteX22" fmla="*/ 717489 w 1246731"/>
              <a:gd name="connsiteY22" fmla="*/ 1153350 h 1216309"/>
              <a:gd name="connsiteX23" fmla="*/ 717489 w 1246731"/>
              <a:gd name="connsiteY23" fmla="*/ 1013041 h 1216309"/>
              <a:gd name="connsiteX24" fmla="*/ 864451 w 1246731"/>
              <a:gd name="connsiteY24" fmla="*/ 866436 h 1216309"/>
              <a:gd name="connsiteX25" fmla="*/ 145406 w 1246731"/>
              <a:gd name="connsiteY25" fmla="*/ 866436 h 1216309"/>
              <a:gd name="connsiteX26" fmla="*/ 382029 w 1246731"/>
              <a:gd name="connsiteY26" fmla="*/ 866436 h 1216309"/>
              <a:gd name="connsiteX27" fmla="*/ 529241 w 1246731"/>
              <a:gd name="connsiteY27" fmla="*/ 1013041 h 1216309"/>
              <a:gd name="connsiteX28" fmla="*/ 529241 w 1246731"/>
              <a:gd name="connsiteY28" fmla="*/ 1153350 h 1216309"/>
              <a:gd name="connsiteX29" fmla="*/ 464215 w 1246731"/>
              <a:gd name="connsiteY29" fmla="*/ 1216309 h 1216309"/>
              <a:gd name="connsiteX30" fmla="*/ 64123 w 1246731"/>
              <a:gd name="connsiteY30" fmla="*/ 1216309 h 1216309"/>
              <a:gd name="connsiteX31" fmla="*/ 0 w 1246731"/>
              <a:gd name="connsiteY31" fmla="*/ 1153350 h 1216309"/>
              <a:gd name="connsiteX32" fmla="*/ 0 w 1246731"/>
              <a:gd name="connsiteY32" fmla="*/ 1013041 h 1216309"/>
              <a:gd name="connsiteX33" fmla="*/ 145406 w 1246731"/>
              <a:gd name="connsiteY33" fmla="*/ 866436 h 1216309"/>
              <a:gd name="connsiteX34" fmla="*/ 709315 w 1246731"/>
              <a:gd name="connsiteY34" fmla="*/ 680667 h 1216309"/>
              <a:gd name="connsiteX35" fmla="*/ 720888 w 1246731"/>
              <a:gd name="connsiteY35" fmla="*/ 685399 h 1216309"/>
              <a:gd name="connsiteX36" fmla="*/ 755042 w 1246731"/>
              <a:gd name="connsiteY36" fmla="*/ 719644 h 1216309"/>
              <a:gd name="connsiteX37" fmla="*/ 758638 w 1246731"/>
              <a:gd name="connsiteY37" fmla="*/ 725051 h 1216309"/>
              <a:gd name="connsiteX38" fmla="*/ 758638 w 1246731"/>
              <a:gd name="connsiteY38" fmla="*/ 725952 h 1216309"/>
              <a:gd name="connsiteX39" fmla="*/ 759536 w 1246731"/>
              <a:gd name="connsiteY39" fmla="*/ 730458 h 1216309"/>
              <a:gd name="connsiteX40" fmla="*/ 760435 w 1246731"/>
              <a:gd name="connsiteY40" fmla="*/ 732261 h 1216309"/>
              <a:gd name="connsiteX41" fmla="*/ 758638 w 1246731"/>
              <a:gd name="connsiteY41" fmla="*/ 736766 h 1216309"/>
              <a:gd name="connsiteX42" fmla="*/ 758638 w 1246731"/>
              <a:gd name="connsiteY42" fmla="*/ 737668 h 1216309"/>
              <a:gd name="connsiteX43" fmla="*/ 755941 w 1246731"/>
              <a:gd name="connsiteY43" fmla="*/ 742174 h 1216309"/>
              <a:gd name="connsiteX44" fmla="*/ 755042 w 1246731"/>
              <a:gd name="connsiteY44" fmla="*/ 742174 h 1216309"/>
              <a:gd name="connsiteX45" fmla="*/ 720888 w 1246731"/>
              <a:gd name="connsiteY45" fmla="*/ 777320 h 1216309"/>
              <a:gd name="connsiteX46" fmla="*/ 709203 w 1246731"/>
              <a:gd name="connsiteY46" fmla="*/ 781826 h 1216309"/>
              <a:gd name="connsiteX47" fmla="*/ 698417 w 1246731"/>
              <a:gd name="connsiteY47" fmla="*/ 777320 h 1216309"/>
              <a:gd name="connsiteX48" fmla="*/ 698417 w 1246731"/>
              <a:gd name="connsiteY48" fmla="*/ 753889 h 1216309"/>
              <a:gd name="connsiteX49" fmla="*/ 704709 w 1246731"/>
              <a:gd name="connsiteY49" fmla="*/ 747581 h 1216309"/>
              <a:gd name="connsiteX50" fmla="*/ 502477 w 1246731"/>
              <a:gd name="connsiteY50" fmla="*/ 747581 h 1216309"/>
              <a:gd name="connsiteX51" fmla="*/ 486298 w 1246731"/>
              <a:gd name="connsiteY51" fmla="*/ 731359 h 1216309"/>
              <a:gd name="connsiteX52" fmla="*/ 502477 w 1246731"/>
              <a:gd name="connsiteY52" fmla="*/ 715138 h 1216309"/>
              <a:gd name="connsiteX53" fmla="*/ 704709 w 1246731"/>
              <a:gd name="connsiteY53" fmla="*/ 715138 h 1216309"/>
              <a:gd name="connsiteX54" fmla="*/ 698417 w 1246731"/>
              <a:gd name="connsiteY54" fmla="*/ 707928 h 1216309"/>
              <a:gd name="connsiteX55" fmla="*/ 698417 w 1246731"/>
              <a:gd name="connsiteY55" fmla="*/ 685399 h 1216309"/>
              <a:gd name="connsiteX56" fmla="*/ 709315 w 1246731"/>
              <a:gd name="connsiteY56" fmla="*/ 680667 h 1216309"/>
              <a:gd name="connsiteX57" fmla="*/ 536346 w 1246731"/>
              <a:gd name="connsiteY57" fmla="*/ 577240 h 1216309"/>
              <a:gd name="connsiteX58" fmla="*/ 547617 w 1246731"/>
              <a:gd name="connsiteY58" fmla="*/ 582601 h 1216309"/>
              <a:gd name="connsiteX59" fmla="*/ 547617 w 1246731"/>
              <a:gd name="connsiteY59" fmla="*/ 604936 h 1216309"/>
              <a:gd name="connsiteX60" fmla="*/ 540403 w 1246731"/>
              <a:gd name="connsiteY60" fmla="*/ 612084 h 1216309"/>
              <a:gd name="connsiteX61" fmla="*/ 743299 w 1246731"/>
              <a:gd name="connsiteY61" fmla="*/ 612084 h 1216309"/>
              <a:gd name="connsiteX62" fmla="*/ 760432 w 1246731"/>
              <a:gd name="connsiteY62" fmla="*/ 628165 h 1216309"/>
              <a:gd name="connsiteX63" fmla="*/ 743299 w 1246731"/>
              <a:gd name="connsiteY63" fmla="*/ 644247 h 1216309"/>
              <a:gd name="connsiteX64" fmla="*/ 540403 w 1246731"/>
              <a:gd name="connsiteY64" fmla="*/ 644247 h 1216309"/>
              <a:gd name="connsiteX65" fmla="*/ 547617 w 1246731"/>
              <a:gd name="connsiteY65" fmla="*/ 651394 h 1216309"/>
              <a:gd name="connsiteX66" fmla="*/ 547617 w 1246731"/>
              <a:gd name="connsiteY66" fmla="*/ 673730 h 1216309"/>
              <a:gd name="connsiteX67" fmla="*/ 535895 w 1246731"/>
              <a:gd name="connsiteY67" fmla="*/ 678197 h 1216309"/>
              <a:gd name="connsiteX68" fmla="*/ 525074 w 1246731"/>
              <a:gd name="connsiteY68" fmla="*/ 673730 h 1216309"/>
              <a:gd name="connsiteX69" fmla="*/ 490807 w 1246731"/>
              <a:gd name="connsiteY69" fmla="*/ 638886 h 1216309"/>
              <a:gd name="connsiteX70" fmla="*/ 489905 w 1246731"/>
              <a:gd name="connsiteY70" fmla="*/ 638886 h 1216309"/>
              <a:gd name="connsiteX71" fmla="*/ 486298 w 1246731"/>
              <a:gd name="connsiteY71" fmla="*/ 634419 h 1216309"/>
              <a:gd name="connsiteX72" fmla="*/ 486298 w 1246731"/>
              <a:gd name="connsiteY72" fmla="*/ 633526 h 1216309"/>
              <a:gd name="connsiteX73" fmla="*/ 486298 w 1246731"/>
              <a:gd name="connsiteY73" fmla="*/ 628165 h 1216309"/>
              <a:gd name="connsiteX74" fmla="*/ 486298 w 1246731"/>
              <a:gd name="connsiteY74" fmla="*/ 627272 h 1216309"/>
              <a:gd name="connsiteX75" fmla="*/ 486298 w 1246731"/>
              <a:gd name="connsiteY75" fmla="*/ 622805 h 1216309"/>
              <a:gd name="connsiteX76" fmla="*/ 487200 w 1246731"/>
              <a:gd name="connsiteY76" fmla="*/ 621911 h 1216309"/>
              <a:gd name="connsiteX77" fmla="*/ 490807 w 1246731"/>
              <a:gd name="connsiteY77" fmla="*/ 616551 h 1216309"/>
              <a:gd name="connsiteX78" fmla="*/ 525074 w 1246731"/>
              <a:gd name="connsiteY78" fmla="*/ 582601 h 1216309"/>
              <a:gd name="connsiteX79" fmla="*/ 536346 w 1246731"/>
              <a:gd name="connsiteY79" fmla="*/ 577240 h 1216309"/>
              <a:gd name="connsiteX80" fmla="*/ 980568 w 1246731"/>
              <a:gd name="connsiteY80" fmla="*/ 544289 h 1216309"/>
              <a:gd name="connsiteX81" fmla="*/ 854645 w 1246731"/>
              <a:gd name="connsiteY81" fmla="*/ 670212 h 1216309"/>
              <a:gd name="connsiteX82" fmla="*/ 980568 w 1246731"/>
              <a:gd name="connsiteY82" fmla="*/ 797041 h 1216309"/>
              <a:gd name="connsiteX83" fmla="*/ 1106491 w 1246731"/>
              <a:gd name="connsiteY83" fmla="*/ 670212 h 1216309"/>
              <a:gd name="connsiteX84" fmla="*/ 980568 w 1246731"/>
              <a:gd name="connsiteY84" fmla="*/ 544289 h 1216309"/>
              <a:gd name="connsiteX85" fmla="*/ 266610 w 1246731"/>
              <a:gd name="connsiteY85" fmla="*/ 544289 h 1216309"/>
              <a:gd name="connsiteX86" fmla="*/ 140328 w 1246731"/>
              <a:gd name="connsiteY86" fmla="*/ 670212 h 1216309"/>
              <a:gd name="connsiteX87" fmla="*/ 266610 w 1246731"/>
              <a:gd name="connsiteY87" fmla="*/ 797041 h 1216309"/>
              <a:gd name="connsiteX88" fmla="*/ 392891 w 1246731"/>
              <a:gd name="connsiteY88" fmla="*/ 670212 h 1216309"/>
              <a:gd name="connsiteX89" fmla="*/ 266610 w 1246731"/>
              <a:gd name="connsiteY89" fmla="*/ 544289 h 1216309"/>
              <a:gd name="connsiteX90" fmla="*/ 980568 w 1246731"/>
              <a:gd name="connsiteY90" fmla="*/ 511676 h 1216309"/>
              <a:gd name="connsiteX91" fmla="*/ 1139104 w 1246731"/>
              <a:gd name="connsiteY91" fmla="*/ 670212 h 1216309"/>
              <a:gd name="connsiteX92" fmla="*/ 980568 w 1246731"/>
              <a:gd name="connsiteY92" fmla="*/ 829654 h 1216309"/>
              <a:gd name="connsiteX93" fmla="*/ 821126 w 1246731"/>
              <a:gd name="connsiteY93" fmla="*/ 670212 h 1216309"/>
              <a:gd name="connsiteX94" fmla="*/ 980568 w 1246731"/>
              <a:gd name="connsiteY94" fmla="*/ 511676 h 1216309"/>
              <a:gd name="connsiteX95" fmla="*/ 266610 w 1246731"/>
              <a:gd name="connsiteY95" fmla="*/ 511676 h 1216309"/>
              <a:gd name="connsiteX96" fmla="*/ 425597 w 1246731"/>
              <a:gd name="connsiteY96" fmla="*/ 670212 h 1216309"/>
              <a:gd name="connsiteX97" fmla="*/ 266610 w 1246731"/>
              <a:gd name="connsiteY97" fmla="*/ 829654 h 1216309"/>
              <a:gd name="connsiteX98" fmla="*/ 107622 w 1246731"/>
              <a:gd name="connsiteY98" fmla="*/ 670212 h 1216309"/>
              <a:gd name="connsiteX99" fmla="*/ 266610 w 1246731"/>
              <a:gd name="connsiteY99" fmla="*/ 511676 h 1216309"/>
              <a:gd name="connsiteX100" fmla="*/ 959719 w 1246731"/>
              <a:gd name="connsiteY100" fmla="*/ 160904 h 1216309"/>
              <a:gd name="connsiteX101" fmla="*/ 995593 w 1246731"/>
              <a:gd name="connsiteY101" fmla="*/ 195859 h 1216309"/>
              <a:gd name="connsiteX102" fmla="*/ 959719 w 1246731"/>
              <a:gd name="connsiteY102" fmla="*/ 231733 h 1216309"/>
              <a:gd name="connsiteX103" fmla="*/ 924764 w 1246731"/>
              <a:gd name="connsiteY103" fmla="*/ 195859 h 1216309"/>
              <a:gd name="connsiteX104" fmla="*/ 959719 w 1246731"/>
              <a:gd name="connsiteY104" fmla="*/ 160904 h 1216309"/>
              <a:gd name="connsiteX105" fmla="*/ 819572 w 1246731"/>
              <a:gd name="connsiteY105" fmla="*/ 160904 h 1216309"/>
              <a:gd name="connsiteX106" fmla="*/ 852134 w 1246731"/>
              <a:gd name="connsiteY106" fmla="*/ 195859 h 1216309"/>
              <a:gd name="connsiteX107" fmla="*/ 819572 w 1246731"/>
              <a:gd name="connsiteY107" fmla="*/ 231733 h 1216309"/>
              <a:gd name="connsiteX108" fmla="*/ 785250 w 1246731"/>
              <a:gd name="connsiteY108" fmla="*/ 195859 h 1216309"/>
              <a:gd name="connsiteX109" fmla="*/ 819572 w 1246731"/>
              <a:gd name="connsiteY109" fmla="*/ 160904 h 1216309"/>
              <a:gd name="connsiteX110" fmla="*/ 679181 w 1246731"/>
              <a:gd name="connsiteY110" fmla="*/ 160904 h 1216309"/>
              <a:gd name="connsiteX111" fmla="*/ 712622 w 1246731"/>
              <a:gd name="connsiteY111" fmla="*/ 195859 h 1216309"/>
              <a:gd name="connsiteX112" fmla="*/ 679181 w 1246731"/>
              <a:gd name="connsiteY112" fmla="*/ 231733 h 1216309"/>
              <a:gd name="connsiteX113" fmla="*/ 645740 w 1246731"/>
              <a:gd name="connsiteY113" fmla="*/ 195859 h 1216309"/>
              <a:gd name="connsiteX114" fmla="*/ 679181 w 1246731"/>
              <a:gd name="connsiteY114" fmla="*/ 160904 h 1216309"/>
              <a:gd name="connsiteX115" fmla="*/ 548219 w 1246731"/>
              <a:gd name="connsiteY115" fmla="*/ 160598 h 1216309"/>
              <a:gd name="connsiteX116" fmla="*/ 388018 w 1246731"/>
              <a:gd name="connsiteY116" fmla="*/ 200473 h 1216309"/>
              <a:gd name="connsiteX117" fmla="*/ 386208 w 1246731"/>
              <a:gd name="connsiteY117" fmla="*/ 200473 h 1216309"/>
              <a:gd name="connsiteX118" fmla="*/ 336428 w 1246731"/>
              <a:gd name="connsiteY118" fmla="*/ 257565 h 1216309"/>
              <a:gd name="connsiteX119" fmla="*/ 336428 w 1246731"/>
              <a:gd name="connsiteY119" fmla="*/ 371750 h 1216309"/>
              <a:gd name="connsiteX120" fmla="*/ 393449 w 1246731"/>
              <a:gd name="connsiteY120" fmla="*/ 428842 h 1216309"/>
              <a:gd name="connsiteX121" fmla="*/ 404310 w 1246731"/>
              <a:gd name="connsiteY121" fmla="*/ 428842 h 1216309"/>
              <a:gd name="connsiteX122" fmla="*/ 418791 w 1246731"/>
              <a:gd name="connsiteY122" fmla="*/ 438811 h 1216309"/>
              <a:gd name="connsiteX123" fmla="*/ 443229 w 1246731"/>
              <a:gd name="connsiteY123" fmla="*/ 487747 h 1216309"/>
              <a:gd name="connsiteX124" fmla="*/ 452280 w 1246731"/>
              <a:gd name="connsiteY124" fmla="*/ 494091 h 1216309"/>
              <a:gd name="connsiteX125" fmla="*/ 462236 w 1246731"/>
              <a:gd name="connsiteY125" fmla="*/ 491372 h 1216309"/>
              <a:gd name="connsiteX126" fmla="*/ 519256 w 1246731"/>
              <a:gd name="connsiteY126" fmla="*/ 434280 h 1216309"/>
              <a:gd name="connsiteX127" fmla="*/ 531023 w 1246731"/>
              <a:gd name="connsiteY127" fmla="*/ 428842 h 1216309"/>
              <a:gd name="connsiteX128" fmla="*/ 744624 w 1246731"/>
              <a:gd name="connsiteY128" fmla="*/ 428842 h 1216309"/>
              <a:gd name="connsiteX129" fmla="*/ 801644 w 1246731"/>
              <a:gd name="connsiteY129" fmla="*/ 371750 h 1216309"/>
              <a:gd name="connsiteX130" fmla="*/ 801644 w 1246731"/>
              <a:gd name="connsiteY130" fmla="*/ 369031 h 1216309"/>
              <a:gd name="connsiteX131" fmla="*/ 619721 w 1246731"/>
              <a:gd name="connsiteY131" fmla="*/ 369031 h 1216309"/>
              <a:gd name="connsiteX132" fmla="*/ 548219 w 1246731"/>
              <a:gd name="connsiteY132" fmla="*/ 277502 h 1216309"/>
              <a:gd name="connsiteX133" fmla="*/ 619721 w 1246731"/>
              <a:gd name="connsiteY133" fmla="*/ 31913 h 1216309"/>
              <a:gd name="connsiteX134" fmla="*/ 600714 w 1246731"/>
              <a:gd name="connsiteY134" fmla="*/ 40070 h 1216309"/>
              <a:gd name="connsiteX135" fmla="*/ 579897 w 1246731"/>
              <a:gd name="connsiteY135" fmla="*/ 91725 h 1216309"/>
              <a:gd name="connsiteX136" fmla="*/ 579897 w 1246731"/>
              <a:gd name="connsiteY136" fmla="*/ 277502 h 1216309"/>
              <a:gd name="connsiteX137" fmla="*/ 619721 w 1246731"/>
              <a:gd name="connsiteY137" fmla="*/ 336407 h 1216309"/>
              <a:gd name="connsiteX138" fmla="*/ 914780 w 1246731"/>
              <a:gd name="connsiteY138" fmla="*/ 336407 h 1216309"/>
              <a:gd name="connsiteX139" fmla="*/ 929262 w 1246731"/>
              <a:gd name="connsiteY139" fmla="*/ 342751 h 1216309"/>
              <a:gd name="connsiteX140" fmla="*/ 967276 w 1246731"/>
              <a:gd name="connsiteY140" fmla="*/ 395312 h 1216309"/>
              <a:gd name="connsiteX141" fmla="*/ 972706 w 1246731"/>
              <a:gd name="connsiteY141" fmla="*/ 398030 h 1216309"/>
              <a:gd name="connsiteX142" fmla="*/ 978137 w 1246731"/>
              <a:gd name="connsiteY142" fmla="*/ 393499 h 1216309"/>
              <a:gd name="connsiteX143" fmla="*/ 996239 w 1246731"/>
              <a:gd name="connsiteY143" fmla="*/ 347282 h 1216309"/>
              <a:gd name="connsiteX144" fmla="*/ 1011625 w 1246731"/>
              <a:gd name="connsiteY144" fmla="*/ 336407 h 1216309"/>
              <a:gd name="connsiteX145" fmla="*/ 1019771 w 1246731"/>
              <a:gd name="connsiteY145" fmla="*/ 336407 h 1216309"/>
              <a:gd name="connsiteX146" fmla="*/ 1058690 w 1246731"/>
              <a:gd name="connsiteY146" fmla="*/ 277502 h 1216309"/>
              <a:gd name="connsiteX147" fmla="*/ 1058690 w 1246731"/>
              <a:gd name="connsiteY147" fmla="*/ 159692 h 1216309"/>
              <a:gd name="connsiteX148" fmla="*/ 1023391 w 1246731"/>
              <a:gd name="connsiteY148" fmla="*/ 100787 h 1216309"/>
              <a:gd name="connsiteX149" fmla="*/ 623342 w 1246731"/>
              <a:gd name="connsiteY149" fmla="*/ 32820 h 1216309"/>
              <a:gd name="connsiteX150" fmla="*/ 619721 w 1246731"/>
              <a:gd name="connsiteY150" fmla="*/ 31913 h 1216309"/>
              <a:gd name="connsiteX151" fmla="*/ 629677 w 1246731"/>
              <a:gd name="connsiteY151" fmla="*/ 1102 h 1216309"/>
              <a:gd name="connsiteX152" fmla="*/ 1028822 w 1246731"/>
              <a:gd name="connsiteY152" fmla="*/ 69069 h 1216309"/>
              <a:gd name="connsiteX153" fmla="*/ 1091273 w 1246731"/>
              <a:gd name="connsiteY153" fmla="*/ 159692 h 1216309"/>
              <a:gd name="connsiteX154" fmla="*/ 1091273 w 1246731"/>
              <a:gd name="connsiteY154" fmla="*/ 277502 h 1216309"/>
              <a:gd name="connsiteX155" fmla="*/ 1022486 w 1246731"/>
              <a:gd name="connsiteY155" fmla="*/ 369031 h 1216309"/>
              <a:gd name="connsiteX156" fmla="*/ 1008910 w 1246731"/>
              <a:gd name="connsiteY156" fmla="*/ 404374 h 1216309"/>
              <a:gd name="connsiteX157" fmla="*/ 978137 w 1246731"/>
              <a:gd name="connsiteY157" fmla="*/ 429748 h 1216309"/>
              <a:gd name="connsiteX158" fmla="*/ 972706 w 1246731"/>
              <a:gd name="connsiteY158" fmla="*/ 429748 h 1216309"/>
              <a:gd name="connsiteX159" fmla="*/ 941028 w 1246731"/>
              <a:gd name="connsiteY159" fmla="*/ 414343 h 1216309"/>
              <a:gd name="connsiteX160" fmla="*/ 907540 w 1246731"/>
              <a:gd name="connsiteY160" fmla="*/ 369031 h 1216309"/>
              <a:gd name="connsiteX161" fmla="*/ 834227 w 1246731"/>
              <a:gd name="connsiteY161" fmla="*/ 369031 h 1216309"/>
              <a:gd name="connsiteX162" fmla="*/ 834227 w 1246731"/>
              <a:gd name="connsiteY162" fmla="*/ 371750 h 1216309"/>
              <a:gd name="connsiteX163" fmla="*/ 744624 w 1246731"/>
              <a:gd name="connsiteY163" fmla="*/ 462373 h 1216309"/>
              <a:gd name="connsiteX164" fmla="*/ 537358 w 1246731"/>
              <a:gd name="connsiteY164" fmla="*/ 462373 h 1216309"/>
              <a:gd name="connsiteX165" fmla="*/ 485768 w 1246731"/>
              <a:gd name="connsiteY165" fmla="*/ 514028 h 1216309"/>
              <a:gd name="connsiteX166" fmla="*/ 454090 w 1246731"/>
              <a:gd name="connsiteY166" fmla="*/ 526715 h 1216309"/>
              <a:gd name="connsiteX167" fmla="*/ 446849 w 1246731"/>
              <a:gd name="connsiteY167" fmla="*/ 526715 h 1216309"/>
              <a:gd name="connsiteX168" fmla="*/ 414266 w 1246731"/>
              <a:gd name="connsiteY168" fmla="*/ 502247 h 1216309"/>
              <a:gd name="connsiteX169" fmla="*/ 394354 w 1246731"/>
              <a:gd name="connsiteY169" fmla="*/ 462373 h 1216309"/>
              <a:gd name="connsiteX170" fmla="*/ 393449 w 1246731"/>
              <a:gd name="connsiteY170" fmla="*/ 462373 h 1216309"/>
              <a:gd name="connsiteX171" fmla="*/ 302940 w 1246731"/>
              <a:gd name="connsiteY171" fmla="*/ 371750 h 1216309"/>
              <a:gd name="connsiteX172" fmla="*/ 302940 w 1246731"/>
              <a:gd name="connsiteY172" fmla="*/ 257565 h 1216309"/>
              <a:gd name="connsiteX173" fmla="*/ 380778 w 1246731"/>
              <a:gd name="connsiteY173" fmla="*/ 167848 h 1216309"/>
              <a:gd name="connsiteX174" fmla="*/ 548219 w 1246731"/>
              <a:gd name="connsiteY174" fmla="*/ 127068 h 1216309"/>
              <a:gd name="connsiteX175" fmla="*/ 548219 w 1246731"/>
              <a:gd name="connsiteY175" fmla="*/ 91725 h 1216309"/>
              <a:gd name="connsiteX176" fmla="*/ 579897 w 1246731"/>
              <a:gd name="connsiteY176" fmla="*/ 15601 h 1216309"/>
              <a:gd name="connsiteX177" fmla="*/ 629677 w 1246731"/>
              <a:gd name="connsiteY177" fmla="*/ 1102 h 121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1246731" h="1216309">
                <a:moveTo>
                  <a:pt x="864451" y="898815"/>
                </a:moveTo>
                <a:cubicBezTo>
                  <a:pt x="801338" y="898815"/>
                  <a:pt x="749947" y="949182"/>
                  <a:pt x="749947" y="1013041"/>
                </a:cubicBezTo>
                <a:lnTo>
                  <a:pt x="749947" y="1153350"/>
                </a:lnTo>
                <a:cubicBezTo>
                  <a:pt x="749947" y="1170438"/>
                  <a:pt x="764372" y="1184829"/>
                  <a:pt x="782405" y="1184829"/>
                </a:cubicBezTo>
                <a:lnTo>
                  <a:pt x="1181816" y="1184829"/>
                </a:lnTo>
                <a:cubicBezTo>
                  <a:pt x="1198946" y="1184829"/>
                  <a:pt x="1213372" y="1170438"/>
                  <a:pt x="1213372" y="1153350"/>
                </a:cubicBezTo>
                <a:lnTo>
                  <a:pt x="1213372" y="1013041"/>
                </a:lnTo>
                <a:cubicBezTo>
                  <a:pt x="1213372" y="949182"/>
                  <a:pt x="1162882" y="898815"/>
                  <a:pt x="1099770" y="898815"/>
                </a:cubicBezTo>
                <a:close/>
                <a:moveTo>
                  <a:pt x="145406" y="898815"/>
                </a:moveTo>
                <a:cubicBezTo>
                  <a:pt x="83992" y="898815"/>
                  <a:pt x="31610" y="949182"/>
                  <a:pt x="31610" y="1013041"/>
                </a:cubicBezTo>
                <a:lnTo>
                  <a:pt x="31610" y="1153350"/>
                </a:lnTo>
                <a:cubicBezTo>
                  <a:pt x="31610" y="1170438"/>
                  <a:pt x="46060" y="1184829"/>
                  <a:pt x="64123" y="1184829"/>
                </a:cubicBezTo>
                <a:lnTo>
                  <a:pt x="464215" y="1184829"/>
                </a:lnTo>
                <a:cubicBezTo>
                  <a:pt x="481374" y="1184829"/>
                  <a:pt x="495825" y="1170438"/>
                  <a:pt x="495825" y="1153350"/>
                </a:cubicBezTo>
                <a:lnTo>
                  <a:pt x="495825" y="1013041"/>
                </a:lnTo>
                <a:cubicBezTo>
                  <a:pt x="495825" y="949182"/>
                  <a:pt x="445249" y="898815"/>
                  <a:pt x="382029" y="898815"/>
                </a:cubicBezTo>
                <a:close/>
                <a:moveTo>
                  <a:pt x="864451" y="866436"/>
                </a:moveTo>
                <a:lnTo>
                  <a:pt x="1099770" y="866436"/>
                </a:lnTo>
                <a:cubicBezTo>
                  <a:pt x="1180013" y="866436"/>
                  <a:pt x="1246731" y="932093"/>
                  <a:pt x="1246731" y="1013041"/>
                </a:cubicBezTo>
                <a:lnTo>
                  <a:pt x="1246731" y="1153350"/>
                </a:lnTo>
                <a:cubicBezTo>
                  <a:pt x="1246731" y="1187527"/>
                  <a:pt x="1217880" y="1216309"/>
                  <a:pt x="1181816" y="1216309"/>
                </a:cubicBezTo>
                <a:lnTo>
                  <a:pt x="782405" y="1216309"/>
                </a:lnTo>
                <a:cubicBezTo>
                  <a:pt x="746340" y="1216309"/>
                  <a:pt x="717489" y="1187527"/>
                  <a:pt x="717489" y="1153350"/>
                </a:cubicBezTo>
                <a:lnTo>
                  <a:pt x="717489" y="1013041"/>
                </a:lnTo>
                <a:cubicBezTo>
                  <a:pt x="717489" y="932093"/>
                  <a:pt x="783306" y="866436"/>
                  <a:pt x="864451" y="866436"/>
                </a:cubicBezTo>
                <a:close/>
                <a:moveTo>
                  <a:pt x="145406" y="866436"/>
                </a:moveTo>
                <a:lnTo>
                  <a:pt x="382029" y="866436"/>
                </a:lnTo>
                <a:cubicBezTo>
                  <a:pt x="462408" y="866436"/>
                  <a:pt x="529241" y="932093"/>
                  <a:pt x="529241" y="1013041"/>
                </a:cubicBezTo>
                <a:lnTo>
                  <a:pt x="529241" y="1153350"/>
                </a:lnTo>
                <a:cubicBezTo>
                  <a:pt x="529241" y="1187527"/>
                  <a:pt x="499437" y="1216309"/>
                  <a:pt x="464215" y="1216309"/>
                </a:cubicBezTo>
                <a:lnTo>
                  <a:pt x="64123" y="1216309"/>
                </a:lnTo>
                <a:cubicBezTo>
                  <a:pt x="28901" y="1216309"/>
                  <a:pt x="0" y="1187527"/>
                  <a:pt x="0" y="1153350"/>
                </a:cubicBezTo>
                <a:lnTo>
                  <a:pt x="0" y="1013041"/>
                </a:lnTo>
                <a:cubicBezTo>
                  <a:pt x="0" y="932093"/>
                  <a:pt x="65026" y="866436"/>
                  <a:pt x="145406" y="866436"/>
                </a:cubicBezTo>
                <a:close/>
                <a:moveTo>
                  <a:pt x="709315" y="680667"/>
                </a:moveTo>
                <a:cubicBezTo>
                  <a:pt x="713473" y="680667"/>
                  <a:pt x="717742" y="682244"/>
                  <a:pt x="720888" y="685399"/>
                </a:cubicBezTo>
                <a:lnTo>
                  <a:pt x="755042" y="719644"/>
                </a:lnTo>
                <a:cubicBezTo>
                  <a:pt x="756840" y="721446"/>
                  <a:pt x="757739" y="723249"/>
                  <a:pt x="758638" y="725051"/>
                </a:cubicBezTo>
                <a:lnTo>
                  <a:pt x="758638" y="725952"/>
                </a:lnTo>
                <a:cubicBezTo>
                  <a:pt x="759536" y="727755"/>
                  <a:pt x="759536" y="728656"/>
                  <a:pt x="759536" y="730458"/>
                </a:cubicBezTo>
                <a:cubicBezTo>
                  <a:pt x="760435" y="730458"/>
                  <a:pt x="760435" y="731359"/>
                  <a:pt x="760435" y="732261"/>
                </a:cubicBezTo>
                <a:cubicBezTo>
                  <a:pt x="759536" y="734063"/>
                  <a:pt x="759536" y="734964"/>
                  <a:pt x="758638" y="736766"/>
                </a:cubicBezTo>
                <a:cubicBezTo>
                  <a:pt x="758638" y="737668"/>
                  <a:pt x="758638" y="737668"/>
                  <a:pt x="758638" y="737668"/>
                </a:cubicBezTo>
                <a:cubicBezTo>
                  <a:pt x="757739" y="738569"/>
                  <a:pt x="757739" y="741272"/>
                  <a:pt x="755941" y="742174"/>
                </a:cubicBezTo>
                <a:cubicBezTo>
                  <a:pt x="755941" y="742174"/>
                  <a:pt x="755941" y="742174"/>
                  <a:pt x="755042" y="742174"/>
                </a:cubicBezTo>
                <a:lnTo>
                  <a:pt x="720888" y="777320"/>
                </a:lnTo>
                <a:cubicBezTo>
                  <a:pt x="718191" y="780925"/>
                  <a:pt x="713697" y="781826"/>
                  <a:pt x="709203" y="781826"/>
                </a:cubicBezTo>
                <a:cubicBezTo>
                  <a:pt x="704709" y="781826"/>
                  <a:pt x="701114" y="780925"/>
                  <a:pt x="698417" y="777320"/>
                </a:cubicBezTo>
                <a:cubicBezTo>
                  <a:pt x="691227" y="771012"/>
                  <a:pt x="691227" y="761099"/>
                  <a:pt x="698417" y="753889"/>
                </a:cubicBezTo>
                <a:lnTo>
                  <a:pt x="704709" y="747581"/>
                </a:lnTo>
                <a:lnTo>
                  <a:pt x="502477" y="747581"/>
                </a:lnTo>
                <a:cubicBezTo>
                  <a:pt x="493488" y="747581"/>
                  <a:pt x="486298" y="740371"/>
                  <a:pt x="486298" y="731359"/>
                </a:cubicBezTo>
                <a:cubicBezTo>
                  <a:pt x="486298" y="722347"/>
                  <a:pt x="493488" y="715138"/>
                  <a:pt x="502477" y="715138"/>
                </a:cubicBezTo>
                <a:lnTo>
                  <a:pt x="704709" y="715138"/>
                </a:lnTo>
                <a:lnTo>
                  <a:pt x="698417" y="707928"/>
                </a:lnTo>
                <a:cubicBezTo>
                  <a:pt x="691227" y="701620"/>
                  <a:pt x="691227" y="691707"/>
                  <a:pt x="698417" y="685399"/>
                </a:cubicBezTo>
                <a:cubicBezTo>
                  <a:pt x="701114" y="682244"/>
                  <a:pt x="705158" y="680667"/>
                  <a:pt x="709315" y="680667"/>
                </a:cubicBezTo>
                <a:close/>
                <a:moveTo>
                  <a:pt x="536346" y="577240"/>
                </a:moveTo>
                <a:cubicBezTo>
                  <a:pt x="540403" y="577240"/>
                  <a:pt x="544461" y="579027"/>
                  <a:pt x="547617" y="582601"/>
                </a:cubicBezTo>
                <a:cubicBezTo>
                  <a:pt x="553930" y="588855"/>
                  <a:pt x="553930" y="598682"/>
                  <a:pt x="547617" y="604936"/>
                </a:cubicBezTo>
                <a:lnTo>
                  <a:pt x="540403" y="612084"/>
                </a:lnTo>
                <a:lnTo>
                  <a:pt x="743299" y="612084"/>
                </a:lnTo>
                <a:cubicBezTo>
                  <a:pt x="752316" y="612084"/>
                  <a:pt x="760432" y="619231"/>
                  <a:pt x="760432" y="628165"/>
                </a:cubicBezTo>
                <a:cubicBezTo>
                  <a:pt x="760432" y="637099"/>
                  <a:pt x="752316" y="644247"/>
                  <a:pt x="743299" y="644247"/>
                </a:cubicBezTo>
                <a:lnTo>
                  <a:pt x="540403" y="644247"/>
                </a:lnTo>
                <a:lnTo>
                  <a:pt x="547617" y="651394"/>
                </a:lnTo>
                <a:cubicBezTo>
                  <a:pt x="553930" y="656755"/>
                  <a:pt x="553930" y="667476"/>
                  <a:pt x="547617" y="673730"/>
                </a:cubicBezTo>
                <a:cubicBezTo>
                  <a:pt x="544010" y="676410"/>
                  <a:pt x="540403" y="678197"/>
                  <a:pt x="535895" y="678197"/>
                </a:cubicBezTo>
                <a:cubicBezTo>
                  <a:pt x="532288" y="678197"/>
                  <a:pt x="527779" y="676410"/>
                  <a:pt x="525074" y="673730"/>
                </a:cubicBezTo>
                <a:lnTo>
                  <a:pt x="490807" y="638886"/>
                </a:lnTo>
                <a:lnTo>
                  <a:pt x="489905" y="638886"/>
                </a:lnTo>
                <a:cubicBezTo>
                  <a:pt x="489003" y="637099"/>
                  <a:pt x="487200" y="636206"/>
                  <a:pt x="486298" y="634419"/>
                </a:cubicBezTo>
                <a:cubicBezTo>
                  <a:pt x="486298" y="633526"/>
                  <a:pt x="486298" y="633526"/>
                  <a:pt x="486298" y="633526"/>
                </a:cubicBezTo>
                <a:cubicBezTo>
                  <a:pt x="486298" y="631739"/>
                  <a:pt x="486298" y="629952"/>
                  <a:pt x="486298" y="628165"/>
                </a:cubicBezTo>
                <a:cubicBezTo>
                  <a:pt x="486298" y="628165"/>
                  <a:pt x="486298" y="628165"/>
                  <a:pt x="486298" y="627272"/>
                </a:cubicBezTo>
                <a:cubicBezTo>
                  <a:pt x="486298" y="625485"/>
                  <a:pt x="486298" y="623698"/>
                  <a:pt x="486298" y="622805"/>
                </a:cubicBezTo>
                <a:cubicBezTo>
                  <a:pt x="486298" y="622805"/>
                  <a:pt x="486298" y="621911"/>
                  <a:pt x="487200" y="621911"/>
                </a:cubicBezTo>
                <a:cubicBezTo>
                  <a:pt x="488102" y="619231"/>
                  <a:pt x="489003" y="617444"/>
                  <a:pt x="490807" y="616551"/>
                </a:cubicBezTo>
                <a:lnTo>
                  <a:pt x="525074" y="582601"/>
                </a:lnTo>
                <a:cubicBezTo>
                  <a:pt x="528230" y="579027"/>
                  <a:pt x="532288" y="577240"/>
                  <a:pt x="536346" y="577240"/>
                </a:cubicBezTo>
                <a:close/>
                <a:moveTo>
                  <a:pt x="980568" y="544289"/>
                </a:moveTo>
                <a:cubicBezTo>
                  <a:pt x="910812" y="544289"/>
                  <a:pt x="854645" y="601362"/>
                  <a:pt x="854645" y="670212"/>
                </a:cubicBezTo>
                <a:cubicBezTo>
                  <a:pt x="854645" y="739968"/>
                  <a:pt x="910812" y="797041"/>
                  <a:pt x="980568" y="797041"/>
                </a:cubicBezTo>
                <a:cubicBezTo>
                  <a:pt x="1049418" y="797041"/>
                  <a:pt x="1106491" y="739968"/>
                  <a:pt x="1106491" y="670212"/>
                </a:cubicBezTo>
                <a:cubicBezTo>
                  <a:pt x="1106491" y="601362"/>
                  <a:pt x="1049418" y="544289"/>
                  <a:pt x="980568" y="544289"/>
                </a:cubicBezTo>
                <a:close/>
                <a:moveTo>
                  <a:pt x="266610" y="544289"/>
                </a:moveTo>
                <a:cubicBezTo>
                  <a:pt x="197564" y="544289"/>
                  <a:pt x="140328" y="601362"/>
                  <a:pt x="140328" y="670212"/>
                </a:cubicBezTo>
                <a:cubicBezTo>
                  <a:pt x="140328" y="739968"/>
                  <a:pt x="197564" y="797041"/>
                  <a:pt x="266610" y="797041"/>
                </a:cubicBezTo>
                <a:cubicBezTo>
                  <a:pt x="336564" y="797041"/>
                  <a:pt x="392891" y="739968"/>
                  <a:pt x="392891" y="670212"/>
                </a:cubicBezTo>
                <a:cubicBezTo>
                  <a:pt x="392891" y="601362"/>
                  <a:pt x="336564" y="544289"/>
                  <a:pt x="266610" y="544289"/>
                </a:cubicBezTo>
                <a:close/>
                <a:moveTo>
                  <a:pt x="980568" y="511676"/>
                </a:moveTo>
                <a:cubicBezTo>
                  <a:pt x="1067536" y="511676"/>
                  <a:pt x="1139104" y="582338"/>
                  <a:pt x="1139104" y="670212"/>
                </a:cubicBezTo>
                <a:cubicBezTo>
                  <a:pt x="1139104" y="758087"/>
                  <a:pt x="1067536" y="829654"/>
                  <a:pt x="980568" y="829654"/>
                </a:cubicBezTo>
                <a:cubicBezTo>
                  <a:pt x="891788" y="829654"/>
                  <a:pt x="821126" y="758087"/>
                  <a:pt x="821126" y="670212"/>
                </a:cubicBezTo>
                <a:cubicBezTo>
                  <a:pt x="821126" y="582338"/>
                  <a:pt x="891788" y="511676"/>
                  <a:pt x="980568" y="511676"/>
                </a:cubicBezTo>
                <a:close/>
                <a:moveTo>
                  <a:pt x="266610" y="511676"/>
                </a:moveTo>
                <a:cubicBezTo>
                  <a:pt x="354734" y="511676"/>
                  <a:pt x="425597" y="582338"/>
                  <a:pt x="425597" y="670212"/>
                </a:cubicBezTo>
                <a:cubicBezTo>
                  <a:pt x="425597" y="758087"/>
                  <a:pt x="354734" y="829654"/>
                  <a:pt x="266610" y="829654"/>
                </a:cubicBezTo>
                <a:cubicBezTo>
                  <a:pt x="179394" y="829654"/>
                  <a:pt x="107622" y="758087"/>
                  <a:pt x="107622" y="670212"/>
                </a:cubicBezTo>
                <a:cubicBezTo>
                  <a:pt x="107622" y="582338"/>
                  <a:pt x="179394" y="511676"/>
                  <a:pt x="266610" y="511676"/>
                </a:cubicBezTo>
                <a:close/>
                <a:moveTo>
                  <a:pt x="959719" y="160904"/>
                </a:moveTo>
                <a:cubicBezTo>
                  <a:pt x="979036" y="160904"/>
                  <a:pt x="995593" y="176542"/>
                  <a:pt x="995593" y="195859"/>
                </a:cubicBezTo>
                <a:cubicBezTo>
                  <a:pt x="995593" y="216096"/>
                  <a:pt x="979036" y="231733"/>
                  <a:pt x="959719" y="231733"/>
                </a:cubicBezTo>
                <a:cubicBezTo>
                  <a:pt x="940402" y="231733"/>
                  <a:pt x="924764" y="216096"/>
                  <a:pt x="924764" y="195859"/>
                </a:cubicBezTo>
                <a:cubicBezTo>
                  <a:pt x="924764" y="176542"/>
                  <a:pt x="940402" y="160904"/>
                  <a:pt x="959719" y="160904"/>
                </a:cubicBezTo>
                <a:close/>
                <a:moveTo>
                  <a:pt x="819572" y="160904"/>
                </a:moveTo>
                <a:cubicBezTo>
                  <a:pt x="838053" y="160904"/>
                  <a:pt x="852134" y="176542"/>
                  <a:pt x="852134" y="195859"/>
                </a:cubicBezTo>
                <a:cubicBezTo>
                  <a:pt x="852134" y="216096"/>
                  <a:pt x="838053" y="231733"/>
                  <a:pt x="819572" y="231733"/>
                </a:cubicBezTo>
                <a:cubicBezTo>
                  <a:pt x="800211" y="231733"/>
                  <a:pt x="785250" y="216096"/>
                  <a:pt x="785250" y="195859"/>
                </a:cubicBezTo>
                <a:cubicBezTo>
                  <a:pt x="785250" y="176542"/>
                  <a:pt x="800211" y="160904"/>
                  <a:pt x="819572" y="160904"/>
                </a:cubicBezTo>
                <a:close/>
                <a:moveTo>
                  <a:pt x="679181" y="160904"/>
                </a:moveTo>
                <a:cubicBezTo>
                  <a:pt x="697662" y="160904"/>
                  <a:pt x="712622" y="176542"/>
                  <a:pt x="712622" y="195859"/>
                </a:cubicBezTo>
                <a:cubicBezTo>
                  <a:pt x="712622" y="216096"/>
                  <a:pt x="697662" y="231733"/>
                  <a:pt x="679181" y="231733"/>
                </a:cubicBezTo>
                <a:cubicBezTo>
                  <a:pt x="660700" y="231733"/>
                  <a:pt x="645740" y="216096"/>
                  <a:pt x="645740" y="195859"/>
                </a:cubicBezTo>
                <a:cubicBezTo>
                  <a:pt x="645740" y="176542"/>
                  <a:pt x="660700" y="160904"/>
                  <a:pt x="679181" y="160904"/>
                </a:cubicBezTo>
                <a:close/>
                <a:moveTo>
                  <a:pt x="548219" y="160598"/>
                </a:moveTo>
                <a:lnTo>
                  <a:pt x="388018" y="200473"/>
                </a:lnTo>
                <a:cubicBezTo>
                  <a:pt x="387113" y="200473"/>
                  <a:pt x="386208" y="200473"/>
                  <a:pt x="386208" y="200473"/>
                </a:cubicBezTo>
                <a:cubicBezTo>
                  <a:pt x="357245" y="204097"/>
                  <a:pt x="336428" y="228566"/>
                  <a:pt x="336428" y="257565"/>
                </a:cubicBezTo>
                <a:lnTo>
                  <a:pt x="336428" y="371750"/>
                </a:lnTo>
                <a:cubicBezTo>
                  <a:pt x="336428" y="404374"/>
                  <a:pt x="361771" y="428842"/>
                  <a:pt x="393449" y="428842"/>
                </a:cubicBezTo>
                <a:lnTo>
                  <a:pt x="404310" y="428842"/>
                </a:lnTo>
                <a:cubicBezTo>
                  <a:pt x="409741" y="428842"/>
                  <a:pt x="416076" y="433373"/>
                  <a:pt x="418791" y="438811"/>
                </a:cubicBezTo>
                <a:lnTo>
                  <a:pt x="443229" y="487747"/>
                </a:lnTo>
                <a:cubicBezTo>
                  <a:pt x="445039" y="491372"/>
                  <a:pt x="448659" y="493185"/>
                  <a:pt x="452280" y="494091"/>
                </a:cubicBezTo>
                <a:cubicBezTo>
                  <a:pt x="455900" y="494997"/>
                  <a:pt x="459520" y="493185"/>
                  <a:pt x="462236" y="491372"/>
                </a:cubicBezTo>
                <a:lnTo>
                  <a:pt x="519256" y="434280"/>
                </a:lnTo>
                <a:cubicBezTo>
                  <a:pt x="521972" y="430655"/>
                  <a:pt x="526497" y="428842"/>
                  <a:pt x="531023" y="428842"/>
                </a:cubicBezTo>
                <a:lnTo>
                  <a:pt x="744624" y="428842"/>
                </a:lnTo>
                <a:cubicBezTo>
                  <a:pt x="775397" y="428842"/>
                  <a:pt x="801644" y="404374"/>
                  <a:pt x="801644" y="371750"/>
                </a:cubicBezTo>
                <a:lnTo>
                  <a:pt x="801644" y="369031"/>
                </a:lnTo>
                <a:lnTo>
                  <a:pt x="619721" y="369031"/>
                </a:lnTo>
                <a:cubicBezTo>
                  <a:pt x="579897" y="369031"/>
                  <a:pt x="548219" y="328251"/>
                  <a:pt x="548219" y="277502"/>
                </a:cubicBezTo>
                <a:close/>
                <a:moveTo>
                  <a:pt x="619721" y="31913"/>
                </a:moveTo>
                <a:cubicBezTo>
                  <a:pt x="611575" y="31913"/>
                  <a:pt x="605240" y="36445"/>
                  <a:pt x="600714" y="40070"/>
                </a:cubicBezTo>
                <a:cubicBezTo>
                  <a:pt x="588948" y="50038"/>
                  <a:pt x="579897" y="69975"/>
                  <a:pt x="579897" y="91725"/>
                </a:cubicBezTo>
                <a:lnTo>
                  <a:pt x="579897" y="277502"/>
                </a:lnTo>
                <a:cubicBezTo>
                  <a:pt x="579897" y="309220"/>
                  <a:pt x="598904" y="336407"/>
                  <a:pt x="619721" y="336407"/>
                </a:cubicBezTo>
                <a:lnTo>
                  <a:pt x="914780" y="336407"/>
                </a:lnTo>
                <a:cubicBezTo>
                  <a:pt x="920211" y="336407"/>
                  <a:pt x="924736" y="338219"/>
                  <a:pt x="929262" y="342751"/>
                </a:cubicBezTo>
                <a:lnTo>
                  <a:pt x="967276" y="395312"/>
                </a:lnTo>
                <a:cubicBezTo>
                  <a:pt x="969086" y="398030"/>
                  <a:pt x="971801" y="398030"/>
                  <a:pt x="972706" y="398030"/>
                </a:cubicBezTo>
                <a:cubicBezTo>
                  <a:pt x="974516" y="397124"/>
                  <a:pt x="978137" y="396218"/>
                  <a:pt x="978137" y="393499"/>
                </a:cubicBezTo>
                <a:lnTo>
                  <a:pt x="996239" y="347282"/>
                </a:lnTo>
                <a:cubicBezTo>
                  <a:pt x="998049" y="340938"/>
                  <a:pt x="1004384" y="336407"/>
                  <a:pt x="1011625" y="336407"/>
                </a:cubicBezTo>
                <a:lnTo>
                  <a:pt x="1019771" y="336407"/>
                </a:lnTo>
                <a:cubicBezTo>
                  <a:pt x="1041493" y="336407"/>
                  <a:pt x="1058690" y="309220"/>
                  <a:pt x="1058690" y="277502"/>
                </a:cubicBezTo>
                <a:lnTo>
                  <a:pt x="1058690" y="159692"/>
                </a:lnTo>
                <a:cubicBezTo>
                  <a:pt x="1058690" y="129786"/>
                  <a:pt x="1043303" y="103506"/>
                  <a:pt x="1023391" y="100787"/>
                </a:cubicBezTo>
                <a:lnTo>
                  <a:pt x="623342" y="32820"/>
                </a:lnTo>
                <a:cubicBezTo>
                  <a:pt x="622437" y="32820"/>
                  <a:pt x="621531" y="31913"/>
                  <a:pt x="619721" y="31913"/>
                </a:cubicBezTo>
                <a:close/>
                <a:moveTo>
                  <a:pt x="629677" y="1102"/>
                </a:moveTo>
                <a:lnTo>
                  <a:pt x="1028822" y="69069"/>
                </a:lnTo>
                <a:cubicBezTo>
                  <a:pt x="1065025" y="74506"/>
                  <a:pt x="1091273" y="113474"/>
                  <a:pt x="1091273" y="159692"/>
                </a:cubicBezTo>
                <a:lnTo>
                  <a:pt x="1091273" y="277502"/>
                </a:lnTo>
                <a:cubicBezTo>
                  <a:pt x="1091273" y="326438"/>
                  <a:pt x="1061405" y="367219"/>
                  <a:pt x="1022486" y="369031"/>
                </a:cubicBezTo>
                <a:lnTo>
                  <a:pt x="1008910" y="404374"/>
                </a:lnTo>
                <a:cubicBezTo>
                  <a:pt x="1004384" y="417968"/>
                  <a:pt x="991713" y="427936"/>
                  <a:pt x="978137" y="429748"/>
                </a:cubicBezTo>
                <a:cubicBezTo>
                  <a:pt x="976327" y="429748"/>
                  <a:pt x="973611" y="429748"/>
                  <a:pt x="972706" y="429748"/>
                </a:cubicBezTo>
                <a:cubicBezTo>
                  <a:pt x="960035" y="429748"/>
                  <a:pt x="948269" y="424311"/>
                  <a:pt x="941028" y="414343"/>
                </a:cubicBezTo>
                <a:lnTo>
                  <a:pt x="907540" y="369031"/>
                </a:lnTo>
                <a:lnTo>
                  <a:pt x="834227" y="369031"/>
                </a:lnTo>
                <a:lnTo>
                  <a:pt x="834227" y="371750"/>
                </a:lnTo>
                <a:cubicBezTo>
                  <a:pt x="834227" y="421592"/>
                  <a:pt x="793498" y="462373"/>
                  <a:pt x="744624" y="462373"/>
                </a:cubicBezTo>
                <a:lnTo>
                  <a:pt x="537358" y="462373"/>
                </a:lnTo>
                <a:lnTo>
                  <a:pt x="485768" y="514028"/>
                </a:lnTo>
                <a:cubicBezTo>
                  <a:pt x="476717" y="522184"/>
                  <a:pt x="465856" y="526715"/>
                  <a:pt x="454090" y="526715"/>
                </a:cubicBezTo>
                <a:cubicBezTo>
                  <a:pt x="452280" y="526715"/>
                  <a:pt x="449564" y="526715"/>
                  <a:pt x="446849" y="526715"/>
                </a:cubicBezTo>
                <a:cubicBezTo>
                  <a:pt x="433273" y="523996"/>
                  <a:pt x="420602" y="515840"/>
                  <a:pt x="414266" y="502247"/>
                </a:cubicBezTo>
                <a:lnTo>
                  <a:pt x="394354" y="462373"/>
                </a:lnTo>
                <a:lnTo>
                  <a:pt x="393449" y="462373"/>
                </a:lnTo>
                <a:cubicBezTo>
                  <a:pt x="343669" y="462373"/>
                  <a:pt x="302940" y="421592"/>
                  <a:pt x="302940" y="371750"/>
                </a:cubicBezTo>
                <a:lnTo>
                  <a:pt x="302940" y="257565"/>
                </a:lnTo>
                <a:cubicBezTo>
                  <a:pt x="302940" y="212254"/>
                  <a:pt x="337333" y="174192"/>
                  <a:pt x="380778" y="167848"/>
                </a:cubicBezTo>
                <a:lnTo>
                  <a:pt x="548219" y="127068"/>
                </a:lnTo>
                <a:lnTo>
                  <a:pt x="548219" y="91725"/>
                </a:lnTo>
                <a:cubicBezTo>
                  <a:pt x="548219" y="60007"/>
                  <a:pt x="559985" y="31913"/>
                  <a:pt x="579897" y="15601"/>
                </a:cubicBezTo>
                <a:cubicBezTo>
                  <a:pt x="594379" y="2914"/>
                  <a:pt x="612481" y="-2523"/>
                  <a:pt x="629677" y="1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CF3847F8-B82A-4969-95E5-C1932A459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374" y="3249828"/>
            <a:ext cx="623365" cy="623364"/>
          </a:xfrm>
          <a:custGeom>
            <a:avLst/>
            <a:gdLst>
              <a:gd name="connsiteX0" fmla="*/ 623817 w 1246729"/>
              <a:gd name="connsiteY0" fmla="*/ 1110113 h 1246728"/>
              <a:gd name="connsiteX1" fmla="*/ 571380 w 1246729"/>
              <a:gd name="connsiteY1" fmla="*/ 1162588 h 1246728"/>
              <a:gd name="connsiteX2" fmla="*/ 623817 w 1246729"/>
              <a:gd name="connsiteY2" fmla="*/ 1215063 h 1246728"/>
              <a:gd name="connsiteX3" fmla="*/ 676253 w 1246729"/>
              <a:gd name="connsiteY3" fmla="*/ 1162588 h 1246728"/>
              <a:gd name="connsiteX4" fmla="*/ 623817 w 1246729"/>
              <a:gd name="connsiteY4" fmla="*/ 1110113 h 1246728"/>
              <a:gd name="connsiteX5" fmla="*/ 989066 w 1246729"/>
              <a:gd name="connsiteY5" fmla="*/ 957212 h 1246728"/>
              <a:gd name="connsiteX6" fmla="*/ 967368 w 1246729"/>
              <a:gd name="connsiteY6" fmla="*/ 967164 h 1246728"/>
              <a:gd name="connsiteX7" fmla="*/ 958327 w 1246729"/>
              <a:gd name="connsiteY7" fmla="*/ 989783 h 1246728"/>
              <a:gd name="connsiteX8" fmla="*/ 967368 w 1246729"/>
              <a:gd name="connsiteY8" fmla="*/ 1012401 h 1246728"/>
              <a:gd name="connsiteX9" fmla="*/ 1011668 w 1246729"/>
              <a:gd name="connsiteY9" fmla="*/ 1012401 h 1246728"/>
              <a:gd name="connsiteX10" fmla="*/ 1021613 w 1246729"/>
              <a:gd name="connsiteY10" fmla="*/ 989783 h 1246728"/>
              <a:gd name="connsiteX11" fmla="*/ 1011668 w 1246729"/>
              <a:gd name="connsiteY11" fmla="*/ 967164 h 1246728"/>
              <a:gd name="connsiteX12" fmla="*/ 989066 w 1246729"/>
              <a:gd name="connsiteY12" fmla="*/ 957212 h 1246728"/>
              <a:gd name="connsiteX13" fmla="*/ 257663 w 1246729"/>
              <a:gd name="connsiteY13" fmla="*/ 957212 h 1246728"/>
              <a:gd name="connsiteX14" fmla="*/ 235061 w 1246729"/>
              <a:gd name="connsiteY14" fmla="*/ 967164 h 1246728"/>
              <a:gd name="connsiteX15" fmla="*/ 226020 w 1246729"/>
              <a:gd name="connsiteY15" fmla="*/ 989783 h 1246728"/>
              <a:gd name="connsiteX16" fmla="*/ 235061 w 1246729"/>
              <a:gd name="connsiteY16" fmla="*/ 1012401 h 1246728"/>
              <a:gd name="connsiteX17" fmla="*/ 279361 w 1246729"/>
              <a:gd name="connsiteY17" fmla="*/ 1012401 h 1246728"/>
              <a:gd name="connsiteX18" fmla="*/ 289306 w 1246729"/>
              <a:gd name="connsiteY18" fmla="*/ 989783 h 1246728"/>
              <a:gd name="connsiteX19" fmla="*/ 279361 w 1246729"/>
              <a:gd name="connsiteY19" fmla="*/ 967164 h 1246728"/>
              <a:gd name="connsiteX20" fmla="*/ 257663 w 1246729"/>
              <a:gd name="connsiteY20" fmla="*/ 957212 h 1246728"/>
              <a:gd name="connsiteX21" fmla="*/ 534347 w 1246729"/>
              <a:gd name="connsiteY21" fmla="*/ 639422 h 1246728"/>
              <a:gd name="connsiteX22" fmla="*/ 454987 w 1246729"/>
              <a:gd name="connsiteY22" fmla="*/ 719196 h 1246728"/>
              <a:gd name="connsiteX23" fmla="*/ 454987 w 1246729"/>
              <a:gd name="connsiteY23" fmla="*/ 823446 h 1246728"/>
              <a:gd name="connsiteX24" fmla="*/ 473925 w 1246729"/>
              <a:gd name="connsiteY24" fmla="*/ 843390 h 1246728"/>
              <a:gd name="connsiteX25" fmla="*/ 768820 w 1246729"/>
              <a:gd name="connsiteY25" fmla="*/ 843390 h 1246728"/>
              <a:gd name="connsiteX26" fmla="*/ 787759 w 1246729"/>
              <a:gd name="connsiteY26" fmla="*/ 823446 h 1246728"/>
              <a:gd name="connsiteX27" fmla="*/ 787759 w 1246729"/>
              <a:gd name="connsiteY27" fmla="*/ 719196 h 1246728"/>
              <a:gd name="connsiteX28" fmla="*/ 708398 w 1246729"/>
              <a:gd name="connsiteY28" fmla="*/ 639422 h 1246728"/>
              <a:gd name="connsiteX29" fmla="*/ 534347 w 1246729"/>
              <a:gd name="connsiteY29" fmla="*/ 605880 h 1246728"/>
              <a:gd name="connsiteX30" fmla="*/ 708398 w 1246729"/>
              <a:gd name="connsiteY30" fmla="*/ 605880 h 1246728"/>
              <a:gd name="connsiteX31" fmla="*/ 820224 w 1246729"/>
              <a:gd name="connsiteY31" fmla="*/ 719196 h 1246728"/>
              <a:gd name="connsiteX32" fmla="*/ 820224 w 1246729"/>
              <a:gd name="connsiteY32" fmla="*/ 823446 h 1246728"/>
              <a:gd name="connsiteX33" fmla="*/ 768820 w 1246729"/>
              <a:gd name="connsiteY33" fmla="*/ 876024 h 1246728"/>
              <a:gd name="connsiteX34" fmla="*/ 473925 w 1246729"/>
              <a:gd name="connsiteY34" fmla="*/ 876024 h 1246728"/>
              <a:gd name="connsiteX35" fmla="*/ 422521 w 1246729"/>
              <a:gd name="connsiteY35" fmla="*/ 823446 h 1246728"/>
              <a:gd name="connsiteX36" fmla="*/ 422521 w 1246729"/>
              <a:gd name="connsiteY36" fmla="*/ 719196 h 1246728"/>
              <a:gd name="connsiteX37" fmla="*/ 534347 w 1246729"/>
              <a:gd name="connsiteY37" fmla="*/ 605880 h 1246728"/>
              <a:gd name="connsiteX38" fmla="*/ 1161745 w 1246729"/>
              <a:gd name="connsiteY38" fmla="*/ 570890 h 1246728"/>
              <a:gd name="connsiteX39" fmla="*/ 1109309 w 1246729"/>
              <a:gd name="connsiteY39" fmla="*/ 623364 h 1246728"/>
              <a:gd name="connsiteX40" fmla="*/ 1161745 w 1246729"/>
              <a:gd name="connsiteY40" fmla="*/ 675839 h 1246728"/>
              <a:gd name="connsiteX41" fmla="*/ 1214182 w 1246729"/>
              <a:gd name="connsiteY41" fmla="*/ 623364 h 1246728"/>
              <a:gd name="connsiteX42" fmla="*/ 1161745 w 1246729"/>
              <a:gd name="connsiteY42" fmla="*/ 570890 h 1246728"/>
              <a:gd name="connsiteX43" fmla="*/ 84984 w 1246729"/>
              <a:gd name="connsiteY43" fmla="*/ 570890 h 1246728"/>
              <a:gd name="connsiteX44" fmla="*/ 32547 w 1246729"/>
              <a:gd name="connsiteY44" fmla="*/ 623364 h 1246728"/>
              <a:gd name="connsiteX45" fmla="*/ 84984 w 1246729"/>
              <a:gd name="connsiteY45" fmla="*/ 675839 h 1246728"/>
              <a:gd name="connsiteX46" fmla="*/ 137420 w 1246729"/>
              <a:gd name="connsiteY46" fmla="*/ 623364 h 1246728"/>
              <a:gd name="connsiteX47" fmla="*/ 84984 w 1246729"/>
              <a:gd name="connsiteY47" fmla="*/ 570890 h 1246728"/>
              <a:gd name="connsiteX48" fmla="*/ 623364 w 1246729"/>
              <a:gd name="connsiteY48" fmla="*/ 363382 h 1246728"/>
              <a:gd name="connsiteX49" fmla="*/ 534782 w 1246729"/>
              <a:gd name="connsiteY49" fmla="*/ 451964 h 1246728"/>
              <a:gd name="connsiteX50" fmla="*/ 623364 w 1246729"/>
              <a:gd name="connsiteY50" fmla="*/ 540547 h 1246728"/>
              <a:gd name="connsiteX51" fmla="*/ 711042 w 1246729"/>
              <a:gd name="connsiteY51" fmla="*/ 451964 h 1246728"/>
              <a:gd name="connsiteX52" fmla="*/ 623364 w 1246729"/>
              <a:gd name="connsiteY52" fmla="*/ 363382 h 1246728"/>
              <a:gd name="connsiteX53" fmla="*/ 623364 w 1246729"/>
              <a:gd name="connsiteY53" fmla="*/ 330841 h 1246728"/>
              <a:gd name="connsiteX54" fmla="*/ 744486 w 1246729"/>
              <a:gd name="connsiteY54" fmla="*/ 451964 h 1246728"/>
              <a:gd name="connsiteX55" fmla="*/ 623364 w 1246729"/>
              <a:gd name="connsiteY55" fmla="*/ 573087 h 1246728"/>
              <a:gd name="connsiteX56" fmla="*/ 502242 w 1246729"/>
              <a:gd name="connsiteY56" fmla="*/ 451964 h 1246728"/>
              <a:gd name="connsiteX57" fmla="*/ 623364 w 1246729"/>
              <a:gd name="connsiteY57" fmla="*/ 330841 h 1246728"/>
              <a:gd name="connsiteX58" fmla="*/ 623817 w 1246729"/>
              <a:gd name="connsiteY58" fmla="*/ 283183 h 1246728"/>
              <a:gd name="connsiteX59" fmla="*/ 284786 w 1246729"/>
              <a:gd name="connsiteY59" fmla="*/ 623364 h 1246728"/>
              <a:gd name="connsiteX60" fmla="*/ 623817 w 1246729"/>
              <a:gd name="connsiteY60" fmla="*/ 962641 h 1246728"/>
              <a:gd name="connsiteX61" fmla="*/ 962847 w 1246729"/>
              <a:gd name="connsiteY61" fmla="*/ 623364 h 1246728"/>
              <a:gd name="connsiteX62" fmla="*/ 623817 w 1246729"/>
              <a:gd name="connsiteY62" fmla="*/ 283183 h 1246728"/>
              <a:gd name="connsiteX63" fmla="*/ 989066 w 1246729"/>
              <a:gd name="connsiteY63" fmla="*/ 224375 h 1246728"/>
              <a:gd name="connsiteX64" fmla="*/ 967368 w 1246729"/>
              <a:gd name="connsiteY64" fmla="*/ 235232 h 1246728"/>
              <a:gd name="connsiteX65" fmla="*/ 958327 w 1246729"/>
              <a:gd name="connsiteY65" fmla="*/ 256946 h 1246728"/>
              <a:gd name="connsiteX66" fmla="*/ 967368 w 1246729"/>
              <a:gd name="connsiteY66" fmla="*/ 279564 h 1246728"/>
              <a:gd name="connsiteX67" fmla="*/ 1011668 w 1246729"/>
              <a:gd name="connsiteY67" fmla="*/ 279564 h 1246728"/>
              <a:gd name="connsiteX68" fmla="*/ 1021613 w 1246729"/>
              <a:gd name="connsiteY68" fmla="*/ 256946 h 1246728"/>
              <a:gd name="connsiteX69" fmla="*/ 1011668 w 1246729"/>
              <a:gd name="connsiteY69" fmla="*/ 235232 h 1246728"/>
              <a:gd name="connsiteX70" fmla="*/ 989066 w 1246729"/>
              <a:gd name="connsiteY70" fmla="*/ 224375 h 1246728"/>
              <a:gd name="connsiteX71" fmla="*/ 257663 w 1246729"/>
              <a:gd name="connsiteY71" fmla="*/ 224375 h 1246728"/>
              <a:gd name="connsiteX72" fmla="*/ 235061 w 1246729"/>
              <a:gd name="connsiteY72" fmla="*/ 235232 h 1246728"/>
              <a:gd name="connsiteX73" fmla="*/ 226020 w 1246729"/>
              <a:gd name="connsiteY73" fmla="*/ 256946 h 1246728"/>
              <a:gd name="connsiteX74" fmla="*/ 235061 w 1246729"/>
              <a:gd name="connsiteY74" fmla="*/ 279564 h 1246728"/>
              <a:gd name="connsiteX75" fmla="*/ 279361 w 1246729"/>
              <a:gd name="connsiteY75" fmla="*/ 279564 h 1246728"/>
              <a:gd name="connsiteX76" fmla="*/ 289306 w 1246729"/>
              <a:gd name="connsiteY76" fmla="*/ 256946 h 1246728"/>
              <a:gd name="connsiteX77" fmla="*/ 279361 w 1246729"/>
              <a:gd name="connsiteY77" fmla="*/ 235232 h 1246728"/>
              <a:gd name="connsiteX78" fmla="*/ 257663 w 1246729"/>
              <a:gd name="connsiteY78" fmla="*/ 224375 h 1246728"/>
              <a:gd name="connsiteX79" fmla="*/ 623817 w 1246729"/>
              <a:gd name="connsiteY79" fmla="*/ 31666 h 1246728"/>
              <a:gd name="connsiteX80" fmla="*/ 571380 w 1246729"/>
              <a:gd name="connsiteY80" fmla="*/ 85046 h 1246728"/>
              <a:gd name="connsiteX81" fmla="*/ 623817 w 1246729"/>
              <a:gd name="connsiteY81" fmla="*/ 137520 h 1246728"/>
              <a:gd name="connsiteX82" fmla="*/ 676253 w 1246729"/>
              <a:gd name="connsiteY82" fmla="*/ 85046 h 1246728"/>
              <a:gd name="connsiteX83" fmla="*/ 623817 w 1246729"/>
              <a:gd name="connsiteY83" fmla="*/ 31666 h 1246728"/>
              <a:gd name="connsiteX84" fmla="*/ 623817 w 1246729"/>
              <a:gd name="connsiteY84" fmla="*/ 0 h 1246728"/>
              <a:gd name="connsiteX85" fmla="*/ 707896 w 1246729"/>
              <a:gd name="connsiteY85" fmla="*/ 85046 h 1246728"/>
              <a:gd name="connsiteX86" fmla="*/ 639186 w 1246729"/>
              <a:gd name="connsiteY86" fmla="*/ 168281 h 1246728"/>
              <a:gd name="connsiteX87" fmla="*/ 639186 w 1246729"/>
              <a:gd name="connsiteY87" fmla="*/ 251517 h 1246728"/>
              <a:gd name="connsiteX88" fmla="*/ 875151 w 1246729"/>
              <a:gd name="connsiteY88" fmla="*/ 349229 h 1246728"/>
              <a:gd name="connsiteX89" fmla="*/ 933917 w 1246729"/>
              <a:gd name="connsiteY89" fmla="*/ 289516 h 1246728"/>
              <a:gd name="connsiteX90" fmla="*/ 924876 w 1246729"/>
              <a:gd name="connsiteY90" fmla="*/ 256946 h 1246728"/>
              <a:gd name="connsiteX91" fmla="*/ 944766 w 1246729"/>
              <a:gd name="connsiteY91" fmla="*/ 210804 h 1246728"/>
              <a:gd name="connsiteX92" fmla="*/ 989066 w 1246729"/>
              <a:gd name="connsiteY92" fmla="*/ 192709 h 1246728"/>
              <a:gd name="connsiteX93" fmla="*/ 1035174 w 1246729"/>
              <a:gd name="connsiteY93" fmla="*/ 210804 h 1246728"/>
              <a:gd name="connsiteX94" fmla="*/ 1054159 w 1246729"/>
              <a:gd name="connsiteY94" fmla="*/ 256946 h 1246728"/>
              <a:gd name="connsiteX95" fmla="*/ 1035174 w 1246729"/>
              <a:gd name="connsiteY95" fmla="*/ 303087 h 1246728"/>
              <a:gd name="connsiteX96" fmla="*/ 989066 w 1246729"/>
              <a:gd name="connsiteY96" fmla="*/ 321182 h 1246728"/>
              <a:gd name="connsiteX97" fmla="*/ 957423 w 1246729"/>
              <a:gd name="connsiteY97" fmla="*/ 313039 h 1246728"/>
              <a:gd name="connsiteX98" fmla="*/ 897753 w 1246729"/>
              <a:gd name="connsiteY98" fmla="*/ 371847 h 1246728"/>
              <a:gd name="connsiteX99" fmla="*/ 995394 w 1246729"/>
              <a:gd name="connsiteY99" fmla="*/ 607079 h 1246728"/>
              <a:gd name="connsiteX100" fmla="*/ 1078570 w 1246729"/>
              <a:gd name="connsiteY100" fmla="*/ 607079 h 1246728"/>
              <a:gd name="connsiteX101" fmla="*/ 1161745 w 1246729"/>
              <a:gd name="connsiteY101" fmla="*/ 538319 h 1246728"/>
              <a:gd name="connsiteX102" fmla="*/ 1246729 w 1246729"/>
              <a:gd name="connsiteY102" fmla="*/ 623364 h 1246728"/>
              <a:gd name="connsiteX103" fmla="*/ 1161745 w 1246729"/>
              <a:gd name="connsiteY103" fmla="*/ 708410 h 1246728"/>
              <a:gd name="connsiteX104" fmla="*/ 1078570 w 1246729"/>
              <a:gd name="connsiteY104" fmla="*/ 639650 h 1246728"/>
              <a:gd name="connsiteX105" fmla="*/ 995394 w 1246729"/>
              <a:gd name="connsiteY105" fmla="*/ 639650 h 1246728"/>
              <a:gd name="connsiteX106" fmla="*/ 897753 w 1246729"/>
              <a:gd name="connsiteY106" fmla="*/ 874881 h 1246728"/>
              <a:gd name="connsiteX107" fmla="*/ 957423 w 1246729"/>
              <a:gd name="connsiteY107" fmla="*/ 934594 h 1246728"/>
              <a:gd name="connsiteX108" fmla="*/ 989066 w 1246729"/>
              <a:gd name="connsiteY108" fmla="*/ 924642 h 1246728"/>
              <a:gd name="connsiteX109" fmla="*/ 1035174 w 1246729"/>
              <a:gd name="connsiteY109" fmla="*/ 943641 h 1246728"/>
              <a:gd name="connsiteX110" fmla="*/ 1054159 w 1246729"/>
              <a:gd name="connsiteY110" fmla="*/ 989783 h 1246728"/>
              <a:gd name="connsiteX111" fmla="*/ 1035174 w 1246729"/>
              <a:gd name="connsiteY111" fmla="*/ 1035020 h 1246728"/>
              <a:gd name="connsiteX112" fmla="*/ 989066 w 1246729"/>
              <a:gd name="connsiteY112" fmla="*/ 1054019 h 1246728"/>
              <a:gd name="connsiteX113" fmla="*/ 944766 w 1246729"/>
              <a:gd name="connsiteY113" fmla="*/ 1035020 h 1246728"/>
              <a:gd name="connsiteX114" fmla="*/ 924876 w 1246729"/>
              <a:gd name="connsiteY114" fmla="*/ 989783 h 1246728"/>
              <a:gd name="connsiteX115" fmla="*/ 933917 w 1246729"/>
              <a:gd name="connsiteY115" fmla="*/ 957212 h 1246728"/>
              <a:gd name="connsiteX116" fmla="*/ 875151 w 1246729"/>
              <a:gd name="connsiteY116" fmla="*/ 897500 h 1246728"/>
              <a:gd name="connsiteX117" fmla="*/ 639186 w 1246729"/>
              <a:gd name="connsiteY117" fmla="*/ 995211 h 1246728"/>
              <a:gd name="connsiteX118" fmla="*/ 639186 w 1246729"/>
              <a:gd name="connsiteY118" fmla="*/ 1078447 h 1246728"/>
              <a:gd name="connsiteX119" fmla="*/ 707896 w 1246729"/>
              <a:gd name="connsiteY119" fmla="*/ 1162588 h 1246728"/>
              <a:gd name="connsiteX120" fmla="*/ 623817 w 1246729"/>
              <a:gd name="connsiteY120" fmla="*/ 1246728 h 1246728"/>
              <a:gd name="connsiteX121" fmla="*/ 538833 w 1246729"/>
              <a:gd name="connsiteY121" fmla="*/ 1162588 h 1246728"/>
              <a:gd name="connsiteX122" fmla="*/ 607543 w 1246729"/>
              <a:gd name="connsiteY122" fmla="*/ 1078447 h 1246728"/>
              <a:gd name="connsiteX123" fmla="*/ 607543 w 1246729"/>
              <a:gd name="connsiteY123" fmla="*/ 995211 h 1246728"/>
              <a:gd name="connsiteX124" fmla="*/ 371578 w 1246729"/>
              <a:gd name="connsiteY124" fmla="*/ 897500 h 1246728"/>
              <a:gd name="connsiteX125" fmla="*/ 312812 w 1246729"/>
              <a:gd name="connsiteY125" fmla="*/ 957212 h 1246728"/>
              <a:gd name="connsiteX126" fmla="*/ 321853 w 1246729"/>
              <a:gd name="connsiteY126" fmla="*/ 989783 h 1246728"/>
              <a:gd name="connsiteX127" fmla="*/ 302867 w 1246729"/>
              <a:gd name="connsiteY127" fmla="*/ 1035020 h 1246728"/>
              <a:gd name="connsiteX128" fmla="*/ 257663 w 1246729"/>
              <a:gd name="connsiteY128" fmla="*/ 1054019 h 1246728"/>
              <a:gd name="connsiteX129" fmla="*/ 212459 w 1246729"/>
              <a:gd name="connsiteY129" fmla="*/ 1035020 h 1246728"/>
              <a:gd name="connsiteX130" fmla="*/ 192569 w 1246729"/>
              <a:gd name="connsiteY130" fmla="*/ 989783 h 1246728"/>
              <a:gd name="connsiteX131" fmla="*/ 212459 w 1246729"/>
              <a:gd name="connsiteY131" fmla="*/ 943641 h 1246728"/>
              <a:gd name="connsiteX132" fmla="*/ 257663 w 1246729"/>
              <a:gd name="connsiteY132" fmla="*/ 924642 h 1246728"/>
              <a:gd name="connsiteX133" fmla="*/ 290210 w 1246729"/>
              <a:gd name="connsiteY133" fmla="*/ 934594 h 1246728"/>
              <a:gd name="connsiteX134" fmla="*/ 348976 w 1246729"/>
              <a:gd name="connsiteY134" fmla="*/ 874881 h 1246728"/>
              <a:gd name="connsiteX135" fmla="*/ 251335 w 1246729"/>
              <a:gd name="connsiteY135" fmla="*/ 639650 h 1246728"/>
              <a:gd name="connsiteX136" fmla="*/ 168159 w 1246729"/>
              <a:gd name="connsiteY136" fmla="*/ 639650 h 1246728"/>
              <a:gd name="connsiteX137" fmla="*/ 84984 w 1246729"/>
              <a:gd name="connsiteY137" fmla="*/ 708410 h 1246728"/>
              <a:gd name="connsiteX138" fmla="*/ 0 w 1246729"/>
              <a:gd name="connsiteY138" fmla="*/ 623364 h 1246728"/>
              <a:gd name="connsiteX139" fmla="*/ 84984 w 1246729"/>
              <a:gd name="connsiteY139" fmla="*/ 538319 h 1246728"/>
              <a:gd name="connsiteX140" fmla="*/ 168159 w 1246729"/>
              <a:gd name="connsiteY140" fmla="*/ 607079 h 1246728"/>
              <a:gd name="connsiteX141" fmla="*/ 251335 w 1246729"/>
              <a:gd name="connsiteY141" fmla="*/ 607079 h 1246728"/>
              <a:gd name="connsiteX142" fmla="*/ 348976 w 1246729"/>
              <a:gd name="connsiteY142" fmla="*/ 371847 h 1246728"/>
              <a:gd name="connsiteX143" fmla="*/ 290210 w 1246729"/>
              <a:gd name="connsiteY143" fmla="*/ 313039 h 1246728"/>
              <a:gd name="connsiteX144" fmla="*/ 257663 w 1246729"/>
              <a:gd name="connsiteY144" fmla="*/ 321182 h 1246728"/>
              <a:gd name="connsiteX145" fmla="*/ 212459 w 1246729"/>
              <a:gd name="connsiteY145" fmla="*/ 303087 h 1246728"/>
              <a:gd name="connsiteX146" fmla="*/ 192569 w 1246729"/>
              <a:gd name="connsiteY146" fmla="*/ 256946 h 1246728"/>
              <a:gd name="connsiteX147" fmla="*/ 212459 w 1246729"/>
              <a:gd name="connsiteY147" fmla="*/ 210804 h 1246728"/>
              <a:gd name="connsiteX148" fmla="*/ 257663 w 1246729"/>
              <a:gd name="connsiteY148" fmla="*/ 192709 h 1246728"/>
              <a:gd name="connsiteX149" fmla="*/ 302867 w 1246729"/>
              <a:gd name="connsiteY149" fmla="*/ 210804 h 1246728"/>
              <a:gd name="connsiteX150" fmla="*/ 321853 w 1246729"/>
              <a:gd name="connsiteY150" fmla="*/ 256946 h 1246728"/>
              <a:gd name="connsiteX151" fmla="*/ 312812 w 1246729"/>
              <a:gd name="connsiteY151" fmla="*/ 289516 h 1246728"/>
              <a:gd name="connsiteX152" fmla="*/ 371578 w 1246729"/>
              <a:gd name="connsiteY152" fmla="*/ 349229 h 1246728"/>
              <a:gd name="connsiteX153" fmla="*/ 607543 w 1246729"/>
              <a:gd name="connsiteY153" fmla="*/ 251517 h 1246728"/>
              <a:gd name="connsiteX154" fmla="*/ 607543 w 1246729"/>
              <a:gd name="connsiteY154" fmla="*/ 168281 h 1246728"/>
              <a:gd name="connsiteX155" fmla="*/ 538833 w 1246729"/>
              <a:gd name="connsiteY155" fmla="*/ 85046 h 1246728"/>
              <a:gd name="connsiteX156" fmla="*/ 623817 w 1246729"/>
              <a:gd name="connsiteY156" fmla="*/ 0 h 1246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</a:cxnLst>
            <a:rect l="l" t="t" r="r" b="b"/>
            <a:pathLst>
              <a:path w="1246729" h="1246728">
                <a:moveTo>
                  <a:pt x="623817" y="1110113"/>
                </a:moveTo>
                <a:cubicBezTo>
                  <a:pt x="594886" y="1110113"/>
                  <a:pt x="571380" y="1132731"/>
                  <a:pt x="571380" y="1162588"/>
                </a:cubicBezTo>
                <a:cubicBezTo>
                  <a:pt x="571380" y="1191539"/>
                  <a:pt x="594886" y="1215063"/>
                  <a:pt x="623817" y="1215063"/>
                </a:cubicBezTo>
                <a:cubicBezTo>
                  <a:pt x="652747" y="1215063"/>
                  <a:pt x="676253" y="1191539"/>
                  <a:pt x="676253" y="1162588"/>
                </a:cubicBezTo>
                <a:cubicBezTo>
                  <a:pt x="676253" y="1132731"/>
                  <a:pt x="652747" y="1110113"/>
                  <a:pt x="623817" y="1110113"/>
                </a:cubicBezTo>
                <a:close/>
                <a:moveTo>
                  <a:pt x="989066" y="957212"/>
                </a:moveTo>
                <a:cubicBezTo>
                  <a:pt x="980929" y="957212"/>
                  <a:pt x="972792" y="960831"/>
                  <a:pt x="967368" y="967164"/>
                </a:cubicBezTo>
                <a:cubicBezTo>
                  <a:pt x="961039" y="973498"/>
                  <a:pt x="958327" y="981640"/>
                  <a:pt x="958327" y="989783"/>
                </a:cubicBezTo>
                <a:cubicBezTo>
                  <a:pt x="958327" y="997925"/>
                  <a:pt x="961039" y="1006068"/>
                  <a:pt x="967368" y="1012401"/>
                </a:cubicBezTo>
                <a:cubicBezTo>
                  <a:pt x="979121" y="1024163"/>
                  <a:pt x="999915" y="1024163"/>
                  <a:pt x="1011668" y="1012401"/>
                </a:cubicBezTo>
                <a:cubicBezTo>
                  <a:pt x="1017996" y="1006068"/>
                  <a:pt x="1021613" y="997925"/>
                  <a:pt x="1021613" y="989783"/>
                </a:cubicBezTo>
                <a:cubicBezTo>
                  <a:pt x="1021613" y="981640"/>
                  <a:pt x="1017996" y="973498"/>
                  <a:pt x="1011668" y="967164"/>
                </a:cubicBezTo>
                <a:cubicBezTo>
                  <a:pt x="1006243" y="960831"/>
                  <a:pt x="998106" y="957212"/>
                  <a:pt x="989066" y="957212"/>
                </a:cubicBezTo>
                <a:close/>
                <a:moveTo>
                  <a:pt x="257663" y="957212"/>
                </a:moveTo>
                <a:cubicBezTo>
                  <a:pt x="248623" y="957212"/>
                  <a:pt x="240486" y="960831"/>
                  <a:pt x="235061" y="967164"/>
                </a:cubicBezTo>
                <a:cubicBezTo>
                  <a:pt x="228733" y="973498"/>
                  <a:pt x="226020" y="981640"/>
                  <a:pt x="226020" y="989783"/>
                </a:cubicBezTo>
                <a:cubicBezTo>
                  <a:pt x="226020" y="997925"/>
                  <a:pt x="228733" y="1006068"/>
                  <a:pt x="235061" y="1012401"/>
                </a:cubicBezTo>
                <a:cubicBezTo>
                  <a:pt x="246814" y="1024163"/>
                  <a:pt x="267608" y="1024163"/>
                  <a:pt x="279361" y="1012401"/>
                </a:cubicBezTo>
                <a:cubicBezTo>
                  <a:pt x="285690" y="1006068"/>
                  <a:pt x="289306" y="997925"/>
                  <a:pt x="289306" y="989783"/>
                </a:cubicBezTo>
                <a:cubicBezTo>
                  <a:pt x="289306" y="981640"/>
                  <a:pt x="285690" y="973498"/>
                  <a:pt x="279361" y="967164"/>
                </a:cubicBezTo>
                <a:cubicBezTo>
                  <a:pt x="273937" y="960831"/>
                  <a:pt x="265800" y="957212"/>
                  <a:pt x="257663" y="957212"/>
                </a:cubicBezTo>
                <a:close/>
                <a:moveTo>
                  <a:pt x="534347" y="639422"/>
                </a:moveTo>
                <a:cubicBezTo>
                  <a:pt x="491059" y="639422"/>
                  <a:pt x="454987" y="674776"/>
                  <a:pt x="454987" y="719196"/>
                </a:cubicBezTo>
                <a:lnTo>
                  <a:pt x="454987" y="823446"/>
                </a:lnTo>
                <a:cubicBezTo>
                  <a:pt x="454987" y="834325"/>
                  <a:pt x="463103" y="843390"/>
                  <a:pt x="473925" y="843390"/>
                </a:cubicBezTo>
                <a:lnTo>
                  <a:pt x="768820" y="843390"/>
                </a:lnTo>
                <a:cubicBezTo>
                  <a:pt x="779642" y="843390"/>
                  <a:pt x="787759" y="834325"/>
                  <a:pt x="787759" y="823446"/>
                </a:cubicBezTo>
                <a:lnTo>
                  <a:pt x="787759" y="719196"/>
                </a:lnTo>
                <a:cubicBezTo>
                  <a:pt x="787759" y="674776"/>
                  <a:pt x="752588" y="639422"/>
                  <a:pt x="708398" y="639422"/>
                </a:cubicBezTo>
                <a:close/>
                <a:moveTo>
                  <a:pt x="534347" y="605880"/>
                </a:moveTo>
                <a:lnTo>
                  <a:pt x="708398" y="605880"/>
                </a:lnTo>
                <a:cubicBezTo>
                  <a:pt x="770624" y="605880"/>
                  <a:pt x="820224" y="657552"/>
                  <a:pt x="820224" y="719196"/>
                </a:cubicBezTo>
                <a:lnTo>
                  <a:pt x="820224" y="823446"/>
                </a:lnTo>
                <a:cubicBezTo>
                  <a:pt x="820224" y="852455"/>
                  <a:pt x="797679" y="876024"/>
                  <a:pt x="768820" y="876024"/>
                </a:cubicBezTo>
                <a:lnTo>
                  <a:pt x="473925" y="876024"/>
                </a:lnTo>
                <a:cubicBezTo>
                  <a:pt x="445968" y="876024"/>
                  <a:pt x="422521" y="852455"/>
                  <a:pt x="422521" y="823446"/>
                </a:cubicBezTo>
                <a:lnTo>
                  <a:pt x="422521" y="719196"/>
                </a:lnTo>
                <a:cubicBezTo>
                  <a:pt x="422521" y="657552"/>
                  <a:pt x="473023" y="605880"/>
                  <a:pt x="534347" y="605880"/>
                </a:cubicBezTo>
                <a:close/>
                <a:moveTo>
                  <a:pt x="1161745" y="570890"/>
                </a:moveTo>
                <a:cubicBezTo>
                  <a:pt x="1132815" y="570890"/>
                  <a:pt x="1109309" y="594413"/>
                  <a:pt x="1109309" y="623364"/>
                </a:cubicBezTo>
                <a:cubicBezTo>
                  <a:pt x="1109309" y="652316"/>
                  <a:pt x="1132815" y="675839"/>
                  <a:pt x="1161745" y="675839"/>
                </a:cubicBezTo>
                <a:cubicBezTo>
                  <a:pt x="1190676" y="675839"/>
                  <a:pt x="1214182" y="652316"/>
                  <a:pt x="1214182" y="623364"/>
                </a:cubicBezTo>
                <a:cubicBezTo>
                  <a:pt x="1214182" y="594413"/>
                  <a:pt x="1190676" y="570890"/>
                  <a:pt x="1161745" y="570890"/>
                </a:cubicBezTo>
                <a:close/>
                <a:moveTo>
                  <a:pt x="84984" y="570890"/>
                </a:moveTo>
                <a:cubicBezTo>
                  <a:pt x="56957" y="570890"/>
                  <a:pt x="32547" y="594413"/>
                  <a:pt x="32547" y="623364"/>
                </a:cubicBezTo>
                <a:cubicBezTo>
                  <a:pt x="32547" y="652316"/>
                  <a:pt x="56957" y="675839"/>
                  <a:pt x="84984" y="675839"/>
                </a:cubicBezTo>
                <a:cubicBezTo>
                  <a:pt x="114818" y="675839"/>
                  <a:pt x="137420" y="652316"/>
                  <a:pt x="137420" y="623364"/>
                </a:cubicBezTo>
                <a:cubicBezTo>
                  <a:pt x="137420" y="594413"/>
                  <a:pt x="114818" y="570890"/>
                  <a:pt x="84984" y="570890"/>
                </a:cubicBezTo>
                <a:close/>
                <a:moveTo>
                  <a:pt x="623364" y="363382"/>
                </a:moveTo>
                <a:cubicBezTo>
                  <a:pt x="574554" y="363382"/>
                  <a:pt x="534782" y="403154"/>
                  <a:pt x="534782" y="451964"/>
                </a:cubicBezTo>
                <a:cubicBezTo>
                  <a:pt x="534782" y="500775"/>
                  <a:pt x="574554" y="540547"/>
                  <a:pt x="623364" y="540547"/>
                </a:cubicBezTo>
                <a:cubicBezTo>
                  <a:pt x="672174" y="540547"/>
                  <a:pt x="711042" y="500775"/>
                  <a:pt x="711042" y="451964"/>
                </a:cubicBezTo>
                <a:cubicBezTo>
                  <a:pt x="711042" y="403154"/>
                  <a:pt x="672174" y="363382"/>
                  <a:pt x="623364" y="363382"/>
                </a:cubicBezTo>
                <a:close/>
                <a:moveTo>
                  <a:pt x="623364" y="330841"/>
                </a:moveTo>
                <a:cubicBezTo>
                  <a:pt x="690252" y="330841"/>
                  <a:pt x="744486" y="385075"/>
                  <a:pt x="744486" y="451964"/>
                </a:cubicBezTo>
                <a:cubicBezTo>
                  <a:pt x="744486" y="518853"/>
                  <a:pt x="690252" y="573087"/>
                  <a:pt x="623364" y="573087"/>
                </a:cubicBezTo>
                <a:cubicBezTo>
                  <a:pt x="555572" y="573087"/>
                  <a:pt x="502242" y="518853"/>
                  <a:pt x="502242" y="451964"/>
                </a:cubicBezTo>
                <a:cubicBezTo>
                  <a:pt x="502242" y="385075"/>
                  <a:pt x="555572" y="330841"/>
                  <a:pt x="623364" y="330841"/>
                </a:cubicBezTo>
                <a:close/>
                <a:moveTo>
                  <a:pt x="623817" y="283183"/>
                </a:moveTo>
                <a:cubicBezTo>
                  <a:pt x="435767" y="283183"/>
                  <a:pt x="284786" y="436084"/>
                  <a:pt x="284786" y="623364"/>
                </a:cubicBezTo>
                <a:cubicBezTo>
                  <a:pt x="284786" y="810645"/>
                  <a:pt x="435767" y="962641"/>
                  <a:pt x="623817" y="962641"/>
                </a:cubicBezTo>
                <a:cubicBezTo>
                  <a:pt x="810961" y="962641"/>
                  <a:pt x="962847" y="810645"/>
                  <a:pt x="962847" y="623364"/>
                </a:cubicBezTo>
                <a:cubicBezTo>
                  <a:pt x="962847" y="436084"/>
                  <a:pt x="810961" y="283183"/>
                  <a:pt x="623817" y="283183"/>
                </a:cubicBezTo>
                <a:close/>
                <a:moveTo>
                  <a:pt x="989066" y="224375"/>
                </a:moveTo>
                <a:cubicBezTo>
                  <a:pt x="980929" y="224375"/>
                  <a:pt x="972792" y="228899"/>
                  <a:pt x="967368" y="235232"/>
                </a:cubicBezTo>
                <a:cubicBezTo>
                  <a:pt x="961039" y="240660"/>
                  <a:pt x="958327" y="248803"/>
                  <a:pt x="958327" y="256946"/>
                </a:cubicBezTo>
                <a:cubicBezTo>
                  <a:pt x="958327" y="265088"/>
                  <a:pt x="961039" y="274136"/>
                  <a:pt x="967368" y="279564"/>
                </a:cubicBezTo>
                <a:cubicBezTo>
                  <a:pt x="979121" y="291326"/>
                  <a:pt x="999915" y="291326"/>
                  <a:pt x="1011668" y="279564"/>
                </a:cubicBezTo>
                <a:cubicBezTo>
                  <a:pt x="1017996" y="274136"/>
                  <a:pt x="1021613" y="265088"/>
                  <a:pt x="1021613" y="256946"/>
                </a:cubicBezTo>
                <a:cubicBezTo>
                  <a:pt x="1021613" y="248803"/>
                  <a:pt x="1017996" y="240660"/>
                  <a:pt x="1011668" y="235232"/>
                </a:cubicBezTo>
                <a:cubicBezTo>
                  <a:pt x="1006243" y="228899"/>
                  <a:pt x="998106" y="224375"/>
                  <a:pt x="989066" y="224375"/>
                </a:cubicBezTo>
                <a:close/>
                <a:moveTo>
                  <a:pt x="257663" y="224375"/>
                </a:moveTo>
                <a:cubicBezTo>
                  <a:pt x="248623" y="224375"/>
                  <a:pt x="240486" y="228899"/>
                  <a:pt x="235061" y="235232"/>
                </a:cubicBezTo>
                <a:cubicBezTo>
                  <a:pt x="228733" y="240660"/>
                  <a:pt x="226020" y="248803"/>
                  <a:pt x="226020" y="256946"/>
                </a:cubicBezTo>
                <a:cubicBezTo>
                  <a:pt x="226020" y="265088"/>
                  <a:pt x="228733" y="274136"/>
                  <a:pt x="235061" y="279564"/>
                </a:cubicBezTo>
                <a:cubicBezTo>
                  <a:pt x="246814" y="291326"/>
                  <a:pt x="267608" y="291326"/>
                  <a:pt x="279361" y="279564"/>
                </a:cubicBezTo>
                <a:cubicBezTo>
                  <a:pt x="285690" y="274136"/>
                  <a:pt x="289306" y="265088"/>
                  <a:pt x="289306" y="256946"/>
                </a:cubicBezTo>
                <a:cubicBezTo>
                  <a:pt x="289306" y="248803"/>
                  <a:pt x="285690" y="240660"/>
                  <a:pt x="279361" y="235232"/>
                </a:cubicBezTo>
                <a:cubicBezTo>
                  <a:pt x="273937" y="228899"/>
                  <a:pt x="265800" y="224375"/>
                  <a:pt x="257663" y="224375"/>
                </a:cubicBezTo>
                <a:close/>
                <a:moveTo>
                  <a:pt x="623817" y="31666"/>
                </a:moveTo>
                <a:cubicBezTo>
                  <a:pt x="594886" y="31666"/>
                  <a:pt x="571380" y="55189"/>
                  <a:pt x="571380" y="85046"/>
                </a:cubicBezTo>
                <a:cubicBezTo>
                  <a:pt x="571380" y="113092"/>
                  <a:pt x="594886" y="137520"/>
                  <a:pt x="623817" y="137520"/>
                </a:cubicBezTo>
                <a:cubicBezTo>
                  <a:pt x="652747" y="137520"/>
                  <a:pt x="676253" y="113092"/>
                  <a:pt x="676253" y="85046"/>
                </a:cubicBezTo>
                <a:cubicBezTo>
                  <a:pt x="676253" y="55189"/>
                  <a:pt x="652747" y="31666"/>
                  <a:pt x="623817" y="31666"/>
                </a:cubicBezTo>
                <a:close/>
                <a:moveTo>
                  <a:pt x="623817" y="0"/>
                </a:moveTo>
                <a:cubicBezTo>
                  <a:pt x="669925" y="0"/>
                  <a:pt x="707896" y="37999"/>
                  <a:pt x="707896" y="85046"/>
                </a:cubicBezTo>
                <a:cubicBezTo>
                  <a:pt x="707896" y="125759"/>
                  <a:pt x="678965" y="160139"/>
                  <a:pt x="639186" y="168281"/>
                </a:cubicBezTo>
                <a:lnTo>
                  <a:pt x="639186" y="251517"/>
                </a:lnTo>
                <a:cubicBezTo>
                  <a:pt x="730498" y="255136"/>
                  <a:pt x="812770" y="292230"/>
                  <a:pt x="875151" y="349229"/>
                </a:cubicBezTo>
                <a:lnTo>
                  <a:pt x="933917" y="289516"/>
                </a:lnTo>
                <a:cubicBezTo>
                  <a:pt x="928492" y="279564"/>
                  <a:pt x="924876" y="268707"/>
                  <a:pt x="924876" y="256946"/>
                </a:cubicBezTo>
                <a:cubicBezTo>
                  <a:pt x="924876" y="240660"/>
                  <a:pt x="932108" y="223470"/>
                  <a:pt x="944766" y="210804"/>
                </a:cubicBezTo>
                <a:cubicBezTo>
                  <a:pt x="956519" y="199042"/>
                  <a:pt x="972792" y="192709"/>
                  <a:pt x="989066" y="192709"/>
                </a:cubicBezTo>
                <a:cubicBezTo>
                  <a:pt x="1006243" y="192709"/>
                  <a:pt x="1022517" y="199042"/>
                  <a:pt x="1035174" y="210804"/>
                </a:cubicBezTo>
                <a:cubicBezTo>
                  <a:pt x="1046927" y="223470"/>
                  <a:pt x="1054159" y="239756"/>
                  <a:pt x="1054159" y="256946"/>
                </a:cubicBezTo>
                <a:cubicBezTo>
                  <a:pt x="1054159" y="274136"/>
                  <a:pt x="1046927" y="290421"/>
                  <a:pt x="1035174" y="303087"/>
                </a:cubicBezTo>
                <a:cubicBezTo>
                  <a:pt x="1022517" y="314849"/>
                  <a:pt x="1006243" y="321182"/>
                  <a:pt x="989066" y="321182"/>
                </a:cubicBezTo>
                <a:cubicBezTo>
                  <a:pt x="978217" y="321182"/>
                  <a:pt x="967368" y="318468"/>
                  <a:pt x="957423" y="313039"/>
                </a:cubicBezTo>
                <a:lnTo>
                  <a:pt x="897753" y="371847"/>
                </a:lnTo>
                <a:cubicBezTo>
                  <a:pt x="954711" y="434274"/>
                  <a:pt x="990874" y="516605"/>
                  <a:pt x="995394" y="607079"/>
                </a:cubicBezTo>
                <a:lnTo>
                  <a:pt x="1078570" y="607079"/>
                </a:lnTo>
                <a:cubicBezTo>
                  <a:pt x="1085802" y="568175"/>
                  <a:pt x="1120157" y="538319"/>
                  <a:pt x="1161745" y="538319"/>
                </a:cubicBezTo>
                <a:cubicBezTo>
                  <a:pt x="1208757" y="538319"/>
                  <a:pt x="1246729" y="576318"/>
                  <a:pt x="1246729" y="623364"/>
                </a:cubicBezTo>
                <a:cubicBezTo>
                  <a:pt x="1246729" y="670411"/>
                  <a:pt x="1208757" y="708410"/>
                  <a:pt x="1161745" y="708410"/>
                </a:cubicBezTo>
                <a:cubicBezTo>
                  <a:pt x="1120157" y="708410"/>
                  <a:pt x="1085802" y="678553"/>
                  <a:pt x="1078570" y="639650"/>
                </a:cubicBezTo>
                <a:lnTo>
                  <a:pt x="995394" y="639650"/>
                </a:lnTo>
                <a:cubicBezTo>
                  <a:pt x="990874" y="730123"/>
                  <a:pt x="954711" y="812454"/>
                  <a:pt x="897753" y="874881"/>
                </a:cubicBezTo>
                <a:lnTo>
                  <a:pt x="957423" y="934594"/>
                </a:lnTo>
                <a:cubicBezTo>
                  <a:pt x="967368" y="929165"/>
                  <a:pt x="978217" y="924642"/>
                  <a:pt x="989066" y="924642"/>
                </a:cubicBezTo>
                <a:cubicBezTo>
                  <a:pt x="1006243" y="924642"/>
                  <a:pt x="1022517" y="931880"/>
                  <a:pt x="1035174" y="943641"/>
                </a:cubicBezTo>
                <a:cubicBezTo>
                  <a:pt x="1046927" y="956307"/>
                  <a:pt x="1054159" y="972593"/>
                  <a:pt x="1054159" y="989783"/>
                </a:cubicBezTo>
                <a:cubicBezTo>
                  <a:pt x="1054159" y="1006973"/>
                  <a:pt x="1046927" y="1023258"/>
                  <a:pt x="1035174" y="1035020"/>
                </a:cubicBezTo>
                <a:cubicBezTo>
                  <a:pt x="1022517" y="1046781"/>
                  <a:pt x="1006243" y="1054019"/>
                  <a:pt x="989066" y="1054019"/>
                </a:cubicBezTo>
                <a:cubicBezTo>
                  <a:pt x="972792" y="1054019"/>
                  <a:pt x="956519" y="1046781"/>
                  <a:pt x="944766" y="1035020"/>
                </a:cubicBezTo>
                <a:cubicBezTo>
                  <a:pt x="932108" y="1023258"/>
                  <a:pt x="924876" y="1006973"/>
                  <a:pt x="924876" y="989783"/>
                </a:cubicBezTo>
                <a:cubicBezTo>
                  <a:pt x="924876" y="978926"/>
                  <a:pt x="928492" y="967164"/>
                  <a:pt x="933917" y="957212"/>
                </a:cubicBezTo>
                <a:lnTo>
                  <a:pt x="875151" y="897500"/>
                </a:lnTo>
                <a:cubicBezTo>
                  <a:pt x="812770" y="954498"/>
                  <a:pt x="730498" y="991592"/>
                  <a:pt x="639186" y="995211"/>
                </a:cubicBezTo>
                <a:lnTo>
                  <a:pt x="639186" y="1078447"/>
                </a:lnTo>
                <a:cubicBezTo>
                  <a:pt x="678965" y="1085685"/>
                  <a:pt x="707896" y="1120970"/>
                  <a:pt x="707896" y="1162588"/>
                </a:cubicBezTo>
                <a:cubicBezTo>
                  <a:pt x="707896" y="1208729"/>
                  <a:pt x="669925" y="1246728"/>
                  <a:pt x="623817" y="1246728"/>
                </a:cubicBezTo>
                <a:cubicBezTo>
                  <a:pt x="576804" y="1246728"/>
                  <a:pt x="538833" y="1208729"/>
                  <a:pt x="538833" y="1162588"/>
                </a:cubicBezTo>
                <a:cubicBezTo>
                  <a:pt x="538833" y="1120970"/>
                  <a:pt x="567763" y="1085685"/>
                  <a:pt x="607543" y="1078447"/>
                </a:cubicBezTo>
                <a:lnTo>
                  <a:pt x="607543" y="995211"/>
                </a:lnTo>
                <a:cubicBezTo>
                  <a:pt x="517135" y="991592"/>
                  <a:pt x="434863" y="954498"/>
                  <a:pt x="371578" y="897500"/>
                </a:cubicBezTo>
                <a:lnTo>
                  <a:pt x="312812" y="957212"/>
                </a:lnTo>
                <a:cubicBezTo>
                  <a:pt x="318237" y="967164"/>
                  <a:pt x="321853" y="978926"/>
                  <a:pt x="321853" y="989783"/>
                </a:cubicBezTo>
                <a:cubicBezTo>
                  <a:pt x="321853" y="1006973"/>
                  <a:pt x="314621" y="1023258"/>
                  <a:pt x="302867" y="1035020"/>
                </a:cubicBezTo>
                <a:cubicBezTo>
                  <a:pt x="290210" y="1046781"/>
                  <a:pt x="273937" y="1054019"/>
                  <a:pt x="257663" y="1054019"/>
                </a:cubicBezTo>
                <a:cubicBezTo>
                  <a:pt x="240486" y="1054019"/>
                  <a:pt x="224212" y="1046781"/>
                  <a:pt x="212459" y="1035020"/>
                </a:cubicBezTo>
                <a:cubicBezTo>
                  <a:pt x="199802" y="1023258"/>
                  <a:pt x="192569" y="1006973"/>
                  <a:pt x="192569" y="989783"/>
                </a:cubicBezTo>
                <a:cubicBezTo>
                  <a:pt x="192569" y="972593"/>
                  <a:pt x="199802" y="956307"/>
                  <a:pt x="212459" y="943641"/>
                </a:cubicBezTo>
                <a:cubicBezTo>
                  <a:pt x="224212" y="931880"/>
                  <a:pt x="240486" y="924642"/>
                  <a:pt x="257663" y="924642"/>
                </a:cubicBezTo>
                <a:cubicBezTo>
                  <a:pt x="269416" y="924642"/>
                  <a:pt x="279361" y="929165"/>
                  <a:pt x="290210" y="934594"/>
                </a:cubicBezTo>
                <a:lnTo>
                  <a:pt x="348976" y="874881"/>
                </a:lnTo>
                <a:cubicBezTo>
                  <a:pt x="292018" y="812454"/>
                  <a:pt x="256759" y="730123"/>
                  <a:pt x="251335" y="639650"/>
                </a:cubicBezTo>
                <a:lnTo>
                  <a:pt x="168159" y="639650"/>
                </a:lnTo>
                <a:cubicBezTo>
                  <a:pt x="160927" y="678553"/>
                  <a:pt x="126571" y="708410"/>
                  <a:pt x="84984" y="708410"/>
                </a:cubicBezTo>
                <a:cubicBezTo>
                  <a:pt x="37971" y="708410"/>
                  <a:pt x="0" y="670411"/>
                  <a:pt x="0" y="623364"/>
                </a:cubicBezTo>
                <a:cubicBezTo>
                  <a:pt x="0" y="576318"/>
                  <a:pt x="37971" y="538319"/>
                  <a:pt x="84984" y="538319"/>
                </a:cubicBezTo>
                <a:cubicBezTo>
                  <a:pt x="126571" y="538319"/>
                  <a:pt x="160927" y="568175"/>
                  <a:pt x="168159" y="607079"/>
                </a:cubicBezTo>
                <a:lnTo>
                  <a:pt x="251335" y="607079"/>
                </a:lnTo>
                <a:cubicBezTo>
                  <a:pt x="256759" y="516605"/>
                  <a:pt x="292018" y="434274"/>
                  <a:pt x="348976" y="371847"/>
                </a:cubicBezTo>
                <a:lnTo>
                  <a:pt x="290210" y="313039"/>
                </a:lnTo>
                <a:cubicBezTo>
                  <a:pt x="279361" y="318468"/>
                  <a:pt x="269416" y="321182"/>
                  <a:pt x="257663" y="321182"/>
                </a:cubicBezTo>
                <a:cubicBezTo>
                  <a:pt x="240486" y="321182"/>
                  <a:pt x="224212" y="314849"/>
                  <a:pt x="212459" y="303087"/>
                </a:cubicBezTo>
                <a:cubicBezTo>
                  <a:pt x="199802" y="290421"/>
                  <a:pt x="192569" y="274136"/>
                  <a:pt x="192569" y="256946"/>
                </a:cubicBezTo>
                <a:cubicBezTo>
                  <a:pt x="192569" y="239756"/>
                  <a:pt x="199802" y="223470"/>
                  <a:pt x="212459" y="210804"/>
                </a:cubicBezTo>
                <a:cubicBezTo>
                  <a:pt x="224212" y="199042"/>
                  <a:pt x="240486" y="192709"/>
                  <a:pt x="257663" y="192709"/>
                </a:cubicBezTo>
                <a:cubicBezTo>
                  <a:pt x="273937" y="192709"/>
                  <a:pt x="290210" y="199042"/>
                  <a:pt x="302867" y="210804"/>
                </a:cubicBezTo>
                <a:cubicBezTo>
                  <a:pt x="314621" y="223470"/>
                  <a:pt x="321853" y="239756"/>
                  <a:pt x="321853" y="256946"/>
                </a:cubicBezTo>
                <a:cubicBezTo>
                  <a:pt x="321853" y="268707"/>
                  <a:pt x="318237" y="279564"/>
                  <a:pt x="312812" y="289516"/>
                </a:cubicBezTo>
                <a:lnTo>
                  <a:pt x="371578" y="349229"/>
                </a:lnTo>
                <a:cubicBezTo>
                  <a:pt x="434863" y="292230"/>
                  <a:pt x="517135" y="255136"/>
                  <a:pt x="607543" y="251517"/>
                </a:cubicBezTo>
                <a:lnTo>
                  <a:pt x="607543" y="168281"/>
                </a:lnTo>
                <a:cubicBezTo>
                  <a:pt x="567763" y="160139"/>
                  <a:pt x="538833" y="125759"/>
                  <a:pt x="538833" y="85046"/>
                </a:cubicBezTo>
                <a:cubicBezTo>
                  <a:pt x="538833" y="37999"/>
                  <a:pt x="576804" y="0"/>
                  <a:pt x="62381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437CEAA-403C-4709-871E-12C878B0BEF1}"/>
              </a:ext>
            </a:extLst>
          </p:cNvPr>
          <p:cNvSpPr txBox="1"/>
          <p:nvPr/>
        </p:nvSpPr>
        <p:spPr>
          <a:xfrm>
            <a:off x="1413401" y="2079507"/>
            <a:ext cx="1796619" cy="536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7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1400" spc="-35" dirty="0">
                <a:solidFill>
                  <a:srgbClr val="23C35E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Адаптація</a:t>
            </a:r>
            <a:r>
              <a:rPr kumimoji="0" lang="cs-CZ" sz="1400" b="0" i="0" u="none" strike="noStrike" kern="1200" cap="none" spc="-35" normalizeH="0" baseline="0" noProof="0" dirty="0">
                <a:ln>
                  <a:noFill/>
                </a:ln>
                <a:solidFill>
                  <a:srgbClr val="23C35E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, </a:t>
            </a:r>
            <a:r>
              <a:rPr kumimoji="0" lang="uk-UA" sz="1400" b="0" i="0" u="none" strike="noStrike" kern="1200" cap="none" spc="-35" normalizeH="0" baseline="0" noProof="0" dirty="0">
                <a:ln>
                  <a:noFill/>
                </a:ln>
                <a:solidFill>
                  <a:srgbClr val="23C35E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акліматизація</a:t>
            </a:r>
            <a:endParaRPr kumimoji="0" lang="cs-CZ" sz="1400" b="0" i="0" u="none" strike="noStrike" kern="1200" cap="none" spc="-35" normalizeH="0" baseline="0" noProof="0" dirty="0">
              <a:ln>
                <a:noFill/>
              </a:ln>
              <a:solidFill>
                <a:srgbClr val="23C35E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040A4C5-B4F2-4231-8ED5-418BDEA55779}"/>
              </a:ext>
            </a:extLst>
          </p:cNvPr>
          <p:cNvSpPr txBox="1"/>
          <p:nvPr/>
        </p:nvSpPr>
        <p:spPr>
          <a:xfrm>
            <a:off x="4277505" y="1964091"/>
            <a:ext cx="1796619" cy="767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7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1400" spc="-35" dirty="0">
                <a:solidFill>
                  <a:srgbClr val="1264C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Тренування, повторення </a:t>
            </a:r>
            <a:r>
              <a:rPr kumimoji="0" lang="cs-CZ" sz="1400" b="0" i="0" u="none" strike="noStrike" kern="1200" cap="none" spc="-35" normalizeH="0" baseline="0" noProof="0" dirty="0">
                <a:ln>
                  <a:noFill/>
                </a:ln>
                <a:solidFill>
                  <a:srgbClr val="1264C3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+ </a:t>
            </a:r>
            <a:r>
              <a:rPr kumimoji="0" lang="uk-UA" sz="1400" b="0" i="0" u="none" strike="noStrike" kern="1200" cap="none" spc="-35" normalizeH="0" baseline="0" noProof="0" dirty="0">
                <a:ln>
                  <a:noFill/>
                </a:ln>
                <a:solidFill>
                  <a:srgbClr val="1264C3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зворотній зв’язок</a:t>
            </a:r>
            <a:endParaRPr kumimoji="0" lang="cs-CZ" sz="1400" b="0" i="0" u="none" strike="noStrike" kern="1200" cap="none" spc="-35" normalizeH="0" baseline="0" noProof="0" dirty="0">
              <a:ln>
                <a:noFill/>
              </a:ln>
              <a:solidFill>
                <a:srgbClr val="1264C3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BA62D13-201E-417D-BF66-31355EEAE74B}"/>
              </a:ext>
            </a:extLst>
          </p:cNvPr>
          <p:cNvSpPr txBox="1"/>
          <p:nvPr/>
        </p:nvSpPr>
        <p:spPr>
          <a:xfrm>
            <a:off x="7146689" y="1848675"/>
            <a:ext cx="1796619" cy="998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7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1400" spc="-35" dirty="0">
                <a:solidFill>
                  <a:srgbClr val="153789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Підтримка рухливої діяльності та розвиток рухових навиків</a:t>
            </a:r>
            <a:endParaRPr kumimoji="0" lang="cs-CZ" sz="1400" b="0" i="0" u="none" strike="noStrike" kern="1200" cap="none" spc="-35" normalizeH="0" baseline="0" noProof="0" dirty="0">
              <a:ln>
                <a:noFill/>
              </a:ln>
              <a:solidFill>
                <a:srgbClr val="153789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E45B386-A0E2-4A05-A5E7-F33362346366}"/>
              </a:ext>
            </a:extLst>
          </p:cNvPr>
          <p:cNvSpPr txBox="1"/>
          <p:nvPr/>
        </p:nvSpPr>
        <p:spPr>
          <a:xfrm>
            <a:off x="2844945" y="4302145"/>
            <a:ext cx="1796619" cy="19219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7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1400" spc="-35" dirty="0">
                <a:solidFill>
                  <a:srgbClr val="159596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Поступовий моніторинг знань та навиків учнів у контексті тривалої відсутності стаціонарного навчання </a:t>
            </a:r>
            <a:r>
              <a:rPr kumimoji="0" lang="cs-CZ" sz="1400" b="0" i="0" u="none" strike="noStrike" kern="1200" cap="none" spc="-35" normalizeH="0" baseline="0" noProof="0" dirty="0">
                <a:ln>
                  <a:noFill/>
                </a:ln>
                <a:solidFill>
                  <a:srgbClr val="159596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+ </a:t>
            </a:r>
            <a:r>
              <a:rPr kumimoji="0" lang="uk-UA" sz="1400" b="0" i="0" u="none" strike="noStrike" kern="1200" cap="none" spc="-35" normalizeH="0" baseline="0" noProof="0" dirty="0">
                <a:ln>
                  <a:noFill/>
                </a:ln>
                <a:solidFill>
                  <a:srgbClr val="159596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план на </a:t>
            </a:r>
            <a:r>
              <a:rPr kumimoji="0" lang="cs-CZ" sz="1400" b="0" i="0" u="none" strike="noStrike" kern="1200" cap="none" spc="-35" normalizeH="0" baseline="0" noProof="0" dirty="0">
                <a:ln>
                  <a:noFill/>
                </a:ln>
                <a:solidFill>
                  <a:srgbClr val="159596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2021/2022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D3DEBCB-0012-449A-9923-B316C9B066CD}"/>
              </a:ext>
            </a:extLst>
          </p:cNvPr>
          <p:cNvSpPr txBox="1"/>
          <p:nvPr/>
        </p:nvSpPr>
        <p:spPr>
          <a:xfrm>
            <a:off x="5709049" y="4302145"/>
            <a:ext cx="1796619" cy="1229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175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400" b="0" i="0" u="none" strike="noStrike" kern="1200" cap="none" spc="-35" normalizeH="0" baseline="0" noProof="0" dirty="0">
                <a:ln>
                  <a:noFill/>
                </a:ln>
                <a:solidFill>
                  <a:srgbClr val="0547A3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Розвиток соціальних контактів та </a:t>
            </a:r>
            <a:r>
              <a:rPr kumimoji="0" lang="uk-UA" sz="1400" b="0" i="0" u="none" strike="noStrike" kern="1200" cap="none" spc="-35" normalizeH="0" baseline="0" noProof="0" dirty="0" err="1">
                <a:ln>
                  <a:noFill/>
                </a:ln>
                <a:solidFill>
                  <a:srgbClr val="0547A3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зв’язків</a:t>
            </a:r>
            <a:r>
              <a:rPr kumimoji="0" lang="uk-UA" sz="1400" b="0" i="0" u="none" strike="noStrike" kern="1200" cap="none" spc="-35" normalizeH="0" baseline="0" noProof="0" dirty="0">
                <a:ln>
                  <a:noFill/>
                </a:ln>
                <a:solidFill>
                  <a:srgbClr val="0547A3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, підтримка психічного та душевної рівноваги</a:t>
            </a:r>
            <a:endParaRPr kumimoji="0" lang="cs-CZ" sz="1400" b="0" i="0" u="none" strike="noStrike" kern="1200" cap="none" spc="-35" normalizeH="0" baseline="0" noProof="0" dirty="0">
              <a:ln>
                <a:noFill/>
              </a:ln>
              <a:solidFill>
                <a:srgbClr val="0547A3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1" y="365126"/>
            <a:ext cx="8105107" cy="812885"/>
          </a:xfrm>
        </p:spPr>
        <p:txBody>
          <a:bodyPr/>
          <a:lstStyle/>
          <a:p>
            <a:endParaRPr lang="cs-CZ" dirty="0"/>
          </a:p>
        </p:txBody>
      </p:sp>
      <p:grpSp>
        <p:nvGrpSpPr>
          <p:cNvPr id="37" name="Group 694"/>
          <p:cNvGrpSpPr/>
          <p:nvPr/>
        </p:nvGrpSpPr>
        <p:grpSpPr>
          <a:xfrm>
            <a:off x="3440476" y="3266146"/>
            <a:ext cx="550139" cy="550137"/>
            <a:chOff x="3651058" y="3636018"/>
            <a:chExt cx="303885" cy="303884"/>
          </a:xfrm>
          <a:solidFill>
            <a:schemeClr val="bg1"/>
          </a:solidFill>
        </p:grpSpPr>
        <p:sp>
          <p:nvSpPr>
            <p:cNvPr id="39" name="Freeform 215"/>
            <p:cNvSpPr>
              <a:spLocks noEditPoints="1"/>
            </p:cNvSpPr>
            <p:nvPr/>
          </p:nvSpPr>
          <p:spPr bwMode="auto">
            <a:xfrm>
              <a:off x="3651058" y="3636018"/>
              <a:ext cx="303884" cy="303884"/>
            </a:xfrm>
            <a:custGeom>
              <a:avLst/>
              <a:gdLst>
                <a:gd name="T0" fmla="*/ 0 w 145"/>
                <a:gd name="T1" fmla="*/ 145 h 145"/>
                <a:gd name="T2" fmla="*/ 145 w 145"/>
                <a:gd name="T3" fmla="*/ 145 h 145"/>
                <a:gd name="T4" fmla="*/ 0 w 145"/>
                <a:gd name="T5" fmla="*/ 0 h 145"/>
                <a:gd name="T6" fmla="*/ 0 w 145"/>
                <a:gd name="T7" fmla="*/ 145 h 145"/>
                <a:gd name="T8" fmla="*/ 4 w 145"/>
                <a:gd name="T9" fmla="*/ 125 h 145"/>
                <a:gd name="T10" fmla="*/ 18 w 145"/>
                <a:gd name="T11" fmla="*/ 125 h 145"/>
                <a:gd name="T12" fmla="*/ 18 w 145"/>
                <a:gd name="T13" fmla="*/ 120 h 145"/>
                <a:gd name="T14" fmla="*/ 4 w 145"/>
                <a:gd name="T15" fmla="*/ 120 h 145"/>
                <a:gd name="T16" fmla="*/ 4 w 145"/>
                <a:gd name="T17" fmla="*/ 107 h 145"/>
                <a:gd name="T18" fmla="*/ 13 w 145"/>
                <a:gd name="T19" fmla="*/ 107 h 145"/>
                <a:gd name="T20" fmla="*/ 13 w 145"/>
                <a:gd name="T21" fmla="*/ 102 h 145"/>
                <a:gd name="T22" fmla="*/ 4 w 145"/>
                <a:gd name="T23" fmla="*/ 102 h 145"/>
                <a:gd name="T24" fmla="*/ 4 w 145"/>
                <a:gd name="T25" fmla="*/ 89 h 145"/>
                <a:gd name="T26" fmla="*/ 18 w 145"/>
                <a:gd name="T27" fmla="*/ 89 h 145"/>
                <a:gd name="T28" fmla="*/ 18 w 145"/>
                <a:gd name="T29" fmla="*/ 84 h 145"/>
                <a:gd name="T30" fmla="*/ 4 w 145"/>
                <a:gd name="T31" fmla="*/ 84 h 145"/>
                <a:gd name="T32" fmla="*/ 4 w 145"/>
                <a:gd name="T33" fmla="*/ 71 h 145"/>
                <a:gd name="T34" fmla="*/ 13 w 145"/>
                <a:gd name="T35" fmla="*/ 71 h 145"/>
                <a:gd name="T36" fmla="*/ 13 w 145"/>
                <a:gd name="T37" fmla="*/ 66 h 145"/>
                <a:gd name="T38" fmla="*/ 4 w 145"/>
                <a:gd name="T39" fmla="*/ 66 h 145"/>
                <a:gd name="T40" fmla="*/ 4 w 145"/>
                <a:gd name="T41" fmla="*/ 52 h 145"/>
                <a:gd name="T42" fmla="*/ 18 w 145"/>
                <a:gd name="T43" fmla="*/ 52 h 145"/>
                <a:gd name="T44" fmla="*/ 18 w 145"/>
                <a:gd name="T45" fmla="*/ 48 h 145"/>
                <a:gd name="T46" fmla="*/ 4 w 145"/>
                <a:gd name="T47" fmla="*/ 48 h 145"/>
                <a:gd name="T48" fmla="*/ 4 w 145"/>
                <a:gd name="T49" fmla="*/ 11 h 145"/>
                <a:gd name="T50" fmla="*/ 134 w 145"/>
                <a:gd name="T51" fmla="*/ 140 h 145"/>
                <a:gd name="T52" fmla="*/ 4 w 145"/>
                <a:gd name="T53" fmla="*/ 140 h 145"/>
                <a:gd name="T54" fmla="*/ 4 w 145"/>
                <a:gd name="T55" fmla="*/ 12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5" h="145">
                  <a:moveTo>
                    <a:pt x="0" y="145"/>
                  </a:moveTo>
                  <a:lnTo>
                    <a:pt x="145" y="145"/>
                  </a:lnTo>
                  <a:lnTo>
                    <a:pt x="0" y="0"/>
                  </a:lnTo>
                  <a:lnTo>
                    <a:pt x="0" y="145"/>
                  </a:lnTo>
                  <a:close/>
                  <a:moveTo>
                    <a:pt x="4" y="125"/>
                  </a:moveTo>
                  <a:lnTo>
                    <a:pt x="18" y="125"/>
                  </a:lnTo>
                  <a:lnTo>
                    <a:pt x="18" y="120"/>
                  </a:lnTo>
                  <a:lnTo>
                    <a:pt x="4" y="120"/>
                  </a:lnTo>
                  <a:lnTo>
                    <a:pt x="4" y="107"/>
                  </a:lnTo>
                  <a:lnTo>
                    <a:pt x="13" y="107"/>
                  </a:lnTo>
                  <a:lnTo>
                    <a:pt x="13" y="102"/>
                  </a:lnTo>
                  <a:lnTo>
                    <a:pt x="4" y="102"/>
                  </a:lnTo>
                  <a:lnTo>
                    <a:pt x="4" y="89"/>
                  </a:lnTo>
                  <a:lnTo>
                    <a:pt x="18" y="89"/>
                  </a:lnTo>
                  <a:lnTo>
                    <a:pt x="18" y="84"/>
                  </a:lnTo>
                  <a:lnTo>
                    <a:pt x="4" y="84"/>
                  </a:lnTo>
                  <a:lnTo>
                    <a:pt x="4" y="71"/>
                  </a:lnTo>
                  <a:lnTo>
                    <a:pt x="13" y="71"/>
                  </a:lnTo>
                  <a:lnTo>
                    <a:pt x="13" y="66"/>
                  </a:lnTo>
                  <a:lnTo>
                    <a:pt x="4" y="66"/>
                  </a:lnTo>
                  <a:lnTo>
                    <a:pt x="4" y="52"/>
                  </a:lnTo>
                  <a:lnTo>
                    <a:pt x="18" y="52"/>
                  </a:lnTo>
                  <a:lnTo>
                    <a:pt x="18" y="48"/>
                  </a:lnTo>
                  <a:lnTo>
                    <a:pt x="4" y="48"/>
                  </a:lnTo>
                  <a:lnTo>
                    <a:pt x="4" y="11"/>
                  </a:lnTo>
                  <a:lnTo>
                    <a:pt x="134" y="140"/>
                  </a:lnTo>
                  <a:lnTo>
                    <a:pt x="4" y="140"/>
                  </a:lnTo>
                  <a:lnTo>
                    <a:pt x="4" y="1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uk-UA" sz="18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 216"/>
            <p:cNvSpPr>
              <a:spLocks noEditPoints="1"/>
            </p:cNvSpPr>
            <p:nvPr/>
          </p:nvSpPr>
          <p:spPr bwMode="auto">
            <a:xfrm>
              <a:off x="3711835" y="3768050"/>
              <a:ext cx="129937" cy="129937"/>
            </a:xfrm>
            <a:custGeom>
              <a:avLst/>
              <a:gdLst>
                <a:gd name="T0" fmla="*/ 0 w 62"/>
                <a:gd name="T1" fmla="*/ 0 h 62"/>
                <a:gd name="T2" fmla="*/ 0 w 62"/>
                <a:gd name="T3" fmla="*/ 62 h 62"/>
                <a:gd name="T4" fmla="*/ 62 w 62"/>
                <a:gd name="T5" fmla="*/ 62 h 62"/>
                <a:gd name="T6" fmla="*/ 0 w 62"/>
                <a:gd name="T7" fmla="*/ 0 h 62"/>
                <a:gd name="T8" fmla="*/ 5 w 62"/>
                <a:gd name="T9" fmla="*/ 11 h 62"/>
                <a:gd name="T10" fmla="*/ 51 w 62"/>
                <a:gd name="T11" fmla="*/ 57 h 62"/>
                <a:gd name="T12" fmla="*/ 5 w 62"/>
                <a:gd name="T13" fmla="*/ 57 h 62"/>
                <a:gd name="T14" fmla="*/ 5 w 62"/>
                <a:gd name="T15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62">
                  <a:moveTo>
                    <a:pt x="0" y="0"/>
                  </a:moveTo>
                  <a:lnTo>
                    <a:pt x="0" y="62"/>
                  </a:lnTo>
                  <a:lnTo>
                    <a:pt x="62" y="62"/>
                  </a:lnTo>
                  <a:lnTo>
                    <a:pt x="0" y="0"/>
                  </a:lnTo>
                  <a:close/>
                  <a:moveTo>
                    <a:pt x="5" y="11"/>
                  </a:moveTo>
                  <a:lnTo>
                    <a:pt x="51" y="57"/>
                  </a:lnTo>
                  <a:lnTo>
                    <a:pt x="5" y="57"/>
                  </a:lnTo>
                  <a:lnTo>
                    <a:pt x="5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uk-UA" sz="18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Freeform 217"/>
            <p:cNvSpPr>
              <a:spLocks noEditPoints="1"/>
            </p:cNvSpPr>
            <p:nvPr/>
          </p:nvSpPr>
          <p:spPr bwMode="auto">
            <a:xfrm>
              <a:off x="3732793" y="3636018"/>
              <a:ext cx="222150" cy="220054"/>
            </a:xfrm>
            <a:custGeom>
              <a:avLst/>
              <a:gdLst>
                <a:gd name="T0" fmla="*/ 106 w 106"/>
                <a:gd name="T1" fmla="*/ 105 h 105"/>
                <a:gd name="T2" fmla="*/ 100 w 106"/>
                <a:gd name="T3" fmla="*/ 83 h 105"/>
                <a:gd name="T4" fmla="*/ 17 w 106"/>
                <a:gd name="T5" fmla="*/ 0 h 105"/>
                <a:gd name="T6" fmla="*/ 0 w 106"/>
                <a:gd name="T7" fmla="*/ 16 h 105"/>
                <a:gd name="T8" fmla="*/ 84 w 106"/>
                <a:gd name="T9" fmla="*/ 100 h 105"/>
                <a:gd name="T10" fmla="*/ 106 w 106"/>
                <a:gd name="T11" fmla="*/ 105 h 105"/>
                <a:gd name="T12" fmla="*/ 100 w 106"/>
                <a:gd name="T13" fmla="*/ 99 h 105"/>
                <a:gd name="T14" fmla="*/ 86 w 106"/>
                <a:gd name="T15" fmla="*/ 96 h 105"/>
                <a:gd name="T16" fmla="*/ 21 w 106"/>
                <a:gd name="T17" fmla="*/ 30 h 105"/>
                <a:gd name="T18" fmla="*/ 31 w 106"/>
                <a:gd name="T19" fmla="*/ 20 h 105"/>
                <a:gd name="T20" fmla="*/ 96 w 106"/>
                <a:gd name="T21" fmla="*/ 85 h 105"/>
                <a:gd name="T22" fmla="*/ 100 w 106"/>
                <a:gd name="T23" fmla="*/ 99 h 105"/>
                <a:gd name="T24" fmla="*/ 17 w 106"/>
                <a:gd name="T25" fmla="*/ 6 h 105"/>
                <a:gd name="T26" fmla="*/ 27 w 106"/>
                <a:gd name="T27" fmla="*/ 16 h 105"/>
                <a:gd name="T28" fmla="*/ 17 w 106"/>
                <a:gd name="T29" fmla="*/ 27 h 105"/>
                <a:gd name="T30" fmla="*/ 7 w 106"/>
                <a:gd name="T31" fmla="*/ 16 h 105"/>
                <a:gd name="T32" fmla="*/ 17 w 106"/>
                <a:gd name="T33" fmla="*/ 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05">
                  <a:moveTo>
                    <a:pt x="106" y="105"/>
                  </a:moveTo>
                  <a:lnTo>
                    <a:pt x="100" y="83"/>
                  </a:lnTo>
                  <a:lnTo>
                    <a:pt x="17" y="0"/>
                  </a:lnTo>
                  <a:lnTo>
                    <a:pt x="0" y="16"/>
                  </a:lnTo>
                  <a:lnTo>
                    <a:pt x="84" y="100"/>
                  </a:lnTo>
                  <a:lnTo>
                    <a:pt x="106" y="105"/>
                  </a:lnTo>
                  <a:close/>
                  <a:moveTo>
                    <a:pt x="100" y="99"/>
                  </a:moveTo>
                  <a:lnTo>
                    <a:pt x="86" y="96"/>
                  </a:lnTo>
                  <a:lnTo>
                    <a:pt x="21" y="30"/>
                  </a:lnTo>
                  <a:lnTo>
                    <a:pt x="31" y="20"/>
                  </a:lnTo>
                  <a:lnTo>
                    <a:pt x="96" y="85"/>
                  </a:lnTo>
                  <a:lnTo>
                    <a:pt x="100" y="99"/>
                  </a:lnTo>
                  <a:close/>
                  <a:moveTo>
                    <a:pt x="17" y="6"/>
                  </a:moveTo>
                  <a:lnTo>
                    <a:pt x="27" y="16"/>
                  </a:lnTo>
                  <a:lnTo>
                    <a:pt x="17" y="27"/>
                  </a:lnTo>
                  <a:lnTo>
                    <a:pt x="7" y="16"/>
                  </a:lnTo>
                  <a:lnTo>
                    <a:pt x="17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uk-UA" sz="18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6" name="Freeform 29">
            <a:extLst>
              <a:ext uri="{FF2B5EF4-FFF2-40B4-BE49-F238E27FC236}">
                <a16:creationId xmlns:a16="http://schemas.microsoft.com/office/drawing/2014/main" id="{D48CCB7F-212F-41A0-9EC9-49C8AC643F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0306" y="3198557"/>
            <a:ext cx="524841" cy="664520"/>
          </a:xfrm>
          <a:custGeom>
            <a:avLst/>
            <a:gdLst>
              <a:gd name="connsiteX0" fmla="*/ 51540 w 433611"/>
              <a:gd name="connsiteY0" fmla="*/ 380933 h 549011"/>
              <a:gd name="connsiteX1" fmla="*/ 127179 w 433611"/>
              <a:gd name="connsiteY1" fmla="*/ 380933 h 549011"/>
              <a:gd name="connsiteX2" fmla="*/ 134383 w 433611"/>
              <a:gd name="connsiteY2" fmla="*/ 387633 h 549011"/>
              <a:gd name="connsiteX3" fmla="*/ 127179 w 433611"/>
              <a:gd name="connsiteY3" fmla="*/ 394726 h 549011"/>
              <a:gd name="connsiteX4" fmla="*/ 51540 w 433611"/>
              <a:gd name="connsiteY4" fmla="*/ 394726 h 549011"/>
              <a:gd name="connsiteX5" fmla="*/ 44336 w 433611"/>
              <a:gd name="connsiteY5" fmla="*/ 387633 h 549011"/>
              <a:gd name="connsiteX6" fmla="*/ 51540 w 433611"/>
              <a:gd name="connsiteY6" fmla="*/ 380933 h 549011"/>
              <a:gd name="connsiteX7" fmla="*/ 403806 w 433611"/>
              <a:gd name="connsiteY7" fmla="*/ 356248 h 549011"/>
              <a:gd name="connsiteX8" fmla="*/ 386886 w 433611"/>
              <a:gd name="connsiteY8" fmla="*/ 374721 h 549011"/>
              <a:gd name="connsiteX9" fmla="*/ 383260 w 433611"/>
              <a:gd name="connsiteY9" fmla="*/ 378335 h 549011"/>
              <a:gd name="connsiteX10" fmla="*/ 382454 w 433611"/>
              <a:gd name="connsiteY10" fmla="*/ 379139 h 549011"/>
              <a:gd name="connsiteX11" fmla="*/ 363520 w 433611"/>
              <a:gd name="connsiteY11" fmla="*/ 396005 h 549011"/>
              <a:gd name="connsiteX12" fmla="*/ 347808 w 433611"/>
              <a:gd name="connsiteY12" fmla="*/ 408053 h 549011"/>
              <a:gd name="connsiteX13" fmla="*/ 310342 w 433611"/>
              <a:gd name="connsiteY13" fmla="*/ 482347 h 549011"/>
              <a:gd name="connsiteX14" fmla="*/ 403806 w 433611"/>
              <a:gd name="connsiteY14" fmla="*/ 356248 h 549011"/>
              <a:gd name="connsiteX15" fmla="*/ 220101 w 433611"/>
              <a:gd name="connsiteY15" fmla="*/ 354240 h 549011"/>
              <a:gd name="connsiteX16" fmla="*/ 164506 w 433611"/>
              <a:gd name="connsiteY16" fmla="*/ 359059 h 549011"/>
              <a:gd name="connsiteX17" fmla="*/ 190692 w 433611"/>
              <a:gd name="connsiteY17" fmla="*/ 384359 h 549011"/>
              <a:gd name="connsiteX18" fmla="*/ 200764 w 433611"/>
              <a:gd name="connsiteY18" fmla="*/ 391186 h 549011"/>
              <a:gd name="connsiteX19" fmla="*/ 245481 w 433611"/>
              <a:gd name="connsiteY19" fmla="*/ 408856 h 549011"/>
              <a:gd name="connsiteX20" fmla="*/ 222921 w 433611"/>
              <a:gd name="connsiteY20" fmla="*/ 355846 h 549011"/>
              <a:gd name="connsiteX21" fmla="*/ 220101 w 433611"/>
              <a:gd name="connsiteY21" fmla="*/ 354240 h 549011"/>
              <a:gd name="connsiteX22" fmla="*/ 351031 w 433611"/>
              <a:gd name="connsiteY22" fmla="*/ 340184 h 549011"/>
              <a:gd name="connsiteX23" fmla="*/ 339751 w 433611"/>
              <a:gd name="connsiteY23" fmla="*/ 341389 h 549011"/>
              <a:gd name="connsiteX24" fmla="*/ 337334 w 433611"/>
              <a:gd name="connsiteY24" fmla="*/ 343799 h 549011"/>
              <a:gd name="connsiteX25" fmla="*/ 326054 w 433611"/>
              <a:gd name="connsiteY25" fmla="*/ 400824 h 549011"/>
              <a:gd name="connsiteX26" fmla="*/ 336528 w 433611"/>
              <a:gd name="connsiteY26" fmla="*/ 396005 h 549011"/>
              <a:gd name="connsiteX27" fmla="*/ 351031 w 433611"/>
              <a:gd name="connsiteY27" fmla="*/ 340184 h 549011"/>
              <a:gd name="connsiteX28" fmla="*/ 396957 w 433611"/>
              <a:gd name="connsiteY28" fmla="*/ 334562 h 549011"/>
              <a:gd name="connsiteX29" fmla="*/ 365937 w 433611"/>
              <a:gd name="connsiteY29" fmla="*/ 338176 h 549011"/>
              <a:gd name="connsiteX30" fmla="*/ 355462 w 433611"/>
              <a:gd name="connsiteY30" fmla="*/ 383556 h 549011"/>
              <a:gd name="connsiteX31" fmla="*/ 359491 w 433611"/>
              <a:gd name="connsiteY31" fmla="*/ 380745 h 549011"/>
              <a:gd name="connsiteX32" fmla="*/ 371980 w 433611"/>
              <a:gd name="connsiteY32" fmla="*/ 369500 h 549011"/>
              <a:gd name="connsiteX33" fmla="*/ 383663 w 433611"/>
              <a:gd name="connsiteY33" fmla="*/ 356248 h 549011"/>
              <a:gd name="connsiteX34" fmla="*/ 383663 w 433611"/>
              <a:gd name="connsiteY34" fmla="*/ 355846 h 549011"/>
              <a:gd name="connsiteX35" fmla="*/ 390511 w 433611"/>
              <a:gd name="connsiteY35" fmla="*/ 345807 h 549011"/>
              <a:gd name="connsiteX36" fmla="*/ 390511 w 433611"/>
              <a:gd name="connsiteY36" fmla="*/ 345003 h 549011"/>
              <a:gd name="connsiteX37" fmla="*/ 396957 w 433611"/>
              <a:gd name="connsiteY37" fmla="*/ 334562 h 549011"/>
              <a:gd name="connsiteX38" fmla="*/ 6878 w 433611"/>
              <a:gd name="connsiteY38" fmla="*/ 290485 h 549011"/>
              <a:gd name="connsiteX39" fmla="*/ 98720 w 433611"/>
              <a:gd name="connsiteY39" fmla="*/ 290485 h 549011"/>
              <a:gd name="connsiteX40" fmla="*/ 106002 w 433611"/>
              <a:gd name="connsiteY40" fmla="*/ 297185 h 549011"/>
              <a:gd name="connsiteX41" fmla="*/ 98720 w 433611"/>
              <a:gd name="connsiteY41" fmla="*/ 304278 h 549011"/>
              <a:gd name="connsiteX42" fmla="*/ 6878 w 433611"/>
              <a:gd name="connsiteY42" fmla="*/ 304278 h 549011"/>
              <a:gd name="connsiteX43" fmla="*/ 0 w 433611"/>
              <a:gd name="connsiteY43" fmla="*/ 297185 h 549011"/>
              <a:gd name="connsiteX44" fmla="*/ 6878 w 433611"/>
              <a:gd name="connsiteY44" fmla="*/ 290485 h 549011"/>
              <a:gd name="connsiteX45" fmla="*/ 371980 w 433611"/>
              <a:gd name="connsiteY45" fmla="*/ 256654 h 549011"/>
              <a:gd name="connsiteX46" fmla="*/ 369529 w 433611"/>
              <a:gd name="connsiteY46" fmla="*/ 301988 h 549011"/>
              <a:gd name="connsiteX47" fmla="*/ 368354 w 433611"/>
              <a:gd name="connsiteY47" fmla="*/ 323719 h 549011"/>
              <a:gd name="connsiteX48" fmla="*/ 398166 w 433611"/>
              <a:gd name="connsiteY48" fmla="*/ 320105 h 549011"/>
              <a:gd name="connsiteX49" fmla="*/ 403000 w 433611"/>
              <a:gd name="connsiteY49" fmla="*/ 320507 h 549011"/>
              <a:gd name="connsiteX50" fmla="*/ 410655 w 433611"/>
              <a:gd name="connsiteY50" fmla="*/ 273922 h 549011"/>
              <a:gd name="connsiteX51" fmla="*/ 383618 w 433611"/>
              <a:gd name="connsiteY51" fmla="*/ 261850 h 549011"/>
              <a:gd name="connsiteX52" fmla="*/ 267728 w 433611"/>
              <a:gd name="connsiteY52" fmla="*/ 220964 h 549011"/>
              <a:gd name="connsiteX53" fmla="*/ 265723 w 433611"/>
              <a:gd name="connsiteY53" fmla="*/ 221764 h 549011"/>
              <a:gd name="connsiteX54" fmla="*/ 220795 w 433611"/>
              <a:gd name="connsiteY54" fmla="*/ 262175 h 549011"/>
              <a:gd name="connsiteX55" fmla="*/ 219993 w 433611"/>
              <a:gd name="connsiteY55" fmla="*/ 265376 h 549011"/>
              <a:gd name="connsiteX56" fmla="*/ 244863 w 433611"/>
              <a:gd name="connsiteY56" fmla="*/ 320592 h 549011"/>
              <a:gd name="connsiteX57" fmla="*/ 247671 w 433611"/>
              <a:gd name="connsiteY57" fmla="*/ 322192 h 549011"/>
              <a:gd name="connsiteX58" fmla="*/ 307842 w 433611"/>
              <a:gd name="connsiteY58" fmla="*/ 315790 h 549011"/>
              <a:gd name="connsiteX59" fmla="*/ 310249 w 433611"/>
              <a:gd name="connsiteY59" fmla="*/ 313390 h 549011"/>
              <a:gd name="connsiteX60" fmla="*/ 322684 w 433611"/>
              <a:gd name="connsiteY60" fmla="*/ 254573 h 549011"/>
              <a:gd name="connsiteX61" fmla="*/ 321481 w 433611"/>
              <a:gd name="connsiteY61" fmla="*/ 251772 h 549011"/>
              <a:gd name="connsiteX62" fmla="*/ 268932 w 433611"/>
              <a:gd name="connsiteY62" fmla="*/ 221364 h 549011"/>
              <a:gd name="connsiteX63" fmla="*/ 267728 w 433611"/>
              <a:gd name="connsiteY63" fmla="*/ 220964 h 549011"/>
              <a:gd name="connsiteX64" fmla="*/ 276152 w 433611"/>
              <a:gd name="connsiteY64" fmla="*/ 208960 h 549011"/>
              <a:gd name="connsiteX65" fmla="*/ 328702 w 433611"/>
              <a:gd name="connsiteY65" fmla="*/ 239369 h 549011"/>
              <a:gd name="connsiteX66" fmla="*/ 336724 w 433611"/>
              <a:gd name="connsiteY66" fmla="*/ 257374 h 549011"/>
              <a:gd name="connsiteX67" fmla="*/ 323888 w 433611"/>
              <a:gd name="connsiteY67" fmla="*/ 316590 h 549011"/>
              <a:gd name="connsiteX68" fmla="*/ 309046 w 433611"/>
              <a:gd name="connsiteY68" fmla="*/ 329794 h 549011"/>
              <a:gd name="connsiteX69" fmla="*/ 249276 w 433611"/>
              <a:gd name="connsiteY69" fmla="*/ 336196 h 549011"/>
              <a:gd name="connsiteX70" fmla="*/ 247270 w 433611"/>
              <a:gd name="connsiteY70" fmla="*/ 336196 h 549011"/>
              <a:gd name="connsiteX71" fmla="*/ 231626 w 433611"/>
              <a:gd name="connsiteY71" fmla="*/ 326193 h 549011"/>
              <a:gd name="connsiteX72" fmla="*/ 207156 w 433611"/>
              <a:gd name="connsiteY72" fmla="*/ 271378 h 549011"/>
              <a:gd name="connsiteX73" fmla="*/ 211168 w 433611"/>
              <a:gd name="connsiteY73" fmla="*/ 251772 h 549011"/>
              <a:gd name="connsiteX74" fmla="*/ 256095 w 433611"/>
              <a:gd name="connsiteY74" fmla="*/ 211361 h 549011"/>
              <a:gd name="connsiteX75" fmla="*/ 276152 w 433611"/>
              <a:gd name="connsiteY75" fmla="*/ 208960 h 549011"/>
              <a:gd name="connsiteX76" fmla="*/ 51572 w 433611"/>
              <a:gd name="connsiteY76" fmla="*/ 198265 h 549011"/>
              <a:gd name="connsiteX77" fmla="*/ 96996 w 433611"/>
              <a:gd name="connsiteY77" fmla="*/ 198265 h 549011"/>
              <a:gd name="connsiteX78" fmla="*/ 104232 w 433611"/>
              <a:gd name="connsiteY78" fmla="*/ 204965 h 549011"/>
              <a:gd name="connsiteX79" fmla="*/ 96996 w 433611"/>
              <a:gd name="connsiteY79" fmla="*/ 212058 h 549011"/>
              <a:gd name="connsiteX80" fmla="*/ 51572 w 433611"/>
              <a:gd name="connsiteY80" fmla="*/ 212058 h 549011"/>
              <a:gd name="connsiteX81" fmla="*/ 44336 w 433611"/>
              <a:gd name="connsiteY81" fmla="*/ 204965 h 549011"/>
              <a:gd name="connsiteX82" fmla="*/ 51572 w 433611"/>
              <a:gd name="connsiteY82" fmla="*/ 198265 h 549011"/>
              <a:gd name="connsiteX83" fmla="*/ 161686 w 433611"/>
              <a:gd name="connsiteY83" fmla="*/ 193203 h 549011"/>
              <a:gd name="connsiteX84" fmla="*/ 139931 w 433611"/>
              <a:gd name="connsiteY84" fmla="*/ 238181 h 549011"/>
              <a:gd name="connsiteX85" fmla="*/ 138320 w 433611"/>
              <a:gd name="connsiteY85" fmla="*/ 244205 h 549011"/>
              <a:gd name="connsiteX86" fmla="*/ 138320 w 433611"/>
              <a:gd name="connsiteY86" fmla="*/ 244606 h 549011"/>
              <a:gd name="connsiteX87" fmla="*/ 137111 w 433611"/>
              <a:gd name="connsiteY87" fmla="*/ 250229 h 549011"/>
              <a:gd name="connsiteX88" fmla="*/ 137111 w 433611"/>
              <a:gd name="connsiteY88" fmla="*/ 251032 h 549011"/>
              <a:gd name="connsiteX89" fmla="*/ 136306 w 433611"/>
              <a:gd name="connsiteY89" fmla="*/ 256252 h 549011"/>
              <a:gd name="connsiteX90" fmla="*/ 136306 w 433611"/>
              <a:gd name="connsiteY90" fmla="*/ 257457 h 549011"/>
              <a:gd name="connsiteX91" fmla="*/ 135500 w 433611"/>
              <a:gd name="connsiteY91" fmla="*/ 262276 h 549011"/>
              <a:gd name="connsiteX92" fmla="*/ 135097 w 433611"/>
              <a:gd name="connsiteY92" fmla="*/ 264686 h 549011"/>
              <a:gd name="connsiteX93" fmla="*/ 135097 w 433611"/>
              <a:gd name="connsiteY93" fmla="*/ 268702 h 549011"/>
              <a:gd name="connsiteX94" fmla="*/ 135097 w 433611"/>
              <a:gd name="connsiteY94" fmla="*/ 271513 h 549011"/>
              <a:gd name="connsiteX95" fmla="*/ 135097 w 433611"/>
              <a:gd name="connsiteY95" fmla="*/ 275529 h 549011"/>
              <a:gd name="connsiteX96" fmla="*/ 135097 w 433611"/>
              <a:gd name="connsiteY96" fmla="*/ 279143 h 549011"/>
              <a:gd name="connsiteX97" fmla="*/ 135097 w 433611"/>
              <a:gd name="connsiteY97" fmla="*/ 281954 h 549011"/>
              <a:gd name="connsiteX98" fmla="*/ 135903 w 433611"/>
              <a:gd name="connsiteY98" fmla="*/ 288379 h 549011"/>
              <a:gd name="connsiteX99" fmla="*/ 181023 w 433611"/>
              <a:gd name="connsiteY99" fmla="*/ 255048 h 549011"/>
              <a:gd name="connsiteX100" fmla="*/ 182232 w 433611"/>
              <a:gd name="connsiteY100" fmla="*/ 252236 h 549011"/>
              <a:gd name="connsiteX101" fmla="*/ 163297 w 433611"/>
              <a:gd name="connsiteY101" fmla="*/ 194408 h 549011"/>
              <a:gd name="connsiteX102" fmla="*/ 161686 w 433611"/>
              <a:gd name="connsiteY102" fmla="*/ 193203 h 549011"/>
              <a:gd name="connsiteX103" fmla="*/ 366340 w 433611"/>
              <a:gd name="connsiteY103" fmla="*/ 173927 h 549011"/>
              <a:gd name="connsiteX104" fmla="*/ 364728 w 433611"/>
              <a:gd name="connsiteY104" fmla="*/ 187982 h 549011"/>
              <a:gd name="connsiteX105" fmla="*/ 371577 w 433611"/>
              <a:gd name="connsiteY105" fmla="*/ 240992 h 549011"/>
              <a:gd name="connsiteX106" fmla="*/ 388345 w 433611"/>
              <a:gd name="connsiteY106" fmla="*/ 248382 h 549011"/>
              <a:gd name="connsiteX107" fmla="*/ 409849 w 433611"/>
              <a:gd name="connsiteY107" fmla="*/ 257859 h 549011"/>
              <a:gd name="connsiteX108" fmla="*/ 409446 w 433611"/>
              <a:gd name="connsiteY108" fmla="*/ 257056 h 549011"/>
              <a:gd name="connsiteX109" fmla="*/ 407834 w 433611"/>
              <a:gd name="connsiteY109" fmla="*/ 245811 h 549011"/>
              <a:gd name="connsiteX110" fmla="*/ 400583 w 433611"/>
              <a:gd name="connsiteY110" fmla="*/ 222920 h 549011"/>
              <a:gd name="connsiteX111" fmla="*/ 398443 w 433611"/>
              <a:gd name="connsiteY111" fmla="*/ 219615 h 549011"/>
              <a:gd name="connsiteX112" fmla="*/ 371980 w 433611"/>
              <a:gd name="connsiteY112" fmla="*/ 178746 h 549011"/>
              <a:gd name="connsiteX113" fmla="*/ 366340 w 433611"/>
              <a:gd name="connsiteY113" fmla="*/ 173927 h 549011"/>
              <a:gd name="connsiteX114" fmla="*/ 324845 w 433611"/>
              <a:gd name="connsiteY114" fmla="*/ 147020 h 549011"/>
              <a:gd name="connsiteX115" fmla="*/ 320011 w 433611"/>
              <a:gd name="connsiteY115" fmla="*/ 154249 h 549011"/>
              <a:gd name="connsiteX116" fmla="*/ 274487 w 433611"/>
              <a:gd name="connsiteY116" fmla="*/ 194809 h 549011"/>
              <a:gd name="connsiteX117" fmla="*/ 263207 w 433611"/>
              <a:gd name="connsiteY117" fmla="*/ 199227 h 549011"/>
              <a:gd name="connsiteX118" fmla="*/ 254747 w 433611"/>
              <a:gd name="connsiteY118" fmla="*/ 196817 h 549011"/>
              <a:gd name="connsiteX119" fmla="*/ 202375 w 433611"/>
              <a:gd name="connsiteY119" fmla="*/ 166698 h 549011"/>
              <a:gd name="connsiteX120" fmla="*/ 195929 w 433611"/>
              <a:gd name="connsiteY120" fmla="*/ 160273 h 549011"/>
              <a:gd name="connsiteX121" fmla="*/ 170952 w 433611"/>
              <a:gd name="connsiteY121" fmla="*/ 181958 h 549011"/>
              <a:gd name="connsiteX122" fmla="*/ 176592 w 433611"/>
              <a:gd name="connsiteY122" fmla="*/ 189990 h 549011"/>
              <a:gd name="connsiteX123" fmla="*/ 195929 w 433611"/>
              <a:gd name="connsiteY123" fmla="*/ 247417 h 549011"/>
              <a:gd name="connsiteX124" fmla="*/ 189886 w 433611"/>
              <a:gd name="connsiteY124" fmla="*/ 266694 h 549011"/>
              <a:gd name="connsiteX125" fmla="*/ 140737 w 433611"/>
              <a:gd name="connsiteY125" fmla="*/ 302435 h 549011"/>
              <a:gd name="connsiteX126" fmla="*/ 138320 w 433611"/>
              <a:gd name="connsiteY126" fmla="*/ 303640 h 549011"/>
              <a:gd name="connsiteX127" fmla="*/ 155240 w 433611"/>
              <a:gd name="connsiteY127" fmla="*/ 345807 h 549011"/>
              <a:gd name="connsiteX128" fmla="*/ 158866 w 433611"/>
              <a:gd name="connsiteY128" fmla="*/ 345003 h 549011"/>
              <a:gd name="connsiteX129" fmla="*/ 218892 w 433611"/>
              <a:gd name="connsiteY129" fmla="*/ 340184 h 549011"/>
              <a:gd name="connsiteX130" fmla="*/ 236215 w 433611"/>
              <a:gd name="connsiteY130" fmla="*/ 350224 h 549011"/>
              <a:gd name="connsiteX131" fmla="*/ 259984 w 433611"/>
              <a:gd name="connsiteY131" fmla="*/ 406045 h 549011"/>
              <a:gd name="connsiteX132" fmla="*/ 261193 w 433611"/>
              <a:gd name="connsiteY132" fmla="*/ 410864 h 549011"/>
              <a:gd name="connsiteX133" fmla="*/ 287379 w 433611"/>
              <a:gd name="connsiteY133" fmla="*/ 410462 h 549011"/>
              <a:gd name="connsiteX134" fmla="*/ 311551 w 433611"/>
              <a:gd name="connsiteY134" fmla="*/ 406045 h 549011"/>
              <a:gd name="connsiteX135" fmla="*/ 311551 w 433611"/>
              <a:gd name="connsiteY135" fmla="*/ 400824 h 549011"/>
              <a:gd name="connsiteX136" fmla="*/ 323234 w 433611"/>
              <a:gd name="connsiteY136" fmla="*/ 341389 h 549011"/>
              <a:gd name="connsiteX137" fmla="*/ 337737 w 433611"/>
              <a:gd name="connsiteY137" fmla="*/ 327735 h 549011"/>
              <a:gd name="connsiteX138" fmla="*/ 353448 w 433611"/>
              <a:gd name="connsiteY138" fmla="*/ 325326 h 549011"/>
              <a:gd name="connsiteX139" fmla="*/ 357880 w 433611"/>
              <a:gd name="connsiteY139" fmla="*/ 250229 h 549011"/>
              <a:gd name="connsiteX140" fmla="*/ 355462 w 433611"/>
              <a:gd name="connsiteY140" fmla="*/ 249024 h 549011"/>
              <a:gd name="connsiteX141" fmla="*/ 345794 w 433611"/>
              <a:gd name="connsiteY141" fmla="*/ 231755 h 549011"/>
              <a:gd name="connsiteX142" fmla="*/ 350225 w 433611"/>
              <a:gd name="connsiteY142" fmla="*/ 187982 h 549011"/>
              <a:gd name="connsiteX143" fmla="*/ 341362 w 433611"/>
              <a:gd name="connsiteY143" fmla="*/ 155052 h 549011"/>
              <a:gd name="connsiteX144" fmla="*/ 324845 w 433611"/>
              <a:gd name="connsiteY144" fmla="*/ 147020 h 549011"/>
              <a:gd name="connsiteX145" fmla="*/ 272876 w 433611"/>
              <a:gd name="connsiteY145" fmla="*/ 136579 h 549011"/>
              <a:gd name="connsiteX146" fmla="*/ 268041 w 433611"/>
              <a:gd name="connsiteY146" fmla="*/ 136980 h 549011"/>
              <a:gd name="connsiteX147" fmla="*/ 265624 w 433611"/>
              <a:gd name="connsiteY147" fmla="*/ 136980 h 549011"/>
              <a:gd name="connsiteX148" fmla="*/ 258373 w 433611"/>
              <a:gd name="connsiteY148" fmla="*/ 137382 h 549011"/>
              <a:gd name="connsiteX149" fmla="*/ 251927 w 433611"/>
              <a:gd name="connsiteY149" fmla="*/ 138185 h 549011"/>
              <a:gd name="connsiteX150" fmla="*/ 249510 w 433611"/>
              <a:gd name="connsiteY150" fmla="*/ 138587 h 549011"/>
              <a:gd name="connsiteX151" fmla="*/ 245078 w 433611"/>
              <a:gd name="connsiteY151" fmla="*/ 139390 h 549011"/>
              <a:gd name="connsiteX152" fmla="*/ 241050 w 433611"/>
              <a:gd name="connsiteY152" fmla="*/ 140193 h 549011"/>
              <a:gd name="connsiteX153" fmla="*/ 238633 w 433611"/>
              <a:gd name="connsiteY153" fmla="*/ 140996 h 549011"/>
              <a:gd name="connsiteX154" fmla="*/ 208015 w 433611"/>
              <a:gd name="connsiteY154" fmla="*/ 153044 h 549011"/>
              <a:gd name="connsiteX155" fmla="*/ 209224 w 433611"/>
              <a:gd name="connsiteY155" fmla="*/ 154249 h 549011"/>
              <a:gd name="connsiteX156" fmla="*/ 261596 w 433611"/>
              <a:gd name="connsiteY156" fmla="*/ 184368 h 549011"/>
              <a:gd name="connsiteX157" fmla="*/ 265221 w 433611"/>
              <a:gd name="connsiteY157" fmla="*/ 184368 h 549011"/>
              <a:gd name="connsiteX158" fmla="*/ 310342 w 433611"/>
              <a:gd name="connsiteY158" fmla="*/ 143807 h 549011"/>
              <a:gd name="connsiteX159" fmla="*/ 311148 w 433611"/>
              <a:gd name="connsiteY159" fmla="*/ 142201 h 549011"/>
              <a:gd name="connsiteX160" fmla="*/ 310342 w 433611"/>
              <a:gd name="connsiteY160" fmla="*/ 141800 h 549011"/>
              <a:gd name="connsiteX161" fmla="*/ 305508 w 433611"/>
              <a:gd name="connsiteY161" fmla="*/ 140595 h 549011"/>
              <a:gd name="connsiteX162" fmla="*/ 297853 w 433611"/>
              <a:gd name="connsiteY162" fmla="*/ 138988 h 549011"/>
              <a:gd name="connsiteX163" fmla="*/ 294227 w 433611"/>
              <a:gd name="connsiteY163" fmla="*/ 138587 h 549011"/>
              <a:gd name="connsiteX164" fmla="*/ 285365 w 433611"/>
              <a:gd name="connsiteY164" fmla="*/ 137382 h 549011"/>
              <a:gd name="connsiteX165" fmla="*/ 284156 w 433611"/>
              <a:gd name="connsiteY165" fmla="*/ 137382 h 549011"/>
              <a:gd name="connsiteX166" fmla="*/ 274084 w 433611"/>
              <a:gd name="connsiteY166" fmla="*/ 136579 h 549011"/>
              <a:gd name="connsiteX167" fmla="*/ 272876 w 433611"/>
              <a:gd name="connsiteY167" fmla="*/ 136579 h 549011"/>
              <a:gd name="connsiteX168" fmla="*/ 320011 w 433611"/>
              <a:gd name="connsiteY168" fmla="*/ 79152 h 549011"/>
              <a:gd name="connsiteX169" fmla="*/ 353448 w 433611"/>
              <a:gd name="connsiteY169" fmla="*/ 145414 h 549011"/>
              <a:gd name="connsiteX170" fmla="*/ 368354 w 433611"/>
              <a:gd name="connsiteY170" fmla="*/ 155855 h 549011"/>
              <a:gd name="connsiteX171" fmla="*/ 371174 w 433611"/>
              <a:gd name="connsiteY171" fmla="*/ 158265 h 549011"/>
              <a:gd name="connsiteX172" fmla="*/ 371577 w 433611"/>
              <a:gd name="connsiteY172" fmla="*/ 158666 h 549011"/>
              <a:gd name="connsiteX173" fmla="*/ 376814 w 433611"/>
              <a:gd name="connsiteY173" fmla="*/ 163485 h 549011"/>
              <a:gd name="connsiteX174" fmla="*/ 382454 w 433611"/>
              <a:gd name="connsiteY174" fmla="*/ 169108 h 549011"/>
              <a:gd name="connsiteX175" fmla="*/ 407432 w 433611"/>
              <a:gd name="connsiteY175" fmla="*/ 194006 h 549011"/>
              <a:gd name="connsiteX176" fmla="*/ 320011 w 433611"/>
              <a:gd name="connsiteY176" fmla="*/ 79152 h 549011"/>
              <a:gd name="connsiteX177" fmla="*/ 140334 w 433611"/>
              <a:gd name="connsiteY177" fmla="*/ 39 h 549011"/>
              <a:gd name="connsiteX178" fmla="*/ 429186 w 433611"/>
              <a:gd name="connsiteY178" fmla="*/ 222920 h 549011"/>
              <a:gd name="connsiteX179" fmla="*/ 432409 w 433611"/>
              <a:gd name="connsiteY179" fmla="*/ 244205 h 549011"/>
              <a:gd name="connsiteX180" fmla="*/ 188678 w 433611"/>
              <a:gd name="connsiteY180" fmla="*/ 549011 h 549011"/>
              <a:gd name="connsiteX181" fmla="*/ 187872 w 433611"/>
              <a:gd name="connsiteY181" fmla="*/ 549011 h 549011"/>
              <a:gd name="connsiteX182" fmla="*/ 181023 w 433611"/>
              <a:gd name="connsiteY182" fmla="*/ 542987 h 549011"/>
              <a:gd name="connsiteX183" fmla="*/ 186663 w 433611"/>
              <a:gd name="connsiteY183" fmla="*/ 534955 h 549011"/>
              <a:gd name="connsiteX184" fmla="*/ 266027 w 433611"/>
              <a:gd name="connsiteY184" fmla="*/ 509655 h 549011"/>
              <a:gd name="connsiteX185" fmla="*/ 326859 w 433611"/>
              <a:gd name="connsiteY185" fmla="*/ 421707 h 549011"/>
              <a:gd name="connsiteX186" fmla="*/ 146780 w 433611"/>
              <a:gd name="connsiteY186" fmla="*/ 485560 h 549011"/>
              <a:gd name="connsiteX187" fmla="*/ 145169 w 433611"/>
              <a:gd name="connsiteY187" fmla="*/ 485961 h 549011"/>
              <a:gd name="connsiteX188" fmla="*/ 137917 w 433611"/>
              <a:gd name="connsiteY188" fmla="*/ 480339 h 549011"/>
              <a:gd name="connsiteX189" fmla="*/ 143154 w 433611"/>
              <a:gd name="connsiteY189" fmla="*/ 471906 h 549011"/>
              <a:gd name="connsiteX190" fmla="*/ 292213 w 433611"/>
              <a:gd name="connsiteY190" fmla="*/ 424518 h 549011"/>
              <a:gd name="connsiteX191" fmla="*/ 288990 w 433611"/>
              <a:gd name="connsiteY191" fmla="*/ 424920 h 549011"/>
              <a:gd name="connsiteX192" fmla="*/ 272876 w 433611"/>
              <a:gd name="connsiteY192" fmla="*/ 425723 h 549011"/>
              <a:gd name="connsiteX193" fmla="*/ 256761 w 433611"/>
              <a:gd name="connsiteY193" fmla="*/ 424920 h 549011"/>
              <a:gd name="connsiteX194" fmla="*/ 254747 w 433611"/>
              <a:gd name="connsiteY194" fmla="*/ 424920 h 549011"/>
              <a:gd name="connsiteX195" fmla="*/ 179815 w 433611"/>
              <a:gd name="connsiteY195" fmla="*/ 393997 h 549011"/>
              <a:gd name="connsiteX196" fmla="*/ 179412 w 433611"/>
              <a:gd name="connsiteY196" fmla="*/ 393596 h 549011"/>
              <a:gd name="connsiteX197" fmla="*/ 177398 w 433611"/>
              <a:gd name="connsiteY197" fmla="*/ 391989 h 549011"/>
              <a:gd name="connsiteX198" fmla="*/ 174578 w 433611"/>
              <a:gd name="connsiteY198" fmla="*/ 389580 h 549011"/>
              <a:gd name="connsiteX199" fmla="*/ 172966 w 433611"/>
              <a:gd name="connsiteY199" fmla="*/ 388375 h 549011"/>
              <a:gd name="connsiteX200" fmla="*/ 168132 w 433611"/>
              <a:gd name="connsiteY200" fmla="*/ 384359 h 549011"/>
              <a:gd name="connsiteX201" fmla="*/ 167326 w 433611"/>
              <a:gd name="connsiteY201" fmla="*/ 383556 h 549011"/>
              <a:gd name="connsiteX202" fmla="*/ 145571 w 433611"/>
              <a:gd name="connsiteY202" fmla="*/ 357051 h 549011"/>
              <a:gd name="connsiteX203" fmla="*/ 143960 w 433611"/>
              <a:gd name="connsiteY203" fmla="*/ 354642 h 549011"/>
              <a:gd name="connsiteX204" fmla="*/ 143960 w 433611"/>
              <a:gd name="connsiteY204" fmla="*/ 354240 h 549011"/>
              <a:gd name="connsiteX205" fmla="*/ 124220 w 433611"/>
              <a:gd name="connsiteY205" fmla="*/ 305648 h 549011"/>
              <a:gd name="connsiteX206" fmla="*/ 123011 w 433611"/>
              <a:gd name="connsiteY206" fmla="*/ 300026 h 549011"/>
              <a:gd name="connsiteX207" fmla="*/ 122608 w 433611"/>
              <a:gd name="connsiteY207" fmla="*/ 295608 h 549011"/>
              <a:gd name="connsiteX208" fmla="*/ 121400 w 433611"/>
              <a:gd name="connsiteY208" fmla="*/ 289986 h 549011"/>
              <a:gd name="connsiteX209" fmla="*/ 120997 w 433611"/>
              <a:gd name="connsiteY209" fmla="*/ 282757 h 549011"/>
              <a:gd name="connsiteX210" fmla="*/ 120997 w 433611"/>
              <a:gd name="connsiteY210" fmla="*/ 278340 h 549011"/>
              <a:gd name="connsiteX211" fmla="*/ 120594 w 433611"/>
              <a:gd name="connsiteY211" fmla="*/ 275529 h 549011"/>
              <a:gd name="connsiteX212" fmla="*/ 120997 w 433611"/>
              <a:gd name="connsiteY212" fmla="*/ 268702 h 549011"/>
              <a:gd name="connsiteX213" fmla="*/ 120997 w 433611"/>
              <a:gd name="connsiteY213" fmla="*/ 268300 h 549011"/>
              <a:gd name="connsiteX214" fmla="*/ 152420 w 433611"/>
              <a:gd name="connsiteY214" fmla="*/ 181155 h 549011"/>
              <a:gd name="connsiteX215" fmla="*/ 152823 w 433611"/>
              <a:gd name="connsiteY215" fmla="*/ 181155 h 549011"/>
              <a:gd name="connsiteX216" fmla="*/ 153629 w 433611"/>
              <a:gd name="connsiteY216" fmla="*/ 180352 h 549011"/>
              <a:gd name="connsiteX217" fmla="*/ 154837 w 433611"/>
              <a:gd name="connsiteY217" fmla="*/ 178746 h 549011"/>
              <a:gd name="connsiteX218" fmla="*/ 154837 w 433611"/>
              <a:gd name="connsiteY218" fmla="*/ 178344 h 549011"/>
              <a:gd name="connsiteX219" fmla="*/ 155240 w 433611"/>
              <a:gd name="connsiteY219" fmla="*/ 178344 h 549011"/>
              <a:gd name="connsiteX220" fmla="*/ 225741 w 433611"/>
              <a:gd name="connsiteY220" fmla="*/ 129752 h 549011"/>
              <a:gd name="connsiteX221" fmla="*/ 226547 w 433611"/>
              <a:gd name="connsiteY221" fmla="*/ 129752 h 549011"/>
              <a:gd name="connsiteX222" fmla="*/ 232590 w 433611"/>
              <a:gd name="connsiteY222" fmla="*/ 127744 h 549011"/>
              <a:gd name="connsiteX223" fmla="*/ 233798 w 433611"/>
              <a:gd name="connsiteY223" fmla="*/ 127744 h 549011"/>
              <a:gd name="connsiteX224" fmla="*/ 239841 w 433611"/>
              <a:gd name="connsiteY224" fmla="*/ 126138 h 549011"/>
              <a:gd name="connsiteX225" fmla="*/ 241855 w 433611"/>
              <a:gd name="connsiteY225" fmla="*/ 125736 h 549011"/>
              <a:gd name="connsiteX226" fmla="*/ 247093 w 433611"/>
              <a:gd name="connsiteY226" fmla="*/ 124531 h 549011"/>
              <a:gd name="connsiteX227" fmla="*/ 249510 w 433611"/>
              <a:gd name="connsiteY227" fmla="*/ 124130 h 549011"/>
              <a:gd name="connsiteX228" fmla="*/ 256761 w 433611"/>
              <a:gd name="connsiteY228" fmla="*/ 123326 h 549011"/>
              <a:gd name="connsiteX229" fmla="*/ 257164 w 433611"/>
              <a:gd name="connsiteY229" fmla="*/ 123326 h 549011"/>
              <a:gd name="connsiteX230" fmla="*/ 264819 w 433611"/>
              <a:gd name="connsiteY230" fmla="*/ 122523 h 549011"/>
              <a:gd name="connsiteX231" fmla="*/ 267236 w 433611"/>
              <a:gd name="connsiteY231" fmla="*/ 122523 h 549011"/>
              <a:gd name="connsiteX232" fmla="*/ 272473 w 433611"/>
              <a:gd name="connsiteY232" fmla="*/ 122523 h 549011"/>
              <a:gd name="connsiteX233" fmla="*/ 274890 w 433611"/>
              <a:gd name="connsiteY233" fmla="*/ 122523 h 549011"/>
              <a:gd name="connsiteX234" fmla="*/ 280127 w 433611"/>
              <a:gd name="connsiteY234" fmla="*/ 122523 h 549011"/>
              <a:gd name="connsiteX235" fmla="*/ 282142 w 433611"/>
              <a:gd name="connsiteY235" fmla="*/ 122523 h 549011"/>
              <a:gd name="connsiteX236" fmla="*/ 283350 w 433611"/>
              <a:gd name="connsiteY236" fmla="*/ 122925 h 549011"/>
              <a:gd name="connsiteX237" fmla="*/ 128248 w 433611"/>
              <a:gd name="connsiteY237" fmla="*/ 74734 h 549011"/>
              <a:gd name="connsiteX238" fmla="*/ 123011 w 433611"/>
              <a:gd name="connsiteY238" fmla="*/ 66301 h 549011"/>
              <a:gd name="connsiteX239" fmla="*/ 131471 w 433611"/>
              <a:gd name="connsiteY239" fmla="*/ 60679 h 549011"/>
              <a:gd name="connsiteX240" fmla="*/ 333305 w 433611"/>
              <a:gd name="connsiteY240" fmla="*/ 132563 h 549011"/>
              <a:gd name="connsiteX241" fmla="*/ 280127 w 433611"/>
              <a:gd name="connsiteY241" fmla="*/ 55458 h 549011"/>
              <a:gd name="connsiteX242" fmla="*/ 278919 w 433611"/>
              <a:gd name="connsiteY242" fmla="*/ 54655 h 549011"/>
              <a:gd name="connsiteX243" fmla="*/ 138320 w 433611"/>
              <a:gd name="connsiteY243" fmla="*/ 14094 h 549011"/>
              <a:gd name="connsiteX244" fmla="*/ 132277 w 433611"/>
              <a:gd name="connsiteY244" fmla="*/ 6464 h 549011"/>
              <a:gd name="connsiteX245" fmla="*/ 140334 w 433611"/>
              <a:gd name="connsiteY245" fmla="*/ 39 h 549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</a:cxnLst>
            <a:rect l="l" t="t" r="r" b="b"/>
            <a:pathLst>
              <a:path w="433611" h="549011">
                <a:moveTo>
                  <a:pt x="51540" y="380933"/>
                </a:moveTo>
                <a:lnTo>
                  <a:pt x="127179" y="380933"/>
                </a:lnTo>
                <a:cubicBezTo>
                  <a:pt x="131181" y="380933"/>
                  <a:pt x="134383" y="384086"/>
                  <a:pt x="134383" y="387633"/>
                </a:cubicBezTo>
                <a:cubicBezTo>
                  <a:pt x="134383" y="391573"/>
                  <a:pt x="131181" y="394726"/>
                  <a:pt x="127179" y="394726"/>
                </a:cubicBezTo>
                <a:lnTo>
                  <a:pt x="51540" y="394726"/>
                </a:lnTo>
                <a:cubicBezTo>
                  <a:pt x="47538" y="394726"/>
                  <a:pt x="44336" y="391573"/>
                  <a:pt x="44336" y="387633"/>
                </a:cubicBezTo>
                <a:cubicBezTo>
                  <a:pt x="44336" y="384086"/>
                  <a:pt x="47538" y="380933"/>
                  <a:pt x="51540" y="380933"/>
                </a:cubicBezTo>
                <a:close/>
                <a:moveTo>
                  <a:pt x="403806" y="356248"/>
                </a:moveTo>
                <a:cubicBezTo>
                  <a:pt x="398166" y="362673"/>
                  <a:pt x="392929" y="368697"/>
                  <a:pt x="386886" y="374721"/>
                </a:cubicBezTo>
                <a:cubicBezTo>
                  <a:pt x="385677" y="375926"/>
                  <a:pt x="384469" y="377131"/>
                  <a:pt x="383260" y="378335"/>
                </a:cubicBezTo>
                <a:cubicBezTo>
                  <a:pt x="383260" y="378335"/>
                  <a:pt x="382857" y="378737"/>
                  <a:pt x="382454" y="379139"/>
                </a:cubicBezTo>
                <a:cubicBezTo>
                  <a:pt x="376814" y="385564"/>
                  <a:pt x="370368" y="390785"/>
                  <a:pt x="363520" y="396005"/>
                </a:cubicBezTo>
                <a:cubicBezTo>
                  <a:pt x="358282" y="400423"/>
                  <a:pt x="353045" y="404439"/>
                  <a:pt x="347808" y="408053"/>
                </a:cubicBezTo>
                <a:cubicBezTo>
                  <a:pt x="337737" y="435763"/>
                  <a:pt x="325248" y="461063"/>
                  <a:pt x="310342" y="482347"/>
                </a:cubicBezTo>
                <a:cubicBezTo>
                  <a:pt x="352642" y="450220"/>
                  <a:pt x="385677" y="405643"/>
                  <a:pt x="403806" y="356248"/>
                </a:cubicBezTo>
                <a:close/>
                <a:moveTo>
                  <a:pt x="220101" y="354240"/>
                </a:moveTo>
                <a:lnTo>
                  <a:pt x="164506" y="359059"/>
                </a:lnTo>
                <a:cubicBezTo>
                  <a:pt x="172160" y="368697"/>
                  <a:pt x="181023" y="377131"/>
                  <a:pt x="190692" y="384359"/>
                </a:cubicBezTo>
                <a:cubicBezTo>
                  <a:pt x="193915" y="386769"/>
                  <a:pt x="197138" y="388777"/>
                  <a:pt x="200764" y="391186"/>
                </a:cubicBezTo>
                <a:cubicBezTo>
                  <a:pt x="214461" y="399620"/>
                  <a:pt x="229367" y="405643"/>
                  <a:pt x="245481" y="408856"/>
                </a:cubicBezTo>
                <a:lnTo>
                  <a:pt x="222921" y="355846"/>
                </a:lnTo>
                <a:cubicBezTo>
                  <a:pt x="222518" y="355043"/>
                  <a:pt x="221309" y="354240"/>
                  <a:pt x="220101" y="354240"/>
                </a:cubicBezTo>
                <a:close/>
                <a:moveTo>
                  <a:pt x="351031" y="340184"/>
                </a:moveTo>
                <a:lnTo>
                  <a:pt x="339751" y="341389"/>
                </a:lnTo>
                <a:cubicBezTo>
                  <a:pt x="338542" y="341791"/>
                  <a:pt x="337334" y="342594"/>
                  <a:pt x="337334" y="343799"/>
                </a:cubicBezTo>
                <a:lnTo>
                  <a:pt x="326054" y="400824"/>
                </a:lnTo>
                <a:cubicBezTo>
                  <a:pt x="329679" y="399620"/>
                  <a:pt x="333305" y="397612"/>
                  <a:pt x="336528" y="396005"/>
                </a:cubicBezTo>
                <a:cubicBezTo>
                  <a:pt x="342168" y="378335"/>
                  <a:pt x="347405" y="359461"/>
                  <a:pt x="351031" y="340184"/>
                </a:cubicBezTo>
                <a:close/>
                <a:moveTo>
                  <a:pt x="396957" y="334562"/>
                </a:moveTo>
                <a:lnTo>
                  <a:pt x="365937" y="338176"/>
                </a:lnTo>
                <a:cubicBezTo>
                  <a:pt x="363520" y="353838"/>
                  <a:pt x="359894" y="369099"/>
                  <a:pt x="355462" y="383556"/>
                </a:cubicBezTo>
                <a:cubicBezTo>
                  <a:pt x="357074" y="383154"/>
                  <a:pt x="358282" y="381950"/>
                  <a:pt x="359491" y="380745"/>
                </a:cubicBezTo>
                <a:cubicBezTo>
                  <a:pt x="363923" y="377131"/>
                  <a:pt x="367951" y="373516"/>
                  <a:pt x="371980" y="369500"/>
                </a:cubicBezTo>
                <a:cubicBezTo>
                  <a:pt x="376008" y="365083"/>
                  <a:pt x="380037" y="360665"/>
                  <a:pt x="383663" y="356248"/>
                </a:cubicBezTo>
                <a:cubicBezTo>
                  <a:pt x="383663" y="355846"/>
                  <a:pt x="383663" y="355846"/>
                  <a:pt x="383663" y="355846"/>
                </a:cubicBezTo>
                <a:cubicBezTo>
                  <a:pt x="386080" y="352634"/>
                  <a:pt x="388094" y="349019"/>
                  <a:pt x="390511" y="345807"/>
                </a:cubicBezTo>
                <a:cubicBezTo>
                  <a:pt x="390511" y="345405"/>
                  <a:pt x="390511" y="345405"/>
                  <a:pt x="390511" y="345003"/>
                </a:cubicBezTo>
                <a:cubicBezTo>
                  <a:pt x="392929" y="341791"/>
                  <a:pt x="394540" y="338176"/>
                  <a:pt x="396957" y="334562"/>
                </a:cubicBezTo>
                <a:close/>
                <a:moveTo>
                  <a:pt x="6878" y="290485"/>
                </a:moveTo>
                <a:lnTo>
                  <a:pt x="98720" y="290485"/>
                </a:lnTo>
                <a:cubicBezTo>
                  <a:pt x="102766" y="290485"/>
                  <a:pt x="106002" y="293244"/>
                  <a:pt x="106002" y="297185"/>
                </a:cubicBezTo>
                <a:cubicBezTo>
                  <a:pt x="106002" y="301125"/>
                  <a:pt x="102766" y="304278"/>
                  <a:pt x="98720" y="304278"/>
                </a:cubicBezTo>
                <a:lnTo>
                  <a:pt x="6878" y="304278"/>
                </a:lnTo>
                <a:cubicBezTo>
                  <a:pt x="2832" y="304278"/>
                  <a:pt x="0" y="301125"/>
                  <a:pt x="0" y="297185"/>
                </a:cubicBezTo>
                <a:cubicBezTo>
                  <a:pt x="0" y="293244"/>
                  <a:pt x="2832" y="290485"/>
                  <a:pt x="6878" y="290485"/>
                </a:cubicBezTo>
                <a:close/>
                <a:moveTo>
                  <a:pt x="371980" y="256654"/>
                </a:moveTo>
                <a:lnTo>
                  <a:pt x="369529" y="301988"/>
                </a:lnTo>
                <a:lnTo>
                  <a:pt x="368354" y="323719"/>
                </a:lnTo>
                <a:lnTo>
                  <a:pt x="398166" y="320105"/>
                </a:lnTo>
                <a:cubicBezTo>
                  <a:pt x="399777" y="320105"/>
                  <a:pt x="401389" y="320105"/>
                  <a:pt x="403000" y="320507"/>
                </a:cubicBezTo>
                <a:cubicBezTo>
                  <a:pt x="408237" y="305648"/>
                  <a:pt x="410655" y="289986"/>
                  <a:pt x="410655" y="273922"/>
                </a:cubicBezTo>
                <a:lnTo>
                  <a:pt x="383618" y="261850"/>
                </a:lnTo>
                <a:close/>
                <a:moveTo>
                  <a:pt x="267728" y="220964"/>
                </a:moveTo>
                <a:cubicBezTo>
                  <a:pt x="266926" y="220964"/>
                  <a:pt x="266124" y="220964"/>
                  <a:pt x="265723" y="221764"/>
                </a:cubicBezTo>
                <a:lnTo>
                  <a:pt x="220795" y="262175"/>
                </a:lnTo>
                <a:cubicBezTo>
                  <a:pt x="219993" y="262975"/>
                  <a:pt x="219592" y="264176"/>
                  <a:pt x="219993" y="265376"/>
                </a:cubicBezTo>
                <a:lnTo>
                  <a:pt x="244863" y="320592"/>
                </a:lnTo>
                <a:cubicBezTo>
                  <a:pt x="245264" y="321392"/>
                  <a:pt x="246468" y="322192"/>
                  <a:pt x="247671" y="322192"/>
                </a:cubicBezTo>
                <a:lnTo>
                  <a:pt x="307842" y="315790"/>
                </a:lnTo>
                <a:cubicBezTo>
                  <a:pt x="309046" y="315790"/>
                  <a:pt x="309848" y="314590"/>
                  <a:pt x="310249" y="313390"/>
                </a:cubicBezTo>
                <a:lnTo>
                  <a:pt x="322684" y="254573"/>
                </a:lnTo>
                <a:cubicBezTo>
                  <a:pt x="323086" y="253373"/>
                  <a:pt x="322283" y="252172"/>
                  <a:pt x="321481" y="251772"/>
                </a:cubicBezTo>
                <a:lnTo>
                  <a:pt x="268932" y="221364"/>
                </a:lnTo>
                <a:cubicBezTo>
                  <a:pt x="268531" y="220964"/>
                  <a:pt x="268129" y="220964"/>
                  <a:pt x="267728" y="220964"/>
                </a:cubicBezTo>
                <a:close/>
                <a:moveTo>
                  <a:pt x="276152" y="208960"/>
                </a:moveTo>
                <a:lnTo>
                  <a:pt x="328702" y="239369"/>
                </a:lnTo>
                <a:cubicBezTo>
                  <a:pt x="334719" y="242970"/>
                  <a:pt x="338329" y="250172"/>
                  <a:pt x="336724" y="257374"/>
                </a:cubicBezTo>
                <a:lnTo>
                  <a:pt x="323888" y="316590"/>
                </a:lnTo>
                <a:cubicBezTo>
                  <a:pt x="322283" y="323793"/>
                  <a:pt x="316667" y="328994"/>
                  <a:pt x="309046" y="329794"/>
                </a:cubicBezTo>
                <a:lnTo>
                  <a:pt x="249276" y="336196"/>
                </a:lnTo>
                <a:cubicBezTo>
                  <a:pt x="248474" y="336196"/>
                  <a:pt x="248072" y="336196"/>
                  <a:pt x="247270" y="336196"/>
                </a:cubicBezTo>
                <a:cubicBezTo>
                  <a:pt x="240852" y="336196"/>
                  <a:pt x="234835" y="332195"/>
                  <a:pt x="231626" y="326193"/>
                </a:cubicBezTo>
                <a:lnTo>
                  <a:pt x="207156" y="271378"/>
                </a:lnTo>
                <a:cubicBezTo>
                  <a:pt x="203947" y="264176"/>
                  <a:pt x="205953" y="256574"/>
                  <a:pt x="211168" y="251772"/>
                </a:cubicBezTo>
                <a:lnTo>
                  <a:pt x="256095" y="211361"/>
                </a:lnTo>
                <a:cubicBezTo>
                  <a:pt x="261711" y="206159"/>
                  <a:pt x="269734" y="205359"/>
                  <a:pt x="276152" y="208960"/>
                </a:cubicBezTo>
                <a:close/>
                <a:moveTo>
                  <a:pt x="51572" y="198265"/>
                </a:moveTo>
                <a:lnTo>
                  <a:pt x="96996" y="198265"/>
                </a:lnTo>
                <a:cubicBezTo>
                  <a:pt x="101016" y="198265"/>
                  <a:pt x="104232" y="201024"/>
                  <a:pt x="104232" y="204965"/>
                </a:cubicBezTo>
                <a:cubicBezTo>
                  <a:pt x="104232" y="208905"/>
                  <a:pt x="101016" y="212058"/>
                  <a:pt x="96996" y="212058"/>
                </a:cubicBezTo>
                <a:lnTo>
                  <a:pt x="51572" y="212058"/>
                </a:lnTo>
                <a:cubicBezTo>
                  <a:pt x="47552" y="212058"/>
                  <a:pt x="44336" y="208905"/>
                  <a:pt x="44336" y="204965"/>
                </a:cubicBezTo>
                <a:cubicBezTo>
                  <a:pt x="44336" y="201024"/>
                  <a:pt x="47552" y="198265"/>
                  <a:pt x="51572" y="198265"/>
                </a:cubicBezTo>
                <a:close/>
                <a:moveTo>
                  <a:pt x="161686" y="193203"/>
                </a:moveTo>
                <a:cubicBezTo>
                  <a:pt x="151212" y="206857"/>
                  <a:pt x="144363" y="222117"/>
                  <a:pt x="139931" y="238181"/>
                </a:cubicBezTo>
                <a:cubicBezTo>
                  <a:pt x="139126" y="240189"/>
                  <a:pt x="139126" y="242197"/>
                  <a:pt x="138320" y="244205"/>
                </a:cubicBezTo>
                <a:lnTo>
                  <a:pt x="138320" y="244606"/>
                </a:lnTo>
                <a:cubicBezTo>
                  <a:pt x="137917" y="246213"/>
                  <a:pt x="137514" y="248221"/>
                  <a:pt x="137111" y="250229"/>
                </a:cubicBezTo>
                <a:cubicBezTo>
                  <a:pt x="137111" y="250229"/>
                  <a:pt x="137111" y="250630"/>
                  <a:pt x="137111" y="251032"/>
                </a:cubicBezTo>
                <a:cubicBezTo>
                  <a:pt x="136709" y="252638"/>
                  <a:pt x="136306" y="254646"/>
                  <a:pt x="136306" y="256252"/>
                </a:cubicBezTo>
                <a:cubicBezTo>
                  <a:pt x="136306" y="256654"/>
                  <a:pt x="136306" y="257457"/>
                  <a:pt x="136306" y="257457"/>
                </a:cubicBezTo>
                <a:cubicBezTo>
                  <a:pt x="135903" y="259063"/>
                  <a:pt x="135500" y="261071"/>
                  <a:pt x="135500" y="262276"/>
                </a:cubicBezTo>
                <a:cubicBezTo>
                  <a:pt x="135500" y="263079"/>
                  <a:pt x="135500" y="263481"/>
                  <a:pt x="135097" y="264686"/>
                </a:cubicBezTo>
                <a:cubicBezTo>
                  <a:pt x="135097" y="265890"/>
                  <a:pt x="135097" y="267095"/>
                  <a:pt x="135097" y="268702"/>
                </a:cubicBezTo>
                <a:cubicBezTo>
                  <a:pt x="135097" y="269906"/>
                  <a:pt x="135097" y="270710"/>
                  <a:pt x="135097" y="271513"/>
                </a:cubicBezTo>
                <a:cubicBezTo>
                  <a:pt x="135097" y="272717"/>
                  <a:pt x="135097" y="273922"/>
                  <a:pt x="135097" y="275529"/>
                </a:cubicBezTo>
                <a:cubicBezTo>
                  <a:pt x="135097" y="276733"/>
                  <a:pt x="135097" y="277938"/>
                  <a:pt x="135097" y="279143"/>
                </a:cubicBezTo>
                <a:cubicBezTo>
                  <a:pt x="135097" y="279946"/>
                  <a:pt x="135097" y="280749"/>
                  <a:pt x="135097" y="281954"/>
                </a:cubicBezTo>
                <a:cubicBezTo>
                  <a:pt x="135097" y="283962"/>
                  <a:pt x="135500" y="285970"/>
                  <a:pt x="135903" y="288379"/>
                </a:cubicBezTo>
                <a:lnTo>
                  <a:pt x="181023" y="255048"/>
                </a:lnTo>
                <a:cubicBezTo>
                  <a:pt x="182232" y="254244"/>
                  <a:pt x="182232" y="253040"/>
                  <a:pt x="182232" y="252236"/>
                </a:cubicBezTo>
                <a:lnTo>
                  <a:pt x="163297" y="194408"/>
                </a:lnTo>
                <a:cubicBezTo>
                  <a:pt x="162895" y="194006"/>
                  <a:pt x="162492" y="193203"/>
                  <a:pt x="161686" y="193203"/>
                </a:cubicBezTo>
                <a:close/>
                <a:moveTo>
                  <a:pt x="366340" y="173927"/>
                </a:moveTo>
                <a:lnTo>
                  <a:pt x="364728" y="187982"/>
                </a:lnTo>
                <a:cubicBezTo>
                  <a:pt x="368354" y="204849"/>
                  <a:pt x="370771" y="222519"/>
                  <a:pt x="371577" y="240992"/>
                </a:cubicBezTo>
                <a:lnTo>
                  <a:pt x="388345" y="248382"/>
                </a:lnTo>
                <a:lnTo>
                  <a:pt x="409849" y="257859"/>
                </a:lnTo>
                <a:cubicBezTo>
                  <a:pt x="409849" y="257457"/>
                  <a:pt x="409446" y="257457"/>
                  <a:pt x="409446" y="257056"/>
                </a:cubicBezTo>
                <a:cubicBezTo>
                  <a:pt x="409446" y="253441"/>
                  <a:pt x="408640" y="249425"/>
                  <a:pt x="407834" y="245811"/>
                </a:cubicBezTo>
                <a:cubicBezTo>
                  <a:pt x="406223" y="237779"/>
                  <a:pt x="403806" y="230149"/>
                  <a:pt x="400583" y="222920"/>
                </a:cubicBezTo>
                <a:lnTo>
                  <a:pt x="398443" y="219615"/>
                </a:lnTo>
                <a:lnTo>
                  <a:pt x="371980" y="178746"/>
                </a:lnTo>
                <a:cubicBezTo>
                  <a:pt x="370368" y="177139"/>
                  <a:pt x="368354" y="175533"/>
                  <a:pt x="366340" y="173927"/>
                </a:cubicBezTo>
                <a:close/>
                <a:moveTo>
                  <a:pt x="324845" y="147020"/>
                </a:moveTo>
                <a:cubicBezTo>
                  <a:pt x="323636" y="149831"/>
                  <a:pt x="322025" y="152241"/>
                  <a:pt x="320011" y="154249"/>
                </a:cubicBezTo>
                <a:lnTo>
                  <a:pt x="274487" y="194809"/>
                </a:lnTo>
                <a:cubicBezTo>
                  <a:pt x="271667" y="197620"/>
                  <a:pt x="267236" y="199227"/>
                  <a:pt x="263207" y="199227"/>
                </a:cubicBezTo>
                <a:cubicBezTo>
                  <a:pt x="260387" y="199227"/>
                  <a:pt x="257164" y="198424"/>
                  <a:pt x="254747" y="196817"/>
                </a:cubicBezTo>
                <a:lnTo>
                  <a:pt x="202375" y="166698"/>
                </a:lnTo>
                <a:cubicBezTo>
                  <a:pt x="199555" y="165092"/>
                  <a:pt x="197138" y="162682"/>
                  <a:pt x="195929" y="160273"/>
                </a:cubicBezTo>
                <a:cubicBezTo>
                  <a:pt x="186663" y="166296"/>
                  <a:pt x="178203" y="173525"/>
                  <a:pt x="170952" y="181958"/>
                </a:cubicBezTo>
                <a:cubicBezTo>
                  <a:pt x="173772" y="183966"/>
                  <a:pt x="175383" y="186777"/>
                  <a:pt x="176592" y="189990"/>
                </a:cubicBezTo>
                <a:lnTo>
                  <a:pt x="195929" y="247417"/>
                </a:lnTo>
                <a:cubicBezTo>
                  <a:pt x="198346" y="254646"/>
                  <a:pt x="195929" y="262276"/>
                  <a:pt x="189886" y="266694"/>
                </a:cubicBezTo>
                <a:lnTo>
                  <a:pt x="140737" y="302435"/>
                </a:lnTo>
                <a:cubicBezTo>
                  <a:pt x="140334" y="303238"/>
                  <a:pt x="139126" y="303238"/>
                  <a:pt x="138320" y="303640"/>
                </a:cubicBezTo>
                <a:cubicBezTo>
                  <a:pt x="141543" y="318900"/>
                  <a:pt x="147586" y="332956"/>
                  <a:pt x="155240" y="345807"/>
                </a:cubicBezTo>
                <a:cubicBezTo>
                  <a:pt x="156449" y="345405"/>
                  <a:pt x="157657" y="345003"/>
                  <a:pt x="158866" y="345003"/>
                </a:cubicBezTo>
                <a:lnTo>
                  <a:pt x="218892" y="340184"/>
                </a:lnTo>
                <a:cubicBezTo>
                  <a:pt x="226547" y="339381"/>
                  <a:pt x="233395" y="343799"/>
                  <a:pt x="236215" y="350224"/>
                </a:cubicBezTo>
                <a:lnTo>
                  <a:pt x="259984" y="406045"/>
                </a:lnTo>
                <a:cubicBezTo>
                  <a:pt x="260387" y="407651"/>
                  <a:pt x="260790" y="409258"/>
                  <a:pt x="261193" y="410864"/>
                </a:cubicBezTo>
                <a:cubicBezTo>
                  <a:pt x="269653" y="412069"/>
                  <a:pt x="278516" y="411667"/>
                  <a:pt x="287379" y="410462"/>
                </a:cubicBezTo>
                <a:cubicBezTo>
                  <a:pt x="295436" y="409659"/>
                  <a:pt x="303896" y="408053"/>
                  <a:pt x="311551" y="406045"/>
                </a:cubicBezTo>
                <a:cubicBezTo>
                  <a:pt x="311148" y="404439"/>
                  <a:pt x="311148" y="402431"/>
                  <a:pt x="311551" y="400824"/>
                </a:cubicBezTo>
                <a:lnTo>
                  <a:pt x="323234" y="341389"/>
                </a:lnTo>
                <a:cubicBezTo>
                  <a:pt x="324442" y="334161"/>
                  <a:pt x="330485" y="328538"/>
                  <a:pt x="337737" y="327735"/>
                </a:cubicBezTo>
                <a:lnTo>
                  <a:pt x="353448" y="325326"/>
                </a:lnTo>
                <a:cubicBezTo>
                  <a:pt x="357074" y="300829"/>
                  <a:pt x="358685" y="275529"/>
                  <a:pt x="357880" y="250229"/>
                </a:cubicBezTo>
                <a:lnTo>
                  <a:pt x="355462" y="249024"/>
                </a:lnTo>
                <a:cubicBezTo>
                  <a:pt x="348614" y="246213"/>
                  <a:pt x="344988" y="238984"/>
                  <a:pt x="345794" y="231755"/>
                </a:cubicBezTo>
                <a:lnTo>
                  <a:pt x="350225" y="187982"/>
                </a:lnTo>
                <a:cubicBezTo>
                  <a:pt x="347808" y="176738"/>
                  <a:pt x="344988" y="165895"/>
                  <a:pt x="341362" y="155052"/>
                </a:cubicBezTo>
                <a:cubicBezTo>
                  <a:pt x="336125" y="151839"/>
                  <a:pt x="330485" y="149028"/>
                  <a:pt x="324845" y="147020"/>
                </a:cubicBezTo>
                <a:close/>
                <a:moveTo>
                  <a:pt x="272876" y="136579"/>
                </a:moveTo>
                <a:cubicBezTo>
                  <a:pt x="271264" y="136579"/>
                  <a:pt x="269653" y="136579"/>
                  <a:pt x="268041" y="136980"/>
                </a:cubicBezTo>
                <a:cubicBezTo>
                  <a:pt x="267236" y="136980"/>
                  <a:pt x="266430" y="136980"/>
                  <a:pt x="265624" y="136980"/>
                </a:cubicBezTo>
                <a:cubicBezTo>
                  <a:pt x="263207" y="136980"/>
                  <a:pt x="260790" y="137382"/>
                  <a:pt x="258373" y="137382"/>
                </a:cubicBezTo>
                <a:cubicBezTo>
                  <a:pt x="256358" y="137382"/>
                  <a:pt x="253941" y="137784"/>
                  <a:pt x="251927" y="138185"/>
                </a:cubicBezTo>
                <a:cubicBezTo>
                  <a:pt x="250718" y="138587"/>
                  <a:pt x="250316" y="138587"/>
                  <a:pt x="249510" y="138587"/>
                </a:cubicBezTo>
                <a:cubicBezTo>
                  <a:pt x="247898" y="138988"/>
                  <a:pt x="246690" y="138988"/>
                  <a:pt x="245078" y="139390"/>
                </a:cubicBezTo>
                <a:cubicBezTo>
                  <a:pt x="243870" y="139792"/>
                  <a:pt x="242258" y="140193"/>
                  <a:pt x="241050" y="140193"/>
                </a:cubicBezTo>
                <a:cubicBezTo>
                  <a:pt x="240244" y="140595"/>
                  <a:pt x="239438" y="140996"/>
                  <a:pt x="238633" y="140996"/>
                </a:cubicBezTo>
                <a:cubicBezTo>
                  <a:pt x="228158" y="143807"/>
                  <a:pt x="217684" y="147422"/>
                  <a:pt x="208015" y="153044"/>
                </a:cubicBezTo>
                <a:cubicBezTo>
                  <a:pt x="208418" y="153446"/>
                  <a:pt x="208418" y="153847"/>
                  <a:pt x="209224" y="154249"/>
                </a:cubicBezTo>
                <a:lnTo>
                  <a:pt x="261596" y="184368"/>
                </a:lnTo>
                <a:cubicBezTo>
                  <a:pt x="262804" y="185171"/>
                  <a:pt x="264013" y="184770"/>
                  <a:pt x="265221" y="184368"/>
                </a:cubicBezTo>
                <a:lnTo>
                  <a:pt x="310342" y="143807"/>
                </a:lnTo>
                <a:cubicBezTo>
                  <a:pt x="310745" y="143406"/>
                  <a:pt x="310745" y="142603"/>
                  <a:pt x="311148" y="142201"/>
                </a:cubicBezTo>
                <a:cubicBezTo>
                  <a:pt x="310745" y="142201"/>
                  <a:pt x="310745" y="141800"/>
                  <a:pt x="310342" y="141800"/>
                </a:cubicBezTo>
                <a:cubicBezTo>
                  <a:pt x="308730" y="141398"/>
                  <a:pt x="307119" y="140996"/>
                  <a:pt x="305508" y="140595"/>
                </a:cubicBezTo>
                <a:cubicBezTo>
                  <a:pt x="302688" y="139792"/>
                  <a:pt x="300270" y="139390"/>
                  <a:pt x="297853" y="138988"/>
                </a:cubicBezTo>
                <a:cubicBezTo>
                  <a:pt x="296645" y="138587"/>
                  <a:pt x="295436" y="138587"/>
                  <a:pt x="294227" y="138587"/>
                </a:cubicBezTo>
                <a:cubicBezTo>
                  <a:pt x="291407" y="137784"/>
                  <a:pt x="288587" y="137382"/>
                  <a:pt x="285365" y="137382"/>
                </a:cubicBezTo>
                <a:cubicBezTo>
                  <a:pt x="285365" y="137382"/>
                  <a:pt x="284559" y="137382"/>
                  <a:pt x="284156" y="137382"/>
                </a:cubicBezTo>
                <a:cubicBezTo>
                  <a:pt x="280933" y="136980"/>
                  <a:pt x="277710" y="136579"/>
                  <a:pt x="274084" y="136579"/>
                </a:cubicBezTo>
                <a:cubicBezTo>
                  <a:pt x="273682" y="136579"/>
                  <a:pt x="272876" y="136579"/>
                  <a:pt x="272876" y="136579"/>
                </a:cubicBezTo>
                <a:close/>
                <a:moveTo>
                  <a:pt x="320011" y="79152"/>
                </a:moveTo>
                <a:cubicBezTo>
                  <a:pt x="333708" y="98026"/>
                  <a:pt x="344988" y="120917"/>
                  <a:pt x="353448" y="145414"/>
                </a:cubicBezTo>
                <a:cubicBezTo>
                  <a:pt x="358685" y="148627"/>
                  <a:pt x="363520" y="152241"/>
                  <a:pt x="368354" y="155855"/>
                </a:cubicBezTo>
                <a:lnTo>
                  <a:pt x="371174" y="158265"/>
                </a:lnTo>
                <a:cubicBezTo>
                  <a:pt x="371577" y="158265"/>
                  <a:pt x="371577" y="158666"/>
                  <a:pt x="371577" y="158666"/>
                </a:cubicBezTo>
                <a:cubicBezTo>
                  <a:pt x="373188" y="160273"/>
                  <a:pt x="375203" y="161879"/>
                  <a:pt x="376814" y="163485"/>
                </a:cubicBezTo>
                <a:cubicBezTo>
                  <a:pt x="378828" y="165493"/>
                  <a:pt x="380843" y="167100"/>
                  <a:pt x="382454" y="169108"/>
                </a:cubicBezTo>
                <a:cubicBezTo>
                  <a:pt x="390914" y="176738"/>
                  <a:pt x="399374" y="184770"/>
                  <a:pt x="407432" y="194006"/>
                </a:cubicBezTo>
                <a:cubicBezTo>
                  <a:pt x="391720" y="148225"/>
                  <a:pt x="362311" y="108869"/>
                  <a:pt x="320011" y="79152"/>
                </a:cubicBezTo>
                <a:close/>
                <a:moveTo>
                  <a:pt x="140334" y="39"/>
                </a:moveTo>
                <a:cubicBezTo>
                  <a:pt x="301076" y="19717"/>
                  <a:pt x="407432" y="102444"/>
                  <a:pt x="429186" y="222920"/>
                </a:cubicBezTo>
                <a:cubicBezTo>
                  <a:pt x="430798" y="229747"/>
                  <a:pt x="431603" y="236976"/>
                  <a:pt x="432409" y="244205"/>
                </a:cubicBezTo>
                <a:cubicBezTo>
                  <a:pt x="446509" y="388375"/>
                  <a:pt x="334917" y="528128"/>
                  <a:pt x="188678" y="549011"/>
                </a:cubicBezTo>
                <a:cubicBezTo>
                  <a:pt x="188678" y="549011"/>
                  <a:pt x="188275" y="549011"/>
                  <a:pt x="187872" y="549011"/>
                </a:cubicBezTo>
                <a:cubicBezTo>
                  <a:pt x="184246" y="549011"/>
                  <a:pt x="181023" y="546601"/>
                  <a:pt x="181023" y="542987"/>
                </a:cubicBezTo>
                <a:cubicBezTo>
                  <a:pt x="180218" y="538971"/>
                  <a:pt x="183038" y="535357"/>
                  <a:pt x="186663" y="534955"/>
                </a:cubicBezTo>
                <a:cubicBezTo>
                  <a:pt x="214864" y="530537"/>
                  <a:pt x="241453" y="522104"/>
                  <a:pt x="266027" y="509655"/>
                </a:cubicBezTo>
                <a:cubicBezTo>
                  <a:pt x="290199" y="489977"/>
                  <a:pt x="311148" y="459055"/>
                  <a:pt x="326859" y="421707"/>
                </a:cubicBezTo>
                <a:cubicBezTo>
                  <a:pt x="274084" y="453432"/>
                  <a:pt x="214864" y="468291"/>
                  <a:pt x="146780" y="485560"/>
                </a:cubicBezTo>
                <a:cubicBezTo>
                  <a:pt x="146377" y="485961"/>
                  <a:pt x="145571" y="485961"/>
                  <a:pt x="145169" y="485961"/>
                </a:cubicBezTo>
                <a:cubicBezTo>
                  <a:pt x="141543" y="485961"/>
                  <a:pt x="139126" y="483552"/>
                  <a:pt x="137917" y="480339"/>
                </a:cubicBezTo>
                <a:cubicBezTo>
                  <a:pt x="137111" y="476725"/>
                  <a:pt x="139529" y="472709"/>
                  <a:pt x="143154" y="471906"/>
                </a:cubicBezTo>
                <a:cubicBezTo>
                  <a:pt x="199958" y="457448"/>
                  <a:pt x="248704" y="445401"/>
                  <a:pt x="292213" y="424518"/>
                </a:cubicBezTo>
                <a:cubicBezTo>
                  <a:pt x="291005" y="424518"/>
                  <a:pt x="290199" y="424920"/>
                  <a:pt x="288990" y="424920"/>
                </a:cubicBezTo>
                <a:cubicBezTo>
                  <a:pt x="283350" y="425321"/>
                  <a:pt x="278113" y="425723"/>
                  <a:pt x="272876" y="425723"/>
                </a:cubicBezTo>
                <a:cubicBezTo>
                  <a:pt x="267236" y="425723"/>
                  <a:pt x="261999" y="425321"/>
                  <a:pt x="256761" y="424920"/>
                </a:cubicBezTo>
                <a:lnTo>
                  <a:pt x="254747" y="424920"/>
                </a:lnTo>
                <a:cubicBezTo>
                  <a:pt x="227755" y="421707"/>
                  <a:pt x="202375" y="411266"/>
                  <a:pt x="179815" y="393997"/>
                </a:cubicBezTo>
                <a:cubicBezTo>
                  <a:pt x="179815" y="393997"/>
                  <a:pt x="179412" y="393997"/>
                  <a:pt x="179412" y="393596"/>
                </a:cubicBezTo>
                <a:cubicBezTo>
                  <a:pt x="178606" y="393194"/>
                  <a:pt x="177800" y="392391"/>
                  <a:pt x="177398" y="391989"/>
                </a:cubicBezTo>
                <a:cubicBezTo>
                  <a:pt x="176189" y="391186"/>
                  <a:pt x="175383" y="390383"/>
                  <a:pt x="174578" y="389580"/>
                </a:cubicBezTo>
                <a:cubicBezTo>
                  <a:pt x="173772" y="389580"/>
                  <a:pt x="173772" y="388777"/>
                  <a:pt x="172966" y="388375"/>
                </a:cubicBezTo>
                <a:cubicBezTo>
                  <a:pt x="171355" y="387170"/>
                  <a:pt x="169743" y="385564"/>
                  <a:pt x="168132" y="384359"/>
                </a:cubicBezTo>
                <a:cubicBezTo>
                  <a:pt x="167729" y="383556"/>
                  <a:pt x="167729" y="383556"/>
                  <a:pt x="167326" y="383556"/>
                </a:cubicBezTo>
                <a:cubicBezTo>
                  <a:pt x="158866" y="375123"/>
                  <a:pt x="151614" y="366288"/>
                  <a:pt x="145571" y="357051"/>
                </a:cubicBezTo>
                <a:lnTo>
                  <a:pt x="143960" y="354642"/>
                </a:lnTo>
                <a:lnTo>
                  <a:pt x="143960" y="354240"/>
                </a:lnTo>
                <a:cubicBezTo>
                  <a:pt x="134291" y="339381"/>
                  <a:pt x="127846" y="322916"/>
                  <a:pt x="124220" y="305648"/>
                </a:cubicBezTo>
                <a:lnTo>
                  <a:pt x="123011" y="300026"/>
                </a:lnTo>
                <a:cubicBezTo>
                  <a:pt x="123011" y="298419"/>
                  <a:pt x="122608" y="296813"/>
                  <a:pt x="122608" y="295608"/>
                </a:cubicBezTo>
                <a:cubicBezTo>
                  <a:pt x="122206" y="293600"/>
                  <a:pt x="121803" y="291994"/>
                  <a:pt x="121400" y="289986"/>
                </a:cubicBezTo>
                <a:cubicBezTo>
                  <a:pt x="121400" y="287576"/>
                  <a:pt x="121400" y="285167"/>
                  <a:pt x="120997" y="282757"/>
                </a:cubicBezTo>
                <a:cubicBezTo>
                  <a:pt x="120997" y="281151"/>
                  <a:pt x="120997" y="279545"/>
                  <a:pt x="120997" y="278340"/>
                </a:cubicBezTo>
                <a:cubicBezTo>
                  <a:pt x="120997" y="277135"/>
                  <a:pt x="120594" y="276332"/>
                  <a:pt x="120594" y="275529"/>
                </a:cubicBezTo>
                <a:cubicBezTo>
                  <a:pt x="120594" y="273521"/>
                  <a:pt x="120997" y="271111"/>
                  <a:pt x="120997" y="268702"/>
                </a:cubicBezTo>
                <a:cubicBezTo>
                  <a:pt x="120997" y="268300"/>
                  <a:pt x="120997" y="268300"/>
                  <a:pt x="120997" y="268300"/>
                </a:cubicBezTo>
                <a:cubicBezTo>
                  <a:pt x="122206" y="236574"/>
                  <a:pt x="133083" y="206857"/>
                  <a:pt x="152420" y="181155"/>
                </a:cubicBezTo>
                <a:lnTo>
                  <a:pt x="152823" y="181155"/>
                </a:lnTo>
                <a:lnTo>
                  <a:pt x="153629" y="180352"/>
                </a:lnTo>
                <a:cubicBezTo>
                  <a:pt x="154032" y="179549"/>
                  <a:pt x="154032" y="179549"/>
                  <a:pt x="154837" y="178746"/>
                </a:cubicBezTo>
                <a:cubicBezTo>
                  <a:pt x="154837" y="178344"/>
                  <a:pt x="154837" y="178344"/>
                  <a:pt x="154837" y="178344"/>
                </a:cubicBezTo>
                <a:lnTo>
                  <a:pt x="155240" y="178344"/>
                </a:lnTo>
                <a:cubicBezTo>
                  <a:pt x="173772" y="155454"/>
                  <a:pt x="198346" y="138587"/>
                  <a:pt x="225741" y="129752"/>
                </a:cubicBezTo>
                <a:cubicBezTo>
                  <a:pt x="226144" y="129752"/>
                  <a:pt x="226547" y="129752"/>
                  <a:pt x="226547" y="129752"/>
                </a:cubicBezTo>
                <a:cubicBezTo>
                  <a:pt x="228158" y="128949"/>
                  <a:pt x="230575" y="128547"/>
                  <a:pt x="232590" y="127744"/>
                </a:cubicBezTo>
                <a:cubicBezTo>
                  <a:pt x="233395" y="127744"/>
                  <a:pt x="233798" y="127744"/>
                  <a:pt x="233798" y="127744"/>
                </a:cubicBezTo>
                <a:cubicBezTo>
                  <a:pt x="235813" y="126941"/>
                  <a:pt x="238230" y="126539"/>
                  <a:pt x="239841" y="126138"/>
                </a:cubicBezTo>
                <a:cubicBezTo>
                  <a:pt x="240647" y="126138"/>
                  <a:pt x="241050" y="125736"/>
                  <a:pt x="241855" y="125736"/>
                </a:cubicBezTo>
                <a:cubicBezTo>
                  <a:pt x="243467" y="125334"/>
                  <a:pt x="245481" y="124933"/>
                  <a:pt x="247093" y="124531"/>
                </a:cubicBezTo>
                <a:cubicBezTo>
                  <a:pt x="247898" y="124531"/>
                  <a:pt x="248704" y="124531"/>
                  <a:pt x="249510" y="124130"/>
                </a:cubicBezTo>
                <a:cubicBezTo>
                  <a:pt x="251927" y="123728"/>
                  <a:pt x="254344" y="123728"/>
                  <a:pt x="256761" y="123326"/>
                </a:cubicBezTo>
                <a:lnTo>
                  <a:pt x="257164" y="123326"/>
                </a:lnTo>
                <a:cubicBezTo>
                  <a:pt x="259581" y="122925"/>
                  <a:pt x="261999" y="122523"/>
                  <a:pt x="264819" y="122523"/>
                </a:cubicBezTo>
                <a:cubicBezTo>
                  <a:pt x="265624" y="122523"/>
                  <a:pt x="266430" y="122523"/>
                  <a:pt x="267236" y="122523"/>
                </a:cubicBezTo>
                <a:cubicBezTo>
                  <a:pt x="268847" y="122523"/>
                  <a:pt x="270459" y="122523"/>
                  <a:pt x="272473" y="122523"/>
                </a:cubicBezTo>
                <a:cubicBezTo>
                  <a:pt x="273279" y="122523"/>
                  <a:pt x="274084" y="122523"/>
                  <a:pt x="274890" y="122523"/>
                </a:cubicBezTo>
                <a:cubicBezTo>
                  <a:pt x="276502" y="122523"/>
                  <a:pt x="278516" y="122523"/>
                  <a:pt x="280127" y="122523"/>
                </a:cubicBezTo>
                <a:cubicBezTo>
                  <a:pt x="280933" y="122523"/>
                  <a:pt x="281739" y="122523"/>
                  <a:pt x="282142" y="122523"/>
                </a:cubicBezTo>
                <a:cubicBezTo>
                  <a:pt x="282544" y="122523"/>
                  <a:pt x="282947" y="122523"/>
                  <a:pt x="283350" y="122925"/>
                </a:cubicBezTo>
                <a:cubicBezTo>
                  <a:pt x="239035" y="102845"/>
                  <a:pt x="187872" y="89191"/>
                  <a:pt x="128248" y="74734"/>
                </a:cubicBezTo>
                <a:cubicBezTo>
                  <a:pt x="124623" y="73931"/>
                  <a:pt x="122206" y="70317"/>
                  <a:pt x="123011" y="66301"/>
                </a:cubicBezTo>
                <a:cubicBezTo>
                  <a:pt x="124220" y="62285"/>
                  <a:pt x="127846" y="59875"/>
                  <a:pt x="131471" y="60679"/>
                </a:cubicBezTo>
                <a:cubicBezTo>
                  <a:pt x="212044" y="80758"/>
                  <a:pt x="277710" y="99231"/>
                  <a:pt x="333305" y="132563"/>
                </a:cubicBezTo>
                <a:cubicBezTo>
                  <a:pt x="320011" y="101239"/>
                  <a:pt x="301882" y="75136"/>
                  <a:pt x="280127" y="55458"/>
                </a:cubicBezTo>
                <a:cubicBezTo>
                  <a:pt x="279724" y="55056"/>
                  <a:pt x="279322" y="54655"/>
                  <a:pt x="278919" y="54655"/>
                </a:cubicBezTo>
                <a:cubicBezTo>
                  <a:pt x="239438" y="34575"/>
                  <a:pt x="191901" y="20921"/>
                  <a:pt x="138320" y="14094"/>
                </a:cubicBezTo>
                <a:cubicBezTo>
                  <a:pt x="134291" y="13693"/>
                  <a:pt x="131471" y="10078"/>
                  <a:pt x="132277" y="6464"/>
                </a:cubicBezTo>
                <a:cubicBezTo>
                  <a:pt x="132680" y="2448"/>
                  <a:pt x="136306" y="-363"/>
                  <a:pt x="140334" y="3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wrap="square" anchor="ctr">
            <a:no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Poppins" panose="00000500000000000000" pitchFamily="2" charset="0"/>
              <a:ea typeface="+mn-ea"/>
              <a:cs typeface="+mn-cs"/>
            </a:endParaRPr>
          </a:p>
        </p:txBody>
      </p:sp>
      <p:sp>
        <p:nvSpPr>
          <p:cNvPr id="15" name="Obdélník 14"/>
          <p:cNvSpPr/>
          <p:nvPr/>
        </p:nvSpPr>
        <p:spPr>
          <a:xfrm>
            <a:off x="9177874" y="337281"/>
            <a:ext cx="2355026" cy="3253618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" name="Obrázek 1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7874" y="505717"/>
            <a:ext cx="2062010" cy="29167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6864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délník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rgbClr val="7030A0">
                  <a:shade val="30000"/>
                  <a:satMod val="115000"/>
                </a:srgbClr>
              </a:gs>
              <a:gs pos="50000">
                <a:srgbClr val="7030A0">
                  <a:shade val="67500"/>
                  <a:satMod val="115000"/>
                </a:srgbClr>
              </a:gs>
              <a:gs pos="100000">
                <a:srgbClr val="7030A0">
                  <a:shade val="100000"/>
                  <a:satMod val="115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" name="TextBox 16">
            <a:extLst>
              <a:ext uri="{FF2B5EF4-FFF2-40B4-BE49-F238E27FC236}">
                <a16:creationId xmlns:a16="http://schemas.microsoft.com/office/drawing/2014/main" id="{99542718-AA00-F54B-B875-2D92F6E422AF}"/>
              </a:ext>
            </a:extLst>
          </p:cNvPr>
          <p:cNvSpPr txBox="1"/>
          <p:nvPr/>
        </p:nvSpPr>
        <p:spPr>
          <a:xfrm>
            <a:off x="3479369" y="2767281"/>
            <a:ext cx="8361335" cy="1323439"/>
          </a:xfrm>
          <a:prstGeom prst="rect">
            <a:avLst/>
          </a:prstGeom>
          <a:noFill/>
        </p:spPr>
        <p:txBody>
          <a:bodyPr wrap="square" rtlCol="0" anchor="b" anchorCtr="0">
            <a:spAutoFit/>
          </a:bodyPr>
          <a:lstStyle/>
          <a:p>
            <a:pPr lvl="0">
              <a:defRPr/>
            </a:pPr>
            <a:r>
              <a:rPr lang="uk-UA" sz="4000" b="1" dirty="0">
                <a:solidFill>
                  <a:schemeClr val="bg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Повернення учнів до денної форми навчання</a:t>
            </a:r>
            <a:endParaRPr lang="pl-PL" sz="4000" b="1" dirty="0">
              <a:solidFill>
                <a:schemeClr val="bg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" name="Pětiúhelník 4"/>
          <p:cNvSpPr/>
          <p:nvPr/>
        </p:nvSpPr>
        <p:spPr>
          <a:xfrm>
            <a:off x="0" y="0"/>
            <a:ext cx="2975675" cy="6858000"/>
          </a:xfrm>
          <a:prstGeom prst="homePlate">
            <a:avLst/>
          </a:prstGeom>
          <a:solidFill>
            <a:srgbClr val="7030A0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" name="Obdélník 5"/>
          <p:cNvSpPr/>
          <p:nvPr/>
        </p:nvSpPr>
        <p:spPr>
          <a:xfrm>
            <a:off x="3479368" y="4274322"/>
            <a:ext cx="836133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uk-UA" sz="1600" i="1" dirty="0">
                <a:solidFill>
                  <a:schemeClr val="bg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Підходи та процедури шкіл при поверненні учнів до денного навчання у БШ та СШ наприкінці ІІ півріччя навчального року </a:t>
            </a:r>
            <a:r>
              <a:rPr lang="cs-CZ" sz="1600" i="1" dirty="0">
                <a:solidFill>
                  <a:schemeClr val="bg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2020/2021</a:t>
            </a:r>
          </a:p>
        </p:txBody>
      </p:sp>
    </p:spTree>
    <p:extLst>
      <p:ext uri="{BB962C8B-B14F-4D97-AF65-F5344CB8AC3E}">
        <p14:creationId xmlns:p14="http://schemas.microsoft.com/office/powerpoint/2010/main" val="2500710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Zástupný symbol pro obrázek 2"/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218" r="29218"/>
          <a:stretch>
            <a:fillRect/>
          </a:stretch>
        </p:blipFill>
        <p:spPr>
          <a:xfrm>
            <a:off x="0" y="0"/>
            <a:ext cx="4270375" cy="6858000"/>
          </a:xfrm>
        </p:spPr>
      </p:pic>
      <p:sp>
        <p:nvSpPr>
          <p:cNvPr id="6" name="Obdélník 5"/>
          <p:cNvSpPr/>
          <p:nvPr/>
        </p:nvSpPr>
        <p:spPr>
          <a:xfrm>
            <a:off x="4270375" y="0"/>
            <a:ext cx="7921625" cy="6858000"/>
          </a:xfrm>
          <a:prstGeom prst="rect">
            <a:avLst/>
          </a:prstGeom>
          <a:gradFill flip="none" rotWithShape="1">
            <a:gsLst>
              <a:gs pos="0">
                <a:srgbClr val="0073CF">
                  <a:shade val="30000"/>
                  <a:satMod val="115000"/>
                </a:srgbClr>
              </a:gs>
              <a:gs pos="50000">
                <a:srgbClr val="0073CF">
                  <a:shade val="67500"/>
                  <a:satMod val="115000"/>
                </a:srgbClr>
              </a:gs>
              <a:gs pos="100000">
                <a:srgbClr val="0073CF">
                  <a:shade val="100000"/>
                  <a:satMod val="11500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TextovéPole 4"/>
          <p:cNvSpPr txBox="1"/>
          <p:nvPr/>
        </p:nvSpPr>
        <p:spPr>
          <a:xfrm>
            <a:off x="4664990" y="4208579"/>
            <a:ext cx="7121471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lvl="0"/>
            <a:r>
              <a:rPr lang="ru-RU" sz="3600" cap="all" dirty="0" err="1">
                <a:solidFill>
                  <a:schemeClr val="bg1"/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Дистанційне</a:t>
            </a:r>
            <a:r>
              <a:rPr lang="ru-RU" sz="3600" cap="all" dirty="0">
                <a:solidFill>
                  <a:schemeClr val="bg1"/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 </a:t>
            </a:r>
            <a:r>
              <a:rPr lang="ru-RU" sz="3600" cap="all" dirty="0" err="1">
                <a:solidFill>
                  <a:schemeClr val="bg1"/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навчання</a:t>
            </a:r>
            <a:r>
              <a:rPr lang="ru-RU" sz="3600" cap="all" dirty="0">
                <a:solidFill>
                  <a:schemeClr val="bg1"/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 в </a:t>
            </a:r>
            <a:r>
              <a:rPr lang="ru-RU" sz="3600" cap="all" dirty="0" err="1">
                <a:solidFill>
                  <a:schemeClr val="bg1"/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Чехії</a:t>
            </a:r>
            <a:r>
              <a:rPr lang="ru-RU" sz="3600" cap="all" dirty="0">
                <a:solidFill>
                  <a:schemeClr val="bg1"/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 та </a:t>
            </a:r>
            <a:r>
              <a:rPr lang="ru-RU" sz="3600" cap="all" dirty="0" err="1">
                <a:solidFill>
                  <a:schemeClr val="bg1"/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його</a:t>
            </a:r>
            <a:r>
              <a:rPr lang="ru-RU" sz="3600" cap="all" dirty="0">
                <a:solidFill>
                  <a:schemeClr val="bg1"/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 </a:t>
            </a:r>
            <a:r>
              <a:rPr lang="ru-RU" sz="3600" cap="all" dirty="0" err="1">
                <a:solidFill>
                  <a:schemeClr val="bg1"/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наслідки</a:t>
            </a:r>
            <a:endParaRPr lang="cs-CZ" sz="3600" cap="all" dirty="0">
              <a:solidFill>
                <a:schemeClr val="bg1"/>
              </a:solidFill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sp>
        <p:nvSpPr>
          <p:cNvPr id="7" name="TextovéPole 6"/>
          <p:cNvSpPr txBox="1"/>
          <p:nvPr/>
        </p:nvSpPr>
        <p:spPr>
          <a:xfrm>
            <a:off x="9852000" y="0"/>
            <a:ext cx="2340000" cy="324000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lvl="0" algn="ctr"/>
            <a:r>
              <a:rPr lang="cs-CZ" sz="199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oppins"/>
                <a:ea typeface="Segoe UI Black" panose="020B0A02040204020203" pitchFamily="34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30959477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FB375786-660C-D342-BD98-4A828BAD72F5}"/>
              </a:ext>
            </a:extLst>
          </p:cNvPr>
          <p:cNvCxnSpPr>
            <a:cxnSpLocks/>
          </p:cNvCxnSpPr>
          <p:nvPr/>
        </p:nvCxnSpPr>
        <p:spPr>
          <a:xfrm flipH="1">
            <a:off x="5485130" y="4582330"/>
            <a:ext cx="1713716" cy="0"/>
          </a:xfrm>
          <a:prstGeom prst="straightConnector1">
            <a:avLst/>
          </a:prstGeom>
          <a:ln w="19050" cap="rnd">
            <a:solidFill>
              <a:schemeClr val="accent6">
                <a:lumMod val="20000"/>
                <a:lumOff val="8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2DF834E4-2559-2645-B627-FF644D998DAD}"/>
              </a:ext>
            </a:extLst>
          </p:cNvPr>
          <p:cNvCxnSpPr>
            <a:cxnSpLocks/>
            <a:stCxn id="9" idx="0"/>
          </p:cNvCxnSpPr>
          <p:nvPr/>
        </p:nvCxnSpPr>
        <p:spPr>
          <a:xfrm flipH="1">
            <a:off x="5485131" y="3422881"/>
            <a:ext cx="2382873" cy="0"/>
          </a:xfrm>
          <a:prstGeom prst="straightConnector1">
            <a:avLst/>
          </a:prstGeom>
          <a:ln w="19050" cap="rnd">
            <a:solidFill>
              <a:schemeClr val="accent6">
                <a:lumMod val="20000"/>
                <a:lumOff val="8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D0352BF0-BEBB-4C4F-9865-8B11910E9DC0}"/>
              </a:ext>
            </a:extLst>
          </p:cNvPr>
          <p:cNvCxnSpPr>
            <a:cxnSpLocks/>
          </p:cNvCxnSpPr>
          <p:nvPr/>
        </p:nvCxnSpPr>
        <p:spPr>
          <a:xfrm flipH="1">
            <a:off x="5485130" y="2268220"/>
            <a:ext cx="3047239" cy="0"/>
          </a:xfrm>
          <a:prstGeom prst="straightConnector1">
            <a:avLst/>
          </a:prstGeom>
          <a:ln w="19050" cap="rnd">
            <a:solidFill>
              <a:schemeClr val="accent6">
                <a:lumMod val="20000"/>
                <a:lumOff val="8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reeform 12">
            <a:extLst>
              <a:ext uri="{FF2B5EF4-FFF2-40B4-BE49-F238E27FC236}">
                <a16:creationId xmlns:a16="http://schemas.microsoft.com/office/drawing/2014/main" id="{9415015A-C8BD-524F-A597-EC7116926F84}"/>
              </a:ext>
            </a:extLst>
          </p:cNvPr>
          <p:cNvSpPr>
            <a:spLocks/>
          </p:cNvSpPr>
          <p:nvPr/>
        </p:nvSpPr>
        <p:spPr bwMode="auto">
          <a:xfrm>
            <a:off x="7198845" y="4582330"/>
            <a:ext cx="1335123" cy="1154657"/>
          </a:xfrm>
          <a:custGeom>
            <a:avLst/>
            <a:gdLst>
              <a:gd name="T0" fmla="*/ 419 w 836"/>
              <a:gd name="T1" fmla="*/ 723 h 723"/>
              <a:gd name="T2" fmla="*/ 0 w 836"/>
              <a:gd name="T3" fmla="*/ 0 h 723"/>
              <a:gd name="T4" fmla="*/ 836 w 836"/>
              <a:gd name="T5" fmla="*/ 0 h 723"/>
              <a:gd name="T6" fmla="*/ 419 w 836"/>
              <a:gd name="T7" fmla="*/ 723 h 723"/>
              <a:gd name="T8" fmla="*/ 419 w 836"/>
              <a:gd name="T9" fmla="*/ 723 h 7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6" h="723">
                <a:moveTo>
                  <a:pt x="419" y="723"/>
                </a:moveTo>
                <a:lnTo>
                  <a:pt x="0" y="0"/>
                </a:lnTo>
                <a:lnTo>
                  <a:pt x="836" y="0"/>
                </a:lnTo>
                <a:lnTo>
                  <a:pt x="419" y="723"/>
                </a:lnTo>
                <a:lnTo>
                  <a:pt x="419" y="72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id-ID" sz="3599">
              <a:solidFill>
                <a:schemeClr val="tx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" name="Freeform 10">
            <a:extLst>
              <a:ext uri="{FF2B5EF4-FFF2-40B4-BE49-F238E27FC236}">
                <a16:creationId xmlns:a16="http://schemas.microsoft.com/office/drawing/2014/main" id="{DB73F076-B1FC-0F4D-BAC2-B85185C19F6C}"/>
              </a:ext>
            </a:extLst>
          </p:cNvPr>
          <p:cNvSpPr>
            <a:spLocks/>
          </p:cNvSpPr>
          <p:nvPr/>
        </p:nvSpPr>
        <p:spPr bwMode="auto">
          <a:xfrm>
            <a:off x="8533967" y="4582330"/>
            <a:ext cx="1331929" cy="1154657"/>
          </a:xfrm>
          <a:custGeom>
            <a:avLst/>
            <a:gdLst>
              <a:gd name="T0" fmla="*/ 417 w 834"/>
              <a:gd name="T1" fmla="*/ 723 h 723"/>
              <a:gd name="T2" fmla="*/ 0 w 834"/>
              <a:gd name="T3" fmla="*/ 0 h 723"/>
              <a:gd name="T4" fmla="*/ 834 w 834"/>
              <a:gd name="T5" fmla="*/ 0 h 723"/>
              <a:gd name="T6" fmla="*/ 417 w 834"/>
              <a:gd name="T7" fmla="*/ 723 h 723"/>
              <a:gd name="T8" fmla="*/ 417 w 834"/>
              <a:gd name="T9" fmla="*/ 723 h 7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4" h="723">
                <a:moveTo>
                  <a:pt x="417" y="723"/>
                </a:moveTo>
                <a:lnTo>
                  <a:pt x="0" y="0"/>
                </a:lnTo>
                <a:lnTo>
                  <a:pt x="834" y="0"/>
                </a:lnTo>
                <a:lnTo>
                  <a:pt x="417" y="723"/>
                </a:lnTo>
                <a:lnTo>
                  <a:pt x="417" y="72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id-ID" sz="3599">
              <a:solidFill>
                <a:schemeClr val="tx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0954D591-819A-384F-B09B-B4A00C51D7DB}"/>
              </a:ext>
            </a:extLst>
          </p:cNvPr>
          <p:cNvSpPr>
            <a:spLocks/>
          </p:cNvSpPr>
          <p:nvPr/>
        </p:nvSpPr>
        <p:spPr bwMode="auto">
          <a:xfrm>
            <a:off x="7868003" y="2268223"/>
            <a:ext cx="1331929" cy="1154658"/>
          </a:xfrm>
          <a:custGeom>
            <a:avLst/>
            <a:gdLst>
              <a:gd name="T0" fmla="*/ 417 w 834"/>
              <a:gd name="T1" fmla="*/ 0 h 723"/>
              <a:gd name="T2" fmla="*/ 0 w 834"/>
              <a:gd name="T3" fmla="*/ 723 h 723"/>
              <a:gd name="T4" fmla="*/ 834 w 834"/>
              <a:gd name="T5" fmla="*/ 723 h 723"/>
              <a:gd name="T6" fmla="*/ 417 w 834"/>
              <a:gd name="T7" fmla="*/ 0 h 723"/>
              <a:gd name="T8" fmla="*/ 417 w 834"/>
              <a:gd name="T9" fmla="*/ 0 h 7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4" h="723">
                <a:moveTo>
                  <a:pt x="417" y="0"/>
                </a:moveTo>
                <a:lnTo>
                  <a:pt x="0" y="723"/>
                </a:lnTo>
                <a:lnTo>
                  <a:pt x="834" y="723"/>
                </a:lnTo>
                <a:lnTo>
                  <a:pt x="417" y="0"/>
                </a:lnTo>
                <a:lnTo>
                  <a:pt x="417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id-ID" sz="3599">
              <a:solidFill>
                <a:schemeClr val="tx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AB76AF42-C06E-1841-B35C-92B1356EFE8C}"/>
              </a:ext>
            </a:extLst>
          </p:cNvPr>
          <p:cNvSpPr>
            <a:spLocks/>
          </p:cNvSpPr>
          <p:nvPr/>
        </p:nvSpPr>
        <p:spPr bwMode="auto">
          <a:xfrm>
            <a:off x="7868003" y="3422881"/>
            <a:ext cx="1331929" cy="1159449"/>
          </a:xfrm>
          <a:custGeom>
            <a:avLst/>
            <a:gdLst>
              <a:gd name="T0" fmla="*/ 417 w 834"/>
              <a:gd name="T1" fmla="*/ 726 h 726"/>
              <a:gd name="T2" fmla="*/ 0 w 834"/>
              <a:gd name="T3" fmla="*/ 0 h 726"/>
              <a:gd name="T4" fmla="*/ 834 w 834"/>
              <a:gd name="T5" fmla="*/ 0 h 726"/>
              <a:gd name="T6" fmla="*/ 417 w 834"/>
              <a:gd name="T7" fmla="*/ 726 h 726"/>
              <a:gd name="T8" fmla="*/ 417 w 834"/>
              <a:gd name="T9" fmla="*/ 72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4" h="726">
                <a:moveTo>
                  <a:pt x="417" y="726"/>
                </a:moveTo>
                <a:lnTo>
                  <a:pt x="0" y="0"/>
                </a:lnTo>
                <a:lnTo>
                  <a:pt x="834" y="0"/>
                </a:lnTo>
                <a:lnTo>
                  <a:pt x="417" y="726"/>
                </a:lnTo>
                <a:lnTo>
                  <a:pt x="417" y="72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id-ID" sz="3599">
              <a:solidFill>
                <a:schemeClr val="tx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" name="Freeform 13">
            <a:extLst>
              <a:ext uri="{FF2B5EF4-FFF2-40B4-BE49-F238E27FC236}">
                <a16:creationId xmlns:a16="http://schemas.microsoft.com/office/drawing/2014/main" id="{D04A5FAE-05DB-5646-B98E-5CD7434A1851}"/>
              </a:ext>
            </a:extLst>
          </p:cNvPr>
          <p:cNvSpPr>
            <a:spLocks/>
          </p:cNvSpPr>
          <p:nvPr/>
        </p:nvSpPr>
        <p:spPr bwMode="auto">
          <a:xfrm>
            <a:off x="7198845" y="3422881"/>
            <a:ext cx="1335123" cy="1159449"/>
          </a:xfrm>
          <a:custGeom>
            <a:avLst/>
            <a:gdLst>
              <a:gd name="T0" fmla="*/ 419 w 836"/>
              <a:gd name="T1" fmla="*/ 0 h 726"/>
              <a:gd name="T2" fmla="*/ 0 w 836"/>
              <a:gd name="T3" fmla="*/ 726 h 726"/>
              <a:gd name="T4" fmla="*/ 836 w 836"/>
              <a:gd name="T5" fmla="*/ 726 h 726"/>
              <a:gd name="T6" fmla="*/ 419 w 836"/>
              <a:gd name="T7" fmla="*/ 0 h 726"/>
              <a:gd name="T8" fmla="*/ 419 w 836"/>
              <a:gd name="T9" fmla="*/ 0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6" h="726">
                <a:moveTo>
                  <a:pt x="419" y="0"/>
                </a:moveTo>
                <a:lnTo>
                  <a:pt x="0" y="726"/>
                </a:lnTo>
                <a:lnTo>
                  <a:pt x="836" y="726"/>
                </a:lnTo>
                <a:lnTo>
                  <a:pt x="419" y="0"/>
                </a:lnTo>
                <a:lnTo>
                  <a:pt x="419" y="0"/>
                </a:lnTo>
                <a:close/>
              </a:path>
            </a:pathLst>
          </a:custGeom>
          <a:solidFill>
            <a:srgbClr val="00BFAC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id-ID" sz="3599">
              <a:solidFill>
                <a:schemeClr val="tx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" name="Freeform 7">
            <a:extLst>
              <a:ext uri="{FF2B5EF4-FFF2-40B4-BE49-F238E27FC236}">
                <a16:creationId xmlns:a16="http://schemas.microsoft.com/office/drawing/2014/main" id="{19B5BE65-476A-B944-933D-7C1BFD5984D2}"/>
              </a:ext>
            </a:extLst>
          </p:cNvPr>
          <p:cNvSpPr>
            <a:spLocks/>
          </p:cNvSpPr>
          <p:nvPr/>
        </p:nvSpPr>
        <p:spPr bwMode="auto">
          <a:xfrm>
            <a:off x="7868003" y="4582330"/>
            <a:ext cx="1331929" cy="1154657"/>
          </a:xfrm>
          <a:custGeom>
            <a:avLst/>
            <a:gdLst>
              <a:gd name="T0" fmla="*/ 417 w 834"/>
              <a:gd name="T1" fmla="*/ 0 h 723"/>
              <a:gd name="T2" fmla="*/ 0 w 834"/>
              <a:gd name="T3" fmla="*/ 723 h 723"/>
              <a:gd name="T4" fmla="*/ 834 w 834"/>
              <a:gd name="T5" fmla="*/ 723 h 723"/>
              <a:gd name="T6" fmla="*/ 417 w 834"/>
              <a:gd name="T7" fmla="*/ 0 h 723"/>
              <a:gd name="T8" fmla="*/ 417 w 834"/>
              <a:gd name="T9" fmla="*/ 0 h 7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4" h="723">
                <a:moveTo>
                  <a:pt x="417" y="0"/>
                </a:moveTo>
                <a:lnTo>
                  <a:pt x="0" y="723"/>
                </a:lnTo>
                <a:lnTo>
                  <a:pt x="834" y="723"/>
                </a:lnTo>
                <a:lnTo>
                  <a:pt x="417" y="0"/>
                </a:lnTo>
                <a:lnTo>
                  <a:pt x="417" y="0"/>
                </a:lnTo>
                <a:close/>
              </a:path>
            </a:pathLst>
          </a:custGeom>
          <a:solidFill>
            <a:srgbClr val="00BFAC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id-ID" sz="3599">
              <a:solidFill>
                <a:schemeClr val="tx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FFCB2DF7-C36C-A547-BF8D-3050FA32973E}"/>
              </a:ext>
            </a:extLst>
          </p:cNvPr>
          <p:cNvSpPr>
            <a:spLocks/>
          </p:cNvSpPr>
          <p:nvPr/>
        </p:nvSpPr>
        <p:spPr bwMode="auto">
          <a:xfrm>
            <a:off x="8533967" y="3422881"/>
            <a:ext cx="1331929" cy="1159449"/>
          </a:xfrm>
          <a:custGeom>
            <a:avLst/>
            <a:gdLst>
              <a:gd name="T0" fmla="*/ 417 w 834"/>
              <a:gd name="T1" fmla="*/ 0 h 726"/>
              <a:gd name="T2" fmla="*/ 0 w 834"/>
              <a:gd name="T3" fmla="*/ 726 h 726"/>
              <a:gd name="T4" fmla="*/ 834 w 834"/>
              <a:gd name="T5" fmla="*/ 726 h 726"/>
              <a:gd name="T6" fmla="*/ 417 w 834"/>
              <a:gd name="T7" fmla="*/ 0 h 726"/>
              <a:gd name="T8" fmla="*/ 417 w 834"/>
              <a:gd name="T9" fmla="*/ 0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4" h="726">
                <a:moveTo>
                  <a:pt x="417" y="0"/>
                </a:moveTo>
                <a:lnTo>
                  <a:pt x="0" y="726"/>
                </a:lnTo>
                <a:lnTo>
                  <a:pt x="834" y="726"/>
                </a:lnTo>
                <a:lnTo>
                  <a:pt x="417" y="0"/>
                </a:lnTo>
                <a:lnTo>
                  <a:pt x="417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id-ID" sz="3599">
              <a:solidFill>
                <a:schemeClr val="tx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" name="Freeform 5">
            <a:extLst>
              <a:ext uri="{FF2B5EF4-FFF2-40B4-BE49-F238E27FC236}">
                <a16:creationId xmlns:a16="http://schemas.microsoft.com/office/drawing/2014/main" id="{D6D368A0-4AD2-A04C-AA04-596C4778B39A}"/>
              </a:ext>
            </a:extLst>
          </p:cNvPr>
          <p:cNvSpPr>
            <a:spLocks/>
          </p:cNvSpPr>
          <p:nvPr/>
        </p:nvSpPr>
        <p:spPr bwMode="auto">
          <a:xfrm>
            <a:off x="9199931" y="4582330"/>
            <a:ext cx="1335123" cy="1154657"/>
          </a:xfrm>
          <a:custGeom>
            <a:avLst/>
            <a:gdLst>
              <a:gd name="T0" fmla="*/ 417 w 836"/>
              <a:gd name="T1" fmla="*/ 0 h 723"/>
              <a:gd name="T2" fmla="*/ 836 w 836"/>
              <a:gd name="T3" fmla="*/ 723 h 723"/>
              <a:gd name="T4" fmla="*/ 0 w 836"/>
              <a:gd name="T5" fmla="*/ 723 h 723"/>
              <a:gd name="T6" fmla="*/ 417 w 836"/>
              <a:gd name="T7" fmla="*/ 0 h 723"/>
              <a:gd name="T8" fmla="*/ 417 w 836"/>
              <a:gd name="T9" fmla="*/ 0 h 7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6" h="723">
                <a:moveTo>
                  <a:pt x="417" y="0"/>
                </a:moveTo>
                <a:lnTo>
                  <a:pt x="836" y="723"/>
                </a:lnTo>
                <a:lnTo>
                  <a:pt x="0" y="723"/>
                </a:lnTo>
                <a:lnTo>
                  <a:pt x="417" y="0"/>
                </a:lnTo>
                <a:lnTo>
                  <a:pt x="417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id-ID" sz="3599">
              <a:solidFill>
                <a:schemeClr val="tx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" name="Freeform 6">
            <a:extLst>
              <a:ext uri="{FF2B5EF4-FFF2-40B4-BE49-F238E27FC236}">
                <a16:creationId xmlns:a16="http://schemas.microsoft.com/office/drawing/2014/main" id="{D5E7F108-3CDB-6C45-B8CD-D3ABFBC00C3A}"/>
              </a:ext>
            </a:extLst>
          </p:cNvPr>
          <p:cNvSpPr>
            <a:spLocks/>
          </p:cNvSpPr>
          <p:nvPr/>
        </p:nvSpPr>
        <p:spPr bwMode="auto">
          <a:xfrm>
            <a:off x="6532881" y="4582330"/>
            <a:ext cx="1335123" cy="1154657"/>
          </a:xfrm>
          <a:custGeom>
            <a:avLst/>
            <a:gdLst>
              <a:gd name="T0" fmla="*/ 417 w 836"/>
              <a:gd name="T1" fmla="*/ 0 h 723"/>
              <a:gd name="T2" fmla="*/ 0 w 836"/>
              <a:gd name="T3" fmla="*/ 723 h 723"/>
              <a:gd name="T4" fmla="*/ 836 w 836"/>
              <a:gd name="T5" fmla="*/ 723 h 723"/>
              <a:gd name="T6" fmla="*/ 417 w 836"/>
              <a:gd name="T7" fmla="*/ 0 h 723"/>
              <a:gd name="T8" fmla="*/ 417 w 836"/>
              <a:gd name="T9" fmla="*/ 0 h 7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6" h="723">
                <a:moveTo>
                  <a:pt x="417" y="0"/>
                </a:moveTo>
                <a:lnTo>
                  <a:pt x="0" y="723"/>
                </a:lnTo>
                <a:lnTo>
                  <a:pt x="836" y="723"/>
                </a:lnTo>
                <a:lnTo>
                  <a:pt x="417" y="0"/>
                </a:lnTo>
                <a:lnTo>
                  <a:pt x="417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id-ID" sz="3599">
              <a:solidFill>
                <a:schemeClr val="tx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" name="Freeform 6">
            <a:extLst>
              <a:ext uri="{FF2B5EF4-FFF2-40B4-BE49-F238E27FC236}">
                <a16:creationId xmlns:a16="http://schemas.microsoft.com/office/drawing/2014/main" id="{C7F6387C-BFDE-7C4D-9C96-8233527E92F6}"/>
              </a:ext>
            </a:extLst>
          </p:cNvPr>
          <p:cNvSpPr>
            <a:spLocks/>
          </p:cNvSpPr>
          <p:nvPr/>
        </p:nvSpPr>
        <p:spPr bwMode="auto">
          <a:xfrm>
            <a:off x="10524363" y="4582330"/>
            <a:ext cx="1335123" cy="1154657"/>
          </a:xfrm>
          <a:custGeom>
            <a:avLst/>
            <a:gdLst>
              <a:gd name="T0" fmla="*/ 417 w 836"/>
              <a:gd name="T1" fmla="*/ 0 h 723"/>
              <a:gd name="T2" fmla="*/ 0 w 836"/>
              <a:gd name="T3" fmla="*/ 723 h 723"/>
              <a:gd name="T4" fmla="*/ 836 w 836"/>
              <a:gd name="T5" fmla="*/ 723 h 723"/>
              <a:gd name="T6" fmla="*/ 417 w 836"/>
              <a:gd name="T7" fmla="*/ 0 h 723"/>
              <a:gd name="T8" fmla="*/ 417 w 836"/>
              <a:gd name="T9" fmla="*/ 0 h 7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6" h="723">
                <a:moveTo>
                  <a:pt x="417" y="0"/>
                </a:moveTo>
                <a:lnTo>
                  <a:pt x="0" y="723"/>
                </a:lnTo>
                <a:lnTo>
                  <a:pt x="836" y="723"/>
                </a:lnTo>
                <a:lnTo>
                  <a:pt x="417" y="0"/>
                </a:lnTo>
                <a:lnTo>
                  <a:pt x="417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id-ID" sz="3599">
              <a:solidFill>
                <a:schemeClr val="tx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" name="Freeform 10">
            <a:extLst>
              <a:ext uri="{FF2B5EF4-FFF2-40B4-BE49-F238E27FC236}">
                <a16:creationId xmlns:a16="http://schemas.microsoft.com/office/drawing/2014/main" id="{3992DD81-5D5F-584A-8001-8C479CD40912}"/>
              </a:ext>
            </a:extLst>
          </p:cNvPr>
          <p:cNvSpPr>
            <a:spLocks/>
          </p:cNvSpPr>
          <p:nvPr/>
        </p:nvSpPr>
        <p:spPr bwMode="auto">
          <a:xfrm rot="10800000">
            <a:off x="9198824" y="2268221"/>
            <a:ext cx="1331929" cy="1154657"/>
          </a:xfrm>
          <a:custGeom>
            <a:avLst/>
            <a:gdLst>
              <a:gd name="T0" fmla="*/ 417 w 834"/>
              <a:gd name="T1" fmla="*/ 723 h 723"/>
              <a:gd name="T2" fmla="*/ 0 w 834"/>
              <a:gd name="T3" fmla="*/ 0 h 723"/>
              <a:gd name="T4" fmla="*/ 834 w 834"/>
              <a:gd name="T5" fmla="*/ 0 h 723"/>
              <a:gd name="T6" fmla="*/ 417 w 834"/>
              <a:gd name="T7" fmla="*/ 723 h 723"/>
              <a:gd name="T8" fmla="*/ 417 w 834"/>
              <a:gd name="T9" fmla="*/ 723 h 7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4" h="723">
                <a:moveTo>
                  <a:pt x="417" y="723"/>
                </a:moveTo>
                <a:lnTo>
                  <a:pt x="0" y="0"/>
                </a:lnTo>
                <a:lnTo>
                  <a:pt x="834" y="0"/>
                </a:lnTo>
                <a:lnTo>
                  <a:pt x="417" y="723"/>
                </a:lnTo>
                <a:lnTo>
                  <a:pt x="417" y="723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id-ID" sz="3599">
              <a:solidFill>
                <a:schemeClr val="tx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F9FCB103-D608-BC44-8040-832BF8A92382}"/>
              </a:ext>
            </a:extLst>
          </p:cNvPr>
          <p:cNvSpPr>
            <a:spLocks/>
          </p:cNvSpPr>
          <p:nvPr/>
        </p:nvSpPr>
        <p:spPr bwMode="auto">
          <a:xfrm rot="10800000">
            <a:off x="9864789" y="4582328"/>
            <a:ext cx="1331929" cy="1154658"/>
          </a:xfrm>
          <a:custGeom>
            <a:avLst/>
            <a:gdLst>
              <a:gd name="T0" fmla="*/ 417 w 834"/>
              <a:gd name="T1" fmla="*/ 0 h 723"/>
              <a:gd name="T2" fmla="*/ 0 w 834"/>
              <a:gd name="T3" fmla="*/ 723 h 723"/>
              <a:gd name="T4" fmla="*/ 834 w 834"/>
              <a:gd name="T5" fmla="*/ 723 h 723"/>
              <a:gd name="T6" fmla="*/ 417 w 834"/>
              <a:gd name="T7" fmla="*/ 0 h 723"/>
              <a:gd name="T8" fmla="*/ 417 w 834"/>
              <a:gd name="T9" fmla="*/ 0 h 7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4" h="723">
                <a:moveTo>
                  <a:pt x="417" y="0"/>
                </a:moveTo>
                <a:lnTo>
                  <a:pt x="0" y="723"/>
                </a:lnTo>
                <a:lnTo>
                  <a:pt x="834" y="723"/>
                </a:lnTo>
                <a:lnTo>
                  <a:pt x="417" y="0"/>
                </a:lnTo>
                <a:lnTo>
                  <a:pt x="41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id-ID" sz="3599">
              <a:solidFill>
                <a:schemeClr val="tx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B952E3CF-FE33-054D-B740-E6C33D2DDFDC}"/>
              </a:ext>
            </a:extLst>
          </p:cNvPr>
          <p:cNvSpPr>
            <a:spLocks/>
          </p:cNvSpPr>
          <p:nvPr/>
        </p:nvSpPr>
        <p:spPr bwMode="auto">
          <a:xfrm rot="10800000">
            <a:off x="9864789" y="3422879"/>
            <a:ext cx="1331929" cy="1159449"/>
          </a:xfrm>
          <a:custGeom>
            <a:avLst/>
            <a:gdLst>
              <a:gd name="T0" fmla="*/ 417 w 834"/>
              <a:gd name="T1" fmla="*/ 726 h 726"/>
              <a:gd name="T2" fmla="*/ 0 w 834"/>
              <a:gd name="T3" fmla="*/ 0 h 726"/>
              <a:gd name="T4" fmla="*/ 834 w 834"/>
              <a:gd name="T5" fmla="*/ 0 h 726"/>
              <a:gd name="T6" fmla="*/ 417 w 834"/>
              <a:gd name="T7" fmla="*/ 726 h 726"/>
              <a:gd name="T8" fmla="*/ 417 w 834"/>
              <a:gd name="T9" fmla="*/ 72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4" h="726">
                <a:moveTo>
                  <a:pt x="417" y="726"/>
                </a:moveTo>
                <a:lnTo>
                  <a:pt x="0" y="0"/>
                </a:lnTo>
                <a:lnTo>
                  <a:pt x="834" y="0"/>
                </a:lnTo>
                <a:lnTo>
                  <a:pt x="417" y="726"/>
                </a:lnTo>
                <a:lnTo>
                  <a:pt x="417" y="72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id-ID" sz="3599">
              <a:solidFill>
                <a:schemeClr val="tx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F6261805-25DD-E14A-B95D-8C648EF47C0D}"/>
              </a:ext>
            </a:extLst>
          </p:cNvPr>
          <p:cNvSpPr>
            <a:spLocks/>
          </p:cNvSpPr>
          <p:nvPr/>
        </p:nvSpPr>
        <p:spPr bwMode="auto">
          <a:xfrm rot="10800000">
            <a:off x="9198824" y="3422879"/>
            <a:ext cx="1331929" cy="1159449"/>
          </a:xfrm>
          <a:custGeom>
            <a:avLst/>
            <a:gdLst>
              <a:gd name="T0" fmla="*/ 417 w 834"/>
              <a:gd name="T1" fmla="*/ 0 h 726"/>
              <a:gd name="T2" fmla="*/ 0 w 834"/>
              <a:gd name="T3" fmla="*/ 726 h 726"/>
              <a:gd name="T4" fmla="*/ 834 w 834"/>
              <a:gd name="T5" fmla="*/ 726 h 726"/>
              <a:gd name="T6" fmla="*/ 417 w 834"/>
              <a:gd name="T7" fmla="*/ 0 h 726"/>
              <a:gd name="T8" fmla="*/ 417 w 834"/>
              <a:gd name="T9" fmla="*/ 0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4" h="726">
                <a:moveTo>
                  <a:pt x="417" y="0"/>
                </a:moveTo>
                <a:lnTo>
                  <a:pt x="0" y="726"/>
                </a:lnTo>
                <a:lnTo>
                  <a:pt x="834" y="726"/>
                </a:lnTo>
                <a:lnTo>
                  <a:pt x="417" y="0"/>
                </a:lnTo>
                <a:lnTo>
                  <a:pt x="41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id-ID" sz="3599">
              <a:solidFill>
                <a:schemeClr val="tx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" name="Freeform 5">
            <a:extLst>
              <a:ext uri="{FF2B5EF4-FFF2-40B4-BE49-F238E27FC236}">
                <a16:creationId xmlns:a16="http://schemas.microsoft.com/office/drawing/2014/main" id="{5212BB3C-22A0-2244-BDE0-F77FA7EEAA45}"/>
              </a:ext>
            </a:extLst>
          </p:cNvPr>
          <p:cNvSpPr>
            <a:spLocks/>
          </p:cNvSpPr>
          <p:nvPr/>
        </p:nvSpPr>
        <p:spPr bwMode="auto">
          <a:xfrm rot="10800000">
            <a:off x="8529666" y="2268221"/>
            <a:ext cx="1335123" cy="1154657"/>
          </a:xfrm>
          <a:custGeom>
            <a:avLst/>
            <a:gdLst>
              <a:gd name="T0" fmla="*/ 417 w 836"/>
              <a:gd name="T1" fmla="*/ 0 h 723"/>
              <a:gd name="T2" fmla="*/ 836 w 836"/>
              <a:gd name="T3" fmla="*/ 723 h 723"/>
              <a:gd name="T4" fmla="*/ 0 w 836"/>
              <a:gd name="T5" fmla="*/ 723 h 723"/>
              <a:gd name="T6" fmla="*/ 417 w 836"/>
              <a:gd name="T7" fmla="*/ 0 h 723"/>
              <a:gd name="T8" fmla="*/ 417 w 836"/>
              <a:gd name="T9" fmla="*/ 0 h 7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6" h="723">
                <a:moveTo>
                  <a:pt x="417" y="0"/>
                </a:moveTo>
                <a:lnTo>
                  <a:pt x="836" y="723"/>
                </a:lnTo>
                <a:lnTo>
                  <a:pt x="0" y="723"/>
                </a:lnTo>
                <a:lnTo>
                  <a:pt x="417" y="0"/>
                </a:lnTo>
                <a:lnTo>
                  <a:pt x="41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id-ID" sz="3599">
              <a:solidFill>
                <a:schemeClr val="tx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" name="Freeform 6">
            <a:extLst>
              <a:ext uri="{FF2B5EF4-FFF2-40B4-BE49-F238E27FC236}">
                <a16:creationId xmlns:a16="http://schemas.microsoft.com/office/drawing/2014/main" id="{BD897E30-BBD0-AE4C-A8C3-FBC75E6962A8}"/>
              </a:ext>
            </a:extLst>
          </p:cNvPr>
          <p:cNvSpPr>
            <a:spLocks/>
          </p:cNvSpPr>
          <p:nvPr/>
        </p:nvSpPr>
        <p:spPr bwMode="auto">
          <a:xfrm>
            <a:off x="8524875" y="1113563"/>
            <a:ext cx="1335123" cy="1154657"/>
          </a:xfrm>
          <a:custGeom>
            <a:avLst/>
            <a:gdLst>
              <a:gd name="T0" fmla="*/ 417 w 836"/>
              <a:gd name="T1" fmla="*/ 0 h 723"/>
              <a:gd name="T2" fmla="*/ 0 w 836"/>
              <a:gd name="T3" fmla="*/ 723 h 723"/>
              <a:gd name="T4" fmla="*/ 836 w 836"/>
              <a:gd name="T5" fmla="*/ 723 h 723"/>
              <a:gd name="T6" fmla="*/ 417 w 836"/>
              <a:gd name="T7" fmla="*/ 0 h 723"/>
              <a:gd name="T8" fmla="*/ 417 w 836"/>
              <a:gd name="T9" fmla="*/ 0 h 7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6" h="723">
                <a:moveTo>
                  <a:pt x="417" y="0"/>
                </a:moveTo>
                <a:lnTo>
                  <a:pt x="0" y="723"/>
                </a:lnTo>
                <a:lnTo>
                  <a:pt x="836" y="723"/>
                </a:lnTo>
                <a:lnTo>
                  <a:pt x="417" y="0"/>
                </a:lnTo>
                <a:lnTo>
                  <a:pt x="417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id-ID" sz="3599">
              <a:solidFill>
                <a:schemeClr val="tx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09F16387-3602-1A4E-969B-4D0361221BB7}"/>
              </a:ext>
            </a:extLst>
          </p:cNvPr>
          <p:cNvCxnSpPr>
            <a:cxnSpLocks/>
          </p:cNvCxnSpPr>
          <p:nvPr/>
        </p:nvCxnSpPr>
        <p:spPr>
          <a:xfrm flipH="1">
            <a:off x="5485130" y="1118325"/>
            <a:ext cx="3698914" cy="0"/>
          </a:xfrm>
          <a:prstGeom prst="straightConnector1">
            <a:avLst/>
          </a:prstGeom>
          <a:ln w="19050" cap="rnd">
            <a:solidFill>
              <a:schemeClr val="accent6">
                <a:lumMod val="20000"/>
                <a:lumOff val="8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2E0911EE-6197-D240-BFF3-6FAACA0C0B13}"/>
              </a:ext>
            </a:extLst>
          </p:cNvPr>
          <p:cNvSpPr txBox="1"/>
          <p:nvPr/>
        </p:nvSpPr>
        <p:spPr>
          <a:xfrm>
            <a:off x="455509" y="882730"/>
            <a:ext cx="4957063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uk-UA" sz="2400" dirty="0">
                <a:solidFill>
                  <a:schemeClr val="tx2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Дослідження ЧШІ</a:t>
            </a:r>
            <a:r>
              <a:rPr lang="cs-CZ" sz="2400" dirty="0">
                <a:solidFill>
                  <a:schemeClr val="tx2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: </a:t>
            </a:r>
            <a:r>
              <a:rPr lang="uk-UA" sz="2400" b="1" dirty="0">
                <a:solidFill>
                  <a:schemeClr val="tx2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червень </a:t>
            </a:r>
            <a:r>
              <a:rPr lang="cs-CZ" sz="2400" b="1" dirty="0">
                <a:solidFill>
                  <a:schemeClr val="tx2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2021 </a:t>
            </a:r>
            <a:endParaRPr lang="en-US" sz="2400" b="1" dirty="0">
              <a:solidFill>
                <a:schemeClr val="tx2"/>
              </a:solidFill>
              <a:latin typeface="Segoe UI" panose="020B0502040204020203" pitchFamily="34" charset="0"/>
              <a:ea typeface="League Spartan" charset="0"/>
              <a:cs typeface="Segoe UI" panose="020B0502040204020203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622F1926-1C57-C641-B7B2-1C372E48CC1C}"/>
              </a:ext>
            </a:extLst>
          </p:cNvPr>
          <p:cNvSpPr txBox="1"/>
          <p:nvPr/>
        </p:nvSpPr>
        <p:spPr>
          <a:xfrm>
            <a:off x="1850601" y="2008937"/>
            <a:ext cx="3470822" cy="523220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cs-CZ" sz="2800" b="1" dirty="0">
                <a:solidFill>
                  <a:srgbClr val="0073CF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1 465</a:t>
            </a:r>
            <a:r>
              <a:rPr lang="uk-UA" sz="2800" b="1" dirty="0">
                <a:solidFill>
                  <a:srgbClr val="0073CF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 БШ</a:t>
            </a:r>
            <a:r>
              <a:rPr lang="cs-CZ" sz="2800" b="1" dirty="0">
                <a:solidFill>
                  <a:srgbClr val="0073CF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 </a:t>
            </a:r>
            <a:r>
              <a:rPr lang="cs-CZ" sz="2800" b="1" dirty="0">
                <a:solidFill>
                  <a:schemeClr val="tx2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/ </a:t>
            </a:r>
            <a:r>
              <a:rPr lang="cs-CZ" sz="2800" b="1" dirty="0">
                <a:solidFill>
                  <a:srgbClr val="8496B0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540 </a:t>
            </a:r>
            <a:r>
              <a:rPr lang="uk-UA" sz="2800" b="1" dirty="0">
                <a:solidFill>
                  <a:srgbClr val="8496B0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СШ</a:t>
            </a:r>
            <a:endParaRPr lang="en-US" sz="2800" b="1" dirty="0">
              <a:solidFill>
                <a:srgbClr val="8496B0"/>
              </a:solidFill>
              <a:latin typeface="Segoe UI" panose="020B0502040204020203" pitchFamily="34" charset="0"/>
              <a:ea typeface="League Spartan" charset="0"/>
              <a:cs typeface="Segoe UI" panose="020B0502040204020203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C076DD16-5BDB-3D47-89B1-95B33A557442}"/>
              </a:ext>
            </a:extLst>
          </p:cNvPr>
          <p:cNvSpPr txBox="1"/>
          <p:nvPr/>
        </p:nvSpPr>
        <p:spPr>
          <a:xfrm>
            <a:off x="563282" y="2444518"/>
            <a:ext cx="4758142" cy="156966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/>
            <a:r>
              <a:rPr lang="uk-UA" sz="2400" b="1" dirty="0">
                <a:solidFill>
                  <a:schemeClr val="tx2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Кероване інтерв’ю з </a:t>
            </a:r>
            <a:r>
              <a:rPr lang="uk-UA" sz="2400" dirty="0">
                <a:solidFill>
                  <a:schemeClr val="tx2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директорами шкіл</a:t>
            </a:r>
            <a:r>
              <a:rPr lang="cs-CZ" sz="2400" dirty="0">
                <a:solidFill>
                  <a:schemeClr val="tx2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/ </a:t>
            </a:r>
            <a:r>
              <a:rPr lang="uk-UA" sz="2400" b="1" dirty="0">
                <a:solidFill>
                  <a:schemeClr val="tx2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опитувальники </a:t>
            </a:r>
            <a:r>
              <a:rPr lang="uk-UA" sz="2400" dirty="0">
                <a:solidFill>
                  <a:schemeClr val="tx2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для класних керівників</a:t>
            </a:r>
            <a:endParaRPr lang="en-US" sz="2400" dirty="0">
              <a:solidFill>
                <a:schemeClr val="tx2"/>
              </a:solidFill>
              <a:latin typeface="Segoe UI" panose="020B0502040204020203" pitchFamily="34" charset="0"/>
              <a:ea typeface="League Spartan" charset="0"/>
              <a:cs typeface="Segoe UI" panose="020B0502040204020203" pitchFamily="34" charset="0"/>
            </a:endParaRPr>
          </a:p>
        </p:txBody>
      </p:sp>
      <p:sp>
        <p:nvSpPr>
          <p:cNvPr id="44" name="Subtitle 2">
            <a:extLst>
              <a:ext uri="{FF2B5EF4-FFF2-40B4-BE49-F238E27FC236}">
                <a16:creationId xmlns:a16="http://schemas.microsoft.com/office/drawing/2014/main" id="{F9E14174-F724-264B-88CB-26C328E9D8D4}"/>
              </a:ext>
            </a:extLst>
          </p:cNvPr>
          <p:cNvSpPr txBox="1">
            <a:spLocks/>
          </p:cNvSpPr>
          <p:nvPr/>
        </p:nvSpPr>
        <p:spPr>
          <a:xfrm>
            <a:off x="995282" y="5114300"/>
            <a:ext cx="4299511" cy="876172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ts val="1750"/>
              </a:lnSpc>
            </a:pPr>
            <a:r>
              <a:rPr lang="cs-CZ" sz="1400" dirty="0">
                <a:latin typeface="Segoe UI" panose="020B0502040204020203" pitchFamily="34" charset="0"/>
                <a:ea typeface="Open Sans Light" panose="020B0306030504020204" pitchFamily="34" charset="0"/>
                <a:cs typeface="Segoe UI" panose="020B0502040204020203" pitchFamily="34" charset="0"/>
              </a:rPr>
              <a:t>12 230 </a:t>
            </a:r>
            <a:r>
              <a:rPr lang="uk-UA" sz="1400" dirty="0">
                <a:latin typeface="Segoe UI" panose="020B0502040204020203" pitchFamily="34" charset="0"/>
                <a:ea typeface="Open Sans Light" panose="020B0306030504020204" pitchFamily="34" charset="0"/>
                <a:cs typeface="Segoe UI" panose="020B0502040204020203" pitchFamily="34" charset="0"/>
              </a:rPr>
              <a:t>учителів </a:t>
            </a:r>
            <a:r>
              <a:rPr lang="cs-CZ" sz="1400" dirty="0">
                <a:latin typeface="Segoe UI" panose="020B0502040204020203" pitchFamily="34" charset="0"/>
                <a:ea typeface="Open Sans Light" panose="020B0306030504020204" pitchFamily="34" charset="0"/>
                <a:cs typeface="Segoe UI" panose="020B0502040204020203" pitchFamily="34" charset="0"/>
              </a:rPr>
              <a:t>1</a:t>
            </a:r>
            <a:r>
              <a:rPr lang="uk-UA" sz="1400" dirty="0">
                <a:latin typeface="Segoe UI" panose="020B0502040204020203" pitchFamily="34" charset="0"/>
                <a:ea typeface="Open Sans Light" panose="020B0306030504020204" pitchFamily="34" charset="0"/>
                <a:cs typeface="Segoe UI" panose="020B0502040204020203" pitchFamily="34" charset="0"/>
              </a:rPr>
              <a:t> ступеня БШ</a:t>
            </a:r>
            <a:endParaRPr lang="cs-CZ" sz="1400" dirty="0">
              <a:latin typeface="Segoe UI" panose="020B0502040204020203" pitchFamily="34" charset="0"/>
              <a:ea typeface="Open Sans Light" panose="020B0306030504020204" pitchFamily="34" charset="0"/>
              <a:cs typeface="Segoe UI" panose="020B0502040204020203" pitchFamily="34" charset="0"/>
            </a:endParaRPr>
          </a:p>
          <a:p>
            <a:pPr algn="r">
              <a:lnSpc>
                <a:spcPts val="1750"/>
              </a:lnSpc>
            </a:pPr>
            <a:r>
              <a:rPr lang="cs-CZ" sz="1400" dirty="0">
                <a:latin typeface="Segoe UI" panose="020B0502040204020203" pitchFamily="34" charset="0"/>
                <a:ea typeface="Open Sans Light" panose="020B0306030504020204" pitchFamily="34" charset="0"/>
                <a:cs typeface="Segoe UI" panose="020B0502040204020203" pitchFamily="34" charset="0"/>
              </a:rPr>
              <a:t>9 779</a:t>
            </a:r>
            <a:r>
              <a:rPr lang="uk-UA" sz="1400" dirty="0">
                <a:latin typeface="Segoe UI" panose="020B0502040204020203" pitchFamily="34" charset="0"/>
                <a:ea typeface="Open Sans Light" panose="020B0306030504020204" pitchFamily="34" charset="0"/>
                <a:cs typeface="Segoe UI" panose="020B0502040204020203" pitchFamily="34" charset="0"/>
              </a:rPr>
              <a:t> учителів </a:t>
            </a:r>
            <a:r>
              <a:rPr lang="cs-CZ" sz="1400" dirty="0">
                <a:latin typeface="Segoe UI" panose="020B0502040204020203" pitchFamily="34" charset="0"/>
                <a:ea typeface="Open Sans Light" panose="020B0306030504020204" pitchFamily="34" charset="0"/>
                <a:cs typeface="Segoe UI" panose="020B0502040204020203" pitchFamily="34" charset="0"/>
              </a:rPr>
              <a:t>2</a:t>
            </a:r>
            <a:r>
              <a:rPr lang="uk-UA" sz="1400" dirty="0">
                <a:latin typeface="Segoe UI" panose="020B0502040204020203" pitchFamily="34" charset="0"/>
                <a:ea typeface="Open Sans Light" panose="020B0306030504020204" pitchFamily="34" charset="0"/>
                <a:cs typeface="Segoe UI" panose="020B0502040204020203" pitchFamily="34" charset="0"/>
              </a:rPr>
              <a:t> ступеня БШ</a:t>
            </a:r>
            <a:endParaRPr lang="cs-CZ" sz="1400" dirty="0">
              <a:latin typeface="Segoe UI" panose="020B0502040204020203" pitchFamily="34" charset="0"/>
              <a:ea typeface="Open Sans Light" panose="020B0306030504020204" pitchFamily="34" charset="0"/>
              <a:cs typeface="Segoe UI" panose="020B0502040204020203" pitchFamily="34" charset="0"/>
            </a:endParaRPr>
          </a:p>
          <a:p>
            <a:pPr algn="r">
              <a:lnSpc>
                <a:spcPts val="1750"/>
              </a:lnSpc>
            </a:pPr>
            <a:r>
              <a:rPr lang="cs-CZ" sz="1400" dirty="0">
                <a:latin typeface="Segoe UI" panose="020B0502040204020203" pitchFamily="34" charset="0"/>
                <a:ea typeface="Open Sans Light" panose="020B0306030504020204" pitchFamily="34" charset="0"/>
                <a:cs typeface="Segoe UI" panose="020B0502040204020203" pitchFamily="34" charset="0"/>
              </a:rPr>
              <a:t>5 806</a:t>
            </a:r>
            <a:r>
              <a:rPr lang="uk-UA" sz="1400" dirty="0">
                <a:latin typeface="Segoe UI" panose="020B0502040204020203" pitchFamily="34" charset="0"/>
                <a:ea typeface="Open Sans Light" panose="020B0306030504020204" pitchFamily="34" charset="0"/>
                <a:cs typeface="Segoe UI" panose="020B0502040204020203" pitchFamily="34" charset="0"/>
              </a:rPr>
              <a:t> учителів СШ</a:t>
            </a:r>
            <a:endParaRPr lang="en-US" sz="1400" dirty="0">
              <a:latin typeface="Segoe UI" panose="020B0502040204020203" pitchFamily="34" charset="0"/>
              <a:ea typeface="Open Sans Light" panose="020B0306030504020204" pitchFamily="34" charset="0"/>
              <a:cs typeface="Segoe UI" panose="020B0502040204020203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7CCE695-C036-FE4A-84B3-4FF8DDD256FA}"/>
              </a:ext>
            </a:extLst>
          </p:cNvPr>
          <p:cNvSpPr txBox="1"/>
          <p:nvPr/>
        </p:nvSpPr>
        <p:spPr>
          <a:xfrm>
            <a:off x="364360" y="3926538"/>
            <a:ext cx="4957063" cy="1261884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/>
            <a:r>
              <a:rPr lang="uk-UA" sz="2400" dirty="0">
                <a:solidFill>
                  <a:schemeClr val="tx2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електронний </a:t>
            </a:r>
            <a:r>
              <a:rPr lang="uk-UA" sz="2400" b="1" dirty="0">
                <a:solidFill>
                  <a:schemeClr val="tx2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опитувальник</a:t>
            </a:r>
          </a:p>
          <a:p>
            <a:pPr algn="r"/>
            <a:r>
              <a:rPr lang="uk-UA" sz="2400" dirty="0">
                <a:solidFill>
                  <a:schemeClr val="tx2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заповнило</a:t>
            </a:r>
            <a:br>
              <a:rPr lang="cs-CZ" sz="2400" dirty="0">
                <a:solidFill>
                  <a:schemeClr val="tx2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</a:br>
            <a:r>
              <a:rPr lang="cs-CZ" sz="2800" b="1" dirty="0">
                <a:solidFill>
                  <a:srgbClr val="00BFAC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27 815 </a:t>
            </a:r>
            <a:r>
              <a:rPr lang="uk-UA" sz="2800" b="1" dirty="0">
                <a:solidFill>
                  <a:srgbClr val="00BFAC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учителів</a:t>
            </a:r>
            <a:endParaRPr lang="en-US" sz="2800" b="1" dirty="0">
              <a:solidFill>
                <a:srgbClr val="00BFAC"/>
              </a:solidFill>
              <a:latin typeface="Segoe UI" panose="020B0502040204020203" pitchFamily="34" charset="0"/>
              <a:ea typeface="League Spartan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381790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uk-UA" kern="0" dirty="0">
                <a:ea typeface="Times New Roman" panose="02020603050405020304" pitchFamily="18" charset="0"/>
              </a:rPr>
              <a:t>ВИКОРИСТАННЯ МЕТОДИЧНИХ РЕКОМЕНДАЦІЙ МОМФ ЩОДО ПОВЕРНЕННЯ УЧНІВ</a:t>
            </a:r>
            <a:endParaRPr lang="cs-CZ" dirty="0"/>
          </a:p>
        </p:txBody>
      </p:sp>
      <p:graphicFrame>
        <p:nvGraphicFramePr>
          <p:cNvPr id="5" name="Tabulka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4098517"/>
              </p:ext>
            </p:extLst>
          </p:nvPr>
        </p:nvGraphicFramePr>
        <p:xfrm>
          <a:off x="937087" y="1714397"/>
          <a:ext cx="10661118" cy="914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53706">
                  <a:extLst>
                    <a:ext uri="{9D8B030D-6E8A-4147-A177-3AD203B41FA5}">
                      <a16:colId xmlns:a16="http://schemas.microsoft.com/office/drawing/2014/main" val="760282760"/>
                    </a:ext>
                  </a:extLst>
                </a:gridCol>
                <a:gridCol w="3553706">
                  <a:extLst>
                    <a:ext uri="{9D8B030D-6E8A-4147-A177-3AD203B41FA5}">
                      <a16:colId xmlns:a16="http://schemas.microsoft.com/office/drawing/2014/main" val="3418655473"/>
                    </a:ext>
                  </a:extLst>
                </a:gridCol>
                <a:gridCol w="3553706">
                  <a:extLst>
                    <a:ext uri="{9D8B030D-6E8A-4147-A177-3AD203B41FA5}">
                      <a16:colId xmlns:a16="http://schemas.microsoft.com/office/drawing/2014/main" val="115265425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marR="0" lvl="0" indent="0" algn="ctr" defTabSz="914172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uk-UA" b="1" dirty="0">
                          <a:solidFill>
                            <a:schemeClr val="bg1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Директори діяли відповідно до рекомендацій</a:t>
                      </a:r>
                      <a:endParaRPr lang="en-US" b="1" dirty="0">
                        <a:solidFill>
                          <a:schemeClr val="bg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solidFill>
                      <a:srgbClr val="7030A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72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uk-UA" b="1" dirty="0">
                          <a:solidFill>
                            <a:schemeClr val="bg1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Хоча б деякі частини були корисними для вчителів</a:t>
                      </a:r>
                      <a:endParaRPr lang="cs-CZ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72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uk-UA" b="1" dirty="0">
                          <a:solidFill>
                            <a:schemeClr val="bg1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Учителі взагалі не ознайомилися з рекомендаціями</a:t>
                      </a:r>
                      <a:endParaRPr lang="cs-CZ" b="1" dirty="0">
                        <a:solidFill>
                          <a:schemeClr val="bg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solidFill>
                      <a:srgbClr val="00B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0162638"/>
                  </a:ext>
                </a:extLst>
              </a:tr>
            </a:tbl>
          </a:graphicData>
        </a:graphic>
      </p:graphicFrame>
      <p:grpSp>
        <p:nvGrpSpPr>
          <p:cNvPr id="11" name="Skupina 10"/>
          <p:cNvGrpSpPr/>
          <p:nvPr/>
        </p:nvGrpSpPr>
        <p:grpSpPr>
          <a:xfrm>
            <a:off x="569861" y="2499360"/>
            <a:ext cx="3857760" cy="3119121"/>
            <a:chOff x="569861" y="2499360"/>
            <a:chExt cx="3778619" cy="3119121"/>
          </a:xfrm>
        </p:grpSpPr>
        <p:graphicFrame>
          <p:nvGraphicFramePr>
            <p:cNvPr id="9" name="Graf 8"/>
            <p:cNvGraphicFramePr/>
            <p:nvPr/>
          </p:nvGraphicFramePr>
          <p:xfrm>
            <a:off x="1330960" y="2499360"/>
            <a:ext cx="3017520" cy="311912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10" name="TextovéPole 9"/>
            <p:cNvSpPr txBox="1"/>
            <p:nvPr/>
          </p:nvSpPr>
          <p:spPr>
            <a:xfrm>
              <a:off x="569861" y="3458755"/>
              <a:ext cx="87286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2400" dirty="0">
                  <a:solidFill>
                    <a:srgbClr val="0073C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БШ</a:t>
              </a:r>
              <a:endParaRPr lang="cs-CZ" sz="2400" dirty="0">
                <a:solidFill>
                  <a:srgbClr val="0073C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  <a:p>
              <a:endParaRPr lang="cs-CZ" sz="2400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  <a:p>
              <a:r>
                <a:rPr lang="ru-RU" sz="2400" dirty="0">
                  <a:solidFill>
                    <a:schemeClr val="accent6">
                      <a:lumMod val="7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СШ</a:t>
              </a:r>
              <a:endParaRPr lang="cs-CZ" sz="2400" dirty="0">
                <a:solidFill>
                  <a:schemeClr val="accent6">
                    <a:lumMod val="7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aphicFrame>
        <p:nvGraphicFramePr>
          <p:cNvPr id="152" name="Graf 151"/>
          <p:cNvGraphicFramePr/>
          <p:nvPr>
            <p:extLst>
              <p:ext uri="{D42A27DB-BD31-4B8C-83A1-F6EECF244321}">
                <p14:modId xmlns:p14="http://schemas.microsoft.com/office/powerpoint/2010/main" val="6358653"/>
              </p:ext>
            </p:extLst>
          </p:nvPr>
        </p:nvGraphicFramePr>
        <p:xfrm>
          <a:off x="5005265" y="2499360"/>
          <a:ext cx="3017520" cy="31191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53" name="TextovéPole 152"/>
          <p:cNvSpPr txBox="1"/>
          <p:nvPr/>
        </p:nvSpPr>
        <p:spPr>
          <a:xfrm>
            <a:off x="4225884" y="3458755"/>
            <a:ext cx="89114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dirty="0">
                <a:solidFill>
                  <a:srgbClr val="0073CF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БШ</a:t>
            </a:r>
            <a:endParaRPr lang="cs-CZ" sz="2400" dirty="0">
              <a:solidFill>
                <a:srgbClr val="0073C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endParaRPr lang="cs-CZ" sz="2400" dirty="0">
              <a:solidFill>
                <a:schemeClr val="tx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ru-RU" sz="2400" dirty="0">
                <a:solidFill>
                  <a:schemeClr val="accent6">
                    <a:lumMod val="7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СШ</a:t>
            </a:r>
            <a:endParaRPr lang="cs-CZ" sz="2400" dirty="0">
              <a:solidFill>
                <a:schemeClr val="accent6">
                  <a:lumMod val="75000"/>
                </a:schemeClr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154" name="Skupina 153"/>
          <p:cNvGrpSpPr/>
          <p:nvPr/>
        </p:nvGrpSpPr>
        <p:grpSpPr>
          <a:xfrm>
            <a:off x="7881906" y="2499360"/>
            <a:ext cx="3919499" cy="3119121"/>
            <a:chOff x="428981" y="2499360"/>
            <a:chExt cx="3919499" cy="3119121"/>
          </a:xfrm>
        </p:grpSpPr>
        <p:graphicFrame>
          <p:nvGraphicFramePr>
            <p:cNvPr id="155" name="Graf 154"/>
            <p:cNvGraphicFramePr/>
            <p:nvPr/>
          </p:nvGraphicFramePr>
          <p:xfrm>
            <a:off x="1330960" y="2499360"/>
            <a:ext cx="3017520" cy="311912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  <p:sp>
          <p:nvSpPr>
            <p:cNvPr id="156" name="TextovéPole 155"/>
            <p:cNvSpPr txBox="1"/>
            <p:nvPr/>
          </p:nvSpPr>
          <p:spPr>
            <a:xfrm>
              <a:off x="428981" y="3458755"/>
              <a:ext cx="101373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2400" dirty="0">
                  <a:solidFill>
                    <a:srgbClr val="0073C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БШ</a:t>
              </a:r>
              <a:endParaRPr lang="cs-CZ" sz="2400" dirty="0">
                <a:solidFill>
                  <a:srgbClr val="0073C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  <a:p>
              <a:endParaRPr lang="cs-CZ" sz="2400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  <a:p>
              <a:r>
                <a:rPr lang="ru-RU" sz="2400" dirty="0">
                  <a:solidFill>
                    <a:schemeClr val="accent6">
                      <a:lumMod val="7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СШ</a:t>
              </a:r>
              <a:endParaRPr lang="cs-CZ" sz="2400" dirty="0">
                <a:solidFill>
                  <a:schemeClr val="accent6">
                    <a:lumMod val="7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176987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uk-UA" dirty="0"/>
              <a:t>РЕАЛІЗАЦІЯ АДАПТАЦІЙНОГО ПЕРІОДУ</a:t>
            </a:r>
            <a:endParaRPr lang="cs-CZ" dirty="0"/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0C3E90D3-829B-4D7B-9480-41B9FCF0A94C}"/>
              </a:ext>
            </a:extLst>
          </p:cNvPr>
          <p:cNvSpPr txBox="1">
            <a:spLocks/>
          </p:cNvSpPr>
          <p:nvPr/>
        </p:nvSpPr>
        <p:spPr>
          <a:xfrm>
            <a:off x="950851" y="1322955"/>
            <a:ext cx="4674455" cy="317818"/>
          </a:xfrm>
          <a:prstGeom prst="rect">
            <a:avLst/>
          </a:prstGeom>
        </p:spPr>
        <p:txBody>
          <a:bodyPr anchor="ctr"/>
          <a:lstStyle>
            <a:lvl1pPr marL="0" indent="0" algn="l" defTabSz="914172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 b="0" i="0" kern="120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457086" indent="0" algn="l" defTabSz="914172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b="0" i="0" kern="120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2pPr>
            <a:lvl3pPr marL="914172" indent="0" algn="l" defTabSz="914172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b="0" i="0" kern="120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3pPr>
            <a:lvl4pPr marL="1371257" indent="0" algn="l" defTabSz="914172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b="0" i="0" kern="120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4pPr>
            <a:lvl5pPr marL="1828343" indent="0" algn="l" defTabSz="914172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b="0" i="0" kern="120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5pPr>
            <a:lvl6pPr marL="2513972" indent="-228543" algn="l" defTabSz="914172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057" indent="-228543" algn="l" defTabSz="914172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143" indent="-228543" algn="l" defTabSz="914172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229" indent="-228543" algn="l" defTabSz="914172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uk-UA" sz="1600" dirty="0">
                <a:solidFill>
                  <a:srgbClr val="000000"/>
                </a:solidFill>
                <a:ea typeface="Calibri" panose="020F0502020204030204" pitchFamily="34" charset="0"/>
              </a:rPr>
              <a:t>Два головні підходи</a:t>
            </a:r>
            <a:r>
              <a:rPr lang="cs-CZ" sz="1600" dirty="0">
                <a:solidFill>
                  <a:srgbClr val="000000"/>
                </a:solidFill>
                <a:ea typeface="Calibri" panose="020F0502020204030204" pitchFamily="34" charset="0"/>
              </a:rPr>
              <a:t>:</a:t>
            </a:r>
          </a:p>
        </p:txBody>
      </p:sp>
      <p:graphicFrame>
        <p:nvGraphicFramePr>
          <p:cNvPr id="7" name="Graf 6">
            <a:extLst>
              <a:ext uri="{FF2B5EF4-FFF2-40B4-BE49-F238E27FC236}">
                <a16:creationId xmlns:a16="http://schemas.microsoft.com/office/drawing/2014/main" id="{5BD2397E-E6FB-4CA6-8F3D-8C19B8C4D7E6}"/>
              </a:ext>
            </a:extLst>
          </p:cNvPr>
          <p:cNvGraphicFramePr>
            <a:graphicFrameLocks/>
          </p:cNvGraphicFramePr>
          <p:nvPr/>
        </p:nvGraphicFramePr>
        <p:xfrm>
          <a:off x="6075679" y="1804486"/>
          <a:ext cx="5707347" cy="39462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Nadpis 4"/>
          <p:cNvSpPr txBox="1">
            <a:spLocks/>
          </p:cNvSpPr>
          <p:nvPr/>
        </p:nvSpPr>
        <p:spPr>
          <a:xfrm>
            <a:off x="6075678" y="1351939"/>
            <a:ext cx="5707347" cy="381709"/>
          </a:xfrm>
          <a:prstGeom prst="rect">
            <a:avLst/>
          </a:prstGeom>
          <a:solidFill>
            <a:srgbClr val="44546A"/>
          </a:solidFill>
        </p:spPr>
        <p:txBody>
          <a:bodyPr vert="horz" lIns="91440" tIns="45720" rIns="91440" bIns="45720" rtlCol="0" anchor="ctr">
            <a:normAutofit fontScale="70000" lnSpcReduction="20000"/>
          </a:bodyPr>
          <a:lstStyle>
            <a:lvl1pPr algn="ctr" defTabSz="91417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000" b="1" i="0" kern="1200">
                <a:solidFill>
                  <a:schemeClr val="tx2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uk-UA" sz="1800" dirty="0">
                <a:solidFill>
                  <a:schemeClr val="bg1"/>
                </a:solidFill>
              </a:rPr>
              <a:t>Домовлені рекомендації щодо оцінювання після повернення учнів до шкіл</a:t>
            </a:r>
            <a:endParaRPr lang="en-GB" sz="1800" b="0" dirty="0">
              <a:solidFill>
                <a:schemeClr val="bg1"/>
              </a:solidFill>
            </a:endParaRPr>
          </a:p>
        </p:txBody>
      </p:sp>
      <p:cxnSp>
        <p:nvCxnSpPr>
          <p:cNvPr id="9" name="Přímá spojnice 8"/>
          <p:cNvCxnSpPr/>
          <p:nvPr/>
        </p:nvCxnSpPr>
        <p:spPr>
          <a:xfrm>
            <a:off x="6075680" y="5856790"/>
            <a:ext cx="5707347" cy="0"/>
          </a:xfrm>
          <a:prstGeom prst="line">
            <a:avLst/>
          </a:prstGeom>
          <a:ln w="19050">
            <a:solidFill>
              <a:srgbClr val="44546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Přímá spojnice 11"/>
          <p:cNvCxnSpPr/>
          <p:nvPr/>
        </p:nvCxnSpPr>
        <p:spPr>
          <a:xfrm>
            <a:off x="5963920" y="1351939"/>
            <a:ext cx="0" cy="4504851"/>
          </a:xfrm>
          <a:prstGeom prst="line">
            <a:avLst/>
          </a:prstGeom>
          <a:ln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4" name="Obdélník 13"/>
          <p:cNvSpPr/>
          <p:nvPr/>
        </p:nvSpPr>
        <p:spPr>
          <a:xfrm>
            <a:off x="0" y="4708062"/>
            <a:ext cx="5772586" cy="1363515"/>
          </a:xfrm>
          <a:prstGeom prst="rect">
            <a:avLst/>
          </a:prstGeom>
          <a:solidFill>
            <a:srgbClr val="F1F1F1"/>
          </a:solidFill>
        </p:spPr>
        <p:txBody>
          <a:bodyPr wrap="square">
            <a:spAutoFit/>
          </a:bodyPr>
          <a:lstStyle/>
          <a:p>
            <a:pPr marL="355600" algn="r">
              <a:lnSpc>
                <a:spcPct val="107000"/>
              </a:lnSpc>
              <a:spcAft>
                <a:spcPts val="800"/>
              </a:spcAft>
            </a:pPr>
            <a:r>
              <a:rPr lang="cs-CZ" sz="3000" b="1" dirty="0">
                <a:solidFill>
                  <a:srgbClr val="000000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1/5 </a:t>
            </a:r>
            <a:r>
              <a:rPr lang="ru-RU" sz="3000" b="1" dirty="0">
                <a:solidFill>
                  <a:srgbClr val="000000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БШ</a:t>
            </a:r>
            <a:r>
              <a:rPr lang="cs-CZ" sz="3000" b="1" dirty="0">
                <a:solidFill>
                  <a:srgbClr val="000000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 </a:t>
            </a:r>
            <a:r>
              <a:rPr lang="uk-UA" sz="3000" b="1" dirty="0">
                <a:solidFill>
                  <a:srgbClr val="000000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і</a:t>
            </a:r>
            <a:r>
              <a:rPr lang="cs-CZ" sz="3000" b="1" dirty="0">
                <a:solidFill>
                  <a:srgbClr val="000000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 2/5 </a:t>
            </a:r>
            <a:r>
              <a:rPr lang="ru-RU" sz="3000" b="1" dirty="0">
                <a:solidFill>
                  <a:srgbClr val="000000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СШ</a:t>
            </a:r>
            <a:br>
              <a:rPr lang="cs-CZ" sz="3000" b="1" dirty="0">
                <a:solidFill>
                  <a:srgbClr val="000000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</a:br>
            <a:r>
              <a:rPr lang="uk-UA" sz="1400" b="1" dirty="0">
                <a:solidFill>
                  <a:srgbClr val="000000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тривалість адаптаційного періоду </a:t>
            </a:r>
            <a:r>
              <a:rPr lang="uk-UA" sz="1400" dirty="0">
                <a:solidFill>
                  <a:srgbClr val="000000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обмежена </a:t>
            </a:r>
            <a:r>
              <a:rPr lang="uk-UA" sz="1400" b="1" dirty="0">
                <a:solidFill>
                  <a:srgbClr val="000000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на один тиждень </a:t>
            </a:r>
            <a:r>
              <a:rPr lang="uk-UA" sz="1400" dirty="0">
                <a:solidFill>
                  <a:srgbClr val="000000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або й менше</a:t>
            </a:r>
            <a:endParaRPr lang="cs-CZ" sz="1400" dirty="0">
              <a:solidFill>
                <a:srgbClr val="000000"/>
              </a:solidFill>
              <a:latin typeface="Segoe UI" panose="020B0502040204020203" pitchFamily="34" charset="0"/>
              <a:ea typeface="Calibri" panose="020F0502020204030204" pitchFamily="34" charset="0"/>
              <a:cs typeface="Segoe UI" panose="020B0502040204020203" pitchFamily="34" charset="0"/>
            </a:endParaRPr>
          </a:p>
          <a:p>
            <a:pPr marL="355600" algn="r">
              <a:lnSpc>
                <a:spcPct val="107000"/>
              </a:lnSpc>
              <a:spcAft>
                <a:spcPts val="800"/>
              </a:spcAft>
            </a:pPr>
            <a:r>
              <a:rPr lang="cs-CZ" sz="1400" dirty="0">
                <a:solidFill>
                  <a:srgbClr val="000000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→ </a:t>
            </a:r>
            <a:r>
              <a:rPr lang="uk-UA" sz="1400" dirty="0">
                <a:solidFill>
                  <a:srgbClr val="C00000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недостатньо для адекватної адаптації учнів</a:t>
            </a:r>
            <a:endParaRPr lang="cs-CZ" sz="1400" dirty="0">
              <a:solidFill>
                <a:srgbClr val="C00000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1" name="Folded Corner 3">
            <a:extLst>
              <a:ext uri="{FF2B5EF4-FFF2-40B4-BE49-F238E27FC236}">
                <a16:creationId xmlns:a16="http://schemas.microsoft.com/office/drawing/2014/main" id="{453CCD40-5E09-EE4A-8C7C-8DF927C0286B}"/>
              </a:ext>
            </a:extLst>
          </p:cNvPr>
          <p:cNvSpPr/>
          <p:nvPr/>
        </p:nvSpPr>
        <p:spPr>
          <a:xfrm>
            <a:off x="950851" y="1893583"/>
            <a:ext cx="4777575" cy="1044110"/>
          </a:xfrm>
          <a:prstGeom prst="foldedCorner">
            <a:avLst>
              <a:gd name="adj" fmla="val 25758"/>
            </a:avLst>
          </a:prstGeom>
          <a:solidFill>
            <a:srgbClr val="00BF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/>
          </a:p>
        </p:txBody>
      </p:sp>
      <p:sp>
        <p:nvSpPr>
          <p:cNvPr id="15" name="TextBox 12">
            <a:extLst>
              <a:ext uri="{FF2B5EF4-FFF2-40B4-BE49-F238E27FC236}">
                <a16:creationId xmlns:a16="http://schemas.microsoft.com/office/drawing/2014/main" id="{30D0B47A-BD39-1043-93A8-1005A0A9F5D6}"/>
              </a:ext>
            </a:extLst>
          </p:cNvPr>
          <p:cNvSpPr txBox="1"/>
          <p:nvPr/>
        </p:nvSpPr>
        <p:spPr>
          <a:xfrm>
            <a:off x="3124868" y="3340182"/>
            <a:ext cx="361707" cy="707886"/>
          </a:xfrm>
          <a:prstGeom prst="rect">
            <a:avLst/>
          </a:prstGeom>
          <a:noFill/>
        </p:spPr>
        <p:txBody>
          <a:bodyPr wrap="square" rtlCol="0" anchor="b" anchorCtr="0">
            <a:spAutoFit/>
          </a:bodyPr>
          <a:lstStyle/>
          <a:p>
            <a:r>
              <a:rPr lang="en-US" sz="1000" b="1" dirty="0">
                <a:solidFill>
                  <a:schemeClr val="bg1"/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ITEM 01</a:t>
            </a:r>
          </a:p>
        </p:txBody>
      </p:sp>
      <p:sp>
        <p:nvSpPr>
          <p:cNvPr id="20" name="TextBox 30">
            <a:extLst>
              <a:ext uri="{FF2B5EF4-FFF2-40B4-BE49-F238E27FC236}">
                <a16:creationId xmlns:a16="http://schemas.microsoft.com/office/drawing/2014/main" id="{98F491E2-BF3E-344C-9AF6-A2D5540CAF8D}"/>
              </a:ext>
            </a:extLst>
          </p:cNvPr>
          <p:cNvSpPr txBox="1"/>
          <p:nvPr/>
        </p:nvSpPr>
        <p:spPr>
          <a:xfrm>
            <a:off x="972985" y="6607306"/>
            <a:ext cx="173281" cy="40011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4.</a:t>
            </a:r>
          </a:p>
        </p:txBody>
      </p:sp>
      <p:sp>
        <p:nvSpPr>
          <p:cNvPr id="6" name="Obdélník 5"/>
          <p:cNvSpPr/>
          <p:nvPr/>
        </p:nvSpPr>
        <p:spPr>
          <a:xfrm>
            <a:off x="1017039" y="1804486"/>
            <a:ext cx="4726216" cy="1162069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r>
              <a:rPr lang="uk-UA" sz="1400" b="1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Пристосування до системи денної форми навчання з боку учнів</a:t>
            </a:r>
            <a:r>
              <a:rPr lang="cs-CZ" sz="1400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, </a:t>
            </a:r>
            <a:r>
              <a:rPr lang="uk-UA" sz="1400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до їх повторного залучення до денного навчання</a:t>
            </a:r>
            <a:r>
              <a:rPr lang="cs-CZ" sz="1400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,</a:t>
            </a:r>
            <a:r>
              <a:rPr lang="uk-UA" sz="1400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 до відновлення їх навиків, пов’язаних з організацією денного навчання та регулярним виконанням обов’язків тощо</a:t>
            </a:r>
            <a:r>
              <a:rPr lang="cs-CZ" sz="1400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. </a:t>
            </a:r>
          </a:p>
        </p:txBody>
      </p:sp>
      <p:sp>
        <p:nvSpPr>
          <p:cNvPr id="22" name="Folded Corner 3">
            <a:extLst>
              <a:ext uri="{FF2B5EF4-FFF2-40B4-BE49-F238E27FC236}">
                <a16:creationId xmlns:a16="http://schemas.microsoft.com/office/drawing/2014/main" id="{453CCD40-5E09-EE4A-8C7C-8DF927C0286B}"/>
              </a:ext>
            </a:extLst>
          </p:cNvPr>
          <p:cNvSpPr/>
          <p:nvPr/>
        </p:nvSpPr>
        <p:spPr>
          <a:xfrm>
            <a:off x="1017038" y="2972384"/>
            <a:ext cx="4777575" cy="1498016"/>
          </a:xfrm>
          <a:prstGeom prst="foldedCorner">
            <a:avLst>
              <a:gd name="adj" fmla="val 25758"/>
            </a:avLst>
          </a:prstGeom>
          <a:solidFill>
            <a:srgbClr val="0073C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/>
          </a:p>
        </p:txBody>
      </p:sp>
      <p:sp>
        <p:nvSpPr>
          <p:cNvPr id="23" name="Obdélník 22"/>
          <p:cNvSpPr/>
          <p:nvPr/>
        </p:nvSpPr>
        <p:spPr>
          <a:xfrm>
            <a:off x="1039064" y="3013810"/>
            <a:ext cx="4733522" cy="1456590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r>
              <a:rPr lang="uk-UA" sz="1400" b="1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Орієнтування на кожного учня та його конкретні потреби та</a:t>
            </a:r>
            <a:r>
              <a:rPr lang="cs-CZ" sz="1400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 </a:t>
            </a:r>
            <a:r>
              <a:rPr lang="uk-UA" sz="1400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акцентування, напр., мінімізації стресу, який випливає з невпевненості, як буде виглядати кінець навчального року в денній формі навчання</a:t>
            </a:r>
            <a:r>
              <a:rPr lang="cs-CZ" sz="1400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, </a:t>
            </a:r>
            <a:r>
              <a:rPr lang="uk-UA" sz="1400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та налагодження дружньої атмосфери</a:t>
            </a:r>
            <a:r>
              <a:rPr lang="cs-CZ" sz="1400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, </a:t>
            </a:r>
            <a:r>
              <a:rPr lang="uk-UA" sz="1400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після того як всі знову зустрінуться в школі після тривалого часу</a:t>
            </a:r>
            <a:r>
              <a:rPr lang="cs-CZ" sz="1400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.</a:t>
            </a:r>
          </a:p>
          <a:p>
            <a:r>
              <a:rPr lang="cs-CZ" sz="1400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. </a:t>
            </a:r>
          </a:p>
        </p:txBody>
      </p:sp>
      <p:sp>
        <p:nvSpPr>
          <p:cNvPr id="10" name="TextovéPole 9"/>
          <p:cNvSpPr txBox="1"/>
          <p:nvPr/>
        </p:nvSpPr>
        <p:spPr>
          <a:xfrm>
            <a:off x="386080" y="1804486"/>
            <a:ext cx="63095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cs-CZ" sz="6000" b="1" dirty="0">
                <a:solidFill>
                  <a:srgbClr val="00BFA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" panose="020B0502040204020203" pitchFamily="34" charset="0"/>
                <a:cs typeface="Segoe UI" panose="020B0502040204020203" pitchFamily="34" charset="0"/>
              </a:rPr>
              <a:t>1</a:t>
            </a:r>
          </a:p>
        </p:txBody>
      </p:sp>
      <p:sp>
        <p:nvSpPr>
          <p:cNvPr id="24" name="TextovéPole 23"/>
          <p:cNvSpPr txBox="1"/>
          <p:nvPr/>
        </p:nvSpPr>
        <p:spPr>
          <a:xfrm>
            <a:off x="364053" y="3182680"/>
            <a:ext cx="63095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cs-CZ" sz="6000" b="1" dirty="0">
                <a:solidFill>
                  <a:srgbClr val="0073C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" panose="020B0502040204020203" pitchFamily="34" charset="0"/>
                <a:cs typeface="Segoe UI" panose="020B0502040204020203" pitchFamily="34" charset="0"/>
              </a:rPr>
              <a:t>2</a:t>
            </a:r>
          </a:p>
        </p:txBody>
      </p:sp>
      <p:sp>
        <p:nvSpPr>
          <p:cNvPr id="4" name="Obdélník 3">
            <a:extLst>
              <a:ext uri="{FF2B5EF4-FFF2-40B4-BE49-F238E27FC236}">
                <a16:creationId xmlns:a16="http://schemas.microsoft.com/office/drawing/2014/main" id="{E00D93BA-D074-4CF3-A103-B3F628A4DDDE}"/>
              </a:ext>
            </a:extLst>
          </p:cNvPr>
          <p:cNvSpPr/>
          <p:nvPr/>
        </p:nvSpPr>
        <p:spPr>
          <a:xfrm>
            <a:off x="6059628" y="1893583"/>
            <a:ext cx="1623607" cy="3283114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r"/>
            <a:r>
              <a:rPr lang="uk-UA" sz="1100" dirty="0">
                <a:solidFill>
                  <a:schemeClr val="tx2"/>
                </a:solidFill>
              </a:rPr>
              <a:t>До кінця навчального року</a:t>
            </a:r>
          </a:p>
          <a:p>
            <a:pPr algn="r"/>
            <a:endParaRPr lang="uk-UA" sz="1100" dirty="0">
              <a:solidFill>
                <a:schemeClr val="tx2"/>
              </a:solidFill>
            </a:endParaRPr>
          </a:p>
          <a:p>
            <a:pPr algn="r"/>
            <a:r>
              <a:rPr lang="uk-UA" sz="1100" dirty="0">
                <a:solidFill>
                  <a:schemeClr val="tx2"/>
                </a:solidFill>
              </a:rPr>
              <a:t>три тижні</a:t>
            </a:r>
          </a:p>
          <a:p>
            <a:pPr algn="r"/>
            <a:endParaRPr lang="uk-UA" sz="1100" dirty="0">
              <a:solidFill>
                <a:schemeClr val="tx2"/>
              </a:solidFill>
            </a:endParaRPr>
          </a:p>
          <a:p>
            <a:pPr algn="r"/>
            <a:r>
              <a:rPr lang="uk-UA" sz="1100" dirty="0">
                <a:solidFill>
                  <a:schemeClr val="tx2"/>
                </a:solidFill>
              </a:rPr>
              <a:t>два тижні</a:t>
            </a:r>
          </a:p>
          <a:p>
            <a:pPr algn="r"/>
            <a:endParaRPr lang="uk-UA" sz="1100" dirty="0">
              <a:solidFill>
                <a:schemeClr val="tx2"/>
              </a:solidFill>
            </a:endParaRPr>
          </a:p>
          <a:p>
            <a:pPr algn="r"/>
            <a:endParaRPr lang="uk-UA" sz="1100" dirty="0">
              <a:solidFill>
                <a:schemeClr val="tx2"/>
              </a:solidFill>
            </a:endParaRPr>
          </a:p>
          <a:p>
            <a:pPr algn="r"/>
            <a:r>
              <a:rPr lang="uk-UA" sz="1100" dirty="0">
                <a:solidFill>
                  <a:schemeClr val="tx2"/>
                </a:solidFill>
              </a:rPr>
              <a:t>один-два тижні</a:t>
            </a:r>
          </a:p>
          <a:p>
            <a:pPr algn="r"/>
            <a:endParaRPr lang="uk-UA" sz="1100" dirty="0">
              <a:solidFill>
                <a:schemeClr val="tx2"/>
              </a:solidFill>
            </a:endParaRPr>
          </a:p>
          <a:p>
            <a:pPr algn="r"/>
            <a:endParaRPr lang="uk-UA" sz="1100" dirty="0">
              <a:solidFill>
                <a:schemeClr val="tx2"/>
              </a:solidFill>
            </a:endParaRPr>
          </a:p>
          <a:p>
            <a:pPr algn="r"/>
            <a:r>
              <a:rPr lang="uk-UA" sz="1100" dirty="0">
                <a:solidFill>
                  <a:schemeClr val="tx2"/>
                </a:solidFill>
              </a:rPr>
              <a:t>один тиждень</a:t>
            </a:r>
          </a:p>
          <a:p>
            <a:pPr algn="r"/>
            <a:endParaRPr lang="uk-UA" sz="1100" dirty="0">
              <a:solidFill>
                <a:schemeClr val="tx2"/>
              </a:solidFill>
            </a:endParaRPr>
          </a:p>
          <a:p>
            <a:pPr algn="r"/>
            <a:r>
              <a:rPr lang="uk-UA" sz="1100" dirty="0">
                <a:solidFill>
                  <a:schemeClr val="tx2"/>
                </a:solidFill>
              </a:rPr>
              <a:t>менше, ніж тиждень</a:t>
            </a:r>
            <a:endParaRPr lang="cs-CZ" sz="11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9141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uk-UA" sz="3300" kern="0" dirty="0">
                <a:ea typeface="Times New Roman" panose="02020603050405020304" pitchFamily="18" charset="0"/>
              </a:rPr>
              <a:t>РЕФЛЕКСІЯ ТА НАСЛІДКИ ДИСТАНЦІЙНОГО НАВЧАННЯ</a:t>
            </a:r>
            <a:br>
              <a:rPr lang="cs-CZ" sz="2800" kern="0" dirty="0">
                <a:ea typeface="Times New Roman" panose="02020603050405020304" pitchFamily="18" charset="0"/>
              </a:rPr>
            </a:br>
            <a:r>
              <a:rPr lang="uk-UA" sz="2800" kern="0" dirty="0">
                <a:solidFill>
                  <a:srgbClr val="0073CF"/>
                </a:solidFill>
                <a:ea typeface="Times New Roman" panose="02020603050405020304" pitchFamily="18" charset="0"/>
              </a:rPr>
              <a:t>Зміна змісту навчання після повернення учнів</a:t>
            </a:r>
            <a:endParaRPr lang="cs-CZ" dirty="0"/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2B6EB4E8-1F7A-4B73-803D-5794835FA154}"/>
              </a:ext>
            </a:extLst>
          </p:cNvPr>
          <p:cNvSpPr txBox="1">
            <a:spLocks/>
          </p:cNvSpPr>
          <p:nvPr/>
        </p:nvSpPr>
        <p:spPr>
          <a:xfrm>
            <a:off x="915663" y="1500505"/>
            <a:ext cx="7142252" cy="4351338"/>
          </a:xfrm>
          <a:prstGeom prst="rect">
            <a:avLst/>
          </a:prstGeom>
        </p:spPr>
        <p:txBody>
          <a:bodyPr anchor="ctr"/>
          <a:lstStyle>
            <a:lvl1pPr marL="0" indent="0" algn="l" defTabSz="914172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 b="0" i="0" kern="120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457086" indent="0" algn="l" defTabSz="914172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b="0" i="0" kern="120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2pPr>
            <a:lvl3pPr marL="914172" indent="0" algn="l" defTabSz="914172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b="0" i="0" kern="120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3pPr>
            <a:lvl4pPr marL="1371257" indent="0" algn="l" defTabSz="914172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b="0" i="0" kern="120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4pPr>
            <a:lvl5pPr marL="1828343" indent="0" algn="l" defTabSz="914172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b="0" i="0" kern="120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5pPr>
            <a:lvl6pPr marL="2513972" indent="-228543" algn="l" defTabSz="914172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057" indent="-228543" algn="l" defTabSz="914172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143" indent="-228543" algn="l" defTabSz="914172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229" indent="-228543" algn="l" defTabSz="914172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914400">
              <a:lnSpc>
                <a:spcPct val="107000"/>
              </a:lnSpc>
              <a:spcAft>
                <a:spcPts val="800"/>
              </a:spcAft>
              <a:defRPr/>
            </a:pPr>
            <a:r>
              <a:rPr lang="cs-CZ" sz="8000" b="1" dirty="0">
                <a:solidFill>
                  <a:srgbClr val="C00000"/>
                </a:solidFill>
                <a:ea typeface="Calibri" panose="020F0502020204030204" pitchFamily="34" charset="0"/>
              </a:rPr>
              <a:t>80 % </a:t>
            </a:r>
            <a:r>
              <a:rPr lang="uk-UA" sz="8000" b="1" dirty="0">
                <a:solidFill>
                  <a:srgbClr val="C00000"/>
                </a:solidFill>
                <a:ea typeface="Calibri" panose="020F0502020204030204" pitchFamily="34" charset="0"/>
              </a:rPr>
              <a:t>шкіл</a:t>
            </a:r>
            <a:br>
              <a:rPr lang="cs-CZ" sz="5400" b="1" dirty="0">
                <a:solidFill>
                  <a:srgbClr val="C00000"/>
                </a:solidFill>
                <a:ea typeface="Calibri" panose="020F0502020204030204" pitchFamily="34" charset="0"/>
              </a:rPr>
            </a:br>
            <a:r>
              <a:rPr lang="uk-UA" b="1" dirty="0">
                <a:solidFill>
                  <a:srgbClr val="C00000"/>
                </a:solidFill>
                <a:ea typeface="Calibri" panose="020F0502020204030204" pitchFamily="34" charset="0"/>
              </a:rPr>
              <a:t>змінили зміст навчання</a:t>
            </a:r>
            <a:br>
              <a:rPr lang="cs-CZ" b="1" dirty="0">
                <a:ea typeface="Calibri" panose="020F0502020204030204" pitchFamily="34" charset="0"/>
              </a:rPr>
            </a:br>
            <a:r>
              <a:rPr lang="uk-UA" dirty="0">
                <a:solidFill>
                  <a:srgbClr val="000000"/>
                </a:solidFill>
                <a:ea typeface="Calibri" panose="020F0502020204030204" pitchFamily="34" charset="0"/>
              </a:rPr>
              <a:t>до повернення учнів до денної форми навчання так, щоб до кінця навчального року </a:t>
            </a:r>
            <a:r>
              <a:rPr lang="uk-UA" b="1" dirty="0">
                <a:solidFill>
                  <a:srgbClr val="000000"/>
                </a:solidFill>
                <a:ea typeface="Calibri" panose="020F0502020204030204" pitchFamily="34" charset="0"/>
              </a:rPr>
              <a:t>учні дійсно вивчали лише ті теми,</a:t>
            </a:r>
            <a:r>
              <a:rPr lang="cs-CZ" dirty="0">
                <a:solidFill>
                  <a:srgbClr val="000000"/>
                </a:solidFill>
                <a:ea typeface="Calibri" panose="020F0502020204030204" pitchFamily="34" charset="0"/>
              </a:rPr>
              <a:t> </a:t>
            </a:r>
            <a:r>
              <a:rPr lang="uk-UA" dirty="0">
                <a:solidFill>
                  <a:srgbClr val="000000"/>
                </a:solidFill>
                <a:ea typeface="Calibri" panose="020F0502020204030204" pitchFamily="34" charset="0"/>
              </a:rPr>
              <a:t>які є </a:t>
            </a:r>
            <a:r>
              <a:rPr lang="uk-UA" b="1" dirty="0">
                <a:solidFill>
                  <a:srgbClr val="000000"/>
                </a:solidFill>
                <a:ea typeface="Calibri" panose="020F0502020204030204" pitchFamily="34" charset="0"/>
              </a:rPr>
              <a:t>ключовими та важливими </a:t>
            </a:r>
            <a:r>
              <a:rPr lang="uk-UA" dirty="0">
                <a:solidFill>
                  <a:srgbClr val="000000"/>
                </a:solidFill>
                <a:ea typeface="Calibri" panose="020F0502020204030204" pitchFamily="34" charset="0"/>
              </a:rPr>
              <a:t>для подальшого навчального матеріалу та подальшого навчання</a:t>
            </a:r>
            <a:endParaRPr lang="cs-CZ" dirty="0"/>
          </a:p>
        </p:txBody>
      </p:sp>
      <p:grpSp>
        <p:nvGrpSpPr>
          <p:cNvPr id="4" name="Skupina 3"/>
          <p:cNvGrpSpPr/>
          <p:nvPr/>
        </p:nvGrpSpPr>
        <p:grpSpPr>
          <a:xfrm>
            <a:off x="8501889" y="1981200"/>
            <a:ext cx="2902712" cy="3454400"/>
            <a:chOff x="13540151" y="3056150"/>
            <a:chExt cx="8110242" cy="9651670"/>
          </a:xfrm>
        </p:grpSpPr>
        <p:sp>
          <p:nvSpPr>
            <p:cNvPr id="5" name="Shape 55411">
              <a:extLst>
                <a:ext uri="{FF2B5EF4-FFF2-40B4-BE49-F238E27FC236}">
                  <a16:creationId xmlns:a16="http://schemas.microsoft.com/office/drawing/2014/main" id="{59D39CD8-3D64-2743-9389-10BDB594E2FD}"/>
                </a:ext>
              </a:extLst>
            </p:cNvPr>
            <p:cNvSpPr/>
            <p:nvPr/>
          </p:nvSpPr>
          <p:spPr>
            <a:xfrm>
              <a:off x="13660722" y="8951779"/>
              <a:ext cx="6004413" cy="1516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25" y="0"/>
                  </a:moveTo>
                  <a:lnTo>
                    <a:pt x="21600" y="0"/>
                  </a:lnTo>
                  <a:cubicBezTo>
                    <a:pt x="20700" y="2441"/>
                    <a:pt x="20162" y="6481"/>
                    <a:pt x="20162" y="10800"/>
                  </a:cubicBezTo>
                  <a:cubicBezTo>
                    <a:pt x="20162" y="15119"/>
                    <a:pt x="20700" y="19159"/>
                    <a:pt x="21600" y="21600"/>
                  </a:cubicBezTo>
                  <a:lnTo>
                    <a:pt x="2725" y="21600"/>
                  </a:lnTo>
                  <a:cubicBezTo>
                    <a:pt x="1219" y="21592"/>
                    <a:pt x="0" y="16759"/>
                    <a:pt x="0" y="10800"/>
                  </a:cubicBezTo>
                  <a:cubicBezTo>
                    <a:pt x="0" y="4841"/>
                    <a:pt x="1219" y="8"/>
                    <a:pt x="2725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6" name="Shape 55412">
              <a:extLst>
                <a:ext uri="{FF2B5EF4-FFF2-40B4-BE49-F238E27FC236}">
                  <a16:creationId xmlns:a16="http://schemas.microsoft.com/office/drawing/2014/main" id="{6A4FA893-D51E-0F4F-8F4E-181C5FFCA6F8}"/>
                </a:ext>
              </a:extLst>
            </p:cNvPr>
            <p:cNvSpPr/>
            <p:nvPr/>
          </p:nvSpPr>
          <p:spPr>
            <a:xfrm>
              <a:off x="13540153" y="8871890"/>
              <a:ext cx="6306620" cy="16772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9" h="21498" extrusionOk="0">
                  <a:moveTo>
                    <a:pt x="2865" y="1"/>
                  </a:moveTo>
                  <a:cubicBezTo>
                    <a:pt x="2850" y="0"/>
                    <a:pt x="2834" y="0"/>
                    <a:pt x="2819" y="0"/>
                  </a:cubicBezTo>
                  <a:cubicBezTo>
                    <a:pt x="2078" y="11"/>
                    <a:pt x="1360" y="1057"/>
                    <a:pt x="835" y="3039"/>
                  </a:cubicBezTo>
                  <a:cubicBezTo>
                    <a:pt x="-281" y="7253"/>
                    <a:pt x="-275" y="14186"/>
                    <a:pt x="835" y="18445"/>
                  </a:cubicBezTo>
                  <a:cubicBezTo>
                    <a:pt x="1369" y="20495"/>
                    <a:pt x="2106" y="21600"/>
                    <a:pt x="2865" y="21491"/>
                  </a:cubicBezTo>
                  <a:lnTo>
                    <a:pt x="21319" y="21491"/>
                  </a:lnTo>
                  <a:lnTo>
                    <a:pt x="21319" y="19604"/>
                  </a:lnTo>
                  <a:lnTo>
                    <a:pt x="2936" y="19604"/>
                  </a:lnTo>
                  <a:cubicBezTo>
                    <a:pt x="1619" y="19753"/>
                    <a:pt x="529" y="15744"/>
                    <a:pt x="529" y="10746"/>
                  </a:cubicBezTo>
                  <a:cubicBezTo>
                    <a:pt x="529" y="5748"/>
                    <a:pt x="1619" y="1739"/>
                    <a:pt x="2936" y="1889"/>
                  </a:cubicBezTo>
                  <a:lnTo>
                    <a:pt x="21319" y="1889"/>
                  </a:lnTo>
                  <a:lnTo>
                    <a:pt x="21319" y="1"/>
                  </a:lnTo>
                  <a:lnTo>
                    <a:pt x="2865" y="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7" name="Shape 55414">
              <a:extLst>
                <a:ext uri="{FF2B5EF4-FFF2-40B4-BE49-F238E27FC236}">
                  <a16:creationId xmlns:a16="http://schemas.microsoft.com/office/drawing/2014/main" id="{23992461-F387-1446-BA6F-74B25A522DAF}"/>
                </a:ext>
              </a:extLst>
            </p:cNvPr>
            <p:cNvSpPr/>
            <p:nvPr/>
          </p:nvSpPr>
          <p:spPr>
            <a:xfrm>
              <a:off x="14342473" y="3056150"/>
              <a:ext cx="1036487" cy="55729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18573"/>
                  </a:lnTo>
                  <a:lnTo>
                    <a:pt x="21600" y="18573"/>
                  </a:lnTo>
                  <a:lnTo>
                    <a:pt x="21600" y="0"/>
                  </a:lnTo>
                  <a:lnTo>
                    <a:pt x="0" y="0"/>
                  </a:lnTo>
                  <a:close/>
                  <a:moveTo>
                    <a:pt x="10800" y="2562"/>
                  </a:moveTo>
                  <a:cubicBezTo>
                    <a:pt x="12459" y="2562"/>
                    <a:pt x="14121" y="2679"/>
                    <a:pt x="15386" y="2914"/>
                  </a:cubicBezTo>
                  <a:cubicBezTo>
                    <a:pt x="17917" y="3385"/>
                    <a:pt x="17917" y="4149"/>
                    <a:pt x="15386" y="4620"/>
                  </a:cubicBezTo>
                  <a:cubicBezTo>
                    <a:pt x="12855" y="5091"/>
                    <a:pt x="8745" y="5091"/>
                    <a:pt x="6214" y="4620"/>
                  </a:cubicBezTo>
                  <a:cubicBezTo>
                    <a:pt x="3683" y="4149"/>
                    <a:pt x="3683" y="3385"/>
                    <a:pt x="6214" y="2914"/>
                  </a:cubicBezTo>
                  <a:cubicBezTo>
                    <a:pt x="7479" y="2679"/>
                    <a:pt x="9141" y="2562"/>
                    <a:pt x="10800" y="2562"/>
                  </a:cubicBezTo>
                  <a:close/>
                  <a:moveTo>
                    <a:pt x="0" y="19353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19353"/>
                  </a:lnTo>
                  <a:lnTo>
                    <a:pt x="0" y="19353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8" name="Shape 55415">
              <a:extLst>
                <a:ext uri="{FF2B5EF4-FFF2-40B4-BE49-F238E27FC236}">
                  <a16:creationId xmlns:a16="http://schemas.microsoft.com/office/drawing/2014/main" id="{95338264-728C-4B49-B0AD-0C851FEE1B50}"/>
                </a:ext>
              </a:extLst>
            </p:cNvPr>
            <p:cNvSpPr/>
            <p:nvPr/>
          </p:nvSpPr>
          <p:spPr>
            <a:xfrm>
              <a:off x="15968663" y="3056150"/>
              <a:ext cx="1449579" cy="55729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16942"/>
                  </a:lnTo>
                  <a:lnTo>
                    <a:pt x="21600" y="16942"/>
                  </a:lnTo>
                  <a:lnTo>
                    <a:pt x="21600" y="0"/>
                  </a:lnTo>
                  <a:lnTo>
                    <a:pt x="0" y="0"/>
                  </a:lnTo>
                  <a:close/>
                  <a:moveTo>
                    <a:pt x="10800" y="2562"/>
                  </a:moveTo>
                  <a:cubicBezTo>
                    <a:pt x="11986" y="2562"/>
                    <a:pt x="13174" y="2679"/>
                    <a:pt x="14079" y="2914"/>
                  </a:cubicBezTo>
                  <a:cubicBezTo>
                    <a:pt x="15889" y="3385"/>
                    <a:pt x="15889" y="4149"/>
                    <a:pt x="14079" y="4620"/>
                  </a:cubicBezTo>
                  <a:cubicBezTo>
                    <a:pt x="12270" y="5091"/>
                    <a:pt x="9330" y="5091"/>
                    <a:pt x="7521" y="4620"/>
                  </a:cubicBezTo>
                  <a:cubicBezTo>
                    <a:pt x="5711" y="4149"/>
                    <a:pt x="5711" y="3385"/>
                    <a:pt x="7521" y="2914"/>
                  </a:cubicBezTo>
                  <a:cubicBezTo>
                    <a:pt x="8426" y="2679"/>
                    <a:pt x="9614" y="2562"/>
                    <a:pt x="10800" y="2562"/>
                  </a:cubicBezTo>
                  <a:close/>
                  <a:moveTo>
                    <a:pt x="0" y="17720"/>
                  </a:moveTo>
                  <a:lnTo>
                    <a:pt x="0" y="18573"/>
                  </a:lnTo>
                  <a:lnTo>
                    <a:pt x="21600" y="18573"/>
                  </a:lnTo>
                  <a:lnTo>
                    <a:pt x="21600" y="17720"/>
                  </a:lnTo>
                  <a:lnTo>
                    <a:pt x="0" y="17720"/>
                  </a:lnTo>
                  <a:close/>
                  <a:moveTo>
                    <a:pt x="0" y="19353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19353"/>
                  </a:lnTo>
                  <a:lnTo>
                    <a:pt x="0" y="19353"/>
                  </a:lnTo>
                  <a:close/>
                </a:path>
              </a:pathLst>
            </a:custGeom>
            <a:solidFill>
              <a:srgbClr val="00BFA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9" name="Shape 55416">
              <a:extLst>
                <a:ext uri="{FF2B5EF4-FFF2-40B4-BE49-F238E27FC236}">
                  <a16:creationId xmlns:a16="http://schemas.microsoft.com/office/drawing/2014/main" id="{68F84948-783A-BA43-93C6-AE00A281A0B0}"/>
                </a:ext>
              </a:extLst>
            </p:cNvPr>
            <p:cNvSpPr/>
            <p:nvPr/>
          </p:nvSpPr>
          <p:spPr>
            <a:xfrm>
              <a:off x="17905798" y="3056150"/>
              <a:ext cx="1240780" cy="55729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2247"/>
                  </a:lnTo>
                  <a:lnTo>
                    <a:pt x="21600" y="2247"/>
                  </a:lnTo>
                  <a:lnTo>
                    <a:pt x="21600" y="0"/>
                  </a:lnTo>
                  <a:lnTo>
                    <a:pt x="0" y="0"/>
                  </a:lnTo>
                  <a:close/>
                  <a:moveTo>
                    <a:pt x="0" y="4658"/>
                  </a:moveTo>
                  <a:lnTo>
                    <a:pt x="0" y="16942"/>
                  </a:lnTo>
                  <a:lnTo>
                    <a:pt x="21600" y="16942"/>
                  </a:lnTo>
                  <a:lnTo>
                    <a:pt x="21600" y="4658"/>
                  </a:lnTo>
                  <a:lnTo>
                    <a:pt x="0" y="4658"/>
                  </a:lnTo>
                  <a:close/>
                  <a:moveTo>
                    <a:pt x="10800" y="9595"/>
                  </a:moveTo>
                  <a:cubicBezTo>
                    <a:pt x="12185" y="9595"/>
                    <a:pt x="13574" y="9712"/>
                    <a:pt x="14631" y="9947"/>
                  </a:cubicBezTo>
                  <a:cubicBezTo>
                    <a:pt x="16745" y="10418"/>
                    <a:pt x="16745" y="11182"/>
                    <a:pt x="14631" y="11653"/>
                  </a:cubicBezTo>
                  <a:cubicBezTo>
                    <a:pt x="12517" y="12124"/>
                    <a:pt x="9083" y="12124"/>
                    <a:pt x="6969" y="11653"/>
                  </a:cubicBezTo>
                  <a:cubicBezTo>
                    <a:pt x="4855" y="11182"/>
                    <a:pt x="4855" y="10418"/>
                    <a:pt x="6969" y="9947"/>
                  </a:cubicBezTo>
                  <a:cubicBezTo>
                    <a:pt x="8026" y="9712"/>
                    <a:pt x="9415" y="9595"/>
                    <a:pt x="10800" y="9595"/>
                  </a:cubicBezTo>
                  <a:close/>
                  <a:moveTo>
                    <a:pt x="0" y="19353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19353"/>
                  </a:lnTo>
                  <a:lnTo>
                    <a:pt x="0" y="19353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0" name="Shape 55418">
              <a:extLst>
                <a:ext uri="{FF2B5EF4-FFF2-40B4-BE49-F238E27FC236}">
                  <a16:creationId xmlns:a16="http://schemas.microsoft.com/office/drawing/2014/main" id="{40FDFB69-7493-984A-B824-0A78AF0F1B40}"/>
                </a:ext>
              </a:extLst>
            </p:cNvPr>
            <p:cNvSpPr/>
            <p:nvPr/>
          </p:nvSpPr>
          <p:spPr>
            <a:xfrm flipH="1">
              <a:off x="13747645" y="10883112"/>
              <a:ext cx="6859100" cy="17327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25" y="0"/>
                  </a:moveTo>
                  <a:lnTo>
                    <a:pt x="21600" y="0"/>
                  </a:lnTo>
                  <a:cubicBezTo>
                    <a:pt x="20700" y="2441"/>
                    <a:pt x="20162" y="6481"/>
                    <a:pt x="20162" y="10800"/>
                  </a:cubicBezTo>
                  <a:cubicBezTo>
                    <a:pt x="20162" y="15119"/>
                    <a:pt x="20700" y="19159"/>
                    <a:pt x="21600" y="21600"/>
                  </a:cubicBezTo>
                  <a:lnTo>
                    <a:pt x="2725" y="21600"/>
                  </a:lnTo>
                  <a:cubicBezTo>
                    <a:pt x="1219" y="21592"/>
                    <a:pt x="0" y="16759"/>
                    <a:pt x="0" y="10800"/>
                  </a:cubicBezTo>
                  <a:cubicBezTo>
                    <a:pt x="0" y="4841"/>
                    <a:pt x="1219" y="8"/>
                    <a:pt x="2725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1" name="Shape 55419">
              <a:extLst>
                <a:ext uri="{FF2B5EF4-FFF2-40B4-BE49-F238E27FC236}">
                  <a16:creationId xmlns:a16="http://schemas.microsoft.com/office/drawing/2014/main" id="{0F0211D9-75CE-C24E-923D-4994E3A36D6E}"/>
                </a:ext>
              </a:extLst>
            </p:cNvPr>
            <p:cNvSpPr/>
            <p:nvPr/>
          </p:nvSpPr>
          <p:spPr>
            <a:xfrm flipH="1">
              <a:off x="13540151" y="10791851"/>
              <a:ext cx="7204323" cy="19159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9" h="21498" extrusionOk="0">
                  <a:moveTo>
                    <a:pt x="2865" y="1"/>
                  </a:moveTo>
                  <a:cubicBezTo>
                    <a:pt x="2850" y="0"/>
                    <a:pt x="2834" y="0"/>
                    <a:pt x="2819" y="0"/>
                  </a:cubicBezTo>
                  <a:cubicBezTo>
                    <a:pt x="2078" y="11"/>
                    <a:pt x="1360" y="1057"/>
                    <a:pt x="835" y="3039"/>
                  </a:cubicBezTo>
                  <a:cubicBezTo>
                    <a:pt x="-281" y="7253"/>
                    <a:pt x="-275" y="14186"/>
                    <a:pt x="835" y="18445"/>
                  </a:cubicBezTo>
                  <a:cubicBezTo>
                    <a:pt x="1369" y="20495"/>
                    <a:pt x="2106" y="21600"/>
                    <a:pt x="2865" y="21491"/>
                  </a:cubicBezTo>
                  <a:lnTo>
                    <a:pt x="21319" y="21491"/>
                  </a:lnTo>
                  <a:lnTo>
                    <a:pt x="21319" y="19604"/>
                  </a:lnTo>
                  <a:lnTo>
                    <a:pt x="2936" y="19604"/>
                  </a:lnTo>
                  <a:cubicBezTo>
                    <a:pt x="1619" y="19753"/>
                    <a:pt x="529" y="15744"/>
                    <a:pt x="529" y="10746"/>
                  </a:cubicBezTo>
                  <a:cubicBezTo>
                    <a:pt x="529" y="5748"/>
                    <a:pt x="1619" y="1739"/>
                    <a:pt x="2936" y="1889"/>
                  </a:cubicBezTo>
                  <a:lnTo>
                    <a:pt x="21319" y="1889"/>
                  </a:lnTo>
                  <a:lnTo>
                    <a:pt x="21319" y="1"/>
                  </a:lnTo>
                  <a:lnTo>
                    <a:pt x="2865" y="1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12" name="Shape 55421">
              <a:extLst>
                <a:ext uri="{FF2B5EF4-FFF2-40B4-BE49-F238E27FC236}">
                  <a16:creationId xmlns:a16="http://schemas.microsoft.com/office/drawing/2014/main" id="{A110A8BF-A0EB-A445-9012-77D4EA0A065A}"/>
                </a:ext>
              </a:extLst>
            </p:cNvPr>
            <p:cNvSpPr/>
            <p:nvPr/>
          </p:nvSpPr>
          <p:spPr>
            <a:xfrm rot="21000000">
              <a:off x="20450173" y="6201622"/>
              <a:ext cx="1200220" cy="64509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18572"/>
                  </a:lnTo>
                  <a:lnTo>
                    <a:pt x="21600" y="18572"/>
                  </a:lnTo>
                  <a:lnTo>
                    <a:pt x="21600" y="0"/>
                  </a:lnTo>
                  <a:lnTo>
                    <a:pt x="0" y="0"/>
                  </a:lnTo>
                  <a:close/>
                  <a:moveTo>
                    <a:pt x="10800" y="2563"/>
                  </a:moveTo>
                  <a:cubicBezTo>
                    <a:pt x="12458" y="2563"/>
                    <a:pt x="14117" y="2679"/>
                    <a:pt x="15382" y="2915"/>
                  </a:cubicBezTo>
                  <a:cubicBezTo>
                    <a:pt x="17912" y="3385"/>
                    <a:pt x="17912" y="4149"/>
                    <a:pt x="15382" y="4620"/>
                  </a:cubicBezTo>
                  <a:cubicBezTo>
                    <a:pt x="12852" y="5090"/>
                    <a:pt x="8748" y="5090"/>
                    <a:pt x="6218" y="4620"/>
                  </a:cubicBezTo>
                  <a:cubicBezTo>
                    <a:pt x="3688" y="4149"/>
                    <a:pt x="3688" y="3385"/>
                    <a:pt x="6218" y="2915"/>
                  </a:cubicBezTo>
                  <a:cubicBezTo>
                    <a:pt x="7483" y="2679"/>
                    <a:pt x="9142" y="2563"/>
                    <a:pt x="10800" y="2563"/>
                  </a:cubicBezTo>
                  <a:close/>
                  <a:moveTo>
                    <a:pt x="0" y="19352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1600" y="19352"/>
                  </a:lnTo>
                  <a:lnTo>
                    <a:pt x="0" y="19352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2132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1"/>
          <p:cNvSpPr>
            <a:spLocks noGrp="1"/>
          </p:cNvSpPr>
          <p:nvPr>
            <p:ph type="title"/>
          </p:nvPr>
        </p:nvSpPr>
        <p:spPr>
          <a:xfrm>
            <a:off x="838201" y="365126"/>
            <a:ext cx="10515600" cy="812885"/>
          </a:xfrm>
        </p:spPr>
        <p:txBody>
          <a:bodyPr>
            <a:normAutofit fontScale="90000"/>
          </a:bodyPr>
          <a:lstStyle/>
          <a:p>
            <a:r>
              <a:rPr lang="uk-UA" sz="3300" kern="0" dirty="0">
                <a:ea typeface="Times New Roman" panose="02020603050405020304" pitchFamily="18" charset="0"/>
              </a:rPr>
              <a:t>РЕФЛЕКСІЯ ТА НАСЛІДКИ ДИСТАНЦІЙНОГО НАВЧАННЯ</a:t>
            </a:r>
            <a:br>
              <a:rPr lang="cs-CZ" sz="2800" kern="0" dirty="0">
                <a:ea typeface="Times New Roman" panose="02020603050405020304" pitchFamily="18" charset="0"/>
              </a:rPr>
            </a:br>
            <a:r>
              <a:rPr lang="uk-UA" sz="2800" kern="0" dirty="0">
                <a:solidFill>
                  <a:srgbClr val="0073CF"/>
                </a:solidFill>
                <a:ea typeface="Times New Roman" panose="02020603050405020304" pitchFamily="18" charset="0"/>
              </a:rPr>
              <a:t>Оцінювання учнів після повернення</a:t>
            </a:r>
            <a:endParaRPr lang="cs-CZ" dirty="0"/>
          </a:p>
        </p:txBody>
      </p:sp>
      <p:sp>
        <p:nvSpPr>
          <p:cNvPr id="6" name="Nadpis 4"/>
          <p:cNvSpPr txBox="1">
            <a:spLocks/>
          </p:cNvSpPr>
          <p:nvPr/>
        </p:nvSpPr>
        <p:spPr>
          <a:xfrm>
            <a:off x="922492" y="1463274"/>
            <a:ext cx="10860534" cy="381709"/>
          </a:xfrm>
          <a:prstGeom prst="rect">
            <a:avLst/>
          </a:prstGeom>
          <a:solidFill>
            <a:srgbClr val="44546A"/>
          </a:solidFill>
        </p:spPr>
        <p:txBody>
          <a:bodyPr vert="horz" lIns="91440" tIns="45720" rIns="91440" bIns="45720" rtlCol="0" anchor="ctr">
            <a:normAutofit/>
          </a:bodyPr>
          <a:lstStyle>
            <a:lvl1pPr algn="ctr" defTabSz="91417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000" b="1" i="0" kern="1200">
                <a:solidFill>
                  <a:schemeClr val="tx2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uk-UA" sz="1800" dirty="0">
                <a:solidFill>
                  <a:schemeClr val="bg1"/>
                </a:solidFill>
              </a:rPr>
              <a:t>Використання рекомендованих критеріїв для оцінювання учнів</a:t>
            </a:r>
            <a:endParaRPr lang="en-GB" sz="1800" b="0" dirty="0">
              <a:solidFill>
                <a:schemeClr val="bg1"/>
              </a:solidFill>
            </a:endParaRPr>
          </a:p>
        </p:txBody>
      </p:sp>
      <p:cxnSp>
        <p:nvCxnSpPr>
          <p:cNvPr id="8" name="Přímá spojnice 7"/>
          <p:cNvCxnSpPr/>
          <p:nvPr/>
        </p:nvCxnSpPr>
        <p:spPr>
          <a:xfrm>
            <a:off x="1018572" y="5958390"/>
            <a:ext cx="10764455" cy="0"/>
          </a:xfrm>
          <a:prstGeom prst="line">
            <a:avLst/>
          </a:prstGeom>
          <a:ln w="19050">
            <a:solidFill>
              <a:srgbClr val="44546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" name="Graf 8"/>
          <p:cNvGraphicFramePr>
            <a:graphicFrameLocks/>
          </p:cNvGraphicFramePr>
          <p:nvPr/>
        </p:nvGraphicFramePr>
        <p:xfrm>
          <a:off x="1018572" y="2057399"/>
          <a:ext cx="10764454" cy="37033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Obdélník 1"/>
          <p:cNvSpPr/>
          <p:nvPr/>
        </p:nvSpPr>
        <p:spPr>
          <a:xfrm>
            <a:off x="7296150" y="2943224"/>
            <a:ext cx="4410075" cy="2486025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8723505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1"/>
          <p:cNvSpPr>
            <a:spLocks noGrp="1"/>
          </p:cNvSpPr>
          <p:nvPr>
            <p:ph type="title"/>
          </p:nvPr>
        </p:nvSpPr>
        <p:spPr>
          <a:xfrm>
            <a:off x="838201" y="365126"/>
            <a:ext cx="10515600" cy="812885"/>
          </a:xfrm>
        </p:spPr>
        <p:txBody>
          <a:bodyPr>
            <a:normAutofit fontScale="90000"/>
          </a:bodyPr>
          <a:lstStyle/>
          <a:p>
            <a:r>
              <a:rPr lang="uk-UA" sz="3300" kern="0" dirty="0">
                <a:ea typeface="Times New Roman" panose="02020603050405020304" pitchFamily="18" charset="0"/>
              </a:rPr>
              <a:t>РЕФЛЕКСІЯ ТА НАСЛІДКИ ДИСТАНЦІЙНОГО НАВЧАННЯ</a:t>
            </a:r>
            <a:br>
              <a:rPr lang="cs-CZ" sz="2800" kern="0" dirty="0">
                <a:ea typeface="Times New Roman" panose="02020603050405020304" pitchFamily="18" charset="0"/>
              </a:rPr>
            </a:br>
            <a:r>
              <a:rPr lang="uk-UA" sz="2800" kern="0" dirty="0">
                <a:solidFill>
                  <a:srgbClr val="0073CF"/>
                </a:solidFill>
                <a:ea typeface="Times New Roman" panose="02020603050405020304" pitchFamily="18" charset="0"/>
              </a:rPr>
              <a:t>Оцінювання учнів після навчання</a:t>
            </a:r>
            <a:endParaRPr lang="cs-CZ" dirty="0">
              <a:solidFill>
                <a:srgbClr val="0073CF"/>
              </a:solidFill>
            </a:endParaRPr>
          </a:p>
        </p:txBody>
      </p:sp>
      <p:sp>
        <p:nvSpPr>
          <p:cNvPr id="4" name="Zástupný obsah 2">
            <a:extLst>
              <a:ext uri="{FF2B5EF4-FFF2-40B4-BE49-F238E27FC236}">
                <a16:creationId xmlns:a16="http://schemas.microsoft.com/office/drawing/2014/main" id="{AC3AC1B5-6C2B-4414-92FF-392B59D986DE}"/>
              </a:ext>
            </a:extLst>
          </p:cNvPr>
          <p:cNvSpPr txBox="1">
            <a:spLocks/>
          </p:cNvSpPr>
          <p:nvPr/>
        </p:nvSpPr>
        <p:spPr>
          <a:xfrm>
            <a:off x="909321" y="1437408"/>
            <a:ext cx="6685280" cy="2405496"/>
          </a:xfrm>
          <a:prstGeom prst="rect">
            <a:avLst/>
          </a:prstGeom>
        </p:spPr>
        <p:txBody>
          <a:bodyPr>
            <a:normAutofit fontScale="92500" lnSpcReduction="20000"/>
          </a:bodyPr>
          <a:lstStyle>
            <a:lvl1pPr marL="0" indent="0" algn="l" defTabSz="914172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 b="0" i="0" kern="120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  <a:lvl2pPr marL="457086" indent="0" algn="l" defTabSz="914172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b="0" i="0" kern="120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2pPr>
            <a:lvl3pPr marL="914172" indent="0" algn="l" defTabSz="914172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b="0" i="0" kern="120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3pPr>
            <a:lvl4pPr marL="1371257" indent="0" algn="l" defTabSz="914172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b="0" i="0" kern="120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4pPr>
            <a:lvl5pPr marL="1828343" indent="0" algn="l" defTabSz="914172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b="0" i="0" kern="1200">
                <a:solidFill>
                  <a:schemeClr val="tx2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5pPr>
            <a:lvl6pPr marL="2513972" indent="-228543" algn="l" defTabSz="914172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057" indent="-228543" algn="l" defTabSz="914172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143" indent="-228543" algn="l" defTabSz="914172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229" indent="-228543" algn="l" defTabSz="914172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ct val="107000"/>
              </a:lnSpc>
              <a:spcAft>
                <a:spcPts val="800"/>
              </a:spcAft>
            </a:pPr>
            <a:r>
              <a:rPr lang="cs-CZ" sz="8000" b="1" spc="-100" dirty="0">
                <a:solidFill>
                  <a:srgbClr val="0073CF"/>
                </a:solidFill>
                <a:ea typeface="Calibri" panose="020F0502020204030204" pitchFamily="34" charset="0"/>
              </a:rPr>
              <a:t>15</a:t>
            </a:r>
            <a:r>
              <a:rPr lang="cs-CZ" sz="5400" b="1" kern="0" spc="-1000" dirty="0">
                <a:solidFill>
                  <a:srgbClr val="0073CF"/>
                </a:solidFill>
                <a:ea typeface="Calibri" panose="020F0502020204030204" pitchFamily="34" charset="0"/>
              </a:rPr>
              <a:t> </a:t>
            </a:r>
            <a:r>
              <a:rPr lang="cs-CZ" sz="3600" b="1" spc="-100" dirty="0">
                <a:solidFill>
                  <a:srgbClr val="0073CF"/>
                </a:solidFill>
                <a:ea typeface="Calibri" panose="020F0502020204030204" pitchFamily="34" charset="0"/>
              </a:rPr>
              <a:t>% </a:t>
            </a:r>
            <a:r>
              <a:rPr lang="ru-RU" sz="3600" b="1" dirty="0">
                <a:solidFill>
                  <a:srgbClr val="0073CF"/>
                </a:solidFill>
                <a:ea typeface="Calibri" panose="020F0502020204030204" pitchFamily="34" charset="0"/>
              </a:rPr>
              <a:t>БШ</a:t>
            </a:r>
            <a:r>
              <a:rPr lang="cs-CZ" sz="3600" b="1" dirty="0">
                <a:solidFill>
                  <a:srgbClr val="0073CF"/>
                </a:solidFill>
                <a:ea typeface="Calibri" panose="020F0502020204030204" pitchFamily="34" charset="0"/>
              </a:rPr>
              <a:t> </a:t>
            </a:r>
            <a:r>
              <a:rPr lang="uk-UA" sz="2400" b="1" dirty="0">
                <a:solidFill>
                  <a:srgbClr val="0073CF"/>
                </a:solidFill>
                <a:ea typeface="Calibri" panose="020F0502020204030204" pitchFamily="34" charset="0"/>
              </a:rPr>
              <a:t>і</a:t>
            </a:r>
            <a:r>
              <a:rPr lang="cs-CZ" sz="2400" dirty="0">
                <a:ea typeface="Calibri" panose="020F0502020204030204" pitchFamily="34" charset="0"/>
              </a:rPr>
              <a:t> </a:t>
            </a:r>
            <a:r>
              <a:rPr lang="cs-CZ" sz="8600" b="1" kern="0" spc="-100" dirty="0">
                <a:solidFill>
                  <a:srgbClr val="0073CF"/>
                </a:solidFill>
                <a:ea typeface="Calibri" panose="020F0502020204030204" pitchFamily="34" charset="0"/>
              </a:rPr>
              <a:t>6</a:t>
            </a:r>
            <a:r>
              <a:rPr lang="cs-CZ" sz="5400" b="1" kern="0" spc="-1000" dirty="0">
                <a:solidFill>
                  <a:srgbClr val="0073CF"/>
                </a:solidFill>
                <a:ea typeface="Calibri" panose="020F0502020204030204" pitchFamily="34" charset="0"/>
              </a:rPr>
              <a:t> </a:t>
            </a:r>
            <a:r>
              <a:rPr lang="cs-CZ" sz="3600" b="1" kern="0" spc="-100" dirty="0">
                <a:solidFill>
                  <a:srgbClr val="0073CF"/>
                </a:solidFill>
                <a:ea typeface="Calibri" panose="020F0502020204030204" pitchFamily="34" charset="0"/>
              </a:rPr>
              <a:t>%</a:t>
            </a:r>
            <a:r>
              <a:rPr lang="cs-CZ" sz="3600" b="1" dirty="0">
                <a:solidFill>
                  <a:srgbClr val="0073CF"/>
                </a:solidFill>
                <a:ea typeface="Calibri" panose="020F0502020204030204" pitchFamily="34" charset="0"/>
              </a:rPr>
              <a:t> </a:t>
            </a:r>
            <a:r>
              <a:rPr lang="ru-RU" sz="3600" b="1" dirty="0">
                <a:solidFill>
                  <a:srgbClr val="0073CF"/>
                </a:solidFill>
                <a:ea typeface="Calibri" panose="020F0502020204030204" pitchFamily="34" charset="0"/>
              </a:rPr>
              <a:t>СШ</a:t>
            </a:r>
            <a:r>
              <a:rPr lang="cs-CZ" sz="3600" b="1" dirty="0">
                <a:solidFill>
                  <a:srgbClr val="0073CF"/>
                </a:solidFill>
                <a:ea typeface="Calibri" panose="020F0502020204030204" pitchFamily="34" charset="0"/>
              </a:rPr>
              <a:t> </a:t>
            </a:r>
            <a:br>
              <a:rPr lang="cs-CZ" sz="3600" b="1" dirty="0">
                <a:solidFill>
                  <a:srgbClr val="8496B0"/>
                </a:solidFill>
                <a:ea typeface="Calibri" panose="020F0502020204030204" pitchFamily="34" charset="0"/>
              </a:rPr>
            </a:br>
            <a:r>
              <a:rPr lang="cs-CZ" sz="2400" dirty="0">
                <a:ea typeface="Calibri" panose="020F0502020204030204" pitchFamily="34" charset="0"/>
              </a:rPr>
              <a:t> </a:t>
            </a:r>
            <a:r>
              <a:rPr lang="uk-UA" sz="2400" dirty="0">
                <a:ea typeface="Calibri" panose="020F0502020204030204" pitchFamily="34" charset="0"/>
              </a:rPr>
              <a:t>перед закінченням ІІ півріччя планували здійснити </a:t>
            </a:r>
            <a:br>
              <a:rPr lang="cs-CZ" sz="2400" dirty="0">
                <a:ea typeface="Calibri" panose="020F0502020204030204" pitchFamily="34" charset="0"/>
              </a:rPr>
            </a:br>
            <a:r>
              <a:rPr lang="uk-UA" sz="2400" b="1" dirty="0">
                <a:solidFill>
                  <a:srgbClr val="0073CF"/>
                </a:solidFill>
                <a:ea typeface="Calibri" panose="020F0502020204030204" pitchFamily="34" charset="0"/>
              </a:rPr>
              <a:t>зміни у способах підсумкового оцінювання</a:t>
            </a:r>
            <a:br>
              <a:rPr lang="cs-CZ" sz="2400" b="1" dirty="0">
                <a:ea typeface="Calibri" panose="020F0502020204030204" pitchFamily="34" charset="0"/>
              </a:rPr>
            </a:br>
            <a:r>
              <a:rPr lang="uk-UA" sz="2400" dirty="0">
                <a:ea typeface="Calibri" panose="020F0502020204030204" pitchFamily="34" charset="0"/>
              </a:rPr>
              <a:t>на відміну від І півріччя</a:t>
            </a:r>
            <a:endParaRPr lang="cs-CZ" sz="2400" dirty="0">
              <a:ea typeface="Calibri" panose="020F0502020204030204" pitchFamily="34" charset="0"/>
            </a:endParaRPr>
          </a:p>
        </p:txBody>
      </p:sp>
      <p:sp>
        <p:nvSpPr>
          <p:cNvPr id="5" name="TextovéPole 4"/>
          <p:cNvSpPr txBox="1"/>
          <p:nvPr/>
        </p:nvSpPr>
        <p:spPr>
          <a:xfrm>
            <a:off x="0" y="1964293"/>
            <a:ext cx="2362200" cy="646331"/>
          </a:xfrm>
          <a:prstGeom prst="rect">
            <a:avLst/>
          </a:prstGeom>
          <a:solidFill>
            <a:srgbClr val="0073CF"/>
          </a:solidFill>
        </p:spPr>
        <p:txBody>
          <a:bodyPr wrap="square" rtlCol="0">
            <a:spAutoFit/>
          </a:bodyPr>
          <a:lstStyle/>
          <a:p>
            <a:pPr algn="ctr"/>
            <a:r>
              <a:rPr lang="uk-UA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За словами директорів шкіл</a:t>
            </a:r>
            <a:endParaRPr lang="cs-CZ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" name="Obdélník 5"/>
          <p:cNvSpPr/>
          <p:nvPr/>
        </p:nvSpPr>
        <p:spPr>
          <a:xfrm>
            <a:off x="7844616" y="1456293"/>
            <a:ext cx="4347384" cy="4456827"/>
          </a:xfrm>
          <a:prstGeom prst="rect">
            <a:avLst/>
          </a:prstGeom>
          <a:solidFill>
            <a:srgbClr val="F1F1F1"/>
          </a:solidFill>
        </p:spPr>
        <p:txBody>
          <a:bodyPr wrap="square" lIns="288000" rIns="288000" anchor="ctr">
            <a:no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uk-UA" sz="2400" dirty="0">
                <a:solidFill>
                  <a:schemeClr val="tx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У великій групі </a:t>
            </a:r>
            <a:r>
              <a:rPr lang="ru-RU" sz="2400" b="1" dirty="0">
                <a:solidFill>
                  <a:schemeClr val="tx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БШ</a:t>
            </a:r>
            <a:r>
              <a:rPr lang="cs-CZ" sz="2400" dirty="0">
                <a:solidFill>
                  <a:schemeClr val="tx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, </a:t>
            </a:r>
            <a:r>
              <a:rPr lang="uk-UA" sz="2400" dirty="0">
                <a:solidFill>
                  <a:schemeClr val="tx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які планували зміну способу оцінювання</a:t>
            </a:r>
            <a:r>
              <a:rPr lang="cs-CZ" sz="2400" dirty="0">
                <a:solidFill>
                  <a:schemeClr val="tx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, </a:t>
            </a:r>
            <a:r>
              <a:rPr lang="uk-UA" sz="2400" dirty="0">
                <a:solidFill>
                  <a:schemeClr val="tx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директори шкіл хотіли </a:t>
            </a:r>
            <a:r>
              <a:rPr lang="uk-UA" sz="2400" b="1" dirty="0">
                <a:solidFill>
                  <a:schemeClr val="tx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супроводжувати оцінки детальнішими коментарями</a:t>
            </a:r>
            <a:r>
              <a:rPr lang="cs-CZ" sz="2400" dirty="0">
                <a:solidFill>
                  <a:schemeClr val="tx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,</a:t>
            </a:r>
            <a:r>
              <a:rPr lang="uk-UA" sz="2400" dirty="0">
                <a:solidFill>
                  <a:schemeClr val="tx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 які по суті не мали б бути складовою офіційного підсумкового оцінювання</a:t>
            </a:r>
            <a:r>
              <a:rPr lang="cs-CZ" sz="2400" dirty="0">
                <a:solidFill>
                  <a:schemeClr val="tx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. </a:t>
            </a:r>
          </a:p>
        </p:txBody>
      </p:sp>
      <p:sp>
        <p:nvSpPr>
          <p:cNvPr id="2" name="Obdélník 1"/>
          <p:cNvSpPr/>
          <p:nvPr/>
        </p:nvSpPr>
        <p:spPr>
          <a:xfrm>
            <a:off x="967945" y="4038650"/>
            <a:ext cx="7099300" cy="2089102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marL="541338" indent="-274638">
              <a:lnSpc>
                <a:spcPct val="107000"/>
              </a:lnSpc>
              <a:spcAft>
                <a:spcPts val="800"/>
              </a:spcAft>
              <a:buClr>
                <a:srgbClr val="00BFAC"/>
              </a:buClr>
              <a:buFont typeface="Wingdings" panose="05000000000000000000" pitchFamily="2" charset="2"/>
              <a:buChar char="§"/>
            </a:pPr>
            <a:r>
              <a:rPr lang="uk-UA" sz="2200" b="1" kern="0" spc="40" dirty="0">
                <a:solidFill>
                  <a:srgbClr val="00BFAC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Розширення </a:t>
            </a:r>
            <a:r>
              <a:rPr lang="uk-UA" sz="2200" kern="0" spc="40" dirty="0">
                <a:solidFill>
                  <a:schemeClr val="tx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вже впровадженої </a:t>
            </a:r>
            <a:r>
              <a:rPr lang="uk-UA" sz="2200" kern="0" spc="40" dirty="0">
                <a:solidFill>
                  <a:srgbClr val="00BFAC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комбінації словесного оцінювання </a:t>
            </a:r>
            <a:r>
              <a:rPr lang="uk-UA" sz="2200" kern="0" spc="40" dirty="0">
                <a:solidFill>
                  <a:schemeClr val="tx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та</a:t>
            </a:r>
            <a:r>
              <a:rPr lang="cs-CZ" sz="2200" kern="0" spc="40" dirty="0"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 </a:t>
            </a:r>
            <a:r>
              <a:rPr lang="uk-UA" sz="2200" kern="0" spc="40" dirty="0">
                <a:solidFill>
                  <a:srgbClr val="00BFAC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оцінювання оцінками </a:t>
            </a:r>
            <a:r>
              <a:rPr lang="uk-UA" sz="2200" kern="0" spc="40" dirty="0">
                <a:solidFill>
                  <a:schemeClr val="tx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для решти учнів або класів</a:t>
            </a:r>
            <a:r>
              <a:rPr lang="cs-CZ" sz="2200" kern="0" spc="40" dirty="0">
                <a:solidFill>
                  <a:schemeClr val="tx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, </a:t>
            </a:r>
          </a:p>
          <a:p>
            <a:pPr marL="541338" indent="-274638">
              <a:lnSpc>
                <a:spcPct val="107000"/>
              </a:lnSpc>
              <a:spcAft>
                <a:spcPts val="800"/>
              </a:spcAft>
              <a:buClr>
                <a:srgbClr val="00BFAC"/>
              </a:buClr>
              <a:buFont typeface="Wingdings" panose="05000000000000000000" pitchFamily="2" charset="2"/>
              <a:buChar char="§"/>
            </a:pPr>
            <a:r>
              <a:rPr lang="uk-UA" sz="2200" b="1" dirty="0">
                <a:solidFill>
                  <a:srgbClr val="00BFAC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Нововведення </a:t>
            </a:r>
            <a:r>
              <a:rPr lang="uk-UA" sz="2200" dirty="0">
                <a:solidFill>
                  <a:srgbClr val="00BFAC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словесного коментаря </a:t>
            </a:r>
            <a:r>
              <a:rPr lang="uk-UA" sz="2200" dirty="0">
                <a:solidFill>
                  <a:schemeClr val="tx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щодо оцінок</a:t>
            </a:r>
            <a:endParaRPr lang="cs-CZ" sz="2200" dirty="0">
              <a:solidFill>
                <a:schemeClr val="tx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9" name="Přímá spojnice 8"/>
          <p:cNvCxnSpPr/>
          <p:nvPr/>
        </p:nvCxnSpPr>
        <p:spPr>
          <a:xfrm>
            <a:off x="838201" y="3815599"/>
            <a:ext cx="6918701" cy="27305"/>
          </a:xfrm>
          <a:prstGeom prst="line">
            <a:avLst/>
          </a:prstGeom>
          <a:ln w="12700"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10" name="Skupina 9"/>
          <p:cNvGrpSpPr/>
          <p:nvPr/>
        </p:nvGrpSpPr>
        <p:grpSpPr>
          <a:xfrm flipH="1">
            <a:off x="800107" y="4065954"/>
            <a:ext cx="335676" cy="1576944"/>
            <a:chOff x="3373821" y="2095732"/>
            <a:chExt cx="2544332" cy="10858269"/>
          </a:xfrm>
        </p:grpSpPr>
        <p:sp>
          <p:nvSpPr>
            <p:cNvPr id="11" name="Shape 40534">
              <a:extLst>
                <a:ext uri="{FF2B5EF4-FFF2-40B4-BE49-F238E27FC236}">
                  <a16:creationId xmlns:a16="http://schemas.microsoft.com/office/drawing/2014/main" id="{B4BDB8FF-24EF-9E4D-9F96-920C1EB585D9}"/>
                </a:ext>
              </a:extLst>
            </p:cNvPr>
            <p:cNvSpPr/>
            <p:nvPr/>
          </p:nvSpPr>
          <p:spPr>
            <a:xfrm>
              <a:off x="3373821" y="2434811"/>
              <a:ext cx="2544332" cy="2027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196" y="0"/>
                  </a:moveTo>
                  <a:lnTo>
                    <a:pt x="0" y="21600"/>
                  </a:lnTo>
                  <a:lnTo>
                    <a:pt x="7333" y="21600"/>
                  </a:lnTo>
                  <a:cubicBezTo>
                    <a:pt x="7365" y="20539"/>
                    <a:pt x="7692" y="19489"/>
                    <a:pt x="8338" y="18679"/>
                  </a:cubicBezTo>
                  <a:cubicBezTo>
                    <a:pt x="9698" y="16972"/>
                    <a:pt x="11902" y="16972"/>
                    <a:pt x="13262" y="18679"/>
                  </a:cubicBezTo>
                  <a:cubicBezTo>
                    <a:pt x="13908" y="19489"/>
                    <a:pt x="14235" y="20539"/>
                    <a:pt x="14267" y="21600"/>
                  </a:cubicBezTo>
                  <a:lnTo>
                    <a:pt x="21600" y="21600"/>
                  </a:lnTo>
                  <a:lnTo>
                    <a:pt x="13404" y="0"/>
                  </a:lnTo>
                  <a:lnTo>
                    <a:pt x="8196" y="0"/>
                  </a:lnTo>
                  <a:close/>
                </a:path>
              </a:pathLst>
            </a:custGeom>
            <a:solidFill>
              <a:srgbClr val="D5DCE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endParaRPr sz="5063" dirty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2" name="Shape 40535">
              <a:extLst>
                <a:ext uri="{FF2B5EF4-FFF2-40B4-BE49-F238E27FC236}">
                  <a16:creationId xmlns:a16="http://schemas.microsoft.com/office/drawing/2014/main" id="{E517C05C-D78D-0B4E-80B7-F73140378B90}"/>
                </a:ext>
              </a:extLst>
            </p:cNvPr>
            <p:cNvSpPr/>
            <p:nvPr/>
          </p:nvSpPr>
          <p:spPr>
            <a:xfrm>
              <a:off x="4329635" y="2095732"/>
              <a:ext cx="632701" cy="4938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2" h="20277" extrusionOk="0">
                  <a:moveTo>
                    <a:pt x="10635" y="0"/>
                  </a:moveTo>
                  <a:cubicBezTo>
                    <a:pt x="6322" y="-13"/>
                    <a:pt x="2007" y="2790"/>
                    <a:pt x="430" y="8353"/>
                  </a:cubicBezTo>
                  <a:cubicBezTo>
                    <a:pt x="-63" y="10092"/>
                    <a:pt x="128" y="11940"/>
                    <a:pt x="56" y="13769"/>
                  </a:cubicBezTo>
                  <a:cubicBezTo>
                    <a:pt x="19" y="14688"/>
                    <a:pt x="-165" y="15504"/>
                    <a:pt x="430" y="16347"/>
                  </a:cubicBezTo>
                  <a:cubicBezTo>
                    <a:pt x="4130" y="21587"/>
                    <a:pt x="17140" y="21587"/>
                    <a:pt x="20840" y="16347"/>
                  </a:cubicBezTo>
                  <a:cubicBezTo>
                    <a:pt x="21435" y="15504"/>
                    <a:pt x="21256" y="14687"/>
                    <a:pt x="21214" y="13769"/>
                  </a:cubicBezTo>
                  <a:cubicBezTo>
                    <a:pt x="21131" y="11936"/>
                    <a:pt x="21379" y="10101"/>
                    <a:pt x="20840" y="8353"/>
                  </a:cubicBezTo>
                  <a:cubicBezTo>
                    <a:pt x="19107" y="2725"/>
                    <a:pt x="14844" y="13"/>
                    <a:pt x="10635" y="0"/>
                  </a:cubicBezTo>
                  <a:close/>
                </a:path>
              </a:pathLst>
            </a:custGeom>
            <a:solidFill>
              <a:srgbClr val="00BFA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endParaRPr sz="5063" dirty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" name="Shape 40537">
              <a:extLst>
                <a:ext uri="{FF2B5EF4-FFF2-40B4-BE49-F238E27FC236}">
                  <a16:creationId xmlns:a16="http://schemas.microsoft.com/office/drawing/2014/main" id="{04E8CCFD-BB10-FF49-A093-FE251BA5A0DF}"/>
                </a:ext>
              </a:extLst>
            </p:cNvPr>
            <p:cNvSpPr/>
            <p:nvPr/>
          </p:nvSpPr>
          <p:spPr>
            <a:xfrm>
              <a:off x="3373821" y="10529654"/>
              <a:ext cx="2544332" cy="24243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0"/>
                  </a:moveTo>
                  <a:cubicBezTo>
                    <a:pt x="10102" y="0"/>
                    <a:pt x="9403" y="277"/>
                    <a:pt x="8871" y="835"/>
                  </a:cubicBezTo>
                  <a:cubicBezTo>
                    <a:pt x="8170" y="1571"/>
                    <a:pt x="7975" y="2599"/>
                    <a:pt x="8196" y="3540"/>
                  </a:cubicBezTo>
                  <a:lnTo>
                    <a:pt x="0" y="3540"/>
                  </a:lnTo>
                  <a:lnTo>
                    <a:pt x="0" y="21600"/>
                  </a:lnTo>
                  <a:lnTo>
                    <a:pt x="21600" y="21600"/>
                  </a:lnTo>
                  <a:lnTo>
                    <a:pt x="21600" y="3540"/>
                  </a:lnTo>
                  <a:lnTo>
                    <a:pt x="13404" y="3540"/>
                  </a:lnTo>
                  <a:cubicBezTo>
                    <a:pt x="13625" y="2599"/>
                    <a:pt x="13430" y="1571"/>
                    <a:pt x="12729" y="835"/>
                  </a:cubicBezTo>
                  <a:cubicBezTo>
                    <a:pt x="12197" y="277"/>
                    <a:pt x="11498" y="0"/>
                    <a:pt x="10800" y="0"/>
                  </a:cubicBezTo>
                  <a:close/>
                </a:path>
              </a:pathLst>
            </a:custGeom>
            <a:solidFill>
              <a:srgbClr val="00BFA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defTabSz="821560">
                <a:defRPr sz="2500" cap="all">
                  <a:solidFill>
                    <a:srgbClr val="FFFFFF"/>
                  </a:solidFill>
                  <a:latin typeface="Helvetica Neue Light"/>
                  <a:ea typeface="Helvetica Neue Light"/>
                  <a:cs typeface="Helvetica Neue Light"/>
                  <a:sym typeface="Helvetica Neue Light"/>
                </a:defRPr>
              </a:pPr>
              <a:endParaRPr sz="3516" dirty="0">
                <a:latin typeface="Segoe UI" panose="020B0502040204020203" pitchFamily="34" charset="0"/>
                <a:ea typeface="Lato Light" panose="020F050202020403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" name="Shape 40540">
              <a:extLst>
                <a:ext uri="{FF2B5EF4-FFF2-40B4-BE49-F238E27FC236}">
                  <a16:creationId xmlns:a16="http://schemas.microsoft.com/office/drawing/2014/main" id="{AB2CF923-1585-CA49-9F06-3743B9E9F47D}"/>
                </a:ext>
              </a:extLst>
            </p:cNvPr>
            <p:cNvSpPr/>
            <p:nvPr/>
          </p:nvSpPr>
          <p:spPr>
            <a:xfrm>
              <a:off x="3373821" y="8410439"/>
              <a:ext cx="2544332" cy="24243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0"/>
                  </a:moveTo>
                  <a:cubicBezTo>
                    <a:pt x="10102" y="0"/>
                    <a:pt x="9403" y="277"/>
                    <a:pt x="8871" y="835"/>
                  </a:cubicBezTo>
                  <a:cubicBezTo>
                    <a:pt x="8170" y="1571"/>
                    <a:pt x="7975" y="2599"/>
                    <a:pt x="8196" y="3540"/>
                  </a:cubicBezTo>
                  <a:lnTo>
                    <a:pt x="0" y="3540"/>
                  </a:lnTo>
                  <a:lnTo>
                    <a:pt x="0" y="17543"/>
                  </a:lnTo>
                  <a:lnTo>
                    <a:pt x="0" y="21600"/>
                  </a:lnTo>
                  <a:lnTo>
                    <a:pt x="7333" y="21600"/>
                  </a:lnTo>
                  <a:cubicBezTo>
                    <a:pt x="7365" y="20713"/>
                    <a:pt x="7692" y="19835"/>
                    <a:pt x="8338" y="19158"/>
                  </a:cubicBezTo>
                  <a:cubicBezTo>
                    <a:pt x="9698" y="17730"/>
                    <a:pt x="11902" y="17730"/>
                    <a:pt x="13262" y="19158"/>
                  </a:cubicBezTo>
                  <a:cubicBezTo>
                    <a:pt x="13908" y="19835"/>
                    <a:pt x="14235" y="20713"/>
                    <a:pt x="14267" y="21600"/>
                  </a:cubicBezTo>
                  <a:lnTo>
                    <a:pt x="21600" y="21600"/>
                  </a:lnTo>
                  <a:lnTo>
                    <a:pt x="21600" y="17543"/>
                  </a:lnTo>
                  <a:lnTo>
                    <a:pt x="21600" y="3540"/>
                  </a:lnTo>
                  <a:lnTo>
                    <a:pt x="13404" y="3540"/>
                  </a:lnTo>
                  <a:cubicBezTo>
                    <a:pt x="13625" y="2599"/>
                    <a:pt x="13430" y="1571"/>
                    <a:pt x="12729" y="835"/>
                  </a:cubicBezTo>
                  <a:cubicBezTo>
                    <a:pt x="12197" y="277"/>
                    <a:pt x="11498" y="0"/>
                    <a:pt x="10800" y="0"/>
                  </a:cubicBezTo>
                  <a:close/>
                </a:path>
              </a:pathLst>
            </a:custGeom>
            <a:solidFill>
              <a:srgbClr val="00BFA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endParaRPr sz="5063" dirty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" name="Shape 40543">
              <a:extLst>
                <a:ext uri="{FF2B5EF4-FFF2-40B4-BE49-F238E27FC236}">
                  <a16:creationId xmlns:a16="http://schemas.microsoft.com/office/drawing/2014/main" id="{CBB64480-BB97-B540-96AC-A13DC35892FF}"/>
                </a:ext>
              </a:extLst>
            </p:cNvPr>
            <p:cNvSpPr/>
            <p:nvPr/>
          </p:nvSpPr>
          <p:spPr>
            <a:xfrm>
              <a:off x="3373821" y="6281755"/>
              <a:ext cx="2544332" cy="24243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0"/>
                  </a:moveTo>
                  <a:cubicBezTo>
                    <a:pt x="10102" y="0"/>
                    <a:pt x="9403" y="277"/>
                    <a:pt x="8871" y="835"/>
                  </a:cubicBezTo>
                  <a:cubicBezTo>
                    <a:pt x="8170" y="1571"/>
                    <a:pt x="7975" y="2599"/>
                    <a:pt x="8196" y="3540"/>
                  </a:cubicBezTo>
                  <a:lnTo>
                    <a:pt x="0" y="3540"/>
                  </a:lnTo>
                  <a:lnTo>
                    <a:pt x="0" y="17543"/>
                  </a:lnTo>
                  <a:lnTo>
                    <a:pt x="0" y="21600"/>
                  </a:lnTo>
                  <a:lnTo>
                    <a:pt x="7333" y="21600"/>
                  </a:lnTo>
                  <a:cubicBezTo>
                    <a:pt x="7365" y="20713"/>
                    <a:pt x="7692" y="19835"/>
                    <a:pt x="8338" y="19158"/>
                  </a:cubicBezTo>
                  <a:cubicBezTo>
                    <a:pt x="9698" y="17730"/>
                    <a:pt x="11902" y="17730"/>
                    <a:pt x="13262" y="19158"/>
                  </a:cubicBezTo>
                  <a:cubicBezTo>
                    <a:pt x="13908" y="19835"/>
                    <a:pt x="14235" y="20713"/>
                    <a:pt x="14267" y="21600"/>
                  </a:cubicBezTo>
                  <a:lnTo>
                    <a:pt x="21600" y="21600"/>
                  </a:lnTo>
                  <a:lnTo>
                    <a:pt x="21600" y="17543"/>
                  </a:lnTo>
                  <a:lnTo>
                    <a:pt x="21600" y="3540"/>
                  </a:lnTo>
                  <a:lnTo>
                    <a:pt x="13404" y="3540"/>
                  </a:lnTo>
                  <a:cubicBezTo>
                    <a:pt x="13625" y="2599"/>
                    <a:pt x="13430" y="1571"/>
                    <a:pt x="12729" y="835"/>
                  </a:cubicBezTo>
                  <a:cubicBezTo>
                    <a:pt x="12197" y="277"/>
                    <a:pt x="11498" y="0"/>
                    <a:pt x="10800" y="0"/>
                  </a:cubicBezTo>
                  <a:close/>
                </a:path>
              </a:pathLst>
            </a:custGeom>
            <a:solidFill>
              <a:srgbClr val="00BFA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endParaRPr sz="5063" dirty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" name="Shape 40546">
              <a:extLst>
                <a:ext uri="{FF2B5EF4-FFF2-40B4-BE49-F238E27FC236}">
                  <a16:creationId xmlns:a16="http://schemas.microsoft.com/office/drawing/2014/main" id="{07E1AAFB-A502-484F-ABD1-3C431FDB7972}"/>
                </a:ext>
              </a:extLst>
            </p:cNvPr>
            <p:cNvSpPr/>
            <p:nvPr/>
          </p:nvSpPr>
          <p:spPr>
            <a:xfrm>
              <a:off x="3373821" y="4166194"/>
              <a:ext cx="2544330" cy="24243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0"/>
                  </a:moveTo>
                  <a:cubicBezTo>
                    <a:pt x="10102" y="0"/>
                    <a:pt x="9403" y="277"/>
                    <a:pt x="8871" y="835"/>
                  </a:cubicBezTo>
                  <a:cubicBezTo>
                    <a:pt x="8170" y="1571"/>
                    <a:pt x="7975" y="2599"/>
                    <a:pt x="8196" y="3540"/>
                  </a:cubicBezTo>
                  <a:lnTo>
                    <a:pt x="0" y="3540"/>
                  </a:lnTo>
                  <a:lnTo>
                    <a:pt x="0" y="17543"/>
                  </a:lnTo>
                  <a:lnTo>
                    <a:pt x="0" y="21600"/>
                  </a:lnTo>
                  <a:lnTo>
                    <a:pt x="7333" y="21600"/>
                  </a:lnTo>
                  <a:cubicBezTo>
                    <a:pt x="7365" y="20713"/>
                    <a:pt x="7692" y="19835"/>
                    <a:pt x="8338" y="19158"/>
                  </a:cubicBezTo>
                  <a:cubicBezTo>
                    <a:pt x="9698" y="17730"/>
                    <a:pt x="11902" y="17730"/>
                    <a:pt x="13262" y="19158"/>
                  </a:cubicBezTo>
                  <a:cubicBezTo>
                    <a:pt x="13908" y="19835"/>
                    <a:pt x="14235" y="20713"/>
                    <a:pt x="14267" y="21600"/>
                  </a:cubicBezTo>
                  <a:lnTo>
                    <a:pt x="21600" y="21600"/>
                  </a:lnTo>
                  <a:lnTo>
                    <a:pt x="21600" y="17543"/>
                  </a:lnTo>
                  <a:lnTo>
                    <a:pt x="21600" y="3540"/>
                  </a:lnTo>
                  <a:lnTo>
                    <a:pt x="13404" y="3540"/>
                  </a:lnTo>
                  <a:cubicBezTo>
                    <a:pt x="13625" y="2599"/>
                    <a:pt x="13430" y="1571"/>
                    <a:pt x="12729" y="835"/>
                  </a:cubicBezTo>
                  <a:cubicBezTo>
                    <a:pt x="12197" y="277"/>
                    <a:pt x="11498" y="0"/>
                    <a:pt x="10800" y="0"/>
                  </a:cubicBezTo>
                  <a:close/>
                </a:path>
              </a:pathLst>
            </a:custGeom>
            <a:solidFill>
              <a:srgbClr val="00BFA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endParaRPr sz="5063" dirty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88353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Skupina 4"/>
          <p:cNvGrpSpPr/>
          <p:nvPr/>
        </p:nvGrpSpPr>
        <p:grpSpPr>
          <a:xfrm>
            <a:off x="852659" y="8672"/>
            <a:ext cx="2725583" cy="5126681"/>
            <a:chOff x="852659" y="8672"/>
            <a:chExt cx="2725583" cy="5126681"/>
          </a:xfrm>
        </p:grpSpPr>
        <p:sp>
          <p:nvSpPr>
            <p:cNvPr id="20" name="Shape 58981">
              <a:extLst>
                <a:ext uri="{FF2B5EF4-FFF2-40B4-BE49-F238E27FC236}">
                  <a16:creationId xmlns:a16="http://schemas.microsoft.com/office/drawing/2014/main" id="{B126BCF2-5F8E-F946-A529-DDDB04075609}"/>
                </a:ext>
              </a:extLst>
            </p:cNvPr>
            <p:cNvSpPr/>
            <p:nvPr/>
          </p:nvSpPr>
          <p:spPr>
            <a:xfrm flipH="1" flipV="1">
              <a:off x="2210127" y="8672"/>
              <a:ext cx="0" cy="1779564"/>
            </a:xfrm>
            <a:prstGeom prst="line">
              <a:avLst/>
            </a:prstGeom>
            <a:noFill/>
            <a:ln w="25400" cap="flat">
              <a:solidFill>
                <a:schemeClr val="accent6">
                  <a:lumMod val="20000"/>
                  <a:lumOff val="80000"/>
                </a:schemeClr>
              </a:solidFill>
              <a:prstDash val="solid"/>
              <a:miter lim="400000"/>
            </a:ln>
            <a:effectLst/>
          </p:spPr>
          <p:txBody>
            <a:bodyPr wrap="square" lIns="35719" tIns="35719" rIns="35719" bIns="35719" numCol="1" anchor="ctr">
              <a:noAutofit/>
            </a:bodyPr>
            <a:lstStyle/>
            <a:p>
              <a:endParaRPr sz="2532" dirty="0">
                <a:latin typeface="Lato Light" panose="020F0502020204030203" pitchFamily="34" charset="0"/>
              </a:endParaRPr>
            </a:p>
          </p:txBody>
        </p:sp>
        <p:sp>
          <p:nvSpPr>
            <p:cNvPr id="24" name="Shape 58972">
              <a:extLst>
                <a:ext uri="{FF2B5EF4-FFF2-40B4-BE49-F238E27FC236}">
                  <a16:creationId xmlns:a16="http://schemas.microsoft.com/office/drawing/2014/main" id="{68ECF79A-DD34-9640-9AFD-2918E9FF58F8}"/>
                </a:ext>
              </a:extLst>
            </p:cNvPr>
            <p:cNvSpPr/>
            <p:nvPr/>
          </p:nvSpPr>
          <p:spPr>
            <a:xfrm>
              <a:off x="852659" y="2409768"/>
              <a:ext cx="2725583" cy="2725585"/>
            </a:xfrm>
            <a:prstGeom prst="ellipse">
              <a:avLst/>
            </a:prstGeom>
            <a:solidFill>
              <a:srgbClr val="D5DCE4"/>
            </a:solidFill>
            <a:ln w="63500" cap="flat">
              <a:solidFill>
                <a:srgbClr val="D5DCE4"/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endParaRPr sz="2532" dirty="0">
                <a:latin typeface="Lato Light" panose="020F0502020204030203" pitchFamily="34" charset="0"/>
              </a:endParaRPr>
            </a:p>
          </p:txBody>
        </p:sp>
        <p:sp>
          <p:nvSpPr>
            <p:cNvPr id="21" name="Shape 58977">
              <a:extLst>
                <a:ext uri="{FF2B5EF4-FFF2-40B4-BE49-F238E27FC236}">
                  <a16:creationId xmlns:a16="http://schemas.microsoft.com/office/drawing/2014/main" id="{A0C5DFD8-9A21-3C44-9801-FC7BC230E2A4}"/>
                </a:ext>
              </a:extLst>
            </p:cNvPr>
            <p:cNvSpPr/>
            <p:nvPr/>
          </p:nvSpPr>
          <p:spPr>
            <a:xfrm>
              <a:off x="1890915" y="2221671"/>
              <a:ext cx="649127" cy="362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6" y="0"/>
                  </a:moveTo>
                  <a:cubicBezTo>
                    <a:pt x="874" y="0"/>
                    <a:pt x="694" y="1"/>
                    <a:pt x="506" y="108"/>
                  </a:cubicBezTo>
                  <a:cubicBezTo>
                    <a:pt x="299" y="243"/>
                    <a:pt x="135" y="536"/>
                    <a:pt x="60" y="907"/>
                  </a:cubicBezTo>
                  <a:cubicBezTo>
                    <a:pt x="0" y="1247"/>
                    <a:pt x="0" y="1565"/>
                    <a:pt x="0" y="219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2204"/>
                  </a:lnTo>
                  <a:cubicBezTo>
                    <a:pt x="21600" y="1565"/>
                    <a:pt x="21600" y="1247"/>
                    <a:pt x="21540" y="907"/>
                  </a:cubicBezTo>
                  <a:cubicBezTo>
                    <a:pt x="21465" y="536"/>
                    <a:pt x="21301" y="243"/>
                    <a:pt x="21094" y="108"/>
                  </a:cubicBezTo>
                  <a:cubicBezTo>
                    <a:pt x="20904" y="0"/>
                    <a:pt x="20727" y="0"/>
                    <a:pt x="20376" y="0"/>
                  </a:cubicBezTo>
                  <a:lnTo>
                    <a:pt x="1232" y="0"/>
                  </a:lnTo>
                  <a:lnTo>
                    <a:pt x="1226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endParaRPr sz="2532" dirty="0">
                <a:latin typeface="Lato Light" panose="020F0502020204030203" pitchFamily="34" charset="0"/>
              </a:endParaRPr>
            </a:p>
          </p:txBody>
        </p:sp>
        <p:sp>
          <p:nvSpPr>
            <p:cNvPr id="22" name="Shape 58978">
              <a:extLst>
                <a:ext uri="{FF2B5EF4-FFF2-40B4-BE49-F238E27FC236}">
                  <a16:creationId xmlns:a16="http://schemas.microsoft.com/office/drawing/2014/main" id="{4F9AE8C1-DD85-534A-ADD6-A274F55DA846}"/>
                </a:ext>
              </a:extLst>
            </p:cNvPr>
            <p:cNvSpPr/>
            <p:nvPr/>
          </p:nvSpPr>
          <p:spPr>
            <a:xfrm>
              <a:off x="1980136" y="1778674"/>
              <a:ext cx="470686" cy="8052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137" y="0"/>
                  </a:moveTo>
                  <a:cubicBezTo>
                    <a:pt x="2300" y="0"/>
                    <a:pt x="0" y="1344"/>
                    <a:pt x="0" y="3003"/>
                  </a:cubicBezTo>
                  <a:cubicBezTo>
                    <a:pt x="0" y="4662"/>
                    <a:pt x="2300" y="6006"/>
                    <a:pt x="5137" y="6006"/>
                  </a:cubicBezTo>
                  <a:lnTo>
                    <a:pt x="6846" y="6053"/>
                  </a:lnTo>
                  <a:lnTo>
                    <a:pt x="465" y="21600"/>
                  </a:lnTo>
                  <a:lnTo>
                    <a:pt x="2411" y="21600"/>
                  </a:lnTo>
                  <a:lnTo>
                    <a:pt x="8341" y="6608"/>
                  </a:lnTo>
                  <a:cubicBezTo>
                    <a:pt x="8382" y="6469"/>
                    <a:pt x="8432" y="6331"/>
                    <a:pt x="8491" y="6195"/>
                  </a:cubicBezTo>
                  <a:cubicBezTo>
                    <a:pt x="8562" y="6032"/>
                    <a:pt x="8647" y="5867"/>
                    <a:pt x="8604" y="5700"/>
                  </a:cubicBezTo>
                  <a:cubicBezTo>
                    <a:pt x="8560" y="5529"/>
                    <a:pt x="8387" y="5379"/>
                    <a:pt x="8141" y="5281"/>
                  </a:cubicBezTo>
                  <a:cubicBezTo>
                    <a:pt x="7777" y="5135"/>
                    <a:pt x="7319" y="5123"/>
                    <a:pt x="6878" y="5113"/>
                  </a:cubicBezTo>
                  <a:cubicBezTo>
                    <a:pt x="6293" y="5099"/>
                    <a:pt x="5707" y="5082"/>
                    <a:pt x="5122" y="5062"/>
                  </a:cubicBezTo>
                  <a:cubicBezTo>
                    <a:pt x="3177" y="5062"/>
                    <a:pt x="1601" y="4140"/>
                    <a:pt x="1601" y="3003"/>
                  </a:cubicBezTo>
                  <a:cubicBezTo>
                    <a:pt x="1601" y="1866"/>
                    <a:pt x="3177" y="944"/>
                    <a:pt x="5122" y="944"/>
                  </a:cubicBezTo>
                  <a:lnTo>
                    <a:pt x="10790" y="944"/>
                  </a:lnTo>
                  <a:lnTo>
                    <a:pt x="10810" y="944"/>
                  </a:lnTo>
                  <a:lnTo>
                    <a:pt x="16478" y="944"/>
                  </a:lnTo>
                  <a:cubicBezTo>
                    <a:pt x="18423" y="944"/>
                    <a:pt x="19999" y="1866"/>
                    <a:pt x="19999" y="3003"/>
                  </a:cubicBezTo>
                  <a:cubicBezTo>
                    <a:pt x="19999" y="4140"/>
                    <a:pt x="18423" y="5062"/>
                    <a:pt x="16478" y="5062"/>
                  </a:cubicBezTo>
                  <a:cubicBezTo>
                    <a:pt x="15893" y="5082"/>
                    <a:pt x="15307" y="5099"/>
                    <a:pt x="14722" y="5113"/>
                  </a:cubicBezTo>
                  <a:cubicBezTo>
                    <a:pt x="14281" y="5123"/>
                    <a:pt x="13823" y="5135"/>
                    <a:pt x="13459" y="5281"/>
                  </a:cubicBezTo>
                  <a:cubicBezTo>
                    <a:pt x="13213" y="5379"/>
                    <a:pt x="13040" y="5529"/>
                    <a:pt x="12996" y="5700"/>
                  </a:cubicBezTo>
                  <a:cubicBezTo>
                    <a:pt x="12953" y="5867"/>
                    <a:pt x="13038" y="6032"/>
                    <a:pt x="13109" y="6195"/>
                  </a:cubicBezTo>
                  <a:cubicBezTo>
                    <a:pt x="13168" y="6331"/>
                    <a:pt x="13218" y="6469"/>
                    <a:pt x="13259" y="6608"/>
                  </a:cubicBezTo>
                  <a:lnTo>
                    <a:pt x="19189" y="21600"/>
                  </a:lnTo>
                  <a:lnTo>
                    <a:pt x="21135" y="21600"/>
                  </a:lnTo>
                  <a:lnTo>
                    <a:pt x="14754" y="6053"/>
                  </a:lnTo>
                  <a:lnTo>
                    <a:pt x="16463" y="6006"/>
                  </a:lnTo>
                  <a:cubicBezTo>
                    <a:pt x="19300" y="6006"/>
                    <a:pt x="21600" y="4662"/>
                    <a:pt x="21600" y="3003"/>
                  </a:cubicBezTo>
                  <a:cubicBezTo>
                    <a:pt x="21600" y="1344"/>
                    <a:pt x="19300" y="0"/>
                    <a:pt x="16463" y="0"/>
                  </a:cubicBezTo>
                  <a:lnTo>
                    <a:pt x="10810" y="0"/>
                  </a:lnTo>
                  <a:lnTo>
                    <a:pt x="10790" y="0"/>
                  </a:lnTo>
                  <a:lnTo>
                    <a:pt x="513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endParaRPr sz="2532" dirty="0">
                <a:latin typeface="Lato Light" panose="020F0502020204030203" pitchFamily="34" charset="0"/>
              </a:endParaRPr>
            </a:p>
          </p:txBody>
        </p:sp>
        <p:sp>
          <p:nvSpPr>
            <p:cNvPr id="23" name="Shape 58979">
              <a:extLst>
                <a:ext uri="{FF2B5EF4-FFF2-40B4-BE49-F238E27FC236}">
                  <a16:creationId xmlns:a16="http://schemas.microsoft.com/office/drawing/2014/main" id="{171E7B46-76C0-1746-9DF2-84A58137F587}"/>
                </a:ext>
              </a:extLst>
            </p:cNvPr>
            <p:cNvSpPr/>
            <p:nvPr/>
          </p:nvSpPr>
          <p:spPr>
            <a:xfrm>
              <a:off x="1839029" y="2583895"/>
              <a:ext cx="752845" cy="877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9" h="21594" extrusionOk="0">
                  <a:moveTo>
                    <a:pt x="1130" y="0"/>
                  </a:moveTo>
                  <a:cubicBezTo>
                    <a:pt x="805" y="0"/>
                    <a:pt x="641" y="-3"/>
                    <a:pt x="467" y="470"/>
                  </a:cubicBezTo>
                  <a:cubicBezTo>
                    <a:pt x="276" y="1067"/>
                    <a:pt x="124" y="2368"/>
                    <a:pt x="54" y="4010"/>
                  </a:cubicBezTo>
                  <a:cubicBezTo>
                    <a:pt x="-1" y="5511"/>
                    <a:pt x="0" y="6915"/>
                    <a:pt x="0" y="9697"/>
                  </a:cubicBezTo>
                  <a:lnTo>
                    <a:pt x="0" y="11843"/>
                  </a:lnTo>
                  <a:cubicBezTo>
                    <a:pt x="0" y="14669"/>
                    <a:pt x="-1" y="16083"/>
                    <a:pt x="54" y="17584"/>
                  </a:cubicBezTo>
                  <a:cubicBezTo>
                    <a:pt x="124" y="19226"/>
                    <a:pt x="276" y="20513"/>
                    <a:pt x="467" y="21111"/>
                  </a:cubicBezTo>
                  <a:cubicBezTo>
                    <a:pt x="642" y="21587"/>
                    <a:pt x="806" y="21594"/>
                    <a:pt x="1130" y="21594"/>
                  </a:cubicBezTo>
                  <a:lnTo>
                    <a:pt x="3523" y="21594"/>
                  </a:lnTo>
                  <a:cubicBezTo>
                    <a:pt x="3523" y="19295"/>
                    <a:pt x="3625" y="16990"/>
                    <a:pt x="3829" y="15237"/>
                  </a:cubicBezTo>
                  <a:cubicBezTo>
                    <a:pt x="4034" y="13483"/>
                    <a:pt x="4301" y="12608"/>
                    <a:pt x="4569" y="12608"/>
                  </a:cubicBezTo>
                  <a:cubicBezTo>
                    <a:pt x="4837" y="12608"/>
                    <a:pt x="5105" y="13483"/>
                    <a:pt x="5310" y="15237"/>
                  </a:cubicBezTo>
                  <a:cubicBezTo>
                    <a:pt x="5514" y="16990"/>
                    <a:pt x="5616" y="19295"/>
                    <a:pt x="5616" y="21594"/>
                  </a:cubicBezTo>
                  <a:lnTo>
                    <a:pt x="15982" y="21594"/>
                  </a:lnTo>
                  <a:cubicBezTo>
                    <a:pt x="15982" y="19295"/>
                    <a:pt x="16084" y="16990"/>
                    <a:pt x="16288" y="15237"/>
                  </a:cubicBezTo>
                  <a:cubicBezTo>
                    <a:pt x="16493" y="13483"/>
                    <a:pt x="16760" y="12608"/>
                    <a:pt x="17028" y="12608"/>
                  </a:cubicBezTo>
                  <a:cubicBezTo>
                    <a:pt x="17296" y="12608"/>
                    <a:pt x="17564" y="13483"/>
                    <a:pt x="17769" y="15237"/>
                  </a:cubicBezTo>
                  <a:cubicBezTo>
                    <a:pt x="17973" y="16990"/>
                    <a:pt x="18075" y="19295"/>
                    <a:pt x="18075" y="21594"/>
                  </a:cubicBezTo>
                  <a:lnTo>
                    <a:pt x="20462" y="21594"/>
                  </a:lnTo>
                  <a:cubicBezTo>
                    <a:pt x="20791" y="21594"/>
                    <a:pt x="20956" y="21587"/>
                    <a:pt x="21131" y="21111"/>
                  </a:cubicBezTo>
                  <a:cubicBezTo>
                    <a:pt x="21322" y="20513"/>
                    <a:pt x="21474" y="19226"/>
                    <a:pt x="21544" y="17584"/>
                  </a:cubicBezTo>
                  <a:cubicBezTo>
                    <a:pt x="21599" y="16083"/>
                    <a:pt x="21598" y="14666"/>
                    <a:pt x="21598" y="11883"/>
                  </a:cubicBezTo>
                  <a:lnTo>
                    <a:pt x="21598" y="9738"/>
                  </a:lnTo>
                  <a:cubicBezTo>
                    <a:pt x="21598" y="6912"/>
                    <a:pt x="21599" y="5511"/>
                    <a:pt x="21544" y="4010"/>
                  </a:cubicBezTo>
                  <a:cubicBezTo>
                    <a:pt x="21474" y="2368"/>
                    <a:pt x="21322" y="1067"/>
                    <a:pt x="21131" y="470"/>
                  </a:cubicBezTo>
                  <a:cubicBezTo>
                    <a:pt x="20956" y="-6"/>
                    <a:pt x="20791" y="0"/>
                    <a:pt x="20466" y="0"/>
                  </a:cubicBezTo>
                  <a:lnTo>
                    <a:pt x="1135" y="0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endParaRPr sz="2532" dirty="0">
                <a:latin typeface="Lato Light" panose="020F0502020204030203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F63CCC3D-092F-4B49-813E-7ED6B9C5DA10}"/>
                </a:ext>
              </a:extLst>
            </p:cNvPr>
            <p:cNvSpPr txBox="1"/>
            <p:nvPr/>
          </p:nvSpPr>
          <p:spPr>
            <a:xfrm>
              <a:off x="970928" y="2963590"/>
              <a:ext cx="2553904" cy="1538883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cs-CZ" sz="5400" b="1" dirty="0">
                  <a:solidFill>
                    <a:srgbClr val="C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Segoe UI" panose="020B0502040204020203" pitchFamily="34" charset="0"/>
                  <a:ea typeface="League Spartan" charset="0"/>
                  <a:cs typeface="Segoe UI" panose="020B0502040204020203" pitchFamily="34" charset="0"/>
                </a:rPr>
                <a:t>14 500 </a:t>
              </a:r>
            </a:p>
            <a:p>
              <a:pPr algn="ctr"/>
              <a:r>
                <a:rPr lang="uk-UA" sz="2000" b="1" dirty="0">
                  <a:solidFill>
                    <a:srgbClr val="C00000"/>
                  </a:solidFill>
                  <a:latin typeface="Segoe UI" panose="020B0502040204020203" pitchFamily="34" charset="0"/>
                  <a:ea typeface="League Spartan" charset="0"/>
                  <a:cs typeface="Segoe UI" panose="020B0502040204020203" pitchFamily="34" charset="0"/>
                </a:rPr>
                <a:t>учнів</a:t>
              </a:r>
            </a:p>
            <a:p>
              <a:pPr algn="ctr"/>
              <a:r>
                <a:rPr lang="cs-CZ" sz="2000" b="1" dirty="0">
                  <a:solidFill>
                    <a:srgbClr val="C00000"/>
                  </a:solidFill>
                  <a:latin typeface="Segoe UI" panose="020B0502040204020203" pitchFamily="34" charset="0"/>
                  <a:ea typeface="League Spartan" charset="0"/>
                  <a:cs typeface="Segoe UI" panose="020B0502040204020203" pitchFamily="34" charset="0"/>
                </a:rPr>
                <a:t>1</a:t>
              </a:r>
              <a:r>
                <a:rPr lang="uk-UA" sz="2000" b="1" dirty="0">
                  <a:solidFill>
                    <a:srgbClr val="C00000"/>
                  </a:solidFill>
                  <a:latin typeface="Segoe UI" panose="020B0502040204020203" pitchFamily="34" charset="0"/>
                  <a:ea typeface="League Spartan" charset="0"/>
                  <a:cs typeface="Segoe UI" panose="020B0502040204020203" pitchFamily="34" charset="0"/>
                </a:rPr>
                <a:t> ступеня</a:t>
              </a:r>
              <a:r>
                <a:rPr lang="cs-CZ" sz="2000" b="1" dirty="0">
                  <a:solidFill>
                    <a:srgbClr val="C00000"/>
                  </a:solidFill>
                  <a:latin typeface="Segoe UI" panose="020B0502040204020203" pitchFamily="34" charset="0"/>
                  <a:ea typeface="League Spartan" charset="0"/>
                  <a:cs typeface="Segoe UI" panose="020B0502040204020203" pitchFamily="34" charset="0"/>
                </a:rPr>
                <a:t> </a:t>
              </a:r>
              <a:r>
                <a:rPr lang="ru-RU" sz="2000" b="1" dirty="0">
                  <a:solidFill>
                    <a:srgbClr val="C00000"/>
                  </a:solidFill>
                  <a:latin typeface="Segoe UI" panose="020B0502040204020203" pitchFamily="34" charset="0"/>
                  <a:ea typeface="League Spartan" charset="0"/>
                  <a:cs typeface="Segoe UI" panose="020B0502040204020203" pitchFamily="34" charset="0"/>
                </a:rPr>
                <a:t>БШ</a:t>
              </a:r>
              <a:endParaRPr lang="en-US" sz="2000" b="1" dirty="0">
                <a:solidFill>
                  <a:srgbClr val="C00000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2" name="Skupina 1"/>
          <p:cNvGrpSpPr/>
          <p:nvPr/>
        </p:nvGrpSpPr>
        <p:grpSpPr>
          <a:xfrm>
            <a:off x="4838441" y="-18159"/>
            <a:ext cx="2725583" cy="5126681"/>
            <a:chOff x="8492531" y="-1"/>
            <a:chExt cx="2725583" cy="5126681"/>
          </a:xfrm>
        </p:grpSpPr>
        <p:sp>
          <p:nvSpPr>
            <p:cNvPr id="31" name="Shape 58969">
              <a:extLst>
                <a:ext uri="{FF2B5EF4-FFF2-40B4-BE49-F238E27FC236}">
                  <a16:creationId xmlns:a16="http://schemas.microsoft.com/office/drawing/2014/main" id="{E208E250-0F51-824C-85A1-94EFD609E543}"/>
                </a:ext>
              </a:extLst>
            </p:cNvPr>
            <p:cNvSpPr/>
            <p:nvPr/>
          </p:nvSpPr>
          <p:spPr>
            <a:xfrm flipH="1" flipV="1">
              <a:off x="9858750" y="-1"/>
              <a:ext cx="0" cy="1770002"/>
            </a:xfrm>
            <a:prstGeom prst="line">
              <a:avLst/>
            </a:prstGeom>
            <a:noFill/>
            <a:ln w="25400" cap="flat">
              <a:solidFill>
                <a:schemeClr val="accent6">
                  <a:lumMod val="20000"/>
                  <a:lumOff val="80000"/>
                </a:schemeClr>
              </a:solidFill>
              <a:prstDash val="solid"/>
              <a:miter lim="400000"/>
            </a:ln>
            <a:effectLst/>
          </p:spPr>
          <p:txBody>
            <a:bodyPr wrap="square" lIns="35719" tIns="35719" rIns="35719" bIns="35719" numCol="1" anchor="ctr">
              <a:noAutofit/>
            </a:bodyPr>
            <a:lstStyle/>
            <a:p>
              <a:endParaRPr sz="2532" dirty="0">
                <a:latin typeface="Lato Light" panose="020F0502020204030203" pitchFamily="34" charset="0"/>
              </a:endParaRPr>
            </a:p>
          </p:txBody>
        </p:sp>
        <p:sp>
          <p:nvSpPr>
            <p:cNvPr id="35" name="Shape 58960">
              <a:extLst>
                <a:ext uri="{FF2B5EF4-FFF2-40B4-BE49-F238E27FC236}">
                  <a16:creationId xmlns:a16="http://schemas.microsoft.com/office/drawing/2014/main" id="{8AB6BE13-7A04-3344-BCC6-715845B80212}"/>
                </a:ext>
              </a:extLst>
            </p:cNvPr>
            <p:cNvSpPr/>
            <p:nvPr/>
          </p:nvSpPr>
          <p:spPr>
            <a:xfrm>
              <a:off x="8492531" y="2401095"/>
              <a:ext cx="2725583" cy="2725585"/>
            </a:xfrm>
            <a:prstGeom prst="ellipse">
              <a:avLst/>
            </a:prstGeom>
            <a:solidFill>
              <a:srgbClr val="D5DCE4"/>
            </a:solidFill>
            <a:ln w="63500" cap="flat">
              <a:noFill/>
              <a:prstDash val="solid"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endParaRPr sz="2532" dirty="0">
                <a:latin typeface="Lato Light" panose="020F0502020204030203" pitchFamily="34" charset="0"/>
              </a:endParaRPr>
            </a:p>
          </p:txBody>
        </p:sp>
        <p:sp>
          <p:nvSpPr>
            <p:cNvPr id="32" name="Shape 58965">
              <a:extLst>
                <a:ext uri="{FF2B5EF4-FFF2-40B4-BE49-F238E27FC236}">
                  <a16:creationId xmlns:a16="http://schemas.microsoft.com/office/drawing/2014/main" id="{486CCA41-3F2B-9B43-AC1B-81E87145346B}"/>
                </a:ext>
              </a:extLst>
            </p:cNvPr>
            <p:cNvSpPr/>
            <p:nvPr/>
          </p:nvSpPr>
          <p:spPr>
            <a:xfrm>
              <a:off x="9530787" y="2212998"/>
              <a:ext cx="649127" cy="362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6" y="0"/>
                  </a:moveTo>
                  <a:cubicBezTo>
                    <a:pt x="874" y="0"/>
                    <a:pt x="694" y="1"/>
                    <a:pt x="506" y="108"/>
                  </a:cubicBezTo>
                  <a:cubicBezTo>
                    <a:pt x="299" y="243"/>
                    <a:pt x="135" y="536"/>
                    <a:pt x="60" y="907"/>
                  </a:cubicBezTo>
                  <a:cubicBezTo>
                    <a:pt x="0" y="1247"/>
                    <a:pt x="0" y="1565"/>
                    <a:pt x="0" y="219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2204"/>
                  </a:lnTo>
                  <a:cubicBezTo>
                    <a:pt x="21600" y="1565"/>
                    <a:pt x="21600" y="1247"/>
                    <a:pt x="21540" y="907"/>
                  </a:cubicBezTo>
                  <a:cubicBezTo>
                    <a:pt x="21465" y="536"/>
                    <a:pt x="21301" y="243"/>
                    <a:pt x="21094" y="108"/>
                  </a:cubicBezTo>
                  <a:cubicBezTo>
                    <a:pt x="20904" y="0"/>
                    <a:pt x="20727" y="0"/>
                    <a:pt x="20376" y="0"/>
                  </a:cubicBezTo>
                  <a:lnTo>
                    <a:pt x="1232" y="0"/>
                  </a:lnTo>
                  <a:lnTo>
                    <a:pt x="1226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endParaRPr sz="2532" dirty="0">
                <a:latin typeface="Lato Light" panose="020F0502020204030203" pitchFamily="34" charset="0"/>
              </a:endParaRPr>
            </a:p>
          </p:txBody>
        </p:sp>
        <p:sp>
          <p:nvSpPr>
            <p:cNvPr id="33" name="Shape 58966">
              <a:extLst>
                <a:ext uri="{FF2B5EF4-FFF2-40B4-BE49-F238E27FC236}">
                  <a16:creationId xmlns:a16="http://schemas.microsoft.com/office/drawing/2014/main" id="{C6973D0B-9F79-3640-AF9A-5E3AB60488D6}"/>
                </a:ext>
              </a:extLst>
            </p:cNvPr>
            <p:cNvSpPr/>
            <p:nvPr/>
          </p:nvSpPr>
          <p:spPr>
            <a:xfrm>
              <a:off x="9620008" y="1770001"/>
              <a:ext cx="470686" cy="8052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137" y="0"/>
                  </a:moveTo>
                  <a:cubicBezTo>
                    <a:pt x="2300" y="0"/>
                    <a:pt x="0" y="1344"/>
                    <a:pt x="0" y="3003"/>
                  </a:cubicBezTo>
                  <a:cubicBezTo>
                    <a:pt x="0" y="4662"/>
                    <a:pt x="2300" y="6006"/>
                    <a:pt x="5137" y="6006"/>
                  </a:cubicBezTo>
                  <a:lnTo>
                    <a:pt x="6846" y="6053"/>
                  </a:lnTo>
                  <a:lnTo>
                    <a:pt x="465" y="21600"/>
                  </a:lnTo>
                  <a:lnTo>
                    <a:pt x="2411" y="21600"/>
                  </a:lnTo>
                  <a:lnTo>
                    <a:pt x="8341" y="6608"/>
                  </a:lnTo>
                  <a:cubicBezTo>
                    <a:pt x="8382" y="6469"/>
                    <a:pt x="8432" y="6331"/>
                    <a:pt x="8491" y="6195"/>
                  </a:cubicBezTo>
                  <a:cubicBezTo>
                    <a:pt x="8562" y="6032"/>
                    <a:pt x="8647" y="5867"/>
                    <a:pt x="8604" y="5700"/>
                  </a:cubicBezTo>
                  <a:cubicBezTo>
                    <a:pt x="8560" y="5529"/>
                    <a:pt x="8387" y="5379"/>
                    <a:pt x="8141" y="5281"/>
                  </a:cubicBezTo>
                  <a:cubicBezTo>
                    <a:pt x="7777" y="5135"/>
                    <a:pt x="7319" y="5123"/>
                    <a:pt x="6878" y="5113"/>
                  </a:cubicBezTo>
                  <a:cubicBezTo>
                    <a:pt x="6293" y="5099"/>
                    <a:pt x="5707" y="5082"/>
                    <a:pt x="5122" y="5062"/>
                  </a:cubicBezTo>
                  <a:cubicBezTo>
                    <a:pt x="3177" y="5062"/>
                    <a:pt x="1601" y="4140"/>
                    <a:pt x="1601" y="3003"/>
                  </a:cubicBezTo>
                  <a:cubicBezTo>
                    <a:pt x="1601" y="1866"/>
                    <a:pt x="3177" y="944"/>
                    <a:pt x="5122" y="944"/>
                  </a:cubicBezTo>
                  <a:lnTo>
                    <a:pt x="10790" y="944"/>
                  </a:lnTo>
                  <a:lnTo>
                    <a:pt x="10810" y="944"/>
                  </a:lnTo>
                  <a:lnTo>
                    <a:pt x="16478" y="944"/>
                  </a:lnTo>
                  <a:cubicBezTo>
                    <a:pt x="18423" y="944"/>
                    <a:pt x="19999" y="1866"/>
                    <a:pt x="19999" y="3003"/>
                  </a:cubicBezTo>
                  <a:cubicBezTo>
                    <a:pt x="19999" y="4140"/>
                    <a:pt x="18423" y="5062"/>
                    <a:pt x="16478" y="5062"/>
                  </a:cubicBezTo>
                  <a:cubicBezTo>
                    <a:pt x="15893" y="5082"/>
                    <a:pt x="15307" y="5099"/>
                    <a:pt x="14722" y="5113"/>
                  </a:cubicBezTo>
                  <a:cubicBezTo>
                    <a:pt x="14281" y="5123"/>
                    <a:pt x="13823" y="5135"/>
                    <a:pt x="13459" y="5281"/>
                  </a:cubicBezTo>
                  <a:cubicBezTo>
                    <a:pt x="13213" y="5379"/>
                    <a:pt x="13040" y="5529"/>
                    <a:pt x="12996" y="5700"/>
                  </a:cubicBezTo>
                  <a:cubicBezTo>
                    <a:pt x="12953" y="5867"/>
                    <a:pt x="13038" y="6032"/>
                    <a:pt x="13109" y="6195"/>
                  </a:cubicBezTo>
                  <a:cubicBezTo>
                    <a:pt x="13168" y="6331"/>
                    <a:pt x="13218" y="6469"/>
                    <a:pt x="13259" y="6608"/>
                  </a:cubicBezTo>
                  <a:lnTo>
                    <a:pt x="19189" y="21600"/>
                  </a:lnTo>
                  <a:lnTo>
                    <a:pt x="21135" y="21600"/>
                  </a:lnTo>
                  <a:lnTo>
                    <a:pt x="14754" y="6053"/>
                  </a:lnTo>
                  <a:lnTo>
                    <a:pt x="16463" y="6006"/>
                  </a:lnTo>
                  <a:cubicBezTo>
                    <a:pt x="19300" y="6006"/>
                    <a:pt x="21600" y="4662"/>
                    <a:pt x="21600" y="3003"/>
                  </a:cubicBezTo>
                  <a:cubicBezTo>
                    <a:pt x="21600" y="1344"/>
                    <a:pt x="19300" y="0"/>
                    <a:pt x="16463" y="0"/>
                  </a:cubicBezTo>
                  <a:lnTo>
                    <a:pt x="10810" y="0"/>
                  </a:lnTo>
                  <a:lnTo>
                    <a:pt x="10790" y="0"/>
                  </a:lnTo>
                  <a:lnTo>
                    <a:pt x="513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endParaRPr sz="2532" dirty="0">
                <a:latin typeface="Lato Light" panose="020F0502020204030203" pitchFamily="34" charset="0"/>
              </a:endParaRPr>
            </a:p>
          </p:txBody>
        </p:sp>
        <p:sp>
          <p:nvSpPr>
            <p:cNvPr id="34" name="Shape 58967">
              <a:extLst>
                <a:ext uri="{FF2B5EF4-FFF2-40B4-BE49-F238E27FC236}">
                  <a16:creationId xmlns:a16="http://schemas.microsoft.com/office/drawing/2014/main" id="{BA27847B-6D8B-BB47-921A-87A61588AF11}"/>
                </a:ext>
              </a:extLst>
            </p:cNvPr>
            <p:cNvSpPr/>
            <p:nvPr/>
          </p:nvSpPr>
          <p:spPr>
            <a:xfrm>
              <a:off x="9478901" y="2575222"/>
              <a:ext cx="752845" cy="877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9" h="21594" extrusionOk="0">
                  <a:moveTo>
                    <a:pt x="1130" y="0"/>
                  </a:moveTo>
                  <a:cubicBezTo>
                    <a:pt x="805" y="0"/>
                    <a:pt x="641" y="-3"/>
                    <a:pt x="467" y="470"/>
                  </a:cubicBezTo>
                  <a:cubicBezTo>
                    <a:pt x="276" y="1067"/>
                    <a:pt x="124" y="2368"/>
                    <a:pt x="54" y="4010"/>
                  </a:cubicBezTo>
                  <a:cubicBezTo>
                    <a:pt x="-1" y="5511"/>
                    <a:pt x="0" y="6915"/>
                    <a:pt x="0" y="9697"/>
                  </a:cubicBezTo>
                  <a:lnTo>
                    <a:pt x="0" y="11843"/>
                  </a:lnTo>
                  <a:cubicBezTo>
                    <a:pt x="0" y="14669"/>
                    <a:pt x="-1" y="16083"/>
                    <a:pt x="54" y="17584"/>
                  </a:cubicBezTo>
                  <a:cubicBezTo>
                    <a:pt x="124" y="19226"/>
                    <a:pt x="276" y="20513"/>
                    <a:pt x="467" y="21111"/>
                  </a:cubicBezTo>
                  <a:cubicBezTo>
                    <a:pt x="642" y="21587"/>
                    <a:pt x="806" y="21594"/>
                    <a:pt x="1130" y="21594"/>
                  </a:cubicBezTo>
                  <a:lnTo>
                    <a:pt x="3523" y="21594"/>
                  </a:lnTo>
                  <a:cubicBezTo>
                    <a:pt x="3523" y="19295"/>
                    <a:pt x="3625" y="16990"/>
                    <a:pt x="3829" y="15237"/>
                  </a:cubicBezTo>
                  <a:cubicBezTo>
                    <a:pt x="4034" y="13483"/>
                    <a:pt x="4301" y="12608"/>
                    <a:pt x="4569" y="12608"/>
                  </a:cubicBezTo>
                  <a:cubicBezTo>
                    <a:pt x="4837" y="12608"/>
                    <a:pt x="5105" y="13483"/>
                    <a:pt x="5310" y="15237"/>
                  </a:cubicBezTo>
                  <a:cubicBezTo>
                    <a:pt x="5514" y="16990"/>
                    <a:pt x="5616" y="19295"/>
                    <a:pt x="5616" y="21594"/>
                  </a:cubicBezTo>
                  <a:lnTo>
                    <a:pt x="15982" y="21594"/>
                  </a:lnTo>
                  <a:cubicBezTo>
                    <a:pt x="15982" y="19295"/>
                    <a:pt x="16084" y="16990"/>
                    <a:pt x="16288" y="15237"/>
                  </a:cubicBezTo>
                  <a:cubicBezTo>
                    <a:pt x="16493" y="13483"/>
                    <a:pt x="16760" y="12608"/>
                    <a:pt x="17028" y="12608"/>
                  </a:cubicBezTo>
                  <a:cubicBezTo>
                    <a:pt x="17296" y="12608"/>
                    <a:pt x="17564" y="13483"/>
                    <a:pt x="17769" y="15237"/>
                  </a:cubicBezTo>
                  <a:cubicBezTo>
                    <a:pt x="17973" y="16990"/>
                    <a:pt x="18075" y="19295"/>
                    <a:pt x="18075" y="21594"/>
                  </a:cubicBezTo>
                  <a:lnTo>
                    <a:pt x="20462" y="21594"/>
                  </a:lnTo>
                  <a:cubicBezTo>
                    <a:pt x="20791" y="21594"/>
                    <a:pt x="20956" y="21587"/>
                    <a:pt x="21131" y="21111"/>
                  </a:cubicBezTo>
                  <a:cubicBezTo>
                    <a:pt x="21322" y="20513"/>
                    <a:pt x="21474" y="19226"/>
                    <a:pt x="21544" y="17584"/>
                  </a:cubicBezTo>
                  <a:cubicBezTo>
                    <a:pt x="21599" y="16083"/>
                    <a:pt x="21598" y="14666"/>
                    <a:pt x="21598" y="11883"/>
                  </a:cubicBezTo>
                  <a:lnTo>
                    <a:pt x="21598" y="9738"/>
                  </a:lnTo>
                  <a:cubicBezTo>
                    <a:pt x="21598" y="6912"/>
                    <a:pt x="21599" y="5511"/>
                    <a:pt x="21544" y="4010"/>
                  </a:cubicBezTo>
                  <a:cubicBezTo>
                    <a:pt x="21474" y="2368"/>
                    <a:pt x="21322" y="1067"/>
                    <a:pt x="21131" y="470"/>
                  </a:cubicBezTo>
                  <a:cubicBezTo>
                    <a:pt x="20956" y="-6"/>
                    <a:pt x="20791" y="0"/>
                    <a:pt x="20466" y="0"/>
                  </a:cubicBezTo>
                  <a:lnTo>
                    <a:pt x="1135" y="0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endParaRPr sz="2532" dirty="0">
                <a:latin typeface="Lato Light" panose="020F0502020204030203" pitchFamily="34" charset="0"/>
              </a:endParaRPr>
            </a:p>
          </p:txBody>
        </p:sp>
      </p:grpSp>
      <p:sp>
        <p:nvSpPr>
          <p:cNvPr id="25" name="Nadpis 1"/>
          <p:cNvSpPr txBox="1">
            <a:spLocks/>
          </p:cNvSpPr>
          <p:nvPr/>
        </p:nvSpPr>
        <p:spPr>
          <a:xfrm>
            <a:off x="943433" y="407084"/>
            <a:ext cx="10515600" cy="812885"/>
          </a:xfrm>
          <a:prstGeom prst="rect">
            <a:avLst/>
          </a:prstGeom>
        </p:spPr>
        <p:txBody>
          <a:bodyPr>
            <a:noAutofit/>
          </a:bodyPr>
          <a:lstStyle>
            <a:lvl1pPr algn="ctr" defTabSz="91417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000" b="1" i="0" kern="1200">
                <a:solidFill>
                  <a:schemeClr val="tx2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uk-UA" dirty="0">
                <a:ea typeface="Calibri" panose="020F0502020204030204" pitchFamily="34" charset="0"/>
              </a:rPr>
              <a:t>РІЗНИЦЯ В НАВЧАННІ МІЖ УЧНЯМИ ПІСЛЯ ПЕРІОДУ ДИСТАНЦІЙНОГО НАВЧАННЯ</a:t>
            </a:r>
            <a:endParaRPr lang="cs-CZ" dirty="0"/>
          </a:p>
        </p:txBody>
      </p:sp>
      <p:grpSp>
        <p:nvGrpSpPr>
          <p:cNvPr id="29" name="Skupina 28"/>
          <p:cNvGrpSpPr/>
          <p:nvPr/>
        </p:nvGrpSpPr>
        <p:grpSpPr>
          <a:xfrm>
            <a:off x="8759366" y="20554"/>
            <a:ext cx="2725583" cy="5126681"/>
            <a:chOff x="8492531" y="-1"/>
            <a:chExt cx="2725583" cy="5126681"/>
          </a:xfrm>
        </p:grpSpPr>
        <p:sp>
          <p:nvSpPr>
            <p:cNvPr id="30" name="Shape 58969">
              <a:extLst>
                <a:ext uri="{FF2B5EF4-FFF2-40B4-BE49-F238E27FC236}">
                  <a16:creationId xmlns:a16="http://schemas.microsoft.com/office/drawing/2014/main" id="{E208E250-0F51-824C-85A1-94EFD609E543}"/>
                </a:ext>
              </a:extLst>
            </p:cNvPr>
            <p:cNvSpPr/>
            <p:nvPr/>
          </p:nvSpPr>
          <p:spPr>
            <a:xfrm flipH="1" flipV="1">
              <a:off x="9858750" y="-1"/>
              <a:ext cx="0" cy="1770002"/>
            </a:xfrm>
            <a:prstGeom prst="line">
              <a:avLst/>
            </a:prstGeom>
            <a:noFill/>
            <a:ln w="25400" cap="flat">
              <a:solidFill>
                <a:srgbClr val="F1F1F1"/>
              </a:solidFill>
              <a:prstDash val="solid"/>
              <a:miter lim="400000"/>
            </a:ln>
            <a:effectLst/>
          </p:spPr>
          <p:txBody>
            <a:bodyPr wrap="square" lIns="35719" tIns="35719" rIns="35719" bIns="35719" numCol="1" anchor="ctr">
              <a:noAutofit/>
            </a:bodyPr>
            <a:lstStyle/>
            <a:p>
              <a:endParaRPr sz="2532" dirty="0">
                <a:latin typeface="Lato Light" panose="020F0502020204030203" pitchFamily="34" charset="0"/>
              </a:endParaRPr>
            </a:p>
          </p:txBody>
        </p:sp>
        <p:sp>
          <p:nvSpPr>
            <p:cNvPr id="36" name="Shape 58960">
              <a:extLst>
                <a:ext uri="{FF2B5EF4-FFF2-40B4-BE49-F238E27FC236}">
                  <a16:creationId xmlns:a16="http://schemas.microsoft.com/office/drawing/2014/main" id="{8AB6BE13-7A04-3344-BCC6-715845B80212}"/>
                </a:ext>
              </a:extLst>
            </p:cNvPr>
            <p:cNvSpPr/>
            <p:nvPr/>
          </p:nvSpPr>
          <p:spPr>
            <a:xfrm>
              <a:off x="8492531" y="2401095"/>
              <a:ext cx="2725583" cy="2725585"/>
            </a:xfrm>
            <a:prstGeom prst="ellipse">
              <a:avLst/>
            </a:prstGeom>
            <a:solidFill>
              <a:srgbClr val="D5DCE4"/>
            </a:solidFill>
            <a:ln w="63500" cap="flat">
              <a:noFill/>
              <a:prstDash val="solid"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endParaRPr sz="2532" dirty="0">
                <a:latin typeface="Lato Light" panose="020F0502020204030203" pitchFamily="34" charset="0"/>
              </a:endParaRPr>
            </a:p>
          </p:txBody>
        </p:sp>
        <p:sp>
          <p:nvSpPr>
            <p:cNvPr id="37" name="Shape 58965">
              <a:extLst>
                <a:ext uri="{FF2B5EF4-FFF2-40B4-BE49-F238E27FC236}">
                  <a16:creationId xmlns:a16="http://schemas.microsoft.com/office/drawing/2014/main" id="{486CCA41-3F2B-9B43-AC1B-81E87145346B}"/>
                </a:ext>
              </a:extLst>
            </p:cNvPr>
            <p:cNvSpPr/>
            <p:nvPr/>
          </p:nvSpPr>
          <p:spPr>
            <a:xfrm>
              <a:off x="9530787" y="2212998"/>
              <a:ext cx="649127" cy="362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6" y="0"/>
                  </a:moveTo>
                  <a:cubicBezTo>
                    <a:pt x="874" y="0"/>
                    <a:pt x="694" y="1"/>
                    <a:pt x="506" y="108"/>
                  </a:cubicBezTo>
                  <a:cubicBezTo>
                    <a:pt x="299" y="243"/>
                    <a:pt x="135" y="536"/>
                    <a:pt x="60" y="907"/>
                  </a:cubicBezTo>
                  <a:cubicBezTo>
                    <a:pt x="0" y="1247"/>
                    <a:pt x="0" y="1565"/>
                    <a:pt x="0" y="2194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600" y="2204"/>
                  </a:lnTo>
                  <a:cubicBezTo>
                    <a:pt x="21600" y="1565"/>
                    <a:pt x="21600" y="1247"/>
                    <a:pt x="21540" y="907"/>
                  </a:cubicBezTo>
                  <a:cubicBezTo>
                    <a:pt x="21465" y="536"/>
                    <a:pt x="21301" y="243"/>
                    <a:pt x="21094" y="108"/>
                  </a:cubicBezTo>
                  <a:cubicBezTo>
                    <a:pt x="20904" y="0"/>
                    <a:pt x="20727" y="0"/>
                    <a:pt x="20376" y="0"/>
                  </a:cubicBezTo>
                  <a:lnTo>
                    <a:pt x="1232" y="0"/>
                  </a:lnTo>
                  <a:lnTo>
                    <a:pt x="1226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0" cap="flat">
              <a:solidFill>
                <a:srgbClr val="F1F1F1"/>
              </a:solidFill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endParaRPr sz="2532" dirty="0">
                <a:latin typeface="Lato Light" panose="020F0502020204030203" pitchFamily="34" charset="0"/>
              </a:endParaRPr>
            </a:p>
          </p:txBody>
        </p:sp>
        <p:sp>
          <p:nvSpPr>
            <p:cNvPr id="38" name="Shape 58966">
              <a:extLst>
                <a:ext uri="{FF2B5EF4-FFF2-40B4-BE49-F238E27FC236}">
                  <a16:creationId xmlns:a16="http://schemas.microsoft.com/office/drawing/2014/main" id="{C6973D0B-9F79-3640-AF9A-5E3AB60488D6}"/>
                </a:ext>
              </a:extLst>
            </p:cNvPr>
            <p:cNvSpPr/>
            <p:nvPr/>
          </p:nvSpPr>
          <p:spPr>
            <a:xfrm>
              <a:off x="9620008" y="1770001"/>
              <a:ext cx="470686" cy="8052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137" y="0"/>
                  </a:moveTo>
                  <a:cubicBezTo>
                    <a:pt x="2300" y="0"/>
                    <a:pt x="0" y="1344"/>
                    <a:pt x="0" y="3003"/>
                  </a:cubicBezTo>
                  <a:cubicBezTo>
                    <a:pt x="0" y="4662"/>
                    <a:pt x="2300" y="6006"/>
                    <a:pt x="5137" y="6006"/>
                  </a:cubicBezTo>
                  <a:lnTo>
                    <a:pt x="6846" y="6053"/>
                  </a:lnTo>
                  <a:lnTo>
                    <a:pt x="465" y="21600"/>
                  </a:lnTo>
                  <a:lnTo>
                    <a:pt x="2411" y="21600"/>
                  </a:lnTo>
                  <a:lnTo>
                    <a:pt x="8341" y="6608"/>
                  </a:lnTo>
                  <a:cubicBezTo>
                    <a:pt x="8382" y="6469"/>
                    <a:pt x="8432" y="6331"/>
                    <a:pt x="8491" y="6195"/>
                  </a:cubicBezTo>
                  <a:cubicBezTo>
                    <a:pt x="8562" y="6032"/>
                    <a:pt x="8647" y="5867"/>
                    <a:pt x="8604" y="5700"/>
                  </a:cubicBezTo>
                  <a:cubicBezTo>
                    <a:pt x="8560" y="5529"/>
                    <a:pt x="8387" y="5379"/>
                    <a:pt x="8141" y="5281"/>
                  </a:cubicBezTo>
                  <a:cubicBezTo>
                    <a:pt x="7777" y="5135"/>
                    <a:pt x="7319" y="5123"/>
                    <a:pt x="6878" y="5113"/>
                  </a:cubicBezTo>
                  <a:cubicBezTo>
                    <a:pt x="6293" y="5099"/>
                    <a:pt x="5707" y="5082"/>
                    <a:pt x="5122" y="5062"/>
                  </a:cubicBezTo>
                  <a:cubicBezTo>
                    <a:pt x="3177" y="5062"/>
                    <a:pt x="1601" y="4140"/>
                    <a:pt x="1601" y="3003"/>
                  </a:cubicBezTo>
                  <a:cubicBezTo>
                    <a:pt x="1601" y="1866"/>
                    <a:pt x="3177" y="944"/>
                    <a:pt x="5122" y="944"/>
                  </a:cubicBezTo>
                  <a:lnTo>
                    <a:pt x="10790" y="944"/>
                  </a:lnTo>
                  <a:lnTo>
                    <a:pt x="10810" y="944"/>
                  </a:lnTo>
                  <a:lnTo>
                    <a:pt x="16478" y="944"/>
                  </a:lnTo>
                  <a:cubicBezTo>
                    <a:pt x="18423" y="944"/>
                    <a:pt x="19999" y="1866"/>
                    <a:pt x="19999" y="3003"/>
                  </a:cubicBezTo>
                  <a:cubicBezTo>
                    <a:pt x="19999" y="4140"/>
                    <a:pt x="18423" y="5062"/>
                    <a:pt x="16478" y="5062"/>
                  </a:cubicBezTo>
                  <a:cubicBezTo>
                    <a:pt x="15893" y="5082"/>
                    <a:pt x="15307" y="5099"/>
                    <a:pt x="14722" y="5113"/>
                  </a:cubicBezTo>
                  <a:cubicBezTo>
                    <a:pt x="14281" y="5123"/>
                    <a:pt x="13823" y="5135"/>
                    <a:pt x="13459" y="5281"/>
                  </a:cubicBezTo>
                  <a:cubicBezTo>
                    <a:pt x="13213" y="5379"/>
                    <a:pt x="13040" y="5529"/>
                    <a:pt x="12996" y="5700"/>
                  </a:cubicBezTo>
                  <a:cubicBezTo>
                    <a:pt x="12953" y="5867"/>
                    <a:pt x="13038" y="6032"/>
                    <a:pt x="13109" y="6195"/>
                  </a:cubicBezTo>
                  <a:cubicBezTo>
                    <a:pt x="13168" y="6331"/>
                    <a:pt x="13218" y="6469"/>
                    <a:pt x="13259" y="6608"/>
                  </a:cubicBezTo>
                  <a:lnTo>
                    <a:pt x="19189" y="21600"/>
                  </a:lnTo>
                  <a:lnTo>
                    <a:pt x="21135" y="21600"/>
                  </a:lnTo>
                  <a:lnTo>
                    <a:pt x="14754" y="6053"/>
                  </a:lnTo>
                  <a:lnTo>
                    <a:pt x="16463" y="6006"/>
                  </a:lnTo>
                  <a:cubicBezTo>
                    <a:pt x="19300" y="6006"/>
                    <a:pt x="21600" y="4662"/>
                    <a:pt x="21600" y="3003"/>
                  </a:cubicBezTo>
                  <a:cubicBezTo>
                    <a:pt x="21600" y="1344"/>
                    <a:pt x="19300" y="0"/>
                    <a:pt x="16463" y="0"/>
                  </a:cubicBezTo>
                  <a:lnTo>
                    <a:pt x="10810" y="0"/>
                  </a:lnTo>
                  <a:lnTo>
                    <a:pt x="10790" y="0"/>
                  </a:lnTo>
                  <a:lnTo>
                    <a:pt x="513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 cap="flat">
              <a:solidFill>
                <a:srgbClr val="F1F1F1"/>
              </a:solidFill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endParaRPr sz="2532" dirty="0">
                <a:latin typeface="Lato Light" panose="020F0502020204030203" pitchFamily="34" charset="0"/>
              </a:endParaRPr>
            </a:p>
          </p:txBody>
        </p:sp>
        <p:sp>
          <p:nvSpPr>
            <p:cNvPr id="43" name="Shape 58967">
              <a:extLst>
                <a:ext uri="{FF2B5EF4-FFF2-40B4-BE49-F238E27FC236}">
                  <a16:creationId xmlns:a16="http://schemas.microsoft.com/office/drawing/2014/main" id="{BA27847B-6D8B-BB47-921A-87A61588AF11}"/>
                </a:ext>
              </a:extLst>
            </p:cNvPr>
            <p:cNvSpPr/>
            <p:nvPr/>
          </p:nvSpPr>
          <p:spPr>
            <a:xfrm>
              <a:off x="9478901" y="2575222"/>
              <a:ext cx="752845" cy="877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9" h="21594" extrusionOk="0">
                  <a:moveTo>
                    <a:pt x="1130" y="0"/>
                  </a:moveTo>
                  <a:cubicBezTo>
                    <a:pt x="805" y="0"/>
                    <a:pt x="641" y="-3"/>
                    <a:pt x="467" y="470"/>
                  </a:cubicBezTo>
                  <a:cubicBezTo>
                    <a:pt x="276" y="1067"/>
                    <a:pt x="124" y="2368"/>
                    <a:pt x="54" y="4010"/>
                  </a:cubicBezTo>
                  <a:cubicBezTo>
                    <a:pt x="-1" y="5511"/>
                    <a:pt x="0" y="6915"/>
                    <a:pt x="0" y="9697"/>
                  </a:cubicBezTo>
                  <a:lnTo>
                    <a:pt x="0" y="11843"/>
                  </a:lnTo>
                  <a:cubicBezTo>
                    <a:pt x="0" y="14669"/>
                    <a:pt x="-1" y="16083"/>
                    <a:pt x="54" y="17584"/>
                  </a:cubicBezTo>
                  <a:cubicBezTo>
                    <a:pt x="124" y="19226"/>
                    <a:pt x="276" y="20513"/>
                    <a:pt x="467" y="21111"/>
                  </a:cubicBezTo>
                  <a:cubicBezTo>
                    <a:pt x="642" y="21587"/>
                    <a:pt x="806" y="21594"/>
                    <a:pt x="1130" y="21594"/>
                  </a:cubicBezTo>
                  <a:lnTo>
                    <a:pt x="3523" y="21594"/>
                  </a:lnTo>
                  <a:cubicBezTo>
                    <a:pt x="3523" y="19295"/>
                    <a:pt x="3625" y="16990"/>
                    <a:pt x="3829" y="15237"/>
                  </a:cubicBezTo>
                  <a:cubicBezTo>
                    <a:pt x="4034" y="13483"/>
                    <a:pt x="4301" y="12608"/>
                    <a:pt x="4569" y="12608"/>
                  </a:cubicBezTo>
                  <a:cubicBezTo>
                    <a:pt x="4837" y="12608"/>
                    <a:pt x="5105" y="13483"/>
                    <a:pt x="5310" y="15237"/>
                  </a:cubicBezTo>
                  <a:cubicBezTo>
                    <a:pt x="5514" y="16990"/>
                    <a:pt x="5616" y="19295"/>
                    <a:pt x="5616" y="21594"/>
                  </a:cubicBezTo>
                  <a:lnTo>
                    <a:pt x="15982" y="21594"/>
                  </a:lnTo>
                  <a:cubicBezTo>
                    <a:pt x="15982" y="19295"/>
                    <a:pt x="16084" y="16990"/>
                    <a:pt x="16288" y="15237"/>
                  </a:cubicBezTo>
                  <a:cubicBezTo>
                    <a:pt x="16493" y="13483"/>
                    <a:pt x="16760" y="12608"/>
                    <a:pt x="17028" y="12608"/>
                  </a:cubicBezTo>
                  <a:cubicBezTo>
                    <a:pt x="17296" y="12608"/>
                    <a:pt x="17564" y="13483"/>
                    <a:pt x="17769" y="15237"/>
                  </a:cubicBezTo>
                  <a:cubicBezTo>
                    <a:pt x="17973" y="16990"/>
                    <a:pt x="18075" y="19295"/>
                    <a:pt x="18075" y="21594"/>
                  </a:cubicBezTo>
                  <a:lnTo>
                    <a:pt x="20462" y="21594"/>
                  </a:lnTo>
                  <a:cubicBezTo>
                    <a:pt x="20791" y="21594"/>
                    <a:pt x="20956" y="21587"/>
                    <a:pt x="21131" y="21111"/>
                  </a:cubicBezTo>
                  <a:cubicBezTo>
                    <a:pt x="21322" y="20513"/>
                    <a:pt x="21474" y="19226"/>
                    <a:pt x="21544" y="17584"/>
                  </a:cubicBezTo>
                  <a:cubicBezTo>
                    <a:pt x="21599" y="16083"/>
                    <a:pt x="21598" y="14666"/>
                    <a:pt x="21598" y="11883"/>
                  </a:cubicBezTo>
                  <a:lnTo>
                    <a:pt x="21598" y="9738"/>
                  </a:lnTo>
                  <a:cubicBezTo>
                    <a:pt x="21598" y="6912"/>
                    <a:pt x="21599" y="5511"/>
                    <a:pt x="21544" y="4010"/>
                  </a:cubicBezTo>
                  <a:cubicBezTo>
                    <a:pt x="21474" y="2368"/>
                    <a:pt x="21322" y="1067"/>
                    <a:pt x="21131" y="470"/>
                  </a:cubicBezTo>
                  <a:cubicBezTo>
                    <a:pt x="20956" y="-6"/>
                    <a:pt x="20791" y="0"/>
                    <a:pt x="20466" y="0"/>
                  </a:cubicBezTo>
                  <a:lnTo>
                    <a:pt x="1135" y="0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solidFill>
                <a:srgbClr val="F1F1F1"/>
              </a:solidFill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endParaRPr sz="2532" dirty="0">
                <a:latin typeface="Lato Light" panose="020F0502020204030203" pitchFamily="34" charset="0"/>
              </a:endParaRPr>
            </a:p>
          </p:txBody>
        </p:sp>
      </p:grpSp>
      <p:sp>
        <p:nvSpPr>
          <p:cNvPr id="50" name="Shape 10353">
            <a:extLst>
              <a:ext uri="{FF2B5EF4-FFF2-40B4-BE49-F238E27FC236}">
                <a16:creationId xmlns:a16="http://schemas.microsoft.com/office/drawing/2014/main" id="{6A1FFD52-4675-194B-8A0C-572480362906}"/>
              </a:ext>
            </a:extLst>
          </p:cNvPr>
          <p:cNvSpPr/>
          <p:nvPr/>
        </p:nvSpPr>
        <p:spPr>
          <a:xfrm>
            <a:off x="1588" y="5560641"/>
            <a:ext cx="12188826" cy="1293060"/>
          </a:xfrm>
          <a:prstGeom prst="rect">
            <a:avLst/>
          </a:prstGeom>
          <a:solidFill>
            <a:srgbClr val="C00000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pPr algn="ctr">
              <a:spcBef>
                <a:spcPts val="600"/>
              </a:spcBef>
              <a:spcAft>
                <a:spcPts val="600"/>
              </a:spcAft>
            </a:pPr>
            <a:r>
              <a:rPr lang="uk-UA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Ці учні, </a:t>
            </a:r>
            <a:r>
              <a:rPr lang="uk-UA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за словами вчителів, мають </a:t>
            </a:r>
            <a:r>
              <a:rPr lang="uk-UA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настільки великі пробіли</a:t>
            </a:r>
            <a:r>
              <a:rPr lang="cs-CZ" sz="2400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, </a:t>
            </a:r>
            <a:r>
              <a:rPr lang="uk-UA" sz="2400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що для </a:t>
            </a:r>
            <a:r>
              <a:rPr lang="uk-UA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вирішення </a:t>
            </a:r>
            <a:r>
              <a:rPr lang="uk-UA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їх ситуації потрібно витратити мінімально </a:t>
            </a:r>
            <a:r>
              <a:rPr lang="uk-UA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цілий навчальний рік </a:t>
            </a:r>
            <a:r>
              <a:rPr lang="cs-CZ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2021/2022</a:t>
            </a:r>
            <a:r>
              <a:rPr lang="cs-CZ" sz="2400" dirty="0">
                <a:solidFill>
                  <a:schemeClr val="bg1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. </a:t>
            </a:r>
            <a:endParaRPr lang="cs-CZ" sz="2400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51" name="Skupina 50"/>
          <p:cNvGrpSpPr/>
          <p:nvPr/>
        </p:nvGrpSpPr>
        <p:grpSpPr>
          <a:xfrm>
            <a:off x="3819752" y="3282387"/>
            <a:ext cx="842036" cy="926684"/>
            <a:chOff x="14170393" y="3178338"/>
            <a:chExt cx="8686432" cy="9775664"/>
          </a:xfrm>
        </p:grpSpPr>
        <p:sp>
          <p:nvSpPr>
            <p:cNvPr id="52" name="Shape 63339">
              <a:extLst>
                <a:ext uri="{FF2B5EF4-FFF2-40B4-BE49-F238E27FC236}">
                  <a16:creationId xmlns:a16="http://schemas.microsoft.com/office/drawing/2014/main" id="{F71841A4-743E-2C44-84C6-CE35CF1792E2}"/>
                </a:ext>
              </a:extLst>
            </p:cNvPr>
            <p:cNvSpPr/>
            <p:nvPr/>
          </p:nvSpPr>
          <p:spPr>
            <a:xfrm>
              <a:off x="14170393" y="3909946"/>
              <a:ext cx="3588580" cy="9044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017" y="3847"/>
                  </a:moveTo>
                  <a:lnTo>
                    <a:pt x="15583" y="3847"/>
                  </a:lnTo>
                  <a:cubicBezTo>
                    <a:pt x="18906" y="3847"/>
                    <a:pt x="21600" y="4905"/>
                    <a:pt x="21600" y="6209"/>
                  </a:cubicBezTo>
                  <a:lnTo>
                    <a:pt x="21600" y="11671"/>
                  </a:lnTo>
                  <a:cubicBezTo>
                    <a:pt x="21600" y="11672"/>
                    <a:pt x="21600" y="11672"/>
                    <a:pt x="21600" y="11672"/>
                  </a:cubicBezTo>
                  <a:cubicBezTo>
                    <a:pt x="21600" y="12119"/>
                    <a:pt x="20678" y="12480"/>
                    <a:pt x="19541" y="12480"/>
                  </a:cubicBezTo>
                  <a:cubicBezTo>
                    <a:pt x="18403" y="12480"/>
                    <a:pt x="17482" y="12119"/>
                    <a:pt x="17482" y="11672"/>
                  </a:cubicBezTo>
                  <a:lnTo>
                    <a:pt x="17481" y="11672"/>
                  </a:lnTo>
                  <a:lnTo>
                    <a:pt x="17481" y="6209"/>
                  </a:lnTo>
                  <a:lnTo>
                    <a:pt x="16526" y="6209"/>
                  </a:lnTo>
                  <a:lnTo>
                    <a:pt x="16526" y="20570"/>
                  </a:lnTo>
                  <a:lnTo>
                    <a:pt x="16526" y="20570"/>
                  </a:lnTo>
                  <a:cubicBezTo>
                    <a:pt x="16526" y="21139"/>
                    <a:pt x="15351" y="21600"/>
                    <a:pt x="13902" y="21600"/>
                  </a:cubicBezTo>
                  <a:cubicBezTo>
                    <a:pt x="12452" y="21600"/>
                    <a:pt x="11277" y="21139"/>
                    <a:pt x="11277" y="20570"/>
                  </a:cubicBezTo>
                  <a:lnTo>
                    <a:pt x="11277" y="13297"/>
                  </a:lnTo>
                  <a:lnTo>
                    <a:pt x="10323" y="13297"/>
                  </a:lnTo>
                  <a:lnTo>
                    <a:pt x="10323" y="20570"/>
                  </a:lnTo>
                  <a:cubicBezTo>
                    <a:pt x="10323" y="21139"/>
                    <a:pt x="9148" y="21600"/>
                    <a:pt x="7698" y="21600"/>
                  </a:cubicBezTo>
                  <a:cubicBezTo>
                    <a:pt x="6249" y="21600"/>
                    <a:pt x="5074" y="21139"/>
                    <a:pt x="5074" y="20570"/>
                  </a:cubicBezTo>
                  <a:lnTo>
                    <a:pt x="5073" y="20570"/>
                  </a:lnTo>
                  <a:lnTo>
                    <a:pt x="5073" y="6209"/>
                  </a:lnTo>
                  <a:lnTo>
                    <a:pt x="4118" y="6209"/>
                  </a:lnTo>
                  <a:lnTo>
                    <a:pt x="4118" y="11672"/>
                  </a:lnTo>
                  <a:cubicBezTo>
                    <a:pt x="4118" y="12119"/>
                    <a:pt x="3197" y="12480"/>
                    <a:pt x="2059" y="12480"/>
                  </a:cubicBezTo>
                  <a:cubicBezTo>
                    <a:pt x="922" y="12480"/>
                    <a:pt x="0" y="12119"/>
                    <a:pt x="0" y="11672"/>
                  </a:cubicBezTo>
                  <a:lnTo>
                    <a:pt x="0" y="6209"/>
                  </a:lnTo>
                  <a:cubicBezTo>
                    <a:pt x="0" y="4905"/>
                    <a:pt x="2694" y="3847"/>
                    <a:pt x="6017" y="3847"/>
                  </a:cubicBezTo>
                  <a:close/>
                  <a:moveTo>
                    <a:pt x="6374" y="1746"/>
                  </a:moveTo>
                  <a:cubicBezTo>
                    <a:pt x="6374" y="2711"/>
                    <a:pt x="8365" y="3493"/>
                    <a:pt x="10823" y="3493"/>
                  </a:cubicBezTo>
                  <a:cubicBezTo>
                    <a:pt x="13280" y="3493"/>
                    <a:pt x="15272" y="2711"/>
                    <a:pt x="15272" y="1746"/>
                  </a:cubicBezTo>
                  <a:cubicBezTo>
                    <a:pt x="15272" y="782"/>
                    <a:pt x="13280" y="0"/>
                    <a:pt x="10823" y="0"/>
                  </a:cubicBezTo>
                  <a:cubicBezTo>
                    <a:pt x="8365" y="0"/>
                    <a:pt x="6374" y="782"/>
                    <a:pt x="6374" y="1746"/>
                  </a:cubicBezTo>
                  <a:close/>
                </a:path>
              </a:pathLst>
            </a:custGeom>
            <a:solidFill>
              <a:srgbClr val="D5DCE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53" name="Shape 63340">
              <a:extLst>
                <a:ext uri="{FF2B5EF4-FFF2-40B4-BE49-F238E27FC236}">
                  <a16:creationId xmlns:a16="http://schemas.microsoft.com/office/drawing/2014/main" id="{FE863322-F7E0-BA49-84FA-1FCB5F1DBE07}"/>
                </a:ext>
              </a:extLst>
            </p:cNvPr>
            <p:cNvSpPr/>
            <p:nvPr/>
          </p:nvSpPr>
          <p:spPr>
            <a:xfrm>
              <a:off x="14496312" y="3178338"/>
              <a:ext cx="2936741" cy="14649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696" y="0"/>
                  </a:moveTo>
                  <a:lnTo>
                    <a:pt x="0" y="9509"/>
                  </a:lnTo>
                  <a:lnTo>
                    <a:pt x="10904" y="19186"/>
                  </a:lnTo>
                  <a:lnTo>
                    <a:pt x="21600" y="9689"/>
                  </a:lnTo>
                  <a:lnTo>
                    <a:pt x="10696" y="0"/>
                  </a:lnTo>
                  <a:close/>
                  <a:moveTo>
                    <a:pt x="1266" y="11676"/>
                  </a:moveTo>
                  <a:lnTo>
                    <a:pt x="1266" y="18647"/>
                  </a:lnTo>
                  <a:cubicBezTo>
                    <a:pt x="1032" y="18922"/>
                    <a:pt x="874" y="19420"/>
                    <a:pt x="874" y="20006"/>
                  </a:cubicBezTo>
                  <a:cubicBezTo>
                    <a:pt x="874" y="20883"/>
                    <a:pt x="1224" y="21600"/>
                    <a:pt x="1658" y="21600"/>
                  </a:cubicBezTo>
                  <a:cubicBezTo>
                    <a:pt x="2091" y="21600"/>
                    <a:pt x="2442" y="20883"/>
                    <a:pt x="2442" y="20006"/>
                  </a:cubicBezTo>
                  <a:cubicBezTo>
                    <a:pt x="2442" y="19420"/>
                    <a:pt x="2284" y="18922"/>
                    <a:pt x="2050" y="18647"/>
                  </a:cubicBezTo>
                  <a:lnTo>
                    <a:pt x="2050" y="12338"/>
                  </a:lnTo>
                  <a:lnTo>
                    <a:pt x="1266" y="11676"/>
                  </a:lnTo>
                  <a:close/>
                </a:path>
              </a:pathLst>
            </a:custGeom>
            <a:solidFill>
              <a:srgbClr val="C00000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54" name="Shape 63342">
              <a:extLst>
                <a:ext uri="{FF2B5EF4-FFF2-40B4-BE49-F238E27FC236}">
                  <a16:creationId xmlns:a16="http://schemas.microsoft.com/office/drawing/2014/main" id="{2929D74C-6AB4-9C40-92C1-DEFF3FDD640A}"/>
                </a:ext>
              </a:extLst>
            </p:cNvPr>
            <p:cNvSpPr/>
            <p:nvPr/>
          </p:nvSpPr>
          <p:spPr>
            <a:xfrm>
              <a:off x="18633962" y="3911672"/>
              <a:ext cx="4222863" cy="90423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0" h="21600" extrusionOk="0">
                  <a:moveTo>
                    <a:pt x="21247" y="10573"/>
                  </a:moveTo>
                  <a:lnTo>
                    <a:pt x="17364" y="5258"/>
                  </a:lnTo>
                  <a:cubicBezTo>
                    <a:pt x="16728" y="4388"/>
                    <a:pt x="14991" y="3847"/>
                    <a:pt x="13131" y="3847"/>
                  </a:cubicBezTo>
                  <a:cubicBezTo>
                    <a:pt x="13119" y="3847"/>
                    <a:pt x="13108" y="3847"/>
                    <a:pt x="13097" y="3847"/>
                  </a:cubicBezTo>
                  <a:lnTo>
                    <a:pt x="13097" y="3847"/>
                  </a:lnTo>
                  <a:lnTo>
                    <a:pt x="12219" y="3847"/>
                  </a:lnTo>
                  <a:lnTo>
                    <a:pt x="9090" y="3847"/>
                  </a:lnTo>
                  <a:lnTo>
                    <a:pt x="8213" y="3847"/>
                  </a:lnTo>
                  <a:lnTo>
                    <a:pt x="8213" y="3847"/>
                  </a:lnTo>
                  <a:cubicBezTo>
                    <a:pt x="8202" y="3847"/>
                    <a:pt x="8191" y="3847"/>
                    <a:pt x="8179" y="3847"/>
                  </a:cubicBezTo>
                  <a:cubicBezTo>
                    <a:pt x="6319" y="3847"/>
                    <a:pt x="4582" y="4388"/>
                    <a:pt x="3946" y="5258"/>
                  </a:cubicBezTo>
                  <a:lnTo>
                    <a:pt x="63" y="10573"/>
                  </a:lnTo>
                  <a:cubicBezTo>
                    <a:pt x="-145" y="10858"/>
                    <a:pt x="179" y="11168"/>
                    <a:pt x="787" y="11265"/>
                  </a:cubicBezTo>
                  <a:lnTo>
                    <a:pt x="1484" y="11377"/>
                  </a:lnTo>
                  <a:cubicBezTo>
                    <a:pt x="1609" y="11397"/>
                    <a:pt x="1736" y="11407"/>
                    <a:pt x="1861" y="11407"/>
                  </a:cubicBezTo>
                  <a:cubicBezTo>
                    <a:pt x="2345" y="11407"/>
                    <a:pt x="2796" y="11264"/>
                    <a:pt x="2962" y="11038"/>
                  </a:cubicBezTo>
                  <a:lnTo>
                    <a:pt x="6435" y="6288"/>
                  </a:lnTo>
                  <a:lnTo>
                    <a:pt x="6493" y="6209"/>
                  </a:lnTo>
                  <a:lnTo>
                    <a:pt x="7331" y="6209"/>
                  </a:lnTo>
                  <a:lnTo>
                    <a:pt x="1162" y="14494"/>
                  </a:lnTo>
                  <a:lnTo>
                    <a:pt x="6965" y="14494"/>
                  </a:lnTo>
                  <a:lnTo>
                    <a:pt x="6965" y="20831"/>
                  </a:lnTo>
                  <a:cubicBezTo>
                    <a:pt x="6965" y="21256"/>
                    <a:pt x="7700" y="21600"/>
                    <a:pt x="8607" y="21600"/>
                  </a:cubicBezTo>
                  <a:cubicBezTo>
                    <a:pt x="9514" y="21600"/>
                    <a:pt x="10250" y="21256"/>
                    <a:pt x="10250" y="20831"/>
                  </a:cubicBezTo>
                  <a:lnTo>
                    <a:pt x="10255" y="20831"/>
                  </a:lnTo>
                  <a:lnTo>
                    <a:pt x="10255" y="14494"/>
                  </a:lnTo>
                  <a:lnTo>
                    <a:pt x="11055" y="14494"/>
                  </a:lnTo>
                  <a:lnTo>
                    <a:pt x="11055" y="20831"/>
                  </a:lnTo>
                  <a:cubicBezTo>
                    <a:pt x="11055" y="21256"/>
                    <a:pt x="11790" y="21600"/>
                    <a:pt x="12698" y="21600"/>
                  </a:cubicBezTo>
                  <a:cubicBezTo>
                    <a:pt x="13605" y="21600"/>
                    <a:pt x="14340" y="21256"/>
                    <a:pt x="14340" y="20831"/>
                  </a:cubicBezTo>
                  <a:lnTo>
                    <a:pt x="14345" y="20831"/>
                  </a:lnTo>
                  <a:lnTo>
                    <a:pt x="14345" y="14494"/>
                  </a:lnTo>
                  <a:lnTo>
                    <a:pt x="20148" y="14494"/>
                  </a:lnTo>
                  <a:lnTo>
                    <a:pt x="13978" y="6209"/>
                  </a:lnTo>
                  <a:lnTo>
                    <a:pt x="14817" y="6209"/>
                  </a:lnTo>
                  <a:lnTo>
                    <a:pt x="14875" y="6288"/>
                  </a:lnTo>
                  <a:lnTo>
                    <a:pt x="18348" y="11038"/>
                  </a:lnTo>
                  <a:cubicBezTo>
                    <a:pt x="18514" y="11264"/>
                    <a:pt x="18965" y="11407"/>
                    <a:pt x="19449" y="11407"/>
                  </a:cubicBezTo>
                  <a:cubicBezTo>
                    <a:pt x="19574" y="11407"/>
                    <a:pt x="19701" y="11397"/>
                    <a:pt x="19826" y="11377"/>
                  </a:cubicBezTo>
                  <a:lnTo>
                    <a:pt x="20523" y="11265"/>
                  </a:lnTo>
                  <a:cubicBezTo>
                    <a:pt x="21131" y="11168"/>
                    <a:pt x="21455" y="10858"/>
                    <a:pt x="21247" y="10573"/>
                  </a:cubicBezTo>
                  <a:close/>
                  <a:moveTo>
                    <a:pt x="6926" y="1746"/>
                  </a:moveTo>
                  <a:cubicBezTo>
                    <a:pt x="6926" y="782"/>
                    <a:pt x="8595" y="0"/>
                    <a:pt x="10655" y="0"/>
                  </a:cubicBezTo>
                  <a:cubicBezTo>
                    <a:pt x="12715" y="0"/>
                    <a:pt x="14384" y="782"/>
                    <a:pt x="14384" y="1746"/>
                  </a:cubicBezTo>
                  <a:cubicBezTo>
                    <a:pt x="14384" y="2711"/>
                    <a:pt x="12715" y="3493"/>
                    <a:pt x="10655" y="3493"/>
                  </a:cubicBezTo>
                  <a:cubicBezTo>
                    <a:pt x="8595" y="3493"/>
                    <a:pt x="6926" y="2711"/>
                    <a:pt x="6926" y="1746"/>
                  </a:cubicBezTo>
                  <a:close/>
                </a:path>
              </a:pathLst>
            </a:custGeom>
            <a:solidFill>
              <a:srgbClr val="D5DCE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55" name="Shape 63343">
              <a:extLst>
                <a:ext uri="{FF2B5EF4-FFF2-40B4-BE49-F238E27FC236}">
                  <a16:creationId xmlns:a16="http://schemas.microsoft.com/office/drawing/2014/main" id="{0E496F00-D9A0-A641-BB2E-2EB44580C6A7}"/>
                </a:ext>
              </a:extLst>
            </p:cNvPr>
            <p:cNvSpPr/>
            <p:nvPr/>
          </p:nvSpPr>
          <p:spPr>
            <a:xfrm>
              <a:off x="19277021" y="3178338"/>
              <a:ext cx="2936742" cy="14649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696" y="0"/>
                  </a:moveTo>
                  <a:lnTo>
                    <a:pt x="0" y="9509"/>
                  </a:lnTo>
                  <a:lnTo>
                    <a:pt x="10904" y="19186"/>
                  </a:lnTo>
                  <a:lnTo>
                    <a:pt x="21600" y="9689"/>
                  </a:lnTo>
                  <a:lnTo>
                    <a:pt x="10696" y="0"/>
                  </a:lnTo>
                  <a:close/>
                  <a:moveTo>
                    <a:pt x="1266" y="11676"/>
                  </a:moveTo>
                  <a:lnTo>
                    <a:pt x="1266" y="18647"/>
                  </a:lnTo>
                  <a:cubicBezTo>
                    <a:pt x="1032" y="18922"/>
                    <a:pt x="874" y="19420"/>
                    <a:pt x="874" y="20006"/>
                  </a:cubicBezTo>
                  <a:cubicBezTo>
                    <a:pt x="874" y="20883"/>
                    <a:pt x="1224" y="21600"/>
                    <a:pt x="1658" y="21600"/>
                  </a:cubicBezTo>
                  <a:cubicBezTo>
                    <a:pt x="2091" y="21600"/>
                    <a:pt x="2442" y="20883"/>
                    <a:pt x="2442" y="20006"/>
                  </a:cubicBezTo>
                  <a:cubicBezTo>
                    <a:pt x="2442" y="19420"/>
                    <a:pt x="2284" y="18922"/>
                    <a:pt x="2050" y="18647"/>
                  </a:cubicBezTo>
                  <a:lnTo>
                    <a:pt x="2050" y="12338"/>
                  </a:lnTo>
                  <a:lnTo>
                    <a:pt x="1266" y="11676"/>
                  </a:lnTo>
                  <a:close/>
                </a:path>
              </a:pathLst>
            </a:custGeom>
            <a:solidFill>
              <a:srgbClr val="C00000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</p:grpSp>
      <p:grpSp>
        <p:nvGrpSpPr>
          <p:cNvPr id="56" name="Skupina 55"/>
          <p:cNvGrpSpPr/>
          <p:nvPr/>
        </p:nvGrpSpPr>
        <p:grpSpPr>
          <a:xfrm>
            <a:off x="7761759" y="3282387"/>
            <a:ext cx="842036" cy="926684"/>
            <a:chOff x="14170393" y="3178338"/>
            <a:chExt cx="8686432" cy="9775664"/>
          </a:xfrm>
        </p:grpSpPr>
        <p:sp>
          <p:nvSpPr>
            <p:cNvPr id="57" name="Shape 63339">
              <a:extLst>
                <a:ext uri="{FF2B5EF4-FFF2-40B4-BE49-F238E27FC236}">
                  <a16:creationId xmlns:a16="http://schemas.microsoft.com/office/drawing/2014/main" id="{F71841A4-743E-2C44-84C6-CE35CF1792E2}"/>
                </a:ext>
              </a:extLst>
            </p:cNvPr>
            <p:cNvSpPr/>
            <p:nvPr/>
          </p:nvSpPr>
          <p:spPr>
            <a:xfrm>
              <a:off x="14170393" y="3909946"/>
              <a:ext cx="3588580" cy="9044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017" y="3847"/>
                  </a:moveTo>
                  <a:lnTo>
                    <a:pt x="15583" y="3847"/>
                  </a:lnTo>
                  <a:cubicBezTo>
                    <a:pt x="18906" y="3847"/>
                    <a:pt x="21600" y="4905"/>
                    <a:pt x="21600" y="6209"/>
                  </a:cubicBezTo>
                  <a:lnTo>
                    <a:pt x="21600" y="11671"/>
                  </a:lnTo>
                  <a:cubicBezTo>
                    <a:pt x="21600" y="11672"/>
                    <a:pt x="21600" y="11672"/>
                    <a:pt x="21600" y="11672"/>
                  </a:cubicBezTo>
                  <a:cubicBezTo>
                    <a:pt x="21600" y="12119"/>
                    <a:pt x="20678" y="12480"/>
                    <a:pt x="19541" y="12480"/>
                  </a:cubicBezTo>
                  <a:cubicBezTo>
                    <a:pt x="18403" y="12480"/>
                    <a:pt x="17482" y="12119"/>
                    <a:pt x="17482" y="11672"/>
                  </a:cubicBezTo>
                  <a:lnTo>
                    <a:pt x="17481" y="11672"/>
                  </a:lnTo>
                  <a:lnTo>
                    <a:pt x="17481" y="6209"/>
                  </a:lnTo>
                  <a:lnTo>
                    <a:pt x="16526" y="6209"/>
                  </a:lnTo>
                  <a:lnTo>
                    <a:pt x="16526" y="20570"/>
                  </a:lnTo>
                  <a:lnTo>
                    <a:pt x="16526" y="20570"/>
                  </a:lnTo>
                  <a:cubicBezTo>
                    <a:pt x="16526" y="21139"/>
                    <a:pt x="15351" y="21600"/>
                    <a:pt x="13902" y="21600"/>
                  </a:cubicBezTo>
                  <a:cubicBezTo>
                    <a:pt x="12452" y="21600"/>
                    <a:pt x="11277" y="21139"/>
                    <a:pt x="11277" y="20570"/>
                  </a:cubicBezTo>
                  <a:lnTo>
                    <a:pt x="11277" y="13297"/>
                  </a:lnTo>
                  <a:lnTo>
                    <a:pt x="10323" y="13297"/>
                  </a:lnTo>
                  <a:lnTo>
                    <a:pt x="10323" y="20570"/>
                  </a:lnTo>
                  <a:cubicBezTo>
                    <a:pt x="10323" y="21139"/>
                    <a:pt x="9148" y="21600"/>
                    <a:pt x="7698" y="21600"/>
                  </a:cubicBezTo>
                  <a:cubicBezTo>
                    <a:pt x="6249" y="21600"/>
                    <a:pt x="5074" y="21139"/>
                    <a:pt x="5074" y="20570"/>
                  </a:cubicBezTo>
                  <a:lnTo>
                    <a:pt x="5073" y="20570"/>
                  </a:lnTo>
                  <a:lnTo>
                    <a:pt x="5073" y="6209"/>
                  </a:lnTo>
                  <a:lnTo>
                    <a:pt x="4118" y="6209"/>
                  </a:lnTo>
                  <a:lnTo>
                    <a:pt x="4118" y="11672"/>
                  </a:lnTo>
                  <a:cubicBezTo>
                    <a:pt x="4118" y="12119"/>
                    <a:pt x="3197" y="12480"/>
                    <a:pt x="2059" y="12480"/>
                  </a:cubicBezTo>
                  <a:cubicBezTo>
                    <a:pt x="922" y="12480"/>
                    <a:pt x="0" y="12119"/>
                    <a:pt x="0" y="11672"/>
                  </a:cubicBezTo>
                  <a:lnTo>
                    <a:pt x="0" y="6209"/>
                  </a:lnTo>
                  <a:cubicBezTo>
                    <a:pt x="0" y="4905"/>
                    <a:pt x="2694" y="3847"/>
                    <a:pt x="6017" y="3847"/>
                  </a:cubicBezTo>
                  <a:close/>
                  <a:moveTo>
                    <a:pt x="6374" y="1746"/>
                  </a:moveTo>
                  <a:cubicBezTo>
                    <a:pt x="6374" y="2711"/>
                    <a:pt x="8365" y="3493"/>
                    <a:pt x="10823" y="3493"/>
                  </a:cubicBezTo>
                  <a:cubicBezTo>
                    <a:pt x="13280" y="3493"/>
                    <a:pt x="15272" y="2711"/>
                    <a:pt x="15272" y="1746"/>
                  </a:cubicBezTo>
                  <a:cubicBezTo>
                    <a:pt x="15272" y="782"/>
                    <a:pt x="13280" y="0"/>
                    <a:pt x="10823" y="0"/>
                  </a:cubicBezTo>
                  <a:cubicBezTo>
                    <a:pt x="8365" y="0"/>
                    <a:pt x="6374" y="782"/>
                    <a:pt x="6374" y="1746"/>
                  </a:cubicBezTo>
                  <a:close/>
                </a:path>
              </a:pathLst>
            </a:custGeom>
            <a:solidFill>
              <a:srgbClr val="D5DCE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58" name="Shape 63340">
              <a:extLst>
                <a:ext uri="{FF2B5EF4-FFF2-40B4-BE49-F238E27FC236}">
                  <a16:creationId xmlns:a16="http://schemas.microsoft.com/office/drawing/2014/main" id="{FE863322-F7E0-BA49-84FA-1FCB5F1DBE07}"/>
                </a:ext>
              </a:extLst>
            </p:cNvPr>
            <p:cNvSpPr/>
            <p:nvPr/>
          </p:nvSpPr>
          <p:spPr>
            <a:xfrm>
              <a:off x="14496312" y="3178338"/>
              <a:ext cx="2936741" cy="14649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696" y="0"/>
                  </a:moveTo>
                  <a:lnTo>
                    <a:pt x="0" y="9509"/>
                  </a:lnTo>
                  <a:lnTo>
                    <a:pt x="10904" y="19186"/>
                  </a:lnTo>
                  <a:lnTo>
                    <a:pt x="21600" y="9689"/>
                  </a:lnTo>
                  <a:lnTo>
                    <a:pt x="10696" y="0"/>
                  </a:lnTo>
                  <a:close/>
                  <a:moveTo>
                    <a:pt x="1266" y="11676"/>
                  </a:moveTo>
                  <a:lnTo>
                    <a:pt x="1266" y="18647"/>
                  </a:lnTo>
                  <a:cubicBezTo>
                    <a:pt x="1032" y="18922"/>
                    <a:pt x="874" y="19420"/>
                    <a:pt x="874" y="20006"/>
                  </a:cubicBezTo>
                  <a:cubicBezTo>
                    <a:pt x="874" y="20883"/>
                    <a:pt x="1224" y="21600"/>
                    <a:pt x="1658" y="21600"/>
                  </a:cubicBezTo>
                  <a:cubicBezTo>
                    <a:pt x="2091" y="21600"/>
                    <a:pt x="2442" y="20883"/>
                    <a:pt x="2442" y="20006"/>
                  </a:cubicBezTo>
                  <a:cubicBezTo>
                    <a:pt x="2442" y="19420"/>
                    <a:pt x="2284" y="18922"/>
                    <a:pt x="2050" y="18647"/>
                  </a:cubicBezTo>
                  <a:lnTo>
                    <a:pt x="2050" y="12338"/>
                  </a:lnTo>
                  <a:lnTo>
                    <a:pt x="1266" y="11676"/>
                  </a:lnTo>
                  <a:close/>
                </a:path>
              </a:pathLst>
            </a:custGeom>
            <a:solidFill>
              <a:srgbClr val="C00000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59" name="Shape 63342">
              <a:extLst>
                <a:ext uri="{FF2B5EF4-FFF2-40B4-BE49-F238E27FC236}">
                  <a16:creationId xmlns:a16="http://schemas.microsoft.com/office/drawing/2014/main" id="{2929D74C-6AB4-9C40-92C1-DEFF3FDD640A}"/>
                </a:ext>
              </a:extLst>
            </p:cNvPr>
            <p:cNvSpPr/>
            <p:nvPr/>
          </p:nvSpPr>
          <p:spPr>
            <a:xfrm>
              <a:off x="18633962" y="3911672"/>
              <a:ext cx="4222863" cy="90423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0" h="21600" extrusionOk="0">
                  <a:moveTo>
                    <a:pt x="21247" y="10573"/>
                  </a:moveTo>
                  <a:lnTo>
                    <a:pt x="17364" y="5258"/>
                  </a:lnTo>
                  <a:cubicBezTo>
                    <a:pt x="16728" y="4388"/>
                    <a:pt x="14991" y="3847"/>
                    <a:pt x="13131" y="3847"/>
                  </a:cubicBezTo>
                  <a:cubicBezTo>
                    <a:pt x="13119" y="3847"/>
                    <a:pt x="13108" y="3847"/>
                    <a:pt x="13097" y="3847"/>
                  </a:cubicBezTo>
                  <a:lnTo>
                    <a:pt x="13097" y="3847"/>
                  </a:lnTo>
                  <a:lnTo>
                    <a:pt x="12219" y="3847"/>
                  </a:lnTo>
                  <a:lnTo>
                    <a:pt x="9090" y="3847"/>
                  </a:lnTo>
                  <a:lnTo>
                    <a:pt x="8213" y="3847"/>
                  </a:lnTo>
                  <a:lnTo>
                    <a:pt x="8213" y="3847"/>
                  </a:lnTo>
                  <a:cubicBezTo>
                    <a:pt x="8202" y="3847"/>
                    <a:pt x="8191" y="3847"/>
                    <a:pt x="8179" y="3847"/>
                  </a:cubicBezTo>
                  <a:cubicBezTo>
                    <a:pt x="6319" y="3847"/>
                    <a:pt x="4582" y="4388"/>
                    <a:pt x="3946" y="5258"/>
                  </a:cubicBezTo>
                  <a:lnTo>
                    <a:pt x="63" y="10573"/>
                  </a:lnTo>
                  <a:cubicBezTo>
                    <a:pt x="-145" y="10858"/>
                    <a:pt x="179" y="11168"/>
                    <a:pt x="787" y="11265"/>
                  </a:cubicBezTo>
                  <a:lnTo>
                    <a:pt x="1484" y="11377"/>
                  </a:lnTo>
                  <a:cubicBezTo>
                    <a:pt x="1609" y="11397"/>
                    <a:pt x="1736" y="11407"/>
                    <a:pt x="1861" y="11407"/>
                  </a:cubicBezTo>
                  <a:cubicBezTo>
                    <a:pt x="2345" y="11407"/>
                    <a:pt x="2796" y="11264"/>
                    <a:pt x="2962" y="11038"/>
                  </a:cubicBezTo>
                  <a:lnTo>
                    <a:pt x="6435" y="6288"/>
                  </a:lnTo>
                  <a:lnTo>
                    <a:pt x="6493" y="6209"/>
                  </a:lnTo>
                  <a:lnTo>
                    <a:pt x="7331" y="6209"/>
                  </a:lnTo>
                  <a:lnTo>
                    <a:pt x="1162" y="14494"/>
                  </a:lnTo>
                  <a:lnTo>
                    <a:pt x="6965" y="14494"/>
                  </a:lnTo>
                  <a:lnTo>
                    <a:pt x="6965" y="20831"/>
                  </a:lnTo>
                  <a:cubicBezTo>
                    <a:pt x="6965" y="21256"/>
                    <a:pt x="7700" y="21600"/>
                    <a:pt x="8607" y="21600"/>
                  </a:cubicBezTo>
                  <a:cubicBezTo>
                    <a:pt x="9514" y="21600"/>
                    <a:pt x="10250" y="21256"/>
                    <a:pt x="10250" y="20831"/>
                  </a:cubicBezTo>
                  <a:lnTo>
                    <a:pt x="10255" y="20831"/>
                  </a:lnTo>
                  <a:lnTo>
                    <a:pt x="10255" y="14494"/>
                  </a:lnTo>
                  <a:lnTo>
                    <a:pt x="11055" y="14494"/>
                  </a:lnTo>
                  <a:lnTo>
                    <a:pt x="11055" y="20831"/>
                  </a:lnTo>
                  <a:cubicBezTo>
                    <a:pt x="11055" y="21256"/>
                    <a:pt x="11790" y="21600"/>
                    <a:pt x="12698" y="21600"/>
                  </a:cubicBezTo>
                  <a:cubicBezTo>
                    <a:pt x="13605" y="21600"/>
                    <a:pt x="14340" y="21256"/>
                    <a:pt x="14340" y="20831"/>
                  </a:cubicBezTo>
                  <a:lnTo>
                    <a:pt x="14345" y="20831"/>
                  </a:lnTo>
                  <a:lnTo>
                    <a:pt x="14345" y="14494"/>
                  </a:lnTo>
                  <a:lnTo>
                    <a:pt x="20148" y="14494"/>
                  </a:lnTo>
                  <a:lnTo>
                    <a:pt x="13978" y="6209"/>
                  </a:lnTo>
                  <a:lnTo>
                    <a:pt x="14817" y="6209"/>
                  </a:lnTo>
                  <a:lnTo>
                    <a:pt x="14875" y="6288"/>
                  </a:lnTo>
                  <a:lnTo>
                    <a:pt x="18348" y="11038"/>
                  </a:lnTo>
                  <a:cubicBezTo>
                    <a:pt x="18514" y="11264"/>
                    <a:pt x="18965" y="11407"/>
                    <a:pt x="19449" y="11407"/>
                  </a:cubicBezTo>
                  <a:cubicBezTo>
                    <a:pt x="19574" y="11407"/>
                    <a:pt x="19701" y="11397"/>
                    <a:pt x="19826" y="11377"/>
                  </a:cubicBezTo>
                  <a:lnTo>
                    <a:pt x="20523" y="11265"/>
                  </a:lnTo>
                  <a:cubicBezTo>
                    <a:pt x="21131" y="11168"/>
                    <a:pt x="21455" y="10858"/>
                    <a:pt x="21247" y="10573"/>
                  </a:cubicBezTo>
                  <a:close/>
                  <a:moveTo>
                    <a:pt x="6926" y="1746"/>
                  </a:moveTo>
                  <a:cubicBezTo>
                    <a:pt x="6926" y="782"/>
                    <a:pt x="8595" y="0"/>
                    <a:pt x="10655" y="0"/>
                  </a:cubicBezTo>
                  <a:cubicBezTo>
                    <a:pt x="12715" y="0"/>
                    <a:pt x="14384" y="782"/>
                    <a:pt x="14384" y="1746"/>
                  </a:cubicBezTo>
                  <a:cubicBezTo>
                    <a:pt x="14384" y="2711"/>
                    <a:pt x="12715" y="3493"/>
                    <a:pt x="10655" y="3493"/>
                  </a:cubicBezTo>
                  <a:cubicBezTo>
                    <a:pt x="8595" y="3493"/>
                    <a:pt x="6926" y="2711"/>
                    <a:pt x="6926" y="1746"/>
                  </a:cubicBezTo>
                  <a:close/>
                </a:path>
              </a:pathLst>
            </a:custGeom>
            <a:solidFill>
              <a:srgbClr val="D5DCE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  <p:sp>
          <p:nvSpPr>
            <p:cNvPr id="60" name="Shape 63343">
              <a:extLst>
                <a:ext uri="{FF2B5EF4-FFF2-40B4-BE49-F238E27FC236}">
                  <a16:creationId xmlns:a16="http://schemas.microsoft.com/office/drawing/2014/main" id="{0E496F00-D9A0-A641-BB2E-2EB44580C6A7}"/>
                </a:ext>
              </a:extLst>
            </p:cNvPr>
            <p:cNvSpPr/>
            <p:nvPr/>
          </p:nvSpPr>
          <p:spPr>
            <a:xfrm>
              <a:off x="19277021" y="3178338"/>
              <a:ext cx="2936742" cy="14649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696" y="0"/>
                  </a:moveTo>
                  <a:lnTo>
                    <a:pt x="0" y="9509"/>
                  </a:lnTo>
                  <a:lnTo>
                    <a:pt x="10904" y="19186"/>
                  </a:lnTo>
                  <a:lnTo>
                    <a:pt x="21600" y="9689"/>
                  </a:lnTo>
                  <a:lnTo>
                    <a:pt x="10696" y="0"/>
                  </a:lnTo>
                  <a:close/>
                  <a:moveTo>
                    <a:pt x="1266" y="11676"/>
                  </a:moveTo>
                  <a:lnTo>
                    <a:pt x="1266" y="18647"/>
                  </a:lnTo>
                  <a:cubicBezTo>
                    <a:pt x="1032" y="18922"/>
                    <a:pt x="874" y="19420"/>
                    <a:pt x="874" y="20006"/>
                  </a:cubicBezTo>
                  <a:cubicBezTo>
                    <a:pt x="874" y="20883"/>
                    <a:pt x="1224" y="21600"/>
                    <a:pt x="1658" y="21600"/>
                  </a:cubicBezTo>
                  <a:cubicBezTo>
                    <a:pt x="2091" y="21600"/>
                    <a:pt x="2442" y="20883"/>
                    <a:pt x="2442" y="20006"/>
                  </a:cubicBezTo>
                  <a:cubicBezTo>
                    <a:pt x="2442" y="19420"/>
                    <a:pt x="2284" y="18922"/>
                    <a:pt x="2050" y="18647"/>
                  </a:cubicBezTo>
                  <a:lnTo>
                    <a:pt x="2050" y="12338"/>
                  </a:lnTo>
                  <a:lnTo>
                    <a:pt x="1266" y="11676"/>
                  </a:lnTo>
                  <a:close/>
                </a:path>
              </a:pathLst>
            </a:custGeom>
            <a:solidFill>
              <a:srgbClr val="C00000"/>
            </a:solidFill>
            <a:ln w="12700" cap="flat">
              <a:noFill/>
              <a:miter lim="400000"/>
            </a:ln>
            <a:effectLst/>
          </p:spPr>
          <p:txBody>
            <a:bodyPr wrap="square" lIns="53578" tIns="53578" rIns="53578" bIns="53578" numCol="1" anchor="ctr">
              <a:noAutofit/>
            </a:bodyPr>
            <a:lstStyle/>
            <a:p>
              <a:endParaRPr sz="5063" dirty="0">
                <a:latin typeface="Lato Light" panose="020F0502020204030203" pitchFamily="34" charset="0"/>
              </a:endParaRPr>
            </a:p>
          </p:txBody>
        </p:sp>
      </p:grpSp>
      <p:sp>
        <p:nvSpPr>
          <p:cNvPr id="61" name="TextBox 40">
            <a:extLst>
              <a:ext uri="{FF2B5EF4-FFF2-40B4-BE49-F238E27FC236}">
                <a16:creationId xmlns:a16="http://schemas.microsoft.com/office/drawing/2014/main" id="{F63CCC3D-092F-4B49-813E-7ED6B9C5DA10}"/>
              </a:ext>
            </a:extLst>
          </p:cNvPr>
          <p:cNvSpPr txBox="1"/>
          <p:nvPr/>
        </p:nvSpPr>
        <p:spPr>
          <a:xfrm>
            <a:off x="4989949" y="2995180"/>
            <a:ext cx="2553904" cy="1538883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cs-CZ" sz="5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22 000 </a:t>
            </a:r>
          </a:p>
          <a:p>
            <a:pPr algn="ctr"/>
            <a:r>
              <a:rPr lang="uk-UA" sz="2000" b="1" dirty="0">
                <a:solidFill>
                  <a:srgbClr val="C00000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учнів</a:t>
            </a:r>
            <a:endParaRPr lang="cs-CZ" sz="2000" b="1" dirty="0">
              <a:solidFill>
                <a:srgbClr val="C00000"/>
              </a:solidFill>
              <a:latin typeface="Segoe UI" panose="020B0502040204020203" pitchFamily="34" charset="0"/>
              <a:ea typeface="League Spartan" charset="0"/>
              <a:cs typeface="Segoe UI" panose="020B0502040204020203" pitchFamily="34" charset="0"/>
            </a:endParaRPr>
          </a:p>
          <a:p>
            <a:pPr algn="ctr"/>
            <a:r>
              <a:rPr lang="cs-CZ" sz="2000" b="1" dirty="0">
                <a:solidFill>
                  <a:srgbClr val="C00000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2</a:t>
            </a:r>
            <a:r>
              <a:rPr lang="uk-UA" sz="2000" b="1" dirty="0">
                <a:solidFill>
                  <a:srgbClr val="C00000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 ступеня</a:t>
            </a:r>
            <a:r>
              <a:rPr lang="cs-CZ" sz="2000" b="1" dirty="0">
                <a:solidFill>
                  <a:srgbClr val="C00000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 </a:t>
            </a:r>
            <a:r>
              <a:rPr lang="ru-RU" sz="2000" b="1" dirty="0">
                <a:solidFill>
                  <a:srgbClr val="C00000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БШ</a:t>
            </a:r>
            <a:endParaRPr lang="en-US" sz="2000" b="1" dirty="0">
              <a:solidFill>
                <a:srgbClr val="C00000"/>
              </a:solidFill>
              <a:latin typeface="Segoe UI" panose="020B0502040204020203" pitchFamily="34" charset="0"/>
              <a:ea typeface="League Spartan" charset="0"/>
              <a:cs typeface="Segoe UI" panose="020B0502040204020203" pitchFamily="34" charset="0"/>
            </a:endParaRPr>
          </a:p>
        </p:txBody>
      </p:sp>
      <p:sp>
        <p:nvSpPr>
          <p:cNvPr id="62" name="TextBox 40">
            <a:extLst>
              <a:ext uri="{FF2B5EF4-FFF2-40B4-BE49-F238E27FC236}">
                <a16:creationId xmlns:a16="http://schemas.microsoft.com/office/drawing/2014/main" id="{F63CCC3D-092F-4B49-813E-7ED6B9C5DA10}"/>
              </a:ext>
            </a:extLst>
          </p:cNvPr>
          <p:cNvSpPr txBox="1"/>
          <p:nvPr/>
        </p:nvSpPr>
        <p:spPr>
          <a:xfrm>
            <a:off x="8790959" y="3001659"/>
            <a:ext cx="2663247" cy="1231106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ctr"/>
            <a:r>
              <a:rPr lang="cs-CZ" sz="54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18 000 </a:t>
            </a:r>
          </a:p>
          <a:p>
            <a:pPr algn="ctr"/>
            <a:r>
              <a:rPr lang="uk-UA" sz="2000" b="1" dirty="0">
                <a:solidFill>
                  <a:srgbClr val="C00000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учнів </a:t>
            </a:r>
            <a:r>
              <a:rPr lang="ru-RU" sz="2000" b="1" dirty="0">
                <a:solidFill>
                  <a:srgbClr val="C00000"/>
                </a:solidFill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СШ</a:t>
            </a:r>
            <a:endParaRPr lang="en-US" sz="2000" b="1" dirty="0">
              <a:solidFill>
                <a:srgbClr val="C00000"/>
              </a:solidFill>
              <a:latin typeface="Segoe UI" panose="020B0502040204020203" pitchFamily="34" charset="0"/>
              <a:ea typeface="League Spartan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01526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1"/>
          <p:cNvSpPr>
            <a:spLocks noGrp="1"/>
          </p:cNvSpPr>
          <p:nvPr>
            <p:ph type="title"/>
          </p:nvPr>
        </p:nvSpPr>
        <p:spPr>
          <a:xfrm>
            <a:off x="838201" y="365126"/>
            <a:ext cx="10515600" cy="812885"/>
          </a:xfrm>
        </p:spPr>
        <p:txBody>
          <a:bodyPr>
            <a:noAutofit/>
          </a:bodyPr>
          <a:lstStyle/>
          <a:p>
            <a:r>
              <a:rPr lang="uk-UA" dirty="0">
                <a:ea typeface="Calibri" panose="020F0502020204030204" pitchFamily="34" charset="0"/>
              </a:rPr>
              <a:t>РІЗНИЦЯ В НАВЧАННІ МІЖ УЧНЯМИ ПІСЛЯ ПЕРІОДУ ДИСТАНЦІЙНОГО НАВЧАННЯ</a:t>
            </a:r>
            <a:endParaRPr lang="cs-CZ" dirty="0"/>
          </a:p>
        </p:txBody>
      </p:sp>
      <p:sp>
        <p:nvSpPr>
          <p:cNvPr id="6" name="Nadpis 4"/>
          <p:cNvSpPr txBox="1">
            <a:spLocks/>
          </p:cNvSpPr>
          <p:nvPr/>
        </p:nvSpPr>
        <p:spPr>
          <a:xfrm>
            <a:off x="973292" y="1595354"/>
            <a:ext cx="10860534" cy="381709"/>
          </a:xfrm>
          <a:prstGeom prst="rect">
            <a:avLst/>
          </a:prstGeom>
          <a:solidFill>
            <a:srgbClr val="44546A"/>
          </a:solidFill>
        </p:spPr>
        <p:txBody>
          <a:bodyPr vert="horz" lIns="91440" tIns="45720" rIns="91440" bIns="45720" rtlCol="0" anchor="ctr">
            <a:normAutofit/>
          </a:bodyPr>
          <a:lstStyle>
            <a:lvl1pPr algn="ctr" defTabSz="91417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000" b="1" i="0" kern="1200">
                <a:solidFill>
                  <a:schemeClr val="tx2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uk-UA" sz="1800" dirty="0">
                <a:solidFill>
                  <a:schemeClr val="bg1"/>
                </a:solidFill>
              </a:rPr>
              <a:t>Краї з найнижчою та найвищою кількістю учнів з широкими пробілами в знаннях</a:t>
            </a:r>
            <a:endParaRPr lang="en-GB" sz="1800" b="0" dirty="0">
              <a:solidFill>
                <a:schemeClr val="bg1"/>
              </a:solidFill>
            </a:endParaRPr>
          </a:p>
        </p:txBody>
      </p:sp>
      <p:sp>
        <p:nvSpPr>
          <p:cNvPr id="9" name="Freeform 5"/>
          <p:cNvSpPr>
            <a:spLocks/>
          </p:cNvSpPr>
          <p:nvPr/>
        </p:nvSpPr>
        <p:spPr bwMode="auto">
          <a:xfrm>
            <a:off x="5763824" y="2652862"/>
            <a:ext cx="1292680" cy="1063541"/>
          </a:xfrm>
          <a:custGeom>
            <a:avLst/>
            <a:gdLst/>
            <a:ahLst/>
            <a:cxnLst>
              <a:cxn ang="0">
                <a:pos x="789" y="2271"/>
              </a:cxn>
              <a:cxn ang="0">
                <a:pos x="917" y="2180"/>
              </a:cxn>
              <a:cxn ang="0">
                <a:pos x="1173" y="2207"/>
              </a:cxn>
              <a:cxn ang="0">
                <a:pos x="1420" y="2061"/>
              </a:cxn>
              <a:cxn ang="0">
                <a:pos x="1521" y="2162"/>
              </a:cxn>
              <a:cxn ang="0">
                <a:pos x="1758" y="2079"/>
              </a:cxn>
              <a:cxn ang="0">
                <a:pos x="1959" y="2262"/>
              </a:cxn>
              <a:cxn ang="0">
                <a:pos x="2161" y="2427"/>
              </a:cxn>
              <a:cxn ang="0">
                <a:pos x="2371" y="2436"/>
              </a:cxn>
              <a:cxn ang="0">
                <a:pos x="2535" y="2399"/>
              </a:cxn>
              <a:cxn ang="0">
                <a:pos x="2709" y="2216"/>
              </a:cxn>
              <a:cxn ang="0">
                <a:pos x="2910" y="2061"/>
              </a:cxn>
              <a:cxn ang="0">
                <a:pos x="3075" y="2006"/>
              </a:cxn>
              <a:cxn ang="0">
                <a:pos x="2965" y="1750"/>
              </a:cxn>
              <a:cxn ang="0">
                <a:pos x="2718" y="1522"/>
              </a:cxn>
              <a:cxn ang="0">
                <a:pos x="2581" y="1339"/>
              </a:cxn>
              <a:cxn ang="0">
                <a:pos x="2426" y="1256"/>
              </a:cxn>
              <a:cxn ang="0">
                <a:pos x="2353" y="1083"/>
              </a:cxn>
              <a:cxn ang="0">
                <a:pos x="2563" y="927"/>
              </a:cxn>
              <a:cxn ang="0">
                <a:pos x="2773" y="726"/>
              </a:cxn>
              <a:cxn ang="0">
                <a:pos x="2718" y="516"/>
              </a:cxn>
              <a:cxn ang="0">
                <a:pos x="2398" y="397"/>
              </a:cxn>
              <a:cxn ang="0">
                <a:pos x="2243" y="470"/>
              </a:cxn>
              <a:cxn ang="0">
                <a:pos x="2023" y="498"/>
              </a:cxn>
              <a:cxn ang="0">
                <a:pos x="1868" y="443"/>
              </a:cxn>
              <a:cxn ang="0">
                <a:pos x="1667" y="360"/>
              </a:cxn>
              <a:cxn ang="0">
                <a:pos x="1502" y="178"/>
              </a:cxn>
              <a:cxn ang="0">
                <a:pos x="1356" y="141"/>
              </a:cxn>
              <a:cxn ang="0">
                <a:pos x="1109" y="86"/>
              </a:cxn>
              <a:cxn ang="0">
                <a:pos x="825" y="0"/>
              </a:cxn>
              <a:cxn ang="0">
                <a:pos x="899" y="333"/>
              </a:cxn>
              <a:cxn ang="0">
                <a:pos x="990" y="598"/>
              </a:cxn>
              <a:cxn ang="0">
                <a:pos x="1054" y="900"/>
              </a:cxn>
              <a:cxn ang="0">
                <a:pos x="762" y="845"/>
              </a:cxn>
              <a:cxn ang="0">
                <a:pos x="652" y="1028"/>
              </a:cxn>
              <a:cxn ang="0">
                <a:pos x="378" y="936"/>
              </a:cxn>
              <a:cxn ang="0">
                <a:pos x="122" y="955"/>
              </a:cxn>
              <a:cxn ang="0">
                <a:pos x="67" y="1037"/>
              </a:cxn>
              <a:cxn ang="0">
                <a:pos x="49" y="1266"/>
              </a:cxn>
              <a:cxn ang="0">
                <a:pos x="85" y="1494"/>
              </a:cxn>
              <a:cxn ang="0">
                <a:pos x="204" y="1640"/>
              </a:cxn>
              <a:cxn ang="0">
                <a:pos x="442" y="1650"/>
              </a:cxn>
              <a:cxn ang="0">
                <a:pos x="551" y="1832"/>
              </a:cxn>
              <a:cxn ang="0">
                <a:pos x="533" y="2070"/>
              </a:cxn>
              <a:cxn ang="0">
                <a:pos x="679" y="2171"/>
              </a:cxn>
            </a:cxnLst>
            <a:rect l="0" t="0" r="r" b="b"/>
            <a:pathLst>
              <a:path w="3102" h="2500">
                <a:moveTo>
                  <a:pt x="689" y="2244"/>
                </a:moveTo>
                <a:lnTo>
                  <a:pt x="743" y="2271"/>
                </a:lnTo>
                <a:lnTo>
                  <a:pt x="789" y="2271"/>
                </a:lnTo>
                <a:lnTo>
                  <a:pt x="835" y="2244"/>
                </a:lnTo>
                <a:lnTo>
                  <a:pt x="826" y="2180"/>
                </a:lnTo>
                <a:lnTo>
                  <a:pt x="917" y="2180"/>
                </a:lnTo>
                <a:lnTo>
                  <a:pt x="999" y="2180"/>
                </a:lnTo>
                <a:lnTo>
                  <a:pt x="1073" y="2189"/>
                </a:lnTo>
                <a:lnTo>
                  <a:pt x="1173" y="2207"/>
                </a:lnTo>
                <a:lnTo>
                  <a:pt x="1274" y="2180"/>
                </a:lnTo>
                <a:lnTo>
                  <a:pt x="1310" y="2061"/>
                </a:lnTo>
                <a:lnTo>
                  <a:pt x="1420" y="2061"/>
                </a:lnTo>
                <a:lnTo>
                  <a:pt x="1447" y="2116"/>
                </a:lnTo>
                <a:lnTo>
                  <a:pt x="1447" y="2189"/>
                </a:lnTo>
                <a:lnTo>
                  <a:pt x="1521" y="2162"/>
                </a:lnTo>
                <a:lnTo>
                  <a:pt x="1603" y="2162"/>
                </a:lnTo>
                <a:lnTo>
                  <a:pt x="1667" y="2070"/>
                </a:lnTo>
                <a:lnTo>
                  <a:pt x="1758" y="2079"/>
                </a:lnTo>
                <a:lnTo>
                  <a:pt x="1841" y="2143"/>
                </a:lnTo>
                <a:lnTo>
                  <a:pt x="1877" y="2253"/>
                </a:lnTo>
                <a:lnTo>
                  <a:pt x="1959" y="2262"/>
                </a:lnTo>
                <a:lnTo>
                  <a:pt x="2023" y="2308"/>
                </a:lnTo>
                <a:lnTo>
                  <a:pt x="2097" y="2381"/>
                </a:lnTo>
                <a:lnTo>
                  <a:pt x="2161" y="2427"/>
                </a:lnTo>
                <a:lnTo>
                  <a:pt x="2215" y="2472"/>
                </a:lnTo>
                <a:lnTo>
                  <a:pt x="2279" y="2472"/>
                </a:lnTo>
                <a:lnTo>
                  <a:pt x="2371" y="2436"/>
                </a:lnTo>
                <a:lnTo>
                  <a:pt x="2444" y="2500"/>
                </a:lnTo>
                <a:lnTo>
                  <a:pt x="2590" y="2463"/>
                </a:lnTo>
                <a:lnTo>
                  <a:pt x="2535" y="2399"/>
                </a:lnTo>
                <a:lnTo>
                  <a:pt x="2581" y="2344"/>
                </a:lnTo>
                <a:lnTo>
                  <a:pt x="2627" y="2262"/>
                </a:lnTo>
                <a:lnTo>
                  <a:pt x="2709" y="2216"/>
                </a:lnTo>
                <a:lnTo>
                  <a:pt x="2791" y="2180"/>
                </a:lnTo>
                <a:lnTo>
                  <a:pt x="2874" y="2107"/>
                </a:lnTo>
                <a:lnTo>
                  <a:pt x="2910" y="2061"/>
                </a:lnTo>
                <a:lnTo>
                  <a:pt x="3002" y="2125"/>
                </a:lnTo>
                <a:lnTo>
                  <a:pt x="3102" y="2098"/>
                </a:lnTo>
                <a:lnTo>
                  <a:pt x="3075" y="2006"/>
                </a:lnTo>
                <a:lnTo>
                  <a:pt x="3093" y="1878"/>
                </a:lnTo>
                <a:lnTo>
                  <a:pt x="3020" y="1832"/>
                </a:lnTo>
                <a:lnTo>
                  <a:pt x="2965" y="1750"/>
                </a:lnTo>
                <a:lnTo>
                  <a:pt x="2892" y="1659"/>
                </a:lnTo>
                <a:lnTo>
                  <a:pt x="2837" y="1558"/>
                </a:lnTo>
                <a:lnTo>
                  <a:pt x="2718" y="1522"/>
                </a:lnTo>
                <a:lnTo>
                  <a:pt x="2673" y="1448"/>
                </a:lnTo>
                <a:lnTo>
                  <a:pt x="2645" y="1348"/>
                </a:lnTo>
                <a:lnTo>
                  <a:pt x="2581" y="1339"/>
                </a:lnTo>
                <a:lnTo>
                  <a:pt x="2499" y="1357"/>
                </a:lnTo>
                <a:lnTo>
                  <a:pt x="2453" y="1330"/>
                </a:lnTo>
                <a:lnTo>
                  <a:pt x="2426" y="1256"/>
                </a:lnTo>
                <a:lnTo>
                  <a:pt x="2353" y="1238"/>
                </a:lnTo>
                <a:lnTo>
                  <a:pt x="2298" y="1138"/>
                </a:lnTo>
                <a:lnTo>
                  <a:pt x="2353" y="1083"/>
                </a:lnTo>
                <a:lnTo>
                  <a:pt x="2417" y="1028"/>
                </a:lnTo>
                <a:lnTo>
                  <a:pt x="2508" y="991"/>
                </a:lnTo>
                <a:lnTo>
                  <a:pt x="2563" y="927"/>
                </a:lnTo>
                <a:lnTo>
                  <a:pt x="2673" y="927"/>
                </a:lnTo>
                <a:lnTo>
                  <a:pt x="2746" y="827"/>
                </a:lnTo>
                <a:lnTo>
                  <a:pt x="2773" y="726"/>
                </a:lnTo>
                <a:lnTo>
                  <a:pt x="2846" y="680"/>
                </a:lnTo>
                <a:lnTo>
                  <a:pt x="2791" y="598"/>
                </a:lnTo>
                <a:lnTo>
                  <a:pt x="2718" y="516"/>
                </a:lnTo>
                <a:lnTo>
                  <a:pt x="2618" y="434"/>
                </a:lnTo>
                <a:lnTo>
                  <a:pt x="2535" y="406"/>
                </a:lnTo>
                <a:lnTo>
                  <a:pt x="2398" y="397"/>
                </a:lnTo>
                <a:lnTo>
                  <a:pt x="2343" y="498"/>
                </a:lnTo>
                <a:lnTo>
                  <a:pt x="2279" y="534"/>
                </a:lnTo>
                <a:lnTo>
                  <a:pt x="2243" y="470"/>
                </a:lnTo>
                <a:lnTo>
                  <a:pt x="2161" y="434"/>
                </a:lnTo>
                <a:lnTo>
                  <a:pt x="2087" y="434"/>
                </a:lnTo>
                <a:lnTo>
                  <a:pt x="2023" y="498"/>
                </a:lnTo>
                <a:lnTo>
                  <a:pt x="1996" y="589"/>
                </a:lnTo>
                <a:lnTo>
                  <a:pt x="1877" y="580"/>
                </a:lnTo>
                <a:lnTo>
                  <a:pt x="1868" y="443"/>
                </a:lnTo>
                <a:lnTo>
                  <a:pt x="1850" y="315"/>
                </a:lnTo>
                <a:lnTo>
                  <a:pt x="1749" y="324"/>
                </a:lnTo>
                <a:lnTo>
                  <a:pt x="1667" y="360"/>
                </a:lnTo>
                <a:lnTo>
                  <a:pt x="1594" y="388"/>
                </a:lnTo>
                <a:lnTo>
                  <a:pt x="1557" y="269"/>
                </a:lnTo>
                <a:lnTo>
                  <a:pt x="1502" y="178"/>
                </a:lnTo>
                <a:lnTo>
                  <a:pt x="1493" y="104"/>
                </a:lnTo>
                <a:lnTo>
                  <a:pt x="1438" y="132"/>
                </a:lnTo>
                <a:lnTo>
                  <a:pt x="1356" y="141"/>
                </a:lnTo>
                <a:lnTo>
                  <a:pt x="1265" y="159"/>
                </a:lnTo>
                <a:lnTo>
                  <a:pt x="1182" y="104"/>
                </a:lnTo>
                <a:lnTo>
                  <a:pt x="1109" y="86"/>
                </a:lnTo>
                <a:lnTo>
                  <a:pt x="1027" y="13"/>
                </a:lnTo>
                <a:lnTo>
                  <a:pt x="935" y="40"/>
                </a:lnTo>
                <a:lnTo>
                  <a:pt x="825" y="0"/>
                </a:lnTo>
                <a:lnTo>
                  <a:pt x="908" y="187"/>
                </a:lnTo>
                <a:lnTo>
                  <a:pt x="871" y="260"/>
                </a:lnTo>
                <a:lnTo>
                  <a:pt x="899" y="333"/>
                </a:lnTo>
                <a:lnTo>
                  <a:pt x="917" y="434"/>
                </a:lnTo>
                <a:lnTo>
                  <a:pt x="926" y="525"/>
                </a:lnTo>
                <a:lnTo>
                  <a:pt x="990" y="598"/>
                </a:lnTo>
                <a:lnTo>
                  <a:pt x="908" y="699"/>
                </a:lnTo>
                <a:lnTo>
                  <a:pt x="990" y="763"/>
                </a:lnTo>
                <a:lnTo>
                  <a:pt x="1054" y="900"/>
                </a:lnTo>
                <a:lnTo>
                  <a:pt x="908" y="900"/>
                </a:lnTo>
                <a:lnTo>
                  <a:pt x="817" y="936"/>
                </a:lnTo>
                <a:lnTo>
                  <a:pt x="762" y="845"/>
                </a:lnTo>
                <a:lnTo>
                  <a:pt x="725" y="872"/>
                </a:lnTo>
                <a:lnTo>
                  <a:pt x="652" y="909"/>
                </a:lnTo>
                <a:lnTo>
                  <a:pt x="652" y="1028"/>
                </a:lnTo>
                <a:lnTo>
                  <a:pt x="551" y="1000"/>
                </a:lnTo>
                <a:lnTo>
                  <a:pt x="469" y="982"/>
                </a:lnTo>
                <a:lnTo>
                  <a:pt x="378" y="936"/>
                </a:lnTo>
                <a:lnTo>
                  <a:pt x="222" y="918"/>
                </a:lnTo>
                <a:lnTo>
                  <a:pt x="222" y="1019"/>
                </a:lnTo>
                <a:lnTo>
                  <a:pt x="122" y="955"/>
                </a:lnTo>
                <a:lnTo>
                  <a:pt x="54" y="897"/>
                </a:lnTo>
                <a:lnTo>
                  <a:pt x="0" y="935"/>
                </a:lnTo>
                <a:lnTo>
                  <a:pt x="67" y="1037"/>
                </a:lnTo>
                <a:lnTo>
                  <a:pt x="39" y="1110"/>
                </a:lnTo>
                <a:lnTo>
                  <a:pt x="113" y="1238"/>
                </a:lnTo>
                <a:lnTo>
                  <a:pt x="49" y="1266"/>
                </a:lnTo>
                <a:lnTo>
                  <a:pt x="3" y="1339"/>
                </a:lnTo>
                <a:lnTo>
                  <a:pt x="21" y="1412"/>
                </a:lnTo>
                <a:lnTo>
                  <a:pt x="85" y="1494"/>
                </a:lnTo>
                <a:lnTo>
                  <a:pt x="149" y="1458"/>
                </a:lnTo>
                <a:lnTo>
                  <a:pt x="195" y="1522"/>
                </a:lnTo>
                <a:lnTo>
                  <a:pt x="204" y="1640"/>
                </a:lnTo>
                <a:lnTo>
                  <a:pt x="305" y="1659"/>
                </a:lnTo>
                <a:lnTo>
                  <a:pt x="359" y="1650"/>
                </a:lnTo>
                <a:lnTo>
                  <a:pt x="442" y="1650"/>
                </a:lnTo>
                <a:lnTo>
                  <a:pt x="542" y="1613"/>
                </a:lnTo>
                <a:lnTo>
                  <a:pt x="561" y="1723"/>
                </a:lnTo>
                <a:lnTo>
                  <a:pt x="551" y="1832"/>
                </a:lnTo>
                <a:lnTo>
                  <a:pt x="597" y="1915"/>
                </a:lnTo>
                <a:lnTo>
                  <a:pt x="606" y="2006"/>
                </a:lnTo>
                <a:lnTo>
                  <a:pt x="533" y="2070"/>
                </a:lnTo>
                <a:lnTo>
                  <a:pt x="533" y="2134"/>
                </a:lnTo>
                <a:lnTo>
                  <a:pt x="634" y="2143"/>
                </a:lnTo>
                <a:lnTo>
                  <a:pt x="679" y="2171"/>
                </a:lnTo>
                <a:lnTo>
                  <a:pt x="689" y="2244"/>
                </a:lnTo>
                <a:close/>
              </a:path>
            </a:pathLst>
          </a:custGeom>
          <a:solidFill>
            <a:srgbClr val="C60C30"/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 anchor="ctr"/>
          <a:lstStyle/>
          <a:p>
            <a:r>
              <a:rPr lang="cs-CZ" altLang="zh-CN" sz="800" kern="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  Královéhradecký</a:t>
            </a:r>
            <a:endParaRPr lang="zh-CN" altLang="en-US" sz="800" kern="0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" name="Freeform 6"/>
          <p:cNvSpPr>
            <a:spLocks/>
          </p:cNvSpPr>
          <p:nvPr/>
        </p:nvSpPr>
        <p:spPr bwMode="auto">
          <a:xfrm>
            <a:off x="7559453" y="3305089"/>
            <a:ext cx="1541993" cy="1302985"/>
          </a:xfrm>
          <a:custGeom>
            <a:avLst/>
            <a:gdLst/>
            <a:ahLst/>
            <a:cxnLst>
              <a:cxn ang="0">
                <a:pos x="1784" y="2504"/>
              </a:cxn>
              <a:cxn ang="0">
                <a:pos x="2040" y="2560"/>
              </a:cxn>
              <a:cxn ang="0">
                <a:pos x="2312" y="2640"/>
              </a:cxn>
              <a:cxn ang="0">
                <a:pos x="2496" y="2640"/>
              </a:cxn>
              <a:cxn ang="0">
                <a:pos x="2632" y="2816"/>
              </a:cxn>
              <a:cxn ang="0">
                <a:pos x="2799" y="3066"/>
              </a:cxn>
              <a:cxn ang="0">
                <a:pos x="2968" y="2856"/>
              </a:cxn>
              <a:cxn ang="0">
                <a:pos x="3168" y="2736"/>
              </a:cxn>
              <a:cxn ang="0">
                <a:pos x="3544" y="2720"/>
              </a:cxn>
              <a:cxn ang="0">
                <a:pos x="3696" y="2584"/>
              </a:cxn>
              <a:cxn ang="0">
                <a:pos x="3640" y="2312"/>
              </a:cxn>
              <a:cxn ang="0">
                <a:pos x="3520" y="2096"/>
              </a:cxn>
              <a:cxn ang="0">
                <a:pos x="3328" y="2024"/>
              </a:cxn>
              <a:cxn ang="0">
                <a:pos x="3232" y="2088"/>
              </a:cxn>
              <a:cxn ang="0">
                <a:pos x="3184" y="1816"/>
              </a:cxn>
              <a:cxn ang="0">
                <a:pos x="3144" y="1520"/>
              </a:cxn>
              <a:cxn ang="0">
                <a:pos x="3088" y="1328"/>
              </a:cxn>
              <a:cxn ang="0">
                <a:pos x="2864" y="1360"/>
              </a:cxn>
              <a:cxn ang="0">
                <a:pos x="2608" y="1256"/>
              </a:cxn>
              <a:cxn ang="0">
                <a:pos x="2456" y="1272"/>
              </a:cxn>
              <a:cxn ang="0">
                <a:pos x="2320" y="1192"/>
              </a:cxn>
              <a:cxn ang="0">
                <a:pos x="2240" y="1064"/>
              </a:cxn>
              <a:cxn ang="0">
                <a:pos x="2072" y="1064"/>
              </a:cxn>
              <a:cxn ang="0">
                <a:pos x="1976" y="880"/>
              </a:cxn>
              <a:cxn ang="0">
                <a:pos x="1880" y="968"/>
              </a:cxn>
              <a:cxn ang="0">
                <a:pos x="1976" y="1016"/>
              </a:cxn>
              <a:cxn ang="0">
                <a:pos x="1808" y="1048"/>
              </a:cxn>
              <a:cxn ang="0">
                <a:pos x="1664" y="1144"/>
              </a:cxn>
              <a:cxn ang="0">
                <a:pos x="1472" y="1112"/>
              </a:cxn>
              <a:cxn ang="0">
                <a:pos x="1368" y="944"/>
              </a:cxn>
              <a:cxn ang="0">
                <a:pos x="1176" y="696"/>
              </a:cxn>
              <a:cxn ang="0">
                <a:pos x="1088" y="632"/>
              </a:cxn>
              <a:cxn ang="0">
                <a:pos x="1040" y="512"/>
              </a:cxn>
              <a:cxn ang="0">
                <a:pos x="1224" y="480"/>
              </a:cxn>
              <a:cxn ang="0">
                <a:pos x="1336" y="400"/>
              </a:cxn>
              <a:cxn ang="0">
                <a:pos x="1272" y="224"/>
              </a:cxn>
              <a:cxn ang="0">
                <a:pos x="1184" y="0"/>
              </a:cxn>
              <a:cxn ang="0">
                <a:pos x="1120" y="176"/>
              </a:cxn>
              <a:cxn ang="0">
                <a:pos x="952" y="152"/>
              </a:cxn>
              <a:cxn ang="0">
                <a:pos x="736" y="184"/>
              </a:cxn>
              <a:cxn ang="0">
                <a:pos x="568" y="309"/>
              </a:cxn>
              <a:cxn ang="0">
                <a:pos x="285" y="491"/>
              </a:cxn>
              <a:cxn ang="0">
                <a:pos x="192" y="648"/>
              </a:cxn>
              <a:cxn ang="0">
                <a:pos x="152" y="832"/>
              </a:cxn>
              <a:cxn ang="0">
                <a:pos x="8" y="1024"/>
              </a:cxn>
              <a:cxn ang="0">
                <a:pos x="72" y="1160"/>
              </a:cxn>
              <a:cxn ang="0">
                <a:pos x="64" y="1248"/>
              </a:cxn>
              <a:cxn ang="0">
                <a:pos x="0" y="1440"/>
              </a:cxn>
              <a:cxn ang="0">
                <a:pos x="138" y="1530"/>
              </a:cxn>
              <a:cxn ang="0">
                <a:pos x="264" y="1608"/>
              </a:cxn>
              <a:cxn ang="0">
                <a:pos x="432" y="1656"/>
              </a:cxn>
              <a:cxn ang="0">
                <a:pos x="540" y="1686"/>
              </a:cxn>
              <a:cxn ang="0">
                <a:pos x="672" y="1818"/>
              </a:cxn>
              <a:cxn ang="0">
                <a:pos x="900" y="1806"/>
              </a:cxn>
              <a:cxn ang="0">
                <a:pos x="1074" y="1848"/>
              </a:cxn>
              <a:cxn ang="0">
                <a:pos x="1170" y="1938"/>
              </a:cxn>
              <a:cxn ang="0">
                <a:pos x="1254" y="2106"/>
              </a:cxn>
              <a:cxn ang="0">
                <a:pos x="1374" y="2136"/>
              </a:cxn>
              <a:cxn ang="0">
                <a:pos x="1464" y="2232"/>
              </a:cxn>
              <a:cxn ang="0">
                <a:pos x="1590" y="2340"/>
              </a:cxn>
              <a:cxn ang="0">
                <a:pos x="1584" y="2430"/>
              </a:cxn>
              <a:cxn ang="0">
                <a:pos x="1710" y="2454"/>
              </a:cxn>
            </a:cxnLst>
            <a:rect l="0" t="0" r="r" b="b"/>
            <a:pathLst>
              <a:path w="3696" h="3066">
                <a:moveTo>
                  <a:pt x="1692" y="2520"/>
                </a:moveTo>
                <a:lnTo>
                  <a:pt x="1784" y="2504"/>
                </a:lnTo>
                <a:lnTo>
                  <a:pt x="1896" y="2608"/>
                </a:lnTo>
                <a:lnTo>
                  <a:pt x="2040" y="2560"/>
                </a:lnTo>
                <a:lnTo>
                  <a:pt x="2216" y="2560"/>
                </a:lnTo>
                <a:lnTo>
                  <a:pt x="2312" y="2640"/>
                </a:lnTo>
                <a:lnTo>
                  <a:pt x="2416" y="2656"/>
                </a:lnTo>
                <a:lnTo>
                  <a:pt x="2496" y="2640"/>
                </a:lnTo>
                <a:lnTo>
                  <a:pt x="2552" y="2712"/>
                </a:lnTo>
                <a:lnTo>
                  <a:pt x="2632" y="2816"/>
                </a:lnTo>
                <a:lnTo>
                  <a:pt x="2759" y="2949"/>
                </a:lnTo>
                <a:lnTo>
                  <a:pt x="2799" y="3066"/>
                </a:lnTo>
                <a:lnTo>
                  <a:pt x="2920" y="2976"/>
                </a:lnTo>
                <a:lnTo>
                  <a:pt x="2968" y="2856"/>
                </a:lnTo>
                <a:lnTo>
                  <a:pt x="3064" y="2768"/>
                </a:lnTo>
                <a:lnTo>
                  <a:pt x="3168" y="2736"/>
                </a:lnTo>
                <a:lnTo>
                  <a:pt x="3352" y="2776"/>
                </a:lnTo>
                <a:lnTo>
                  <a:pt x="3544" y="2720"/>
                </a:lnTo>
                <a:lnTo>
                  <a:pt x="3664" y="2656"/>
                </a:lnTo>
                <a:lnTo>
                  <a:pt x="3696" y="2584"/>
                </a:lnTo>
                <a:lnTo>
                  <a:pt x="3616" y="2472"/>
                </a:lnTo>
                <a:lnTo>
                  <a:pt x="3640" y="2312"/>
                </a:lnTo>
                <a:lnTo>
                  <a:pt x="3568" y="2144"/>
                </a:lnTo>
                <a:lnTo>
                  <a:pt x="3520" y="2096"/>
                </a:lnTo>
                <a:lnTo>
                  <a:pt x="3432" y="2136"/>
                </a:lnTo>
                <a:lnTo>
                  <a:pt x="3328" y="2024"/>
                </a:lnTo>
                <a:lnTo>
                  <a:pt x="3264" y="2040"/>
                </a:lnTo>
                <a:lnTo>
                  <a:pt x="3232" y="2088"/>
                </a:lnTo>
                <a:lnTo>
                  <a:pt x="3200" y="1952"/>
                </a:lnTo>
                <a:lnTo>
                  <a:pt x="3184" y="1816"/>
                </a:lnTo>
                <a:lnTo>
                  <a:pt x="3080" y="1616"/>
                </a:lnTo>
                <a:lnTo>
                  <a:pt x="3144" y="1520"/>
                </a:lnTo>
                <a:lnTo>
                  <a:pt x="3056" y="1512"/>
                </a:lnTo>
                <a:lnTo>
                  <a:pt x="3088" y="1328"/>
                </a:lnTo>
                <a:lnTo>
                  <a:pt x="2992" y="1392"/>
                </a:lnTo>
                <a:lnTo>
                  <a:pt x="2864" y="1360"/>
                </a:lnTo>
                <a:lnTo>
                  <a:pt x="2752" y="1288"/>
                </a:lnTo>
                <a:lnTo>
                  <a:pt x="2608" y="1256"/>
                </a:lnTo>
                <a:lnTo>
                  <a:pt x="2528" y="1296"/>
                </a:lnTo>
                <a:lnTo>
                  <a:pt x="2456" y="1272"/>
                </a:lnTo>
                <a:lnTo>
                  <a:pt x="2400" y="1184"/>
                </a:lnTo>
                <a:lnTo>
                  <a:pt x="2320" y="1192"/>
                </a:lnTo>
                <a:lnTo>
                  <a:pt x="2296" y="1096"/>
                </a:lnTo>
                <a:lnTo>
                  <a:pt x="2240" y="1064"/>
                </a:lnTo>
                <a:lnTo>
                  <a:pt x="2184" y="1120"/>
                </a:lnTo>
                <a:lnTo>
                  <a:pt x="2072" y="1064"/>
                </a:lnTo>
                <a:lnTo>
                  <a:pt x="2048" y="952"/>
                </a:lnTo>
                <a:lnTo>
                  <a:pt x="1976" y="880"/>
                </a:lnTo>
                <a:lnTo>
                  <a:pt x="1880" y="912"/>
                </a:lnTo>
                <a:lnTo>
                  <a:pt x="1880" y="968"/>
                </a:lnTo>
                <a:lnTo>
                  <a:pt x="1968" y="968"/>
                </a:lnTo>
                <a:lnTo>
                  <a:pt x="1976" y="1016"/>
                </a:lnTo>
                <a:lnTo>
                  <a:pt x="1904" y="1040"/>
                </a:lnTo>
                <a:lnTo>
                  <a:pt x="1808" y="1048"/>
                </a:lnTo>
                <a:lnTo>
                  <a:pt x="1752" y="1096"/>
                </a:lnTo>
                <a:lnTo>
                  <a:pt x="1664" y="1144"/>
                </a:lnTo>
                <a:lnTo>
                  <a:pt x="1576" y="1144"/>
                </a:lnTo>
                <a:lnTo>
                  <a:pt x="1472" y="1112"/>
                </a:lnTo>
                <a:lnTo>
                  <a:pt x="1392" y="1024"/>
                </a:lnTo>
                <a:lnTo>
                  <a:pt x="1368" y="944"/>
                </a:lnTo>
                <a:lnTo>
                  <a:pt x="1296" y="752"/>
                </a:lnTo>
                <a:lnTo>
                  <a:pt x="1176" y="696"/>
                </a:lnTo>
                <a:lnTo>
                  <a:pt x="1144" y="728"/>
                </a:lnTo>
                <a:lnTo>
                  <a:pt x="1088" y="632"/>
                </a:lnTo>
                <a:lnTo>
                  <a:pt x="960" y="568"/>
                </a:lnTo>
                <a:lnTo>
                  <a:pt x="1040" y="512"/>
                </a:lnTo>
                <a:lnTo>
                  <a:pt x="1128" y="480"/>
                </a:lnTo>
                <a:lnTo>
                  <a:pt x="1224" y="480"/>
                </a:lnTo>
                <a:lnTo>
                  <a:pt x="1232" y="400"/>
                </a:lnTo>
                <a:lnTo>
                  <a:pt x="1336" y="400"/>
                </a:lnTo>
                <a:lnTo>
                  <a:pt x="1336" y="304"/>
                </a:lnTo>
                <a:lnTo>
                  <a:pt x="1272" y="224"/>
                </a:lnTo>
                <a:lnTo>
                  <a:pt x="1328" y="88"/>
                </a:lnTo>
                <a:lnTo>
                  <a:pt x="1184" y="0"/>
                </a:lnTo>
                <a:lnTo>
                  <a:pt x="1192" y="96"/>
                </a:lnTo>
                <a:lnTo>
                  <a:pt x="1120" y="176"/>
                </a:lnTo>
                <a:lnTo>
                  <a:pt x="1016" y="200"/>
                </a:lnTo>
                <a:lnTo>
                  <a:pt x="952" y="152"/>
                </a:lnTo>
                <a:lnTo>
                  <a:pt x="864" y="184"/>
                </a:lnTo>
                <a:lnTo>
                  <a:pt x="736" y="184"/>
                </a:lnTo>
                <a:lnTo>
                  <a:pt x="663" y="230"/>
                </a:lnTo>
                <a:lnTo>
                  <a:pt x="568" y="309"/>
                </a:lnTo>
                <a:lnTo>
                  <a:pt x="467" y="373"/>
                </a:lnTo>
                <a:lnTo>
                  <a:pt x="285" y="491"/>
                </a:lnTo>
                <a:lnTo>
                  <a:pt x="175" y="574"/>
                </a:lnTo>
                <a:lnTo>
                  <a:pt x="192" y="648"/>
                </a:lnTo>
                <a:lnTo>
                  <a:pt x="160" y="744"/>
                </a:lnTo>
                <a:lnTo>
                  <a:pt x="152" y="832"/>
                </a:lnTo>
                <a:lnTo>
                  <a:pt x="64" y="928"/>
                </a:lnTo>
                <a:lnTo>
                  <a:pt x="8" y="1024"/>
                </a:lnTo>
                <a:lnTo>
                  <a:pt x="32" y="1088"/>
                </a:lnTo>
                <a:lnTo>
                  <a:pt x="72" y="1160"/>
                </a:lnTo>
                <a:lnTo>
                  <a:pt x="128" y="1192"/>
                </a:lnTo>
                <a:lnTo>
                  <a:pt x="64" y="1248"/>
                </a:lnTo>
                <a:lnTo>
                  <a:pt x="60" y="1344"/>
                </a:lnTo>
                <a:lnTo>
                  <a:pt x="0" y="1440"/>
                </a:lnTo>
                <a:lnTo>
                  <a:pt x="42" y="1488"/>
                </a:lnTo>
                <a:lnTo>
                  <a:pt x="138" y="1530"/>
                </a:lnTo>
                <a:lnTo>
                  <a:pt x="132" y="1602"/>
                </a:lnTo>
                <a:lnTo>
                  <a:pt x="264" y="1608"/>
                </a:lnTo>
                <a:lnTo>
                  <a:pt x="354" y="1698"/>
                </a:lnTo>
                <a:lnTo>
                  <a:pt x="432" y="1656"/>
                </a:lnTo>
                <a:lnTo>
                  <a:pt x="492" y="1656"/>
                </a:lnTo>
                <a:lnTo>
                  <a:pt x="540" y="1686"/>
                </a:lnTo>
                <a:lnTo>
                  <a:pt x="558" y="1752"/>
                </a:lnTo>
                <a:lnTo>
                  <a:pt x="672" y="1818"/>
                </a:lnTo>
                <a:lnTo>
                  <a:pt x="792" y="1854"/>
                </a:lnTo>
                <a:lnTo>
                  <a:pt x="900" y="1806"/>
                </a:lnTo>
                <a:lnTo>
                  <a:pt x="960" y="1878"/>
                </a:lnTo>
                <a:lnTo>
                  <a:pt x="1074" y="1848"/>
                </a:lnTo>
                <a:lnTo>
                  <a:pt x="1176" y="1908"/>
                </a:lnTo>
                <a:lnTo>
                  <a:pt x="1170" y="1938"/>
                </a:lnTo>
                <a:lnTo>
                  <a:pt x="1176" y="2004"/>
                </a:lnTo>
                <a:lnTo>
                  <a:pt x="1254" y="2106"/>
                </a:lnTo>
                <a:lnTo>
                  <a:pt x="1320" y="2094"/>
                </a:lnTo>
                <a:lnTo>
                  <a:pt x="1374" y="2136"/>
                </a:lnTo>
                <a:lnTo>
                  <a:pt x="1356" y="2202"/>
                </a:lnTo>
                <a:lnTo>
                  <a:pt x="1464" y="2232"/>
                </a:lnTo>
                <a:lnTo>
                  <a:pt x="1554" y="2292"/>
                </a:lnTo>
                <a:lnTo>
                  <a:pt x="1590" y="2340"/>
                </a:lnTo>
                <a:lnTo>
                  <a:pt x="1530" y="2424"/>
                </a:lnTo>
                <a:lnTo>
                  <a:pt x="1584" y="2430"/>
                </a:lnTo>
                <a:lnTo>
                  <a:pt x="1650" y="2400"/>
                </a:lnTo>
                <a:lnTo>
                  <a:pt x="1710" y="2454"/>
                </a:lnTo>
                <a:lnTo>
                  <a:pt x="1692" y="2520"/>
                </a:ln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 sz="1200" b="1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1" name="Freeform 7"/>
          <p:cNvSpPr>
            <a:spLocks/>
          </p:cNvSpPr>
          <p:nvPr/>
        </p:nvSpPr>
        <p:spPr bwMode="auto">
          <a:xfrm>
            <a:off x="7183322" y="3128812"/>
            <a:ext cx="1089483" cy="1624692"/>
          </a:xfrm>
          <a:custGeom>
            <a:avLst/>
            <a:gdLst/>
            <a:ahLst/>
            <a:cxnLst>
              <a:cxn ang="0">
                <a:pos x="2520" y="3064"/>
              </a:cxn>
              <a:cxn ang="0">
                <a:pos x="2360" y="3152"/>
              </a:cxn>
              <a:cxn ang="0">
                <a:pos x="2232" y="3336"/>
              </a:cxn>
              <a:cxn ang="0">
                <a:pos x="2064" y="3280"/>
              </a:cxn>
              <a:cxn ang="0">
                <a:pos x="1920" y="3456"/>
              </a:cxn>
              <a:cxn ang="0">
                <a:pos x="1696" y="3512"/>
              </a:cxn>
              <a:cxn ang="0">
                <a:pos x="1432" y="3488"/>
              </a:cxn>
              <a:cxn ang="0">
                <a:pos x="1384" y="3624"/>
              </a:cxn>
              <a:cxn ang="0">
                <a:pos x="1160" y="3768"/>
              </a:cxn>
              <a:cxn ang="0">
                <a:pos x="944" y="3680"/>
              </a:cxn>
              <a:cxn ang="0">
                <a:pos x="792" y="3488"/>
              </a:cxn>
              <a:cxn ang="0">
                <a:pos x="560" y="3224"/>
              </a:cxn>
              <a:cxn ang="0">
                <a:pos x="368" y="3208"/>
              </a:cxn>
              <a:cxn ang="0">
                <a:pos x="408" y="3488"/>
              </a:cxn>
              <a:cxn ang="0">
                <a:pos x="232" y="3440"/>
              </a:cxn>
              <a:cxn ang="0">
                <a:pos x="208" y="3120"/>
              </a:cxn>
              <a:cxn ang="0">
                <a:pos x="120" y="2904"/>
              </a:cxn>
              <a:cxn ang="0">
                <a:pos x="200" y="2712"/>
              </a:cxn>
              <a:cxn ang="0">
                <a:pos x="280" y="2464"/>
              </a:cxn>
              <a:cxn ang="0">
                <a:pos x="208" y="2304"/>
              </a:cxn>
              <a:cxn ang="0">
                <a:pos x="104" y="2072"/>
              </a:cxn>
              <a:cxn ang="0">
                <a:pos x="120" y="1904"/>
              </a:cxn>
              <a:cxn ang="0">
                <a:pos x="40" y="1656"/>
              </a:cxn>
              <a:cxn ang="0">
                <a:pos x="104" y="1472"/>
              </a:cxn>
              <a:cxn ang="0">
                <a:pos x="176" y="1248"/>
              </a:cxn>
              <a:cxn ang="0">
                <a:pos x="248" y="1088"/>
              </a:cxn>
              <a:cxn ang="0">
                <a:pos x="392" y="768"/>
              </a:cxn>
              <a:cxn ang="0">
                <a:pos x="616" y="760"/>
              </a:cxn>
              <a:cxn ang="0">
                <a:pos x="648" y="584"/>
              </a:cxn>
              <a:cxn ang="0">
                <a:pos x="488" y="432"/>
              </a:cxn>
              <a:cxn ang="0">
                <a:pos x="310" y="122"/>
              </a:cxn>
              <a:cxn ang="0">
                <a:pos x="480" y="80"/>
              </a:cxn>
              <a:cxn ang="0">
                <a:pos x="712" y="160"/>
              </a:cxn>
              <a:cxn ang="0">
                <a:pos x="936" y="232"/>
              </a:cxn>
              <a:cxn ang="0">
                <a:pos x="1104" y="344"/>
              </a:cxn>
              <a:cxn ang="0">
                <a:pos x="1368" y="472"/>
              </a:cxn>
              <a:cxn ang="0">
                <a:pos x="1424" y="568"/>
              </a:cxn>
              <a:cxn ang="0">
                <a:pos x="1472" y="725"/>
              </a:cxn>
              <a:cxn ang="0">
                <a:pos x="1079" y="990"/>
              </a:cxn>
              <a:cxn ang="0">
                <a:pos x="1056" y="1248"/>
              </a:cxn>
              <a:cxn ang="0">
                <a:pos x="936" y="1504"/>
              </a:cxn>
              <a:cxn ang="0">
                <a:pos x="968" y="1664"/>
              </a:cxn>
              <a:cxn ang="0">
                <a:pos x="946" y="1904"/>
              </a:cxn>
              <a:cxn ang="0">
                <a:pos x="1168" y="2024"/>
              </a:cxn>
              <a:cxn ang="0">
                <a:pos x="1396" y="2072"/>
              </a:cxn>
              <a:cxn ang="0">
                <a:pos x="1576" y="2234"/>
              </a:cxn>
              <a:cxn ang="0">
                <a:pos x="1864" y="2294"/>
              </a:cxn>
              <a:cxn ang="0">
                <a:pos x="2074" y="2354"/>
              </a:cxn>
              <a:cxn ang="0">
                <a:pos x="2224" y="2510"/>
              </a:cxn>
              <a:cxn ang="0">
                <a:pos x="2368" y="2648"/>
              </a:cxn>
              <a:cxn ang="0">
                <a:pos x="2434" y="2840"/>
              </a:cxn>
              <a:cxn ang="0">
                <a:pos x="2614" y="2870"/>
              </a:cxn>
            </a:cxnLst>
            <a:rect l="0" t="0" r="r" b="b"/>
            <a:pathLst>
              <a:path w="2614" h="3824">
                <a:moveTo>
                  <a:pt x="2596" y="2936"/>
                </a:moveTo>
                <a:lnTo>
                  <a:pt x="2592" y="2992"/>
                </a:lnTo>
                <a:lnTo>
                  <a:pt x="2520" y="3064"/>
                </a:lnTo>
                <a:lnTo>
                  <a:pt x="2456" y="3008"/>
                </a:lnTo>
                <a:lnTo>
                  <a:pt x="2336" y="3080"/>
                </a:lnTo>
                <a:lnTo>
                  <a:pt x="2360" y="3152"/>
                </a:lnTo>
                <a:lnTo>
                  <a:pt x="2344" y="3232"/>
                </a:lnTo>
                <a:lnTo>
                  <a:pt x="2272" y="3296"/>
                </a:lnTo>
                <a:lnTo>
                  <a:pt x="2232" y="3336"/>
                </a:lnTo>
                <a:lnTo>
                  <a:pt x="2160" y="3296"/>
                </a:lnTo>
                <a:lnTo>
                  <a:pt x="2072" y="3240"/>
                </a:lnTo>
                <a:lnTo>
                  <a:pt x="2064" y="3280"/>
                </a:lnTo>
                <a:lnTo>
                  <a:pt x="1976" y="3312"/>
                </a:lnTo>
                <a:lnTo>
                  <a:pt x="2000" y="3392"/>
                </a:lnTo>
                <a:lnTo>
                  <a:pt x="1920" y="3456"/>
                </a:lnTo>
                <a:lnTo>
                  <a:pt x="1840" y="3424"/>
                </a:lnTo>
                <a:lnTo>
                  <a:pt x="1736" y="3456"/>
                </a:lnTo>
                <a:lnTo>
                  <a:pt x="1696" y="3512"/>
                </a:lnTo>
                <a:lnTo>
                  <a:pt x="1648" y="3560"/>
                </a:lnTo>
                <a:lnTo>
                  <a:pt x="1528" y="3512"/>
                </a:lnTo>
                <a:lnTo>
                  <a:pt x="1432" y="3488"/>
                </a:lnTo>
                <a:lnTo>
                  <a:pt x="1400" y="3400"/>
                </a:lnTo>
                <a:lnTo>
                  <a:pt x="1336" y="3512"/>
                </a:lnTo>
                <a:lnTo>
                  <a:pt x="1384" y="3624"/>
                </a:lnTo>
                <a:lnTo>
                  <a:pt x="1280" y="3704"/>
                </a:lnTo>
                <a:lnTo>
                  <a:pt x="1248" y="3784"/>
                </a:lnTo>
                <a:lnTo>
                  <a:pt x="1160" y="3768"/>
                </a:lnTo>
                <a:lnTo>
                  <a:pt x="1128" y="3808"/>
                </a:lnTo>
                <a:lnTo>
                  <a:pt x="1040" y="3824"/>
                </a:lnTo>
                <a:lnTo>
                  <a:pt x="944" y="3680"/>
                </a:lnTo>
                <a:lnTo>
                  <a:pt x="800" y="3632"/>
                </a:lnTo>
                <a:lnTo>
                  <a:pt x="736" y="3560"/>
                </a:lnTo>
                <a:lnTo>
                  <a:pt x="792" y="3488"/>
                </a:lnTo>
                <a:lnTo>
                  <a:pt x="744" y="3432"/>
                </a:lnTo>
                <a:lnTo>
                  <a:pt x="704" y="3480"/>
                </a:lnTo>
                <a:lnTo>
                  <a:pt x="560" y="3224"/>
                </a:lnTo>
                <a:lnTo>
                  <a:pt x="496" y="3168"/>
                </a:lnTo>
                <a:lnTo>
                  <a:pt x="432" y="3168"/>
                </a:lnTo>
                <a:lnTo>
                  <a:pt x="368" y="3208"/>
                </a:lnTo>
                <a:lnTo>
                  <a:pt x="392" y="3312"/>
                </a:lnTo>
                <a:lnTo>
                  <a:pt x="448" y="3408"/>
                </a:lnTo>
                <a:lnTo>
                  <a:pt x="408" y="3488"/>
                </a:lnTo>
                <a:lnTo>
                  <a:pt x="368" y="3504"/>
                </a:lnTo>
                <a:lnTo>
                  <a:pt x="320" y="3512"/>
                </a:lnTo>
                <a:lnTo>
                  <a:pt x="232" y="3440"/>
                </a:lnTo>
                <a:lnTo>
                  <a:pt x="272" y="3360"/>
                </a:lnTo>
                <a:lnTo>
                  <a:pt x="208" y="3280"/>
                </a:lnTo>
                <a:lnTo>
                  <a:pt x="208" y="3120"/>
                </a:lnTo>
                <a:lnTo>
                  <a:pt x="240" y="3008"/>
                </a:lnTo>
                <a:lnTo>
                  <a:pt x="104" y="3024"/>
                </a:lnTo>
                <a:lnTo>
                  <a:pt x="120" y="2904"/>
                </a:lnTo>
                <a:lnTo>
                  <a:pt x="216" y="2896"/>
                </a:lnTo>
                <a:lnTo>
                  <a:pt x="196" y="2774"/>
                </a:lnTo>
                <a:lnTo>
                  <a:pt x="200" y="2712"/>
                </a:lnTo>
                <a:lnTo>
                  <a:pt x="200" y="2616"/>
                </a:lnTo>
                <a:lnTo>
                  <a:pt x="272" y="2576"/>
                </a:lnTo>
                <a:lnTo>
                  <a:pt x="280" y="2464"/>
                </a:lnTo>
                <a:lnTo>
                  <a:pt x="280" y="2384"/>
                </a:lnTo>
                <a:lnTo>
                  <a:pt x="184" y="2368"/>
                </a:lnTo>
                <a:lnTo>
                  <a:pt x="208" y="2304"/>
                </a:lnTo>
                <a:lnTo>
                  <a:pt x="168" y="2256"/>
                </a:lnTo>
                <a:lnTo>
                  <a:pt x="128" y="2168"/>
                </a:lnTo>
                <a:lnTo>
                  <a:pt x="104" y="2072"/>
                </a:lnTo>
                <a:lnTo>
                  <a:pt x="56" y="2024"/>
                </a:lnTo>
                <a:lnTo>
                  <a:pt x="72" y="1936"/>
                </a:lnTo>
                <a:lnTo>
                  <a:pt x="120" y="1904"/>
                </a:lnTo>
                <a:lnTo>
                  <a:pt x="96" y="1808"/>
                </a:lnTo>
                <a:lnTo>
                  <a:pt x="80" y="1696"/>
                </a:lnTo>
                <a:lnTo>
                  <a:pt x="40" y="1656"/>
                </a:lnTo>
                <a:lnTo>
                  <a:pt x="64" y="1584"/>
                </a:lnTo>
                <a:lnTo>
                  <a:pt x="0" y="1488"/>
                </a:lnTo>
                <a:lnTo>
                  <a:pt x="104" y="1472"/>
                </a:lnTo>
                <a:lnTo>
                  <a:pt x="152" y="1400"/>
                </a:lnTo>
                <a:lnTo>
                  <a:pt x="232" y="1328"/>
                </a:lnTo>
                <a:lnTo>
                  <a:pt x="176" y="1248"/>
                </a:lnTo>
                <a:lnTo>
                  <a:pt x="232" y="1176"/>
                </a:lnTo>
                <a:lnTo>
                  <a:pt x="184" y="1104"/>
                </a:lnTo>
                <a:lnTo>
                  <a:pt x="248" y="1088"/>
                </a:lnTo>
                <a:lnTo>
                  <a:pt x="264" y="976"/>
                </a:lnTo>
                <a:lnTo>
                  <a:pt x="345" y="845"/>
                </a:lnTo>
                <a:lnTo>
                  <a:pt x="392" y="768"/>
                </a:lnTo>
                <a:lnTo>
                  <a:pt x="488" y="744"/>
                </a:lnTo>
                <a:lnTo>
                  <a:pt x="536" y="704"/>
                </a:lnTo>
                <a:lnTo>
                  <a:pt x="616" y="760"/>
                </a:lnTo>
                <a:lnTo>
                  <a:pt x="664" y="696"/>
                </a:lnTo>
                <a:lnTo>
                  <a:pt x="592" y="608"/>
                </a:lnTo>
                <a:lnTo>
                  <a:pt x="648" y="584"/>
                </a:lnTo>
                <a:lnTo>
                  <a:pt x="616" y="504"/>
                </a:lnTo>
                <a:lnTo>
                  <a:pt x="536" y="472"/>
                </a:lnTo>
                <a:lnTo>
                  <a:pt x="488" y="432"/>
                </a:lnTo>
                <a:lnTo>
                  <a:pt x="440" y="344"/>
                </a:lnTo>
                <a:lnTo>
                  <a:pt x="408" y="216"/>
                </a:lnTo>
                <a:lnTo>
                  <a:pt x="310" y="122"/>
                </a:lnTo>
                <a:lnTo>
                  <a:pt x="358" y="86"/>
                </a:lnTo>
                <a:lnTo>
                  <a:pt x="416" y="0"/>
                </a:lnTo>
                <a:lnTo>
                  <a:pt x="480" y="80"/>
                </a:lnTo>
                <a:lnTo>
                  <a:pt x="584" y="104"/>
                </a:lnTo>
                <a:lnTo>
                  <a:pt x="640" y="72"/>
                </a:lnTo>
                <a:lnTo>
                  <a:pt x="712" y="160"/>
                </a:lnTo>
                <a:lnTo>
                  <a:pt x="800" y="144"/>
                </a:lnTo>
                <a:lnTo>
                  <a:pt x="848" y="200"/>
                </a:lnTo>
                <a:lnTo>
                  <a:pt x="936" y="232"/>
                </a:lnTo>
                <a:lnTo>
                  <a:pt x="1032" y="208"/>
                </a:lnTo>
                <a:lnTo>
                  <a:pt x="1024" y="264"/>
                </a:lnTo>
                <a:lnTo>
                  <a:pt x="1104" y="344"/>
                </a:lnTo>
                <a:lnTo>
                  <a:pt x="1208" y="432"/>
                </a:lnTo>
                <a:lnTo>
                  <a:pt x="1320" y="432"/>
                </a:lnTo>
                <a:lnTo>
                  <a:pt x="1368" y="472"/>
                </a:lnTo>
                <a:lnTo>
                  <a:pt x="1328" y="568"/>
                </a:lnTo>
                <a:lnTo>
                  <a:pt x="1368" y="632"/>
                </a:lnTo>
                <a:lnTo>
                  <a:pt x="1424" y="568"/>
                </a:lnTo>
                <a:lnTo>
                  <a:pt x="1496" y="584"/>
                </a:lnTo>
                <a:lnTo>
                  <a:pt x="1567" y="646"/>
                </a:lnTo>
                <a:lnTo>
                  <a:pt x="1472" y="725"/>
                </a:lnTo>
                <a:lnTo>
                  <a:pt x="1371" y="789"/>
                </a:lnTo>
                <a:lnTo>
                  <a:pt x="1189" y="907"/>
                </a:lnTo>
                <a:lnTo>
                  <a:pt x="1079" y="990"/>
                </a:lnTo>
                <a:lnTo>
                  <a:pt x="1096" y="1064"/>
                </a:lnTo>
                <a:lnTo>
                  <a:pt x="1064" y="1160"/>
                </a:lnTo>
                <a:lnTo>
                  <a:pt x="1056" y="1248"/>
                </a:lnTo>
                <a:lnTo>
                  <a:pt x="968" y="1344"/>
                </a:lnTo>
                <a:lnTo>
                  <a:pt x="912" y="1440"/>
                </a:lnTo>
                <a:lnTo>
                  <a:pt x="936" y="1504"/>
                </a:lnTo>
                <a:lnTo>
                  <a:pt x="976" y="1576"/>
                </a:lnTo>
                <a:lnTo>
                  <a:pt x="1032" y="1608"/>
                </a:lnTo>
                <a:lnTo>
                  <a:pt x="968" y="1664"/>
                </a:lnTo>
                <a:lnTo>
                  <a:pt x="964" y="1760"/>
                </a:lnTo>
                <a:lnTo>
                  <a:pt x="904" y="1856"/>
                </a:lnTo>
                <a:lnTo>
                  <a:pt x="946" y="1904"/>
                </a:lnTo>
                <a:lnTo>
                  <a:pt x="1042" y="1946"/>
                </a:lnTo>
                <a:lnTo>
                  <a:pt x="1036" y="2018"/>
                </a:lnTo>
                <a:lnTo>
                  <a:pt x="1168" y="2024"/>
                </a:lnTo>
                <a:lnTo>
                  <a:pt x="1258" y="2114"/>
                </a:lnTo>
                <a:lnTo>
                  <a:pt x="1336" y="2072"/>
                </a:lnTo>
                <a:lnTo>
                  <a:pt x="1396" y="2072"/>
                </a:lnTo>
                <a:lnTo>
                  <a:pt x="1444" y="2102"/>
                </a:lnTo>
                <a:lnTo>
                  <a:pt x="1462" y="2168"/>
                </a:lnTo>
                <a:lnTo>
                  <a:pt x="1576" y="2234"/>
                </a:lnTo>
                <a:lnTo>
                  <a:pt x="1696" y="2270"/>
                </a:lnTo>
                <a:lnTo>
                  <a:pt x="1804" y="2222"/>
                </a:lnTo>
                <a:lnTo>
                  <a:pt x="1864" y="2294"/>
                </a:lnTo>
                <a:lnTo>
                  <a:pt x="1978" y="2264"/>
                </a:lnTo>
                <a:lnTo>
                  <a:pt x="2080" y="2324"/>
                </a:lnTo>
                <a:lnTo>
                  <a:pt x="2074" y="2354"/>
                </a:lnTo>
                <a:lnTo>
                  <a:pt x="2080" y="2420"/>
                </a:lnTo>
                <a:lnTo>
                  <a:pt x="2158" y="2522"/>
                </a:lnTo>
                <a:lnTo>
                  <a:pt x="2224" y="2510"/>
                </a:lnTo>
                <a:lnTo>
                  <a:pt x="2278" y="2552"/>
                </a:lnTo>
                <a:lnTo>
                  <a:pt x="2260" y="2618"/>
                </a:lnTo>
                <a:lnTo>
                  <a:pt x="2368" y="2648"/>
                </a:lnTo>
                <a:lnTo>
                  <a:pt x="2458" y="2708"/>
                </a:lnTo>
                <a:lnTo>
                  <a:pt x="2494" y="2756"/>
                </a:lnTo>
                <a:lnTo>
                  <a:pt x="2434" y="2840"/>
                </a:lnTo>
                <a:lnTo>
                  <a:pt x="2488" y="2846"/>
                </a:lnTo>
                <a:lnTo>
                  <a:pt x="2554" y="2816"/>
                </a:lnTo>
                <a:lnTo>
                  <a:pt x="2614" y="2870"/>
                </a:lnTo>
                <a:lnTo>
                  <a:pt x="2596" y="2936"/>
                </a:ln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endParaRPr lang="zh-CN" altLang="en-US" sz="1200" kern="0">
              <a:solidFill>
                <a:sysClr val="windowText" lastClr="000000"/>
              </a:solidFill>
            </a:endParaRPr>
          </a:p>
        </p:txBody>
      </p:sp>
      <p:sp>
        <p:nvSpPr>
          <p:cNvPr id="12" name="Freeform 8"/>
          <p:cNvSpPr>
            <a:spLocks/>
          </p:cNvSpPr>
          <p:nvPr/>
        </p:nvSpPr>
        <p:spPr bwMode="auto">
          <a:xfrm>
            <a:off x="5562068" y="3958786"/>
            <a:ext cx="1353206" cy="1295640"/>
          </a:xfrm>
          <a:custGeom>
            <a:avLst/>
            <a:gdLst/>
            <a:ahLst/>
            <a:cxnLst>
              <a:cxn ang="0">
                <a:pos x="1712" y="2997"/>
              </a:cxn>
              <a:cxn ang="0">
                <a:pos x="2032" y="2850"/>
              </a:cxn>
              <a:cxn ang="0">
                <a:pos x="2206" y="2786"/>
              </a:cxn>
              <a:cxn ang="0">
                <a:pos x="2443" y="2750"/>
              </a:cxn>
              <a:cxn ang="0">
                <a:pos x="2681" y="2731"/>
              </a:cxn>
              <a:cxn ang="0">
                <a:pos x="2882" y="2567"/>
              </a:cxn>
              <a:cxn ang="0">
                <a:pos x="2919" y="2439"/>
              </a:cxn>
              <a:cxn ang="0">
                <a:pos x="2955" y="2165"/>
              </a:cxn>
              <a:cxn ang="0">
                <a:pos x="2974" y="1909"/>
              </a:cxn>
              <a:cxn ang="0">
                <a:pos x="3184" y="1726"/>
              </a:cxn>
              <a:cxn ang="0">
                <a:pos x="3175" y="1369"/>
              </a:cxn>
              <a:cxn ang="0">
                <a:pos x="3239" y="1168"/>
              </a:cxn>
              <a:cxn ang="0">
                <a:pos x="3208" y="900"/>
              </a:cxn>
              <a:cxn ang="0">
                <a:pos x="3008" y="800"/>
              </a:cxn>
              <a:cxn ang="0">
                <a:pos x="2856" y="632"/>
              </a:cxn>
              <a:cxn ang="0">
                <a:pos x="2656" y="544"/>
              </a:cxn>
              <a:cxn ang="0">
                <a:pos x="2456" y="472"/>
              </a:cxn>
              <a:cxn ang="0">
                <a:pos x="2288" y="432"/>
              </a:cxn>
              <a:cxn ang="0">
                <a:pos x="2176" y="520"/>
              </a:cxn>
              <a:cxn ang="0">
                <a:pos x="2064" y="424"/>
              </a:cxn>
              <a:cxn ang="0">
                <a:pos x="1864" y="312"/>
              </a:cxn>
              <a:cxn ang="0">
                <a:pos x="1568" y="168"/>
              </a:cxn>
              <a:cxn ang="0">
                <a:pos x="1232" y="40"/>
              </a:cxn>
              <a:cxn ang="0">
                <a:pos x="1144" y="208"/>
              </a:cxn>
              <a:cxn ang="0">
                <a:pos x="864" y="312"/>
              </a:cxn>
              <a:cxn ang="0">
                <a:pos x="664" y="448"/>
              </a:cxn>
              <a:cxn ang="0">
                <a:pos x="680" y="640"/>
              </a:cxn>
              <a:cxn ang="0">
                <a:pos x="704" y="784"/>
              </a:cxn>
              <a:cxn ang="0">
                <a:pos x="504" y="840"/>
              </a:cxn>
              <a:cxn ang="0">
                <a:pos x="272" y="856"/>
              </a:cxn>
              <a:cxn ang="0">
                <a:pos x="88" y="928"/>
              </a:cxn>
              <a:cxn ang="0">
                <a:pos x="40" y="1208"/>
              </a:cxn>
              <a:cxn ang="0">
                <a:pos x="8" y="1552"/>
              </a:cxn>
              <a:cxn ang="0">
                <a:pos x="40" y="1784"/>
              </a:cxn>
              <a:cxn ang="0">
                <a:pos x="264" y="1936"/>
              </a:cxn>
              <a:cxn ang="0">
                <a:pos x="424" y="2096"/>
              </a:cxn>
              <a:cxn ang="0">
                <a:pos x="544" y="2152"/>
              </a:cxn>
              <a:cxn ang="0">
                <a:pos x="808" y="2128"/>
              </a:cxn>
              <a:cxn ang="0">
                <a:pos x="968" y="2248"/>
              </a:cxn>
              <a:cxn ang="0">
                <a:pos x="1264" y="2440"/>
              </a:cxn>
              <a:cxn ang="0">
                <a:pos x="1528" y="2536"/>
              </a:cxn>
              <a:cxn ang="0">
                <a:pos x="1408" y="2664"/>
              </a:cxn>
              <a:cxn ang="0">
                <a:pos x="1296" y="2848"/>
              </a:cxn>
              <a:cxn ang="0">
                <a:pos x="1472" y="2944"/>
              </a:cxn>
            </a:cxnLst>
            <a:rect l="0" t="0" r="r" b="b"/>
            <a:pathLst>
              <a:path w="3248" h="3051">
                <a:moveTo>
                  <a:pt x="1516" y="3024"/>
                </a:moveTo>
                <a:lnTo>
                  <a:pt x="1630" y="3051"/>
                </a:lnTo>
                <a:lnTo>
                  <a:pt x="1712" y="2997"/>
                </a:lnTo>
                <a:lnTo>
                  <a:pt x="1831" y="2987"/>
                </a:lnTo>
                <a:lnTo>
                  <a:pt x="1904" y="2887"/>
                </a:lnTo>
                <a:lnTo>
                  <a:pt x="2032" y="2850"/>
                </a:lnTo>
                <a:lnTo>
                  <a:pt x="2123" y="2823"/>
                </a:lnTo>
                <a:lnTo>
                  <a:pt x="2160" y="2731"/>
                </a:lnTo>
                <a:lnTo>
                  <a:pt x="2206" y="2786"/>
                </a:lnTo>
                <a:lnTo>
                  <a:pt x="2261" y="2704"/>
                </a:lnTo>
                <a:lnTo>
                  <a:pt x="2334" y="2750"/>
                </a:lnTo>
                <a:lnTo>
                  <a:pt x="2443" y="2750"/>
                </a:lnTo>
                <a:lnTo>
                  <a:pt x="2526" y="2722"/>
                </a:lnTo>
                <a:lnTo>
                  <a:pt x="2590" y="2759"/>
                </a:lnTo>
                <a:lnTo>
                  <a:pt x="2681" y="2731"/>
                </a:lnTo>
                <a:lnTo>
                  <a:pt x="2763" y="2640"/>
                </a:lnTo>
                <a:lnTo>
                  <a:pt x="2873" y="2658"/>
                </a:lnTo>
                <a:lnTo>
                  <a:pt x="2882" y="2567"/>
                </a:lnTo>
                <a:lnTo>
                  <a:pt x="2992" y="2494"/>
                </a:lnTo>
                <a:lnTo>
                  <a:pt x="2965" y="2421"/>
                </a:lnTo>
                <a:lnTo>
                  <a:pt x="2919" y="2439"/>
                </a:lnTo>
                <a:lnTo>
                  <a:pt x="2928" y="2329"/>
                </a:lnTo>
                <a:lnTo>
                  <a:pt x="2983" y="2265"/>
                </a:lnTo>
                <a:lnTo>
                  <a:pt x="2955" y="2165"/>
                </a:lnTo>
                <a:lnTo>
                  <a:pt x="2901" y="2082"/>
                </a:lnTo>
                <a:lnTo>
                  <a:pt x="3001" y="2018"/>
                </a:lnTo>
                <a:lnTo>
                  <a:pt x="2974" y="1909"/>
                </a:lnTo>
                <a:lnTo>
                  <a:pt x="3001" y="1817"/>
                </a:lnTo>
                <a:lnTo>
                  <a:pt x="3083" y="1762"/>
                </a:lnTo>
                <a:lnTo>
                  <a:pt x="3184" y="1726"/>
                </a:lnTo>
                <a:lnTo>
                  <a:pt x="3202" y="1662"/>
                </a:lnTo>
                <a:lnTo>
                  <a:pt x="3202" y="1515"/>
                </a:lnTo>
                <a:lnTo>
                  <a:pt x="3175" y="1369"/>
                </a:lnTo>
                <a:lnTo>
                  <a:pt x="3230" y="1296"/>
                </a:lnTo>
                <a:lnTo>
                  <a:pt x="3157" y="1232"/>
                </a:lnTo>
                <a:lnTo>
                  <a:pt x="3239" y="1168"/>
                </a:lnTo>
                <a:lnTo>
                  <a:pt x="3248" y="1086"/>
                </a:lnTo>
                <a:lnTo>
                  <a:pt x="3184" y="994"/>
                </a:lnTo>
                <a:lnTo>
                  <a:pt x="3208" y="900"/>
                </a:lnTo>
                <a:lnTo>
                  <a:pt x="3128" y="816"/>
                </a:lnTo>
                <a:lnTo>
                  <a:pt x="3056" y="776"/>
                </a:lnTo>
                <a:lnTo>
                  <a:pt x="3008" y="800"/>
                </a:lnTo>
                <a:lnTo>
                  <a:pt x="2952" y="760"/>
                </a:lnTo>
                <a:lnTo>
                  <a:pt x="2904" y="680"/>
                </a:lnTo>
                <a:lnTo>
                  <a:pt x="2856" y="632"/>
                </a:lnTo>
                <a:lnTo>
                  <a:pt x="2784" y="592"/>
                </a:lnTo>
                <a:lnTo>
                  <a:pt x="2704" y="584"/>
                </a:lnTo>
                <a:lnTo>
                  <a:pt x="2656" y="544"/>
                </a:lnTo>
                <a:lnTo>
                  <a:pt x="2592" y="568"/>
                </a:lnTo>
                <a:lnTo>
                  <a:pt x="2528" y="480"/>
                </a:lnTo>
                <a:lnTo>
                  <a:pt x="2456" y="472"/>
                </a:lnTo>
                <a:lnTo>
                  <a:pt x="2384" y="464"/>
                </a:lnTo>
                <a:lnTo>
                  <a:pt x="2376" y="368"/>
                </a:lnTo>
                <a:lnTo>
                  <a:pt x="2288" y="432"/>
                </a:lnTo>
                <a:lnTo>
                  <a:pt x="2312" y="520"/>
                </a:lnTo>
                <a:lnTo>
                  <a:pt x="2248" y="560"/>
                </a:lnTo>
                <a:lnTo>
                  <a:pt x="2176" y="520"/>
                </a:lnTo>
                <a:lnTo>
                  <a:pt x="2112" y="568"/>
                </a:lnTo>
                <a:lnTo>
                  <a:pt x="2072" y="504"/>
                </a:lnTo>
                <a:lnTo>
                  <a:pt x="2064" y="424"/>
                </a:lnTo>
                <a:lnTo>
                  <a:pt x="1968" y="408"/>
                </a:lnTo>
                <a:lnTo>
                  <a:pt x="1896" y="384"/>
                </a:lnTo>
                <a:lnTo>
                  <a:pt x="1864" y="312"/>
                </a:lnTo>
                <a:lnTo>
                  <a:pt x="1784" y="304"/>
                </a:lnTo>
                <a:lnTo>
                  <a:pt x="1736" y="240"/>
                </a:lnTo>
                <a:lnTo>
                  <a:pt x="1568" y="168"/>
                </a:lnTo>
                <a:lnTo>
                  <a:pt x="1488" y="200"/>
                </a:lnTo>
                <a:lnTo>
                  <a:pt x="1296" y="8"/>
                </a:lnTo>
                <a:lnTo>
                  <a:pt x="1232" y="40"/>
                </a:lnTo>
                <a:lnTo>
                  <a:pt x="1160" y="0"/>
                </a:lnTo>
                <a:lnTo>
                  <a:pt x="1144" y="128"/>
                </a:lnTo>
                <a:lnTo>
                  <a:pt x="1144" y="208"/>
                </a:lnTo>
                <a:lnTo>
                  <a:pt x="1048" y="216"/>
                </a:lnTo>
                <a:lnTo>
                  <a:pt x="968" y="272"/>
                </a:lnTo>
                <a:lnTo>
                  <a:pt x="864" y="312"/>
                </a:lnTo>
                <a:lnTo>
                  <a:pt x="696" y="328"/>
                </a:lnTo>
                <a:lnTo>
                  <a:pt x="680" y="376"/>
                </a:lnTo>
                <a:lnTo>
                  <a:pt x="664" y="448"/>
                </a:lnTo>
                <a:lnTo>
                  <a:pt x="616" y="488"/>
                </a:lnTo>
                <a:lnTo>
                  <a:pt x="624" y="584"/>
                </a:lnTo>
                <a:lnTo>
                  <a:pt x="680" y="640"/>
                </a:lnTo>
                <a:lnTo>
                  <a:pt x="744" y="640"/>
                </a:lnTo>
                <a:lnTo>
                  <a:pt x="760" y="704"/>
                </a:lnTo>
                <a:lnTo>
                  <a:pt x="704" y="784"/>
                </a:lnTo>
                <a:lnTo>
                  <a:pt x="616" y="832"/>
                </a:lnTo>
                <a:lnTo>
                  <a:pt x="560" y="864"/>
                </a:lnTo>
                <a:lnTo>
                  <a:pt x="504" y="840"/>
                </a:lnTo>
                <a:lnTo>
                  <a:pt x="416" y="848"/>
                </a:lnTo>
                <a:lnTo>
                  <a:pt x="336" y="856"/>
                </a:lnTo>
                <a:lnTo>
                  <a:pt x="272" y="856"/>
                </a:lnTo>
                <a:lnTo>
                  <a:pt x="184" y="816"/>
                </a:lnTo>
                <a:lnTo>
                  <a:pt x="176" y="920"/>
                </a:lnTo>
                <a:lnTo>
                  <a:pt x="88" y="928"/>
                </a:lnTo>
                <a:lnTo>
                  <a:pt x="80" y="1016"/>
                </a:lnTo>
                <a:lnTo>
                  <a:pt x="128" y="1144"/>
                </a:lnTo>
                <a:lnTo>
                  <a:pt x="40" y="1208"/>
                </a:lnTo>
                <a:lnTo>
                  <a:pt x="72" y="1368"/>
                </a:lnTo>
                <a:lnTo>
                  <a:pt x="24" y="1440"/>
                </a:lnTo>
                <a:lnTo>
                  <a:pt x="8" y="1552"/>
                </a:lnTo>
                <a:lnTo>
                  <a:pt x="0" y="1664"/>
                </a:lnTo>
                <a:lnTo>
                  <a:pt x="80" y="1728"/>
                </a:lnTo>
                <a:lnTo>
                  <a:pt x="40" y="1784"/>
                </a:lnTo>
                <a:lnTo>
                  <a:pt x="96" y="1888"/>
                </a:lnTo>
                <a:lnTo>
                  <a:pt x="192" y="1992"/>
                </a:lnTo>
                <a:lnTo>
                  <a:pt x="264" y="1936"/>
                </a:lnTo>
                <a:lnTo>
                  <a:pt x="336" y="1976"/>
                </a:lnTo>
                <a:lnTo>
                  <a:pt x="464" y="2016"/>
                </a:lnTo>
                <a:lnTo>
                  <a:pt x="424" y="2096"/>
                </a:lnTo>
                <a:lnTo>
                  <a:pt x="480" y="2120"/>
                </a:lnTo>
                <a:lnTo>
                  <a:pt x="504" y="2080"/>
                </a:lnTo>
                <a:lnTo>
                  <a:pt x="544" y="2152"/>
                </a:lnTo>
                <a:lnTo>
                  <a:pt x="560" y="2200"/>
                </a:lnTo>
                <a:lnTo>
                  <a:pt x="688" y="2136"/>
                </a:lnTo>
                <a:lnTo>
                  <a:pt x="808" y="2128"/>
                </a:lnTo>
                <a:lnTo>
                  <a:pt x="984" y="2104"/>
                </a:lnTo>
                <a:lnTo>
                  <a:pt x="984" y="2184"/>
                </a:lnTo>
                <a:lnTo>
                  <a:pt x="968" y="2248"/>
                </a:lnTo>
                <a:lnTo>
                  <a:pt x="1120" y="2408"/>
                </a:lnTo>
                <a:lnTo>
                  <a:pt x="1176" y="2392"/>
                </a:lnTo>
                <a:lnTo>
                  <a:pt x="1264" y="2440"/>
                </a:lnTo>
                <a:lnTo>
                  <a:pt x="1424" y="2368"/>
                </a:lnTo>
                <a:lnTo>
                  <a:pt x="1448" y="2448"/>
                </a:lnTo>
                <a:lnTo>
                  <a:pt x="1528" y="2536"/>
                </a:lnTo>
                <a:lnTo>
                  <a:pt x="1480" y="2600"/>
                </a:lnTo>
                <a:lnTo>
                  <a:pt x="1416" y="2592"/>
                </a:lnTo>
                <a:lnTo>
                  <a:pt x="1408" y="2664"/>
                </a:lnTo>
                <a:lnTo>
                  <a:pt x="1368" y="2712"/>
                </a:lnTo>
                <a:lnTo>
                  <a:pt x="1320" y="2752"/>
                </a:lnTo>
                <a:lnTo>
                  <a:pt x="1296" y="2848"/>
                </a:lnTo>
                <a:lnTo>
                  <a:pt x="1360" y="2848"/>
                </a:lnTo>
                <a:lnTo>
                  <a:pt x="1384" y="2912"/>
                </a:lnTo>
                <a:lnTo>
                  <a:pt x="1472" y="2944"/>
                </a:lnTo>
                <a:lnTo>
                  <a:pt x="1516" y="3024"/>
                </a:lnTo>
                <a:close/>
              </a:path>
            </a:pathLst>
          </a:custGeom>
          <a:solidFill>
            <a:srgbClr val="00BFAC"/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 anchor="ctr"/>
          <a:lstStyle/>
          <a:p>
            <a:pPr algn="ctr"/>
            <a:r>
              <a:rPr lang="cs-CZ" altLang="zh-CN" sz="800" kern="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Vysočina</a:t>
            </a:r>
            <a:endParaRPr lang="zh-CN" altLang="en-US" sz="800" kern="0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" name="Freeform 9"/>
          <p:cNvSpPr>
            <a:spLocks/>
          </p:cNvSpPr>
          <p:nvPr/>
        </p:nvSpPr>
        <p:spPr bwMode="auto">
          <a:xfrm>
            <a:off x="4361619" y="4305465"/>
            <a:ext cx="1835980" cy="1455759"/>
          </a:xfrm>
          <a:custGeom>
            <a:avLst/>
            <a:gdLst/>
            <a:ahLst/>
            <a:cxnLst>
              <a:cxn ang="0">
                <a:pos x="467" y="2590"/>
              </a:cxn>
              <a:cxn ang="0">
                <a:pos x="585" y="2791"/>
              </a:cxn>
              <a:cxn ang="0">
                <a:pos x="878" y="2919"/>
              </a:cxn>
              <a:cxn ang="0">
                <a:pos x="1070" y="3148"/>
              </a:cxn>
              <a:cxn ang="0">
                <a:pos x="1381" y="3385"/>
              </a:cxn>
              <a:cxn ang="0">
                <a:pos x="1829" y="3385"/>
              </a:cxn>
              <a:cxn ang="0">
                <a:pos x="2185" y="3257"/>
              </a:cxn>
              <a:cxn ang="0">
                <a:pos x="2451" y="3422"/>
              </a:cxn>
              <a:cxn ang="0">
                <a:pos x="2496" y="3166"/>
              </a:cxn>
              <a:cxn ang="0">
                <a:pos x="2670" y="2846"/>
              </a:cxn>
              <a:cxn ang="0">
                <a:pos x="3027" y="2718"/>
              </a:cxn>
              <a:cxn ang="0">
                <a:pos x="3072" y="2389"/>
              </a:cxn>
              <a:cxn ang="0">
                <a:pos x="3081" y="2096"/>
              </a:cxn>
              <a:cxn ang="0">
                <a:pos x="3328" y="2005"/>
              </a:cxn>
              <a:cxn ang="0">
                <a:pos x="3776" y="2069"/>
              </a:cxn>
              <a:cxn ang="0">
                <a:pos x="4051" y="2188"/>
              </a:cxn>
              <a:cxn ang="0">
                <a:pos x="4328" y="2233"/>
              </a:cxn>
              <a:cxn ang="0">
                <a:pos x="4262" y="2095"/>
              </a:cxn>
              <a:cxn ang="0">
                <a:pos x="4199" y="1935"/>
              </a:cxn>
              <a:cxn ang="0">
                <a:pos x="4295" y="1777"/>
              </a:cxn>
              <a:cxn ang="0">
                <a:pos x="4328" y="1633"/>
              </a:cxn>
              <a:cxn ang="0">
                <a:pos x="4051" y="1572"/>
              </a:cxn>
              <a:cxn ang="0">
                <a:pos x="3860" y="1371"/>
              </a:cxn>
              <a:cxn ang="0">
                <a:pos x="3571" y="1317"/>
              </a:cxn>
              <a:cxn ang="0">
                <a:pos x="3383" y="1263"/>
              </a:cxn>
              <a:cxn ang="0">
                <a:pos x="3341" y="1197"/>
              </a:cxn>
              <a:cxn ang="0">
                <a:pos x="3070" y="1173"/>
              </a:cxn>
              <a:cxn ang="0">
                <a:pos x="2959" y="913"/>
              </a:cxn>
              <a:cxn ang="0">
                <a:pos x="2900" y="622"/>
              </a:cxn>
              <a:cxn ang="0">
                <a:pos x="3007" y="324"/>
              </a:cxn>
              <a:cxn ang="0">
                <a:pos x="2878" y="127"/>
              </a:cxn>
              <a:cxn ang="0">
                <a:pos x="2798" y="48"/>
              </a:cxn>
              <a:cxn ang="0">
                <a:pos x="2588" y="0"/>
              </a:cxn>
              <a:cxn ang="0">
                <a:pos x="2419" y="262"/>
              </a:cxn>
              <a:cxn ang="0">
                <a:pos x="2228" y="255"/>
              </a:cxn>
              <a:cxn ang="0">
                <a:pos x="1975" y="247"/>
              </a:cxn>
              <a:cxn ang="0">
                <a:pos x="1700" y="226"/>
              </a:cxn>
              <a:cxn ang="0">
                <a:pos x="1529" y="174"/>
              </a:cxn>
              <a:cxn ang="0">
                <a:pos x="1322" y="255"/>
              </a:cxn>
              <a:cxn ang="0">
                <a:pos x="1076" y="183"/>
              </a:cxn>
              <a:cxn ang="0">
                <a:pos x="908" y="310"/>
              </a:cxn>
              <a:cxn ang="0">
                <a:pos x="716" y="288"/>
              </a:cxn>
              <a:cxn ang="0">
                <a:pos x="518" y="322"/>
              </a:cxn>
              <a:cxn ang="0">
                <a:pos x="540" y="588"/>
              </a:cxn>
              <a:cxn ang="0">
                <a:pos x="549" y="853"/>
              </a:cxn>
              <a:cxn ang="0">
                <a:pos x="439" y="953"/>
              </a:cxn>
              <a:cxn ang="0">
                <a:pos x="348" y="1136"/>
              </a:cxn>
              <a:cxn ang="0">
                <a:pos x="384" y="1365"/>
              </a:cxn>
              <a:cxn ang="0">
                <a:pos x="256" y="1520"/>
              </a:cxn>
              <a:cxn ang="0">
                <a:pos x="128" y="1639"/>
              </a:cxn>
              <a:cxn ang="0">
                <a:pos x="156" y="1813"/>
              </a:cxn>
              <a:cxn ang="0">
                <a:pos x="0" y="2051"/>
              </a:cxn>
              <a:cxn ang="0">
                <a:pos x="174" y="2206"/>
              </a:cxn>
              <a:cxn ang="0">
                <a:pos x="375" y="2425"/>
              </a:cxn>
            </a:cxnLst>
            <a:rect l="0" t="0" r="r" b="b"/>
            <a:pathLst>
              <a:path w="4405" h="3422">
                <a:moveTo>
                  <a:pt x="375" y="2425"/>
                </a:moveTo>
                <a:lnTo>
                  <a:pt x="448" y="2508"/>
                </a:lnTo>
                <a:lnTo>
                  <a:pt x="467" y="2590"/>
                </a:lnTo>
                <a:lnTo>
                  <a:pt x="531" y="2617"/>
                </a:lnTo>
                <a:lnTo>
                  <a:pt x="576" y="2718"/>
                </a:lnTo>
                <a:lnTo>
                  <a:pt x="585" y="2791"/>
                </a:lnTo>
                <a:lnTo>
                  <a:pt x="677" y="2809"/>
                </a:lnTo>
                <a:lnTo>
                  <a:pt x="796" y="2873"/>
                </a:lnTo>
                <a:lnTo>
                  <a:pt x="878" y="2919"/>
                </a:lnTo>
                <a:lnTo>
                  <a:pt x="969" y="2974"/>
                </a:lnTo>
                <a:lnTo>
                  <a:pt x="1043" y="3047"/>
                </a:lnTo>
                <a:lnTo>
                  <a:pt x="1070" y="3148"/>
                </a:lnTo>
                <a:lnTo>
                  <a:pt x="1216" y="3248"/>
                </a:lnTo>
                <a:lnTo>
                  <a:pt x="1308" y="3312"/>
                </a:lnTo>
                <a:lnTo>
                  <a:pt x="1381" y="3385"/>
                </a:lnTo>
                <a:lnTo>
                  <a:pt x="1500" y="3404"/>
                </a:lnTo>
                <a:lnTo>
                  <a:pt x="1628" y="3422"/>
                </a:lnTo>
                <a:lnTo>
                  <a:pt x="1829" y="3385"/>
                </a:lnTo>
                <a:lnTo>
                  <a:pt x="1920" y="3303"/>
                </a:lnTo>
                <a:lnTo>
                  <a:pt x="2067" y="3276"/>
                </a:lnTo>
                <a:lnTo>
                  <a:pt x="2185" y="3257"/>
                </a:lnTo>
                <a:lnTo>
                  <a:pt x="2304" y="3267"/>
                </a:lnTo>
                <a:lnTo>
                  <a:pt x="2368" y="3331"/>
                </a:lnTo>
                <a:lnTo>
                  <a:pt x="2451" y="3422"/>
                </a:lnTo>
                <a:lnTo>
                  <a:pt x="2515" y="3367"/>
                </a:lnTo>
                <a:lnTo>
                  <a:pt x="2505" y="3276"/>
                </a:lnTo>
                <a:lnTo>
                  <a:pt x="2496" y="3166"/>
                </a:lnTo>
                <a:lnTo>
                  <a:pt x="2515" y="3065"/>
                </a:lnTo>
                <a:lnTo>
                  <a:pt x="2597" y="2956"/>
                </a:lnTo>
                <a:lnTo>
                  <a:pt x="2670" y="2846"/>
                </a:lnTo>
                <a:lnTo>
                  <a:pt x="2734" y="2745"/>
                </a:lnTo>
                <a:lnTo>
                  <a:pt x="2880" y="2745"/>
                </a:lnTo>
                <a:lnTo>
                  <a:pt x="3027" y="2718"/>
                </a:lnTo>
                <a:lnTo>
                  <a:pt x="3027" y="2608"/>
                </a:lnTo>
                <a:lnTo>
                  <a:pt x="3036" y="2499"/>
                </a:lnTo>
                <a:lnTo>
                  <a:pt x="3072" y="2389"/>
                </a:lnTo>
                <a:lnTo>
                  <a:pt x="3072" y="2288"/>
                </a:lnTo>
                <a:lnTo>
                  <a:pt x="3074" y="2187"/>
                </a:lnTo>
                <a:lnTo>
                  <a:pt x="3081" y="2096"/>
                </a:lnTo>
                <a:lnTo>
                  <a:pt x="3118" y="2023"/>
                </a:lnTo>
                <a:lnTo>
                  <a:pt x="3173" y="1977"/>
                </a:lnTo>
                <a:lnTo>
                  <a:pt x="3328" y="2005"/>
                </a:lnTo>
                <a:lnTo>
                  <a:pt x="3475" y="2051"/>
                </a:lnTo>
                <a:lnTo>
                  <a:pt x="3630" y="2041"/>
                </a:lnTo>
                <a:lnTo>
                  <a:pt x="3776" y="2069"/>
                </a:lnTo>
                <a:lnTo>
                  <a:pt x="3859" y="2087"/>
                </a:lnTo>
                <a:lnTo>
                  <a:pt x="3950" y="2124"/>
                </a:lnTo>
                <a:lnTo>
                  <a:pt x="4051" y="2188"/>
                </a:lnTo>
                <a:lnTo>
                  <a:pt x="4169" y="2261"/>
                </a:lnTo>
                <a:lnTo>
                  <a:pt x="4237" y="2292"/>
                </a:lnTo>
                <a:lnTo>
                  <a:pt x="4328" y="2233"/>
                </a:lnTo>
                <a:lnTo>
                  <a:pt x="4393" y="2206"/>
                </a:lnTo>
                <a:lnTo>
                  <a:pt x="4349" y="2127"/>
                </a:lnTo>
                <a:lnTo>
                  <a:pt x="4262" y="2095"/>
                </a:lnTo>
                <a:lnTo>
                  <a:pt x="4240" y="2031"/>
                </a:lnTo>
                <a:lnTo>
                  <a:pt x="4169" y="2032"/>
                </a:lnTo>
                <a:lnTo>
                  <a:pt x="4199" y="1935"/>
                </a:lnTo>
                <a:lnTo>
                  <a:pt x="4249" y="1890"/>
                </a:lnTo>
                <a:lnTo>
                  <a:pt x="4286" y="1846"/>
                </a:lnTo>
                <a:lnTo>
                  <a:pt x="4295" y="1777"/>
                </a:lnTo>
                <a:lnTo>
                  <a:pt x="4358" y="1779"/>
                </a:lnTo>
                <a:lnTo>
                  <a:pt x="4405" y="1719"/>
                </a:lnTo>
                <a:lnTo>
                  <a:pt x="4328" y="1633"/>
                </a:lnTo>
                <a:lnTo>
                  <a:pt x="4301" y="1551"/>
                </a:lnTo>
                <a:lnTo>
                  <a:pt x="4142" y="1621"/>
                </a:lnTo>
                <a:lnTo>
                  <a:pt x="4051" y="1572"/>
                </a:lnTo>
                <a:lnTo>
                  <a:pt x="4000" y="1590"/>
                </a:lnTo>
                <a:lnTo>
                  <a:pt x="3845" y="1428"/>
                </a:lnTo>
                <a:lnTo>
                  <a:pt x="3860" y="1371"/>
                </a:lnTo>
                <a:lnTo>
                  <a:pt x="3863" y="1285"/>
                </a:lnTo>
                <a:lnTo>
                  <a:pt x="3685" y="1312"/>
                </a:lnTo>
                <a:lnTo>
                  <a:pt x="3571" y="1317"/>
                </a:lnTo>
                <a:lnTo>
                  <a:pt x="3437" y="1384"/>
                </a:lnTo>
                <a:lnTo>
                  <a:pt x="3427" y="1339"/>
                </a:lnTo>
                <a:lnTo>
                  <a:pt x="3383" y="1263"/>
                </a:lnTo>
                <a:lnTo>
                  <a:pt x="3361" y="1302"/>
                </a:lnTo>
                <a:lnTo>
                  <a:pt x="3305" y="1281"/>
                </a:lnTo>
                <a:lnTo>
                  <a:pt x="3341" y="1197"/>
                </a:lnTo>
                <a:lnTo>
                  <a:pt x="3211" y="1158"/>
                </a:lnTo>
                <a:lnTo>
                  <a:pt x="3145" y="1117"/>
                </a:lnTo>
                <a:lnTo>
                  <a:pt x="3070" y="1173"/>
                </a:lnTo>
                <a:lnTo>
                  <a:pt x="2975" y="1075"/>
                </a:lnTo>
                <a:lnTo>
                  <a:pt x="2918" y="969"/>
                </a:lnTo>
                <a:lnTo>
                  <a:pt x="2959" y="913"/>
                </a:lnTo>
                <a:lnTo>
                  <a:pt x="2876" y="846"/>
                </a:lnTo>
                <a:lnTo>
                  <a:pt x="2887" y="726"/>
                </a:lnTo>
                <a:lnTo>
                  <a:pt x="2900" y="622"/>
                </a:lnTo>
                <a:lnTo>
                  <a:pt x="2950" y="546"/>
                </a:lnTo>
                <a:lnTo>
                  <a:pt x="2918" y="390"/>
                </a:lnTo>
                <a:lnTo>
                  <a:pt x="3007" y="324"/>
                </a:lnTo>
                <a:lnTo>
                  <a:pt x="2954" y="195"/>
                </a:lnTo>
                <a:lnTo>
                  <a:pt x="2887" y="174"/>
                </a:lnTo>
                <a:lnTo>
                  <a:pt x="2878" y="127"/>
                </a:lnTo>
                <a:lnTo>
                  <a:pt x="2839" y="91"/>
                </a:lnTo>
                <a:lnTo>
                  <a:pt x="2845" y="43"/>
                </a:lnTo>
                <a:lnTo>
                  <a:pt x="2798" y="48"/>
                </a:lnTo>
                <a:lnTo>
                  <a:pt x="2735" y="69"/>
                </a:lnTo>
                <a:lnTo>
                  <a:pt x="2678" y="24"/>
                </a:lnTo>
                <a:lnTo>
                  <a:pt x="2588" y="0"/>
                </a:lnTo>
                <a:lnTo>
                  <a:pt x="2534" y="57"/>
                </a:lnTo>
                <a:lnTo>
                  <a:pt x="2552" y="207"/>
                </a:lnTo>
                <a:lnTo>
                  <a:pt x="2419" y="262"/>
                </a:lnTo>
                <a:lnTo>
                  <a:pt x="2365" y="328"/>
                </a:lnTo>
                <a:lnTo>
                  <a:pt x="2321" y="294"/>
                </a:lnTo>
                <a:lnTo>
                  <a:pt x="2228" y="255"/>
                </a:lnTo>
                <a:lnTo>
                  <a:pt x="2158" y="262"/>
                </a:lnTo>
                <a:lnTo>
                  <a:pt x="2045" y="214"/>
                </a:lnTo>
                <a:lnTo>
                  <a:pt x="1975" y="247"/>
                </a:lnTo>
                <a:lnTo>
                  <a:pt x="1885" y="214"/>
                </a:lnTo>
                <a:lnTo>
                  <a:pt x="1750" y="256"/>
                </a:lnTo>
                <a:lnTo>
                  <a:pt x="1700" y="226"/>
                </a:lnTo>
                <a:lnTo>
                  <a:pt x="1655" y="193"/>
                </a:lnTo>
                <a:lnTo>
                  <a:pt x="1597" y="144"/>
                </a:lnTo>
                <a:lnTo>
                  <a:pt x="1529" y="174"/>
                </a:lnTo>
                <a:lnTo>
                  <a:pt x="1471" y="181"/>
                </a:lnTo>
                <a:lnTo>
                  <a:pt x="1423" y="244"/>
                </a:lnTo>
                <a:lnTo>
                  <a:pt x="1322" y="255"/>
                </a:lnTo>
                <a:lnTo>
                  <a:pt x="1202" y="243"/>
                </a:lnTo>
                <a:lnTo>
                  <a:pt x="1117" y="231"/>
                </a:lnTo>
                <a:lnTo>
                  <a:pt x="1076" y="183"/>
                </a:lnTo>
                <a:lnTo>
                  <a:pt x="1021" y="214"/>
                </a:lnTo>
                <a:lnTo>
                  <a:pt x="974" y="279"/>
                </a:lnTo>
                <a:lnTo>
                  <a:pt x="908" y="310"/>
                </a:lnTo>
                <a:lnTo>
                  <a:pt x="835" y="349"/>
                </a:lnTo>
                <a:lnTo>
                  <a:pt x="758" y="340"/>
                </a:lnTo>
                <a:lnTo>
                  <a:pt x="716" y="288"/>
                </a:lnTo>
                <a:lnTo>
                  <a:pt x="629" y="325"/>
                </a:lnTo>
                <a:lnTo>
                  <a:pt x="581" y="303"/>
                </a:lnTo>
                <a:lnTo>
                  <a:pt x="518" y="322"/>
                </a:lnTo>
                <a:lnTo>
                  <a:pt x="448" y="387"/>
                </a:lnTo>
                <a:lnTo>
                  <a:pt x="503" y="505"/>
                </a:lnTo>
                <a:lnTo>
                  <a:pt x="540" y="588"/>
                </a:lnTo>
                <a:lnTo>
                  <a:pt x="485" y="679"/>
                </a:lnTo>
                <a:lnTo>
                  <a:pt x="521" y="752"/>
                </a:lnTo>
                <a:lnTo>
                  <a:pt x="549" y="853"/>
                </a:lnTo>
                <a:lnTo>
                  <a:pt x="494" y="862"/>
                </a:lnTo>
                <a:lnTo>
                  <a:pt x="494" y="944"/>
                </a:lnTo>
                <a:lnTo>
                  <a:pt x="439" y="953"/>
                </a:lnTo>
                <a:lnTo>
                  <a:pt x="393" y="1017"/>
                </a:lnTo>
                <a:lnTo>
                  <a:pt x="421" y="1091"/>
                </a:lnTo>
                <a:lnTo>
                  <a:pt x="348" y="1136"/>
                </a:lnTo>
                <a:lnTo>
                  <a:pt x="412" y="1200"/>
                </a:lnTo>
                <a:lnTo>
                  <a:pt x="320" y="1246"/>
                </a:lnTo>
                <a:lnTo>
                  <a:pt x="384" y="1365"/>
                </a:lnTo>
                <a:lnTo>
                  <a:pt x="339" y="1411"/>
                </a:lnTo>
                <a:lnTo>
                  <a:pt x="339" y="1475"/>
                </a:lnTo>
                <a:lnTo>
                  <a:pt x="256" y="1520"/>
                </a:lnTo>
                <a:lnTo>
                  <a:pt x="201" y="1566"/>
                </a:lnTo>
                <a:lnTo>
                  <a:pt x="110" y="1529"/>
                </a:lnTo>
                <a:lnTo>
                  <a:pt x="128" y="1639"/>
                </a:lnTo>
                <a:lnTo>
                  <a:pt x="110" y="1694"/>
                </a:lnTo>
                <a:lnTo>
                  <a:pt x="137" y="1749"/>
                </a:lnTo>
                <a:lnTo>
                  <a:pt x="156" y="1813"/>
                </a:lnTo>
                <a:lnTo>
                  <a:pt x="110" y="1859"/>
                </a:lnTo>
                <a:lnTo>
                  <a:pt x="46" y="1886"/>
                </a:lnTo>
                <a:lnTo>
                  <a:pt x="0" y="2051"/>
                </a:lnTo>
                <a:lnTo>
                  <a:pt x="37" y="2087"/>
                </a:lnTo>
                <a:lnTo>
                  <a:pt x="83" y="2160"/>
                </a:lnTo>
                <a:lnTo>
                  <a:pt x="174" y="2206"/>
                </a:lnTo>
                <a:lnTo>
                  <a:pt x="211" y="2325"/>
                </a:lnTo>
                <a:lnTo>
                  <a:pt x="275" y="2435"/>
                </a:lnTo>
                <a:lnTo>
                  <a:pt x="375" y="2425"/>
                </a:ln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endParaRPr lang="zh-CN" altLang="en-US" sz="1200" kern="0">
              <a:solidFill>
                <a:sysClr val="windowText" lastClr="000000"/>
              </a:solidFill>
            </a:endParaRPr>
          </a:p>
        </p:txBody>
      </p:sp>
      <p:sp>
        <p:nvSpPr>
          <p:cNvPr id="14" name="Freeform 10"/>
          <p:cNvSpPr>
            <a:spLocks/>
          </p:cNvSpPr>
          <p:nvPr/>
        </p:nvSpPr>
        <p:spPr bwMode="auto">
          <a:xfrm>
            <a:off x="4243448" y="2904058"/>
            <a:ext cx="1897948" cy="1551243"/>
          </a:xfrm>
          <a:custGeom>
            <a:avLst/>
            <a:gdLst/>
            <a:ahLst/>
            <a:cxnLst>
              <a:cxn ang="0">
                <a:pos x="1001" y="3584"/>
              </a:cxn>
              <a:cxn ang="0">
                <a:pos x="1257" y="3576"/>
              </a:cxn>
              <a:cxn ang="0">
                <a:pos x="1457" y="3536"/>
              </a:cxn>
              <a:cxn ang="0">
                <a:pos x="1753" y="3480"/>
              </a:cxn>
              <a:cxn ang="0">
                <a:pos x="1985" y="3528"/>
              </a:cxn>
              <a:cxn ang="0">
                <a:pos x="2257" y="3544"/>
              </a:cxn>
              <a:cxn ang="0">
                <a:pos x="2513" y="3552"/>
              </a:cxn>
              <a:cxn ang="0">
                <a:pos x="2777" y="3528"/>
              </a:cxn>
              <a:cxn ang="0">
                <a:pos x="2873" y="3296"/>
              </a:cxn>
              <a:cxn ang="0">
                <a:pos x="3129" y="3344"/>
              </a:cxn>
              <a:cxn ang="0">
                <a:pos x="3239" y="3494"/>
              </a:cxn>
              <a:cxn ang="0">
                <a:pos x="3429" y="3335"/>
              </a:cxn>
              <a:cxn ang="0">
                <a:pos x="3861" y="3266"/>
              </a:cxn>
              <a:cxn ang="0">
                <a:pos x="3783" y="3062"/>
              </a:cxn>
              <a:cxn ang="0">
                <a:pos x="3858" y="2809"/>
              </a:cxn>
              <a:cxn ang="0">
                <a:pos x="4307" y="2690"/>
              </a:cxn>
              <a:cxn ang="0">
                <a:pos x="4457" y="2489"/>
              </a:cxn>
              <a:cxn ang="0">
                <a:pos x="4553" y="2167"/>
              </a:cxn>
              <a:cxn ang="0">
                <a:pos x="4224" y="1955"/>
              </a:cxn>
              <a:cxn ang="0">
                <a:pos x="4332" y="1655"/>
              </a:cxn>
              <a:cxn ang="0">
                <a:pos x="4179" y="1480"/>
              </a:cxn>
              <a:cxn ang="0">
                <a:pos x="4205" y="1135"/>
              </a:cxn>
              <a:cxn ang="0">
                <a:pos x="3944" y="1070"/>
              </a:cxn>
              <a:cxn ang="0">
                <a:pos x="3728" y="904"/>
              </a:cxn>
              <a:cxn ang="0">
                <a:pos x="3756" y="647"/>
              </a:cxn>
              <a:cxn ang="0">
                <a:pos x="3698" y="307"/>
              </a:cxn>
              <a:cxn ang="0">
                <a:pos x="3511" y="119"/>
              </a:cxn>
              <a:cxn ang="0">
                <a:pos x="3182" y="0"/>
              </a:cxn>
              <a:cxn ang="0">
                <a:pos x="3017" y="283"/>
              </a:cxn>
              <a:cxn ang="0">
                <a:pos x="2715" y="421"/>
              </a:cxn>
              <a:cxn ang="0">
                <a:pos x="2496" y="347"/>
              </a:cxn>
              <a:cxn ang="0">
                <a:pos x="2277" y="380"/>
              </a:cxn>
              <a:cxn ang="0">
                <a:pos x="2121" y="632"/>
              </a:cxn>
              <a:cxn ang="0">
                <a:pos x="1977" y="860"/>
              </a:cxn>
              <a:cxn ang="0">
                <a:pos x="1617" y="956"/>
              </a:cxn>
              <a:cxn ang="0">
                <a:pos x="1245" y="944"/>
              </a:cxn>
              <a:cxn ang="0">
                <a:pos x="993" y="1136"/>
              </a:cxn>
              <a:cxn ang="0">
                <a:pos x="717" y="1304"/>
              </a:cxn>
              <a:cxn ang="0">
                <a:pos x="297" y="1400"/>
              </a:cxn>
              <a:cxn ang="0">
                <a:pos x="33" y="1748"/>
              </a:cxn>
              <a:cxn ang="0">
                <a:pos x="55" y="1920"/>
              </a:cxn>
              <a:cxn ang="0">
                <a:pos x="247" y="1957"/>
              </a:cxn>
              <a:cxn ang="0">
                <a:pos x="530" y="2039"/>
              </a:cxn>
              <a:cxn ang="0">
                <a:pos x="814" y="2213"/>
              </a:cxn>
              <a:cxn ang="0">
                <a:pos x="849" y="2480"/>
              </a:cxn>
              <a:cxn ang="0">
                <a:pos x="809" y="2784"/>
              </a:cxn>
              <a:cxn ang="0">
                <a:pos x="601" y="2968"/>
              </a:cxn>
              <a:cxn ang="0">
                <a:pos x="625" y="3120"/>
              </a:cxn>
              <a:cxn ang="0">
                <a:pos x="713" y="3288"/>
              </a:cxn>
              <a:cxn ang="0">
                <a:pos x="777" y="3520"/>
              </a:cxn>
            </a:cxnLst>
            <a:rect l="0" t="0" r="r" b="b"/>
            <a:pathLst>
              <a:path w="4553" h="3648">
                <a:moveTo>
                  <a:pt x="801" y="3620"/>
                </a:moveTo>
                <a:lnTo>
                  <a:pt x="865" y="3600"/>
                </a:lnTo>
                <a:lnTo>
                  <a:pt x="913" y="3624"/>
                </a:lnTo>
                <a:lnTo>
                  <a:pt x="1001" y="3584"/>
                </a:lnTo>
                <a:lnTo>
                  <a:pt x="1041" y="3640"/>
                </a:lnTo>
                <a:lnTo>
                  <a:pt x="1121" y="3648"/>
                </a:lnTo>
                <a:lnTo>
                  <a:pt x="1193" y="3608"/>
                </a:lnTo>
                <a:lnTo>
                  <a:pt x="1257" y="3576"/>
                </a:lnTo>
                <a:lnTo>
                  <a:pt x="1305" y="3512"/>
                </a:lnTo>
                <a:lnTo>
                  <a:pt x="1361" y="3480"/>
                </a:lnTo>
                <a:lnTo>
                  <a:pt x="1401" y="3528"/>
                </a:lnTo>
                <a:lnTo>
                  <a:pt x="1457" y="3536"/>
                </a:lnTo>
                <a:lnTo>
                  <a:pt x="1537" y="3544"/>
                </a:lnTo>
                <a:lnTo>
                  <a:pt x="1609" y="3552"/>
                </a:lnTo>
                <a:lnTo>
                  <a:pt x="1705" y="3544"/>
                </a:lnTo>
                <a:lnTo>
                  <a:pt x="1753" y="3480"/>
                </a:lnTo>
                <a:lnTo>
                  <a:pt x="1809" y="3472"/>
                </a:lnTo>
                <a:lnTo>
                  <a:pt x="1881" y="3440"/>
                </a:lnTo>
                <a:lnTo>
                  <a:pt x="1937" y="3488"/>
                </a:lnTo>
                <a:lnTo>
                  <a:pt x="1985" y="3528"/>
                </a:lnTo>
                <a:lnTo>
                  <a:pt x="2033" y="3552"/>
                </a:lnTo>
                <a:lnTo>
                  <a:pt x="2097" y="3536"/>
                </a:lnTo>
                <a:lnTo>
                  <a:pt x="2169" y="3512"/>
                </a:lnTo>
                <a:lnTo>
                  <a:pt x="2257" y="3544"/>
                </a:lnTo>
                <a:lnTo>
                  <a:pt x="2329" y="3512"/>
                </a:lnTo>
                <a:lnTo>
                  <a:pt x="2385" y="3536"/>
                </a:lnTo>
                <a:lnTo>
                  <a:pt x="2441" y="3560"/>
                </a:lnTo>
                <a:lnTo>
                  <a:pt x="2513" y="3552"/>
                </a:lnTo>
                <a:lnTo>
                  <a:pt x="2601" y="3592"/>
                </a:lnTo>
                <a:lnTo>
                  <a:pt x="2649" y="3624"/>
                </a:lnTo>
                <a:lnTo>
                  <a:pt x="2705" y="3560"/>
                </a:lnTo>
                <a:lnTo>
                  <a:pt x="2777" y="3528"/>
                </a:lnTo>
                <a:lnTo>
                  <a:pt x="2833" y="3504"/>
                </a:lnTo>
                <a:lnTo>
                  <a:pt x="2825" y="3432"/>
                </a:lnTo>
                <a:lnTo>
                  <a:pt x="2817" y="3352"/>
                </a:lnTo>
                <a:lnTo>
                  <a:pt x="2873" y="3296"/>
                </a:lnTo>
                <a:lnTo>
                  <a:pt x="2961" y="3320"/>
                </a:lnTo>
                <a:lnTo>
                  <a:pt x="3017" y="3368"/>
                </a:lnTo>
                <a:lnTo>
                  <a:pt x="3081" y="3344"/>
                </a:lnTo>
                <a:lnTo>
                  <a:pt x="3129" y="3344"/>
                </a:lnTo>
                <a:lnTo>
                  <a:pt x="3121" y="3392"/>
                </a:lnTo>
                <a:lnTo>
                  <a:pt x="3161" y="3424"/>
                </a:lnTo>
                <a:lnTo>
                  <a:pt x="3169" y="3472"/>
                </a:lnTo>
                <a:lnTo>
                  <a:pt x="3239" y="3494"/>
                </a:lnTo>
                <a:lnTo>
                  <a:pt x="3251" y="3410"/>
                </a:lnTo>
                <a:lnTo>
                  <a:pt x="3339" y="3401"/>
                </a:lnTo>
                <a:lnTo>
                  <a:pt x="3345" y="3295"/>
                </a:lnTo>
                <a:lnTo>
                  <a:pt x="3429" y="3335"/>
                </a:lnTo>
                <a:lnTo>
                  <a:pt x="3498" y="3335"/>
                </a:lnTo>
                <a:lnTo>
                  <a:pt x="3665" y="3320"/>
                </a:lnTo>
                <a:lnTo>
                  <a:pt x="3722" y="3343"/>
                </a:lnTo>
                <a:lnTo>
                  <a:pt x="3861" y="3266"/>
                </a:lnTo>
                <a:lnTo>
                  <a:pt x="3921" y="3188"/>
                </a:lnTo>
                <a:lnTo>
                  <a:pt x="3906" y="3119"/>
                </a:lnTo>
                <a:lnTo>
                  <a:pt x="3843" y="3122"/>
                </a:lnTo>
                <a:lnTo>
                  <a:pt x="3783" y="3062"/>
                </a:lnTo>
                <a:lnTo>
                  <a:pt x="3776" y="2966"/>
                </a:lnTo>
                <a:lnTo>
                  <a:pt x="3827" y="2930"/>
                </a:lnTo>
                <a:lnTo>
                  <a:pt x="3837" y="2866"/>
                </a:lnTo>
                <a:lnTo>
                  <a:pt x="3858" y="2809"/>
                </a:lnTo>
                <a:lnTo>
                  <a:pt x="4022" y="2792"/>
                </a:lnTo>
                <a:lnTo>
                  <a:pt x="4133" y="2749"/>
                </a:lnTo>
                <a:lnTo>
                  <a:pt x="4209" y="2696"/>
                </a:lnTo>
                <a:lnTo>
                  <a:pt x="4307" y="2690"/>
                </a:lnTo>
                <a:lnTo>
                  <a:pt x="4304" y="2600"/>
                </a:lnTo>
                <a:lnTo>
                  <a:pt x="4322" y="2482"/>
                </a:lnTo>
                <a:lnTo>
                  <a:pt x="4391" y="2521"/>
                </a:lnTo>
                <a:lnTo>
                  <a:pt x="4457" y="2489"/>
                </a:lnTo>
                <a:lnTo>
                  <a:pt x="4452" y="2360"/>
                </a:lnTo>
                <a:lnTo>
                  <a:pt x="4517" y="2312"/>
                </a:lnTo>
                <a:lnTo>
                  <a:pt x="4533" y="2227"/>
                </a:lnTo>
                <a:lnTo>
                  <a:pt x="4553" y="2167"/>
                </a:lnTo>
                <a:lnTo>
                  <a:pt x="4386" y="2074"/>
                </a:lnTo>
                <a:lnTo>
                  <a:pt x="4406" y="1966"/>
                </a:lnTo>
                <a:lnTo>
                  <a:pt x="4289" y="1975"/>
                </a:lnTo>
                <a:lnTo>
                  <a:pt x="4224" y="1955"/>
                </a:lnTo>
                <a:lnTo>
                  <a:pt x="4194" y="1876"/>
                </a:lnTo>
                <a:lnTo>
                  <a:pt x="4269" y="1802"/>
                </a:lnTo>
                <a:lnTo>
                  <a:pt x="4262" y="1664"/>
                </a:lnTo>
                <a:lnTo>
                  <a:pt x="4332" y="1655"/>
                </a:lnTo>
                <a:lnTo>
                  <a:pt x="4326" y="1582"/>
                </a:lnTo>
                <a:lnTo>
                  <a:pt x="4277" y="1555"/>
                </a:lnTo>
                <a:lnTo>
                  <a:pt x="4178" y="1543"/>
                </a:lnTo>
                <a:lnTo>
                  <a:pt x="4179" y="1480"/>
                </a:lnTo>
                <a:lnTo>
                  <a:pt x="4253" y="1415"/>
                </a:lnTo>
                <a:lnTo>
                  <a:pt x="4242" y="1327"/>
                </a:lnTo>
                <a:lnTo>
                  <a:pt x="4194" y="1243"/>
                </a:lnTo>
                <a:lnTo>
                  <a:pt x="4205" y="1135"/>
                </a:lnTo>
                <a:lnTo>
                  <a:pt x="4188" y="1025"/>
                </a:lnTo>
                <a:lnTo>
                  <a:pt x="4086" y="1060"/>
                </a:lnTo>
                <a:lnTo>
                  <a:pt x="4007" y="1061"/>
                </a:lnTo>
                <a:lnTo>
                  <a:pt x="3944" y="1070"/>
                </a:lnTo>
                <a:lnTo>
                  <a:pt x="3849" y="1049"/>
                </a:lnTo>
                <a:lnTo>
                  <a:pt x="3840" y="932"/>
                </a:lnTo>
                <a:lnTo>
                  <a:pt x="3794" y="871"/>
                </a:lnTo>
                <a:lnTo>
                  <a:pt x="3728" y="904"/>
                </a:lnTo>
                <a:lnTo>
                  <a:pt x="3668" y="826"/>
                </a:lnTo>
                <a:lnTo>
                  <a:pt x="3647" y="754"/>
                </a:lnTo>
                <a:lnTo>
                  <a:pt x="3690" y="680"/>
                </a:lnTo>
                <a:lnTo>
                  <a:pt x="3756" y="647"/>
                </a:lnTo>
                <a:lnTo>
                  <a:pt x="3686" y="524"/>
                </a:lnTo>
                <a:lnTo>
                  <a:pt x="3710" y="448"/>
                </a:lnTo>
                <a:lnTo>
                  <a:pt x="3644" y="349"/>
                </a:lnTo>
                <a:lnTo>
                  <a:pt x="3698" y="307"/>
                </a:lnTo>
                <a:lnTo>
                  <a:pt x="3639" y="274"/>
                </a:lnTo>
                <a:lnTo>
                  <a:pt x="3602" y="192"/>
                </a:lnTo>
                <a:lnTo>
                  <a:pt x="3556" y="174"/>
                </a:lnTo>
                <a:lnTo>
                  <a:pt x="3511" y="119"/>
                </a:lnTo>
                <a:lnTo>
                  <a:pt x="3419" y="55"/>
                </a:lnTo>
                <a:lnTo>
                  <a:pt x="3337" y="37"/>
                </a:lnTo>
                <a:lnTo>
                  <a:pt x="3255" y="0"/>
                </a:lnTo>
                <a:lnTo>
                  <a:pt x="3182" y="0"/>
                </a:lnTo>
                <a:lnTo>
                  <a:pt x="3172" y="91"/>
                </a:lnTo>
                <a:lnTo>
                  <a:pt x="3090" y="137"/>
                </a:lnTo>
                <a:lnTo>
                  <a:pt x="3063" y="210"/>
                </a:lnTo>
                <a:lnTo>
                  <a:pt x="3017" y="283"/>
                </a:lnTo>
                <a:lnTo>
                  <a:pt x="2926" y="311"/>
                </a:lnTo>
                <a:lnTo>
                  <a:pt x="2816" y="329"/>
                </a:lnTo>
                <a:lnTo>
                  <a:pt x="2779" y="384"/>
                </a:lnTo>
                <a:lnTo>
                  <a:pt x="2715" y="421"/>
                </a:lnTo>
                <a:lnTo>
                  <a:pt x="2615" y="430"/>
                </a:lnTo>
                <a:lnTo>
                  <a:pt x="2523" y="475"/>
                </a:lnTo>
                <a:lnTo>
                  <a:pt x="2496" y="411"/>
                </a:lnTo>
                <a:lnTo>
                  <a:pt x="2496" y="347"/>
                </a:lnTo>
                <a:lnTo>
                  <a:pt x="2432" y="402"/>
                </a:lnTo>
                <a:lnTo>
                  <a:pt x="2395" y="366"/>
                </a:lnTo>
                <a:lnTo>
                  <a:pt x="2340" y="393"/>
                </a:lnTo>
                <a:lnTo>
                  <a:pt x="2277" y="380"/>
                </a:lnTo>
                <a:lnTo>
                  <a:pt x="2265" y="464"/>
                </a:lnTo>
                <a:lnTo>
                  <a:pt x="2289" y="536"/>
                </a:lnTo>
                <a:lnTo>
                  <a:pt x="2169" y="548"/>
                </a:lnTo>
                <a:lnTo>
                  <a:pt x="2121" y="632"/>
                </a:lnTo>
                <a:lnTo>
                  <a:pt x="2037" y="632"/>
                </a:lnTo>
                <a:lnTo>
                  <a:pt x="2061" y="740"/>
                </a:lnTo>
                <a:lnTo>
                  <a:pt x="2061" y="860"/>
                </a:lnTo>
                <a:lnTo>
                  <a:pt x="1977" y="860"/>
                </a:lnTo>
                <a:lnTo>
                  <a:pt x="1869" y="872"/>
                </a:lnTo>
                <a:lnTo>
                  <a:pt x="1797" y="908"/>
                </a:lnTo>
                <a:lnTo>
                  <a:pt x="1689" y="908"/>
                </a:lnTo>
                <a:lnTo>
                  <a:pt x="1617" y="956"/>
                </a:lnTo>
                <a:lnTo>
                  <a:pt x="1521" y="944"/>
                </a:lnTo>
                <a:lnTo>
                  <a:pt x="1437" y="908"/>
                </a:lnTo>
                <a:lnTo>
                  <a:pt x="1317" y="884"/>
                </a:lnTo>
                <a:lnTo>
                  <a:pt x="1245" y="944"/>
                </a:lnTo>
                <a:lnTo>
                  <a:pt x="1257" y="1028"/>
                </a:lnTo>
                <a:lnTo>
                  <a:pt x="1149" y="1016"/>
                </a:lnTo>
                <a:lnTo>
                  <a:pt x="1113" y="1112"/>
                </a:lnTo>
                <a:lnTo>
                  <a:pt x="993" y="1136"/>
                </a:lnTo>
                <a:lnTo>
                  <a:pt x="957" y="1220"/>
                </a:lnTo>
                <a:lnTo>
                  <a:pt x="885" y="1184"/>
                </a:lnTo>
                <a:lnTo>
                  <a:pt x="753" y="1244"/>
                </a:lnTo>
                <a:lnTo>
                  <a:pt x="717" y="1304"/>
                </a:lnTo>
                <a:lnTo>
                  <a:pt x="585" y="1316"/>
                </a:lnTo>
                <a:lnTo>
                  <a:pt x="513" y="1328"/>
                </a:lnTo>
                <a:lnTo>
                  <a:pt x="441" y="1412"/>
                </a:lnTo>
                <a:lnTo>
                  <a:pt x="297" y="1400"/>
                </a:lnTo>
                <a:lnTo>
                  <a:pt x="201" y="1520"/>
                </a:lnTo>
                <a:lnTo>
                  <a:pt x="165" y="1604"/>
                </a:lnTo>
                <a:lnTo>
                  <a:pt x="93" y="1676"/>
                </a:lnTo>
                <a:lnTo>
                  <a:pt x="33" y="1748"/>
                </a:lnTo>
                <a:lnTo>
                  <a:pt x="64" y="1810"/>
                </a:lnTo>
                <a:lnTo>
                  <a:pt x="0" y="1838"/>
                </a:lnTo>
                <a:lnTo>
                  <a:pt x="9" y="1911"/>
                </a:lnTo>
                <a:lnTo>
                  <a:pt x="55" y="1920"/>
                </a:lnTo>
                <a:lnTo>
                  <a:pt x="82" y="1883"/>
                </a:lnTo>
                <a:lnTo>
                  <a:pt x="155" y="1902"/>
                </a:lnTo>
                <a:lnTo>
                  <a:pt x="238" y="1902"/>
                </a:lnTo>
                <a:lnTo>
                  <a:pt x="247" y="1957"/>
                </a:lnTo>
                <a:lnTo>
                  <a:pt x="311" y="2002"/>
                </a:lnTo>
                <a:lnTo>
                  <a:pt x="375" y="2030"/>
                </a:lnTo>
                <a:lnTo>
                  <a:pt x="457" y="2039"/>
                </a:lnTo>
                <a:lnTo>
                  <a:pt x="530" y="2039"/>
                </a:lnTo>
                <a:lnTo>
                  <a:pt x="622" y="2103"/>
                </a:lnTo>
                <a:lnTo>
                  <a:pt x="704" y="2130"/>
                </a:lnTo>
                <a:lnTo>
                  <a:pt x="750" y="2203"/>
                </a:lnTo>
                <a:lnTo>
                  <a:pt x="814" y="2213"/>
                </a:lnTo>
                <a:lnTo>
                  <a:pt x="881" y="2264"/>
                </a:lnTo>
                <a:lnTo>
                  <a:pt x="881" y="2360"/>
                </a:lnTo>
                <a:lnTo>
                  <a:pt x="905" y="2440"/>
                </a:lnTo>
                <a:lnTo>
                  <a:pt x="849" y="2480"/>
                </a:lnTo>
                <a:lnTo>
                  <a:pt x="825" y="2568"/>
                </a:lnTo>
                <a:lnTo>
                  <a:pt x="849" y="2640"/>
                </a:lnTo>
                <a:lnTo>
                  <a:pt x="833" y="2712"/>
                </a:lnTo>
                <a:lnTo>
                  <a:pt x="809" y="2784"/>
                </a:lnTo>
                <a:lnTo>
                  <a:pt x="865" y="2848"/>
                </a:lnTo>
                <a:lnTo>
                  <a:pt x="785" y="2920"/>
                </a:lnTo>
                <a:lnTo>
                  <a:pt x="697" y="2928"/>
                </a:lnTo>
                <a:lnTo>
                  <a:pt x="601" y="2968"/>
                </a:lnTo>
                <a:lnTo>
                  <a:pt x="545" y="3064"/>
                </a:lnTo>
                <a:lnTo>
                  <a:pt x="625" y="3064"/>
                </a:lnTo>
                <a:lnTo>
                  <a:pt x="689" y="3088"/>
                </a:lnTo>
                <a:lnTo>
                  <a:pt x="625" y="3120"/>
                </a:lnTo>
                <a:lnTo>
                  <a:pt x="665" y="3176"/>
                </a:lnTo>
                <a:lnTo>
                  <a:pt x="617" y="3216"/>
                </a:lnTo>
                <a:lnTo>
                  <a:pt x="649" y="3272"/>
                </a:lnTo>
                <a:lnTo>
                  <a:pt x="713" y="3288"/>
                </a:lnTo>
                <a:lnTo>
                  <a:pt x="729" y="3352"/>
                </a:lnTo>
                <a:lnTo>
                  <a:pt x="705" y="3424"/>
                </a:lnTo>
                <a:lnTo>
                  <a:pt x="721" y="3488"/>
                </a:lnTo>
                <a:lnTo>
                  <a:pt x="777" y="3520"/>
                </a:lnTo>
                <a:lnTo>
                  <a:pt x="769" y="3568"/>
                </a:lnTo>
                <a:lnTo>
                  <a:pt x="801" y="3620"/>
                </a:ln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endParaRPr lang="zh-CN" altLang="en-US" sz="1200" kern="0">
              <a:solidFill>
                <a:sysClr val="windowText" lastClr="000000"/>
              </a:solidFill>
            </a:endParaRPr>
          </a:p>
        </p:txBody>
      </p:sp>
      <p:sp>
        <p:nvSpPr>
          <p:cNvPr id="15" name="Freeform 11"/>
          <p:cNvSpPr>
            <a:spLocks/>
          </p:cNvSpPr>
          <p:nvPr/>
        </p:nvSpPr>
        <p:spPr bwMode="auto">
          <a:xfrm>
            <a:off x="3090556" y="3117060"/>
            <a:ext cx="1059219" cy="800594"/>
          </a:xfrm>
          <a:custGeom>
            <a:avLst/>
            <a:gdLst/>
            <a:ahLst/>
            <a:cxnLst>
              <a:cxn ang="0">
                <a:pos x="996" y="1866"/>
              </a:cxn>
              <a:cxn ang="0">
                <a:pos x="1164" y="1881"/>
              </a:cxn>
              <a:cxn ang="0">
                <a:pos x="1346" y="1757"/>
              </a:cxn>
              <a:cxn ang="0">
                <a:pos x="1551" y="1775"/>
              </a:cxn>
              <a:cxn ang="0">
                <a:pos x="1721" y="1800"/>
              </a:cxn>
              <a:cxn ang="0">
                <a:pos x="1773" y="1655"/>
              </a:cxn>
              <a:cxn ang="0">
                <a:pos x="1976" y="1545"/>
              </a:cxn>
              <a:cxn ang="0">
                <a:pos x="2132" y="1445"/>
              </a:cxn>
              <a:cxn ang="0">
                <a:pos x="2267" y="1541"/>
              </a:cxn>
              <a:cxn ang="0">
                <a:pos x="2387" y="1556"/>
              </a:cxn>
              <a:cxn ang="0">
                <a:pos x="2433" y="1398"/>
              </a:cxn>
              <a:cxn ang="0">
                <a:pos x="2540" y="1212"/>
              </a:cxn>
              <a:cxn ang="0">
                <a:pos x="2466" y="1112"/>
              </a:cxn>
              <a:cxn ang="0">
                <a:pos x="2420" y="1049"/>
              </a:cxn>
              <a:cxn ang="0">
                <a:pos x="2516" y="993"/>
              </a:cxn>
              <a:cxn ang="0">
                <a:pos x="2435" y="855"/>
              </a:cxn>
              <a:cxn ang="0">
                <a:pos x="2390" y="737"/>
              </a:cxn>
              <a:cxn ang="0">
                <a:pos x="2381" y="623"/>
              </a:cxn>
              <a:cxn ang="0">
                <a:pos x="2366" y="482"/>
              </a:cxn>
              <a:cxn ang="0">
                <a:pos x="2429" y="416"/>
              </a:cxn>
              <a:cxn ang="0">
                <a:pos x="2324" y="368"/>
              </a:cxn>
              <a:cxn ang="0">
                <a:pos x="2184" y="341"/>
              </a:cxn>
              <a:cxn ang="0">
                <a:pos x="2117" y="338"/>
              </a:cxn>
              <a:cxn ang="0">
                <a:pos x="2078" y="272"/>
              </a:cxn>
              <a:cxn ang="0">
                <a:pos x="2001" y="254"/>
              </a:cxn>
              <a:cxn ang="0">
                <a:pos x="1886" y="231"/>
              </a:cxn>
              <a:cxn ang="0">
                <a:pos x="1833" y="129"/>
              </a:cxn>
              <a:cxn ang="0">
                <a:pos x="1629" y="100"/>
              </a:cxn>
              <a:cxn ang="0">
                <a:pos x="1501" y="0"/>
              </a:cxn>
              <a:cxn ang="0">
                <a:pos x="1163" y="146"/>
              </a:cxn>
              <a:cxn ang="0">
                <a:pos x="934" y="155"/>
              </a:cxn>
              <a:cxn ang="0">
                <a:pos x="742" y="311"/>
              </a:cxn>
              <a:cxn ang="0">
                <a:pos x="569" y="530"/>
              </a:cxn>
              <a:cxn ang="0">
                <a:pos x="450" y="722"/>
              </a:cxn>
              <a:cxn ang="0">
                <a:pos x="386" y="786"/>
              </a:cxn>
              <a:cxn ang="0">
                <a:pos x="249" y="658"/>
              </a:cxn>
              <a:cxn ang="0">
                <a:pos x="166" y="484"/>
              </a:cxn>
              <a:cxn ang="0">
                <a:pos x="0" y="489"/>
              </a:cxn>
              <a:cxn ang="0">
                <a:pos x="93" y="722"/>
              </a:cxn>
              <a:cxn ang="0">
                <a:pos x="185" y="960"/>
              </a:cxn>
              <a:cxn ang="0">
                <a:pos x="175" y="1170"/>
              </a:cxn>
              <a:cxn ang="0">
                <a:pos x="358" y="1344"/>
              </a:cxn>
              <a:cxn ang="0">
                <a:pos x="578" y="1472"/>
              </a:cxn>
              <a:cxn ang="0">
                <a:pos x="797" y="1609"/>
              </a:cxn>
              <a:cxn ang="0">
                <a:pos x="908" y="1836"/>
              </a:cxn>
            </a:cxnLst>
            <a:rect l="0" t="0" r="r" b="b"/>
            <a:pathLst>
              <a:path w="2540" h="1881">
                <a:moveTo>
                  <a:pt x="908" y="1836"/>
                </a:moveTo>
                <a:lnTo>
                  <a:pt x="996" y="1866"/>
                </a:lnTo>
                <a:lnTo>
                  <a:pt x="1097" y="1802"/>
                </a:lnTo>
                <a:lnTo>
                  <a:pt x="1164" y="1881"/>
                </a:lnTo>
                <a:lnTo>
                  <a:pt x="1233" y="1838"/>
                </a:lnTo>
                <a:lnTo>
                  <a:pt x="1346" y="1757"/>
                </a:lnTo>
                <a:lnTo>
                  <a:pt x="1434" y="1755"/>
                </a:lnTo>
                <a:lnTo>
                  <a:pt x="1551" y="1775"/>
                </a:lnTo>
                <a:lnTo>
                  <a:pt x="1644" y="1755"/>
                </a:lnTo>
                <a:lnTo>
                  <a:pt x="1721" y="1800"/>
                </a:lnTo>
                <a:lnTo>
                  <a:pt x="1775" y="1746"/>
                </a:lnTo>
                <a:lnTo>
                  <a:pt x="1773" y="1655"/>
                </a:lnTo>
                <a:lnTo>
                  <a:pt x="1896" y="1607"/>
                </a:lnTo>
                <a:lnTo>
                  <a:pt x="1976" y="1545"/>
                </a:lnTo>
                <a:lnTo>
                  <a:pt x="2043" y="1470"/>
                </a:lnTo>
                <a:lnTo>
                  <a:pt x="2132" y="1445"/>
                </a:lnTo>
                <a:lnTo>
                  <a:pt x="2205" y="1490"/>
                </a:lnTo>
                <a:lnTo>
                  <a:pt x="2267" y="1541"/>
                </a:lnTo>
                <a:lnTo>
                  <a:pt x="2342" y="1601"/>
                </a:lnTo>
                <a:lnTo>
                  <a:pt x="2387" y="1556"/>
                </a:lnTo>
                <a:lnTo>
                  <a:pt x="2363" y="1443"/>
                </a:lnTo>
                <a:lnTo>
                  <a:pt x="2433" y="1398"/>
                </a:lnTo>
                <a:lnTo>
                  <a:pt x="2493" y="1311"/>
                </a:lnTo>
                <a:lnTo>
                  <a:pt x="2540" y="1212"/>
                </a:lnTo>
                <a:lnTo>
                  <a:pt x="2522" y="1134"/>
                </a:lnTo>
                <a:lnTo>
                  <a:pt x="2466" y="1112"/>
                </a:lnTo>
                <a:lnTo>
                  <a:pt x="2414" y="1098"/>
                </a:lnTo>
                <a:lnTo>
                  <a:pt x="2420" y="1049"/>
                </a:lnTo>
                <a:lnTo>
                  <a:pt x="2492" y="1041"/>
                </a:lnTo>
                <a:lnTo>
                  <a:pt x="2516" y="993"/>
                </a:lnTo>
                <a:lnTo>
                  <a:pt x="2486" y="905"/>
                </a:lnTo>
                <a:lnTo>
                  <a:pt x="2435" y="855"/>
                </a:lnTo>
                <a:lnTo>
                  <a:pt x="2477" y="788"/>
                </a:lnTo>
                <a:lnTo>
                  <a:pt x="2390" y="737"/>
                </a:lnTo>
                <a:lnTo>
                  <a:pt x="2412" y="696"/>
                </a:lnTo>
                <a:lnTo>
                  <a:pt x="2381" y="623"/>
                </a:lnTo>
                <a:lnTo>
                  <a:pt x="2412" y="552"/>
                </a:lnTo>
                <a:lnTo>
                  <a:pt x="2366" y="482"/>
                </a:lnTo>
                <a:lnTo>
                  <a:pt x="2433" y="464"/>
                </a:lnTo>
                <a:lnTo>
                  <a:pt x="2429" y="416"/>
                </a:lnTo>
                <a:lnTo>
                  <a:pt x="2364" y="347"/>
                </a:lnTo>
                <a:lnTo>
                  <a:pt x="2324" y="368"/>
                </a:lnTo>
                <a:lnTo>
                  <a:pt x="2241" y="350"/>
                </a:lnTo>
                <a:lnTo>
                  <a:pt x="2184" y="341"/>
                </a:lnTo>
                <a:lnTo>
                  <a:pt x="2148" y="365"/>
                </a:lnTo>
                <a:lnTo>
                  <a:pt x="2117" y="338"/>
                </a:lnTo>
                <a:lnTo>
                  <a:pt x="2132" y="285"/>
                </a:lnTo>
                <a:lnTo>
                  <a:pt x="2078" y="272"/>
                </a:lnTo>
                <a:lnTo>
                  <a:pt x="2054" y="237"/>
                </a:lnTo>
                <a:lnTo>
                  <a:pt x="2001" y="254"/>
                </a:lnTo>
                <a:lnTo>
                  <a:pt x="1949" y="227"/>
                </a:lnTo>
                <a:lnTo>
                  <a:pt x="1886" y="231"/>
                </a:lnTo>
                <a:lnTo>
                  <a:pt x="1856" y="191"/>
                </a:lnTo>
                <a:lnTo>
                  <a:pt x="1833" y="129"/>
                </a:lnTo>
                <a:lnTo>
                  <a:pt x="1721" y="146"/>
                </a:lnTo>
                <a:lnTo>
                  <a:pt x="1629" y="100"/>
                </a:lnTo>
                <a:lnTo>
                  <a:pt x="1565" y="64"/>
                </a:lnTo>
                <a:lnTo>
                  <a:pt x="1501" y="0"/>
                </a:lnTo>
                <a:lnTo>
                  <a:pt x="1419" y="64"/>
                </a:lnTo>
                <a:lnTo>
                  <a:pt x="1163" y="146"/>
                </a:lnTo>
                <a:lnTo>
                  <a:pt x="1035" y="146"/>
                </a:lnTo>
                <a:lnTo>
                  <a:pt x="934" y="155"/>
                </a:lnTo>
                <a:lnTo>
                  <a:pt x="843" y="238"/>
                </a:lnTo>
                <a:lnTo>
                  <a:pt x="742" y="311"/>
                </a:lnTo>
                <a:lnTo>
                  <a:pt x="660" y="411"/>
                </a:lnTo>
                <a:lnTo>
                  <a:pt x="569" y="530"/>
                </a:lnTo>
                <a:lnTo>
                  <a:pt x="495" y="631"/>
                </a:lnTo>
                <a:lnTo>
                  <a:pt x="450" y="722"/>
                </a:lnTo>
                <a:lnTo>
                  <a:pt x="450" y="786"/>
                </a:lnTo>
                <a:lnTo>
                  <a:pt x="386" y="786"/>
                </a:lnTo>
                <a:lnTo>
                  <a:pt x="313" y="740"/>
                </a:lnTo>
                <a:lnTo>
                  <a:pt x="249" y="658"/>
                </a:lnTo>
                <a:lnTo>
                  <a:pt x="203" y="576"/>
                </a:lnTo>
                <a:lnTo>
                  <a:pt x="166" y="484"/>
                </a:lnTo>
                <a:lnTo>
                  <a:pt x="84" y="457"/>
                </a:lnTo>
                <a:lnTo>
                  <a:pt x="0" y="489"/>
                </a:lnTo>
                <a:lnTo>
                  <a:pt x="29" y="585"/>
                </a:lnTo>
                <a:lnTo>
                  <a:pt x="93" y="722"/>
                </a:lnTo>
                <a:lnTo>
                  <a:pt x="139" y="850"/>
                </a:lnTo>
                <a:lnTo>
                  <a:pt x="185" y="960"/>
                </a:lnTo>
                <a:lnTo>
                  <a:pt x="157" y="1070"/>
                </a:lnTo>
                <a:lnTo>
                  <a:pt x="175" y="1170"/>
                </a:lnTo>
                <a:lnTo>
                  <a:pt x="267" y="1252"/>
                </a:lnTo>
                <a:lnTo>
                  <a:pt x="358" y="1344"/>
                </a:lnTo>
                <a:lnTo>
                  <a:pt x="450" y="1390"/>
                </a:lnTo>
                <a:lnTo>
                  <a:pt x="578" y="1472"/>
                </a:lnTo>
                <a:lnTo>
                  <a:pt x="697" y="1545"/>
                </a:lnTo>
                <a:lnTo>
                  <a:pt x="797" y="1609"/>
                </a:lnTo>
                <a:lnTo>
                  <a:pt x="861" y="1728"/>
                </a:lnTo>
                <a:lnTo>
                  <a:pt x="908" y="1836"/>
                </a:lnTo>
                <a:close/>
              </a:path>
            </a:pathLst>
          </a:custGeom>
          <a:solidFill>
            <a:srgbClr val="C60C30"/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 anchor="ctr"/>
          <a:lstStyle/>
          <a:p>
            <a:pPr algn="ctr"/>
            <a:r>
              <a:rPr lang="cs-CZ" altLang="zh-CN" sz="800" kern="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Karlovarský</a:t>
            </a:r>
            <a:endParaRPr lang="zh-CN" altLang="en-US" sz="800" kern="0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" name="Freeform 12"/>
          <p:cNvSpPr>
            <a:spLocks/>
          </p:cNvSpPr>
          <p:nvPr/>
        </p:nvSpPr>
        <p:spPr bwMode="auto">
          <a:xfrm>
            <a:off x="6128426" y="4270210"/>
            <a:ext cx="1931094" cy="1429317"/>
          </a:xfrm>
          <a:custGeom>
            <a:avLst/>
            <a:gdLst/>
            <a:ahLst/>
            <a:cxnLst>
              <a:cxn ang="0">
                <a:pos x="352" y="2261"/>
              </a:cxn>
              <a:cxn ang="0">
                <a:pos x="672" y="2114"/>
              </a:cxn>
              <a:cxn ang="0">
                <a:pos x="846" y="2050"/>
              </a:cxn>
              <a:cxn ang="0">
                <a:pos x="1083" y="2014"/>
              </a:cxn>
              <a:cxn ang="0">
                <a:pos x="1321" y="1995"/>
              </a:cxn>
              <a:cxn ang="0">
                <a:pos x="1522" y="1831"/>
              </a:cxn>
              <a:cxn ang="0">
                <a:pos x="1559" y="1703"/>
              </a:cxn>
              <a:cxn ang="0">
                <a:pos x="1595" y="1429"/>
              </a:cxn>
              <a:cxn ang="0">
                <a:pos x="1614" y="1173"/>
              </a:cxn>
              <a:cxn ang="0">
                <a:pos x="1824" y="990"/>
              </a:cxn>
              <a:cxn ang="0">
                <a:pos x="1815" y="633"/>
              </a:cxn>
              <a:cxn ang="0">
                <a:pos x="1879" y="432"/>
              </a:cxn>
              <a:cxn ang="0">
                <a:pos x="1848" y="164"/>
              </a:cxn>
              <a:cxn ang="0">
                <a:pos x="2048" y="96"/>
              </a:cxn>
              <a:cxn ang="0">
                <a:pos x="2184" y="32"/>
              </a:cxn>
              <a:cxn ang="0">
                <a:pos x="2344" y="24"/>
              </a:cxn>
              <a:cxn ang="0">
                <a:pos x="2702" y="112"/>
              </a:cxn>
              <a:cxn ang="0">
                <a:pos x="2648" y="215"/>
              </a:cxn>
              <a:cxn ang="0">
                <a:pos x="2735" y="434"/>
              </a:cxn>
              <a:cxn ang="0">
                <a:pos x="2760" y="751"/>
              </a:cxn>
              <a:cxn ang="0">
                <a:pos x="2936" y="800"/>
              </a:cxn>
              <a:cxn ang="0">
                <a:pos x="2897" y="518"/>
              </a:cxn>
              <a:cxn ang="0">
                <a:pos x="3090" y="535"/>
              </a:cxn>
              <a:cxn ang="0">
                <a:pos x="3317" y="800"/>
              </a:cxn>
              <a:cxn ang="0">
                <a:pos x="3473" y="992"/>
              </a:cxn>
              <a:cxn ang="0">
                <a:pos x="3520" y="1384"/>
              </a:cxn>
              <a:cxn ang="0">
                <a:pos x="3632" y="1496"/>
              </a:cxn>
              <a:cxn ang="0">
                <a:pos x="3536" y="1760"/>
              </a:cxn>
              <a:cxn ang="0">
                <a:pos x="3568" y="1872"/>
              </a:cxn>
              <a:cxn ang="0">
                <a:pos x="3784" y="1992"/>
              </a:cxn>
              <a:cxn ang="0">
                <a:pos x="3968" y="2032"/>
              </a:cxn>
              <a:cxn ang="0">
                <a:pos x="4120" y="2208"/>
              </a:cxn>
              <a:cxn ang="0">
                <a:pos x="4272" y="2256"/>
              </a:cxn>
              <a:cxn ang="0">
                <a:pos x="4632" y="2566"/>
              </a:cxn>
              <a:cxn ang="0">
                <a:pos x="4368" y="2704"/>
              </a:cxn>
              <a:cxn ang="0">
                <a:pos x="4112" y="2656"/>
              </a:cxn>
              <a:cxn ang="0">
                <a:pos x="3800" y="2672"/>
              </a:cxn>
              <a:cxn ang="0">
                <a:pos x="3472" y="2632"/>
              </a:cxn>
              <a:cxn ang="0">
                <a:pos x="3288" y="2824"/>
              </a:cxn>
              <a:cxn ang="0">
                <a:pos x="3120" y="3088"/>
              </a:cxn>
              <a:cxn ang="0">
                <a:pos x="3040" y="3360"/>
              </a:cxn>
              <a:cxn ang="0">
                <a:pos x="2888" y="3016"/>
              </a:cxn>
              <a:cxn ang="0">
                <a:pos x="2536" y="2984"/>
              </a:cxn>
              <a:cxn ang="0">
                <a:pos x="2232" y="2744"/>
              </a:cxn>
              <a:cxn ang="0">
                <a:pos x="1912" y="2832"/>
              </a:cxn>
              <a:cxn ang="0">
                <a:pos x="1680" y="2992"/>
              </a:cxn>
              <a:cxn ang="0">
                <a:pos x="1168" y="2944"/>
              </a:cxn>
              <a:cxn ang="0">
                <a:pos x="680" y="2576"/>
              </a:cxn>
              <a:cxn ang="0">
                <a:pos x="240" y="2512"/>
              </a:cxn>
              <a:cxn ang="0">
                <a:pos x="96" y="2312"/>
              </a:cxn>
            </a:cxnLst>
            <a:rect l="0" t="0" r="r" b="b"/>
            <a:pathLst>
              <a:path w="4632" h="3360">
                <a:moveTo>
                  <a:pt x="156" y="2288"/>
                </a:moveTo>
                <a:lnTo>
                  <a:pt x="270" y="2315"/>
                </a:lnTo>
                <a:lnTo>
                  <a:pt x="352" y="2261"/>
                </a:lnTo>
                <a:lnTo>
                  <a:pt x="471" y="2251"/>
                </a:lnTo>
                <a:lnTo>
                  <a:pt x="544" y="2151"/>
                </a:lnTo>
                <a:lnTo>
                  <a:pt x="672" y="2114"/>
                </a:lnTo>
                <a:lnTo>
                  <a:pt x="763" y="2087"/>
                </a:lnTo>
                <a:lnTo>
                  <a:pt x="800" y="1995"/>
                </a:lnTo>
                <a:lnTo>
                  <a:pt x="846" y="2050"/>
                </a:lnTo>
                <a:lnTo>
                  <a:pt x="901" y="1968"/>
                </a:lnTo>
                <a:lnTo>
                  <a:pt x="974" y="2014"/>
                </a:lnTo>
                <a:lnTo>
                  <a:pt x="1083" y="2014"/>
                </a:lnTo>
                <a:lnTo>
                  <a:pt x="1166" y="1986"/>
                </a:lnTo>
                <a:lnTo>
                  <a:pt x="1230" y="2023"/>
                </a:lnTo>
                <a:lnTo>
                  <a:pt x="1321" y="1995"/>
                </a:lnTo>
                <a:lnTo>
                  <a:pt x="1403" y="1904"/>
                </a:lnTo>
                <a:lnTo>
                  <a:pt x="1513" y="1922"/>
                </a:lnTo>
                <a:lnTo>
                  <a:pt x="1522" y="1831"/>
                </a:lnTo>
                <a:lnTo>
                  <a:pt x="1632" y="1758"/>
                </a:lnTo>
                <a:lnTo>
                  <a:pt x="1605" y="1685"/>
                </a:lnTo>
                <a:lnTo>
                  <a:pt x="1559" y="1703"/>
                </a:lnTo>
                <a:lnTo>
                  <a:pt x="1568" y="1593"/>
                </a:lnTo>
                <a:lnTo>
                  <a:pt x="1623" y="1529"/>
                </a:lnTo>
                <a:lnTo>
                  <a:pt x="1595" y="1429"/>
                </a:lnTo>
                <a:lnTo>
                  <a:pt x="1541" y="1346"/>
                </a:lnTo>
                <a:lnTo>
                  <a:pt x="1641" y="1282"/>
                </a:lnTo>
                <a:lnTo>
                  <a:pt x="1614" y="1173"/>
                </a:lnTo>
                <a:lnTo>
                  <a:pt x="1641" y="1081"/>
                </a:lnTo>
                <a:lnTo>
                  <a:pt x="1723" y="1026"/>
                </a:lnTo>
                <a:lnTo>
                  <a:pt x="1824" y="990"/>
                </a:lnTo>
                <a:lnTo>
                  <a:pt x="1842" y="926"/>
                </a:lnTo>
                <a:lnTo>
                  <a:pt x="1842" y="779"/>
                </a:lnTo>
                <a:lnTo>
                  <a:pt x="1815" y="633"/>
                </a:lnTo>
                <a:lnTo>
                  <a:pt x="1870" y="560"/>
                </a:lnTo>
                <a:lnTo>
                  <a:pt x="1797" y="496"/>
                </a:lnTo>
                <a:lnTo>
                  <a:pt x="1879" y="432"/>
                </a:lnTo>
                <a:lnTo>
                  <a:pt x="1888" y="350"/>
                </a:lnTo>
                <a:lnTo>
                  <a:pt x="1824" y="258"/>
                </a:lnTo>
                <a:lnTo>
                  <a:pt x="1848" y="164"/>
                </a:lnTo>
                <a:lnTo>
                  <a:pt x="1928" y="120"/>
                </a:lnTo>
                <a:lnTo>
                  <a:pt x="1992" y="136"/>
                </a:lnTo>
                <a:lnTo>
                  <a:pt x="2048" y="96"/>
                </a:lnTo>
                <a:lnTo>
                  <a:pt x="2088" y="144"/>
                </a:lnTo>
                <a:lnTo>
                  <a:pt x="2160" y="112"/>
                </a:lnTo>
                <a:lnTo>
                  <a:pt x="2184" y="32"/>
                </a:lnTo>
                <a:lnTo>
                  <a:pt x="2232" y="0"/>
                </a:lnTo>
                <a:lnTo>
                  <a:pt x="2272" y="48"/>
                </a:lnTo>
                <a:lnTo>
                  <a:pt x="2344" y="24"/>
                </a:lnTo>
                <a:lnTo>
                  <a:pt x="2464" y="16"/>
                </a:lnTo>
                <a:lnTo>
                  <a:pt x="2560" y="64"/>
                </a:lnTo>
                <a:lnTo>
                  <a:pt x="2702" y="112"/>
                </a:lnTo>
                <a:lnTo>
                  <a:pt x="2727" y="89"/>
                </a:lnTo>
                <a:lnTo>
                  <a:pt x="2744" y="206"/>
                </a:lnTo>
                <a:lnTo>
                  <a:pt x="2648" y="215"/>
                </a:lnTo>
                <a:lnTo>
                  <a:pt x="2634" y="335"/>
                </a:lnTo>
                <a:lnTo>
                  <a:pt x="2766" y="323"/>
                </a:lnTo>
                <a:lnTo>
                  <a:pt x="2735" y="434"/>
                </a:lnTo>
                <a:lnTo>
                  <a:pt x="2738" y="592"/>
                </a:lnTo>
                <a:lnTo>
                  <a:pt x="2799" y="673"/>
                </a:lnTo>
                <a:lnTo>
                  <a:pt x="2760" y="751"/>
                </a:lnTo>
                <a:lnTo>
                  <a:pt x="2849" y="824"/>
                </a:lnTo>
                <a:lnTo>
                  <a:pt x="2894" y="818"/>
                </a:lnTo>
                <a:lnTo>
                  <a:pt x="2936" y="800"/>
                </a:lnTo>
                <a:lnTo>
                  <a:pt x="2975" y="722"/>
                </a:lnTo>
                <a:lnTo>
                  <a:pt x="2922" y="628"/>
                </a:lnTo>
                <a:lnTo>
                  <a:pt x="2897" y="518"/>
                </a:lnTo>
                <a:lnTo>
                  <a:pt x="2964" y="479"/>
                </a:lnTo>
                <a:lnTo>
                  <a:pt x="3023" y="481"/>
                </a:lnTo>
                <a:lnTo>
                  <a:pt x="3090" y="535"/>
                </a:lnTo>
                <a:lnTo>
                  <a:pt x="3230" y="793"/>
                </a:lnTo>
                <a:lnTo>
                  <a:pt x="3272" y="746"/>
                </a:lnTo>
                <a:lnTo>
                  <a:pt x="3317" y="800"/>
                </a:lnTo>
                <a:lnTo>
                  <a:pt x="3266" y="871"/>
                </a:lnTo>
                <a:lnTo>
                  <a:pt x="3329" y="943"/>
                </a:lnTo>
                <a:lnTo>
                  <a:pt x="3473" y="992"/>
                </a:lnTo>
                <a:lnTo>
                  <a:pt x="3566" y="1135"/>
                </a:lnTo>
                <a:lnTo>
                  <a:pt x="3488" y="1264"/>
                </a:lnTo>
                <a:lnTo>
                  <a:pt x="3520" y="1384"/>
                </a:lnTo>
                <a:lnTo>
                  <a:pt x="3528" y="1512"/>
                </a:lnTo>
                <a:lnTo>
                  <a:pt x="3584" y="1536"/>
                </a:lnTo>
                <a:lnTo>
                  <a:pt x="3632" y="1496"/>
                </a:lnTo>
                <a:lnTo>
                  <a:pt x="3648" y="1600"/>
                </a:lnTo>
                <a:lnTo>
                  <a:pt x="3544" y="1664"/>
                </a:lnTo>
                <a:lnTo>
                  <a:pt x="3536" y="1760"/>
                </a:lnTo>
                <a:lnTo>
                  <a:pt x="3432" y="1792"/>
                </a:lnTo>
                <a:lnTo>
                  <a:pt x="3456" y="1872"/>
                </a:lnTo>
                <a:lnTo>
                  <a:pt x="3568" y="1872"/>
                </a:lnTo>
                <a:lnTo>
                  <a:pt x="3672" y="1864"/>
                </a:lnTo>
                <a:lnTo>
                  <a:pt x="3696" y="2000"/>
                </a:lnTo>
                <a:lnTo>
                  <a:pt x="3784" y="1992"/>
                </a:lnTo>
                <a:lnTo>
                  <a:pt x="3856" y="2032"/>
                </a:lnTo>
                <a:lnTo>
                  <a:pt x="3904" y="2016"/>
                </a:lnTo>
                <a:lnTo>
                  <a:pt x="3968" y="2032"/>
                </a:lnTo>
                <a:lnTo>
                  <a:pt x="4008" y="2144"/>
                </a:lnTo>
                <a:lnTo>
                  <a:pt x="4120" y="2128"/>
                </a:lnTo>
                <a:lnTo>
                  <a:pt x="4120" y="2208"/>
                </a:lnTo>
                <a:lnTo>
                  <a:pt x="4168" y="2264"/>
                </a:lnTo>
                <a:lnTo>
                  <a:pt x="4192" y="2360"/>
                </a:lnTo>
                <a:lnTo>
                  <a:pt x="4272" y="2256"/>
                </a:lnTo>
                <a:lnTo>
                  <a:pt x="4376" y="2248"/>
                </a:lnTo>
                <a:lnTo>
                  <a:pt x="4472" y="2376"/>
                </a:lnTo>
                <a:lnTo>
                  <a:pt x="4632" y="2566"/>
                </a:lnTo>
                <a:lnTo>
                  <a:pt x="4592" y="2600"/>
                </a:lnTo>
                <a:lnTo>
                  <a:pt x="4480" y="2672"/>
                </a:lnTo>
                <a:lnTo>
                  <a:pt x="4368" y="2704"/>
                </a:lnTo>
                <a:lnTo>
                  <a:pt x="4272" y="2720"/>
                </a:lnTo>
                <a:lnTo>
                  <a:pt x="4200" y="2664"/>
                </a:lnTo>
                <a:lnTo>
                  <a:pt x="4112" y="2656"/>
                </a:lnTo>
                <a:lnTo>
                  <a:pt x="4010" y="2708"/>
                </a:lnTo>
                <a:lnTo>
                  <a:pt x="3888" y="2736"/>
                </a:lnTo>
                <a:lnTo>
                  <a:pt x="3800" y="2672"/>
                </a:lnTo>
                <a:lnTo>
                  <a:pt x="3696" y="2616"/>
                </a:lnTo>
                <a:lnTo>
                  <a:pt x="3600" y="2584"/>
                </a:lnTo>
                <a:lnTo>
                  <a:pt x="3472" y="2632"/>
                </a:lnTo>
                <a:lnTo>
                  <a:pt x="3392" y="2680"/>
                </a:lnTo>
                <a:lnTo>
                  <a:pt x="3328" y="2768"/>
                </a:lnTo>
                <a:lnTo>
                  <a:pt x="3288" y="2824"/>
                </a:lnTo>
                <a:lnTo>
                  <a:pt x="3208" y="2888"/>
                </a:lnTo>
                <a:lnTo>
                  <a:pt x="3144" y="2984"/>
                </a:lnTo>
                <a:lnTo>
                  <a:pt x="3120" y="3088"/>
                </a:lnTo>
                <a:lnTo>
                  <a:pt x="3064" y="3160"/>
                </a:lnTo>
                <a:lnTo>
                  <a:pt x="3072" y="3240"/>
                </a:lnTo>
                <a:lnTo>
                  <a:pt x="3040" y="3360"/>
                </a:lnTo>
                <a:lnTo>
                  <a:pt x="2984" y="3232"/>
                </a:lnTo>
                <a:lnTo>
                  <a:pt x="2968" y="3112"/>
                </a:lnTo>
                <a:lnTo>
                  <a:pt x="2888" y="3016"/>
                </a:lnTo>
                <a:lnTo>
                  <a:pt x="2808" y="3056"/>
                </a:lnTo>
                <a:lnTo>
                  <a:pt x="2672" y="3040"/>
                </a:lnTo>
                <a:lnTo>
                  <a:pt x="2536" y="2984"/>
                </a:lnTo>
                <a:lnTo>
                  <a:pt x="2472" y="2896"/>
                </a:lnTo>
                <a:lnTo>
                  <a:pt x="2384" y="2808"/>
                </a:lnTo>
                <a:lnTo>
                  <a:pt x="2232" y="2744"/>
                </a:lnTo>
                <a:lnTo>
                  <a:pt x="2112" y="2728"/>
                </a:lnTo>
                <a:lnTo>
                  <a:pt x="1992" y="2744"/>
                </a:lnTo>
                <a:lnTo>
                  <a:pt x="1912" y="2832"/>
                </a:lnTo>
                <a:lnTo>
                  <a:pt x="1896" y="2904"/>
                </a:lnTo>
                <a:lnTo>
                  <a:pt x="1848" y="2968"/>
                </a:lnTo>
                <a:lnTo>
                  <a:pt x="1680" y="2992"/>
                </a:lnTo>
                <a:lnTo>
                  <a:pt x="1536" y="2976"/>
                </a:lnTo>
                <a:lnTo>
                  <a:pt x="1312" y="2968"/>
                </a:lnTo>
                <a:lnTo>
                  <a:pt x="1168" y="2944"/>
                </a:lnTo>
                <a:lnTo>
                  <a:pt x="1040" y="2856"/>
                </a:lnTo>
                <a:lnTo>
                  <a:pt x="856" y="2712"/>
                </a:lnTo>
                <a:lnTo>
                  <a:pt x="680" y="2576"/>
                </a:lnTo>
                <a:lnTo>
                  <a:pt x="488" y="2592"/>
                </a:lnTo>
                <a:lnTo>
                  <a:pt x="312" y="2576"/>
                </a:lnTo>
                <a:lnTo>
                  <a:pt x="240" y="2512"/>
                </a:lnTo>
                <a:lnTo>
                  <a:pt x="112" y="2448"/>
                </a:lnTo>
                <a:lnTo>
                  <a:pt x="0" y="2376"/>
                </a:lnTo>
                <a:lnTo>
                  <a:pt x="96" y="2312"/>
                </a:lnTo>
                <a:lnTo>
                  <a:pt x="156" y="2288"/>
                </a:ln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zh-CN" altLang="en-US" sz="1200" b="1" ker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7" name="Freeform 13"/>
          <p:cNvSpPr>
            <a:spLocks/>
          </p:cNvSpPr>
          <p:nvPr/>
        </p:nvSpPr>
        <p:spPr bwMode="auto">
          <a:xfrm>
            <a:off x="5992962" y="3472553"/>
            <a:ext cx="1334472" cy="868167"/>
          </a:xfrm>
          <a:custGeom>
            <a:avLst/>
            <a:gdLst/>
            <a:ahLst/>
            <a:cxnLst>
              <a:cxn ang="0">
                <a:pos x="192" y="346"/>
              </a:cxn>
              <a:cxn ang="0">
                <a:pos x="284" y="319"/>
              </a:cxn>
              <a:cxn ang="0">
                <a:pos x="366" y="255"/>
              </a:cxn>
              <a:cxn ang="0">
                <a:pos x="522" y="264"/>
              </a:cxn>
              <a:cxn ang="0">
                <a:pos x="723" y="255"/>
              </a:cxn>
              <a:cxn ang="0">
                <a:pos x="869" y="136"/>
              </a:cxn>
              <a:cxn ang="0">
                <a:pos x="896" y="264"/>
              </a:cxn>
              <a:cxn ang="0">
                <a:pos x="1052" y="237"/>
              </a:cxn>
              <a:cxn ang="0">
                <a:pos x="1207" y="154"/>
              </a:cxn>
              <a:cxn ang="0">
                <a:pos x="1326" y="328"/>
              </a:cxn>
              <a:cxn ang="0">
                <a:pos x="1472" y="383"/>
              </a:cxn>
              <a:cxn ang="0">
                <a:pos x="1610" y="502"/>
              </a:cxn>
              <a:cxn ang="0">
                <a:pos x="1728" y="547"/>
              </a:cxn>
              <a:cxn ang="0">
                <a:pos x="1893" y="575"/>
              </a:cxn>
              <a:cxn ang="0">
                <a:pos x="1984" y="474"/>
              </a:cxn>
              <a:cxn ang="0">
                <a:pos x="2076" y="337"/>
              </a:cxn>
              <a:cxn ang="0">
                <a:pos x="2240" y="255"/>
              </a:cxn>
              <a:cxn ang="0">
                <a:pos x="2359" y="136"/>
              </a:cxn>
              <a:cxn ang="0">
                <a:pos x="2551" y="173"/>
              </a:cxn>
              <a:cxn ang="0">
                <a:pos x="2679" y="301"/>
              </a:cxn>
              <a:cxn ang="0">
                <a:pos x="2844" y="346"/>
              </a:cxn>
              <a:cxn ang="0">
                <a:pos x="2981" y="237"/>
              </a:cxn>
              <a:cxn ang="0">
                <a:pos x="3132" y="0"/>
              </a:cxn>
              <a:cxn ang="0">
                <a:pos x="3120" y="163"/>
              </a:cxn>
              <a:cxn ang="0">
                <a:pos x="3037" y="298"/>
              </a:cxn>
              <a:cxn ang="0">
                <a:pos x="3030" y="442"/>
              </a:cxn>
              <a:cxn ang="0">
                <a:pos x="3006" y="592"/>
              </a:cxn>
              <a:cxn ang="0">
                <a:pos x="2854" y="682"/>
              </a:cxn>
              <a:cxn ang="0">
                <a:pos x="2893" y="846"/>
              </a:cxn>
              <a:cxn ang="0">
                <a:pos x="2947" y="1003"/>
              </a:cxn>
              <a:cxn ang="0">
                <a:pos x="2923" y="1128"/>
              </a:cxn>
              <a:cxn ang="0">
                <a:pos x="2956" y="1263"/>
              </a:cxn>
              <a:cxn ang="0">
                <a:pos x="3021" y="1449"/>
              </a:cxn>
              <a:cxn ang="0">
                <a:pos x="3036" y="1558"/>
              </a:cxn>
              <a:cxn ang="0">
                <a:pos x="3126" y="1770"/>
              </a:cxn>
              <a:cxn ang="0">
                <a:pos x="3054" y="1900"/>
              </a:cxn>
              <a:cxn ang="0">
                <a:pos x="3024" y="1992"/>
              </a:cxn>
              <a:cxn ang="0">
                <a:pos x="2791" y="1894"/>
              </a:cxn>
              <a:cxn ang="0">
                <a:pos x="2598" y="1926"/>
              </a:cxn>
              <a:cxn ang="0">
                <a:pos x="2508" y="1915"/>
              </a:cxn>
              <a:cxn ang="0">
                <a:pos x="2410" y="2023"/>
              </a:cxn>
              <a:cxn ang="0">
                <a:pos x="2314" y="2016"/>
              </a:cxn>
              <a:cxn ang="0">
                <a:pos x="2173" y="2043"/>
              </a:cxn>
              <a:cxn ang="0">
                <a:pos x="2019" y="1920"/>
              </a:cxn>
              <a:cxn ang="0">
                <a:pos x="1917" y="1903"/>
              </a:cxn>
              <a:cxn ang="0">
                <a:pos x="1819" y="1774"/>
              </a:cxn>
              <a:cxn ang="0">
                <a:pos x="1669" y="1729"/>
              </a:cxn>
              <a:cxn ang="0">
                <a:pos x="1555" y="1711"/>
              </a:cxn>
              <a:cxn ang="0">
                <a:pos x="1347" y="1608"/>
              </a:cxn>
              <a:cxn ang="0">
                <a:pos x="1251" y="1575"/>
              </a:cxn>
              <a:cxn ang="0">
                <a:pos x="1212" y="1705"/>
              </a:cxn>
              <a:cxn ang="0">
                <a:pos x="1077" y="1711"/>
              </a:cxn>
              <a:cxn ang="0">
                <a:pos x="1029" y="1570"/>
              </a:cxn>
              <a:cxn ang="0">
                <a:pos x="859" y="1528"/>
              </a:cxn>
              <a:cxn ang="0">
                <a:pos x="747" y="1447"/>
              </a:cxn>
              <a:cxn ang="0">
                <a:pos x="532" y="1314"/>
              </a:cxn>
              <a:cxn ang="0">
                <a:pos x="261" y="1152"/>
              </a:cxn>
              <a:cxn ang="0">
                <a:pos x="320" y="977"/>
              </a:cxn>
              <a:cxn ang="0">
                <a:pos x="357" y="831"/>
              </a:cxn>
              <a:cxn ang="0">
                <a:pos x="211" y="630"/>
              </a:cxn>
              <a:cxn ang="0">
                <a:pos x="28" y="621"/>
              </a:cxn>
              <a:cxn ang="0">
                <a:pos x="74" y="465"/>
              </a:cxn>
              <a:cxn ang="0">
                <a:pos x="138" y="319"/>
              </a:cxn>
            </a:cxnLst>
            <a:rect l="0" t="0" r="r" b="b"/>
            <a:pathLst>
              <a:path w="3198" h="2043">
                <a:moveTo>
                  <a:pt x="138" y="319"/>
                </a:moveTo>
                <a:lnTo>
                  <a:pt x="192" y="346"/>
                </a:lnTo>
                <a:lnTo>
                  <a:pt x="238" y="346"/>
                </a:lnTo>
                <a:lnTo>
                  <a:pt x="284" y="319"/>
                </a:lnTo>
                <a:lnTo>
                  <a:pt x="275" y="255"/>
                </a:lnTo>
                <a:lnTo>
                  <a:pt x="366" y="255"/>
                </a:lnTo>
                <a:lnTo>
                  <a:pt x="448" y="255"/>
                </a:lnTo>
                <a:lnTo>
                  <a:pt x="522" y="264"/>
                </a:lnTo>
                <a:lnTo>
                  <a:pt x="622" y="282"/>
                </a:lnTo>
                <a:lnTo>
                  <a:pt x="723" y="255"/>
                </a:lnTo>
                <a:lnTo>
                  <a:pt x="759" y="136"/>
                </a:lnTo>
                <a:lnTo>
                  <a:pt x="869" y="136"/>
                </a:lnTo>
                <a:lnTo>
                  <a:pt x="896" y="191"/>
                </a:lnTo>
                <a:lnTo>
                  <a:pt x="896" y="264"/>
                </a:lnTo>
                <a:lnTo>
                  <a:pt x="970" y="237"/>
                </a:lnTo>
                <a:lnTo>
                  <a:pt x="1052" y="237"/>
                </a:lnTo>
                <a:lnTo>
                  <a:pt x="1116" y="145"/>
                </a:lnTo>
                <a:lnTo>
                  <a:pt x="1207" y="154"/>
                </a:lnTo>
                <a:lnTo>
                  <a:pt x="1290" y="218"/>
                </a:lnTo>
                <a:lnTo>
                  <a:pt x="1326" y="328"/>
                </a:lnTo>
                <a:lnTo>
                  <a:pt x="1408" y="337"/>
                </a:lnTo>
                <a:lnTo>
                  <a:pt x="1472" y="383"/>
                </a:lnTo>
                <a:lnTo>
                  <a:pt x="1546" y="456"/>
                </a:lnTo>
                <a:lnTo>
                  <a:pt x="1610" y="502"/>
                </a:lnTo>
                <a:lnTo>
                  <a:pt x="1664" y="547"/>
                </a:lnTo>
                <a:lnTo>
                  <a:pt x="1728" y="547"/>
                </a:lnTo>
                <a:lnTo>
                  <a:pt x="1820" y="511"/>
                </a:lnTo>
                <a:lnTo>
                  <a:pt x="1893" y="575"/>
                </a:lnTo>
                <a:lnTo>
                  <a:pt x="2039" y="538"/>
                </a:lnTo>
                <a:lnTo>
                  <a:pt x="1984" y="474"/>
                </a:lnTo>
                <a:lnTo>
                  <a:pt x="2030" y="419"/>
                </a:lnTo>
                <a:lnTo>
                  <a:pt x="2076" y="337"/>
                </a:lnTo>
                <a:lnTo>
                  <a:pt x="2158" y="291"/>
                </a:lnTo>
                <a:lnTo>
                  <a:pt x="2240" y="255"/>
                </a:lnTo>
                <a:lnTo>
                  <a:pt x="2323" y="182"/>
                </a:lnTo>
                <a:lnTo>
                  <a:pt x="2359" y="136"/>
                </a:lnTo>
                <a:lnTo>
                  <a:pt x="2451" y="200"/>
                </a:lnTo>
                <a:lnTo>
                  <a:pt x="2551" y="173"/>
                </a:lnTo>
                <a:lnTo>
                  <a:pt x="2643" y="246"/>
                </a:lnTo>
                <a:lnTo>
                  <a:pt x="2679" y="301"/>
                </a:lnTo>
                <a:lnTo>
                  <a:pt x="2762" y="346"/>
                </a:lnTo>
                <a:lnTo>
                  <a:pt x="2844" y="346"/>
                </a:lnTo>
                <a:lnTo>
                  <a:pt x="2908" y="255"/>
                </a:lnTo>
                <a:lnTo>
                  <a:pt x="2981" y="237"/>
                </a:lnTo>
                <a:lnTo>
                  <a:pt x="3008" y="118"/>
                </a:lnTo>
                <a:lnTo>
                  <a:pt x="3132" y="0"/>
                </a:lnTo>
                <a:lnTo>
                  <a:pt x="3198" y="36"/>
                </a:lnTo>
                <a:lnTo>
                  <a:pt x="3120" y="163"/>
                </a:lnTo>
                <a:lnTo>
                  <a:pt x="3102" y="279"/>
                </a:lnTo>
                <a:lnTo>
                  <a:pt x="3037" y="298"/>
                </a:lnTo>
                <a:lnTo>
                  <a:pt x="3084" y="366"/>
                </a:lnTo>
                <a:lnTo>
                  <a:pt x="3030" y="442"/>
                </a:lnTo>
                <a:lnTo>
                  <a:pt x="3084" y="522"/>
                </a:lnTo>
                <a:lnTo>
                  <a:pt x="3006" y="592"/>
                </a:lnTo>
                <a:lnTo>
                  <a:pt x="2959" y="661"/>
                </a:lnTo>
                <a:lnTo>
                  <a:pt x="2854" y="682"/>
                </a:lnTo>
                <a:lnTo>
                  <a:pt x="2916" y="774"/>
                </a:lnTo>
                <a:lnTo>
                  <a:pt x="2893" y="846"/>
                </a:lnTo>
                <a:lnTo>
                  <a:pt x="2935" y="889"/>
                </a:lnTo>
                <a:lnTo>
                  <a:pt x="2947" y="1003"/>
                </a:lnTo>
                <a:lnTo>
                  <a:pt x="2973" y="1095"/>
                </a:lnTo>
                <a:lnTo>
                  <a:pt x="2923" y="1128"/>
                </a:lnTo>
                <a:lnTo>
                  <a:pt x="2910" y="1215"/>
                </a:lnTo>
                <a:lnTo>
                  <a:pt x="2956" y="1263"/>
                </a:lnTo>
                <a:lnTo>
                  <a:pt x="2979" y="1359"/>
                </a:lnTo>
                <a:lnTo>
                  <a:pt x="3021" y="1449"/>
                </a:lnTo>
                <a:lnTo>
                  <a:pt x="3060" y="1497"/>
                </a:lnTo>
                <a:lnTo>
                  <a:pt x="3036" y="1558"/>
                </a:lnTo>
                <a:lnTo>
                  <a:pt x="3136" y="1576"/>
                </a:lnTo>
                <a:lnTo>
                  <a:pt x="3126" y="1770"/>
                </a:lnTo>
                <a:lnTo>
                  <a:pt x="3052" y="1806"/>
                </a:lnTo>
                <a:lnTo>
                  <a:pt x="3054" y="1900"/>
                </a:lnTo>
                <a:lnTo>
                  <a:pt x="3051" y="1969"/>
                </a:lnTo>
                <a:lnTo>
                  <a:pt x="3024" y="1992"/>
                </a:lnTo>
                <a:lnTo>
                  <a:pt x="2878" y="1942"/>
                </a:lnTo>
                <a:lnTo>
                  <a:pt x="2791" y="1894"/>
                </a:lnTo>
                <a:lnTo>
                  <a:pt x="2670" y="1906"/>
                </a:lnTo>
                <a:lnTo>
                  <a:pt x="2598" y="1926"/>
                </a:lnTo>
                <a:lnTo>
                  <a:pt x="2556" y="1882"/>
                </a:lnTo>
                <a:lnTo>
                  <a:pt x="2508" y="1915"/>
                </a:lnTo>
                <a:lnTo>
                  <a:pt x="2484" y="1992"/>
                </a:lnTo>
                <a:lnTo>
                  <a:pt x="2410" y="2023"/>
                </a:lnTo>
                <a:lnTo>
                  <a:pt x="2376" y="1977"/>
                </a:lnTo>
                <a:lnTo>
                  <a:pt x="2314" y="2016"/>
                </a:lnTo>
                <a:lnTo>
                  <a:pt x="2257" y="2001"/>
                </a:lnTo>
                <a:lnTo>
                  <a:pt x="2173" y="2043"/>
                </a:lnTo>
                <a:lnTo>
                  <a:pt x="2091" y="1959"/>
                </a:lnTo>
                <a:lnTo>
                  <a:pt x="2019" y="1920"/>
                </a:lnTo>
                <a:lnTo>
                  <a:pt x="1972" y="1944"/>
                </a:lnTo>
                <a:lnTo>
                  <a:pt x="1917" y="1903"/>
                </a:lnTo>
                <a:lnTo>
                  <a:pt x="1870" y="1825"/>
                </a:lnTo>
                <a:lnTo>
                  <a:pt x="1819" y="1774"/>
                </a:lnTo>
                <a:lnTo>
                  <a:pt x="1747" y="1737"/>
                </a:lnTo>
                <a:lnTo>
                  <a:pt x="1669" y="1729"/>
                </a:lnTo>
                <a:lnTo>
                  <a:pt x="1621" y="1689"/>
                </a:lnTo>
                <a:lnTo>
                  <a:pt x="1555" y="1711"/>
                </a:lnTo>
                <a:lnTo>
                  <a:pt x="1494" y="1623"/>
                </a:lnTo>
                <a:lnTo>
                  <a:pt x="1347" y="1608"/>
                </a:lnTo>
                <a:lnTo>
                  <a:pt x="1342" y="1513"/>
                </a:lnTo>
                <a:lnTo>
                  <a:pt x="1251" y="1575"/>
                </a:lnTo>
                <a:lnTo>
                  <a:pt x="1275" y="1665"/>
                </a:lnTo>
                <a:lnTo>
                  <a:pt x="1212" y="1705"/>
                </a:lnTo>
                <a:lnTo>
                  <a:pt x="1140" y="1666"/>
                </a:lnTo>
                <a:lnTo>
                  <a:pt x="1077" y="1711"/>
                </a:lnTo>
                <a:lnTo>
                  <a:pt x="1038" y="1650"/>
                </a:lnTo>
                <a:lnTo>
                  <a:pt x="1029" y="1570"/>
                </a:lnTo>
                <a:lnTo>
                  <a:pt x="937" y="1552"/>
                </a:lnTo>
                <a:lnTo>
                  <a:pt x="859" y="1528"/>
                </a:lnTo>
                <a:lnTo>
                  <a:pt x="831" y="1455"/>
                </a:lnTo>
                <a:lnTo>
                  <a:pt x="747" y="1447"/>
                </a:lnTo>
                <a:lnTo>
                  <a:pt x="700" y="1383"/>
                </a:lnTo>
                <a:lnTo>
                  <a:pt x="532" y="1314"/>
                </a:lnTo>
                <a:lnTo>
                  <a:pt x="451" y="1344"/>
                </a:lnTo>
                <a:lnTo>
                  <a:pt x="261" y="1152"/>
                </a:lnTo>
                <a:lnTo>
                  <a:pt x="256" y="1023"/>
                </a:lnTo>
                <a:lnTo>
                  <a:pt x="320" y="977"/>
                </a:lnTo>
                <a:lnTo>
                  <a:pt x="339" y="886"/>
                </a:lnTo>
                <a:lnTo>
                  <a:pt x="357" y="831"/>
                </a:lnTo>
                <a:lnTo>
                  <a:pt x="192" y="739"/>
                </a:lnTo>
                <a:lnTo>
                  <a:pt x="211" y="630"/>
                </a:lnTo>
                <a:lnTo>
                  <a:pt x="101" y="639"/>
                </a:lnTo>
                <a:lnTo>
                  <a:pt x="28" y="621"/>
                </a:lnTo>
                <a:lnTo>
                  <a:pt x="0" y="538"/>
                </a:lnTo>
                <a:lnTo>
                  <a:pt x="74" y="465"/>
                </a:lnTo>
                <a:lnTo>
                  <a:pt x="64" y="328"/>
                </a:lnTo>
                <a:lnTo>
                  <a:pt x="138" y="319"/>
                </a:lnTo>
                <a:close/>
              </a:path>
            </a:pathLst>
          </a:custGeom>
          <a:solidFill>
            <a:srgbClr val="00BFAC"/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 anchor="ctr"/>
          <a:lstStyle/>
          <a:p>
            <a:pPr algn="ctr"/>
            <a:r>
              <a:rPr lang="cs-CZ" altLang="zh-CN" sz="800" kern="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Pardubický</a:t>
            </a:r>
            <a:endParaRPr lang="zh-CN" altLang="en-US" sz="800" kern="0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" name="Freeform 14"/>
          <p:cNvSpPr>
            <a:spLocks/>
          </p:cNvSpPr>
          <p:nvPr/>
        </p:nvSpPr>
        <p:spPr bwMode="auto">
          <a:xfrm>
            <a:off x="7559453" y="4370100"/>
            <a:ext cx="1167303" cy="990092"/>
          </a:xfrm>
          <a:custGeom>
            <a:avLst/>
            <a:gdLst/>
            <a:ahLst/>
            <a:cxnLst>
              <a:cxn ang="0">
                <a:pos x="221" y="890"/>
              </a:cxn>
              <a:cxn ang="0">
                <a:pos x="342" y="864"/>
              </a:cxn>
              <a:cxn ang="0">
                <a:pos x="480" y="705"/>
              </a:cxn>
              <a:cxn ang="0">
                <a:pos x="495" y="480"/>
              </a:cxn>
              <a:cxn ang="0">
                <a:pos x="626" y="591"/>
              </a:cxn>
              <a:cxn ang="0">
                <a:pos x="797" y="587"/>
              </a:cxn>
              <a:cxn ang="0">
                <a:pos x="938" y="503"/>
              </a:cxn>
              <a:cxn ang="0">
                <a:pos x="1095" y="474"/>
              </a:cxn>
              <a:cxn ang="0">
                <a:pos x="1158" y="359"/>
              </a:cxn>
              <a:cxn ang="0">
                <a:pos x="1247" y="371"/>
              </a:cxn>
              <a:cxn ang="0">
                <a:pos x="1377" y="368"/>
              </a:cxn>
              <a:cxn ang="0">
                <a:pos x="1454" y="230"/>
              </a:cxn>
              <a:cxn ang="0">
                <a:pos x="1553" y="89"/>
              </a:cxn>
              <a:cxn ang="0">
                <a:pos x="1686" y="74"/>
              </a:cxn>
              <a:cxn ang="0">
                <a:pos x="1784" y="0"/>
              </a:cxn>
              <a:cxn ang="0">
                <a:pos x="2043" y="54"/>
              </a:cxn>
              <a:cxn ang="0">
                <a:pos x="2315" y="135"/>
              </a:cxn>
              <a:cxn ang="0">
                <a:pos x="2496" y="135"/>
              </a:cxn>
              <a:cxn ang="0">
                <a:pos x="2757" y="443"/>
              </a:cxn>
              <a:cxn ang="0">
                <a:pos x="2781" y="665"/>
              </a:cxn>
              <a:cxn ang="0">
                <a:pos x="2680" y="812"/>
              </a:cxn>
              <a:cxn ang="0">
                <a:pos x="2506" y="885"/>
              </a:cxn>
              <a:cxn ang="0">
                <a:pos x="2287" y="967"/>
              </a:cxn>
              <a:cxn ang="0">
                <a:pos x="2195" y="1122"/>
              </a:cxn>
              <a:cxn ang="0">
                <a:pos x="2159" y="1278"/>
              </a:cxn>
              <a:cxn ang="0">
                <a:pos x="2095" y="1470"/>
              </a:cxn>
              <a:cxn ang="0">
                <a:pos x="2003" y="1726"/>
              </a:cxn>
              <a:cxn ang="0">
                <a:pos x="1839" y="1799"/>
              </a:cxn>
              <a:cxn ang="0">
                <a:pos x="1610" y="2000"/>
              </a:cxn>
              <a:cxn ang="0">
                <a:pos x="1427" y="2110"/>
              </a:cxn>
              <a:cxn ang="0">
                <a:pos x="1263" y="2174"/>
              </a:cxn>
              <a:cxn ang="0">
                <a:pos x="1199" y="2329"/>
              </a:cxn>
              <a:cxn ang="0">
                <a:pos x="944" y="2013"/>
              </a:cxn>
              <a:cxn ang="0">
                <a:pos x="759" y="2129"/>
              </a:cxn>
              <a:cxn ang="0">
                <a:pos x="686" y="1976"/>
              </a:cxn>
              <a:cxn ang="0">
                <a:pos x="578" y="1910"/>
              </a:cxn>
              <a:cxn ang="0">
                <a:pos x="476" y="1781"/>
              </a:cxn>
              <a:cxn ang="0">
                <a:pos x="353" y="1760"/>
              </a:cxn>
              <a:cxn ang="0">
                <a:pos x="240" y="1631"/>
              </a:cxn>
              <a:cxn ang="0">
                <a:pos x="26" y="1638"/>
              </a:cxn>
              <a:cxn ang="0">
                <a:pos x="104" y="1527"/>
              </a:cxn>
              <a:cxn ang="0">
                <a:pos x="216" y="1367"/>
              </a:cxn>
              <a:cxn ang="0">
                <a:pos x="152" y="1302"/>
              </a:cxn>
              <a:cxn ang="0">
                <a:pos x="89" y="1152"/>
              </a:cxn>
              <a:cxn ang="0">
                <a:pos x="134" y="902"/>
              </a:cxn>
            </a:cxnLst>
            <a:rect l="0" t="0" r="r" b="b"/>
            <a:pathLst>
              <a:path w="2799" h="2329">
                <a:moveTo>
                  <a:pt x="134" y="902"/>
                </a:moveTo>
                <a:lnTo>
                  <a:pt x="221" y="890"/>
                </a:lnTo>
                <a:lnTo>
                  <a:pt x="255" y="846"/>
                </a:lnTo>
                <a:lnTo>
                  <a:pt x="342" y="864"/>
                </a:lnTo>
                <a:lnTo>
                  <a:pt x="375" y="786"/>
                </a:lnTo>
                <a:lnTo>
                  <a:pt x="480" y="705"/>
                </a:lnTo>
                <a:lnTo>
                  <a:pt x="432" y="594"/>
                </a:lnTo>
                <a:lnTo>
                  <a:pt x="495" y="480"/>
                </a:lnTo>
                <a:lnTo>
                  <a:pt x="527" y="567"/>
                </a:lnTo>
                <a:lnTo>
                  <a:pt x="626" y="591"/>
                </a:lnTo>
                <a:lnTo>
                  <a:pt x="743" y="639"/>
                </a:lnTo>
                <a:lnTo>
                  <a:pt x="797" y="587"/>
                </a:lnTo>
                <a:lnTo>
                  <a:pt x="834" y="534"/>
                </a:lnTo>
                <a:lnTo>
                  <a:pt x="938" y="503"/>
                </a:lnTo>
                <a:lnTo>
                  <a:pt x="1020" y="534"/>
                </a:lnTo>
                <a:lnTo>
                  <a:pt x="1095" y="474"/>
                </a:lnTo>
                <a:lnTo>
                  <a:pt x="1073" y="392"/>
                </a:lnTo>
                <a:lnTo>
                  <a:pt x="1158" y="359"/>
                </a:lnTo>
                <a:lnTo>
                  <a:pt x="1170" y="318"/>
                </a:lnTo>
                <a:lnTo>
                  <a:pt x="1247" y="371"/>
                </a:lnTo>
                <a:lnTo>
                  <a:pt x="1331" y="414"/>
                </a:lnTo>
                <a:lnTo>
                  <a:pt x="1377" y="368"/>
                </a:lnTo>
                <a:lnTo>
                  <a:pt x="1443" y="309"/>
                </a:lnTo>
                <a:lnTo>
                  <a:pt x="1454" y="230"/>
                </a:lnTo>
                <a:lnTo>
                  <a:pt x="1431" y="159"/>
                </a:lnTo>
                <a:lnTo>
                  <a:pt x="1553" y="89"/>
                </a:lnTo>
                <a:lnTo>
                  <a:pt x="1616" y="143"/>
                </a:lnTo>
                <a:lnTo>
                  <a:pt x="1686" y="74"/>
                </a:lnTo>
                <a:lnTo>
                  <a:pt x="1695" y="14"/>
                </a:lnTo>
                <a:lnTo>
                  <a:pt x="1784" y="0"/>
                </a:lnTo>
                <a:lnTo>
                  <a:pt x="1896" y="105"/>
                </a:lnTo>
                <a:lnTo>
                  <a:pt x="2043" y="54"/>
                </a:lnTo>
                <a:lnTo>
                  <a:pt x="2214" y="54"/>
                </a:lnTo>
                <a:lnTo>
                  <a:pt x="2315" y="135"/>
                </a:lnTo>
                <a:lnTo>
                  <a:pt x="2420" y="150"/>
                </a:lnTo>
                <a:lnTo>
                  <a:pt x="2496" y="135"/>
                </a:lnTo>
                <a:lnTo>
                  <a:pt x="2616" y="291"/>
                </a:lnTo>
                <a:lnTo>
                  <a:pt x="2757" y="443"/>
                </a:lnTo>
                <a:lnTo>
                  <a:pt x="2799" y="565"/>
                </a:lnTo>
                <a:lnTo>
                  <a:pt x="2781" y="665"/>
                </a:lnTo>
                <a:lnTo>
                  <a:pt x="2744" y="738"/>
                </a:lnTo>
                <a:lnTo>
                  <a:pt x="2680" y="812"/>
                </a:lnTo>
                <a:lnTo>
                  <a:pt x="2579" y="839"/>
                </a:lnTo>
                <a:lnTo>
                  <a:pt x="2506" y="885"/>
                </a:lnTo>
                <a:lnTo>
                  <a:pt x="2387" y="912"/>
                </a:lnTo>
                <a:lnTo>
                  <a:pt x="2287" y="967"/>
                </a:lnTo>
                <a:lnTo>
                  <a:pt x="2223" y="1031"/>
                </a:lnTo>
                <a:lnTo>
                  <a:pt x="2195" y="1122"/>
                </a:lnTo>
                <a:lnTo>
                  <a:pt x="2186" y="1205"/>
                </a:lnTo>
                <a:lnTo>
                  <a:pt x="2159" y="1278"/>
                </a:lnTo>
                <a:lnTo>
                  <a:pt x="2104" y="1378"/>
                </a:lnTo>
                <a:lnTo>
                  <a:pt x="2095" y="1470"/>
                </a:lnTo>
                <a:lnTo>
                  <a:pt x="2040" y="1607"/>
                </a:lnTo>
                <a:lnTo>
                  <a:pt x="2003" y="1726"/>
                </a:lnTo>
                <a:lnTo>
                  <a:pt x="1930" y="1790"/>
                </a:lnTo>
                <a:lnTo>
                  <a:pt x="1839" y="1799"/>
                </a:lnTo>
                <a:lnTo>
                  <a:pt x="1693" y="1890"/>
                </a:lnTo>
                <a:lnTo>
                  <a:pt x="1610" y="2000"/>
                </a:lnTo>
                <a:lnTo>
                  <a:pt x="1510" y="2110"/>
                </a:lnTo>
                <a:lnTo>
                  <a:pt x="1427" y="2110"/>
                </a:lnTo>
                <a:lnTo>
                  <a:pt x="1327" y="2128"/>
                </a:lnTo>
                <a:lnTo>
                  <a:pt x="1263" y="2174"/>
                </a:lnTo>
                <a:lnTo>
                  <a:pt x="1226" y="2256"/>
                </a:lnTo>
                <a:lnTo>
                  <a:pt x="1199" y="2329"/>
                </a:lnTo>
                <a:lnTo>
                  <a:pt x="1041" y="2145"/>
                </a:lnTo>
                <a:lnTo>
                  <a:pt x="944" y="2013"/>
                </a:lnTo>
                <a:lnTo>
                  <a:pt x="837" y="2025"/>
                </a:lnTo>
                <a:lnTo>
                  <a:pt x="759" y="2129"/>
                </a:lnTo>
                <a:lnTo>
                  <a:pt x="737" y="2034"/>
                </a:lnTo>
                <a:lnTo>
                  <a:pt x="686" y="1976"/>
                </a:lnTo>
                <a:lnTo>
                  <a:pt x="690" y="1895"/>
                </a:lnTo>
                <a:lnTo>
                  <a:pt x="578" y="1910"/>
                </a:lnTo>
                <a:lnTo>
                  <a:pt x="537" y="1800"/>
                </a:lnTo>
                <a:lnTo>
                  <a:pt x="476" y="1781"/>
                </a:lnTo>
                <a:lnTo>
                  <a:pt x="422" y="1797"/>
                </a:lnTo>
                <a:lnTo>
                  <a:pt x="353" y="1760"/>
                </a:lnTo>
                <a:lnTo>
                  <a:pt x="266" y="1766"/>
                </a:lnTo>
                <a:lnTo>
                  <a:pt x="240" y="1631"/>
                </a:lnTo>
                <a:lnTo>
                  <a:pt x="125" y="1641"/>
                </a:lnTo>
                <a:lnTo>
                  <a:pt x="26" y="1638"/>
                </a:lnTo>
                <a:lnTo>
                  <a:pt x="0" y="1559"/>
                </a:lnTo>
                <a:lnTo>
                  <a:pt x="104" y="1527"/>
                </a:lnTo>
                <a:lnTo>
                  <a:pt x="111" y="1431"/>
                </a:lnTo>
                <a:lnTo>
                  <a:pt x="216" y="1367"/>
                </a:lnTo>
                <a:lnTo>
                  <a:pt x="200" y="1263"/>
                </a:lnTo>
                <a:lnTo>
                  <a:pt x="152" y="1302"/>
                </a:lnTo>
                <a:lnTo>
                  <a:pt x="95" y="1277"/>
                </a:lnTo>
                <a:lnTo>
                  <a:pt x="89" y="1152"/>
                </a:lnTo>
                <a:lnTo>
                  <a:pt x="54" y="1031"/>
                </a:lnTo>
                <a:lnTo>
                  <a:pt x="134" y="902"/>
                </a:lnTo>
                <a:close/>
              </a:path>
            </a:pathLst>
          </a:custGeom>
          <a:solidFill>
            <a:srgbClr val="00BFAC"/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 anchor="ctr"/>
          <a:lstStyle/>
          <a:p>
            <a:pPr algn="ctr"/>
            <a:r>
              <a:rPr lang="cs-CZ" altLang="zh-CN" sz="800" kern="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Zlínský</a:t>
            </a:r>
            <a:endParaRPr lang="zh-CN" altLang="en-US" sz="800" kern="0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" name="Freeform 15"/>
          <p:cNvSpPr>
            <a:spLocks/>
          </p:cNvSpPr>
          <p:nvPr/>
        </p:nvSpPr>
        <p:spPr bwMode="auto">
          <a:xfrm>
            <a:off x="3857229" y="2275335"/>
            <a:ext cx="1475702" cy="1376434"/>
          </a:xfrm>
          <a:custGeom>
            <a:avLst/>
            <a:gdLst/>
            <a:ahLst/>
            <a:cxnLst>
              <a:cxn ang="0">
                <a:pos x="128" y="1960"/>
              </a:cxn>
              <a:cxn ang="0">
                <a:pos x="384" y="1832"/>
              </a:cxn>
              <a:cxn ang="0">
                <a:pos x="520" y="1624"/>
              </a:cxn>
              <a:cxn ang="0">
                <a:pos x="848" y="1424"/>
              </a:cxn>
              <a:cxn ang="0">
                <a:pos x="1136" y="1384"/>
              </a:cxn>
              <a:cxn ang="0">
                <a:pos x="1336" y="1120"/>
              </a:cxn>
              <a:cxn ang="0">
                <a:pos x="1680" y="1056"/>
              </a:cxn>
              <a:cxn ang="0">
                <a:pos x="1976" y="904"/>
              </a:cxn>
              <a:cxn ang="0">
                <a:pos x="2328" y="760"/>
              </a:cxn>
              <a:cxn ang="0">
                <a:pos x="2696" y="632"/>
              </a:cxn>
              <a:cxn ang="0">
                <a:pos x="2976" y="504"/>
              </a:cxn>
              <a:cxn ang="0">
                <a:pos x="3008" y="376"/>
              </a:cxn>
              <a:cxn ang="0">
                <a:pos x="2800" y="288"/>
              </a:cxn>
              <a:cxn ang="0">
                <a:pos x="2840" y="0"/>
              </a:cxn>
              <a:cxn ang="0">
                <a:pos x="3120" y="48"/>
              </a:cxn>
              <a:cxn ang="0">
                <a:pos x="3360" y="152"/>
              </a:cxn>
              <a:cxn ang="0">
                <a:pos x="3528" y="448"/>
              </a:cxn>
              <a:cxn ang="0">
                <a:pos x="3540" y="696"/>
              </a:cxn>
              <a:cxn ang="0">
                <a:pos x="3392" y="864"/>
              </a:cxn>
              <a:cxn ang="0">
                <a:pos x="3232" y="864"/>
              </a:cxn>
              <a:cxn ang="0">
                <a:pos x="3152" y="1000"/>
              </a:cxn>
              <a:cxn ang="0">
                <a:pos x="3072" y="1152"/>
              </a:cxn>
              <a:cxn ang="0">
                <a:pos x="2968" y="1320"/>
              </a:cxn>
              <a:cxn ang="0">
                <a:pos x="2984" y="1528"/>
              </a:cxn>
              <a:cxn ang="0">
                <a:pos x="3136" y="1840"/>
              </a:cxn>
              <a:cxn ang="0">
                <a:pos x="3216" y="2016"/>
              </a:cxn>
              <a:cxn ang="0">
                <a:pos x="2964" y="2112"/>
              </a:cxn>
              <a:cxn ang="0">
                <a:pos x="2904" y="2340"/>
              </a:cxn>
              <a:cxn ang="0">
                <a:pos x="2616" y="2388"/>
              </a:cxn>
              <a:cxn ang="0">
                <a:pos x="2364" y="2388"/>
              </a:cxn>
              <a:cxn ang="0">
                <a:pos x="2184" y="2508"/>
              </a:cxn>
              <a:cxn ang="0">
                <a:pos x="1920" y="2616"/>
              </a:cxn>
              <a:cxn ang="0">
                <a:pos x="1680" y="2724"/>
              </a:cxn>
              <a:cxn ang="0">
                <a:pos x="1440" y="2808"/>
              </a:cxn>
              <a:cxn ang="0">
                <a:pos x="1128" y="3000"/>
              </a:cxn>
              <a:cxn ang="0">
                <a:pos x="960" y="3228"/>
              </a:cxn>
              <a:cxn ang="0">
                <a:pos x="808" y="3176"/>
              </a:cxn>
              <a:cxn ang="0">
                <a:pos x="688" y="3120"/>
              </a:cxn>
              <a:cxn ang="0">
                <a:pos x="584" y="3032"/>
              </a:cxn>
              <a:cxn ang="0">
                <a:pos x="648" y="2888"/>
              </a:cxn>
              <a:cxn ang="0">
                <a:pos x="552" y="2720"/>
              </a:cxn>
              <a:cxn ang="0">
                <a:pos x="576" y="2536"/>
              </a:cxn>
              <a:cxn ang="0">
                <a:pos x="592" y="2400"/>
              </a:cxn>
              <a:cxn ang="0">
                <a:pos x="414" y="2334"/>
              </a:cxn>
              <a:cxn ang="0">
                <a:pos x="282" y="2322"/>
              </a:cxn>
              <a:cxn ang="0">
                <a:pos x="222" y="2220"/>
              </a:cxn>
              <a:cxn ang="0">
                <a:pos x="48" y="2214"/>
              </a:cxn>
            </a:cxnLst>
            <a:rect l="0" t="0" r="r" b="b"/>
            <a:pathLst>
              <a:path w="3540" h="3240">
                <a:moveTo>
                  <a:pt x="0" y="2112"/>
                </a:moveTo>
                <a:lnTo>
                  <a:pt x="64" y="2048"/>
                </a:lnTo>
                <a:lnTo>
                  <a:pt x="128" y="1960"/>
                </a:lnTo>
                <a:lnTo>
                  <a:pt x="200" y="1872"/>
                </a:lnTo>
                <a:lnTo>
                  <a:pt x="288" y="1832"/>
                </a:lnTo>
                <a:lnTo>
                  <a:pt x="384" y="1832"/>
                </a:lnTo>
                <a:lnTo>
                  <a:pt x="464" y="1800"/>
                </a:lnTo>
                <a:lnTo>
                  <a:pt x="488" y="1712"/>
                </a:lnTo>
                <a:lnTo>
                  <a:pt x="520" y="1624"/>
                </a:lnTo>
                <a:lnTo>
                  <a:pt x="584" y="1552"/>
                </a:lnTo>
                <a:lnTo>
                  <a:pt x="696" y="1472"/>
                </a:lnTo>
                <a:lnTo>
                  <a:pt x="848" y="1424"/>
                </a:lnTo>
                <a:lnTo>
                  <a:pt x="952" y="1480"/>
                </a:lnTo>
                <a:lnTo>
                  <a:pt x="1032" y="1488"/>
                </a:lnTo>
                <a:lnTo>
                  <a:pt x="1136" y="1384"/>
                </a:lnTo>
                <a:lnTo>
                  <a:pt x="1160" y="1304"/>
                </a:lnTo>
                <a:lnTo>
                  <a:pt x="1216" y="1192"/>
                </a:lnTo>
                <a:lnTo>
                  <a:pt x="1336" y="1120"/>
                </a:lnTo>
                <a:lnTo>
                  <a:pt x="1440" y="1104"/>
                </a:lnTo>
                <a:lnTo>
                  <a:pt x="1568" y="1080"/>
                </a:lnTo>
                <a:lnTo>
                  <a:pt x="1680" y="1056"/>
                </a:lnTo>
                <a:lnTo>
                  <a:pt x="1816" y="1008"/>
                </a:lnTo>
                <a:lnTo>
                  <a:pt x="1904" y="976"/>
                </a:lnTo>
                <a:lnTo>
                  <a:pt x="1976" y="904"/>
                </a:lnTo>
                <a:lnTo>
                  <a:pt x="2104" y="824"/>
                </a:lnTo>
                <a:lnTo>
                  <a:pt x="2224" y="784"/>
                </a:lnTo>
                <a:lnTo>
                  <a:pt x="2328" y="760"/>
                </a:lnTo>
                <a:lnTo>
                  <a:pt x="2456" y="736"/>
                </a:lnTo>
                <a:lnTo>
                  <a:pt x="2576" y="672"/>
                </a:lnTo>
                <a:lnTo>
                  <a:pt x="2696" y="632"/>
                </a:lnTo>
                <a:lnTo>
                  <a:pt x="2792" y="592"/>
                </a:lnTo>
                <a:lnTo>
                  <a:pt x="2888" y="536"/>
                </a:lnTo>
                <a:lnTo>
                  <a:pt x="2976" y="504"/>
                </a:lnTo>
                <a:lnTo>
                  <a:pt x="3008" y="464"/>
                </a:lnTo>
                <a:lnTo>
                  <a:pt x="3040" y="432"/>
                </a:lnTo>
                <a:lnTo>
                  <a:pt x="3008" y="376"/>
                </a:lnTo>
                <a:lnTo>
                  <a:pt x="2920" y="360"/>
                </a:lnTo>
                <a:lnTo>
                  <a:pt x="2848" y="352"/>
                </a:lnTo>
                <a:lnTo>
                  <a:pt x="2800" y="288"/>
                </a:lnTo>
                <a:lnTo>
                  <a:pt x="2736" y="192"/>
                </a:lnTo>
                <a:lnTo>
                  <a:pt x="2776" y="88"/>
                </a:lnTo>
                <a:lnTo>
                  <a:pt x="2840" y="0"/>
                </a:lnTo>
                <a:lnTo>
                  <a:pt x="2928" y="16"/>
                </a:lnTo>
                <a:lnTo>
                  <a:pt x="3032" y="40"/>
                </a:lnTo>
                <a:lnTo>
                  <a:pt x="3120" y="48"/>
                </a:lnTo>
                <a:lnTo>
                  <a:pt x="3216" y="56"/>
                </a:lnTo>
                <a:lnTo>
                  <a:pt x="3296" y="104"/>
                </a:lnTo>
                <a:lnTo>
                  <a:pt x="3360" y="152"/>
                </a:lnTo>
                <a:lnTo>
                  <a:pt x="3432" y="208"/>
                </a:lnTo>
                <a:lnTo>
                  <a:pt x="3496" y="336"/>
                </a:lnTo>
                <a:lnTo>
                  <a:pt x="3528" y="448"/>
                </a:lnTo>
                <a:lnTo>
                  <a:pt x="3528" y="536"/>
                </a:lnTo>
                <a:lnTo>
                  <a:pt x="3504" y="632"/>
                </a:lnTo>
                <a:lnTo>
                  <a:pt x="3540" y="696"/>
                </a:lnTo>
                <a:lnTo>
                  <a:pt x="3488" y="736"/>
                </a:lnTo>
                <a:lnTo>
                  <a:pt x="3424" y="800"/>
                </a:lnTo>
                <a:lnTo>
                  <a:pt x="3392" y="864"/>
                </a:lnTo>
                <a:lnTo>
                  <a:pt x="3344" y="904"/>
                </a:lnTo>
                <a:lnTo>
                  <a:pt x="3272" y="904"/>
                </a:lnTo>
                <a:lnTo>
                  <a:pt x="3232" y="864"/>
                </a:lnTo>
                <a:lnTo>
                  <a:pt x="3152" y="848"/>
                </a:lnTo>
                <a:lnTo>
                  <a:pt x="3160" y="928"/>
                </a:lnTo>
                <a:lnTo>
                  <a:pt x="3152" y="1000"/>
                </a:lnTo>
                <a:lnTo>
                  <a:pt x="3096" y="1072"/>
                </a:lnTo>
                <a:lnTo>
                  <a:pt x="3128" y="1112"/>
                </a:lnTo>
                <a:lnTo>
                  <a:pt x="3072" y="1152"/>
                </a:lnTo>
                <a:lnTo>
                  <a:pt x="3000" y="1160"/>
                </a:lnTo>
                <a:lnTo>
                  <a:pt x="2992" y="1232"/>
                </a:lnTo>
                <a:lnTo>
                  <a:pt x="2968" y="1320"/>
                </a:lnTo>
                <a:lnTo>
                  <a:pt x="2920" y="1384"/>
                </a:lnTo>
                <a:lnTo>
                  <a:pt x="2960" y="1440"/>
                </a:lnTo>
                <a:lnTo>
                  <a:pt x="2984" y="1528"/>
                </a:lnTo>
                <a:lnTo>
                  <a:pt x="3032" y="1624"/>
                </a:lnTo>
                <a:lnTo>
                  <a:pt x="3080" y="1704"/>
                </a:lnTo>
                <a:lnTo>
                  <a:pt x="3136" y="1840"/>
                </a:lnTo>
                <a:lnTo>
                  <a:pt x="3204" y="1860"/>
                </a:lnTo>
                <a:lnTo>
                  <a:pt x="3192" y="1944"/>
                </a:lnTo>
                <a:lnTo>
                  <a:pt x="3216" y="2016"/>
                </a:lnTo>
                <a:lnTo>
                  <a:pt x="3096" y="2028"/>
                </a:lnTo>
                <a:lnTo>
                  <a:pt x="3048" y="2112"/>
                </a:lnTo>
                <a:lnTo>
                  <a:pt x="2964" y="2112"/>
                </a:lnTo>
                <a:lnTo>
                  <a:pt x="2988" y="2220"/>
                </a:lnTo>
                <a:lnTo>
                  <a:pt x="2988" y="2340"/>
                </a:lnTo>
                <a:lnTo>
                  <a:pt x="2904" y="2340"/>
                </a:lnTo>
                <a:lnTo>
                  <a:pt x="2796" y="2352"/>
                </a:lnTo>
                <a:lnTo>
                  <a:pt x="2724" y="2388"/>
                </a:lnTo>
                <a:lnTo>
                  <a:pt x="2616" y="2388"/>
                </a:lnTo>
                <a:lnTo>
                  <a:pt x="2544" y="2436"/>
                </a:lnTo>
                <a:lnTo>
                  <a:pt x="2448" y="2424"/>
                </a:lnTo>
                <a:lnTo>
                  <a:pt x="2364" y="2388"/>
                </a:lnTo>
                <a:lnTo>
                  <a:pt x="2244" y="2364"/>
                </a:lnTo>
                <a:lnTo>
                  <a:pt x="2172" y="2424"/>
                </a:lnTo>
                <a:lnTo>
                  <a:pt x="2184" y="2508"/>
                </a:lnTo>
                <a:lnTo>
                  <a:pt x="2076" y="2496"/>
                </a:lnTo>
                <a:lnTo>
                  <a:pt x="2040" y="2592"/>
                </a:lnTo>
                <a:lnTo>
                  <a:pt x="1920" y="2616"/>
                </a:lnTo>
                <a:lnTo>
                  <a:pt x="1884" y="2700"/>
                </a:lnTo>
                <a:lnTo>
                  <a:pt x="1812" y="2664"/>
                </a:lnTo>
                <a:lnTo>
                  <a:pt x="1680" y="2724"/>
                </a:lnTo>
                <a:lnTo>
                  <a:pt x="1644" y="2784"/>
                </a:lnTo>
                <a:lnTo>
                  <a:pt x="1512" y="2796"/>
                </a:lnTo>
                <a:lnTo>
                  <a:pt x="1440" y="2808"/>
                </a:lnTo>
                <a:lnTo>
                  <a:pt x="1368" y="2892"/>
                </a:lnTo>
                <a:lnTo>
                  <a:pt x="1224" y="2880"/>
                </a:lnTo>
                <a:lnTo>
                  <a:pt x="1128" y="3000"/>
                </a:lnTo>
                <a:lnTo>
                  <a:pt x="1092" y="3084"/>
                </a:lnTo>
                <a:lnTo>
                  <a:pt x="1020" y="3156"/>
                </a:lnTo>
                <a:lnTo>
                  <a:pt x="960" y="3228"/>
                </a:lnTo>
                <a:lnTo>
                  <a:pt x="888" y="3240"/>
                </a:lnTo>
                <a:lnTo>
                  <a:pt x="824" y="3232"/>
                </a:lnTo>
                <a:lnTo>
                  <a:pt x="808" y="3176"/>
                </a:lnTo>
                <a:lnTo>
                  <a:pt x="760" y="3208"/>
                </a:lnTo>
                <a:lnTo>
                  <a:pt x="705" y="3192"/>
                </a:lnTo>
                <a:lnTo>
                  <a:pt x="688" y="3120"/>
                </a:lnTo>
                <a:lnTo>
                  <a:pt x="632" y="3096"/>
                </a:lnTo>
                <a:lnTo>
                  <a:pt x="576" y="3080"/>
                </a:lnTo>
                <a:lnTo>
                  <a:pt x="584" y="3032"/>
                </a:lnTo>
                <a:lnTo>
                  <a:pt x="656" y="3024"/>
                </a:lnTo>
                <a:lnTo>
                  <a:pt x="680" y="2976"/>
                </a:lnTo>
                <a:lnTo>
                  <a:pt x="648" y="2888"/>
                </a:lnTo>
                <a:lnTo>
                  <a:pt x="600" y="2840"/>
                </a:lnTo>
                <a:lnTo>
                  <a:pt x="640" y="2768"/>
                </a:lnTo>
                <a:lnTo>
                  <a:pt x="552" y="2720"/>
                </a:lnTo>
                <a:lnTo>
                  <a:pt x="576" y="2680"/>
                </a:lnTo>
                <a:lnTo>
                  <a:pt x="544" y="2608"/>
                </a:lnTo>
                <a:lnTo>
                  <a:pt x="576" y="2536"/>
                </a:lnTo>
                <a:lnTo>
                  <a:pt x="528" y="2464"/>
                </a:lnTo>
                <a:lnTo>
                  <a:pt x="600" y="2448"/>
                </a:lnTo>
                <a:lnTo>
                  <a:pt x="592" y="2400"/>
                </a:lnTo>
                <a:lnTo>
                  <a:pt x="528" y="2328"/>
                </a:lnTo>
                <a:lnTo>
                  <a:pt x="488" y="2352"/>
                </a:lnTo>
                <a:lnTo>
                  <a:pt x="414" y="2334"/>
                </a:lnTo>
                <a:lnTo>
                  <a:pt x="348" y="2322"/>
                </a:lnTo>
                <a:lnTo>
                  <a:pt x="312" y="2352"/>
                </a:lnTo>
                <a:lnTo>
                  <a:pt x="282" y="2322"/>
                </a:lnTo>
                <a:lnTo>
                  <a:pt x="294" y="2268"/>
                </a:lnTo>
                <a:lnTo>
                  <a:pt x="240" y="2256"/>
                </a:lnTo>
                <a:lnTo>
                  <a:pt x="222" y="2220"/>
                </a:lnTo>
                <a:lnTo>
                  <a:pt x="162" y="2238"/>
                </a:lnTo>
                <a:lnTo>
                  <a:pt x="114" y="2208"/>
                </a:lnTo>
                <a:lnTo>
                  <a:pt x="48" y="2214"/>
                </a:lnTo>
                <a:lnTo>
                  <a:pt x="18" y="2166"/>
                </a:lnTo>
                <a:lnTo>
                  <a:pt x="0" y="2112"/>
                </a:lnTo>
                <a:close/>
              </a:path>
            </a:pathLst>
          </a:custGeom>
          <a:solidFill>
            <a:srgbClr val="C60C30"/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 anchor="ctr"/>
          <a:lstStyle/>
          <a:p>
            <a:pPr algn="ctr"/>
            <a:r>
              <a:rPr lang="cs-CZ" altLang="zh-CN" sz="800" kern="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Ústecký</a:t>
            </a:r>
            <a:endParaRPr lang="zh-CN" altLang="en-US" sz="800" kern="0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" name="Freeform 16"/>
          <p:cNvSpPr>
            <a:spLocks/>
          </p:cNvSpPr>
          <p:nvPr/>
        </p:nvSpPr>
        <p:spPr bwMode="auto">
          <a:xfrm>
            <a:off x="3388866" y="3625327"/>
            <a:ext cx="1232153" cy="1598250"/>
          </a:xfrm>
          <a:custGeom>
            <a:avLst/>
            <a:gdLst/>
            <a:ahLst/>
            <a:cxnLst>
              <a:cxn ang="0">
                <a:pos x="2185" y="3689"/>
              </a:cxn>
              <a:cxn ang="0">
                <a:pos x="2011" y="3525"/>
              </a:cxn>
              <a:cxn ang="0">
                <a:pos x="1911" y="3360"/>
              </a:cxn>
              <a:cxn ang="0">
                <a:pos x="1554" y="3113"/>
              </a:cxn>
              <a:cxn ang="0">
                <a:pos x="1243" y="2674"/>
              </a:cxn>
              <a:cxn ang="0">
                <a:pos x="914" y="2519"/>
              </a:cxn>
              <a:cxn ang="0">
                <a:pos x="548" y="2327"/>
              </a:cxn>
              <a:cxn ang="0">
                <a:pos x="265" y="1833"/>
              </a:cxn>
              <a:cxn ang="0">
                <a:pos x="183" y="1531"/>
              </a:cxn>
              <a:cxn ang="0">
                <a:pos x="64" y="1367"/>
              </a:cxn>
              <a:cxn ang="0">
                <a:pos x="0" y="1230"/>
              </a:cxn>
              <a:cxn ang="0">
                <a:pos x="46" y="1029"/>
              </a:cxn>
              <a:cxn ang="0">
                <a:pos x="128" y="745"/>
              </a:cxn>
              <a:cxn ang="0">
                <a:pos x="283" y="672"/>
              </a:cxn>
              <a:cxn ang="0">
                <a:pos x="448" y="690"/>
              </a:cxn>
              <a:cxn ang="0">
                <a:pos x="631" y="562"/>
              </a:cxn>
              <a:cxn ang="0">
                <a:pos x="841" y="581"/>
              </a:cxn>
              <a:cxn ang="0">
                <a:pos x="1006" y="608"/>
              </a:cxn>
              <a:cxn ang="0">
                <a:pos x="1060" y="462"/>
              </a:cxn>
              <a:cxn ang="0">
                <a:pos x="1262" y="352"/>
              </a:cxn>
              <a:cxn ang="0">
                <a:pos x="1417" y="251"/>
              </a:cxn>
              <a:cxn ang="0">
                <a:pos x="1554" y="352"/>
              </a:cxn>
              <a:cxn ang="0">
                <a:pos x="1673" y="361"/>
              </a:cxn>
              <a:cxn ang="0">
                <a:pos x="1719" y="206"/>
              </a:cxn>
              <a:cxn ang="0">
                <a:pos x="1828" y="14"/>
              </a:cxn>
              <a:cxn ang="0">
                <a:pos x="1930" y="0"/>
              </a:cxn>
              <a:cxn ang="0">
                <a:pos x="2009" y="63"/>
              </a:cxn>
              <a:cxn ang="0">
                <a:pos x="2114" y="115"/>
              </a:cxn>
              <a:cxn ang="0">
                <a:pos x="2059" y="214"/>
              </a:cxn>
              <a:cxn ang="0">
                <a:pos x="2128" y="187"/>
              </a:cxn>
              <a:cxn ang="0">
                <a:pos x="2285" y="204"/>
              </a:cxn>
              <a:cxn ang="0">
                <a:pos x="2356" y="303"/>
              </a:cxn>
              <a:cxn ang="0">
                <a:pos x="2501" y="343"/>
              </a:cxn>
              <a:cxn ang="0">
                <a:pos x="2674" y="411"/>
              </a:cxn>
              <a:cxn ang="0">
                <a:pos x="2798" y="508"/>
              </a:cxn>
              <a:cxn ang="0">
                <a:pos x="2930" y="568"/>
              </a:cxn>
              <a:cxn ang="0">
                <a:pos x="2953" y="745"/>
              </a:cxn>
              <a:cxn ang="0">
                <a:pos x="2873" y="871"/>
              </a:cxn>
              <a:cxn ang="0">
                <a:pos x="2881" y="1012"/>
              </a:cxn>
              <a:cxn ang="0">
                <a:pos x="2909" y="1153"/>
              </a:cxn>
              <a:cxn ang="0">
                <a:pos x="2743" y="1230"/>
              </a:cxn>
              <a:cxn ang="0">
                <a:pos x="2593" y="1369"/>
              </a:cxn>
              <a:cxn ang="0">
                <a:pos x="2732" y="1393"/>
              </a:cxn>
              <a:cxn ang="0">
                <a:pos x="2713" y="1480"/>
              </a:cxn>
              <a:cxn ang="0">
                <a:pos x="2695" y="1576"/>
              </a:cxn>
              <a:cxn ang="0">
                <a:pos x="2776" y="1659"/>
              </a:cxn>
              <a:cxn ang="0">
                <a:pos x="2770" y="1794"/>
              </a:cxn>
              <a:cxn ang="0">
                <a:pos x="2816" y="1872"/>
              </a:cxn>
              <a:cxn ang="0">
                <a:pos x="2779" y="1989"/>
              </a:cxn>
              <a:cxn ang="0">
                <a:pos x="2871" y="2190"/>
              </a:cxn>
              <a:cxn ang="0">
                <a:pos x="2852" y="2354"/>
              </a:cxn>
              <a:cxn ang="0">
                <a:pos x="2825" y="2464"/>
              </a:cxn>
              <a:cxn ang="0">
                <a:pos x="2770" y="2555"/>
              </a:cxn>
              <a:cxn ang="0">
                <a:pos x="2752" y="2693"/>
              </a:cxn>
              <a:cxn ang="0">
                <a:pos x="2743" y="2802"/>
              </a:cxn>
              <a:cxn ang="0">
                <a:pos x="2715" y="2967"/>
              </a:cxn>
              <a:cxn ang="0">
                <a:pos x="2670" y="3077"/>
              </a:cxn>
              <a:cxn ang="0">
                <a:pos x="2532" y="3168"/>
              </a:cxn>
              <a:cxn ang="0">
                <a:pos x="2459" y="3241"/>
              </a:cxn>
              <a:cxn ang="0">
                <a:pos x="2468" y="3351"/>
              </a:cxn>
              <a:cxn ang="0">
                <a:pos x="2441" y="3461"/>
              </a:cxn>
              <a:cxn ang="0">
                <a:pos x="2331" y="3653"/>
              </a:cxn>
              <a:cxn ang="0">
                <a:pos x="2414" y="3762"/>
              </a:cxn>
            </a:cxnLst>
            <a:rect l="0" t="0" r="r" b="b"/>
            <a:pathLst>
              <a:path w="2953" h="3762">
                <a:moveTo>
                  <a:pt x="2295" y="3744"/>
                </a:moveTo>
                <a:lnTo>
                  <a:pt x="2185" y="3689"/>
                </a:lnTo>
                <a:lnTo>
                  <a:pt x="2020" y="3625"/>
                </a:lnTo>
                <a:lnTo>
                  <a:pt x="2011" y="3525"/>
                </a:lnTo>
                <a:lnTo>
                  <a:pt x="2011" y="3461"/>
                </a:lnTo>
                <a:lnTo>
                  <a:pt x="1911" y="3360"/>
                </a:lnTo>
                <a:lnTo>
                  <a:pt x="1719" y="3205"/>
                </a:lnTo>
                <a:lnTo>
                  <a:pt x="1554" y="3113"/>
                </a:lnTo>
                <a:lnTo>
                  <a:pt x="1371" y="2903"/>
                </a:lnTo>
                <a:lnTo>
                  <a:pt x="1243" y="2674"/>
                </a:lnTo>
                <a:lnTo>
                  <a:pt x="1088" y="2537"/>
                </a:lnTo>
                <a:lnTo>
                  <a:pt x="914" y="2519"/>
                </a:lnTo>
                <a:lnTo>
                  <a:pt x="713" y="2501"/>
                </a:lnTo>
                <a:lnTo>
                  <a:pt x="548" y="2327"/>
                </a:lnTo>
                <a:lnTo>
                  <a:pt x="402" y="2126"/>
                </a:lnTo>
                <a:lnTo>
                  <a:pt x="265" y="1833"/>
                </a:lnTo>
                <a:lnTo>
                  <a:pt x="238" y="1723"/>
                </a:lnTo>
                <a:lnTo>
                  <a:pt x="183" y="1531"/>
                </a:lnTo>
                <a:lnTo>
                  <a:pt x="119" y="1422"/>
                </a:lnTo>
                <a:lnTo>
                  <a:pt x="64" y="1367"/>
                </a:lnTo>
                <a:lnTo>
                  <a:pt x="0" y="1339"/>
                </a:lnTo>
                <a:lnTo>
                  <a:pt x="0" y="1230"/>
                </a:lnTo>
                <a:lnTo>
                  <a:pt x="9" y="1129"/>
                </a:lnTo>
                <a:lnTo>
                  <a:pt x="46" y="1029"/>
                </a:lnTo>
                <a:lnTo>
                  <a:pt x="91" y="873"/>
                </a:lnTo>
                <a:lnTo>
                  <a:pt x="128" y="745"/>
                </a:lnTo>
                <a:lnTo>
                  <a:pt x="192" y="645"/>
                </a:lnTo>
                <a:lnTo>
                  <a:pt x="283" y="672"/>
                </a:lnTo>
                <a:lnTo>
                  <a:pt x="384" y="608"/>
                </a:lnTo>
                <a:lnTo>
                  <a:pt x="448" y="690"/>
                </a:lnTo>
                <a:lnTo>
                  <a:pt x="521" y="645"/>
                </a:lnTo>
                <a:lnTo>
                  <a:pt x="631" y="562"/>
                </a:lnTo>
                <a:lnTo>
                  <a:pt x="722" y="562"/>
                </a:lnTo>
                <a:lnTo>
                  <a:pt x="841" y="581"/>
                </a:lnTo>
                <a:lnTo>
                  <a:pt x="932" y="562"/>
                </a:lnTo>
                <a:lnTo>
                  <a:pt x="1006" y="608"/>
                </a:lnTo>
                <a:lnTo>
                  <a:pt x="1060" y="553"/>
                </a:lnTo>
                <a:lnTo>
                  <a:pt x="1060" y="462"/>
                </a:lnTo>
                <a:lnTo>
                  <a:pt x="1179" y="416"/>
                </a:lnTo>
                <a:lnTo>
                  <a:pt x="1262" y="352"/>
                </a:lnTo>
                <a:lnTo>
                  <a:pt x="1326" y="279"/>
                </a:lnTo>
                <a:lnTo>
                  <a:pt x="1417" y="251"/>
                </a:lnTo>
                <a:lnTo>
                  <a:pt x="1490" y="297"/>
                </a:lnTo>
                <a:lnTo>
                  <a:pt x="1554" y="352"/>
                </a:lnTo>
                <a:lnTo>
                  <a:pt x="1627" y="407"/>
                </a:lnTo>
                <a:lnTo>
                  <a:pt x="1673" y="361"/>
                </a:lnTo>
                <a:lnTo>
                  <a:pt x="1646" y="251"/>
                </a:lnTo>
                <a:lnTo>
                  <a:pt x="1719" y="206"/>
                </a:lnTo>
                <a:lnTo>
                  <a:pt x="1774" y="123"/>
                </a:lnTo>
                <a:lnTo>
                  <a:pt x="1828" y="14"/>
                </a:lnTo>
                <a:lnTo>
                  <a:pt x="1879" y="34"/>
                </a:lnTo>
                <a:lnTo>
                  <a:pt x="1930" y="0"/>
                </a:lnTo>
                <a:lnTo>
                  <a:pt x="1943" y="55"/>
                </a:lnTo>
                <a:lnTo>
                  <a:pt x="2009" y="63"/>
                </a:lnTo>
                <a:lnTo>
                  <a:pt x="2081" y="52"/>
                </a:lnTo>
                <a:lnTo>
                  <a:pt x="2114" y="115"/>
                </a:lnTo>
                <a:lnTo>
                  <a:pt x="2045" y="142"/>
                </a:lnTo>
                <a:lnTo>
                  <a:pt x="2059" y="214"/>
                </a:lnTo>
                <a:lnTo>
                  <a:pt x="2105" y="223"/>
                </a:lnTo>
                <a:lnTo>
                  <a:pt x="2128" y="187"/>
                </a:lnTo>
                <a:lnTo>
                  <a:pt x="2204" y="205"/>
                </a:lnTo>
                <a:lnTo>
                  <a:pt x="2285" y="204"/>
                </a:lnTo>
                <a:lnTo>
                  <a:pt x="2296" y="265"/>
                </a:lnTo>
                <a:lnTo>
                  <a:pt x="2356" y="303"/>
                </a:lnTo>
                <a:lnTo>
                  <a:pt x="2420" y="336"/>
                </a:lnTo>
                <a:lnTo>
                  <a:pt x="2501" y="343"/>
                </a:lnTo>
                <a:lnTo>
                  <a:pt x="2578" y="343"/>
                </a:lnTo>
                <a:lnTo>
                  <a:pt x="2674" y="411"/>
                </a:lnTo>
                <a:lnTo>
                  <a:pt x="2750" y="432"/>
                </a:lnTo>
                <a:lnTo>
                  <a:pt x="2798" y="508"/>
                </a:lnTo>
                <a:lnTo>
                  <a:pt x="2861" y="517"/>
                </a:lnTo>
                <a:lnTo>
                  <a:pt x="2930" y="568"/>
                </a:lnTo>
                <a:lnTo>
                  <a:pt x="2930" y="666"/>
                </a:lnTo>
                <a:lnTo>
                  <a:pt x="2953" y="745"/>
                </a:lnTo>
                <a:lnTo>
                  <a:pt x="2897" y="786"/>
                </a:lnTo>
                <a:lnTo>
                  <a:pt x="2873" y="871"/>
                </a:lnTo>
                <a:lnTo>
                  <a:pt x="2899" y="946"/>
                </a:lnTo>
                <a:lnTo>
                  <a:pt x="2881" y="1012"/>
                </a:lnTo>
                <a:lnTo>
                  <a:pt x="2857" y="1087"/>
                </a:lnTo>
                <a:lnTo>
                  <a:pt x="2909" y="1153"/>
                </a:lnTo>
                <a:lnTo>
                  <a:pt x="2833" y="1225"/>
                </a:lnTo>
                <a:lnTo>
                  <a:pt x="2743" y="1230"/>
                </a:lnTo>
                <a:lnTo>
                  <a:pt x="2647" y="1275"/>
                </a:lnTo>
                <a:lnTo>
                  <a:pt x="2593" y="1369"/>
                </a:lnTo>
                <a:lnTo>
                  <a:pt x="2677" y="1368"/>
                </a:lnTo>
                <a:lnTo>
                  <a:pt x="2732" y="1393"/>
                </a:lnTo>
                <a:lnTo>
                  <a:pt x="2675" y="1423"/>
                </a:lnTo>
                <a:lnTo>
                  <a:pt x="2713" y="1480"/>
                </a:lnTo>
                <a:lnTo>
                  <a:pt x="2665" y="1519"/>
                </a:lnTo>
                <a:lnTo>
                  <a:pt x="2695" y="1576"/>
                </a:lnTo>
                <a:lnTo>
                  <a:pt x="2759" y="1590"/>
                </a:lnTo>
                <a:lnTo>
                  <a:pt x="2776" y="1659"/>
                </a:lnTo>
                <a:lnTo>
                  <a:pt x="2753" y="1729"/>
                </a:lnTo>
                <a:lnTo>
                  <a:pt x="2770" y="1794"/>
                </a:lnTo>
                <a:lnTo>
                  <a:pt x="2824" y="1822"/>
                </a:lnTo>
                <a:lnTo>
                  <a:pt x="2816" y="1872"/>
                </a:lnTo>
                <a:lnTo>
                  <a:pt x="2846" y="1924"/>
                </a:lnTo>
                <a:lnTo>
                  <a:pt x="2779" y="1989"/>
                </a:lnTo>
                <a:lnTo>
                  <a:pt x="2834" y="2107"/>
                </a:lnTo>
                <a:lnTo>
                  <a:pt x="2871" y="2190"/>
                </a:lnTo>
                <a:lnTo>
                  <a:pt x="2816" y="2281"/>
                </a:lnTo>
                <a:lnTo>
                  <a:pt x="2852" y="2354"/>
                </a:lnTo>
                <a:lnTo>
                  <a:pt x="2880" y="2455"/>
                </a:lnTo>
                <a:lnTo>
                  <a:pt x="2825" y="2464"/>
                </a:lnTo>
                <a:lnTo>
                  <a:pt x="2825" y="2546"/>
                </a:lnTo>
                <a:lnTo>
                  <a:pt x="2770" y="2555"/>
                </a:lnTo>
                <a:lnTo>
                  <a:pt x="2724" y="2619"/>
                </a:lnTo>
                <a:lnTo>
                  <a:pt x="2752" y="2693"/>
                </a:lnTo>
                <a:lnTo>
                  <a:pt x="2679" y="2738"/>
                </a:lnTo>
                <a:lnTo>
                  <a:pt x="2743" y="2802"/>
                </a:lnTo>
                <a:lnTo>
                  <a:pt x="2651" y="2848"/>
                </a:lnTo>
                <a:lnTo>
                  <a:pt x="2715" y="2967"/>
                </a:lnTo>
                <a:lnTo>
                  <a:pt x="2670" y="3013"/>
                </a:lnTo>
                <a:lnTo>
                  <a:pt x="2670" y="3077"/>
                </a:lnTo>
                <a:lnTo>
                  <a:pt x="2587" y="3122"/>
                </a:lnTo>
                <a:lnTo>
                  <a:pt x="2532" y="3168"/>
                </a:lnTo>
                <a:lnTo>
                  <a:pt x="2441" y="3131"/>
                </a:lnTo>
                <a:lnTo>
                  <a:pt x="2459" y="3241"/>
                </a:lnTo>
                <a:lnTo>
                  <a:pt x="2441" y="3296"/>
                </a:lnTo>
                <a:lnTo>
                  <a:pt x="2468" y="3351"/>
                </a:lnTo>
                <a:lnTo>
                  <a:pt x="2487" y="3415"/>
                </a:lnTo>
                <a:lnTo>
                  <a:pt x="2441" y="3461"/>
                </a:lnTo>
                <a:lnTo>
                  <a:pt x="2377" y="3488"/>
                </a:lnTo>
                <a:lnTo>
                  <a:pt x="2331" y="3653"/>
                </a:lnTo>
                <a:lnTo>
                  <a:pt x="2368" y="3689"/>
                </a:lnTo>
                <a:lnTo>
                  <a:pt x="2414" y="3762"/>
                </a:lnTo>
                <a:lnTo>
                  <a:pt x="2295" y="3744"/>
                </a:ln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endParaRPr lang="zh-CN" altLang="en-US" sz="1200" kern="0">
              <a:solidFill>
                <a:sysClr val="windowText" lastClr="000000"/>
              </a:solidFill>
            </a:endParaRPr>
          </a:p>
        </p:txBody>
      </p:sp>
      <p:sp>
        <p:nvSpPr>
          <p:cNvPr id="21" name="Freeform 17"/>
          <p:cNvSpPr>
            <a:spLocks/>
          </p:cNvSpPr>
          <p:nvPr/>
        </p:nvSpPr>
        <p:spPr bwMode="auto">
          <a:xfrm>
            <a:off x="4981299" y="3512216"/>
            <a:ext cx="426570" cy="333458"/>
          </a:xfrm>
          <a:custGeom>
            <a:avLst/>
            <a:gdLst/>
            <a:ahLst/>
            <a:cxnLst>
              <a:cxn ang="0">
                <a:pos x="248" y="784"/>
              </a:cxn>
              <a:cxn ang="0">
                <a:pos x="320" y="768"/>
              </a:cxn>
              <a:cxn ang="0">
                <a:pos x="344" y="712"/>
              </a:cxn>
              <a:cxn ang="0">
                <a:pos x="416" y="680"/>
              </a:cxn>
              <a:cxn ang="0">
                <a:pos x="496" y="672"/>
              </a:cxn>
              <a:cxn ang="0">
                <a:pos x="560" y="624"/>
              </a:cxn>
              <a:cxn ang="0">
                <a:pos x="624" y="576"/>
              </a:cxn>
              <a:cxn ang="0">
                <a:pos x="680" y="568"/>
              </a:cxn>
              <a:cxn ang="0">
                <a:pos x="784" y="560"/>
              </a:cxn>
              <a:cxn ang="0">
                <a:pos x="832" y="584"/>
              </a:cxn>
              <a:cxn ang="0">
                <a:pos x="912" y="552"/>
              </a:cxn>
              <a:cxn ang="0">
                <a:pos x="920" y="480"/>
              </a:cxn>
              <a:cxn ang="0">
                <a:pos x="872" y="440"/>
              </a:cxn>
              <a:cxn ang="0">
                <a:pos x="880" y="392"/>
              </a:cxn>
              <a:cxn ang="0">
                <a:pos x="952" y="352"/>
              </a:cxn>
              <a:cxn ang="0">
                <a:pos x="1008" y="352"/>
              </a:cxn>
              <a:cxn ang="0">
                <a:pos x="1024" y="304"/>
              </a:cxn>
              <a:cxn ang="0">
                <a:pos x="984" y="264"/>
              </a:cxn>
              <a:cxn ang="0">
                <a:pos x="920" y="232"/>
              </a:cxn>
              <a:cxn ang="0">
                <a:pos x="896" y="192"/>
              </a:cxn>
              <a:cxn ang="0">
                <a:pos x="800" y="168"/>
              </a:cxn>
              <a:cxn ang="0">
                <a:pos x="752" y="88"/>
              </a:cxn>
              <a:cxn ang="0">
                <a:pos x="664" y="80"/>
              </a:cxn>
              <a:cxn ang="0">
                <a:pos x="640" y="0"/>
              </a:cxn>
              <a:cxn ang="0">
                <a:pos x="576" y="24"/>
              </a:cxn>
              <a:cxn ang="0">
                <a:pos x="496" y="64"/>
              </a:cxn>
              <a:cxn ang="0">
                <a:pos x="432" y="80"/>
              </a:cxn>
              <a:cxn ang="0">
                <a:pos x="376" y="104"/>
              </a:cxn>
              <a:cxn ang="0">
                <a:pos x="288" y="128"/>
              </a:cxn>
              <a:cxn ang="0">
                <a:pos x="248" y="168"/>
              </a:cxn>
              <a:cxn ang="0">
                <a:pos x="232" y="208"/>
              </a:cxn>
              <a:cxn ang="0">
                <a:pos x="169" y="186"/>
              </a:cxn>
              <a:cxn ang="0">
                <a:pos x="105" y="205"/>
              </a:cxn>
              <a:cxn ang="0">
                <a:pos x="14" y="223"/>
              </a:cxn>
              <a:cxn ang="0">
                <a:pos x="0" y="280"/>
              </a:cxn>
              <a:cxn ang="0">
                <a:pos x="48" y="296"/>
              </a:cxn>
              <a:cxn ang="0">
                <a:pos x="104" y="328"/>
              </a:cxn>
              <a:cxn ang="0">
                <a:pos x="32" y="392"/>
              </a:cxn>
              <a:cxn ang="0">
                <a:pos x="88" y="448"/>
              </a:cxn>
              <a:cxn ang="0">
                <a:pos x="120" y="512"/>
              </a:cxn>
              <a:cxn ang="0">
                <a:pos x="168" y="520"/>
              </a:cxn>
              <a:cxn ang="0">
                <a:pos x="152" y="600"/>
              </a:cxn>
              <a:cxn ang="0">
                <a:pos x="208" y="632"/>
              </a:cxn>
              <a:cxn ang="0">
                <a:pos x="240" y="672"/>
              </a:cxn>
              <a:cxn ang="0">
                <a:pos x="184" y="736"/>
              </a:cxn>
              <a:cxn ang="0">
                <a:pos x="248" y="784"/>
              </a:cxn>
            </a:cxnLst>
            <a:rect l="0" t="0" r="r" b="b"/>
            <a:pathLst>
              <a:path w="1024" h="784">
                <a:moveTo>
                  <a:pt x="248" y="784"/>
                </a:moveTo>
                <a:lnTo>
                  <a:pt x="320" y="768"/>
                </a:lnTo>
                <a:lnTo>
                  <a:pt x="344" y="712"/>
                </a:lnTo>
                <a:lnTo>
                  <a:pt x="416" y="680"/>
                </a:lnTo>
                <a:lnTo>
                  <a:pt x="496" y="672"/>
                </a:lnTo>
                <a:lnTo>
                  <a:pt x="560" y="624"/>
                </a:lnTo>
                <a:lnTo>
                  <a:pt x="624" y="576"/>
                </a:lnTo>
                <a:lnTo>
                  <a:pt x="680" y="568"/>
                </a:lnTo>
                <a:lnTo>
                  <a:pt x="784" y="560"/>
                </a:lnTo>
                <a:lnTo>
                  <a:pt x="832" y="584"/>
                </a:lnTo>
                <a:lnTo>
                  <a:pt x="912" y="552"/>
                </a:lnTo>
                <a:lnTo>
                  <a:pt x="920" y="480"/>
                </a:lnTo>
                <a:lnTo>
                  <a:pt x="872" y="440"/>
                </a:lnTo>
                <a:lnTo>
                  <a:pt x="880" y="392"/>
                </a:lnTo>
                <a:lnTo>
                  <a:pt x="952" y="352"/>
                </a:lnTo>
                <a:lnTo>
                  <a:pt x="1008" y="352"/>
                </a:lnTo>
                <a:lnTo>
                  <a:pt x="1024" y="304"/>
                </a:lnTo>
                <a:lnTo>
                  <a:pt x="984" y="264"/>
                </a:lnTo>
                <a:lnTo>
                  <a:pt x="920" y="232"/>
                </a:lnTo>
                <a:lnTo>
                  <a:pt x="896" y="192"/>
                </a:lnTo>
                <a:lnTo>
                  <a:pt x="800" y="168"/>
                </a:lnTo>
                <a:lnTo>
                  <a:pt x="752" y="88"/>
                </a:lnTo>
                <a:lnTo>
                  <a:pt x="664" y="80"/>
                </a:lnTo>
                <a:lnTo>
                  <a:pt x="640" y="0"/>
                </a:lnTo>
                <a:lnTo>
                  <a:pt x="576" y="24"/>
                </a:lnTo>
                <a:lnTo>
                  <a:pt x="496" y="64"/>
                </a:lnTo>
                <a:lnTo>
                  <a:pt x="432" y="80"/>
                </a:lnTo>
                <a:lnTo>
                  <a:pt x="376" y="104"/>
                </a:lnTo>
                <a:lnTo>
                  <a:pt x="288" y="128"/>
                </a:lnTo>
                <a:lnTo>
                  <a:pt x="248" y="168"/>
                </a:lnTo>
                <a:lnTo>
                  <a:pt x="232" y="208"/>
                </a:lnTo>
                <a:lnTo>
                  <a:pt x="169" y="186"/>
                </a:lnTo>
                <a:lnTo>
                  <a:pt x="105" y="205"/>
                </a:lnTo>
                <a:lnTo>
                  <a:pt x="14" y="223"/>
                </a:lnTo>
                <a:lnTo>
                  <a:pt x="0" y="280"/>
                </a:lnTo>
                <a:lnTo>
                  <a:pt x="48" y="296"/>
                </a:lnTo>
                <a:lnTo>
                  <a:pt x="104" y="328"/>
                </a:lnTo>
                <a:lnTo>
                  <a:pt x="32" y="392"/>
                </a:lnTo>
                <a:lnTo>
                  <a:pt x="88" y="448"/>
                </a:lnTo>
                <a:lnTo>
                  <a:pt x="120" y="512"/>
                </a:lnTo>
                <a:lnTo>
                  <a:pt x="168" y="520"/>
                </a:lnTo>
                <a:lnTo>
                  <a:pt x="152" y="600"/>
                </a:lnTo>
                <a:lnTo>
                  <a:pt x="208" y="632"/>
                </a:lnTo>
                <a:lnTo>
                  <a:pt x="240" y="672"/>
                </a:lnTo>
                <a:lnTo>
                  <a:pt x="184" y="736"/>
                </a:lnTo>
                <a:lnTo>
                  <a:pt x="248" y="784"/>
                </a:ln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/>
          <a:lstStyle/>
          <a:p>
            <a:endParaRPr lang="zh-CN" altLang="en-US" sz="1200" kern="0">
              <a:solidFill>
                <a:sysClr val="windowText" lastClr="000000"/>
              </a:solidFill>
            </a:endParaRPr>
          </a:p>
        </p:txBody>
      </p:sp>
      <p:sp>
        <p:nvSpPr>
          <p:cNvPr id="22" name="Freeform 18"/>
          <p:cNvSpPr>
            <a:spLocks/>
          </p:cNvSpPr>
          <p:nvPr/>
        </p:nvSpPr>
        <p:spPr bwMode="auto">
          <a:xfrm>
            <a:off x="5074971" y="2313528"/>
            <a:ext cx="1128393" cy="791780"/>
          </a:xfrm>
          <a:custGeom>
            <a:avLst/>
            <a:gdLst/>
            <a:ahLst/>
            <a:cxnLst>
              <a:cxn ang="0">
                <a:pos x="1233" y="503"/>
              </a:cxn>
              <a:cxn ang="0">
                <a:pos x="1389" y="512"/>
              </a:cxn>
              <a:cxn ang="0">
                <a:pos x="1361" y="357"/>
              </a:cxn>
              <a:cxn ang="0">
                <a:pos x="1416" y="229"/>
              </a:cxn>
              <a:cxn ang="0">
                <a:pos x="1404" y="126"/>
              </a:cxn>
              <a:cxn ang="0">
                <a:pos x="1343" y="83"/>
              </a:cxn>
              <a:cxn ang="0">
                <a:pos x="1425" y="0"/>
              </a:cxn>
              <a:cxn ang="0">
                <a:pos x="1544" y="19"/>
              </a:cxn>
              <a:cxn ang="0">
                <a:pos x="1599" y="92"/>
              </a:cxn>
              <a:cxn ang="0">
                <a:pos x="1700" y="64"/>
              </a:cxn>
              <a:cxn ang="0">
                <a:pos x="1791" y="137"/>
              </a:cxn>
              <a:cxn ang="0">
                <a:pos x="1917" y="140"/>
              </a:cxn>
              <a:cxn ang="0">
                <a:pos x="2029" y="220"/>
              </a:cxn>
              <a:cxn ang="0">
                <a:pos x="2001" y="412"/>
              </a:cxn>
              <a:cxn ang="0">
                <a:pos x="2102" y="567"/>
              </a:cxn>
              <a:cxn ang="0">
                <a:pos x="2175" y="732"/>
              </a:cxn>
              <a:cxn ang="0">
                <a:pos x="2276" y="814"/>
              </a:cxn>
              <a:cxn ang="0">
                <a:pos x="2330" y="713"/>
              </a:cxn>
              <a:cxn ang="0">
                <a:pos x="2562" y="990"/>
              </a:cxn>
              <a:cxn ang="0">
                <a:pos x="2551" y="1128"/>
              </a:cxn>
              <a:cxn ang="0">
                <a:pos x="2578" y="1329"/>
              </a:cxn>
              <a:cxn ang="0">
                <a:pos x="2560" y="1502"/>
              </a:cxn>
              <a:cxn ang="0">
                <a:pos x="2706" y="1701"/>
              </a:cxn>
              <a:cxn ang="0">
                <a:pos x="2467" y="1736"/>
              </a:cxn>
              <a:cxn ang="0">
                <a:pos x="2371" y="1677"/>
              </a:cxn>
              <a:cxn ang="0">
                <a:pos x="2302" y="1827"/>
              </a:cxn>
              <a:cxn ang="0">
                <a:pos x="2028" y="1737"/>
              </a:cxn>
              <a:cxn ang="0">
                <a:pos x="1875" y="1823"/>
              </a:cxn>
              <a:cxn ang="0">
                <a:pos x="1702" y="1697"/>
              </a:cxn>
              <a:cxn ang="0">
                <a:pos x="1611" y="1580"/>
              </a:cxn>
              <a:cxn ang="0">
                <a:pos x="1519" y="1509"/>
              </a:cxn>
              <a:cxn ang="0">
                <a:pos x="1336" y="1427"/>
              </a:cxn>
              <a:cxn ang="0">
                <a:pos x="1186" y="1388"/>
              </a:cxn>
              <a:cxn ang="0">
                <a:pos x="1093" y="1530"/>
              </a:cxn>
              <a:cxn ang="0">
                <a:pos x="1024" y="1673"/>
              </a:cxn>
              <a:cxn ang="0">
                <a:pos x="823" y="1721"/>
              </a:cxn>
              <a:cxn ang="0">
                <a:pos x="720" y="1809"/>
              </a:cxn>
              <a:cxn ang="0">
                <a:pos x="529" y="1865"/>
              </a:cxn>
              <a:cxn ang="0">
                <a:pos x="504" y="1734"/>
              </a:cxn>
              <a:cxn ang="0">
                <a:pos x="402" y="1757"/>
              </a:cxn>
              <a:cxn ang="0">
                <a:pos x="283" y="1769"/>
              </a:cxn>
              <a:cxn ang="0">
                <a:pos x="159" y="1617"/>
              </a:cxn>
              <a:cxn ang="0">
                <a:pos x="64" y="1439"/>
              </a:cxn>
              <a:cxn ang="0">
                <a:pos x="0" y="1292"/>
              </a:cxn>
              <a:cxn ang="0">
                <a:pos x="72" y="1142"/>
              </a:cxn>
              <a:cxn ang="0">
                <a:pos x="151" y="1061"/>
              </a:cxn>
              <a:cxn ang="0">
                <a:pos x="175" y="981"/>
              </a:cxn>
              <a:cxn ang="0">
                <a:pos x="240" y="837"/>
              </a:cxn>
              <a:cxn ang="0">
                <a:pos x="312" y="774"/>
              </a:cxn>
              <a:cxn ang="0">
                <a:pos x="421" y="813"/>
              </a:cxn>
              <a:cxn ang="0">
                <a:pos x="501" y="713"/>
              </a:cxn>
              <a:cxn ang="0">
                <a:pos x="618" y="606"/>
              </a:cxn>
              <a:cxn ang="0">
                <a:pos x="889" y="675"/>
              </a:cxn>
              <a:cxn ang="0">
                <a:pos x="1015" y="632"/>
              </a:cxn>
              <a:cxn ang="0">
                <a:pos x="1141" y="510"/>
              </a:cxn>
            </a:cxnLst>
            <a:rect l="0" t="0" r="r" b="b"/>
            <a:pathLst>
              <a:path w="2706" h="1865">
                <a:moveTo>
                  <a:pt x="1141" y="510"/>
                </a:moveTo>
                <a:lnTo>
                  <a:pt x="1233" y="503"/>
                </a:lnTo>
                <a:lnTo>
                  <a:pt x="1297" y="521"/>
                </a:lnTo>
                <a:lnTo>
                  <a:pt x="1389" y="512"/>
                </a:lnTo>
                <a:lnTo>
                  <a:pt x="1398" y="430"/>
                </a:lnTo>
                <a:lnTo>
                  <a:pt x="1361" y="357"/>
                </a:lnTo>
                <a:lnTo>
                  <a:pt x="1416" y="293"/>
                </a:lnTo>
                <a:lnTo>
                  <a:pt x="1416" y="229"/>
                </a:lnTo>
                <a:lnTo>
                  <a:pt x="1433" y="184"/>
                </a:lnTo>
                <a:lnTo>
                  <a:pt x="1404" y="126"/>
                </a:lnTo>
                <a:lnTo>
                  <a:pt x="1361" y="128"/>
                </a:lnTo>
                <a:lnTo>
                  <a:pt x="1343" y="83"/>
                </a:lnTo>
                <a:lnTo>
                  <a:pt x="1407" y="55"/>
                </a:lnTo>
                <a:lnTo>
                  <a:pt x="1425" y="0"/>
                </a:lnTo>
                <a:lnTo>
                  <a:pt x="1480" y="55"/>
                </a:lnTo>
                <a:lnTo>
                  <a:pt x="1544" y="19"/>
                </a:lnTo>
                <a:lnTo>
                  <a:pt x="1608" y="46"/>
                </a:lnTo>
                <a:lnTo>
                  <a:pt x="1599" y="92"/>
                </a:lnTo>
                <a:lnTo>
                  <a:pt x="1663" y="92"/>
                </a:lnTo>
                <a:lnTo>
                  <a:pt x="1700" y="64"/>
                </a:lnTo>
                <a:lnTo>
                  <a:pt x="1764" y="19"/>
                </a:lnTo>
                <a:lnTo>
                  <a:pt x="1791" y="137"/>
                </a:lnTo>
                <a:lnTo>
                  <a:pt x="1903" y="83"/>
                </a:lnTo>
                <a:lnTo>
                  <a:pt x="1917" y="140"/>
                </a:lnTo>
                <a:lnTo>
                  <a:pt x="1980" y="145"/>
                </a:lnTo>
                <a:lnTo>
                  <a:pt x="2029" y="220"/>
                </a:lnTo>
                <a:lnTo>
                  <a:pt x="1965" y="311"/>
                </a:lnTo>
                <a:lnTo>
                  <a:pt x="2001" y="412"/>
                </a:lnTo>
                <a:lnTo>
                  <a:pt x="2020" y="494"/>
                </a:lnTo>
                <a:lnTo>
                  <a:pt x="2102" y="567"/>
                </a:lnTo>
                <a:lnTo>
                  <a:pt x="2175" y="640"/>
                </a:lnTo>
                <a:lnTo>
                  <a:pt x="2175" y="732"/>
                </a:lnTo>
                <a:lnTo>
                  <a:pt x="2193" y="814"/>
                </a:lnTo>
                <a:lnTo>
                  <a:pt x="2276" y="814"/>
                </a:lnTo>
                <a:lnTo>
                  <a:pt x="2303" y="768"/>
                </a:lnTo>
                <a:lnTo>
                  <a:pt x="2330" y="713"/>
                </a:lnTo>
                <a:lnTo>
                  <a:pt x="2473" y="798"/>
                </a:lnTo>
                <a:lnTo>
                  <a:pt x="2562" y="990"/>
                </a:lnTo>
                <a:lnTo>
                  <a:pt x="2520" y="1058"/>
                </a:lnTo>
                <a:lnTo>
                  <a:pt x="2551" y="1128"/>
                </a:lnTo>
                <a:lnTo>
                  <a:pt x="2569" y="1242"/>
                </a:lnTo>
                <a:lnTo>
                  <a:pt x="2578" y="1329"/>
                </a:lnTo>
                <a:lnTo>
                  <a:pt x="2641" y="1401"/>
                </a:lnTo>
                <a:lnTo>
                  <a:pt x="2560" y="1502"/>
                </a:lnTo>
                <a:lnTo>
                  <a:pt x="2644" y="1565"/>
                </a:lnTo>
                <a:lnTo>
                  <a:pt x="2706" y="1701"/>
                </a:lnTo>
                <a:lnTo>
                  <a:pt x="2559" y="1701"/>
                </a:lnTo>
                <a:lnTo>
                  <a:pt x="2467" y="1736"/>
                </a:lnTo>
                <a:lnTo>
                  <a:pt x="2415" y="1644"/>
                </a:lnTo>
                <a:lnTo>
                  <a:pt x="2371" y="1677"/>
                </a:lnTo>
                <a:lnTo>
                  <a:pt x="2305" y="1712"/>
                </a:lnTo>
                <a:lnTo>
                  <a:pt x="2302" y="1827"/>
                </a:lnTo>
                <a:lnTo>
                  <a:pt x="2121" y="1781"/>
                </a:lnTo>
                <a:lnTo>
                  <a:pt x="2028" y="1737"/>
                </a:lnTo>
                <a:lnTo>
                  <a:pt x="1872" y="1719"/>
                </a:lnTo>
                <a:lnTo>
                  <a:pt x="1875" y="1823"/>
                </a:lnTo>
                <a:lnTo>
                  <a:pt x="1773" y="1755"/>
                </a:lnTo>
                <a:lnTo>
                  <a:pt x="1702" y="1697"/>
                </a:lnTo>
                <a:lnTo>
                  <a:pt x="1644" y="1665"/>
                </a:lnTo>
                <a:lnTo>
                  <a:pt x="1611" y="1580"/>
                </a:lnTo>
                <a:lnTo>
                  <a:pt x="1563" y="1568"/>
                </a:lnTo>
                <a:lnTo>
                  <a:pt x="1519" y="1509"/>
                </a:lnTo>
                <a:lnTo>
                  <a:pt x="1426" y="1445"/>
                </a:lnTo>
                <a:lnTo>
                  <a:pt x="1336" y="1427"/>
                </a:lnTo>
                <a:lnTo>
                  <a:pt x="1261" y="1391"/>
                </a:lnTo>
                <a:lnTo>
                  <a:pt x="1186" y="1388"/>
                </a:lnTo>
                <a:lnTo>
                  <a:pt x="1180" y="1481"/>
                </a:lnTo>
                <a:lnTo>
                  <a:pt x="1093" y="1530"/>
                </a:lnTo>
                <a:lnTo>
                  <a:pt x="1068" y="1604"/>
                </a:lnTo>
                <a:lnTo>
                  <a:pt x="1024" y="1673"/>
                </a:lnTo>
                <a:lnTo>
                  <a:pt x="925" y="1703"/>
                </a:lnTo>
                <a:lnTo>
                  <a:pt x="823" y="1721"/>
                </a:lnTo>
                <a:lnTo>
                  <a:pt x="787" y="1773"/>
                </a:lnTo>
                <a:lnTo>
                  <a:pt x="720" y="1809"/>
                </a:lnTo>
                <a:lnTo>
                  <a:pt x="621" y="1820"/>
                </a:lnTo>
                <a:lnTo>
                  <a:pt x="529" y="1865"/>
                </a:lnTo>
                <a:lnTo>
                  <a:pt x="502" y="1796"/>
                </a:lnTo>
                <a:lnTo>
                  <a:pt x="504" y="1734"/>
                </a:lnTo>
                <a:lnTo>
                  <a:pt x="438" y="1793"/>
                </a:lnTo>
                <a:lnTo>
                  <a:pt x="402" y="1757"/>
                </a:lnTo>
                <a:lnTo>
                  <a:pt x="345" y="1785"/>
                </a:lnTo>
                <a:lnTo>
                  <a:pt x="283" y="1769"/>
                </a:lnTo>
                <a:lnTo>
                  <a:pt x="216" y="1749"/>
                </a:lnTo>
                <a:lnTo>
                  <a:pt x="159" y="1617"/>
                </a:lnTo>
                <a:lnTo>
                  <a:pt x="108" y="1533"/>
                </a:lnTo>
                <a:lnTo>
                  <a:pt x="64" y="1439"/>
                </a:lnTo>
                <a:lnTo>
                  <a:pt x="40" y="1350"/>
                </a:lnTo>
                <a:lnTo>
                  <a:pt x="0" y="1292"/>
                </a:lnTo>
                <a:lnTo>
                  <a:pt x="46" y="1230"/>
                </a:lnTo>
                <a:lnTo>
                  <a:pt x="72" y="1142"/>
                </a:lnTo>
                <a:lnTo>
                  <a:pt x="82" y="1070"/>
                </a:lnTo>
                <a:lnTo>
                  <a:pt x="151" y="1061"/>
                </a:lnTo>
                <a:lnTo>
                  <a:pt x="210" y="1023"/>
                </a:lnTo>
                <a:lnTo>
                  <a:pt x="175" y="981"/>
                </a:lnTo>
                <a:lnTo>
                  <a:pt x="228" y="911"/>
                </a:lnTo>
                <a:lnTo>
                  <a:pt x="240" y="837"/>
                </a:lnTo>
                <a:lnTo>
                  <a:pt x="228" y="759"/>
                </a:lnTo>
                <a:lnTo>
                  <a:pt x="312" y="774"/>
                </a:lnTo>
                <a:lnTo>
                  <a:pt x="354" y="815"/>
                </a:lnTo>
                <a:lnTo>
                  <a:pt x="421" y="813"/>
                </a:lnTo>
                <a:lnTo>
                  <a:pt x="472" y="776"/>
                </a:lnTo>
                <a:lnTo>
                  <a:pt x="501" y="713"/>
                </a:lnTo>
                <a:lnTo>
                  <a:pt x="561" y="648"/>
                </a:lnTo>
                <a:lnTo>
                  <a:pt x="618" y="606"/>
                </a:lnTo>
                <a:lnTo>
                  <a:pt x="804" y="648"/>
                </a:lnTo>
                <a:lnTo>
                  <a:pt x="889" y="675"/>
                </a:lnTo>
                <a:lnTo>
                  <a:pt x="967" y="725"/>
                </a:lnTo>
                <a:lnTo>
                  <a:pt x="1015" y="632"/>
                </a:lnTo>
                <a:lnTo>
                  <a:pt x="1023" y="522"/>
                </a:lnTo>
                <a:lnTo>
                  <a:pt x="1141" y="510"/>
                </a:lnTo>
                <a:close/>
              </a:path>
            </a:pathLst>
          </a:custGeom>
          <a:solidFill>
            <a:srgbClr val="C60C30"/>
          </a:solidFill>
          <a:ln w="19050" cmpd="sng">
            <a:solidFill>
              <a:srgbClr val="FFFFFF"/>
            </a:solidFill>
            <a:prstDash val="solid"/>
            <a:round/>
            <a:headEnd/>
            <a:tailEnd/>
          </a:ln>
          <a:effectLst>
            <a:outerShdw dist="28398" dir="6993903" algn="ctr" rotWithShape="0">
              <a:srgbClr val="B2B2B2">
                <a:alpha val="50000"/>
              </a:srgbClr>
            </a:outerShdw>
          </a:effectLst>
        </p:spPr>
        <p:txBody>
          <a:bodyPr anchor="ctr"/>
          <a:lstStyle/>
          <a:p>
            <a:pPr algn="ctr"/>
            <a:r>
              <a:rPr lang="cs-CZ" altLang="zh-CN" sz="800" kern="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Liberecký</a:t>
            </a:r>
            <a:endParaRPr lang="zh-CN" altLang="en-US" sz="800" kern="0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3515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1"/>
          <p:cNvSpPr>
            <a:spLocks noGrp="1"/>
          </p:cNvSpPr>
          <p:nvPr>
            <p:ph type="title"/>
          </p:nvPr>
        </p:nvSpPr>
        <p:spPr>
          <a:xfrm>
            <a:off x="838201" y="365126"/>
            <a:ext cx="10515600" cy="812885"/>
          </a:xfrm>
        </p:spPr>
        <p:txBody>
          <a:bodyPr>
            <a:noAutofit/>
          </a:bodyPr>
          <a:lstStyle/>
          <a:p>
            <a:r>
              <a:rPr lang="uk-UA" dirty="0">
                <a:ea typeface="Calibri" panose="020F0502020204030204" pitchFamily="34" charset="0"/>
              </a:rPr>
              <a:t>РІЗНИЦЯ В НАВЧАННІ МІЖ УЧНЯМИ ПІСЛЯ ПЕРІОДУ ДИСТАНЦІЙНОГО НАВЧАННЯ</a:t>
            </a:r>
            <a:endParaRPr lang="cs-CZ" dirty="0"/>
          </a:p>
        </p:txBody>
      </p:sp>
      <p:sp>
        <p:nvSpPr>
          <p:cNvPr id="6" name="Nadpis 4"/>
          <p:cNvSpPr txBox="1">
            <a:spLocks/>
          </p:cNvSpPr>
          <p:nvPr/>
        </p:nvSpPr>
        <p:spPr>
          <a:xfrm>
            <a:off x="973292" y="1479198"/>
            <a:ext cx="10860534" cy="381709"/>
          </a:xfrm>
          <a:prstGeom prst="rect">
            <a:avLst/>
          </a:prstGeom>
          <a:solidFill>
            <a:srgbClr val="44546A"/>
          </a:solidFill>
        </p:spPr>
        <p:txBody>
          <a:bodyPr vert="horz" lIns="91440" tIns="45720" rIns="91440" bIns="45720" rtlCol="0" anchor="ctr">
            <a:normAutofit/>
          </a:bodyPr>
          <a:lstStyle>
            <a:lvl1pPr algn="ctr" defTabSz="91417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000" b="1" i="0" kern="1200">
                <a:solidFill>
                  <a:schemeClr val="tx2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uk-UA" sz="1800" dirty="0">
                <a:solidFill>
                  <a:schemeClr val="bg1"/>
                </a:solidFill>
              </a:rPr>
              <a:t>Краї з найнижчою та найвищою кількістю учнів з широкими пробілами в знаннях</a:t>
            </a:r>
            <a:endParaRPr lang="en-GB" sz="1800" b="0" dirty="0">
              <a:solidFill>
                <a:schemeClr val="bg1"/>
              </a:solidFill>
            </a:endParaRPr>
          </a:p>
        </p:txBody>
      </p:sp>
      <p:graphicFrame>
        <p:nvGraphicFramePr>
          <p:cNvPr id="7" name="Graf 6">
            <a:extLst>
              <a:ext uri="{FF2B5EF4-FFF2-40B4-BE49-F238E27FC236}">
                <a16:creationId xmlns:a16="http://schemas.microsoft.com/office/drawing/2014/main" id="{CEE554DF-41EF-43FA-91BF-3EBF40090748}"/>
              </a:ext>
            </a:extLst>
          </p:cNvPr>
          <p:cNvGraphicFramePr>
            <a:graphicFrameLocks/>
          </p:cNvGraphicFramePr>
          <p:nvPr/>
        </p:nvGraphicFramePr>
        <p:xfrm>
          <a:off x="973292" y="1977063"/>
          <a:ext cx="10860534" cy="38954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8" name="Přímá spojnice 7"/>
          <p:cNvCxnSpPr/>
          <p:nvPr/>
        </p:nvCxnSpPr>
        <p:spPr>
          <a:xfrm>
            <a:off x="1018572" y="5958390"/>
            <a:ext cx="10764455" cy="0"/>
          </a:xfrm>
          <a:prstGeom prst="line">
            <a:avLst/>
          </a:prstGeom>
          <a:ln w="19050">
            <a:solidFill>
              <a:srgbClr val="44546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11160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délník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" name="TextBox 16">
            <a:extLst>
              <a:ext uri="{FF2B5EF4-FFF2-40B4-BE49-F238E27FC236}">
                <a16:creationId xmlns:a16="http://schemas.microsoft.com/office/drawing/2014/main" id="{99542718-AA00-F54B-B875-2D92F6E422AF}"/>
              </a:ext>
            </a:extLst>
          </p:cNvPr>
          <p:cNvSpPr txBox="1"/>
          <p:nvPr/>
        </p:nvSpPr>
        <p:spPr>
          <a:xfrm>
            <a:off x="3479369" y="3075057"/>
            <a:ext cx="8361335" cy="707886"/>
          </a:xfrm>
          <a:prstGeom prst="rect">
            <a:avLst/>
          </a:prstGeom>
          <a:noFill/>
        </p:spPr>
        <p:txBody>
          <a:bodyPr wrap="square" rtlCol="0" anchor="b" anchorCtr="0">
            <a:spAutoFit/>
          </a:bodyPr>
          <a:lstStyle/>
          <a:p>
            <a:pPr lvl="0">
              <a:defRPr/>
            </a:pPr>
            <a:r>
              <a:rPr lang="pl-PL" sz="4000" b="1" dirty="0">
                <a:solidFill>
                  <a:schemeClr val="bg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uk-UA" sz="4000" b="1" dirty="0">
                <a:solidFill>
                  <a:schemeClr val="bg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ПІДСУМКИ ТА РЕКОМЕНДАЦІЇ</a:t>
            </a:r>
            <a:endParaRPr lang="pl-PL" sz="4000" b="1" dirty="0">
              <a:solidFill>
                <a:schemeClr val="bg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" name="Pětiúhelník 4"/>
          <p:cNvSpPr/>
          <p:nvPr/>
        </p:nvSpPr>
        <p:spPr>
          <a:xfrm>
            <a:off x="0" y="0"/>
            <a:ext cx="2975675" cy="6858000"/>
          </a:xfrm>
          <a:prstGeom prst="homePlate">
            <a:avLst/>
          </a:prstGeom>
          <a:solidFill>
            <a:srgbClr val="FFC000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594184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AC5A0FF4-F229-445E-9B46-2A2D649952F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1357" y="476959"/>
            <a:ext cx="10515600" cy="812885"/>
          </a:xfrm>
        </p:spPr>
        <p:txBody>
          <a:bodyPr>
            <a:noAutofit/>
          </a:bodyPr>
          <a:lstStyle/>
          <a:p>
            <a:br>
              <a:rPr lang="cs-CZ" dirty="0">
                <a:effectLst/>
                <a:ea typeface="Calibri" panose="020F0502020204030204" pitchFamily="34" charset="0"/>
              </a:rPr>
            </a:br>
            <a:br>
              <a:rPr lang="cs-CZ" dirty="0">
                <a:effectLst/>
                <a:ea typeface="Calibri" panose="020F0502020204030204" pitchFamily="34" charset="0"/>
              </a:rPr>
            </a:br>
            <a:br>
              <a:rPr lang="cs-CZ" dirty="0">
                <a:effectLst/>
                <a:ea typeface="Calibri" panose="020F0502020204030204" pitchFamily="34" charset="0"/>
              </a:rPr>
            </a:br>
            <a:r>
              <a:rPr lang="uk-UA" dirty="0">
                <a:ea typeface="Calibri" panose="020F0502020204030204" pitchFamily="34" charset="0"/>
              </a:rPr>
              <a:t>ПЕРЕБІГ ДИСТАНЦІЙНОГО НАВЧАННЯ ВЕСЬ ЧАС МОНІТОРИВСЯ</a:t>
            </a:r>
            <a:br>
              <a:rPr lang="cs-CZ" dirty="0">
                <a:effectLst/>
                <a:ea typeface="Calibri" panose="020F0502020204030204" pitchFamily="34" charset="0"/>
              </a:rPr>
            </a:br>
            <a:br>
              <a:rPr lang="cs-CZ" dirty="0">
                <a:effectLst/>
                <a:ea typeface="Calibri" panose="020F0502020204030204" pitchFamily="34" charset="0"/>
              </a:rPr>
            </a:br>
            <a:br>
              <a:rPr lang="cs-CZ" dirty="0">
                <a:effectLst/>
                <a:ea typeface="Calibri" panose="020F0502020204030204" pitchFamily="34" charset="0"/>
              </a:rPr>
            </a:br>
            <a:r>
              <a:rPr lang="cs-CZ" dirty="0"/>
              <a:t> </a:t>
            </a:r>
          </a:p>
        </p:txBody>
      </p:sp>
      <p:pic>
        <p:nvPicPr>
          <p:cNvPr id="5" name="Obrázek 4">
            <a:extLst>
              <a:ext uri="{FF2B5EF4-FFF2-40B4-BE49-F238E27FC236}">
                <a16:creationId xmlns:a16="http://schemas.microsoft.com/office/drawing/2014/main" id="{C12AE9B5-00B7-4677-A84E-D91DD11FEB2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999" r="1962" b="1202"/>
          <a:stretch/>
        </p:blipFill>
        <p:spPr>
          <a:xfrm>
            <a:off x="679420" y="1787050"/>
            <a:ext cx="2355670" cy="3448596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7" name="Obrázek 6">
            <a:extLst>
              <a:ext uri="{FF2B5EF4-FFF2-40B4-BE49-F238E27FC236}">
                <a16:creationId xmlns:a16="http://schemas.microsoft.com/office/drawing/2014/main" id="{BEE0C877-AA7A-493E-8974-D11BB1E934F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544" t="934" r="1615" b="793"/>
          <a:stretch/>
        </p:blipFill>
        <p:spPr>
          <a:xfrm>
            <a:off x="3479226" y="1787051"/>
            <a:ext cx="2359871" cy="345115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9" name="Obrázek 8">
            <a:extLst>
              <a:ext uri="{FF2B5EF4-FFF2-40B4-BE49-F238E27FC236}">
                <a16:creationId xmlns:a16="http://schemas.microsoft.com/office/drawing/2014/main" id="{9CE9A391-1A47-4FD9-9D0B-95FCFB297661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1186"/>
          <a:stretch/>
        </p:blipFill>
        <p:spPr>
          <a:xfrm>
            <a:off x="9234902" y="1787051"/>
            <a:ext cx="2431769" cy="3451155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" name="Obrázek 2">
            <a:extLst>
              <a:ext uri="{FF2B5EF4-FFF2-40B4-BE49-F238E27FC236}">
                <a16:creationId xmlns:a16="http://schemas.microsoft.com/office/drawing/2014/main" id="{ED1A5B3D-AE4D-40A5-A103-0F64975E50C5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3148" t="1893" r="2394" b="2816"/>
          <a:stretch/>
        </p:blipFill>
        <p:spPr>
          <a:xfrm>
            <a:off x="6283233" y="1787050"/>
            <a:ext cx="2507533" cy="3451155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574383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délník 3"/>
          <p:cNvSpPr/>
          <p:nvPr/>
        </p:nvSpPr>
        <p:spPr>
          <a:xfrm>
            <a:off x="0" y="-1"/>
            <a:ext cx="12192000" cy="1274885"/>
          </a:xfrm>
          <a:prstGeom prst="rect">
            <a:avLst/>
          </a:prstGeom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3200" dirty="0">
                <a:latin typeface="Segoe UI" panose="020B0502040204020203" pitchFamily="34" charset="0"/>
                <a:cs typeface="Segoe UI" panose="020B0502040204020203" pitchFamily="34" charset="0"/>
              </a:rPr>
              <a:t>РЕКОМЕНДАЦІЇ ШКОЛАМ</a:t>
            </a:r>
            <a:endParaRPr lang="cs-CZ" sz="3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026C5EB4-A685-8C4A-8EB3-0A0CD1E8E3F6}"/>
              </a:ext>
            </a:extLst>
          </p:cNvPr>
          <p:cNvSpPr txBox="1"/>
          <p:nvPr/>
        </p:nvSpPr>
        <p:spPr>
          <a:xfrm>
            <a:off x="1602162" y="1949060"/>
            <a:ext cx="715259" cy="120032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en-US" sz="7200" b="1" dirty="0">
                <a:solidFill>
                  <a:schemeClr val="accent5">
                    <a:lumMod val="20000"/>
                    <a:lumOff val="80000"/>
                    <a:alpha val="25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1</a:t>
            </a:r>
          </a:p>
        </p:txBody>
      </p:sp>
      <p:sp>
        <p:nvSpPr>
          <p:cNvPr id="6" name="TextBox 4">
            <a:extLst>
              <a:ext uri="{FF2B5EF4-FFF2-40B4-BE49-F238E27FC236}">
                <a16:creationId xmlns:a16="http://schemas.microsoft.com/office/drawing/2014/main" id="{1807ADD0-8611-F548-877A-640A430EE514}"/>
              </a:ext>
            </a:extLst>
          </p:cNvPr>
          <p:cNvSpPr txBox="1"/>
          <p:nvPr/>
        </p:nvSpPr>
        <p:spPr>
          <a:xfrm>
            <a:off x="1600558" y="2226057"/>
            <a:ext cx="716863" cy="646331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en-US" sz="3600" b="1" dirty="0">
                <a:solidFill>
                  <a:schemeClr val="accent5">
                    <a:lumMod val="20000"/>
                    <a:lumOff val="80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01</a:t>
            </a:r>
          </a:p>
        </p:txBody>
      </p:sp>
      <p:sp>
        <p:nvSpPr>
          <p:cNvPr id="7" name="TextBox 3">
            <a:extLst>
              <a:ext uri="{FF2B5EF4-FFF2-40B4-BE49-F238E27FC236}">
                <a16:creationId xmlns:a16="http://schemas.microsoft.com/office/drawing/2014/main" id="{026C5EB4-A685-8C4A-8EB3-0A0CD1E8E3F6}"/>
              </a:ext>
            </a:extLst>
          </p:cNvPr>
          <p:cNvSpPr txBox="1"/>
          <p:nvPr/>
        </p:nvSpPr>
        <p:spPr>
          <a:xfrm>
            <a:off x="1602161" y="3149385"/>
            <a:ext cx="715260" cy="120032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cs-CZ" sz="7200" b="1" dirty="0">
                <a:solidFill>
                  <a:schemeClr val="accent5">
                    <a:lumMod val="40000"/>
                    <a:lumOff val="60000"/>
                    <a:alpha val="25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2</a:t>
            </a:r>
            <a:endParaRPr lang="en-US" sz="7200" b="1" dirty="0">
              <a:solidFill>
                <a:schemeClr val="accent5">
                  <a:lumMod val="40000"/>
                  <a:lumOff val="60000"/>
                  <a:alpha val="25000"/>
                </a:schemeClr>
              </a:solidFill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8" name="TextBox 4">
            <a:extLst>
              <a:ext uri="{FF2B5EF4-FFF2-40B4-BE49-F238E27FC236}">
                <a16:creationId xmlns:a16="http://schemas.microsoft.com/office/drawing/2014/main" id="{1807ADD0-8611-F548-877A-640A430EE514}"/>
              </a:ext>
            </a:extLst>
          </p:cNvPr>
          <p:cNvSpPr txBox="1"/>
          <p:nvPr/>
        </p:nvSpPr>
        <p:spPr>
          <a:xfrm>
            <a:off x="1600558" y="3426382"/>
            <a:ext cx="716863" cy="646331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en-US" sz="3600" b="1" dirty="0">
                <a:solidFill>
                  <a:schemeClr val="accent5">
                    <a:lumMod val="40000"/>
                    <a:lumOff val="60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0</a:t>
            </a:r>
            <a:r>
              <a:rPr lang="cs-CZ" sz="3600" b="1" dirty="0">
                <a:solidFill>
                  <a:schemeClr val="accent5">
                    <a:lumMod val="40000"/>
                    <a:lumOff val="60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2</a:t>
            </a:r>
            <a:endParaRPr lang="en-US" sz="3600" b="1" dirty="0">
              <a:solidFill>
                <a:schemeClr val="accent5">
                  <a:lumMod val="40000"/>
                  <a:lumOff val="60000"/>
                </a:schemeClr>
              </a:solidFill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9" name="TextBox 3">
            <a:extLst>
              <a:ext uri="{FF2B5EF4-FFF2-40B4-BE49-F238E27FC236}">
                <a16:creationId xmlns:a16="http://schemas.microsoft.com/office/drawing/2014/main" id="{026C5EB4-A685-8C4A-8EB3-0A0CD1E8E3F6}"/>
              </a:ext>
            </a:extLst>
          </p:cNvPr>
          <p:cNvSpPr txBox="1"/>
          <p:nvPr/>
        </p:nvSpPr>
        <p:spPr>
          <a:xfrm>
            <a:off x="1602161" y="4350059"/>
            <a:ext cx="715260" cy="120032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cs-CZ" sz="7200" b="1" dirty="0">
                <a:solidFill>
                  <a:schemeClr val="accent5">
                    <a:lumMod val="60000"/>
                    <a:lumOff val="40000"/>
                    <a:alpha val="25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3</a:t>
            </a:r>
            <a:endParaRPr lang="en-US" sz="7200" b="1" dirty="0">
              <a:solidFill>
                <a:schemeClr val="accent5">
                  <a:lumMod val="60000"/>
                  <a:lumOff val="40000"/>
                  <a:alpha val="25000"/>
                </a:schemeClr>
              </a:solidFill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10" name="TextBox 4">
            <a:extLst>
              <a:ext uri="{FF2B5EF4-FFF2-40B4-BE49-F238E27FC236}">
                <a16:creationId xmlns:a16="http://schemas.microsoft.com/office/drawing/2014/main" id="{1807ADD0-8611-F548-877A-640A430EE514}"/>
              </a:ext>
            </a:extLst>
          </p:cNvPr>
          <p:cNvSpPr txBox="1"/>
          <p:nvPr/>
        </p:nvSpPr>
        <p:spPr>
          <a:xfrm>
            <a:off x="1600558" y="4627056"/>
            <a:ext cx="716863" cy="646331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en-US" sz="3600" b="1" dirty="0">
                <a:solidFill>
                  <a:schemeClr val="accent5">
                    <a:lumMod val="60000"/>
                    <a:lumOff val="40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0</a:t>
            </a:r>
            <a:r>
              <a:rPr lang="cs-CZ" sz="3600" b="1" dirty="0">
                <a:solidFill>
                  <a:schemeClr val="accent5">
                    <a:lumMod val="60000"/>
                    <a:lumOff val="40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3</a:t>
            </a:r>
            <a:endParaRPr lang="en-US" sz="3600" b="1" dirty="0">
              <a:solidFill>
                <a:schemeClr val="accent5">
                  <a:lumMod val="60000"/>
                  <a:lumOff val="40000"/>
                </a:schemeClr>
              </a:solidFill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13" name="Obdélník 12"/>
          <p:cNvSpPr/>
          <p:nvPr/>
        </p:nvSpPr>
        <p:spPr>
          <a:xfrm>
            <a:off x="2822332" y="2226057"/>
            <a:ext cx="8809892" cy="6463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b="1" dirty="0" err="1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Діяти</a:t>
            </a:r>
            <a:r>
              <a:rPr lang="ru-RU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за </a:t>
            </a:r>
            <a:r>
              <a:rPr lang="ru-RU" b="1" dirty="0" err="1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методичними</a:t>
            </a:r>
            <a:r>
              <a:rPr lang="ru-RU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ru-RU" b="1" dirty="0" err="1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рекомендаціями</a:t>
            </a:r>
            <a:r>
              <a:rPr lang="ru-RU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МОМФ та </a:t>
            </a:r>
            <a:r>
              <a:rPr lang="ru-RU" b="1" dirty="0" err="1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інших</a:t>
            </a:r>
            <a:r>
              <a:rPr lang="ru-RU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ru-RU" b="1" dirty="0" err="1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організацій</a:t>
            </a:r>
            <a:r>
              <a:rPr lang="ru-RU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та </a:t>
            </a:r>
            <a:r>
              <a:rPr lang="ru-RU" dirty="0" err="1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інституцій</a:t>
            </a:r>
            <a:r>
              <a:rPr lang="ru-RU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ru-RU" dirty="0" err="1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аби</a:t>
            </a:r>
            <a:r>
              <a:rPr lang="ru-RU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ru-RU" dirty="0" err="1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якнайбільш</a:t>
            </a:r>
            <a:r>
              <a:rPr lang="ru-RU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ru-RU" dirty="0" err="1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ефективно</a:t>
            </a:r>
            <a:r>
              <a:rPr lang="ru-RU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ru-RU" dirty="0" err="1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усунути</a:t>
            </a:r>
            <a:r>
              <a:rPr lang="ru-RU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ru-RU" dirty="0" err="1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найбільші</a:t>
            </a:r>
            <a:r>
              <a:rPr lang="ru-RU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ru-RU" dirty="0" err="1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недоліки</a:t>
            </a:r>
            <a:r>
              <a:rPr lang="ru-RU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в </a:t>
            </a:r>
            <a:r>
              <a:rPr lang="ru-RU" dirty="0" err="1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навчанні</a:t>
            </a:r>
            <a:r>
              <a:rPr lang="ru-RU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ru-RU" dirty="0" err="1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учнів</a:t>
            </a:r>
            <a:r>
              <a:rPr lang="ru-RU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ru-RU" dirty="0" err="1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які</a:t>
            </a:r>
            <a:r>
              <a:rPr lang="ru-RU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ru-RU" dirty="0" err="1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виникли</a:t>
            </a:r>
            <a:r>
              <a:rPr lang="ru-RU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через </a:t>
            </a:r>
            <a:r>
              <a:rPr lang="ru-RU" dirty="0" err="1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дистанційне</a:t>
            </a:r>
            <a:r>
              <a:rPr lang="ru-RU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ru-RU" dirty="0" err="1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навчання</a:t>
            </a:r>
            <a:r>
              <a:rPr lang="ru-RU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cs-CZ" dirty="0">
              <a:solidFill>
                <a:schemeClr val="tx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" name="Obdélník 13"/>
          <p:cNvSpPr/>
          <p:nvPr/>
        </p:nvSpPr>
        <p:spPr>
          <a:xfrm>
            <a:off x="2822332" y="3426381"/>
            <a:ext cx="8809892" cy="6463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uk-UA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Дискутувати на рівні школи </a:t>
            </a:r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про зміст, спрямування та рівень деталізації власної </a:t>
            </a:r>
            <a:r>
              <a:rPr lang="uk-UA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шкільної навчальної програми </a:t>
            </a:r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й про </a:t>
            </a:r>
            <a:r>
              <a:rPr lang="uk-UA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можливості її змін </a:t>
            </a:r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з метою підвищити </a:t>
            </a:r>
            <a:r>
              <a:rPr lang="uk-UA" dirty="0" err="1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релевантність</a:t>
            </a:r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та ефективність навчання, яке надається</a:t>
            </a:r>
            <a:r>
              <a:rPr lang="cs-CZ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</a:p>
        </p:txBody>
      </p:sp>
      <p:sp>
        <p:nvSpPr>
          <p:cNvPr id="15" name="Obdélník 14"/>
          <p:cNvSpPr/>
          <p:nvPr/>
        </p:nvSpPr>
        <p:spPr>
          <a:xfrm>
            <a:off x="2822332" y="4626705"/>
            <a:ext cx="8809892" cy="6463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Приділити підвищену увагу якості </a:t>
            </a:r>
            <a:r>
              <a:rPr lang="uk-UA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комунікації всередині школи</a:t>
            </a:r>
            <a:r>
              <a:rPr lang="cs-CZ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між керівництвом школи й учителями</a:t>
            </a:r>
            <a:r>
              <a:rPr lang="cs-CZ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,</a:t>
            </a:r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між вчителями між собою</a:t>
            </a:r>
            <a:r>
              <a:rPr lang="cs-CZ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між учителями та учнями, й між школою та батьками учнів так, щоб уся релевантна інформація дійшла до свого адресата вчасно й була правильно зрозумілою та правильно оціненою</a:t>
            </a:r>
            <a:r>
              <a:rPr lang="cs-CZ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20488564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délník 3"/>
          <p:cNvSpPr/>
          <p:nvPr/>
        </p:nvSpPr>
        <p:spPr>
          <a:xfrm>
            <a:off x="0" y="-1"/>
            <a:ext cx="12192000" cy="1274885"/>
          </a:xfrm>
          <a:prstGeom prst="rect">
            <a:avLst/>
          </a:prstGeom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3200" dirty="0">
                <a:latin typeface="Segoe UI" panose="020B0502040204020203" pitchFamily="34" charset="0"/>
                <a:cs typeface="Segoe UI" panose="020B0502040204020203" pitchFamily="34" charset="0"/>
              </a:rPr>
              <a:t>РЕКОМЕНДАЦІЇ ШКОЛАМ</a:t>
            </a:r>
            <a:endParaRPr lang="cs-CZ" sz="3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026C5EB4-A685-8C4A-8EB3-0A0CD1E8E3F6}"/>
              </a:ext>
            </a:extLst>
          </p:cNvPr>
          <p:cNvSpPr txBox="1"/>
          <p:nvPr/>
        </p:nvSpPr>
        <p:spPr>
          <a:xfrm>
            <a:off x="1602161" y="1907930"/>
            <a:ext cx="715260" cy="120032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cs-CZ" sz="7200" b="1" dirty="0">
                <a:solidFill>
                  <a:schemeClr val="accent5">
                    <a:lumMod val="75000"/>
                    <a:alpha val="25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4</a:t>
            </a:r>
            <a:endParaRPr lang="en-US" sz="7200" b="1" dirty="0">
              <a:solidFill>
                <a:schemeClr val="accent5">
                  <a:lumMod val="75000"/>
                  <a:alpha val="25000"/>
                </a:schemeClr>
              </a:solidFill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6" name="TextBox 4">
            <a:extLst>
              <a:ext uri="{FF2B5EF4-FFF2-40B4-BE49-F238E27FC236}">
                <a16:creationId xmlns:a16="http://schemas.microsoft.com/office/drawing/2014/main" id="{1807ADD0-8611-F548-877A-640A430EE514}"/>
              </a:ext>
            </a:extLst>
          </p:cNvPr>
          <p:cNvSpPr txBox="1"/>
          <p:nvPr/>
        </p:nvSpPr>
        <p:spPr>
          <a:xfrm>
            <a:off x="1600558" y="2184927"/>
            <a:ext cx="716863" cy="646331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en-US" sz="3600" b="1" dirty="0">
                <a:solidFill>
                  <a:schemeClr val="accent5">
                    <a:lumMod val="75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0</a:t>
            </a:r>
            <a:r>
              <a:rPr lang="cs-CZ" sz="3600" b="1" dirty="0">
                <a:solidFill>
                  <a:schemeClr val="accent5">
                    <a:lumMod val="75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4</a:t>
            </a:r>
            <a:endParaRPr lang="en-US" sz="3600" b="1" dirty="0">
              <a:solidFill>
                <a:schemeClr val="accent5">
                  <a:lumMod val="75000"/>
                </a:schemeClr>
              </a:solidFill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7" name="TextBox 3">
            <a:extLst>
              <a:ext uri="{FF2B5EF4-FFF2-40B4-BE49-F238E27FC236}">
                <a16:creationId xmlns:a16="http://schemas.microsoft.com/office/drawing/2014/main" id="{026C5EB4-A685-8C4A-8EB3-0A0CD1E8E3F6}"/>
              </a:ext>
            </a:extLst>
          </p:cNvPr>
          <p:cNvSpPr txBox="1"/>
          <p:nvPr/>
        </p:nvSpPr>
        <p:spPr>
          <a:xfrm>
            <a:off x="1602161" y="3108255"/>
            <a:ext cx="715260" cy="120032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cs-CZ" sz="7200" b="1" dirty="0">
                <a:solidFill>
                  <a:schemeClr val="accent4">
                    <a:lumMod val="75000"/>
                    <a:alpha val="25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5</a:t>
            </a:r>
            <a:endParaRPr lang="en-US" sz="7200" b="1" dirty="0">
              <a:solidFill>
                <a:schemeClr val="accent4">
                  <a:lumMod val="75000"/>
                  <a:alpha val="25000"/>
                </a:schemeClr>
              </a:solidFill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8" name="TextBox 4">
            <a:extLst>
              <a:ext uri="{FF2B5EF4-FFF2-40B4-BE49-F238E27FC236}">
                <a16:creationId xmlns:a16="http://schemas.microsoft.com/office/drawing/2014/main" id="{1807ADD0-8611-F548-877A-640A430EE514}"/>
              </a:ext>
            </a:extLst>
          </p:cNvPr>
          <p:cNvSpPr txBox="1"/>
          <p:nvPr/>
        </p:nvSpPr>
        <p:spPr>
          <a:xfrm>
            <a:off x="1600558" y="3385252"/>
            <a:ext cx="716863" cy="646331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en-US" sz="3600" b="1" dirty="0">
                <a:solidFill>
                  <a:schemeClr val="accent4">
                    <a:lumMod val="75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0</a:t>
            </a:r>
            <a:r>
              <a:rPr lang="cs-CZ" sz="3600" b="1" dirty="0">
                <a:solidFill>
                  <a:schemeClr val="accent4">
                    <a:lumMod val="75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5</a:t>
            </a:r>
            <a:endParaRPr lang="en-US" sz="3600" b="1" dirty="0">
              <a:solidFill>
                <a:schemeClr val="accent4">
                  <a:lumMod val="75000"/>
                </a:schemeClr>
              </a:solidFill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9" name="TextBox 3">
            <a:extLst>
              <a:ext uri="{FF2B5EF4-FFF2-40B4-BE49-F238E27FC236}">
                <a16:creationId xmlns:a16="http://schemas.microsoft.com/office/drawing/2014/main" id="{026C5EB4-A685-8C4A-8EB3-0A0CD1E8E3F6}"/>
              </a:ext>
            </a:extLst>
          </p:cNvPr>
          <p:cNvSpPr txBox="1"/>
          <p:nvPr/>
        </p:nvSpPr>
        <p:spPr>
          <a:xfrm>
            <a:off x="1602161" y="4308929"/>
            <a:ext cx="715260" cy="120032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cs-CZ" sz="7200" b="1" dirty="0">
                <a:solidFill>
                  <a:schemeClr val="accent4">
                    <a:lumMod val="50000"/>
                    <a:alpha val="25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6</a:t>
            </a:r>
            <a:endParaRPr lang="en-US" sz="7200" b="1" dirty="0">
              <a:solidFill>
                <a:schemeClr val="accent4">
                  <a:lumMod val="50000"/>
                  <a:alpha val="25000"/>
                </a:schemeClr>
              </a:solidFill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10" name="TextBox 4">
            <a:extLst>
              <a:ext uri="{FF2B5EF4-FFF2-40B4-BE49-F238E27FC236}">
                <a16:creationId xmlns:a16="http://schemas.microsoft.com/office/drawing/2014/main" id="{1807ADD0-8611-F548-877A-640A430EE514}"/>
              </a:ext>
            </a:extLst>
          </p:cNvPr>
          <p:cNvSpPr txBox="1"/>
          <p:nvPr/>
        </p:nvSpPr>
        <p:spPr>
          <a:xfrm>
            <a:off x="1600558" y="4585926"/>
            <a:ext cx="716863" cy="646331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en-US" sz="3600" b="1" dirty="0">
                <a:solidFill>
                  <a:schemeClr val="accent4">
                    <a:lumMod val="50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0</a:t>
            </a:r>
            <a:r>
              <a:rPr lang="cs-CZ" sz="3600" b="1" dirty="0">
                <a:solidFill>
                  <a:schemeClr val="accent4">
                    <a:lumMod val="50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6</a:t>
            </a:r>
            <a:endParaRPr lang="en-US" sz="3600" b="1" dirty="0">
              <a:solidFill>
                <a:schemeClr val="accent4">
                  <a:lumMod val="50000"/>
                </a:schemeClr>
              </a:solidFill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13" name="Obdélník 12"/>
          <p:cNvSpPr/>
          <p:nvPr/>
        </p:nvSpPr>
        <p:spPr>
          <a:xfrm>
            <a:off x="2822332" y="2184927"/>
            <a:ext cx="8809892" cy="6463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uk-UA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Посилити роль класних керівників </a:t>
            </a:r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та формувати організаційний простір для їх роботи з учнями в класі</a:t>
            </a:r>
            <a:r>
              <a:rPr lang="cs-CZ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</a:p>
        </p:txBody>
      </p:sp>
      <p:sp>
        <p:nvSpPr>
          <p:cNvPr id="14" name="Obdélník 13"/>
          <p:cNvSpPr/>
          <p:nvPr/>
        </p:nvSpPr>
        <p:spPr>
          <a:xfrm>
            <a:off x="2822332" y="3385251"/>
            <a:ext cx="8809892" cy="6463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Використати досвід оцінювання під час дистанційного навчання та </a:t>
            </a:r>
            <a:r>
              <a:rPr lang="uk-UA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замислитися над зміною критеріїв оцінювання так</a:t>
            </a:r>
            <a:r>
              <a:rPr lang="cs-CZ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,</a:t>
            </a:r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щоб вони відображали ширший спектр здібностей та навиків, крім участі, виконання обов’язків та роботи на </a:t>
            </a:r>
            <a:r>
              <a:rPr lang="uk-UA" dirty="0" err="1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уроці</a:t>
            </a:r>
            <a:r>
              <a:rPr lang="cs-CZ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</a:p>
        </p:txBody>
      </p:sp>
      <p:sp>
        <p:nvSpPr>
          <p:cNvPr id="15" name="Obdélník 14"/>
          <p:cNvSpPr/>
          <p:nvPr/>
        </p:nvSpPr>
        <p:spPr>
          <a:xfrm>
            <a:off x="2822332" y="4585575"/>
            <a:ext cx="8809892" cy="6463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uk-UA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Систематично </a:t>
            </a:r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приділяти увагу </a:t>
            </a:r>
            <a:r>
              <a:rPr lang="uk-UA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підтримці учням</a:t>
            </a:r>
            <a:r>
              <a:rPr lang="cs-CZ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які не досягають добрих результатів та одночасно розвивати потенціал талановитих та обдарованих учнів</a:t>
            </a:r>
            <a:r>
              <a:rPr lang="cs-CZ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27683422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délník 3"/>
          <p:cNvSpPr/>
          <p:nvPr/>
        </p:nvSpPr>
        <p:spPr>
          <a:xfrm>
            <a:off x="0" y="-51372"/>
            <a:ext cx="12192000" cy="127488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3200" dirty="0">
                <a:latin typeface="Segoe UI" panose="020B0502040204020203" pitchFamily="34" charset="0"/>
                <a:cs typeface="Segoe UI" panose="020B0502040204020203" pitchFamily="34" charset="0"/>
              </a:rPr>
              <a:t>РЕКОМЕНДАЦІЇ ДЛЯ МІНІСТЕРСТВА ОСВІТИ, МОЛОДІ ТА ФІЗИЧНОГО ВИХОВАННЯ</a:t>
            </a:r>
            <a:endParaRPr lang="cs-CZ" sz="3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026C5EB4-A685-8C4A-8EB3-0A0CD1E8E3F6}"/>
              </a:ext>
            </a:extLst>
          </p:cNvPr>
          <p:cNvSpPr txBox="1"/>
          <p:nvPr/>
        </p:nvSpPr>
        <p:spPr>
          <a:xfrm>
            <a:off x="1602161" y="1279565"/>
            <a:ext cx="715260" cy="120032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cs-CZ" sz="7200" b="1" dirty="0">
                <a:solidFill>
                  <a:schemeClr val="accent2">
                    <a:lumMod val="20000"/>
                    <a:lumOff val="80000"/>
                    <a:alpha val="25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1</a:t>
            </a:r>
            <a:endParaRPr lang="en-US" sz="7200" b="1" dirty="0">
              <a:solidFill>
                <a:schemeClr val="accent2">
                  <a:lumMod val="20000"/>
                  <a:lumOff val="80000"/>
                  <a:alpha val="25000"/>
                </a:schemeClr>
              </a:solidFill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6" name="TextBox 4">
            <a:extLst>
              <a:ext uri="{FF2B5EF4-FFF2-40B4-BE49-F238E27FC236}">
                <a16:creationId xmlns:a16="http://schemas.microsoft.com/office/drawing/2014/main" id="{1807ADD0-8611-F548-877A-640A430EE514}"/>
              </a:ext>
            </a:extLst>
          </p:cNvPr>
          <p:cNvSpPr txBox="1"/>
          <p:nvPr/>
        </p:nvSpPr>
        <p:spPr>
          <a:xfrm>
            <a:off x="1600558" y="1556562"/>
            <a:ext cx="716863" cy="646331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en-US" sz="3600" b="1" dirty="0">
                <a:solidFill>
                  <a:schemeClr val="accent2">
                    <a:lumMod val="20000"/>
                    <a:lumOff val="80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0</a:t>
            </a:r>
            <a:r>
              <a:rPr lang="cs-CZ" sz="3600" b="1" dirty="0">
                <a:solidFill>
                  <a:schemeClr val="accent2">
                    <a:lumMod val="20000"/>
                    <a:lumOff val="80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1</a:t>
            </a:r>
            <a:endParaRPr lang="en-US" sz="3600" b="1" dirty="0">
              <a:solidFill>
                <a:schemeClr val="accent2">
                  <a:lumMod val="20000"/>
                  <a:lumOff val="80000"/>
                </a:schemeClr>
              </a:solidFill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7" name="TextBox 3">
            <a:extLst>
              <a:ext uri="{FF2B5EF4-FFF2-40B4-BE49-F238E27FC236}">
                <a16:creationId xmlns:a16="http://schemas.microsoft.com/office/drawing/2014/main" id="{026C5EB4-A685-8C4A-8EB3-0A0CD1E8E3F6}"/>
              </a:ext>
            </a:extLst>
          </p:cNvPr>
          <p:cNvSpPr txBox="1"/>
          <p:nvPr/>
        </p:nvSpPr>
        <p:spPr>
          <a:xfrm>
            <a:off x="1602161" y="2479890"/>
            <a:ext cx="715260" cy="120032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cs-CZ" sz="7200" b="1" dirty="0">
                <a:solidFill>
                  <a:schemeClr val="accent2">
                    <a:lumMod val="40000"/>
                    <a:lumOff val="60000"/>
                    <a:alpha val="25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2</a:t>
            </a:r>
            <a:endParaRPr lang="en-US" sz="7200" b="1" dirty="0">
              <a:solidFill>
                <a:schemeClr val="accent2">
                  <a:lumMod val="40000"/>
                  <a:lumOff val="60000"/>
                  <a:alpha val="25000"/>
                </a:schemeClr>
              </a:solidFill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8" name="TextBox 4">
            <a:extLst>
              <a:ext uri="{FF2B5EF4-FFF2-40B4-BE49-F238E27FC236}">
                <a16:creationId xmlns:a16="http://schemas.microsoft.com/office/drawing/2014/main" id="{1807ADD0-8611-F548-877A-640A430EE514}"/>
              </a:ext>
            </a:extLst>
          </p:cNvPr>
          <p:cNvSpPr txBox="1"/>
          <p:nvPr/>
        </p:nvSpPr>
        <p:spPr>
          <a:xfrm>
            <a:off x="1600558" y="2756887"/>
            <a:ext cx="716863" cy="646331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cs-CZ" sz="3600" b="1" dirty="0">
                <a:solidFill>
                  <a:schemeClr val="accent2">
                    <a:lumMod val="40000"/>
                    <a:lumOff val="60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02</a:t>
            </a:r>
            <a:endParaRPr lang="en-US" sz="3600" b="1" dirty="0">
              <a:solidFill>
                <a:schemeClr val="accent2">
                  <a:lumMod val="40000"/>
                  <a:lumOff val="60000"/>
                </a:schemeClr>
              </a:solidFill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9" name="TextBox 3">
            <a:extLst>
              <a:ext uri="{FF2B5EF4-FFF2-40B4-BE49-F238E27FC236}">
                <a16:creationId xmlns:a16="http://schemas.microsoft.com/office/drawing/2014/main" id="{026C5EB4-A685-8C4A-8EB3-0A0CD1E8E3F6}"/>
              </a:ext>
            </a:extLst>
          </p:cNvPr>
          <p:cNvSpPr txBox="1"/>
          <p:nvPr/>
        </p:nvSpPr>
        <p:spPr>
          <a:xfrm>
            <a:off x="1602161" y="3680564"/>
            <a:ext cx="715260" cy="120032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cs-CZ" sz="7200" b="1" dirty="0">
                <a:solidFill>
                  <a:schemeClr val="accent2">
                    <a:lumMod val="60000"/>
                    <a:lumOff val="40000"/>
                    <a:alpha val="25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3</a:t>
            </a:r>
            <a:endParaRPr lang="en-US" sz="7200" b="1" dirty="0">
              <a:solidFill>
                <a:schemeClr val="accent2">
                  <a:lumMod val="60000"/>
                  <a:lumOff val="40000"/>
                  <a:alpha val="25000"/>
                </a:schemeClr>
              </a:solidFill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10" name="TextBox 4">
            <a:extLst>
              <a:ext uri="{FF2B5EF4-FFF2-40B4-BE49-F238E27FC236}">
                <a16:creationId xmlns:a16="http://schemas.microsoft.com/office/drawing/2014/main" id="{1807ADD0-8611-F548-877A-640A430EE514}"/>
              </a:ext>
            </a:extLst>
          </p:cNvPr>
          <p:cNvSpPr txBox="1"/>
          <p:nvPr/>
        </p:nvSpPr>
        <p:spPr>
          <a:xfrm>
            <a:off x="1600558" y="3957561"/>
            <a:ext cx="716863" cy="646331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en-US" sz="3600" b="1" dirty="0">
                <a:solidFill>
                  <a:schemeClr val="accent2">
                    <a:lumMod val="60000"/>
                    <a:lumOff val="40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0</a:t>
            </a:r>
            <a:r>
              <a:rPr lang="cs-CZ" sz="3600" b="1" dirty="0">
                <a:solidFill>
                  <a:schemeClr val="accent2">
                    <a:lumMod val="60000"/>
                    <a:lumOff val="40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3</a:t>
            </a:r>
            <a:endParaRPr lang="en-US" sz="3600" b="1" dirty="0">
              <a:solidFill>
                <a:schemeClr val="accent2">
                  <a:lumMod val="60000"/>
                  <a:lumOff val="40000"/>
                </a:schemeClr>
              </a:solidFill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13" name="Obdélník 12"/>
          <p:cNvSpPr/>
          <p:nvPr/>
        </p:nvSpPr>
        <p:spPr>
          <a:xfrm>
            <a:off x="2822332" y="1556562"/>
            <a:ext cx="8809892" cy="6463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Й надалі формувати </a:t>
            </a:r>
            <a:r>
              <a:rPr lang="uk-UA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методичні рекомендації</a:t>
            </a:r>
            <a:r>
              <a:rPr lang="cs-CZ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які будуть </a:t>
            </a:r>
            <a:r>
              <a:rPr lang="uk-UA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реагувати на потреби </a:t>
            </a:r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керівництва </a:t>
            </a:r>
            <a:r>
              <a:rPr lang="uk-UA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шкіл та вчителів</a:t>
            </a:r>
            <a:r>
              <a:rPr lang="cs-CZ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</a:p>
        </p:txBody>
      </p:sp>
      <p:sp>
        <p:nvSpPr>
          <p:cNvPr id="14" name="Obdélník 13"/>
          <p:cNvSpPr/>
          <p:nvPr/>
        </p:nvSpPr>
        <p:spPr>
          <a:xfrm>
            <a:off x="2822332" y="2756886"/>
            <a:ext cx="8809892" cy="6463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uk-UA" b="1" dirty="0" err="1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Методично</a:t>
            </a:r>
            <a:r>
              <a:rPr lang="uk-UA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підтримувати директорів шкіл </a:t>
            </a:r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у ефективних </a:t>
            </a:r>
            <a:r>
              <a:rPr lang="uk-UA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способах підтримки педагогів</a:t>
            </a:r>
            <a:r>
              <a:rPr lang="cs-CZ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які реалізують у своїх школах</a:t>
            </a:r>
            <a:r>
              <a:rPr lang="cs-CZ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(</a:t>
            </a:r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що вдається, що виправдало себе, або ж що спробували, але не дало результатів</a:t>
            </a:r>
            <a:r>
              <a:rPr lang="cs-CZ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).</a:t>
            </a:r>
          </a:p>
        </p:txBody>
      </p:sp>
      <p:sp>
        <p:nvSpPr>
          <p:cNvPr id="15" name="Obdélník 14"/>
          <p:cNvSpPr/>
          <p:nvPr/>
        </p:nvSpPr>
        <p:spPr>
          <a:xfrm>
            <a:off x="2822332" y="3957210"/>
            <a:ext cx="8809892" cy="6463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uk-UA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Формувати цільову підтримку </a:t>
            </a:r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директорам і вчителям для </a:t>
            </a:r>
            <a:r>
              <a:rPr lang="uk-UA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підвищення якості оцінювання </a:t>
            </a:r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учнів</a:t>
            </a:r>
            <a:r>
              <a:rPr lang="cs-CZ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</a:p>
        </p:txBody>
      </p:sp>
      <p:sp>
        <p:nvSpPr>
          <p:cNvPr id="12" name="TextBox 3">
            <a:extLst>
              <a:ext uri="{FF2B5EF4-FFF2-40B4-BE49-F238E27FC236}">
                <a16:creationId xmlns:a16="http://schemas.microsoft.com/office/drawing/2014/main" id="{026C5EB4-A685-8C4A-8EB3-0A0CD1E8E3F6}"/>
              </a:ext>
            </a:extLst>
          </p:cNvPr>
          <p:cNvSpPr txBox="1"/>
          <p:nvPr/>
        </p:nvSpPr>
        <p:spPr>
          <a:xfrm>
            <a:off x="1602161" y="4880538"/>
            <a:ext cx="715260" cy="120032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cs-CZ" sz="7200" b="1" dirty="0">
                <a:solidFill>
                  <a:srgbClr val="1CC6C6">
                    <a:alpha val="25000"/>
                  </a:srgb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4</a:t>
            </a:r>
            <a:endParaRPr lang="en-US" sz="7200" b="1" dirty="0">
              <a:solidFill>
                <a:srgbClr val="1CC6C6">
                  <a:alpha val="25000"/>
                </a:srgbClr>
              </a:solidFill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16" name="TextBox 4">
            <a:extLst>
              <a:ext uri="{FF2B5EF4-FFF2-40B4-BE49-F238E27FC236}">
                <a16:creationId xmlns:a16="http://schemas.microsoft.com/office/drawing/2014/main" id="{1807ADD0-8611-F548-877A-640A430EE514}"/>
              </a:ext>
            </a:extLst>
          </p:cNvPr>
          <p:cNvSpPr txBox="1"/>
          <p:nvPr/>
        </p:nvSpPr>
        <p:spPr>
          <a:xfrm>
            <a:off x="1600558" y="5157535"/>
            <a:ext cx="716863" cy="646331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en-US" sz="3600" b="1" dirty="0">
                <a:solidFill>
                  <a:srgbClr val="1CC6C6"/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0</a:t>
            </a:r>
            <a:r>
              <a:rPr lang="cs-CZ" sz="3600" b="1" dirty="0">
                <a:solidFill>
                  <a:srgbClr val="1CC6C6"/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4</a:t>
            </a:r>
            <a:endParaRPr lang="en-US" sz="3600" b="1" dirty="0">
              <a:solidFill>
                <a:srgbClr val="1CC6C6"/>
              </a:solidFill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17" name="Obdélník 16"/>
          <p:cNvSpPr/>
          <p:nvPr/>
        </p:nvSpPr>
        <p:spPr>
          <a:xfrm>
            <a:off x="2822332" y="5157184"/>
            <a:ext cx="8809892" cy="6463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uk-UA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Підтримувати директорів шкіл </a:t>
            </a:r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так</a:t>
            </a:r>
            <a:r>
              <a:rPr lang="cs-CZ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щоб вони були в стані формувати </a:t>
            </a:r>
            <a:r>
              <a:rPr lang="uk-UA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ефективну підтримку учнів</a:t>
            </a:r>
            <a:r>
              <a:rPr lang="cs-CZ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які </a:t>
            </a:r>
            <a:r>
              <a:rPr lang="uk-UA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не досягають добрих результатів </a:t>
            </a:r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у навчанні</a:t>
            </a:r>
            <a:r>
              <a:rPr lang="cs-CZ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13001131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délník 3"/>
          <p:cNvSpPr/>
          <p:nvPr/>
        </p:nvSpPr>
        <p:spPr>
          <a:xfrm>
            <a:off x="0" y="-1"/>
            <a:ext cx="12192000" cy="127488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3200" dirty="0">
                <a:latin typeface="Segoe UI" panose="020B0502040204020203" pitchFamily="34" charset="0"/>
                <a:cs typeface="Segoe UI" panose="020B0502040204020203" pitchFamily="34" charset="0"/>
              </a:rPr>
              <a:t>РЕКОМЕНДАЦІЇ ДЛЯ МІНІСТЕРСТВА ОСВІТИ, МОЛОДІ ТА ФІЗИЧНОГО ВИХОВАННЯ</a:t>
            </a:r>
            <a:endParaRPr lang="cs-CZ" sz="3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026C5EB4-A685-8C4A-8EB3-0A0CD1E8E3F6}"/>
              </a:ext>
            </a:extLst>
          </p:cNvPr>
          <p:cNvSpPr txBox="1"/>
          <p:nvPr/>
        </p:nvSpPr>
        <p:spPr>
          <a:xfrm>
            <a:off x="1602161" y="1907930"/>
            <a:ext cx="715260" cy="120032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cs-CZ" sz="7200" b="1" dirty="0">
                <a:solidFill>
                  <a:schemeClr val="accent2">
                    <a:alpha val="25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5</a:t>
            </a:r>
            <a:endParaRPr lang="en-US" sz="7200" b="1" dirty="0">
              <a:solidFill>
                <a:schemeClr val="accent2">
                  <a:alpha val="25000"/>
                </a:schemeClr>
              </a:solidFill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6" name="TextBox 4">
            <a:extLst>
              <a:ext uri="{FF2B5EF4-FFF2-40B4-BE49-F238E27FC236}">
                <a16:creationId xmlns:a16="http://schemas.microsoft.com/office/drawing/2014/main" id="{1807ADD0-8611-F548-877A-640A430EE514}"/>
              </a:ext>
            </a:extLst>
          </p:cNvPr>
          <p:cNvSpPr txBox="1"/>
          <p:nvPr/>
        </p:nvSpPr>
        <p:spPr>
          <a:xfrm>
            <a:off x="1600558" y="2184927"/>
            <a:ext cx="716863" cy="646331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en-US" sz="3600" b="1" dirty="0">
                <a:solidFill>
                  <a:schemeClr val="accent2">
                    <a:lumMod val="75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0</a:t>
            </a:r>
            <a:r>
              <a:rPr lang="cs-CZ" sz="3600" b="1" dirty="0">
                <a:solidFill>
                  <a:schemeClr val="accent2">
                    <a:lumMod val="75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5</a:t>
            </a:r>
            <a:endParaRPr lang="en-US" sz="3600" b="1" dirty="0">
              <a:solidFill>
                <a:schemeClr val="accent2">
                  <a:lumMod val="75000"/>
                </a:schemeClr>
              </a:solidFill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7" name="TextBox 3">
            <a:extLst>
              <a:ext uri="{FF2B5EF4-FFF2-40B4-BE49-F238E27FC236}">
                <a16:creationId xmlns:a16="http://schemas.microsoft.com/office/drawing/2014/main" id="{026C5EB4-A685-8C4A-8EB3-0A0CD1E8E3F6}"/>
              </a:ext>
            </a:extLst>
          </p:cNvPr>
          <p:cNvSpPr txBox="1"/>
          <p:nvPr/>
        </p:nvSpPr>
        <p:spPr>
          <a:xfrm>
            <a:off x="1602161" y="3108255"/>
            <a:ext cx="715260" cy="120032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cs-CZ" sz="7200" b="1" dirty="0">
                <a:solidFill>
                  <a:schemeClr val="accent2">
                    <a:lumMod val="75000"/>
                    <a:alpha val="25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6</a:t>
            </a:r>
            <a:endParaRPr lang="en-US" sz="7200" b="1" dirty="0">
              <a:solidFill>
                <a:schemeClr val="accent2">
                  <a:lumMod val="75000"/>
                  <a:alpha val="25000"/>
                </a:schemeClr>
              </a:solidFill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8" name="TextBox 4">
            <a:extLst>
              <a:ext uri="{FF2B5EF4-FFF2-40B4-BE49-F238E27FC236}">
                <a16:creationId xmlns:a16="http://schemas.microsoft.com/office/drawing/2014/main" id="{1807ADD0-8611-F548-877A-640A430EE514}"/>
              </a:ext>
            </a:extLst>
          </p:cNvPr>
          <p:cNvSpPr txBox="1"/>
          <p:nvPr/>
        </p:nvSpPr>
        <p:spPr>
          <a:xfrm>
            <a:off x="1600558" y="3385252"/>
            <a:ext cx="716863" cy="646331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cs-CZ" sz="3600" b="1" dirty="0">
                <a:solidFill>
                  <a:schemeClr val="accent2">
                    <a:lumMod val="75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06</a:t>
            </a:r>
            <a:endParaRPr lang="en-US" sz="3600" b="1" dirty="0">
              <a:solidFill>
                <a:schemeClr val="accent2">
                  <a:lumMod val="75000"/>
                </a:schemeClr>
              </a:solidFill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9" name="TextBox 3">
            <a:extLst>
              <a:ext uri="{FF2B5EF4-FFF2-40B4-BE49-F238E27FC236}">
                <a16:creationId xmlns:a16="http://schemas.microsoft.com/office/drawing/2014/main" id="{026C5EB4-A685-8C4A-8EB3-0A0CD1E8E3F6}"/>
              </a:ext>
            </a:extLst>
          </p:cNvPr>
          <p:cNvSpPr txBox="1"/>
          <p:nvPr/>
        </p:nvSpPr>
        <p:spPr>
          <a:xfrm>
            <a:off x="1602161" y="4308929"/>
            <a:ext cx="715260" cy="120032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cs-CZ" sz="7200" b="1" dirty="0">
                <a:solidFill>
                  <a:schemeClr val="accent2">
                    <a:lumMod val="50000"/>
                    <a:alpha val="25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7</a:t>
            </a:r>
            <a:endParaRPr lang="en-US" sz="7200" b="1" dirty="0">
              <a:solidFill>
                <a:schemeClr val="accent2">
                  <a:lumMod val="50000"/>
                  <a:alpha val="25000"/>
                </a:schemeClr>
              </a:solidFill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10" name="TextBox 4">
            <a:extLst>
              <a:ext uri="{FF2B5EF4-FFF2-40B4-BE49-F238E27FC236}">
                <a16:creationId xmlns:a16="http://schemas.microsoft.com/office/drawing/2014/main" id="{1807ADD0-8611-F548-877A-640A430EE514}"/>
              </a:ext>
            </a:extLst>
          </p:cNvPr>
          <p:cNvSpPr txBox="1"/>
          <p:nvPr/>
        </p:nvSpPr>
        <p:spPr>
          <a:xfrm>
            <a:off x="1600558" y="4585926"/>
            <a:ext cx="716863" cy="646331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r"/>
            <a:r>
              <a:rPr lang="en-US" sz="3600" b="1" dirty="0">
                <a:solidFill>
                  <a:schemeClr val="accent2">
                    <a:lumMod val="50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0</a:t>
            </a:r>
            <a:r>
              <a:rPr lang="cs-CZ" sz="3600" b="1" dirty="0">
                <a:solidFill>
                  <a:schemeClr val="accent2">
                    <a:lumMod val="50000"/>
                  </a:schemeClr>
                </a:solidFill>
                <a:latin typeface="Poppins" pitchFamily="2" charset="77"/>
                <a:ea typeface="League Spartan" charset="0"/>
                <a:cs typeface="Poppins" pitchFamily="2" charset="77"/>
              </a:rPr>
              <a:t>7</a:t>
            </a:r>
            <a:endParaRPr lang="en-US" sz="3600" b="1" dirty="0">
              <a:solidFill>
                <a:schemeClr val="accent2">
                  <a:lumMod val="50000"/>
                </a:schemeClr>
              </a:solidFill>
              <a:latin typeface="Poppins" pitchFamily="2" charset="77"/>
              <a:ea typeface="League Spartan" charset="0"/>
              <a:cs typeface="Poppins" pitchFamily="2" charset="77"/>
            </a:endParaRPr>
          </a:p>
        </p:txBody>
      </p:sp>
      <p:sp>
        <p:nvSpPr>
          <p:cNvPr id="13" name="Obdélník 12"/>
          <p:cNvSpPr/>
          <p:nvPr/>
        </p:nvSpPr>
        <p:spPr>
          <a:xfrm>
            <a:off x="2822332" y="2184927"/>
            <a:ext cx="8809892" cy="6463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Посилити </a:t>
            </a:r>
            <a:r>
              <a:rPr lang="uk-UA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акцент на методичну підтримку діяльності класних керівників </a:t>
            </a:r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з метою підтримати неперервне підвищення якості їх роботи і наголошувати на їх ролі в успішному вирішенні наслідків дистанційного навчання</a:t>
            </a:r>
            <a:r>
              <a:rPr lang="cs-CZ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</a:p>
        </p:txBody>
      </p:sp>
      <p:sp>
        <p:nvSpPr>
          <p:cNvPr id="14" name="Obdélník 13"/>
          <p:cNvSpPr/>
          <p:nvPr/>
        </p:nvSpPr>
        <p:spPr>
          <a:xfrm>
            <a:off x="2822332" y="3385251"/>
            <a:ext cx="8809892" cy="6463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uk-UA" dirty="0" err="1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Методично</a:t>
            </a:r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uk-UA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підтримати директорів </a:t>
            </a:r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шкіл у ефективних </a:t>
            </a:r>
            <a:r>
              <a:rPr lang="uk-UA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формах комунікації та співпраці з батьками</a:t>
            </a:r>
            <a:r>
              <a:rPr lang="cs-CZ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</a:p>
        </p:txBody>
      </p:sp>
      <p:sp>
        <p:nvSpPr>
          <p:cNvPr id="15" name="Obdélník 14"/>
          <p:cNvSpPr/>
          <p:nvPr/>
        </p:nvSpPr>
        <p:spPr>
          <a:xfrm>
            <a:off x="2822332" y="4585575"/>
            <a:ext cx="8809892" cy="6463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uk-UA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Підтримувати обмін досвідом директорів та вчителів </a:t>
            </a:r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з використання ефективних форм покращення результатів навчання усіх груп учнів</a:t>
            </a:r>
            <a:r>
              <a:rPr lang="cs-CZ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(</a:t>
            </a:r>
            <a:r>
              <a:rPr lang="uk-UA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як їм вдалося покращити результати учнів, що виправдалося в даних предметах тощо</a:t>
            </a:r>
            <a:r>
              <a:rPr lang="cs-CZ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).</a:t>
            </a:r>
          </a:p>
        </p:txBody>
      </p:sp>
    </p:spTree>
    <p:extLst>
      <p:ext uri="{BB962C8B-B14F-4D97-AF65-F5344CB8AC3E}">
        <p14:creationId xmlns:p14="http://schemas.microsoft.com/office/powerpoint/2010/main" val="61725817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délník 5"/>
          <p:cNvSpPr/>
          <p:nvPr/>
        </p:nvSpPr>
        <p:spPr>
          <a:xfrm>
            <a:off x="4270375" y="0"/>
            <a:ext cx="7921625" cy="6858000"/>
          </a:xfrm>
          <a:prstGeom prst="rect">
            <a:avLst/>
          </a:prstGeom>
          <a:gradFill flip="none" rotWithShape="1">
            <a:gsLst>
              <a:gs pos="0">
                <a:srgbClr val="0073CF">
                  <a:shade val="30000"/>
                  <a:satMod val="115000"/>
                </a:srgbClr>
              </a:gs>
              <a:gs pos="50000">
                <a:srgbClr val="0073CF">
                  <a:shade val="67500"/>
                  <a:satMod val="115000"/>
                </a:srgbClr>
              </a:gs>
              <a:gs pos="100000">
                <a:srgbClr val="0073CF">
                  <a:shade val="100000"/>
                  <a:satMod val="11500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TextovéPole 4"/>
          <p:cNvSpPr txBox="1"/>
          <p:nvPr/>
        </p:nvSpPr>
        <p:spPr>
          <a:xfrm>
            <a:off x="4664990" y="4485578"/>
            <a:ext cx="7121471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lvl="0"/>
            <a:r>
              <a:rPr lang="uk-UA" sz="3600" cap="all" dirty="0">
                <a:solidFill>
                  <a:schemeClr val="bg1"/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РЕВІЗІЯ ЗМІСТУ НАВЧАННЯ</a:t>
            </a:r>
            <a:endParaRPr lang="cs-CZ" sz="3600" cap="all" dirty="0">
              <a:solidFill>
                <a:schemeClr val="bg1"/>
              </a:solidFill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sp>
        <p:nvSpPr>
          <p:cNvPr id="7" name="TextovéPole 6"/>
          <p:cNvSpPr txBox="1"/>
          <p:nvPr/>
        </p:nvSpPr>
        <p:spPr>
          <a:xfrm>
            <a:off x="9852000" y="42645"/>
            <a:ext cx="2340000" cy="31547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lvl="0" algn="ctr"/>
            <a:r>
              <a:rPr lang="cs-CZ" sz="199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oppins"/>
                <a:ea typeface="Segoe UI Black" panose="020B0A02040204020203" pitchFamily="34" charset="0"/>
              </a:rPr>
              <a:t>2</a:t>
            </a:r>
          </a:p>
        </p:txBody>
      </p:sp>
      <p:pic>
        <p:nvPicPr>
          <p:cNvPr id="4" name="Zástupný symbol pro obrázek 3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17" r="7517"/>
          <a:stretch>
            <a:fillRect/>
          </a:stretch>
        </p:blipFill>
        <p:spPr>
          <a:xfrm>
            <a:off x="-1" y="0"/>
            <a:ext cx="4270375" cy="6858000"/>
          </a:xfrm>
        </p:spPr>
      </p:pic>
    </p:spTree>
    <p:extLst>
      <p:ext uri="{BB962C8B-B14F-4D97-AF65-F5344CB8AC3E}">
        <p14:creationId xmlns:p14="http://schemas.microsoft.com/office/powerpoint/2010/main" val="324757707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Box 17"/>
          <p:cNvSpPr txBox="1"/>
          <p:nvPr/>
        </p:nvSpPr>
        <p:spPr>
          <a:xfrm>
            <a:off x="8668693" y="4740166"/>
            <a:ext cx="3095439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uk-UA" altLang="ko-KR" dirty="0">
                <a:solidFill>
                  <a:schemeClr val="accent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Школи, вчителі та учні</a:t>
            </a:r>
            <a:endParaRPr lang="ko-KR" altLang="en-US" dirty="0">
              <a:solidFill>
                <a:schemeClr val="accent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" name="Obdélník 1"/>
          <p:cNvSpPr/>
          <p:nvPr/>
        </p:nvSpPr>
        <p:spPr>
          <a:xfrm>
            <a:off x="582628" y="4740166"/>
            <a:ext cx="314201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uk-UA" altLang="ko-KR" dirty="0">
                <a:solidFill>
                  <a:srgbClr val="7030A0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Результати навчання учнів</a:t>
            </a:r>
            <a:endParaRPr lang="ko-KR" altLang="en-US" dirty="0">
              <a:solidFill>
                <a:srgbClr val="7030A0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" name="Obdélník 2"/>
          <p:cNvSpPr/>
          <p:nvPr/>
        </p:nvSpPr>
        <p:spPr>
          <a:xfrm>
            <a:off x="5311614" y="263458"/>
            <a:ext cx="161294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uk-UA" altLang="ko-KR" dirty="0">
                <a:solidFill>
                  <a:schemeClr val="accent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РНП та зміст навчання</a:t>
            </a:r>
            <a:endParaRPr lang="ko-KR" altLang="en-US" dirty="0">
              <a:solidFill>
                <a:schemeClr val="accent3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5" name="Freeform 12">
            <a:extLst>
              <a:ext uri="{FF2B5EF4-FFF2-40B4-BE49-F238E27FC236}">
                <a16:creationId xmlns:a16="http://schemas.microsoft.com/office/drawing/2014/main" id="{BB704CB3-2B45-254A-86BC-17DDEA63205C}"/>
              </a:ext>
            </a:extLst>
          </p:cNvPr>
          <p:cNvSpPr>
            <a:spLocks/>
          </p:cNvSpPr>
          <p:nvPr/>
        </p:nvSpPr>
        <p:spPr bwMode="auto">
          <a:xfrm>
            <a:off x="4338632" y="4257807"/>
            <a:ext cx="1779453" cy="1538928"/>
          </a:xfrm>
          <a:custGeom>
            <a:avLst/>
            <a:gdLst>
              <a:gd name="T0" fmla="*/ 419 w 836"/>
              <a:gd name="T1" fmla="*/ 723 h 723"/>
              <a:gd name="T2" fmla="*/ 0 w 836"/>
              <a:gd name="T3" fmla="*/ 0 h 723"/>
              <a:gd name="T4" fmla="*/ 836 w 836"/>
              <a:gd name="T5" fmla="*/ 0 h 723"/>
              <a:gd name="T6" fmla="*/ 419 w 836"/>
              <a:gd name="T7" fmla="*/ 723 h 723"/>
              <a:gd name="T8" fmla="*/ 419 w 836"/>
              <a:gd name="T9" fmla="*/ 723 h 7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6" h="723">
                <a:moveTo>
                  <a:pt x="419" y="723"/>
                </a:moveTo>
                <a:lnTo>
                  <a:pt x="0" y="0"/>
                </a:lnTo>
                <a:lnTo>
                  <a:pt x="836" y="0"/>
                </a:lnTo>
                <a:lnTo>
                  <a:pt x="419" y="723"/>
                </a:lnTo>
                <a:lnTo>
                  <a:pt x="419" y="72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id-ID" sz="3599"/>
          </a:p>
        </p:txBody>
      </p:sp>
      <p:sp>
        <p:nvSpPr>
          <p:cNvPr id="36" name="Freeform 10">
            <a:extLst>
              <a:ext uri="{FF2B5EF4-FFF2-40B4-BE49-F238E27FC236}">
                <a16:creationId xmlns:a16="http://schemas.microsoft.com/office/drawing/2014/main" id="{F8EC458C-BFFF-2E49-9196-52707BC3AC53}"/>
              </a:ext>
            </a:extLst>
          </p:cNvPr>
          <p:cNvSpPr>
            <a:spLocks/>
          </p:cNvSpPr>
          <p:nvPr/>
        </p:nvSpPr>
        <p:spPr bwMode="auto">
          <a:xfrm>
            <a:off x="6118084" y="4257807"/>
            <a:ext cx="1775196" cy="1538928"/>
          </a:xfrm>
          <a:custGeom>
            <a:avLst/>
            <a:gdLst>
              <a:gd name="T0" fmla="*/ 417 w 834"/>
              <a:gd name="T1" fmla="*/ 723 h 723"/>
              <a:gd name="T2" fmla="*/ 0 w 834"/>
              <a:gd name="T3" fmla="*/ 0 h 723"/>
              <a:gd name="T4" fmla="*/ 834 w 834"/>
              <a:gd name="T5" fmla="*/ 0 h 723"/>
              <a:gd name="T6" fmla="*/ 417 w 834"/>
              <a:gd name="T7" fmla="*/ 723 h 723"/>
              <a:gd name="T8" fmla="*/ 417 w 834"/>
              <a:gd name="T9" fmla="*/ 723 h 7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4" h="723">
                <a:moveTo>
                  <a:pt x="417" y="723"/>
                </a:moveTo>
                <a:lnTo>
                  <a:pt x="0" y="0"/>
                </a:lnTo>
                <a:lnTo>
                  <a:pt x="834" y="0"/>
                </a:lnTo>
                <a:lnTo>
                  <a:pt x="417" y="723"/>
                </a:lnTo>
                <a:lnTo>
                  <a:pt x="417" y="72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id-ID" sz="3599"/>
          </a:p>
        </p:txBody>
      </p:sp>
      <p:sp>
        <p:nvSpPr>
          <p:cNvPr id="37" name="Freeform 6">
            <a:extLst>
              <a:ext uri="{FF2B5EF4-FFF2-40B4-BE49-F238E27FC236}">
                <a16:creationId xmlns:a16="http://schemas.microsoft.com/office/drawing/2014/main" id="{3020A3AE-2897-964D-AA5E-EB92AABCE910}"/>
              </a:ext>
            </a:extLst>
          </p:cNvPr>
          <p:cNvSpPr>
            <a:spLocks/>
          </p:cNvSpPr>
          <p:nvPr/>
        </p:nvSpPr>
        <p:spPr bwMode="auto">
          <a:xfrm>
            <a:off x="5230486" y="1173562"/>
            <a:ext cx="1775196" cy="1538930"/>
          </a:xfrm>
          <a:custGeom>
            <a:avLst/>
            <a:gdLst>
              <a:gd name="T0" fmla="*/ 417 w 834"/>
              <a:gd name="T1" fmla="*/ 0 h 723"/>
              <a:gd name="T2" fmla="*/ 0 w 834"/>
              <a:gd name="T3" fmla="*/ 723 h 723"/>
              <a:gd name="T4" fmla="*/ 834 w 834"/>
              <a:gd name="T5" fmla="*/ 723 h 723"/>
              <a:gd name="T6" fmla="*/ 417 w 834"/>
              <a:gd name="T7" fmla="*/ 0 h 723"/>
              <a:gd name="T8" fmla="*/ 417 w 834"/>
              <a:gd name="T9" fmla="*/ 0 h 7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4" h="723">
                <a:moveTo>
                  <a:pt x="417" y="0"/>
                </a:moveTo>
                <a:lnTo>
                  <a:pt x="0" y="723"/>
                </a:lnTo>
                <a:lnTo>
                  <a:pt x="834" y="723"/>
                </a:lnTo>
                <a:lnTo>
                  <a:pt x="417" y="0"/>
                </a:lnTo>
                <a:lnTo>
                  <a:pt x="417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id-ID" sz="3599"/>
          </a:p>
        </p:txBody>
      </p:sp>
      <p:sp>
        <p:nvSpPr>
          <p:cNvPr id="38" name="Freeform 7">
            <a:extLst>
              <a:ext uri="{FF2B5EF4-FFF2-40B4-BE49-F238E27FC236}">
                <a16:creationId xmlns:a16="http://schemas.microsoft.com/office/drawing/2014/main" id="{2920B4EF-8932-DC45-980F-48893BB32578}"/>
              </a:ext>
            </a:extLst>
          </p:cNvPr>
          <p:cNvSpPr>
            <a:spLocks/>
          </p:cNvSpPr>
          <p:nvPr/>
        </p:nvSpPr>
        <p:spPr bwMode="auto">
          <a:xfrm>
            <a:off x="5230486" y="2712492"/>
            <a:ext cx="1775196" cy="1545315"/>
          </a:xfrm>
          <a:custGeom>
            <a:avLst/>
            <a:gdLst>
              <a:gd name="T0" fmla="*/ 417 w 834"/>
              <a:gd name="T1" fmla="*/ 726 h 726"/>
              <a:gd name="T2" fmla="*/ 0 w 834"/>
              <a:gd name="T3" fmla="*/ 0 h 726"/>
              <a:gd name="T4" fmla="*/ 834 w 834"/>
              <a:gd name="T5" fmla="*/ 0 h 726"/>
              <a:gd name="T6" fmla="*/ 417 w 834"/>
              <a:gd name="T7" fmla="*/ 726 h 726"/>
              <a:gd name="T8" fmla="*/ 417 w 834"/>
              <a:gd name="T9" fmla="*/ 72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4" h="726">
                <a:moveTo>
                  <a:pt x="417" y="726"/>
                </a:moveTo>
                <a:lnTo>
                  <a:pt x="0" y="0"/>
                </a:lnTo>
                <a:lnTo>
                  <a:pt x="834" y="0"/>
                </a:lnTo>
                <a:lnTo>
                  <a:pt x="417" y="726"/>
                </a:lnTo>
                <a:lnTo>
                  <a:pt x="417" y="72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id-ID" sz="3599"/>
          </a:p>
        </p:txBody>
      </p:sp>
      <p:sp>
        <p:nvSpPr>
          <p:cNvPr id="39" name="Freeform 13">
            <a:extLst>
              <a:ext uri="{FF2B5EF4-FFF2-40B4-BE49-F238E27FC236}">
                <a16:creationId xmlns:a16="http://schemas.microsoft.com/office/drawing/2014/main" id="{E08C2D55-0CF5-174C-9B07-96B9148D2605}"/>
              </a:ext>
            </a:extLst>
          </p:cNvPr>
          <p:cNvSpPr>
            <a:spLocks/>
          </p:cNvSpPr>
          <p:nvPr/>
        </p:nvSpPr>
        <p:spPr bwMode="auto">
          <a:xfrm>
            <a:off x="4338632" y="2712492"/>
            <a:ext cx="1779453" cy="1545315"/>
          </a:xfrm>
          <a:custGeom>
            <a:avLst/>
            <a:gdLst>
              <a:gd name="T0" fmla="*/ 419 w 836"/>
              <a:gd name="T1" fmla="*/ 0 h 726"/>
              <a:gd name="T2" fmla="*/ 0 w 836"/>
              <a:gd name="T3" fmla="*/ 726 h 726"/>
              <a:gd name="T4" fmla="*/ 836 w 836"/>
              <a:gd name="T5" fmla="*/ 726 h 726"/>
              <a:gd name="T6" fmla="*/ 419 w 836"/>
              <a:gd name="T7" fmla="*/ 0 h 726"/>
              <a:gd name="T8" fmla="*/ 419 w 836"/>
              <a:gd name="T9" fmla="*/ 0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6" h="726">
                <a:moveTo>
                  <a:pt x="419" y="0"/>
                </a:moveTo>
                <a:lnTo>
                  <a:pt x="0" y="726"/>
                </a:lnTo>
                <a:lnTo>
                  <a:pt x="836" y="726"/>
                </a:lnTo>
                <a:lnTo>
                  <a:pt x="419" y="0"/>
                </a:lnTo>
                <a:lnTo>
                  <a:pt x="419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id-ID" sz="3599"/>
          </a:p>
        </p:txBody>
      </p:sp>
      <p:sp>
        <p:nvSpPr>
          <p:cNvPr id="40" name="Freeform 7">
            <a:extLst>
              <a:ext uri="{FF2B5EF4-FFF2-40B4-BE49-F238E27FC236}">
                <a16:creationId xmlns:a16="http://schemas.microsoft.com/office/drawing/2014/main" id="{8615AD17-98B7-8E40-8E64-32C41AFC83C9}"/>
              </a:ext>
            </a:extLst>
          </p:cNvPr>
          <p:cNvSpPr>
            <a:spLocks/>
          </p:cNvSpPr>
          <p:nvPr/>
        </p:nvSpPr>
        <p:spPr bwMode="auto">
          <a:xfrm>
            <a:off x="5230486" y="4257807"/>
            <a:ext cx="1775196" cy="1538928"/>
          </a:xfrm>
          <a:custGeom>
            <a:avLst/>
            <a:gdLst>
              <a:gd name="T0" fmla="*/ 417 w 834"/>
              <a:gd name="T1" fmla="*/ 0 h 723"/>
              <a:gd name="T2" fmla="*/ 0 w 834"/>
              <a:gd name="T3" fmla="*/ 723 h 723"/>
              <a:gd name="T4" fmla="*/ 834 w 834"/>
              <a:gd name="T5" fmla="*/ 723 h 723"/>
              <a:gd name="T6" fmla="*/ 417 w 834"/>
              <a:gd name="T7" fmla="*/ 0 h 723"/>
              <a:gd name="T8" fmla="*/ 417 w 834"/>
              <a:gd name="T9" fmla="*/ 0 h 7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4" h="723">
                <a:moveTo>
                  <a:pt x="417" y="0"/>
                </a:moveTo>
                <a:lnTo>
                  <a:pt x="0" y="723"/>
                </a:lnTo>
                <a:lnTo>
                  <a:pt x="834" y="723"/>
                </a:lnTo>
                <a:lnTo>
                  <a:pt x="417" y="0"/>
                </a:lnTo>
                <a:lnTo>
                  <a:pt x="417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id-ID" sz="3599"/>
          </a:p>
        </p:txBody>
      </p:sp>
      <p:sp>
        <p:nvSpPr>
          <p:cNvPr id="41" name="Freeform 10">
            <a:extLst>
              <a:ext uri="{FF2B5EF4-FFF2-40B4-BE49-F238E27FC236}">
                <a16:creationId xmlns:a16="http://schemas.microsoft.com/office/drawing/2014/main" id="{9DDBAA64-1144-C346-9528-4BC6EAAB34D4}"/>
              </a:ext>
            </a:extLst>
          </p:cNvPr>
          <p:cNvSpPr>
            <a:spLocks/>
          </p:cNvSpPr>
          <p:nvPr/>
        </p:nvSpPr>
        <p:spPr bwMode="auto">
          <a:xfrm>
            <a:off x="6118084" y="2712492"/>
            <a:ext cx="1775196" cy="1545315"/>
          </a:xfrm>
          <a:custGeom>
            <a:avLst/>
            <a:gdLst>
              <a:gd name="T0" fmla="*/ 417 w 834"/>
              <a:gd name="T1" fmla="*/ 0 h 726"/>
              <a:gd name="T2" fmla="*/ 0 w 834"/>
              <a:gd name="T3" fmla="*/ 726 h 726"/>
              <a:gd name="T4" fmla="*/ 834 w 834"/>
              <a:gd name="T5" fmla="*/ 726 h 726"/>
              <a:gd name="T6" fmla="*/ 417 w 834"/>
              <a:gd name="T7" fmla="*/ 0 h 726"/>
              <a:gd name="T8" fmla="*/ 417 w 834"/>
              <a:gd name="T9" fmla="*/ 0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4" h="726">
                <a:moveTo>
                  <a:pt x="417" y="0"/>
                </a:moveTo>
                <a:lnTo>
                  <a:pt x="0" y="726"/>
                </a:lnTo>
                <a:lnTo>
                  <a:pt x="834" y="726"/>
                </a:lnTo>
                <a:lnTo>
                  <a:pt x="417" y="0"/>
                </a:lnTo>
                <a:lnTo>
                  <a:pt x="417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id-ID" sz="3599"/>
          </a:p>
        </p:txBody>
      </p:sp>
      <p:sp>
        <p:nvSpPr>
          <p:cNvPr id="42" name="Freeform 5">
            <a:extLst>
              <a:ext uri="{FF2B5EF4-FFF2-40B4-BE49-F238E27FC236}">
                <a16:creationId xmlns:a16="http://schemas.microsoft.com/office/drawing/2014/main" id="{811C8709-5654-3F40-BD70-E313074E2485}"/>
              </a:ext>
            </a:extLst>
          </p:cNvPr>
          <p:cNvSpPr>
            <a:spLocks/>
          </p:cNvSpPr>
          <p:nvPr/>
        </p:nvSpPr>
        <p:spPr bwMode="auto">
          <a:xfrm>
            <a:off x="7005682" y="4257807"/>
            <a:ext cx="1779453" cy="1538928"/>
          </a:xfrm>
          <a:custGeom>
            <a:avLst/>
            <a:gdLst>
              <a:gd name="T0" fmla="*/ 417 w 836"/>
              <a:gd name="T1" fmla="*/ 0 h 723"/>
              <a:gd name="T2" fmla="*/ 836 w 836"/>
              <a:gd name="T3" fmla="*/ 723 h 723"/>
              <a:gd name="T4" fmla="*/ 0 w 836"/>
              <a:gd name="T5" fmla="*/ 723 h 723"/>
              <a:gd name="T6" fmla="*/ 417 w 836"/>
              <a:gd name="T7" fmla="*/ 0 h 723"/>
              <a:gd name="T8" fmla="*/ 417 w 836"/>
              <a:gd name="T9" fmla="*/ 0 h 7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6" h="723">
                <a:moveTo>
                  <a:pt x="417" y="0"/>
                </a:moveTo>
                <a:lnTo>
                  <a:pt x="836" y="723"/>
                </a:lnTo>
                <a:lnTo>
                  <a:pt x="0" y="723"/>
                </a:lnTo>
                <a:lnTo>
                  <a:pt x="417" y="0"/>
                </a:lnTo>
                <a:lnTo>
                  <a:pt x="41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id-ID" sz="3599"/>
          </a:p>
        </p:txBody>
      </p:sp>
      <p:sp>
        <p:nvSpPr>
          <p:cNvPr id="43" name="Freeform 6">
            <a:extLst>
              <a:ext uri="{FF2B5EF4-FFF2-40B4-BE49-F238E27FC236}">
                <a16:creationId xmlns:a16="http://schemas.microsoft.com/office/drawing/2014/main" id="{278AA2B0-3051-7D43-B4D0-7F5BBB4CDF24}"/>
              </a:ext>
            </a:extLst>
          </p:cNvPr>
          <p:cNvSpPr>
            <a:spLocks/>
          </p:cNvSpPr>
          <p:nvPr/>
        </p:nvSpPr>
        <p:spPr bwMode="auto">
          <a:xfrm>
            <a:off x="3451033" y="4257807"/>
            <a:ext cx="1779453" cy="1538928"/>
          </a:xfrm>
          <a:custGeom>
            <a:avLst/>
            <a:gdLst>
              <a:gd name="T0" fmla="*/ 417 w 836"/>
              <a:gd name="T1" fmla="*/ 0 h 723"/>
              <a:gd name="T2" fmla="*/ 0 w 836"/>
              <a:gd name="T3" fmla="*/ 723 h 723"/>
              <a:gd name="T4" fmla="*/ 836 w 836"/>
              <a:gd name="T5" fmla="*/ 723 h 723"/>
              <a:gd name="T6" fmla="*/ 417 w 836"/>
              <a:gd name="T7" fmla="*/ 0 h 723"/>
              <a:gd name="T8" fmla="*/ 417 w 836"/>
              <a:gd name="T9" fmla="*/ 0 h 7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6" h="723">
                <a:moveTo>
                  <a:pt x="417" y="0"/>
                </a:moveTo>
                <a:lnTo>
                  <a:pt x="0" y="723"/>
                </a:lnTo>
                <a:lnTo>
                  <a:pt x="836" y="723"/>
                </a:lnTo>
                <a:lnTo>
                  <a:pt x="417" y="0"/>
                </a:lnTo>
                <a:lnTo>
                  <a:pt x="417" y="0"/>
                </a:lnTo>
                <a:close/>
              </a:path>
            </a:pathLst>
          </a:custGeom>
          <a:solidFill>
            <a:srgbClr val="7030A0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id-ID" sz="3599"/>
          </a:p>
        </p:txBody>
      </p:sp>
      <p:sp>
        <p:nvSpPr>
          <p:cNvPr id="44" name="Rectangle 30">
            <a:extLst>
              <a:ext uri="{FF2B5EF4-FFF2-40B4-BE49-F238E27FC236}">
                <a16:creationId xmlns:a16="http://schemas.microsoft.com/office/drawing/2014/main" id="{3C834FAF-5284-4D2D-897E-59C3BFA5A61B}"/>
              </a:ext>
            </a:extLst>
          </p:cNvPr>
          <p:cNvSpPr/>
          <p:nvPr/>
        </p:nvSpPr>
        <p:spPr>
          <a:xfrm>
            <a:off x="5858731" y="1956155"/>
            <a:ext cx="518706" cy="517190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45" name="Parallelogram 15"/>
          <p:cNvSpPr/>
          <p:nvPr/>
        </p:nvSpPr>
        <p:spPr>
          <a:xfrm rot="16200000">
            <a:off x="4004359" y="4974520"/>
            <a:ext cx="563346" cy="609802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dirty="0">
              <a:solidFill>
                <a:schemeClr val="bg1"/>
              </a:solidFill>
            </a:endParaRPr>
          </a:p>
        </p:txBody>
      </p:sp>
      <p:sp>
        <p:nvSpPr>
          <p:cNvPr id="46" name="Round Same Side Corner Rectangle 8">
            <a:extLst>
              <a:ext uri="{FF2B5EF4-FFF2-40B4-BE49-F238E27FC236}">
                <a16:creationId xmlns:a16="http://schemas.microsoft.com/office/drawing/2014/main" id="{F92A1FB4-AC2C-44DE-836A-7C10EDE38FF1}"/>
              </a:ext>
            </a:extLst>
          </p:cNvPr>
          <p:cNvSpPr/>
          <p:nvPr/>
        </p:nvSpPr>
        <p:spPr>
          <a:xfrm>
            <a:off x="7400790" y="5242618"/>
            <a:ext cx="130895" cy="344746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7" name="Round Same Side Corner Rectangle 20">
            <a:extLst>
              <a:ext uri="{FF2B5EF4-FFF2-40B4-BE49-F238E27FC236}">
                <a16:creationId xmlns:a16="http://schemas.microsoft.com/office/drawing/2014/main" id="{F9CBC72B-4986-46F9-9C1F-5A922C8784AE}"/>
              </a:ext>
            </a:extLst>
          </p:cNvPr>
          <p:cNvSpPr/>
          <p:nvPr/>
        </p:nvSpPr>
        <p:spPr>
          <a:xfrm rot="10800000">
            <a:off x="8187392" y="5242617"/>
            <a:ext cx="161610" cy="344746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48" name="Obrázek 47"/>
          <p:cNvPicPr>
            <a:picLocks noChangeAspect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19669" y="5024018"/>
            <a:ext cx="510806" cy="510806"/>
          </a:xfrm>
          <a:prstGeom prst="rect">
            <a:avLst/>
          </a:prstGeom>
          <a:solidFill>
            <a:schemeClr val="bg1"/>
          </a:solidFill>
        </p:spPr>
      </p:pic>
    </p:spTree>
    <p:extLst>
      <p:ext uri="{BB962C8B-B14F-4D97-AF65-F5344CB8AC3E}">
        <p14:creationId xmlns:p14="http://schemas.microsoft.com/office/powerpoint/2010/main" val="1989569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982662" y="409616"/>
            <a:ext cx="10833097" cy="664797"/>
          </a:xfrm>
        </p:spPr>
        <p:txBody>
          <a:bodyPr/>
          <a:lstStyle/>
          <a:p>
            <a:r>
              <a:rPr lang="uk-UA" dirty="0"/>
              <a:t>ЗМІСТ РНП</a:t>
            </a:r>
            <a:endParaRPr lang="cs-CZ" sz="3200" dirty="0"/>
          </a:p>
        </p:txBody>
      </p:sp>
      <p:grpSp>
        <p:nvGrpSpPr>
          <p:cNvPr id="8" name="Skupina 7"/>
          <p:cNvGrpSpPr/>
          <p:nvPr/>
        </p:nvGrpSpPr>
        <p:grpSpPr>
          <a:xfrm rot="5400000">
            <a:off x="5247583" y="-79012"/>
            <a:ext cx="2160000" cy="9495003"/>
            <a:chOff x="762000" y="1543050"/>
            <a:chExt cx="2584942" cy="4673600"/>
          </a:xfrm>
        </p:grpSpPr>
        <p:sp>
          <p:nvSpPr>
            <p:cNvPr id="9" name="Freeform 15">
              <a:extLst>
                <a:ext uri="{FF2B5EF4-FFF2-40B4-BE49-F238E27FC236}">
                  <a16:creationId xmlns:a16="http://schemas.microsoft.com/office/drawing/2014/main" id="{9FE6AD4C-DDA9-3A4B-97E9-2B792503D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1543051"/>
              <a:ext cx="2582592" cy="4673599"/>
            </a:xfrm>
            <a:custGeom>
              <a:avLst/>
              <a:gdLst>
                <a:gd name="T0" fmla="*/ 4842 w 4843"/>
                <a:gd name="T1" fmla="*/ 290 h 8763"/>
                <a:gd name="T2" fmla="*/ 4842 w 4843"/>
                <a:gd name="T3" fmla="*/ 8472 h 8763"/>
                <a:gd name="T4" fmla="*/ 4842 w 4843"/>
                <a:gd name="T5" fmla="*/ 8472 h 8763"/>
                <a:gd name="T6" fmla="*/ 4553 w 4843"/>
                <a:gd name="T7" fmla="*/ 8762 h 8763"/>
                <a:gd name="T8" fmla="*/ 290 w 4843"/>
                <a:gd name="T9" fmla="*/ 8762 h 8763"/>
                <a:gd name="T10" fmla="*/ 290 w 4843"/>
                <a:gd name="T11" fmla="*/ 8762 h 8763"/>
                <a:gd name="T12" fmla="*/ 0 w 4843"/>
                <a:gd name="T13" fmla="*/ 8472 h 8763"/>
                <a:gd name="T14" fmla="*/ 0 w 4843"/>
                <a:gd name="T15" fmla="*/ 290 h 8763"/>
                <a:gd name="T16" fmla="*/ 0 w 4843"/>
                <a:gd name="T17" fmla="*/ 290 h 8763"/>
                <a:gd name="T18" fmla="*/ 290 w 4843"/>
                <a:gd name="T19" fmla="*/ 0 h 8763"/>
                <a:gd name="T20" fmla="*/ 4553 w 4843"/>
                <a:gd name="T21" fmla="*/ 0 h 8763"/>
                <a:gd name="T22" fmla="*/ 4553 w 4843"/>
                <a:gd name="T23" fmla="*/ 0 h 8763"/>
                <a:gd name="T24" fmla="*/ 4842 w 4843"/>
                <a:gd name="T25" fmla="*/ 290 h 8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43" h="8763">
                  <a:moveTo>
                    <a:pt x="4842" y="290"/>
                  </a:moveTo>
                  <a:lnTo>
                    <a:pt x="4842" y="8472"/>
                  </a:lnTo>
                  <a:lnTo>
                    <a:pt x="4842" y="8472"/>
                  </a:lnTo>
                  <a:cubicBezTo>
                    <a:pt x="4842" y="8633"/>
                    <a:pt x="4713" y="8762"/>
                    <a:pt x="4553" y="8762"/>
                  </a:cubicBezTo>
                  <a:lnTo>
                    <a:pt x="290" y="8762"/>
                  </a:lnTo>
                  <a:lnTo>
                    <a:pt x="290" y="8762"/>
                  </a:lnTo>
                  <a:cubicBezTo>
                    <a:pt x="130" y="8762"/>
                    <a:pt x="0" y="8633"/>
                    <a:pt x="0" y="8472"/>
                  </a:cubicBezTo>
                  <a:lnTo>
                    <a:pt x="0" y="290"/>
                  </a:lnTo>
                  <a:lnTo>
                    <a:pt x="0" y="290"/>
                  </a:lnTo>
                  <a:cubicBezTo>
                    <a:pt x="0" y="130"/>
                    <a:pt x="130" y="0"/>
                    <a:pt x="290" y="0"/>
                  </a:cubicBezTo>
                  <a:lnTo>
                    <a:pt x="4553" y="0"/>
                  </a:lnTo>
                  <a:lnTo>
                    <a:pt x="4553" y="0"/>
                  </a:lnTo>
                  <a:cubicBezTo>
                    <a:pt x="4713" y="0"/>
                    <a:pt x="4842" y="130"/>
                    <a:pt x="4842" y="290"/>
                  </a:cubicBezTo>
                </a:path>
              </a:pathLst>
            </a:custGeom>
            <a:solidFill>
              <a:schemeClr val="accent1">
                <a:alpha val="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/>
            </a:p>
          </p:txBody>
        </p:sp>
        <p:sp>
          <p:nvSpPr>
            <p:cNvPr id="10" name="Freeform 16">
              <a:extLst>
                <a:ext uri="{FF2B5EF4-FFF2-40B4-BE49-F238E27FC236}">
                  <a16:creationId xmlns:a16="http://schemas.microsoft.com/office/drawing/2014/main" id="{EEA76BE9-69BF-AE4A-BA77-44A959E88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1543050"/>
              <a:ext cx="2582592" cy="3897410"/>
            </a:xfrm>
            <a:custGeom>
              <a:avLst/>
              <a:gdLst>
                <a:gd name="T0" fmla="*/ 0 w 4843"/>
                <a:gd name="T1" fmla="*/ 6949 h 7307"/>
                <a:gd name="T2" fmla="*/ 0 w 4843"/>
                <a:gd name="T3" fmla="*/ 290 h 7307"/>
                <a:gd name="T4" fmla="*/ 0 w 4843"/>
                <a:gd name="T5" fmla="*/ 290 h 7307"/>
                <a:gd name="T6" fmla="*/ 290 w 4843"/>
                <a:gd name="T7" fmla="*/ 0 h 7307"/>
                <a:gd name="T8" fmla="*/ 4553 w 4843"/>
                <a:gd name="T9" fmla="*/ 0 h 7307"/>
                <a:gd name="T10" fmla="*/ 4553 w 4843"/>
                <a:gd name="T11" fmla="*/ 0 h 7307"/>
                <a:gd name="T12" fmla="*/ 4842 w 4843"/>
                <a:gd name="T13" fmla="*/ 290 h 7307"/>
                <a:gd name="T14" fmla="*/ 4842 w 4843"/>
                <a:gd name="T15" fmla="*/ 6949 h 7307"/>
                <a:gd name="T16" fmla="*/ 4842 w 4843"/>
                <a:gd name="T17" fmla="*/ 6949 h 7307"/>
                <a:gd name="T18" fmla="*/ 3930 w 4843"/>
                <a:gd name="T19" fmla="*/ 6047 h 7307"/>
                <a:gd name="T20" fmla="*/ 3930 w 4843"/>
                <a:gd name="T21" fmla="*/ 6047 h 7307"/>
                <a:gd name="T22" fmla="*/ 3930 w 4843"/>
                <a:gd name="T23" fmla="*/ 6047 h 7307"/>
                <a:gd name="T24" fmla="*/ 3930 w 4843"/>
                <a:gd name="T25" fmla="*/ 6047 h 7307"/>
                <a:gd name="T26" fmla="*/ 1462 w 4843"/>
                <a:gd name="T27" fmla="*/ 6892 h 7307"/>
                <a:gd name="T28" fmla="*/ 1462 w 4843"/>
                <a:gd name="T29" fmla="*/ 6892 h 7307"/>
                <a:gd name="T30" fmla="*/ 1252 w 4843"/>
                <a:gd name="T31" fmla="*/ 6964 h 7307"/>
                <a:gd name="T32" fmla="*/ 1252 w 4843"/>
                <a:gd name="T33" fmla="*/ 6964 h 7307"/>
                <a:gd name="T34" fmla="*/ 0 w 4843"/>
                <a:gd name="T35" fmla="*/ 6949 h 7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43" h="7307">
                  <a:moveTo>
                    <a:pt x="0" y="6949"/>
                  </a:moveTo>
                  <a:lnTo>
                    <a:pt x="0" y="290"/>
                  </a:lnTo>
                  <a:lnTo>
                    <a:pt x="0" y="290"/>
                  </a:lnTo>
                  <a:cubicBezTo>
                    <a:pt x="0" y="130"/>
                    <a:pt x="130" y="0"/>
                    <a:pt x="290" y="0"/>
                  </a:cubicBezTo>
                  <a:lnTo>
                    <a:pt x="4553" y="0"/>
                  </a:lnTo>
                  <a:lnTo>
                    <a:pt x="4553" y="0"/>
                  </a:lnTo>
                  <a:cubicBezTo>
                    <a:pt x="4713" y="0"/>
                    <a:pt x="4842" y="130"/>
                    <a:pt x="4842" y="290"/>
                  </a:cubicBezTo>
                  <a:lnTo>
                    <a:pt x="4842" y="6949"/>
                  </a:lnTo>
                  <a:lnTo>
                    <a:pt x="4842" y="6949"/>
                  </a:lnTo>
                  <a:cubicBezTo>
                    <a:pt x="4842" y="6949"/>
                    <a:pt x="4819" y="6152"/>
                    <a:pt x="3930" y="6047"/>
                  </a:cubicBezTo>
                  <a:lnTo>
                    <a:pt x="3930" y="6047"/>
                  </a:lnTo>
                  <a:cubicBezTo>
                    <a:pt x="3925" y="6046"/>
                    <a:pt x="3934" y="6047"/>
                    <a:pt x="3930" y="6047"/>
                  </a:cubicBezTo>
                  <a:lnTo>
                    <a:pt x="3930" y="6047"/>
                  </a:lnTo>
                  <a:cubicBezTo>
                    <a:pt x="3790" y="6002"/>
                    <a:pt x="2940" y="5773"/>
                    <a:pt x="1462" y="6892"/>
                  </a:cubicBezTo>
                  <a:lnTo>
                    <a:pt x="1462" y="6892"/>
                  </a:lnTo>
                  <a:cubicBezTo>
                    <a:pt x="1389" y="6920"/>
                    <a:pt x="1319" y="6943"/>
                    <a:pt x="1252" y="6964"/>
                  </a:cubicBezTo>
                  <a:lnTo>
                    <a:pt x="1252" y="6964"/>
                  </a:lnTo>
                  <a:cubicBezTo>
                    <a:pt x="336" y="7306"/>
                    <a:pt x="0" y="6949"/>
                    <a:pt x="0" y="6949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/>
            </a:p>
          </p:txBody>
        </p:sp>
        <p:sp>
          <p:nvSpPr>
            <p:cNvPr id="11" name="Freeform 17">
              <a:extLst>
                <a:ext uri="{FF2B5EF4-FFF2-40B4-BE49-F238E27FC236}">
                  <a16:creationId xmlns:a16="http://schemas.microsoft.com/office/drawing/2014/main" id="{319A5806-7B07-D149-AAC9-7F0C15017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7708" y="4668797"/>
              <a:ext cx="489234" cy="583318"/>
            </a:xfrm>
            <a:custGeom>
              <a:avLst/>
              <a:gdLst>
                <a:gd name="T0" fmla="*/ 0 w 917"/>
                <a:gd name="T1" fmla="*/ 181 h 1093"/>
                <a:gd name="T2" fmla="*/ 0 w 917"/>
                <a:gd name="T3" fmla="*/ 181 h 1093"/>
                <a:gd name="T4" fmla="*/ 912 w 917"/>
                <a:gd name="T5" fmla="*/ 1092 h 1093"/>
                <a:gd name="T6" fmla="*/ 912 w 917"/>
                <a:gd name="T7" fmla="*/ 355 h 1093"/>
                <a:gd name="T8" fmla="*/ 912 w 917"/>
                <a:gd name="T9" fmla="*/ 355 h 1093"/>
                <a:gd name="T10" fmla="*/ 0 w 917"/>
                <a:gd name="T11" fmla="*/ 181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7" h="1093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916" y="588"/>
                    <a:pt x="912" y="1092"/>
                  </a:cubicBezTo>
                  <a:lnTo>
                    <a:pt x="912" y="355"/>
                  </a:lnTo>
                  <a:lnTo>
                    <a:pt x="912" y="355"/>
                  </a:lnTo>
                  <a:cubicBezTo>
                    <a:pt x="912" y="355"/>
                    <a:pt x="456" y="0"/>
                    <a:pt x="0" y="181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/>
            </a:p>
          </p:txBody>
        </p:sp>
        <p:sp>
          <p:nvSpPr>
            <p:cNvPr id="12" name="Freeform 18">
              <a:extLst>
                <a:ext uri="{FF2B5EF4-FFF2-40B4-BE49-F238E27FC236}">
                  <a16:creationId xmlns:a16="http://schemas.microsoft.com/office/drawing/2014/main" id="{F035BFBD-2D1F-1A4B-9556-5547E2A96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5228773"/>
              <a:ext cx="710331" cy="470418"/>
            </a:xfrm>
            <a:custGeom>
              <a:avLst/>
              <a:gdLst>
                <a:gd name="T0" fmla="*/ 0 w 1333"/>
                <a:gd name="T1" fmla="*/ 61 h 883"/>
                <a:gd name="T2" fmla="*/ 0 w 1333"/>
                <a:gd name="T3" fmla="*/ 61 h 883"/>
                <a:gd name="T4" fmla="*/ 1332 w 1333"/>
                <a:gd name="T5" fmla="*/ 0 h 883"/>
                <a:gd name="T6" fmla="*/ 1332 w 1333"/>
                <a:gd name="T7" fmla="*/ 0 h 883"/>
                <a:gd name="T8" fmla="*/ 0 w 1333"/>
                <a:gd name="T9" fmla="*/ 882 h 883"/>
                <a:gd name="T10" fmla="*/ 0 w 1333"/>
                <a:gd name="T11" fmla="*/ 61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33" h="883">
                  <a:moveTo>
                    <a:pt x="0" y="61"/>
                  </a:moveTo>
                  <a:lnTo>
                    <a:pt x="0" y="61"/>
                  </a:lnTo>
                  <a:cubicBezTo>
                    <a:pt x="0" y="61"/>
                    <a:pt x="389" y="350"/>
                    <a:pt x="1332" y="0"/>
                  </a:cubicBezTo>
                  <a:lnTo>
                    <a:pt x="1332" y="0"/>
                  </a:lnTo>
                  <a:cubicBezTo>
                    <a:pt x="1332" y="0"/>
                    <a:pt x="873" y="790"/>
                    <a:pt x="0" y="882"/>
                  </a:cubicBezTo>
                  <a:lnTo>
                    <a:pt x="0" y="6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/>
            </a:p>
          </p:txBody>
        </p:sp>
        <p:sp>
          <p:nvSpPr>
            <p:cNvPr id="13" name="Freeform 19">
              <a:extLst>
                <a:ext uri="{FF2B5EF4-FFF2-40B4-BE49-F238E27FC236}">
                  <a16:creationId xmlns:a16="http://schemas.microsoft.com/office/drawing/2014/main" id="{36EC2956-85B7-DB48-B02A-929BA8A30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5165266"/>
              <a:ext cx="623303" cy="442193"/>
            </a:xfrm>
            <a:custGeom>
              <a:avLst/>
              <a:gdLst>
                <a:gd name="T0" fmla="*/ 0 w 1168"/>
                <a:gd name="T1" fmla="*/ 0 h 829"/>
                <a:gd name="T2" fmla="*/ 0 w 1168"/>
                <a:gd name="T3" fmla="*/ 0 h 829"/>
                <a:gd name="T4" fmla="*/ 1167 w 1168"/>
                <a:gd name="T5" fmla="*/ 174 h 829"/>
                <a:gd name="T6" fmla="*/ 1167 w 1168"/>
                <a:gd name="T7" fmla="*/ 174 h 829"/>
                <a:gd name="T8" fmla="*/ 0 w 1168"/>
                <a:gd name="T9" fmla="*/ 828 h 829"/>
                <a:gd name="T10" fmla="*/ 0 w 1168"/>
                <a:gd name="T11" fmla="*/ 0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8" h="82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27" y="365"/>
                    <a:pt x="1167" y="174"/>
                  </a:cubicBezTo>
                  <a:lnTo>
                    <a:pt x="1167" y="174"/>
                  </a:lnTo>
                  <a:cubicBezTo>
                    <a:pt x="1167" y="174"/>
                    <a:pt x="666" y="783"/>
                    <a:pt x="0" y="828"/>
                  </a:cubicBezTo>
                  <a:lnTo>
                    <a:pt x="0" y="0"/>
                  </a:ln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/>
            </a:p>
          </p:txBody>
        </p:sp>
        <p:sp>
          <p:nvSpPr>
            <p:cNvPr id="14" name="Freeform 20">
              <a:extLst>
                <a:ext uri="{FF2B5EF4-FFF2-40B4-BE49-F238E27FC236}">
                  <a16:creationId xmlns:a16="http://schemas.microsoft.com/office/drawing/2014/main" id="{B912F0AA-6CF6-FF4B-8EAA-FA45A13A5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3556" y="4325393"/>
              <a:ext cx="1526506" cy="1077256"/>
            </a:xfrm>
            <a:custGeom>
              <a:avLst/>
              <a:gdLst>
                <a:gd name="T0" fmla="*/ 0 w 2861"/>
                <a:gd name="T1" fmla="*/ 2018 h 2019"/>
                <a:gd name="T2" fmla="*/ 0 w 2861"/>
                <a:gd name="T3" fmla="*/ 2018 h 2019"/>
                <a:gd name="T4" fmla="*/ 183 w 2861"/>
                <a:gd name="T5" fmla="*/ 1774 h 2019"/>
                <a:gd name="T6" fmla="*/ 183 w 2861"/>
                <a:gd name="T7" fmla="*/ 1774 h 2019"/>
                <a:gd name="T8" fmla="*/ 2853 w 2861"/>
                <a:gd name="T9" fmla="*/ 821 h 2019"/>
                <a:gd name="T10" fmla="*/ 2853 w 2861"/>
                <a:gd name="T11" fmla="*/ 821 h 2019"/>
                <a:gd name="T12" fmla="*/ 2860 w 2861"/>
                <a:gd name="T13" fmla="*/ 827 h 2019"/>
                <a:gd name="T14" fmla="*/ 2860 w 2861"/>
                <a:gd name="T15" fmla="*/ 827 h 2019"/>
                <a:gd name="T16" fmla="*/ 2840 w 2861"/>
                <a:gd name="T17" fmla="*/ 820 h 2019"/>
                <a:gd name="T18" fmla="*/ 2840 w 2861"/>
                <a:gd name="T19" fmla="*/ 820 h 2019"/>
                <a:gd name="T20" fmla="*/ 393 w 2861"/>
                <a:gd name="T21" fmla="*/ 1702 h 2019"/>
                <a:gd name="T22" fmla="*/ 393 w 2861"/>
                <a:gd name="T23" fmla="*/ 1702 h 2019"/>
                <a:gd name="T24" fmla="*/ 0 w 2861"/>
                <a:gd name="T25" fmla="*/ 2018 h 2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61" h="2019">
                  <a:moveTo>
                    <a:pt x="0" y="2018"/>
                  </a:moveTo>
                  <a:lnTo>
                    <a:pt x="0" y="2018"/>
                  </a:lnTo>
                  <a:cubicBezTo>
                    <a:pt x="5" y="2012"/>
                    <a:pt x="70" y="1916"/>
                    <a:pt x="183" y="1774"/>
                  </a:cubicBezTo>
                  <a:lnTo>
                    <a:pt x="183" y="1774"/>
                  </a:lnTo>
                  <a:cubicBezTo>
                    <a:pt x="622" y="1224"/>
                    <a:pt x="1781" y="0"/>
                    <a:pt x="2853" y="821"/>
                  </a:cubicBezTo>
                  <a:lnTo>
                    <a:pt x="2853" y="821"/>
                  </a:lnTo>
                  <a:cubicBezTo>
                    <a:pt x="2855" y="823"/>
                    <a:pt x="2858" y="825"/>
                    <a:pt x="2860" y="827"/>
                  </a:cubicBezTo>
                  <a:lnTo>
                    <a:pt x="2860" y="827"/>
                  </a:lnTo>
                  <a:cubicBezTo>
                    <a:pt x="2858" y="827"/>
                    <a:pt x="2852" y="824"/>
                    <a:pt x="2840" y="820"/>
                  </a:cubicBezTo>
                  <a:lnTo>
                    <a:pt x="2840" y="820"/>
                  </a:lnTo>
                  <a:cubicBezTo>
                    <a:pt x="2700" y="775"/>
                    <a:pt x="1871" y="584"/>
                    <a:pt x="393" y="1702"/>
                  </a:cubicBezTo>
                  <a:lnTo>
                    <a:pt x="393" y="1702"/>
                  </a:lnTo>
                  <a:cubicBezTo>
                    <a:pt x="267" y="1798"/>
                    <a:pt x="136" y="1903"/>
                    <a:pt x="0" y="2018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/>
            </a:p>
          </p:txBody>
        </p:sp>
        <p:sp>
          <p:nvSpPr>
            <p:cNvPr id="15" name="Freeform 21">
              <a:extLst>
                <a:ext uri="{FF2B5EF4-FFF2-40B4-BE49-F238E27FC236}">
                  <a16:creationId xmlns:a16="http://schemas.microsoft.com/office/drawing/2014/main" id="{6CEB449E-6507-4149-8043-C5047CC7E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2389" y="5628778"/>
              <a:ext cx="1566490" cy="37227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/>
            </a:p>
          </p:txBody>
        </p:sp>
      </p:grpSp>
      <p:grpSp>
        <p:nvGrpSpPr>
          <p:cNvPr id="16" name="Skupina 15"/>
          <p:cNvGrpSpPr/>
          <p:nvPr/>
        </p:nvGrpSpPr>
        <p:grpSpPr>
          <a:xfrm rot="5400000">
            <a:off x="5247402" y="-2340609"/>
            <a:ext cx="2160000" cy="9495755"/>
            <a:chOff x="3456353" y="1543050"/>
            <a:chExt cx="2584942" cy="4673600"/>
          </a:xfrm>
        </p:grpSpPr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673EBFF5-9072-074E-95E9-5551ECADD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6353" y="1543051"/>
              <a:ext cx="2582592" cy="4673599"/>
            </a:xfrm>
            <a:custGeom>
              <a:avLst/>
              <a:gdLst>
                <a:gd name="T0" fmla="*/ 4842 w 4843"/>
                <a:gd name="T1" fmla="*/ 290 h 8763"/>
                <a:gd name="T2" fmla="*/ 4842 w 4843"/>
                <a:gd name="T3" fmla="*/ 8472 h 8763"/>
                <a:gd name="T4" fmla="*/ 4842 w 4843"/>
                <a:gd name="T5" fmla="*/ 8472 h 8763"/>
                <a:gd name="T6" fmla="*/ 4553 w 4843"/>
                <a:gd name="T7" fmla="*/ 8762 h 8763"/>
                <a:gd name="T8" fmla="*/ 290 w 4843"/>
                <a:gd name="T9" fmla="*/ 8762 h 8763"/>
                <a:gd name="T10" fmla="*/ 290 w 4843"/>
                <a:gd name="T11" fmla="*/ 8762 h 8763"/>
                <a:gd name="T12" fmla="*/ 0 w 4843"/>
                <a:gd name="T13" fmla="*/ 8472 h 8763"/>
                <a:gd name="T14" fmla="*/ 0 w 4843"/>
                <a:gd name="T15" fmla="*/ 290 h 8763"/>
                <a:gd name="T16" fmla="*/ 0 w 4843"/>
                <a:gd name="T17" fmla="*/ 290 h 8763"/>
                <a:gd name="T18" fmla="*/ 290 w 4843"/>
                <a:gd name="T19" fmla="*/ 0 h 8763"/>
                <a:gd name="T20" fmla="*/ 4553 w 4843"/>
                <a:gd name="T21" fmla="*/ 0 h 8763"/>
                <a:gd name="T22" fmla="*/ 4553 w 4843"/>
                <a:gd name="T23" fmla="*/ 0 h 8763"/>
                <a:gd name="T24" fmla="*/ 4842 w 4843"/>
                <a:gd name="T25" fmla="*/ 290 h 8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43" h="8763">
                  <a:moveTo>
                    <a:pt x="4842" y="290"/>
                  </a:moveTo>
                  <a:lnTo>
                    <a:pt x="4842" y="8472"/>
                  </a:lnTo>
                  <a:lnTo>
                    <a:pt x="4842" y="8472"/>
                  </a:lnTo>
                  <a:cubicBezTo>
                    <a:pt x="4842" y="8633"/>
                    <a:pt x="4713" y="8762"/>
                    <a:pt x="4553" y="8762"/>
                  </a:cubicBezTo>
                  <a:lnTo>
                    <a:pt x="290" y="8762"/>
                  </a:lnTo>
                  <a:lnTo>
                    <a:pt x="290" y="8762"/>
                  </a:lnTo>
                  <a:cubicBezTo>
                    <a:pt x="130" y="8762"/>
                    <a:pt x="0" y="8633"/>
                    <a:pt x="0" y="8472"/>
                  </a:cubicBezTo>
                  <a:lnTo>
                    <a:pt x="0" y="290"/>
                  </a:lnTo>
                  <a:lnTo>
                    <a:pt x="0" y="290"/>
                  </a:lnTo>
                  <a:cubicBezTo>
                    <a:pt x="0" y="130"/>
                    <a:pt x="130" y="0"/>
                    <a:pt x="290" y="0"/>
                  </a:cubicBezTo>
                  <a:lnTo>
                    <a:pt x="4553" y="0"/>
                  </a:lnTo>
                  <a:lnTo>
                    <a:pt x="4553" y="0"/>
                  </a:lnTo>
                  <a:cubicBezTo>
                    <a:pt x="4713" y="0"/>
                    <a:pt x="4842" y="130"/>
                    <a:pt x="4842" y="290"/>
                  </a:cubicBezTo>
                </a:path>
              </a:pathLst>
            </a:custGeom>
            <a:solidFill>
              <a:schemeClr val="accent2">
                <a:alpha val="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928DC79A-989C-D345-A46C-AF458B4D3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6353" y="1543050"/>
              <a:ext cx="2582592" cy="3897410"/>
            </a:xfrm>
            <a:custGeom>
              <a:avLst/>
              <a:gdLst>
                <a:gd name="T0" fmla="*/ 0 w 4843"/>
                <a:gd name="T1" fmla="*/ 6949 h 7307"/>
                <a:gd name="T2" fmla="*/ 0 w 4843"/>
                <a:gd name="T3" fmla="*/ 290 h 7307"/>
                <a:gd name="T4" fmla="*/ 0 w 4843"/>
                <a:gd name="T5" fmla="*/ 290 h 7307"/>
                <a:gd name="T6" fmla="*/ 290 w 4843"/>
                <a:gd name="T7" fmla="*/ 0 h 7307"/>
                <a:gd name="T8" fmla="*/ 4553 w 4843"/>
                <a:gd name="T9" fmla="*/ 0 h 7307"/>
                <a:gd name="T10" fmla="*/ 4553 w 4843"/>
                <a:gd name="T11" fmla="*/ 0 h 7307"/>
                <a:gd name="T12" fmla="*/ 4842 w 4843"/>
                <a:gd name="T13" fmla="*/ 290 h 7307"/>
                <a:gd name="T14" fmla="*/ 4842 w 4843"/>
                <a:gd name="T15" fmla="*/ 6949 h 7307"/>
                <a:gd name="T16" fmla="*/ 4842 w 4843"/>
                <a:gd name="T17" fmla="*/ 6949 h 7307"/>
                <a:gd name="T18" fmla="*/ 3930 w 4843"/>
                <a:gd name="T19" fmla="*/ 6047 h 7307"/>
                <a:gd name="T20" fmla="*/ 3930 w 4843"/>
                <a:gd name="T21" fmla="*/ 6047 h 7307"/>
                <a:gd name="T22" fmla="*/ 3930 w 4843"/>
                <a:gd name="T23" fmla="*/ 6047 h 7307"/>
                <a:gd name="T24" fmla="*/ 3930 w 4843"/>
                <a:gd name="T25" fmla="*/ 6047 h 7307"/>
                <a:gd name="T26" fmla="*/ 1462 w 4843"/>
                <a:gd name="T27" fmla="*/ 6892 h 7307"/>
                <a:gd name="T28" fmla="*/ 1462 w 4843"/>
                <a:gd name="T29" fmla="*/ 6892 h 7307"/>
                <a:gd name="T30" fmla="*/ 1252 w 4843"/>
                <a:gd name="T31" fmla="*/ 6964 h 7307"/>
                <a:gd name="T32" fmla="*/ 1252 w 4843"/>
                <a:gd name="T33" fmla="*/ 6964 h 7307"/>
                <a:gd name="T34" fmla="*/ 0 w 4843"/>
                <a:gd name="T35" fmla="*/ 6949 h 7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43" h="7307">
                  <a:moveTo>
                    <a:pt x="0" y="6949"/>
                  </a:moveTo>
                  <a:lnTo>
                    <a:pt x="0" y="290"/>
                  </a:lnTo>
                  <a:lnTo>
                    <a:pt x="0" y="290"/>
                  </a:lnTo>
                  <a:cubicBezTo>
                    <a:pt x="0" y="130"/>
                    <a:pt x="130" y="0"/>
                    <a:pt x="290" y="0"/>
                  </a:cubicBezTo>
                  <a:lnTo>
                    <a:pt x="4553" y="0"/>
                  </a:lnTo>
                  <a:lnTo>
                    <a:pt x="4553" y="0"/>
                  </a:lnTo>
                  <a:cubicBezTo>
                    <a:pt x="4713" y="0"/>
                    <a:pt x="4842" y="130"/>
                    <a:pt x="4842" y="290"/>
                  </a:cubicBezTo>
                  <a:lnTo>
                    <a:pt x="4842" y="6949"/>
                  </a:lnTo>
                  <a:lnTo>
                    <a:pt x="4842" y="6949"/>
                  </a:lnTo>
                  <a:cubicBezTo>
                    <a:pt x="4842" y="6949"/>
                    <a:pt x="4819" y="6152"/>
                    <a:pt x="3930" y="6047"/>
                  </a:cubicBezTo>
                  <a:lnTo>
                    <a:pt x="3930" y="6047"/>
                  </a:lnTo>
                  <a:cubicBezTo>
                    <a:pt x="3925" y="6046"/>
                    <a:pt x="3934" y="6047"/>
                    <a:pt x="3930" y="6047"/>
                  </a:cubicBezTo>
                  <a:lnTo>
                    <a:pt x="3930" y="6047"/>
                  </a:lnTo>
                  <a:cubicBezTo>
                    <a:pt x="3790" y="6002"/>
                    <a:pt x="2940" y="5773"/>
                    <a:pt x="1462" y="6892"/>
                  </a:cubicBezTo>
                  <a:lnTo>
                    <a:pt x="1462" y="6892"/>
                  </a:lnTo>
                  <a:cubicBezTo>
                    <a:pt x="1389" y="6920"/>
                    <a:pt x="1319" y="6943"/>
                    <a:pt x="1252" y="6964"/>
                  </a:cubicBezTo>
                  <a:lnTo>
                    <a:pt x="1252" y="6964"/>
                  </a:lnTo>
                  <a:cubicBezTo>
                    <a:pt x="336" y="7306"/>
                    <a:pt x="0" y="6949"/>
                    <a:pt x="0" y="694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098CF0E4-20FA-5843-A14A-C527DA7B3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2061" y="4668797"/>
              <a:ext cx="489234" cy="583318"/>
            </a:xfrm>
            <a:custGeom>
              <a:avLst/>
              <a:gdLst>
                <a:gd name="T0" fmla="*/ 0 w 917"/>
                <a:gd name="T1" fmla="*/ 181 h 1093"/>
                <a:gd name="T2" fmla="*/ 0 w 917"/>
                <a:gd name="T3" fmla="*/ 181 h 1093"/>
                <a:gd name="T4" fmla="*/ 912 w 917"/>
                <a:gd name="T5" fmla="*/ 1092 h 1093"/>
                <a:gd name="T6" fmla="*/ 912 w 917"/>
                <a:gd name="T7" fmla="*/ 355 h 1093"/>
                <a:gd name="T8" fmla="*/ 912 w 917"/>
                <a:gd name="T9" fmla="*/ 355 h 1093"/>
                <a:gd name="T10" fmla="*/ 0 w 917"/>
                <a:gd name="T11" fmla="*/ 181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7" h="1093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916" y="588"/>
                    <a:pt x="912" y="1092"/>
                  </a:cubicBezTo>
                  <a:lnTo>
                    <a:pt x="912" y="355"/>
                  </a:lnTo>
                  <a:lnTo>
                    <a:pt x="912" y="355"/>
                  </a:lnTo>
                  <a:cubicBezTo>
                    <a:pt x="912" y="355"/>
                    <a:pt x="456" y="0"/>
                    <a:pt x="0" y="181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959B4E4D-B3AA-CB43-A791-F6526AE77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6353" y="5228773"/>
              <a:ext cx="710331" cy="470418"/>
            </a:xfrm>
            <a:custGeom>
              <a:avLst/>
              <a:gdLst>
                <a:gd name="T0" fmla="*/ 0 w 1333"/>
                <a:gd name="T1" fmla="*/ 61 h 883"/>
                <a:gd name="T2" fmla="*/ 0 w 1333"/>
                <a:gd name="T3" fmla="*/ 61 h 883"/>
                <a:gd name="T4" fmla="*/ 1332 w 1333"/>
                <a:gd name="T5" fmla="*/ 0 h 883"/>
                <a:gd name="T6" fmla="*/ 1332 w 1333"/>
                <a:gd name="T7" fmla="*/ 0 h 883"/>
                <a:gd name="T8" fmla="*/ 0 w 1333"/>
                <a:gd name="T9" fmla="*/ 882 h 883"/>
                <a:gd name="T10" fmla="*/ 0 w 1333"/>
                <a:gd name="T11" fmla="*/ 61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33" h="883">
                  <a:moveTo>
                    <a:pt x="0" y="61"/>
                  </a:moveTo>
                  <a:lnTo>
                    <a:pt x="0" y="61"/>
                  </a:lnTo>
                  <a:cubicBezTo>
                    <a:pt x="0" y="61"/>
                    <a:pt x="389" y="350"/>
                    <a:pt x="1332" y="0"/>
                  </a:cubicBezTo>
                  <a:lnTo>
                    <a:pt x="1332" y="0"/>
                  </a:lnTo>
                  <a:cubicBezTo>
                    <a:pt x="1332" y="0"/>
                    <a:pt x="873" y="790"/>
                    <a:pt x="0" y="882"/>
                  </a:cubicBezTo>
                  <a:lnTo>
                    <a:pt x="0" y="61"/>
                  </a:ln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6D82F228-75DF-3241-B6F7-15F4CF305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6353" y="5165266"/>
              <a:ext cx="623303" cy="442193"/>
            </a:xfrm>
            <a:custGeom>
              <a:avLst/>
              <a:gdLst>
                <a:gd name="T0" fmla="*/ 0 w 1168"/>
                <a:gd name="T1" fmla="*/ 0 h 829"/>
                <a:gd name="T2" fmla="*/ 0 w 1168"/>
                <a:gd name="T3" fmla="*/ 0 h 829"/>
                <a:gd name="T4" fmla="*/ 1167 w 1168"/>
                <a:gd name="T5" fmla="*/ 174 h 829"/>
                <a:gd name="T6" fmla="*/ 1167 w 1168"/>
                <a:gd name="T7" fmla="*/ 174 h 829"/>
                <a:gd name="T8" fmla="*/ 0 w 1168"/>
                <a:gd name="T9" fmla="*/ 828 h 829"/>
                <a:gd name="T10" fmla="*/ 0 w 1168"/>
                <a:gd name="T11" fmla="*/ 0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8" h="82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27" y="365"/>
                    <a:pt x="1167" y="174"/>
                  </a:cubicBezTo>
                  <a:lnTo>
                    <a:pt x="1167" y="174"/>
                  </a:lnTo>
                  <a:cubicBezTo>
                    <a:pt x="1167" y="174"/>
                    <a:pt x="666" y="783"/>
                    <a:pt x="0" y="828"/>
                  </a:cubicBezTo>
                  <a:lnTo>
                    <a:pt x="0" y="0"/>
                  </a:ln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/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53E221AE-4CDF-BA42-A2DF-73E2D4CAE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909" y="4325393"/>
              <a:ext cx="1526506" cy="1077256"/>
            </a:xfrm>
            <a:custGeom>
              <a:avLst/>
              <a:gdLst>
                <a:gd name="T0" fmla="*/ 0 w 2861"/>
                <a:gd name="T1" fmla="*/ 2018 h 2019"/>
                <a:gd name="T2" fmla="*/ 0 w 2861"/>
                <a:gd name="T3" fmla="*/ 2018 h 2019"/>
                <a:gd name="T4" fmla="*/ 183 w 2861"/>
                <a:gd name="T5" fmla="*/ 1774 h 2019"/>
                <a:gd name="T6" fmla="*/ 183 w 2861"/>
                <a:gd name="T7" fmla="*/ 1774 h 2019"/>
                <a:gd name="T8" fmla="*/ 2853 w 2861"/>
                <a:gd name="T9" fmla="*/ 821 h 2019"/>
                <a:gd name="T10" fmla="*/ 2853 w 2861"/>
                <a:gd name="T11" fmla="*/ 821 h 2019"/>
                <a:gd name="T12" fmla="*/ 2860 w 2861"/>
                <a:gd name="T13" fmla="*/ 827 h 2019"/>
                <a:gd name="T14" fmla="*/ 2860 w 2861"/>
                <a:gd name="T15" fmla="*/ 827 h 2019"/>
                <a:gd name="T16" fmla="*/ 2840 w 2861"/>
                <a:gd name="T17" fmla="*/ 820 h 2019"/>
                <a:gd name="T18" fmla="*/ 2840 w 2861"/>
                <a:gd name="T19" fmla="*/ 820 h 2019"/>
                <a:gd name="T20" fmla="*/ 393 w 2861"/>
                <a:gd name="T21" fmla="*/ 1702 h 2019"/>
                <a:gd name="T22" fmla="*/ 393 w 2861"/>
                <a:gd name="T23" fmla="*/ 1702 h 2019"/>
                <a:gd name="T24" fmla="*/ 0 w 2861"/>
                <a:gd name="T25" fmla="*/ 2018 h 2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61" h="2019">
                  <a:moveTo>
                    <a:pt x="0" y="2018"/>
                  </a:moveTo>
                  <a:lnTo>
                    <a:pt x="0" y="2018"/>
                  </a:lnTo>
                  <a:cubicBezTo>
                    <a:pt x="5" y="2012"/>
                    <a:pt x="70" y="1916"/>
                    <a:pt x="183" y="1774"/>
                  </a:cubicBezTo>
                  <a:lnTo>
                    <a:pt x="183" y="1774"/>
                  </a:lnTo>
                  <a:cubicBezTo>
                    <a:pt x="622" y="1224"/>
                    <a:pt x="1781" y="0"/>
                    <a:pt x="2853" y="821"/>
                  </a:cubicBezTo>
                  <a:lnTo>
                    <a:pt x="2853" y="821"/>
                  </a:lnTo>
                  <a:cubicBezTo>
                    <a:pt x="2855" y="823"/>
                    <a:pt x="2858" y="825"/>
                    <a:pt x="2860" y="827"/>
                  </a:cubicBezTo>
                  <a:lnTo>
                    <a:pt x="2860" y="827"/>
                  </a:lnTo>
                  <a:cubicBezTo>
                    <a:pt x="2858" y="827"/>
                    <a:pt x="2852" y="824"/>
                    <a:pt x="2840" y="820"/>
                  </a:cubicBezTo>
                  <a:lnTo>
                    <a:pt x="2840" y="820"/>
                  </a:lnTo>
                  <a:cubicBezTo>
                    <a:pt x="2700" y="775"/>
                    <a:pt x="1871" y="584"/>
                    <a:pt x="393" y="1702"/>
                  </a:cubicBezTo>
                  <a:lnTo>
                    <a:pt x="393" y="1702"/>
                  </a:lnTo>
                  <a:cubicBezTo>
                    <a:pt x="267" y="1798"/>
                    <a:pt x="136" y="1903"/>
                    <a:pt x="0" y="2018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/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AFCBD682-59AD-BE4A-A207-D134E387F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6742" y="5628778"/>
              <a:ext cx="1566490" cy="372277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266"/>
            </a:p>
          </p:txBody>
        </p:sp>
      </p:grpSp>
      <p:sp>
        <p:nvSpPr>
          <p:cNvPr id="24" name="Obdélník 23"/>
          <p:cNvSpPr/>
          <p:nvPr/>
        </p:nvSpPr>
        <p:spPr>
          <a:xfrm>
            <a:off x="4953457" y="1626056"/>
            <a:ext cx="5893219" cy="163121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r>
              <a:rPr lang="uk-UA" sz="20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За допомогою дворівневого </a:t>
            </a:r>
            <a:r>
              <a:rPr lang="uk-UA" sz="2000" dirty="0" err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курикула</a:t>
            </a:r>
            <a:r>
              <a:rPr lang="uk-UA" sz="20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uk-UA" sz="20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дозволити реалізацію різних педагогічних підходів, які можуть реагувати на зміни в суспільстві </a:t>
            </a:r>
            <a:r>
              <a:rPr lang="uk-UA" sz="20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при забезпеченні однакового спільного змісту освіти</a:t>
            </a:r>
            <a:endParaRPr lang="cs-CZ" sz="1400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5" name="Obdélník 24"/>
          <p:cNvSpPr/>
          <p:nvPr/>
        </p:nvSpPr>
        <p:spPr>
          <a:xfrm>
            <a:off x="4953457" y="4348942"/>
            <a:ext cx="589321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uk-UA" sz="20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Визначити </a:t>
            </a:r>
            <a:r>
              <a:rPr lang="uk-UA" sz="20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обов’язковий рівень для кожного етапу освіти</a:t>
            </a:r>
            <a:r>
              <a:rPr lang="cs-CZ" sz="20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,</a:t>
            </a:r>
            <a:r>
              <a:rPr lang="uk-UA" sz="20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якого б мали досягти </a:t>
            </a:r>
            <a:r>
              <a:rPr lang="uk-UA" sz="20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усі учні</a:t>
            </a:r>
            <a:endParaRPr lang="cs-CZ" sz="2000" b="1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4651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982662" y="409616"/>
            <a:ext cx="10833097" cy="553998"/>
          </a:xfrm>
        </p:spPr>
        <p:txBody>
          <a:bodyPr>
            <a:normAutofit/>
          </a:bodyPr>
          <a:lstStyle/>
          <a:p>
            <a:pPr>
              <a:spcAft>
                <a:spcPts val="0"/>
              </a:spcAft>
            </a:pPr>
            <a:r>
              <a:rPr lang="uk-UA" dirty="0">
                <a:ea typeface="Calibri" panose="020F0502020204030204" pitchFamily="34" charset="0"/>
              </a:rPr>
              <a:t>БАЗОВІ ПОНЯТТЯ РНП БО</a:t>
            </a:r>
            <a:endParaRPr lang="cs-CZ" dirty="0">
              <a:ea typeface="Calibri" panose="020F0502020204030204" pitchFamily="34" charset="0"/>
            </a:endParaRPr>
          </a:p>
        </p:txBody>
      </p:sp>
      <p:sp>
        <p:nvSpPr>
          <p:cNvPr id="3" name="Obdélník 2"/>
          <p:cNvSpPr/>
          <p:nvPr/>
        </p:nvSpPr>
        <p:spPr>
          <a:xfrm>
            <a:off x="966026" y="1427583"/>
            <a:ext cx="7468526" cy="38535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tIns="72000" bIns="36000" anchor="ctr">
            <a:noAutofit/>
          </a:bodyPr>
          <a:lstStyle/>
          <a:p>
            <a:pPr marL="719138" indent="-365125">
              <a:spcAft>
                <a:spcPts val="0"/>
              </a:spcAft>
              <a:buFont typeface="Wingdings" panose="05000000000000000000" pitchFamily="2" charset="2"/>
              <a:buChar char="ü"/>
            </a:pPr>
            <a:r>
              <a:rPr lang="uk-UA" sz="2400" dirty="0">
                <a:solidFill>
                  <a:schemeClr val="accent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Очікувані результати </a:t>
            </a:r>
            <a:r>
              <a:rPr lang="cs-CZ" sz="2400" dirty="0"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→ </a:t>
            </a:r>
            <a:r>
              <a:rPr lang="uk-UA" sz="2400" dirty="0"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визначення обов’язкового рівня для формулювання результатів в навчальних планах у ШНП на </a:t>
            </a:r>
            <a:br>
              <a:rPr lang="cs-CZ" sz="2400" dirty="0"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</a:br>
            <a:r>
              <a:rPr lang="uk-UA" sz="2400" dirty="0"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кінці </a:t>
            </a:r>
            <a:r>
              <a:rPr lang="cs-CZ" sz="2400" dirty="0"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5</a:t>
            </a:r>
            <a:r>
              <a:rPr lang="uk-UA" sz="2400" dirty="0"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 та </a:t>
            </a:r>
            <a:r>
              <a:rPr lang="cs-CZ" sz="2400" dirty="0"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9</a:t>
            </a:r>
            <a:r>
              <a:rPr lang="uk-UA" sz="2400" dirty="0"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 класів</a:t>
            </a:r>
            <a:endParaRPr lang="cs-CZ" sz="2400" dirty="0">
              <a:latin typeface="Segoe UI" panose="020B0502040204020203" pitchFamily="34" charset="0"/>
              <a:ea typeface="Calibri" panose="020F0502020204030204" pitchFamily="34" charset="0"/>
              <a:cs typeface="Segoe UI" panose="020B0502040204020203" pitchFamily="34" charset="0"/>
            </a:endParaRPr>
          </a:p>
          <a:p>
            <a:pPr marL="719138" indent="-365125">
              <a:spcAft>
                <a:spcPts val="0"/>
              </a:spcAft>
              <a:buFont typeface="Wingdings" panose="05000000000000000000" pitchFamily="2" charset="2"/>
              <a:buChar char="ü"/>
            </a:pPr>
            <a:endParaRPr lang="cs-CZ" sz="2400" dirty="0">
              <a:latin typeface="Segoe UI" panose="020B0502040204020203" pitchFamily="34" charset="0"/>
              <a:ea typeface="Calibri" panose="020F0502020204030204" pitchFamily="34" charset="0"/>
              <a:cs typeface="Segoe UI" panose="020B0502040204020203" pitchFamily="34" charset="0"/>
            </a:endParaRPr>
          </a:p>
          <a:p>
            <a:pPr marL="719138" indent="-365125">
              <a:spcAft>
                <a:spcPts val="0"/>
              </a:spcAft>
              <a:buFont typeface="Wingdings" panose="05000000000000000000" pitchFamily="2" charset="2"/>
              <a:buChar char="ü"/>
            </a:pPr>
            <a:r>
              <a:rPr lang="uk-UA" sz="2400" dirty="0">
                <a:solidFill>
                  <a:schemeClr val="accent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Навчальний матеріал – </a:t>
            </a:r>
            <a:r>
              <a:rPr lang="uk-UA" sz="2400" dirty="0">
                <a:latin typeface="Segoe UI" panose="020B0502040204020203" pitchFamily="34" charset="0"/>
                <a:cs typeface="Segoe UI" panose="020B0502040204020203" pitchFamily="34" charset="0"/>
              </a:rPr>
              <a:t>засіб для досягнення очікуваних результатів</a:t>
            </a:r>
            <a:endParaRPr lang="cs-CZ" sz="2400" dirty="0">
              <a:latin typeface="Segoe UI" panose="020B0502040204020203" pitchFamily="34" charset="0"/>
              <a:ea typeface="Calibri" panose="020F0502020204030204" pitchFamily="34" charset="0"/>
              <a:cs typeface="Segoe UI" panose="020B0502040204020203" pitchFamily="34" charset="0"/>
            </a:endParaRPr>
          </a:p>
          <a:p>
            <a:pPr marL="719138" indent="-365125">
              <a:spcAft>
                <a:spcPts val="0"/>
              </a:spcAft>
              <a:buFont typeface="Wingdings" panose="05000000000000000000" pitchFamily="2" charset="2"/>
              <a:buChar char="ü"/>
            </a:pPr>
            <a:endParaRPr lang="cs-CZ" sz="2400" dirty="0">
              <a:latin typeface="Segoe UI" panose="020B0502040204020203" pitchFamily="34" charset="0"/>
              <a:ea typeface="Calibri" panose="020F0502020204030204" pitchFamily="34" charset="0"/>
              <a:cs typeface="Segoe UI" panose="020B0502040204020203" pitchFamily="34" charset="0"/>
            </a:endParaRPr>
          </a:p>
          <a:p>
            <a:pPr marL="719138" indent="-365125">
              <a:spcAft>
                <a:spcPts val="0"/>
              </a:spcAft>
              <a:buFont typeface="Wingdings" panose="05000000000000000000" pitchFamily="2" charset="2"/>
              <a:buChar char="ü"/>
            </a:pPr>
            <a:r>
              <a:rPr lang="uk-UA" sz="2400" dirty="0">
                <a:solidFill>
                  <a:schemeClr val="accent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Стандарти </a:t>
            </a:r>
            <a:r>
              <a:rPr lang="cs-CZ" sz="2400" dirty="0"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 </a:t>
            </a:r>
            <a:r>
              <a:rPr lang="uk-UA" sz="2400" dirty="0"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детальніше визначають обсяг очікуваних результатів</a:t>
            </a:r>
            <a:endParaRPr lang="cs-CZ" sz="2400" dirty="0">
              <a:latin typeface="Segoe UI" panose="020B0502040204020203" pitchFamily="34" charset="0"/>
              <a:ea typeface="Calibri" panose="020F0502020204030204" pitchFamily="34" charset="0"/>
              <a:cs typeface="Segoe UI" panose="020B0502040204020203" pitchFamily="34" charset="0"/>
            </a:endParaRPr>
          </a:p>
        </p:txBody>
      </p:sp>
      <p:pic>
        <p:nvPicPr>
          <p:cNvPr id="103" name="Obrázek 10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531942">
            <a:off x="8355178" y="1183815"/>
            <a:ext cx="3023762" cy="4257297"/>
          </a:xfrm>
          <a:prstGeom prst="rect">
            <a:avLst/>
          </a:prstGeom>
          <a:ln>
            <a:solidFill>
              <a:schemeClr val="bg1">
                <a:lumMod val="75000"/>
              </a:schemeClr>
            </a:solidFill>
          </a:ln>
        </p:spPr>
      </p:pic>
      <p:sp>
        <p:nvSpPr>
          <p:cNvPr id="104" name="Obdélník 103"/>
          <p:cNvSpPr/>
          <p:nvPr/>
        </p:nvSpPr>
        <p:spPr>
          <a:xfrm rot="1505193">
            <a:off x="8240909" y="3468160"/>
            <a:ext cx="2419265" cy="1364453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053447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rázek 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805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Obdélník 7">
            <a:extLst>
              <a:ext uri="{FF2B5EF4-FFF2-40B4-BE49-F238E27FC236}">
                <a16:creationId xmlns:a16="http://schemas.microsoft.com/office/drawing/2014/main" id="{E646ACAE-B39B-4209-922C-CF7F7395BA18}"/>
              </a:ext>
            </a:extLst>
          </p:cNvPr>
          <p:cNvSpPr/>
          <p:nvPr/>
        </p:nvSpPr>
        <p:spPr>
          <a:xfrm>
            <a:off x="0" y="4635062"/>
            <a:ext cx="12245439" cy="1603880"/>
          </a:xfrm>
          <a:prstGeom prst="rect">
            <a:avLst/>
          </a:prstGeom>
          <a:solidFill>
            <a:schemeClr val="bg1">
              <a:alpha val="8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9" name="Nadpis 1">
            <a:extLst>
              <a:ext uri="{FF2B5EF4-FFF2-40B4-BE49-F238E27FC236}">
                <a16:creationId xmlns:a16="http://schemas.microsoft.com/office/drawing/2014/main" id="{31522A78-31A6-4107-9CAB-865F9946AB95}"/>
              </a:ext>
            </a:extLst>
          </p:cNvPr>
          <p:cNvSpPr txBox="1">
            <a:spLocks/>
          </p:cNvSpPr>
          <p:nvPr/>
        </p:nvSpPr>
        <p:spPr>
          <a:xfrm>
            <a:off x="1012825" y="4886477"/>
            <a:ext cx="10804526" cy="1107996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800" b="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uk-UA" sz="4000" dirty="0">
                <a:latin typeface="Segoe UI" panose="020B0502040204020203" pitchFamily="34" charset="0"/>
                <a:cs typeface="Segoe UI" panose="020B0502040204020203" pitchFamily="34" charset="0"/>
              </a:rPr>
              <a:t>Існує суттєва різниця між очікуваними результатами РНП та результатами учнів</a:t>
            </a:r>
            <a:endParaRPr lang="cs-CZ" sz="40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3982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365126"/>
            <a:ext cx="10668855" cy="812885"/>
          </a:xfrm>
        </p:spPr>
        <p:txBody>
          <a:bodyPr>
            <a:normAutofit fontScale="90000"/>
          </a:bodyPr>
          <a:lstStyle/>
          <a:p>
            <a:r>
              <a:rPr lang="uk-UA" cap="all" dirty="0"/>
              <a:t>ЯК НАШИМ УЧНЯМ ВДАЄТЬСЯ НАПОВНЮВАТИ РЕЗУЛЬТАТИ </a:t>
            </a:r>
            <a:r>
              <a:rPr lang="uk-UA" cap="all" dirty="0" err="1"/>
              <a:t>рнп</a:t>
            </a:r>
            <a:r>
              <a:rPr lang="cs-CZ" cap="all" dirty="0"/>
              <a:t>?</a:t>
            </a:r>
          </a:p>
        </p:txBody>
      </p:sp>
      <p:sp>
        <p:nvSpPr>
          <p:cNvPr id="6" name="Obdélník 5"/>
          <p:cNvSpPr/>
          <p:nvPr/>
        </p:nvSpPr>
        <p:spPr>
          <a:xfrm>
            <a:off x="1123786" y="2133292"/>
            <a:ext cx="9858067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uk-UA" sz="2000" dirty="0">
                <a:solidFill>
                  <a:schemeClr val="accent6">
                    <a:lumMod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Кількість шкіл, де усі учні досягли очікуваних результатів РНП</a:t>
            </a:r>
            <a:r>
              <a:rPr lang="cs-CZ" sz="2000" dirty="0">
                <a:solidFill>
                  <a:schemeClr val="accent6">
                    <a:lumMod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(</a:t>
            </a:r>
            <a:r>
              <a:rPr lang="uk-UA" sz="2000" dirty="0">
                <a:solidFill>
                  <a:schemeClr val="accent6">
                    <a:lumMod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мін</a:t>
            </a:r>
            <a:r>
              <a:rPr lang="cs-CZ" sz="2000" dirty="0">
                <a:solidFill>
                  <a:schemeClr val="accent6">
                    <a:lumMod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. 60% </a:t>
            </a:r>
            <a:r>
              <a:rPr lang="uk-UA" sz="2000" dirty="0">
                <a:solidFill>
                  <a:schemeClr val="accent6">
                    <a:lumMod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успішності</a:t>
            </a:r>
            <a:r>
              <a:rPr lang="cs-CZ" sz="2000" dirty="0">
                <a:solidFill>
                  <a:schemeClr val="accent6">
                    <a:lumMod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) </a:t>
            </a:r>
          </a:p>
        </p:txBody>
      </p:sp>
      <p:sp>
        <p:nvSpPr>
          <p:cNvPr id="8" name="TextBox 5"/>
          <p:cNvSpPr txBox="1"/>
          <p:nvPr/>
        </p:nvSpPr>
        <p:spPr>
          <a:xfrm>
            <a:off x="140094" y="1474850"/>
            <a:ext cx="1026874" cy="163121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altLang="ko-KR" sz="10000" b="1" dirty="0">
                <a:solidFill>
                  <a:schemeClr val="accent6">
                    <a:lumMod val="7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9</a:t>
            </a:r>
            <a:endParaRPr lang="ko-KR" altLang="en-US" sz="10000" b="1" dirty="0">
              <a:solidFill>
                <a:schemeClr val="accent6">
                  <a:lumMod val="75000"/>
                </a:schemeClr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1" name="TextovéPole 10"/>
          <p:cNvSpPr txBox="1"/>
          <p:nvPr/>
        </p:nvSpPr>
        <p:spPr>
          <a:xfrm>
            <a:off x="4799897" y="6546084"/>
            <a:ext cx="6935646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cs-CZ" sz="1100" i="1" dirty="0">
                <a:solidFill>
                  <a:schemeClr val="bg1">
                    <a:lumMod val="50000"/>
                  </a:schemeClr>
                </a:solidFill>
              </a:rPr>
              <a:t>Zdroj: Výběrové zjišťování, výsledků žáků jaro 2017</a:t>
            </a:r>
          </a:p>
        </p:txBody>
      </p:sp>
      <p:graphicFrame>
        <p:nvGraphicFramePr>
          <p:cNvPr id="13" name="Chart 7">
            <a:extLst>
              <a:ext uri="{FF2B5EF4-FFF2-40B4-BE49-F238E27FC236}">
                <a16:creationId xmlns:a16="http://schemas.microsoft.com/office/drawing/2014/main" id="{F6FA03D8-17B9-4033-A42F-3E13C0AD4502}"/>
              </a:ext>
            </a:extLst>
          </p:cNvPr>
          <p:cNvGraphicFramePr/>
          <p:nvPr/>
        </p:nvGraphicFramePr>
        <p:xfrm>
          <a:off x="9019813" y="3059652"/>
          <a:ext cx="2303473" cy="23874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4" name="Oval 44"/>
          <p:cNvSpPr/>
          <p:nvPr/>
        </p:nvSpPr>
        <p:spPr>
          <a:xfrm>
            <a:off x="9481896" y="3553822"/>
            <a:ext cx="1424941" cy="137930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altLang="ko-KR" sz="4000" dirty="0"/>
              <a:t>М.</a:t>
            </a:r>
            <a:r>
              <a:rPr lang="cs-CZ" altLang="ko-KR" sz="1050" dirty="0"/>
              <a:t> </a:t>
            </a:r>
          </a:p>
        </p:txBody>
      </p:sp>
      <p:graphicFrame>
        <p:nvGraphicFramePr>
          <p:cNvPr id="21" name="Chart 7">
            <a:extLst>
              <a:ext uri="{FF2B5EF4-FFF2-40B4-BE49-F238E27FC236}">
                <a16:creationId xmlns:a16="http://schemas.microsoft.com/office/drawing/2014/main" id="{F6FA03D8-17B9-4033-A42F-3E13C0AD4502}"/>
              </a:ext>
            </a:extLst>
          </p:cNvPr>
          <p:cNvGraphicFramePr/>
          <p:nvPr/>
        </p:nvGraphicFramePr>
        <p:xfrm>
          <a:off x="1285163" y="4319655"/>
          <a:ext cx="1017544" cy="10546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" name="Obdélník 6"/>
          <p:cNvSpPr/>
          <p:nvPr/>
        </p:nvSpPr>
        <p:spPr>
          <a:xfrm>
            <a:off x="10833674" y="2921400"/>
            <a:ext cx="147330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cs-CZ" altLang="ko-KR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0,62 %</a:t>
            </a:r>
            <a:endParaRPr lang="cs-CZ" dirty="0">
              <a:solidFill>
                <a:schemeClr val="tx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" name="Obdélník 8"/>
          <p:cNvSpPr/>
          <p:nvPr/>
        </p:nvSpPr>
        <p:spPr>
          <a:xfrm>
            <a:off x="6658390" y="2875234"/>
            <a:ext cx="180272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altLang="ko-KR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6,42 %</a:t>
            </a:r>
          </a:p>
        </p:txBody>
      </p:sp>
      <p:graphicFrame>
        <p:nvGraphicFramePr>
          <p:cNvPr id="42" name="Chart 7">
            <a:extLst>
              <a:ext uri="{FF2B5EF4-FFF2-40B4-BE49-F238E27FC236}">
                <a16:creationId xmlns:a16="http://schemas.microsoft.com/office/drawing/2014/main" id="{F6FA03D8-17B9-4033-A42F-3E13C0AD4502}"/>
              </a:ext>
            </a:extLst>
          </p:cNvPr>
          <p:cNvGraphicFramePr/>
          <p:nvPr/>
        </p:nvGraphicFramePr>
        <p:xfrm>
          <a:off x="4998749" y="3011677"/>
          <a:ext cx="2565415" cy="2494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3" name="Oval 44"/>
          <p:cNvSpPr/>
          <p:nvPr/>
        </p:nvSpPr>
        <p:spPr>
          <a:xfrm>
            <a:off x="5513378" y="3522982"/>
            <a:ext cx="1536155" cy="144098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altLang="ko-KR" sz="4000" dirty="0" err="1"/>
              <a:t>Ч.м</a:t>
            </a:r>
            <a:r>
              <a:rPr lang="uk-UA" altLang="ko-KR" sz="4000" dirty="0"/>
              <a:t>.</a:t>
            </a:r>
            <a:endParaRPr lang="cs-CZ" altLang="ko-KR" sz="1050" dirty="0"/>
          </a:p>
        </p:txBody>
      </p:sp>
      <p:sp>
        <p:nvSpPr>
          <p:cNvPr id="44" name="Obdélník 43"/>
          <p:cNvSpPr/>
          <p:nvPr/>
        </p:nvSpPr>
        <p:spPr>
          <a:xfrm>
            <a:off x="2792061" y="2780844"/>
            <a:ext cx="98616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cs-CZ" altLang="ko-KR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11,61 %</a:t>
            </a:r>
          </a:p>
        </p:txBody>
      </p:sp>
      <p:graphicFrame>
        <p:nvGraphicFramePr>
          <p:cNvPr id="45" name="Chart 7">
            <a:extLst>
              <a:ext uri="{FF2B5EF4-FFF2-40B4-BE49-F238E27FC236}">
                <a16:creationId xmlns:a16="http://schemas.microsoft.com/office/drawing/2014/main" id="{F6FA03D8-17B9-4033-A42F-3E13C0AD4502}"/>
              </a:ext>
            </a:extLst>
          </p:cNvPr>
          <p:cNvGraphicFramePr/>
          <p:nvPr/>
        </p:nvGraphicFramePr>
        <p:xfrm>
          <a:off x="1123786" y="3059871"/>
          <a:ext cx="2419314" cy="24459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6" name="Oval 44"/>
          <p:cNvSpPr/>
          <p:nvPr/>
        </p:nvSpPr>
        <p:spPr>
          <a:xfrm>
            <a:off x="1609108" y="3576292"/>
            <a:ext cx="1448670" cy="141314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altLang="ko-KR" sz="4000" dirty="0" err="1"/>
              <a:t>Анг</a:t>
            </a:r>
            <a:r>
              <a:rPr lang="uk-UA" altLang="ko-KR" sz="4000" dirty="0"/>
              <a:t>.</a:t>
            </a:r>
            <a:r>
              <a:rPr lang="cs-CZ" altLang="ko-KR" sz="105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725632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9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3" grpId="0">
        <p:bldAsOne/>
      </p:bldGraphic>
      <p:bldP spid="14" grpId="0" animBg="1"/>
      <p:bldP spid="7" grpId="0"/>
      <p:bldP spid="9" grpId="0"/>
      <p:bldGraphic spid="42" grpId="0">
        <p:bldAsOne/>
      </p:bldGraphic>
      <p:bldP spid="43" grpId="0" animBg="1"/>
      <p:bldP spid="44" grpId="0"/>
      <p:bldGraphic spid="45" grpId="0">
        <p:bldAsOne/>
      </p:bldGraphic>
      <p:bldP spid="46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" name="Group 130">
            <a:extLst>
              <a:ext uri="{FF2B5EF4-FFF2-40B4-BE49-F238E27FC236}">
                <a16:creationId xmlns:a16="http://schemas.microsoft.com/office/drawing/2014/main" id="{71163A89-5B77-1646-91C4-ADA9A20635DE}"/>
              </a:ext>
            </a:extLst>
          </p:cNvPr>
          <p:cNvGrpSpPr/>
          <p:nvPr/>
        </p:nvGrpSpPr>
        <p:grpSpPr>
          <a:xfrm>
            <a:off x="682906" y="1567141"/>
            <a:ext cx="5636871" cy="3685798"/>
            <a:chOff x="7305509" y="5297978"/>
            <a:chExt cx="9887479" cy="6772926"/>
          </a:xfrm>
        </p:grpSpPr>
        <p:sp>
          <p:nvSpPr>
            <p:cNvPr id="24" name="Freeform 71">
              <a:extLst>
                <a:ext uri="{FF2B5EF4-FFF2-40B4-BE49-F238E27FC236}">
                  <a16:creationId xmlns:a16="http://schemas.microsoft.com/office/drawing/2014/main" id="{3297211C-49C2-844B-9A7F-981182136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05509" y="6077989"/>
              <a:ext cx="1235933" cy="681137"/>
            </a:xfrm>
            <a:custGeom>
              <a:avLst/>
              <a:gdLst>
                <a:gd name="T0" fmla="*/ 989 w 993"/>
                <a:gd name="T1" fmla="*/ 364 h 548"/>
                <a:gd name="T2" fmla="*/ 803 w 993"/>
                <a:gd name="T3" fmla="*/ 320 h 548"/>
                <a:gd name="T4" fmla="*/ 587 w 993"/>
                <a:gd name="T5" fmla="*/ 2 h 548"/>
                <a:gd name="T6" fmla="*/ 587 w 993"/>
                <a:gd name="T7" fmla="*/ 2 h 548"/>
                <a:gd name="T8" fmla="*/ 582 w 993"/>
                <a:gd name="T9" fmla="*/ 1 h 548"/>
                <a:gd name="T10" fmla="*/ 582 w 993"/>
                <a:gd name="T11" fmla="*/ 1 h 548"/>
                <a:gd name="T12" fmla="*/ 582 w 993"/>
                <a:gd name="T13" fmla="*/ 6 h 548"/>
                <a:gd name="T14" fmla="*/ 793 w 993"/>
                <a:gd name="T15" fmla="*/ 317 h 548"/>
                <a:gd name="T16" fmla="*/ 468 w 993"/>
                <a:gd name="T17" fmla="*/ 240 h 548"/>
                <a:gd name="T18" fmla="*/ 325 w 993"/>
                <a:gd name="T19" fmla="*/ 30 h 548"/>
                <a:gd name="T20" fmla="*/ 325 w 993"/>
                <a:gd name="T21" fmla="*/ 30 h 548"/>
                <a:gd name="T22" fmla="*/ 320 w 993"/>
                <a:gd name="T23" fmla="*/ 29 h 548"/>
                <a:gd name="T24" fmla="*/ 320 w 993"/>
                <a:gd name="T25" fmla="*/ 29 h 548"/>
                <a:gd name="T26" fmla="*/ 320 w 993"/>
                <a:gd name="T27" fmla="*/ 34 h 548"/>
                <a:gd name="T28" fmla="*/ 458 w 993"/>
                <a:gd name="T29" fmla="*/ 238 h 548"/>
                <a:gd name="T30" fmla="*/ 167 w 993"/>
                <a:gd name="T31" fmla="*/ 169 h 548"/>
                <a:gd name="T32" fmla="*/ 105 w 993"/>
                <a:gd name="T33" fmla="*/ 79 h 548"/>
                <a:gd name="T34" fmla="*/ 105 w 993"/>
                <a:gd name="T35" fmla="*/ 79 h 548"/>
                <a:gd name="T36" fmla="*/ 100 w 993"/>
                <a:gd name="T37" fmla="*/ 78 h 548"/>
                <a:gd name="T38" fmla="*/ 100 w 993"/>
                <a:gd name="T39" fmla="*/ 78 h 548"/>
                <a:gd name="T40" fmla="*/ 100 w 993"/>
                <a:gd name="T41" fmla="*/ 83 h 548"/>
                <a:gd name="T42" fmla="*/ 156 w 993"/>
                <a:gd name="T43" fmla="*/ 166 h 548"/>
                <a:gd name="T44" fmla="*/ 5 w 993"/>
                <a:gd name="T45" fmla="*/ 130 h 548"/>
                <a:gd name="T46" fmla="*/ 5 w 993"/>
                <a:gd name="T47" fmla="*/ 130 h 548"/>
                <a:gd name="T48" fmla="*/ 0 w 993"/>
                <a:gd name="T49" fmla="*/ 133 h 548"/>
                <a:gd name="T50" fmla="*/ 0 w 993"/>
                <a:gd name="T51" fmla="*/ 133 h 548"/>
                <a:gd name="T52" fmla="*/ 3 w 993"/>
                <a:gd name="T53" fmla="*/ 137 h 548"/>
                <a:gd name="T54" fmla="*/ 295 w 993"/>
                <a:gd name="T55" fmla="*/ 207 h 548"/>
                <a:gd name="T56" fmla="*/ 206 w 993"/>
                <a:gd name="T57" fmla="*/ 256 h 548"/>
                <a:gd name="T58" fmla="*/ 206 w 993"/>
                <a:gd name="T59" fmla="*/ 256 h 548"/>
                <a:gd name="T60" fmla="*/ 205 w 993"/>
                <a:gd name="T61" fmla="*/ 261 h 548"/>
                <a:gd name="T62" fmla="*/ 205 w 993"/>
                <a:gd name="T63" fmla="*/ 261 h 548"/>
                <a:gd name="T64" fmla="*/ 207 w 993"/>
                <a:gd name="T65" fmla="*/ 262 h 548"/>
                <a:gd name="T66" fmla="*/ 207 w 993"/>
                <a:gd name="T67" fmla="*/ 262 h 548"/>
                <a:gd name="T68" fmla="*/ 210 w 993"/>
                <a:gd name="T69" fmla="*/ 262 h 548"/>
                <a:gd name="T70" fmla="*/ 305 w 993"/>
                <a:gd name="T71" fmla="*/ 209 h 548"/>
                <a:gd name="T72" fmla="*/ 597 w 993"/>
                <a:gd name="T73" fmla="*/ 278 h 548"/>
                <a:gd name="T74" fmla="*/ 381 w 993"/>
                <a:gd name="T75" fmla="*/ 398 h 548"/>
                <a:gd name="T76" fmla="*/ 381 w 993"/>
                <a:gd name="T77" fmla="*/ 398 h 548"/>
                <a:gd name="T78" fmla="*/ 380 w 993"/>
                <a:gd name="T79" fmla="*/ 403 h 548"/>
                <a:gd name="T80" fmla="*/ 380 w 993"/>
                <a:gd name="T81" fmla="*/ 403 h 548"/>
                <a:gd name="T82" fmla="*/ 382 w 993"/>
                <a:gd name="T83" fmla="*/ 404 h 548"/>
                <a:gd name="T84" fmla="*/ 382 w 993"/>
                <a:gd name="T85" fmla="*/ 404 h 548"/>
                <a:gd name="T86" fmla="*/ 384 w 993"/>
                <a:gd name="T87" fmla="*/ 404 h 548"/>
                <a:gd name="T88" fmla="*/ 607 w 993"/>
                <a:gd name="T89" fmla="*/ 281 h 548"/>
                <a:gd name="T90" fmla="*/ 931 w 993"/>
                <a:gd name="T91" fmla="*/ 358 h 548"/>
                <a:gd name="T92" fmla="*/ 602 w 993"/>
                <a:gd name="T93" fmla="*/ 541 h 548"/>
                <a:gd name="T94" fmla="*/ 602 w 993"/>
                <a:gd name="T95" fmla="*/ 541 h 548"/>
                <a:gd name="T96" fmla="*/ 601 w 993"/>
                <a:gd name="T97" fmla="*/ 546 h 548"/>
                <a:gd name="T98" fmla="*/ 601 w 993"/>
                <a:gd name="T99" fmla="*/ 546 h 548"/>
                <a:gd name="T100" fmla="*/ 603 w 993"/>
                <a:gd name="T101" fmla="*/ 547 h 548"/>
                <a:gd name="T102" fmla="*/ 603 w 993"/>
                <a:gd name="T103" fmla="*/ 547 h 548"/>
                <a:gd name="T104" fmla="*/ 606 w 993"/>
                <a:gd name="T105" fmla="*/ 547 h 548"/>
                <a:gd name="T106" fmla="*/ 942 w 993"/>
                <a:gd name="T107" fmla="*/ 360 h 548"/>
                <a:gd name="T108" fmla="*/ 988 w 993"/>
                <a:gd name="T109" fmla="*/ 371 h 548"/>
                <a:gd name="T110" fmla="*/ 988 w 993"/>
                <a:gd name="T111" fmla="*/ 371 h 548"/>
                <a:gd name="T112" fmla="*/ 992 w 993"/>
                <a:gd name="T113" fmla="*/ 368 h 548"/>
                <a:gd name="T114" fmla="*/ 992 w 993"/>
                <a:gd name="T115" fmla="*/ 368 h 548"/>
                <a:gd name="T116" fmla="*/ 989 w 993"/>
                <a:gd name="T117" fmla="*/ 364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3" h="548">
                  <a:moveTo>
                    <a:pt x="989" y="364"/>
                  </a:moveTo>
                  <a:lnTo>
                    <a:pt x="803" y="320"/>
                  </a:lnTo>
                  <a:lnTo>
                    <a:pt x="587" y="2"/>
                  </a:lnTo>
                  <a:lnTo>
                    <a:pt x="587" y="2"/>
                  </a:lnTo>
                  <a:cubicBezTo>
                    <a:pt x="586" y="1"/>
                    <a:pt x="584" y="0"/>
                    <a:pt x="582" y="1"/>
                  </a:cubicBezTo>
                  <a:lnTo>
                    <a:pt x="582" y="1"/>
                  </a:lnTo>
                  <a:cubicBezTo>
                    <a:pt x="581" y="2"/>
                    <a:pt x="580" y="4"/>
                    <a:pt x="582" y="6"/>
                  </a:cubicBezTo>
                  <a:lnTo>
                    <a:pt x="793" y="317"/>
                  </a:lnTo>
                  <a:lnTo>
                    <a:pt x="468" y="240"/>
                  </a:lnTo>
                  <a:lnTo>
                    <a:pt x="325" y="30"/>
                  </a:lnTo>
                  <a:lnTo>
                    <a:pt x="325" y="30"/>
                  </a:lnTo>
                  <a:cubicBezTo>
                    <a:pt x="325" y="29"/>
                    <a:pt x="322" y="28"/>
                    <a:pt x="320" y="29"/>
                  </a:cubicBezTo>
                  <a:lnTo>
                    <a:pt x="320" y="29"/>
                  </a:lnTo>
                  <a:cubicBezTo>
                    <a:pt x="319" y="31"/>
                    <a:pt x="318" y="32"/>
                    <a:pt x="320" y="34"/>
                  </a:cubicBezTo>
                  <a:lnTo>
                    <a:pt x="458" y="238"/>
                  </a:lnTo>
                  <a:lnTo>
                    <a:pt x="167" y="169"/>
                  </a:lnTo>
                  <a:lnTo>
                    <a:pt x="105" y="79"/>
                  </a:lnTo>
                  <a:lnTo>
                    <a:pt x="105" y="79"/>
                  </a:lnTo>
                  <a:cubicBezTo>
                    <a:pt x="104" y="77"/>
                    <a:pt x="102" y="76"/>
                    <a:pt x="100" y="78"/>
                  </a:cubicBezTo>
                  <a:lnTo>
                    <a:pt x="100" y="78"/>
                  </a:lnTo>
                  <a:cubicBezTo>
                    <a:pt x="99" y="79"/>
                    <a:pt x="98" y="81"/>
                    <a:pt x="100" y="83"/>
                  </a:cubicBezTo>
                  <a:lnTo>
                    <a:pt x="156" y="166"/>
                  </a:lnTo>
                  <a:lnTo>
                    <a:pt x="5" y="130"/>
                  </a:lnTo>
                  <a:lnTo>
                    <a:pt x="5" y="130"/>
                  </a:lnTo>
                  <a:cubicBezTo>
                    <a:pt x="3" y="130"/>
                    <a:pt x="1" y="132"/>
                    <a:pt x="0" y="133"/>
                  </a:cubicBezTo>
                  <a:lnTo>
                    <a:pt x="0" y="133"/>
                  </a:lnTo>
                  <a:cubicBezTo>
                    <a:pt x="0" y="135"/>
                    <a:pt x="1" y="137"/>
                    <a:pt x="3" y="137"/>
                  </a:cubicBezTo>
                  <a:lnTo>
                    <a:pt x="295" y="207"/>
                  </a:lnTo>
                  <a:lnTo>
                    <a:pt x="206" y="256"/>
                  </a:lnTo>
                  <a:lnTo>
                    <a:pt x="206" y="256"/>
                  </a:lnTo>
                  <a:cubicBezTo>
                    <a:pt x="205" y="257"/>
                    <a:pt x="204" y="259"/>
                    <a:pt x="205" y="261"/>
                  </a:cubicBezTo>
                  <a:lnTo>
                    <a:pt x="205" y="261"/>
                  </a:lnTo>
                  <a:cubicBezTo>
                    <a:pt x="205" y="262"/>
                    <a:pt x="206" y="262"/>
                    <a:pt x="207" y="262"/>
                  </a:cubicBezTo>
                  <a:lnTo>
                    <a:pt x="207" y="262"/>
                  </a:lnTo>
                  <a:cubicBezTo>
                    <a:pt x="208" y="262"/>
                    <a:pt x="209" y="262"/>
                    <a:pt x="210" y="262"/>
                  </a:cubicBezTo>
                  <a:lnTo>
                    <a:pt x="305" y="209"/>
                  </a:lnTo>
                  <a:lnTo>
                    <a:pt x="597" y="278"/>
                  </a:lnTo>
                  <a:lnTo>
                    <a:pt x="381" y="398"/>
                  </a:lnTo>
                  <a:lnTo>
                    <a:pt x="381" y="398"/>
                  </a:lnTo>
                  <a:cubicBezTo>
                    <a:pt x="380" y="399"/>
                    <a:pt x="379" y="401"/>
                    <a:pt x="380" y="403"/>
                  </a:cubicBezTo>
                  <a:lnTo>
                    <a:pt x="380" y="403"/>
                  </a:lnTo>
                  <a:cubicBezTo>
                    <a:pt x="380" y="404"/>
                    <a:pt x="381" y="404"/>
                    <a:pt x="382" y="404"/>
                  </a:cubicBezTo>
                  <a:lnTo>
                    <a:pt x="382" y="404"/>
                  </a:lnTo>
                  <a:cubicBezTo>
                    <a:pt x="383" y="405"/>
                    <a:pt x="384" y="405"/>
                    <a:pt x="384" y="404"/>
                  </a:cubicBezTo>
                  <a:lnTo>
                    <a:pt x="607" y="281"/>
                  </a:lnTo>
                  <a:lnTo>
                    <a:pt x="931" y="358"/>
                  </a:lnTo>
                  <a:lnTo>
                    <a:pt x="602" y="541"/>
                  </a:lnTo>
                  <a:lnTo>
                    <a:pt x="602" y="541"/>
                  </a:lnTo>
                  <a:cubicBezTo>
                    <a:pt x="601" y="541"/>
                    <a:pt x="600" y="544"/>
                    <a:pt x="601" y="546"/>
                  </a:cubicBezTo>
                  <a:lnTo>
                    <a:pt x="601" y="546"/>
                  </a:lnTo>
                  <a:cubicBezTo>
                    <a:pt x="601" y="546"/>
                    <a:pt x="602" y="547"/>
                    <a:pt x="603" y="547"/>
                  </a:cubicBezTo>
                  <a:lnTo>
                    <a:pt x="603" y="547"/>
                  </a:lnTo>
                  <a:cubicBezTo>
                    <a:pt x="604" y="547"/>
                    <a:pt x="605" y="547"/>
                    <a:pt x="606" y="547"/>
                  </a:cubicBezTo>
                  <a:lnTo>
                    <a:pt x="942" y="360"/>
                  </a:lnTo>
                  <a:lnTo>
                    <a:pt x="988" y="371"/>
                  </a:lnTo>
                  <a:lnTo>
                    <a:pt x="988" y="371"/>
                  </a:lnTo>
                  <a:cubicBezTo>
                    <a:pt x="990" y="371"/>
                    <a:pt x="992" y="370"/>
                    <a:pt x="992" y="368"/>
                  </a:cubicBezTo>
                  <a:lnTo>
                    <a:pt x="992" y="368"/>
                  </a:lnTo>
                  <a:cubicBezTo>
                    <a:pt x="992" y="366"/>
                    <a:pt x="991" y="364"/>
                    <a:pt x="989" y="36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26" name="Freeform 73">
              <a:extLst>
                <a:ext uri="{FF2B5EF4-FFF2-40B4-BE49-F238E27FC236}">
                  <a16:creationId xmlns:a16="http://schemas.microsoft.com/office/drawing/2014/main" id="{E77BD68B-C943-FA4B-BAA1-DD2C7C0F6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5241" y="5347416"/>
              <a:ext cx="428458" cy="769026"/>
            </a:xfrm>
            <a:custGeom>
              <a:avLst/>
              <a:gdLst>
                <a:gd name="T0" fmla="*/ 344 w 346"/>
                <a:gd name="T1" fmla="*/ 614 h 619"/>
                <a:gd name="T2" fmla="*/ 280 w 346"/>
                <a:gd name="T3" fmla="*/ 498 h 619"/>
                <a:gd name="T4" fmla="*/ 342 w 346"/>
                <a:gd name="T5" fmla="*/ 240 h 619"/>
                <a:gd name="T6" fmla="*/ 342 w 346"/>
                <a:gd name="T7" fmla="*/ 240 h 619"/>
                <a:gd name="T8" fmla="*/ 340 w 346"/>
                <a:gd name="T9" fmla="*/ 237 h 619"/>
                <a:gd name="T10" fmla="*/ 340 w 346"/>
                <a:gd name="T11" fmla="*/ 237 h 619"/>
                <a:gd name="T12" fmla="*/ 337 w 346"/>
                <a:gd name="T13" fmla="*/ 239 h 619"/>
                <a:gd name="T14" fmla="*/ 276 w 346"/>
                <a:gd name="T15" fmla="*/ 492 h 619"/>
                <a:gd name="T16" fmla="*/ 165 w 346"/>
                <a:gd name="T17" fmla="*/ 290 h 619"/>
                <a:gd name="T18" fmla="*/ 206 w 346"/>
                <a:gd name="T19" fmla="*/ 119 h 619"/>
                <a:gd name="T20" fmla="*/ 206 w 346"/>
                <a:gd name="T21" fmla="*/ 119 h 619"/>
                <a:gd name="T22" fmla="*/ 204 w 346"/>
                <a:gd name="T23" fmla="*/ 117 h 619"/>
                <a:gd name="T24" fmla="*/ 204 w 346"/>
                <a:gd name="T25" fmla="*/ 117 h 619"/>
                <a:gd name="T26" fmla="*/ 201 w 346"/>
                <a:gd name="T27" fmla="*/ 118 h 619"/>
                <a:gd name="T28" fmla="*/ 161 w 346"/>
                <a:gd name="T29" fmla="*/ 284 h 619"/>
                <a:gd name="T30" fmla="*/ 61 w 346"/>
                <a:gd name="T31" fmla="*/ 102 h 619"/>
                <a:gd name="T32" fmla="*/ 79 w 346"/>
                <a:gd name="T33" fmla="*/ 29 h 619"/>
                <a:gd name="T34" fmla="*/ 79 w 346"/>
                <a:gd name="T35" fmla="*/ 29 h 619"/>
                <a:gd name="T36" fmla="*/ 77 w 346"/>
                <a:gd name="T37" fmla="*/ 26 h 619"/>
                <a:gd name="T38" fmla="*/ 77 w 346"/>
                <a:gd name="T39" fmla="*/ 26 h 619"/>
                <a:gd name="T40" fmla="*/ 74 w 346"/>
                <a:gd name="T41" fmla="*/ 28 h 619"/>
                <a:gd name="T42" fmla="*/ 57 w 346"/>
                <a:gd name="T43" fmla="*/ 96 h 619"/>
                <a:gd name="T44" fmla="*/ 5 w 346"/>
                <a:gd name="T45" fmla="*/ 2 h 619"/>
                <a:gd name="T46" fmla="*/ 5 w 346"/>
                <a:gd name="T47" fmla="*/ 2 h 619"/>
                <a:gd name="T48" fmla="*/ 2 w 346"/>
                <a:gd name="T49" fmla="*/ 1 h 619"/>
                <a:gd name="T50" fmla="*/ 2 w 346"/>
                <a:gd name="T51" fmla="*/ 1 h 619"/>
                <a:gd name="T52" fmla="*/ 1 w 346"/>
                <a:gd name="T53" fmla="*/ 4 h 619"/>
                <a:gd name="T54" fmla="*/ 101 w 346"/>
                <a:gd name="T55" fmla="*/ 186 h 619"/>
                <a:gd name="T56" fmla="*/ 35 w 346"/>
                <a:gd name="T57" fmla="*/ 164 h 619"/>
                <a:gd name="T58" fmla="*/ 35 w 346"/>
                <a:gd name="T59" fmla="*/ 164 h 619"/>
                <a:gd name="T60" fmla="*/ 32 w 346"/>
                <a:gd name="T61" fmla="*/ 165 h 619"/>
                <a:gd name="T62" fmla="*/ 32 w 346"/>
                <a:gd name="T63" fmla="*/ 165 h 619"/>
                <a:gd name="T64" fmla="*/ 32 w 346"/>
                <a:gd name="T65" fmla="*/ 167 h 619"/>
                <a:gd name="T66" fmla="*/ 32 w 346"/>
                <a:gd name="T67" fmla="*/ 167 h 619"/>
                <a:gd name="T68" fmla="*/ 33 w 346"/>
                <a:gd name="T69" fmla="*/ 168 h 619"/>
                <a:gd name="T70" fmla="*/ 105 w 346"/>
                <a:gd name="T71" fmla="*/ 192 h 619"/>
                <a:gd name="T72" fmla="*/ 205 w 346"/>
                <a:gd name="T73" fmla="*/ 373 h 619"/>
                <a:gd name="T74" fmla="*/ 44 w 346"/>
                <a:gd name="T75" fmla="*/ 319 h 619"/>
                <a:gd name="T76" fmla="*/ 44 w 346"/>
                <a:gd name="T77" fmla="*/ 319 h 619"/>
                <a:gd name="T78" fmla="*/ 40 w 346"/>
                <a:gd name="T79" fmla="*/ 321 h 619"/>
                <a:gd name="T80" fmla="*/ 40 w 346"/>
                <a:gd name="T81" fmla="*/ 321 h 619"/>
                <a:gd name="T82" fmla="*/ 40 w 346"/>
                <a:gd name="T83" fmla="*/ 323 h 619"/>
                <a:gd name="T84" fmla="*/ 40 w 346"/>
                <a:gd name="T85" fmla="*/ 323 h 619"/>
                <a:gd name="T86" fmla="*/ 42 w 346"/>
                <a:gd name="T87" fmla="*/ 324 h 619"/>
                <a:gd name="T88" fmla="*/ 209 w 346"/>
                <a:gd name="T89" fmla="*/ 379 h 619"/>
                <a:gd name="T90" fmla="*/ 321 w 346"/>
                <a:gd name="T91" fmla="*/ 581 h 619"/>
                <a:gd name="T92" fmla="*/ 74 w 346"/>
                <a:gd name="T93" fmla="*/ 499 h 619"/>
                <a:gd name="T94" fmla="*/ 74 w 346"/>
                <a:gd name="T95" fmla="*/ 499 h 619"/>
                <a:gd name="T96" fmla="*/ 70 w 346"/>
                <a:gd name="T97" fmla="*/ 500 h 619"/>
                <a:gd name="T98" fmla="*/ 70 w 346"/>
                <a:gd name="T99" fmla="*/ 500 h 619"/>
                <a:gd name="T100" fmla="*/ 71 w 346"/>
                <a:gd name="T101" fmla="*/ 502 h 619"/>
                <a:gd name="T102" fmla="*/ 71 w 346"/>
                <a:gd name="T103" fmla="*/ 502 h 619"/>
                <a:gd name="T104" fmla="*/ 72 w 346"/>
                <a:gd name="T105" fmla="*/ 503 h 619"/>
                <a:gd name="T106" fmla="*/ 324 w 346"/>
                <a:gd name="T107" fmla="*/ 587 h 619"/>
                <a:gd name="T108" fmla="*/ 340 w 346"/>
                <a:gd name="T109" fmla="*/ 617 h 619"/>
                <a:gd name="T110" fmla="*/ 340 w 346"/>
                <a:gd name="T111" fmla="*/ 617 h 619"/>
                <a:gd name="T112" fmla="*/ 343 w 346"/>
                <a:gd name="T113" fmla="*/ 617 h 619"/>
                <a:gd name="T114" fmla="*/ 343 w 346"/>
                <a:gd name="T115" fmla="*/ 617 h 619"/>
                <a:gd name="T116" fmla="*/ 344 w 346"/>
                <a:gd name="T117" fmla="*/ 614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6" h="619">
                  <a:moveTo>
                    <a:pt x="344" y="614"/>
                  </a:moveTo>
                  <a:lnTo>
                    <a:pt x="280" y="498"/>
                  </a:lnTo>
                  <a:lnTo>
                    <a:pt x="342" y="240"/>
                  </a:lnTo>
                  <a:lnTo>
                    <a:pt x="342" y="240"/>
                  </a:lnTo>
                  <a:cubicBezTo>
                    <a:pt x="342" y="239"/>
                    <a:pt x="342" y="237"/>
                    <a:pt x="340" y="237"/>
                  </a:cubicBezTo>
                  <a:lnTo>
                    <a:pt x="340" y="237"/>
                  </a:lnTo>
                  <a:cubicBezTo>
                    <a:pt x="339" y="236"/>
                    <a:pt x="337" y="238"/>
                    <a:pt x="337" y="239"/>
                  </a:cubicBezTo>
                  <a:lnTo>
                    <a:pt x="276" y="492"/>
                  </a:lnTo>
                  <a:lnTo>
                    <a:pt x="165" y="290"/>
                  </a:lnTo>
                  <a:lnTo>
                    <a:pt x="206" y="119"/>
                  </a:lnTo>
                  <a:lnTo>
                    <a:pt x="206" y="119"/>
                  </a:lnTo>
                  <a:cubicBezTo>
                    <a:pt x="206" y="118"/>
                    <a:pt x="205" y="117"/>
                    <a:pt x="204" y="117"/>
                  </a:cubicBezTo>
                  <a:lnTo>
                    <a:pt x="204" y="117"/>
                  </a:lnTo>
                  <a:cubicBezTo>
                    <a:pt x="203" y="116"/>
                    <a:pt x="201" y="117"/>
                    <a:pt x="201" y="118"/>
                  </a:cubicBezTo>
                  <a:lnTo>
                    <a:pt x="161" y="284"/>
                  </a:lnTo>
                  <a:lnTo>
                    <a:pt x="61" y="102"/>
                  </a:lnTo>
                  <a:lnTo>
                    <a:pt x="79" y="29"/>
                  </a:lnTo>
                  <a:lnTo>
                    <a:pt x="79" y="29"/>
                  </a:lnTo>
                  <a:cubicBezTo>
                    <a:pt x="79" y="28"/>
                    <a:pt x="78" y="27"/>
                    <a:pt x="77" y="26"/>
                  </a:cubicBezTo>
                  <a:lnTo>
                    <a:pt x="77" y="26"/>
                  </a:lnTo>
                  <a:cubicBezTo>
                    <a:pt x="75" y="26"/>
                    <a:pt x="74" y="27"/>
                    <a:pt x="74" y="28"/>
                  </a:cubicBezTo>
                  <a:lnTo>
                    <a:pt x="57" y="96"/>
                  </a:lnTo>
                  <a:lnTo>
                    <a:pt x="5" y="2"/>
                  </a:lnTo>
                  <a:lnTo>
                    <a:pt x="5" y="2"/>
                  </a:lnTo>
                  <a:cubicBezTo>
                    <a:pt x="4" y="1"/>
                    <a:pt x="3" y="0"/>
                    <a:pt x="2" y="1"/>
                  </a:cubicBezTo>
                  <a:lnTo>
                    <a:pt x="2" y="1"/>
                  </a:lnTo>
                  <a:cubicBezTo>
                    <a:pt x="1" y="2"/>
                    <a:pt x="0" y="3"/>
                    <a:pt x="1" y="4"/>
                  </a:cubicBezTo>
                  <a:lnTo>
                    <a:pt x="101" y="186"/>
                  </a:lnTo>
                  <a:lnTo>
                    <a:pt x="35" y="164"/>
                  </a:lnTo>
                  <a:lnTo>
                    <a:pt x="35" y="164"/>
                  </a:lnTo>
                  <a:cubicBezTo>
                    <a:pt x="34" y="163"/>
                    <a:pt x="32" y="164"/>
                    <a:pt x="32" y="165"/>
                  </a:cubicBezTo>
                  <a:lnTo>
                    <a:pt x="32" y="165"/>
                  </a:lnTo>
                  <a:cubicBezTo>
                    <a:pt x="31" y="165"/>
                    <a:pt x="31" y="166"/>
                    <a:pt x="32" y="167"/>
                  </a:cubicBezTo>
                  <a:lnTo>
                    <a:pt x="32" y="167"/>
                  </a:lnTo>
                  <a:lnTo>
                    <a:pt x="33" y="168"/>
                  </a:lnTo>
                  <a:lnTo>
                    <a:pt x="105" y="192"/>
                  </a:lnTo>
                  <a:lnTo>
                    <a:pt x="205" y="373"/>
                  </a:lnTo>
                  <a:lnTo>
                    <a:pt x="44" y="319"/>
                  </a:lnTo>
                  <a:lnTo>
                    <a:pt x="44" y="319"/>
                  </a:lnTo>
                  <a:cubicBezTo>
                    <a:pt x="42" y="318"/>
                    <a:pt x="41" y="320"/>
                    <a:pt x="40" y="321"/>
                  </a:cubicBezTo>
                  <a:lnTo>
                    <a:pt x="40" y="321"/>
                  </a:lnTo>
                  <a:cubicBezTo>
                    <a:pt x="40" y="321"/>
                    <a:pt x="40" y="322"/>
                    <a:pt x="40" y="323"/>
                  </a:cubicBezTo>
                  <a:lnTo>
                    <a:pt x="40" y="323"/>
                  </a:lnTo>
                  <a:cubicBezTo>
                    <a:pt x="41" y="323"/>
                    <a:pt x="42" y="323"/>
                    <a:pt x="42" y="324"/>
                  </a:cubicBezTo>
                  <a:lnTo>
                    <a:pt x="209" y="379"/>
                  </a:lnTo>
                  <a:lnTo>
                    <a:pt x="321" y="581"/>
                  </a:lnTo>
                  <a:lnTo>
                    <a:pt x="74" y="499"/>
                  </a:lnTo>
                  <a:lnTo>
                    <a:pt x="74" y="499"/>
                  </a:lnTo>
                  <a:cubicBezTo>
                    <a:pt x="72" y="498"/>
                    <a:pt x="71" y="499"/>
                    <a:pt x="70" y="500"/>
                  </a:cubicBezTo>
                  <a:lnTo>
                    <a:pt x="70" y="500"/>
                  </a:lnTo>
                  <a:cubicBezTo>
                    <a:pt x="70" y="501"/>
                    <a:pt x="70" y="501"/>
                    <a:pt x="71" y="502"/>
                  </a:cubicBezTo>
                  <a:lnTo>
                    <a:pt x="71" y="502"/>
                  </a:lnTo>
                  <a:cubicBezTo>
                    <a:pt x="71" y="503"/>
                    <a:pt x="72" y="503"/>
                    <a:pt x="72" y="503"/>
                  </a:cubicBezTo>
                  <a:lnTo>
                    <a:pt x="324" y="587"/>
                  </a:lnTo>
                  <a:lnTo>
                    <a:pt x="340" y="617"/>
                  </a:lnTo>
                  <a:lnTo>
                    <a:pt x="340" y="617"/>
                  </a:lnTo>
                  <a:cubicBezTo>
                    <a:pt x="341" y="618"/>
                    <a:pt x="342" y="618"/>
                    <a:pt x="343" y="617"/>
                  </a:cubicBezTo>
                  <a:lnTo>
                    <a:pt x="343" y="617"/>
                  </a:lnTo>
                  <a:cubicBezTo>
                    <a:pt x="344" y="617"/>
                    <a:pt x="345" y="616"/>
                    <a:pt x="344" y="6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28" name="Freeform 75">
              <a:extLst>
                <a:ext uri="{FF2B5EF4-FFF2-40B4-BE49-F238E27FC236}">
                  <a16:creationId xmlns:a16="http://schemas.microsoft.com/office/drawing/2014/main" id="{46E3D1A3-F0D2-6C47-BD2F-6262FE845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533" y="6940398"/>
              <a:ext cx="631699" cy="615221"/>
            </a:xfrm>
            <a:custGeom>
              <a:avLst/>
              <a:gdLst>
                <a:gd name="T0" fmla="*/ 503 w 508"/>
                <a:gd name="T1" fmla="*/ 1 h 495"/>
                <a:gd name="T2" fmla="*/ 408 w 508"/>
                <a:gd name="T3" fmla="*/ 94 h 495"/>
                <a:gd name="T4" fmla="*/ 142 w 508"/>
                <a:gd name="T5" fmla="*/ 102 h 495"/>
                <a:gd name="T6" fmla="*/ 142 w 508"/>
                <a:gd name="T7" fmla="*/ 102 h 495"/>
                <a:gd name="T8" fmla="*/ 140 w 508"/>
                <a:gd name="T9" fmla="*/ 105 h 495"/>
                <a:gd name="T10" fmla="*/ 140 w 508"/>
                <a:gd name="T11" fmla="*/ 105 h 495"/>
                <a:gd name="T12" fmla="*/ 142 w 508"/>
                <a:gd name="T13" fmla="*/ 107 h 495"/>
                <a:gd name="T14" fmla="*/ 402 w 508"/>
                <a:gd name="T15" fmla="*/ 99 h 495"/>
                <a:gd name="T16" fmla="*/ 237 w 508"/>
                <a:gd name="T17" fmla="*/ 259 h 495"/>
                <a:gd name="T18" fmla="*/ 62 w 508"/>
                <a:gd name="T19" fmla="*/ 265 h 495"/>
                <a:gd name="T20" fmla="*/ 62 w 508"/>
                <a:gd name="T21" fmla="*/ 265 h 495"/>
                <a:gd name="T22" fmla="*/ 59 w 508"/>
                <a:gd name="T23" fmla="*/ 268 h 495"/>
                <a:gd name="T24" fmla="*/ 59 w 508"/>
                <a:gd name="T25" fmla="*/ 268 h 495"/>
                <a:gd name="T26" fmla="*/ 62 w 508"/>
                <a:gd name="T27" fmla="*/ 270 h 495"/>
                <a:gd name="T28" fmla="*/ 232 w 508"/>
                <a:gd name="T29" fmla="*/ 264 h 495"/>
                <a:gd name="T30" fmla="*/ 84 w 508"/>
                <a:gd name="T31" fmla="*/ 409 h 495"/>
                <a:gd name="T32" fmla="*/ 8 w 508"/>
                <a:gd name="T33" fmla="*/ 412 h 495"/>
                <a:gd name="T34" fmla="*/ 8 w 508"/>
                <a:gd name="T35" fmla="*/ 412 h 495"/>
                <a:gd name="T36" fmla="*/ 6 w 508"/>
                <a:gd name="T37" fmla="*/ 414 h 495"/>
                <a:gd name="T38" fmla="*/ 6 w 508"/>
                <a:gd name="T39" fmla="*/ 414 h 495"/>
                <a:gd name="T40" fmla="*/ 8 w 508"/>
                <a:gd name="T41" fmla="*/ 417 h 495"/>
                <a:gd name="T42" fmla="*/ 79 w 508"/>
                <a:gd name="T43" fmla="*/ 414 h 495"/>
                <a:gd name="T44" fmla="*/ 2 w 508"/>
                <a:gd name="T45" fmla="*/ 489 h 495"/>
                <a:gd name="T46" fmla="*/ 2 w 508"/>
                <a:gd name="T47" fmla="*/ 489 h 495"/>
                <a:gd name="T48" fmla="*/ 2 w 508"/>
                <a:gd name="T49" fmla="*/ 493 h 495"/>
                <a:gd name="T50" fmla="*/ 2 w 508"/>
                <a:gd name="T51" fmla="*/ 493 h 495"/>
                <a:gd name="T52" fmla="*/ 5 w 508"/>
                <a:gd name="T53" fmla="*/ 493 h 495"/>
                <a:gd name="T54" fmla="*/ 153 w 508"/>
                <a:gd name="T55" fmla="*/ 348 h 495"/>
                <a:gd name="T56" fmla="*/ 150 w 508"/>
                <a:gd name="T57" fmla="*/ 419 h 495"/>
                <a:gd name="T58" fmla="*/ 150 w 508"/>
                <a:gd name="T59" fmla="*/ 419 h 495"/>
                <a:gd name="T60" fmla="*/ 151 w 508"/>
                <a:gd name="T61" fmla="*/ 421 h 495"/>
                <a:gd name="T62" fmla="*/ 151 w 508"/>
                <a:gd name="T63" fmla="*/ 421 h 495"/>
                <a:gd name="T64" fmla="*/ 153 w 508"/>
                <a:gd name="T65" fmla="*/ 420 h 495"/>
                <a:gd name="T66" fmla="*/ 153 w 508"/>
                <a:gd name="T67" fmla="*/ 420 h 495"/>
                <a:gd name="T68" fmla="*/ 154 w 508"/>
                <a:gd name="T69" fmla="*/ 419 h 495"/>
                <a:gd name="T70" fmla="*/ 158 w 508"/>
                <a:gd name="T71" fmla="*/ 343 h 495"/>
                <a:gd name="T72" fmla="*/ 307 w 508"/>
                <a:gd name="T73" fmla="*/ 198 h 495"/>
                <a:gd name="T74" fmla="*/ 297 w 508"/>
                <a:gd name="T75" fmla="*/ 369 h 495"/>
                <a:gd name="T76" fmla="*/ 297 w 508"/>
                <a:gd name="T77" fmla="*/ 369 h 495"/>
                <a:gd name="T78" fmla="*/ 299 w 508"/>
                <a:gd name="T79" fmla="*/ 371 h 495"/>
                <a:gd name="T80" fmla="*/ 299 w 508"/>
                <a:gd name="T81" fmla="*/ 371 h 495"/>
                <a:gd name="T82" fmla="*/ 301 w 508"/>
                <a:gd name="T83" fmla="*/ 371 h 495"/>
                <a:gd name="T84" fmla="*/ 301 w 508"/>
                <a:gd name="T85" fmla="*/ 371 h 495"/>
                <a:gd name="T86" fmla="*/ 302 w 508"/>
                <a:gd name="T87" fmla="*/ 369 h 495"/>
                <a:gd name="T88" fmla="*/ 312 w 508"/>
                <a:gd name="T89" fmla="*/ 193 h 495"/>
                <a:gd name="T90" fmla="*/ 477 w 508"/>
                <a:gd name="T91" fmla="*/ 33 h 495"/>
                <a:gd name="T92" fmla="*/ 462 w 508"/>
                <a:gd name="T93" fmla="*/ 293 h 495"/>
                <a:gd name="T94" fmla="*/ 462 w 508"/>
                <a:gd name="T95" fmla="*/ 293 h 495"/>
                <a:gd name="T96" fmla="*/ 465 w 508"/>
                <a:gd name="T97" fmla="*/ 295 h 495"/>
                <a:gd name="T98" fmla="*/ 465 w 508"/>
                <a:gd name="T99" fmla="*/ 295 h 495"/>
                <a:gd name="T100" fmla="*/ 466 w 508"/>
                <a:gd name="T101" fmla="*/ 294 h 495"/>
                <a:gd name="T102" fmla="*/ 466 w 508"/>
                <a:gd name="T103" fmla="*/ 294 h 495"/>
                <a:gd name="T104" fmla="*/ 467 w 508"/>
                <a:gd name="T105" fmla="*/ 293 h 495"/>
                <a:gd name="T106" fmla="*/ 482 w 508"/>
                <a:gd name="T107" fmla="*/ 28 h 495"/>
                <a:gd name="T108" fmla="*/ 506 w 508"/>
                <a:gd name="T109" fmla="*/ 4 h 495"/>
                <a:gd name="T110" fmla="*/ 506 w 508"/>
                <a:gd name="T111" fmla="*/ 4 h 495"/>
                <a:gd name="T112" fmla="*/ 506 w 508"/>
                <a:gd name="T113" fmla="*/ 1 h 495"/>
                <a:gd name="T114" fmla="*/ 506 w 508"/>
                <a:gd name="T115" fmla="*/ 1 h 495"/>
                <a:gd name="T116" fmla="*/ 503 w 508"/>
                <a:gd name="T117" fmla="*/ 1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08" h="495">
                  <a:moveTo>
                    <a:pt x="503" y="1"/>
                  </a:moveTo>
                  <a:lnTo>
                    <a:pt x="408" y="94"/>
                  </a:lnTo>
                  <a:lnTo>
                    <a:pt x="142" y="102"/>
                  </a:lnTo>
                  <a:lnTo>
                    <a:pt x="142" y="102"/>
                  </a:lnTo>
                  <a:cubicBezTo>
                    <a:pt x="141" y="102"/>
                    <a:pt x="140" y="103"/>
                    <a:pt x="140" y="105"/>
                  </a:cubicBezTo>
                  <a:lnTo>
                    <a:pt x="140" y="105"/>
                  </a:lnTo>
                  <a:cubicBezTo>
                    <a:pt x="140" y="106"/>
                    <a:pt x="141" y="107"/>
                    <a:pt x="142" y="107"/>
                  </a:cubicBezTo>
                  <a:lnTo>
                    <a:pt x="402" y="99"/>
                  </a:lnTo>
                  <a:lnTo>
                    <a:pt x="237" y="259"/>
                  </a:lnTo>
                  <a:lnTo>
                    <a:pt x="62" y="265"/>
                  </a:lnTo>
                  <a:lnTo>
                    <a:pt x="62" y="265"/>
                  </a:lnTo>
                  <a:cubicBezTo>
                    <a:pt x="60" y="265"/>
                    <a:pt x="59" y="266"/>
                    <a:pt x="59" y="268"/>
                  </a:cubicBezTo>
                  <a:lnTo>
                    <a:pt x="59" y="268"/>
                  </a:lnTo>
                  <a:cubicBezTo>
                    <a:pt x="59" y="269"/>
                    <a:pt x="60" y="270"/>
                    <a:pt x="62" y="270"/>
                  </a:cubicBezTo>
                  <a:lnTo>
                    <a:pt x="232" y="264"/>
                  </a:lnTo>
                  <a:lnTo>
                    <a:pt x="84" y="409"/>
                  </a:lnTo>
                  <a:lnTo>
                    <a:pt x="8" y="412"/>
                  </a:lnTo>
                  <a:lnTo>
                    <a:pt x="8" y="412"/>
                  </a:lnTo>
                  <a:cubicBezTo>
                    <a:pt x="7" y="412"/>
                    <a:pt x="6" y="413"/>
                    <a:pt x="6" y="414"/>
                  </a:cubicBezTo>
                  <a:lnTo>
                    <a:pt x="6" y="414"/>
                  </a:lnTo>
                  <a:cubicBezTo>
                    <a:pt x="6" y="415"/>
                    <a:pt x="7" y="417"/>
                    <a:pt x="8" y="417"/>
                  </a:cubicBezTo>
                  <a:lnTo>
                    <a:pt x="79" y="414"/>
                  </a:lnTo>
                  <a:lnTo>
                    <a:pt x="2" y="489"/>
                  </a:lnTo>
                  <a:lnTo>
                    <a:pt x="2" y="489"/>
                  </a:lnTo>
                  <a:cubicBezTo>
                    <a:pt x="0" y="490"/>
                    <a:pt x="0" y="492"/>
                    <a:pt x="2" y="493"/>
                  </a:cubicBezTo>
                  <a:lnTo>
                    <a:pt x="2" y="493"/>
                  </a:lnTo>
                  <a:cubicBezTo>
                    <a:pt x="2" y="494"/>
                    <a:pt x="4" y="494"/>
                    <a:pt x="5" y="493"/>
                  </a:cubicBezTo>
                  <a:lnTo>
                    <a:pt x="153" y="348"/>
                  </a:lnTo>
                  <a:lnTo>
                    <a:pt x="150" y="419"/>
                  </a:lnTo>
                  <a:lnTo>
                    <a:pt x="150" y="419"/>
                  </a:lnTo>
                  <a:cubicBezTo>
                    <a:pt x="149" y="420"/>
                    <a:pt x="150" y="421"/>
                    <a:pt x="151" y="421"/>
                  </a:cubicBezTo>
                  <a:lnTo>
                    <a:pt x="151" y="421"/>
                  </a:lnTo>
                  <a:cubicBezTo>
                    <a:pt x="152" y="421"/>
                    <a:pt x="153" y="421"/>
                    <a:pt x="153" y="420"/>
                  </a:cubicBezTo>
                  <a:lnTo>
                    <a:pt x="153" y="420"/>
                  </a:lnTo>
                  <a:cubicBezTo>
                    <a:pt x="154" y="420"/>
                    <a:pt x="154" y="419"/>
                    <a:pt x="154" y="419"/>
                  </a:cubicBezTo>
                  <a:lnTo>
                    <a:pt x="158" y="343"/>
                  </a:lnTo>
                  <a:lnTo>
                    <a:pt x="307" y="198"/>
                  </a:lnTo>
                  <a:lnTo>
                    <a:pt x="297" y="369"/>
                  </a:lnTo>
                  <a:lnTo>
                    <a:pt x="297" y="369"/>
                  </a:lnTo>
                  <a:cubicBezTo>
                    <a:pt x="297" y="370"/>
                    <a:pt x="298" y="371"/>
                    <a:pt x="299" y="371"/>
                  </a:cubicBezTo>
                  <a:lnTo>
                    <a:pt x="299" y="371"/>
                  </a:lnTo>
                  <a:cubicBezTo>
                    <a:pt x="300" y="371"/>
                    <a:pt x="301" y="371"/>
                    <a:pt x="301" y="371"/>
                  </a:cubicBezTo>
                  <a:lnTo>
                    <a:pt x="301" y="371"/>
                  </a:lnTo>
                  <a:cubicBezTo>
                    <a:pt x="302" y="370"/>
                    <a:pt x="302" y="369"/>
                    <a:pt x="302" y="369"/>
                  </a:cubicBezTo>
                  <a:lnTo>
                    <a:pt x="312" y="193"/>
                  </a:lnTo>
                  <a:lnTo>
                    <a:pt x="477" y="33"/>
                  </a:lnTo>
                  <a:lnTo>
                    <a:pt x="462" y="293"/>
                  </a:lnTo>
                  <a:lnTo>
                    <a:pt x="462" y="293"/>
                  </a:lnTo>
                  <a:cubicBezTo>
                    <a:pt x="462" y="294"/>
                    <a:pt x="464" y="295"/>
                    <a:pt x="465" y="295"/>
                  </a:cubicBezTo>
                  <a:lnTo>
                    <a:pt x="465" y="295"/>
                  </a:lnTo>
                  <a:cubicBezTo>
                    <a:pt x="465" y="295"/>
                    <a:pt x="466" y="295"/>
                    <a:pt x="466" y="294"/>
                  </a:cubicBezTo>
                  <a:lnTo>
                    <a:pt x="466" y="294"/>
                  </a:lnTo>
                  <a:cubicBezTo>
                    <a:pt x="467" y="294"/>
                    <a:pt x="467" y="293"/>
                    <a:pt x="467" y="293"/>
                  </a:cubicBezTo>
                  <a:lnTo>
                    <a:pt x="482" y="28"/>
                  </a:lnTo>
                  <a:lnTo>
                    <a:pt x="506" y="4"/>
                  </a:lnTo>
                  <a:lnTo>
                    <a:pt x="506" y="4"/>
                  </a:lnTo>
                  <a:cubicBezTo>
                    <a:pt x="507" y="3"/>
                    <a:pt x="507" y="2"/>
                    <a:pt x="506" y="1"/>
                  </a:cubicBezTo>
                  <a:lnTo>
                    <a:pt x="506" y="1"/>
                  </a:lnTo>
                  <a:cubicBezTo>
                    <a:pt x="505" y="0"/>
                    <a:pt x="504" y="0"/>
                    <a:pt x="50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0" name="Freeform 77">
              <a:extLst>
                <a:ext uri="{FF2B5EF4-FFF2-40B4-BE49-F238E27FC236}">
                  <a16:creationId xmlns:a16="http://schemas.microsoft.com/office/drawing/2014/main" id="{EC07FCB9-14EC-D347-9861-2F58953F8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48184" y="8286192"/>
              <a:ext cx="895364" cy="906355"/>
            </a:xfrm>
            <a:custGeom>
              <a:avLst/>
              <a:gdLst>
                <a:gd name="T0" fmla="*/ 1 w 719"/>
                <a:gd name="T1" fmla="*/ 722 h 729"/>
                <a:gd name="T2" fmla="*/ 136 w 719"/>
                <a:gd name="T3" fmla="*/ 586 h 729"/>
                <a:gd name="T4" fmla="*/ 150 w 719"/>
                <a:gd name="T5" fmla="*/ 202 h 729"/>
                <a:gd name="T6" fmla="*/ 150 w 719"/>
                <a:gd name="T7" fmla="*/ 202 h 729"/>
                <a:gd name="T8" fmla="*/ 154 w 719"/>
                <a:gd name="T9" fmla="*/ 198 h 729"/>
                <a:gd name="T10" fmla="*/ 154 w 719"/>
                <a:gd name="T11" fmla="*/ 198 h 729"/>
                <a:gd name="T12" fmla="*/ 157 w 719"/>
                <a:gd name="T13" fmla="*/ 202 h 729"/>
                <a:gd name="T14" fmla="*/ 143 w 719"/>
                <a:gd name="T15" fmla="*/ 578 h 729"/>
                <a:gd name="T16" fmla="*/ 377 w 719"/>
                <a:gd name="T17" fmla="*/ 341 h 729"/>
                <a:gd name="T18" fmla="*/ 387 w 719"/>
                <a:gd name="T19" fmla="*/ 87 h 729"/>
                <a:gd name="T20" fmla="*/ 387 w 719"/>
                <a:gd name="T21" fmla="*/ 87 h 729"/>
                <a:gd name="T22" fmla="*/ 390 w 719"/>
                <a:gd name="T23" fmla="*/ 83 h 729"/>
                <a:gd name="T24" fmla="*/ 390 w 719"/>
                <a:gd name="T25" fmla="*/ 83 h 729"/>
                <a:gd name="T26" fmla="*/ 393 w 719"/>
                <a:gd name="T27" fmla="*/ 87 h 729"/>
                <a:gd name="T28" fmla="*/ 384 w 719"/>
                <a:gd name="T29" fmla="*/ 333 h 729"/>
                <a:gd name="T30" fmla="*/ 595 w 719"/>
                <a:gd name="T31" fmla="*/ 120 h 729"/>
                <a:gd name="T32" fmla="*/ 599 w 719"/>
                <a:gd name="T33" fmla="*/ 11 h 729"/>
                <a:gd name="T34" fmla="*/ 599 w 719"/>
                <a:gd name="T35" fmla="*/ 11 h 729"/>
                <a:gd name="T36" fmla="*/ 603 w 719"/>
                <a:gd name="T37" fmla="*/ 7 h 729"/>
                <a:gd name="T38" fmla="*/ 603 w 719"/>
                <a:gd name="T39" fmla="*/ 7 h 729"/>
                <a:gd name="T40" fmla="*/ 606 w 719"/>
                <a:gd name="T41" fmla="*/ 11 h 729"/>
                <a:gd name="T42" fmla="*/ 602 w 719"/>
                <a:gd name="T43" fmla="*/ 112 h 729"/>
                <a:gd name="T44" fmla="*/ 711 w 719"/>
                <a:gd name="T45" fmla="*/ 1 h 729"/>
                <a:gd name="T46" fmla="*/ 711 w 719"/>
                <a:gd name="T47" fmla="*/ 1 h 729"/>
                <a:gd name="T48" fmla="*/ 716 w 719"/>
                <a:gd name="T49" fmla="*/ 1 h 729"/>
                <a:gd name="T50" fmla="*/ 716 w 719"/>
                <a:gd name="T51" fmla="*/ 1 h 729"/>
                <a:gd name="T52" fmla="*/ 716 w 719"/>
                <a:gd name="T53" fmla="*/ 6 h 729"/>
                <a:gd name="T54" fmla="*/ 506 w 719"/>
                <a:gd name="T55" fmla="*/ 220 h 729"/>
                <a:gd name="T56" fmla="*/ 607 w 719"/>
                <a:gd name="T57" fmla="*/ 215 h 729"/>
                <a:gd name="T58" fmla="*/ 607 w 719"/>
                <a:gd name="T59" fmla="*/ 215 h 729"/>
                <a:gd name="T60" fmla="*/ 611 w 719"/>
                <a:gd name="T61" fmla="*/ 218 h 729"/>
                <a:gd name="T62" fmla="*/ 611 w 719"/>
                <a:gd name="T63" fmla="*/ 218 h 729"/>
                <a:gd name="T64" fmla="*/ 610 w 719"/>
                <a:gd name="T65" fmla="*/ 221 h 729"/>
                <a:gd name="T66" fmla="*/ 610 w 719"/>
                <a:gd name="T67" fmla="*/ 221 h 729"/>
                <a:gd name="T68" fmla="*/ 607 w 719"/>
                <a:gd name="T69" fmla="*/ 221 h 729"/>
                <a:gd name="T70" fmla="*/ 499 w 719"/>
                <a:gd name="T71" fmla="*/ 227 h 729"/>
                <a:gd name="T72" fmla="*/ 288 w 719"/>
                <a:gd name="T73" fmla="*/ 441 h 729"/>
                <a:gd name="T74" fmla="*/ 535 w 719"/>
                <a:gd name="T75" fmla="*/ 428 h 729"/>
                <a:gd name="T76" fmla="*/ 535 w 719"/>
                <a:gd name="T77" fmla="*/ 428 h 729"/>
                <a:gd name="T78" fmla="*/ 538 w 719"/>
                <a:gd name="T79" fmla="*/ 431 h 729"/>
                <a:gd name="T80" fmla="*/ 538 w 719"/>
                <a:gd name="T81" fmla="*/ 431 h 729"/>
                <a:gd name="T82" fmla="*/ 537 w 719"/>
                <a:gd name="T83" fmla="*/ 434 h 729"/>
                <a:gd name="T84" fmla="*/ 537 w 719"/>
                <a:gd name="T85" fmla="*/ 434 h 729"/>
                <a:gd name="T86" fmla="*/ 535 w 719"/>
                <a:gd name="T87" fmla="*/ 435 h 729"/>
                <a:gd name="T88" fmla="*/ 281 w 719"/>
                <a:gd name="T89" fmla="*/ 448 h 729"/>
                <a:gd name="T90" fmla="*/ 47 w 719"/>
                <a:gd name="T91" fmla="*/ 685 h 729"/>
                <a:gd name="T92" fmla="*/ 423 w 719"/>
                <a:gd name="T93" fmla="*/ 666 h 729"/>
                <a:gd name="T94" fmla="*/ 423 w 719"/>
                <a:gd name="T95" fmla="*/ 666 h 729"/>
                <a:gd name="T96" fmla="*/ 426 w 719"/>
                <a:gd name="T97" fmla="*/ 669 h 729"/>
                <a:gd name="T98" fmla="*/ 426 w 719"/>
                <a:gd name="T99" fmla="*/ 669 h 729"/>
                <a:gd name="T100" fmla="*/ 425 w 719"/>
                <a:gd name="T101" fmla="*/ 672 h 729"/>
                <a:gd name="T102" fmla="*/ 425 w 719"/>
                <a:gd name="T103" fmla="*/ 672 h 729"/>
                <a:gd name="T104" fmla="*/ 423 w 719"/>
                <a:gd name="T105" fmla="*/ 673 h 729"/>
                <a:gd name="T106" fmla="*/ 39 w 719"/>
                <a:gd name="T107" fmla="*/ 693 h 729"/>
                <a:gd name="T108" fmla="*/ 6 w 719"/>
                <a:gd name="T109" fmla="*/ 727 h 729"/>
                <a:gd name="T110" fmla="*/ 6 w 719"/>
                <a:gd name="T111" fmla="*/ 727 h 729"/>
                <a:gd name="T112" fmla="*/ 1 w 719"/>
                <a:gd name="T113" fmla="*/ 727 h 729"/>
                <a:gd name="T114" fmla="*/ 1 w 719"/>
                <a:gd name="T115" fmla="*/ 727 h 729"/>
                <a:gd name="T116" fmla="*/ 1 w 719"/>
                <a:gd name="T117" fmla="*/ 722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19" h="729">
                  <a:moveTo>
                    <a:pt x="1" y="722"/>
                  </a:moveTo>
                  <a:lnTo>
                    <a:pt x="136" y="586"/>
                  </a:lnTo>
                  <a:lnTo>
                    <a:pt x="150" y="202"/>
                  </a:lnTo>
                  <a:lnTo>
                    <a:pt x="150" y="202"/>
                  </a:lnTo>
                  <a:cubicBezTo>
                    <a:pt x="150" y="200"/>
                    <a:pt x="152" y="198"/>
                    <a:pt x="154" y="198"/>
                  </a:cubicBezTo>
                  <a:lnTo>
                    <a:pt x="154" y="198"/>
                  </a:lnTo>
                  <a:cubicBezTo>
                    <a:pt x="156" y="199"/>
                    <a:pt x="157" y="200"/>
                    <a:pt x="157" y="202"/>
                  </a:cubicBezTo>
                  <a:lnTo>
                    <a:pt x="143" y="578"/>
                  </a:lnTo>
                  <a:lnTo>
                    <a:pt x="377" y="341"/>
                  </a:lnTo>
                  <a:lnTo>
                    <a:pt x="387" y="87"/>
                  </a:lnTo>
                  <a:lnTo>
                    <a:pt x="387" y="87"/>
                  </a:lnTo>
                  <a:cubicBezTo>
                    <a:pt x="387" y="85"/>
                    <a:pt x="388" y="83"/>
                    <a:pt x="390" y="83"/>
                  </a:cubicBezTo>
                  <a:lnTo>
                    <a:pt x="390" y="83"/>
                  </a:lnTo>
                  <a:cubicBezTo>
                    <a:pt x="392" y="83"/>
                    <a:pt x="393" y="85"/>
                    <a:pt x="393" y="87"/>
                  </a:cubicBezTo>
                  <a:lnTo>
                    <a:pt x="384" y="333"/>
                  </a:lnTo>
                  <a:lnTo>
                    <a:pt x="595" y="120"/>
                  </a:lnTo>
                  <a:lnTo>
                    <a:pt x="599" y="11"/>
                  </a:lnTo>
                  <a:lnTo>
                    <a:pt x="599" y="11"/>
                  </a:lnTo>
                  <a:cubicBezTo>
                    <a:pt x="599" y="8"/>
                    <a:pt x="601" y="7"/>
                    <a:pt x="603" y="7"/>
                  </a:cubicBezTo>
                  <a:lnTo>
                    <a:pt x="603" y="7"/>
                  </a:lnTo>
                  <a:cubicBezTo>
                    <a:pt x="604" y="7"/>
                    <a:pt x="606" y="9"/>
                    <a:pt x="606" y="11"/>
                  </a:cubicBezTo>
                  <a:lnTo>
                    <a:pt x="602" y="112"/>
                  </a:lnTo>
                  <a:lnTo>
                    <a:pt x="711" y="1"/>
                  </a:lnTo>
                  <a:lnTo>
                    <a:pt x="711" y="1"/>
                  </a:lnTo>
                  <a:cubicBezTo>
                    <a:pt x="713" y="0"/>
                    <a:pt x="715" y="0"/>
                    <a:pt x="716" y="1"/>
                  </a:cubicBezTo>
                  <a:lnTo>
                    <a:pt x="716" y="1"/>
                  </a:lnTo>
                  <a:cubicBezTo>
                    <a:pt x="718" y="2"/>
                    <a:pt x="718" y="5"/>
                    <a:pt x="716" y="6"/>
                  </a:cubicBezTo>
                  <a:lnTo>
                    <a:pt x="506" y="220"/>
                  </a:lnTo>
                  <a:lnTo>
                    <a:pt x="607" y="215"/>
                  </a:lnTo>
                  <a:lnTo>
                    <a:pt x="607" y="215"/>
                  </a:lnTo>
                  <a:cubicBezTo>
                    <a:pt x="609" y="215"/>
                    <a:pt x="611" y="216"/>
                    <a:pt x="611" y="218"/>
                  </a:cubicBezTo>
                  <a:lnTo>
                    <a:pt x="611" y="218"/>
                  </a:lnTo>
                  <a:cubicBezTo>
                    <a:pt x="611" y="219"/>
                    <a:pt x="611" y="220"/>
                    <a:pt x="610" y="221"/>
                  </a:cubicBezTo>
                  <a:lnTo>
                    <a:pt x="610" y="221"/>
                  </a:lnTo>
                  <a:cubicBezTo>
                    <a:pt x="609" y="221"/>
                    <a:pt x="609" y="221"/>
                    <a:pt x="607" y="221"/>
                  </a:cubicBezTo>
                  <a:lnTo>
                    <a:pt x="499" y="227"/>
                  </a:lnTo>
                  <a:lnTo>
                    <a:pt x="288" y="441"/>
                  </a:lnTo>
                  <a:lnTo>
                    <a:pt x="535" y="428"/>
                  </a:lnTo>
                  <a:lnTo>
                    <a:pt x="535" y="428"/>
                  </a:lnTo>
                  <a:cubicBezTo>
                    <a:pt x="536" y="428"/>
                    <a:pt x="538" y="429"/>
                    <a:pt x="538" y="431"/>
                  </a:cubicBezTo>
                  <a:lnTo>
                    <a:pt x="538" y="431"/>
                  </a:lnTo>
                  <a:cubicBezTo>
                    <a:pt x="538" y="432"/>
                    <a:pt x="538" y="433"/>
                    <a:pt x="537" y="434"/>
                  </a:cubicBezTo>
                  <a:lnTo>
                    <a:pt x="537" y="434"/>
                  </a:lnTo>
                  <a:cubicBezTo>
                    <a:pt x="536" y="435"/>
                    <a:pt x="536" y="435"/>
                    <a:pt x="535" y="435"/>
                  </a:cubicBezTo>
                  <a:lnTo>
                    <a:pt x="281" y="448"/>
                  </a:lnTo>
                  <a:lnTo>
                    <a:pt x="47" y="685"/>
                  </a:lnTo>
                  <a:lnTo>
                    <a:pt x="423" y="666"/>
                  </a:lnTo>
                  <a:lnTo>
                    <a:pt x="423" y="666"/>
                  </a:lnTo>
                  <a:cubicBezTo>
                    <a:pt x="425" y="666"/>
                    <a:pt x="426" y="668"/>
                    <a:pt x="426" y="669"/>
                  </a:cubicBezTo>
                  <a:lnTo>
                    <a:pt x="426" y="669"/>
                  </a:lnTo>
                  <a:cubicBezTo>
                    <a:pt x="426" y="670"/>
                    <a:pt x="426" y="671"/>
                    <a:pt x="425" y="672"/>
                  </a:cubicBezTo>
                  <a:lnTo>
                    <a:pt x="425" y="672"/>
                  </a:lnTo>
                  <a:cubicBezTo>
                    <a:pt x="425" y="673"/>
                    <a:pt x="424" y="673"/>
                    <a:pt x="423" y="673"/>
                  </a:cubicBezTo>
                  <a:lnTo>
                    <a:pt x="39" y="693"/>
                  </a:lnTo>
                  <a:lnTo>
                    <a:pt x="6" y="727"/>
                  </a:lnTo>
                  <a:lnTo>
                    <a:pt x="6" y="727"/>
                  </a:lnTo>
                  <a:cubicBezTo>
                    <a:pt x="4" y="728"/>
                    <a:pt x="3" y="728"/>
                    <a:pt x="1" y="727"/>
                  </a:cubicBezTo>
                  <a:lnTo>
                    <a:pt x="1" y="727"/>
                  </a:lnTo>
                  <a:cubicBezTo>
                    <a:pt x="0" y="726"/>
                    <a:pt x="0" y="723"/>
                    <a:pt x="1" y="7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2" name="Freeform 79">
              <a:extLst>
                <a:ext uri="{FF2B5EF4-FFF2-40B4-BE49-F238E27FC236}">
                  <a16:creationId xmlns:a16="http://schemas.microsoft.com/office/drawing/2014/main" id="{DC3F94AB-67DA-C045-87D0-C47F3B3A4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0579" y="9500158"/>
              <a:ext cx="862409" cy="417472"/>
            </a:xfrm>
            <a:custGeom>
              <a:avLst/>
              <a:gdLst>
                <a:gd name="T0" fmla="*/ 4 w 694"/>
                <a:gd name="T1" fmla="*/ 105 h 335"/>
                <a:gd name="T2" fmla="*/ 134 w 694"/>
                <a:gd name="T3" fmla="*/ 133 h 335"/>
                <a:gd name="T4" fmla="*/ 364 w 694"/>
                <a:gd name="T5" fmla="*/ 1 h 335"/>
                <a:gd name="T6" fmla="*/ 364 w 694"/>
                <a:gd name="T7" fmla="*/ 1 h 335"/>
                <a:gd name="T8" fmla="*/ 367 w 694"/>
                <a:gd name="T9" fmla="*/ 2 h 335"/>
                <a:gd name="T10" fmla="*/ 367 w 694"/>
                <a:gd name="T11" fmla="*/ 2 h 335"/>
                <a:gd name="T12" fmla="*/ 366 w 694"/>
                <a:gd name="T13" fmla="*/ 5 h 335"/>
                <a:gd name="T14" fmla="*/ 141 w 694"/>
                <a:gd name="T15" fmla="*/ 135 h 335"/>
                <a:gd name="T16" fmla="*/ 367 w 694"/>
                <a:gd name="T17" fmla="*/ 184 h 335"/>
                <a:gd name="T18" fmla="*/ 520 w 694"/>
                <a:gd name="T19" fmla="*/ 97 h 335"/>
                <a:gd name="T20" fmla="*/ 520 w 694"/>
                <a:gd name="T21" fmla="*/ 97 h 335"/>
                <a:gd name="T22" fmla="*/ 523 w 694"/>
                <a:gd name="T23" fmla="*/ 97 h 335"/>
                <a:gd name="T24" fmla="*/ 523 w 694"/>
                <a:gd name="T25" fmla="*/ 97 h 335"/>
                <a:gd name="T26" fmla="*/ 522 w 694"/>
                <a:gd name="T27" fmla="*/ 101 h 335"/>
                <a:gd name="T28" fmla="*/ 374 w 694"/>
                <a:gd name="T29" fmla="*/ 185 h 335"/>
                <a:gd name="T30" fmla="*/ 578 w 694"/>
                <a:gd name="T31" fmla="*/ 229 h 335"/>
                <a:gd name="T32" fmla="*/ 643 w 694"/>
                <a:gd name="T33" fmla="*/ 192 h 335"/>
                <a:gd name="T34" fmla="*/ 643 w 694"/>
                <a:gd name="T35" fmla="*/ 192 h 335"/>
                <a:gd name="T36" fmla="*/ 646 w 694"/>
                <a:gd name="T37" fmla="*/ 192 h 335"/>
                <a:gd name="T38" fmla="*/ 646 w 694"/>
                <a:gd name="T39" fmla="*/ 192 h 335"/>
                <a:gd name="T40" fmla="*/ 646 w 694"/>
                <a:gd name="T41" fmla="*/ 196 h 335"/>
                <a:gd name="T42" fmla="*/ 585 w 694"/>
                <a:gd name="T43" fmla="*/ 231 h 335"/>
                <a:gd name="T44" fmla="*/ 691 w 694"/>
                <a:gd name="T45" fmla="*/ 254 h 335"/>
                <a:gd name="T46" fmla="*/ 691 w 694"/>
                <a:gd name="T47" fmla="*/ 254 h 335"/>
                <a:gd name="T48" fmla="*/ 693 w 694"/>
                <a:gd name="T49" fmla="*/ 257 h 335"/>
                <a:gd name="T50" fmla="*/ 693 w 694"/>
                <a:gd name="T51" fmla="*/ 257 h 335"/>
                <a:gd name="T52" fmla="*/ 690 w 694"/>
                <a:gd name="T53" fmla="*/ 259 h 335"/>
                <a:gd name="T54" fmla="*/ 486 w 694"/>
                <a:gd name="T55" fmla="*/ 214 h 335"/>
                <a:gd name="T56" fmla="*/ 527 w 694"/>
                <a:gd name="T57" fmla="*/ 271 h 335"/>
                <a:gd name="T58" fmla="*/ 527 w 694"/>
                <a:gd name="T59" fmla="*/ 271 h 335"/>
                <a:gd name="T60" fmla="*/ 526 w 694"/>
                <a:gd name="T61" fmla="*/ 275 h 335"/>
                <a:gd name="T62" fmla="*/ 526 w 694"/>
                <a:gd name="T63" fmla="*/ 275 h 335"/>
                <a:gd name="T64" fmla="*/ 525 w 694"/>
                <a:gd name="T65" fmla="*/ 275 h 335"/>
                <a:gd name="T66" fmla="*/ 525 w 694"/>
                <a:gd name="T67" fmla="*/ 275 h 335"/>
                <a:gd name="T68" fmla="*/ 523 w 694"/>
                <a:gd name="T69" fmla="*/ 274 h 335"/>
                <a:gd name="T70" fmla="*/ 479 w 694"/>
                <a:gd name="T71" fmla="*/ 213 h 335"/>
                <a:gd name="T72" fmla="*/ 276 w 694"/>
                <a:gd name="T73" fmla="*/ 168 h 335"/>
                <a:gd name="T74" fmla="*/ 375 w 694"/>
                <a:gd name="T75" fmla="*/ 307 h 335"/>
                <a:gd name="T76" fmla="*/ 375 w 694"/>
                <a:gd name="T77" fmla="*/ 307 h 335"/>
                <a:gd name="T78" fmla="*/ 374 w 694"/>
                <a:gd name="T79" fmla="*/ 310 h 335"/>
                <a:gd name="T80" fmla="*/ 374 w 694"/>
                <a:gd name="T81" fmla="*/ 310 h 335"/>
                <a:gd name="T82" fmla="*/ 372 w 694"/>
                <a:gd name="T83" fmla="*/ 311 h 335"/>
                <a:gd name="T84" fmla="*/ 372 w 694"/>
                <a:gd name="T85" fmla="*/ 311 h 335"/>
                <a:gd name="T86" fmla="*/ 371 w 694"/>
                <a:gd name="T87" fmla="*/ 310 h 335"/>
                <a:gd name="T88" fmla="*/ 268 w 694"/>
                <a:gd name="T89" fmla="*/ 167 h 335"/>
                <a:gd name="T90" fmla="*/ 42 w 694"/>
                <a:gd name="T91" fmla="*/ 118 h 335"/>
                <a:gd name="T92" fmla="*/ 194 w 694"/>
                <a:gd name="T93" fmla="*/ 329 h 335"/>
                <a:gd name="T94" fmla="*/ 194 w 694"/>
                <a:gd name="T95" fmla="*/ 329 h 335"/>
                <a:gd name="T96" fmla="*/ 193 w 694"/>
                <a:gd name="T97" fmla="*/ 333 h 335"/>
                <a:gd name="T98" fmla="*/ 193 w 694"/>
                <a:gd name="T99" fmla="*/ 333 h 335"/>
                <a:gd name="T100" fmla="*/ 191 w 694"/>
                <a:gd name="T101" fmla="*/ 333 h 335"/>
                <a:gd name="T102" fmla="*/ 191 w 694"/>
                <a:gd name="T103" fmla="*/ 333 h 335"/>
                <a:gd name="T104" fmla="*/ 190 w 694"/>
                <a:gd name="T105" fmla="*/ 333 h 335"/>
                <a:gd name="T106" fmla="*/ 35 w 694"/>
                <a:gd name="T107" fmla="*/ 116 h 335"/>
                <a:gd name="T108" fmla="*/ 3 w 694"/>
                <a:gd name="T109" fmla="*/ 110 h 335"/>
                <a:gd name="T110" fmla="*/ 3 w 694"/>
                <a:gd name="T111" fmla="*/ 110 h 335"/>
                <a:gd name="T112" fmla="*/ 1 w 694"/>
                <a:gd name="T113" fmla="*/ 107 h 335"/>
                <a:gd name="T114" fmla="*/ 1 w 694"/>
                <a:gd name="T115" fmla="*/ 107 h 335"/>
                <a:gd name="T116" fmla="*/ 4 w 694"/>
                <a:gd name="T117" fmla="*/ 10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94" h="335">
                  <a:moveTo>
                    <a:pt x="4" y="105"/>
                  </a:moveTo>
                  <a:lnTo>
                    <a:pt x="134" y="133"/>
                  </a:lnTo>
                  <a:lnTo>
                    <a:pt x="364" y="1"/>
                  </a:lnTo>
                  <a:lnTo>
                    <a:pt x="364" y="1"/>
                  </a:lnTo>
                  <a:cubicBezTo>
                    <a:pt x="365" y="0"/>
                    <a:pt x="367" y="1"/>
                    <a:pt x="367" y="2"/>
                  </a:cubicBezTo>
                  <a:lnTo>
                    <a:pt x="367" y="2"/>
                  </a:lnTo>
                  <a:cubicBezTo>
                    <a:pt x="368" y="3"/>
                    <a:pt x="367" y="5"/>
                    <a:pt x="366" y="5"/>
                  </a:cubicBezTo>
                  <a:lnTo>
                    <a:pt x="141" y="135"/>
                  </a:lnTo>
                  <a:lnTo>
                    <a:pt x="367" y="184"/>
                  </a:lnTo>
                  <a:lnTo>
                    <a:pt x="520" y="97"/>
                  </a:lnTo>
                  <a:lnTo>
                    <a:pt x="520" y="97"/>
                  </a:lnTo>
                  <a:cubicBezTo>
                    <a:pt x="521" y="96"/>
                    <a:pt x="522" y="96"/>
                    <a:pt x="523" y="97"/>
                  </a:cubicBezTo>
                  <a:lnTo>
                    <a:pt x="523" y="97"/>
                  </a:lnTo>
                  <a:cubicBezTo>
                    <a:pt x="523" y="98"/>
                    <a:pt x="523" y="99"/>
                    <a:pt x="522" y="101"/>
                  </a:cubicBezTo>
                  <a:lnTo>
                    <a:pt x="374" y="185"/>
                  </a:lnTo>
                  <a:lnTo>
                    <a:pt x="578" y="229"/>
                  </a:lnTo>
                  <a:lnTo>
                    <a:pt x="643" y="192"/>
                  </a:lnTo>
                  <a:lnTo>
                    <a:pt x="643" y="192"/>
                  </a:lnTo>
                  <a:cubicBezTo>
                    <a:pt x="644" y="191"/>
                    <a:pt x="646" y="192"/>
                    <a:pt x="646" y="192"/>
                  </a:cubicBezTo>
                  <a:lnTo>
                    <a:pt x="646" y="192"/>
                  </a:lnTo>
                  <a:cubicBezTo>
                    <a:pt x="647" y="194"/>
                    <a:pt x="647" y="195"/>
                    <a:pt x="646" y="196"/>
                  </a:cubicBezTo>
                  <a:lnTo>
                    <a:pt x="585" y="231"/>
                  </a:lnTo>
                  <a:lnTo>
                    <a:pt x="691" y="254"/>
                  </a:lnTo>
                  <a:lnTo>
                    <a:pt x="691" y="254"/>
                  </a:lnTo>
                  <a:cubicBezTo>
                    <a:pt x="692" y="254"/>
                    <a:pt x="693" y="255"/>
                    <a:pt x="693" y="257"/>
                  </a:cubicBezTo>
                  <a:lnTo>
                    <a:pt x="693" y="257"/>
                  </a:lnTo>
                  <a:cubicBezTo>
                    <a:pt x="692" y="258"/>
                    <a:pt x="691" y="259"/>
                    <a:pt x="690" y="259"/>
                  </a:cubicBezTo>
                  <a:lnTo>
                    <a:pt x="486" y="214"/>
                  </a:lnTo>
                  <a:lnTo>
                    <a:pt x="527" y="271"/>
                  </a:lnTo>
                  <a:lnTo>
                    <a:pt x="527" y="271"/>
                  </a:lnTo>
                  <a:cubicBezTo>
                    <a:pt x="528" y="272"/>
                    <a:pt x="528" y="274"/>
                    <a:pt x="526" y="275"/>
                  </a:cubicBezTo>
                  <a:lnTo>
                    <a:pt x="526" y="275"/>
                  </a:lnTo>
                  <a:lnTo>
                    <a:pt x="525" y="275"/>
                  </a:lnTo>
                  <a:lnTo>
                    <a:pt x="525" y="275"/>
                  </a:lnTo>
                  <a:cubicBezTo>
                    <a:pt x="524" y="275"/>
                    <a:pt x="523" y="274"/>
                    <a:pt x="523" y="274"/>
                  </a:cubicBezTo>
                  <a:lnTo>
                    <a:pt x="479" y="213"/>
                  </a:lnTo>
                  <a:lnTo>
                    <a:pt x="276" y="168"/>
                  </a:lnTo>
                  <a:lnTo>
                    <a:pt x="375" y="307"/>
                  </a:lnTo>
                  <a:lnTo>
                    <a:pt x="375" y="307"/>
                  </a:lnTo>
                  <a:cubicBezTo>
                    <a:pt x="375" y="309"/>
                    <a:pt x="375" y="310"/>
                    <a:pt x="374" y="310"/>
                  </a:cubicBezTo>
                  <a:lnTo>
                    <a:pt x="374" y="310"/>
                  </a:lnTo>
                  <a:cubicBezTo>
                    <a:pt x="373" y="311"/>
                    <a:pt x="373" y="311"/>
                    <a:pt x="372" y="311"/>
                  </a:cubicBezTo>
                  <a:lnTo>
                    <a:pt x="372" y="311"/>
                  </a:lnTo>
                  <a:lnTo>
                    <a:pt x="371" y="310"/>
                  </a:lnTo>
                  <a:lnTo>
                    <a:pt x="268" y="167"/>
                  </a:lnTo>
                  <a:lnTo>
                    <a:pt x="42" y="118"/>
                  </a:lnTo>
                  <a:lnTo>
                    <a:pt x="194" y="329"/>
                  </a:lnTo>
                  <a:lnTo>
                    <a:pt x="194" y="329"/>
                  </a:lnTo>
                  <a:cubicBezTo>
                    <a:pt x="194" y="331"/>
                    <a:pt x="194" y="333"/>
                    <a:pt x="193" y="333"/>
                  </a:cubicBezTo>
                  <a:lnTo>
                    <a:pt x="193" y="333"/>
                  </a:lnTo>
                  <a:cubicBezTo>
                    <a:pt x="193" y="333"/>
                    <a:pt x="192" y="334"/>
                    <a:pt x="191" y="333"/>
                  </a:cubicBezTo>
                  <a:lnTo>
                    <a:pt x="191" y="333"/>
                  </a:lnTo>
                  <a:lnTo>
                    <a:pt x="190" y="333"/>
                  </a:lnTo>
                  <a:lnTo>
                    <a:pt x="35" y="116"/>
                  </a:lnTo>
                  <a:lnTo>
                    <a:pt x="3" y="110"/>
                  </a:lnTo>
                  <a:lnTo>
                    <a:pt x="3" y="110"/>
                  </a:lnTo>
                  <a:cubicBezTo>
                    <a:pt x="1" y="109"/>
                    <a:pt x="0" y="108"/>
                    <a:pt x="1" y="107"/>
                  </a:cubicBezTo>
                  <a:lnTo>
                    <a:pt x="1" y="107"/>
                  </a:lnTo>
                  <a:cubicBezTo>
                    <a:pt x="1" y="105"/>
                    <a:pt x="2" y="105"/>
                    <a:pt x="4" y="1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3" name="Freeform 80">
              <a:extLst>
                <a:ext uri="{FF2B5EF4-FFF2-40B4-BE49-F238E27FC236}">
                  <a16:creationId xmlns:a16="http://schemas.microsoft.com/office/drawing/2014/main" id="{8D1F70E5-CC91-DA4E-880D-03E0FAFC5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66849" y="6369122"/>
              <a:ext cx="527332" cy="527332"/>
            </a:xfrm>
            <a:custGeom>
              <a:avLst/>
              <a:gdLst>
                <a:gd name="T0" fmla="*/ 423 w 424"/>
                <a:gd name="T1" fmla="*/ 212 h 424"/>
                <a:gd name="T2" fmla="*/ 423 w 424"/>
                <a:gd name="T3" fmla="*/ 212 h 424"/>
                <a:gd name="T4" fmla="*/ 210 w 424"/>
                <a:gd name="T5" fmla="*/ 423 h 424"/>
                <a:gd name="T6" fmla="*/ 210 w 424"/>
                <a:gd name="T7" fmla="*/ 423 h 424"/>
                <a:gd name="T8" fmla="*/ 0 w 424"/>
                <a:gd name="T9" fmla="*/ 212 h 424"/>
                <a:gd name="T10" fmla="*/ 0 w 424"/>
                <a:gd name="T11" fmla="*/ 212 h 424"/>
                <a:gd name="T12" fmla="*/ 210 w 424"/>
                <a:gd name="T13" fmla="*/ 0 h 424"/>
                <a:gd name="T14" fmla="*/ 210 w 424"/>
                <a:gd name="T15" fmla="*/ 0 h 424"/>
                <a:gd name="T16" fmla="*/ 423 w 424"/>
                <a:gd name="T17" fmla="*/ 212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24">
                  <a:moveTo>
                    <a:pt x="423" y="212"/>
                  </a:moveTo>
                  <a:lnTo>
                    <a:pt x="423" y="212"/>
                  </a:lnTo>
                  <a:cubicBezTo>
                    <a:pt x="423" y="330"/>
                    <a:pt x="328" y="423"/>
                    <a:pt x="210" y="423"/>
                  </a:cubicBezTo>
                  <a:lnTo>
                    <a:pt x="210" y="423"/>
                  </a:lnTo>
                  <a:cubicBezTo>
                    <a:pt x="93" y="423"/>
                    <a:pt x="0" y="330"/>
                    <a:pt x="0" y="212"/>
                  </a:cubicBezTo>
                  <a:lnTo>
                    <a:pt x="0" y="212"/>
                  </a:lnTo>
                  <a:cubicBezTo>
                    <a:pt x="0" y="96"/>
                    <a:pt x="93" y="0"/>
                    <a:pt x="210" y="0"/>
                  </a:cubicBezTo>
                  <a:lnTo>
                    <a:pt x="210" y="0"/>
                  </a:lnTo>
                  <a:cubicBezTo>
                    <a:pt x="328" y="0"/>
                    <a:pt x="423" y="96"/>
                    <a:pt x="423" y="2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4" name="Freeform 81">
              <a:extLst>
                <a:ext uri="{FF2B5EF4-FFF2-40B4-BE49-F238E27FC236}">
                  <a16:creationId xmlns:a16="http://schemas.microsoft.com/office/drawing/2014/main" id="{343EE5F6-6683-B64A-97BF-9A465129D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18344" y="5297978"/>
              <a:ext cx="7701250" cy="5136000"/>
            </a:xfrm>
            <a:custGeom>
              <a:avLst/>
              <a:gdLst>
                <a:gd name="T0" fmla="*/ 6181 w 6182"/>
                <a:gd name="T1" fmla="*/ 4121 h 4122"/>
                <a:gd name="T2" fmla="*/ 0 w 6182"/>
                <a:gd name="T3" fmla="*/ 4121 h 4122"/>
                <a:gd name="T4" fmla="*/ 0 w 6182"/>
                <a:gd name="T5" fmla="*/ 209 h 4122"/>
                <a:gd name="T6" fmla="*/ 0 w 6182"/>
                <a:gd name="T7" fmla="*/ 209 h 4122"/>
                <a:gd name="T8" fmla="*/ 208 w 6182"/>
                <a:gd name="T9" fmla="*/ 0 h 4122"/>
                <a:gd name="T10" fmla="*/ 5973 w 6182"/>
                <a:gd name="T11" fmla="*/ 0 h 4122"/>
                <a:gd name="T12" fmla="*/ 5973 w 6182"/>
                <a:gd name="T13" fmla="*/ 0 h 4122"/>
                <a:gd name="T14" fmla="*/ 6181 w 6182"/>
                <a:gd name="T15" fmla="*/ 209 h 4122"/>
                <a:gd name="T16" fmla="*/ 6181 w 6182"/>
                <a:gd name="T17" fmla="*/ 4121 h 4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82" h="4122">
                  <a:moveTo>
                    <a:pt x="6181" y="4121"/>
                  </a:moveTo>
                  <a:lnTo>
                    <a:pt x="0" y="4121"/>
                  </a:lnTo>
                  <a:lnTo>
                    <a:pt x="0" y="209"/>
                  </a:lnTo>
                  <a:lnTo>
                    <a:pt x="0" y="209"/>
                  </a:lnTo>
                  <a:cubicBezTo>
                    <a:pt x="0" y="94"/>
                    <a:pt x="93" y="0"/>
                    <a:pt x="208" y="0"/>
                  </a:cubicBezTo>
                  <a:lnTo>
                    <a:pt x="5973" y="0"/>
                  </a:lnTo>
                  <a:lnTo>
                    <a:pt x="5973" y="0"/>
                  </a:lnTo>
                  <a:cubicBezTo>
                    <a:pt x="6088" y="0"/>
                    <a:pt x="6181" y="94"/>
                    <a:pt x="6181" y="209"/>
                  </a:cubicBezTo>
                  <a:lnTo>
                    <a:pt x="6181" y="4121"/>
                  </a:ln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5" name="Freeform 82">
              <a:extLst>
                <a:ext uri="{FF2B5EF4-FFF2-40B4-BE49-F238E27FC236}">
                  <a16:creationId xmlns:a16="http://schemas.microsoft.com/office/drawing/2014/main" id="{26022B49-622A-AE4B-B39F-1F9BD6427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50177" y="5429811"/>
              <a:ext cx="7437582" cy="5004166"/>
            </a:xfrm>
            <a:custGeom>
              <a:avLst/>
              <a:gdLst>
                <a:gd name="T0" fmla="*/ 5969 w 5970"/>
                <a:gd name="T1" fmla="*/ 4015 h 4016"/>
                <a:gd name="T2" fmla="*/ 0 w 5970"/>
                <a:gd name="T3" fmla="*/ 4015 h 4016"/>
                <a:gd name="T4" fmla="*/ 0 w 5970"/>
                <a:gd name="T5" fmla="*/ 125 h 4016"/>
                <a:gd name="T6" fmla="*/ 0 w 5970"/>
                <a:gd name="T7" fmla="*/ 125 h 4016"/>
                <a:gd name="T8" fmla="*/ 124 w 5970"/>
                <a:gd name="T9" fmla="*/ 0 h 4016"/>
                <a:gd name="T10" fmla="*/ 5845 w 5970"/>
                <a:gd name="T11" fmla="*/ 0 h 4016"/>
                <a:gd name="T12" fmla="*/ 5845 w 5970"/>
                <a:gd name="T13" fmla="*/ 0 h 4016"/>
                <a:gd name="T14" fmla="*/ 5969 w 5970"/>
                <a:gd name="T15" fmla="*/ 125 h 4016"/>
                <a:gd name="T16" fmla="*/ 5969 w 5970"/>
                <a:gd name="T17" fmla="*/ 4015 h 4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70" h="4016">
                  <a:moveTo>
                    <a:pt x="5969" y="4015"/>
                  </a:moveTo>
                  <a:lnTo>
                    <a:pt x="0" y="4015"/>
                  </a:lnTo>
                  <a:lnTo>
                    <a:pt x="0" y="125"/>
                  </a:lnTo>
                  <a:lnTo>
                    <a:pt x="0" y="125"/>
                  </a:lnTo>
                  <a:cubicBezTo>
                    <a:pt x="0" y="56"/>
                    <a:pt x="55" y="0"/>
                    <a:pt x="124" y="0"/>
                  </a:cubicBezTo>
                  <a:lnTo>
                    <a:pt x="5845" y="0"/>
                  </a:lnTo>
                  <a:lnTo>
                    <a:pt x="5845" y="0"/>
                  </a:lnTo>
                  <a:cubicBezTo>
                    <a:pt x="5913" y="0"/>
                    <a:pt x="5969" y="56"/>
                    <a:pt x="5969" y="125"/>
                  </a:cubicBezTo>
                  <a:lnTo>
                    <a:pt x="5969" y="4015"/>
                  </a:lnTo>
                </a:path>
              </a:pathLst>
            </a:custGeom>
            <a:solidFill>
              <a:srgbClr val="2410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6" name="Freeform 83">
              <a:extLst>
                <a:ext uri="{FF2B5EF4-FFF2-40B4-BE49-F238E27FC236}">
                  <a16:creationId xmlns:a16="http://schemas.microsoft.com/office/drawing/2014/main" id="{55B0F667-2290-2149-A650-C1A3A53E8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1574" y="10428482"/>
              <a:ext cx="8854788" cy="274652"/>
            </a:xfrm>
            <a:custGeom>
              <a:avLst/>
              <a:gdLst>
                <a:gd name="T0" fmla="*/ 7073 w 7107"/>
                <a:gd name="T1" fmla="*/ 219 h 220"/>
                <a:gd name="T2" fmla="*/ 34 w 7107"/>
                <a:gd name="T3" fmla="*/ 219 h 220"/>
                <a:gd name="T4" fmla="*/ 34 w 7107"/>
                <a:gd name="T5" fmla="*/ 219 h 220"/>
                <a:gd name="T6" fmla="*/ 0 w 7107"/>
                <a:gd name="T7" fmla="*/ 186 h 220"/>
                <a:gd name="T8" fmla="*/ 0 w 7107"/>
                <a:gd name="T9" fmla="*/ 33 h 220"/>
                <a:gd name="T10" fmla="*/ 0 w 7107"/>
                <a:gd name="T11" fmla="*/ 33 h 220"/>
                <a:gd name="T12" fmla="*/ 34 w 7107"/>
                <a:gd name="T13" fmla="*/ 0 h 220"/>
                <a:gd name="T14" fmla="*/ 7073 w 7107"/>
                <a:gd name="T15" fmla="*/ 0 h 220"/>
                <a:gd name="T16" fmla="*/ 7073 w 7107"/>
                <a:gd name="T17" fmla="*/ 0 h 220"/>
                <a:gd name="T18" fmla="*/ 7106 w 7107"/>
                <a:gd name="T19" fmla="*/ 33 h 220"/>
                <a:gd name="T20" fmla="*/ 7106 w 7107"/>
                <a:gd name="T21" fmla="*/ 186 h 220"/>
                <a:gd name="T22" fmla="*/ 7106 w 7107"/>
                <a:gd name="T23" fmla="*/ 186 h 220"/>
                <a:gd name="T24" fmla="*/ 7073 w 7107"/>
                <a:gd name="T25" fmla="*/ 21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07" h="220">
                  <a:moveTo>
                    <a:pt x="7073" y="219"/>
                  </a:moveTo>
                  <a:lnTo>
                    <a:pt x="34" y="219"/>
                  </a:lnTo>
                  <a:lnTo>
                    <a:pt x="34" y="219"/>
                  </a:lnTo>
                  <a:cubicBezTo>
                    <a:pt x="15" y="219"/>
                    <a:pt x="0" y="204"/>
                    <a:pt x="0" y="186"/>
                  </a:cubicBezTo>
                  <a:lnTo>
                    <a:pt x="0" y="33"/>
                  </a:lnTo>
                  <a:lnTo>
                    <a:pt x="0" y="33"/>
                  </a:lnTo>
                  <a:cubicBezTo>
                    <a:pt x="0" y="15"/>
                    <a:pt x="15" y="0"/>
                    <a:pt x="34" y="0"/>
                  </a:cubicBezTo>
                  <a:lnTo>
                    <a:pt x="7073" y="0"/>
                  </a:lnTo>
                  <a:lnTo>
                    <a:pt x="7073" y="0"/>
                  </a:lnTo>
                  <a:cubicBezTo>
                    <a:pt x="7091" y="0"/>
                    <a:pt x="7106" y="15"/>
                    <a:pt x="7106" y="33"/>
                  </a:cubicBezTo>
                  <a:lnTo>
                    <a:pt x="7106" y="186"/>
                  </a:lnTo>
                  <a:lnTo>
                    <a:pt x="7106" y="186"/>
                  </a:lnTo>
                  <a:cubicBezTo>
                    <a:pt x="7106" y="204"/>
                    <a:pt x="7091" y="219"/>
                    <a:pt x="7073" y="219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47420C5-325E-F64B-B4E0-327ABA04F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4829" y="5764888"/>
              <a:ext cx="6893773" cy="236199"/>
            </a:xfrm>
            <a:custGeom>
              <a:avLst/>
              <a:gdLst>
                <a:gd name="T0" fmla="*/ 5531 w 5532"/>
                <a:gd name="T1" fmla="*/ 115 h 188"/>
                <a:gd name="T2" fmla="*/ 5531 w 5532"/>
                <a:gd name="T3" fmla="*/ 115 h 188"/>
                <a:gd name="T4" fmla="*/ 5415 w 5532"/>
                <a:gd name="T5" fmla="*/ 0 h 188"/>
                <a:gd name="T6" fmla="*/ 115 w 5532"/>
                <a:gd name="T7" fmla="*/ 0 h 188"/>
                <a:gd name="T8" fmla="*/ 115 w 5532"/>
                <a:gd name="T9" fmla="*/ 0 h 188"/>
                <a:gd name="T10" fmla="*/ 0 w 5532"/>
                <a:gd name="T11" fmla="*/ 115 h 188"/>
                <a:gd name="T12" fmla="*/ 0 w 5532"/>
                <a:gd name="T13" fmla="*/ 187 h 188"/>
                <a:gd name="T14" fmla="*/ 5531 w 5532"/>
                <a:gd name="T15" fmla="*/ 187 h 188"/>
                <a:gd name="T16" fmla="*/ 5531 w 5532"/>
                <a:gd name="T17" fmla="*/ 11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32" h="188">
                  <a:moveTo>
                    <a:pt x="5531" y="115"/>
                  </a:moveTo>
                  <a:lnTo>
                    <a:pt x="5531" y="115"/>
                  </a:lnTo>
                  <a:cubicBezTo>
                    <a:pt x="5531" y="51"/>
                    <a:pt x="5479" y="0"/>
                    <a:pt x="5415" y="0"/>
                  </a:cubicBezTo>
                  <a:lnTo>
                    <a:pt x="115" y="0"/>
                  </a:lnTo>
                  <a:lnTo>
                    <a:pt x="115" y="0"/>
                  </a:lnTo>
                  <a:cubicBezTo>
                    <a:pt x="52" y="0"/>
                    <a:pt x="0" y="51"/>
                    <a:pt x="0" y="115"/>
                  </a:cubicBezTo>
                  <a:lnTo>
                    <a:pt x="0" y="187"/>
                  </a:lnTo>
                  <a:lnTo>
                    <a:pt x="5531" y="187"/>
                  </a:lnTo>
                  <a:lnTo>
                    <a:pt x="5531" y="115"/>
                  </a:lnTo>
                </a:path>
              </a:pathLst>
            </a:custGeom>
            <a:solidFill>
              <a:schemeClr val="accent6">
                <a:lumMod val="20000"/>
                <a:lumOff val="80000"/>
                <a:alpha val="7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8" name="Freeform 85">
              <a:extLst>
                <a:ext uri="{FF2B5EF4-FFF2-40B4-BE49-F238E27FC236}">
                  <a16:creationId xmlns:a16="http://schemas.microsoft.com/office/drawing/2014/main" id="{D2A24D13-16B8-9844-80B6-BF135187D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4829" y="5995594"/>
              <a:ext cx="6893773" cy="4103304"/>
            </a:xfrm>
            <a:custGeom>
              <a:avLst/>
              <a:gdLst>
                <a:gd name="T0" fmla="*/ 0 w 5532"/>
                <a:gd name="T1" fmla="*/ 3291 h 3292"/>
                <a:gd name="T2" fmla="*/ 5531 w 5532"/>
                <a:gd name="T3" fmla="*/ 3291 h 3292"/>
                <a:gd name="T4" fmla="*/ 5531 w 5532"/>
                <a:gd name="T5" fmla="*/ 0 h 3292"/>
                <a:gd name="T6" fmla="*/ 0 w 5532"/>
                <a:gd name="T7" fmla="*/ 0 h 3292"/>
                <a:gd name="T8" fmla="*/ 0 w 5532"/>
                <a:gd name="T9" fmla="*/ 3291 h 3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2" h="3292">
                  <a:moveTo>
                    <a:pt x="0" y="3291"/>
                  </a:moveTo>
                  <a:lnTo>
                    <a:pt x="5531" y="3291"/>
                  </a:lnTo>
                  <a:lnTo>
                    <a:pt x="5531" y="0"/>
                  </a:lnTo>
                  <a:lnTo>
                    <a:pt x="0" y="0"/>
                  </a:lnTo>
                  <a:lnTo>
                    <a:pt x="0" y="329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9" name="Freeform 86">
              <a:extLst>
                <a:ext uri="{FF2B5EF4-FFF2-40B4-BE49-F238E27FC236}">
                  <a16:creationId xmlns:a16="http://schemas.microsoft.com/office/drawing/2014/main" id="{EC6A7A37-05B7-4440-A167-3AB10CF67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4041" y="5539672"/>
              <a:ext cx="98874" cy="98874"/>
            </a:xfrm>
            <a:custGeom>
              <a:avLst/>
              <a:gdLst>
                <a:gd name="T0" fmla="*/ 78 w 79"/>
                <a:gd name="T1" fmla="*/ 39 h 78"/>
                <a:gd name="T2" fmla="*/ 78 w 79"/>
                <a:gd name="T3" fmla="*/ 39 h 78"/>
                <a:gd name="T4" fmla="*/ 39 w 79"/>
                <a:gd name="T5" fmla="*/ 77 h 78"/>
                <a:gd name="T6" fmla="*/ 39 w 79"/>
                <a:gd name="T7" fmla="*/ 77 h 78"/>
                <a:gd name="T8" fmla="*/ 0 w 79"/>
                <a:gd name="T9" fmla="*/ 39 h 78"/>
                <a:gd name="T10" fmla="*/ 0 w 79"/>
                <a:gd name="T11" fmla="*/ 39 h 78"/>
                <a:gd name="T12" fmla="*/ 39 w 79"/>
                <a:gd name="T13" fmla="*/ 0 h 78"/>
                <a:gd name="T14" fmla="*/ 39 w 79"/>
                <a:gd name="T15" fmla="*/ 0 h 78"/>
                <a:gd name="T16" fmla="*/ 78 w 79"/>
                <a:gd name="T17" fmla="*/ 3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78">
                  <a:moveTo>
                    <a:pt x="78" y="39"/>
                  </a:moveTo>
                  <a:lnTo>
                    <a:pt x="78" y="39"/>
                  </a:lnTo>
                  <a:cubicBezTo>
                    <a:pt x="78" y="60"/>
                    <a:pt x="61" y="77"/>
                    <a:pt x="39" y="77"/>
                  </a:cubicBezTo>
                  <a:lnTo>
                    <a:pt x="39" y="77"/>
                  </a:lnTo>
                  <a:cubicBezTo>
                    <a:pt x="18" y="77"/>
                    <a:pt x="0" y="60"/>
                    <a:pt x="0" y="39"/>
                  </a:cubicBezTo>
                  <a:lnTo>
                    <a:pt x="0" y="39"/>
                  </a:lnTo>
                  <a:cubicBezTo>
                    <a:pt x="0" y="17"/>
                    <a:pt x="18" y="0"/>
                    <a:pt x="39" y="0"/>
                  </a:cubicBezTo>
                  <a:lnTo>
                    <a:pt x="39" y="0"/>
                  </a:lnTo>
                  <a:cubicBezTo>
                    <a:pt x="61" y="0"/>
                    <a:pt x="78" y="17"/>
                    <a:pt x="78" y="3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32D988E3-3186-0647-937A-AB5E995D2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4472" y="6371873"/>
              <a:ext cx="6205895" cy="3810928"/>
            </a:xfrm>
            <a:custGeom>
              <a:avLst/>
              <a:gdLst>
                <a:gd name="connsiteX0" fmla="*/ 0 w 6205896"/>
                <a:gd name="connsiteY0" fmla="*/ 3092584 h 3810928"/>
                <a:gd name="connsiteX1" fmla="*/ 3080355 w 6205896"/>
                <a:gd name="connsiteY1" fmla="*/ 3092584 h 3810928"/>
                <a:gd name="connsiteX2" fmla="*/ 3080355 w 6205896"/>
                <a:gd name="connsiteY2" fmla="*/ 3810927 h 3810928"/>
                <a:gd name="connsiteX3" fmla="*/ 0 w 6205896"/>
                <a:gd name="connsiteY3" fmla="*/ 3810927 h 3810928"/>
                <a:gd name="connsiteX4" fmla="*/ 0 w 6205896"/>
                <a:gd name="connsiteY4" fmla="*/ 543813 h 3810928"/>
                <a:gd name="connsiteX5" fmla="*/ 3080355 w 6205896"/>
                <a:gd name="connsiteY5" fmla="*/ 543813 h 3810928"/>
                <a:gd name="connsiteX6" fmla="*/ 3080355 w 6205896"/>
                <a:gd name="connsiteY6" fmla="*/ 2701333 h 3810928"/>
                <a:gd name="connsiteX7" fmla="*/ 0 w 6205896"/>
                <a:gd name="connsiteY7" fmla="*/ 2701333 h 3810928"/>
                <a:gd name="connsiteX8" fmla="*/ 2 w 6205896"/>
                <a:gd name="connsiteY8" fmla="*/ 269159 h 3810928"/>
                <a:gd name="connsiteX9" fmla="*/ 1481881 w 6205896"/>
                <a:gd name="connsiteY9" fmla="*/ 269159 h 3810928"/>
                <a:gd name="connsiteX10" fmla="*/ 1481881 w 6205896"/>
                <a:gd name="connsiteY10" fmla="*/ 421713 h 3810928"/>
                <a:gd name="connsiteX11" fmla="*/ 2 w 6205896"/>
                <a:gd name="connsiteY11" fmla="*/ 421713 h 3810928"/>
                <a:gd name="connsiteX12" fmla="*/ 3334281 w 6205896"/>
                <a:gd name="connsiteY12" fmla="*/ 0 h 3810928"/>
                <a:gd name="connsiteX13" fmla="*/ 6205896 w 6205896"/>
                <a:gd name="connsiteY13" fmla="*/ 0 h 3810928"/>
                <a:gd name="connsiteX14" fmla="*/ 6205896 w 6205896"/>
                <a:gd name="connsiteY14" fmla="*/ 3810928 h 3810928"/>
                <a:gd name="connsiteX15" fmla="*/ 3334281 w 6205896"/>
                <a:gd name="connsiteY15" fmla="*/ 3810928 h 3810928"/>
                <a:gd name="connsiteX16" fmla="*/ 2 w 6205896"/>
                <a:gd name="connsiteY16" fmla="*/ 0 h 3810928"/>
                <a:gd name="connsiteX17" fmla="*/ 2448654 w 6205896"/>
                <a:gd name="connsiteY17" fmla="*/ 0 h 3810928"/>
                <a:gd name="connsiteX18" fmla="*/ 2448654 w 6205896"/>
                <a:gd name="connsiteY18" fmla="*/ 152554 h 3810928"/>
                <a:gd name="connsiteX19" fmla="*/ 2 w 6205896"/>
                <a:gd name="connsiteY19" fmla="*/ 152554 h 381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205896" h="3810928">
                  <a:moveTo>
                    <a:pt x="0" y="3092584"/>
                  </a:moveTo>
                  <a:lnTo>
                    <a:pt x="3080355" y="3092584"/>
                  </a:lnTo>
                  <a:lnTo>
                    <a:pt x="3080355" y="3810927"/>
                  </a:lnTo>
                  <a:lnTo>
                    <a:pt x="0" y="3810927"/>
                  </a:lnTo>
                  <a:close/>
                  <a:moveTo>
                    <a:pt x="0" y="543813"/>
                  </a:moveTo>
                  <a:lnTo>
                    <a:pt x="3080355" y="543813"/>
                  </a:lnTo>
                  <a:lnTo>
                    <a:pt x="3080355" y="2701333"/>
                  </a:lnTo>
                  <a:lnTo>
                    <a:pt x="0" y="2701333"/>
                  </a:lnTo>
                  <a:close/>
                  <a:moveTo>
                    <a:pt x="2" y="269159"/>
                  </a:moveTo>
                  <a:lnTo>
                    <a:pt x="1481881" y="269159"/>
                  </a:lnTo>
                  <a:lnTo>
                    <a:pt x="1481881" y="421713"/>
                  </a:lnTo>
                  <a:lnTo>
                    <a:pt x="2" y="421713"/>
                  </a:lnTo>
                  <a:close/>
                  <a:moveTo>
                    <a:pt x="3334281" y="0"/>
                  </a:moveTo>
                  <a:lnTo>
                    <a:pt x="6205896" y="0"/>
                  </a:lnTo>
                  <a:lnTo>
                    <a:pt x="6205896" y="3810928"/>
                  </a:lnTo>
                  <a:lnTo>
                    <a:pt x="3334281" y="3810928"/>
                  </a:lnTo>
                  <a:close/>
                  <a:moveTo>
                    <a:pt x="2" y="0"/>
                  </a:moveTo>
                  <a:lnTo>
                    <a:pt x="2448654" y="0"/>
                  </a:lnTo>
                  <a:lnTo>
                    <a:pt x="2448654" y="152554"/>
                  </a:lnTo>
                  <a:lnTo>
                    <a:pt x="2" y="152554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41" name="Freeform 92">
              <a:extLst>
                <a:ext uri="{FF2B5EF4-FFF2-40B4-BE49-F238E27FC236}">
                  <a16:creationId xmlns:a16="http://schemas.microsoft.com/office/drawing/2014/main" id="{E63158A5-DC6B-C347-A1CD-9D2768D6D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20061" y="7401817"/>
              <a:ext cx="1016215" cy="1016212"/>
            </a:xfrm>
            <a:custGeom>
              <a:avLst/>
              <a:gdLst>
                <a:gd name="T0" fmla="*/ 817 w 818"/>
                <a:gd name="T1" fmla="*/ 409 h 818"/>
                <a:gd name="T2" fmla="*/ 817 w 818"/>
                <a:gd name="T3" fmla="*/ 409 h 818"/>
                <a:gd name="T4" fmla="*/ 409 w 818"/>
                <a:gd name="T5" fmla="*/ 817 h 818"/>
                <a:gd name="T6" fmla="*/ 409 w 818"/>
                <a:gd name="T7" fmla="*/ 817 h 818"/>
                <a:gd name="T8" fmla="*/ 0 w 818"/>
                <a:gd name="T9" fmla="*/ 409 h 818"/>
                <a:gd name="T10" fmla="*/ 0 w 818"/>
                <a:gd name="T11" fmla="*/ 409 h 818"/>
                <a:gd name="T12" fmla="*/ 409 w 818"/>
                <a:gd name="T13" fmla="*/ 0 h 818"/>
                <a:gd name="T14" fmla="*/ 409 w 818"/>
                <a:gd name="T15" fmla="*/ 0 h 818"/>
                <a:gd name="T16" fmla="*/ 817 w 818"/>
                <a:gd name="T17" fmla="*/ 409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8" h="818">
                  <a:moveTo>
                    <a:pt x="817" y="409"/>
                  </a:moveTo>
                  <a:lnTo>
                    <a:pt x="817" y="409"/>
                  </a:lnTo>
                  <a:cubicBezTo>
                    <a:pt x="817" y="634"/>
                    <a:pt x="634" y="817"/>
                    <a:pt x="409" y="817"/>
                  </a:cubicBezTo>
                  <a:lnTo>
                    <a:pt x="409" y="817"/>
                  </a:lnTo>
                  <a:cubicBezTo>
                    <a:pt x="183" y="817"/>
                    <a:pt x="0" y="634"/>
                    <a:pt x="0" y="409"/>
                  </a:cubicBezTo>
                  <a:lnTo>
                    <a:pt x="0" y="409"/>
                  </a:lnTo>
                  <a:cubicBezTo>
                    <a:pt x="0" y="183"/>
                    <a:pt x="183" y="0"/>
                    <a:pt x="409" y="0"/>
                  </a:cubicBezTo>
                  <a:lnTo>
                    <a:pt x="409" y="0"/>
                  </a:lnTo>
                  <a:cubicBezTo>
                    <a:pt x="634" y="0"/>
                    <a:pt x="817" y="183"/>
                    <a:pt x="817" y="409"/>
                  </a:cubicBezTo>
                </a:path>
              </a:pathLst>
            </a:custGeom>
            <a:solidFill>
              <a:srgbClr val="747BFF">
                <a:alpha val="2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42" name="Freeform 93">
              <a:extLst>
                <a:ext uri="{FF2B5EF4-FFF2-40B4-BE49-F238E27FC236}">
                  <a16:creationId xmlns:a16="http://schemas.microsoft.com/office/drawing/2014/main" id="{88C08E23-BEAB-DD49-BA7D-9B15FF936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82604" y="7698441"/>
              <a:ext cx="455924" cy="510851"/>
            </a:xfrm>
            <a:custGeom>
              <a:avLst/>
              <a:gdLst>
                <a:gd name="T0" fmla="*/ 0 w 366"/>
                <a:gd name="T1" fmla="*/ 408 h 409"/>
                <a:gd name="T2" fmla="*/ 0 w 366"/>
                <a:gd name="T3" fmla="*/ 0 h 409"/>
                <a:gd name="T4" fmla="*/ 365 w 366"/>
                <a:gd name="T5" fmla="*/ 213 h 409"/>
                <a:gd name="T6" fmla="*/ 0 w 366"/>
                <a:gd name="T7" fmla="*/ 408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6" h="409">
                  <a:moveTo>
                    <a:pt x="0" y="408"/>
                  </a:moveTo>
                  <a:lnTo>
                    <a:pt x="0" y="0"/>
                  </a:lnTo>
                  <a:lnTo>
                    <a:pt x="365" y="213"/>
                  </a:lnTo>
                  <a:lnTo>
                    <a:pt x="0" y="4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43" name="Freeform 94">
              <a:extLst>
                <a:ext uri="{FF2B5EF4-FFF2-40B4-BE49-F238E27FC236}">
                  <a16:creationId xmlns:a16="http://schemas.microsoft.com/office/drawing/2014/main" id="{7C94FB0C-6A4C-4147-877E-48881209F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79820" y="6555887"/>
              <a:ext cx="1807213" cy="3284842"/>
            </a:xfrm>
            <a:custGeom>
              <a:avLst/>
              <a:gdLst>
                <a:gd name="T0" fmla="*/ 1449 w 1450"/>
                <a:gd name="T1" fmla="*/ 2634 h 2635"/>
                <a:gd name="T2" fmla="*/ 0 w 1450"/>
                <a:gd name="T3" fmla="*/ 2634 h 2635"/>
                <a:gd name="T4" fmla="*/ 0 w 1450"/>
                <a:gd name="T5" fmla="*/ 0 h 2635"/>
                <a:gd name="T6" fmla="*/ 1449 w 1450"/>
                <a:gd name="T7" fmla="*/ 0 h 2635"/>
                <a:gd name="T8" fmla="*/ 1449 w 1450"/>
                <a:gd name="T9" fmla="*/ 2634 h 2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0" h="2635">
                  <a:moveTo>
                    <a:pt x="1449" y="2634"/>
                  </a:moveTo>
                  <a:lnTo>
                    <a:pt x="0" y="2634"/>
                  </a:lnTo>
                  <a:lnTo>
                    <a:pt x="0" y="0"/>
                  </a:lnTo>
                  <a:lnTo>
                    <a:pt x="1449" y="0"/>
                  </a:lnTo>
                  <a:lnTo>
                    <a:pt x="1449" y="2634"/>
                  </a:lnTo>
                </a:path>
              </a:pathLst>
            </a:custGeom>
            <a:solidFill>
              <a:schemeClr val="accent6">
                <a:lumMod val="40000"/>
                <a:lumOff val="60000"/>
                <a:alpha val="2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44" name="Freeform 95">
              <a:extLst>
                <a:ext uri="{FF2B5EF4-FFF2-40B4-BE49-F238E27FC236}">
                  <a16:creationId xmlns:a16="http://schemas.microsoft.com/office/drawing/2014/main" id="{99644486-2D16-A343-B424-DB23BCBCE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15960" y="10428482"/>
              <a:ext cx="6437848" cy="274652"/>
            </a:xfrm>
            <a:custGeom>
              <a:avLst/>
              <a:gdLst>
                <a:gd name="T0" fmla="*/ 97 w 5168"/>
                <a:gd name="T1" fmla="*/ 0 h 220"/>
                <a:gd name="T2" fmla="*/ 0 w 5168"/>
                <a:gd name="T3" fmla="*/ 219 h 220"/>
                <a:gd name="T4" fmla="*/ 5069 w 5168"/>
                <a:gd name="T5" fmla="*/ 219 h 220"/>
                <a:gd name="T6" fmla="*/ 5167 w 5168"/>
                <a:gd name="T7" fmla="*/ 0 h 220"/>
                <a:gd name="T8" fmla="*/ 97 w 5168"/>
                <a:gd name="T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68" h="220">
                  <a:moveTo>
                    <a:pt x="97" y="0"/>
                  </a:moveTo>
                  <a:lnTo>
                    <a:pt x="0" y="219"/>
                  </a:lnTo>
                  <a:lnTo>
                    <a:pt x="5069" y="219"/>
                  </a:lnTo>
                  <a:lnTo>
                    <a:pt x="5167" y="0"/>
                  </a:lnTo>
                  <a:lnTo>
                    <a:pt x="97" y="0"/>
                  </a:lnTo>
                </a:path>
              </a:pathLst>
            </a:custGeom>
            <a:solidFill>
              <a:srgbClr val="241084">
                <a:alpha val="3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C0CB5659-1A8B-2A4A-A543-5C470D88B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4128" y="5830805"/>
              <a:ext cx="646908" cy="97654"/>
            </a:xfrm>
            <a:custGeom>
              <a:avLst/>
              <a:gdLst>
                <a:gd name="connsiteX0" fmla="*/ 595996 w 646908"/>
                <a:gd name="connsiteY0" fmla="*/ 0 h 97654"/>
                <a:gd name="connsiteX1" fmla="*/ 646908 w 646908"/>
                <a:gd name="connsiteY1" fmla="*/ 47606 h 97654"/>
                <a:gd name="connsiteX2" fmla="*/ 595996 w 646908"/>
                <a:gd name="connsiteY2" fmla="*/ 97654 h 97654"/>
                <a:gd name="connsiteX3" fmla="*/ 543811 w 646908"/>
                <a:gd name="connsiteY3" fmla="*/ 47606 h 97654"/>
                <a:gd name="connsiteX4" fmla="*/ 595996 w 646908"/>
                <a:gd name="connsiteY4" fmla="*/ 0 h 97654"/>
                <a:gd name="connsiteX5" fmla="*/ 323481 w 646908"/>
                <a:gd name="connsiteY5" fmla="*/ 0 h 97654"/>
                <a:gd name="connsiteX6" fmla="*/ 372307 w 646908"/>
                <a:gd name="connsiteY6" fmla="*/ 47606 h 97654"/>
                <a:gd name="connsiteX7" fmla="*/ 323481 w 646908"/>
                <a:gd name="connsiteY7" fmla="*/ 97654 h 97654"/>
                <a:gd name="connsiteX8" fmla="*/ 274654 w 646908"/>
                <a:gd name="connsiteY8" fmla="*/ 47606 h 97654"/>
                <a:gd name="connsiteX9" fmla="*/ 323481 w 646908"/>
                <a:gd name="connsiteY9" fmla="*/ 0 h 97654"/>
                <a:gd name="connsiteX10" fmla="*/ 52183 w 646908"/>
                <a:gd name="connsiteY10" fmla="*/ 0 h 97654"/>
                <a:gd name="connsiteX11" fmla="*/ 103093 w 646908"/>
                <a:gd name="connsiteY11" fmla="*/ 47606 h 97654"/>
                <a:gd name="connsiteX12" fmla="*/ 52183 w 646908"/>
                <a:gd name="connsiteY12" fmla="*/ 97654 h 97654"/>
                <a:gd name="connsiteX13" fmla="*/ 0 w 646908"/>
                <a:gd name="connsiteY13" fmla="*/ 47606 h 97654"/>
                <a:gd name="connsiteX14" fmla="*/ 52183 w 646908"/>
                <a:gd name="connsiteY14" fmla="*/ 0 h 97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6908" h="97654">
                  <a:moveTo>
                    <a:pt x="595996" y="0"/>
                  </a:moveTo>
                  <a:cubicBezTo>
                    <a:pt x="623998" y="0"/>
                    <a:pt x="646908" y="20752"/>
                    <a:pt x="646908" y="47606"/>
                  </a:cubicBezTo>
                  <a:cubicBezTo>
                    <a:pt x="646908" y="75682"/>
                    <a:pt x="623998" y="97654"/>
                    <a:pt x="595996" y="97654"/>
                  </a:cubicBezTo>
                  <a:cubicBezTo>
                    <a:pt x="566721" y="97654"/>
                    <a:pt x="543811" y="75682"/>
                    <a:pt x="543811" y="47606"/>
                  </a:cubicBezTo>
                  <a:cubicBezTo>
                    <a:pt x="543811" y="20752"/>
                    <a:pt x="566721" y="0"/>
                    <a:pt x="595996" y="0"/>
                  </a:cubicBezTo>
                  <a:close/>
                  <a:moveTo>
                    <a:pt x="323481" y="0"/>
                  </a:moveTo>
                  <a:cubicBezTo>
                    <a:pt x="350335" y="0"/>
                    <a:pt x="372307" y="20752"/>
                    <a:pt x="372307" y="47606"/>
                  </a:cubicBezTo>
                  <a:cubicBezTo>
                    <a:pt x="372307" y="75682"/>
                    <a:pt x="350335" y="97654"/>
                    <a:pt x="323481" y="97654"/>
                  </a:cubicBezTo>
                  <a:cubicBezTo>
                    <a:pt x="296626" y="97654"/>
                    <a:pt x="274654" y="75682"/>
                    <a:pt x="274654" y="47606"/>
                  </a:cubicBezTo>
                  <a:cubicBezTo>
                    <a:pt x="274654" y="20752"/>
                    <a:pt x="296626" y="0"/>
                    <a:pt x="323481" y="0"/>
                  </a:cubicBezTo>
                  <a:close/>
                  <a:moveTo>
                    <a:pt x="52183" y="0"/>
                  </a:moveTo>
                  <a:cubicBezTo>
                    <a:pt x="80184" y="0"/>
                    <a:pt x="103093" y="20752"/>
                    <a:pt x="103093" y="47606"/>
                  </a:cubicBezTo>
                  <a:cubicBezTo>
                    <a:pt x="103093" y="75682"/>
                    <a:pt x="80184" y="97654"/>
                    <a:pt x="52183" y="97654"/>
                  </a:cubicBezTo>
                  <a:cubicBezTo>
                    <a:pt x="24182" y="97654"/>
                    <a:pt x="0" y="75682"/>
                    <a:pt x="0" y="47606"/>
                  </a:cubicBezTo>
                  <a:cubicBezTo>
                    <a:pt x="0" y="20752"/>
                    <a:pt x="24182" y="0"/>
                    <a:pt x="52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46" name="Freeform 99">
              <a:extLst>
                <a:ext uri="{FF2B5EF4-FFF2-40B4-BE49-F238E27FC236}">
                  <a16:creationId xmlns:a16="http://schemas.microsoft.com/office/drawing/2014/main" id="{B3FB3366-DBA3-8D45-8A4D-6749CF3ED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9668" y="7412800"/>
              <a:ext cx="219722" cy="219722"/>
            </a:xfrm>
            <a:custGeom>
              <a:avLst/>
              <a:gdLst>
                <a:gd name="T0" fmla="*/ 175 w 176"/>
                <a:gd name="T1" fmla="*/ 87 h 176"/>
                <a:gd name="T2" fmla="*/ 175 w 176"/>
                <a:gd name="T3" fmla="*/ 87 h 176"/>
                <a:gd name="T4" fmla="*/ 87 w 176"/>
                <a:gd name="T5" fmla="*/ 175 h 176"/>
                <a:gd name="T6" fmla="*/ 87 w 176"/>
                <a:gd name="T7" fmla="*/ 175 h 176"/>
                <a:gd name="T8" fmla="*/ 0 w 176"/>
                <a:gd name="T9" fmla="*/ 87 h 176"/>
                <a:gd name="T10" fmla="*/ 0 w 176"/>
                <a:gd name="T11" fmla="*/ 87 h 176"/>
                <a:gd name="T12" fmla="*/ 87 w 176"/>
                <a:gd name="T13" fmla="*/ 0 h 176"/>
                <a:gd name="T14" fmla="*/ 87 w 176"/>
                <a:gd name="T15" fmla="*/ 0 h 176"/>
                <a:gd name="T16" fmla="*/ 175 w 176"/>
                <a:gd name="T17" fmla="*/ 87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176">
                  <a:moveTo>
                    <a:pt x="175" y="87"/>
                  </a:moveTo>
                  <a:lnTo>
                    <a:pt x="175" y="87"/>
                  </a:lnTo>
                  <a:cubicBezTo>
                    <a:pt x="175" y="136"/>
                    <a:pt x="136" y="175"/>
                    <a:pt x="87" y="175"/>
                  </a:cubicBezTo>
                  <a:lnTo>
                    <a:pt x="87" y="175"/>
                  </a:lnTo>
                  <a:cubicBezTo>
                    <a:pt x="39" y="175"/>
                    <a:pt x="0" y="136"/>
                    <a:pt x="0" y="87"/>
                  </a:cubicBezTo>
                  <a:lnTo>
                    <a:pt x="0" y="87"/>
                  </a:lnTo>
                  <a:cubicBezTo>
                    <a:pt x="0" y="40"/>
                    <a:pt x="39" y="0"/>
                    <a:pt x="87" y="0"/>
                  </a:cubicBezTo>
                  <a:lnTo>
                    <a:pt x="87" y="0"/>
                  </a:lnTo>
                  <a:cubicBezTo>
                    <a:pt x="136" y="0"/>
                    <a:pt x="175" y="40"/>
                    <a:pt x="175" y="8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47" name="Freeform 100">
              <a:extLst>
                <a:ext uri="{FF2B5EF4-FFF2-40B4-BE49-F238E27FC236}">
                  <a16:creationId xmlns:a16="http://schemas.microsoft.com/office/drawing/2014/main" id="{3CD1CE91-2694-5A4B-ACB8-BF6496AEC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1073" y="6226303"/>
              <a:ext cx="862409" cy="1076636"/>
            </a:xfrm>
            <a:custGeom>
              <a:avLst/>
              <a:gdLst>
                <a:gd name="T0" fmla="*/ 693 w 694"/>
                <a:gd name="T1" fmla="*/ 347 h 863"/>
                <a:gd name="T2" fmla="*/ 693 w 694"/>
                <a:gd name="T3" fmla="*/ 347 h 863"/>
                <a:gd name="T4" fmla="*/ 456 w 694"/>
                <a:gd name="T5" fmla="*/ 862 h 863"/>
                <a:gd name="T6" fmla="*/ 236 w 694"/>
                <a:gd name="T7" fmla="*/ 862 h 863"/>
                <a:gd name="T8" fmla="*/ 236 w 694"/>
                <a:gd name="T9" fmla="*/ 862 h 863"/>
                <a:gd name="T10" fmla="*/ 0 w 694"/>
                <a:gd name="T11" fmla="*/ 347 h 863"/>
                <a:gd name="T12" fmla="*/ 0 w 694"/>
                <a:gd name="T13" fmla="*/ 347 h 863"/>
                <a:gd name="T14" fmla="*/ 346 w 694"/>
                <a:gd name="T15" fmla="*/ 0 h 863"/>
                <a:gd name="T16" fmla="*/ 346 w 694"/>
                <a:gd name="T17" fmla="*/ 0 h 863"/>
                <a:gd name="T18" fmla="*/ 693 w 694"/>
                <a:gd name="T19" fmla="*/ 347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4" h="863">
                  <a:moveTo>
                    <a:pt x="693" y="347"/>
                  </a:moveTo>
                  <a:lnTo>
                    <a:pt x="693" y="347"/>
                  </a:lnTo>
                  <a:cubicBezTo>
                    <a:pt x="693" y="508"/>
                    <a:pt x="456" y="862"/>
                    <a:pt x="456" y="862"/>
                  </a:cubicBezTo>
                  <a:lnTo>
                    <a:pt x="236" y="862"/>
                  </a:lnTo>
                  <a:lnTo>
                    <a:pt x="236" y="862"/>
                  </a:lnTo>
                  <a:cubicBezTo>
                    <a:pt x="236" y="862"/>
                    <a:pt x="0" y="537"/>
                    <a:pt x="0" y="347"/>
                  </a:cubicBezTo>
                  <a:lnTo>
                    <a:pt x="0" y="347"/>
                  </a:lnTo>
                  <a:cubicBezTo>
                    <a:pt x="0" y="156"/>
                    <a:pt x="156" y="0"/>
                    <a:pt x="346" y="0"/>
                  </a:cubicBezTo>
                  <a:lnTo>
                    <a:pt x="346" y="0"/>
                  </a:lnTo>
                  <a:cubicBezTo>
                    <a:pt x="538" y="0"/>
                    <a:pt x="693" y="156"/>
                    <a:pt x="693" y="347"/>
                  </a:cubicBezTo>
                </a:path>
              </a:pathLst>
            </a:custGeom>
            <a:solidFill>
              <a:srgbClr val="8C76E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48" name="Freeform 101">
              <a:extLst>
                <a:ext uri="{FF2B5EF4-FFF2-40B4-BE49-F238E27FC236}">
                  <a16:creationId xmlns:a16="http://schemas.microsoft.com/office/drawing/2014/main" id="{4FF8F9F4-C7C9-5E45-A4C5-AA9B674F8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88823" y="7297447"/>
              <a:ext cx="461415" cy="148314"/>
            </a:xfrm>
            <a:custGeom>
              <a:avLst/>
              <a:gdLst>
                <a:gd name="T0" fmla="*/ 347 w 370"/>
                <a:gd name="T1" fmla="*/ 118 h 119"/>
                <a:gd name="T2" fmla="*/ 21 w 370"/>
                <a:gd name="T3" fmla="*/ 118 h 119"/>
                <a:gd name="T4" fmla="*/ 21 w 370"/>
                <a:gd name="T5" fmla="*/ 118 h 119"/>
                <a:gd name="T6" fmla="*/ 0 w 370"/>
                <a:gd name="T7" fmla="*/ 96 h 119"/>
                <a:gd name="T8" fmla="*/ 0 w 370"/>
                <a:gd name="T9" fmla="*/ 22 h 119"/>
                <a:gd name="T10" fmla="*/ 0 w 370"/>
                <a:gd name="T11" fmla="*/ 22 h 119"/>
                <a:gd name="T12" fmla="*/ 21 w 370"/>
                <a:gd name="T13" fmla="*/ 0 h 119"/>
                <a:gd name="T14" fmla="*/ 347 w 370"/>
                <a:gd name="T15" fmla="*/ 0 h 119"/>
                <a:gd name="T16" fmla="*/ 347 w 370"/>
                <a:gd name="T17" fmla="*/ 0 h 119"/>
                <a:gd name="T18" fmla="*/ 369 w 370"/>
                <a:gd name="T19" fmla="*/ 22 h 119"/>
                <a:gd name="T20" fmla="*/ 369 w 370"/>
                <a:gd name="T21" fmla="*/ 96 h 119"/>
                <a:gd name="T22" fmla="*/ 369 w 370"/>
                <a:gd name="T23" fmla="*/ 96 h 119"/>
                <a:gd name="T24" fmla="*/ 347 w 370"/>
                <a:gd name="T25" fmla="*/ 11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0" h="119">
                  <a:moveTo>
                    <a:pt x="347" y="118"/>
                  </a:moveTo>
                  <a:lnTo>
                    <a:pt x="21" y="118"/>
                  </a:lnTo>
                  <a:lnTo>
                    <a:pt x="21" y="118"/>
                  </a:lnTo>
                  <a:cubicBezTo>
                    <a:pt x="9" y="118"/>
                    <a:pt x="0" y="108"/>
                    <a:pt x="0" y="96"/>
                  </a:cubicBezTo>
                  <a:lnTo>
                    <a:pt x="0" y="22"/>
                  </a:lnTo>
                  <a:lnTo>
                    <a:pt x="0" y="22"/>
                  </a:lnTo>
                  <a:cubicBezTo>
                    <a:pt x="0" y="10"/>
                    <a:pt x="9" y="0"/>
                    <a:pt x="21" y="0"/>
                  </a:cubicBezTo>
                  <a:lnTo>
                    <a:pt x="347" y="0"/>
                  </a:lnTo>
                  <a:lnTo>
                    <a:pt x="347" y="0"/>
                  </a:lnTo>
                  <a:cubicBezTo>
                    <a:pt x="359" y="0"/>
                    <a:pt x="369" y="10"/>
                    <a:pt x="369" y="22"/>
                  </a:cubicBezTo>
                  <a:lnTo>
                    <a:pt x="369" y="96"/>
                  </a:lnTo>
                  <a:lnTo>
                    <a:pt x="369" y="96"/>
                  </a:lnTo>
                  <a:cubicBezTo>
                    <a:pt x="369" y="108"/>
                    <a:pt x="359" y="118"/>
                    <a:pt x="347" y="118"/>
                  </a:cubicBezTo>
                </a:path>
              </a:pathLst>
            </a:custGeom>
            <a:solidFill>
              <a:srgbClr val="6C40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49" name="Freeform 102">
              <a:extLst>
                <a:ext uri="{FF2B5EF4-FFF2-40B4-BE49-F238E27FC236}">
                  <a16:creationId xmlns:a16="http://schemas.microsoft.com/office/drawing/2014/main" id="{66BA6C6B-3BD2-D846-A83C-9EBCCDE83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60234" y="7445761"/>
              <a:ext cx="313101" cy="76902"/>
            </a:xfrm>
            <a:custGeom>
              <a:avLst/>
              <a:gdLst>
                <a:gd name="T0" fmla="*/ 252 w 253"/>
                <a:gd name="T1" fmla="*/ 0 h 62"/>
                <a:gd name="T2" fmla="*/ 0 w 253"/>
                <a:gd name="T3" fmla="*/ 0 h 62"/>
                <a:gd name="T4" fmla="*/ 0 w 253"/>
                <a:gd name="T5" fmla="*/ 41 h 62"/>
                <a:gd name="T6" fmla="*/ 0 w 253"/>
                <a:gd name="T7" fmla="*/ 41 h 62"/>
                <a:gd name="T8" fmla="*/ 20 w 253"/>
                <a:gd name="T9" fmla="*/ 61 h 62"/>
                <a:gd name="T10" fmla="*/ 232 w 253"/>
                <a:gd name="T11" fmla="*/ 61 h 62"/>
                <a:gd name="T12" fmla="*/ 232 w 253"/>
                <a:gd name="T13" fmla="*/ 61 h 62"/>
                <a:gd name="T14" fmla="*/ 252 w 253"/>
                <a:gd name="T15" fmla="*/ 41 h 62"/>
                <a:gd name="T16" fmla="*/ 252 w 253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62">
                  <a:moveTo>
                    <a:pt x="252" y="0"/>
                  </a:moveTo>
                  <a:lnTo>
                    <a:pt x="0" y="0"/>
                  </a:lnTo>
                  <a:lnTo>
                    <a:pt x="0" y="41"/>
                  </a:lnTo>
                  <a:lnTo>
                    <a:pt x="0" y="41"/>
                  </a:lnTo>
                  <a:cubicBezTo>
                    <a:pt x="0" y="52"/>
                    <a:pt x="9" y="61"/>
                    <a:pt x="20" y="61"/>
                  </a:cubicBezTo>
                  <a:lnTo>
                    <a:pt x="232" y="61"/>
                  </a:lnTo>
                  <a:lnTo>
                    <a:pt x="232" y="61"/>
                  </a:lnTo>
                  <a:cubicBezTo>
                    <a:pt x="243" y="61"/>
                    <a:pt x="252" y="52"/>
                    <a:pt x="252" y="41"/>
                  </a:cubicBezTo>
                  <a:lnTo>
                    <a:pt x="252" y="0"/>
                  </a:lnTo>
                </a:path>
              </a:pathLst>
            </a:custGeom>
            <a:solidFill>
              <a:srgbClr val="8C76E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50" name="Freeform 103">
              <a:extLst>
                <a:ext uri="{FF2B5EF4-FFF2-40B4-BE49-F238E27FC236}">
                  <a16:creationId xmlns:a16="http://schemas.microsoft.com/office/drawing/2014/main" id="{58E594EB-B029-B04F-B61B-A8896139C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7274" y="6539406"/>
              <a:ext cx="390005" cy="719592"/>
            </a:xfrm>
            <a:custGeom>
              <a:avLst/>
              <a:gdLst>
                <a:gd name="T0" fmla="*/ 209 w 313"/>
                <a:gd name="T1" fmla="*/ 578 h 579"/>
                <a:gd name="T2" fmla="*/ 201 w 313"/>
                <a:gd name="T3" fmla="*/ 528 h 579"/>
                <a:gd name="T4" fmla="*/ 293 w 313"/>
                <a:gd name="T5" fmla="*/ 106 h 579"/>
                <a:gd name="T6" fmla="*/ 284 w 313"/>
                <a:gd name="T7" fmla="*/ 81 h 579"/>
                <a:gd name="T8" fmla="*/ 260 w 313"/>
                <a:gd name="T9" fmla="*/ 94 h 579"/>
                <a:gd name="T10" fmla="*/ 216 w 313"/>
                <a:gd name="T11" fmla="*/ 105 h 579"/>
                <a:gd name="T12" fmla="*/ 179 w 313"/>
                <a:gd name="T13" fmla="*/ 63 h 579"/>
                <a:gd name="T14" fmla="*/ 170 w 313"/>
                <a:gd name="T15" fmla="*/ 28 h 579"/>
                <a:gd name="T16" fmla="*/ 156 w 313"/>
                <a:gd name="T17" fmla="*/ 14 h 579"/>
                <a:gd name="T18" fmla="*/ 142 w 313"/>
                <a:gd name="T19" fmla="*/ 28 h 579"/>
                <a:gd name="T20" fmla="*/ 133 w 313"/>
                <a:gd name="T21" fmla="*/ 62 h 579"/>
                <a:gd name="T22" fmla="*/ 96 w 313"/>
                <a:gd name="T23" fmla="*/ 105 h 579"/>
                <a:gd name="T24" fmla="*/ 41 w 313"/>
                <a:gd name="T25" fmla="*/ 83 h 579"/>
                <a:gd name="T26" fmla="*/ 28 w 313"/>
                <a:gd name="T27" fmla="*/ 80 h 579"/>
                <a:gd name="T28" fmla="*/ 19 w 313"/>
                <a:gd name="T29" fmla="*/ 106 h 579"/>
                <a:gd name="T30" fmla="*/ 109 w 313"/>
                <a:gd name="T31" fmla="*/ 571 h 579"/>
                <a:gd name="T32" fmla="*/ 102 w 313"/>
                <a:gd name="T33" fmla="*/ 578 h 579"/>
                <a:gd name="T34" fmla="*/ 94 w 313"/>
                <a:gd name="T35" fmla="*/ 571 h 579"/>
                <a:gd name="T36" fmla="*/ 4 w 313"/>
                <a:gd name="T37" fmla="*/ 109 h 579"/>
                <a:gd name="T38" fmla="*/ 21 w 313"/>
                <a:gd name="T39" fmla="*/ 67 h 579"/>
                <a:gd name="T40" fmla="*/ 51 w 313"/>
                <a:gd name="T41" fmla="*/ 72 h 579"/>
                <a:gd name="T42" fmla="*/ 63 w 313"/>
                <a:gd name="T43" fmla="*/ 82 h 579"/>
                <a:gd name="T44" fmla="*/ 91 w 313"/>
                <a:gd name="T45" fmla="*/ 90 h 579"/>
                <a:gd name="T46" fmla="*/ 128 w 313"/>
                <a:gd name="T47" fmla="*/ 25 h 579"/>
                <a:gd name="T48" fmla="*/ 156 w 313"/>
                <a:gd name="T49" fmla="*/ 0 h 579"/>
                <a:gd name="T50" fmla="*/ 156 w 313"/>
                <a:gd name="T51" fmla="*/ 0 h 579"/>
                <a:gd name="T52" fmla="*/ 194 w 313"/>
                <a:gd name="T53" fmla="*/ 59 h 579"/>
                <a:gd name="T54" fmla="*/ 221 w 313"/>
                <a:gd name="T55" fmla="*/ 91 h 579"/>
                <a:gd name="T56" fmla="*/ 249 w 313"/>
                <a:gd name="T57" fmla="*/ 83 h 579"/>
                <a:gd name="T58" fmla="*/ 261 w 313"/>
                <a:gd name="T59" fmla="*/ 72 h 579"/>
                <a:gd name="T60" fmla="*/ 291 w 313"/>
                <a:gd name="T61" fmla="*/ 68 h 579"/>
                <a:gd name="T62" fmla="*/ 216 w 313"/>
                <a:gd name="T63" fmla="*/ 530 h 579"/>
                <a:gd name="T64" fmla="*/ 216 w 313"/>
                <a:gd name="T65" fmla="*/ 571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3" h="579">
                  <a:moveTo>
                    <a:pt x="209" y="578"/>
                  </a:moveTo>
                  <a:lnTo>
                    <a:pt x="209" y="578"/>
                  </a:lnTo>
                  <a:cubicBezTo>
                    <a:pt x="205" y="578"/>
                    <a:pt x="201" y="575"/>
                    <a:pt x="201" y="571"/>
                  </a:cubicBezTo>
                  <a:lnTo>
                    <a:pt x="201" y="528"/>
                  </a:lnTo>
                  <a:lnTo>
                    <a:pt x="293" y="106"/>
                  </a:lnTo>
                  <a:lnTo>
                    <a:pt x="293" y="106"/>
                  </a:lnTo>
                  <a:cubicBezTo>
                    <a:pt x="296" y="94"/>
                    <a:pt x="291" y="85"/>
                    <a:pt x="284" y="81"/>
                  </a:cubicBezTo>
                  <a:lnTo>
                    <a:pt x="284" y="81"/>
                  </a:lnTo>
                  <a:cubicBezTo>
                    <a:pt x="281" y="79"/>
                    <a:pt x="276" y="78"/>
                    <a:pt x="271" y="83"/>
                  </a:cubicBezTo>
                  <a:lnTo>
                    <a:pt x="260" y="94"/>
                  </a:lnTo>
                  <a:lnTo>
                    <a:pt x="260" y="94"/>
                  </a:lnTo>
                  <a:cubicBezTo>
                    <a:pt x="247" y="105"/>
                    <a:pt x="232" y="109"/>
                    <a:pt x="216" y="105"/>
                  </a:cubicBezTo>
                  <a:lnTo>
                    <a:pt x="216" y="105"/>
                  </a:lnTo>
                  <a:cubicBezTo>
                    <a:pt x="198" y="100"/>
                    <a:pt x="184" y="84"/>
                    <a:pt x="179" y="63"/>
                  </a:cubicBezTo>
                  <a:lnTo>
                    <a:pt x="170" y="28"/>
                  </a:lnTo>
                  <a:lnTo>
                    <a:pt x="170" y="28"/>
                  </a:lnTo>
                  <a:cubicBezTo>
                    <a:pt x="168" y="20"/>
                    <a:pt x="162" y="14"/>
                    <a:pt x="156" y="14"/>
                  </a:cubicBezTo>
                  <a:lnTo>
                    <a:pt x="156" y="14"/>
                  </a:lnTo>
                  <a:lnTo>
                    <a:pt x="156" y="14"/>
                  </a:lnTo>
                  <a:cubicBezTo>
                    <a:pt x="149" y="14"/>
                    <a:pt x="144" y="20"/>
                    <a:pt x="142" y="28"/>
                  </a:cubicBezTo>
                  <a:lnTo>
                    <a:pt x="133" y="62"/>
                  </a:lnTo>
                  <a:lnTo>
                    <a:pt x="133" y="62"/>
                  </a:lnTo>
                  <a:cubicBezTo>
                    <a:pt x="128" y="83"/>
                    <a:pt x="113" y="99"/>
                    <a:pt x="96" y="105"/>
                  </a:cubicBezTo>
                  <a:lnTo>
                    <a:pt x="96" y="105"/>
                  </a:lnTo>
                  <a:cubicBezTo>
                    <a:pt x="80" y="109"/>
                    <a:pt x="65" y="105"/>
                    <a:pt x="52" y="93"/>
                  </a:cubicBezTo>
                  <a:lnTo>
                    <a:pt x="41" y="83"/>
                  </a:lnTo>
                  <a:lnTo>
                    <a:pt x="41" y="83"/>
                  </a:lnTo>
                  <a:cubicBezTo>
                    <a:pt x="36" y="77"/>
                    <a:pt x="31" y="78"/>
                    <a:pt x="28" y="80"/>
                  </a:cubicBezTo>
                  <a:lnTo>
                    <a:pt x="28" y="80"/>
                  </a:lnTo>
                  <a:cubicBezTo>
                    <a:pt x="21" y="84"/>
                    <a:pt x="16" y="94"/>
                    <a:pt x="19" y="106"/>
                  </a:cubicBezTo>
                  <a:lnTo>
                    <a:pt x="109" y="529"/>
                  </a:lnTo>
                  <a:lnTo>
                    <a:pt x="109" y="571"/>
                  </a:lnTo>
                  <a:lnTo>
                    <a:pt x="109" y="571"/>
                  </a:lnTo>
                  <a:cubicBezTo>
                    <a:pt x="109" y="575"/>
                    <a:pt x="106" y="578"/>
                    <a:pt x="102" y="578"/>
                  </a:cubicBezTo>
                  <a:lnTo>
                    <a:pt x="102" y="578"/>
                  </a:lnTo>
                  <a:cubicBezTo>
                    <a:pt x="97" y="578"/>
                    <a:pt x="94" y="575"/>
                    <a:pt x="94" y="571"/>
                  </a:cubicBezTo>
                  <a:lnTo>
                    <a:pt x="94" y="530"/>
                  </a:lnTo>
                  <a:lnTo>
                    <a:pt x="4" y="109"/>
                  </a:lnTo>
                  <a:lnTo>
                    <a:pt x="4" y="109"/>
                  </a:lnTo>
                  <a:cubicBezTo>
                    <a:pt x="0" y="92"/>
                    <a:pt x="7" y="75"/>
                    <a:pt x="21" y="67"/>
                  </a:cubicBezTo>
                  <a:lnTo>
                    <a:pt x="21" y="67"/>
                  </a:lnTo>
                  <a:cubicBezTo>
                    <a:pt x="31" y="61"/>
                    <a:pt x="43" y="63"/>
                    <a:pt x="51" y="72"/>
                  </a:cubicBezTo>
                  <a:lnTo>
                    <a:pt x="63" y="82"/>
                  </a:lnTo>
                  <a:lnTo>
                    <a:pt x="63" y="82"/>
                  </a:lnTo>
                  <a:cubicBezTo>
                    <a:pt x="71" y="90"/>
                    <a:pt x="82" y="93"/>
                    <a:pt x="91" y="90"/>
                  </a:cubicBezTo>
                  <a:lnTo>
                    <a:pt x="91" y="90"/>
                  </a:lnTo>
                  <a:cubicBezTo>
                    <a:pt x="104" y="87"/>
                    <a:pt x="115" y="74"/>
                    <a:pt x="119" y="58"/>
                  </a:cubicBezTo>
                  <a:lnTo>
                    <a:pt x="128" y="25"/>
                  </a:lnTo>
                  <a:lnTo>
                    <a:pt x="128" y="25"/>
                  </a:lnTo>
                  <a:cubicBezTo>
                    <a:pt x="131" y="9"/>
                    <a:pt x="142" y="0"/>
                    <a:pt x="156" y="0"/>
                  </a:cubicBezTo>
                  <a:lnTo>
                    <a:pt x="156" y="0"/>
                  </a:lnTo>
                  <a:lnTo>
                    <a:pt x="156" y="0"/>
                  </a:lnTo>
                  <a:cubicBezTo>
                    <a:pt x="169" y="0"/>
                    <a:pt x="180" y="9"/>
                    <a:pt x="184" y="24"/>
                  </a:cubicBezTo>
                  <a:lnTo>
                    <a:pt x="194" y="59"/>
                  </a:lnTo>
                  <a:lnTo>
                    <a:pt x="194" y="59"/>
                  </a:lnTo>
                  <a:cubicBezTo>
                    <a:pt x="198" y="75"/>
                    <a:pt x="208" y="87"/>
                    <a:pt x="221" y="91"/>
                  </a:cubicBezTo>
                  <a:lnTo>
                    <a:pt x="221" y="91"/>
                  </a:lnTo>
                  <a:cubicBezTo>
                    <a:pt x="230" y="93"/>
                    <a:pt x="241" y="91"/>
                    <a:pt x="249" y="83"/>
                  </a:cubicBezTo>
                  <a:lnTo>
                    <a:pt x="261" y="72"/>
                  </a:lnTo>
                  <a:lnTo>
                    <a:pt x="261" y="72"/>
                  </a:lnTo>
                  <a:cubicBezTo>
                    <a:pt x="269" y="64"/>
                    <a:pt x="281" y="62"/>
                    <a:pt x="291" y="68"/>
                  </a:cubicBezTo>
                  <a:lnTo>
                    <a:pt x="291" y="68"/>
                  </a:lnTo>
                  <a:cubicBezTo>
                    <a:pt x="305" y="75"/>
                    <a:pt x="312" y="93"/>
                    <a:pt x="308" y="110"/>
                  </a:cubicBezTo>
                  <a:lnTo>
                    <a:pt x="216" y="530"/>
                  </a:lnTo>
                  <a:lnTo>
                    <a:pt x="216" y="571"/>
                  </a:lnTo>
                  <a:lnTo>
                    <a:pt x="216" y="571"/>
                  </a:lnTo>
                  <a:cubicBezTo>
                    <a:pt x="216" y="575"/>
                    <a:pt x="212" y="578"/>
                    <a:pt x="209" y="578"/>
                  </a:cubicBezTo>
                </a:path>
              </a:pathLst>
            </a:custGeom>
            <a:solidFill>
              <a:srgbClr val="6C40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51" name="Freeform 104">
              <a:extLst>
                <a:ext uri="{FF2B5EF4-FFF2-40B4-BE49-F238E27FC236}">
                  <a16:creationId xmlns:a16="http://schemas.microsoft.com/office/drawing/2014/main" id="{C6BD9DAE-FC62-0241-9FFD-EBEDB5FA2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1920" y="6314194"/>
              <a:ext cx="626206" cy="488879"/>
            </a:xfrm>
            <a:custGeom>
              <a:avLst/>
              <a:gdLst>
                <a:gd name="T0" fmla="*/ 501 w 502"/>
                <a:gd name="T1" fmla="*/ 251 h 391"/>
                <a:gd name="T2" fmla="*/ 501 w 502"/>
                <a:gd name="T3" fmla="*/ 251 h 391"/>
                <a:gd name="T4" fmla="*/ 250 w 502"/>
                <a:gd name="T5" fmla="*/ 297 h 391"/>
                <a:gd name="T6" fmla="*/ 250 w 502"/>
                <a:gd name="T7" fmla="*/ 297 h 391"/>
                <a:gd name="T8" fmla="*/ 0 w 502"/>
                <a:gd name="T9" fmla="*/ 251 h 391"/>
                <a:gd name="T10" fmla="*/ 0 w 502"/>
                <a:gd name="T11" fmla="*/ 251 h 391"/>
                <a:gd name="T12" fmla="*/ 250 w 502"/>
                <a:gd name="T13" fmla="*/ 0 h 391"/>
                <a:gd name="T14" fmla="*/ 250 w 502"/>
                <a:gd name="T15" fmla="*/ 0 h 391"/>
                <a:gd name="T16" fmla="*/ 501 w 502"/>
                <a:gd name="T17" fmla="*/ 25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2" h="391">
                  <a:moveTo>
                    <a:pt x="501" y="251"/>
                  </a:moveTo>
                  <a:lnTo>
                    <a:pt x="501" y="251"/>
                  </a:lnTo>
                  <a:cubicBezTo>
                    <a:pt x="501" y="390"/>
                    <a:pt x="447" y="297"/>
                    <a:pt x="250" y="297"/>
                  </a:cubicBezTo>
                  <a:lnTo>
                    <a:pt x="250" y="297"/>
                  </a:lnTo>
                  <a:cubicBezTo>
                    <a:pt x="55" y="297"/>
                    <a:pt x="0" y="390"/>
                    <a:pt x="0" y="251"/>
                  </a:cubicBezTo>
                  <a:lnTo>
                    <a:pt x="0" y="251"/>
                  </a:lnTo>
                  <a:cubicBezTo>
                    <a:pt x="0" y="112"/>
                    <a:pt x="112" y="0"/>
                    <a:pt x="250" y="0"/>
                  </a:cubicBezTo>
                  <a:lnTo>
                    <a:pt x="250" y="0"/>
                  </a:lnTo>
                  <a:cubicBezTo>
                    <a:pt x="389" y="0"/>
                    <a:pt x="501" y="112"/>
                    <a:pt x="501" y="251"/>
                  </a:cubicBezTo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56" name="Freeform 109">
              <a:extLst>
                <a:ext uri="{FF2B5EF4-FFF2-40B4-BE49-F238E27FC236}">
                  <a16:creationId xmlns:a16="http://schemas.microsoft.com/office/drawing/2014/main" id="{AEF97738-AEF2-7845-851E-5F88738EC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0493" y="11461175"/>
              <a:ext cx="214231" cy="411981"/>
            </a:xfrm>
            <a:custGeom>
              <a:avLst/>
              <a:gdLst>
                <a:gd name="T0" fmla="*/ 2 w 174"/>
                <a:gd name="T1" fmla="*/ 42 h 330"/>
                <a:gd name="T2" fmla="*/ 49 w 174"/>
                <a:gd name="T3" fmla="*/ 126 h 330"/>
                <a:gd name="T4" fmla="*/ 0 w 174"/>
                <a:gd name="T5" fmla="*/ 310 h 330"/>
                <a:gd name="T6" fmla="*/ 1 w 174"/>
                <a:gd name="T7" fmla="*/ 311 h 330"/>
                <a:gd name="T8" fmla="*/ 1 w 174"/>
                <a:gd name="T9" fmla="*/ 311 h 330"/>
                <a:gd name="T10" fmla="*/ 48 w 174"/>
                <a:gd name="T11" fmla="*/ 313 h 330"/>
                <a:gd name="T12" fmla="*/ 48 w 174"/>
                <a:gd name="T13" fmla="*/ 313 h 330"/>
                <a:gd name="T14" fmla="*/ 171 w 174"/>
                <a:gd name="T15" fmla="*/ 116 h 330"/>
                <a:gd name="T16" fmla="*/ 171 w 174"/>
                <a:gd name="T17" fmla="*/ 116 h 330"/>
                <a:gd name="T18" fmla="*/ 103 w 174"/>
                <a:gd name="T19" fmla="*/ 60 h 330"/>
                <a:gd name="T20" fmla="*/ 66 w 174"/>
                <a:gd name="T21" fmla="*/ 0 h 330"/>
                <a:gd name="T22" fmla="*/ 2 w 174"/>
                <a:gd name="T23" fmla="*/ 4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4" h="330">
                  <a:moveTo>
                    <a:pt x="2" y="42"/>
                  </a:moveTo>
                  <a:lnTo>
                    <a:pt x="49" y="126"/>
                  </a:lnTo>
                  <a:lnTo>
                    <a:pt x="0" y="310"/>
                  </a:lnTo>
                  <a:lnTo>
                    <a:pt x="1" y="311"/>
                  </a:lnTo>
                  <a:lnTo>
                    <a:pt x="1" y="311"/>
                  </a:lnTo>
                  <a:cubicBezTo>
                    <a:pt x="11" y="328"/>
                    <a:pt x="36" y="329"/>
                    <a:pt x="48" y="313"/>
                  </a:cubicBezTo>
                  <a:lnTo>
                    <a:pt x="48" y="313"/>
                  </a:lnTo>
                  <a:cubicBezTo>
                    <a:pt x="91" y="254"/>
                    <a:pt x="173" y="138"/>
                    <a:pt x="171" y="116"/>
                  </a:cubicBezTo>
                  <a:lnTo>
                    <a:pt x="171" y="116"/>
                  </a:lnTo>
                  <a:cubicBezTo>
                    <a:pt x="169" y="93"/>
                    <a:pt x="103" y="60"/>
                    <a:pt x="103" y="60"/>
                  </a:cubicBezTo>
                  <a:lnTo>
                    <a:pt x="66" y="0"/>
                  </a:lnTo>
                  <a:lnTo>
                    <a:pt x="2" y="42"/>
                  </a:ln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57" name="Freeform 110">
              <a:extLst>
                <a:ext uri="{FF2B5EF4-FFF2-40B4-BE49-F238E27FC236}">
                  <a16:creationId xmlns:a16="http://schemas.microsoft.com/office/drawing/2014/main" id="{E829EBDF-7902-AC44-B103-E0D0B9B19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47925" y="11455683"/>
              <a:ext cx="379022" cy="241693"/>
            </a:xfrm>
            <a:custGeom>
              <a:avLst/>
              <a:gdLst>
                <a:gd name="T0" fmla="*/ 233 w 305"/>
                <a:gd name="T1" fmla="*/ 0 h 196"/>
                <a:gd name="T2" fmla="*/ 189 w 305"/>
                <a:gd name="T3" fmla="*/ 85 h 196"/>
                <a:gd name="T4" fmla="*/ 9 w 305"/>
                <a:gd name="T5" fmla="*/ 147 h 196"/>
                <a:gd name="T6" fmla="*/ 9 w 305"/>
                <a:gd name="T7" fmla="*/ 148 h 196"/>
                <a:gd name="T8" fmla="*/ 9 w 305"/>
                <a:gd name="T9" fmla="*/ 148 h 196"/>
                <a:gd name="T10" fmla="*/ 33 w 305"/>
                <a:gd name="T11" fmla="*/ 189 h 196"/>
                <a:gd name="T12" fmla="*/ 33 w 305"/>
                <a:gd name="T13" fmla="*/ 189 h 196"/>
                <a:gd name="T14" fmla="*/ 265 w 305"/>
                <a:gd name="T15" fmla="*/ 181 h 196"/>
                <a:gd name="T16" fmla="*/ 265 w 305"/>
                <a:gd name="T17" fmla="*/ 181 h 196"/>
                <a:gd name="T18" fmla="*/ 274 w 305"/>
                <a:gd name="T19" fmla="*/ 93 h 196"/>
                <a:gd name="T20" fmla="*/ 304 w 305"/>
                <a:gd name="T21" fmla="*/ 30 h 196"/>
                <a:gd name="T22" fmla="*/ 233 w 305"/>
                <a:gd name="T23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5" h="196">
                  <a:moveTo>
                    <a:pt x="233" y="0"/>
                  </a:moveTo>
                  <a:lnTo>
                    <a:pt x="189" y="85"/>
                  </a:lnTo>
                  <a:lnTo>
                    <a:pt x="9" y="147"/>
                  </a:lnTo>
                  <a:lnTo>
                    <a:pt x="9" y="148"/>
                  </a:lnTo>
                  <a:lnTo>
                    <a:pt x="9" y="148"/>
                  </a:lnTo>
                  <a:cubicBezTo>
                    <a:pt x="0" y="166"/>
                    <a:pt x="12" y="188"/>
                    <a:pt x="33" y="189"/>
                  </a:cubicBezTo>
                  <a:lnTo>
                    <a:pt x="33" y="189"/>
                  </a:lnTo>
                  <a:cubicBezTo>
                    <a:pt x="106" y="191"/>
                    <a:pt x="249" y="195"/>
                    <a:pt x="265" y="181"/>
                  </a:cubicBezTo>
                  <a:lnTo>
                    <a:pt x="265" y="181"/>
                  </a:lnTo>
                  <a:cubicBezTo>
                    <a:pt x="283" y="166"/>
                    <a:pt x="274" y="93"/>
                    <a:pt x="274" y="93"/>
                  </a:cubicBezTo>
                  <a:lnTo>
                    <a:pt x="304" y="30"/>
                  </a:lnTo>
                  <a:lnTo>
                    <a:pt x="233" y="0"/>
                  </a:ln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58" name="Freeform 111">
              <a:extLst>
                <a:ext uri="{FF2B5EF4-FFF2-40B4-BE49-F238E27FC236}">
                  <a16:creationId xmlns:a16="http://schemas.microsoft.com/office/drawing/2014/main" id="{900DA4A2-4C87-704E-83EA-101FAAF7C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9620" y="10186789"/>
              <a:ext cx="1807213" cy="1395234"/>
            </a:xfrm>
            <a:custGeom>
              <a:avLst/>
              <a:gdLst>
                <a:gd name="T0" fmla="*/ 1375 w 1452"/>
                <a:gd name="T1" fmla="*/ 0 h 1121"/>
                <a:gd name="T2" fmla="*/ 1375 w 1452"/>
                <a:gd name="T3" fmla="*/ 0 h 1121"/>
                <a:gd name="T4" fmla="*/ 1080 w 1452"/>
                <a:gd name="T5" fmla="*/ 323 h 1121"/>
                <a:gd name="T6" fmla="*/ 1451 w 1452"/>
                <a:gd name="T7" fmla="*/ 1051 h 1121"/>
                <a:gd name="T8" fmla="*/ 1355 w 1452"/>
                <a:gd name="T9" fmla="*/ 1108 h 1121"/>
                <a:gd name="T10" fmla="*/ 1355 w 1452"/>
                <a:gd name="T11" fmla="*/ 1108 h 1121"/>
                <a:gd name="T12" fmla="*/ 856 w 1452"/>
                <a:gd name="T13" fmla="*/ 219 h 1121"/>
                <a:gd name="T14" fmla="*/ 704 w 1452"/>
                <a:gd name="T15" fmla="*/ 217 h 1121"/>
                <a:gd name="T16" fmla="*/ 110 w 1452"/>
                <a:gd name="T17" fmla="*/ 1120 h 1121"/>
                <a:gd name="T18" fmla="*/ 0 w 1452"/>
                <a:gd name="T19" fmla="*/ 1061 h 1121"/>
                <a:gd name="T20" fmla="*/ 0 w 1452"/>
                <a:gd name="T21" fmla="*/ 1061 h 1121"/>
                <a:gd name="T22" fmla="*/ 501 w 1452"/>
                <a:gd name="T23" fmla="*/ 65 h 1121"/>
                <a:gd name="T24" fmla="*/ 501 w 1452"/>
                <a:gd name="T25" fmla="*/ 65 h 1121"/>
                <a:gd name="T26" fmla="*/ 831 w 1452"/>
                <a:gd name="T27" fmla="*/ 0 h 1121"/>
                <a:gd name="T28" fmla="*/ 1375 w 1452"/>
                <a:gd name="T29" fmla="*/ 0 h 1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52" h="1121">
                  <a:moveTo>
                    <a:pt x="1375" y="0"/>
                  </a:moveTo>
                  <a:lnTo>
                    <a:pt x="1375" y="0"/>
                  </a:lnTo>
                  <a:cubicBezTo>
                    <a:pt x="1375" y="0"/>
                    <a:pt x="1432" y="237"/>
                    <a:pt x="1080" y="323"/>
                  </a:cubicBezTo>
                  <a:lnTo>
                    <a:pt x="1451" y="1051"/>
                  </a:lnTo>
                  <a:lnTo>
                    <a:pt x="1355" y="1108"/>
                  </a:lnTo>
                  <a:lnTo>
                    <a:pt x="1355" y="1108"/>
                  </a:lnTo>
                  <a:cubicBezTo>
                    <a:pt x="1355" y="1108"/>
                    <a:pt x="696" y="373"/>
                    <a:pt x="856" y="219"/>
                  </a:cubicBezTo>
                  <a:lnTo>
                    <a:pt x="704" y="217"/>
                  </a:lnTo>
                  <a:lnTo>
                    <a:pt x="110" y="1120"/>
                  </a:lnTo>
                  <a:lnTo>
                    <a:pt x="0" y="1061"/>
                  </a:lnTo>
                  <a:lnTo>
                    <a:pt x="0" y="1061"/>
                  </a:lnTo>
                  <a:cubicBezTo>
                    <a:pt x="0" y="1061"/>
                    <a:pt x="426" y="132"/>
                    <a:pt x="501" y="65"/>
                  </a:cubicBezTo>
                  <a:lnTo>
                    <a:pt x="501" y="65"/>
                  </a:lnTo>
                  <a:cubicBezTo>
                    <a:pt x="545" y="26"/>
                    <a:pt x="831" y="0"/>
                    <a:pt x="831" y="0"/>
                  </a:cubicBezTo>
                  <a:lnTo>
                    <a:pt x="1375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59" name="Freeform 112">
              <a:extLst>
                <a:ext uri="{FF2B5EF4-FFF2-40B4-BE49-F238E27FC236}">
                  <a16:creationId xmlns:a16="http://schemas.microsoft.com/office/drawing/2014/main" id="{AA589E0C-DFDE-4041-B9E1-09F97BCAF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1883" y="9203536"/>
              <a:ext cx="631703" cy="889873"/>
            </a:xfrm>
            <a:custGeom>
              <a:avLst/>
              <a:gdLst>
                <a:gd name="T0" fmla="*/ 392 w 506"/>
                <a:gd name="T1" fmla="*/ 0 h 716"/>
                <a:gd name="T2" fmla="*/ 231 w 506"/>
                <a:gd name="T3" fmla="*/ 471 h 716"/>
                <a:gd name="T4" fmla="*/ 0 w 506"/>
                <a:gd name="T5" fmla="*/ 715 h 716"/>
                <a:gd name="T6" fmla="*/ 154 w 506"/>
                <a:gd name="T7" fmla="*/ 715 h 716"/>
                <a:gd name="T8" fmla="*/ 322 w 506"/>
                <a:gd name="T9" fmla="*/ 575 h 716"/>
                <a:gd name="T10" fmla="*/ 322 w 506"/>
                <a:gd name="T11" fmla="*/ 575 h 716"/>
                <a:gd name="T12" fmla="*/ 482 w 506"/>
                <a:gd name="T13" fmla="*/ 224 h 716"/>
                <a:gd name="T14" fmla="*/ 482 w 506"/>
                <a:gd name="T15" fmla="*/ 224 h 716"/>
                <a:gd name="T16" fmla="*/ 392 w 506"/>
                <a:gd name="T17" fmla="*/ 0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6" h="716">
                  <a:moveTo>
                    <a:pt x="392" y="0"/>
                  </a:moveTo>
                  <a:lnTo>
                    <a:pt x="231" y="471"/>
                  </a:lnTo>
                  <a:lnTo>
                    <a:pt x="0" y="715"/>
                  </a:lnTo>
                  <a:lnTo>
                    <a:pt x="154" y="715"/>
                  </a:lnTo>
                  <a:lnTo>
                    <a:pt x="322" y="575"/>
                  </a:lnTo>
                  <a:lnTo>
                    <a:pt x="322" y="575"/>
                  </a:lnTo>
                  <a:cubicBezTo>
                    <a:pt x="322" y="575"/>
                    <a:pt x="468" y="311"/>
                    <a:pt x="482" y="224"/>
                  </a:cubicBezTo>
                  <a:lnTo>
                    <a:pt x="482" y="224"/>
                  </a:lnTo>
                  <a:cubicBezTo>
                    <a:pt x="505" y="84"/>
                    <a:pt x="392" y="0"/>
                    <a:pt x="392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0" name="Freeform 113">
              <a:extLst>
                <a:ext uri="{FF2B5EF4-FFF2-40B4-BE49-F238E27FC236}">
                  <a16:creationId xmlns:a16="http://schemas.microsoft.com/office/drawing/2014/main" id="{ADCFCFCA-3806-3E4D-A9F6-E9E6DD42B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27805" y="9132122"/>
              <a:ext cx="747054" cy="1054665"/>
            </a:xfrm>
            <a:custGeom>
              <a:avLst/>
              <a:gdLst>
                <a:gd name="T0" fmla="*/ 544 w 598"/>
                <a:gd name="T1" fmla="*/ 847 h 848"/>
                <a:gd name="T2" fmla="*/ 0 w 598"/>
                <a:gd name="T3" fmla="*/ 847 h 848"/>
                <a:gd name="T4" fmla="*/ 27 w 598"/>
                <a:gd name="T5" fmla="*/ 59 h 848"/>
                <a:gd name="T6" fmla="*/ 27 w 598"/>
                <a:gd name="T7" fmla="*/ 59 h 848"/>
                <a:gd name="T8" fmla="*/ 303 w 598"/>
                <a:gd name="T9" fmla="*/ 1 h 848"/>
                <a:gd name="T10" fmla="*/ 303 w 598"/>
                <a:gd name="T11" fmla="*/ 1 h 848"/>
                <a:gd name="T12" fmla="*/ 597 w 598"/>
                <a:gd name="T13" fmla="*/ 59 h 848"/>
                <a:gd name="T14" fmla="*/ 544 w 598"/>
                <a:gd name="T15" fmla="*/ 847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8" h="848">
                  <a:moveTo>
                    <a:pt x="544" y="847"/>
                  </a:moveTo>
                  <a:lnTo>
                    <a:pt x="0" y="847"/>
                  </a:lnTo>
                  <a:lnTo>
                    <a:pt x="27" y="59"/>
                  </a:lnTo>
                  <a:lnTo>
                    <a:pt x="27" y="59"/>
                  </a:lnTo>
                  <a:cubicBezTo>
                    <a:pt x="27" y="59"/>
                    <a:pt x="149" y="1"/>
                    <a:pt x="303" y="1"/>
                  </a:cubicBezTo>
                  <a:lnTo>
                    <a:pt x="303" y="1"/>
                  </a:lnTo>
                  <a:cubicBezTo>
                    <a:pt x="465" y="0"/>
                    <a:pt x="597" y="59"/>
                    <a:pt x="597" y="59"/>
                  </a:cubicBezTo>
                  <a:lnTo>
                    <a:pt x="544" y="84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1" name="Freeform 114">
              <a:extLst>
                <a:ext uri="{FF2B5EF4-FFF2-40B4-BE49-F238E27FC236}">
                  <a16:creationId xmlns:a16="http://schemas.microsoft.com/office/drawing/2014/main" id="{59355822-C2F1-3E4D-A6ED-C160D9522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80487" y="9104658"/>
              <a:ext cx="230708" cy="175778"/>
            </a:xfrm>
            <a:custGeom>
              <a:avLst/>
              <a:gdLst>
                <a:gd name="T0" fmla="*/ 91 w 186"/>
                <a:gd name="T1" fmla="*/ 141 h 142"/>
                <a:gd name="T2" fmla="*/ 91 w 186"/>
                <a:gd name="T3" fmla="*/ 141 h 142"/>
                <a:gd name="T4" fmla="*/ 185 w 186"/>
                <a:gd name="T5" fmla="*/ 57 h 142"/>
                <a:gd name="T6" fmla="*/ 185 w 186"/>
                <a:gd name="T7" fmla="*/ 57 h 142"/>
                <a:gd name="T8" fmla="*/ 177 w 186"/>
                <a:gd name="T9" fmla="*/ 29 h 142"/>
                <a:gd name="T10" fmla="*/ 177 w 186"/>
                <a:gd name="T11" fmla="*/ 29 h 142"/>
                <a:gd name="T12" fmla="*/ 93 w 186"/>
                <a:gd name="T13" fmla="*/ 0 h 142"/>
                <a:gd name="T14" fmla="*/ 93 w 186"/>
                <a:gd name="T15" fmla="*/ 0 h 142"/>
                <a:gd name="T16" fmla="*/ 7 w 186"/>
                <a:gd name="T17" fmla="*/ 31 h 142"/>
                <a:gd name="T18" fmla="*/ 7 w 186"/>
                <a:gd name="T19" fmla="*/ 31 h 142"/>
                <a:gd name="T20" fmla="*/ 0 w 186"/>
                <a:gd name="T21" fmla="*/ 57 h 142"/>
                <a:gd name="T22" fmla="*/ 0 w 186"/>
                <a:gd name="T23" fmla="*/ 57 h 142"/>
                <a:gd name="T24" fmla="*/ 91 w 186"/>
                <a:gd name="T25" fmla="*/ 14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6" h="142">
                  <a:moveTo>
                    <a:pt x="91" y="141"/>
                  </a:moveTo>
                  <a:lnTo>
                    <a:pt x="91" y="141"/>
                  </a:lnTo>
                  <a:cubicBezTo>
                    <a:pt x="142" y="141"/>
                    <a:pt x="185" y="95"/>
                    <a:pt x="185" y="57"/>
                  </a:cubicBezTo>
                  <a:lnTo>
                    <a:pt x="185" y="57"/>
                  </a:lnTo>
                  <a:cubicBezTo>
                    <a:pt x="185" y="47"/>
                    <a:pt x="182" y="38"/>
                    <a:pt x="177" y="29"/>
                  </a:cubicBezTo>
                  <a:lnTo>
                    <a:pt x="177" y="29"/>
                  </a:lnTo>
                  <a:cubicBezTo>
                    <a:pt x="160" y="8"/>
                    <a:pt x="143" y="0"/>
                    <a:pt x="93" y="0"/>
                  </a:cubicBezTo>
                  <a:lnTo>
                    <a:pt x="93" y="0"/>
                  </a:lnTo>
                  <a:cubicBezTo>
                    <a:pt x="36" y="0"/>
                    <a:pt x="20" y="12"/>
                    <a:pt x="7" y="31"/>
                  </a:cubicBezTo>
                  <a:lnTo>
                    <a:pt x="7" y="31"/>
                  </a:lnTo>
                  <a:cubicBezTo>
                    <a:pt x="2" y="39"/>
                    <a:pt x="0" y="48"/>
                    <a:pt x="0" y="57"/>
                  </a:cubicBezTo>
                  <a:lnTo>
                    <a:pt x="0" y="57"/>
                  </a:lnTo>
                  <a:cubicBezTo>
                    <a:pt x="0" y="95"/>
                    <a:pt x="39" y="141"/>
                    <a:pt x="91" y="141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2" name="Freeform 115">
              <a:extLst>
                <a:ext uri="{FF2B5EF4-FFF2-40B4-BE49-F238E27FC236}">
                  <a16:creationId xmlns:a16="http://schemas.microsoft.com/office/drawing/2014/main" id="{D9390602-5373-6942-BB9F-76C180824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60766" y="10181298"/>
              <a:ext cx="362541" cy="142819"/>
            </a:xfrm>
            <a:custGeom>
              <a:avLst/>
              <a:gdLst>
                <a:gd name="T0" fmla="*/ 250 w 292"/>
                <a:gd name="T1" fmla="*/ 15 h 114"/>
                <a:gd name="T2" fmla="*/ 93 w 292"/>
                <a:gd name="T3" fmla="*/ 0 h 114"/>
                <a:gd name="T4" fmla="*/ 0 w 292"/>
                <a:gd name="T5" fmla="*/ 93 h 114"/>
                <a:gd name="T6" fmla="*/ 99 w 292"/>
                <a:gd name="T7" fmla="*/ 93 h 114"/>
                <a:gd name="T8" fmla="*/ 138 w 292"/>
                <a:gd name="T9" fmla="*/ 67 h 114"/>
                <a:gd name="T10" fmla="*/ 138 w 292"/>
                <a:gd name="T11" fmla="*/ 67 h 114"/>
                <a:gd name="T12" fmla="*/ 236 w 292"/>
                <a:gd name="T13" fmla="*/ 103 h 114"/>
                <a:gd name="T14" fmla="*/ 236 w 292"/>
                <a:gd name="T15" fmla="*/ 103 h 114"/>
                <a:gd name="T16" fmla="*/ 291 w 292"/>
                <a:gd name="T17" fmla="*/ 76 h 114"/>
                <a:gd name="T18" fmla="*/ 291 w 292"/>
                <a:gd name="T19" fmla="*/ 76 h 114"/>
                <a:gd name="T20" fmla="*/ 250 w 292"/>
                <a:gd name="T21" fmla="*/ 1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2" h="114">
                  <a:moveTo>
                    <a:pt x="250" y="15"/>
                  </a:moveTo>
                  <a:lnTo>
                    <a:pt x="93" y="0"/>
                  </a:lnTo>
                  <a:lnTo>
                    <a:pt x="0" y="93"/>
                  </a:lnTo>
                  <a:lnTo>
                    <a:pt x="99" y="93"/>
                  </a:lnTo>
                  <a:lnTo>
                    <a:pt x="138" y="67"/>
                  </a:lnTo>
                  <a:lnTo>
                    <a:pt x="138" y="67"/>
                  </a:lnTo>
                  <a:cubicBezTo>
                    <a:pt x="138" y="67"/>
                    <a:pt x="157" y="113"/>
                    <a:pt x="236" y="103"/>
                  </a:cubicBezTo>
                  <a:lnTo>
                    <a:pt x="236" y="103"/>
                  </a:lnTo>
                  <a:cubicBezTo>
                    <a:pt x="262" y="99"/>
                    <a:pt x="280" y="80"/>
                    <a:pt x="291" y="76"/>
                  </a:cubicBezTo>
                  <a:lnTo>
                    <a:pt x="291" y="76"/>
                  </a:lnTo>
                  <a:cubicBezTo>
                    <a:pt x="290" y="27"/>
                    <a:pt x="250" y="15"/>
                    <a:pt x="250" y="15"/>
                  </a:cubicBezTo>
                </a:path>
              </a:pathLst>
            </a:custGeom>
            <a:solidFill>
              <a:srgbClr val="F6A29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3" name="Freeform 116">
              <a:extLst>
                <a:ext uri="{FF2B5EF4-FFF2-40B4-BE49-F238E27FC236}">
                  <a16:creationId xmlns:a16="http://schemas.microsoft.com/office/drawing/2014/main" id="{8661CC70-6BFB-FD44-8C8B-87949AB5A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3867" y="10170309"/>
              <a:ext cx="93383" cy="109861"/>
            </a:xfrm>
            <a:custGeom>
              <a:avLst/>
              <a:gdLst>
                <a:gd name="T0" fmla="*/ 31 w 75"/>
                <a:gd name="T1" fmla="*/ 0 h 90"/>
                <a:gd name="T2" fmla="*/ 0 w 75"/>
                <a:gd name="T3" fmla="*/ 28 h 90"/>
                <a:gd name="T4" fmla="*/ 0 w 75"/>
                <a:gd name="T5" fmla="*/ 28 h 90"/>
                <a:gd name="T6" fmla="*/ 41 w 75"/>
                <a:gd name="T7" fmla="*/ 89 h 90"/>
                <a:gd name="T8" fmla="*/ 41 w 75"/>
                <a:gd name="T9" fmla="*/ 89 h 90"/>
                <a:gd name="T10" fmla="*/ 74 w 75"/>
                <a:gd name="T11" fmla="*/ 75 h 90"/>
                <a:gd name="T12" fmla="*/ 74 w 75"/>
                <a:gd name="T13" fmla="*/ 75 h 90"/>
                <a:gd name="T14" fmla="*/ 73 w 75"/>
                <a:gd name="T15" fmla="*/ 61 h 90"/>
                <a:gd name="T16" fmla="*/ 73 w 75"/>
                <a:gd name="T17" fmla="*/ 61 h 90"/>
                <a:gd name="T18" fmla="*/ 31 w 75"/>
                <a:gd name="T1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90">
                  <a:moveTo>
                    <a:pt x="31" y="0"/>
                  </a:moveTo>
                  <a:lnTo>
                    <a:pt x="0" y="28"/>
                  </a:lnTo>
                  <a:lnTo>
                    <a:pt x="0" y="28"/>
                  </a:lnTo>
                  <a:cubicBezTo>
                    <a:pt x="0" y="28"/>
                    <a:pt x="40" y="40"/>
                    <a:pt x="41" y="89"/>
                  </a:cubicBezTo>
                  <a:lnTo>
                    <a:pt x="41" y="89"/>
                  </a:lnTo>
                  <a:cubicBezTo>
                    <a:pt x="52" y="85"/>
                    <a:pt x="63" y="80"/>
                    <a:pt x="74" y="75"/>
                  </a:cubicBezTo>
                  <a:lnTo>
                    <a:pt x="74" y="75"/>
                  </a:lnTo>
                  <a:cubicBezTo>
                    <a:pt x="74" y="71"/>
                    <a:pt x="73" y="66"/>
                    <a:pt x="73" y="61"/>
                  </a:cubicBezTo>
                  <a:lnTo>
                    <a:pt x="73" y="61"/>
                  </a:lnTo>
                  <a:cubicBezTo>
                    <a:pt x="72" y="14"/>
                    <a:pt x="33" y="1"/>
                    <a:pt x="3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4" name="Freeform 117">
              <a:extLst>
                <a:ext uri="{FF2B5EF4-FFF2-40B4-BE49-F238E27FC236}">
                  <a16:creationId xmlns:a16="http://schemas.microsoft.com/office/drawing/2014/main" id="{BF0A9818-38B4-CF47-BAEC-D0CD691FC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34954" y="7659988"/>
              <a:ext cx="1961019" cy="1137063"/>
            </a:xfrm>
            <a:custGeom>
              <a:avLst/>
              <a:gdLst>
                <a:gd name="T0" fmla="*/ 787 w 1575"/>
                <a:gd name="T1" fmla="*/ 0 h 913"/>
                <a:gd name="T2" fmla="*/ 787 w 1575"/>
                <a:gd name="T3" fmla="*/ 0 h 913"/>
                <a:gd name="T4" fmla="*/ 1574 w 1575"/>
                <a:gd name="T5" fmla="*/ 385 h 913"/>
                <a:gd name="T6" fmla="*/ 1574 w 1575"/>
                <a:gd name="T7" fmla="*/ 385 h 913"/>
                <a:gd name="T8" fmla="*/ 1146 w 1575"/>
                <a:gd name="T9" fmla="*/ 728 h 913"/>
                <a:gd name="T10" fmla="*/ 1228 w 1575"/>
                <a:gd name="T11" fmla="*/ 912 h 913"/>
                <a:gd name="T12" fmla="*/ 950 w 1575"/>
                <a:gd name="T13" fmla="*/ 763 h 913"/>
                <a:gd name="T14" fmla="*/ 950 w 1575"/>
                <a:gd name="T15" fmla="*/ 763 h 913"/>
                <a:gd name="T16" fmla="*/ 787 w 1575"/>
                <a:gd name="T17" fmla="*/ 770 h 913"/>
                <a:gd name="T18" fmla="*/ 787 w 1575"/>
                <a:gd name="T19" fmla="*/ 770 h 913"/>
                <a:gd name="T20" fmla="*/ 0 w 1575"/>
                <a:gd name="T21" fmla="*/ 385 h 913"/>
                <a:gd name="T22" fmla="*/ 0 w 1575"/>
                <a:gd name="T23" fmla="*/ 385 h 913"/>
                <a:gd name="T24" fmla="*/ 787 w 1575"/>
                <a:gd name="T25" fmla="*/ 0 h 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75" h="913">
                  <a:moveTo>
                    <a:pt x="787" y="0"/>
                  </a:moveTo>
                  <a:lnTo>
                    <a:pt x="787" y="0"/>
                  </a:lnTo>
                  <a:cubicBezTo>
                    <a:pt x="1222" y="0"/>
                    <a:pt x="1574" y="173"/>
                    <a:pt x="1574" y="385"/>
                  </a:cubicBezTo>
                  <a:lnTo>
                    <a:pt x="1574" y="385"/>
                  </a:lnTo>
                  <a:cubicBezTo>
                    <a:pt x="1574" y="535"/>
                    <a:pt x="1400" y="665"/>
                    <a:pt x="1146" y="728"/>
                  </a:cubicBezTo>
                  <a:lnTo>
                    <a:pt x="1228" y="912"/>
                  </a:lnTo>
                  <a:lnTo>
                    <a:pt x="950" y="763"/>
                  </a:lnTo>
                  <a:lnTo>
                    <a:pt x="950" y="763"/>
                  </a:lnTo>
                  <a:cubicBezTo>
                    <a:pt x="897" y="768"/>
                    <a:pt x="843" y="770"/>
                    <a:pt x="787" y="770"/>
                  </a:cubicBezTo>
                  <a:lnTo>
                    <a:pt x="787" y="770"/>
                  </a:lnTo>
                  <a:cubicBezTo>
                    <a:pt x="353" y="770"/>
                    <a:pt x="0" y="598"/>
                    <a:pt x="0" y="385"/>
                  </a:cubicBezTo>
                  <a:lnTo>
                    <a:pt x="0" y="385"/>
                  </a:lnTo>
                  <a:cubicBezTo>
                    <a:pt x="0" y="173"/>
                    <a:pt x="353" y="0"/>
                    <a:pt x="787" y="0"/>
                  </a:cubicBezTo>
                </a:path>
              </a:pathLst>
            </a:custGeom>
            <a:solidFill>
              <a:srgbClr val="747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5" name="Freeform 118">
              <a:extLst>
                <a:ext uri="{FF2B5EF4-FFF2-40B4-BE49-F238E27FC236}">
                  <a16:creationId xmlns:a16="http://schemas.microsoft.com/office/drawing/2014/main" id="{B5B95A08-4156-CA49-89C3-12458E3D4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6365" y="7731399"/>
              <a:ext cx="1823690" cy="906351"/>
            </a:xfrm>
            <a:custGeom>
              <a:avLst/>
              <a:gdLst>
                <a:gd name="T0" fmla="*/ 730 w 1462"/>
                <a:gd name="T1" fmla="*/ 0 h 729"/>
                <a:gd name="T2" fmla="*/ 730 w 1462"/>
                <a:gd name="T3" fmla="*/ 0 h 729"/>
                <a:gd name="T4" fmla="*/ 1262 w 1462"/>
                <a:gd name="T5" fmla="*/ 108 h 729"/>
                <a:gd name="T6" fmla="*/ 1262 w 1462"/>
                <a:gd name="T7" fmla="*/ 108 h 729"/>
                <a:gd name="T8" fmla="*/ 1461 w 1462"/>
                <a:gd name="T9" fmla="*/ 329 h 729"/>
                <a:gd name="T10" fmla="*/ 1461 w 1462"/>
                <a:gd name="T11" fmla="*/ 329 h 729"/>
                <a:gd name="T12" fmla="*/ 1363 w 1462"/>
                <a:gd name="T13" fmla="*/ 489 h 729"/>
                <a:gd name="T14" fmla="*/ 1363 w 1462"/>
                <a:gd name="T15" fmla="*/ 489 h 729"/>
                <a:gd name="T16" fmla="*/ 1075 w 1462"/>
                <a:gd name="T17" fmla="*/ 618 h 729"/>
                <a:gd name="T18" fmla="*/ 1010 w 1462"/>
                <a:gd name="T19" fmla="*/ 634 h 729"/>
                <a:gd name="T20" fmla="*/ 1037 w 1462"/>
                <a:gd name="T21" fmla="*/ 696 h 729"/>
                <a:gd name="T22" fmla="*/ 1052 w 1462"/>
                <a:gd name="T23" fmla="*/ 728 h 729"/>
                <a:gd name="T24" fmla="*/ 920 w 1462"/>
                <a:gd name="T25" fmla="*/ 657 h 729"/>
                <a:gd name="T26" fmla="*/ 905 w 1462"/>
                <a:gd name="T27" fmla="*/ 648 h 729"/>
                <a:gd name="T28" fmla="*/ 887 w 1462"/>
                <a:gd name="T29" fmla="*/ 650 h 729"/>
                <a:gd name="T30" fmla="*/ 887 w 1462"/>
                <a:gd name="T31" fmla="*/ 650 h 729"/>
                <a:gd name="T32" fmla="*/ 730 w 1462"/>
                <a:gd name="T33" fmla="*/ 658 h 729"/>
                <a:gd name="T34" fmla="*/ 730 w 1462"/>
                <a:gd name="T35" fmla="*/ 658 h 729"/>
                <a:gd name="T36" fmla="*/ 199 w 1462"/>
                <a:gd name="T37" fmla="*/ 551 h 729"/>
                <a:gd name="T38" fmla="*/ 199 w 1462"/>
                <a:gd name="T39" fmla="*/ 551 h 729"/>
                <a:gd name="T40" fmla="*/ 0 w 1462"/>
                <a:gd name="T41" fmla="*/ 329 h 729"/>
                <a:gd name="T42" fmla="*/ 0 w 1462"/>
                <a:gd name="T43" fmla="*/ 329 h 729"/>
                <a:gd name="T44" fmla="*/ 199 w 1462"/>
                <a:gd name="T45" fmla="*/ 108 h 729"/>
                <a:gd name="T46" fmla="*/ 199 w 1462"/>
                <a:gd name="T47" fmla="*/ 108 h 729"/>
                <a:gd name="T48" fmla="*/ 730 w 1462"/>
                <a:gd name="T49" fmla="*/ 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62" h="729">
                  <a:moveTo>
                    <a:pt x="730" y="0"/>
                  </a:moveTo>
                  <a:lnTo>
                    <a:pt x="730" y="0"/>
                  </a:lnTo>
                  <a:cubicBezTo>
                    <a:pt x="932" y="0"/>
                    <a:pt x="1121" y="39"/>
                    <a:pt x="1262" y="108"/>
                  </a:cubicBezTo>
                  <a:lnTo>
                    <a:pt x="1262" y="108"/>
                  </a:lnTo>
                  <a:cubicBezTo>
                    <a:pt x="1389" y="169"/>
                    <a:pt x="1461" y="250"/>
                    <a:pt x="1461" y="329"/>
                  </a:cubicBezTo>
                  <a:lnTo>
                    <a:pt x="1461" y="329"/>
                  </a:lnTo>
                  <a:cubicBezTo>
                    <a:pt x="1461" y="398"/>
                    <a:pt x="1408" y="454"/>
                    <a:pt x="1363" y="489"/>
                  </a:cubicBezTo>
                  <a:lnTo>
                    <a:pt x="1363" y="489"/>
                  </a:lnTo>
                  <a:cubicBezTo>
                    <a:pt x="1294" y="543"/>
                    <a:pt x="1194" y="588"/>
                    <a:pt x="1075" y="618"/>
                  </a:cubicBezTo>
                  <a:lnTo>
                    <a:pt x="1010" y="634"/>
                  </a:lnTo>
                  <a:lnTo>
                    <a:pt x="1037" y="696"/>
                  </a:lnTo>
                  <a:lnTo>
                    <a:pt x="1052" y="728"/>
                  </a:lnTo>
                  <a:lnTo>
                    <a:pt x="920" y="657"/>
                  </a:lnTo>
                  <a:lnTo>
                    <a:pt x="905" y="648"/>
                  </a:lnTo>
                  <a:lnTo>
                    <a:pt x="887" y="650"/>
                  </a:lnTo>
                  <a:lnTo>
                    <a:pt x="887" y="650"/>
                  </a:lnTo>
                  <a:cubicBezTo>
                    <a:pt x="836" y="656"/>
                    <a:pt x="783" y="658"/>
                    <a:pt x="730" y="658"/>
                  </a:cubicBezTo>
                  <a:lnTo>
                    <a:pt x="730" y="658"/>
                  </a:lnTo>
                  <a:cubicBezTo>
                    <a:pt x="529" y="658"/>
                    <a:pt x="340" y="620"/>
                    <a:pt x="199" y="551"/>
                  </a:cubicBezTo>
                  <a:lnTo>
                    <a:pt x="199" y="551"/>
                  </a:lnTo>
                  <a:cubicBezTo>
                    <a:pt x="72" y="489"/>
                    <a:pt x="0" y="409"/>
                    <a:pt x="0" y="329"/>
                  </a:cubicBezTo>
                  <a:lnTo>
                    <a:pt x="0" y="329"/>
                  </a:lnTo>
                  <a:cubicBezTo>
                    <a:pt x="0" y="250"/>
                    <a:pt x="72" y="169"/>
                    <a:pt x="199" y="108"/>
                  </a:cubicBezTo>
                  <a:lnTo>
                    <a:pt x="199" y="108"/>
                  </a:lnTo>
                  <a:cubicBezTo>
                    <a:pt x="340" y="39"/>
                    <a:pt x="529" y="0"/>
                    <a:pt x="730" y="0"/>
                  </a:cubicBezTo>
                </a:path>
              </a:pathLst>
            </a:custGeom>
            <a:solidFill>
              <a:srgbClr val="FFFFFF">
                <a:alpha val="3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6" name="Freeform 119">
              <a:extLst>
                <a:ext uri="{FF2B5EF4-FFF2-40B4-BE49-F238E27FC236}">
                  <a16:creationId xmlns:a16="http://schemas.microsoft.com/office/drawing/2014/main" id="{38FDA33E-0B6A-E64B-9A55-8984B1514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9922" y="8978316"/>
              <a:ext cx="131833" cy="247190"/>
            </a:xfrm>
            <a:custGeom>
              <a:avLst/>
              <a:gdLst>
                <a:gd name="T0" fmla="*/ 53 w 106"/>
                <a:gd name="T1" fmla="*/ 199 h 200"/>
                <a:gd name="T2" fmla="*/ 51 w 106"/>
                <a:gd name="T3" fmla="*/ 199 h 200"/>
                <a:gd name="T4" fmla="*/ 51 w 106"/>
                <a:gd name="T5" fmla="*/ 199 h 200"/>
                <a:gd name="T6" fmla="*/ 0 w 106"/>
                <a:gd name="T7" fmla="*/ 148 h 200"/>
                <a:gd name="T8" fmla="*/ 0 w 106"/>
                <a:gd name="T9" fmla="*/ 0 h 200"/>
                <a:gd name="T10" fmla="*/ 105 w 106"/>
                <a:gd name="T11" fmla="*/ 0 h 200"/>
                <a:gd name="T12" fmla="*/ 105 w 106"/>
                <a:gd name="T13" fmla="*/ 148 h 200"/>
                <a:gd name="T14" fmla="*/ 105 w 106"/>
                <a:gd name="T15" fmla="*/ 148 h 200"/>
                <a:gd name="T16" fmla="*/ 53 w 106"/>
                <a:gd name="T17" fmla="*/ 199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200">
                  <a:moveTo>
                    <a:pt x="53" y="199"/>
                  </a:moveTo>
                  <a:lnTo>
                    <a:pt x="51" y="199"/>
                  </a:lnTo>
                  <a:lnTo>
                    <a:pt x="51" y="199"/>
                  </a:lnTo>
                  <a:cubicBezTo>
                    <a:pt x="22" y="199"/>
                    <a:pt x="0" y="176"/>
                    <a:pt x="0" y="148"/>
                  </a:cubicBezTo>
                  <a:lnTo>
                    <a:pt x="0" y="0"/>
                  </a:lnTo>
                  <a:lnTo>
                    <a:pt x="105" y="0"/>
                  </a:lnTo>
                  <a:lnTo>
                    <a:pt x="105" y="148"/>
                  </a:lnTo>
                  <a:lnTo>
                    <a:pt x="105" y="148"/>
                  </a:lnTo>
                  <a:cubicBezTo>
                    <a:pt x="105" y="176"/>
                    <a:pt x="82" y="199"/>
                    <a:pt x="53" y="199"/>
                  </a:cubicBezTo>
                </a:path>
              </a:pathLst>
            </a:custGeom>
            <a:solidFill>
              <a:srgbClr val="F6A29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7" name="Freeform 120">
              <a:extLst>
                <a:ext uri="{FF2B5EF4-FFF2-40B4-BE49-F238E27FC236}">
                  <a16:creationId xmlns:a16="http://schemas.microsoft.com/office/drawing/2014/main" id="{FF1C8B72-2293-F64F-BBC3-BA4A4652F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9922" y="8978318"/>
              <a:ext cx="131833" cy="131833"/>
            </a:xfrm>
            <a:custGeom>
              <a:avLst/>
              <a:gdLst>
                <a:gd name="T0" fmla="*/ 53 w 106"/>
                <a:gd name="T1" fmla="*/ 107 h 108"/>
                <a:gd name="T2" fmla="*/ 51 w 106"/>
                <a:gd name="T3" fmla="*/ 107 h 108"/>
                <a:gd name="T4" fmla="*/ 51 w 106"/>
                <a:gd name="T5" fmla="*/ 107 h 108"/>
                <a:gd name="T6" fmla="*/ 0 w 106"/>
                <a:gd name="T7" fmla="*/ 56 h 108"/>
                <a:gd name="T8" fmla="*/ 0 w 106"/>
                <a:gd name="T9" fmla="*/ 0 h 108"/>
                <a:gd name="T10" fmla="*/ 105 w 106"/>
                <a:gd name="T11" fmla="*/ 0 h 108"/>
                <a:gd name="T12" fmla="*/ 105 w 106"/>
                <a:gd name="T13" fmla="*/ 56 h 108"/>
                <a:gd name="T14" fmla="*/ 105 w 106"/>
                <a:gd name="T15" fmla="*/ 56 h 108"/>
                <a:gd name="T16" fmla="*/ 53 w 106"/>
                <a:gd name="T17" fmla="*/ 10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08">
                  <a:moveTo>
                    <a:pt x="53" y="107"/>
                  </a:moveTo>
                  <a:lnTo>
                    <a:pt x="51" y="107"/>
                  </a:lnTo>
                  <a:lnTo>
                    <a:pt x="51" y="107"/>
                  </a:lnTo>
                  <a:cubicBezTo>
                    <a:pt x="22" y="107"/>
                    <a:pt x="0" y="84"/>
                    <a:pt x="0" y="56"/>
                  </a:cubicBezTo>
                  <a:lnTo>
                    <a:pt x="0" y="0"/>
                  </a:lnTo>
                  <a:lnTo>
                    <a:pt x="105" y="0"/>
                  </a:lnTo>
                  <a:lnTo>
                    <a:pt x="105" y="56"/>
                  </a:lnTo>
                  <a:lnTo>
                    <a:pt x="105" y="56"/>
                  </a:lnTo>
                  <a:cubicBezTo>
                    <a:pt x="105" y="84"/>
                    <a:pt x="82" y="107"/>
                    <a:pt x="53" y="107"/>
                  </a:cubicBezTo>
                </a:path>
              </a:pathLst>
            </a:custGeom>
            <a:solidFill>
              <a:srgbClr val="F1877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8" name="Freeform 121">
              <a:extLst>
                <a:ext uri="{FF2B5EF4-FFF2-40B4-BE49-F238E27FC236}">
                  <a16:creationId xmlns:a16="http://schemas.microsoft.com/office/drawing/2014/main" id="{565D676F-21C3-A447-AAE0-A1D6DAFBD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44285" y="8500425"/>
              <a:ext cx="560291" cy="560291"/>
            </a:xfrm>
            <a:custGeom>
              <a:avLst/>
              <a:gdLst>
                <a:gd name="T0" fmla="*/ 449 w 450"/>
                <a:gd name="T1" fmla="*/ 225 h 451"/>
                <a:gd name="T2" fmla="*/ 449 w 450"/>
                <a:gd name="T3" fmla="*/ 225 h 451"/>
                <a:gd name="T4" fmla="*/ 224 w 450"/>
                <a:gd name="T5" fmla="*/ 450 h 451"/>
                <a:gd name="T6" fmla="*/ 224 w 450"/>
                <a:gd name="T7" fmla="*/ 450 h 451"/>
                <a:gd name="T8" fmla="*/ 0 w 450"/>
                <a:gd name="T9" fmla="*/ 225 h 451"/>
                <a:gd name="T10" fmla="*/ 0 w 450"/>
                <a:gd name="T11" fmla="*/ 225 h 451"/>
                <a:gd name="T12" fmla="*/ 224 w 450"/>
                <a:gd name="T13" fmla="*/ 0 h 451"/>
                <a:gd name="T14" fmla="*/ 224 w 450"/>
                <a:gd name="T15" fmla="*/ 0 h 451"/>
                <a:gd name="T16" fmla="*/ 449 w 450"/>
                <a:gd name="T17" fmla="*/ 225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0" h="451">
                  <a:moveTo>
                    <a:pt x="449" y="225"/>
                  </a:moveTo>
                  <a:lnTo>
                    <a:pt x="449" y="225"/>
                  </a:lnTo>
                  <a:cubicBezTo>
                    <a:pt x="449" y="349"/>
                    <a:pt x="349" y="450"/>
                    <a:pt x="224" y="450"/>
                  </a:cubicBezTo>
                  <a:lnTo>
                    <a:pt x="224" y="450"/>
                  </a:lnTo>
                  <a:cubicBezTo>
                    <a:pt x="100" y="450"/>
                    <a:pt x="0" y="349"/>
                    <a:pt x="0" y="225"/>
                  </a:cubicBezTo>
                  <a:lnTo>
                    <a:pt x="0" y="225"/>
                  </a:lnTo>
                  <a:cubicBezTo>
                    <a:pt x="0" y="100"/>
                    <a:pt x="100" y="0"/>
                    <a:pt x="224" y="0"/>
                  </a:cubicBezTo>
                  <a:lnTo>
                    <a:pt x="224" y="0"/>
                  </a:lnTo>
                  <a:cubicBezTo>
                    <a:pt x="349" y="0"/>
                    <a:pt x="449" y="100"/>
                    <a:pt x="449" y="225"/>
                  </a:cubicBezTo>
                </a:path>
              </a:pathLst>
            </a:custGeom>
            <a:solidFill>
              <a:srgbClr val="F6A29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9" name="Freeform 122">
              <a:extLst>
                <a:ext uri="{FF2B5EF4-FFF2-40B4-BE49-F238E27FC236}">
                  <a16:creationId xmlns:a16="http://schemas.microsoft.com/office/drawing/2014/main" id="{24AB2076-A881-FF4D-B210-35BC237ED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41044" y="8335634"/>
              <a:ext cx="867902" cy="620712"/>
            </a:xfrm>
            <a:custGeom>
              <a:avLst/>
              <a:gdLst>
                <a:gd name="T0" fmla="*/ 117 w 697"/>
                <a:gd name="T1" fmla="*/ 218 h 498"/>
                <a:gd name="T2" fmla="*/ 117 w 697"/>
                <a:gd name="T3" fmla="*/ 218 h 498"/>
                <a:gd name="T4" fmla="*/ 58 w 697"/>
                <a:gd name="T5" fmla="*/ 285 h 498"/>
                <a:gd name="T6" fmla="*/ 58 w 697"/>
                <a:gd name="T7" fmla="*/ 285 h 498"/>
                <a:gd name="T8" fmla="*/ 273 w 697"/>
                <a:gd name="T9" fmla="*/ 295 h 498"/>
                <a:gd name="T10" fmla="*/ 273 w 697"/>
                <a:gd name="T11" fmla="*/ 295 h 498"/>
                <a:gd name="T12" fmla="*/ 324 w 697"/>
                <a:gd name="T13" fmla="*/ 363 h 498"/>
                <a:gd name="T14" fmla="*/ 324 w 697"/>
                <a:gd name="T15" fmla="*/ 363 h 498"/>
                <a:gd name="T16" fmla="*/ 448 w 697"/>
                <a:gd name="T17" fmla="*/ 223 h 498"/>
                <a:gd name="T18" fmla="*/ 475 w 697"/>
                <a:gd name="T19" fmla="*/ 349 h 498"/>
                <a:gd name="T20" fmla="*/ 475 w 697"/>
                <a:gd name="T21" fmla="*/ 349 h 498"/>
                <a:gd name="T22" fmla="*/ 517 w 697"/>
                <a:gd name="T23" fmla="*/ 264 h 498"/>
                <a:gd name="T24" fmla="*/ 517 w 697"/>
                <a:gd name="T25" fmla="*/ 264 h 498"/>
                <a:gd name="T26" fmla="*/ 531 w 697"/>
                <a:gd name="T27" fmla="*/ 393 h 498"/>
                <a:gd name="T28" fmla="*/ 561 w 697"/>
                <a:gd name="T29" fmla="*/ 497 h 498"/>
                <a:gd name="T30" fmla="*/ 561 w 697"/>
                <a:gd name="T31" fmla="*/ 497 h 498"/>
                <a:gd name="T32" fmla="*/ 639 w 697"/>
                <a:gd name="T33" fmla="*/ 343 h 498"/>
                <a:gd name="T34" fmla="*/ 639 w 697"/>
                <a:gd name="T35" fmla="*/ 343 h 498"/>
                <a:gd name="T36" fmla="*/ 610 w 697"/>
                <a:gd name="T37" fmla="*/ 168 h 498"/>
                <a:gd name="T38" fmla="*/ 610 w 697"/>
                <a:gd name="T39" fmla="*/ 168 h 498"/>
                <a:gd name="T40" fmla="*/ 449 w 697"/>
                <a:gd name="T41" fmla="*/ 81 h 498"/>
                <a:gd name="T42" fmla="*/ 449 w 697"/>
                <a:gd name="T43" fmla="*/ 81 h 498"/>
                <a:gd name="T44" fmla="*/ 238 w 697"/>
                <a:gd name="T45" fmla="*/ 79 h 498"/>
                <a:gd name="T46" fmla="*/ 238 w 697"/>
                <a:gd name="T47" fmla="*/ 79 h 498"/>
                <a:gd name="T48" fmla="*/ 123 w 697"/>
                <a:gd name="T49" fmla="*/ 125 h 498"/>
                <a:gd name="T50" fmla="*/ 123 w 697"/>
                <a:gd name="T51" fmla="*/ 125 h 498"/>
                <a:gd name="T52" fmla="*/ 117 w 697"/>
                <a:gd name="T53" fmla="*/ 21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7" h="498">
                  <a:moveTo>
                    <a:pt x="117" y="218"/>
                  </a:moveTo>
                  <a:lnTo>
                    <a:pt x="117" y="218"/>
                  </a:lnTo>
                  <a:cubicBezTo>
                    <a:pt x="117" y="218"/>
                    <a:pt x="0" y="226"/>
                    <a:pt x="58" y="285"/>
                  </a:cubicBezTo>
                  <a:lnTo>
                    <a:pt x="58" y="285"/>
                  </a:lnTo>
                  <a:cubicBezTo>
                    <a:pt x="93" y="320"/>
                    <a:pt x="175" y="344"/>
                    <a:pt x="273" y="295"/>
                  </a:cubicBezTo>
                  <a:lnTo>
                    <a:pt x="273" y="295"/>
                  </a:lnTo>
                  <a:cubicBezTo>
                    <a:pt x="273" y="295"/>
                    <a:pt x="254" y="384"/>
                    <a:pt x="324" y="363"/>
                  </a:cubicBezTo>
                  <a:lnTo>
                    <a:pt x="324" y="363"/>
                  </a:lnTo>
                  <a:cubicBezTo>
                    <a:pt x="396" y="341"/>
                    <a:pt x="448" y="223"/>
                    <a:pt x="448" y="223"/>
                  </a:cubicBezTo>
                  <a:lnTo>
                    <a:pt x="475" y="349"/>
                  </a:lnTo>
                  <a:lnTo>
                    <a:pt x="475" y="349"/>
                  </a:lnTo>
                  <a:cubicBezTo>
                    <a:pt x="475" y="349"/>
                    <a:pt x="476" y="270"/>
                    <a:pt x="517" y="264"/>
                  </a:cubicBezTo>
                  <a:lnTo>
                    <a:pt x="517" y="264"/>
                  </a:lnTo>
                  <a:cubicBezTo>
                    <a:pt x="558" y="258"/>
                    <a:pt x="601" y="387"/>
                    <a:pt x="531" y="393"/>
                  </a:cubicBezTo>
                  <a:lnTo>
                    <a:pt x="561" y="497"/>
                  </a:lnTo>
                  <a:lnTo>
                    <a:pt x="561" y="497"/>
                  </a:lnTo>
                  <a:cubicBezTo>
                    <a:pt x="561" y="497"/>
                    <a:pt x="674" y="459"/>
                    <a:pt x="639" y="343"/>
                  </a:cubicBezTo>
                  <a:lnTo>
                    <a:pt x="639" y="343"/>
                  </a:lnTo>
                  <a:cubicBezTo>
                    <a:pt x="639" y="343"/>
                    <a:pt x="696" y="231"/>
                    <a:pt x="610" y="168"/>
                  </a:cubicBezTo>
                  <a:lnTo>
                    <a:pt x="610" y="168"/>
                  </a:lnTo>
                  <a:cubicBezTo>
                    <a:pt x="610" y="168"/>
                    <a:pt x="577" y="63"/>
                    <a:pt x="449" y="81"/>
                  </a:cubicBezTo>
                  <a:lnTo>
                    <a:pt x="449" y="81"/>
                  </a:lnTo>
                  <a:cubicBezTo>
                    <a:pt x="449" y="81"/>
                    <a:pt x="316" y="0"/>
                    <a:pt x="238" y="79"/>
                  </a:cubicBezTo>
                  <a:lnTo>
                    <a:pt x="238" y="79"/>
                  </a:lnTo>
                  <a:cubicBezTo>
                    <a:pt x="238" y="79"/>
                    <a:pt x="198" y="127"/>
                    <a:pt x="123" y="125"/>
                  </a:cubicBezTo>
                  <a:lnTo>
                    <a:pt x="123" y="125"/>
                  </a:lnTo>
                  <a:cubicBezTo>
                    <a:pt x="35" y="122"/>
                    <a:pt x="117" y="218"/>
                    <a:pt x="117" y="21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5D5CD730-2B08-124B-BC20-9153FD90C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84348" y="8857472"/>
              <a:ext cx="221123" cy="57869"/>
            </a:xfrm>
            <a:custGeom>
              <a:avLst/>
              <a:gdLst>
                <a:gd name="connsiteX0" fmla="*/ 21957 w 221123"/>
                <a:gd name="connsiteY0" fmla="*/ 5494 h 57869"/>
                <a:gd name="connsiteX1" fmla="*/ 71571 w 221123"/>
                <a:gd name="connsiteY1" fmla="*/ 43817 h 57869"/>
                <a:gd name="connsiteX2" fmla="*/ 67850 w 221123"/>
                <a:gd name="connsiteY2" fmla="*/ 55314 h 57869"/>
                <a:gd name="connsiteX3" fmla="*/ 55446 w 221123"/>
                <a:gd name="connsiteY3" fmla="*/ 52759 h 57869"/>
                <a:gd name="connsiteX4" fmla="*/ 21957 w 221123"/>
                <a:gd name="connsiteY4" fmla="*/ 25933 h 57869"/>
                <a:gd name="connsiteX5" fmla="*/ 19476 w 221123"/>
                <a:gd name="connsiteY5" fmla="*/ 25933 h 57869"/>
                <a:gd name="connsiteX6" fmla="*/ 21957 w 221123"/>
                <a:gd name="connsiteY6" fmla="*/ 43817 h 57869"/>
                <a:gd name="connsiteX7" fmla="*/ 18236 w 221123"/>
                <a:gd name="connsiteY7" fmla="*/ 55314 h 57869"/>
                <a:gd name="connsiteX8" fmla="*/ 14515 w 221123"/>
                <a:gd name="connsiteY8" fmla="*/ 57869 h 57869"/>
                <a:gd name="connsiteX9" fmla="*/ 7072 w 221123"/>
                <a:gd name="connsiteY9" fmla="*/ 52759 h 57869"/>
                <a:gd name="connsiteX10" fmla="*/ 3351 w 221123"/>
                <a:gd name="connsiteY10" fmla="*/ 16991 h 57869"/>
                <a:gd name="connsiteX11" fmla="*/ 21957 w 221123"/>
                <a:gd name="connsiteY11" fmla="*/ 5494 h 57869"/>
                <a:gd name="connsiteX12" fmla="*/ 170269 w 221123"/>
                <a:gd name="connsiteY12" fmla="*/ 0 h 57869"/>
                <a:gd name="connsiteX13" fmla="*/ 219883 w 221123"/>
                <a:gd name="connsiteY13" fmla="*/ 39236 h 57869"/>
                <a:gd name="connsiteX14" fmla="*/ 216162 w 221123"/>
                <a:gd name="connsiteY14" fmla="*/ 52314 h 57869"/>
                <a:gd name="connsiteX15" fmla="*/ 211200 w 221123"/>
                <a:gd name="connsiteY15" fmla="*/ 53622 h 57869"/>
                <a:gd name="connsiteX16" fmla="*/ 203758 w 221123"/>
                <a:gd name="connsiteY16" fmla="*/ 47083 h 57869"/>
                <a:gd name="connsiteX17" fmla="*/ 170269 w 221123"/>
                <a:gd name="connsiteY17" fmla="*/ 20926 h 57869"/>
                <a:gd name="connsiteX18" fmla="*/ 167788 w 221123"/>
                <a:gd name="connsiteY18" fmla="*/ 20926 h 57869"/>
                <a:gd name="connsiteX19" fmla="*/ 171509 w 221123"/>
                <a:gd name="connsiteY19" fmla="*/ 39236 h 57869"/>
                <a:gd name="connsiteX20" fmla="*/ 167788 w 221123"/>
                <a:gd name="connsiteY20" fmla="*/ 52314 h 57869"/>
                <a:gd name="connsiteX21" fmla="*/ 155384 w 221123"/>
                <a:gd name="connsiteY21" fmla="*/ 47083 h 57869"/>
                <a:gd name="connsiteX22" fmla="*/ 151663 w 221123"/>
                <a:gd name="connsiteY22" fmla="*/ 10463 h 57869"/>
                <a:gd name="connsiteX23" fmla="*/ 170269 w 221123"/>
                <a:gd name="connsiteY23" fmla="*/ 0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1123" h="57869">
                  <a:moveTo>
                    <a:pt x="21957" y="5494"/>
                  </a:moveTo>
                  <a:cubicBezTo>
                    <a:pt x="39322" y="5494"/>
                    <a:pt x="60408" y="22101"/>
                    <a:pt x="71571" y="43817"/>
                  </a:cubicBezTo>
                  <a:cubicBezTo>
                    <a:pt x="74052" y="47650"/>
                    <a:pt x="72811" y="54037"/>
                    <a:pt x="67850" y="55314"/>
                  </a:cubicBezTo>
                  <a:cubicBezTo>
                    <a:pt x="62888" y="59147"/>
                    <a:pt x="56687" y="56592"/>
                    <a:pt x="55446" y="52759"/>
                  </a:cubicBezTo>
                  <a:cubicBezTo>
                    <a:pt x="46764" y="36153"/>
                    <a:pt x="30639" y="25933"/>
                    <a:pt x="21957" y="25933"/>
                  </a:cubicBezTo>
                  <a:cubicBezTo>
                    <a:pt x="19476" y="25933"/>
                    <a:pt x="19476" y="25933"/>
                    <a:pt x="19476" y="25933"/>
                  </a:cubicBezTo>
                  <a:cubicBezTo>
                    <a:pt x="18236" y="28488"/>
                    <a:pt x="18236" y="34875"/>
                    <a:pt x="21957" y="43817"/>
                  </a:cubicBezTo>
                  <a:cubicBezTo>
                    <a:pt x="24437" y="47650"/>
                    <a:pt x="23197" y="54037"/>
                    <a:pt x="18236" y="55314"/>
                  </a:cubicBezTo>
                  <a:cubicBezTo>
                    <a:pt x="16995" y="56592"/>
                    <a:pt x="15755" y="57869"/>
                    <a:pt x="14515" y="57869"/>
                  </a:cubicBezTo>
                  <a:cubicBezTo>
                    <a:pt x="10794" y="57869"/>
                    <a:pt x="8313" y="55314"/>
                    <a:pt x="7072" y="52759"/>
                  </a:cubicBezTo>
                  <a:cubicBezTo>
                    <a:pt x="-1610" y="38707"/>
                    <a:pt x="-1610" y="25933"/>
                    <a:pt x="3351" y="16991"/>
                  </a:cubicBezTo>
                  <a:cubicBezTo>
                    <a:pt x="7072" y="10604"/>
                    <a:pt x="14515" y="5494"/>
                    <a:pt x="21957" y="5494"/>
                  </a:cubicBezTo>
                  <a:close/>
                  <a:moveTo>
                    <a:pt x="170269" y="0"/>
                  </a:moveTo>
                  <a:cubicBezTo>
                    <a:pt x="187634" y="0"/>
                    <a:pt x="209960" y="17002"/>
                    <a:pt x="219883" y="39236"/>
                  </a:cubicBezTo>
                  <a:cubicBezTo>
                    <a:pt x="222364" y="43159"/>
                    <a:pt x="221123" y="49699"/>
                    <a:pt x="216162" y="52314"/>
                  </a:cubicBezTo>
                  <a:cubicBezTo>
                    <a:pt x="214922" y="52314"/>
                    <a:pt x="213681" y="53622"/>
                    <a:pt x="211200" y="53622"/>
                  </a:cubicBezTo>
                  <a:cubicBezTo>
                    <a:pt x="208720" y="53622"/>
                    <a:pt x="204999" y="51006"/>
                    <a:pt x="203758" y="47083"/>
                  </a:cubicBezTo>
                  <a:cubicBezTo>
                    <a:pt x="196316" y="31389"/>
                    <a:pt x="180192" y="20926"/>
                    <a:pt x="170269" y="20926"/>
                  </a:cubicBezTo>
                  <a:cubicBezTo>
                    <a:pt x="169028" y="20926"/>
                    <a:pt x="167788" y="20926"/>
                    <a:pt x="167788" y="20926"/>
                  </a:cubicBezTo>
                  <a:cubicBezTo>
                    <a:pt x="166548" y="23541"/>
                    <a:pt x="166548" y="30081"/>
                    <a:pt x="171509" y="39236"/>
                  </a:cubicBezTo>
                  <a:cubicBezTo>
                    <a:pt x="173990" y="43159"/>
                    <a:pt x="171509" y="49699"/>
                    <a:pt x="167788" y="52314"/>
                  </a:cubicBezTo>
                  <a:cubicBezTo>
                    <a:pt x="162827" y="53622"/>
                    <a:pt x="156625" y="52314"/>
                    <a:pt x="155384" y="47083"/>
                  </a:cubicBezTo>
                  <a:cubicBezTo>
                    <a:pt x="147942" y="34004"/>
                    <a:pt x="146702" y="20926"/>
                    <a:pt x="151663" y="10463"/>
                  </a:cubicBezTo>
                  <a:cubicBezTo>
                    <a:pt x="155384" y="3924"/>
                    <a:pt x="162827" y="0"/>
                    <a:pt x="170269" y="0"/>
                  </a:cubicBezTo>
                  <a:close/>
                </a:path>
              </a:pathLst>
            </a:custGeom>
            <a:solidFill>
              <a:srgbClr val="2410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1" name="Freeform 128">
              <a:extLst>
                <a:ext uri="{FF2B5EF4-FFF2-40B4-BE49-F238E27FC236}">
                  <a16:creationId xmlns:a16="http://schemas.microsoft.com/office/drawing/2014/main" id="{72179A31-5581-654D-8256-2D8E5F38C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7668" y="8099431"/>
              <a:ext cx="549304" cy="450430"/>
            </a:xfrm>
            <a:custGeom>
              <a:avLst/>
              <a:gdLst>
                <a:gd name="T0" fmla="*/ 376 w 441"/>
                <a:gd name="T1" fmla="*/ 360 h 361"/>
                <a:gd name="T2" fmla="*/ 0 w 441"/>
                <a:gd name="T3" fmla="*/ 272 h 361"/>
                <a:gd name="T4" fmla="*/ 65 w 441"/>
                <a:gd name="T5" fmla="*/ 0 h 361"/>
                <a:gd name="T6" fmla="*/ 440 w 441"/>
                <a:gd name="T7" fmla="*/ 88 h 361"/>
                <a:gd name="T8" fmla="*/ 376 w 441"/>
                <a:gd name="T9" fmla="*/ 36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1" h="361">
                  <a:moveTo>
                    <a:pt x="376" y="360"/>
                  </a:moveTo>
                  <a:lnTo>
                    <a:pt x="0" y="272"/>
                  </a:lnTo>
                  <a:lnTo>
                    <a:pt x="65" y="0"/>
                  </a:lnTo>
                  <a:lnTo>
                    <a:pt x="440" y="88"/>
                  </a:lnTo>
                  <a:lnTo>
                    <a:pt x="376" y="360"/>
                  </a:lnTo>
                </a:path>
              </a:pathLst>
            </a:custGeom>
            <a:solidFill>
              <a:srgbClr val="747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2" name="Freeform 129">
              <a:extLst>
                <a:ext uri="{FF2B5EF4-FFF2-40B4-BE49-F238E27FC236}">
                  <a16:creationId xmlns:a16="http://schemas.microsoft.com/office/drawing/2014/main" id="{AD64725D-D4A3-0E46-8033-24D431FDE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7104" y="8099431"/>
              <a:ext cx="499868" cy="450430"/>
            </a:xfrm>
            <a:custGeom>
              <a:avLst/>
              <a:gdLst>
                <a:gd name="T0" fmla="*/ 400 w 401"/>
                <a:gd name="T1" fmla="*/ 88 h 361"/>
                <a:gd name="T2" fmla="*/ 25 w 401"/>
                <a:gd name="T3" fmla="*/ 0 h 361"/>
                <a:gd name="T4" fmla="*/ 0 w 401"/>
                <a:gd name="T5" fmla="*/ 106 h 361"/>
                <a:gd name="T6" fmla="*/ 212 w 401"/>
                <a:gd name="T7" fmla="*/ 331 h 361"/>
                <a:gd name="T8" fmla="*/ 336 w 401"/>
                <a:gd name="T9" fmla="*/ 360 h 361"/>
                <a:gd name="T10" fmla="*/ 400 w 401"/>
                <a:gd name="T11" fmla="*/ 88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361">
                  <a:moveTo>
                    <a:pt x="400" y="88"/>
                  </a:moveTo>
                  <a:lnTo>
                    <a:pt x="25" y="0"/>
                  </a:lnTo>
                  <a:lnTo>
                    <a:pt x="0" y="106"/>
                  </a:lnTo>
                  <a:lnTo>
                    <a:pt x="212" y="331"/>
                  </a:lnTo>
                  <a:lnTo>
                    <a:pt x="336" y="360"/>
                  </a:lnTo>
                  <a:lnTo>
                    <a:pt x="400" y="88"/>
                  </a:lnTo>
                </a:path>
              </a:pathLst>
            </a:custGeom>
            <a:solidFill>
              <a:srgbClr val="241084">
                <a:alpha val="3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3" name="Freeform 130">
              <a:extLst>
                <a:ext uri="{FF2B5EF4-FFF2-40B4-BE49-F238E27FC236}">
                  <a16:creationId xmlns:a16="http://schemas.microsoft.com/office/drawing/2014/main" id="{8CF08C84-C0C1-E646-9904-F516F1DF0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6820" y="7995065"/>
              <a:ext cx="922832" cy="400990"/>
            </a:xfrm>
            <a:custGeom>
              <a:avLst/>
              <a:gdLst>
                <a:gd name="T0" fmla="*/ 302 w 739"/>
                <a:gd name="T1" fmla="*/ 319 h 320"/>
                <a:gd name="T2" fmla="*/ 0 w 739"/>
                <a:gd name="T3" fmla="*/ 0 h 320"/>
                <a:gd name="T4" fmla="*/ 415 w 739"/>
                <a:gd name="T5" fmla="*/ 6 h 320"/>
                <a:gd name="T6" fmla="*/ 738 w 739"/>
                <a:gd name="T7" fmla="*/ 267 h 320"/>
                <a:gd name="T8" fmla="*/ 302 w 739"/>
                <a:gd name="T9" fmla="*/ 319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9" h="320">
                  <a:moveTo>
                    <a:pt x="302" y="319"/>
                  </a:moveTo>
                  <a:lnTo>
                    <a:pt x="0" y="0"/>
                  </a:lnTo>
                  <a:lnTo>
                    <a:pt x="415" y="6"/>
                  </a:lnTo>
                  <a:lnTo>
                    <a:pt x="738" y="267"/>
                  </a:lnTo>
                  <a:lnTo>
                    <a:pt x="302" y="319"/>
                  </a:lnTo>
                </a:path>
              </a:pathLst>
            </a:custGeom>
            <a:solidFill>
              <a:srgbClr val="2410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4" name="Freeform 131">
              <a:extLst>
                <a:ext uri="{FF2B5EF4-FFF2-40B4-BE49-F238E27FC236}">
                  <a16:creationId xmlns:a16="http://schemas.microsoft.com/office/drawing/2014/main" id="{ECC6508D-1F83-EA4D-B79E-940F0E85D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7249" y="8181828"/>
              <a:ext cx="302116" cy="549304"/>
            </a:xfrm>
            <a:custGeom>
              <a:avLst/>
              <a:gdLst>
                <a:gd name="T0" fmla="*/ 233 w 241"/>
                <a:gd name="T1" fmla="*/ 438 h 439"/>
                <a:gd name="T2" fmla="*/ 233 w 241"/>
                <a:gd name="T3" fmla="*/ 438 h 439"/>
                <a:gd name="T4" fmla="*/ 225 w 241"/>
                <a:gd name="T5" fmla="*/ 430 h 439"/>
                <a:gd name="T6" fmla="*/ 225 w 241"/>
                <a:gd name="T7" fmla="*/ 136 h 439"/>
                <a:gd name="T8" fmla="*/ 5 w 241"/>
                <a:gd name="T9" fmla="*/ 14 h 439"/>
                <a:gd name="T10" fmla="*/ 5 w 241"/>
                <a:gd name="T11" fmla="*/ 14 h 439"/>
                <a:gd name="T12" fmla="*/ 1 w 241"/>
                <a:gd name="T13" fmla="*/ 4 h 439"/>
                <a:gd name="T14" fmla="*/ 1 w 241"/>
                <a:gd name="T15" fmla="*/ 4 h 439"/>
                <a:gd name="T16" fmla="*/ 12 w 241"/>
                <a:gd name="T17" fmla="*/ 1 h 439"/>
                <a:gd name="T18" fmla="*/ 240 w 241"/>
                <a:gd name="T19" fmla="*/ 128 h 439"/>
                <a:gd name="T20" fmla="*/ 240 w 241"/>
                <a:gd name="T21" fmla="*/ 430 h 439"/>
                <a:gd name="T22" fmla="*/ 240 w 241"/>
                <a:gd name="T23" fmla="*/ 430 h 439"/>
                <a:gd name="T24" fmla="*/ 233 w 241"/>
                <a:gd name="T25" fmla="*/ 438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1" h="439">
                  <a:moveTo>
                    <a:pt x="233" y="438"/>
                  </a:moveTo>
                  <a:lnTo>
                    <a:pt x="233" y="438"/>
                  </a:lnTo>
                  <a:cubicBezTo>
                    <a:pt x="229" y="438"/>
                    <a:pt x="225" y="434"/>
                    <a:pt x="225" y="430"/>
                  </a:cubicBezTo>
                  <a:lnTo>
                    <a:pt x="225" y="136"/>
                  </a:lnTo>
                  <a:lnTo>
                    <a:pt x="5" y="14"/>
                  </a:lnTo>
                  <a:lnTo>
                    <a:pt x="5" y="14"/>
                  </a:lnTo>
                  <a:cubicBezTo>
                    <a:pt x="1" y="13"/>
                    <a:pt x="0" y="8"/>
                    <a:pt x="1" y="4"/>
                  </a:cubicBezTo>
                  <a:lnTo>
                    <a:pt x="1" y="4"/>
                  </a:lnTo>
                  <a:cubicBezTo>
                    <a:pt x="3" y="1"/>
                    <a:pt x="8" y="0"/>
                    <a:pt x="12" y="1"/>
                  </a:cubicBezTo>
                  <a:lnTo>
                    <a:pt x="240" y="128"/>
                  </a:lnTo>
                  <a:lnTo>
                    <a:pt x="240" y="430"/>
                  </a:lnTo>
                  <a:lnTo>
                    <a:pt x="240" y="430"/>
                  </a:lnTo>
                  <a:cubicBezTo>
                    <a:pt x="240" y="434"/>
                    <a:pt x="237" y="438"/>
                    <a:pt x="233" y="438"/>
                  </a:cubicBezTo>
                </a:path>
              </a:pathLst>
            </a:custGeom>
            <a:solidFill>
              <a:srgbClr val="CA4BB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5" name="Freeform 132">
              <a:extLst>
                <a:ext uri="{FF2B5EF4-FFF2-40B4-BE49-F238E27FC236}">
                  <a16:creationId xmlns:a16="http://schemas.microsoft.com/office/drawing/2014/main" id="{8B534B49-2D03-7A4A-8863-AF92C9489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7813" y="8154361"/>
              <a:ext cx="120848" cy="76902"/>
            </a:xfrm>
            <a:custGeom>
              <a:avLst/>
              <a:gdLst>
                <a:gd name="T0" fmla="*/ 89 w 95"/>
                <a:gd name="T1" fmla="*/ 47 h 63"/>
                <a:gd name="T2" fmla="*/ 89 w 95"/>
                <a:gd name="T3" fmla="*/ 47 h 63"/>
                <a:gd name="T4" fmla="*/ 39 w 95"/>
                <a:gd name="T5" fmla="*/ 53 h 63"/>
                <a:gd name="T6" fmla="*/ 39 w 95"/>
                <a:gd name="T7" fmla="*/ 53 h 63"/>
                <a:gd name="T8" fmla="*/ 5 w 95"/>
                <a:gd name="T9" fmla="*/ 15 h 63"/>
                <a:gd name="T10" fmla="*/ 5 w 95"/>
                <a:gd name="T11" fmla="*/ 15 h 63"/>
                <a:gd name="T12" fmla="*/ 56 w 95"/>
                <a:gd name="T13" fmla="*/ 9 h 63"/>
                <a:gd name="T14" fmla="*/ 56 w 95"/>
                <a:gd name="T15" fmla="*/ 9 h 63"/>
                <a:gd name="T16" fmla="*/ 89 w 95"/>
                <a:gd name="T17" fmla="*/ 4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63">
                  <a:moveTo>
                    <a:pt x="89" y="47"/>
                  </a:moveTo>
                  <a:lnTo>
                    <a:pt x="89" y="47"/>
                  </a:lnTo>
                  <a:cubicBezTo>
                    <a:pt x="84" y="59"/>
                    <a:pt x="62" y="62"/>
                    <a:pt x="39" y="53"/>
                  </a:cubicBezTo>
                  <a:lnTo>
                    <a:pt x="39" y="53"/>
                  </a:lnTo>
                  <a:cubicBezTo>
                    <a:pt x="15" y="43"/>
                    <a:pt x="0" y="26"/>
                    <a:pt x="5" y="15"/>
                  </a:cubicBezTo>
                  <a:lnTo>
                    <a:pt x="5" y="15"/>
                  </a:lnTo>
                  <a:cubicBezTo>
                    <a:pt x="9" y="2"/>
                    <a:pt x="32" y="0"/>
                    <a:pt x="56" y="9"/>
                  </a:cubicBezTo>
                  <a:lnTo>
                    <a:pt x="56" y="9"/>
                  </a:lnTo>
                  <a:cubicBezTo>
                    <a:pt x="79" y="18"/>
                    <a:pt x="94" y="36"/>
                    <a:pt x="89" y="47"/>
                  </a:cubicBezTo>
                </a:path>
              </a:pathLst>
            </a:custGeom>
            <a:solidFill>
              <a:srgbClr val="747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6" name="Freeform 133">
              <a:extLst>
                <a:ext uri="{FF2B5EF4-FFF2-40B4-BE49-F238E27FC236}">
                  <a16:creationId xmlns:a16="http://schemas.microsoft.com/office/drawing/2014/main" id="{EDAC48C7-656F-2642-A642-8E7D7D3C5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4836" y="10302144"/>
              <a:ext cx="1191990" cy="49436"/>
            </a:xfrm>
            <a:custGeom>
              <a:avLst/>
              <a:gdLst>
                <a:gd name="T0" fmla="*/ 0 w 958"/>
                <a:gd name="T1" fmla="*/ 40 h 41"/>
                <a:gd name="T2" fmla="*/ 957 w 958"/>
                <a:gd name="T3" fmla="*/ 40 h 41"/>
                <a:gd name="T4" fmla="*/ 957 w 958"/>
                <a:gd name="T5" fmla="*/ 0 h 41"/>
                <a:gd name="T6" fmla="*/ 0 w 958"/>
                <a:gd name="T7" fmla="*/ 0 h 41"/>
                <a:gd name="T8" fmla="*/ 0 w 958"/>
                <a:gd name="T9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8" h="41">
                  <a:moveTo>
                    <a:pt x="0" y="40"/>
                  </a:moveTo>
                  <a:lnTo>
                    <a:pt x="957" y="40"/>
                  </a:lnTo>
                  <a:lnTo>
                    <a:pt x="957" y="0"/>
                  </a:lnTo>
                  <a:lnTo>
                    <a:pt x="0" y="0"/>
                  </a:lnTo>
                  <a:lnTo>
                    <a:pt x="0" y="40"/>
                  </a:lnTo>
                </a:path>
              </a:pathLst>
            </a:custGeom>
            <a:solidFill>
              <a:srgbClr val="E3E8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7" name="Freeform 134">
              <a:extLst>
                <a:ext uri="{FF2B5EF4-FFF2-40B4-BE49-F238E27FC236}">
                  <a16:creationId xmlns:a16="http://schemas.microsoft.com/office/drawing/2014/main" id="{D1C20C9E-7145-184C-B270-E203A1F29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96965" y="9807770"/>
              <a:ext cx="428458" cy="379019"/>
            </a:xfrm>
            <a:custGeom>
              <a:avLst/>
              <a:gdLst>
                <a:gd name="T0" fmla="*/ 324 w 346"/>
                <a:gd name="T1" fmla="*/ 304 h 305"/>
                <a:gd name="T2" fmla="*/ 345 w 346"/>
                <a:gd name="T3" fmla="*/ 0 h 305"/>
                <a:gd name="T4" fmla="*/ 0 w 346"/>
                <a:gd name="T5" fmla="*/ 304 h 305"/>
                <a:gd name="T6" fmla="*/ 324 w 346"/>
                <a:gd name="T7" fmla="*/ 30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6" h="305">
                  <a:moveTo>
                    <a:pt x="324" y="304"/>
                  </a:moveTo>
                  <a:lnTo>
                    <a:pt x="345" y="0"/>
                  </a:lnTo>
                  <a:lnTo>
                    <a:pt x="0" y="304"/>
                  </a:lnTo>
                  <a:lnTo>
                    <a:pt x="324" y="304"/>
                  </a:lnTo>
                </a:path>
              </a:pathLst>
            </a:custGeom>
            <a:solidFill>
              <a:srgbClr val="241084">
                <a:alpha val="3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8" name="Freeform 135">
              <a:extLst>
                <a:ext uri="{FF2B5EF4-FFF2-40B4-BE49-F238E27FC236}">
                  <a16:creationId xmlns:a16="http://schemas.microsoft.com/office/drawing/2014/main" id="{C029A0F6-4EC1-9B41-AAA3-367883B6B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2320" y="9203534"/>
              <a:ext cx="587753" cy="1054665"/>
            </a:xfrm>
            <a:custGeom>
              <a:avLst/>
              <a:gdLst>
                <a:gd name="T0" fmla="*/ 465 w 471"/>
                <a:gd name="T1" fmla="*/ 512 h 848"/>
                <a:gd name="T2" fmla="*/ 465 w 471"/>
                <a:gd name="T3" fmla="*/ 512 h 848"/>
                <a:gd name="T4" fmla="*/ 288 w 471"/>
                <a:gd name="T5" fmla="*/ 0 h 848"/>
                <a:gd name="T6" fmla="*/ 288 w 471"/>
                <a:gd name="T7" fmla="*/ 0 h 848"/>
                <a:gd name="T8" fmla="*/ 228 w 471"/>
                <a:gd name="T9" fmla="*/ 220 h 848"/>
                <a:gd name="T10" fmla="*/ 228 w 471"/>
                <a:gd name="T11" fmla="*/ 220 h 848"/>
                <a:gd name="T12" fmla="*/ 311 w 471"/>
                <a:gd name="T13" fmla="*/ 506 h 848"/>
                <a:gd name="T14" fmla="*/ 0 w 471"/>
                <a:gd name="T15" fmla="*/ 772 h 848"/>
                <a:gd name="T16" fmla="*/ 0 w 471"/>
                <a:gd name="T17" fmla="*/ 772 h 848"/>
                <a:gd name="T18" fmla="*/ 42 w 471"/>
                <a:gd name="T19" fmla="*/ 833 h 848"/>
                <a:gd name="T20" fmla="*/ 42 w 471"/>
                <a:gd name="T21" fmla="*/ 833 h 848"/>
                <a:gd name="T22" fmla="*/ 43 w 471"/>
                <a:gd name="T23" fmla="*/ 847 h 848"/>
                <a:gd name="T24" fmla="*/ 43 w 471"/>
                <a:gd name="T25" fmla="*/ 847 h 848"/>
                <a:gd name="T26" fmla="*/ 465 w 471"/>
                <a:gd name="T27" fmla="*/ 512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1" h="848">
                  <a:moveTo>
                    <a:pt x="465" y="512"/>
                  </a:moveTo>
                  <a:lnTo>
                    <a:pt x="465" y="512"/>
                  </a:lnTo>
                  <a:cubicBezTo>
                    <a:pt x="440" y="224"/>
                    <a:pt x="288" y="0"/>
                    <a:pt x="288" y="0"/>
                  </a:cubicBezTo>
                  <a:lnTo>
                    <a:pt x="288" y="0"/>
                  </a:lnTo>
                  <a:cubicBezTo>
                    <a:pt x="288" y="0"/>
                    <a:pt x="190" y="83"/>
                    <a:pt x="228" y="220"/>
                  </a:cubicBezTo>
                  <a:lnTo>
                    <a:pt x="228" y="220"/>
                  </a:lnTo>
                  <a:cubicBezTo>
                    <a:pt x="264" y="358"/>
                    <a:pt x="311" y="506"/>
                    <a:pt x="311" y="506"/>
                  </a:cubicBezTo>
                  <a:lnTo>
                    <a:pt x="0" y="772"/>
                  </a:lnTo>
                  <a:lnTo>
                    <a:pt x="0" y="772"/>
                  </a:lnTo>
                  <a:cubicBezTo>
                    <a:pt x="2" y="773"/>
                    <a:pt x="41" y="786"/>
                    <a:pt x="42" y="833"/>
                  </a:cubicBezTo>
                  <a:lnTo>
                    <a:pt x="42" y="833"/>
                  </a:lnTo>
                  <a:cubicBezTo>
                    <a:pt x="42" y="838"/>
                    <a:pt x="43" y="843"/>
                    <a:pt x="43" y="847"/>
                  </a:cubicBezTo>
                  <a:lnTo>
                    <a:pt x="43" y="847"/>
                  </a:lnTo>
                  <a:cubicBezTo>
                    <a:pt x="227" y="763"/>
                    <a:pt x="470" y="562"/>
                    <a:pt x="465" y="51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9" name="Freeform 136">
              <a:extLst>
                <a:ext uri="{FF2B5EF4-FFF2-40B4-BE49-F238E27FC236}">
                  <a16:creationId xmlns:a16="http://schemas.microsoft.com/office/drawing/2014/main" id="{C454EEF2-A7FA-0047-904C-943AA75DE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2019" y="9604526"/>
              <a:ext cx="1038183" cy="697618"/>
            </a:xfrm>
            <a:custGeom>
              <a:avLst/>
              <a:gdLst>
                <a:gd name="T0" fmla="*/ 0 w 832"/>
                <a:gd name="T1" fmla="*/ 0 h 559"/>
                <a:gd name="T2" fmla="*/ 719 w 832"/>
                <a:gd name="T3" fmla="*/ 0 h 559"/>
                <a:gd name="T4" fmla="*/ 831 w 832"/>
                <a:gd name="T5" fmla="*/ 558 h 559"/>
                <a:gd name="T6" fmla="*/ 112 w 832"/>
                <a:gd name="T7" fmla="*/ 558 h 559"/>
                <a:gd name="T8" fmla="*/ 0 w 832"/>
                <a:gd name="T9" fmla="*/ 0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2" h="559">
                  <a:moveTo>
                    <a:pt x="0" y="0"/>
                  </a:moveTo>
                  <a:lnTo>
                    <a:pt x="719" y="0"/>
                  </a:lnTo>
                  <a:lnTo>
                    <a:pt x="831" y="558"/>
                  </a:lnTo>
                  <a:lnTo>
                    <a:pt x="112" y="558"/>
                  </a:lnTo>
                  <a:lnTo>
                    <a:pt x="0" y="0"/>
                  </a:ln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0" name="Freeform 137">
              <a:extLst>
                <a:ext uri="{FF2B5EF4-FFF2-40B4-BE49-F238E27FC236}">
                  <a16:creationId xmlns:a16="http://schemas.microsoft.com/office/drawing/2014/main" id="{7E74AF4A-0385-B14B-9386-395C2F5B5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2447" y="9868193"/>
              <a:ext cx="131833" cy="170286"/>
            </a:xfrm>
            <a:custGeom>
              <a:avLst/>
              <a:gdLst>
                <a:gd name="T0" fmla="*/ 97 w 106"/>
                <a:gd name="T1" fmla="*/ 68 h 135"/>
                <a:gd name="T2" fmla="*/ 97 w 106"/>
                <a:gd name="T3" fmla="*/ 68 h 135"/>
                <a:gd name="T4" fmla="*/ 66 w 106"/>
                <a:gd name="T5" fmla="*/ 134 h 135"/>
                <a:gd name="T6" fmla="*/ 66 w 106"/>
                <a:gd name="T7" fmla="*/ 134 h 135"/>
                <a:gd name="T8" fmla="*/ 8 w 106"/>
                <a:gd name="T9" fmla="*/ 68 h 135"/>
                <a:gd name="T10" fmla="*/ 8 w 106"/>
                <a:gd name="T11" fmla="*/ 68 h 135"/>
                <a:gd name="T12" fmla="*/ 39 w 106"/>
                <a:gd name="T13" fmla="*/ 0 h 135"/>
                <a:gd name="T14" fmla="*/ 39 w 106"/>
                <a:gd name="T15" fmla="*/ 0 h 135"/>
                <a:gd name="T16" fmla="*/ 97 w 106"/>
                <a:gd name="T17" fmla="*/ 6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35">
                  <a:moveTo>
                    <a:pt x="97" y="68"/>
                  </a:moveTo>
                  <a:lnTo>
                    <a:pt x="97" y="68"/>
                  </a:lnTo>
                  <a:cubicBezTo>
                    <a:pt x="105" y="104"/>
                    <a:pt x="91" y="134"/>
                    <a:pt x="66" y="134"/>
                  </a:cubicBezTo>
                  <a:lnTo>
                    <a:pt x="66" y="134"/>
                  </a:lnTo>
                  <a:cubicBezTo>
                    <a:pt x="41" y="134"/>
                    <a:pt x="16" y="104"/>
                    <a:pt x="8" y="68"/>
                  </a:cubicBezTo>
                  <a:lnTo>
                    <a:pt x="8" y="68"/>
                  </a:lnTo>
                  <a:cubicBezTo>
                    <a:pt x="0" y="30"/>
                    <a:pt x="14" y="0"/>
                    <a:pt x="39" y="0"/>
                  </a:cubicBezTo>
                  <a:lnTo>
                    <a:pt x="39" y="0"/>
                  </a:lnTo>
                  <a:cubicBezTo>
                    <a:pt x="64" y="0"/>
                    <a:pt x="90" y="30"/>
                    <a:pt x="97" y="68"/>
                  </a:cubicBezTo>
                </a:path>
              </a:pathLst>
            </a:custGeom>
            <a:solidFill>
              <a:srgbClr val="E3E8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C094B4C0-78A6-2C4C-88DF-A66B1A31C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88229" y="8704855"/>
              <a:ext cx="435088" cy="272242"/>
            </a:xfrm>
            <a:custGeom>
              <a:avLst/>
              <a:gdLst>
                <a:gd name="connsiteX0" fmla="*/ 0 w 435088"/>
                <a:gd name="connsiteY0" fmla="*/ 229518 h 272242"/>
                <a:gd name="connsiteX1" fmla="*/ 10220 w 435088"/>
                <a:gd name="connsiteY1" fmla="*/ 229518 h 272242"/>
                <a:gd name="connsiteX2" fmla="*/ 53653 w 435088"/>
                <a:gd name="connsiteY2" fmla="*/ 249946 h 272242"/>
                <a:gd name="connsiteX3" fmla="*/ 31936 w 435088"/>
                <a:gd name="connsiteY3" fmla="*/ 266769 h 272242"/>
                <a:gd name="connsiteX4" fmla="*/ 0 w 435088"/>
                <a:gd name="connsiteY4" fmla="*/ 229518 h 272242"/>
                <a:gd name="connsiteX5" fmla="*/ 214228 w 435088"/>
                <a:gd name="connsiteY5" fmla="*/ 229516 h 272242"/>
                <a:gd name="connsiteX6" fmla="*/ 256917 w 435088"/>
                <a:gd name="connsiteY6" fmla="*/ 250860 h 272242"/>
                <a:gd name="connsiteX7" fmla="*/ 214228 w 435088"/>
                <a:gd name="connsiteY7" fmla="*/ 272204 h 272242"/>
                <a:gd name="connsiteX8" fmla="*/ 170284 w 435088"/>
                <a:gd name="connsiteY8" fmla="*/ 250860 h 272242"/>
                <a:gd name="connsiteX9" fmla="*/ 214228 w 435088"/>
                <a:gd name="connsiteY9" fmla="*/ 229516 h 272242"/>
                <a:gd name="connsiteX10" fmla="*/ 97654 w 435088"/>
                <a:gd name="connsiteY10" fmla="*/ 218533 h 272242"/>
                <a:gd name="connsiteX11" fmla="*/ 129392 w 435088"/>
                <a:gd name="connsiteY11" fmla="*/ 249050 h 272242"/>
                <a:gd name="connsiteX12" fmla="*/ 108640 w 435088"/>
                <a:gd name="connsiteY12" fmla="*/ 272242 h 272242"/>
                <a:gd name="connsiteX13" fmla="*/ 87889 w 435088"/>
                <a:gd name="connsiteY13" fmla="*/ 249050 h 272242"/>
                <a:gd name="connsiteX14" fmla="*/ 97654 w 435088"/>
                <a:gd name="connsiteY14" fmla="*/ 218533 h 272242"/>
                <a:gd name="connsiteX15" fmla="*/ 399374 w 435088"/>
                <a:gd name="connsiteY15" fmla="*/ 64 h 272242"/>
                <a:gd name="connsiteX16" fmla="*/ 434271 w 435088"/>
                <a:gd name="connsiteY16" fmla="*/ 38986 h 272242"/>
                <a:gd name="connsiteX17" fmla="*/ 412299 w 435088"/>
                <a:gd name="connsiteY17" fmla="*/ 84186 h 272242"/>
                <a:gd name="connsiteX18" fmla="*/ 377401 w 435088"/>
                <a:gd name="connsiteY18" fmla="*/ 45264 h 272242"/>
                <a:gd name="connsiteX19" fmla="*/ 399374 w 435088"/>
                <a:gd name="connsiteY19" fmla="*/ 64 h 27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5088" h="272242">
                  <a:moveTo>
                    <a:pt x="0" y="229518"/>
                  </a:moveTo>
                  <a:cubicBezTo>
                    <a:pt x="3832" y="229518"/>
                    <a:pt x="6387" y="229518"/>
                    <a:pt x="10220" y="229518"/>
                  </a:cubicBezTo>
                  <a:cubicBezTo>
                    <a:pt x="34491" y="229518"/>
                    <a:pt x="53653" y="239131"/>
                    <a:pt x="53653" y="249946"/>
                  </a:cubicBezTo>
                  <a:cubicBezTo>
                    <a:pt x="53653" y="257156"/>
                    <a:pt x="44710" y="263164"/>
                    <a:pt x="31936" y="266769"/>
                  </a:cubicBezTo>
                  <a:cubicBezTo>
                    <a:pt x="20439" y="254753"/>
                    <a:pt x="10220" y="242736"/>
                    <a:pt x="0" y="229518"/>
                  </a:cubicBezTo>
                  <a:close/>
                  <a:moveTo>
                    <a:pt x="214228" y="229516"/>
                  </a:moveTo>
                  <a:cubicBezTo>
                    <a:pt x="238084" y="229516"/>
                    <a:pt x="256917" y="239560"/>
                    <a:pt x="256917" y="250860"/>
                  </a:cubicBezTo>
                  <a:cubicBezTo>
                    <a:pt x="256917" y="262160"/>
                    <a:pt x="238084" y="272204"/>
                    <a:pt x="214228" y="272204"/>
                  </a:cubicBezTo>
                  <a:cubicBezTo>
                    <a:pt x="189117" y="272204"/>
                    <a:pt x="170284" y="262160"/>
                    <a:pt x="170284" y="250860"/>
                  </a:cubicBezTo>
                  <a:cubicBezTo>
                    <a:pt x="170284" y="239560"/>
                    <a:pt x="189117" y="229516"/>
                    <a:pt x="214228" y="229516"/>
                  </a:cubicBezTo>
                  <a:close/>
                  <a:moveTo>
                    <a:pt x="97654" y="218533"/>
                  </a:moveTo>
                  <a:cubicBezTo>
                    <a:pt x="106199" y="218533"/>
                    <a:pt x="98875" y="236843"/>
                    <a:pt x="129392" y="249050"/>
                  </a:cubicBezTo>
                  <a:cubicBezTo>
                    <a:pt x="141598" y="253932"/>
                    <a:pt x="125730" y="272242"/>
                    <a:pt x="108640" y="272242"/>
                  </a:cubicBezTo>
                  <a:cubicBezTo>
                    <a:pt x="91551" y="272242"/>
                    <a:pt x="87889" y="262477"/>
                    <a:pt x="87889" y="249050"/>
                  </a:cubicBezTo>
                  <a:cubicBezTo>
                    <a:pt x="87889" y="235622"/>
                    <a:pt x="93992" y="218533"/>
                    <a:pt x="97654" y="218533"/>
                  </a:cubicBezTo>
                  <a:close/>
                  <a:moveTo>
                    <a:pt x="399374" y="64"/>
                  </a:moveTo>
                  <a:cubicBezTo>
                    <a:pt x="414884" y="-1192"/>
                    <a:pt x="430394" y="16386"/>
                    <a:pt x="434271" y="38986"/>
                  </a:cubicBezTo>
                  <a:cubicBezTo>
                    <a:pt x="438149" y="61586"/>
                    <a:pt x="427809" y="81675"/>
                    <a:pt x="412299" y="84186"/>
                  </a:cubicBezTo>
                  <a:cubicBezTo>
                    <a:pt x="396789" y="85441"/>
                    <a:pt x="381279" y="67864"/>
                    <a:pt x="377401" y="45264"/>
                  </a:cubicBezTo>
                  <a:cubicBezTo>
                    <a:pt x="373524" y="22664"/>
                    <a:pt x="383864" y="2575"/>
                    <a:pt x="399374" y="64"/>
                  </a:cubicBezTo>
                  <a:close/>
                </a:path>
              </a:pathLst>
            </a:custGeom>
            <a:solidFill>
              <a:srgbClr val="F1877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2" name="Freeform 139">
              <a:extLst>
                <a:ext uri="{FF2B5EF4-FFF2-40B4-BE49-F238E27FC236}">
                  <a16:creationId xmlns:a16="http://schemas.microsoft.com/office/drawing/2014/main" id="{06B03698-BC5C-544D-9420-3DA920B73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22905" y="7929149"/>
              <a:ext cx="818466" cy="466908"/>
            </a:xfrm>
            <a:custGeom>
              <a:avLst/>
              <a:gdLst>
                <a:gd name="T0" fmla="*/ 273 w 657"/>
                <a:gd name="T1" fmla="*/ 372 h 373"/>
                <a:gd name="T2" fmla="*/ 0 w 657"/>
                <a:gd name="T3" fmla="*/ 84 h 373"/>
                <a:gd name="T4" fmla="*/ 378 w 657"/>
                <a:gd name="T5" fmla="*/ 0 h 373"/>
                <a:gd name="T6" fmla="*/ 656 w 657"/>
                <a:gd name="T7" fmla="*/ 263 h 373"/>
                <a:gd name="T8" fmla="*/ 273 w 657"/>
                <a:gd name="T9" fmla="*/ 372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7" h="373">
                  <a:moveTo>
                    <a:pt x="273" y="372"/>
                  </a:moveTo>
                  <a:lnTo>
                    <a:pt x="0" y="84"/>
                  </a:lnTo>
                  <a:lnTo>
                    <a:pt x="378" y="0"/>
                  </a:lnTo>
                  <a:lnTo>
                    <a:pt x="656" y="263"/>
                  </a:lnTo>
                  <a:lnTo>
                    <a:pt x="273" y="372"/>
                  </a:lnTo>
                </a:path>
              </a:pathLst>
            </a:custGeom>
            <a:solidFill>
              <a:srgbClr val="2410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3" name="Freeform 140">
              <a:extLst>
                <a:ext uri="{FF2B5EF4-FFF2-40B4-BE49-F238E27FC236}">
                  <a16:creationId xmlns:a16="http://schemas.microsoft.com/office/drawing/2014/main" id="{C7770036-A8AF-6C4F-8A79-DBAE50784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93193" y="8137884"/>
              <a:ext cx="428458" cy="318598"/>
            </a:xfrm>
            <a:custGeom>
              <a:avLst/>
              <a:gdLst>
                <a:gd name="T0" fmla="*/ 306 w 342"/>
                <a:gd name="T1" fmla="*/ 256 h 257"/>
                <a:gd name="T2" fmla="*/ 0 w 342"/>
                <a:gd name="T3" fmla="*/ 202 h 257"/>
                <a:gd name="T4" fmla="*/ 34 w 342"/>
                <a:gd name="T5" fmla="*/ 11 h 257"/>
                <a:gd name="T6" fmla="*/ 97 w 342"/>
                <a:gd name="T7" fmla="*/ 5 h 257"/>
                <a:gd name="T8" fmla="*/ 97 w 342"/>
                <a:gd name="T9" fmla="*/ 5 h 257"/>
                <a:gd name="T10" fmla="*/ 275 w 342"/>
                <a:gd name="T11" fmla="*/ 36 h 257"/>
                <a:gd name="T12" fmla="*/ 341 w 342"/>
                <a:gd name="T13" fmla="*/ 65 h 257"/>
                <a:gd name="T14" fmla="*/ 306 w 342"/>
                <a:gd name="T15" fmla="*/ 25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2" h="257">
                  <a:moveTo>
                    <a:pt x="306" y="256"/>
                  </a:moveTo>
                  <a:lnTo>
                    <a:pt x="0" y="202"/>
                  </a:lnTo>
                  <a:lnTo>
                    <a:pt x="34" y="11"/>
                  </a:lnTo>
                  <a:lnTo>
                    <a:pt x="97" y="5"/>
                  </a:lnTo>
                  <a:lnTo>
                    <a:pt x="97" y="5"/>
                  </a:lnTo>
                  <a:cubicBezTo>
                    <a:pt x="158" y="0"/>
                    <a:pt x="220" y="11"/>
                    <a:pt x="275" y="36"/>
                  </a:cubicBezTo>
                  <a:lnTo>
                    <a:pt x="341" y="65"/>
                  </a:lnTo>
                  <a:lnTo>
                    <a:pt x="306" y="256"/>
                  </a:lnTo>
                </a:path>
              </a:pathLst>
            </a:custGeom>
            <a:solidFill>
              <a:srgbClr val="747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4" name="Freeform 141">
              <a:extLst>
                <a:ext uri="{FF2B5EF4-FFF2-40B4-BE49-F238E27FC236}">
                  <a16:creationId xmlns:a16="http://schemas.microsoft.com/office/drawing/2014/main" id="{560809A8-BFA0-9348-90FB-2558B4CB1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31642" y="8137884"/>
              <a:ext cx="384513" cy="318598"/>
            </a:xfrm>
            <a:custGeom>
              <a:avLst/>
              <a:gdLst>
                <a:gd name="T0" fmla="*/ 272 w 308"/>
                <a:gd name="T1" fmla="*/ 256 h 257"/>
                <a:gd name="T2" fmla="*/ 307 w 308"/>
                <a:gd name="T3" fmla="*/ 65 h 257"/>
                <a:gd name="T4" fmla="*/ 241 w 308"/>
                <a:gd name="T5" fmla="*/ 36 h 257"/>
                <a:gd name="T6" fmla="*/ 241 w 308"/>
                <a:gd name="T7" fmla="*/ 36 h 257"/>
                <a:gd name="T8" fmla="*/ 63 w 308"/>
                <a:gd name="T9" fmla="*/ 5 h 257"/>
                <a:gd name="T10" fmla="*/ 0 w 308"/>
                <a:gd name="T11" fmla="*/ 11 h 257"/>
                <a:gd name="T12" fmla="*/ 0 w 308"/>
                <a:gd name="T13" fmla="*/ 11 h 257"/>
                <a:gd name="T14" fmla="*/ 271 w 308"/>
                <a:gd name="T15" fmla="*/ 256 h 257"/>
                <a:gd name="T16" fmla="*/ 272 w 308"/>
                <a:gd name="T17" fmla="*/ 25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257">
                  <a:moveTo>
                    <a:pt x="272" y="256"/>
                  </a:moveTo>
                  <a:lnTo>
                    <a:pt x="307" y="65"/>
                  </a:lnTo>
                  <a:lnTo>
                    <a:pt x="241" y="36"/>
                  </a:lnTo>
                  <a:lnTo>
                    <a:pt x="241" y="36"/>
                  </a:lnTo>
                  <a:cubicBezTo>
                    <a:pt x="186" y="11"/>
                    <a:pt x="124" y="0"/>
                    <a:pt x="63" y="5"/>
                  </a:cubicBezTo>
                  <a:lnTo>
                    <a:pt x="0" y="11"/>
                  </a:lnTo>
                  <a:lnTo>
                    <a:pt x="0" y="11"/>
                  </a:lnTo>
                  <a:lnTo>
                    <a:pt x="271" y="256"/>
                  </a:lnTo>
                  <a:lnTo>
                    <a:pt x="272" y="256"/>
                  </a:lnTo>
                </a:path>
              </a:pathLst>
            </a:custGeom>
            <a:solidFill>
              <a:srgbClr val="241084">
                <a:alpha val="3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B3F791D4-53A4-C24D-B51E-0A0C69406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8960" y="8626763"/>
              <a:ext cx="734840" cy="174549"/>
            </a:xfrm>
            <a:custGeom>
              <a:avLst/>
              <a:gdLst>
                <a:gd name="connsiteX0" fmla="*/ 647565 w 734840"/>
                <a:gd name="connsiteY0" fmla="*/ 0 h 174549"/>
                <a:gd name="connsiteX1" fmla="*/ 734840 w 734840"/>
                <a:gd name="connsiteY1" fmla="*/ 87274 h 174549"/>
                <a:gd name="connsiteX2" fmla="*/ 647565 w 734840"/>
                <a:gd name="connsiteY2" fmla="*/ 174549 h 174549"/>
                <a:gd name="connsiteX3" fmla="*/ 560291 w 734840"/>
                <a:gd name="connsiteY3" fmla="*/ 87274 h 174549"/>
                <a:gd name="connsiteX4" fmla="*/ 647565 w 734840"/>
                <a:gd name="connsiteY4" fmla="*/ 0 h 174549"/>
                <a:gd name="connsiteX5" fmla="*/ 87889 w 734840"/>
                <a:gd name="connsiteY5" fmla="*/ 0 h 174549"/>
                <a:gd name="connsiteX6" fmla="*/ 174540 w 734840"/>
                <a:gd name="connsiteY6" fmla="*/ 87274 h 174549"/>
                <a:gd name="connsiteX7" fmla="*/ 87889 w 734840"/>
                <a:gd name="connsiteY7" fmla="*/ 174549 h 174549"/>
                <a:gd name="connsiteX8" fmla="*/ 0 w 734840"/>
                <a:gd name="connsiteY8" fmla="*/ 87274 h 174549"/>
                <a:gd name="connsiteX9" fmla="*/ 87889 w 734840"/>
                <a:gd name="connsiteY9" fmla="*/ 0 h 174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4840" h="174549">
                  <a:moveTo>
                    <a:pt x="647565" y="0"/>
                  </a:moveTo>
                  <a:cubicBezTo>
                    <a:pt x="695505" y="0"/>
                    <a:pt x="734840" y="39335"/>
                    <a:pt x="734840" y="87274"/>
                  </a:cubicBezTo>
                  <a:cubicBezTo>
                    <a:pt x="734840" y="135214"/>
                    <a:pt x="695505" y="174549"/>
                    <a:pt x="647565" y="174549"/>
                  </a:cubicBezTo>
                  <a:cubicBezTo>
                    <a:pt x="599626" y="174549"/>
                    <a:pt x="560291" y="135214"/>
                    <a:pt x="560291" y="87274"/>
                  </a:cubicBezTo>
                  <a:cubicBezTo>
                    <a:pt x="560291" y="39335"/>
                    <a:pt x="599626" y="0"/>
                    <a:pt x="647565" y="0"/>
                  </a:cubicBezTo>
                  <a:close/>
                  <a:moveTo>
                    <a:pt x="87889" y="0"/>
                  </a:moveTo>
                  <a:cubicBezTo>
                    <a:pt x="134928" y="0"/>
                    <a:pt x="174540" y="39335"/>
                    <a:pt x="174540" y="87274"/>
                  </a:cubicBezTo>
                  <a:cubicBezTo>
                    <a:pt x="174540" y="135214"/>
                    <a:pt x="134928" y="174549"/>
                    <a:pt x="87889" y="174549"/>
                  </a:cubicBezTo>
                  <a:cubicBezTo>
                    <a:pt x="39612" y="174549"/>
                    <a:pt x="0" y="135214"/>
                    <a:pt x="0" y="87274"/>
                  </a:cubicBezTo>
                  <a:cubicBezTo>
                    <a:pt x="0" y="39335"/>
                    <a:pt x="39612" y="0"/>
                    <a:pt x="87889" y="0"/>
                  </a:cubicBezTo>
                  <a:close/>
                </a:path>
              </a:pathLst>
            </a:custGeom>
            <a:solidFill>
              <a:srgbClr val="F6A29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7D80D9BC-A387-144B-B44B-9CC7A16FD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06430" y="8654231"/>
              <a:ext cx="679916" cy="119615"/>
            </a:xfrm>
            <a:custGeom>
              <a:avLst/>
              <a:gdLst>
                <a:gd name="connsiteX0" fmla="*/ 620103 w 679916"/>
                <a:gd name="connsiteY0" fmla="*/ 0 h 119615"/>
                <a:gd name="connsiteX1" fmla="*/ 679916 w 679916"/>
                <a:gd name="connsiteY1" fmla="*/ 60424 h 119615"/>
                <a:gd name="connsiteX2" fmla="*/ 620103 w 679916"/>
                <a:gd name="connsiteY2" fmla="*/ 119615 h 119615"/>
                <a:gd name="connsiteX3" fmla="*/ 560289 w 679916"/>
                <a:gd name="connsiteY3" fmla="*/ 60424 h 119615"/>
                <a:gd name="connsiteX4" fmla="*/ 620103 w 679916"/>
                <a:gd name="connsiteY4" fmla="*/ 0 h 119615"/>
                <a:gd name="connsiteX5" fmla="*/ 60424 w 679916"/>
                <a:gd name="connsiteY5" fmla="*/ 0 h 119615"/>
                <a:gd name="connsiteX6" fmla="*/ 119615 w 679916"/>
                <a:gd name="connsiteY6" fmla="*/ 60424 h 119615"/>
                <a:gd name="connsiteX7" fmla="*/ 60424 w 679916"/>
                <a:gd name="connsiteY7" fmla="*/ 119615 h 119615"/>
                <a:gd name="connsiteX8" fmla="*/ 0 w 679916"/>
                <a:gd name="connsiteY8" fmla="*/ 60424 h 119615"/>
                <a:gd name="connsiteX9" fmla="*/ 60424 w 679916"/>
                <a:gd name="connsiteY9" fmla="*/ 0 h 11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9916" h="119615">
                  <a:moveTo>
                    <a:pt x="620103" y="0"/>
                  </a:moveTo>
                  <a:cubicBezTo>
                    <a:pt x="653061" y="0"/>
                    <a:pt x="679916" y="27129"/>
                    <a:pt x="679916" y="60424"/>
                  </a:cubicBezTo>
                  <a:cubicBezTo>
                    <a:pt x="679916" y="93719"/>
                    <a:pt x="653061" y="119615"/>
                    <a:pt x="620103" y="119615"/>
                  </a:cubicBezTo>
                  <a:cubicBezTo>
                    <a:pt x="587144" y="119615"/>
                    <a:pt x="560289" y="93719"/>
                    <a:pt x="560289" y="60424"/>
                  </a:cubicBezTo>
                  <a:cubicBezTo>
                    <a:pt x="560289" y="27129"/>
                    <a:pt x="587144" y="0"/>
                    <a:pt x="620103" y="0"/>
                  </a:cubicBezTo>
                  <a:close/>
                  <a:moveTo>
                    <a:pt x="60424" y="0"/>
                  </a:moveTo>
                  <a:cubicBezTo>
                    <a:pt x="93719" y="0"/>
                    <a:pt x="119615" y="27129"/>
                    <a:pt x="119615" y="60424"/>
                  </a:cubicBezTo>
                  <a:cubicBezTo>
                    <a:pt x="119615" y="93719"/>
                    <a:pt x="93719" y="119615"/>
                    <a:pt x="60424" y="119615"/>
                  </a:cubicBezTo>
                  <a:cubicBezTo>
                    <a:pt x="27129" y="119615"/>
                    <a:pt x="0" y="93719"/>
                    <a:pt x="0" y="60424"/>
                  </a:cubicBezTo>
                  <a:cubicBezTo>
                    <a:pt x="0" y="27129"/>
                    <a:pt x="27129" y="0"/>
                    <a:pt x="60424" y="0"/>
                  </a:cubicBezTo>
                  <a:close/>
                </a:path>
              </a:pathLst>
            </a:custGeom>
            <a:solidFill>
              <a:srgbClr val="F1877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7" name="Freeform 146">
              <a:extLst>
                <a:ext uri="{FF2B5EF4-FFF2-40B4-BE49-F238E27FC236}">
                  <a16:creationId xmlns:a16="http://schemas.microsoft.com/office/drawing/2014/main" id="{EA65C4BE-F54A-874A-8B4E-7A9C04965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30650" y="10181298"/>
              <a:ext cx="1032693" cy="252680"/>
            </a:xfrm>
            <a:custGeom>
              <a:avLst/>
              <a:gdLst>
                <a:gd name="T0" fmla="*/ 141 w 831"/>
                <a:gd name="T1" fmla="*/ 0 h 203"/>
                <a:gd name="T2" fmla="*/ 0 w 831"/>
                <a:gd name="T3" fmla="*/ 202 h 203"/>
                <a:gd name="T4" fmla="*/ 830 w 831"/>
                <a:gd name="T5" fmla="*/ 202 h 203"/>
                <a:gd name="T6" fmla="*/ 691 w 831"/>
                <a:gd name="T7" fmla="*/ 0 h 203"/>
                <a:gd name="T8" fmla="*/ 141 w 831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1" h="203">
                  <a:moveTo>
                    <a:pt x="141" y="0"/>
                  </a:moveTo>
                  <a:lnTo>
                    <a:pt x="0" y="202"/>
                  </a:lnTo>
                  <a:lnTo>
                    <a:pt x="830" y="202"/>
                  </a:lnTo>
                  <a:lnTo>
                    <a:pt x="691" y="0"/>
                  </a:lnTo>
                  <a:lnTo>
                    <a:pt x="141" y="0"/>
                  </a:lnTo>
                </a:path>
              </a:pathLst>
            </a:custGeom>
            <a:solidFill>
              <a:srgbClr val="747BFF">
                <a:alpha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8" name="Freeform 147">
              <a:extLst>
                <a:ext uri="{FF2B5EF4-FFF2-40B4-BE49-F238E27FC236}">
                  <a16:creationId xmlns:a16="http://schemas.microsoft.com/office/drawing/2014/main" id="{33E1090C-6ED1-7644-A4FE-99DFC2AF7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9112" y="11576530"/>
              <a:ext cx="109861" cy="269158"/>
            </a:xfrm>
            <a:custGeom>
              <a:avLst/>
              <a:gdLst>
                <a:gd name="T0" fmla="*/ 85 w 90"/>
                <a:gd name="T1" fmla="*/ 184 h 217"/>
                <a:gd name="T2" fmla="*/ 85 w 90"/>
                <a:gd name="T3" fmla="*/ 184 h 217"/>
                <a:gd name="T4" fmla="*/ 85 w 90"/>
                <a:gd name="T5" fmla="*/ 184 h 217"/>
                <a:gd name="T6" fmla="*/ 87 w 90"/>
                <a:gd name="T7" fmla="*/ 7 h 217"/>
                <a:gd name="T8" fmla="*/ 0 w 90"/>
                <a:gd name="T9" fmla="*/ 0 h 217"/>
                <a:gd name="T10" fmla="*/ 0 w 90"/>
                <a:gd name="T11" fmla="*/ 96 h 217"/>
                <a:gd name="T12" fmla="*/ 0 w 90"/>
                <a:gd name="T13" fmla="*/ 96 h 217"/>
                <a:gd name="T14" fmla="*/ 85 w 90"/>
                <a:gd name="T15" fmla="*/ 18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217">
                  <a:moveTo>
                    <a:pt x="85" y="184"/>
                  </a:moveTo>
                  <a:lnTo>
                    <a:pt x="85" y="184"/>
                  </a:lnTo>
                  <a:lnTo>
                    <a:pt x="85" y="184"/>
                  </a:lnTo>
                  <a:cubicBezTo>
                    <a:pt x="89" y="94"/>
                    <a:pt x="87" y="7"/>
                    <a:pt x="87" y="7"/>
                  </a:cubicBezTo>
                  <a:lnTo>
                    <a:pt x="0" y="0"/>
                  </a:lnTo>
                  <a:lnTo>
                    <a:pt x="0" y="96"/>
                  </a:lnTo>
                  <a:lnTo>
                    <a:pt x="0" y="96"/>
                  </a:lnTo>
                  <a:cubicBezTo>
                    <a:pt x="0" y="96"/>
                    <a:pt x="22" y="216"/>
                    <a:pt x="85" y="184"/>
                  </a:cubicBezTo>
                </a:path>
              </a:pathLst>
            </a:custGeom>
            <a:solidFill>
              <a:srgbClr val="F6A29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9" name="Freeform 148">
              <a:extLst>
                <a:ext uri="{FF2B5EF4-FFF2-40B4-BE49-F238E27FC236}">
                  <a16:creationId xmlns:a16="http://schemas.microsoft.com/office/drawing/2014/main" id="{E3EBA1F3-5051-D14B-B014-940623502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6721" y="11697376"/>
              <a:ext cx="186763" cy="373528"/>
            </a:xfrm>
            <a:custGeom>
              <a:avLst/>
              <a:gdLst>
                <a:gd name="T0" fmla="*/ 148 w 149"/>
                <a:gd name="T1" fmla="*/ 88 h 299"/>
                <a:gd name="T2" fmla="*/ 148 w 149"/>
                <a:gd name="T3" fmla="*/ 88 h 299"/>
                <a:gd name="T4" fmla="*/ 63 w 149"/>
                <a:gd name="T5" fmla="*/ 0 h 299"/>
                <a:gd name="T6" fmla="*/ 63 w 149"/>
                <a:gd name="T7" fmla="*/ 0 h 299"/>
                <a:gd name="T8" fmla="*/ 31 w 149"/>
                <a:gd name="T9" fmla="*/ 69 h 299"/>
                <a:gd name="T10" fmla="*/ 31 w 149"/>
                <a:gd name="T11" fmla="*/ 69 h 299"/>
                <a:gd name="T12" fmla="*/ 55 w 149"/>
                <a:gd name="T13" fmla="*/ 141 h 299"/>
                <a:gd name="T14" fmla="*/ 55 w 149"/>
                <a:gd name="T15" fmla="*/ 141 h 299"/>
                <a:gd name="T16" fmla="*/ 104 w 149"/>
                <a:gd name="T17" fmla="*/ 279 h 299"/>
                <a:gd name="T18" fmla="*/ 104 w 149"/>
                <a:gd name="T19" fmla="*/ 279 h 299"/>
                <a:gd name="T20" fmla="*/ 148 w 149"/>
                <a:gd name="T21" fmla="*/ 8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9" h="299">
                  <a:moveTo>
                    <a:pt x="148" y="88"/>
                  </a:moveTo>
                  <a:lnTo>
                    <a:pt x="148" y="88"/>
                  </a:lnTo>
                  <a:cubicBezTo>
                    <a:pt x="85" y="120"/>
                    <a:pt x="63" y="0"/>
                    <a:pt x="63" y="0"/>
                  </a:cubicBezTo>
                  <a:lnTo>
                    <a:pt x="63" y="0"/>
                  </a:lnTo>
                  <a:cubicBezTo>
                    <a:pt x="63" y="0"/>
                    <a:pt x="0" y="27"/>
                    <a:pt x="31" y="69"/>
                  </a:cubicBezTo>
                  <a:lnTo>
                    <a:pt x="31" y="69"/>
                  </a:lnTo>
                  <a:cubicBezTo>
                    <a:pt x="61" y="111"/>
                    <a:pt x="55" y="141"/>
                    <a:pt x="55" y="141"/>
                  </a:cubicBezTo>
                  <a:lnTo>
                    <a:pt x="55" y="141"/>
                  </a:lnTo>
                  <a:cubicBezTo>
                    <a:pt x="55" y="141"/>
                    <a:pt x="50" y="242"/>
                    <a:pt x="104" y="279"/>
                  </a:cubicBezTo>
                  <a:lnTo>
                    <a:pt x="104" y="279"/>
                  </a:lnTo>
                  <a:cubicBezTo>
                    <a:pt x="133" y="298"/>
                    <a:pt x="145" y="192"/>
                    <a:pt x="148" y="8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0" name="Freeform 149">
              <a:extLst>
                <a:ext uri="{FF2B5EF4-FFF2-40B4-BE49-F238E27FC236}">
                  <a16:creationId xmlns:a16="http://schemas.microsoft.com/office/drawing/2014/main" id="{B8CF511D-B398-2D49-AF4A-E21012A9F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35016" y="11565545"/>
              <a:ext cx="109861" cy="269158"/>
            </a:xfrm>
            <a:custGeom>
              <a:avLst/>
              <a:gdLst>
                <a:gd name="T0" fmla="*/ 4 w 90"/>
                <a:gd name="T1" fmla="*/ 184 h 217"/>
                <a:gd name="T2" fmla="*/ 4 w 90"/>
                <a:gd name="T3" fmla="*/ 184 h 217"/>
                <a:gd name="T4" fmla="*/ 4 w 90"/>
                <a:gd name="T5" fmla="*/ 184 h 217"/>
                <a:gd name="T6" fmla="*/ 2 w 90"/>
                <a:gd name="T7" fmla="*/ 6 h 217"/>
                <a:gd name="T8" fmla="*/ 89 w 90"/>
                <a:gd name="T9" fmla="*/ 0 h 217"/>
                <a:gd name="T10" fmla="*/ 89 w 90"/>
                <a:gd name="T11" fmla="*/ 95 h 217"/>
                <a:gd name="T12" fmla="*/ 89 w 90"/>
                <a:gd name="T13" fmla="*/ 95 h 217"/>
                <a:gd name="T14" fmla="*/ 4 w 90"/>
                <a:gd name="T15" fmla="*/ 18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217">
                  <a:moveTo>
                    <a:pt x="4" y="184"/>
                  </a:moveTo>
                  <a:lnTo>
                    <a:pt x="4" y="184"/>
                  </a:lnTo>
                  <a:lnTo>
                    <a:pt x="4" y="184"/>
                  </a:lnTo>
                  <a:cubicBezTo>
                    <a:pt x="0" y="94"/>
                    <a:pt x="2" y="6"/>
                    <a:pt x="2" y="6"/>
                  </a:cubicBezTo>
                  <a:lnTo>
                    <a:pt x="89" y="0"/>
                  </a:lnTo>
                  <a:lnTo>
                    <a:pt x="89" y="95"/>
                  </a:lnTo>
                  <a:lnTo>
                    <a:pt x="89" y="95"/>
                  </a:lnTo>
                  <a:cubicBezTo>
                    <a:pt x="89" y="95"/>
                    <a:pt x="67" y="216"/>
                    <a:pt x="4" y="184"/>
                  </a:cubicBezTo>
                </a:path>
              </a:pathLst>
            </a:custGeom>
            <a:solidFill>
              <a:srgbClr val="F6A29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1" name="Freeform 150">
              <a:extLst>
                <a:ext uri="{FF2B5EF4-FFF2-40B4-BE49-F238E27FC236}">
                  <a16:creationId xmlns:a16="http://schemas.microsoft.com/office/drawing/2014/main" id="{FD65C547-0C6F-A946-9073-F0D6E6237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40513" y="11680895"/>
              <a:ext cx="186763" cy="373528"/>
            </a:xfrm>
            <a:custGeom>
              <a:avLst/>
              <a:gdLst>
                <a:gd name="T0" fmla="*/ 0 w 148"/>
                <a:gd name="T1" fmla="*/ 89 h 300"/>
                <a:gd name="T2" fmla="*/ 0 w 148"/>
                <a:gd name="T3" fmla="*/ 89 h 300"/>
                <a:gd name="T4" fmla="*/ 85 w 148"/>
                <a:gd name="T5" fmla="*/ 0 h 300"/>
                <a:gd name="T6" fmla="*/ 85 w 148"/>
                <a:gd name="T7" fmla="*/ 0 h 300"/>
                <a:gd name="T8" fmla="*/ 118 w 148"/>
                <a:gd name="T9" fmla="*/ 69 h 300"/>
                <a:gd name="T10" fmla="*/ 118 w 148"/>
                <a:gd name="T11" fmla="*/ 69 h 300"/>
                <a:gd name="T12" fmla="*/ 93 w 148"/>
                <a:gd name="T13" fmla="*/ 142 h 300"/>
                <a:gd name="T14" fmla="*/ 93 w 148"/>
                <a:gd name="T15" fmla="*/ 142 h 300"/>
                <a:gd name="T16" fmla="*/ 44 w 148"/>
                <a:gd name="T17" fmla="*/ 279 h 300"/>
                <a:gd name="T18" fmla="*/ 44 w 148"/>
                <a:gd name="T19" fmla="*/ 279 h 300"/>
                <a:gd name="T20" fmla="*/ 0 w 148"/>
                <a:gd name="T21" fmla="*/ 89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300">
                  <a:moveTo>
                    <a:pt x="0" y="89"/>
                  </a:moveTo>
                  <a:lnTo>
                    <a:pt x="0" y="89"/>
                  </a:lnTo>
                  <a:cubicBezTo>
                    <a:pt x="63" y="121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147" y="28"/>
                    <a:pt x="118" y="69"/>
                  </a:cubicBezTo>
                  <a:lnTo>
                    <a:pt x="118" y="69"/>
                  </a:lnTo>
                  <a:cubicBezTo>
                    <a:pt x="87" y="111"/>
                    <a:pt x="93" y="142"/>
                    <a:pt x="93" y="142"/>
                  </a:cubicBezTo>
                  <a:lnTo>
                    <a:pt x="93" y="142"/>
                  </a:lnTo>
                  <a:cubicBezTo>
                    <a:pt x="93" y="142"/>
                    <a:pt x="98" y="243"/>
                    <a:pt x="44" y="279"/>
                  </a:cubicBezTo>
                  <a:lnTo>
                    <a:pt x="44" y="279"/>
                  </a:lnTo>
                  <a:cubicBezTo>
                    <a:pt x="15" y="299"/>
                    <a:pt x="4" y="193"/>
                    <a:pt x="0" y="8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36F52523-4DD8-7F4F-A331-2479779B4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51697" y="8407043"/>
              <a:ext cx="1634346" cy="1773011"/>
            </a:xfrm>
            <a:custGeom>
              <a:avLst/>
              <a:gdLst>
                <a:gd name="connsiteX0" fmla="*/ 413917 w 1634346"/>
                <a:gd name="connsiteY0" fmla="*/ 1016213 h 1773011"/>
                <a:gd name="connsiteX1" fmla="*/ 418993 w 1634346"/>
                <a:gd name="connsiteY1" fmla="*/ 1122484 h 1773011"/>
                <a:gd name="connsiteX2" fmla="*/ 203867 w 1634346"/>
                <a:gd name="connsiteY2" fmla="*/ 1368764 h 1773011"/>
                <a:gd name="connsiteX3" fmla="*/ 443988 w 1634346"/>
                <a:gd name="connsiteY3" fmla="*/ 1567569 h 1773011"/>
                <a:gd name="connsiteX4" fmla="*/ 417713 w 1634346"/>
                <a:gd name="connsiteY4" fmla="*/ 1016213 h 1773011"/>
                <a:gd name="connsiteX5" fmla="*/ 1499304 w 1634346"/>
                <a:gd name="connsiteY5" fmla="*/ 0 h 1773011"/>
                <a:gd name="connsiteX6" fmla="*/ 1631083 w 1634346"/>
                <a:gd name="connsiteY6" fmla="*/ 0 h 1773011"/>
                <a:gd name="connsiteX7" fmla="*/ 1592544 w 1634346"/>
                <a:gd name="connsiteY7" fmla="*/ 719428 h 1773011"/>
                <a:gd name="connsiteX8" fmla="*/ 1181046 w 1634346"/>
                <a:gd name="connsiteY8" fmla="*/ 943859 h 1773011"/>
                <a:gd name="connsiteX9" fmla="*/ 1137535 w 1634346"/>
                <a:gd name="connsiteY9" fmla="*/ 1773009 h 1773011"/>
                <a:gd name="connsiteX10" fmla="*/ 453778 w 1634346"/>
                <a:gd name="connsiteY10" fmla="*/ 1773009 h 1773011"/>
                <a:gd name="connsiteX11" fmla="*/ 453530 w 1634346"/>
                <a:gd name="connsiteY11" fmla="*/ 1767811 h 1773011"/>
                <a:gd name="connsiteX12" fmla="*/ 450081 w 1634346"/>
                <a:gd name="connsiteY12" fmla="*/ 1773011 h 1773011"/>
                <a:gd name="connsiteX13" fmla="*/ 16099 w 1634346"/>
                <a:gd name="connsiteY13" fmla="*/ 1455832 h 1773011"/>
                <a:gd name="connsiteX14" fmla="*/ 401584 w 1634346"/>
                <a:gd name="connsiteY14" fmla="*/ 758039 h 1773011"/>
                <a:gd name="connsiteX15" fmla="*/ 405520 w 1634346"/>
                <a:gd name="connsiteY15" fmla="*/ 840434 h 1773011"/>
                <a:gd name="connsiteX16" fmla="*/ 409336 w 1634346"/>
                <a:gd name="connsiteY16" fmla="*/ 840434 h 1773011"/>
                <a:gd name="connsiteX17" fmla="*/ 405293 w 1634346"/>
                <a:gd name="connsiteY17" fmla="*/ 755586 h 1773011"/>
                <a:gd name="connsiteX18" fmla="*/ 800629 w 1634346"/>
                <a:gd name="connsiteY18" fmla="*/ 655839 h 1773011"/>
                <a:gd name="connsiteX19" fmla="*/ 1113914 w 1634346"/>
                <a:gd name="connsiteY19" fmla="*/ 673295 h 1773011"/>
                <a:gd name="connsiteX20" fmla="*/ 1443360 w 1634346"/>
                <a:gd name="connsiteY20" fmla="*/ 582275 h 1773011"/>
                <a:gd name="connsiteX0" fmla="*/ 413917 w 1634346"/>
                <a:gd name="connsiteY0" fmla="*/ 1016213 h 1773011"/>
                <a:gd name="connsiteX1" fmla="*/ 418993 w 1634346"/>
                <a:gd name="connsiteY1" fmla="*/ 1122484 h 1773011"/>
                <a:gd name="connsiteX2" fmla="*/ 203867 w 1634346"/>
                <a:gd name="connsiteY2" fmla="*/ 1368764 h 1773011"/>
                <a:gd name="connsiteX3" fmla="*/ 443988 w 1634346"/>
                <a:gd name="connsiteY3" fmla="*/ 1567569 h 1773011"/>
                <a:gd name="connsiteX4" fmla="*/ 417713 w 1634346"/>
                <a:gd name="connsiteY4" fmla="*/ 1016213 h 1773011"/>
                <a:gd name="connsiteX5" fmla="*/ 413917 w 1634346"/>
                <a:gd name="connsiteY5" fmla="*/ 1016213 h 1773011"/>
                <a:gd name="connsiteX6" fmla="*/ 1499304 w 1634346"/>
                <a:gd name="connsiteY6" fmla="*/ 0 h 1773011"/>
                <a:gd name="connsiteX7" fmla="*/ 1631083 w 1634346"/>
                <a:gd name="connsiteY7" fmla="*/ 0 h 1773011"/>
                <a:gd name="connsiteX8" fmla="*/ 1592544 w 1634346"/>
                <a:gd name="connsiteY8" fmla="*/ 719428 h 1773011"/>
                <a:gd name="connsiteX9" fmla="*/ 1181046 w 1634346"/>
                <a:gd name="connsiteY9" fmla="*/ 943859 h 1773011"/>
                <a:gd name="connsiteX10" fmla="*/ 1137535 w 1634346"/>
                <a:gd name="connsiteY10" fmla="*/ 1773009 h 1773011"/>
                <a:gd name="connsiteX11" fmla="*/ 453778 w 1634346"/>
                <a:gd name="connsiteY11" fmla="*/ 1773009 h 1773011"/>
                <a:gd name="connsiteX12" fmla="*/ 453530 w 1634346"/>
                <a:gd name="connsiteY12" fmla="*/ 1767811 h 1773011"/>
                <a:gd name="connsiteX13" fmla="*/ 450081 w 1634346"/>
                <a:gd name="connsiteY13" fmla="*/ 1773011 h 1773011"/>
                <a:gd name="connsiteX14" fmla="*/ 16099 w 1634346"/>
                <a:gd name="connsiteY14" fmla="*/ 1455832 h 1773011"/>
                <a:gd name="connsiteX15" fmla="*/ 401584 w 1634346"/>
                <a:gd name="connsiteY15" fmla="*/ 758039 h 1773011"/>
                <a:gd name="connsiteX16" fmla="*/ 405520 w 1634346"/>
                <a:gd name="connsiteY16" fmla="*/ 840434 h 1773011"/>
                <a:gd name="connsiteX17" fmla="*/ 405293 w 1634346"/>
                <a:gd name="connsiteY17" fmla="*/ 755586 h 1773011"/>
                <a:gd name="connsiteX18" fmla="*/ 800629 w 1634346"/>
                <a:gd name="connsiteY18" fmla="*/ 655839 h 1773011"/>
                <a:gd name="connsiteX19" fmla="*/ 1113914 w 1634346"/>
                <a:gd name="connsiteY19" fmla="*/ 673295 h 1773011"/>
                <a:gd name="connsiteX20" fmla="*/ 1443360 w 1634346"/>
                <a:gd name="connsiteY20" fmla="*/ 582275 h 1773011"/>
                <a:gd name="connsiteX21" fmla="*/ 1499304 w 1634346"/>
                <a:gd name="connsiteY21" fmla="*/ 0 h 1773011"/>
                <a:gd name="connsiteX0" fmla="*/ 413917 w 1634346"/>
                <a:gd name="connsiteY0" fmla="*/ 1016213 h 1773011"/>
                <a:gd name="connsiteX1" fmla="*/ 418993 w 1634346"/>
                <a:gd name="connsiteY1" fmla="*/ 1122484 h 1773011"/>
                <a:gd name="connsiteX2" fmla="*/ 203867 w 1634346"/>
                <a:gd name="connsiteY2" fmla="*/ 1368764 h 1773011"/>
                <a:gd name="connsiteX3" fmla="*/ 443988 w 1634346"/>
                <a:gd name="connsiteY3" fmla="*/ 1567569 h 1773011"/>
                <a:gd name="connsiteX4" fmla="*/ 417713 w 1634346"/>
                <a:gd name="connsiteY4" fmla="*/ 1016213 h 1773011"/>
                <a:gd name="connsiteX5" fmla="*/ 413917 w 1634346"/>
                <a:gd name="connsiteY5" fmla="*/ 1016213 h 1773011"/>
                <a:gd name="connsiteX6" fmla="*/ 1499304 w 1634346"/>
                <a:gd name="connsiteY6" fmla="*/ 0 h 1773011"/>
                <a:gd name="connsiteX7" fmla="*/ 1631083 w 1634346"/>
                <a:gd name="connsiteY7" fmla="*/ 0 h 1773011"/>
                <a:gd name="connsiteX8" fmla="*/ 1592544 w 1634346"/>
                <a:gd name="connsiteY8" fmla="*/ 719428 h 1773011"/>
                <a:gd name="connsiteX9" fmla="*/ 1181046 w 1634346"/>
                <a:gd name="connsiteY9" fmla="*/ 943859 h 1773011"/>
                <a:gd name="connsiteX10" fmla="*/ 1137535 w 1634346"/>
                <a:gd name="connsiteY10" fmla="*/ 1773009 h 1773011"/>
                <a:gd name="connsiteX11" fmla="*/ 453778 w 1634346"/>
                <a:gd name="connsiteY11" fmla="*/ 1773009 h 1773011"/>
                <a:gd name="connsiteX12" fmla="*/ 453530 w 1634346"/>
                <a:gd name="connsiteY12" fmla="*/ 1767811 h 1773011"/>
                <a:gd name="connsiteX13" fmla="*/ 450081 w 1634346"/>
                <a:gd name="connsiteY13" fmla="*/ 1773011 h 1773011"/>
                <a:gd name="connsiteX14" fmla="*/ 16099 w 1634346"/>
                <a:gd name="connsiteY14" fmla="*/ 1455832 h 1773011"/>
                <a:gd name="connsiteX15" fmla="*/ 401584 w 1634346"/>
                <a:gd name="connsiteY15" fmla="*/ 758039 h 1773011"/>
                <a:gd name="connsiteX16" fmla="*/ 405293 w 1634346"/>
                <a:gd name="connsiteY16" fmla="*/ 755586 h 1773011"/>
                <a:gd name="connsiteX17" fmla="*/ 800629 w 1634346"/>
                <a:gd name="connsiteY17" fmla="*/ 655839 h 1773011"/>
                <a:gd name="connsiteX18" fmla="*/ 1113914 w 1634346"/>
                <a:gd name="connsiteY18" fmla="*/ 673295 h 1773011"/>
                <a:gd name="connsiteX19" fmla="*/ 1443360 w 1634346"/>
                <a:gd name="connsiteY19" fmla="*/ 582275 h 1773011"/>
                <a:gd name="connsiteX20" fmla="*/ 1499304 w 1634346"/>
                <a:gd name="connsiteY20" fmla="*/ 0 h 1773011"/>
                <a:gd name="connsiteX0" fmla="*/ 417713 w 1634346"/>
                <a:gd name="connsiteY0" fmla="*/ 1016213 h 1773011"/>
                <a:gd name="connsiteX1" fmla="*/ 418993 w 1634346"/>
                <a:gd name="connsiteY1" fmla="*/ 1122484 h 1773011"/>
                <a:gd name="connsiteX2" fmla="*/ 203867 w 1634346"/>
                <a:gd name="connsiteY2" fmla="*/ 1368764 h 1773011"/>
                <a:gd name="connsiteX3" fmla="*/ 443988 w 1634346"/>
                <a:gd name="connsiteY3" fmla="*/ 1567569 h 1773011"/>
                <a:gd name="connsiteX4" fmla="*/ 417713 w 1634346"/>
                <a:gd name="connsiteY4" fmla="*/ 1016213 h 1773011"/>
                <a:gd name="connsiteX5" fmla="*/ 1499304 w 1634346"/>
                <a:gd name="connsiteY5" fmla="*/ 0 h 1773011"/>
                <a:gd name="connsiteX6" fmla="*/ 1631083 w 1634346"/>
                <a:gd name="connsiteY6" fmla="*/ 0 h 1773011"/>
                <a:gd name="connsiteX7" fmla="*/ 1592544 w 1634346"/>
                <a:gd name="connsiteY7" fmla="*/ 719428 h 1773011"/>
                <a:gd name="connsiteX8" fmla="*/ 1181046 w 1634346"/>
                <a:gd name="connsiteY8" fmla="*/ 943859 h 1773011"/>
                <a:gd name="connsiteX9" fmla="*/ 1137535 w 1634346"/>
                <a:gd name="connsiteY9" fmla="*/ 1773009 h 1773011"/>
                <a:gd name="connsiteX10" fmla="*/ 453778 w 1634346"/>
                <a:gd name="connsiteY10" fmla="*/ 1773009 h 1773011"/>
                <a:gd name="connsiteX11" fmla="*/ 453530 w 1634346"/>
                <a:gd name="connsiteY11" fmla="*/ 1767811 h 1773011"/>
                <a:gd name="connsiteX12" fmla="*/ 450081 w 1634346"/>
                <a:gd name="connsiteY12" fmla="*/ 1773011 h 1773011"/>
                <a:gd name="connsiteX13" fmla="*/ 16099 w 1634346"/>
                <a:gd name="connsiteY13" fmla="*/ 1455832 h 1773011"/>
                <a:gd name="connsiteX14" fmla="*/ 401584 w 1634346"/>
                <a:gd name="connsiteY14" fmla="*/ 758039 h 1773011"/>
                <a:gd name="connsiteX15" fmla="*/ 405293 w 1634346"/>
                <a:gd name="connsiteY15" fmla="*/ 755586 h 1773011"/>
                <a:gd name="connsiteX16" fmla="*/ 800629 w 1634346"/>
                <a:gd name="connsiteY16" fmla="*/ 655839 h 1773011"/>
                <a:gd name="connsiteX17" fmla="*/ 1113914 w 1634346"/>
                <a:gd name="connsiteY17" fmla="*/ 673295 h 1773011"/>
                <a:gd name="connsiteX18" fmla="*/ 1443360 w 1634346"/>
                <a:gd name="connsiteY18" fmla="*/ 582275 h 1773011"/>
                <a:gd name="connsiteX19" fmla="*/ 1499304 w 1634346"/>
                <a:gd name="connsiteY19" fmla="*/ 0 h 1773011"/>
                <a:gd name="connsiteX0" fmla="*/ 443988 w 1634346"/>
                <a:gd name="connsiteY0" fmla="*/ 1567569 h 1773011"/>
                <a:gd name="connsiteX1" fmla="*/ 418993 w 1634346"/>
                <a:gd name="connsiteY1" fmla="*/ 1122484 h 1773011"/>
                <a:gd name="connsiteX2" fmla="*/ 203867 w 1634346"/>
                <a:gd name="connsiteY2" fmla="*/ 1368764 h 1773011"/>
                <a:gd name="connsiteX3" fmla="*/ 443988 w 1634346"/>
                <a:gd name="connsiteY3" fmla="*/ 1567569 h 1773011"/>
                <a:gd name="connsiteX4" fmla="*/ 1499304 w 1634346"/>
                <a:gd name="connsiteY4" fmla="*/ 0 h 1773011"/>
                <a:gd name="connsiteX5" fmla="*/ 1631083 w 1634346"/>
                <a:gd name="connsiteY5" fmla="*/ 0 h 1773011"/>
                <a:gd name="connsiteX6" fmla="*/ 1592544 w 1634346"/>
                <a:gd name="connsiteY6" fmla="*/ 719428 h 1773011"/>
                <a:gd name="connsiteX7" fmla="*/ 1181046 w 1634346"/>
                <a:gd name="connsiteY7" fmla="*/ 943859 h 1773011"/>
                <a:gd name="connsiteX8" fmla="*/ 1137535 w 1634346"/>
                <a:gd name="connsiteY8" fmla="*/ 1773009 h 1773011"/>
                <a:gd name="connsiteX9" fmla="*/ 453778 w 1634346"/>
                <a:gd name="connsiteY9" fmla="*/ 1773009 h 1773011"/>
                <a:gd name="connsiteX10" fmla="*/ 453530 w 1634346"/>
                <a:gd name="connsiteY10" fmla="*/ 1767811 h 1773011"/>
                <a:gd name="connsiteX11" fmla="*/ 450081 w 1634346"/>
                <a:gd name="connsiteY11" fmla="*/ 1773011 h 1773011"/>
                <a:gd name="connsiteX12" fmla="*/ 16099 w 1634346"/>
                <a:gd name="connsiteY12" fmla="*/ 1455832 h 1773011"/>
                <a:gd name="connsiteX13" fmla="*/ 401584 w 1634346"/>
                <a:gd name="connsiteY13" fmla="*/ 758039 h 1773011"/>
                <a:gd name="connsiteX14" fmla="*/ 405293 w 1634346"/>
                <a:gd name="connsiteY14" fmla="*/ 755586 h 1773011"/>
                <a:gd name="connsiteX15" fmla="*/ 800629 w 1634346"/>
                <a:gd name="connsiteY15" fmla="*/ 655839 h 1773011"/>
                <a:gd name="connsiteX16" fmla="*/ 1113914 w 1634346"/>
                <a:gd name="connsiteY16" fmla="*/ 673295 h 1773011"/>
                <a:gd name="connsiteX17" fmla="*/ 1443360 w 1634346"/>
                <a:gd name="connsiteY17" fmla="*/ 582275 h 1773011"/>
                <a:gd name="connsiteX18" fmla="*/ 1499304 w 1634346"/>
                <a:gd name="connsiteY18" fmla="*/ 0 h 177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34346" h="1773011">
                  <a:moveTo>
                    <a:pt x="443988" y="1567569"/>
                  </a:moveTo>
                  <a:lnTo>
                    <a:pt x="418993" y="1122484"/>
                  </a:lnTo>
                  <a:lnTo>
                    <a:pt x="203867" y="1368764"/>
                  </a:lnTo>
                  <a:lnTo>
                    <a:pt x="443988" y="1567569"/>
                  </a:lnTo>
                  <a:close/>
                  <a:moveTo>
                    <a:pt x="1499304" y="0"/>
                  </a:moveTo>
                  <a:lnTo>
                    <a:pt x="1631083" y="0"/>
                  </a:lnTo>
                  <a:cubicBezTo>
                    <a:pt x="1631083" y="0"/>
                    <a:pt x="1650974" y="638383"/>
                    <a:pt x="1592544" y="719428"/>
                  </a:cubicBezTo>
                  <a:cubicBezTo>
                    <a:pt x="1552761" y="773042"/>
                    <a:pt x="1181046" y="943859"/>
                    <a:pt x="1181046" y="943859"/>
                  </a:cubicBezTo>
                  <a:lnTo>
                    <a:pt x="1137535" y="1773009"/>
                  </a:lnTo>
                  <a:lnTo>
                    <a:pt x="453778" y="1773009"/>
                  </a:lnTo>
                  <a:cubicBezTo>
                    <a:pt x="453695" y="1771276"/>
                    <a:pt x="453613" y="1769544"/>
                    <a:pt x="453530" y="1767811"/>
                  </a:cubicBezTo>
                  <a:lnTo>
                    <a:pt x="450081" y="1773011"/>
                  </a:lnTo>
                  <a:cubicBezTo>
                    <a:pt x="450081" y="1773011"/>
                    <a:pt x="126770" y="1561559"/>
                    <a:pt x="16099" y="1455832"/>
                  </a:cubicBezTo>
                  <a:cubicBezTo>
                    <a:pt x="-94573" y="1348862"/>
                    <a:pt x="401584" y="758039"/>
                    <a:pt x="401584" y="758039"/>
                  </a:cubicBezTo>
                  <a:lnTo>
                    <a:pt x="405293" y="755586"/>
                  </a:lnTo>
                  <a:cubicBezTo>
                    <a:pt x="405293" y="755586"/>
                    <a:pt x="498533" y="655839"/>
                    <a:pt x="800629" y="655839"/>
                  </a:cubicBezTo>
                  <a:cubicBezTo>
                    <a:pt x="948569" y="655839"/>
                    <a:pt x="1092779" y="675788"/>
                    <a:pt x="1113914" y="673295"/>
                  </a:cubicBezTo>
                  <a:cubicBezTo>
                    <a:pt x="1149966" y="667060"/>
                    <a:pt x="1443360" y="582275"/>
                    <a:pt x="1443360" y="582275"/>
                  </a:cubicBezTo>
                  <a:lnTo>
                    <a:pt x="14993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4F9617A2-F676-2C43-A565-C20B57E74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25155" y="10274678"/>
              <a:ext cx="1036943" cy="1355538"/>
            </a:xfrm>
            <a:custGeom>
              <a:avLst/>
              <a:gdLst>
                <a:gd name="connsiteX0" fmla="*/ 872774 w 1036943"/>
                <a:gd name="connsiteY0" fmla="*/ 0 h 1355538"/>
                <a:gd name="connsiteX1" fmla="*/ 1036943 w 1036943"/>
                <a:gd name="connsiteY1" fmla="*/ 185810 h 1355538"/>
                <a:gd name="connsiteX2" fmla="*/ 949884 w 1036943"/>
                <a:gd name="connsiteY2" fmla="*/ 1355538 h 1355538"/>
                <a:gd name="connsiteX3" fmla="*/ 795664 w 1036943"/>
                <a:gd name="connsiteY3" fmla="*/ 1355538 h 1355538"/>
                <a:gd name="connsiteX4" fmla="*/ 708605 w 1036943"/>
                <a:gd name="connsiteY4" fmla="*/ 185810 h 1355538"/>
                <a:gd name="connsiteX5" fmla="*/ 872774 w 1036943"/>
                <a:gd name="connsiteY5" fmla="*/ 0 h 1355538"/>
                <a:gd name="connsiteX6" fmla="*/ 164169 w 1036943"/>
                <a:gd name="connsiteY6" fmla="*/ 0 h 1355538"/>
                <a:gd name="connsiteX7" fmla="*/ 328338 w 1036943"/>
                <a:gd name="connsiteY7" fmla="*/ 185810 h 1355538"/>
                <a:gd name="connsiteX8" fmla="*/ 242523 w 1036943"/>
                <a:gd name="connsiteY8" fmla="*/ 1355538 h 1355538"/>
                <a:gd name="connsiteX9" fmla="*/ 87059 w 1036943"/>
                <a:gd name="connsiteY9" fmla="*/ 1355538 h 1355538"/>
                <a:gd name="connsiteX10" fmla="*/ 0 w 1036943"/>
                <a:gd name="connsiteY10" fmla="*/ 185810 h 1355538"/>
                <a:gd name="connsiteX11" fmla="*/ 164169 w 1036943"/>
                <a:gd name="connsiteY11" fmla="*/ 0 h 1355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6943" h="1355538">
                  <a:moveTo>
                    <a:pt x="872774" y="0"/>
                  </a:moveTo>
                  <a:cubicBezTo>
                    <a:pt x="963565" y="0"/>
                    <a:pt x="1036943" y="83552"/>
                    <a:pt x="1036943" y="185810"/>
                  </a:cubicBezTo>
                  <a:cubicBezTo>
                    <a:pt x="1036943" y="260632"/>
                    <a:pt x="949884" y="1355538"/>
                    <a:pt x="949884" y="1355538"/>
                  </a:cubicBezTo>
                  <a:lnTo>
                    <a:pt x="795664" y="1355538"/>
                  </a:lnTo>
                  <a:cubicBezTo>
                    <a:pt x="795664" y="1355538"/>
                    <a:pt x="708605" y="289314"/>
                    <a:pt x="708605" y="185810"/>
                  </a:cubicBezTo>
                  <a:cubicBezTo>
                    <a:pt x="708605" y="83552"/>
                    <a:pt x="781984" y="0"/>
                    <a:pt x="872774" y="0"/>
                  </a:cubicBezTo>
                  <a:close/>
                  <a:moveTo>
                    <a:pt x="164169" y="0"/>
                  </a:moveTo>
                  <a:cubicBezTo>
                    <a:pt x="256203" y="0"/>
                    <a:pt x="328338" y="83552"/>
                    <a:pt x="328338" y="185810"/>
                  </a:cubicBezTo>
                  <a:cubicBezTo>
                    <a:pt x="328338" y="260632"/>
                    <a:pt x="242523" y="1355538"/>
                    <a:pt x="242523" y="1355538"/>
                  </a:cubicBezTo>
                  <a:lnTo>
                    <a:pt x="87059" y="1355538"/>
                  </a:lnTo>
                  <a:cubicBezTo>
                    <a:pt x="87059" y="1355538"/>
                    <a:pt x="0" y="289314"/>
                    <a:pt x="0" y="185810"/>
                  </a:cubicBezTo>
                  <a:cubicBezTo>
                    <a:pt x="0" y="83552"/>
                    <a:pt x="74622" y="0"/>
                    <a:pt x="164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4" name="Freeform 155">
              <a:extLst>
                <a:ext uri="{FF2B5EF4-FFF2-40B4-BE49-F238E27FC236}">
                  <a16:creationId xmlns:a16="http://schemas.microsoft.com/office/drawing/2014/main" id="{A94B3029-508E-E34B-B3A5-A08D75EB1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00668" y="8093941"/>
              <a:ext cx="225216" cy="313101"/>
            </a:xfrm>
            <a:custGeom>
              <a:avLst/>
              <a:gdLst>
                <a:gd name="T0" fmla="*/ 51 w 182"/>
                <a:gd name="T1" fmla="*/ 250 h 251"/>
                <a:gd name="T2" fmla="*/ 25 w 182"/>
                <a:gd name="T3" fmla="*/ 222 h 251"/>
                <a:gd name="T4" fmla="*/ 0 w 182"/>
                <a:gd name="T5" fmla="*/ 98 h 251"/>
                <a:gd name="T6" fmla="*/ 0 w 182"/>
                <a:gd name="T7" fmla="*/ 98 h 251"/>
                <a:gd name="T8" fmla="*/ 47 w 182"/>
                <a:gd name="T9" fmla="*/ 144 h 251"/>
                <a:gd name="T10" fmla="*/ 61 w 182"/>
                <a:gd name="T11" fmla="*/ 129 h 251"/>
                <a:gd name="T12" fmla="*/ 61 w 182"/>
                <a:gd name="T13" fmla="*/ 129 h 251"/>
                <a:gd name="T14" fmla="*/ 107 w 182"/>
                <a:gd name="T15" fmla="*/ 23 h 251"/>
                <a:gd name="T16" fmla="*/ 107 w 182"/>
                <a:gd name="T17" fmla="*/ 23 h 251"/>
                <a:gd name="T18" fmla="*/ 149 w 182"/>
                <a:gd name="T19" fmla="*/ 8 h 251"/>
                <a:gd name="T20" fmla="*/ 149 w 182"/>
                <a:gd name="T21" fmla="*/ 8 h 251"/>
                <a:gd name="T22" fmla="*/ 165 w 182"/>
                <a:gd name="T23" fmla="*/ 68 h 251"/>
                <a:gd name="T24" fmla="*/ 165 w 182"/>
                <a:gd name="T25" fmla="*/ 68 h 251"/>
                <a:gd name="T26" fmla="*/ 177 w 182"/>
                <a:gd name="T27" fmla="*/ 107 h 251"/>
                <a:gd name="T28" fmla="*/ 177 w 182"/>
                <a:gd name="T29" fmla="*/ 107 h 251"/>
                <a:gd name="T30" fmla="*/ 151 w 182"/>
                <a:gd name="T31" fmla="*/ 213 h 251"/>
                <a:gd name="T32" fmla="*/ 131 w 182"/>
                <a:gd name="T33" fmla="*/ 250 h 251"/>
                <a:gd name="T34" fmla="*/ 51 w 182"/>
                <a:gd name="T35" fmla="*/ 25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2" h="251">
                  <a:moveTo>
                    <a:pt x="51" y="250"/>
                  </a:moveTo>
                  <a:lnTo>
                    <a:pt x="25" y="222"/>
                  </a:lnTo>
                  <a:lnTo>
                    <a:pt x="0" y="98"/>
                  </a:lnTo>
                  <a:lnTo>
                    <a:pt x="0" y="98"/>
                  </a:lnTo>
                  <a:cubicBezTo>
                    <a:pt x="0" y="98"/>
                    <a:pt x="33" y="85"/>
                    <a:pt x="47" y="144"/>
                  </a:cubicBezTo>
                  <a:lnTo>
                    <a:pt x="61" y="129"/>
                  </a:lnTo>
                  <a:lnTo>
                    <a:pt x="61" y="129"/>
                  </a:lnTo>
                  <a:cubicBezTo>
                    <a:pt x="61" y="129"/>
                    <a:pt x="89" y="20"/>
                    <a:pt x="107" y="23"/>
                  </a:cubicBezTo>
                  <a:lnTo>
                    <a:pt x="107" y="23"/>
                  </a:lnTo>
                  <a:cubicBezTo>
                    <a:pt x="128" y="27"/>
                    <a:pt x="125" y="0"/>
                    <a:pt x="149" y="8"/>
                  </a:cubicBezTo>
                  <a:lnTo>
                    <a:pt x="149" y="8"/>
                  </a:lnTo>
                  <a:cubicBezTo>
                    <a:pt x="167" y="14"/>
                    <a:pt x="165" y="68"/>
                    <a:pt x="165" y="68"/>
                  </a:cubicBezTo>
                  <a:lnTo>
                    <a:pt x="165" y="68"/>
                  </a:lnTo>
                  <a:cubicBezTo>
                    <a:pt x="165" y="68"/>
                    <a:pt x="181" y="76"/>
                    <a:pt x="177" y="107"/>
                  </a:cubicBezTo>
                  <a:lnTo>
                    <a:pt x="177" y="107"/>
                  </a:lnTo>
                  <a:cubicBezTo>
                    <a:pt x="175" y="128"/>
                    <a:pt x="151" y="213"/>
                    <a:pt x="151" y="213"/>
                  </a:cubicBezTo>
                  <a:lnTo>
                    <a:pt x="131" y="250"/>
                  </a:lnTo>
                  <a:lnTo>
                    <a:pt x="51" y="250"/>
                  </a:lnTo>
                </a:path>
              </a:pathLst>
            </a:custGeom>
            <a:solidFill>
              <a:srgbClr val="F6A29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5" name="Freeform 156">
              <a:extLst>
                <a:ext uri="{FF2B5EF4-FFF2-40B4-BE49-F238E27FC236}">
                  <a16:creationId xmlns:a16="http://schemas.microsoft.com/office/drawing/2014/main" id="{EBB0199F-345F-ED40-9452-4BA85991A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7693" y="9560580"/>
              <a:ext cx="1098608" cy="681137"/>
            </a:xfrm>
            <a:custGeom>
              <a:avLst/>
              <a:gdLst>
                <a:gd name="T0" fmla="*/ 882 w 883"/>
                <a:gd name="T1" fmla="*/ 0 h 548"/>
                <a:gd name="T2" fmla="*/ 0 w 883"/>
                <a:gd name="T3" fmla="*/ 0 h 548"/>
                <a:gd name="T4" fmla="*/ 74 w 883"/>
                <a:gd name="T5" fmla="*/ 547 h 548"/>
                <a:gd name="T6" fmla="*/ 807 w 883"/>
                <a:gd name="T7" fmla="*/ 547 h 548"/>
                <a:gd name="T8" fmla="*/ 882 w 883"/>
                <a:gd name="T9" fmla="*/ 0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3" h="548">
                  <a:moveTo>
                    <a:pt x="882" y="0"/>
                  </a:moveTo>
                  <a:lnTo>
                    <a:pt x="0" y="0"/>
                  </a:lnTo>
                  <a:lnTo>
                    <a:pt x="74" y="547"/>
                  </a:lnTo>
                  <a:lnTo>
                    <a:pt x="807" y="547"/>
                  </a:lnTo>
                  <a:lnTo>
                    <a:pt x="882" y="0"/>
                  </a:ln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6" name="Freeform 157">
              <a:extLst>
                <a:ext uri="{FF2B5EF4-FFF2-40B4-BE49-F238E27FC236}">
                  <a16:creationId xmlns:a16="http://schemas.microsoft.com/office/drawing/2014/main" id="{8E848663-26D5-0843-8382-6B973E3F3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85582" y="10241717"/>
              <a:ext cx="911845" cy="71412"/>
            </a:xfrm>
            <a:custGeom>
              <a:avLst/>
              <a:gdLst>
                <a:gd name="T0" fmla="*/ 732 w 733"/>
                <a:gd name="T1" fmla="*/ 57 h 58"/>
                <a:gd name="T2" fmla="*/ 0 w 733"/>
                <a:gd name="T3" fmla="*/ 57 h 58"/>
                <a:gd name="T4" fmla="*/ 0 w 733"/>
                <a:gd name="T5" fmla="*/ 0 h 58"/>
                <a:gd name="T6" fmla="*/ 732 w 733"/>
                <a:gd name="T7" fmla="*/ 0 h 58"/>
                <a:gd name="T8" fmla="*/ 732 w 733"/>
                <a:gd name="T9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3" h="58">
                  <a:moveTo>
                    <a:pt x="732" y="57"/>
                  </a:moveTo>
                  <a:lnTo>
                    <a:pt x="0" y="57"/>
                  </a:lnTo>
                  <a:lnTo>
                    <a:pt x="0" y="0"/>
                  </a:lnTo>
                  <a:lnTo>
                    <a:pt x="732" y="0"/>
                  </a:lnTo>
                  <a:lnTo>
                    <a:pt x="732" y="57"/>
                  </a:ln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7" name="Freeform 158">
              <a:extLst>
                <a:ext uri="{FF2B5EF4-FFF2-40B4-BE49-F238E27FC236}">
                  <a16:creationId xmlns:a16="http://schemas.microsoft.com/office/drawing/2014/main" id="{D795AAD2-BB5F-B943-BA77-0757130A5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8121" y="9802276"/>
              <a:ext cx="197750" cy="192257"/>
            </a:xfrm>
            <a:custGeom>
              <a:avLst/>
              <a:gdLst>
                <a:gd name="T0" fmla="*/ 156 w 157"/>
                <a:gd name="T1" fmla="*/ 77 h 156"/>
                <a:gd name="T2" fmla="*/ 156 w 157"/>
                <a:gd name="T3" fmla="*/ 77 h 156"/>
                <a:gd name="T4" fmla="*/ 78 w 157"/>
                <a:gd name="T5" fmla="*/ 155 h 156"/>
                <a:gd name="T6" fmla="*/ 78 w 157"/>
                <a:gd name="T7" fmla="*/ 155 h 156"/>
                <a:gd name="T8" fmla="*/ 0 w 157"/>
                <a:gd name="T9" fmla="*/ 77 h 156"/>
                <a:gd name="T10" fmla="*/ 0 w 157"/>
                <a:gd name="T11" fmla="*/ 77 h 156"/>
                <a:gd name="T12" fmla="*/ 78 w 157"/>
                <a:gd name="T13" fmla="*/ 0 h 156"/>
                <a:gd name="T14" fmla="*/ 78 w 157"/>
                <a:gd name="T15" fmla="*/ 0 h 156"/>
                <a:gd name="T16" fmla="*/ 156 w 157"/>
                <a:gd name="T17" fmla="*/ 7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156">
                  <a:moveTo>
                    <a:pt x="156" y="77"/>
                  </a:moveTo>
                  <a:lnTo>
                    <a:pt x="156" y="77"/>
                  </a:lnTo>
                  <a:cubicBezTo>
                    <a:pt x="156" y="120"/>
                    <a:pt x="121" y="155"/>
                    <a:pt x="78" y="155"/>
                  </a:cubicBezTo>
                  <a:lnTo>
                    <a:pt x="78" y="155"/>
                  </a:lnTo>
                  <a:cubicBezTo>
                    <a:pt x="35" y="155"/>
                    <a:pt x="0" y="120"/>
                    <a:pt x="0" y="77"/>
                  </a:cubicBezTo>
                  <a:lnTo>
                    <a:pt x="0" y="77"/>
                  </a:lnTo>
                  <a:cubicBezTo>
                    <a:pt x="0" y="35"/>
                    <a:pt x="35" y="0"/>
                    <a:pt x="78" y="0"/>
                  </a:cubicBezTo>
                  <a:lnTo>
                    <a:pt x="78" y="0"/>
                  </a:lnTo>
                  <a:cubicBezTo>
                    <a:pt x="121" y="0"/>
                    <a:pt x="156" y="35"/>
                    <a:pt x="156" y="7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8" name="Freeform 159">
              <a:extLst>
                <a:ext uri="{FF2B5EF4-FFF2-40B4-BE49-F238E27FC236}">
                  <a16:creationId xmlns:a16="http://schemas.microsoft.com/office/drawing/2014/main" id="{C6FBA425-2594-4C47-A2E1-400A312D3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5586" y="8945361"/>
              <a:ext cx="159301" cy="258175"/>
            </a:xfrm>
            <a:custGeom>
              <a:avLst/>
              <a:gdLst>
                <a:gd name="T0" fmla="*/ 69 w 126"/>
                <a:gd name="T1" fmla="*/ 206 h 207"/>
                <a:gd name="T2" fmla="*/ 57 w 126"/>
                <a:gd name="T3" fmla="*/ 206 h 207"/>
                <a:gd name="T4" fmla="*/ 57 w 126"/>
                <a:gd name="T5" fmla="*/ 206 h 207"/>
                <a:gd name="T6" fmla="*/ 0 w 126"/>
                <a:gd name="T7" fmla="*/ 150 h 207"/>
                <a:gd name="T8" fmla="*/ 0 w 126"/>
                <a:gd name="T9" fmla="*/ 0 h 207"/>
                <a:gd name="T10" fmla="*/ 125 w 126"/>
                <a:gd name="T11" fmla="*/ 0 h 207"/>
                <a:gd name="T12" fmla="*/ 125 w 126"/>
                <a:gd name="T13" fmla="*/ 150 h 207"/>
                <a:gd name="T14" fmla="*/ 125 w 126"/>
                <a:gd name="T15" fmla="*/ 150 h 207"/>
                <a:gd name="T16" fmla="*/ 69 w 126"/>
                <a:gd name="T17" fmla="*/ 20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207">
                  <a:moveTo>
                    <a:pt x="69" y="206"/>
                  </a:moveTo>
                  <a:lnTo>
                    <a:pt x="57" y="206"/>
                  </a:lnTo>
                  <a:lnTo>
                    <a:pt x="57" y="206"/>
                  </a:lnTo>
                  <a:cubicBezTo>
                    <a:pt x="26" y="206"/>
                    <a:pt x="0" y="181"/>
                    <a:pt x="0" y="150"/>
                  </a:cubicBezTo>
                  <a:lnTo>
                    <a:pt x="0" y="0"/>
                  </a:lnTo>
                  <a:lnTo>
                    <a:pt x="125" y="0"/>
                  </a:lnTo>
                  <a:lnTo>
                    <a:pt x="125" y="150"/>
                  </a:lnTo>
                  <a:lnTo>
                    <a:pt x="125" y="150"/>
                  </a:lnTo>
                  <a:cubicBezTo>
                    <a:pt x="125" y="181"/>
                    <a:pt x="100" y="206"/>
                    <a:pt x="69" y="206"/>
                  </a:cubicBezTo>
                </a:path>
              </a:pathLst>
            </a:custGeom>
            <a:solidFill>
              <a:srgbClr val="F6A29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9" name="Freeform 160">
              <a:extLst>
                <a:ext uri="{FF2B5EF4-FFF2-40B4-BE49-F238E27FC236}">
                  <a16:creationId xmlns:a16="http://schemas.microsoft.com/office/drawing/2014/main" id="{09A26228-7359-1F4F-9EFE-EF0395A38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5586" y="8945361"/>
              <a:ext cx="159301" cy="148314"/>
            </a:xfrm>
            <a:custGeom>
              <a:avLst/>
              <a:gdLst>
                <a:gd name="T0" fmla="*/ 69 w 126"/>
                <a:gd name="T1" fmla="*/ 119 h 120"/>
                <a:gd name="T2" fmla="*/ 57 w 126"/>
                <a:gd name="T3" fmla="*/ 119 h 120"/>
                <a:gd name="T4" fmla="*/ 57 w 126"/>
                <a:gd name="T5" fmla="*/ 119 h 120"/>
                <a:gd name="T6" fmla="*/ 0 w 126"/>
                <a:gd name="T7" fmla="*/ 63 h 120"/>
                <a:gd name="T8" fmla="*/ 0 w 126"/>
                <a:gd name="T9" fmla="*/ 0 h 120"/>
                <a:gd name="T10" fmla="*/ 125 w 126"/>
                <a:gd name="T11" fmla="*/ 0 h 120"/>
                <a:gd name="T12" fmla="*/ 125 w 126"/>
                <a:gd name="T13" fmla="*/ 63 h 120"/>
                <a:gd name="T14" fmla="*/ 125 w 126"/>
                <a:gd name="T15" fmla="*/ 63 h 120"/>
                <a:gd name="T16" fmla="*/ 69 w 126"/>
                <a:gd name="T17" fmla="*/ 11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120">
                  <a:moveTo>
                    <a:pt x="69" y="119"/>
                  </a:moveTo>
                  <a:lnTo>
                    <a:pt x="57" y="119"/>
                  </a:lnTo>
                  <a:lnTo>
                    <a:pt x="57" y="119"/>
                  </a:lnTo>
                  <a:cubicBezTo>
                    <a:pt x="26" y="119"/>
                    <a:pt x="0" y="94"/>
                    <a:pt x="0" y="63"/>
                  </a:cubicBezTo>
                  <a:lnTo>
                    <a:pt x="0" y="0"/>
                  </a:lnTo>
                  <a:lnTo>
                    <a:pt x="125" y="0"/>
                  </a:lnTo>
                  <a:lnTo>
                    <a:pt x="125" y="63"/>
                  </a:lnTo>
                  <a:lnTo>
                    <a:pt x="125" y="63"/>
                  </a:lnTo>
                  <a:cubicBezTo>
                    <a:pt x="125" y="94"/>
                    <a:pt x="100" y="119"/>
                    <a:pt x="69" y="119"/>
                  </a:cubicBezTo>
                </a:path>
              </a:pathLst>
            </a:custGeom>
            <a:solidFill>
              <a:srgbClr val="F1877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0" name="Freeform 161">
              <a:extLst>
                <a:ext uri="{FF2B5EF4-FFF2-40B4-BE49-F238E27FC236}">
                  <a16:creationId xmlns:a16="http://schemas.microsoft.com/office/drawing/2014/main" id="{CBE44BCE-4714-9249-88A0-4EB751DEA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7415" y="8330140"/>
              <a:ext cx="659165" cy="670152"/>
            </a:xfrm>
            <a:custGeom>
              <a:avLst/>
              <a:gdLst>
                <a:gd name="T0" fmla="*/ 486 w 527"/>
                <a:gd name="T1" fmla="*/ 315 h 540"/>
                <a:gd name="T2" fmla="*/ 486 w 527"/>
                <a:gd name="T3" fmla="*/ 315 h 540"/>
                <a:gd name="T4" fmla="*/ 262 w 527"/>
                <a:gd name="T5" fmla="*/ 539 h 540"/>
                <a:gd name="T6" fmla="*/ 262 w 527"/>
                <a:gd name="T7" fmla="*/ 539 h 540"/>
                <a:gd name="T8" fmla="*/ 39 w 527"/>
                <a:gd name="T9" fmla="*/ 315 h 540"/>
                <a:gd name="T10" fmla="*/ 39 w 527"/>
                <a:gd name="T11" fmla="*/ 315 h 540"/>
                <a:gd name="T12" fmla="*/ 262 w 527"/>
                <a:gd name="T13" fmla="*/ 0 h 540"/>
                <a:gd name="T14" fmla="*/ 262 w 527"/>
                <a:gd name="T15" fmla="*/ 0 h 540"/>
                <a:gd name="T16" fmla="*/ 486 w 527"/>
                <a:gd name="T17" fmla="*/ 315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" h="540">
                  <a:moveTo>
                    <a:pt x="486" y="315"/>
                  </a:moveTo>
                  <a:lnTo>
                    <a:pt x="486" y="315"/>
                  </a:lnTo>
                  <a:cubicBezTo>
                    <a:pt x="486" y="438"/>
                    <a:pt x="386" y="539"/>
                    <a:pt x="262" y="539"/>
                  </a:cubicBezTo>
                  <a:lnTo>
                    <a:pt x="262" y="539"/>
                  </a:lnTo>
                  <a:cubicBezTo>
                    <a:pt x="139" y="539"/>
                    <a:pt x="39" y="438"/>
                    <a:pt x="39" y="315"/>
                  </a:cubicBezTo>
                  <a:lnTo>
                    <a:pt x="39" y="315"/>
                  </a:lnTo>
                  <a:cubicBezTo>
                    <a:pt x="39" y="191"/>
                    <a:pt x="0" y="0"/>
                    <a:pt x="262" y="0"/>
                  </a:cubicBezTo>
                  <a:lnTo>
                    <a:pt x="262" y="0"/>
                  </a:lnTo>
                  <a:cubicBezTo>
                    <a:pt x="526" y="0"/>
                    <a:pt x="486" y="191"/>
                    <a:pt x="486" y="315"/>
                  </a:cubicBezTo>
                </a:path>
              </a:pathLst>
            </a:custGeom>
            <a:solidFill>
              <a:srgbClr val="F6A29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DD9964CC-DEAB-7F49-BE62-3FD80A94D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5162" y="8692681"/>
              <a:ext cx="295404" cy="53622"/>
            </a:xfrm>
            <a:custGeom>
              <a:avLst/>
              <a:gdLst>
                <a:gd name="connsiteX0" fmla="*/ 252681 w 295404"/>
                <a:gd name="connsiteY0" fmla="*/ 0 h 53622"/>
                <a:gd name="connsiteX1" fmla="*/ 295404 w 295404"/>
                <a:gd name="connsiteY1" fmla="*/ 44467 h 53622"/>
                <a:gd name="connsiteX2" fmla="*/ 285639 w 295404"/>
                <a:gd name="connsiteY2" fmla="*/ 53622 h 53622"/>
                <a:gd name="connsiteX3" fmla="*/ 275873 w 295404"/>
                <a:gd name="connsiteY3" fmla="*/ 44467 h 53622"/>
                <a:gd name="connsiteX4" fmla="*/ 252681 w 295404"/>
                <a:gd name="connsiteY4" fmla="*/ 19618 h 53622"/>
                <a:gd name="connsiteX5" fmla="*/ 227046 w 295404"/>
                <a:gd name="connsiteY5" fmla="*/ 44467 h 53622"/>
                <a:gd name="connsiteX6" fmla="*/ 218501 w 295404"/>
                <a:gd name="connsiteY6" fmla="*/ 53622 h 53622"/>
                <a:gd name="connsiteX7" fmla="*/ 208736 w 295404"/>
                <a:gd name="connsiteY7" fmla="*/ 44467 h 53622"/>
                <a:gd name="connsiteX8" fmla="*/ 252681 w 295404"/>
                <a:gd name="connsiteY8" fmla="*/ 0 h 53622"/>
                <a:gd name="connsiteX9" fmla="*/ 43326 w 295404"/>
                <a:gd name="connsiteY9" fmla="*/ 0 h 53622"/>
                <a:gd name="connsiteX10" fmla="*/ 86651 w 295404"/>
                <a:gd name="connsiteY10" fmla="*/ 44467 h 53622"/>
                <a:gd name="connsiteX11" fmla="*/ 77986 w 295404"/>
                <a:gd name="connsiteY11" fmla="*/ 53622 h 53622"/>
                <a:gd name="connsiteX12" fmla="*/ 69321 w 295404"/>
                <a:gd name="connsiteY12" fmla="*/ 44467 h 53622"/>
                <a:gd name="connsiteX13" fmla="*/ 43326 w 295404"/>
                <a:gd name="connsiteY13" fmla="*/ 19618 h 53622"/>
                <a:gd name="connsiteX14" fmla="*/ 18568 w 295404"/>
                <a:gd name="connsiteY14" fmla="*/ 44467 h 53622"/>
                <a:gd name="connsiteX15" fmla="*/ 8665 w 295404"/>
                <a:gd name="connsiteY15" fmla="*/ 53622 h 53622"/>
                <a:gd name="connsiteX16" fmla="*/ 0 w 295404"/>
                <a:gd name="connsiteY16" fmla="*/ 44467 h 53622"/>
                <a:gd name="connsiteX17" fmla="*/ 43326 w 295404"/>
                <a:gd name="connsiteY17" fmla="*/ 0 h 5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5404" h="53622">
                  <a:moveTo>
                    <a:pt x="252681" y="0"/>
                  </a:moveTo>
                  <a:cubicBezTo>
                    <a:pt x="275873" y="0"/>
                    <a:pt x="295404" y="19618"/>
                    <a:pt x="295404" y="44467"/>
                  </a:cubicBezTo>
                  <a:cubicBezTo>
                    <a:pt x="295404" y="49699"/>
                    <a:pt x="290522" y="53622"/>
                    <a:pt x="285639" y="53622"/>
                  </a:cubicBezTo>
                  <a:cubicBezTo>
                    <a:pt x="280756" y="53622"/>
                    <a:pt x="275873" y="49699"/>
                    <a:pt x="275873" y="44467"/>
                  </a:cubicBezTo>
                  <a:cubicBezTo>
                    <a:pt x="275873" y="30081"/>
                    <a:pt x="266108" y="19618"/>
                    <a:pt x="252681" y="19618"/>
                  </a:cubicBezTo>
                  <a:cubicBezTo>
                    <a:pt x="238032" y="19618"/>
                    <a:pt x="227046" y="30081"/>
                    <a:pt x="227046" y="44467"/>
                  </a:cubicBezTo>
                  <a:cubicBezTo>
                    <a:pt x="227046" y="49699"/>
                    <a:pt x="223384" y="53622"/>
                    <a:pt x="218501" y="53622"/>
                  </a:cubicBezTo>
                  <a:cubicBezTo>
                    <a:pt x="213619" y="53622"/>
                    <a:pt x="208736" y="49699"/>
                    <a:pt x="208736" y="44467"/>
                  </a:cubicBezTo>
                  <a:cubicBezTo>
                    <a:pt x="208736" y="19618"/>
                    <a:pt x="228267" y="0"/>
                    <a:pt x="252681" y="0"/>
                  </a:cubicBezTo>
                  <a:close/>
                  <a:moveTo>
                    <a:pt x="43326" y="0"/>
                  </a:moveTo>
                  <a:cubicBezTo>
                    <a:pt x="68083" y="0"/>
                    <a:pt x="86651" y="19618"/>
                    <a:pt x="86651" y="44467"/>
                  </a:cubicBezTo>
                  <a:cubicBezTo>
                    <a:pt x="86651" y="49699"/>
                    <a:pt x="82938" y="53622"/>
                    <a:pt x="77986" y="53622"/>
                  </a:cubicBezTo>
                  <a:cubicBezTo>
                    <a:pt x="73035" y="53622"/>
                    <a:pt x="69321" y="49699"/>
                    <a:pt x="69321" y="44467"/>
                  </a:cubicBezTo>
                  <a:cubicBezTo>
                    <a:pt x="69321" y="30081"/>
                    <a:pt x="56942" y="19618"/>
                    <a:pt x="43326" y="19618"/>
                  </a:cubicBezTo>
                  <a:cubicBezTo>
                    <a:pt x="29709" y="19618"/>
                    <a:pt x="18568" y="30081"/>
                    <a:pt x="18568" y="44467"/>
                  </a:cubicBezTo>
                  <a:cubicBezTo>
                    <a:pt x="18568" y="49699"/>
                    <a:pt x="14854" y="53622"/>
                    <a:pt x="8665" y="53622"/>
                  </a:cubicBezTo>
                  <a:cubicBezTo>
                    <a:pt x="4951" y="53622"/>
                    <a:pt x="0" y="49699"/>
                    <a:pt x="0" y="44467"/>
                  </a:cubicBezTo>
                  <a:cubicBezTo>
                    <a:pt x="0" y="19618"/>
                    <a:pt x="19806" y="0"/>
                    <a:pt x="43326" y="0"/>
                  </a:cubicBezTo>
                  <a:close/>
                </a:path>
              </a:pathLst>
            </a:custGeom>
            <a:solidFill>
              <a:srgbClr val="2410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2" name="Freeform 164">
              <a:extLst>
                <a:ext uri="{FF2B5EF4-FFF2-40B4-BE49-F238E27FC236}">
                  <a16:creationId xmlns:a16="http://schemas.microsoft.com/office/drawing/2014/main" id="{7D41ED4C-0F97-E348-92C4-6EEF15A44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6572" y="8846485"/>
              <a:ext cx="142819" cy="54930"/>
            </a:xfrm>
            <a:custGeom>
              <a:avLst/>
              <a:gdLst>
                <a:gd name="T0" fmla="*/ 114 w 115"/>
                <a:gd name="T1" fmla="*/ 0 h 43"/>
                <a:gd name="T2" fmla="*/ 114 w 115"/>
                <a:gd name="T3" fmla="*/ 0 h 43"/>
                <a:gd name="T4" fmla="*/ 57 w 115"/>
                <a:gd name="T5" fmla="*/ 42 h 43"/>
                <a:gd name="T6" fmla="*/ 57 w 115"/>
                <a:gd name="T7" fmla="*/ 42 h 43"/>
                <a:gd name="T8" fmla="*/ 0 w 115"/>
                <a:gd name="T9" fmla="*/ 0 h 43"/>
                <a:gd name="T10" fmla="*/ 114 w 115"/>
                <a:gd name="T1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" h="43">
                  <a:moveTo>
                    <a:pt x="114" y="0"/>
                  </a:moveTo>
                  <a:lnTo>
                    <a:pt x="114" y="0"/>
                  </a:lnTo>
                  <a:cubicBezTo>
                    <a:pt x="114" y="23"/>
                    <a:pt x="88" y="42"/>
                    <a:pt x="57" y="42"/>
                  </a:cubicBezTo>
                  <a:lnTo>
                    <a:pt x="57" y="42"/>
                  </a:lnTo>
                  <a:cubicBezTo>
                    <a:pt x="26" y="42"/>
                    <a:pt x="0" y="23"/>
                    <a:pt x="0" y="0"/>
                  </a:cubicBezTo>
                  <a:lnTo>
                    <a:pt x="114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3" name="Freeform 165">
              <a:extLst>
                <a:ext uri="{FF2B5EF4-FFF2-40B4-BE49-F238E27FC236}">
                  <a16:creationId xmlns:a16="http://schemas.microsoft.com/office/drawing/2014/main" id="{0883BB79-8273-9546-8877-066B0C6C0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29526" y="8214786"/>
              <a:ext cx="758041" cy="466908"/>
            </a:xfrm>
            <a:custGeom>
              <a:avLst/>
              <a:gdLst>
                <a:gd name="T0" fmla="*/ 129 w 609"/>
                <a:gd name="T1" fmla="*/ 366 h 376"/>
                <a:gd name="T2" fmla="*/ 129 w 609"/>
                <a:gd name="T3" fmla="*/ 366 h 376"/>
                <a:gd name="T4" fmla="*/ 170 w 609"/>
                <a:gd name="T5" fmla="*/ 201 h 376"/>
                <a:gd name="T6" fmla="*/ 170 w 609"/>
                <a:gd name="T7" fmla="*/ 201 h 376"/>
                <a:gd name="T8" fmla="*/ 501 w 609"/>
                <a:gd name="T9" fmla="*/ 196 h 376"/>
                <a:gd name="T10" fmla="*/ 501 w 609"/>
                <a:gd name="T11" fmla="*/ 196 h 376"/>
                <a:gd name="T12" fmla="*/ 529 w 609"/>
                <a:gd name="T13" fmla="*/ 356 h 376"/>
                <a:gd name="T14" fmla="*/ 529 w 609"/>
                <a:gd name="T15" fmla="*/ 356 h 376"/>
                <a:gd name="T16" fmla="*/ 571 w 609"/>
                <a:gd name="T17" fmla="*/ 343 h 376"/>
                <a:gd name="T18" fmla="*/ 571 w 609"/>
                <a:gd name="T19" fmla="*/ 343 h 376"/>
                <a:gd name="T20" fmla="*/ 575 w 609"/>
                <a:gd name="T21" fmla="*/ 249 h 376"/>
                <a:gd name="T22" fmla="*/ 575 w 609"/>
                <a:gd name="T23" fmla="*/ 249 h 376"/>
                <a:gd name="T24" fmla="*/ 556 w 609"/>
                <a:gd name="T25" fmla="*/ 123 h 376"/>
                <a:gd name="T26" fmla="*/ 556 w 609"/>
                <a:gd name="T27" fmla="*/ 123 h 376"/>
                <a:gd name="T28" fmla="*/ 459 w 609"/>
                <a:gd name="T29" fmla="*/ 93 h 376"/>
                <a:gd name="T30" fmla="*/ 459 w 609"/>
                <a:gd name="T31" fmla="*/ 93 h 376"/>
                <a:gd name="T32" fmla="*/ 336 w 609"/>
                <a:gd name="T33" fmla="*/ 52 h 376"/>
                <a:gd name="T34" fmla="*/ 336 w 609"/>
                <a:gd name="T35" fmla="*/ 52 h 376"/>
                <a:gd name="T36" fmla="*/ 85 w 609"/>
                <a:gd name="T37" fmla="*/ 17 h 376"/>
                <a:gd name="T38" fmla="*/ 85 w 609"/>
                <a:gd name="T39" fmla="*/ 17 h 376"/>
                <a:gd name="T40" fmla="*/ 91 w 609"/>
                <a:gd name="T41" fmla="*/ 179 h 376"/>
                <a:gd name="T42" fmla="*/ 91 w 609"/>
                <a:gd name="T43" fmla="*/ 179 h 376"/>
                <a:gd name="T44" fmla="*/ 80 w 609"/>
                <a:gd name="T45" fmla="*/ 289 h 376"/>
                <a:gd name="T46" fmla="*/ 80 w 609"/>
                <a:gd name="T47" fmla="*/ 289 h 376"/>
                <a:gd name="T48" fmla="*/ 94 w 609"/>
                <a:gd name="T49" fmla="*/ 364 h 376"/>
                <a:gd name="T50" fmla="*/ 94 w 609"/>
                <a:gd name="T51" fmla="*/ 364 h 376"/>
                <a:gd name="T52" fmla="*/ 129 w 609"/>
                <a:gd name="T53" fmla="*/ 36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9" h="376">
                  <a:moveTo>
                    <a:pt x="129" y="366"/>
                  </a:moveTo>
                  <a:lnTo>
                    <a:pt x="129" y="366"/>
                  </a:lnTo>
                  <a:cubicBezTo>
                    <a:pt x="151" y="343"/>
                    <a:pt x="189" y="291"/>
                    <a:pt x="170" y="201"/>
                  </a:cubicBezTo>
                  <a:lnTo>
                    <a:pt x="170" y="201"/>
                  </a:lnTo>
                  <a:cubicBezTo>
                    <a:pt x="170" y="201"/>
                    <a:pt x="292" y="305"/>
                    <a:pt x="501" y="196"/>
                  </a:cubicBezTo>
                  <a:lnTo>
                    <a:pt x="501" y="196"/>
                  </a:lnTo>
                  <a:cubicBezTo>
                    <a:pt x="501" y="196"/>
                    <a:pt x="472" y="310"/>
                    <a:pt x="529" y="356"/>
                  </a:cubicBezTo>
                  <a:lnTo>
                    <a:pt x="529" y="356"/>
                  </a:lnTo>
                  <a:cubicBezTo>
                    <a:pt x="543" y="369"/>
                    <a:pt x="566" y="362"/>
                    <a:pt x="571" y="343"/>
                  </a:cubicBezTo>
                  <a:lnTo>
                    <a:pt x="571" y="343"/>
                  </a:lnTo>
                  <a:cubicBezTo>
                    <a:pt x="578" y="319"/>
                    <a:pt x="584" y="283"/>
                    <a:pt x="575" y="249"/>
                  </a:cubicBezTo>
                  <a:lnTo>
                    <a:pt x="575" y="249"/>
                  </a:lnTo>
                  <a:cubicBezTo>
                    <a:pt x="575" y="249"/>
                    <a:pt x="608" y="166"/>
                    <a:pt x="556" y="123"/>
                  </a:cubicBezTo>
                  <a:lnTo>
                    <a:pt x="556" y="123"/>
                  </a:lnTo>
                  <a:cubicBezTo>
                    <a:pt x="503" y="80"/>
                    <a:pt x="459" y="93"/>
                    <a:pt x="459" y="93"/>
                  </a:cubicBezTo>
                  <a:lnTo>
                    <a:pt x="459" y="93"/>
                  </a:lnTo>
                  <a:cubicBezTo>
                    <a:pt x="459" y="93"/>
                    <a:pt x="417" y="33"/>
                    <a:pt x="336" y="52"/>
                  </a:cubicBezTo>
                  <a:lnTo>
                    <a:pt x="336" y="52"/>
                  </a:lnTo>
                  <a:cubicBezTo>
                    <a:pt x="194" y="85"/>
                    <a:pt x="224" y="0"/>
                    <a:pt x="85" y="17"/>
                  </a:cubicBezTo>
                  <a:lnTo>
                    <a:pt x="85" y="17"/>
                  </a:lnTo>
                  <a:cubicBezTo>
                    <a:pt x="0" y="28"/>
                    <a:pt x="35" y="139"/>
                    <a:pt x="91" y="179"/>
                  </a:cubicBezTo>
                  <a:lnTo>
                    <a:pt x="91" y="179"/>
                  </a:lnTo>
                  <a:cubicBezTo>
                    <a:pt x="91" y="179"/>
                    <a:pt x="56" y="236"/>
                    <a:pt x="80" y="289"/>
                  </a:cubicBezTo>
                  <a:lnTo>
                    <a:pt x="80" y="289"/>
                  </a:lnTo>
                  <a:cubicBezTo>
                    <a:pt x="80" y="289"/>
                    <a:pt x="68" y="335"/>
                    <a:pt x="94" y="364"/>
                  </a:cubicBezTo>
                  <a:lnTo>
                    <a:pt x="94" y="364"/>
                  </a:lnTo>
                  <a:cubicBezTo>
                    <a:pt x="103" y="374"/>
                    <a:pt x="119" y="375"/>
                    <a:pt x="129" y="366"/>
                  </a:cubicBezTo>
                </a:path>
              </a:pathLst>
            </a:custGeom>
            <a:solidFill>
              <a:srgbClr val="CC66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4" name="Freeform 166">
              <a:extLst>
                <a:ext uri="{FF2B5EF4-FFF2-40B4-BE49-F238E27FC236}">
                  <a16:creationId xmlns:a16="http://schemas.microsoft.com/office/drawing/2014/main" id="{9C40673A-68C3-7746-B520-CFD78C210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0518" y="8747611"/>
              <a:ext cx="60425" cy="54930"/>
            </a:xfrm>
            <a:custGeom>
              <a:avLst/>
              <a:gdLst>
                <a:gd name="T0" fmla="*/ 41 w 48"/>
                <a:gd name="T1" fmla="*/ 29 h 45"/>
                <a:gd name="T2" fmla="*/ 41 w 48"/>
                <a:gd name="T3" fmla="*/ 29 h 45"/>
                <a:gd name="T4" fmla="*/ 24 w 48"/>
                <a:gd name="T5" fmla="*/ 44 h 45"/>
                <a:gd name="T6" fmla="*/ 24 w 48"/>
                <a:gd name="T7" fmla="*/ 44 h 45"/>
                <a:gd name="T8" fmla="*/ 7 w 48"/>
                <a:gd name="T9" fmla="*/ 29 h 45"/>
                <a:gd name="T10" fmla="*/ 7 w 48"/>
                <a:gd name="T11" fmla="*/ 29 h 45"/>
                <a:gd name="T12" fmla="*/ 24 w 48"/>
                <a:gd name="T13" fmla="*/ 0 h 45"/>
                <a:gd name="T14" fmla="*/ 24 w 48"/>
                <a:gd name="T15" fmla="*/ 0 h 45"/>
                <a:gd name="T16" fmla="*/ 41 w 48"/>
                <a:gd name="T17" fmla="*/ 2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45">
                  <a:moveTo>
                    <a:pt x="41" y="29"/>
                  </a:moveTo>
                  <a:lnTo>
                    <a:pt x="41" y="29"/>
                  </a:lnTo>
                  <a:cubicBezTo>
                    <a:pt x="47" y="37"/>
                    <a:pt x="34" y="44"/>
                    <a:pt x="24" y="44"/>
                  </a:cubicBezTo>
                  <a:lnTo>
                    <a:pt x="24" y="44"/>
                  </a:lnTo>
                  <a:cubicBezTo>
                    <a:pt x="13" y="44"/>
                    <a:pt x="0" y="36"/>
                    <a:pt x="7" y="29"/>
                  </a:cubicBezTo>
                  <a:lnTo>
                    <a:pt x="7" y="29"/>
                  </a:lnTo>
                  <a:cubicBezTo>
                    <a:pt x="16" y="21"/>
                    <a:pt x="13" y="0"/>
                    <a:pt x="24" y="0"/>
                  </a:cubicBezTo>
                  <a:lnTo>
                    <a:pt x="24" y="0"/>
                  </a:lnTo>
                  <a:cubicBezTo>
                    <a:pt x="34" y="0"/>
                    <a:pt x="33" y="21"/>
                    <a:pt x="41" y="29"/>
                  </a:cubicBezTo>
                </a:path>
              </a:pathLst>
            </a:custGeom>
            <a:solidFill>
              <a:srgbClr val="F1877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5" name="Freeform 167">
              <a:extLst>
                <a:ext uri="{FF2B5EF4-FFF2-40B4-BE49-F238E27FC236}">
                  <a16:creationId xmlns:a16="http://schemas.microsoft.com/office/drawing/2014/main" id="{F2C3E412-B43B-7844-AC88-817A39A9D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98288" y="11461173"/>
              <a:ext cx="274652" cy="488883"/>
            </a:xfrm>
            <a:custGeom>
              <a:avLst/>
              <a:gdLst>
                <a:gd name="T0" fmla="*/ 123 w 222"/>
                <a:gd name="T1" fmla="*/ 0 h 392"/>
                <a:gd name="T2" fmla="*/ 77 w 222"/>
                <a:gd name="T3" fmla="*/ 83 h 392"/>
                <a:gd name="T4" fmla="*/ 77 w 222"/>
                <a:gd name="T5" fmla="*/ 83 h 392"/>
                <a:gd name="T6" fmla="*/ 2 w 222"/>
                <a:gd name="T7" fmla="*/ 141 h 392"/>
                <a:gd name="T8" fmla="*/ 2 w 222"/>
                <a:gd name="T9" fmla="*/ 141 h 392"/>
                <a:gd name="T10" fmla="*/ 195 w 222"/>
                <a:gd name="T11" fmla="*/ 369 h 392"/>
                <a:gd name="T12" fmla="*/ 195 w 222"/>
                <a:gd name="T13" fmla="*/ 369 h 392"/>
                <a:gd name="T14" fmla="*/ 152 w 222"/>
                <a:gd name="T15" fmla="*/ 156 h 392"/>
                <a:gd name="T16" fmla="*/ 211 w 222"/>
                <a:gd name="T17" fmla="*/ 49 h 392"/>
                <a:gd name="T18" fmla="*/ 123 w 222"/>
                <a:gd name="T19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2" h="392">
                  <a:moveTo>
                    <a:pt x="123" y="0"/>
                  </a:moveTo>
                  <a:lnTo>
                    <a:pt x="77" y="83"/>
                  </a:lnTo>
                  <a:lnTo>
                    <a:pt x="77" y="83"/>
                  </a:lnTo>
                  <a:cubicBezTo>
                    <a:pt x="77" y="83"/>
                    <a:pt x="0" y="112"/>
                    <a:pt x="2" y="141"/>
                  </a:cubicBezTo>
                  <a:lnTo>
                    <a:pt x="2" y="141"/>
                  </a:lnTo>
                  <a:cubicBezTo>
                    <a:pt x="3" y="171"/>
                    <a:pt x="169" y="391"/>
                    <a:pt x="195" y="369"/>
                  </a:cubicBezTo>
                  <a:lnTo>
                    <a:pt x="195" y="369"/>
                  </a:lnTo>
                  <a:cubicBezTo>
                    <a:pt x="221" y="346"/>
                    <a:pt x="152" y="156"/>
                    <a:pt x="152" y="156"/>
                  </a:cubicBezTo>
                  <a:lnTo>
                    <a:pt x="211" y="49"/>
                  </a:lnTo>
                  <a:lnTo>
                    <a:pt x="123" y="0"/>
                  </a:lnTo>
                </a:path>
              </a:pathLst>
            </a:custGeom>
            <a:solidFill>
              <a:srgbClr val="CA4BB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6" name="Freeform 168">
              <a:extLst>
                <a:ext uri="{FF2B5EF4-FFF2-40B4-BE49-F238E27FC236}">
                  <a16:creationId xmlns:a16="http://schemas.microsoft.com/office/drawing/2014/main" id="{9EF12843-C152-0D4A-85B2-69563656D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06623" y="11450188"/>
              <a:ext cx="455924" cy="302120"/>
            </a:xfrm>
            <a:custGeom>
              <a:avLst/>
              <a:gdLst>
                <a:gd name="T0" fmla="*/ 0 w 367"/>
                <a:gd name="T1" fmla="*/ 55 h 243"/>
                <a:gd name="T2" fmla="*/ 51 w 367"/>
                <a:gd name="T3" fmla="*/ 134 h 243"/>
                <a:gd name="T4" fmla="*/ 51 w 367"/>
                <a:gd name="T5" fmla="*/ 134 h 243"/>
                <a:gd name="T6" fmla="*/ 67 w 367"/>
                <a:gd name="T7" fmla="*/ 229 h 243"/>
                <a:gd name="T8" fmla="*/ 67 w 367"/>
                <a:gd name="T9" fmla="*/ 229 h 243"/>
                <a:gd name="T10" fmla="*/ 358 w 367"/>
                <a:gd name="T11" fmla="*/ 166 h 243"/>
                <a:gd name="T12" fmla="*/ 358 w 367"/>
                <a:gd name="T13" fmla="*/ 166 h 243"/>
                <a:gd name="T14" fmla="*/ 152 w 367"/>
                <a:gd name="T15" fmla="*/ 103 h 243"/>
                <a:gd name="T16" fmla="*/ 85 w 367"/>
                <a:gd name="T17" fmla="*/ 0 h 243"/>
                <a:gd name="T18" fmla="*/ 0 w 367"/>
                <a:gd name="T19" fmla="*/ 5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7" h="243">
                  <a:moveTo>
                    <a:pt x="0" y="55"/>
                  </a:moveTo>
                  <a:lnTo>
                    <a:pt x="51" y="134"/>
                  </a:lnTo>
                  <a:lnTo>
                    <a:pt x="51" y="134"/>
                  </a:lnTo>
                  <a:cubicBezTo>
                    <a:pt x="51" y="134"/>
                    <a:pt x="41" y="216"/>
                    <a:pt x="67" y="229"/>
                  </a:cubicBezTo>
                  <a:lnTo>
                    <a:pt x="67" y="229"/>
                  </a:lnTo>
                  <a:cubicBezTo>
                    <a:pt x="94" y="242"/>
                    <a:pt x="366" y="200"/>
                    <a:pt x="358" y="166"/>
                  </a:cubicBezTo>
                  <a:lnTo>
                    <a:pt x="358" y="166"/>
                  </a:lnTo>
                  <a:cubicBezTo>
                    <a:pt x="351" y="133"/>
                    <a:pt x="152" y="103"/>
                    <a:pt x="152" y="103"/>
                  </a:cubicBezTo>
                  <a:lnTo>
                    <a:pt x="85" y="0"/>
                  </a:lnTo>
                  <a:lnTo>
                    <a:pt x="0" y="55"/>
                  </a:lnTo>
                </a:path>
              </a:pathLst>
            </a:custGeom>
            <a:solidFill>
              <a:srgbClr val="CA4BB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7" name="Freeform 169">
              <a:extLst>
                <a:ext uri="{FF2B5EF4-FFF2-40B4-BE49-F238E27FC236}">
                  <a16:creationId xmlns:a16="http://schemas.microsoft.com/office/drawing/2014/main" id="{A334AABE-1D60-CB4A-A622-15A3C9E49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09271" y="10181296"/>
              <a:ext cx="1862141" cy="1406219"/>
            </a:xfrm>
            <a:custGeom>
              <a:avLst/>
              <a:gdLst>
                <a:gd name="T0" fmla="*/ 104 w 1494"/>
                <a:gd name="T1" fmla="*/ 0 h 1130"/>
                <a:gd name="T2" fmla="*/ 104 w 1494"/>
                <a:gd name="T3" fmla="*/ 0 h 1130"/>
                <a:gd name="T4" fmla="*/ 411 w 1494"/>
                <a:gd name="T5" fmla="*/ 312 h 1130"/>
                <a:gd name="T6" fmla="*/ 80 w 1494"/>
                <a:gd name="T7" fmla="*/ 1054 h 1130"/>
                <a:gd name="T8" fmla="*/ 213 w 1494"/>
                <a:gd name="T9" fmla="*/ 1113 h 1130"/>
                <a:gd name="T10" fmla="*/ 213 w 1494"/>
                <a:gd name="T11" fmla="*/ 1113 h 1130"/>
                <a:gd name="T12" fmla="*/ 688 w 1494"/>
                <a:gd name="T13" fmla="*/ 321 h 1130"/>
                <a:gd name="T14" fmla="*/ 688 w 1494"/>
                <a:gd name="T15" fmla="*/ 321 h 1130"/>
                <a:gd name="T16" fmla="*/ 628 w 1494"/>
                <a:gd name="T17" fmla="*/ 202 h 1130"/>
                <a:gd name="T18" fmla="*/ 850 w 1494"/>
                <a:gd name="T19" fmla="*/ 261 h 1130"/>
                <a:gd name="T20" fmla="*/ 1381 w 1494"/>
                <a:gd name="T21" fmla="*/ 1129 h 1130"/>
                <a:gd name="T22" fmla="*/ 1493 w 1494"/>
                <a:gd name="T23" fmla="*/ 1068 h 1130"/>
                <a:gd name="T24" fmla="*/ 1493 w 1494"/>
                <a:gd name="T25" fmla="*/ 1068 h 1130"/>
                <a:gd name="T26" fmla="*/ 1055 w 1494"/>
                <a:gd name="T27" fmla="*/ 49 h 1130"/>
                <a:gd name="T28" fmla="*/ 1055 w 1494"/>
                <a:gd name="T29" fmla="*/ 49 h 1130"/>
                <a:gd name="T30" fmla="*/ 659 w 1494"/>
                <a:gd name="T31" fmla="*/ 0 h 1130"/>
                <a:gd name="T32" fmla="*/ 104 w 1494"/>
                <a:gd name="T33" fmla="*/ 0 h 1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4" h="1130">
                  <a:moveTo>
                    <a:pt x="104" y="0"/>
                  </a:moveTo>
                  <a:lnTo>
                    <a:pt x="104" y="0"/>
                  </a:lnTo>
                  <a:cubicBezTo>
                    <a:pt x="104" y="0"/>
                    <a:pt x="0" y="285"/>
                    <a:pt x="411" y="312"/>
                  </a:cubicBezTo>
                  <a:lnTo>
                    <a:pt x="80" y="1054"/>
                  </a:lnTo>
                  <a:lnTo>
                    <a:pt x="213" y="1113"/>
                  </a:lnTo>
                  <a:lnTo>
                    <a:pt x="213" y="1113"/>
                  </a:lnTo>
                  <a:cubicBezTo>
                    <a:pt x="213" y="1113"/>
                    <a:pt x="676" y="383"/>
                    <a:pt x="688" y="321"/>
                  </a:cubicBezTo>
                  <a:lnTo>
                    <a:pt x="688" y="321"/>
                  </a:lnTo>
                  <a:cubicBezTo>
                    <a:pt x="704" y="237"/>
                    <a:pt x="628" y="202"/>
                    <a:pt x="628" y="202"/>
                  </a:cubicBezTo>
                  <a:lnTo>
                    <a:pt x="850" y="261"/>
                  </a:lnTo>
                  <a:lnTo>
                    <a:pt x="1381" y="1129"/>
                  </a:lnTo>
                  <a:lnTo>
                    <a:pt x="1493" y="1068"/>
                  </a:lnTo>
                  <a:lnTo>
                    <a:pt x="1493" y="1068"/>
                  </a:lnTo>
                  <a:cubicBezTo>
                    <a:pt x="1493" y="1068"/>
                    <a:pt x="1074" y="65"/>
                    <a:pt x="1055" y="49"/>
                  </a:cubicBezTo>
                  <a:lnTo>
                    <a:pt x="1055" y="49"/>
                  </a:lnTo>
                  <a:cubicBezTo>
                    <a:pt x="1036" y="33"/>
                    <a:pt x="659" y="0"/>
                    <a:pt x="659" y="0"/>
                  </a:cubicBezTo>
                  <a:lnTo>
                    <a:pt x="104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8" name="Freeform 170">
              <a:extLst>
                <a:ext uri="{FF2B5EF4-FFF2-40B4-BE49-F238E27FC236}">
                  <a16:creationId xmlns:a16="http://schemas.microsoft.com/office/drawing/2014/main" id="{5B2828D9-E28E-764D-8295-9761DC7D4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08013" y="9132122"/>
              <a:ext cx="659165" cy="1098608"/>
            </a:xfrm>
            <a:custGeom>
              <a:avLst/>
              <a:gdLst>
                <a:gd name="T0" fmla="*/ 119 w 527"/>
                <a:gd name="T1" fmla="*/ 0 h 882"/>
                <a:gd name="T2" fmla="*/ 119 w 527"/>
                <a:gd name="T3" fmla="*/ 0 h 882"/>
                <a:gd name="T4" fmla="*/ 192 w 527"/>
                <a:gd name="T5" fmla="*/ 185 h 882"/>
                <a:gd name="T6" fmla="*/ 192 w 527"/>
                <a:gd name="T7" fmla="*/ 185 h 882"/>
                <a:gd name="T8" fmla="*/ 250 w 527"/>
                <a:gd name="T9" fmla="*/ 458 h 882"/>
                <a:gd name="T10" fmla="*/ 526 w 527"/>
                <a:gd name="T11" fmla="*/ 881 h 882"/>
                <a:gd name="T12" fmla="*/ 398 w 527"/>
                <a:gd name="T13" fmla="*/ 872 h 882"/>
                <a:gd name="T14" fmla="*/ 97 w 527"/>
                <a:gd name="T15" fmla="*/ 501 h 882"/>
                <a:gd name="T16" fmla="*/ 14 w 527"/>
                <a:gd name="T17" fmla="*/ 132 h 882"/>
                <a:gd name="T18" fmla="*/ 14 w 527"/>
                <a:gd name="T19" fmla="*/ 132 h 882"/>
                <a:gd name="T20" fmla="*/ 119 w 527"/>
                <a:gd name="T21" fmla="*/ 0 h 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7" h="882">
                  <a:moveTo>
                    <a:pt x="119" y="0"/>
                  </a:moveTo>
                  <a:lnTo>
                    <a:pt x="119" y="0"/>
                  </a:lnTo>
                  <a:cubicBezTo>
                    <a:pt x="119" y="0"/>
                    <a:pt x="166" y="85"/>
                    <a:pt x="192" y="185"/>
                  </a:cubicBezTo>
                  <a:lnTo>
                    <a:pt x="192" y="185"/>
                  </a:lnTo>
                  <a:cubicBezTo>
                    <a:pt x="218" y="284"/>
                    <a:pt x="250" y="458"/>
                    <a:pt x="250" y="458"/>
                  </a:cubicBezTo>
                  <a:lnTo>
                    <a:pt x="526" y="881"/>
                  </a:lnTo>
                  <a:lnTo>
                    <a:pt x="398" y="872"/>
                  </a:lnTo>
                  <a:lnTo>
                    <a:pt x="97" y="501"/>
                  </a:lnTo>
                  <a:lnTo>
                    <a:pt x="14" y="132"/>
                  </a:lnTo>
                  <a:lnTo>
                    <a:pt x="14" y="132"/>
                  </a:lnTo>
                  <a:cubicBezTo>
                    <a:pt x="0" y="65"/>
                    <a:pt x="50" y="2"/>
                    <a:pt x="119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9" name="Freeform 171">
              <a:extLst>
                <a:ext uri="{FF2B5EF4-FFF2-40B4-BE49-F238E27FC236}">
                  <a16:creationId xmlns:a16="http://schemas.microsoft.com/office/drawing/2014/main" id="{F1044D78-0FEC-2D45-9A71-F1D689BEA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41107" y="9033248"/>
              <a:ext cx="692124" cy="1148048"/>
            </a:xfrm>
            <a:custGeom>
              <a:avLst/>
              <a:gdLst>
                <a:gd name="T0" fmla="*/ 555 w 556"/>
                <a:gd name="T1" fmla="*/ 919 h 920"/>
                <a:gd name="T2" fmla="*/ 0 w 556"/>
                <a:gd name="T3" fmla="*/ 919 h 920"/>
                <a:gd name="T4" fmla="*/ 59 w 556"/>
                <a:gd name="T5" fmla="*/ 646 h 920"/>
                <a:gd name="T6" fmla="*/ 0 w 556"/>
                <a:gd name="T7" fmla="*/ 80 h 920"/>
                <a:gd name="T8" fmla="*/ 0 w 556"/>
                <a:gd name="T9" fmla="*/ 80 h 920"/>
                <a:gd name="T10" fmla="*/ 278 w 556"/>
                <a:gd name="T11" fmla="*/ 2 h 920"/>
                <a:gd name="T12" fmla="*/ 278 w 556"/>
                <a:gd name="T13" fmla="*/ 2 h 920"/>
                <a:gd name="T14" fmla="*/ 493 w 556"/>
                <a:gd name="T15" fmla="*/ 80 h 920"/>
                <a:gd name="T16" fmla="*/ 541 w 556"/>
                <a:gd name="T17" fmla="*/ 362 h 920"/>
                <a:gd name="T18" fmla="*/ 541 w 556"/>
                <a:gd name="T19" fmla="*/ 362 h 920"/>
                <a:gd name="T20" fmla="*/ 493 w 556"/>
                <a:gd name="T21" fmla="*/ 559 h 920"/>
                <a:gd name="T22" fmla="*/ 490 w 556"/>
                <a:gd name="T23" fmla="*/ 653 h 920"/>
                <a:gd name="T24" fmla="*/ 555 w 556"/>
                <a:gd name="T25" fmla="*/ 919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6" h="920">
                  <a:moveTo>
                    <a:pt x="555" y="919"/>
                  </a:moveTo>
                  <a:lnTo>
                    <a:pt x="0" y="919"/>
                  </a:lnTo>
                  <a:lnTo>
                    <a:pt x="59" y="646"/>
                  </a:lnTo>
                  <a:lnTo>
                    <a:pt x="0" y="80"/>
                  </a:lnTo>
                  <a:lnTo>
                    <a:pt x="0" y="80"/>
                  </a:lnTo>
                  <a:cubicBezTo>
                    <a:pt x="0" y="80"/>
                    <a:pt x="178" y="0"/>
                    <a:pt x="278" y="2"/>
                  </a:cubicBezTo>
                  <a:lnTo>
                    <a:pt x="278" y="2"/>
                  </a:lnTo>
                  <a:cubicBezTo>
                    <a:pt x="357" y="4"/>
                    <a:pt x="493" y="80"/>
                    <a:pt x="493" y="80"/>
                  </a:cubicBezTo>
                  <a:lnTo>
                    <a:pt x="541" y="362"/>
                  </a:lnTo>
                  <a:lnTo>
                    <a:pt x="541" y="362"/>
                  </a:lnTo>
                  <a:cubicBezTo>
                    <a:pt x="553" y="431"/>
                    <a:pt x="535" y="503"/>
                    <a:pt x="493" y="559"/>
                  </a:cubicBezTo>
                  <a:lnTo>
                    <a:pt x="490" y="653"/>
                  </a:lnTo>
                  <a:lnTo>
                    <a:pt x="555" y="919"/>
                  </a:ln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0" name="Freeform 172">
              <a:extLst>
                <a:ext uri="{FF2B5EF4-FFF2-40B4-BE49-F238E27FC236}">
                  <a16:creationId xmlns:a16="http://schemas.microsoft.com/office/drawing/2014/main" id="{6AFBED82-19B5-6646-8D08-0F9159CC4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6319" y="8599299"/>
              <a:ext cx="538319" cy="631699"/>
            </a:xfrm>
            <a:custGeom>
              <a:avLst/>
              <a:gdLst>
                <a:gd name="T0" fmla="*/ 128 w 433"/>
                <a:gd name="T1" fmla="*/ 28 h 508"/>
                <a:gd name="T2" fmla="*/ 128 w 433"/>
                <a:gd name="T3" fmla="*/ 28 h 508"/>
                <a:gd name="T4" fmla="*/ 39 w 433"/>
                <a:gd name="T5" fmla="*/ 163 h 508"/>
                <a:gd name="T6" fmla="*/ 39 w 433"/>
                <a:gd name="T7" fmla="*/ 163 h 508"/>
                <a:gd name="T8" fmla="*/ 22 w 433"/>
                <a:gd name="T9" fmla="*/ 364 h 508"/>
                <a:gd name="T10" fmla="*/ 123 w 433"/>
                <a:gd name="T11" fmla="*/ 362 h 508"/>
                <a:gd name="T12" fmla="*/ 123 w 433"/>
                <a:gd name="T13" fmla="*/ 362 h 508"/>
                <a:gd name="T14" fmla="*/ 168 w 433"/>
                <a:gd name="T15" fmla="*/ 383 h 508"/>
                <a:gd name="T16" fmla="*/ 168 w 433"/>
                <a:gd name="T17" fmla="*/ 383 h 508"/>
                <a:gd name="T18" fmla="*/ 237 w 433"/>
                <a:gd name="T19" fmla="*/ 417 h 508"/>
                <a:gd name="T20" fmla="*/ 237 w 433"/>
                <a:gd name="T21" fmla="*/ 417 h 508"/>
                <a:gd name="T22" fmla="*/ 358 w 433"/>
                <a:gd name="T23" fmla="*/ 494 h 508"/>
                <a:gd name="T24" fmla="*/ 358 w 433"/>
                <a:gd name="T25" fmla="*/ 494 h 508"/>
                <a:gd name="T26" fmla="*/ 346 w 433"/>
                <a:gd name="T27" fmla="*/ 359 h 508"/>
                <a:gd name="T28" fmla="*/ 346 w 433"/>
                <a:gd name="T29" fmla="*/ 359 h 508"/>
                <a:gd name="T30" fmla="*/ 333 w 433"/>
                <a:gd name="T31" fmla="*/ 304 h 508"/>
                <a:gd name="T32" fmla="*/ 333 w 433"/>
                <a:gd name="T33" fmla="*/ 304 h 508"/>
                <a:gd name="T34" fmla="*/ 432 w 433"/>
                <a:gd name="T35" fmla="*/ 145 h 508"/>
                <a:gd name="T36" fmla="*/ 432 w 433"/>
                <a:gd name="T37" fmla="*/ 145 h 508"/>
                <a:gd name="T38" fmla="*/ 128 w 433"/>
                <a:gd name="T39" fmla="*/ 28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3" h="508">
                  <a:moveTo>
                    <a:pt x="128" y="28"/>
                  </a:moveTo>
                  <a:lnTo>
                    <a:pt x="128" y="28"/>
                  </a:lnTo>
                  <a:cubicBezTo>
                    <a:pt x="53" y="74"/>
                    <a:pt x="39" y="163"/>
                    <a:pt x="39" y="163"/>
                  </a:cubicBezTo>
                  <a:lnTo>
                    <a:pt x="39" y="163"/>
                  </a:lnTo>
                  <a:cubicBezTo>
                    <a:pt x="85" y="230"/>
                    <a:pt x="0" y="288"/>
                    <a:pt x="22" y="364"/>
                  </a:cubicBezTo>
                  <a:lnTo>
                    <a:pt x="123" y="362"/>
                  </a:lnTo>
                  <a:lnTo>
                    <a:pt x="123" y="362"/>
                  </a:lnTo>
                  <a:cubicBezTo>
                    <a:pt x="140" y="362"/>
                    <a:pt x="157" y="370"/>
                    <a:pt x="168" y="383"/>
                  </a:cubicBezTo>
                  <a:lnTo>
                    <a:pt x="168" y="383"/>
                  </a:lnTo>
                  <a:cubicBezTo>
                    <a:pt x="193" y="411"/>
                    <a:pt x="237" y="417"/>
                    <a:pt x="237" y="417"/>
                  </a:cubicBezTo>
                  <a:lnTo>
                    <a:pt x="237" y="417"/>
                  </a:lnTo>
                  <a:cubicBezTo>
                    <a:pt x="248" y="507"/>
                    <a:pt x="358" y="494"/>
                    <a:pt x="358" y="494"/>
                  </a:cubicBezTo>
                  <a:lnTo>
                    <a:pt x="358" y="494"/>
                  </a:lnTo>
                  <a:cubicBezTo>
                    <a:pt x="326" y="474"/>
                    <a:pt x="337" y="400"/>
                    <a:pt x="346" y="359"/>
                  </a:cubicBezTo>
                  <a:lnTo>
                    <a:pt x="346" y="359"/>
                  </a:lnTo>
                  <a:cubicBezTo>
                    <a:pt x="355" y="322"/>
                    <a:pt x="333" y="304"/>
                    <a:pt x="333" y="304"/>
                  </a:cubicBezTo>
                  <a:lnTo>
                    <a:pt x="333" y="304"/>
                  </a:lnTo>
                  <a:cubicBezTo>
                    <a:pt x="413" y="272"/>
                    <a:pt x="432" y="145"/>
                    <a:pt x="432" y="145"/>
                  </a:cubicBezTo>
                  <a:lnTo>
                    <a:pt x="432" y="145"/>
                  </a:lnTo>
                  <a:cubicBezTo>
                    <a:pt x="375" y="40"/>
                    <a:pt x="173" y="0"/>
                    <a:pt x="128" y="28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1" name="Freeform 173">
              <a:extLst>
                <a:ext uri="{FF2B5EF4-FFF2-40B4-BE49-F238E27FC236}">
                  <a16:creationId xmlns:a16="http://schemas.microsoft.com/office/drawing/2014/main" id="{46D1C8D3-C809-8D4E-BE30-44C7794FC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2235" y="8945359"/>
              <a:ext cx="131833" cy="247190"/>
            </a:xfrm>
            <a:custGeom>
              <a:avLst/>
              <a:gdLst>
                <a:gd name="T0" fmla="*/ 51 w 106"/>
                <a:gd name="T1" fmla="*/ 199 h 200"/>
                <a:gd name="T2" fmla="*/ 54 w 106"/>
                <a:gd name="T3" fmla="*/ 199 h 200"/>
                <a:gd name="T4" fmla="*/ 54 w 106"/>
                <a:gd name="T5" fmla="*/ 199 h 200"/>
                <a:gd name="T6" fmla="*/ 105 w 106"/>
                <a:gd name="T7" fmla="*/ 148 h 200"/>
                <a:gd name="T8" fmla="*/ 105 w 106"/>
                <a:gd name="T9" fmla="*/ 0 h 200"/>
                <a:gd name="T10" fmla="*/ 0 w 106"/>
                <a:gd name="T11" fmla="*/ 0 h 200"/>
                <a:gd name="T12" fmla="*/ 0 w 106"/>
                <a:gd name="T13" fmla="*/ 148 h 200"/>
                <a:gd name="T14" fmla="*/ 0 w 106"/>
                <a:gd name="T15" fmla="*/ 148 h 200"/>
                <a:gd name="T16" fmla="*/ 51 w 106"/>
                <a:gd name="T17" fmla="*/ 199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200">
                  <a:moveTo>
                    <a:pt x="51" y="199"/>
                  </a:moveTo>
                  <a:lnTo>
                    <a:pt x="54" y="199"/>
                  </a:lnTo>
                  <a:lnTo>
                    <a:pt x="54" y="199"/>
                  </a:lnTo>
                  <a:cubicBezTo>
                    <a:pt x="82" y="199"/>
                    <a:pt x="105" y="176"/>
                    <a:pt x="105" y="148"/>
                  </a:cubicBezTo>
                  <a:lnTo>
                    <a:pt x="105" y="0"/>
                  </a:lnTo>
                  <a:lnTo>
                    <a:pt x="0" y="0"/>
                  </a:lnTo>
                  <a:lnTo>
                    <a:pt x="0" y="148"/>
                  </a:lnTo>
                  <a:lnTo>
                    <a:pt x="0" y="148"/>
                  </a:lnTo>
                  <a:cubicBezTo>
                    <a:pt x="0" y="176"/>
                    <a:pt x="23" y="199"/>
                    <a:pt x="51" y="199"/>
                  </a:cubicBezTo>
                </a:path>
              </a:pathLst>
            </a:custGeom>
            <a:solidFill>
              <a:srgbClr val="F6A29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2" name="Freeform 174">
              <a:extLst>
                <a:ext uri="{FF2B5EF4-FFF2-40B4-BE49-F238E27FC236}">
                  <a16:creationId xmlns:a16="http://schemas.microsoft.com/office/drawing/2014/main" id="{803F1FDA-D7B8-0A46-B859-9EC53061F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2235" y="8945359"/>
              <a:ext cx="131833" cy="159301"/>
            </a:xfrm>
            <a:custGeom>
              <a:avLst/>
              <a:gdLst>
                <a:gd name="T0" fmla="*/ 51 w 106"/>
                <a:gd name="T1" fmla="*/ 127 h 128"/>
                <a:gd name="T2" fmla="*/ 54 w 106"/>
                <a:gd name="T3" fmla="*/ 127 h 128"/>
                <a:gd name="T4" fmla="*/ 54 w 106"/>
                <a:gd name="T5" fmla="*/ 127 h 128"/>
                <a:gd name="T6" fmla="*/ 105 w 106"/>
                <a:gd name="T7" fmla="*/ 76 h 128"/>
                <a:gd name="T8" fmla="*/ 105 w 106"/>
                <a:gd name="T9" fmla="*/ 0 h 128"/>
                <a:gd name="T10" fmla="*/ 0 w 106"/>
                <a:gd name="T11" fmla="*/ 0 h 128"/>
                <a:gd name="T12" fmla="*/ 0 w 106"/>
                <a:gd name="T13" fmla="*/ 76 h 128"/>
                <a:gd name="T14" fmla="*/ 0 w 106"/>
                <a:gd name="T15" fmla="*/ 76 h 128"/>
                <a:gd name="T16" fmla="*/ 51 w 106"/>
                <a:gd name="T17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28">
                  <a:moveTo>
                    <a:pt x="51" y="127"/>
                  </a:moveTo>
                  <a:lnTo>
                    <a:pt x="54" y="127"/>
                  </a:lnTo>
                  <a:lnTo>
                    <a:pt x="54" y="127"/>
                  </a:lnTo>
                  <a:cubicBezTo>
                    <a:pt x="82" y="127"/>
                    <a:pt x="105" y="103"/>
                    <a:pt x="105" y="76"/>
                  </a:cubicBezTo>
                  <a:lnTo>
                    <a:pt x="105" y="0"/>
                  </a:lnTo>
                  <a:lnTo>
                    <a:pt x="0" y="0"/>
                  </a:lnTo>
                  <a:lnTo>
                    <a:pt x="0" y="76"/>
                  </a:lnTo>
                  <a:lnTo>
                    <a:pt x="0" y="76"/>
                  </a:lnTo>
                  <a:cubicBezTo>
                    <a:pt x="0" y="103"/>
                    <a:pt x="23" y="127"/>
                    <a:pt x="51" y="127"/>
                  </a:cubicBezTo>
                </a:path>
              </a:pathLst>
            </a:custGeom>
            <a:solidFill>
              <a:srgbClr val="F1877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3" name="Freeform 175">
              <a:extLst>
                <a:ext uri="{FF2B5EF4-FFF2-40B4-BE49-F238E27FC236}">
                  <a16:creationId xmlns:a16="http://schemas.microsoft.com/office/drawing/2014/main" id="{08DE7C38-9A01-D84B-ADDD-C7DB63BFB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89417" y="8467467"/>
              <a:ext cx="560291" cy="560291"/>
            </a:xfrm>
            <a:custGeom>
              <a:avLst/>
              <a:gdLst>
                <a:gd name="T0" fmla="*/ 0 w 451"/>
                <a:gd name="T1" fmla="*/ 224 h 450"/>
                <a:gd name="T2" fmla="*/ 0 w 451"/>
                <a:gd name="T3" fmla="*/ 224 h 450"/>
                <a:gd name="T4" fmla="*/ 225 w 451"/>
                <a:gd name="T5" fmla="*/ 449 h 450"/>
                <a:gd name="T6" fmla="*/ 225 w 451"/>
                <a:gd name="T7" fmla="*/ 449 h 450"/>
                <a:gd name="T8" fmla="*/ 450 w 451"/>
                <a:gd name="T9" fmla="*/ 224 h 450"/>
                <a:gd name="T10" fmla="*/ 450 w 451"/>
                <a:gd name="T11" fmla="*/ 224 h 450"/>
                <a:gd name="T12" fmla="*/ 225 w 451"/>
                <a:gd name="T13" fmla="*/ 0 h 450"/>
                <a:gd name="T14" fmla="*/ 225 w 451"/>
                <a:gd name="T15" fmla="*/ 0 h 450"/>
                <a:gd name="T16" fmla="*/ 0 w 451"/>
                <a:gd name="T17" fmla="*/ 224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1" h="450">
                  <a:moveTo>
                    <a:pt x="0" y="224"/>
                  </a:moveTo>
                  <a:lnTo>
                    <a:pt x="0" y="224"/>
                  </a:lnTo>
                  <a:cubicBezTo>
                    <a:pt x="0" y="348"/>
                    <a:pt x="101" y="449"/>
                    <a:pt x="225" y="449"/>
                  </a:cubicBezTo>
                  <a:lnTo>
                    <a:pt x="225" y="449"/>
                  </a:lnTo>
                  <a:cubicBezTo>
                    <a:pt x="350" y="449"/>
                    <a:pt x="450" y="348"/>
                    <a:pt x="450" y="224"/>
                  </a:cubicBezTo>
                  <a:lnTo>
                    <a:pt x="450" y="224"/>
                  </a:lnTo>
                  <a:cubicBezTo>
                    <a:pt x="450" y="100"/>
                    <a:pt x="350" y="0"/>
                    <a:pt x="225" y="0"/>
                  </a:cubicBezTo>
                  <a:lnTo>
                    <a:pt x="225" y="0"/>
                  </a:lnTo>
                  <a:cubicBezTo>
                    <a:pt x="101" y="0"/>
                    <a:pt x="0" y="100"/>
                    <a:pt x="0" y="224"/>
                  </a:cubicBezTo>
                </a:path>
              </a:pathLst>
            </a:custGeom>
            <a:solidFill>
              <a:srgbClr val="F6A29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CD99B3B0-9399-4147-A0AB-040BD62EB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92329" y="8819023"/>
              <a:ext cx="215705" cy="57129"/>
            </a:xfrm>
            <a:custGeom>
              <a:avLst/>
              <a:gdLst>
                <a:gd name="connsiteX0" fmla="*/ 192883 w 215705"/>
                <a:gd name="connsiteY0" fmla="*/ 5490 h 57129"/>
                <a:gd name="connsiteX1" fmla="*/ 212728 w 215705"/>
                <a:gd name="connsiteY1" fmla="*/ 15953 h 57129"/>
                <a:gd name="connsiteX2" fmla="*/ 209007 w 215705"/>
                <a:gd name="connsiteY2" fmla="*/ 52573 h 57129"/>
                <a:gd name="connsiteX3" fmla="*/ 201565 w 215705"/>
                <a:gd name="connsiteY3" fmla="*/ 56496 h 57129"/>
                <a:gd name="connsiteX4" fmla="*/ 196604 w 215705"/>
                <a:gd name="connsiteY4" fmla="*/ 55189 h 57129"/>
                <a:gd name="connsiteX5" fmla="*/ 192883 w 215705"/>
                <a:gd name="connsiteY5" fmla="*/ 42110 h 57129"/>
                <a:gd name="connsiteX6" fmla="*/ 196604 w 215705"/>
                <a:gd name="connsiteY6" fmla="*/ 25108 h 57129"/>
                <a:gd name="connsiteX7" fmla="*/ 192883 w 215705"/>
                <a:gd name="connsiteY7" fmla="*/ 23800 h 57129"/>
                <a:gd name="connsiteX8" fmla="*/ 160633 w 215705"/>
                <a:gd name="connsiteY8" fmla="*/ 52573 h 57129"/>
                <a:gd name="connsiteX9" fmla="*/ 148230 w 215705"/>
                <a:gd name="connsiteY9" fmla="*/ 55189 h 57129"/>
                <a:gd name="connsiteX10" fmla="*/ 143268 w 215705"/>
                <a:gd name="connsiteY10" fmla="*/ 42110 h 57129"/>
                <a:gd name="connsiteX11" fmla="*/ 192883 w 215705"/>
                <a:gd name="connsiteY11" fmla="*/ 5490 h 57129"/>
                <a:gd name="connsiteX12" fmla="*/ 50063 w 215705"/>
                <a:gd name="connsiteY12" fmla="*/ 0 h 57129"/>
                <a:gd name="connsiteX13" fmla="*/ 69908 w 215705"/>
                <a:gd name="connsiteY13" fmla="*/ 10220 h 57129"/>
                <a:gd name="connsiteX14" fmla="*/ 66187 w 215705"/>
                <a:gd name="connsiteY14" fmla="*/ 45988 h 57129"/>
                <a:gd name="connsiteX15" fmla="*/ 53784 w 215705"/>
                <a:gd name="connsiteY15" fmla="*/ 49820 h 57129"/>
                <a:gd name="connsiteX16" fmla="*/ 50063 w 215705"/>
                <a:gd name="connsiteY16" fmla="*/ 37046 h 57129"/>
                <a:gd name="connsiteX17" fmla="*/ 53784 w 215705"/>
                <a:gd name="connsiteY17" fmla="*/ 20439 h 57129"/>
                <a:gd name="connsiteX18" fmla="*/ 50063 w 215705"/>
                <a:gd name="connsiteY18" fmla="*/ 19162 h 57129"/>
                <a:gd name="connsiteX19" fmla="*/ 16573 w 215705"/>
                <a:gd name="connsiteY19" fmla="*/ 45988 h 57129"/>
                <a:gd name="connsiteX20" fmla="*/ 9131 w 215705"/>
                <a:gd name="connsiteY20" fmla="*/ 52375 h 57129"/>
                <a:gd name="connsiteX21" fmla="*/ 5410 w 215705"/>
                <a:gd name="connsiteY21" fmla="*/ 49820 h 57129"/>
                <a:gd name="connsiteX22" fmla="*/ 448 w 215705"/>
                <a:gd name="connsiteY22" fmla="*/ 37046 h 57129"/>
                <a:gd name="connsiteX23" fmla="*/ 50063 w 215705"/>
                <a:gd name="connsiteY23" fmla="*/ 0 h 5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5705" h="57129">
                  <a:moveTo>
                    <a:pt x="192883" y="5490"/>
                  </a:moveTo>
                  <a:cubicBezTo>
                    <a:pt x="201565" y="5490"/>
                    <a:pt x="207767" y="8106"/>
                    <a:pt x="212728" y="15953"/>
                  </a:cubicBezTo>
                  <a:cubicBezTo>
                    <a:pt x="217690" y="23800"/>
                    <a:pt x="216449" y="38186"/>
                    <a:pt x="209007" y="52573"/>
                  </a:cubicBezTo>
                  <a:cubicBezTo>
                    <a:pt x="207767" y="55189"/>
                    <a:pt x="204046" y="56496"/>
                    <a:pt x="201565" y="56496"/>
                  </a:cubicBezTo>
                  <a:cubicBezTo>
                    <a:pt x="200325" y="56496"/>
                    <a:pt x="197844" y="56496"/>
                    <a:pt x="196604" y="55189"/>
                  </a:cubicBezTo>
                  <a:cubicBezTo>
                    <a:pt x="191642" y="53881"/>
                    <a:pt x="190402" y="47341"/>
                    <a:pt x="192883" y="42110"/>
                  </a:cubicBezTo>
                  <a:cubicBezTo>
                    <a:pt x="197844" y="34263"/>
                    <a:pt x="197844" y="27724"/>
                    <a:pt x="196604" y="25108"/>
                  </a:cubicBezTo>
                  <a:cubicBezTo>
                    <a:pt x="196604" y="25108"/>
                    <a:pt x="195363" y="23800"/>
                    <a:pt x="192883" y="23800"/>
                  </a:cubicBezTo>
                  <a:cubicBezTo>
                    <a:pt x="184200" y="23800"/>
                    <a:pt x="169316" y="35571"/>
                    <a:pt x="160633" y="52573"/>
                  </a:cubicBezTo>
                  <a:cubicBezTo>
                    <a:pt x="158153" y="56496"/>
                    <a:pt x="151951" y="59112"/>
                    <a:pt x="148230" y="55189"/>
                  </a:cubicBezTo>
                  <a:cubicBezTo>
                    <a:pt x="143268" y="53881"/>
                    <a:pt x="142028" y="47341"/>
                    <a:pt x="143268" y="42110"/>
                  </a:cubicBezTo>
                  <a:cubicBezTo>
                    <a:pt x="155672" y="21184"/>
                    <a:pt x="176758" y="5490"/>
                    <a:pt x="192883" y="5490"/>
                  </a:cubicBezTo>
                  <a:close/>
                  <a:moveTo>
                    <a:pt x="50063" y="0"/>
                  </a:moveTo>
                  <a:cubicBezTo>
                    <a:pt x="58745" y="0"/>
                    <a:pt x="64947" y="3832"/>
                    <a:pt x="69908" y="10220"/>
                  </a:cubicBezTo>
                  <a:cubicBezTo>
                    <a:pt x="74870" y="19162"/>
                    <a:pt x="72389" y="33213"/>
                    <a:pt x="66187" y="45988"/>
                  </a:cubicBezTo>
                  <a:cubicBezTo>
                    <a:pt x="63706" y="51098"/>
                    <a:pt x="57505" y="53653"/>
                    <a:pt x="53784" y="49820"/>
                  </a:cubicBezTo>
                  <a:cubicBezTo>
                    <a:pt x="48822" y="47265"/>
                    <a:pt x="47582" y="42156"/>
                    <a:pt x="50063" y="37046"/>
                  </a:cubicBezTo>
                  <a:cubicBezTo>
                    <a:pt x="53784" y="29381"/>
                    <a:pt x="53784" y="22994"/>
                    <a:pt x="53784" y="20439"/>
                  </a:cubicBezTo>
                  <a:cubicBezTo>
                    <a:pt x="53784" y="20439"/>
                    <a:pt x="52543" y="19162"/>
                    <a:pt x="50063" y="19162"/>
                  </a:cubicBezTo>
                  <a:cubicBezTo>
                    <a:pt x="41380" y="19162"/>
                    <a:pt x="25255" y="30659"/>
                    <a:pt x="16573" y="45988"/>
                  </a:cubicBezTo>
                  <a:cubicBezTo>
                    <a:pt x="15333" y="49820"/>
                    <a:pt x="12852" y="52375"/>
                    <a:pt x="9131" y="52375"/>
                  </a:cubicBezTo>
                  <a:cubicBezTo>
                    <a:pt x="7890" y="52375"/>
                    <a:pt x="6650" y="51098"/>
                    <a:pt x="5410" y="49820"/>
                  </a:cubicBezTo>
                  <a:cubicBezTo>
                    <a:pt x="448" y="47265"/>
                    <a:pt x="-792" y="42156"/>
                    <a:pt x="448" y="37046"/>
                  </a:cubicBezTo>
                  <a:cubicBezTo>
                    <a:pt x="11612" y="16607"/>
                    <a:pt x="32698" y="0"/>
                    <a:pt x="50063" y="0"/>
                  </a:cubicBezTo>
                  <a:close/>
                </a:path>
              </a:pathLst>
            </a:custGeom>
            <a:solidFill>
              <a:srgbClr val="2410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E4C532E3-708A-9041-AF2E-88EEB64F0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47589" y="8895923"/>
              <a:ext cx="262360" cy="48137"/>
            </a:xfrm>
            <a:custGeom>
              <a:avLst/>
              <a:gdLst>
                <a:gd name="connsiteX0" fmla="*/ 158982 w 262360"/>
                <a:gd name="connsiteY0" fmla="*/ 2 h 48137"/>
                <a:gd name="connsiteX1" fmla="*/ 165260 w 262360"/>
                <a:gd name="connsiteY1" fmla="*/ 26021 h 48137"/>
                <a:gd name="connsiteX2" fmla="*/ 150193 w 262360"/>
                <a:gd name="connsiteY2" fmla="*/ 48137 h 48137"/>
                <a:gd name="connsiteX3" fmla="*/ 135127 w 262360"/>
                <a:gd name="connsiteY3" fmla="*/ 29924 h 48137"/>
                <a:gd name="connsiteX4" fmla="*/ 158982 w 262360"/>
                <a:gd name="connsiteY4" fmla="*/ 2 h 48137"/>
                <a:gd name="connsiteX5" fmla="*/ 253205 w 262360"/>
                <a:gd name="connsiteY5" fmla="*/ 0 h 48137"/>
                <a:gd name="connsiteX6" fmla="*/ 262360 w 262360"/>
                <a:gd name="connsiteY6" fmla="*/ 1165 h 48137"/>
                <a:gd name="connsiteX7" fmla="*/ 230972 w 262360"/>
                <a:gd name="connsiteY7" fmla="*/ 37284 h 48137"/>
                <a:gd name="connsiteX8" fmla="*/ 208738 w 262360"/>
                <a:gd name="connsiteY8" fmla="*/ 19807 h 48137"/>
                <a:gd name="connsiteX9" fmla="*/ 253205 w 262360"/>
                <a:gd name="connsiteY9" fmla="*/ 0 h 48137"/>
                <a:gd name="connsiteX10" fmla="*/ 43326 w 262360"/>
                <a:gd name="connsiteY10" fmla="*/ 0 h 48137"/>
                <a:gd name="connsiteX11" fmla="*/ 86651 w 262360"/>
                <a:gd name="connsiteY11" fmla="*/ 21344 h 48137"/>
                <a:gd name="connsiteX12" fmla="*/ 43326 w 262360"/>
                <a:gd name="connsiteY12" fmla="*/ 42688 h 48137"/>
                <a:gd name="connsiteX13" fmla="*/ 0 w 262360"/>
                <a:gd name="connsiteY13" fmla="*/ 21344 h 48137"/>
                <a:gd name="connsiteX14" fmla="*/ 43326 w 262360"/>
                <a:gd name="connsiteY14" fmla="*/ 0 h 4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2360" h="48137">
                  <a:moveTo>
                    <a:pt x="158982" y="2"/>
                  </a:moveTo>
                  <a:cubicBezTo>
                    <a:pt x="162749" y="2"/>
                    <a:pt x="165260" y="11711"/>
                    <a:pt x="165260" y="26021"/>
                  </a:cubicBezTo>
                  <a:cubicBezTo>
                    <a:pt x="165260" y="40331"/>
                    <a:pt x="169026" y="48137"/>
                    <a:pt x="150193" y="48137"/>
                  </a:cubicBezTo>
                  <a:cubicBezTo>
                    <a:pt x="132616" y="48137"/>
                    <a:pt x="126338" y="41632"/>
                    <a:pt x="135127" y="29924"/>
                  </a:cubicBezTo>
                  <a:cubicBezTo>
                    <a:pt x="145171" y="14312"/>
                    <a:pt x="150193" y="2"/>
                    <a:pt x="158982" y="2"/>
                  </a:cubicBezTo>
                  <a:close/>
                  <a:moveTo>
                    <a:pt x="253205" y="0"/>
                  </a:moveTo>
                  <a:cubicBezTo>
                    <a:pt x="255821" y="0"/>
                    <a:pt x="259744" y="1165"/>
                    <a:pt x="262360" y="1165"/>
                  </a:cubicBezTo>
                  <a:cubicBezTo>
                    <a:pt x="253205" y="13981"/>
                    <a:pt x="242742" y="25633"/>
                    <a:pt x="230972" y="37284"/>
                  </a:cubicBezTo>
                  <a:cubicBezTo>
                    <a:pt x="216585" y="33789"/>
                    <a:pt x="208738" y="26798"/>
                    <a:pt x="208738" y="19807"/>
                  </a:cubicBezTo>
                  <a:cubicBezTo>
                    <a:pt x="208738" y="9321"/>
                    <a:pt x="228356" y="0"/>
                    <a:pt x="253205" y="0"/>
                  </a:cubicBezTo>
                  <a:close/>
                  <a:moveTo>
                    <a:pt x="43326" y="0"/>
                  </a:moveTo>
                  <a:cubicBezTo>
                    <a:pt x="66845" y="0"/>
                    <a:pt x="86651" y="10044"/>
                    <a:pt x="86651" y="21344"/>
                  </a:cubicBezTo>
                  <a:cubicBezTo>
                    <a:pt x="86651" y="33900"/>
                    <a:pt x="66845" y="42688"/>
                    <a:pt x="43326" y="42688"/>
                  </a:cubicBezTo>
                  <a:cubicBezTo>
                    <a:pt x="19806" y="42688"/>
                    <a:pt x="0" y="33900"/>
                    <a:pt x="0" y="21344"/>
                  </a:cubicBezTo>
                  <a:cubicBezTo>
                    <a:pt x="0" y="10044"/>
                    <a:pt x="19806" y="0"/>
                    <a:pt x="43326" y="0"/>
                  </a:cubicBezTo>
                  <a:close/>
                </a:path>
              </a:pathLst>
            </a:custGeom>
            <a:solidFill>
              <a:srgbClr val="F1877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6" name="Freeform 181">
              <a:extLst>
                <a:ext uri="{FF2B5EF4-FFF2-40B4-BE49-F238E27FC236}">
                  <a16:creationId xmlns:a16="http://schemas.microsoft.com/office/drawing/2014/main" id="{CB97FF34-EFD0-D64E-84F2-EF3450979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65193" y="10274676"/>
              <a:ext cx="1252414" cy="65917"/>
            </a:xfrm>
            <a:custGeom>
              <a:avLst/>
              <a:gdLst>
                <a:gd name="T0" fmla="*/ 1004 w 1005"/>
                <a:gd name="T1" fmla="*/ 54 h 55"/>
                <a:gd name="T2" fmla="*/ 0 w 1005"/>
                <a:gd name="T3" fmla="*/ 54 h 55"/>
                <a:gd name="T4" fmla="*/ 0 w 1005"/>
                <a:gd name="T5" fmla="*/ 0 h 55"/>
                <a:gd name="T6" fmla="*/ 1004 w 1005"/>
                <a:gd name="T7" fmla="*/ 0 h 55"/>
                <a:gd name="T8" fmla="*/ 1004 w 1005"/>
                <a:gd name="T9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5" h="55">
                  <a:moveTo>
                    <a:pt x="1004" y="54"/>
                  </a:moveTo>
                  <a:lnTo>
                    <a:pt x="0" y="54"/>
                  </a:lnTo>
                  <a:lnTo>
                    <a:pt x="0" y="0"/>
                  </a:lnTo>
                  <a:lnTo>
                    <a:pt x="1004" y="0"/>
                  </a:lnTo>
                  <a:lnTo>
                    <a:pt x="1004" y="54"/>
                  </a:lnTo>
                </a:path>
              </a:pathLst>
            </a:custGeom>
            <a:solidFill>
              <a:srgbClr val="E3E8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7" name="Freeform 182">
              <a:extLst>
                <a:ext uri="{FF2B5EF4-FFF2-40B4-BE49-F238E27FC236}">
                  <a16:creationId xmlns:a16="http://schemas.microsoft.com/office/drawing/2014/main" id="{CD605DF2-48F1-E846-9FFE-B7BCBF532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0827" y="6539406"/>
              <a:ext cx="2367500" cy="1373262"/>
            </a:xfrm>
            <a:custGeom>
              <a:avLst/>
              <a:gdLst>
                <a:gd name="T0" fmla="*/ 950 w 1902"/>
                <a:gd name="T1" fmla="*/ 0 h 1102"/>
                <a:gd name="T2" fmla="*/ 950 w 1902"/>
                <a:gd name="T3" fmla="*/ 0 h 1102"/>
                <a:gd name="T4" fmla="*/ 0 w 1902"/>
                <a:gd name="T5" fmla="*/ 464 h 1102"/>
                <a:gd name="T6" fmla="*/ 0 w 1902"/>
                <a:gd name="T7" fmla="*/ 464 h 1102"/>
                <a:gd name="T8" fmla="*/ 517 w 1902"/>
                <a:gd name="T9" fmla="*/ 878 h 1102"/>
                <a:gd name="T10" fmla="*/ 419 w 1902"/>
                <a:gd name="T11" fmla="*/ 1101 h 1102"/>
                <a:gd name="T12" fmla="*/ 754 w 1902"/>
                <a:gd name="T13" fmla="*/ 919 h 1102"/>
                <a:gd name="T14" fmla="*/ 754 w 1902"/>
                <a:gd name="T15" fmla="*/ 919 h 1102"/>
                <a:gd name="T16" fmla="*/ 950 w 1902"/>
                <a:gd name="T17" fmla="*/ 929 h 1102"/>
                <a:gd name="T18" fmla="*/ 950 w 1902"/>
                <a:gd name="T19" fmla="*/ 929 h 1102"/>
                <a:gd name="T20" fmla="*/ 1901 w 1902"/>
                <a:gd name="T21" fmla="*/ 464 h 1102"/>
                <a:gd name="T22" fmla="*/ 1901 w 1902"/>
                <a:gd name="T23" fmla="*/ 464 h 1102"/>
                <a:gd name="T24" fmla="*/ 950 w 1902"/>
                <a:gd name="T25" fmla="*/ 0 h 1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02" h="1102">
                  <a:moveTo>
                    <a:pt x="950" y="0"/>
                  </a:moveTo>
                  <a:lnTo>
                    <a:pt x="950" y="0"/>
                  </a:lnTo>
                  <a:cubicBezTo>
                    <a:pt x="426" y="0"/>
                    <a:pt x="0" y="208"/>
                    <a:pt x="0" y="464"/>
                  </a:cubicBezTo>
                  <a:lnTo>
                    <a:pt x="0" y="464"/>
                  </a:lnTo>
                  <a:cubicBezTo>
                    <a:pt x="0" y="644"/>
                    <a:pt x="210" y="801"/>
                    <a:pt x="517" y="878"/>
                  </a:cubicBezTo>
                  <a:lnTo>
                    <a:pt x="419" y="1101"/>
                  </a:lnTo>
                  <a:lnTo>
                    <a:pt x="754" y="919"/>
                  </a:lnTo>
                  <a:lnTo>
                    <a:pt x="754" y="919"/>
                  </a:lnTo>
                  <a:cubicBezTo>
                    <a:pt x="818" y="926"/>
                    <a:pt x="883" y="929"/>
                    <a:pt x="950" y="929"/>
                  </a:cubicBezTo>
                  <a:lnTo>
                    <a:pt x="950" y="929"/>
                  </a:lnTo>
                  <a:cubicBezTo>
                    <a:pt x="1476" y="929"/>
                    <a:pt x="1901" y="721"/>
                    <a:pt x="1901" y="464"/>
                  </a:cubicBezTo>
                  <a:lnTo>
                    <a:pt x="1901" y="464"/>
                  </a:lnTo>
                  <a:cubicBezTo>
                    <a:pt x="1901" y="208"/>
                    <a:pt x="1476" y="0"/>
                    <a:pt x="950" y="0"/>
                  </a:cubicBezTo>
                </a:path>
              </a:pathLst>
            </a:custGeom>
            <a:solidFill>
              <a:srgbClr val="6C40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8" name="Freeform 183">
              <a:extLst>
                <a:ext uri="{FF2B5EF4-FFF2-40B4-BE49-F238E27FC236}">
                  <a16:creationId xmlns:a16="http://schemas.microsoft.com/office/drawing/2014/main" id="{4764A21F-31C7-9445-9F59-514AE78A8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3785" y="6572363"/>
              <a:ext cx="2301585" cy="1257909"/>
            </a:xfrm>
            <a:custGeom>
              <a:avLst/>
              <a:gdLst>
                <a:gd name="T0" fmla="*/ 529 w 1846"/>
                <a:gd name="T1" fmla="*/ 832 h 1010"/>
                <a:gd name="T2" fmla="*/ 497 w 1846"/>
                <a:gd name="T3" fmla="*/ 824 h 1010"/>
                <a:gd name="T4" fmla="*/ 497 w 1846"/>
                <a:gd name="T5" fmla="*/ 824 h 1010"/>
                <a:gd name="T6" fmla="*/ 0 w 1846"/>
                <a:gd name="T7" fmla="*/ 437 h 1010"/>
                <a:gd name="T8" fmla="*/ 0 w 1846"/>
                <a:gd name="T9" fmla="*/ 437 h 1010"/>
                <a:gd name="T10" fmla="*/ 263 w 1846"/>
                <a:gd name="T11" fmla="*/ 134 h 1010"/>
                <a:gd name="T12" fmla="*/ 263 w 1846"/>
                <a:gd name="T13" fmla="*/ 134 h 1010"/>
                <a:gd name="T14" fmla="*/ 922 w 1846"/>
                <a:gd name="T15" fmla="*/ 0 h 1010"/>
                <a:gd name="T16" fmla="*/ 922 w 1846"/>
                <a:gd name="T17" fmla="*/ 0 h 1010"/>
                <a:gd name="T18" fmla="*/ 1582 w 1846"/>
                <a:gd name="T19" fmla="*/ 134 h 1010"/>
                <a:gd name="T20" fmla="*/ 1582 w 1846"/>
                <a:gd name="T21" fmla="*/ 134 h 1010"/>
                <a:gd name="T22" fmla="*/ 1845 w 1846"/>
                <a:gd name="T23" fmla="*/ 437 h 1010"/>
                <a:gd name="T24" fmla="*/ 1845 w 1846"/>
                <a:gd name="T25" fmla="*/ 437 h 1010"/>
                <a:gd name="T26" fmla="*/ 1582 w 1846"/>
                <a:gd name="T27" fmla="*/ 740 h 1010"/>
                <a:gd name="T28" fmla="*/ 1582 w 1846"/>
                <a:gd name="T29" fmla="*/ 740 h 1010"/>
                <a:gd name="T30" fmla="*/ 922 w 1846"/>
                <a:gd name="T31" fmla="*/ 874 h 1010"/>
                <a:gd name="T32" fmla="*/ 922 w 1846"/>
                <a:gd name="T33" fmla="*/ 874 h 1010"/>
                <a:gd name="T34" fmla="*/ 729 w 1846"/>
                <a:gd name="T35" fmla="*/ 864 h 1010"/>
                <a:gd name="T36" fmla="*/ 720 w 1846"/>
                <a:gd name="T37" fmla="*/ 863 h 1010"/>
                <a:gd name="T38" fmla="*/ 450 w 1846"/>
                <a:gd name="T39" fmla="*/ 1009 h 1010"/>
                <a:gd name="T40" fmla="*/ 529 w 1846"/>
                <a:gd name="T41" fmla="*/ 832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46" h="1010">
                  <a:moveTo>
                    <a:pt x="529" y="832"/>
                  </a:moveTo>
                  <a:lnTo>
                    <a:pt x="497" y="824"/>
                  </a:lnTo>
                  <a:lnTo>
                    <a:pt x="497" y="824"/>
                  </a:lnTo>
                  <a:cubicBezTo>
                    <a:pt x="195" y="748"/>
                    <a:pt x="0" y="596"/>
                    <a:pt x="0" y="437"/>
                  </a:cubicBezTo>
                  <a:lnTo>
                    <a:pt x="0" y="437"/>
                  </a:lnTo>
                  <a:cubicBezTo>
                    <a:pt x="0" y="324"/>
                    <a:pt x="93" y="217"/>
                    <a:pt x="263" y="134"/>
                  </a:cubicBezTo>
                  <a:lnTo>
                    <a:pt x="263" y="134"/>
                  </a:lnTo>
                  <a:cubicBezTo>
                    <a:pt x="439" y="48"/>
                    <a:pt x="673" y="0"/>
                    <a:pt x="922" y="0"/>
                  </a:cubicBezTo>
                  <a:lnTo>
                    <a:pt x="922" y="0"/>
                  </a:lnTo>
                  <a:cubicBezTo>
                    <a:pt x="1173" y="0"/>
                    <a:pt x="1407" y="48"/>
                    <a:pt x="1582" y="134"/>
                  </a:cubicBezTo>
                  <a:lnTo>
                    <a:pt x="1582" y="134"/>
                  </a:lnTo>
                  <a:cubicBezTo>
                    <a:pt x="1752" y="217"/>
                    <a:pt x="1845" y="324"/>
                    <a:pt x="1845" y="437"/>
                  </a:cubicBezTo>
                  <a:lnTo>
                    <a:pt x="1845" y="437"/>
                  </a:lnTo>
                  <a:cubicBezTo>
                    <a:pt x="1845" y="549"/>
                    <a:pt x="1752" y="658"/>
                    <a:pt x="1582" y="740"/>
                  </a:cubicBezTo>
                  <a:lnTo>
                    <a:pt x="1582" y="740"/>
                  </a:lnTo>
                  <a:cubicBezTo>
                    <a:pt x="1407" y="826"/>
                    <a:pt x="1173" y="874"/>
                    <a:pt x="922" y="874"/>
                  </a:cubicBezTo>
                  <a:lnTo>
                    <a:pt x="922" y="874"/>
                  </a:lnTo>
                  <a:cubicBezTo>
                    <a:pt x="858" y="874"/>
                    <a:pt x="792" y="871"/>
                    <a:pt x="729" y="864"/>
                  </a:cubicBezTo>
                  <a:lnTo>
                    <a:pt x="720" y="863"/>
                  </a:lnTo>
                  <a:lnTo>
                    <a:pt x="450" y="1009"/>
                  </a:lnTo>
                  <a:lnTo>
                    <a:pt x="529" y="832"/>
                  </a:lnTo>
                </a:path>
              </a:pathLst>
            </a:custGeom>
            <a:solidFill>
              <a:srgbClr val="6C40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9" name="Freeform 184">
              <a:extLst>
                <a:ext uri="{FF2B5EF4-FFF2-40B4-BE49-F238E27FC236}">
                  <a16:creationId xmlns:a16="http://schemas.microsoft.com/office/drawing/2014/main" id="{6842B5F0-1558-1B48-A5A2-CFFA9DB4A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2236" y="6605321"/>
              <a:ext cx="2230177" cy="1142554"/>
            </a:xfrm>
            <a:custGeom>
              <a:avLst/>
              <a:gdLst>
                <a:gd name="T0" fmla="*/ 894 w 1790"/>
                <a:gd name="T1" fmla="*/ 0 h 919"/>
                <a:gd name="T2" fmla="*/ 894 w 1790"/>
                <a:gd name="T3" fmla="*/ 0 h 919"/>
                <a:gd name="T4" fmla="*/ 1542 w 1790"/>
                <a:gd name="T5" fmla="*/ 131 h 919"/>
                <a:gd name="T6" fmla="*/ 1542 w 1790"/>
                <a:gd name="T7" fmla="*/ 131 h 919"/>
                <a:gd name="T8" fmla="*/ 1789 w 1790"/>
                <a:gd name="T9" fmla="*/ 409 h 919"/>
                <a:gd name="T10" fmla="*/ 1789 w 1790"/>
                <a:gd name="T11" fmla="*/ 409 h 919"/>
                <a:gd name="T12" fmla="*/ 1542 w 1790"/>
                <a:gd name="T13" fmla="*/ 687 h 919"/>
                <a:gd name="T14" fmla="*/ 1542 w 1790"/>
                <a:gd name="T15" fmla="*/ 687 h 919"/>
                <a:gd name="T16" fmla="*/ 894 w 1790"/>
                <a:gd name="T17" fmla="*/ 818 h 919"/>
                <a:gd name="T18" fmla="*/ 894 w 1790"/>
                <a:gd name="T19" fmla="*/ 818 h 919"/>
                <a:gd name="T20" fmla="*/ 704 w 1790"/>
                <a:gd name="T21" fmla="*/ 808 h 919"/>
                <a:gd name="T22" fmla="*/ 686 w 1790"/>
                <a:gd name="T23" fmla="*/ 807 h 919"/>
                <a:gd name="T24" fmla="*/ 671 w 1790"/>
                <a:gd name="T25" fmla="*/ 814 h 919"/>
                <a:gd name="T26" fmla="*/ 481 w 1790"/>
                <a:gd name="T27" fmla="*/ 918 h 919"/>
                <a:gd name="T28" fmla="*/ 513 w 1790"/>
                <a:gd name="T29" fmla="*/ 846 h 919"/>
                <a:gd name="T30" fmla="*/ 540 w 1790"/>
                <a:gd name="T31" fmla="*/ 785 h 919"/>
                <a:gd name="T32" fmla="*/ 475 w 1790"/>
                <a:gd name="T33" fmla="*/ 768 h 919"/>
                <a:gd name="T34" fmla="*/ 475 w 1790"/>
                <a:gd name="T35" fmla="*/ 768 h 919"/>
                <a:gd name="T36" fmla="*/ 0 w 1790"/>
                <a:gd name="T37" fmla="*/ 409 h 919"/>
                <a:gd name="T38" fmla="*/ 0 w 1790"/>
                <a:gd name="T39" fmla="*/ 409 h 919"/>
                <a:gd name="T40" fmla="*/ 248 w 1790"/>
                <a:gd name="T41" fmla="*/ 131 h 919"/>
                <a:gd name="T42" fmla="*/ 248 w 1790"/>
                <a:gd name="T43" fmla="*/ 131 h 919"/>
                <a:gd name="T44" fmla="*/ 894 w 1790"/>
                <a:gd name="T45" fmla="*/ 0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90" h="919">
                  <a:moveTo>
                    <a:pt x="894" y="0"/>
                  </a:moveTo>
                  <a:lnTo>
                    <a:pt x="894" y="0"/>
                  </a:lnTo>
                  <a:cubicBezTo>
                    <a:pt x="1140" y="0"/>
                    <a:pt x="1370" y="47"/>
                    <a:pt x="1542" y="131"/>
                  </a:cubicBezTo>
                  <a:lnTo>
                    <a:pt x="1542" y="131"/>
                  </a:lnTo>
                  <a:cubicBezTo>
                    <a:pt x="1699" y="207"/>
                    <a:pt x="1789" y="309"/>
                    <a:pt x="1789" y="409"/>
                  </a:cubicBezTo>
                  <a:lnTo>
                    <a:pt x="1789" y="409"/>
                  </a:lnTo>
                  <a:cubicBezTo>
                    <a:pt x="1789" y="509"/>
                    <a:pt x="1699" y="611"/>
                    <a:pt x="1542" y="687"/>
                  </a:cubicBezTo>
                  <a:lnTo>
                    <a:pt x="1542" y="687"/>
                  </a:lnTo>
                  <a:cubicBezTo>
                    <a:pt x="1370" y="772"/>
                    <a:pt x="1140" y="818"/>
                    <a:pt x="894" y="818"/>
                  </a:cubicBezTo>
                  <a:lnTo>
                    <a:pt x="894" y="818"/>
                  </a:lnTo>
                  <a:cubicBezTo>
                    <a:pt x="830" y="818"/>
                    <a:pt x="766" y="814"/>
                    <a:pt x="704" y="808"/>
                  </a:cubicBezTo>
                  <a:lnTo>
                    <a:pt x="686" y="807"/>
                  </a:lnTo>
                  <a:lnTo>
                    <a:pt x="671" y="814"/>
                  </a:lnTo>
                  <a:lnTo>
                    <a:pt x="481" y="918"/>
                  </a:lnTo>
                  <a:lnTo>
                    <a:pt x="513" y="846"/>
                  </a:lnTo>
                  <a:lnTo>
                    <a:pt x="540" y="785"/>
                  </a:lnTo>
                  <a:lnTo>
                    <a:pt x="475" y="768"/>
                  </a:lnTo>
                  <a:lnTo>
                    <a:pt x="475" y="768"/>
                  </a:lnTo>
                  <a:cubicBezTo>
                    <a:pt x="187" y="697"/>
                    <a:pt x="0" y="555"/>
                    <a:pt x="0" y="409"/>
                  </a:cubicBezTo>
                  <a:lnTo>
                    <a:pt x="0" y="409"/>
                  </a:lnTo>
                  <a:cubicBezTo>
                    <a:pt x="0" y="309"/>
                    <a:pt x="90" y="207"/>
                    <a:pt x="248" y="131"/>
                  </a:cubicBezTo>
                  <a:lnTo>
                    <a:pt x="248" y="131"/>
                  </a:lnTo>
                  <a:cubicBezTo>
                    <a:pt x="419" y="47"/>
                    <a:pt x="649" y="0"/>
                    <a:pt x="894" y="0"/>
                  </a:cubicBezTo>
                </a:path>
              </a:pathLst>
            </a:custGeom>
            <a:solidFill>
              <a:schemeClr val="accent4">
                <a:lumMod val="40000"/>
                <a:lumOff val="60000"/>
                <a:alpha val="30000"/>
              </a:schemeClr>
            </a:solidFill>
            <a:ln>
              <a:solidFill>
                <a:schemeClr val="accent4">
                  <a:lumMod val="75000"/>
                </a:schemeClr>
              </a:solidFill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0" name="Freeform 185">
              <a:extLst>
                <a:ext uri="{FF2B5EF4-FFF2-40B4-BE49-F238E27FC236}">
                  <a16:creationId xmlns:a16="http://schemas.microsoft.com/office/drawing/2014/main" id="{F8046A26-3450-8E46-9862-800B3D7DE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63079" y="8352109"/>
              <a:ext cx="796490" cy="928326"/>
            </a:xfrm>
            <a:custGeom>
              <a:avLst/>
              <a:gdLst>
                <a:gd name="T0" fmla="*/ 561 w 638"/>
                <a:gd name="T1" fmla="*/ 99 h 747"/>
                <a:gd name="T2" fmla="*/ 561 w 638"/>
                <a:gd name="T3" fmla="*/ 99 h 747"/>
                <a:gd name="T4" fmla="*/ 471 w 638"/>
                <a:gd name="T5" fmla="*/ 57 h 747"/>
                <a:gd name="T6" fmla="*/ 471 w 638"/>
                <a:gd name="T7" fmla="*/ 57 h 747"/>
                <a:gd name="T8" fmla="*/ 247 w 638"/>
                <a:gd name="T9" fmla="*/ 43 h 747"/>
                <a:gd name="T10" fmla="*/ 247 w 638"/>
                <a:gd name="T11" fmla="*/ 43 h 747"/>
                <a:gd name="T12" fmla="*/ 112 w 638"/>
                <a:gd name="T13" fmla="*/ 155 h 747"/>
                <a:gd name="T14" fmla="*/ 112 w 638"/>
                <a:gd name="T15" fmla="*/ 155 h 747"/>
                <a:gd name="T16" fmla="*/ 25 w 638"/>
                <a:gd name="T17" fmla="*/ 434 h 747"/>
                <a:gd name="T18" fmla="*/ 25 w 638"/>
                <a:gd name="T19" fmla="*/ 434 h 747"/>
                <a:gd name="T20" fmla="*/ 27 w 638"/>
                <a:gd name="T21" fmla="*/ 462 h 747"/>
                <a:gd name="T22" fmla="*/ 27 w 638"/>
                <a:gd name="T23" fmla="*/ 462 h 747"/>
                <a:gd name="T24" fmla="*/ 2 w 638"/>
                <a:gd name="T25" fmla="*/ 699 h 747"/>
                <a:gd name="T26" fmla="*/ 2 w 638"/>
                <a:gd name="T27" fmla="*/ 699 h 747"/>
                <a:gd name="T28" fmla="*/ 76 w 638"/>
                <a:gd name="T29" fmla="*/ 634 h 747"/>
                <a:gd name="T30" fmla="*/ 76 w 638"/>
                <a:gd name="T31" fmla="*/ 634 h 747"/>
                <a:gd name="T32" fmla="*/ 173 w 638"/>
                <a:gd name="T33" fmla="*/ 746 h 747"/>
                <a:gd name="T34" fmla="*/ 173 w 638"/>
                <a:gd name="T35" fmla="*/ 746 h 747"/>
                <a:gd name="T36" fmla="*/ 191 w 638"/>
                <a:gd name="T37" fmla="*/ 573 h 747"/>
                <a:gd name="T38" fmla="*/ 191 w 638"/>
                <a:gd name="T39" fmla="*/ 573 h 747"/>
                <a:gd name="T40" fmla="*/ 205 w 638"/>
                <a:gd name="T41" fmla="*/ 361 h 747"/>
                <a:gd name="T42" fmla="*/ 205 w 638"/>
                <a:gd name="T43" fmla="*/ 361 h 747"/>
                <a:gd name="T44" fmla="*/ 160 w 638"/>
                <a:gd name="T45" fmla="*/ 283 h 747"/>
                <a:gd name="T46" fmla="*/ 160 w 638"/>
                <a:gd name="T47" fmla="*/ 283 h 747"/>
                <a:gd name="T48" fmla="*/ 241 w 638"/>
                <a:gd name="T49" fmla="*/ 313 h 747"/>
                <a:gd name="T50" fmla="*/ 241 w 638"/>
                <a:gd name="T51" fmla="*/ 313 h 747"/>
                <a:gd name="T52" fmla="*/ 290 w 638"/>
                <a:gd name="T53" fmla="*/ 192 h 747"/>
                <a:gd name="T54" fmla="*/ 290 w 638"/>
                <a:gd name="T55" fmla="*/ 192 h 747"/>
                <a:gd name="T56" fmla="*/ 598 w 638"/>
                <a:gd name="T57" fmla="*/ 343 h 747"/>
                <a:gd name="T58" fmla="*/ 598 w 638"/>
                <a:gd name="T59" fmla="*/ 343 h 747"/>
                <a:gd name="T60" fmla="*/ 561 w 638"/>
                <a:gd name="T61" fmla="*/ 99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8" h="747">
                  <a:moveTo>
                    <a:pt x="561" y="99"/>
                  </a:moveTo>
                  <a:lnTo>
                    <a:pt x="561" y="99"/>
                  </a:lnTo>
                  <a:cubicBezTo>
                    <a:pt x="528" y="50"/>
                    <a:pt x="471" y="57"/>
                    <a:pt x="471" y="57"/>
                  </a:cubicBezTo>
                  <a:lnTo>
                    <a:pt x="471" y="57"/>
                  </a:lnTo>
                  <a:cubicBezTo>
                    <a:pt x="471" y="57"/>
                    <a:pt x="399" y="0"/>
                    <a:pt x="247" y="43"/>
                  </a:cubicBezTo>
                  <a:lnTo>
                    <a:pt x="247" y="43"/>
                  </a:lnTo>
                  <a:cubicBezTo>
                    <a:pt x="121" y="79"/>
                    <a:pt x="112" y="155"/>
                    <a:pt x="112" y="155"/>
                  </a:cubicBezTo>
                  <a:lnTo>
                    <a:pt x="112" y="155"/>
                  </a:lnTo>
                  <a:cubicBezTo>
                    <a:pt x="112" y="155"/>
                    <a:pt x="0" y="199"/>
                    <a:pt x="25" y="434"/>
                  </a:cubicBezTo>
                  <a:lnTo>
                    <a:pt x="25" y="434"/>
                  </a:lnTo>
                  <a:cubicBezTo>
                    <a:pt x="25" y="444"/>
                    <a:pt x="26" y="453"/>
                    <a:pt x="27" y="462"/>
                  </a:cubicBezTo>
                  <a:lnTo>
                    <a:pt x="27" y="462"/>
                  </a:lnTo>
                  <a:cubicBezTo>
                    <a:pt x="27" y="507"/>
                    <a:pt x="27" y="642"/>
                    <a:pt x="2" y="699"/>
                  </a:cubicBezTo>
                  <a:lnTo>
                    <a:pt x="2" y="699"/>
                  </a:lnTo>
                  <a:cubicBezTo>
                    <a:pt x="2" y="699"/>
                    <a:pt x="56" y="689"/>
                    <a:pt x="76" y="634"/>
                  </a:cubicBezTo>
                  <a:lnTo>
                    <a:pt x="76" y="634"/>
                  </a:lnTo>
                  <a:cubicBezTo>
                    <a:pt x="101" y="670"/>
                    <a:pt x="133" y="708"/>
                    <a:pt x="173" y="746"/>
                  </a:cubicBezTo>
                  <a:lnTo>
                    <a:pt x="173" y="746"/>
                  </a:lnTo>
                  <a:cubicBezTo>
                    <a:pt x="173" y="746"/>
                    <a:pt x="225" y="655"/>
                    <a:pt x="191" y="573"/>
                  </a:cubicBezTo>
                  <a:lnTo>
                    <a:pt x="191" y="573"/>
                  </a:lnTo>
                  <a:cubicBezTo>
                    <a:pt x="158" y="492"/>
                    <a:pt x="253" y="431"/>
                    <a:pt x="205" y="361"/>
                  </a:cubicBezTo>
                  <a:lnTo>
                    <a:pt x="205" y="361"/>
                  </a:lnTo>
                  <a:cubicBezTo>
                    <a:pt x="205" y="361"/>
                    <a:pt x="123" y="358"/>
                    <a:pt x="160" y="283"/>
                  </a:cubicBezTo>
                  <a:lnTo>
                    <a:pt x="160" y="283"/>
                  </a:lnTo>
                  <a:cubicBezTo>
                    <a:pt x="194" y="212"/>
                    <a:pt x="241" y="313"/>
                    <a:pt x="241" y="313"/>
                  </a:cubicBezTo>
                  <a:lnTo>
                    <a:pt x="241" y="313"/>
                  </a:lnTo>
                  <a:cubicBezTo>
                    <a:pt x="241" y="313"/>
                    <a:pt x="296" y="304"/>
                    <a:pt x="290" y="192"/>
                  </a:cubicBezTo>
                  <a:lnTo>
                    <a:pt x="290" y="192"/>
                  </a:lnTo>
                  <a:cubicBezTo>
                    <a:pt x="290" y="192"/>
                    <a:pt x="388" y="354"/>
                    <a:pt x="598" y="343"/>
                  </a:cubicBezTo>
                  <a:lnTo>
                    <a:pt x="598" y="343"/>
                  </a:lnTo>
                  <a:cubicBezTo>
                    <a:pt x="598" y="343"/>
                    <a:pt x="637" y="210"/>
                    <a:pt x="561" y="99"/>
                  </a:cubicBezTo>
                </a:path>
              </a:pathLst>
            </a:cu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1" name="Freeform 186">
              <a:extLst>
                <a:ext uri="{FF2B5EF4-FFF2-40B4-BE49-F238E27FC236}">
                  <a16:creationId xmlns:a16="http://schemas.microsoft.com/office/drawing/2014/main" id="{EB7184BB-87A4-8F41-A3CD-BBC0C55D3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2513" y="8132388"/>
              <a:ext cx="532827" cy="417472"/>
            </a:xfrm>
            <a:custGeom>
              <a:avLst/>
              <a:gdLst>
                <a:gd name="T0" fmla="*/ 428 w 429"/>
                <a:gd name="T1" fmla="*/ 235 h 336"/>
                <a:gd name="T2" fmla="*/ 69 w 429"/>
                <a:gd name="T3" fmla="*/ 335 h 336"/>
                <a:gd name="T4" fmla="*/ 0 w 429"/>
                <a:gd name="T5" fmla="*/ 113 h 336"/>
                <a:gd name="T6" fmla="*/ 356 w 429"/>
                <a:gd name="T7" fmla="*/ 0 h 336"/>
                <a:gd name="T8" fmla="*/ 428 w 429"/>
                <a:gd name="T9" fmla="*/ 235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9" h="336">
                  <a:moveTo>
                    <a:pt x="428" y="235"/>
                  </a:moveTo>
                  <a:lnTo>
                    <a:pt x="69" y="335"/>
                  </a:lnTo>
                  <a:lnTo>
                    <a:pt x="0" y="113"/>
                  </a:lnTo>
                  <a:lnTo>
                    <a:pt x="356" y="0"/>
                  </a:lnTo>
                  <a:lnTo>
                    <a:pt x="428" y="235"/>
                  </a:lnTo>
                </a:path>
              </a:pathLst>
            </a:custGeom>
            <a:solidFill>
              <a:srgbClr val="747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2" name="Freeform 187">
              <a:extLst>
                <a:ext uri="{FF2B5EF4-FFF2-40B4-BE49-F238E27FC236}">
                  <a16:creationId xmlns:a16="http://schemas.microsoft.com/office/drawing/2014/main" id="{029FFBFF-E4A3-EF42-B393-6F1347E16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2513" y="8132388"/>
              <a:ext cx="483389" cy="417472"/>
            </a:xfrm>
            <a:custGeom>
              <a:avLst/>
              <a:gdLst>
                <a:gd name="T0" fmla="*/ 356 w 388"/>
                <a:gd name="T1" fmla="*/ 0 h 336"/>
                <a:gd name="T2" fmla="*/ 0 w 388"/>
                <a:gd name="T3" fmla="*/ 113 h 336"/>
                <a:gd name="T4" fmla="*/ 69 w 388"/>
                <a:gd name="T5" fmla="*/ 335 h 336"/>
                <a:gd name="T6" fmla="*/ 204 w 388"/>
                <a:gd name="T7" fmla="*/ 298 h 336"/>
                <a:gd name="T8" fmla="*/ 387 w 388"/>
                <a:gd name="T9" fmla="*/ 103 h 336"/>
                <a:gd name="T10" fmla="*/ 356 w 388"/>
                <a:gd name="T11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8" h="336">
                  <a:moveTo>
                    <a:pt x="356" y="0"/>
                  </a:moveTo>
                  <a:lnTo>
                    <a:pt x="0" y="113"/>
                  </a:lnTo>
                  <a:lnTo>
                    <a:pt x="69" y="335"/>
                  </a:lnTo>
                  <a:lnTo>
                    <a:pt x="204" y="298"/>
                  </a:lnTo>
                  <a:lnTo>
                    <a:pt x="387" y="103"/>
                  </a:lnTo>
                  <a:lnTo>
                    <a:pt x="356" y="0"/>
                  </a:lnTo>
                </a:path>
              </a:pathLst>
            </a:custGeom>
            <a:solidFill>
              <a:srgbClr val="241084">
                <a:alpha val="3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3" name="Freeform 188">
              <a:extLst>
                <a:ext uri="{FF2B5EF4-FFF2-40B4-BE49-F238E27FC236}">
                  <a16:creationId xmlns:a16="http://schemas.microsoft.com/office/drawing/2014/main" id="{EE03859F-1018-DF4A-9D29-11B5A9002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4763" y="7951119"/>
              <a:ext cx="834943" cy="455921"/>
            </a:xfrm>
            <a:custGeom>
              <a:avLst/>
              <a:gdLst>
                <a:gd name="T0" fmla="*/ 394 w 670"/>
                <a:gd name="T1" fmla="*/ 366 h 367"/>
                <a:gd name="T2" fmla="*/ 0 w 670"/>
                <a:gd name="T3" fmla="*/ 292 h 367"/>
                <a:gd name="T4" fmla="*/ 275 w 670"/>
                <a:gd name="T5" fmla="*/ 0 h 367"/>
                <a:gd name="T6" fmla="*/ 669 w 670"/>
                <a:gd name="T7" fmla="*/ 74 h 367"/>
                <a:gd name="T8" fmla="*/ 394 w 670"/>
                <a:gd name="T9" fmla="*/ 366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0" h="367">
                  <a:moveTo>
                    <a:pt x="394" y="366"/>
                  </a:moveTo>
                  <a:lnTo>
                    <a:pt x="0" y="292"/>
                  </a:lnTo>
                  <a:lnTo>
                    <a:pt x="275" y="0"/>
                  </a:lnTo>
                  <a:lnTo>
                    <a:pt x="669" y="74"/>
                  </a:lnTo>
                  <a:lnTo>
                    <a:pt x="394" y="366"/>
                  </a:lnTo>
                </a:path>
              </a:pathLst>
            </a:custGeom>
            <a:solidFill>
              <a:srgbClr val="2410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4" name="Freeform 189">
              <a:extLst>
                <a:ext uri="{FF2B5EF4-FFF2-40B4-BE49-F238E27FC236}">
                  <a16:creationId xmlns:a16="http://schemas.microsoft.com/office/drawing/2014/main" id="{4492BFB3-E08B-4F43-A678-C722F3954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79554" y="8126899"/>
              <a:ext cx="263667" cy="516346"/>
            </a:xfrm>
            <a:custGeom>
              <a:avLst/>
              <a:gdLst>
                <a:gd name="T0" fmla="*/ 7 w 212"/>
                <a:gd name="T1" fmla="*/ 415 h 416"/>
                <a:gd name="T2" fmla="*/ 7 w 212"/>
                <a:gd name="T3" fmla="*/ 415 h 416"/>
                <a:gd name="T4" fmla="*/ 0 w 212"/>
                <a:gd name="T5" fmla="*/ 407 h 416"/>
                <a:gd name="T6" fmla="*/ 0 w 212"/>
                <a:gd name="T7" fmla="*/ 177 h 416"/>
                <a:gd name="T8" fmla="*/ 0 w 212"/>
                <a:gd name="T9" fmla="*/ 177 h 416"/>
                <a:gd name="T10" fmla="*/ 2 w 212"/>
                <a:gd name="T11" fmla="*/ 172 h 416"/>
                <a:gd name="T12" fmla="*/ 198 w 212"/>
                <a:gd name="T13" fmla="*/ 3 h 416"/>
                <a:gd name="T14" fmla="*/ 198 w 212"/>
                <a:gd name="T15" fmla="*/ 3 h 416"/>
                <a:gd name="T16" fmla="*/ 209 w 212"/>
                <a:gd name="T17" fmla="*/ 4 h 416"/>
                <a:gd name="T18" fmla="*/ 209 w 212"/>
                <a:gd name="T19" fmla="*/ 4 h 416"/>
                <a:gd name="T20" fmla="*/ 208 w 212"/>
                <a:gd name="T21" fmla="*/ 14 h 416"/>
                <a:gd name="T22" fmla="*/ 15 w 212"/>
                <a:gd name="T23" fmla="*/ 181 h 416"/>
                <a:gd name="T24" fmla="*/ 15 w 212"/>
                <a:gd name="T25" fmla="*/ 407 h 416"/>
                <a:gd name="T26" fmla="*/ 15 w 212"/>
                <a:gd name="T27" fmla="*/ 407 h 416"/>
                <a:gd name="T28" fmla="*/ 7 w 212"/>
                <a:gd name="T29" fmla="*/ 41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2" h="416">
                  <a:moveTo>
                    <a:pt x="7" y="415"/>
                  </a:moveTo>
                  <a:lnTo>
                    <a:pt x="7" y="415"/>
                  </a:lnTo>
                  <a:cubicBezTo>
                    <a:pt x="3" y="415"/>
                    <a:pt x="0" y="411"/>
                    <a:pt x="0" y="407"/>
                  </a:cubicBezTo>
                  <a:lnTo>
                    <a:pt x="0" y="177"/>
                  </a:lnTo>
                  <a:lnTo>
                    <a:pt x="0" y="177"/>
                  </a:lnTo>
                  <a:cubicBezTo>
                    <a:pt x="0" y="175"/>
                    <a:pt x="1" y="173"/>
                    <a:pt x="2" y="172"/>
                  </a:cubicBezTo>
                  <a:lnTo>
                    <a:pt x="198" y="3"/>
                  </a:lnTo>
                  <a:lnTo>
                    <a:pt x="198" y="3"/>
                  </a:lnTo>
                  <a:cubicBezTo>
                    <a:pt x="201" y="0"/>
                    <a:pt x="206" y="1"/>
                    <a:pt x="209" y="4"/>
                  </a:cubicBezTo>
                  <a:lnTo>
                    <a:pt x="209" y="4"/>
                  </a:lnTo>
                  <a:cubicBezTo>
                    <a:pt x="211" y="7"/>
                    <a:pt x="210" y="12"/>
                    <a:pt x="208" y="14"/>
                  </a:cubicBezTo>
                  <a:lnTo>
                    <a:pt x="15" y="181"/>
                  </a:lnTo>
                  <a:lnTo>
                    <a:pt x="15" y="407"/>
                  </a:lnTo>
                  <a:lnTo>
                    <a:pt x="15" y="407"/>
                  </a:lnTo>
                  <a:cubicBezTo>
                    <a:pt x="15" y="411"/>
                    <a:pt x="11" y="415"/>
                    <a:pt x="7" y="415"/>
                  </a:cubicBezTo>
                </a:path>
              </a:pathLst>
            </a:custGeom>
            <a:solidFill>
              <a:srgbClr val="CA4BB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5" name="Freeform 190">
              <a:extLst>
                <a:ext uri="{FF2B5EF4-FFF2-40B4-BE49-F238E27FC236}">
                  <a16:creationId xmlns:a16="http://schemas.microsoft.com/office/drawing/2014/main" id="{33A93106-846A-5B45-BC67-8B2B629C4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77304" y="8099431"/>
              <a:ext cx="115355" cy="82397"/>
            </a:xfrm>
            <a:custGeom>
              <a:avLst/>
              <a:gdLst>
                <a:gd name="T0" fmla="*/ 86 w 92"/>
                <a:gd name="T1" fmla="*/ 9 h 65"/>
                <a:gd name="T2" fmla="*/ 86 w 92"/>
                <a:gd name="T3" fmla="*/ 9 h 65"/>
                <a:gd name="T4" fmla="*/ 55 w 92"/>
                <a:gd name="T5" fmla="*/ 48 h 65"/>
                <a:gd name="T6" fmla="*/ 55 w 92"/>
                <a:gd name="T7" fmla="*/ 48 h 65"/>
                <a:gd name="T8" fmla="*/ 5 w 92"/>
                <a:gd name="T9" fmla="*/ 56 h 65"/>
                <a:gd name="T10" fmla="*/ 5 w 92"/>
                <a:gd name="T11" fmla="*/ 56 h 65"/>
                <a:gd name="T12" fmla="*/ 37 w 92"/>
                <a:gd name="T13" fmla="*/ 16 h 65"/>
                <a:gd name="T14" fmla="*/ 37 w 92"/>
                <a:gd name="T15" fmla="*/ 16 h 65"/>
                <a:gd name="T16" fmla="*/ 86 w 92"/>
                <a:gd name="T17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65">
                  <a:moveTo>
                    <a:pt x="86" y="9"/>
                  </a:moveTo>
                  <a:lnTo>
                    <a:pt x="86" y="9"/>
                  </a:lnTo>
                  <a:cubicBezTo>
                    <a:pt x="91" y="18"/>
                    <a:pt x="77" y="35"/>
                    <a:pt x="55" y="48"/>
                  </a:cubicBezTo>
                  <a:lnTo>
                    <a:pt x="55" y="48"/>
                  </a:lnTo>
                  <a:cubicBezTo>
                    <a:pt x="32" y="61"/>
                    <a:pt x="10" y="64"/>
                    <a:pt x="5" y="56"/>
                  </a:cubicBezTo>
                  <a:lnTo>
                    <a:pt x="5" y="56"/>
                  </a:lnTo>
                  <a:cubicBezTo>
                    <a:pt x="0" y="46"/>
                    <a:pt x="14" y="29"/>
                    <a:pt x="37" y="16"/>
                  </a:cubicBezTo>
                  <a:lnTo>
                    <a:pt x="37" y="16"/>
                  </a:lnTo>
                  <a:cubicBezTo>
                    <a:pt x="59" y="3"/>
                    <a:pt x="81" y="0"/>
                    <a:pt x="86" y="9"/>
                  </a:cubicBezTo>
                </a:path>
              </a:pathLst>
            </a:custGeom>
            <a:solidFill>
              <a:srgbClr val="747B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6" name="Freeform 191">
              <a:extLst>
                <a:ext uri="{FF2B5EF4-FFF2-40B4-BE49-F238E27FC236}">
                  <a16:creationId xmlns:a16="http://schemas.microsoft.com/office/drawing/2014/main" id="{F3D78906-226F-1947-8F15-79AE40604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41105" y="9610020"/>
              <a:ext cx="499866" cy="571276"/>
            </a:xfrm>
            <a:custGeom>
              <a:avLst/>
              <a:gdLst>
                <a:gd name="T0" fmla="*/ 0 w 402"/>
                <a:gd name="T1" fmla="*/ 458 h 459"/>
                <a:gd name="T2" fmla="*/ 401 w 402"/>
                <a:gd name="T3" fmla="*/ 458 h 459"/>
                <a:gd name="T4" fmla="*/ 40 w 402"/>
                <a:gd name="T5" fmla="*/ 0 h 459"/>
                <a:gd name="T6" fmla="*/ 59 w 402"/>
                <a:gd name="T7" fmla="*/ 185 h 459"/>
                <a:gd name="T8" fmla="*/ 0 w 402"/>
                <a:gd name="T9" fmla="*/ 45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2" h="459">
                  <a:moveTo>
                    <a:pt x="0" y="458"/>
                  </a:moveTo>
                  <a:lnTo>
                    <a:pt x="401" y="458"/>
                  </a:lnTo>
                  <a:lnTo>
                    <a:pt x="40" y="0"/>
                  </a:lnTo>
                  <a:lnTo>
                    <a:pt x="59" y="185"/>
                  </a:lnTo>
                  <a:lnTo>
                    <a:pt x="0" y="458"/>
                  </a:lnTo>
                </a:path>
              </a:pathLst>
            </a:custGeom>
            <a:solidFill>
              <a:srgbClr val="241084">
                <a:alpha val="3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7" name="Freeform 192">
              <a:extLst>
                <a:ext uri="{FF2B5EF4-FFF2-40B4-BE49-F238E27FC236}">
                  <a16:creationId xmlns:a16="http://schemas.microsoft.com/office/drawing/2014/main" id="{7038DDA3-1A5B-3048-95F5-39E234953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54342" y="9132122"/>
              <a:ext cx="549304" cy="1142554"/>
            </a:xfrm>
            <a:custGeom>
              <a:avLst/>
              <a:gdLst>
                <a:gd name="T0" fmla="*/ 442 w 443"/>
                <a:gd name="T1" fmla="*/ 843 h 918"/>
                <a:gd name="T2" fmla="*/ 171 w 443"/>
                <a:gd name="T3" fmla="*/ 566 h 918"/>
                <a:gd name="T4" fmla="*/ 171 w 443"/>
                <a:gd name="T5" fmla="*/ 566 h 918"/>
                <a:gd name="T6" fmla="*/ 270 w 443"/>
                <a:gd name="T7" fmla="*/ 231 h 918"/>
                <a:gd name="T8" fmla="*/ 270 w 443"/>
                <a:gd name="T9" fmla="*/ 231 h 918"/>
                <a:gd name="T10" fmla="*/ 149 w 443"/>
                <a:gd name="T11" fmla="*/ 0 h 918"/>
                <a:gd name="T12" fmla="*/ 149 w 443"/>
                <a:gd name="T13" fmla="*/ 0 h 918"/>
                <a:gd name="T14" fmla="*/ 12 w 443"/>
                <a:gd name="T15" fmla="*/ 585 h 918"/>
                <a:gd name="T16" fmla="*/ 12 w 443"/>
                <a:gd name="T17" fmla="*/ 585 h 918"/>
                <a:gd name="T18" fmla="*/ 410 w 443"/>
                <a:gd name="T19" fmla="*/ 917 h 918"/>
                <a:gd name="T20" fmla="*/ 410 w 443"/>
                <a:gd name="T21" fmla="*/ 917 h 918"/>
                <a:gd name="T22" fmla="*/ 442 w 443"/>
                <a:gd name="T23" fmla="*/ 843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3" h="918">
                  <a:moveTo>
                    <a:pt x="442" y="843"/>
                  </a:moveTo>
                  <a:lnTo>
                    <a:pt x="171" y="566"/>
                  </a:lnTo>
                  <a:lnTo>
                    <a:pt x="171" y="566"/>
                  </a:lnTo>
                  <a:cubicBezTo>
                    <a:pt x="171" y="566"/>
                    <a:pt x="237" y="356"/>
                    <a:pt x="270" y="231"/>
                  </a:cubicBezTo>
                  <a:lnTo>
                    <a:pt x="270" y="231"/>
                  </a:lnTo>
                  <a:cubicBezTo>
                    <a:pt x="315" y="66"/>
                    <a:pt x="149" y="0"/>
                    <a:pt x="149" y="0"/>
                  </a:cubicBezTo>
                  <a:lnTo>
                    <a:pt x="149" y="0"/>
                  </a:lnTo>
                  <a:cubicBezTo>
                    <a:pt x="149" y="0"/>
                    <a:pt x="0" y="508"/>
                    <a:pt x="12" y="585"/>
                  </a:cubicBezTo>
                  <a:lnTo>
                    <a:pt x="12" y="585"/>
                  </a:lnTo>
                  <a:cubicBezTo>
                    <a:pt x="28" y="685"/>
                    <a:pt x="410" y="917"/>
                    <a:pt x="410" y="917"/>
                  </a:cubicBezTo>
                  <a:lnTo>
                    <a:pt x="410" y="917"/>
                  </a:lnTo>
                  <a:cubicBezTo>
                    <a:pt x="404" y="872"/>
                    <a:pt x="442" y="843"/>
                    <a:pt x="442" y="843"/>
                  </a:cubicBez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8" name="Freeform 193">
              <a:extLst>
                <a:ext uri="{FF2B5EF4-FFF2-40B4-BE49-F238E27FC236}">
                  <a16:creationId xmlns:a16="http://schemas.microsoft.com/office/drawing/2014/main" id="{B36F0AE8-99FA-4244-A2D2-A372CAE4F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9701" y="10148338"/>
              <a:ext cx="390005" cy="131833"/>
            </a:xfrm>
            <a:custGeom>
              <a:avLst/>
              <a:gdLst>
                <a:gd name="T0" fmla="*/ 185 w 312"/>
                <a:gd name="T1" fmla="*/ 14 h 105"/>
                <a:gd name="T2" fmla="*/ 185 w 312"/>
                <a:gd name="T3" fmla="*/ 14 h 105"/>
                <a:gd name="T4" fmla="*/ 133 w 312"/>
                <a:gd name="T5" fmla="*/ 5 h 105"/>
                <a:gd name="T6" fmla="*/ 38 w 312"/>
                <a:gd name="T7" fmla="*/ 30 h 105"/>
                <a:gd name="T8" fmla="*/ 38 w 312"/>
                <a:gd name="T9" fmla="*/ 30 h 105"/>
                <a:gd name="T10" fmla="*/ 6 w 312"/>
                <a:gd name="T11" fmla="*/ 104 h 105"/>
                <a:gd name="T12" fmla="*/ 127 w 312"/>
                <a:gd name="T13" fmla="*/ 104 h 105"/>
                <a:gd name="T14" fmla="*/ 157 w 312"/>
                <a:gd name="T15" fmla="*/ 78 h 105"/>
                <a:gd name="T16" fmla="*/ 198 w 312"/>
                <a:gd name="T17" fmla="*/ 104 h 105"/>
                <a:gd name="T18" fmla="*/ 311 w 312"/>
                <a:gd name="T19" fmla="*/ 104 h 105"/>
                <a:gd name="T20" fmla="*/ 185 w 312"/>
                <a:gd name="T21" fmla="*/ 1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2" h="105">
                  <a:moveTo>
                    <a:pt x="185" y="14"/>
                  </a:moveTo>
                  <a:lnTo>
                    <a:pt x="185" y="14"/>
                  </a:lnTo>
                  <a:cubicBezTo>
                    <a:pt x="170" y="4"/>
                    <a:pt x="151" y="0"/>
                    <a:pt x="133" y="5"/>
                  </a:cubicBezTo>
                  <a:lnTo>
                    <a:pt x="38" y="30"/>
                  </a:lnTo>
                  <a:lnTo>
                    <a:pt x="38" y="30"/>
                  </a:lnTo>
                  <a:cubicBezTo>
                    <a:pt x="38" y="30"/>
                    <a:pt x="0" y="59"/>
                    <a:pt x="6" y="104"/>
                  </a:cubicBezTo>
                  <a:lnTo>
                    <a:pt x="127" y="104"/>
                  </a:lnTo>
                  <a:lnTo>
                    <a:pt x="157" y="78"/>
                  </a:lnTo>
                  <a:lnTo>
                    <a:pt x="198" y="104"/>
                  </a:lnTo>
                  <a:lnTo>
                    <a:pt x="311" y="104"/>
                  </a:lnTo>
                  <a:lnTo>
                    <a:pt x="185" y="14"/>
                  </a:lnTo>
                </a:path>
              </a:pathLst>
            </a:custGeom>
            <a:solidFill>
              <a:srgbClr val="F6A29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9" name="Freeform 194">
              <a:extLst>
                <a:ext uri="{FF2B5EF4-FFF2-40B4-BE49-F238E27FC236}">
                  <a16:creationId xmlns:a16="http://schemas.microsoft.com/office/drawing/2014/main" id="{3399171D-60DE-0441-9E2A-D178FC081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83789" y="9610020"/>
              <a:ext cx="1120582" cy="670152"/>
            </a:xfrm>
            <a:custGeom>
              <a:avLst/>
              <a:gdLst>
                <a:gd name="T0" fmla="*/ 897 w 898"/>
                <a:gd name="T1" fmla="*/ 0 h 537"/>
                <a:gd name="T2" fmla="*/ 151 w 898"/>
                <a:gd name="T3" fmla="*/ 0 h 537"/>
                <a:gd name="T4" fmla="*/ 0 w 898"/>
                <a:gd name="T5" fmla="*/ 536 h 537"/>
                <a:gd name="T6" fmla="*/ 747 w 898"/>
                <a:gd name="T7" fmla="*/ 536 h 537"/>
                <a:gd name="T8" fmla="*/ 897 w 898"/>
                <a:gd name="T9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8" h="537">
                  <a:moveTo>
                    <a:pt x="897" y="0"/>
                  </a:moveTo>
                  <a:lnTo>
                    <a:pt x="151" y="0"/>
                  </a:lnTo>
                  <a:lnTo>
                    <a:pt x="0" y="536"/>
                  </a:lnTo>
                  <a:lnTo>
                    <a:pt x="747" y="536"/>
                  </a:lnTo>
                  <a:lnTo>
                    <a:pt x="897" y="0"/>
                  </a:ln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0" name="Freeform 195">
              <a:extLst>
                <a:ext uri="{FF2B5EF4-FFF2-40B4-BE49-F238E27FC236}">
                  <a16:creationId xmlns:a16="http://schemas.microsoft.com/office/drawing/2014/main" id="{94890A98-F19E-3242-92A8-D198559C3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7177" y="9857206"/>
              <a:ext cx="159301" cy="164791"/>
            </a:xfrm>
            <a:custGeom>
              <a:avLst/>
              <a:gdLst>
                <a:gd name="T0" fmla="*/ 118 w 129"/>
                <a:gd name="T1" fmla="*/ 66 h 132"/>
                <a:gd name="T2" fmla="*/ 118 w 129"/>
                <a:gd name="T3" fmla="*/ 66 h 132"/>
                <a:gd name="T4" fmla="*/ 45 w 129"/>
                <a:gd name="T5" fmla="*/ 131 h 132"/>
                <a:gd name="T6" fmla="*/ 45 w 129"/>
                <a:gd name="T7" fmla="*/ 131 h 132"/>
                <a:gd name="T8" fmla="*/ 11 w 129"/>
                <a:gd name="T9" fmla="*/ 66 h 132"/>
                <a:gd name="T10" fmla="*/ 11 w 129"/>
                <a:gd name="T11" fmla="*/ 66 h 132"/>
                <a:gd name="T12" fmla="*/ 83 w 129"/>
                <a:gd name="T13" fmla="*/ 0 h 132"/>
                <a:gd name="T14" fmla="*/ 83 w 129"/>
                <a:gd name="T15" fmla="*/ 0 h 132"/>
                <a:gd name="T16" fmla="*/ 118 w 129"/>
                <a:gd name="T17" fmla="*/ 6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" h="132">
                  <a:moveTo>
                    <a:pt x="118" y="66"/>
                  </a:moveTo>
                  <a:lnTo>
                    <a:pt x="118" y="66"/>
                  </a:lnTo>
                  <a:cubicBezTo>
                    <a:pt x="108" y="102"/>
                    <a:pt x="76" y="131"/>
                    <a:pt x="45" y="131"/>
                  </a:cubicBezTo>
                  <a:lnTo>
                    <a:pt x="45" y="131"/>
                  </a:lnTo>
                  <a:cubicBezTo>
                    <a:pt x="16" y="131"/>
                    <a:pt x="0" y="102"/>
                    <a:pt x="11" y="66"/>
                  </a:cubicBezTo>
                  <a:lnTo>
                    <a:pt x="11" y="66"/>
                  </a:lnTo>
                  <a:cubicBezTo>
                    <a:pt x="20" y="30"/>
                    <a:pt x="53" y="0"/>
                    <a:pt x="83" y="0"/>
                  </a:cubicBezTo>
                  <a:lnTo>
                    <a:pt x="83" y="0"/>
                  </a:lnTo>
                  <a:cubicBezTo>
                    <a:pt x="112" y="0"/>
                    <a:pt x="128" y="30"/>
                    <a:pt x="118" y="66"/>
                  </a:cubicBezTo>
                </a:path>
              </a:pathLst>
            </a:custGeom>
            <a:solidFill>
              <a:srgbClr val="E3E8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</p:grpSp>
      <p:sp>
        <p:nvSpPr>
          <p:cNvPr id="132" name="Nadpis 3"/>
          <p:cNvSpPr>
            <a:spLocks noGrp="1"/>
          </p:cNvSpPr>
          <p:nvPr>
            <p:ph type="title"/>
          </p:nvPr>
        </p:nvSpPr>
        <p:spPr>
          <a:xfrm>
            <a:off x="6579655" y="923925"/>
            <a:ext cx="5612345" cy="3702328"/>
          </a:xfrm>
          <a:solidFill>
            <a:schemeClr val="accent6">
              <a:lumMod val="20000"/>
              <a:lumOff val="80000"/>
            </a:schemeClr>
          </a:solidFill>
        </p:spPr>
        <p:txBody>
          <a:bodyPr lIns="252000" rIns="252000">
            <a:noAutofit/>
          </a:bodyPr>
          <a:lstStyle/>
          <a:p>
            <a:pPr algn="l">
              <a:lnSpc>
                <a:spcPct val="100000"/>
              </a:lnSpc>
            </a:pPr>
            <a:r>
              <a:rPr lang="uk-UA" sz="4000" dirty="0"/>
              <a:t>Яка кількість учнів у І півріччі </a:t>
            </a:r>
            <a:r>
              <a:rPr lang="cs-CZ" sz="4000" dirty="0"/>
              <a:t>2020/2021</a:t>
            </a:r>
            <a:br>
              <a:rPr lang="cs-CZ" sz="4000" dirty="0"/>
            </a:br>
            <a:r>
              <a:rPr lang="uk-UA" sz="4000" dirty="0" err="1"/>
              <a:t>навч</a:t>
            </a:r>
            <a:r>
              <a:rPr lang="uk-UA" sz="4000" dirty="0"/>
              <a:t>. року залишилася </a:t>
            </a:r>
            <a:r>
              <a:rPr lang="uk-UA" sz="4000" dirty="0">
                <a:solidFill>
                  <a:schemeClr val="accent3"/>
                </a:solidFill>
              </a:rPr>
              <a:t>поза системою освіти</a:t>
            </a:r>
            <a:r>
              <a:rPr lang="cs-CZ" sz="4000" dirty="0"/>
              <a:t>?</a:t>
            </a:r>
          </a:p>
        </p:txBody>
      </p:sp>
      <p:sp>
        <p:nvSpPr>
          <p:cNvPr id="133" name="Obdélník 132"/>
          <p:cNvSpPr/>
          <p:nvPr/>
        </p:nvSpPr>
        <p:spPr>
          <a:xfrm>
            <a:off x="6566611" y="4626253"/>
            <a:ext cx="5625389" cy="861774"/>
          </a:xfrm>
          <a:prstGeom prst="rect">
            <a:avLst/>
          </a:prstGeom>
          <a:solidFill>
            <a:schemeClr val="accent3"/>
          </a:solidFill>
        </p:spPr>
        <p:txBody>
          <a:bodyPr wrap="square">
            <a:spAutoFit/>
          </a:bodyPr>
          <a:lstStyle/>
          <a:p>
            <a:pPr algn="ctr">
              <a:spcAft>
                <a:spcPts val="0"/>
              </a:spcAft>
            </a:pPr>
            <a:r>
              <a:rPr lang="en-GB" sz="5000" b="1" dirty="0">
                <a:solidFill>
                  <a:schemeClr val="bg2"/>
                </a:solidFill>
                <a:latin typeface="Segoe"/>
                <a:ea typeface="Calibri" panose="020F0502020204030204" pitchFamily="34" charset="0"/>
              </a:rPr>
              <a:t>10</a:t>
            </a:r>
            <a:r>
              <a:rPr lang="cs-CZ" sz="5000" b="1" dirty="0">
                <a:solidFill>
                  <a:schemeClr val="bg2"/>
                </a:solidFill>
                <a:latin typeface="Segoe"/>
                <a:ea typeface="Calibri" panose="020F0502020204030204" pitchFamily="34" charset="0"/>
              </a:rPr>
              <a:t> </a:t>
            </a:r>
            <a:r>
              <a:rPr lang="en-GB" sz="5000" b="1" dirty="0">
                <a:solidFill>
                  <a:schemeClr val="bg2"/>
                </a:solidFill>
                <a:latin typeface="Segoe"/>
                <a:ea typeface="Calibri" panose="020F0502020204030204" pitchFamily="34" charset="0"/>
              </a:rPr>
              <a:t>500</a:t>
            </a:r>
            <a:r>
              <a:rPr lang="cs-CZ" sz="5000" b="1" dirty="0">
                <a:solidFill>
                  <a:schemeClr val="bg2"/>
                </a:solidFill>
                <a:latin typeface="Segoe"/>
                <a:ea typeface="Calibri" panose="020F0502020204030204" pitchFamily="34" charset="0"/>
              </a:rPr>
              <a:t> </a:t>
            </a:r>
            <a:r>
              <a:rPr lang="uk-UA" sz="5000" b="1" dirty="0">
                <a:solidFill>
                  <a:schemeClr val="bg2"/>
                </a:solidFill>
                <a:latin typeface="Segoe"/>
                <a:ea typeface="Calibri" panose="020F0502020204030204" pitchFamily="34" charset="0"/>
              </a:rPr>
              <a:t>та більше</a:t>
            </a:r>
            <a:endParaRPr lang="en-GB" sz="5000" b="1" dirty="0">
              <a:solidFill>
                <a:schemeClr val="bg2"/>
              </a:solidFill>
              <a:effectLst/>
              <a:latin typeface="Segoe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61542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uk-UA" cap="all" dirty="0"/>
              <a:t>ЯК НАШИМ УЧНЯМ ВДАЄТЬСЯ НАПОВНЮВАТИ РЕЗУЛЬТАТИ </a:t>
            </a:r>
            <a:r>
              <a:rPr lang="uk-UA" cap="all" dirty="0" err="1"/>
              <a:t>рнп</a:t>
            </a:r>
            <a:r>
              <a:rPr lang="cs-CZ" cap="all" dirty="0"/>
              <a:t>?</a:t>
            </a:r>
          </a:p>
        </p:txBody>
      </p:sp>
      <p:sp>
        <p:nvSpPr>
          <p:cNvPr id="6" name="Obdélník 5"/>
          <p:cNvSpPr/>
          <p:nvPr/>
        </p:nvSpPr>
        <p:spPr>
          <a:xfrm>
            <a:off x="1123786" y="2133292"/>
            <a:ext cx="1002103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uk-UA" sz="2000" dirty="0">
                <a:solidFill>
                  <a:schemeClr val="accent6">
                    <a:lumMod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Кількість шкіл, де усі учні досягли очікуваних результатів РНП</a:t>
            </a:r>
            <a:r>
              <a:rPr lang="cs-CZ" sz="2000" dirty="0">
                <a:solidFill>
                  <a:schemeClr val="accent6">
                    <a:lumMod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(</a:t>
            </a:r>
            <a:r>
              <a:rPr lang="uk-UA" sz="2000" dirty="0">
                <a:solidFill>
                  <a:schemeClr val="accent6">
                    <a:lumMod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мін</a:t>
            </a:r>
            <a:r>
              <a:rPr lang="cs-CZ" sz="2000" dirty="0">
                <a:solidFill>
                  <a:schemeClr val="accent6">
                    <a:lumMod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. 60% </a:t>
            </a:r>
            <a:r>
              <a:rPr lang="uk-UA" sz="2000" dirty="0">
                <a:solidFill>
                  <a:schemeClr val="accent6">
                    <a:lumMod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успішності</a:t>
            </a:r>
            <a:r>
              <a:rPr lang="cs-CZ" sz="2000" dirty="0">
                <a:solidFill>
                  <a:schemeClr val="accent6">
                    <a:lumMod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) </a:t>
            </a:r>
          </a:p>
        </p:txBody>
      </p:sp>
      <p:sp>
        <p:nvSpPr>
          <p:cNvPr id="8" name="TextBox 5"/>
          <p:cNvSpPr txBox="1"/>
          <p:nvPr/>
        </p:nvSpPr>
        <p:spPr>
          <a:xfrm>
            <a:off x="40800" y="1518955"/>
            <a:ext cx="1026874" cy="163121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altLang="ko-KR" sz="10000" b="1" dirty="0">
                <a:solidFill>
                  <a:schemeClr val="accent6">
                    <a:lumMod val="7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9</a:t>
            </a:r>
            <a:endParaRPr lang="ko-KR" altLang="en-US" sz="10000" b="1" dirty="0">
              <a:solidFill>
                <a:schemeClr val="accent6">
                  <a:lumMod val="75000"/>
                </a:schemeClr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1" name="TextovéPole 10"/>
          <p:cNvSpPr txBox="1"/>
          <p:nvPr/>
        </p:nvSpPr>
        <p:spPr>
          <a:xfrm>
            <a:off x="4799897" y="6546084"/>
            <a:ext cx="6935646" cy="16927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cs-CZ" sz="1100" i="1" dirty="0">
                <a:solidFill>
                  <a:schemeClr val="bg1">
                    <a:lumMod val="50000"/>
                  </a:schemeClr>
                </a:solidFill>
              </a:rPr>
              <a:t>Zdroj: Výběrové zjišťování výsledků žáků, jaro 2017</a:t>
            </a:r>
          </a:p>
        </p:txBody>
      </p:sp>
      <p:graphicFrame>
        <p:nvGraphicFramePr>
          <p:cNvPr id="13" name="Chart 7">
            <a:extLst>
              <a:ext uri="{FF2B5EF4-FFF2-40B4-BE49-F238E27FC236}">
                <a16:creationId xmlns:a16="http://schemas.microsoft.com/office/drawing/2014/main" id="{F6FA03D8-17B9-4033-A42F-3E13C0AD4502}"/>
              </a:ext>
            </a:extLst>
          </p:cNvPr>
          <p:cNvGraphicFramePr/>
          <p:nvPr/>
        </p:nvGraphicFramePr>
        <p:xfrm>
          <a:off x="6795331" y="3143752"/>
          <a:ext cx="2303473" cy="23874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4" name="Oval 44"/>
          <p:cNvSpPr/>
          <p:nvPr/>
        </p:nvSpPr>
        <p:spPr>
          <a:xfrm>
            <a:off x="7257414" y="3637922"/>
            <a:ext cx="1379305" cy="1379305"/>
          </a:xfrm>
          <a:prstGeom prst="ellipse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altLang="ko-KR" sz="4000" dirty="0" err="1"/>
              <a:t>Хім</a:t>
            </a:r>
            <a:r>
              <a:rPr lang="uk-UA" altLang="ko-KR" sz="4000" dirty="0"/>
              <a:t>.</a:t>
            </a:r>
            <a:r>
              <a:rPr lang="cs-CZ" altLang="ko-KR" sz="1050" dirty="0"/>
              <a:t> </a:t>
            </a:r>
          </a:p>
        </p:txBody>
      </p:sp>
      <p:graphicFrame>
        <p:nvGraphicFramePr>
          <p:cNvPr id="21" name="Chart 7">
            <a:extLst>
              <a:ext uri="{FF2B5EF4-FFF2-40B4-BE49-F238E27FC236}">
                <a16:creationId xmlns:a16="http://schemas.microsoft.com/office/drawing/2014/main" id="{F6FA03D8-17B9-4033-A42F-3E13C0AD4502}"/>
              </a:ext>
            </a:extLst>
          </p:cNvPr>
          <p:cNvGraphicFramePr/>
          <p:nvPr/>
        </p:nvGraphicFramePr>
        <p:xfrm>
          <a:off x="972928" y="4337460"/>
          <a:ext cx="1017544" cy="10546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" name="Obdélník 6"/>
          <p:cNvSpPr/>
          <p:nvPr/>
        </p:nvSpPr>
        <p:spPr>
          <a:xfrm>
            <a:off x="8267720" y="2857317"/>
            <a:ext cx="147330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cs-CZ" altLang="ko-KR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1,27 %</a:t>
            </a:r>
            <a:endParaRPr lang="cs-CZ" dirty="0">
              <a:solidFill>
                <a:schemeClr val="tx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" name="Obdélník 8"/>
          <p:cNvSpPr/>
          <p:nvPr/>
        </p:nvSpPr>
        <p:spPr>
          <a:xfrm>
            <a:off x="5524463" y="2811151"/>
            <a:ext cx="96305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altLang="ko-KR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1,32 %</a:t>
            </a:r>
          </a:p>
        </p:txBody>
      </p:sp>
      <p:graphicFrame>
        <p:nvGraphicFramePr>
          <p:cNvPr id="42" name="Chart 7">
            <a:extLst>
              <a:ext uri="{FF2B5EF4-FFF2-40B4-BE49-F238E27FC236}">
                <a16:creationId xmlns:a16="http://schemas.microsoft.com/office/drawing/2014/main" id="{F6FA03D8-17B9-4033-A42F-3E13C0AD4502}"/>
              </a:ext>
            </a:extLst>
          </p:cNvPr>
          <p:cNvGraphicFramePr/>
          <p:nvPr/>
        </p:nvGraphicFramePr>
        <p:xfrm>
          <a:off x="3715287" y="3090371"/>
          <a:ext cx="2565415" cy="2494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3" name="Oval 44"/>
          <p:cNvSpPr/>
          <p:nvPr/>
        </p:nvSpPr>
        <p:spPr>
          <a:xfrm>
            <a:off x="4277339" y="3616967"/>
            <a:ext cx="1441310" cy="1440986"/>
          </a:xfrm>
          <a:prstGeom prst="ellipse">
            <a:avLst/>
          </a:prstGeom>
          <a:solidFill>
            <a:srgbClr val="FF99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altLang="ko-KR" sz="4000" dirty="0" err="1"/>
              <a:t>Гео</a:t>
            </a:r>
            <a:r>
              <a:rPr lang="uk-UA" altLang="ko-KR" sz="4000" dirty="0"/>
              <a:t>.</a:t>
            </a:r>
            <a:r>
              <a:rPr lang="cs-CZ" altLang="ko-KR" sz="1050" dirty="0"/>
              <a:t> </a:t>
            </a:r>
          </a:p>
        </p:txBody>
      </p:sp>
      <p:sp>
        <p:nvSpPr>
          <p:cNvPr id="44" name="Obdélník 43"/>
          <p:cNvSpPr/>
          <p:nvPr/>
        </p:nvSpPr>
        <p:spPr>
          <a:xfrm>
            <a:off x="2542344" y="2798649"/>
            <a:ext cx="86113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cs-CZ" altLang="ko-KR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2,60 %</a:t>
            </a:r>
          </a:p>
        </p:txBody>
      </p:sp>
      <p:graphicFrame>
        <p:nvGraphicFramePr>
          <p:cNvPr id="45" name="Chart 7">
            <a:extLst>
              <a:ext uri="{FF2B5EF4-FFF2-40B4-BE49-F238E27FC236}">
                <a16:creationId xmlns:a16="http://schemas.microsoft.com/office/drawing/2014/main" id="{F6FA03D8-17B9-4033-A42F-3E13C0AD4502}"/>
              </a:ext>
            </a:extLst>
          </p:cNvPr>
          <p:cNvGraphicFramePr/>
          <p:nvPr/>
        </p:nvGraphicFramePr>
        <p:xfrm>
          <a:off x="811551" y="3077676"/>
          <a:ext cx="2419314" cy="24459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6" name="Oval 44"/>
          <p:cNvSpPr/>
          <p:nvPr/>
        </p:nvSpPr>
        <p:spPr>
          <a:xfrm>
            <a:off x="1296873" y="3594097"/>
            <a:ext cx="1448670" cy="1413142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altLang="ko-KR" sz="4000" dirty="0"/>
              <a:t>Іст.</a:t>
            </a:r>
            <a:r>
              <a:rPr lang="cs-CZ" altLang="ko-KR" sz="1050" dirty="0"/>
              <a:t> </a:t>
            </a:r>
          </a:p>
        </p:txBody>
      </p:sp>
      <p:graphicFrame>
        <p:nvGraphicFramePr>
          <p:cNvPr id="18" name="Chart 7">
            <a:extLst>
              <a:ext uri="{FF2B5EF4-FFF2-40B4-BE49-F238E27FC236}">
                <a16:creationId xmlns:a16="http://schemas.microsoft.com/office/drawing/2014/main" id="{F6FA03D8-17B9-4033-A42F-3E13C0AD4502}"/>
              </a:ext>
            </a:extLst>
          </p:cNvPr>
          <p:cNvGraphicFramePr/>
          <p:nvPr/>
        </p:nvGraphicFramePr>
        <p:xfrm>
          <a:off x="9560887" y="3143752"/>
          <a:ext cx="2303473" cy="23874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9" name="Oval 44"/>
          <p:cNvSpPr/>
          <p:nvPr/>
        </p:nvSpPr>
        <p:spPr>
          <a:xfrm>
            <a:off x="10022970" y="3632516"/>
            <a:ext cx="1379305" cy="137930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altLang="ko-KR" sz="4000" dirty="0" err="1"/>
              <a:t>Фіз</a:t>
            </a:r>
            <a:r>
              <a:rPr lang="uk-UA" altLang="ko-KR" sz="4000" dirty="0"/>
              <a:t>.</a:t>
            </a:r>
            <a:endParaRPr lang="cs-CZ" altLang="ko-KR" sz="1050" dirty="0"/>
          </a:p>
        </p:txBody>
      </p:sp>
      <p:sp>
        <p:nvSpPr>
          <p:cNvPr id="20" name="Obdélník 19"/>
          <p:cNvSpPr/>
          <p:nvPr/>
        </p:nvSpPr>
        <p:spPr>
          <a:xfrm>
            <a:off x="11213413" y="2893010"/>
            <a:ext cx="147330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cs-CZ" altLang="ko-KR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1,25 %</a:t>
            </a:r>
            <a:endParaRPr lang="cs-CZ" dirty="0">
              <a:solidFill>
                <a:schemeClr val="tx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3214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9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4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3" grpId="0">
        <p:bldAsOne/>
      </p:bldGraphic>
      <p:bldP spid="14" grpId="0" animBg="1"/>
      <p:bldP spid="7" grpId="0"/>
      <p:bldP spid="9" grpId="0"/>
      <p:bldGraphic spid="42" grpId="0">
        <p:bldAsOne/>
      </p:bldGraphic>
      <p:bldP spid="43" grpId="0" animBg="1"/>
      <p:bldP spid="44" grpId="0"/>
      <p:bldGraphic spid="45" grpId="0">
        <p:bldAsOne/>
      </p:bldGraphic>
      <p:bldP spid="46" grpId="0" animBg="1"/>
      <p:bldGraphic spid="18" grpId="0">
        <p:bldAsOne/>
      </p:bldGraphic>
      <p:bldP spid="19" grpId="0" animBg="1"/>
      <p:bldP spid="20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994739" y="368884"/>
            <a:ext cx="4946419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uk-UA" sz="3000" b="1" dirty="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ПЕРЕНАСИЧЕНИЙ ОБСЯГ</a:t>
            </a:r>
            <a:endParaRPr lang="en-US" sz="3000" b="1" dirty="0">
              <a:solidFill>
                <a:schemeClr val="tx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1212362" y="1536678"/>
            <a:ext cx="4320499" cy="4225631"/>
            <a:chOff x="3477443" y="1581445"/>
            <a:chExt cx="5340857" cy="5223583"/>
          </a:xfrm>
          <a:solidFill>
            <a:schemeClr val="bg1">
              <a:lumMod val="85000"/>
            </a:schemeClr>
          </a:solidFill>
        </p:grpSpPr>
        <p:sp>
          <p:nvSpPr>
            <p:cNvPr id="19" name="Freeform 35"/>
            <p:cNvSpPr>
              <a:spLocks noEditPoints="1"/>
            </p:cNvSpPr>
            <p:nvPr/>
          </p:nvSpPr>
          <p:spPr bwMode="auto">
            <a:xfrm>
              <a:off x="5139038" y="4209633"/>
              <a:ext cx="381773" cy="381773"/>
            </a:xfrm>
            <a:custGeom>
              <a:avLst/>
              <a:gdLst>
                <a:gd name="T0" fmla="*/ 5 w 68"/>
                <a:gd name="T1" fmla="*/ 0 h 68"/>
                <a:gd name="T2" fmla="*/ 0 w 68"/>
                <a:gd name="T3" fmla="*/ 58 h 68"/>
                <a:gd name="T4" fmla="*/ 7 w 68"/>
                <a:gd name="T5" fmla="*/ 64 h 68"/>
                <a:gd name="T6" fmla="*/ 8 w 68"/>
                <a:gd name="T7" fmla="*/ 68 h 68"/>
                <a:gd name="T8" fmla="*/ 13 w 68"/>
                <a:gd name="T9" fmla="*/ 67 h 68"/>
                <a:gd name="T10" fmla="*/ 54 w 68"/>
                <a:gd name="T11" fmla="*/ 64 h 68"/>
                <a:gd name="T12" fmla="*/ 55 w 68"/>
                <a:gd name="T13" fmla="*/ 68 h 68"/>
                <a:gd name="T14" fmla="*/ 61 w 68"/>
                <a:gd name="T15" fmla="*/ 67 h 68"/>
                <a:gd name="T16" fmla="*/ 62 w 68"/>
                <a:gd name="T17" fmla="*/ 64 h 68"/>
                <a:gd name="T18" fmla="*/ 68 w 68"/>
                <a:gd name="T19" fmla="*/ 6 h 68"/>
                <a:gd name="T20" fmla="*/ 65 w 68"/>
                <a:gd name="T21" fmla="*/ 58 h 68"/>
                <a:gd name="T22" fmla="*/ 60 w 68"/>
                <a:gd name="T23" fmla="*/ 61 h 68"/>
                <a:gd name="T24" fmla="*/ 12 w 68"/>
                <a:gd name="T25" fmla="*/ 61 h 68"/>
                <a:gd name="T26" fmla="*/ 5 w 68"/>
                <a:gd name="T27" fmla="*/ 61 h 68"/>
                <a:gd name="T28" fmla="*/ 3 w 68"/>
                <a:gd name="T29" fmla="*/ 6 h 68"/>
                <a:gd name="T30" fmla="*/ 62 w 68"/>
                <a:gd name="T31" fmla="*/ 3 h 68"/>
                <a:gd name="T32" fmla="*/ 65 w 68"/>
                <a:gd name="T33" fmla="*/ 58 h 68"/>
                <a:gd name="T34" fmla="*/ 7 w 68"/>
                <a:gd name="T35" fmla="*/ 5 h 68"/>
                <a:gd name="T36" fmla="*/ 5 w 68"/>
                <a:gd name="T37" fmla="*/ 13 h 68"/>
                <a:gd name="T38" fmla="*/ 3 w 68"/>
                <a:gd name="T39" fmla="*/ 14 h 68"/>
                <a:gd name="T40" fmla="*/ 4 w 68"/>
                <a:gd name="T41" fmla="*/ 23 h 68"/>
                <a:gd name="T42" fmla="*/ 5 w 68"/>
                <a:gd name="T43" fmla="*/ 41 h 68"/>
                <a:gd name="T44" fmla="*/ 3 w 68"/>
                <a:gd name="T45" fmla="*/ 42 h 68"/>
                <a:gd name="T46" fmla="*/ 4 w 68"/>
                <a:gd name="T47" fmla="*/ 51 h 68"/>
                <a:gd name="T48" fmla="*/ 5 w 68"/>
                <a:gd name="T49" fmla="*/ 57 h 68"/>
                <a:gd name="T50" fmla="*/ 61 w 68"/>
                <a:gd name="T51" fmla="*/ 59 h 68"/>
                <a:gd name="T52" fmla="*/ 63 w 68"/>
                <a:gd name="T53" fmla="*/ 8 h 68"/>
                <a:gd name="T54" fmla="*/ 61 w 68"/>
                <a:gd name="T55" fmla="*/ 57 h 68"/>
                <a:gd name="T56" fmla="*/ 7 w 68"/>
                <a:gd name="T57" fmla="*/ 57 h 68"/>
                <a:gd name="T58" fmla="*/ 7 w 68"/>
                <a:gd name="T59" fmla="*/ 51 h 68"/>
                <a:gd name="T60" fmla="*/ 8 w 68"/>
                <a:gd name="T61" fmla="*/ 42 h 68"/>
                <a:gd name="T62" fmla="*/ 7 w 68"/>
                <a:gd name="T63" fmla="*/ 41 h 68"/>
                <a:gd name="T64" fmla="*/ 7 w 68"/>
                <a:gd name="T65" fmla="*/ 23 h 68"/>
                <a:gd name="T66" fmla="*/ 8 w 68"/>
                <a:gd name="T67" fmla="*/ 14 h 68"/>
                <a:gd name="T68" fmla="*/ 7 w 68"/>
                <a:gd name="T69" fmla="*/ 13 h 68"/>
                <a:gd name="T70" fmla="*/ 61 w 68"/>
                <a:gd name="T71" fmla="*/ 8 h 68"/>
                <a:gd name="T72" fmla="*/ 34 w 68"/>
                <a:gd name="T73" fmla="*/ 46 h 68"/>
                <a:gd name="T74" fmla="*/ 34 w 68"/>
                <a:gd name="T75" fmla="*/ 18 h 68"/>
                <a:gd name="T76" fmla="*/ 34 w 68"/>
                <a:gd name="T77" fmla="*/ 46 h 68"/>
                <a:gd name="T78" fmla="*/ 46 w 68"/>
                <a:gd name="T79" fmla="*/ 32 h 68"/>
                <a:gd name="T80" fmla="*/ 22 w 68"/>
                <a:gd name="T81" fmla="*/ 32 h 68"/>
                <a:gd name="T82" fmla="*/ 34 w 68"/>
                <a:gd name="T83" fmla="*/ 41 h 68"/>
                <a:gd name="T84" fmla="*/ 45 w 68"/>
                <a:gd name="T85" fmla="*/ 35 h 68"/>
                <a:gd name="T86" fmla="*/ 46 w 68"/>
                <a:gd name="T87" fmla="*/ 31 h 68"/>
                <a:gd name="T88" fmla="*/ 43 w 68"/>
                <a:gd name="T89" fmla="*/ 30 h 68"/>
                <a:gd name="T90" fmla="*/ 24 w 68"/>
                <a:gd name="T91" fmla="*/ 32 h 68"/>
                <a:gd name="T92" fmla="*/ 34 w 68"/>
                <a:gd name="T93" fmla="*/ 25 h 68"/>
                <a:gd name="T94" fmla="*/ 34 w 68"/>
                <a:gd name="T95" fmla="*/ 39 h 68"/>
                <a:gd name="T96" fmla="*/ 34 w 68"/>
                <a:gd name="T97" fmla="*/ 25 h 68"/>
                <a:gd name="T98" fmla="*/ 53 w 68"/>
                <a:gd name="T99" fmla="*/ 49 h 68"/>
                <a:gd name="T100" fmla="*/ 54 w 68"/>
                <a:gd name="T101" fmla="*/ 44 h 68"/>
                <a:gd name="T102" fmla="*/ 56 w 68"/>
                <a:gd name="T103" fmla="*/ 18 h 68"/>
                <a:gd name="T104" fmla="*/ 50 w 68"/>
                <a:gd name="T105" fmla="*/ 18 h 68"/>
                <a:gd name="T106" fmla="*/ 52 w 68"/>
                <a:gd name="T107" fmla="*/ 44 h 68"/>
                <a:gd name="T108" fmla="*/ 53 w 68"/>
                <a:gd name="T109" fmla="*/ 47 h 68"/>
                <a:gd name="T110" fmla="*/ 53 w 68"/>
                <a:gd name="T111" fmla="*/ 46 h 68"/>
                <a:gd name="T112" fmla="*/ 53 w 68"/>
                <a:gd name="T113" fmla="*/ 47 h 68"/>
                <a:gd name="T114" fmla="*/ 54 w 68"/>
                <a:gd name="T115" fmla="*/ 18 h 68"/>
                <a:gd name="T116" fmla="*/ 52 w 68"/>
                <a:gd name="T117" fmla="*/ 1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8" h="68">
                  <a:moveTo>
                    <a:pt x="62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1"/>
                    <a:pt x="2" y="64"/>
                    <a:pt x="5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8"/>
                    <a:pt x="7" y="68"/>
                    <a:pt x="8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3" y="68"/>
                    <a:pt x="13" y="68"/>
                    <a:pt x="13" y="67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7"/>
                    <a:pt x="54" y="67"/>
                    <a:pt x="54" y="67"/>
                  </a:cubicBezTo>
                  <a:cubicBezTo>
                    <a:pt x="54" y="68"/>
                    <a:pt x="54" y="68"/>
                    <a:pt x="55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1" y="68"/>
                    <a:pt x="61" y="67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5" y="64"/>
                    <a:pt x="68" y="61"/>
                    <a:pt x="68" y="58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3"/>
                    <a:pt x="65" y="0"/>
                    <a:pt x="62" y="0"/>
                  </a:cubicBezTo>
                  <a:close/>
                  <a:moveTo>
                    <a:pt x="65" y="58"/>
                  </a:moveTo>
                  <a:cubicBezTo>
                    <a:pt x="65" y="60"/>
                    <a:pt x="64" y="61"/>
                    <a:pt x="62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4" y="61"/>
                    <a:pt x="3" y="60"/>
                    <a:pt x="3" y="5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4" y="3"/>
                    <a:pt x="65" y="4"/>
                    <a:pt x="65" y="6"/>
                  </a:cubicBezTo>
                  <a:lnTo>
                    <a:pt x="65" y="58"/>
                  </a:lnTo>
                  <a:close/>
                  <a:moveTo>
                    <a:pt x="6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5" y="6"/>
                    <a:pt x="5" y="8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3" y="41"/>
                    <a:pt x="3" y="41"/>
                    <a:pt x="3" y="42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3" y="51"/>
                    <a:pt x="3" y="51"/>
                    <a:pt x="4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8"/>
                    <a:pt x="6" y="59"/>
                    <a:pt x="7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2" y="59"/>
                    <a:pt x="63" y="58"/>
                    <a:pt x="63" y="57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6"/>
                    <a:pt x="62" y="5"/>
                    <a:pt x="61" y="5"/>
                  </a:cubicBezTo>
                  <a:close/>
                  <a:moveTo>
                    <a:pt x="61" y="57"/>
                  </a:moveTo>
                  <a:cubicBezTo>
                    <a:pt x="61" y="57"/>
                    <a:pt x="61" y="57"/>
                    <a:pt x="61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8" y="51"/>
                    <a:pt x="8" y="51"/>
                    <a:pt x="8" y="50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1"/>
                    <a:pt x="8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3"/>
                    <a:pt x="8" y="23"/>
                    <a:pt x="8" y="2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1" y="8"/>
                    <a:pt x="61" y="8"/>
                    <a:pt x="61" y="8"/>
                  </a:cubicBezTo>
                  <a:lnTo>
                    <a:pt x="61" y="57"/>
                  </a:lnTo>
                  <a:close/>
                  <a:moveTo>
                    <a:pt x="34" y="46"/>
                  </a:moveTo>
                  <a:cubicBezTo>
                    <a:pt x="42" y="46"/>
                    <a:pt x="48" y="40"/>
                    <a:pt x="48" y="32"/>
                  </a:cubicBezTo>
                  <a:cubicBezTo>
                    <a:pt x="48" y="24"/>
                    <a:pt x="42" y="18"/>
                    <a:pt x="34" y="18"/>
                  </a:cubicBezTo>
                  <a:cubicBezTo>
                    <a:pt x="26" y="18"/>
                    <a:pt x="20" y="24"/>
                    <a:pt x="20" y="32"/>
                  </a:cubicBezTo>
                  <a:cubicBezTo>
                    <a:pt x="20" y="40"/>
                    <a:pt x="26" y="46"/>
                    <a:pt x="34" y="46"/>
                  </a:cubicBezTo>
                  <a:close/>
                  <a:moveTo>
                    <a:pt x="34" y="20"/>
                  </a:moveTo>
                  <a:cubicBezTo>
                    <a:pt x="40" y="20"/>
                    <a:pt x="46" y="25"/>
                    <a:pt x="46" y="32"/>
                  </a:cubicBezTo>
                  <a:cubicBezTo>
                    <a:pt x="46" y="39"/>
                    <a:pt x="40" y="44"/>
                    <a:pt x="34" y="44"/>
                  </a:cubicBezTo>
                  <a:cubicBezTo>
                    <a:pt x="27" y="44"/>
                    <a:pt x="22" y="39"/>
                    <a:pt x="22" y="32"/>
                  </a:cubicBezTo>
                  <a:cubicBezTo>
                    <a:pt x="22" y="25"/>
                    <a:pt x="27" y="20"/>
                    <a:pt x="34" y="20"/>
                  </a:cubicBezTo>
                  <a:close/>
                  <a:moveTo>
                    <a:pt x="34" y="41"/>
                  </a:moveTo>
                  <a:cubicBezTo>
                    <a:pt x="38" y="41"/>
                    <a:pt x="41" y="39"/>
                    <a:pt x="43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6" y="34"/>
                    <a:pt x="46" y="34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30"/>
                    <a:pt x="45" y="30"/>
                    <a:pt x="45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26"/>
                    <a:pt x="38" y="23"/>
                    <a:pt x="34" y="23"/>
                  </a:cubicBezTo>
                  <a:cubicBezTo>
                    <a:pt x="29" y="23"/>
                    <a:pt x="24" y="27"/>
                    <a:pt x="24" y="32"/>
                  </a:cubicBezTo>
                  <a:cubicBezTo>
                    <a:pt x="24" y="37"/>
                    <a:pt x="29" y="41"/>
                    <a:pt x="34" y="41"/>
                  </a:cubicBezTo>
                  <a:close/>
                  <a:moveTo>
                    <a:pt x="34" y="25"/>
                  </a:moveTo>
                  <a:cubicBezTo>
                    <a:pt x="38" y="25"/>
                    <a:pt x="41" y="28"/>
                    <a:pt x="41" y="32"/>
                  </a:cubicBezTo>
                  <a:cubicBezTo>
                    <a:pt x="41" y="36"/>
                    <a:pt x="38" y="39"/>
                    <a:pt x="34" y="39"/>
                  </a:cubicBezTo>
                  <a:cubicBezTo>
                    <a:pt x="30" y="39"/>
                    <a:pt x="26" y="36"/>
                    <a:pt x="26" y="32"/>
                  </a:cubicBezTo>
                  <a:cubicBezTo>
                    <a:pt x="26" y="28"/>
                    <a:pt x="30" y="25"/>
                    <a:pt x="34" y="25"/>
                  </a:cubicBezTo>
                  <a:close/>
                  <a:moveTo>
                    <a:pt x="50" y="47"/>
                  </a:moveTo>
                  <a:cubicBezTo>
                    <a:pt x="50" y="48"/>
                    <a:pt x="52" y="49"/>
                    <a:pt x="53" y="49"/>
                  </a:cubicBezTo>
                  <a:cubicBezTo>
                    <a:pt x="55" y="49"/>
                    <a:pt x="56" y="48"/>
                    <a:pt x="56" y="47"/>
                  </a:cubicBezTo>
                  <a:cubicBezTo>
                    <a:pt x="56" y="45"/>
                    <a:pt x="55" y="44"/>
                    <a:pt x="54" y="44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5" y="20"/>
                    <a:pt x="56" y="19"/>
                    <a:pt x="56" y="18"/>
                  </a:cubicBezTo>
                  <a:cubicBezTo>
                    <a:pt x="56" y="16"/>
                    <a:pt x="55" y="15"/>
                    <a:pt x="53" y="15"/>
                  </a:cubicBezTo>
                  <a:cubicBezTo>
                    <a:pt x="52" y="15"/>
                    <a:pt x="50" y="16"/>
                    <a:pt x="50" y="18"/>
                  </a:cubicBezTo>
                  <a:cubicBezTo>
                    <a:pt x="50" y="19"/>
                    <a:pt x="51" y="20"/>
                    <a:pt x="52" y="20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1" y="44"/>
                    <a:pt x="50" y="45"/>
                    <a:pt x="50" y="47"/>
                  </a:cubicBezTo>
                  <a:close/>
                  <a:moveTo>
                    <a:pt x="53" y="47"/>
                  </a:moveTo>
                  <a:cubicBezTo>
                    <a:pt x="53" y="47"/>
                    <a:pt x="52" y="47"/>
                    <a:pt x="52" y="47"/>
                  </a:cubicBezTo>
                  <a:cubicBezTo>
                    <a:pt x="52" y="46"/>
                    <a:pt x="53" y="46"/>
                    <a:pt x="53" y="46"/>
                  </a:cubicBezTo>
                  <a:cubicBezTo>
                    <a:pt x="54" y="46"/>
                    <a:pt x="54" y="46"/>
                    <a:pt x="54" y="47"/>
                  </a:cubicBezTo>
                  <a:cubicBezTo>
                    <a:pt x="54" y="47"/>
                    <a:pt x="54" y="47"/>
                    <a:pt x="53" y="47"/>
                  </a:cubicBezTo>
                  <a:close/>
                  <a:moveTo>
                    <a:pt x="53" y="17"/>
                  </a:moveTo>
                  <a:cubicBezTo>
                    <a:pt x="54" y="17"/>
                    <a:pt x="54" y="17"/>
                    <a:pt x="54" y="18"/>
                  </a:cubicBezTo>
                  <a:cubicBezTo>
                    <a:pt x="54" y="18"/>
                    <a:pt x="54" y="18"/>
                    <a:pt x="53" y="18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52" y="17"/>
                    <a:pt x="53" y="17"/>
                    <a:pt x="5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0" name="Freeform 14"/>
            <p:cNvSpPr>
              <a:spLocks noEditPoints="1"/>
            </p:cNvSpPr>
            <p:nvPr/>
          </p:nvSpPr>
          <p:spPr bwMode="auto">
            <a:xfrm>
              <a:off x="6050011" y="4549116"/>
              <a:ext cx="256239" cy="298946"/>
            </a:xfrm>
            <a:custGeom>
              <a:avLst/>
              <a:gdLst>
                <a:gd name="T0" fmla="*/ 36 w 56"/>
                <a:gd name="T1" fmla="*/ 14 h 65"/>
                <a:gd name="T2" fmla="*/ 43 w 56"/>
                <a:gd name="T3" fmla="*/ 2 h 65"/>
                <a:gd name="T4" fmla="*/ 41 w 56"/>
                <a:gd name="T5" fmla="*/ 0 h 65"/>
                <a:gd name="T6" fmla="*/ 13 w 56"/>
                <a:gd name="T7" fmla="*/ 1 h 65"/>
                <a:gd name="T8" fmla="*/ 20 w 56"/>
                <a:gd name="T9" fmla="*/ 14 h 65"/>
                <a:gd name="T10" fmla="*/ 0 w 56"/>
                <a:gd name="T11" fmla="*/ 37 h 65"/>
                <a:gd name="T12" fmla="*/ 7 w 56"/>
                <a:gd name="T13" fmla="*/ 65 h 65"/>
                <a:gd name="T14" fmla="*/ 56 w 56"/>
                <a:gd name="T15" fmla="*/ 58 h 65"/>
                <a:gd name="T16" fmla="*/ 36 w 56"/>
                <a:gd name="T17" fmla="*/ 15 h 65"/>
                <a:gd name="T18" fmla="*/ 23 w 56"/>
                <a:gd name="T19" fmla="*/ 4 h 65"/>
                <a:gd name="T20" fmla="*/ 21 w 56"/>
                <a:gd name="T21" fmla="*/ 5 h 65"/>
                <a:gd name="T22" fmla="*/ 22 w 56"/>
                <a:gd name="T23" fmla="*/ 13 h 65"/>
                <a:gd name="T24" fmla="*/ 39 w 56"/>
                <a:gd name="T25" fmla="*/ 3 h 65"/>
                <a:gd name="T26" fmla="*/ 26 w 56"/>
                <a:gd name="T27" fmla="*/ 13 h 65"/>
                <a:gd name="T28" fmla="*/ 33 w 56"/>
                <a:gd name="T29" fmla="*/ 15 h 65"/>
                <a:gd name="T30" fmla="*/ 23 w 56"/>
                <a:gd name="T31" fmla="*/ 16 h 65"/>
                <a:gd name="T32" fmla="*/ 53 w 56"/>
                <a:gd name="T33" fmla="*/ 58 h 65"/>
                <a:gd name="T34" fmla="*/ 7 w 56"/>
                <a:gd name="T35" fmla="*/ 62 h 65"/>
                <a:gd name="T36" fmla="*/ 3 w 56"/>
                <a:gd name="T37" fmla="*/ 37 h 65"/>
                <a:gd name="T38" fmla="*/ 34 w 56"/>
                <a:gd name="T39" fmla="*/ 18 h 65"/>
                <a:gd name="T40" fmla="*/ 53 w 56"/>
                <a:gd name="T41" fmla="*/ 58 h 65"/>
                <a:gd name="T42" fmla="*/ 8 w 56"/>
                <a:gd name="T43" fmla="*/ 54 h 65"/>
                <a:gd name="T44" fmla="*/ 12 w 56"/>
                <a:gd name="T45" fmla="*/ 58 h 65"/>
                <a:gd name="T46" fmla="*/ 6 w 56"/>
                <a:gd name="T47" fmla="*/ 54 h 65"/>
                <a:gd name="T48" fmla="*/ 23 w 56"/>
                <a:gd name="T49" fmla="*/ 21 h 65"/>
                <a:gd name="T50" fmla="*/ 23 w 56"/>
                <a:gd name="T51" fmla="*/ 23 h 65"/>
                <a:gd name="T52" fmla="*/ 28 w 56"/>
                <a:gd name="T53" fmla="*/ 28 h 65"/>
                <a:gd name="T54" fmla="*/ 28 w 56"/>
                <a:gd name="T55" fmla="*/ 53 h 65"/>
                <a:gd name="T56" fmla="*/ 28 w 56"/>
                <a:gd name="T57" fmla="*/ 28 h 65"/>
                <a:gd name="T58" fmla="*/ 17 w 56"/>
                <a:gd name="T59" fmla="*/ 41 h 65"/>
                <a:gd name="T60" fmla="*/ 38 w 56"/>
                <a:gd name="T61" fmla="*/ 41 h 65"/>
                <a:gd name="T62" fmla="*/ 26 w 56"/>
                <a:gd name="T63" fmla="*/ 37 h 65"/>
                <a:gd name="T64" fmla="*/ 32 w 56"/>
                <a:gd name="T65" fmla="*/ 44 h 65"/>
                <a:gd name="T66" fmla="*/ 29 w 56"/>
                <a:gd name="T67" fmla="*/ 49 h 65"/>
                <a:gd name="T68" fmla="*/ 27 w 56"/>
                <a:gd name="T69" fmla="*/ 49 h 65"/>
                <a:gd name="T70" fmla="*/ 24 w 56"/>
                <a:gd name="T71" fmla="*/ 44 h 65"/>
                <a:gd name="T72" fmla="*/ 26 w 56"/>
                <a:gd name="T73" fmla="*/ 44 h 65"/>
                <a:gd name="T74" fmla="*/ 30 w 56"/>
                <a:gd name="T75" fmla="*/ 44 h 65"/>
                <a:gd name="T76" fmla="*/ 24 w 56"/>
                <a:gd name="T77" fmla="*/ 37 h 65"/>
                <a:gd name="T78" fmla="*/ 27 w 56"/>
                <a:gd name="T79" fmla="*/ 32 h 65"/>
                <a:gd name="T80" fmla="*/ 29 w 56"/>
                <a:gd name="T81" fmla="*/ 32 h 65"/>
                <a:gd name="T82" fmla="*/ 32 w 56"/>
                <a:gd name="T83" fmla="*/ 37 h 65"/>
                <a:gd name="T84" fmla="*/ 30 w 56"/>
                <a:gd name="T85" fmla="*/ 37 h 65"/>
                <a:gd name="T86" fmla="*/ 26 w 56"/>
                <a:gd name="T87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6" h="65">
                  <a:moveTo>
                    <a:pt x="36" y="15"/>
                  </a:moveTo>
                  <a:cubicBezTo>
                    <a:pt x="36" y="14"/>
                    <a:pt x="36" y="14"/>
                    <a:pt x="36" y="14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2"/>
                  </a:cubicBezTo>
                  <a:cubicBezTo>
                    <a:pt x="43" y="1"/>
                    <a:pt x="42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0"/>
                    <a:pt x="13" y="1"/>
                  </a:cubicBezTo>
                  <a:cubicBezTo>
                    <a:pt x="12" y="2"/>
                    <a:pt x="12" y="3"/>
                    <a:pt x="13" y="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9" y="16"/>
                    <a:pt x="0" y="26"/>
                    <a:pt x="0" y="3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1"/>
                    <a:pt x="3" y="65"/>
                    <a:pt x="7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53" y="65"/>
                    <a:pt x="56" y="61"/>
                    <a:pt x="56" y="58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26"/>
                    <a:pt x="47" y="16"/>
                    <a:pt x="36" y="15"/>
                  </a:cubicBezTo>
                  <a:close/>
                  <a:moveTo>
                    <a:pt x="26" y="13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1" y="4"/>
                    <a:pt x="21" y="5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3" y="13"/>
                    <a:pt x="33" y="13"/>
                    <a:pt x="33" y="13"/>
                  </a:cubicBezTo>
                  <a:lnTo>
                    <a:pt x="26" y="13"/>
                  </a:lnTo>
                  <a:close/>
                  <a:moveTo>
                    <a:pt x="2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3" y="16"/>
                    <a:pt x="23" y="16"/>
                    <a:pt x="23" y="16"/>
                  </a:cubicBezTo>
                  <a:lnTo>
                    <a:pt x="23" y="15"/>
                  </a:lnTo>
                  <a:close/>
                  <a:moveTo>
                    <a:pt x="53" y="58"/>
                  </a:moveTo>
                  <a:cubicBezTo>
                    <a:pt x="53" y="60"/>
                    <a:pt x="51" y="62"/>
                    <a:pt x="49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5" y="62"/>
                    <a:pt x="3" y="60"/>
                    <a:pt x="3" y="5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26"/>
                    <a:pt x="11" y="18"/>
                    <a:pt x="22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44" y="18"/>
                    <a:pt x="53" y="26"/>
                    <a:pt x="53" y="37"/>
                  </a:cubicBezTo>
                  <a:lnTo>
                    <a:pt x="53" y="58"/>
                  </a:lnTo>
                  <a:close/>
                  <a:moveTo>
                    <a:pt x="8" y="38"/>
                  </a:move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9" y="57"/>
                    <a:pt x="11" y="57"/>
                  </a:cubicBezTo>
                  <a:cubicBezTo>
                    <a:pt x="11" y="57"/>
                    <a:pt x="12" y="57"/>
                    <a:pt x="12" y="58"/>
                  </a:cubicBezTo>
                  <a:cubicBezTo>
                    <a:pt x="12" y="58"/>
                    <a:pt x="11" y="59"/>
                    <a:pt x="11" y="59"/>
                  </a:cubicBezTo>
                  <a:cubicBezTo>
                    <a:pt x="8" y="59"/>
                    <a:pt x="6" y="56"/>
                    <a:pt x="6" y="54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28"/>
                    <a:pt x="14" y="21"/>
                    <a:pt x="23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2"/>
                    <a:pt x="24" y="23"/>
                    <a:pt x="23" y="23"/>
                  </a:cubicBezTo>
                  <a:cubicBezTo>
                    <a:pt x="15" y="23"/>
                    <a:pt x="8" y="29"/>
                    <a:pt x="8" y="38"/>
                  </a:cubicBezTo>
                  <a:close/>
                  <a:moveTo>
                    <a:pt x="28" y="28"/>
                  </a:moveTo>
                  <a:cubicBezTo>
                    <a:pt x="21" y="28"/>
                    <a:pt x="15" y="34"/>
                    <a:pt x="15" y="41"/>
                  </a:cubicBezTo>
                  <a:cubicBezTo>
                    <a:pt x="15" y="47"/>
                    <a:pt x="21" y="53"/>
                    <a:pt x="28" y="53"/>
                  </a:cubicBezTo>
                  <a:cubicBezTo>
                    <a:pt x="35" y="53"/>
                    <a:pt x="40" y="47"/>
                    <a:pt x="40" y="41"/>
                  </a:cubicBezTo>
                  <a:cubicBezTo>
                    <a:pt x="40" y="34"/>
                    <a:pt x="35" y="28"/>
                    <a:pt x="28" y="28"/>
                  </a:cubicBezTo>
                  <a:close/>
                  <a:moveTo>
                    <a:pt x="28" y="51"/>
                  </a:moveTo>
                  <a:cubicBezTo>
                    <a:pt x="22" y="51"/>
                    <a:pt x="17" y="46"/>
                    <a:pt x="17" y="41"/>
                  </a:cubicBezTo>
                  <a:cubicBezTo>
                    <a:pt x="17" y="35"/>
                    <a:pt x="22" y="30"/>
                    <a:pt x="28" y="30"/>
                  </a:cubicBezTo>
                  <a:cubicBezTo>
                    <a:pt x="33" y="30"/>
                    <a:pt x="38" y="35"/>
                    <a:pt x="38" y="41"/>
                  </a:cubicBezTo>
                  <a:cubicBezTo>
                    <a:pt x="38" y="46"/>
                    <a:pt x="33" y="51"/>
                    <a:pt x="28" y="51"/>
                  </a:cubicBezTo>
                  <a:close/>
                  <a:moveTo>
                    <a:pt x="26" y="37"/>
                  </a:moveTo>
                  <a:cubicBezTo>
                    <a:pt x="26" y="39"/>
                    <a:pt x="27" y="40"/>
                    <a:pt x="28" y="40"/>
                  </a:cubicBezTo>
                  <a:cubicBezTo>
                    <a:pt x="30" y="40"/>
                    <a:pt x="32" y="41"/>
                    <a:pt x="32" y="44"/>
                  </a:cubicBezTo>
                  <a:cubicBezTo>
                    <a:pt x="32" y="46"/>
                    <a:pt x="31" y="47"/>
                    <a:pt x="29" y="48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9"/>
                    <a:pt x="28" y="50"/>
                    <a:pt x="28" y="50"/>
                  </a:cubicBezTo>
                  <a:cubicBezTo>
                    <a:pt x="27" y="50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5" y="47"/>
                    <a:pt x="24" y="46"/>
                    <a:pt x="24" y="44"/>
                  </a:cubicBezTo>
                  <a:cubicBezTo>
                    <a:pt x="24" y="43"/>
                    <a:pt x="24" y="43"/>
                    <a:pt x="25" y="43"/>
                  </a:cubicBezTo>
                  <a:cubicBezTo>
                    <a:pt x="25" y="43"/>
                    <a:pt x="26" y="43"/>
                    <a:pt x="26" y="44"/>
                  </a:cubicBezTo>
                  <a:cubicBezTo>
                    <a:pt x="26" y="45"/>
                    <a:pt x="27" y="46"/>
                    <a:pt x="28" y="46"/>
                  </a:cubicBezTo>
                  <a:cubicBezTo>
                    <a:pt x="29" y="46"/>
                    <a:pt x="30" y="45"/>
                    <a:pt x="30" y="44"/>
                  </a:cubicBezTo>
                  <a:cubicBezTo>
                    <a:pt x="30" y="42"/>
                    <a:pt x="29" y="42"/>
                    <a:pt x="28" y="42"/>
                  </a:cubicBezTo>
                  <a:cubicBezTo>
                    <a:pt x="25" y="42"/>
                    <a:pt x="24" y="40"/>
                    <a:pt x="24" y="37"/>
                  </a:cubicBezTo>
                  <a:cubicBezTo>
                    <a:pt x="24" y="36"/>
                    <a:pt x="25" y="34"/>
                    <a:pt x="27" y="34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1"/>
                    <a:pt x="28" y="31"/>
                  </a:cubicBezTo>
                  <a:cubicBezTo>
                    <a:pt x="28" y="31"/>
                    <a:pt x="29" y="32"/>
                    <a:pt x="29" y="32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4"/>
                    <a:pt x="32" y="35"/>
                    <a:pt x="32" y="37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30" y="38"/>
                    <a:pt x="30" y="38"/>
                    <a:pt x="30" y="37"/>
                  </a:cubicBezTo>
                  <a:cubicBezTo>
                    <a:pt x="30" y="36"/>
                    <a:pt x="29" y="35"/>
                    <a:pt x="28" y="35"/>
                  </a:cubicBezTo>
                  <a:cubicBezTo>
                    <a:pt x="27" y="35"/>
                    <a:pt x="26" y="36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1" name="Freeform 18"/>
            <p:cNvSpPr>
              <a:spLocks noEditPoints="1"/>
            </p:cNvSpPr>
            <p:nvPr/>
          </p:nvSpPr>
          <p:spPr bwMode="auto">
            <a:xfrm>
              <a:off x="6004814" y="3783726"/>
              <a:ext cx="432891" cy="408571"/>
            </a:xfrm>
            <a:custGeom>
              <a:avLst/>
              <a:gdLst>
                <a:gd name="T0" fmla="*/ 13 w 75"/>
                <a:gd name="T1" fmla="*/ 41 h 71"/>
                <a:gd name="T2" fmla="*/ 13 w 75"/>
                <a:gd name="T3" fmla="*/ 35 h 71"/>
                <a:gd name="T4" fmla="*/ 65 w 75"/>
                <a:gd name="T5" fmla="*/ 12 h 71"/>
                <a:gd name="T6" fmla="*/ 36 w 75"/>
                <a:gd name="T7" fmla="*/ 13 h 71"/>
                <a:gd name="T8" fmla="*/ 65 w 75"/>
                <a:gd name="T9" fmla="*/ 14 h 71"/>
                <a:gd name="T10" fmla="*/ 65 w 75"/>
                <a:gd name="T11" fmla="*/ 12 h 71"/>
                <a:gd name="T12" fmla="*/ 22 w 75"/>
                <a:gd name="T13" fmla="*/ 38 h 71"/>
                <a:gd name="T14" fmla="*/ 27 w 75"/>
                <a:gd name="T15" fmla="*/ 38 h 71"/>
                <a:gd name="T16" fmla="*/ 36 w 75"/>
                <a:gd name="T17" fmla="*/ 35 h 71"/>
                <a:gd name="T18" fmla="*/ 36 w 75"/>
                <a:gd name="T19" fmla="*/ 41 h 71"/>
                <a:gd name="T20" fmla="*/ 36 w 75"/>
                <a:gd name="T21" fmla="*/ 35 h 71"/>
                <a:gd name="T22" fmla="*/ 75 w 75"/>
                <a:gd name="T23" fmla="*/ 36 h 71"/>
                <a:gd name="T24" fmla="*/ 67 w 75"/>
                <a:gd name="T25" fmla="*/ 42 h 71"/>
                <a:gd name="T26" fmla="*/ 71 w 75"/>
                <a:gd name="T27" fmla="*/ 52 h 71"/>
                <a:gd name="T28" fmla="*/ 67 w 75"/>
                <a:gd name="T29" fmla="*/ 53 h 71"/>
                <a:gd name="T30" fmla="*/ 49 w 75"/>
                <a:gd name="T31" fmla="*/ 42 h 71"/>
                <a:gd name="T32" fmla="*/ 43 w 75"/>
                <a:gd name="T33" fmla="*/ 59 h 71"/>
                <a:gd name="T34" fmla="*/ 8 w 75"/>
                <a:gd name="T35" fmla="*/ 70 h 71"/>
                <a:gd name="T36" fmla="*/ 6 w 75"/>
                <a:gd name="T37" fmla="*/ 70 h 71"/>
                <a:gd name="T38" fmla="*/ 9 w 75"/>
                <a:gd name="T39" fmla="*/ 59 h 71"/>
                <a:gd name="T40" fmla="*/ 0 w 75"/>
                <a:gd name="T41" fmla="*/ 53 h 71"/>
                <a:gd name="T42" fmla="*/ 6 w 75"/>
                <a:gd name="T43" fmla="*/ 17 h 71"/>
                <a:gd name="T44" fmla="*/ 26 w 75"/>
                <a:gd name="T45" fmla="*/ 6 h 71"/>
                <a:gd name="T46" fmla="*/ 69 w 75"/>
                <a:gd name="T47" fmla="*/ 0 h 71"/>
                <a:gd name="T48" fmla="*/ 72 w 75"/>
                <a:gd name="T49" fmla="*/ 36 h 71"/>
                <a:gd name="T50" fmla="*/ 69 w 75"/>
                <a:gd name="T51" fmla="*/ 3 h 71"/>
                <a:gd name="T52" fmla="*/ 29 w 75"/>
                <a:gd name="T53" fmla="*/ 6 h 71"/>
                <a:gd name="T54" fmla="*/ 43 w 75"/>
                <a:gd name="T55" fmla="*/ 18 h 71"/>
                <a:gd name="T56" fmla="*/ 48 w 75"/>
                <a:gd name="T57" fmla="*/ 21 h 71"/>
                <a:gd name="T58" fmla="*/ 66 w 75"/>
                <a:gd name="T59" fmla="*/ 22 h 71"/>
                <a:gd name="T60" fmla="*/ 48 w 75"/>
                <a:gd name="T61" fmla="*/ 23 h 71"/>
                <a:gd name="T62" fmla="*/ 65 w 75"/>
                <a:gd name="T63" fmla="*/ 30 h 71"/>
                <a:gd name="T64" fmla="*/ 65 w 75"/>
                <a:gd name="T65" fmla="*/ 32 h 71"/>
                <a:gd name="T66" fmla="*/ 48 w 75"/>
                <a:gd name="T67" fmla="*/ 39 h 71"/>
                <a:gd name="T68" fmla="*/ 56 w 75"/>
                <a:gd name="T69" fmla="*/ 39 h 71"/>
                <a:gd name="T70" fmla="*/ 63 w 75"/>
                <a:gd name="T71" fmla="*/ 41 h 71"/>
                <a:gd name="T72" fmla="*/ 64 w 75"/>
                <a:gd name="T73" fmla="*/ 39 h 71"/>
                <a:gd name="T74" fmla="*/ 72 w 75"/>
                <a:gd name="T75" fmla="*/ 36 h 71"/>
                <a:gd name="T76" fmla="*/ 46 w 75"/>
                <a:gd name="T77" fmla="*/ 23 h 71"/>
                <a:gd name="T78" fmla="*/ 6 w 75"/>
                <a:gd name="T79" fmla="*/ 20 h 71"/>
                <a:gd name="T80" fmla="*/ 3 w 75"/>
                <a:gd name="T81" fmla="*/ 53 h 71"/>
                <a:gd name="T82" fmla="*/ 12 w 75"/>
                <a:gd name="T83" fmla="*/ 56 h 71"/>
                <a:gd name="T84" fmla="*/ 13 w 75"/>
                <a:gd name="T85" fmla="*/ 57 h 71"/>
                <a:gd name="T86" fmla="*/ 20 w 75"/>
                <a:gd name="T87" fmla="*/ 56 h 71"/>
                <a:gd name="T88" fmla="*/ 43 w 75"/>
                <a:gd name="T89" fmla="*/ 5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71">
                  <a:moveTo>
                    <a:pt x="16" y="38"/>
                  </a:moveTo>
                  <a:cubicBezTo>
                    <a:pt x="16" y="40"/>
                    <a:pt x="15" y="41"/>
                    <a:pt x="13" y="41"/>
                  </a:cubicBezTo>
                  <a:cubicBezTo>
                    <a:pt x="12" y="41"/>
                    <a:pt x="10" y="40"/>
                    <a:pt x="10" y="38"/>
                  </a:cubicBezTo>
                  <a:cubicBezTo>
                    <a:pt x="10" y="37"/>
                    <a:pt x="12" y="35"/>
                    <a:pt x="13" y="35"/>
                  </a:cubicBezTo>
                  <a:cubicBezTo>
                    <a:pt x="15" y="35"/>
                    <a:pt x="16" y="37"/>
                    <a:pt x="16" y="38"/>
                  </a:cubicBezTo>
                  <a:close/>
                  <a:moveTo>
                    <a:pt x="65" y="12"/>
                  </a:moveTo>
                  <a:cubicBezTo>
                    <a:pt x="37" y="12"/>
                    <a:pt x="37" y="12"/>
                    <a:pt x="37" y="12"/>
                  </a:cubicBezTo>
                  <a:cubicBezTo>
                    <a:pt x="36" y="12"/>
                    <a:pt x="36" y="12"/>
                    <a:pt x="36" y="13"/>
                  </a:cubicBezTo>
                  <a:cubicBezTo>
                    <a:pt x="36" y="14"/>
                    <a:pt x="36" y="14"/>
                    <a:pt x="37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4"/>
                    <a:pt x="66" y="14"/>
                    <a:pt x="66" y="13"/>
                  </a:cubicBezTo>
                  <a:cubicBezTo>
                    <a:pt x="66" y="12"/>
                    <a:pt x="65" y="12"/>
                    <a:pt x="65" y="12"/>
                  </a:cubicBezTo>
                  <a:close/>
                  <a:moveTo>
                    <a:pt x="24" y="35"/>
                  </a:moveTo>
                  <a:cubicBezTo>
                    <a:pt x="23" y="35"/>
                    <a:pt x="22" y="37"/>
                    <a:pt x="22" y="38"/>
                  </a:cubicBezTo>
                  <a:cubicBezTo>
                    <a:pt x="22" y="40"/>
                    <a:pt x="23" y="41"/>
                    <a:pt x="24" y="41"/>
                  </a:cubicBezTo>
                  <a:cubicBezTo>
                    <a:pt x="26" y="41"/>
                    <a:pt x="27" y="40"/>
                    <a:pt x="27" y="38"/>
                  </a:cubicBezTo>
                  <a:cubicBezTo>
                    <a:pt x="27" y="37"/>
                    <a:pt x="26" y="35"/>
                    <a:pt x="24" y="35"/>
                  </a:cubicBezTo>
                  <a:close/>
                  <a:moveTo>
                    <a:pt x="36" y="35"/>
                  </a:moveTo>
                  <a:cubicBezTo>
                    <a:pt x="34" y="35"/>
                    <a:pt x="33" y="37"/>
                    <a:pt x="33" y="38"/>
                  </a:cubicBezTo>
                  <a:cubicBezTo>
                    <a:pt x="33" y="40"/>
                    <a:pt x="34" y="41"/>
                    <a:pt x="36" y="41"/>
                  </a:cubicBezTo>
                  <a:cubicBezTo>
                    <a:pt x="37" y="41"/>
                    <a:pt x="39" y="40"/>
                    <a:pt x="39" y="38"/>
                  </a:cubicBezTo>
                  <a:cubicBezTo>
                    <a:pt x="39" y="37"/>
                    <a:pt x="37" y="35"/>
                    <a:pt x="36" y="35"/>
                  </a:cubicBezTo>
                  <a:close/>
                  <a:moveTo>
                    <a:pt x="75" y="6"/>
                  </a:moveTo>
                  <a:cubicBezTo>
                    <a:pt x="75" y="36"/>
                    <a:pt x="75" y="36"/>
                    <a:pt x="75" y="36"/>
                  </a:cubicBezTo>
                  <a:cubicBezTo>
                    <a:pt x="75" y="40"/>
                    <a:pt x="73" y="42"/>
                    <a:pt x="69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71" y="52"/>
                    <a:pt x="71" y="52"/>
                  </a:cubicBezTo>
                  <a:cubicBezTo>
                    <a:pt x="71" y="53"/>
                    <a:pt x="70" y="54"/>
                    <a:pt x="69" y="54"/>
                  </a:cubicBezTo>
                  <a:cubicBezTo>
                    <a:pt x="68" y="54"/>
                    <a:pt x="68" y="54"/>
                    <a:pt x="67" y="5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9" y="56"/>
                    <a:pt x="46" y="59"/>
                    <a:pt x="43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7" y="71"/>
                    <a:pt x="7" y="71"/>
                  </a:cubicBezTo>
                  <a:cubicBezTo>
                    <a:pt x="7" y="71"/>
                    <a:pt x="6" y="71"/>
                    <a:pt x="6" y="70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3" y="59"/>
                    <a:pt x="0" y="56"/>
                    <a:pt x="0" y="5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9"/>
                    <a:pt x="3" y="17"/>
                    <a:pt x="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3"/>
                    <a:pt x="29" y="0"/>
                    <a:pt x="32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3" y="0"/>
                    <a:pt x="75" y="3"/>
                    <a:pt x="75" y="6"/>
                  </a:cubicBezTo>
                  <a:close/>
                  <a:moveTo>
                    <a:pt x="72" y="36"/>
                  </a:moveTo>
                  <a:cubicBezTo>
                    <a:pt x="72" y="6"/>
                    <a:pt x="72" y="6"/>
                    <a:pt x="72" y="6"/>
                  </a:cubicBezTo>
                  <a:cubicBezTo>
                    <a:pt x="72" y="4"/>
                    <a:pt x="71" y="3"/>
                    <a:pt x="69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1" y="3"/>
                    <a:pt x="29" y="4"/>
                    <a:pt x="29" y="6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6" y="18"/>
                    <a:pt x="48" y="20"/>
                    <a:pt x="48" y="23"/>
                  </a:cubicBezTo>
                  <a:cubicBezTo>
                    <a:pt x="48" y="22"/>
                    <a:pt x="48" y="22"/>
                    <a:pt x="48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5" y="21"/>
                    <a:pt x="66" y="22"/>
                    <a:pt x="66" y="22"/>
                  </a:cubicBezTo>
                  <a:cubicBezTo>
                    <a:pt x="66" y="23"/>
                    <a:pt x="65" y="23"/>
                    <a:pt x="65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5" y="30"/>
                    <a:pt x="66" y="31"/>
                    <a:pt x="66" y="31"/>
                  </a:cubicBezTo>
                  <a:cubicBezTo>
                    <a:pt x="66" y="32"/>
                    <a:pt x="65" y="32"/>
                    <a:pt x="65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6" y="39"/>
                    <a:pt x="56" y="39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39"/>
                    <a:pt x="64" y="39"/>
                    <a:pt x="64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71" y="39"/>
                    <a:pt x="72" y="38"/>
                    <a:pt x="72" y="36"/>
                  </a:cubicBezTo>
                  <a:close/>
                  <a:moveTo>
                    <a:pt x="46" y="53"/>
                  </a:moveTo>
                  <a:cubicBezTo>
                    <a:pt x="46" y="23"/>
                    <a:pt x="46" y="23"/>
                    <a:pt x="46" y="23"/>
                  </a:cubicBezTo>
                  <a:cubicBezTo>
                    <a:pt x="46" y="21"/>
                    <a:pt x="45" y="20"/>
                    <a:pt x="43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4" y="20"/>
                    <a:pt x="3" y="21"/>
                    <a:pt x="3" y="2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5"/>
                    <a:pt x="4" y="56"/>
                    <a:pt x="6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5" y="56"/>
                    <a:pt x="46" y="55"/>
                    <a:pt x="46" y="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2" name="Freeform 24"/>
            <p:cNvSpPr>
              <a:spLocks noEditPoints="1"/>
            </p:cNvSpPr>
            <p:nvPr/>
          </p:nvSpPr>
          <p:spPr bwMode="auto">
            <a:xfrm>
              <a:off x="5748718" y="4268009"/>
              <a:ext cx="380570" cy="401423"/>
            </a:xfrm>
            <a:custGeom>
              <a:avLst/>
              <a:gdLst>
                <a:gd name="T0" fmla="*/ 22 w 62"/>
                <a:gd name="T1" fmla="*/ 32 h 65"/>
                <a:gd name="T2" fmla="*/ 22 w 62"/>
                <a:gd name="T3" fmla="*/ 52 h 65"/>
                <a:gd name="T4" fmla="*/ 26 w 62"/>
                <a:gd name="T5" fmla="*/ 43 h 65"/>
                <a:gd name="T6" fmla="*/ 47 w 62"/>
                <a:gd name="T7" fmla="*/ 7 h 65"/>
                <a:gd name="T8" fmla="*/ 47 w 62"/>
                <a:gd name="T9" fmla="*/ 19 h 65"/>
                <a:gd name="T10" fmla="*/ 40 w 62"/>
                <a:gd name="T11" fmla="*/ 37 h 65"/>
                <a:gd name="T12" fmla="*/ 36 w 62"/>
                <a:gd name="T13" fmla="*/ 27 h 65"/>
                <a:gd name="T14" fmla="*/ 32 w 62"/>
                <a:gd name="T15" fmla="*/ 26 h 65"/>
                <a:gd name="T16" fmla="*/ 24 w 62"/>
                <a:gd name="T17" fmla="*/ 22 h 65"/>
                <a:gd name="T18" fmla="*/ 18 w 62"/>
                <a:gd name="T19" fmla="*/ 21 h 65"/>
                <a:gd name="T20" fmla="*/ 11 w 62"/>
                <a:gd name="T21" fmla="*/ 28 h 65"/>
                <a:gd name="T22" fmla="*/ 6 w 62"/>
                <a:gd name="T23" fmla="*/ 28 h 65"/>
                <a:gd name="T24" fmla="*/ 3 w 62"/>
                <a:gd name="T25" fmla="*/ 38 h 65"/>
                <a:gd name="T26" fmla="*/ 0 w 62"/>
                <a:gd name="T27" fmla="*/ 43 h 65"/>
                <a:gd name="T28" fmla="*/ 3 w 62"/>
                <a:gd name="T29" fmla="*/ 47 h 65"/>
                <a:gd name="T30" fmla="*/ 6 w 62"/>
                <a:gd name="T31" fmla="*/ 58 h 65"/>
                <a:gd name="T32" fmla="*/ 11 w 62"/>
                <a:gd name="T33" fmla="*/ 58 h 65"/>
                <a:gd name="T34" fmla="*/ 18 w 62"/>
                <a:gd name="T35" fmla="*/ 65 h 65"/>
                <a:gd name="T36" fmla="*/ 24 w 62"/>
                <a:gd name="T37" fmla="*/ 64 h 65"/>
                <a:gd name="T38" fmla="*/ 32 w 62"/>
                <a:gd name="T39" fmla="*/ 60 h 65"/>
                <a:gd name="T40" fmla="*/ 36 w 62"/>
                <a:gd name="T41" fmla="*/ 59 h 65"/>
                <a:gd name="T42" fmla="*/ 40 w 62"/>
                <a:gd name="T43" fmla="*/ 49 h 65"/>
                <a:gd name="T44" fmla="*/ 44 w 62"/>
                <a:gd name="T45" fmla="*/ 46 h 65"/>
                <a:gd name="T46" fmla="*/ 38 w 62"/>
                <a:gd name="T47" fmla="*/ 53 h 65"/>
                <a:gd name="T48" fmla="*/ 22 w 62"/>
                <a:gd name="T49" fmla="*/ 58 h 65"/>
                <a:gd name="T50" fmla="*/ 6 w 62"/>
                <a:gd name="T51" fmla="*/ 53 h 65"/>
                <a:gd name="T52" fmla="*/ 7 w 62"/>
                <a:gd name="T53" fmla="*/ 38 h 65"/>
                <a:gd name="T54" fmla="*/ 18 w 62"/>
                <a:gd name="T55" fmla="*/ 24 h 65"/>
                <a:gd name="T56" fmla="*/ 36 w 62"/>
                <a:gd name="T57" fmla="*/ 30 h 65"/>
                <a:gd name="T58" fmla="*/ 41 w 62"/>
                <a:gd name="T59" fmla="*/ 44 h 65"/>
                <a:gd name="T60" fmla="*/ 59 w 62"/>
                <a:gd name="T61" fmla="*/ 11 h 65"/>
                <a:gd name="T62" fmla="*/ 60 w 62"/>
                <a:gd name="T63" fmla="*/ 7 h 65"/>
                <a:gd name="T64" fmla="*/ 54 w 62"/>
                <a:gd name="T65" fmla="*/ 4 h 65"/>
                <a:gd name="T66" fmla="*/ 49 w 62"/>
                <a:gd name="T67" fmla="*/ 0 h 65"/>
                <a:gd name="T68" fmla="*/ 46 w 62"/>
                <a:gd name="T69" fmla="*/ 0 h 65"/>
                <a:gd name="T70" fmla="*/ 40 w 62"/>
                <a:gd name="T71" fmla="*/ 4 h 65"/>
                <a:gd name="T72" fmla="*/ 38 w 62"/>
                <a:gd name="T73" fmla="*/ 4 h 65"/>
                <a:gd name="T74" fmla="*/ 35 w 62"/>
                <a:gd name="T75" fmla="*/ 11 h 65"/>
                <a:gd name="T76" fmla="*/ 33 w 62"/>
                <a:gd name="T77" fmla="*/ 14 h 65"/>
                <a:gd name="T78" fmla="*/ 35 w 62"/>
                <a:gd name="T79" fmla="*/ 18 h 65"/>
                <a:gd name="T80" fmla="*/ 37 w 62"/>
                <a:gd name="T81" fmla="*/ 24 h 65"/>
                <a:gd name="T82" fmla="*/ 40 w 62"/>
                <a:gd name="T83" fmla="*/ 25 h 65"/>
                <a:gd name="T84" fmla="*/ 46 w 62"/>
                <a:gd name="T85" fmla="*/ 28 h 65"/>
                <a:gd name="T86" fmla="*/ 49 w 62"/>
                <a:gd name="T87" fmla="*/ 29 h 65"/>
                <a:gd name="T88" fmla="*/ 54 w 62"/>
                <a:gd name="T89" fmla="*/ 24 h 65"/>
                <a:gd name="T90" fmla="*/ 57 w 62"/>
                <a:gd name="T91" fmla="*/ 24 h 65"/>
                <a:gd name="T92" fmla="*/ 59 w 62"/>
                <a:gd name="T93" fmla="*/ 18 h 65"/>
                <a:gd name="T94" fmla="*/ 61 w 62"/>
                <a:gd name="T95" fmla="*/ 12 h 65"/>
                <a:gd name="T96" fmla="*/ 52 w 62"/>
                <a:gd name="T97" fmla="*/ 22 h 65"/>
                <a:gd name="T98" fmla="*/ 43 w 62"/>
                <a:gd name="T99" fmla="*/ 25 h 65"/>
                <a:gd name="T100" fmla="*/ 36 w 62"/>
                <a:gd name="T101" fmla="*/ 15 h 65"/>
                <a:gd name="T102" fmla="*/ 38 w 62"/>
                <a:gd name="T103" fmla="*/ 7 h 65"/>
                <a:gd name="T104" fmla="*/ 50 w 62"/>
                <a:gd name="T105" fmla="*/ 3 h 65"/>
                <a:gd name="T106" fmla="*/ 56 w 62"/>
                <a:gd name="T107" fmla="*/ 1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2" h="65">
                  <a:moveTo>
                    <a:pt x="22" y="32"/>
                  </a:moveTo>
                  <a:cubicBezTo>
                    <a:pt x="15" y="32"/>
                    <a:pt x="11" y="37"/>
                    <a:pt x="11" y="43"/>
                  </a:cubicBezTo>
                  <a:cubicBezTo>
                    <a:pt x="11" y="49"/>
                    <a:pt x="15" y="54"/>
                    <a:pt x="22" y="54"/>
                  </a:cubicBezTo>
                  <a:cubicBezTo>
                    <a:pt x="28" y="54"/>
                    <a:pt x="33" y="49"/>
                    <a:pt x="33" y="43"/>
                  </a:cubicBezTo>
                  <a:cubicBezTo>
                    <a:pt x="33" y="37"/>
                    <a:pt x="28" y="32"/>
                    <a:pt x="22" y="32"/>
                  </a:cubicBezTo>
                  <a:close/>
                  <a:moveTo>
                    <a:pt x="22" y="52"/>
                  </a:moveTo>
                  <a:cubicBezTo>
                    <a:pt x="17" y="52"/>
                    <a:pt x="13" y="48"/>
                    <a:pt x="13" y="43"/>
                  </a:cubicBezTo>
                  <a:cubicBezTo>
                    <a:pt x="13" y="38"/>
                    <a:pt x="17" y="34"/>
                    <a:pt x="22" y="34"/>
                  </a:cubicBezTo>
                  <a:cubicBezTo>
                    <a:pt x="27" y="34"/>
                    <a:pt x="31" y="38"/>
                    <a:pt x="31" y="43"/>
                  </a:cubicBezTo>
                  <a:cubicBezTo>
                    <a:pt x="31" y="48"/>
                    <a:pt x="27" y="52"/>
                    <a:pt x="22" y="52"/>
                  </a:cubicBezTo>
                  <a:close/>
                  <a:moveTo>
                    <a:pt x="26" y="43"/>
                  </a:moveTo>
                  <a:cubicBezTo>
                    <a:pt x="26" y="45"/>
                    <a:pt x="24" y="47"/>
                    <a:pt x="22" y="47"/>
                  </a:cubicBezTo>
                  <a:cubicBezTo>
                    <a:pt x="19" y="47"/>
                    <a:pt x="17" y="45"/>
                    <a:pt x="17" y="43"/>
                  </a:cubicBezTo>
                  <a:cubicBezTo>
                    <a:pt x="17" y="40"/>
                    <a:pt x="19" y="38"/>
                    <a:pt x="22" y="38"/>
                  </a:cubicBezTo>
                  <a:cubicBezTo>
                    <a:pt x="24" y="38"/>
                    <a:pt x="26" y="40"/>
                    <a:pt x="26" y="43"/>
                  </a:cubicBezTo>
                  <a:close/>
                  <a:moveTo>
                    <a:pt x="47" y="7"/>
                  </a:moveTo>
                  <a:cubicBezTo>
                    <a:pt x="43" y="7"/>
                    <a:pt x="40" y="10"/>
                    <a:pt x="40" y="14"/>
                  </a:cubicBezTo>
                  <a:cubicBezTo>
                    <a:pt x="40" y="18"/>
                    <a:pt x="43" y="21"/>
                    <a:pt x="47" y="21"/>
                  </a:cubicBezTo>
                  <a:cubicBezTo>
                    <a:pt x="51" y="21"/>
                    <a:pt x="54" y="18"/>
                    <a:pt x="54" y="14"/>
                  </a:cubicBezTo>
                  <a:cubicBezTo>
                    <a:pt x="54" y="10"/>
                    <a:pt x="51" y="7"/>
                    <a:pt x="47" y="7"/>
                  </a:cubicBezTo>
                  <a:close/>
                  <a:moveTo>
                    <a:pt x="47" y="19"/>
                  </a:moveTo>
                  <a:cubicBezTo>
                    <a:pt x="44" y="19"/>
                    <a:pt x="42" y="17"/>
                    <a:pt x="42" y="14"/>
                  </a:cubicBezTo>
                  <a:cubicBezTo>
                    <a:pt x="42" y="12"/>
                    <a:pt x="44" y="9"/>
                    <a:pt x="47" y="9"/>
                  </a:cubicBezTo>
                  <a:cubicBezTo>
                    <a:pt x="49" y="9"/>
                    <a:pt x="52" y="12"/>
                    <a:pt x="52" y="14"/>
                  </a:cubicBezTo>
                  <a:cubicBezTo>
                    <a:pt x="52" y="17"/>
                    <a:pt x="49" y="19"/>
                    <a:pt x="47" y="19"/>
                  </a:cubicBezTo>
                  <a:close/>
                  <a:moveTo>
                    <a:pt x="43" y="39"/>
                  </a:moveTo>
                  <a:cubicBezTo>
                    <a:pt x="43" y="38"/>
                    <a:pt x="42" y="38"/>
                    <a:pt x="42" y="38"/>
                  </a:cubicBezTo>
                  <a:cubicBezTo>
                    <a:pt x="42" y="38"/>
                    <a:pt x="42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39" y="36"/>
                    <a:pt x="40" y="36"/>
                    <a:pt x="40" y="35"/>
                  </a:cubicBezTo>
                  <a:cubicBezTo>
                    <a:pt x="41" y="35"/>
                    <a:pt x="41" y="35"/>
                    <a:pt x="42" y="34"/>
                  </a:cubicBezTo>
                  <a:cubicBezTo>
                    <a:pt x="42" y="33"/>
                    <a:pt x="42" y="33"/>
                    <a:pt x="41" y="32"/>
                  </a:cubicBezTo>
                  <a:cubicBezTo>
                    <a:pt x="40" y="31"/>
                    <a:pt x="39" y="29"/>
                    <a:pt x="38" y="28"/>
                  </a:cubicBezTo>
                  <a:cubicBezTo>
                    <a:pt x="38" y="27"/>
                    <a:pt x="37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5" y="27"/>
                    <a:pt x="35" y="28"/>
                  </a:cubicBezTo>
                  <a:cubicBezTo>
                    <a:pt x="35" y="28"/>
                    <a:pt x="34" y="28"/>
                    <a:pt x="34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27"/>
                    <a:pt x="32" y="27"/>
                    <a:pt x="32" y="26"/>
                  </a:cubicBezTo>
                  <a:cubicBezTo>
                    <a:pt x="33" y="25"/>
                    <a:pt x="33" y="25"/>
                    <a:pt x="33" y="24"/>
                  </a:cubicBezTo>
                  <a:cubicBezTo>
                    <a:pt x="32" y="24"/>
                    <a:pt x="32" y="23"/>
                    <a:pt x="32" y="23"/>
                  </a:cubicBezTo>
                  <a:cubicBezTo>
                    <a:pt x="30" y="22"/>
                    <a:pt x="28" y="22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1"/>
                    <a:pt x="25" y="21"/>
                    <a:pt x="24" y="22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4"/>
                    <a:pt x="23" y="24"/>
                    <a:pt x="22" y="24"/>
                  </a:cubicBezTo>
                  <a:cubicBezTo>
                    <a:pt x="21" y="24"/>
                    <a:pt x="20" y="24"/>
                    <a:pt x="20" y="23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9" y="21"/>
                    <a:pt x="19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6" y="22"/>
                    <a:pt x="14" y="22"/>
                    <a:pt x="12" y="23"/>
                  </a:cubicBezTo>
                  <a:cubicBezTo>
                    <a:pt x="12" y="23"/>
                    <a:pt x="12" y="24"/>
                    <a:pt x="11" y="24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7"/>
                    <a:pt x="12" y="27"/>
                    <a:pt x="11" y="28"/>
                  </a:cubicBezTo>
                  <a:cubicBezTo>
                    <a:pt x="11" y="28"/>
                    <a:pt x="11" y="28"/>
                    <a:pt x="10" y="28"/>
                  </a:cubicBezTo>
                  <a:cubicBezTo>
                    <a:pt x="10" y="28"/>
                    <a:pt x="9" y="28"/>
                    <a:pt x="9" y="28"/>
                  </a:cubicBezTo>
                  <a:cubicBezTo>
                    <a:pt x="9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7"/>
                    <a:pt x="6" y="27"/>
                    <a:pt x="6" y="28"/>
                  </a:cubicBezTo>
                  <a:cubicBezTo>
                    <a:pt x="5" y="29"/>
                    <a:pt x="4" y="31"/>
                    <a:pt x="3" y="32"/>
                  </a:cubicBezTo>
                  <a:cubicBezTo>
                    <a:pt x="2" y="33"/>
                    <a:pt x="2" y="33"/>
                    <a:pt x="2" y="34"/>
                  </a:cubicBezTo>
                  <a:cubicBezTo>
                    <a:pt x="3" y="35"/>
                    <a:pt x="3" y="35"/>
                    <a:pt x="4" y="35"/>
                  </a:cubicBezTo>
                  <a:cubicBezTo>
                    <a:pt x="4" y="36"/>
                    <a:pt x="5" y="36"/>
                    <a:pt x="4" y="37"/>
                  </a:cubicBezTo>
                  <a:cubicBezTo>
                    <a:pt x="4" y="38"/>
                    <a:pt x="4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9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0" y="41"/>
                    <a:pt x="0" y="42"/>
                    <a:pt x="0" y="43"/>
                  </a:cubicBezTo>
                  <a:cubicBezTo>
                    <a:pt x="0" y="44"/>
                    <a:pt x="0" y="45"/>
                    <a:pt x="0" y="46"/>
                  </a:cubicBezTo>
                  <a:cubicBezTo>
                    <a:pt x="0" y="46"/>
                    <a:pt x="1" y="47"/>
                    <a:pt x="1" y="47"/>
                  </a:cubicBezTo>
                  <a:cubicBezTo>
                    <a:pt x="1" y="47"/>
                    <a:pt x="2" y="48"/>
                    <a:pt x="2" y="48"/>
                  </a:cubicBezTo>
                  <a:cubicBezTo>
                    <a:pt x="2" y="48"/>
                    <a:pt x="2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7"/>
                    <a:pt x="4" y="48"/>
                    <a:pt x="4" y="49"/>
                  </a:cubicBezTo>
                  <a:cubicBezTo>
                    <a:pt x="5" y="49"/>
                    <a:pt x="4" y="50"/>
                    <a:pt x="4" y="51"/>
                  </a:cubicBezTo>
                  <a:cubicBezTo>
                    <a:pt x="3" y="51"/>
                    <a:pt x="3" y="51"/>
                    <a:pt x="2" y="52"/>
                  </a:cubicBezTo>
                  <a:cubicBezTo>
                    <a:pt x="2" y="52"/>
                    <a:pt x="2" y="53"/>
                    <a:pt x="3" y="53"/>
                  </a:cubicBezTo>
                  <a:cubicBezTo>
                    <a:pt x="4" y="55"/>
                    <a:pt x="5" y="57"/>
                    <a:pt x="6" y="58"/>
                  </a:cubicBezTo>
                  <a:cubicBezTo>
                    <a:pt x="6" y="58"/>
                    <a:pt x="7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9"/>
                    <a:pt x="9" y="58"/>
                    <a:pt x="9" y="58"/>
                  </a:cubicBezTo>
                  <a:cubicBezTo>
                    <a:pt x="9" y="58"/>
                    <a:pt x="10" y="57"/>
                    <a:pt x="10" y="57"/>
                  </a:cubicBezTo>
                  <a:cubicBezTo>
                    <a:pt x="11" y="57"/>
                    <a:pt x="11" y="58"/>
                    <a:pt x="11" y="58"/>
                  </a:cubicBezTo>
                  <a:cubicBezTo>
                    <a:pt x="12" y="58"/>
                    <a:pt x="12" y="59"/>
                    <a:pt x="12" y="60"/>
                  </a:cubicBezTo>
                  <a:cubicBezTo>
                    <a:pt x="11" y="60"/>
                    <a:pt x="11" y="61"/>
                    <a:pt x="11" y="61"/>
                  </a:cubicBezTo>
                  <a:cubicBezTo>
                    <a:pt x="12" y="62"/>
                    <a:pt x="12" y="62"/>
                    <a:pt x="12" y="63"/>
                  </a:cubicBezTo>
                  <a:cubicBezTo>
                    <a:pt x="14" y="64"/>
                    <a:pt x="16" y="64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9" y="65"/>
                    <a:pt x="19" y="64"/>
                    <a:pt x="20" y="64"/>
                  </a:cubicBezTo>
                  <a:cubicBezTo>
                    <a:pt x="20" y="64"/>
                    <a:pt x="20" y="63"/>
                    <a:pt x="20" y="63"/>
                  </a:cubicBezTo>
                  <a:cubicBezTo>
                    <a:pt x="20" y="62"/>
                    <a:pt x="21" y="61"/>
                    <a:pt x="22" y="61"/>
                  </a:cubicBezTo>
                  <a:cubicBezTo>
                    <a:pt x="23" y="61"/>
                    <a:pt x="24" y="62"/>
                    <a:pt x="24" y="63"/>
                  </a:cubicBezTo>
                  <a:cubicBezTo>
                    <a:pt x="24" y="63"/>
                    <a:pt x="24" y="64"/>
                    <a:pt x="24" y="64"/>
                  </a:cubicBezTo>
                  <a:cubicBezTo>
                    <a:pt x="25" y="64"/>
                    <a:pt x="25" y="65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8" y="64"/>
                    <a:pt x="30" y="64"/>
                    <a:pt x="32" y="63"/>
                  </a:cubicBezTo>
                  <a:cubicBezTo>
                    <a:pt x="32" y="62"/>
                    <a:pt x="32" y="62"/>
                    <a:pt x="33" y="61"/>
                  </a:cubicBezTo>
                  <a:cubicBezTo>
                    <a:pt x="33" y="61"/>
                    <a:pt x="33" y="60"/>
                    <a:pt x="32" y="60"/>
                  </a:cubicBezTo>
                  <a:cubicBezTo>
                    <a:pt x="32" y="59"/>
                    <a:pt x="32" y="58"/>
                    <a:pt x="33" y="58"/>
                  </a:cubicBezTo>
                  <a:cubicBezTo>
                    <a:pt x="33" y="58"/>
                    <a:pt x="33" y="57"/>
                    <a:pt x="34" y="57"/>
                  </a:cubicBezTo>
                  <a:cubicBezTo>
                    <a:pt x="34" y="57"/>
                    <a:pt x="35" y="58"/>
                    <a:pt x="35" y="58"/>
                  </a:cubicBezTo>
                  <a:cubicBezTo>
                    <a:pt x="35" y="58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7" y="59"/>
                    <a:pt x="38" y="58"/>
                    <a:pt x="38" y="58"/>
                  </a:cubicBezTo>
                  <a:cubicBezTo>
                    <a:pt x="39" y="57"/>
                    <a:pt x="40" y="55"/>
                    <a:pt x="41" y="53"/>
                  </a:cubicBezTo>
                  <a:cubicBezTo>
                    <a:pt x="42" y="53"/>
                    <a:pt x="42" y="52"/>
                    <a:pt x="42" y="52"/>
                  </a:cubicBezTo>
                  <a:cubicBezTo>
                    <a:pt x="41" y="51"/>
                    <a:pt x="41" y="51"/>
                    <a:pt x="40" y="51"/>
                  </a:cubicBezTo>
                  <a:cubicBezTo>
                    <a:pt x="40" y="50"/>
                    <a:pt x="39" y="49"/>
                    <a:pt x="40" y="49"/>
                  </a:cubicBezTo>
                  <a:cubicBezTo>
                    <a:pt x="40" y="48"/>
                    <a:pt x="40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3" y="47"/>
                    <a:pt x="43" y="47"/>
                  </a:cubicBezTo>
                  <a:cubicBezTo>
                    <a:pt x="43" y="47"/>
                    <a:pt x="44" y="46"/>
                    <a:pt x="44" y="46"/>
                  </a:cubicBezTo>
                  <a:cubicBezTo>
                    <a:pt x="44" y="45"/>
                    <a:pt x="44" y="44"/>
                    <a:pt x="44" y="43"/>
                  </a:cubicBezTo>
                  <a:cubicBezTo>
                    <a:pt x="44" y="42"/>
                    <a:pt x="44" y="41"/>
                    <a:pt x="44" y="40"/>
                  </a:cubicBezTo>
                  <a:cubicBezTo>
                    <a:pt x="44" y="39"/>
                    <a:pt x="43" y="39"/>
                    <a:pt x="43" y="39"/>
                  </a:cubicBezTo>
                  <a:close/>
                  <a:moveTo>
                    <a:pt x="37" y="48"/>
                  </a:moveTo>
                  <a:cubicBezTo>
                    <a:pt x="36" y="50"/>
                    <a:pt x="37" y="52"/>
                    <a:pt x="38" y="53"/>
                  </a:cubicBezTo>
                  <a:cubicBezTo>
                    <a:pt x="38" y="54"/>
                    <a:pt x="37" y="54"/>
                    <a:pt x="36" y="55"/>
                  </a:cubicBezTo>
                  <a:cubicBezTo>
                    <a:pt x="35" y="54"/>
                    <a:pt x="33" y="54"/>
                    <a:pt x="31" y="55"/>
                  </a:cubicBezTo>
                  <a:cubicBezTo>
                    <a:pt x="29" y="57"/>
                    <a:pt x="29" y="59"/>
                    <a:pt x="29" y="60"/>
                  </a:cubicBezTo>
                  <a:cubicBezTo>
                    <a:pt x="28" y="61"/>
                    <a:pt x="27" y="61"/>
                    <a:pt x="26" y="61"/>
                  </a:cubicBezTo>
                  <a:cubicBezTo>
                    <a:pt x="26" y="60"/>
                    <a:pt x="24" y="58"/>
                    <a:pt x="22" y="58"/>
                  </a:cubicBezTo>
                  <a:cubicBezTo>
                    <a:pt x="20" y="58"/>
                    <a:pt x="18" y="60"/>
                    <a:pt x="18" y="61"/>
                  </a:cubicBezTo>
                  <a:cubicBezTo>
                    <a:pt x="17" y="61"/>
                    <a:pt x="16" y="61"/>
                    <a:pt x="15" y="60"/>
                  </a:cubicBezTo>
                  <a:cubicBezTo>
                    <a:pt x="15" y="59"/>
                    <a:pt x="15" y="57"/>
                    <a:pt x="13" y="55"/>
                  </a:cubicBezTo>
                  <a:cubicBezTo>
                    <a:pt x="11" y="54"/>
                    <a:pt x="9" y="54"/>
                    <a:pt x="8" y="55"/>
                  </a:cubicBezTo>
                  <a:cubicBezTo>
                    <a:pt x="7" y="54"/>
                    <a:pt x="6" y="54"/>
                    <a:pt x="6" y="53"/>
                  </a:cubicBezTo>
                  <a:cubicBezTo>
                    <a:pt x="7" y="52"/>
                    <a:pt x="8" y="50"/>
                    <a:pt x="7" y="48"/>
                  </a:cubicBezTo>
                  <a:cubicBezTo>
                    <a:pt x="7" y="46"/>
                    <a:pt x="5" y="44"/>
                    <a:pt x="3" y="44"/>
                  </a:cubicBezTo>
                  <a:cubicBezTo>
                    <a:pt x="3" y="44"/>
                    <a:pt x="3" y="43"/>
                    <a:pt x="3" y="43"/>
                  </a:cubicBezTo>
                  <a:cubicBezTo>
                    <a:pt x="3" y="42"/>
                    <a:pt x="3" y="42"/>
                    <a:pt x="3" y="41"/>
                  </a:cubicBezTo>
                  <a:cubicBezTo>
                    <a:pt x="5" y="41"/>
                    <a:pt x="7" y="40"/>
                    <a:pt x="7" y="38"/>
                  </a:cubicBezTo>
                  <a:cubicBezTo>
                    <a:pt x="8" y="36"/>
                    <a:pt x="7" y="34"/>
                    <a:pt x="6" y="33"/>
                  </a:cubicBezTo>
                  <a:cubicBezTo>
                    <a:pt x="6" y="32"/>
                    <a:pt x="7" y="31"/>
                    <a:pt x="8" y="30"/>
                  </a:cubicBezTo>
                  <a:cubicBezTo>
                    <a:pt x="9" y="32"/>
                    <a:pt x="11" y="32"/>
                    <a:pt x="13" y="30"/>
                  </a:cubicBezTo>
                  <a:cubicBezTo>
                    <a:pt x="15" y="29"/>
                    <a:pt x="15" y="27"/>
                    <a:pt x="15" y="25"/>
                  </a:cubicBezTo>
                  <a:cubicBezTo>
                    <a:pt x="16" y="25"/>
                    <a:pt x="17" y="25"/>
                    <a:pt x="18" y="24"/>
                  </a:cubicBezTo>
                  <a:cubicBezTo>
                    <a:pt x="18" y="26"/>
                    <a:pt x="20" y="27"/>
                    <a:pt x="22" y="27"/>
                  </a:cubicBezTo>
                  <a:cubicBezTo>
                    <a:pt x="24" y="27"/>
                    <a:pt x="26" y="26"/>
                    <a:pt x="26" y="24"/>
                  </a:cubicBezTo>
                  <a:cubicBezTo>
                    <a:pt x="27" y="25"/>
                    <a:pt x="28" y="25"/>
                    <a:pt x="29" y="25"/>
                  </a:cubicBezTo>
                  <a:cubicBezTo>
                    <a:pt x="29" y="27"/>
                    <a:pt x="29" y="29"/>
                    <a:pt x="31" y="30"/>
                  </a:cubicBezTo>
                  <a:cubicBezTo>
                    <a:pt x="33" y="32"/>
                    <a:pt x="35" y="32"/>
                    <a:pt x="36" y="30"/>
                  </a:cubicBezTo>
                  <a:cubicBezTo>
                    <a:pt x="37" y="31"/>
                    <a:pt x="38" y="32"/>
                    <a:pt x="38" y="33"/>
                  </a:cubicBezTo>
                  <a:cubicBezTo>
                    <a:pt x="37" y="34"/>
                    <a:pt x="36" y="36"/>
                    <a:pt x="37" y="38"/>
                  </a:cubicBezTo>
                  <a:cubicBezTo>
                    <a:pt x="37" y="40"/>
                    <a:pt x="39" y="41"/>
                    <a:pt x="41" y="41"/>
                  </a:cubicBezTo>
                  <a:cubicBezTo>
                    <a:pt x="41" y="42"/>
                    <a:pt x="41" y="42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39" y="44"/>
                    <a:pt x="37" y="46"/>
                    <a:pt x="37" y="48"/>
                  </a:cubicBezTo>
                  <a:close/>
                  <a:moveTo>
                    <a:pt x="61" y="12"/>
                  </a:moveTo>
                  <a:cubicBezTo>
                    <a:pt x="61" y="12"/>
                    <a:pt x="61" y="11"/>
                    <a:pt x="61" y="11"/>
                  </a:cubicBezTo>
                  <a:cubicBezTo>
                    <a:pt x="60" y="11"/>
                    <a:pt x="60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10"/>
                    <a:pt x="60" y="10"/>
                    <a:pt x="60" y="9"/>
                  </a:cubicBezTo>
                  <a:cubicBezTo>
                    <a:pt x="60" y="9"/>
                    <a:pt x="60" y="8"/>
                    <a:pt x="60" y="7"/>
                  </a:cubicBezTo>
                  <a:cubicBezTo>
                    <a:pt x="59" y="6"/>
                    <a:pt x="58" y="5"/>
                    <a:pt x="57" y="4"/>
                  </a:cubicBezTo>
                  <a:cubicBezTo>
                    <a:pt x="57" y="4"/>
                    <a:pt x="57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5" y="3"/>
                    <a:pt x="54" y="2"/>
                  </a:cubicBezTo>
                  <a:cubicBezTo>
                    <a:pt x="54" y="2"/>
                    <a:pt x="54" y="1"/>
                    <a:pt x="53" y="1"/>
                  </a:cubicBezTo>
                  <a:cubicBezTo>
                    <a:pt x="52" y="1"/>
                    <a:pt x="51" y="0"/>
                    <a:pt x="50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8" y="0"/>
                    <a:pt x="48" y="0"/>
                  </a:cubicBezTo>
                  <a:cubicBezTo>
                    <a:pt x="48" y="1"/>
                    <a:pt x="47" y="1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46" y="1"/>
                    <a:pt x="46" y="0"/>
                  </a:cubicBezTo>
                  <a:cubicBezTo>
                    <a:pt x="46" y="0"/>
                    <a:pt x="45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cubicBezTo>
                    <a:pt x="43" y="0"/>
                    <a:pt x="42" y="1"/>
                    <a:pt x="41" y="1"/>
                  </a:cubicBezTo>
                  <a:cubicBezTo>
                    <a:pt x="40" y="1"/>
                    <a:pt x="40" y="2"/>
                    <a:pt x="40" y="2"/>
                  </a:cubicBezTo>
                  <a:cubicBezTo>
                    <a:pt x="40" y="3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5"/>
                    <a:pt x="35" y="6"/>
                    <a:pt x="34" y="7"/>
                  </a:cubicBezTo>
                  <a:cubicBezTo>
                    <a:pt x="34" y="8"/>
                    <a:pt x="34" y="9"/>
                    <a:pt x="34" y="9"/>
                  </a:cubicBezTo>
                  <a:cubicBezTo>
                    <a:pt x="34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1"/>
                    <a:pt x="33" y="12"/>
                    <a:pt x="33" y="12"/>
                  </a:cubicBezTo>
                  <a:cubicBezTo>
                    <a:pt x="33" y="13"/>
                    <a:pt x="33" y="14"/>
                    <a:pt x="33" y="14"/>
                  </a:cubicBezTo>
                  <a:cubicBezTo>
                    <a:pt x="33" y="15"/>
                    <a:pt x="33" y="16"/>
                    <a:pt x="33" y="16"/>
                  </a:cubicBezTo>
                  <a:cubicBezTo>
                    <a:pt x="33" y="17"/>
                    <a:pt x="33" y="17"/>
                    <a:pt x="33" y="18"/>
                  </a:cubicBezTo>
                  <a:cubicBezTo>
                    <a:pt x="34" y="18"/>
                    <a:pt x="34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9"/>
                    <a:pt x="34" y="19"/>
                    <a:pt x="34" y="20"/>
                  </a:cubicBezTo>
                  <a:cubicBezTo>
                    <a:pt x="34" y="20"/>
                    <a:pt x="34" y="21"/>
                    <a:pt x="34" y="21"/>
                  </a:cubicBezTo>
                  <a:cubicBezTo>
                    <a:pt x="35" y="22"/>
                    <a:pt x="36" y="23"/>
                    <a:pt x="37" y="24"/>
                  </a:cubicBezTo>
                  <a:cubicBezTo>
                    <a:pt x="37" y="25"/>
                    <a:pt x="37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25"/>
                    <a:pt x="39" y="25"/>
                    <a:pt x="39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5"/>
                  </a:cubicBezTo>
                  <a:cubicBezTo>
                    <a:pt x="40" y="25"/>
                    <a:pt x="40" y="26"/>
                    <a:pt x="40" y="26"/>
                  </a:cubicBezTo>
                  <a:cubicBezTo>
                    <a:pt x="40" y="27"/>
                    <a:pt x="40" y="27"/>
                    <a:pt x="41" y="27"/>
                  </a:cubicBezTo>
                  <a:cubicBezTo>
                    <a:pt x="42" y="28"/>
                    <a:pt x="43" y="28"/>
                    <a:pt x="44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7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7"/>
                    <a:pt x="48" y="28"/>
                    <a:pt x="48" y="28"/>
                  </a:cubicBezTo>
                  <a:cubicBezTo>
                    <a:pt x="48" y="28"/>
                    <a:pt x="49" y="29"/>
                    <a:pt x="49" y="29"/>
                  </a:cubicBezTo>
                  <a:cubicBezTo>
                    <a:pt x="49" y="29"/>
                    <a:pt x="49" y="29"/>
                    <a:pt x="50" y="29"/>
                  </a:cubicBezTo>
                  <a:cubicBezTo>
                    <a:pt x="51" y="28"/>
                    <a:pt x="52" y="28"/>
                    <a:pt x="53" y="27"/>
                  </a:cubicBezTo>
                  <a:cubicBezTo>
                    <a:pt x="54" y="27"/>
                    <a:pt x="54" y="27"/>
                    <a:pt x="54" y="26"/>
                  </a:cubicBezTo>
                  <a:cubicBezTo>
                    <a:pt x="55" y="26"/>
                    <a:pt x="54" y="25"/>
                    <a:pt x="54" y="25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4"/>
                    <a:pt x="54" y="24"/>
                    <a:pt x="55" y="24"/>
                  </a:cubicBezTo>
                  <a:cubicBezTo>
                    <a:pt x="55" y="25"/>
                    <a:pt x="55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7" y="25"/>
                    <a:pt x="57" y="25"/>
                    <a:pt x="57" y="24"/>
                  </a:cubicBezTo>
                  <a:cubicBezTo>
                    <a:pt x="58" y="23"/>
                    <a:pt x="59" y="22"/>
                    <a:pt x="60" y="21"/>
                  </a:cubicBezTo>
                  <a:cubicBezTo>
                    <a:pt x="60" y="21"/>
                    <a:pt x="60" y="20"/>
                    <a:pt x="60" y="20"/>
                  </a:cubicBezTo>
                  <a:cubicBezTo>
                    <a:pt x="60" y="19"/>
                    <a:pt x="59" y="19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1" y="17"/>
                    <a:pt x="61" y="17"/>
                    <a:pt x="61" y="16"/>
                  </a:cubicBezTo>
                  <a:cubicBezTo>
                    <a:pt x="61" y="16"/>
                    <a:pt x="62" y="15"/>
                    <a:pt x="62" y="14"/>
                  </a:cubicBezTo>
                  <a:cubicBezTo>
                    <a:pt x="62" y="14"/>
                    <a:pt x="61" y="13"/>
                    <a:pt x="61" y="12"/>
                  </a:cubicBezTo>
                  <a:close/>
                  <a:moveTo>
                    <a:pt x="58" y="15"/>
                  </a:moveTo>
                  <a:cubicBezTo>
                    <a:pt x="57" y="15"/>
                    <a:pt x="56" y="16"/>
                    <a:pt x="56" y="17"/>
                  </a:cubicBezTo>
                  <a:cubicBezTo>
                    <a:pt x="55" y="18"/>
                    <a:pt x="56" y="20"/>
                    <a:pt x="57" y="21"/>
                  </a:cubicBezTo>
                  <a:cubicBezTo>
                    <a:pt x="56" y="21"/>
                    <a:pt x="56" y="21"/>
                    <a:pt x="56" y="22"/>
                  </a:cubicBezTo>
                  <a:cubicBezTo>
                    <a:pt x="55" y="21"/>
                    <a:pt x="53" y="21"/>
                    <a:pt x="52" y="22"/>
                  </a:cubicBezTo>
                  <a:cubicBezTo>
                    <a:pt x="51" y="23"/>
                    <a:pt x="51" y="24"/>
                    <a:pt x="51" y="25"/>
                  </a:cubicBezTo>
                  <a:cubicBezTo>
                    <a:pt x="51" y="25"/>
                    <a:pt x="50" y="25"/>
                    <a:pt x="50" y="25"/>
                  </a:cubicBezTo>
                  <a:cubicBezTo>
                    <a:pt x="49" y="24"/>
                    <a:pt x="48" y="24"/>
                    <a:pt x="47" y="24"/>
                  </a:cubicBezTo>
                  <a:cubicBezTo>
                    <a:pt x="46" y="24"/>
                    <a:pt x="45" y="24"/>
                    <a:pt x="44" y="25"/>
                  </a:cubicBezTo>
                  <a:cubicBezTo>
                    <a:pt x="44" y="25"/>
                    <a:pt x="43" y="25"/>
                    <a:pt x="43" y="25"/>
                  </a:cubicBezTo>
                  <a:cubicBezTo>
                    <a:pt x="43" y="24"/>
                    <a:pt x="43" y="23"/>
                    <a:pt x="42" y="22"/>
                  </a:cubicBezTo>
                  <a:cubicBezTo>
                    <a:pt x="41" y="21"/>
                    <a:pt x="39" y="21"/>
                    <a:pt x="38" y="22"/>
                  </a:cubicBezTo>
                  <a:cubicBezTo>
                    <a:pt x="38" y="21"/>
                    <a:pt x="38" y="21"/>
                    <a:pt x="37" y="21"/>
                  </a:cubicBezTo>
                  <a:cubicBezTo>
                    <a:pt x="38" y="20"/>
                    <a:pt x="39" y="18"/>
                    <a:pt x="38" y="17"/>
                  </a:cubicBezTo>
                  <a:cubicBezTo>
                    <a:pt x="38" y="16"/>
                    <a:pt x="37" y="15"/>
                    <a:pt x="36" y="15"/>
                  </a:cubicBezTo>
                  <a:cubicBezTo>
                    <a:pt x="36" y="15"/>
                    <a:pt x="36" y="15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4"/>
                    <a:pt x="38" y="13"/>
                    <a:pt x="38" y="11"/>
                  </a:cubicBezTo>
                  <a:cubicBezTo>
                    <a:pt x="39" y="10"/>
                    <a:pt x="38" y="9"/>
                    <a:pt x="37" y="8"/>
                  </a:cubicBezTo>
                  <a:cubicBezTo>
                    <a:pt x="38" y="8"/>
                    <a:pt x="38" y="7"/>
                    <a:pt x="38" y="7"/>
                  </a:cubicBezTo>
                  <a:cubicBezTo>
                    <a:pt x="39" y="8"/>
                    <a:pt x="41" y="8"/>
                    <a:pt x="42" y="7"/>
                  </a:cubicBezTo>
                  <a:cubicBezTo>
                    <a:pt x="43" y="6"/>
                    <a:pt x="43" y="5"/>
                    <a:pt x="43" y="4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5" y="4"/>
                    <a:pt x="46" y="5"/>
                    <a:pt x="47" y="5"/>
                  </a:cubicBezTo>
                  <a:cubicBezTo>
                    <a:pt x="48" y="5"/>
                    <a:pt x="49" y="4"/>
                    <a:pt x="50" y="3"/>
                  </a:cubicBezTo>
                  <a:cubicBezTo>
                    <a:pt x="50" y="3"/>
                    <a:pt x="51" y="3"/>
                    <a:pt x="51" y="4"/>
                  </a:cubicBezTo>
                  <a:cubicBezTo>
                    <a:pt x="51" y="5"/>
                    <a:pt x="51" y="6"/>
                    <a:pt x="52" y="7"/>
                  </a:cubicBezTo>
                  <a:cubicBezTo>
                    <a:pt x="53" y="8"/>
                    <a:pt x="55" y="8"/>
                    <a:pt x="56" y="7"/>
                  </a:cubicBezTo>
                  <a:cubicBezTo>
                    <a:pt x="56" y="7"/>
                    <a:pt x="56" y="8"/>
                    <a:pt x="57" y="8"/>
                  </a:cubicBezTo>
                  <a:cubicBezTo>
                    <a:pt x="56" y="9"/>
                    <a:pt x="55" y="10"/>
                    <a:pt x="56" y="11"/>
                  </a:cubicBezTo>
                  <a:cubicBezTo>
                    <a:pt x="56" y="13"/>
                    <a:pt x="57" y="14"/>
                    <a:pt x="58" y="14"/>
                  </a:cubicBezTo>
                  <a:cubicBezTo>
                    <a:pt x="58" y="14"/>
                    <a:pt x="59" y="14"/>
                    <a:pt x="59" y="14"/>
                  </a:cubicBezTo>
                  <a:cubicBezTo>
                    <a:pt x="59" y="15"/>
                    <a:pt x="58" y="15"/>
                    <a:pt x="58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3" name="Freeform 36"/>
            <p:cNvSpPr>
              <a:spLocks noEditPoints="1"/>
            </p:cNvSpPr>
            <p:nvPr/>
          </p:nvSpPr>
          <p:spPr bwMode="auto">
            <a:xfrm>
              <a:off x="5682599" y="2135440"/>
              <a:ext cx="387490" cy="387493"/>
            </a:xfrm>
            <a:custGeom>
              <a:avLst/>
              <a:gdLst>
                <a:gd name="T0" fmla="*/ 18 w 35"/>
                <a:gd name="T1" fmla="*/ 0 h 35"/>
                <a:gd name="T2" fmla="*/ 0 w 35"/>
                <a:gd name="T3" fmla="*/ 18 h 35"/>
                <a:gd name="T4" fmla="*/ 18 w 35"/>
                <a:gd name="T5" fmla="*/ 35 h 35"/>
                <a:gd name="T6" fmla="*/ 35 w 35"/>
                <a:gd name="T7" fmla="*/ 18 h 35"/>
                <a:gd name="T8" fmla="*/ 18 w 35"/>
                <a:gd name="T9" fmla="*/ 0 h 35"/>
                <a:gd name="T10" fmla="*/ 18 w 35"/>
                <a:gd name="T11" fmla="*/ 32 h 35"/>
                <a:gd name="T12" fmla="*/ 3 w 35"/>
                <a:gd name="T13" fmla="*/ 18 h 35"/>
                <a:gd name="T14" fmla="*/ 18 w 35"/>
                <a:gd name="T15" fmla="*/ 3 h 35"/>
                <a:gd name="T16" fmla="*/ 32 w 35"/>
                <a:gd name="T17" fmla="*/ 18 h 35"/>
                <a:gd name="T18" fmla="*/ 18 w 35"/>
                <a:gd name="T19" fmla="*/ 32 h 35"/>
                <a:gd name="T20" fmla="*/ 27 w 35"/>
                <a:gd name="T21" fmla="*/ 12 h 35"/>
                <a:gd name="T22" fmla="*/ 27 w 35"/>
                <a:gd name="T23" fmla="*/ 14 h 35"/>
                <a:gd name="T24" fmla="*/ 16 w 35"/>
                <a:gd name="T25" fmla="*/ 23 h 35"/>
                <a:gd name="T26" fmla="*/ 16 w 35"/>
                <a:gd name="T27" fmla="*/ 23 h 35"/>
                <a:gd name="T28" fmla="*/ 15 w 35"/>
                <a:gd name="T29" fmla="*/ 23 h 35"/>
                <a:gd name="T30" fmla="*/ 9 w 35"/>
                <a:gd name="T31" fmla="*/ 18 h 35"/>
                <a:gd name="T32" fmla="*/ 9 w 35"/>
                <a:gd name="T33" fmla="*/ 16 h 35"/>
                <a:gd name="T34" fmla="*/ 10 w 35"/>
                <a:gd name="T35" fmla="*/ 16 h 35"/>
                <a:gd name="T36" fmla="*/ 16 w 35"/>
                <a:gd name="T37" fmla="*/ 21 h 35"/>
                <a:gd name="T38" fmla="*/ 26 w 35"/>
                <a:gd name="T39" fmla="*/ 12 h 35"/>
                <a:gd name="T40" fmla="*/ 27 w 35"/>
                <a:gd name="T4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35"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8" y="35"/>
                    <a:pt x="35" y="27"/>
                    <a:pt x="35" y="18"/>
                  </a:cubicBezTo>
                  <a:cubicBezTo>
                    <a:pt x="35" y="8"/>
                    <a:pt x="28" y="0"/>
                    <a:pt x="18" y="0"/>
                  </a:cubicBezTo>
                  <a:close/>
                  <a:moveTo>
                    <a:pt x="18" y="32"/>
                  </a:moveTo>
                  <a:cubicBezTo>
                    <a:pt x="10" y="32"/>
                    <a:pt x="3" y="26"/>
                    <a:pt x="3" y="18"/>
                  </a:cubicBezTo>
                  <a:cubicBezTo>
                    <a:pt x="3" y="10"/>
                    <a:pt x="10" y="3"/>
                    <a:pt x="18" y="3"/>
                  </a:cubicBezTo>
                  <a:cubicBezTo>
                    <a:pt x="26" y="3"/>
                    <a:pt x="32" y="10"/>
                    <a:pt x="32" y="18"/>
                  </a:cubicBezTo>
                  <a:cubicBezTo>
                    <a:pt x="32" y="26"/>
                    <a:pt x="26" y="32"/>
                    <a:pt x="18" y="32"/>
                  </a:cubicBezTo>
                  <a:close/>
                  <a:moveTo>
                    <a:pt x="27" y="12"/>
                  </a:moveTo>
                  <a:cubicBezTo>
                    <a:pt x="28" y="13"/>
                    <a:pt x="28" y="13"/>
                    <a:pt x="27" y="1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8"/>
                    <a:pt x="8" y="17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4" name="Freeform 37"/>
            <p:cNvSpPr>
              <a:spLocks noEditPoints="1"/>
            </p:cNvSpPr>
            <p:nvPr/>
          </p:nvSpPr>
          <p:spPr bwMode="auto">
            <a:xfrm>
              <a:off x="6795112" y="2542410"/>
              <a:ext cx="225912" cy="225914"/>
            </a:xfrm>
            <a:custGeom>
              <a:avLst/>
              <a:gdLst>
                <a:gd name="T0" fmla="*/ 18 w 35"/>
                <a:gd name="T1" fmla="*/ 0 h 35"/>
                <a:gd name="T2" fmla="*/ 0 w 35"/>
                <a:gd name="T3" fmla="*/ 18 h 35"/>
                <a:gd name="T4" fmla="*/ 18 w 35"/>
                <a:gd name="T5" fmla="*/ 35 h 35"/>
                <a:gd name="T6" fmla="*/ 35 w 35"/>
                <a:gd name="T7" fmla="*/ 18 h 35"/>
                <a:gd name="T8" fmla="*/ 18 w 35"/>
                <a:gd name="T9" fmla="*/ 0 h 35"/>
                <a:gd name="T10" fmla="*/ 18 w 35"/>
                <a:gd name="T11" fmla="*/ 32 h 35"/>
                <a:gd name="T12" fmla="*/ 3 w 35"/>
                <a:gd name="T13" fmla="*/ 18 h 35"/>
                <a:gd name="T14" fmla="*/ 18 w 35"/>
                <a:gd name="T15" fmla="*/ 3 h 35"/>
                <a:gd name="T16" fmla="*/ 32 w 35"/>
                <a:gd name="T17" fmla="*/ 18 h 35"/>
                <a:gd name="T18" fmla="*/ 18 w 35"/>
                <a:gd name="T19" fmla="*/ 32 h 35"/>
                <a:gd name="T20" fmla="*/ 24 w 35"/>
                <a:gd name="T21" fmla="*/ 12 h 35"/>
                <a:gd name="T22" fmla="*/ 19 w 35"/>
                <a:gd name="T23" fmla="*/ 18 h 35"/>
                <a:gd name="T24" fmla="*/ 24 w 35"/>
                <a:gd name="T25" fmla="*/ 23 h 35"/>
                <a:gd name="T26" fmla="*/ 24 w 35"/>
                <a:gd name="T27" fmla="*/ 24 h 35"/>
                <a:gd name="T28" fmla="*/ 24 w 35"/>
                <a:gd name="T29" fmla="*/ 25 h 35"/>
                <a:gd name="T30" fmla="*/ 23 w 35"/>
                <a:gd name="T31" fmla="*/ 24 h 35"/>
                <a:gd name="T32" fmla="*/ 18 w 35"/>
                <a:gd name="T33" fmla="*/ 19 h 35"/>
                <a:gd name="T34" fmla="*/ 12 w 35"/>
                <a:gd name="T35" fmla="*/ 24 h 35"/>
                <a:gd name="T36" fmla="*/ 12 w 35"/>
                <a:gd name="T37" fmla="*/ 25 h 35"/>
                <a:gd name="T38" fmla="*/ 11 w 35"/>
                <a:gd name="T39" fmla="*/ 24 h 35"/>
                <a:gd name="T40" fmla="*/ 11 w 35"/>
                <a:gd name="T41" fmla="*/ 23 h 35"/>
                <a:gd name="T42" fmla="*/ 16 w 35"/>
                <a:gd name="T43" fmla="*/ 18 h 35"/>
                <a:gd name="T44" fmla="*/ 11 w 35"/>
                <a:gd name="T45" fmla="*/ 12 h 35"/>
                <a:gd name="T46" fmla="*/ 11 w 35"/>
                <a:gd name="T47" fmla="*/ 11 h 35"/>
                <a:gd name="T48" fmla="*/ 12 w 35"/>
                <a:gd name="T49" fmla="*/ 11 h 35"/>
                <a:gd name="T50" fmla="*/ 18 w 35"/>
                <a:gd name="T51" fmla="*/ 16 h 35"/>
                <a:gd name="T52" fmla="*/ 23 w 35"/>
                <a:gd name="T53" fmla="*/ 11 h 35"/>
                <a:gd name="T54" fmla="*/ 24 w 35"/>
                <a:gd name="T55" fmla="*/ 11 h 35"/>
                <a:gd name="T56" fmla="*/ 24 w 35"/>
                <a:gd name="T57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35"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  <a:moveTo>
                    <a:pt x="18" y="32"/>
                  </a:moveTo>
                  <a:cubicBezTo>
                    <a:pt x="10" y="32"/>
                    <a:pt x="3" y="26"/>
                    <a:pt x="3" y="18"/>
                  </a:cubicBezTo>
                  <a:cubicBezTo>
                    <a:pt x="3" y="10"/>
                    <a:pt x="10" y="3"/>
                    <a:pt x="18" y="3"/>
                  </a:cubicBezTo>
                  <a:cubicBezTo>
                    <a:pt x="26" y="3"/>
                    <a:pt x="32" y="10"/>
                    <a:pt x="32" y="18"/>
                  </a:cubicBezTo>
                  <a:cubicBezTo>
                    <a:pt x="32" y="26"/>
                    <a:pt x="26" y="32"/>
                    <a:pt x="18" y="32"/>
                  </a:cubicBezTo>
                  <a:close/>
                  <a:moveTo>
                    <a:pt x="24" y="12"/>
                  </a:moveTo>
                  <a:cubicBezTo>
                    <a:pt x="19" y="18"/>
                    <a:pt x="19" y="18"/>
                    <a:pt x="19" y="18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4"/>
                    <a:pt x="24" y="24"/>
                  </a:cubicBezTo>
                  <a:cubicBezTo>
                    <a:pt x="24" y="24"/>
                    <a:pt x="24" y="25"/>
                    <a:pt x="24" y="25"/>
                  </a:cubicBezTo>
                  <a:cubicBezTo>
                    <a:pt x="23" y="25"/>
                    <a:pt x="23" y="24"/>
                    <a:pt x="23" y="24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2" y="10"/>
                    <a:pt x="12" y="11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4" y="10"/>
                    <a:pt x="24" y="11"/>
                  </a:cubicBezTo>
                  <a:cubicBezTo>
                    <a:pt x="25" y="11"/>
                    <a:pt x="25" y="12"/>
                    <a:pt x="24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5" name="Freeform 41"/>
            <p:cNvSpPr>
              <a:spLocks noEditPoints="1"/>
            </p:cNvSpPr>
            <p:nvPr/>
          </p:nvSpPr>
          <p:spPr bwMode="auto">
            <a:xfrm>
              <a:off x="5456606" y="5253251"/>
              <a:ext cx="477196" cy="461290"/>
            </a:xfrm>
            <a:custGeom>
              <a:avLst/>
              <a:gdLst>
                <a:gd name="T0" fmla="*/ 12 w 63"/>
                <a:gd name="T1" fmla="*/ 10 h 61"/>
                <a:gd name="T2" fmla="*/ 13 w 63"/>
                <a:gd name="T3" fmla="*/ 10 h 61"/>
                <a:gd name="T4" fmla="*/ 13 w 63"/>
                <a:gd name="T5" fmla="*/ 12 h 61"/>
                <a:gd name="T6" fmla="*/ 13 w 63"/>
                <a:gd name="T7" fmla="*/ 29 h 61"/>
                <a:gd name="T8" fmla="*/ 13 w 63"/>
                <a:gd name="T9" fmla="*/ 31 h 61"/>
                <a:gd name="T10" fmla="*/ 13 w 63"/>
                <a:gd name="T11" fmla="*/ 31 h 61"/>
                <a:gd name="T12" fmla="*/ 12 w 63"/>
                <a:gd name="T13" fmla="*/ 31 h 61"/>
                <a:gd name="T14" fmla="*/ 12 w 63"/>
                <a:gd name="T15" fmla="*/ 10 h 61"/>
                <a:gd name="T16" fmla="*/ 61 w 63"/>
                <a:gd name="T17" fmla="*/ 59 h 61"/>
                <a:gd name="T18" fmla="*/ 56 w 63"/>
                <a:gd name="T19" fmla="*/ 61 h 61"/>
                <a:gd name="T20" fmla="*/ 51 w 63"/>
                <a:gd name="T21" fmla="*/ 59 h 61"/>
                <a:gd name="T22" fmla="*/ 38 w 63"/>
                <a:gd name="T23" fmla="*/ 47 h 61"/>
                <a:gd name="T24" fmla="*/ 36 w 63"/>
                <a:gd name="T25" fmla="*/ 42 h 61"/>
                <a:gd name="T26" fmla="*/ 32 w 63"/>
                <a:gd name="T27" fmla="*/ 38 h 61"/>
                <a:gd name="T28" fmla="*/ 22 w 63"/>
                <a:gd name="T29" fmla="*/ 41 h 61"/>
                <a:gd name="T30" fmla="*/ 8 w 63"/>
                <a:gd name="T31" fmla="*/ 35 h 61"/>
                <a:gd name="T32" fmla="*/ 8 w 63"/>
                <a:gd name="T33" fmla="*/ 6 h 61"/>
                <a:gd name="T34" fmla="*/ 22 w 63"/>
                <a:gd name="T35" fmla="*/ 0 h 61"/>
                <a:gd name="T36" fmla="*/ 36 w 63"/>
                <a:gd name="T37" fmla="*/ 6 h 61"/>
                <a:gd name="T38" fmla="*/ 39 w 63"/>
                <a:gd name="T39" fmla="*/ 31 h 61"/>
                <a:gd name="T40" fmla="*/ 43 w 63"/>
                <a:gd name="T41" fmla="*/ 35 h 61"/>
                <a:gd name="T42" fmla="*/ 48 w 63"/>
                <a:gd name="T43" fmla="*/ 37 h 61"/>
                <a:gd name="T44" fmla="*/ 60 w 63"/>
                <a:gd name="T45" fmla="*/ 49 h 61"/>
                <a:gd name="T46" fmla="*/ 61 w 63"/>
                <a:gd name="T47" fmla="*/ 59 h 61"/>
                <a:gd name="T48" fmla="*/ 10 w 63"/>
                <a:gd name="T49" fmla="*/ 8 h 61"/>
                <a:gd name="T50" fmla="*/ 5 w 63"/>
                <a:gd name="T51" fmla="*/ 21 h 61"/>
                <a:gd name="T52" fmla="*/ 10 w 63"/>
                <a:gd name="T53" fmla="*/ 33 h 61"/>
                <a:gd name="T54" fmla="*/ 22 w 63"/>
                <a:gd name="T55" fmla="*/ 38 h 61"/>
                <a:gd name="T56" fmla="*/ 34 w 63"/>
                <a:gd name="T57" fmla="*/ 33 h 61"/>
                <a:gd name="T58" fmla="*/ 39 w 63"/>
                <a:gd name="T59" fmla="*/ 21 h 61"/>
                <a:gd name="T60" fmla="*/ 34 w 63"/>
                <a:gd name="T61" fmla="*/ 8 h 61"/>
                <a:gd name="T62" fmla="*/ 22 w 63"/>
                <a:gd name="T63" fmla="*/ 3 h 61"/>
                <a:gd name="T64" fmla="*/ 10 w 63"/>
                <a:gd name="T65" fmla="*/ 8 h 61"/>
                <a:gd name="T66" fmla="*/ 36 w 63"/>
                <a:gd name="T67" fmla="*/ 34 h 61"/>
                <a:gd name="T68" fmla="*/ 34 w 63"/>
                <a:gd name="T69" fmla="*/ 35 h 61"/>
                <a:gd name="T70" fmla="*/ 38 w 63"/>
                <a:gd name="T71" fmla="*/ 39 h 61"/>
                <a:gd name="T72" fmla="*/ 39 w 63"/>
                <a:gd name="T73" fmla="*/ 37 h 61"/>
                <a:gd name="T74" fmla="*/ 40 w 63"/>
                <a:gd name="T75" fmla="*/ 36 h 61"/>
                <a:gd name="T76" fmla="*/ 37 w 63"/>
                <a:gd name="T77" fmla="*/ 33 h 61"/>
                <a:gd name="T78" fmla="*/ 36 w 63"/>
                <a:gd name="T79" fmla="*/ 34 h 61"/>
                <a:gd name="T80" fmla="*/ 41 w 63"/>
                <a:gd name="T81" fmla="*/ 44 h 61"/>
                <a:gd name="T82" fmla="*/ 53 w 63"/>
                <a:gd name="T83" fmla="*/ 57 h 61"/>
                <a:gd name="T84" fmla="*/ 58 w 63"/>
                <a:gd name="T85" fmla="*/ 57 h 61"/>
                <a:gd name="T86" fmla="*/ 60 w 63"/>
                <a:gd name="T87" fmla="*/ 54 h 61"/>
                <a:gd name="T88" fmla="*/ 58 w 63"/>
                <a:gd name="T89" fmla="*/ 51 h 61"/>
                <a:gd name="T90" fmla="*/ 46 w 63"/>
                <a:gd name="T91" fmla="*/ 39 h 61"/>
                <a:gd name="T92" fmla="*/ 43 w 63"/>
                <a:gd name="T93" fmla="*/ 38 h 61"/>
                <a:gd name="T94" fmla="*/ 42 w 63"/>
                <a:gd name="T95" fmla="*/ 38 h 61"/>
                <a:gd name="T96" fmla="*/ 41 w 63"/>
                <a:gd name="T97" fmla="*/ 38 h 61"/>
                <a:gd name="T98" fmla="*/ 40 w 63"/>
                <a:gd name="T99" fmla="*/ 39 h 61"/>
                <a:gd name="T100" fmla="*/ 40 w 63"/>
                <a:gd name="T101" fmla="*/ 40 h 61"/>
                <a:gd name="T102" fmla="*/ 39 w 63"/>
                <a:gd name="T103" fmla="*/ 40 h 61"/>
                <a:gd name="T104" fmla="*/ 41 w 63"/>
                <a:gd name="T105" fmla="*/ 4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3" h="61">
                  <a:moveTo>
                    <a:pt x="12" y="10"/>
                  </a:moveTo>
                  <a:cubicBezTo>
                    <a:pt x="12" y="10"/>
                    <a:pt x="13" y="10"/>
                    <a:pt x="13" y="10"/>
                  </a:cubicBezTo>
                  <a:cubicBezTo>
                    <a:pt x="14" y="11"/>
                    <a:pt x="14" y="11"/>
                    <a:pt x="13" y="12"/>
                  </a:cubicBezTo>
                  <a:cubicBezTo>
                    <a:pt x="8" y="17"/>
                    <a:pt x="8" y="24"/>
                    <a:pt x="13" y="29"/>
                  </a:cubicBezTo>
                  <a:cubicBezTo>
                    <a:pt x="14" y="30"/>
                    <a:pt x="14" y="30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6" y="25"/>
                    <a:pt x="6" y="16"/>
                    <a:pt x="12" y="10"/>
                  </a:cubicBezTo>
                  <a:close/>
                  <a:moveTo>
                    <a:pt x="61" y="59"/>
                  </a:moveTo>
                  <a:cubicBezTo>
                    <a:pt x="59" y="60"/>
                    <a:pt x="58" y="61"/>
                    <a:pt x="56" y="61"/>
                  </a:cubicBezTo>
                  <a:cubicBezTo>
                    <a:pt x="54" y="61"/>
                    <a:pt x="52" y="60"/>
                    <a:pt x="51" y="5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7" y="45"/>
                    <a:pt x="36" y="43"/>
                    <a:pt x="36" y="42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29" y="40"/>
                    <a:pt x="26" y="41"/>
                    <a:pt x="22" y="41"/>
                  </a:cubicBezTo>
                  <a:cubicBezTo>
                    <a:pt x="17" y="41"/>
                    <a:pt x="12" y="38"/>
                    <a:pt x="8" y="35"/>
                  </a:cubicBezTo>
                  <a:cubicBezTo>
                    <a:pt x="0" y="27"/>
                    <a:pt x="0" y="14"/>
                    <a:pt x="8" y="6"/>
                  </a:cubicBezTo>
                  <a:cubicBezTo>
                    <a:pt x="12" y="3"/>
                    <a:pt x="17" y="0"/>
                    <a:pt x="22" y="0"/>
                  </a:cubicBezTo>
                  <a:cubicBezTo>
                    <a:pt x="28" y="0"/>
                    <a:pt x="33" y="3"/>
                    <a:pt x="36" y="6"/>
                  </a:cubicBezTo>
                  <a:cubicBezTo>
                    <a:pt x="43" y="13"/>
                    <a:pt x="44" y="23"/>
                    <a:pt x="39" y="31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5" y="35"/>
                    <a:pt x="47" y="35"/>
                    <a:pt x="48" y="37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3" y="52"/>
                    <a:pt x="63" y="56"/>
                    <a:pt x="61" y="59"/>
                  </a:cubicBezTo>
                  <a:close/>
                  <a:moveTo>
                    <a:pt x="10" y="8"/>
                  </a:moveTo>
                  <a:cubicBezTo>
                    <a:pt x="7" y="12"/>
                    <a:pt x="5" y="16"/>
                    <a:pt x="5" y="21"/>
                  </a:cubicBezTo>
                  <a:cubicBezTo>
                    <a:pt x="5" y="25"/>
                    <a:pt x="7" y="29"/>
                    <a:pt x="10" y="33"/>
                  </a:cubicBezTo>
                  <a:cubicBezTo>
                    <a:pt x="13" y="36"/>
                    <a:pt x="18" y="38"/>
                    <a:pt x="22" y="38"/>
                  </a:cubicBezTo>
                  <a:cubicBezTo>
                    <a:pt x="27" y="38"/>
                    <a:pt x="31" y="36"/>
                    <a:pt x="34" y="33"/>
                  </a:cubicBezTo>
                  <a:cubicBezTo>
                    <a:pt x="37" y="29"/>
                    <a:pt x="39" y="25"/>
                    <a:pt x="39" y="21"/>
                  </a:cubicBezTo>
                  <a:cubicBezTo>
                    <a:pt x="39" y="16"/>
                    <a:pt x="37" y="12"/>
                    <a:pt x="34" y="8"/>
                  </a:cubicBezTo>
                  <a:cubicBezTo>
                    <a:pt x="31" y="5"/>
                    <a:pt x="27" y="3"/>
                    <a:pt x="22" y="3"/>
                  </a:cubicBezTo>
                  <a:cubicBezTo>
                    <a:pt x="18" y="3"/>
                    <a:pt x="13" y="5"/>
                    <a:pt x="10" y="8"/>
                  </a:cubicBezTo>
                  <a:close/>
                  <a:moveTo>
                    <a:pt x="36" y="34"/>
                  </a:moveTo>
                  <a:cubicBezTo>
                    <a:pt x="35" y="34"/>
                    <a:pt x="35" y="35"/>
                    <a:pt x="34" y="35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8"/>
                    <a:pt x="38" y="38"/>
                    <a:pt x="39" y="37"/>
                  </a:cubicBezTo>
                  <a:cubicBezTo>
                    <a:pt x="39" y="37"/>
                    <a:pt x="40" y="36"/>
                    <a:pt x="40" y="36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3"/>
                    <a:pt x="36" y="34"/>
                    <a:pt x="36" y="34"/>
                  </a:cubicBezTo>
                  <a:close/>
                  <a:moveTo>
                    <a:pt x="41" y="44"/>
                  </a:moveTo>
                  <a:cubicBezTo>
                    <a:pt x="53" y="57"/>
                    <a:pt x="53" y="57"/>
                    <a:pt x="53" y="57"/>
                  </a:cubicBezTo>
                  <a:cubicBezTo>
                    <a:pt x="54" y="58"/>
                    <a:pt x="57" y="58"/>
                    <a:pt x="58" y="57"/>
                  </a:cubicBezTo>
                  <a:cubicBezTo>
                    <a:pt x="59" y="56"/>
                    <a:pt x="60" y="55"/>
                    <a:pt x="60" y="54"/>
                  </a:cubicBezTo>
                  <a:cubicBezTo>
                    <a:pt x="60" y="53"/>
                    <a:pt x="59" y="52"/>
                    <a:pt x="58" y="51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5" y="38"/>
                    <a:pt x="44" y="38"/>
                    <a:pt x="43" y="38"/>
                  </a:cubicBezTo>
                  <a:cubicBezTo>
                    <a:pt x="43" y="38"/>
                    <a:pt x="42" y="38"/>
                    <a:pt x="42" y="38"/>
                  </a:cubicBezTo>
                  <a:cubicBezTo>
                    <a:pt x="42" y="38"/>
                    <a:pt x="42" y="38"/>
                    <a:pt x="41" y="38"/>
                  </a:cubicBezTo>
                  <a:cubicBezTo>
                    <a:pt x="41" y="38"/>
                    <a:pt x="41" y="38"/>
                    <a:pt x="40" y="39"/>
                  </a:cubicBezTo>
                  <a:cubicBezTo>
                    <a:pt x="40" y="39"/>
                    <a:pt x="40" y="39"/>
                    <a:pt x="40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2"/>
                    <a:pt x="39" y="43"/>
                    <a:pt x="41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6" name="Freeform 18"/>
            <p:cNvSpPr>
              <a:spLocks noEditPoints="1"/>
            </p:cNvSpPr>
            <p:nvPr/>
          </p:nvSpPr>
          <p:spPr bwMode="auto">
            <a:xfrm>
              <a:off x="3817235" y="2826580"/>
              <a:ext cx="337707" cy="318734"/>
            </a:xfrm>
            <a:custGeom>
              <a:avLst/>
              <a:gdLst>
                <a:gd name="T0" fmla="*/ 13 w 75"/>
                <a:gd name="T1" fmla="*/ 41 h 71"/>
                <a:gd name="T2" fmla="*/ 13 w 75"/>
                <a:gd name="T3" fmla="*/ 35 h 71"/>
                <a:gd name="T4" fmla="*/ 65 w 75"/>
                <a:gd name="T5" fmla="*/ 12 h 71"/>
                <a:gd name="T6" fmla="*/ 36 w 75"/>
                <a:gd name="T7" fmla="*/ 13 h 71"/>
                <a:gd name="T8" fmla="*/ 65 w 75"/>
                <a:gd name="T9" fmla="*/ 14 h 71"/>
                <a:gd name="T10" fmla="*/ 65 w 75"/>
                <a:gd name="T11" fmla="*/ 12 h 71"/>
                <a:gd name="T12" fmla="*/ 22 w 75"/>
                <a:gd name="T13" fmla="*/ 38 h 71"/>
                <a:gd name="T14" fmla="*/ 27 w 75"/>
                <a:gd name="T15" fmla="*/ 38 h 71"/>
                <a:gd name="T16" fmla="*/ 36 w 75"/>
                <a:gd name="T17" fmla="*/ 35 h 71"/>
                <a:gd name="T18" fmla="*/ 36 w 75"/>
                <a:gd name="T19" fmla="*/ 41 h 71"/>
                <a:gd name="T20" fmla="*/ 36 w 75"/>
                <a:gd name="T21" fmla="*/ 35 h 71"/>
                <a:gd name="T22" fmla="*/ 75 w 75"/>
                <a:gd name="T23" fmla="*/ 36 h 71"/>
                <a:gd name="T24" fmla="*/ 67 w 75"/>
                <a:gd name="T25" fmla="*/ 42 h 71"/>
                <a:gd name="T26" fmla="*/ 71 w 75"/>
                <a:gd name="T27" fmla="*/ 52 h 71"/>
                <a:gd name="T28" fmla="*/ 67 w 75"/>
                <a:gd name="T29" fmla="*/ 53 h 71"/>
                <a:gd name="T30" fmla="*/ 49 w 75"/>
                <a:gd name="T31" fmla="*/ 42 h 71"/>
                <a:gd name="T32" fmla="*/ 43 w 75"/>
                <a:gd name="T33" fmla="*/ 59 h 71"/>
                <a:gd name="T34" fmla="*/ 8 w 75"/>
                <a:gd name="T35" fmla="*/ 70 h 71"/>
                <a:gd name="T36" fmla="*/ 6 w 75"/>
                <a:gd name="T37" fmla="*/ 70 h 71"/>
                <a:gd name="T38" fmla="*/ 9 w 75"/>
                <a:gd name="T39" fmla="*/ 59 h 71"/>
                <a:gd name="T40" fmla="*/ 0 w 75"/>
                <a:gd name="T41" fmla="*/ 53 h 71"/>
                <a:gd name="T42" fmla="*/ 6 w 75"/>
                <a:gd name="T43" fmla="*/ 17 h 71"/>
                <a:gd name="T44" fmla="*/ 26 w 75"/>
                <a:gd name="T45" fmla="*/ 6 h 71"/>
                <a:gd name="T46" fmla="*/ 69 w 75"/>
                <a:gd name="T47" fmla="*/ 0 h 71"/>
                <a:gd name="T48" fmla="*/ 72 w 75"/>
                <a:gd name="T49" fmla="*/ 36 h 71"/>
                <a:gd name="T50" fmla="*/ 69 w 75"/>
                <a:gd name="T51" fmla="*/ 3 h 71"/>
                <a:gd name="T52" fmla="*/ 29 w 75"/>
                <a:gd name="T53" fmla="*/ 6 h 71"/>
                <a:gd name="T54" fmla="*/ 43 w 75"/>
                <a:gd name="T55" fmla="*/ 18 h 71"/>
                <a:gd name="T56" fmla="*/ 48 w 75"/>
                <a:gd name="T57" fmla="*/ 21 h 71"/>
                <a:gd name="T58" fmla="*/ 66 w 75"/>
                <a:gd name="T59" fmla="*/ 22 h 71"/>
                <a:gd name="T60" fmla="*/ 48 w 75"/>
                <a:gd name="T61" fmla="*/ 23 h 71"/>
                <a:gd name="T62" fmla="*/ 65 w 75"/>
                <a:gd name="T63" fmla="*/ 30 h 71"/>
                <a:gd name="T64" fmla="*/ 65 w 75"/>
                <a:gd name="T65" fmla="*/ 32 h 71"/>
                <a:gd name="T66" fmla="*/ 48 w 75"/>
                <a:gd name="T67" fmla="*/ 39 h 71"/>
                <a:gd name="T68" fmla="*/ 56 w 75"/>
                <a:gd name="T69" fmla="*/ 39 h 71"/>
                <a:gd name="T70" fmla="*/ 63 w 75"/>
                <a:gd name="T71" fmla="*/ 41 h 71"/>
                <a:gd name="T72" fmla="*/ 64 w 75"/>
                <a:gd name="T73" fmla="*/ 39 h 71"/>
                <a:gd name="T74" fmla="*/ 72 w 75"/>
                <a:gd name="T75" fmla="*/ 36 h 71"/>
                <a:gd name="T76" fmla="*/ 46 w 75"/>
                <a:gd name="T77" fmla="*/ 23 h 71"/>
                <a:gd name="T78" fmla="*/ 6 w 75"/>
                <a:gd name="T79" fmla="*/ 20 h 71"/>
                <a:gd name="T80" fmla="*/ 3 w 75"/>
                <a:gd name="T81" fmla="*/ 53 h 71"/>
                <a:gd name="T82" fmla="*/ 12 w 75"/>
                <a:gd name="T83" fmla="*/ 56 h 71"/>
                <a:gd name="T84" fmla="*/ 13 w 75"/>
                <a:gd name="T85" fmla="*/ 57 h 71"/>
                <a:gd name="T86" fmla="*/ 20 w 75"/>
                <a:gd name="T87" fmla="*/ 56 h 71"/>
                <a:gd name="T88" fmla="*/ 43 w 75"/>
                <a:gd name="T89" fmla="*/ 5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71">
                  <a:moveTo>
                    <a:pt x="16" y="38"/>
                  </a:moveTo>
                  <a:cubicBezTo>
                    <a:pt x="16" y="40"/>
                    <a:pt x="15" y="41"/>
                    <a:pt x="13" y="41"/>
                  </a:cubicBezTo>
                  <a:cubicBezTo>
                    <a:pt x="12" y="41"/>
                    <a:pt x="10" y="40"/>
                    <a:pt x="10" y="38"/>
                  </a:cubicBezTo>
                  <a:cubicBezTo>
                    <a:pt x="10" y="37"/>
                    <a:pt x="12" y="35"/>
                    <a:pt x="13" y="35"/>
                  </a:cubicBezTo>
                  <a:cubicBezTo>
                    <a:pt x="15" y="35"/>
                    <a:pt x="16" y="37"/>
                    <a:pt x="16" y="38"/>
                  </a:cubicBezTo>
                  <a:close/>
                  <a:moveTo>
                    <a:pt x="65" y="12"/>
                  </a:moveTo>
                  <a:cubicBezTo>
                    <a:pt x="37" y="12"/>
                    <a:pt x="37" y="12"/>
                    <a:pt x="37" y="12"/>
                  </a:cubicBezTo>
                  <a:cubicBezTo>
                    <a:pt x="36" y="12"/>
                    <a:pt x="36" y="12"/>
                    <a:pt x="36" y="13"/>
                  </a:cubicBezTo>
                  <a:cubicBezTo>
                    <a:pt x="36" y="14"/>
                    <a:pt x="36" y="14"/>
                    <a:pt x="37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4"/>
                    <a:pt x="66" y="14"/>
                    <a:pt x="66" y="13"/>
                  </a:cubicBezTo>
                  <a:cubicBezTo>
                    <a:pt x="66" y="12"/>
                    <a:pt x="65" y="12"/>
                    <a:pt x="65" y="12"/>
                  </a:cubicBezTo>
                  <a:close/>
                  <a:moveTo>
                    <a:pt x="24" y="35"/>
                  </a:moveTo>
                  <a:cubicBezTo>
                    <a:pt x="23" y="35"/>
                    <a:pt x="22" y="37"/>
                    <a:pt x="22" y="38"/>
                  </a:cubicBezTo>
                  <a:cubicBezTo>
                    <a:pt x="22" y="40"/>
                    <a:pt x="23" y="41"/>
                    <a:pt x="24" y="41"/>
                  </a:cubicBezTo>
                  <a:cubicBezTo>
                    <a:pt x="26" y="41"/>
                    <a:pt x="27" y="40"/>
                    <a:pt x="27" y="38"/>
                  </a:cubicBezTo>
                  <a:cubicBezTo>
                    <a:pt x="27" y="37"/>
                    <a:pt x="26" y="35"/>
                    <a:pt x="24" y="35"/>
                  </a:cubicBezTo>
                  <a:close/>
                  <a:moveTo>
                    <a:pt x="36" y="35"/>
                  </a:moveTo>
                  <a:cubicBezTo>
                    <a:pt x="34" y="35"/>
                    <a:pt x="33" y="37"/>
                    <a:pt x="33" y="38"/>
                  </a:cubicBezTo>
                  <a:cubicBezTo>
                    <a:pt x="33" y="40"/>
                    <a:pt x="34" y="41"/>
                    <a:pt x="36" y="41"/>
                  </a:cubicBezTo>
                  <a:cubicBezTo>
                    <a:pt x="37" y="41"/>
                    <a:pt x="39" y="40"/>
                    <a:pt x="39" y="38"/>
                  </a:cubicBezTo>
                  <a:cubicBezTo>
                    <a:pt x="39" y="37"/>
                    <a:pt x="37" y="35"/>
                    <a:pt x="36" y="35"/>
                  </a:cubicBezTo>
                  <a:close/>
                  <a:moveTo>
                    <a:pt x="75" y="6"/>
                  </a:moveTo>
                  <a:cubicBezTo>
                    <a:pt x="75" y="36"/>
                    <a:pt x="75" y="36"/>
                    <a:pt x="75" y="36"/>
                  </a:cubicBezTo>
                  <a:cubicBezTo>
                    <a:pt x="75" y="40"/>
                    <a:pt x="73" y="42"/>
                    <a:pt x="69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71" y="52"/>
                    <a:pt x="71" y="52"/>
                  </a:cubicBezTo>
                  <a:cubicBezTo>
                    <a:pt x="71" y="53"/>
                    <a:pt x="70" y="54"/>
                    <a:pt x="69" y="54"/>
                  </a:cubicBezTo>
                  <a:cubicBezTo>
                    <a:pt x="68" y="54"/>
                    <a:pt x="68" y="54"/>
                    <a:pt x="67" y="5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9" y="56"/>
                    <a:pt x="46" y="59"/>
                    <a:pt x="43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7" y="71"/>
                    <a:pt x="7" y="71"/>
                  </a:cubicBezTo>
                  <a:cubicBezTo>
                    <a:pt x="7" y="71"/>
                    <a:pt x="6" y="71"/>
                    <a:pt x="6" y="70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3" y="59"/>
                    <a:pt x="0" y="56"/>
                    <a:pt x="0" y="5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9"/>
                    <a:pt x="3" y="17"/>
                    <a:pt x="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3"/>
                    <a:pt x="29" y="0"/>
                    <a:pt x="32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3" y="0"/>
                    <a:pt x="75" y="3"/>
                    <a:pt x="75" y="6"/>
                  </a:cubicBezTo>
                  <a:close/>
                  <a:moveTo>
                    <a:pt x="72" y="36"/>
                  </a:moveTo>
                  <a:cubicBezTo>
                    <a:pt x="72" y="6"/>
                    <a:pt x="72" y="6"/>
                    <a:pt x="72" y="6"/>
                  </a:cubicBezTo>
                  <a:cubicBezTo>
                    <a:pt x="72" y="4"/>
                    <a:pt x="71" y="3"/>
                    <a:pt x="69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1" y="3"/>
                    <a:pt x="29" y="4"/>
                    <a:pt x="29" y="6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6" y="18"/>
                    <a:pt x="48" y="20"/>
                    <a:pt x="48" y="23"/>
                  </a:cubicBezTo>
                  <a:cubicBezTo>
                    <a:pt x="48" y="22"/>
                    <a:pt x="48" y="22"/>
                    <a:pt x="48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5" y="21"/>
                    <a:pt x="66" y="22"/>
                    <a:pt x="66" y="22"/>
                  </a:cubicBezTo>
                  <a:cubicBezTo>
                    <a:pt x="66" y="23"/>
                    <a:pt x="65" y="23"/>
                    <a:pt x="65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5" y="30"/>
                    <a:pt x="66" y="31"/>
                    <a:pt x="66" y="31"/>
                  </a:cubicBezTo>
                  <a:cubicBezTo>
                    <a:pt x="66" y="32"/>
                    <a:pt x="65" y="32"/>
                    <a:pt x="65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6" y="39"/>
                    <a:pt x="56" y="39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39"/>
                    <a:pt x="64" y="39"/>
                    <a:pt x="64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71" y="39"/>
                    <a:pt x="72" y="38"/>
                    <a:pt x="72" y="36"/>
                  </a:cubicBezTo>
                  <a:close/>
                  <a:moveTo>
                    <a:pt x="46" y="53"/>
                  </a:moveTo>
                  <a:cubicBezTo>
                    <a:pt x="46" y="23"/>
                    <a:pt x="46" y="23"/>
                    <a:pt x="46" y="23"/>
                  </a:cubicBezTo>
                  <a:cubicBezTo>
                    <a:pt x="46" y="21"/>
                    <a:pt x="45" y="20"/>
                    <a:pt x="43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4" y="20"/>
                    <a:pt x="3" y="21"/>
                    <a:pt x="3" y="2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5"/>
                    <a:pt x="4" y="56"/>
                    <a:pt x="6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5" y="56"/>
                    <a:pt x="46" y="55"/>
                    <a:pt x="46" y="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7" name="Freeform 10"/>
            <p:cNvSpPr>
              <a:spLocks noEditPoints="1"/>
            </p:cNvSpPr>
            <p:nvPr/>
          </p:nvSpPr>
          <p:spPr bwMode="auto">
            <a:xfrm>
              <a:off x="6041483" y="2742922"/>
              <a:ext cx="365791" cy="365791"/>
            </a:xfrm>
            <a:custGeom>
              <a:avLst/>
              <a:gdLst>
                <a:gd name="T0" fmla="*/ 0 w 66"/>
                <a:gd name="T1" fmla="*/ 33 h 66"/>
                <a:gd name="T2" fmla="*/ 66 w 66"/>
                <a:gd name="T3" fmla="*/ 33 h 66"/>
                <a:gd name="T4" fmla="*/ 50 w 66"/>
                <a:gd name="T5" fmla="*/ 32 h 66"/>
                <a:gd name="T6" fmla="*/ 63 w 66"/>
                <a:gd name="T7" fmla="*/ 32 h 66"/>
                <a:gd name="T8" fmla="*/ 48 w 66"/>
                <a:gd name="T9" fmla="*/ 32 h 66"/>
                <a:gd name="T10" fmla="*/ 34 w 66"/>
                <a:gd name="T11" fmla="*/ 18 h 66"/>
                <a:gd name="T12" fmla="*/ 48 w 66"/>
                <a:gd name="T13" fmla="*/ 32 h 66"/>
                <a:gd name="T14" fmla="*/ 34 w 66"/>
                <a:gd name="T15" fmla="*/ 3 h 66"/>
                <a:gd name="T16" fmla="*/ 34 w 66"/>
                <a:gd name="T17" fmla="*/ 16 h 66"/>
                <a:gd name="T18" fmla="*/ 20 w 66"/>
                <a:gd name="T19" fmla="*/ 18 h 66"/>
                <a:gd name="T20" fmla="*/ 32 w 66"/>
                <a:gd name="T21" fmla="*/ 16 h 66"/>
                <a:gd name="T22" fmla="*/ 32 w 66"/>
                <a:gd name="T23" fmla="*/ 32 h 66"/>
                <a:gd name="T24" fmla="*/ 19 w 66"/>
                <a:gd name="T25" fmla="*/ 20 h 66"/>
                <a:gd name="T26" fmla="*/ 16 w 66"/>
                <a:gd name="T27" fmla="*/ 32 h 66"/>
                <a:gd name="T28" fmla="*/ 17 w 66"/>
                <a:gd name="T29" fmla="*/ 21 h 66"/>
                <a:gd name="T30" fmla="*/ 16 w 66"/>
                <a:gd name="T31" fmla="*/ 34 h 66"/>
                <a:gd name="T32" fmla="*/ 3 w 66"/>
                <a:gd name="T33" fmla="*/ 34 h 66"/>
                <a:gd name="T34" fmla="*/ 18 w 66"/>
                <a:gd name="T35" fmla="*/ 34 h 66"/>
                <a:gd name="T36" fmla="*/ 32 w 66"/>
                <a:gd name="T37" fmla="*/ 48 h 66"/>
                <a:gd name="T38" fmla="*/ 18 w 66"/>
                <a:gd name="T39" fmla="*/ 34 h 66"/>
                <a:gd name="T40" fmla="*/ 32 w 66"/>
                <a:gd name="T41" fmla="*/ 63 h 66"/>
                <a:gd name="T42" fmla="*/ 32 w 66"/>
                <a:gd name="T43" fmla="*/ 50 h 66"/>
                <a:gd name="T44" fmla="*/ 46 w 66"/>
                <a:gd name="T45" fmla="*/ 49 h 66"/>
                <a:gd name="T46" fmla="*/ 34 w 66"/>
                <a:gd name="T47" fmla="*/ 50 h 66"/>
                <a:gd name="T48" fmla="*/ 34 w 66"/>
                <a:gd name="T49" fmla="*/ 34 h 66"/>
                <a:gd name="T50" fmla="*/ 46 w 66"/>
                <a:gd name="T51" fmla="*/ 47 h 66"/>
                <a:gd name="T52" fmla="*/ 50 w 66"/>
                <a:gd name="T53" fmla="*/ 34 h 66"/>
                <a:gd name="T54" fmla="*/ 48 w 66"/>
                <a:gd name="T55" fmla="*/ 46 h 66"/>
                <a:gd name="T56" fmla="*/ 48 w 66"/>
                <a:gd name="T57" fmla="*/ 18 h 66"/>
                <a:gd name="T58" fmla="*/ 62 w 66"/>
                <a:gd name="T59" fmla="*/ 26 h 66"/>
                <a:gd name="T60" fmla="*/ 18 w 66"/>
                <a:gd name="T61" fmla="*/ 18 h 66"/>
                <a:gd name="T62" fmla="*/ 26 w 66"/>
                <a:gd name="T63" fmla="*/ 4 h 66"/>
                <a:gd name="T64" fmla="*/ 18 w 66"/>
                <a:gd name="T65" fmla="*/ 48 h 66"/>
                <a:gd name="T66" fmla="*/ 4 w 66"/>
                <a:gd name="T67" fmla="*/ 40 h 66"/>
                <a:gd name="T68" fmla="*/ 48 w 66"/>
                <a:gd name="T69" fmla="*/ 48 h 66"/>
                <a:gd name="T70" fmla="*/ 40 w 66"/>
                <a:gd name="T71" fmla="*/ 6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" h="66">
                  <a:moveTo>
                    <a:pt x="33" y="0"/>
                  </a:moveTo>
                  <a:cubicBezTo>
                    <a:pt x="15" y="0"/>
                    <a:pt x="0" y="15"/>
                    <a:pt x="0" y="33"/>
                  </a:cubicBezTo>
                  <a:cubicBezTo>
                    <a:pt x="0" y="51"/>
                    <a:pt x="15" y="66"/>
                    <a:pt x="33" y="66"/>
                  </a:cubicBezTo>
                  <a:cubicBezTo>
                    <a:pt x="51" y="66"/>
                    <a:pt x="66" y="51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lose/>
                  <a:moveTo>
                    <a:pt x="50" y="32"/>
                  </a:moveTo>
                  <a:cubicBezTo>
                    <a:pt x="50" y="28"/>
                    <a:pt x="49" y="24"/>
                    <a:pt x="48" y="21"/>
                  </a:cubicBezTo>
                  <a:cubicBezTo>
                    <a:pt x="56" y="23"/>
                    <a:pt x="62" y="27"/>
                    <a:pt x="63" y="32"/>
                  </a:cubicBezTo>
                  <a:lnTo>
                    <a:pt x="50" y="32"/>
                  </a:lnTo>
                  <a:close/>
                  <a:moveTo>
                    <a:pt x="48" y="32"/>
                  </a:moveTo>
                  <a:cubicBezTo>
                    <a:pt x="34" y="32"/>
                    <a:pt x="34" y="32"/>
                    <a:pt x="34" y="32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8" y="18"/>
                    <a:pt x="42" y="19"/>
                    <a:pt x="46" y="20"/>
                  </a:cubicBezTo>
                  <a:cubicBezTo>
                    <a:pt x="47" y="24"/>
                    <a:pt x="48" y="28"/>
                    <a:pt x="48" y="32"/>
                  </a:cubicBezTo>
                  <a:close/>
                  <a:moveTo>
                    <a:pt x="34" y="16"/>
                  </a:moveTo>
                  <a:cubicBezTo>
                    <a:pt x="34" y="3"/>
                    <a:pt x="34" y="3"/>
                    <a:pt x="34" y="3"/>
                  </a:cubicBezTo>
                  <a:cubicBezTo>
                    <a:pt x="39" y="4"/>
                    <a:pt x="43" y="10"/>
                    <a:pt x="46" y="18"/>
                  </a:cubicBezTo>
                  <a:cubicBezTo>
                    <a:pt x="42" y="17"/>
                    <a:pt x="38" y="16"/>
                    <a:pt x="34" y="16"/>
                  </a:cubicBezTo>
                  <a:close/>
                  <a:moveTo>
                    <a:pt x="32" y="16"/>
                  </a:moveTo>
                  <a:cubicBezTo>
                    <a:pt x="28" y="16"/>
                    <a:pt x="24" y="17"/>
                    <a:pt x="20" y="18"/>
                  </a:cubicBezTo>
                  <a:cubicBezTo>
                    <a:pt x="22" y="10"/>
                    <a:pt x="27" y="4"/>
                    <a:pt x="32" y="3"/>
                  </a:cubicBezTo>
                  <a:lnTo>
                    <a:pt x="32" y="16"/>
                  </a:lnTo>
                  <a:close/>
                  <a:moveTo>
                    <a:pt x="32" y="18"/>
                  </a:moveTo>
                  <a:cubicBezTo>
                    <a:pt x="32" y="32"/>
                    <a:pt x="32" y="32"/>
                    <a:pt x="32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28"/>
                    <a:pt x="18" y="24"/>
                    <a:pt x="19" y="20"/>
                  </a:cubicBezTo>
                  <a:cubicBezTo>
                    <a:pt x="23" y="19"/>
                    <a:pt x="27" y="18"/>
                    <a:pt x="32" y="18"/>
                  </a:cubicBezTo>
                  <a:close/>
                  <a:moveTo>
                    <a:pt x="16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4" y="27"/>
                    <a:pt x="9" y="23"/>
                    <a:pt x="17" y="21"/>
                  </a:cubicBezTo>
                  <a:cubicBezTo>
                    <a:pt x="16" y="24"/>
                    <a:pt x="16" y="28"/>
                    <a:pt x="16" y="32"/>
                  </a:cubicBezTo>
                  <a:close/>
                  <a:moveTo>
                    <a:pt x="16" y="34"/>
                  </a:moveTo>
                  <a:cubicBezTo>
                    <a:pt x="16" y="38"/>
                    <a:pt x="16" y="42"/>
                    <a:pt x="17" y="46"/>
                  </a:cubicBezTo>
                  <a:cubicBezTo>
                    <a:pt x="9" y="44"/>
                    <a:pt x="4" y="39"/>
                    <a:pt x="3" y="34"/>
                  </a:cubicBezTo>
                  <a:lnTo>
                    <a:pt x="16" y="34"/>
                  </a:lnTo>
                  <a:close/>
                  <a:moveTo>
                    <a:pt x="18" y="34"/>
                  </a:moveTo>
                  <a:cubicBezTo>
                    <a:pt x="32" y="34"/>
                    <a:pt x="32" y="34"/>
                    <a:pt x="32" y="34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27" y="48"/>
                    <a:pt x="23" y="48"/>
                    <a:pt x="19" y="47"/>
                  </a:cubicBezTo>
                  <a:cubicBezTo>
                    <a:pt x="18" y="43"/>
                    <a:pt x="18" y="39"/>
                    <a:pt x="18" y="34"/>
                  </a:cubicBezTo>
                  <a:close/>
                  <a:moveTo>
                    <a:pt x="32" y="50"/>
                  </a:moveTo>
                  <a:cubicBezTo>
                    <a:pt x="32" y="63"/>
                    <a:pt x="32" y="63"/>
                    <a:pt x="32" y="63"/>
                  </a:cubicBezTo>
                  <a:cubicBezTo>
                    <a:pt x="27" y="62"/>
                    <a:pt x="22" y="57"/>
                    <a:pt x="20" y="49"/>
                  </a:cubicBezTo>
                  <a:cubicBezTo>
                    <a:pt x="24" y="50"/>
                    <a:pt x="28" y="50"/>
                    <a:pt x="32" y="50"/>
                  </a:cubicBezTo>
                  <a:close/>
                  <a:moveTo>
                    <a:pt x="34" y="50"/>
                  </a:moveTo>
                  <a:cubicBezTo>
                    <a:pt x="38" y="50"/>
                    <a:pt x="42" y="50"/>
                    <a:pt x="46" y="49"/>
                  </a:cubicBezTo>
                  <a:cubicBezTo>
                    <a:pt x="43" y="57"/>
                    <a:pt x="39" y="62"/>
                    <a:pt x="34" y="63"/>
                  </a:cubicBezTo>
                  <a:lnTo>
                    <a:pt x="34" y="50"/>
                  </a:lnTo>
                  <a:close/>
                  <a:moveTo>
                    <a:pt x="34" y="48"/>
                  </a:moveTo>
                  <a:cubicBezTo>
                    <a:pt x="34" y="34"/>
                    <a:pt x="34" y="34"/>
                    <a:pt x="34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9"/>
                    <a:pt x="47" y="43"/>
                    <a:pt x="46" y="47"/>
                  </a:cubicBezTo>
                  <a:cubicBezTo>
                    <a:pt x="42" y="48"/>
                    <a:pt x="38" y="48"/>
                    <a:pt x="34" y="48"/>
                  </a:cubicBezTo>
                  <a:close/>
                  <a:moveTo>
                    <a:pt x="50" y="34"/>
                  </a:moveTo>
                  <a:cubicBezTo>
                    <a:pt x="63" y="34"/>
                    <a:pt x="63" y="34"/>
                    <a:pt x="63" y="34"/>
                  </a:cubicBezTo>
                  <a:cubicBezTo>
                    <a:pt x="62" y="39"/>
                    <a:pt x="56" y="44"/>
                    <a:pt x="48" y="46"/>
                  </a:cubicBezTo>
                  <a:cubicBezTo>
                    <a:pt x="49" y="42"/>
                    <a:pt x="50" y="38"/>
                    <a:pt x="50" y="34"/>
                  </a:cubicBezTo>
                  <a:close/>
                  <a:moveTo>
                    <a:pt x="48" y="18"/>
                  </a:moveTo>
                  <a:cubicBezTo>
                    <a:pt x="46" y="12"/>
                    <a:pt x="43" y="7"/>
                    <a:pt x="40" y="4"/>
                  </a:cubicBezTo>
                  <a:cubicBezTo>
                    <a:pt x="51" y="7"/>
                    <a:pt x="59" y="15"/>
                    <a:pt x="62" y="26"/>
                  </a:cubicBezTo>
                  <a:cubicBezTo>
                    <a:pt x="59" y="23"/>
                    <a:pt x="54" y="20"/>
                    <a:pt x="48" y="18"/>
                  </a:cubicBezTo>
                  <a:close/>
                  <a:moveTo>
                    <a:pt x="18" y="18"/>
                  </a:moveTo>
                  <a:cubicBezTo>
                    <a:pt x="12" y="20"/>
                    <a:pt x="7" y="23"/>
                    <a:pt x="4" y="26"/>
                  </a:cubicBezTo>
                  <a:cubicBezTo>
                    <a:pt x="6" y="15"/>
                    <a:pt x="15" y="7"/>
                    <a:pt x="26" y="4"/>
                  </a:cubicBezTo>
                  <a:cubicBezTo>
                    <a:pt x="22" y="7"/>
                    <a:pt x="19" y="12"/>
                    <a:pt x="18" y="18"/>
                  </a:cubicBezTo>
                  <a:close/>
                  <a:moveTo>
                    <a:pt x="18" y="48"/>
                  </a:moveTo>
                  <a:cubicBezTo>
                    <a:pt x="19" y="55"/>
                    <a:pt x="22" y="59"/>
                    <a:pt x="26" y="62"/>
                  </a:cubicBezTo>
                  <a:cubicBezTo>
                    <a:pt x="15" y="60"/>
                    <a:pt x="6" y="51"/>
                    <a:pt x="4" y="40"/>
                  </a:cubicBezTo>
                  <a:cubicBezTo>
                    <a:pt x="7" y="44"/>
                    <a:pt x="12" y="47"/>
                    <a:pt x="18" y="48"/>
                  </a:cubicBezTo>
                  <a:close/>
                  <a:moveTo>
                    <a:pt x="48" y="48"/>
                  </a:moveTo>
                  <a:cubicBezTo>
                    <a:pt x="54" y="47"/>
                    <a:pt x="59" y="44"/>
                    <a:pt x="62" y="40"/>
                  </a:cubicBezTo>
                  <a:cubicBezTo>
                    <a:pt x="59" y="51"/>
                    <a:pt x="51" y="60"/>
                    <a:pt x="40" y="62"/>
                  </a:cubicBezTo>
                  <a:cubicBezTo>
                    <a:pt x="43" y="59"/>
                    <a:pt x="46" y="55"/>
                    <a:pt x="48" y="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8" name="Freeform 16"/>
            <p:cNvSpPr>
              <a:spLocks noEditPoints="1"/>
            </p:cNvSpPr>
            <p:nvPr/>
          </p:nvSpPr>
          <p:spPr bwMode="auto">
            <a:xfrm>
              <a:off x="7671100" y="2454616"/>
              <a:ext cx="247650" cy="273050"/>
            </a:xfrm>
            <a:custGeom>
              <a:avLst/>
              <a:gdLst>
                <a:gd name="T0" fmla="*/ 33 w 66"/>
                <a:gd name="T1" fmla="*/ 0 h 73"/>
                <a:gd name="T2" fmla="*/ 26 w 66"/>
                <a:gd name="T3" fmla="*/ 6 h 73"/>
                <a:gd name="T4" fmla="*/ 39 w 66"/>
                <a:gd name="T5" fmla="*/ 7 h 73"/>
                <a:gd name="T6" fmla="*/ 28 w 66"/>
                <a:gd name="T7" fmla="*/ 5 h 73"/>
                <a:gd name="T8" fmla="*/ 33 w 66"/>
                <a:gd name="T9" fmla="*/ 1 h 73"/>
                <a:gd name="T10" fmla="*/ 28 w 66"/>
                <a:gd name="T11" fmla="*/ 5 h 73"/>
                <a:gd name="T12" fmla="*/ 50 w 66"/>
                <a:gd name="T13" fmla="*/ 13 h 73"/>
                <a:gd name="T14" fmla="*/ 55 w 66"/>
                <a:gd name="T15" fmla="*/ 15 h 73"/>
                <a:gd name="T16" fmla="*/ 54 w 66"/>
                <a:gd name="T17" fmla="*/ 8 h 73"/>
                <a:gd name="T18" fmla="*/ 45 w 66"/>
                <a:gd name="T19" fmla="*/ 8 h 73"/>
                <a:gd name="T20" fmla="*/ 49 w 66"/>
                <a:gd name="T21" fmla="*/ 11 h 73"/>
                <a:gd name="T22" fmla="*/ 33 w 66"/>
                <a:gd name="T23" fmla="*/ 7 h 73"/>
                <a:gd name="T24" fmla="*/ 17 w 66"/>
                <a:gd name="T25" fmla="*/ 12 h 73"/>
                <a:gd name="T26" fmla="*/ 21 w 66"/>
                <a:gd name="T27" fmla="*/ 8 h 73"/>
                <a:gd name="T28" fmla="*/ 14 w 66"/>
                <a:gd name="T29" fmla="*/ 6 h 73"/>
                <a:gd name="T30" fmla="*/ 10 w 66"/>
                <a:gd name="T31" fmla="*/ 15 h 73"/>
                <a:gd name="T32" fmla="*/ 15 w 66"/>
                <a:gd name="T33" fmla="*/ 12 h 73"/>
                <a:gd name="T34" fmla="*/ 15 w 66"/>
                <a:gd name="T35" fmla="*/ 13 h 73"/>
                <a:gd name="T36" fmla="*/ 0 w 66"/>
                <a:gd name="T37" fmla="*/ 35 h 73"/>
                <a:gd name="T38" fmla="*/ 4 w 66"/>
                <a:gd name="T39" fmla="*/ 43 h 73"/>
                <a:gd name="T40" fmla="*/ 14 w 66"/>
                <a:gd name="T41" fmla="*/ 60 h 73"/>
                <a:gd name="T42" fmla="*/ 11 w 66"/>
                <a:gd name="T43" fmla="*/ 68 h 73"/>
                <a:gd name="T44" fmla="*/ 12 w 66"/>
                <a:gd name="T45" fmla="*/ 73 h 73"/>
                <a:gd name="T46" fmla="*/ 15 w 66"/>
                <a:gd name="T47" fmla="*/ 70 h 73"/>
                <a:gd name="T48" fmla="*/ 20 w 66"/>
                <a:gd name="T49" fmla="*/ 63 h 73"/>
                <a:gd name="T50" fmla="*/ 46 w 66"/>
                <a:gd name="T51" fmla="*/ 63 h 73"/>
                <a:gd name="T52" fmla="*/ 52 w 66"/>
                <a:gd name="T53" fmla="*/ 70 h 73"/>
                <a:gd name="T54" fmla="*/ 57 w 66"/>
                <a:gd name="T55" fmla="*/ 71 h 73"/>
                <a:gd name="T56" fmla="*/ 56 w 66"/>
                <a:gd name="T57" fmla="*/ 67 h 73"/>
                <a:gd name="T58" fmla="*/ 62 w 66"/>
                <a:gd name="T59" fmla="*/ 43 h 73"/>
                <a:gd name="T60" fmla="*/ 66 w 66"/>
                <a:gd name="T61" fmla="*/ 35 h 73"/>
                <a:gd name="T62" fmla="*/ 2 w 66"/>
                <a:gd name="T63" fmla="*/ 38 h 73"/>
                <a:gd name="T64" fmla="*/ 3 w 66"/>
                <a:gd name="T65" fmla="*/ 32 h 73"/>
                <a:gd name="T66" fmla="*/ 3 w 66"/>
                <a:gd name="T67" fmla="*/ 41 h 73"/>
                <a:gd name="T68" fmla="*/ 47 w 66"/>
                <a:gd name="T69" fmla="*/ 8 h 73"/>
                <a:gd name="T70" fmla="*/ 53 w 66"/>
                <a:gd name="T71" fmla="*/ 10 h 73"/>
                <a:gd name="T72" fmla="*/ 47 w 66"/>
                <a:gd name="T73" fmla="*/ 8 h 73"/>
                <a:gd name="T74" fmla="*/ 12 w 66"/>
                <a:gd name="T75" fmla="*/ 10 h 73"/>
                <a:gd name="T76" fmla="*/ 17 w 66"/>
                <a:gd name="T77" fmla="*/ 7 h 73"/>
                <a:gd name="T78" fmla="*/ 11 w 66"/>
                <a:gd name="T79" fmla="*/ 13 h 73"/>
                <a:gd name="T80" fmla="*/ 12 w 66"/>
                <a:gd name="T81" fmla="*/ 66 h 73"/>
                <a:gd name="T82" fmla="*/ 17 w 66"/>
                <a:gd name="T83" fmla="*/ 64 h 73"/>
                <a:gd name="T84" fmla="*/ 53 w 66"/>
                <a:gd name="T85" fmla="*/ 66 h 73"/>
                <a:gd name="T86" fmla="*/ 48 w 66"/>
                <a:gd name="T87" fmla="*/ 64 h 73"/>
                <a:gd name="T88" fmla="*/ 53 w 66"/>
                <a:gd name="T89" fmla="*/ 66 h 73"/>
                <a:gd name="T90" fmla="*/ 6 w 66"/>
                <a:gd name="T91" fmla="*/ 37 h 73"/>
                <a:gd name="T92" fmla="*/ 60 w 66"/>
                <a:gd name="T93" fmla="*/ 37 h 73"/>
                <a:gd name="T94" fmla="*/ 64 w 66"/>
                <a:gd name="T95" fmla="*/ 38 h 73"/>
                <a:gd name="T96" fmla="*/ 62 w 66"/>
                <a:gd name="T97" fmla="*/ 37 h 73"/>
                <a:gd name="T98" fmla="*/ 64 w 66"/>
                <a:gd name="T99" fmla="*/ 35 h 73"/>
                <a:gd name="T100" fmla="*/ 33 w 66"/>
                <a:gd name="T101" fmla="*/ 12 h 73"/>
                <a:gd name="T102" fmla="*/ 33 w 66"/>
                <a:gd name="T103" fmla="*/ 61 h 73"/>
                <a:gd name="T104" fmla="*/ 33 w 66"/>
                <a:gd name="T105" fmla="*/ 12 h 73"/>
                <a:gd name="T106" fmla="*/ 10 w 66"/>
                <a:gd name="T107" fmla="*/ 37 h 73"/>
                <a:gd name="T108" fmla="*/ 56 w 66"/>
                <a:gd name="T109" fmla="*/ 37 h 73"/>
                <a:gd name="T110" fmla="*/ 36 w 66"/>
                <a:gd name="T111" fmla="*/ 35 h 73"/>
                <a:gd name="T112" fmla="*/ 49 w 66"/>
                <a:gd name="T113" fmla="*/ 38 h 73"/>
                <a:gd name="T114" fmla="*/ 32 w 66"/>
                <a:gd name="T115" fmla="*/ 40 h 73"/>
                <a:gd name="T116" fmla="*/ 31 w 66"/>
                <a:gd name="T117" fmla="*/ 32 h 73"/>
                <a:gd name="T118" fmla="*/ 34 w 66"/>
                <a:gd name="T119" fmla="*/ 16 h 73"/>
                <a:gd name="T120" fmla="*/ 36 w 66"/>
                <a:gd name="T121" fmla="*/ 3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" h="73">
                  <a:moveTo>
                    <a:pt x="39" y="6"/>
                  </a:moveTo>
                  <a:cubicBezTo>
                    <a:pt x="39" y="2"/>
                    <a:pt x="37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9" y="0"/>
                    <a:pt x="26" y="2"/>
                    <a:pt x="26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39" y="7"/>
                    <a:pt x="39" y="7"/>
                    <a:pt x="39" y="7"/>
                  </a:cubicBezTo>
                  <a:lnTo>
                    <a:pt x="39" y="6"/>
                  </a:lnTo>
                  <a:close/>
                  <a:moveTo>
                    <a:pt x="28" y="5"/>
                  </a:moveTo>
                  <a:cubicBezTo>
                    <a:pt x="28" y="3"/>
                    <a:pt x="30" y="1"/>
                    <a:pt x="32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5" y="1"/>
                    <a:pt x="37" y="3"/>
                    <a:pt x="38" y="5"/>
                  </a:cubicBezTo>
                  <a:lnTo>
                    <a:pt x="28" y="5"/>
                  </a:lnTo>
                  <a:close/>
                  <a:moveTo>
                    <a:pt x="62" y="30"/>
                  </a:moveTo>
                  <a:cubicBezTo>
                    <a:pt x="60" y="23"/>
                    <a:pt x="56" y="17"/>
                    <a:pt x="50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7" y="13"/>
                    <a:pt x="56" y="10"/>
                    <a:pt x="54" y="8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49" y="5"/>
                    <a:pt x="46" y="6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4" y="9"/>
                    <a:pt x="39" y="7"/>
                    <a:pt x="33" y="7"/>
                  </a:cubicBezTo>
                  <a:cubicBezTo>
                    <a:pt x="27" y="7"/>
                    <a:pt x="21" y="9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6"/>
                    <a:pt x="17" y="5"/>
                    <a:pt x="14" y="6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9" y="10"/>
                    <a:pt x="9" y="13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0" y="17"/>
                    <a:pt x="5" y="23"/>
                    <a:pt x="4" y="30"/>
                  </a:cubicBezTo>
                  <a:cubicBezTo>
                    <a:pt x="2" y="31"/>
                    <a:pt x="0" y="33"/>
                    <a:pt x="0" y="3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2" y="43"/>
                    <a:pt x="4" y="43"/>
                  </a:cubicBezTo>
                  <a:cubicBezTo>
                    <a:pt x="5" y="50"/>
                    <a:pt x="9" y="56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4" y="65"/>
                    <a:pt x="28" y="66"/>
                    <a:pt x="33" y="66"/>
                  </a:cubicBezTo>
                  <a:cubicBezTo>
                    <a:pt x="37" y="66"/>
                    <a:pt x="42" y="65"/>
                    <a:pt x="46" y="63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7" y="56"/>
                    <a:pt x="60" y="50"/>
                    <a:pt x="62" y="43"/>
                  </a:cubicBezTo>
                  <a:cubicBezTo>
                    <a:pt x="64" y="43"/>
                    <a:pt x="66" y="41"/>
                    <a:pt x="66" y="38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3"/>
                    <a:pt x="64" y="31"/>
                    <a:pt x="62" y="30"/>
                  </a:cubicBezTo>
                  <a:close/>
                  <a:moveTo>
                    <a:pt x="2" y="38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2" y="34"/>
                    <a:pt x="2" y="33"/>
                    <a:pt x="3" y="32"/>
                  </a:cubicBezTo>
                  <a:cubicBezTo>
                    <a:pt x="3" y="34"/>
                    <a:pt x="3" y="35"/>
                    <a:pt x="3" y="37"/>
                  </a:cubicBezTo>
                  <a:cubicBezTo>
                    <a:pt x="3" y="38"/>
                    <a:pt x="3" y="40"/>
                    <a:pt x="3" y="41"/>
                  </a:cubicBezTo>
                  <a:cubicBezTo>
                    <a:pt x="2" y="41"/>
                    <a:pt x="2" y="40"/>
                    <a:pt x="2" y="38"/>
                  </a:cubicBezTo>
                  <a:close/>
                  <a:moveTo>
                    <a:pt x="47" y="8"/>
                  </a:moveTo>
                  <a:cubicBezTo>
                    <a:pt x="48" y="7"/>
                    <a:pt x="49" y="7"/>
                    <a:pt x="50" y="8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4" y="10"/>
                    <a:pt x="55" y="12"/>
                    <a:pt x="54" y="13"/>
                  </a:cubicBezTo>
                  <a:lnTo>
                    <a:pt x="47" y="8"/>
                  </a:lnTo>
                  <a:close/>
                  <a:moveTo>
                    <a:pt x="11" y="13"/>
                  </a:moveTo>
                  <a:cubicBezTo>
                    <a:pt x="11" y="12"/>
                    <a:pt x="11" y="10"/>
                    <a:pt x="12" y="10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8" y="7"/>
                    <a:pt x="18" y="8"/>
                    <a:pt x="19" y="8"/>
                  </a:cubicBezTo>
                  <a:lnTo>
                    <a:pt x="11" y="13"/>
                  </a:lnTo>
                  <a:close/>
                  <a:moveTo>
                    <a:pt x="15" y="68"/>
                  </a:moveTo>
                  <a:cubicBezTo>
                    <a:pt x="12" y="66"/>
                    <a:pt x="12" y="66"/>
                    <a:pt x="12" y="66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7" y="64"/>
                    <a:pt x="17" y="64"/>
                    <a:pt x="17" y="64"/>
                  </a:cubicBezTo>
                  <a:lnTo>
                    <a:pt x="15" y="68"/>
                  </a:lnTo>
                  <a:close/>
                  <a:moveTo>
                    <a:pt x="53" y="66"/>
                  </a:moveTo>
                  <a:cubicBezTo>
                    <a:pt x="51" y="68"/>
                    <a:pt x="51" y="68"/>
                    <a:pt x="51" y="68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2"/>
                    <a:pt x="50" y="62"/>
                    <a:pt x="50" y="62"/>
                  </a:cubicBezTo>
                  <a:lnTo>
                    <a:pt x="53" y="66"/>
                  </a:lnTo>
                  <a:close/>
                  <a:moveTo>
                    <a:pt x="33" y="64"/>
                  </a:moveTo>
                  <a:cubicBezTo>
                    <a:pt x="18" y="64"/>
                    <a:pt x="6" y="52"/>
                    <a:pt x="6" y="37"/>
                  </a:cubicBezTo>
                  <a:cubicBezTo>
                    <a:pt x="6" y="22"/>
                    <a:pt x="18" y="10"/>
                    <a:pt x="33" y="10"/>
                  </a:cubicBezTo>
                  <a:cubicBezTo>
                    <a:pt x="48" y="10"/>
                    <a:pt x="60" y="22"/>
                    <a:pt x="60" y="37"/>
                  </a:cubicBezTo>
                  <a:cubicBezTo>
                    <a:pt x="60" y="52"/>
                    <a:pt x="48" y="64"/>
                    <a:pt x="33" y="64"/>
                  </a:cubicBezTo>
                  <a:close/>
                  <a:moveTo>
                    <a:pt x="64" y="38"/>
                  </a:moveTo>
                  <a:cubicBezTo>
                    <a:pt x="64" y="40"/>
                    <a:pt x="63" y="41"/>
                    <a:pt x="62" y="41"/>
                  </a:cubicBezTo>
                  <a:cubicBezTo>
                    <a:pt x="62" y="40"/>
                    <a:pt x="62" y="38"/>
                    <a:pt x="62" y="37"/>
                  </a:cubicBezTo>
                  <a:cubicBezTo>
                    <a:pt x="62" y="35"/>
                    <a:pt x="62" y="34"/>
                    <a:pt x="62" y="32"/>
                  </a:cubicBezTo>
                  <a:cubicBezTo>
                    <a:pt x="63" y="33"/>
                    <a:pt x="64" y="34"/>
                    <a:pt x="64" y="35"/>
                  </a:cubicBezTo>
                  <a:lnTo>
                    <a:pt x="64" y="38"/>
                  </a:lnTo>
                  <a:close/>
                  <a:moveTo>
                    <a:pt x="33" y="12"/>
                  </a:moveTo>
                  <a:cubicBezTo>
                    <a:pt x="19" y="12"/>
                    <a:pt x="8" y="23"/>
                    <a:pt x="8" y="37"/>
                  </a:cubicBezTo>
                  <a:cubicBezTo>
                    <a:pt x="8" y="50"/>
                    <a:pt x="19" y="61"/>
                    <a:pt x="33" y="61"/>
                  </a:cubicBezTo>
                  <a:cubicBezTo>
                    <a:pt x="46" y="61"/>
                    <a:pt x="57" y="50"/>
                    <a:pt x="57" y="37"/>
                  </a:cubicBezTo>
                  <a:cubicBezTo>
                    <a:pt x="57" y="23"/>
                    <a:pt x="46" y="12"/>
                    <a:pt x="33" y="12"/>
                  </a:cubicBezTo>
                  <a:close/>
                  <a:moveTo>
                    <a:pt x="33" y="60"/>
                  </a:moveTo>
                  <a:cubicBezTo>
                    <a:pt x="20" y="60"/>
                    <a:pt x="10" y="49"/>
                    <a:pt x="10" y="37"/>
                  </a:cubicBezTo>
                  <a:cubicBezTo>
                    <a:pt x="10" y="24"/>
                    <a:pt x="20" y="14"/>
                    <a:pt x="33" y="14"/>
                  </a:cubicBezTo>
                  <a:cubicBezTo>
                    <a:pt x="45" y="14"/>
                    <a:pt x="56" y="24"/>
                    <a:pt x="56" y="37"/>
                  </a:cubicBezTo>
                  <a:cubicBezTo>
                    <a:pt x="56" y="49"/>
                    <a:pt x="45" y="60"/>
                    <a:pt x="33" y="60"/>
                  </a:cubicBezTo>
                  <a:close/>
                  <a:moveTo>
                    <a:pt x="36" y="35"/>
                  </a:moveTo>
                  <a:cubicBezTo>
                    <a:pt x="49" y="35"/>
                    <a:pt x="49" y="35"/>
                    <a:pt x="49" y="35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40"/>
                    <a:pt x="34" y="40"/>
                    <a:pt x="32" y="40"/>
                  </a:cubicBezTo>
                  <a:cubicBezTo>
                    <a:pt x="30" y="40"/>
                    <a:pt x="28" y="39"/>
                    <a:pt x="28" y="36"/>
                  </a:cubicBezTo>
                  <a:cubicBezTo>
                    <a:pt x="28" y="34"/>
                    <a:pt x="29" y="33"/>
                    <a:pt x="31" y="32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3"/>
                    <a:pt x="36" y="34"/>
                    <a:pt x="36" y="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9" name="Freeform 45"/>
            <p:cNvSpPr>
              <a:spLocks noEditPoints="1"/>
            </p:cNvSpPr>
            <p:nvPr/>
          </p:nvSpPr>
          <p:spPr bwMode="auto">
            <a:xfrm>
              <a:off x="3914747" y="3658620"/>
              <a:ext cx="390902" cy="456051"/>
            </a:xfrm>
            <a:custGeom>
              <a:avLst/>
              <a:gdLst>
                <a:gd name="T0" fmla="*/ 18 w 58"/>
                <a:gd name="T1" fmla="*/ 37 h 68"/>
                <a:gd name="T2" fmla="*/ 17 w 58"/>
                <a:gd name="T3" fmla="*/ 31 h 68"/>
                <a:gd name="T4" fmla="*/ 40 w 58"/>
                <a:gd name="T5" fmla="*/ 16 h 68"/>
                <a:gd name="T6" fmla="*/ 17 w 58"/>
                <a:gd name="T7" fmla="*/ 30 h 68"/>
                <a:gd name="T8" fmla="*/ 44 w 58"/>
                <a:gd name="T9" fmla="*/ 18 h 68"/>
                <a:gd name="T10" fmla="*/ 17 w 58"/>
                <a:gd name="T11" fmla="*/ 23 h 68"/>
                <a:gd name="T12" fmla="*/ 30 w 58"/>
                <a:gd name="T13" fmla="*/ 16 h 68"/>
                <a:gd name="T14" fmla="*/ 14 w 58"/>
                <a:gd name="T15" fmla="*/ 21 h 68"/>
                <a:gd name="T16" fmla="*/ 34 w 58"/>
                <a:gd name="T17" fmla="*/ 66 h 68"/>
                <a:gd name="T18" fmla="*/ 28 w 58"/>
                <a:gd name="T19" fmla="*/ 68 h 68"/>
                <a:gd name="T20" fmla="*/ 20 w 58"/>
                <a:gd name="T21" fmla="*/ 62 h 68"/>
                <a:gd name="T22" fmla="*/ 23 w 58"/>
                <a:gd name="T23" fmla="*/ 50 h 68"/>
                <a:gd name="T24" fmla="*/ 17 w 58"/>
                <a:gd name="T25" fmla="*/ 44 h 68"/>
                <a:gd name="T26" fmla="*/ 40 w 58"/>
                <a:gd name="T27" fmla="*/ 30 h 68"/>
                <a:gd name="T28" fmla="*/ 25 w 58"/>
                <a:gd name="T29" fmla="*/ 41 h 68"/>
                <a:gd name="T30" fmla="*/ 29 w 58"/>
                <a:gd name="T31" fmla="*/ 50 h 68"/>
                <a:gd name="T32" fmla="*/ 40 w 58"/>
                <a:gd name="T33" fmla="*/ 39 h 68"/>
                <a:gd name="T34" fmla="*/ 35 w 58"/>
                <a:gd name="T35" fmla="*/ 50 h 68"/>
                <a:gd name="T36" fmla="*/ 34 w 58"/>
                <a:gd name="T37" fmla="*/ 52 h 68"/>
                <a:gd name="T38" fmla="*/ 33 w 58"/>
                <a:gd name="T39" fmla="*/ 52 h 68"/>
                <a:gd name="T40" fmla="*/ 28 w 58"/>
                <a:gd name="T41" fmla="*/ 52 h 68"/>
                <a:gd name="T42" fmla="*/ 22 w 58"/>
                <a:gd name="T43" fmla="*/ 54 h 68"/>
                <a:gd name="T44" fmla="*/ 25 w 58"/>
                <a:gd name="T45" fmla="*/ 64 h 68"/>
                <a:gd name="T46" fmla="*/ 36 w 58"/>
                <a:gd name="T47" fmla="*/ 62 h 68"/>
                <a:gd name="T48" fmla="*/ 39 w 58"/>
                <a:gd name="T49" fmla="*/ 9 h 68"/>
                <a:gd name="T50" fmla="*/ 41 w 58"/>
                <a:gd name="T51" fmla="*/ 10 h 68"/>
                <a:gd name="T52" fmla="*/ 42 w 58"/>
                <a:gd name="T53" fmla="*/ 4 h 68"/>
                <a:gd name="T54" fmla="*/ 15 w 58"/>
                <a:gd name="T55" fmla="*/ 54 h 68"/>
                <a:gd name="T56" fmla="*/ 19 w 58"/>
                <a:gd name="T57" fmla="*/ 49 h 68"/>
                <a:gd name="T58" fmla="*/ 48 w 58"/>
                <a:gd name="T59" fmla="*/ 19 h 68"/>
                <a:gd name="T60" fmla="*/ 54 w 58"/>
                <a:gd name="T61" fmla="*/ 14 h 68"/>
                <a:gd name="T62" fmla="*/ 47 w 58"/>
                <a:gd name="T63" fmla="*/ 18 h 68"/>
                <a:gd name="T64" fmla="*/ 4 w 58"/>
                <a:gd name="T65" fmla="*/ 42 h 68"/>
                <a:gd name="T66" fmla="*/ 5 w 58"/>
                <a:gd name="T67" fmla="*/ 44 h 68"/>
                <a:gd name="T68" fmla="*/ 9 w 58"/>
                <a:gd name="T69" fmla="*/ 39 h 68"/>
                <a:gd name="T70" fmla="*/ 50 w 58"/>
                <a:gd name="T71" fmla="*/ 29 h 68"/>
                <a:gd name="T72" fmla="*/ 58 w 58"/>
                <a:gd name="T73" fmla="*/ 29 h 68"/>
                <a:gd name="T74" fmla="*/ 7 w 58"/>
                <a:gd name="T75" fmla="*/ 28 h 68"/>
                <a:gd name="T76" fmla="*/ 1 w 58"/>
                <a:gd name="T77" fmla="*/ 30 h 68"/>
                <a:gd name="T78" fmla="*/ 49 w 58"/>
                <a:gd name="T79" fmla="*/ 39 h 68"/>
                <a:gd name="T80" fmla="*/ 53 w 58"/>
                <a:gd name="T81" fmla="*/ 44 h 68"/>
                <a:gd name="T82" fmla="*/ 54 w 58"/>
                <a:gd name="T83" fmla="*/ 42 h 68"/>
                <a:gd name="T84" fmla="*/ 4 w 58"/>
                <a:gd name="T85" fmla="*/ 14 h 68"/>
                <a:gd name="T86" fmla="*/ 10 w 58"/>
                <a:gd name="T87" fmla="*/ 19 h 68"/>
                <a:gd name="T88" fmla="*/ 5 w 58"/>
                <a:gd name="T89" fmla="*/ 14 h 68"/>
                <a:gd name="T90" fmla="*/ 39 w 58"/>
                <a:gd name="T91" fmla="*/ 49 h 68"/>
                <a:gd name="T92" fmla="*/ 44 w 58"/>
                <a:gd name="T93" fmla="*/ 54 h 68"/>
                <a:gd name="T94" fmla="*/ 17 w 58"/>
                <a:gd name="T95" fmla="*/ 10 h 68"/>
                <a:gd name="T96" fmla="*/ 19 w 58"/>
                <a:gd name="T97" fmla="*/ 9 h 68"/>
                <a:gd name="T98" fmla="*/ 14 w 58"/>
                <a:gd name="T99" fmla="*/ 5 h 68"/>
                <a:gd name="T100" fmla="*/ 30 w 58"/>
                <a:gd name="T101" fmla="*/ 7 h 68"/>
                <a:gd name="T102" fmla="*/ 28 w 58"/>
                <a:gd name="T10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8" h="68">
                  <a:moveTo>
                    <a:pt x="44" y="25"/>
                  </a:moveTo>
                  <a:cubicBezTo>
                    <a:pt x="44" y="26"/>
                    <a:pt x="42" y="28"/>
                    <a:pt x="41" y="2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7" y="37"/>
                    <a:pt x="17" y="37"/>
                  </a:cubicBezTo>
                  <a:cubicBezTo>
                    <a:pt x="15" y="37"/>
                    <a:pt x="14" y="36"/>
                    <a:pt x="14" y="35"/>
                  </a:cubicBezTo>
                  <a:cubicBezTo>
                    <a:pt x="14" y="33"/>
                    <a:pt x="16" y="32"/>
                    <a:pt x="17" y="31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2" y="22"/>
                    <a:pt x="44" y="23"/>
                    <a:pt x="44" y="25"/>
                  </a:cubicBezTo>
                  <a:close/>
                  <a:moveTo>
                    <a:pt x="40" y="16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4" y="26"/>
                    <a:pt x="14" y="28"/>
                  </a:cubicBezTo>
                  <a:cubicBezTo>
                    <a:pt x="14" y="29"/>
                    <a:pt x="15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4" y="19"/>
                    <a:pt x="44" y="18"/>
                  </a:cubicBezTo>
                  <a:cubicBezTo>
                    <a:pt x="44" y="16"/>
                    <a:pt x="42" y="15"/>
                    <a:pt x="40" y="16"/>
                  </a:cubicBezTo>
                  <a:close/>
                  <a:moveTo>
                    <a:pt x="14" y="21"/>
                  </a:moveTo>
                  <a:cubicBezTo>
                    <a:pt x="14" y="22"/>
                    <a:pt x="15" y="23"/>
                    <a:pt x="17" y="23"/>
                  </a:cubicBezTo>
                  <a:cubicBezTo>
                    <a:pt x="17" y="23"/>
                    <a:pt x="18" y="23"/>
                    <a:pt x="18" y="23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9" y="19"/>
                    <a:pt x="30" y="17"/>
                    <a:pt x="30" y="16"/>
                  </a:cubicBezTo>
                  <a:cubicBezTo>
                    <a:pt x="30" y="14"/>
                    <a:pt x="28" y="13"/>
                    <a:pt x="26" y="14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8"/>
                    <a:pt x="14" y="19"/>
                    <a:pt x="14" y="21"/>
                  </a:cubicBezTo>
                  <a:close/>
                  <a:moveTo>
                    <a:pt x="38" y="54"/>
                  </a:moveTo>
                  <a:cubicBezTo>
                    <a:pt x="38" y="62"/>
                    <a:pt x="38" y="62"/>
                    <a:pt x="38" y="62"/>
                  </a:cubicBezTo>
                  <a:cubicBezTo>
                    <a:pt x="38" y="64"/>
                    <a:pt x="36" y="66"/>
                    <a:pt x="34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7"/>
                    <a:pt x="32" y="68"/>
                    <a:pt x="30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6" y="68"/>
                    <a:pt x="25" y="67"/>
                    <a:pt x="25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6"/>
                    <a:pt x="20" y="64"/>
                    <a:pt x="20" y="62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2"/>
                    <a:pt x="22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47"/>
                    <a:pt x="21" y="44"/>
                    <a:pt x="20" y="43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7" y="44"/>
                    <a:pt x="17" y="44"/>
                  </a:cubicBezTo>
                  <a:cubicBezTo>
                    <a:pt x="15" y="44"/>
                    <a:pt x="14" y="43"/>
                    <a:pt x="14" y="42"/>
                  </a:cubicBezTo>
                  <a:cubicBezTo>
                    <a:pt x="14" y="40"/>
                    <a:pt x="16" y="39"/>
                    <a:pt x="17" y="38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2" y="29"/>
                    <a:pt x="44" y="30"/>
                    <a:pt x="44" y="32"/>
                  </a:cubicBezTo>
                  <a:cubicBezTo>
                    <a:pt x="44" y="33"/>
                    <a:pt x="42" y="35"/>
                    <a:pt x="41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3"/>
                    <a:pt x="29" y="46"/>
                    <a:pt x="29" y="50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9" y="43"/>
                    <a:pt x="36" y="38"/>
                    <a:pt x="37" y="38"/>
                  </a:cubicBezTo>
                  <a:cubicBezTo>
                    <a:pt x="38" y="37"/>
                    <a:pt x="39" y="38"/>
                    <a:pt x="40" y="39"/>
                  </a:cubicBezTo>
                  <a:cubicBezTo>
                    <a:pt x="41" y="40"/>
                    <a:pt x="41" y="42"/>
                    <a:pt x="39" y="43"/>
                  </a:cubicBezTo>
                  <a:cubicBezTo>
                    <a:pt x="39" y="43"/>
                    <a:pt x="35" y="46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6" y="51"/>
                    <a:pt x="38" y="52"/>
                    <a:pt x="38" y="54"/>
                  </a:cubicBezTo>
                  <a:close/>
                  <a:moveTo>
                    <a:pt x="36" y="54"/>
                  </a:moveTo>
                  <a:cubicBezTo>
                    <a:pt x="36" y="53"/>
                    <a:pt x="35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3" y="52"/>
                    <a:pt x="22" y="53"/>
                    <a:pt x="22" y="54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3"/>
                    <a:pt x="23" y="64"/>
                    <a:pt x="24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5" y="64"/>
                    <a:pt x="36" y="63"/>
                    <a:pt x="36" y="62"/>
                  </a:cubicBezTo>
                  <a:lnTo>
                    <a:pt x="36" y="54"/>
                  </a:lnTo>
                  <a:close/>
                  <a:moveTo>
                    <a:pt x="42" y="4"/>
                  </a:moveTo>
                  <a:cubicBezTo>
                    <a:pt x="39" y="9"/>
                    <a:pt x="39" y="9"/>
                    <a:pt x="39" y="9"/>
                  </a:cubicBezTo>
                  <a:cubicBezTo>
                    <a:pt x="39" y="10"/>
                    <a:pt x="39" y="10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1" y="11"/>
                    <a:pt x="41" y="10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4"/>
                    <a:pt x="44" y="4"/>
                  </a:cubicBezTo>
                  <a:cubicBezTo>
                    <a:pt x="43" y="4"/>
                    <a:pt x="42" y="4"/>
                    <a:pt x="42" y="4"/>
                  </a:cubicBezTo>
                  <a:close/>
                  <a:moveTo>
                    <a:pt x="17" y="48"/>
                  </a:move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4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5" y="54"/>
                    <a:pt x="16" y="54"/>
                    <a:pt x="16" y="5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8"/>
                    <a:pt x="19" y="47"/>
                    <a:pt x="18" y="47"/>
                  </a:cubicBezTo>
                  <a:cubicBezTo>
                    <a:pt x="18" y="47"/>
                    <a:pt x="17" y="47"/>
                    <a:pt x="17" y="48"/>
                  </a:cubicBezTo>
                  <a:close/>
                  <a:moveTo>
                    <a:pt x="48" y="19"/>
                  </a:moveTo>
                  <a:cubicBezTo>
                    <a:pt x="48" y="19"/>
                    <a:pt x="48" y="19"/>
                    <a:pt x="49" y="19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6"/>
                    <a:pt x="54" y="15"/>
                    <a:pt x="54" y="14"/>
                  </a:cubicBezTo>
                  <a:cubicBezTo>
                    <a:pt x="54" y="14"/>
                    <a:pt x="53" y="14"/>
                    <a:pt x="53" y="14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7" y="17"/>
                    <a:pt x="47" y="18"/>
                    <a:pt x="47" y="18"/>
                  </a:cubicBezTo>
                  <a:cubicBezTo>
                    <a:pt x="47" y="19"/>
                    <a:pt x="48" y="19"/>
                    <a:pt x="48" y="19"/>
                  </a:cubicBezTo>
                  <a:close/>
                  <a:moveTo>
                    <a:pt x="9" y="39"/>
                  </a:move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4" y="43"/>
                    <a:pt x="4" y="43"/>
                  </a:cubicBezTo>
                  <a:cubicBezTo>
                    <a:pt x="4" y="44"/>
                    <a:pt x="4" y="44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1" y="41"/>
                    <a:pt x="11" y="40"/>
                    <a:pt x="11" y="40"/>
                  </a:cubicBezTo>
                  <a:cubicBezTo>
                    <a:pt x="10" y="39"/>
                    <a:pt x="10" y="39"/>
                    <a:pt x="9" y="39"/>
                  </a:cubicBezTo>
                  <a:close/>
                  <a:moveTo>
                    <a:pt x="57" y="28"/>
                  </a:move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0" y="28"/>
                    <a:pt x="50" y="29"/>
                  </a:cubicBezTo>
                  <a:cubicBezTo>
                    <a:pt x="50" y="30"/>
                    <a:pt x="51" y="30"/>
                    <a:pt x="51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8" y="30"/>
                    <a:pt x="58" y="30"/>
                    <a:pt x="58" y="29"/>
                  </a:cubicBezTo>
                  <a:cubicBezTo>
                    <a:pt x="58" y="28"/>
                    <a:pt x="58" y="28"/>
                    <a:pt x="57" y="28"/>
                  </a:cubicBezTo>
                  <a:close/>
                  <a:moveTo>
                    <a:pt x="8" y="29"/>
                  </a:moveTo>
                  <a:cubicBezTo>
                    <a:pt x="8" y="28"/>
                    <a:pt x="7" y="28"/>
                    <a:pt x="7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30"/>
                    <a:pt x="0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8" y="30"/>
                    <a:pt x="8" y="29"/>
                  </a:cubicBezTo>
                  <a:close/>
                  <a:moveTo>
                    <a:pt x="49" y="39"/>
                  </a:moveTo>
                  <a:cubicBezTo>
                    <a:pt x="48" y="39"/>
                    <a:pt x="48" y="39"/>
                    <a:pt x="47" y="40"/>
                  </a:cubicBezTo>
                  <a:cubicBezTo>
                    <a:pt x="47" y="40"/>
                    <a:pt x="47" y="41"/>
                    <a:pt x="48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4" y="44"/>
                    <a:pt x="54" y="44"/>
                    <a:pt x="54" y="43"/>
                  </a:cubicBezTo>
                  <a:cubicBezTo>
                    <a:pt x="54" y="43"/>
                    <a:pt x="54" y="42"/>
                    <a:pt x="54" y="42"/>
                  </a:cubicBezTo>
                  <a:lnTo>
                    <a:pt x="49" y="39"/>
                  </a:lnTo>
                  <a:close/>
                  <a:moveTo>
                    <a:pt x="5" y="14"/>
                  </a:moveTo>
                  <a:cubicBezTo>
                    <a:pt x="5" y="14"/>
                    <a:pt x="4" y="14"/>
                    <a:pt x="4" y="14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1" y="19"/>
                    <a:pt x="11" y="18"/>
                  </a:cubicBezTo>
                  <a:cubicBezTo>
                    <a:pt x="11" y="18"/>
                    <a:pt x="11" y="17"/>
                    <a:pt x="10" y="17"/>
                  </a:cubicBezTo>
                  <a:lnTo>
                    <a:pt x="5" y="14"/>
                  </a:lnTo>
                  <a:close/>
                  <a:moveTo>
                    <a:pt x="41" y="48"/>
                  </a:moveTo>
                  <a:cubicBezTo>
                    <a:pt x="41" y="47"/>
                    <a:pt x="40" y="47"/>
                    <a:pt x="40" y="47"/>
                  </a:cubicBezTo>
                  <a:cubicBezTo>
                    <a:pt x="39" y="47"/>
                    <a:pt x="39" y="48"/>
                    <a:pt x="39" y="49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3"/>
                    <a:pt x="44" y="53"/>
                  </a:cubicBezTo>
                  <a:lnTo>
                    <a:pt x="41" y="48"/>
                  </a:lnTo>
                  <a:close/>
                  <a:moveTo>
                    <a:pt x="17" y="10"/>
                  </a:moveTo>
                  <a:cubicBezTo>
                    <a:pt x="17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0"/>
                    <a:pt x="19" y="10"/>
                    <a:pt x="19" y="9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4" y="4"/>
                    <a:pt x="14" y="5"/>
                    <a:pt x="14" y="5"/>
                  </a:cubicBezTo>
                  <a:lnTo>
                    <a:pt x="17" y="10"/>
                  </a:lnTo>
                  <a:close/>
                  <a:moveTo>
                    <a:pt x="29" y="8"/>
                  </a:moveTo>
                  <a:cubicBezTo>
                    <a:pt x="30" y="8"/>
                    <a:pt x="30" y="7"/>
                    <a:pt x="30" y="7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28" y="0"/>
                    <a:pt x="28" y="0"/>
                    <a:pt x="28" y="1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8"/>
                    <a:pt x="29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0" name="Freeform 46"/>
            <p:cNvSpPr>
              <a:spLocks noEditPoints="1"/>
            </p:cNvSpPr>
            <p:nvPr/>
          </p:nvSpPr>
          <p:spPr bwMode="auto">
            <a:xfrm>
              <a:off x="6543302" y="3836992"/>
              <a:ext cx="257175" cy="252412"/>
            </a:xfrm>
            <a:custGeom>
              <a:avLst/>
              <a:gdLst>
                <a:gd name="T0" fmla="*/ 12 w 68"/>
                <a:gd name="T1" fmla="*/ 0 h 67"/>
                <a:gd name="T2" fmla="*/ 0 w 68"/>
                <a:gd name="T3" fmla="*/ 56 h 67"/>
                <a:gd name="T4" fmla="*/ 57 w 68"/>
                <a:gd name="T5" fmla="*/ 67 h 67"/>
                <a:gd name="T6" fmla="*/ 68 w 68"/>
                <a:gd name="T7" fmla="*/ 11 h 67"/>
                <a:gd name="T8" fmla="*/ 65 w 68"/>
                <a:gd name="T9" fmla="*/ 11 h 67"/>
                <a:gd name="T10" fmla="*/ 57 w 68"/>
                <a:gd name="T11" fmla="*/ 64 h 67"/>
                <a:gd name="T12" fmla="*/ 3 w 68"/>
                <a:gd name="T13" fmla="*/ 56 h 67"/>
                <a:gd name="T14" fmla="*/ 12 w 68"/>
                <a:gd name="T15" fmla="*/ 3 h 67"/>
                <a:gd name="T16" fmla="*/ 65 w 68"/>
                <a:gd name="T17" fmla="*/ 11 h 67"/>
                <a:gd name="T18" fmla="*/ 12 w 68"/>
                <a:gd name="T19" fmla="*/ 5 h 67"/>
                <a:gd name="T20" fmla="*/ 6 w 68"/>
                <a:gd name="T21" fmla="*/ 56 h 67"/>
                <a:gd name="T22" fmla="*/ 56 w 68"/>
                <a:gd name="T23" fmla="*/ 62 h 67"/>
                <a:gd name="T24" fmla="*/ 63 w 68"/>
                <a:gd name="T25" fmla="*/ 12 h 67"/>
                <a:gd name="T26" fmla="*/ 61 w 68"/>
                <a:gd name="T27" fmla="*/ 12 h 67"/>
                <a:gd name="T28" fmla="*/ 35 w 68"/>
                <a:gd name="T29" fmla="*/ 33 h 67"/>
                <a:gd name="T30" fmla="*/ 56 w 68"/>
                <a:gd name="T31" fmla="*/ 7 h 67"/>
                <a:gd name="T32" fmla="*/ 12 w 68"/>
                <a:gd name="T33" fmla="*/ 7 h 67"/>
                <a:gd name="T34" fmla="*/ 33 w 68"/>
                <a:gd name="T35" fmla="*/ 33 h 67"/>
                <a:gd name="T36" fmla="*/ 8 w 68"/>
                <a:gd name="T37" fmla="*/ 12 h 67"/>
                <a:gd name="T38" fmla="*/ 8 w 68"/>
                <a:gd name="T39" fmla="*/ 56 h 67"/>
                <a:gd name="T40" fmla="*/ 33 w 68"/>
                <a:gd name="T41" fmla="*/ 35 h 67"/>
                <a:gd name="T42" fmla="*/ 12 w 68"/>
                <a:gd name="T43" fmla="*/ 60 h 67"/>
                <a:gd name="T44" fmla="*/ 56 w 68"/>
                <a:gd name="T45" fmla="*/ 60 h 67"/>
                <a:gd name="T46" fmla="*/ 35 w 68"/>
                <a:gd name="T47" fmla="*/ 35 h 67"/>
                <a:gd name="T48" fmla="*/ 61 w 68"/>
                <a:gd name="T49" fmla="*/ 56 h 67"/>
                <a:gd name="T50" fmla="*/ 12 w 68"/>
                <a:gd name="T51" fmla="*/ 20 h 67"/>
                <a:gd name="T52" fmla="*/ 19 w 68"/>
                <a:gd name="T53" fmla="*/ 19 h 67"/>
                <a:gd name="T54" fmla="*/ 20 w 68"/>
                <a:gd name="T55" fmla="*/ 12 h 67"/>
                <a:gd name="T56" fmla="*/ 21 w 68"/>
                <a:gd name="T57" fmla="*/ 19 h 67"/>
                <a:gd name="T58" fmla="*/ 29 w 68"/>
                <a:gd name="T59" fmla="*/ 20 h 67"/>
                <a:gd name="T60" fmla="*/ 21 w 68"/>
                <a:gd name="T61" fmla="*/ 21 h 67"/>
                <a:gd name="T62" fmla="*/ 20 w 68"/>
                <a:gd name="T63" fmla="*/ 28 h 67"/>
                <a:gd name="T64" fmla="*/ 19 w 68"/>
                <a:gd name="T65" fmla="*/ 21 h 67"/>
                <a:gd name="T66" fmla="*/ 12 w 68"/>
                <a:gd name="T67" fmla="*/ 20 h 67"/>
                <a:gd name="T68" fmla="*/ 26 w 68"/>
                <a:gd name="T69" fmla="*/ 53 h 67"/>
                <a:gd name="T70" fmla="*/ 25 w 68"/>
                <a:gd name="T71" fmla="*/ 53 h 67"/>
                <a:gd name="T72" fmla="*/ 16 w 68"/>
                <a:gd name="T73" fmla="*/ 53 h 67"/>
                <a:gd name="T74" fmla="*/ 15 w 68"/>
                <a:gd name="T75" fmla="*/ 53 h 67"/>
                <a:gd name="T76" fmla="*/ 19 w 68"/>
                <a:gd name="T77" fmla="*/ 47 h 67"/>
                <a:gd name="T78" fmla="*/ 15 w 68"/>
                <a:gd name="T79" fmla="*/ 42 h 67"/>
                <a:gd name="T80" fmla="*/ 20 w 68"/>
                <a:gd name="T81" fmla="*/ 46 h 67"/>
                <a:gd name="T82" fmla="*/ 26 w 68"/>
                <a:gd name="T83" fmla="*/ 42 h 67"/>
                <a:gd name="T84" fmla="*/ 22 w 68"/>
                <a:gd name="T85" fmla="*/ 47 h 67"/>
                <a:gd name="T86" fmla="*/ 40 w 68"/>
                <a:gd name="T87" fmla="*/ 19 h 67"/>
                <a:gd name="T88" fmla="*/ 56 w 68"/>
                <a:gd name="T89" fmla="*/ 18 h 67"/>
                <a:gd name="T90" fmla="*/ 56 w 68"/>
                <a:gd name="T91" fmla="*/ 20 h 67"/>
                <a:gd name="T92" fmla="*/ 40 w 68"/>
                <a:gd name="T93" fmla="*/ 19 h 67"/>
                <a:gd name="T94" fmla="*/ 55 w 68"/>
                <a:gd name="T95" fmla="*/ 45 h 67"/>
                <a:gd name="T96" fmla="*/ 40 w 68"/>
                <a:gd name="T97" fmla="*/ 44 h 67"/>
                <a:gd name="T98" fmla="*/ 55 w 68"/>
                <a:gd name="T99" fmla="*/ 43 h 67"/>
                <a:gd name="T100" fmla="*/ 56 w 68"/>
                <a:gd name="T101" fmla="*/ 50 h 67"/>
                <a:gd name="T102" fmla="*/ 41 w 68"/>
                <a:gd name="T103" fmla="*/ 51 h 67"/>
                <a:gd name="T104" fmla="*/ 41 w 68"/>
                <a:gd name="T105" fmla="*/ 49 h 67"/>
                <a:gd name="T106" fmla="*/ 56 w 68"/>
                <a:gd name="T107" fmla="*/ 5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8" h="67">
                  <a:moveTo>
                    <a:pt x="57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2"/>
                    <a:pt x="5" y="67"/>
                    <a:pt x="12" y="67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63" y="67"/>
                    <a:pt x="68" y="62"/>
                    <a:pt x="68" y="56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8" y="5"/>
                    <a:pt x="63" y="0"/>
                    <a:pt x="57" y="0"/>
                  </a:cubicBezTo>
                  <a:close/>
                  <a:moveTo>
                    <a:pt x="65" y="11"/>
                  </a:moveTo>
                  <a:cubicBezTo>
                    <a:pt x="65" y="56"/>
                    <a:pt x="65" y="56"/>
                    <a:pt x="65" y="56"/>
                  </a:cubicBezTo>
                  <a:cubicBezTo>
                    <a:pt x="65" y="61"/>
                    <a:pt x="61" y="64"/>
                    <a:pt x="57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7" y="64"/>
                    <a:pt x="3" y="61"/>
                    <a:pt x="3" y="56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7"/>
                    <a:pt x="7" y="3"/>
                    <a:pt x="12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61" y="3"/>
                    <a:pt x="65" y="7"/>
                    <a:pt x="65" y="11"/>
                  </a:cubicBezTo>
                  <a:close/>
                  <a:moveTo>
                    <a:pt x="56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9" y="5"/>
                    <a:pt x="6" y="8"/>
                    <a:pt x="6" y="12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9"/>
                    <a:pt x="9" y="62"/>
                    <a:pt x="12" y="62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60" y="62"/>
                    <a:pt x="63" y="59"/>
                    <a:pt x="63" y="56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8"/>
                    <a:pt x="60" y="5"/>
                    <a:pt x="56" y="5"/>
                  </a:cubicBezTo>
                  <a:close/>
                  <a:moveTo>
                    <a:pt x="61" y="12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9" y="7"/>
                    <a:pt x="61" y="9"/>
                    <a:pt x="61" y="12"/>
                  </a:cubicBezTo>
                  <a:close/>
                  <a:moveTo>
                    <a:pt x="12" y="7"/>
                  </a:moveTo>
                  <a:cubicBezTo>
                    <a:pt x="33" y="7"/>
                    <a:pt x="33" y="7"/>
                    <a:pt x="33" y="7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9"/>
                    <a:pt x="10" y="7"/>
                    <a:pt x="12" y="7"/>
                  </a:cubicBezTo>
                  <a:close/>
                  <a:moveTo>
                    <a:pt x="8" y="56"/>
                  </a:moveTo>
                  <a:cubicBezTo>
                    <a:pt x="8" y="35"/>
                    <a:pt x="8" y="35"/>
                    <a:pt x="8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0" y="60"/>
                    <a:pt x="8" y="58"/>
                    <a:pt x="8" y="56"/>
                  </a:cubicBezTo>
                  <a:close/>
                  <a:moveTo>
                    <a:pt x="56" y="60"/>
                  </a:moveTo>
                  <a:cubicBezTo>
                    <a:pt x="35" y="60"/>
                    <a:pt x="35" y="60"/>
                    <a:pt x="35" y="60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8"/>
                    <a:pt x="59" y="60"/>
                    <a:pt x="56" y="60"/>
                  </a:cubicBezTo>
                  <a:close/>
                  <a:moveTo>
                    <a:pt x="12" y="20"/>
                  </a:moveTo>
                  <a:cubicBezTo>
                    <a:pt x="12" y="19"/>
                    <a:pt x="13" y="19"/>
                    <a:pt x="13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3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9" y="19"/>
                    <a:pt x="29" y="20"/>
                  </a:cubicBezTo>
                  <a:cubicBezTo>
                    <a:pt x="29" y="20"/>
                    <a:pt x="28" y="21"/>
                    <a:pt x="28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8"/>
                    <a:pt x="20" y="28"/>
                  </a:cubicBezTo>
                  <a:cubicBezTo>
                    <a:pt x="20" y="28"/>
                    <a:pt x="19" y="27"/>
                    <a:pt x="19" y="2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2" y="20"/>
                    <a:pt x="12" y="20"/>
                  </a:cubicBezTo>
                  <a:close/>
                  <a:moveTo>
                    <a:pt x="26" y="52"/>
                  </a:moveTo>
                  <a:cubicBezTo>
                    <a:pt x="27" y="52"/>
                    <a:pt x="27" y="53"/>
                    <a:pt x="26" y="53"/>
                  </a:cubicBezTo>
                  <a:cubicBezTo>
                    <a:pt x="26" y="53"/>
                    <a:pt x="26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6" y="53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4" y="53"/>
                    <a:pt x="14" y="52"/>
                    <a:pt x="15" y="52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3"/>
                    <a:pt x="14" y="42"/>
                    <a:pt x="15" y="42"/>
                  </a:cubicBezTo>
                  <a:cubicBezTo>
                    <a:pt x="15" y="41"/>
                    <a:pt x="16" y="41"/>
                    <a:pt x="16" y="42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1"/>
                    <a:pt x="26" y="41"/>
                    <a:pt x="26" y="42"/>
                  </a:cubicBezTo>
                  <a:cubicBezTo>
                    <a:pt x="27" y="42"/>
                    <a:pt x="27" y="43"/>
                    <a:pt x="26" y="43"/>
                  </a:cubicBezTo>
                  <a:cubicBezTo>
                    <a:pt x="22" y="47"/>
                    <a:pt x="22" y="47"/>
                    <a:pt x="22" y="47"/>
                  </a:cubicBezTo>
                  <a:lnTo>
                    <a:pt x="26" y="52"/>
                  </a:lnTo>
                  <a:close/>
                  <a:moveTo>
                    <a:pt x="40" y="19"/>
                  </a:moveTo>
                  <a:cubicBezTo>
                    <a:pt x="40" y="19"/>
                    <a:pt x="41" y="18"/>
                    <a:pt x="41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8"/>
                    <a:pt x="57" y="19"/>
                    <a:pt x="57" y="19"/>
                  </a:cubicBezTo>
                  <a:cubicBezTo>
                    <a:pt x="57" y="20"/>
                    <a:pt x="56" y="20"/>
                    <a:pt x="56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0" y="20"/>
                    <a:pt x="40" y="19"/>
                  </a:cubicBezTo>
                  <a:close/>
                  <a:moveTo>
                    <a:pt x="56" y="44"/>
                  </a:moveTo>
                  <a:cubicBezTo>
                    <a:pt x="56" y="45"/>
                    <a:pt x="56" y="45"/>
                    <a:pt x="55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0" y="45"/>
                    <a:pt x="40" y="44"/>
                  </a:cubicBezTo>
                  <a:cubicBezTo>
                    <a:pt x="40" y="44"/>
                    <a:pt x="41" y="43"/>
                    <a:pt x="41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6" y="43"/>
                    <a:pt x="56" y="44"/>
                    <a:pt x="56" y="44"/>
                  </a:cubicBezTo>
                  <a:close/>
                  <a:moveTo>
                    <a:pt x="56" y="50"/>
                  </a:moveTo>
                  <a:cubicBezTo>
                    <a:pt x="56" y="51"/>
                    <a:pt x="56" y="51"/>
                    <a:pt x="55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1"/>
                    <a:pt x="40" y="51"/>
                    <a:pt x="40" y="50"/>
                  </a:cubicBezTo>
                  <a:cubicBezTo>
                    <a:pt x="40" y="50"/>
                    <a:pt x="41" y="49"/>
                    <a:pt x="41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6" y="49"/>
                    <a:pt x="56" y="50"/>
                    <a:pt x="56" y="5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1" name="Freeform 47"/>
            <p:cNvSpPr>
              <a:spLocks noEditPoints="1"/>
            </p:cNvSpPr>
            <p:nvPr/>
          </p:nvSpPr>
          <p:spPr bwMode="auto">
            <a:xfrm>
              <a:off x="5306770" y="2422592"/>
              <a:ext cx="454390" cy="454388"/>
            </a:xfrm>
            <a:custGeom>
              <a:avLst/>
              <a:gdLst>
                <a:gd name="T0" fmla="*/ 45 w 62"/>
                <a:gd name="T1" fmla="*/ 4 h 62"/>
                <a:gd name="T2" fmla="*/ 45 w 62"/>
                <a:gd name="T3" fmla="*/ 9 h 62"/>
                <a:gd name="T4" fmla="*/ 17 w 62"/>
                <a:gd name="T5" fmla="*/ 52 h 62"/>
                <a:gd name="T6" fmla="*/ 16 w 62"/>
                <a:gd name="T7" fmla="*/ 58 h 62"/>
                <a:gd name="T8" fmla="*/ 19 w 62"/>
                <a:gd name="T9" fmla="*/ 52 h 62"/>
                <a:gd name="T10" fmla="*/ 54 w 62"/>
                <a:gd name="T11" fmla="*/ 19 h 62"/>
                <a:gd name="T12" fmla="*/ 56 w 62"/>
                <a:gd name="T13" fmla="*/ 15 h 62"/>
                <a:gd name="T14" fmla="*/ 53 w 62"/>
                <a:gd name="T15" fmla="*/ 19 h 62"/>
                <a:gd name="T16" fmla="*/ 4 w 62"/>
                <a:gd name="T17" fmla="*/ 46 h 62"/>
                <a:gd name="T18" fmla="*/ 9 w 62"/>
                <a:gd name="T19" fmla="*/ 44 h 62"/>
                <a:gd name="T20" fmla="*/ 61 w 62"/>
                <a:gd name="T21" fmla="*/ 30 h 62"/>
                <a:gd name="T22" fmla="*/ 56 w 62"/>
                <a:gd name="T23" fmla="*/ 32 h 62"/>
                <a:gd name="T24" fmla="*/ 61 w 62"/>
                <a:gd name="T25" fmla="*/ 30 h 62"/>
                <a:gd name="T26" fmla="*/ 1 w 62"/>
                <a:gd name="T27" fmla="*/ 30 h 62"/>
                <a:gd name="T28" fmla="*/ 5 w 62"/>
                <a:gd name="T29" fmla="*/ 32 h 62"/>
                <a:gd name="T30" fmla="*/ 52 w 62"/>
                <a:gd name="T31" fmla="*/ 43 h 62"/>
                <a:gd name="T32" fmla="*/ 57 w 62"/>
                <a:gd name="T33" fmla="*/ 47 h 62"/>
                <a:gd name="T34" fmla="*/ 54 w 62"/>
                <a:gd name="T35" fmla="*/ 43 h 62"/>
                <a:gd name="T36" fmla="*/ 10 w 62"/>
                <a:gd name="T37" fmla="*/ 18 h 62"/>
                <a:gd name="T38" fmla="*/ 4 w 62"/>
                <a:gd name="T39" fmla="*/ 15 h 62"/>
                <a:gd name="T40" fmla="*/ 45 w 62"/>
                <a:gd name="T41" fmla="*/ 52 h 62"/>
                <a:gd name="T42" fmla="*/ 45 w 62"/>
                <a:gd name="T43" fmla="*/ 57 h 62"/>
                <a:gd name="T44" fmla="*/ 47 w 62"/>
                <a:gd name="T45" fmla="*/ 56 h 62"/>
                <a:gd name="T46" fmla="*/ 30 w 62"/>
                <a:gd name="T47" fmla="*/ 56 h 62"/>
                <a:gd name="T48" fmla="*/ 32 w 62"/>
                <a:gd name="T49" fmla="*/ 61 h 62"/>
                <a:gd name="T50" fmla="*/ 17 w 62"/>
                <a:gd name="T51" fmla="*/ 9 h 62"/>
                <a:gd name="T52" fmla="*/ 19 w 62"/>
                <a:gd name="T53" fmla="*/ 8 h 62"/>
                <a:gd name="T54" fmla="*/ 15 w 62"/>
                <a:gd name="T55" fmla="*/ 5 h 62"/>
                <a:gd name="T56" fmla="*/ 32 w 62"/>
                <a:gd name="T57" fmla="*/ 5 h 62"/>
                <a:gd name="T58" fmla="*/ 30 w 62"/>
                <a:gd name="T59" fmla="*/ 1 h 62"/>
                <a:gd name="T60" fmla="*/ 53 w 62"/>
                <a:gd name="T61" fmla="*/ 30 h 62"/>
                <a:gd name="T62" fmla="*/ 29 w 62"/>
                <a:gd name="T63" fmla="*/ 53 h 62"/>
                <a:gd name="T64" fmla="*/ 14 w 62"/>
                <a:gd name="T65" fmla="*/ 19 h 62"/>
                <a:gd name="T66" fmla="*/ 48 w 62"/>
                <a:gd name="T67" fmla="*/ 19 h 62"/>
                <a:gd name="T68" fmla="*/ 46 w 62"/>
                <a:gd name="T69" fmla="*/ 22 h 62"/>
                <a:gd name="T70" fmla="*/ 46 w 62"/>
                <a:gd name="T71" fmla="*/ 22 h 62"/>
                <a:gd name="T72" fmla="*/ 39 w 62"/>
                <a:gd name="T73" fmla="*/ 27 h 62"/>
                <a:gd name="T74" fmla="*/ 31 w 62"/>
                <a:gd name="T75" fmla="*/ 48 h 62"/>
                <a:gd name="T76" fmla="*/ 36 w 62"/>
                <a:gd name="T77" fmla="*/ 27 h 62"/>
                <a:gd name="T78" fmla="*/ 36 w 62"/>
                <a:gd name="T79" fmla="*/ 27 h 62"/>
                <a:gd name="T80" fmla="*/ 23 w 62"/>
                <a:gd name="T81" fmla="*/ 27 h 62"/>
                <a:gd name="T82" fmla="*/ 21 w 62"/>
                <a:gd name="T83" fmla="*/ 27 h 62"/>
                <a:gd name="T84" fmla="*/ 28 w 62"/>
                <a:gd name="T85" fmla="*/ 47 h 62"/>
                <a:gd name="T86" fmla="*/ 28 w 62"/>
                <a:gd name="T87" fmla="*/ 47 h 62"/>
                <a:gd name="T88" fmla="*/ 39 w 62"/>
                <a:gd name="T89" fmla="*/ 2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2" h="62">
                  <a:moveTo>
                    <a:pt x="43" y="9"/>
                  </a:moveTo>
                  <a:cubicBezTo>
                    <a:pt x="43" y="9"/>
                    <a:pt x="43" y="9"/>
                    <a:pt x="43" y="8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4"/>
                    <a:pt x="46" y="4"/>
                    <a:pt x="46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10"/>
                    <a:pt x="44" y="10"/>
                  </a:cubicBezTo>
                  <a:cubicBezTo>
                    <a:pt x="43" y="10"/>
                    <a:pt x="43" y="9"/>
                    <a:pt x="43" y="9"/>
                  </a:cubicBezTo>
                  <a:close/>
                  <a:moveTo>
                    <a:pt x="17" y="52"/>
                  </a:moveTo>
                  <a:cubicBezTo>
                    <a:pt x="15" y="56"/>
                    <a:pt x="15" y="56"/>
                    <a:pt x="15" y="56"/>
                  </a:cubicBezTo>
                  <a:cubicBezTo>
                    <a:pt x="15" y="57"/>
                    <a:pt x="15" y="57"/>
                    <a:pt x="15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7" y="57"/>
                    <a:pt x="17" y="57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9" y="53"/>
                    <a:pt x="19" y="52"/>
                    <a:pt x="19" y="52"/>
                  </a:cubicBezTo>
                  <a:cubicBezTo>
                    <a:pt x="18" y="52"/>
                    <a:pt x="18" y="52"/>
                    <a:pt x="17" y="52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4" y="19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8" y="16"/>
                    <a:pt x="58" y="16"/>
                    <a:pt x="58" y="15"/>
                  </a:cubicBezTo>
                  <a:cubicBezTo>
                    <a:pt x="57" y="15"/>
                    <a:pt x="57" y="14"/>
                    <a:pt x="56" y="15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2" y="17"/>
                    <a:pt x="52" y="18"/>
                    <a:pt x="52" y="18"/>
                  </a:cubicBezTo>
                  <a:cubicBezTo>
                    <a:pt x="52" y="19"/>
                    <a:pt x="53" y="19"/>
                    <a:pt x="53" y="19"/>
                  </a:cubicBezTo>
                  <a:close/>
                  <a:moveTo>
                    <a:pt x="8" y="43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6"/>
                    <a:pt x="4" y="46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3"/>
                    <a:pt x="10" y="43"/>
                  </a:cubicBezTo>
                  <a:cubicBezTo>
                    <a:pt x="9" y="42"/>
                    <a:pt x="9" y="42"/>
                    <a:pt x="8" y="43"/>
                  </a:cubicBezTo>
                  <a:close/>
                  <a:moveTo>
                    <a:pt x="61" y="30"/>
                  </a:moveTo>
                  <a:cubicBezTo>
                    <a:pt x="56" y="30"/>
                    <a:pt x="56" y="30"/>
                    <a:pt x="56" y="30"/>
                  </a:cubicBezTo>
                  <a:cubicBezTo>
                    <a:pt x="56" y="30"/>
                    <a:pt x="55" y="30"/>
                    <a:pt x="55" y="31"/>
                  </a:cubicBezTo>
                  <a:cubicBezTo>
                    <a:pt x="55" y="31"/>
                    <a:pt x="56" y="32"/>
                    <a:pt x="56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1" y="32"/>
                    <a:pt x="62" y="31"/>
                    <a:pt x="62" y="31"/>
                  </a:cubicBezTo>
                  <a:cubicBezTo>
                    <a:pt x="62" y="30"/>
                    <a:pt x="61" y="30"/>
                    <a:pt x="61" y="30"/>
                  </a:cubicBezTo>
                  <a:close/>
                  <a:moveTo>
                    <a:pt x="6" y="31"/>
                  </a:moveTo>
                  <a:cubicBezTo>
                    <a:pt x="6" y="30"/>
                    <a:pt x="6" y="30"/>
                    <a:pt x="5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1"/>
                    <a:pt x="0" y="32"/>
                    <a:pt x="1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2"/>
                    <a:pt x="6" y="31"/>
                    <a:pt x="6" y="31"/>
                  </a:cubicBezTo>
                  <a:close/>
                  <a:moveTo>
                    <a:pt x="54" y="43"/>
                  </a:moveTo>
                  <a:cubicBezTo>
                    <a:pt x="53" y="42"/>
                    <a:pt x="52" y="42"/>
                    <a:pt x="52" y="43"/>
                  </a:cubicBezTo>
                  <a:cubicBezTo>
                    <a:pt x="52" y="43"/>
                    <a:pt x="52" y="44"/>
                    <a:pt x="53" y="44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8" y="46"/>
                    <a:pt x="58" y="46"/>
                  </a:cubicBezTo>
                  <a:cubicBezTo>
                    <a:pt x="58" y="46"/>
                    <a:pt x="58" y="45"/>
                    <a:pt x="57" y="45"/>
                  </a:cubicBezTo>
                  <a:lnTo>
                    <a:pt x="54" y="43"/>
                  </a:lnTo>
                  <a:close/>
                  <a:moveTo>
                    <a:pt x="8" y="19"/>
                  </a:moveTo>
                  <a:cubicBezTo>
                    <a:pt x="8" y="19"/>
                    <a:pt x="9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0" y="17"/>
                    <a:pt x="9" y="1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4" y="15"/>
                    <a:pt x="4" y="15"/>
                  </a:cubicBezTo>
                  <a:cubicBezTo>
                    <a:pt x="4" y="16"/>
                    <a:pt x="4" y="16"/>
                    <a:pt x="4" y="17"/>
                  </a:cubicBezTo>
                  <a:lnTo>
                    <a:pt x="8" y="19"/>
                  </a:lnTo>
                  <a:close/>
                  <a:moveTo>
                    <a:pt x="45" y="52"/>
                  </a:moveTo>
                  <a:cubicBezTo>
                    <a:pt x="44" y="52"/>
                    <a:pt x="44" y="52"/>
                    <a:pt x="43" y="52"/>
                  </a:cubicBezTo>
                  <a:cubicBezTo>
                    <a:pt x="43" y="52"/>
                    <a:pt x="43" y="53"/>
                    <a:pt x="43" y="53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57"/>
                    <a:pt x="46" y="58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7" y="57"/>
                    <a:pt x="47" y="57"/>
                    <a:pt x="47" y="56"/>
                  </a:cubicBezTo>
                  <a:lnTo>
                    <a:pt x="45" y="52"/>
                  </a:lnTo>
                  <a:close/>
                  <a:moveTo>
                    <a:pt x="31" y="55"/>
                  </a:moveTo>
                  <a:cubicBezTo>
                    <a:pt x="30" y="55"/>
                    <a:pt x="30" y="56"/>
                    <a:pt x="30" y="56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2"/>
                    <a:pt x="31" y="62"/>
                  </a:cubicBezTo>
                  <a:cubicBezTo>
                    <a:pt x="31" y="62"/>
                    <a:pt x="32" y="61"/>
                    <a:pt x="32" y="61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31" y="55"/>
                    <a:pt x="31" y="55"/>
                  </a:cubicBezTo>
                  <a:close/>
                  <a:moveTo>
                    <a:pt x="17" y="9"/>
                  </a:moveTo>
                  <a:cubicBezTo>
                    <a:pt x="17" y="9"/>
                    <a:pt x="18" y="10"/>
                    <a:pt x="18" y="10"/>
                  </a:cubicBezTo>
                  <a:cubicBezTo>
                    <a:pt x="18" y="10"/>
                    <a:pt x="18" y="9"/>
                    <a:pt x="19" y="9"/>
                  </a:cubicBezTo>
                  <a:cubicBezTo>
                    <a:pt x="19" y="9"/>
                    <a:pt x="19" y="9"/>
                    <a:pt x="19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lnTo>
                    <a:pt x="17" y="9"/>
                  </a:lnTo>
                  <a:close/>
                  <a:moveTo>
                    <a:pt x="31" y="6"/>
                  </a:moveTo>
                  <a:cubicBezTo>
                    <a:pt x="31" y="6"/>
                    <a:pt x="32" y="6"/>
                    <a:pt x="32" y="5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30" y="0"/>
                    <a:pt x="30" y="0"/>
                    <a:pt x="30" y="1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6"/>
                    <a:pt x="30" y="6"/>
                    <a:pt x="31" y="6"/>
                  </a:cubicBezTo>
                  <a:close/>
                  <a:moveTo>
                    <a:pt x="53" y="30"/>
                  </a:moveTo>
                  <a:cubicBezTo>
                    <a:pt x="32" y="53"/>
                    <a:pt x="32" y="53"/>
                    <a:pt x="32" y="53"/>
                  </a:cubicBezTo>
                  <a:cubicBezTo>
                    <a:pt x="32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29"/>
                    <a:pt x="8" y="28"/>
                    <a:pt x="9" y="27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7" y="18"/>
                    <a:pt x="48" y="19"/>
                    <a:pt x="48" y="19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8"/>
                    <a:pt x="54" y="29"/>
                    <a:pt x="53" y="30"/>
                  </a:cubicBezTo>
                  <a:close/>
                  <a:moveTo>
                    <a:pt x="46" y="22"/>
                  </a:moveTo>
                  <a:cubicBezTo>
                    <a:pt x="41" y="27"/>
                    <a:pt x="41" y="27"/>
                    <a:pt x="41" y="27"/>
                  </a:cubicBezTo>
                  <a:cubicBezTo>
                    <a:pt x="50" y="27"/>
                    <a:pt x="50" y="27"/>
                    <a:pt x="50" y="27"/>
                  </a:cubicBezTo>
                  <a:lnTo>
                    <a:pt x="46" y="22"/>
                  </a:lnTo>
                  <a:close/>
                  <a:moveTo>
                    <a:pt x="44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9" y="27"/>
                    <a:pt x="39" y="27"/>
                    <a:pt x="39" y="27"/>
                  </a:cubicBezTo>
                  <a:lnTo>
                    <a:pt x="44" y="21"/>
                  </a:lnTo>
                  <a:close/>
                  <a:moveTo>
                    <a:pt x="25" y="29"/>
                  </a:moveTo>
                  <a:cubicBezTo>
                    <a:pt x="31" y="48"/>
                    <a:pt x="31" y="48"/>
                    <a:pt x="31" y="48"/>
                  </a:cubicBezTo>
                  <a:cubicBezTo>
                    <a:pt x="37" y="29"/>
                    <a:pt x="37" y="29"/>
                    <a:pt x="37" y="29"/>
                  </a:cubicBezTo>
                  <a:lnTo>
                    <a:pt x="25" y="29"/>
                  </a:lnTo>
                  <a:close/>
                  <a:moveTo>
                    <a:pt x="36" y="27"/>
                  </a:moveTo>
                  <a:cubicBezTo>
                    <a:pt x="31" y="22"/>
                    <a:pt x="31" y="22"/>
                    <a:pt x="31" y="22"/>
                  </a:cubicBezTo>
                  <a:cubicBezTo>
                    <a:pt x="26" y="27"/>
                    <a:pt x="26" y="27"/>
                    <a:pt x="26" y="27"/>
                  </a:cubicBezTo>
                  <a:lnTo>
                    <a:pt x="36" y="27"/>
                  </a:lnTo>
                  <a:close/>
                  <a:moveTo>
                    <a:pt x="28" y="21"/>
                  </a:moveTo>
                  <a:cubicBezTo>
                    <a:pt x="18" y="21"/>
                    <a:pt x="18" y="21"/>
                    <a:pt x="18" y="21"/>
                  </a:cubicBezTo>
                  <a:cubicBezTo>
                    <a:pt x="23" y="27"/>
                    <a:pt x="23" y="27"/>
                    <a:pt x="23" y="27"/>
                  </a:cubicBezTo>
                  <a:lnTo>
                    <a:pt x="28" y="21"/>
                  </a:lnTo>
                  <a:close/>
                  <a:moveTo>
                    <a:pt x="12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16" y="22"/>
                    <a:pt x="16" y="22"/>
                    <a:pt x="16" y="22"/>
                  </a:cubicBezTo>
                  <a:lnTo>
                    <a:pt x="12" y="27"/>
                  </a:lnTo>
                  <a:close/>
                  <a:moveTo>
                    <a:pt x="28" y="47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12" y="29"/>
                    <a:pt x="12" y="29"/>
                    <a:pt x="12" y="29"/>
                  </a:cubicBezTo>
                  <a:lnTo>
                    <a:pt x="28" y="47"/>
                  </a:lnTo>
                  <a:close/>
                  <a:moveTo>
                    <a:pt x="33" y="47"/>
                  </a:moveTo>
                  <a:cubicBezTo>
                    <a:pt x="49" y="29"/>
                    <a:pt x="49" y="29"/>
                    <a:pt x="49" y="29"/>
                  </a:cubicBezTo>
                  <a:cubicBezTo>
                    <a:pt x="39" y="29"/>
                    <a:pt x="39" y="29"/>
                    <a:pt x="39" y="29"/>
                  </a:cubicBezTo>
                  <a:lnTo>
                    <a:pt x="33" y="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2" name="Freeform 17"/>
            <p:cNvSpPr>
              <a:spLocks noEditPoints="1"/>
            </p:cNvSpPr>
            <p:nvPr/>
          </p:nvSpPr>
          <p:spPr bwMode="auto">
            <a:xfrm>
              <a:off x="6152013" y="1676755"/>
              <a:ext cx="587809" cy="497909"/>
            </a:xfrm>
            <a:custGeom>
              <a:avLst/>
              <a:gdLst>
                <a:gd name="T0" fmla="*/ 70 w 72"/>
                <a:gd name="T1" fmla="*/ 16 h 61"/>
                <a:gd name="T2" fmla="*/ 56 w 72"/>
                <a:gd name="T3" fmla="*/ 18 h 61"/>
                <a:gd name="T4" fmla="*/ 43 w 72"/>
                <a:gd name="T5" fmla="*/ 46 h 61"/>
                <a:gd name="T6" fmla="*/ 12 w 72"/>
                <a:gd name="T7" fmla="*/ 46 h 61"/>
                <a:gd name="T8" fmla="*/ 13 w 72"/>
                <a:gd name="T9" fmla="*/ 49 h 61"/>
                <a:gd name="T10" fmla="*/ 48 w 72"/>
                <a:gd name="T11" fmla="*/ 51 h 61"/>
                <a:gd name="T12" fmla="*/ 13 w 72"/>
                <a:gd name="T13" fmla="*/ 52 h 61"/>
                <a:gd name="T14" fmla="*/ 9 w 72"/>
                <a:gd name="T15" fmla="*/ 45 h 61"/>
                <a:gd name="T16" fmla="*/ 7 w 72"/>
                <a:gd name="T17" fmla="*/ 42 h 61"/>
                <a:gd name="T18" fmla="*/ 1 w 72"/>
                <a:gd name="T19" fmla="*/ 23 h 61"/>
                <a:gd name="T20" fmla="*/ 10 w 72"/>
                <a:gd name="T21" fmla="*/ 41 h 61"/>
                <a:gd name="T22" fmla="*/ 43 w 72"/>
                <a:gd name="T23" fmla="*/ 43 h 61"/>
                <a:gd name="T24" fmla="*/ 54 w 72"/>
                <a:gd name="T25" fmla="*/ 17 h 61"/>
                <a:gd name="T26" fmla="*/ 70 w 72"/>
                <a:gd name="T27" fmla="*/ 13 h 61"/>
                <a:gd name="T28" fmla="*/ 18 w 72"/>
                <a:gd name="T29" fmla="*/ 57 h 61"/>
                <a:gd name="T30" fmla="*/ 11 w 72"/>
                <a:gd name="T31" fmla="*/ 57 h 61"/>
                <a:gd name="T32" fmla="*/ 18 w 72"/>
                <a:gd name="T33" fmla="*/ 57 h 61"/>
                <a:gd name="T34" fmla="*/ 14 w 72"/>
                <a:gd name="T35" fmla="*/ 55 h 61"/>
                <a:gd name="T36" fmla="*/ 14 w 72"/>
                <a:gd name="T37" fmla="*/ 59 h 61"/>
                <a:gd name="T38" fmla="*/ 45 w 72"/>
                <a:gd name="T39" fmla="*/ 57 h 61"/>
                <a:gd name="T40" fmla="*/ 38 w 72"/>
                <a:gd name="T41" fmla="*/ 57 h 61"/>
                <a:gd name="T42" fmla="*/ 45 w 72"/>
                <a:gd name="T43" fmla="*/ 57 h 61"/>
                <a:gd name="T44" fmla="*/ 41 w 72"/>
                <a:gd name="T45" fmla="*/ 55 h 61"/>
                <a:gd name="T46" fmla="*/ 41 w 72"/>
                <a:gd name="T47" fmla="*/ 59 h 61"/>
                <a:gd name="T48" fmla="*/ 12 w 72"/>
                <a:gd name="T49" fmla="*/ 37 h 61"/>
                <a:gd name="T50" fmla="*/ 45 w 72"/>
                <a:gd name="T51" fmla="*/ 36 h 61"/>
                <a:gd name="T52" fmla="*/ 12 w 72"/>
                <a:gd name="T53" fmla="*/ 35 h 61"/>
                <a:gd name="T54" fmla="*/ 12 w 72"/>
                <a:gd name="T55" fmla="*/ 37 h 61"/>
                <a:gd name="T56" fmla="*/ 12 w 72"/>
                <a:gd name="T57" fmla="*/ 40 h 61"/>
                <a:gd name="T58" fmla="*/ 43 w 72"/>
                <a:gd name="T59" fmla="*/ 41 h 61"/>
                <a:gd name="T60" fmla="*/ 43 w 72"/>
                <a:gd name="T61" fmla="*/ 39 h 61"/>
                <a:gd name="T62" fmla="*/ 37 w 72"/>
                <a:gd name="T63" fmla="*/ 31 h 61"/>
                <a:gd name="T64" fmla="*/ 44 w 72"/>
                <a:gd name="T65" fmla="*/ 30 h 61"/>
                <a:gd name="T66" fmla="*/ 43 w 72"/>
                <a:gd name="T67" fmla="*/ 0 h 61"/>
                <a:gd name="T68" fmla="*/ 36 w 72"/>
                <a:gd name="T69" fmla="*/ 0 h 61"/>
                <a:gd name="T70" fmla="*/ 37 w 72"/>
                <a:gd name="T71" fmla="*/ 31 h 61"/>
                <a:gd name="T72" fmla="*/ 31 w 72"/>
                <a:gd name="T73" fmla="*/ 31 h 61"/>
                <a:gd name="T74" fmla="*/ 32 w 72"/>
                <a:gd name="T75" fmla="*/ 8 h 61"/>
                <a:gd name="T76" fmla="*/ 25 w 72"/>
                <a:gd name="T77" fmla="*/ 8 h 61"/>
                <a:gd name="T78" fmla="*/ 24 w 72"/>
                <a:gd name="T79" fmla="*/ 30 h 61"/>
                <a:gd name="T80" fmla="*/ 13 w 72"/>
                <a:gd name="T81" fmla="*/ 31 h 61"/>
                <a:gd name="T82" fmla="*/ 20 w 72"/>
                <a:gd name="T83" fmla="*/ 30 h 61"/>
                <a:gd name="T84" fmla="*/ 20 w 72"/>
                <a:gd name="T85" fmla="*/ 16 h 61"/>
                <a:gd name="T86" fmla="*/ 13 w 72"/>
                <a:gd name="T87" fmla="*/ 16 h 61"/>
                <a:gd name="T88" fmla="*/ 13 w 72"/>
                <a:gd name="T89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" h="61">
                  <a:moveTo>
                    <a:pt x="72" y="14"/>
                  </a:moveTo>
                  <a:cubicBezTo>
                    <a:pt x="72" y="15"/>
                    <a:pt x="71" y="16"/>
                    <a:pt x="70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8" y="16"/>
                    <a:pt x="57" y="17"/>
                    <a:pt x="56" y="18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4"/>
                    <a:pt x="46" y="46"/>
                    <a:pt x="4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6"/>
                    <a:pt x="12" y="46"/>
                    <a:pt x="12" y="46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9"/>
                    <a:pt x="12" y="49"/>
                    <a:pt x="13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8" y="50"/>
                    <a:pt x="48" y="51"/>
                  </a:cubicBezTo>
                  <a:cubicBezTo>
                    <a:pt x="48" y="52"/>
                    <a:pt x="47" y="52"/>
                    <a:pt x="47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1" y="52"/>
                    <a:pt x="9" y="50"/>
                    <a:pt x="9" y="48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5"/>
                    <a:pt x="9" y="44"/>
                    <a:pt x="9" y="44"/>
                  </a:cubicBezTo>
                  <a:cubicBezTo>
                    <a:pt x="8" y="44"/>
                    <a:pt x="8" y="43"/>
                    <a:pt x="7" y="42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0" y="23"/>
                    <a:pt x="1" y="23"/>
                  </a:cubicBezTo>
                  <a:cubicBezTo>
                    <a:pt x="1" y="22"/>
                    <a:pt x="2" y="23"/>
                    <a:pt x="3" y="24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1" y="42"/>
                    <a:pt x="12" y="43"/>
                    <a:pt x="1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4" y="43"/>
                    <a:pt x="46" y="42"/>
                    <a:pt x="46" y="41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5"/>
                    <a:pt x="57" y="13"/>
                    <a:pt x="59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1" y="13"/>
                    <a:pt x="72" y="13"/>
                    <a:pt x="72" y="14"/>
                  </a:cubicBezTo>
                  <a:close/>
                  <a:moveTo>
                    <a:pt x="18" y="57"/>
                  </a:moveTo>
                  <a:cubicBezTo>
                    <a:pt x="18" y="59"/>
                    <a:pt x="16" y="61"/>
                    <a:pt x="14" y="61"/>
                  </a:cubicBezTo>
                  <a:cubicBezTo>
                    <a:pt x="12" y="61"/>
                    <a:pt x="11" y="59"/>
                    <a:pt x="11" y="57"/>
                  </a:cubicBezTo>
                  <a:cubicBezTo>
                    <a:pt x="11" y="55"/>
                    <a:pt x="12" y="53"/>
                    <a:pt x="14" y="53"/>
                  </a:cubicBezTo>
                  <a:cubicBezTo>
                    <a:pt x="16" y="53"/>
                    <a:pt x="18" y="55"/>
                    <a:pt x="18" y="57"/>
                  </a:cubicBezTo>
                  <a:close/>
                  <a:moveTo>
                    <a:pt x="16" y="57"/>
                  </a:moveTo>
                  <a:cubicBezTo>
                    <a:pt x="16" y="56"/>
                    <a:pt x="15" y="55"/>
                    <a:pt x="14" y="55"/>
                  </a:cubicBezTo>
                  <a:cubicBezTo>
                    <a:pt x="14" y="55"/>
                    <a:pt x="13" y="56"/>
                    <a:pt x="13" y="57"/>
                  </a:cubicBezTo>
                  <a:cubicBezTo>
                    <a:pt x="13" y="58"/>
                    <a:pt x="14" y="59"/>
                    <a:pt x="14" y="59"/>
                  </a:cubicBezTo>
                  <a:cubicBezTo>
                    <a:pt x="15" y="59"/>
                    <a:pt x="16" y="58"/>
                    <a:pt x="16" y="57"/>
                  </a:cubicBezTo>
                  <a:close/>
                  <a:moveTo>
                    <a:pt x="45" y="57"/>
                  </a:moveTo>
                  <a:cubicBezTo>
                    <a:pt x="45" y="59"/>
                    <a:pt x="43" y="61"/>
                    <a:pt x="41" y="61"/>
                  </a:cubicBezTo>
                  <a:cubicBezTo>
                    <a:pt x="39" y="61"/>
                    <a:pt x="38" y="59"/>
                    <a:pt x="38" y="57"/>
                  </a:cubicBezTo>
                  <a:cubicBezTo>
                    <a:pt x="38" y="55"/>
                    <a:pt x="39" y="53"/>
                    <a:pt x="41" y="53"/>
                  </a:cubicBezTo>
                  <a:cubicBezTo>
                    <a:pt x="43" y="53"/>
                    <a:pt x="45" y="55"/>
                    <a:pt x="45" y="57"/>
                  </a:cubicBezTo>
                  <a:close/>
                  <a:moveTo>
                    <a:pt x="43" y="57"/>
                  </a:moveTo>
                  <a:cubicBezTo>
                    <a:pt x="43" y="56"/>
                    <a:pt x="42" y="55"/>
                    <a:pt x="41" y="55"/>
                  </a:cubicBezTo>
                  <a:cubicBezTo>
                    <a:pt x="40" y="55"/>
                    <a:pt x="40" y="56"/>
                    <a:pt x="40" y="57"/>
                  </a:cubicBezTo>
                  <a:cubicBezTo>
                    <a:pt x="40" y="58"/>
                    <a:pt x="40" y="59"/>
                    <a:pt x="41" y="59"/>
                  </a:cubicBezTo>
                  <a:cubicBezTo>
                    <a:pt x="42" y="59"/>
                    <a:pt x="43" y="58"/>
                    <a:pt x="43" y="57"/>
                  </a:cubicBezTo>
                  <a:close/>
                  <a:moveTo>
                    <a:pt x="12" y="37"/>
                  </a:moveTo>
                  <a:cubicBezTo>
                    <a:pt x="44" y="37"/>
                    <a:pt x="44" y="37"/>
                    <a:pt x="44" y="37"/>
                  </a:cubicBezTo>
                  <a:cubicBezTo>
                    <a:pt x="45" y="37"/>
                    <a:pt x="45" y="36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1" y="35"/>
                    <a:pt x="11" y="35"/>
                    <a:pt x="11" y="36"/>
                  </a:cubicBezTo>
                  <a:cubicBezTo>
                    <a:pt x="11" y="36"/>
                    <a:pt x="11" y="37"/>
                    <a:pt x="12" y="37"/>
                  </a:cubicBezTo>
                  <a:close/>
                  <a:moveTo>
                    <a:pt x="13" y="39"/>
                  </a:moveTo>
                  <a:cubicBezTo>
                    <a:pt x="13" y="39"/>
                    <a:pt x="12" y="40"/>
                    <a:pt x="12" y="40"/>
                  </a:cubicBezTo>
                  <a:cubicBezTo>
                    <a:pt x="12" y="41"/>
                    <a:pt x="13" y="41"/>
                    <a:pt x="13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4" y="41"/>
                    <a:pt x="44" y="41"/>
                    <a:pt x="44" y="40"/>
                  </a:cubicBezTo>
                  <a:cubicBezTo>
                    <a:pt x="44" y="40"/>
                    <a:pt x="44" y="39"/>
                    <a:pt x="43" y="39"/>
                  </a:cubicBezTo>
                  <a:lnTo>
                    <a:pt x="13" y="39"/>
                  </a:lnTo>
                  <a:close/>
                  <a:moveTo>
                    <a:pt x="37" y="31"/>
                  </a:move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4" y="30"/>
                    <a:pt x="44" y="3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3" y="0"/>
                    <a:pt x="43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1"/>
                    <a:pt x="37" y="31"/>
                  </a:cubicBezTo>
                  <a:close/>
                  <a:moveTo>
                    <a:pt x="25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2" y="31"/>
                    <a:pt x="32" y="30"/>
                    <a:pt x="32" y="30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1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4" y="8"/>
                    <a:pt x="24" y="8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5" y="31"/>
                    <a:pt x="25" y="31"/>
                  </a:cubicBezTo>
                  <a:close/>
                  <a:moveTo>
                    <a:pt x="13" y="31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0"/>
                    <a:pt x="20" y="30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1"/>
                    <a:pt x="1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3" name="Freeform 62"/>
            <p:cNvSpPr>
              <a:spLocks noEditPoints="1"/>
            </p:cNvSpPr>
            <p:nvPr/>
          </p:nvSpPr>
          <p:spPr bwMode="auto">
            <a:xfrm>
              <a:off x="5092991" y="1932809"/>
              <a:ext cx="344503" cy="398192"/>
            </a:xfrm>
            <a:custGeom>
              <a:avLst/>
              <a:gdLst>
                <a:gd name="T0" fmla="*/ 54 w 62"/>
                <a:gd name="T1" fmla="*/ 0 h 72"/>
                <a:gd name="T2" fmla="*/ 8 w 62"/>
                <a:gd name="T3" fmla="*/ 0 h 72"/>
                <a:gd name="T4" fmla="*/ 0 w 62"/>
                <a:gd name="T5" fmla="*/ 8 h 72"/>
                <a:gd name="T6" fmla="*/ 0 w 62"/>
                <a:gd name="T7" fmla="*/ 64 h 72"/>
                <a:gd name="T8" fmla="*/ 8 w 62"/>
                <a:gd name="T9" fmla="*/ 72 h 72"/>
                <a:gd name="T10" fmla="*/ 54 w 62"/>
                <a:gd name="T11" fmla="*/ 72 h 72"/>
                <a:gd name="T12" fmla="*/ 62 w 62"/>
                <a:gd name="T13" fmla="*/ 64 h 72"/>
                <a:gd name="T14" fmla="*/ 62 w 62"/>
                <a:gd name="T15" fmla="*/ 8 h 72"/>
                <a:gd name="T16" fmla="*/ 54 w 62"/>
                <a:gd name="T17" fmla="*/ 0 h 72"/>
                <a:gd name="T18" fmla="*/ 8 w 62"/>
                <a:gd name="T19" fmla="*/ 3 h 72"/>
                <a:gd name="T20" fmla="*/ 54 w 62"/>
                <a:gd name="T21" fmla="*/ 3 h 72"/>
                <a:gd name="T22" fmla="*/ 59 w 62"/>
                <a:gd name="T23" fmla="*/ 8 h 72"/>
                <a:gd name="T24" fmla="*/ 59 w 62"/>
                <a:gd name="T25" fmla="*/ 64 h 72"/>
                <a:gd name="T26" fmla="*/ 54 w 62"/>
                <a:gd name="T27" fmla="*/ 69 h 72"/>
                <a:gd name="T28" fmla="*/ 8 w 62"/>
                <a:gd name="T29" fmla="*/ 69 h 72"/>
                <a:gd name="T30" fmla="*/ 3 w 62"/>
                <a:gd name="T31" fmla="*/ 64 h 72"/>
                <a:gd name="T32" fmla="*/ 3 w 62"/>
                <a:gd name="T33" fmla="*/ 8 h 72"/>
                <a:gd name="T34" fmla="*/ 8 w 62"/>
                <a:gd name="T35" fmla="*/ 3 h 72"/>
                <a:gd name="T36" fmla="*/ 7 w 62"/>
                <a:gd name="T37" fmla="*/ 62 h 72"/>
                <a:gd name="T38" fmla="*/ 55 w 62"/>
                <a:gd name="T39" fmla="*/ 62 h 72"/>
                <a:gd name="T40" fmla="*/ 56 w 62"/>
                <a:gd name="T41" fmla="*/ 61 h 72"/>
                <a:gd name="T42" fmla="*/ 56 w 62"/>
                <a:gd name="T43" fmla="*/ 7 h 72"/>
                <a:gd name="T44" fmla="*/ 55 w 62"/>
                <a:gd name="T45" fmla="*/ 6 h 72"/>
                <a:gd name="T46" fmla="*/ 7 w 62"/>
                <a:gd name="T47" fmla="*/ 6 h 72"/>
                <a:gd name="T48" fmla="*/ 6 w 62"/>
                <a:gd name="T49" fmla="*/ 7 h 72"/>
                <a:gd name="T50" fmla="*/ 6 w 62"/>
                <a:gd name="T51" fmla="*/ 61 h 72"/>
                <a:gd name="T52" fmla="*/ 7 w 62"/>
                <a:gd name="T53" fmla="*/ 62 h 72"/>
                <a:gd name="T54" fmla="*/ 8 w 62"/>
                <a:gd name="T55" fmla="*/ 8 h 72"/>
                <a:gd name="T56" fmla="*/ 54 w 62"/>
                <a:gd name="T57" fmla="*/ 8 h 72"/>
                <a:gd name="T58" fmla="*/ 54 w 62"/>
                <a:gd name="T59" fmla="*/ 60 h 72"/>
                <a:gd name="T60" fmla="*/ 8 w 62"/>
                <a:gd name="T61" fmla="*/ 60 h 72"/>
                <a:gd name="T62" fmla="*/ 8 w 62"/>
                <a:gd name="T63" fmla="*/ 8 h 72"/>
                <a:gd name="T64" fmla="*/ 33 w 62"/>
                <a:gd name="T65" fmla="*/ 66 h 72"/>
                <a:gd name="T66" fmla="*/ 31 w 62"/>
                <a:gd name="T67" fmla="*/ 68 h 72"/>
                <a:gd name="T68" fmla="*/ 29 w 62"/>
                <a:gd name="T69" fmla="*/ 66 h 72"/>
                <a:gd name="T70" fmla="*/ 31 w 62"/>
                <a:gd name="T71" fmla="*/ 64 h 72"/>
                <a:gd name="T72" fmla="*/ 33 w 62"/>
                <a:gd name="T73" fmla="*/ 6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72">
                  <a:moveTo>
                    <a:pt x="54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8"/>
                    <a:pt x="4" y="72"/>
                    <a:pt x="8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8" y="72"/>
                    <a:pt x="62" y="68"/>
                    <a:pt x="62" y="64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3"/>
                    <a:pt x="58" y="0"/>
                    <a:pt x="54" y="0"/>
                  </a:cubicBezTo>
                  <a:close/>
                  <a:moveTo>
                    <a:pt x="8" y="3"/>
                  </a:moveTo>
                  <a:cubicBezTo>
                    <a:pt x="54" y="3"/>
                    <a:pt x="54" y="3"/>
                    <a:pt x="54" y="3"/>
                  </a:cubicBezTo>
                  <a:cubicBezTo>
                    <a:pt x="56" y="3"/>
                    <a:pt x="59" y="5"/>
                    <a:pt x="59" y="8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7"/>
                    <a:pt x="56" y="69"/>
                    <a:pt x="54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5" y="69"/>
                    <a:pt x="3" y="67"/>
                    <a:pt x="3" y="64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5"/>
                    <a:pt x="5" y="3"/>
                    <a:pt x="8" y="3"/>
                  </a:cubicBezTo>
                  <a:close/>
                  <a:moveTo>
                    <a:pt x="7" y="62"/>
                  </a:moveTo>
                  <a:cubicBezTo>
                    <a:pt x="55" y="62"/>
                    <a:pt x="55" y="62"/>
                    <a:pt x="55" y="62"/>
                  </a:cubicBezTo>
                  <a:cubicBezTo>
                    <a:pt x="55" y="62"/>
                    <a:pt x="56" y="61"/>
                    <a:pt x="56" y="61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6"/>
                    <a:pt x="55" y="6"/>
                    <a:pt x="55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7" y="62"/>
                    <a:pt x="7" y="62"/>
                  </a:cubicBezTo>
                  <a:close/>
                  <a:moveTo>
                    <a:pt x="8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8" y="60"/>
                    <a:pt x="8" y="60"/>
                    <a:pt x="8" y="60"/>
                  </a:cubicBezTo>
                  <a:lnTo>
                    <a:pt x="8" y="8"/>
                  </a:lnTo>
                  <a:close/>
                  <a:moveTo>
                    <a:pt x="33" y="66"/>
                  </a:moveTo>
                  <a:cubicBezTo>
                    <a:pt x="33" y="67"/>
                    <a:pt x="32" y="68"/>
                    <a:pt x="31" y="68"/>
                  </a:cubicBezTo>
                  <a:cubicBezTo>
                    <a:pt x="30" y="68"/>
                    <a:pt x="29" y="67"/>
                    <a:pt x="29" y="66"/>
                  </a:cubicBezTo>
                  <a:cubicBezTo>
                    <a:pt x="29" y="65"/>
                    <a:pt x="30" y="64"/>
                    <a:pt x="31" y="64"/>
                  </a:cubicBezTo>
                  <a:cubicBezTo>
                    <a:pt x="32" y="64"/>
                    <a:pt x="33" y="65"/>
                    <a:pt x="33" y="6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4" name="Freeform 52"/>
            <p:cNvSpPr>
              <a:spLocks noEditPoints="1"/>
            </p:cNvSpPr>
            <p:nvPr/>
          </p:nvSpPr>
          <p:spPr bwMode="auto">
            <a:xfrm>
              <a:off x="4255025" y="3865833"/>
              <a:ext cx="360381" cy="339058"/>
            </a:xfrm>
            <a:custGeom>
              <a:avLst/>
              <a:gdLst>
                <a:gd name="T0" fmla="*/ 23 w 68"/>
                <a:gd name="T1" fmla="*/ 5 h 67"/>
                <a:gd name="T2" fmla="*/ 7 w 68"/>
                <a:gd name="T3" fmla="*/ 11 h 67"/>
                <a:gd name="T4" fmla="*/ 7 w 68"/>
                <a:gd name="T5" fmla="*/ 67 h 67"/>
                <a:gd name="T6" fmla="*/ 38 w 68"/>
                <a:gd name="T7" fmla="*/ 62 h 67"/>
                <a:gd name="T8" fmla="*/ 49 w 68"/>
                <a:gd name="T9" fmla="*/ 56 h 67"/>
                <a:gd name="T10" fmla="*/ 64 w 68"/>
                <a:gd name="T11" fmla="*/ 47 h 67"/>
                <a:gd name="T12" fmla="*/ 60 w 68"/>
                <a:gd name="T13" fmla="*/ 0 h 67"/>
                <a:gd name="T14" fmla="*/ 52 w 68"/>
                <a:gd name="T15" fmla="*/ 51 h 67"/>
                <a:gd name="T16" fmla="*/ 59 w 68"/>
                <a:gd name="T17" fmla="*/ 44 h 67"/>
                <a:gd name="T18" fmla="*/ 56 w 68"/>
                <a:gd name="T19" fmla="*/ 41 h 67"/>
                <a:gd name="T20" fmla="*/ 56 w 68"/>
                <a:gd name="T21" fmla="*/ 51 h 67"/>
                <a:gd name="T22" fmla="*/ 50 w 68"/>
                <a:gd name="T23" fmla="*/ 43 h 67"/>
                <a:gd name="T24" fmla="*/ 33 w 68"/>
                <a:gd name="T25" fmla="*/ 45 h 67"/>
                <a:gd name="T26" fmla="*/ 48 w 68"/>
                <a:gd name="T27" fmla="*/ 53 h 67"/>
                <a:gd name="T28" fmla="*/ 26 w 68"/>
                <a:gd name="T29" fmla="*/ 7 h 67"/>
                <a:gd name="T30" fmla="*/ 65 w 68"/>
                <a:gd name="T31" fmla="*/ 7 h 67"/>
                <a:gd name="T32" fmla="*/ 56 w 68"/>
                <a:gd name="T33" fmla="*/ 39 h 67"/>
                <a:gd name="T34" fmla="*/ 9 w 68"/>
                <a:gd name="T35" fmla="*/ 23 h 67"/>
                <a:gd name="T36" fmla="*/ 12 w 68"/>
                <a:gd name="T37" fmla="*/ 30 h 67"/>
                <a:gd name="T38" fmla="*/ 10 w 68"/>
                <a:gd name="T39" fmla="*/ 32 h 67"/>
                <a:gd name="T40" fmla="*/ 10 w 68"/>
                <a:gd name="T41" fmla="*/ 38 h 67"/>
                <a:gd name="T42" fmla="*/ 12 w 68"/>
                <a:gd name="T43" fmla="*/ 40 h 67"/>
                <a:gd name="T44" fmla="*/ 9 w 68"/>
                <a:gd name="T45" fmla="*/ 47 h 67"/>
                <a:gd name="T46" fmla="*/ 12 w 68"/>
                <a:gd name="T47" fmla="*/ 54 h 67"/>
                <a:gd name="T48" fmla="*/ 9 w 68"/>
                <a:gd name="T49" fmla="*/ 55 h 67"/>
                <a:gd name="T50" fmla="*/ 19 w 68"/>
                <a:gd name="T51" fmla="*/ 61 h 67"/>
                <a:gd name="T52" fmla="*/ 25 w 68"/>
                <a:gd name="T53" fmla="*/ 64 h 67"/>
                <a:gd name="T54" fmla="*/ 3 w 68"/>
                <a:gd name="T55" fmla="*/ 19 h 67"/>
                <a:gd name="T56" fmla="*/ 12 w 68"/>
                <a:gd name="T57" fmla="*/ 22 h 67"/>
                <a:gd name="T58" fmla="*/ 34 w 68"/>
                <a:gd name="T59" fmla="*/ 61 h 67"/>
                <a:gd name="T60" fmla="*/ 19 w 68"/>
                <a:gd name="T61" fmla="*/ 59 h 67"/>
                <a:gd name="T62" fmla="*/ 19 w 68"/>
                <a:gd name="T63" fmla="*/ 8 h 67"/>
                <a:gd name="T64" fmla="*/ 21 w 68"/>
                <a:gd name="T65" fmla="*/ 17 h 67"/>
                <a:gd name="T66" fmla="*/ 24 w 68"/>
                <a:gd name="T67" fmla="*/ 19 h 67"/>
                <a:gd name="T68" fmla="*/ 20 w 68"/>
                <a:gd name="T69" fmla="*/ 26 h 67"/>
                <a:gd name="T70" fmla="*/ 24 w 68"/>
                <a:gd name="T71" fmla="*/ 33 h 67"/>
                <a:gd name="T72" fmla="*/ 21 w 68"/>
                <a:gd name="T73" fmla="*/ 35 h 67"/>
                <a:gd name="T74" fmla="*/ 21 w 68"/>
                <a:gd name="T75" fmla="*/ 41 h 67"/>
                <a:gd name="T76" fmla="*/ 24 w 68"/>
                <a:gd name="T77" fmla="*/ 43 h 67"/>
                <a:gd name="T78" fmla="*/ 21 w 68"/>
                <a:gd name="T79" fmla="*/ 49 h 67"/>
                <a:gd name="T80" fmla="*/ 24 w 68"/>
                <a:gd name="T81" fmla="*/ 51 h 67"/>
                <a:gd name="T82" fmla="*/ 38 w 68"/>
                <a:gd name="T83" fmla="*/ 57 h 67"/>
                <a:gd name="T84" fmla="*/ 40 w 68"/>
                <a:gd name="T85" fmla="*/ 58 h 67"/>
                <a:gd name="T86" fmla="*/ 40 w 68"/>
                <a:gd name="T87" fmla="*/ 55 h 67"/>
                <a:gd name="T88" fmla="*/ 40 w 68"/>
                <a:gd name="T89" fmla="*/ 58 h 67"/>
                <a:gd name="T90" fmla="*/ 33 w 68"/>
                <a:gd name="T91" fmla="*/ 13 h 67"/>
                <a:gd name="T92" fmla="*/ 58 w 68"/>
                <a:gd name="T93" fmla="*/ 11 h 67"/>
                <a:gd name="T94" fmla="*/ 58 w 68"/>
                <a:gd name="T95" fmla="*/ 21 h 67"/>
                <a:gd name="T96" fmla="*/ 33 w 68"/>
                <a:gd name="T97" fmla="*/ 19 h 67"/>
                <a:gd name="T98" fmla="*/ 59 w 68"/>
                <a:gd name="T99" fmla="*/ 28 h 67"/>
                <a:gd name="T100" fmla="*/ 32 w 68"/>
                <a:gd name="T101" fmla="*/ 28 h 67"/>
                <a:gd name="T102" fmla="*/ 59 w 68"/>
                <a:gd name="T103" fmla="*/ 28 h 67"/>
                <a:gd name="T104" fmla="*/ 33 w 68"/>
                <a:gd name="T105" fmla="*/ 37 h 67"/>
                <a:gd name="T106" fmla="*/ 58 w 68"/>
                <a:gd name="T107" fmla="*/ 3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8" h="67">
                  <a:moveTo>
                    <a:pt x="60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27" y="0"/>
                    <a:pt x="24" y="2"/>
                    <a:pt x="23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5"/>
                    <a:pt x="13" y="8"/>
                    <a:pt x="12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3" y="11"/>
                    <a:pt x="0" y="14"/>
                    <a:pt x="0" y="19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3" y="67"/>
                    <a:pt x="7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9" y="67"/>
                    <a:pt x="33" y="66"/>
                    <a:pt x="35" y="64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41" y="62"/>
                    <a:pt x="45" y="60"/>
                    <a:pt x="47" y="59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53" y="56"/>
                    <a:pt x="57" y="55"/>
                    <a:pt x="59" y="53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6" y="46"/>
                    <a:pt x="68" y="41"/>
                    <a:pt x="68" y="38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3"/>
                    <a:pt x="64" y="0"/>
                    <a:pt x="60" y="0"/>
                  </a:cubicBezTo>
                  <a:close/>
                  <a:moveTo>
                    <a:pt x="52" y="53"/>
                  </a:move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1"/>
                    <a:pt x="52" y="5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9" y="45"/>
                    <a:pt x="59" y="45"/>
                    <a:pt x="59" y="44"/>
                  </a:cubicBezTo>
                  <a:cubicBezTo>
                    <a:pt x="59" y="44"/>
                    <a:pt x="59" y="43"/>
                    <a:pt x="58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3" y="42"/>
                    <a:pt x="54" y="41"/>
                    <a:pt x="56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4" y="43"/>
                    <a:pt x="63" y="45"/>
                    <a:pt x="62" y="45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2"/>
                    <a:pt x="54" y="52"/>
                    <a:pt x="52" y="53"/>
                  </a:cubicBezTo>
                  <a:close/>
                  <a:moveTo>
                    <a:pt x="56" y="39"/>
                  </a:moveTo>
                  <a:cubicBezTo>
                    <a:pt x="53" y="39"/>
                    <a:pt x="51" y="41"/>
                    <a:pt x="50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2" y="43"/>
                    <a:pt x="32" y="44"/>
                    <a:pt x="32" y="44"/>
                  </a:cubicBezTo>
                  <a:cubicBezTo>
                    <a:pt x="32" y="45"/>
                    <a:pt x="32" y="45"/>
                    <a:pt x="33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28" y="53"/>
                    <a:pt x="26" y="51"/>
                    <a:pt x="26" y="4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5"/>
                    <a:pt x="28" y="3"/>
                    <a:pt x="31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3" y="3"/>
                    <a:pt x="65" y="5"/>
                    <a:pt x="65" y="7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65" y="38"/>
                    <a:pt x="65" y="39"/>
                    <a:pt x="65" y="39"/>
                  </a:cubicBezTo>
                  <a:lnTo>
                    <a:pt x="56" y="39"/>
                  </a:lnTo>
                  <a:close/>
                  <a:moveTo>
                    <a:pt x="12" y="22"/>
                  </a:move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9" y="23"/>
                    <a:pt x="9" y="23"/>
                  </a:cubicBezTo>
                  <a:cubicBezTo>
                    <a:pt x="9" y="24"/>
                    <a:pt x="9" y="24"/>
                    <a:pt x="10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30"/>
                    <a:pt x="9" y="31"/>
                    <a:pt x="9" y="31"/>
                  </a:cubicBezTo>
                  <a:cubicBezTo>
                    <a:pt x="9" y="32"/>
                    <a:pt x="9" y="32"/>
                    <a:pt x="10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9"/>
                    <a:pt x="9" y="39"/>
                  </a:cubicBezTo>
                  <a:cubicBezTo>
                    <a:pt x="9" y="40"/>
                    <a:pt x="9" y="40"/>
                    <a:pt x="10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9" y="46"/>
                    <a:pt x="9" y="47"/>
                    <a:pt x="9" y="47"/>
                  </a:cubicBezTo>
                  <a:cubicBezTo>
                    <a:pt x="9" y="48"/>
                    <a:pt x="9" y="48"/>
                    <a:pt x="10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9" y="54"/>
                    <a:pt x="9" y="55"/>
                    <a:pt x="9" y="55"/>
                  </a:cubicBezTo>
                  <a:cubicBezTo>
                    <a:pt x="9" y="56"/>
                    <a:pt x="9" y="56"/>
                    <a:pt x="10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4" y="59"/>
                    <a:pt x="16" y="61"/>
                    <a:pt x="19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6" y="64"/>
                    <a:pt x="25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5" y="64"/>
                    <a:pt x="3" y="62"/>
                    <a:pt x="3" y="6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6"/>
                    <a:pt x="5" y="14"/>
                    <a:pt x="7" y="14"/>
                  </a:cubicBezTo>
                  <a:cubicBezTo>
                    <a:pt x="12" y="14"/>
                    <a:pt x="12" y="14"/>
                    <a:pt x="12" y="14"/>
                  </a:cubicBezTo>
                  <a:lnTo>
                    <a:pt x="12" y="22"/>
                  </a:lnTo>
                  <a:close/>
                  <a:moveTo>
                    <a:pt x="29" y="64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2" y="63"/>
                    <a:pt x="31" y="63"/>
                    <a:pt x="29" y="64"/>
                  </a:cubicBezTo>
                  <a:close/>
                  <a:moveTo>
                    <a:pt x="19" y="59"/>
                  </a:moveTo>
                  <a:cubicBezTo>
                    <a:pt x="16" y="59"/>
                    <a:pt x="14" y="57"/>
                    <a:pt x="14" y="5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0"/>
                    <a:pt x="16" y="8"/>
                    <a:pt x="19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0" y="17"/>
                    <a:pt x="20" y="18"/>
                  </a:cubicBezTo>
                  <a:cubicBezTo>
                    <a:pt x="20" y="18"/>
                    <a:pt x="21" y="19"/>
                    <a:pt x="21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0" y="25"/>
                    <a:pt x="20" y="26"/>
                  </a:cubicBezTo>
                  <a:cubicBezTo>
                    <a:pt x="20" y="26"/>
                    <a:pt x="21" y="27"/>
                    <a:pt x="21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0" y="33"/>
                    <a:pt x="20" y="34"/>
                  </a:cubicBezTo>
                  <a:cubicBezTo>
                    <a:pt x="20" y="34"/>
                    <a:pt x="21" y="35"/>
                    <a:pt x="21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0" y="41"/>
                    <a:pt x="20" y="42"/>
                  </a:cubicBezTo>
                  <a:cubicBezTo>
                    <a:pt x="20" y="42"/>
                    <a:pt x="21" y="43"/>
                    <a:pt x="21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0" y="49"/>
                    <a:pt x="20" y="50"/>
                  </a:cubicBezTo>
                  <a:cubicBezTo>
                    <a:pt x="20" y="50"/>
                    <a:pt x="21" y="51"/>
                    <a:pt x="21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5" y="53"/>
                    <a:pt x="28" y="55"/>
                    <a:pt x="31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7" y="59"/>
                    <a:pt x="37" y="59"/>
                    <a:pt x="37" y="59"/>
                  </a:cubicBezTo>
                  <a:lnTo>
                    <a:pt x="19" y="59"/>
                  </a:ln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41" y="57"/>
                    <a:pt x="41" y="57"/>
                    <a:pt x="40" y="57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7"/>
                    <a:pt x="42" y="58"/>
                    <a:pt x="40" y="58"/>
                  </a:cubicBezTo>
                  <a:close/>
                  <a:moveTo>
                    <a:pt x="59" y="12"/>
                  </a:moveTo>
                  <a:cubicBezTo>
                    <a:pt x="59" y="12"/>
                    <a:pt x="59" y="13"/>
                    <a:pt x="58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2" y="13"/>
                    <a:pt x="32" y="12"/>
                    <a:pt x="32" y="12"/>
                  </a:cubicBezTo>
                  <a:cubicBezTo>
                    <a:pt x="32" y="11"/>
                    <a:pt x="32" y="11"/>
                    <a:pt x="33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9" y="11"/>
                    <a:pt x="59" y="11"/>
                    <a:pt x="59" y="12"/>
                  </a:cubicBezTo>
                  <a:close/>
                  <a:moveTo>
                    <a:pt x="59" y="20"/>
                  </a:moveTo>
                  <a:cubicBezTo>
                    <a:pt x="59" y="21"/>
                    <a:pt x="59" y="21"/>
                    <a:pt x="58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2" y="21"/>
                    <a:pt x="32" y="21"/>
                    <a:pt x="32" y="20"/>
                  </a:cubicBezTo>
                  <a:cubicBezTo>
                    <a:pt x="32" y="19"/>
                    <a:pt x="32" y="19"/>
                    <a:pt x="33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9" y="19"/>
                    <a:pt x="59" y="19"/>
                    <a:pt x="59" y="20"/>
                  </a:cubicBezTo>
                  <a:close/>
                  <a:moveTo>
                    <a:pt x="59" y="28"/>
                  </a:moveTo>
                  <a:cubicBezTo>
                    <a:pt x="59" y="29"/>
                    <a:pt x="59" y="29"/>
                    <a:pt x="58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2" y="29"/>
                    <a:pt x="32" y="29"/>
                    <a:pt x="32" y="28"/>
                  </a:cubicBezTo>
                  <a:cubicBezTo>
                    <a:pt x="32" y="27"/>
                    <a:pt x="32" y="27"/>
                    <a:pt x="33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9" y="27"/>
                    <a:pt x="59" y="27"/>
                    <a:pt x="59" y="28"/>
                  </a:cubicBezTo>
                  <a:close/>
                  <a:moveTo>
                    <a:pt x="59" y="36"/>
                  </a:moveTo>
                  <a:cubicBezTo>
                    <a:pt x="59" y="37"/>
                    <a:pt x="59" y="37"/>
                    <a:pt x="58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2" y="37"/>
                    <a:pt x="32" y="37"/>
                    <a:pt x="32" y="36"/>
                  </a:cubicBezTo>
                  <a:cubicBezTo>
                    <a:pt x="32" y="36"/>
                    <a:pt x="32" y="35"/>
                    <a:pt x="33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9" y="35"/>
                    <a:pt x="59" y="36"/>
                    <a:pt x="59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5" name="Freeform 85"/>
            <p:cNvSpPr>
              <a:spLocks noEditPoints="1"/>
            </p:cNvSpPr>
            <p:nvPr/>
          </p:nvSpPr>
          <p:spPr bwMode="auto">
            <a:xfrm>
              <a:off x="7897415" y="2727666"/>
              <a:ext cx="397387" cy="298627"/>
            </a:xfrm>
            <a:custGeom>
              <a:avLst/>
              <a:gdLst>
                <a:gd name="T0" fmla="*/ 53 w 71"/>
                <a:gd name="T1" fmla="*/ 5 h 51"/>
                <a:gd name="T2" fmla="*/ 0 w 71"/>
                <a:gd name="T3" fmla="*/ 12 h 51"/>
                <a:gd name="T4" fmla="*/ 8 w 71"/>
                <a:gd name="T5" fmla="*/ 33 h 51"/>
                <a:gd name="T6" fmla="*/ 12 w 71"/>
                <a:gd name="T7" fmla="*/ 43 h 51"/>
                <a:gd name="T8" fmla="*/ 46 w 71"/>
                <a:gd name="T9" fmla="*/ 40 h 51"/>
                <a:gd name="T10" fmla="*/ 11 w 71"/>
                <a:gd name="T11" fmla="*/ 35 h 51"/>
                <a:gd name="T12" fmla="*/ 48 w 71"/>
                <a:gd name="T13" fmla="*/ 31 h 51"/>
                <a:gd name="T14" fmla="*/ 56 w 71"/>
                <a:gd name="T15" fmla="*/ 6 h 51"/>
                <a:gd name="T16" fmla="*/ 71 w 71"/>
                <a:gd name="T17" fmla="*/ 2 h 51"/>
                <a:gd name="T18" fmla="*/ 45 w 71"/>
                <a:gd name="T19" fmla="*/ 18 h 51"/>
                <a:gd name="T20" fmla="*/ 49 w 71"/>
                <a:gd name="T21" fmla="*/ 18 h 51"/>
                <a:gd name="T22" fmla="*/ 45 w 71"/>
                <a:gd name="T23" fmla="*/ 20 h 51"/>
                <a:gd name="T24" fmla="*/ 9 w 71"/>
                <a:gd name="T25" fmla="*/ 30 h 51"/>
                <a:gd name="T26" fmla="*/ 12 w 71"/>
                <a:gd name="T27" fmla="*/ 32 h 51"/>
                <a:gd name="T28" fmla="*/ 28 w 71"/>
                <a:gd name="T29" fmla="*/ 18 h 51"/>
                <a:gd name="T30" fmla="*/ 35 w 71"/>
                <a:gd name="T31" fmla="*/ 18 h 51"/>
                <a:gd name="T32" fmla="*/ 43 w 71"/>
                <a:gd name="T33" fmla="*/ 18 h 51"/>
                <a:gd name="T34" fmla="*/ 28 w 71"/>
                <a:gd name="T35" fmla="*/ 20 h 51"/>
                <a:gd name="T36" fmla="*/ 28 w 71"/>
                <a:gd name="T37" fmla="*/ 25 h 51"/>
                <a:gd name="T38" fmla="*/ 21 w 71"/>
                <a:gd name="T39" fmla="*/ 25 h 51"/>
                <a:gd name="T40" fmla="*/ 26 w 71"/>
                <a:gd name="T41" fmla="*/ 25 h 51"/>
                <a:gd name="T42" fmla="*/ 20 w 71"/>
                <a:gd name="T43" fmla="*/ 13 h 51"/>
                <a:gd name="T44" fmla="*/ 18 w 71"/>
                <a:gd name="T45" fmla="*/ 18 h 51"/>
                <a:gd name="T46" fmla="*/ 18 w 71"/>
                <a:gd name="T47" fmla="*/ 13 h 51"/>
                <a:gd name="T48" fmla="*/ 19 w 71"/>
                <a:gd name="T49" fmla="*/ 25 h 51"/>
                <a:gd name="T50" fmla="*/ 18 w 71"/>
                <a:gd name="T51" fmla="*/ 20 h 51"/>
                <a:gd name="T52" fmla="*/ 5 w 71"/>
                <a:gd name="T53" fmla="*/ 20 h 51"/>
                <a:gd name="T54" fmla="*/ 13 w 71"/>
                <a:gd name="T55" fmla="*/ 27 h 51"/>
                <a:gd name="T56" fmla="*/ 14 w 71"/>
                <a:gd name="T57" fmla="*/ 32 h 51"/>
                <a:gd name="T58" fmla="*/ 26 w 71"/>
                <a:gd name="T59" fmla="*/ 27 h 51"/>
                <a:gd name="T60" fmla="*/ 21 w 71"/>
                <a:gd name="T61" fmla="*/ 27 h 51"/>
                <a:gd name="T62" fmla="*/ 33 w 71"/>
                <a:gd name="T63" fmla="*/ 32 h 51"/>
                <a:gd name="T64" fmla="*/ 36 w 71"/>
                <a:gd name="T65" fmla="*/ 27 h 51"/>
                <a:gd name="T66" fmla="*/ 35 w 71"/>
                <a:gd name="T67" fmla="*/ 32 h 51"/>
                <a:gd name="T68" fmla="*/ 37 w 71"/>
                <a:gd name="T69" fmla="*/ 20 h 51"/>
                <a:gd name="T70" fmla="*/ 36 w 71"/>
                <a:gd name="T71" fmla="*/ 25 h 51"/>
                <a:gd name="T72" fmla="*/ 9 w 71"/>
                <a:gd name="T73" fmla="*/ 13 h 51"/>
                <a:gd name="T74" fmla="*/ 3 w 71"/>
                <a:gd name="T75" fmla="*/ 14 h 51"/>
                <a:gd name="T76" fmla="*/ 42 w 71"/>
                <a:gd name="T77" fmla="*/ 32 h 51"/>
                <a:gd name="T78" fmla="*/ 46 w 71"/>
                <a:gd name="T79" fmla="*/ 27 h 51"/>
                <a:gd name="T80" fmla="*/ 13 w 71"/>
                <a:gd name="T81" fmla="*/ 44 h 51"/>
                <a:gd name="T82" fmla="*/ 17 w 71"/>
                <a:gd name="T83" fmla="*/ 48 h 51"/>
                <a:gd name="T84" fmla="*/ 12 w 71"/>
                <a:gd name="T85" fmla="*/ 48 h 51"/>
                <a:gd name="T86" fmla="*/ 13 w 71"/>
                <a:gd name="T87" fmla="*/ 49 h 51"/>
                <a:gd name="T88" fmla="*/ 40 w 71"/>
                <a:gd name="T89" fmla="*/ 51 h 51"/>
                <a:gd name="T90" fmla="*/ 40 w 71"/>
                <a:gd name="T91" fmla="*/ 49 h 51"/>
                <a:gd name="T92" fmla="*/ 42 w 71"/>
                <a:gd name="T93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1" h="51">
                  <a:moveTo>
                    <a:pt x="70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6" y="0"/>
                    <a:pt x="54" y="2"/>
                    <a:pt x="53" y="5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10"/>
                    <a:pt x="1" y="11"/>
                    <a:pt x="0" y="12"/>
                  </a:cubicBezTo>
                  <a:cubicBezTo>
                    <a:pt x="0" y="13"/>
                    <a:pt x="0" y="14"/>
                    <a:pt x="0" y="16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7" y="32"/>
                    <a:pt x="8" y="33"/>
                  </a:cubicBezTo>
                  <a:cubicBezTo>
                    <a:pt x="8" y="33"/>
                    <a:pt x="8" y="33"/>
                    <a:pt x="8" y="34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41"/>
                    <a:pt x="10" y="43"/>
                    <a:pt x="12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3"/>
                    <a:pt x="47" y="42"/>
                    <a:pt x="47" y="41"/>
                  </a:cubicBezTo>
                  <a:cubicBezTo>
                    <a:pt x="47" y="41"/>
                    <a:pt x="46" y="40"/>
                    <a:pt x="46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1" y="40"/>
                    <a:pt x="11" y="39"/>
                    <a:pt x="11" y="38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2" y="35"/>
                    <a:pt x="1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5" y="35"/>
                    <a:pt x="47" y="33"/>
                    <a:pt x="48" y="31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2"/>
                    <a:pt x="54" y="12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4"/>
                    <a:pt x="58" y="3"/>
                    <a:pt x="59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3"/>
                    <a:pt x="71" y="3"/>
                    <a:pt x="71" y="2"/>
                  </a:cubicBezTo>
                  <a:cubicBezTo>
                    <a:pt x="71" y="1"/>
                    <a:pt x="70" y="0"/>
                    <a:pt x="70" y="0"/>
                  </a:cubicBezTo>
                  <a:close/>
                  <a:moveTo>
                    <a:pt x="49" y="18"/>
                  </a:moveTo>
                  <a:cubicBezTo>
                    <a:pt x="45" y="18"/>
                    <a:pt x="45" y="18"/>
                    <a:pt x="45" y="18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50" y="13"/>
                    <a:pt x="50" y="13"/>
                    <a:pt x="50" y="13"/>
                  </a:cubicBezTo>
                  <a:lnTo>
                    <a:pt x="49" y="18"/>
                  </a:lnTo>
                  <a:close/>
                  <a:moveTo>
                    <a:pt x="47" y="25"/>
                  </a:moveTo>
                  <a:cubicBezTo>
                    <a:pt x="44" y="25"/>
                    <a:pt x="44" y="25"/>
                    <a:pt x="44" y="25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8" y="20"/>
                    <a:pt x="48" y="20"/>
                    <a:pt x="48" y="20"/>
                  </a:cubicBezTo>
                  <a:lnTo>
                    <a:pt x="47" y="25"/>
                  </a:lnTo>
                  <a:close/>
                  <a:moveTo>
                    <a:pt x="9" y="30"/>
                  </a:moveTo>
                  <a:cubicBezTo>
                    <a:pt x="8" y="27"/>
                    <a:pt x="8" y="27"/>
                    <a:pt x="8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2"/>
                    <a:pt x="10" y="31"/>
                    <a:pt x="9" y="30"/>
                  </a:cubicBezTo>
                  <a:close/>
                  <a:moveTo>
                    <a:pt x="35" y="18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8"/>
                  </a:lnTo>
                  <a:close/>
                  <a:moveTo>
                    <a:pt x="37" y="13"/>
                  </a:moveTo>
                  <a:cubicBezTo>
                    <a:pt x="44" y="13"/>
                    <a:pt x="44" y="13"/>
                    <a:pt x="44" y="13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37" y="18"/>
                    <a:pt x="37" y="18"/>
                    <a:pt x="37" y="18"/>
                  </a:cubicBezTo>
                  <a:lnTo>
                    <a:pt x="37" y="13"/>
                  </a:lnTo>
                  <a:close/>
                  <a:moveTo>
                    <a:pt x="28" y="20"/>
                  </a:moveTo>
                  <a:cubicBezTo>
                    <a:pt x="35" y="20"/>
                    <a:pt x="35" y="20"/>
                    <a:pt x="35" y="20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28" y="25"/>
                    <a:pt x="28" y="25"/>
                    <a:pt x="28" y="25"/>
                  </a:cubicBezTo>
                  <a:lnTo>
                    <a:pt x="28" y="20"/>
                  </a:lnTo>
                  <a:close/>
                  <a:moveTo>
                    <a:pt x="26" y="25"/>
                  </a:moveTo>
                  <a:cubicBezTo>
                    <a:pt x="21" y="25"/>
                    <a:pt x="21" y="25"/>
                    <a:pt x="21" y="25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25"/>
                  </a:lnTo>
                  <a:close/>
                  <a:moveTo>
                    <a:pt x="26" y="18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7" y="13"/>
                    <a:pt x="27" y="13"/>
                    <a:pt x="27" y="13"/>
                  </a:cubicBezTo>
                  <a:lnTo>
                    <a:pt x="26" y="18"/>
                  </a:lnTo>
                  <a:close/>
                  <a:moveTo>
                    <a:pt x="18" y="1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8" y="13"/>
                    <a:pt x="18" y="13"/>
                    <a:pt x="18" y="13"/>
                  </a:cubicBezTo>
                  <a:lnTo>
                    <a:pt x="18" y="18"/>
                  </a:lnTo>
                  <a:close/>
                  <a:moveTo>
                    <a:pt x="18" y="20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0"/>
                    <a:pt x="12" y="20"/>
                    <a:pt x="12" y="20"/>
                  </a:cubicBezTo>
                  <a:lnTo>
                    <a:pt x="18" y="20"/>
                  </a:lnTo>
                  <a:close/>
                  <a:moveTo>
                    <a:pt x="11" y="25"/>
                  </a:moveTo>
                  <a:cubicBezTo>
                    <a:pt x="7" y="25"/>
                    <a:pt x="7" y="25"/>
                    <a:pt x="7" y="25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1" y="25"/>
                  </a:lnTo>
                  <a:close/>
                  <a:moveTo>
                    <a:pt x="13" y="27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4" y="32"/>
                    <a:pt x="14" y="32"/>
                    <a:pt x="14" y="32"/>
                  </a:cubicBezTo>
                  <a:lnTo>
                    <a:pt x="13" y="27"/>
                  </a:lnTo>
                  <a:close/>
                  <a:moveTo>
                    <a:pt x="21" y="27"/>
                  </a:moveTo>
                  <a:cubicBezTo>
                    <a:pt x="26" y="27"/>
                    <a:pt x="26" y="27"/>
                    <a:pt x="26" y="27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1" y="32"/>
                    <a:pt x="21" y="32"/>
                    <a:pt x="21" y="32"/>
                  </a:cubicBezTo>
                  <a:lnTo>
                    <a:pt x="21" y="27"/>
                  </a:lnTo>
                  <a:close/>
                  <a:moveTo>
                    <a:pt x="28" y="27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28" y="32"/>
                    <a:pt x="28" y="32"/>
                    <a:pt x="28" y="32"/>
                  </a:cubicBezTo>
                  <a:lnTo>
                    <a:pt x="28" y="27"/>
                  </a:lnTo>
                  <a:close/>
                  <a:moveTo>
                    <a:pt x="36" y="27"/>
                  </a:moveTo>
                  <a:cubicBezTo>
                    <a:pt x="41" y="27"/>
                    <a:pt x="41" y="27"/>
                    <a:pt x="41" y="27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5" y="32"/>
                    <a:pt x="35" y="32"/>
                    <a:pt x="35" y="32"/>
                  </a:cubicBezTo>
                  <a:lnTo>
                    <a:pt x="36" y="27"/>
                  </a:lnTo>
                  <a:close/>
                  <a:moveTo>
                    <a:pt x="36" y="25"/>
                  </a:moveTo>
                  <a:cubicBezTo>
                    <a:pt x="37" y="20"/>
                    <a:pt x="37" y="20"/>
                    <a:pt x="37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2" y="25"/>
                    <a:pt x="42" y="25"/>
                    <a:pt x="42" y="25"/>
                  </a:cubicBezTo>
                  <a:lnTo>
                    <a:pt x="36" y="25"/>
                  </a:lnTo>
                  <a:close/>
                  <a:moveTo>
                    <a:pt x="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4" y="13"/>
                  </a:cubicBezTo>
                  <a:close/>
                  <a:moveTo>
                    <a:pt x="42" y="32"/>
                  </a:moveTo>
                  <a:cubicBezTo>
                    <a:pt x="42" y="32"/>
                    <a:pt x="42" y="32"/>
                    <a:pt x="42" y="32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1"/>
                    <a:pt x="43" y="32"/>
                    <a:pt x="42" y="32"/>
                  </a:cubicBezTo>
                  <a:close/>
                  <a:moveTo>
                    <a:pt x="13" y="44"/>
                  </a:moveTo>
                  <a:cubicBezTo>
                    <a:pt x="11" y="44"/>
                    <a:pt x="10" y="46"/>
                    <a:pt x="10" y="48"/>
                  </a:cubicBezTo>
                  <a:cubicBezTo>
                    <a:pt x="10" y="50"/>
                    <a:pt x="11" y="51"/>
                    <a:pt x="13" y="51"/>
                  </a:cubicBezTo>
                  <a:cubicBezTo>
                    <a:pt x="15" y="51"/>
                    <a:pt x="17" y="50"/>
                    <a:pt x="17" y="48"/>
                  </a:cubicBezTo>
                  <a:cubicBezTo>
                    <a:pt x="17" y="46"/>
                    <a:pt x="15" y="44"/>
                    <a:pt x="13" y="44"/>
                  </a:cubicBezTo>
                  <a:close/>
                  <a:moveTo>
                    <a:pt x="13" y="49"/>
                  </a:moveTo>
                  <a:cubicBezTo>
                    <a:pt x="13" y="49"/>
                    <a:pt x="12" y="48"/>
                    <a:pt x="12" y="48"/>
                  </a:cubicBezTo>
                  <a:cubicBezTo>
                    <a:pt x="12" y="47"/>
                    <a:pt x="13" y="46"/>
                    <a:pt x="13" y="46"/>
                  </a:cubicBezTo>
                  <a:cubicBezTo>
                    <a:pt x="14" y="46"/>
                    <a:pt x="15" y="47"/>
                    <a:pt x="15" y="48"/>
                  </a:cubicBezTo>
                  <a:cubicBezTo>
                    <a:pt x="15" y="48"/>
                    <a:pt x="14" y="49"/>
                    <a:pt x="13" y="49"/>
                  </a:cubicBezTo>
                  <a:close/>
                  <a:moveTo>
                    <a:pt x="40" y="44"/>
                  </a:moveTo>
                  <a:cubicBezTo>
                    <a:pt x="38" y="44"/>
                    <a:pt x="37" y="46"/>
                    <a:pt x="37" y="48"/>
                  </a:cubicBezTo>
                  <a:cubicBezTo>
                    <a:pt x="37" y="50"/>
                    <a:pt x="38" y="51"/>
                    <a:pt x="40" y="51"/>
                  </a:cubicBezTo>
                  <a:cubicBezTo>
                    <a:pt x="42" y="51"/>
                    <a:pt x="44" y="50"/>
                    <a:pt x="44" y="48"/>
                  </a:cubicBezTo>
                  <a:cubicBezTo>
                    <a:pt x="44" y="46"/>
                    <a:pt x="42" y="44"/>
                    <a:pt x="40" y="44"/>
                  </a:cubicBezTo>
                  <a:close/>
                  <a:moveTo>
                    <a:pt x="40" y="49"/>
                  </a:moveTo>
                  <a:cubicBezTo>
                    <a:pt x="39" y="49"/>
                    <a:pt x="39" y="48"/>
                    <a:pt x="39" y="48"/>
                  </a:cubicBezTo>
                  <a:cubicBezTo>
                    <a:pt x="39" y="47"/>
                    <a:pt x="39" y="46"/>
                    <a:pt x="40" y="46"/>
                  </a:cubicBezTo>
                  <a:cubicBezTo>
                    <a:pt x="41" y="46"/>
                    <a:pt x="42" y="47"/>
                    <a:pt x="42" y="48"/>
                  </a:cubicBezTo>
                  <a:cubicBezTo>
                    <a:pt x="42" y="48"/>
                    <a:pt x="41" y="49"/>
                    <a:pt x="40" y="4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6" name="Freeform 86"/>
            <p:cNvSpPr>
              <a:spLocks noEditPoints="1"/>
            </p:cNvSpPr>
            <p:nvPr/>
          </p:nvSpPr>
          <p:spPr bwMode="auto">
            <a:xfrm>
              <a:off x="7302816" y="2167613"/>
              <a:ext cx="492109" cy="426303"/>
            </a:xfrm>
            <a:custGeom>
              <a:avLst/>
              <a:gdLst>
                <a:gd name="T0" fmla="*/ 71 w 72"/>
                <a:gd name="T1" fmla="*/ 15 h 60"/>
                <a:gd name="T2" fmla="*/ 57 w 72"/>
                <a:gd name="T3" fmla="*/ 17 h 60"/>
                <a:gd name="T4" fmla="*/ 44 w 72"/>
                <a:gd name="T5" fmla="*/ 45 h 60"/>
                <a:gd name="T6" fmla="*/ 12 w 72"/>
                <a:gd name="T7" fmla="*/ 45 h 60"/>
                <a:gd name="T8" fmla="*/ 14 w 72"/>
                <a:gd name="T9" fmla="*/ 48 h 60"/>
                <a:gd name="T10" fmla="*/ 48 w 72"/>
                <a:gd name="T11" fmla="*/ 50 h 60"/>
                <a:gd name="T12" fmla="*/ 14 w 72"/>
                <a:gd name="T13" fmla="*/ 51 h 60"/>
                <a:gd name="T14" fmla="*/ 9 w 72"/>
                <a:gd name="T15" fmla="*/ 44 h 60"/>
                <a:gd name="T16" fmla="*/ 8 w 72"/>
                <a:gd name="T17" fmla="*/ 41 h 60"/>
                <a:gd name="T18" fmla="*/ 1 w 72"/>
                <a:gd name="T19" fmla="*/ 22 h 60"/>
                <a:gd name="T20" fmla="*/ 11 w 72"/>
                <a:gd name="T21" fmla="*/ 40 h 60"/>
                <a:gd name="T22" fmla="*/ 44 w 72"/>
                <a:gd name="T23" fmla="*/ 42 h 60"/>
                <a:gd name="T24" fmla="*/ 54 w 72"/>
                <a:gd name="T25" fmla="*/ 16 h 60"/>
                <a:gd name="T26" fmla="*/ 71 w 72"/>
                <a:gd name="T27" fmla="*/ 12 h 60"/>
                <a:gd name="T28" fmla="*/ 18 w 72"/>
                <a:gd name="T29" fmla="*/ 56 h 60"/>
                <a:gd name="T30" fmla="*/ 11 w 72"/>
                <a:gd name="T31" fmla="*/ 56 h 60"/>
                <a:gd name="T32" fmla="*/ 18 w 72"/>
                <a:gd name="T33" fmla="*/ 56 h 60"/>
                <a:gd name="T34" fmla="*/ 15 w 72"/>
                <a:gd name="T35" fmla="*/ 54 h 60"/>
                <a:gd name="T36" fmla="*/ 15 w 72"/>
                <a:gd name="T37" fmla="*/ 58 h 60"/>
                <a:gd name="T38" fmla="*/ 45 w 72"/>
                <a:gd name="T39" fmla="*/ 56 h 60"/>
                <a:gd name="T40" fmla="*/ 38 w 72"/>
                <a:gd name="T41" fmla="*/ 56 h 60"/>
                <a:gd name="T42" fmla="*/ 45 w 72"/>
                <a:gd name="T43" fmla="*/ 56 h 60"/>
                <a:gd name="T44" fmla="*/ 42 w 72"/>
                <a:gd name="T45" fmla="*/ 54 h 60"/>
                <a:gd name="T46" fmla="*/ 42 w 72"/>
                <a:gd name="T47" fmla="*/ 58 h 60"/>
                <a:gd name="T48" fmla="*/ 46 w 72"/>
                <a:gd name="T49" fmla="*/ 35 h 60"/>
                <a:gd name="T50" fmla="*/ 12 w 72"/>
                <a:gd name="T51" fmla="*/ 34 h 60"/>
                <a:gd name="T52" fmla="*/ 12 w 72"/>
                <a:gd name="T53" fmla="*/ 36 h 60"/>
                <a:gd name="T54" fmla="*/ 46 w 72"/>
                <a:gd name="T55" fmla="*/ 35 h 60"/>
                <a:gd name="T56" fmla="*/ 12 w 72"/>
                <a:gd name="T57" fmla="*/ 39 h 60"/>
                <a:gd name="T58" fmla="*/ 43 w 72"/>
                <a:gd name="T59" fmla="*/ 40 h 60"/>
                <a:gd name="T60" fmla="*/ 43 w 72"/>
                <a:gd name="T61" fmla="*/ 38 h 60"/>
                <a:gd name="T62" fmla="*/ 13 w 72"/>
                <a:gd name="T63" fmla="*/ 28 h 60"/>
                <a:gd name="T64" fmla="*/ 16 w 72"/>
                <a:gd name="T65" fmla="*/ 23 h 60"/>
                <a:gd name="T66" fmla="*/ 28 w 72"/>
                <a:gd name="T67" fmla="*/ 14 h 60"/>
                <a:gd name="T68" fmla="*/ 33 w 72"/>
                <a:gd name="T69" fmla="*/ 17 h 60"/>
                <a:gd name="T70" fmla="*/ 36 w 72"/>
                <a:gd name="T71" fmla="*/ 22 h 60"/>
                <a:gd name="T72" fmla="*/ 39 w 72"/>
                <a:gd name="T73" fmla="*/ 17 h 60"/>
                <a:gd name="T74" fmla="*/ 51 w 72"/>
                <a:gd name="T75" fmla="*/ 7 h 60"/>
                <a:gd name="T76" fmla="*/ 51 w 72"/>
                <a:gd name="T77" fmla="*/ 0 h 60"/>
                <a:gd name="T78" fmla="*/ 49 w 72"/>
                <a:gd name="T79" fmla="*/ 5 h 60"/>
                <a:gd name="T80" fmla="*/ 36 w 72"/>
                <a:gd name="T81" fmla="*/ 15 h 60"/>
                <a:gd name="T82" fmla="*/ 31 w 72"/>
                <a:gd name="T83" fmla="*/ 12 h 60"/>
                <a:gd name="T84" fmla="*/ 28 w 72"/>
                <a:gd name="T85" fmla="*/ 7 h 60"/>
                <a:gd name="T86" fmla="*/ 25 w 72"/>
                <a:gd name="T87" fmla="*/ 11 h 60"/>
                <a:gd name="T88" fmla="*/ 13 w 72"/>
                <a:gd name="T89" fmla="*/ 22 h 60"/>
                <a:gd name="T90" fmla="*/ 13 w 72"/>
                <a:gd name="T91" fmla="*/ 2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2" h="60">
                  <a:moveTo>
                    <a:pt x="72" y="13"/>
                  </a:moveTo>
                  <a:cubicBezTo>
                    <a:pt x="72" y="14"/>
                    <a:pt x="71" y="15"/>
                    <a:pt x="71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59" y="15"/>
                    <a:pt x="57" y="16"/>
                    <a:pt x="57" y="17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3"/>
                    <a:pt x="46" y="45"/>
                    <a:pt x="4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7"/>
                    <a:pt x="13" y="48"/>
                    <a:pt x="14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8" y="48"/>
                    <a:pt x="48" y="49"/>
                    <a:pt x="48" y="50"/>
                  </a:cubicBezTo>
                  <a:cubicBezTo>
                    <a:pt x="48" y="50"/>
                    <a:pt x="48" y="51"/>
                    <a:pt x="47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1" y="51"/>
                    <a:pt x="9" y="49"/>
                    <a:pt x="9" y="47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2"/>
                    <a:pt x="8" y="42"/>
                    <a:pt x="8" y="4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2"/>
                    <a:pt x="1" y="22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1"/>
                    <a:pt x="13" y="42"/>
                    <a:pt x="1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5" y="42"/>
                    <a:pt x="46" y="41"/>
                    <a:pt x="47" y="40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5" y="13"/>
                    <a:pt x="57" y="12"/>
                    <a:pt x="60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2"/>
                    <a:pt x="72" y="12"/>
                    <a:pt x="72" y="13"/>
                  </a:cubicBezTo>
                  <a:close/>
                  <a:moveTo>
                    <a:pt x="18" y="56"/>
                  </a:moveTo>
                  <a:cubicBezTo>
                    <a:pt x="18" y="58"/>
                    <a:pt x="17" y="60"/>
                    <a:pt x="15" y="60"/>
                  </a:cubicBezTo>
                  <a:cubicBezTo>
                    <a:pt x="13" y="60"/>
                    <a:pt x="11" y="58"/>
                    <a:pt x="11" y="56"/>
                  </a:cubicBezTo>
                  <a:cubicBezTo>
                    <a:pt x="11" y="54"/>
                    <a:pt x="13" y="52"/>
                    <a:pt x="15" y="52"/>
                  </a:cubicBezTo>
                  <a:cubicBezTo>
                    <a:pt x="17" y="52"/>
                    <a:pt x="18" y="54"/>
                    <a:pt x="18" y="56"/>
                  </a:cubicBezTo>
                  <a:close/>
                  <a:moveTo>
                    <a:pt x="16" y="56"/>
                  </a:moveTo>
                  <a:cubicBezTo>
                    <a:pt x="16" y="55"/>
                    <a:pt x="16" y="54"/>
                    <a:pt x="15" y="54"/>
                  </a:cubicBezTo>
                  <a:cubicBezTo>
                    <a:pt x="14" y="54"/>
                    <a:pt x="13" y="55"/>
                    <a:pt x="13" y="56"/>
                  </a:cubicBezTo>
                  <a:cubicBezTo>
                    <a:pt x="13" y="57"/>
                    <a:pt x="14" y="58"/>
                    <a:pt x="15" y="58"/>
                  </a:cubicBezTo>
                  <a:cubicBezTo>
                    <a:pt x="16" y="58"/>
                    <a:pt x="16" y="57"/>
                    <a:pt x="16" y="56"/>
                  </a:cubicBezTo>
                  <a:close/>
                  <a:moveTo>
                    <a:pt x="45" y="56"/>
                  </a:moveTo>
                  <a:cubicBezTo>
                    <a:pt x="45" y="58"/>
                    <a:pt x="44" y="60"/>
                    <a:pt x="42" y="60"/>
                  </a:cubicBezTo>
                  <a:cubicBezTo>
                    <a:pt x="40" y="60"/>
                    <a:pt x="38" y="58"/>
                    <a:pt x="38" y="56"/>
                  </a:cubicBezTo>
                  <a:cubicBezTo>
                    <a:pt x="38" y="54"/>
                    <a:pt x="40" y="52"/>
                    <a:pt x="42" y="52"/>
                  </a:cubicBezTo>
                  <a:cubicBezTo>
                    <a:pt x="44" y="52"/>
                    <a:pt x="45" y="54"/>
                    <a:pt x="45" y="56"/>
                  </a:cubicBezTo>
                  <a:close/>
                  <a:moveTo>
                    <a:pt x="43" y="56"/>
                  </a:moveTo>
                  <a:cubicBezTo>
                    <a:pt x="43" y="55"/>
                    <a:pt x="43" y="54"/>
                    <a:pt x="42" y="54"/>
                  </a:cubicBezTo>
                  <a:cubicBezTo>
                    <a:pt x="41" y="54"/>
                    <a:pt x="40" y="55"/>
                    <a:pt x="40" y="56"/>
                  </a:cubicBezTo>
                  <a:cubicBezTo>
                    <a:pt x="40" y="57"/>
                    <a:pt x="41" y="58"/>
                    <a:pt x="42" y="58"/>
                  </a:cubicBezTo>
                  <a:cubicBezTo>
                    <a:pt x="43" y="58"/>
                    <a:pt x="43" y="57"/>
                    <a:pt x="43" y="56"/>
                  </a:cubicBezTo>
                  <a:close/>
                  <a:moveTo>
                    <a:pt x="46" y="35"/>
                  </a:moveTo>
                  <a:cubicBezTo>
                    <a:pt x="46" y="34"/>
                    <a:pt x="45" y="34"/>
                    <a:pt x="45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5"/>
                  </a:cubicBezTo>
                  <a:cubicBezTo>
                    <a:pt x="11" y="35"/>
                    <a:pt x="11" y="36"/>
                    <a:pt x="12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6" y="35"/>
                    <a:pt x="46" y="35"/>
                  </a:cubicBezTo>
                  <a:close/>
                  <a:moveTo>
                    <a:pt x="13" y="38"/>
                  </a:moveTo>
                  <a:cubicBezTo>
                    <a:pt x="13" y="38"/>
                    <a:pt x="12" y="39"/>
                    <a:pt x="12" y="39"/>
                  </a:cubicBezTo>
                  <a:cubicBezTo>
                    <a:pt x="12" y="40"/>
                    <a:pt x="13" y="40"/>
                    <a:pt x="1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4" y="40"/>
                    <a:pt x="44" y="40"/>
                    <a:pt x="44" y="39"/>
                  </a:cubicBezTo>
                  <a:cubicBezTo>
                    <a:pt x="44" y="39"/>
                    <a:pt x="44" y="38"/>
                    <a:pt x="43" y="38"/>
                  </a:cubicBezTo>
                  <a:lnTo>
                    <a:pt x="13" y="38"/>
                  </a:lnTo>
                  <a:close/>
                  <a:moveTo>
                    <a:pt x="13" y="28"/>
                  </a:moveTo>
                  <a:cubicBezTo>
                    <a:pt x="14" y="28"/>
                    <a:pt x="16" y="27"/>
                    <a:pt x="16" y="25"/>
                  </a:cubicBezTo>
                  <a:cubicBezTo>
                    <a:pt x="16" y="24"/>
                    <a:pt x="16" y="24"/>
                    <a:pt x="16" y="2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7" y="14"/>
                    <a:pt x="28" y="14"/>
                  </a:cubicBezTo>
                  <a:cubicBezTo>
                    <a:pt x="28" y="14"/>
                    <a:pt x="29" y="13"/>
                    <a:pt x="29" y="13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8"/>
                    <a:pt x="33" y="18"/>
                    <a:pt x="33" y="19"/>
                  </a:cubicBezTo>
                  <a:cubicBezTo>
                    <a:pt x="33" y="20"/>
                    <a:pt x="34" y="22"/>
                    <a:pt x="36" y="22"/>
                  </a:cubicBezTo>
                  <a:cubicBezTo>
                    <a:pt x="38" y="22"/>
                    <a:pt x="39" y="20"/>
                    <a:pt x="39" y="19"/>
                  </a:cubicBezTo>
                  <a:cubicBezTo>
                    <a:pt x="39" y="18"/>
                    <a:pt x="39" y="18"/>
                    <a:pt x="39" y="17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7"/>
                    <a:pt x="51" y="7"/>
                    <a:pt x="51" y="7"/>
                  </a:cubicBezTo>
                  <a:cubicBezTo>
                    <a:pt x="53" y="7"/>
                    <a:pt x="54" y="5"/>
                    <a:pt x="54" y="4"/>
                  </a:cubicBezTo>
                  <a:cubicBezTo>
                    <a:pt x="54" y="2"/>
                    <a:pt x="53" y="0"/>
                    <a:pt x="51" y="0"/>
                  </a:cubicBezTo>
                  <a:cubicBezTo>
                    <a:pt x="50" y="0"/>
                    <a:pt x="48" y="2"/>
                    <a:pt x="48" y="4"/>
                  </a:cubicBezTo>
                  <a:cubicBezTo>
                    <a:pt x="48" y="4"/>
                    <a:pt x="48" y="5"/>
                    <a:pt x="49" y="5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7" y="16"/>
                    <a:pt x="37" y="15"/>
                    <a:pt x="36" y="15"/>
                  </a:cubicBezTo>
                  <a:cubicBezTo>
                    <a:pt x="36" y="15"/>
                    <a:pt x="35" y="16"/>
                    <a:pt x="35" y="16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1" y="11"/>
                    <a:pt x="31" y="10"/>
                  </a:cubicBezTo>
                  <a:cubicBezTo>
                    <a:pt x="31" y="9"/>
                    <a:pt x="30" y="7"/>
                    <a:pt x="28" y="7"/>
                  </a:cubicBezTo>
                  <a:cubicBezTo>
                    <a:pt x="26" y="7"/>
                    <a:pt x="25" y="9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2"/>
                    <a:pt x="13" y="22"/>
                  </a:cubicBezTo>
                  <a:cubicBezTo>
                    <a:pt x="11" y="22"/>
                    <a:pt x="10" y="23"/>
                    <a:pt x="10" y="25"/>
                  </a:cubicBezTo>
                  <a:cubicBezTo>
                    <a:pt x="10" y="27"/>
                    <a:pt x="11" y="28"/>
                    <a:pt x="13" y="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7" name="Freeform 28"/>
            <p:cNvSpPr>
              <a:spLocks noEditPoints="1"/>
            </p:cNvSpPr>
            <p:nvPr/>
          </p:nvSpPr>
          <p:spPr bwMode="auto">
            <a:xfrm>
              <a:off x="3867266" y="4240810"/>
              <a:ext cx="470524" cy="381798"/>
            </a:xfrm>
            <a:custGeom>
              <a:avLst/>
              <a:gdLst>
                <a:gd name="T0" fmla="*/ 26 w 74"/>
                <a:gd name="T1" fmla="*/ 0 h 60"/>
                <a:gd name="T2" fmla="*/ 19 w 74"/>
                <a:gd name="T3" fmla="*/ 53 h 60"/>
                <a:gd name="T4" fmla="*/ 49 w 74"/>
                <a:gd name="T5" fmla="*/ 60 h 60"/>
                <a:gd name="T6" fmla="*/ 56 w 74"/>
                <a:gd name="T7" fmla="*/ 7 h 60"/>
                <a:gd name="T8" fmla="*/ 53 w 74"/>
                <a:gd name="T9" fmla="*/ 7 h 60"/>
                <a:gd name="T10" fmla="*/ 49 w 74"/>
                <a:gd name="T11" fmla="*/ 57 h 60"/>
                <a:gd name="T12" fmla="*/ 22 w 74"/>
                <a:gd name="T13" fmla="*/ 53 h 60"/>
                <a:gd name="T14" fmla="*/ 26 w 74"/>
                <a:gd name="T15" fmla="*/ 3 h 60"/>
                <a:gd name="T16" fmla="*/ 53 w 74"/>
                <a:gd name="T17" fmla="*/ 7 h 60"/>
                <a:gd name="T18" fmla="*/ 25 w 74"/>
                <a:gd name="T19" fmla="*/ 6 h 60"/>
                <a:gd name="T20" fmla="*/ 24 w 74"/>
                <a:gd name="T21" fmla="*/ 50 h 60"/>
                <a:gd name="T22" fmla="*/ 50 w 74"/>
                <a:gd name="T23" fmla="*/ 51 h 60"/>
                <a:gd name="T24" fmla="*/ 51 w 74"/>
                <a:gd name="T25" fmla="*/ 7 h 60"/>
                <a:gd name="T26" fmla="*/ 49 w 74"/>
                <a:gd name="T27" fmla="*/ 49 h 60"/>
                <a:gd name="T28" fmla="*/ 26 w 74"/>
                <a:gd name="T29" fmla="*/ 8 h 60"/>
                <a:gd name="T30" fmla="*/ 49 w 74"/>
                <a:gd name="T31" fmla="*/ 49 h 60"/>
                <a:gd name="T32" fmla="*/ 37 w 74"/>
                <a:gd name="T33" fmla="*/ 56 h 60"/>
                <a:gd name="T34" fmla="*/ 37 w 74"/>
                <a:gd name="T35" fmla="*/ 52 h 60"/>
                <a:gd name="T36" fmla="*/ 74 w 74"/>
                <a:gd name="T37" fmla="*/ 23 h 60"/>
                <a:gd name="T38" fmla="*/ 67 w 74"/>
                <a:gd name="T39" fmla="*/ 41 h 60"/>
                <a:gd name="T40" fmla="*/ 66 w 74"/>
                <a:gd name="T41" fmla="*/ 39 h 60"/>
                <a:gd name="T42" fmla="*/ 66 w 74"/>
                <a:gd name="T43" fmla="*/ 7 h 60"/>
                <a:gd name="T44" fmla="*/ 68 w 74"/>
                <a:gd name="T45" fmla="*/ 6 h 60"/>
                <a:gd name="T46" fmla="*/ 69 w 74"/>
                <a:gd name="T47" fmla="*/ 23 h 60"/>
                <a:gd name="T48" fmla="*/ 64 w 74"/>
                <a:gd name="T49" fmla="*/ 37 h 60"/>
                <a:gd name="T50" fmla="*/ 63 w 74"/>
                <a:gd name="T51" fmla="*/ 35 h 60"/>
                <a:gd name="T52" fmla="*/ 63 w 74"/>
                <a:gd name="T53" fmla="*/ 11 h 60"/>
                <a:gd name="T54" fmla="*/ 65 w 74"/>
                <a:gd name="T55" fmla="*/ 10 h 60"/>
                <a:gd name="T56" fmla="*/ 64 w 74"/>
                <a:gd name="T57" fmla="*/ 23 h 60"/>
                <a:gd name="T58" fmla="*/ 60 w 74"/>
                <a:gd name="T59" fmla="*/ 33 h 60"/>
                <a:gd name="T60" fmla="*/ 60 w 74"/>
                <a:gd name="T61" fmla="*/ 31 h 60"/>
                <a:gd name="T62" fmla="*/ 60 w 74"/>
                <a:gd name="T63" fmla="*/ 15 h 60"/>
                <a:gd name="T64" fmla="*/ 61 w 74"/>
                <a:gd name="T65" fmla="*/ 14 h 60"/>
                <a:gd name="T66" fmla="*/ 8 w 74"/>
                <a:gd name="T67" fmla="*/ 39 h 60"/>
                <a:gd name="T68" fmla="*/ 7 w 74"/>
                <a:gd name="T69" fmla="*/ 41 h 60"/>
                <a:gd name="T70" fmla="*/ 0 w 74"/>
                <a:gd name="T71" fmla="*/ 23 h 60"/>
                <a:gd name="T72" fmla="*/ 8 w 74"/>
                <a:gd name="T73" fmla="*/ 6 h 60"/>
                <a:gd name="T74" fmla="*/ 2 w 74"/>
                <a:gd name="T75" fmla="*/ 23 h 60"/>
                <a:gd name="T76" fmla="*/ 12 w 74"/>
                <a:gd name="T77" fmla="*/ 35 h 60"/>
                <a:gd name="T78" fmla="*/ 11 w 74"/>
                <a:gd name="T79" fmla="*/ 37 h 60"/>
                <a:gd name="T80" fmla="*/ 6 w 74"/>
                <a:gd name="T81" fmla="*/ 23 h 60"/>
                <a:gd name="T82" fmla="*/ 11 w 74"/>
                <a:gd name="T83" fmla="*/ 10 h 60"/>
                <a:gd name="T84" fmla="*/ 8 w 74"/>
                <a:gd name="T85" fmla="*/ 23 h 60"/>
                <a:gd name="T86" fmla="*/ 15 w 74"/>
                <a:gd name="T87" fmla="*/ 15 h 60"/>
                <a:gd name="T88" fmla="*/ 15 w 74"/>
                <a:gd name="T89" fmla="*/ 31 h 60"/>
                <a:gd name="T90" fmla="*/ 14 w 74"/>
                <a:gd name="T91" fmla="*/ 33 h 60"/>
                <a:gd name="T92" fmla="*/ 11 w 74"/>
                <a:gd name="T93" fmla="*/ 23 h 60"/>
                <a:gd name="T94" fmla="*/ 15 w 74"/>
                <a:gd name="T9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4" h="60">
                  <a:moveTo>
                    <a:pt x="4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2" y="0"/>
                    <a:pt x="19" y="3"/>
                    <a:pt x="19" y="7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9" y="56"/>
                    <a:pt x="22" y="60"/>
                    <a:pt x="26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53" y="60"/>
                    <a:pt x="56" y="56"/>
                    <a:pt x="56" y="53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3"/>
                    <a:pt x="53" y="0"/>
                    <a:pt x="49" y="0"/>
                  </a:cubicBezTo>
                  <a:close/>
                  <a:moveTo>
                    <a:pt x="53" y="7"/>
                  </a:moveTo>
                  <a:cubicBezTo>
                    <a:pt x="53" y="53"/>
                    <a:pt x="53" y="53"/>
                    <a:pt x="53" y="53"/>
                  </a:cubicBezTo>
                  <a:cubicBezTo>
                    <a:pt x="53" y="55"/>
                    <a:pt x="51" y="57"/>
                    <a:pt x="49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4" y="57"/>
                    <a:pt x="22" y="55"/>
                    <a:pt x="22" y="53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5"/>
                    <a:pt x="24" y="3"/>
                    <a:pt x="26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51" y="3"/>
                    <a:pt x="53" y="5"/>
                    <a:pt x="53" y="7"/>
                  </a:cubicBezTo>
                  <a:close/>
                  <a:moveTo>
                    <a:pt x="50" y="6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4" y="7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1"/>
                    <a:pt x="24" y="51"/>
                    <a:pt x="25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1"/>
                    <a:pt x="51" y="51"/>
                    <a:pt x="51" y="50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6"/>
                    <a:pt x="50" y="6"/>
                    <a:pt x="50" y="6"/>
                  </a:cubicBezTo>
                  <a:close/>
                  <a:moveTo>
                    <a:pt x="49" y="49"/>
                  </a:moveTo>
                  <a:cubicBezTo>
                    <a:pt x="26" y="49"/>
                    <a:pt x="26" y="49"/>
                    <a:pt x="26" y="4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49" y="8"/>
                    <a:pt x="49" y="8"/>
                    <a:pt x="49" y="8"/>
                  </a:cubicBezTo>
                  <a:lnTo>
                    <a:pt x="49" y="49"/>
                  </a:lnTo>
                  <a:close/>
                  <a:moveTo>
                    <a:pt x="39" y="54"/>
                  </a:moveTo>
                  <a:cubicBezTo>
                    <a:pt x="39" y="55"/>
                    <a:pt x="38" y="56"/>
                    <a:pt x="37" y="56"/>
                  </a:cubicBezTo>
                  <a:cubicBezTo>
                    <a:pt x="36" y="56"/>
                    <a:pt x="35" y="55"/>
                    <a:pt x="35" y="54"/>
                  </a:cubicBezTo>
                  <a:cubicBezTo>
                    <a:pt x="35" y="53"/>
                    <a:pt x="36" y="52"/>
                    <a:pt x="37" y="52"/>
                  </a:cubicBezTo>
                  <a:cubicBezTo>
                    <a:pt x="38" y="52"/>
                    <a:pt x="39" y="53"/>
                    <a:pt x="39" y="54"/>
                  </a:cubicBezTo>
                  <a:close/>
                  <a:moveTo>
                    <a:pt x="74" y="23"/>
                  </a:moveTo>
                  <a:cubicBezTo>
                    <a:pt x="74" y="30"/>
                    <a:pt x="72" y="36"/>
                    <a:pt x="68" y="41"/>
                  </a:cubicBezTo>
                  <a:cubicBezTo>
                    <a:pt x="68" y="41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6" y="40"/>
                    <a:pt x="66" y="40"/>
                    <a:pt x="66" y="39"/>
                  </a:cubicBezTo>
                  <a:cubicBezTo>
                    <a:pt x="70" y="35"/>
                    <a:pt x="72" y="29"/>
                    <a:pt x="72" y="23"/>
                  </a:cubicBezTo>
                  <a:cubicBezTo>
                    <a:pt x="72" y="17"/>
                    <a:pt x="70" y="12"/>
                    <a:pt x="66" y="7"/>
                  </a:cubicBezTo>
                  <a:cubicBezTo>
                    <a:pt x="66" y="7"/>
                    <a:pt x="66" y="6"/>
                    <a:pt x="67" y="6"/>
                  </a:cubicBezTo>
                  <a:cubicBezTo>
                    <a:pt x="67" y="5"/>
                    <a:pt x="68" y="6"/>
                    <a:pt x="68" y="6"/>
                  </a:cubicBezTo>
                  <a:cubicBezTo>
                    <a:pt x="72" y="11"/>
                    <a:pt x="74" y="17"/>
                    <a:pt x="74" y="23"/>
                  </a:cubicBezTo>
                  <a:close/>
                  <a:moveTo>
                    <a:pt x="69" y="23"/>
                  </a:moveTo>
                  <a:cubicBezTo>
                    <a:pt x="69" y="28"/>
                    <a:pt x="67" y="33"/>
                    <a:pt x="65" y="36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6"/>
                    <a:pt x="63" y="36"/>
                    <a:pt x="63" y="35"/>
                  </a:cubicBezTo>
                  <a:cubicBezTo>
                    <a:pt x="66" y="32"/>
                    <a:pt x="67" y="28"/>
                    <a:pt x="67" y="23"/>
                  </a:cubicBezTo>
                  <a:cubicBezTo>
                    <a:pt x="67" y="19"/>
                    <a:pt x="66" y="15"/>
                    <a:pt x="63" y="11"/>
                  </a:cubicBezTo>
                  <a:cubicBezTo>
                    <a:pt x="63" y="11"/>
                    <a:pt x="63" y="10"/>
                    <a:pt x="63" y="10"/>
                  </a:cubicBezTo>
                  <a:cubicBezTo>
                    <a:pt x="64" y="10"/>
                    <a:pt x="64" y="10"/>
                    <a:pt x="65" y="10"/>
                  </a:cubicBezTo>
                  <a:cubicBezTo>
                    <a:pt x="67" y="14"/>
                    <a:pt x="69" y="19"/>
                    <a:pt x="69" y="23"/>
                  </a:cubicBezTo>
                  <a:close/>
                  <a:moveTo>
                    <a:pt x="64" y="23"/>
                  </a:moveTo>
                  <a:cubicBezTo>
                    <a:pt x="64" y="26"/>
                    <a:pt x="63" y="29"/>
                    <a:pt x="61" y="32"/>
                  </a:cubicBezTo>
                  <a:cubicBezTo>
                    <a:pt x="61" y="32"/>
                    <a:pt x="61" y="33"/>
                    <a:pt x="60" y="33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59" y="32"/>
                    <a:pt x="59" y="32"/>
                    <a:pt x="60" y="31"/>
                  </a:cubicBezTo>
                  <a:cubicBezTo>
                    <a:pt x="61" y="29"/>
                    <a:pt x="62" y="26"/>
                    <a:pt x="62" y="23"/>
                  </a:cubicBezTo>
                  <a:cubicBezTo>
                    <a:pt x="62" y="21"/>
                    <a:pt x="61" y="18"/>
                    <a:pt x="60" y="15"/>
                  </a:cubicBezTo>
                  <a:cubicBezTo>
                    <a:pt x="59" y="15"/>
                    <a:pt x="59" y="14"/>
                    <a:pt x="60" y="14"/>
                  </a:cubicBezTo>
                  <a:cubicBezTo>
                    <a:pt x="60" y="14"/>
                    <a:pt x="61" y="14"/>
                    <a:pt x="61" y="14"/>
                  </a:cubicBezTo>
                  <a:cubicBezTo>
                    <a:pt x="63" y="17"/>
                    <a:pt x="64" y="20"/>
                    <a:pt x="64" y="23"/>
                  </a:cubicBezTo>
                  <a:close/>
                  <a:moveTo>
                    <a:pt x="8" y="39"/>
                  </a:moveTo>
                  <a:cubicBezTo>
                    <a:pt x="9" y="40"/>
                    <a:pt x="8" y="40"/>
                    <a:pt x="8" y="41"/>
                  </a:cubicBezTo>
                  <a:cubicBezTo>
                    <a:pt x="8" y="41"/>
                    <a:pt x="8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3" y="36"/>
                    <a:pt x="0" y="30"/>
                    <a:pt x="0" y="23"/>
                  </a:cubicBezTo>
                  <a:cubicBezTo>
                    <a:pt x="0" y="17"/>
                    <a:pt x="3" y="11"/>
                    <a:pt x="7" y="6"/>
                  </a:cubicBezTo>
                  <a:cubicBezTo>
                    <a:pt x="7" y="6"/>
                    <a:pt x="8" y="5"/>
                    <a:pt x="8" y="6"/>
                  </a:cubicBezTo>
                  <a:cubicBezTo>
                    <a:pt x="8" y="6"/>
                    <a:pt x="9" y="7"/>
                    <a:pt x="8" y="7"/>
                  </a:cubicBezTo>
                  <a:cubicBezTo>
                    <a:pt x="5" y="12"/>
                    <a:pt x="2" y="17"/>
                    <a:pt x="2" y="23"/>
                  </a:cubicBezTo>
                  <a:cubicBezTo>
                    <a:pt x="2" y="29"/>
                    <a:pt x="5" y="35"/>
                    <a:pt x="8" y="39"/>
                  </a:cubicBezTo>
                  <a:close/>
                  <a:moveTo>
                    <a:pt x="12" y="35"/>
                  </a:moveTo>
                  <a:cubicBezTo>
                    <a:pt x="12" y="36"/>
                    <a:pt x="12" y="36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7" y="33"/>
                    <a:pt x="6" y="28"/>
                    <a:pt x="6" y="23"/>
                  </a:cubicBezTo>
                  <a:cubicBezTo>
                    <a:pt x="6" y="19"/>
                    <a:pt x="7" y="14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2" y="10"/>
                    <a:pt x="12" y="11"/>
                    <a:pt x="12" y="11"/>
                  </a:cubicBezTo>
                  <a:cubicBezTo>
                    <a:pt x="9" y="15"/>
                    <a:pt x="8" y="19"/>
                    <a:pt x="8" y="23"/>
                  </a:cubicBezTo>
                  <a:cubicBezTo>
                    <a:pt x="8" y="28"/>
                    <a:pt x="9" y="32"/>
                    <a:pt x="12" y="35"/>
                  </a:cubicBezTo>
                  <a:close/>
                  <a:moveTo>
                    <a:pt x="15" y="15"/>
                  </a:moveTo>
                  <a:cubicBezTo>
                    <a:pt x="14" y="18"/>
                    <a:pt x="13" y="21"/>
                    <a:pt x="13" y="23"/>
                  </a:cubicBezTo>
                  <a:cubicBezTo>
                    <a:pt x="13" y="26"/>
                    <a:pt x="14" y="29"/>
                    <a:pt x="15" y="31"/>
                  </a:cubicBezTo>
                  <a:cubicBezTo>
                    <a:pt x="15" y="32"/>
                    <a:pt x="15" y="32"/>
                    <a:pt x="15" y="33"/>
                  </a:cubicBezTo>
                  <a:cubicBezTo>
                    <a:pt x="15" y="33"/>
                    <a:pt x="14" y="33"/>
                    <a:pt x="14" y="33"/>
                  </a:cubicBezTo>
                  <a:cubicBezTo>
                    <a:pt x="14" y="33"/>
                    <a:pt x="14" y="32"/>
                    <a:pt x="13" y="32"/>
                  </a:cubicBezTo>
                  <a:cubicBezTo>
                    <a:pt x="12" y="29"/>
                    <a:pt x="11" y="26"/>
                    <a:pt x="11" y="23"/>
                  </a:cubicBezTo>
                  <a:cubicBezTo>
                    <a:pt x="11" y="20"/>
                    <a:pt x="12" y="17"/>
                    <a:pt x="13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8" name="Freeform 20"/>
            <p:cNvSpPr>
              <a:spLocks noEditPoints="1"/>
            </p:cNvSpPr>
            <p:nvPr/>
          </p:nvSpPr>
          <p:spPr bwMode="auto">
            <a:xfrm>
              <a:off x="6647471" y="1886179"/>
              <a:ext cx="439953" cy="408149"/>
            </a:xfrm>
            <a:custGeom>
              <a:avLst/>
              <a:gdLst>
                <a:gd name="T0" fmla="*/ 55 w 70"/>
                <a:gd name="T1" fmla="*/ 45 h 65"/>
                <a:gd name="T2" fmla="*/ 55 w 70"/>
                <a:gd name="T3" fmla="*/ 35 h 65"/>
                <a:gd name="T4" fmla="*/ 29 w 70"/>
                <a:gd name="T5" fmla="*/ 25 h 65"/>
                <a:gd name="T6" fmla="*/ 40 w 70"/>
                <a:gd name="T7" fmla="*/ 50 h 65"/>
                <a:gd name="T8" fmla="*/ 49 w 70"/>
                <a:gd name="T9" fmla="*/ 51 h 65"/>
                <a:gd name="T10" fmla="*/ 64 w 70"/>
                <a:gd name="T11" fmla="*/ 65 h 65"/>
                <a:gd name="T12" fmla="*/ 48 w 70"/>
                <a:gd name="T13" fmla="*/ 44 h 65"/>
                <a:gd name="T14" fmla="*/ 28 w 70"/>
                <a:gd name="T15" fmla="*/ 35 h 65"/>
                <a:gd name="T16" fmla="*/ 48 w 70"/>
                <a:gd name="T17" fmla="*/ 27 h 65"/>
                <a:gd name="T18" fmla="*/ 50 w 70"/>
                <a:gd name="T19" fmla="*/ 47 h 65"/>
                <a:gd name="T20" fmla="*/ 51 w 70"/>
                <a:gd name="T21" fmla="*/ 45 h 65"/>
                <a:gd name="T22" fmla="*/ 66 w 70"/>
                <a:gd name="T23" fmla="*/ 61 h 65"/>
                <a:gd name="T24" fmla="*/ 52 w 70"/>
                <a:gd name="T25" fmla="*/ 50 h 65"/>
                <a:gd name="T26" fmla="*/ 53 w 70"/>
                <a:gd name="T27" fmla="*/ 49 h 65"/>
                <a:gd name="T28" fmla="*/ 55 w 70"/>
                <a:gd name="T29" fmla="*/ 48 h 65"/>
                <a:gd name="T30" fmla="*/ 66 w 70"/>
                <a:gd name="T31" fmla="*/ 61 h 65"/>
                <a:gd name="T32" fmla="*/ 34 w 70"/>
                <a:gd name="T33" fmla="*/ 42 h 65"/>
                <a:gd name="T34" fmla="*/ 32 w 70"/>
                <a:gd name="T35" fmla="*/ 43 h 65"/>
                <a:gd name="T36" fmla="*/ 34 w 70"/>
                <a:gd name="T37" fmla="*/ 28 h 65"/>
                <a:gd name="T38" fmla="*/ 39 w 70"/>
                <a:gd name="T39" fmla="*/ 60 h 65"/>
                <a:gd name="T40" fmla="*/ 33 w 70"/>
                <a:gd name="T41" fmla="*/ 60 h 65"/>
                <a:gd name="T42" fmla="*/ 31 w 70"/>
                <a:gd name="T43" fmla="*/ 60 h 65"/>
                <a:gd name="T44" fmla="*/ 28 w 70"/>
                <a:gd name="T45" fmla="*/ 47 h 65"/>
                <a:gd name="T46" fmla="*/ 18 w 70"/>
                <a:gd name="T47" fmla="*/ 33 h 65"/>
                <a:gd name="T48" fmla="*/ 18 w 70"/>
                <a:gd name="T49" fmla="*/ 31 h 65"/>
                <a:gd name="T50" fmla="*/ 31 w 70"/>
                <a:gd name="T51" fmla="*/ 21 h 65"/>
                <a:gd name="T52" fmla="*/ 45 w 70"/>
                <a:gd name="T53" fmla="*/ 19 h 65"/>
                <a:gd name="T54" fmla="*/ 47 w 70"/>
                <a:gd name="T55" fmla="*/ 19 h 65"/>
                <a:gd name="T56" fmla="*/ 56 w 70"/>
                <a:gd name="T57" fmla="*/ 33 h 65"/>
                <a:gd name="T58" fmla="*/ 55 w 70"/>
                <a:gd name="T59" fmla="*/ 43 h 65"/>
                <a:gd name="T60" fmla="*/ 60 w 70"/>
                <a:gd name="T61" fmla="*/ 45 h 65"/>
                <a:gd name="T62" fmla="*/ 32 w 70"/>
                <a:gd name="T63" fmla="*/ 0 h 65"/>
                <a:gd name="T64" fmla="*/ 51 w 70"/>
                <a:gd name="T65" fmla="*/ 57 h 65"/>
                <a:gd name="T66" fmla="*/ 60 w 70"/>
                <a:gd name="T67" fmla="*/ 24 h 65"/>
                <a:gd name="T68" fmla="*/ 60 w 70"/>
                <a:gd name="T69" fmla="*/ 24 h 65"/>
                <a:gd name="T70" fmla="*/ 33 w 70"/>
                <a:gd name="T71" fmla="*/ 15 h 65"/>
                <a:gd name="T72" fmla="*/ 31 w 70"/>
                <a:gd name="T73" fmla="*/ 15 h 65"/>
                <a:gd name="T74" fmla="*/ 25 w 70"/>
                <a:gd name="T75" fmla="*/ 4 h 65"/>
                <a:gd name="T76" fmla="*/ 25 w 70"/>
                <a:gd name="T77" fmla="*/ 4 h 65"/>
                <a:gd name="T78" fmla="*/ 3 w 70"/>
                <a:gd name="T79" fmla="*/ 31 h 65"/>
                <a:gd name="T80" fmla="*/ 17 w 70"/>
                <a:gd name="T81" fmla="*/ 44 h 65"/>
                <a:gd name="T82" fmla="*/ 4 w 70"/>
                <a:gd name="T83" fmla="*/ 39 h 65"/>
                <a:gd name="T84" fmla="*/ 4 w 70"/>
                <a:gd name="T85" fmla="*/ 3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0" h="65">
                  <a:moveTo>
                    <a:pt x="68" y="55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8" y="46"/>
                    <a:pt x="56" y="45"/>
                    <a:pt x="55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4" y="41"/>
                    <a:pt x="55" y="38"/>
                    <a:pt x="55" y="35"/>
                  </a:cubicBezTo>
                  <a:cubicBezTo>
                    <a:pt x="55" y="31"/>
                    <a:pt x="53" y="28"/>
                    <a:pt x="50" y="25"/>
                  </a:cubicBezTo>
                  <a:cubicBezTo>
                    <a:pt x="47" y="22"/>
                    <a:pt x="44" y="21"/>
                    <a:pt x="40" y="21"/>
                  </a:cubicBezTo>
                  <a:cubicBezTo>
                    <a:pt x="36" y="21"/>
                    <a:pt x="32" y="22"/>
                    <a:pt x="29" y="25"/>
                  </a:cubicBezTo>
                  <a:cubicBezTo>
                    <a:pt x="26" y="28"/>
                    <a:pt x="25" y="31"/>
                    <a:pt x="25" y="35"/>
                  </a:cubicBezTo>
                  <a:cubicBezTo>
                    <a:pt x="25" y="39"/>
                    <a:pt x="26" y="43"/>
                    <a:pt x="29" y="46"/>
                  </a:cubicBezTo>
                  <a:cubicBezTo>
                    <a:pt x="32" y="49"/>
                    <a:pt x="36" y="50"/>
                    <a:pt x="40" y="50"/>
                  </a:cubicBezTo>
                  <a:cubicBezTo>
                    <a:pt x="43" y="50"/>
                    <a:pt x="46" y="50"/>
                    <a:pt x="48" y="48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50"/>
                    <a:pt x="49" y="50"/>
                    <a:pt x="49" y="51"/>
                  </a:cubicBezTo>
                  <a:cubicBezTo>
                    <a:pt x="49" y="52"/>
                    <a:pt x="50" y="53"/>
                    <a:pt x="51" y="55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1" y="64"/>
                    <a:pt x="62" y="65"/>
                    <a:pt x="64" y="65"/>
                  </a:cubicBezTo>
                  <a:cubicBezTo>
                    <a:pt x="65" y="65"/>
                    <a:pt x="67" y="64"/>
                    <a:pt x="68" y="63"/>
                  </a:cubicBezTo>
                  <a:cubicBezTo>
                    <a:pt x="70" y="61"/>
                    <a:pt x="70" y="58"/>
                    <a:pt x="68" y="55"/>
                  </a:cubicBezTo>
                  <a:close/>
                  <a:moveTo>
                    <a:pt x="48" y="44"/>
                  </a:moveTo>
                  <a:cubicBezTo>
                    <a:pt x="46" y="46"/>
                    <a:pt x="43" y="47"/>
                    <a:pt x="40" y="47"/>
                  </a:cubicBezTo>
                  <a:cubicBezTo>
                    <a:pt x="37" y="47"/>
                    <a:pt x="34" y="46"/>
                    <a:pt x="31" y="44"/>
                  </a:cubicBezTo>
                  <a:cubicBezTo>
                    <a:pt x="29" y="42"/>
                    <a:pt x="28" y="39"/>
                    <a:pt x="28" y="35"/>
                  </a:cubicBezTo>
                  <a:cubicBezTo>
                    <a:pt x="28" y="32"/>
                    <a:pt x="29" y="29"/>
                    <a:pt x="31" y="27"/>
                  </a:cubicBezTo>
                  <a:cubicBezTo>
                    <a:pt x="34" y="25"/>
                    <a:pt x="37" y="24"/>
                    <a:pt x="40" y="24"/>
                  </a:cubicBezTo>
                  <a:cubicBezTo>
                    <a:pt x="43" y="24"/>
                    <a:pt x="46" y="25"/>
                    <a:pt x="48" y="27"/>
                  </a:cubicBezTo>
                  <a:cubicBezTo>
                    <a:pt x="53" y="32"/>
                    <a:pt x="53" y="39"/>
                    <a:pt x="48" y="44"/>
                  </a:cubicBezTo>
                  <a:close/>
                  <a:moveTo>
                    <a:pt x="51" y="47"/>
                  </a:moveTo>
                  <a:cubicBezTo>
                    <a:pt x="51" y="47"/>
                    <a:pt x="50" y="47"/>
                    <a:pt x="50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1" y="46"/>
                    <a:pt x="51" y="45"/>
                    <a:pt x="51" y="45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1" y="46"/>
                    <a:pt x="51" y="46"/>
                    <a:pt x="51" y="47"/>
                  </a:cubicBezTo>
                  <a:close/>
                  <a:moveTo>
                    <a:pt x="66" y="61"/>
                  </a:moveTo>
                  <a:cubicBezTo>
                    <a:pt x="65" y="62"/>
                    <a:pt x="63" y="62"/>
                    <a:pt x="62" y="61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2" y="51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50"/>
                    <a:pt x="52" y="49"/>
                    <a:pt x="52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8"/>
                    <a:pt x="53" y="48"/>
                    <a:pt x="5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4" y="48"/>
                    <a:pt x="54" y="48"/>
                    <a:pt x="55" y="48"/>
                  </a:cubicBezTo>
                  <a:cubicBezTo>
                    <a:pt x="55" y="48"/>
                    <a:pt x="56" y="48"/>
                    <a:pt x="57" y="49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6" y="59"/>
                    <a:pt x="67" y="60"/>
                    <a:pt x="66" y="61"/>
                  </a:cubicBezTo>
                  <a:close/>
                  <a:moveTo>
                    <a:pt x="34" y="29"/>
                  </a:moveTo>
                  <a:cubicBezTo>
                    <a:pt x="32" y="31"/>
                    <a:pt x="31" y="33"/>
                    <a:pt x="31" y="35"/>
                  </a:cubicBezTo>
                  <a:cubicBezTo>
                    <a:pt x="31" y="38"/>
                    <a:pt x="32" y="40"/>
                    <a:pt x="34" y="42"/>
                  </a:cubicBezTo>
                  <a:cubicBezTo>
                    <a:pt x="34" y="42"/>
                    <a:pt x="34" y="43"/>
                    <a:pt x="34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3"/>
                  </a:cubicBezTo>
                  <a:cubicBezTo>
                    <a:pt x="30" y="41"/>
                    <a:pt x="29" y="38"/>
                    <a:pt x="29" y="35"/>
                  </a:cubicBezTo>
                  <a:cubicBezTo>
                    <a:pt x="29" y="33"/>
                    <a:pt x="30" y="30"/>
                    <a:pt x="32" y="28"/>
                  </a:cubicBezTo>
                  <a:cubicBezTo>
                    <a:pt x="33" y="28"/>
                    <a:pt x="33" y="28"/>
                    <a:pt x="34" y="28"/>
                  </a:cubicBezTo>
                  <a:cubicBezTo>
                    <a:pt x="34" y="28"/>
                    <a:pt x="34" y="29"/>
                    <a:pt x="34" y="29"/>
                  </a:cubicBezTo>
                  <a:close/>
                  <a:moveTo>
                    <a:pt x="49" y="55"/>
                  </a:moveTo>
                  <a:cubicBezTo>
                    <a:pt x="46" y="57"/>
                    <a:pt x="43" y="59"/>
                    <a:pt x="39" y="60"/>
                  </a:cubicBezTo>
                  <a:cubicBezTo>
                    <a:pt x="41" y="58"/>
                    <a:pt x="43" y="55"/>
                    <a:pt x="45" y="52"/>
                  </a:cubicBezTo>
                  <a:cubicBezTo>
                    <a:pt x="44" y="52"/>
                    <a:pt x="43" y="52"/>
                    <a:pt x="42" y="52"/>
                  </a:cubicBezTo>
                  <a:cubicBezTo>
                    <a:pt x="40" y="57"/>
                    <a:pt x="37" y="60"/>
                    <a:pt x="33" y="60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2" y="51"/>
                    <a:pt x="32" y="50"/>
                    <a:pt x="31" y="5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26" y="60"/>
                    <a:pt x="22" y="54"/>
                    <a:pt x="20" y="47"/>
                  </a:cubicBezTo>
                  <a:cubicBezTo>
                    <a:pt x="22" y="47"/>
                    <a:pt x="25" y="48"/>
                    <a:pt x="28" y="48"/>
                  </a:cubicBezTo>
                  <a:cubicBezTo>
                    <a:pt x="28" y="48"/>
                    <a:pt x="28" y="48"/>
                    <a:pt x="28" y="47"/>
                  </a:cubicBezTo>
                  <a:cubicBezTo>
                    <a:pt x="27" y="47"/>
                    <a:pt x="27" y="46"/>
                    <a:pt x="26" y="46"/>
                  </a:cubicBezTo>
                  <a:cubicBezTo>
                    <a:pt x="24" y="45"/>
                    <a:pt x="21" y="45"/>
                    <a:pt x="19" y="44"/>
                  </a:cubicBezTo>
                  <a:cubicBezTo>
                    <a:pt x="18" y="41"/>
                    <a:pt x="18" y="37"/>
                    <a:pt x="18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26"/>
                    <a:pt x="18" y="22"/>
                    <a:pt x="19" y="19"/>
                  </a:cubicBezTo>
                  <a:cubicBezTo>
                    <a:pt x="23" y="18"/>
                    <a:pt x="27" y="17"/>
                    <a:pt x="31" y="17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0"/>
                    <a:pt x="33" y="20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7" y="17"/>
                    <a:pt x="41" y="18"/>
                    <a:pt x="45" y="19"/>
                  </a:cubicBezTo>
                  <a:cubicBezTo>
                    <a:pt x="45" y="19"/>
                    <a:pt x="45" y="19"/>
                    <a:pt x="45" y="20"/>
                  </a:cubicBezTo>
                  <a:cubicBezTo>
                    <a:pt x="46" y="20"/>
                    <a:pt x="47" y="20"/>
                    <a:pt x="48" y="21"/>
                  </a:cubicBezTo>
                  <a:cubicBezTo>
                    <a:pt x="47" y="20"/>
                    <a:pt x="47" y="20"/>
                    <a:pt x="47" y="19"/>
                  </a:cubicBezTo>
                  <a:cubicBezTo>
                    <a:pt x="55" y="22"/>
                    <a:pt x="60" y="26"/>
                    <a:pt x="61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6" y="32"/>
                    <a:pt x="56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5"/>
                    <a:pt x="59" y="38"/>
                    <a:pt x="56" y="40"/>
                  </a:cubicBezTo>
                  <a:cubicBezTo>
                    <a:pt x="56" y="41"/>
                    <a:pt x="55" y="42"/>
                    <a:pt x="55" y="43"/>
                  </a:cubicBezTo>
                  <a:cubicBezTo>
                    <a:pt x="57" y="41"/>
                    <a:pt x="59" y="40"/>
                    <a:pt x="60" y="39"/>
                  </a:cubicBezTo>
                  <a:cubicBezTo>
                    <a:pt x="60" y="40"/>
                    <a:pt x="59" y="42"/>
                    <a:pt x="58" y="44"/>
                  </a:cubicBezTo>
                  <a:cubicBezTo>
                    <a:pt x="59" y="44"/>
                    <a:pt x="60" y="45"/>
                    <a:pt x="60" y="45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3" y="41"/>
                    <a:pt x="64" y="37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49"/>
                    <a:pt x="15" y="63"/>
                    <a:pt x="32" y="63"/>
                  </a:cubicBezTo>
                  <a:cubicBezTo>
                    <a:pt x="39" y="63"/>
                    <a:pt x="46" y="61"/>
                    <a:pt x="51" y="57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49" y="56"/>
                    <a:pt x="49" y="55"/>
                    <a:pt x="49" y="55"/>
                  </a:cubicBezTo>
                  <a:close/>
                  <a:moveTo>
                    <a:pt x="60" y="24"/>
                  </a:moveTo>
                  <a:cubicBezTo>
                    <a:pt x="57" y="21"/>
                    <a:pt x="53" y="19"/>
                    <a:pt x="47" y="17"/>
                  </a:cubicBezTo>
                  <a:cubicBezTo>
                    <a:pt x="45" y="11"/>
                    <a:pt x="42" y="6"/>
                    <a:pt x="39" y="4"/>
                  </a:cubicBezTo>
                  <a:cubicBezTo>
                    <a:pt x="50" y="6"/>
                    <a:pt x="58" y="14"/>
                    <a:pt x="60" y="24"/>
                  </a:cubicBezTo>
                  <a:close/>
                  <a:moveTo>
                    <a:pt x="33" y="3"/>
                  </a:moveTo>
                  <a:cubicBezTo>
                    <a:pt x="38" y="3"/>
                    <a:pt x="42" y="9"/>
                    <a:pt x="44" y="16"/>
                  </a:cubicBezTo>
                  <a:cubicBezTo>
                    <a:pt x="41" y="16"/>
                    <a:pt x="37" y="15"/>
                    <a:pt x="33" y="15"/>
                  </a:cubicBezTo>
                  <a:lnTo>
                    <a:pt x="33" y="3"/>
                  </a:lnTo>
                  <a:close/>
                  <a:moveTo>
                    <a:pt x="31" y="3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27" y="15"/>
                    <a:pt x="23" y="16"/>
                    <a:pt x="20" y="16"/>
                  </a:cubicBezTo>
                  <a:cubicBezTo>
                    <a:pt x="22" y="9"/>
                    <a:pt x="26" y="3"/>
                    <a:pt x="31" y="3"/>
                  </a:cubicBezTo>
                  <a:close/>
                  <a:moveTo>
                    <a:pt x="25" y="4"/>
                  </a:moveTo>
                  <a:cubicBezTo>
                    <a:pt x="22" y="6"/>
                    <a:pt x="19" y="11"/>
                    <a:pt x="18" y="17"/>
                  </a:cubicBezTo>
                  <a:cubicBezTo>
                    <a:pt x="12" y="19"/>
                    <a:pt x="7" y="21"/>
                    <a:pt x="4" y="24"/>
                  </a:cubicBezTo>
                  <a:cubicBezTo>
                    <a:pt x="7" y="14"/>
                    <a:pt x="15" y="6"/>
                    <a:pt x="25" y="4"/>
                  </a:cubicBezTo>
                  <a:close/>
                  <a:moveTo>
                    <a:pt x="17" y="19"/>
                  </a:moveTo>
                  <a:cubicBezTo>
                    <a:pt x="16" y="23"/>
                    <a:pt x="16" y="27"/>
                    <a:pt x="16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6"/>
                    <a:pt x="9" y="22"/>
                    <a:pt x="17" y="19"/>
                  </a:cubicBezTo>
                  <a:close/>
                  <a:moveTo>
                    <a:pt x="16" y="33"/>
                  </a:moveTo>
                  <a:cubicBezTo>
                    <a:pt x="16" y="37"/>
                    <a:pt x="16" y="40"/>
                    <a:pt x="17" y="44"/>
                  </a:cubicBezTo>
                  <a:cubicBezTo>
                    <a:pt x="9" y="41"/>
                    <a:pt x="4" y="37"/>
                    <a:pt x="3" y="33"/>
                  </a:cubicBezTo>
                  <a:lnTo>
                    <a:pt x="16" y="33"/>
                  </a:lnTo>
                  <a:close/>
                  <a:moveTo>
                    <a:pt x="4" y="39"/>
                  </a:moveTo>
                  <a:cubicBezTo>
                    <a:pt x="7" y="42"/>
                    <a:pt x="12" y="44"/>
                    <a:pt x="18" y="46"/>
                  </a:cubicBezTo>
                  <a:cubicBezTo>
                    <a:pt x="19" y="52"/>
                    <a:pt x="22" y="57"/>
                    <a:pt x="25" y="60"/>
                  </a:cubicBezTo>
                  <a:cubicBezTo>
                    <a:pt x="15" y="57"/>
                    <a:pt x="7" y="49"/>
                    <a:pt x="4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7851801" y="3423615"/>
              <a:ext cx="504664" cy="360111"/>
            </a:xfrm>
            <a:custGeom>
              <a:avLst/>
              <a:gdLst>
                <a:gd name="T0" fmla="*/ 9 w 84"/>
                <a:gd name="T1" fmla="*/ 37 h 60"/>
                <a:gd name="T2" fmla="*/ 74 w 84"/>
                <a:gd name="T3" fmla="*/ 37 h 60"/>
                <a:gd name="T4" fmla="*/ 10 w 84"/>
                <a:gd name="T5" fmla="*/ 5 h 60"/>
                <a:gd name="T6" fmla="*/ 11 w 84"/>
                <a:gd name="T7" fmla="*/ 7 h 60"/>
                <a:gd name="T8" fmla="*/ 32 w 84"/>
                <a:gd name="T9" fmla="*/ 24 h 60"/>
                <a:gd name="T10" fmla="*/ 33 w 84"/>
                <a:gd name="T11" fmla="*/ 25 h 60"/>
                <a:gd name="T12" fmla="*/ 34 w 84"/>
                <a:gd name="T13" fmla="*/ 29 h 60"/>
                <a:gd name="T14" fmla="*/ 37 w 84"/>
                <a:gd name="T15" fmla="*/ 29 h 60"/>
                <a:gd name="T16" fmla="*/ 37 w 84"/>
                <a:gd name="T17" fmla="*/ 31 h 60"/>
                <a:gd name="T18" fmla="*/ 41 w 84"/>
                <a:gd name="T19" fmla="*/ 32 h 60"/>
                <a:gd name="T20" fmla="*/ 43 w 84"/>
                <a:gd name="T21" fmla="*/ 32 h 60"/>
                <a:gd name="T22" fmla="*/ 47 w 84"/>
                <a:gd name="T23" fmla="*/ 30 h 60"/>
                <a:gd name="T24" fmla="*/ 48 w 84"/>
                <a:gd name="T25" fmla="*/ 29 h 60"/>
                <a:gd name="T26" fmla="*/ 51 w 84"/>
                <a:gd name="T27" fmla="*/ 27 h 60"/>
                <a:gd name="T28" fmla="*/ 50 w 84"/>
                <a:gd name="T29" fmla="*/ 25 h 60"/>
                <a:gd name="T30" fmla="*/ 52 w 84"/>
                <a:gd name="T31" fmla="*/ 23 h 60"/>
                <a:gd name="T32" fmla="*/ 51 w 84"/>
                <a:gd name="T33" fmla="*/ 20 h 60"/>
                <a:gd name="T34" fmla="*/ 50 w 84"/>
                <a:gd name="T35" fmla="*/ 18 h 60"/>
                <a:gd name="T36" fmla="*/ 49 w 84"/>
                <a:gd name="T37" fmla="*/ 15 h 60"/>
                <a:gd name="T38" fmla="*/ 47 w 84"/>
                <a:gd name="T39" fmla="*/ 15 h 60"/>
                <a:gd name="T40" fmla="*/ 46 w 84"/>
                <a:gd name="T41" fmla="*/ 13 h 60"/>
                <a:gd name="T42" fmla="*/ 42 w 84"/>
                <a:gd name="T43" fmla="*/ 13 h 60"/>
                <a:gd name="T44" fmla="*/ 40 w 84"/>
                <a:gd name="T45" fmla="*/ 12 h 60"/>
                <a:gd name="T46" fmla="*/ 37 w 84"/>
                <a:gd name="T47" fmla="*/ 14 h 60"/>
                <a:gd name="T48" fmla="*/ 35 w 84"/>
                <a:gd name="T49" fmla="*/ 14 h 60"/>
                <a:gd name="T50" fmla="*/ 33 w 84"/>
                <a:gd name="T51" fmla="*/ 18 h 60"/>
                <a:gd name="T52" fmla="*/ 33 w 84"/>
                <a:gd name="T53" fmla="*/ 20 h 60"/>
                <a:gd name="T54" fmla="*/ 31 w 84"/>
                <a:gd name="T55" fmla="*/ 22 h 60"/>
                <a:gd name="T56" fmla="*/ 33 w 84"/>
                <a:gd name="T57" fmla="*/ 22 h 60"/>
                <a:gd name="T58" fmla="*/ 35 w 84"/>
                <a:gd name="T59" fmla="*/ 17 h 60"/>
                <a:gd name="T60" fmla="*/ 39 w 84"/>
                <a:gd name="T61" fmla="*/ 14 h 60"/>
                <a:gd name="T62" fmla="*/ 45 w 84"/>
                <a:gd name="T63" fmla="*/ 14 h 60"/>
                <a:gd name="T64" fmla="*/ 49 w 84"/>
                <a:gd name="T65" fmla="*/ 17 h 60"/>
                <a:gd name="T66" fmla="*/ 50 w 84"/>
                <a:gd name="T67" fmla="*/ 22 h 60"/>
                <a:gd name="T68" fmla="*/ 49 w 84"/>
                <a:gd name="T69" fmla="*/ 26 h 60"/>
                <a:gd name="T70" fmla="*/ 45 w 84"/>
                <a:gd name="T71" fmla="*/ 30 h 60"/>
                <a:gd name="T72" fmla="*/ 39 w 84"/>
                <a:gd name="T73" fmla="*/ 30 h 60"/>
                <a:gd name="T74" fmla="*/ 35 w 84"/>
                <a:gd name="T75" fmla="*/ 27 h 60"/>
                <a:gd name="T76" fmla="*/ 33 w 84"/>
                <a:gd name="T77" fmla="*/ 22 h 60"/>
                <a:gd name="T78" fmla="*/ 42 w 84"/>
                <a:gd name="T79" fmla="*/ 27 h 60"/>
                <a:gd name="T80" fmla="*/ 37 w 84"/>
                <a:gd name="T81" fmla="*/ 22 h 60"/>
                <a:gd name="T82" fmla="*/ 44 w 84"/>
                <a:gd name="T83" fmla="*/ 22 h 60"/>
                <a:gd name="T84" fmla="*/ 42 w 84"/>
                <a:gd name="T85" fmla="*/ 19 h 60"/>
                <a:gd name="T86" fmla="*/ 79 w 84"/>
                <a:gd name="T87" fmla="*/ 6 h 60"/>
                <a:gd name="T88" fmla="*/ 5 w 84"/>
                <a:gd name="T89" fmla="*/ 6 h 60"/>
                <a:gd name="T90" fmla="*/ 0 w 84"/>
                <a:gd name="T91" fmla="*/ 51 h 60"/>
                <a:gd name="T92" fmla="*/ 0 w 84"/>
                <a:gd name="T93" fmla="*/ 55 h 60"/>
                <a:gd name="T94" fmla="*/ 84 w 84"/>
                <a:gd name="T95" fmla="*/ 55 h 60"/>
                <a:gd name="T96" fmla="*/ 76 w 84"/>
                <a:gd name="T97" fmla="*/ 57 h 60"/>
                <a:gd name="T98" fmla="*/ 3 w 84"/>
                <a:gd name="T99" fmla="*/ 53 h 60"/>
                <a:gd name="T100" fmla="*/ 30 w 84"/>
                <a:gd name="T101" fmla="*/ 56 h 60"/>
                <a:gd name="T102" fmla="*/ 54 w 84"/>
                <a:gd name="T103" fmla="*/ 53 h 60"/>
                <a:gd name="T104" fmla="*/ 76 w 84"/>
                <a:gd name="T105" fmla="*/ 57 h 60"/>
                <a:gd name="T106" fmla="*/ 52 w 84"/>
                <a:gd name="T107" fmla="*/ 54 h 60"/>
                <a:gd name="T108" fmla="*/ 53 w 84"/>
                <a:gd name="T109" fmla="*/ 51 h 60"/>
                <a:gd name="T110" fmla="*/ 7 w 84"/>
                <a:gd name="T111" fmla="*/ 43 h 60"/>
                <a:gd name="T112" fmla="*/ 53 w 84"/>
                <a:gd name="T113" fmla="*/ 51 h 60"/>
                <a:gd name="T114" fmla="*/ 8 w 84"/>
                <a:gd name="T115" fmla="*/ 41 h 60"/>
                <a:gd name="T116" fmla="*/ 10 w 84"/>
                <a:gd name="T117" fmla="*/ 3 h 60"/>
                <a:gd name="T118" fmla="*/ 76 w 84"/>
                <a:gd name="T119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" h="60">
                  <a:moveTo>
                    <a:pt x="10" y="5"/>
                  </a:moveTo>
                  <a:cubicBezTo>
                    <a:pt x="10" y="5"/>
                    <a:pt x="9" y="5"/>
                    <a:pt x="9" y="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10" y="38"/>
                    <a:pt x="10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8"/>
                    <a:pt x="74" y="37"/>
                    <a:pt x="74" y="37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4" y="5"/>
                    <a:pt x="74" y="5"/>
                    <a:pt x="73" y="5"/>
                  </a:cubicBezTo>
                  <a:lnTo>
                    <a:pt x="10" y="5"/>
                  </a:lnTo>
                  <a:close/>
                  <a:moveTo>
                    <a:pt x="72" y="36"/>
                  </a:moveTo>
                  <a:cubicBezTo>
                    <a:pt x="11" y="36"/>
                    <a:pt x="11" y="36"/>
                    <a:pt x="11" y="3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72" y="7"/>
                    <a:pt x="72" y="7"/>
                    <a:pt x="72" y="7"/>
                  </a:cubicBezTo>
                  <a:lnTo>
                    <a:pt x="72" y="36"/>
                  </a:lnTo>
                  <a:close/>
                  <a:moveTo>
                    <a:pt x="32" y="24"/>
                  </a:moveTo>
                  <a:cubicBezTo>
                    <a:pt x="32" y="24"/>
                    <a:pt x="33" y="24"/>
                    <a:pt x="33" y="24"/>
                  </a:cubicBezTo>
                  <a:cubicBezTo>
                    <a:pt x="33" y="24"/>
                    <a:pt x="33" y="24"/>
                    <a:pt x="34" y="25"/>
                  </a:cubicBezTo>
                  <a:cubicBezTo>
                    <a:pt x="34" y="25"/>
                    <a:pt x="34" y="25"/>
                    <a:pt x="33" y="25"/>
                  </a:cubicBezTo>
                  <a:cubicBezTo>
                    <a:pt x="33" y="25"/>
                    <a:pt x="33" y="26"/>
                    <a:pt x="33" y="26"/>
                  </a:cubicBezTo>
                  <a:cubicBezTo>
                    <a:pt x="33" y="26"/>
                    <a:pt x="33" y="26"/>
                    <a:pt x="33" y="27"/>
                  </a:cubicBezTo>
                  <a:cubicBezTo>
                    <a:pt x="33" y="28"/>
                    <a:pt x="34" y="28"/>
                    <a:pt x="34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6" y="29"/>
                    <a:pt x="36" y="29"/>
                  </a:cubicBezTo>
                  <a:cubicBezTo>
                    <a:pt x="36" y="29"/>
                    <a:pt x="36" y="28"/>
                    <a:pt x="37" y="29"/>
                  </a:cubicBezTo>
                  <a:cubicBezTo>
                    <a:pt x="37" y="29"/>
                    <a:pt x="37" y="29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1" y="32"/>
                    <a:pt x="41" y="32"/>
                  </a:cubicBezTo>
                  <a:cubicBezTo>
                    <a:pt x="41" y="32"/>
                    <a:pt x="41" y="31"/>
                    <a:pt x="41" y="31"/>
                  </a:cubicBezTo>
                  <a:cubicBezTo>
                    <a:pt x="41" y="30"/>
                    <a:pt x="42" y="30"/>
                    <a:pt x="42" y="31"/>
                  </a:cubicBezTo>
                  <a:cubicBezTo>
                    <a:pt x="42" y="31"/>
                    <a:pt x="43" y="32"/>
                    <a:pt x="43" y="32"/>
                  </a:cubicBezTo>
                  <a:cubicBezTo>
                    <a:pt x="43" y="32"/>
                    <a:pt x="43" y="32"/>
                    <a:pt x="44" y="32"/>
                  </a:cubicBezTo>
                  <a:cubicBezTo>
                    <a:pt x="44" y="32"/>
                    <a:pt x="45" y="31"/>
                    <a:pt x="46" y="31"/>
                  </a:cubicBezTo>
                  <a:cubicBezTo>
                    <a:pt x="46" y="31"/>
                    <a:pt x="47" y="31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6" y="29"/>
                    <a:pt x="47" y="29"/>
                    <a:pt x="47" y="29"/>
                  </a:cubicBezTo>
                  <a:cubicBezTo>
                    <a:pt x="47" y="28"/>
                    <a:pt x="47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0" y="28"/>
                    <a:pt x="50" y="28"/>
                    <a:pt x="51" y="27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26"/>
                    <a:pt x="51" y="25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4"/>
                    <a:pt x="50" y="24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2" y="24"/>
                    <a:pt x="52" y="24"/>
                    <a:pt x="52" y="23"/>
                  </a:cubicBezTo>
                  <a:cubicBezTo>
                    <a:pt x="52" y="23"/>
                    <a:pt x="52" y="22"/>
                    <a:pt x="52" y="22"/>
                  </a:cubicBezTo>
                  <a:cubicBezTo>
                    <a:pt x="52" y="21"/>
                    <a:pt x="52" y="21"/>
                    <a:pt x="52" y="20"/>
                  </a:cubicBezTo>
                  <a:cubicBezTo>
                    <a:pt x="52" y="20"/>
                    <a:pt x="52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0" y="20"/>
                    <a:pt x="50" y="19"/>
                    <a:pt x="50" y="19"/>
                  </a:cubicBezTo>
                  <a:cubicBezTo>
                    <a:pt x="50" y="19"/>
                    <a:pt x="50" y="19"/>
                    <a:pt x="50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8"/>
                    <a:pt x="51" y="17"/>
                    <a:pt x="51" y="17"/>
                  </a:cubicBezTo>
                  <a:cubicBezTo>
                    <a:pt x="50" y="16"/>
                    <a:pt x="50" y="15"/>
                    <a:pt x="49" y="15"/>
                  </a:cubicBezTo>
                  <a:cubicBezTo>
                    <a:pt x="49" y="15"/>
                    <a:pt x="49" y="14"/>
                    <a:pt x="48" y="14"/>
                  </a:cubicBezTo>
                  <a:cubicBezTo>
                    <a:pt x="48" y="14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6" y="14"/>
                    <a:pt x="47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7" y="13"/>
                    <a:pt x="46" y="13"/>
                    <a:pt x="46" y="13"/>
                  </a:cubicBezTo>
                  <a:cubicBezTo>
                    <a:pt x="45" y="12"/>
                    <a:pt x="44" y="12"/>
                    <a:pt x="44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3"/>
                  </a:cubicBezTo>
                  <a:cubicBezTo>
                    <a:pt x="42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9" y="12"/>
                    <a:pt x="38" y="12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4"/>
                    <a:pt x="37" y="14"/>
                  </a:cubicBezTo>
                  <a:cubicBezTo>
                    <a:pt x="37" y="14"/>
                    <a:pt x="37" y="15"/>
                    <a:pt x="37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5" y="14"/>
                    <a:pt x="35" y="14"/>
                  </a:cubicBezTo>
                  <a:cubicBezTo>
                    <a:pt x="35" y="14"/>
                    <a:pt x="35" y="15"/>
                    <a:pt x="34" y="15"/>
                  </a:cubicBezTo>
                  <a:cubicBezTo>
                    <a:pt x="34" y="15"/>
                    <a:pt x="33" y="16"/>
                    <a:pt x="33" y="17"/>
                  </a:cubicBezTo>
                  <a:cubicBezTo>
                    <a:pt x="33" y="17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9"/>
                    <a:pt x="33" y="20"/>
                    <a:pt x="33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1"/>
                    <a:pt x="31" y="21"/>
                    <a:pt x="31" y="22"/>
                  </a:cubicBezTo>
                  <a:cubicBezTo>
                    <a:pt x="31" y="22"/>
                    <a:pt x="32" y="23"/>
                    <a:pt x="32" y="23"/>
                  </a:cubicBezTo>
                  <a:cubicBezTo>
                    <a:pt x="32" y="24"/>
                    <a:pt x="32" y="24"/>
                    <a:pt x="32" y="24"/>
                  </a:cubicBezTo>
                  <a:close/>
                  <a:moveTo>
                    <a:pt x="33" y="22"/>
                  </a:moveTo>
                  <a:cubicBezTo>
                    <a:pt x="34" y="21"/>
                    <a:pt x="35" y="21"/>
                    <a:pt x="35" y="20"/>
                  </a:cubicBezTo>
                  <a:cubicBezTo>
                    <a:pt x="36" y="19"/>
                    <a:pt x="36" y="18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6" y="17"/>
                    <a:pt x="37" y="17"/>
                    <a:pt x="38" y="17"/>
                  </a:cubicBezTo>
                  <a:cubicBezTo>
                    <a:pt x="39" y="16"/>
                    <a:pt x="39" y="15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5"/>
                    <a:pt x="41" y="15"/>
                    <a:pt x="42" y="15"/>
                  </a:cubicBezTo>
                  <a:cubicBezTo>
                    <a:pt x="43" y="15"/>
                    <a:pt x="44" y="15"/>
                    <a:pt x="44" y="14"/>
                  </a:cubicBezTo>
                  <a:cubicBezTo>
                    <a:pt x="44" y="14"/>
                    <a:pt x="44" y="14"/>
                    <a:pt x="45" y="14"/>
                  </a:cubicBezTo>
                  <a:cubicBezTo>
                    <a:pt x="44" y="15"/>
                    <a:pt x="45" y="16"/>
                    <a:pt x="46" y="17"/>
                  </a:cubicBezTo>
                  <a:cubicBezTo>
                    <a:pt x="46" y="17"/>
                    <a:pt x="47" y="17"/>
                    <a:pt x="48" y="17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48" y="18"/>
                    <a:pt x="48" y="19"/>
                    <a:pt x="48" y="20"/>
                  </a:cubicBezTo>
                  <a:cubicBezTo>
                    <a:pt x="48" y="21"/>
                    <a:pt x="49" y="21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49" y="22"/>
                    <a:pt x="48" y="23"/>
                    <a:pt x="48" y="24"/>
                  </a:cubicBezTo>
                  <a:cubicBezTo>
                    <a:pt x="48" y="25"/>
                    <a:pt x="48" y="26"/>
                    <a:pt x="49" y="26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7" y="27"/>
                    <a:pt x="46" y="27"/>
                    <a:pt x="46" y="27"/>
                  </a:cubicBezTo>
                  <a:cubicBezTo>
                    <a:pt x="45" y="28"/>
                    <a:pt x="44" y="29"/>
                    <a:pt x="45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29"/>
                    <a:pt x="43" y="28"/>
                    <a:pt x="42" y="28"/>
                  </a:cubicBezTo>
                  <a:cubicBezTo>
                    <a:pt x="41" y="28"/>
                    <a:pt x="40" y="29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29"/>
                    <a:pt x="39" y="28"/>
                    <a:pt x="38" y="27"/>
                  </a:cubicBezTo>
                  <a:cubicBezTo>
                    <a:pt x="37" y="27"/>
                    <a:pt x="36" y="27"/>
                    <a:pt x="35" y="27"/>
                  </a:cubicBezTo>
                  <a:cubicBezTo>
                    <a:pt x="35" y="27"/>
                    <a:pt x="35" y="27"/>
                    <a:pt x="35" y="26"/>
                  </a:cubicBezTo>
                  <a:cubicBezTo>
                    <a:pt x="36" y="26"/>
                    <a:pt x="36" y="25"/>
                    <a:pt x="35" y="24"/>
                  </a:cubicBezTo>
                  <a:cubicBezTo>
                    <a:pt x="35" y="23"/>
                    <a:pt x="34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lose/>
                  <a:moveTo>
                    <a:pt x="42" y="27"/>
                  </a:moveTo>
                  <a:cubicBezTo>
                    <a:pt x="44" y="27"/>
                    <a:pt x="46" y="24"/>
                    <a:pt x="46" y="22"/>
                  </a:cubicBezTo>
                  <a:cubicBezTo>
                    <a:pt x="46" y="19"/>
                    <a:pt x="44" y="17"/>
                    <a:pt x="42" y="17"/>
                  </a:cubicBezTo>
                  <a:cubicBezTo>
                    <a:pt x="39" y="17"/>
                    <a:pt x="37" y="19"/>
                    <a:pt x="37" y="22"/>
                  </a:cubicBezTo>
                  <a:cubicBezTo>
                    <a:pt x="37" y="24"/>
                    <a:pt x="39" y="27"/>
                    <a:pt x="42" y="27"/>
                  </a:cubicBezTo>
                  <a:close/>
                  <a:moveTo>
                    <a:pt x="42" y="19"/>
                  </a:moveTo>
                  <a:cubicBezTo>
                    <a:pt x="43" y="19"/>
                    <a:pt x="44" y="20"/>
                    <a:pt x="44" y="22"/>
                  </a:cubicBezTo>
                  <a:cubicBezTo>
                    <a:pt x="44" y="23"/>
                    <a:pt x="43" y="25"/>
                    <a:pt x="42" y="25"/>
                  </a:cubicBezTo>
                  <a:cubicBezTo>
                    <a:pt x="40" y="25"/>
                    <a:pt x="39" y="23"/>
                    <a:pt x="39" y="22"/>
                  </a:cubicBezTo>
                  <a:cubicBezTo>
                    <a:pt x="39" y="20"/>
                    <a:pt x="40" y="19"/>
                    <a:pt x="42" y="19"/>
                  </a:cubicBezTo>
                  <a:close/>
                  <a:moveTo>
                    <a:pt x="84" y="51"/>
                  </a:moveTo>
                  <a:cubicBezTo>
                    <a:pt x="79" y="42"/>
                    <a:pt x="79" y="42"/>
                    <a:pt x="79" y="42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9" y="1"/>
                    <a:pt x="78" y="0"/>
                    <a:pt x="7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0"/>
                    <a:pt x="5" y="1"/>
                    <a:pt x="5" y="6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2"/>
                    <a:pt x="0" y="53"/>
                    <a:pt x="0" y="55"/>
                  </a:cubicBezTo>
                  <a:cubicBezTo>
                    <a:pt x="0" y="58"/>
                    <a:pt x="3" y="60"/>
                    <a:pt x="7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80" y="60"/>
                    <a:pt x="84" y="58"/>
                    <a:pt x="84" y="55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1"/>
                  </a:cubicBezTo>
                  <a:close/>
                  <a:moveTo>
                    <a:pt x="76" y="57"/>
                  </a:moveTo>
                  <a:cubicBezTo>
                    <a:pt x="7" y="57"/>
                    <a:pt x="7" y="57"/>
                    <a:pt x="7" y="57"/>
                  </a:cubicBezTo>
                  <a:cubicBezTo>
                    <a:pt x="5" y="57"/>
                    <a:pt x="3" y="56"/>
                    <a:pt x="3" y="55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9" y="56"/>
                    <a:pt x="30" y="56"/>
                    <a:pt x="30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4" y="56"/>
                    <a:pt x="54" y="56"/>
                    <a:pt x="54" y="55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6"/>
                    <a:pt x="79" y="57"/>
                    <a:pt x="76" y="57"/>
                  </a:cubicBezTo>
                  <a:close/>
                  <a:moveTo>
                    <a:pt x="31" y="53"/>
                  </a:move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31" y="53"/>
                  </a:lnTo>
                  <a:close/>
                  <a:moveTo>
                    <a:pt x="53" y="51"/>
                  </a:moveTo>
                  <a:cubicBezTo>
                    <a:pt x="30" y="51"/>
                    <a:pt x="30" y="51"/>
                    <a:pt x="30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80" y="51"/>
                    <a:pt x="80" y="51"/>
                    <a:pt x="80" y="51"/>
                  </a:cubicBezTo>
                  <a:lnTo>
                    <a:pt x="53" y="51"/>
                  </a:lnTo>
                  <a:close/>
                  <a:moveTo>
                    <a:pt x="76" y="6"/>
                  </a:moveTo>
                  <a:cubicBezTo>
                    <a:pt x="76" y="41"/>
                    <a:pt x="76" y="41"/>
                    <a:pt x="76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3"/>
                    <a:pt x="75" y="3"/>
                    <a:pt x="76" y="3"/>
                  </a:cubicBezTo>
                  <a:cubicBezTo>
                    <a:pt x="76" y="4"/>
                    <a:pt x="76" y="5"/>
                    <a:pt x="7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40" name="Freeform 15"/>
            <p:cNvSpPr>
              <a:spLocks noEditPoints="1"/>
            </p:cNvSpPr>
            <p:nvPr/>
          </p:nvSpPr>
          <p:spPr bwMode="auto">
            <a:xfrm>
              <a:off x="7851801" y="5620266"/>
              <a:ext cx="443001" cy="316110"/>
            </a:xfrm>
            <a:custGeom>
              <a:avLst/>
              <a:gdLst>
                <a:gd name="T0" fmla="*/ 9 w 84"/>
                <a:gd name="T1" fmla="*/ 37 h 60"/>
                <a:gd name="T2" fmla="*/ 74 w 84"/>
                <a:gd name="T3" fmla="*/ 37 h 60"/>
                <a:gd name="T4" fmla="*/ 10 w 84"/>
                <a:gd name="T5" fmla="*/ 5 h 60"/>
                <a:gd name="T6" fmla="*/ 11 w 84"/>
                <a:gd name="T7" fmla="*/ 7 h 60"/>
                <a:gd name="T8" fmla="*/ 32 w 84"/>
                <a:gd name="T9" fmla="*/ 24 h 60"/>
                <a:gd name="T10" fmla="*/ 33 w 84"/>
                <a:gd name="T11" fmla="*/ 25 h 60"/>
                <a:gd name="T12" fmla="*/ 34 w 84"/>
                <a:gd name="T13" fmla="*/ 29 h 60"/>
                <a:gd name="T14" fmla="*/ 37 w 84"/>
                <a:gd name="T15" fmla="*/ 29 h 60"/>
                <a:gd name="T16" fmla="*/ 37 w 84"/>
                <a:gd name="T17" fmla="*/ 31 h 60"/>
                <a:gd name="T18" fmla="*/ 41 w 84"/>
                <a:gd name="T19" fmla="*/ 32 h 60"/>
                <a:gd name="T20" fmla="*/ 43 w 84"/>
                <a:gd name="T21" fmla="*/ 32 h 60"/>
                <a:gd name="T22" fmla="*/ 47 w 84"/>
                <a:gd name="T23" fmla="*/ 30 h 60"/>
                <a:gd name="T24" fmla="*/ 48 w 84"/>
                <a:gd name="T25" fmla="*/ 29 h 60"/>
                <a:gd name="T26" fmla="*/ 51 w 84"/>
                <a:gd name="T27" fmla="*/ 27 h 60"/>
                <a:gd name="T28" fmla="*/ 50 w 84"/>
                <a:gd name="T29" fmla="*/ 25 h 60"/>
                <a:gd name="T30" fmla="*/ 52 w 84"/>
                <a:gd name="T31" fmla="*/ 23 h 60"/>
                <a:gd name="T32" fmla="*/ 51 w 84"/>
                <a:gd name="T33" fmla="*/ 20 h 60"/>
                <a:gd name="T34" fmla="*/ 50 w 84"/>
                <a:gd name="T35" fmla="*/ 18 h 60"/>
                <a:gd name="T36" fmla="*/ 49 w 84"/>
                <a:gd name="T37" fmla="*/ 15 h 60"/>
                <a:gd name="T38" fmla="*/ 47 w 84"/>
                <a:gd name="T39" fmla="*/ 15 h 60"/>
                <a:gd name="T40" fmla="*/ 46 w 84"/>
                <a:gd name="T41" fmla="*/ 13 h 60"/>
                <a:gd name="T42" fmla="*/ 42 w 84"/>
                <a:gd name="T43" fmla="*/ 13 h 60"/>
                <a:gd name="T44" fmla="*/ 40 w 84"/>
                <a:gd name="T45" fmla="*/ 12 h 60"/>
                <a:gd name="T46" fmla="*/ 37 w 84"/>
                <a:gd name="T47" fmla="*/ 14 h 60"/>
                <a:gd name="T48" fmla="*/ 35 w 84"/>
                <a:gd name="T49" fmla="*/ 14 h 60"/>
                <a:gd name="T50" fmla="*/ 33 w 84"/>
                <a:gd name="T51" fmla="*/ 18 h 60"/>
                <a:gd name="T52" fmla="*/ 33 w 84"/>
                <a:gd name="T53" fmla="*/ 20 h 60"/>
                <a:gd name="T54" fmla="*/ 31 w 84"/>
                <a:gd name="T55" fmla="*/ 22 h 60"/>
                <a:gd name="T56" fmla="*/ 33 w 84"/>
                <a:gd name="T57" fmla="*/ 22 h 60"/>
                <a:gd name="T58" fmla="*/ 35 w 84"/>
                <a:gd name="T59" fmla="*/ 17 h 60"/>
                <a:gd name="T60" fmla="*/ 39 w 84"/>
                <a:gd name="T61" fmla="*/ 14 h 60"/>
                <a:gd name="T62" fmla="*/ 45 w 84"/>
                <a:gd name="T63" fmla="*/ 14 h 60"/>
                <a:gd name="T64" fmla="*/ 49 w 84"/>
                <a:gd name="T65" fmla="*/ 17 h 60"/>
                <a:gd name="T66" fmla="*/ 50 w 84"/>
                <a:gd name="T67" fmla="*/ 22 h 60"/>
                <a:gd name="T68" fmla="*/ 49 w 84"/>
                <a:gd name="T69" fmla="*/ 26 h 60"/>
                <a:gd name="T70" fmla="*/ 45 w 84"/>
                <a:gd name="T71" fmla="*/ 30 h 60"/>
                <a:gd name="T72" fmla="*/ 39 w 84"/>
                <a:gd name="T73" fmla="*/ 30 h 60"/>
                <a:gd name="T74" fmla="*/ 35 w 84"/>
                <a:gd name="T75" fmla="*/ 27 h 60"/>
                <a:gd name="T76" fmla="*/ 33 w 84"/>
                <a:gd name="T77" fmla="*/ 22 h 60"/>
                <a:gd name="T78" fmla="*/ 42 w 84"/>
                <a:gd name="T79" fmla="*/ 27 h 60"/>
                <a:gd name="T80" fmla="*/ 37 w 84"/>
                <a:gd name="T81" fmla="*/ 22 h 60"/>
                <a:gd name="T82" fmla="*/ 44 w 84"/>
                <a:gd name="T83" fmla="*/ 22 h 60"/>
                <a:gd name="T84" fmla="*/ 42 w 84"/>
                <a:gd name="T85" fmla="*/ 19 h 60"/>
                <a:gd name="T86" fmla="*/ 79 w 84"/>
                <a:gd name="T87" fmla="*/ 6 h 60"/>
                <a:gd name="T88" fmla="*/ 5 w 84"/>
                <a:gd name="T89" fmla="*/ 6 h 60"/>
                <a:gd name="T90" fmla="*/ 0 w 84"/>
                <a:gd name="T91" fmla="*/ 51 h 60"/>
                <a:gd name="T92" fmla="*/ 0 w 84"/>
                <a:gd name="T93" fmla="*/ 55 h 60"/>
                <a:gd name="T94" fmla="*/ 84 w 84"/>
                <a:gd name="T95" fmla="*/ 55 h 60"/>
                <a:gd name="T96" fmla="*/ 76 w 84"/>
                <a:gd name="T97" fmla="*/ 57 h 60"/>
                <a:gd name="T98" fmla="*/ 3 w 84"/>
                <a:gd name="T99" fmla="*/ 53 h 60"/>
                <a:gd name="T100" fmla="*/ 30 w 84"/>
                <a:gd name="T101" fmla="*/ 56 h 60"/>
                <a:gd name="T102" fmla="*/ 54 w 84"/>
                <a:gd name="T103" fmla="*/ 53 h 60"/>
                <a:gd name="T104" fmla="*/ 76 w 84"/>
                <a:gd name="T105" fmla="*/ 57 h 60"/>
                <a:gd name="T106" fmla="*/ 52 w 84"/>
                <a:gd name="T107" fmla="*/ 54 h 60"/>
                <a:gd name="T108" fmla="*/ 53 w 84"/>
                <a:gd name="T109" fmla="*/ 51 h 60"/>
                <a:gd name="T110" fmla="*/ 7 w 84"/>
                <a:gd name="T111" fmla="*/ 43 h 60"/>
                <a:gd name="T112" fmla="*/ 53 w 84"/>
                <a:gd name="T113" fmla="*/ 51 h 60"/>
                <a:gd name="T114" fmla="*/ 8 w 84"/>
                <a:gd name="T115" fmla="*/ 41 h 60"/>
                <a:gd name="T116" fmla="*/ 10 w 84"/>
                <a:gd name="T117" fmla="*/ 3 h 60"/>
                <a:gd name="T118" fmla="*/ 76 w 84"/>
                <a:gd name="T119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" h="60">
                  <a:moveTo>
                    <a:pt x="10" y="5"/>
                  </a:moveTo>
                  <a:cubicBezTo>
                    <a:pt x="10" y="5"/>
                    <a:pt x="9" y="5"/>
                    <a:pt x="9" y="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10" y="38"/>
                    <a:pt x="10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8"/>
                    <a:pt x="74" y="37"/>
                    <a:pt x="74" y="37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4" y="5"/>
                    <a:pt x="74" y="5"/>
                    <a:pt x="73" y="5"/>
                  </a:cubicBezTo>
                  <a:lnTo>
                    <a:pt x="10" y="5"/>
                  </a:lnTo>
                  <a:close/>
                  <a:moveTo>
                    <a:pt x="72" y="36"/>
                  </a:moveTo>
                  <a:cubicBezTo>
                    <a:pt x="11" y="36"/>
                    <a:pt x="11" y="36"/>
                    <a:pt x="11" y="3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72" y="7"/>
                    <a:pt x="72" y="7"/>
                    <a:pt x="72" y="7"/>
                  </a:cubicBezTo>
                  <a:lnTo>
                    <a:pt x="72" y="36"/>
                  </a:lnTo>
                  <a:close/>
                  <a:moveTo>
                    <a:pt x="32" y="24"/>
                  </a:moveTo>
                  <a:cubicBezTo>
                    <a:pt x="32" y="24"/>
                    <a:pt x="33" y="24"/>
                    <a:pt x="33" y="24"/>
                  </a:cubicBezTo>
                  <a:cubicBezTo>
                    <a:pt x="33" y="24"/>
                    <a:pt x="33" y="24"/>
                    <a:pt x="34" y="25"/>
                  </a:cubicBezTo>
                  <a:cubicBezTo>
                    <a:pt x="34" y="25"/>
                    <a:pt x="34" y="25"/>
                    <a:pt x="33" y="25"/>
                  </a:cubicBezTo>
                  <a:cubicBezTo>
                    <a:pt x="33" y="25"/>
                    <a:pt x="33" y="26"/>
                    <a:pt x="33" y="26"/>
                  </a:cubicBezTo>
                  <a:cubicBezTo>
                    <a:pt x="33" y="26"/>
                    <a:pt x="33" y="26"/>
                    <a:pt x="33" y="27"/>
                  </a:cubicBezTo>
                  <a:cubicBezTo>
                    <a:pt x="33" y="28"/>
                    <a:pt x="34" y="28"/>
                    <a:pt x="34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6" y="29"/>
                    <a:pt x="36" y="29"/>
                  </a:cubicBezTo>
                  <a:cubicBezTo>
                    <a:pt x="36" y="29"/>
                    <a:pt x="36" y="28"/>
                    <a:pt x="37" y="29"/>
                  </a:cubicBezTo>
                  <a:cubicBezTo>
                    <a:pt x="37" y="29"/>
                    <a:pt x="37" y="29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1" y="32"/>
                    <a:pt x="41" y="32"/>
                  </a:cubicBezTo>
                  <a:cubicBezTo>
                    <a:pt x="41" y="32"/>
                    <a:pt x="41" y="31"/>
                    <a:pt x="41" y="31"/>
                  </a:cubicBezTo>
                  <a:cubicBezTo>
                    <a:pt x="41" y="30"/>
                    <a:pt x="42" y="30"/>
                    <a:pt x="42" y="31"/>
                  </a:cubicBezTo>
                  <a:cubicBezTo>
                    <a:pt x="42" y="31"/>
                    <a:pt x="43" y="32"/>
                    <a:pt x="43" y="32"/>
                  </a:cubicBezTo>
                  <a:cubicBezTo>
                    <a:pt x="43" y="32"/>
                    <a:pt x="43" y="32"/>
                    <a:pt x="44" y="32"/>
                  </a:cubicBezTo>
                  <a:cubicBezTo>
                    <a:pt x="44" y="32"/>
                    <a:pt x="45" y="31"/>
                    <a:pt x="46" y="31"/>
                  </a:cubicBezTo>
                  <a:cubicBezTo>
                    <a:pt x="46" y="31"/>
                    <a:pt x="47" y="31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6" y="29"/>
                    <a:pt x="47" y="29"/>
                    <a:pt x="47" y="29"/>
                  </a:cubicBezTo>
                  <a:cubicBezTo>
                    <a:pt x="47" y="28"/>
                    <a:pt x="47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0" y="28"/>
                    <a:pt x="50" y="28"/>
                    <a:pt x="51" y="27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26"/>
                    <a:pt x="51" y="25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4"/>
                    <a:pt x="50" y="24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2" y="24"/>
                    <a:pt x="52" y="24"/>
                    <a:pt x="52" y="23"/>
                  </a:cubicBezTo>
                  <a:cubicBezTo>
                    <a:pt x="52" y="23"/>
                    <a:pt x="52" y="22"/>
                    <a:pt x="52" y="22"/>
                  </a:cubicBezTo>
                  <a:cubicBezTo>
                    <a:pt x="52" y="21"/>
                    <a:pt x="52" y="21"/>
                    <a:pt x="52" y="20"/>
                  </a:cubicBezTo>
                  <a:cubicBezTo>
                    <a:pt x="52" y="20"/>
                    <a:pt x="52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0" y="20"/>
                    <a:pt x="50" y="19"/>
                    <a:pt x="50" y="19"/>
                  </a:cubicBezTo>
                  <a:cubicBezTo>
                    <a:pt x="50" y="19"/>
                    <a:pt x="50" y="19"/>
                    <a:pt x="50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8"/>
                    <a:pt x="51" y="17"/>
                    <a:pt x="51" y="17"/>
                  </a:cubicBezTo>
                  <a:cubicBezTo>
                    <a:pt x="50" y="16"/>
                    <a:pt x="50" y="15"/>
                    <a:pt x="49" y="15"/>
                  </a:cubicBezTo>
                  <a:cubicBezTo>
                    <a:pt x="49" y="15"/>
                    <a:pt x="49" y="14"/>
                    <a:pt x="48" y="14"/>
                  </a:cubicBezTo>
                  <a:cubicBezTo>
                    <a:pt x="48" y="14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6" y="14"/>
                    <a:pt x="47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7" y="13"/>
                    <a:pt x="46" y="13"/>
                    <a:pt x="46" y="13"/>
                  </a:cubicBezTo>
                  <a:cubicBezTo>
                    <a:pt x="45" y="12"/>
                    <a:pt x="44" y="12"/>
                    <a:pt x="44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3"/>
                  </a:cubicBezTo>
                  <a:cubicBezTo>
                    <a:pt x="42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9" y="12"/>
                    <a:pt x="38" y="12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4"/>
                    <a:pt x="37" y="14"/>
                  </a:cubicBezTo>
                  <a:cubicBezTo>
                    <a:pt x="37" y="14"/>
                    <a:pt x="37" y="15"/>
                    <a:pt x="37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5" y="14"/>
                    <a:pt x="35" y="14"/>
                  </a:cubicBezTo>
                  <a:cubicBezTo>
                    <a:pt x="35" y="14"/>
                    <a:pt x="35" y="15"/>
                    <a:pt x="34" y="15"/>
                  </a:cubicBezTo>
                  <a:cubicBezTo>
                    <a:pt x="34" y="15"/>
                    <a:pt x="33" y="16"/>
                    <a:pt x="33" y="17"/>
                  </a:cubicBezTo>
                  <a:cubicBezTo>
                    <a:pt x="33" y="17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9"/>
                    <a:pt x="33" y="20"/>
                    <a:pt x="33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1"/>
                    <a:pt x="31" y="21"/>
                    <a:pt x="31" y="22"/>
                  </a:cubicBezTo>
                  <a:cubicBezTo>
                    <a:pt x="31" y="22"/>
                    <a:pt x="32" y="23"/>
                    <a:pt x="32" y="23"/>
                  </a:cubicBezTo>
                  <a:cubicBezTo>
                    <a:pt x="32" y="24"/>
                    <a:pt x="32" y="24"/>
                    <a:pt x="32" y="24"/>
                  </a:cubicBezTo>
                  <a:close/>
                  <a:moveTo>
                    <a:pt x="33" y="22"/>
                  </a:moveTo>
                  <a:cubicBezTo>
                    <a:pt x="34" y="21"/>
                    <a:pt x="35" y="21"/>
                    <a:pt x="35" y="20"/>
                  </a:cubicBezTo>
                  <a:cubicBezTo>
                    <a:pt x="36" y="19"/>
                    <a:pt x="36" y="18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6" y="17"/>
                    <a:pt x="37" y="17"/>
                    <a:pt x="38" y="17"/>
                  </a:cubicBezTo>
                  <a:cubicBezTo>
                    <a:pt x="39" y="16"/>
                    <a:pt x="39" y="15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5"/>
                    <a:pt x="41" y="15"/>
                    <a:pt x="42" y="15"/>
                  </a:cubicBezTo>
                  <a:cubicBezTo>
                    <a:pt x="43" y="15"/>
                    <a:pt x="44" y="15"/>
                    <a:pt x="44" y="14"/>
                  </a:cubicBezTo>
                  <a:cubicBezTo>
                    <a:pt x="44" y="14"/>
                    <a:pt x="44" y="14"/>
                    <a:pt x="45" y="14"/>
                  </a:cubicBezTo>
                  <a:cubicBezTo>
                    <a:pt x="44" y="15"/>
                    <a:pt x="45" y="16"/>
                    <a:pt x="46" y="17"/>
                  </a:cubicBezTo>
                  <a:cubicBezTo>
                    <a:pt x="46" y="17"/>
                    <a:pt x="47" y="17"/>
                    <a:pt x="48" y="17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48" y="18"/>
                    <a:pt x="48" y="19"/>
                    <a:pt x="48" y="20"/>
                  </a:cubicBezTo>
                  <a:cubicBezTo>
                    <a:pt x="48" y="21"/>
                    <a:pt x="49" y="21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49" y="22"/>
                    <a:pt x="48" y="23"/>
                    <a:pt x="48" y="24"/>
                  </a:cubicBezTo>
                  <a:cubicBezTo>
                    <a:pt x="48" y="25"/>
                    <a:pt x="48" y="26"/>
                    <a:pt x="49" y="26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7" y="27"/>
                    <a:pt x="46" y="27"/>
                    <a:pt x="46" y="27"/>
                  </a:cubicBezTo>
                  <a:cubicBezTo>
                    <a:pt x="45" y="28"/>
                    <a:pt x="44" y="29"/>
                    <a:pt x="45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29"/>
                    <a:pt x="43" y="28"/>
                    <a:pt x="42" y="28"/>
                  </a:cubicBezTo>
                  <a:cubicBezTo>
                    <a:pt x="41" y="28"/>
                    <a:pt x="40" y="29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29"/>
                    <a:pt x="39" y="28"/>
                    <a:pt x="38" y="27"/>
                  </a:cubicBezTo>
                  <a:cubicBezTo>
                    <a:pt x="37" y="27"/>
                    <a:pt x="36" y="27"/>
                    <a:pt x="35" y="27"/>
                  </a:cubicBezTo>
                  <a:cubicBezTo>
                    <a:pt x="35" y="27"/>
                    <a:pt x="35" y="27"/>
                    <a:pt x="35" y="26"/>
                  </a:cubicBezTo>
                  <a:cubicBezTo>
                    <a:pt x="36" y="26"/>
                    <a:pt x="36" y="25"/>
                    <a:pt x="35" y="24"/>
                  </a:cubicBezTo>
                  <a:cubicBezTo>
                    <a:pt x="35" y="23"/>
                    <a:pt x="34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lose/>
                  <a:moveTo>
                    <a:pt x="42" y="27"/>
                  </a:moveTo>
                  <a:cubicBezTo>
                    <a:pt x="44" y="27"/>
                    <a:pt x="46" y="24"/>
                    <a:pt x="46" y="22"/>
                  </a:cubicBezTo>
                  <a:cubicBezTo>
                    <a:pt x="46" y="19"/>
                    <a:pt x="44" y="17"/>
                    <a:pt x="42" y="17"/>
                  </a:cubicBezTo>
                  <a:cubicBezTo>
                    <a:pt x="39" y="17"/>
                    <a:pt x="37" y="19"/>
                    <a:pt x="37" y="22"/>
                  </a:cubicBezTo>
                  <a:cubicBezTo>
                    <a:pt x="37" y="24"/>
                    <a:pt x="39" y="27"/>
                    <a:pt x="42" y="27"/>
                  </a:cubicBezTo>
                  <a:close/>
                  <a:moveTo>
                    <a:pt x="42" y="19"/>
                  </a:moveTo>
                  <a:cubicBezTo>
                    <a:pt x="43" y="19"/>
                    <a:pt x="44" y="20"/>
                    <a:pt x="44" y="22"/>
                  </a:cubicBezTo>
                  <a:cubicBezTo>
                    <a:pt x="44" y="23"/>
                    <a:pt x="43" y="25"/>
                    <a:pt x="42" y="25"/>
                  </a:cubicBezTo>
                  <a:cubicBezTo>
                    <a:pt x="40" y="25"/>
                    <a:pt x="39" y="23"/>
                    <a:pt x="39" y="22"/>
                  </a:cubicBezTo>
                  <a:cubicBezTo>
                    <a:pt x="39" y="20"/>
                    <a:pt x="40" y="19"/>
                    <a:pt x="42" y="19"/>
                  </a:cubicBezTo>
                  <a:close/>
                  <a:moveTo>
                    <a:pt x="84" y="51"/>
                  </a:moveTo>
                  <a:cubicBezTo>
                    <a:pt x="79" y="42"/>
                    <a:pt x="79" y="42"/>
                    <a:pt x="79" y="42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9" y="1"/>
                    <a:pt x="78" y="0"/>
                    <a:pt x="7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0"/>
                    <a:pt x="5" y="1"/>
                    <a:pt x="5" y="6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2"/>
                    <a:pt x="0" y="53"/>
                    <a:pt x="0" y="55"/>
                  </a:cubicBezTo>
                  <a:cubicBezTo>
                    <a:pt x="0" y="58"/>
                    <a:pt x="3" y="60"/>
                    <a:pt x="7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80" y="60"/>
                    <a:pt x="84" y="58"/>
                    <a:pt x="84" y="55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1"/>
                  </a:cubicBezTo>
                  <a:close/>
                  <a:moveTo>
                    <a:pt x="76" y="57"/>
                  </a:moveTo>
                  <a:cubicBezTo>
                    <a:pt x="7" y="57"/>
                    <a:pt x="7" y="57"/>
                    <a:pt x="7" y="57"/>
                  </a:cubicBezTo>
                  <a:cubicBezTo>
                    <a:pt x="5" y="57"/>
                    <a:pt x="3" y="56"/>
                    <a:pt x="3" y="55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9" y="56"/>
                    <a:pt x="30" y="56"/>
                    <a:pt x="30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4" y="56"/>
                    <a:pt x="54" y="56"/>
                    <a:pt x="54" y="55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6"/>
                    <a:pt x="79" y="57"/>
                    <a:pt x="76" y="57"/>
                  </a:cubicBezTo>
                  <a:close/>
                  <a:moveTo>
                    <a:pt x="31" y="53"/>
                  </a:move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31" y="53"/>
                  </a:lnTo>
                  <a:close/>
                  <a:moveTo>
                    <a:pt x="53" y="51"/>
                  </a:moveTo>
                  <a:cubicBezTo>
                    <a:pt x="30" y="51"/>
                    <a:pt x="30" y="51"/>
                    <a:pt x="30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80" y="51"/>
                    <a:pt x="80" y="51"/>
                    <a:pt x="80" y="51"/>
                  </a:cubicBezTo>
                  <a:lnTo>
                    <a:pt x="53" y="51"/>
                  </a:lnTo>
                  <a:close/>
                  <a:moveTo>
                    <a:pt x="76" y="6"/>
                  </a:moveTo>
                  <a:cubicBezTo>
                    <a:pt x="76" y="41"/>
                    <a:pt x="76" y="41"/>
                    <a:pt x="76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3"/>
                    <a:pt x="75" y="3"/>
                    <a:pt x="76" y="3"/>
                  </a:cubicBezTo>
                  <a:cubicBezTo>
                    <a:pt x="76" y="4"/>
                    <a:pt x="76" y="5"/>
                    <a:pt x="7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41" name="Freeform 24"/>
            <p:cNvSpPr>
              <a:spLocks noEditPoints="1"/>
            </p:cNvSpPr>
            <p:nvPr/>
          </p:nvSpPr>
          <p:spPr bwMode="auto">
            <a:xfrm>
              <a:off x="6467518" y="2334324"/>
              <a:ext cx="380570" cy="401423"/>
            </a:xfrm>
            <a:custGeom>
              <a:avLst/>
              <a:gdLst>
                <a:gd name="T0" fmla="*/ 22 w 62"/>
                <a:gd name="T1" fmla="*/ 32 h 65"/>
                <a:gd name="T2" fmla="*/ 22 w 62"/>
                <a:gd name="T3" fmla="*/ 52 h 65"/>
                <a:gd name="T4" fmla="*/ 26 w 62"/>
                <a:gd name="T5" fmla="*/ 43 h 65"/>
                <a:gd name="T6" fmla="*/ 47 w 62"/>
                <a:gd name="T7" fmla="*/ 7 h 65"/>
                <a:gd name="T8" fmla="*/ 47 w 62"/>
                <a:gd name="T9" fmla="*/ 19 h 65"/>
                <a:gd name="T10" fmla="*/ 40 w 62"/>
                <a:gd name="T11" fmla="*/ 37 h 65"/>
                <a:gd name="T12" fmla="*/ 36 w 62"/>
                <a:gd name="T13" fmla="*/ 27 h 65"/>
                <a:gd name="T14" fmla="*/ 32 w 62"/>
                <a:gd name="T15" fmla="*/ 26 h 65"/>
                <a:gd name="T16" fmla="*/ 24 w 62"/>
                <a:gd name="T17" fmla="*/ 22 h 65"/>
                <a:gd name="T18" fmla="*/ 18 w 62"/>
                <a:gd name="T19" fmla="*/ 21 h 65"/>
                <a:gd name="T20" fmla="*/ 11 w 62"/>
                <a:gd name="T21" fmla="*/ 28 h 65"/>
                <a:gd name="T22" fmla="*/ 6 w 62"/>
                <a:gd name="T23" fmla="*/ 28 h 65"/>
                <a:gd name="T24" fmla="*/ 3 w 62"/>
                <a:gd name="T25" fmla="*/ 38 h 65"/>
                <a:gd name="T26" fmla="*/ 0 w 62"/>
                <a:gd name="T27" fmla="*/ 43 h 65"/>
                <a:gd name="T28" fmla="*/ 3 w 62"/>
                <a:gd name="T29" fmla="*/ 47 h 65"/>
                <a:gd name="T30" fmla="*/ 6 w 62"/>
                <a:gd name="T31" fmla="*/ 58 h 65"/>
                <a:gd name="T32" fmla="*/ 11 w 62"/>
                <a:gd name="T33" fmla="*/ 58 h 65"/>
                <a:gd name="T34" fmla="*/ 18 w 62"/>
                <a:gd name="T35" fmla="*/ 65 h 65"/>
                <a:gd name="T36" fmla="*/ 24 w 62"/>
                <a:gd name="T37" fmla="*/ 64 h 65"/>
                <a:gd name="T38" fmla="*/ 32 w 62"/>
                <a:gd name="T39" fmla="*/ 60 h 65"/>
                <a:gd name="T40" fmla="*/ 36 w 62"/>
                <a:gd name="T41" fmla="*/ 59 h 65"/>
                <a:gd name="T42" fmla="*/ 40 w 62"/>
                <a:gd name="T43" fmla="*/ 49 h 65"/>
                <a:gd name="T44" fmla="*/ 44 w 62"/>
                <a:gd name="T45" fmla="*/ 46 h 65"/>
                <a:gd name="T46" fmla="*/ 38 w 62"/>
                <a:gd name="T47" fmla="*/ 53 h 65"/>
                <a:gd name="T48" fmla="*/ 22 w 62"/>
                <a:gd name="T49" fmla="*/ 58 h 65"/>
                <a:gd name="T50" fmla="*/ 6 w 62"/>
                <a:gd name="T51" fmla="*/ 53 h 65"/>
                <a:gd name="T52" fmla="*/ 7 w 62"/>
                <a:gd name="T53" fmla="*/ 38 h 65"/>
                <a:gd name="T54" fmla="*/ 18 w 62"/>
                <a:gd name="T55" fmla="*/ 24 h 65"/>
                <a:gd name="T56" fmla="*/ 36 w 62"/>
                <a:gd name="T57" fmla="*/ 30 h 65"/>
                <a:gd name="T58" fmla="*/ 41 w 62"/>
                <a:gd name="T59" fmla="*/ 44 h 65"/>
                <a:gd name="T60" fmla="*/ 59 w 62"/>
                <a:gd name="T61" fmla="*/ 11 h 65"/>
                <a:gd name="T62" fmla="*/ 60 w 62"/>
                <a:gd name="T63" fmla="*/ 7 h 65"/>
                <a:gd name="T64" fmla="*/ 54 w 62"/>
                <a:gd name="T65" fmla="*/ 4 h 65"/>
                <a:gd name="T66" fmla="*/ 49 w 62"/>
                <a:gd name="T67" fmla="*/ 0 h 65"/>
                <a:gd name="T68" fmla="*/ 46 w 62"/>
                <a:gd name="T69" fmla="*/ 0 h 65"/>
                <a:gd name="T70" fmla="*/ 40 w 62"/>
                <a:gd name="T71" fmla="*/ 4 h 65"/>
                <a:gd name="T72" fmla="*/ 38 w 62"/>
                <a:gd name="T73" fmla="*/ 4 h 65"/>
                <a:gd name="T74" fmla="*/ 35 w 62"/>
                <a:gd name="T75" fmla="*/ 11 h 65"/>
                <a:gd name="T76" fmla="*/ 33 w 62"/>
                <a:gd name="T77" fmla="*/ 14 h 65"/>
                <a:gd name="T78" fmla="*/ 35 w 62"/>
                <a:gd name="T79" fmla="*/ 18 h 65"/>
                <a:gd name="T80" fmla="*/ 37 w 62"/>
                <a:gd name="T81" fmla="*/ 24 h 65"/>
                <a:gd name="T82" fmla="*/ 40 w 62"/>
                <a:gd name="T83" fmla="*/ 25 h 65"/>
                <a:gd name="T84" fmla="*/ 46 w 62"/>
                <a:gd name="T85" fmla="*/ 28 h 65"/>
                <a:gd name="T86" fmla="*/ 49 w 62"/>
                <a:gd name="T87" fmla="*/ 29 h 65"/>
                <a:gd name="T88" fmla="*/ 54 w 62"/>
                <a:gd name="T89" fmla="*/ 24 h 65"/>
                <a:gd name="T90" fmla="*/ 57 w 62"/>
                <a:gd name="T91" fmla="*/ 24 h 65"/>
                <a:gd name="T92" fmla="*/ 59 w 62"/>
                <a:gd name="T93" fmla="*/ 18 h 65"/>
                <a:gd name="T94" fmla="*/ 61 w 62"/>
                <a:gd name="T95" fmla="*/ 12 h 65"/>
                <a:gd name="T96" fmla="*/ 52 w 62"/>
                <a:gd name="T97" fmla="*/ 22 h 65"/>
                <a:gd name="T98" fmla="*/ 43 w 62"/>
                <a:gd name="T99" fmla="*/ 25 h 65"/>
                <a:gd name="T100" fmla="*/ 36 w 62"/>
                <a:gd name="T101" fmla="*/ 15 h 65"/>
                <a:gd name="T102" fmla="*/ 38 w 62"/>
                <a:gd name="T103" fmla="*/ 7 h 65"/>
                <a:gd name="T104" fmla="*/ 50 w 62"/>
                <a:gd name="T105" fmla="*/ 3 h 65"/>
                <a:gd name="T106" fmla="*/ 56 w 62"/>
                <a:gd name="T107" fmla="*/ 1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2" h="65">
                  <a:moveTo>
                    <a:pt x="22" y="32"/>
                  </a:moveTo>
                  <a:cubicBezTo>
                    <a:pt x="15" y="32"/>
                    <a:pt x="11" y="37"/>
                    <a:pt x="11" y="43"/>
                  </a:cubicBezTo>
                  <a:cubicBezTo>
                    <a:pt x="11" y="49"/>
                    <a:pt x="15" y="54"/>
                    <a:pt x="22" y="54"/>
                  </a:cubicBezTo>
                  <a:cubicBezTo>
                    <a:pt x="28" y="54"/>
                    <a:pt x="33" y="49"/>
                    <a:pt x="33" y="43"/>
                  </a:cubicBezTo>
                  <a:cubicBezTo>
                    <a:pt x="33" y="37"/>
                    <a:pt x="28" y="32"/>
                    <a:pt x="22" y="32"/>
                  </a:cubicBezTo>
                  <a:close/>
                  <a:moveTo>
                    <a:pt x="22" y="52"/>
                  </a:moveTo>
                  <a:cubicBezTo>
                    <a:pt x="17" y="52"/>
                    <a:pt x="13" y="48"/>
                    <a:pt x="13" y="43"/>
                  </a:cubicBezTo>
                  <a:cubicBezTo>
                    <a:pt x="13" y="38"/>
                    <a:pt x="17" y="34"/>
                    <a:pt x="22" y="34"/>
                  </a:cubicBezTo>
                  <a:cubicBezTo>
                    <a:pt x="27" y="34"/>
                    <a:pt x="31" y="38"/>
                    <a:pt x="31" y="43"/>
                  </a:cubicBezTo>
                  <a:cubicBezTo>
                    <a:pt x="31" y="48"/>
                    <a:pt x="27" y="52"/>
                    <a:pt x="22" y="52"/>
                  </a:cubicBezTo>
                  <a:close/>
                  <a:moveTo>
                    <a:pt x="26" y="43"/>
                  </a:moveTo>
                  <a:cubicBezTo>
                    <a:pt x="26" y="45"/>
                    <a:pt x="24" y="47"/>
                    <a:pt x="22" y="47"/>
                  </a:cubicBezTo>
                  <a:cubicBezTo>
                    <a:pt x="19" y="47"/>
                    <a:pt x="17" y="45"/>
                    <a:pt x="17" y="43"/>
                  </a:cubicBezTo>
                  <a:cubicBezTo>
                    <a:pt x="17" y="40"/>
                    <a:pt x="19" y="38"/>
                    <a:pt x="22" y="38"/>
                  </a:cubicBezTo>
                  <a:cubicBezTo>
                    <a:pt x="24" y="38"/>
                    <a:pt x="26" y="40"/>
                    <a:pt x="26" y="43"/>
                  </a:cubicBezTo>
                  <a:close/>
                  <a:moveTo>
                    <a:pt x="47" y="7"/>
                  </a:moveTo>
                  <a:cubicBezTo>
                    <a:pt x="43" y="7"/>
                    <a:pt x="40" y="10"/>
                    <a:pt x="40" y="14"/>
                  </a:cubicBezTo>
                  <a:cubicBezTo>
                    <a:pt x="40" y="18"/>
                    <a:pt x="43" y="21"/>
                    <a:pt x="47" y="21"/>
                  </a:cubicBezTo>
                  <a:cubicBezTo>
                    <a:pt x="51" y="21"/>
                    <a:pt x="54" y="18"/>
                    <a:pt x="54" y="14"/>
                  </a:cubicBezTo>
                  <a:cubicBezTo>
                    <a:pt x="54" y="10"/>
                    <a:pt x="51" y="7"/>
                    <a:pt x="47" y="7"/>
                  </a:cubicBezTo>
                  <a:close/>
                  <a:moveTo>
                    <a:pt x="47" y="19"/>
                  </a:moveTo>
                  <a:cubicBezTo>
                    <a:pt x="44" y="19"/>
                    <a:pt x="42" y="17"/>
                    <a:pt x="42" y="14"/>
                  </a:cubicBezTo>
                  <a:cubicBezTo>
                    <a:pt x="42" y="12"/>
                    <a:pt x="44" y="9"/>
                    <a:pt x="47" y="9"/>
                  </a:cubicBezTo>
                  <a:cubicBezTo>
                    <a:pt x="49" y="9"/>
                    <a:pt x="52" y="12"/>
                    <a:pt x="52" y="14"/>
                  </a:cubicBezTo>
                  <a:cubicBezTo>
                    <a:pt x="52" y="17"/>
                    <a:pt x="49" y="19"/>
                    <a:pt x="47" y="19"/>
                  </a:cubicBezTo>
                  <a:close/>
                  <a:moveTo>
                    <a:pt x="43" y="39"/>
                  </a:moveTo>
                  <a:cubicBezTo>
                    <a:pt x="43" y="38"/>
                    <a:pt x="42" y="38"/>
                    <a:pt x="42" y="38"/>
                  </a:cubicBezTo>
                  <a:cubicBezTo>
                    <a:pt x="42" y="38"/>
                    <a:pt x="42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39" y="36"/>
                    <a:pt x="40" y="36"/>
                    <a:pt x="40" y="35"/>
                  </a:cubicBezTo>
                  <a:cubicBezTo>
                    <a:pt x="41" y="35"/>
                    <a:pt x="41" y="35"/>
                    <a:pt x="42" y="34"/>
                  </a:cubicBezTo>
                  <a:cubicBezTo>
                    <a:pt x="42" y="33"/>
                    <a:pt x="42" y="33"/>
                    <a:pt x="41" y="32"/>
                  </a:cubicBezTo>
                  <a:cubicBezTo>
                    <a:pt x="40" y="31"/>
                    <a:pt x="39" y="29"/>
                    <a:pt x="38" y="28"/>
                  </a:cubicBezTo>
                  <a:cubicBezTo>
                    <a:pt x="38" y="27"/>
                    <a:pt x="37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5" y="27"/>
                    <a:pt x="35" y="28"/>
                  </a:cubicBezTo>
                  <a:cubicBezTo>
                    <a:pt x="35" y="28"/>
                    <a:pt x="34" y="28"/>
                    <a:pt x="34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27"/>
                    <a:pt x="32" y="27"/>
                    <a:pt x="32" y="26"/>
                  </a:cubicBezTo>
                  <a:cubicBezTo>
                    <a:pt x="33" y="25"/>
                    <a:pt x="33" y="25"/>
                    <a:pt x="33" y="24"/>
                  </a:cubicBezTo>
                  <a:cubicBezTo>
                    <a:pt x="32" y="24"/>
                    <a:pt x="32" y="23"/>
                    <a:pt x="32" y="23"/>
                  </a:cubicBezTo>
                  <a:cubicBezTo>
                    <a:pt x="30" y="22"/>
                    <a:pt x="28" y="22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1"/>
                    <a:pt x="25" y="21"/>
                    <a:pt x="24" y="22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4"/>
                    <a:pt x="23" y="24"/>
                    <a:pt x="22" y="24"/>
                  </a:cubicBezTo>
                  <a:cubicBezTo>
                    <a:pt x="21" y="24"/>
                    <a:pt x="20" y="24"/>
                    <a:pt x="20" y="23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9" y="21"/>
                    <a:pt x="19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6" y="22"/>
                    <a:pt x="14" y="22"/>
                    <a:pt x="12" y="23"/>
                  </a:cubicBezTo>
                  <a:cubicBezTo>
                    <a:pt x="12" y="23"/>
                    <a:pt x="12" y="24"/>
                    <a:pt x="11" y="24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7"/>
                    <a:pt x="12" y="27"/>
                    <a:pt x="11" y="28"/>
                  </a:cubicBezTo>
                  <a:cubicBezTo>
                    <a:pt x="11" y="28"/>
                    <a:pt x="11" y="28"/>
                    <a:pt x="10" y="28"/>
                  </a:cubicBezTo>
                  <a:cubicBezTo>
                    <a:pt x="10" y="28"/>
                    <a:pt x="9" y="28"/>
                    <a:pt x="9" y="28"/>
                  </a:cubicBezTo>
                  <a:cubicBezTo>
                    <a:pt x="9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7"/>
                    <a:pt x="6" y="27"/>
                    <a:pt x="6" y="28"/>
                  </a:cubicBezTo>
                  <a:cubicBezTo>
                    <a:pt x="5" y="29"/>
                    <a:pt x="4" y="31"/>
                    <a:pt x="3" y="32"/>
                  </a:cubicBezTo>
                  <a:cubicBezTo>
                    <a:pt x="2" y="33"/>
                    <a:pt x="2" y="33"/>
                    <a:pt x="2" y="34"/>
                  </a:cubicBezTo>
                  <a:cubicBezTo>
                    <a:pt x="3" y="35"/>
                    <a:pt x="3" y="35"/>
                    <a:pt x="4" y="35"/>
                  </a:cubicBezTo>
                  <a:cubicBezTo>
                    <a:pt x="4" y="36"/>
                    <a:pt x="5" y="36"/>
                    <a:pt x="4" y="37"/>
                  </a:cubicBezTo>
                  <a:cubicBezTo>
                    <a:pt x="4" y="38"/>
                    <a:pt x="4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9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0" y="41"/>
                    <a:pt x="0" y="42"/>
                    <a:pt x="0" y="43"/>
                  </a:cubicBezTo>
                  <a:cubicBezTo>
                    <a:pt x="0" y="44"/>
                    <a:pt x="0" y="45"/>
                    <a:pt x="0" y="46"/>
                  </a:cubicBezTo>
                  <a:cubicBezTo>
                    <a:pt x="0" y="46"/>
                    <a:pt x="1" y="47"/>
                    <a:pt x="1" y="47"/>
                  </a:cubicBezTo>
                  <a:cubicBezTo>
                    <a:pt x="1" y="47"/>
                    <a:pt x="2" y="48"/>
                    <a:pt x="2" y="48"/>
                  </a:cubicBezTo>
                  <a:cubicBezTo>
                    <a:pt x="2" y="48"/>
                    <a:pt x="2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7"/>
                    <a:pt x="4" y="48"/>
                    <a:pt x="4" y="49"/>
                  </a:cubicBezTo>
                  <a:cubicBezTo>
                    <a:pt x="5" y="49"/>
                    <a:pt x="4" y="50"/>
                    <a:pt x="4" y="51"/>
                  </a:cubicBezTo>
                  <a:cubicBezTo>
                    <a:pt x="3" y="51"/>
                    <a:pt x="3" y="51"/>
                    <a:pt x="2" y="52"/>
                  </a:cubicBezTo>
                  <a:cubicBezTo>
                    <a:pt x="2" y="52"/>
                    <a:pt x="2" y="53"/>
                    <a:pt x="3" y="53"/>
                  </a:cubicBezTo>
                  <a:cubicBezTo>
                    <a:pt x="4" y="55"/>
                    <a:pt x="5" y="57"/>
                    <a:pt x="6" y="58"/>
                  </a:cubicBezTo>
                  <a:cubicBezTo>
                    <a:pt x="6" y="58"/>
                    <a:pt x="7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9"/>
                    <a:pt x="9" y="58"/>
                    <a:pt x="9" y="58"/>
                  </a:cubicBezTo>
                  <a:cubicBezTo>
                    <a:pt x="9" y="58"/>
                    <a:pt x="10" y="57"/>
                    <a:pt x="10" y="57"/>
                  </a:cubicBezTo>
                  <a:cubicBezTo>
                    <a:pt x="11" y="57"/>
                    <a:pt x="11" y="58"/>
                    <a:pt x="11" y="58"/>
                  </a:cubicBezTo>
                  <a:cubicBezTo>
                    <a:pt x="12" y="58"/>
                    <a:pt x="12" y="59"/>
                    <a:pt x="12" y="60"/>
                  </a:cubicBezTo>
                  <a:cubicBezTo>
                    <a:pt x="11" y="60"/>
                    <a:pt x="11" y="61"/>
                    <a:pt x="11" y="61"/>
                  </a:cubicBezTo>
                  <a:cubicBezTo>
                    <a:pt x="12" y="62"/>
                    <a:pt x="12" y="62"/>
                    <a:pt x="12" y="63"/>
                  </a:cubicBezTo>
                  <a:cubicBezTo>
                    <a:pt x="14" y="64"/>
                    <a:pt x="16" y="64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9" y="65"/>
                    <a:pt x="19" y="64"/>
                    <a:pt x="20" y="64"/>
                  </a:cubicBezTo>
                  <a:cubicBezTo>
                    <a:pt x="20" y="64"/>
                    <a:pt x="20" y="63"/>
                    <a:pt x="20" y="63"/>
                  </a:cubicBezTo>
                  <a:cubicBezTo>
                    <a:pt x="20" y="62"/>
                    <a:pt x="21" y="61"/>
                    <a:pt x="22" y="61"/>
                  </a:cubicBezTo>
                  <a:cubicBezTo>
                    <a:pt x="23" y="61"/>
                    <a:pt x="24" y="62"/>
                    <a:pt x="24" y="63"/>
                  </a:cubicBezTo>
                  <a:cubicBezTo>
                    <a:pt x="24" y="63"/>
                    <a:pt x="24" y="64"/>
                    <a:pt x="24" y="64"/>
                  </a:cubicBezTo>
                  <a:cubicBezTo>
                    <a:pt x="25" y="64"/>
                    <a:pt x="25" y="65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8" y="64"/>
                    <a:pt x="30" y="64"/>
                    <a:pt x="32" y="63"/>
                  </a:cubicBezTo>
                  <a:cubicBezTo>
                    <a:pt x="32" y="62"/>
                    <a:pt x="32" y="62"/>
                    <a:pt x="33" y="61"/>
                  </a:cubicBezTo>
                  <a:cubicBezTo>
                    <a:pt x="33" y="61"/>
                    <a:pt x="33" y="60"/>
                    <a:pt x="32" y="60"/>
                  </a:cubicBezTo>
                  <a:cubicBezTo>
                    <a:pt x="32" y="59"/>
                    <a:pt x="32" y="58"/>
                    <a:pt x="33" y="58"/>
                  </a:cubicBezTo>
                  <a:cubicBezTo>
                    <a:pt x="33" y="58"/>
                    <a:pt x="33" y="57"/>
                    <a:pt x="34" y="57"/>
                  </a:cubicBezTo>
                  <a:cubicBezTo>
                    <a:pt x="34" y="57"/>
                    <a:pt x="35" y="58"/>
                    <a:pt x="35" y="58"/>
                  </a:cubicBezTo>
                  <a:cubicBezTo>
                    <a:pt x="35" y="58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7" y="59"/>
                    <a:pt x="38" y="58"/>
                    <a:pt x="38" y="58"/>
                  </a:cubicBezTo>
                  <a:cubicBezTo>
                    <a:pt x="39" y="57"/>
                    <a:pt x="40" y="55"/>
                    <a:pt x="41" y="53"/>
                  </a:cubicBezTo>
                  <a:cubicBezTo>
                    <a:pt x="42" y="53"/>
                    <a:pt x="42" y="52"/>
                    <a:pt x="42" y="52"/>
                  </a:cubicBezTo>
                  <a:cubicBezTo>
                    <a:pt x="41" y="51"/>
                    <a:pt x="41" y="51"/>
                    <a:pt x="40" y="51"/>
                  </a:cubicBezTo>
                  <a:cubicBezTo>
                    <a:pt x="40" y="50"/>
                    <a:pt x="39" y="49"/>
                    <a:pt x="40" y="49"/>
                  </a:cubicBezTo>
                  <a:cubicBezTo>
                    <a:pt x="40" y="48"/>
                    <a:pt x="40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3" y="47"/>
                    <a:pt x="43" y="47"/>
                  </a:cubicBezTo>
                  <a:cubicBezTo>
                    <a:pt x="43" y="47"/>
                    <a:pt x="44" y="46"/>
                    <a:pt x="44" y="46"/>
                  </a:cubicBezTo>
                  <a:cubicBezTo>
                    <a:pt x="44" y="45"/>
                    <a:pt x="44" y="44"/>
                    <a:pt x="44" y="43"/>
                  </a:cubicBezTo>
                  <a:cubicBezTo>
                    <a:pt x="44" y="42"/>
                    <a:pt x="44" y="41"/>
                    <a:pt x="44" y="40"/>
                  </a:cubicBezTo>
                  <a:cubicBezTo>
                    <a:pt x="44" y="39"/>
                    <a:pt x="43" y="39"/>
                    <a:pt x="43" y="39"/>
                  </a:cubicBezTo>
                  <a:close/>
                  <a:moveTo>
                    <a:pt x="37" y="48"/>
                  </a:moveTo>
                  <a:cubicBezTo>
                    <a:pt x="36" y="50"/>
                    <a:pt x="37" y="52"/>
                    <a:pt x="38" y="53"/>
                  </a:cubicBezTo>
                  <a:cubicBezTo>
                    <a:pt x="38" y="54"/>
                    <a:pt x="37" y="54"/>
                    <a:pt x="36" y="55"/>
                  </a:cubicBezTo>
                  <a:cubicBezTo>
                    <a:pt x="35" y="54"/>
                    <a:pt x="33" y="54"/>
                    <a:pt x="31" y="55"/>
                  </a:cubicBezTo>
                  <a:cubicBezTo>
                    <a:pt x="29" y="57"/>
                    <a:pt x="29" y="59"/>
                    <a:pt x="29" y="60"/>
                  </a:cubicBezTo>
                  <a:cubicBezTo>
                    <a:pt x="28" y="61"/>
                    <a:pt x="27" y="61"/>
                    <a:pt x="26" y="61"/>
                  </a:cubicBezTo>
                  <a:cubicBezTo>
                    <a:pt x="26" y="60"/>
                    <a:pt x="24" y="58"/>
                    <a:pt x="22" y="58"/>
                  </a:cubicBezTo>
                  <a:cubicBezTo>
                    <a:pt x="20" y="58"/>
                    <a:pt x="18" y="60"/>
                    <a:pt x="18" y="61"/>
                  </a:cubicBezTo>
                  <a:cubicBezTo>
                    <a:pt x="17" y="61"/>
                    <a:pt x="16" y="61"/>
                    <a:pt x="15" y="60"/>
                  </a:cubicBezTo>
                  <a:cubicBezTo>
                    <a:pt x="15" y="59"/>
                    <a:pt x="15" y="57"/>
                    <a:pt x="13" y="55"/>
                  </a:cubicBezTo>
                  <a:cubicBezTo>
                    <a:pt x="11" y="54"/>
                    <a:pt x="9" y="54"/>
                    <a:pt x="8" y="55"/>
                  </a:cubicBezTo>
                  <a:cubicBezTo>
                    <a:pt x="7" y="54"/>
                    <a:pt x="6" y="54"/>
                    <a:pt x="6" y="53"/>
                  </a:cubicBezTo>
                  <a:cubicBezTo>
                    <a:pt x="7" y="52"/>
                    <a:pt x="8" y="50"/>
                    <a:pt x="7" y="48"/>
                  </a:cubicBezTo>
                  <a:cubicBezTo>
                    <a:pt x="7" y="46"/>
                    <a:pt x="5" y="44"/>
                    <a:pt x="3" y="44"/>
                  </a:cubicBezTo>
                  <a:cubicBezTo>
                    <a:pt x="3" y="44"/>
                    <a:pt x="3" y="43"/>
                    <a:pt x="3" y="43"/>
                  </a:cubicBezTo>
                  <a:cubicBezTo>
                    <a:pt x="3" y="42"/>
                    <a:pt x="3" y="42"/>
                    <a:pt x="3" y="41"/>
                  </a:cubicBezTo>
                  <a:cubicBezTo>
                    <a:pt x="5" y="41"/>
                    <a:pt x="7" y="40"/>
                    <a:pt x="7" y="38"/>
                  </a:cubicBezTo>
                  <a:cubicBezTo>
                    <a:pt x="8" y="36"/>
                    <a:pt x="7" y="34"/>
                    <a:pt x="6" y="33"/>
                  </a:cubicBezTo>
                  <a:cubicBezTo>
                    <a:pt x="6" y="32"/>
                    <a:pt x="7" y="31"/>
                    <a:pt x="8" y="30"/>
                  </a:cubicBezTo>
                  <a:cubicBezTo>
                    <a:pt x="9" y="32"/>
                    <a:pt x="11" y="32"/>
                    <a:pt x="13" y="30"/>
                  </a:cubicBezTo>
                  <a:cubicBezTo>
                    <a:pt x="15" y="29"/>
                    <a:pt x="15" y="27"/>
                    <a:pt x="15" y="25"/>
                  </a:cubicBezTo>
                  <a:cubicBezTo>
                    <a:pt x="16" y="25"/>
                    <a:pt x="17" y="25"/>
                    <a:pt x="18" y="24"/>
                  </a:cubicBezTo>
                  <a:cubicBezTo>
                    <a:pt x="18" y="26"/>
                    <a:pt x="20" y="27"/>
                    <a:pt x="22" y="27"/>
                  </a:cubicBezTo>
                  <a:cubicBezTo>
                    <a:pt x="24" y="27"/>
                    <a:pt x="26" y="26"/>
                    <a:pt x="26" y="24"/>
                  </a:cubicBezTo>
                  <a:cubicBezTo>
                    <a:pt x="27" y="25"/>
                    <a:pt x="28" y="25"/>
                    <a:pt x="29" y="25"/>
                  </a:cubicBezTo>
                  <a:cubicBezTo>
                    <a:pt x="29" y="27"/>
                    <a:pt x="29" y="29"/>
                    <a:pt x="31" y="30"/>
                  </a:cubicBezTo>
                  <a:cubicBezTo>
                    <a:pt x="33" y="32"/>
                    <a:pt x="35" y="32"/>
                    <a:pt x="36" y="30"/>
                  </a:cubicBezTo>
                  <a:cubicBezTo>
                    <a:pt x="37" y="31"/>
                    <a:pt x="38" y="32"/>
                    <a:pt x="38" y="33"/>
                  </a:cubicBezTo>
                  <a:cubicBezTo>
                    <a:pt x="37" y="34"/>
                    <a:pt x="36" y="36"/>
                    <a:pt x="37" y="38"/>
                  </a:cubicBezTo>
                  <a:cubicBezTo>
                    <a:pt x="37" y="40"/>
                    <a:pt x="39" y="41"/>
                    <a:pt x="41" y="41"/>
                  </a:cubicBezTo>
                  <a:cubicBezTo>
                    <a:pt x="41" y="42"/>
                    <a:pt x="41" y="42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39" y="44"/>
                    <a:pt x="37" y="46"/>
                    <a:pt x="37" y="48"/>
                  </a:cubicBezTo>
                  <a:close/>
                  <a:moveTo>
                    <a:pt x="61" y="12"/>
                  </a:moveTo>
                  <a:cubicBezTo>
                    <a:pt x="61" y="12"/>
                    <a:pt x="61" y="11"/>
                    <a:pt x="61" y="11"/>
                  </a:cubicBezTo>
                  <a:cubicBezTo>
                    <a:pt x="60" y="11"/>
                    <a:pt x="60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10"/>
                    <a:pt x="60" y="10"/>
                    <a:pt x="60" y="9"/>
                  </a:cubicBezTo>
                  <a:cubicBezTo>
                    <a:pt x="60" y="9"/>
                    <a:pt x="60" y="8"/>
                    <a:pt x="60" y="7"/>
                  </a:cubicBezTo>
                  <a:cubicBezTo>
                    <a:pt x="59" y="6"/>
                    <a:pt x="58" y="5"/>
                    <a:pt x="57" y="4"/>
                  </a:cubicBezTo>
                  <a:cubicBezTo>
                    <a:pt x="57" y="4"/>
                    <a:pt x="57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5" y="3"/>
                    <a:pt x="54" y="2"/>
                  </a:cubicBezTo>
                  <a:cubicBezTo>
                    <a:pt x="54" y="2"/>
                    <a:pt x="54" y="1"/>
                    <a:pt x="53" y="1"/>
                  </a:cubicBezTo>
                  <a:cubicBezTo>
                    <a:pt x="52" y="1"/>
                    <a:pt x="51" y="0"/>
                    <a:pt x="50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8" y="0"/>
                    <a:pt x="48" y="0"/>
                  </a:cubicBezTo>
                  <a:cubicBezTo>
                    <a:pt x="48" y="1"/>
                    <a:pt x="47" y="1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46" y="1"/>
                    <a:pt x="46" y="0"/>
                  </a:cubicBezTo>
                  <a:cubicBezTo>
                    <a:pt x="46" y="0"/>
                    <a:pt x="45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cubicBezTo>
                    <a:pt x="43" y="0"/>
                    <a:pt x="42" y="1"/>
                    <a:pt x="41" y="1"/>
                  </a:cubicBezTo>
                  <a:cubicBezTo>
                    <a:pt x="40" y="1"/>
                    <a:pt x="40" y="2"/>
                    <a:pt x="40" y="2"/>
                  </a:cubicBezTo>
                  <a:cubicBezTo>
                    <a:pt x="40" y="3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5"/>
                    <a:pt x="35" y="6"/>
                    <a:pt x="34" y="7"/>
                  </a:cubicBezTo>
                  <a:cubicBezTo>
                    <a:pt x="34" y="8"/>
                    <a:pt x="34" y="9"/>
                    <a:pt x="34" y="9"/>
                  </a:cubicBezTo>
                  <a:cubicBezTo>
                    <a:pt x="34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1"/>
                    <a:pt x="33" y="12"/>
                    <a:pt x="33" y="12"/>
                  </a:cubicBezTo>
                  <a:cubicBezTo>
                    <a:pt x="33" y="13"/>
                    <a:pt x="33" y="14"/>
                    <a:pt x="33" y="14"/>
                  </a:cubicBezTo>
                  <a:cubicBezTo>
                    <a:pt x="33" y="15"/>
                    <a:pt x="33" y="16"/>
                    <a:pt x="33" y="16"/>
                  </a:cubicBezTo>
                  <a:cubicBezTo>
                    <a:pt x="33" y="17"/>
                    <a:pt x="33" y="17"/>
                    <a:pt x="33" y="18"/>
                  </a:cubicBezTo>
                  <a:cubicBezTo>
                    <a:pt x="34" y="18"/>
                    <a:pt x="34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9"/>
                    <a:pt x="34" y="19"/>
                    <a:pt x="34" y="20"/>
                  </a:cubicBezTo>
                  <a:cubicBezTo>
                    <a:pt x="34" y="20"/>
                    <a:pt x="34" y="21"/>
                    <a:pt x="34" y="21"/>
                  </a:cubicBezTo>
                  <a:cubicBezTo>
                    <a:pt x="35" y="22"/>
                    <a:pt x="36" y="23"/>
                    <a:pt x="37" y="24"/>
                  </a:cubicBezTo>
                  <a:cubicBezTo>
                    <a:pt x="37" y="25"/>
                    <a:pt x="37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25"/>
                    <a:pt x="39" y="25"/>
                    <a:pt x="39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5"/>
                  </a:cubicBezTo>
                  <a:cubicBezTo>
                    <a:pt x="40" y="25"/>
                    <a:pt x="40" y="26"/>
                    <a:pt x="40" y="26"/>
                  </a:cubicBezTo>
                  <a:cubicBezTo>
                    <a:pt x="40" y="27"/>
                    <a:pt x="40" y="27"/>
                    <a:pt x="41" y="27"/>
                  </a:cubicBezTo>
                  <a:cubicBezTo>
                    <a:pt x="42" y="28"/>
                    <a:pt x="43" y="28"/>
                    <a:pt x="44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7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7"/>
                    <a:pt x="48" y="28"/>
                    <a:pt x="48" y="28"/>
                  </a:cubicBezTo>
                  <a:cubicBezTo>
                    <a:pt x="48" y="28"/>
                    <a:pt x="49" y="29"/>
                    <a:pt x="49" y="29"/>
                  </a:cubicBezTo>
                  <a:cubicBezTo>
                    <a:pt x="49" y="29"/>
                    <a:pt x="49" y="29"/>
                    <a:pt x="50" y="29"/>
                  </a:cubicBezTo>
                  <a:cubicBezTo>
                    <a:pt x="51" y="28"/>
                    <a:pt x="52" y="28"/>
                    <a:pt x="53" y="27"/>
                  </a:cubicBezTo>
                  <a:cubicBezTo>
                    <a:pt x="54" y="27"/>
                    <a:pt x="54" y="27"/>
                    <a:pt x="54" y="26"/>
                  </a:cubicBezTo>
                  <a:cubicBezTo>
                    <a:pt x="55" y="26"/>
                    <a:pt x="54" y="25"/>
                    <a:pt x="54" y="25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4"/>
                    <a:pt x="54" y="24"/>
                    <a:pt x="55" y="24"/>
                  </a:cubicBezTo>
                  <a:cubicBezTo>
                    <a:pt x="55" y="25"/>
                    <a:pt x="55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7" y="25"/>
                    <a:pt x="57" y="25"/>
                    <a:pt x="57" y="24"/>
                  </a:cubicBezTo>
                  <a:cubicBezTo>
                    <a:pt x="58" y="23"/>
                    <a:pt x="59" y="22"/>
                    <a:pt x="60" y="21"/>
                  </a:cubicBezTo>
                  <a:cubicBezTo>
                    <a:pt x="60" y="21"/>
                    <a:pt x="60" y="20"/>
                    <a:pt x="60" y="20"/>
                  </a:cubicBezTo>
                  <a:cubicBezTo>
                    <a:pt x="60" y="19"/>
                    <a:pt x="59" y="19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1" y="17"/>
                    <a:pt x="61" y="17"/>
                    <a:pt x="61" y="16"/>
                  </a:cubicBezTo>
                  <a:cubicBezTo>
                    <a:pt x="61" y="16"/>
                    <a:pt x="62" y="15"/>
                    <a:pt x="62" y="14"/>
                  </a:cubicBezTo>
                  <a:cubicBezTo>
                    <a:pt x="62" y="14"/>
                    <a:pt x="61" y="13"/>
                    <a:pt x="61" y="12"/>
                  </a:cubicBezTo>
                  <a:close/>
                  <a:moveTo>
                    <a:pt x="58" y="15"/>
                  </a:moveTo>
                  <a:cubicBezTo>
                    <a:pt x="57" y="15"/>
                    <a:pt x="56" y="16"/>
                    <a:pt x="56" y="17"/>
                  </a:cubicBezTo>
                  <a:cubicBezTo>
                    <a:pt x="55" y="18"/>
                    <a:pt x="56" y="20"/>
                    <a:pt x="57" y="21"/>
                  </a:cubicBezTo>
                  <a:cubicBezTo>
                    <a:pt x="56" y="21"/>
                    <a:pt x="56" y="21"/>
                    <a:pt x="56" y="22"/>
                  </a:cubicBezTo>
                  <a:cubicBezTo>
                    <a:pt x="55" y="21"/>
                    <a:pt x="53" y="21"/>
                    <a:pt x="52" y="22"/>
                  </a:cubicBezTo>
                  <a:cubicBezTo>
                    <a:pt x="51" y="23"/>
                    <a:pt x="51" y="24"/>
                    <a:pt x="51" y="25"/>
                  </a:cubicBezTo>
                  <a:cubicBezTo>
                    <a:pt x="51" y="25"/>
                    <a:pt x="50" y="25"/>
                    <a:pt x="50" y="25"/>
                  </a:cubicBezTo>
                  <a:cubicBezTo>
                    <a:pt x="49" y="24"/>
                    <a:pt x="48" y="24"/>
                    <a:pt x="47" y="24"/>
                  </a:cubicBezTo>
                  <a:cubicBezTo>
                    <a:pt x="46" y="24"/>
                    <a:pt x="45" y="24"/>
                    <a:pt x="44" y="25"/>
                  </a:cubicBezTo>
                  <a:cubicBezTo>
                    <a:pt x="44" y="25"/>
                    <a:pt x="43" y="25"/>
                    <a:pt x="43" y="25"/>
                  </a:cubicBezTo>
                  <a:cubicBezTo>
                    <a:pt x="43" y="24"/>
                    <a:pt x="43" y="23"/>
                    <a:pt x="42" y="22"/>
                  </a:cubicBezTo>
                  <a:cubicBezTo>
                    <a:pt x="41" y="21"/>
                    <a:pt x="39" y="21"/>
                    <a:pt x="38" y="22"/>
                  </a:cubicBezTo>
                  <a:cubicBezTo>
                    <a:pt x="38" y="21"/>
                    <a:pt x="38" y="21"/>
                    <a:pt x="37" y="21"/>
                  </a:cubicBezTo>
                  <a:cubicBezTo>
                    <a:pt x="38" y="20"/>
                    <a:pt x="39" y="18"/>
                    <a:pt x="38" y="17"/>
                  </a:cubicBezTo>
                  <a:cubicBezTo>
                    <a:pt x="38" y="16"/>
                    <a:pt x="37" y="15"/>
                    <a:pt x="36" y="15"/>
                  </a:cubicBezTo>
                  <a:cubicBezTo>
                    <a:pt x="36" y="15"/>
                    <a:pt x="36" y="15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4"/>
                    <a:pt x="38" y="13"/>
                    <a:pt x="38" y="11"/>
                  </a:cubicBezTo>
                  <a:cubicBezTo>
                    <a:pt x="39" y="10"/>
                    <a:pt x="38" y="9"/>
                    <a:pt x="37" y="8"/>
                  </a:cubicBezTo>
                  <a:cubicBezTo>
                    <a:pt x="38" y="8"/>
                    <a:pt x="38" y="7"/>
                    <a:pt x="38" y="7"/>
                  </a:cubicBezTo>
                  <a:cubicBezTo>
                    <a:pt x="39" y="8"/>
                    <a:pt x="41" y="8"/>
                    <a:pt x="42" y="7"/>
                  </a:cubicBezTo>
                  <a:cubicBezTo>
                    <a:pt x="43" y="6"/>
                    <a:pt x="43" y="5"/>
                    <a:pt x="43" y="4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5" y="4"/>
                    <a:pt x="46" y="5"/>
                    <a:pt x="47" y="5"/>
                  </a:cubicBezTo>
                  <a:cubicBezTo>
                    <a:pt x="48" y="5"/>
                    <a:pt x="49" y="4"/>
                    <a:pt x="50" y="3"/>
                  </a:cubicBezTo>
                  <a:cubicBezTo>
                    <a:pt x="50" y="3"/>
                    <a:pt x="51" y="3"/>
                    <a:pt x="51" y="4"/>
                  </a:cubicBezTo>
                  <a:cubicBezTo>
                    <a:pt x="51" y="5"/>
                    <a:pt x="51" y="6"/>
                    <a:pt x="52" y="7"/>
                  </a:cubicBezTo>
                  <a:cubicBezTo>
                    <a:pt x="53" y="8"/>
                    <a:pt x="55" y="8"/>
                    <a:pt x="56" y="7"/>
                  </a:cubicBezTo>
                  <a:cubicBezTo>
                    <a:pt x="56" y="7"/>
                    <a:pt x="56" y="8"/>
                    <a:pt x="57" y="8"/>
                  </a:cubicBezTo>
                  <a:cubicBezTo>
                    <a:pt x="56" y="9"/>
                    <a:pt x="55" y="10"/>
                    <a:pt x="56" y="11"/>
                  </a:cubicBezTo>
                  <a:cubicBezTo>
                    <a:pt x="56" y="13"/>
                    <a:pt x="57" y="14"/>
                    <a:pt x="58" y="14"/>
                  </a:cubicBezTo>
                  <a:cubicBezTo>
                    <a:pt x="58" y="14"/>
                    <a:pt x="59" y="14"/>
                    <a:pt x="59" y="14"/>
                  </a:cubicBezTo>
                  <a:cubicBezTo>
                    <a:pt x="59" y="15"/>
                    <a:pt x="58" y="15"/>
                    <a:pt x="58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42" name="Freeform 58"/>
            <p:cNvSpPr>
              <a:spLocks noEditPoints="1"/>
            </p:cNvSpPr>
            <p:nvPr/>
          </p:nvSpPr>
          <p:spPr bwMode="auto">
            <a:xfrm>
              <a:off x="8187566" y="2909526"/>
              <a:ext cx="454390" cy="454388"/>
            </a:xfrm>
            <a:custGeom>
              <a:avLst/>
              <a:gdLst>
                <a:gd name="T0" fmla="*/ 45 w 62"/>
                <a:gd name="T1" fmla="*/ 4 h 62"/>
                <a:gd name="T2" fmla="*/ 45 w 62"/>
                <a:gd name="T3" fmla="*/ 9 h 62"/>
                <a:gd name="T4" fmla="*/ 17 w 62"/>
                <a:gd name="T5" fmla="*/ 52 h 62"/>
                <a:gd name="T6" fmla="*/ 16 w 62"/>
                <a:gd name="T7" fmla="*/ 58 h 62"/>
                <a:gd name="T8" fmla="*/ 19 w 62"/>
                <a:gd name="T9" fmla="*/ 52 h 62"/>
                <a:gd name="T10" fmla="*/ 54 w 62"/>
                <a:gd name="T11" fmla="*/ 19 h 62"/>
                <a:gd name="T12" fmla="*/ 56 w 62"/>
                <a:gd name="T13" fmla="*/ 15 h 62"/>
                <a:gd name="T14" fmla="*/ 53 w 62"/>
                <a:gd name="T15" fmla="*/ 19 h 62"/>
                <a:gd name="T16" fmla="*/ 4 w 62"/>
                <a:gd name="T17" fmla="*/ 46 h 62"/>
                <a:gd name="T18" fmla="*/ 9 w 62"/>
                <a:gd name="T19" fmla="*/ 44 h 62"/>
                <a:gd name="T20" fmla="*/ 61 w 62"/>
                <a:gd name="T21" fmla="*/ 30 h 62"/>
                <a:gd name="T22" fmla="*/ 56 w 62"/>
                <a:gd name="T23" fmla="*/ 32 h 62"/>
                <a:gd name="T24" fmla="*/ 61 w 62"/>
                <a:gd name="T25" fmla="*/ 30 h 62"/>
                <a:gd name="T26" fmla="*/ 1 w 62"/>
                <a:gd name="T27" fmla="*/ 30 h 62"/>
                <a:gd name="T28" fmla="*/ 5 w 62"/>
                <a:gd name="T29" fmla="*/ 32 h 62"/>
                <a:gd name="T30" fmla="*/ 52 w 62"/>
                <a:gd name="T31" fmla="*/ 43 h 62"/>
                <a:gd name="T32" fmla="*/ 57 w 62"/>
                <a:gd name="T33" fmla="*/ 47 h 62"/>
                <a:gd name="T34" fmla="*/ 54 w 62"/>
                <a:gd name="T35" fmla="*/ 43 h 62"/>
                <a:gd name="T36" fmla="*/ 10 w 62"/>
                <a:gd name="T37" fmla="*/ 18 h 62"/>
                <a:gd name="T38" fmla="*/ 4 w 62"/>
                <a:gd name="T39" fmla="*/ 15 h 62"/>
                <a:gd name="T40" fmla="*/ 45 w 62"/>
                <a:gd name="T41" fmla="*/ 52 h 62"/>
                <a:gd name="T42" fmla="*/ 45 w 62"/>
                <a:gd name="T43" fmla="*/ 57 h 62"/>
                <a:gd name="T44" fmla="*/ 47 w 62"/>
                <a:gd name="T45" fmla="*/ 56 h 62"/>
                <a:gd name="T46" fmla="*/ 30 w 62"/>
                <a:gd name="T47" fmla="*/ 56 h 62"/>
                <a:gd name="T48" fmla="*/ 32 w 62"/>
                <a:gd name="T49" fmla="*/ 61 h 62"/>
                <a:gd name="T50" fmla="*/ 17 w 62"/>
                <a:gd name="T51" fmla="*/ 9 h 62"/>
                <a:gd name="T52" fmla="*/ 19 w 62"/>
                <a:gd name="T53" fmla="*/ 8 h 62"/>
                <a:gd name="T54" fmla="*/ 15 w 62"/>
                <a:gd name="T55" fmla="*/ 5 h 62"/>
                <a:gd name="T56" fmla="*/ 32 w 62"/>
                <a:gd name="T57" fmla="*/ 5 h 62"/>
                <a:gd name="T58" fmla="*/ 30 w 62"/>
                <a:gd name="T59" fmla="*/ 1 h 62"/>
                <a:gd name="T60" fmla="*/ 53 w 62"/>
                <a:gd name="T61" fmla="*/ 30 h 62"/>
                <a:gd name="T62" fmla="*/ 29 w 62"/>
                <a:gd name="T63" fmla="*/ 53 h 62"/>
                <a:gd name="T64" fmla="*/ 14 w 62"/>
                <a:gd name="T65" fmla="*/ 19 h 62"/>
                <a:gd name="T66" fmla="*/ 48 w 62"/>
                <a:gd name="T67" fmla="*/ 19 h 62"/>
                <a:gd name="T68" fmla="*/ 46 w 62"/>
                <a:gd name="T69" fmla="*/ 22 h 62"/>
                <a:gd name="T70" fmla="*/ 46 w 62"/>
                <a:gd name="T71" fmla="*/ 22 h 62"/>
                <a:gd name="T72" fmla="*/ 39 w 62"/>
                <a:gd name="T73" fmla="*/ 27 h 62"/>
                <a:gd name="T74" fmla="*/ 31 w 62"/>
                <a:gd name="T75" fmla="*/ 48 h 62"/>
                <a:gd name="T76" fmla="*/ 36 w 62"/>
                <a:gd name="T77" fmla="*/ 27 h 62"/>
                <a:gd name="T78" fmla="*/ 36 w 62"/>
                <a:gd name="T79" fmla="*/ 27 h 62"/>
                <a:gd name="T80" fmla="*/ 23 w 62"/>
                <a:gd name="T81" fmla="*/ 27 h 62"/>
                <a:gd name="T82" fmla="*/ 21 w 62"/>
                <a:gd name="T83" fmla="*/ 27 h 62"/>
                <a:gd name="T84" fmla="*/ 28 w 62"/>
                <a:gd name="T85" fmla="*/ 47 h 62"/>
                <a:gd name="T86" fmla="*/ 28 w 62"/>
                <a:gd name="T87" fmla="*/ 47 h 62"/>
                <a:gd name="T88" fmla="*/ 39 w 62"/>
                <a:gd name="T89" fmla="*/ 2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2" h="62">
                  <a:moveTo>
                    <a:pt x="43" y="9"/>
                  </a:moveTo>
                  <a:cubicBezTo>
                    <a:pt x="43" y="9"/>
                    <a:pt x="43" y="9"/>
                    <a:pt x="43" y="8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4"/>
                    <a:pt x="46" y="4"/>
                    <a:pt x="46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10"/>
                    <a:pt x="44" y="10"/>
                  </a:cubicBezTo>
                  <a:cubicBezTo>
                    <a:pt x="43" y="10"/>
                    <a:pt x="43" y="9"/>
                    <a:pt x="43" y="9"/>
                  </a:cubicBezTo>
                  <a:close/>
                  <a:moveTo>
                    <a:pt x="17" y="52"/>
                  </a:moveTo>
                  <a:cubicBezTo>
                    <a:pt x="15" y="56"/>
                    <a:pt x="15" y="56"/>
                    <a:pt x="15" y="56"/>
                  </a:cubicBezTo>
                  <a:cubicBezTo>
                    <a:pt x="15" y="57"/>
                    <a:pt x="15" y="57"/>
                    <a:pt x="15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7" y="57"/>
                    <a:pt x="17" y="57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9" y="53"/>
                    <a:pt x="19" y="52"/>
                    <a:pt x="19" y="52"/>
                  </a:cubicBezTo>
                  <a:cubicBezTo>
                    <a:pt x="18" y="52"/>
                    <a:pt x="18" y="52"/>
                    <a:pt x="17" y="52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4" y="19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8" y="16"/>
                    <a:pt x="58" y="16"/>
                    <a:pt x="58" y="15"/>
                  </a:cubicBezTo>
                  <a:cubicBezTo>
                    <a:pt x="57" y="15"/>
                    <a:pt x="57" y="14"/>
                    <a:pt x="56" y="15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2" y="17"/>
                    <a:pt x="52" y="18"/>
                    <a:pt x="52" y="18"/>
                  </a:cubicBezTo>
                  <a:cubicBezTo>
                    <a:pt x="52" y="19"/>
                    <a:pt x="53" y="19"/>
                    <a:pt x="53" y="19"/>
                  </a:cubicBezTo>
                  <a:close/>
                  <a:moveTo>
                    <a:pt x="8" y="43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6"/>
                    <a:pt x="4" y="46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3"/>
                    <a:pt x="10" y="43"/>
                  </a:cubicBezTo>
                  <a:cubicBezTo>
                    <a:pt x="9" y="42"/>
                    <a:pt x="9" y="42"/>
                    <a:pt x="8" y="43"/>
                  </a:cubicBezTo>
                  <a:close/>
                  <a:moveTo>
                    <a:pt x="61" y="30"/>
                  </a:moveTo>
                  <a:cubicBezTo>
                    <a:pt x="56" y="30"/>
                    <a:pt x="56" y="30"/>
                    <a:pt x="56" y="30"/>
                  </a:cubicBezTo>
                  <a:cubicBezTo>
                    <a:pt x="56" y="30"/>
                    <a:pt x="55" y="30"/>
                    <a:pt x="55" y="31"/>
                  </a:cubicBezTo>
                  <a:cubicBezTo>
                    <a:pt x="55" y="31"/>
                    <a:pt x="56" y="32"/>
                    <a:pt x="56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1" y="32"/>
                    <a:pt x="62" y="31"/>
                    <a:pt x="62" y="31"/>
                  </a:cubicBezTo>
                  <a:cubicBezTo>
                    <a:pt x="62" y="30"/>
                    <a:pt x="61" y="30"/>
                    <a:pt x="61" y="30"/>
                  </a:cubicBezTo>
                  <a:close/>
                  <a:moveTo>
                    <a:pt x="6" y="31"/>
                  </a:moveTo>
                  <a:cubicBezTo>
                    <a:pt x="6" y="30"/>
                    <a:pt x="6" y="30"/>
                    <a:pt x="5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1"/>
                    <a:pt x="0" y="32"/>
                    <a:pt x="1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2"/>
                    <a:pt x="6" y="31"/>
                    <a:pt x="6" y="31"/>
                  </a:cubicBezTo>
                  <a:close/>
                  <a:moveTo>
                    <a:pt x="54" y="43"/>
                  </a:moveTo>
                  <a:cubicBezTo>
                    <a:pt x="53" y="42"/>
                    <a:pt x="52" y="42"/>
                    <a:pt x="52" y="43"/>
                  </a:cubicBezTo>
                  <a:cubicBezTo>
                    <a:pt x="52" y="43"/>
                    <a:pt x="52" y="44"/>
                    <a:pt x="53" y="44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8" y="46"/>
                    <a:pt x="58" y="46"/>
                  </a:cubicBezTo>
                  <a:cubicBezTo>
                    <a:pt x="58" y="46"/>
                    <a:pt x="58" y="45"/>
                    <a:pt x="57" y="45"/>
                  </a:cubicBezTo>
                  <a:lnTo>
                    <a:pt x="54" y="43"/>
                  </a:lnTo>
                  <a:close/>
                  <a:moveTo>
                    <a:pt x="8" y="19"/>
                  </a:moveTo>
                  <a:cubicBezTo>
                    <a:pt x="8" y="19"/>
                    <a:pt x="9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0" y="17"/>
                    <a:pt x="9" y="1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4" y="15"/>
                    <a:pt x="4" y="15"/>
                  </a:cubicBezTo>
                  <a:cubicBezTo>
                    <a:pt x="4" y="16"/>
                    <a:pt x="4" y="16"/>
                    <a:pt x="4" y="17"/>
                  </a:cubicBezTo>
                  <a:lnTo>
                    <a:pt x="8" y="19"/>
                  </a:lnTo>
                  <a:close/>
                  <a:moveTo>
                    <a:pt x="45" y="52"/>
                  </a:moveTo>
                  <a:cubicBezTo>
                    <a:pt x="44" y="52"/>
                    <a:pt x="44" y="52"/>
                    <a:pt x="43" y="52"/>
                  </a:cubicBezTo>
                  <a:cubicBezTo>
                    <a:pt x="43" y="52"/>
                    <a:pt x="43" y="53"/>
                    <a:pt x="43" y="53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57"/>
                    <a:pt x="46" y="58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7" y="57"/>
                    <a:pt x="47" y="57"/>
                    <a:pt x="47" y="56"/>
                  </a:cubicBezTo>
                  <a:lnTo>
                    <a:pt x="45" y="52"/>
                  </a:lnTo>
                  <a:close/>
                  <a:moveTo>
                    <a:pt x="31" y="55"/>
                  </a:moveTo>
                  <a:cubicBezTo>
                    <a:pt x="30" y="55"/>
                    <a:pt x="30" y="56"/>
                    <a:pt x="30" y="56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2"/>
                    <a:pt x="31" y="62"/>
                  </a:cubicBezTo>
                  <a:cubicBezTo>
                    <a:pt x="31" y="62"/>
                    <a:pt x="32" y="61"/>
                    <a:pt x="32" y="61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31" y="55"/>
                    <a:pt x="31" y="55"/>
                  </a:cubicBezTo>
                  <a:close/>
                  <a:moveTo>
                    <a:pt x="17" y="9"/>
                  </a:moveTo>
                  <a:cubicBezTo>
                    <a:pt x="17" y="9"/>
                    <a:pt x="18" y="10"/>
                    <a:pt x="18" y="10"/>
                  </a:cubicBezTo>
                  <a:cubicBezTo>
                    <a:pt x="18" y="10"/>
                    <a:pt x="18" y="9"/>
                    <a:pt x="19" y="9"/>
                  </a:cubicBezTo>
                  <a:cubicBezTo>
                    <a:pt x="19" y="9"/>
                    <a:pt x="19" y="9"/>
                    <a:pt x="19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lnTo>
                    <a:pt x="17" y="9"/>
                  </a:lnTo>
                  <a:close/>
                  <a:moveTo>
                    <a:pt x="31" y="6"/>
                  </a:moveTo>
                  <a:cubicBezTo>
                    <a:pt x="31" y="6"/>
                    <a:pt x="32" y="6"/>
                    <a:pt x="32" y="5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30" y="0"/>
                    <a:pt x="30" y="0"/>
                    <a:pt x="30" y="1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6"/>
                    <a:pt x="30" y="6"/>
                    <a:pt x="31" y="6"/>
                  </a:cubicBezTo>
                  <a:close/>
                  <a:moveTo>
                    <a:pt x="53" y="30"/>
                  </a:moveTo>
                  <a:cubicBezTo>
                    <a:pt x="32" y="53"/>
                    <a:pt x="32" y="53"/>
                    <a:pt x="32" y="53"/>
                  </a:cubicBezTo>
                  <a:cubicBezTo>
                    <a:pt x="32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29"/>
                    <a:pt x="8" y="28"/>
                    <a:pt x="9" y="27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7" y="18"/>
                    <a:pt x="48" y="19"/>
                    <a:pt x="48" y="19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8"/>
                    <a:pt x="54" y="29"/>
                    <a:pt x="53" y="30"/>
                  </a:cubicBezTo>
                  <a:close/>
                  <a:moveTo>
                    <a:pt x="46" y="22"/>
                  </a:moveTo>
                  <a:cubicBezTo>
                    <a:pt x="41" y="27"/>
                    <a:pt x="41" y="27"/>
                    <a:pt x="41" y="27"/>
                  </a:cubicBezTo>
                  <a:cubicBezTo>
                    <a:pt x="50" y="27"/>
                    <a:pt x="50" y="27"/>
                    <a:pt x="50" y="27"/>
                  </a:cubicBezTo>
                  <a:lnTo>
                    <a:pt x="46" y="22"/>
                  </a:lnTo>
                  <a:close/>
                  <a:moveTo>
                    <a:pt x="44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9" y="27"/>
                    <a:pt x="39" y="27"/>
                    <a:pt x="39" y="27"/>
                  </a:cubicBezTo>
                  <a:lnTo>
                    <a:pt x="44" y="21"/>
                  </a:lnTo>
                  <a:close/>
                  <a:moveTo>
                    <a:pt x="25" y="29"/>
                  </a:moveTo>
                  <a:cubicBezTo>
                    <a:pt x="31" y="48"/>
                    <a:pt x="31" y="48"/>
                    <a:pt x="31" y="48"/>
                  </a:cubicBezTo>
                  <a:cubicBezTo>
                    <a:pt x="37" y="29"/>
                    <a:pt x="37" y="29"/>
                    <a:pt x="37" y="29"/>
                  </a:cubicBezTo>
                  <a:lnTo>
                    <a:pt x="25" y="29"/>
                  </a:lnTo>
                  <a:close/>
                  <a:moveTo>
                    <a:pt x="36" y="27"/>
                  </a:moveTo>
                  <a:cubicBezTo>
                    <a:pt x="31" y="22"/>
                    <a:pt x="31" y="22"/>
                    <a:pt x="31" y="22"/>
                  </a:cubicBezTo>
                  <a:cubicBezTo>
                    <a:pt x="26" y="27"/>
                    <a:pt x="26" y="27"/>
                    <a:pt x="26" y="27"/>
                  </a:cubicBezTo>
                  <a:lnTo>
                    <a:pt x="36" y="27"/>
                  </a:lnTo>
                  <a:close/>
                  <a:moveTo>
                    <a:pt x="28" y="21"/>
                  </a:moveTo>
                  <a:cubicBezTo>
                    <a:pt x="18" y="21"/>
                    <a:pt x="18" y="21"/>
                    <a:pt x="18" y="21"/>
                  </a:cubicBezTo>
                  <a:cubicBezTo>
                    <a:pt x="23" y="27"/>
                    <a:pt x="23" y="27"/>
                    <a:pt x="23" y="27"/>
                  </a:cubicBezTo>
                  <a:lnTo>
                    <a:pt x="28" y="21"/>
                  </a:lnTo>
                  <a:close/>
                  <a:moveTo>
                    <a:pt x="12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16" y="22"/>
                    <a:pt x="16" y="22"/>
                    <a:pt x="16" y="22"/>
                  </a:cubicBezTo>
                  <a:lnTo>
                    <a:pt x="12" y="27"/>
                  </a:lnTo>
                  <a:close/>
                  <a:moveTo>
                    <a:pt x="28" y="47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12" y="29"/>
                    <a:pt x="12" y="29"/>
                    <a:pt x="12" y="29"/>
                  </a:cubicBezTo>
                  <a:lnTo>
                    <a:pt x="28" y="47"/>
                  </a:lnTo>
                  <a:close/>
                  <a:moveTo>
                    <a:pt x="33" y="47"/>
                  </a:moveTo>
                  <a:cubicBezTo>
                    <a:pt x="49" y="29"/>
                    <a:pt x="49" y="29"/>
                    <a:pt x="49" y="29"/>
                  </a:cubicBezTo>
                  <a:cubicBezTo>
                    <a:pt x="39" y="29"/>
                    <a:pt x="39" y="29"/>
                    <a:pt x="39" y="29"/>
                  </a:cubicBezTo>
                  <a:lnTo>
                    <a:pt x="33" y="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43" name="Freeform 16"/>
            <p:cNvSpPr>
              <a:spLocks noEditPoints="1"/>
            </p:cNvSpPr>
            <p:nvPr/>
          </p:nvSpPr>
          <p:spPr bwMode="auto">
            <a:xfrm>
              <a:off x="5726185" y="1682088"/>
              <a:ext cx="371697" cy="409820"/>
            </a:xfrm>
            <a:custGeom>
              <a:avLst/>
              <a:gdLst>
                <a:gd name="T0" fmla="*/ 33 w 66"/>
                <a:gd name="T1" fmla="*/ 0 h 73"/>
                <a:gd name="T2" fmla="*/ 26 w 66"/>
                <a:gd name="T3" fmla="*/ 6 h 73"/>
                <a:gd name="T4" fmla="*/ 39 w 66"/>
                <a:gd name="T5" fmla="*/ 7 h 73"/>
                <a:gd name="T6" fmla="*/ 28 w 66"/>
                <a:gd name="T7" fmla="*/ 5 h 73"/>
                <a:gd name="T8" fmla="*/ 33 w 66"/>
                <a:gd name="T9" fmla="*/ 1 h 73"/>
                <a:gd name="T10" fmla="*/ 28 w 66"/>
                <a:gd name="T11" fmla="*/ 5 h 73"/>
                <a:gd name="T12" fmla="*/ 50 w 66"/>
                <a:gd name="T13" fmla="*/ 13 h 73"/>
                <a:gd name="T14" fmla="*/ 55 w 66"/>
                <a:gd name="T15" fmla="*/ 15 h 73"/>
                <a:gd name="T16" fmla="*/ 54 w 66"/>
                <a:gd name="T17" fmla="*/ 8 h 73"/>
                <a:gd name="T18" fmla="*/ 45 w 66"/>
                <a:gd name="T19" fmla="*/ 8 h 73"/>
                <a:gd name="T20" fmla="*/ 49 w 66"/>
                <a:gd name="T21" fmla="*/ 11 h 73"/>
                <a:gd name="T22" fmla="*/ 33 w 66"/>
                <a:gd name="T23" fmla="*/ 7 h 73"/>
                <a:gd name="T24" fmla="*/ 17 w 66"/>
                <a:gd name="T25" fmla="*/ 12 h 73"/>
                <a:gd name="T26" fmla="*/ 21 w 66"/>
                <a:gd name="T27" fmla="*/ 8 h 73"/>
                <a:gd name="T28" fmla="*/ 14 w 66"/>
                <a:gd name="T29" fmla="*/ 6 h 73"/>
                <a:gd name="T30" fmla="*/ 10 w 66"/>
                <a:gd name="T31" fmla="*/ 15 h 73"/>
                <a:gd name="T32" fmla="*/ 15 w 66"/>
                <a:gd name="T33" fmla="*/ 12 h 73"/>
                <a:gd name="T34" fmla="*/ 15 w 66"/>
                <a:gd name="T35" fmla="*/ 13 h 73"/>
                <a:gd name="T36" fmla="*/ 0 w 66"/>
                <a:gd name="T37" fmla="*/ 35 h 73"/>
                <a:gd name="T38" fmla="*/ 4 w 66"/>
                <a:gd name="T39" fmla="*/ 43 h 73"/>
                <a:gd name="T40" fmla="*/ 14 w 66"/>
                <a:gd name="T41" fmla="*/ 60 h 73"/>
                <a:gd name="T42" fmla="*/ 11 w 66"/>
                <a:gd name="T43" fmla="*/ 68 h 73"/>
                <a:gd name="T44" fmla="*/ 12 w 66"/>
                <a:gd name="T45" fmla="*/ 73 h 73"/>
                <a:gd name="T46" fmla="*/ 15 w 66"/>
                <a:gd name="T47" fmla="*/ 70 h 73"/>
                <a:gd name="T48" fmla="*/ 20 w 66"/>
                <a:gd name="T49" fmla="*/ 63 h 73"/>
                <a:gd name="T50" fmla="*/ 46 w 66"/>
                <a:gd name="T51" fmla="*/ 63 h 73"/>
                <a:gd name="T52" fmla="*/ 52 w 66"/>
                <a:gd name="T53" fmla="*/ 70 h 73"/>
                <a:gd name="T54" fmla="*/ 57 w 66"/>
                <a:gd name="T55" fmla="*/ 71 h 73"/>
                <a:gd name="T56" fmla="*/ 56 w 66"/>
                <a:gd name="T57" fmla="*/ 67 h 73"/>
                <a:gd name="T58" fmla="*/ 62 w 66"/>
                <a:gd name="T59" fmla="*/ 43 h 73"/>
                <a:gd name="T60" fmla="*/ 66 w 66"/>
                <a:gd name="T61" fmla="*/ 35 h 73"/>
                <a:gd name="T62" fmla="*/ 2 w 66"/>
                <a:gd name="T63" fmla="*/ 38 h 73"/>
                <a:gd name="T64" fmla="*/ 3 w 66"/>
                <a:gd name="T65" fmla="*/ 32 h 73"/>
                <a:gd name="T66" fmla="*/ 3 w 66"/>
                <a:gd name="T67" fmla="*/ 41 h 73"/>
                <a:gd name="T68" fmla="*/ 47 w 66"/>
                <a:gd name="T69" fmla="*/ 8 h 73"/>
                <a:gd name="T70" fmla="*/ 53 w 66"/>
                <a:gd name="T71" fmla="*/ 10 h 73"/>
                <a:gd name="T72" fmla="*/ 47 w 66"/>
                <a:gd name="T73" fmla="*/ 8 h 73"/>
                <a:gd name="T74" fmla="*/ 12 w 66"/>
                <a:gd name="T75" fmla="*/ 10 h 73"/>
                <a:gd name="T76" fmla="*/ 17 w 66"/>
                <a:gd name="T77" fmla="*/ 7 h 73"/>
                <a:gd name="T78" fmla="*/ 11 w 66"/>
                <a:gd name="T79" fmla="*/ 13 h 73"/>
                <a:gd name="T80" fmla="*/ 12 w 66"/>
                <a:gd name="T81" fmla="*/ 66 h 73"/>
                <a:gd name="T82" fmla="*/ 17 w 66"/>
                <a:gd name="T83" fmla="*/ 64 h 73"/>
                <a:gd name="T84" fmla="*/ 53 w 66"/>
                <a:gd name="T85" fmla="*/ 66 h 73"/>
                <a:gd name="T86" fmla="*/ 48 w 66"/>
                <a:gd name="T87" fmla="*/ 64 h 73"/>
                <a:gd name="T88" fmla="*/ 53 w 66"/>
                <a:gd name="T89" fmla="*/ 66 h 73"/>
                <a:gd name="T90" fmla="*/ 6 w 66"/>
                <a:gd name="T91" fmla="*/ 37 h 73"/>
                <a:gd name="T92" fmla="*/ 60 w 66"/>
                <a:gd name="T93" fmla="*/ 37 h 73"/>
                <a:gd name="T94" fmla="*/ 64 w 66"/>
                <a:gd name="T95" fmla="*/ 38 h 73"/>
                <a:gd name="T96" fmla="*/ 62 w 66"/>
                <a:gd name="T97" fmla="*/ 37 h 73"/>
                <a:gd name="T98" fmla="*/ 64 w 66"/>
                <a:gd name="T99" fmla="*/ 35 h 73"/>
                <a:gd name="T100" fmla="*/ 33 w 66"/>
                <a:gd name="T101" fmla="*/ 12 h 73"/>
                <a:gd name="T102" fmla="*/ 33 w 66"/>
                <a:gd name="T103" fmla="*/ 61 h 73"/>
                <a:gd name="T104" fmla="*/ 33 w 66"/>
                <a:gd name="T105" fmla="*/ 12 h 73"/>
                <a:gd name="T106" fmla="*/ 10 w 66"/>
                <a:gd name="T107" fmla="*/ 37 h 73"/>
                <a:gd name="T108" fmla="*/ 56 w 66"/>
                <a:gd name="T109" fmla="*/ 37 h 73"/>
                <a:gd name="T110" fmla="*/ 36 w 66"/>
                <a:gd name="T111" fmla="*/ 35 h 73"/>
                <a:gd name="T112" fmla="*/ 49 w 66"/>
                <a:gd name="T113" fmla="*/ 38 h 73"/>
                <a:gd name="T114" fmla="*/ 32 w 66"/>
                <a:gd name="T115" fmla="*/ 40 h 73"/>
                <a:gd name="T116" fmla="*/ 31 w 66"/>
                <a:gd name="T117" fmla="*/ 32 h 73"/>
                <a:gd name="T118" fmla="*/ 34 w 66"/>
                <a:gd name="T119" fmla="*/ 16 h 73"/>
                <a:gd name="T120" fmla="*/ 36 w 66"/>
                <a:gd name="T121" fmla="*/ 3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" h="73">
                  <a:moveTo>
                    <a:pt x="39" y="6"/>
                  </a:moveTo>
                  <a:cubicBezTo>
                    <a:pt x="39" y="2"/>
                    <a:pt x="37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9" y="0"/>
                    <a:pt x="26" y="2"/>
                    <a:pt x="26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39" y="7"/>
                    <a:pt x="39" y="7"/>
                    <a:pt x="39" y="7"/>
                  </a:cubicBezTo>
                  <a:lnTo>
                    <a:pt x="39" y="6"/>
                  </a:lnTo>
                  <a:close/>
                  <a:moveTo>
                    <a:pt x="28" y="5"/>
                  </a:moveTo>
                  <a:cubicBezTo>
                    <a:pt x="28" y="3"/>
                    <a:pt x="30" y="1"/>
                    <a:pt x="32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5" y="1"/>
                    <a:pt x="37" y="3"/>
                    <a:pt x="38" y="5"/>
                  </a:cubicBezTo>
                  <a:lnTo>
                    <a:pt x="28" y="5"/>
                  </a:lnTo>
                  <a:close/>
                  <a:moveTo>
                    <a:pt x="62" y="30"/>
                  </a:moveTo>
                  <a:cubicBezTo>
                    <a:pt x="60" y="23"/>
                    <a:pt x="56" y="17"/>
                    <a:pt x="50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7" y="13"/>
                    <a:pt x="56" y="10"/>
                    <a:pt x="54" y="8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49" y="5"/>
                    <a:pt x="46" y="6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4" y="9"/>
                    <a:pt x="39" y="7"/>
                    <a:pt x="33" y="7"/>
                  </a:cubicBezTo>
                  <a:cubicBezTo>
                    <a:pt x="27" y="7"/>
                    <a:pt x="21" y="9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6"/>
                    <a:pt x="17" y="5"/>
                    <a:pt x="14" y="6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9" y="10"/>
                    <a:pt x="9" y="13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0" y="17"/>
                    <a:pt x="5" y="23"/>
                    <a:pt x="4" y="30"/>
                  </a:cubicBezTo>
                  <a:cubicBezTo>
                    <a:pt x="2" y="31"/>
                    <a:pt x="0" y="33"/>
                    <a:pt x="0" y="3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2" y="43"/>
                    <a:pt x="4" y="43"/>
                  </a:cubicBezTo>
                  <a:cubicBezTo>
                    <a:pt x="5" y="50"/>
                    <a:pt x="9" y="56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4" y="65"/>
                    <a:pt x="28" y="66"/>
                    <a:pt x="33" y="66"/>
                  </a:cubicBezTo>
                  <a:cubicBezTo>
                    <a:pt x="37" y="66"/>
                    <a:pt x="42" y="65"/>
                    <a:pt x="46" y="63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7" y="56"/>
                    <a:pt x="60" y="50"/>
                    <a:pt x="62" y="43"/>
                  </a:cubicBezTo>
                  <a:cubicBezTo>
                    <a:pt x="64" y="43"/>
                    <a:pt x="66" y="41"/>
                    <a:pt x="66" y="38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3"/>
                    <a:pt x="64" y="31"/>
                    <a:pt x="62" y="30"/>
                  </a:cubicBezTo>
                  <a:close/>
                  <a:moveTo>
                    <a:pt x="2" y="38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2" y="34"/>
                    <a:pt x="2" y="33"/>
                    <a:pt x="3" y="32"/>
                  </a:cubicBezTo>
                  <a:cubicBezTo>
                    <a:pt x="3" y="34"/>
                    <a:pt x="3" y="35"/>
                    <a:pt x="3" y="37"/>
                  </a:cubicBezTo>
                  <a:cubicBezTo>
                    <a:pt x="3" y="38"/>
                    <a:pt x="3" y="40"/>
                    <a:pt x="3" y="41"/>
                  </a:cubicBezTo>
                  <a:cubicBezTo>
                    <a:pt x="2" y="41"/>
                    <a:pt x="2" y="40"/>
                    <a:pt x="2" y="38"/>
                  </a:cubicBezTo>
                  <a:close/>
                  <a:moveTo>
                    <a:pt x="47" y="8"/>
                  </a:moveTo>
                  <a:cubicBezTo>
                    <a:pt x="48" y="7"/>
                    <a:pt x="49" y="7"/>
                    <a:pt x="50" y="8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4" y="10"/>
                    <a:pt x="55" y="12"/>
                    <a:pt x="54" y="13"/>
                  </a:cubicBezTo>
                  <a:lnTo>
                    <a:pt x="47" y="8"/>
                  </a:lnTo>
                  <a:close/>
                  <a:moveTo>
                    <a:pt x="11" y="13"/>
                  </a:moveTo>
                  <a:cubicBezTo>
                    <a:pt x="11" y="12"/>
                    <a:pt x="11" y="10"/>
                    <a:pt x="12" y="10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8" y="7"/>
                    <a:pt x="18" y="8"/>
                    <a:pt x="19" y="8"/>
                  </a:cubicBezTo>
                  <a:lnTo>
                    <a:pt x="11" y="13"/>
                  </a:lnTo>
                  <a:close/>
                  <a:moveTo>
                    <a:pt x="15" y="68"/>
                  </a:moveTo>
                  <a:cubicBezTo>
                    <a:pt x="12" y="66"/>
                    <a:pt x="12" y="66"/>
                    <a:pt x="12" y="66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7" y="64"/>
                    <a:pt x="17" y="64"/>
                    <a:pt x="17" y="64"/>
                  </a:cubicBezTo>
                  <a:lnTo>
                    <a:pt x="15" y="68"/>
                  </a:lnTo>
                  <a:close/>
                  <a:moveTo>
                    <a:pt x="53" y="66"/>
                  </a:moveTo>
                  <a:cubicBezTo>
                    <a:pt x="51" y="68"/>
                    <a:pt x="51" y="68"/>
                    <a:pt x="51" y="68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2"/>
                    <a:pt x="50" y="62"/>
                    <a:pt x="50" y="62"/>
                  </a:cubicBezTo>
                  <a:lnTo>
                    <a:pt x="53" y="66"/>
                  </a:lnTo>
                  <a:close/>
                  <a:moveTo>
                    <a:pt x="33" y="64"/>
                  </a:moveTo>
                  <a:cubicBezTo>
                    <a:pt x="18" y="64"/>
                    <a:pt x="6" y="52"/>
                    <a:pt x="6" y="37"/>
                  </a:cubicBezTo>
                  <a:cubicBezTo>
                    <a:pt x="6" y="22"/>
                    <a:pt x="18" y="10"/>
                    <a:pt x="33" y="10"/>
                  </a:cubicBezTo>
                  <a:cubicBezTo>
                    <a:pt x="48" y="10"/>
                    <a:pt x="60" y="22"/>
                    <a:pt x="60" y="37"/>
                  </a:cubicBezTo>
                  <a:cubicBezTo>
                    <a:pt x="60" y="52"/>
                    <a:pt x="48" y="64"/>
                    <a:pt x="33" y="64"/>
                  </a:cubicBezTo>
                  <a:close/>
                  <a:moveTo>
                    <a:pt x="64" y="38"/>
                  </a:moveTo>
                  <a:cubicBezTo>
                    <a:pt x="64" y="40"/>
                    <a:pt x="63" y="41"/>
                    <a:pt x="62" y="41"/>
                  </a:cubicBezTo>
                  <a:cubicBezTo>
                    <a:pt x="62" y="40"/>
                    <a:pt x="62" y="38"/>
                    <a:pt x="62" y="37"/>
                  </a:cubicBezTo>
                  <a:cubicBezTo>
                    <a:pt x="62" y="35"/>
                    <a:pt x="62" y="34"/>
                    <a:pt x="62" y="32"/>
                  </a:cubicBezTo>
                  <a:cubicBezTo>
                    <a:pt x="63" y="33"/>
                    <a:pt x="64" y="34"/>
                    <a:pt x="64" y="35"/>
                  </a:cubicBezTo>
                  <a:lnTo>
                    <a:pt x="64" y="38"/>
                  </a:lnTo>
                  <a:close/>
                  <a:moveTo>
                    <a:pt x="33" y="12"/>
                  </a:moveTo>
                  <a:cubicBezTo>
                    <a:pt x="19" y="12"/>
                    <a:pt x="8" y="23"/>
                    <a:pt x="8" y="37"/>
                  </a:cubicBezTo>
                  <a:cubicBezTo>
                    <a:pt x="8" y="50"/>
                    <a:pt x="19" y="61"/>
                    <a:pt x="33" y="61"/>
                  </a:cubicBezTo>
                  <a:cubicBezTo>
                    <a:pt x="46" y="61"/>
                    <a:pt x="57" y="50"/>
                    <a:pt x="57" y="37"/>
                  </a:cubicBezTo>
                  <a:cubicBezTo>
                    <a:pt x="57" y="23"/>
                    <a:pt x="46" y="12"/>
                    <a:pt x="33" y="12"/>
                  </a:cubicBezTo>
                  <a:close/>
                  <a:moveTo>
                    <a:pt x="33" y="60"/>
                  </a:moveTo>
                  <a:cubicBezTo>
                    <a:pt x="20" y="60"/>
                    <a:pt x="10" y="49"/>
                    <a:pt x="10" y="37"/>
                  </a:cubicBezTo>
                  <a:cubicBezTo>
                    <a:pt x="10" y="24"/>
                    <a:pt x="20" y="14"/>
                    <a:pt x="33" y="14"/>
                  </a:cubicBezTo>
                  <a:cubicBezTo>
                    <a:pt x="45" y="14"/>
                    <a:pt x="56" y="24"/>
                    <a:pt x="56" y="37"/>
                  </a:cubicBezTo>
                  <a:cubicBezTo>
                    <a:pt x="56" y="49"/>
                    <a:pt x="45" y="60"/>
                    <a:pt x="33" y="60"/>
                  </a:cubicBezTo>
                  <a:close/>
                  <a:moveTo>
                    <a:pt x="36" y="35"/>
                  </a:moveTo>
                  <a:cubicBezTo>
                    <a:pt x="49" y="35"/>
                    <a:pt x="49" y="35"/>
                    <a:pt x="49" y="35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40"/>
                    <a:pt x="34" y="40"/>
                    <a:pt x="32" y="40"/>
                  </a:cubicBezTo>
                  <a:cubicBezTo>
                    <a:pt x="30" y="40"/>
                    <a:pt x="28" y="39"/>
                    <a:pt x="28" y="36"/>
                  </a:cubicBezTo>
                  <a:cubicBezTo>
                    <a:pt x="28" y="34"/>
                    <a:pt x="29" y="33"/>
                    <a:pt x="31" y="32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3"/>
                    <a:pt x="36" y="34"/>
                    <a:pt x="36" y="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44" name="Freeform 62"/>
            <p:cNvSpPr>
              <a:spLocks noEditPoints="1"/>
            </p:cNvSpPr>
            <p:nvPr/>
          </p:nvSpPr>
          <p:spPr bwMode="auto">
            <a:xfrm>
              <a:off x="5569154" y="3831961"/>
              <a:ext cx="344503" cy="398192"/>
            </a:xfrm>
            <a:custGeom>
              <a:avLst/>
              <a:gdLst>
                <a:gd name="T0" fmla="*/ 54 w 62"/>
                <a:gd name="T1" fmla="*/ 0 h 72"/>
                <a:gd name="T2" fmla="*/ 8 w 62"/>
                <a:gd name="T3" fmla="*/ 0 h 72"/>
                <a:gd name="T4" fmla="*/ 0 w 62"/>
                <a:gd name="T5" fmla="*/ 8 h 72"/>
                <a:gd name="T6" fmla="*/ 0 w 62"/>
                <a:gd name="T7" fmla="*/ 64 h 72"/>
                <a:gd name="T8" fmla="*/ 8 w 62"/>
                <a:gd name="T9" fmla="*/ 72 h 72"/>
                <a:gd name="T10" fmla="*/ 54 w 62"/>
                <a:gd name="T11" fmla="*/ 72 h 72"/>
                <a:gd name="T12" fmla="*/ 62 w 62"/>
                <a:gd name="T13" fmla="*/ 64 h 72"/>
                <a:gd name="T14" fmla="*/ 62 w 62"/>
                <a:gd name="T15" fmla="*/ 8 h 72"/>
                <a:gd name="T16" fmla="*/ 54 w 62"/>
                <a:gd name="T17" fmla="*/ 0 h 72"/>
                <a:gd name="T18" fmla="*/ 8 w 62"/>
                <a:gd name="T19" fmla="*/ 3 h 72"/>
                <a:gd name="T20" fmla="*/ 54 w 62"/>
                <a:gd name="T21" fmla="*/ 3 h 72"/>
                <a:gd name="T22" fmla="*/ 59 w 62"/>
                <a:gd name="T23" fmla="*/ 8 h 72"/>
                <a:gd name="T24" fmla="*/ 59 w 62"/>
                <a:gd name="T25" fmla="*/ 64 h 72"/>
                <a:gd name="T26" fmla="*/ 54 w 62"/>
                <a:gd name="T27" fmla="*/ 69 h 72"/>
                <a:gd name="T28" fmla="*/ 8 w 62"/>
                <a:gd name="T29" fmla="*/ 69 h 72"/>
                <a:gd name="T30" fmla="*/ 3 w 62"/>
                <a:gd name="T31" fmla="*/ 64 h 72"/>
                <a:gd name="T32" fmla="*/ 3 w 62"/>
                <a:gd name="T33" fmla="*/ 8 h 72"/>
                <a:gd name="T34" fmla="*/ 8 w 62"/>
                <a:gd name="T35" fmla="*/ 3 h 72"/>
                <a:gd name="T36" fmla="*/ 7 w 62"/>
                <a:gd name="T37" fmla="*/ 62 h 72"/>
                <a:gd name="T38" fmla="*/ 55 w 62"/>
                <a:gd name="T39" fmla="*/ 62 h 72"/>
                <a:gd name="T40" fmla="*/ 56 w 62"/>
                <a:gd name="T41" fmla="*/ 61 h 72"/>
                <a:gd name="T42" fmla="*/ 56 w 62"/>
                <a:gd name="T43" fmla="*/ 7 h 72"/>
                <a:gd name="T44" fmla="*/ 55 w 62"/>
                <a:gd name="T45" fmla="*/ 6 h 72"/>
                <a:gd name="T46" fmla="*/ 7 w 62"/>
                <a:gd name="T47" fmla="*/ 6 h 72"/>
                <a:gd name="T48" fmla="*/ 6 w 62"/>
                <a:gd name="T49" fmla="*/ 7 h 72"/>
                <a:gd name="T50" fmla="*/ 6 w 62"/>
                <a:gd name="T51" fmla="*/ 61 h 72"/>
                <a:gd name="T52" fmla="*/ 7 w 62"/>
                <a:gd name="T53" fmla="*/ 62 h 72"/>
                <a:gd name="T54" fmla="*/ 8 w 62"/>
                <a:gd name="T55" fmla="*/ 8 h 72"/>
                <a:gd name="T56" fmla="*/ 54 w 62"/>
                <a:gd name="T57" fmla="*/ 8 h 72"/>
                <a:gd name="T58" fmla="*/ 54 w 62"/>
                <a:gd name="T59" fmla="*/ 60 h 72"/>
                <a:gd name="T60" fmla="*/ 8 w 62"/>
                <a:gd name="T61" fmla="*/ 60 h 72"/>
                <a:gd name="T62" fmla="*/ 8 w 62"/>
                <a:gd name="T63" fmla="*/ 8 h 72"/>
                <a:gd name="T64" fmla="*/ 33 w 62"/>
                <a:gd name="T65" fmla="*/ 66 h 72"/>
                <a:gd name="T66" fmla="*/ 31 w 62"/>
                <a:gd name="T67" fmla="*/ 68 h 72"/>
                <a:gd name="T68" fmla="*/ 29 w 62"/>
                <a:gd name="T69" fmla="*/ 66 h 72"/>
                <a:gd name="T70" fmla="*/ 31 w 62"/>
                <a:gd name="T71" fmla="*/ 64 h 72"/>
                <a:gd name="T72" fmla="*/ 33 w 62"/>
                <a:gd name="T73" fmla="*/ 6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2" h="72">
                  <a:moveTo>
                    <a:pt x="54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8"/>
                    <a:pt x="4" y="72"/>
                    <a:pt x="8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8" y="72"/>
                    <a:pt x="62" y="68"/>
                    <a:pt x="62" y="64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3"/>
                    <a:pt x="58" y="0"/>
                    <a:pt x="54" y="0"/>
                  </a:cubicBezTo>
                  <a:close/>
                  <a:moveTo>
                    <a:pt x="8" y="3"/>
                  </a:moveTo>
                  <a:cubicBezTo>
                    <a:pt x="54" y="3"/>
                    <a:pt x="54" y="3"/>
                    <a:pt x="54" y="3"/>
                  </a:cubicBezTo>
                  <a:cubicBezTo>
                    <a:pt x="56" y="3"/>
                    <a:pt x="59" y="5"/>
                    <a:pt x="59" y="8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7"/>
                    <a:pt x="56" y="69"/>
                    <a:pt x="54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5" y="69"/>
                    <a:pt x="3" y="67"/>
                    <a:pt x="3" y="64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5"/>
                    <a:pt x="5" y="3"/>
                    <a:pt x="8" y="3"/>
                  </a:cubicBezTo>
                  <a:close/>
                  <a:moveTo>
                    <a:pt x="7" y="62"/>
                  </a:moveTo>
                  <a:cubicBezTo>
                    <a:pt x="55" y="62"/>
                    <a:pt x="55" y="62"/>
                    <a:pt x="55" y="62"/>
                  </a:cubicBezTo>
                  <a:cubicBezTo>
                    <a:pt x="55" y="62"/>
                    <a:pt x="56" y="61"/>
                    <a:pt x="56" y="61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6"/>
                    <a:pt x="55" y="6"/>
                    <a:pt x="55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7" y="62"/>
                    <a:pt x="7" y="62"/>
                  </a:cubicBezTo>
                  <a:close/>
                  <a:moveTo>
                    <a:pt x="8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8" y="60"/>
                    <a:pt x="8" y="60"/>
                    <a:pt x="8" y="60"/>
                  </a:cubicBezTo>
                  <a:lnTo>
                    <a:pt x="8" y="8"/>
                  </a:lnTo>
                  <a:close/>
                  <a:moveTo>
                    <a:pt x="33" y="66"/>
                  </a:moveTo>
                  <a:cubicBezTo>
                    <a:pt x="33" y="67"/>
                    <a:pt x="32" y="68"/>
                    <a:pt x="31" y="68"/>
                  </a:cubicBezTo>
                  <a:cubicBezTo>
                    <a:pt x="30" y="68"/>
                    <a:pt x="29" y="67"/>
                    <a:pt x="29" y="66"/>
                  </a:cubicBezTo>
                  <a:cubicBezTo>
                    <a:pt x="29" y="65"/>
                    <a:pt x="30" y="64"/>
                    <a:pt x="31" y="64"/>
                  </a:cubicBezTo>
                  <a:cubicBezTo>
                    <a:pt x="32" y="64"/>
                    <a:pt x="33" y="65"/>
                    <a:pt x="33" y="6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45" name="Freeform 24"/>
            <p:cNvSpPr>
              <a:spLocks noEditPoints="1"/>
            </p:cNvSpPr>
            <p:nvPr/>
          </p:nvSpPr>
          <p:spPr bwMode="auto">
            <a:xfrm>
              <a:off x="3499071" y="3278159"/>
              <a:ext cx="593853" cy="626393"/>
            </a:xfrm>
            <a:custGeom>
              <a:avLst/>
              <a:gdLst>
                <a:gd name="T0" fmla="*/ 22 w 62"/>
                <a:gd name="T1" fmla="*/ 32 h 65"/>
                <a:gd name="T2" fmla="*/ 22 w 62"/>
                <a:gd name="T3" fmla="*/ 52 h 65"/>
                <a:gd name="T4" fmla="*/ 26 w 62"/>
                <a:gd name="T5" fmla="*/ 43 h 65"/>
                <a:gd name="T6" fmla="*/ 47 w 62"/>
                <a:gd name="T7" fmla="*/ 7 h 65"/>
                <a:gd name="T8" fmla="*/ 47 w 62"/>
                <a:gd name="T9" fmla="*/ 19 h 65"/>
                <a:gd name="T10" fmla="*/ 40 w 62"/>
                <a:gd name="T11" fmla="*/ 37 h 65"/>
                <a:gd name="T12" fmla="*/ 36 w 62"/>
                <a:gd name="T13" fmla="*/ 27 h 65"/>
                <a:gd name="T14" fmla="*/ 32 w 62"/>
                <a:gd name="T15" fmla="*/ 26 h 65"/>
                <a:gd name="T16" fmla="*/ 24 w 62"/>
                <a:gd name="T17" fmla="*/ 22 h 65"/>
                <a:gd name="T18" fmla="*/ 18 w 62"/>
                <a:gd name="T19" fmla="*/ 21 h 65"/>
                <a:gd name="T20" fmla="*/ 11 w 62"/>
                <a:gd name="T21" fmla="*/ 28 h 65"/>
                <a:gd name="T22" fmla="*/ 6 w 62"/>
                <a:gd name="T23" fmla="*/ 28 h 65"/>
                <a:gd name="T24" fmla="*/ 3 w 62"/>
                <a:gd name="T25" fmla="*/ 38 h 65"/>
                <a:gd name="T26" fmla="*/ 0 w 62"/>
                <a:gd name="T27" fmla="*/ 43 h 65"/>
                <a:gd name="T28" fmla="*/ 3 w 62"/>
                <a:gd name="T29" fmla="*/ 47 h 65"/>
                <a:gd name="T30" fmla="*/ 6 w 62"/>
                <a:gd name="T31" fmla="*/ 58 h 65"/>
                <a:gd name="T32" fmla="*/ 11 w 62"/>
                <a:gd name="T33" fmla="*/ 58 h 65"/>
                <a:gd name="T34" fmla="*/ 18 w 62"/>
                <a:gd name="T35" fmla="*/ 65 h 65"/>
                <a:gd name="T36" fmla="*/ 24 w 62"/>
                <a:gd name="T37" fmla="*/ 64 h 65"/>
                <a:gd name="T38" fmla="*/ 32 w 62"/>
                <a:gd name="T39" fmla="*/ 60 h 65"/>
                <a:gd name="T40" fmla="*/ 36 w 62"/>
                <a:gd name="T41" fmla="*/ 59 h 65"/>
                <a:gd name="T42" fmla="*/ 40 w 62"/>
                <a:gd name="T43" fmla="*/ 49 h 65"/>
                <a:gd name="T44" fmla="*/ 44 w 62"/>
                <a:gd name="T45" fmla="*/ 46 h 65"/>
                <a:gd name="T46" fmla="*/ 38 w 62"/>
                <a:gd name="T47" fmla="*/ 53 h 65"/>
                <a:gd name="T48" fmla="*/ 22 w 62"/>
                <a:gd name="T49" fmla="*/ 58 h 65"/>
                <a:gd name="T50" fmla="*/ 6 w 62"/>
                <a:gd name="T51" fmla="*/ 53 h 65"/>
                <a:gd name="T52" fmla="*/ 7 w 62"/>
                <a:gd name="T53" fmla="*/ 38 h 65"/>
                <a:gd name="T54" fmla="*/ 18 w 62"/>
                <a:gd name="T55" fmla="*/ 24 h 65"/>
                <a:gd name="T56" fmla="*/ 36 w 62"/>
                <a:gd name="T57" fmla="*/ 30 h 65"/>
                <a:gd name="T58" fmla="*/ 41 w 62"/>
                <a:gd name="T59" fmla="*/ 44 h 65"/>
                <a:gd name="T60" fmla="*/ 59 w 62"/>
                <a:gd name="T61" fmla="*/ 11 h 65"/>
                <a:gd name="T62" fmla="*/ 60 w 62"/>
                <a:gd name="T63" fmla="*/ 7 h 65"/>
                <a:gd name="T64" fmla="*/ 54 w 62"/>
                <a:gd name="T65" fmla="*/ 4 h 65"/>
                <a:gd name="T66" fmla="*/ 49 w 62"/>
                <a:gd name="T67" fmla="*/ 0 h 65"/>
                <a:gd name="T68" fmla="*/ 46 w 62"/>
                <a:gd name="T69" fmla="*/ 0 h 65"/>
                <a:gd name="T70" fmla="*/ 40 w 62"/>
                <a:gd name="T71" fmla="*/ 4 h 65"/>
                <a:gd name="T72" fmla="*/ 38 w 62"/>
                <a:gd name="T73" fmla="*/ 4 h 65"/>
                <a:gd name="T74" fmla="*/ 35 w 62"/>
                <a:gd name="T75" fmla="*/ 11 h 65"/>
                <a:gd name="T76" fmla="*/ 33 w 62"/>
                <a:gd name="T77" fmla="*/ 14 h 65"/>
                <a:gd name="T78" fmla="*/ 35 w 62"/>
                <a:gd name="T79" fmla="*/ 18 h 65"/>
                <a:gd name="T80" fmla="*/ 37 w 62"/>
                <a:gd name="T81" fmla="*/ 24 h 65"/>
                <a:gd name="T82" fmla="*/ 40 w 62"/>
                <a:gd name="T83" fmla="*/ 25 h 65"/>
                <a:gd name="T84" fmla="*/ 46 w 62"/>
                <a:gd name="T85" fmla="*/ 28 h 65"/>
                <a:gd name="T86" fmla="*/ 49 w 62"/>
                <a:gd name="T87" fmla="*/ 29 h 65"/>
                <a:gd name="T88" fmla="*/ 54 w 62"/>
                <a:gd name="T89" fmla="*/ 24 h 65"/>
                <a:gd name="T90" fmla="*/ 57 w 62"/>
                <a:gd name="T91" fmla="*/ 24 h 65"/>
                <a:gd name="T92" fmla="*/ 59 w 62"/>
                <a:gd name="T93" fmla="*/ 18 h 65"/>
                <a:gd name="T94" fmla="*/ 61 w 62"/>
                <a:gd name="T95" fmla="*/ 12 h 65"/>
                <a:gd name="T96" fmla="*/ 52 w 62"/>
                <a:gd name="T97" fmla="*/ 22 h 65"/>
                <a:gd name="T98" fmla="*/ 43 w 62"/>
                <a:gd name="T99" fmla="*/ 25 h 65"/>
                <a:gd name="T100" fmla="*/ 36 w 62"/>
                <a:gd name="T101" fmla="*/ 15 h 65"/>
                <a:gd name="T102" fmla="*/ 38 w 62"/>
                <a:gd name="T103" fmla="*/ 7 h 65"/>
                <a:gd name="T104" fmla="*/ 50 w 62"/>
                <a:gd name="T105" fmla="*/ 3 h 65"/>
                <a:gd name="T106" fmla="*/ 56 w 62"/>
                <a:gd name="T107" fmla="*/ 1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2" h="65">
                  <a:moveTo>
                    <a:pt x="22" y="32"/>
                  </a:moveTo>
                  <a:cubicBezTo>
                    <a:pt x="15" y="32"/>
                    <a:pt x="11" y="37"/>
                    <a:pt x="11" y="43"/>
                  </a:cubicBezTo>
                  <a:cubicBezTo>
                    <a:pt x="11" y="49"/>
                    <a:pt x="15" y="54"/>
                    <a:pt x="22" y="54"/>
                  </a:cubicBezTo>
                  <a:cubicBezTo>
                    <a:pt x="28" y="54"/>
                    <a:pt x="33" y="49"/>
                    <a:pt x="33" y="43"/>
                  </a:cubicBezTo>
                  <a:cubicBezTo>
                    <a:pt x="33" y="37"/>
                    <a:pt x="28" y="32"/>
                    <a:pt x="22" y="32"/>
                  </a:cubicBezTo>
                  <a:close/>
                  <a:moveTo>
                    <a:pt x="22" y="52"/>
                  </a:moveTo>
                  <a:cubicBezTo>
                    <a:pt x="17" y="52"/>
                    <a:pt x="13" y="48"/>
                    <a:pt x="13" y="43"/>
                  </a:cubicBezTo>
                  <a:cubicBezTo>
                    <a:pt x="13" y="38"/>
                    <a:pt x="17" y="34"/>
                    <a:pt x="22" y="34"/>
                  </a:cubicBezTo>
                  <a:cubicBezTo>
                    <a:pt x="27" y="34"/>
                    <a:pt x="31" y="38"/>
                    <a:pt x="31" y="43"/>
                  </a:cubicBezTo>
                  <a:cubicBezTo>
                    <a:pt x="31" y="48"/>
                    <a:pt x="27" y="52"/>
                    <a:pt x="22" y="52"/>
                  </a:cubicBezTo>
                  <a:close/>
                  <a:moveTo>
                    <a:pt x="26" y="43"/>
                  </a:moveTo>
                  <a:cubicBezTo>
                    <a:pt x="26" y="45"/>
                    <a:pt x="24" y="47"/>
                    <a:pt x="22" y="47"/>
                  </a:cubicBezTo>
                  <a:cubicBezTo>
                    <a:pt x="19" y="47"/>
                    <a:pt x="17" y="45"/>
                    <a:pt x="17" y="43"/>
                  </a:cubicBezTo>
                  <a:cubicBezTo>
                    <a:pt x="17" y="40"/>
                    <a:pt x="19" y="38"/>
                    <a:pt x="22" y="38"/>
                  </a:cubicBezTo>
                  <a:cubicBezTo>
                    <a:pt x="24" y="38"/>
                    <a:pt x="26" y="40"/>
                    <a:pt x="26" y="43"/>
                  </a:cubicBezTo>
                  <a:close/>
                  <a:moveTo>
                    <a:pt x="47" y="7"/>
                  </a:moveTo>
                  <a:cubicBezTo>
                    <a:pt x="43" y="7"/>
                    <a:pt x="40" y="10"/>
                    <a:pt x="40" y="14"/>
                  </a:cubicBezTo>
                  <a:cubicBezTo>
                    <a:pt x="40" y="18"/>
                    <a:pt x="43" y="21"/>
                    <a:pt x="47" y="21"/>
                  </a:cubicBezTo>
                  <a:cubicBezTo>
                    <a:pt x="51" y="21"/>
                    <a:pt x="54" y="18"/>
                    <a:pt x="54" y="14"/>
                  </a:cubicBezTo>
                  <a:cubicBezTo>
                    <a:pt x="54" y="10"/>
                    <a:pt x="51" y="7"/>
                    <a:pt x="47" y="7"/>
                  </a:cubicBezTo>
                  <a:close/>
                  <a:moveTo>
                    <a:pt x="47" y="19"/>
                  </a:moveTo>
                  <a:cubicBezTo>
                    <a:pt x="44" y="19"/>
                    <a:pt x="42" y="17"/>
                    <a:pt x="42" y="14"/>
                  </a:cubicBezTo>
                  <a:cubicBezTo>
                    <a:pt x="42" y="12"/>
                    <a:pt x="44" y="9"/>
                    <a:pt x="47" y="9"/>
                  </a:cubicBezTo>
                  <a:cubicBezTo>
                    <a:pt x="49" y="9"/>
                    <a:pt x="52" y="12"/>
                    <a:pt x="52" y="14"/>
                  </a:cubicBezTo>
                  <a:cubicBezTo>
                    <a:pt x="52" y="17"/>
                    <a:pt x="49" y="19"/>
                    <a:pt x="47" y="19"/>
                  </a:cubicBezTo>
                  <a:close/>
                  <a:moveTo>
                    <a:pt x="43" y="39"/>
                  </a:moveTo>
                  <a:cubicBezTo>
                    <a:pt x="43" y="38"/>
                    <a:pt x="42" y="38"/>
                    <a:pt x="42" y="38"/>
                  </a:cubicBezTo>
                  <a:cubicBezTo>
                    <a:pt x="42" y="38"/>
                    <a:pt x="42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39" y="36"/>
                    <a:pt x="40" y="36"/>
                    <a:pt x="40" y="35"/>
                  </a:cubicBezTo>
                  <a:cubicBezTo>
                    <a:pt x="41" y="35"/>
                    <a:pt x="41" y="35"/>
                    <a:pt x="42" y="34"/>
                  </a:cubicBezTo>
                  <a:cubicBezTo>
                    <a:pt x="42" y="33"/>
                    <a:pt x="42" y="33"/>
                    <a:pt x="41" y="32"/>
                  </a:cubicBezTo>
                  <a:cubicBezTo>
                    <a:pt x="40" y="31"/>
                    <a:pt x="39" y="29"/>
                    <a:pt x="38" y="28"/>
                  </a:cubicBezTo>
                  <a:cubicBezTo>
                    <a:pt x="38" y="27"/>
                    <a:pt x="37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5" y="27"/>
                    <a:pt x="35" y="28"/>
                  </a:cubicBezTo>
                  <a:cubicBezTo>
                    <a:pt x="35" y="28"/>
                    <a:pt x="34" y="28"/>
                    <a:pt x="34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27"/>
                    <a:pt x="32" y="27"/>
                    <a:pt x="32" y="26"/>
                  </a:cubicBezTo>
                  <a:cubicBezTo>
                    <a:pt x="33" y="25"/>
                    <a:pt x="33" y="25"/>
                    <a:pt x="33" y="24"/>
                  </a:cubicBezTo>
                  <a:cubicBezTo>
                    <a:pt x="32" y="24"/>
                    <a:pt x="32" y="23"/>
                    <a:pt x="32" y="23"/>
                  </a:cubicBezTo>
                  <a:cubicBezTo>
                    <a:pt x="30" y="22"/>
                    <a:pt x="28" y="22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1"/>
                    <a:pt x="25" y="21"/>
                    <a:pt x="24" y="22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4"/>
                    <a:pt x="23" y="24"/>
                    <a:pt x="22" y="24"/>
                  </a:cubicBezTo>
                  <a:cubicBezTo>
                    <a:pt x="21" y="24"/>
                    <a:pt x="20" y="24"/>
                    <a:pt x="20" y="23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9" y="21"/>
                    <a:pt x="19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6" y="22"/>
                    <a:pt x="14" y="22"/>
                    <a:pt x="12" y="23"/>
                  </a:cubicBezTo>
                  <a:cubicBezTo>
                    <a:pt x="12" y="23"/>
                    <a:pt x="12" y="24"/>
                    <a:pt x="11" y="24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7"/>
                    <a:pt x="12" y="27"/>
                    <a:pt x="11" y="28"/>
                  </a:cubicBezTo>
                  <a:cubicBezTo>
                    <a:pt x="11" y="28"/>
                    <a:pt x="11" y="28"/>
                    <a:pt x="10" y="28"/>
                  </a:cubicBezTo>
                  <a:cubicBezTo>
                    <a:pt x="10" y="28"/>
                    <a:pt x="9" y="28"/>
                    <a:pt x="9" y="28"/>
                  </a:cubicBezTo>
                  <a:cubicBezTo>
                    <a:pt x="9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7"/>
                    <a:pt x="6" y="27"/>
                    <a:pt x="6" y="28"/>
                  </a:cubicBezTo>
                  <a:cubicBezTo>
                    <a:pt x="5" y="29"/>
                    <a:pt x="4" y="31"/>
                    <a:pt x="3" y="32"/>
                  </a:cubicBezTo>
                  <a:cubicBezTo>
                    <a:pt x="2" y="33"/>
                    <a:pt x="2" y="33"/>
                    <a:pt x="2" y="34"/>
                  </a:cubicBezTo>
                  <a:cubicBezTo>
                    <a:pt x="3" y="35"/>
                    <a:pt x="3" y="35"/>
                    <a:pt x="4" y="35"/>
                  </a:cubicBezTo>
                  <a:cubicBezTo>
                    <a:pt x="4" y="36"/>
                    <a:pt x="5" y="36"/>
                    <a:pt x="4" y="37"/>
                  </a:cubicBezTo>
                  <a:cubicBezTo>
                    <a:pt x="4" y="38"/>
                    <a:pt x="4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9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0" y="41"/>
                    <a:pt x="0" y="42"/>
                    <a:pt x="0" y="43"/>
                  </a:cubicBezTo>
                  <a:cubicBezTo>
                    <a:pt x="0" y="44"/>
                    <a:pt x="0" y="45"/>
                    <a:pt x="0" y="46"/>
                  </a:cubicBezTo>
                  <a:cubicBezTo>
                    <a:pt x="0" y="46"/>
                    <a:pt x="1" y="47"/>
                    <a:pt x="1" y="47"/>
                  </a:cubicBezTo>
                  <a:cubicBezTo>
                    <a:pt x="1" y="47"/>
                    <a:pt x="2" y="48"/>
                    <a:pt x="2" y="48"/>
                  </a:cubicBezTo>
                  <a:cubicBezTo>
                    <a:pt x="2" y="48"/>
                    <a:pt x="2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7"/>
                    <a:pt x="4" y="48"/>
                    <a:pt x="4" y="49"/>
                  </a:cubicBezTo>
                  <a:cubicBezTo>
                    <a:pt x="5" y="49"/>
                    <a:pt x="4" y="50"/>
                    <a:pt x="4" y="51"/>
                  </a:cubicBezTo>
                  <a:cubicBezTo>
                    <a:pt x="3" y="51"/>
                    <a:pt x="3" y="51"/>
                    <a:pt x="2" y="52"/>
                  </a:cubicBezTo>
                  <a:cubicBezTo>
                    <a:pt x="2" y="52"/>
                    <a:pt x="2" y="53"/>
                    <a:pt x="3" y="53"/>
                  </a:cubicBezTo>
                  <a:cubicBezTo>
                    <a:pt x="4" y="55"/>
                    <a:pt x="5" y="57"/>
                    <a:pt x="6" y="58"/>
                  </a:cubicBezTo>
                  <a:cubicBezTo>
                    <a:pt x="6" y="58"/>
                    <a:pt x="7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9"/>
                    <a:pt x="9" y="58"/>
                    <a:pt x="9" y="58"/>
                  </a:cubicBezTo>
                  <a:cubicBezTo>
                    <a:pt x="9" y="58"/>
                    <a:pt x="10" y="57"/>
                    <a:pt x="10" y="57"/>
                  </a:cubicBezTo>
                  <a:cubicBezTo>
                    <a:pt x="11" y="57"/>
                    <a:pt x="11" y="58"/>
                    <a:pt x="11" y="58"/>
                  </a:cubicBezTo>
                  <a:cubicBezTo>
                    <a:pt x="12" y="58"/>
                    <a:pt x="12" y="59"/>
                    <a:pt x="12" y="60"/>
                  </a:cubicBezTo>
                  <a:cubicBezTo>
                    <a:pt x="11" y="60"/>
                    <a:pt x="11" y="61"/>
                    <a:pt x="11" y="61"/>
                  </a:cubicBezTo>
                  <a:cubicBezTo>
                    <a:pt x="12" y="62"/>
                    <a:pt x="12" y="62"/>
                    <a:pt x="12" y="63"/>
                  </a:cubicBezTo>
                  <a:cubicBezTo>
                    <a:pt x="14" y="64"/>
                    <a:pt x="16" y="64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9" y="65"/>
                    <a:pt x="19" y="64"/>
                    <a:pt x="20" y="64"/>
                  </a:cubicBezTo>
                  <a:cubicBezTo>
                    <a:pt x="20" y="64"/>
                    <a:pt x="20" y="63"/>
                    <a:pt x="20" y="63"/>
                  </a:cubicBezTo>
                  <a:cubicBezTo>
                    <a:pt x="20" y="62"/>
                    <a:pt x="21" y="61"/>
                    <a:pt x="22" y="61"/>
                  </a:cubicBezTo>
                  <a:cubicBezTo>
                    <a:pt x="23" y="61"/>
                    <a:pt x="24" y="62"/>
                    <a:pt x="24" y="63"/>
                  </a:cubicBezTo>
                  <a:cubicBezTo>
                    <a:pt x="24" y="63"/>
                    <a:pt x="24" y="64"/>
                    <a:pt x="24" y="64"/>
                  </a:cubicBezTo>
                  <a:cubicBezTo>
                    <a:pt x="25" y="64"/>
                    <a:pt x="25" y="65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8" y="64"/>
                    <a:pt x="30" y="64"/>
                    <a:pt x="32" y="63"/>
                  </a:cubicBezTo>
                  <a:cubicBezTo>
                    <a:pt x="32" y="62"/>
                    <a:pt x="32" y="62"/>
                    <a:pt x="33" y="61"/>
                  </a:cubicBezTo>
                  <a:cubicBezTo>
                    <a:pt x="33" y="61"/>
                    <a:pt x="33" y="60"/>
                    <a:pt x="32" y="60"/>
                  </a:cubicBezTo>
                  <a:cubicBezTo>
                    <a:pt x="32" y="59"/>
                    <a:pt x="32" y="58"/>
                    <a:pt x="33" y="58"/>
                  </a:cubicBezTo>
                  <a:cubicBezTo>
                    <a:pt x="33" y="58"/>
                    <a:pt x="33" y="57"/>
                    <a:pt x="34" y="57"/>
                  </a:cubicBezTo>
                  <a:cubicBezTo>
                    <a:pt x="34" y="57"/>
                    <a:pt x="35" y="58"/>
                    <a:pt x="35" y="58"/>
                  </a:cubicBezTo>
                  <a:cubicBezTo>
                    <a:pt x="35" y="58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7" y="59"/>
                    <a:pt x="38" y="58"/>
                    <a:pt x="38" y="58"/>
                  </a:cubicBezTo>
                  <a:cubicBezTo>
                    <a:pt x="39" y="57"/>
                    <a:pt x="40" y="55"/>
                    <a:pt x="41" y="53"/>
                  </a:cubicBezTo>
                  <a:cubicBezTo>
                    <a:pt x="42" y="53"/>
                    <a:pt x="42" y="52"/>
                    <a:pt x="42" y="52"/>
                  </a:cubicBezTo>
                  <a:cubicBezTo>
                    <a:pt x="41" y="51"/>
                    <a:pt x="41" y="51"/>
                    <a:pt x="40" y="51"/>
                  </a:cubicBezTo>
                  <a:cubicBezTo>
                    <a:pt x="40" y="50"/>
                    <a:pt x="39" y="49"/>
                    <a:pt x="40" y="49"/>
                  </a:cubicBezTo>
                  <a:cubicBezTo>
                    <a:pt x="40" y="48"/>
                    <a:pt x="40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3" y="47"/>
                    <a:pt x="43" y="47"/>
                  </a:cubicBezTo>
                  <a:cubicBezTo>
                    <a:pt x="43" y="47"/>
                    <a:pt x="44" y="46"/>
                    <a:pt x="44" y="46"/>
                  </a:cubicBezTo>
                  <a:cubicBezTo>
                    <a:pt x="44" y="45"/>
                    <a:pt x="44" y="44"/>
                    <a:pt x="44" y="43"/>
                  </a:cubicBezTo>
                  <a:cubicBezTo>
                    <a:pt x="44" y="42"/>
                    <a:pt x="44" y="41"/>
                    <a:pt x="44" y="40"/>
                  </a:cubicBezTo>
                  <a:cubicBezTo>
                    <a:pt x="44" y="39"/>
                    <a:pt x="43" y="39"/>
                    <a:pt x="43" y="39"/>
                  </a:cubicBezTo>
                  <a:close/>
                  <a:moveTo>
                    <a:pt x="37" y="48"/>
                  </a:moveTo>
                  <a:cubicBezTo>
                    <a:pt x="36" y="50"/>
                    <a:pt x="37" y="52"/>
                    <a:pt x="38" y="53"/>
                  </a:cubicBezTo>
                  <a:cubicBezTo>
                    <a:pt x="38" y="54"/>
                    <a:pt x="37" y="54"/>
                    <a:pt x="36" y="55"/>
                  </a:cubicBezTo>
                  <a:cubicBezTo>
                    <a:pt x="35" y="54"/>
                    <a:pt x="33" y="54"/>
                    <a:pt x="31" y="55"/>
                  </a:cubicBezTo>
                  <a:cubicBezTo>
                    <a:pt x="29" y="57"/>
                    <a:pt x="29" y="59"/>
                    <a:pt x="29" y="60"/>
                  </a:cubicBezTo>
                  <a:cubicBezTo>
                    <a:pt x="28" y="61"/>
                    <a:pt x="27" y="61"/>
                    <a:pt x="26" y="61"/>
                  </a:cubicBezTo>
                  <a:cubicBezTo>
                    <a:pt x="26" y="60"/>
                    <a:pt x="24" y="58"/>
                    <a:pt x="22" y="58"/>
                  </a:cubicBezTo>
                  <a:cubicBezTo>
                    <a:pt x="20" y="58"/>
                    <a:pt x="18" y="60"/>
                    <a:pt x="18" y="61"/>
                  </a:cubicBezTo>
                  <a:cubicBezTo>
                    <a:pt x="17" y="61"/>
                    <a:pt x="16" y="61"/>
                    <a:pt x="15" y="60"/>
                  </a:cubicBezTo>
                  <a:cubicBezTo>
                    <a:pt x="15" y="59"/>
                    <a:pt x="15" y="57"/>
                    <a:pt x="13" y="55"/>
                  </a:cubicBezTo>
                  <a:cubicBezTo>
                    <a:pt x="11" y="54"/>
                    <a:pt x="9" y="54"/>
                    <a:pt x="8" y="55"/>
                  </a:cubicBezTo>
                  <a:cubicBezTo>
                    <a:pt x="7" y="54"/>
                    <a:pt x="6" y="54"/>
                    <a:pt x="6" y="53"/>
                  </a:cubicBezTo>
                  <a:cubicBezTo>
                    <a:pt x="7" y="52"/>
                    <a:pt x="8" y="50"/>
                    <a:pt x="7" y="48"/>
                  </a:cubicBezTo>
                  <a:cubicBezTo>
                    <a:pt x="7" y="46"/>
                    <a:pt x="5" y="44"/>
                    <a:pt x="3" y="44"/>
                  </a:cubicBezTo>
                  <a:cubicBezTo>
                    <a:pt x="3" y="44"/>
                    <a:pt x="3" y="43"/>
                    <a:pt x="3" y="43"/>
                  </a:cubicBezTo>
                  <a:cubicBezTo>
                    <a:pt x="3" y="42"/>
                    <a:pt x="3" y="42"/>
                    <a:pt x="3" y="41"/>
                  </a:cubicBezTo>
                  <a:cubicBezTo>
                    <a:pt x="5" y="41"/>
                    <a:pt x="7" y="40"/>
                    <a:pt x="7" y="38"/>
                  </a:cubicBezTo>
                  <a:cubicBezTo>
                    <a:pt x="8" y="36"/>
                    <a:pt x="7" y="34"/>
                    <a:pt x="6" y="33"/>
                  </a:cubicBezTo>
                  <a:cubicBezTo>
                    <a:pt x="6" y="32"/>
                    <a:pt x="7" y="31"/>
                    <a:pt x="8" y="30"/>
                  </a:cubicBezTo>
                  <a:cubicBezTo>
                    <a:pt x="9" y="32"/>
                    <a:pt x="11" y="32"/>
                    <a:pt x="13" y="30"/>
                  </a:cubicBezTo>
                  <a:cubicBezTo>
                    <a:pt x="15" y="29"/>
                    <a:pt x="15" y="27"/>
                    <a:pt x="15" y="25"/>
                  </a:cubicBezTo>
                  <a:cubicBezTo>
                    <a:pt x="16" y="25"/>
                    <a:pt x="17" y="25"/>
                    <a:pt x="18" y="24"/>
                  </a:cubicBezTo>
                  <a:cubicBezTo>
                    <a:pt x="18" y="26"/>
                    <a:pt x="20" y="27"/>
                    <a:pt x="22" y="27"/>
                  </a:cubicBezTo>
                  <a:cubicBezTo>
                    <a:pt x="24" y="27"/>
                    <a:pt x="26" y="26"/>
                    <a:pt x="26" y="24"/>
                  </a:cubicBezTo>
                  <a:cubicBezTo>
                    <a:pt x="27" y="25"/>
                    <a:pt x="28" y="25"/>
                    <a:pt x="29" y="25"/>
                  </a:cubicBezTo>
                  <a:cubicBezTo>
                    <a:pt x="29" y="27"/>
                    <a:pt x="29" y="29"/>
                    <a:pt x="31" y="30"/>
                  </a:cubicBezTo>
                  <a:cubicBezTo>
                    <a:pt x="33" y="32"/>
                    <a:pt x="35" y="32"/>
                    <a:pt x="36" y="30"/>
                  </a:cubicBezTo>
                  <a:cubicBezTo>
                    <a:pt x="37" y="31"/>
                    <a:pt x="38" y="32"/>
                    <a:pt x="38" y="33"/>
                  </a:cubicBezTo>
                  <a:cubicBezTo>
                    <a:pt x="37" y="34"/>
                    <a:pt x="36" y="36"/>
                    <a:pt x="37" y="38"/>
                  </a:cubicBezTo>
                  <a:cubicBezTo>
                    <a:pt x="37" y="40"/>
                    <a:pt x="39" y="41"/>
                    <a:pt x="41" y="41"/>
                  </a:cubicBezTo>
                  <a:cubicBezTo>
                    <a:pt x="41" y="42"/>
                    <a:pt x="41" y="42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39" y="44"/>
                    <a:pt x="37" y="46"/>
                    <a:pt x="37" y="48"/>
                  </a:cubicBezTo>
                  <a:close/>
                  <a:moveTo>
                    <a:pt x="61" y="12"/>
                  </a:moveTo>
                  <a:cubicBezTo>
                    <a:pt x="61" y="12"/>
                    <a:pt x="61" y="11"/>
                    <a:pt x="61" y="11"/>
                  </a:cubicBezTo>
                  <a:cubicBezTo>
                    <a:pt x="60" y="11"/>
                    <a:pt x="60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10"/>
                    <a:pt x="60" y="10"/>
                    <a:pt x="60" y="9"/>
                  </a:cubicBezTo>
                  <a:cubicBezTo>
                    <a:pt x="60" y="9"/>
                    <a:pt x="60" y="8"/>
                    <a:pt x="60" y="7"/>
                  </a:cubicBezTo>
                  <a:cubicBezTo>
                    <a:pt x="59" y="6"/>
                    <a:pt x="58" y="5"/>
                    <a:pt x="57" y="4"/>
                  </a:cubicBezTo>
                  <a:cubicBezTo>
                    <a:pt x="57" y="4"/>
                    <a:pt x="57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5" y="3"/>
                    <a:pt x="54" y="2"/>
                  </a:cubicBezTo>
                  <a:cubicBezTo>
                    <a:pt x="54" y="2"/>
                    <a:pt x="54" y="1"/>
                    <a:pt x="53" y="1"/>
                  </a:cubicBezTo>
                  <a:cubicBezTo>
                    <a:pt x="52" y="1"/>
                    <a:pt x="51" y="0"/>
                    <a:pt x="50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8" y="0"/>
                    <a:pt x="48" y="0"/>
                  </a:cubicBezTo>
                  <a:cubicBezTo>
                    <a:pt x="48" y="1"/>
                    <a:pt x="47" y="1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46" y="1"/>
                    <a:pt x="46" y="0"/>
                  </a:cubicBezTo>
                  <a:cubicBezTo>
                    <a:pt x="46" y="0"/>
                    <a:pt x="45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cubicBezTo>
                    <a:pt x="43" y="0"/>
                    <a:pt x="42" y="1"/>
                    <a:pt x="41" y="1"/>
                  </a:cubicBezTo>
                  <a:cubicBezTo>
                    <a:pt x="40" y="1"/>
                    <a:pt x="40" y="2"/>
                    <a:pt x="40" y="2"/>
                  </a:cubicBezTo>
                  <a:cubicBezTo>
                    <a:pt x="40" y="3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5"/>
                    <a:pt x="35" y="6"/>
                    <a:pt x="34" y="7"/>
                  </a:cubicBezTo>
                  <a:cubicBezTo>
                    <a:pt x="34" y="8"/>
                    <a:pt x="34" y="9"/>
                    <a:pt x="34" y="9"/>
                  </a:cubicBezTo>
                  <a:cubicBezTo>
                    <a:pt x="34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1"/>
                    <a:pt x="33" y="12"/>
                    <a:pt x="33" y="12"/>
                  </a:cubicBezTo>
                  <a:cubicBezTo>
                    <a:pt x="33" y="13"/>
                    <a:pt x="33" y="14"/>
                    <a:pt x="33" y="14"/>
                  </a:cubicBezTo>
                  <a:cubicBezTo>
                    <a:pt x="33" y="15"/>
                    <a:pt x="33" y="16"/>
                    <a:pt x="33" y="16"/>
                  </a:cubicBezTo>
                  <a:cubicBezTo>
                    <a:pt x="33" y="17"/>
                    <a:pt x="33" y="17"/>
                    <a:pt x="33" y="18"/>
                  </a:cubicBezTo>
                  <a:cubicBezTo>
                    <a:pt x="34" y="18"/>
                    <a:pt x="34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9"/>
                    <a:pt x="34" y="19"/>
                    <a:pt x="34" y="20"/>
                  </a:cubicBezTo>
                  <a:cubicBezTo>
                    <a:pt x="34" y="20"/>
                    <a:pt x="34" y="21"/>
                    <a:pt x="34" y="21"/>
                  </a:cubicBezTo>
                  <a:cubicBezTo>
                    <a:pt x="35" y="22"/>
                    <a:pt x="36" y="23"/>
                    <a:pt x="37" y="24"/>
                  </a:cubicBezTo>
                  <a:cubicBezTo>
                    <a:pt x="37" y="25"/>
                    <a:pt x="37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25"/>
                    <a:pt x="39" y="25"/>
                    <a:pt x="39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5"/>
                  </a:cubicBezTo>
                  <a:cubicBezTo>
                    <a:pt x="40" y="25"/>
                    <a:pt x="40" y="26"/>
                    <a:pt x="40" y="26"/>
                  </a:cubicBezTo>
                  <a:cubicBezTo>
                    <a:pt x="40" y="27"/>
                    <a:pt x="40" y="27"/>
                    <a:pt x="41" y="27"/>
                  </a:cubicBezTo>
                  <a:cubicBezTo>
                    <a:pt x="42" y="28"/>
                    <a:pt x="43" y="28"/>
                    <a:pt x="44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7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7"/>
                    <a:pt x="48" y="28"/>
                    <a:pt x="48" y="28"/>
                  </a:cubicBezTo>
                  <a:cubicBezTo>
                    <a:pt x="48" y="28"/>
                    <a:pt x="49" y="29"/>
                    <a:pt x="49" y="29"/>
                  </a:cubicBezTo>
                  <a:cubicBezTo>
                    <a:pt x="49" y="29"/>
                    <a:pt x="49" y="29"/>
                    <a:pt x="50" y="29"/>
                  </a:cubicBezTo>
                  <a:cubicBezTo>
                    <a:pt x="51" y="28"/>
                    <a:pt x="52" y="28"/>
                    <a:pt x="53" y="27"/>
                  </a:cubicBezTo>
                  <a:cubicBezTo>
                    <a:pt x="54" y="27"/>
                    <a:pt x="54" y="27"/>
                    <a:pt x="54" y="26"/>
                  </a:cubicBezTo>
                  <a:cubicBezTo>
                    <a:pt x="55" y="26"/>
                    <a:pt x="54" y="25"/>
                    <a:pt x="54" y="25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4"/>
                    <a:pt x="54" y="24"/>
                    <a:pt x="55" y="24"/>
                  </a:cubicBezTo>
                  <a:cubicBezTo>
                    <a:pt x="55" y="25"/>
                    <a:pt x="55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7" y="25"/>
                    <a:pt x="57" y="25"/>
                    <a:pt x="57" y="24"/>
                  </a:cubicBezTo>
                  <a:cubicBezTo>
                    <a:pt x="58" y="23"/>
                    <a:pt x="59" y="22"/>
                    <a:pt x="60" y="21"/>
                  </a:cubicBezTo>
                  <a:cubicBezTo>
                    <a:pt x="60" y="21"/>
                    <a:pt x="60" y="20"/>
                    <a:pt x="60" y="20"/>
                  </a:cubicBezTo>
                  <a:cubicBezTo>
                    <a:pt x="60" y="19"/>
                    <a:pt x="59" y="19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1" y="17"/>
                    <a:pt x="61" y="17"/>
                    <a:pt x="61" y="16"/>
                  </a:cubicBezTo>
                  <a:cubicBezTo>
                    <a:pt x="61" y="16"/>
                    <a:pt x="62" y="15"/>
                    <a:pt x="62" y="14"/>
                  </a:cubicBezTo>
                  <a:cubicBezTo>
                    <a:pt x="62" y="14"/>
                    <a:pt x="61" y="13"/>
                    <a:pt x="61" y="12"/>
                  </a:cubicBezTo>
                  <a:close/>
                  <a:moveTo>
                    <a:pt x="58" y="15"/>
                  </a:moveTo>
                  <a:cubicBezTo>
                    <a:pt x="57" y="15"/>
                    <a:pt x="56" y="16"/>
                    <a:pt x="56" y="17"/>
                  </a:cubicBezTo>
                  <a:cubicBezTo>
                    <a:pt x="55" y="18"/>
                    <a:pt x="56" y="20"/>
                    <a:pt x="57" y="21"/>
                  </a:cubicBezTo>
                  <a:cubicBezTo>
                    <a:pt x="56" y="21"/>
                    <a:pt x="56" y="21"/>
                    <a:pt x="56" y="22"/>
                  </a:cubicBezTo>
                  <a:cubicBezTo>
                    <a:pt x="55" y="21"/>
                    <a:pt x="53" y="21"/>
                    <a:pt x="52" y="22"/>
                  </a:cubicBezTo>
                  <a:cubicBezTo>
                    <a:pt x="51" y="23"/>
                    <a:pt x="51" y="24"/>
                    <a:pt x="51" y="25"/>
                  </a:cubicBezTo>
                  <a:cubicBezTo>
                    <a:pt x="51" y="25"/>
                    <a:pt x="50" y="25"/>
                    <a:pt x="50" y="25"/>
                  </a:cubicBezTo>
                  <a:cubicBezTo>
                    <a:pt x="49" y="24"/>
                    <a:pt x="48" y="24"/>
                    <a:pt x="47" y="24"/>
                  </a:cubicBezTo>
                  <a:cubicBezTo>
                    <a:pt x="46" y="24"/>
                    <a:pt x="45" y="24"/>
                    <a:pt x="44" y="25"/>
                  </a:cubicBezTo>
                  <a:cubicBezTo>
                    <a:pt x="44" y="25"/>
                    <a:pt x="43" y="25"/>
                    <a:pt x="43" y="25"/>
                  </a:cubicBezTo>
                  <a:cubicBezTo>
                    <a:pt x="43" y="24"/>
                    <a:pt x="43" y="23"/>
                    <a:pt x="42" y="22"/>
                  </a:cubicBezTo>
                  <a:cubicBezTo>
                    <a:pt x="41" y="21"/>
                    <a:pt x="39" y="21"/>
                    <a:pt x="38" y="22"/>
                  </a:cubicBezTo>
                  <a:cubicBezTo>
                    <a:pt x="38" y="21"/>
                    <a:pt x="38" y="21"/>
                    <a:pt x="37" y="21"/>
                  </a:cubicBezTo>
                  <a:cubicBezTo>
                    <a:pt x="38" y="20"/>
                    <a:pt x="39" y="18"/>
                    <a:pt x="38" y="17"/>
                  </a:cubicBezTo>
                  <a:cubicBezTo>
                    <a:pt x="38" y="16"/>
                    <a:pt x="37" y="15"/>
                    <a:pt x="36" y="15"/>
                  </a:cubicBezTo>
                  <a:cubicBezTo>
                    <a:pt x="36" y="15"/>
                    <a:pt x="36" y="15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4"/>
                    <a:pt x="38" y="13"/>
                    <a:pt x="38" y="11"/>
                  </a:cubicBezTo>
                  <a:cubicBezTo>
                    <a:pt x="39" y="10"/>
                    <a:pt x="38" y="9"/>
                    <a:pt x="37" y="8"/>
                  </a:cubicBezTo>
                  <a:cubicBezTo>
                    <a:pt x="38" y="8"/>
                    <a:pt x="38" y="7"/>
                    <a:pt x="38" y="7"/>
                  </a:cubicBezTo>
                  <a:cubicBezTo>
                    <a:pt x="39" y="8"/>
                    <a:pt x="41" y="8"/>
                    <a:pt x="42" y="7"/>
                  </a:cubicBezTo>
                  <a:cubicBezTo>
                    <a:pt x="43" y="6"/>
                    <a:pt x="43" y="5"/>
                    <a:pt x="43" y="4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5" y="4"/>
                    <a:pt x="46" y="5"/>
                    <a:pt x="47" y="5"/>
                  </a:cubicBezTo>
                  <a:cubicBezTo>
                    <a:pt x="48" y="5"/>
                    <a:pt x="49" y="4"/>
                    <a:pt x="50" y="3"/>
                  </a:cubicBezTo>
                  <a:cubicBezTo>
                    <a:pt x="50" y="3"/>
                    <a:pt x="51" y="3"/>
                    <a:pt x="51" y="4"/>
                  </a:cubicBezTo>
                  <a:cubicBezTo>
                    <a:pt x="51" y="5"/>
                    <a:pt x="51" y="6"/>
                    <a:pt x="52" y="7"/>
                  </a:cubicBezTo>
                  <a:cubicBezTo>
                    <a:pt x="53" y="8"/>
                    <a:pt x="55" y="8"/>
                    <a:pt x="56" y="7"/>
                  </a:cubicBezTo>
                  <a:cubicBezTo>
                    <a:pt x="56" y="7"/>
                    <a:pt x="56" y="8"/>
                    <a:pt x="57" y="8"/>
                  </a:cubicBezTo>
                  <a:cubicBezTo>
                    <a:pt x="56" y="9"/>
                    <a:pt x="55" y="10"/>
                    <a:pt x="56" y="11"/>
                  </a:cubicBezTo>
                  <a:cubicBezTo>
                    <a:pt x="56" y="13"/>
                    <a:pt x="57" y="14"/>
                    <a:pt x="58" y="14"/>
                  </a:cubicBezTo>
                  <a:cubicBezTo>
                    <a:pt x="58" y="14"/>
                    <a:pt x="59" y="14"/>
                    <a:pt x="59" y="14"/>
                  </a:cubicBezTo>
                  <a:cubicBezTo>
                    <a:pt x="59" y="15"/>
                    <a:pt x="58" y="15"/>
                    <a:pt x="58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46" name="Freeform 62"/>
            <p:cNvSpPr>
              <a:spLocks noEditPoints="1"/>
            </p:cNvSpPr>
            <p:nvPr/>
          </p:nvSpPr>
          <p:spPr bwMode="auto">
            <a:xfrm>
              <a:off x="6107498" y="2248904"/>
              <a:ext cx="390902" cy="456051"/>
            </a:xfrm>
            <a:custGeom>
              <a:avLst/>
              <a:gdLst>
                <a:gd name="T0" fmla="*/ 18 w 58"/>
                <a:gd name="T1" fmla="*/ 37 h 68"/>
                <a:gd name="T2" fmla="*/ 17 w 58"/>
                <a:gd name="T3" fmla="*/ 31 h 68"/>
                <a:gd name="T4" fmla="*/ 40 w 58"/>
                <a:gd name="T5" fmla="*/ 16 h 68"/>
                <a:gd name="T6" fmla="*/ 17 w 58"/>
                <a:gd name="T7" fmla="*/ 30 h 68"/>
                <a:gd name="T8" fmla="*/ 44 w 58"/>
                <a:gd name="T9" fmla="*/ 18 h 68"/>
                <a:gd name="T10" fmla="*/ 17 w 58"/>
                <a:gd name="T11" fmla="*/ 23 h 68"/>
                <a:gd name="T12" fmla="*/ 30 w 58"/>
                <a:gd name="T13" fmla="*/ 16 h 68"/>
                <a:gd name="T14" fmla="*/ 14 w 58"/>
                <a:gd name="T15" fmla="*/ 21 h 68"/>
                <a:gd name="T16" fmla="*/ 34 w 58"/>
                <a:gd name="T17" fmla="*/ 66 h 68"/>
                <a:gd name="T18" fmla="*/ 28 w 58"/>
                <a:gd name="T19" fmla="*/ 68 h 68"/>
                <a:gd name="T20" fmla="*/ 20 w 58"/>
                <a:gd name="T21" fmla="*/ 62 h 68"/>
                <a:gd name="T22" fmla="*/ 23 w 58"/>
                <a:gd name="T23" fmla="*/ 50 h 68"/>
                <a:gd name="T24" fmla="*/ 17 w 58"/>
                <a:gd name="T25" fmla="*/ 44 h 68"/>
                <a:gd name="T26" fmla="*/ 40 w 58"/>
                <a:gd name="T27" fmla="*/ 30 h 68"/>
                <a:gd name="T28" fmla="*/ 25 w 58"/>
                <a:gd name="T29" fmla="*/ 41 h 68"/>
                <a:gd name="T30" fmla="*/ 29 w 58"/>
                <a:gd name="T31" fmla="*/ 50 h 68"/>
                <a:gd name="T32" fmla="*/ 40 w 58"/>
                <a:gd name="T33" fmla="*/ 39 h 68"/>
                <a:gd name="T34" fmla="*/ 35 w 58"/>
                <a:gd name="T35" fmla="*/ 50 h 68"/>
                <a:gd name="T36" fmla="*/ 34 w 58"/>
                <a:gd name="T37" fmla="*/ 52 h 68"/>
                <a:gd name="T38" fmla="*/ 33 w 58"/>
                <a:gd name="T39" fmla="*/ 52 h 68"/>
                <a:gd name="T40" fmla="*/ 28 w 58"/>
                <a:gd name="T41" fmla="*/ 52 h 68"/>
                <a:gd name="T42" fmla="*/ 22 w 58"/>
                <a:gd name="T43" fmla="*/ 54 h 68"/>
                <a:gd name="T44" fmla="*/ 25 w 58"/>
                <a:gd name="T45" fmla="*/ 64 h 68"/>
                <a:gd name="T46" fmla="*/ 36 w 58"/>
                <a:gd name="T47" fmla="*/ 62 h 68"/>
                <a:gd name="T48" fmla="*/ 39 w 58"/>
                <a:gd name="T49" fmla="*/ 9 h 68"/>
                <a:gd name="T50" fmla="*/ 41 w 58"/>
                <a:gd name="T51" fmla="*/ 10 h 68"/>
                <a:gd name="T52" fmla="*/ 42 w 58"/>
                <a:gd name="T53" fmla="*/ 4 h 68"/>
                <a:gd name="T54" fmla="*/ 15 w 58"/>
                <a:gd name="T55" fmla="*/ 54 h 68"/>
                <a:gd name="T56" fmla="*/ 19 w 58"/>
                <a:gd name="T57" fmla="*/ 49 h 68"/>
                <a:gd name="T58" fmla="*/ 48 w 58"/>
                <a:gd name="T59" fmla="*/ 19 h 68"/>
                <a:gd name="T60" fmla="*/ 54 w 58"/>
                <a:gd name="T61" fmla="*/ 14 h 68"/>
                <a:gd name="T62" fmla="*/ 47 w 58"/>
                <a:gd name="T63" fmla="*/ 18 h 68"/>
                <a:gd name="T64" fmla="*/ 4 w 58"/>
                <a:gd name="T65" fmla="*/ 42 h 68"/>
                <a:gd name="T66" fmla="*/ 5 w 58"/>
                <a:gd name="T67" fmla="*/ 44 h 68"/>
                <a:gd name="T68" fmla="*/ 9 w 58"/>
                <a:gd name="T69" fmla="*/ 39 h 68"/>
                <a:gd name="T70" fmla="*/ 50 w 58"/>
                <a:gd name="T71" fmla="*/ 29 h 68"/>
                <a:gd name="T72" fmla="*/ 58 w 58"/>
                <a:gd name="T73" fmla="*/ 29 h 68"/>
                <a:gd name="T74" fmla="*/ 7 w 58"/>
                <a:gd name="T75" fmla="*/ 28 h 68"/>
                <a:gd name="T76" fmla="*/ 1 w 58"/>
                <a:gd name="T77" fmla="*/ 30 h 68"/>
                <a:gd name="T78" fmla="*/ 49 w 58"/>
                <a:gd name="T79" fmla="*/ 39 h 68"/>
                <a:gd name="T80" fmla="*/ 53 w 58"/>
                <a:gd name="T81" fmla="*/ 44 h 68"/>
                <a:gd name="T82" fmla="*/ 54 w 58"/>
                <a:gd name="T83" fmla="*/ 42 h 68"/>
                <a:gd name="T84" fmla="*/ 4 w 58"/>
                <a:gd name="T85" fmla="*/ 14 h 68"/>
                <a:gd name="T86" fmla="*/ 10 w 58"/>
                <a:gd name="T87" fmla="*/ 19 h 68"/>
                <a:gd name="T88" fmla="*/ 5 w 58"/>
                <a:gd name="T89" fmla="*/ 14 h 68"/>
                <a:gd name="T90" fmla="*/ 39 w 58"/>
                <a:gd name="T91" fmla="*/ 49 h 68"/>
                <a:gd name="T92" fmla="*/ 44 w 58"/>
                <a:gd name="T93" fmla="*/ 54 h 68"/>
                <a:gd name="T94" fmla="*/ 17 w 58"/>
                <a:gd name="T95" fmla="*/ 10 h 68"/>
                <a:gd name="T96" fmla="*/ 19 w 58"/>
                <a:gd name="T97" fmla="*/ 9 h 68"/>
                <a:gd name="T98" fmla="*/ 14 w 58"/>
                <a:gd name="T99" fmla="*/ 5 h 68"/>
                <a:gd name="T100" fmla="*/ 30 w 58"/>
                <a:gd name="T101" fmla="*/ 7 h 68"/>
                <a:gd name="T102" fmla="*/ 28 w 58"/>
                <a:gd name="T10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8" h="68">
                  <a:moveTo>
                    <a:pt x="44" y="25"/>
                  </a:moveTo>
                  <a:cubicBezTo>
                    <a:pt x="44" y="26"/>
                    <a:pt x="42" y="28"/>
                    <a:pt x="41" y="2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7" y="37"/>
                    <a:pt x="17" y="37"/>
                  </a:cubicBezTo>
                  <a:cubicBezTo>
                    <a:pt x="15" y="37"/>
                    <a:pt x="14" y="36"/>
                    <a:pt x="14" y="35"/>
                  </a:cubicBezTo>
                  <a:cubicBezTo>
                    <a:pt x="14" y="33"/>
                    <a:pt x="16" y="32"/>
                    <a:pt x="17" y="31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2" y="22"/>
                    <a:pt x="44" y="23"/>
                    <a:pt x="44" y="25"/>
                  </a:cubicBezTo>
                  <a:close/>
                  <a:moveTo>
                    <a:pt x="40" y="16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4" y="26"/>
                    <a:pt x="14" y="28"/>
                  </a:cubicBezTo>
                  <a:cubicBezTo>
                    <a:pt x="14" y="29"/>
                    <a:pt x="15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4" y="19"/>
                    <a:pt x="44" y="18"/>
                  </a:cubicBezTo>
                  <a:cubicBezTo>
                    <a:pt x="44" y="16"/>
                    <a:pt x="42" y="15"/>
                    <a:pt x="40" y="16"/>
                  </a:cubicBezTo>
                  <a:close/>
                  <a:moveTo>
                    <a:pt x="14" y="21"/>
                  </a:moveTo>
                  <a:cubicBezTo>
                    <a:pt x="14" y="22"/>
                    <a:pt x="15" y="23"/>
                    <a:pt x="17" y="23"/>
                  </a:cubicBezTo>
                  <a:cubicBezTo>
                    <a:pt x="17" y="23"/>
                    <a:pt x="18" y="23"/>
                    <a:pt x="18" y="23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9" y="19"/>
                    <a:pt x="30" y="17"/>
                    <a:pt x="30" y="16"/>
                  </a:cubicBezTo>
                  <a:cubicBezTo>
                    <a:pt x="30" y="14"/>
                    <a:pt x="28" y="13"/>
                    <a:pt x="26" y="14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8"/>
                    <a:pt x="14" y="19"/>
                    <a:pt x="14" y="21"/>
                  </a:cubicBezTo>
                  <a:close/>
                  <a:moveTo>
                    <a:pt x="38" y="54"/>
                  </a:moveTo>
                  <a:cubicBezTo>
                    <a:pt x="38" y="62"/>
                    <a:pt x="38" y="62"/>
                    <a:pt x="38" y="62"/>
                  </a:cubicBezTo>
                  <a:cubicBezTo>
                    <a:pt x="38" y="64"/>
                    <a:pt x="36" y="66"/>
                    <a:pt x="34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7"/>
                    <a:pt x="32" y="68"/>
                    <a:pt x="30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6" y="68"/>
                    <a:pt x="25" y="67"/>
                    <a:pt x="25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6"/>
                    <a:pt x="20" y="64"/>
                    <a:pt x="20" y="62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2"/>
                    <a:pt x="22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47"/>
                    <a:pt x="21" y="44"/>
                    <a:pt x="20" y="43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7" y="44"/>
                    <a:pt x="17" y="44"/>
                  </a:cubicBezTo>
                  <a:cubicBezTo>
                    <a:pt x="15" y="44"/>
                    <a:pt x="14" y="43"/>
                    <a:pt x="14" y="42"/>
                  </a:cubicBezTo>
                  <a:cubicBezTo>
                    <a:pt x="14" y="40"/>
                    <a:pt x="16" y="39"/>
                    <a:pt x="17" y="38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2" y="29"/>
                    <a:pt x="44" y="30"/>
                    <a:pt x="44" y="32"/>
                  </a:cubicBezTo>
                  <a:cubicBezTo>
                    <a:pt x="44" y="33"/>
                    <a:pt x="42" y="35"/>
                    <a:pt x="41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3"/>
                    <a:pt x="29" y="46"/>
                    <a:pt x="29" y="50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9" y="43"/>
                    <a:pt x="36" y="38"/>
                    <a:pt x="37" y="38"/>
                  </a:cubicBezTo>
                  <a:cubicBezTo>
                    <a:pt x="38" y="37"/>
                    <a:pt x="39" y="38"/>
                    <a:pt x="40" y="39"/>
                  </a:cubicBezTo>
                  <a:cubicBezTo>
                    <a:pt x="41" y="40"/>
                    <a:pt x="41" y="42"/>
                    <a:pt x="39" y="43"/>
                  </a:cubicBezTo>
                  <a:cubicBezTo>
                    <a:pt x="39" y="43"/>
                    <a:pt x="35" y="46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6" y="51"/>
                    <a:pt x="38" y="52"/>
                    <a:pt x="38" y="54"/>
                  </a:cubicBezTo>
                  <a:close/>
                  <a:moveTo>
                    <a:pt x="36" y="54"/>
                  </a:moveTo>
                  <a:cubicBezTo>
                    <a:pt x="36" y="53"/>
                    <a:pt x="35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3" y="52"/>
                    <a:pt x="22" y="53"/>
                    <a:pt x="22" y="54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3"/>
                    <a:pt x="23" y="64"/>
                    <a:pt x="24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5" y="64"/>
                    <a:pt x="36" y="63"/>
                    <a:pt x="36" y="62"/>
                  </a:cubicBezTo>
                  <a:lnTo>
                    <a:pt x="36" y="54"/>
                  </a:lnTo>
                  <a:close/>
                  <a:moveTo>
                    <a:pt x="42" y="4"/>
                  </a:moveTo>
                  <a:cubicBezTo>
                    <a:pt x="39" y="9"/>
                    <a:pt x="39" y="9"/>
                    <a:pt x="39" y="9"/>
                  </a:cubicBezTo>
                  <a:cubicBezTo>
                    <a:pt x="39" y="10"/>
                    <a:pt x="39" y="10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1" y="11"/>
                    <a:pt x="41" y="10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4"/>
                    <a:pt x="44" y="4"/>
                  </a:cubicBezTo>
                  <a:cubicBezTo>
                    <a:pt x="43" y="4"/>
                    <a:pt x="42" y="4"/>
                    <a:pt x="42" y="4"/>
                  </a:cubicBezTo>
                  <a:close/>
                  <a:moveTo>
                    <a:pt x="17" y="48"/>
                  </a:move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4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5" y="54"/>
                    <a:pt x="16" y="54"/>
                    <a:pt x="16" y="5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8"/>
                    <a:pt x="19" y="47"/>
                    <a:pt x="18" y="47"/>
                  </a:cubicBezTo>
                  <a:cubicBezTo>
                    <a:pt x="18" y="47"/>
                    <a:pt x="17" y="47"/>
                    <a:pt x="17" y="48"/>
                  </a:cubicBezTo>
                  <a:close/>
                  <a:moveTo>
                    <a:pt x="48" y="19"/>
                  </a:moveTo>
                  <a:cubicBezTo>
                    <a:pt x="48" y="19"/>
                    <a:pt x="48" y="19"/>
                    <a:pt x="49" y="19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6"/>
                    <a:pt x="54" y="15"/>
                    <a:pt x="54" y="14"/>
                  </a:cubicBezTo>
                  <a:cubicBezTo>
                    <a:pt x="54" y="14"/>
                    <a:pt x="53" y="14"/>
                    <a:pt x="53" y="14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7" y="17"/>
                    <a:pt x="47" y="18"/>
                    <a:pt x="47" y="18"/>
                  </a:cubicBezTo>
                  <a:cubicBezTo>
                    <a:pt x="47" y="19"/>
                    <a:pt x="48" y="19"/>
                    <a:pt x="48" y="19"/>
                  </a:cubicBezTo>
                  <a:close/>
                  <a:moveTo>
                    <a:pt x="9" y="39"/>
                  </a:move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4" y="43"/>
                    <a:pt x="4" y="43"/>
                  </a:cubicBezTo>
                  <a:cubicBezTo>
                    <a:pt x="4" y="44"/>
                    <a:pt x="4" y="44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1" y="41"/>
                    <a:pt x="11" y="40"/>
                    <a:pt x="11" y="40"/>
                  </a:cubicBezTo>
                  <a:cubicBezTo>
                    <a:pt x="10" y="39"/>
                    <a:pt x="10" y="39"/>
                    <a:pt x="9" y="39"/>
                  </a:cubicBezTo>
                  <a:close/>
                  <a:moveTo>
                    <a:pt x="57" y="28"/>
                  </a:move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0" y="28"/>
                    <a:pt x="50" y="29"/>
                  </a:cubicBezTo>
                  <a:cubicBezTo>
                    <a:pt x="50" y="30"/>
                    <a:pt x="51" y="30"/>
                    <a:pt x="51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8" y="30"/>
                    <a:pt x="58" y="30"/>
                    <a:pt x="58" y="29"/>
                  </a:cubicBezTo>
                  <a:cubicBezTo>
                    <a:pt x="58" y="28"/>
                    <a:pt x="58" y="28"/>
                    <a:pt x="57" y="28"/>
                  </a:cubicBezTo>
                  <a:close/>
                  <a:moveTo>
                    <a:pt x="8" y="29"/>
                  </a:moveTo>
                  <a:cubicBezTo>
                    <a:pt x="8" y="28"/>
                    <a:pt x="7" y="28"/>
                    <a:pt x="7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30"/>
                    <a:pt x="0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8" y="30"/>
                    <a:pt x="8" y="29"/>
                  </a:cubicBezTo>
                  <a:close/>
                  <a:moveTo>
                    <a:pt x="49" y="39"/>
                  </a:moveTo>
                  <a:cubicBezTo>
                    <a:pt x="48" y="39"/>
                    <a:pt x="48" y="39"/>
                    <a:pt x="47" y="40"/>
                  </a:cubicBezTo>
                  <a:cubicBezTo>
                    <a:pt x="47" y="40"/>
                    <a:pt x="47" y="41"/>
                    <a:pt x="48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4" y="44"/>
                    <a:pt x="54" y="44"/>
                    <a:pt x="54" y="43"/>
                  </a:cubicBezTo>
                  <a:cubicBezTo>
                    <a:pt x="54" y="43"/>
                    <a:pt x="54" y="42"/>
                    <a:pt x="54" y="42"/>
                  </a:cubicBezTo>
                  <a:lnTo>
                    <a:pt x="49" y="39"/>
                  </a:lnTo>
                  <a:close/>
                  <a:moveTo>
                    <a:pt x="5" y="14"/>
                  </a:moveTo>
                  <a:cubicBezTo>
                    <a:pt x="5" y="14"/>
                    <a:pt x="4" y="14"/>
                    <a:pt x="4" y="14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1" y="19"/>
                    <a:pt x="11" y="18"/>
                  </a:cubicBezTo>
                  <a:cubicBezTo>
                    <a:pt x="11" y="18"/>
                    <a:pt x="11" y="17"/>
                    <a:pt x="10" y="17"/>
                  </a:cubicBezTo>
                  <a:lnTo>
                    <a:pt x="5" y="14"/>
                  </a:lnTo>
                  <a:close/>
                  <a:moveTo>
                    <a:pt x="41" y="48"/>
                  </a:moveTo>
                  <a:cubicBezTo>
                    <a:pt x="41" y="47"/>
                    <a:pt x="40" y="47"/>
                    <a:pt x="40" y="47"/>
                  </a:cubicBezTo>
                  <a:cubicBezTo>
                    <a:pt x="39" y="47"/>
                    <a:pt x="39" y="48"/>
                    <a:pt x="39" y="49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3"/>
                    <a:pt x="44" y="53"/>
                  </a:cubicBezTo>
                  <a:lnTo>
                    <a:pt x="41" y="48"/>
                  </a:lnTo>
                  <a:close/>
                  <a:moveTo>
                    <a:pt x="17" y="10"/>
                  </a:moveTo>
                  <a:cubicBezTo>
                    <a:pt x="17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0"/>
                    <a:pt x="19" y="10"/>
                    <a:pt x="19" y="9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4" y="4"/>
                    <a:pt x="14" y="5"/>
                    <a:pt x="14" y="5"/>
                  </a:cubicBezTo>
                  <a:lnTo>
                    <a:pt x="17" y="10"/>
                  </a:lnTo>
                  <a:close/>
                  <a:moveTo>
                    <a:pt x="29" y="8"/>
                  </a:moveTo>
                  <a:cubicBezTo>
                    <a:pt x="30" y="8"/>
                    <a:pt x="30" y="7"/>
                    <a:pt x="30" y="7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28" y="0"/>
                    <a:pt x="28" y="0"/>
                    <a:pt x="28" y="1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8"/>
                    <a:pt x="29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47" name="Freeform 15"/>
            <p:cNvSpPr>
              <a:spLocks noEditPoints="1"/>
            </p:cNvSpPr>
            <p:nvPr/>
          </p:nvSpPr>
          <p:spPr bwMode="auto">
            <a:xfrm>
              <a:off x="4160129" y="3268886"/>
              <a:ext cx="504664" cy="360111"/>
            </a:xfrm>
            <a:custGeom>
              <a:avLst/>
              <a:gdLst>
                <a:gd name="T0" fmla="*/ 9 w 84"/>
                <a:gd name="T1" fmla="*/ 37 h 60"/>
                <a:gd name="T2" fmla="*/ 74 w 84"/>
                <a:gd name="T3" fmla="*/ 37 h 60"/>
                <a:gd name="T4" fmla="*/ 10 w 84"/>
                <a:gd name="T5" fmla="*/ 5 h 60"/>
                <a:gd name="T6" fmla="*/ 11 w 84"/>
                <a:gd name="T7" fmla="*/ 7 h 60"/>
                <a:gd name="T8" fmla="*/ 32 w 84"/>
                <a:gd name="T9" fmla="*/ 24 h 60"/>
                <a:gd name="T10" fmla="*/ 33 w 84"/>
                <a:gd name="T11" fmla="*/ 25 h 60"/>
                <a:gd name="T12" fmla="*/ 34 w 84"/>
                <a:gd name="T13" fmla="*/ 29 h 60"/>
                <a:gd name="T14" fmla="*/ 37 w 84"/>
                <a:gd name="T15" fmla="*/ 29 h 60"/>
                <a:gd name="T16" fmla="*/ 37 w 84"/>
                <a:gd name="T17" fmla="*/ 31 h 60"/>
                <a:gd name="T18" fmla="*/ 41 w 84"/>
                <a:gd name="T19" fmla="*/ 32 h 60"/>
                <a:gd name="T20" fmla="*/ 43 w 84"/>
                <a:gd name="T21" fmla="*/ 32 h 60"/>
                <a:gd name="T22" fmla="*/ 47 w 84"/>
                <a:gd name="T23" fmla="*/ 30 h 60"/>
                <a:gd name="T24" fmla="*/ 48 w 84"/>
                <a:gd name="T25" fmla="*/ 29 h 60"/>
                <a:gd name="T26" fmla="*/ 51 w 84"/>
                <a:gd name="T27" fmla="*/ 27 h 60"/>
                <a:gd name="T28" fmla="*/ 50 w 84"/>
                <a:gd name="T29" fmla="*/ 25 h 60"/>
                <a:gd name="T30" fmla="*/ 52 w 84"/>
                <a:gd name="T31" fmla="*/ 23 h 60"/>
                <a:gd name="T32" fmla="*/ 51 w 84"/>
                <a:gd name="T33" fmla="*/ 20 h 60"/>
                <a:gd name="T34" fmla="*/ 50 w 84"/>
                <a:gd name="T35" fmla="*/ 18 h 60"/>
                <a:gd name="T36" fmla="*/ 49 w 84"/>
                <a:gd name="T37" fmla="*/ 15 h 60"/>
                <a:gd name="T38" fmla="*/ 47 w 84"/>
                <a:gd name="T39" fmla="*/ 15 h 60"/>
                <a:gd name="T40" fmla="*/ 46 w 84"/>
                <a:gd name="T41" fmla="*/ 13 h 60"/>
                <a:gd name="T42" fmla="*/ 42 w 84"/>
                <a:gd name="T43" fmla="*/ 13 h 60"/>
                <a:gd name="T44" fmla="*/ 40 w 84"/>
                <a:gd name="T45" fmla="*/ 12 h 60"/>
                <a:gd name="T46" fmla="*/ 37 w 84"/>
                <a:gd name="T47" fmla="*/ 14 h 60"/>
                <a:gd name="T48" fmla="*/ 35 w 84"/>
                <a:gd name="T49" fmla="*/ 14 h 60"/>
                <a:gd name="T50" fmla="*/ 33 w 84"/>
                <a:gd name="T51" fmla="*/ 18 h 60"/>
                <a:gd name="T52" fmla="*/ 33 w 84"/>
                <a:gd name="T53" fmla="*/ 20 h 60"/>
                <a:gd name="T54" fmla="*/ 31 w 84"/>
                <a:gd name="T55" fmla="*/ 22 h 60"/>
                <a:gd name="T56" fmla="*/ 33 w 84"/>
                <a:gd name="T57" fmla="*/ 22 h 60"/>
                <a:gd name="T58" fmla="*/ 35 w 84"/>
                <a:gd name="T59" fmla="*/ 17 h 60"/>
                <a:gd name="T60" fmla="*/ 39 w 84"/>
                <a:gd name="T61" fmla="*/ 14 h 60"/>
                <a:gd name="T62" fmla="*/ 45 w 84"/>
                <a:gd name="T63" fmla="*/ 14 h 60"/>
                <a:gd name="T64" fmla="*/ 49 w 84"/>
                <a:gd name="T65" fmla="*/ 17 h 60"/>
                <a:gd name="T66" fmla="*/ 50 w 84"/>
                <a:gd name="T67" fmla="*/ 22 h 60"/>
                <a:gd name="T68" fmla="*/ 49 w 84"/>
                <a:gd name="T69" fmla="*/ 26 h 60"/>
                <a:gd name="T70" fmla="*/ 45 w 84"/>
                <a:gd name="T71" fmla="*/ 30 h 60"/>
                <a:gd name="T72" fmla="*/ 39 w 84"/>
                <a:gd name="T73" fmla="*/ 30 h 60"/>
                <a:gd name="T74" fmla="*/ 35 w 84"/>
                <a:gd name="T75" fmla="*/ 27 h 60"/>
                <a:gd name="T76" fmla="*/ 33 w 84"/>
                <a:gd name="T77" fmla="*/ 22 h 60"/>
                <a:gd name="T78" fmla="*/ 42 w 84"/>
                <a:gd name="T79" fmla="*/ 27 h 60"/>
                <a:gd name="T80" fmla="*/ 37 w 84"/>
                <a:gd name="T81" fmla="*/ 22 h 60"/>
                <a:gd name="T82" fmla="*/ 44 w 84"/>
                <a:gd name="T83" fmla="*/ 22 h 60"/>
                <a:gd name="T84" fmla="*/ 42 w 84"/>
                <a:gd name="T85" fmla="*/ 19 h 60"/>
                <a:gd name="T86" fmla="*/ 79 w 84"/>
                <a:gd name="T87" fmla="*/ 6 h 60"/>
                <a:gd name="T88" fmla="*/ 5 w 84"/>
                <a:gd name="T89" fmla="*/ 6 h 60"/>
                <a:gd name="T90" fmla="*/ 0 w 84"/>
                <a:gd name="T91" fmla="*/ 51 h 60"/>
                <a:gd name="T92" fmla="*/ 0 w 84"/>
                <a:gd name="T93" fmla="*/ 55 h 60"/>
                <a:gd name="T94" fmla="*/ 84 w 84"/>
                <a:gd name="T95" fmla="*/ 55 h 60"/>
                <a:gd name="T96" fmla="*/ 76 w 84"/>
                <a:gd name="T97" fmla="*/ 57 h 60"/>
                <a:gd name="T98" fmla="*/ 3 w 84"/>
                <a:gd name="T99" fmla="*/ 53 h 60"/>
                <a:gd name="T100" fmla="*/ 30 w 84"/>
                <a:gd name="T101" fmla="*/ 56 h 60"/>
                <a:gd name="T102" fmla="*/ 54 w 84"/>
                <a:gd name="T103" fmla="*/ 53 h 60"/>
                <a:gd name="T104" fmla="*/ 76 w 84"/>
                <a:gd name="T105" fmla="*/ 57 h 60"/>
                <a:gd name="T106" fmla="*/ 52 w 84"/>
                <a:gd name="T107" fmla="*/ 54 h 60"/>
                <a:gd name="T108" fmla="*/ 53 w 84"/>
                <a:gd name="T109" fmla="*/ 51 h 60"/>
                <a:gd name="T110" fmla="*/ 7 w 84"/>
                <a:gd name="T111" fmla="*/ 43 h 60"/>
                <a:gd name="T112" fmla="*/ 53 w 84"/>
                <a:gd name="T113" fmla="*/ 51 h 60"/>
                <a:gd name="T114" fmla="*/ 8 w 84"/>
                <a:gd name="T115" fmla="*/ 41 h 60"/>
                <a:gd name="T116" fmla="*/ 10 w 84"/>
                <a:gd name="T117" fmla="*/ 3 h 60"/>
                <a:gd name="T118" fmla="*/ 76 w 84"/>
                <a:gd name="T119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" h="60">
                  <a:moveTo>
                    <a:pt x="10" y="5"/>
                  </a:moveTo>
                  <a:cubicBezTo>
                    <a:pt x="10" y="5"/>
                    <a:pt x="9" y="5"/>
                    <a:pt x="9" y="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10" y="38"/>
                    <a:pt x="10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8"/>
                    <a:pt x="74" y="37"/>
                    <a:pt x="74" y="37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4" y="5"/>
                    <a:pt x="74" y="5"/>
                    <a:pt x="73" y="5"/>
                  </a:cubicBezTo>
                  <a:lnTo>
                    <a:pt x="10" y="5"/>
                  </a:lnTo>
                  <a:close/>
                  <a:moveTo>
                    <a:pt x="72" y="36"/>
                  </a:moveTo>
                  <a:cubicBezTo>
                    <a:pt x="11" y="36"/>
                    <a:pt x="11" y="36"/>
                    <a:pt x="11" y="3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72" y="7"/>
                    <a:pt x="72" y="7"/>
                    <a:pt x="72" y="7"/>
                  </a:cubicBezTo>
                  <a:lnTo>
                    <a:pt x="72" y="36"/>
                  </a:lnTo>
                  <a:close/>
                  <a:moveTo>
                    <a:pt x="32" y="24"/>
                  </a:moveTo>
                  <a:cubicBezTo>
                    <a:pt x="32" y="24"/>
                    <a:pt x="33" y="24"/>
                    <a:pt x="33" y="24"/>
                  </a:cubicBezTo>
                  <a:cubicBezTo>
                    <a:pt x="33" y="24"/>
                    <a:pt x="33" y="24"/>
                    <a:pt x="34" y="25"/>
                  </a:cubicBezTo>
                  <a:cubicBezTo>
                    <a:pt x="34" y="25"/>
                    <a:pt x="34" y="25"/>
                    <a:pt x="33" y="25"/>
                  </a:cubicBezTo>
                  <a:cubicBezTo>
                    <a:pt x="33" y="25"/>
                    <a:pt x="33" y="26"/>
                    <a:pt x="33" y="26"/>
                  </a:cubicBezTo>
                  <a:cubicBezTo>
                    <a:pt x="33" y="26"/>
                    <a:pt x="33" y="26"/>
                    <a:pt x="33" y="27"/>
                  </a:cubicBezTo>
                  <a:cubicBezTo>
                    <a:pt x="33" y="28"/>
                    <a:pt x="34" y="28"/>
                    <a:pt x="34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6" y="29"/>
                    <a:pt x="36" y="29"/>
                  </a:cubicBezTo>
                  <a:cubicBezTo>
                    <a:pt x="36" y="29"/>
                    <a:pt x="36" y="28"/>
                    <a:pt x="37" y="29"/>
                  </a:cubicBezTo>
                  <a:cubicBezTo>
                    <a:pt x="37" y="29"/>
                    <a:pt x="37" y="29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8" y="31"/>
                    <a:pt x="39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1" y="32"/>
                    <a:pt x="41" y="32"/>
                  </a:cubicBezTo>
                  <a:cubicBezTo>
                    <a:pt x="41" y="32"/>
                    <a:pt x="41" y="31"/>
                    <a:pt x="41" y="31"/>
                  </a:cubicBezTo>
                  <a:cubicBezTo>
                    <a:pt x="41" y="30"/>
                    <a:pt x="42" y="30"/>
                    <a:pt x="42" y="31"/>
                  </a:cubicBezTo>
                  <a:cubicBezTo>
                    <a:pt x="42" y="31"/>
                    <a:pt x="43" y="32"/>
                    <a:pt x="43" y="32"/>
                  </a:cubicBezTo>
                  <a:cubicBezTo>
                    <a:pt x="43" y="32"/>
                    <a:pt x="43" y="32"/>
                    <a:pt x="44" y="32"/>
                  </a:cubicBezTo>
                  <a:cubicBezTo>
                    <a:pt x="44" y="32"/>
                    <a:pt x="45" y="31"/>
                    <a:pt x="46" y="31"/>
                  </a:cubicBezTo>
                  <a:cubicBezTo>
                    <a:pt x="46" y="31"/>
                    <a:pt x="47" y="31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6" y="29"/>
                    <a:pt x="47" y="29"/>
                    <a:pt x="47" y="29"/>
                  </a:cubicBezTo>
                  <a:cubicBezTo>
                    <a:pt x="47" y="28"/>
                    <a:pt x="47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0" y="28"/>
                    <a:pt x="50" y="28"/>
                    <a:pt x="51" y="27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26"/>
                    <a:pt x="51" y="25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4"/>
                    <a:pt x="50" y="24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2" y="24"/>
                    <a:pt x="52" y="24"/>
                    <a:pt x="52" y="23"/>
                  </a:cubicBezTo>
                  <a:cubicBezTo>
                    <a:pt x="52" y="23"/>
                    <a:pt x="52" y="22"/>
                    <a:pt x="52" y="22"/>
                  </a:cubicBezTo>
                  <a:cubicBezTo>
                    <a:pt x="52" y="21"/>
                    <a:pt x="52" y="21"/>
                    <a:pt x="52" y="20"/>
                  </a:cubicBezTo>
                  <a:cubicBezTo>
                    <a:pt x="52" y="20"/>
                    <a:pt x="52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0" y="20"/>
                    <a:pt x="50" y="19"/>
                    <a:pt x="50" y="19"/>
                  </a:cubicBezTo>
                  <a:cubicBezTo>
                    <a:pt x="50" y="19"/>
                    <a:pt x="50" y="19"/>
                    <a:pt x="50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8"/>
                    <a:pt x="51" y="17"/>
                    <a:pt x="51" y="17"/>
                  </a:cubicBezTo>
                  <a:cubicBezTo>
                    <a:pt x="50" y="16"/>
                    <a:pt x="50" y="15"/>
                    <a:pt x="49" y="15"/>
                  </a:cubicBezTo>
                  <a:cubicBezTo>
                    <a:pt x="49" y="15"/>
                    <a:pt x="49" y="14"/>
                    <a:pt x="48" y="14"/>
                  </a:cubicBezTo>
                  <a:cubicBezTo>
                    <a:pt x="48" y="14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6" y="14"/>
                    <a:pt x="47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7" y="13"/>
                    <a:pt x="46" y="13"/>
                    <a:pt x="46" y="13"/>
                  </a:cubicBezTo>
                  <a:cubicBezTo>
                    <a:pt x="45" y="12"/>
                    <a:pt x="44" y="12"/>
                    <a:pt x="44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3"/>
                  </a:cubicBezTo>
                  <a:cubicBezTo>
                    <a:pt x="42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9" y="12"/>
                    <a:pt x="38" y="12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4"/>
                    <a:pt x="37" y="14"/>
                  </a:cubicBezTo>
                  <a:cubicBezTo>
                    <a:pt x="37" y="14"/>
                    <a:pt x="37" y="15"/>
                    <a:pt x="37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5" y="14"/>
                    <a:pt x="35" y="14"/>
                  </a:cubicBezTo>
                  <a:cubicBezTo>
                    <a:pt x="35" y="14"/>
                    <a:pt x="35" y="15"/>
                    <a:pt x="34" y="15"/>
                  </a:cubicBezTo>
                  <a:cubicBezTo>
                    <a:pt x="34" y="15"/>
                    <a:pt x="33" y="16"/>
                    <a:pt x="33" y="17"/>
                  </a:cubicBezTo>
                  <a:cubicBezTo>
                    <a:pt x="33" y="17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9"/>
                    <a:pt x="33" y="20"/>
                    <a:pt x="33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1"/>
                    <a:pt x="31" y="21"/>
                    <a:pt x="31" y="22"/>
                  </a:cubicBezTo>
                  <a:cubicBezTo>
                    <a:pt x="31" y="22"/>
                    <a:pt x="32" y="23"/>
                    <a:pt x="32" y="23"/>
                  </a:cubicBezTo>
                  <a:cubicBezTo>
                    <a:pt x="32" y="24"/>
                    <a:pt x="32" y="24"/>
                    <a:pt x="32" y="24"/>
                  </a:cubicBezTo>
                  <a:close/>
                  <a:moveTo>
                    <a:pt x="33" y="22"/>
                  </a:moveTo>
                  <a:cubicBezTo>
                    <a:pt x="34" y="21"/>
                    <a:pt x="35" y="21"/>
                    <a:pt x="35" y="20"/>
                  </a:cubicBezTo>
                  <a:cubicBezTo>
                    <a:pt x="36" y="19"/>
                    <a:pt x="36" y="18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6" y="17"/>
                    <a:pt x="37" y="17"/>
                    <a:pt x="38" y="17"/>
                  </a:cubicBezTo>
                  <a:cubicBezTo>
                    <a:pt x="39" y="16"/>
                    <a:pt x="39" y="15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5"/>
                    <a:pt x="41" y="15"/>
                    <a:pt x="42" y="15"/>
                  </a:cubicBezTo>
                  <a:cubicBezTo>
                    <a:pt x="43" y="15"/>
                    <a:pt x="44" y="15"/>
                    <a:pt x="44" y="14"/>
                  </a:cubicBezTo>
                  <a:cubicBezTo>
                    <a:pt x="44" y="14"/>
                    <a:pt x="44" y="14"/>
                    <a:pt x="45" y="14"/>
                  </a:cubicBezTo>
                  <a:cubicBezTo>
                    <a:pt x="44" y="15"/>
                    <a:pt x="45" y="16"/>
                    <a:pt x="46" y="17"/>
                  </a:cubicBezTo>
                  <a:cubicBezTo>
                    <a:pt x="46" y="17"/>
                    <a:pt x="47" y="17"/>
                    <a:pt x="48" y="17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48" y="18"/>
                    <a:pt x="48" y="19"/>
                    <a:pt x="48" y="20"/>
                  </a:cubicBezTo>
                  <a:cubicBezTo>
                    <a:pt x="48" y="21"/>
                    <a:pt x="49" y="21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49" y="22"/>
                    <a:pt x="48" y="23"/>
                    <a:pt x="48" y="24"/>
                  </a:cubicBezTo>
                  <a:cubicBezTo>
                    <a:pt x="48" y="25"/>
                    <a:pt x="48" y="26"/>
                    <a:pt x="49" y="26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7" y="27"/>
                    <a:pt x="46" y="27"/>
                    <a:pt x="46" y="27"/>
                  </a:cubicBezTo>
                  <a:cubicBezTo>
                    <a:pt x="45" y="28"/>
                    <a:pt x="44" y="29"/>
                    <a:pt x="45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29"/>
                    <a:pt x="43" y="28"/>
                    <a:pt x="42" y="28"/>
                  </a:cubicBezTo>
                  <a:cubicBezTo>
                    <a:pt x="41" y="28"/>
                    <a:pt x="40" y="29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29"/>
                    <a:pt x="39" y="28"/>
                    <a:pt x="38" y="27"/>
                  </a:cubicBezTo>
                  <a:cubicBezTo>
                    <a:pt x="37" y="27"/>
                    <a:pt x="36" y="27"/>
                    <a:pt x="35" y="27"/>
                  </a:cubicBezTo>
                  <a:cubicBezTo>
                    <a:pt x="35" y="27"/>
                    <a:pt x="35" y="27"/>
                    <a:pt x="35" y="26"/>
                  </a:cubicBezTo>
                  <a:cubicBezTo>
                    <a:pt x="36" y="26"/>
                    <a:pt x="36" y="25"/>
                    <a:pt x="35" y="24"/>
                  </a:cubicBezTo>
                  <a:cubicBezTo>
                    <a:pt x="35" y="23"/>
                    <a:pt x="34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lose/>
                  <a:moveTo>
                    <a:pt x="42" y="27"/>
                  </a:moveTo>
                  <a:cubicBezTo>
                    <a:pt x="44" y="27"/>
                    <a:pt x="46" y="24"/>
                    <a:pt x="46" y="22"/>
                  </a:cubicBezTo>
                  <a:cubicBezTo>
                    <a:pt x="46" y="19"/>
                    <a:pt x="44" y="17"/>
                    <a:pt x="42" y="17"/>
                  </a:cubicBezTo>
                  <a:cubicBezTo>
                    <a:pt x="39" y="17"/>
                    <a:pt x="37" y="19"/>
                    <a:pt x="37" y="22"/>
                  </a:cubicBezTo>
                  <a:cubicBezTo>
                    <a:pt x="37" y="24"/>
                    <a:pt x="39" y="27"/>
                    <a:pt x="42" y="27"/>
                  </a:cubicBezTo>
                  <a:close/>
                  <a:moveTo>
                    <a:pt x="42" y="19"/>
                  </a:moveTo>
                  <a:cubicBezTo>
                    <a:pt x="43" y="19"/>
                    <a:pt x="44" y="20"/>
                    <a:pt x="44" y="22"/>
                  </a:cubicBezTo>
                  <a:cubicBezTo>
                    <a:pt x="44" y="23"/>
                    <a:pt x="43" y="25"/>
                    <a:pt x="42" y="25"/>
                  </a:cubicBezTo>
                  <a:cubicBezTo>
                    <a:pt x="40" y="25"/>
                    <a:pt x="39" y="23"/>
                    <a:pt x="39" y="22"/>
                  </a:cubicBezTo>
                  <a:cubicBezTo>
                    <a:pt x="39" y="20"/>
                    <a:pt x="40" y="19"/>
                    <a:pt x="42" y="19"/>
                  </a:cubicBezTo>
                  <a:close/>
                  <a:moveTo>
                    <a:pt x="84" y="51"/>
                  </a:moveTo>
                  <a:cubicBezTo>
                    <a:pt x="79" y="42"/>
                    <a:pt x="79" y="42"/>
                    <a:pt x="79" y="42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9" y="1"/>
                    <a:pt x="78" y="0"/>
                    <a:pt x="7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0"/>
                    <a:pt x="5" y="1"/>
                    <a:pt x="5" y="6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2"/>
                    <a:pt x="0" y="53"/>
                    <a:pt x="0" y="55"/>
                  </a:cubicBezTo>
                  <a:cubicBezTo>
                    <a:pt x="0" y="58"/>
                    <a:pt x="3" y="60"/>
                    <a:pt x="7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80" y="60"/>
                    <a:pt x="84" y="58"/>
                    <a:pt x="84" y="55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1"/>
                  </a:cubicBezTo>
                  <a:close/>
                  <a:moveTo>
                    <a:pt x="76" y="57"/>
                  </a:moveTo>
                  <a:cubicBezTo>
                    <a:pt x="7" y="57"/>
                    <a:pt x="7" y="57"/>
                    <a:pt x="7" y="57"/>
                  </a:cubicBezTo>
                  <a:cubicBezTo>
                    <a:pt x="5" y="57"/>
                    <a:pt x="3" y="56"/>
                    <a:pt x="3" y="55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9" y="56"/>
                    <a:pt x="30" y="56"/>
                    <a:pt x="30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4" y="56"/>
                    <a:pt x="54" y="56"/>
                    <a:pt x="54" y="55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6"/>
                    <a:pt x="79" y="57"/>
                    <a:pt x="76" y="57"/>
                  </a:cubicBezTo>
                  <a:close/>
                  <a:moveTo>
                    <a:pt x="31" y="53"/>
                  </a:move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31" y="53"/>
                  </a:lnTo>
                  <a:close/>
                  <a:moveTo>
                    <a:pt x="53" y="51"/>
                  </a:moveTo>
                  <a:cubicBezTo>
                    <a:pt x="30" y="51"/>
                    <a:pt x="30" y="51"/>
                    <a:pt x="30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80" y="51"/>
                    <a:pt x="80" y="51"/>
                    <a:pt x="80" y="51"/>
                  </a:cubicBezTo>
                  <a:lnTo>
                    <a:pt x="53" y="51"/>
                  </a:lnTo>
                  <a:close/>
                  <a:moveTo>
                    <a:pt x="76" y="6"/>
                  </a:moveTo>
                  <a:cubicBezTo>
                    <a:pt x="76" y="41"/>
                    <a:pt x="76" y="41"/>
                    <a:pt x="76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3"/>
                    <a:pt x="75" y="3"/>
                    <a:pt x="76" y="3"/>
                  </a:cubicBezTo>
                  <a:cubicBezTo>
                    <a:pt x="76" y="4"/>
                    <a:pt x="76" y="5"/>
                    <a:pt x="7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48" name="Freeform 14"/>
            <p:cNvSpPr>
              <a:spLocks noEditPoints="1"/>
            </p:cNvSpPr>
            <p:nvPr/>
          </p:nvSpPr>
          <p:spPr bwMode="auto">
            <a:xfrm>
              <a:off x="5611811" y="2867649"/>
              <a:ext cx="390810" cy="455946"/>
            </a:xfrm>
            <a:custGeom>
              <a:avLst/>
              <a:gdLst>
                <a:gd name="T0" fmla="*/ 36 w 56"/>
                <a:gd name="T1" fmla="*/ 14 h 65"/>
                <a:gd name="T2" fmla="*/ 43 w 56"/>
                <a:gd name="T3" fmla="*/ 2 h 65"/>
                <a:gd name="T4" fmla="*/ 41 w 56"/>
                <a:gd name="T5" fmla="*/ 0 h 65"/>
                <a:gd name="T6" fmla="*/ 13 w 56"/>
                <a:gd name="T7" fmla="*/ 1 h 65"/>
                <a:gd name="T8" fmla="*/ 20 w 56"/>
                <a:gd name="T9" fmla="*/ 14 h 65"/>
                <a:gd name="T10" fmla="*/ 0 w 56"/>
                <a:gd name="T11" fmla="*/ 37 h 65"/>
                <a:gd name="T12" fmla="*/ 7 w 56"/>
                <a:gd name="T13" fmla="*/ 65 h 65"/>
                <a:gd name="T14" fmla="*/ 56 w 56"/>
                <a:gd name="T15" fmla="*/ 58 h 65"/>
                <a:gd name="T16" fmla="*/ 36 w 56"/>
                <a:gd name="T17" fmla="*/ 15 h 65"/>
                <a:gd name="T18" fmla="*/ 23 w 56"/>
                <a:gd name="T19" fmla="*/ 4 h 65"/>
                <a:gd name="T20" fmla="*/ 21 w 56"/>
                <a:gd name="T21" fmla="*/ 5 h 65"/>
                <a:gd name="T22" fmla="*/ 22 w 56"/>
                <a:gd name="T23" fmla="*/ 13 h 65"/>
                <a:gd name="T24" fmla="*/ 39 w 56"/>
                <a:gd name="T25" fmla="*/ 3 h 65"/>
                <a:gd name="T26" fmla="*/ 26 w 56"/>
                <a:gd name="T27" fmla="*/ 13 h 65"/>
                <a:gd name="T28" fmla="*/ 33 w 56"/>
                <a:gd name="T29" fmla="*/ 15 h 65"/>
                <a:gd name="T30" fmla="*/ 23 w 56"/>
                <a:gd name="T31" fmla="*/ 16 h 65"/>
                <a:gd name="T32" fmla="*/ 53 w 56"/>
                <a:gd name="T33" fmla="*/ 58 h 65"/>
                <a:gd name="T34" fmla="*/ 7 w 56"/>
                <a:gd name="T35" fmla="*/ 62 h 65"/>
                <a:gd name="T36" fmla="*/ 3 w 56"/>
                <a:gd name="T37" fmla="*/ 37 h 65"/>
                <a:gd name="T38" fmla="*/ 34 w 56"/>
                <a:gd name="T39" fmla="*/ 18 h 65"/>
                <a:gd name="T40" fmla="*/ 53 w 56"/>
                <a:gd name="T41" fmla="*/ 58 h 65"/>
                <a:gd name="T42" fmla="*/ 8 w 56"/>
                <a:gd name="T43" fmla="*/ 54 h 65"/>
                <a:gd name="T44" fmla="*/ 12 w 56"/>
                <a:gd name="T45" fmla="*/ 58 h 65"/>
                <a:gd name="T46" fmla="*/ 6 w 56"/>
                <a:gd name="T47" fmla="*/ 54 h 65"/>
                <a:gd name="T48" fmla="*/ 23 w 56"/>
                <a:gd name="T49" fmla="*/ 21 h 65"/>
                <a:gd name="T50" fmla="*/ 23 w 56"/>
                <a:gd name="T51" fmla="*/ 23 h 65"/>
                <a:gd name="T52" fmla="*/ 28 w 56"/>
                <a:gd name="T53" fmla="*/ 28 h 65"/>
                <a:gd name="T54" fmla="*/ 28 w 56"/>
                <a:gd name="T55" fmla="*/ 53 h 65"/>
                <a:gd name="T56" fmla="*/ 28 w 56"/>
                <a:gd name="T57" fmla="*/ 28 h 65"/>
                <a:gd name="T58" fmla="*/ 17 w 56"/>
                <a:gd name="T59" fmla="*/ 41 h 65"/>
                <a:gd name="T60" fmla="*/ 38 w 56"/>
                <a:gd name="T61" fmla="*/ 41 h 65"/>
                <a:gd name="T62" fmla="*/ 26 w 56"/>
                <a:gd name="T63" fmla="*/ 37 h 65"/>
                <a:gd name="T64" fmla="*/ 32 w 56"/>
                <a:gd name="T65" fmla="*/ 44 h 65"/>
                <a:gd name="T66" fmla="*/ 29 w 56"/>
                <a:gd name="T67" fmla="*/ 49 h 65"/>
                <a:gd name="T68" fmla="*/ 27 w 56"/>
                <a:gd name="T69" fmla="*/ 49 h 65"/>
                <a:gd name="T70" fmla="*/ 24 w 56"/>
                <a:gd name="T71" fmla="*/ 44 h 65"/>
                <a:gd name="T72" fmla="*/ 26 w 56"/>
                <a:gd name="T73" fmla="*/ 44 h 65"/>
                <a:gd name="T74" fmla="*/ 30 w 56"/>
                <a:gd name="T75" fmla="*/ 44 h 65"/>
                <a:gd name="T76" fmla="*/ 24 w 56"/>
                <a:gd name="T77" fmla="*/ 37 h 65"/>
                <a:gd name="T78" fmla="*/ 27 w 56"/>
                <a:gd name="T79" fmla="*/ 32 h 65"/>
                <a:gd name="T80" fmla="*/ 29 w 56"/>
                <a:gd name="T81" fmla="*/ 32 h 65"/>
                <a:gd name="T82" fmla="*/ 32 w 56"/>
                <a:gd name="T83" fmla="*/ 37 h 65"/>
                <a:gd name="T84" fmla="*/ 30 w 56"/>
                <a:gd name="T85" fmla="*/ 37 h 65"/>
                <a:gd name="T86" fmla="*/ 26 w 56"/>
                <a:gd name="T87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6" h="65">
                  <a:moveTo>
                    <a:pt x="36" y="15"/>
                  </a:moveTo>
                  <a:cubicBezTo>
                    <a:pt x="36" y="14"/>
                    <a:pt x="36" y="14"/>
                    <a:pt x="36" y="14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2"/>
                  </a:cubicBezTo>
                  <a:cubicBezTo>
                    <a:pt x="43" y="1"/>
                    <a:pt x="42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0"/>
                    <a:pt x="13" y="1"/>
                  </a:cubicBezTo>
                  <a:cubicBezTo>
                    <a:pt x="12" y="2"/>
                    <a:pt x="12" y="3"/>
                    <a:pt x="13" y="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9" y="16"/>
                    <a:pt x="0" y="26"/>
                    <a:pt x="0" y="3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1"/>
                    <a:pt x="3" y="65"/>
                    <a:pt x="7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53" y="65"/>
                    <a:pt x="56" y="61"/>
                    <a:pt x="56" y="58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26"/>
                    <a:pt x="47" y="16"/>
                    <a:pt x="36" y="15"/>
                  </a:cubicBezTo>
                  <a:close/>
                  <a:moveTo>
                    <a:pt x="26" y="13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1" y="4"/>
                    <a:pt x="21" y="5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3" y="13"/>
                    <a:pt x="33" y="13"/>
                    <a:pt x="33" y="13"/>
                  </a:cubicBezTo>
                  <a:lnTo>
                    <a:pt x="26" y="13"/>
                  </a:lnTo>
                  <a:close/>
                  <a:moveTo>
                    <a:pt x="2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3" y="16"/>
                    <a:pt x="23" y="16"/>
                    <a:pt x="23" y="16"/>
                  </a:cubicBezTo>
                  <a:lnTo>
                    <a:pt x="23" y="15"/>
                  </a:lnTo>
                  <a:close/>
                  <a:moveTo>
                    <a:pt x="53" y="58"/>
                  </a:moveTo>
                  <a:cubicBezTo>
                    <a:pt x="53" y="60"/>
                    <a:pt x="51" y="62"/>
                    <a:pt x="49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5" y="62"/>
                    <a:pt x="3" y="60"/>
                    <a:pt x="3" y="5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26"/>
                    <a:pt x="11" y="18"/>
                    <a:pt x="22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44" y="18"/>
                    <a:pt x="53" y="26"/>
                    <a:pt x="53" y="37"/>
                  </a:cubicBezTo>
                  <a:lnTo>
                    <a:pt x="53" y="58"/>
                  </a:lnTo>
                  <a:close/>
                  <a:moveTo>
                    <a:pt x="8" y="38"/>
                  </a:move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9" y="57"/>
                    <a:pt x="11" y="57"/>
                  </a:cubicBezTo>
                  <a:cubicBezTo>
                    <a:pt x="11" y="57"/>
                    <a:pt x="12" y="57"/>
                    <a:pt x="12" y="58"/>
                  </a:cubicBezTo>
                  <a:cubicBezTo>
                    <a:pt x="12" y="58"/>
                    <a:pt x="11" y="59"/>
                    <a:pt x="11" y="59"/>
                  </a:cubicBezTo>
                  <a:cubicBezTo>
                    <a:pt x="8" y="59"/>
                    <a:pt x="6" y="56"/>
                    <a:pt x="6" y="54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28"/>
                    <a:pt x="14" y="21"/>
                    <a:pt x="23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2"/>
                    <a:pt x="24" y="23"/>
                    <a:pt x="23" y="23"/>
                  </a:cubicBezTo>
                  <a:cubicBezTo>
                    <a:pt x="15" y="23"/>
                    <a:pt x="8" y="29"/>
                    <a:pt x="8" y="38"/>
                  </a:cubicBezTo>
                  <a:close/>
                  <a:moveTo>
                    <a:pt x="28" y="28"/>
                  </a:moveTo>
                  <a:cubicBezTo>
                    <a:pt x="21" y="28"/>
                    <a:pt x="15" y="34"/>
                    <a:pt x="15" y="41"/>
                  </a:cubicBezTo>
                  <a:cubicBezTo>
                    <a:pt x="15" y="47"/>
                    <a:pt x="21" y="53"/>
                    <a:pt x="28" y="53"/>
                  </a:cubicBezTo>
                  <a:cubicBezTo>
                    <a:pt x="35" y="53"/>
                    <a:pt x="40" y="47"/>
                    <a:pt x="40" y="41"/>
                  </a:cubicBezTo>
                  <a:cubicBezTo>
                    <a:pt x="40" y="34"/>
                    <a:pt x="35" y="28"/>
                    <a:pt x="28" y="28"/>
                  </a:cubicBezTo>
                  <a:close/>
                  <a:moveTo>
                    <a:pt x="28" y="51"/>
                  </a:moveTo>
                  <a:cubicBezTo>
                    <a:pt x="22" y="51"/>
                    <a:pt x="17" y="46"/>
                    <a:pt x="17" y="41"/>
                  </a:cubicBezTo>
                  <a:cubicBezTo>
                    <a:pt x="17" y="35"/>
                    <a:pt x="22" y="30"/>
                    <a:pt x="28" y="30"/>
                  </a:cubicBezTo>
                  <a:cubicBezTo>
                    <a:pt x="33" y="30"/>
                    <a:pt x="38" y="35"/>
                    <a:pt x="38" y="41"/>
                  </a:cubicBezTo>
                  <a:cubicBezTo>
                    <a:pt x="38" y="46"/>
                    <a:pt x="33" y="51"/>
                    <a:pt x="28" y="51"/>
                  </a:cubicBezTo>
                  <a:close/>
                  <a:moveTo>
                    <a:pt x="26" y="37"/>
                  </a:moveTo>
                  <a:cubicBezTo>
                    <a:pt x="26" y="39"/>
                    <a:pt x="27" y="40"/>
                    <a:pt x="28" y="40"/>
                  </a:cubicBezTo>
                  <a:cubicBezTo>
                    <a:pt x="30" y="40"/>
                    <a:pt x="32" y="41"/>
                    <a:pt x="32" y="44"/>
                  </a:cubicBezTo>
                  <a:cubicBezTo>
                    <a:pt x="32" y="46"/>
                    <a:pt x="31" y="47"/>
                    <a:pt x="29" y="48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9"/>
                    <a:pt x="28" y="50"/>
                    <a:pt x="28" y="50"/>
                  </a:cubicBezTo>
                  <a:cubicBezTo>
                    <a:pt x="27" y="50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5" y="47"/>
                    <a:pt x="24" y="46"/>
                    <a:pt x="24" y="44"/>
                  </a:cubicBezTo>
                  <a:cubicBezTo>
                    <a:pt x="24" y="43"/>
                    <a:pt x="24" y="43"/>
                    <a:pt x="25" y="43"/>
                  </a:cubicBezTo>
                  <a:cubicBezTo>
                    <a:pt x="25" y="43"/>
                    <a:pt x="26" y="43"/>
                    <a:pt x="26" y="44"/>
                  </a:cubicBezTo>
                  <a:cubicBezTo>
                    <a:pt x="26" y="45"/>
                    <a:pt x="27" y="46"/>
                    <a:pt x="28" y="46"/>
                  </a:cubicBezTo>
                  <a:cubicBezTo>
                    <a:pt x="29" y="46"/>
                    <a:pt x="30" y="45"/>
                    <a:pt x="30" y="44"/>
                  </a:cubicBezTo>
                  <a:cubicBezTo>
                    <a:pt x="30" y="42"/>
                    <a:pt x="29" y="42"/>
                    <a:pt x="28" y="42"/>
                  </a:cubicBezTo>
                  <a:cubicBezTo>
                    <a:pt x="25" y="42"/>
                    <a:pt x="24" y="40"/>
                    <a:pt x="24" y="37"/>
                  </a:cubicBezTo>
                  <a:cubicBezTo>
                    <a:pt x="24" y="36"/>
                    <a:pt x="25" y="34"/>
                    <a:pt x="27" y="34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1"/>
                    <a:pt x="28" y="31"/>
                  </a:cubicBezTo>
                  <a:cubicBezTo>
                    <a:pt x="28" y="31"/>
                    <a:pt x="29" y="32"/>
                    <a:pt x="29" y="32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4"/>
                    <a:pt x="32" y="35"/>
                    <a:pt x="32" y="37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30" y="38"/>
                    <a:pt x="30" y="38"/>
                    <a:pt x="30" y="37"/>
                  </a:cubicBezTo>
                  <a:cubicBezTo>
                    <a:pt x="30" y="36"/>
                    <a:pt x="29" y="35"/>
                    <a:pt x="28" y="35"/>
                  </a:cubicBezTo>
                  <a:cubicBezTo>
                    <a:pt x="27" y="35"/>
                    <a:pt x="26" y="36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49" name="Freeform 65"/>
            <p:cNvSpPr>
              <a:spLocks noEditPoints="1"/>
            </p:cNvSpPr>
            <p:nvPr/>
          </p:nvSpPr>
          <p:spPr bwMode="auto">
            <a:xfrm>
              <a:off x="3706668" y="4682705"/>
              <a:ext cx="454390" cy="454388"/>
            </a:xfrm>
            <a:custGeom>
              <a:avLst/>
              <a:gdLst>
                <a:gd name="T0" fmla="*/ 45 w 62"/>
                <a:gd name="T1" fmla="*/ 4 h 62"/>
                <a:gd name="T2" fmla="*/ 45 w 62"/>
                <a:gd name="T3" fmla="*/ 9 h 62"/>
                <a:gd name="T4" fmla="*/ 17 w 62"/>
                <a:gd name="T5" fmla="*/ 52 h 62"/>
                <a:gd name="T6" fmla="*/ 16 w 62"/>
                <a:gd name="T7" fmla="*/ 58 h 62"/>
                <a:gd name="T8" fmla="*/ 19 w 62"/>
                <a:gd name="T9" fmla="*/ 52 h 62"/>
                <a:gd name="T10" fmla="*/ 54 w 62"/>
                <a:gd name="T11" fmla="*/ 19 h 62"/>
                <a:gd name="T12" fmla="*/ 56 w 62"/>
                <a:gd name="T13" fmla="*/ 15 h 62"/>
                <a:gd name="T14" fmla="*/ 53 w 62"/>
                <a:gd name="T15" fmla="*/ 19 h 62"/>
                <a:gd name="T16" fmla="*/ 4 w 62"/>
                <a:gd name="T17" fmla="*/ 46 h 62"/>
                <a:gd name="T18" fmla="*/ 9 w 62"/>
                <a:gd name="T19" fmla="*/ 44 h 62"/>
                <a:gd name="T20" fmla="*/ 61 w 62"/>
                <a:gd name="T21" fmla="*/ 30 h 62"/>
                <a:gd name="T22" fmla="*/ 56 w 62"/>
                <a:gd name="T23" fmla="*/ 32 h 62"/>
                <a:gd name="T24" fmla="*/ 61 w 62"/>
                <a:gd name="T25" fmla="*/ 30 h 62"/>
                <a:gd name="T26" fmla="*/ 1 w 62"/>
                <a:gd name="T27" fmla="*/ 30 h 62"/>
                <a:gd name="T28" fmla="*/ 5 w 62"/>
                <a:gd name="T29" fmla="*/ 32 h 62"/>
                <a:gd name="T30" fmla="*/ 52 w 62"/>
                <a:gd name="T31" fmla="*/ 43 h 62"/>
                <a:gd name="T32" fmla="*/ 57 w 62"/>
                <a:gd name="T33" fmla="*/ 47 h 62"/>
                <a:gd name="T34" fmla="*/ 54 w 62"/>
                <a:gd name="T35" fmla="*/ 43 h 62"/>
                <a:gd name="T36" fmla="*/ 10 w 62"/>
                <a:gd name="T37" fmla="*/ 18 h 62"/>
                <a:gd name="T38" fmla="*/ 4 w 62"/>
                <a:gd name="T39" fmla="*/ 15 h 62"/>
                <a:gd name="T40" fmla="*/ 45 w 62"/>
                <a:gd name="T41" fmla="*/ 52 h 62"/>
                <a:gd name="T42" fmla="*/ 45 w 62"/>
                <a:gd name="T43" fmla="*/ 57 h 62"/>
                <a:gd name="T44" fmla="*/ 47 w 62"/>
                <a:gd name="T45" fmla="*/ 56 h 62"/>
                <a:gd name="T46" fmla="*/ 30 w 62"/>
                <a:gd name="T47" fmla="*/ 56 h 62"/>
                <a:gd name="T48" fmla="*/ 32 w 62"/>
                <a:gd name="T49" fmla="*/ 61 h 62"/>
                <a:gd name="T50" fmla="*/ 17 w 62"/>
                <a:gd name="T51" fmla="*/ 9 h 62"/>
                <a:gd name="T52" fmla="*/ 19 w 62"/>
                <a:gd name="T53" fmla="*/ 8 h 62"/>
                <a:gd name="T54" fmla="*/ 15 w 62"/>
                <a:gd name="T55" fmla="*/ 5 h 62"/>
                <a:gd name="T56" fmla="*/ 32 w 62"/>
                <a:gd name="T57" fmla="*/ 5 h 62"/>
                <a:gd name="T58" fmla="*/ 30 w 62"/>
                <a:gd name="T59" fmla="*/ 1 h 62"/>
                <a:gd name="T60" fmla="*/ 53 w 62"/>
                <a:gd name="T61" fmla="*/ 30 h 62"/>
                <a:gd name="T62" fmla="*/ 29 w 62"/>
                <a:gd name="T63" fmla="*/ 53 h 62"/>
                <a:gd name="T64" fmla="*/ 14 w 62"/>
                <a:gd name="T65" fmla="*/ 19 h 62"/>
                <a:gd name="T66" fmla="*/ 48 w 62"/>
                <a:gd name="T67" fmla="*/ 19 h 62"/>
                <a:gd name="T68" fmla="*/ 46 w 62"/>
                <a:gd name="T69" fmla="*/ 22 h 62"/>
                <a:gd name="T70" fmla="*/ 46 w 62"/>
                <a:gd name="T71" fmla="*/ 22 h 62"/>
                <a:gd name="T72" fmla="*/ 39 w 62"/>
                <a:gd name="T73" fmla="*/ 27 h 62"/>
                <a:gd name="T74" fmla="*/ 31 w 62"/>
                <a:gd name="T75" fmla="*/ 48 h 62"/>
                <a:gd name="T76" fmla="*/ 36 w 62"/>
                <a:gd name="T77" fmla="*/ 27 h 62"/>
                <a:gd name="T78" fmla="*/ 36 w 62"/>
                <a:gd name="T79" fmla="*/ 27 h 62"/>
                <a:gd name="T80" fmla="*/ 23 w 62"/>
                <a:gd name="T81" fmla="*/ 27 h 62"/>
                <a:gd name="T82" fmla="*/ 21 w 62"/>
                <a:gd name="T83" fmla="*/ 27 h 62"/>
                <a:gd name="T84" fmla="*/ 28 w 62"/>
                <a:gd name="T85" fmla="*/ 47 h 62"/>
                <a:gd name="T86" fmla="*/ 28 w 62"/>
                <a:gd name="T87" fmla="*/ 47 h 62"/>
                <a:gd name="T88" fmla="*/ 39 w 62"/>
                <a:gd name="T89" fmla="*/ 2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2" h="62">
                  <a:moveTo>
                    <a:pt x="43" y="9"/>
                  </a:moveTo>
                  <a:cubicBezTo>
                    <a:pt x="43" y="9"/>
                    <a:pt x="43" y="9"/>
                    <a:pt x="43" y="8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4"/>
                    <a:pt x="46" y="4"/>
                    <a:pt x="46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10"/>
                    <a:pt x="44" y="10"/>
                  </a:cubicBezTo>
                  <a:cubicBezTo>
                    <a:pt x="43" y="10"/>
                    <a:pt x="43" y="9"/>
                    <a:pt x="43" y="9"/>
                  </a:cubicBezTo>
                  <a:close/>
                  <a:moveTo>
                    <a:pt x="17" y="52"/>
                  </a:moveTo>
                  <a:cubicBezTo>
                    <a:pt x="15" y="56"/>
                    <a:pt x="15" y="56"/>
                    <a:pt x="15" y="56"/>
                  </a:cubicBezTo>
                  <a:cubicBezTo>
                    <a:pt x="15" y="57"/>
                    <a:pt x="15" y="57"/>
                    <a:pt x="15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7" y="57"/>
                    <a:pt x="17" y="57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9" y="53"/>
                    <a:pt x="19" y="52"/>
                    <a:pt x="19" y="52"/>
                  </a:cubicBezTo>
                  <a:cubicBezTo>
                    <a:pt x="18" y="52"/>
                    <a:pt x="18" y="52"/>
                    <a:pt x="17" y="52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4" y="19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8" y="16"/>
                    <a:pt x="58" y="16"/>
                    <a:pt x="58" y="15"/>
                  </a:cubicBezTo>
                  <a:cubicBezTo>
                    <a:pt x="57" y="15"/>
                    <a:pt x="57" y="14"/>
                    <a:pt x="56" y="15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2" y="17"/>
                    <a:pt x="52" y="18"/>
                    <a:pt x="52" y="18"/>
                  </a:cubicBezTo>
                  <a:cubicBezTo>
                    <a:pt x="52" y="19"/>
                    <a:pt x="53" y="19"/>
                    <a:pt x="53" y="19"/>
                  </a:cubicBezTo>
                  <a:close/>
                  <a:moveTo>
                    <a:pt x="8" y="43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6"/>
                    <a:pt x="4" y="46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3"/>
                    <a:pt x="10" y="43"/>
                  </a:cubicBezTo>
                  <a:cubicBezTo>
                    <a:pt x="9" y="42"/>
                    <a:pt x="9" y="42"/>
                    <a:pt x="8" y="43"/>
                  </a:cubicBezTo>
                  <a:close/>
                  <a:moveTo>
                    <a:pt x="61" y="30"/>
                  </a:moveTo>
                  <a:cubicBezTo>
                    <a:pt x="56" y="30"/>
                    <a:pt x="56" y="30"/>
                    <a:pt x="56" y="30"/>
                  </a:cubicBezTo>
                  <a:cubicBezTo>
                    <a:pt x="56" y="30"/>
                    <a:pt x="55" y="30"/>
                    <a:pt x="55" y="31"/>
                  </a:cubicBezTo>
                  <a:cubicBezTo>
                    <a:pt x="55" y="31"/>
                    <a:pt x="56" y="32"/>
                    <a:pt x="56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1" y="32"/>
                    <a:pt x="62" y="31"/>
                    <a:pt x="62" y="31"/>
                  </a:cubicBezTo>
                  <a:cubicBezTo>
                    <a:pt x="62" y="30"/>
                    <a:pt x="61" y="30"/>
                    <a:pt x="61" y="30"/>
                  </a:cubicBezTo>
                  <a:close/>
                  <a:moveTo>
                    <a:pt x="6" y="31"/>
                  </a:moveTo>
                  <a:cubicBezTo>
                    <a:pt x="6" y="30"/>
                    <a:pt x="6" y="30"/>
                    <a:pt x="5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1"/>
                    <a:pt x="0" y="32"/>
                    <a:pt x="1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2"/>
                    <a:pt x="6" y="31"/>
                    <a:pt x="6" y="31"/>
                  </a:cubicBezTo>
                  <a:close/>
                  <a:moveTo>
                    <a:pt x="54" y="43"/>
                  </a:moveTo>
                  <a:cubicBezTo>
                    <a:pt x="53" y="42"/>
                    <a:pt x="52" y="42"/>
                    <a:pt x="52" y="43"/>
                  </a:cubicBezTo>
                  <a:cubicBezTo>
                    <a:pt x="52" y="43"/>
                    <a:pt x="52" y="44"/>
                    <a:pt x="53" y="44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8" y="46"/>
                    <a:pt x="58" y="46"/>
                  </a:cubicBezTo>
                  <a:cubicBezTo>
                    <a:pt x="58" y="46"/>
                    <a:pt x="58" y="45"/>
                    <a:pt x="57" y="45"/>
                  </a:cubicBezTo>
                  <a:lnTo>
                    <a:pt x="54" y="43"/>
                  </a:lnTo>
                  <a:close/>
                  <a:moveTo>
                    <a:pt x="8" y="19"/>
                  </a:moveTo>
                  <a:cubicBezTo>
                    <a:pt x="8" y="19"/>
                    <a:pt x="9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0" y="17"/>
                    <a:pt x="9" y="1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4" y="15"/>
                    <a:pt x="4" y="15"/>
                  </a:cubicBezTo>
                  <a:cubicBezTo>
                    <a:pt x="4" y="16"/>
                    <a:pt x="4" y="16"/>
                    <a:pt x="4" y="17"/>
                  </a:cubicBezTo>
                  <a:lnTo>
                    <a:pt x="8" y="19"/>
                  </a:lnTo>
                  <a:close/>
                  <a:moveTo>
                    <a:pt x="45" y="52"/>
                  </a:moveTo>
                  <a:cubicBezTo>
                    <a:pt x="44" y="52"/>
                    <a:pt x="44" y="52"/>
                    <a:pt x="43" y="52"/>
                  </a:cubicBezTo>
                  <a:cubicBezTo>
                    <a:pt x="43" y="52"/>
                    <a:pt x="43" y="53"/>
                    <a:pt x="43" y="53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57"/>
                    <a:pt x="46" y="58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7" y="57"/>
                    <a:pt x="47" y="57"/>
                    <a:pt x="47" y="56"/>
                  </a:cubicBezTo>
                  <a:lnTo>
                    <a:pt x="45" y="52"/>
                  </a:lnTo>
                  <a:close/>
                  <a:moveTo>
                    <a:pt x="31" y="55"/>
                  </a:moveTo>
                  <a:cubicBezTo>
                    <a:pt x="30" y="55"/>
                    <a:pt x="30" y="56"/>
                    <a:pt x="30" y="56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2"/>
                    <a:pt x="31" y="62"/>
                  </a:cubicBezTo>
                  <a:cubicBezTo>
                    <a:pt x="31" y="62"/>
                    <a:pt x="32" y="61"/>
                    <a:pt x="32" y="61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31" y="55"/>
                    <a:pt x="31" y="55"/>
                  </a:cubicBezTo>
                  <a:close/>
                  <a:moveTo>
                    <a:pt x="17" y="9"/>
                  </a:moveTo>
                  <a:cubicBezTo>
                    <a:pt x="17" y="9"/>
                    <a:pt x="18" y="10"/>
                    <a:pt x="18" y="10"/>
                  </a:cubicBezTo>
                  <a:cubicBezTo>
                    <a:pt x="18" y="10"/>
                    <a:pt x="18" y="9"/>
                    <a:pt x="19" y="9"/>
                  </a:cubicBezTo>
                  <a:cubicBezTo>
                    <a:pt x="19" y="9"/>
                    <a:pt x="19" y="9"/>
                    <a:pt x="19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lnTo>
                    <a:pt x="17" y="9"/>
                  </a:lnTo>
                  <a:close/>
                  <a:moveTo>
                    <a:pt x="31" y="6"/>
                  </a:moveTo>
                  <a:cubicBezTo>
                    <a:pt x="31" y="6"/>
                    <a:pt x="32" y="6"/>
                    <a:pt x="32" y="5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30" y="0"/>
                    <a:pt x="30" y="0"/>
                    <a:pt x="30" y="1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6"/>
                    <a:pt x="30" y="6"/>
                    <a:pt x="31" y="6"/>
                  </a:cubicBezTo>
                  <a:close/>
                  <a:moveTo>
                    <a:pt x="53" y="30"/>
                  </a:moveTo>
                  <a:cubicBezTo>
                    <a:pt x="32" y="53"/>
                    <a:pt x="32" y="53"/>
                    <a:pt x="32" y="53"/>
                  </a:cubicBezTo>
                  <a:cubicBezTo>
                    <a:pt x="32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29"/>
                    <a:pt x="8" y="28"/>
                    <a:pt x="9" y="27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7" y="18"/>
                    <a:pt x="48" y="19"/>
                    <a:pt x="48" y="19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8"/>
                    <a:pt x="54" y="29"/>
                    <a:pt x="53" y="30"/>
                  </a:cubicBezTo>
                  <a:close/>
                  <a:moveTo>
                    <a:pt x="46" y="22"/>
                  </a:moveTo>
                  <a:cubicBezTo>
                    <a:pt x="41" y="27"/>
                    <a:pt x="41" y="27"/>
                    <a:pt x="41" y="27"/>
                  </a:cubicBezTo>
                  <a:cubicBezTo>
                    <a:pt x="50" y="27"/>
                    <a:pt x="50" y="27"/>
                    <a:pt x="50" y="27"/>
                  </a:cubicBezTo>
                  <a:lnTo>
                    <a:pt x="46" y="22"/>
                  </a:lnTo>
                  <a:close/>
                  <a:moveTo>
                    <a:pt x="44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9" y="27"/>
                    <a:pt x="39" y="27"/>
                    <a:pt x="39" y="27"/>
                  </a:cubicBezTo>
                  <a:lnTo>
                    <a:pt x="44" y="21"/>
                  </a:lnTo>
                  <a:close/>
                  <a:moveTo>
                    <a:pt x="25" y="29"/>
                  </a:moveTo>
                  <a:cubicBezTo>
                    <a:pt x="31" y="48"/>
                    <a:pt x="31" y="48"/>
                    <a:pt x="31" y="48"/>
                  </a:cubicBezTo>
                  <a:cubicBezTo>
                    <a:pt x="37" y="29"/>
                    <a:pt x="37" y="29"/>
                    <a:pt x="37" y="29"/>
                  </a:cubicBezTo>
                  <a:lnTo>
                    <a:pt x="25" y="29"/>
                  </a:lnTo>
                  <a:close/>
                  <a:moveTo>
                    <a:pt x="36" y="27"/>
                  </a:moveTo>
                  <a:cubicBezTo>
                    <a:pt x="31" y="22"/>
                    <a:pt x="31" y="22"/>
                    <a:pt x="31" y="22"/>
                  </a:cubicBezTo>
                  <a:cubicBezTo>
                    <a:pt x="26" y="27"/>
                    <a:pt x="26" y="27"/>
                    <a:pt x="26" y="27"/>
                  </a:cubicBezTo>
                  <a:lnTo>
                    <a:pt x="36" y="27"/>
                  </a:lnTo>
                  <a:close/>
                  <a:moveTo>
                    <a:pt x="28" y="21"/>
                  </a:moveTo>
                  <a:cubicBezTo>
                    <a:pt x="18" y="21"/>
                    <a:pt x="18" y="21"/>
                    <a:pt x="18" y="21"/>
                  </a:cubicBezTo>
                  <a:cubicBezTo>
                    <a:pt x="23" y="27"/>
                    <a:pt x="23" y="27"/>
                    <a:pt x="23" y="27"/>
                  </a:cubicBezTo>
                  <a:lnTo>
                    <a:pt x="28" y="21"/>
                  </a:lnTo>
                  <a:close/>
                  <a:moveTo>
                    <a:pt x="12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16" y="22"/>
                    <a:pt x="16" y="22"/>
                    <a:pt x="16" y="22"/>
                  </a:cubicBezTo>
                  <a:lnTo>
                    <a:pt x="12" y="27"/>
                  </a:lnTo>
                  <a:close/>
                  <a:moveTo>
                    <a:pt x="28" y="47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12" y="29"/>
                    <a:pt x="12" y="29"/>
                    <a:pt x="12" y="29"/>
                  </a:cubicBezTo>
                  <a:lnTo>
                    <a:pt x="28" y="47"/>
                  </a:lnTo>
                  <a:close/>
                  <a:moveTo>
                    <a:pt x="33" y="47"/>
                  </a:moveTo>
                  <a:cubicBezTo>
                    <a:pt x="49" y="29"/>
                    <a:pt x="49" y="29"/>
                    <a:pt x="49" y="29"/>
                  </a:cubicBezTo>
                  <a:cubicBezTo>
                    <a:pt x="39" y="29"/>
                    <a:pt x="39" y="29"/>
                    <a:pt x="39" y="29"/>
                  </a:cubicBezTo>
                  <a:lnTo>
                    <a:pt x="33" y="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50" name="Freeform 41"/>
            <p:cNvSpPr>
              <a:spLocks noEditPoints="1"/>
            </p:cNvSpPr>
            <p:nvPr/>
          </p:nvSpPr>
          <p:spPr bwMode="auto">
            <a:xfrm>
              <a:off x="4623918" y="2055543"/>
              <a:ext cx="467459" cy="451878"/>
            </a:xfrm>
            <a:custGeom>
              <a:avLst/>
              <a:gdLst>
                <a:gd name="T0" fmla="*/ 12 w 63"/>
                <a:gd name="T1" fmla="*/ 10 h 61"/>
                <a:gd name="T2" fmla="*/ 13 w 63"/>
                <a:gd name="T3" fmla="*/ 10 h 61"/>
                <a:gd name="T4" fmla="*/ 13 w 63"/>
                <a:gd name="T5" fmla="*/ 12 h 61"/>
                <a:gd name="T6" fmla="*/ 13 w 63"/>
                <a:gd name="T7" fmla="*/ 29 h 61"/>
                <a:gd name="T8" fmla="*/ 13 w 63"/>
                <a:gd name="T9" fmla="*/ 31 h 61"/>
                <a:gd name="T10" fmla="*/ 13 w 63"/>
                <a:gd name="T11" fmla="*/ 31 h 61"/>
                <a:gd name="T12" fmla="*/ 12 w 63"/>
                <a:gd name="T13" fmla="*/ 31 h 61"/>
                <a:gd name="T14" fmla="*/ 12 w 63"/>
                <a:gd name="T15" fmla="*/ 10 h 61"/>
                <a:gd name="T16" fmla="*/ 61 w 63"/>
                <a:gd name="T17" fmla="*/ 59 h 61"/>
                <a:gd name="T18" fmla="*/ 56 w 63"/>
                <a:gd name="T19" fmla="*/ 61 h 61"/>
                <a:gd name="T20" fmla="*/ 51 w 63"/>
                <a:gd name="T21" fmla="*/ 59 h 61"/>
                <a:gd name="T22" fmla="*/ 38 w 63"/>
                <a:gd name="T23" fmla="*/ 47 h 61"/>
                <a:gd name="T24" fmla="*/ 36 w 63"/>
                <a:gd name="T25" fmla="*/ 42 h 61"/>
                <a:gd name="T26" fmla="*/ 32 w 63"/>
                <a:gd name="T27" fmla="*/ 38 h 61"/>
                <a:gd name="T28" fmla="*/ 22 w 63"/>
                <a:gd name="T29" fmla="*/ 41 h 61"/>
                <a:gd name="T30" fmla="*/ 8 w 63"/>
                <a:gd name="T31" fmla="*/ 35 h 61"/>
                <a:gd name="T32" fmla="*/ 8 w 63"/>
                <a:gd name="T33" fmla="*/ 6 h 61"/>
                <a:gd name="T34" fmla="*/ 22 w 63"/>
                <a:gd name="T35" fmla="*/ 0 h 61"/>
                <a:gd name="T36" fmla="*/ 36 w 63"/>
                <a:gd name="T37" fmla="*/ 6 h 61"/>
                <a:gd name="T38" fmla="*/ 39 w 63"/>
                <a:gd name="T39" fmla="*/ 31 h 61"/>
                <a:gd name="T40" fmla="*/ 43 w 63"/>
                <a:gd name="T41" fmla="*/ 35 h 61"/>
                <a:gd name="T42" fmla="*/ 48 w 63"/>
                <a:gd name="T43" fmla="*/ 37 h 61"/>
                <a:gd name="T44" fmla="*/ 60 w 63"/>
                <a:gd name="T45" fmla="*/ 49 h 61"/>
                <a:gd name="T46" fmla="*/ 61 w 63"/>
                <a:gd name="T47" fmla="*/ 59 h 61"/>
                <a:gd name="T48" fmla="*/ 10 w 63"/>
                <a:gd name="T49" fmla="*/ 8 h 61"/>
                <a:gd name="T50" fmla="*/ 5 w 63"/>
                <a:gd name="T51" fmla="*/ 21 h 61"/>
                <a:gd name="T52" fmla="*/ 10 w 63"/>
                <a:gd name="T53" fmla="*/ 33 h 61"/>
                <a:gd name="T54" fmla="*/ 22 w 63"/>
                <a:gd name="T55" fmla="*/ 38 h 61"/>
                <a:gd name="T56" fmla="*/ 34 w 63"/>
                <a:gd name="T57" fmla="*/ 33 h 61"/>
                <a:gd name="T58" fmla="*/ 39 w 63"/>
                <a:gd name="T59" fmla="*/ 21 h 61"/>
                <a:gd name="T60" fmla="*/ 34 w 63"/>
                <a:gd name="T61" fmla="*/ 8 h 61"/>
                <a:gd name="T62" fmla="*/ 22 w 63"/>
                <a:gd name="T63" fmla="*/ 3 h 61"/>
                <a:gd name="T64" fmla="*/ 10 w 63"/>
                <a:gd name="T65" fmla="*/ 8 h 61"/>
                <a:gd name="T66" fmla="*/ 36 w 63"/>
                <a:gd name="T67" fmla="*/ 34 h 61"/>
                <a:gd name="T68" fmla="*/ 34 w 63"/>
                <a:gd name="T69" fmla="*/ 35 h 61"/>
                <a:gd name="T70" fmla="*/ 38 w 63"/>
                <a:gd name="T71" fmla="*/ 39 h 61"/>
                <a:gd name="T72" fmla="*/ 39 w 63"/>
                <a:gd name="T73" fmla="*/ 37 h 61"/>
                <a:gd name="T74" fmla="*/ 40 w 63"/>
                <a:gd name="T75" fmla="*/ 36 h 61"/>
                <a:gd name="T76" fmla="*/ 37 w 63"/>
                <a:gd name="T77" fmla="*/ 33 h 61"/>
                <a:gd name="T78" fmla="*/ 36 w 63"/>
                <a:gd name="T79" fmla="*/ 34 h 61"/>
                <a:gd name="T80" fmla="*/ 41 w 63"/>
                <a:gd name="T81" fmla="*/ 44 h 61"/>
                <a:gd name="T82" fmla="*/ 53 w 63"/>
                <a:gd name="T83" fmla="*/ 57 h 61"/>
                <a:gd name="T84" fmla="*/ 58 w 63"/>
                <a:gd name="T85" fmla="*/ 57 h 61"/>
                <a:gd name="T86" fmla="*/ 60 w 63"/>
                <a:gd name="T87" fmla="*/ 54 h 61"/>
                <a:gd name="T88" fmla="*/ 58 w 63"/>
                <a:gd name="T89" fmla="*/ 51 h 61"/>
                <a:gd name="T90" fmla="*/ 46 w 63"/>
                <a:gd name="T91" fmla="*/ 39 h 61"/>
                <a:gd name="T92" fmla="*/ 43 w 63"/>
                <a:gd name="T93" fmla="*/ 38 h 61"/>
                <a:gd name="T94" fmla="*/ 42 w 63"/>
                <a:gd name="T95" fmla="*/ 38 h 61"/>
                <a:gd name="T96" fmla="*/ 41 w 63"/>
                <a:gd name="T97" fmla="*/ 38 h 61"/>
                <a:gd name="T98" fmla="*/ 40 w 63"/>
                <a:gd name="T99" fmla="*/ 39 h 61"/>
                <a:gd name="T100" fmla="*/ 40 w 63"/>
                <a:gd name="T101" fmla="*/ 40 h 61"/>
                <a:gd name="T102" fmla="*/ 39 w 63"/>
                <a:gd name="T103" fmla="*/ 40 h 61"/>
                <a:gd name="T104" fmla="*/ 41 w 63"/>
                <a:gd name="T105" fmla="*/ 4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3" h="61">
                  <a:moveTo>
                    <a:pt x="12" y="10"/>
                  </a:moveTo>
                  <a:cubicBezTo>
                    <a:pt x="12" y="10"/>
                    <a:pt x="13" y="10"/>
                    <a:pt x="13" y="10"/>
                  </a:cubicBezTo>
                  <a:cubicBezTo>
                    <a:pt x="14" y="11"/>
                    <a:pt x="14" y="11"/>
                    <a:pt x="13" y="12"/>
                  </a:cubicBezTo>
                  <a:cubicBezTo>
                    <a:pt x="8" y="17"/>
                    <a:pt x="8" y="24"/>
                    <a:pt x="13" y="29"/>
                  </a:cubicBezTo>
                  <a:cubicBezTo>
                    <a:pt x="14" y="30"/>
                    <a:pt x="14" y="30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6" y="25"/>
                    <a:pt x="6" y="16"/>
                    <a:pt x="12" y="10"/>
                  </a:cubicBezTo>
                  <a:close/>
                  <a:moveTo>
                    <a:pt x="61" y="59"/>
                  </a:moveTo>
                  <a:cubicBezTo>
                    <a:pt x="59" y="60"/>
                    <a:pt x="58" y="61"/>
                    <a:pt x="56" y="61"/>
                  </a:cubicBezTo>
                  <a:cubicBezTo>
                    <a:pt x="54" y="61"/>
                    <a:pt x="52" y="60"/>
                    <a:pt x="51" y="5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7" y="45"/>
                    <a:pt x="36" y="43"/>
                    <a:pt x="36" y="42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29" y="40"/>
                    <a:pt x="26" y="41"/>
                    <a:pt x="22" y="41"/>
                  </a:cubicBezTo>
                  <a:cubicBezTo>
                    <a:pt x="17" y="41"/>
                    <a:pt x="12" y="38"/>
                    <a:pt x="8" y="35"/>
                  </a:cubicBezTo>
                  <a:cubicBezTo>
                    <a:pt x="0" y="27"/>
                    <a:pt x="0" y="14"/>
                    <a:pt x="8" y="6"/>
                  </a:cubicBezTo>
                  <a:cubicBezTo>
                    <a:pt x="12" y="3"/>
                    <a:pt x="17" y="0"/>
                    <a:pt x="22" y="0"/>
                  </a:cubicBezTo>
                  <a:cubicBezTo>
                    <a:pt x="28" y="0"/>
                    <a:pt x="33" y="3"/>
                    <a:pt x="36" y="6"/>
                  </a:cubicBezTo>
                  <a:cubicBezTo>
                    <a:pt x="43" y="13"/>
                    <a:pt x="44" y="23"/>
                    <a:pt x="39" y="31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5" y="35"/>
                    <a:pt x="47" y="35"/>
                    <a:pt x="48" y="37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3" y="52"/>
                    <a:pt x="63" y="56"/>
                    <a:pt x="61" y="59"/>
                  </a:cubicBezTo>
                  <a:close/>
                  <a:moveTo>
                    <a:pt x="10" y="8"/>
                  </a:moveTo>
                  <a:cubicBezTo>
                    <a:pt x="7" y="12"/>
                    <a:pt x="5" y="16"/>
                    <a:pt x="5" y="21"/>
                  </a:cubicBezTo>
                  <a:cubicBezTo>
                    <a:pt x="5" y="25"/>
                    <a:pt x="7" y="29"/>
                    <a:pt x="10" y="33"/>
                  </a:cubicBezTo>
                  <a:cubicBezTo>
                    <a:pt x="13" y="36"/>
                    <a:pt x="18" y="38"/>
                    <a:pt x="22" y="38"/>
                  </a:cubicBezTo>
                  <a:cubicBezTo>
                    <a:pt x="27" y="38"/>
                    <a:pt x="31" y="36"/>
                    <a:pt x="34" y="33"/>
                  </a:cubicBezTo>
                  <a:cubicBezTo>
                    <a:pt x="37" y="29"/>
                    <a:pt x="39" y="25"/>
                    <a:pt x="39" y="21"/>
                  </a:cubicBezTo>
                  <a:cubicBezTo>
                    <a:pt x="39" y="16"/>
                    <a:pt x="37" y="12"/>
                    <a:pt x="34" y="8"/>
                  </a:cubicBezTo>
                  <a:cubicBezTo>
                    <a:pt x="31" y="5"/>
                    <a:pt x="27" y="3"/>
                    <a:pt x="22" y="3"/>
                  </a:cubicBezTo>
                  <a:cubicBezTo>
                    <a:pt x="18" y="3"/>
                    <a:pt x="13" y="5"/>
                    <a:pt x="10" y="8"/>
                  </a:cubicBezTo>
                  <a:close/>
                  <a:moveTo>
                    <a:pt x="36" y="34"/>
                  </a:moveTo>
                  <a:cubicBezTo>
                    <a:pt x="35" y="34"/>
                    <a:pt x="35" y="35"/>
                    <a:pt x="34" y="35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8"/>
                    <a:pt x="38" y="38"/>
                    <a:pt x="39" y="37"/>
                  </a:cubicBezTo>
                  <a:cubicBezTo>
                    <a:pt x="39" y="37"/>
                    <a:pt x="40" y="36"/>
                    <a:pt x="40" y="36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3"/>
                    <a:pt x="36" y="34"/>
                    <a:pt x="36" y="34"/>
                  </a:cubicBezTo>
                  <a:close/>
                  <a:moveTo>
                    <a:pt x="41" y="44"/>
                  </a:moveTo>
                  <a:cubicBezTo>
                    <a:pt x="53" y="57"/>
                    <a:pt x="53" y="57"/>
                    <a:pt x="53" y="57"/>
                  </a:cubicBezTo>
                  <a:cubicBezTo>
                    <a:pt x="54" y="58"/>
                    <a:pt x="57" y="58"/>
                    <a:pt x="58" y="57"/>
                  </a:cubicBezTo>
                  <a:cubicBezTo>
                    <a:pt x="59" y="56"/>
                    <a:pt x="60" y="55"/>
                    <a:pt x="60" y="54"/>
                  </a:cubicBezTo>
                  <a:cubicBezTo>
                    <a:pt x="60" y="53"/>
                    <a:pt x="59" y="52"/>
                    <a:pt x="58" y="51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5" y="38"/>
                    <a:pt x="44" y="38"/>
                    <a:pt x="43" y="38"/>
                  </a:cubicBezTo>
                  <a:cubicBezTo>
                    <a:pt x="43" y="38"/>
                    <a:pt x="42" y="38"/>
                    <a:pt x="42" y="38"/>
                  </a:cubicBezTo>
                  <a:cubicBezTo>
                    <a:pt x="42" y="38"/>
                    <a:pt x="42" y="38"/>
                    <a:pt x="41" y="38"/>
                  </a:cubicBezTo>
                  <a:cubicBezTo>
                    <a:pt x="41" y="38"/>
                    <a:pt x="41" y="38"/>
                    <a:pt x="40" y="39"/>
                  </a:cubicBezTo>
                  <a:cubicBezTo>
                    <a:pt x="40" y="39"/>
                    <a:pt x="40" y="39"/>
                    <a:pt x="40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2"/>
                    <a:pt x="39" y="43"/>
                    <a:pt x="41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51" name="Freeform 41"/>
            <p:cNvSpPr>
              <a:spLocks noEditPoints="1"/>
            </p:cNvSpPr>
            <p:nvPr/>
          </p:nvSpPr>
          <p:spPr bwMode="auto">
            <a:xfrm>
              <a:off x="7387715" y="5751080"/>
              <a:ext cx="467459" cy="451878"/>
            </a:xfrm>
            <a:custGeom>
              <a:avLst/>
              <a:gdLst>
                <a:gd name="T0" fmla="*/ 12 w 63"/>
                <a:gd name="T1" fmla="*/ 10 h 61"/>
                <a:gd name="T2" fmla="*/ 13 w 63"/>
                <a:gd name="T3" fmla="*/ 10 h 61"/>
                <a:gd name="T4" fmla="*/ 13 w 63"/>
                <a:gd name="T5" fmla="*/ 12 h 61"/>
                <a:gd name="T6" fmla="*/ 13 w 63"/>
                <a:gd name="T7" fmla="*/ 29 h 61"/>
                <a:gd name="T8" fmla="*/ 13 w 63"/>
                <a:gd name="T9" fmla="*/ 31 h 61"/>
                <a:gd name="T10" fmla="*/ 13 w 63"/>
                <a:gd name="T11" fmla="*/ 31 h 61"/>
                <a:gd name="T12" fmla="*/ 12 w 63"/>
                <a:gd name="T13" fmla="*/ 31 h 61"/>
                <a:gd name="T14" fmla="*/ 12 w 63"/>
                <a:gd name="T15" fmla="*/ 10 h 61"/>
                <a:gd name="T16" fmla="*/ 61 w 63"/>
                <a:gd name="T17" fmla="*/ 59 h 61"/>
                <a:gd name="T18" fmla="*/ 56 w 63"/>
                <a:gd name="T19" fmla="*/ 61 h 61"/>
                <a:gd name="T20" fmla="*/ 51 w 63"/>
                <a:gd name="T21" fmla="*/ 59 h 61"/>
                <a:gd name="T22" fmla="*/ 38 w 63"/>
                <a:gd name="T23" fmla="*/ 47 h 61"/>
                <a:gd name="T24" fmla="*/ 36 w 63"/>
                <a:gd name="T25" fmla="*/ 42 h 61"/>
                <a:gd name="T26" fmla="*/ 32 w 63"/>
                <a:gd name="T27" fmla="*/ 38 h 61"/>
                <a:gd name="T28" fmla="*/ 22 w 63"/>
                <a:gd name="T29" fmla="*/ 41 h 61"/>
                <a:gd name="T30" fmla="*/ 8 w 63"/>
                <a:gd name="T31" fmla="*/ 35 h 61"/>
                <a:gd name="T32" fmla="*/ 8 w 63"/>
                <a:gd name="T33" fmla="*/ 6 h 61"/>
                <a:gd name="T34" fmla="*/ 22 w 63"/>
                <a:gd name="T35" fmla="*/ 0 h 61"/>
                <a:gd name="T36" fmla="*/ 36 w 63"/>
                <a:gd name="T37" fmla="*/ 6 h 61"/>
                <a:gd name="T38" fmla="*/ 39 w 63"/>
                <a:gd name="T39" fmla="*/ 31 h 61"/>
                <a:gd name="T40" fmla="*/ 43 w 63"/>
                <a:gd name="T41" fmla="*/ 35 h 61"/>
                <a:gd name="T42" fmla="*/ 48 w 63"/>
                <a:gd name="T43" fmla="*/ 37 h 61"/>
                <a:gd name="T44" fmla="*/ 60 w 63"/>
                <a:gd name="T45" fmla="*/ 49 h 61"/>
                <a:gd name="T46" fmla="*/ 61 w 63"/>
                <a:gd name="T47" fmla="*/ 59 h 61"/>
                <a:gd name="T48" fmla="*/ 10 w 63"/>
                <a:gd name="T49" fmla="*/ 8 h 61"/>
                <a:gd name="T50" fmla="*/ 5 w 63"/>
                <a:gd name="T51" fmla="*/ 21 h 61"/>
                <a:gd name="T52" fmla="*/ 10 w 63"/>
                <a:gd name="T53" fmla="*/ 33 h 61"/>
                <a:gd name="T54" fmla="*/ 22 w 63"/>
                <a:gd name="T55" fmla="*/ 38 h 61"/>
                <a:gd name="T56" fmla="*/ 34 w 63"/>
                <a:gd name="T57" fmla="*/ 33 h 61"/>
                <a:gd name="T58" fmla="*/ 39 w 63"/>
                <a:gd name="T59" fmla="*/ 21 h 61"/>
                <a:gd name="T60" fmla="*/ 34 w 63"/>
                <a:gd name="T61" fmla="*/ 8 h 61"/>
                <a:gd name="T62" fmla="*/ 22 w 63"/>
                <a:gd name="T63" fmla="*/ 3 h 61"/>
                <a:gd name="T64" fmla="*/ 10 w 63"/>
                <a:gd name="T65" fmla="*/ 8 h 61"/>
                <a:gd name="T66" fmla="*/ 36 w 63"/>
                <a:gd name="T67" fmla="*/ 34 h 61"/>
                <a:gd name="T68" fmla="*/ 34 w 63"/>
                <a:gd name="T69" fmla="*/ 35 h 61"/>
                <a:gd name="T70" fmla="*/ 38 w 63"/>
                <a:gd name="T71" fmla="*/ 39 h 61"/>
                <a:gd name="T72" fmla="*/ 39 w 63"/>
                <a:gd name="T73" fmla="*/ 37 h 61"/>
                <a:gd name="T74" fmla="*/ 40 w 63"/>
                <a:gd name="T75" fmla="*/ 36 h 61"/>
                <a:gd name="T76" fmla="*/ 37 w 63"/>
                <a:gd name="T77" fmla="*/ 33 h 61"/>
                <a:gd name="T78" fmla="*/ 36 w 63"/>
                <a:gd name="T79" fmla="*/ 34 h 61"/>
                <a:gd name="T80" fmla="*/ 41 w 63"/>
                <a:gd name="T81" fmla="*/ 44 h 61"/>
                <a:gd name="T82" fmla="*/ 53 w 63"/>
                <a:gd name="T83" fmla="*/ 57 h 61"/>
                <a:gd name="T84" fmla="*/ 58 w 63"/>
                <a:gd name="T85" fmla="*/ 57 h 61"/>
                <a:gd name="T86" fmla="*/ 60 w 63"/>
                <a:gd name="T87" fmla="*/ 54 h 61"/>
                <a:gd name="T88" fmla="*/ 58 w 63"/>
                <a:gd name="T89" fmla="*/ 51 h 61"/>
                <a:gd name="T90" fmla="*/ 46 w 63"/>
                <a:gd name="T91" fmla="*/ 39 h 61"/>
                <a:gd name="T92" fmla="*/ 43 w 63"/>
                <a:gd name="T93" fmla="*/ 38 h 61"/>
                <a:gd name="T94" fmla="*/ 42 w 63"/>
                <a:gd name="T95" fmla="*/ 38 h 61"/>
                <a:gd name="T96" fmla="*/ 41 w 63"/>
                <a:gd name="T97" fmla="*/ 38 h 61"/>
                <a:gd name="T98" fmla="*/ 40 w 63"/>
                <a:gd name="T99" fmla="*/ 39 h 61"/>
                <a:gd name="T100" fmla="*/ 40 w 63"/>
                <a:gd name="T101" fmla="*/ 40 h 61"/>
                <a:gd name="T102" fmla="*/ 39 w 63"/>
                <a:gd name="T103" fmla="*/ 40 h 61"/>
                <a:gd name="T104" fmla="*/ 41 w 63"/>
                <a:gd name="T105" fmla="*/ 4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3" h="61">
                  <a:moveTo>
                    <a:pt x="12" y="10"/>
                  </a:moveTo>
                  <a:cubicBezTo>
                    <a:pt x="12" y="10"/>
                    <a:pt x="13" y="10"/>
                    <a:pt x="13" y="10"/>
                  </a:cubicBezTo>
                  <a:cubicBezTo>
                    <a:pt x="14" y="11"/>
                    <a:pt x="14" y="11"/>
                    <a:pt x="13" y="12"/>
                  </a:cubicBezTo>
                  <a:cubicBezTo>
                    <a:pt x="8" y="17"/>
                    <a:pt x="8" y="24"/>
                    <a:pt x="13" y="29"/>
                  </a:cubicBezTo>
                  <a:cubicBezTo>
                    <a:pt x="14" y="30"/>
                    <a:pt x="14" y="30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6" y="25"/>
                    <a:pt x="6" y="16"/>
                    <a:pt x="12" y="10"/>
                  </a:cubicBezTo>
                  <a:close/>
                  <a:moveTo>
                    <a:pt x="61" y="59"/>
                  </a:moveTo>
                  <a:cubicBezTo>
                    <a:pt x="59" y="60"/>
                    <a:pt x="58" y="61"/>
                    <a:pt x="56" y="61"/>
                  </a:cubicBezTo>
                  <a:cubicBezTo>
                    <a:pt x="54" y="61"/>
                    <a:pt x="52" y="60"/>
                    <a:pt x="51" y="5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7" y="45"/>
                    <a:pt x="36" y="43"/>
                    <a:pt x="36" y="42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29" y="40"/>
                    <a:pt x="26" y="41"/>
                    <a:pt x="22" y="41"/>
                  </a:cubicBezTo>
                  <a:cubicBezTo>
                    <a:pt x="17" y="41"/>
                    <a:pt x="12" y="38"/>
                    <a:pt x="8" y="35"/>
                  </a:cubicBezTo>
                  <a:cubicBezTo>
                    <a:pt x="0" y="27"/>
                    <a:pt x="0" y="14"/>
                    <a:pt x="8" y="6"/>
                  </a:cubicBezTo>
                  <a:cubicBezTo>
                    <a:pt x="12" y="3"/>
                    <a:pt x="17" y="0"/>
                    <a:pt x="22" y="0"/>
                  </a:cubicBezTo>
                  <a:cubicBezTo>
                    <a:pt x="28" y="0"/>
                    <a:pt x="33" y="3"/>
                    <a:pt x="36" y="6"/>
                  </a:cubicBezTo>
                  <a:cubicBezTo>
                    <a:pt x="43" y="13"/>
                    <a:pt x="44" y="23"/>
                    <a:pt x="39" y="31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5" y="35"/>
                    <a:pt x="47" y="35"/>
                    <a:pt x="48" y="37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3" y="52"/>
                    <a:pt x="63" y="56"/>
                    <a:pt x="61" y="59"/>
                  </a:cubicBezTo>
                  <a:close/>
                  <a:moveTo>
                    <a:pt x="10" y="8"/>
                  </a:moveTo>
                  <a:cubicBezTo>
                    <a:pt x="7" y="12"/>
                    <a:pt x="5" y="16"/>
                    <a:pt x="5" y="21"/>
                  </a:cubicBezTo>
                  <a:cubicBezTo>
                    <a:pt x="5" y="25"/>
                    <a:pt x="7" y="29"/>
                    <a:pt x="10" y="33"/>
                  </a:cubicBezTo>
                  <a:cubicBezTo>
                    <a:pt x="13" y="36"/>
                    <a:pt x="18" y="38"/>
                    <a:pt x="22" y="38"/>
                  </a:cubicBezTo>
                  <a:cubicBezTo>
                    <a:pt x="27" y="38"/>
                    <a:pt x="31" y="36"/>
                    <a:pt x="34" y="33"/>
                  </a:cubicBezTo>
                  <a:cubicBezTo>
                    <a:pt x="37" y="29"/>
                    <a:pt x="39" y="25"/>
                    <a:pt x="39" y="21"/>
                  </a:cubicBezTo>
                  <a:cubicBezTo>
                    <a:pt x="39" y="16"/>
                    <a:pt x="37" y="12"/>
                    <a:pt x="34" y="8"/>
                  </a:cubicBezTo>
                  <a:cubicBezTo>
                    <a:pt x="31" y="5"/>
                    <a:pt x="27" y="3"/>
                    <a:pt x="22" y="3"/>
                  </a:cubicBezTo>
                  <a:cubicBezTo>
                    <a:pt x="18" y="3"/>
                    <a:pt x="13" y="5"/>
                    <a:pt x="10" y="8"/>
                  </a:cubicBezTo>
                  <a:close/>
                  <a:moveTo>
                    <a:pt x="36" y="34"/>
                  </a:moveTo>
                  <a:cubicBezTo>
                    <a:pt x="35" y="34"/>
                    <a:pt x="35" y="35"/>
                    <a:pt x="34" y="35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8"/>
                    <a:pt x="38" y="38"/>
                    <a:pt x="39" y="37"/>
                  </a:cubicBezTo>
                  <a:cubicBezTo>
                    <a:pt x="39" y="37"/>
                    <a:pt x="40" y="36"/>
                    <a:pt x="40" y="36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3"/>
                    <a:pt x="36" y="34"/>
                    <a:pt x="36" y="34"/>
                  </a:cubicBezTo>
                  <a:close/>
                  <a:moveTo>
                    <a:pt x="41" y="44"/>
                  </a:moveTo>
                  <a:cubicBezTo>
                    <a:pt x="53" y="57"/>
                    <a:pt x="53" y="57"/>
                    <a:pt x="53" y="57"/>
                  </a:cubicBezTo>
                  <a:cubicBezTo>
                    <a:pt x="54" y="58"/>
                    <a:pt x="57" y="58"/>
                    <a:pt x="58" y="57"/>
                  </a:cubicBezTo>
                  <a:cubicBezTo>
                    <a:pt x="59" y="56"/>
                    <a:pt x="60" y="55"/>
                    <a:pt x="60" y="54"/>
                  </a:cubicBezTo>
                  <a:cubicBezTo>
                    <a:pt x="60" y="53"/>
                    <a:pt x="59" y="52"/>
                    <a:pt x="58" y="51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5" y="38"/>
                    <a:pt x="44" y="38"/>
                    <a:pt x="43" y="38"/>
                  </a:cubicBezTo>
                  <a:cubicBezTo>
                    <a:pt x="43" y="38"/>
                    <a:pt x="42" y="38"/>
                    <a:pt x="42" y="38"/>
                  </a:cubicBezTo>
                  <a:cubicBezTo>
                    <a:pt x="42" y="38"/>
                    <a:pt x="42" y="38"/>
                    <a:pt x="41" y="38"/>
                  </a:cubicBezTo>
                  <a:cubicBezTo>
                    <a:pt x="41" y="38"/>
                    <a:pt x="41" y="38"/>
                    <a:pt x="40" y="39"/>
                  </a:cubicBezTo>
                  <a:cubicBezTo>
                    <a:pt x="40" y="39"/>
                    <a:pt x="40" y="39"/>
                    <a:pt x="40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2"/>
                    <a:pt x="39" y="43"/>
                    <a:pt x="41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52" name="Freeform 85"/>
            <p:cNvSpPr>
              <a:spLocks noEditPoints="1"/>
            </p:cNvSpPr>
            <p:nvPr/>
          </p:nvSpPr>
          <p:spPr bwMode="auto">
            <a:xfrm>
              <a:off x="5477342" y="6185035"/>
              <a:ext cx="653447" cy="491050"/>
            </a:xfrm>
            <a:custGeom>
              <a:avLst/>
              <a:gdLst>
                <a:gd name="T0" fmla="*/ 53 w 71"/>
                <a:gd name="T1" fmla="*/ 5 h 51"/>
                <a:gd name="T2" fmla="*/ 0 w 71"/>
                <a:gd name="T3" fmla="*/ 12 h 51"/>
                <a:gd name="T4" fmla="*/ 8 w 71"/>
                <a:gd name="T5" fmla="*/ 33 h 51"/>
                <a:gd name="T6" fmla="*/ 12 w 71"/>
                <a:gd name="T7" fmla="*/ 43 h 51"/>
                <a:gd name="T8" fmla="*/ 46 w 71"/>
                <a:gd name="T9" fmla="*/ 40 h 51"/>
                <a:gd name="T10" fmla="*/ 11 w 71"/>
                <a:gd name="T11" fmla="*/ 35 h 51"/>
                <a:gd name="T12" fmla="*/ 48 w 71"/>
                <a:gd name="T13" fmla="*/ 31 h 51"/>
                <a:gd name="T14" fmla="*/ 56 w 71"/>
                <a:gd name="T15" fmla="*/ 6 h 51"/>
                <a:gd name="T16" fmla="*/ 71 w 71"/>
                <a:gd name="T17" fmla="*/ 2 h 51"/>
                <a:gd name="T18" fmla="*/ 45 w 71"/>
                <a:gd name="T19" fmla="*/ 18 h 51"/>
                <a:gd name="T20" fmla="*/ 49 w 71"/>
                <a:gd name="T21" fmla="*/ 18 h 51"/>
                <a:gd name="T22" fmla="*/ 45 w 71"/>
                <a:gd name="T23" fmla="*/ 20 h 51"/>
                <a:gd name="T24" fmla="*/ 9 w 71"/>
                <a:gd name="T25" fmla="*/ 30 h 51"/>
                <a:gd name="T26" fmla="*/ 12 w 71"/>
                <a:gd name="T27" fmla="*/ 32 h 51"/>
                <a:gd name="T28" fmla="*/ 28 w 71"/>
                <a:gd name="T29" fmla="*/ 18 h 51"/>
                <a:gd name="T30" fmla="*/ 35 w 71"/>
                <a:gd name="T31" fmla="*/ 18 h 51"/>
                <a:gd name="T32" fmla="*/ 43 w 71"/>
                <a:gd name="T33" fmla="*/ 18 h 51"/>
                <a:gd name="T34" fmla="*/ 28 w 71"/>
                <a:gd name="T35" fmla="*/ 20 h 51"/>
                <a:gd name="T36" fmla="*/ 28 w 71"/>
                <a:gd name="T37" fmla="*/ 25 h 51"/>
                <a:gd name="T38" fmla="*/ 21 w 71"/>
                <a:gd name="T39" fmla="*/ 25 h 51"/>
                <a:gd name="T40" fmla="*/ 26 w 71"/>
                <a:gd name="T41" fmla="*/ 25 h 51"/>
                <a:gd name="T42" fmla="*/ 20 w 71"/>
                <a:gd name="T43" fmla="*/ 13 h 51"/>
                <a:gd name="T44" fmla="*/ 18 w 71"/>
                <a:gd name="T45" fmla="*/ 18 h 51"/>
                <a:gd name="T46" fmla="*/ 18 w 71"/>
                <a:gd name="T47" fmla="*/ 13 h 51"/>
                <a:gd name="T48" fmla="*/ 19 w 71"/>
                <a:gd name="T49" fmla="*/ 25 h 51"/>
                <a:gd name="T50" fmla="*/ 18 w 71"/>
                <a:gd name="T51" fmla="*/ 20 h 51"/>
                <a:gd name="T52" fmla="*/ 5 w 71"/>
                <a:gd name="T53" fmla="*/ 20 h 51"/>
                <a:gd name="T54" fmla="*/ 13 w 71"/>
                <a:gd name="T55" fmla="*/ 27 h 51"/>
                <a:gd name="T56" fmla="*/ 14 w 71"/>
                <a:gd name="T57" fmla="*/ 32 h 51"/>
                <a:gd name="T58" fmla="*/ 26 w 71"/>
                <a:gd name="T59" fmla="*/ 27 h 51"/>
                <a:gd name="T60" fmla="*/ 21 w 71"/>
                <a:gd name="T61" fmla="*/ 27 h 51"/>
                <a:gd name="T62" fmla="*/ 33 w 71"/>
                <a:gd name="T63" fmla="*/ 32 h 51"/>
                <a:gd name="T64" fmla="*/ 36 w 71"/>
                <a:gd name="T65" fmla="*/ 27 h 51"/>
                <a:gd name="T66" fmla="*/ 35 w 71"/>
                <a:gd name="T67" fmla="*/ 32 h 51"/>
                <a:gd name="T68" fmla="*/ 37 w 71"/>
                <a:gd name="T69" fmla="*/ 20 h 51"/>
                <a:gd name="T70" fmla="*/ 36 w 71"/>
                <a:gd name="T71" fmla="*/ 25 h 51"/>
                <a:gd name="T72" fmla="*/ 9 w 71"/>
                <a:gd name="T73" fmla="*/ 13 h 51"/>
                <a:gd name="T74" fmla="*/ 3 w 71"/>
                <a:gd name="T75" fmla="*/ 14 h 51"/>
                <a:gd name="T76" fmla="*/ 42 w 71"/>
                <a:gd name="T77" fmla="*/ 32 h 51"/>
                <a:gd name="T78" fmla="*/ 46 w 71"/>
                <a:gd name="T79" fmla="*/ 27 h 51"/>
                <a:gd name="T80" fmla="*/ 13 w 71"/>
                <a:gd name="T81" fmla="*/ 44 h 51"/>
                <a:gd name="T82" fmla="*/ 17 w 71"/>
                <a:gd name="T83" fmla="*/ 48 h 51"/>
                <a:gd name="T84" fmla="*/ 12 w 71"/>
                <a:gd name="T85" fmla="*/ 48 h 51"/>
                <a:gd name="T86" fmla="*/ 13 w 71"/>
                <a:gd name="T87" fmla="*/ 49 h 51"/>
                <a:gd name="T88" fmla="*/ 40 w 71"/>
                <a:gd name="T89" fmla="*/ 51 h 51"/>
                <a:gd name="T90" fmla="*/ 40 w 71"/>
                <a:gd name="T91" fmla="*/ 49 h 51"/>
                <a:gd name="T92" fmla="*/ 42 w 71"/>
                <a:gd name="T93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1" h="51">
                  <a:moveTo>
                    <a:pt x="70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6" y="0"/>
                    <a:pt x="54" y="2"/>
                    <a:pt x="53" y="5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10"/>
                    <a:pt x="1" y="11"/>
                    <a:pt x="0" y="12"/>
                  </a:cubicBezTo>
                  <a:cubicBezTo>
                    <a:pt x="0" y="13"/>
                    <a:pt x="0" y="14"/>
                    <a:pt x="0" y="16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7" y="32"/>
                    <a:pt x="8" y="33"/>
                  </a:cubicBezTo>
                  <a:cubicBezTo>
                    <a:pt x="8" y="33"/>
                    <a:pt x="8" y="33"/>
                    <a:pt x="8" y="34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41"/>
                    <a:pt x="10" y="43"/>
                    <a:pt x="12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3"/>
                    <a:pt x="47" y="42"/>
                    <a:pt x="47" y="41"/>
                  </a:cubicBezTo>
                  <a:cubicBezTo>
                    <a:pt x="47" y="41"/>
                    <a:pt x="46" y="40"/>
                    <a:pt x="46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1" y="40"/>
                    <a:pt x="11" y="39"/>
                    <a:pt x="11" y="38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2" y="35"/>
                    <a:pt x="1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5" y="35"/>
                    <a:pt x="47" y="33"/>
                    <a:pt x="48" y="31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2"/>
                    <a:pt x="54" y="12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4"/>
                    <a:pt x="58" y="3"/>
                    <a:pt x="59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3"/>
                    <a:pt x="71" y="3"/>
                    <a:pt x="71" y="2"/>
                  </a:cubicBezTo>
                  <a:cubicBezTo>
                    <a:pt x="71" y="1"/>
                    <a:pt x="70" y="0"/>
                    <a:pt x="70" y="0"/>
                  </a:cubicBezTo>
                  <a:close/>
                  <a:moveTo>
                    <a:pt x="49" y="18"/>
                  </a:moveTo>
                  <a:cubicBezTo>
                    <a:pt x="45" y="18"/>
                    <a:pt x="45" y="18"/>
                    <a:pt x="45" y="18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50" y="13"/>
                    <a:pt x="50" y="13"/>
                    <a:pt x="50" y="13"/>
                  </a:cubicBezTo>
                  <a:lnTo>
                    <a:pt x="49" y="18"/>
                  </a:lnTo>
                  <a:close/>
                  <a:moveTo>
                    <a:pt x="47" y="25"/>
                  </a:moveTo>
                  <a:cubicBezTo>
                    <a:pt x="44" y="25"/>
                    <a:pt x="44" y="25"/>
                    <a:pt x="44" y="25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8" y="20"/>
                    <a:pt x="48" y="20"/>
                    <a:pt x="48" y="20"/>
                  </a:cubicBezTo>
                  <a:lnTo>
                    <a:pt x="47" y="25"/>
                  </a:lnTo>
                  <a:close/>
                  <a:moveTo>
                    <a:pt x="9" y="30"/>
                  </a:moveTo>
                  <a:cubicBezTo>
                    <a:pt x="8" y="27"/>
                    <a:pt x="8" y="27"/>
                    <a:pt x="8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2"/>
                    <a:pt x="10" y="31"/>
                    <a:pt x="9" y="30"/>
                  </a:cubicBezTo>
                  <a:close/>
                  <a:moveTo>
                    <a:pt x="35" y="18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8"/>
                  </a:lnTo>
                  <a:close/>
                  <a:moveTo>
                    <a:pt x="37" y="13"/>
                  </a:moveTo>
                  <a:cubicBezTo>
                    <a:pt x="44" y="13"/>
                    <a:pt x="44" y="13"/>
                    <a:pt x="44" y="13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37" y="18"/>
                    <a:pt x="37" y="18"/>
                    <a:pt x="37" y="18"/>
                  </a:cubicBezTo>
                  <a:lnTo>
                    <a:pt x="37" y="13"/>
                  </a:lnTo>
                  <a:close/>
                  <a:moveTo>
                    <a:pt x="28" y="20"/>
                  </a:moveTo>
                  <a:cubicBezTo>
                    <a:pt x="35" y="20"/>
                    <a:pt x="35" y="20"/>
                    <a:pt x="35" y="20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28" y="25"/>
                    <a:pt x="28" y="25"/>
                    <a:pt x="28" y="25"/>
                  </a:cubicBezTo>
                  <a:lnTo>
                    <a:pt x="28" y="20"/>
                  </a:lnTo>
                  <a:close/>
                  <a:moveTo>
                    <a:pt x="26" y="25"/>
                  </a:moveTo>
                  <a:cubicBezTo>
                    <a:pt x="21" y="25"/>
                    <a:pt x="21" y="25"/>
                    <a:pt x="21" y="25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25"/>
                  </a:lnTo>
                  <a:close/>
                  <a:moveTo>
                    <a:pt x="26" y="18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7" y="13"/>
                    <a:pt x="27" y="13"/>
                    <a:pt x="27" y="13"/>
                  </a:cubicBezTo>
                  <a:lnTo>
                    <a:pt x="26" y="18"/>
                  </a:lnTo>
                  <a:close/>
                  <a:moveTo>
                    <a:pt x="18" y="1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8" y="13"/>
                    <a:pt x="18" y="13"/>
                    <a:pt x="18" y="13"/>
                  </a:cubicBezTo>
                  <a:lnTo>
                    <a:pt x="18" y="18"/>
                  </a:lnTo>
                  <a:close/>
                  <a:moveTo>
                    <a:pt x="18" y="20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0"/>
                    <a:pt x="12" y="20"/>
                    <a:pt x="12" y="20"/>
                  </a:cubicBezTo>
                  <a:lnTo>
                    <a:pt x="18" y="20"/>
                  </a:lnTo>
                  <a:close/>
                  <a:moveTo>
                    <a:pt x="11" y="25"/>
                  </a:moveTo>
                  <a:cubicBezTo>
                    <a:pt x="7" y="25"/>
                    <a:pt x="7" y="25"/>
                    <a:pt x="7" y="25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1" y="25"/>
                  </a:lnTo>
                  <a:close/>
                  <a:moveTo>
                    <a:pt x="13" y="27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4" y="32"/>
                    <a:pt x="14" y="32"/>
                    <a:pt x="14" y="32"/>
                  </a:cubicBezTo>
                  <a:lnTo>
                    <a:pt x="13" y="27"/>
                  </a:lnTo>
                  <a:close/>
                  <a:moveTo>
                    <a:pt x="21" y="27"/>
                  </a:moveTo>
                  <a:cubicBezTo>
                    <a:pt x="26" y="27"/>
                    <a:pt x="26" y="27"/>
                    <a:pt x="26" y="27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1" y="32"/>
                    <a:pt x="21" y="32"/>
                    <a:pt x="21" y="32"/>
                  </a:cubicBezTo>
                  <a:lnTo>
                    <a:pt x="21" y="27"/>
                  </a:lnTo>
                  <a:close/>
                  <a:moveTo>
                    <a:pt x="28" y="27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28" y="32"/>
                    <a:pt x="28" y="32"/>
                    <a:pt x="28" y="32"/>
                  </a:cubicBezTo>
                  <a:lnTo>
                    <a:pt x="28" y="27"/>
                  </a:lnTo>
                  <a:close/>
                  <a:moveTo>
                    <a:pt x="36" y="27"/>
                  </a:moveTo>
                  <a:cubicBezTo>
                    <a:pt x="41" y="27"/>
                    <a:pt x="41" y="27"/>
                    <a:pt x="41" y="27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5" y="32"/>
                    <a:pt x="35" y="32"/>
                    <a:pt x="35" y="32"/>
                  </a:cubicBezTo>
                  <a:lnTo>
                    <a:pt x="36" y="27"/>
                  </a:lnTo>
                  <a:close/>
                  <a:moveTo>
                    <a:pt x="36" y="25"/>
                  </a:moveTo>
                  <a:cubicBezTo>
                    <a:pt x="37" y="20"/>
                    <a:pt x="37" y="20"/>
                    <a:pt x="37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2" y="25"/>
                    <a:pt x="42" y="25"/>
                    <a:pt x="42" y="25"/>
                  </a:cubicBezTo>
                  <a:lnTo>
                    <a:pt x="36" y="25"/>
                  </a:lnTo>
                  <a:close/>
                  <a:moveTo>
                    <a:pt x="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4" y="13"/>
                  </a:cubicBezTo>
                  <a:close/>
                  <a:moveTo>
                    <a:pt x="42" y="32"/>
                  </a:moveTo>
                  <a:cubicBezTo>
                    <a:pt x="42" y="32"/>
                    <a:pt x="42" y="32"/>
                    <a:pt x="42" y="32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1"/>
                    <a:pt x="43" y="32"/>
                    <a:pt x="42" y="32"/>
                  </a:cubicBezTo>
                  <a:close/>
                  <a:moveTo>
                    <a:pt x="13" y="44"/>
                  </a:moveTo>
                  <a:cubicBezTo>
                    <a:pt x="11" y="44"/>
                    <a:pt x="10" y="46"/>
                    <a:pt x="10" y="48"/>
                  </a:cubicBezTo>
                  <a:cubicBezTo>
                    <a:pt x="10" y="50"/>
                    <a:pt x="11" y="51"/>
                    <a:pt x="13" y="51"/>
                  </a:cubicBezTo>
                  <a:cubicBezTo>
                    <a:pt x="15" y="51"/>
                    <a:pt x="17" y="50"/>
                    <a:pt x="17" y="48"/>
                  </a:cubicBezTo>
                  <a:cubicBezTo>
                    <a:pt x="17" y="46"/>
                    <a:pt x="15" y="44"/>
                    <a:pt x="13" y="44"/>
                  </a:cubicBezTo>
                  <a:close/>
                  <a:moveTo>
                    <a:pt x="13" y="49"/>
                  </a:moveTo>
                  <a:cubicBezTo>
                    <a:pt x="13" y="49"/>
                    <a:pt x="12" y="48"/>
                    <a:pt x="12" y="48"/>
                  </a:cubicBezTo>
                  <a:cubicBezTo>
                    <a:pt x="12" y="47"/>
                    <a:pt x="13" y="46"/>
                    <a:pt x="13" y="46"/>
                  </a:cubicBezTo>
                  <a:cubicBezTo>
                    <a:pt x="14" y="46"/>
                    <a:pt x="15" y="47"/>
                    <a:pt x="15" y="48"/>
                  </a:cubicBezTo>
                  <a:cubicBezTo>
                    <a:pt x="15" y="48"/>
                    <a:pt x="14" y="49"/>
                    <a:pt x="13" y="49"/>
                  </a:cubicBezTo>
                  <a:close/>
                  <a:moveTo>
                    <a:pt x="40" y="44"/>
                  </a:moveTo>
                  <a:cubicBezTo>
                    <a:pt x="38" y="44"/>
                    <a:pt x="37" y="46"/>
                    <a:pt x="37" y="48"/>
                  </a:cubicBezTo>
                  <a:cubicBezTo>
                    <a:pt x="37" y="50"/>
                    <a:pt x="38" y="51"/>
                    <a:pt x="40" y="51"/>
                  </a:cubicBezTo>
                  <a:cubicBezTo>
                    <a:pt x="42" y="51"/>
                    <a:pt x="44" y="50"/>
                    <a:pt x="44" y="48"/>
                  </a:cubicBezTo>
                  <a:cubicBezTo>
                    <a:pt x="44" y="46"/>
                    <a:pt x="42" y="44"/>
                    <a:pt x="40" y="44"/>
                  </a:cubicBezTo>
                  <a:close/>
                  <a:moveTo>
                    <a:pt x="40" y="49"/>
                  </a:moveTo>
                  <a:cubicBezTo>
                    <a:pt x="39" y="49"/>
                    <a:pt x="39" y="48"/>
                    <a:pt x="39" y="48"/>
                  </a:cubicBezTo>
                  <a:cubicBezTo>
                    <a:pt x="39" y="47"/>
                    <a:pt x="39" y="46"/>
                    <a:pt x="40" y="46"/>
                  </a:cubicBezTo>
                  <a:cubicBezTo>
                    <a:pt x="41" y="46"/>
                    <a:pt x="42" y="47"/>
                    <a:pt x="42" y="48"/>
                  </a:cubicBezTo>
                  <a:cubicBezTo>
                    <a:pt x="42" y="48"/>
                    <a:pt x="41" y="49"/>
                    <a:pt x="40" y="4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53" name="Freeform 37"/>
            <p:cNvSpPr>
              <a:spLocks noEditPoints="1"/>
            </p:cNvSpPr>
            <p:nvPr/>
          </p:nvSpPr>
          <p:spPr bwMode="auto">
            <a:xfrm>
              <a:off x="7458400" y="5270180"/>
              <a:ext cx="371163" cy="371166"/>
            </a:xfrm>
            <a:custGeom>
              <a:avLst/>
              <a:gdLst>
                <a:gd name="T0" fmla="*/ 18 w 35"/>
                <a:gd name="T1" fmla="*/ 0 h 35"/>
                <a:gd name="T2" fmla="*/ 0 w 35"/>
                <a:gd name="T3" fmla="*/ 18 h 35"/>
                <a:gd name="T4" fmla="*/ 18 w 35"/>
                <a:gd name="T5" fmla="*/ 35 h 35"/>
                <a:gd name="T6" fmla="*/ 35 w 35"/>
                <a:gd name="T7" fmla="*/ 18 h 35"/>
                <a:gd name="T8" fmla="*/ 18 w 35"/>
                <a:gd name="T9" fmla="*/ 0 h 35"/>
                <a:gd name="T10" fmla="*/ 18 w 35"/>
                <a:gd name="T11" fmla="*/ 32 h 35"/>
                <a:gd name="T12" fmla="*/ 3 w 35"/>
                <a:gd name="T13" fmla="*/ 18 h 35"/>
                <a:gd name="T14" fmla="*/ 18 w 35"/>
                <a:gd name="T15" fmla="*/ 3 h 35"/>
                <a:gd name="T16" fmla="*/ 32 w 35"/>
                <a:gd name="T17" fmla="*/ 18 h 35"/>
                <a:gd name="T18" fmla="*/ 18 w 35"/>
                <a:gd name="T19" fmla="*/ 32 h 35"/>
                <a:gd name="T20" fmla="*/ 24 w 35"/>
                <a:gd name="T21" fmla="*/ 12 h 35"/>
                <a:gd name="T22" fmla="*/ 19 w 35"/>
                <a:gd name="T23" fmla="*/ 18 h 35"/>
                <a:gd name="T24" fmla="*/ 24 w 35"/>
                <a:gd name="T25" fmla="*/ 23 h 35"/>
                <a:gd name="T26" fmla="*/ 24 w 35"/>
                <a:gd name="T27" fmla="*/ 24 h 35"/>
                <a:gd name="T28" fmla="*/ 24 w 35"/>
                <a:gd name="T29" fmla="*/ 25 h 35"/>
                <a:gd name="T30" fmla="*/ 23 w 35"/>
                <a:gd name="T31" fmla="*/ 24 h 35"/>
                <a:gd name="T32" fmla="*/ 18 w 35"/>
                <a:gd name="T33" fmla="*/ 19 h 35"/>
                <a:gd name="T34" fmla="*/ 12 w 35"/>
                <a:gd name="T35" fmla="*/ 24 h 35"/>
                <a:gd name="T36" fmla="*/ 12 w 35"/>
                <a:gd name="T37" fmla="*/ 25 h 35"/>
                <a:gd name="T38" fmla="*/ 11 w 35"/>
                <a:gd name="T39" fmla="*/ 24 h 35"/>
                <a:gd name="T40" fmla="*/ 11 w 35"/>
                <a:gd name="T41" fmla="*/ 23 h 35"/>
                <a:gd name="T42" fmla="*/ 16 w 35"/>
                <a:gd name="T43" fmla="*/ 18 h 35"/>
                <a:gd name="T44" fmla="*/ 11 w 35"/>
                <a:gd name="T45" fmla="*/ 12 h 35"/>
                <a:gd name="T46" fmla="*/ 11 w 35"/>
                <a:gd name="T47" fmla="*/ 11 h 35"/>
                <a:gd name="T48" fmla="*/ 12 w 35"/>
                <a:gd name="T49" fmla="*/ 11 h 35"/>
                <a:gd name="T50" fmla="*/ 18 w 35"/>
                <a:gd name="T51" fmla="*/ 16 h 35"/>
                <a:gd name="T52" fmla="*/ 23 w 35"/>
                <a:gd name="T53" fmla="*/ 11 h 35"/>
                <a:gd name="T54" fmla="*/ 24 w 35"/>
                <a:gd name="T55" fmla="*/ 11 h 35"/>
                <a:gd name="T56" fmla="*/ 24 w 35"/>
                <a:gd name="T57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35"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  <a:moveTo>
                    <a:pt x="18" y="32"/>
                  </a:moveTo>
                  <a:cubicBezTo>
                    <a:pt x="10" y="32"/>
                    <a:pt x="3" y="26"/>
                    <a:pt x="3" y="18"/>
                  </a:cubicBezTo>
                  <a:cubicBezTo>
                    <a:pt x="3" y="10"/>
                    <a:pt x="10" y="3"/>
                    <a:pt x="18" y="3"/>
                  </a:cubicBezTo>
                  <a:cubicBezTo>
                    <a:pt x="26" y="3"/>
                    <a:pt x="32" y="10"/>
                    <a:pt x="32" y="18"/>
                  </a:cubicBezTo>
                  <a:cubicBezTo>
                    <a:pt x="32" y="26"/>
                    <a:pt x="26" y="32"/>
                    <a:pt x="18" y="32"/>
                  </a:cubicBezTo>
                  <a:close/>
                  <a:moveTo>
                    <a:pt x="24" y="12"/>
                  </a:moveTo>
                  <a:cubicBezTo>
                    <a:pt x="19" y="18"/>
                    <a:pt x="19" y="18"/>
                    <a:pt x="19" y="18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4"/>
                    <a:pt x="24" y="24"/>
                  </a:cubicBezTo>
                  <a:cubicBezTo>
                    <a:pt x="24" y="24"/>
                    <a:pt x="24" y="25"/>
                    <a:pt x="24" y="25"/>
                  </a:cubicBezTo>
                  <a:cubicBezTo>
                    <a:pt x="23" y="25"/>
                    <a:pt x="23" y="24"/>
                    <a:pt x="23" y="24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2" y="10"/>
                    <a:pt x="12" y="11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4" y="10"/>
                    <a:pt x="24" y="11"/>
                  </a:cubicBezTo>
                  <a:cubicBezTo>
                    <a:pt x="25" y="11"/>
                    <a:pt x="25" y="12"/>
                    <a:pt x="24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54" name="Freeform 14"/>
            <p:cNvSpPr>
              <a:spLocks noEditPoints="1"/>
            </p:cNvSpPr>
            <p:nvPr/>
          </p:nvSpPr>
          <p:spPr bwMode="auto">
            <a:xfrm>
              <a:off x="3499405" y="3988395"/>
              <a:ext cx="330276" cy="385323"/>
            </a:xfrm>
            <a:custGeom>
              <a:avLst/>
              <a:gdLst>
                <a:gd name="T0" fmla="*/ 36 w 56"/>
                <a:gd name="T1" fmla="*/ 14 h 65"/>
                <a:gd name="T2" fmla="*/ 43 w 56"/>
                <a:gd name="T3" fmla="*/ 2 h 65"/>
                <a:gd name="T4" fmla="*/ 41 w 56"/>
                <a:gd name="T5" fmla="*/ 0 h 65"/>
                <a:gd name="T6" fmla="*/ 13 w 56"/>
                <a:gd name="T7" fmla="*/ 1 h 65"/>
                <a:gd name="T8" fmla="*/ 20 w 56"/>
                <a:gd name="T9" fmla="*/ 14 h 65"/>
                <a:gd name="T10" fmla="*/ 0 w 56"/>
                <a:gd name="T11" fmla="*/ 37 h 65"/>
                <a:gd name="T12" fmla="*/ 7 w 56"/>
                <a:gd name="T13" fmla="*/ 65 h 65"/>
                <a:gd name="T14" fmla="*/ 56 w 56"/>
                <a:gd name="T15" fmla="*/ 58 h 65"/>
                <a:gd name="T16" fmla="*/ 36 w 56"/>
                <a:gd name="T17" fmla="*/ 15 h 65"/>
                <a:gd name="T18" fmla="*/ 23 w 56"/>
                <a:gd name="T19" fmla="*/ 4 h 65"/>
                <a:gd name="T20" fmla="*/ 21 w 56"/>
                <a:gd name="T21" fmla="*/ 5 h 65"/>
                <a:gd name="T22" fmla="*/ 22 w 56"/>
                <a:gd name="T23" fmla="*/ 13 h 65"/>
                <a:gd name="T24" fmla="*/ 39 w 56"/>
                <a:gd name="T25" fmla="*/ 3 h 65"/>
                <a:gd name="T26" fmla="*/ 26 w 56"/>
                <a:gd name="T27" fmla="*/ 13 h 65"/>
                <a:gd name="T28" fmla="*/ 33 w 56"/>
                <a:gd name="T29" fmla="*/ 15 h 65"/>
                <a:gd name="T30" fmla="*/ 23 w 56"/>
                <a:gd name="T31" fmla="*/ 16 h 65"/>
                <a:gd name="T32" fmla="*/ 53 w 56"/>
                <a:gd name="T33" fmla="*/ 58 h 65"/>
                <a:gd name="T34" fmla="*/ 7 w 56"/>
                <a:gd name="T35" fmla="*/ 62 h 65"/>
                <a:gd name="T36" fmla="*/ 3 w 56"/>
                <a:gd name="T37" fmla="*/ 37 h 65"/>
                <a:gd name="T38" fmla="*/ 34 w 56"/>
                <a:gd name="T39" fmla="*/ 18 h 65"/>
                <a:gd name="T40" fmla="*/ 53 w 56"/>
                <a:gd name="T41" fmla="*/ 58 h 65"/>
                <a:gd name="T42" fmla="*/ 8 w 56"/>
                <a:gd name="T43" fmla="*/ 54 h 65"/>
                <a:gd name="T44" fmla="*/ 12 w 56"/>
                <a:gd name="T45" fmla="*/ 58 h 65"/>
                <a:gd name="T46" fmla="*/ 6 w 56"/>
                <a:gd name="T47" fmla="*/ 54 h 65"/>
                <a:gd name="T48" fmla="*/ 23 w 56"/>
                <a:gd name="T49" fmla="*/ 21 h 65"/>
                <a:gd name="T50" fmla="*/ 23 w 56"/>
                <a:gd name="T51" fmla="*/ 23 h 65"/>
                <a:gd name="T52" fmla="*/ 28 w 56"/>
                <a:gd name="T53" fmla="*/ 28 h 65"/>
                <a:gd name="T54" fmla="*/ 28 w 56"/>
                <a:gd name="T55" fmla="*/ 53 h 65"/>
                <a:gd name="T56" fmla="*/ 28 w 56"/>
                <a:gd name="T57" fmla="*/ 28 h 65"/>
                <a:gd name="T58" fmla="*/ 17 w 56"/>
                <a:gd name="T59" fmla="*/ 41 h 65"/>
                <a:gd name="T60" fmla="*/ 38 w 56"/>
                <a:gd name="T61" fmla="*/ 41 h 65"/>
                <a:gd name="T62" fmla="*/ 26 w 56"/>
                <a:gd name="T63" fmla="*/ 37 h 65"/>
                <a:gd name="T64" fmla="*/ 32 w 56"/>
                <a:gd name="T65" fmla="*/ 44 h 65"/>
                <a:gd name="T66" fmla="*/ 29 w 56"/>
                <a:gd name="T67" fmla="*/ 49 h 65"/>
                <a:gd name="T68" fmla="*/ 27 w 56"/>
                <a:gd name="T69" fmla="*/ 49 h 65"/>
                <a:gd name="T70" fmla="*/ 24 w 56"/>
                <a:gd name="T71" fmla="*/ 44 h 65"/>
                <a:gd name="T72" fmla="*/ 26 w 56"/>
                <a:gd name="T73" fmla="*/ 44 h 65"/>
                <a:gd name="T74" fmla="*/ 30 w 56"/>
                <a:gd name="T75" fmla="*/ 44 h 65"/>
                <a:gd name="T76" fmla="*/ 24 w 56"/>
                <a:gd name="T77" fmla="*/ 37 h 65"/>
                <a:gd name="T78" fmla="*/ 27 w 56"/>
                <a:gd name="T79" fmla="*/ 32 h 65"/>
                <a:gd name="T80" fmla="*/ 29 w 56"/>
                <a:gd name="T81" fmla="*/ 32 h 65"/>
                <a:gd name="T82" fmla="*/ 32 w 56"/>
                <a:gd name="T83" fmla="*/ 37 h 65"/>
                <a:gd name="T84" fmla="*/ 30 w 56"/>
                <a:gd name="T85" fmla="*/ 37 h 65"/>
                <a:gd name="T86" fmla="*/ 26 w 56"/>
                <a:gd name="T87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6" h="65">
                  <a:moveTo>
                    <a:pt x="36" y="15"/>
                  </a:moveTo>
                  <a:cubicBezTo>
                    <a:pt x="36" y="14"/>
                    <a:pt x="36" y="14"/>
                    <a:pt x="36" y="14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2"/>
                  </a:cubicBezTo>
                  <a:cubicBezTo>
                    <a:pt x="43" y="1"/>
                    <a:pt x="42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0"/>
                    <a:pt x="13" y="1"/>
                  </a:cubicBezTo>
                  <a:cubicBezTo>
                    <a:pt x="12" y="2"/>
                    <a:pt x="12" y="3"/>
                    <a:pt x="13" y="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9" y="16"/>
                    <a:pt x="0" y="26"/>
                    <a:pt x="0" y="3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1"/>
                    <a:pt x="3" y="65"/>
                    <a:pt x="7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53" y="65"/>
                    <a:pt x="56" y="61"/>
                    <a:pt x="56" y="58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26"/>
                    <a:pt x="47" y="16"/>
                    <a:pt x="36" y="15"/>
                  </a:cubicBezTo>
                  <a:close/>
                  <a:moveTo>
                    <a:pt x="26" y="13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1" y="4"/>
                    <a:pt x="21" y="5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3" y="13"/>
                    <a:pt x="33" y="13"/>
                    <a:pt x="33" y="13"/>
                  </a:cubicBezTo>
                  <a:lnTo>
                    <a:pt x="26" y="13"/>
                  </a:lnTo>
                  <a:close/>
                  <a:moveTo>
                    <a:pt x="2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3" y="16"/>
                    <a:pt x="23" y="16"/>
                    <a:pt x="23" y="16"/>
                  </a:cubicBezTo>
                  <a:lnTo>
                    <a:pt x="23" y="15"/>
                  </a:lnTo>
                  <a:close/>
                  <a:moveTo>
                    <a:pt x="53" y="58"/>
                  </a:moveTo>
                  <a:cubicBezTo>
                    <a:pt x="53" y="60"/>
                    <a:pt x="51" y="62"/>
                    <a:pt x="49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5" y="62"/>
                    <a:pt x="3" y="60"/>
                    <a:pt x="3" y="5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26"/>
                    <a:pt x="11" y="18"/>
                    <a:pt x="22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44" y="18"/>
                    <a:pt x="53" y="26"/>
                    <a:pt x="53" y="37"/>
                  </a:cubicBezTo>
                  <a:lnTo>
                    <a:pt x="53" y="58"/>
                  </a:lnTo>
                  <a:close/>
                  <a:moveTo>
                    <a:pt x="8" y="38"/>
                  </a:move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9" y="57"/>
                    <a:pt x="11" y="57"/>
                  </a:cubicBezTo>
                  <a:cubicBezTo>
                    <a:pt x="11" y="57"/>
                    <a:pt x="12" y="57"/>
                    <a:pt x="12" y="58"/>
                  </a:cubicBezTo>
                  <a:cubicBezTo>
                    <a:pt x="12" y="58"/>
                    <a:pt x="11" y="59"/>
                    <a:pt x="11" y="59"/>
                  </a:cubicBezTo>
                  <a:cubicBezTo>
                    <a:pt x="8" y="59"/>
                    <a:pt x="6" y="56"/>
                    <a:pt x="6" y="54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28"/>
                    <a:pt x="14" y="21"/>
                    <a:pt x="23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2"/>
                    <a:pt x="24" y="23"/>
                    <a:pt x="23" y="23"/>
                  </a:cubicBezTo>
                  <a:cubicBezTo>
                    <a:pt x="15" y="23"/>
                    <a:pt x="8" y="29"/>
                    <a:pt x="8" y="38"/>
                  </a:cubicBezTo>
                  <a:close/>
                  <a:moveTo>
                    <a:pt x="28" y="28"/>
                  </a:moveTo>
                  <a:cubicBezTo>
                    <a:pt x="21" y="28"/>
                    <a:pt x="15" y="34"/>
                    <a:pt x="15" y="41"/>
                  </a:cubicBezTo>
                  <a:cubicBezTo>
                    <a:pt x="15" y="47"/>
                    <a:pt x="21" y="53"/>
                    <a:pt x="28" y="53"/>
                  </a:cubicBezTo>
                  <a:cubicBezTo>
                    <a:pt x="35" y="53"/>
                    <a:pt x="40" y="47"/>
                    <a:pt x="40" y="41"/>
                  </a:cubicBezTo>
                  <a:cubicBezTo>
                    <a:pt x="40" y="34"/>
                    <a:pt x="35" y="28"/>
                    <a:pt x="28" y="28"/>
                  </a:cubicBezTo>
                  <a:close/>
                  <a:moveTo>
                    <a:pt x="28" y="51"/>
                  </a:moveTo>
                  <a:cubicBezTo>
                    <a:pt x="22" y="51"/>
                    <a:pt x="17" y="46"/>
                    <a:pt x="17" y="41"/>
                  </a:cubicBezTo>
                  <a:cubicBezTo>
                    <a:pt x="17" y="35"/>
                    <a:pt x="22" y="30"/>
                    <a:pt x="28" y="30"/>
                  </a:cubicBezTo>
                  <a:cubicBezTo>
                    <a:pt x="33" y="30"/>
                    <a:pt x="38" y="35"/>
                    <a:pt x="38" y="41"/>
                  </a:cubicBezTo>
                  <a:cubicBezTo>
                    <a:pt x="38" y="46"/>
                    <a:pt x="33" y="51"/>
                    <a:pt x="28" y="51"/>
                  </a:cubicBezTo>
                  <a:close/>
                  <a:moveTo>
                    <a:pt x="26" y="37"/>
                  </a:moveTo>
                  <a:cubicBezTo>
                    <a:pt x="26" y="39"/>
                    <a:pt x="27" y="40"/>
                    <a:pt x="28" y="40"/>
                  </a:cubicBezTo>
                  <a:cubicBezTo>
                    <a:pt x="30" y="40"/>
                    <a:pt x="32" y="41"/>
                    <a:pt x="32" y="44"/>
                  </a:cubicBezTo>
                  <a:cubicBezTo>
                    <a:pt x="32" y="46"/>
                    <a:pt x="31" y="47"/>
                    <a:pt x="29" y="48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9"/>
                    <a:pt x="28" y="50"/>
                    <a:pt x="28" y="50"/>
                  </a:cubicBezTo>
                  <a:cubicBezTo>
                    <a:pt x="27" y="50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5" y="47"/>
                    <a:pt x="24" y="46"/>
                    <a:pt x="24" y="44"/>
                  </a:cubicBezTo>
                  <a:cubicBezTo>
                    <a:pt x="24" y="43"/>
                    <a:pt x="24" y="43"/>
                    <a:pt x="25" y="43"/>
                  </a:cubicBezTo>
                  <a:cubicBezTo>
                    <a:pt x="25" y="43"/>
                    <a:pt x="26" y="43"/>
                    <a:pt x="26" y="44"/>
                  </a:cubicBezTo>
                  <a:cubicBezTo>
                    <a:pt x="26" y="45"/>
                    <a:pt x="27" y="46"/>
                    <a:pt x="28" y="46"/>
                  </a:cubicBezTo>
                  <a:cubicBezTo>
                    <a:pt x="29" y="46"/>
                    <a:pt x="30" y="45"/>
                    <a:pt x="30" y="44"/>
                  </a:cubicBezTo>
                  <a:cubicBezTo>
                    <a:pt x="30" y="42"/>
                    <a:pt x="29" y="42"/>
                    <a:pt x="28" y="42"/>
                  </a:cubicBezTo>
                  <a:cubicBezTo>
                    <a:pt x="25" y="42"/>
                    <a:pt x="24" y="40"/>
                    <a:pt x="24" y="37"/>
                  </a:cubicBezTo>
                  <a:cubicBezTo>
                    <a:pt x="24" y="36"/>
                    <a:pt x="25" y="34"/>
                    <a:pt x="27" y="34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1"/>
                    <a:pt x="28" y="31"/>
                  </a:cubicBezTo>
                  <a:cubicBezTo>
                    <a:pt x="28" y="31"/>
                    <a:pt x="29" y="32"/>
                    <a:pt x="29" y="32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4"/>
                    <a:pt x="32" y="35"/>
                    <a:pt x="32" y="37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30" y="38"/>
                    <a:pt x="30" y="38"/>
                    <a:pt x="30" y="37"/>
                  </a:cubicBezTo>
                  <a:cubicBezTo>
                    <a:pt x="30" y="36"/>
                    <a:pt x="29" y="35"/>
                    <a:pt x="28" y="35"/>
                  </a:cubicBezTo>
                  <a:cubicBezTo>
                    <a:pt x="27" y="35"/>
                    <a:pt x="26" y="36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55" name="Freeform 18"/>
            <p:cNvSpPr>
              <a:spLocks noEditPoints="1"/>
            </p:cNvSpPr>
            <p:nvPr/>
          </p:nvSpPr>
          <p:spPr bwMode="auto">
            <a:xfrm>
              <a:off x="5233507" y="3403364"/>
              <a:ext cx="473037" cy="446461"/>
            </a:xfrm>
            <a:custGeom>
              <a:avLst/>
              <a:gdLst>
                <a:gd name="T0" fmla="*/ 13 w 75"/>
                <a:gd name="T1" fmla="*/ 41 h 71"/>
                <a:gd name="T2" fmla="*/ 13 w 75"/>
                <a:gd name="T3" fmla="*/ 35 h 71"/>
                <a:gd name="T4" fmla="*/ 65 w 75"/>
                <a:gd name="T5" fmla="*/ 12 h 71"/>
                <a:gd name="T6" fmla="*/ 36 w 75"/>
                <a:gd name="T7" fmla="*/ 13 h 71"/>
                <a:gd name="T8" fmla="*/ 65 w 75"/>
                <a:gd name="T9" fmla="*/ 14 h 71"/>
                <a:gd name="T10" fmla="*/ 65 w 75"/>
                <a:gd name="T11" fmla="*/ 12 h 71"/>
                <a:gd name="T12" fmla="*/ 22 w 75"/>
                <a:gd name="T13" fmla="*/ 38 h 71"/>
                <a:gd name="T14" fmla="*/ 27 w 75"/>
                <a:gd name="T15" fmla="*/ 38 h 71"/>
                <a:gd name="T16" fmla="*/ 36 w 75"/>
                <a:gd name="T17" fmla="*/ 35 h 71"/>
                <a:gd name="T18" fmla="*/ 36 w 75"/>
                <a:gd name="T19" fmla="*/ 41 h 71"/>
                <a:gd name="T20" fmla="*/ 36 w 75"/>
                <a:gd name="T21" fmla="*/ 35 h 71"/>
                <a:gd name="T22" fmla="*/ 75 w 75"/>
                <a:gd name="T23" fmla="*/ 36 h 71"/>
                <a:gd name="T24" fmla="*/ 67 w 75"/>
                <a:gd name="T25" fmla="*/ 42 h 71"/>
                <a:gd name="T26" fmla="*/ 71 w 75"/>
                <a:gd name="T27" fmla="*/ 52 h 71"/>
                <a:gd name="T28" fmla="*/ 67 w 75"/>
                <a:gd name="T29" fmla="*/ 53 h 71"/>
                <a:gd name="T30" fmla="*/ 49 w 75"/>
                <a:gd name="T31" fmla="*/ 42 h 71"/>
                <a:gd name="T32" fmla="*/ 43 w 75"/>
                <a:gd name="T33" fmla="*/ 59 h 71"/>
                <a:gd name="T34" fmla="*/ 8 w 75"/>
                <a:gd name="T35" fmla="*/ 70 h 71"/>
                <a:gd name="T36" fmla="*/ 6 w 75"/>
                <a:gd name="T37" fmla="*/ 70 h 71"/>
                <a:gd name="T38" fmla="*/ 9 w 75"/>
                <a:gd name="T39" fmla="*/ 59 h 71"/>
                <a:gd name="T40" fmla="*/ 0 w 75"/>
                <a:gd name="T41" fmla="*/ 53 h 71"/>
                <a:gd name="T42" fmla="*/ 6 w 75"/>
                <a:gd name="T43" fmla="*/ 17 h 71"/>
                <a:gd name="T44" fmla="*/ 26 w 75"/>
                <a:gd name="T45" fmla="*/ 6 h 71"/>
                <a:gd name="T46" fmla="*/ 69 w 75"/>
                <a:gd name="T47" fmla="*/ 0 h 71"/>
                <a:gd name="T48" fmla="*/ 72 w 75"/>
                <a:gd name="T49" fmla="*/ 36 h 71"/>
                <a:gd name="T50" fmla="*/ 69 w 75"/>
                <a:gd name="T51" fmla="*/ 3 h 71"/>
                <a:gd name="T52" fmla="*/ 29 w 75"/>
                <a:gd name="T53" fmla="*/ 6 h 71"/>
                <a:gd name="T54" fmla="*/ 43 w 75"/>
                <a:gd name="T55" fmla="*/ 18 h 71"/>
                <a:gd name="T56" fmla="*/ 48 w 75"/>
                <a:gd name="T57" fmla="*/ 21 h 71"/>
                <a:gd name="T58" fmla="*/ 66 w 75"/>
                <a:gd name="T59" fmla="*/ 22 h 71"/>
                <a:gd name="T60" fmla="*/ 48 w 75"/>
                <a:gd name="T61" fmla="*/ 23 h 71"/>
                <a:gd name="T62" fmla="*/ 65 w 75"/>
                <a:gd name="T63" fmla="*/ 30 h 71"/>
                <a:gd name="T64" fmla="*/ 65 w 75"/>
                <a:gd name="T65" fmla="*/ 32 h 71"/>
                <a:gd name="T66" fmla="*/ 48 w 75"/>
                <a:gd name="T67" fmla="*/ 39 h 71"/>
                <a:gd name="T68" fmla="*/ 56 w 75"/>
                <a:gd name="T69" fmla="*/ 39 h 71"/>
                <a:gd name="T70" fmla="*/ 63 w 75"/>
                <a:gd name="T71" fmla="*/ 41 h 71"/>
                <a:gd name="T72" fmla="*/ 64 w 75"/>
                <a:gd name="T73" fmla="*/ 39 h 71"/>
                <a:gd name="T74" fmla="*/ 72 w 75"/>
                <a:gd name="T75" fmla="*/ 36 h 71"/>
                <a:gd name="T76" fmla="*/ 46 w 75"/>
                <a:gd name="T77" fmla="*/ 23 h 71"/>
                <a:gd name="T78" fmla="*/ 6 w 75"/>
                <a:gd name="T79" fmla="*/ 20 h 71"/>
                <a:gd name="T80" fmla="*/ 3 w 75"/>
                <a:gd name="T81" fmla="*/ 53 h 71"/>
                <a:gd name="T82" fmla="*/ 12 w 75"/>
                <a:gd name="T83" fmla="*/ 56 h 71"/>
                <a:gd name="T84" fmla="*/ 13 w 75"/>
                <a:gd name="T85" fmla="*/ 57 h 71"/>
                <a:gd name="T86" fmla="*/ 20 w 75"/>
                <a:gd name="T87" fmla="*/ 56 h 71"/>
                <a:gd name="T88" fmla="*/ 43 w 75"/>
                <a:gd name="T89" fmla="*/ 5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71">
                  <a:moveTo>
                    <a:pt x="16" y="38"/>
                  </a:moveTo>
                  <a:cubicBezTo>
                    <a:pt x="16" y="40"/>
                    <a:pt x="15" y="41"/>
                    <a:pt x="13" y="41"/>
                  </a:cubicBezTo>
                  <a:cubicBezTo>
                    <a:pt x="12" y="41"/>
                    <a:pt x="10" y="40"/>
                    <a:pt x="10" y="38"/>
                  </a:cubicBezTo>
                  <a:cubicBezTo>
                    <a:pt x="10" y="37"/>
                    <a:pt x="12" y="35"/>
                    <a:pt x="13" y="35"/>
                  </a:cubicBezTo>
                  <a:cubicBezTo>
                    <a:pt x="15" y="35"/>
                    <a:pt x="16" y="37"/>
                    <a:pt x="16" y="38"/>
                  </a:cubicBezTo>
                  <a:close/>
                  <a:moveTo>
                    <a:pt x="65" y="12"/>
                  </a:moveTo>
                  <a:cubicBezTo>
                    <a:pt x="37" y="12"/>
                    <a:pt x="37" y="12"/>
                    <a:pt x="37" y="12"/>
                  </a:cubicBezTo>
                  <a:cubicBezTo>
                    <a:pt x="36" y="12"/>
                    <a:pt x="36" y="12"/>
                    <a:pt x="36" y="13"/>
                  </a:cubicBezTo>
                  <a:cubicBezTo>
                    <a:pt x="36" y="14"/>
                    <a:pt x="36" y="14"/>
                    <a:pt x="37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4"/>
                    <a:pt x="66" y="14"/>
                    <a:pt x="66" y="13"/>
                  </a:cubicBezTo>
                  <a:cubicBezTo>
                    <a:pt x="66" y="12"/>
                    <a:pt x="65" y="12"/>
                    <a:pt x="65" y="12"/>
                  </a:cubicBezTo>
                  <a:close/>
                  <a:moveTo>
                    <a:pt x="24" y="35"/>
                  </a:moveTo>
                  <a:cubicBezTo>
                    <a:pt x="23" y="35"/>
                    <a:pt x="22" y="37"/>
                    <a:pt x="22" y="38"/>
                  </a:cubicBezTo>
                  <a:cubicBezTo>
                    <a:pt x="22" y="40"/>
                    <a:pt x="23" y="41"/>
                    <a:pt x="24" y="41"/>
                  </a:cubicBezTo>
                  <a:cubicBezTo>
                    <a:pt x="26" y="41"/>
                    <a:pt x="27" y="40"/>
                    <a:pt x="27" y="38"/>
                  </a:cubicBezTo>
                  <a:cubicBezTo>
                    <a:pt x="27" y="37"/>
                    <a:pt x="26" y="35"/>
                    <a:pt x="24" y="35"/>
                  </a:cubicBezTo>
                  <a:close/>
                  <a:moveTo>
                    <a:pt x="36" y="35"/>
                  </a:moveTo>
                  <a:cubicBezTo>
                    <a:pt x="34" y="35"/>
                    <a:pt x="33" y="37"/>
                    <a:pt x="33" y="38"/>
                  </a:cubicBezTo>
                  <a:cubicBezTo>
                    <a:pt x="33" y="40"/>
                    <a:pt x="34" y="41"/>
                    <a:pt x="36" y="41"/>
                  </a:cubicBezTo>
                  <a:cubicBezTo>
                    <a:pt x="37" y="41"/>
                    <a:pt x="39" y="40"/>
                    <a:pt x="39" y="38"/>
                  </a:cubicBezTo>
                  <a:cubicBezTo>
                    <a:pt x="39" y="37"/>
                    <a:pt x="37" y="35"/>
                    <a:pt x="36" y="35"/>
                  </a:cubicBezTo>
                  <a:close/>
                  <a:moveTo>
                    <a:pt x="75" y="6"/>
                  </a:moveTo>
                  <a:cubicBezTo>
                    <a:pt x="75" y="36"/>
                    <a:pt x="75" y="36"/>
                    <a:pt x="75" y="36"/>
                  </a:cubicBezTo>
                  <a:cubicBezTo>
                    <a:pt x="75" y="40"/>
                    <a:pt x="73" y="42"/>
                    <a:pt x="69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71" y="52"/>
                    <a:pt x="71" y="52"/>
                  </a:cubicBezTo>
                  <a:cubicBezTo>
                    <a:pt x="71" y="53"/>
                    <a:pt x="70" y="54"/>
                    <a:pt x="69" y="54"/>
                  </a:cubicBezTo>
                  <a:cubicBezTo>
                    <a:pt x="68" y="54"/>
                    <a:pt x="68" y="54"/>
                    <a:pt x="67" y="5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9" y="56"/>
                    <a:pt x="46" y="59"/>
                    <a:pt x="43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7" y="71"/>
                    <a:pt x="7" y="71"/>
                  </a:cubicBezTo>
                  <a:cubicBezTo>
                    <a:pt x="7" y="71"/>
                    <a:pt x="6" y="71"/>
                    <a:pt x="6" y="70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3" y="59"/>
                    <a:pt x="0" y="56"/>
                    <a:pt x="0" y="5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9"/>
                    <a:pt x="3" y="17"/>
                    <a:pt x="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3"/>
                    <a:pt x="29" y="0"/>
                    <a:pt x="32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3" y="0"/>
                    <a:pt x="75" y="3"/>
                    <a:pt x="75" y="6"/>
                  </a:cubicBezTo>
                  <a:close/>
                  <a:moveTo>
                    <a:pt x="72" y="36"/>
                  </a:moveTo>
                  <a:cubicBezTo>
                    <a:pt x="72" y="6"/>
                    <a:pt x="72" y="6"/>
                    <a:pt x="72" y="6"/>
                  </a:cubicBezTo>
                  <a:cubicBezTo>
                    <a:pt x="72" y="4"/>
                    <a:pt x="71" y="3"/>
                    <a:pt x="69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1" y="3"/>
                    <a:pt x="29" y="4"/>
                    <a:pt x="29" y="6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6" y="18"/>
                    <a:pt x="48" y="20"/>
                    <a:pt x="48" y="23"/>
                  </a:cubicBezTo>
                  <a:cubicBezTo>
                    <a:pt x="48" y="22"/>
                    <a:pt x="48" y="22"/>
                    <a:pt x="48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5" y="21"/>
                    <a:pt x="66" y="22"/>
                    <a:pt x="66" y="22"/>
                  </a:cubicBezTo>
                  <a:cubicBezTo>
                    <a:pt x="66" y="23"/>
                    <a:pt x="65" y="23"/>
                    <a:pt x="65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5" y="30"/>
                    <a:pt x="66" y="31"/>
                    <a:pt x="66" y="31"/>
                  </a:cubicBezTo>
                  <a:cubicBezTo>
                    <a:pt x="66" y="32"/>
                    <a:pt x="65" y="32"/>
                    <a:pt x="65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6" y="39"/>
                    <a:pt x="56" y="39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39"/>
                    <a:pt x="64" y="39"/>
                    <a:pt x="64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71" y="39"/>
                    <a:pt x="72" y="38"/>
                    <a:pt x="72" y="36"/>
                  </a:cubicBezTo>
                  <a:close/>
                  <a:moveTo>
                    <a:pt x="46" y="53"/>
                  </a:moveTo>
                  <a:cubicBezTo>
                    <a:pt x="46" y="23"/>
                    <a:pt x="46" y="23"/>
                    <a:pt x="46" y="23"/>
                  </a:cubicBezTo>
                  <a:cubicBezTo>
                    <a:pt x="46" y="21"/>
                    <a:pt x="45" y="20"/>
                    <a:pt x="43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4" y="20"/>
                    <a:pt x="3" y="21"/>
                    <a:pt x="3" y="2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5"/>
                    <a:pt x="4" y="56"/>
                    <a:pt x="6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5" y="56"/>
                    <a:pt x="46" y="55"/>
                    <a:pt x="46" y="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56" name="Freeform 72"/>
            <p:cNvSpPr>
              <a:spLocks noEditPoints="1"/>
            </p:cNvSpPr>
            <p:nvPr/>
          </p:nvSpPr>
          <p:spPr bwMode="auto">
            <a:xfrm>
              <a:off x="3477443" y="4457560"/>
              <a:ext cx="257175" cy="252412"/>
            </a:xfrm>
            <a:custGeom>
              <a:avLst/>
              <a:gdLst>
                <a:gd name="T0" fmla="*/ 12 w 68"/>
                <a:gd name="T1" fmla="*/ 0 h 67"/>
                <a:gd name="T2" fmla="*/ 0 w 68"/>
                <a:gd name="T3" fmla="*/ 56 h 67"/>
                <a:gd name="T4" fmla="*/ 57 w 68"/>
                <a:gd name="T5" fmla="*/ 67 h 67"/>
                <a:gd name="T6" fmla="*/ 68 w 68"/>
                <a:gd name="T7" fmla="*/ 11 h 67"/>
                <a:gd name="T8" fmla="*/ 65 w 68"/>
                <a:gd name="T9" fmla="*/ 11 h 67"/>
                <a:gd name="T10" fmla="*/ 57 w 68"/>
                <a:gd name="T11" fmla="*/ 64 h 67"/>
                <a:gd name="T12" fmla="*/ 3 w 68"/>
                <a:gd name="T13" fmla="*/ 56 h 67"/>
                <a:gd name="T14" fmla="*/ 12 w 68"/>
                <a:gd name="T15" fmla="*/ 3 h 67"/>
                <a:gd name="T16" fmla="*/ 65 w 68"/>
                <a:gd name="T17" fmla="*/ 11 h 67"/>
                <a:gd name="T18" fmla="*/ 12 w 68"/>
                <a:gd name="T19" fmla="*/ 5 h 67"/>
                <a:gd name="T20" fmla="*/ 6 w 68"/>
                <a:gd name="T21" fmla="*/ 56 h 67"/>
                <a:gd name="T22" fmla="*/ 56 w 68"/>
                <a:gd name="T23" fmla="*/ 62 h 67"/>
                <a:gd name="T24" fmla="*/ 63 w 68"/>
                <a:gd name="T25" fmla="*/ 12 h 67"/>
                <a:gd name="T26" fmla="*/ 61 w 68"/>
                <a:gd name="T27" fmla="*/ 12 h 67"/>
                <a:gd name="T28" fmla="*/ 35 w 68"/>
                <a:gd name="T29" fmla="*/ 33 h 67"/>
                <a:gd name="T30" fmla="*/ 56 w 68"/>
                <a:gd name="T31" fmla="*/ 7 h 67"/>
                <a:gd name="T32" fmla="*/ 12 w 68"/>
                <a:gd name="T33" fmla="*/ 7 h 67"/>
                <a:gd name="T34" fmla="*/ 33 w 68"/>
                <a:gd name="T35" fmla="*/ 33 h 67"/>
                <a:gd name="T36" fmla="*/ 8 w 68"/>
                <a:gd name="T37" fmla="*/ 12 h 67"/>
                <a:gd name="T38" fmla="*/ 8 w 68"/>
                <a:gd name="T39" fmla="*/ 56 h 67"/>
                <a:gd name="T40" fmla="*/ 33 w 68"/>
                <a:gd name="T41" fmla="*/ 35 h 67"/>
                <a:gd name="T42" fmla="*/ 12 w 68"/>
                <a:gd name="T43" fmla="*/ 60 h 67"/>
                <a:gd name="T44" fmla="*/ 56 w 68"/>
                <a:gd name="T45" fmla="*/ 60 h 67"/>
                <a:gd name="T46" fmla="*/ 35 w 68"/>
                <a:gd name="T47" fmla="*/ 35 h 67"/>
                <a:gd name="T48" fmla="*/ 61 w 68"/>
                <a:gd name="T49" fmla="*/ 56 h 67"/>
                <a:gd name="T50" fmla="*/ 12 w 68"/>
                <a:gd name="T51" fmla="*/ 20 h 67"/>
                <a:gd name="T52" fmla="*/ 19 w 68"/>
                <a:gd name="T53" fmla="*/ 19 h 67"/>
                <a:gd name="T54" fmla="*/ 20 w 68"/>
                <a:gd name="T55" fmla="*/ 12 h 67"/>
                <a:gd name="T56" fmla="*/ 21 w 68"/>
                <a:gd name="T57" fmla="*/ 19 h 67"/>
                <a:gd name="T58" fmla="*/ 29 w 68"/>
                <a:gd name="T59" fmla="*/ 20 h 67"/>
                <a:gd name="T60" fmla="*/ 21 w 68"/>
                <a:gd name="T61" fmla="*/ 21 h 67"/>
                <a:gd name="T62" fmla="*/ 20 w 68"/>
                <a:gd name="T63" fmla="*/ 28 h 67"/>
                <a:gd name="T64" fmla="*/ 19 w 68"/>
                <a:gd name="T65" fmla="*/ 21 h 67"/>
                <a:gd name="T66" fmla="*/ 12 w 68"/>
                <a:gd name="T67" fmla="*/ 20 h 67"/>
                <a:gd name="T68" fmla="*/ 26 w 68"/>
                <a:gd name="T69" fmla="*/ 53 h 67"/>
                <a:gd name="T70" fmla="*/ 25 w 68"/>
                <a:gd name="T71" fmla="*/ 53 h 67"/>
                <a:gd name="T72" fmla="*/ 16 w 68"/>
                <a:gd name="T73" fmla="*/ 53 h 67"/>
                <a:gd name="T74" fmla="*/ 15 w 68"/>
                <a:gd name="T75" fmla="*/ 53 h 67"/>
                <a:gd name="T76" fmla="*/ 19 w 68"/>
                <a:gd name="T77" fmla="*/ 47 h 67"/>
                <a:gd name="T78" fmla="*/ 15 w 68"/>
                <a:gd name="T79" fmla="*/ 42 h 67"/>
                <a:gd name="T80" fmla="*/ 20 w 68"/>
                <a:gd name="T81" fmla="*/ 46 h 67"/>
                <a:gd name="T82" fmla="*/ 26 w 68"/>
                <a:gd name="T83" fmla="*/ 42 h 67"/>
                <a:gd name="T84" fmla="*/ 22 w 68"/>
                <a:gd name="T85" fmla="*/ 47 h 67"/>
                <a:gd name="T86" fmla="*/ 40 w 68"/>
                <a:gd name="T87" fmla="*/ 19 h 67"/>
                <a:gd name="T88" fmla="*/ 56 w 68"/>
                <a:gd name="T89" fmla="*/ 18 h 67"/>
                <a:gd name="T90" fmla="*/ 56 w 68"/>
                <a:gd name="T91" fmla="*/ 20 h 67"/>
                <a:gd name="T92" fmla="*/ 40 w 68"/>
                <a:gd name="T93" fmla="*/ 19 h 67"/>
                <a:gd name="T94" fmla="*/ 55 w 68"/>
                <a:gd name="T95" fmla="*/ 45 h 67"/>
                <a:gd name="T96" fmla="*/ 40 w 68"/>
                <a:gd name="T97" fmla="*/ 44 h 67"/>
                <a:gd name="T98" fmla="*/ 55 w 68"/>
                <a:gd name="T99" fmla="*/ 43 h 67"/>
                <a:gd name="T100" fmla="*/ 56 w 68"/>
                <a:gd name="T101" fmla="*/ 50 h 67"/>
                <a:gd name="T102" fmla="*/ 41 w 68"/>
                <a:gd name="T103" fmla="*/ 51 h 67"/>
                <a:gd name="T104" fmla="*/ 41 w 68"/>
                <a:gd name="T105" fmla="*/ 49 h 67"/>
                <a:gd name="T106" fmla="*/ 56 w 68"/>
                <a:gd name="T107" fmla="*/ 5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8" h="67">
                  <a:moveTo>
                    <a:pt x="57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2"/>
                    <a:pt x="5" y="67"/>
                    <a:pt x="12" y="67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63" y="67"/>
                    <a:pt x="68" y="62"/>
                    <a:pt x="68" y="56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8" y="5"/>
                    <a:pt x="63" y="0"/>
                    <a:pt x="57" y="0"/>
                  </a:cubicBezTo>
                  <a:close/>
                  <a:moveTo>
                    <a:pt x="65" y="11"/>
                  </a:moveTo>
                  <a:cubicBezTo>
                    <a:pt x="65" y="56"/>
                    <a:pt x="65" y="56"/>
                    <a:pt x="65" y="56"/>
                  </a:cubicBezTo>
                  <a:cubicBezTo>
                    <a:pt x="65" y="61"/>
                    <a:pt x="61" y="64"/>
                    <a:pt x="57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7" y="64"/>
                    <a:pt x="3" y="61"/>
                    <a:pt x="3" y="56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7"/>
                    <a:pt x="7" y="3"/>
                    <a:pt x="12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61" y="3"/>
                    <a:pt x="65" y="7"/>
                    <a:pt x="65" y="11"/>
                  </a:cubicBezTo>
                  <a:close/>
                  <a:moveTo>
                    <a:pt x="56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9" y="5"/>
                    <a:pt x="6" y="8"/>
                    <a:pt x="6" y="12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9"/>
                    <a:pt x="9" y="62"/>
                    <a:pt x="12" y="62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60" y="62"/>
                    <a:pt x="63" y="59"/>
                    <a:pt x="63" y="56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8"/>
                    <a:pt x="60" y="5"/>
                    <a:pt x="56" y="5"/>
                  </a:cubicBezTo>
                  <a:close/>
                  <a:moveTo>
                    <a:pt x="61" y="12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9" y="7"/>
                    <a:pt x="61" y="9"/>
                    <a:pt x="61" y="12"/>
                  </a:cubicBezTo>
                  <a:close/>
                  <a:moveTo>
                    <a:pt x="12" y="7"/>
                  </a:moveTo>
                  <a:cubicBezTo>
                    <a:pt x="33" y="7"/>
                    <a:pt x="33" y="7"/>
                    <a:pt x="33" y="7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9"/>
                    <a:pt x="10" y="7"/>
                    <a:pt x="12" y="7"/>
                  </a:cubicBezTo>
                  <a:close/>
                  <a:moveTo>
                    <a:pt x="8" y="56"/>
                  </a:moveTo>
                  <a:cubicBezTo>
                    <a:pt x="8" y="35"/>
                    <a:pt x="8" y="35"/>
                    <a:pt x="8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0" y="60"/>
                    <a:pt x="8" y="58"/>
                    <a:pt x="8" y="56"/>
                  </a:cubicBezTo>
                  <a:close/>
                  <a:moveTo>
                    <a:pt x="56" y="60"/>
                  </a:moveTo>
                  <a:cubicBezTo>
                    <a:pt x="35" y="60"/>
                    <a:pt x="35" y="60"/>
                    <a:pt x="35" y="60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8"/>
                    <a:pt x="59" y="60"/>
                    <a:pt x="56" y="60"/>
                  </a:cubicBezTo>
                  <a:close/>
                  <a:moveTo>
                    <a:pt x="12" y="20"/>
                  </a:moveTo>
                  <a:cubicBezTo>
                    <a:pt x="12" y="19"/>
                    <a:pt x="13" y="19"/>
                    <a:pt x="13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3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9" y="19"/>
                    <a:pt x="29" y="20"/>
                  </a:cubicBezTo>
                  <a:cubicBezTo>
                    <a:pt x="29" y="20"/>
                    <a:pt x="28" y="21"/>
                    <a:pt x="28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8"/>
                    <a:pt x="20" y="28"/>
                  </a:cubicBezTo>
                  <a:cubicBezTo>
                    <a:pt x="20" y="28"/>
                    <a:pt x="19" y="27"/>
                    <a:pt x="19" y="2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2" y="20"/>
                    <a:pt x="12" y="20"/>
                  </a:cubicBezTo>
                  <a:close/>
                  <a:moveTo>
                    <a:pt x="26" y="52"/>
                  </a:moveTo>
                  <a:cubicBezTo>
                    <a:pt x="27" y="52"/>
                    <a:pt x="27" y="53"/>
                    <a:pt x="26" y="53"/>
                  </a:cubicBezTo>
                  <a:cubicBezTo>
                    <a:pt x="26" y="53"/>
                    <a:pt x="26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6" y="53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4" y="53"/>
                    <a:pt x="14" y="52"/>
                    <a:pt x="15" y="52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3"/>
                    <a:pt x="14" y="42"/>
                    <a:pt x="15" y="42"/>
                  </a:cubicBezTo>
                  <a:cubicBezTo>
                    <a:pt x="15" y="41"/>
                    <a:pt x="16" y="41"/>
                    <a:pt x="16" y="42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1"/>
                    <a:pt x="26" y="41"/>
                    <a:pt x="26" y="42"/>
                  </a:cubicBezTo>
                  <a:cubicBezTo>
                    <a:pt x="27" y="42"/>
                    <a:pt x="27" y="43"/>
                    <a:pt x="26" y="43"/>
                  </a:cubicBezTo>
                  <a:cubicBezTo>
                    <a:pt x="22" y="47"/>
                    <a:pt x="22" y="47"/>
                    <a:pt x="22" y="47"/>
                  </a:cubicBezTo>
                  <a:lnTo>
                    <a:pt x="26" y="52"/>
                  </a:lnTo>
                  <a:close/>
                  <a:moveTo>
                    <a:pt x="40" y="19"/>
                  </a:moveTo>
                  <a:cubicBezTo>
                    <a:pt x="40" y="19"/>
                    <a:pt x="41" y="18"/>
                    <a:pt x="41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8"/>
                    <a:pt x="57" y="19"/>
                    <a:pt x="57" y="19"/>
                  </a:cubicBezTo>
                  <a:cubicBezTo>
                    <a:pt x="57" y="20"/>
                    <a:pt x="56" y="20"/>
                    <a:pt x="56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0" y="20"/>
                    <a:pt x="40" y="19"/>
                  </a:cubicBezTo>
                  <a:close/>
                  <a:moveTo>
                    <a:pt x="56" y="44"/>
                  </a:moveTo>
                  <a:cubicBezTo>
                    <a:pt x="56" y="45"/>
                    <a:pt x="56" y="45"/>
                    <a:pt x="55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0" y="45"/>
                    <a:pt x="40" y="44"/>
                  </a:cubicBezTo>
                  <a:cubicBezTo>
                    <a:pt x="40" y="44"/>
                    <a:pt x="41" y="43"/>
                    <a:pt x="41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6" y="43"/>
                    <a:pt x="56" y="44"/>
                    <a:pt x="56" y="44"/>
                  </a:cubicBezTo>
                  <a:close/>
                  <a:moveTo>
                    <a:pt x="56" y="50"/>
                  </a:moveTo>
                  <a:cubicBezTo>
                    <a:pt x="56" y="51"/>
                    <a:pt x="56" y="51"/>
                    <a:pt x="55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1"/>
                    <a:pt x="40" y="51"/>
                    <a:pt x="40" y="50"/>
                  </a:cubicBezTo>
                  <a:cubicBezTo>
                    <a:pt x="40" y="50"/>
                    <a:pt x="41" y="49"/>
                    <a:pt x="41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6" y="49"/>
                    <a:pt x="56" y="50"/>
                    <a:pt x="56" y="5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57" name="Freeform 41"/>
            <p:cNvSpPr>
              <a:spLocks noEditPoints="1"/>
            </p:cNvSpPr>
            <p:nvPr/>
          </p:nvSpPr>
          <p:spPr bwMode="auto">
            <a:xfrm>
              <a:off x="7083924" y="1761825"/>
              <a:ext cx="354914" cy="343084"/>
            </a:xfrm>
            <a:custGeom>
              <a:avLst/>
              <a:gdLst>
                <a:gd name="T0" fmla="*/ 12 w 63"/>
                <a:gd name="T1" fmla="*/ 10 h 61"/>
                <a:gd name="T2" fmla="*/ 13 w 63"/>
                <a:gd name="T3" fmla="*/ 10 h 61"/>
                <a:gd name="T4" fmla="*/ 13 w 63"/>
                <a:gd name="T5" fmla="*/ 12 h 61"/>
                <a:gd name="T6" fmla="*/ 13 w 63"/>
                <a:gd name="T7" fmla="*/ 29 h 61"/>
                <a:gd name="T8" fmla="*/ 13 w 63"/>
                <a:gd name="T9" fmla="*/ 31 h 61"/>
                <a:gd name="T10" fmla="*/ 13 w 63"/>
                <a:gd name="T11" fmla="*/ 31 h 61"/>
                <a:gd name="T12" fmla="*/ 12 w 63"/>
                <a:gd name="T13" fmla="*/ 31 h 61"/>
                <a:gd name="T14" fmla="*/ 12 w 63"/>
                <a:gd name="T15" fmla="*/ 10 h 61"/>
                <a:gd name="T16" fmla="*/ 61 w 63"/>
                <a:gd name="T17" fmla="*/ 59 h 61"/>
                <a:gd name="T18" fmla="*/ 56 w 63"/>
                <a:gd name="T19" fmla="*/ 61 h 61"/>
                <a:gd name="T20" fmla="*/ 51 w 63"/>
                <a:gd name="T21" fmla="*/ 59 h 61"/>
                <a:gd name="T22" fmla="*/ 38 w 63"/>
                <a:gd name="T23" fmla="*/ 47 h 61"/>
                <a:gd name="T24" fmla="*/ 36 w 63"/>
                <a:gd name="T25" fmla="*/ 42 h 61"/>
                <a:gd name="T26" fmla="*/ 32 w 63"/>
                <a:gd name="T27" fmla="*/ 38 h 61"/>
                <a:gd name="T28" fmla="*/ 22 w 63"/>
                <a:gd name="T29" fmla="*/ 41 h 61"/>
                <a:gd name="T30" fmla="*/ 8 w 63"/>
                <a:gd name="T31" fmla="*/ 35 h 61"/>
                <a:gd name="T32" fmla="*/ 8 w 63"/>
                <a:gd name="T33" fmla="*/ 6 h 61"/>
                <a:gd name="T34" fmla="*/ 22 w 63"/>
                <a:gd name="T35" fmla="*/ 0 h 61"/>
                <a:gd name="T36" fmla="*/ 36 w 63"/>
                <a:gd name="T37" fmla="*/ 6 h 61"/>
                <a:gd name="T38" fmla="*/ 39 w 63"/>
                <a:gd name="T39" fmla="*/ 31 h 61"/>
                <a:gd name="T40" fmla="*/ 43 w 63"/>
                <a:gd name="T41" fmla="*/ 35 h 61"/>
                <a:gd name="T42" fmla="*/ 48 w 63"/>
                <a:gd name="T43" fmla="*/ 37 h 61"/>
                <a:gd name="T44" fmla="*/ 60 w 63"/>
                <a:gd name="T45" fmla="*/ 49 h 61"/>
                <a:gd name="T46" fmla="*/ 61 w 63"/>
                <a:gd name="T47" fmla="*/ 59 h 61"/>
                <a:gd name="T48" fmla="*/ 10 w 63"/>
                <a:gd name="T49" fmla="*/ 8 h 61"/>
                <a:gd name="T50" fmla="*/ 5 w 63"/>
                <a:gd name="T51" fmla="*/ 21 h 61"/>
                <a:gd name="T52" fmla="*/ 10 w 63"/>
                <a:gd name="T53" fmla="*/ 33 h 61"/>
                <a:gd name="T54" fmla="*/ 22 w 63"/>
                <a:gd name="T55" fmla="*/ 38 h 61"/>
                <a:gd name="T56" fmla="*/ 34 w 63"/>
                <a:gd name="T57" fmla="*/ 33 h 61"/>
                <a:gd name="T58" fmla="*/ 39 w 63"/>
                <a:gd name="T59" fmla="*/ 21 h 61"/>
                <a:gd name="T60" fmla="*/ 34 w 63"/>
                <a:gd name="T61" fmla="*/ 8 h 61"/>
                <a:gd name="T62" fmla="*/ 22 w 63"/>
                <a:gd name="T63" fmla="*/ 3 h 61"/>
                <a:gd name="T64" fmla="*/ 10 w 63"/>
                <a:gd name="T65" fmla="*/ 8 h 61"/>
                <a:gd name="T66" fmla="*/ 36 w 63"/>
                <a:gd name="T67" fmla="*/ 34 h 61"/>
                <a:gd name="T68" fmla="*/ 34 w 63"/>
                <a:gd name="T69" fmla="*/ 35 h 61"/>
                <a:gd name="T70" fmla="*/ 38 w 63"/>
                <a:gd name="T71" fmla="*/ 39 h 61"/>
                <a:gd name="T72" fmla="*/ 39 w 63"/>
                <a:gd name="T73" fmla="*/ 37 h 61"/>
                <a:gd name="T74" fmla="*/ 40 w 63"/>
                <a:gd name="T75" fmla="*/ 36 h 61"/>
                <a:gd name="T76" fmla="*/ 37 w 63"/>
                <a:gd name="T77" fmla="*/ 33 h 61"/>
                <a:gd name="T78" fmla="*/ 36 w 63"/>
                <a:gd name="T79" fmla="*/ 34 h 61"/>
                <a:gd name="T80" fmla="*/ 41 w 63"/>
                <a:gd name="T81" fmla="*/ 44 h 61"/>
                <a:gd name="T82" fmla="*/ 53 w 63"/>
                <a:gd name="T83" fmla="*/ 57 h 61"/>
                <a:gd name="T84" fmla="*/ 58 w 63"/>
                <a:gd name="T85" fmla="*/ 57 h 61"/>
                <a:gd name="T86" fmla="*/ 60 w 63"/>
                <a:gd name="T87" fmla="*/ 54 h 61"/>
                <a:gd name="T88" fmla="*/ 58 w 63"/>
                <a:gd name="T89" fmla="*/ 51 h 61"/>
                <a:gd name="T90" fmla="*/ 46 w 63"/>
                <a:gd name="T91" fmla="*/ 39 h 61"/>
                <a:gd name="T92" fmla="*/ 43 w 63"/>
                <a:gd name="T93" fmla="*/ 38 h 61"/>
                <a:gd name="T94" fmla="*/ 42 w 63"/>
                <a:gd name="T95" fmla="*/ 38 h 61"/>
                <a:gd name="T96" fmla="*/ 41 w 63"/>
                <a:gd name="T97" fmla="*/ 38 h 61"/>
                <a:gd name="T98" fmla="*/ 40 w 63"/>
                <a:gd name="T99" fmla="*/ 39 h 61"/>
                <a:gd name="T100" fmla="*/ 40 w 63"/>
                <a:gd name="T101" fmla="*/ 40 h 61"/>
                <a:gd name="T102" fmla="*/ 39 w 63"/>
                <a:gd name="T103" fmla="*/ 40 h 61"/>
                <a:gd name="T104" fmla="*/ 41 w 63"/>
                <a:gd name="T105" fmla="*/ 4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3" h="61">
                  <a:moveTo>
                    <a:pt x="12" y="10"/>
                  </a:moveTo>
                  <a:cubicBezTo>
                    <a:pt x="12" y="10"/>
                    <a:pt x="13" y="10"/>
                    <a:pt x="13" y="10"/>
                  </a:cubicBezTo>
                  <a:cubicBezTo>
                    <a:pt x="14" y="11"/>
                    <a:pt x="14" y="11"/>
                    <a:pt x="13" y="12"/>
                  </a:cubicBezTo>
                  <a:cubicBezTo>
                    <a:pt x="8" y="17"/>
                    <a:pt x="8" y="24"/>
                    <a:pt x="13" y="29"/>
                  </a:cubicBezTo>
                  <a:cubicBezTo>
                    <a:pt x="14" y="30"/>
                    <a:pt x="14" y="30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6" y="25"/>
                    <a:pt x="6" y="16"/>
                    <a:pt x="12" y="10"/>
                  </a:cubicBezTo>
                  <a:close/>
                  <a:moveTo>
                    <a:pt x="61" y="59"/>
                  </a:moveTo>
                  <a:cubicBezTo>
                    <a:pt x="59" y="60"/>
                    <a:pt x="58" y="61"/>
                    <a:pt x="56" y="61"/>
                  </a:cubicBezTo>
                  <a:cubicBezTo>
                    <a:pt x="54" y="61"/>
                    <a:pt x="52" y="60"/>
                    <a:pt x="51" y="5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7" y="45"/>
                    <a:pt x="36" y="43"/>
                    <a:pt x="36" y="42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29" y="40"/>
                    <a:pt x="26" y="41"/>
                    <a:pt x="22" y="41"/>
                  </a:cubicBezTo>
                  <a:cubicBezTo>
                    <a:pt x="17" y="41"/>
                    <a:pt x="12" y="38"/>
                    <a:pt x="8" y="35"/>
                  </a:cubicBezTo>
                  <a:cubicBezTo>
                    <a:pt x="0" y="27"/>
                    <a:pt x="0" y="14"/>
                    <a:pt x="8" y="6"/>
                  </a:cubicBezTo>
                  <a:cubicBezTo>
                    <a:pt x="12" y="3"/>
                    <a:pt x="17" y="0"/>
                    <a:pt x="22" y="0"/>
                  </a:cubicBezTo>
                  <a:cubicBezTo>
                    <a:pt x="28" y="0"/>
                    <a:pt x="33" y="3"/>
                    <a:pt x="36" y="6"/>
                  </a:cubicBezTo>
                  <a:cubicBezTo>
                    <a:pt x="43" y="13"/>
                    <a:pt x="44" y="23"/>
                    <a:pt x="39" y="31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5" y="35"/>
                    <a:pt x="47" y="35"/>
                    <a:pt x="48" y="37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3" y="52"/>
                    <a:pt x="63" y="56"/>
                    <a:pt x="61" y="59"/>
                  </a:cubicBezTo>
                  <a:close/>
                  <a:moveTo>
                    <a:pt x="10" y="8"/>
                  </a:moveTo>
                  <a:cubicBezTo>
                    <a:pt x="7" y="12"/>
                    <a:pt x="5" y="16"/>
                    <a:pt x="5" y="21"/>
                  </a:cubicBezTo>
                  <a:cubicBezTo>
                    <a:pt x="5" y="25"/>
                    <a:pt x="7" y="29"/>
                    <a:pt x="10" y="33"/>
                  </a:cubicBezTo>
                  <a:cubicBezTo>
                    <a:pt x="13" y="36"/>
                    <a:pt x="18" y="38"/>
                    <a:pt x="22" y="38"/>
                  </a:cubicBezTo>
                  <a:cubicBezTo>
                    <a:pt x="27" y="38"/>
                    <a:pt x="31" y="36"/>
                    <a:pt x="34" y="33"/>
                  </a:cubicBezTo>
                  <a:cubicBezTo>
                    <a:pt x="37" y="29"/>
                    <a:pt x="39" y="25"/>
                    <a:pt x="39" y="21"/>
                  </a:cubicBezTo>
                  <a:cubicBezTo>
                    <a:pt x="39" y="16"/>
                    <a:pt x="37" y="12"/>
                    <a:pt x="34" y="8"/>
                  </a:cubicBezTo>
                  <a:cubicBezTo>
                    <a:pt x="31" y="5"/>
                    <a:pt x="27" y="3"/>
                    <a:pt x="22" y="3"/>
                  </a:cubicBezTo>
                  <a:cubicBezTo>
                    <a:pt x="18" y="3"/>
                    <a:pt x="13" y="5"/>
                    <a:pt x="10" y="8"/>
                  </a:cubicBezTo>
                  <a:close/>
                  <a:moveTo>
                    <a:pt x="36" y="34"/>
                  </a:moveTo>
                  <a:cubicBezTo>
                    <a:pt x="35" y="34"/>
                    <a:pt x="35" y="35"/>
                    <a:pt x="34" y="35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8"/>
                    <a:pt x="38" y="38"/>
                    <a:pt x="39" y="37"/>
                  </a:cubicBezTo>
                  <a:cubicBezTo>
                    <a:pt x="39" y="37"/>
                    <a:pt x="40" y="36"/>
                    <a:pt x="40" y="36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3"/>
                    <a:pt x="36" y="34"/>
                    <a:pt x="36" y="34"/>
                  </a:cubicBezTo>
                  <a:close/>
                  <a:moveTo>
                    <a:pt x="41" y="44"/>
                  </a:moveTo>
                  <a:cubicBezTo>
                    <a:pt x="53" y="57"/>
                    <a:pt x="53" y="57"/>
                    <a:pt x="53" y="57"/>
                  </a:cubicBezTo>
                  <a:cubicBezTo>
                    <a:pt x="54" y="58"/>
                    <a:pt x="57" y="58"/>
                    <a:pt x="58" y="57"/>
                  </a:cubicBezTo>
                  <a:cubicBezTo>
                    <a:pt x="59" y="56"/>
                    <a:pt x="60" y="55"/>
                    <a:pt x="60" y="54"/>
                  </a:cubicBezTo>
                  <a:cubicBezTo>
                    <a:pt x="60" y="53"/>
                    <a:pt x="59" y="52"/>
                    <a:pt x="58" y="51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5" y="38"/>
                    <a:pt x="44" y="38"/>
                    <a:pt x="43" y="38"/>
                  </a:cubicBezTo>
                  <a:cubicBezTo>
                    <a:pt x="43" y="38"/>
                    <a:pt x="42" y="38"/>
                    <a:pt x="42" y="38"/>
                  </a:cubicBezTo>
                  <a:cubicBezTo>
                    <a:pt x="42" y="38"/>
                    <a:pt x="42" y="38"/>
                    <a:pt x="41" y="38"/>
                  </a:cubicBezTo>
                  <a:cubicBezTo>
                    <a:pt x="41" y="38"/>
                    <a:pt x="41" y="38"/>
                    <a:pt x="40" y="39"/>
                  </a:cubicBezTo>
                  <a:cubicBezTo>
                    <a:pt x="40" y="39"/>
                    <a:pt x="40" y="39"/>
                    <a:pt x="40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2"/>
                    <a:pt x="39" y="43"/>
                    <a:pt x="41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58" name="Freeform 74"/>
            <p:cNvSpPr>
              <a:spLocks noEditPoints="1"/>
            </p:cNvSpPr>
            <p:nvPr/>
          </p:nvSpPr>
          <p:spPr bwMode="auto">
            <a:xfrm>
              <a:off x="7231205" y="6105313"/>
              <a:ext cx="454390" cy="454388"/>
            </a:xfrm>
            <a:custGeom>
              <a:avLst/>
              <a:gdLst>
                <a:gd name="T0" fmla="*/ 45 w 62"/>
                <a:gd name="T1" fmla="*/ 4 h 62"/>
                <a:gd name="T2" fmla="*/ 45 w 62"/>
                <a:gd name="T3" fmla="*/ 9 h 62"/>
                <a:gd name="T4" fmla="*/ 17 w 62"/>
                <a:gd name="T5" fmla="*/ 52 h 62"/>
                <a:gd name="T6" fmla="*/ 16 w 62"/>
                <a:gd name="T7" fmla="*/ 58 h 62"/>
                <a:gd name="T8" fmla="*/ 19 w 62"/>
                <a:gd name="T9" fmla="*/ 52 h 62"/>
                <a:gd name="T10" fmla="*/ 54 w 62"/>
                <a:gd name="T11" fmla="*/ 19 h 62"/>
                <a:gd name="T12" fmla="*/ 56 w 62"/>
                <a:gd name="T13" fmla="*/ 15 h 62"/>
                <a:gd name="T14" fmla="*/ 53 w 62"/>
                <a:gd name="T15" fmla="*/ 19 h 62"/>
                <a:gd name="T16" fmla="*/ 4 w 62"/>
                <a:gd name="T17" fmla="*/ 46 h 62"/>
                <a:gd name="T18" fmla="*/ 9 w 62"/>
                <a:gd name="T19" fmla="*/ 44 h 62"/>
                <a:gd name="T20" fmla="*/ 61 w 62"/>
                <a:gd name="T21" fmla="*/ 30 h 62"/>
                <a:gd name="T22" fmla="*/ 56 w 62"/>
                <a:gd name="T23" fmla="*/ 32 h 62"/>
                <a:gd name="T24" fmla="*/ 61 w 62"/>
                <a:gd name="T25" fmla="*/ 30 h 62"/>
                <a:gd name="T26" fmla="*/ 1 w 62"/>
                <a:gd name="T27" fmla="*/ 30 h 62"/>
                <a:gd name="T28" fmla="*/ 5 w 62"/>
                <a:gd name="T29" fmla="*/ 32 h 62"/>
                <a:gd name="T30" fmla="*/ 52 w 62"/>
                <a:gd name="T31" fmla="*/ 43 h 62"/>
                <a:gd name="T32" fmla="*/ 57 w 62"/>
                <a:gd name="T33" fmla="*/ 47 h 62"/>
                <a:gd name="T34" fmla="*/ 54 w 62"/>
                <a:gd name="T35" fmla="*/ 43 h 62"/>
                <a:gd name="T36" fmla="*/ 10 w 62"/>
                <a:gd name="T37" fmla="*/ 18 h 62"/>
                <a:gd name="T38" fmla="*/ 4 w 62"/>
                <a:gd name="T39" fmla="*/ 15 h 62"/>
                <a:gd name="T40" fmla="*/ 45 w 62"/>
                <a:gd name="T41" fmla="*/ 52 h 62"/>
                <a:gd name="T42" fmla="*/ 45 w 62"/>
                <a:gd name="T43" fmla="*/ 57 h 62"/>
                <a:gd name="T44" fmla="*/ 47 w 62"/>
                <a:gd name="T45" fmla="*/ 56 h 62"/>
                <a:gd name="T46" fmla="*/ 30 w 62"/>
                <a:gd name="T47" fmla="*/ 56 h 62"/>
                <a:gd name="T48" fmla="*/ 32 w 62"/>
                <a:gd name="T49" fmla="*/ 61 h 62"/>
                <a:gd name="T50" fmla="*/ 17 w 62"/>
                <a:gd name="T51" fmla="*/ 9 h 62"/>
                <a:gd name="T52" fmla="*/ 19 w 62"/>
                <a:gd name="T53" fmla="*/ 8 h 62"/>
                <a:gd name="T54" fmla="*/ 15 w 62"/>
                <a:gd name="T55" fmla="*/ 5 h 62"/>
                <a:gd name="T56" fmla="*/ 32 w 62"/>
                <a:gd name="T57" fmla="*/ 5 h 62"/>
                <a:gd name="T58" fmla="*/ 30 w 62"/>
                <a:gd name="T59" fmla="*/ 1 h 62"/>
                <a:gd name="T60" fmla="*/ 53 w 62"/>
                <a:gd name="T61" fmla="*/ 30 h 62"/>
                <a:gd name="T62" fmla="*/ 29 w 62"/>
                <a:gd name="T63" fmla="*/ 53 h 62"/>
                <a:gd name="T64" fmla="*/ 14 w 62"/>
                <a:gd name="T65" fmla="*/ 19 h 62"/>
                <a:gd name="T66" fmla="*/ 48 w 62"/>
                <a:gd name="T67" fmla="*/ 19 h 62"/>
                <a:gd name="T68" fmla="*/ 46 w 62"/>
                <a:gd name="T69" fmla="*/ 22 h 62"/>
                <a:gd name="T70" fmla="*/ 46 w 62"/>
                <a:gd name="T71" fmla="*/ 22 h 62"/>
                <a:gd name="T72" fmla="*/ 39 w 62"/>
                <a:gd name="T73" fmla="*/ 27 h 62"/>
                <a:gd name="T74" fmla="*/ 31 w 62"/>
                <a:gd name="T75" fmla="*/ 48 h 62"/>
                <a:gd name="T76" fmla="*/ 36 w 62"/>
                <a:gd name="T77" fmla="*/ 27 h 62"/>
                <a:gd name="T78" fmla="*/ 36 w 62"/>
                <a:gd name="T79" fmla="*/ 27 h 62"/>
                <a:gd name="T80" fmla="*/ 23 w 62"/>
                <a:gd name="T81" fmla="*/ 27 h 62"/>
                <a:gd name="T82" fmla="*/ 21 w 62"/>
                <a:gd name="T83" fmla="*/ 27 h 62"/>
                <a:gd name="T84" fmla="*/ 28 w 62"/>
                <a:gd name="T85" fmla="*/ 47 h 62"/>
                <a:gd name="T86" fmla="*/ 28 w 62"/>
                <a:gd name="T87" fmla="*/ 47 h 62"/>
                <a:gd name="T88" fmla="*/ 39 w 62"/>
                <a:gd name="T89" fmla="*/ 2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2" h="62">
                  <a:moveTo>
                    <a:pt x="43" y="9"/>
                  </a:moveTo>
                  <a:cubicBezTo>
                    <a:pt x="43" y="9"/>
                    <a:pt x="43" y="9"/>
                    <a:pt x="43" y="8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4"/>
                    <a:pt x="46" y="4"/>
                    <a:pt x="46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10"/>
                    <a:pt x="44" y="10"/>
                  </a:cubicBezTo>
                  <a:cubicBezTo>
                    <a:pt x="43" y="10"/>
                    <a:pt x="43" y="9"/>
                    <a:pt x="43" y="9"/>
                  </a:cubicBezTo>
                  <a:close/>
                  <a:moveTo>
                    <a:pt x="17" y="52"/>
                  </a:moveTo>
                  <a:cubicBezTo>
                    <a:pt x="15" y="56"/>
                    <a:pt x="15" y="56"/>
                    <a:pt x="15" y="56"/>
                  </a:cubicBezTo>
                  <a:cubicBezTo>
                    <a:pt x="15" y="57"/>
                    <a:pt x="15" y="57"/>
                    <a:pt x="15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7" y="57"/>
                    <a:pt x="17" y="57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9" y="53"/>
                    <a:pt x="19" y="52"/>
                    <a:pt x="19" y="52"/>
                  </a:cubicBezTo>
                  <a:cubicBezTo>
                    <a:pt x="18" y="52"/>
                    <a:pt x="18" y="52"/>
                    <a:pt x="17" y="52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4" y="19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8" y="16"/>
                    <a:pt x="58" y="16"/>
                    <a:pt x="58" y="15"/>
                  </a:cubicBezTo>
                  <a:cubicBezTo>
                    <a:pt x="57" y="15"/>
                    <a:pt x="57" y="14"/>
                    <a:pt x="56" y="15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2" y="17"/>
                    <a:pt x="52" y="18"/>
                    <a:pt x="52" y="18"/>
                  </a:cubicBezTo>
                  <a:cubicBezTo>
                    <a:pt x="52" y="19"/>
                    <a:pt x="53" y="19"/>
                    <a:pt x="53" y="19"/>
                  </a:cubicBezTo>
                  <a:close/>
                  <a:moveTo>
                    <a:pt x="8" y="43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6"/>
                    <a:pt x="4" y="46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3"/>
                    <a:pt x="10" y="43"/>
                  </a:cubicBezTo>
                  <a:cubicBezTo>
                    <a:pt x="9" y="42"/>
                    <a:pt x="9" y="42"/>
                    <a:pt x="8" y="43"/>
                  </a:cubicBezTo>
                  <a:close/>
                  <a:moveTo>
                    <a:pt x="61" y="30"/>
                  </a:moveTo>
                  <a:cubicBezTo>
                    <a:pt x="56" y="30"/>
                    <a:pt x="56" y="30"/>
                    <a:pt x="56" y="30"/>
                  </a:cubicBezTo>
                  <a:cubicBezTo>
                    <a:pt x="56" y="30"/>
                    <a:pt x="55" y="30"/>
                    <a:pt x="55" y="31"/>
                  </a:cubicBezTo>
                  <a:cubicBezTo>
                    <a:pt x="55" y="31"/>
                    <a:pt x="56" y="32"/>
                    <a:pt x="56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1" y="32"/>
                    <a:pt x="62" y="31"/>
                    <a:pt x="62" y="31"/>
                  </a:cubicBezTo>
                  <a:cubicBezTo>
                    <a:pt x="62" y="30"/>
                    <a:pt x="61" y="30"/>
                    <a:pt x="61" y="30"/>
                  </a:cubicBezTo>
                  <a:close/>
                  <a:moveTo>
                    <a:pt x="6" y="31"/>
                  </a:moveTo>
                  <a:cubicBezTo>
                    <a:pt x="6" y="30"/>
                    <a:pt x="6" y="30"/>
                    <a:pt x="5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1"/>
                    <a:pt x="0" y="32"/>
                    <a:pt x="1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2"/>
                    <a:pt x="6" y="31"/>
                    <a:pt x="6" y="31"/>
                  </a:cubicBezTo>
                  <a:close/>
                  <a:moveTo>
                    <a:pt x="54" y="43"/>
                  </a:moveTo>
                  <a:cubicBezTo>
                    <a:pt x="53" y="42"/>
                    <a:pt x="52" y="42"/>
                    <a:pt x="52" y="43"/>
                  </a:cubicBezTo>
                  <a:cubicBezTo>
                    <a:pt x="52" y="43"/>
                    <a:pt x="52" y="44"/>
                    <a:pt x="53" y="44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8" y="46"/>
                    <a:pt x="58" y="46"/>
                  </a:cubicBezTo>
                  <a:cubicBezTo>
                    <a:pt x="58" y="46"/>
                    <a:pt x="58" y="45"/>
                    <a:pt x="57" y="45"/>
                  </a:cubicBezTo>
                  <a:lnTo>
                    <a:pt x="54" y="43"/>
                  </a:lnTo>
                  <a:close/>
                  <a:moveTo>
                    <a:pt x="8" y="19"/>
                  </a:moveTo>
                  <a:cubicBezTo>
                    <a:pt x="8" y="19"/>
                    <a:pt x="9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0" y="17"/>
                    <a:pt x="9" y="1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4" y="15"/>
                    <a:pt x="4" y="15"/>
                  </a:cubicBezTo>
                  <a:cubicBezTo>
                    <a:pt x="4" y="16"/>
                    <a:pt x="4" y="16"/>
                    <a:pt x="4" y="17"/>
                  </a:cubicBezTo>
                  <a:lnTo>
                    <a:pt x="8" y="19"/>
                  </a:lnTo>
                  <a:close/>
                  <a:moveTo>
                    <a:pt x="45" y="52"/>
                  </a:moveTo>
                  <a:cubicBezTo>
                    <a:pt x="44" y="52"/>
                    <a:pt x="44" y="52"/>
                    <a:pt x="43" y="52"/>
                  </a:cubicBezTo>
                  <a:cubicBezTo>
                    <a:pt x="43" y="52"/>
                    <a:pt x="43" y="53"/>
                    <a:pt x="43" y="53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57"/>
                    <a:pt x="46" y="58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7" y="57"/>
                    <a:pt x="47" y="57"/>
                    <a:pt x="47" y="56"/>
                  </a:cubicBezTo>
                  <a:lnTo>
                    <a:pt x="45" y="52"/>
                  </a:lnTo>
                  <a:close/>
                  <a:moveTo>
                    <a:pt x="31" y="55"/>
                  </a:moveTo>
                  <a:cubicBezTo>
                    <a:pt x="30" y="55"/>
                    <a:pt x="30" y="56"/>
                    <a:pt x="30" y="56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2"/>
                    <a:pt x="31" y="62"/>
                  </a:cubicBezTo>
                  <a:cubicBezTo>
                    <a:pt x="31" y="62"/>
                    <a:pt x="32" y="61"/>
                    <a:pt x="32" y="61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31" y="55"/>
                    <a:pt x="31" y="55"/>
                  </a:cubicBezTo>
                  <a:close/>
                  <a:moveTo>
                    <a:pt x="17" y="9"/>
                  </a:moveTo>
                  <a:cubicBezTo>
                    <a:pt x="17" y="9"/>
                    <a:pt x="18" y="10"/>
                    <a:pt x="18" y="10"/>
                  </a:cubicBezTo>
                  <a:cubicBezTo>
                    <a:pt x="18" y="10"/>
                    <a:pt x="18" y="9"/>
                    <a:pt x="19" y="9"/>
                  </a:cubicBezTo>
                  <a:cubicBezTo>
                    <a:pt x="19" y="9"/>
                    <a:pt x="19" y="9"/>
                    <a:pt x="19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lnTo>
                    <a:pt x="17" y="9"/>
                  </a:lnTo>
                  <a:close/>
                  <a:moveTo>
                    <a:pt x="31" y="6"/>
                  </a:moveTo>
                  <a:cubicBezTo>
                    <a:pt x="31" y="6"/>
                    <a:pt x="32" y="6"/>
                    <a:pt x="32" y="5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30" y="0"/>
                    <a:pt x="30" y="0"/>
                    <a:pt x="30" y="1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6"/>
                    <a:pt x="30" y="6"/>
                    <a:pt x="31" y="6"/>
                  </a:cubicBezTo>
                  <a:close/>
                  <a:moveTo>
                    <a:pt x="53" y="30"/>
                  </a:moveTo>
                  <a:cubicBezTo>
                    <a:pt x="32" y="53"/>
                    <a:pt x="32" y="53"/>
                    <a:pt x="32" y="53"/>
                  </a:cubicBezTo>
                  <a:cubicBezTo>
                    <a:pt x="32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29"/>
                    <a:pt x="8" y="28"/>
                    <a:pt x="9" y="27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7" y="18"/>
                    <a:pt x="48" y="19"/>
                    <a:pt x="48" y="19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8"/>
                    <a:pt x="54" y="29"/>
                    <a:pt x="53" y="30"/>
                  </a:cubicBezTo>
                  <a:close/>
                  <a:moveTo>
                    <a:pt x="46" y="22"/>
                  </a:moveTo>
                  <a:cubicBezTo>
                    <a:pt x="41" y="27"/>
                    <a:pt x="41" y="27"/>
                    <a:pt x="41" y="27"/>
                  </a:cubicBezTo>
                  <a:cubicBezTo>
                    <a:pt x="50" y="27"/>
                    <a:pt x="50" y="27"/>
                    <a:pt x="50" y="27"/>
                  </a:cubicBezTo>
                  <a:lnTo>
                    <a:pt x="46" y="22"/>
                  </a:lnTo>
                  <a:close/>
                  <a:moveTo>
                    <a:pt x="44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9" y="27"/>
                    <a:pt x="39" y="27"/>
                    <a:pt x="39" y="27"/>
                  </a:cubicBezTo>
                  <a:lnTo>
                    <a:pt x="44" y="21"/>
                  </a:lnTo>
                  <a:close/>
                  <a:moveTo>
                    <a:pt x="25" y="29"/>
                  </a:moveTo>
                  <a:cubicBezTo>
                    <a:pt x="31" y="48"/>
                    <a:pt x="31" y="48"/>
                    <a:pt x="31" y="48"/>
                  </a:cubicBezTo>
                  <a:cubicBezTo>
                    <a:pt x="37" y="29"/>
                    <a:pt x="37" y="29"/>
                    <a:pt x="37" y="29"/>
                  </a:cubicBezTo>
                  <a:lnTo>
                    <a:pt x="25" y="29"/>
                  </a:lnTo>
                  <a:close/>
                  <a:moveTo>
                    <a:pt x="36" y="27"/>
                  </a:moveTo>
                  <a:cubicBezTo>
                    <a:pt x="31" y="22"/>
                    <a:pt x="31" y="22"/>
                    <a:pt x="31" y="22"/>
                  </a:cubicBezTo>
                  <a:cubicBezTo>
                    <a:pt x="26" y="27"/>
                    <a:pt x="26" y="27"/>
                    <a:pt x="26" y="27"/>
                  </a:cubicBezTo>
                  <a:lnTo>
                    <a:pt x="36" y="27"/>
                  </a:lnTo>
                  <a:close/>
                  <a:moveTo>
                    <a:pt x="28" y="21"/>
                  </a:moveTo>
                  <a:cubicBezTo>
                    <a:pt x="18" y="21"/>
                    <a:pt x="18" y="21"/>
                    <a:pt x="18" y="21"/>
                  </a:cubicBezTo>
                  <a:cubicBezTo>
                    <a:pt x="23" y="27"/>
                    <a:pt x="23" y="27"/>
                    <a:pt x="23" y="27"/>
                  </a:cubicBezTo>
                  <a:lnTo>
                    <a:pt x="28" y="21"/>
                  </a:lnTo>
                  <a:close/>
                  <a:moveTo>
                    <a:pt x="12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16" y="22"/>
                    <a:pt x="16" y="22"/>
                    <a:pt x="16" y="22"/>
                  </a:cubicBezTo>
                  <a:lnTo>
                    <a:pt x="12" y="27"/>
                  </a:lnTo>
                  <a:close/>
                  <a:moveTo>
                    <a:pt x="28" y="47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12" y="29"/>
                    <a:pt x="12" y="29"/>
                    <a:pt x="12" y="29"/>
                  </a:cubicBezTo>
                  <a:lnTo>
                    <a:pt x="28" y="47"/>
                  </a:lnTo>
                  <a:close/>
                  <a:moveTo>
                    <a:pt x="33" y="47"/>
                  </a:moveTo>
                  <a:cubicBezTo>
                    <a:pt x="49" y="29"/>
                    <a:pt x="49" y="29"/>
                    <a:pt x="49" y="29"/>
                  </a:cubicBezTo>
                  <a:cubicBezTo>
                    <a:pt x="39" y="29"/>
                    <a:pt x="39" y="29"/>
                    <a:pt x="39" y="29"/>
                  </a:cubicBezTo>
                  <a:lnTo>
                    <a:pt x="33" y="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59" name="Freeform 36"/>
            <p:cNvSpPr>
              <a:spLocks noEditPoints="1"/>
            </p:cNvSpPr>
            <p:nvPr/>
          </p:nvSpPr>
          <p:spPr bwMode="auto">
            <a:xfrm>
              <a:off x="4407926" y="4306627"/>
              <a:ext cx="387490" cy="387493"/>
            </a:xfrm>
            <a:custGeom>
              <a:avLst/>
              <a:gdLst>
                <a:gd name="T0" fmla="*/ 18 w 35"/>
                <a:gd name="T1" fmla="*/ 0 h 35"/>
                <a:gd name="T2" fmla="*/ 0 w 35"/>
                <a:gd name="T3" fmla="*/ 18 h 35"/>
                <a:gd name="T4" fmla="*/ 18 w 35"/>
                <a:gd name="T5" fmla="*/ 35 h 35"/>
                <a:gd name="T6" fmla="*/ 35 w 35"/>
                <a:gd name="T7" fmla="*/ 18 h 35"/>
                <a:gd name="T8" fmla="*/ 18 w 35"/>
                <a:gd name="T9" fmla="*/ 0 h 35"/>
                <a:gd name="T10" fmla="*/ 18 w 35"/>
                <a:gd name="T11" fmla="*/ 32 h 35"/>
                <a:gd name="T12" fmla="*/ 3 w 35"/>
                <a:gd name="T13" fmla="*/ 18 h 35"/>
                <a:gd name="T14" fmla="*/ 18 w 35"/>
                <a:gd name="T15" fmla="*/ 3 h 35"/>
                <a:gd name="T16" fmla="*/ 32 w 35"/>
                <a:gd name="T17" fmla="*/ 18 h 35"/>
                <a:gd name="T18" fmla="*/ 18 w 35"/>
                <a:gd name="T19" fmla="*/ 32 h 35"/>
                <a:gd name="T20" fmla="*/ 27 w 35"/>
                <a:gd name="T21" fmla="*/ 12 h 35"/>
                <a:gd name="T22" fmla="*/ 27 w 35"/>
                <a:gd name="T23" fmla="*/ 14 h 35"/>
                <a:gd name="T24" fmla="*/ 16 w 35"/>
                <a:gd name="T25" fmla="*/ 23 h 35"/>
                <a:gd name="T26" fmla="*/ 16 w 35"/>
                <a:gd name="T27" fmla="*/ 23 h 35"/>
                <a:gd name="T28" fmla="*/ 15 w 35"/>
                <a:gd name="T29" fmla="*/ 23 h 35"/>
                <a:gd name="T30" fmla="*/ 9 w 35"/>
                <a:gd name="T31" fmla="*/ 18 h 35"/>
                <a:gd name="T32" fmla="*/ 9 w 35"/>
                <a:gd name="T33" fmla="*/ 16 h 35"/>
                <a:gd name="T34" fmla="*/ 10 w 35"/>
                <a:gd name="T35" fmla="*/ 16 h 35"/>
                <a:gd name="T36" fmla="*/ 16 w 35"/>
                <a:gd name="T37" fmla="*/ 21 h 35"/>
                <a:gd name="T38" fmla="*/ 26 w 35"/>
                <a:gd name="T39" fmla="*/ 12 h 35"/>
                <a:gd name="T40" fmla="*/ 27 w 35"/>
                <a:gd name="T4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35"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8" y="35"/>
                    <a:pt x="35" y="27"/>
                    <a:pt x="35" y="18"/>
                  </a:cubicBezTo>
                  <a:cubicBezTo>
                    <a:pt x="35" y="8"/>
                    <a:pt x="28" y="0"/>
                    <a:pt x="18" y="0"/>
                  </a:cubicBezTo>
                  <a:close/>
                  <a:moveTo>
                    <a:pt x="18" y="32"/>
                  </a:moveTo>
                  <a:cubicBezTo>
                    <a:pt x="10" y="32"/>
                    <a:pt x="3" y="26"/>
                    <a:pt x="3" y="18"/>
                  </a:cubicBezTo>
                  <a:cubicBezTo>
                    <a:pt x="3" y="10"/>
                    <a:pt x="10" y="3"/>
                    <a:pt x="18" y="3"/>
                  </a:cubicBezTo>
                  <a:cubicBezTo>
                    <a:pt x="26" y="3"/>
                    <a:pt x="32" y="10"/>
                    <a:pt x="32" y="18"/>
                  </a:cubicBezTo>
                  <a:cubicBezTo>
                    <a:pt x="32" y="26"/>
                    <a:pt x="26" y="32"/>
                    <a:pt x="18" y="32"/>
                  </a:cubicBezTo>
                  <a:close/>
                  <a:moveTo>
                    <a:pt x="27" y="12"/>
                  </a:moveTo>
                  <a:cubicBezTo>
                    <a:pt x="28" y="13"/>
                    <a:pt x="28" y="13"/>
                    <a:pt x="27" y="1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8"/>
                    <a:pt x="8" y="17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8430810" y="3432847"/>
              <a:ext cx="387490" cy="387493"/>
            </a:xfrm>
            <a:custGeom>
              <a:avLst/>
              <a:gdLst>
                <a:gd name="T0" fmla="*/ 18 w 35"/>
                <a:gd name="T1" fmla="*/ 0 h 35"/>
                <a:gd name="T2" fmla="*/ 0 w 35"/>
                <a:gd name="T3" fmla="*/ 18 h 35"/>
                <a:gd name="T4" fmla="*/ 18 w 35"/>
                <a:gd name="T5" fmla="*/ 35 h 35"/>
                <a:gd name="T6" fmla="*/ 35 w 35"/>
                <a:gd name="T7" fmla="*/ 18 h 35"/>
                <a:gd name="T8" fmla="*/ 18 w 35"/>
                <a:gd name="T9" fmla="*/ 0 h 35"/>
                <a:gd name="T10" fmla="*/ 18 w 35"/>
                <a:gd name="T11" fmla="*/ 32 h 35"/>
                <a:gd name="T12" fmla="*/ 3 w 35"/>
                <a:gd name="T13" fmla="*/ 18 h 35"/>
                <a:gd name="T14" fmla="*/ 18 w 35"/>
                <a:gd name="T15" fmla="*/ 3 h 35"/>
                <a:gd name="T16" fmla="*/ 32 w 35"/>
                <a:gd name="T17" fmla="*/ 18 h 35"/>
                <a:gd name="T18" fmla="*/ 18 w 35"/>
                <a:gd name="T19" fmla="*/ 32 h 35"/>
                <a:gd name="T20" fmla="*/ 27 w 35"/>
                <a:gd name="T21" fmla="*/ 12 h 35"/>
                <a:gd name="T22" fmla="*/ 27 w 35"/>
                <a:gd name="T23" fmla="*/ 14 h 35"/>
                <a:gd name="T24" fmla="*/ 16 w 35"/>
                <a:gd name="T25" fmla="*/ 23 h 35"/>
                <a:gd name="T26" fmla="*/ 16 w 35"/>
                <a:gd name="T27" fmla="*/ 23 h 35"/>
                <a:gd name="T28" fmla="*/ 15 w 35"/>
                <a:gd name="T29" fmla="*/ 23 h 35"/>
                <a:gd name="T30" fmla="*/ 9 w 35"/>
                <a:gd name="T31" fmla="*/ 18 h 35"/>
                <a:gd name="T32" fmla="*/ 9 w 35"/>
                <a:gd name="T33" fmla="*/ 16 h 35"/>
                <a:gd name="T34" fmla="*/ 10 w 35"/>
                <a:gd name="T35" fmla="*/ 16 h 35"/>
                <a:gd name="T36" fmla="*/ 16 w 35"/>
                <a:gd name="T37" fmla="*/ 21 h 35"/>
                <a:gd name="T38" fmla="*/ 26 w 35"/>
                <a:gd name="T39" fmla="*/ 12 h 35"/>
                <a:gd name="T40" fmla="*/ 27 w 35"/>
                <a:gd name="T4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35"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8" y="35"/>
                    <a:pt x="35" y="27"/>
                    <a:pt x="35" y="18"/>
                  </a:cubicBezTo>
                  <a:cubicBezTo>
                    <a:pt x="35" y="8"/>
                    <a:pt x="28" y="0"/>
                    <a:pt x="18" y="0"/>
                  </a:cubicBezTo>
                  <a:close/>
                  <a:moveTo>
                    <a:pt x="18" y="32"/>
                  </a:moveTo>
                  <a:cubicBezTo>
                    <a:pt x="10" y="32"/>
                    <a:pt x="3" y="26"/>
                    <a:pt x="3" y="18"/>
                  </a:cubicBezTo>
                  <a:cubicBezTo>
                    <a:pt x="3" y="10"/>
                    <a:pt x="10" y="3"/>
                    <a:pt x="18" y="3"/>
                  </a:cubicBezTo>
                  <a:cubicBezTo>
                    <a:pt x="26" y="3"/>
                    <a:pt x="32" y="10"/>
                    <a:pt x="32" y="18"/>
                  </a:cubicBezTo>
                  <a:cubicBezTo>
                    <a:pt x="32" y="26"/>
                    <a:pt x="26" y="32"/>
                    <a:pt x="18" y="32"/>
                  </a:cubicBezTo>
                  <a:close/>
                  <a:moveTo>
                    <a:pt x="27" y="12"/>
                  </a:moveTo>
                  <a:cubicBezTo>
                    <a:pt x="28" y="13"/>
                    <a:pt x="28" y="13"/>
                    <a:pt x="27" y="1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8"/>
                    <a:pt x="8" y="17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61" name="Freeform 30"/>
            <p:cNvSpPr>
              <a:spLocks noEditPoints="1"/>
            </p:cNvSpPr>
            <p:nvPr/>
          </p:nvSpPr>
          <p:spPr bwMode="auto">
            <a:xfrm>
              <a:off x="6343865" y="4794289"/>
              <a:ext cx="585781" cy="555994"/>
            </a:xfrm>
            <a:custGeom>
              <a:avLst/>
              <a:gdLst>
                <a:gd name="T0" fmla="*/ 75 w 75"/>
                <a:gd name="T1" fmla="*/ 27 h 71"/>
                <a:gd name="T2" fmla="*/ 69 w 75"/>
                <a:gd name="T3" fmla="*/ 14 h 71"/>
                <a:gd name="T4" fmla="*/ 64 w 75"/>
                <a:gd name="T5" fmla="*/ 0 h 71"/>
                <a:gd name="T6" fmla="*/ 5 w 75"/>
                <a:gd name="T7" fmla="*/ 11 h 71"/>
                <a:gd name="T8" fmla="*/ 1 w 75"/>
                <a:gd name="T9" fmla="*/ 26 h 71"/>
                <a:gd name="T10" fmla="*/ 0 w 75"/>
                <a:gd name="T11" fmla="*/ 31 h 71"/>
                <a:gd name="T12" fmla="*/ 1 w 75"/>
                <a:gd name="T13" fmla="*/ 65 h 71"/>
                <a:gd name="T14" fmla="*/ 70 w 75"/>
                <a:gd name="T15" fmla="*/ 71 h 71"/>
                <a:gd name="T16" fmla="*/ 70 w 75"/>
                <a:gd name="T17" fmla="*/ 61 h 71"/>
                <a:gd name="T18" fmla="*/ 4 w 75"/>
                <a:gd name="T19" fmla="*/ 26 h 71"/>
                <a:gd name="T20" fmla="*/ 71 w 75"/>
                <a:gd name="T21" fmla="*/ 26 h 71"/>
                <a:gd name="T22" fmla="*/ 58 w 75"/>
                <a:gd name="T23" fmla="*/ 33 h 71"/>
                <a:gd name="T24" fmla="*/ 54 w 75"/>
                <a:gd name="T25" fmla="*/ 28 h 71"/>
                <a:gd name="T26" fmla="*/ 52 w 75"/>
                <a:gd name="T27" fmla="*/ 31 h 71"/>
                <a:gd name="T28" fmla="*/ 44 w 75"/>
                <a:gd name="T29" fmla="*/ 31 h 71"/>
                <a:gd name="T30" fmla="*/ 52 w 75"/>
                <a:gd name="T31" fmla="*/ 31 h 71"/>
                <a:gd name="T32" fmla="*/ 37 w 75"/>
                <a:gd name="T33" fmla="*/ 33 h 71"/>
                <a:gd name="T34" fmla="*/ 42 w 75"/>
                <a:gd name="T35" fmla="*/ 28 h 71"/>
                <a:gd name="T36" fmla="*/ 28 w 75"/>
                <a:gd name="T37" fmla="*/ 33 h 71"/>
                <a:gd name="T38" fmla="*/ 23 w 75"/>
                <a:gd name="T39" fmla="*/ 28 h 71"/>
                <a:gd name="T40" fmla="*/ 21 w 75"/>
                <a:gd name="T41" fmla="*/ 28 h 71"/>
                <a:gd name="T42" fmla="*/ 17 w 75"/>
                <a:gd name="T43" fmla="*/ 33 h 71"/>
                <a:gd name="T44" fmla="*/ 21 w 75"/>
                <a:gd name="T45" fmla="*/ 28 h 71"/>
                <a:gd name="T46" fmla="*/ 18 w 75"/>
                <a:gd name="T47" fmla="*/ 35 h 71"/>
                <a:gd name="T48" fmla="*/ 28 w 75"/>
                <a:gd name="T49" fmla="*/ 35 h 71"/>
                <a:gd name="T50" fmla="*/ 38 w 75"/>
                <a:gd name="T51" fmla="*/ 35 h 71"/>
                <a:gd name="T52" fmla="*/ 48 w 75"/>
                <a:gd name="T53" fmla="*/ 35 h 71"/>
                <a:gd name="T54" fmla="*/ 58 w 75"/>
                <a:gd name="T55" fmla="*/ 35 h 71"/>
                <a:gd name="T56" fmla="*/ 67 w 75"/>
                <a:gd name="T57" fmla="*/ 62 h 71"/>
                <a:gd name="T58" fmla="*/ 29 w 75"/>
                <a:gd name="T59" fmla="*/ 40 h 71"/>
                <a:gd name="T60" fmla="*/ 13 w 75"/>
                <a:gd name="T61" fmla="*/ 62 h 71"/>
                <a:gd name="T62" fmla="*/ 12 w 75"/>
                <a:gd name="T63" fmla="*/ 33 h 71"/>
                <a:gd name="T64" fmla="*/ 28 w 75"/>
                <a:gd name="T65" fmla="*/ 42 h 71"/>
                <a:gd name="T66" fmla="*/ 68 w 75"/>
                <a:gd name="T67" fmla="*/ 33 h 71"/>
                <a:gd name="T68" fmla="*/ 64 w 75"/>
                <a:gd name="T69" fmla="*/ 28 h 71"/>
                <a:gd name="T70" fmla="*/ 68 w 75"/>
                <a:gd name="T71" fmla="*/ 33 h 71"/>
                <a:gd name="T72" fmla="*/ 11 w 75"/>
                <a:gd name="T73" fmla="*/ 14 h 71"/>
                <a:gd name="T74" fmla="*/ 11 w 75"/>
                <a:gd name="T75" fmla="*/ 3 h 71"/>
                <a:gd name="T76" fmla="*/ 67 w 75"/>
                <a:gd name="T77" fmla="*/ 11 h 71"/>
                <a:gd name="T78" fmla="*/ 11 w 75"/>
                <a:gd name="T79" fmla="*/ 31 h 71"/>
                <a:gd name="T80" fmla="*/ 3 w 75"/>
                <a:gd name="T81" fmla="*/ 31 h 71"/>
                <a:gd name="T82" fmla="*/ 4 w 75"/>
                <a:gd name="T83" fmla="*/ 65 h 71"/>
                <a:gd name="T84" fmla="*/ 29 w 75"/>
                <a:gd name="T85" fmla="*/ 64 h 71"/>
                <a:gd name="T86" fmla="*/ 71 w 75"/>
                <a:gd name="T87" fmla="*/ 67 h 71"/>
                <a:gd name="T88" fmla="*/ 4 w 75"/>
                <a:gd name="T89" fmla="*/ 67 h 71"/>
                <a:gd name="T90" fmla="*/ 62 w 75"/>
                <a:gd name="T91" fmla="*/ 56 h 71"/>
                <a:gd name="T92" fmla="*/ 39 w 75"/>
                <a:gd name="T93" fmla="*/ 40 h 71"/>
                <a:gd name="T94" fmla="*/ 39 w 75"/>
                <a:gd name="T95" fmla="*/ 57 h 71"/>
                <a:gd name="T96" fmla="*/ 60 w 75"/>
                <a:gd name="T97" fmla="*/ 5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5" h="71">
                  <a:moveTo>
                    <a:pt x="75" y="31"/>
                  </a:moveTo>
                  <a:cubicBezTo>
                    <a:pt x="75" y="28"/>
                    <a:pt x="75" y="28"/>
                    <a:pt x="75" y="28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6"/>
                    <a:pt x="75" y="26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4"/>
                    <a:pt x="69" y="14"/>
                    <a:pt x="69" y="14"/>
                  </a:cubicBezTo>
                  <a:cubicBezTo>
                    <a:pt x="70" y="13"/>
                    <a:pt x="70" y="12"/>
                    <a:pt x="70" y="11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2"/>
                    <a:pt x="67" y="0"/>
                    <a:pt x="6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2"/>
                    <a:pt x="5" y="5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3"/>
                    <a:pt x="6" y="14"/>
                  </a:cubicBezTo>
                  <a:cubicBezTo>
                    <a:pt x="6" y="14"/>
                    <a:pt x="6" y="14"/>
                    <a:pt x="5" y="14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2" y="36"/>
                    <a:pt x="5" y="36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3" y="61"/>
                    <a:pt x="1" y="63"/>
                    <a:pt x="1" y="65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9"/>
                    <a:pt x="3" y="71"/>
                    <a:pt x="6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2" y="71"/>
                    <a:pt x="74" y="69"/>
                    <a:pt x="74" y="67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74" y="63"/>
                    <a:pt x="72" y="61"/>
                    <a:pt x="70" y="61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3" y="36"/>
                    <a:pt x="75" y="33"/>
                    <a:pt x="75" y="31"/>
                  </a:cubicBezTo>
                  <a:close/>
                  <a:moveTo>
                    <a:pt x="4" y="2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71" y="26"/>
                    <a:pt x="71" y="26"/>
                    <a:pt x="71" y="26"/>
                  </a:cubicBezTo>
                  <a:lnTo>
                    <a:pt x="4" y="26"/>
                  </a:lnTo>
                  <a:close/>
                  <a:moveTo>
                    <a:pt x="62" y="31"/>
                  </a:moveTo>
                  <a:cubicBezTo>
                    <a:pt x="62" y="32"/>
                    <a:pt x="60" y="33"/>
                    <a:pt x="58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5" y="33"/>
                    <a:pt x="54" y="32"/>
                    <a:pt x="54" y="31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62" y="28"/>
                    <a:pt x="62" y="28"/>
                    <a:pt x="62" y="28"/>
                  </a:cubicBezTo>
                  <a:lnTo>
                    <a:pt x="62" y="31"/>
                  </a:lnTo>
                  <a:close/>
                  <a:moveTo>
                    <a:pt x="52" y="31"/>
                  </a:moveTo>
                  <a:cubicBezTo>
                    <a:pt x="52" y="32"/>
                    <a:pt x="50" y="33"/>
                    <a:pt x="48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5" y="33"/>
                    <a:pt x="44" y="32"/>
                    <a:pt x="44" y="31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52" y="28"/>
                    <a:pt x="52" y="28"/>
                    <a:pt x="52" y="28"/>
                  </a:cubicBezTo>
                  <a:lnTo>
                    <a:pt x="52" y="31"/>
                  </a:lnTo>
                  <a:close/>
                  <a:moveTo>
                    <a:pt x="42" y="31"/>
                  </a:moveTo>
                  <a:cubicBezTo>
                    <a:pt x="42" y="32"/>
                    <a:pt x="40" y="33"/>
                    <a:pt x="38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5" y="33"/>
                    <a:pt x="34" y="32"/>
                    <a:pt x="34" y="31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42" y="28"/>
                    <a:pt x="42" y="28"/>
                    <a:pt x="42" y="28"/>
                  </a:cubicBezTo>
                  <a:lnTo>
                    <a:pt x="42" y="31"/>
                  </a:lnTo>
                  <a:close/>
                  <a:moveTo>
                    <a:pt x="32" y="31"/>
                  </a:moveTo>
                  <a:cubicBezTo>
                    <a:pt x="32" y="32"/>
                    <a:pt x="30" y="33"/>
                    <a:pt x="28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5" y="33"/>
                    <a:pt x="23" y="32"/>
                    <a:pt x="23" y="31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32" y="28"/>
                    <a:pt x="32" y="28"/>
                    <a:pt x="32" y="28"/>
                  </a:cubicBezTo>
                  <a:lnTo>
                    <a:pt x="32" y="31"/>
                  </a:lnTo>
                  <a:close/>
                  <a:moveTo>
                    <a:pt x="21" y="28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1" y="32"/>
                    <a:pt x="20" y="33"/>
                    <a:pt x="18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5" y="33"/>
                    <a:pt x="13" y="32"/>
                    <a:pt x="13" y="31"/>
                  </a:cubicBezTo>
                  <a:cubicBezTo>
                    <a:pt x="13" y="28"/>
                    <a:pt x="13" y="28"/>
                    <a:pt x="13" y="28"/>
                  </a:cubicBezTo>
                  <a:lnTo>
                    <a:pt x="21" y="28"/>
                  </a:lnTo>
                  <a:close/>
                  <a:moveTo>
                    <a:pt x="12" y="33"/>
                  </a:moveTo>
                  <a:cubicBezTo>
                    <a:pt x="13" y="35"/>
                    <a:pt x="15" y="35"/>
                    <a:pt x="17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20" y="35"/>
                    <a:pt x="21" y="35"/>
                    <a:pt x="22" y="33"/>
                  </a:cubicBezTo>
                  <a:cubicBezTo>
                    <a:pt x="23" y="35"/>
                    <a:pt x="25" y="35"/>
                    <a:pt x="27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30" y="35"/>
                    <a:pt x="32" y="35"/>
                    <a:pt x="33" y="33"/>
                  </a:cubicBezTo>
                  <a:cubicBezTo>
                    <a:pt x="34" y="35"/>
                    <a:pt x="35" y="35"/>
                    <a:pt x="37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5"/>
                    <a:pt x="42" y="35"/>
                    <a:pt x="43" y="33"/>
                  </a:cubicBezTo>
                  <a:cubicBezTo>
                    <a:pt x="44" y="35"/>
                    <a:pt x="45" y="35"/>
                    <a:pt x="47" y="35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50" y="35"/>
                    <a:pt x="52" y="35"/>
                    <a:pt x="53" y="33"/>
                  </a:cubicBezTo>
                  <a:cubicBezTo>
                    <a:pt x="54" y="35"/>
                    <a:pt x="55" y="35"/>
                    <a:pt x="57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60" y="35"/>
                    <a:pt x="62" y="35"/>
                    <a:pt x="63" y="33"/>
                  </a:cubicBezTo>
                  <a:cubicBezTo>
                    <a:pt x="64" y="35"/>
                    <a:pt x="65" y="35"/>
                    <a:pt x="67" y="35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0"/>
                    <a:pt x="30" y="40"/>
                    <a:pt x="29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1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0" y="35"/>
                    <a:pt x="11" y="35"/>
                    <a:pt x="12" y="33"/>
                  </a:cubicBezTo>
                  <a:close/>
                  <a:moveTo>
                    <a:pt x="15" y="6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62"/>
                    <a:pt x="28" y="62"/>
                    <a:pt x="28" y="62"/>
                  </a:cubicBezTo>
                  <a:lnTo>
                    <a:pt x="15" y="62"/>
                  </a:lnTo>
                  <a:close/>
                  <a:moveTo>
                    <a:pt x="68" y="33"/>
                  </a:moveTo>
                  <a:cubicBezTo>
                    <a:pt x="67" y="33"/>
                    <a:pt x="67" y="33"/>
                    <a:pt x="67" y="33"/>
                  </a:cubicBezTo>
                  <a:cubicBezTo>
                    <a:pt x="65" y="33"/>
                    <a:pt x="64" y="32"/>
                    <a:pt x="64" y="31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2" y="32"/>
                    <a:pt x="70" y="33"/>
                    <a:pt x="68" y="33"/>
                  </a:cubicBezTo>
                  <a:close/>
                  <a:moveTo>
                    <a:pt x="67" y="11"/>
                  </a:moveTo>
                  <a:cubicBezTo>
                    <a:pt x="67" y="13"/>
                    <a:pt x="66" y="14"/>
                    <a:pt x="64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9" y="14"/>
                    <a:pt x="8" y="13"/>
                    <a:pt x="8" y="1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1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6" y="3"/>
                    <a:pt x="67" y="4"/>
                    <a:pt x="67" y="5"/>
                  </a:cubicBezTo>
                  <a:lnTo>
                    <a:pt x="67" y="11"/>
                  </a:lnTo>
                  <a:close/>
                  <a:moveTo>
                    <a:pt x="3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2"/>
                    <a:pt x="10" y="33"/>
                    <a:pt x="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5" y="33"/>
                    <a:pt x="3" y="32"/>
                    <a:pt x="3" y="31"/>
                  </a:cubicBezTo>
                  <a:lnTo>
                    <a:pt x="3" y="28"/>
                  </a:lnTo>
                  <a:close/>
                  <a:moveTo>
                    <a:pt x="4" y="67"/>
                  </a:moveTo>
                  <a:cubicBezTo>
                    <a:pt x="4" y="65"/>
                    <a:pt x="4" y="65"/>
                    <a:pt x="4" y="65"/>
                  </a:cubicBezTo>
                  <a:cubicBezTo>
                    <a:pt x="4" y="65"/>
                    <a:pt x="5" y="64"/>
                    <a:pt x="6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5"/>
                    <a:pt x="71" y="65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8"/>
                    <a:pt x="70" y="68"/>
                    <a:pt x="70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8"/>
                    <a:pt x="4" y="68"/>
                    <a:pt x="4" y="67"/>
                  </a:cubicBezTo>
                  <a:close/>
                  <a:moveTo>
                    <a:pt x="39" y="57"/>
                  </a:moveTo>
                  <a:cubicBezTo>
                    <a:pt x="61" y="57"/>
                    <a:pt x="61" y="57"/>
                    <a:pt x="61" y="57"/>
                  </a:cubicBezTo>
                  <a:cubicBezTo>
                    <a:pt x="62" y="57"/>
                    <a:pt x="62" y="56"/>
                    <a:pt x="62" y="56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0"/>
                    <a:pt x="62" y="40"/>
                    <a:pt x="61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8" y="40"/>
                    <a:pt x="38" y="40"/>
                    <a:pt x="38" y="41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6"/>
                    <a:pt x="38" y="57"/>
                    <a:pt x="39" y="57"/>
                  </a:cubicBezTo>
                  <a:close/>
                  <a:moveTo>
                    <a:pt x="40" y="42"/>
                  </a:moveTo>
                  <a:cubicBezTo>
                    <a:pt x="60" y="42"/>
                    <a:pt x="60" y="42"/>
                    <a:pt x="60" y="42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0" y="55"/>
                    <a:pt x="40" y="55"/>
                    <a:pt x="40" y="55"/>
                  </a:cubicBezTo>
                  <a:lnTo>
                    <a:pt x="4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62" name="Freeform 31"/>
            <p:cNvSpPr>
              <a:spLocks noEditPoints="1"/>
            </p:cNvSpPr>
            <p:nvPr/>
          </p:nvSpPr>
          <p:spPr bwMode="auto">
            <a:xfrm>
              <a:off x="5149460" y="4614187"/>
              <a:ext cx="499717" cy="543488"/>
            </a:xfrm>
            <a:custGeom>
              <a:avLst/>
              <a:gdLst>
                <a:gd name="T0" fmla="*/ 42 w 58"/>
                <a:gd name="T1" fmla="*/ 4 h 63"/>
                <a:gd name="T2" fmla="*/ 41 w 58"/>
                <a:gd name="T3" fmla="*/ 10 h 63"/>
                <a:gd name="T4" fmla="*/ 17 w 58"/>
                <a:gd name="T5" fmla="*/ 47 h 63"/>
                <a:gd name="T6" fmla="*/ 15 w 58"/>
                <a:gd name="T7" fmla="*/ 54 h 63"/>
                <a:gd name="T8" fmla="*/ 19 w 58"/>
                <a:gd name="T9" fmla="*/ 47 h 63"/>
                <a:gd name="T10" fmla="*/ 49 w 58"/>
                <a:gd name="T11" fmla="*/ 19 h 63"/>
                <a:gd name="T12" fmla="*/ 53 w 58"/>
                <a:gd name="T13" fmla="*/ 14 h 63"/>
                <a:gd name="T14" fmla="*/ 48 w 58"/>
                <a:gd name="T15" fmla="*/ 19 h 63"/>
                <a:gd name="T16" fmla="*/ 4 w 58"/>
                <a:gd name="T17" fmla="*/ 43 h 63"/>
                <a:gd name="T18" fmla="*/ 11 w 58"/>
                <a:gd name="T19" fmla="*/ 41 h 63"/>
                <a:gd name="T20" fmla="*/ 57 w 58"/>
                <a:gd name="T21" fmla="*/ 28 h 63"/>
                <a:gd name="T22" fmla="*/ 51 w 58"/>
                <a:gd name="T23" fmla="*/ 30 h 63"/>
                <a:gd name="T24" fmla="*/ 57 w 58"/>
                <a:gd name="T25" fmla="*/ 28 h 63"/>
                <a:gd name="T26" fmla="*/ 1 w 58"/>
                <a:gd name="T27" fmla="*/ 28 h 63"/>
                <a:gd name="T28" fmla="*/ 7 w 58"/>
                <a:gd name="T29" fmla="*/ 30 h 63"/>
                <a:gd name="T30" fmla="*/ 48 w 58"/>
                <a:gd name="T31" fmla="*/ 39 h 63"/>
                <a:gd name="T32" fmla="*/ 54 w 58"/>
                <a:gd name="T33" fmla="*/ 44 h 63"/>
                <a:gd name="T34" fmla="*/ 49 w 58"/>
                <a:gd name="T35" fmla="*/ 39 h 63"/>
                <a:gd name="T36" fmla="*/ 5 w 58"/>
                <a:gd name="T37" fmla="*/ 16 h 63"/>
                <a:gd name="T38" fmla="*/ 11 w 58"/>
                <a:gd name="T39" fmla="*/ 18 h 63"/>
                <a:gd name="T40" fmla="*/ 41 w 58"/>
                <a:gd name="T41" fmla="*/ 47 h 63"/>
                <a:gd name="T42" fmla="*/ 42 w 58"/>
                <a:gd name="T43" fmla="*/ 54 h 63"/>
                <a:gd name="T44" fmla="*/ 44 w 58"/>
                <a:gd name="T45" fmla="*/ 53 h 63"/>
                <a:gd name="T46" fmla="*/ 18 w 58"/>
                <a:gd name="T47" fmla="*/ 11 h 63"/>
                <a:gd name="T48" fmla="*/ 16 w 58"/>
                <a:gd name="T49" fmla="*/ 4 h 63"/>
                <a:gd name="T50" fmla="*/ 17 w 58"/>
                <a:gd name="T51" fmla="*/ 10 h 63"/>
                <a:gd name="T52" fmla="*/ 30 w 58"/>
                <a:gd name="T53" fmla="*/ 1 h 63"/>
                <a:gd name="T54" fmla="*/ 28 w 58"/>
                <a:gd name="T55" fmla="*/ 7 h 63"/>
                <a:gd name="T56" fmla="*/ 40 w 58"/>
                <a:gd name="T57" fmla="*/ 41 h 63"/>
                <a:gd name="T58" fmla="*/ 37 w 58"/>
                <a:gd name="T59" fmla="*/ 51 h 63"/>
                <a:gd name="T60" fmla="*/ 38 w 58"/>
                <a:gd name="T61" fmla="*/ 55 h 63"/>
                <a:gd name="T62" fmla="*/ 35 w 58"/>
                <a:gd name="T63" fmla="*/ 60 h 63"/>
                <a:gd name="T64" fmla="*/ 28 w 58"/>
                <a:gd name="T65" fmla="*/ 63 h 63"/>
                <a:gd name="T66" fmla="*/ 21 w 58"/>
                <a:gd name="T67" fmla="*/ 58 h 63"/>
                <a:gd name="T68" fmla="*/ 22 w 58"/>
                <a:gd name="T69" fmla="*/ 53 h 63"/>
                <a:gd name="T70" fmla="*/ 21 w 58"/>
                <a:gd name="T71" fmla="*/ 49 h 63"/>
                <a:gd name="T72" fmla="*/ 13 w 58"/>
                <a:gd name="T73" fmla="*/ 29 h 63"/>
                <a:gd name="T74" fmla="*/ 33 w 58"/>
                <a:gd name="T75" fmla="*/ 61 h 63"/>
                <a:gd name="T76" fmla="*/ 25 w 58"/>
                <a:gd name="T77" fmla="*/ 61 h 63"/>
                <a:gd name="T78" fmla="*/ 33 w 58"/>
                <a:gd name="T79" fmla="*/ 61 h 63"/>
                <a:gd name="T80" fmla="*/ 23 w 58"/>
                <a:gd name="T81" fmla="*/ 58 h 63"/>
                <a:gd name="T82" fmla="*/ 31 w 58"/>
                <a:gd name="T83" fmla="*/ 58 h 63"/>
                <a:gd name="T84" fmla="*/ 34 w 58"/>
                <a:gd name="T85" fmla="*/ 57 h 63"/>
                <a:gd name="T86" fmla="*/ 23 w 58"/>
                <a:gd name="T87" fmla="*/ 55 h 63"/>
                <a:gd name="T88" fmla="*/ 36 w 58"/>
                <a:gd name="T89" fmla="*/ 55 h 63"/>
                <a:gd name="T90" fmla="*/ 25 w 58"/>
                <a:gd name="T91" fmla="*/ 52 h 63"/>
                <a:gd name="T92" fmla="*/ 34 w 58"/>
                <a:gd name="T93" fmla="*/ 52 h 63"/>
                <a:gd name="T94" fmla="*/ 34 w 58"/>
                <a:gd name="T95" fmla="*/ 50 h 63"/>
                <a:gd name="T96" fmla="*/ 25 w 58"/>
                <a:gd name="T97" fmla="*/ 49 h 63"/>
                <a:gd name="T98" fmla="*/ 34 w 58"/>
                <a:gd name="T99" fmla="*/ 50 h 63"/>
                <a:gd name="T100" fmla="*/ 15 w 58"/>
                <a:gd name="T101" fmla="*/ 29 h 63"/>
                <a:gd name="T102" fmla="*/ 25 w 58"/>
                <a:gd name="T103" fmla="*/ 47 h 63"/>
                <a:gd name="T104" fmla="*/ 24 w 58"/>
                <a:gd name="T105" fmla="*/ 31 h 63"/>
                <a:gd name="T106" fmla="*/ 31 w 58"/>
                <a:gd name="T107" fmla="*/ 47 h 63"/>
                <a:gd name="T108" fmla="*/ 35 w 58"/>
                <a:gd name="T109" fmla="*/ 32 h 63"/>
                <a:gd name="T110" fmla="*/ 35 w 58"/>
                <a:gd name="T111" fmla="*/ 4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8" h="63">
                  <a:moveTo>
                    <a:pt x="40" y="11"/>
                  </a:moveTo>
                  <a:cubicBezTo>
                    <a:pt x="39" y="10"/>
                    <a:pt x="39" y="10"/>
                    <a:pt x="39" y="9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4"/>
                    <a:pt x="43" y="3"/>
                    <a:pt x="44" y="4"/>
                  </a:cubicBezTo>
                  <a:cubicBezTo>
                    <a:pt x="44" y="4"/>
                    <a:pt x="44" y="5"/>
                    <a:pt x="44" y="5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lose/>
                  <a:moveTo>
                    <a:pt x="17" y="47"/>
                  </a:move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4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19" y="47"/>
                    <a:pt x="19" y="47"/>
                  </a:cubicBezTo>
                  <a:cubicBezTo>
                    <a:pt x="18" y="47"/>
                    <a:pt x="18" y="47"/>
                    <a:pt x="17" y="47"/>
                  </a:cubicBezTo>
                  <a:close/>
                  <a:moveTo>
                    <a:pt x="48" y="19"/>
                  </a:moveTo>
                  <a:cubicBezTo>
                    <a:pt x="49" y="19"/>
                    <a:pt x="49" y="19"/>
                    <a:pt x="49" y="19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5" y="15"/>
                    <a:pt x="55" y="15"/>
                    <a:pt x="54" y="14"/>
                  </a:cubicBezTo>
                  <a:cubicBezTo>
                    <a:pt x="54" y="14"/>
                    <a:pt x="54" y="14"/>
                    <a:pt x="53" y="14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7" y="17"/>
                    <a:pt x="47" y="18"/>
                    <a:pt x="48" y="18"/>
                  </a:cubicBezTo>
                  <a:cubicBezTo>
                    <a:pt x="48" y="19"/>
                    <a:pt x="48" y="19"/>
                    <a:pt x="48" y="19"/>
                  </a:cubicBezTo>
                  <a:close/>
                  <a:moveTo>
                    <a:pt x="10" y="39"/>
                  </a:moveTo>
                  <a:cubicBezTo>
                    <a:pt x="5" y="42"/>
                    <a:pt x="5" y="42"/>
                    <a:pt x="5" y="42"/>
                  </a:cubicBezTo>
                  <a:cubicBezTo>
                    <a:pt x="4" y="42"/>
                    <a:pt x="4" y="43"/>
                    <a:pt x="4" y="43"/>
                  </a:cubicBezTo>
                  <a:cubicBezTo>
                    <a:pt x="4" y="44"/>
                    <a:pt x="5" y="44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39"/>
                  </a:cubicBezTo>
                  <a:cubicBezTo>
                    <a:pt x="11" y="39"/>
                    <a:pt x="10" y="39"/>
                    <a:pt x="10" y="39"/>
                  </a:cubicBezTo>
                  <a:close/>
                  <a:moveTo>
                    <a:pt x="57" y="28"/>
                  </a:move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0" y="28"/>
                    <a:pt x="50" y="29"/>
                  </a:cubicBezTo>
                  <a:cubicBezTo>
                    <a:pt x="50" y="29"/>
                    <a:pt x="51" y="30"/>
                    <a:pt x="51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8" y="30"/>
                    <a:pt x="58" y="29"/>
                    <a:pt x="58" y="29"/>
                  </a:cubicBezTo>
                  <a:cubicBezTo>
                    <a:pt x="58" y="28"/>
                    <a:pt x="58" y="28"/>
                    <a:pt x="57" y="28"/>
                  </a:cubicBezTo>
                  <a:close/>
                  <a:moveTo>
                    <a:pt x="8" y="29"/>
                  </a:moveTo>
                  <a:cubicBezTo>
                    <a:pt x="8" y="28"/>
                    <a:pt x="8" y="28"/>
                    <a:pt x="7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0" y="28"/>
                    <a:pt x="0" y="29"/>
                  </a:cubicBezTo>
                  <a:cubicBezTo>
                    <a:pt x="0" y="29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8" y="30"/>
                    <a:pt x="8" y="29"/>
                    <a:pt x="8" y="29"/>
                  </a:cubicBezTo>
                  <a:close/>
                  <a:moveTo>
                    <a:pt x="49" y="39"/>
                  </a:moveTo>
                  <a:cubicBezTo>
                    <a:pt x="48" y="39"/>
                    <a:pt x="48" y="39"/>
                    <a:pt x="48" y="39"/>
                  </a:cubicBezTo>
                  <a:cubicBezTo>
                    <a:pt x="47" y="40"/>
                    <a:pt x="47" y="40"/>
                    <a:pt x="48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3" y="44"/>
                    <a:pt x="53" y="44"/>
                    <a:pt x="54" y="44"/>
                  </a:cubicBezTo>
                  <a:cubicBezTo>
                    <a:pt x="54" y="44"/>
                    <a:pt x="54" y="44"/>
                    <a:pt x="54" y="43"/>
                  </a:cubicBezTo>
                  <a:cubicBezTo>
                    <a:pt x="55" y="43"/>
                    <a:pt x="55" y="42"/>
                    <a:pt x="54" y="42"/>
                  </a:cubicBezTo>
                  <a:lnTo>
                    <a:pt x="49" y="39"/>
                  </a:lnTo>
                  <a:close/>
                  <a:moveTo>
                    <a:pt x="6" y="14"/>
                  </a:moveTo>
                  <a:cubicBezTo>
                    <a:pt x="5" y="14"/>
                    <a:pt x="4" y="14"/>
                    <a:pt x="4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8"/>
                  </a:cubicBezTo>
                  <a:cubicBezTo>
                    <a:pt x="11" y="18"/>
                    <a:pt x="11" y="17"/>
                    <a:pt x="11" y="17"/>
                  </a:cubicBezTo>
                  <a:lnTo>
                    <a:pt x="6" y="14"/>
                  </a:lnTo>
                  <a:close/>
                  <a:moveTo>
                    <a:pt x="41" y="47"/>
                  </a:moveTo>
                  <a:cubicBezTo>
                    <a:pt x="41" y="47"/>
                    <a:pt x="40" y="47"/>
                    <a:pt x="40" y="47"/>
                  </a:cubicBezTo>
                  <a:cubicBezTo>
                    <a:pt x="39" y="47"/>
                    <a:pt x="39" y="48"/>
                    <a:pt x="39" y="48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4" y="54"/>
                    <a:pt x="44" y="54"/>
                  </a:cubicBezTo>
                  <a:cubicBezTo>
                    <a:pt x="44" y="54"/>
                    <a:pt x="44" y="53"/>
                    <a:pt x="44" y="53"/>
                  </a:cubicBezTo>
                  <a:lnTo>
                    <a:pt x="41" y="47"/>
                  </a:lnTo>
                  <a:close/>
                  <a:moveTo>
                    <a:pt x="17" y="10"/>
                  </a:moveTo>
                  <a:cubicBezTo>
                    <a:pt x="18" y="10"/>
                    <a:pt x="18" y="11"/>
                    <a:pt x="18" y="11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9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3"/>
                    <a:pt x="15" y="4"/>
                  </a:cubicBezTo>
                  <a:cubicBezTo>
                    <a:pt x="14" y="4"/>
                    <a:pt x="14" y="5"/>
                    <a:pt x="14" y="5"/>
                  </a:cubicBezTo>
                  <a:lnTo>
                    <a:pt x="17" y="10"/>
                  </a:lnTo>
                  <a:close/>
                  <a:moveTo>
                    <a:pt x="29" y="8"/>
                  </a:moveTo>
                  <a:cubicBezTo>
                    <a:pt x="30" y="8"/>
                    <a:pt x="30" y="7"/>
                    <a:pt x="30" y="7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29" y="0"/>
                    <a:pt x="28" y="0"/>
                    <a:pt x="28" y="1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9" y="8"/>
                    <a:pt x="29" y="8"/>
                  </a:cubicBezTo>
                  <a:close/>
                  <a:moveTo>
                    <a:pt x="45" y="29"/>
                  </a:moveTo>
                  <a:cubicBezTo>
                    <a:pt x="45" y="33"/>
                    <a:pt x="44" y="38"/>
                    <a:pt x="40" y="41"/>
                  </a:cubicBezTo>
                  <a:cubicBezTo>
                    <a:pt x="38" y="43"/>
                    <a:pt x="37" y="46"/>
                    <a:pt x="37" y="47"/>
                  </a:cubicBezTo>
                  <a:cubicBezTo>
                    <a:pt x="38" y="48"/>
                    <a:pt x="38" y="48"/>
                    <a:pt x="38" y="49"/>
                  </a:cubicBezTo>
                  <a:cubicBezTo>
                    <a:pt x="38" y="50"/>
                    <a:pt x="38" y="50"/>
                    <a:pt x="37" y="51"/>
                  </a:cubicBezTo>
                  <a:cubicBezTo>
                    <a:pt x="38" y="51"/>
                    <a:pt x="38" y="51"/>
                    <a:pt x="38" y="52"/>
                  </a:cubicBezTo>
                  <a:cubicBezTo>
                    <a:pt x="38" y="53"/>
                    <a:pt x="38" y="53"/>
                    <a:pt x="37" y="53"/>
                  </a:cubicBezTo>
                  <a:cubicBezTo>
                    <a:pt x="38" y="54"/>
                    <a:pt x="38" y="54"/>
                    <a:pt x="38" y="55"/>
                  </a:cubicBezTo>
                  <a:cubicBezTo>
                    <a:pt x="38" y="56"/>
                    <a:pt x="38" y="56"/>
                    <a:pt x="37" y="56"/>
                  </a:cubicBezTo>
                  <a:cubicBezTo>
                    <a:pt x="38" y="57"/>
                    <a:pt x="38" y="57"/>
                    <a:pt x="38" y="58"/>
                  </a:cubicBezTo>
                  <a:cubicBezTo>
                    <a:pt x="38" y="59"/>
                    <a:pt x="37" y="60"/>
                    <a:pt x="35" y="60"/>
                  </a:cubicBezTo>
                  <a:cubicBezTo>
                    <a:pt x="35" y="60"/>
                    <a:pt x="35" y="61"/>
                    <a:pt x="35" y="61"/>
                  </a:cubicBezTo>
                  <a:cubicBezTo>
                    <a:pt x="35" y="63"/>
                    <a:pt x="33" y="63"/>
                    <a:pt x="31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6" y="63"/>
                    <a:pt x="23" y="63"/>
                    <a:pt x="23" y="61"/>
                  </a:cubicBezTo>
                  <a:cubicBezTo>
                    <a:pt x="23" y="61"/>
                    <a:pt x="23" y="60"/>
                    <a:pt x="23" y="60"/>
                  </a:cubicBezTo>
                  <a:cubicBezTo>
                    <a:pt x="22" y="60"/>
                    <a:pt x="21" y="59"/>
                    <a:pt x="21" y="58"/>
                  </a:cubicBezTo>
                  <a:cubicBezTo>
                    <a:pt x="21" y="57"/>
                    <a:pt x="21" y="57"/>
                    <a:pt x="22" y="56"/>
                  </a:cubicBezTo>
                  <a:cubicBezTo>
                    <a:pt x="21" y="56"/>
                    <a:pt x="21" y="56"/>
                    <a:pt x="21" y="55"/>
                  </a:cubicBezTo>
                  <a:cubicBezTo>
                    <a:pt x="21" y="54"/>
                    <a:pt x="21" y="54"/>
                    <a:pt x="22" y="53"/>
                  </a:cubicBezTo>
                  <a:cubicBezTo>
                    <a:pt x="21" y="53"/>
                    <a:pt x="21" y="53"/>
                    <a:pt x="21" y="52"/>
                  </a:cubicBezTo>
                  <a:cubicBezTo>
                    <a:pt x="21" y="51"/>
                    <a:pt x="21" y="51"/>
                    <a:pt x="22" y="51"/>
                  </a:cubicBezTo>
                  <a:cubicBezTo>
                    <a:pt x="21" y="50"/>
                    <a:pt x="21" y="50"/>
                    <a:pt x="21" y="49"/>
                  </a:cubicBezTo>
                  <a:cubicBezTo>
                    <a:pt x="21" y="48"/>
                    <a:pt x="21" y="48"/>
                    <a:pt x="22" y="47"/>
                  </a:cubicBezTo>
                  <a:cubicBezTo>
                    <a:pt x="22" y="46"/>
                    <a:pt x="21" y="43"/>
                    <a:pt x="18" y="41"/>
                  </a:cubicBezTo>
                  <a:cubicBezTo>
                    <a:pt x="15" y="38"/>
                    <a:pt x="13" y="33"/>
                    <a:pt x="13" y="29"/>
                  </a:cubicBezTo>
                  <a:cubicBezTo>
                    <a:pt x="13" y="20"/>
                    <a:pt x="20" y="13"/>
                    <a:pt x="29" y="13"/>
                  </a:cubicBezTo>
                  <a:cubicBezTo>
                    <a:pt x="38" y="13"/>
                    <a:pt x="45" y="20"/>
                    <a:pt x="45" y="29"/>
                  </a:cubicBezTo>
                  <a:close/>
                  <a:moveTo>
                    <a:pt x="33" y="61"/>
                  </a:moveTo>
                  <a:cubicBezTo>
                    <a:pt x="33" y="61"/>
                    <a:pt x="32" y="60"/>
                    <a:pt x="31" y="60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6" y="60"/>
                    <a:pt x="26" y="61"/>
                    <a:pt x="25" y="61"/>
                  </a:cubicBezTo>
                  <a:cubicBezTo>
                    <a:pt x="26" y="61"/>
                    <a:pt x="26" y="61"/>
                    <a:pt x="28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2" y="61"/>
                    <a:pt x="33" y="61"/>
                    <a:pt x="33" y="61"/>
                  </a:cubicBezTo>
                  <a:close/>
                  <a:moveTo>
                    <a:pt x="34" y="57"/>
                  </a:moveTo>
                  <a:cubicBezTo>
                    <a:pt x="25" y="57"/>
                    <a:pt x="25" y="57"/>
                    <a:pt x="25" y="57"/>
                  </a:cubicBezTo>
                  <a:cubicBezTo>
                    <a:pt x="24" y="57"/>
                    <a:pt x="23" y="58"/>
                    <a:pt x="23" y="58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5" y="58"/>
                    <a:pt x="35" y="58"/>
                    <a:pt x="36" y="58"/>
                  </a:cubicBezTo>
                  <a:cubicBezTo>
                    <a:pt x="35" y="58"/>
                    <a:pt x="35" y="57"/>
                    <a:pt x="34" y="57"/>
                  </a:cubicBezTo>
                  <a:close/>
                  <a:moveTo>
                    <a:pt x="34" y="54"/>
                  </a:moveTo>
                  <a:cubicBezTo>
                    <a:pt x="25" y="54"/>
                    <a:pt x="25" y="54"/>
                    <a:pt x="25" y="54"/>
                  </a:cubicBezTo>
                  <a:cubicBezTo>
                    <a:pt x="24" y="54"/>
                    <a:pt x="23" y="55"/>
                    <a:pt x="23" y="55"/>
                  </a:cubicBezTo>
                  <a:cubicBezTo>
                    <a:pt x="23" y="55"/>
                    <a:pt x="24" y="55"/>
                    <a:pt x="25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5" y="55"/>
                    <a:pt x="35" y="55"/>
                    <a:pt x="36" y="55"/>
                  </a:cubicBezTo>
                  <a:cubicBezTo>
                    <a:pt x="35" y="55"/>
                    <a:pt x="35" y="54"/>
                    <a:pt x="34" y="54"/>
                  </a:cubicBezTo>
                  <a:close/>
                  <a:moveTo>
                    <a:pt x="34" y="52"/>
                  </a:moveTo>
                  <a:cubicBezTo>
                    <a:pt x="25" y="52"/>
                    <a:pt x="25" y="52"/>
                    <a:pt x="25" y="52"/>
                  </a:cubicBezTo>
                  <a:cubicBezTo>
                    <a:pt x="24" y="52"/>
                    <a:pt x="23" y="52"/>
                    <a:pt x="23" y="52"/>
                  </a:cubicBezTo>
                  <a:cubicBezTo>
                    <a:pt x="23" y="52"/>
                    <a:pt x="24" y="52"/>
                    <a:pt x="2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2"/>
                    <a:pt x="35" y="52"/>
                    <a:pt x="36" y="52"/>
                  </a:cubicBezTo>
                  <a:cubicBezTo>
                    <a:pt x="35" y="52"/>
                    <a:pt x="35" y="52"/>
                    <a:pt x="34" y="52"/>
                  </a:cubicBezTo>
                  <a:close/>
                  <a:moveTo>
                    <a:pt x="34" y="50"/>
                  </a:moveTo>
                  <a:cubicBezTo>
                    <a:pt x="35" y="50"/>
                    <a:pt x="35" y="49"/>
                    <a:pt x="36" y="49"/>
                  </a:cubicBezTo>
                  <a:cubicBezTo>
                    <a:pt x="35" y="49"/>
                    <a:pt x="35" y="49"/>
                    <a:pt x="34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49"/>
                    <a:pt x="23" y="49"/>
                    <a:pt x="23" y="49"/>
                  </a:cubicBezTo>
                  <a:cubicBezTo>
                    <a:pt x="23" y="49"/>
                    <a:pt x="24" y="50"/>
                    <a:pt x="25" y="50"/>
                  </a:cubicBezTo>
                  <a:lnTo>
                    <a:pt x="34" y="50"/>
                  </a:lnTo>
                  <a:close/>
                  <a:moveTo>
                    <a:pt x="43" y="29"/>
                  </a:moveTo>
                  <a:cubicBezTo>
                    <a:pt x="43" y="21"/>
                    <a:pt x="37" y="15"/>
                    <a:pt x="29" y="15"/>
                  </a:cubicBezTo>
                  <a:cubicBezTo>
                    <a:pt x="22" y="15"/>
                    <a:pt x="15" y="21"/>
                    <a:pt x="15" y="29"/>
                  </a:cubicBezTo>
                  <a:cubicBezTo>
                    <a:pt x="15" y="33"/>
                    <a:pt x="17" y="36"/>
                    <a:pt x="20" y="39"/>
                  </a:cubicBezTo>
                  <a:cubicBezTo>
                    <a:pt x="22" y="42"/>
                    <a:pt x="23" y="44"/>
                    <a:pt x="24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1"/>
                    <a:pt x="24" y="31"/>
                  </a:cubicBezTo>
                  <a:cubicBezTo>
                    <a:pt x="25" y="31"/>
                    <a:pt x="25" y="31"/>
                    <a:pt x="25" y="32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1"/>
                    <a:pt x="34" y="31"/>
                    <a:pt x="35" y="31"/>
                  </a:cubicBezTo>
                  <a:cubicBezTo>
                    <a:pt x="35" y="31"/>
                    <a:pt x="35" y="32"/>
                    <a:pt x="35" y="32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4"/>
                    <a:pt x="37" y="42"/>
                    <a:pt x="39" y="39"/>
                  </a:cubicBezTo>
                  <a:cubicBezTo>
                    <a:pt x="42" y="36"/>
                    <a:pt x="43" y="33"/>
                    <a:pt x="4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63" name="Freeform 32"/>
            <p:cNvSpPr>
              <a:spLocks noEditPoints="1"/>
            </p:cNvSpPr>
            <p:nvPr/>
          </p:nvSpPr>
          <p:spPr bwMode="auto">
            <a:xfrm>
              <a:off x="4702671" y="3651649"/>
              <a:ext cx="467849" cy="522383"/>
            </a:xfrm>
            <a:custGeom>
              <a:avLst/>
              <a:gdLst>
                <a:gd name="T0" fmla="*/ 55 w 69"/>
                <a:gd name="T1" fmla="*/ 0 h 77"/>
                <a:gd name="T2" fmla="*/ 45 w 69"/>
                <a:gd name="T3" fmla="*/ 5 h 77"/>
                <a:gd name="T4" fmla="*/ 31 w 69"/>
                <a:gd name="T5" fmla="*/ 7 h 77"/>
                <a:gd name="T6" fmla="*/ 24 w 69"/>
                <a:gd name="T7" fmla="*/ 7 h 77"/>
                <a:gd name="T8" fmla="*/ 10 w 69"/>
                <a:gd name="T9" fmla="*/ 5 h 77"/>
                <a:gd name="T10" fmla="*/ 0 w 69"/>
                <a:gd name="T11" fmla="*/ 69 h 77"/>
                <a:gd name="T12" fmla="*/ 69 w 69"/>
                <a:gd name="T13" fmla="*/ 14 h 77"/>
                <a:gd name="T14" fmla="*/ 10 w 69"/>
                <a:gd name="T15" fmla="*/ 13 h 77"/>
                <a:gd name="T16" fmla="*/ 24 w 69"/>
                <a:gd name="T17" fmla="*/ 10 h 77"/>
                <a:gd name="T18" fmla="*/ 31 w 69"/>
                <a:gd name="T19" fmla="*/ 10 h 77"/>
                <a:gd name="T20" fmla="*/ 45 w 69"/>
                <a:gd name="T21" fmla="*/ 13 h 77"/>
                <a:gd name="T22" fmla="*/ 55 w 69"/>
                <a:gd name="T23" fmla="*/ 17 h 77"/>
                <a:gd name="T24" fmla="*/ 66 w 69"/>
                <a:gd name="T25" fmla="*/ 14 h 77"/>
                <a:gd name="T26" fmla="*/ 7 w 69"/>
                <a:gd name="T27" fmla="*/ 10 h 77"/>
                <a:gd name="T28" fmla="*/ 61 w 69"/>
                <a:gd name="T29" fmla="*/ 74 h 77"/>
                <a:gd name="T30" fmla="*/ 34 w 69"/>
                <a:gd name="T31" fmla="*/ 39 h 77"/>
                <a:gd name="T32" fmla="*/ 34 w 69"/>
                <a:gd name="T33" fmla="*/ 39 h 77"/>
                <a:gd name="T34" fmla="*/ 33 w 69"/>
                <a:gd name="T35" fmla="*/ 36 h 77"/>
                <a:gd name="T36" fmla="*/ 44 w 69"/>
                <a:gd name="T37" fmla="*/ 33 h 77"/>
                <a:gd name="T38" fmla="*/ 45 w 69"/>
                <a:gd name="T39" fmla="*/ 36 h 77"/>
                <a:gd name="T40" fmla="*/ 54 w 69"/>
                <a:gd name="T41" fmla="*/ 39 h 77"/>
                <a:gd name="T42" fmla="*/ 54 w 69"/>
                <a:gd name="T43" fmla="*/ 39 h 77"/>
                <a:gd name="T44" fmla="*/ 53 w 69"/>
                <a:gd name="T45" fmla="*/ 36 h 77"/>
                <a:gd name="T46" fmla="*/ 14 w 69"/>
                <a:gd name="T47" fmla="*/ 43 h 77"/>
                <a:gd name="T48" fmla="*/ 15 w 69"/>
                <a:gd name="T49" fmla="*/ 46 h 77"/>
                <a:gd name="T50" fmla="*/ 24 w 69"/>
                <a:gd name="T51" fmla="*/ 49 h 77"/>
                <a:gd name="T52" fmla="*/ 24 w 69"/>
                <a:gd name="T53" fmla="*/ 49 h 77"/>
                <a:gd name="T54" fmla="*/ 23 w 69"/>
                <a:gd name="T55" fmla="*/ 46 h 77"/>
                <a:gd name="T56" fmla="*/ 34 w 69"/>
                <a:gd name="T57" fmla="*/ 43 h 77"/>
                <a:gd name="T58" fmla="*/ 35 w 69"/>
                <a:gd name="T59" fmla="*/ 46 h 77"/>
                <a:gd name="T60" fmla="*/ 44 w 69"/>
                <a:gd name="T61" fmla="*/ 49 h 77"/>
                <a:gd name="T62" fmla="*/ 44 w 69"/>
                <a:gd name="T63" fmla="*/ 49 h 77"/>
                <a:gd name="T64" fmla="*/ 43 w 69"/>
                <a:gd name="T65" fmla="*/ 46 h 77"/>
                <a:gd name="T66" fmla="*/ 54 w 69"/>
                <a:gd name="T67" fmla="*/ 43 h 77"/>
                <a:gd name="T68" fmla="*/ 55 w 69"/>
                <a:gd name="T69" fmla="*/ 46 h 77"/>
                <a:gd name="T70" fmla="*/ 14 w 69"/>
                <a:gd name="T71" fmla="*/ 59 h 77"/>
                <a:gd name="T72" fmla="*/ 14 w 69"/>
                <a:gd name="T73" fmla="*/ 59 h 77"/>
                <a:gd name="T74" fmla="*/ 13 w 69"/>
                <a:gd name="T75" fmla="*/ 56 h 77"/>
                <a:gd name="T76" fmla="*/ 24 w 69"/>
                <a:gd name="T77" fmla="*/ 53 h 77"/>
                <a:gd name="T78" fmla="*/ 25 w 69"/>
                <a:gd name="T79" fmla="*/ 56 h 77"/>
                <a:gd name="T80" fmla="*/ 34 w 69"/>
                <a:gd name="T81" fmla="*/ 59 h 77"/>
                <a:gd name="T82" fmla="*/ 34 w 69"/>
                <a:gd name="T83" fmla="*/ 59 h 77"/>
                <a:gd name="T84" fmla="*/ 33 w 69"/>
                <a:gd name="T85" fmla="*/ 56 h 77"/>
                <a:gd name="T86" fmla="*/ 44 w 69"/>
                <a:gd name="T87" fmla="*/ 53 h 77"/>
                <a:gd name="T88" fmla="*/ 45 w 69"/>
                <a:gd name="T89" fmla="*/ 56 h 77"/>
                <a:gd name="T90" fmla="*/ 54 w 69"/>
                <a:gd name="T91" fmla="*/ 59 h 77"/>
                <a:gd name="T92" fmla="*/ 54 w 69"/>
                <a:gd name="T93" fmla="*/ 59 h 77"/>
                <a:gd name="T94" fmla="*/ 53 w 69"/>
                <a:gd name="T95" fmla="*/ 56 h 77"/>
                <a:gd name="T96" fmla="*/ 14 w 69"/>
                <a:gd name="T97" fmla="*/ 63 h 77"/>
                <a:gd name="T98" fmla="*/ 15 w 69"/>
                <a:gd name="T99" fmla="*/ 65 h 77"/>
                <a:gd name="T100" fmla="*/ 24 w 69"/>
                <a:gd name="T101" fmla="*/ 68 h 77"/>
                <a:gd name="T102" fmla="*/ 24 w 69"/>
                <a:gd name="T103" fmla="*/ 68 h 77"/>
                <a:gd name="T104" fmla="*/ 23 w 69"/>
                <a:gd name="T105" fmla="*/ 6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77">
                  <a:moveTo>
                    <a:pt x="61" y="7"/>
                  </a:moveTo>
                  <a:cubicBezTo>
                    <a:pt x="59" y="7"/>
                    <a:pt x="59" y="7"/>
                    <a:pt x="59" y="7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2"/>
                    <a:pt x="57" y="0"/>
                    <a:pt x="55" y="0"/>
                  </a:cubicBezTo>
                  <a:cubicBezTo>
                    <a:pt x="53" y="0"/>
                    <a:pt x="51" y="2"/>
                    <a:pt x="51" y="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2"/>
                    <a:pt x="43" y="0"/>
                    <a:pt x="41" y="0"/>
                  </a:cubicBezTo>
                  <a:cubicBezTo>
                    <a:pt x="39" y="0"/>
                    <a:pt x="37" y="2"/>
                    <a:pt x="37" y="5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2"/>
                    <a:pt x="29" y="0"/>
                    <a:pt x="27" y="0"/>
                  </a:cubicBezTo>
                  <a:cubicBezTo>
                    <a:pt x="25" y="0"/>
                    <a:pt x="24" y="2"/>
                    <a:pt x="24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2"/>
                    <a:pt x="16" y="0"/>
                    <a:pt x="14" y="0"/>
                  </a:cubicBezTo>
                  <a:cubicBezTo>
                    <a:pt x="11" y="0"/>
                    <a:pt x="10" y="2"/>
                    <a:pt x="10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0" y="10"/>
                    <a:pt x="0" y="14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4"/>
                    <a:pt x="3" y="77"/>
                    <a:pt x="7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5" y="77"/>
                    <a:pt x="69" y="74"/>
                    <a:pt x="69" y="69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0"/>
                    <a:pt x="65" y="7"/>
                    <a:pt x="61" y="7"/>
                  </a:cubicBezTo>
                  <a:close/>
                  <a:moveTo>
                    <a:pt x="7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5"/>
                    <a:pt x="11" y="17"/>
                    <a:pt x="14" y="17"/>
                  </a:cubicBezTo>
                  <a:cubicBezTo>
                    <a:pt x="16" y="17"/>
                    <a:pt x="17" y="15"/>
                    <a:pt x="17" y="13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5"/>
                    <a:pt x="25" y="17"/>
                    <a:pt x="27" y="17"/>
                  </a:cubicBezTo>
                  <a:cubicBezTo>
                    <a:pt x="29" y="17"/>
                    <a:pt x="31" y="15"/>
                    <a:pt x="31" y="13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3" y="17"/>
                    <a:pt x="45" y="15"/>
                    <a:pt x="45" y="13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5"/>
                    <a:pt x="53" y="17"/>
                    <a:pt x="55" y="17"/>
                  </a:cubicBezTo>
                  <a:cubicBezTo>
                    <a:pt x="57" y="17"/>
                    <a:pt x="59" y="15"/>
                    <a:pt x="59" y="13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4" y="10"/>
                    <a:pt x="66" y="12"/>
                    <a:pt x="66" y="14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2"/>
                    <a:pt x="5" y="10"/>
                    <a:pt x="7" y="10"/>
                  </a:cubicBezTo>
                  <a:close/>
                  <a:moveTo>
                    <a:pt x="3" y="28"/>
                  </a:moveTo>
                  <a:cubicBezTo>
                    <a:pt x="66" y="28"/>
                    <a:pt x="66" y="28"/>
                    <a:pt x="66" y="2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72"/>
                    <a:pt x="64" y="74"/>
                    <a:pt x="61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5" y="74"/>
                    <a:pt x="3" y="72"/>
                    <a:pt x="3" y="69"/>
                  </a:cubicBezTo>
                  <a:lnTo>
                    <a:pt x="3" y="28"/>
                  </a:lnTo>
                  <a:close/>
                  <a:moveTo>
                    <a:pt x="34" y="39"/>
                  </a:moveTo>
                  <a:cubicBezTo>
                    <a:pt x="36" y="39"/>
                    <a:pt x="37" y="38"/>
                    <a:pt x="37" y="36"/>
                  </a:cubicBezTo>
                  <a:cubicBezTo>
                    <a:pt x="37" y="34"/>
                    <a:pt x="36" y="33"/>
                    <a:pt x="34" y="33"/>
                  </a:cubicBezTo>
                  <a:cubicBezTo>
                    <a:pt x="33" y="33"/>
                    <a:pt x="31" y="34"/>
                    <a:pt x="31" y="36"/>
                  </a:cubicBezTo>
                  <a:cubicBezTo>
                    <a:pt x="31" y="38"/>
                    <a:pt x="33" y="39"/>
                    <a:pt x="34" y="39"/>
                  </a:cubicBezTo>
                  <a:close/>
                  <a:moveTo>
                    <a:pt x="34" y="35"/>
                  </a:moveTo>
                  <a:cubicBezTo>
                    <a:pt x="35" y="35"/>
                    <a:pt x="35" y="36"/>
                    <a:pt x="35" y="36"/>
                  </a:cubicBezTo>
                  <a:cubicBezTo>
                    <a:pt x="35" y="36"/>
                    <a:pt x="35" y="37"/>
                    <a:pt x="34" y="37"/>
                  </a:cubicBezTo>
                  <a:cubicBezTo>
                    <a:pt x="34" y="37"/>
                    <a:pt x="33" y="36"/>
                    <a:pt x="33" y="36"/>
                  </a:cubicBezTo>
                  <a:cubicBezTo>
                    <a:pt x="33" y="36"/>
                    <a:pt x="34" y="35"/>
                    <a:pt x="34" y="35"/>
                  </a:cubicBezTo>
                  <a:close/>
                  <a:moveTo>
                    <a:pt x="44" y="39"/>
                  </a:moveTo>
                  <a:cubicBezTo>
                    <a:pt x="46" y="39"/>
                    <a:pt x="47" y="38"/>
                    <a:pt x="47" y="36"/>
                  </a:cubicBezTo>
                  <a:cubicBezTo>
                    <a:pt x="47" y="34"/>
                    <a:pt x="46" y="33"/>
                    <a:pt x="44" y="33"/>
                  </a:cubicBezTo>
                  <a:cubicBezTo>
                    <a:pt x="43" y="33"/>
                    <a:pt x="41" y="34"/>
                    <a:pt x="41" y="36"/>
                  </a:cubicBezTo>
                  <a:cubicBezTo>
                    <a:pt x="41" y="38"/>
                    <a:pt x="43" y="39"/>
                    <a:pt x="44" y="39"/>
                  </a:cubicBezTo>
                  <a:close/>
                  <a:moveTo>
                    <a:pt x="44" y="35"/>
                  </a:moveTo>
                  <a:cubicBezTo>
                    <a:pt x="45" y="35"/>
                    <a:pt x="45" y="36"/>
                    <a:pt x="45" y="36"/>
                  </a:cubicBezTo>
                  <a:cubicBezTo>
                    <a:pt x="45" y="36"/>
                    <a:pt x="45" y="37"/>
                    <a:pt x="44" y="37"/>
                  </a:cubicBezTo>
                  <a:cubicBezTo>
                    <a:pt x="44" y="37"/>
                    <a:pt x="43" y="36"/>
                    <a:pt x="43" y="36"/>
                  </a:cubicBezTo>
                  <a:cubicBezTo>
                    <a:pt x="43" y="36"/>
                    <a:pt x="44" y="35"/>
                    <a:pt x="44" y="35"/>
                  </a:cubicBezTo>
                  <a:close/>
                  <a:moveTo>
                    <a:pt x="54" y="39"/>
                  </a:moveTo>
                  <a:cubicBezTo>
                    <a:pt x="56" y="39"/>
                    <a:pt x="57" y="38"/>
                    <a:pt x="57" y="36"/>
                  </a:cubicBezTo>
                  <a:cubicBezTo>
                    <a:pt x="57" y="34"/>
                    <a:pt x="56" y="33"/>
                    <a:pt x="54" y="33"/>
                  </a:cubicBezTo>
                  <a:cubicBezTo>
                    <a:pt x="52" y="33"/>
                    <a:pt x="51" y="34"/>
                    <a:pt x="51" y="36"/>
                  </a:cubicBezTo>
                  <a:cubicBezTo>
                    <a:pt x="51" y="38"/>
                    <a:pt x="52" y="39"/>
                    <a:pt x="54" y="39"/>
                  </a:cubicBezTo>
                  <a:close/>
                  <a:moveTo>
                    <a:pt x="54" y="35"/>
                  </a:moveTo>
                  <a:cubicBezTo>
                    <a:pt x="55" y="35"/>
                    <a:pt x="55" y="36"/>
                    <a:pt x="55" y="36"/>
                  </a:cubicBezTo>
                  <a:cubicBezTo>
                    <a:pt x="55" y="36"/>
                    <a:pt x="55" y="37"/>
                    <a:pt x="54" y="37"/>
                  </a:cubicBezTo>
                  <a:cubicBezTo>
                    <a:pt x="54" y="37"/>
                    <a:pt x="53" y="36"/>
                    <a:pt x="53" y="36"/>
                  </a:cubicBezTo>
                  <a:cubicBezTo>
                    <a:pt x="53" y="36"/>
                    <a:pt x="54" y="35"/>
                    <a:pt x="54" y="35"/>
                  </a:cubicBezTo>
                  <a:close/>
                  <a:moveTo>
                    <a:pt x="14" y="49"/>
                  </a:moveTo>
                  <a:cubicBezTo>
                    <a:pt x="16" y="49"/>
                    <a:pt x="17" y="47"/>
                    <a:pt x="17" y="46"/>
                  </a:cubicBezTo>
                  <a:cubicBezTo>
                    <a:pt x="17" y="44"/>
                    <a:pt x="16" y="43"/>
                    <a:pt x="14" y="43"/>
                  </a:cubicBezTo>
                  <a:cubicBezTo>
                    <a:pt x="13" y="43"/>
                    <a:pt x="11" y="44"/>
                    <a:pt x="11" y="46"/>
                  </a:cubicBezTo>
                  <a:cubicBezTo>
                    <a:pt x="11" y="47"/>
                    <a:pt x="13" y="49"/>
                    <a:pt x="14" y="49"/>
                  </a:cubicBezTo>
                  <a:close/>
                  <a:moveTo>
                    <a:pt x="14" y="45"/>
                  </a:moveTo>
                  <a:cubicBezTo>
                    <a:pt x="15" y="45"/>
                    <a:pt x="15" y="45"/>
                    <a:pt x="15" y="46"/>
                  </a:cubicBezTo>
                  <a:cubicBezTo>
                    <a:pt x="15" y="46"/>
                    <a:pt x="15" y="47"/>
                    <a:pt x="14" y="47"/>
                  </a:cubicBezTo>
                  <a:cubicBezTo>
                    <a:pt x="14" y="47"/>
                    <a:pt x="13" y="46"/>
                    <a:pt x="13" y="46"/>
                  </a:cubicBezTo>
                  <a:cubicBezTo>
                    <a:pt x="13" y="45"/>
                    <a:pt x="14" y="45"/>
                    <a:pt x="14" y="45"/>
                  </a:cubicBezTo>
                  <a:close/>
                  <a:moveTo>
                    <a:pt x="24" y="49"/>
                  </a:moveTo>
                  <a:cubicBezTo>
                    <a:pt x="26" y="49"/>
                    <a:pt x="27" y="47"/>
                    <a:pt x="27" y="46"/>
                  </a:cubicBezTo>
                  <a:cubicBezTo>
                    <a:pt x="27" y="44"/>
                    <a:pt x="26" y="43"/>
                    <a:pt x="24" y="43"/>
                  </a:cubicBezTo>
                  <a:cubicBezTo>
                    <a:pt x="23" y="43"/>
                    <a:pt x="21" y="44"/>
                    <a:pt x="21" y="46"/>
                  </a:cubicBezTo>
                  <a:cubicBezTo>
                    <a:pt x="21" y="47"/>
                    <a:pt x="23" y="49"/>
                    <a:pt x="24" y="49"/>
                  </a:cubicBezTo>
                  <a:close/>
                  <a:moveTo>
                    <a:pt x="24" y="45"/>
                  </a:moveTo>
                  <a:cubicBezTo>
                    <a:pt x="25" y="45"/>
                    <a:pt x="25" y="45"/>
                    <a:pt x="25" y="46"/>
                  </a:cubicBezTo>
                  <a:cubicBezTo>
                    <a:pt x="25" y="46"/>
                    <a:pt x="25" y="47"/>
                    <a:pt x="24" y="47"/>
                  </a:cubicBezTo>
                  <a:cubicBezTo>
                    <a:pt x="24" y="47"/>
                    <a:pt x="23" y="46"/>
                    <a:pt x="23" y="46"/>
                  </a:cubicBezTo>
                  <a:cubicBezTo>
                    <a:pt x="23" y="45"/>
                    <a:pt x="24" y="45"/>
                    <a:pt x="24" y="45"/>
                  </a:cubicBezTo>
                  <a:close/>
                  <a:moveTo>
                    <a:pt x="34" y="49"/>
                  </a:moveTo>
                  <a:cubicBezTo>
                    <a:pt x="36" y="49"/>
                    <a:pt x="37" y="47"/>
                    <a:pt x="37" y="46"/>
                  </a:cubicBezTo>
                  <a:cubicBezTo>
                    <a:pt x="37" y="44"/>
                    <a:pt x="36" y="43"/>
                    <a:pt x="34" y="43"/>
                  </a:cubicBezTo>
                  <a:cubicBezTo>
                    <a:pt x="33" y="43"/>
                    <a:pt x="31" y="44"/>
                    <a:pt x="31" y="46"/>
                  </a:cubicBezTo>
                  <a:cubicBezTo>
                    <a:pt x="31" y="47"/>
                    <a:pt x="33" y="49"/>
                    <a:pt x="34" y="49"/>
                  </a:cubicBezTo>
                  <a:close/>
                  <a:moveTo>
                    <a:pt x="34" y="45"/>
                  </a:moveTo>
                  <a:cubicBezTo>
                    <a:pt x="35" y="45"/>
                    <a:pt x="35" y="45"/>
                    <a:pt x="35" y="46"/>
                  </a:cubicBezTo>
                  <a:cubicBezTo>
                    <a:pt x="35" y="46"/>
                    <a:pt x="35" y="47"/>
                    <a:pt x="34" y="47"/>
                  </a:cubicBezTo>
                  <a:cubicBezTo>
                    <a:pt x="34" y="47"/>
                    <a:pt x="33" y="46"/>
                    <a:pt x="33" y="46"/>
                  </a:cubicBezTo>
                  <a:cubicBezTo>
                    <a:pt x="33" y="45"/>
                    <a:pt x="34" y="45"/>
                    <a:pt x="34" y="45"/>
                  </a:cubicBezTo>
                  <a:close/>
                  <a:moveTo>
                    <a:pt x="44" y="49"/>
                  </a:moveTo>
                  <a:cubicBezTo>
                    <a:pt x="46" y="49"/>
                    <a:pt x="47" y="47"/>
                    <a:pt x="47" y="46"/>
                  </a:cubicBezTo>
                  <a:cubicBezTo>
                    <a:pt x="47" y="44"/>
                    <a:pt x="46" y="43"/>
                    <a:pt x="44" y="43"/>
                  </a:cubicBezTo>
                  <a:cubicBezTo>
                    <a:pt x="43" y="43"/>
                    <a:pt x="41" y="44"/>
                    <a:pt x="41" y="46"/>
                  </a:cubicBezTo>
                  <a:cubicBezTo>
                    <a:pt x="41" y="47"/>
                    <a:pt x="43" y="49"/>
                    <a:pt x="44" y="49"/>
                  </a:cubicBezTo>
                  <a:close/>
                  <a:moveTo>
                    <a:pt x="44" y="45"/>
                  </a:moveTo>
                  <a:cubicBezTo>
                    <a:pt x="45" y="45"/>
                    <a:pt x="45" y="45"/>
                    <a:pt x="45" y="46"/>
                  </a:cubicBezTo>
                  <a:cubicBezTo>
                    <a:pt x="45" y="46"/>
                    <a:pt x="45" y="47"/>
                    <a:pt x="44" y="47"/>
                  </a:cubicBezTo>
                  <a:cubicBezTo>
                    <a:pt x="44" y="47"/>
                    <a:pt x="43" y="46"/>
                    <a:pt x="43" y="46"/>
                  </a:cubicBezTo>
                  <a:cubicBezTo>
                    <a:pt x="43" y="45"/>
                    <a:pt x="44" y="45"/>
                    <a:pt x="44" y="45"/>
                  </a:cubicBezTo>
                  <a:close/>
                  <a:moveTo>
                    <a:pt x="54" y="49"/>
                  </a:moveTo>
                  <a:cubicBezTo>
                    <a:pt x="56" y="49"/>
                    <a:pt x="57" y="47"/>
                    <a:pt x="57" y="46"/>
                  </a:cubicBezTo>
                  <a:cubicBezTo>
                    <a:pt x="57" y="44"/>
                    <a:pt x="56" y="43"/>
                    <a:pt x="54" y="43"/>
                  </a:cubicBezTo>
                  <a:cubicBezTo>
                    <a:pt x="52" y="43"/>
                    <a:pt x="51" y="44"/>
                    <a:pt x="51" y="46"/>
                  </a:cubicBezTo>
                  <a:cubicBezTo>
                    <a:pt x="51" y="47"/>
                    <a:pt x="52" y="49"/>
                    <a:pt x="54" y="49"/>
                  </a:cubicBezTo>
                  <a:close/>
                  <a:moveTo>
                    <a:pt x="54" y="45"/>
                  </a:move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7"/>
                    <a:pt x="54" y="47"/>
                  </a:cubicBezTo>
                  <a:cubicBezTo>
                    <a:pt x="54" y="47"/>
                    <a:pt x="53" y="46"/>
                    <a:pt x="53" y="46"/>
                  </a:cubicBezTo>
                  <a:cubicBezTo>
                    <a:pt x="53" y="45"/>
                    <a:pt x="54" y="45"/>
                    <a:pt x="54" y="45"/>
                  </a:cubicBezTo>
                  <a:close/>
                  <a:moveTo>
                    <a:pt x="14" y="59"/>
                  </a:moveTo>
                  <a:cubicBezTo>
                    <a:pt x="16" y="59"/>
                    <a:pt x="17" y="57"/>
                    <a:pt x="17" y="56"/>
                  </a:cubicBezTo>
                  <a:cubicBezTo>
                    <a:pt x="17" y="54"/>
                    <a:pt x="16" y="53"/>
                    <a:pt x="14" y="53"/>
                  </a:cubicBezTo>
                  <a:cubicBezTo>
                    <a:pt x="13" y="53"/>
                    <a:pt x="11" y="54"/>
                    <a:pt x="11" y="56"/>
                  </a:cubicBezTo>
                  <a:cubicBezTo>
                    <a:pt x="11" y="57"/>
                    <a:pt x="13" y="59"/>
                    <a:pt x="14" y="59"/>
                  </a:cubicBezTo>
                  <a:close/>
                  <a:moveTo>
                    <a:pt x="14" y="55"/>
                  </a:moveTo>
                  <a:cubicBezTo>
                    <a:pt x="15" y="55"/>
                    <a:pt x="15" y="55"/>
                    <a:pt x="15" y="56"/>
                  </a:cubicBezTo>
                  <a:cubicBezTo>
                    <a:pt x="15" y="56"/>
                    <a:pt x="15" y="57"/>
                    <a:pt x="14" y="57"/>
                  </a:cubicBezTo>
                  <a:cubicBezTo>
                    <a:pt x="14" y="57"/>
                    <a:pt x="13" y="56"/>
                    <a:pt x="13" y="56"/>
                  </a:cubicBezTo>
                  <a:cubicBezTo>
                    <a:pt x="13" y="55"/>
                    <a:pt x="14" y="55"/>
                    <a:pt x="14" y="55"/>
                  </a:cubicBezTo>
                  <a:close/>
                  <a:moveTo>
                    <a:pt x="24" y="59"/>
                  </a:moveTo>
                  <a:cubicBezTo>
                    <a:pt x="26" y="59"/>
                    <a:pt x="27" y="57"/>
                    <a:pt x="27" y="56"/>
                  </a:cubicBezTo>
                  <a:cubicBezTo>
                    <a:pt x="27" y="54"/>
                    <a:pt x="26" y="53"/>
                    <a:pt x="24" y="53"/>
                  </a:cubicBezTo>
                  <a:cubicBezTo>
                    <a:pt x="23" y="53"/>
                    <a:pt x="21" y="54"/>
                    <a:pt x="21" y="56"/>
                  </a:cubicBezTo>
                  <a:cubicBezTo>
                    <a:pt x="21" y="57"/>
                    <a:pt x="23" y="59"/>
                    <a:pt x="24" y="59"/>
                  </a:cubicBezTo>
                  <a:close/>
                  <a:moveTo>
                    <a:pt x="24" y="55"/>
                  </a:move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7"/>
                    <a:pt x="24" y="57"/>
                  </a:cubicBezTo>
                  <a:cubicBezTo>
                    <a:pt x="24" y="57"/>
                    <a:pt x="23" y="56"/>
                    <a:pt x="23" y="56"/>
                  </a:cubicBezTo>
                  <a:cubicBezTo>
                    <a:pt x="23" y="55"/>
                    <a:pt x="24" y="55"/>
                    <a:pt x="24" y="55"/>
                  </a:cubicBezTo>
                  <a:close/>
                  <a:moveTo>
                    <a:pt x="34" y="59"/>
                  </a:moveTo>
                  <a:cubicBezTo>
                    <a:pt x="36" y="59"/>
                    <a:pt x="37" y="57"/>
                    <a:pt x="37" y="56"/>
                  </a:cubicBezTo>
                  <a:cubicBezTo>
                    <a:pt x="37" y="54"/>
                    <a:pt x="36" y="53"/>
                    <a:pt x="34" y="53"/>
                  </a:cubicBezTo>
                  <a:cubicBezTo>
                    <a:pt x="33" y="53"/>
                    <a:pt x="31" y="54"/>
                    <a:pt x="31" y="56"/>
                  </a:cubicBezTo>
                  <a:cubicBezTo>
                    <a:pt x="31" y="57"/>
                    <a:pt x="33" y="59"/>
                    <a:pt x="34" y="59"/>
                  </a:cubicBezTo>
                  <a:close/>
                  <a:moveTo>
                    <a:pt x="34" y="55"/>
                  </a:moveTo>
                  <a:cubicBezTo>
                    <a:pt x="35" y="55"/>
                    <a:pt x="35" y="55"/>
                    <a:pt x="35" y="56"/>
                  </a:cubicBezTo>
                  <a:cubicBezTo>
                    <a:pt x="35" y="56"/>
                    <a:pt x="35" y="57"/>
                    <a:pt x="34" y="57"/>
                  </a:cubicBezTo>
                  <a:cubicBezTo>
                    <a:pt x="34" y="57"/>
                    <a:pt x="33" y="56"/>
                    <a:pt x="33" y="56"/>
                  </a:cubicBezTo>
                  <a:cubicBezTo>
                    <a:pt x="33" y="55"/>
                    <a:pt x="34" y="55"/>
                    <a:pt x="34" y="55"/>
                  </a:cubicBezTo>
                  <a:close/>
                  <a:moveTo>
                    <a:pt x="44" y="59"/>
                  </a:moveTo>
                  <a:cubicBezTo>
                    <a:pt x="46" y="59"/>
                    <a:pt x="47" y="57"/>
                    <a:pt x="47" y="56"/>
                  </a:cubicBezTo>
                  <a:cubicBezTo>
                    <a:pt x="47" y="54"/>
                    <a:pt x="46" y="53"/>
                    <a:pt x="44" y="53"/>
                  </a:cubicBezTo>
                  <a:cubicBezTo>
                    <a:pt x="43" y="53"/>
                    <a:pt x="41" y="54"/>
                    <a:pt x="41" y="56"/>
                  </a:cubicBezTo>
                  <a:cubicBezTo>
                    <a:pt x="41" y="57"/>
                    <a:pt x="43" y="59"/>
                    <a:pt x="44" y="59"/>
                  </a:cubicBezTo>
                  <a:close/>
                  <a:moveTo>
                    <a:pt x="44" y="55"/>
                  </a:moveTo>
                  <a:cubicBezTo>
                    <a:pt x="45" y="55"/>
                    <a:pt x="45" y="55"/>
                    <a:pt x="45" y="56"/>
                  </a:cubicBezTo>
                  <a:cubicBezTo>
                    <a:pt x="45" y="56"/>
                    <a:pt x="45" y="57"/>
                    <a:pt x="44" y="57"/>
                  </a:cubicBezTo>
                  <a:cubicBezTo>
                    <a:pt x="44" y="57"/>
                    <a:pt x="43" y="56"/>
                    <a:pt x="43" y="56"/>
                  </a:cubicBezTo>
                  <a:cubicBezTo>
                    <a:pt x="43" y="55"/>
                    <a:pt x="44" y="55"/>
                    <a:pt x="44" y="55"/>
                  </a:cubicBezTo>
                  <a:close/>
                  <a:moveTo>
                    <a:pt x="54" y="59"/>
                  </a:moveTo>
                  <a:cubicBezTo>
                    <a:pt x="56" y="59"/>
                    <a:pt x="57" y="57"/>
                    <a:pt x="57" y="56"/>
                  </a:cubicBezTo>
                  <a:cubicBezTo>
                    <a:pt x="57" y="54"/>
                    <a:pt x="56" y="53"/>
                    <a:pt x="54" y="53"/>
                  </a:cubicBezTo>
                  <a:cubicBezTo>
                    <a:pt x="52" y="53"/>
                    <a:pt x="51" y="54"/>
                    <a:pt x="51" y="56"/>
                  </a:cubicBezTo>
                  <a:cubicBezTo>
                    <a:pt x="51" y="57"/>
                    <a:pt x="52" y="59"/>
                    <a:pt x="54" y="59"/>
                  </a:cubicBezTo>
                  <a:close/>
                  <a:moveTo>
                    <a:pt x="54" y="55"/>
                  </a:moveTo>
                  <a:cubicBezTo>
                    <a:pt x="55" y="55"/>
                    <a:pt x="55" y="55"/>
                    <a:pt x="55" y="56"/>
                  </a:cubicBezTo>
                  <a:cubicBezTo>
                    <a:pt x="55" y="56"/>
                    <a:pt x="55" y="57"/>
                    <a:pt x="54" y="57"/>
                  </a:cubicBezTo>
                  <a:cubicBezTo>
                    <a:pt x="54" y="57"/>
                    <a:pt x="53" y="56"/>
                    <a:pt x="53" y="56"/>
                  </a:cubicBezTo>
                  <a:cubicBezTo>
                    <a:pt x="53" y="55"/>
                    <a:pt x="54" y="55"/>
                    <a:pt x="54" y="55"/>
                  </a:cubicBezTo>
                  <a:close/>
                  <a:moveTo>
                    <a:pt x="14" y="68"/>
                  </a:moveTo>
                  <a:cubicBezTo>
                    <a:pt x="16" y="68"/>
                    <a:pt x="17" y="67"/>
                    <a:pt x="17" y="65"/>
                  </a:cubicBezTo>
                  <a:cubicBezTo>
                    <a:pt x="17" y="64"/>
                    <a:pt x="16" y="63"/>
                    <a:pt x="14" y="63"/>
                  </a:cubicBezTo>
                  <a:cubicBezTo>
                    <a:pt x="13" y="63"/>
                    <a:pt x="11" y="64"/>
                    <a:pt x="11" y="65"/>
                  </a:cubicBezTo>
                  <a:cubicBezTo>
                    <a:pt x="11" y="67"/>
                    <a:pt x="13" y="68"/>
                    <a:pt x="14" y="68"/>
                  </a:cubicBezTo>
                  <a:close/>
                  <a:moveTo>
                    <a:pt x="14" y="65"/>
                  </a:moveTo>
                  <a:cubicBezTo>
                    <a:pt x="15" y="65"/>
                    <a:pt x="15" y="65"/>
                    <a:pt x="15" y="65"/>
                  </a:cubicBezTo>
                  <a:cubicBezTo>
                    <a:pt x="15" y="66"/>
                    <a:pt x="15" y="66"/>
                    <a:pt x="14" y="66"/>
                  </a:cubicBezTo>
                  <a:cubicBezTo>
                    <a:pt x="14" y="66"/>
                    <a:pt x="13" y="66"/>
                    <a:pt x="13" y="65"/>
                  </a:cubicBezTo>
                  <a:cubicBezTo>
                    <a:pt x="13" y="65"/>
                    <a:pt x="14" y="65"/>
                    <a:pt x="14" y="65"/>
                  </a:cubicBezTo>
                  <a:close/>
                  <a:moveTo>
                    <a:pt x="24" y="68"/>
                  </a:moveTo>
                  <a:cubicBezTo>
                    <a:pt x="26" y="68"/>
                    <a:pt x="27" y="67"/>
                    <a:pt x="27" y="65"/>
                  </a:cubicBezTo>
                  <a:cubicBezTo>
                    <a:pt x="27" y="64"/>
                    <a:pt x="26" y="63"/>
                    <a:pt x="24" y="63"/>
                  </a:cubicBezTo>
                  <a:cubicBezTo>
                    <a:pt x="23" y="63"/>
                    <a:pt x="21" y="64"/>
                    <a:pt x="21" y="65"/>
                  </a:cubicBezTo>
                  <a:cubicBezTo>
                    <a:pt x="21" y="67"/>
                    <a:pt x="23" y="68"/>
                    <a:pt x="24" y="68"/>
                  </a:cubicBezTo>
                  <a:close/>
                  <a:moveTo>
                    <a:pt x="24" y="65"/>
                  </a:moveTo>
                  <a:cubicBezTo>
                    <a:pt x="25" y="65"/>
                    <a:pt x="25" y="65"/>
                    <a:pt x="25" y="65"/>
                  </a:cubicBezTo>
                  <a:cubicBezTo>
                    <a:pt x="25" y="66"/>
                    <a:pt x="25" y="66"/>
                    <a:pt x="24" y="66"/>
                  </a:cubicBezTo>
                  <a:cubicBezTo>
                    <a:pt x="24" y="66"/>
                    <a:pt x="23" y="66"/>
                    <a:pt x="23" y="65"/>
                  </a:cubicBezTo>
                  <a:cubicBezTo>
                    <a:pt x="23" y="65"/>
                    <a:pt x="24" y="65"/>
                    <a:pt x="24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64" name="Freeform 33"/>
            <p:cNvSpPr>
              <a:spLocks noEditPoints="1"/>
            </p:cNvSpPr>
            <p:nvPr/>
          </p:nvSpPr>
          <p:spPr bwMode="auto">
            <a:xfrm>
              <a:off x="6493568" y="2835236"/>
              <a:ext cx="449953" cy="460928"/>
            </a:xfrm>
            <a:custGeom>
              <a:avLst/>
              <a:gdLst>
                <a:gd name="T0" fmla="*/ 8 w 52"/>
                <a:gd name="T1" fmla="*/ 19 h 53"/>
                <a:gd name="T2" fmla="*/ 8 w 52"/>
                <a:gd name="T3" fmla="*/ 19 h 53"/>
                <a:gd name="T4" fmla="*/ 8 w 52"/>
                <a:gd name="T5" fmla="*/ 18 h 53"/>
                <a:gd name="T6" fmla="*/ 8 w 52"/>
                <a:gd name="T7" fmla="*/ 17 h 53"/>
                <a:gd name="T8" fmla="*/ 8 w 52"/>
                <a:gd name="T9" fmla="*/ 17 h 53"/>
                <a:gd name="T10" fmla="*/ 15 w 52"/>
                <a:gd name="T11" fmla="*/ 10 h 53"/>
                <a:gd name="T12" fmla="*/ 17 w 52"/>
                <a:gd name="T13" fmla="*/ 10 h 53"/>
                <a:gd name="T14" fmla="*/ 17 w 52"/>
                <a:gd name="T15" fmla="*/ 12 h 53"/>
                <a:gd name="T16" fmla="*/ 13 w 52"/>
                <a:gd name="T17" fmla="*/ 17 h 53"/>
                <a:gd name="T18" fmla="*/ 39 w 52"/>
                <a:gd name="T19" fmla="*/ 17 h 53"/>
                <a:gd name="T20" fmla="*/ 40 w 52"/>
                <a:gd name="T21" fmla="*/ 18 h 53"/>
                <a:gd name="T22" fmla="*/ 39 w 52"/>
                <a:gd name="T23" fmla="*/ 20 h 53"/>
                <a:gd name="T24" fmla="*/ 13 w 52"/>
                <a:gd name="T25" fmla="*/ 20 h 53"/>
                <a:gd name="T26" fmla="*/ 17 w 52"/>
                <a:gd name="T27" fmla="*/ 24 h 53"/>
                <a:gd name="T28" fmla="*/ 17 w 52"/>
                <a:gd name="T29" fmla="*/ 26 h 53"/>
                <a:gd name="T30" fmla="*/ 16 w 52"/>
                <a:gd name="T31" fmla="*/ 26 h 53"/>
                <a:gd name="T32" fmla="*/ 15 w 52"/>
                <a:gd name="T33" fmla="*/ 26 h 53"/>
                <a:gd name="T34" fmla="*/ 8 w 52"/>
                <a:gd name="T35" fmla="*/ 19 h 53"/>
                <a:gd name="T36" fmla="*/ 43 w 52"/>
                <a:gd name="T37" fmla="*/ 34 h 53"/>
                <a:gd name="T38" fmla="*/ 43 w 52"/>
                <a:gd name="T39" fmla="*/ 34 h 53"/>
                <a:gd name="T40" fmla="*/ 36 w 52"/>
                <a:gd name="T41" fmla="*/ 27 h 53"/>
                <a:gd name="T42" fmla="*/ 34 w 52"/>
                <a:gd name="T43" fmla="*/ 27 h 53"/>
                <a:gd name="T44" fmla="*/ 34 w 52"/>
                <a:gd name="T45" fmla="*/ 29 h 53"/>
                <a:gd name="T46" fmla="*/ 39 w 52"/>
                <a:gd name="T47" fmla="*/ 33 h 53"/>
                <a:gd name="T48" fmla="*/ 13 w 52"/>
                <a:gd name="T49" fmla="*/ 33 h 53"/>
                <a:gd name="T50" fmla="*/ 11 w 52"/>
                <a:gd name="T51" fmla="*/ 35 h 53"/>
                <a:gd name="T52" fmla="*/ 13 w 52"/>
                <a:gd name="T53" fmla="*/ 36 h 53"/>
                <a:gd name="T54" fmla="*/ 39 w 52"/>
                <a:gd name="T55" fmla="*/ 36 h 53"/>
                <a:gd name="T56" fmla="*/ 34 w 52"/>
                <a:gd name="T57" fmla="*/ 41 h 53"/>
                <a:gd name="T58" fmla="*/ 34 w 52"/>
                <a:gd name="T59" fmla="*/ 43 h 53"/>
                <a:gd name="T60" fmla="*/ 35 w 52"/>
                <a:gd name="T61" fmla="*/ 43 h 53"/>
                <a:gd name="T62" fmla="*/ 36 w 52"/>
                <a:gd name="T63" fmla="*/ 43 h 53"/>
                <a:gd name="T64" fmla="*/ 43 w 52"/>
                <a:gd name="T65" fmla="*/ 36 h 53"/>
                <a:gd name="T66" fmla="*/ 43 w 52"/>
                <a:gd name="T67" fmla="*/ 36 h 53"/>
                <a:gd name="T68" fmla="*/ 44 w 52"/>
                <a:gd name="T69" fmla="*/ 35 h 53"/>
                <a:gd name="T70" fmla="*/ 43 w 52"/>
                <a:gd name="T71" fmla="*/ 34 h 53"/>
                <a:gd name="T72" fmla="*/ 52 w 52"/>
                <a:gd name="T73" fmla="*/ 7 h 53"/>
                <a:gd name="T74" fmla="*/ 52 w 52"/>
                <a:gd name="T75" fmla="*/ 45 h 53"/>
                <a:gd name="T76" fmla="*/ 45 w 52"/>
                <a:gd name="T77" fmla="*/ 53 h 53"/>
                <a:gd name="T78" fmla="*/ 7 w 52"/>
                <a:gd name="T79" fmla="*/ 53 h 53"/>
                <a:gd name="T80" fmla="*/ 0 w 52"/>
                <a:gd name="T81" fmla="*/ 45 h 53"/>
                <a:gd name="T82" fmla="*/ 0 w 52"/>
                <a:gd name="T83" fmla="*/ 7 h 53"/>
                <a:gd name="T84" fmla="*/ 7 w 52"/>
                <a:gd name="T85" fmla="*/ 0 h 53"/>
                <a:gd name="T86" fmla="*/ 45 w 52"/>
                <a:gd name="T87" fmla="*/ 0 h 53"/>
                <a:gd name="T88" fmla="*/ 52 w 52"/>
                <a:gd name="T89" fmla="*/ 7 h 53"/>
                <a:gd name="T90" fmla="*/ 49 w 52"/>
                <a:gd name="T91" fmla="*/ 7 h 53"/>
                <a:gd name="T92" fmla="*/ 45 w 52"/>
                <a:gd name="T93" fmla="*/ 3 h 53"/>
                <a:gd name="T94" fmla="*/ 7 w 52"/>
                <a:gd name="T95" fmla="*/ 3 h 53"/>
                <a:gd name="T96" fmla="*/ 3 w 52"/>
                <a:gd name="T97" fmla="*/ 7 h 53"/>
                <a:gd name="T98" fmla="*/ 3 w 52"/>
                <a:gd name="T99" fmla="*/ 45 h 53"/>
                <a:gd name="T100" fmla="*/ 7 w 52"/>
                <a:gd name="T101" fmla="*/ 50 h 53"/>
                <a:gd name="T102" fmla="*/ 45 w 52"/>
                <a:gd name="T103" fmla="*/ 50 h 53"/>
                <a:gd name="T104" fmla="*/ 49 w 52"/>
                <a:gd name="T105" fmla="*/ 45 h 53"/>
                <a:gd name="T106" fmla="*/ 49 w 52"/>
                <a:gd name="T107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2" h="53">
                  <a:moveTo>
                    <a:pt x="8" y="19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6" y="9"/>
                    <a:pt x="17" y="10"/>
                  </a:cubicBezTo>
                  <a:cubicBezTo>
                    <a:pt x="18" y="11"/>
                    <a:pt x="18" y="12"/>
                    <a:pt x="17" y="12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8"/>
                  </a:cubicBezTo>
                  <a:cubicBezTo>
                    <a:pt x="40" y="19"/>
                    <a:pt x="40" y="20"/>
                    <a:pt x="39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5"/>
                    <a:pt x="17" y="26"/>
                  </a:cubicBezTo>
                  <a:cubicBezTo>
                    <a:pt x="17" y="26"/>
                    <a:pt x="16" y="26"/>
                    <a:pt x="16" y="26"/>
                  </a:cubicBezTo>
                  <a:cubicBezTo>
                    <a:pt x="16" y="26"/>
                    <a:pt x="15" y="26"/>
                    <a:pt x="15" y="26"/>
                  </a:cubicBezTo>
                  <a:lnTo>
                    <a:pt x="8" y="19"/>
                  </a:lnTo>
                  <a:close/>
                  <a:moveTo>
                    <a:pt x="43" y="34"/>
                  </a:moveTo>
                  <a:cubicBezTo>
                    <a:pt x="43" y="34"/>
                    <a:pt x="43" y="34"/>
                    <a:pt x="43" y="34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6"/>
                    <a:pt x="35" y="26"/>
                    <a:pt x="34" y="27"/>
                  </a:cubicBezTo>
                  <a:cubicBezTo>
                    <a:pt x="34" y="28"/>
                    <a:pt x="34" y="29"/>
                    <a:pt x="34" y="29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3"/>
                    <a:pt x="11" y="34"/>
                    <a:pt x="11" y="35"/>
                  </a:cubicBezTo>
                  <a:cubicBezTo>
                    <a:pt x="11" y="36"/>
                    <a:pt x="12" y="36"/>
                    <a:pt x="13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2"/>
                    <a:pt x="34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4" y="36"/>
                    <a:pt x="44" y="35"/>
                    <a:pt x="44" y="35"/>
                  </a:cubicBezTo>
                  <a:cubicBezTo>
                    <a:pt x="44" y="35"/>
                    <a:pt x="44" y="34"/>
                    <a:pt x="43" y="34"/>
                  </a:cubicBezTo>
                  <a:close/>
                  <a:moveTo>
                    <a:pt x="52" y="7"/>
                  </a:moveTo>
                  <a:cubicBezTo>
                    <a:pt x="52" y="45"/>
                    <a:pt x="52" y="45"/>
                    <a:pt x="52" y="45"/>
                  </a:cubicBezTo>
                  <a:cubicBezTo>
                    <a:pt x="52" y="49"/>
                    <a:pt x="49" y="53"/>
                    <a:pt x="45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3" y="53"/>
                    <a:pt x="0" y="49"/>
                    <a:pt x="0" y="4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9" y="0"/>
                    <a:pt x="52" y="4"/>
                    <a:pt x="52" y="7"/>
                  </a:cubicBezTo>
                  <a:close/>
                  <a:moveTo>
                    <a:pt x="49" y="7"/>
                  </a:moveTo>
                  <a:cubicBezTo>
                    <a:pt x="49" y="5"/>
                    <a:pt x="47" y="3"/>
                    <a:pt x="45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4" y="3"/>
                    <a:pt x="3" y="5"/>
                    <a:pt x="3" y="7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8"/>
                    <a:pt x="4" y="50"/>
                    <a:pt x="7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7" y="50"/>
                    <a:pt x="49" y="48"/>
                    <a:pt x="49" y="45"/>
                  </a:cubicBezTo>
                  <a:lnTo>
                    <a:pt x="49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65" name="Freeform 34"/>
            <p:cNvSpPr>
              <a:spLocks noEditPoints="1"/>
            </p:cNvSpPr>
            <p:nvPr/>
          </p:nvSpPr>
          <p:spPr bwMode="auto">
            <a:xfrm>
              <a:off x="4715016" y="4611573"/>
              <a:ext cx="438560" cy="588312"/>
            </a:xfrm>
            <a:custGeom>
              <a:avLst/>
              <a:gdLst>
                <a:gd name="T0" fmla="*/ 13 w 52"/>
                <a:gd name="T1" fmla="*/ 18 h 70"/>
                <a:gd name="T2" fmla="*/ 12 w 52"/>
                <a:gd name="T3" fmla="*/ 17 h 70"/>
                <a:gd name="T4" fmla="*/ 11 w 52"/>
                <a:gd name="T5" fmla="*/ 15 h 70"/>
                <a:gd name="T6" fmla="*/ 51 w 52"/>
                <a:gd name="T7" fmla="*/ 50 h 70"/>
                <a:gd name="T8" fmla="*/ 49 w 52"/>
                <a:gd name="T9" fmla="*/ 60 h 70"/>
                <a:gd name="T10" fmla="*/ 51 w 52"/>
                <a:gd name="T11" fmla="*/ 69 h 70"/>
                <a:gd name="T12" fmla="*/ 0 w 52"/>
                <a:gd name="T13" fmla="*/ 69 h 70"/>
                <a:gd name="T14" fmla="*/ 1 w 52"/>
                <a:gd name="T15" fmla="*/ 60 h 70"/>
                <a:gd name="T16" fmla="*/ 4 w 52"/>
                <a:gd name="T17" fmla="*/ 45 h 70"/>
                <a:gd name="T18" fmla="*/ 19 w 52"/>
                <a:gd name="T19" fmla="*/ 27 h 70"/>
                <a:gd name="T20" fmla="*/ 15 w 52"/>
                <a:gd name="T21" fmla="*/ 30 h 70"/>
                <a:gd name="T22" fmla="*/ 10 w 52"/>
                <a:gd name="T23" fmla="*/ 34 h 70"/>
                <a:gd name="T24" fmla="*/ 2 w 52"/>
                <a:gd name="T25" fmla="*/ 28 h 70"/>
                <a:gd name="T26" fmla="*/ 8 w 52"/>
                <a:gd name="T27" fmla="*/ 14 h 70"/>
                <a:gd name="T28" fmla="*/ 13 w 52"/>
                <a:gd name="T29" fmla="*/ 5 h 70"/>
                <a:gd name="T30" fmla="*/ 12 w 52"/>
                <a:gd name="T31" fmla="*/ 0 h 70"/>
                <a:gd name="T32" fmla="*/ 12 w 52"/>
                <a:gd name="T33" fmla="*/ 0 h 70"/>
                <a:gd name="T34" fmla="*/ 14 w 52"/>
                <a:gd name="T35" fmla="*/ 0 h 70"/>
                <a:gd name="T36" fmla="*/ 43 w 52"/>
                <a:gd name="T37" fmla="*/ 13 h 70"/>
                <a:gd name="T38" fmla="*/ 51 w 52"/>
                <a:gd name="T39" fmla="*/ 47 h 70"/>
                <a:gd name="T40" fmla="*/ 2 w 52"/>
                <a:gd name="T41" fmla="*/ 62 h 70"/>
                <a:gd name="T42" fmla="*/ 48 w 52"/>
                <a:gd name="T43" fmla="*/ 62 h 70"/>
                <a:gd name="T44" fmla="*/ 2 w 52"/>
                <a:gd name="T45" fmla="*/ 62 h 70"/>
                <a:gd name="T46" fmla="*/ 6 w 52"/>
                <a:gd name="T47" fmla="*/ 56 h 70"/>
                <a:gd name="T48" fmla="*/ 44 w 52"/>
                <a:gd name="T49" fmla="*/ 60 h 70"/>
                <a:gd name="T50" fmla="*/ 12 w 52"/>
                <a:gd name="T51" fmla="*/ 41 h 70"/>
                <a:gd name="T52" fmla="*/ 6 w 52"/>
                <a:gd name="T53" fmla="*/ 54 h 70"/>
                <a:gd name="T54" fmla="*/ 15 w 52"/>
                <a:gd name="T55" fmla="*/ 42 h 70"/>
                <a:gd name="T56" fmla="*/ 12 w 52"/>
                <a:gd name="T57" fmla="*/ 48 h 70"/>
                <a:gd name="T58" fmla="*/ 41 w 52"/>
                <a:gd name="T59" fmla="*/ 54 h 70"/>
                <a:gd name="T60" fmla="*/ 39 w 52"/>
                <a:gd name="T61" fmla="*/ 17 h 70"/>
                <a:gd name="T62" fmla="*/ 22 w 52"/>
                <a:gd name="T63" fmla="*/ 6 h 70"/>
                <a:gd name="T64" fmla="*/ 20 w 52"/>
                <a:gd name="T65" fmla="*/ 5 h 70"/>
                <a:gd name="T66" fmla="*/ 18 w 52"/>
                <a:gd name="T67" fmla="*/ 4 h 70"/>
                <a:gd name="T68" fmla="*/ 19 w 52"/>
                <a:gd name="T69" fmla="*/ 7 h 70"/>
                <a:gd name="T70" fmla="*/ 17 w 52"/>
                <a:gd name="T71" fmla="*/ 8 h 70"/>
                <a:gd name="T72" fmla="*/ 11 w 52"/>
                <a:gd name="T73" fmla="*/ 14 h 70"/>
                <a:gd name="T74" fmla="*/ 4 w 52"/>
                <a:gd name="T75" fmla="*/ 28 h 70"/>
                <a:gd name="T76" fmla="*/ 10 w 52"/>
                <a:gd name="T77" fmla="*/ 31 h 70"/>
                <a:gd name="T78" fmla="*/ 16 w 52"/>
                <a:gd name="T79" fmla="*/ 25 h 70"/>
                <a:gd name="T80" fmla="*/ 21 w 52"/>
                <a:gd name="T81" fmla="*/ 25 h 70"/>
                <a:gd name="T82" fmla="*/ 30 w 52"/>
                <a:gd name="T83" fmla="*/ 19 h 70"/>
                <a:gd name="T84" fmla="*/ 44 w 52"/>
                <a:gd name="T85" fmla="*/ 36 h 70"/>
                <a:gd name="T86" fmla="*/ 40 w 52"/>
                <a:gd name="T87" fmla="*/ 16 h 70"/>
                <a:gd name="T88" fmla="*/ 43 w 52"/>
                <a:gd name="T89" fmla="*/ 53 h 70"/>
                <a:gd name="T90" fmla="*/ 44 w 52"/>
                <a:gd name="T91" fmla="*/ 3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2" h="70">
                  <a:moveTo>
                    <a:pt x="16" y="14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9"/>
                    <a:pt x="13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18"/>
                    <a:pt x="11" y="18"/>
                    <a:pt x="12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6"/>
                  </a:cubicBezTo>
                  <a:cubicBezTo>
                    <a:pt x="10" y="16"/>
                    <a:pt x="10" y="15"/>
                    <a:pt x="11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6" y="14"/>
                    <a:pt x="16" y="14"/>
                  </a:cubicBezTo>
                  <a:close/>
                  <a:moveTo>
                    <a:pt x="51" y="50"/>
                  </a:moveTo>
                  <a:cubicBezTo>
                    <a:pt x="46" y="54"/>
                    <a:pt x="46" y="54"/>
                    <a:pt x="46" y="54"/>
                  </a:cubicBezTo>
                  <a:cubicBezTo>
                    <a:pt x="48" y="55"/>
                    <a:pt x="49" y="56"/>
                    <a:pt x="49" y="58"/>
                  </a:cubicBezTo>
                  <a:cubicBezTo>
                    <a:pt x="49" y="59"/>
                    <a:pt x="49" y="59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50" y="60"/>
                    <a:pt x="51" y="60"/>
                    <a:pt x="51" y="61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49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0" y="70"/>
                    <a:pt x="0" y="69"/>
                    <a:pt x="0" y="69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0"/>
                    <a:pt x="0" y="60"/>
                    <a:pt x="1" y="60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59"/>
                    <a:pt x="1" y="59"/>
                    <a:pt x="1" y="58"/>
                  </a:cubicBezTo>
                  <a:cubicBezTo>
                    <a:pt x="1" y="57"/>
                    <a:pt x="2" y="55"/>
                    <a:pt x="3" y="54"/>
                  </a:cubicBezTo>
                  <a:cubicBezTo>
                    <a:pt x="3" y="53"/>
                    <a:pt x="2" y="49"/>
                    <a:pt x="4" y="45"/>
                  </a:cubicBezTo>
                  <a:cubicBezTo>
                    <a:pt x="5" y="43"/>
                    <a:pt x="8" y="41"/>
                    <a:pt x="11" y="39"/>
                  </a:cubicBezTo>
                  <a:cubicBezTo>
                    <a:pt x="13" y="37"/>
                    <a:pt x="16" y="35"/>
                    <a:pt x="18" y="33"/>
                  </a:cubicBezTo>
                  <a:cubicBezTo>
                    <a:pt x="19" y="31"/>
                    <a:pt x="19" y="29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8" y="27"/>
                    <a:pt x="17" y="27"/>
                    <a:pt x="16" y="27"/>
                  </a:cubicBezTo>
                  <a:cubicBezTo>
                    <a:pt x="16" y="27"/>
                    <a:pt x="15" y="28"/>
                    <a:pt x="15" y="30"/>
                  </a:cubicBezTo>
                  <a:cubicBezTo>
                    <a:pt x="14" y="31"/>
                    <a:pt x="14" y="32"/>
                    <a:pt x="13" y="32"/>
                  </a:cubicBezTo>
                  <a:cubicBezTo>
                    <a:pt x="13" y="33"/>
                    <a:pt x="12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9" y="34"/>
                    <a:pt x="8" y="33"/>
                    <a:pt x="7" y="32"/>
                  </a:cubicBezTo>
                  <a:cubicBezTo>
                    <a:pt x="6" y="32"/>
                    <a:pt x="6" y="32"/>
                    <a:pt x="5" y="31"/>
                  </a:cubicBezTo>
                  <a:cubicBezTo>
                    <a:pt x="4" y="31"/>
                    <a:pt x="2" y="30"/>
                    <a:pt x="2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5"/>
                    <a:pt x="2" y="23"/>
                    <a:pt x="4" y="20"/>
                  </a:cubicBezTo>
                  <a:cubicBezTo>
                    <a:pt x="7" y="17"/>
                    <a:pt x="8" y="15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9" y="12"/>
                    <a:pt x="14" y="6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8" y="1"/>
                    <a:pt x="20" y="2"/>
                  </a:cubicBezTo>
                  <a:cubicBezTo>
                    <a:pt x="21" y="2"/>
                    <a:pt x="23" y="2"/>
                    <a:pt x="24" y="2"/>
                  </a:cubicBezTo>
                  <a:cubicBezTo>
                    <a:pt x="30" y="2"/>
                    <a:pt x="37" y="4"/>
                    <a:pt x="43" y="13"/>
                  </a:cubicBezTo>
                  <a:cubicBezTo>
                    <a:pt x="48" y="22"/>
                    <a:pt x="47" y="30"/>
                    <a:pt x="47" y="36"/>
                  </a:cubicBezTo>
                  <a:cubicBezTo>
                    <a:pt x="47" y="39"/>
                    <a:pt x="46" y="41"/>
                    <a:pt x="47" y="42"/>
                  </a:cubicBezTo>
                  <a:cubicBezTo>
                    <a:pt x="48" y="45"/>
                    <a:pt x="51" y="47"/>
                    <a:pt x="51" y="47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2" y="49"/>
                    <a:pt x="52" y="49"/>
                    <a:pt x="51" y="50"/>
                  </a:cubicBezTo>
                  <a:close/>
                  <a:moveTo>
                    <a:pt x="2" y="62"/>
                  </a:moveTo>
                  <a:cubicBezTo>
                    <a:pt x="2" y="68"/>
                    <a:pt x="2" y="68"/>
                    <a:pt x="2" y="68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6" y="62"/>
                    <a:pt x="6" y="62"/>
                    <a:pt x="6" y="62"/>
                  </a:cubicBezTo>
                  <a:lnTo>
                    <a:pt x="2" y="62"/>
                  </a:lnTo>
                  <a:close/>
                  <a:moveTo>
                    <a:pt x="47" y="58"/>
                  </a:moveTo>
                  <a:cubicBezTo>
                    <a:pt x="47" y="57"/>
                    <a:pt x="46" y="56"/>
                    <a:pt x="44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4" y="56"/>
                    <a:pt x="3" y="57"/>
                    <a:pt x="3" y="58"/>
                  </a:cubicBezTo>
                  <a:cubicBezTo>
                    <a:pt x="3" y="59"/>
                    <a:pt x="4" y="60"/>
                    <a:pt x="6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6" y="60"/>
                    <a:pt x="47" y="59"/>
                    <a:pt x="47" y="58"/>
                  </a:cubicBezTo>
                  <a:close/>
                  <a:moveTo>
                    <a:pt x="20" y="34"/>
                  </a:moveTo>
                  <a:cubicBezTo>
                    <a:pt x="18" y="36"/>
                    <a:pt x="15" y="39"/>
                    <a:pt x="12" y="41"/>
                  </a:cubicBezTo>
                  <a:cubicBezTo>
                    <a:pt x="10" y="43"/>
                    <a:pt x="7" y="45"/>
                    <a:pt x="7" y="46"/>
                  </a:cubicBezTo>
                  <a:cubicBezTo>
                    <a:pt x="4" y="50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3"/>
                    <a:pt x="8" y="49"/>
                    <a:pt x="10" y="46"/>
                  </a:cubicBezTo>
                  <a:cubicBezTo>
                    <a:pt x="13" y="44"/>
                    <a:pt x="15" y="42"/>
                    <a:pt x="15" y="42"/>
                  </a:cubicBezTo>
                  <a:cubicBezTo>
                    <a:pt x="16" y="42"/>
                    <a:pt x="16" y="42"/>
                    <a:pt x="17" y="43"/>
                  </a:cubicBezTo>
                  <a:cubicBezTo>
                    <a:pt x="17" y="43"/>
                    <a:pt x="17" y="44"/>
                    <a:pt x="16" y="44"/>
                  </a:cubicBezTo>
                  <a:cubicBezTo>
                    <a:pt x="16" y="44"/>
                    <a:pt x="14" y="46"/>
                    <a:pt x="12" y="48"/>
                  </a:cubicBezTo>
                  <a:cubicBezTo>
                    <a:pt x="10" y="50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3"/>
                    <a:pt x="39" y="49"/>
                    <a:pt x="39" y="45"/>
                  </a:cubicBezTo>
                  <a:cubicBezTo>
                    <a:pt x="39" y="44"/>
                    <a:pt x="39" y="42"/>
                    <a:pt x="40" y="40"/>
                  </a:cubicBezTo>
                  <a:cubicBezTo>
                    <a:pt x="40" y="35"/>
                    <a:pt x="42" y="26"/>
                    <a:pt x="39" y="17"/>
                  </a:cubicBezTo>
                  <a:cubicBezTo>
                    <a:pt x="35" y="7"/>
                    <a:pt x="26" y="6"/>
                    <a:pt x="23" y="6"/>
                  </a:cubicBezTo>
                  <a:cubicBezTo>
                    <a:pt x="23" y="6"/>
                    <a:pt x="22" y="7"/>
                    <a:pt x="22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8" y="5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3"/>
                    <a:pt x="16" y="3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6" y="7"/>
                  </a:cubicBezTo>
                  <a:cubicBezTo>
                    <a:pt x="14" y="10"/>
                    <a:pt x="11" y="13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5"/>
                    <a:pt x="10" y="18"/>
                    <a:pt x="6" y="22"/>
                  </a:cubicBezTo>
                  <a:cubicBezTo>
                    <a:pt x="4" y="24"/>
                    <a:pt x="4" y="26"/>
                    <a:pt x="4" y="2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5" y="29"/>
                    <a:pt x="6" y="29"/>
                  </a:cubicBezTo>
                  <a:cubicBezTo>
                    <a:pt x="7" y="30"/>
                    <a:pt x="8" y="30"/>
                    <a:pt x="9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30"/>
                    <a:pt x="12" y="30"/>
                    <a:pt x="12" y="29"/>
                  </a:cubicBezTo>
                  <a:cubicBezTo>
                    <a:pt x="13" y="27"/>
                    <a:pt x="14" y="24"/>
                    <a:pt x="16" y="25"/>
                  </a:cubicBezTo>
                  <a:cubicBezTo>
                    <a:pt x="18" y="25"/>
                    <a:pt x="19" y="25"/>
                    <a:pt x="20" y="25"/>
                  </a:cubicBezTo>
                  <a:cubicBezTo>
                    <a:pt x="20" y="25"/>
                    <a:pt x="20" y="24"/>
                    <a:pt x="20" y="24"/>
                  </a:cubicBezTo>
                  <a:cubicBezTo>
                    <a:pt x="21" y="24"/>
                    <a:pt x="21" y="24"/>
                    <a:pt x="21" y="25"/>
                  </a:cubicBezTo>
                  <a:cubicBezTo>
                    <a:pt x="26" y="24"/>
                    <a:pt x="27" y="19"/>
                    <a:pt x="28" y="19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30" y="19"/>
                    <a:pt x="30" y="19"/>
                  </a:cubicBezTo>
                  <a:cubicBezTo>
                    <a:pt x="29" y="19"/>
                    <a:pt x="28" y="25"/>
                    <a:pt x="22" y="27"/>
                  </a:cubicBezTo>
                  <a:cubicBezTo>
                    <a:pt x="22" y="29"/>
                    <a:pt x="21" y="32"/>
                    <a:pt x="20" y="34"/>
                  </a:cubicBezTo>
                  <a:close/>
                  <a:moveTo>
                    <a:pt x="44" y="36"/>
                  </a:moveTo>
                  <a:cubicBezTo>
                    <a:pt x="45" y="30"/>
                    <a:pt x="45" y="22"/>
                    <a:pt x="40" y="14"/>
                  </a:cubicBezTo>
                  <a:cubicBezTo>
                    <a:pt x="37" y="8"/>
                    <a:pt x="32" y="6"/>
                    <a:pt x="28" y="5"/>
                  </a:cubicBezTo>
                  <a:cubicBezTo>
                    <a:pt x="33" y="6"/>
                    <a:pt x="38" y="9"/>
                    <a:pt x="40" y="16"/>
                  </a:cubicBezTo>
                  <a:cubicBezTo>
                    <a:pt x="44" y="26"/>
                    <a:pt x="42" y="35"/>
                    <a:pt x="42" y="41"/>
                  </a:cubicBezTo>
                  <a:cubicBezTo>
                    <a:pt x="41" y="42"/>
                    <a:pt x="41" y="44"/>
                    <a:pt x="41" y="45"/>
                  </a:cubicBezTo>
                  <a:cubicBezTo>
                    <a:pt x="41" y="48"/>
                    <a:pt x="42" y="51"/>
                    <a:pt x="43" y="53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8" y="47"/>
                    <a:pt x="46" y="45"/>
                    <a:pt x="45" y="43"/>
                  </a:cubicBezTo>
                  <a:cubicBezTo>
                    <a:pt x="44" y="41"/>
                    <a:pt x="44" y="39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66" name="Freeform 35"/>
            <p:cNvSpPr>
              <a:spLocks noEditPoints="1"/>
            </p:cNvSpPr>
            <p:nvPr/>
          </p:nvSpPr>
          <p:spPr bwMode="auto">
            <a:xfrm>
              <a:off x="5137890" y="2909526"/>
              <a:ext cx="408229" cy="390142"/>
            </a:xfrm>
            <a:custGeom>
              <a:avLst/>
              <a:gdLst>
                <a:gd name="T0" fmla="*/ 44 w 67"/>
                <a:gd name="T1" fmla="*/ 21 h 64"/>
                <a:gd name="T2" fmla="*/ 25 w 67"/>
                <a:gd name="T3" fmla="*/ 19 h 64"/>
                <a:gd name="T4" fmla="*/ 24 w 67"/>
                <a:gd name="T5" fmla="*/ 21 h 64"/>
                <a:gd name="T6" fmla="*/ 16 w 67"/>
                <a:gd name="T7" fmla="*/ 30 h 64"/>
                <a:gd name="T8" fmla="*/ 26 w 67"/>
                <a:gd name="T9" fmla="*/ 36 h 64"/>
                <a:gd name="T10" fmla="*/ 32 w 67"/>
                <a:gd name="T11" fmla="*/ 42 h 64"/>
                <a:gd name="T12" fmla="*/ 26 w 67"/>
                <a:gd name="T13" fmla="*/ 48 h 64"/>
                <a:gd name="T14" fmla="*/ 42 w 67"/>
                <a:gd name="T15" fmla="*/ 48 h 64"/>
                <a:gd name="T16" fmla="*/ 36 w 67"/>
                <a:gd name="T17" fmla="*/ 42 h 64"/>
                <a:gd name="T18" fmla="*/ 42 w 67"/>
                <a:gd name="T19" fmla="*/ 36 h 64"/>
                <a:gd name="T20" fmla="*/ 51 w 67"/>
                <a:gd name="T21" fmla="*/ 30 h 64"/>
                <a:gd name="T22" fmla="*/ 19 w 67"/>
                <a:gd name="T23" fmla="*/ 30 h 64"/>
                <a:gd name="T24" fmla="*/ 24 w 67"/>
                <a:gd name="T25" fmla="*/ 31 h 64"/>
                <a:gd name="T26" fmla="*/ 48 w 67"/>
                <a:gd name="T27" fmla="*/ 30 h 64"/>
                <a:gd name="T28" fmla="*/ 44 w 67"/>
                <a:gd name="T29" fmla="*/ 31 h 64"/>
                <a:gd name="T30" fmla="*/ 48 w 67"/>
                <a:gd name="T31" fmla="*/ 30 h 64"/>
                <a:gd name="T32" fmla="*/ 61 w 67"/>
                <a:gd name="T33" fmla="*/ 20 h 64"/>
                <a:gd name="T34" fmla="*/ 51 w 67"/>
                <a:gd name="T35" fmla="*/ 9 h 64"/>
                <a:gd name="T36" fmla="*/ 43 w 67"/>
                <a:gd name="T37" fmla="*/ 0 h 64"/>
                <a:gd name="T38" fmla="*/ 30 w 67"/>
                <a:gd name="T39" fmla="*/ 2 h 64"/>
                <a:gd name="T40" fmla="*/ 19 w 67"/>
                <a:gd name="T41" fmla="*/ 6 h 64"/>
                <a:gd name="T42" fmla="*/ 7 w 67"/>
                <a:gd name="T43" fmla="*/ 13 h 64"/>
                <a:gd name="T44" fmla="*/ 4 w 67"/>
                <a:gd name="T45" fmla="*/ 26 h 64"/>
                <a:gd name="T46" fmla="*/ 7 w 67"/>
                <a:gd name="T47" fmla="*/ 41 h 64"/>
                <a:gd name="T48" fmla="*/ 13 w 67"/>
                <a:gd name="T49" fmla="*/ 55 h 64"/>
                <a:gd name="T50" fmla="*/ 24 w 67"/>
                <a:gd name="T51" fmla="*/ 64 h 64"/>
                <a:gd name="T52" fmla="*/ 34 w 67"/>
                <a:gd name="T53" fmla="*/ 61 h 64"/>
                <a:gd name="T54" fmla="*/ 44 w 67"/>
                <a:gd name="T55" fmla="*/ 64 h 64"/>
                <a:gd name="T56" fmla="*/ 54 w 67"/>
                <a:gd name="T57" fmla="*/ 55 h 64"/>
                <a:gd name="T58" fmla="*/ 61 w 67"/>
                <a:gd name="T59" fmla="*/ 41 h 64"/>
                <a:gd name="T60" fmla="*/ 63 w 67"/>
                <a:gd name="T61" fmla="*/ 26 h 64"/>
                <a:gd name="T62" fmla="*/ 58 w 67"/>
                <a:gd name="T63" fmla="*/ 19 h 64"/>
                <a:gd name="T64" fmla="*/ 54 w 67"/>
                <a:gd name="T65" fmla="*/ 13 h 64"/>
                <a:gd name="T66" fmla="*/ 46 w 67"/>
                <a:gd name="T67" fmla="*/ 7 h 64"/>
                <a:gd name="T68" fmla="*/ 39 w 67"/>
                <a:gd name="T69" fmla="*/ 5 h 64"/>
                <a:gd name="T70" fmla="*/ 29 w 67"/>
                <a:gd name="T71" fmla="*/ 5 h 64"/>
                <a:gd name="T72" fmla="*/ 22 w 67"/>
                <a:gd name="T73" fmla="*/ 7 h 64"/>
                <a:gd name="T74" fmla="*/ 18 w 67"/>
                <a:gd name="T75" fmla="*/ 12 h 64"/>
                <a:gd name="T76" fmla="*/ 9 w 67"/>
                <a:gd name="T77" fmla="*/ 14 h 64"/>
                <a:gd name="T78" fmla="*/ 6 w 67"/>
                <a:gd name="T79" fmla="*/ 28 h 64"/>
                <a:gd name="T80" fmla="*/ 9 w 67"/>
                <a:gd name="T81" fmla="*/ 40 h 64"/>
                <a:gd name="T82" fmla="*/ 9 w 67"/>
                <a:gd name="T83" fmla="*/ 50 h 64"/>
                <a:gd name="T84" fmla="*/ 18 w 67"/>
                <a:gd name="T85" fmla="*/ 53 h 64"/>
                <a:gd name="T86" fmla="*/ 24 w 67"/>
                <a:gd name="T87" fmla="*/ 61 h 64"/>
                <a:gd name="T88" fmla="*/ 33 w 67"/>
                <a:gd name="T89" fmla="*/ 58 h 64"/>
                <a:gd name="T90" fmla="*/ 43 w 67"/>
                <a:gd name="T91" fmla="*/ 61 h 64"/>
                <a:gd name="T92" fmla="*/ 48 w 67"/>
                <a:gd name="T93" fmla="*/ 53 h 64"/>
                <a:gd name="T94" fmla="*/ 10 w 67"/>
                <a:gd name="T95" fmla="*/ 32 h 64"/>
                <a:gd name="T96" fmla="*/ 34 w 67"/>
                <a:gd name="T97" fmla="*/ 56 h 64"/>
                <a:gd name="T98" fmla="*/ 49 w 67"/>
                <a:gd name="T99" fmla="*/ 53 h 64"/>
                <a:gd name="T100" fmla="*/ 58 w 67"/>
                <a:gd name="T101" fmla="*/ 50 h 64"/>
                <a:gd name="T102" fmla="*/ 60 w 67"/>
                <a:gd name="T103" fmla="*/ 32 h 64"/>
                <a:gd name="T104" fmla="*/ 64 w 67"/>
                <a:gd name="T105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7" h="64">
                  <a:moveTo>
                    <a:pt x="51" y="23"/>
                  </a:moveTo>
                  <a:cubicBezTo>
                    <a:pt x="51" y="22"/>
                    <a:pt x="51" y="21"/>
                    <a:pt x="50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19"/>
                    <a:pt x="43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6" y="22"/>
                    <a:pt x="16" y="23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3"/>
                    <a:pt x="20" y="35"/>
                    <a:pt x="22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4" y="37"/>
                    <a:pt x="25" y="37"/>
                    <a:pt x="26" y="36"/>
                  </a:cubicBezTo>
                  <a:cubicBezTo>
                    <a:pt x="27" y="37"/>
                    <a:pt x="28" y="38"/>
                    <a:pt x="30" y="39"/>
                  </a:cubicBezTo>
                  <a:cubicBezTo>
                    <a:pt x="30" y="39"/>
                    <a:pt x="31" y="39"/>
                    <a:pt x="31" y="40"/>
                  </a:cubicBezTo>
                  <a:cubicBezTo>
                    <a:pt x="31" y="40"/>
                    <a:pt x="32" y="41"/>
                    <a:pt x="32" y="42"/>
                  </a:cubicBezTo>
                  <a:cubicBezTo>
                    <a:pt x="32" y="45"/>
                    <a:pt x="30" y="46"/>
                    <a:pt x="30" y="46"/>
                  </a:cubicBezTo>
                  <a:cubicBezTo>
                    <a:pt x="30" y="46"/>
                    <a:pt x="28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9"/>
                    <a:pt x="26" y="49"/>
                    <a:pt x="27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2" y="49"/>
                    <a:pt x="42" y="49"/>
                    <a:pt x="42" y="48"/>
                  </a:cubicBezTo>
                  <a:cubicBezTo>
                    <a:pt x="42" y="48"/>
                    <a:pt x="42" y="47"/>
                    <a:pt x="42" y="47"/>
                  </a:cubicBezTo>
                  <a:cubicBezTo>
                    <a:pt x="40" y="47"/>
                    <a:pt x="38" y="46"/>
                    <a:pt x="38" y="46"/>
                  </a:cubicBezTo>
                  <a:cubicBezTo>
                    <a:pt x="37" y="46"/>
                    <a:pt x="36" y="45"/>
                    <a:pt x="36" y="42"/>
                  </a:cubicBezTo>
                  <a:cubicBezTo>
                    <a:pt x="36" y="41"/>
                    <a:pt x="37" y="40"/>
                    <a:pt x="37" y="39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40" y="38"/>
                    <a:pt x="41" y="37"/>
                    <a:pt x="42" y="36"/>
                  </a:cubicBezTo>
                  <a:cubicBezTo>
                    <a:pt x="43" y="37"/>
                    <a:pt x="44" y="37"/>
                    <a:pt x="44" y="37"/>
                  </a:cubicBezTo>
                  <a:cubicBezTo>
                    <a:pt x="45" y="37"/>
                    <a:pt x="45" y="37"/>
                    <a:pt x="46" y="37"/>
                  </a:cubicBezTo>
                  <a:cubicBezTo>
                    <a:pt x="48" y="35"/>
                    <a:pt x="51" y="33"/>
                    <a:pt x="51" y="30"/>
                  </a:cubicBezTo>
                  <a:lnTo>
                    <a:pt x="51" y="23"/>
                  </a:lnTo>
                  <a:close/>
                  <a:moveTo>
                    <a:pt x="23" y="34"/>
                  </a:moveTo>
                  <a:cubicBezTo>
                    <a:pt x="19" y="31"/>
                    <a:pt x="19" y="30"/>
                    <a:pt x="19" y="30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2"/>
                    <a:pt x="24" y="33"/>
                    <a:pt x="24" y="33"/>
                  </a:cubicBezTo>
                  <a:cubicBezTo>
                    <a:pt x="24" y="34"/>
                    <a:pt x="24" y="34"/>
                    <a:pt x="23" y="34"/>
                  </a:cubicBezTo>
                  <a:close/>
                  <a:moveTo>
                    <a:pt x="48" y="30"/>
                  </a:moveTo>
                  <a:cubicBezTo>
                    <a:pt x="48" y="30"/>
                    <a:pt x="48" y="31"/>
                    <a:pt x="44" y="34"/>
                  </a:cubicBezTo>
                  <a:cubicBezTo>
                    <a:pt x="44" y="34"/>
                    <a:pt x="44" y="34"/>
                    <a:pt x="44" y="33"/>
                  </a:cubicBezTo>
                  <a:cubicBezTo>
                    <a:pt x="44" y="33"/>
                    <a:pt x="44" y="32"/>
                    <a:pt x="44" y="31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8" y="24"/>
                    <a:pt x="48" y="24"/>
                    <a:pt x="48" y="24"/>
                  </a:cubicBezTo>
                  <a:lnTo>
                    <a:pt x="48" y="30"/>
                  </a:lnTo>
                  <a:close/>
                  <a:moveTo>
                    <a:pt x="63" y="26"/>
                  </a:moveTo>
                  <a:cubicBezTo>
                    <a:pt x="62" y="25"/>
                    <a:pt x="61" y="24"/>
                    <a:pt x="61" y="24"/>
                  </a:cubicBezTo>
                  <a:cubicBezTo>
                    <a:pt x="61" y="23"/>
                    <a:pt x="61" y="21"/>
                    <a:pt x="61" y="20"/>
                  </a:cubicBezTo>
                  <a:cubicBezTo>
                    <a:pt x="62" y="17"/>
                    <a:pt x="62" y="15"/>
                    <a:pt x="61" y="13"/>
                  </a:cubicBezTo>
                  <a:cubicBezTo>
                    <a:pt x="59" y="11"/>
                    <a:pt x="57" y="10"/>
                    <a:pt x="54" y="10"/>
                  </a:cubicBezTo>
                  <a:cubicBezTo>
                    <a:pt x="53" y="10"/>
                    <a:pt x="51" y="10"/>
                    <a:pt x="51" y="9"/>
                  </a:cubicBezTo>
                  <a:cubicBezTo>
                    <a:pt x="50" y="9"/>
                    <a:pt x="49" y="7"/>
                    <a:pt x="49" y="6"/>
                  </a:cubicBezTo>
                  <a:cubicBezTo>
                    <a:pt x="48" y="4"/>
                    <a:pt x="47" y="1"/>
                    <a:pt x="44" y="1"/>
                  </a:cubicBezTo>
                  <a:cubicBezTo>
                    <a:pt x="44" y="0"/>
                    <a:pt x="43" y="0"/>
                    <a:pt x="43" y="0"/>
                  </a:cubicBezTo>
                  <a:cubicBezTo>
                    <a:pt x="41" y="0"/>
                    <a:pt x="39" y="1"/>
                    <a:pt x="37" y="2"/>
                  </a:cubicBezTo>
                  <a:cubicBezTo>
                    <a:pt x="36" y="3"/>
                    <a:pt x="35" y="4"/>
                    <a:pt x="34" y="4"/>
                  </a:cubicBezTo>
                  <a:cubicBezTo>
                    <a:pt x="33" y="4"/>
                    <a:pt x="32" y="3"/>
                    <a:pt x="30" y="2"/>
                  </a:cubicBezTo>
                  <a:cubicBezTo>
                    <a:pt x="29" y="1"/>
                    <a:pt x="27" y="0"/>
                    <a:pt x="25" y="0"/>
                  </a:cubicBezTo>
                  <a:cubicBezTo>
                    <a:pt x="25" y="0"/>
                    <a:pt x="24" y="0"/>
                    <a:pt x="24" y="1"/>
                  </a:cubicBezTo>
                  <a:cubicBezTo>
                    <a:pt x="21" y="1"/>
                    <a:pt x="20" y="4"/>
                    <a:pt x="19" y="6"/>
                  </a:cubicBezTo>
                  <a:cubicBezTo>
                    <a:pt x="18" y="7"/>
                    <a:pt x="18" y="9"/>
                    <a:pt x="17" y="9"/>
                  </a:cubicBezTo>
                  <a:cubicBezTo>
                    <a:pt x="16" y="10"/>
                    <a:pt x="15" y="10"/>
                    <a:pt x="13" y="10"/>
                  </a:cubicBezTo>
                  <a:cubicBezTo>
                    <a:pt x="11" y="10"/>
                    <a:pt x="8" y="11"/>
                    <a:pt x="7" y="13"/>
                  </a:cubicBezTo>
                  <a:cubicBezTo>
                    <a:pt x="5" y="15"/>
                    <a:pt x="6" y="17"/>
                    <a:pt x="6" y="20"/>
                  </a:cubicBezTo>
                  <a:cubicBezTo>
                    <a:pt x="7" y="21"/>
                    <a:pt x="7" y="23"/>
                    <a:pt x="7" y="24"/>
                  </a:cubicBezTo>
                  <a:cubicBezTo>
                    <a:pt x="7" y="24"/>
                    <a:pt x="5" y="25"/>
                    <a:pt x="4" y="26"/>
                  </a:cubicBezTo>
                  <a:cubicBezTo>
                    <a:pt x="3" y="28"/>
                    <a:pt x="0" y="30"/>
                    <a:pt x="0" y="32"/>
                  </a:cubicBezTo>
                  <a:cubicBezTo>
                    <a:pt x="0" y="35"/>
                    <a:pt x="3" y="37"/>
                    <a:pt x="4" y="38"/>
                  </a:cubicBezTo>
                  <a:cubicBezTo>
                    <a:pt x="5" y="39"/>
                    <a:pt x="7" y="40"/>
                    <a:pt x="7" y="41"/>
                  </a:cubicBezTo>
                  <a:cubicBezTo>
                    <a:pt x="7" y="42"/>
                    <a:pt x="7" y="44"/>
                    <a:pt x="6" y="45"/>
                  </a:cubicBezTo>
                  <a:cubicBezTo>
                    <a:pt x="6" y="47"/>
                    <a:pt x="5" y="50"/>
                    <a:pt x="7" y="52"/>
                  </a:cubicBezTo>
                  <a:cubicBezTo>
                    <a:pt x="8" y="54"/>
                    <a:pt x="11" y="54"/>
                    <a:pt x="13" y="55"/>
                  </a:cubicBezTo>
                  <a:cubicBezTo>
                    <a:pt x="15" y="55"/>
                    <a:pt x="16" y="55"/>
                    <a:pt x="17" y="55"/>
                  </a:cubicBezTo>
                  <a:cubicBezTo>
                    <a:pt x="18" y="56"/>
                    <a:pt x="18" y="57"/>
                    <a:pt x="19" y="59"/>
                  </a:cubicBezTo>
                  <a:cubicBezTo>
                    <a:pt x="20" y="61"/>
                    <a:pt x="21" y="63"/>
                    <a:pt x="24" y="64"/>
                  </a:cubicBezTo>
                  <a:cubicBezTo>
                    <a:pt x="24" y="64"/>
                    <a:pt x="25" y="64"/>
                    <a:pt x="25" y="64"/>
                  </a:cubicBezTo>
                  <a:cubicBezTo>
                    <a:pt x="27" y="64"/>
                    <a:pt x="29" y="63"/>
                    <a:pt x="30" y="62"/>
                  </a:cubicBezTo>
                  <a:cubicBezTo>
                    <a:pt x="32" y="62"/>
                    <a:pt x="33" y="61"/>
                    <a:pt x="34" y="61"/>
                  </a:cubicBezTo>
                  <a:cubicBezTo>
                    <a:pt x="35" y="61"/>
                    <a:pt x="36" y="62"/>
                    <a:pt x="37" y="62"/>
                  </a:cubicBezTo>
                  <a:cubicBezTo>
                    <a:pt x="39" y="63"/>
                    <a:pt x="41" y="64"/>
                    <a:pt x="43" y="64"/>
                  </a:cubicBezTo>
                  <a:cubicBezTo>
                    <a:pt x="43" y="64"/>
                    <a:pt x="44" y="64"/>
                    <a:pt x="44" y="64"/>
                  </a:cubicBezTo>
                  <a:cubicBezTo>
                    <a:pt x="47" y="63"/>
                    <a:pt x="48" y="61"/>
                    <a:pt x="49" y="59"/>
                  </a:cubicBezTo>
                  <a:cubicBezTo>
                    <a:pt x="49" y="57"/>
                    <a:pt x="50" y="56"/>
                    <a:pt x="51" y="55"/>
                  </a:cubicBezTo>
                  <a:cubicBezTo>
                    <a:pt x="51" y="55"/>
                    <a:pt x="53" y="55"/>
                    <a:pt x="54" y="55"/>
                  </a:cubicBezTo>
                  <a:cubicBezTo>
                    <a:pt x="57" y="54"/>
                    <a:pt x="59" y="54"/>
                    <a:pt x="61" y="52"/>
                  </a:cubicBezTo>
                  <a:cubicBezTo>
                    <a:pt x="62" y="50"/>
                    <a:pt x="62" y="47"/>
                    <a:pt x="61" y="45"/>
                  </a:cubicBezTo>
                  <a:cubicBezTo>
                    <a:pt x="61" y="44"/>
                    <a:pt x="61" y="42"/>
                    <a:pt x="61" y="41"/>
                  </a:cubicBezTo>
                  <a:cubicBezTo>
                    <a:pt x="61" y="40"/>
                    <a:pt x="62" y="39"/>
                    <a:pt x="63" y="38"/>
                  </a:cubicBezTo>
                  <a:cubicBezTo>
                    <a:pt x="65" y="37"/>
                    <a:pt x="67" y="35"/>
                    <a:pt x="67" y="32"/>
                  </a:cubicBezTo>
                  <a:cubicBezTo>
                    <a:pt x="67" y="30"/>
                    <a:pt x="65" y="28"/>
                    <a:pt x="63" y="26"/>
                  </a:cubicBezTo>
                  <a:close/>
                  <a:moveTo>
                    <a:pt x="54" y="13"/>
                  </a:moveTo>
                  <a:cubicBezTo>
                    <a:pt x="56" y="13"/>
                    <a:pt x="58" y="13"/>
                    <a:pt x="58" y="14"/>
                  </a:cubicBezTo>
                  <a:cubicBezTo>
                    <a:pt x="59" y="15"/>
                    <a:pt x="59" y="17"/>
                    <a:pt x="58" y="19"/>
                  </a:cubicBezTo>
                  <a:cubicBezTo>
                    <a:pt x="58" y="21"/>
                    <a:pt x="58" y="22"/>
                    <a:pt x="58" y="24"/>
                  </a:cubicBezTo>
                  <a:cubicBezTo>
                    <a:pt x="56" y="19"/>
                    <a:pt x="53" y="15"/>
                    <a:pt x="49" y="12"/>
                  </a:cubicBezTo>
                  <a:cubicBezTo>
                    <a:pt x="51" y="13"/>
                    <a:pt x="52" y="13"/>
                    <a:pt x="54" y="13"/>
                  </a:cubicBezTo>
                  <a:close/>
                  <a:moveTo>
                    <a:pt x="39" y="5"/>
                  </a:moveTo>
                  <a:cubicBezTo>
                    <a:pt x="41" y="4"/>
                    <a:pt x="42" y="3"/>
                    <a:pt x="43" y="3"/>
                  </a:cubicBezTo>
                  <a:cubicBezTo>
                    <a:pt x="44" y="4"/>
                    <a:pt x="45" y="6"/>
                    <a:pt x="46" y="7"/>
                  </a:cubicBezTo>
                  <a:cubicBezTo>
                    <a:pt x="47" y="9"/>
                    <a:pt x="47" y="10"/>
                    <a:pt x="48" y="11"/>
                  </a:cubicBezTo>
                  <a:cubicBezTo>
                    <a:pt x="44" y="8"/>
                    <a:pt x="40" y="7"/>
                    <a:pt x="35" y="7"/>
                  </a:cubicBezTo>
                  <a:cubicBezTo>
                    <a:pt x="36" y="6"/>
                    <a:pt x="38" y="6"/>
                    <a:pt x="39" y="5"/>
                  </a:cubicBezTo>
                  <a:close/>
                  <a:moveTo>
                    <a:pt x="22" y="7"/>
                  </a:moveTo>
                  <a:cubicBezTo>
                    <a:pt x="22" y="6"/>
                    <a:pt x="23" y="4"/>
                    <a:pt x="24" y="3"/>
                  </a:cubicBezTo>
                  <a:cubicBezTo>
                    <a:pt x="26" y="3"/>
                    <a:pt x="27" y="4"/>
                    <a:pt x="29" y="5"/>
                  </a:cubicBezTo>
                  <a:cubicBezTo>
                    <a:pt x="30" y="6"/>
                    <a:pt x="32" y="6"/>
                    <a:pt x="33" y="7"/>
                  </a:cubicBezTo>
                  <a:cubicBezTo>
                    <a:pt x="28" y="7"/>
                    <a:pt x="23" y="8"/>
                    <a:pt x="19" y="11"/>
                  </a:cubicBezTo>
                  <a:cubicBezTo>
                    <a:pt x="20" y="10"/>
                    <a:pt x="21" y="9"/>
                    <a:pt x="22" y="7"/>
                  </a:cubicBezTo>
                  <a:close/>
                  <a:moveTo>
                    <a:pt x="9" y="14"/>
                  </a:moveTo>
                  <a:cubicBezTo>
                    <a:pt x="10" y="13"/>
                    <a:pt x="12" y="13"/>
                    <a:pt x="14" y="13"/>
                  </a:cubicBezTo>
                  <a:cubicBezTo>
                    <a:pt x="15" y="13"/>
                    <a:pt x="17" y="13"/>
                    <a:pt x="18" y="12"/>
                  </a:cubicBezTo>
                  <a:cubicBezTo>
                    <a:pt x="14" y="15"/>
                    <a:pt x="11" y="19"/>
                    <a:pt x="10" y="24"/>
                  </a:cubicBezTo>
                  <a:cubicBezTo>
                    <a:pt x="10" y="22"/>
                    <a:pt x="10" y="21"/>
                    <a:pt x="9" y="19"/>
                  </a:cubicBezTo>
                  <a:cubicBezTo>
                    <a:pt x="9" y="17"/>
                    <a:pt x="9" y="15"/>
                    <a:pt x="9" y="14"/>
                  </a:cubicBezTo>
                  <a:close/>
                  <a:moveTo>
                    <a:pt x="6" y="36"/>
                  </a:moveTo>
                  <a:cubicBezTo>
                    <a:pt x="5" y="35"/>
                    <a:pt x="3" y="34"/>
                    <a:pt x="3" y="32"/>
                  </a:cubicBezTo>
                  <a:cubicBezTo>
                    <a:pt x="3" y="31"/>
                    <a:pt x="5" y="30"/>
                    <a:pt x="6" y="28"/>
                  </a:cubicBezTo>
                  <a:cubicBezTo>
                    <a:pt x="8" y="27"/>
                    <a:pt x="9" y="26"/>
                    <a:pt x="9" y="25"/>
                  </a:cubicBezTo>
                  <a:cubicBezTo>
                    <a:pt x="9" y="27"/>
                    <a:pt x="8" y="30"/>
                    <a:pt x="8" y="32"/>
                  </a:cubicBezTo>
                  <a:cubicBezTo>
                    <a:pt x="8" y="35"/>
                    <a:pt x="9" y="37"/>
                    <a:pt x="9" y="40"/>
                  </a:cubicBezTo>
                  <a:cubicBezTo>
                    <a:pt x="9" y="38"/>
                    <a:pt x="8" y="37"/>
                    <a:pt x="6" y="36"/>
                  </a:cubicBezTo>
                  <a:close/>
                  <a:moveTo>
                    <a:pt x="14" y="52"/>
                  </a:moveTo>
                  <a:cubicBezTo>
                    <a:pt x="12" y="51"/>
                    <a:pt x="10" y="51"/>
                    <a:pt x="9" y="50"/>
                  </a:cubicBezTo>
                  <a:cubicBezTo>
                    <a:pt x="9" y="49"/>
                    <a:pt x="9" y="47"/>
                    <a:pt x="9" y="46"/>
                  </a:cubicBezTo>
                  <a:cubicBezTo>
                    <a:pt x="10" y="44"/>
                    <a:pt x="10" y="42"/>
                    <a:pt x="10" y="41"/>
                  </a:cubicBezTo>
                  <a:cubicBezTo>
                    <a:pt x="11" y="46"/>
                    <a:pt x="14" y="50"/>
                    <a:pt x="18" y="53"/>
                  </a:cubicBezTo>
                  <a:cubicBezTo>
                    <a:pt x="17" y="52"/>
                    <a:pt x="15" y="52"/>
                    <a:pt x="14" y="52"/>
                  </a:cubicBezTo>
                  <a:close/>
                  <a:moveTo>
                    <a:pt x="29" y="60"/>
                  </a:moveTo>
                  <a:cubicBezTo>
                    <a:pt x="27" y="61"/>
                    <a:pt x="26" y="62"/>
                    <a:pt x="24" y="61"/>
                  </a:cubicBezTo>
                  <a:cubicBezTo>
                    <a:pt x="23" y="61"/>
                    <a:pt x="22" y="59"/>
                    <a:pt x="22" y="57"/>
                  </a:cubicBezTo>
                  <a:cubicBezTo>
                    <a:pt x="21" y="56"/>
                    <a:pt x="20" y="54"/>
                    <a:pt x="19" y="53"/>
                  </a:cubicBezTo>
                  <a:cubicBezTo>
                    <a:pt x="23" y="56"/>
                    <a:pt x="28" y="58"/>
                    <a:pt x="33" y="58"/>
                  </a:cubicBezTo>
                  <a:cubicBezTo>
                    <a:pt x="32" y="58"/>
                    <a:pt x="30" y="59"/>
                    <a:pt x="29" y="60"/>
                  </a:cubicBezTo>
                  <a:close/>
                  <a:moveTo>
                    <a:pt x="46" y="57"/>
                  </a:moveTo>
                  <a:cubicBezTo>
                    <a:pt x="45" y="59"/>
                    <a:pt x="44" y="61"/>
                    <a:pt x="43" y="61"/>
                  </a:cubicBezTo>
                  <a:cubicBezTo>
                    <a:pt x="42" y="62"/>
                    <a:pt x="41" y="61"/>
                    <a:pt x="39" y="60"/>
                  </a:cubicBezTo>
                  <a:cubicBezTo>
                    <a:pt x="37" y="59"/>
                    <a:pt x="36" y="58"/>
                    <a:pt x="35" y="58"/>
                  </a:cubicBezTo>
                  <a:cubicBezTo>
                    <a:pt x="40" y="58"/>
                    <a:pt x="44" y="56"/>
                    <a:pt x="48" y="53"/>
                  </a:cubicBezTo>
                  <a:cubicBezTo>
                    <a:pt x="47" y="54"/>
                    <a:pt x="47" y="56"/>
                    <a:pt x="46" y="57"/>
                  </a:cubicBezTo>
                  <a:close/>
                  <a:moveTo>
                    <a:pt x="34" y="56"/>
                  </a:moveTo>
                  <a:cubicBezTo>
                    <a:pt x="21" y="56"/>
                    <a:pt x="10" y="45"/>
                    <a:pt x="10" y="32"/>
                  </a:cubicBezTo>
                  <a:cubicBezTo>
                    <a:pt x="10" y="19"/>
                    <a:pt x="21" y="9"/>
                    <a:pt x="34" y="9"/>
                  </a:cubicBezTo>
                  <a:cubicBezTo>
                    <a:pt x="47" y="9"/>
                    <a:pt x="58" y="19"/>
                    <a:pt x="58" y="32"/>
                  </a:cubicBezTo>
                  <a:cubicBezTo>
                    <a:pt x="58" y="45"/>
                    <a:pt x="47" y="56"/>
                    <a:pt x="34" y="56"/>
                  </a:cubicBezTo>
                  <a:close/>
                  <a:moveTo>
                    <a:pt x="58" y="50"/>
                  </a:moveTo>
                  <a:cubicBezTo>
                    <a:pt x="58" y="51"/>
                    <a:pt x="56" y="51"/>
                    <a:pt x="54" y="52"/>
                  </a:cubicBezTo>
                  <a:cubicBezTo>
                    <a:pt x="52" y="52"/>
                    <a:pt x="51" y="52"/>
                    <a:pt x="49" y="53"/>
                  </a:cubicBezTo>
                  <a:cubicBezTo>
                    <a:pt x="53" y="50"/>
                    <a:pt x="56" y="46"/>
                    <a:pt x="58" y="41"/>
                  </a:cubicBezTo>
                  <a:cubicBezTo>
                    <a:pt x="58" y="42"/>
                    <a:pt x="58" y="44"/>
                    <a:pt x="58" y="46"/>
                  </a:cubicBezTo>
                  <a:cubicBezTo>
                    <a:pt x="59" y="47"/>
                    <a:pt x="59" y="49"/>
                    <a:pt x="58" y="50"/>
                  </a:cubicBezTo>
                  <a:close/>
                  <a:moveTo>
                    <a:pt x="61" y="36"/>
                  </a:moveTo>
                  <a:cubicBezTo>
                    <a:pt x="60" y="37"/>
                    <a:pt x="59" y="38"/>
                    <a:pt x="58" y="40"/>
                  </a:cubicBezTo>
                  <a:cubicBezTo>
                    <a:pt x="59" y="37"/>
                    <a:pt x="60" y="35"/>
                    <a:pt x="60" y="32"/>
                  </a:cubicBezTo>
                  <a:cubicBezTo>
                    <a:pt x="60" y="30"/>
                    <a:pt x="59" y="27"/>
                    <a:pt x="58" y="25"/>
                  </a:cubicBezTo>
                  <a:cubicBezTo>
                    <a:pt x="59" y="26"/>
                    <a:pt x="60" y="27"/>
                    <a:pt x="61" y="28"/>
                  </a:cubicBezTo>
                  <a:cubicBezTo>
                    <a:pt x="63" y="30"/>
                    <a:pt x="64" y="31"/>
                    <a:pt x="64" y="32"/>
                  </a:cubicBezTo>
                  <a:cubicBezTo>
                    <a:pt x="64" y="34"/>
                    <a:pt x="63" y="35"/>
                    <a:pt x="6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67" name="Freeform 36"/>
            <p:cNvSpPr>
              <a:spLocks noEditPoints="1"/>
            </p:cNvSpPr>
            <p:nvPr/>
          </p:nvSpPr>
          <p:spPr bwMode="auto">
            <a:xfrm>
              <a:off x="3970762" y="5622868"/>
              <a:ext cx="496706" cy="414895"/>
            </a:xfrm>
            <a:custGeom>
              <a:avLst/>
              <a:gdLst>
                <a:gd name="T0" fmla="*/ 71 w 72"/>
                <a:gd name="T1" fmla="*/ 15 h 60"/>
                <a:gd name="T2" fmla="*/ 57 w 72"/>
                <a:gd name="T3" fmla="*/ 17 h 60"/>
                <a:gd name="T4" fmla="*/ 44 w 72"/>
                <a:gd name="T5" fmla="*/ 45 h 60"/>
                <a:gd name="T6" fmla="*/ 12 w 72"/>
                <a:gd name="T7" fmla="*/ 45 h 60"/>
                <a:gd name="T8" fmla="*/ 14 w 72"/>
                <a:gd name="T9" fmla="*/ 48 h 60"/>
                <a:gd name="T10" fmla="*/ 48 w 72"/>
                <a:gd name="T11" fmla="*/ 50 h 60"/>
                <a:gd name="T12" fmla="*/ 14 w 72"/>
                <a:gd name="T13" fmla="*/ 51 h 60"/>
                <a:gd name="T14" fmla="*/ 9 w 72"/>
                <a:gd name="T15" fmla="*/ 44 h 60"/>
                <a:gd name="T16" fmla="*/ 8 w 72"/>
                <a:gd name="T17" fmla="*/ 41 h 60"/>
                <a:gd name="T18" fmla="*/ 1 w 72"/>
                <a:gd name="T19" fmla="*/ 22 h 60"/>
                <a:gd name="T20" fmla="*/ 11 w 72"/>
                <a:gd name="T21" fmla="*/ 40 h 60"/>
                <a:gd name="T22" fmla="*/ 44 w 72"/>
                <a:gd name="T23" fmla="*/ 42 h 60"/>
                <a:gd name="T24" fmla="*/ 54 w 72"/>
                <a:gd name="T25" fmla="*/ 16 h 60"/>
                <a:gd name="T26" fmla="*/ 71 w 72"/>
                <a:gd name="T27" fmla="*/ 12 h 60"/>
                <a:gd name="T28" fmla="*/ 18 w 72"/>
                <a:gd name="T29" fmla="*/ 56 h 60"/>
                <a:gd name="T30" fmla="*/ 11 w 72"/>
                <a:gd name="T31" fmla="*/ 56 h 60"/>
                <a:gd name="T32" fmla="*/ 18 w 72"/>
                <a:gd name="T33" fmla="*/ 56 h 60"/>
                <a:gd name="T34" fmla="*/ 15 w 72"/>
                <a:gd name="T35" fmla="*/ 54 h 60"/>
                <a:gd name="T36" fmla="*/ 15 w 72"/>
                <a:gd name="T37" fmla="*/ 58 h 60"/>
                <a:gd name="T38" fmla="*/ 45 w 72"/>
                <a:gd name="T39" fmla="*/ 56 h 60"/>
                <a:gd name="T40" fmla="*/ 38 w 72"/>
                <a:gd name="T41" fmla="*/ 56 h 60"/>
                <a:gd name="T42" fmla="*/ 45 w 72"/>
                <a:gd name="T43" fmla="*/ 56 h 60"/>
                <a:gd name="T44" fmla="*/ 42 w 72"/>
                <a:gd name="T45" fmla="*/ 54 h 60"/>
                <a:gd name="T46" fmla="*/ 42 w 72"/>
                <a:gd name="T47" fmla="*/ 58 h 60"/>
                <a:gd name="T48" fmla="*/ 46 w 72"/>
                <a:gd name="T49" fmla="*/ 35 h 60"/>
                <a:gd name="T50" fmla="*/ 12 w 72"/>
                <a:gd name="T51" fmla="*/ 34 h 60"/>
                <a:gd name="T52" fmla="*/ 12 w 72"/>
                <a:gd name="T53" fmla="*/ 36 h 60"/>
                <a:gd name="T54" fmla="*/ 46 w 72"/>
                <a:gd name="T55" fmla="*/ 35 h 60"/>
                <a:gd name="T56" fmla="*/ 12 w 72"/>
                <a:gd name="T57" fmla="*/ 39 h 60"/>
                <a:gd name="T58" fmla="*/ 43 w 72"/>
                <a:gd name="T59" fmla="*/ 40 h 60"/>
                <a:gd name="T60" fmla="*/ 43 w 72"/>
                <a:gd name="T61" fmla="*/ 38 h 60"/>
                <a:gd name="T62" fmla="*/ 13 w 72"/>
                <a:gd name="T63" fmla="*/ 28 h 60"/>
                <a:gd name="T64" fmla="*/ 16 w 72"/>
                <a:gd name="T65" fmla="*/ 23 h 60"/>
                <a:gd name="T66" fmla="*/ 28 w 72"/>
                <a:gd name="T67" fmla="*/ 14 h 60"/>
                <a:gd name="T68" fmla="*/ 33 w 72"/>
                <a:gd name="T69" fmla="*/ 17 h 60"/>
                <a:gd name="T70" fmla="*/ 36 w 72"/>
                <a:gd name="T71" fmla="*/ 22 h 60"/>
                <a:gd name="T72" fmla="*/ 39 w 72"/>
                <a:gd name="T73" fmla="*/ 17 h 60"/>
                <a:gd name="T74" fmla="*/ 51 w 72"/>
                <a:gd name="T75" fmla="*/ 7 h 60"/>
                <a:gd name="T76" fmla="*/ 51 w 72"/>
                <a:gd name="T77" fmla="*/ 0 h 60"/>
                <a:gd name="T78" fmla="*/ 49 w 72"/>
                <a:gd name="T79" fmla="*/ 5 h 60"/>
                <a:gd name="T80" fmla="*/ 36 w 72"/>
                <a:gd name="T81" fmla="*/ 15 h 60"/>
                <a:gd name="T82" fmla="*/ 31 w 72"/>
                <a:gd name="T83" fmla="*/ 12 h 60"/>
                <a:gd name="T84" fmla="*/ 28 w 72"/>
                <a:gd name="T85" fmla="*/ 7 h 60"/>
                <a:gd name="T86" fmla="*/ 25 w 72"/>
                <a:gd name="T87" fmla="*/ 11 h 60"/>
                <a:gd name="T88" fmla="*/ 13 w 72"/>
                <a:gd name="T89" fmla="*/ 22 h 60"/>
                <a:gd name="T90" fmla="*/ 13 w 72"/>
                <a:gd name="T91" fmla="*/ 2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2" h="60">
                  <a:moveTo>
                    <a:pt x="72" y="13"/>
                  </a:moveTo>
                  <a:cubicBezTo>
                    <a:pt x="72" y="14"/>
                    <a:pt x="71" y="15"/>
                    <a:pt x="71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59" y="15"/>
                    <a:pt x="57" y="16"/>
                    <a:pt x="57" y="17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3"/>
                    <a:pt x="46" y="45"/>
                    <a:pt x="4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7"/>
                    <a:pt x="13" y="48"/>
                    <a:pt x="14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8" y="48"/>
                    <a:pt x="48" y="49"/>
                    <a:pt x="48" y="50"/>
                  </a:cubicBezTo>
                  <a:cubicBezTo>
                    <a:pt x="48" y="50"/>
                    <a:pt x="48" y="51"/>
                    <a:pt x="47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1" y="51"/>
                    <a:pt x="9" y="49"/>
                    <a:pt x="9" y="47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2"/>
                    <a:pt x="8" y="42"/>
                    <a:pt x="8" y="4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2"/>
                    <a:pt x="1" y="22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1"/>
                    <a:pt x="13" y="42"/>
                    <a:pt x="1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5" y="42"/>
                    <a:pt x="46" y="41"/>
                    <a:pt x="47" y="40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5" y="13"/>
                    <a:pt x="57" y="12"/>
                    <a:pt x="60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2"/>
                    <a:pt x="72" y="12"/>
                    <a:pt x="72" y="13"/>
                  </a:cubicBezTo>
                  <a:close/>
                  <a:moveTo>
                    <a:pt x="18" y="56"/>
                  </a:moveTo>
                  <a:cubicBezTo>
                    <a:pt x="18" y="58"/>
                    <a:pt x="17" y="60"/>
                    <a:pt x="15" y="60"/>
                  </a:cubicBezTo>
                  <a:cubicBezTo>
                    <a:pt x="13" y="60"/>
                    <a:pt x="11" y="58"/>
                    <a:pt x="11" y="56"/>
                  </a:cubicBezTo>
                  <a:cubicBezTo>
                    <a:pt x="11" y="54"/>
                    <a:pt x="13" y="52"/>
                    <a:pt x="15" y="52"/>
                  </a:cubicBezTo>
                  <a:cubicBezTo>
                    <a:pt x="17" y="52"/>
                    <a:pt x="18" y="54"/>
                    <a:pt x="18" y="56"/>
                  </a:cubicBezTo>
                  <a:close/>
                  <a:moveTo>
                    <a:pt x="16" y="56"/>
                  </a:moveTo>
                  <a:cubicBezTo>
                    <a:pt x="16" y="55"/>
                    <a:pt x="16" y="54"/>
                    <a:pt x="15" y="54"/>
                  </a:cubicBezTo>
                  <a:cubicBezTo>
                    <a:pt x="14" y="54"/>
                    <a:pt x="13" y="55"/>
                    <a:pt x="13" y="56"/>
                  </a:cubicBezTo>
                  <a:cubicBezTo>
                    <a:pt x="13" y="57"/>
                    <a:pt x="14" y="58"/>
                    <a:pt x="15" y="58"/>
                  </a:cubicBezTo>
                  <a:cubicBezTo>
                    <a:pt x="16" y="58"/>
                    <a:pt x="16" y="57"/>
                    <a:pt x="16" y="56"/>
                  </a:cubicBezTo>
                  <a:close/>
                  <a:moveTo>
                    <a:pt x="45" y="56"/>
                  </a:moveTo>
                  <a:cubicBezTo>
                    <a:pt x="45" y="58"/>
                    <a:pt x="44" y="60"/>
                    <a:pt x="42" y="60"/>
                  </a:cubicBezTo>
                  <a:cubicBezTo>
                    <a:pt x="40" y="60"/>
                    <a:pt x="38" y="58"/>
                    <a:pt x="38" y="56"/>
                  </a:cubicBezTo>
                  <a:cubicBezTo>
                    <a:pt x="38" y="54"/>
                    <a:pt x="40" y="52"/>
                    <a:pt x="42" y="52"/>
                  </a:cubicBezTo>
                  <a:cubicBezTo>
                    <a:pt x="44" y="52"/>
                    <a:pt x="45" y="54"/>
                    <a:pt x="45" y="56"/>
                  </a:cubicBezTo>
                  <a:close/>
                  <a:moveTo>
                    <a:pt x="43" y="56"/>
                  </a:moveTo>
                  <a:cubicBezTo>
                    <a:pt x="43" y="55"/>
                    <a:pt x="43" y="54"/>
                    <a:pt x="42" y="54"/>
                  </a:cubicBezTo>
                  <a:cubicBezTo>
                    <a:pt x="41" y="54"/>
                    <a:pt x="40" y="55"/>
                    <a:pt x="40" y="56"/>
                  </a:cubicBezTo>
                  <a:cubicBezTo>
                    <a:pt x="40" y="57"/>
                    <a:pt x="41" y="58"/>
                    <a:pt x="42" y="58"/>
                  </a:cubicBezTo>
                  <a:cubicBezTo>
                    <a:pt x="43" y="58"/>
                    <a:pt x="43" y="57"/>
                    <a:pt x="43" y="56"/>
                  </a:cubicBezTo>
                  <a:close/>
                  <a:moveTo>
                    <a:pt x="46" y="35"/>
                  </a:moveTo>
                  <a:cubicBezTo>
                    <a:pt x="46" y="34"/>
                    <a:pt x="45" y="34"/>
                    <a:pt x="45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5"/>
                  </a:cubicBezTo>
                  <a:cubicBezTo>
                    <a:pt x="11" y="35"/>
                    <a:pt x="11" y="36"/>
                    <a:pt x="12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6" y="35"/>
                    <a:pt x="46" y="35"/>
                  </a:cubicBezTo>
                  <a:close/>
                  <a:moveTo>
                    <a:pt x="13" y="38"/>
                  </a:moveTo>
                  <a:cubicBezTo>
                    <a:pt x="13" y="38"/>
                    <a:pt x="12" y="39"/>
                    <a:pt x="12" y="39"/>
                  </a:cubicBezTo>
                  <a:cubicBezTo>
                    <a:pt x="12" y="40"/>
                    <a:pt x="13" y="40"/>
                    <a:pt x="1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4" y="40"/>
                    <a:pt x="44" y="40"/>
                    <a:pt x="44" y="39"/>
                  </a:cubicBezTo>
                  <a:cubicBezTo>
                    <a:pt x="44" y="39"/>
                    <a:pt x="44" y="38"/>
                    <a:pt x="43" y="38"/>
                  </a:cubicBezTo>
                  <a:lnTo>
                    <a:pt x="13" y="38"/>
                  </a:lnTo>
                  <a:close/>
                  <a:moveTo>
                    <a:pt x="13" y="28"/>
                  </a:moveTo>
                  <a:cubicBezTo>
                    <a:pt x="14" y="28"/>
                    <a:pt x="16" y="27"/>
                    <a:pt x="16" y="25"/>
                  </a:cubicBezTo>
                  <a:cubicBezTo>
                    <a:pt x="16" y="24"/>
                    <a:pt x="16" y="24"/>
                    <a:pt x="16" y="2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7" y="14"/>
                    <a:pt x="28" y="14"/>
                  </a:cubicBezTo>
                  <a:cubicBezTo>
                    <a:pt x="28" y="14"/>
                    <a:pt x="29" y="13"/>
                    <a:pt x="29" y="13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8"/>
                    <a:pt x="33" y="18"/>
                    <a:pt x="33" y="19"/>
                  </a:cubicBezTo>
                  <a:cubicBezTo>
                    <a:pt x="33" y="20"/>
                    <a:pt x="34" y="22"/>
                    <a:pt x="36" y="22"/>
                  </a:cubicBezTo>
                  <a:cubicBezTo>
                    <a:pt x="38" y="22"/>
                    <a:pt x="39" y="20"/>
                    <a:pt x="39" y="19"/>
                  </a:cubicBezTo>
                  <a:cubicBezTo>
                    <a:pt x="39" y="18"/>
                    <a:pt x="39" y="18"/>
                    <a:pt x="39" y="17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7"/>
                    <a:pt x="51" y="7"/>
                    <a:pt x="51" y="7"/>
                  </a:cubicBezTo>
                  <a:cubicBezTo>
                    <a:pt x="53" y="7"/>
                    <a:pt x="54" y="5"/>
                    <a:pt x="54" y="4"/>
                  </a:cubicBezTo>
                  <a:cubicBezTo>
                    <a:pt x="54" y="2"/>
                    <a:pt x="53" y="0"/>
                    <a:pt x="51" y="0"/>
                  </a:cubicBezTo>
                  <a:cubicBezTo>
                    <a:pt x="50" y="0"/>
                    <a:pt x="48" y="2"/>
                    <a:pt x="48" y="4"/>
                  </a:cubicBezTo>
                  <a:cubicBezTo>
                    <a:pt x="48" y="4"/>
                    <a:pt x="48" y="5"/>
                    <a:pt x="49" y="5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7" y="16"/>
                    <a:pt x="37" y="15"/>
                    <a:pt x="36" y="15"/>
                  </a:cubicBezTo>
                  <a:cubicBezTo>
                    <a:pt x="36" y="15"/>
                    <a:pt x="35" y="16"/>
                    <a:pt x="35" y="16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1" y="11"/>
                    <a:pt x="31" y="10"/>
                  </a:cubicBezTo>
                  <a:cubicBezTo>
                    <a:pt x="31" y="9"/>
                    <a:pt x="30" y="7"/>
                    <a:pt x="28" y="7"/>
                  </a:cubicBezTo>
                  <a:cubicBezTo>
                    <a:pt x="26" y="7"/>
                    <a:pt x="25" y="9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2"/>
                    <a:pt x="13" y="22"/>
                  </a:cubicBezTo>
                  <a:cubicBezTo>
                    <a:pt x="11" y="22"/>
                    <a:pt x="10" y="23"/>
                    <a:pt x="10" y="25"/>
                  </a:cubicBezTo>
                  <a:cubicBezTo>
                    <a:pt x="10" y="27"/>
                    <a:pt x="11" y="28"/>
                    <a:pt x="13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68" name="Freeform 37"/>
            <p:cNvSpPr>
              <a:spLocks noEditPoints="1"/>
            </p:cNvSpPr>
            <p:nvPr/>
          </p:nvSpPr>
          <p:spPr bwMode="auto">
            <a:xfrm>
              <a:off x="7006543" y="2488572"/>
              <a:ext cx="442055" cy="425267"/>
            </a:xfrm>
            <a:custGeom>
              <a:avLst/>
              <a:gdLst>
                <a:gd name="T0" fmla="*/ 65 w 67"/>
                <a:gd name="T1" fmla="*/ 41 h 64"/>
                <a:gd name="T2" fmla="*/ 46 w 67"/>
                <a:gd name="T3" fmla="*/ 41 h 64"/>
                <a:gd name="T4" fmla="*/ 46 w 67"/>
                <a:gd name="T5" fmla="*/ 34 h 64"/>
                <a:gd name="T6" fmla="*/ 44 w 67"/>
                <a:gd name="T7" fmla="*/ 32 h 64"/>
                <a:gd name="T8" fmla="*/ 23 w 67"/>
                <a:gd name="T9" fmla="*/ 32 h 64"/>
                <a:gd name="T10" fmla="*/ 21 w 67"/>
                <a:gd name="T11" fmla="*/ 34 h 64"/>
                <a:gd name="T12" fmla="*/ 21 w 67"/>
                <a:gd name="T13" fmla="*/ 47 h 64"/>
                <a:gd name="T14" fmla="*/ 2 w 67"/>
                <a:gd name="T15" fmla="*/ 47 h 64"/>
                <a:gd name="T16" fmla="*/ 0 w 67"/>
                <a:gd name="T17" fmla="*/ 49 h 64"/>
                <a:gd name="T18" fmla="*/ 0 w 67"/>
                <a:gd name="T19" fmla="*/ 62 h 64"/>
                <a:gd name="T20" fmla="*/ 2 w 67"/>
                <a:gd name="T21" fmla="*/ 64 h 64"/>
                <a:gd name="T22" fmla="*/ 23 w 67"/>
                <a:gd name="T23" fmla="*/ 64 h 64"/>
                <a:gd name="T24" fmla="*/ 44 w 67"/>
                <a:gd name="T25" fmla="*/ 64 h 64"/>
                <a:gd name="T26" fmla="*/ 65 w 67"/>
                <a:gd name="T27" fmla="*/ 64 h 64"/>
                <a:gd name="T28" fmla="*/ 67 w 67"/>
                <a:gd name="T29" fmla="*/ 62 h 64"/>
                <a:gd name="T30" fmla="*/ 67 w 67"/>
                <a:gd name="T31" fmla="*/ 43 h 64"/>
                <a:gd name="T32" fmla="*/ 65 w 67"/>
                <a:gd name="T33" fmla="*/ 41 h 64"/>
                <a:gd name="T34" fmla="*/ 45 w 67"/>
                <a:gd name="T35" fmla="*/ 61 h 64"/>
                <a:gd name="T36" fmla="*/ 45 w 67"/>
                <a:gd name="T37" fmla="*/ 44 h 64"/>
                <a:gd name="T38" fmla="*/ 64 w 67"/>
                <a:gd name="T39" fmla="*/ 44 h 64"/>
                <a:gd name="T40" fmla="*/ 64 w 67"/>
                <a:gd name="T41" fmla="*/ 61 h 64"/>
                <a:gd name="T42" fmla="*/ 45 w 67"/>
                <a:gd name="T43" fmla="*/ 61 h 64"/>
                <a:gd name="T44" fmla="*/ 24 w 67"/>
                <a:gd name="T45" fmla="*/ 49 h 64"/>
                <a:gd name="T46" fmla="*/ 24 w 67"/>
                <a:gd name="T47" fmla="*/ 35 h 64"/>
                <a:gd name="T48" fmla="*/ 43 w 67"/>
                <a:gd name="T49" fmla="*/ 35 h 64"/>
                <a:gd name="T50" fmla="*/ 43 w 67"/>
                <a:gd name="T51" fmla="*/ 43 h 64"/>
                <a:gd name="T52" fmla="*/ 43 w 67"/>
                <a:gd name="T53" fmla="*/ 61 h 64"/>
                <a:gd name="T54" fmla="*/ 24 w 67"/>
                <a:gd name="T55" fmla="*/ 61 h 64"/>
                <a:gd name="T56" fmla="*/ 24 w 67"/>
                <a:gd name="T57" fmla="*/ 49 h 64"/>
                <a:gd name="T58" fmla="*/ 22 w 67"/>
                <a:gd name="T59" fmla="*/ 61 h 64"/>
                <a:gd name="T60" fmla="*/ 3 w 67"/>
                <a:gd name="T61" fmla="*/ 61 h 64"/>
                <a:gd name="T62" fmla="*/ 3 w 67"/>
                <a:gd name="T63" fmla="*/ 50 h 64"/>
                <a:gd name="T64" fmla="*/ 22 w 67"/>
                <a:gd name="T65" fmla="*/ 50 h 64"/>
                <a:gd name="T66" fmla="*/ 22 w 67"/>
                <a:gd name="T67" fmla="*/ 61 h 64"/>
                <a:gd name="T68" fmla="*/ 32 w 67"/>
                <a:gd name="T69" fmla="*/ 20 h 64"/>
                <a:gd name="T70" fmla="*/ 32 w 67"/>
                <a:gd name="T71" fmla="*/ 9 h 64"/>
                <a:gd name="T72" fmla="*/ 30 w 67"/>
                <a:gd name="T73" fmla="*/ 10 h 64"/>
                <a:gd name="T74" fmla="*/ 29 w 67"/>
                <a:gd name="T75" fmla="*/ 10 h 64"/>
                <a:gd name="T76" fmla="*/ 29 w 67"/>
                <a:gd name="T77" fmla="*/ 9 h 64"/>
                <a:gd name="T78" fmla="*/ 33 w 67"/>
                <a:gd name="T79" fmla="*/ 6 h 64"/>
                <a:gd name="T80" fmla="*/ 34 w 67"/>
                <a:gd name="T81" fmla="*/ 6 h 64"/>
                <a:gd name="T82" fmla="*/ 34 w 67"/>
                <a:gd name="T83" fmla="*/ 7 h 64"/>
                <a:gd name="T84" fmla="*/ 34 w 67"/>
                <a:gd name="T85" fmla="*/ 20 h 64"/>
                <a:gd name="T86" fmla="*/ 37 w 67"/>
                <a:gd name="T87" fmla="*/ 20 h 64"/>
                <a:gd name="T88" fmla="*/ 38 w 67"/>
                <a:gd name="T89" fmla="*/ 21 h 64"/>
                <a:gd name="T90" fmla="*/ 37 w 67"/>
                <a:gd name="T91" fmla="*/ 22 h 64"/>
                <a:gd name="T92" fmla="*/ 30 w 67"/>
                <a:gd name="T93" fmla="*/ 22 h 64"/>
                <a:gd name="T94" fmla="*/ 29 w 67"/>
                <a:gd name="T95" fmla="*/ 21 h 64"/>
                <a:gd name="T96" fmla="*/ 30 w 67"/>
                <a:gd name="T97" fmla="*/ 20 h 64"/>
                <a:gd name="T98" fmla="*/ 32 w 67"/>
                <a:gd name="T99" fmla="*/ 20 h 64"/>
                <a:gd name="T100" fmla="*/ 33 w 67"/>
                <a:gd name="T101" fmla="*/ 28 h 64"/>
                <a:gd name="T102" fmla="*/ 47 w 67"/>
                <a:gd name="T103" fmla="*/ 14 h 64"/>
                <a:gd name="T104" fmla="*/ 33 w 67"/>
                <a:gd name="T105" fmla="*/ 0 h 64"/>
                <a:gd name="T106" fmla="*/ 20 w 67"/>
                <a:gd name="T107" fmla="*/ 14 h 64"/>
                <a:gd name="T108" fmla="*/ 33 w 67"/>
                <a:gd name="T109" fmla="*/ 28 h 64"/>
                <a:gd name="T110" fmla="*/ 33 w 67"/>
                <a:gd name="T111" fmla="*/ 3 h 64"/>
                <a:gd name="T112" fmla="*/ 44 w 67"/>
                <a:gd name="T113" fmla="*/ 14 h 64"/>
                <a:gd name="T114" fmla="*/ 33 w 67"/>
                <a:gd name="T115" fmla="*/ 25 h 64"/>
                <a:gd name="T116" fmla="*/ 23 w 67"/>
                <a:gd name="T117" fmla="*/ 14 h 64"/>
                <a:gd name="T118" fmla="*/ 33 w 67"/>
                <a:gd name="T119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7" h="64">
                  <a:moveTo>
                    <a:pt x="65" y="41"/>
                  </a:moveTo>
                  <a:cubicBezTo>
                    <a:pt x="46" y="41"/>
                    <a:pt x="46" y="41"/>
                    <a:pt x="46" y="41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2"/>
                    <a:pt x="45" y="32"/>
                    <a:pt x="44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2"/>
                    <a:pt x="21" y="32"/>
                    <a:pt x="21" y="34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7"/>
                    <a:pt x="0" y="48"/>
                    <a:pt x="0" y="49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3"/>
                    <a:pt x="1" y="64"/>
                    <a:pt x="2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6" y="64"/>
                    <a:pt x="67" y="63"/>
                    <a:pt x="67" y="62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2"/>
                    <a:pt x="66" y="41"/>
                    <a:pt x="65" y="41"/>
                  </a:cubicBezTo>
                  <a:close/>
                  <a:moveTo>
                    <a:pt x="45" y="61"/>
                  </a:moveTo>
                  <a:cubicBezTo>
                    <a:pt x="45" y="44"/>
                    <a:pt x="45" y="44"/>
                    <a:pt x="45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61"/>
                    <a:pt x="64" y="61"/>
                    <a:pt x="64" y="61"/>
                  </a:cubicBezTo>
                  <a:lnTo>
                    <a:pt x="45" y="61"/>
                  </a:lnTo>
                  <a:close/>
                  <a:moveTo>
                    <a:pt x="24" y="49"/>
                  </a:moveTo>
                  <a:cubicBezTo>
                    <a:pt x="24" y="35"/>
                    <a:pt x="24" y="35"/>
                    <a:pt x="24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24" y="61"/>
                    <a:pt x="24" y="61"/>
                    <a:pt x="24" y="61"/>
                  </a:cubicBezTo>
                  <a:lnTo>
                    <a:pt x="24" y="49"/>
                  </a:lnTo>
                  <a:close/>
                  <a:moveTo>
                    <a:pt x="22" y="61"/>
                  </a:moveTo>
                  <a:cubicBezTo>
                    <a:pt x="3" y="61"/>
                    <a:pt x="3" y="61"/>
                    <a:pt x="3" y="61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22" y="50"/>
                    <a:pt x="22" y="50"/>
                    <a:pt x="22" y="50"/>
                  </a:cubicBezTo>
                  <a:lnTo>
                    <a:pt x="22" y="61"/>
                  </a:lnTo>
                  <a:close/>
                  <a:moveTo>
                    <a:pt x="32" y="20"/>
                  </a:moveTo>
                  <a:cubicBezTo>
                    <a:pt x="32" y="9"/>
                    <a:pt x="32" y="9"/>
                    <a:pt x="32" y="9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1"/>
                    <a:pt x="29" y="11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3" y="6"/>
                    <a:pt x="34" y="6"/>
                  </a:cubicBezTo>
                  <a:cubicBezTo>
                    <a:pt x="34" y="6"/>
                    <a:pt x="34" y="7"/>
                    <a:pt x="34" y="7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0"/>
                    <a:pt x="38" y="21"/>
                    <a:pt x="38" y="21"/>
                  </a:cubicBezTo>
                  <a:cubicBezTo>
                    <a:pt x="38" y="22"/>
                    <a:pt x="37" y="22"/>
                    <a:pt x="37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29" y="21"/>
                    <a:pt x="29" y="20"/>
                    <a:pt x="30" y="20"/>
                  </a:cubicBezTo>
                  <a:lnTo>
                    <a:pt x="32" y="20"/>
                  </a:lnTo>
                  <a:close/>
                  <a:moveTo>
                    <a:pt x="33" y="28"/>
                  </a:moveTo>
                  <a:cubicBezTo>
                    <a:pt x="41" y="28"/>
                    <a:pt x="47" y="22"/>
                    <a:pt x="47" y="14"/>
                  </a:cubicBezTo>
                  <a:cubicBezTo>
                    <a:pt x="47" y="7"/>
                    <a:pt x="41" y="0"/>
                    <a:pt x="33" y="0"/>
                  </a:cubicBezTo>
                  <a:cubicBezTo>
                    <a:pt x="26" y="0"/>
                    <a:pt x="20" y="7"/>
                    <a:pt x="20" y="14"/>
                  </a:cubicBezTo>
                  <a:cubicBezTo>
                    <a:pt x="20" y="22"/>
                    <a:pt x="26" y="28"/>
                    <a:pt x="33" y="28"/>
                  </a:cubicBezTo>
                  <a:close/>
                  <a:moveTo>
                    <a:pt x="33" y="3"/>
                  </a:moveTo>
                  <a:cubicBezTo>
                    <a:pt x="39" y="3"/>
                    <a:pt x="44" y="8"/>
                    <a:pt x="44" y="14"/>
                  </a:cubicBezTo>
                  <a:cubicBezTo>
                    <a:pt x="44" y="20"/>
                    <a:pt x="39" y="25"/>
                    <a:pt x="33" y="25"/>
                  </a:cubicBezTo>
                  <a:cubicBezTo>
                    <a:pt x="27" y="25"/>
                    <a:pt x="23" y="20"/>
                    <a:pt x="23" y="14"/>
                  </a:cubicBezTo>
                  <a:cubicBezTo>
                    <a:pt x="23" y="8"/>
                    <a:pt x="27" y="3"/>
                    <a:pt x="3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69" name="Freeform 38"/>
            <p:cNvSpPr>
              <a:spLocks noEditPoints="1"/>
            </p:cNvSpPr>
            <p:nvPr/>
          </p:nvSpPr>
          <p:spPr bwMode="auto">
            <a:xfrm>
              <a:off x="5674615" y="4757519"/>
              <a:ext cx="492396" cy="438040"/>
            </a:xfrm>
            <a:custGeom>
              <a:avLst/>
              <a:gdLst>
                <a:gd name="T0" fmla="*/ 63 w 65"/>
                <a:gd name="T1" fmla="*/ 24 h 58"/>
                <a:gd name="T2" fmla="*/ 49 w 65"/>
                <a:gd name="T3" fmla="*/ 22 h 58"/>
                <a:gd name="T4" fmla="*/ 42 w 65"/>
                <a:gd name="T5" fmla="*/ 16 h 58"/>
                <a:gd name="T6" fmla="*/ 32 w 65"/>
                <a:gd name="T7" fmla="*/ 6 h 58"/>
                <a:gd name="T8" fmla="*/ 24 w 65"/>
                <a:gd name="T9" fmla="*/ 0 h 58"/>
                <a:gd name="T10" fmla="*/ 24 w 65"/>
                <a:gd name="T11" fmla="*/ 23 h 58"/>
                <a:gd name="T12" fmla="*/ 21 w 65"/>
                <a:gd name="T13" fmla="*/ 22 h 58"/>
                <a:gd name="T14" fmla="*/ 3 w 65"/>
                <a:gd name="T15" fmla="*/ 28 h 58"/>
                <a:gd name="T16" fmla="*/ 0 w 65"/>
                <a:gd name="T17" fmla="*/ 34 h 58"/>
                <a:gd name="T18" fmla="*/ 2 w 65"/>
                <a:gd name="T19" fmla="*/ 41 h 58"/>
                <a:gd name="T20" fmla="*/ 5 w 65"/>
                <a:gd name="T21" fmla="*/ 48 h 58"/>
                <a:gd name="T22" fmla="*/ 10 w 65"/>
                <a:gd name="T23" fmla="*/ 55 h 58"/>
                <a:gd name="T24" fmla="*/ 35 w 65"/>
                <a:gd name="T25" fmla="*/ 57 h 58"/>
                <a:gd name="T26" fmla="*/ 45 w 65"/>
                <a:gd name="T27" fmla="*/ 55 h 58"/>
                <a:gd name="T28" fmla="*/ 60 w 65"/>
                <a:gd name="T29" fmla="*/ 57 h 58"/>
                <a:gd name="T30" fmla="*/ 64 w 65"/>
                <a:gd name="T31" fmla="*/ 26 h 58"/>
                <a:gd name="T32" fmla="*/ 9 w 65"/>
                <a:gd name="T33" fmla="*/ 25 h 58"/>
                <a:gd name="T34" fmla="*/ 24 w 65"/>
                <a:gd name="T35" fmla="*/ 28 h 58"/>
                <a:gd name="T36" fmla="*/ 9 w 65"/>
                <a:gd name="T37" fmla="*/ 30 h 58"/>
                <a:gd name="T38" fmla="*/ 9 w 65"/>
                <a:gd name="T39" fmla="*/ 25 h 58"/>
                <a:gd name="T40" fmla="*/ 18 w 65"/>
                <a:gd name="T41" fmla="*/ 32 h 58"/>
                <a:gd name="T42" fmla="*/ 18 w 65"/>
                <a:gd name="T43" fmla="*/ 37 h 58"/>
                <a:gd name="T44" fmla="*/ 6 w 65"/>
                <a:gd name="T45" fmla="*/ 37 h 58"/>
                <a:gd name="T46" fmla="*/ 6 w 65"/>
                <a:gd name="T47" fmla="*/ 32 h 58"/>
                <a:gd name="T48" fmla="*/ 18 w 65"/>
                <a:gd name="T49" fmla="*/ 39 h 58"/>
                <a:gd name="T50" fmla="*/ 23 w 65"/>
                <a:gd name="T51" fmla="*/ 41 h 58"/>
                <a:gd name="T52" fmla="*/ 11 w 65"/>
                <a:gd name="T53" fmla="*/ 43 h 58"/>
                <a:gd name="T54" fmla="*/ 5 w 65"/>
                <a:gd name="T55" fmla="*/ 41 h 58"/>
                <a:gd name="T56" fmla="*/ 11 w 65"/>
                <a:gd name="T57" fmla="*/ 45 h 58"/>
                <a:gd name="T58" fmla="*/ 23 w 65"/>
                <a:gd name="T59" fmla="*/ 45 h 58"/>
                <a:gd name="T60" fmla="*/ 23 w 65"/>
                <a:gd name="T61" fmla="*/ 50 h 58"/>
                <a:gd name="T62" fmla="*/ 8 w 65"/>
                <a:gd name="T63" fmla="*/ 48 h 58"/>
                <a:gd name="T64" fmla="*/ 23 w 65"/>
                <a:gd name="T65" fmla="*/ 52 h 58"/>
                <a:gd name="T66" fmla="*/ 24 w 65"/>
                <a:gd name="T67" fmla="*/ 44 h 58"/>
                <a:gd name="T68" fmla="*/ 22 w 65"/>
                <a:gd name="T69" fmla="*/ 37 h 58"/>
                <a:gd name="T70" fmla="*/ 21 w 65"/>
                <a:gd name="T71" fmla="*/ 32 h 58"/>
                <a:gd name="T72" fmla="*/ 26 w 65"/>
                <a:gd name="T73" fmla="*/ 26 h 58"/>
                <a:gd name="T74" fmla="*/ 28 w 65"/>
                <a:gd name="T75" fmla="*/ 31 h 58"/>
                <a:gd name="T76" fmla="*/ 39 w 65"/>
                <a:gd name="T77" fmla="*/ 40 h 58"/>
                <a:gd name="T78" fmla="*/ 30 w 65"/>
                <a:gd name="T79" fmla="*/ 31 h 58"/>
                <a:gd name="T80" fmla="*/ 29 w 65"/>
                <a:gd name="T81" fmla="*/ 24 h 58"/>
                <a:gd name="T82" fmla="*/ 29 w 65"/>
                <a:gd name="T83" fmla="*/ 24 h 58"/>
                <a:gd name="T84" fmla="*/ 22 w 65"/>
                <a:gd name="T85" fmla="*/ 8 h 58"/>
                <a:gd name="T86" fmla="*/ 28 w 65"/>
                <a:gd name="T87" fmla="*/ 4 h 58"/>
                <a:gd name="T88" fmla="*/ 32 w 65"/>
                <a:gd name="T89" fmla="*/ 14 h 58"/>
                <a:gd name="T90" fmla="*/ 43 w 65"/>
                <a:gd name="T91" fmla="*/ 20 h 58"/>
                <a:gd name="T92" fmla="*/ 46 w 65"/>
                <a:gd name="T93" fmla="*/ 50 h 58"/>
                <a:gd name="T94" fmla="*/ 12 w 65"/>
                <a:gd name="T95" fmla="*/ 52 h 58"/>
                <a:gd name="T96" fmla="*/ 23 w 65"/>
                <a:gd name="T97" fmla="*/ 52 h 58"/>
                <a:gd name="T98" fmla="*/ 61 w 65"/>
                <a:gd name="T99" fmla="*/ 27 h 58"/>
                <a:gd name="T100" fmla="*/ 48 w 65"/>
                <a:gd name="T101" fmla="*/ 5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5" h="58">
                  <a:moveTo>
                    <a:pt x="64" y="24"/>
                  </a:moveTo>
                  <a:cubicBezTo>
                    <a:pt x="64" y="24"/>
                    <a:pt x="63" y="24"/>
                    <a:pt x="63" y="24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7" y="20"/>
                    <a:pt x="46" y="18"/>
                    <a:pt x="45" y="18"/>
                  </a:cubicBezTo>
                  <a:cubicBezTo>
                    <a:pt x="44" y="17"/>
                    <a:pt x="43" y="17"/>
                    <a:pt x="42" y="16"/>
                  </a:cubicBezTo>
                  <a:cubicBezTo>
                    <a:pt x="39" y="15"/>
                    <a:pt x="37" y="14"/>
                    <a:pt x="35" y="12"/>
                  </a:cubicBezTo>
                  <a:cubicBezTo>
                    <a:pt x="33" y="10"/>
                    <a:pt x="32" y="8"/>
                    <a:pt x="32" y="6"/>
                  </a:cubicBezTo>
                  <a:cubicBezTo>
                    <a:pt x="31" y="4"/>
                    <a:pt x="31" y="2"/>
                    <a:pt x="30" y="1"/>
                  </a:cubicBezTo>
                  <a:cubicBezTo>
                    <a:pt x="28" y="0"/>
                    <a:pt x="26" y="0"/>
                    <a:pt x="24" y="0"/>
                  </a:cubicBezTo>
                  <a:cubicBezTo>
                    <a:pt x="22" y="1"/>
                    <a:pt x="20" y="4"/>
                    <a:pt x="20" y="7"/>
                  </a:cubicBezTo>
                  <a:cubicBezTo>
                    <a:pt x="19" y="14"/>
                    <a:pt x="22" y="19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2"/>
                    <a:pt x="22" y="22"/>
                    <a:pt x="21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6" y="22"/>
                    <a:pt x="3" y="25"/>
                    <a:pt x="3" y="28"/>
                  </a:cubicBezTo>
                  <a:cubicBezTo>
                    <a:pt x="3" y="28"/>
                    <a:pt x="3" y="29"/>
                    <a:pt x="4" y="29"/>
                  </a:cubicBezTo>
                  <a:cubicBezTo>
                    <a:pt x="1" y="30"/>
                    <a:pt x="0" y="32"/>
                    <a:pt x="0" y="34"/>
                  </a:cubicBezTo>
                  <a:cubicBezTo>
                    <a:pt x="0" y="36"/>
                    <a:pt x="1" y="38"/>
                    <a:pt x="2" y="39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3"/>
                    <a:pt x="3" y="45"/>
                    <a:pt x="5" y="46"/>
                  </a:cubicBezTo>
                  <a:cubicBezTo>
                    <a:pt x="5" y="46"/>
                    <a:pt x="5" y="47"/>
                    <a:pt x="5" y="48"/>
                  </a:cubicBezTo>
                  <a:cubicBezTo>
                    <a:pt x="5" y="50"/>
                    <a:pt x="6" y="52"/>
                    <a:pt x="8" y="53"/>
                  </a:cubicBezTo>
                  <a:cubicBezTo>
                    <a:pt x="9" y="53"/>
                    <a:pt x="9" y="54"/>
                    <a:pt x="10" y="55"/>
                  </a:cubicBezTo>
                  <a:cubicBezTo>
                    <a:pt x="13" y="57"/>
                    <a:pt x="24" y="58"/>
                    <a:pt x="30" y="58"/>
                  </a:cubicBezTo>
                  <a:cubicBezTo>
                    <a:pt x="32" y="58"/>
                    <a:pt x="34" y="58"/>
                    <a:pt x="35" y="57"/>
                  </a:cubicBezTo>
                  <a:cubicBezTo>
                    <a:pt x="38" y="57"/>
                    <a:pt x="41" y="56"/>
                    <a:pt x="45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6" y="56"/>
                    <a:pt x="46" y="56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57"/>
                    <a:pt x="62" y="56"/>
                    <a:pt x="62" y="55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5" y="25"/>
                    <a:pt x="64" y="25"/>
                    <a:pt x="64" y="24"/>
                  </a:cubicBezTo>
                  <a:close/>
                  <a:moveTo>
                    <a:pt x="9" y="25"/>
                  </a:moveTo>
                  <a:cubicBezTo>
                    <a:pt x="21" y="25"/>
                    <a:pt x="21" y="25"/>
                    <a:pt x="21" y="25"/>
                  </a:cubicBezTo>
                  <a:cubicBezTo>
                    <a:pt x="23" y="25"/>
                    <a:pt x="24" y="26"/>
                    <a:pt x="24" y="28"/>
                  </a:cubicBezTo>
                  <a:cubicBezTo>
                    <a:pt x="24" y="29"/>
                    <a:pt x="23" y="30"/>
                    <a:pt x="21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30"/>
                    <a:pt x="6" y="29"/>
                    <a:pt x="6" y="28"/>
                  </a:cubicBezTo>
                  <a:cubicBezTo>
                    <a:pt x="6" y="26"/>
                    <a:pt x="8" y="25"/>
                    <a:pt x="9" y="25"/>
                  </a:cubicBezTo>
                  <a:close/>
                  <a:moveTo>
                    <a:pt x="6" y="32"/>
                  </a:moveTo>
                  <a:cubicBezTo>
                    <a:pt x="18" y="32"/>
                    <a:pt x="18" y="32"/>
                    <a:pt x="18" y="32"/>
                  </a:cubicBezTo>
                  <a:cubicBezTo>
                    <a:pt x="19" y="32"/>
                    <a:pt x="21" y="33"/>
                    <a:pt x="21" y="34"/>
                  </a:cubicBezTo>
                  <a:cubicBezTo>
                    <a:pt x="21" y="36"/>
                    <a:pt x="19" y="37"/>
                    <a:pt x="1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4" y="37"/>
                    <a:pt x="3" y="36"/>
                    <a:pt x="3" y="34"/>
                  </a:cubicBezTo>
                  <a:cubicBezTo>
                    <a:pt x="3" y="33"/>
                    <a:pt x="4" y="32"/>
                    <a:pt x="6" y="32"/>
                  </a:cubicBezTo>
                  <a:close/>
                  <a:moveTo>
                    <a:pt x="8" y="39"/>
                  </a:moveTo>
                  <a:cubicBezTo>
                    <a:pt x="18" y="39"/>
                    <a:pt x="18" y="39"/>
                    <a:pt x="18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2" y="39"/>
                    <a:pt x="23" y="40"/>
                    <a:pt x="23" y="41"/>
                  </a:cubicBezTo>
                  <a:cubicBezTo>
                    <a:pt x="23" y="42"/>
                    <a:pt x="22" y="43"/>
                    <a:pt x="20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6" y="43"/>
                    <a:pt x="5" y="42"/>
                    <a:pt x="5" y="41"/>
                  </a:cubicBezTo>
                  <a:cubicBezTo>
                    <a:pt x="5" y="40"/>
                    <a:pt x="6" y="39"/>
                    <a:pt x="8" y="39"/>
                  </a:cubicBezTo>
                  <a:close/>
                  <a:moveTo>
                    <a:pt x="11" y="45"/>
                  </a:moveTo>
                  <a:cubicBezTo>
                    <a:pt x="20" y="45"/>
                    <a:pt x="20" y="45"/>
                    <a:pt x="20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5" y="45"/>
                    <a:pt x="26" y="47"/>
                    <a:pt x="26" y="48"/>
                  </a:cubicBezTo>
                  <a:cubicBezTo>
                    <a:pt x="26" y="49"/>
                    <a:pt x="25" y="50"/>
                    <a:pt x="23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9" y="50"/>
                    <a:pt x="8" y="49"/>
                    <a:pt x="8" y="48"/>
                  </a:cubicBezTo>
                  <a:cubicBezTo>
                    <a:pt x="8" y="47"/>
                    <a:pt x="9" y="45"/>
                    <a:pt x="11" y="45"/>
                  </a:cubicBezTo>
                  <a:close/>
                  <a:moveTo>
                    <a:pt x="23" y="52"/>
                  </a:moveTo>
                  <a:cubicBezTo>
                    <a:pt x="26" y="52"/>
                    <a:pt x="28" y="50"/>
                    <a:pt x="28" y="48"/>
                  </a:cubicBezTo>
                  <a:cubicBezTo>
                    <a:pt x="28" y="46"/>
                    <a:pt x="26" y="44"/>
                    <a:pt x="24" y="44"/>
                  </a:cubicBezTo>
                  <a:cubicBezTo>
                    <a:pt x="25" y="43"/>
                    <a:pt x="25" y="42"/>
                    <a:pt x="25" y="41"/>
                  </a:cubicBezTo>
                  <a:cubicBezTo>
                    <a:pt x="25" y="39"/>
                    <a:pt x="24" y="38"/>
                    <a:pt x="22" y="37"/>
                  </a:cubicBezTo>
                  <a:cubicBezTo>
                    <a:pt x="22" y="36"/>
                    <a:pt x="23" y="35"/>
                    <a:pt x="23" y="34"/>
                  </a:cubicBezTo>
                  <a:cubicBezTo>
                    <a:pt x="23" y="33"/>
                    <a:pt x="22" y="33"/>
                    <a:pt x="21" y="32"/>
                  </a:cubicBezTo>
                  <a:cubicBezTo>
                    <a:pt x="24" y="32"/>
                    <a:pt x="26" y="30"/>
                    <a:pt x="26" y="28"/>
                  </a:cubicBezTo>
                  <a:cubicBezTo>
                    <a:pt x="26" y="27"/>
                    <a:pt x="26" y="26"/>
                    <a:pt x="26" y="26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7"/>
                    <a:pt x="28" y="29"/>
                    <a:pt x="28" y="31"/>
                  </a:cubicBezTo>
                  <a:cubicBezTo>
                    <a:pt x="29" y="38"/>
                    <a:pt x="37" y="41"/>
                    <a:pt x="37" y="41"/>
                  </a:cubicBezTo>
                  <a:cubicBezTo>
                    <a:pt x="38" y="41"/>
                    <a:pt x="38" y="41"/>
                    <a:pt x="39" y="40"/>
                  </a:cubicBezTo>
                  <a:cubicBezTo>
                    <a:pt x="39" y="40"/>
                    <a:pt x="38" y="39"/>
                    <a:pt x="38" y="39"/>
                  </a:cubicBezTo>
                  <a:cubicBezTo>
                    <a:pt x="38" y="39"/>
                    <a:pt x="31" y="37"/>
                    <a:pt x="30" y="31"/>
                  </a:cubicBezTo>
                  <a:cubicBezTo>
                    <a:pt x="30" y="28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3"/>
                  </a:cubicBezTo>
                  <a:cubicBezTo>
                    <a:pt x="29" y="23"/>
                    <a:pt x="21" y="16"/>
                    <a:pt x="22" y="8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5"/>
                    <a:pt x="29" y="7"/>
                  </a:cubicBezTo>
                  <a:cubicBezTo>
                    <a:pt x="30" y="9"/>
                    <a:pt x="31" y="11"/>
                    <a:pt x="32" y="14"/>
                  </a:cubicBezTo>
                  <a:cubicBezTo>
                    <a:pt x="35" y="17"/>
                    <a:pt x="38" y="18"/>
                    <a:pt x="40" y="19"/>
                  </a:cubicBezTo>
                  <a:cubicBezTo>
                    <a:pt x="41" y="19"/>
                    <a:pt x="42" y="20"/>
                    <a:pt x="43" y="20"/>
                  </a:cubicBezTo>
                  <a:cubicBezTo>
                    <a:pt x="44" y="21"/>
                    <a:pt x="47" y="25"/>
                    <a:pt x="48" y="26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3" y="52"/>
                    <a:pt x="39" y="54"/>
                    <a:pt x="34" y="54"/>
                  </a:cubicBezTo>
                  <a:cubicBezTo>
                    <a:pt x="27" y="55"/>
                    <a:pt x="14" y="54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lnTo>
                    <a:pt x="23" y="52"/>
                  </a:lnTo>
                  <a:close/>
                  <a:moveTo>
                    <a:pt x="50" y="26"/>
                  </a:moveTo>
                  <a:cubicBezTo>
                    <a:pt x="61" y="27"/>
                    <a:pt x="61" y="27"/>
                    <a:pt x="61" y="27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48" y="53"/>
                    <a:pt x="48" y="53"/>
                    <a:pt x="48" y="53"/>
                  </a:cubicBezTo>
                  <a:lnTo>
                    <a:pt x="50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70" name="Freeform 39"/>
            <p:cNvSpPr>
              <a:spLocks noEditPoints="1"/>
            </p:cNvSpPr>
            <p:nvPr/>
          </p:nvSpPr>
          <p:spPr bwMode="auto">
            <a:xfrm>
              <a:off x="6015126" y="3182741"/>
              <a:ext cx="509342" cy="456038"/>
            </a:xfrm>
            <a:custGeom>
              <a:avLst/>
              <a:gdLst>
                <a:gd name="T0" fmla="*/ 20 w 73"/>
                <a:gd name="T1" fmla="*/ 52 h 65"/>
                <a:gd name="T2" fmla="*/ 26 w 73"/>
                <a:gd name="T3" fmla="*/ 46 h 65"/>
                <a:gd name="T4" fmla="*/ 33 w 73"/>
                <a:gd name="T5" fmla="*/ 42 h 65"/>
                <a:gd name="T6" fmla="*/ 35 w 73"/>
                <a:gd name="T7" fmla="*/ 37 h 65"/>
                <a:gd name="T8" fmla="*/ 32 w 73"/>
                <a:gd name="T9" fmla="*/ 30 h 65"/>
                <a:gd name="T10" fmla="*/ 30 w 73"/>
                <a:gd name="T11" fmla="*/ 22 h 65"/>
                <a:gd name="T12" fmla="*/ 26 w 73"/>
                <a:gd name="T13" fmla="*/ 19 h 65"/>
                <a:gd name="T14" fmla="*/ 16 w 73"/>
                <a:gd name="T15" fmla="*/ 18 h 65"/>
                <a:gd name="T16" fmla="*/ 10 w 73"/>
                <a:gd name="T17" fmla="*/ 20 h 65"/>
                <a:gd name="T18" fmla="*/ 2 w 73"/>
                <a:gd name="T19" fmla="*/ 26 h 65"/>
                <a:gd name="T20" fmla="*/ 1 w 73"/>
                <a:gd name="T21" fmla="*/ 32 h 65"/>
                <a:gd name="T22" fmla="*/ 2 w 73"/>
                <a:gd name="T23" fmla="*/ 38 h 65"/>
                <a:gd name="T24" fmla="*/ 5 w 73"/>
                <a:gd name="T25" fmla="*/ 47 h 65"/>
                <a:gd name="T26" fmla="*/ 10 w 73"/>
                <a:gd name="T27" fmla="*/ 50 h 65"/>
                <a:gd name="T28" fmla="*/ 14 w 73"/>
                <a:gd name="T29" fmla="*/ 50 h 65"/>
                <a:gd name="T30" fmla="*/ 6 w 73"/>
                <a:gd name="T31" fmla="*/ 38 h 65"/>
                <a:gd name="T32" fmla="*/ 5 w 73"/>
                <a:gd name="T33" fmla="*/ 26 h 65"/>
                <a:gd name="T34" fmla="*/ 18 w 73"/>
                <a:gd name="T35" fmla="*/ 22 h 65"/>
                <a:gd name="T36" fmla="*/ 31 w 73"/>
                <a:gd name="T37" fmla="*/ 26 h 65"/>
                <a:gd name="T38" fmla="*/ 30 w 73"/>
                <a:gd name="T39" fmla="*/ 38 h 65"/>
                <a:gd name="T40" fmla="*/ 22 w 73"/>
                <a:gd name="T41" fmla="*/ 50 h 65"/>
                <a:gd name="T42" fmla="*/ 34 w 73"/>
                <a:gd name="T43" fmla="*/ 8 h 65"/>
                <a:gd name="T44" fmla="*/ 32 w 73"/>
                <a:gd name="T45" fmla="*/ 13 h 65"/>
                <a:gd name="T46" fmla="*/ 33 w 73"/>
                <a:gd name="T47" fmla="*/ 16 h 65"/>
                <a:gd name="T48" fmla="*/ 37 w 73"/>
                <a:gd name="T49" fmla="*/ 19 h 65"/>
                <a:gd name="T50" fmla="*/ 42 w 73"/>
                <a:gd name="T51" fmla="*/ 22 h 65"/>
                <a:gd name="T52" fmla="*/ 45 w 73"/>
                <a:gd name="T53" fmla="*/ 23 h 65"/>
                <a:gd name="T54" fmla="*/ 50 w 73"/>
                <a:gd name="T55" fmla="*/ 19 h 65"/>
                <a:gd name="T56" fmla="*/ 53 w 73"/>
                <a:gd name="T57" fmla="*/ 15 h 65"/>
                <a:gd name="T58" fmla="*/ 54 w 73"/>
                <a:gd name="T59" fmla="*/ 11 h 65"/>
                <a:gd name="T60" fmla="*/ 53 w 73"/>
                <a:gd name="T61" fmla="*/ 7 h 65"/>
                <a:gd name="T62" fmla="*/ 50 w 73"/>
                <a:gd name="T63" fmla="*/ 4 h 65"/>
                <a:gd name="T64" fmla="*/ 45 w 73"/>
                <a:gd name="T65" fmla="*/ 0 h 65"/>
                <a:gd name="T66" fmla="*/ 41 w 73"/>
                <a:gd name="T67" fmla="*/ 0 h 65"/>
                <a:gd name="T68" fmla="*/ 36 w 73"/>
                <a:gd name="T69" fmla="*/ 4 h 65"/>
                <a:gd name="T70" fmla="*/ 36 w 73"/>
                <a:gd name="T71" fmla="*/ 9 h 65"/>
                <a:gd name="T72" fmla="*/ 41 w 73"/>
                <a:gd name="T73" fmla="*/ 2 h 65"/>
                <a:gd name="T74" fmla="*/ 50 w 73"/>
                <a:gd name="T75" fmla="*/ 6 h 65"/>
                <a:gd name="T76" fmla="*/ 52 w 73"/>
                <a:gd name="T77" fmla="*/ 12 h 65"/>
                <a:gd name="T78" fmla="*/ 46 w 73"/>
                <a:gd name="T79" fmla="*/ 20 h 65"/>
                <a:gd name="T80" fmla="*/ 39 w 73"/>
                <a:gd name="T81" fmla="*/ 17 h 65"/>
                <a:gd name="T82" fmla="*/ 34 w 73"/>
                <a:gd name="T83" fmla="*/ 11 h 65"/>
                <a:gd name="T84" fmla="*/ 55 w 73"/>
                <a:gd name="T85" fmla="*/ 65 h 65"/>
                <a:gd name="T86" fmla="*/ 55 w 73"/>
                <a:gd name="T87" fmla="*/ 32 h 65"/>
                <a:gd name="T88" fmla="*/ 43 w 73"/>
                <a:gd name="T89" fmla="*/ 5 h 65"/>
                <a:gd name="T90" fmla="*/ 43 w 73"/>
                <a:gd name="T91" fmla="*/ 15 h 65"/>
                <a:gd name="T92" fmla="*/ 54 w 73"/>
                <a:gd name="T93" fmla="*/ 54 h 65"/>
                <a:gd name="T94" fmla="*/ 47 w 73"/>
                <a:gd name="T95" fmla="*/ 45 h 65"/>
                <a:gd name="T96" fmla="*/ 18 w 73"/>
                <a:gd name="T97" fmla="*/ 25 h 65"/>
                <a:gd name="T98" fmla="*/ 10 w 73"/>
                <a:gd name="T99" fmla="*/ 35 h 65"/>
                <a:gd name="T100" fmla="*/ 18 w 73"/>
                <a:gd name="T101" fmla="*/ 38 h 65"/>
                <a:gd name="T102" fmla="*/ 56 w 73"/>
                <a:gd name="T103" fmla="*/ 11 h 65"/>
                <a:gd name="T104" fmla="*/ 56 w 73"/>
                <a:gd name="T105" fmla="*/ 14 h 65"/>
                <a:gd name="T106" fmla="*/ 32 w 73"/>
                <a:gd name="T107" fmla="*/ 5 h 65"/>
                <a:gd name="T108" fmla="*/ 40 w 73"/>
                <a:gd name="T109" fmla="*/ 59 h 65"/>
                <a:gd name="T110" fmla="*/ 16 w 73"/>
                <a:gd name="T111" fmla="*/ 5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3" h="65">
                  <a:moveTo>
                    <a:pt x="16" y="52"/>
                  </a:moveTo>
                  <a:cubicBezTo>
                    <a:pt x="16" y="51"/>
                    <a:pt x="16" y="51"/>
                    <a:pt x="16" y="51"/>
                  </a:cubicBezTo>
                  <a:cubicBezTo>
                    <a:pt x="16" y="50"/>
                    <a:pt x="17" y="49"/>
                    <a:pt x="18" y="49"/>
                  </a:cubicBezTo>
                  <a:cubicBezTo>
                    <a:pt x="19" y="49"/>
                    <a:pt x="20" y="50"/>
                    <a:pt x="20" y="51"/>
                  </a:cubicBezTo>
                  <a:cubicBezTo>
                    <a:pt x="20" y="51"/>
                    <a:pt x="20" y="51"/>
                    <a:pt x="20" y="52"/>
                  </a:cubicBezTo>
                  <a:cubicBezTo>
                    <a:pt x="20" y="52"/>
                    <a:pt x="21" y="52"/>
                    <a:pt x="21" y="52"/>
                  </a:cubicBezTo>
                  <a:cubicBezTo>
                    <a:pt x="23" y="52"/>
                    <a:pt x="24" y="51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49"/>
                    <a:pt x="26" y="49"/>
                  </a:cubicBezTo>
                  <a:cubicBezTo>
                    <a:pt x="25" y="48"/>
                    <a:pt x="26" y="47"/>
                    <a:pt x="26" y="46"/>
                  </a:cubicBezTo>
                  <a:cubicBezTo>
                    <a:pt x="27" y="46"/>
                    <a:pt x="28" y="46"/>
                    <a:pt x="29" y="47"/>
                  </a:cubicBezTo>
                  <a:cubicBezTo>
                    <a:pt x="29" y="47"/>
                    <a:pt x="30" y="47"/>
                    <a:pt x="30" y="47"/>
                  </a:cubicBezTo>
                  <a:cubicBezTo>
                    <a:pt x="30" y="47"/>
                    <a:pt x="30" y="47"/>
                    <a:pt x="31" y="47"/>
                  </a:cubicBezTo>
                  <a:cubicBezTo>
                    <a:pt x="32" y="46"/>
                    <a:pt x="33" y="44"/>
                    <a:pt x="33" y="43"/>
                  </a:cubicBezTo>
                  <a:cubicBezTo>
                    <a:pt x="33" y="43"/>
                    <a:pt x="34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2" y="41"/>
                    <a:pt x="31" y="40"/>
                    <a:pt x="32" y="39"/>
                  </a:cubicBezTo>
                  <a:cubicBezTo>
                    <a:pt x="32" y="38"/>
                    <a:pt x="33" y="38"/>
                    <a:pt x="34" y="38"/>
                  </a:cubicBezTo>
                  <a:cubicBezTo>
                    <a:pt x="34" y="38"/>
                    <a:pt x="35" y="38"/>
                    <a:pt x="35" y="38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6"/>
                    <a:pt x="35" y="35"/>
                    <a:pt x="35" y="35"/>
                  </a:cubicBezTo>
                  <a:cubicBezTo>
                    <a:pt x="35" y="34"/>
                    <a:pt x="35" y="33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1"/>
                    <a:pt x="34" y="31"/>
                    <a:pt x="34" y="31"/>
                  </a:cubicBezTo>
                  <a:cubicBezTo>
                    <a:pt x="33" y="32"/>
                    <a:pt x="32" y="31"/>
                    <a:pt x="32" y="30"/>
                  </a:cubicBezTo>
                  <a:cubicBezTo>
                    <a:pt x="31" y="29"/>
                    <a:pt x="32" y="28"/>
                    <a:pt x="33" y="28"/>
                  </a:cubicBezTo>
                  <a:cubicBezTo>
                    <a:pt x="33" y="28"/>
                    <a:pt x="33" y="27"/>
                    <a:pt x="33" y="27"/>
                  </a:cubicBezTo>
                  <a:cubicBezTo>
                    <a:pt x="34" y="27"/>
                    <a:pt x="33" y="27"/>
                    <a:pt x="33" y="26"/>
                  </a:cubicBezTo>
                  <a:cubicBezTo>
                    <a:pt x="33" y="25"/>
                    <a:pt x="32" y="24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29" y="22"/>
                    <a:pt x="29" y="22"/>
                  </a:cubicBezTo>
                  <a:cubicBezTo>
                    <a:pt x="28" y="23"/>
                    <a:pt x="27" y="23"/>
                    <a:pt x="26" y="23"/>
                  </a:cubicBezTo>
                  <a:cubicBezTo>
                    <a:pt x="26" y="22"/>
                    <a:pt x="25" y="21"/>
                    <a:pt x="26" y="20"/>
                  </a:cubicBezTo>
                  <a:cubicBezTo>
                    <a:pt x="26" y="20"/>
                    <a:pt x="26" y="20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4" y="18"/>
                    <a:pt x="23" y="18"/>
                    <a:pt x="21" y="17"/>
                  </a:cubicBezTo>
                  <a:cubicBezTo>
                    <a:pt x="21" y="17"/>
                    <a:pt x="20" y="17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9"/>
                    <a:pt x="19" y="20"/>
                    <a:pt x="18" y="20"/>
                  </a:cubicBezTo>
                  <a:cubicBezTo>
                    <a:pt x="17" y="20"/>
                    <a:pt x="16" y="19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3" y="18"/>
                    <a:pt x="12" y="18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2"/>
                    <a:pt x="9" y="23"/>
                  </a:cubicBezTo>
                  <a:cubicBezTo>
                    <a:pt x="9" y="23"/>
                    <a:pt x="7" y="23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4"/>
                    <a:pt x="3" y="25"/>
                    <a:pt x="2" y="26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3" y="28"/>
                    <a:pt x="3" y="28"/>
                  </a:cubicBezTo>
                  <a:cubicBezTo>
                    <a:pt x="4" y="28"/>
                    <a:pt x="4" y="29"/>
                    <a:pt x="4" y="30"/>
                  </a:cubicBezTo>
                  <a:cubicBezTo>
                    <a:pt x="4" y="31"/>
                    <a:pt x="3" y="32"/>
                    <a:pt x="2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3"/>
                    <a:pt x="0" y="34"/>
                    <a:pt x="0" y="35"/>
                  </a:cubicBezTo>
                  <a:cubicBezTo>
                    <a:pt x="0" y="35"/>
                    <a:pt x="0" y="36"/>
                    <a:pt x="1" y="37"/>
                  </a:cubicBezTo>
                  <a:cubicBezTo>
                    <a:pt x="1" y="37"/>
                    <a:pt x="1" y="37"/>
                    <a:pt x="1" y="38"/>
                  </a:cubicBezTo>
                  <a:cubicBezTo>
                    <a:pt x="1" y="38"/>
                    <a:pt x="1" y="38"/>
                    <a:pt x="2" y="38"/>
                  </a:cubicBezTo>
                  <a:cubicBezTo>
                    <a:pt x="3" y="38"/>
                    <a:pt x="4" y="38"/>
                    <a:pt x="4" y="39"/>
                  </a:cubicBezTo>
                  <a:cubicBezTo>
                    <a:pt x="4" y="40"/>
                    <a:pt x="4" y="41"/>
                    <a:pt x="3" y="42"/>
                  </a:cubicBezTo>
                  <a:cubicBezTo>
                    <a:pt x="3" y="42"/>
                    <a:pt x="2" y="42"/>
                    <a:pt x="2" y="42"/>
                  </a:cubicBezTo>
                  <a:cubicBezTo>
                    <a:pt x="2" y="42"/>
                    <a:pt x="2" y="43"/>
                    <a:pt x="2" y="43"/>
                  </a:cubicBezTo>
                  <a:cubicBezTo>
                    <a:pt x="3" y="44"/>
                    <a:pt x="4" y="46"/>
                    <a:pt x="5" y="47"/>
                  </a:cubicBezTo>
                  <a:cubicBezTo>
                    <a:pt x="5" y="47"/>
                    <a:pt x="6" y="47"/>
                    <a:pt x="6" y="47"/>
                  </a:cubicBezTo>
                  <a:cubicBezTo>
                    <a:pt x="6" y="47"/>
                    <a:pt x="7" y="47"/>
                    <a:pt x="7" y="47"/>
                  </a:cubicBezTo>
                  <a:cubicBezTo>
                    <a:pt x="7" y="46"/>
                    <a:pt x="9" y="46"/>
                    <a:pt x="9" y="46"/>
                  </a:cubicBezTo>
                  <a:cubicBezTo>
                    <a:pt x="10" y="47"/>
                    <a:pt x="10" y="48"/>
                    <a:pt x="10" y="49"/>
                  </a:cubicBezTo>
                  <a:cubicBezTo>
                    <a:pt x="10" y="49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2" y="51"/>
                    <a:pt x="13" y="52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5" y="52"/>
                    <a:pt x="16" y="52"/>
                  </a:cubicBezTo>
                  <a:close/>
                  <a:moveTo>
                    <a:pt x="14" y="50"/>
                  </a:moveTo>
                  <a:cubicBezTo>
                    <a:pt x="13" y="49"/>
                    <a:pt x="13" y="49"/>
                    <a:pt x="12" y="49"/>
                  </a:cubicBezTo>
                  <a:cubicBezTo>
                    <a:pt x="12" y="47"/>
                    <a:pt x="12" y="46"/>
                    <a:pt x="11" y="45"/>
                  </a:cubicBezTo>
                  <a:cubicBezTo>
                    <a:pt x="9" y="44"/>
                    <a:pt x="7" y="44"/>
                    <a:pt x="6" y="45"/>
                  </a:cubicBezTo>
                  <a:cubicBezTo>
                    <a:pt x="6" y="44"/>
                    <a:pt x="5" y="43"/>
                    <a:pt x="5" y="43"/>
                  </a:cubicBezTo>
                  <a:cubicBezTo>
                    <a:pt x="6" y="42"/>
                    <a:pt x="6" y="40"/>
                    <a:pt x="6" y="38"/>
                  </a:cubicBezTo>
                  <a:cubicBezTo>
                    <a:pt x="5" y="37"/>
                    <a:pt x="4" y="36"/>
                    <a:pt x="2" y="36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4"/>
                    <a:pt x="2" y="34"/>
                    <a:pt x="2" y="33"/>
                  </a:cubicBezTo>
                  <a:cubicBezTo>
                    <a:pt x="4" y="33"/>
                    <a:pt x="5" y="32"/>
                    <a:pt x="6" y="31"/>
                  </a:cubicBezTo>
                  <a:cubicBezTo>
                    <a:pt x="6" y="29"/>
                    <a:pt x="6" y="27"/>
                    <a:pt x="5" y="26"/>
                  </a:cubicBezTo>
                  <a:cubicBezTo>
                    <a:pt x="5" y="26"/>
                    <a:pt x="6" y="25"/>
                    <a:pt x="6" y="25"/>
                  </a:cubicBezTo>
                  <a:cubicBezTo>
                    <a:pt x="7" y="25"/>
                    <a:pt x="9" y="25"/>
                    <a:pt x="11" y="24"/>
                  </a:cubicBezTo>
                  <a:cubicBezTo>
                    <a:pt x="12" y="23"/>
                    <a:pt x="12" y="22"/>
                    <a:pt x="12" y="20"/>
                  </a:cubicBezTo>
                  <a:cubicBezTo>
                    <a:pt x="13" y="20"/>
                    <a:pt x="13" y="20"/>
                    <a:pt x="14" y="19"/>
                  </a:cubicBezTo>
                  <a:cubicBezTo>
                    <a:pt x="15" y="21"/>
                    <a:pt x="16" y="22"/>
                    <a:pt x="18" y="22"/>
                  </a:cubicBezTo>
                  <a:cubicBezTo>
                    <a:pt x="20" y="22"/>
                    <a:pt x="21" y="21"/>
                    <a:pt x="22" y="19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3" y="22"/>
                    <a:pt x="24" y="23"/>
                    <a:pt x="25" y="24"/>
                  </a:cubicBezTo>
                  <a:cubicBezTo>
                    <a:pt x="27" y="25"/>
                    <a:pt x="28" y="25"/>
                    <a:pt x="30" y="25"/>
                  </a:cubicBezTo>
                  <a:cubicBezTo>
                    <a:pt x="30" y="25"/>
                    <a:pt x="31" y="26"/>
                    <a:pt x="31" y="26"/>
                  </a:cubicBezTo>
                  <a:cubicBezTo>
                    <a:pt x="30" y="27"/>
                    <a:pt x="29" y="29"/>
                    <a:pt x="30" y="31"/>
                  </a:cubicBezTo>
                  <a:cubicBezTo>
                    <a:pt x="30" y="32"/>
                    <a:pt x="32" y="33"/>
                    <a:pt x="33" y="33"/>
                  </a:cubicBezTo>
                  <a:cubicBezTo>
                    <a:pt x="33" y="34"/>
                    <a:pt x="33" y="34"/>
                    <a:pt x="33" y="35"/>
                  </a:cubicBezTo>
                  <a:cubicBezTo>
                    <a:pt x="33" y="35"/>
                    <a:pt x="33" y="35"/>
                    <a:pt x="33" y="36"/>
                  </a:cubicBezTo>
                  <a:cubicBezTo>
                    <a:pt x="32" y="36"/>
                    <a:pt x="30" y="37"/>
                    <a:pt x="30" y="38"/>
                  </a:cubicBezTo>
                  <a:cubicBezTo>
                    <a:pt x="29" y="40"/>
                    <a:pt x="30" y="42"/>
                    <a:pt x="31" y="43"/>
                  </a:cubicBezTo>
                  <a:cubicBezTo>
                    <a:pt x="31" y="43"/>
                    <a:pt x="30" y="44"/>
                    <a:pt x="30" y="45"/>
                  </a:cubicBezTo>
                  <a:cubicBezTo>
                    <a:pt x="28" y="44"/>
                    <a:pt x="27" y="44"/>
                    <a:pt x="25" y="45"/>
                  </a:cubicBezTo>
                  <a:cubicBezTo>
                    <a:pt x="24" y="46"/>
                    <a:pt x="23" y="47"/>
                    <a:pt x="24" y="49"/>
                  </a:cubicBezTo>
                  <a:cubicBezTo>
                    <a:pt x="23" y="49"/>
                    <a:pt x="22" y="49"/>
                    <a:pt x="22" y="50"/>
                  </a:cubicBezTo>
                  <a:cubicBezTo>
                    <a:pt x="21" y="48"/>
                    <a:pt x="20" y="47"/>
                    <a:pt x="18" y="47"/>
                  </a:cubicBezTo>
                  <a:cubicBezTo>
                    <a:pt x="16" y="47"/>
                    <a:pt x="15" y="48"/>
                    <a:pt x="14" y="50"/>
                  </a:cubicBezTo>
                  <a:close/>
                  <a:moveTo>
                    <a:pt x="33" y="7"/>
                  </a:moveTo>
                  <a:cubicBezTo>
                    <a:pt x="33" y="7"/>
                    <a:pt x="33" y="7"/>
                    <a:pt x="34" y="7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9"/>
                    <a:pt x="33" y="9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2" y="9"/>
                    <a:pt x="32" y="10"/>
                    <a:pt x="32" y="10"/>
                  </a:cubicBezTo>
                  <a:cubicBezTo>
                    <a:pt x="32" y="10"/>
                    <a:pt x="32" y="11"/>
                    <a:pt x="32" y="11"/>
                  </a:cubicBezTo>
                  <a:cubicBezTo>
                    <a:pt x="32" y="12"/>
                    <a:pt x="32" y="12"/>
                    <a:pt x="32" y="13"/>
                  </a:cubicBezTo>
                  <a:cubicBezTo>
                    <a:pt x="32" y="13"/>
                    <a:pt x="32" y="13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3" y="15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4" y="18"/>
                    <a:pt x="34" y="18"/>
                    <a:pt x="35" y="19"/>
                  </a:cubicBezTo>
                  <a:cubicBezTo>
                    <a:pt x="35" y="19"/>
                    <a:pt x="35" y="20"/>
                    <a:pt x="36" y="20"/>
                  </a:cubicBezTo>
                  <a:cubicBezTo>
                    <a:pt x="36" y="20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9"/>
                    <a:pt x="38" y="20"/>
                    <a:pt x="38" y="20"/>
                  </a:cubicBezTo>
                  <a:cubicBezTo>
                    <a:pt x="38" y="20"/>
                    <a:pt x="38" y="21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9" y="22"/>
                    <a:pt x="40" y="22"/>
                    <a:pt x="41" y="23"/>
                  </a:cubicBezTo>
                  <a:cubicBezTo>
                    <a:pt x="41" y="23"/>
                    <a:pt x="42" y="23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1"/>
                    <a:pt x="44" y="21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2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6" y="22"/>
                    <a:pt x="47" y="22"/>
                    <a:pt x="48" y="22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9" y="21"/>
                    <a:pt x="49" y="20"/>
                    <a:pt x="48" y="20"/>
                  </a:cubicBezTo>
                  <a:cubicBezTo>
                    <a:pt x="48" y="20"/>
                    <a:pt x="48" y="19"/>
                    <a:pt x="49" y="19"/>
                  </a:cubicBezTo>
                  <a:cubicBezTo>
                    <a:pt x="49" y="19"/>
                    <a:pt x="49" y="19"/>
                    <a:pt x="50" y="19"/>
                  </a:cubicBezTo>
                  <a:cubicBezTo>
                    <a:pt x="50" y="19"/>
                    <a:pt x="50" y="20"/>
                    <a:pt x="50" y="20"/>
                  </a:cubicBezTo>
                  <a:cubicBezTo>
                    <a:pt x="51" y="20"/>
                    <a:pt x="51" y="19"/>
                    <a:pt x="51" y="19"/>
                  </a:cubicBezTo>
                  <a:cubicBezTo>
                    <a:pt x="52" y="18"/>
                    <a:pt x="53" y="18"/>
                    <a:pt x="53" y="17"/>
                  </a:cubicBezTo>
                  <a:cubicBezTo>
                    <a:pt x="53" y="17"/>
                    <a:pt x="53" y="16"/>
                    <a:pt x="53" y="16"/>
                  </a:cubicBezTo>
                  <a:cubicBezTo>
                    <a:pt x="53" y="16"/>
                    <a:pt x="53" y="15"/>
                    <a:pt x="53" y="15"/>
                  </a:cubicBezTo>
                  <a:cubicBezTo>
                    <a:pt x="52" y="15"/>
                    <a:pt x="52" y="15"/>
                    <a:pt x="52" y="14"/>
                  </a:cubicBezTo>
                  <a:cubicBezTo>
                    <a:pt x="52" y="14"/>
                    <a:pt x="53" y="14"/>
                    <a:pt x="53" y="14"/>
                  </a:cubicBezTo>
                  <a:cubicBezTo>
                    <a:pt x="53" y="14"/>
                    <a:pt x="54" y="14"/>
                    <a:pt x="54" y="14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2"/>
                    <a:pt x="54" y="12"/>
                    <a:pt x="54" y="11"/>
                  </a:cubicBezTo>
                  <a:cubicBezTo>
                    <a:pt x="54" y="11"/>
                    <a:pt x="54" y="10"/>
                    <a:pt x="54" y="10"/>
                  </a:cubicBezTo>
                  <a:cubicBezTo>
                    <a:pt x="54" y="10"/>
                    <a:pt x="54" y="9"/>
                    <a:pt x="54" y="9"/>
                  </a:cubicBezTo>
                  <a:cubicBezTo>
                    <a:pt x="54" y="9"/>
                    <a:pt x="53" y="9"/>
                    <a:pt x="53" y="9"/>
                  </a:cubicBezTo>
                  <a:cubicBezTo>
                    <a:pt x="52" y="9"/>
                    <a:pt x="52" y="9"/>
                    <a:pt x="52" y="8"/>
                  </a:cubicBezTo>
                  <a:cubicBezTo>
                    <a:pt x="52" y="8"/>
                    <a:pt x="52" y="8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7"/>
                    <a:pt x="53" y="6"/>
                    <a:pt x="53" y="6"/>
                  </a:cubicBezTo>
                  <a:cubicBezTo>
                    <a:pt x="53" y="5"/>
                    <a:pt x="52" y="4"/>
                    <a:pt x="51" y="4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9" y="2"/>
                    <a:pt x="49" y="2"/>
                    <a:pt x="48" y="2"/>
                  </a:cubicBezTo>
                  <a:cubicBezTo>
                    <a:pt x="48" y="2"/>
                    <a:pt x="48" y="1"/>
                    <a:pt x="48" y="1"/>
                  </a:cubicBezTo>
                  <a:cubicBezTo>
                    <a:pt x="47" y="1"/>
                    <a:pt x="46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2"/>
                    <a:pt x="42" y="2"/>
                    <a:pt x="42" y="1"/>
                  </a:cubicBezTo>
                  <a:cubicBezTo>
                    <a:pt x="42" y="1"/>
                    <a:pt x="42" y="1"/>
                    <a:pt x="42" y="0"/>
                  </a:cubicBezTo>
                  <a:cubicBezTo>
                    <a:pt x="42" y="0"/>
                    <a:pt x="41" y="0"/>
                    <a:pt x="41" y="0"/>
                  </a:cubicBezTo>
                  <a:cubicBezTo>
                    <a:pt x="40" y="0"/>
                    <a:pt x="39" y="1"/>
                    <a:pt x="38" y="1"/>
                  </a:cubicBezTo>
                  <a:cubicBezTo>
                    <a:pt x="38" y="1"/>
                    <a:pt x="38" y="2"/>
                    <a:pt x="38" y="2"/>
                  </a:cubicBezTo>
                  <a:cubicBezTo>
                    <a:pt x="38" y="2"/>
                    <a:pt x="38" y="2"/>
                    <a:pt x="38" y="3"/>
                  </a:cubicBezTo>
                  <a:cubicBezTo>
                    <a:pt x="38" y="3"/>
                    <a:pt x="38" y="3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4"/>
                  </a:cubicBezTo>
                  <a:cubicBezTo>
                    <a:pt x="34" y="4"/>
                    <a:pt x="34" y="5"/>
                    <a:pt x="33" y="6"/>
                  </a:cubicBezTo>
                  <a:cubicBezTo>
                    <a:pt x="33" y="6"/>
                    <a:pt x="33" y="7"/>
                    <a:pt x="33" y="7"/>
                  </a:cubicBezTo>
                  <a:close/>
                  <a:moveTo>
                    <a:pt x="36" y="9"/>
                  </a:moveTo>
                  <a:cubicBezTo>
                    <a:pt x="36" y="8"/>
                    <a:pt x="36" y="7"/>
                    <a:pt x="35" y="6"/>
                  </a:cubicBezTo>
                  <a:cubicBezTo>
                    <a:pt x="35" y="6"/>
                    <a:pt x="36" y="6"/>
                    <a:pt x="36" y="6"/>
                  </a:cubicBezTo>
                  <a:cubicBezTo>
                    <a:pt x="37" y="6"/>
                    <a:pt x="38" y="6"/>
                    <a:pt x="39" y="5"/>
                  </a:cubicBezTo>
                  <a:cubicBezTo>
                    <a:pt x="40" y="5"/>
                    <a:pt x="40" y="4"/>
                    <a:pt x="40" y="3"/>
                  </a:cubicBezTo>
                  <a:cubicBezTo>
                    <a:pt x="40" y="3"/>
                    <a:pt x="40" y="3"/>
                    <a:pt x="41" y="2"/>
                  </a:cubicBezTo>
                  <a:cubicBezTo>
                    <a:pt x="41" y="3"/>
                    <a:pt x="42" y="4"/>
                    <a:pt x="43" y="4"/>
                  </a:cubicBezTo>
                  <a:cubicBezTo>
                    <a:pt x="44" y="4"/>
                    <a:pt x="45" y="3"/>
                    <a:pt x="46" y="2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4"/>
                    <a:pt x="47" y="5"/>
                    <a:pt x="47" y="5"/>
                  </a:cubicBezTo>
                  <a:cubicBezTo>
                    <a:pt x="48" y="6"/>
                    <a:pt x="49" y="6"/>
                    <a:pt x="50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0" y="7"/>
                    <a:pt x="50" y="8"/>
                    <a:pt x="50" y="9"/>
                  </a:cubicBezTo>
                  <a:cubicBezTo>
                    <a:pt x="50" y="10"/>
                    <a:pt x="51" y="11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2"/>
                    <a:pt x="50" y="13"/>
                    <a:pt x="50" y="14"/>
                  </a:cubicBezTo>
                  <a:cubicBezTo>
                    <a:pt x="50" y="15"/>
                    <a:pt x="50" y="16"/>
                    <a:pt x="51" y="17"/>
                  </a:cubicBezTo>
                  <a:cubicBezTo>
                    <a:pt x="51" y="17"/>
                    <a:pt x="51" y="17"/>
                    <a:pt x="50" y="17"/>
                  </a:cubicBezTo>
                  <a:cubicBezTo>
                    <a:pt x="49" y="17"/>
                    <a:pt x="48" y="17"/>
                    <a:pt x="47" y="17"/>
                  </a:cubicBezTo>
                  <a:cubicBezTo>
                    <a:pt x="47" y="18"/>
                    <a:pt x="46" y="19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5" y="19"/>
                    <a:pt x="44" y="19"/>
                    <a:pt x="43" y="19"/>
                  </a:cubicBezTo>
                  <a:cubicBezTo>
                    <a:pt x="42" y="19"/>
                    <a:pt x="41" y="19"/>
                    <a:pt x="41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19"/>
                    <a:pt x="40" y="18"/>
                    <a:pt x="39" y="17"/>
                  </a:cubicBezTo>
                  <a:cubicBezTo>
                    <a:pt x="38" y="17"/>
                    <a:pt x="37" y="17"/>
                    <a:pt x="36" y="17"/>
                  </a:cubicBezTo>
                  <a:cubicBezTo>
                    <a:pt x="36" y="17"/>
                    <a:pt x="35" y="17"/>
                    <a:pt x="35" y="17"/>
                  </a:cubicBezTo>
                  <a:cubicBezTo>
                    <a:pt x="36" y="16"/>
                    <a:pt x="36" y="15"/>
                    <a:pt x="36" y="14"/>
                  </a:cubicBezTo>
                  <a:cubicBezTo>
                    <a:pt x="36" y="13"/>
                    <a:pt x="35" y="12"/>
                    <a:pt x="34" y="12"/>
                  </a:cubicBezTo>
                  <a:cubicBezTo>
                    <a:pt x="34" y="12"/>
                    <a:pt x="34" y="12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5" y="11"/>
                    <a:pt x="36" y="10"/>
                    <a:pt x="36" y="9"/>
                  </a:cubicBezTo>
                  <a:close/>
                  <a:moveTo>
                    <a:pt x="55" y="30"/>
                  </a:moveTo>
                  <a:cubicBezTo>
                    <a:pt x="45" y="30"/>
                    <a:pt x="37" y="38"/>
                    <a:pt x="37" y="47"/>
                  </a:cubicBezTo>
                  <a:cubicBezTo>
                    <a:pt x="37" y="57"/>
                    <a:pt x="45" y="65"/>
                    <a:pt x="55" y="65"/>
                  </a:cubicBezTo>
                  <a:cubicBezTo>
                    <a:pt x="65" y="65"/>
                    <a:pt x="73" y="57"/>
                    <a:pt x="73" y="47"/>
                  </a:cubicBezTo>
                  <a:cubicBezTo>
                    <a:pt x="73" y="38"/>
                    <a:pt x="65" y="30"/>
                    <a:pt x="55" y="30"/>
                  </a:cubicBezTo>
                  <a:close/>
                  <a:moveTo>
                    <a:pt x="55" y="63"/>
                  </a:moveTo>
                  <a:cubicBezTo>
                    <a:pt x="46" y="63"/>
                    <a:pt x="39" y="56"/>
                    <a:pt x="39" y="47"/>
                  </a:cubicBezTo>
                  <a:cubicBezTo>
                    <a:pt x="39" y="39"/>
                    <a:pt x="46" y="32"/>
                    <a:pt x="55" y="32"/>
                  </a:cubicBezTo>
                  <a:cubicBezTo>
                    <a:pt x="64" y="32"/>
                    <a:pt x="71" y="39"/>
                    <a:pt x="71" y="47"/>
                  </a:cubicBezTo>
                  <a:cubicBezTo>
                    <a:pt x="71" y="56"/>
                    <a:pt x="64" y="63"/>
                    <a:pt x="55" y="63"/>
                  </a:cubicBezTo>
                  <a:close/>
                  <a:moveTo>
                    <a:pt x="43" y="17"/>
                  </a:moveTo>
                  <a:cubicBezTo>
                    <a:pt x="46" y="17"/>
                    <a:pt x="49" y="15"/>
                    <a:pt x="49" y="11"/>
                  </a:cubicBezTo>
                  <a:cubicBezTo>
                    <a:pt x="49" y="8"/>
                    <a:pt x="46" y="5"/>
                    <a:pt x="43" y="5"/>
                  </a:cubicBezTo>
                  <a:cubicBezTo>
                    <a:pt x="40" y="5"/>
                    <a:pt x="37" y="8"/>
                    <a:pt x="37" y="11"/>
                  </a:cubicBezTo>
                  <a:cubicBezTo>
                    <a:pt x="37" y="15"/>
                    <a:pt x="40" y="17"/>
                    <a:pt x="43" y="17"/>
                  </a:cubicBezTo>
                  <a:close/>
                  <a:moveTo>
                    <a:pt x="43" y="7"/>
                  </a:moveTo>
                  <a:cubicBezTo>
                    <a:pt x="45" y="7"/>
                    <a:pt x="47" y="9"/>
                    <a:pt x="47" y="11"/>
                  </a:cubicBezTo>
                  <a:cubicBezTo>
                    <a:pt x="47" y="14"/>
                    <a:pt x="45" y="15"/>
                    <a:pt x="43" y="15"/>
                  </a:cubicBezTo>
                  <a:cubicBezTo>
                    <a:pt x="41" y="15"/>
                    <a:pt x="39" y="14"/>
                    <a:pt x="39" y="11"/>
                  </a:cubicBezTo>
                  <a:cubicBezTo>
                    <a:pt x="39" y="9"/>
                    <a:pt x="41" y="7"/>
                    <a:pt x="43" y="7"/>
                  </a:cubicBezTo>
                  <a:close/>
                  <a:moveTo>
                    <a:pt x="66" y="40"/>
                  </a:moveTo>
                  <a:cubicBezTo>
                    <a:pt x="66" y="41"/>
                    <a:pt x="66" y="42"/>
                    <a:pt x="66" y="43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2" y="55"/>
                    <a:pt x="52" y="55"/>
                    <a:pt x="52" y="54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4" y="47"/>
                    <a:pt x="44" y="46"/>
                    <a:pt x="45" y="45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4" y="40"/>
                    <a:pt x="65" y="40"/>
                    <a:pt x="66" y="40"/>
                  </a:cubicBezTo>
                  <a:close/>
                  <a:moveTo>
                    <a:pt x="27" y="35"/>
                  </a:moveTo>
                  <a:cubicBezTo>
                    <a:pt x="27" y="29"/>
                    <a:pt x="23" y="25"/>
                    <a:pt x="18" y="25"/>
                  </a:cubicBezTo>
                  <a:cubicBezTo>
                    <a:pt x="12" y="25"/>
                    <a:pt x="8" y="29"/>
                    <a:pt x="8" y="35"/>
                  </a:cubicBezTo>
                  <a:cubicBezTo>
                    <a:pt x="8" y="40"/>
                    <a:pt x="12" y="44"/>
                    <a:pt x="18" y="44"/>
                  </a:cubicBezTo>
                  <a:cubicBezTo>
                    <a:pt x="23" y="44"/>
                    <a:pt x="27" y="40"/>
                    <a:pt x="27" y="35"/>
                  </a:cubicBezTo>
                  <a:close/>
                  <a:moveTo>
                    <a:pt x="18" y="42"/>
                  </a:moveTo>
                  <a:cubicBezTo>
                    <a:pt x="14" y="42"/>
                    <a:pt x="10" y="39"/>
                    <a:pt x="10" y="35"/>
                  </a:cubicBezTo>
                  <a:cubicBezTo>
                    <a:pt x="10" y="31"/>
                    <a:pt x="14" y="27"/>
                    <a:pt x="18" y="27"/>
                  </a:cubicBezTo>
                  <a:cubicBezTo>
                    <a:pt x="22" y="27"/>
                    <a:pt x="25" y="31"/>
                    <a:pt x="25" y="35"/>
                  </a:cubicBezTo>
                  <a:cubicBezTo>
                    <a:pt x="25" y="39"/>
                    <a:pt x="22" y="42"/>
                    <a:pt x="18" y="42"/>
                  </a:cubicBezTo>
                  <a:close/>
                  <a:moveTo>
                    <a:pt x="21" y="35"/>
                  </a:moveTo>
                  <a:cubicBezTo>
                    <a:pt x="21" y="37"/>
                    <a:pt x="20" y="38"/>
                    <a:pt x="18" y="38"/>
                  </a:cubicBezTo>
                  <a:cubicBezTo>
                    <a:pt x="16" y="38"/>
                    <a:pt x="14" y="37"/>
                    <a:pt x="14" y="35"/>
                  </a:cubicBezTo>
                  <a:cubicBezTo>
                    <a:pt x="14" y="33"/>
                    <a:pt x="16" y="31"/>
                    <a:pt x="18" y="31"/>
                  </a:cubicBezTo>
                  <a:cubicBezTo>
                    <a:pt x="20" y="31"/>
                    <a:pt x="21" y="33"/>
                    <a:pt x="21" y="35"/>
                  </a:cubicBezTo>
                  <a:close/>
                  <a:moveTo>
                    <a:pt x="56" y="13"/>
                  </a:moveTo>
                  <a:cubicBezTo>
                    <a:pt x="56" y="13"/>
                    <a:pt x="56" y="12"/>
                    <a:pt x="56" y="11"/>
                  </a:cubicBezTo>
                  <a:cubicBezTo>
                    <a:pt x="56" y="11"/>
                    <a:pt x="56" y="10"/>
                    <a:pt x="56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62" y="15"/>
                    <a:pt x="66" y="23"/>
                    <a:pt x="67" y="32"/>
                  </a:cubicBezTo>
                  <a:cubicBezTo>
                    <a:pt x="66" y="31"/>
                    <a:pt x="65" y="31"/>
                    <a:pt x="63" y="30"/>
                  </a:cubicBezTo>
                  <a:cubicBezTo>
                    <a:pt x="63" y="24"/>
                    <a:pt x="60" y="18"/>
                    <a:pt x="56" y="14"/>
                  </a:cubicBezTo>
                  <a:cubicBezTo>
                    <a:pt x="56" y="13"/>
                    <a:pt x="56" y="13"/>
                    <a:pt x="56" y="13"/>
                  </a:cubicBezTo>
                  <a:close/>
                  <a:moveTo>
                    <a:pt x="14" y="16"/>
                  </a:moveTo>
                  <a:cubicBezTo>
                    <a:pt x="13" y="16"/>
                    <a:pt x="12" y="16"/>
                    <a:pt x="11" y="17"/>
                  </a:cubicBezTo>
                  <a:cubicBezTo>
                    <a:pt x="16" y="9"/>
                    <a:pt x="24" y="4"/>
                    <a:pt x="34" y="3"/>
                  </a:cubicBezTo>
                  <a:cubicBezTo>
                    <a:pt x="33" y="4"/>
                    <a:pt x="32" y="4"/>
                    <a:pt x="32" y="5"/>
                  </a:cubicBezTo>
                  <a:cubicBezTo>
                    <a:pt x="32" y="6"/>
                    <a:pt x="32" y="6"/>
                    <a:pt x="31" y="6"/>
                  </a:cubicBezTo>
                  <a:cubicBezTo>
                    <a:pt x="25" y="7"/>
                    <a:pt x="19" y="11"/>
                    <a:pt x="16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4" y="16"/>
                  </a:lnTo>
                  <a:close/>
                  <a:moveTo>
                    <a:pt x="40" y="59"/>
                  </a:moveTo>
                  <a:cubicBezTo>
                    <a:pt x="41" y="60"/>
                    <a:pt x="42" y="61"/>
                    <a:pt x="43" y="62"/>
                  </a:cubicBezTo>
                  <a:cubicBezTo>
                    <a:pt x="41" y="63"/>
                    <a:pt x="39" y="63"/>
                    <a:pt x="37" y="63"/>
                  </a:cubicBezTo>
                  <a:cubicBezTo>
                    <a:pt x="28" y="63"/>
                    <a:pt x="20" y="59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3"/>
                    <a:pt x="16" y="53"/>
                    <a:pt x="16" y="53"/>
                  </a:cubicBezTo>
                  <a:cubicBezTo>
                    <a:pt x="17" y="53"/>
                    <a:pt x="17" y="52"/>
                    <a:pt x="17" y="52"/>
                  </a:cubicBezTo>
                  <a:cubicBezTo>
                    <a:pt x="22" y="57"/>
                    <a:pt x="29" y="60"/>
                    <a:pt x="37" y="60"/>
                  </a:cubicBezTo>
                  <a:cubicBezTo>
                    <a:pt x="38" y="60"/>
                    <a:pt x="39" y="60"/>
                    <a:pt x="40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71" name="Freeform 31"/>
            <p:cNvSpPr>
              <a:spLocks noEditPoints="1"/>
            </p:cNvSpPr>
            <p:nvPr/>
          </p:nvSpPr>
          <p:spPr bwMode="auto">
            <a:xfrm>
              <a:off x="4653859" y="2556445"/>
              <a:ext cx="499717" cy="543488"/>
            </a:xfrm>
            <a:custGeom>
              <a:avLst/>
              <a:gdLst>
                <a:gd name="T0" fmla="*/ 42 w 58"/>
                <a:gd name="T1" fmla="*/ 4 h 63"/>
                <a:gd name="T2" fmla="*/ 41 w 58"/>
                <a:gd name="T3" fmla="*/ 10 h 63"/>
                <a:gd name="T4" fmla="*/ 17 w 58"/>
                <a:gd name="T5" fmla="*/ 47 h 63"/>
                <a:gd name="T6" fmla="*/ 15 w 58"/>
                <a:gd name="T7" fmla="*/ 54 h 63"/>
                <a:gd name="T8" fmla="*/ 19 w 58"/>
                <a:gd name="T9" fmla="*/ 47 h 63"/>
                <a:gd name="T10" fmla="*/ 49 w 58"/>
                <a:gd name="T11" fmla="*/ 19 h 63"/>
                <a:gd name="T12" fmla="*/ 53 w 58"/>
                <a:gd name="T13" fmla="*/ 14 h 63"/>
                <a:gd name="T14" fmla="*/ 48 w 58"/>
                <a:gd name="T15" fmla="*/ 19 h 63"/>
                <a:gd name="T16" fmla="*/ 4 w 58"/>
                <a:gd name="T17" fmla="*/ 43 h 63"/>
                <a:gd name="T18" fmla="*/ 11 w 58"/>
                <a:gd name="T19" fmla="*/ 41 h 63"/>
                <a:gd name="T20" fmla="*/ 57 w 58"/>
                <a:gd name="T21" fmla="*/ 28 h 63"/>
                <a:gd name="T22" fmla="*/ 51 w 58"/>
                <a:gd name="T23" fmla="*/ 30 h 63"/>
                <a:gd name="T24" fmla="*/ 57 w 58"/>
                <a:gd name="T25" fmla="*/ 28 h 63"/>
                <a:gd name="T26" fmla="*/ 1 w 58"/>
                <a:gd name="T27" fmla="*/ 28 h 63"/>
                <a:gd name="T28" fmla="*/ 7 w 58"/>
                <a:gd name="T29" fmla="*/ 30 h 63"/>
                <a:gd name="T30" fmla="*/ 48 w 58"/>
                <a:gd name="T31" fmla="*/ 39 h 63"/>
                <a:gd name="T32" fmla="*/ 54 w 58"/>
                <a:gd name="T33" fmla="*/ 44 h 63"/>
                <a:gd name="T34" fmla="*/ 49 w 58"/>
                <a:gd name="T35" fmla="*/ 39 h 63"/>
                <a:gd name="T36" fmla="*/ 5 w 58"/>
                <a:gd name="T37" fmla="*/ 16 h 63"/>
                <a:gd name="T38" fmla="*/ 11 w 58"/>
                <a:gd name="T39" fmla="*/ 18 h 63"/>
                <a:gd name="T40" fmla="*/ 41 w 58"/>
                <a:gd name="T41" fmla="*/ 47 h 63"/>
                <a:gd name="T42" fmla="*/ 42 w 58"/>
                <a:gd name="T43" fmla="*/ 54 h 63"/>
                <a:gd name="T44" fmla="*/ 44 w 58"/>
                <a:gd name="T45" fmla="*/ 53 h 63"/>
                <a:gd name="T46" fmla="*/ 18 w 58"/>
                <a:gd name="T47" fmla="*/ 11 h 63"/>
                <a:gd name="T48" fmla="*/ 16 w 58"/>
                <a:gd name="T49" fmla="*/ 4 h 63"/>
                <a:gd name="T50" fmla="*/ 17 w 58"/>
                <a:gd name="T51" fmla="*/ 10 h 63"/>
                <a:gd name="T52" fmla="*/ 30 w 58"/>
                <a:gd name="T53" fmla="*/ 1 h 63"/>
                <a:gd name="T54" fmla="*/ 28 w 58"/>
                <a:gd name="T55" fmla="*/ 7 h 63"/>
                <a:gd name="T56" fmla="*/ 40 w 58"/>
                <a:gd name="T57" fmla="*/ 41 h 63"/>
                <a:gd name="T58" fmla="*/ 37 w 58"/>
                <a:gd name="T59" fmla="*/ 51 h 63"/>
                <a:gd name="T60" fmla="*/ 38 w 58"/>
                <a:gd name="T61" fmla="*/ 55 h 63"/>
                <a:gd name="T62" fmla="*/ 35 w 58"/>
                <a:gd name="T63" fmla="*/ 60 h 63"/>
                <a:gd name="T64" fmla="*/ 28 w 58"/>
                <a:gd name="T65" fmla="*/ 63 h 63"/>
                <a:gd name="T66" fmla="*/ 21 w 58"/>
                <a:gd name="T67" fmla="*/ 58 h 63"/>
                <a:gd name="T68" fmla="*/ 22 w 58"/>
                <a:gd name="T69" fmla="*/ 53 h 63"/>
                <a:gd name="T70" fmla="*/ 21 w 58"/>
                <a:gd name="T71" fmla="*/ 49 h 63"/>
                <a:gd name="T72" fmla="*/ 13 w 58"/>
                <a:gd name="T73" fmla="*/ 29 h 63"/>
                <a:gd name="T74" fmla="*/ 33 w 58"/>
                <a:gd name="T75" fmla="*/ 61 h 63"/>
                <a:gd name="T76" fmla="*/ 25 w 58"/>
                <a:gd name="T77" fmla="*/ 61 h 63"/>
                <a:gd name="T78" fmla="*/ 33 w 58"/>
                <a:gd name="T79" fmla="*/ 61 h 63"/>
                <a:gd name="T80" fmla="*/ 23 w 58"/>
                <a:gd name="T81" fmla="*/ 58 h 63"/>
                <a:gd name="T82" fmla="*/ 31 w 58"/>
                <a:gd name="T83" fmla="*/ 58 h 63"/>
                <a:gd name="T84" fmla="*/ 34 w 58"/>
                <a:gd name="T85" fmla="*/ 57 h 63"/>
                <a:gd name="T86" fmla="*/ 23 w 58"/>
                <a:gd name="T87" fmla="*/ 55 h 63"/>
                <a:gd name="T88" fmla="*/ 36 w 58"/>
                <a:gd name="T89" fmla="*/ 55 h 63"/>
                <a:gd name="T90" fmla="*/ 25 w 58"/>
                <a:gd name="T91" fmla="*/ 52 h 63"/>
                <a:gd name="T92" fmla="*/ 34 w 58"/>
                <a:gd name="T93" fmla="*/ 52 h 63"/>
                <a:gd name="T94" fmla="*/ 34 w 58"/>
                <a:gd name="T95" fmla="*/ 50 h 63"/>
                <a:gd name="T96" fmla="*/ 25 w 58"/>
                <a:gd name="T97" fmla="*/ 49 h 63"/>
                <a:gd name="T98" fmla="*/ 34 w 58"/>
                <a:gd name="T99" fmla="*/ 50 h 63"/>
                <a:gd name="T100" fmla="*/ 15 w 58"/>
                <a:gd name="T101" fmla="*/ 29 h 63"/>
                <a:gd name="T102" fmla="*/ 25 w 58"/>
                <a:gd name="T103" fmla="*/ 47 h 63"/>
                <a:gd name="T104" fmla="*/ 24 w 58"/>
                <a:gd name="T105" fmla="*/ 31 h 63"/>
                <a:gd name="T106" fmla="*/ 31 w 58"/>
                <a:gd name="T107" fmla="*/ 47 h 63"/>
                <a:gd name="T108" fmla="*/ 35 w 58"/>
                <a:gd name="T109" fmla="*/ 32 h 63"/>
                <a:gd name="T110" fmla="*/ 35 w 58"/>
                <a:gd name="T111" fmla="*/ 4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8" h="63">
                  <a:moveTo>
                    <a:pt x="40" y="11"/>
                  </a:moveTo>
                  <a:cubicBezTo>
                    <a:pt x="39" y="10"/>
                    <a:pt x="39" y="10"/>
                    <a:pt x="39" y="9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4"/>
                    <a:pt x="43" y="3"/>
                    <a:pt x="44" y="4"/>
                  </a:cubicBezTo>
                  <a:cubicBezTo>
                    <a:pt x="44" y="4"/>
                    <a:pt x="44" y="5"/>
                    <a:pt x="44" y="5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lose/>
                  <a:moveTo>
                    <a:pt x="17" y="47"/>
                  </a:move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4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19" y="47"/>
                    <a:pt x="19" y="47"/>
                  </a:cubicBezTo>
                  <a:cubicBezTo>
                    <a:pt x="18" y="47"/>
                    <a:pt x="18" y="47"/>
                    <a:pt x="17" y="47"/>
                  </a:cubicBezTo>
                  <a:close/>
                  <a:moveTo>
                    <a:pt x="48" y="19"/>
                  </a:moveTo>
                  <a:cubicBezTo>
                    <a:pt x="49" y="19"/>
                    <a:pt x="49" y="19"/>
                    <a:pt x="49" y="19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5" y="15"/>
                    <a:pt x="55" y="15"/>
                    <a:pt x="54" y="14"/>
                  </a:cubicBezTo>
                  <a:cubicBezTo>
                    <a:pt x="54" y="14"/>
                    <a:pt x="54" y="14"/>
                    <a:pt x="53" y="14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7" y="17"/>
                    <a:pt x="47" y="18"/>
                    <a:pt x="48" y="18"/>
                  </a:cubicBezTo>
                  <a:cubicBezTo>
                    <a:pt x="48" y="19"/>
                    <a:pt x="48" y="19"/>
                    <a:pt x="48" y="19"/>
                  </a:cubicBezTo>
                  <a:close/>
                  <a:moveTo>
                    <a:pt x="10" y="39"/>
                  </a:moveTo>
                  <a:cubicBezTo>
                    <a:pt x="5" y="42"/>
                    <a:pt x="5" y="42"/>
                    <a:pt x="5" y="42"/>
                  </a:cubicBezTo>
                  <a:cubicBezTo>
                    <a:pt x="4" y="42"/>
                    <a:pt x="4" y="43"/>
                    <a:pt x="4" y="43"/>
                  </a:cubicBezTo>
                  <a:cubicBezTo>
                    <a:pt x="4" y="44"/>
                    <a:pt x="5" y="44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39"/>
                  </a:cubicBezTo>
                  <a:cubicBezTo>
                    <a:pt x="11" y="39"/>
                    <a:pt x="10" y="39"/>
                    <a:pt x="10" y="39"/>
                  </a:cubicBezTo>
                  <a:close/>
                  <a:moveTo>
                    <a:pt x="57" y="28"/>
                  </a:move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0" y="28"/>
                    <a:pt x="50" y="29"/>
                  </a:cubicBezTo>
                  <a:cubicBezTo>
                    <a:pt x="50" y="29"/>
                    <a:pt x="51" y="30"/>
                    <a:pt x="51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8" y="30"/>
                    <a:pt x="58" y="29"/>
                    <a:pt x="58" y="29"/>
                  </a:cubicBezTo>
                  <a:cubicBezTo>
                    <a:pt x="58" y="28"/>
                    <a:pt x="58" y="28"/>
                    <a:pt x="57" y="28"/>
                  </a:cubicBezTo>
                  <a:close/>
                  <a:moveTo>
                    <a:pt x="8" y="29"/>
                  </a:moveTo>
                  <a:cubicBezTo>
                    <a:pt x="8" y="28"/>
                    <a:pt x="8" y="28"/>
                    <a:pt x="7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0" y="28"/>
                    <a:pt x="0" y="29"/>
                  </a:cubicBezTo>
                  <a:cubicBezTo>
                    <a:pt x="0" y="29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8" y="30"/>
                    <a:pt x="8" y="29"/>
                    <a:pt x="8" y="29"/>
                  </a:cubicBezTo>
                  <a:close/>
                  <a:moveTo>
                    <a:pt x="49" y="39"/>
                  </a:moveTo>
                  <a:cubicBezTo>
                    <a:pt x="48" y="39"/>
                    <a:pt x="48" y="39"/>
                    <a:pt x="48" y="39"/>
                  </a:cubicBezTo>
                  <a:cubicBezTo>
                    <a:pt x="47" y="40"/>
                    <a:pt x="47" y="40"/>
                    <a:pt x="48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3" y="44"/>
                    <a:pt x="53" y="44"/>
                    <a:pt x="54" y="44"/>
                  </a:cubicBezTo>
                  <a:cubicBezTo>
                    <a:pt x="54" y="44"/>
                    <a:pt x="54" y="44"/>
                    <a:pt x="54" y="43"/>
                  </a:cubicBezTo>
                  <a:cubicBezTo>
                    <a:pt x="55" y="43"/>
                    <a:pt x="55" y="42"/>
                    <a:pt x="54" y="42"/>
                  </a:cubicBezTo>
                  <a:lnTo>
                    <a:pt x="49" y="39"/>
                  </a:lnTo>
                  <a:close/>
                  <a:moveTo>
                    <a:pt x="6" y="14"/>
                  </a:moveTo>
                  <a:cubicBezTo>
                    <a:pt x="5" y="14"/>
                    <a:pt x="4" y="14"/>
                    <a:pt x="4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8"/>
                  </a:cubicBezTo>
                  <a:cubicBezTo>
                    <a:pt x="11" y="18"/>
                    <a:pt x="11" y="17"/>
                    <a:pt x="11" y="17"/>
                  </a:cubicBezTo>
                  <a:lnTo>
                    <a:pt x="6" y="14"/>
                  </a:lnTo>
                  <a:close/>
                  <a:moveTo>
                    <a:pt x="41" y="47"/>
                  </a:moveTo>
                  <a:cubicBezTo>
                    <a:pt x="41" y="47"/>
                    <a:pt x="40" y="47"/>
                    <a:pt x="40" y="47"/>
                  </a:cubicBezTo>
                  <a:cubicBezTo>
                    <a:pt x="39" y="47"/>
                    <a:pt x="39" y="48"/>
                    <a:pt x="39" y="48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4" y="54"/>
                    <a:pt x="44" y="54"/>
                  </a:cubicBezTo>
                  <a:cubicBezTo>
                    <a:pt x="44" y="54"/>
                    <a:pt x="44" y="53"/>
                    <a:pt x="44" y="53"/>
                  </a:cubicBezTo>
                  <a:lnTo>
                    <a:pt x="41" y="47"/>
                  </a:lnTo>
                  <a:close/>
                  <a:moveTo>
                    <a:pt x="17" y="10"/>
                  </a:moveTo>
                  <a:cubicBezTo>
                    <a:pt x="18" y="10"/>
                    <a:pt x="18" y="11"/>
                    <a:pt x="18" y="11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9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3"/>
                    <a:pt x="15" y="4"/>
                  </a:cubicBezTo>
                  <a:cubicBezTo>
                    <a:pt x="14" y="4"/>
                    <a:pt x="14" y="5"/>
                    <a:pt x="14" y="5"/>
                  </a:cubicBezTo>
                  <a:lnTo>
                    <a:pt x="17" y="10"/>
                  </a:lnTo>
                  <a:close/>
                  <a:moveTo>
                    <a:pt x="29" y="8"/>
                  </a:moveTo>
                  <a:cubicBezTo>
                    <a:pt x="30" y="8"/>
                    <a:pt x="30" y="7"/>
                    <a:pt x="30" y="7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29" y="0"/>
                    <a:pt x="28" y="0"/>
                    <a:pt x="28" y="1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9" y="8"/>
                    <a:pt x="29" y="8"/>
                  </a:cubicBezTo>
                  <a:close/>
                  <a:moveTo>
                    <a:pt x="45" y="29"/>
                  </a:moveTo>
                  <a:cubicBezTo>
                    <a:pt x="45" y="33"/>
                    <a:pt x="44" y="38"/>
                    <a:pt x="40" y="41"/>
                  </a:cubicBezTo>
                  <a:cubicBezTo>
                    <a:pt x="38" y="43"/>
                    <a:pt x="37" y="46"/>
                    <a:pt x="37" y="47"/>
                  </a:cubicBezTo>
                  <a:cubicBezTo>
                    <a:pt x="38" y="48"/>
                    <a:pt x="38" y="48"/>
                    <a:pt x="38" y="49"/>
                  </a:cubicBezTo>
                  <a:cubicBezTo>
                    <a:pt x="38" y="50"/>
                    <a:pt x="38" y="50"/>
                    <a:pt x="37" y="51"/>
                  </a:cubicBezTo>
                  <a:cubicBezTo>
                    <a:pt x="38" y="51"/>
                    <a:pt x="38" y="51"/>
                    <a:pt x="38" y="52"/>
                  </a:cubicBezTo>
                  <a:cubicBezTo>
                    <a:pt x="38" y="53"/>
                    <a:pt x="38" y="53"/>
                    <a:pt x="37" y="53"/>
                  </a:cubicBezTo>
                  <a:cubicBezTo>
                    <a:pt x="38" y="54"/>
                    <a:pt x="38" y="54"/>
                    <a:pt x="38" y="55"/>
                  </a:cubicBezTo>
                  <a:cubicBezTo>
                    <a:pt x="38" y="56"/>
                    <a:pt x="38" y="56"/>
                    <a:pt x="37" y="56"/>
                  </a:cubicBezTo>
                  <a:cubicBezTo>
                    <a:pt x="38" y="57"/>
                    <a:pt x="38" y="57"/>
                    <a:pt x="38" y="58"/>
                  </a:cubicBezTo>
                  <a:cubicBezTo>
                    <a:pt x="38" y="59"/>
                    <a:pt x="37" y="60"/>
                    <a:pt x="35" y="60"/>
                  </a:cubicBezTo>
                  <a:cubicBezTo>
                    <a:pt x="35" y="60"/>
                    <a:pt x="35" y="61"/>
                    <a:pt x="35" y="61"/>
                  </a:cubicBezTo>
                  <a:cubicBezTo>
                    <a:pt x="35" y="63"/>
                    <a:pt x="33" y="63"/>
                    <a:pt x="31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6" y="63"/>
                    <a:pt x="23" y="63"/>
                    <a:pt x="23" y="61"/>
                  </a:cubicBezTo>
                  <a:cubicBezTo>
                    <a:pt x="23" y="61"/>
                    <a:pt x="23" y="60"/>
                    <a:pt x="23" y="60"/>
                  </a:cubicBezTo>
                  <a:cubicBezTo>
                    <a:pt x="22" y="60"/>
                    <a:pt x="21" y="59"/>
                    <a:pt x="21" y="58"/>
                  </a:cubicBezTo>
                  <a:cubicBezTo>
                    <a:pt x="21" y="57"/>
                    <a:pt x="21" y="57"/>
                    <a:pt x="22" y="56"/>
                  </a:cubicBezTo>
                  <a:cubicBezTo>
                    <a:pt x="21" y="56"/>
                    <a:pt x="21" y="56"/>
                    <a:pt x="21" y="55"/>
                  </a:cubicBezTo>
                  <a:cubicBezTo>
                    <a:pt x="21" y="54"/>
                    <a:pt x="21" y="54"/>
                    <a:pt x="22" y="53"/>
                  </a:cubicBezTo>
                  <a:cubicBezTo>
                    <a:pt x="21" y="53"/>
                    <a:pt x="21" y="53"/>
                    <a:pt x="21" y="52"/>
                  </a:cubicBezTo>
                  <a:cubicBezTo>
                    <a:pt x="21" y="51"/>
                    <a:pt x="21" y="51"/>
                    <a:pt x="22" y="51"/>
                  </a:cubicBezTo>
                  <a:cubicBezTo>
                    <a:pt x="21" y="50"/>
                    <a:pt x="21" y="50"/>
                    <a:pt x="21" y="49"/>
                  </a:cubicBezTo>
                  <a:cubicBezTo>
                    <a:pt x="21" y="48"/>
                    <a:pt x="21" y="48"/>
                    <a:pt x="22" y="47"/>
                  </a:cubicBezTo>
                  <a:cubicBezTo>
                    <a:pt x="22" y="46"/>
                    <a:pt x="21" y="43"/>
                    <a:pt x="18" y="41"/>
                  </a:cubicBezTo>
                  <a:cubicBezTo>
                    <a:pt x="15" y="38"/>
                    <a:pt x="13" y="33"/>
                    <a:pt x="13" y="29"/>
                  </a:cubicBezTo>
                  <a:cubicBezTo>
                    <a:pt x="13" y="20"/>
                    <a:pt x="20" y="13"/>
                    <a:pt x="29" y="13"/>
                  </a:cubicBezTo>
                  <a:cubicBezTo>
                    <a:pt x="38" y="13"/>
                    <a:pt x="45" y="20"/>
                    <a:pt x="45" y="29"/>
                  </a:cubicBezTo>
                  <a:close/>
                  <a:moveTo>
                    <a:pt x="33" y="61"/>
                  </a:moveTo>
                  <a:cubicBezTo>
                    <a:pt x="33" y="61"/>
                    <a:pt x="32" y="60"/>
                    <a:pt x="31" y="60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6" y="60"/>
                    <a:pt x="26" y="61"/>
                    <a:pt x="25" y="61"/>
                  </a:cubicBezTo>
                  <a:cubicBezTo>
                    <a:pt x="26" y="61"/>
                    <a:pt x="26" y="61"/>
                    <a:pt x="28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2" y="61"/>
                    <a:pt x="33" y="61"/>
                    <a:pt x="33" y="61"/>
                  </a:cubicBezTo>
                  <a:close/>
                  <a:moveTo>
                    <a:pt x="34" y="57"/>
                  </a:moveTo>
                  <a:cubicBezTo>
                    <a:pt x="25" y="57"/>
                    <a:pt x="25" y="57"/>
                    <a:pt x="25" y="57"/>
                  </a:cubicBezTo>
                  <a:cubicBezTo>
                    <a:pt x="24" y="57"/>
                    <a:pt x="23" y="58"/>
                    <a:pt x="23" y="58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5" y="58"/>
                    <a:pt x="35" y="58"/>
                    <a:pt x="36" y="58"/>
                  </a:cubicBezTo>
                  <a:cubicBezTo>
                    <a:pt x="35" y="58"/>
                    <a:pt x="35" y="57"/>
                    <a:pt x="34" y="57"/>
                  </a:cubicBezTo>
                  <a:close/>
                  <a:moveTo>
                    <a:pt x="34" y="54"/>
                  </a:moveTo>
                  <a:cubicBezTo>
                    <a:pt x="25" y="54"/>
                    <a:pt x="25" y="54"/>
                    <a:pt x="25" y="54"/>
                  </a:cubicBezTo>
                  <a:cubicBezTo>
                    <a:pt x="24" y="54"/>
                    <a:pt x="23" y="55"/>
                    <a:pt x="23" y="55"/>
                  </a:cubicBezTo>
                  <a:cubicBezTo>
                    <a:pt x="23" y="55"/>
                    <a:pt x="24" y="55"/>
                    <a:pt x="25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5" y="55"/>
                    <a:pt x="35" y="55"/>
                    <a:pt x="36" y="55"/>
                  </a:cubicBezTo>
                  <a:cubicBezTo>
                    <a:pt x="35" y="55"/>
                    <a:pt x="35" y="54"/>
                    <a:pt x="34" y="54"/>
                  </a:cubicBezTo>
                  <a:close/>
                  <a:moveTo>
                    <a:pt x="34" y="52"/>
                  </a:moveTo>
                  <a:cubicBezTo>
                    <a:pt x="25" y="52"/>
                    <a:pt x="25" y="52"/>
                    <a:pt x="25" y="52"/>
                  </a:cubicBezTo>
                  <a:cubicBezTo>
                    <a:pt x="24" y="52"/>
                    <a:pt x="23" y="52"/>
                    <a:pt x="23" y="52"/>
                  </a:cubicBezTo>
                  <a:cubicBezTo>
                    <a:pt x="23" y="52"/>
                    <a:pt x="24" y="52"/>
                    <a:pt x="2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2"/>
                    <a:pt x="35" y="52"/>
                    <a:pt x="36" y="52"/>
                  </a:cubicBezTo>
                  <a:cubicBezTo>
                    <a:pt x="35" y="52"/>
                    <a:pt x="35" y="52"/>
                    <a:pt x="34" y="52"/>
                  </a:cubicBezTo>
                  <a:close/>
                  <a:moveTo>
                    <a:pt x="34" y="50"/>
                  </a:moveTo>
                  <a:cubicBezTo>
                    <a:pt x="35" y="50"/>
                    <a:pt x="35" y="49"/>
                    <a:pt x="36" y="49"/>
                  </a:cubicBezTo>
                  <a:cubicBezTo>
                    <a:pt x="35" y="49"/>
                    <a:pt x="35" y="49"/>
                    <a:pt x="34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49"/>
                    <a:pt x="23" y="49"/>
                    <a:pt x="23" y="49"/>
                  </a:cubicBezTo>
                  <a:cubicBezTo>
                    <a:pt x="23" y="49"/>
                    <a:pt x="24" y="50"/>
                    <a:pt x="25" y="50"/>
                  </a:cubicBezTo>
                  <a:lnTo>
                    <a:pt x="34" y="50"/>
                  </a:lnTo>
                  <a:close/>
                  <a:moveTo>
                    <a:pt x="43" y="29"/>
                  </a:moveTo>
                  <a:cubicBezTo>
                    <a:pt x="43" y="21"/>
                    <a:pt x="37" y="15"/>
                    <a:pt x="29" y="15"/>
                  </a:cubicBezTo>
                  <a:cubicBezTo>
                    <a:pt x="22" y="15"/>
                    <a:pt x="15" y="21"/>
                    <a:pt x="15" y="29"/>
                  </a:cubicBezTo>
                  <a:cubicBezTo>
                    <a:pt x="15" y="33"/>
                    <a:pt x="17" y="36"/>
                    <a:pt x="20" y="39"/>
                  </a:cubicBezTo>
                  <a:cubicBezTo>
                    <a:pt x="22" y="42"/>
                    <a:pt x="23" y="44"/>
                    <a:pt x="24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1"/>
                    <a:pt x="24" y="31"/>
                  </a:cubicBezTo>
                  <a:cubicBezTo>
                    <a:pt x="25" y="31"/>
                    <a:pt x="25" y="31"/>
                    <a:pt x="25" y="32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1"/>
                    <a:pt x="34" y="31"/>
                    <a:pt x="35" y="31"/>
                  </a:cubicBezTo>
                  <a:cubicBezTo>
                    <a:pt x="35" y="31"/>
                    <a:pt x="35" y="32"/>
                    <a:pt x="35" y="32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4"/>
                    <a:pt x="37" y="42"/>
                    <a:pt x="39" y="39"/>
                  </a:cubicBezTo>
                  <a:cubicBezTo>
                    <a:pt x="42" y="36"/>
                    <a:pt x="43" y="33"/>
                    <a:pt x="4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72" name="Freeform 14"/>
            <p:cNvSpPr>
              <a:spLocks noEditPoints="1"/>
            </p:cNvSpPr>
            <p:nvPr/>
          </p:nvSpPr>
          <p:spPr bwMode="auto">
            <a:xfrm>
              <a:off x="6615234" y="3401580"/>
              <a:ext cx="323634" cy="377574"/>
            </a:xfrm>
            <a:custGeom>
              <a:avLst/>
              <a:gdLst>
                <a:gd name="T0" fmla="*/ 36 w 56"/>
                <a:gd name="T1" fmla="*/ 14 h 65"/>
                <a:gd name="T2" fmla="*/ 43 w 56"/>
                <a:gd name="T3" fmla="*/ 2 h 65"/>
                <a:gd name="T4" fmla="*/ 41 w 56"/>
                <a:gd name="T5" fmla="*/ 0 h 65"/>
                <a:gd name="T6" fmla="*/ 13 w 56"/>
                <a:gd name="T7" fmla="*/ 1 h 65"/>
                <a:gd name="T8" fmla="*/ 20 w 56"/>
                <a:gd name="T9" fmla="*/ 14 h 65"/>
                <a:gd name="T10" fmla="*/ 0 w 56"/>
                <a:gd name="T11" fmla="*/ 37 h 65"/>
                <a:gd name="T12" fmla="*/ 7 w 56"/>
                <a:gd name="T13" fmla="*/ 65 h 65"/>
                <a:gd name="T14" fmla="*/ 56 w 56"/>
                <a:gd name="T15" fmla="*/ 58 h 65"/>
                <a:gd name="T16" fmla="*/ 36 w 56"/>
                <a:gd name="T17" fmla="*/ 15 h 65"/>
                <a:gd name="T18" fmla="*/ 23 w 56"/>
                <a:gd name="T19" fmla="*/ 4 h 65"/>
                <a:gd name="T20" fmla="*/ 21 w 56"/>
                <a:gd name="T21" fmla="*/ 5 h 65"/>
                <a:gd name="T22" fmla="*/ 22 w 56"/>
                <a:gd name="T23" fmla="*/ 13 h 65"/>
                <a:gd name="T24" fmla="*/ 39 w 56"/>
                <a:gd name="T25" fmla="*/ 3 h 65"/>
                <a:gd name="T26" fmla="*/ 26 w 56"/>
                <a:gd name="T27" fmla="*/ 13 h 65"/>
                <a:gd name="T28" fmla="*/ 33 w 56"/>
                <a:gd name="T29" fmla="*/ 15 h 65"/>
                <a:gd name="T30" fmla="*/ 23 w 56"/>
                <a:gd name="T31" fmla="*/ 16 h 65"/>
                <a:gd name="T32" fmla="*/ 53 w 56"/>
                <a:gd name="T33" fmla="*/ 58 h 65"/>
                <a:gd name="T34" fmla="*/ 7 w 56"/>
                <a:gd name="T35" fmla="*/ 62 h 65"/>
                <a:gd name="T36" fmla="*/ 3 w 56"/>
                <a:gd name="T37" fmla="*/ 37 h 65"/>
                <a:gd name="T38" fmla="*/ 34 w 56"/>
                <a:gd name="T39" fmla="*/ 18 h 65"/>
                <a:gd name="T40" fmla="*/ 53 w 56"/>
                <a:gd name="T41" fmla="*/ 58 h 65"/>
                <a:gd name="T42" fmla="*/ 8 w 56"/>
                <a:gd name="T43" fmla="*/ 54 h 65"/>
                <a:gd name="T44" fmla="*/ 12 w 56"/>
                <a:gd name="T45" fmla="*/ 58 h 65"/>
                <a:gd name="T46" fmla="*/ 6 w 56"/>
                <a:gd name="T47" fmla="*/ 54 h 65"/>
                <a:gd name="T48" fmla="*/ 23 w 56"/>
                <a:gd name="T49" fmla="*/ 21 h 65"/>
                <a:gd name="T50" fmla="*/ 23 w 56"/>
                <a:gd name="T51" fmla="*/ 23 h 65"/>
                <a:gd name="T52" fmla="*/ 28 w 56"/>
                <a:gd name="T53" fmla="*/ 28 h 65"/>
                <a:gd name="T54" fmla="*/ 28 w 56"/>
                <a:gd name="T55" fmla="*/ 53 h 65"/>
                <a:gd name="T56" fmla="*/ 28 w 56"/>
                <a:gd name="T57" fmla="*/ 28 h 65"/>
                <a:gd name="T58" fmla="*/ 17 w 56"/>
                <a:gd name="T59" fmla="*/ 41 h 65"/>
                <a:gd name="T60" fmla="*/ 38 w 56"/>
                <a:gd name="T61" fmla="*/ 41 h 65"/>
                <a:gd name="T62" fmla="*/ 26 w 56"/>
                <a:gd name="T63" fmla="*/ 37 h 65"/>
                <a:gd name="T64" fmla="*/ 32 w 56"/>
                <a:gd name="T65" fmla="*/ 44 h 65"/>
                <a:gd name="T66" fmla="*/ 29 w 56"/>
                <a:gd name="T67" fmla="*/ 49 h 65"/>
                <a:gd name="T68" fmla="*/ 27 w 56"/>
                <a:gd name="T69" fmla="*/ 49 h 65"/>
                <a:gd name="T70" fmla="*/ 24 w 56"/>
                <a:gd name="T71" fmla="*/ 44 h 65"/>
                <a:gd name="T72" fmla="*/ 26 w 56"/>
                <a:gd name="T73" fmla="*/ 44 h 65"/>
                <a:gd name="T74" fmla="*/ 30 w 56"/>
                <a:gd name="T75" fmla="*/ 44 h 65"/>
                <a:gd name="T76" fmla="*/ 24 w 56"/>
                <a:gd name="T77" fmla="*/ 37 h 65"/>
                <a:gd name="T78" fmla="*/ 27 w 56"/>
                <a:gd name="T79" fmla="*/ 32 h 65"/>
                <a:gd name="T80" fmla="*/ 29 w 56"/>
                <a:gd name="T81" fmla="*/ 32 h 65"/>
                <a:gd name="T82" fmla="*/ 32 w 56"/>
                <a:gd name="T83" fmla="*/ 37 h 65"/>
                <a:gd name="T84" fmla="*/ 30 w 56"/>
                <a:gd name="T85" fmla="*/ 37 h 65"/>
                <a:gd name="T86" fmla="*/ 26 w 56"/>
                <a:gd name="T87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6" h="65">
                  <a:moveTo>
                    <a:pt x="36" y="15"/>
                  </a:moveTo>
                  <a:cubicBezTo>
                    <a:pt x="36" y="14"/>
                    <a:pt x="36" y="14"/>
                    <a:pt x="36" y="14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2"/>
                  </a:cubicBezTo>
                  <a:cubicBezTo>
                    <a:pt x="43" y="1"/>
                    <a:pt x="42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0"/>
                    <a:pt x="13" y="1"/>
                  </a:cubicBezTo>
                  <a:cubicBezTo>
                    <a:pt x="12" y="2"/>
                    <a:pt x="12" y="3"/>
                    <a:pt x="13" y="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9" y="16"/>
                    <a:pt x="0" y="26"/>
                    <a:pt x="0" y="3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1"/>
                    <a:pt x="3" y="65"/>
                    <a:pt x="7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53" y="65"/>
                    <a:pt x="56" y="61"/>
                    <a:pt x="56" y="58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26"/>
                    <a:pt x="47" y="16"/>
                    <a:pt x="36" y="15"/>
                  </a:cubicBezTo>
                  <a:close/>
                  <a:moveTo>
                    <a:pt x="26" y="13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1" y="4"/>
                    <a:pt x="21" y="5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3" y="13"/>
                    <a:pt x="33" y="13"/>
                    <a:pt x="33" y="13"/>
                  </a:cubicBezTo>
                  <a:lnTo>
                    <a:pt x="26" y="13"/>
                  </a:lnTo>
                  <a:close/>
                  <a:moveTo>
                    <a:pt x="2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3" y="16"/>
                    <a:pt x="23" y="16"/>
                    <a:pt x="23" y="16"/>
                  </a:cubicBezTo>
                  <a:lnTo>
                    <a:pt x="23" y="15"/>
                  </a:lnTo>
                  <a:close/>
                  <a:moveTo>
                    <a:pt x="53" y="58"/>
                  </a:moveTo>
                  <a:cubicBezTo>
                    <a:pt x="53" y="60"/>
                    <a:pt x="51" y="62"/>
                    <a:pt x="49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5" y="62"/>
                    <a:pt x="3" y="60"/>
                    <a:pt x="3" y="5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26"/>
                    <a:pt x="11" y="18"/>
                    <a:pt x="22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44" y="18"/>
                    <a:pt x="53" y="26"/>
                    <a:pt x="53" y="37"/>
                  </a:cubicBezTo>
                  <a:lnTo>
                    <a:pt x="53" y="58"/>
                  </a:lnTo>
                  <a:close/>
                  <a:moveTo>
                    <a:pt x="8" y="38"/>
                  </a:move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9" y="57"/>
                    <a:pt x="11" y="57"/>
                  </a:cubicBezTo>
                  <a:cubicBezTo>
                    <a:pt x="11" y="57"/>
                    <a:pt x="12" y="57"/>
                    <a:pt x="12" y="58"/>
                  </a:cubicBezTo>
                  <a:cubicBezTo>
                    <a:pt x="12" y="58"/>
                    <a:pt x="11" y="59"/>
                    <a:pt x="11" y="59"/>
                  </a:cubicBezTo>
                  <a:cubicBezTo>
                    <a:pt x="8" y="59"/>
                    <a:pt x="6" y="56"/>
                    <a:pt x="6" y="54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28"/>
                    <a:pt x="14" y="21"/>
                    <a:pt x="23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2"/>
                    <a:pt x="24" y="23"/>
                    <a:pt x="23" y="23"/>
                  </a:cubicBezTo>
                  <a:cubicBezTo>
                    <a:pt x="15" y="23"/>
                    <a:pt x="8" y="29"/>
                    <a:pt x="8" y="38"/>
                  </a:cubicBezTo>
                  <a:close/>
                  <a:moveTo>
                    <a:pt x="28" y="28"/>
                  </a:moveTo>
                  <a:cubicBezTo>
                    <a:pt x="21" y="28"/>
                    <a:pt x="15" y="34"/>
                    <a:pt x="15" y="41"/>
                  </a:cubicBezTo>
                  <a:cubicBezTo>
                    <a:pt x="15" y="47"/>
                    <a:pt x="21" y="53"/>
                    <a:pt x="28" y="53"/>
                  </a:cubicBezTo>
                  <a:cubicBezTo>
                    <a:pt x="35" y="53"/>
                    <a:pt x="40" y="47"/>
                    <a:pt x="40" y="41"/>
                  </a:cubicBezTo>
                  <a:cubicBezTo>
                    <a:pt x="40" y="34"/>
                    <a:pt x="35" y="28"/>
                    <a:pt x="28" y="28"/>
                  </a:cubicBezTo>
                  <a:close/>
                  <a:moveTo>
                    <a:pt x="28" y="51"/>
                  </a:moveTo>
                  <a:cubicBezTo>
                    <a:pt x="22" y="51"/>
                    <a:pt x="17" y="46"/>
                    <a:pt x="17" y="41"/>
                  </a:cubicBezTo>
                  <a:cubicBezTo>
                    <a:pt x="17" y="35"/>
                    <a:pt x="22" y="30"/>
                    <a:pt x="28" y="30"/>
                  </a:cubicBezTo>
                  <a:cubicBezTo>
                    <a:pt x="33" y="30"/>
                    <a:pt x="38" y="35"/>
                    <a:pt x="38" y="41"/>
                  </a:cubicBezTo>
                  <a:cubicBezTo>
                    <a:pt x="38" y="46"/>
                    <a:pt x="33" y="51"/>
                    <a:pt x="28" y="51"/>
                  </a:cubicBezTo>
                  <a:close/>
                  <a:moveTo>
                    <a:pt x="26" y="37"/>
                  </a:moveTo>
                  <a:cubicBezTo>
                    <a:pt x="26" y="39"/>
                    <a:pt x="27" y="40"/>
                    <a:pt x="28" y="40"/>
                  </a:cubicBezTo>
                  <a:cubicBezTo>
                    <a:pt x="30" y="40"/>
                    <a:pt x="32" y="41"/>
                    <a:pt x="32" y="44"/>
                  </a:cubicBezTo>
                  <a:cubicBezTo>
                    <a:pt x="32" y="46"/>
                    <a:pt x="31" y="47"/>
                    <a:pt x="29" y="48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9"/>
                    <a:pt x="28" y="50"/>
                    <a:pt x="28" y="50"/>
                  </a:cubicBezTo>
                  <a:cubicBezTo>
                    <a:pt x="27" y="50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5" y="47"/>
                    <a:pt x="24" y="46"/>
                    <a:pt x="24" y="44"/>
                  </a:cubicBezTo>
                  <a:cubicBezTo>
                    <a:pt x="24" y="43"/>
                    <a:pt x="24" y="43"/>
                    <a:pt x="25" y="43"/>
                  </a:cubicBezTo>
                  <a:cubicBezTo>
                    <a:pt x="25" y="43"/>
                    <a:pt x="26" y="43"/>
                    <a:pt x="26" y="44"/>
                  </a:cubicBezTo>
                  <a:cubicBezTo>
                    <a:pt x="26" y="45"/>
                    <a:pt x="27" y="46"/>
                    <a:pt x="28" y="46"/>
                  </a:cubicBezTo>
                  <a:cubicBezTo>
                    <a:pt x="29" y="46"/>
                    <a:pt x="30" y="45"/>
                    <a:pt x="30" y="44"/>
                  </a:cubicBezTo>
                  <a:cubicBezTo>
                    <a:pt x="30" y="42"/>
                    <a:pt x="29" y="42"/>
                    <a:pt x="28" y="42"/>
                  </a:cubicBezTo>
                  <a:cubicBezTo>
                    <a:pt x="25" y="42"/>
                    <a:pt x="24" y="40"/>
                    <a:pt x="24" y="37"/>
                  </a:cubicBezTo>
                  <a:cubicBezTo>
                    <a:pt x="24" y="36"/>
                    <a:pt x="25" y="34"/>
                    <a:pt x="27" y="34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1"/>
                    <a:pt x="28" y="31"/>
                  </a:cubicBezTo>
                  <a:cubicBezTo>
                    <a:pt x="28" y="31"/>
                    <a:pt x="29" y="32"/>
                    <a:pt x="29" y="32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4"/>
                    <a:pt x="32" y="35"/>
                    <a:pt x="32" y="37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30" y="38"/>
                    <a:pt x="30" y="38"/>
                    <a:pt x="30" y="37"/>
                  </a:cubicBezTo>
                  <a:cubicBezTo>
                    <a:pt x="30" y="36"/>
                    <a:pt x="29" y="35"/>
                    <a:pt x="28" y="35"/>
                  </a:cubicBezTo>
                  <a:cubicBezTo>
                    <a:pt x="27" y="35"/>
                    <a:pt x="26" y="36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73" name="Freeform 37"/>
            <p:cNvSpPr>
              <a:spLocks noEditPoints="1"/>
            </p:cNvSpPr>
            <p:nvPr/>
          </p:nvSpPr>
          <p:spPr bwMode="auto">
            <a:xfrm>
              <a:off x="5261677" y="3898116"/>
              <a:ext cx="225912" cy="225914"/>
            </a:xfrm>
            <a:custGeom>
              <a:avLst/>
              <a:gdLst>
                <a:gd name="T0" fmla="*/ 18 w 35"/>
                <a:gd name="T1" fmla="*/ 0 h 35"/>
                <a:gd name="T2" fmla="*/ 0 w 35"/>
                <a:gd name="T3" fmla="*/ 18 h 35"/>
                <a:gd name="T4" fmla="*/ 18 w 35"/>
                <a:gd name="T5" fmla="*/ 35 h 35"/>
                <a:gd name="T6" fmla="*/ 35 w 35"/>
                <a:gd name="T7" fmla="*/ 18 h 35"/>
                <a:gd name="T8" fmla="*/ 18 w 35"/>
                <a:gd name="T9" fmla="*/ 0 h 35"/>
                <a:gd name="T10" fmla="*/ 18 w 35"/>
                <a:gd name="T11" fmla="*/ 32 h 35"/>
                <a:gd name="T12" fmla="*/ 3 w 35"/>
                <a:gd name="T13" fmla="*/ 18 h 35"/>
                <a:gd name="T14" fmla="*/ 18 w 35"/>
                <a:gd name="T15" fmla="*/ 3 h 35"/>
                <a:gd name="T16" fmla="*/ 32 w 35"/>
                <a:gd name="T17" fmla="*/ 18 h 35"/>
                <a:gd name="T18" fmla="*/ 18 w 35"/>
                <a:gd name="T19" fmla="*/ 32 h 35"/>
                <a:gd name="T20" fmla="*/ 24 w 35"/>
                <a:gd name="T21" fmla="*/ 12 h 35"/>
                <a:gd name="T22" fmla="*/ 19 w 35"/>
                <a:gd name="T23" fmla="*/ 18 h 35"/>
                <a:gd name="T24" fmla="*/ 24 w 35"/>
                <a:gd name="T25" fmla="*/ 23 h 35"/>
                <a:gd name="T26" fmla="*/ 24 w 35"/>
                <a:gd name="T27" fmla="*/ 24 h 35"/>
                <a:gd name="T28" fmla="*/ 24 w 35"/>
                <a:gd name="T29" fmla="*/ 25 h 35"/>
                <a:gd name="T30" fmla="*/ 23 w 35"/>
                <a:gd name="T31" fmla="*/ 24 h 35"/>
                <a:gd name="T32" fmla="*/ 18 w 35"/>
                <a:gd name="T33" fmla="*/ 19 h 35"/>
                <a:gd name="T34" fmla="*/ 12 w 35"/>
                <a:gd name="T35" fmla="*/ 24 h 35"/>
                <a:gd name="T36" fmla="*/ 12 w 35"/>
                <a:gd name="T37" fmla="*/ 25 h 35"/>
                <a:gd name="T38" fmla="*/ 11 w 35"/>
                <a:gd name="T39" fmla="*/ 24 h 35"/>
                <a:gd name="T40" fmla="*/ 11 w 35"/>
                <a:gd name="T41" fmla="*/ 23 h 35"/>
                <a:gd name="T42" fmla="*/ 16 w 35"/>
                <a:gd name="T43" fmla="*/ 18 h 35"/>
                <a:gd name="T44" fmla="*/ 11 w 35"/>
                <a:gd name="T45" fmla="*/ 12 h 35"/>
                <a:gd name="T46" fmla="*/ 11 w 35"/>
                <a:gd name="T47" fmla="*/ 11 h 35"/>
                <a:gd name="T48" fmla="*/ 12 w 35"/>
                <a:gd name="T49" fmla="*/ 11 h 35"/>
                <a:gd name="T50" fmla="*/ 18 w 35"/>
                <a:gd name="T51" fmla="*/ 16 h 35"/>
                <a:gd name="T52" fmla="*/ 23 w 35"/>
                <a:gd name="T53" fmla="*/ 11 h 35"/>
                <a:gd name="T54" fmla="*/ 24 w 35"/>
                <a:gd name="T55" fmla="*/ 11 h 35"/>
                <a:gd name="T56" fmla="*/ 24 w 35"/>
                <a:gd name="T57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35"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7" y="35"/>
                    <a:pt x="35" y="27"/>
                    <a:pt x="35" y="18"/>
                  </a:cubicBezTo>
                  <a:cubicBezTo>
                    <a:pt x="35" y="8"/>
                    <a:pt x="27" y="0"/>
                    <a:pt x="18" y="0"/>
                  </a:cubicBezTo>
                  <a:close/>
                  <a:moveTo>
                    <a:pt x="18" y="32"/>
                  </a:moveTo>
                  <a:cubicBezTo>
                    <a:pt x="10" y="32"/>
                    <a:pt x="3" y="26"/>
                    <a:pt x="3" y="18"/>
                  </a:cubicBezTo>
                  <a:cubicBezTo>
                    <a:pt x="3" y="10"/>
                    <a:pt x="10" y="3"/>
                    <a:pt x="18" y="3"/>
                  </a:cubicBezTo>
                  <a:cubicBezTo>
                    <a:pt x="26" y="3"/>
                    <a:pt x="32" y="10"/>
                    <a:pt x="32" y="18"/>
                  </a:cubicBezTo>
                  <a:cubicBezTo>
                    <a:pt x="32" y="26"/>
                    <a:pt x="26" y="32"/>
                    <a:pt x="18" y="32"/>
                  </a:cubicBezTo>
                  <a:close/>
                  <a:moveTo>
                    <a:pt x="24" y="12"/>
                  </a:moveTo>
                  <a:cubicBezTo>
                    <a:pt x="19" y="18"/>
                    <a:pt x="19" y="18"/>
                    <a:pt x="19" y="18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4"/>
                    <a:pt x="24" y="24"/>
                  </a:cubicBezTo>
                  <a:cubicBezTo>
                    <a:pt x="24" y="24"/>
                    <a:pt x="24" y="25"/>
                    <a:pt x="24" y="25"/>
                  </a:cubicBezTo>
                  <a:cubicBezTo>
                    <a:pt x="23" y="25"/>
                    <a:pt x="23" y="24"/>
                    <a:pt x="23" y="24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5"/>
                    <a:pt x="12" y="25"/>
                  </a:cubicBezTo>
                  <a:cubicBezTo>
                    <a:pt x="11" y="25"/>
                    <a:pt x="11" y="24"/>
                    <a:pt x="11" y="24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2" y="10"/>
                    <a:pt x="12" y="11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4" y="10"/>
                    <a:pt x="24" y="11"/>
                  </a:cubicBezTo>
                  <a:cubicBezTo>
                    <a:pt x="25" y="11"/>
                    <a:pt x="25" y="12"/>
                    <a:pt x="24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74" name="Freeform 36"/>
            <p:cNvSpPr>
              <a:spLocks noEditPoints="1"/>
            </p:cNvSpPr>
            <p:nvPr/>
          </p:nvSpPr>
          <p:spPr bwMode="auto">
            <a:xfrm>
              <a:off x="6208974" y="4152799"/>
              <a:ext cx="387490" cy="387493"/>
            </a:xfrm>
            <a:custGeom>
              <a:avLst/>
              <a:gdLst>
                <a:gd name="T0" fmla="*/ 18 w 35"/>
                <a:gd name="T1" fmla="*/ 0 h 35"/>
                <a:gd name="T2" fmla="*/ 0 w 35"/>
                <a:gd name="T3" fmla="*/ 18 h 35"/>
                <a:gd name="T4" fmla="*/ 18 w 35"/>
                <a:gd name="T5" fmla="*/ 35 h 35"/>
                <a:gd name="T6" fmla="*/ 35 w 35"/>
                <a:gd name="T7" fmla="*/ 18 h 35"/>
                <a:gd name="T8" fmla="*/ 18 w 35"/>
                <a:gd name="T9" fmla="*/ 0 h 35"/>
                <a:gd name="T10" fmla="*/ 18 w 35"/>
                <a:gd name="T11" fmla="*/ 32 h 35"/>
                <a:gd name="T12" fmla="*/ 3 w 35"/>
                <a:gd name="T13" fmla="*/ 18 h 35"/>
                <a:gd name="T14" fmla="*/ 18 w 35"/>
                <a:gd name="T15" fmla="*/ 3 h 35"/>
                <a:gd name="T16" fmla="*/ 32 w 35"/>
                <a:gd name="T17" fmla="*/ 18 h 35"/>
                <a:gd name="T18" fmla="*/ 18 w 35"/>
                <a:gd name="T19" fmla="*/ 32 h 35"/>
                <a:gd name="T20" fmla="*/ 27 w 35"/>
                <a:gd name="T21" fmla="*/ 12 h 35"/>
                <a:gd name="T22" fmla="*/ 27 w 35"/>
                <a:gd name="T23" fmla="*/ 14 h 35"/>
                <a:gd name="T24" fmla="*/ 16 w 35"/>
                <a:gd name="T25" fmla="*/ 23 h 35"/>
                <a:gd name="T26" fmla="*/ 16 w 35"/>
                <a:gd name="T27" fmla="*/ 23 h 35"/>
                <a:gd name="T28" fmla="*/ 15 w 35"/>
                <a:gd name="T29" fmla="*/ 23 h 35"/>
                <a:gd name="T30" fmla="*/ 9 w 35"/>
                <a:gd name="T31" fmla="*/ 18 h 35"/>
                <a:gd name="T32" fmla="*/ 9 w 35"/>
                <a:gd name="T33" fmla="*/ 16 h 35"/>
                <a:gd name="T34" fmla="*/ 10 w 35"/>
                <a:gd name="T35" fmla="*/ 16 h 35"/>
                <a:gd name="T36" fmla="*/ 16 w 35"/>
                <a:gd name="T37" fmla="*/ 21 h 35"/>
                <a:gd name="T38" fmla="*/ 26 w 35"/>
                <a:gd name="T39" fmla="*/ 12 h 35"/>
                <a:gd name="T40" fmla="*/ 27 w 35"/>
                <a:gd name="T4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35"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8" y="35"/>
                    <a:pt x="35" y="27"/>
                    <a:pt x="35" y="18"/>
                  </a:cubicBezTo>
                  <a:cubicBezTo>
                    <a:pt x="35" y="8"/>
                    <a:pt x="28" y="0"/>
                    <a:pt x="18" y="0"/>
                  </a:cubicBezTo>
                  <a:close/>
                  <a:moveTo>
                    <a:pt x="18" y="32"/>
                  </a:moveTo>
                  <a:cubicBezTo>
                    <a:pt x="10" y="32"/>
                    <a:pt x="3" y="26"/>
                    <a:pt x="3" y="18"/>
                  </a:cubicBezTo>
                  <a:cubicBezTo>
                    <a:pt x="3" y="10"/>
                    <a:pt x="10" y="3"/>
                    <a:pt x="18" y="3"/>
                  </a:cubicBezTo>
                  <a:cubicBezTo>
                    <a:pt x="26" y="3"/>
                    <a:pt x="32" y="10"/>
                    <a:pt x="32" y="18"/>
                  </a:cubicBezTo>
                  <a:cubicBezTo>
                    <a:pt x="32" y="26"/>
                    <a:pt x="26" y="32"/>
                    <a:pt x="18" y="32"/>
                  </a:cubicBezTo>
                  <a:close/>
                  <a:moveTo>
                    <a:pt x="27" y="12"/>
                  </a:moveTo>
                  <a:cubicBezTo>
                    <a:pt x="28" y="13"/>
                    <a:pt x="28" y="13"/>
                    <a:pt x="27" y="1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8"/>
                    <a:pt x="8" y="17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75" name="Freeform 36"/>
            <p:cNvSpPr>
              <a:spLocks noEditPoints="1"/>
            </p:cNvSpPr>
            <p:nvPr/>
          </p:nvSpPr>
          <p:spPr bwMode="auto">
            <a:xfrm>
              <a:off x="7536031" y="2796476"/>
              <a:ext cx="273298" cy="273300"/>
            </a:xfrm>
            <a:custGeom>
              <a:avLst/>
              <a:gdLst>
                <a:gd name="T0" fmla="*/ 18 w 35"/>
                <a:gd name="T1" fmla="*/ 0 h 35"/>
                <a:gd name="T2" fmla="*/ 0 w 35"/>
                <a:gd name="T3" fmla="*/ 18 h 35"/>
                <a:gd name="T4" fmla="*/ 18 w 35"/>
                <a:gd name="T5" fmla="*/ 35 h 35"/>
                <a:gd name="T6" fmla="*/ 35 w 35"/>
                <a:gd name="T7" fmla="*/ 18 h 35"/>
                <a:gd name="T8" fmla="*/ 18 w 35"/>
                <a:gd name="T9" fmla="*/ 0 h 35"/>
                <a:gd name="T10" fmla="*/ 18 w 35"/>
                <a:gd name="T11" fmla="*/ 32 h 35"/>
                <a:gd name="T12" fmla="*/ 3 w 35"/>
                <a:gd name="T13" fmla="*/ 18 h 35"/>
                <a:gd name="T14" fmla="*/ 18 w 35"/>
                <a:gd name="T15" fmla="*/ 3 h 35"/>
                <a:gd name="T16" fmla="*/ 32 w 35"/>
                <a:gd name="T17" fmla="*/ 18 h 35"/>
                <a:gd name="T18" fmla="*/ 18 w 35"/>
                <a:gd name="T19" fmla="*/ 32 h 35"/>
                <a:gd name="T20" fmla="*/ 27 w 35"/>
                <a:gd name="T21" fmla="*/ 12 h 35"/>
                <a:gd name="T22" fmla="*/ 27 w 35"/>
                <a:gd name="T23" fmla="*/ 14 h 35"/>
                <a:gd name="T24" fmla="*/ 16 w 35"/>
                <a:gd name="T25" fmla="*/ 23 h 35"/>
                <a:gd name="T26" fmla="*/ 16 w 35"/>
                <a:gd name="T27" fmla="*/ 23 h 35"/>
                <a:gd name="T28" fmla="*/ 15 w 35"/>
                <a:gd name="T29" fmla="*/ 23 h 35"/>
                <a:gd name="T30" fmla="*/ 9 w 35"/>
                <a:gd name="T31" fmla="*/ 18 h 35"/>
                <a:gd name="T32" fmla="*/ 9 w 35"/>
                <a:gd name="T33" fmla="*/ 16 h 35"/>
                <a:gd name="T34" fmla="*/ 10 w 35"/>
                <a:gd name="T35" fmla="*/ 16 h 35"/>
                <a:gd name="T36" fmla="*/ 16 w 35"/>
                <a:gd name="T37" fmla="*/ 21 h 35"/>
                <a:gd name="T38" fmla="*/ 26 w 35"/>
                <a:gd name="T39" fmla="*/ 12 h 35"/>
                <a:gd name="T40" fmla="*/ 27 w 35"/>
                <a:gd name="T4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35"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8" y="35"/>
                    <a:pt x="35" y="27"/>
                    <a:pt x="35" y="18"/>
                  </a:cubicBezTo>
                  <a:cubicBezTo>
                    <a:pt x="35" y="8"/>
                    <a:pt x="28" y="0"/>
                    <a:pt x="18" y="0"/>
                  </a:cubicBezTo>
                  <a:close/>
                  <a:moveTo>
                    <a:pt x="18" y="32"/>
                  </a:moveTo>
                  <a:cubicBezTo>
                    <a:pt x="10" y="32"/>
                    <a:pt x="3" y="26"/>
                    <a:pt x="3" y="18"/>
                  </a:cubicBezTo>
                  <a:cubicBezTo>
                    <a:pt x="3" y="10"/>
                    <a:pt x="10" y="3"/>
                    <a:pt x="18" y="3"/>
                  </a:cubicBezTo>
                  <a:cubicBezTo>
                    <a:pt x="26" y="3"/>
                    <a:pt x="32" y="10"/>
                    <a:pt x="32" y="18"/>
                  </a:cubicBezTo>
                  <a:cubicBezTo>
                    <a:pt x="32" y="26"/>
                    <a:pt x="26" y="32"/>
                    <a:pt x="18" y="32"/>
                  </a:cubicBezTo>
                  <a:close/>
                  <a:moveTo>
                    <a:pt x="27" y="12"/>
                  </a:moveTo>
                  <a:cubicBezTo>
                    <a:pt x="28" y="13"/>
                    <a:pt x="28" y="13"/>
                    <a:pt x="27" y="1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8"/>
                    <a:pt x="8" y="17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76" name="Freeform 36"/>
            <p:cNvSpPr>
              <a:spLocks noEditPoints="1"/>
            </p:cNvSpPr>
            <p:nvPr/>
          </p:nvSpPr>
          <p:spPr bwMode="auto">
            <a:xfrm>
              <a:off x="4241970" y="2388009"/>
              <a:ext cx="496706" cy="414895"/>
            </a:xfrm>
            <a:custGeom>
              <a:avLst/>
              <a:gdLst>
                <a:gd name="T0" fmla="*/ 71 w 72"/>
                <a:gd name="T1" fmla="*/ 15 h 60"/>
                <a:gd name="T2" fmla="*/ 57 w 72"/>
                <a:gd name="T3" fmla="*/ 17 h 60"/>
                <a:gd name="T4" fmla="*/ 44 w 72"/>
                <a:gd name="T5" fmla="*/ 45 h 60"/>
                <a:gd name="T6" fmla="*/ 12 w 72"/>
                <a:gd name="T7" fmla="*/ 45 h 60"/>
                <a:gd name="T8" fmla="*/ 14 w 72"/>
                <a:gd name="T9" fmla="*/ 48 h 60"/>
                <a:gd name="T10" fmla="*/ 48 w 72"/>
                <a:gd name="T11" fmla="*/ 50 h 60"/>
                <a:gd name="T12" fmla="*/ 14 w 72"/>
                <a:gd name="T13" fmla="*/ 51 h 60"/>
                <a:gd name="T14" fmla="*/ 9 w 72"/>
                <a:gd name="T15" fmla="*/ 44 h 60"/>
                <a:gd name="T16" fmla="*/ 8 w 72"/>
                <a:gd name="T17" fmla="*/ 41 h 60"/>
                <a:gd name="T18" fmla="*/ 1 w 72"/>
                <a:gd name="T19" fmla="*/ 22 h 60"/>
                <a:gd name="T20" fmla="*/ 11 w 72"/>
                <a:gd name="T21" fmla="*/ 40 h 60"/>
                <a:gd name="T22" fmla="*/ 44 w 72"/>
                <a:gd name="T23" fmla="*/ 42 h 60"/>
                <a:gd name="T24" fmla="*/ 54 w 72"/>
                <a:gd name="T25" fmla="*/ 16 h 60"/>
                <a:gd name="T26" fmla="*/ 71 w 72"/>
                <a:gd name="T27" fmla="*/ 12 h 60"/>
                <a:gd name="T28" fmla="*/ 18 w 72"/>
                <a:gd name="T29" fmla="*/ 56 h 60"/>
                <a:gd name="T30" fmla="*/ 11 w 72"/>
                <a:gd name="T31" fmla="*/ 56 h 60"/>
                <a:gd name="T32" fmla="*/ 18 w 72"/>
                <a:gd name="T33" fmla="*/ 56 h 60"/>
                <a:gd name="T34" fmla="*/ 15 w 72"/>
                <a:gd name="T35" fmla="*/ 54 h 60"/>
                <a:gd name="T36" fmla="*/ 15 w 72"/>
                <a:gd name="T37" fmla="*/ 58 h 60"/>
                <a:gd name="T38" fmla="*/ 45 w 72"/>
                <a:gd name="T39" fmla="*/ 56 h 60"/>
                <a:gd name="T40" fmla="*/ 38 w 72"/>
                <a:gd name="T41" fmla="*/ 56 h 60"/>
                <a:gd name="T42" fmla="*/ 45 w 72"/>
                <a:gd name="T43" fmla="*/ 56 h 60"/>
                <a:gd name="T44" fmla="*/ 42 w 72"/>
                <a:gd name="T45" fmla="*/ 54 h 60"/>
                <a:gd name="T46" fmla="*/ 42 w 72"/>
                <a:gd name="T47" fmla="*/ 58 h 60"/>
                <a:gd name="T48" fmla="*/ 46 w 72"/>
                <a:gd name="T49" fmla="*/ 35 h 60"/>
                <a:gd name="T50" fmla="*/ 12 w 72"/>
                <a:gd name="T51" fmla="*/ 34 h 60"/>
                <a:gd name="T52" fmla="*/ 12 w 72"/>
                <a:gd name="T53" fmla="*/ 36 h 60"/>
                <a:gd name="T54" fmla="*/ 46 w 72"/>
                <a:gd name="T55" fmla="*/ 35 h 60"/>
                <a:gd name="T56" fmla="*/ 12 w 72"/>
                <a:gd name="T57" fmla="*/ 39 h 60"/>
                <a:gd name="T58" fmla="*/ 43 w 72"/>
                <a:gd name="T59" fmla="*/ 40 h 60"/>
                <a:gd name="T60" fmla="*/ 43 w 72"/>
                <a:gd name="T61" fmla="*/ 38 h 60"/>
                <a:gd name="T62" fmla="*/ 13 w 72"/>
                <a:gd name="T63" fmla="*/ 28 h 60"/>
                <a:gd name="T64" fmla="*/ 16 w 72"/>
                <a:gd name="T65" fmla="*/ 23 h 60"/>
                <a:gd name="T66" fmla="*/ 28 w 72"/>
                <a:gd name="T67" fmla="*/ 14 h 60"/>
                <a:gd name="T68" fmla="*/ 33 w 72"/>
                <a:gd name="T69" fmla="*/ 17 h 60"/>
                <a:gd name="T70" fmla="*/ 36 w 72"/>
                <a:gd name="T71" fmla="*/ 22 h 60"/>
                <a:gd name="T72" fmla="*/ 39 w 72"/>
                <a:gd name="T73" fmla="*/ 17 h 60"/>
                <a:gd name="T74" fmla="*/ 51 w 72"/>
                <a:gd name="T75" fmla="*/ 7 h 60"/>
                <a:gd name="T76" fmla="*/ 51 w 72"/>
                <a:gd name="T77" fmla="*/ 0 h 60"/>
                <a:gd name="T78" fmla="*/ 49 w 72"/>
                <a:gd name="T79" fmla="*/ 5 h 60"/>
                <a:gd name="T80" fmla="*/ 36 w 72"/>
                <a:gd name="T81" fmla="*/ 15 h 60"/>
                <a:gd name="T82" fmla="*/ 31 w 72"/>
                <a:gd name="T83" fmla="*/ 12 h 60"/>
                <a:gd name="T84" fmla="*/ 28 w 72"/>
                <a:gd name="T85" fmla="*/ 7 h 60"/>
                <a:gd name="T86" fmla="*/ 25 w 72"/>
                <a:gd name="T87" fmla="*/ 11 h 60"/>
                <a:gd name="T88" fmla="*/ 13 w 72"/>
                <a:gd name="T89" fmla="*/ 22 h 60"/>
                <a:gd name="T90" fmla="*/ 13 w 72"/>
                <a:gd name="T91" fmla="*/ 2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2" h="60">
                  <a:moveTo>
                    <a:pt x="72" y="13"/>
                  </a:moveTo>
                  <a:cubicBezTo>
                    <a:pt x="72" y="14"/>
                    <a:pt x="71" y="15"/>
                    <a:pt x="71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59" y="15"/>
                    <a:pt x="57" y="16"/>
                    <a:pt x="57" y="17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3"/>
                    <a:pt x="46" y="45"/>
                    <a:pt x="4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7"/>
                    <a:pt x="13" y="48"/>
                    <a:pt x="14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8" y="48"/>
                    <a:pt x="48" y="49"/>
                    <a:pt x="48" y="50"/>
                  </a:cubicBezTo>
                  <a:cubicBezTo>
                    <a:pt x="48" y="50"/>
                    <a:pt x="48" y="51"/>
                    <a:pt x="47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1" y="51"/>
                    <a:pt x="9" y="49"/>
                    <a:pt x="9" y="47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2"/>
                    <a:pt x="8" y="42"/>
                    <a:pt x="8" y="4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2"/>
                    <a:pt x="1" y="22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1"/>
                    <a:pt x="13" y="42"/>
                    <a:pt x="1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5" y="42"/>
                    <a:pt x="46" y="41"/>
                    <a:pt x="47" y="40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5" y="13"/>
                    <a:pt x="57" y="12"/>
                    <a:pt x="60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2"/>
                    <a:pt x="72" y="12"/>
                    <a:pt x="72" y="13"/>
                  </a:cubicBezTo>
                  <a:close/>
                  <a:moveTo>
                    <a:pt x="18" y="56"/>
                  </a:moveTo>
                  <a:cubicBezTo>
                    <a:pt x="18" y="58"/>
                    <a:pt x="17" y="60"/>
                    <a:pt x="15" y="60"/>
                  </a:cubicBezTo>
                  <a:cubicBezTo>
                    <a:pt x="13" y="60"/>
                    <a:pt x="11" y="58"/>
                    <a:pt x="11" y="56"/>
                  </a:cubicBezTo>
                  <a:cubicBezTo>
                    <a:pt x="11" y="54"/>
                    <a:pt x="13" y="52"/>
                    <a:pt x="15" y="52"/>
                  </a:cubicBezTo>
                  <a:cubicBezTo>
                    <a:pt x="17" y="52"/>
                    <a:pt x="18" y="54"/>
                    <a:pt x="18" y="56"/>
                  </a:cubicBezTo>
                  <a:close/>
                  <a:moveTo>
                    <a:pt x="16" y="56"/>
                  </a:moveTo>
                  <a:cubicBezTo>
                    <a:pt x="16" y="55"/>
                    <a:pt x="16" y="54"/>
                    <a:pt x="15" y="54"/>
                  </a:cubicBezTo>
                  <a:cubicBezTo>
                    <a:pt x="14" y="54"/>
                    <a:pt x="13" y="55"/>
                    <a:pt x="13" y="56"/>
                  </a:cubicBezTo>
                  <a:cubicBezTo>
                    <a:pt x="13" y="57"/>
                    <a:pt x="14" y="58"/>
                    <a:pt x="15" y="58"/>
                  </a:cubicBezTo>
                  <a:cubicBezTo>
                    <a:pt x="16" y="58"/>
                    <a:pt x="16" y="57"/>
                    <a:pt x="16" y="56"/>
                  </a:cubicBezTo>
                  <a:close/>
                  <a:moveTo>
                    <a:pt x="45" y="56"/>
                  </a:moveTo>
                  <a:cubicBezTo>
                    <a:pt x="45" y="58"/>
                    <a:pt x="44" y="60"/>
                    <a:pt x="42" y="60"/>
                  </a:cubicBezTo>
                  <a:cubicBezTo>
                    <a:pt x="40" y="60"/>
                    <a:pt x="38" y="58"/>
                    <a:pt x="38" y="56"/>
                  </a:cubicBezTo>
                  <a:cubicBezTo>
                    <a:pt x="38" y="54"/>
                    <a:pt x="40" y="52"/>
                    <a:pt x="42" y="52"/>
                  </a:cubicBezTo>
                  <a:cubicBezTo>
                    <a:pt x="44" y="52"/>
                    <a:pt x="45" y="54"/>
                    <a:pt x="45" y="56"/>
                  </a:cubicBezTo>
                  <a:close/>
                  <a:moveTo>
                    <a:pt x="43" y="56"/>
                  </a:moveTo>
                  <a:cubicBezTo>
                    <a:pt x="43" y="55"/>
                    <a:pt x="43" y="54"/>
                    <a:pt x="42" y="54"/>
                  </a:cubicBezTo>
                  <a:cubicBezTo>
                    <a:pt x="41" y="54"/>
                    <a:pt x="40" y="55"/>
                    <a:pt x="40" y="56"/>
                  </a:cubicBezTo>
                  <a:cubicBezTo>
                    <a:pt x="40" y="57"/>
                    <a:pt x="41" y="58"/>
                    <a:pt x="42" y="58"/>
                  </a:cubicBezTo>
                  <a:cubicBezTo>
                    <a:pt x="43" y="58"/>
                    <a:pt x="43" y="57"/>
                    <a:pt x="43" y="56"/>
                  </a:cubicBezTo>
                  <a:close/>
                  <a:moveTo>
                    <a:pt x="46" y="35"/>
                  </a:moveTo>
                  <a:cubicBezTo>
                    <a:pt x="46" y="34"/>
                    <a:pt x="45" y="34"/>
                    <a:pt x="45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5"/>
                  </a:cubicBezTo>
                  <a:cubicBezTo>
                    <a:pt x="11" y="35"/>
                    <a:pt x="11" y="36"/>
                    <a:pt x="12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6" y="35"/>
                    <a:pt x="46" y="35"/>
                  </a:cubicBezTo>
                  <a:close/>
                  <a:moveTo>
                    <a:pt x="13" y="38"/>
                  </a:moveTo>
                  <a:cubicBezTo>
                    <a:pt x="13" y="38"/>
                    <a:pt x="12" y="39"/>
                    <a:pt x="12" y="39"/>
                  </a:cubicBezTo>
                  <a:cubicBezTo>
                    <a:pt x="12" y="40"/>
                    <a:pt x="13" y="40"/>
                    <a:pt x="1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4" y="40"/>
                    <a:pt x="44" y="40"/>
                    <a:pt x="44" y="39"/>
                  </a:cubicBezTo>
                  <a:cubicBezTo>
                    <a:pt x="44" y="39"/>
                    <a:pt x="44" y="38"/>
                    <a:pt x="43" y="38"/>
                  </a:cubicBezTo>
                  <a:lnTo>
                    <a:pt x="13" y="38"/>
                  </a:lnTo>
                  <a:close/>
                  <a:moveTo>
                    <a:pt x="13" y="28"/>
                  </a:moveTo>
                  <a:cubicBezTo>
                    <a:pt x="14" y="28"/>
                    <a:pt x="16" y="27"/>
                    <a:pt x="16" y="25"/>
                  </a:cubicBezTo>
                  <a:cubicBezTo>
                    <a:pt x="16" y="24"/>
                    <a:pt x="16" y="24"/>
                    <a:pt x="16" y="2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7" y="14"/>
                    <a:pt x="28" y="14"/>
                  </a:cubicBezTo>
                  <a:cubicBezTo>
                    <a:pt x="28" y="14"/>
                    <a:pt x="29" y="13"/>
                    <a:pt x="29" y="13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8"/>
                    <a:pt x="33" y="18"/>
                    <a:pt x="33" y="19"/>
                  </a:cubicBezTo>
                  <a:cubicBezTo>
                    <a:pt x="33" y="20"/>
                    <a:pt x="34" y="22"/>
                    <a:pt x="36" y="22"/>
                  </a:cubicBezTo>
                  <a:cubicBezTo>
                    <a:pt x="38" y="22"/>
                    <a:pt x="39" y="20"/>
                    <a:pt x="39" y="19"/>
                  </a:cubicBezTo>
                  <a:cubicBezTo>
                    <a:pt x="39" y="18"/>
                    <a:pt x="39" y="18"/>
                    <a:pt x="39" y="17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7"/>
                    <a:pt x="51" y="7"/>
                    <a:pt x="51" y="7"/>
                  </a:cubicBezTo>
                  <a:cubicBezTo>
                    <a:pt x="53" y="7"/>
                    <a:pt x="54" y="5"/>
                    <a:pt x="54" y="4"/>
                  </a:cubicBezTo>
                  <a:cubicBezTo>
                    <a:pt x="54" y="2"/>
                    <a:pt x="53" y="0"/>
                    <a:pt x="51" y="0"/>
                  </a:cubicBezTo>
                  <a:cubicBezTo>
                    <a:pt x="50" y="0"/>
                    <a:pt x="48" y="2"/>
                    <a:pt x="48" y="4"/>
                  </a:cubicBezTo>
                  <a:cubicBezTo>
                    <a:pt x="48" y="4"/>
                    <a:pt x="48" y="5"/>
                    <a:pt x="49" y="5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7" y="16"/>
                    <a:pt x="37" y="15"/>
                    <a:pt x="36" y="15"/>
                  </a:cubicBezTo>
                  <a:cubicBezTo>
                    <a:pt x="36" y="15"/>
                    <a:pt x="35" y="16"/>
                    <a:pt x="35" y="16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1" y="11"/>
                    <a:pt x="31" y="10"/>
                  </a:cubicBezTo>
                  <a:cubicBezTo>
                    <a:pt x="31" y="9"/>
                    <a:pt x="30" y="7"/>
                    <a:pt x="28" y="7"/>
                  </a:cubicBezTo>
                  <a:cubicBezTo>
                    <a:pt x="26" y="7"/>
                    <a:pt x="25" y="9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2"/>
                    <a:pt x="13" y="22"/>
                  </a:cubicBezTo>
                  <a:cubicBezTo>
                    <a:pt x="11" y="22"/>
                    <a:pt x="10" y="23"/>
                    <a:pt x="10" y="25"/>
                  </a:cubicBezTo>
                  <a:cubicBezTo>
                    <a:pt x="10" y="27"/>
                    <a:pt x="11" y="28"/>
                    <a:pt x="13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77" name="Freeform 18"/>
            <p:cNvSpPr>
              <a:spLocks noEditPoints="1"/>
            </p:cNvSpPr>
            <p:nvPr/>
          </p:nvSpPr>
          <p:spPr bwMode="auto">
            <a:xfrm>
              <a:off x="7929104" y="5189859"/>
              <a:ext cx="382800" cy="361294"/>
            </a:xfrm>
            <a:custGeom>
              <a:avLst/>
              <a:gdLst>
                <a:gd name="T0" fmla="*/ 13 w 75"/>
                <a:gd name="T1" fmla="*/ 41 h 71"/>
                <a:gd name="T2" fmla="*/ 13 w 75"/>
                <a:gd name="T3" fmla="*/ 35 h 71"/>
                <a:gd name="T4" fmla="*/ 65 w 75"/>
                <a:gd name="T5" fmla="*/ 12 h 71"/>
                <a:gd name="T6" fmla="*/ 36 w 75"/>
                <a:gd name="T7" fmla="*/ 13 h 71"/>
                <a:gd name="T8" fmla="*/ 65 w 75"/>
                <a:gd name="T9" fmla="*/ 14 h 71"/>
                <a:gd name="T10" fmla="*/ 65 w 75"/>
                <a:gd name="T11" fmla="*/ 12 h 71"/>
                <a:gd name="T12" fmla="*/ 22 w 75"/>
                <a:gd name="T13" fmla="*/ 38 h 71"/>
                <a:gd name="T14" fmla="*/ 27 w 75"/>
                <a:gd name="T15" fmla="*/ 38 h 71"/>
                <a:gd name="T16" fmla="*/ 36 w 75"/>
                <a:gd name="T17" fmla="*/ 35 h 71"/>
                <a:gd name="T18" fmla="*/ 36 w 75"/>
                <a:gd name="T19" fmla="*/ 41 h 71"/>
                <a:gd name="T20" fmla="*/ 36 w 75"/>
                <a:gd name="T21" fmla="*/ 35 h 71"/>
                <a:gd name="T22" fmla="*/ 75 w 75"/>
                <a:gd name="T23" fmla="*/ 36 h 71"/>
                <a:gd name="T24" fmla="*/ 67 w 75"/>
                <a:gd name="T25" fmla="*/ 42 h 71"/>
                <a:gd name="T26" fmla="*/ 71 w 75"/>
                <a:gd name="T27" fmla="*/ 52 h 71"/>
                <a:gd name="T28" fmla="*/ 67 w 75"/>
                <a:gd name="T29" fmla="*/ 53 h 71"/>
                <a:gd name="T30" fmla="*/ 49 w 75"/>
                <a:gd name="T31" fmla="*/ 42 h 71"/>
                <a:gd name="T32" fmla="*/ 43 w 75"/>
                <a:gd name="T33" fmla="*/ 59 h 71"/>
                <a:gd name="T34" fmla="*/ 8 w 75"/>
                <a:gd name="T35" fmla="*/ 70 h 71"/>
                <a:gd name="T36" fmla="*/ 6 w 75"/>
                <a:gd name="T37" fmla="*/ 70 h 71"/>
                <a:gd name="T38" fmla="*/ 9 w 75"/>
                <a:gd name="T39" fmla="*/ 59 h 71"/>
                <a:gd name="T40" fmla="*/ 0 w 75"/>
                <a:gd name="T41" fmla="*/ 53 h 71"/>
                <a:gd name="T42" fmla="*/ 6 w 75"/>
                <a:gd name="T43" fmla="*/ 17 h 71"/>
                <a:gd name="T44" fmla="*/ 26 w 75"/>
                <a:gd name="T45" fmla="*/ 6 h 71"/>
                <a:gd name="T46" fmla="*/ 69 w 75"/>
                <a:gd name="T47" fmla="*/ 0 h 71"/>
                <a:gd name="T48" fmla="*/ 72 w 75"/>
                <a:gd name="T49" fmla="*/ 36 h 71"/>
                <a:gd name="T50" fmla="*/ 69 w 75"/>
                <a:gd name="T51" fmla="*/ 3 h 71"/>
                <a:gd name="T52" fmla="*/ 29 w 75"/>
                <a:gd name="T53" fmla="*/ 6 h 71"/>
                <a:gd name="T54" fmla="*/ 43 w 75"/>
                <a:gd name="T55" fmla="*/ 18 h 71"/>
                <a:gd name="T56" fmla="*/ 48 w 75"/>
                <a:gd name="T57" fmla="*/ 21 h 71"/>
                <a:gd name="T58" fmla="*/ 66 w 75"/>
                <a:gd name="T59" fmla="*/ 22 h 71"/>
                <a:gd name="T60" fmla="*/ 48 w 75"/>
                <a:gd name="T61" fmla="*/ 23 h 71"/>
                <a:gd name="T62" fmla="*/ 65 w 75"/>
                <a:gd name="T63" fmla="*/ 30 h 71"/>
                <a:gd name="T64" fmla="*/ 65 w 75"/>
                <a:gd name="T65" fmla="*/ 32 h 71"/>
                <a:gd name="T66" fmla="*/ 48 w 75"/>
                <a:gd name="T67" fmla="*/ 39 h 71"/>
                <a:gd name="T68" fmla="*/ 56 w 75"/>
                <a:gd name="T69" fmla="*/ 39 h 71"/>
                <a:gd name="T70" fmla="*/ 63 w 75"/>
                <a:gd name="T71" fmla="*/ 41 h 71"/>
                <a:gd name="T72" fmla="*/ 64 w 75"/>
                <a:gd name="T73" fmla="*/ 39 h 71"/>
                <a:gd name="T74" fmla="*/ 72 w 75"/>
                <a:gd name="T75" fmla="*/ 36 h 71"/>
                <a:gd name="T76" fmla="*/ 46 w 75"/>
                <a:gd name="T77" fmla="*/ 23 h 71"/>
                <a:gd name="T78" fmla="*/ 6 w 75"/>
                <a:gd name="T79" fmla="*/ 20 h 71"/>
                <a:gd name="T80" fmla="*/ 3 w 75"/>
                <a:gd name="T81" fmla="*/ 53 h 71"/>
                <a:gd name="T82" fmla="*/ 12 w 75"/>
                <a:gd name="T83" fmla="*/ 56 h 71"/>
                <a:gd name="T84" fmla="*/ 13 w 75"/>
                <a:gd name="T85" fmla="*/ 57 h 71"/>
                <a:gd name="T86" fmla="*/ 20 w 75"/>
                <a:gd name="T87" fmla="*/ 56 h 71"/>
                <a:gd name="T88" fmla="*/ 43 w 75"/>
                <a:gd name="T89" fmla="*/ 5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71">
                  <a:moveTo>
                    <a:pt x="16" y="38"/>
                  </a:moveTo>
                  <a:cubicBezTo>
                    <a:pt x="16" y="40"/>
                    <a:pt x="15" y="41"/>
                    <a:pt x="13" y="41"/>
                  </a:cubicBezTo>
                  <a:cubicBezTo>
                    <a:pt x="12" y="41"/>
                    <a:pt x="10" y="40"/>
                    <a:pt x="10" y="38"/>
                  </a:cubicBezTo>
                  <a:cubicBezTo>
                    <a:pt x="10" y="37"/>
                    <a:pt x="12" y="35"/>
                    <a:pt x="13" y="35"/>
                  </a:cubicBezTo>
                  <a:cubicBezTo>
                    <a:pt x="15" y="35"/>
                    <a:pt x="16" y="37"/>
                    <a:pt x="16" y="38"/>
                  </a:cubicBezTo>
                  <a:close/>
                  <a:moveTo>
                    <a:pt x="65" y="12"/>
                  </a:moveTo>
                  <a:cubicBezTo>
                    <a:pt x="37" y="12"/>
                    <a:pt x="37" y="12"/>
                    <a:pt x="37" y="12"/>
                  </a:cubicBezTo>
                  <a:cubicBezTo>
                    <a:pt x="36" y="12"/>
                    <a:pt x="36" y="12"/>
                    <a:pt x="36" y="13"/>
                  </a:cubicBezTo>
                  <a:cubicBezTo>
                    <a:pt x="36" y="14"/>
                    <a:pt x="36" y="14"/>
                    <a:pt x="37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4"/>
                    <a:pt x="66" y="14"/>
                    <a:pt x="66" y="13"/>
                  </a:cubicBezTo>
                  <a:cubicBezTo>
                    <a:pt x="66" y="12"/>
                    <a:pt x="65" y="12"/>
                    <a:pt x="65" y="12"/>
                  </a:cubicBezTo>
                  <a:close/>
                  <a:moveTo>
                    <a:pt x="24" y="35"/>
                  </a:moveTo>
                  <a:cubicBezTo>
                    <a:pt x="23" y="35"/>
                    <a:pt x="22" y="37"/>
                    <a:pt x="22" y="38"/>
                  </a:cubicBezTo>
                  <a:cubicBezTo>
                    <a:pt x="22" y="40"/>
                    <a:pt x="23" y="41"/>
                    <a:pt x="24" y="41"/>
                  </a:cubicBezTo>
                  <a:cubicBezTo>
                    <a:pt x="26" y="41"/>
                    <a:pt x="27" y="40"/>
                    <a:pt x="27" y="38"/>
                  </a:cubicBezTo>
                  <a:cubicBezTo>
                    <a:pt x="27" y="37"/>
                    <a:pt x="26" y="35"/>
                    <a:pt x="24" y="35"/>
                  </a:cubicBezTo>
                  <a:close/>
                  <a:moveTo>
                    <a:pt x="36" y="35"/>
                  </a:moveTo>
                  <a:cubicBezTo>
                    <a:pt x="34" y="35"/>
                    <a:pt x="33" y="37"/>
                    <a:pt x="33" y="38"/>
                  </a:cubicBezTo>
                  <a:cubicBezTo>
                    <a:pt x="33" y="40"/>
                    <a:pt x="34" y="41"/>
                    <a:pt x="36" y="41"/>
                  </a:cubicBezTo>
                  <a:cubicBezTo>
                    <a:pt x="37" y="41"/>
                    <a:pt x="39" y="40"/>
                    <a:pt x="39" y="38"/>
                  </a:cubicBezTo>
                  <a:cubicBezTo>
                    <a:pt x="39" y="37"/>
                    <a:pt x="37" y="35"/>
                    <a:pt x="36" y="35"/>
                  </a:cubicBezTo>
                  <a:close/>
                  <a:moveTo>
                    <a:pt x="75" y="6"/>
                  </a:moveTo>
                  <a:cubicBezTo>
                    <a:pt x="75" y="36"/>
                    <a:pt x="75" y="36"/>
                    <a:pt x="75" y="36"/>
                  </a:cubicBezTo>
                  <a:cubicBezTo>
                    <a:pt x="75" y="40"/>
                    <a:pt x="73" y="42"/>
                    <a:pt x="69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71" y="52"/>
                    <a:pt x="71" y="52"/>
                  </a:cubicBezTo>
                  <a:cubicBezTo>
                    <a:pt x="71" y="53"/>
                    <a:pt x="70" y="54"/>
                    <a:pt x="69" y="54"/>
                  </a:cubicBezTo>
                  <a:cubicBezTo>
                    <a:pt x="68" y="54"/>
                    <a:pt x="68" y="54"/>
                    <a:pt x="67" y="5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9" y="56"/>
                    <a:pt x="46" y="59"/>
                    <a:pt x="43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7" y="71"/>
                    <a:pt x="7" y="71"/>
                  </a:cubicBezTo>
                  <a:cubicBezTo>
                    <a:pt x="7" y="71"/>
                    <a:pt x="6" y="71"/>
                    <a:pt x="6" y="70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3" y="59"/>
                    <a:pt x="0" y="56"/>
                    <a:pt x="0" y="5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9"/>
                    <a:pt x="3" y="17"/>
                    <a:pt x="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3"/>
                    <a:pt x="29" y="0"/>
                    <a:pt x="32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3" y="0"/>
                    <a:pt x="75" y="3"/>
                    <a:pt x="75" y="6"/>
                  </a:cubicBezTo>
                  <a:close/>
                  <a:moveTo>
                    <a:pt x="72" y="36"/>
                  </a:moveTo>
                  <a:cubicBezTo>
                    <a:pt x="72" y="6"/>
                    <a:pt x="72" y="6"/>
                    <a:pt x="72" y="6"/>
                  </a:cubicBezTo>
                  <a:cubicBezTo>
                    <a:pt x="72" y="4"/>
                    <a:pt x="71" y="3"/>
                    <a:pt x="69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1" y="3"/>
                    <a:pt x="29" y="4"/>
                    <a:pt x="29" y="6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6" y="18"/>
                    <a:pt x="48" y="20"/>
                    <a:pt x="48" y="23"/>
                  </a:cubicBezTo>
                  <a:cubicBezTo>
                    <a:pt x="48" y="22"/>
                    <a:pt x="48" y="22"/>
                    <a:pt x="48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5" y="21"/>
                    <a:pt x="66" y="22"/>
                    <a:pt x="66" y="22"/>
                  </a:cubicBezTo>
                  <a:cubicBezTo>
                    <a:pt x="66" y="23"/>
                    <a:pt x="65" y="23"/>
                    <a:pt x="65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5" y="30"/>
                    <a:pt x="66" y="31"/>
                    <a:pt x="66" y="31"/>
                  </a:cubicBezTo>
                  <a:cubicBezTo>
                    <a:pt x="66" y="32"/>
                    <a:pt x="65" y="32"/>
                    <a:pt x="65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56" y="39"/>
                    <a:pt x="56" y="39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39"/>
                    <a:pt x="64" y="39"/>
                    <a:pt x="64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71" y="39"/>
                    <a:pt x="72" y="38"/>
                    <a:pt x="72" y="36"/>
                  </a:cubicBezTo>
                  <a:close/>
                  <a:moveTo>
                    <a:pt x="46" y="53"/>
                  </a:moveTo>
                  <a:cubicBezTo>
                    <a:pt x="46" y="23"/>
                    <a:pt x="46" y="23"/>
                    <a:pt x="46" y="23"/>
                  </a:cubicBezTo>
                  <a:cubicBezTo>
                    <a:pt x="46" y="21"/>
                    <a:pt x="45" y="20"/>
                    <a:pt x="43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4" y="20"/>
                    <a:pt x="3" y="21"/>
                    <a:pt x="3" y="2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5"/>
                    <a:pt x="4" y="56"/>
                    <a:pt x="6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5" y="56"/>
                    <a:pt x="46" y="55"/>
                    <a:pt x="46" y="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78" name="Freeform 24"/>
            <p:cNvSpPr>
              <a:spLocks noEditPoints="1"/>
            </p:cNvSpPr>
            <p:nvPr/>
          </p:nvSpPr>
          <p:spPr bwMode="auto">
            <a:xfrm>
              <a:off x="7027591" y="5586353"/>
              <a:ext cx="421075" cy="444148"/>
            </a:xfrm>
            <a:custGeom>
              <a:avLst/>
              <a:gdLst>
                <a:gd name="T0" fmla="*/ 22 w 62"/>
                <a:gd name="T1" fmla="*/ 32 h 65"/>
                <a:gd name="T2" fmla="*/ 22 w 62"/>
                <a:gd name="T3" fmla="*/ 52 h 65"/>
                <a:gd name="T4" fmla="*/ 26 w 62"/>
                <a:gd name="T5" fmla="*/ 43 h 65"/>
                <a:gd name="T6" fmla="*/ 47 w 62"/>
                <a:gd name="T7" fmla="*/ 7 h 65"/>
                <a:gd name="T8" fmla="*/ 47 w 62"/>
                <a:gd name="T9" fmla="*/ 19 h 65"/>
                <a:gd name="T10" fmla="*/ 40 w 62"/>
                <a:gd name="T11" fmla="*/ 37 h 65"/>
                <a:gd name="T12" fmla="*/ 36 w 62"/>
                <a:gd name="T13" fmla="*/ 27 h 65"/>
                <a:gd name="T14" fmla="*/ 32 w 62"/>
                <a:gd name="T15" fmla="*/ 26 h 65"/>
                <a:gd name="T16" fmla="*/ 24 w 62"/>
                <a:gd name="T17" fmla="*/ 22 h 65"/>
                <a:gd name="T18" fmla="*/ 18 w 62"/>
                <a:gd name="T19" fmla="*/ 21 h 65"/>
                <a:gd name="T20" fmla="*/ 11 w 62"/>
                <a:gd name="T21" fmla="*/ 28 h 65"/>
                <a:gd name="T22" fmla="*/ 6 w 62"/>
                <a:gd name="T23" fmla="*/ 28 h 65"/>
                <a:gd name="T24" fmla="*/ 3 w 62"/>
                <a:gd name="T25" fmla="*/ 38 h 65"/>
                <a:gd name="T26" fmla="*/ 0 w 62"/>
                <a:gd name="T27" fmla="*/ 43 h 65"/>
                <a:gd name="T28" fmla="*/ 3 w 62"/>
                <a:gd name="T29" fmla="*/ 47 h 65"/>
                <a:gd name="T30" fmla="*/ 6 w 62"/>
                <a:gd name="T31" fmla="*/ 58 h 65"/>
                <a:gd name="T32" fmla="*/ 11 w 62"/>
                <a:gd name="T33" fmla="*/ 58 h 65"/>
                <a:gd name="T34" fmla="*/ 18 w 62"/>
                <a:gd name="T35" fmla="*/ 65 h 65"/>
                <a:gd name="T36" fmla="*/ 24 w 62"/>
                <a:gd name="T37" fmla="*/ 64 h 65"/>
                <a:gd name="T38" fmla="*/ 32 w 62"/>
                <a:gd name="T39" fmla="*/ 60 h 65"/>
                <a:gd name="T40" fmla="*/ 36 w 62"/>
                <a:gd name="T41" fmla="*/ 59 h 65"/>
                <a:gd name="T42" fmla="*/ 40 w 62"/>
                <a:gd name="T43" fmla="*/ 49 h 65"/>
                <a:gd name="T44" fmla="*/ 44 w 62"/>
                <a:gd name="T45" fmla="*/ 46 h 65"/>
                <a:gd name="T46" fmla="*/ 38 w 62"/>
                <a:gd name="T47" fmla="*/ 53 h 65"/>
                <a:gd name="T48" fmla="*/ 22 w 62"/>
                <a:gd name="T49" fmla="*/ 58 h 65"/>
                <a:gd name="T50" fmla="*/ 6 w 62"/>
                <a:gd name="T51" fmla="*/ 53 h 65"/>
                <a:gd name="T52" fmla="*/ 7 w 62"/>
                <a:gd name="T53" fmla="*/ 38 h 65"/>
                <a:gd name="T54" fmla="*/ 18 w 62"/>
                <a:gd name="T55" fmla="*/ 24 h 65"/>
                <a:gd name="T56" fmla="*/ 36 w 62"/>
                <a:gd name="T57" fmla="*/ 30 h 65"/>
                <a:gd name="T58" fmla="*/ 41 w 62"/>
                <a:gd name="T59" fmla="*/ 44 h 65"/>
                <a:gd name="T60" fmla="*/ 59 w 62"/>
                <a:gd name="T61" fmla="*/ 11 h 65"/>
                <a:gd name="T62" fmla="*/ 60 w 62"/>
                <a:gd name="T63" fmla="*/ 7 h 65"/>
                <a:gd name="T64" fmla="*/ 54 w 62"/>
                <a:gd name="T65" fmla="*/ 4 h 65"/>
                <a:gd name="T66" fmla="*/ 49 w 62"/>
                <a:gd name="T67" fmla="*/ 0 h 65"/>
                <a:gd name="T68" fmla="*/ 46 w 62"/>
                <a:gd name="T69" fmla="*/ 0 h 65"/>
                <a:gd name="T70" fmla="*/ 40 w 62"/>
                <a:gd name="T71" fmla="*/ 4 h 65"/>
                <a:gd name="T72" fmla="*/ 38 w 62"/>
                <a:gd name="T73" fmla="*/ 4 h 65"/>
                <a:gd name="T74" fmla="*/ 35 w 62"/>
                <a:gd name="T75" fmla="*/ 11 h 65"/>
                <a:gd name="T76" fmla="*/ 33 w 62"/>
                <a:gd name="T77" fmla="*/ 14 h 65"/>
                <a:gd name="T78" fmla="*/ 35 w 62"/>
                <a:gd name="T79" fmla="*/ 18 h 65"/>
                <a:gd name="T80" fmla="*/ 37 w 62"/>
                <a:gd name="T81" fmla="*/ 24 h 65"/>
                <a:gd name="T82" fmla="*/ 40 w 62"/>
                <a:gd name="T83" fmla="*/ 25 h 65"/>
                <a:gd name="T84" fmla="*/ 46 w 62"/>
                <a:gd name="T85" fmla="*/ 28 h 65"/>
                <a:gd name="T86" fmla="*/ 49 w 62"/>
                <a:gd name="T87" fmla="*/ 29 h 65"/>
                <a:gd name="T88" fmla="*/ 54 w 62"/>
                <a:gd name="T89" fmla="*/ 24 h 65"/>
                <a:gd name="T90" fmla="*/ 57 w 62"/>
                <a:gd name="T91" fmla="*/ 24 h 65"/>
                <a:gd name="T92" fmla="*/ 59 w 62"/>
                <a:gd name="T93" fmla="*/ 18 h 65"/>
                <a:gd name="T94" fmla="*/ 61 w 62"/>
                <a:gd name="T95" fmla="*/ 12 h 65"/>
                <a:gd name="T96" fmla="*/ 52 w 62"/>
                <a:gd name="T97" fmla="*/ 22 h 65"/>
                <a:gd name="T98" fmla="*/ 43 w 62"/>
                <a:gd name="T99" fmla="*/ 25 h 65"/>
                <a:gd name="T100" fmla="*/ 36 w 62"/>
                <a:gd name="T101" fmla="*/ 15 h 65"/>
                <a:gd name="T102" fmla="*/ 38 w 62"/>
                <a:gd name="T103" fmla="*/ 7 h 65"/>
                <a:gd name="T104" fmla="*/ 50 w 62"/>
                <a:gd name="T105" fmla="*/ 3 h 65"/>
                <a:gd name="T106" fmla="*/ 56 w 62"/>
                <a:gd name="T107" fmla="*/ 1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2" h="65">
                  <a:moveTo>
                    <a:pt x="22" y="32"/>
                  </a:moveTo>
                  <a:cubicBezTo>
                    <a:pt x="15" y="32"/>
                    <a:pt x="11" y="37"/>
                    <a:pt x="11" y="43"/>
                  </a:cubicBezTo>
                  <a:cubicBezTo>
                    <a:pt x="11" y="49"/>
                    <a:pt x="15" y="54"/>
                    <a:pt x="22" y="54"/>
                  </a:cubicBezTo>
                  <a:cubicBezTo>
                    <a:pt x="28" y="54"/>
                    <a:pt x="33" y="49"/>
                    <a:pt x="33" y="43"/>
                  </a:cubicBezTo>
                  <a:cubicBezTo>
                    <a:pt x="33" y="37"/>
                    <a:pt x="28" y="32"/>
                    <a:pt x="22" y="32"/>
                  </a:cubicBezTo>
                  <a:close/>
                  <a:moveTo>
                    <a:pt x="22" y="52"/>
                  </a:moveTo>
                  <a:cubicBezTo>
                    <a:pt x="17" y="52"/>
                    <a:pt x="13" y="48"/>
                    <a:pt x="13" y="43"/>
                  </a:cubicBezTo>
                  <a:cubicBezTo>
                    <a:pt x="13" y="38"/>
                    <a:pt x="17" y="34"/>
                    <a:pt x="22" y="34"/>
                  </a:cubicBezTo>
                  <a:cubicBezTo>
                    <a:pt x="27" y="34"/>
                    <a:pt x="31" y="38"/>
                    <a:pt x="31" y="43"/>
                  </a:cubicBezTo>
                  <a:cubicBezTo>
                    <a:pt x="31" y="48"/>
                    <a:pt x="27" y="52"/>
                    <a:pt x="22" y="52"/>
                  </a:cubicBezTo>
                  <a:close/>
                  <a:moveTo>
                    <a:pt x="26" y="43"/>
                  </a:moveTo>
                  <a:cubicBezTo>
                    <a:pt x="26" y="45"/>
                    <a:pt x="24" y="47"/>
                    <a:pt x="22" y="47"/>
                  </a:cubicBezTo>
                  <a:cubicBezTo>
                    <a:pt x="19" y="47"/>
                    <a:pt x="17" y="45"/>
                    <a:pt x="17" y="43"/>
                  </a:cubicBezTo>
                  <a:cubicBezTo>
                    <a:pt x="17" y="40"/>
                    <a:pt x="19" y="38"/>
                    <a:pt x="22" y="38"/>
                  </a:cubicBezTo>
                  <a:cubicBezTo>
                    <a:pt x="24" y="38"/>
                    <a:pt x="26" y="40"/>
                    <a:pt x="26" y="43"/>
                  </a:cubicBezTo>
                  <a:close/>
                  <a:moveTo>
                    <a:pt x="47" y="7"/>
                  </a:moveTo>
                  <a:cubicBezTo>
                    <a:pt x="43" y="7"/>
                    <a:pt x="40" y="10"/>
                    <a:pt x="40" y="14"/>
                  </a:cubicBezTo>
                  <a:cubicBezTo>
                    <a:pt x="40" y="18"/>
                    <a:pt x="43" y="21"/>
                    <a:pt x="47" y="21"/>
                  </a:cubicBezTo>
                  <a:cubicBezTo>
                    <a:pt x="51" y="21"/>
                    <a:pt x="54" y="18"/>
                    <a:pt x="54" y="14"/>
                  </a:cubicBezTo>
                  <a:cubicBezTo>
                    <a:pt x="54" y="10"/>
                    <a:pt x="51" y="7"/>
                    <a:pt x="47" y="7"/>
                  </a:cubicBezTo>
                  <a:close/>
                  <a:moveTo>
                    <a:pt x="47" y="19"/>
                  </a:moveTo>
                  <a:cubicBezTo>
                    <a:pt x="44" y="19"/>
                    <a:pt x="42" y="17"/>
                    <a:pt x="42" y="14"/>
                  </a:cubicBezTo>
                  <a:cubicBezTo>
                    <a:pt x="42" y="12"/>
                    <a:pt x="44" y="9"/>
                    <a:pt x="47" y="9"/>
                  </a:cubicBezTo>
                  <a:cubicBezTo>
                    <a:pt x="49" y="9"/>
                    <a:pt x="52" y="12"/>
                    <a:pt x="52" y="14"/>
                  </a:cubicBezTo>
                  <a:cubicBezTo>
                    <a:pt x="52" y="17"/>
                    <a:pt x="49" y="19"/>
                    <a:pt x="47" y="19"/>
                  </a:cubicBezTo>
                  <a:close/>
                  <a:moveTo>
                    <a:pt x="43" y="39"/>
                  </a:moveTo>
                  <a:cubicBezTo>
                    <a:pt x="43" y="38"/>
                    <a:pt x="42" y="38"/>
                    <a:pt x="42" y="38"/>
                  </a:cubicBezTo>
                  <a:cubicBezTo>
                    <a:pt x="42" y="38"/>
                    <a:pt x="42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39" y="36"/>
                    <a:pt x="40" y="36"/>
                    <a:pt x="40" y="35"/>
                  </a:cubicBezTo>
                  <a:cubicBezTo>
                    <a:pt x="41" y="35"/>
                    <a:pt x="41" y="35"/>
                    <a:pt x="42" y="34"/>
                  </a:cubicBezTo>
                  <a:cubicBezTo>
                    <a:pt x="42" y="33"/>
                    <a:pt x="42" y="33"/>
                    <a:pt x="41" y="32"/>
                  </a:cubicBezTo>
                  <a:cubicBezTo>
                    <a:pt x="40" y="31"/>
                    <a:pt x="39" y="29"/>
                    <a:pt x="38" y="28"/>
                  </a:cubicBezTo>
                  <a:cubicBezTo>
                    <a:pt x="38" y="27"/>
                    <a:pt x="37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5" y="27"/>
                    <a:pt x="35" y="28"/>
                  </a:cubicBezTo>
                  <a:cubicBezTo>
                    <a:pt x="35" y="28"/>
                    <a:pt x="34" y="28"/>
                    <a:pt x="34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27"/>
                    <a:pt x="32" y="27"/>
                    <a:pt x="32" y="26"/>
                  </a:cubicBezTo>
                  <a:cubicBezTo>
                    <a:pt x="33" y="25"/>
                    <a:pt x="33" y="25"/>
                    <a:pt x="33" y="24"/>
                  </a:cubicBezTo>
                  <a:cubicBezTo>
                    <a:pt x="32" y="24"/>
                    <a:pt x="32" y="23"/>
                    <a:pt x="32" y="23"/>
                  </a:cubicBezTo>
                  <a:cubicBezTo>
                    <a:pt x="30" y="22"/>
                    <a:pt x="28" y="22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1"/>
                    <a:pt x="25" y="21"/>
                    <a:pt x="24" y="22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4"/>
                    <a:pt x="23" y="24"/>
                    <a:pt x="22" y="24"/>
                  </a:cubicBezTo>
                  <a:cubicBezTo>
                    <a:pt x="21" y="24"/>
                    <a:pt x="20" y="24"/>
                    <a:pt x="20" y="23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9" y="21"/>
                    <a:pt x="19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6" y="22"/>
                    <a:pt x="14" y="22"/>
                    <a:pt x="12" y="23"/>
                  </a:cubicBezTo>
                  <a:cubicBezTo>
                    <a:pt x="12" y="23"/>
                    <a:pt x="12" y="24"/>
                    <a:pt x="11" y="24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7"/>
                    <a:pt x="12" y="27"/>
                    <a:pt x="11" y="28"/>
                  </a:cubicBezTo>
                  <a:cubicBezTo>
                    <a:pt x="11" y="28"/>
                    <a:pt x="11" y="28"/>
                    <a:pt x="10" y="28"/>
                  </a:cubicBezTo>
                  <a:cubicBezTo>
                    <a:pt x="10" y="28"/>
                    <a:pt x="9" y="28"/>
                    <a:pt x="9" y="28"/>
                  </a:cubicBezTo>
                  <a:cubicBezTo>
                    <a:pt x="9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7"/>
                    <a:pt x="6" y="27"/>
                    <a:pt x="6" y="28"/>
                  </a:cubicBezTo>
                  <a:cubicBezTo>
                    <a:pt x="5" y="29"/>
                    <a:pt x="4" y="31"/>
                    <a:pt x="3" y="32"/>
                  </a:cubicBezTo>
                  <a:cubicBezTo>
                    <a:pt x="2" y="33"/>
                    <a:pt x="2" y="33"/>
                    <a:pt x="2" y="34"/>
                  </a:cubicBezTo>
                  <a:cubicBezTo>
                    <a:pt x="3" y="35"/>
                    <a:pt x="3" y="35"/>
                    <a:pt x="4" y="35"/>
                  </a:cubicBezTo>
                  <a:cubicBezTo>
                    <a:pt x="4" y="36"/>
                    <a:pt x="5" y="36"/>
                    <a:pt x="4" y="37"/>
                  </a:cubicBezTo>
                  <a:cubicBezTo>
                    <a:pt x="4" y="38"/>
                    <a:pt x="4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9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0" y="41"/>
                    <a:pt x="0" y="42"/>
                    <a:pt x="0" y="43"/>
                  </a:cubicBezTo>
                  <a:cubicBezTo>
                    <a:pt x="0" y="44"/>
                    <a:pt x="0" y="45"/>
                    <a:pt x="0" y="46"/>
                  </a:cubicBezTo>
                  <a:cubicBezTo>
                    <a:pt x="0" y="46"/>
                    <a:pt x="1" y="47"/>
                    <a:pt x="1" y="47"/>
                  </a:cubicBezTo>
                  <a:cubicBezTo>
                    <a:pt x="1" y="47"/>
                    <a:pt x="2" y="48"/>
                    <a:pt x="2" y="48"/>
                  </a:cubicBezTo>
                  <a:cubicBezTo>
                    <a:pt x="2" y="48"/>
                    <a:pt x="2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7"/>
                    <a:pt x="4" y="48"/>
                    <a:pt x="4" y="49"/>
                  </a:cubicBezTo>
                  <a:cubicBezTo>
                    <a:pt x="5" y="49"/>
                    <a:pt x="4" y="50"/>
                    <a:pt x="4" y="51"/>
                  </a:cubicBezTo>
                  <a:cubicBezTo>
                    <a:pt x="3" y="51"/>
                    <a:pt x="3" y="51"/>
                    <a:pt x="2" y="52"/>
                  </a:cubicBezTo>
                  <a:cubicBezTo>
                    <a:pt x="2" y="52"/>
                    <a:pt x="2" y="53"/>
                    <a:pt x="3" y="53"/>
                  </a:cubicBezTo>
                  <a:cubicBezTo>
                    <a:pt x="4" y="55"/>
                    <a:pt x="5" y="57"/>
                    <a:pt x="6" y="58"/>
                  </a:cubicBezTo>
                  <a:cubicBezTo>
                    <a:pt x="6" y="58"/>
                    <a:pt x="7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9"/>
                    <a:pt x="9" y="58"/>
                    <a:pt x="9" y="58"/>
                  </a:cubicBezTo>
                  <a:cubicBezTo>
                    <a:pt x="9" y="58"/>
                    <a:pt x="10" y="57"/>
                    <a:pt x="10" y="57"/>
                  </a:cubicBezTo>
                  <a:cubicBezTo>
                    <a:pt x="11" y="57"/>
                    <a:pt x="11" y="58"/>
                    <a:pt x="11" y="58"/>
                  </a:cubicBezTo>
                  <a:cubicBezTo>
                    <a:pt x="12" y="58"/>
                    <a:pt x="12" y="59"/>
                    <a:pt x="12" y="60"/>
                  </a:cubicBezTo>
                  <a:cubicBezTo>
                    <a:pt x="11" y="60"/>
                    <a:pt x="11" y="61"/>
                    <a:pt x="11" y="61"/>
                  </a:cubicBezTo>
                  <a:cubicBezTo>
                    <a:pt x="12" y="62"/>
                    <a:pt x="12" y="62"/>
                    <a:pt x="12" y="63"/>
                  </a:cubicBezTo>
                  <a:cubicBezTo>
                    <a:pt x="14" y="64"/>
                    <a:pt x="16" y="64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9" y="65"/>
                    <a:pt x="19" y="64"/>
                    <a:pt x="20" y="64"/>
                  </a:cubicBezTo>
                  <a:cubicBezTo>
                    <a:pt x="20" y="64"/>
                    <a:pt x="20" y="63"/>
                    <a:pt x="20" y="63"/>
                  </a:cubicBezTo>
                  <a:cubicBezTo>
                    <a:pt x="20" y="62"/>
                    <a:pt x="21" y="61"/>
                    <a:pt x="22" y="61"/>
                  </a:cubicBezTo>
                  <a:cubicBezTo>
                    <a:pt x="23" y="61"/>
                    <a:pt x="24" y="62"/>
                    <a:pt x="24" y="63"/>
                  </a:cubicBezTo>
                  <a:cubicBezTo>
                    <a:pt x="24" y="63"/>
                    <a:pt x="24" y="64"/>
                    <a:pt x="24" y="64"/>
                  </a:cubicBezTo>
                  <a:cubicBezTo>
                    <a:pt x="25" y="64"/>
                    <a:pt x="25" y="65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8" y="64"/>
                    <a:pt x="30" y="64"/>
                    <a:pt x="32" y="63"/>
                  </a:cubicBezTo>
                  <a:cubicBezTo>
                    <a:pt x="32" y="62"/>
                    <a:pt x="32" y="62"/>
                    <a:pt x="33" y="61"/>
                  </a:cubicBezTo>
                  <a:cubicBezTo>
                    <a:pt x="33" y="61"/>
                    <a:pt x="33" y="60"/>
                    <a:pt x="32" y="60"/>
                  </a:cubicBezTo>
                  <a:cubicBezTo>
                    <a:pt x="32" y="59"/>
                    <a:pt x="32" y="58"/>
                    <a:pt x="33" y="58"/>
                  </a:cubicBezTo>
                  <a:cubicBezTo>
                    <a:pt x="33" y="58"/>
                    <a:pt x="33" y="57"/>
                    <a:pt x="34" y="57"/>
                  </a:cubicBezTo>
                  <a:cubicBezTo>
                    <a:pt x="34" y="57"/>
                    <a:pt x="35" y="58"/>
                    <a:pt x="35" y="58"/>
                  </a:cubicBezTo>
                  <a:cubicBezTo>
                    <a:pt x="35" y="58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7" y="59"/>
                    <a:pt x="38" y="58"/>
                    <a:pt x="38" y="58"/>
                  </a:cubicBezTo>
                  <a:cubicBezTo>
                    <a:pt x="39" y="57"/>
                    <a:pt x="40" y="55"/>
                    <a:pt x="41" y="53"/>
                  </a:cubicBezTo>
                  <a:cubicBezTo>
                    <a:pt x="42" y="53"/>
                    <a:pt x="42" y="52"/>
                    <a:pt x="42" y="52"/>
                  </a:cubicBezTo>
                  <a:cubicBezTo>
                    <a:pt x="41" y="51"/>
                    <a:pt x="41" y="51"/>
                    <a:pt x="40" y="51"/>
                  </a:cubicBezTo>
                  <a:cubicBezTo>
                    <a:pt x="40" y="50"/>
                    <a:pt x="39" y="49"/>
                    <a:pt x="40" y="49"/>
                  </a:cubicBezTo>
                  <a:cubicBezTo>
                    <a:pt x="40" y="48"/>
                    <a:pt x="40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3" y="47"/>
                    <a:pt x="43" y="47"/>
                  </a:cubicBezTo>
                  <a:cubicBezTo>
                    <a:pt x="43" y="47"/>
                    <a:pt x="44" y="46"/>
                    <a:pt x="44" y="46"/>
                  </a:cubicBezTo>
                  <a:cubicBezTo>
                    <a:pt x="44" y="45"/>
                    <a:pt x="44" y="44"/>
                    <a:pt x="44" y="43"/>
                  </a:cubicBezTo>
                  <a:cubicBezTo>
                    <a:pt x="44" y="42"/>
                    <a:pt x="44" y="41"/>
                    <a:pt x="44" y="40"/>
                  </a:cubicBezTo>
                  <a:cubicBezTo>
                    <a:pt x="44" y="39"/>
                    <a:pt x="43" y="39"/>
                    <a:pt x="43" y="39"/>
                  </a:cubicBezTo>
                  <a:close/>
                  <a:moveTo>
                    <a:pt x="37" y="48"/>
                  </a:moveTo>
                  <a:cubicBezTo>
                    <a:pt x="36" y="50"/>
                    <a:pt x="37" y="52"/>
                    <a:pt x="38" y="53"/>
                  </a:cubicBezTo>
                  <a:cubicBezTo>
                    <a:pt x="38" y="54"/>
                    <a:pt x="37" y="54"/>
                    <a:pt x="36" y="55"/>
                  </a:cubicBezTo>
                  <a:cubicBezTo>
                    <a:pt x="35" y="54"/>
                    <a:pt x="33" y="54"/>
                    <a:pt x="31" y="55"/>
                  </a:cubicBezTo>
                  <a:cubicBezTo>
                    <a:pt x="29" y="57"/>
                    <a:pt x="29" y="59"/>
                    <a:pt x="29" y="60"/>
                  </a:cubicBezTo>
                  <a:cubicBezTo>
                    <a:pt x="28" y="61"/>
                    <a:pt x="27" y="61"/>
                    <a:pt x="26" y="61"/>
                  </a:cubicBezTo>
                  <a:cubicBezTo>
                    <a:pt x="26" y="60"/>
                    <a:pt x="24" y="58"/>
                    <a:pt x="22" y="58"/>
                  </a:cubicBezTo>
                  <a:cubicBezTo>
                    <a:pt x="20" y="58"/>
                    <a:pt x="18" y="60"/>
                    <a:pt x="18" y="61"/>
                  </a:cubicBezTo>
                  <a:cubicBezTo>
                    <a:pt x="17" y="61"/>
                    <a:pt x="16" y="61"/>
                    <a:pt x="15" y="60"/>
                  </a:cubicBezTo>
                  <a:cubicBezTo>
                    <a:pt x="15" y="59"/>
                    <a:pt x="15" y="57"/>
                    <a:pt x="13" y="55"/>
                  </a:cubicBezTo>
                  <a:cubicBezTo>
                    <a:pt x="11" y="54"/>
                    <a:pt x="9" y="54"/>
                    <a:pt x="8" y="55"/>
                  </a:cubicBezTo>
                  <a:cubicBezTo>
                    <a:pt x="7" y="54"/>
                    <a:pt x="6" y="54"/>
                    <a:pt x="6" y="53"/>
                  </a:cubicBezTo>
                  <a:cubicBezTo>
                    <a:pt x="7" y="52"/>
                    <a:pt x="8" y="50"/>
                    <a:pt x="7" y="48"/>
                  </a:cubicBezTo>
                  <a:cubicBezTo>
                    <a:pt x="7" y="46"/>
                    <a:pt x="5" y="44"/>
                    <a:pt x="3" y="44"/>
                  </a:cubicBezTo>
                  <a:cubicBezTo>
                    <a:pt x="3" y="44"/>
                    <a:pt x="3" y="43"/>
                    <a:pt x="3" y="43"/>
                  </a:cubicBezTo>
                  <a:cubicBezTo>
                    <a:pt x="3" y="42"/>
                    <a:pt x="3" y="42"/>
                    <a:pt x="3" y="41"/>
                  </a:cubicBezTo>
                  <a:cubicBezTo>
                    <a:pt x="5" y="41"/>
                    <a:pt x="7" y="40"/>
                    <a:pt x="7" y="38"/>
                  </a:cubicBezTo>
                  <a:cubicBezTo>
                    <a:pt x="8" y="36"/>
                    <a:pt x="7" y="34"/>
                    <a:pt x="6" y="33"/>
                  </a:cubicBezTo>
                  <a:cubicBezTo>
                    <a:pt x="6" y="32"/>
                    <a:pt x="7" y="31"/>
                    <a:pt x="8" y="30"/>
                  </a:cubicBezTo>
                  <a:cubicBezTo>
                    <a:pt x="9" y="32"/>
                    <a:pt x="11" y="32"/>
                    <a:pt x="13" y="30"/>
                  </a:cubicBezTo>
                  <a:cubicBezTo>
                    <a:pt x="15" y="29"/>
                    <a:pt x="15" y="27"/>
                    <a:pt x="15" y="25"/>
                  </a:cubicBezTo>
                  <a:cubicBezTo>
                    <a:pt x="16" y="25"/>
                    <a:pt x="17" y="25"/>
                    <a:pt x="18" y="24"/>
                  </a:cubicBezTo>
                  <a:cubicBezTo>
                    <a:pt x="18" y="26"/>
                    <a:pt x="20" y="27"/>
                    <a:pt x="22" y="27"/>
                  </a:cubicBezTo>
                  <a:cubicBezTo>
                    <a:pt x="24" y="27"/>
                    <a:pt x="26" y="26"/>
                    <a:pt x="26" y="24"/>
                  </a:cubicBezTo>
                  <a:cubicBezTo>
                    <a:pt x="27" y="25"/>
                    <a:pt x="28" y="25"/>
                    <a:pt x="29" y="25"/>
                  </a:cubicBezTo>
                  <a:cubicBezTo>
                    <a:pt x="29" y="27"/>
                    <a:pt x="29" y="29"/>
                    <a:pt x="31" y="30"/>
                  </a:cubicBezTo>
                  <a:cubicBezTo>
                    <a:pt x="33" y="32"/>
                    <a:pt x="35" y="32"/>
                    <a:pt x="36" y="30"/>
                  </a:cubicBezTo>
                  <a:cubicBezTo>
                    <a:pt x="37" y="31"/>
                    <a:pt x="38" y="32"/>
                    <a:pt x="38" y="33"/>
                  </a:cubicBezTo>
                  <a:cubicBezTo>
                    <a:pt x="37" y="34"/>
                    <a:pt x="36" y="36"/>
                    <a:pt x="37" y="38"/>
                  </a:cubicBezTo>
                  <a:cubicBezTo>
                    <a:pt x="37" y="40"/>
                    <a:pt x="39" y="41"/>
                    <a:pt x="41" y="41"/>
                  </a:cubicBezTo>
                  <a:cubicBezTo>
                    <a:pt x="41" y="42"/>
                    <a:pt x="41" y="42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39" y="44"/>
                    <a:pt x="37" y="46"/>
                    <a:pt x="37" y="48"/>
                  </a:cubicBezTo>
                  <a:close/>
                  <a:moveTo>
                    <a:pt x="61" y="12"/>
                  </a:moveTo>
                  <a:cubicBezTo>
                    <a:pt x="61" y="12"/>
                    <a:pt x="61" y="11"/>
                    <a:pt x="61" y="11"/>
                  </a:cubicBezTo>
                  <a:cubicBezTo>
                    <a:pt x="60" y="11"/>
                    <a:pt x="60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10"/>
                    <a:pt x="60" y="10"/>
                    <a:pt x="60" y="9"/>
                  </a:cubicBezTo>
                  <a:cubicBezTo>
                    <a:pt x="60" y="9"/>
                    <a:pt x="60" y="8"/>
                    <a:pt x="60" y="7"/>
                  </a:cubicBezTo>
                  <a:cubicBezTo>
                    <a:pt x="59" y="6"/>
                    <a:pt x="58" y="5"/>
                    <a:pt x="57" y="4"/>
                  </a:cubicBezTo>
                  <a:cubicBezTo>
                    <a:pt x="57" y="4"/>
                    <a:pt x="57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5" y="3"/>
                    <a:pt x="54" y="2"/>
                  </a:cubicBezTo>
                  <a:cubicBezTo>
                    <a:pt x="54" y="2"/>
                    <a:pt x="54" y="1"/>
                    <a:pt x="53" y="1"/>
                  </a:cubicBezTo>
                  <a:cubicBezTo>
                    <a:pt x="52" y="1"/>
                    <a:pt x="51" y="0"/>
                    <a:pt x="50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8" y="0"/>
                    <a:pt x="48" y="0"/>
                  </a:cubicBezTo>
                  <a:cubicBezTo>
                    <a:pt x="48" y="1"/>
                    <a:pt x="47" y="1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46" y="1"/>
                    <a:pt x="46" y="0"/>
                  </a:cubicBezTo>
                  <a:cubicBezTo>
                    <a:pt x="46" y="0"/>
                    <a:pt x="45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cubicBezTo>
                    <a:pt x="43" y="0"/>
                    <a:pt x="42" y="1"/>
                    <a:pt x="41" y="1"/>
                  </a:cubicBezTo>
                  <a:cubicBezTo>
                    <a:pt x="40" y="1"/>
                    <a:pt x="40" y="2"/>
                    <a:pt x="40" y="2"/>
                  </a:cubicBezTo>
                  <a:cubicBezTo>
                    <a:pt x="40" y="3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5"/>
                    <a:pt x="35" y="6"/>
                    <a:pt x="34" y="7"/>
                  </a:cubicBezTo>
                  <a:cubicBezTo>
                    <a:pt x="34" y="8"/>
                    <a:pt x="34" y="9"/>
                    <a:pt x="34" y="9"/>
                  </a:cubicBezTo>
                  <a:cubicBezTo>
                    <a:pt x="34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1"/>
                    <a:pt x="33" y="12"/>
                    <a:pt x="33" y="12"/>
                  </a:cubicBezTo>
                  <a:cubicBezTo>
                    <a:pt x="33" y="13"/>
                    <a:pt x="33" y="14"/>
                    <a:pt x="33" y="14"/>
                  </a:cubicBezTo>
                  <a:cubicBezTo>
                    <a:pt x="33" y="15"/>
                    <a:pt x="33" y="16"/>
                    <a:pt x="33" y="16"/>
                  </a:cubicBezTo>
                  <a:cubicBezTo>
                    <a:pt x="33" y="17"/>
                    <a:pt x="33" y="17"/>
                    <a:pt x="33" y="18"/>
                  </a:cubicBezTo>
                  <a:cubicBezTo>
                    <a:pt x="34" y="18"/>
                    <a:pt x="34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9"/>
                    <a:pt x="34" y="19"/>
                    <a:pt x="34" y="20"/>
                  </a:cubicBezTo>
                  <a:cubicBezTo>
                    <a:pt x="34" y="20"/>
                    <a:pt x="34" y="21"/>
                    <a:pt x="34" y="21"/>
                  </a:cubicBezTo>
                  <a:cubicBezTo>
                    <a:pt x="35" y="22"/>
                    <a:pt x="36" y="23"/>
                    <a:pt x="37" y="24"/>
                  </a:cubicBezTo>
                  <a:cubicBezTo>
                    <a:pt x="37" y="25"/>
                    <a:pt x="37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25"/>
                    <a:pt x="39" y="25"/>
                    <a:pt x="39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5"/>
                  </a:cubicBezTo>
                  <a:cubicBezTo>
                    <a:pt x="40" y="25"/>
                    <a:pt x="40" y="26"/>
                    <a:pt x="40" y="26"/>
                  </a:cubicBezTo>
                  <a:cubicBezTo>
                    <a:pt x="40" y="27"/>
                    <a:pt x="40" y="27"/>
                    <a:pt x="41" y="27"/>
                  </a:cubicBezTo>
                  <a:cubicBezTo>
                    <a:pt x="42" y="28"/>
                    <a:pt x="43" y="28"/>
                    <a:pt x="44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7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7"/>
                    <a:pt x="48" y="28"/>
                    <a:pt x="48" y="28"/>
                  </a:cubicBezTo>
                  <a:cubicBezTo>
                    <a:pt x="48" y="28"/>
                    <a:pt x="49" y="29"/>
                    <a:pt x="49" y="29"/>
                  </a:cubicBezTo>
                  <a:cubicBezTo>
                    <a:pt x="49" y="29"/>
                    <a:pt x="49" y="29"/>
                    <a:pt x="50" y="29"/>
                  </a:cubicBezTo>
                  <a:cubicBezTo>
                    <a:pt x="51" y="28"/>
                    <a:pt x="52" y="28"/>
                    <a:pt x="53" y="27"/>
                  </a:cubicBezTo>
                  <a:cubicBezTo>
                    <a:pt x="54" y="27"/>
                    <a:pt x="54" y="27"/>
                    <a:pt x="54" y="26"/>
                  </a:cubicBezTo>
                  <a:cubicBezTo>
                    <a:pt x="55" y="26"/>
                    <a:pt x="54" y="25"/>
                    <a:pt x="54" y="25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4"/>
                    <a:pt x="54" y="24"/>
                    <a:pt x="55" y="24"/>
                  </a:cubicBezTo>
                  <a:cubicBezTo>
                    <a:pt x="55" y="25"/>
                    <a:pt x="55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7" y="25"/>
                    <a:pt x="57" y="25"/>
                    <a:pt x="57" y="24"/>
                  </a:cubicBezTo>
                  <a:cubicBezTo>
                    <a:pt x="58" y="23"/>
                    <a:pt x="59" y="22"/>
                    <a:pt x="60" y="21"/>
                  </a:cubicBezTo>
                  <a:cubicBezTo>
                    <a:pt x="60" y="21"/>
                    <a:pt x="60" y="20"/>
                    <a:pt x="60" y="20"/>
                  </a:cubicBezTo>
                  <a:cubicBezTo>
                    <a:pt x="60" y="19"/>
                    <a:pt x="59" y="19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1" y="17"/>
                    <a:pt x="61" y="17"/>
                    <a:pt x="61" y="16"/>
                  </a:cubicBezTo>
                  <a:cubicBezTo>
                    <a:pt x="61" y="16"/>
                    <a:pt x="62" y="15"/>
                    <a:pt x="62" y="14"/>
                  </a:cubicBezTo>
                  <a:cubicBezTo>
                    <a:pt x="62" y="14"/>
                    <a:pt x="61" y="13"/>
                    <a:pt x="61" y="12"/>
                  </a:cubicBezTo>
                  <a:close/>
                  <a:moveTo>
                    <a:pt x="58" y="15"/>
                  </a:moveTo>
                  <a:cubicBezTo>
                    <a:pt x="57" y="15"/>
                    <a:pt x="56" y="16"/>
                    <a:pt x="56" y="17"/>
                  </a:cubicBezTo>
                  <a:cubicBezTo>
                    <a:pt x="55" y="18"/>
                    <a:pt x="56" y="20"/>
                    <a:pt x="57" y="21"/>
                  </a:cubicBezTo>
                  <a:cubicBezTo>
                    <a:pt x="56" y="21"/>
                    <a:pt x="56" y="21"/>
                    <a:pt x="56" y="22"/>
                  </a:cubicBezTo>
                  <a:cubicBezTo>
                    <a:pt x="55" y="21"/>
                    <a:pt x="53" y="21"/>
                    <a:pt x="52" y="22"/>
                  </a:cubicBezTo>
                  <a:cubicBezTo>
                    <a:pt x="51" y="23"/>
                    <a:pt x="51" y="24"/>
                    <a:pt x="51" y="25"/>
                  </a:cubicBezTo>
                  <a:cubicBezTo>
                    <a:pt x="51" y="25"/>
                    <a:pt x="50" y="25"/>
                    <a:pt x="50" y="25"/>
                  </a:cubicBezTo>
                  <a:cubicBezTo>
                    <a:pt x="49" y="24"/>
                    <a:pt x="48" y="24"/>
                    <a:pt x="47" y="24"/>
                  </a:cubicBezTo>
                  <a:cubicBezTo>
                    <a:pt x="46" y="24"/>
                    <a:pt x="45" y="24"/>
                    <a:pt x="44" y="25"/>
                  </a:cubicBezTo>
                  <a:cubicBezTo>
                    <a:pt x="44" y="25"/>
                    <a:pt x="43" y="25"/>
                    <a:pt x="43" y="25"/>
                  </a:cubicBezTo>
                  <a:cubicBezTo>
                    <a:pt x="43" y="24"/>
                    <a:pt x="43" y="23"/>
                    <a:pt x="42" y="22"/>
                  </a:cubicBezTo>
                  <a:cubicBezTo>
                    <a:pt x="41" y="21"/>
                    <a:pt x="39" y="21"/>
                    <a:pt x="38" y="22"/>
                  </a:cubicBezTo>
                  <a:cubicBezTo>
                    <a:pt x="38" y="21"/>
                    <a:pt x="38" y="21"/>
                    <a:pt x="37" y="21"/>
                  </a:cubicBezTo>
                  <a:cubicBezTo>
                    <a:pt x="38" y="20"/>
                    <a:pt x="39" y="18"/>
                    <a:pt x="38" y="17"/>
                  </a:cubicBezTo>
                  <a:cubicBezTo>
                    <a:pt x="38" y="16"/>
                    <a:pt x="37" y="15"/>
                    <a:pt x="36" y="15"/>
                  </a:cubicBezTo>
                  <a:cubicBezTo>
                    <a:pt x="36" y="15"/>
                    <a:pt x="36" y="15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4"/>
                    <a:pt x="38" y="13"/>
                    <a:pt x="38" y="11"/>
                  </a:cubicBezTo>
                  <a:cubicBezTo>
                    <a:pt x="39" y="10"/>
                    <a:pt x="38" y="9"/>
                    <a:pt x="37" y="8"/>
                  </a:cubicBezTo>
                  <a:cubicBezTo>
                    <a:pt x="38" y="8"/>
                    <a:pt x="38" y="7"/>
                    <a:pt x="38" y="7"/>
                  </a:cubicBezTo>
                  <a:cubicBezTo>
                    <a:pt x="39" y="8"/>
                    <a:pt x="41" y="8"/>
                    <a:pt x="42" y="7"/>
                  </a:cubicBezTo>
                  <a:cubicBezTo>
                    <a:pt x="43" y="6"/>
                    <a:pt x="43" y="5"/>
                    <a:pt x="43" y="4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5" y="4"/>
                    <a:pt x="46" y="5"/>
                    <a:pt x="47" y="5"/>
                  </a:cubicBezTo>
                  <a:cubicBezTo>
                    <a:pt x="48" y="5"/>
                    <a:pt x="49" y="4"/>
                    <a:pt x="50" y="3"/>
                  </a:cubicBezTo>
                  <a:cubicBezTo>
                    <a:pt x="50" y="3"/>
                    <a:pt x="51" y="3"/>
                    <a:pt x="51" y="4"/>
                  </a:cubicBezTo>
                  <a:cubicBezTo>
                    <a:pt x="51" y="5"/>
                    <a:pt x="51" y="6"/>
                    <a:pt x="52" y="7"/>
                  </a:cubicBezTo>
                  <a:cubicBezTo>
                    <a:pt x="53" y="8"/>
                    <a:pt x="55" y="8"/>
                    <a:pt x="56" y="7"/>
                  </a:cubicBezTo>
                  <a:cubicBezTo>
                    <a:pt x="56" y="7"/>
                    <a:pt x="56" y="8"/>
                    <a:pt x="57" y="8"/>
                  </a:cubicBezTo>
                  <a:cubicBezTo>
                    <a:pt x="56" y="9"/>
                    <a:pt x="55" y="10"/>
                    <a:pt x="56" y="11"/>
                  </a:cubicBezTo>
                  <a:cubicBezTo>
                    <a:pt x="56" y="13"/>
                    <a:pt x="57" y="14"/>
                    <a:pt x="58" y="14"/>
                  </a:cubicBezTo>
                  <a:cubicBezTo>
                    <a:pt x="58" y="14"/>
                    <a:pt x="59" y="14"/>
                    <a:pt x="59" y="14"/>
                  </a:cubicBezTo>
                  <a:cubicBezTo>
                    <a:pt x="59" y="15"/>
                    <a:pt x="58" y="15"/>
                    <a:pt x="58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79" name="Freeform 34"/>
            <p:cNvSpPr>
              <a:spLocks noEditPoints="1"/>
            </p:cNvSpPr>
            <p:nvPr/>
          </p:nvSpPr>
          <p:spPr bwMode="auto">
            <a:xfrm>
              <a:off x="7053581" y="2975161"/>
              <a:ext cx="319061" cy="428009"/>
            </a:xfrm>
            <a:custGeom>
              <a:avLst/>
              <a:gdLst>
                <a:gd name="T0" fmla="*/ 13 w 52"/>
                <a:gd name="T1" fmla="*/ 18 h 70"/>
                <a:gd name="T2" fmla="*/ 12 w 52"/>
                <a:gd name="T3" fmla="*/ 17 h 70"/>
                <a:gd name="T4" fmla="*/ 11 w 52"/>
                <a:gd name="T5" fmla="*/ 15 h 70"/>
                <a:gd name="T6" fmla="*/ 51 w 52"/>
                <a:gd name="T7" fmla="*/ 50 h 70"/>
                <a:gd name="T8" fmla="*/ 49 w 52"/>
                <a:gd name="T9" fmla="*/ 60 h 70"/>
                <a:gd name="T10" fmla="*/ 51 w 52"/>
                <a:gd name="T11" fmla="*/ 69 h 70"/>
                <a:gd name="T12" fmla="*/ 0 w 52"/>
                <a:gd name="T13" fmla="*/ 69 h 70"/>
                <a:gd name="T14" fmla="*/ 1 w 52"/>
                <a:gd name="T15" fmla="*/ 60 h 70"/>
                <a:gd name="T16" fmla="*/ 4 w 52"/>
                <a:gd name="T17" fmla="*/ 45 h 70"/>
                <a:gd name="T18" fmla="*/ 19 w 52"/>
                <a:gd name="T19" fmla="*/ 27 h 70"/>
                <a:gd name="T20" fmla="*/ 15 w 52"/>
                <a:gd name="T21" fmla="*/ 30 h 70"/>
                <a:gd name="T22" fmla="*/ 10 w 52"/>
                <a:gd name="T23" fmla="*/ 34 h 70"/>
                <a:gd name="T24" fmla="*/ 2 w 52"/>
                <a:gd name="T25" fmla="*/ 28 h 70"/>
                <a:gd name="T26" fmla="*/ 8 w 52"/>
                <a:gd name="T27" fmla="*/ 14 h 70"/>
                <a:gd name="T28" fmla="*/ 13 w 52"/>
                <a:gd name="T29" fmla="*/ 5 h 70"/>
                <a:gd name="T30" fmla="*/ 12 w 52"/>
                <a:gd name="T31" fmla="*/ 0 h 70"/>
                <a:gd name="T32" fmla="*/ 12 w 52"/>
                <a:gd name="T33" fmla="*/ 0 h 70"/>
                <a:gd name="T34" fmla="*/ 14 w 52"/>
                <a:gd name="T35" fmla="*/ 0 h 70"/>
                <a:gd name="T36" fmla="*/ 43 w 52"/>
                <a:gd name="T37" fmla="*/ 13 h 70"/>
                <a:gd name="T38" fmla="*/ 51 w 52"/>
                <a:gd name="T39" fmla="*/ 47 h 70"/>
                <a:gd name="T40" fmla="*/ 2 w 52"/>
                <a:gd name="T41" fmla="*/ 62 h 70"/>
                <a:gd name="T42" fmla="*/ 48 w 52"/>
                <a:gd name="T43" fmla="*/ 62 h 70"/>
                <a:gd name="T44" fmla="*/ 2 w 52"/>
                <a:gd name="T45" fmla="*/ 62 h 70"/>
                <a:gd name="T46" fmla="*/ 6 w 52"/>
                <a:gd name="T47" fmla="*/ 56 h 70"/>
                <a:gd name="T48" fmla="*/ 44 w 52"/>
                <a:gd name="T49" fmla="*/ 60 h 70"/>
                <a:gd name="T50" fmla="*/ 12 w 52"/>
                <a:gd name="T51" fmla="*/ 41 h 70"/>
                <a:gd name="T52" fmla="*/ 6 w 52"/>
                <a:gd name="T53" fmla="*/ 54 h 70"/>
                <a:gd name="T54" fmla="*/ 15 w 52"/>
                <a:gd name="T55" fmla="*/ 42 h 70"/>
                <a:gd name="T56" fmla="*/ 12 w 52"/>
                <a:gd name="T57" fmla="*/ 48 h 70"/>
                <a:gd name="T58" fmla="*/ 41 w 52"/>
                <a:gd name="T59" fmla="*/ 54 h 70"/>
                <a:gd name="T60" fmla="*/ 39 w 52"/>
                <a:gd name="T61" fmla="*/ 17 h 70"/>
                <a:gd name="T62" fmla="*/ 22 w 52"/>
                <a:gd name="T63" fmla="*/ 6 h 70"/>
                <a:gd name="T64" fmla="*/ 20 w 52"/>
                <a:gd name="T65" fmla="*/ 5 h 70"/>
                <a:gd name="T66" fmla="*/ 18 w 52"/>
                <a:gd name="T67" fmla="*/ 4 h 70"/>
                <a:gd name="T68" fmla="*/ 19 w 52"/>
                <a:gd name="T69" fmla="*/ 7 h 70"/>
                <a:gd name="T70" fmla="*/ 17 w 52"/>
                <a:gd name="T71" fmla="*/ 8 h 70"/>
                <a:gd name="T72" fmla="*/ 11 w 52"/>
                <a:gd name="T73" fmla="*/ 14 h 70"/>
                <a:gd name="T74" fmla="*/ 4 w 52"/>
                <a:gd name="T75" fmla="*/ 28 h 70"/>
                <a:gd name="T76" fmla="*/ 10 w 52"/>
                <a:gd name="T77" fmla="*/ 31 h 70"/>
                <a:gd name="T78" fmla="*/ 16 w 52"/>
                <a:gd name="T79" fmla="*/ 25 h 70"/>
                <a:gd name="T80" fmla="*/ 21 w 52"/>
                <a:gd name="T81" fmla="*/ 25 h 70"/>
                <a:gd name="T82" fmla="*/ 30 w 52"/>
                <a:gd name="T83" fmla="*/ 19 h 70"/>
                <a:gd name="T84" fmla="*/ 44 w 52"/>
                <a:gd name="T85" fmla="*/ 36 h 70"/>
                <a:gd name="T86" fmla="*/ 40 w 52"/>
                <a:gd name="T87" fmla="*/ 16 h 70"/>
                <a:gd name="T88" fmla="*/ 43 w 52"/>
                <a:gd name="T89" fmla="*/ 53 h 70"/>
                <a:gd name="T90" fmla="*/ 44 w 52"/>
                <a:gd name="T91" fmla="*/ 3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2" h="70">
                  <a:moveTo>
                    <a:pt x="16" y="14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9"/>
                    <a:pt x="13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18"/>
                    <a:pt x="11" y="18"/>
                    <a:pt x="12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6"/>
                  </a:cubicBezTo>
                  <a:cubicBezTo>
                    <a:pt x="10" y="16"/>
                    <a:pt x="10" y="15"/>
                    <a:pt x="11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6" y="14"/>
                    <a:pt x="16" y="14"/>
                  </a:cubicBezTo>
                  <a:close/>
                  <a:moveTo>
                    <a:pt x="51" y="50"/>
                  </a:moveTo>
                  <a:cubicBezTo>
                    <a:pt x="46" y="54"/>
                    <a:pt x="46" y="54"/>
                    <a:pt x="46" y="54"/>
                  </a:cubicBezTo>
                  <a:cubicBezTo>
                    <a:pt x="48" y="55"/>
                    <a:pt x="49" y="56"/>
                    <a:pt x="49" y="58"/>
                  </a:cubicBezTo>
                  <a:cubicBezTo>
                    <a:pt x="49" y="59"/>
                    <a:pt x="49" y="59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50" y="60"/>
                    <a:pt x="51" y="60"/>
                    <a:pt x="51" y="61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49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0" y="70"/>
                    <a:pt x="0" y="69"/>
                    <a:pt x="0" y="69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0"/>
                    <a:pt x="0" y="60"/>
                    <a:pt x="1" y="60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59"/>
                    <a:pt x="1" y="59"/>
                    <a:pt x="1" y="58"/>
                  </a:cubicBezTo>
                  <a:cubicBezTo>
                    <a:pt x="1" y="57"/>
                    <a:pt x="2" y="55"/>
                    <a:pt x="3" y="54"/>
                  </a:cubicBezTo>
                  <a:cubicBezTo>
                    <a:pt x="3" y="53"/>
                    <a:pt x="2" y="49"/>
                    <a:pt x="4" y="45"/>
                  </a:cubicBezTo>
                  <a:cubicBezTo>
                    <a:pt x="5" y="43"/>
                    <a:pt x="8" y="41"/>
                    <a:pt x="11" y="39"/>
                  </a:cubicBezTo>
                  <a:cubicBezTo>
                    <a:pt x="13" y="37"/>
                    <a:pt x="16" y="35"/>
                    <a:pt x="18" y="33"/>
                  </a:cubicBezTo>
                  <a:cubicBezTo>
                    <a:pt x="19" y="31"/>
                    <a:pt x="19" y="29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8" y="27"/>
                    <a:pt x="17" y="27"/>
                    <a:pt x="16" y="27"/>
                  </a:cubicBezTo>
                  <a:cubicBezTo>
                    <a:pt x="16" y="27"/>
                    <a:pt x="15" y="28"/>
                    <a:pt x="15" y="30"/>
                  </a:cubicBezTo>
                  <a:cubicBezTo>
                    <a:pt x="14" y="31"/>
                    <a:pt x="14" y="32"/>
                    <a:pt x="13" y="32"/>
                  </a:cubicBezTo>
                  <a:cubicBezTo>
                    <a:pt x="13" y="33"/>
                    <a:pt x="12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9" y="34"/>
                    <a:pt x="8" y="33"/>
                    <a:pt x="7" y="32"/>
                  </a:cubicBezTo>
                  <a:cubicBezTo>
                    <a:pt x="6" y="32"/>
                    <a:pt x="6" y="32"/>
                    <a:pt x="5" y="31"/>
                  </a:cubicBezTo>
                  <a:cubicBezTo>
                    <a:pt x="4" y="31"/>
                    <a:pt x="2" y="30"/>
                    <a:pt x="2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5"/>
                    <a:pt x="2" y="23"/>
                    <a:pt x="4" y="20"/>
                  </a:cubicBezTo>
                  <a:cubicBezTo>
                    <a:pt x="7" y="17"/>
                    <a:pt x="8" y="15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9" y="12"/>
                    <a:pt x="14" y="6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8" y="1"/>
                    <a:pt x="20" y="2"/>
                  </a:cubicBezTo>
                  <a:cubicBezTo>
                    <a:pt x="21" y="2"/>
                    <a:pt x="23" y="2"/>
                    <a:pt x="24" y="2"/>
                  </a:cubicBezTo>
                  <a:cubicBezTo>
                    <a:pt x="30" y="2"/>
                    <a:pt x="37" y="4"/>
                    <a:pt x="43" y="13"/>
                  </a:cubicBezTo>
                  <a:cubicBezTo>
                    <a:pt x="48" y="22"/>
                    <a:pt x="47" y="30"/>
                    <a:pt x="47" y="36"/>
                  </a:cubicBezTo>
                  <a:cubicBezTo>
                    <a:pt x="47" y="39"/>
                    <a:pt x="46" y="41"/>
                    <a:pt x="47" y="42"/>
                  </a:cubicBezTo>
                  <a:cubicBezTo>
                    <a:pt x="48" y="45"/>
                    <a:pt x="51" y="47"/>
                    <a:pt x="51" y="47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2" y="49"/>
                    <a:pt x="52" y="49"/>
                    <a:pt x="51" y="50"/>
                  </a:cubicBezTo>
                  <a:close/>
                  <a:moveTo>
                    <a:pt x="2" y="62"/>
                  </a:moveTo>
                  <a:cubicBezTo>
                    <a:pt x="2" y="68"/>
                    <a:pt x="2" y="68"/>
                    <a:pt x="2" y="68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6" y="62"/>
                    <a:pt x="6" y="62"/>
                    <a:pt x="6" y="62"/>
                  </a:cubicBezTo>
                  <a:lnTo>
                    <a:pt x="2" y="62"/>
                  </a:lnTo>
                  <a:close/>
                  <a:moveTo>
                    <a:pt x="47" y="58"/>
                  </a:moveTo>
                  <a:cubicBezTo>
                    <a:pt x="47" y="57"/>
                    <a:pt x="46" y="56"/>
                    <a:pt x="44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4" y="56"/>
                    <a:pt x="3" y="57"/>
                    <a:pt x="3" y="58"/>
                  </a:cubicBezTo>
                  <a:cubicBezTo>
                    <a:pt x="3" y="59"/>
                    <a:pt x="4" y="60"/>
                    <a:pt x="6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6" y="60"/>
                    <a:pt x="47" y="59"/>
                    <a:pt x="47" y="58"/>
                  </a:cubicBezTo>
                  <a:close/>
                  <a:moveTo>
                    <a:pt x="20" y="34"/>
                  </a:moveTo>
                  <a:cubicBezTo>
                    <a:pt x="18" y="36"/>
                    <a:pt x="15" y="39"/>
                    <a:pt x="12" y="41"/>
                  </a:cubicBezTo>
                  <a:cubicBezTo>
                    <a:pt x="10" y="43"/>
                    <a:pt x="7" y="45"/>
                    <a:pt x="7" y="46"/>
                  </a:cubicBezTo>
                  <a:cubicBezTo>
                    <a:pt x="4" y="50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3"/>
                    <a:pt x="8" y="49"/>
                    <a:pt x="10" y="46"/>
                  </a:cubicBezTo>
                  <a:cubicBezTo>
                    <a:pt x="13" y="44"/>
                    <a:pt x="15" y="42"/>
                    <a:pt x="15" y="42"/>
                  </a:cubicBezTo>
                  <a:cubicBezTo>
                    <a:pt x="16" y="42"/>
                    <a:pt x="16" y="42"/>
                    <a:pt x="17" y="43"/>
                  </a:cubicBezTo>
                  <a:cubicBezTo>
                    <a:pt x="17" y="43"/>
                    <a:pt x="17" y="44"/>
                    <a:pt x="16" y="44"/>
                  </a:cubicBezTo>
                  <a:cubicBezTo>
                    <a:pt x="16" y="44"/>
                    <a:pt x="14" y="46"/>
                    <a:pt x="12" y="48"/>
                  </a:cubicBezTo>
                  <a:cubicBezTo>
                    <a:pt x="10" y="50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3"/>
                    <a:pt x="39" y="49"/>
                    <a:pt x="39" y="45"/>
                  </a:cubicBezTo>
                  <a:cubicBezTo>
                    <a:pt x="39" y="44"/>
                    <a:pt x="39" y="42"/>
                    <a:pt x="40" y="40"/>
                  </a:cubicBezTo>
                  <a:cubicBezTo>
                    <a:pt x="40" y="35"/>
                    <a:pt x="42" y="26"/>
                    <a:pt x="39" y="17"/>
                  </a:cubicBezTo>
                  <a:cubicBezTo>
                    <a:pt x="35" y="7"/>
                    <a:pt x="26" y="6"/>
                    <a:pt x="23" y="6"/>
                  </a:cubicBezTo>
                  <a:cubicBezTo>
                    <a:pt x="23" y="6"/>
                    <a:pt x="22" y="7"/>
                    <a:pt x="22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8" y="5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3"/>
                    <a:pt x="16" y="3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6" y="7"/>
                  </a:cubicBezTo>
                  <a:cubicBezTo>
                    <a:pt x="14" y="10"/>
                    <a:pt x="11" y="13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5"/>
                    <a:pt x="10" y="18"/>
                    <a:pt x="6" y="22"/>
                  </a:cubicBezTo>
                  <a:cubicBezTo>
                    <a:pt x="4" y="24"/>
                    <a:pt x="4" y="26"/>
                    <a:pt x="4" y="2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5" y="29"/>
                    <a:pt x="6" y="29"/>
                  </a:cubicBezTo>
                  <a:cubicBezTo>
                    <a:pt x="7" y="30"/>
                    <a:pt x="8" y="30"/>
                    <a:pt x="9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30"/>
                    <a:pt x="12" y="30"/>
                    <a:pt x="12" y="29"/>
                  </a:cubicBezTo>
                  <a:cubicBezTo>
                    <a:pt x="13" y="27"/>
                    <a:pt x="14" y="24"/>
                    <a:pt x="16" y="25"/>
                  </a:cubicBezTo>
                  <a:cubicBezTo>
                    <a:pt x="18" y="25"/>
                    <a:pt x="19" y="25"/>
                    <a:pt x="20" y="25"/>
                  </a:cubicBezTo>
                  <a:cubicBezTo>
                    <a:pt x="20" y="25"/>
                    <a:pt x="20" y="24"/>
                    <a:pt x="20" y="24"/>
                  </a:cubicBezTo>
                  <a:cubicBezTo>
                    <a:pt x="21" y="24"/>
                    <a:pt x="21" y="24"/>
                    <a:pt x="21" y="25"/>
                  </a:cubicBezTo>
                  <a:cubicBezTo>
                    <a:pt x="26" y="24"/>
                    <a:pt x="27" y="19"/>
                    <a:pt x="28" y="19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30" y="19"/>
                    <a:pt x="30" y="19"/>
                  </a:cubicBezTo>
                  <a:cubicBezTo>
                    <a:pt x="29" y="19"/>
                    <a:pt x="28" y="25"/>
                    <a:pt x="22" y="27"/>
                  </a:cubicBezTo>
                  <a:cubicBezTo>
                    <a:pt x="22" y="29"/>
                    <a:pt x="21" y="32"/>
                    <a:pt x="20" y="34"/>
                  </a:cubicBezTo>
                  <a:close/>
                  <a:moveTo>
                    <a:pt x="44" y="36"/>
                  </a:moveTo>
                  <a:cubicBezTo>
                    <a:pt x="45" y="30"/>
                    <a:pt x="45" y="22"/>
                    <a:pt x="40" y="14"/>
                  </a:cubicBezTo>
                  <a:cubicBezTo>
                    <a:pt x="37" y="8"/>
                    <a:pt x="32" y="6"/>
                    <a:pt x="28" y="5"/>
                  </a:cubicBezTo>
                  <a:cubicBezTo>
                    <a:pt x="33" y="6"/>
                    <a:pt x="38" y="9"/>
                    <a:pt x="40" y="16"/>
                  </a:cubicBezTo>
                  <a:cubicBezTo>
                    <a:pt x="44" y="26"/>
                    <a:pt x="42" y="35"/>
                    <a:pt x="42" y="41"/>
                  </a:cubicBezTo>
                  <a:cubicBezTo>
                    <a:pt x="41" y="42"/>
                    <a:pt x="41" y="44"/>
                    <a:pt x="41" y="45"/>
                  </a:cubicBezTo>
                  <a:cubicBezTo>
                    <a:pt x="41" y="48"/>
                    <a:pt x="42" y="51"/>
                    <a:pt x="43" y="53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8" y="47"/>
                    <a:pt x="46" y="45"/>
                    <a:pt x="45" y="43"/>
                  </a:cubicBezTo>
                  <a:cubicBezTo>
                    <a:pt x="44" y="41"/>
                    <a:pt x="44" y="39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80" name="Freeform 33"/>
            <p:cNvSpPr>
              <a:spLocks noEditPoints="1"/>
            </p:cNvSpPr>
            <p:nvPr/>
          </p:nvSpPr>
          <p:spPr bwMode="auto">
            <a:xfrm>
              <a:off x="4865365" y="3239335"/>
              <a:ext cx="282099" cy="288980"/>
            </a:xfrm>
            <a:custGeom>
              <a:avLst/>
              <a:gdLst>
                <a:gd name="T0" fmla="*/ 8 w 52"/>
                <a:gd name="T1" fmla="*/ 19 h 53"/>
                <a:gd name="T2" fmla="*/ 8 w 52"/>
                <a:gd name="T3" fmla="*/ 19 h 53"/>
                <a:gd name="T4" fmla="*/ 8 w 52"/>
                <a:gd name="T5" fmla="*/ 18 h 53"/>
                <a:gd name="T6" fmla="*/ 8 w 52"/>
                <a:gd name="T7" fmla="*/ 17 h 53"/>
                <a:gd name="T8" fmla="*/ 8 w 52"/>
                <a:gd name="T9" fmla="*/ 17 h 53"/>
                <a:gd name="T10" fmla="*/ 15 w 52"/>
                <a:gd name="T11" fmla="*/ 10 h 53"/>
                <a:gd name="T12" fmla="*/ 17 w 52"/>
                <a:gd name="T13" fmla="*/ 10 h 53"/>
                <a:gd name="T14" fmla="*/ 17 w 52"/>
                <a:gd name="T15" fmla="*/ 12 h 53"/>
                <a:gd name="T16" fmla="*/ 13 w 52"/>
                <a:gd name="T17" fmla="*/ 17 h 53"/>
                <a:gd name="T18" fmla="*/ 39 w 52"/>
                <a:gd name="T19" fmla="*/ 17 h 53"/>
                <a:gd name="T20" fmla="*/ 40 w 52"/>
                <a:gd name="T21" fmla="*/ 18 h 53"/>
                <a:gd name="T22" fmla="*/ 39 w 52"/>
                <a:gd name="T23" fmla="*/ 20 h 53"/>
                <a:gd name="T24" fmla="*/ 13 w 52"/>
                <a:gd name="T25" fmla="*/ 20 h 53"/>
                <a:gd name="T26" fmla="*/ 17 w 52"/>
                <a:gd name="T27" fmla="*/ 24 h 53"/>
                <a:gd name="T28" fmla="*/ 17 w 52"/>
                <a:gd name="T29" fmla="*/ 26 h 53"/>
                <a:gd name="T30" fmla="*/ 16 w 52"/>
                <a:gd name="T31" fmla="*/ 26 h 53"/>
                <a:gd name="T32" fmla="*/ 15 w 52"/>
                <a:gd name="T33" fmla="*/ 26 h 53"/>
                <a:gd name="T34" fmla="*/ 8 w 52"/>
                <a:gd name="T35" fmla="*/ 19 h 53"/>
                <a:gd name="T36" fmla="*/ 43 w 52"/>
                <a:gd name="T37" fmla="*/ 34 h 53"/>
                <a:gd name="T38" fmla="*/ 43 w 52"/>
                <a:gd name="T39" fmla="*/ 34 h 53"/>
                <a:gd name="T40" fmla="*/ 36 w 52"/>
                <a:gd name="T41" fmla="*/ 27 h 53"/>
                <a:gd name="T42" fmla="*/ 34 w 52"/>
                <a:gd name="T43" fmla="*/ 27 h 53"/>
                <a:gd name="T44" fmla="*/ 34 w 52"/>
                <a:gd name="T45" fmla="*/ 29 h 53"/>
                <a:gd name="T46" fmla="*/ 39 w 52"/>
                <a:gd name="T47" fmla="*/ 33 h 53"/>
                <a:gd name="T48" fmla="*/ 13 w 52"/>
                <a:gd name="T49" fmla="*/ 33 h 53"/>
                <a:gd name="T50" fmla="*/ 11 w 52"/>
                <a:gd name="T51" fmla="*/ 35 h 53"/>
                <a:gd name="T52" fmla="*/ 13 w 52"/>
                <a:gd name="T53" fmla="*/ 36 h 53"/>
                <a:gd name="T54" fmla="*/ 39 w 52"/>
                <a:gd name="T55" fmla="*/ 36 h 53"/>
                <a:gd name="T56" fmla="*/ 34 w 52"/>
                <a:gd name="T57" fmla="*/ 41 h 53"/>
                <a:gd name="T58" fmla="*/ 34 w 52"/>
                <a:gd name="T59" fmla="*/ 43 h 53"/>
                <a:gd name="T60" fmla="*/ 35 w 52"/>
                <a:gd name="T61" fmla="*/ 43 h 53"/>
                <a:gd name="T62" fmla="*/ 36 w 52"/>
                <a:gd name="T63" fmla="*/ 43 h 53"/>
                <a:gd name="T64" fmla="*/ 43 w 52"/>
                <a:gd name="T65" fmla="*/ 36 h 53"/>
                <a:gd name="T66" fmla="*/ 43 w 52"/>
                <a:gd name="T67" fmla="*/ 36 h 53"/>
                <a:gd name="T68" fmla="*/ 44 w 52"/>
                <a:gd name="T69" fmla="*/ 35 h 53"/>
                <a:gd name="T70" fmla="*/ 43 w 52"/>
                <a:gd name="T71" fmla="*/ 34 h 53"/>
                <a:gd name="T72" fmla="*/ 52 w 52"/>
                <a:gd name="T73" fmla="*/ 7 h 53"/>
                <a:gd name="T74" fmla="*/ 52 w 52"/>
                <a:gd name="T75" fmla="*/ 45 h 53"/>
                <a:gd name="T76" fmla="*/ 45 w 52"/>
                <a:gd name="T77" fmla="*/ 53 h 53"/>
                <a:gd name="T78" fmla="*/ 7 w 52"/>
                <a:gd name="T79" fmla="*/ 53 h 53"/>
                <a:gd name="T80" fmla="*/ 0 w 52"/>
                <a:gd name="T81" fmla="*/ 45 h 53"/>
                <a:gd name="T82" fmla="*/ 0 w 52"/>
                <a:gd name="T83" fmla="*/ 7 h 53"/>
                <a:gd name="T84" fmla="*/ 7 w 52"/>
                <a:gd name="T85" fmla="*/ 0 h 53"/>
                <a:gd name="T86" fmla="*/ 45 w 52"/>
                <a:gd name="T87" fmla="*/ 0 h 53"/>
                <a:gd name="T88" fmla="*/ 52 w 52"/>
                <a:gd name="T89" fmla="*/ 7 h 53"/>
                <a:gd name="T90" fmla="*/ 49 w 52"/>
                <a:gd name="T91" fmla="*/ 7 h 53"/>
                <a:gd name="T92" fmla="*/ 45 w 52"/>
                <a:gd name="T93" fmla="*/ 3 h 53"/>
                <a:gd name="T94" fmla="*/ 7 w 52"/>
                <a:gd name="T95" fmla="*/ 3 h 53"/>
                <a:gd name="T96" fmla="*/ 3 w 52"/>
                <a:gd name="T97" fmla="*/ 7 h 53"/>
                <a:gd name="T98" fmla="*/ 3 w 52"/>
                <a:gd name="T99" fmla="*/ 45 h 53"/>
                <a:gd name="T100" fmla="*/ 7 w 52"/>
                <a:gd name="T101" fmla="*/ 50 h 53"/>
                <a:gd name="T102" fmla="*/ 45 w 52"/>
                <a:gd name="T103" fmla="*/ 50 h 53"/>
                <a:gd name="T104" fmla="*/ 49 w 52"/>
                <a:gd name="T105" fmla="*/ 45 h 53"/>
                <a:gd name="T106" fmla="*/ 49 w 52"/>
                <a:gd name="T107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2" h="53">
                  <a:moveTo>
                    <a:pt x="8" y="19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6" y="9"/>
                    <a:pt x="17" y="10"/>
                  </a:cubicBezTo>
                  <a:cubicBezTo>
                    <a:pt x="18" y="11"/>
                    <a:pt x="18" y="12"/>
                    <a:pt x="17" y="12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8"/>
                  </a:cubicBezTo>
                  <a:cubicBezTo>
                    <a:pt x="40" y="19"/>
                    <a:pt x="40" y="20"/>
                    <a:pt x="39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5"/>
                    <a:pt x="17" y="26"/>
                  </a:cubicBezTo>
                  <a:cubicBezTo>
                    <a:pt x="17" y="26"/>
                    <a:pt x="16" y="26"/>
                    <a:pt x="16" y="26"/>
                  </a:cubicBezTo>
                  <a:cubicBezTo>
                    <a:pt x="16" y="26"/>
                    <a:pt x="15" y="26"/>
                    <a:pt x="15" y="26"/>
                  </a:cubicBezTo>
                  <a:lnTo>
                    <a:pt x="8" y="19"/>
                  </a:lnTo>
                  <a:close/>
                  <a:moveTo>
                    <a:pt x="43" y="34"/>
                  </a:moveTo>
                  <a:cubicBezTo>
                    <a:pt x="43" y="34"/>
                    <a:pt x="43" y="34"/>
                    <a:pt x="43" y="34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6"/>
                    <a:pt x="35" y="26"/>
                    <a:pt x="34" y="27"/>
                  </a:cubicBezTo>
                  <a:cubicBezTo>
                    <a:pt x="34" y="28"/>
                    <a:pt x="34" y="29"/>
                    <a:pt x="34" y="29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3"/>
                    <a:pt x="11" y="34"/>
                    <a:pt x="11" y="35"/>
                  </a:cubicBezTo>
                  <a:cubicBezTo>
                    <a:pt x="11" y="36"/>
                    <a:pt x="12" y="36"/>
                    <a:pt x="13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2"/>
                    <a:pt x="34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4" y="36"/>
                    <a:pt x="44" y="35"/>
                    <a:pt x="44" y="35"/>
                  </a:cubicBezTo>
                  <a:cubicBezTo>
                    <a:pt x="44" y="35"/>
                    <a:pt x="44" y="34"/>
                    <a:pt x="43" y="34"/>
                  </a:cubicBezTo>
                  <a:close/>
                  <a:moveTo>
                    <a:pt x="52" y="7"/>
                  </a:moveTo>
                  <a:cubicBezTo>
                    <a:pt x="52" y="45"/>
                    <a:pt x="52" y="45"/>
                    <a:pt x="52" y="45"/>
                  </a:cubicBezTo>
                  <a:cubicBezTo>
                    <a:pt x="52" y="49"/>
                    <a:pt x="49" y="53"/>
                    <a:pt x="45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3" y="53"/>
                    <a:pt x="0" y="49"/>
                    <a:pt x="0" y="4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9" y="0"/>
                    <a:pt x="52" y="4"/>
                    <a:pt x="52" y="7"/>
                  </a:cubicBezTo>
                  <a:close/>
                  <a:moveTo>
                    <a:pt x="49" y="7"/>
                  </a:moveTo>
                  <a:cubicBezTo>
                    <a:pt x="49" y="5"/>
                    <a:pt x="47" y="3"/>
                    <a:pt x="45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4" y="3"/>
                    <a:pt x="3" y="5"/>
                    <a:pt x="3" y="7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8"/>
                    <a:pt x="4" y="50"/>
                    <a:pt x="7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7" y="50"/>
                    <a:pt x="49" y="48"/>
                    <a:pt x="49" y="45"/>
                  </a:cubicBezTo>
                  <a:lnTo>
                    <a:pt x="49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81" name="Freeform 16"/>
            <p:cNvSpPr>
              <a:spLocks noEditPoints="1"/>
            </p:cNvSpPr>
            <p:nvPr/>
          </p:nvSpPr>
          <p:spPr bwMode="auto">
            <a:xfrm>
              <a:off x="4844747" y="4260717"/>
              <a:ext cx="247650" cy="273050"/>
            </a:xfrm>
            <a:custGeom>
              <a:avLst/>
              <a:gdLst>
                <a:gd name="T0" fmla="*/ 33 w 66"/>
                <a:gd name="T1" fmla="*/ 0 h 73"/>
                <a:gd name="T2" fmla="*/ 26 w 66"/>
                <a:gd name="T3" fmla="*/ 6 h 73"/>
                <a:gd name="T4" fmla="*/ 39 w 66"/>
                <a:gd name="T5" fmla="*/ 7 h 73"/>
                <a:gd name="T6" fmla="*/ 28 w 66"/>
                <a:gd name="T7" fmla="*/ 5 h 73"/>
                <a:gd name="T8" fmla="*/ 33 w 66"/>
                <a:gd name="T9" fmla="*/ 1 h 73"/>
                <a:gd name="T10" fmla="*/ 28 w 66"/>
                <a:gd name="T11" fmla="*/ 5 h 73"/>
                <a:gd name="T12" fmla="*/ 50 w 66"/>
                <a:gd name="T13" fmla="*/ 13 h 73"/>
                <a:gd name="T14" fmla="*/ 55 w 66"/>
                <a:gd name="T15" fmla="*/ 15 h 73"/>
                <a:gd name="T16" fmla="*/ 54 w 66"/>
                <a:gd name="T17" fmla="*/ 8 h 73"/>
                <a:gd name="T18" fmla="*/ 45 w 66"/>
                <a:gd name="T19" fmla="*/ 8 h 73"/>
                <a:gd name="T20" fmla="*/ 49 w 66"/>
                <a:gd name="T21" fmla="*/ 11 h 73"/>
                <a:gd name="T22" fmla="*/ 33 w 66"/>
                <a:gd name="T23" fmla="*/ 7 h 73"/>
                <a:gd name="T24" fmla="*/ 17 w 66"/>
                <a:gd name="T25" fmla="*/ 12 h 73"/>
                <a:gd name="T26" fmla="*/ 21 w 66"/>
                <a:gd name="T27" fmla="*/ 8 h 73"/>
                <a:gd name="T28" fmla="*/ 14 w 66"/>
                <a:gd name="T29" fmla="*/ 6 h 73"/>
                <a:gd name="T30" fmla="*/ 10 w 66"/>
                <a:gd name="T31" fmla="*/ 15 h 73"/>
                <a:gd name="T32" fmla="*/ 15 w 66"/>
                <a:gd name="T33" fmla="*/ 12 h 73"/>
                <a:gd name="T34" fmla="*/ 15 w 66"/>
                <a:gd name="T35" fmla="*/ 13 h 73"/>
                <a:gd name="T36" fmla="*/ 0 w 66"/>
                <a:gd name="T37" fmla="*/ 35 h 73"/>
                <a:gd name="T38" fmla="*/ 4 w 66"/>
                <a:gd name="T39" fmla="*/ 43 h 73"/>
                <a:gd name="T40" fmla="*/ 14 w 66"/>
                <a:gd name="T41" fmla="*/ 60 h 73"/>
                <a:gd name="T42" fmla="*/ 11 w 66"/>
                <a:gd name="T43" fmla="*/ 68 h 73"/>
                <a:gd name="T44" fmla="*/ 12 w 66"/>
                <a:gd name="T45" fmla="*/ 73 h 73"/>
                <a:gd name="T46" fmla="*/ 15 w 66"/>
                <a:gd name="T47" fmla="*/ 70 h 73"/>
                <a:gd name="T48" fmla="*/ 20 w 66"/>
                <a:gd name="T49" fmla="*/ 63 h 73"/>
                <a:gd name="T50" fmla="*/ 46 w 66"/>
                <a:gd name="T51" fmla="*/ 63 h 73"/>
                <a:gd name="T52" fmla="*/ 52 w 66"/>
                <a:gd name="T53" fmla="*/ 70 h 73"/>
                <a:gd name="T54" fmla="*/ 57 w 66"/>
                <a:gd name="T55" fmla="*/ 71 h 73"/>
                <a:gd name="T56" fmla="*/ 56 w 66"/>
                <a:gd name="T57" fmla="*/ 67 h 73"/>
                <a:gd name="T58" fmla="*/ 62 w 66"/>
                <a:gd name="T59" fmla="*/ 43 h 73"/>
                <a:gd name="T60" fmla="*/ 66 w 66"/>
                <a:gd name="T61" fmla="*/ 35 h 73"/>
                <a:gd name="T62" fmla="*/ 2 w 66"/>
                <a:gd name="T63" fmla="*/ 38 h 73"/>
                <a:gd name="T64" fmla="*/ 3 w 66"/>
                <a:gd name="T65" fmla="*/ 32 h 73"/>
                <a:gd name="T66" fmla="*/ 3 w 66"/>
                <a:gd name="T67" fmla="*/ 41 h 73"/>
                <a:gd name="T68" fmla="*/ 47 w 66"/>
                <a:gd name="T69" fmla="*/ 8 h 73"/>
                <a:gd name="T70" fmla="*/ 53 w 66"/>
                <a:gd name="T71" fmla="*/ 10 h 73"/>
                <a:gd name="T72" fmla="*/ 47 w 66"/>
                <a:gd name="T73" fmla="*/ 8 h 73"/>
                <a:gd name="T74" fmla="*/ 12 w 66"/>
                <a:gd name="T75" fmla="*/ 10 h 73"/>
                <a:gd name="T76" fmla="*/ 17 w 66"/>
                <a:gd name="T77" fmla="*/ 7 h 73"/>
                <a:gd name="T78" fmla="*/ 11 w 66"/>
                <a:gd name="T79" fmla="*/ 13 h 73"/>
                <a:gd name="T80" fmla="*/ 12 w 66"/>
                <a:gd name="T81" fmla="*/ 66 h 73"/>
                <a:gd name="T82" fmla="*/ 17 w 66"/>
                <a:gd name="T83" fmla="*/ 64 h 73"/>
                <a:gd name="T84" fmla="*/ 53 w 66"/>
                <a:gd name="T85" fmla="*/ 66 h 73"/>
                <a:gd name="T86" fmla="*/ 48 w 66"/>
                <a:gd name="T87" fmla="*/ 64 h 73"/>
                <a:gd name="T88" fmla="*/ 53 w 66"/>
                <a:gd name="T89" fmla="*/ 66 h 73"/>
                <a:gd name="T90" fmla="*/ 6 w 66"/>
                <a:gd name="T91" fmla="*/ 37 h 73"/>
                <a:gd name="T92" fmla="*/ 60 w 66"/>
                <a:gd name="T93" fmla="*/ 37 h 73"/>
                <a:gd name="T94" fmla="*/ 64 w 66"/>
                <a:gd name="T95" fmla="*/ 38 h 73"/>
                <a:gd name="T96" fmla="*/ 62 w 66"/>
                <a:gd name="T97" fmla="*/ 37 h 73"/>
                <a:gd name="T98" fmla="*/ 64 w 66"/>
                <a:gd name="T99" fmla="*/ 35 h 73"/>
                <a:gd name="T100" fmla="*/ 33 w 66"/>
                <a:gd name="T101" fmla="*/ 12 h 73"/>
                <a:gd name="T102" fmla="*/ 33 w 66"/>
                <a:gd name="T103" fmla="*/ 61 h 73"/>
                <a:gd name="T104" fmla="*/ 33 w 66"/>
                <a:gd name="T105" fmla="*/ 12 h 73"/>
                <a:gd name="T106" fmla="*/ 10 w 66"/>
                <a:gd name="T107" fmla="*/ 37 h 73"/>
                <a:gd name="T108" fmla="*/ 56 w 66"/>
                <a:gd name="T109" fmla="*/ 37 h 73"/>
                <a:gd name="T110" fmla="*/ 36 w 66"/>
                <a:gd name="T111" fmla="*/ 35 h 73"/>
                <a:gd name="T112" fmla="*/ 49 w 66"/>
                <a:gd name="T113" fmla="*/ 38 h 73"/>
                <a:gd name="T114" fmla="*/ 32 w 66"/>
                <a:gd name="T115" fmla="*/ 40 h 73"/>
                <a:gd name="T116" fmla="*/ 31 w 66"/>
                <a:gd name="T117" fmla="*/ 32 h 73"/>
                <a:gd name="T118" fmla="*/ 34 w 66"/>
                <a:gd name="T119" fmla="*/ 16 h 73"/>
                <a:gd name="T120" fmla="*/ 36 w 66"/>
                <a:gd name="T121" fmla="*/ 3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" h="73">
                  <a:moveTo>
                    <a:pt x="39" y="6"/>
                  </a:moveTo>
                  <a:cubicBezTo>
                    <a:pt x="39" y="2"/>
                    <a:pt x="37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9" y="0"/>
                    <a:pt x="26" y="2"/>
                    <a:pt x="26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39" y="7"/>
                    <a:pt x="39" y="7"/>
                    <a:pt x="39" y="7"/>
                  </a:cubicBezTo>
                  <a:lnTo>
                    <a:pt x="39" y="6"/>
                  </a:lnTo>
                  <a:close/>
                  <a:moveTo>
                    <a:pt x="28" y="5"/>
                  </a:moveTo>
                  <a:cubicBezTo>
                    <a:pt x="28" y="3"/>
                    <a:pt x="30" y="1"/>
                    <a:pt x="32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5" y="1"/>
                    <a:pt x="37" y="3"/>
                    <a:pt x="38" y="5"/>
                  </a:cubicBezTo>
                  <a:lnTo>
                    <a:pt x="28" y="5"/>
                  </a:lnTo>
                  <a:close/>
                  <a:moveTo>
                    <a:pt x="62" y="30"/>
                  </a:moveTo>
                  <a:cubicBezTo>
                    <a:pt x="60" y="23"/>
                    <a:pt x="56" y="17"/>
                    <a:pt x="50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7" y="13"/>
                    <a:pt x="56" y="10"/>
                    <a:pt x="54" y="8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49" y="5"/>
                    <a:pt x="46" y="6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4" y="9"/>
                    <a:pt x="39" y="7"/>
                    <a:pt x="33" y="7"/>
                  </a:cubicBezTo>
                  <a:cubicBezTo>
                    <a:pt x="27" y="7"/>
                    <a:pt x="21" y="9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6"/>
                    <a:pt x="17" y="5"/>
                    <a:pt x="14" y="6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9" y="10"/>
                    <a:pt x="9" y="13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0" y="17"/>
                    <a:pt x="5" y="23"/>
                    <a:pt x="4" y="30"/>
                  </a:cubicBezTo>
                  <a:cubicBezTo>
                    <a:pt x="2" y="31"/>
                    <a:pt x="0" y="33"/>
                    <a:pt x="0" y="3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2" y="43"/>
                    <a:pt x="4" y="43"/>
                  </a:cubicBezTo>
                  <a:cubicBezTo>
                    <a:pt x="5" y="50"/>
                    <a:pt x="9" y="56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4" y="65"/>
                    <a:pt x="28" y="66"/>
                    <a:pt x="33" y="66"/>
                  </a:cubicBezTo>
                  <a:cubicBezTo>
                    <a:pt x="37" y="66"/>
                    <a:pt x="42" y="65"/>
                    <a:pt x="46" y="63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7" y="56"/>
                    <a:pt x="60" y="50"/>
                    <a:pt x="62" y="43"/>
                  </a:cubicBezTo>
                  <a:cubicBezTo>
                    <a:pt x="64" y="43"/>
                    <a:pt x="66" y="41"/>
                    <a:pt x="66" y="38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3"/>
                    <a:pt x="64" y="31"/>
                    <a:pt x="62" y="30"/>
                  </a:cubicBezTo>
                  <a:close/>
                  <a:moveTo>
                    <a:pt x="2" y="38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2" y="34"/>
                    <a:pt x="2" y="33"/>
                    <a:pt x="3" y="32"/>
                  </a:cubicBezTo>
                  <a:cubicBezTo>
                    <a:pt x="3" y="34"/>
                    <a:pt x="3" y="35"/>
                    <a:pt x="3" y="37"/>
                  </a:cubicBezTo>
                  <a:cubicBezTo>
                    <a:pt x="3" y="38"/>
                    <a:pt x="3" y="40"/>
                    <a:pt x="3" y="41"/>
                  </a:cubicBezTo>
                  <a:cubicBezTo>
                    <a:pt x="2" y="41"/>
                    <a:pt x="2" y="40"/>
                    <a:pt x="2" y="38"/>
                  </a:cubicBezTo>
                  <a:close/>
                  <a:moveTo>
                    <a:pt x="47" y="8"/>
                  </a:moveTo>
                  <a:cubicBezTo>
                    <a:pt x="48" y="7"/>
                    <a:pt x="49" y="7"/>
                    <a:pt x="50" y="8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4" y="10"/>
                    <a:pt x="55" y="12"/>
                    <a:pt x="54" y="13"/>
                  </a:cubicBezTo>
                  <a:lnTo>
                    <a:pt x="47" y="8"/>
                  </a:lnTo>
                  <a:close/>
                  <a:moveTo>
                    <a:pt x="11" y="13"/>
                  </a:moveTo>
                  <a:cubicBezTo>
                    <a:pt x="11" y="12"/>
                    <a:pt x="11" y="10"/>
                    <a:pt x="12" y="10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8" y="7"/>
                    <a:pt x="18" y="8"/>
                    <a:pt x="19" y="8"/>
                  </a:cubicBezTo>
                  <a:lnTo>
                    <a:pt x="11" y="13"/>
                  </a:lnTo>
                  <a:close/>
                  <a:moveTo>
                    <a:pt x="15" y="68"/>
                  </a:moveTo>
                  <a:cubicBezTo>
                    <a:pt x="12" y="66"/>
                    <a:pt x="12" y="66"/>
                    <a:pt x="12" y="66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7" y="64"/>
                    <a:pt x="17" y="64"/>
                    <a:pt x="17" y="64"/>
                  </a:cubicBezTo>
                  <a:lnTo>
                    <a:pt x="15" y="68"/>
                  </a:lnTo>
                  <a:close/>
                  <a:moveTo>
                    <a:pt x="53" y="66"/>
                  </a:moveTo>
                  <a:cubicBezTo>
                    <a:pt x="51" y="68"/>
                    <a:pt x="51" y="68"/>
                    <a:pt x="51" y="68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2"/>
                    <a:pt x="50" y="62"/>
                    <a:pt x="50" y="62"/>
                  </a:cubicBezTo>
                  <a:lnTo>
                    <a:pt x="53" y="66"/>
                  </a:lnTo>
                  <a:close/>
                  <a:moveTo>
                    <a:pt x="33" y="64"/>
                  </a:moveTo>
                  <a:cubicBezTo>
                    <a:pt x="18" y="64"/>
                    <a:pt x="6" y="52"/>
                    <a:pt x="6" y="37"/>
                  </a:cubicBezTo>
                  <a:cubicBezTo>
                    <a:pt x="6" y="22"/>
                    <a:pt x="18" y="10"/>
                    <a:pt x="33" y="10"/>
                  </a:cubicBezTo>
                  <a:cubicBezTo>
                    <a:pt x="48" y="10"/>
                    <a:pt x="60" y="22"/>
                    <a:pt x="60" y="37"/>
                  </a:cubicBezTo>
                  <a:cubicBezTo>
                    <a:pt x="60" y="52"/>
                    <a:pt x="48" y="64"/>
                    <a:pt x="33" y="64"/>
                  </a:cubicBezTo>
                  <a:close/>
                  <a:moveTo>
                    <a:pt x="64" y="38"/>
                  </a:moveTo>
                  <a:cubicBezTo>
                    <a:pt x="64" y="40"/>
                    <a:pt x="63" y="41"/>
                    <a:pt x="62" y="41"/>
                  </a:cubicBezTo>
                  <a:cubicBezTo>
                    <a:pt x="62" y="40"/>
                    <a:pt x="62" y="38"/>
                    <a:pt x="62" y="37"/>
                  </a:cubicBezTo>
                  <a:cubicBezTo>
                    <a:pt x="62" y="35"/>
                    <a:pt x="62" y="34"/>
                    <a:pt x="62" y="32"/>
                  </a:cubicBezTo>
                  <a:cubicBezTo>
                    <a:pt x="63" y="33"/>
                    <a:pt x="64" y="34"/>
                    <a:pt x="64" y="35"/>
                  </a:cubicBezTo>
                  <a:lnTo>
                    <a:pt x="64" y="38"/>
                  </a:lnTo>
                  <a:close/>
                  <a:moveTo>
                    <a:pt x="33" y="12"/>
                  </a:moveTo>
                  <a:cubicBezTo>
                    <a:pt x="19" y="12"/>
                    <a:pt x="8" y="23"/>
                    <a:pt x="8" y="37"/>
                  </a:cubicBezTo>
                  <a:cubicBezTo>
                    <a:pt x="8" y="50"/>
                    <a:pt x="19" y="61"/>
                    <a:pt x="33" y="61"/>
                  </a:cubicBezTo>
                  <a:cubicBezTo>
                    <a:pt x="46" y="61"/>
                    <a:pt x="57" y="50"/>
                    <a:pt x="57" y="37"/>
                  </a:cubicBezTo>
                  <a:cubicBezTo>
                    <a:pt x="57" y="23"/>
                    <a:pt x="46" y="12"/>
                    <a:pt x="33" y="12"/>
                  </a:cubicBezTo>
                  <a:close/>
                  <a:moveTo>
                    <a:pt x="33" y="60"/>
                  </a:moveTo>
                  <a:cubicBezTo>
                    <a:pt x="20" y="60"/>
                    <a:pt x="10" y="49"/>
                    <a:pt x="10" y="37"/>
                  </a:cubicBezTo>
                  <a:cubicBezTo>
                    <a:pt x="10" y="24"/>
                    <a:pt x="20" y="14"/>
                    <a:pt x="33" y="14"/>
                  </a:cubicBezTo>
                  <a:cubicBezTo>
                    <a:pt x="45" y="14"/>
                    <a:pt x="56" y="24"/>
                    <a:pt x="56" y="37"/>
                  </a:cubicBezTo>
                  <a:cubicBezTo>
                    <a:pt x="56" y="49"/>
                    <a:pt x="45" y="60"/>
                    <a:pt x="33" y="60"/>
                  </a:cubicBezTo>
                  <a:close/>
                  <a:moveTo>
                    <a:pt x="36" y="35"/>
                  </a:moveTo>
                  <a:cubicBezTo>
                    <a:pt x="49" y="35"/>
                    <a:pt x="49" y="35"/>
                    <a:pt x="49" y="35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40"/>
                    <a:pt x="34" y="40"/>
                    <a:pt x="32" y="40"/>
                  </a:cubicBezTo>
                  <a:cubicBezTo>
                    <a:pt x="30" y="40"/>
                    <a:pt x="28" y="39"/>
                    <a:pt x="28" y="36"/>
                  </a:cubicBezTo>
                  <a:cubicBezTo>
                    <a:pt x="28" y="34"/>
                    <a:pt x="29" y="33"/>
                    <a:pt x="31" y="32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3"/>
                    <a:pt x="36" y="34"/>
                    <a:pt x="36" y="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82" name="Freeform 31"/>
            <p:cNvSpPr>
              <a:spLocks noEditPoints="1"/>
            </p:cNvSpPr>
            <p:nvPr/>
          </p:nvSpPr>
          <p:spPr bwMode="auto">
            <a:xfrm>
              <a:off x="8253661" y="4817269"/>
              <a:ext cx="342426" cy="372420"/>
            </a:xfrm>
            <a:custGeom>
              <a:avLst/>
              <a:gdLst>
                <a:gd name="T0" fmla="*/ 42 w 58"/>
                <a:gd name="T1" fmla="*/ 4 h 63"/>
                <a:gd name="T2" fmla="*/ 41 w 58"/>
                <a:gd name="T3" fmla="*/ 10 h 63"/>
                <a:gd name="T4" fmla="*/ 17 w 58"/>
                <a:gd name="T5" fmla="*/ 47 h 63"/>
                <a:gd name="T6" fmla="*/ 15 w 58"/>
                <a:gd name="T7" fmla="*/ 54 h 63"/>
                <a:gd name="T8" fmla="*/ 19 w 58"/>
                <a:gd name="T9" fmla="*/ 47 h 63"/>
                <a:gd name="T10" fmla="*/ 49 w 58"/>
                <a:gd name="T11" fmla="*/ 19 h 63"/>
                <a:gd name="T12" fmla="*/ 53 w 58"/>
                <a:gd name="T13" fmla="*/ 14 h 63"/>
                <a:gd name="T14" fmla="*/ 48 w 58"/>
                <a:gd name="T15" fmla="*/ 19 h 63"/>
                <a:gd name="T16" fmla="*/ 4 w 58"/>
                <a:gd name="T17" fmla="*/ 43 h 63"/>
                <a:gd name="T18" fmla="*/ 11 w 58"/>
                <a:gd name="T19" fmla="*/ 41 h 63"/>
                <a:gd name="T20" fmla="*/ 57 w 58"/>
                <a:gd name="T21" fmla="*/ 28 h 63"/>
                <a:gd name="T22" fmla="*/ 51 w 58"/>
                <a:gd name="T23" fmla="*/ 30 h 63"/>
                <a:gd name="T24" fmla="*/ 57 w 58"/>
                <a:gd name="T25" fmla="*/ 28 h 63"/>
                <a:gd name="T26" fmla="*/ 1 w 58"/>
                <a:gd name="T27" fmla="*/ 28 h 63"/>
                <a:gd name="T28" fmla="*/ 7 w 58"/>
                <a:gd name="T29" fmla="*/ 30 h 63"/>
                <a:gd name="T30" fmla="*/ 48 w 58"/>
                <a:gd name="T31" fmla="*/ 39 h 63"/>
                <a:gd name="T32" fmla="*/ 54 w 58"/>
                <a:gd name="T33" fmla="*/ 44 h 63"/>
                <a:gd name="T34" fmla="*/ 49 w 58"/>
                <a:gd name="T35" fmla="*/ 39 h 63"/>
                <a:gd name="T36" fmla="*/ 5 w 58"/>
                <a:gd name="T37" fmla="*/ 16 h 63"/>
                <a:gd name="T38" fmla="*/ 11 w 58"/>
                <a:gd name="T39" fmla="*/ 18 h 63"/>
                <a:gd name="T40" fmla="*/ 41 w 58"/>
                <a:gd name="T41" fmla="*/ 47 h 63"/>
                <a:gd name="T42" fmla="*/ 42 w 58"/>
                <a:gd name="T43" fmla="*/ 54 h 63"/>
                <a:gd name="T44" fmla="*/ 44 w 58"/>
                <a:gd name="T45" fmla="*/ 53 h 63"/>
                <a:gd name="T46" fmla="*/ 18 w 58"/>
                <a:gd name="T47" fmla="*/ 11 h 63"/>
                <a:gd name="T48" fmla="*/ 16 w 58"/>
                <a:gd name="T49" fmla="*/ 4 h 63"/>
                <a:gd name="T50" fmla="*/ 17 w 58"/>
                <a:gd name="T51" fmla="*/ 10 h 63"/>
                <a:gd name="T52" fmla="*/ 30 w 58"/>
                <a:gd name="T53" fmla="*/ 1 h 63"/>
                <a:gd name="T54" fmla="*/ 28 w 58"/>
                <a:gd name="T55" fmla="*/ 7 h 63"/>
                <a:gd name="T56" fmla="*/ 40 w 58"/>
                <a:gd name="T57" fmla="*/ 41 h 63"/>
                <a:gd name="T58" fmla="*/ 37 w 58"/>
                <a:gd name="T59" fmla="*/ 51 h 63"/>
                <a:gd name="T60" fmla="*/ 38 w 58"/>
                <a:gd name="T61" fmla="*/ 55 h 63"/>
                <a:gd name="T62" fmla="*/ 35 w 58"/>
                <a:gd name="T63" fmla="*/ 60 h 63"/>
                <a:gd name="T64" fmla="*/ 28 w 58"/>
                <a:gd name="T65" fmla="*/ 63 h 63"/>
                <a:gd name="T66" fmla="*/ 21 w 58"/>
                <a:gd name="T67" fmla="*/ 58 h 63"/>
                <a:gd name="T68" fmla="*/ 22 w 58"/>
                <a:gd name="T69" fmla="*/ 53 h 63"/>
                <a:gd name="T70" fmla="*/ 21 w 58"/>
                <a:gd name="T71" fmla="*/ 49 h 63"/>
                <a:gd name="T72" fmla="*/ 13 w 58"/>
                <a:gd name="T73" fmla="*/ 29 h 63"/>
                <a:gd name="T74" fmla="*/ 33 w 58"/>
                <a:gd name="T75" fmla="*/ 61 h 63"/>
                <a:gd name="T76" fmla="*/ 25 w 58"/>
                <a:gd name="T77" fmla="*/ 61 h 63"/>
                <a:gd name="T78" fmla="*/ 33 w 58"/>
                <a:gd name="T79" fmla="*/ 61 h 63"/>
                <a:gd name="T80" fmla="*/ 23 w 58"/>
                <a:gd name="T81" fmla="*/ 58 h 63"/>
                <a:gd name="T82" fmla="*/ 31 w 58"/>
                <a:gd name="T83" fmla="*/ 58 h 63"/>
                <a:gd name="T84" fmla="*/ 34 w 58"/>
                <a:gd name="T85" fmla="*/ 57 h 63"/>
                <a:gd name="T86" fmla="*/ 23 w 58"/>
                <a:gd name="T87" fmla="*/ 55 h 63"/>
                <a:gd name="T88" fmla="*/ 36 w 58"/>
                <a:gd name="T89" fmla="*/ 55 h 63"/>
                <a:gd name="T90" fmla="*/ 25 w 58"/>
                <a:gd name="T91" fmla="*/ 52 h 63"/>
                <a:gd name="T92" fmla="*/ 34 w 58"/>
                <a:gd name="T93" fmla="*/ 52 h 63"/>
                <a:gd name="T94" fmla="*/ 34 w 58"/>
                <a:gd name="T95" fmla="*/ 50 h 63"/>
                <a:gd name="T96" fmla="*/ 25 w 58"/>
                <a:gd name="T97" fmla="*/ 49 h 63"/>
                <a:gd name="T98" fmla="*/ 34 w 58"/>
                <a:gd name="T99" fmla="*/ 50 h 63"/>
                <a:gd name="T100" fmla="*/ 15 w 58"/>
                <a:gd name="T101" fmla="*/ 29 h 63"/>
                <a:gd name="T102" fmla="*/ 25 w 58"/>
                <a:gd name="T103" fmla="*/ 47 h 63"/>
                <a:gd name="T104" fmla="*/ 24 w 58"/>
                <a:gd name="T105" fmla="*/ 31 h 63"/>
                <a:gd name="T106" fmla="*/ 31 w 58"/>
                <a:gd name="T107" fmla="*/ 47 h 63"/>
                <a:gd name="T108" fmla="*/ 35 w 58"/>
                <a:gd name="T109" fmla="*/ 32 h 63"/>
                <a:gd name="T110" fmla="*/ 35 w 58"/>
                <a:gd name="T111" fmla="*/ 4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8" h="63">
                  <a:moveTo>
                    <a:pt x="40" y="11"/>
                  </a:moveTo>
                  <a:cubicBezTo>
                    <a:pt x="39" y="10"/>
                    <a:pt x="39" y="10"/>
                    <a:pt x="39" y="9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4"/>
                    <a:pt x="43" y="3"/>
                    <a:pt x="44" y="4"/>
                  </a:cubicBezTo>
                  <a:cubicBezTo>
                    <a:pt x="44" y="4"/>
                    <a:pt x="44" y="5"/>
                    <a:pt x="44" y="5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lose/>
                  <a:moveTo>
                    <a:pt x="17" y="47"/>
                  </a:move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4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19" y="47"/>
                    <a:pt x="19" y="47"/>
                  </a:cubicBezTo>
                  <a:cubicBezTo>
                    <a:pt x="18" y="47"/>
                    <a:pt x="18" y="47"/>
                    <a:pt x="17" y="47"/>
                  </a:cubicBezTo>
                  <a:close/>
                  <a:moveTo>
                    <a:pt x="48" y="19"/>
                  </a:moveTo>
                  <a:cubicBezTo>
                    <a:pt x="49" y="19"/>
                    <a:pt x="49" y="19"/>
                    <a:pt x="49" y="19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5" y="15"/>
                    <a:pt x="55" y="15"/>
                    <a:pt x="54" y="14"/>
                  </a:cubicBezTo>
                  <a:cubicBezTo>
                    <a:pt x="54" y="14"/>
                    <a:pt x="54" y="14"/>
                    <a:pt x="53" y="14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7" y="17"/>
                    <a:pt x="47" y="18"/>
                    <a:pt x="48" y="18"/>
                  </a:cubicBezTo>
                  <a:cubicBezTo>
                    <a:pt x="48" y="19"/>
                    <a:pt x="48" y="19"/>
                    <a:pt x="48" y="19"/>
                  </a:cubicBezTo>
                  <a:close/>
                  <a:moveTo>
                    <a:pt x="10" y="39"/>
                  </a:moveTo>
                  <a:cubicBezTo>
                    <a:pt x="5" y="42"/>
                    <a:pt x="5" y="42"/>
                    <a:pt x="5" y="42"/>
                  </a:cubicBezTo>
                  <a:cubicBezTo>
                    <a:pt x="4" y="42"/>
                    <a:pt x="4" y="43"/>
                    <a:pt x="4" y="43"/>
                  </a:cubicBezTo>
                  <a:cubicBezTo>
                    <a:pt x="4" y="44"/>
                    <a:pt x="5" y="44"/>
                    <a:pt x="5" y="44"/>
                  </a:cubicBezTo>
                  <a:cubicBezTo>
                    <a:pt x="5" y="44"/>
                    <a:pt x="5" y="44"/>
                    <a:pt x="6" y="44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39"/>
                  </a:cubicBezTo>
                  <a:cubicBezTo>
                    <a:pt x="11" y="39"/>
                    <a:pt x="10" y="39"/>
                    <a:pt x="10" y="39"/>
                  </a:cubicBezTo>
                  <a:close/>
                  <a:moveTo>
                    <a:pt x="57" y="28"/>
                  </a:move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0" y="28"/>
                    <a:pt x="50" y="29"/>
                  </a:cubicBezTo>
                  <a:cubicBezTo>
                    <a:pt x="50" y="29"/>
                    <a:pt x="51" y="30"/>
                    <a:pt x="51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8" y="30"/>
                    <a:pt x="58" y="29"/>
                    <a:pt x="58" y="29"/>
                  </a:cubicBezTo>
                  <a:cubicBezTo>
                    <a:pt x="58" y="28"/>
                    <a:pt x="58" y="28"/>
                    <a:pt x="57" y="28"/>
                  </a:cubicBezTo>
                  <a:close/>
                  <a:moveTo>
                    <a:pt x="8" y="29"/>
                  </a:moveTo>
                  <a:cubicBezTo>
                    <a:pt x="8" y="28"/>
                    <a:pt x="8" y="28"/>
                    <a:pt x="7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0" y="28"/>
                    <a:pt x="0" y="29"/>
                  </a:cubicBezTo>
                  <a:cubicBezTo>
                    <a:pt x="0" y="29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8" y="30"/>
                    <a:pt x="8" y="29"/>
                    <a:pt x="8" y="29"/>
                  </a:cubicBezTo>
                  <a:close/>
                  <a:moveTo>
                    <a:pt x="49" y="39"/>
                  </a:moveTo>
                  <a:cubicBezTo>
                    <a:pt x="48" y="39"/>
                    <a:pt x="48" y="39"/>
                    <a:pt x="48" y="39"/>
                  </a:cubicBezTo>
                  <a:cubicBezTo>
                    <a:pt x="47" y="40"/>
                    <a:pt x="47" y="40"/>
                    <a:pt x="48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3" y="44"/>
                    <a:pt x="53" y="44"/>
                    <a:pt x="54" y="44"/>
                  </a:cubicBezTo>
                  <a:cubicBezTo>
                    <a:pt x="54" y="44"/>
                    <a:pt x="54" y="44"/>
                    <a:pt x="54" y="43"/>
                  </a:cubicBezTo>
                  <a:cubicBezTo>
                    <a:pt x="55" y="43"/>
                    <a:pt x="55" y="42"/>
                    <a:pt x="54" y="42"/>
                  </a:cubicBezTo>
                  <a:lnTo>
                    <a:pt x="49" y="39"/>
                  </a:lnTo>
                  <a:close/>
                  <a:moveTo>
                    <a:pt x="6" y="14"/>
                  </a:moveTo>
                  <a:cubicBezTo>
                    <a:pt x="5" y="14"/>
                    <a:pt x="4" y="14"/>
                    <a:pt x="4" y="14"/>
                  </a:cubicBezTo>
                  <a:cubicBezTo>
                    <a:pt x="4" y="15"/>
                    <a:pt x="4" y="15"/>
                    <a:pt x="5" y="1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8"/>
                  </a:cubicBezTo>
                  <a:cubicBezTo>
                    <a:pt x="11" y="18"/>
                    <a:pt x="11" y="17"/>
                    <a:pt x="11" y="17"/>
                  </a:cubicBezTo>
                  <a:lnTo>
                    <a:pt x="6" y="14"/>
                  </a:lnTo>
                  <a:close/>
                  <a:moveTo>
                    <a:pt x="41" y="47"/>
                  </a:moveTo>
                  <a:cubicBezTo>
                    <a:pt x="41" y="47"/>
                    <a:pt x="40" y="47"/>
                    <a:pt x="40" y="47"/>
                  </a:cubicBezTo>
                  <a:cubicBezTo>
                    <a:pt x="39" y="47"/>
                    <a:pt x="39" y="48"/>
                    <a:pt x="39" y="48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4"/>
                    <a:pt x="44" y="54"/>
                    <a:pt x="44" y="54"/>
                  </a:cubicBezTo>
                  <a:cubicBezTo>
                    <a:pt x="44" y="54"/>
                    <a:pt x="44" y="53"/>
                    <a:pt x="44" y="53"/>
                  </a:cubicBezTo>
                  <a:lnTo>
                    <a:pt x="41" y="47"/>
                  </a:lnTo>
                  <a:close/>
                  <a:moveTo>
                    <a:pt x="17" y="10"/>
                  </a:moveTo>
                  <a:cubicBezTo>
                    <a:pt x="18" y="10"/>
                    <a:pt x="18" y="11"/>
                    <a:pt x="18" y="11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9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3"/>
                    <a:pt x="15" y="4"/>
                  </a:cubicBezTo>
                  <a:cubicBezTo>
                    <a:pt x="14" y="4"/>
                    <a:pt x="14" y="5"/>
                    <a:pt x="14" y="5"/>
                  </a:cubicBezTo>
                  <a:lnTo>
                    <a:pt x="17" y="10"/>
                  </a:lnTo>
                  <a:close/>
                  <a:moveTo>
                    <a:pt x="29" y="8"/>
                  </a:moveTo>
                  <a:cubicBezTo>
                    <a:pt x="30" y="8"/>
                    <a:pt x="30" y="7"/>
                    <a:pt x="30" y="7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29" y="0"/>
                    <a:pt x="28" y="0"/>
                    <a:pt x="28" y="1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9" y="8"/>
                    <a:pt x="29" y="8"/>
                  </a:cubicBezTo>
                  <a:close/>
                  <a:moveTo>
                    <a:pt x="45" y="29"/>
                  </a:moveTo>
                  <a:cubicBezTo>
                    <a:pt x="45" y="33"/>
                    <a:pt x="44" y="38"/>
                    <a:pt x="40" y="41"/>
                  </a:cubicBezTo>
                  <a:cubicBezTo>
                    <a:pt x="38" y="43"/>
                    <a:pt x="37" y="46"/>
                    <a:pt x="37" y="47"/>
                  </a:cubicBezTo>
                  <a:cubicBezTo>
                    <a:pt x="38" y="48"/>
                    <a:pt x="38" y="48"/>
                    <a:pt x="38" y="49"/>
                  </a:cubicBezTo>
                  <a:cubicBezTo>
                    <a:pt x="38" y="50"/>
                    <a:pt x="38" y="50"/>
                    <a:pt x="37" y="51"/>
                  </a:cubicBezTo>
                  <a:cubicBezTo>
                    <a:pt x="38" y="51"/>
                    <a:pt x="38" y="51"/>
                    <a:pt x="38" y="52"/>
                  </a:cubicBezTo>
                  <a:cubicBezTo>
                    <a:pt x="38" y="53"/>
                    <a:pt x="38" y="53"/>
                    <a:pt x="37" y="53"/>
                  </a:cubicBezTo>
                  <a:cubicBezTo>
                    <a:pt x="38" y="54"/>
                    <a:pt x="38" y="54"/>
                    <a:pt x="38" y="55"/>
                  </a:cubicBezTo>
                  <a:cubicBezTo>
                    <a:pt x="38" y="56"/>
                    <a:pt x="38" y="56"/>
                    <a:pt x="37" y="56"/>
                  </a:cubicBezTo>
                  <a:cubicBezTo>
                    <a:pt x="38" y="57"/>
                    <a:pt x="38" y="57"/>
                    <a:pt x="38" y="58"/>
                  </a:cubicBezTo>
                  <a:cubicBezTo>
                    <a:pt x="38" y="59"/>
                    <a:pt x="37" y="60"/>
                    <a:pt x="35" y="60"/>
                  </a:cubicBezTo>
                  <a:cubicBezTo>
                    <a:pt x="35" y="60"/>
                    <a:pt x="35" y="61"/>
                    <a:pt x="35" y="61"/>
                  </a:cubicBezTo>
                  <a:cubicBezTo>
                    <a:pt x="35" y="63"/>
                    <a:pt x="33" y="63"/>
                    <a:pt x="31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6" y="63"/>
                    <a:pt x="23" y="63"/>
                    <a:pt x="23" y="61"/>
                  </a:cubicBezTo>
                  <a:cubicBezTo>
                    <a:pt x="23" y="61"/>
                    <a:pt x="23" y="60"/>
                    <a:pt x="23" y="60"/>
                  </a:cubicBezTo>
                  <a:cubicBezTo>
                    <a:pt x="22" y="60"/>
                    <a:pt x="21" y="59"/>
                    <a:pt x="21" y="58"/>
                  </a:cubicBezTo>
                  <a:cubicBezTo>
                    <a:pt x="21" y="57"/>
                    <a:pt x="21" y="57"/>
                    <a:pt x="22" y="56"/>
                  </a:cubicBezTo>
                  <a:cubicBezTo>
                    <a:pt x="21" y="56"/>
                    <a:pt x="21" y="56"/>
                    <a:pt x="21" y="55"/>
                  </a:cubicBezTo>
                  <a:cubicBezTo>
                    <a:pt x="21" y="54"/>
                    <a:pt x="21" y="54"/>
                    <a:pt x="22" y="53"/>
                  </a:cubicBezTo>
                  <a:cubicBezTo>
                    <a:pt x="21" y="53"/>
                    <a:pt x="21" y="53"/>
                    <a:pt x="21" y="52"/>
                  </a:cubicBezTo>
                  <a:cubicBezTo>
                    <a:pt x="21" y="51"/>
                    <a:pt x="21" y="51"/>
                    <a:pt x="22" y="51"/>
                  </a:cubicBezTo>
                  <a:cubicBezTo>
                    <a:pt x="21" y="50"/>
                    <a:pt x="21" y="50"/>
                    <a:pt x="21" y="49"/>
                  </a:cubicBezTo>
                  <a:cubicBezTo>
                    <a:pt x="21" y="48"/>
                    <a:pt x="21" y="48"/>
                    <a:pt x="22" y="47"/>
                  </a:cubicBezTo>
                  <a:cubicBezTo>
                    <a:pt x="22" y="46"/>
                    <a:pt x="21" y="43"/>
                    <a:pt x="18" y="41"/>
                  </a:cubicBezTo>
                  <a:cubicBezTo>
                    <a:pt x="15" y="38"/>
                    <a:pt x="13" y="33"/>
                    <a:pt x="13" y="29"/>
                  </a:cubicBezTo>
                  <a:cubicBezTo>
                    <a:pt x="13" y="20"/>
                    <a:pt x="20" y="13"/>
                    <a:pt x="29" y="13"/>
                  </a:cubicBezTo>
                  <a:cubicBezTo>
                    <a:pt x="38" y="13"/>
                    <a:pt x="45" y="20"/>
                    <a:pt x="45" y="29"/>
                  </a:cubicBezTo>
                  <a:close/>
                  <a:moveTo>
                    <a:pt x="33" y="61"/>
                  </a:moveTo>
                  <a:cubicBezTo>
                    <a:pt x="33" y="61"/>
                    <a:pt x="32" y="60"/>
                    <a:pt x="31" y="60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6" y="60"/>
                    <a:pt x="26" y="61"/>
                    <a:pt x="25" y="61"/>
                  </a:cubicBezTo>
                  <a:cubicBezTo>
                    <a:pt x="26" y="61"/>
                    <a:pt x="26" y="61"/>
                    <a:pt x="28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2" y="61"/>
                    <a:pt x="33" y="61"/>
                    <a:pt x="33" y="61"/>
                  </a:cubicBezTo>
                  <a:close/>
                  <a:moveTo>
                    <a:pt x="34" y="57"/>
                  </a:moveTo>
                  <a:cubicBezTo>
                    <a:pt x="25" y="57"/>
                    <a:pt x="25" y="57"/>
                    <a:pt x="25" y="57"/>
                  </a:cubicBezTo>
                  <a:cubicBezTo>
                    <a:pt x="24" y="57"/>
                    <a:pt x="23" y="58"/>
                    <a:pt x="23" y="58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5" y="58"/>
                    <a:pt x="35" y="58"/>
                    <a:pt x="36" y="58"/>
                  </a:cubicBezTo>
                  <a:cubicBezTo>
                    <a:pt x="35" y="58"/>
                    <a:pt x="35" y="57"/>
                    <a:pt x="34" y="57"/>
                  </a:cubicBezTo>
                  <a:close/>
                  <a:moveTo>
                    <a:pt x="34" y="54"/>
                  </a:moveTo>
                  <a:cubicBezTo>
                    <a:pt x="25" y="54"/>
                    <a:pt x="25" y="54"/>
                    <a:pt x="25" y="54"/>
                  </a:cubicBezTo>
                  <a:cubicBezTo>
                    <a:pt x="24" y="54"/>
                    <a:pt x="23" y="55"/>
                    <a:pt x="23" y="55"/>
                  </a:cubicBezTo>
                  <a:cubicBezTo>
                    <a:pt x="23" y="55"/>
                    <a:pt x="24" y="55"/>
                    <a:pt x="25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5" y="55"/>
                    <a:pt x="35" y="55"/>
                    <a:pt x="36" y="55"/>
                  </a:cubicBezTo>
                  <a:cubicBezTo>
                    <a:pt x="35" y="55"/>
                    <a:pt x="35" y="54"/>
                    <a:pt x="34" y="54"/>
                  </a:cubicBezTo>
                  <a:close/>
                  <a:moveTo>
                    <a:pt x="34" y="52"/>
                  </a:moveTo>
                  <a:cubicBezTo>
                    <a:pt x="25" y="52"/>
                    <a:pt x="25" y="52"/>
                    <a:pt x="25" y="52"/>
                  </a:cubicBezTo>
                  <a:cubicBezTo>
                    <a:pt x="24" y="52"/>
                    <a:pt x="23" y="52"/>
                    <a:pt x="23" y="52"/>
                  </a:cubicBezTo>
                  <a:cubicBezTo>
                    <a:pt x="23" y="52"/>
                    <a:pt x="24" y="52"/>
                    <a:pt x="2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2"/>
                    <a:pt x="35" y="52"/>
                    <a:pt x="36" y="52"/>
                  </a:cubicBezTo>
                  <a:cubicBezTo>
                    <a:pt x="35" y="52"/>
                    <a:pt x="35" y="52"/>
                    <a:pt x="34" y="52"/>
                  </a:cubicBezTo>
                  <a:close/>
                  <a:moveTo>
                    <a:pt x="34" y="50"/>
                  </a:moveTo>
                  <a:cubicBezTo>
                    <a:pt x="35" y="50"/>
                    <a:pt x="35" y="49"/>
                    <a:pt x="36" y="49"/>
                  </a:cubicBezTo>
                  <a:cubicBezTo>
                    <a:pt x="35" y="49"/>
                    <a:pt x="35" y="49"/>
                    <a:pt x="34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49"/>
                    <a:pt x="23" y="49"/>
                    <a:pt x="23" y="49"/>
                  </a:cubicBezTo>
                  <a:cubicBezTo>
                    <a:pt x="23" y="49"/>
                    <a:pt x="24" y="50"/>
                    <a:pt x="25" y="50"/>
                  </a:cubicBezTo>
                  <a:lnTo>
                    <a:pt x="34" y="50"/>
                  </a:lnTo>
                  <a:close/>
                  <a:moveTo>
                    <a:pt x="43" y="29"/>
                  </a:moveTo>
                  <a:cubicBezTo>
                    <a:pt x="43" y="21"/>
                    <a:pt x="37" y="15"/>
                    <a:pt x="29" y="15"/>
                  </a:cubicBezTo>
                  <a:cubicBezTo>
                    <a:pt x="22" y="15"/>
                    <a:pt x="15" y="21"/>
                    <a:pt x="15" y="29"/>
                  </a:cubicBezTo>
                  <a:cubicBezTo>
                    <a:pt x="15" y="33"/>
                    <a:pt x="17" y="36"/>
                    <a:pt x="20" y="39"/>
                  </a:cubicBezTo>
                  <a:cubicBezTo>
                    <a:pt x="22" y="42"/>
                    <a:pt x="23" y="44"/>
                    <a:pt x="24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1"/>
                    <a:pt x="24" y="31"/>
                  </a:cubicBezTo>
                  <a:cubicBezTo>
                    <a:pt x="25" y="31"/>
                    <a:pt x="25" y="31"/>
                    <a:pt x="25" y="32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1"/>
                    <a:pt x="34" y="31"/>
                    <a:pt x="35" y="31"/>
                  </a:cubicBezTo>
                  <a:cubicBezTo>
                    <a:pt x="35" y="31"/>
                    <a:pt x="35" y="32"/>
                    <a:pt x="35" y="32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4"/>
                    <a:pt x="37" y="42"/>
                    <a:pt x="39" y="39"/>
                  </a:cubicBezTo>
                  <a:cubicBezTo>
                    <a:pt x="42" y="36"/>
                    <a:pt x="43" y="33"/>
                    <a:pt x="4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83" name="Freeform 85"/>
            <p:cNvSpPr>
              <a:spLocks noEditPoints="1"/>
            </p:cNvSpPr>
            <p:nvPr/>
          </p:nvSpPr>
          <p:spPr bwMode="auto">
            <a:xfrm>
              <a:off x="5831876" y="2560044"/>
              <a:ext cx="295420" cy="222001"/>
            </a:xfrm>
            <a:custGeom>
              <a:avLst/>
              <a:gdLst>
                <a:gd name="T0" fmla="*/ 53 w 71"/>
                <a:gd name="T1" fmla="*/ 5 h 51"/>
                <a:gd name="T2" fmla="*/ 0 w 71"/>
                <a:gd name="T3" fmla="*/ 12 h 51"/>
                <a:gd name="T4" fmla="*/ 8 w 71"/>
                <a:gd name="T5" fmla="*/ 33 h 51"/>
                <a:gd name="T6" fmla="*/ 12 w 71"/>
                <a:gd name="T7" fmla="*/ 43 h 51"/>
                <a:gd name="T8" fmla="*/ 46 w 71"/>
                <a:gd name="T9" fmla="*/ 40 h 51"/>
                <a:gd name="T10" fmla="*/ 11 w 71"/>
                <a:gd name="T11" fmla="*/ 35 h 51"/>
                <a:gd name="T12" fmla="*/ 48 w 71"/>
                <a:gd name="T13" fmla="*/ 31 h 51"/>
                <a:gd name="T14" fmla="*/ 56 w 71"/>
                <a:gd name="T15" fmla="*/ 6 h 51"/>
                <a:gd name="T16" fmla="*/ 71 w 71"/>
                <a:gd name="T17" fmla="*/ 2 h 51"/>
                <a:gd name="T18" fmla="*/ 45 w 71"/>
                <a:gd name="T19" fmla="*/ 18 h 51"/>
                <a:gd name="T20" fmla="*/ 49 w 71"/>
                <a:gd name="T21" fmla="*/ 18 h 51"/>
                <a:gd name="T22" fmla="*/ 45 w 71"/>
                <a:gd name="T23" fmla="*/ 20 h 51"/>
                <a:gd name="T24" fmla="*/ 9 w 71"/>
                <a:gd name="T25" fmla="*/ 30 h 51"/>
                <a:gd name="T26" fmla="*/ 12 w 71"/>
                <a:gd name="T27" fmla="*/ 32 h 51"/>
                <a:gd name="T28" fmla="*/ 28 w 71"/>
                <a:gd name="T29" fmla="*/ 18 h 51"/>
                <a:gd name="T30" fmla="*/ 35 w 71"/>
                <a:gd name="T31" fmla="*/ 18 h 51"/>
                <a:gd name="T32" fmla="*/ 43 w 71"/>
                <a:gd name="T33" fmla="*/ 18 h 51"/>
                <a:gd name="T34" fmla="*/ 28 w 71"/>
                <a:gd name="T35" fmla="*/ 20 h 51"/>
                <a:gd name="T36" fmla="*/ 28 w 71"/>
                <a:gd name="T37" fmla="*/ 25 h 51"/>
                <a:gd name="T38" fmla="*/ 21 w 71"/>
                <a:gd name="T39" fmla="*/ 25 h 51"/>
                <a:gd name="T40" fmla="*/ 26 w 71"/>
                <a:gd name="T41" fmla="*/ 25 h 51"/>
                <a:gd name="T42" fmla="*/ 20 w 71"/>
                <a:gd name="T43" fmla="*/ 13 h 51"/>
                <a:gd name="T44" fmla="*/ 18 w 71"/>
                <a:gd name="T45" fmla="*/ 18 h 51"/>
                <a:gd name="T46" fmla="*/ 18 w 71"/>
                <a:gd name="T47" fmla="*/ 13 h 51"/>
                <a:gd name="T48" fmla="*/ 19 w 71"/>
                <a:gd name="T49" fmla="*/ 25 h 51"/>
                <a:gd name="T50" fmla="*/ 18 w 71"/>
                <a:gd name="T51" fmla="*/ 20 h 51"/>
                <a:gd name="T52" fmla="*/ 5 w 71"/>
                <a:gd name="T53" fmla="*/ 20 h 51"/>
                <a:gd name="T54" fmla="*/ 13 w 71"/>
                <a:gd name="T55" fmla="*/ 27 h 51"/>
                <a:gd name="T56" fmla="*/ 14 w 71"/>
                <a:gd name="T57" fmla="*/ 32 h 51"/>
                <a:gd name="T58" fmla="*/ 26 w 71"/>
                <a:gd name="T59" fmla="*/ 27 h 51"/>
                <a:gd name="T60" fmla="*/ 21 w 71"/>
                <a:gd name="T61" fmla="*/ 27 h 51"/>
                <a:gd name="T62" fmla="*/ 33 w 71"/>
                <a:gd name="T63" fmla="*/ 32 h 51"/>
                <a:gd name="T64" fmla="*/ 36 w 71"/>
                <a:gd name="T65" fmla="*/ 27 h 51"/>
                <a:gd name="T66" fmla="*/ 35 w 71"/>
                <a:gd name="T67" fmla="*/ 32 h 51"/>
                <a:gd name="T68" fmla="*/ 37 w 71"/>
                <a:gd name="T69" fmla="*/ 20 h 51"/>
                <a:gd name="T70" fmla="*/ 36 w 71"/>
                <a:gd name="T71" fmla="*/ 25 h 51"/>
                <a:gd name="T72" fmla="*/ 9 w 71"/>
                <a:gd name="T73" fmla="*/ 13 h 51"/>
                <a:gd name="T74" fmla="*/ 3 w 71"/>
                <a:gd name="T75" fmla="*/ 14 h 51"/>
                <a:gd name="T76" fmla="*/ 42 w 71"/>
                <a:gd name="T77" fmla="*/ 32 h 51"/>
                <a:gd name="T78" fmla="*/ 46 w 71"/>
                <a:gd name="T79" fmla="*/ 27 h 51"/>
                <a:gd name="T80" fmla="*/ 13 w 71"/>
                <a:gd name="T81" fmla="*/ 44 h 51"/>
                <a:gd name="T82" fmla="*/ 17 w 71"/>
                <a:gd name="T83" fmla="*/ 48 h 51"/>
                <a:gd name="T84" fmla="*/ 12 w 71"/>
                <a:gd name="T85" fmla="*/ 48 h 51"/>
                <a:gd name="T86" fmla="*/ 13 w 71"/>
                <a:gd name="T87" fmla="*/ 49 h 51"/>
                <a:gd name="T88" fmla="*/ 40 w 71"/>
                <a:gd name="T89" fmla="*/ 51 h 51"/>
                <a:gd name="T90" fmla="*/ 40 w 71"/>
                <a:gd name="T91" fmla="*/ 49 h 51"/>
                <a:gd name="T92" fmla="*/ 42 w 71"/>
                <a:gd name="T93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1" h="51">
                  <a:moveTo>
                    <a:pt x="70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6" y="0"/>
                    <a:pt x="54" y="2"/>
                    <a:pt x="53" y="5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10"/>
                    <a:pt x="1" y="11"/>
                    <a:pt x="0" y="12"/>
                  </a:cubicBezTo>
                  <a:cubicBezTo>
                    <a:pt x="0" y="13"/>
                    <a:pt x="0" y="14"/>
                    <a:pt x="0" y="16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2"/>
                    <a:pt x="7" y="32"/>
                    <a:pt x="8" y="33"/>
                  </a:cubicBezTo>
                  <a:cubicBezTo>
                    <a:pt x="8" y="33"/>
                    <a:pt x="8" y="33"/>
                    <a:pt x="8" y="34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41"/>
                    <a:pt x="10" y="43"/>
                    <a:pt x="12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3"/>
                    <a:pt x="47" y="42"/>
                    <a:pt x="47" y="41"/>
                  </a:cubicBezTo>
                  <a:cubicBezTo>
                    <a:pt x="47" y="41"/>
                    <a:pt x="46" y="40"/>
                    <a:pt x="46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1" y="40"/>
                    <a:pt x="11" y="39"/>
                    <a:pt x="11" y="38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2" y="35"/>
                    <a:pt x="1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5" y="35"/>
                    <a:pt x="47" y="33"/>
                    <a:pt x="48" y="31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2"/>
                    <a:pt x="54" y="12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4"/>
                    <a:pt x="58" y="3"/>
                    <a:pt x="59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3"/>
                    <a:pt x="71" y="3"/>
                    <a:pt x="71" y="2"/>
                  </a:cubicBezTo>
                  <a:cubicBezTo>
                    <a:pt x="71" y="1"/>
                    <a:pt x="70" y="0"/>
                    <a:pt x="70" y="0"/>
                  </a:cubicBezTo>
                  <a:close/>
                  <a:moveTo>
                    <a:pt x="49" y="18"/>
                  </a:moveTo>
                  <a:cubicBezTo>
                    <a:pt x="45" y="18"/>
                    <a:pt x="45" y="18"/>
                    <a:pt x="45" y="18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50" y="13"/>
                    <a:pt x="50" y="13"/>
                    <a:pt x="50" y="13"/>
                  </a:cubicBezTo>
                  <a:lnTo>
                    <a:pt x="49" y="18"/>
                  </a:lnTo>
                  <a:close/>
                  <a:moveTo>
                    <a:pt x="47" y="25"/>
                  </a:moveTo>
                  <a:cubicBezTo>
                    <a:pt x="44" y="25"/>
                    <a:pt x="44" y="25"/>
                    <a:pt x="44" y="25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8" y="20"/>
                    <a:pt x="48" y="20"/>
                    <a:pt x="48" y="20"/>
                  </a:cubicBezTo>
                  <a:lnTo>
                    <a:pt x="47" y="25"/>
                  </a:lnTo>
                  <a:close/>
                  <a:moveTo>
                    <a:pt x="9" y="30"/>
                  </a:moveTo>
                  <a:cubicBezTo>
                    <a:pt x="8" y="27"/>
                    <a:pt x="8" y="27"/>
                    <a:pt x="8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2"/>
                    <a:pt x="10" y="31"/>
                    <a:pt x="9" y="30"/>
                  </a:cubicBezTo>
                  <a:close/>
                  <a:moveTo>
                    <a:pt x="35" y="18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8"/>
                  </a:lnTo>
                  <a:close/>
                  <a:moveTo>
                    <a:pt x="37" y="13"/>
                  </a:moveTo>
                  <a:cubicBezTo>
                    <a:pt x="44" y="13"/>
                    <a:pt x="44" y="13"/>
                    <a:pt x="44" y="13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37" y="18"/>
                    <a:pt x="37" y="18"/>
                    <a:pt x="37" y="18"/>
                  </a:cubicBezTo>
                  <a:lnTo>
                    <a:pt x="37" y="13"/>
                  </a:lnTo>
                  <a:close/>
                  <a:moveTo>
                    <a:pt x="28" y="20"/>
                  </a:moveTo>
                  <a:cubicBezTo>
                    <a:pt x="35" y="20"/>
                    <a:pt x="35" y="20"/>
                    <a:pt x="35" y="20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28" y="25"/>
                    <a:pt x="28" y="25"/>
                    <a:pt x="28" y="25"/>
                  </a:cubicBezTo>
                  <a:lnTo>
                    <a:pt x="28" y="20"/>
                  </a:lnTo>
                  <a:close/>
                  <a:moveTo>
                    <a:pt x="26" y="25"/>
                  </a:moveTo>
                  <a:cubicBezTo>
                    <a:pt x="21" y="25"/>
                    <a:pt x="21" y="25"/>
                    <a:pt x="21" y="25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26" y="25"/>
                  </a:lnTo>
                  <a:close/>
                  <a:moveTo>
                    <a:pt x="26" y="18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7" y="13"/>
                    <a:pt x="27" y="13"/>
                    <a:pt x="27" y="13"/>
                  </a:cubicBezTo>
                  <a:lnTo>
                    <a:pt x="26" y="18"/>
                  </a:lnTo>
                  <a:close/>
                  <a:moveTo>
                    <a:pt x="18" y="1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8" y="13"/>
                    <a:pt x="18" y="13"/>
                    <a:pt x="18" y="13"/>
                  </a:cubicBezTo>
                  <a:lnTo>
                    <a:pt x="18" y="18"/>
                  </a:lnTo>
                  <a:close/>
                  <a:moveTo>
                    <a:pt x="18" y="20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0"/>
                    <a:pt x="12" y="20"/>
                    <a:pt x="12" y="20"/>
                  </a:cubicBezTo>
                  <a:lnTo>
                    <a:pt x="18" y="20"/>
                  </a:lnTo>
                  <a:close/>
                  <a:moveTo>
                    <a:pt x="11" y="25"/>
                  </a:moveTo>
                  <a:cubicBezTo>
                    <a:pt x="7" y="25"/>
                    <a:pt x="7" y="25"/>
                    <a:pt x="7" y="25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1" y="25"/>
                  </a:lnTo>
                  <a:close/>
                  <a:moveTo>
                    <a:pt x="13" y="27"/>
                  </a:moveTo>
                  <a:cubicBezTo>
                    <a:pt x="19" y="27"/>
                    <a:pt x="19" y="27"/>
                    <a:pt x="19" y="27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4" y="32"/>
                    <a:pt x="14" y="32"/>
                    <a:pt x="14" y="32"/>
                  </a:cubicBezTo>
                  <a:lnTo>
                    <a:pt x="13" y="27"/>
                  </a:lnTo>
                  <a:close/>
                  <a:moveTo>
                    <a:pt x="21" y="27"/>
                  </a:moveTo>
                  <a:cubicBezTo>
                    <a:pt x="26" y="27"/>
                    <a:pt x="26" y="27"/>
                    <a:pt x="26" y="27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1" y="32"/>
                    <a:pt x="21" y="32"/>
                    <a:pt x="21" y="32"/>
                  </a:cubicBezTo>
                  <a:lnTo>
                    <a:pt x="21" y="27"/>
                  </a:lnTo>
                  <a:close/>
                  <a:moveTo>
                    <a:pt x="28" y="27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28" y="32"/>
                    <a:pt x="28" y="32"/>
                    <a:pt x="28" y="32"/>
                  </a:cubicBezTo>
                  <a:lnTo>
                    <a:pt x="28" y="27"/>
                  </a:lnTo>
                  <a:close/>
                  <a:moveTo>
                    <a:pt x="36" y="27"/>
                  </a:moveTo>
                  <a:cubicBezTo>
                    <a:pt x="41" y="27"/>
                    <a:pt x="41" y="27"/>
                    <a:pt x="41" y="27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5" y="32"/>
                    <a:pt x="35" y="32"/>
                    <a:pt x="35" y="32"/>
                  </a:cubicBezTo>
                  <a:lnTo>
                    <a:pt x="36" y="27"/>
                  </a:lnTo>
                  <a:close/>
                  <a:moveTo>
                    <a:pt x="36" y="25"/>
                  </a:moveTo>
                  <a:cubicBezTo>
                    <a:pt x="37" y="20"/>
                    <a:pt x="37" y="20"/>
                    <a:pt x="37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2" y="25"/>
                    <a:pt x="42" y="25"/>
                    <a:pt x="42" y="25"/>
                  </a:cubicBezTo>
                  <a:lnTo>
                    <a:pt x="36" y="25"/>
                  </a:lnTo>
                  <a:close/>
                  <a:moveTo>
                    <a:pt x="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4" y="13"/>
                  </a:cubicBezTo>
                  <a:close/>
                  <a:moveTo>
                    <a:pt x="42" y="32"/>
                  </a:moveTo>
                  <a:cubicBezTo>
                    <a:pt x="42" y="32"/>
                    <a:pt x="42" y="32"/>
                    <a:pt x="42" y="32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1"/>
                    <a:pt x="43" y="32"/>
                    <a:pt x="42" y="32"/>
                  </a:cubicBezTo>
                  <a:close/>
                  <a:moveTo>
                    <a:pt x="13" y="44"/>
                  </a:moveTo>
                  <a:cubicBezTo>
                    <a:pt x="11" y="44"/>
                    <a:pt x="10" y="46"/>
                    <a:pt x="10" y="48"/>
                  </a:cubicBezTo>
                  <a:cubicBezTo>
                    <a:pt x="10" y="50"/>
                    <a:pt x="11" y="51"/>
                    <a:pt x="13" y="51"/>
                  </a:cubicBezTo>
                  <a:cubicBezTo>
                    <a:pt x="15" y="51"/>
                    <a:pt x="17" y="50"/>
                    <a:pt x="17" y="48"/>
                  </a:cubicBezTo>
                  <a:cubicBezTo>
                    <a:pt x="17" y="46"/>
                    <a:pt x="15" y="44"/>
                    <a:pt x="13" y="44"/>
                  </a:cubicBezTo>
                  <a:close/>
                  <a:moveTo>
                    <a:pt x="13" y="49"/>
                  </a:moveTo>
                  <a:cubicBezTo>
                    <a:pt x="13" y="49"/>
                    <a:pt x="12" y="48"/>
                    <a:pt x="12" y="48"/>
                  </a:cubicBezTo>
                  <a:cubicBezTo>
                    <a:pt x="12" y="47"/>
                    <a:pt x="13" y="46"/>
                    <a:pt x="13" y="46"/>
                  </a:cubicBezTo>
                  <a:cubicBezTo>
                    <a:pt x="14" y="46"/>
                    <a:pt x="15" y="47"/>
                    <a:pt x="15" y="48"/>
                  </a:cubicBezTo>
                  <a:cubicBezTo>
                    <a:pt x="15" y="48"/>
                    <a:pt x="14" y="49"/>
                    <a:pt x="13" y="49"/>
                  </a:cubicBezTo>
                  <a:close/>
                  <a:moveTo>
                    <a:pt x="40" y="44"/>
                  </a:moveTo>
                  <a:cubicBezTo>
                    <a:pt x="38" y="44"/>
                    <a:pt x="37" y="46"/>
                    <a:pt x="37" y="48"/>
                  </a:cubicBezTo>
                  <a:cubicBezTo>
                    <a:pt x="37" y="50"/>
                    <a:pt x="38" y="51"/>
                    <a:pt x="40" y="51"/>
                  </a:cubicBezTo>
                  <a:cubicBezTo>
                    <a:pt x="42" y="51"/>
                    <a:pt x="44" y="50"/>
                    <a:pt x="44" y="48"/>
                  </a:cubicBezTo>
                  <a:cubicBezTo>
                    <a:pt x="44" y="46"/>
                    <a:pt x="42" y="44"/>
                    <a:pt x="40" y="44"/>
                  </a:cubicBezTo>
                  <a:close/>
                  <a:moveTo>
                    <a:pt x="40" y="49"/>
                  </a:moveTo>
                  <a:cubicBezTo>
                    <a:pt x="39" y="49"/>
                    <a:pt x="39" y="48"/>
                    <a:pt x="39" y="48"/>
                  </a:cubicBezTo>
                  <a:cubicBezTo>
                    <a:pt x="39" y="47"/>
                    <a:pt x="39" y="46"/>
                    <a:pt x="40" y="46"/>
                  </a:cubicBezTo>
                  <a:cubicBezTo>
                    <a:pt x="41" y="46"/>
                    <a:pt x="42" y="47"/>
                    <a:pt x="42" y="48"/>
                  </a:cubicBezTo>
                  <a:cubicBezTo>
                    <a:pt x="42" y="48"/>
                    <a:pt x="41" y="49"/>
                    <a:pt x="40" y="4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84" name="Freeform 24"/>
            <p:cNvSpPr>
              <a:spLocks noEditPoints="1"/>
            </p:cNvSpPr>
            <p:nvPr/>
          </p:nvSpPr>
          <p:spPr bwMode="auto">
            <a:xfrm>
              <a:off x="7596359" y="3087540"/>
              <a:ext cx="380570" cy="401423"/>
            </a:xfrm>
            <a:custGeom>
              <a:avLst/>
              <a:gdLst>
                <a:gd name="T0" fmla="*/ 22 w 62"/>
                <a:gd name="T1" fmla="*/ 32 h 65"/>
                <a:gd name="T2" fmla="*/ 22 w 62"/>
                <a:gd name="T3" fmla="*/ 52 h 65"/>
                <a:gd name="T4" fmla="*/ 26 w 62"/>
                <a:gd name="T5" fmla="*/ 43 h 65"/>
                <a:gd name="T6" fmla="*/ 47 w 62"/>
                <a:gd name="T7" fmla="*/ 7 h 65"/>
                <a:gd name="T8" fmla="*/ 47 w 62"/>
                <a:gd name="T9" fmla="*/ 19 h 65"/>
                <a:gd name="T10" fmla="*/ 40 w 62"/>
                <a:gd name="T11" fmla="*/ 37 h 65"/>
                <a:gd name="T12" fmla="*/ 36 w 62"/>
                <a:gd name="T13" fmla="*/ 27 h 65"/>
                <a:gd name="T14" fmla="*/ 32 w 62"/>
                <a:gd name="T15" fmla="*/ 26 h 65"/>
                <a:gd name="T16" fmla="*/ 24 w 62"/>
                <a:gd name="T17" fmla="*/ 22 h 65"/>
                <a:gd name="T18" fmla="*/ 18 w 62"/>
                <a:gd name="T19" fmla="*/ 21 h 65"/>
                <a:gd name="T20" fmla="*/ 11 w 62"/>
                <a:gd name="T21" fmla="*/ 28 h 65"/>
                <a:gd name="T22" fmla="*/ 6 w 62"/>
                <a:gd name="T23" fmla="*/ 28 h 65"/>
                <a:gd name="T24" fmla="*/ 3 w 62"/>
                <a:gd name="T25" fmla="*/ 38 h 65"/>
                <a:gd name="T26" fmla="*/ 0 w 62"/>
                <a:gd name="T27" fmla="*/ 43 h 65"/>
                <a:gd name="T28" fmla="*/ 3 w 62"/>
                <a:gd name="T29" fmla="*/ 47 h 65"/>
                <a:gd name="T30" fmla="*/ 6 w 62"/>
                <a:gd name="T31" fmla="*/ 58 h 65"/>
                <a:gd name="T32" fmla="*/ 11 w 62"/>
                <a:gd name="T33" fmla="*/ 58 h 65"/>
                <a:gd name="T34" fmla="*/ 18 w 62"/>
                <a:gd name="T35" fmla="*/ 65 h 65"/>
                <a:gd name="T36" fmla="*/ 24 w 62"/>
                <a:gd name="T37" fmla="*/ 64 h 65"/>
                <a:gd name="T38" fmla="*/ 32 w 62"/>
                <a:gd name="T39" fmla="*/ 60 h 65"/>
                <a:gd name="T40" fmla="*/ 36 w 62"/>
                <a:gd name="T41" fmla="*/ 59 h 65"/>
                <a:gd name="T42" fmla="*/ 40 w 62"/>
                <a:gd name="T43" fmla="*/ 49 h 65"/>
                <a:gd name="T44" fmla="*/ 44 w 62"/>
                <a:gd name="T45" fmla="*/ 46 h 65"/>
                <a:gd name="T46" fmla="*/ 38 w 62"/>
                <a:gd name="T47" fmla="*/ 53 h 65"/>
                <a:gd name="T48" fmla="*/ 22 w 62"/>
                <a:gd name="T49" fmla="*/ 58 h 65"/>
                <a:gd name="T50" fmla="*/ 6 w 62"/>
                <a:gd name="T51" fmla="*/ 53 h 65"/>
                <a:gd name="T52" fmla="*/ 7 w 62"/>
                <a:gd name="T53" fmla="*/ 38 h 65"/>
                <a:gd name="T54" fmla="*/ 18 w 62"/>
                <a:gd name="T55" fmla="*/ 24 h 65"/>
                <a:gd name="T56" fmla="*/ 36 w 62"/>
                <a:gd name="T57" fmla="*/ 30 h 65"/>
                <a:gd name="T58" fmla="*/ 41 w 62"/>
                <a:gd name="T59" fmla="*/ 44 h 65"/>
                <a:gd name="T60" fmla="*/ 59 w 62"/>
                <a:gd name="T61" fmla="*/ 11 h 65"/>
                <a:gd name="T62" fmla="*/ 60 w 62"/>
                <a:gd name="T63" fmla="*/ 7 h 65"/>
                <a:gd name="T64" fmla="*/ 54 w 62"/>
                <a:gd name="T65" fmla="*/ 4 h 65"/>
                <a:gd name="T66" fmla="*/ 49 w 62"/>
                <a:gd name="T67" fmla="*/ 0 h 65"/>
                <a:gd name="T68" fmla="*/ 46 w 62"/>
                <a:gd name="T69" fmla="*/ 0 h 65"/>
                <a:gd name="T70" fmla="*/ 40 w 62"/>
                <a:gd name="T71" fmla="*/ 4 h 65"/>
                <a:gd name="T72" fmla="*/ 38 w 62"/>
                <a:gd name="T73" fmla="*/ 4 h 65"/>
                <a:gd name="T74" fmla="*/ 35 w 62"/>
                <a:gd name="T75" fmla="*/ 11 h 65"/>
                <a:gd name="T76" fmla="*/ 33 w 62"/>
                <a:gd name="T77" fmla="*/ 14 h 65"/>
                <a:gd name="T78" fmla="*/ 35 w 62"/>
                <a:gd name="T79" fmla="*/ 18 h 65"/>
                <a:gd name="T80" fmla="*/ 37 w 62"/>
                <a:gd name="T81" fmla="*/ 24 h 65"/>
                <a:gd name="T82" fmla="*/ 40 w 62"/>
                <a:gd name="T83" fmla="*/ 25 h 65"/>
                <a:gd name="T84" fmla="*/ 46 w 62"/>
                <a:gd name="T85" fmla="*/ 28 h 65"/>
                <a:gd name="T86" fmla="*/ 49 w 62"/>
                <a:gd name="T87" fmla="*/ 29 h 65"/>
                <a:gd name="T88" fmla="*/ 54 w 62"/>
                <a:gd name="T89" fmla="*/ 24 h 65"/>
                <a:gd name="T90" fmla="*/ 57 w 62"/>
                <a:gd name="T91" fmla="*/ 24 h 65"/>
                <a:gd name="T92" fmla="*/ 59 w 62"/>
                <a:gd name="T93" fmla="*/ 18 h 65"/>
                <a:gd name="T94" fmla="*/ 61 w 62"/>
                <a:gd name="T95" fmla="*/ 12 h 65"/>
                <a:gd name="T96" fmla="*/ 52 w 62"/>
                <a:gd name="T97" fmla="*/ 22 h 65"/>
                <a:gd name="T98" fmla="*/ 43 w 62"/>
                <a:gd name="T99" fmla="*/ 25 h 65"/>
                <a:gd name="T100" fmla="*/ 36 w 62"/>
                <a:gd name="T101" fmla="*/ 15 h 65"/>
                <a:gd name="T102" fmla="*/ 38 w 62"/>
                <a:gd name="T103" fmla="*/ 7 h 65"/>
                <a:gd name="T104" fmla="*/ 50 w 62"/>
                <a:gd name="T105" fmla="*/ 3 h 65"/>
                <a:gd name="T106" fmla="*/ 56 w 62"/>
                <a:gd name="T107" fmla="*/ 1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2" h="65">
                  <a:moveTo>
                    <a:pt x="22" y="32"/>
                  </a:moveTo>
                  <a:cubicBezTo>
                    <a:pt x="15" y="32"/>
                    <a:pt x="11" y="37"/>
                    <a:pt x="11" y="43"/>
                  </a:cubicBezTo>
                  <a:cubicBezTo>
                    <a:pt x="11" y="49"/>
                    <a:pt x="15" y="54"/>
                    <a:pt x="22" y="54"/>
                  </a:cubicBezTo>
                  <a:cubicBezTo>
                    <a:pt x="28" y="54"/>
                    <a:pt x="33" y="49"/>
                    <a:pt x="33" y="43"/>
                  </a:cubicBezTo>
                  <a:cubicBezTo>
                    <a:pt x="33" y="37"/>
                    <a:pt x="28" y="32"/>
                    <a:pt x="22" y="32"/>
                  </a:cubicBezTo>
                  <a:close/>
                  <a:moveTo>
                    <a:pt x="22" y="52"/>
                  </a:moveTo>
                  <a:cubicBezTo>
                    <a:pt x="17" y="52"/>
                    <a:pt x="13" y="48"/>
                    <a:pt x="13" y="43"/>
                  </a:cubicBezTo>
                  <a:cubicBezTo>
                    <a:pt x="13" y="38"/>
                    <a:pt x="17" y="34"/>
                    <a:pt x="22" y="34"/>
                  </a:cubicBezTo>
                  <a:cubicBezTo>
                    <a:pt x="27" y="34"/>
                    <a:pt x="31" y="38"/>
                    <a:pt x="31" y="43"/>
                  </a:cubicBezTo>
                  <a:cubicBezTo>
                    <a:pt x="31" y="48"/>
                    <a:pt x="27" y="52"/>
                    <a:pt x="22" y="52"/>
                  </a:cubicBezTo>
                  <a:close/>
                  <a:moveTo>
                    <a:pt x="26" y="43"/>
                  </a:moveTo>
                  <a:cubicBezTo>
                    <a:pt x="26" y="45"/>
                    <a:pt x="24" y="47"/>
                    <a:pt x="22" y="47"/>
                  </a:cubicBezTo>
                  <a:cubicBezTo>
                    <a:pt x="19" y="47"/>
                    <a:pt x="17" y="45"/>
                    <a:pt x="17" y="43"/>
                  </a:cubicBezTo>
                  <a:cubicBezTo>
                    <a:pt x="17" y="40"/>
                    <a:pt x="19" y="38"/>
                    <a:pt x="22" y="38"/>
                  </a:cubicBezTo>
                  <a:cubicBezTo>
                    <a:pt x="24" y="38"/>
                    <a:pt x="26" y="40"/>
                    <a:pt x="26" y="43"/>
                  </a:cubicBezTo>
                  <a:close/>
                  <a:moveTo>
                    <a:pt x="47" y="7"/>
                  </a:moveTo>
                  <a:cubicBezTo>
                    <a:pt x="43" y="7"/>
                    <a:pt x="40" y="10"/>
                    <a:pt x="40" y="14"/>
                  </a:cubicBezTo>
                  <a:cubicBezTo>
                    <a:pt x="40" y="18"/>
                    <a:pt x="43" y="21"/>
                    <a:pt x="47" y="21"/>
                  </a:cubicBezTo>
                  <a:cubicBezTo>
                    <a:pt x="51" y="21"/>
                    <a:pt x="54" y="18"/>
                    <a:pt x="54" y="14"/>
                  </a:cubicBezTo>
                  <a:cubicBezTo>
                    <a:pt x="54" y="10"/>
                    <a:pt x="51" y="7"/>
                    <a:pt x="47" y="7"/>
                  </a:cubicBezTo>
                  <a:close/>
                  <a:moveTo>
                    <a:pt x="47" y="19"/>
                  </a:moveTo>
                  <a:cubicBezTo>
                    <a:pt x="44" y="19"/>
                    <a:pt x="42" y="17"/>
                    <a:pt x="42" y="14"/>
                  </a:cubicBezTo>
                  <a:cubicBezTo>
                    <a:pt x="42" y="12"/>
                    <a:pt x="44" y="9"/>
                    <a:pt x="47" y="9"/>
                  </a:cubicBezTo>
                  <a:cubicBezTo>
                    <a:pt x="49" y="9"/>
                    <a:pt x="52" y="12"/>
                    <a:pt x="52" y="14"/>
                  </a:cubicBezTo>
                  <a:cubicBezTo>
                    <a:pt x="52" y="17"/>
                    <a:pt x="49" y="19"/>
                    <a:pt x="47" y="19"/>
                  </a:cubicBezTo>
                  <a:close/>
                  <a:moveTo>
                    <a:pt x="43" y="39"/>
                  </a:moveTo>
                  <a:cubicBezTo>
                    <a:pt x="43" y="38"/>
                    <a:pt x="42" y="38"/>
                    <a:pt x="42" y="38"/>
                  </a:cubicBezTo>
                  <a:cubicBezTo>
                    <a:pt x="42" y="38"/>
                    <a:pt x="42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39" y="36"/>
                    <a:pt x="40" y="36"/>
                    <a:pt x="40" y="35"/>
                  </a:cubicBezTo>
                  <a:cubicBezTo>
                    <a:pt x="41" y="35"/>
                    <a:pt x="41" y="35"/>
                    <a:pt x="42" y="34"/>
                  </a:cubicBezTo>
                  <a:cubicBezTo>
                    <a:pt x="42" y="33"/>
                    <a:pt x="42" y="33"/>
                    <a:pt x="41" y="32"/>
                  </a:cubicBezTo>
                  <a:cubicBezTo>
                    <a:pt x="40" y="31"/>
                    <a:pt x="39" y="29"/>
                    <a:pt x="38" y="28"/>
                  </a:cubicBezTo>
                  <a:cubicBezTo>
                    <a:pt x="38" y="27"/>
                    <a:pt x="37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5" y="27"/>
                    <a:pt x="35" y="28"/>
                  </a:cubicBezTo>
                  <a:cubicBezTo>
                    <a:pt x="35" y="28"/>
                    <a:pt x="34" y="28"/>
                    <a:pt x="34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27"/>
                    <a:pt x="32" y="27"/>
                    <a:pt x="32" y="26"/>
                  </a:cubicBezTo>
                  <a:cubicBezTo>
                    <a:pt x="33" y="25"/>
                    <a:pt x="33" y="25"/>
                    <a:pt x="33" y="24"/>
                  </a:cubicBezTo>
                  <a:cubicBezTo>
                    <a:pt x="32" y="24"/>
                    <a:pt x="32" y="23"/>
                    <a:pt x="32" y="23"/>
                  </a:cubicBezTo>
                  <a:cubicBezTo>
                    <a:pt x="30" y="22"/>
                    <a:pt x="28" y="22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1"/>
                    <a:pt x="25" y="21"/>
                    <a:pt x="24" y="22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4"/>
                    <a:pt x="23" y="24"/>
                    <a:pt x="22" y="24"/>
                  </a:cubicBezTo>
                  <a:cubicBezTo>
                    <a:pt x="21" y="24"/>
                    <a:pt x="20" y="24"/>
                    <a:pt x="20" y="23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9" y="21"/>
                    <a:pt x="19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6" y="22"/>
                    <a:pt x="14" y="22"/>
                    <a:pt x="12" y="23"/>
                  </a:cubicBezTo>
                  <a:cubicBezTo>
                    <a:pt x="12" y="23"/>
                    <a:pt x="12" y="24"/>
                    <a:pt x="11" y="24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7"/>
                    <a:pt x="12" y="27"/>
                    <a:pt x="11" y="28"/>
                  </a:cubicBezTo>
                  <a:cubicBezTo>
                    <a:pt x="11" y="28"/>
                    <a:pt x="11" y="28"/>
                    <a:pt x="10" y="28"/>
                  </a:cubicBezTo>
                  <a:cubicBezTo>
                    <a:pt x="10" y="28"/>
                    <a:pt x="9" y="28"/>
                    <a:pt x="9" y="28"/>
                  </a:cubicBezTo>
                  <a:cubicBezTo>
                    <a:pt x="9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7"/>
                    <a:pt x="6" y="27"/>
                    <a:pt x="6" y="28"/>
                  </a:cubicBezTo>
                  <a:cubicBezTo>
                    <a:pt x="5" y="29"/>
                    <a:pt x="4" y="31"/>
                    <a:pt x="3" y="32"/>
                  </a:cubicBezTo>
                  <a:cubicBezTo>
                    <a:pt x="2" y="33"/>
                    <a:pt x="2" y="33"/>
                    <a:pt x="2" y="34"/>
                  </a:cubicBezTo>
                  <a:cubicBezTo>
                    <a:pt x="3" y="35"/>
                    <a:pt x="3" y="35"/>
                    <a:pt x="4" y="35"/>
                  </a:cubicBezTo>
                  <a:cubicBezTo>
                    <a:pt x="4" y="36"/>
                    <a:pt x="5" y="36"/>
                    <a:pt x="4" y="37"/>
                  </a:cubicBezTo>
                  <a:cubicBezTo>
                    <a:pt x="4" y="38"/>
                    <a:pt x="4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9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0" y="41"/>
                    <a:pt x="0" y="42"/>
                    <a:pt x="0" y="43"/>
                  </a:cubicBezTo>
                  <a:cubicBezTo>
                    <a:pt x="0" y="44"/>
                    <a:pt x="0" y="45"/>
                    <a:pt x="0" y="46"/>
                  </a:cubicBezTo>
                  <a:cubicBezTo>
                    <a:pt x="0" y="46"/>
                    <a:pt x="1" y="47"/>
                    <a:pt x="1" y="47"/>
                  </a:cubicBezTo>
                  <a:cubicBezTo>
                    <a:pt x="1" y="47"/>
                    <a:pt x="2" y="48"/>
                    <a:pt x="2" y="48"/>
                  </a:cubicBezTo>
                  <a:cubicBezTo>
                    <a:pt x="2" y="48"/>
                    <a:pt x="2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7"/>
                    <a:pt x="4" y="48"/>
                    <a:pt x="4" y="49"/>
                  </a:cubicBezTo>
                  <a:cubicBezTo>
                    <a:pt x="5" y="49"/>
                    <a:pt x="4" y="50"/>
                    <a:pt x="4" y="51"/>
                  </a:cubicBezTo>
                  <a:cubicBezTo>
                    <a:pt x="3" y="51"/>
                    <a:pt x="3" y="51"/>
                    <a:pt x="2" y="52"/>
                  </a:cubicBezTo>
                  <a:cubicBezTo>
                    <a:pt x="2" y="52"/>
                    <a:pt x="2" y="53"/>
                    <a:pt x="3" y="53"/>
                  </a:cubicBezTo>
                  <a:cubicBezTo>
                    <a:pt x="4" y="55"/>
                    <a:pt x="5" y="57"/>
                    <a:pt x="6" y="58"/>
                  </a:cubicBezTo>
                  <a:cubicBezTo>
                    <a:pt x="6" y="58"/>
                    <a:pt x="7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9"/>
                    <a:pt x="9" y="58"/>
                    <a:pt x="9" y="58"/>
                  </a:cubicBezTo>
                  <a:cubicBezTo>
                    <a:pt x="9" y="58"/>
                    <a:pt x="10" y="57"/>
                    <a:pt x="10" y="57"/>
                  </a:cubicBezTo>
                  <a:cubicBezTo>
                    <a:pt x="11" y="57"/>
                    <a:pt x="11" y="58"/>
                    <a:pt x="11" y="58"/>
                  </a:cubicBezTo>
                  <a:cubicBezTo>
                    <a:pt x="12" y="58"/>
                    <a:pt x="12" y="59"/>
                    <a:pt x="12" y="60"/>
                  </a:cubicBezTo>
                  <a:cubicBezTo>
                    <a:pt x="11" y="60"/>
                    <a:pt x="11" y="61"/>
                    <a:pt x="11" y="61"/>
                  </a:cubicBezTo>
                  <a:cubicBezTo>
                    <a:pt x="12" y="62"/>
                    <a:pt x="12" y="62"/>
                    <a:pt x="12" y="63"/>
                  </a:cubicBezTo>
                  <a:cubicBezTo>
                    <a:pt x="14" y="64"/>
                    <a:pt x="16" y="64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9" y="65"/>
                    <a:pt x="19" y="64"/>
                    <a:pt x="20" y="64"/>
                  </a:cubicBezTo>
                  <a:cubicBezTo>
                    <a:pt x="20" y="64"/>
                    <a:pt x="20" y="63"/>
                    <a:pt x="20" y="63"/>
                  </a:cubicBezTo>
                  <a:cubicBezTo>
                    <a:pt x="20" y="62"/>
                    <a:pt x="21" y="61"/>
                    <a:pt x="22" y="61"/>
                  </a:cubicBezTo>
                  <a:cubicBezTo>
                    <a:pt x="23" y="61"/>
                    <a:pt x="24" y="62"/>
                    <a:pt x="24" y="63"/>
                  </a:cubicBezTo>
                  <a:cubicBezTo>
                    <a:pt x="24" y="63"/>
                    <a:pt x="24" y="64"/>
                    <a:pt x="24" y="64"/>
                  </a:cubicBezTo>
                  <a:cubicBezTo>
                    <a:pt x="25" y="64"/>
                    <a:pt x="25" y="65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8" y="64"/>
                    <a:pt x="30" y="64"/>
                    <a:pt x="32" y="63"/>
                  </a:cubicBezTo>
                  <a:cubicBezTo>
                    <a:pt x="32" y="62"/>
                    <a:pt x="32" y="62"/>
                    <a:pt x="33" y="61"/>
                  </a:cubicBezTo>
                  <a:cubicBezTo>
                    <a:pt x="33" y="61"/>
                    <a:pt x="33" y="60"/>
                    <a:pt x="32" y="60"/>
                  </a:cubicBezTo>
                  <a:cubicBezTo>
                    <a:pt x="32" y="59"/>
                    <a:pt x="32" y="58"/>
                    <a:pt x="33" y="58"/>
                  </a:cubicBezTo>
                  <a:cubicBezTo>
                    <a:pt x="33" y="58"/>
                    <a:pt x="33" y="57"/>
                    <a:pt x="34" y="57"/>
                  </a:cubicBezTo>
                  <a:cubicBezTo>
                    <a:pt x="34" y="57"/>
                    <a:pt x="35" y="58"/>
                    <a:pt x="35" y="58"/>
                  </a:cubicBezTo>
                  <a:cubicBezTo>
                    <a:pt x="35" y="58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7" y="59"/>
                    <a:pt x="38" y="58"/>
                    <a:pt x="38" y="58"/>
                  </a:cubicBezTo>
                  <a:cubicBezTo>
                    <a:pt x="39" y="57"/>
                    <a:pt x="40" y="55"/>
                    <a:pt x="41" y="53"/>
                  </a:cubicBezTo>
                  <a:cubicBezTo>
                    <a:pt x="42" y="53"/>
                    <a:pt x="42" y="52"/>
                    <a:pt x="42" y="52"/>
                  </a:cubicBezTo>
                  <a:cubicBezTo>
                    <a:pt x="41" y="51"/>
                    <a:pt x="41" y="51"/>
                    <a:pt x="40" y="51"/>
                  </a:cubicBezTo>
                  <a:cubicBezTo>
                    <a:pt x="40" y="50"/>
                    <a:pt x="39" y="49"/>
                    <a:pt x="40" y="49"/>
                  </a:cubicBezTo>
                  <a:cubicBezTo>
                    <a:pt x="40" y="48"/>
                    <a:pt x="40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3" y="47"/>
                    <a:pt x="43" y="47"/>
                  </a:cubicBezTo>
                  <a:cubicBezTo>
                    <a:pt x="43" y="47"/>
                    <a:pt x="44" y="46"/>
                    <a:pt x="44" y="46"/>
                  </a:cubicBezTo>
                  <a:cubicBezTo>
                    <a:pt x="44" y="45"/>
                    <a:pt x="44" y="44"/>
                    <a:pt x="44" y="43"/>
                  </a:cubicBezTo>
                  <a:cubicBezTo>
                    <a:pt x="44" y="42"/>
                    <a:pt x="44" y="41"/>
                    <a:pt x="44" y="40"/>
                  </a:cubicBezTo>
                  <a:cubicBezTo>
                    <a:pt x="44" y="39"/>
                    <a:pt x="43" y="39"/>
                    <a:pt x="43" y="39"/>
                  </a:cubicBezTo>
                  <a:close/>
                  <a:moveTo>
                    <a:pt x="37" y="48"/>
                  </a:moveTo>
                  <a:cubicBezTo>
                    <a:pt x="36" y="50"/>
                    <a:pt x="37" y="52"/>
                    <a:pt x="38" y="53"/>
                  </a:cubicBezTo>
                  <a:cubicBezTo>
                    <a:pt x="38" y="54"/>
                    <a:pt x="37" y="54"/>
                    <a:pt x="36" y="55"/>
                  </a:cubicBezTo>
                  <a:cubicBezTo>
                    <a:pt x="35" y="54"/>
                    <a:pt x="33" y="54"/>
                    <a:pt x="31" y="55"/>
                  </a:cubicBezTo>
                  <a:cubicBezTo>
                    <a:pt x="29" y="57"/>
                    <a:pt x="29" y="59"/>
                    <a:pt x="29" y="60"/>
                  </a:cubicBezTo>
                  <a:cubicBezTo>
                    <a:pt x="28" y="61"/>
                    <a:pt x="27" y="61"/>
                    <a:pt x="26" y="61"/>
                  </a:cubicBezTo>
                  <a:cubicBezTo>
                    <a:pt x="26" y="60"/>
                    <a:pt x="24" y="58"/>
                    <a:pt x="22" y="58"/>
                  </a:cubicBezTo>
                  <a:cubicBezTo>
                    <a:pt x="20" y="58"/>
                    <a:pt x="18" y="60"/>
                    <a:pt x="18" y="61"/>
                  </a:cubicBezTo>
                  <a:cubicBezTo>
                    <a:pt x="17" y="61"/>
                    <a:pt x="16" y="61"/>
                    <a:pt x="15" y="60"/>
                  </a:cubicBezTo>
                  <a:cubicBezTo>
                    <a:pt x="15" y="59"/>
                    <a:pt x="15" y="57"/>
                    <a:pt x="13" y="55"/>
                  </a:cubicBezTo>
                  <a:cubicBezTo>
                    <a:pt x="11" y="54"/>
                    <a:pt x="9" y="54"/>
                    <a:pt x="8" y="55"/>
                  </a:cubicBezTo>
                  <a:cubicBezTo>
                    <a:pt x="7" y="54"/>
                    <a:pt x="6" y="54"/>
                    <a:pt x="6" y="53"/>
                  </a:cubicBezTo>
                  <a:cubicBezTo>
                    <a:pt x="7" y="52"/>
                    <a:pt x="8" y="50"/>
                    <a:pt x="7" y="48"/>
                  </a:cubicBezTo>
                  <a:cubicBezTo>
                    <a:pt x="7" y="46"/>
                    <a:pt x="5" y="44"/>
                    <a:pt x="3" y="44"/>
                  </a:cubicBezTo>
                  <a:cubicBezTo>
                    <a:pt x="3" y="44"/>
                    <a:pt x="3" y="43"/>
                    <a:pt x="3" y="43"/>
                  </a:cubicBezTo>
                  <a:cubicBezTo>
                    <a:pt x="3" y="42"/>
                    <a:pt x="3" y="42"/>
                    <a:pt x="3" y="41"/>
                  </a:cubicBezTo>
                  <a:cubicBezTo>
                    <a:pt x="5" y="41"/>
                    <a:pt x="7" y="40"/>
                    <a:pt x="7" y="38"/>
                  </a:cubicBezTo>
                  <a:cubicBezTo>
                    <a:pt x="8" y="36"/>
                    <a:pt x="7" y="34"/>
                    <a:pt x="6" y="33"/>
                  </a:cubicBezTo>
                  <a:cubicBezTo>
                    <a:pt x="6" y="32"/>
                    <a:pt x="7" y="31"/>
                    <a:pt x="8" y="30"/>
                  </a:cubicBezTo>
                  <a:cubicBezTo>
                    <a:pt x="9" y="32"/>
                    <a:pt x="11" y="32"/>
                    <a:pt x="13" y="30"/>
                  </a:cubicBezTo>
                  <a:cubicBezTo>
                    <a:pt x="15" y="29"/>
                    <a:pt x="15" y="27"/>
                    <a:pt x="15" y="25"/>
                  </a:cubicBezTo>
                  <a:cubicBezTo>
                    <a:pt x="16" y="25"/>
                    <a:pt x="17" y="25"/>
                    <a:pt x="18" y="24"/>
                  </a:cubicBezTo>
                  <a:cubicBezTo>
                    <a:pt x="18" y="26"/>
                    <a:pt x="20" y="27"/>
                    <a:pt x="22" y="27"/>
                  </a:cubicBezTo>
                  <a:cubicBezTo>
                    <a:pt x="24" y="27"/>
                    <a:pt x="26" y="26"/>
                    <a:pt x="26" y="24"/>
                  </a:cubicBezTo>
                  <a:cubicBezTo>
                    <a:pt x="27" y="25"/>
                    <a:pt x="28" y="25"/>
                    <a:pt x="29" y="25"/>
                  </a:cubicBezTo>
                  <a:cubicBezTo>
                    <a:pt x="29" y="27"/>
                    <a:pt x="29" y="29"/>
                    <a:pt x="31" y="30"/>
                  </a:cubicBezTo>
                  <a:cubicBezTo>
                    <a:pt x="33" y="32"/>
                    <a:pt x="35" y="32"/>
                    <a:pt x="36" y="30"/>
                  </a:cubicBezTo>
                  <a:cubicBezTo>
                    <a:pt x="37" y="31"/>
                    <a:pt x="38" y="32"/>
                    <a:pt x="38" y="33"/>
                  </a:cubicBezTo>
                  <a:cubicBezTo>
                    <a:pt x="37" y="34"/>
                    <a:pt x="36" y="36"/>
                    <a:pt x="37" y="38"/>
                  </a:cubicBezTo>
                  <a:cubicBezTo>
                    <a:pt x="37" y="40"/>
                    <a:pt x="39" y="41"/>
                    <a:pt x="41" y="41"/>
                  </a:cubicBezTo>
                  <a:cubicBezTo>
                    <a:pt x="41" y="42"/>
                    <a:pt x="41" y="42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39" y="44"/>
                    <a:pt x="37" y="46"/>
                    <a:pt x="37" y="48"/>
                  </a:cubicBezTo>
                  <a:close/>
                  <a:moveTo>
                    <a:pt x="61" y="12"/>
                  </a:moveTo>
                  <a:cubicBezTo>
                    <a:pt x="61" y="12"/>
                    <a:pt x="61" y="11"/>
                    <a:pt x="61" y="11"/>
                  </a:cubicBezTo>
                  <a:cubicBezTo>
                    <a:pt x="60" y="11"/>
                    <a:pt x="60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10"/>
                    <a:pt x="60" y="10"/>
                    <a:pt x="60" y="9"/>
                  </a:cubicBezTo>
                  <a:cubicBezTo>
                    <a:pt x="60" y="9"/>
                    <a:pt x="60" y="8"/>
                    <a:pt x="60" y="7"/>
                  </a:cubicBezTo>
                  <a:cubicBezTo>
                    <a:pt x="59" y="6"/>
                    <a:pt x="58" y="5"/>
                    <a:pt x="57" y="4"/>
                  </a:cubicBezTo>
                  <a:cubicBezTo>
                    <a:pt x="57" y="4"/>
                    <a:pt x="57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5" y="3"/>
                    <a:pt x="54" y="2"/>
                  </a:cubicBezTo>
                  <a:cubicBezTo>
                    <a:pt x="54" y="2"/>
                    <a:pt x="54" y="1"/>
                    <a:pt x="53" y="1"/>
                  </a:cubicBezTo>
                  <a:cubicBezTo>
                    <a:pt x="52" y="1"/>
                    <a:pt x="51" y="0"/>
                    <a:pt x="50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8" y="0"/>
                    <a:pt x="48" y="0"/>
                  </a:cubicBezTo>
                  <a:cubicBezTo>
                    <a:pt x="48" y="1"/>
                    <a:pt x="47" y="1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46" y="1"/>
                    <a:pt x="46" y="0"/>
                  </a:cubicBezTo>
                  <a:cubicBezTo>
                    <a:pt x="46" y="0"/>
                    <a:pt x="45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cubicBezTo>
                    <a:pt x="43" y="0"/>
                    <a:pt x="42" y="1"/>
                    <a:pt x="41" y="1"/>
                  </a:cubicBezTo>
                  <a:cubicBezTo>
                    <a:pt x="40" y="1"/>
                    <a:pt x="40" y="2"/>
                    <a:pt x="40" y="2"/>
                  </a:cubicBezTo>
                  <a:cubicBezTo>
                    <a:pt x="40" y="3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5"/>
                    <a:pt x="35" y="6"/>
                    <a:pt x="34" y="7"/>
                  </a:cubicBezTo>
                  <a:cubicBezTo>
                    <a:pt x="34" y="8"/>
                    <a:pt x="34" y="9"/>
                    <a:pt x="34" y="9"/>
                  </a:cubicBezTo>
                  <a:cubicBezTo>
                    <a:pt x="34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1"/>
                    <a:pt x="33" y="12"/>
                    <a:pt x="33" y="12"/>
                  </a:cubicBezTo>
                  <a:cubicBezTo>
                    <a:pt x="33" y="13"/>
                    <a:pt x="33" y="14"/>
                    <a:pt x="33" y="14"/>
                  </a:cubicBezTo>
                  <a:cubicBezTo>
                    <a:pt x="33" y="15"/>
                    <a:pt x="33" y="16"/>
                    <a:pt x="33" y="16"/>
                  </a:cubicBezTo>
                  <a:cubicBezTo>
                    <a:pt x="33" y="17"/>
                    <a:pt x="33" y="17"/>
                    <a:pt x="33" y="18"/>
                  </a:cubicBezTo>
                  <a:cubicBezTo>
                    <a:pt x="34" y="18"/>
                    <a:pt x="34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9"/>
                    <a:pt x="34" y="19"/>
                    <a:pt x="34" y="20"/>
                  </a:cubicBezTo>
                  <a:cubicBezTo>
                    <a:pt x="34" y="20"/>
                    <a:pt x="34" y="21"/>
                    <a:pt x="34" y="21"/>
                  </a:cubicBezTo>
                  <a:cubicBezTo>
                    <a:pt x="35" y="22"/>
                    <a:pt x="36" y="23"/>
                    <a:pt x="37" y="24"/>
                  </a:cubicBezTo>
                  <a:cubicBezTo>
                    <a:pt x="37" y="25"/>
                    <a:pt x="37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25"/>
                    <a:pt x="39" y="25"/>
                    <a:pt x="39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5"/>
                  </a:cubicBezTo>
                  <a:cubicBezTo>
                    <a:pt x="40" y="25"/>
                    <a:pt x="40" y="26"/>
                    <a:pt x="40" y="26"/>
                  </a:cubicBezTo>
                  <a:cubicBezTo>
                    <a:pt x="40" y="27"/>
                    <a:pt x="40" y="27"/>
                    <a:pt x="41" y="27"/>
                  </a:cubicBezTo>
                  <a:cubicBezTo>
                    <a:pt x="42" y="28"/>
                    <a:pt x="43" y="28"/>
                    <a:pt x="44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7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7"/>
                    <a:pt x="48" y="28"/>
                    <a:pt x="48" y="28"/>
                  </a:cubicBezTo>
                  <a:cubicBezTo>
                    <a:pt x="48" y="28"/>
                    <a:pt x="49" y="29"/>
                    <a:pt x="49" y="29"/>
                  </a:cubicBezTo>
                  <a:cubicBezTo>
                    <a:pt x="49" y="29"/>
                    <a:pt x="49" y="29"/>
                    <a:pt x="50" y="29"/>
                  </a:cubicBezTo>
                  <a:cubicBezTo>
                    <a:pt x="51" y="28"/>
                    <a:pt x="52" y="28"/>
                    <a:pt x="53" y="27"/>
                  </a:cubicBezTo>
                  <a:cubicBezTo>
                    <a:pt x="54" y="27"/>
                    <a:pt x="54" y="27"/>
                    <a:pt x="54" y="26"/>
                  </a:cubicBezTo>
                  <a:cubicBezTo>
                    <a:pt x="55" y="26"/>
                    <a:pt x="54" y="25"/>
                    <a:pt x="54" y="25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4"/>
                    <a:pt x="54" y="24"/>
                    <a:pt x="55" y="24"/>
                  </a:cubicBezTo>
                  <a:cubicBezTo>
                    <a:pt x="55" y="25"/>
                    <a:pt x="55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7" y="25"/>
                    <a:pt x="57" y="25"/>
                    <a:pt x="57" y="24"/>
                  </a:cubicBezTo>
                  <a:cubicBezTo>
                    <a:pt x="58" y="23"/>
                    <a:pt x="59" y="22"/>
                    <a:pt x="60" y="21"/>
                  </a:cubicBezTo>
                  <a:cubicBezTo>
                    <a:pt x="60" y="21"/>
                    <a:pt x="60" y="20"/>
                    <a:pt x="60" y="20"/>
                  </a:cubicBezTo>
                  <a:cubicBezTo>
                    <a:pt x="60" y="19"/>
                    <a:pt x="59" y="19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1" y="17"/>
                    <a:pt x="61" y="17"/>
                    <a:pt x="61" y="16"/>
                  </a:cubicBezTo>
                  <a:cubicBezTo>
                    <a:pt x="61" y="16"/>
                    <a:pt x="62" y="15"/>
                    <a:pt x="62" y="14"/>
                  </a:cubicBezTo>
                  <a:cubicBezTo>
                    <a:pt x="62" y="14"/>
                    <a:pt x="61" y="13"/>
                    <a:pt x="61" y="12"/>
                  </a:cubicBezTo>
                  <a:close/>
                  <a:moveTo>
                    <a:pt x="58" y="15"/>
                  </a:moveTo>
                  <a:cubicBezTo>
                    <a:pt x="57" y="15"/>
                    <a:pt x="56" y="16"/>
                    <a:pt x="56" y="17"/>
                  </a:cubicBezTo>
                  <a:cubicBezTo>
                    <a:pt x="55" y="18"/>
                    <a:pt x="56" y="20"/>
                    <a:pt x="57" y="21"/>
                  </a:cubicBezTo>
                  <a:cubicBezTo>
                    <a:pt x="56" y="21"/>
                    <a:pt x="56" y="21"/>
                    <a:pt x="56" y="22"/>
                  </a:cubicBezTo>
                  <a:cubicBezTo>
                    <a:pt x="55" y="21"/>
                    <a:pt x="53" y="21"/>
                    <a:pt x="52" y="22"/>
                  </a:cubicBezTo>
                  <a:cubicBezTo>
                    <a:pt x="51" y="23"/>
                    <a:pt x="51" y="24"/>
                    <a:pt x="51" y="25"/>
                  </a:cubicBezTo>
                  <a:cubicBezTo>
                    <a:pt x="51" y="25"/>
                    <a:pt x="50" y="25"/>
                    <a:pt x="50" y="25"/>
                  </a:cubicBezTo>
                  <a:cubicBezTo>
                    <a:pt x="49" y="24"/>
                    <a:pt x="48" y="24"/>
                    <a:pt x="47" y="24"/>
                  </a:cubicBezTo>
                  <a:cubicBezTo>
                    <a:pt x="46" y="24"/>
                    <a:pt x="45" y="24"/>
                    <a:pt x="44" y="25"/>
                  </a:cubicBezTo>
                  <a:cubicBezTo>
                    <a:pt x="44" y="25"/>
                    <a:pt x="43" y="25"/>
                    <a:pt x="43" y="25"/>
                  </a:cubicBezTo>
                  <a:cubicBezTo>
                    <a:pt x="43" y="24"/>
                    <a:pt x="43" y="23"/>
                    <a:pt x="42" y="22"/>
                  </a:cubicBezTo>
                  <a:cubicBezTo>
                    <a:pt x="41" y="21"/>
                    <a:pt x="39" y="21"/>
                    <a:pt x="38" y="22"/>
                  </a:cubicBezTo>
                  <a:cubicBezTo>
                    <a:pt x="38" y="21"/>
                    <a:pt x="38" y="21"/>
                    <a:pt x="37" y="21"/>
                  </a:cubicBezTo>
                  <a:cubicBezTo>
                    <a:pt x="38" y="20"/>
                    <a:pt x="39" y="18"/>
                    <a:pt x="38" y="17"/>
                  </a:cubicBezTo>
                  <a:cubicBezTo>
                    <a:pt x="38" y="16"/>
                    <a:pt x="37" y="15"/>
                    <a:pt x="36" y="15"/>
                  </a:cubicBezTo>
                  <a:cubicBezTo>
                    <a:pt x="36" y="15"/>
                    <a:pt x="36" y="15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4"/>
                    <a:pt x="38" y="13"/>
                    <a:pt x="38" y="11"/>
                  </a:cubicBezTo>
                  <a:cubicBezTo>
                    <a:pt x="39" y="10"/>
                    <a:pt x="38" y="9"/>
                    <a:pt x="37" y="8"/>
                  </a:cubicBezTo>
                  <a:cubicBezTo>
                    <a:pt x="38" y="8"/>
                    <a:pt x="38" y="7"/>
                    <a:pt x="38" y="7"/>
                  </a:cubicBezTo>
                  <a:cubicBezTo>
                    <a:pt x="39" y="8"/>
                    <a:pt x="41" y="8"/>
                    <a:pt x="42" y="7"/>
                  </a:cubicBezTo>
                  <a:cubicBezTo>
                    <a:pt x="43" y="6"/>
                    <a:pt x="43" y="5"/>
                    <a:pt x="43" y="4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5" y="4"/>
                    <a:pt x="46" y="5"/>
                    <a:pt x="47" y="5"/>
                  </a:cubicBezTo>
                  <a:cubicBezTo>
                    <a:pt x="48" y="5"/>
                    <a:pt x="49" y="4"/>
                    <a:pt x="50" y="3"/>
                  </a:cubicBezTo>
                  <a:cubicBezTo>
                    <a:pt x="50" y="3"/>
                    <a:pt x="51" y="3"/>
                    <a:pt x="51" y="4"/>
                  </a:cubicBezTo>
                  <a:cubicBezTo>
                    <a:pt x="51" y="5"/>
                    <a:pt x="51" y="6"/>
                    <a:pt x="52" y="7"/>
                  </a:cubicBezTo>
                  <a:cubicBezTo>
                    <a:pt x="53" y="8"/>
                    <a:pt x="55" y="8"/>
                    <a:pt x="56" y="7"/>
                  </a:cubicBezTo>
                  <a:cubicBezTo>
                    <a:pt x="56" y="7"/>
                    <a:pt x="56" y="8"/>
                    <a:pt x="57" y="8"/>
                  </a:cubicBezTo>
                  <a:cubicBezTo>
                    <a:pt x="56" y="9"/>
                    <a:pt x="55" y="10"/>
                    <a:pt x="56" y="11"/>
                  </a:cubicBezTo>
                  <a:cubicBezTo>
                    <a:pt x="56" y="13"/>
                    <a:pt x="57" y="14"/>
                    <a:pt x="58" y="14"/>
                  </a:cubicBezTo>
                  <a:cubicBezTo>
                    <a:pt x="58" y="14"/>
                    <a:pt x="59" y="14"/>
                    <a:pt x="59" y="14"/>
                  </a:cubicBezTo>
                  <a:cubicBezTo>
                    <a:pt x="59" y="15"/>
                    <a:pt x="58" y="15"/>
                    <a:pt x="58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85" name="Freeform 30"/>
            <p:cNvSpPr>
              <a:spLocks noEditPoints="1"/>
            </p:cNvSpPr>
            <p:nvPr/>
          </p:nvSpPr>
          <p:spPr bwMode="auto">
            <a:xfrm>
              <a:off x="4257861" y="2875584"/>
              <a:ext cx="353067" cy="335114"/>
            </a:xfrm>
            <a:custGeom>
              <a:avLst/>
              <a:gdLst>
                <a:gd name="T0" fmla="*/ 75 w 75"/>
                <a:gd name="T1" fmla="*/ 27 h 71"/>
                <a:gd name="T2" fmla="*/ 69 w 75"/>
                <a:gd name="T3" fmla="*/ 14 h 71"/>
                <a:gd name="T4" fmla="*/ 64 w 75"/>
                <a:gd name="T5" fmla="*/ 0 h 71"/>
                <a:gd name="T6" fmla="*/ 5 w 75"/>
                <a:gd name="T7" fmla="*/ 11 h 71"/>
                <a:gd name="T8" fmla="*/ 1 w 75"/>
                <a:gd name="T9" fmla="*/ 26 h 71"/>
                <a:gd name="T10" fmla="*/ 0 w 75"/>
                <a:gd name="T11" fmla="*/ 31 h 71"/>
                <a:gd name="T12" fmla="*/ 1 w 75"/>
                <a:gd name="T13" fmla="*/ 65 h 71"/>
                <a:gd name="T14" fmla="*/ 70 w 75"/>
                <a:gd name="T15" fmla="*/ 71 h 71"/>
                <a:gd name="T16" fmla="*/ 70 w 75"/>
                <a:gd name="T17" fmla="*/ 61 h 71"/>
                <a:gd name="T18" fmla="*/ 4 w 75"/>
                <a:gd name="T19" fmla="*/ 26 h 71"/>
                <a:gd name="T20" fmla="*/ 71 w 75"/>
                <a:gd name="T21" fmla="*/ 26 h 71"/>
                <a:gd name="T22" fmla="*/ 58 w 75"/>
                <a:gd name="T23" fmla="*/ 33 h 71"/>
                <a:gd name="T24" fmla="*/ 54 w 75"/>
                <a:gd name="T25" fmla="*/ 28 h 71"/>
                <a:gd name="T26" fmla="*/ 52 w 75"/>
                <a:gd name="T27" fmla="*/ 31 h 71"/>
                <a:gd name="T28" fmla="*/ 44 w 75"/>
                <a:gd name="T29" fmla="*/ 31 h 71"/>
                <a:gd name="T30" fmla="*/ 52 w 75"/>
                <a:gd name="T31" fmla="*/ 31 h 71"/>
                <a:gd name="T32" fmla="*/ 37 w 75"/>
                <a:gd name="T33" fmla="*/ 33 h 71"/>
                <a:gd name="T34" fmla="*/ 42 w 75"/>
                <a:gd name="T35" fmla="*/ 28 h 71"/>
                <a:gd name="T36" fmla="*/ 28 w 75"/>
                <a:gd name="T37" fmla="*/ 33 h 71"/>
                <a:gd name="T38" fmla="*/ 23 w 75"/>
                <a:gd name="T39" fmla="*/ 28 h 71"/>
                <a:gd name="T40" fmla="*/ 21 w 75"/>
                <a:gd name="T41" fmla="*/ 28 h 71"/>
                <a:gd name="T42" fmla="*/ 17 w 75"/>
                <a:gd name="T43" fmla="*/ 33 h 71"/>
                <a:gd name="T44" fmla="*/ 21 w 75"/>
                <a:gd name="T45" fmla="*/ 28 h 71"/>
                <a:gd name="T46" fmla="*/ 18 w 75"/>
                <a:gd name="T47" fmla="*/ 35 h 71"/>
                <a:gd name="T48" fmla="*/ 28 w 75"/>
                <a:gd name="T49" fmla="*/ 35 h 71"/>
                <a:gd name="T50" fmla="*/ 38 w 75"/>
                <a:gd name="T51" fmla="*/ 35 h 71"/>
                <a:gd name="T52" fmla="*/ 48 w 75"/>
                <a:gd name="T53" fmla="*/ 35 h 71"/>
                <a:gd name="T54" fmla="*/ 58 w 75"/>
                <a:gd name="T55" fmla="*/ 35 h 71"/>
                <a:gd name="T56" fmla="*/ 67 w 75"/>
                <a:gd name="T57" fmla="*/ 62 h 71"/>
                <a:gd name="T58" fmla="*/ 29 w 75"/>
                <a:gd name="T59" fmla="*/ 40 h 71"/>
                <a:gd name="T60" fmla="*/ 13 w 75"/>
                <a:gd name="T61" fmla="*/ 62 h 71"/>
                <a:gd name="T62" fmla="*/ 12 w 75"/>
                <a:gd name="T63" fmla="*/ 33 h 71"/>
                <a:gd name="T64" fmla="*/ 28 w 75"/>
                <a:gd name="T65" fmla="*/ 42 h 71"/>
                <a:gd name="T66" fmla="*/ 68 w 75"/>
                <a:gd name="T67" fmla="*/ 33 h 71"/>
                <a:gd name="T68" fmla="*/ 64 w 75"/>
                <a:gd name="T69" fmla="*/ 28 h 71"/>
                <a:gd name="T70" fmla="*/ 68 w 75"/>
                <a:gd name="T71" fmla="*/ 33 h 71"/>
                <a:gd name="T72" fmla="*/ 11 w 75"/>
                <a:gd name="T73" fmla="*/ 14 h 71"/>
                <a:gd name="T74" fmla="*/ 11 w 75"/>
                <a:gd name="T75" fmla="*/ 3 h 71"/>
                <a:gd name="T76" fmla="*/ 67 w 75"/>
                <a:gd name="T77" fmla="*/ 11 h 71"/>
                <a:gd name="T78" fmla="*/ 11 w 75"/>
                <a:gd name="T79" fmla="*/ 31 h 71"/>
                <a:gd name="T80" fmla="*/ 3 w 75"/>
                <a:gd name="T81" fmla="*/ 31 h 71"/>
                <a:gd name="T82" fmla="*/ 4 w 75"/>
                <a:gd name="T83" fmla="*/ 65 h 71"/>
                <a:gd name="T84" fmla="*/ 29 w 75"/>
                <a:gd name="T85" fmla="*/ 64 h 71"/>
                <a:gd name="T86" fmla="*/ 71 w 75"/>
                <a:gd name="T87" fmla="*/ 67 h 71"/>
                <a:gd name="T88" fmla="*/ 4 w 75"/>
                <a:gd name="T89" fmla="*/ 67 h 71"/>
                <a:gd name="T90" fmla="*/ 62 w 75"/>
                <a:gd name="T91" fmla="*/ 56 h 71"/>
                <a:gd name="T92" fmla="*/ 39 w 75"/>
                <a:gd name="T93" fmla="*/ 40 h 71"/>
                <a:gd name="T94" fmla="*/ 39 w 75"/>
                <a:gd name="T95" fmla="*/ 57 h 71"/>
                <a:gd name="T96" fmla="*/ 60 w 75"/>
                <a:gd name="T97" fmla="*/ 5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5" h="71">
                  <a:moveTo>
                    <a:pt x="75" y="31"/>
                  </a:moveTo>
                  <a:cubicBezTo>
                    <a:pt x="75" y="28"/>
                    <a:pt x="75" y="28"/>
                    <a:pt x="75" y="28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6"/>
                    <a:pt x="75" y="26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4"/>
                    <a:pt x="69" y="14"/>
                    <a:pt x="69" y="14"/>
                  </a:cubicBezTo>
                  <a:cubicBezTo>
                    <a:pt x="70" y="13"/>
                    <a:pt x="70" y="12"/>
                    <a:pt x="70" y="11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2"/>
                    <a:pt x="67" y="0"/>
                    <a:pt x="6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2"/>
                    <a:pt x="5" y="5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3"/>
                    <a:pt x="6" y="14"/>
                  </a:cubicBezTo>
                  <a:cubicBezTo>
                    <a:pt x="6" y="14"/>
                    <a:pt x="6" y="14"/>
                    <a:pt x="5" y="14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2" y="36"/>
                    <a:pt x="5" y="36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3" y="61"/>
                    <a:pt x="1" y="63"/>
                    <a:pt x="1" y="65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9"/>
                    <a:pt x="3" y="71"/>
                    <a:pt x="6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2" y="71"/>
                    <a:pt x="74" y="69"/>
                    <a:pt x="74" y="67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74" y="63"/>
                    <a:pt x="72" y="61"/>
                    <a:pt x="70" y="61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3" y="36"/>
                    <a:pt x="75" y="33"/>
                    <a:pt x="75" y="31"/>
                  </a:cubicBezTo>
                  <a:close/>
                  <a:moveTo>
                    <a:pt x="4" y="2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71" y="26"/>
                    <a:pt x="71" y="26"/>
                    <a:pt x="71" y="26"/>
                  </a:cubicBezTo>
                  <a:lnTo>
                    <a:pt x="4" y="26"/>
                  </a:lnTo>
                  <a:close/>
                  <a:moveTo>
                    <a:pt x="62" y="31"/>
                  </a:moveTo>
                  <a:cubicBezTo>
                    <a:pt x="62" y="32"/>
                    <a:pt x="60" y="33"/>
                    <a:pt x="58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5" y="33"/>
                    <a:pt x="54" y="32"/>
                    <a:pt x="54" y="31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62" y="28"/>
                    <a:pt x="62" y="28"/>
                    <a:pt x="62" y="28"/>
                  </a:cubicBezTo>
                  <a:lnTo>
                    <a:pt x="62" y="31"/>
                  </a:lnTo>
                  <a:close/>
                  <a:moveTo>
                    <a:pt x="52" y="31"/>
                  </a:moveTo>
                  <a:cubicBezTo>
                    <a:pt x="52" y="32"/>
                    <a:pt x="50" y="33"/>
                    <a:pt x="48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5" y="33"/>
                    <a:pt x="44" y="32"/>
                    <a:pt x="44" y="31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52" y="28"/>
                    <a:pt x="52" y="28"/>
                    <a:pt x="52" y="28"/>
                  </a:cubicBezTo>
                  <a:lnTo>
                    <a:pt x="52" y="31"/>
                  </a:lnTo>
                  <a:close/>
                  <a:moveTo>
                    <a:pt x="42" y="31"/>
                  </a:moveTo>
                  <a:cubicBezTo>
                    <a:pt x="42" y="32"/>
                    <a:pt x="40" y="33"/>
                    <a:pt x="38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5" y="33"/>
                    <a:pt x="34" y="32"/>
                    <a:pt x="34" y="31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42" y="28"/>
                    <a:pt x="42" y="28"/>
                    <a:pt x="42" y="28"/>
                  </a:cubicBezTo>
                  <a:lnTo>
                    <a:pt x="42" y="31"/>
                  </a:lnTo>
                  <a:close/>
                  <a:moveTo>
                    <a:pt x="32" y="31"/>
                  </a:moveTo>
                  <a:cubicBezTo>
                    <a:pt x="32" y="32"/>
                    <a:pt x="30" y="33"/>
                    <a:pt x="28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5" y="33"/>
                    <a:pt x="23" y="32"/>
                    <a:pt x="23" y="31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32" y="28"/>
                    <a:pt x="32" y="28"/>
                    <a:pt x="32" y="28"/>
                  </a:cubicBezTo>
                  <a:lnTo>
                    <a:pt x="32" y="31"/>
                  </a:lnTo>
                  <a:close/>
                  <a:moveTo>
                    <a:pt x="21" y="28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1" y="32"/>
                    <a:pt x="20" y="33"/>
                    <a:pt x="18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5" y="33"/>
                    <a:pt x="13" y="32"/>
                    <a:pt x="13" y="31"/>
                  </a:cubicBezTo>
                  <a:cubicBezTo>
                    <a:pt x="13" y="28"/>
                    <a:pt x="13" y="28"/>
                    <a:pt x="13" y="28"/>
                  </a:cubicBezTo>
                  <a:lnTo>
                    <a:pt x="21" y="28"/>
                  </a:lnTo>
                  <a:close/>
                  <a:moveTo>
                    <a:pt x="12" y="33"/>
                  </a:moveTo>
                  <a:cubicBezTo>
                    <a:pt x="13" y="35"/>
                    <a:pt x="15" y="35"/>
                    <a:pt x="17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20" y="35"/>
                    <a:pt x="21" y="35"/>
                    <a:pt x="22" y="33"/>
                  </a:cubicBezTo>
                  <a:cubicBezTo>
                    <a:pt x="23" y="35"/>
                    <a:pt x="25" y="35"/>
                    <a:pt x="27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30" y="35"/>
                    <a:pt x="32" y="35"/>
                    <a:pt x="33" y="33"/>
                  </a:cubicBezTo>
                  <a:cubicBezTo>
                    <a:pt x="34" y="35"/>
                    <a:pt x="35" y="35"/>
                    <a:pt x="37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5"/>
                    <a:pt x="42" y="35"/>
                    <a:pt x="43" y="33"/>
                  </a:cubicBezTo>
                  <a:cubicBezTo>
                    <a:pt x="44" y="35"/>
                    <a:pt x="45" y="35"/>
                    <a:pt x="47" y="35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50" y="35"/>
                    <a:pt x="52" y="35"/>
                    <a:pt x="53" y="33"/>
                  </a:cubicBezTo>
                  <a:cubicBezTo>
                    <a:pt x="54" y="35"/>
                    <a:pt x="55" y="35"/>
                    <a:pt x="57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60" y="35"/>
                    <a:pt x="62" y="35"/>
                    <a:pt x="63" y="33"/>
                  </a:cubicBezTo>
                  <a:cubicBezTo>
                    <a:pt x="64" y="35"/>
                    <a:pt x="65" y="35"/>
                    <a:pt x="67" y="35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0"/>
                    <a:pt x="30" y="40"/>
                    <a:pt x="29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1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0" y="35"/>
                    <a:pt x="11" y="35"/>
                    <a:pt x="12" y="33"/>
                  </a:cubicBezTo>
                  <a:close/>
                  <a:moveTo>
                    <a:pt x="15" y="6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62"/>
                    <a:pt x="28" y="62"/>
                    <a:pt x="28" y="62"/>
                  </a:cubicBezTo>
                  <a:lnTo>
                    <a:pt x="15" y="62"/>
                  </a:lnTo>
                  <a:close/>
                  <a:moveTo>
                    <a:pt x="68" y="33"/>
                  </a:moveTo>
                  <a:cubicBezTo>
                    <a:pt x="67" y="33"/>
                    <a:pt x="67" y="33"/>
                    <a:pt x="67" y="33"/>
                  </a:cubicBezTo>
                  <a:cubicBezTo>
                    <a:pt x="65" y="33"/>
                    <a:pt x="64" y="32"/>
                    <a:pt x="64" y="31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2" y="32"/>
                    <a:pt x="70" y="33"/>
                    <a:pt x="68" y="33"/>
                  </a:cubicBezTo>
                  <a:close/>
                  <a:moveTo>
                    <a:pt x="67" y="11"/>
                  </a:moveTo>
                  <a:cubicBezTo>
                    <a:pt x="67" y="13"/>
                    <a:pt x="66" y="14"/>
                    <a:pt x="64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9" y="14"/>
                    <a:pt x="8" y="13"/>
                    <a:pt x="8" y="1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1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6" y="3"/>
                    <a:pt x="67" y="4"/>
                    <a:pt x="67" y="5"/>
                  </a:cubicBezTo>
                  <a:lnTo>
                    <a:pt x="67" y="11"/>
                  </a:lnTo>
                  <a:close/>
                  <a:moveTo>
                    <a:pt x="3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2"/>
                    <a:pt x="10" y="33"/>
                    <a:pt x="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5" y="33"/>
                    <a:pt x="3" y="32"/>
                    <a:pt x="3" y="31"/>
                  </a:cubicBezTo>
                  <a:lnTo>
                    <a:pt x="3" y="28"/>
                  </a:lnTo>
                  <a:close/>
                  <a:moveTo>
                    <a:pt x="4" y="67"/>
                  </a:moveTo>
                  <a:cubicBezTo>
                    <a:pt x="4" y="65"/>
                    <a:pt x="4" y="65"/>
                    <a:pt x="4" y="65"/>
                  </a:cubicBezTo>
                  <a:cubicBezTo>
                    <a:pt x="4" y="65"/>
                    <a:pt x="5" y="64"/>
                    <a:pt x="6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5"/>
                    <a:pt x="71" y="65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8"/>
                    <a:pt x="70" y="68"/>
                    <a:pt x="70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8"/>
                    <a:pt x="4" y="68"/>
                    <a:pt x="4" y="67"/>
                  </a:cubicBezTo>
                  <a:close/>
                  <a:moveTo>
                    <a:pt x="39" y="57"/>
                  </a:moveTo>
                  <a:cubicBezTo>
                    <a:pt x="61" y="57"/>
                    <a:pt x="61" y="57"/>
                    <a:pt x="61" y="57"/>
                  </a:cubicBezTo>
                  <a:cubicBezTo>
                    <a:pt x="62" y="57"/>
                    <a:pt x="62" y="56"/>
                    <a:pt x="62" y="56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0"/>
                    <a:pt x="62" y="40"/>
                    <a:pt x="61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8" y="40"/>
                    <a:pt x="38" y="40"/>
                    <a:pt x="38" y="41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6"/>
                    <a:pt x="38" y="57"/>
                    <a:pt x="39" y="57"/>
                  </a:cubicBezTo>
                  <a:close/>
                  <a:moveTo>
                    <a:pt x="40" y="42"/>
                  </a:moveTo>
                  <a:cubicBezTo>
                    <a:pt x="60" y="42"/>
                    <a:pt x="60" y="42"/>
                    <a:pt x="60" y="42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0" y="55"/>
                    <a:pt x="40" y="55"/>
                    <a:pt x="40" y="55"/>
                  </a:cubicBezTo>
                  <a:lnTo>
                    <a:pt x="4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86" name="Freeform 30"/>
            <p:cNvSpPr>
              <a:spLocks noEditPoints="1"/>
            </p:cNvSpPr>
            <p:nvPr/>
          </p:nvSpPr>
          <p:spPr bwMode="auto">
            <a:xfrm>
              <a:off x="4829880" y="6096357"/>
              <a:ext cx="353067" cy="335114"/>
            </a:xfrm>
            <a:custGeom>
              <a:avLst/>
              <a:gdLst>
                <a:gd name="T0" fmla="*/ 75 w 75"/>
                <a:gd name="T1" fmla="*/ 27 h 71"/>
                <a:gd name="T2" fmla="*/ 69 w 75"/>
                <a:gd name="T3" fmla="*/ 14 h 71"/>
                <a:gd name="T4" fmla="*/ 64 w 75"/>
                <a:gd name="T5" fmla="*/ 0 h 71"/>
                <a:gd name="T6" fmla="*/ 5 w 75"/>
                <a:gd name="T7" fmla="*/ 11 h 71"/>
                <a:gd name="T8" fmla="*/ 1 w 75"/>
                <a:gd name="T9" fmla="*/ 26 h 71"/>
                <a:gd name="T10" fmla="*/ 0 w 75"/>
                <a:gd name="T11" fmla="*/ 31 h 71"/>
                <a:gd name="T12" fmla="*/ 1 w 75"/>
                <a:gd name="T13" fmla="*/ 65 h 71"/>
                <a:gd name="T14" fmla="*/ 70 w 75"/>
                <a:gd name="T15" fmla="*/ 71 h 71"/>
                <a:gd name="T16" fmla="*/ 70 w 75"/>
                <a:gd name="T17" fmla="*/ 61 h 71"/>
                <a:gd name="T18" fmla="*/ 4 w 75"/>
                <a:gd name="T19" fmla="*/ 26 h 71"/>
                <a:gd name="T20" fmla="*/ 71 w 75"/>
                <a:gd name="T21" fmla="*/ 26 h 71"/>
                <a:gd name="T22" fmla="*/ 58 w 75"/>
                <a:gd name="T23" fmla="*/ 33 h 71"/>
                <a:gd name="T24" fmla="*/ 54 w 75"/>
                <a:gd name="T25" fmla="*/ 28 h 71"/>
                <a:gd name="T26" fmla="*/ 52 w 75"/>
                <a:gd name="T27" fmla="*/ 31 h 71"/>
                <a:gd name="T28" fmla="*/ 44 w 75"/>
                <a:gd name="T29" fmla="*/ 31 h 71"/>
                <a:gd name="T30" fmla="*/ 52 w 75"/>
                <a:gd name="T31" fmla="*/ 31 h 71"/>
                <a:gd name="T32" fmla="*/ 37 w 75"/>
                <a:gd name="T33" fmla="*/ 33 h 71"/>
                <a:gd name="T34" fmla="*/ 42 w 75"/>
                <a:gd name="T35" fmla="*/ 28 h 71"/>
                <a:gd name="T36" fmla="*/ 28 w 75"/>
                <a:gd name="T37" fmla="*/ 33 h 71"/>
                <a:gd name="T38" fmla="*/ 23 w 75"/>
                <a:gd name="T39" fmla="*/ 28 h 71"/>
                <a:gd name="T40" fmla="*/ 21 w 75"/>
                <a:gd name="T41" fmla="*/ 28 h 71"/>
                <a:gd name="T42" fmla="*/ 17 w 75"/>
                <a:gd name="T43" fmla="*/ 33 h 71"/>
                <a:gd name="T44" fmla="*/ 21 w 75"/>
                <a:gd name="T45" fmla="*/ 28 h 71"/>
                <a:gd name="T46" fmla="*/ 18 w 75"/>
                <a:gd name="T47" fmla="*/ 35 h 71"/>
                <a:gd name="T48" fmla="*/ 28 w 75"/>
                <a:gd name="T49" fmla="*/ 35 h 71"/>
                <a:gd name="T50" fmla="*/ 38 w 75"/>
                <a:gd name="T51" fmla="*/ 35 h 71"/>
                <a:gd name="T52" fmla="*/ 48 w 75"/>
                <a:gd name="T53" fmla="*/ 35 h 71"/>
                <a:gd name="T54" fmla="*/ 58 w 75"/>
                <a:gd name="T55" fmla="*/ 35 h 71"/>
                <a:gd name="T56" fmla="*/ 67 w 75"/>
                <a:gd name="T57" fmla="*/ 62 h 71"/>
                <a:gd name="T58" fmla="*/ 29 w 75"/>
                <a:gd name="T59" fmla="*/ 40 h 71"/>
                <a:gd name="T60" fmla="*/ 13 w 75"/>
                <a:gd name="T61" fmla="*/ 62 h 71"/>
                <a:gd name="T62" fmla="*/ 12 w 75"/>
                <a:gd name="T63" fmla="*/ 33 h 71"/>
                <a:gd name="T64" fmla="*/ 28 w 75"/>
                <a:gd name="T65" fmla="*/ 42 h 71"/>
                <a:gd name="T66" fmla="*/ 68 w 75"/>
                <a:gd name="T67" fmla="*/ 33 h 71"/>
                <a:gd name="T68" fmla="*/ 64 w 75"/>
                <a:gd name="T69" fmla="*/ 28 h 71"/>
                <a:gd name="T70" fmla="*/ 68 w 75"/>
                <a:gd name="T71" fmla="*/ 33 h 71"/>
                <a:gd name="T72" fmla="*/ 11 w 75"/>
                <a:gd name="T73" fmla="*/ 14 h 71"/>
                <a:gd name="T74" fmla="*/ 11 w 75"/>
                <a:gd name="T75" fmla="*/ 3 h 71"/>
                <a:gd name="T76" fmla="*/ 67 w 75"/>
                <a:gd name="T77" fmla="*/ 11 h 71"/>
                <a:gd name="T78" fmla="*/ 11 w 75"/>
                <a:gd name="T79" fmla="*/ 31 h 71"/>
                <a:gd name="T80" fmla="*/ 3 w 75"/>
                <a:gd name="T81" fmla="*/ 31 h 71"/>
                <a:gd name="T82" fmla="*/ 4 w 75"/>
                <a:gd name="T83" fmla="*/ 65 h 71"/>
                <a:gd name="T84" fmla="*/ 29 w 75"/>
                <a:gd name="T85" fmla="*/ 64 h 71"/>
                <a:gd name="T86" fmla="*/ 71 w 75"/>
                <a:gd name="T87" fmla="*/ 67 h 71"/>
                <a:gd name="T88" fmla="*/ 4 w 75"/>
                <a:gd name="T89" fmla="*/ 67 h 71"/>
                <a:gd name="T90" fmla="*/ 62 w 75"/>
                <a:gd name="T91" fmla="*/ 56 h 71"/>
                <a:gd name="T92" fmla="*/ 39 w 75"/>
                <a:gd name="T93" fmla="*/ 40 h 71"/>
                <a:gd name="T94" fmla="*/ 39 w 75"/>
                <a:gd name="T95" fmla="*/ 57 h 71"/>
                <a:gd name="T96" fmla="*/ 60 w 75"/>
                <a:gd name="T97" fmla="*/ 5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5" h="71">
                  <a:moveTo>
                    <a:pt x="75" y="31"/>
                  </a:moveTo>
                  <a:cubicBezTo>
                    <a:pt x="75" y="28"/>
                    <a:pt x="75" y="28"/>
                    <a:pt x="75" y="28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6"/>
                    <a:pt x="75" y="26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4"/>
                    <a:pt x="69" y="14"/>
                    <a:pt x="69" y="14"/>
                  </a:cubicBezTo>
                  <a:cubicBezTo>
                    <a:pt x="70" y="13"/>
                    <a:pt x="70" y="12"/>
                    <a:pt x="70" y="11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2"/>
                    <a:pt x="67" y="0"/>
                    <a:pt x="6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2"/>
                    <a:pt x="5" y="5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3"/>
                    <a:pt x="6" y="14"/>
                  </a:cubicBezTo>
                  <a:cubicBezTo>
                    <a:pt x="6" y="14"/>
                    <a:pt x="6" y="14"/>
                    <a:pt x="5" y="14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2" y="36"/>
                    <a:pt x="5" y="36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3" y="61"/>
                    <a:pt x="1" y="63"/>
                    <a:pt x="1" y="65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9"/>
                    <a:pt x="3" y="71"/>
                    <a:pt x="6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2" y="71"/>
                    <a:pt x="74" y="69"/>
                    <a:pt x="74" y="67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74" y="63"/>
                    <a:pt x="72" y="61"/>
                    <a:pt x="70" y="61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3" y="36"/>
                    <a:pt x="75" y="33"/>
                    <a:pt x="75" y="31"/>
                  </a:cubicBezTo>
                  <a:close/>
                  <a:moveTo>
                    <a:pt x="4" y="2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71" y="26"/>
                    <a:pt x="71" y="26"/>
                    <a:pt x="71" y="26"/>
                  </a:cubicBezTo>
                  <a:lnTo>
                    <a:pt x="4" y="26"/>
                  </a:lnTo>
                  <a:close/>
                  <a:moveTo>
                    <a:pt x="62" y="31"/>
                  </a:moveTo>
                  <a:cubicBezTo>
                    <a:pt x="62" y="32"/>
                    <a:pt x="60" y="33"/>
                    <a:pt x="58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5" y="33"/>
                    <a:pt x="54" y="32"/>
                    <a:pt x="54" y="31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62" y="28"/>
                    <a:pt x="62" y="28"/>
                    <a:pt x="62" y="28"/>
                  </a:cubicBezTo>
                  <a:lnTo>
                    <a:pt x="62" y="31"/>
                  </a:lnTo>
                  <a:close/>
                  <a:moveTo>
                    <a:pt x="52" y="31"/>
                  </a:moveTo>
                  <a:cubicBezTo>
                    <a:pt x="52" y="32"/>
                    <a:pt x="50" y="33"/>
                    <a:pt x="48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5" y="33"/>
                    <a:pt x="44" y="32"/>
                    <a:pt x="44" y="31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52" y="28"/>
                    <a:pt x="52" y="28"/>
                    <a:pt x="52" y="28"/>
                  </a:cubicBezTo>
                  <a:lnTo>
                    <a:pt x="52" y="31"/>
                  </a:lnTo>
                  <a:close/>
                  <a:moveTo>
                    <a:pt x="42" y="31"/>
                  </a:moveTo>
                  <a:cubicBezTo>
                    <a:pt x="42" y="32"/>
                    <a:pt x="40" y="33"/>
                    <a:pt x="38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5" y="33"/>
                    <a:pt x="34" y="32"/>
                    <a:pt x="34" y="31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42" y="28"/>
                    <a:pt x="42" y="28"/>
                    <a:pt x="42" y="28"/>
                  </a:cubicBezTo>
                  <a:lnTo>
                    <a:pt x="42" y="31"/>
                  </a:lnTo>
                  <a:close/>
                  <a:moveTo>
                    <a:pt x="32" y="31"/>
                  </a:moveTo>
                  <a:cubicBezTo>
                    <a:pt x="32" y="32"/>
                    <a:pt x="30" y="33"/>
                    <a:pt x="28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5" y="33"/>
                    <a:pt x="23" y="32"/>
                    <a:pt x="23" y="31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32" y="28"/>
                    <a:pt x="32" y="28"/>
                    <a:pt x="32" y="28"/>
                  </a:cubicBezTo>
                  <a:lnTo>
                    <a:pt x="32" y="31"/>
                  </a:lnTo>
                  <a:close/>
                  <a:moveTo>
                    <a:pt x="21" y="28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1" y="32"/>
                    <a:pt x="20" y="33"/>
                    <a:pt x="18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5" y="33"/>
                    <a:pt x="13" y="32"/>
                    <a:pt x="13" y="31"/>
                  </a:cubicBezTo>
                  <a:cubicBezTo>
                    <a:pt x="13" y="28"/>
                    <a:pt x="13" y="28"/>
                    <a:pt x="13" y="28"/>
                  </a:cubicBezTo>
                  <a:lnTo>
                    <a:pt x="21" y="28"/>
                  </a:lnTo>
                  <a:close/>
                  <a:moveTo>
                    <a:pt x="12" y="33"/>
                  </a:moveTo>
                  <a:cubicBezTo>
                    <a:pt x="13" y="35"/>
                    <a:pt x="15" y="35"/>
                    <a:pt x="17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20" y="35"/>
                    <a:pt x="21" y="35"/>
                    <a:pt x="22" y="33"/>
                  </a:cubicBezTo>
                  <a:cubicBezTo>
                    <a:pt x="23" y="35"/>
                    <a:pt x="25" y="35"/>
                    <a:pt x="27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30" y="35"/>
                    <a:pt x="32" y="35"/>
                    <a:pt x="33" y="33"/>
                  </a:cubicBezTo>
                  <a:cubicBezTo>
                    <a:pt x="34" y="35"/>
                    <a:pt x="35" y="35"/>
                    <a:pt x="37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5"/>
                    <a:pt x="42" y="35"/>
                    <a:pt x="43" y="33"/>
                  </a:cubicBezTo>
                  <a:cubicBezTo>
                    <a:pt x="44" y="35"/>
                    <a:pt x="45" y="35"/>
                    <a:pt x="47" y="35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50" y="35"/>
                    <a:pt x="52" y="35"/>
                    <a:pt x="53" y="33"/>
                  </a:cubicBezTo>
                  <a:cubicBezTo>
                    <a:pt x="54" y="35"/>
                    <a:pt x="55" y="35"/>
                    <a:pt x="57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60" y="35"/>
                    <a:pt x="62" y="35"/>
                    <a:pt x="63" y="33"/>
                  </a:cubicBezTo>
                  <a:cubicBezTo>
                    <a:pt x="64" y="35"/>
                    <a:pt x="65" y="35"/>
                    <a:pt x="67" y="35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0"/>
                    <a:pt x="30" y="40"/>
                    <a:pt x="29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1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0" y="35"/>
                    <a:pt x="11" y="35"/>
                    <a:pt x="12" y="33"/>
                  </a:cubicBezTo>
                  <a:close/>
                  <a:moveTo>
                    <a:pt x="15" y="6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62"/>
                    <a:pt x="28" y="62"/>
                    <a:pt x="28" y="62"/>
                  </a:cubicBezTo>
                  <a:lnTo>
                    <a:pt x="15" y="62"/>
                  </a:lnTo>
                  <a:close/>
                  <a:moveTo>
                    <a:pt x="68" y="33"/>
                  </a:moveTo>
                  <a:cubicBezTo>
                    <a:pt x="67" y="33"/>
                    <a:pt x="67" y="33"/>
                    <a:pt x="67" y="33"/>
                  </a:cubicBezTo>
                  <a:cubicBezTo>
                    <a:pt x="65" y="33"/>
                    <a:pt x="64" y="32"/>
                    <a:pt x="64" y="31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2" y="32"/>
                    <a:pt x="70" y="33"/>
                    <a:pt x="68" y="33"/>
                  </a:cubicBezTo>
                  <a:close/>
                  <a:moveTo>
                    <a:pt x="67" y="11"/>
                  </a:moveTo>
                  <a:cubicBezTo>
                    <a:pt x="67" y="13"/>
                    <a:pt x="66" y="14"/>
                    <a:pt x="64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9" y="14"/>
                    <a:pt x="8" y="13"/>
                    <a:pt x="8" y="1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1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6" y="3"/>
                    <a:pt x="67" y="4"/>
                    <a:pt x="67" y="5"/>
                  </a:cubicBezTo>
                  <a:lnTo>
                    <a:pt x="67" y="11"/>
                  </a:lnTo>
                  <a:close/>
                  <a:moveTo>
                    <a:pt x="3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2"/>
                    <a:pt x="10" y="33"/>
                    <a:pt x="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5" y="33"/>
                    <a:pt x="3" y="32"/>
                    <a:pt x="3" y="31"/>
                  </a:cubicBezTo>
                  <a:lnTo>
                    <a:pt x="3" y="28"/>
                  </a:lnTo>
                  <a:close/>
                  <a:moveTo>
                    <a:pt x="4" y="67"/>
                  </a:moveTo>
                  <a:cubicBezTo>
                    <a:pt x="4" y="65"/>
                    <a:pt x="4" y="65"/>
                    <a:pt x="4" y="65"/>
                  </a:cubicBezTo>
                  <a:cubicBezTo>
                    <a:pt x="4" y="65"/>
                    <a:pt x="5" y="64"/>
                    <a:pt x="6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5"/>
                    <a:pt x="71" y="65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8"/>
                    <a:pt x="70" y="68"/>
                    <a:pt x="70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8"/>
                    <a:pt x="4" y="68"/>
                    <a:pt x="4" y="67"/>
                  </a:cubicBezTo>
                  <a:close/>
                  <a:moveTo>
                    <a:pt x="39" y="57"/>
                  </a:moveTo>
                  <a:cubicBezTo>
                    <a:pt x="61" y="57"/>
                    <a:pt x="61" y="57"/>
                    <a:pt x="61" y="57"/>
                  </a:cubicBezTo>
                  <a:cubicBezTo>
                    <a:pt x="62" y="57"/>
                    <a:pt x="62" y="56"/>
                    <a:pt x="62" y="56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0"/>
                    <a:pt x="62" y="40"/>
                    <a:pt x="61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8" y="40"/>
                    <a:pt x="38" y="40"/>
                    <a:pt x="38" y="41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6"/>
                    <a:pt x="38" y="57"/>
                    <a:pt x="39" y="57"/>
                  </a:cubicBezTo>
                  <a:close/>
                  <a:moveTo>
                    <a:pt x="40" y="42"/>
                  </a:moveTo>
                  <a:cubicBezTo>
                    <a:pt x="60" y="42"/>
                    <a:pt x="60" y="42"/>
                    <a:pt x="60" y="42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0" y="55"/>
                    <a:pt x="40" y="55"/>
                    <a:pt x="40" y="55"/>
                  </a:cubicBezTo>
                  <a:lnTo>
                    <a:pt x="4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87" name="Freeform 32"/>
            <p:cNvSpPr>
              <a:spLocks noEditPoints="1"/>
            </p:cNvSpPr>
            <p:nvPr/>
          </p:nvSpPr>
          <p:spPr bwMode="auto">
            <a:xfrm>
              <a:off x="6826410" y="6105313"/>
              <a:ext cx="366352" cy="409055"/>
            </a:xfrm>
            <a:custGeom>
              <a:avLst/>
              <a:gdLst>
                <a:gd name="T0" fmla="*/ 55 w 69"/>
                <a:gd name="T1" fmla="*/ 0 h 77"/>
                <a:gd name="T2" fmla="*/ 45 w 69"/>
                <a:gd name="T3" fmla="*/ 5 h 77"/>
                <a:gd name="T4" fmla="*/ 31 w 69"/>
                <a:gd name="T5" fmla="*/ 7 h 77"/>
                <a:gd name="T6" fmla="*/ 24 w 69"/>
                <a:gd name="T7" fmla="*/ 7 h 77"/>
                <a:gd name="T8" fmla="*/ 10 w 69"/>
                <a:gd name="T9" fmla="*/ 5 h 77"/>
                <a:gd name="T10" fmla="*/ 0 w 69"/>
                <a:gd name="T11" fmla="*/ 69 h 77"/>
                <a:gd name="T12" fmla="*/ 69 w 69"/>
                <a:gd name="T13" fmla="*/ 14 h 77"/>
                <a:gd name="T14" fmla="*/ 10 w 69"/>
                <a:gd name="T15" fmla="*/ 13 h 77"/>
                <a:gd name="T16" fmla="*/ 24 w 69"/>
                <a:gd name="T17" fmla="*/ 10 h 77"/>
                <a:gd name="T18" fmla="*/ 31 w 69"/>
                <a:gd name="T19" fmla="*/ 10 h 77"/>
                <a:gd name="T20" fmla="*/ 45 w 69"/>
                <a:gd name="T21" fmla="*/ 13 h 77"/>
                <a:gd name="T22" fmla="*/ 55 w 69"/>
                <a:gd name="T23" fmla="*/ 17 h 77"/>
                <a:gd name="T24" fmla="*/ 66 w 69"/>
                <a:gd name="T25" fmla="*/ 14 h 77"/>
                <a:gd name="T26" fmla="*/ 7 w 69"/>
                <a:gd name="T27" fmla="*/ 10 h 77"/>
                <a:gd name="T28" fmla="*/ 61 w 69"/>
                <a:gd name="T29" fmla="*/ 74 h 77"/>
                <a:gd name="T30" fmla="*/ 34 w 69"/>
                <a:gd name="T31" fmla="*/ 39 h 77"/>
                <a:gd name="T32" fmla="*/ 34 w 69"/>
                <a:gd name="T33" fmla="*/ 39 h 77"/>
                <a:gd name="T34" fmla="*/ 33 w 69"/>
                <a:gd name="T35" fmla="*/ 36 h 77"/>
                <a:gd name="T36" fmla="*/ 44 w 69"/>
                <a:gd name="T37" fmla="*/ 33 h 77"/>
                <a:gd name="T38" fmla="*/ 45 w 69"/>
                <a:gd name="T39" fmla="*/ 36 h 77"/>
                <a:gd name="T40" fmla="*/ 54 w 69"/>
                <a:gd name="T41" fmla="*/ 39 h 77"/>
                <a:gd name="T42" fmla="*/ 54 w 69"/>
                <a:gd name="T43" fmla="*/ 39 h 77"/>
                <a:gd name="T44" fmla="*/ 53 w 69"/>
                <a:gd name="T45" fmla="*/ 36 h 77"/>
                <a:gd name="T46" fmla="*/ 14 w 69"/>
                <a:gd name="T47" fmla="*/ 43 h 77"/>
                <a:gd name="T48" fmla="*/ 15 w 69"/>
                <a:gd name="T49" fmla="*/ 46 h 77"/>
                <a:gd name="T50" fmla="*/ 24 w 69"/>
                <a:gd name="T51" fmla="*/ 49 h 77"/>
                <a:gd name="T52" fmla="*/ 24 w 69"/>
                <a:gd name="T53" fmla="*/ 49 h 77"/>
                <a:gd name="T54" fmla="*/ 23 w 69"/>
                <a:gd name="T55" fmla="*/ 46 h 77"/>
                <a:gd name="T56" fmla="*/ 34 w 69"/>
                <a:gd name="T57" fmla="*/ 43 h 77"/>
                <a:gd name="T58" fmla="*/ 35 w 69"/>
                <a:gd name="T59" fmla="*/ 46 h 77"/>
                <a:gd name="T60" fmla="*/ 44 w 69"/>
                <a:gd name="T61" fmla="*/ 49 h 77"/>
                <a:gd name="T62" fmla="*/ 44 w 69"/>
                <a:gd name="T63" fmla="*/ 49 h 77"/>
                <a:gd name="T64" fmla="*/ 43 w 69"/>
                <a:gd name="T65" fmla="*/ 46 h 77"/>
                <a:gd name="T66" fmla="*/ 54 w 69"/>
                <a:gd name="T67" fmla="*/ 43 h 77"/>
                <a:gd name="T68" fmla="*/ 55 w 69"/>
                <a:gd name="T69" fmla="*/ 46 h 77"/>
                <a:gd name="T70" fmla="*/ 14 w 69"/>
                <a:gd name="T71" fmla="*/ 59 h 77"/>
                <a:gd name="T72" fmla="*/ 14 w 69"/>
                <a:gd name="T73" fmla="*/ 59 h 77"/>
                <a:gd name="T74" fmla="*/ 13 w 69"/>
                <a:gd name="T75" fmla="*/ 56 h 77"/>
                <a:gd name="T76" fmla="*/ 24 w 69"/>
                <a:gd name="T77" fmla="*/ 53 h 77"/>
                <a:gd name="T78" fmla="*/ 25 w 69"/>
                <a:gd name="T79" fmla="*/ 56 h 77"/>
                <a:gd name="T80" fmla="*/ 34 w 69"/>
                <a:gd name="T81" fmla="*/ 59 h 77"/>
                <a:gd name="T82" fmla="*/ 34 w 69"/>
                <a:gd name="T83" fmla="*/ 59 h 77"/>
                <a:gd name="T84" fmla="*/ 33 w 69"/>
                <a:gd name="T85" fmla="*/ 56 h 77"/>
                <a:gd name="T86" fmla="*/ 44 w 69"/>
                <a:gd name="T87" fmla="*/ 53 h 77"/>
                <a:gd name="T88" fmla="*/ 45 w 69"/>
                <a:gd name="T89" fmla="*/ 56 h 77"/>
                <a:gd name="T90" fmla="*/ 54 w 69"/>
                <a:gd name="T91" fmla="*/ 59 h 77"/>
                <a:gd name="T92" fmla="*/ 54 w 69"/>
                <a:gd name="T93" fmla="*/ 59 h 77"/>
                <a:gd name="T94" fmla="*/ 53 w 69"/>
                <a:gd name="T95" fmla="*/ 56 h 77"/>
                <a:gd name="T96" fmla="*/ 14 w 69"/>
                <a:gd name="T97" fmla="*/ 63 h 77"/>
                <a:gd name="T98" fmla="*/ 15 w 69"/>
                <a:gd name="T99" fmla="*/ 65 h 77"/>
                <a:gd name="T100" fmla="*/ 24 w 69"/>
                <a:gd name="T101" fmla="*/ 68 h 77"/>
                <a:gd name="T102" fmla="*/ 24 w 69"/>
                <a:gd name="T103" fmla="*/ 68 h 77"/>
                <a:gd name="T104" fmla="*/ 23 w 69"/>
                <a:gd name="T105" fmla="*/ 6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77">
                  <a:moveTo>
                    <a:pt x="61" y="7"/>
                  </a:moveTo>
                  <a:cubicBezTo>
                    <a:pt x="59" y="7"/>
                    <a:pt x="59" y="7"/>
                    <a:pt x="59" y="7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2"/>
                    <a:pt x="57" y="0"/>
                    <a:pt x="55" y="0"/>
                  </a:cubicBezTo>
                  <a:cubicBezTo>
                    <a:pt x="53" y="0"/>
                    <a:pt x="51" y="2"/>
                    <a:pt x="51" y="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2"/>
                    <a:pt x="43" y="0"/>
                    <a:pt x="41" y="0"/>
                  </a:cubicBezTo>
                  <a:cubicBezTo>
                    <a:pt x="39" y="0"/>
                    <a:pt x="37" y="2"/>
                    <a:pt x="37" y="5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2"/>
                    <a:pt x="29" y="0"/>
                    <a:pt x="27" y="0"/>
                  </a:cubicBezTo>
                  <a:cubicBezTo>
                    <a:pt x="25" y="0"/>
                    <a:pt x="24" y="2"/>
                    <a:pt x="24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2"/>
                    <a:pt x="16" y="0"/>
                    <a:pt x="14" y="0"/>
                  </a:cubicBezTo>
                  <a:cubicBezTo>
                    <a:pt x="11" y="0"/>
                    <a:pt x="10" y="2"/>
                    <a:pt x="10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0" y="10"/>
                    <a:pt x="0" y="14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4"/>
                    <a:pt x="3" y="77"/>
                    <a:pt x="7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5" y="77"/>
                    <a:pt x="69" y="74"/>
                    <a:pt x="69" y="69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0"/>
                    <a:pt x="65" y="7"/>
                    <a:pt x="61" y="7"/>
                  </a:cubicBezTo>
                  <a:close/>
                  <a:moveTo>
                    <a:pt x="7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5"/>
                    <a:pt x="11" y="17"/>
                    <a:pt x="14" y="17"/>
                  </a:cubicBezTo>
                  <a:cubicBezTo>
                    <a:pt x="16" y="17"/>
                    <a:pt x="17" y="15"/>
                    <a:pt x="17" y="13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5"/>
                    <a:pt x="25" y="17"/>
                    <a:pt x="27" y="17"/>
                  </a:cubicBezTo>
                  <a:cubicBezTo>
                    <a:pt x="29" y="17"/>
                    <a:pt x="31" y="15"/>
                    <a:pt x="31" y="13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3" y="17"/>
                    <a:pt x="45" y="15"/>
                    <a:pt x="45" y="13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5"/>
                    <a:pt x="53" y="17"/>
                    <a:pt x="55" y="17"/>
                  </a:cubicBezTo>
                  <a:cubicBezTo>
                    <a:pt x="57" y="17"/>
                    <a:pt x="59" y="15"/>
                    <a:pt x="59" y="13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4" y="10"/>
                    <a:pt x="66" y="12"/>
                    <a:pt x="66" y="14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2"/>
                    <a:pt x="5" y="10"/>
                    <a:pt x="7" y="10"/>
                  </a:cubicBezTo>
                  <a:close/>
                  <a:moveTo>
                    <a:pt x="3" y="28"/>
                  </a:moveTo>
                  <a:cubicBezTo>
                    <a:pt x="66" y="28"/>
                    <a:pt x="66" y="28"/>
                    <a:pt x="66" y="2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72"/>
                    <a:pt x="64" y="74"/>
                    <a:pt x="61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5" y="74"/>
                    <a:pt x="3" y="72"/>
                    <a:pt x="3" y="69"/>
                  </a:cubicBezTo>
                  <a:lnTo>
                    <a:pt x="3" y="28"/>
                  </a:lnTo>
                  <a:close/>
                  <a:moveTo>
                    <a:pt x="34" y="39"/>
                  </a:moveTo>
                  <a:cubicBezTo>
                    <a:pt x="36" y="39"/>
                    <a:pt x="37" y="38"/>
                    <a:pt x="37" y="36"/>
                  </a:cubicBezTo>
                  <a:cubicBezTo>
                    <a:pt x="37" y="34"/>
                    <a:pt x="36" y="33"/>
                    <a:pt x="34" y="33"/>
                  </a:cubicBezTo>
                  <a:cubicBezTo>
                    <a:pt x="33" y="33"/>
                    <a:pt x="31" y="34"/>
                    <a:pt x="31" y="36"/>
                  </a:cubicBezTo>
                  <a:cubicBezTo>
                    <a:pt x="31" y="38"/>
                    <a:pt x="33" y="39"/>
                    <a:pt x="34" y="39"/>
                  </a:cubicBezTo>
                  <a:close/>
                  <a:moveTo>
                    <a:pt x="34" y="35"/>
                  </a:moveTo>
                  <a:cubicBezTo>
                    <a:pt x="35" y="35"/>
                    <a:pt x="35" y="36"/>
                    <a:pt x="35" y="36"/>
                  </a:cubicBezTo>
                  <a:cubicBezTo>
                    <a:pt x="35" y="36"/>
                    <a:pt x="35" y="37"/>
                    <a:pt x="34" y="37"/>
                  </a:cubicBezTo>
                  <a:cubicBezTo>
                    <a:pt x="34" y="37"/>
                    <a:pt x="33" y="36"/>
                    <a:pt x="33" y="36"/>
                  </a:cubicBezTo>
                  <a:cubicBezTo>
                    <a:pt x="33" y="36"/>
                    <a:pt x="34" y="35"/>
                    <a:pt x="34" y="35"/>
                  </a:cubicBezTo>
                  <a:close/>
                  <a:moveTo>
                    <a:pt x="44" y="39"/>
                  </a:moveTo>
                  <a:cubicBezTo>
                    <a:pt x="46" y="39"/>
                    <a:pt x="47" y="38"/>
                    <a:pt x="47" y="36"/>
                  </a:cubicBezTo>
                  <a:cubicBezTo>
                    <a:pt x="47" y="34"/>
                    <a:pt x="46" y="33"/>
                    <a:pt x="44" y="33"/>
                  </a:cubicBezTo>
                  <a:cubicBezTo>
                    <a:pt x="43" y="33"/>
                    <a:pt x="41" y="34"/>
                    <a:pt x="41" y="36"/>
                  </a:cubicBezTo>
                  <a:cubicBezTo>
                    <a:pt x="41" y="38"/>
                    <a:pt x="43" y="39"/>
                    <a:pt x="44" y="39"/>
                  </a:cubicBezTo>
                  <a:close/>
                  <a:moveTo>
                    <a:pt x="44" y="35"/>
                  </a:moveTo>
                  <a:cubicBezTo>
                    <a:pt x="45" y="35"/>
                    <a:pt x="45" y="36"/>
                    <a:pt x="45" y="36"/>
                  </a:cubicBezTo>
                  <a:cubicBezTo>
                    <a:pt x="45" y="36"/>
                    <a:pt x="45" y="37"/>
                    <a:pt x="44" y="37"/>
                  </a:cubicBezTo>
                  <a:cubicBezTo>
                    <a:pt x="44" y="37"/>
                    <a:pt x="43" y="36"/>
                    <a:pt x="43" y="36"/>
                  </a:cubicBezTo>
                  <a:cubicBezTo>
                    <a:pt x="43" y="36"/>
                    <a:pt x="44" y="35"/>
                    <a:pt x="44" y="35"/>
                  </a:cubicBezTo>
                  <a:close/>
                  <a:moveTo>
                    <a:pt x="54" y="39"/>
                  </a:moveTo>
                  <a:cubicBezTo>
                    <a:pt x="56" y="39"/>
                    <a:pt x="57" y="38"/>
                    <a:pt x="57" y="36"/>
                  </a:cubicBezTo>
                  <a:cubicBezTo>
                    <a:pt x="57" y="34"/>
                    <a:pt x="56" y="33"/>
                    <a:pt x="54" y="33"/>
                  </a:cubicBezTo>
                  <a:cubicBezTo>
                    <a:pt x="52" y="33"/>
                    <a:pt x="51" y="34"/>
                    <a:pt x="51" y="36"/>
                  </a:cubicBezTo>
                  <a:cubicBezTo>
                    <a:pt x="51" y="38"/>
                    <a:pt x="52" y="39"/>
                    <a:pt x="54" y="39"/>
                  </a:cubicBezTo>
                  <a:close/>
                  <a:moveTo>
                    <a:pt x="54" y="35"/>
                  </a:moveTo>
                  <a:cubicBezTo>
                    <a:pt x="55" y="35"/>
                    <a:pt x="55" y="36"/>
                    <a:pt x="55" y="36"/>
                  </a:cubicBezTo>
                  <a:cubicBezTo>
                    <a:pt x="55" y="36"/>
                    <a:pt x="55" y="37"/>
                    <a:pt x="54" y="37"/>
                  </a:cubicBezTo>
                  <a:cubicBezTo>
                    <a:pt x="54" y="37"/>
                    <a:pt x="53" y="36"/>
                    <a:pt x="53" y="36"/>
                  </a:cubicBezTo>
                  <a:cubicBezTo>
                    <a:pt x="53" y="36"/>
                    <a:pt x="54" y="35"/>
                    <a:pt x="54" y="35"/>
                  </a:cubicBezTo>
                  <a:close/>
                  <a:moveTo>
                    <a:pt x="14" y="49"/>
                  </a:moveTo>
                  <a:cubicBezTo>
                    <a:pt x="16" y="49"/>
                    <a:pt x="17" y="47"/>
                    <a:pt x="17" y="46"/>
                  </a:cubicBezTo>
                  <a:cubicBezTo>
                    <a:pt x="17" y="44"/>
                    <a:pt x="16" y="43"/>
                    <a:pt x="14" y="43"/>
                  </a:cubicBezTo>
                  <a:cubicBezTo>
                    <a:pt x="13" y="43"/>
                    <a:pt x="11" y="44"/>
                    <a:pt x="11" y="46"/>
                  </a:cubicBezTo>
                  <a:cubicBezTo>
                    <a:pt x="11" y="47"/>
                    <a:pt x="13" y="49"/>
                    <a:pt x="14" y="49"/>
                  </a:cubicBezTo>
                  <a:close/>
                  <a:moveTo>
                    <a:pt x="14" y="45"/>
                  </a:moveTo>
                  <a:cubicBezTo>
                    <a:pt x="15" y="45"/>
                    <a:pt x="15" y="45"/>
                    <a:pt x="15" y="46"/>
                  </a:cubicBezTo>
                  <a:cubicBezTo>
                    <a:pt x="15" y="46"/>
                    <a:pt x="15" y="47"/>
                    <a:pt x="14" y="47"/>
                  </a:cubicBezTo>
                  <a:cubicBezTo>
                    <a:pt x="14" y="47"/>
                    <a:pt x="13" y="46"/>
                    <a:pt x="13" y="46"/>
                  </a:cubicBezTo>
                  <a:cubicBezTo>
                    <a:pt x="13" y="45"/>
                    <a:pt x="14" y="45"/>
                    <a:pt x="14" y="45"/>
                  </a:cubicBezTo>
                  <a:close/>
                  <a:moveTo>
                    <a:pt x="24" y="49"/>
                  </a:moveTo>
                  <a:cubicBezTo>
                    <a:pt x="26" y="49"/>
                    <a:pt x="27" y="47"/>
                    <a:pt x="27" y="46"/>
                  </a:cubicBezTo>
                  <a:cubicBezTo>
                    <a:pt x="27" y="44"/>
                    <a:pt x="26" y="43"/>
                    <a:pt x="24" y="43"/>
                  </a:cubicBezTo>
                  <a:cubicBezTo>
                    <a:pt x="23" y="43"/>
                    <a:pt x="21" y="44"/>
                    <a:pt x="21" y="46"/>
                  </a:cubicBezTo>
                  <a:cubicBezTo>
                    <a:pt x="21" y="47"/>
                    <a:pt x="23" y="49"/>
                    <a:pt x="24" y="49"/>
                  </a:cubicBezTo>
                  <a:close/>
                  <a:moveTo>
                    <a:pt x="24" y="45"/>
                  </a:moveTo>
                  <a:cubicBezTo>
                    <a:pt x="25" y="45"/>
                    <a:pt x="25" y="45"/>
                    <a:pt x="25" y="46"/>
                  </a:cubicBezTo>
                  <a:cubicBezTo>
                    <a:pt x="25" y="46"/>
                    <a:pt x="25" y="47"/>
                    <a:pt x="24" y="47"/>
                  </a:cubicBezTo>
                  <a:cubicBezTo>
                    <a:pt x="24" y="47"/>
                    <a:pt x="23" y="46"/>
                    <a:pt x="23" y="46"/>
                  </a:cubicBezTo>
                  <a:cubicBezTo>
                    <a:pt x="23" y="45"/>
                    <a:pt x="24" y="45"/>
                    <a:pt x="24" y="45"/>
                  </a:cubicBezTo>
                  <a:close/>
                  <a:moveTo>
                    <a:pt x="34" y="49"/>
                  </a:moveTo>
                  <a:cubicBezTo>
                    <a:pt x="36" y="49"/>
                    <a:pt x="37" y="47"/>
                    <a:pt x="37" y="46"/>
                  </a:cubicBezTo>
                  <a:cubicBezTo>
                    <a:pt x="37" y="44"/>
                    <a:pt x="36" y="43"/>
                    <a:pt x="34" y="43"/>
                  </a:cubicBezTo>
                  <a:cubicBezTo>
                    <a:pt x="33" y="43"/>
                    <a:pt x="31" y="44"/>
                    <a:pt x="31" y="46"/>
                  </a:cubicBezTo>
                  <a:cubicBezTo>
                    <a:pt x="31" y="47"/>
                    <a:pt x="33" y="49"/>
                    <a:pt x="34" y="49"/>
                  </a:cubicBezTo>
                  <a:close/>
                  <a:moveTo>
                    <a:pt x="34" y="45"/>
                  </a:moveTo>
                  <a:cubicBezTo>
                    <a:pt x="35" y="45"/>
                    <a:pt x="35" y="45"/>
                    <a:pt x="35" y="46"/>
                  </a:cubicBezTo>
                  <a:cubicBezTo>
                    <a:pt x="35" y="46"/>
                    <a:pt x="35" y="47"/>
                    <a:pt x="34" y="47"/>
                  </a:cubicBezTo>
                  <a:cubicBezTo>
                    <a:pt x="34" y="47"/>
                    <a:pt x="33" y="46"/>
                    <a:pt x="33" y="46"/>
                  </a:cubicBezTo>
                  <a:cubicBezTo>
                    <a:pt x="33" y="45"/>
                    <a:pt x="34" y="45"/>
                    <a:pt x="34" y="45"/>
                  </a:cubicBezTo>
                  <a:close/>
                  <a:moveTo>
                    <a:pt x="44" y="49"/>
                  </a:moveTo>
                  <a:cubicBezTo>
                    <a:pt x="46" y="49"/>
                    <a:pt x="47" y="47"/>
                    <a:pt x="47" y="46"/>
                  </a:cubicBezTo>
                  <a:cubicBezTo>
                    <a:pt x="47" y="44"/>
                    <a:pt x="46" y="43"/>
                    <a:pt x="44" y="43"/>
                  </a:cubicBezTo>
                  <a:cubicBezTo>
                    <a:pt x="43" y="43"/>
                    <a:pt x="41" y="44"/>
                    <a:pt x="41" y="46"/>
                  </a:cubicBezTo>
                  <a:cubicBezTo>
                    <a:pt x="41" y="47"/>
                    <a:pt x="43" y="49"/>
                    <a:pt x="44" y="49"/>
                  </a:cubicBezTo>
                  <a:close/>
                  <a:moveTo>
                    <a:pt x="44" y="45"/>
                  </a:moveTo>
                  <a:cubicBezTo>
                    <a:pt x="45" y="45"/>
                    <a:pt x="45" y="45"/>
                    <a:pt x="45" y="46"/>
                  </a:cubicBezTo>
                  <a:cubicBezTo>
                    <a:pt x="45" y="46"/>
                    <a:pt x="45" y="47"/>
                    <a:pt x="44" y="47"/>
                  </a:cubicBezTo>
                  <a:cubicBezTo>
                    <a:pt x="44" y="47"/>
                    <a:pt x="43" y="46"/>
                    <a:pt x="43" y="46"/>
                  </a:cubicBezTo>
                  <a:cubicBezTo>
                    <a:pt x="43" y="45"/>
                    <a:pt x="44" y="45"/>
                    <a:pt x="44" y="45"/>
                  </a:cubicBezTo>
                  <a:close/>
                  <a:moveTo>
                    <a:pt x="54" y="49"/>
                  </a:moveTo>
                  <a:cubicBezTo>
                    <a:pt x="56" y="49"/>
                    <a:pt x="57" y="47"/>
                    <a:pt x="57" y="46"/>
                  </a:cubicBezTo>
                  <a:cubicBezTo>
                    <a:pt x="57" y="44"/>
                    <a:pt x="56" y="43"/>
                    <a:pt x="54" y="43"/>
                  </a:cubicBezTo>
                  <a:cubicBezTo>
                    <a:pt x="52" y="43"/>
                    <a:pt x="51" y="44"/>
                    <a:pt x="51" y="46"/>
                  </a:cubicBezTo>
                  <a:cubicBezTo>
                    <a:pt x="51" y="47"/>
                    <a:pt x="52" y="49"/>
                    <a:pt x="54" y="49"/>
                  </a:cubicBezTo>
                  <a:close/>
                  <a:moveTo>
                    <a:pt x="54" y="45"/>
                  </a:move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7"/>
                    <a:pt x="54" y="47"/>
                  </a:cubicBezTo>
                  <a:cubicBezTo>
                    <a:pt x="54" y="47"/>
                    <a:pt x="53" y="46"/>
                    <a:pt x="53" y="46"/>
                  </a:cubicBezTo>
                  <a:cubicBezTo>
                    <a:pt x="53" y="45"/>
                    <a:pt x="54" y="45"/>
                    <a:pt x="54" y="45"/>
                  </a:cubicBezTo>
                  <a:close/>
                  <a:moveTo>
                    <a:pt x="14" y="59"/>
                  </a:moveTo>
                  <a:cubicBezTo>
                    <a:pt x="16" y="59"/>
                    <a:pt x="17" y="57"/>
                    <a:pt x="17" y="56"/>
                  </a:cubicBezTo>
                  <a:cubicBezTo>
                    <a:pt x="17" y="54"/>
                    <a:pt x="16" y="53"/>
                    <a:pt x="14" y="53"/>
                  </a:cubicBezTo>
                  <a:cubicBezTo>
                    <a:pt x="13" y="53"/>
                    <a:pt x="11" y="54"/>
                    <a:pt x="11" y="56"/>
                  </a:cubicBezTo>
                  <a:cubicBezTo>
                    <a:pt x="11" y="57"/>
                    <a:pt x="13" y="59"/>
                    <a:pt x="14" y="59"/>
                  </a:cubicBezTo>
                  <a:close/>
                  <a:moveTo>
                    <a:pt x="14" y="55"/>
                  </a:moveTo>
                  <a:cubicBezTo>
                    <a:pt x="15" y="55"/>
                    <a:pt x="15" y="55"/>
                    <a:pt x="15" y="56"/>
                  </a:cubicBezTo>
                  <a:cubicBezTo>
                    <a:pt x="15" y="56"/>
                    <a:pt x="15" y="57"/>
                    <a:pt x="14" y="57"/>
                  </a:cubicBezTo>
                  <a:cubicBezTo>
                    <a:pt x="14" y="57"/>
                    <a:pt x="13" y="56"/>
                    <a:pt x="13" y="56"/>
                  </a:cubicBezTo>
                  <a:cubicBezTo>
                    <a:pt x="13" y="55"/>
                    <a:pt x="14" y="55"/>
                    <a:pt x="14" y="55"/>
                  </a:cubicBezTo>
                  <a:close/>
                  <a:moveTo>
                    <a:pt x="24" y="59"/>
                  </a:moveTo>
                  <a:cubicBezTo>
                    <a:pt x="26" y="59"/>
                    <a:pt x="27" y="57"/>
                    <a:pt x="27" y="56"/>
                  </a:cubicBezTo>
                  <a:cubicBezTo>
                    <a:pt x="27" y="54"/>
                    <a:pt x="26" y="53"/>
                    <a:pt x="24" y="53"/>
                  </a:cubicBezTo>
                  <a:cubicBezTo>
                    <a:pt x="23" y="53"/>
                    <a:pt x="21" y="54"/>
                    <a:pt x="21" y="56"/>
                  </a:cubicBezTo>
                  <a:cubicBezTo>
                    <a:pt x="21" y="57"/>
                    <a:pt x="23" y="59"/>
                    <a:pt x="24" y="59"/>
                  </a:cubicBezTo>
                  <a:close/>
                  <a:moveTo>
                    <a:pt x="24" y="55"/>
                  </a:move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7"/>
                    <a:pt x="24" y="57"/>
                  </a:cubicBezTo>
                  <a:cubicBezTo>
                    <a:pt x="24" y="57"/>
                    <a:pt x="23" y="56"/>
                    <a:pt x="23" y="56"/>
                  </a:cubicBezTo>
                  <a:cubicBezTo>
                    <a:pt x="23" y="55"/>
                    <a:pt x="24" y="55"/>
                    <a:pt x="24" y="55"/>
                  </a:cubicBezTo>
                  <a:close/>
                  <a:moveTo>
                    <a:pt x="34" y="59"/>
                  </a:moveTo>
                  <a:cubicBezTo>
                    <a:pt x="36" y="59"/>
                    <a:pt x="37" y="57"/>
                    <a:pt x="37" y="56"/>
                  </a:cubicBezTo>
                  <a:cubicBezTo>
                    <a:pt x="37" y="54"/>
                    <a:pt x="36" y="53"/>
                    <a:pt x="34" y="53"/>
                  </a:cubicBezTo>
                  <a:cubicBezTo>
                    <a:pt x="33" y="53"/>
                    <a:pt x="31" y="54"/>
                    <a:pt x="31" y="56"/>
                  </a:cubicBezTo>
                  <a:cubicBezTo>
                    <a:pt x="31" y="57"/>
                    <a:pt x="33" y="59"/>
                    <a:pt x="34" y="59"/>
                  </a:cubicBezTo>
                  <a:close/>
                  <a:moveTo>
                    <a:pt x="34" y="55"/>
                  </a:moveTo>
                  <a:cubicBezTo>
                    <a:pt x="35" y="55"/>
                    <a:pt x="35" y="55"/>
                    <a:pt x="35" y="56"/>
                  </a:cubicBezTo>
                  <a:cubicBezTo>
                    <a:pt x="35" y="56"/>
                    <a:pt x="35" y="57"/>
                    <a:pt x="34" y="57"/>
                  </a:cubicBezTo>
                  <a:cubicBezTo>
                    <a:pt x="34" y="57"/>
                    <a:pt x="33" y="56"/>
                    <a:pt x="33" y="56"/>
                  </a:cubicBezTo>
                  <a:cubicBezTo>
                    <a:pt x="33" y="55"/>
                    <a:pt x="34" y="55"/>
                    <a:pt x="34" y="55"/>
                  </a:cubicBezTo>
                  <a:close/>
                  <a:moveTo>
                    <a:pt x="44" y="59"/>
                  </a:moveTo>
                  <a:cubicBezTo>
                    <a:pt x="46" y="59"/>
                    <a:pt x="47" y="57"/>
                    <a:pt x="47" y="56"/>
                  </a:cubicBezTo>
                  <a:cubicBezTo>
                    <a:pt x="47" y="54"/>
                    <a:pt x="46" y="53"/>
                    <a:pt x="44" y="53"/>
                  </a:cubicBezTo>
                  <a:cubicBezTo>
                    <a:pt x="43" y="53"/>
                    <a:pt x="41" y="54"/>
                    <a:pt x="41" y="56"/>
                  </a:cubicBezTo>
                  <a:cubicBezTo>
                    <a:pt x="41" y="57"/>
                    <a:pt x="43" y="59"/>
                    <a:pt x="44" y="59"/>
                  </a:cubicBezTo>
                  <a:close/>
                  <a:moveTo>
                    <a:pt x="44" y="55"/>
                  </a:moveTo>
                  <a:cubicBezTo>
                    <a:pt x="45" y="55"/>
                    <a:pt x="45" y="55"/>
                    <a:pt x="45" y="56"/>
                  </a:cubicBezTo>
                  <a:cubicBezTo>
                    <a:pt x="45" y="56"/>
                    <a:pt x="45" y="57"/>
                    <a:pt x="44" y="57"/>
                  </a:cubicBezTo>
                  <a:cubicBezTo>
                    <a:pt x="44" y="57"/>
                    <a:pt x="43" y="56"/>
                    <a:pt x="43" y="56"/>
                  </a:cubicBezTo>
                  <a:cubicBezTo>
                    <a:pt x="43" y="55"/>
                    <a:pt x="44" y="55"/>
                    <a:pt x="44" y="55"/>
                  </a:cubicBezTo>
                  <a:close/>
                  <a:moveTo>
                    <a:pt x="54" y="59"/>
                  </a:moveTo>
                  <a:cubicBezTo>
                    <a:pt x="56" y="59"/>
                    <a:pt x="57" y="57"/>
                    <a:pt x="57" y="56"/>
                  </a:cubicBezTo>
                  <a:cubicBezTo>
                    <a:pt x="57" y="54"/>
                    <a:pt x="56" y="53"/>
                    <a:pt x="54" y="53"/>
                  </a:cubicBezTo>
                  <a:cubicBezTo>
                    <a:pt x="52" y="53"/>
                    <a:pt x="51" y="54"/>
                    <a:pt x="51" y="56"/>
                  </a:cubicBezTo>
                  <a:cubicBezTo>
                    <a:pt x="51" y="57"/>
                    <a:pt x="52" y="59"/>
                    <a:pt x="54" y="59"/>
                  </a:cubicBezTo>
                  <a:close/>
                  <a:moveTo>
                    <a:pt x="54" y="55"/>
                  </a:moveTo>
                  <a:cubicBezTo>
                    <a:pt x="55" y="55"/>
                    <a:pt x="55" y="55"/>
                    <a:pt x="55" y="56"/>
                  </a:cubicBezTo>
                  <a:cubicBezTo>
                    <a:pt x="55" y="56"/>
                    <a:pt x="55" y="57"/>
                    <a:pt x="54" y="57"/>
                  </a:cubicBezTo>
                  <a:cubicBezTo>
                    <a:pt x="54" y="57"/>
                    <a:pt x="53" y="56"/>
                    <a:pt x="53" y="56"/>
                  </a:cubicBezTo>
                  <a:cubicBezTo>
                    <a:pt x="53" y="55"/>
                    <a:pt x="54" y="55"/>
                    <a:pt x="54" y="55"/>
                  </a:cubicBezTo>
                  <a:close/>
                  <a:moveTo>
                    <a:pt x="14" y="68"/>
                  </a:moveTo>
                  <a:cubicBezTo>
                    <a:pt x="16" y="68"/>
                    <a:pt x="17" y="67"/>
                    <a:pt x="17" y="65"/>
                  </a:cubicBezTo>
                  <a:cubicBezTo>
                    <a:pt x="17" y="64"/>
                    <a:pt x="16" y="63"/>
                    <a:pt x="14" y="63"/>
                  </a:cubicBezTo>
                  <a:cubicBezTo>
                    <a:pt x="13" y="63"/>
                    <a:pt x="11" y="64"/>
                    <a:pt x="11" y="65"/>
                  </a:cubicBezTo>
                  <a:cubicBezTo>
                    <a:pt x="11" y="67"/>
                    <a:pt x="13" y="68"/>
                    <a:pt x="14" y="68"/>
                  </a:cubicBezTo>
                  <a:close/>
                  <a:moveTo>
                    <a:pt x="14" y="65"/>
                  </a:moveTo>
                  <a:cubicBezTo>
                    <a:pt x="15" y="65"/>
                    <a:pt x="15" y="65"/>
                    <a:pt x="15" y="65"/>
                  </a:cubicBezTo>
                  <a:cubicBezTo>
                    <a:pt x="15" y="66"/>
                    <a:pt x="15" y="66"/>
                    <a:pt x="14" y="66"/>
                  </a:cubicBezTo>
                  <a:cubicBezTo>
                    <a:pt x="14" y="66"/>
                    <a:pt x="13" y="66"/>
                    <a:pt x="13" y="65"/>
                  </a:cubicBezTo>
                  <a:cubicBezTo>
                    <a:pt x="13" y="65"/>
                    <a:pt x="14" y="65"/>
                    <a:pt x="14" y="65"/>
                  </a:cubicBezTo>
                  <a:close/>
                  <a:moveTo>
                    <a:pt x="24" y="68"/>
                  </a:moveTo>
                  <a:cubicBezTo>
                    <a:pt x="26" y="68"/>
                    <a:pt x="27" y="67"/>
                    <a:pt x="27" y="65"/>
                  </a:cubicBezTo>
                  <a:cubicBezTo>
                    <a:pt x="27" y="64"/>
                    <a:pt x="26" y="63"/>
                    <a:pt x="24" y="63"/>
                  </a:cubicBezTo>
                  <a:cubicBezTo>
                    <a:pt x="23" y="63"/>
                    <a:pt x="21" y="64"/>
                    <a:pt x="21" y="65"/>
                  </a:cubicBezTo>
                  <a:cubicBezTo>
                    <a:pt x="21" y="67"/>
                    <a:pt x="23" y="68"/>
                    <a:pt x="24" y="68"/>
                  </a:cubicBezTo>
                  <a:close/>
                  <a:moveTo>
                    <a:pt x="24" y="65"/>
                  </a:moveTo>
                  <a:cubicBezTo>
                    <a:pt x="25" y="65"/>
                    <a:pt x="25" y="65"/>
                    <a:pt x="25" y="65"/>
                  </a:cubicBezTo>
                  <a:cubicBezTo>
                    <a:pt x="25" y="66"/>
                    <a:pt x="25" y="66"/>
                    <a:pt x="24" y="66"/>
                  </a:cubicBezTo>
                  <a:cubicBezTo>
                    <a:pt x="24" y="66"/>
                    <a:pt x="23" y="66"/>
                    <a:pt x="23" y="65"/>
                  </a:cubicBezTo>
                  <a:cubicBezTo>
                    <a:pt x="23" y="65"/>
                    <a:pt x="24" y="65"/>
                    <a:pt x="24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88" name="Freeform 14"/>
            <p:cNvSpPr>
              <a:spLocks noEditPoints="1"/>
            </p:cNvSpPr>
            <p:nvPr/>
          </p:nvSpPr>
          <p:spPr bwMode="auto">
            <a:xfrm>
              <a:off x="5982725" y="6349082"/>
              <a:ext cx="390810" cy="455946"/>
            </a:xfrm>
            <a:custGeom>
              <a:avLst/>
              <a:gdLst>
                <a:gd name="T0" fmla="*/ 36 w 56"/>
                <a:gd name="T1" fmla="*/ 14 h 65"/>
                <a:gd name="T2" fmla="*/ 43 w 56"/>
                <a:gd name="T3" fmla="*/ 2 h 65"/>
                <a:gd name="T4" fmla="*/ 41 w 56"/>
                <a:gd name="T5" fmla="*/ 0 h 65"/>
                <a:gd name="T6" fmla="*/ 13 w 56"/>
                <a:gd name="T7" fmla="*/ 1 h 65"/>
                <a:gd name="T8" fmla="*/ 20 w 56"/>
                <a:gd name="T9" fmla="*/ 14 h 65"/>
                <a:gd name="T10" fmla="*/ 0 w 56"/>
                <a:gd name="T11" fmla="*/ 37 h 65"/>
                <a:gd name="T12" fmla="*/ 7 w 56"/>
                <a:gd name="T13" fmla="*/ 65 h 65"/>
                <a:gd name="T14" fmla="*/ 56 w 56"/>
                <a:gd name="T15" fmla="*/ 58 h 65"/>
                <a:gd name="T16" fmla="*/ 36 w 56"/>
                <a:gd name="T17" fmla="*/ 15 h 65"/>
                <a:gd name="T18" fmla="*/ 23 w 56"/>
                <a:gd name="T19" fmla="*/ 4 h 65"/>
                <a:gd name="T20" fmla="*/ 21 w 56"/>
                <a:gd name="T21" fmla="*/ 5 h 65"/>
                <a:gd name="T22" fmla="*/ 22 w 56"/>
                <a:gd name="T23" fmla="*/ 13 h 65"/>
                <a:gd name="T24" fmla="*/ 39 w 56"/>
                <a:gd name="T25" fmla="*/ 3 h 65"/>
                <a:gd name="T26" fmla="*/ 26 w 56"/>
                <a:gd name="T27" fmla="*/ 13 h 65"/>
                <a:gd name="T28" fmla="*/ 33 w 56"/>
                <a:gd name="T29" fmla="*/ 15 h 65"/>
                <a:gd name="T30" fmla="*/ 23 w 56"/>
                <a:gd name="T31" fmla="*/ 16 h 65"/>
                <a:gd name="T32" fmla="*/ 53 w 56"/>
                <a:gd name="T33" fmla="*/ 58 h 65"/>
                <a:gd name="T34" fmla="*/ 7 w 56"/>
                <a:gd name="T35" fmla="*/ 62 h 65"/>
                <a:gd name="T36" fmla="*/ 3 w 56"/>
                <a:gd name="T37" fmla="*/ 37 h 65"/>
                <a:gd name="T38" fmla="*/ 34 w 56"/>
                <a:gd name="T39" fmla="*/ 18 h 65"/>
                <a:gd name="T40" fmla="*/ 53 w 56"/>
                <a:gd name="T41" fmla="*/ 58 h 65"/>
                <a:gd name="T42" fmla="*/ 8 w 56"/>
                <a:gd name="T43" fmla="*/ 54 h 65"/>
                <a:gd name="T44" fmla="*/ 12 w 56"/>
                <a:gd name="T45" fmla="*/ 58 h 65"/>
                <a:gd name="T46" fmla="*/ 6 w 56"/>
                <a:gd name="T47" fmla="*/ 54 h 65"/>
                <a:gd name="T48" fmla="*/ 23 w 56"/>
                <a:gd name="T49" fmla="*/ 21 h 65"/>
                <a:gd name="T50" fmla="*/ 23 w 56"/>
                <a:gd name="T51" fmla="*/ 23 h 65"/>
                <a:gd name="T52" fmla="*/ 28 w 56"/>
                <a:gd name="T53" fmla="*/ 28 h 65"/>
                <a:gd name="T54" fmla="*/ 28 w 56"/>
                <a:gd name="T55" fmla="*/ 53 h 65"/>
                <a:gd name="T56" fmla="*/ 28 w 56"/>
                <a:gd name="T57" fmla="*/ 28 h 65"/>
                <a:gd name="T58" fmla="*/ 17 w 56"/>
                <a:gd name="T59" fmla="*/ 41 h 65"/>
                <a:gd name="T60" fmla="*/ 38 w 56"/>
                <a:gd name="T61" fmla="*/ 41 h 65"/>
                <a:gd name="T62" fmla="*/ 26 w 56"/>
                <a:gd name="T63" fmla="*/ 37 h 65"/>
                <a:gd name="T64" fmla="*/ 32 w 56"/>
                <a:gd name="T65" fmla="*/ 44 h 65"/>
                <a:gd name="T66" fmla="*/ 29 w 56"/>
                <a:gd name="T67" fmla="*/ 49 h 65"/>
                <a:gd name="T68" fmla="*/ 27 w 56"/>
                <a:gd name="T69" fmla="*/ 49 h 65"/>
                <a:gd name="T70" fmla="*/ 24 w 56"/>
                <a:gd name="T71" fmla="*/ 44 h 65"/>
                <a:gd name="T72" fmla="*/ 26 w 56"/>
                <a:gd name="T73" fmla="*/ 44 h 65"/>
                <a:gd name="T74" fmla="*/ 30 w 56"/>
                <a:gd name="T75" fmla="*/ 44 h 65"/>
                <a:gd name="T76" fmla="*/ 24 w 56"/>
                <a:gd name="T77" fmla="*/ 37 h 65"/>
                <a:gd name="T78" fmla="*/ 27 w 56"/>
                <a:gd name="T79" fmla="*/ 32 h 65"/>
                <a:gd name="T80" fmla="*/ 29 w 56"/>
                <a:gd name="T81" fmla="*/ 32 h 65"/>
                <a:gd name="T82" fmla="*/ 32 w 56"/>
                <a:gd name="T83" fmla="*/ 37 h 65"/>
                <a:gd name="T84" fmla="*/ 30 w 56"/>
                <a:gd name="T85" fmla="*/ 37 h 65"/>
                <a:gd name="T86" fmla="*/ 26 w 56"/>
                <a:gd name="T87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6" h="65">
                  <a:moveTo>
                    <a:pt x="36" y="15"/>
                  </a:moveTo>
                  <a:cubicBezTo>
                    <a:pt x="36" y="14"/>
                    <a:pt x="36" y="14"/>
                    <a:pt x="36" y="14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2"/>
                  </a:cubicBezTo>
                  <a:cubicBezTo>
                    <a:pt x="43" y="1"/>
                    <a:pt x="42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0"/>
                    <a:pt x="13" y="1"/>
                  </a:cubicBezTo>
                  <a:cubicBezTo>
                    <a:pt x="12" y="2"/>
                    <a:pt x="12" y="3"/>
                    <a:pt x="13" y="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9" y="16"/>
                    <a:pt x="0" y="26"/>
                    <a:pt x="0" y="3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1"/>
                    <a:pt x="3" y="65"/>
                    <a:pt x="7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53" y="65"/>
                    <a:pt x="56" y="61"/>
                    <a:pt x="56" y="58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26"/>
                    <a:pt x="47" y="16"/>
                    <a:pt x="36" y="15"/>
                  </a:cubicBezTo>
                  <a:close/>
                  <a:moveTo>
                    <a:pt x="26" y="13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1" y="4"/>
                    <a:pt x="21" y="5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3" y="13"/>
                    <a:pt x="33" y="13"/>
                    <a:pt x="33" y="13"/>
                  </a:cubicBezTo>
                  <a:lnTo>
                    <a:pt x="26" y="13"/>
                  </a:lnTo>
                  <a:close/>
                  <a:moveTo>
                    <a:pt x="2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3" y="16"/>
                    <a:pt x="23" y="16"/>
                    <a:pt x="23" y="16"/>
                  </a:cubicBezTo>
                  <a:lnTo>
                    <a:pt x="23" y="15"/>
                  </a:lnTo>
                  <a:close/>
                  <a:moveTo>
                    <a:pt x="53" y="58"/>
                  </a:moveTo>
                  <a:cubicBezTo>
                    <a:pt x="53" y="60"/>
                    <a:pt x="51" y="62"/>
                    <a:pt x="49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5" y="62"/>
                    <a:pt x="3" y="60"/>
                    <a:pt x="3" y="5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26"/>
                    <a:pt x="11" y="18"/>
                    <a:pt x="22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44" y="18"/>
                    <a:pt x="53" y="26"/>
                    <a:pt x="53" y="37"/>
                  </a:cubicBezTo>
                  <a:lnTo>
                    <a:pt x="53" y="58"/>
                  </a:lnTo>
                  <a:close/>
                  <a:moveTo>
                    <a:pt x="8" y="38"/>
                  </a:move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9" y="57"/>
                    <a:pt x="11" y="57"/>
                  </a:cubicBezTo>
                  <a:cubicBezTo>
                    <a:pt x="11" y="57"/>
                    <a:pt x="12" y="57"/>
                    <a:pt x="12" y="58"/>
                  </a:cubicBezTo>
                  <a:cubicBezTo>
                    <a:pt x="12" y="58"/>
                    <a:pt x="11" y="59"/>
                    <a:pt x="11" y="59"/>
                  </a:cubicBezTo>
                  <a:cubicBezTo>
                    <a:pt x="8" y="59"/>
                    <a:pt x="6" y="56"/>
                    <a:pt x="6" y="54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28"/>
                    <a:pt x="14" y="21"/>
                    <a:pt x="23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2"/>
                    <a:pt x="24" y="23"/>
                    <a:pt x="23" y="23"/>
                  </a:cubicBezTo>
                  <a:cubicBezTo>
                    <a:pt x="15" y="23"/>
                    <a:pt x="8" y="29"/>
                    <a:pt x="8" y="38"/>
                  </a:cubicBezTo>
                  <a:close/>
                  <a:moveTo>
                    <a:pt x="28" y="28"/>
                  </a:moveTo>
                  <a:cubicBezTo>
                    <a:pt x="21" y="28"/>
                    <a:pt x="15" y="34"/>
                    <a:pt x="15" y="41"/>
                  </a:cubicBezTo>
                  <a:cubicBezTo>
                    <a:pt x="15" y="47"/>
                    <a:pt x="21" y="53"/>
                    <a:pt x="28" y="53"/>
                  </a:cubicBezTo>
                  <a:cubicBezTo>
                    <a:pt x="35" y="53"/>
                    <a:pt x="40" y="47"/>
                    <a:pt x="40" y="41"/>
                  </a:cubicBezTo>
                  <a:cubicBezTo>
                    <a:pt x="40" y="34"/>
                    <a:pt x="35" y="28"/>
                    <a:pt x="28" y="28"/>
                  </a:cubicBezTo>
                  <a:close/>
                  <a:moveTo>
                    <a:pt x="28" y="51"/>
                  </a:moveTo>
                  <a:cubicBezTo>
                    <a:pt x="22" y="51"/>
                    <a:pt x="17" y="46"/>
                    <a:pt x="17" y="41"/>
                  </a:cubicBezTo>
                  <a:cubicBezTo>
                    <a:pt x="17" y="35"/>
                    <a:pt x="22" y="30"/>
                    <a:pt x="28" y="30"/>
                  </a:cubicBezTo>
                  <a:cubicBezTo>
                    <a:pt x="33" y="30"/>
                    <a:pt x="38" y="35"/>
                    <a:pt x="38" y="41"/>
                  </a:cubicBezTo>
                  <a:cubicBezTo>
                    <a:pt x="38" y="46"/>
                    <a:pt x="33" y="51"/>
                    <a:pt x="28" y="51"/>
                  </a:cubicBezTo>
                  <a:close/>
                  <a:moveTo>
                    <a:pt x="26" y="37"/>
                  </a:moveTo>
                  <a:cubicBezTo>
                    <a:pt x="26" y="39"/>
                    <a:pt x="27" y="40"/>
                    <a:pt x="28" y="40"/>
                  </a:cubicBezTo>
                  <a:cubicBezTo>
                    <a:pt x="30" y="40"/>
                    <a:pt x="32" y="41"/>
                    <a:pt x="32" y="44"/>
                  </a:cubicBezTo>
                  <a:cubicBezTo>
                    <a:pt x="32" y="46"/>
                    <a:pt x="31" y="47"/>
                    <a:pt x="29" y="48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9"/>
                    <a:pt x="28" y="50"/>
                    <a:pt x="28" y="50"/>
                  </a:cubicBezTo>
                  <a:cubicBezTo>
                    <a:pt x="27" y="50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5" y="47"/>
                    <a:pt x="24" y="46"/>
                    <a:pt x="24" y="44"/>
                  </a:cubicBezTo>
                  <a:cubicBezTo>
                    <a:pt x="24" y="43"/>
                    <a:pt x="24" y="43"/>
                    <a:pt x="25" y="43"/>
                  </a:cubicBezTo>
                  <a:cubicBezTo>
                    <a:pt x="25" y="43"/>
                    <a:pt x="26" y="43"/>
                    <a:pt x="26" y="44"/>
                  </a:cubicBezTo>
                  <a:cubicBezTo>
                    <a:pt x="26" y="45"/>
                    <a:pt x="27" y="46"/>
                    <a:pt x="28" y="46"/>
                  </a:cubicBezTo>
                  <a:cubicBezTo>
                    <a:pt x="29" y="46"/>
                    <a:pt x="30" y="45"/>
                    <a:pt x="30" y="44"/>
                  </a:cubicBezTo>
                  <a:cubicBezTo>
                    <a:pt x="30" y="42"/>
                    <a:pt x="29" y="42"/>
                    <a:pt x="28" y="42"/>
                  </a:cubicBezTo>
                  <a:cubicBezTo>
                    <a:pt x="25" y="42"/>
                    <a:pt x="24" y="40"/>
                    <a:pt x="24" y="37"/>
                  </a:cubicBezTo>
                  <a:cubicBezTo>
                    <a:pt x="24" y="36"/>
                    <a:pt x="25" y="34"/>
                    <a:pt x="27" y="34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1"/>
                    <a:pt x="28" y="31"/>
                  </a:cubicBezTo>
                  <a:cubicBezTo>
                    <a:pt x="28" y="31"/>
                    <a:pt x="29" y="32"/>
                    <a:pt x="29" y="32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4"/>
                    <a:pt x="32" y="35"/>
                    <a:pt x="32" y="37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30" y="38"/>
                    <a:pt x="30" y="38"/>
                    <a:pt x="30" y="37"/>
                  </a:cubicBezTo>
                  <a:cubicBezTo>
                    <a:pt x="30" y="36"/>
                    <a:pt x="29" y="35"/>
                    <a:pt x="28" y="35"/>
                  </a:cubicBezTo>
                  <a:cubicBezTo>
                    <a:pt x="27" y="35"/>
                    <a:pt x="26" y="36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89" name="Freeform 41"/>
            <p:cNvSpPr>
              <a:spLocks noEditPoints="1"/>
            </p:cNvSpPr>
            <p:nvPr/>
          </p:nvSpPr>
          <p:spPr bwMode="auto">
            <a:xfrm>
              <a:off x="8353598" y="3863781"/>
              <a:ext cx="386783" cy="373891"/>
            </a:xfrm>
            <a:custGeom>
              <a:avLst/>
              <a:gdLst>
                <a:gd name="T0" fmla="*/ 12 w 63"/>
                <a:gd name="T1" fmla="*/ 10 h 61"/>
                <a:gd name="T2" fmla="*/ 13 w 63"/>
                <a:gd name="T3" fmla="*/ 10 h 61"/>
                <a:gd name="T4" fmla="*/ 13 w 63"/>
                <a:gd name="T5" fmla="*/ 12 h 61"/>
                <a:gd name="T6" fmla="*/ 13 w 63"/>
                <a:gd name="T7" fmla="*/ 29 h 61"/>
                <a:gd name="T8" fmla="*/ 13 w 63"/>
                <a:gd name="T9" fmla="*/ 31 h 61"/>
                <a:gd name="T10" fmla="*/ 13 w 63"/>
                <a:gd name="T11" fmla="*/ 31 h 61"/>
                <a:gd name="T12" fmla="*/ 12 w 63"/>
                <a:gd name="T13" fmla="*/ 31 h 61"/>
                <a:gd name="T14" fmla="*/ 12 w 63"/>
                <a:gd name="T15" fmla="*/ 10 h 61"/>
                <a:gd name="T16" fmla="*/ 61 w 63"/>
                <a:gd name="T17" fmla="*/ 59 h 61"/>
                <a:gd name="T18" fmla="*/ 56 w 63"/>
                <a:gd name="T19" fmla="*/ 61 h 61"/>
                <a:gd name="T20" fmla="*/ 51 w 63"/>
                <a:gd name="T21" fmla="*/ 59 h 61"/>
                <a:gd name="T22" fmla="*/ 38 w 63"/>
                <a:gd name="T23" fmla="*/ 47 h 61"/>
                <a:gd name="T24" fmla="*/ 36 w 63"/>
                <a:gd name="T25" fmla="*/ 42 h 61"/>
                <a:gd name="T26" fmla="*/ 32 w 63"/>
                <a:gd name="T27" fmla="*/ 38 h 61"/>
                <a:gd name="T28" fmla="*/ 22 w 63"/>
                <a:gd name="T29" fmla="*/ 41 h 61"/>
                <a:gd name="T30" fmla="*/ 8 w 63"/>
                <a:gd name="T31" fmla="*/ 35 h 61"/>
                <a:gd name="T32" fmla="*/ 8 w 63"/>
                <a:gd name="T33" fmla="*/ 6 h 61"/>
                <a:gd name="T34" fmla="*/ 22 w 63"/>
                <a:gd name="T35" fmla="*/ 0 h 61"/>
                <a:gd name="T36" fmla="*/ 36 w 63"/>
                <a:gd name="T37" fmla="*/ 6 h 61"/>
                <a:gd name="T38" fmla="*/ 39 w 63"/>
                <a:gd name="T39" fmla="*/ 31 h 61"/>
                <a:gd name="T40" fmla="*/ 43 w 63"/>
                <a:gd name="T41" fmla="*/ 35 h 61"/>
                <a:gd name="T42" fmla="*/ 48 w 63"/>
                <a:gd name="T43" fmla="*/ 37 h 61"/>
                <a:gd name="T44" fmla="*/ 60 w 63"/>
                <a:gd name="T45" fmla="*/ 49 h 61"/>
                <a:gd name="T46" fmla="*/ 61 w 63"/>
                <a:gd name="T47" fmla="*/ 59 h 61"/>
                <a:gd name="T48" fmla="*/ 10 w 63"/>
                <a:gd name="T49" fmla="*/ 8 h 61"/>
                <a:gd name="T50" fmla="*/ 5 w 63"/>
                <a:gd name="T51" fmla="*/ 21 h 61"/>
                <a:gd name="T52" fmla="*/ 10 w 63"/>
                <a:gd name="T53" fmla="*/ 33 h 61"/>
                <a:gd name="T54" fmla="*/ 22 w 63"/>
                <a:gd name="T55" fmla="*/ 38 h 61"/>
                <a:gd name="T56" fmla="*/ 34 w 63"/>
                <a:gd name="T57" fmla="*/ 33 h 61"/>
                <a:gd name="T58" fmla="*/ 39 w 63"/>
                <a:gd name="T59" fmla="*/ 21 h 61"/>
                <a:gd name="T60" fmla="*/ 34 w 63"/>
                <a:gd name="T61" fmla="*/ 8 h 61"/>
                <a:gd name="T62" fmla="*/ 22 w 63"/>
                <a:gd name="T63" fmla="*/ 3 h 61"/>
                <a:gd name="T64" fmla="*/ 10 w 63"/>
                <a:gd name="T65" fmla="*/ 8 h 61"/>
                <a:gd name="T66" fmla="*/ 36 w 63"/>
                <a:gd name="T67" fmla="*/ 34 h 61"/>
                <a:gd name="T68" fmla="*/ 34 w 63"/>
                <a:gd name="T69" fmla="*/ 35 h 61"/>
                <a:gd name="T70" fmla="*/ 38 w 63"/>
                <a:gd name="T71" fmla="*/ 39 h 61"/>
                <a:gd name="T72" fmla="*/ 39 w 63"/>
                <a:gd name="T73" fmla="*/ 37 h 61"/>
                <a:gd name="T74" fmla="*/ 40 w 63"/>
                <a:gd name="T75" fmla="*/ 36 h 61"/>
                <a:gd name="T76" fmla="*/ 37 w 63"/>
                <a:gd name="T77" fmla="*/ 33 h 61"/>
                <a:gd name="T78" fmla="*/ 36 w 63"/>
                <a:gd name="T79" fmla="*/ 34 h 61"/>
                <a:gd name="T80" fmla="*/ 41 w 63"/>
                <a:gd name="T81" fmla="*/ 44 h 61"/>
                <a:gd name="T82" fmla="*/ 53 w 63"/>
                <a:gd name="T83" fmla="*/ 57 h 61"/>
                <a:gd name="T84" fmla="*/ 58 w 63"/>
                <a:gd name="T85" fmla="*/ 57 h 61"/>
                <a:gd name="T86" fmla="*/ 60 w 63"/>
                <a:gd name="T87" fmla="*/ 54 h 61"/>
                <a:gd name="T88" fmla="*/ 58 w 63"/>
                <a:gd name="T89" fmla="*/ 51 h 61"/>
                <a:gd name="T90" fmla="*/ 46 w 63"/>
                <a:gd name="T91" fmla="*/ 39 h 61"/>
                <a:gd name="T92" fmla="*/ 43 w 63"/>
                <a:gd name="T93" fmla="*/ 38 h 61"/>
                <a:gd name="T94" fmla="*/ 42 w 63"/>
                <a:gd name="T95" fmla="*/ 38 h 61"/>
                <a:gd name="T96" fmla="*/ 41 w 63"/>
                <a:gd name="T97" fmla="*/ 38 h 61"/>
                <a:gd name="T98" fmla="*/ 40 w 63"/>
                <a:gd name="T99" fmla="*/ 39 h 61"/>
                <a:gd name="T100" fmla="*/ 40 w 63"/>
                <a:gd name="T101" fmla="*/ 40 h 61"/>
                <a:gd name="T102" fmla="*/ 39 w 63"/>
                <a:gd name="T103" fmla="*/ 40 h 61"/>
                <a:gd name="T104" fmla="*/ 41 w 63"/>
                <a:gd name="T105" fmla="*/ 4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3" h="61">
                  <a:moveTo>
                    <a:pt x="12" y="10"/>
                  </a:moveTo>
                  <a:cubicBezTo>
                    <a:pt x="12" y="10"/>
                    <a:pt x="13" y="10"/>
                    <a:pt x="13" y="10"/>
                  </a:cubicBezTo>
                  <a:cubicBezTo>
                    <a:pt x="14" y="11"/>
                    <a:pt x="14" y="11"/>
                    <a:pt x="13" y="12"/>
                  </a:cubicBezTo>
                  <a:cubicBezTo>
                    <a:pt x="8" y="17"/>
                    <a:pt x="8" y="24"/>
                    <a:pt x="13" y="29"/>
                  </a:cubicBezTo>
                  <a:cubicBezTo>
                    <a:pt x="14" y="30"/>
                    <a:pt x="14" y="30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6" y="25"/>
                    <a:pt x="6" y="16"/>
                    <a:pt x="12" y="10"/>
                  </a:cubicBezTo>
                  <a:close/>
                  <a:moveTo>
                    <a:pt x="61" y="59"/>
                  </a:moveTo>
                  <a:cubicBezTo>
                    <a:pt x="59" y="60"/>
                    <a:pt x="58" y="61"/>
                    <a:pt x="56" y="61"/>
                  </a:cubicBezTo>
                  <a:cubicBezTo>
                    <a:pt x="54" y="61"/>
                    <a:pt x="52" y="60"/>
                    <a:pt x="51" y="5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7" y="45"/>
                    <a:pt x="36" y="43"/>
                    <a:pt x="36" y="42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29" y="40"/>
                    <a:pt x="26" y="41"/>
                    <a:pt x="22" y="41"/>
                  </a:cubicBezTo>
                  <a:cubicBezTo>
                    <a:pt x="17" y="41"/>
                    <a:pt x="12" y="38"/>
                    <a:pt x="8" y="35"/>
                  </a:cubicBezTo>
                  <a:cubicBezTo>
                    <a:pt x="0" y="27"/>
                    <a:pt x="0" y="14"/>
                    <a:pt x="8" y="6"/>
                  </a:cubicBezTo>
                  <a:cubicBezTo>
                    <a:pt x="12" y="3"/>
                    <a:pt x="17" y="0"/>
                    <a:pt x="22" y="0"/>
                  </a:cubicBezTo>
                  <a:cubicBezTo>
                    <a:pt x="28" y="0"/>
                    <a:pt x="33" y="3"/>
                    <a:pt x="36" y="6"/>
                  </a:cubicBezTo>
                  <a:cubicBezTo>
                    <a:pt x="43" y="13"/>
                    <a:pt x="44" y="23"/>
                    <a:pt x="39" y="31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5" y="35"/>
                    <a:pt x="47" y="35"/>
                    <a:pt x="48" y="37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3" y="52"/>
                    <a:pt x="63" y="56"/>
                    <a:pt x="61" y="59"/>
                  </a:cubicBezTo>
                  <a:close/>
                  <a:moveTo>
                    <a:pt x="10" y="8"/>
                  </a:moveTo>
                  <a:cubicBezTo>
                    <a:pt x="7" y="12"/>
                    <a:pt x="5" y="16"/>
                    <a:pt x="5" y="21"/>
                  </a:cubicBezTo>
                  <a:cubicBezTo>
                    <a:pt x="5" y="25"/>
                    <a:pt x="7" y="29"/>
                    <a:pt x="10" y="33"/>
                  </a:cubicBezTo>
                  <a:cubicBezTo>
                    <a:pt x="13" y="36"/>
                    <a:pt x="18" y="38"/>
                    <a:pt x="22" y="38"/>
                  </a:cubicBezTo>
                  <a:cubicBezTo>
                    <a:pt x="27" y="38"/>
                    <a:pt x="31" y="36"/>
                    <a:pt x="34" y="33"/>
                  </a:cubicBezTo>
                  <a:cubicBezTo>
                    <a:pt x="37" y="29"/>
                    <a:pt x="39" y="25"/>
                    <a:pt x="39" y="21"/>
                  </a:cubicBezTo>
                  <a:cubicBezTo>
                    <a:pt x="39" y="16"/>
                    <a:pt x="37" y="12"/>
                    <a:pt x="34" y="8"/>
                  </a:cubicBezTo>
                  <a:cubicBezTo>
                    <a:pt x="31" y="5"/>
                    <a:pt x="27" y="3"/>
                    <a:pt x="22" y="3"/>
                  </a:cubicBezTo>
                  <a:cubicBezTo>
                    <a:pt x="18" y="3"/>
                    <a:pt x="13" y="5"/>
                    <a:pt x="10" y="8"/>
                  </a:cubicBezTo>
                  <a:close/>
                  <a:moveTo>
                    <a:pt x="36" y="34"/>
                  </a:moveTo>
                  <a:cubicBezTo>
                    <a:pt x="35" y="34"/>
                    <a:pt x="35" y="35"/>
                    <a:pt x="34" y="35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8"/>
                    <a:pt x="38" y="38"/>
                    <a:pt x="39" y="37"/>
                  </a:cubicBezTo>
                  <a:cubicBezTo>
                    <a:pt x="39" y="37"/>
                    <a:pt x="40" y="36"/>
                    <a:pt x="40" y="36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3"/>
                    <a:pt x="36" y="34"/>
                    <a:pt x="36" y="34"/>
                  </a:cubicBezTo>
                  <a:close/>
                  <a:moveTo>
                    <a:pt x="41" y="44"/>
                  </a:moveTo>
                  <a:cubicBezTo>
                    <a:pt x="53" y="57"/>
                    <a:pt x="53" y="57"/>
                    <a:pt x="53" y="57"/>
                  </a:cubicBezTo>
                  <a:cubicBezTo>
                    <a:pt x="54" y="58"/>
                    <a:pt x="57" y="58"/>
                    <a:pt x="58" y="57"/>
                  </a:cubicBezTo>
                  <a:cubicBezTo>
                    <a:pt x="59" y="56"/>
                    <a:pt x="60" y="55"/>
                    <a:pt x="60" y="54"/>
                  </a:cubicBezTo>
                  <a:cubicBezTo>
                    <a:pt x="60" y="53"/>
                    <a:pt x="59" y="52"/>
                    <a:pt x="58" y="51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5" y="38"/>
                    <a:pt x="44" y="38"/>
                    <a:pt x="43" y="38"/>
                  </a:cubicBezTo>
                  <a:cubicBezTo>
                    <a:pt x="43" y="38"/>
                    <a:pt x="42" y="38"/>
                    <a:pt x="42" y="38"/>
                  </a:cubicBezTo>
                  <a:cubicBezTo>
                    <a:pt x="42" y="38"/>
                    <a:pt x="42" y="38"/>
                    <a:pt x="41" y="38"/>
                  </a:cubicBezTo>
                  <a:cubicBezTo>
                    <a:pt x="41" y="38"/>
                    <a:pt x="41" y="38"/>
                    <a:pt x="40" y="39"/>
                  </a:cubicBezTo>
                  <a:cubicBezTo>
                    <a:pt x="40" y="39"/>
                    <a:pt x="40" y="39"/>
                    <a:pt x="40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2"/>
                    <a:pt x="39" y="43"/>
                    <a:pt x="41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90" name="Freeform 17"/>
            <p:cNvSpPr>
              <a:spLocks noEditPoints="1"/>
            </p:cNvSpPr>
            <p:nvPr/>
          </p:nvSpPr>
          <p:spPr bwMode="auto">
            <a:xfrm>
              <a:off x="4231782" y="4766800"/>
              <a:ext cx="416750" cy="353012"/>
            </a:xfrm>
            <a:custGeom>
              <a:avLst/>
              <a:gdLst>
                <a:gd name="T0" fmla="*/ 70 w 72"/>
                <a:gd name="T1" fmla="*/ 16 h 61"/>
                <a:gd name="T2" fmla="*/ 56 w 72"/>
                <a:gd name="T3" fmla="*/ 18 h 61"/>
                <a:gd name="T4" fmla="*/ 43 w 72"/>
                <a:gd name="T5" fmla="*/ 46 h 61"/>
                <a:gd name="T6" fmla="*/ 12 w 72"/>
                <a:gd name="T7" fmla="*/ 46 h 61"/>
                <a:gd name="T8" fmla="*/ 13 w 72"/>
                <a:gd name="T9" fmla="*/ 49 h 61"/>
                <a:gd name="T10" fmla="*/ 48 w 72"/>
                <a:gd name="T11" fmla="*/ 51 h 61"/>
                <a:gd name="T12" fmla="*/ 13 w 72"/>
                <a:gd name="T13" fmla="*/ 52 h 61"/>
                <a:gd name="T14" fmla="*/ 9 w 72"/>
                <a:gd name="T15" fmla="*/ 45 h 61"/>
                <a:gd name="T16" fmla="*/ 7 w 72"/>
                <a:gd name="T17" fmla="*/ 42 h 61"/>
                <a:gd name="T18" fmla="*/ 1 w 72"/>
                <a:gd name="T19" fmla="*/ 23 h 61"/>
                <a:gd name="T20" fmla="*/ 10 w 72"/>
                <a:gd name="T21" fmla="*/ 41 h 61"/>
                <a:gd name="T22" fmla="*/ 43 w 72"/>
                <a:gd name="T23" fmla="*/ 43 h 61"/>
                <a:gd name="T24" fmla="*/ 54 w 72"/>
                <a:gd name="T25" fmla="*/ 17 h 61"/>
                <a:gd name="T26" fmla="*/ 70 w 72"/>
                <a:gd name="T27" fmla="*/ 13 h 61"/>
                <a:gd name="T28" fmla="*/ 18 w 72"/>
                <a:gd name="T29" fmla="*/ 57 h 61"/>
                <a:gd name="T30" fmla="*/ 11 w 72"/>
                <a:gd name="T31" fmla="*/ 57 h 61"/>
                <a:gd name="T32" fmla="*/ 18 w 72"/>
                <a:gd name="T33" fmla="*/ 57 h 61"/>
                <a:gd name="T34" fmla="*/ 14 w 72"/>
                <a:gd name="T35" fmla="*/ 55 h 61"/>
                <a:gd name="T36" fmla="*/ 14 w 72"/>
                <a:gd name="T37" fmla="*/ 59 h 61"/>
                <a:gd name="T38" fmla="*/ 45 w 72"/>
                <a:gd name="T39" fmla="*/ 57 h 61"/>
                <a:gd name="T40" fmla="*/ 38 w 72"/>
                <a:gd name="T41" fmla="*/ 57 h 61"/>
                <a:gd name="T42" fmla="*/ 45 w 72"/>
                <a:gd name="T43" fmla="*/ 57 h 61"/>
                <a:gd name="T44" fmla="*/ 41 w 72"/>
                <a:gd name="T45" fmla="*/ 55 h 61"/>
                <a:gd name="T46" fmla="*/ 41 w 72"/>
                <a:gd name="T47" fmla="*/ 59 h 61"/>
                <a:gd name="T48" fmla="*/ 12 w 72"/>
                <a:gd name="T49" fmla="*/ 37 h 61"/>
                <a:gd name="T50" fmla="*/ 45 w 72"/>
                <a:gd name="T51" fmla="*/ 36 h 61"/>
                <a:gd name="T52" fmla="*/ 12 w 72"/>
                <a:gd name="T53" fmla="*/ 35 h 61"/>
                <a:gd name="T54" fmla="*/ 12 w 72"/>
                <a:gd name="T55" fmla="*/ 37 h 61"/>
                <a:gd name="T56" fmla="*/ 12 w 72"/>
                <a:gd name="T57" fmla="*/ 40 h 61"/>
                <a:gd name="T58" fmla="*/ 43 w 72"/>
                <a:gd name="T59" fmla="*/ 41 h 61"/>
                <a:gd name="T60" fmla="*/ 43 w 72"/>
                <a:gd name="T61" fmla="*/ 39 h 61"/>
                <a:gd name="T62" fmla="*/ 37 w 72"/>
                <a:gd name="T63" fmla="*/ 31 h 61"/>
                <a:gd name="T64" fmla="*/ 44 w 72"/>
                <a:gd name="T65" fmla="*/ 30 h 61"/>
                <a:gd name="T66" fmla="*/ 43 w 72"/>
                <a:gd name="T67" fmla="*/ 0 h 61"/>
                <a:gd name="T68" fmla="*/ 36 w 72"/>
                <a:gd name="T69" fmla="*/ 0 h 61"/>
                <a:gd name="T70" fmla="*/ 37 w 72"/>
                <a:gd name="T71" fmla="*/ 31 h 61"/>
                <a:gd name="T72" fmla="*/ 31 w 72"/>
                <a:gd name="T73" fmla="*/ 31 h 61"/>
                <a:gd name="T74" fmla="*/ 32 w 72"/>
                <a:gd name="T75" fmla="*/ 8 h 61"/>
                <a:gd name="T76" fmla="*/ 25 w 72"/>
                <a:gd name="T77" fmla="*/ 8 h 61"/>
                <a:gd name="T78" fmla="*/ 24 w 72"/>
                <a:gd name="T79" fmla="*/ 30 h 61"/>
                <a:gd name="T80" fmla="*/ 13 w 72"/>
                <a:gd name="T81" fmla="*/ 31 h 61"/>
                <a:gd name="T82" fmla="*/ 20 w 72"/>
                <a:gd name="T83" fmla="*/ 30 h 61"/>
                <a:gd name="T84" fmla="*/ 20 w 72"/>
                <a:gd name="T85" fmla="*/ 16 h 61"/>
                <a:gd name="T86" fmla="*/ 13 w 72"/>
                <a:gd name="T87" fmla="*/ 16 h 61"/>
                <a:gd name="T88" fmla="*/ 13 w 72"/>
                <a:gd name="T89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" h="61">
                  <a:moveTo>
                    <a:pt x="72" y="14"/>
                  </a:moveTo>
                  <a:cubicBezTo>
                    <a:pt x="72" y="15"/>
                    <a:pt x="71" y="16"/>
                    <a:pt x="70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8" y="16"/>
                    <a:pt x="57" y="17"/>
                    <a:pt x="56" y="18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4"/>
                    <a:pt x="46" y="46"/>
                    <a:pt x="4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6"/>
                    <a:pt x="12" y="46"/>
                    <a:pt x="12" y="46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9"/>
                    <a:pt x="12" y="49"/>
                    <a:pt x="13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8" y="50"/>
                    <a:pt x="48" y="51"/>
                  </a:cubicBezTo>
                  <a:cubicBezTo>
                    <a:pt x="48" y="52"/>
                    <a:pt x="47" y="52"/>
                    <a:pt x="47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1" y="52"/>
                    <a:pt x="9" y="50"/>
                    <a:pt x="9" y="48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5"/>
                    <a:pt x="9" y="44"/>
                    <a:pt x="9" y="44"/>
                  </a:cubicBezTo>
                  <a:cubicBezTo>
                    <a:pt x="8" y="44"/>
                    <a:pt x="8" y="43"/>
                    <a:pt x="7" y="42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0" y="23"/>
                    <a:pt x="1" y="23"/>
                  </a:cubicBezTo>
                  <a:cubicBezTo>
                    <a:pt x="1" y="22"/>
                    <a:pt x="2" y="23"/>
                    <a:pt x="3" y="24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1" y="42"/>
                    <a:pt x="12" y="43"/>
                    <a:pt x="1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4" y="43"/>
                    <a:pt x="46" y="42"/>
                    <a:pt x="46" y="41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5"/>
                    <a:pt x="57" y="13"/>
                    <a:pt x="59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1" y="13"/>
                    <a:pt x="72" y="13"/>
                    <a:pt x="72" y="14"/>
                  </a:cubicBezTo>
                  <a:close/>
                  <a:moveTo>
                    <a:pt x="18" y="57"/>
                  </a:moveTo>
                  <a:cubicBezTo>
                    <a:pt x="18" y="59"/>
                    <a:pt x="16" y="61"/>
                    <a:pt x="14" y="61"/>
                  </a:cubicBezTo>
                  <a:cubicBezTo>
                    <a:pt x="12" y="61"/>
                    <a:pt x="11" y="59"/>
                    <a:pt x="11" y="57"/>
                  </a:cubicBezTo>
                  <a:cubicBezTo>
                    <a:pt x="11" y="55"/>
                    <a:pt x="12" y="53"/>
                    <a:pt x="14" y="53"/>
                  </a:cubicBezTo>
                  <a:cubicBezTo>
                    <a:pt x="16" y="53"/>
                    <a:pt x="18" y="55"/>
                    <a:pt x="18" y="57"/>
                  </a:cubicBezTo>
                  <a:close/>
                  <a:moveTo>
                    <a:pt x="16" y="57"/>
                  </a:moveTo>
                  <a:cubicBezTo>
                    <a:pt x="16" y="56"/>
                    <a:pt x="15" y="55"/>
                    <a:pt x="14" y="55"/>
                  </a:cubicBezTo>
                  <a:cubicBezTo>
                    <a:pt x="14" y="55"/>
                    <a:pt x="13" y="56"/>
                    <a:pt x="13" y="57"/>
                  </a:cubicBezTo>
                  <a:cubicBezTo>
                    <a:pt x="13" y="58"/>
                    <a:pt x="14" y="59"/>
                    <a:pt x="14" y="59"/>
                  </a:cubicBezTo>
                  <a:cubicBezTo>
                    <a:pt x="15" y="59"/>
                    <a:pt x="16" y="58"/>
                    <a:pt x="16" y="57"/>
                  </a:cubicBezTo>
                  <a:close/>
                  <a:moveTo>
                    <a:pt x="45" y="57"/>
                  </a:moveTo>
                  <a:cubicBezTo>
                    <a:pt x="45" y="59"/>
                    <a:pt x="43" y="61"/>
                    <a:pt x="41" y="61"/>
                  </a:cubicBezTo>
                  <a:cubicBezTo>
                    <a:pt x="39" y="61"/>
                    <a:pt x="38" y="59"/>
                    <a:pt x="38" y="57"/>
                  </a:cubicBezTo>
                  <a:cubicBezTo>
                    <a:pt x="38" y="55"/>
                    <a:pt x="39" y="53"/>
                    <a:pt x="41" y="53"/>
                  </a:cubicBezTo>
                  <a:cubicBezTo>
                    <a:pt x="43" y="53"/>
                    <a:pt x="45" y="55"/>
                    <a:pt x="45" y="57"/>
                  </a:cubicBezTo>
                  <a:close/>
                  <a:moveTo>
                    <a:pt x="43" y="57"/>
                  </a:moveTo>
                  <a:cubicBezTo>
                    <a:pt x="43" y="56"/>
                    <a:pt x="42" y="55"/>
                    <a:pt x="41" y="55"/>
                  </a:cubicBezTo>
                  <a:cubicBezTo>
                    <a:pt x="40" y="55"/>
                    <a:pt x="40" y="56"/>
                    <a:pt x="40" y="57"/>
                  </a:cubicBezTo>
                  <a:cubicBezTo>
                    <a:pt x="40" y="58"/>
                    <a:pt x="40" y="59"/>
                    <a:pt x="41" y="59"/>
                  </a:cubicBezTo>
                  <a:cubicBezTo>
                    <a:pt x="42" y="59"/>
                    <a:pt x="43" y="58"/>
                    <a:pt x="43" y="57"/>
                  </a:cubicBezTo>
                  <a:close/>
                  <a:moveTo>
                    <a:pt x="12" y="37"/>
                  </a:moveTo>
                  <a:cubicBezTo>
                    <a:pt x="44" y="37"/>
                    <a:pt x="44" y="37"/>
                    <a:pt x="44" y="37"/>
                  </a:cubicBezTo>
                  <a:cubicBezTo>
                    <a:pt x="45" y="37"/>
                    <a:pt x="45" y="36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1" y="35"/>
                    <a:pt x="11" y="35"/>
                    <a:pt x="11" y="36"/>
                  </a:cubicBezTo>
                  <a:cubicBezTo>
                    <a:pt x="11" y="36"/>
                    <a:pt x="11" y="37"/>
                    <a:pt x="12" y="37"/>
                  </a:cubicBezTo>
                  <a:close/>
                  <a:moveTo>
                    <a:pt x="13" y="39"/>
                  </a:moveTo>
                  <a:cubicBezTo>
                    <a:pt x="13" y="39"/>
                    <a:pt x="12" y="40"/>
                    <a:pt x="12" y="40"/>
                  </a:cubicBezTo>
                  <a:cubicBezTo>
                    <a:pt x="12" y="41"/>
                    <a:pt x="13" y="41"/>
                    <a:pt x="13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4" y="41"/>
                    <a:pt x="44" y="41"/>
                    <a:pt x="44" y="40"/>
                  </a:cubicBezTo>
                  <a:cubicBezTo>
                    <a:pt x="44" y="40"/>
                    <a:pt x="44" y="39"/>
                    <a:pt x="43" y="39"/>
                  </a:cubicBezTo>
                  <a:lnTo>
                    <a:pt x="13" y="39"/>
                  </a:lnTo>
                  <a:close/>
                  <a:moveTo>
                    <a:pt x="37" y="31"/>
                  </a:move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4" y="30"/>
                    <a:pt x="44" y="3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3" y="0"/>
                    <a:pt x="43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1"/>
                    <a:pt x="37" y="31"/>
                  </a:cubicBezTo>
                  <a:close/>
                  <a:moveTo>
                    <a:pt x="25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2" y="31"/>
                    <a:pt x="32" y="30"/>
                    <a:pt x="32" y="30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1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4" y="8"/>
                    <a:pt x="24" y="8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5" y="31"/>
                    <a:pt x="25" y="31"/>
                  </a:cubicBezTo>
                  <a:close/>
                  <a:moveTo>
                    <a:pt x="13" y="31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0"/>
                    <a:pt x="20" y="30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1"/>
                    <a:pt x="1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91" name="Freeform 52"/>
            <p:cNvSpPr>
              <a:spLocks noEditPoints="1"/>
            </p:cNvSpPr>
            <p:nvPr/>
          </p:nvSpPr>
          <p:spPr bwMode="auto">
            <a:xfrm>
              <a:off x="7006293" y="4941622"/>
              <a:ext cx="503402" cy="473617"/>
            </a:xfrm>
            <a:custGeom>
              <a:avLst/>
              <a:gdLst>
                <a:gd name="T0" fmla="*/ 23 w 68"/>
                <a:gd name="T1" fmla="*/ 5 h 67"/>
                <a:gd name="T2" fmla="*/ 7 w 68"/>
                <a:gd name="T3" fmla="*/ 11 h 67"/>
                <a:gd name="T4" fmla="*/ 7 w 68"/>
                <a:gd name="T5" fmla="*/ 67 h 67"/>
                <a:gd name="T6" fmla="*/ 38 w 68"/>
                <a:gd name="T7" fmla="*/ 62 h 67"/>
                <a:gd name="T8" fmla="*/ 49 w 68"/>
                <a:gd name="T9" fmla="*/ 56 h 67"/>
                <a:gd name="T10" fmla="*/ 64 w 68"/>
                <a:gd name="T11" fmla="*/ 47 h 67"/>
                <a:gd name="T12" fmla="*/ 60 w 68"/>
                <a:gd name="T13" fmla="*/ 0 h 67"/>
                <a:gd name="T14" fmla="*/ 52 w 68"/>
                <a:gd name="T15" fmla="*/ 51 h 67"/>
                <a:gd name="T16" fmla="*/ 59 w 68"/>
                <a:gd name="T17" fmla="*/ 44 h 67"/>
                <a:gd name="T18" fmla="*/ 56 w 68"/>
                <a:gd name="T19" fmla="*/ 41 h 67"/>
                <a:gd name="T20" fmla="*/ 56 w 68"/>
                <a:gd name="T21" fmla="*/ 51 h 67"/>
                <a:gd name="T22" fmla="*/ 50 w 68"/>
                <a:gd name="T23" fmla="*/ 43 h 67"/>
                <a:gd name="T24" fmla="*/ 33 w 68"/>
                <a:gd name="T25" fmla="*/ 45 h 67"/>
                <a:gd name="T26" fmla="*/ 48 w 68"/>
                <a:gd name="T27" fmla="*/ 53 h 67"/>
                <a:gd name="T28" fmla="*/ 26 w 68"/>
                <a:gd name="T29" fmla="*/ 7 h 67"/>
                <a:gd name="T30" fmla="*/ 65 w 68"/>
                <a:gd name="T31" fmla="*/ 7 h 67"/>
                <a:gd name="T32" fmla="*/ 56 w 68"/>
                <a:gd name="T33" fmla="*/ 39 h 67"/>
                <a:gd name="T34" fmla="*/ 9 w 68"/>
                <a:gd name="T35" fmla="*/ 23 h 67"/>
                <a:gd name="T36" fmla="*/ 12 w 68"/>
                <a:gd name="T37" fmla="*/ 30 h 67"/>
                <a:gd name="T38" fmla="*/ 10 w 68"/>
                <a:gd name="T39" fmla="*/ 32 h 67"/>
                <a:gd name="T40" fmla="*/ 10 w 68"/>
                <a:gd name="T41" fmla="*/ 38 h 67"/>
                <a:gd name="T42" fmla="*/ 12 w 68"/>
                <a:gd name="T43" fmla="*/ 40 h 67"/>
                <a:gd name="T44" fmla="*/ 9 w 68"/>
                <a:gd name="T45" fmla="*/ 47 h 67"/>
                <a:gd name="T46" fmla="*/ 12 w 68"/>
                <a:gd name="T47" fmla="*/ 54 h 67"/>
                <a:gd name="T48" fmla="*/ 9 w 68"/>
                <a:gd name="T49" fmla="*/ 55 h 67"/>
                <a:gd name="T50" fmla="*/ 19 w 68"/>
                <a:gd name="T51" fmla="*/ 61 h 67"/>
                <a:gd name="T52" fmla="*/ 25 w 68"/>
                <a:gd name="T53" fmla="*/ 64 h 67"/>
                <a:gd name="T54" fmla="*/ 3 w 68"/>
                <a:gd name="T55" fmla="*/ 19 h 67"/>
                <a:gd name="T56" fmla="*/ 12 w 68"/>
                <a:gd name="T57" fmla="*/ 22 h 67"/>
                <a:gd name="T58" fmla="*/ 34 w 68"/>
                <a:gd name="T59" fmla="*/ 61 h 67"/>
                <a:gd name="T60" fmla="*/ 19 w 68"/>
                <a:gd name="T61" fmla="*/ 59 h 67"/>
                <a:gd name="T62" fmla="*/ 19 w 68"/>
                <a:gd name="T63" fmla="*/ 8 h 67"/>
                <a:gd name="T64" fmla="*/ 21 w 68"/>
                <a:gd name="T65" fmla="*/ 17 h 67"/>
                <a:gd name="T66" fmla="*/ 24 w 68"/>
                <a:gd name="T67" fmla="*/ 19 h 67"/>
                <a:gd name="T68" fmla="*/ 20 w 68"/>
                <a:gd name="T69" fmla="*/ 26 h 67"/>
                <a:gd name="T70" fmla="*/ 24 w 68"/>
                <a:gd name="T71" fmla="*/ 33 h 67"/>
                <a:gd name="T72" fmla="*/ 21 w 68"/>
                <a:gd name="T73" fmla="*/ 35 h 67"/>
                <a:gd name="T74" fmla="*/ 21 w 68"/>
                <a:gd name="T75" fmla="*/ 41 h 67"/>
                <a:gd name="T76" fmla="*/ 24 w 68"/>
                <a:gd name="T77" fmla="*/ 43 h 67"/>
                <a:gd name="T78" fmla="*/ 21 w 68"/>
                <a:gd name="T79" fmla="*/ 49 h 67"/>
                <a:gd name="T80" fmla="*/ 24 w 68"/>
                <a:gd name="T81" fmla="*/ 51 h 67"/>
                <a:gd name="T82" fmla="*/ 38 w 68"/>
                <a:gd name="T83" fmla="*/ 57 h 67"/>
                <a:gd name="T84" fmla="*/ 40 w 68"/>
                <a:gd name="T85" fmla="*/ 58 h 67"/>
                <a:gd name="T86" fmla="*/ 40 w 68"/>
                <a:gd name="T87" fmla="*/ 55 h 67"/>
                <a:gd name="T88" fmla="*/ 40 w 68"/>
                <a:gd name="T89" fmla="*/ 58 h 67"/>
                <a:gd name="T90" fmla="*/ 33 w 68"/>
                <a:gd name="T91" fmla="*/ 13 h 67"/>
                <a:gd name="T92" fmla="*/ 58 w 68"/>
                <a:gd name="T93" fmla="*/ 11 h 67"/>
                <a:gd name="T94" fmla="*/ 58 w 68"/>
                <a:gd name="T95" fmla="*/ 21 h 67"/>
                <a:gd name="T96" fmla="*/ 33 w 68"/>
                <a:gd name="T97" fmla="*/ 19 h 67"/>
                <a:gd name="T98" fmla="*/ 59 w 68"/>
                <a:gd name="T99" fmla="*/ 28 h 67"/>
                <a:gd name="T100" fmla="*/ 32 w 68"/>
                <a:gd name="T101" fmla="*/ 28 h 67"/>
                <a:gd name="T102" fmla="*/ 59 w 68"/>
                <a:gd name="T103" fmla="*/ 28 h 67"/>
                <a:gd name="T104" fmla="*/ 33 w 68"/>
                <a:gd name="T105" fmla="*/ 37 h 67"/>
                <a:gd name="T106" fmla="*/ 58 w 68"/>
                <a:gd name="T107" fmla="*/ 3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8" h="67">
                  <a:moveTo>
                    <a:pt x="60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27" y="0"/>
                    <a:pt x="24" y="2"/>
                    <a:pt x="23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5"/>
                    <a:pt x="13" y="8"/>
                    <a:pt x="12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3" y="11"/>
                    <a:pt x="0" y="14"/>
                    <a:pt x="0" y="19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3" y="67"/>
                    <a:pt x="7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9" y="67"/>
                    <a:pt x="33" y="66"/>
                    <a:pt x="35" y="64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41" y="62"/>
                    <a:pt x="45" y="60"/>
                    <a:pt x="47" y="59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53" y="56"/>
                    <a:pt x="57" y="55"/>
                    <a:pt x="59" y="53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6" y="46"/>
                    <a:pt x="68" y="41"/>
                    <a:pt x="68" y="38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3"/>
                    <a:pt x="64" y="0"/>
                    <a:pt x="60" y="0"/>
                  </a:cubicBezTo>
                  <a:close/>
                  <a:moveTo>
                    <a:pt x="52" y="53"/>
                  </a:move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1"/>
                    <a:pt x="52" y="5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9" y="45"/>
                    <a:pt x="59" y="45"/>
                    <a:pt x="59" y="44"/>
                  </a:cubicBezTo>
                  <a:cubicBezTo>
                    <a:pt x="59" y="44"/>
                    <a:pt x="59" y="43"/>
                    <a:pt x="58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3" y="42"/>
                    <a:pt x="54" y="41"/>
                    <a:pt x="56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4" y="43"/>
                    <a:pt x="63" y="45"/>
                    <a:pt x="62" y="45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2"/>
                    <a:pt x="54" y="52"/>
                    <a:pt x="52" y="53"/>
                  </a:cubicBezTo>
                  <a:close/>
                  <a:moveTo>
                    <a:pt x="56" y="39"/>
                  </a:moveTo>
                  <a:cubicBezTo>
                    <a:pt x="53" y="39"/>
                    <a:pt x="51" y="41"/>
                    <a:pt x="50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2" y="43"/>
                    <a:pt x="32" y="44"/>
                    <a:pt x="32" y="44"/>
                  </a:cubicBezTo>
                  <a:cubicBezTo>
                    <a:pt x="32" y="45"/>
                    <a:pt x="32" y="45"/>
                    <a:pt x="33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28" y="53"/>
                    <a:pt x="26" y="51"/>
                    <a:pt x="26" y="4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5"/>
                    <a:pt x="28" y="3"/>
                    <a:pt x="31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3" y="3"/>
                    <a:pt x="65" y="5"/>
                    <a:pt x="65" y="7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65" y="38"/>
                    <a:pt x="65" y="39"/>
                    <a:pt x="65" y="39"/>
                  </a:cubicBezTo>
                  <a:lnTo>
                    <a:pt x="56" y="39"/>
                  </a:lnTo>
                  <a:close/>
                  <a:moveTo>
                    <a:pt x="12" y="22"/>
                  </a:move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9" y="23"/>
                    <a:pt x="9" y="23"/>
                  </a:cubicBezTo>
                  <a:cubicBezTo>
                    <a:pt x="9" y="24"/>
                    <a:pt x="9" y="24"/>
                    <a:pt x="10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30"/>
                    <a:pt x="9" y="31"/>
                    <a:pt x="9" y="31"/>
                  </a:cubicBezTo>
                  <a:cubicBezTo>
                    <a:pt x="9" y="32"/>
                    <a:pt x="9" y="32"/>
                    <a:pt x="10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9"/>
                    <a:pt x="9" y="39"/>
                  </a:cubicBezTo>
                  <a:cubicBezTo>
                    <a:pt x="9" y="40"/>
                    <a:pt x="9" y="40"/>
                    <a:pt x="10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9" y="46"/>
                    <a:pt x="9" y="47"/>
                    <a:pt x="9" y="47"/>
                  </a:cubicBezTo>
                  <a:cubicBezTo>
                    <a:pt x="9" y="48"/>
                    <a:pt x="9" y="48"/>
                    <a:pt x="10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9" y="54"/>
                    <a:pt x="9" y="55"/>
                    <a:pt x="9" y="55"/>
                  </a:cubicBezTo>
                  <a:cubicBezTo>
                    <a:pt x="9" y="56"/>
                    <a:pt x="9" y="56"/>
                    <a:pt x="10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4" y="59"/>
                    <a:pt x="16" y="61"/>
                    <a:pt x="19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6" y="64"/>
                    <a:pt x="25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5" y="64"/>
                    <a:pt x="3" y="62"/>
                    <a:pt x="3" y="6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6"/>
                    <a:pt x="5" y="14"/>
                    <a:pt x="7" y="14"/>
                  </a:cubicBezTo>
                  <a:cubicBezTo>
                    <a:pt x="12" y="14"/>
                    <a:pt x="12" y="14"/>
                    <a:pt x="12" y="14"/>
                  </a:cubicBezTo>
                  <a:lnTo>
                    <a:pt x="12" y="22"/>
                  </a:lnTo>
                  <a:close/>
                  <a:moveTo>
                    <a:pt x="29" y="64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2" y="63"/>
                    <a:pt x="31" y="63"/>
                    <a:pt x="29" y="64"/>
                  </a:cubicBezTo>
                  <a:close/>
                  <a:moveTo>
                    <a:pt x="19" y="59"/>
                  </a:moveTo>
                  <a:cubicBezTo>
                    <a:pt x="16" y="59"/>
                    <a:pt x="14" y="57"/>
                    <a:pt x="14" y="5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0"/>
                    <a:pt x="16" y="8"/>
                    <a:pt x="19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0" y="17"/>
                    <a:pt x="20" y="18"/>
                  </a:cubicBezTo>
                  <a:cubicBezTo>
                    <a:pt x="20" y="18"/>
                    <a:pt x="21" y="19"/>
                    <a:pt x="21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0" y="25"/>
                    <a:pt x="20" y="26"/>
                  </a:cubicBezTo>
                  <a:cubicBezTo>
                    <a:pt x="20" y="26"/>
                    <a:pt x="21" y="27"/>
                    <a:pt x="21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0" y="33"/>
                    <a:pt x="20" y="34"/>
                  </a:cubicBezTo>
                  <a:cubicBezTo>
                    <a:pt x="20" y="34"/>
                    <a:pt x="21" y="35"/>
                    <a:pt x="21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0" y="41"/>
                    <a:pt x="20" y="42"/>
                  </a:cubicBezTo>
                  <a:cubicBezTo>
                    <a:pt x="20" y="42"/>
                    <a:pt x="21" y="43"/>
                    <a:pt x="21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0" y="49"/>
                    <a:pt x="20" y="50"/>
                  </a:cubicBezTo>
                  <a:cubicBezTo>
                    <a:pt x="20" y="50"/>
                    <a:pt x="21" y="51"/>
                    <a:pt x="21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5" y="53"/>
                    <a:pt x="28" y="55"/>
                    <a:pt x="31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7" y="59"/>
                    <a:pt x="37" y="59"/>
                    <a:pt x="37" y="59"/>
                  </a:cubicBezTo>
                  <a:lnTo>
                    <a:pt x="19" y="59"/>
                  </a:ln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41" y="57"/>
                    <a:pt x="41" y="57"/>
                    <a:pt x="40" y="57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7"/>
                    <a:pt x="42" y="58"/>
                    <a:pt x="40" y="58"/>
                  </a:cubicBezTo>
                  <a:close/>
                  <a:moveTo>
                    <a:pt x="59" y="12"/>
                  </a:moveTo>
                  <a:cubicBezTo>
                    <a:pt x="59" y="12"/>
                    <a:pt x="59" y="13"/>
                    <a:pt x="58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2" y="13"/>
                    <a:pt x="32" y="12"/>
                    <a:pt x="32" y="12"/>
                  </a:cubicBezTo>
                  <a:cubicBezTo>
                    <a:pt x="32" y="11"/>
                    <a:pt x="32" y="11"/>
                    <a:pt x="33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9" y="11"/>
                    <a:pt x="59" y="11"/>
                    <a:pt x="59" y="12"/>
                  </a:cubicBezTo>
                  <a:close/>
                  <a:moveTo>
                    <a:pt x="59" y="20"/>
                  </a:moveTo>
                  <a:cubicBezTo>
                    <a:pt x="59" y="21"/>
                    <a:pt x="59" y="21"/>
                    <a:pt x="58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2" y="21"/>
                    <a:pt x="32" y="21"/>
                    <a:pt x="32" y="20"/>
                  </a:cubicBezTo>
                  <a:cubicBezTo>
                    <a:pt x="32" y="19"/>
                    <a:pt x="32" y="19"/>
                    <a:pt x="33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9" y="19"/>
                    <a:pt x="59" y="19"/>
                    <a:pt x="59" y="20"/>
                  </a:cubicBezTo>
                  <a:close/>
                  <a:moveTo>
                    <a:pt x="59" y="28"/>
                  </a:moveTo>
                  <a:cubicBezTo>
                    <a:pt x="59" y="29"/>
                    <a:pt x="59" y="29"/>
                    <a:pt x="58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2" y="29"/>
                    <a:pt x="32" y="29"/>
                    <a:pt x="32" y="28"/>
                  </a:cubicBezTo>
                  <a:cubicBezTo>
                    <a:pt x="32" y="27"/>
                    <a:pt x="32" y="27"/>
                    <a:pt x="33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9" y="27"/>
                    <a:pt x="59" y="27"/>
                    <a:pt x="59" y="28"/>
                  </a:cubicBezTo>
                  <a:close/>
                  <a:moveTo>
                    <a:pt x="59" y="36"/>
                  </a:moveTo>
                  <a:cubicBezTo>
                    <a:pt x="59" y="37"/>
                    <a:pt x="59" y="37"/>
                    <a:pt x="58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2" y="37"/>
                    <a:pt x="32" y="37"/>
                    <a:pt x="32" y="36"/>
                  </a:cubicBezTo>
                  <a:cubicBezTo>
                    <a:pt x="32" y="36"/>
                    <a:pt x="32" y="35"/>
                    <a:pt x="33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9" y="35"/>
                    <a:pt x="59" y="36"/>
                    <a:pt x="59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92" name="Freeform 36"/>
            <p:cNvSpPr>
              <a:spLocks noEditPoints="1"/>
            </p:cNvSpPr>
            <p:nvPr/>
          </p:nvSpPr>
          <p:spPr bwMode="auto">
            <a:xfrm>
              <a:off x="7197800" y="4011142"/>
              <a:ext cx="496706" cy="414895"/>
            </a:xfrm>
            <a:custGeom>
              <a:avLst/>
              <a:gdLst>
                <a:gd name="T0" fmla="*/ 71 w 72"/>
                <a:gd name="T1" fmla="*/ 15 h 60"/>
                <a:gd name="T2" fmla="*/ 57 w 72"/>
                <a:gd name="T3" fmla="*/ 17 h 60"/>
                <a:gd name="T4" fmla="*/ 44 w 72"/>
                <a:gd name="T5" fmla="*/ 45 h 60"/>
                <a:gd name="T6" fmla="*/ 12 w 72"/>
                <a:gd name="T7" fmla="*/ 45 h 60"/>
                <a:gd name="T8" fmla="*/ 14 w 72"/>
                <a:gd name="T9" fmla="*/ 48 h 60"/>
                <a:gd name="T10" fmla="*/ 48 w 72"/>
                <a:gd name="T11" fmla="*/ 50 h 60"/>
                <a:gd name="T12" fmla="*/ 14 w 72"/>
                <a:gd name="T13" fmla="*/ 51 h 60"/>
                <a:gd name="T14" fmla="*/ 9 w 72"/>
                <a:gd name="T15" fmla="*/ 44 h 60"/>
                <a:gd name="T16" fmla="*/ 8 w 72"/>
                <a:gd name="T17" fmla="*/ 41 h 60"/>
                <a:gd name="T18" fmla="*/ 1 w 72"/>
                <a:gd name="T19" fmla="*/ 22 h 60"/>
                <a:gd name="T20" fmla="*/ 11 w 72"/>
                <a:gd name="T21" fmla="*/ 40 h 60"/>
                <a:gd name="T22" fmla="*/ 44 w 72"/>
                <a:gd name="T23" fmla="*/ 42 h 60"/>
                <a:gd name="T24" fmla="*/ 54 w 72"/>
                <a:gd name="T25" fmla="*/ 16 h 60"/>
                <a:gd name="T26" fmla="*/ 71 w 72"/>
                <a:gd name="T27" fmla="*/ 12 h 60"/>
                <a:gd name="T28" fmla="*/ 18 w 72"/>
                <a:gd name="T29" fmla="*/ 56 h 60"/>
                <a:gd name="T30" fmla="*/ 11 w 72"/>
                <a:gd name="T31" fmla="*/ 56 h 60"/>
                <a:gd name="T32" fmla="*/ 18 w 72"/>
                <a:gd name="T33" fmla="*/ 56 h 60"/>
                <a:gd name="T34" fmla="*/ 15 w 72"/>
                <a:gd name="T35" fmla="*/ 54 h 60"/>
                <a:gd name="T36" fmla="*/ 15 w 72"/>
                <a:gd name="T37" fmla="*/ 58 h 60"/>
                <a:gd name="T38" fmla="*/ 45 w 72"/>
                <a:gd name="T39" fmla="*/ 56 h 60"/>
                <a:gd name="T40" fmla="*/ 38 w 72"/>
                <a:gd name="T41" fmla="*/ 56 h 60"/>
                <a:gd name="T42" fmla="*/ 45 w 72"/>
                <a:gd name="T43" fmla="*/ 56 h 60"/>
                <a:gd name="T44" fmla="*/ 42 w 72"/>
                <a:gd name="T45" fmla="*/ 54 h 60"/>
                <a:gd name="T46" fmla="*/ 42 w 72"/>
                <a:gd name="T47" fmla="*/ 58 h 60"/>
                <a:gd name="T48" fmla="*/ 46 w 72"/>
                <a:gd name="T49" fmla="*/ 35 h 60"/>
                <a:gd name="T50" fmla="*/ 12 w 72"/>
                <a:gd name="T51" fmla="*/ 34 h 60"/>
                <a:gd name="T52" fmla="*/ 12 w 72"/>
                <a:gd name="T53" fmla="*/ 36 h 60"/>
                <a:gd name="T54" fmla="*/ 46 w 72"/>
                <a:gd name="T55" fmla="*/ 35 h 60"/>
                <a:gd name="T56" fmla="*/ 12 w 72"/>
                <a:gd name="T57" fmla="*/ 39 h 60"/>
                <a:gd name="T58" fmla="*/ 43 w 72"/>
                <a:gd name="T59" fmla="*/ 40 h 60"/>
                <a:gd name="T60" fmla="*/ 43 w 72"/>
                <a:gd name="T61" fmla="*/ 38 h 60"/>
                <a:gd name="T62" fmla="*/ 13 w 72"/>
                <a:gd name="T63" fmla="*/ 28 h 60"/>
                <a:gd name="T64" fmla="*/ 16 w 72"/>
                <a:gd name="T65" fmla="*/ 23 h 60"/>
                <a:gd name="T66" fmla="*/ 28 w 72"/>
                <a:gd name="T67" fmla="*/ 14 h 60"/>
                <a:gd name="T68" fmla="*/ 33 w 72"/>
                <a:gd name="T69" fmla="*/ 17 h 60"/>
                <a:gd name="T70" fmla="*/ 36 w 72"/>
                <a:gd name="T71" fmla="*/ 22 h 60"/>
                <a:gd name="T72" fmla="*/ 39 w 72"/>
                <a:gd name="T73" fmla="*/ 17 h 60"/>
                <a:gd name="T74" fmla="*/ 51 w 72"/>
                <a:gd name="T75" fmla="*/ 7 h 60"/>
                <a:gd name="T76" fmla="*/ 51 w 72"/>
                <a:gd name="T77" fmla="*/ 0 h 60"/>
                <a:gd name="T78" fmla="*/ 49 w 72"/>
                <a:gd name="T79" fmla="*/ 5 h 60"/>
                <a:gd name="T80" fmla="*/ 36 w 72"/>
                <a:gd name="T81" fmla="*/ 15 h 60"/>
                <a:gd name="T82" fmla="*/ 31 w 72"/>
                <a:gd name="T83" fmla="*/ 12 h 60"/>
                <a:gd name="T84" fmla="*/ 28 w 72"/>
                <a:gd name="T85" fmla="*/ 7 h 60"/>
                <a:gd name="T86" fmla="*/ 25 w 72"/>
                <a:gd name="T87" fmla="*/ 11 h 60"/>
                <a:gd name="T88" fmla="*/ 13 w 72"/>
                <a:gd name="T89" fmla="*/ 22 h 60"/>
                <a:gd name="T90" fmla="*/ 13 w 72"/>
                <a:gd name="T91" fmla="*/ 2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2" h="60">
                  <a:moveTo>
                    <a:pt x="72" y="13"/>
                  </a:moveTo>
                  <a:cubicBezTo>
                    <a:pt x="72" y="14"/>
                    <a:pt x="71" y="15"/>
                    <a:pt x="71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59" y="15"/>
                    <a:pt x="57" y="16"/>
                    <a:pt x="57" y="17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3"/>
                    <a:pt x="46" y="45"/>
                    <a:pt x="4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7"/>
                    <a:pt x="13" y="48"/>
                    <a:pt x="14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8" y="48"/>
                    <a:pt x="48" y="49"/>
                    <a:pt x="48" y="50"/>
                  </a:cubicBezTo>
                  <a:cubicBezTo>
                    <a:pt x="48" y="50"/>
                    <a:pt x="48" y="51"/>
                    <a:pt x="47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1" y="51"/>
                    <a:pt x="9" y="49"/>
                    <a:pt x="9" y="47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2"/>
                    <a:pt x="8" y="42"/>
                    <a:pt x="8" y="4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2"/>
                    <a:pt x="1" y="22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1"/>
                    <a:pt x="13" y="42"/>
                    <a:pt x="1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5" y="42"/>
                    <a:pt x="46" y="41"/>
                    <a:pt x="47" y="40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5" y="13"/>
                    <a:pt x="57" y="12"/>
                    <a:pt x="60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2"/>
                    <a:pt x="72" y="12"/>
                    <a:pt x="72" y="13"/>
                  </a:cubicBezTo>
                  <a:close/>
                  <a:moveTo>
                    <a:pt x="18" y="56"/>
                  </a:moveTo>
                  <a:cubicBezTo>
                    <a:pt x="18" y="58"/>
                    <a:pt x="17" y="60"/>
                    <a:pt x="15" y="60"/>
                  </a:cubicBezTo>
                  <a:cubicBezTo>
                    <a:pt x="13" y="60"/>
                    <a:pt x="11" y="58"/>
                    <a:pt x="11" y="56"/>
                  </a:cubicBezTo>
                  <a:cubicBezTo>
                    <a:pt x="11" y="54"/>
                    <a:pt x="13" y="52"/>
                    <a:pt x="15" y="52"/>
                  </a:cubicBezTo>
                  <a:cubicBezTo>
                    <a:pt x="17" y="52"/>
                    <a:pt x="18" y="54"/>
                    <a:pt x="18" y="56"/>
                  </a:cubicBezTo>
                  <a:close/>
                  <a:moveTo>
                    <a:pt x="16" y="56"/>
                  </a:moveTo>
                  <a:cubicBezTo>
                    <a:pt x="16" y="55"/>
                    <a:pt x="16" y="54"/>
                    <a:pt x="15" y="54"/>
                  </a:cubicBezTo>
                  <a:cubicBezTo>
                    <a:pt x="14" y="54"/>
                    <a:pt x="13" y="55"/>
                    <a:pt x="13" y="56"/>
                  </a:cubicBezTo>
                  <a:cubicBezTo>
                    <a:pt x="13" y="57"/>
                    <a:pt x="14" y="58"/>
                    <a:pt x="15" y="58"/>
                  </a:cubicBezTo>
                  <a:cubicBezTo>
                    <a:pt x="16" y="58"/>
                    <a:pt x="16" y="57"/>
                    <a:pt x="16" y="56"/>
                  </a:cubicBezTo>
                  <a:close/>
                  <a:moveTo>
                    <a:pt x="45" y="56"/>
                  </a:moveTo>
                  <a:cubicBezTo>
                    <a:pt x="45" y="58"/>
                    <a:pt x="44" y="60"/>
                    <a:pt x="42" y="60"/>
                  </a:cubicBezTo>
                  <a:cubicBezTo>
                    <a:pt x="40" y="60"/>
                    <a:pt x="38" y="58"/>
                    <a:pt x="38" y="56"/>
                  </a:cubicBezTo>
                  <a:cubicBezTo>
                    <a:pt x="38" y="54"/>
                    <a:pt x="40" y="52"/>
                    <a:pt x="42" y="52"/>
                  </a:cubicBezTo>
                  <a:cubicBezTo>
                    <a:pt x="44" y="52"/>
                    <a:pt x="45" y="54"/>
                    <a:pt x="45" y="56"/>
                  </a:cubicBezTo>
                  <a:close/>
                  <a:moveTo>
                    <a:pt x="43" y="56"/>
                  </a:moveTo>
                  <a:cubicBezTo>
                    <a:pt x="43" y="55"/>
                    <a:pt x="43" y="54"/>
                    <a:pt x="42" y="54"/>
                  </a:cubicBezTo>
                  <a:cubicBezTo>
                    <a:pt x="41" y="54"/>
                    <a:pt x="40" y="55"/>
                    <a:pt x="40" y="56"/>
                  </a:cubicBezTo>
                  <a:cubicBezTo>
                    <a:pt x="40" y="57"/>
                    <a:pt x="41" y="58"/>
                    <a:pt x="42" y="58"/>
                  </a:cubicBezTo>
                  <a:cubicBezTo>
                    <a:pt x="43" y="58"/>
                    <a:pt x="43" y="57"/>
                    <a:pt x="43" y="56"/>
                  </a:cubicBezTo>
                  <a:close/>
                  <a:moveTo>
                    <a:pt x="46" y="35"/>
                  </a:moveTo>
                  <a:cubicBezTo>
                    <a:pt x="46" y="34"/>
                    <a:pt x="45" y="34"/>
                    <a:pt x="45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5"/>
                  </a:cubicBezTo>
                  <a:cubicBezTo>
                    <a:pt x="11" y="35"/>
                    <a:pt x="11" y="36"/>
                    <a:pt x="12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6" y="35"/>
                    <a:pt x="46" y="35"/>
                  </a:cubicBezTo>
                  <a:close/>
                  <a:moveTo>
                    <a:pt x="13" y="38"/>
                  </a:moveTo>
                  <a:cubicBezTo>
                    <a:pt x="13" y="38"/>
                    <a:pt x="12" y="39"/>
                    <a:pt x="12" y="39"/>
                  </a:cubicBezTo>
                  <a:cubicBezTo>
                    <a:pt x="12" y="40"/>
                    <a:pt x="13" y="40"/>
                    <a:pt x="1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4" y="40"/>
                    <a:pt x="44" y="40"/>
                    <a:pt x="44" y="39"/>
                  </a:cubicBezTo>
                  <a:cubicBezTo>
                    <a:pt x="44" y="39"/>
                    <a:pt x="44" y="38"/>
                    <a:pt x="43" y="38"/>
                  </a:cubicBezTo>
                  <a:lnTo>
                    <a:pt x="13" y="38"/>
                  </a:lnTo>
                  <a:close/>
                  <a:moveTo>
                    <a:pt x="13" y="28"/>
                  </a:moveTo>
                  <a:cubicBezTo>
                    <a:pt x="14" y="28"/>
                    <a:pt x="16" y="27"/>
                    <a:pt x="16" y="25"/>
                  </a:cubicBezTo>
                  <a:cubicBezTo>
                    <a:pt x="16" y="24"/>
                    <a:pt x="16" y="24"/>
                    <a:pt x="16" y="2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7" y="14"/>
                    <a:pt x="28" y="14"/>
                  </a:cubicBezTo>
                  <a:cubicBezTo>
                    <a:pt x="28" y="14"/>
                    <a:pt x="29" y="13"/>
                    <a:pt x="29" y="13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8"/>
                    <a:pt x="33" y="18"/>
                    <a:pt x="33" y="19"/>
                  </a:cubicBezTo>
                  <a:cubicBezTo>
                    <a:pt x="33" y="20"/>
                    <a:pt x="34" y="22"/>
                    <a:pt x="36" y="22"/>
                  </a:cubicBezTo>
                  <a:cubicBezTo>
                    <a:pt x="38" y="22"/>
                    <a:pt x="39" y="20"/>
                    <a:pt x="39" y="19"/>
                  </a:cubicBezTo>
                  <a:cubicBezTo>
                    <a:pt x="39" y="18"/>
                    <a:pt x="39" y="18"/>
                    <a:pt x="39" y="17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7"/>
                    <a:pt x="51" y="7"/>
                    <a:pt x="51" y="7"/>
                  </a:cubicBezTo>
                  <a:cubicBezTo>
                    <a:pt x="53" y="7"/>
                    <a:pt x="54" y="5"/>
                    <a:pt x="54" y="4"/>
                  </a:cubicBezTo>
                  <a:cubicBezTo>
                    <a:pt x="54" y="2"/>
                    <a:pt x="53" y="0"/>
                    <a:pt x="51" y="0"/>
                  </a:cubicBezTo>
                  <a:cubicBezTo>
                    <a:pt x="50" y="0"/>
                    <a:pt x="48" y="2"/>
                    <a:pt x="48" y="4"/>
                  </a:cubicBezTo>
                  <a:cubicBezTo>
                    <a:pt x="48" y="4"/>
                    <a:pt x="48" y="5"/>
                    <a:pt x="49" y="5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7" y="16"/>
                    <a:pt x="37" y="15"/>
                    <a:pt x="36" y="15"/>
                  </a:cubicBezTo>
                  <a:cubicBezTo>
                    <a:pt x="36" y="15"/>
                    <a:pt x="35" y="16"/>
                    <a:pt x="35" y="16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1" y="11"/>
                    <a:pt x="31" y="10"/>
                  </a:cubicBezTo>
                  <a:cubicBezTo>
                    <a:pt x="31" y="9"/>
                    <a:pt x="30" y="7"/>
                    <a:pt x="28" y="7"/>
                  </a:cubicBezTo>
                  <a:cubicBezTo>
                    <a:pt x="26" y="7"/>
                    <a:pt x="25" y="9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2"/>
                    <a:pt x="13" y="22"/>
                  </a:cubicBezTo>
                  <a:cubicBezTo>
                    <a:pt x="11" y="22"/>
                    <a:pt x="10" y="23"/>
                    <a:pt x="10" y="25"/>
                  </a:cubicBezTo>
                  <a:cubicBezTo>
                    <a:pt x="10" y="27"/>
                    <a:pt x="11" y="28"/>
                    <a:pt x="13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93" name="Freeform 24"/>
            <p:cNvSpPr>
              <a:spLocks noEditPoints="1"/>
            </p:cNvSpPr>
            <p:nvPr/>
          </p:nvSpPr>
          <p:spPr bwMode="auto">
            <a:xfrm>
              <a:off x="5428829" y="1581445"/>
              <a:ext cx="339174" cy="357759"/>
            </a:xfrm>
            <a:custGeom>
              <a:avLst/>
              <a:gdLst>
                <a:gd name="T0" fmla="*/ 22 w 62"/>
                <a:gd name="T1" fmla="*/ 32 h 65"/>
                <a:gd name="T2" fmla="*/ 22 w 62"/>
                <a:gd name="T3" fmla="*/ 52 h 65"/>
                <a:gd name="T4" fmla="*/ 26 w 62"/>
                <a:gd name="T5" fmla="*/ 43 h 65"/>
                <a:gd name="T6" fmla="*/ 47 w 62"/>
                <a:gd name="T7" fmla="*/ 7 h 65"/>
                <a:gd name="T8" fmla="*/ 47 w 62"/>
                <a:gd name="T9" fmla="*/ 19 h 65"/>
                <a:gd name="T10" fmla="*/ 40 w 62"/>
                <a:gd name="T11" fmla="*/ 37 h 65"/>
                <a:gd name="T12" fmla="*/ 36 w 62"/>
                <a:gd name="T13" fmla="*/ 27 h 65"/>
                <a:gd name="T14" fmla="*/ 32 w 62"/>
                <a:gd name="T15" fmla="*/ 26 h 65"/>
                <a:gd name="T16" fmla="*/ 24 w 62"/>
                <a:gd name="T17" fmla="*/ 22 h 65"/>
                <a:gd name="T18" fmla="*/ 18 w 62"/>
                <a:gd name="T19" fmla="*/ 21 h 65"/>
                <a:gd name="T20" fmla="*/ 11 w 62"/>
                <a:gd name="T21" fmla="*/ 28 h 65"/>
                <a:gd name="T22" fmla="*/ 6 w 62"/>
                <a:gd name="T23" fmla="*/ 28 h 65"/>
                <a:gd name="T24" fmla="*/ 3 w 62"/>
                <a:gd name="T25" fmla="*/ 38 h 65"/>
                <a:gd name="T26" fmla="*/ 0 w 62"/>
                <a:gd name="T27" fmla="*/ 43 h 65"/>
                <a:gd name="T28" fmla="*/ 3 w 62"/>
                <a:gd name="T29" fmla="*/ 47 h 65"/>
                <a:gd name="T30" fmla="*/ 6 w 62"/>
                <a:gd name="T31" fmla="*/ 58 h 65"/>
                <a:gd name="T32" fmla="*/ 11 w 62"/>
                <a:gd name="T33" fmla="*/ 58 h 65"/>
                <a:gd name="T34" fmla="*/ 18 w 62"/>
                <a:gd name="T35" fmla="*/ 65 h 65"/>
                <a:gd name="T36" fmla="*/ 24 w 62"/>
                <a:gd name="T37" fmla="*/ 64 h 65"/>
                <a:gd name="T38" fmla="*/ 32 w 62"/>
                <a:gd name="T39" fmla="*/ 60 h 65"/>
                <a:gd name="T40" fmla="*/ 36 w 62"/>
                <a:gd name="T41" fmla="*/ 59 h 65"/>
                <a:gd name="T42" fmla="*/ 40 w 62"/>
                <a:gd name="T43" fmla="*/ 49 h 65"/>
                <a:gd name="T44" fmla="*/ 44 w 62"/>
                <a:gd name="T45" fmla="*/ 46 h 65"/>
                <a:gd name="T46" fmla="*/ 38 w 62"/>
                <a:gd name="T47" fmla="*/ 53 h 65"/>
                <a:gd name="T48" fmla="*/ 22 w 62"/>
                <a:gd name="T49" fmla="*/ 58 h 65"/>
                <a:gd name="T50" fmla="*/ 6 w 62"/>
                <a:gd name="T51" fmla="*/ 53 h 65"/>
                <a:gd name="T52" fmla="*/ 7 w 62"/>
                <a:gd name="T53" fmla="*/ 38 h 65"/>
                <a:gd name="T54" fmla="*/ 18 w 62"/>
                <a:gd name="T55" fmla="*/ 24 h 65"/>
                <a:gd name="T56" fmla="*/ 36 w 62"/>
                <a:gd name="T57" fmla="*/ 30 h 65"/>
                <a:gd name="T58" fmla="*/ 41 w 62"/>
                <a:gd name="T59" fmla="*/ 44 h 65"/>
                <a:gd name="T60" fmla="*/ 59 w 62"/>
                <a:gd name="T61" fmla="*/ 11 h 65"/>
                <a:gd name="T62" fmla="*/ 60 w 62"/>
                <a:gd name="T63" fmla="*/ 7 h 65"/>
                <a:gd name="T64" fmla="*/ 54 w 62"/>
                <a:gd name="T65" fmla="*/ 4 h 65"/>
                <a:gd name="T66" fmla="*/ 49 w 62"/>
                <a:gd name="T67" fmla="*/ 0 h 65"/>
                <a:gd name="T68" fmla="*/ 46 w 62"/>
                <a:gd name="T69" fmla="*/ 0 h 65"/>
                <a:gd name="T70" fmla="*/ 40 w 62"/>
                <a:gd name="T71" fmla="*/ 4 h 65"/>
                <a:gd name="T72" fmla="*/ 38 w 62"/>
                <a:gd name="T73" fmla="*/ 4 h 65"/>
                <a:gd name="T74" fmla="*/ 35 w 62"/>
                <a:gd name="T75" fmla="*/ 11 h 65"/>
                <a:gd name="T76" fmla="*/ 33 w 62"/>
                <a:gd name="T77" fmla="*/ 14 h 65"/>
                <a:gd name="T78" fmla="*/ 35 w 62"/>
                <a:gd name="T79" fmla="*/ 18 h 65"/>
                <a:gd name="T80" fmla="*/ 37 w 62"/>
                <a:gd name="T81" fmla="*/ 24 h 65"/>
                <a:gd name="T82" fmla="*/ 40 w 62"/>
                <a:gd name="T83" fmla="*/ 25 h 65"/>
                <a:gd name="T84" fmla="*/ 46 w 62"/>
                <a:gd name="T85" fmla="*/ 28 h 65"/>
                <a:gd name="T86" fmla="*/ 49 w 62"/>
                <a:gd name="T87" fmla="*/ 29 h 65"/>
                <a:gd name="T88" fmla="*/ 54 w 62"/>
                <a:gd name="T89" fmla="*/ 24 h 65"/>
                <a:gd name="T90" fmla="*/ 57 w 62"/>
                <a:gd name="T91" fmla="*/ 24 h 65"/>
                <a:gd name="T92" fmla="*/ 59 w 62"/>
                <a:gd name="T93" fmla="*/ 18 h 65"/>
                <a:gd name="T94" fmla="*/ 61 w 62"/>
                <a:gd name="T95" fmla="*/ 12 h 65"/>
                <a:gd name="T96" fmla="*/ 52 w 62"/>
                <a:gd name="T97" fmla="*/ 22 h 65"/>
                <a:gd name="T98" fmla="*/ 43 w 62"/>
                <a:gd name="T99" fmla="*/ 25 h 65"/>
                <a:gd name="T100" fmla="*/ 36 w 62"/>
                <a:gd name="T101" fmla="*/ 15 h 65"/>
                <a:gd name="T102" fmla="*/ 38 w 62"/>
                <a:gd name="T103" fmla="*/ 7 h 65"/>
                <a:gd name="T104" fmla="*/ 50 w 62"/>
                <a:gd name="T105" fmla="*/ 3 h 65"/>
                <a:gd name="T106" fmla="*/ 56 w 62"/>
                <a:gd name="T107" fmla="*/ 1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2" h="65">
                  <a:moveTo>
                    <a:pt x="22" y="32"/>
                  </a:moveTo>
                  <a:cubicBezTo>
                    <a:pt x="15" y="32"/>
                    <a:pt x="11" y="37"/>
                    <a:pt x="11" y="43"/>
                  </a:cubicBezTo>
                  <a:cubicBezTo>
                    <a:pt x="11" y="49"/>
                    <a:pt x="15" y="54"/>
                    <a:pt x="22" y="54"/>
                  </a:cubicBezTo>
                  <a:cubicBezTo>
                    <a:pt x="28" y="54"/>
                    <a:pt x="33" y="49"/>
                    <a:pt x="33" y="43"/>
                  </a:cubicBezTo>
                  <a:cubicBezTo>
                    <a:pt x="33" y="37"/>
                    <a:pt x="28" y="32"/>
                    <a:pt x="22" y="32"/>
                  </a:cubicBezTo>
                  <a:close/>
                  <a:moveTo>
                    <a:pt x="22" y="52"/>
                  </a:moveTo>
                  <a:cubicBezTo>
                    <a:pt x="17" y="52"/>
                    <a:pt x="13" y="48"/>
                    <a:pt x="13" y="43"/>
                  </a:cubicBezTo>
                  <a:cubicBezTo>
                    <a:pt x="13" y="38"/>
                    <a:pt x="17" y="34"/>
                    <a:pt x="22" y="34"/>
                  </a:cubicBezTo>
                  <a:cubicBezTo>
                    <a:pt x="27" y="34"/>
                    <a:pt x="31" y="38"/>
                    <a:pt x="31" y="43"/>
                  </a:cubicBezTo>
                  <a:cubicBezTo>
                    <a:pt x="31" y="48"/>
                    <a:pt x="27" y="52"/>
                    <a:pt x="22" y="52"/>
                  </a:cubicBezTo>
                  <a:close/>
                  <a:moveTo>
                    <a:pt x="26" y="43"/>
                  </a:moveTo>
                  <a:cubicBezTo>
                    <a:pt x="26" y="45"/>
                    <a:pt x="24" y="47"/>
                    <a:pt x="22" y="47"/>
                  </a:cubicBezTo>
                  <a:cubicBezTo>
                    <a:pt x="19" y="47"/>
                    <a:pt x="17" y="45"/>
                    <a:pt x="17" y="43"/>
                  </a:cubicBezTo>
                  <a:cubicBezTo>
                    <a:pt x="17" y="40"/>
                    <a:pt x="19" y="38"/>
                    <a:pt x="22" y="38"/>
                  </a:cubicBezTo>
                  <a:cubicBezTo>
                    <a:pt x="24" y="38"/>
                    <a:pt x="26" y="40"/>
                    <a:pt x="26" y="43"/>
                  </a:cubicBezTo>
                  <a:close/>
                  <a:moveTo>
                    <a:pt x="47" y="7"/>
                  </a:moveTo>
                  <a:cubicBezTo>
                    <a:pt x="43" y="7"/>
                    <a:pt x="40" y="10"/>
                    <a:pt x="40" y="14"/>
                  </a:cubicBezTo>
                  <a:cubicBezTo>
                    <a:pt x="40" y="18"/>
                    <a:pt x="43" y="21"/>
                    <a:pt x="47" y="21"/>
                  </a:cubicBezTo>
                  <a:cubicBezTo>
                    <a:pt x="51" y="21"/>
                    <a:pt x="54" y="18"/>
                    <a:pt x="54" y="14"/>
                  </a:cubicBezTo>
                  <a:cubicBezTo>
                    <a:pt x="54" y="10"/>
                    <a:pt x="51" y="7"/>
                    <a:pt x="47" y="7"/>
                  </a:cubicBezTo>
                  <a:close/>
                  <a:moveTo>
                    <a:pt x="47" y="19"/>
                  </a:moveTo>
                  <a:cubicBezTo>
                    <a:pt x="44" y="19"/>
                    <a:pt x="42" y="17"/>
                    <a:pt x="42" y="14"/>
                  </a:cubicBezTo>
                  <a:cubicBezTo>
                    <a:pt x="42" y="12"/>
                    <a:pt x="44" y="9"/>
                    <a:pt x="47" y="9"/>
                  </a:cubicBezTo>
                  <a:cubicBezTo>
                    <a:pt x="49" y="9"/>
                    <a:pt x="52" y="12"/>
                    <a:pt x="52" y="14"/>
                  </a:cubicBezTo>
                  <a:cubicBezTo>
                    <a:pt x="52" y="17"/>
                    <a:pt x="49" y="19"/>
                    <a:pt x="47" y="19"/>
                  </a:cubicBezTo>
                  <a:close/>
                  <a:moveTo>
                    <a:pt x="43" y="39"/>
                  </a:moveTo>
                  <a:cubicBezTo>
                    <a:pt x="43" y="38"/>
                    <a:pt x="42" y="38"/>
                    <a:pt x="42" y="38"/>
                  </a:cubicBezTo>
                  <a:cubicBezTo>
                    <a:pt x="42" y="38"/>
                    <a:pt x="42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39" y="36"/>
                    <a:pt x="40" y="36"/>
                    <a:pt x="40" y="35"/>
                  </a:cubicBezTo>
                  <a:cubicBezTo>
                    <a:pt x="41" y="35"/>
                    <a:pt x="41" y="35"/>
                    <a:pt x="42" y="34"/>
                  </a:cubicBezTo>
                  <a:cubicBezTo>
                    <a:pt x="42" y="33"/>
                    <a:pt x="42" y="33"/>
                    <a:pt x="41" y="32"/>
                  </a:cubicBezTo>
                  <a:cubicBezTo>
                    <a:pt x="40" y="31"/>
                    <a:pt x="39" y="29"/>
                    <a:pt x="38" y="28"/>
                  </a:cubicBezTo>
                  <a:cubicBezTo>
                    <a:pt x="38" y="27"/>
                    <a:pt x="37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5" y="27"/>
                    <a:pt x="35" y="28"/>
                  </a:cubicBezTo>
                  <a:cubicBezTo>
                    <a:pt x="35" y="28"/>
                    <a:pt x="34" y="28"/>
                    <a:pt x="34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27"/>
                    <a:pt x="32" y="27"/>
                    <a:pt x="32" y="26"/>
                  </a:cubicBezTo>
                  <a:cubicBezTo>
                    <a:pt x="33" y="25"/>
                    <a:pt x="33" y="25"/>
                    <a:pt x="33" y="24"/>
                  </a:cubicBezTo>
                  <a:cubicBezTo>
                    <a:pt x="32" y="24"/>
                    <a:pt x="32" y="23"/>
                    <a:pt x="32" y="23"/>
                  </a:cubicBezTo>
                  <a:cubicBezTo>
                    <a:pt x="30" y="22"/>
                    <a:pt x="28" y="22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1"/>
                    <a:pt x="25" y="21"/>
                    <a:pt x="24" y="22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4"/>
                    <a:pt x="23" y="24"/>
                    <a:pt x="22" y="24"/>
                  </a:cubicBezTo>
                  <a:cubicBezTo>
                    <a:pt x="21" y="24"/>
                    <a:pt x="20" y="24"/>
                    <a:pt x="20" y="23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9" y="21"/>
                    <a:pt x="19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6" y="22"/>
                    <a:pt x="14" y="22"/>
                    <a:pt x="12" y="23"/>
                  </a:cubicBezTo>
                  <a:cubicBezTo>
                    <a:pt x="12" y="23"/>
                    <a:pt x="12" y="24"/>
                    <a:pt x="11" y="24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7"/>
                    <a:pt x="12" y="27"/>
                    <a:pt x="11" y="28"/>
                  </a:cubicBezTo>
                  <a:cubicBezTo>
                    <a:pt x="11" y="28"/>
                    <a:pt x="11" y="28"/>
                    <a:pt x="10" y="28"/>
                  </a:cubicBezTo>
                  <a:cubicBezTo>
                    <a:pt x="10" y="28"/>
                    <a:pt x="9" y="28"/>
                    <a:pt x="9" y="28"/>
                  </a:cubicBezTo>
                  <a:cubicBezTo>
                    <a:pt x="9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7"/>
                    <a:pt x="6" y="27"/>
                    <a:pt x="6" y="28"/>
                  </a:cubicBezTo>
                  <a:cubicBezTo>
                    <a:pt x="5" y="29"/>
                    <a:pt x="4" y="31"/>
                    <a:pt x="3" y="32"/>
                  </a:cubicBezTo>
                  <a:cubicBezTo>
                    <a:pt x="2" y="33"/>
                    <a:pt x="2" y="33"/>
                    <a:pt x="2" y="34"/>
                  </a:cubicBezTo>
                  <a:cubicBezTo>
                    <a:pt x="3" y="35"/>
                    <a:pt x="3" y="35"/>
                    <a:pt x="4" y="35"/>
                  </a:cubicBezTo>
                  <a:cubicBezTo>
                    <a:pt x="4" y="36"/>
                    <a:pt x="5" y="36"/>
                    <a:pt x="4" y="37"/>
                  </a:cubicBezTo>
                  <a:cubicBezTo>
                    <a:pt x="4" y="38"/>
                    <a:pt x="4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9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0" y="41"/>
                    <a:pt x="0" y="42"/>
                    <a:pt x="0" y="43"/>
                  </a:cubicBezTo>
                  <a:cubicBezTo>
                    <a:pt x="0" y="44"/>
                    <a:pt x="0" y="45"/>
                    <a:pt x="0" y="46"/>
                  </a:cubicBezTo>
                  <a:cubicBezTo>
                    <a:pt x="0" y="46"/>
                    <a:pt x="1" y="47"/>
                    <a:pt x="1" y="47"/>
                  </a:cubicBezTo>
                  <a:cubicBezTo>
                    <a:pt x="1" y="47"/>
                    <a:pt x="2" y="48"/>
                    <a:pt x="2" y="48"/>
                  </a:cubicBezTo>
                  <a:cubicBezTo>
                    <a:pt x="2" y="48"/>
                    <a:pt x="2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7"/>
                    <a:pt x="4" y="48"/>
                    <a:pt x="4" y="49"/>
                  </a:cubicBezTo>
                  <a:cubicBezTo>
                    <a:pt x="5" y="49"/>
                    <a:pt x="4" y="50"/>
                    <a:pt x="4" y="51"/>
                  </a:cubicBezTo>
                  <a:cubicBezTo>
                    <a:pt x="3" y="51"/>
                    <a:pt x="3" y="51"/>
                    <a:pt x="2" y="52"/>
                  </a:cubicBezTo>
                  <a:cubicBezTo>
                    <a:pt x="2" y="52"/>
                    <a:pt x="2" y="53"/>
                    <a:pt x="3" y="53"/>
                  </a:cubicBezTo>
                  <a:cubicBezTo>
                    <a:pt x="4" y="55"/>
                    <a:pt x="5" y="57"/>
                    <a:pt x="6" y="58"/>
                  </a:cubicBezTo>
                  <a:cubicBezTo>
                    <a:pt x="6" y="58"/>
                    <a:pt x="7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9"/>
                    <a:pt x="9" y="58"/>
                    <a:pt x="9" y="58"/>
                  </a:cubicBezTo>
                  <a:cubicBezTo>
                    <a:pt x="9" y="58"/>
                    <a:pt x="10" y="57"/>
                    <a:pt x="10" y="57"/>
                  </a:cubicBezTo>
                  <a:cubicBezTo>
                    <a:pt x="11" y="57"/>
                    <a:pt x="11" y="58"/>
                    <a:pt x="11" y="58"/>
                  </a:cubicBezTo>
                  <a:cubicBezTo>
                    <a:pt x="12" y="58"/>
                    <a:pt x="12" y="59"/>
                    <a:pt x="12" y="60"/>
                  </a:cubicBezTo>
                  <a:cubicBezTo>
                    <a:pt x="11" y="60"/>
                    <a:pt x="11" y="61"/>
                    <a:pt x="11" y="61"/>
                  </a:cubicBezTo>
                  <a:cubicBezTo>
                    <a:pt x="12" y="62"/>
                    <a:pt x="12" y="62"/>
                    <a:pt x="12" y="63"/>
                  </a:cubicBezTo>
                  <a:cubicBezTo>
                    <a:pt x="14" y="64"/>
                    <a:pt x="16" y="64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9" y="65"/>
                    <a:pt x="19" y="64"/>
                    <a:pt x="20" y="64"/>
                  </a:cubicBezTo>
                  <a:cubicBezTo>
                    <a:pt x="20" y="64"/>
                    <a:pt x="20" y="63"/>
                    <a:pt x="20" y="63"/>
                  </a:cubicBezTo>
                  <a:cubicBezTo>
                    <a:pt x="20" y="62"/>
                    <a:pt x="21" y="61"/>
                    <a:pt x="22" y="61"/>
                  </a:cubicBezTo>
                  <a:cubicBezTo>
                    <a:pt x="23" y="61"/>
                    <a:pt x="24" y="62"/>
                    <a:pt x="24" y="63"/>
                  </a:cubicBezTo>
                  <a:cubicBezTo>
                    <a:pt x="24" y="63"/>
                    <a:pt x="24" y="64"/>
                    <a:pt x="24" y="64"/>
                  </a:cubicBezTo>
                  <a:cubicBezTo>
                    <a:pt x="25" y="64"/>
                    <a:pt x="25" y="65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8" y="64"/>
                    <a:pt x="30" y="64"/>
                    <a:pt x="32" y="63"/>
                  </a:cubicBezTo>
                  <a:cubicBezTo>
                    <a:pt x="32" y="62"/>
                    <a:pt x="32" y="62"/>
                    <a:pt x="33" y="61"/>
                  </a:cubicBezTo>
                  <a:cubicBezTo>
                    <a:pt x="33" y="61"/>
                    <a:pt x="33" y="60"/>
                    <a:pt x="32" y="60"/>
                  </a:cubicBezTo>
                  <a:cubicBezTo>
                    <a:pt x="32" y="59"/>
                    <a:pt x="32" y="58"/>
                    <a:pt x="33" y="58"/>
                  </a:cubicBezTo>
                  <a:cubicBezTo>
                    <a:pt x="33" y="58"/>
                    <a:pt x="33" y="57"/>
                    <a:pt x="34" y="57"/>
                  </a:cubicBezTo>
                  <a:cubicBezTo>
                    <a:pt x="34" y="57"/>
                    <a:pt x="35" y="58"/>
                    <a:pt x="35" y="58"/>
                  </a:cubicBezTo>
                  <a:cubicBezTo>
                    <a:pt x="35" y="58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7" y="59"/>
                    <a:pt x="38" y="58"/>
                    <a:pt x="38" y="58"/>
                  </a:cubicBezTo>
                  <a:cubicBezTo>
                    <a:pt x="39" y="57"/>
                    <a:pt x="40" y="55"/>
                    <a:pt x="41" y="53"/>
                  </a:cubicBezTo>
                  <a:cubicBezTo>
                    <a:pt x="42" y="53"/>
                    <a:pt x="42" y="52"/>
                    <a:pt x="42" y="52"/>
                  </a:cubicBezTo>
                  <a:cubicBezTo>
                    <a:pt x="41" y="51"/>
                    <a:pt x="41" y="51"/>
                    <a:pt x="40" y="51"/>
                  </a:cubicBezTo>
                  <a:cubicBezTo>
                    <a:pt x="40" y="50"/>
                    <a:pt x="39" y="49"/>
                    <a:pt x="40" y="49"/>
                  </a:cubicBezTo>
                  <a:cubicBezTo>
                    <a:pt x="40" y="48"/>
                    <a:pt x="40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3" y="47"/>
                    <a:pt x="43" y="47"/>
                  </a:cubicBezTo>
                  <a:cubicBezTo>
                    <a:pt x="43" y="47"/>
                    <a:pt x="44" y="46"/>
                    <a:pt x="44" y="46"/>
                  </a:cubicBezTo>
                  <a:cubicBezTo>
                    <a:pt x="44" y="45"/>
                    <a:pt x="44" y="44"/>
                    <a:pt x="44" y="43"/>
                  </a:cubicBezTo>
                  <a:cubicBezTo>
                    <a:pt x="44" y="42"/>
                    <a:pt x="44" y="41"/>
                    <a:pt x="44" y="40"/>
                  </a:cubicBezTo>
                  <a:cubicBezTo>
                    <a:pt x="44" y="39"/>
                    <a:pt x="43" y="39"/>
                    <a:pt x="43" y="39"/>
                  </a:cubicBezTo>
                  <a:close/>
                  <a:moveTo>
                    <a:pt x="37" y="48"/>
                  </a:moveTo>
                  <a:cubicBezTo>
                    <a:pt x="36" y="50"/>
                    <a:pt x="37" y="52"/>
                    <a:pt x="38" y="53"/>
                  </a:cubicBezTo>
                  <a:cubicBezTo>
                    <a:pt x="38" y="54"/>
                    <a:pt x="37" y="54"/>
                    <a:pt x="36" y="55"/>
                  </a:cubicBezTo>
                  <a:cubicBezTo>
                    <a:pt x="35" y="54"/>
                    <a:pt x="33" y="54"/>
                    <a:pt x="31" y="55"/>
                  </a:cubicBezTo>
                  <a:cubicBezTo>
                    <a:pt x="29" y="57"/>
                    <a:pt x="29" y="59"/>
                    <a:pt x="29" y="60"/>
                  </a:cubicBezTo>
                  <a:cubicBezTo>
                    <a:pt x="28" y="61"/>
                    <a:pt x="27" y="61"/>
                    <a:pt x="26" y="61"/>
                  </a:cubicBezTo>
                  <a:cubicBezTo>
                    <a:pt x="26" y="60"/>
                    <a:pt x="24" y="58"/>
                    <a:pt x="22" y="58"/>
                  </a:cubicBezTo>
                  <a:cubicBezTo>
                    <a:pt x="20" y="58"/>
                    <a:pt x="18" y="60"/>
                    <a:pt x="18" y="61"/>
                  </a:cubicBezTo>
                  <a:cubicBezTo>
                    <a:pt x="17" y="61"/>
                    <a:pt x="16" y="61"/>
                    <a:pt x="15" y="60"/>
                  </a:cubicBezTo>
                  <a:cubicBezTo>
                    <a:pt x="15" y="59"/>
                    <a:pt x="15" y="57"/>
                    <a:pt x="13" y="55"/>
                  </a:cubicBezTo>
                  <a:cubicBezTo>
                    <a:pt x="11" y="54"/>
                    <a:pt x="9" y="54"/>
                    <a:pt x="8" y="55"/>
                  </a:cubicBezTo>
                  <a:cubicBezTo>
                    <a:pt x="7" y="54"/>
                    <a:pt x="6" y="54"/>
                    <a:pt x="6" y="53"/>
                  </a:cubicBezTo>
                  <a:cubicBezTo>
                    <a:pt x="7" y="52"/>
                    <a:pt x="8" y="50"/>
                    <a:pt x="7" y="48"/>
                  </a:cubicBezTo>
                  <a:cubicBezTo>
                    <a:pt x="7" y="46"/>
                    <a:pt x="5" y="44"/>
                    <a:pt x="3" y="44"/>
                  </a:cubicBezTo>
                  <a:cubicBezTo>
                    <a:pt x="3" y="44"/>
                    <a:pt x="3" y="43"/>
                    <a:pt x="3" y="43"/>
                  </a:cubicBezTo>
                  <a:cubicBezTo>
                    <a:pt x="3" y="42"/>
                    <a:pt x="3" y="42"/>
                    <a:pt x="3" y="41"/>
                  </a:cubicBezTo>
                  <a:cubicBezTo>
                    <a:pt x="5" y="41"/>
                    <a:pt x="7" y="40"/>
                    <a:pt x="7" y="38"/>
                  </a:cubicBezTo>
                  <a:cubicBezTo>
                    <a:pt x="8" y="36"/>
                    <a:pt x="7" y="34"/>
                    <a:pt x="6" y="33"/>
                  </a:cubicBezTo>
                  <a:cubicBezTo>
                    <a:pt x="6" y="32"/>
                    <a:pt x="7" y="31"/>
                    <a:pt x="8" y="30"/>
                  </a:cubicBezTo>
                  <a:cubicBezTo>
                    <a:pt x="9" y="32"/>
                    <a:pt x="11" y="32"/>
                    <a:pt x="13" y="30"/>
                  </a:cubicBezTo>
                  <a:cubicBezTo>
                    <a:pt x="15" y="29"/>
                    <a:pt x="15" y="27"/>
                    <a:pt x="15" y="25"/>
                  </a:cubicBezTo>
                  <a:cubicBezTo>
                    <a:pt x="16" y="25"/>
                    <a:pt x="17" y="25"/>
                    <a:pt x="18" y="24"/>
                  </a:cubicBezTo>
                  <a:cubicBezTo>
                    <a:pt x="18" y="26"/>
                    <a:pt x="20" y="27"/>
                    <a:pt x="22" y="27"/>
                  </a:cubicBezTo>
                  <a:cubicBezTo>
                    <a:pt x="24" y="27"/>
                    <a:pt x="26" y="26"/>
                    <a:pt x="26" y="24"/>
                  </a:cubicBezTo>
                  <a:cubicBezTo>
                    <a:pt x="27" y="25"/>
                    <a:pt x="28" y="25"/>
                    <a:pt x="29" y="25"/>
                  </a:cubicBezTo>
                  <a:cubicBezTo>
                    <a:pt x="29" y="27"/>
                    <a:pt x="29" y="29"/>
                    <a:pt x="31" y="30"/>
                  </a:cubicBezTo>
                  <a:cubicBezTo>
                    <a:pt x="33" y="32"/>
                    <a:pt x="35" y="32"/>
                    <a:pt x="36" y="30"/>
                  </a:cubicBezTo>
                  <a:cubicBezTo>
                    <a:pt x="37" y="31"/>
                    <a:pt x="38" y="32"/>
                    <a:pt x="38" y="33"/>
                  </a:cubicBezTo>
                  <a:cubicBezTo>
                    <a:pt x="37" y="34"/>
                    <a:pt x="36" y="36"/>
                    <a:pt x="37" y="38"/>
                  </a:cubicBezTo>
                  <a:cubicBezTo>
                    <a:pt x="37" y="40"/>
                    <a:pt x="39" y="41"/>
                    <a:pt x="41" y="41"/>
                  </a:cubicBezTo>
                  <a:cubicBezTo>
                    <a:pt x="41" y="42"/>
                    <a:pt x="41" y="42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39" y="44"/>
                    <a:pt x="37" y="46"/>
                    <a:pt x="37" y="48"/>
                  </a:cubicBezTo>
                  <a:close/>
                  <a:moveTo>
                    <a:pt x="61" y="12"/>
                  </a:moveTo>
                  <a:cubicBezTo>
                    <a:pt x="61" y="12"/>
                    <a:pt x="61" y="11"/>
                    <a:pt x="61" y="11"/>
                  </a:cubicBezTo>
                  <a:cubicBezTo>
                    <a:pt x="60" y="11"/>
                    <a:pt x="60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10"/>
                    <a:pt x="60" y="10"/>
                    <a:pt x="60" y="9"/>
                  </a:cubicBezTo>
                  <a:cubicBezTo>
                    <a:pt x="60" y="9"/>
                    <a:pt x="60" y="8"/>
                    <a:pt x="60" y="7"/>
                  </a:cubicBezTo>
                  <a:cubicBezTo>
                    <a:pt x="59" y="6"/>
                    <a:pt x="58" y="5"/>
                    <a:pt x="57" y="4"/>
                  </a:cubicBezTo>
                  <a:cubicBezTo>
                    <a:pt x="57" y="4"/>
                    <a:pt x="57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5" y="3"/>
                    <a:pt x="54" y="2"/>
                  </a:cubicBezTo>
                  <a:cubicBezTo>
                    <a:pt x="54" y="2"/>
                    <a:pt x="54" y="1"/>
                    <a:pt x="53" y="1"/>
                  </a:cubicBezTo>
                  <a:cubicBezTo>
                    <a:pt x="52" y="1"/>
                    <a:pt x="51" y="0"/>
                    <a:pt x="50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8" y="0"/>
                    <a:pt x="48" y="0"/>
                  </a:cubicBezTo>
                  <a:cubicBezTo>
                    <a:pt x="48" y="1"/>
                    <a:pt x="47" y="1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46" y="1"/>
                    <a:pt x="46" y="0"/>
                  </a:cubicBezTo>
                  <a:cubicBezTo>
                    <a:pt x="46" y="0"/>
                    <a:pt x="45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cubicBezTo>
                    <a:pt x="43" y="0"/>
                    <a:pt x="42" y="1"/>
                    <a:pt x="41" y="1"/>
                  </a:cubicBezTo>
                  <a:cubicBezTo>
                    <a:pt x="40" y="1"/>
                    <a:pt x="40" y="2"/>
                    <a:pt x="40" y="2"/>
                  </a:cubicBezTo>
                  <a:cubicBezTo>
                    <a:pt x="40" y="3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5"/>
                    <a:pt x="35" y="6"/>
                    <a:pt x="34" y="7"/>
                  </a:cubicBezTo>
                  <a:cubicBezTo>
                    <a:pt x="34" y="8"/>
                    <a:pt x="34" y="9"/>
                    <a:pt x="34" y="9"/>
                  </a:cubicBezTo>
                  <a:cubicBezTo>
                    <a:pt x="34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1"/>
                    <a:pt x="33" y="12"/>
                    <a:pt x="33" y="12"/>
                  </a:cubicBezTo>
                  <a:cubicBezTo>
                    <a:pt x="33" y="13"/>
                    <a:pt x="33" y="14"/>
                    <a:pt x="33" y="14"/>
                  </a:cubicBezTo>
                  <a:cubicBezTo>
                    <a:pt x="33" y="15"/>
                    <a:pt x="33" y="16"/>
                    <a:pt x="33" y="16"/>
                  </a:cubicBezTo>
                  <a:cubicBezTo>
                    <a:pt x="33" y="17"/>
                    <a:pt x="33" y="17"/>
                    <a:pt x="33" y="18"/>
                  </a:cubicBezTo>
                  <a:cubicBezTo>
                    <a:pt x="34" y="18"/>
                    <a:pt x="34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9"/>
                    <a:pt x="34" y="19"/>
                    <a:pt x="34" y="20"/>
                  </a:cubicBezTo>
                  <a:cubicBezTo>
                    <a:pt x="34" y="20"/>
                    <a:pt x="34" y="21"/>
                    <a:pt x="34" y="21"/>
                  </a:cubicBezTo>
                  <a:cubicBezTo>
                    <a:pt x="35" y="22"/>
                    <a:pt x="36" y="23"/>
                    <a:pt x="37" y="24"/>
                  </a:cubicBezTo>
                  <a:cubicBezTo>
                    <a:pt x="37" y="25"/>
                    <a:pt x="37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25"/>
                    <a:pt x="39" y="25"/>
                    <a:pt x="39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5"/>
                  </a:cubicBezTo>
                  <a:cubicBezTo>
                    <a:pt x="40" y="25"/>
                    <a:pt x="40" y="26"/>
                    <a:pt x="40" y="26"/>
                  </a:cubicBezTo>
                  <a:cubicBezTo>
                    <a:pt x="40" y="27"/>
                    <a:pt x="40" y="27"/>
                    <a:pt x="41" y="27"/>
                  </a:cubicBezTo>
                  <a:cubicBezTo>
                    <a:pt x="42" y="28"/>
                    <a:pt x="43" y="28"/>
                    <a:pt x="44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7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7"/>
                    <a:pt x="48" y="28"/>
                    <a:pt x="48" y="28"/>
                  </a:cubicBezTo>
                  <a:cubicBezTo>
                    <a:pt x="48" y="28"/>
                    <a:pt x="49" y="29"/>
                    <a:pt x="49" y="29"/>
                  </a:cubicBezTo>
                  <a:cubicBezTo>
                    <a:pt x="49" y="29"/>
                    <a:pt x="49" y="29"/>
                    <a:pt x="50" y="29"/>
                  </a:cubicBezTo>
                  <a:cubicBezTo>
                    <a:pt x="51" y="28"/>
                    <a:pt x="52" y="28"/>
                    <a:pt x="53" y="27"/>
                  </a:cubicBezTo>
                  <a:cubicBezTo>
                    <a:pt x="54" y="27"/>
                    <a:pt x="54" y="27"/>
                    <a:pt x="54" y="26"/>
                  </a:cubicBezTo>
                  <a:cubicBezTo>
                    <a:pt x="55" y="26"/>
                    <a:pt x="54" y="25"/>
                    <a:pt x="54" y="25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4"/>
                    <a:pt x="54" y="24"/>
                    <a:pt x="55" y="24"/>
                  </a:cubicBezTo>
                  <a:cubicBezTo>
                    <a:pt x="55" y="25"/>
                    <a:pt x="55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7" y="25"/>
                    <a:pt x="57" y="25"/>
                    <a:pt x="57" y="24"/>
                  </a:cubicBezTo>
                  <a:cubicBezTo>
                    <a:pt x="58" y="23"/>
                    <a:pt x="59" y="22"/>
                    <a:pt x="60" y="21"/>
                  </a:cubicBezTo>
                  <a:cubicBezTo>
                    <a:pt x="60" y="21"/>
                    <a:pt x="60" y="20"/>
                    <a:pt x="60" y="20"/>
                  </a:cubicBezTo>
                  <a:cubicBezTo>
                    <a:pt x="60" y="19"/>
                    <a:pt x="59" y="19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1" y="17"/>
                    <a:pt x="61" y="17"/>
                    <a:pt x="61" y="16"/>
                  </a:cubicBezTo>
                  <a:cubicBezTo>
                    <a:pt x="61" y="16"/>
                    <a:pt x="62" y="15"/>
                    <a:pt x="62" y="14"/>
                  </a:cubicBezTo>
                  <a:cubicBezTo>
                    <a:pt x="62" y="14"/>
                    <a:pt x="61" y="13"/>
                    <a:pt x="61" y="12"/>
                  </a:cubicBezTo>
                  <a:close/>
                  <a:moveTo>
                    <a:pt x="58" y="15"/>
                  </a:moveTo>
                  <a:cubicBezTo>
                    <a:pt x="57" y="15"/>
                    <a:pt x="56" y="16"/>
                    <a:pt x="56" y="17"/>
                  </a:cubicBezTo>
                  <a:cubicBezTo>
                    <a:pt x="55" y="18"/>
                    <a:pt x="56" y="20"/>
                    <a:pt x="57" y="21"/>
                  </a:cubicBezTo>
                  <a:cubicBezTo>
                    <a:pt x="56" y="21"/>
                    <a:pt x="56" y="21"/>
                    <a:pt x="56" y="22"/>
                  </a:cubicBezTo>
                  <a:cubicBezTo>
                    <a:pt x="55" y="21"/>
                    <a:pt x="53" y="21"/>
                    <a:pt x="52" y="22"/>
                  </a:cubicBezTo>
                  <a:cubicBezTo>
                    <a:pt x="51" y="23"/>
                    <a:pt x="51" y="24"/>
                    <a:pt x="51" y="25"/>
                  </a:cubicBezTo>
                  <a:cubicBezTo>
                    <a:pt x="51" y="25"/>
                    <a:pt x="50" y="25"/>
                    <a:pt x="50" y="25"/>
                  </a:cubicBezTo>
                  <a:cubicBezTo>
                    <a:pt x="49" y="24"/>
                    <a:pt x="48" y="24"/>
                    <a:pt x="47" y="24"/>
                  </a:cubicBezTo>
                  <a:cubicBezTo>
                    <a:pt x="46" y="24"/>
                    <a:pt x="45" y="24"/>
                    <a:pt x="44" y="25"/>
                  </a:cubicBezTo>
                  <a:cubicBezTo>
                    <a:pt x="44" y="25"/>
                    <a:pt x="43" y="25"/>
                    <a:pt x="43" y="25"/>
                  </a:cubicBezTo>
                  <a:cubicBezTo>
                    <a:pt x="43" y="24"/>
                    <a:pt x="43" y="23"/>
                    <a:pt x="42" y="22"/>
                  </a:cubicBezTo>
                  <a:cubicBezTo>
                    <a:pt x="41" y="21"/>
                    <a:pt x="39" y="21"/>
                    <a:pt x="38" y="22"/>
                  </a:cubicBezTo>
                  <a:cubicBezTo>
                    <a:pt x="38" y="21"/>
                    <a:pt x="38" y="21"/>
                    <a:pt x="37" y="21"/>
                  </a:cubicBezTo>
                  <a:cubicBezTo>
                    <a:pt x="38" y="20"/>
                    <a:pt x="39" y="18"/>
                    <a:pt x="38" y="17"/>
                  </a:cubicBezTo>
                  <a:cubicBezTo>
                    <a:pt x="38" y="16"/>
                    <a:pt x="37" y="15"/>
                    <a:pt x="36" y="15"/>
                  </a:cubicBezTo>
                  <a:cubicBezTo>
                    <a:pt x="36" y="15"/>
                    <a:pt x="36" y="15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4"/>
                    <a:pt x="38" y="13"/>
                    <a:pt x="38" y="11"/>
                  </a:cubicBezTo>
                  <a:cubicBezTo>
                    <a:pt x="39" y="10"/>
                    <a:pt x="38" y="9"/>
                    <a:pt x="37" y="8"/>
                  </a:cubicBezTo>
                  <a:cubicBezTo>
                    <a:pt x="38" y="8"/>
                    <a:pt x="38" y="7"/>
                    <a:pt x="38" y="7"/>
                  </a:cubicBezTo>
                  <a:cubicBezTo>
                    <a:pt x="39" y="8"/>
                    <a:pt x="41" y="8"/>
                    <a:pt x="42" y="7"/>
                  </a:cubicBezTo>
                  <a:cubicBezTo>
                    <a:pt x="43" y="6"/>
                    <a:pt x="43" y="5"/>
                    <a:pt x="43" y="4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5" y="4"/>
                    <a:pt x="46" y="5"/>
                    <a:pt x="47" y="5"/>
                  </a:cubicBezTo>
                  <a:cubicBezTo>
                    <a:pt x="48" y="5"/>
                    <a:pt x="49" y="4"/>
                    <a:pt x="50" y="3"/>
                  </a:cubicBezTo>
                  <a:cubicBezTo>
                    <a:pt x="50" y="3"/>
                    <a:pt x="51" y="3"/>
                    <a:pt x="51" y="4"/>
                  </a:cubicBezTo>
                  <a:cubicBezTo>
                    <a:pt x="51" y="5"/>
                    <a:pt x="51" y="6"/>
                    <a:pt x="52" y="7"/>
                  </a:cubicBezTo>
                  <a:cubicBezTo>
                    <a:pt x="53" y="8"/>
                    <a:pt x="55" y="8"/>
                    <a:pt x="56" y="7"/>
                  </a:cubicBezTo>
                  <a:cubicBezTo>
                    <a:pt x="56" y="7"/>
                    <a:pt x="56" y="8"/>
                    <a:pt x="57" y="8"/>
                  </a:cubicBezTo>
                  <a:cubicBezTo>
                    <a:pt x="56" y="9"/>
                    <a:pt x="55" y="10"/>
                    <a:pt x="56" y="11"/>
                  </a:cubicBezTo>
                  <a:cubicBezTo>
                    <a:pt x="56" y="13"/>
                    <a:pt x="57" y="14"/>
                    <a:pt x="58" y="14"/>
                  </a:cubicBezTo>
                  <a:cubicBezTo>
                    <a:pt x="58" y="14"/>
                    <a:pt x="59" y="14"/>
                    <a:pt x="59" y="14"/>
                  </a:cubicBezTo>
                  <a:cubicBezTo>
                    <a:pt x="59" y="15"/>
                    <a:pt x="58" y="15"/>
                    <a:pt x="58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94" name="Freeform 131"/>
            <p:cNvSpPr>
              <a:spLocks noEditPoints="1"/>
            </p:cNvSpPr>
            <p:nvPr/>
          </p:nvSpPr>
          <p:spPr bwMode="auto">
            <a:xfrm>
              <a:off x="6973308" y="3475684"/>
              <a:ext cx="488527" cy="569946"/>
            </a:xfrm>
            <a:custGeom>
              <a:avLst/>
              <a:gdLst>
                <a:gd name="T0" fmla="*/ 18 w 58"/>
                <a:gd name="T1" fmla="*/ 37 h 68"/>
                <a:gd name="T2" fmla="*/ 17 w 58"/>
                <a:gd name="T3" fmla="*/ 31 h 68"/>
                <a:gd name="T4" fmla="*/ 40 w 58"/>
                <a:gd name="T5" fmla="*/ 16 h 68"/>
                <a:gd name="T6" fmla="*/ 17 w 58"/>
                <a:gd name="T7" fmla="*/ 30 h 68"/>
                <a:gd name="T8" fmla="*/ 44 w 58"/>
                <a:gd name="T9" fmla="*/ 18 h 68"/>
                <a:gd name="T10" fmla="*/ 17 w 58"/>
                <a:gd name="T11" fmla="*/ 23 h 68"/>
                <a:gd name="T12" fmla="*/ 30 w 58"/>
                <a:gd name="T13" fmla="*/ 16 h 68"/>
                <a:gd name="T14" fmla="*/ 14 w 58"/>
                <a:gd name="T15" fmla="*/ 21 h 68"/>
                <a:gd name="T16" fmla="*/ 34 w 58"/>
                <a:gd name="T17" fmla="*/ 66 h 68"/>
                <a:gd name="T18" fmla="*/ 28 w 58"/>
                <a:gd name="T19" fmla="*/ 68 h 68"/>
                <a:gd name="T20" fmla="*/ 20 w 58"/>
                <a:gd name="T21" fmla="*/ 62 h 68"/>
                <a:gd name="T22" fmla="*/ 23 w 58"/>
                <a:gd name="T23" fmla="*/ 50 h 68"/>
                <a:gd name="T24" fmla="*/ 17 w 58"/>
                <a:gd name="T25" fmla="*/ 44 h 68"/>
                <a:gd name="T26" fmla="*/ 40 w 58"/>
                <a:gd name="T27" fmla="*/ 30 h 68"/>
                <a:gd name="T28" fmla="*/ 25 w 58"/>
                <a:gd name="T29" fmla="*/ 41 h 68"/>
                <a:gd name="T30" fmla="*/ 29 w 58"/>
                <a:gd name="T31" fmla="*/ 50 h 68"/>
                <a:gd name="T32" fmla="*/ 40 w 58"/>
                <a:gd name="T33" fmla="*/ 39 h 68"/>
                <a:gd name="T34" fmla="*/ 35 w 58"/>
                <a:gd name="T35" fmla="*/ 50 h 68"/>
                <a:gd name="T36" fmla="*/ 34 w 58"/>
                <a:gd name="T37" fmla="*/ 52 h 68"/>
                <a:gd name="T38" fmla="*/ 33 w 58"/>
                <a:gd name="T39" fmla="*/ 52 h 68"/>
                <a:gd name="T40" fmla="*/ 28 w 58"/>
                <a:gd name="T41" fmla="*/ 52 h 68"/>
                <a:gd name="T42" fmla="*/ 22 w 58"/>
                <a:gd name="T43" fmla="*/ 54 h 68"/>
                <a:gd name="T44" fmla="*/ 25 w 58"/>
                <a:gd name="T45" fmla="*/ 64 h 68"/>
                <a:gd name="T46" fmla="*/ 36 w 58"/>
                <a:gd name="T47" fmla="*/ 62 h 68"/>
                <a:gd name="T48" fmla="*/ 39 w 58"/>
                <a:gd name="T49" fmla="*/ 9 h 68"/>
                <a:gd name="T50" fmla="*/ 41 w 58"/>
                <a:gd name="T51" fmla="*/ 10 h 68"/>
                <a:gd name="T52" fmla="*/ 42 w 58"/>
                <a:gd name="T53" fmla="*/ 4 h 68"/>
                <a:gd name="T54" fmla="*/ 15 w 58"/>
                <a:gd name="T55" fmla="*/ 54 h 68"/>
                <a:gd name="T56" fmla="*/ 19 w 58"/>
                <a:gd name="T57" fmla="*/ 49 h 68"/>
                <a:gd name="T58" fmla="*/ 48 w 58"/>
                <a:gd name="T59" fmla="*/ 19 h 68"/>
                <a:gd name="T60" fmla="*/ 54 w 58"/>
                <a:gd name="T61" fmla="*/ 14 h 68"/>
                <a:gd name="T62" fmla="*/ 47 w 58"/>
                <a:gd name="T63" fmla="*/ 18 h 68"/>
                <a:gd name="T64" fmla="*/ 4 w 58"/>
                <a:gd name="T65" fmla="*/ 42 h 68"/>
                <a:gd name="T66" fmla="*/ 5 w 58"/>
                <a:gd name="T67" fmla="*/ 44 h 68"/>
                <a:gd name="T68" fmla="*/ 9 w 58"/>
                <a:gd name="T69" fmla="*/ 39 h 68"/>
                <a:gd name="T70" fmla="*/ 50 w 58"/>
                <a:gd name="T71" fmla="*/ 29 h 68"/>
                <a:gd name="T72" fmla="*/ 58 w 58"/>
                <a:gd name="T73" fmla="*/ 29 h 68"/>
                <a:gd name="T74" fmla="*/ 7 w 58"/>
                <a:gd name="T75" fmla="*/ 28 h 68"/>
                <a:gd name="T76" fmla="*/ 1 w 58"/>
                <a:gd name="T77" fmla="*/ 30 h 68"/>
                <a:gd name="T78" fmla="*/ 49 w 58"/>
                <a:gd name="T79" fmla="*/ 39 h 68"/>
                <a:gd name="T80" fmla="*/ 53 w 58"/>
                <a:gd name="T81" fmla="*/ 44 h 68"/>
                <a:gd name="T82" fmla="*/ 54 w 58"/>
                <a:gd name="T83" fmla="*/ 42 h 68"/>
                <a:gd name="T84" fmla="*/ 4 w 58"/>
                <a:gd name="T85" fmla="*/ 14 h 68"/>
                <a:gd name="T86" fmla="*/ 10 w 58"/>
                <a:gd name="T87" fmla="*/ 19 h 68"/>
                <a:gd name="T88" fmla="*/ 5 w 58"/>
                <a:gd name="T89" fmla="*/ 14 h 68"/>
                <a:gd name="T90" fmla="*/ 39 w 58"/>
                <a:gd name="T91" fmla="*/ 49 h 68"/>
                <a:gd name="T92" fmla="*/ 44 w 58"/>
                <a:gd name="T93" fmla="*/ 54 h 68"/>
                <a:gd name="T94" fmla="*/ 17 w 58"/>
                <a:gd name="T95" fmla="*/ 10 h 68"/>
                <a:gd name="T96" fmla="*/ 19 w 58"/>
                <a:gd name="T97" fmla="*/ 9 h 68"/>
                <a:gd name="T98" fmla="*/ 14 w 58"/>
                <a:gd name="T99" fmla="*/ 5 h 68"/>
                <a:gd name="T100" fmla="*/ 30 w 58"/>
                <a:gd name="T101" fmla="*/ 7 h 68"/>
                <a:gd name="T102" fmla="*/ 28 w 58"/>
                <a:gd name="T10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8" h="68">
                  <a:moveTo>
                    <a:pt x="44" y="25"/>
                  </a:moveTo>
                  <a:cubicBezTo>
                    <a:pt x="44" y="26"/>
                    <a:pt x="42" y="28"/>
                    <a:pt x="41" y="2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7" y="37"/>
                    <a:pt x="17" y="37"/>
                  </a:cubicBezTo>
                  <a:cubicBezTo>
                    <a:pt x="15" y="37"/>
                    <a:pt x="14" y="36"/>
                    <a:pt x="14" y="35"/>
                  </a:cubicBezTo>
                  <a:cubicBezTo>
                    <a:pt x="14" y="33"/>
                    <a:pt x="16" y="32"/>
                    <a:pt x="17" y="31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2" y="22"/>
                    <a:pt x="44" y="23"/>
                    <a:pt x="44" y="25"/>
                  </a:cubicBezTo>
                  <a:close/>
                  <a:moveTo>
                    <a:pt x="40" y="16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4" y="26"/>
                    <a:pt x="14" y="28"/>
                  </a:cubicBezTo>
                  <a:cubicBezTo>
                    <a:pt x="14" y="29"/>
                    <a:pt x="15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4" y="19"/>
                    <a:pt x="44" y="18"/>
                  </a:cubicBezTo>
                  <a:cubicBezTo>
                    <a:pt x="44" y="16"/>
                    <a:pt x="42" y="15"/>
                    <a:pt x="40" y="16"/>
                  </a:cubicBezTo>
                  <a:close/>
                  <a:moveTo>
                    <a:pt x="14" y="21"/>
                  </a:moveTo>
                  <a:cubicBezTo>
                    <a:pt x="14" y="22"/>
                    <a:pt x="15" y="23"/>
                    <a:pt x="17" y="23"/>
                  </a:cubicBezTo>
                  <a:cubicBezTo>
                    <a:pt x="17" y="23"/>
                    <a:pt x="18" y="23"/>
                    <a:pt x="18" y="23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9" y="19"/>
                    <a:pt x="30" y="17"/>
                    <a:pt x="30" y="16"/>
                  </a:cubicBezTo>
                  <a:cubicBezTo>
                    <a:pt x="30" y="14"/>
                    <a:pt x="28" y="13"/>
                    <a:pt x="26" y="14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8"/>
                    <a:pt x="14" y="19"/>
                    <a:pt x="14" y="21"/>
                  </a:cubicBezTo>
                  <a:close/>
                  <a:moveTo>
                    <a:pt x="38" y="54"/>
                  </a:moveTo>
                  <a:cubicBezTo>
                    <a:pt x="38" y="62"/>
                    <a:pt x="38" y="62"/>
                    <a:pt x="38" y="62"/>
                  </a:cubicBezTo>
                  <a:cubicBezTo>
                    <a:pt x="38" y="64"/>
                    <a:pt x="36" y="66"/>
                    <a:pt x="34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7"/>
                    <a:pt x="32" y="68"/>
                    <a:pt x="30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6" y="68"/>
                    <a:pt x="25" y="67"/>
                    <a:pt x="25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6"/>
                    <a:pt x="20" y="64"/>
                    <a:pt x="20" y="62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2"/>
                    <a:pt x="22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47"/>
                    <a:pt x="21" y="44"/>
                    <a:pt x="20" y="43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7" y="44"/>
                    <a:pt x="17" y="44"/>
                  </a:cubicBezTo>
                  <a:cubicBezTo>
                    <a:pt x="15" y="44"/>
                    <a:pt x="14" y="43"/>
                    <a:pt x="14" y="42"/>
                  </a:cubicBezTo>
                  <a:cubicBezTo>
                    <a:pt x="14" y="40"/>
                    <a:pt x="16" y="39"/>
                    <a:pt x="17" y="38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2" y="29"/>
                    <a:pt x="44" y="30"/>
                    <a:pt x="44" y="32"/>
                  </a:cubicBezTo>
                  <a:cubicBezTo>
                    <a:pt x="44" y="33"/>
                    <a:pt x="42" y="35"/>
                    <a:pt x="41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3"/>
                    <a:pt x="29" y="46"/>
                    <a:pt x="29" y="50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9" y="43"/>
                    <a:pt x="36" y="38"/>
                    <a:pt x="37" y="38"/>
                  </a:cubicBezTo>
                  <a:cubicBezTo>
                    <a:pt x="38" y="37"/>
                    <a:pt x="39" y="38"/>
                    <a:pt x="40" y="39"/>
                  </a:cubicBezTo>
                  <a:cubicBezTo>
                    <a:pt x="41" y="40"/>
                    <a:pt x="41" y="42"/>
                    <a:pt x="39" y="43"/>
                  </a:cubicBezTo>
                  <a:cubicBezTo>
                    <a:pt x="39" y="43"/>
                    <a:pt x="35" y="46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6" y="51"/>
                    <a:pt x="38" y="52"/>
                    <a:pt x="38" y="54"/>
                  </a:cubicBezTo>
                  <a:close/>
                  <a:moveTo>
                    <a:pt x="36" y="54"/>
                  </a:moveTo>
                  <a:cubicBezTo>
                    <a:pt x="36" y="53"/>
                    <a:pt x="35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3" y="52"/>
                    <a:pt x="22" y="53"/>
                    <a:pt x="22" y="54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3"/>
                    <a:pt x="23" y="64"/>
                    <a:pt x="24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5" y="64"/>
                    <a:pt x="36" y="63"/>
                    <a:pt x="36" y="62"/>
                  </a:cubicBezTo>
                  <a:lnTo>
                    <a:pt x="36" y="54"/>
                  </a:lnTo>
                  <a:close/>
                  <a:moveTo>
                    <a:pt x="42" y="4"/>
                  </a:moveTo>
                  <a:cubicBezTo>
                    <a:pt x="39" y="9"/>
                    <a:pt x="39" y="9"/>
                    <a:pt x="39" y="9"/>
                  </a:cubicBezTo>
                  <a:cubicBezTo>
                    <a:pt x="39" y="10"/>
                    <a:pt x="39" y="10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1" y="11"/>
                    <a:pt x="41" y="10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4"/>
                    <a:pt x="44" y="4"/>
                  </a:cubicBezTo>
                  <a:cubicBezTo>
                    <a:pt x="43" y="4"/>
                    <a:pt x="42" y="4"/>
                    <a:pt x="42" y="4"/>
                  </a:cubicBezTo>
                  <a:close/>
                  <a:moveTo>
                    <a:pt x="17" y="48"/>
                  </a:move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4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5" y="54"/>
                    <a:pt x="16" y="54"/>
                    <a:pt x="16" y="5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8"/>
                    <a:pt x="19" y="47"/>
                    <a:pt x="18" y="47"/>
                  </a:cubicBezTo>
                  <a:cubicBezTo>
                    <a:pt x="18" y="47"/>
                    <a:pt x="17" y="47"/>
                    <a:pt x="17" y="48"/>
                  </a:cubicBezTo>
                  <a:close/>
                  <a:moveTo>
                    <a:pt x="48" y="19"/>
                  </a:moveTo>
                  <a:cubicBezTo>
                    <a:pt x="48" y="19"/>
                    <a:pt x="48" y="19"/>
                    <a:pt x="49" y="19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6"/>
                    <a:pt x="54" y="15"/>
                    <a:pt x="54" y="14"/>
                  </a:cubicBezTo>
                  <a:cubicBezTo>
                    <a:pt x="54" y="14"/>
                    <a:pt x="53" y="14"/>
                    <a:pt x="53" y="14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7" y="17"/>
                    <a:pt x="47" y="18"/>
                    <a:pt x="47" y="18"/>
                  </a:cubicBezTo>
                  <a:cubicBezTo>
                    <a:pt x="47" y="19"/>
                    <a:pt x="48" y="19"/>
                    <a:pt x="48" y="19"/>
                  </a:cubicBezTo>
                  <a:close/>
                  <a:moveTo>
                    <a:pt x="9" y="39"/>
                  </a:move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4" y="43"/>
                    <a:pt x="4" y="43"/>
                  </a:cubicBezTo>
                  <a:cubicBezTo>
                    <a:pt x="4" y="44"/>
                    <a:pt x="4" y="44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1" y="41"/>
                    <a:pt x="11" y="40"/>
                    <a:pt x="11" y="40"/>
                  </a:cubicBezTo>
                  <a:cubicBezTo>
                    <a:pt x="10" y="39"/>
                    <a:pt x="10" y="39"/>
                    <a:pt x="9" y="39"/>
                  </a:cubicBezTo>
                  <a:close/>
                  <a:moveTo>
                    <a:pt x="57" y="28"/>
                  </a:move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0" y="28"/>
                    <a:pt x="50" y="29"/>
                  </a:cubicBezTo>
                  <a:cubicBezTo>
                    <a:pt x="50" y="30"/>
                    <a:pt x="51" y="30"/>
                    <a:pt x="51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8" y="30"/>
                    <a:pt x="58" y="30"/>
                    <a:pt x="58" y="29"/>
                  </a:cubicBezTo>
                  <a:cubicBezTo>
                    <a:pt x="58" y="28"/>
                    <a:pt x="58" y="28"/>
                    <a:pt x="57" y="28"/>
                  </a:cubicBezTo>
                  <a:close/>
                  <a:moveTo>
                    <a:pt x="8" y="29"/>
                  </a:moveTo>
                  <a:cubicBezTo>
                    <a:pt x="8" y="28"/>
                    <a:pt x="7" y="28"/>
                    <a:pt x="7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30"/>
                    <a:pt x="0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8" y="30"/>
                    <a:pt x="8" y="29"/>
                  </a:cubicBezTo>
                  <a:close/>
                  <a:moveTo>
                    <a:pt x="49" y="39"/>
                  </a:moveTo>
                  <a:cubicBezTo>
                    <a:pt x="48" y="39"/>
                    <a:pt x="48" y="39"/>
                    <a:pt x="47" y="40"/>
                  </a:cubicBezTo>
                  <a:cubicBezTo>
                    <a:pt x="47" y="40"/>
                    <a:pt x="47" y="41"/>
                    <a:pt x="48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4" y="44"/>
                    <a:pt x="54" y="44"/>
                    <a:pt x="54" y="43"/>
                  </a:cubicBezTo>
                  <a:cubicBezTo>
                    <a:pt x="54" y="43"/>
                    <a:pt x="54" y="42"/>
                    <a:pt x="54" y="42"/>
                  </a:cubicBezTo>
                  <a:lnTo>
                    <a:pt x="49" y="39"/>
                  </a:lnTo>
                  <a:close/>
                  <a:moveTo>
                    <a:pt x="5" y="14"/>
                  </a:moveTo>
                  <a:cubicBezTo>
                    <a:pt x="5" y="14"/>
                    <a:pt x="4" y="14"/>
                    <a:pt x="4" y="14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1" y="19"/>
                    <a:pt x="11" y="18"/>
                  </a:cubicBezTo>
                  <a:cubicBezTo>
                    <a:pt x="11" y="18"/>
                    <a:pt x="11" y="17"/>
                    <a:pt x="10" y="17"/>
                  </a:cubicBezTo>
                  <a:lnTo>
                    <a:pt x="5" y="14"/>
                  </a:lnTo>
                  <a:close/>
                  <a:moveTo>
                    <a:pt x="41" y="48"/>
                  </a:moveTo>
                  <a:cubicBezTo>
                    <a:pt x="41" y="47"/>
                    <a:pt x="40" y="47"/>
                    <a:pt x="40" y="47"/>
                  </a:cubicBezTo>
                  <a:cubicBezTo>
                    <a:pt x="39" y="47"/>
                    <a:pt x="39" y="48"/>
                    <a:pt x="39" y="49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3"/>
                    <a:pt x="44" y="53"/>
                  </a:cubicBezTo>
                  <a:lnTo>
                    <a:pt x="41" y="48"/>
                  </a:lnTo>
                  <a:close/>
                  <a:moveTo>
                    <a:pt x="17" y="10"/>
                  </a:moveTo>
                  <a:cubicBezTo>
                    <a:pt x="17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0"/>
                    <a:pt x="19" y="10"/>
                    <a:pt x="19" y="9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4" y="4"/>
                    <a:pt x="14" y="5"/>
                    <a:pt x="14" y="5"/>
                  </a:cubicBezTo>
                  <a:lnTo>
                    <a:pt x="17" y="10"/>
                  </a:lnTo>
                  <a:close/>
                  <a:moveTo>
                    <a:pt x="29" y="8"/>
                  </a:moveTo>
                  <a:cubicBezTo>
                    <a:pt x="30" y="8"/>
                    <a:pt x="30" y="7"/>
                    <a:pt x="30" y="7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28" y="0"/>
                    <a:pt x="28" y="0"/>
                    <a:pt x="28" y="1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8"/>
                    <a:pt x="29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95" name="Freeform 54"/>
            <p:cNvSpPr>
              <a:spLocks noEditPoints="1"/>
            </p:cNvSpPr>
            <p:nvPr/>
          </p:nvSpPr>
          <p:spPr bwMode="auto">
            <a:xfrm>
              <a:off x="4410621" y="5722442"/>
              <a:ext cx="387472" cy="450072"/>
            </a:xfrm>
            <a:custGeom>
              <a:avLst/>
              <a:gdLst>
                <a:gd name="T0" fmla="*/ 31 w 62"/>
                <a:gd name="T1" fmla="*/ 49 h 70"/>
                <a:gd name="T2" fmla="*/ 45 w 62"/>
                <a:gd name="T3" fmla="*/ 35 h 70"/>
                <a:gd name="T4" fmla="*/ 45 w 62"/>
                <a:gd name="T5" fmla="*/ 8 h 70"/>
                <a:gd name="T6" fmla="*/ 17 w 62"/>
                <a:gd name="T7" fmla="*/ 8 h 70"/>
                <a:gd name="T8" fmla="*/ 17 w 62"/>
                <a:gd name="T9" fmla="*/ 35 h 70"/>
                <a:gd name="T10" fmla="*/ 31 w 62"/>
                <a:gd name="T11" fmla="*/ 49 h 70"/>
                <a:gd name="T12" fmla="*/ 31 w 62"/>
                <a:gd name="T13" fmla="*/ 8 h 70"/>
                <a:gd name="T14" fmla="*/ 44 w 62"/>
                <a:gd name="T15" fmla="*/ 21 h 70"/>
                <a:gd name="T16" fmla="*/ 31 w 62"/>
                <a:gd name="T17" fmla="*/ 34 h 70"/>
                <a:gd name="T18" fmla="*/ 18 w 62"/>
                <a:gd name="T19" fmla="*/ 21 h 70"/>
                <a:gd name="T20" fmla="*/ 31 w 62"/>
                <a:gd name="T21" fmla="*/ 8 h 70"/>
                <a:gd name="T22" fmla="*/ 25 w 62"/>
                <a:gd name="T23" fmla="*/ 50 h 70"/>
                <a:gd name="T24" fmla="*/ 27 w 62"/>
                <a:gd name="T25" fmla="*/ 48 h 70"/>
                <a:gd name="T26" fmla="*/ 30 w 62"/>
                <a:gd name="T27" fmla="*/ 50 h 70"/>
                <a:gd name="T28" fmla="*/ 31 w 62"/>
                <a:gd name="T29" fmla="*/ 51 h 70"/>
                <a:gd name="T30" fmla="*/ 32 w 62"/>
                <a:gd name="T31" fmla="*/ 50 h 70"/>
                <a:gd name="T32" fmla="*/ 34 w 62"/>
                <a:gd name="T33" fmla="*/ 48 h 70"/>
                <a:gd name="T34" fmla="*/ 37 w 62"/>
                <a:gd name="T35" fmla="*/ 50 h 70"/>
                <a:gd name="T36" fmla="*/ 31 w 62"/>
                <a:gd name="T37" fmla="*/ 53 h 70"/>
                <a:gd name="T38" fmla="*/ 25 w 62"/>
                <a:gd name="T39" fmla="*/ 50 h 70"/>
                <a:gd name="T40" fmla="*/ 8 w 62"/>
                <a:gd name="T41" fmla="*/ 53 h 70"/>
                <a:gd name="T42" fmla="*/ 31 w 62"/>
                <a:gd name="T43" fmla="*/ 62 h 70"/>
                <a:gd name="T44" fmla="*/ 54 w 62"/>
                <a:gd name="T45" fmla="*/ 53 h 70"/>
                <a:gd name="T46" fmla="*/ 39 w 62"/>
                <a:gd name="T47" fmla="*/ 44 h 70"/>
                <a:gd name="T48" fmla="*/ 35 w 62"/>
                <a:gd name="T49" fmla="*/ 47 h 70"/>
                <a:gd name="T50" fmla="*/ 44 w 62"/>
                <a:gd name="T51" fmla="*/ 51 h 70"/>
                <a:gd name="T52" fmla="*/ 31 w 62"/>
                <a:gd name="T53" fmla="*/ 54 h 70"/>
                <a:gd name="T54" fmla="*/ 18 w 62"/>
                <a:gd name="T55" fmla="*/ 51 h 70"/>
                <a:gd name="T56" fmla="*/ 26 w 62"/>
                <a:gd name="T57" fmla="*/ 47 h 70"/>
                <a:gd name="T58" fmla="*/ 23 w 62"/>
                <a:gd name="T59" fmla="*/ 44 h 70"/>
                <a:gd name="T60" fmla="*/ 8 w 62"/>
                <a:gd name="T61" fmla="*/ 53 h 70"/>
                <a:gd name="T62" fmla="*/ 16 w 62"/>
                <a:gd name="T63" fmla="*/ 51 h 70"/>
                <a:gd name="T64" fmla="*/ 31 w 62"/>
                <a:gd name="T65" fmla="*/ 56 h 70"/>
                <a:gd name="T66" fmla="*/ 46 w 62"/>
                <a:gd name="T67" fmla="*/ 51 h 70"/>
                <a:gd name="T68" fmla="*/ 42 w 62"/>
                <a:gd name="T69" fmla="*/ 47 h 70"/>
                <a:gd name="T70" fmla="*/ 52 w 62"/>
                <a:gd name="T71" fmla="*/ 53 h 70"/>
                <a:gd name="T72" fmla="*/ 31 w 62"/>
                <a:gd name="T73" fmla="*/ 60 h 70"/>
                <a:gd name="T74" fmla="*/ 10 w 62"/>
                <a:gd name="T75" fmla="*/ 53 h 70"/>
                <a:gd name="T76" fmla="*/ 20 w 62"/>
                <a:gd name="T77" fmla="*/ 47 h 70"/>
                <a:gd name="T78" fmla="*/ 16 w 62"/>
                <a:gd name="T79" fmla="*/ 51 h 70"/>
                <a:gd name="T80" fmla="*/ 62 w 62"/>
                <a:gd name="T81" fmla="*/ 55 h 70"/>
                <a:gd name="T82" fmla="*/ 31 w 62"/>
                <a:gd name="T83" fmla="*/ 70 h 70"/>
                <a:gd name="T84" fmla="*/ 0 w 62"/>
                <a:gd name="T85" fmla="*/ 55 h 70"/>
                <a:gd name="T86" fmla="*/ 20 w 62"/>
                <a:gd name="T87" fmla="*/ 41 h 70"/>
                <a:gd name="T88" fmla="*/ 23 w 62"/>
                <a:gd name="T89" fmla="*/ 44 h 70"/>
                <a:gd name="T90" fmla="*/ 3 w 62"/>
                <a:gd name="T91" fmla="*/ 55 h 70"/>
                <a:gd name="T92" fmla="*/ 31 w 62"/>
                <a:gd name="T93" fmla="*/ 67 h 70"/>
                <a:gd name="T94" fmla="*/ 59 w 62"/>
                <a:gd name="T95" fmla="*/ 55 h 70"/>
                <a:gd name="T96" fmla="*/ 39 w 62"/>
                <a:gd name="T97" fmla="*/ 44 h 70"/>
                <a:gd name="T98" fmla="*/ 42 w 62"/>
                <a:gd name="T99" fmla="*/ 41 h 70"/>
                <a:gd name="T100" fmla="*/ 62 w 62"/>
                <a:gd name="T101" fmla="*/ 5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70">
                  <a:moveTo>
                    <a:pt x="31" y="49"/>
                  </a:moveTo>
                  <a:cubicBezTo>
                    <a:pt x="45" y="35"/>
                    <a:pt x="45" y="35"/>
                    <a:pt x="45" y="35"/>
                  </a:cubicBezTo>
                  <a:cubicBezTo>
                    <a:pt x="52" y="27"/>
                    <a:pt x="52" y="15"/>
                    <a:pt x="45" y="8"/>
                  </a:cubicBezTo>
                  <a:cubicBezTo>
                    <a:pt x="37" y="0"/>
                    <a:pt x="25" y="0"/>
                    <a:pt x="17" y="8"/>
                  </a:cubicBezTo>
                  <a:cubicBezTo>
                    <a:pt x="10" y="15"/>
                    <a:pt x="10" y="27"/>
                    <a:pt x="17" y="35"/>
                  </a:cubicBezTo>
                  <a:lnTo>
                    <a:pt x="31" y="49"/>
                  </a:lnTo>
                  <a:close/>
                  <a:moveTo>
                    <a:pt x="31" y="8"/>
                  </a:moveTo>
                  <a:cubicBezTo>
                    <a:pt x="38" y="8"/>
                    <a:pt x="44" y="14"/>
                    <a:pt x="44" y="21"/>
                  </a:cubicBezTo>
                  <a:cubicBezTo>
                    <a:pt x="44" y="29"/>
                    <a:pt x="38" y="34"/>
                    <a:pt x="31" y="34"/>
                  </a:cubicBezTo>
                  <a:cubicBezTo>
                    <a:pt x="24" y="34"/>
                    <a:pt x="18" y="29"/>
                    <a:pt x="18" y="21"/>
                  </a:cubicBezTo>
                  <a:cubicBezTo>
                    <a:pt x="18" y="14"/>
                    <a:pt x="24" y="8"/>
                    <a:pt x="31" y="8"/>
                  </a:cubicBezTo>
                  <a:close/>
                  <a:moveTo>
                    <a:pt x="25" y="50"/>
                  </a:moveTo>
                  <a:cubicBezTo>
                    <a:pt x="25" y="49"/>
                    <a:pt x="26" y="49"/>
                    <a:pt x="27" y="48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1"/>
                    <a:pt x="30" y="51"/>
                    <a:pt x="31" y="51"/>
                  </a:cubicBezTo>
                  <a:cubicBezTo>
                    <a:pt x="31" y="51"/>
                    <a:pt x="32" y="51"/>
                    <a:pt x="32" y="50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6" y="49"/>
                    <a:pt x="37" y="49"/>
                    <a:pt x="37" y="50"/>
                  </a:cubicBezTo>
                  <a:cubicBezTo>
                    <a:pt x="37" y="52"/>
                    <a:pt x="34" y="53"/>
                    <a:pt x="31" y="53"/>
                  </a:cubicBezTo>
                  <a:cubicBezTo>
                    <a:pt x="28" y="53"/>
                    <a:pt x="25" y="52"/>
                    <a:pt x="25" y="50"/>
                  </a:cubicBezTo>
                  <a:close/>
                  <a:moveTo>
                    <a:pt x="8" y="53"/>
                  </a:moveTo>
                  <a:cubicBezTo>
                    <a:pt x="8" y="58"/>
                    <a:pt x="18" y="62"/>
                    <a:pt x="31" y="62"/>
                  </a:cubicBezTo>
                  <a:cubicBezTo>
                    <a:pt x="44" y="62"/>
                    <a:pt x="54" y="58"/>
                    <a:pt x="54" y="53"/>
                  </a:cubicBezTo>
                  <a:cubicBezTo>
                    <a:pt x="54" y="49"/>
                    <a:pt x="48" y="45"/>
                    <a:pt x="39" y="44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41" y="48"/>
                    <a:pt x="44" y="49"/>
                    <a:pt x="44" y="51"/>
                  </a:cubicBezTo>
                  <a:cubicBezTo>
                    <a:pt x="44" y="52"/>
                    <a:pt x="39" y="54"/>
                    <a:pt x="31" y="54"/>
                  </a:cubicBezTo>
                  <a:cubicBezTo>
                    <a:pt x="23" y="54"/>
                    <a:pt x="18" y="52"/>
                    <a:pt x="18" y="51"/>
                  </a:cubicBezTo>
                  <a:cubicBezTo>
                    <a:pt x="18" y="49"/>
                    <a:pt x="21" y="48"/>
                    <a:pt x="26" y="4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4" y="45"/>
                    <a:pt x="8" y="49"/>
                    <a:pt x="8" y="53"/>
                  </a:cubicBezTo>
                  <a:close/>
                  <a:moveTo>
                    <a:pt x="16" y="51"/>
                  </a:moveTo>
                  <a:cubicBezTo>
                    <a:pt x="16" y="54"/>
                    <a:pt x="23" y="56"/>
                    <a:pt x="31" y="56"/>
                  </a:cubicBezTo>
                  <a:cubicBezTo>
                    <a:pt x="39" y="56"/>
                    <a:pt x="46" y="54"/>
                    <a:pt x="46" y="51"/>
                  </a:cubicBezTo>
                  <a:cubicBezTo>
                    <a:pt x="46" y="49"/>
                    <a:pt x="44" y="47"/>
                    <a:pt x="42" y="47"/>
                  </a:cubicBezTo>
                  <a:cubicBezTo>
                    <a:pt x="48" y="48"/>
                    <a:pt x="52" y="50"/>
                    <a:pt x="52" y="53"/>
                  </a:cubicBezTo>
                  <a:cubicBezTo>
                    <a:pt x="52" y="56"/>
                    <a:pt x="43" y="60"/>
                    <a:pt x="31" y="60"/>
                  </a:cubicBezTo>
                  <a:cubicBezTo>
                    <a:pt x="19" y="60"/>
                    <a:pt x="10" y="56"/>
                    <a:pt x="10" y="53"/>
                  </a:cubicBezTo>
                  <a:cubicBezTo>
                    <a:pt x="10" y="50"/>
                    <a:pt x="14" y="48"/>
                    <a:pt x="20" y="47"/>
                  </a:cubicBezTo>
                  <a:cubicBezTo>
                    <a:pt x="17" y="47"/>
                    <a:pt x="16" y="49"/>
                    <a:pt x="16" y="51"/>
                  </a:cubicBezTo>
                  <a:close/>
                  <a:moveTo>
                    <a:pt x="62" y="55"/>
                  </a:moveTo>
                  <a:cubicBezTo>
                    <a:pt x="62" y="64"/>
                    <a:pt x="49" y="70"/>
                    <a:pt x="31" y="70"/>
                  </a:cubicBezTo>
                  <a:cubicBezTo>
                    <a:pt x="13" y="70"/>
                    <a:pt x="0" y="64"/>
                    <a:pt x="0" y="55"/>
                  </a:cubicBezTo>
                  <a:cubicBezTo>
                    <a:pt x="0" y="49"/>
                    <a:pt x="8" y="43"/>
                    <a:pt x="20" y="41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0" y="45"/>
                    <a:pt x="3" y="50"/>
                    <a:pt x="3" y="55"/>
                  </a:cubicBezTo>
                  <a:cubicBezTo>
                    <a:pt x="3" y="61"/>
                    <a:pt x="14" y="67"/>
                    <a:pt x="31" y="67"/>
                  </a:cubicBezTo>
                  <a:cubicBezTo>
                    <a:pt x="48" y="67"/>
                    <a:pt x="59" y="61"/>
                    <a:pt x="59" y="55"/>
                  </a:cubicBezTo>
                  <a:cubicBezTo>
                    <a:pt x="59" y="50"/>
                    <a:pt x="51" y="45"/>
                    <a:pt x="39" y="44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4" y="43"/>
                    <a:pt x="62" y="49"/>
                    <a:pt x="62" y="5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96" name="Freeform 55"/>
            <p:cNvSpPr>
              <a:spLocks noEditPoints="1"/>
            </p:cNvSpPr>
            <p:nvPr/>
          </p:nvSpPr>
          <p:spPr bwMode="auto">
            <a:xfrm>
              <a:off x="8282444" y="4255260"/>
              <a:ext cx="400364" cy="438860"/>
            </a:xfrm>
            <a:custGeom>
              <a:avLst/>
              <a:gdLst>
                <a:gd name="T0" fmla="*/ 31 w 63"/>
                <a:gd name="T1" fmla="*/ 45 h 67"/>
                <a:gd name="T2" fmla="*/ 42 w 63"/>
                <a:gd name="T3" fmla="*/ 33 h 67"/>
                <a:gd name="T4" fmla="*/ 52 w 63"/>
                <a:gd name="T5" fmla="*/ 33 h 67"/>
                <a:gd name="T6" fmla="*/ 52 w 63"/>
                <a:gd name="T7" fmla="*/ 0 h 67"/>
                <a:gd name="T8" fmla="*/ 11 w 63"/>
                <a:gd name="T9" fmla="*/ 0 h 67"/>
                <a:gd name="T10" fmla="*/ 11 w 63"/>
                <a:gd name="T11" fmla="*/ 33 h 67"/>
                <a:gd name="T12" fmla="*/ 21 w 63"/>
                <a:gd name="T13" fmla="*/ 33 h 67"/>
                <a:gd name="T14" fmla="*/ 31 w 63"/>
                <a:gd name="T15" fmla="*/ 45 h 67"/>
                <a:gd name="T16" fmla="*/ 15 w 63"/>
                <a:gd name="T17" fmla="*/ 29 h 67"/>
                <a:gd name="T18" fmla="*/ 15 w 63"/>
                <a:gd name="T19" fmla="*/ 4 h 67"/>
                <a:gd name="T20" fmla="*/ 48 w 63"/>
                <a:gd name="T21" fmla="*/ 4 h 67"/>
                <a:gd name="T22" fmla="*/ 48 w 63"/>
                <a:gd name="T23" fmla="*/ 29 h 67"/>
                <a:gd name="T24" fmla="*/ 45 w 63"/>
                <a:gd name="T25" fmla="*/ 29 h 67"/>
                <a:gd name="T26" fmla="*/ 17 w 63"/>
                <a:gd name="T27" fmla="*/ 29 h 67"/>
                <a:gd name="T28" fmla="*/ 15 w 63"/>
                <a:gd name="T29" fmla="*/ 29 h 67"/>
                <a:gd name="T30" fmla="*/ 25 w 63"/>
                <a:gd name="T31" fmla="*/ 47 h 67"/>
                <a:gd name="T32" fmla="*/ 29 w 63"/>
                <a:gd name="T33" fmla="*/ 45 h 67"/>
                <a:gd name="T34" fmla="*/ 30 w 63"/>
                <a:gd name="T35" fmla="*/ 46 h 67"/>
                <a:gd name="T36" fmla="*/ 31 w 63"/>
                <a:gd name="T37" fmla="*/ 47 h 67"/>
                <a:gd name="T38" fmla="*/ 33 w 63"/>
                <a:gd name="T39" fmla="*/ 46 h 67"/>
                <a:gd name="T40" fmla="*/ 34 w 63"/>
                <a:gd name="T41" fmla="*/ 45 h 67"/>
                <a:gd name="T42" fmla="*/ 37 w 63"/>
                <a:gd name="T43" fmla="*/ 47 h 67"/>
                <a:gd name="T44" fmla="*/ 31 w 63"/>
                <a:gd name="T45" fmla="*/ 50 h 67"/>
                <a:gd name="T46" fmla="*/ 25 w 63"/>
                <a:gd name="T47" fmla="*/ 47 h 67"/>
                <a:gd name="T48" fmla="*/ 8 w 63"/>
                <a:gd name="T49" fmla="*/ 50 h 67"/>
                <a:gd name="T50" fmla="*/ 31 w 63"/>
                <a:gd name="T51" fmla="*/ 59 h 67"/>
                <a:gd name="T52" fmla="*/ 54 w 63"/>
                <a:gd name="T53" fmla="*/ 50 h 67"/>
                <a:gd name="T54" fmla="*/ 37 w 63"/>
                <a:gd name="T55" fmla="*/ 41 h 67"/>
                <a:gd name="T56" fmla="*/ 34 w 63"/>
                <a:gd name="T57" fmla="*/ 44 h 67"/>
                <a:gd name="T58" fmla="*/ 44 w 63"/>
                <a:gd name="T59" fmla="*/ 48 h 67"/>
                <a:gd name="T60" fmla="*/ 31 w 63"/>
                <a:gd name="T61" fmla="*/ 51 h 67"/>
                <a:gd name="T62" fmla="*/ 18 w 63"/>
                <a:gd name="T63" fmla="*/ 48 h 67"/>
                <a:gd name="T64" fmla="*/ 28 w 63"/>
                <a:gd name="T65" fmla="*/ 44 h 67"/>
                <a:gd name="T66" fmla="*/ 25 w 63"/>
                <a:gd name="T67" fmla="*/ 41 h 67"/>
                <a:gd name="T68" fmla="*/ 8 w 63"/>
                <a:gd name="T69" fmla="*/ 50 h 67"/>
                <a:gd name="T70" fmla="*/ 16 w 63"/>
                <a:gd name="T71" fmla="*/ 48 h 67"/>
                <a:gd name="T72" fmla="*/ 31 w 63"/>
                <a:gd name="T73" fmla="*/ 53 h 67"/>
                <a:gd name="T74" fmla="*/ 46 w 63"/>
                <a:gd name="T75" fmla="*/ 48 h 67"/>
                <a:gd name="T76" fmla="*/ 42 w 63"/>
                <a:gd name="T77" fmla="*/ 44 h 67"/>
                <a:gd name="T78" fmla="*/ 52 w 63"/>
                <a:gd name="T79" fmla="*/ 50 h 67"/>
                <a:gd name="T80" fmla="*/ 31 w 63"/>
                <a:gd name="T81" fmla="*/ 57 h 67"/>
                <a:gd name="T82" fmla="*/ 10 w 63"/>
                <a:gd name="T83" fmla="*/ 50 h 67"/>
                <a:gd name="T84" fmla="*/ 20 w 63"/>
                <a:gd name="T85" fmla="*/ 44 h 67"/>
                <a:gd name="T86" fmla="*/ 16 w 63"/>
                <a:gd name="T87" fmla="*/ 48 h 67"/>
                <a:gd name="T88" fmla="*/ 63 w 63"/>
                <a:gd name="T89" fmla="*/ 52 h 67"/>
                <a:gd name="T90" fmla="*/ 31 w 63"/>
                <a:gd name="T91" fmla="*/ 67 h 67"/>
                <a:gd name="T92" fmla="*/ 0 w 63"/>
                <a:gd name="T93" fmla="*/ 52 h 67"/>
                <a:gd name="T94" fmla="*/ 22 w 63"/>
                <a:gd name="T95" fmla="*/ 38 h 67"/>
                <a:gd name="T96" fmla="*/ 25 w 63"/>
                <a:gd name="T97" fmla="*/ 40 h 67"/>
                <a:gd name="T98" fmla="*/ 3 w 63"/>
                <a:gd name="T99" fmla="*/ 52 h 67"/>
                <a:gd name="T100" fmla="*/ 31 w 63"/>
                <a:gd name="T101" fmla="*/ 64 h 67"/>
                <a:gd name="T102" fmla="*/ 60 w 63"/>
                <a:gd name="T103" fmla="*/ 52 h 67"/>
                <a:gd name="T104" fmla="*/ 38 w 63"/>
                <a:gd name="T105" fmla="*/ 40 h 67"/>
                <a:gd name="T106" fmla="*/ 40 w 63"/>
                <a:gd name="T107" fmla="*/ 38 h 67"/>
                <a:gd name="T108" fmla="*/ 63 w 63"/>
                <a:gd name="T109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" h="67">
                  <a:moveTo>
                    <a:pt x="31" y="45"/>
                  </a:moveTo>
                  <a:cubicBezTo>
                    <a:pt x="42" y="33"/>
                    <a:pt x="42" y="33"/>
                    <a:pt x="4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21" y="33"/>
                    <a:pt x="21" y="33"/>
                    <a:pt x="21" y="33"/>
                  </a:cubicBezTo>
                  <a:lnTo>
                    <a:pt x="31" y="45"/>
                  </a:lnTo>
                  <a:close/>
                  <a:moveTo>
                    <a:pt x="15" y="29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17" y="29"/>
                    <a:pt x="17" y="29"/>
                    <a:pt x="17" y="29"/>
                  </a:cubicBezTo>
                  <a:lnTo>
                    <a:pt x="15" y="29"/>
                  </a:lnTo>
                  <a:close/>
                  <a:moveTo>
                    <a:pt x="25" y="47"/>
                  </a:moveTo>
                  <a:cubicBezTo>
                    <a:pt x="25" y="46"/>
                    <a:pt x="27" y="45"/>
                    <a:pt x="29" y="45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1" y="47"/>
                    <a:pt x="31" y="47"/>
                  </a:cubicBezTo>
                  <a:cubicBezTo>
                    <a:pt x="32" y="47"/>
                    <a:pt x="32" y="46"/>
                    <a:pt x="33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6" y="45"/>
                    <a:pt x="37" y="46"/>
                    <a:pt x="37" y="47"/>
                  </a:cubicBezTo>
                  <a:cubicBezTo>
                    <a:pt x="37" y="49"/>
                    <a:pt x="34" y="50"/>
                    <a:pt x="31" y="50"/>
                  </a:cubicBezTo>
                  <a:cubicBezTo>
                    <a:pt x="28" y="50"/>
                    <a:pt x="25" y="49"/>
                    <a:pt x="25" y="47"/>
                  </a:cubicBezTo>
                  <a:close/>
                  <a:moveTo>
                    <a:pt x="8" y="50"/>
                  </a:moveTo>
                  <a:cubicBezTo>
                    <a:pt x="8" y="55"/>
                    <a:pt x="18" y="59"/>
                    <a:pt x="31" y="59"/>
                  </a:cubicBezTo>
                  <a:cubicBezTo>
                    <a:pt x="44" y="59"/>
                    <a:pt x="54" y="55"/>
                    <a:pt x="54" y="50"/>
                  </a:cubicBezTo>
                  <a:cubicBezTo>
                    <a:pt x="54" y="45"/>
                    <a:pt x="47" y="42"/>
                    <a:pt x="37" y="41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41" y="45"/>
                    <a:pt x="44" y="46"/>
                    <a:pt x="44" y="48"/>
                  </a:cubicBezTo>
                  <a:cubicBezTo>
                    <a:pt x="44" y="49"/>
                    <a:pt x="39" y="51"/>
                    <a:pt x="31" y="51"/>
                  </a:cubicBezTo>
                  <a:cubicBezTo>
                    <a:pt x="23" y="51"/>
                    <a:pt x="18" y="49"/>
                    <a:pt x="18" y="48"/>
                  </a:cubicBezTo>
                  <a:cubicBezTo>
                    <a:pt x="18" y="46"/>
                    <a:pt x="22" y="45"/>
                    <a:pt x="28" y="44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15" y="42"/>
                    <a:pt x="8" y="45"/>
                    <a:pt x="8" y="50"/>
                  </a:cubicBezTo>
                  <a:close/>
                  <a:moveTo>
                    <a:pt x="16" y="48"/>
                  </a:moveTo>
                  <a:cubicBezTo>
                    <a:pt x="16" y="51"/>
                    <a:pt x="24" y="53"/>
                    <a:pt x="31" y="53"/>
                  </a:cubicBezTo>
                  <a:cubicBezTo>
                    <a:pt x="39" y="53"/>
                    <a:pt x="46" y="51"/>
                    <a:pt x="46" y="48"/>
                  </a:cubicBezTo>
                  <a:cubicBezTo>
                    <a:pt x="46" y="46"/>
                    <a:pt x="45" y="44"/>
                    <a:pt x="42" y="44"/>
                  </a:cubicBezTo>
                  <a:cubicBezTo>
                    <a:pt x="48" y="45"/>
                    <a:pt x="52" y="47"/>
                    <a:pt x="52" y="50"/>
                  </a:cubicBezTo>
                  <a:cubicBezTo>
                    <a:pt x="52" y="53"/>
                    <a:pt x="44" y="57"/>
                    <a:pt x="31" y="57"/>
                  </a:cubicBezTo>
                  <a:cubicBezTo>
                    <a:pt x="19" y="57"/>
                    <a:pt x="10" y="53"/>
                    <a:pt x="10" y="50"/>
                  </a:cubicBezTo>
                  <a:cubicBezTo>
                    <a:pt x="10" y="47"/>
                    <a:pt x="14" y="45"/>
                    <a:pt x="20" y="44"/>
                  </a:cubicBezTo>
                  <a:cubicBezTo>
                    <a:pt x="18" y="44"/>
                    <a:pt x="16" y="46"/>
                    <a:pt x="16" y="48"/>
                  </a:cubicBezTo>
                  <a:close/>
                  <a:moveTo>
                    <a:pt x="63" y="52"/>
                  </a:moveTo>
                  <a:cubicBezTo>
                    <a:pt x="63" y="61"/>
                    <a:pt x="49" y="67"/>
                    <a:pt x="31" y="67"/>
                  </a:cubicBezTo>
                  <a:cubicBezTo>
                    <a:pt x="14" y="67"/>
                    <a:pt x="0" y="61"/>
                    <a:pt x="0" y="52"/>
                  </a:cubicBezTo>
                  <a:cubicBezTo>
                    <a:pt x="0" y="45"/>
                    <a:pt x="9" y="40"/>
                    <a:pt x="22" y="38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11" y="42"/>
                    <a:pt x="3" y="47"/>
                    <a:pt x="3" y="52"/>
                  </a:cubicBezTo>
                  <a:cubicBezTo>
                    <a:pt x="3" y="58"/>
                    <a:pt x="14" y="64"/>
                    <a:pt x="31" y="64"/>
                  </a:cubicBezTo>
                  <a:cubicBezTo>
                    <a:pt x="48" y="64"/>
                    <a:pt x="60" y="58"/>
                    <a:pt x="60" y="52"/>
                  </a:cubicBezTo>
                  <a:cubicBezTo>
                    <a:pt x="60" y="47"/>
                    <a:pt x="51" y="42"/>
                    <a:pt x="38" y="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40"/>
                    <a:pt x="63" y="45"/>
                    <a:pt x="63" y="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97" name="Freeform 55"/>
            <p:cNvSpPr>
              <a:spLocks noEditPoints="1"/>
            </p:cNvSpPr>
            <p:nvPr/>
          </p:nvSpPr>
          <p:spPr bwMode="auto">
            <a:xfrm>
              <a:off x="3916117" y="2413026"/>
              <a:ext cx="315665" cy="346017"/>
            </a:xfrm>
            <a:custGeom>
              <a:avLst/>
              <a:gdLst>
                <a:gd name="T0" fmla="*/ 31 w 63"/>
                <a:gd name="T1" fmla="*/ 45 h 67"/>
                <a:gd name="T2" fmla="*/ 42 w 63"/>
                <a:gd name="T3" fmla="*/ 33 h 67"/>
                <a:gd name="T4" fmla="*/ 52 w 63"/>
                <a:gd name="T5" fmla="*/ 33 h 67"/>
                <a:gd name="T6" fmla="*/ 52 w 63"/>
                <a:gd name="T7" fmla="*/ 0 h 67"/>
                <a:gd name="T8" fmla="*/ 11 w 63"/>
                <a:gd name="T9" fmla="*/ 0 h 67"/>
                <a:gd name="T10" fmla="*/ 11 w 63"/>
                <a:gd name="T11" fmla="*/ 33 h 67"/>
                <a:gd name="T12" fmla="*/ 21 w 63"/>
                <a:gd name="T13" fmla="*/ 33 h 67"/>
                <a:gd name="T14" fmla="*/ 31 w 63"/>
                <a:gd name="T15" fmla="*/ 45 h 67"/>
                <a:gd name="T16" fmla="*/ 15 w 63"/>
                <a:gd name="T17" fmla="*/ 29 h 67"/>
                <a:gd name="T18" fmla="*/ 15 w 63"/>
                <a:gd name="T19" fmla="*/ 4 h 67"/>
                <a:gd name="T20" fmla="*/ 48 w 63"/>
                <a:gd name="T21" fmla="*/ 4 h 67"/>
                <a:gd name="T22" fmla="*/ 48 w 63"/>
                <a:gd name="T23" fmla="*/ 29 h 67"/>
                <a:gd name="T24" fmla="*/ 45 w 63"/>
                <a:gd name="T25" fmla="*/ 29 h 67"/>
                <a:gd name="T26" fmla="*/ 17 w 63"/>
                <a:gd name="T27" fmla="*/ 29 h 67"/>
                <a:gd name="T28" fmla="*/ 15 w 63"/>
                <a:gd name="T29" fmla="*/ 29 h 67"/>
                <a:gd name="T30" fmla="*/ 25 w 63"/>
                <a:gd name="T31" fmla="*/ 47 h 67"/>
                <a:gd name="T32" fmla="*/ 29 w 63"/>
                <a:gd name="T33" fmla="*/ 45 h 67"/>
                <a:gd name="T34" fmla="*/ 30 w 63"/>
                <a:gd name="T35" fmla="*/ 46 h 67"/>
                <a:gd name="T36" fmla="*/ 31 w 63"/>
                <a:gd name="T37" fmla="*/ 47 h 67"/>
                <a:gd name="T38" fmla="*/ 33 w 63"/>
                <a:gd name="T39" fmla="*/ 46 h 67"/>
                <a:gd name="T40" fmla="*/ 34 w 63"/>
                <a:gd name="T41" fmla="*/ 45 h 67"/>
                <a:gd name="T42" fmla="*/ 37 w 63"/>
                <a:gd name="T43" fmla="*/ 47 h 67"/>
                <a:gd name="T44" fmla="*/ 31 w 63"/>
                <a:gd name="T45" fmla="*/ 50 h 67"/>
                <a:gd name="T46" fmla="*/ 25 w 63"/>
                <a:gd name="T47" fmla="*/ 47 h 67"/>
                <a:gd name="T48" fmla="*/ 8 w 63"/>
                <a:gd name="T49" fmla="*/ 50 h 67"/>
                <a:gd name="T50" fmla="*/ 31 w 63"/>
                <a:gd name="T51" fmla="*/ 59 h 67"/>
                <a:gd name="T52" fmla="*/ 54 w 63"/>
                <a:gd name="T53" fmla="*/ 50 h 67"/>
                <a:gd name="T54" fmla="*/ 37 w 63"/>
                <a:gd name="T55" fmla="*/ 41 h 67"/>
                <a:gd name="T56" fmla="*/ 34 w 63"/>
                <a:gd name="T57" fmla="*/ 44 h 67"/>
                <a:gd name="T58" fmla="*/ 44 w 63"/>
                <a:gd name="T59" fmla="*/ 48 h 67"/>
                <a:gd name="T60" fmla="*/ 31 w 63"/>
                <a:gd name="T61" fmla="*/ 51 h 67"/>
                <a:gd name="T62" fmla="*/ 18 w 63"/>
                <a:gd name="T63" fmla="*/ 48 h 67"/>
                <a:gd name="T64" fmla="*/ 28 w 63"/>
                <a:gd name="T65" fmla="*/ 44 h 67"/>
                <a:gd name="T66" fmla="*/ 25 w 63"/>
                <a:gd name="T67" fmla="*/ 41 h 67"/>
                <a:gd name="T68" fmla="*/ 8 w 63"/>
                <a:gd name="T69" fmla="*/ 50 h 67"/>
                <a:gd name="T70" fmla="*/ 16 w 63"/>
                <a:gd name="T71" fmla="*/ 48 h 67"/>
                <a:gd name="T72" fmla="*/ 31 w 63"/>
                <a:gd name="T73" fmla="*/ 53 h 67"/>
                <a:gd name="T74" fmla="*/ 46 w 63"/>
                <a:gd name="T75" fmla="*/ 48 h 67"/>
                <a:gd name="T76" fmla="*/ 42 w 63"/>
                <a:gd name="T77" fmla="*/ 44 h 67"/>
                <a:gd name="T78" fmla="*/ 52 w 63"/>
                <a:gd name="T79" fmla="*/ 50 h 67"/>
                <a:gd name="T80" fmla="*/ 31 w 63"/>
                <a:gd name="T81" fmla="*/ 57 h 67"/>
                <a:gd name="T82" fmla="*/ 10 w 63"/>
                <a:gd name="T83" fmla="*/ 50 h 67"/>
                <a:gd name="T84" fmla="*/ 20 w 63"/>
                <a:gd name="T85" fmla="*/ 44 h 67"/>
                <a:gd name="T86" fmla="*/ 16 w 63"/>
                <a:gd name="T87" fmla="*/ 48 h 67"/>
                <a:gd name="T88" fmla="*/ 63 w 63"/>
                <a:gd name="T89" fmla="*/ 52 h 67"/>
                <a:gd name="T90" fmla="*/ 31 w 63"/>
                <a:gd name="T91" fmla="*/ 67 h 67"/>
                <a:gd name="T92" fmla="*/ 0 w 63"/>
                <a:gd name="T93" fmla="*/ 52 h 67"/>
                <a:gd name="T94" fmla="*/ 22 w 63"/>
                <a:gd name="T95" fmla="*/ 38 h 67"/>
                <a:gd name="T96" fmla="*/ 25 w 63"/>
                <a:gd name="T97" fmla="*/ 40 h 67"/>
                <a:gd name="T98" fmla="*/ 3 w 63"/>
                <a:gd name="T99" fmla="*/ 52 h 67"/>
                <a:gd name="T100" fmla="*/ 31 w 63"/>
                <a:gd name="T101" fmla="*/ 64 h 67"/>
                <a:gd name="T102" fmla="*/ 60 w 63"/>
                <a:gd name="T103" fmla="*/ 52 h 67"/>
                <a:gd name="T104" fmla="*/ 38 w 63"/>
                <a:gd name="T105" fmla="*/ 40 h 67"/>
                <a:gd name="T106" fmla="*/ 40 w 63"/>
                <a:gd name="T107" fmla="*/ 38 h 67"/>
                <a:gd name="T108" fmla="*/ 63 w 63"/>
                <a:gd name="T109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" h="67">
                  <a:moveTo>
                    <a:pt x="31" y="45"/>
                  </a:moveTo>
                  <a:cubicBezTo>
                    <a:pt x="42" y="33"/>
                    <a:pt x="42" y="33"/>
                    <a:pt x="4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21" y="33"/>
                    <a:pt x="21" y="33"/>
                    <a:pt x="21" y="33"/>
                  </a:cubicBezTo>
                  <a:lnTo>
                    <a:pt x="31" y="45"/>
                  </a:lnTo>
                  <a:close/>
                  <a:moveTo>
                    <a:pt x="15" y="29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17" y="29"/>
                    <a:pt x="17" y="29"/>
                    <a:pt x="17" y="29"/>
                  </a:cubicBezTo>
                  <a:lnTo>
                    <a:pt x="15" y="29"/>
                  </a:lnTo>
                  <a:close/>
                  <a:moveTo>
                    <a:pt x="25" y="47"/>
                  </a:moveTo>
                  <a:cubicBezTo>
                    <a:pt x="25" y="46"/>
                    <a:pt x="27" y="45"/>
                    <a:pt x="29" y="45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1" y="47"/>
                    <a:pt x="31" y="47"/>
                  </a:cubicBezTo>
                  <a:cubicBezTo>
                    <a:pt x="32" y="47"/>
                    <a:pt x="32" y="46"/>
                    <a:pt x="33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6" y="45"/>
                    <a:pt x="37" y="46"/>
                    <a:pt x="37" y="47"/>
                  </a:cubicBezTo>
                  <a:cubicBezTo>
                    <a:pt x="37" y="49"/>
                    <a:pt x="34" y="50"/>
                    <a:pt x="31" y="50"/>
                  </a:cubicBezTo>
                  <a:cubicBezTo>
                    <a:pt x="28" y="50"/>
                    <a:pt x="25" y="49"/>
                    <a:pt x="25" y="47"/>
                  </a:cubicBezTo>
                  <a:close/>
                  <a:moveTo>
                    <a:pt x="8" y="50"/>
                  </a:moveTo>
                  <a:cubicBezTo>
                    <a:pt x="8" y="55"/>
                    <a:pt x="18" y="59"/>
                    <a:pt x="31" y="59"/>
                  </a:cubicBezTo>
                  <a:cubicBezTo>
                    <a:pt x="44" y="59"/>
                    <a:pt x="54" y="55"/>
                    <a:pt x="54" y="50"/>
                  </a:cubicBezTo>
                  <a:cubicBezTo>
                    <a:pt x="54" y="45"/>
                    <a:pt x="47" y="42"/>
                    <a:pt x="37" y="41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41" y="45"/>
                    <a:pt x="44" y="46"/>
                    <a:pt x="44" y="48"/>
                  </a:cubicBezTo>
                  <a:cubicBezTo>
                    <a:pt x="44" y="49"/>
                    <a:pt x="39" y="51"/>
                    <a:pt x="31" y="51"/>
                  </a:cubicBezTo>
                  <a:cubicBezTo>
                    <a:pt x="23" y="51"/>
                    <a:pt x="18" y="49"/>
                    <a:pt x="18" y="48"/>
                  </a:cubicBezTo>
                  <a:cubicBezTo>
                    <a:pt x="18" y="46"/>
                    <a:pt x="22" y="45"/>
                    <a:pt x="28" y="44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15" y="42"/>
                    <a:pt x="8" y="45"/>
                    <a:pt x="8" y="50"/>
                  </a:cubicBezTo>
                  <a:close/>
                  <a:moveTo>
                    <a:pt x="16" y="48"/>
                  </a:moveTo>
                  <a:cubicBezTo>
                    <a:pt x="16" y="51"/>
                    <a:pt x="24" y="53"/>
                    <a:pt x="31" y="53"/>
                  </a:cubicBezTo>
                  <a:cubicBezTo>
                    <a:pt x="39" y="53"/>
                    <a:pt x="46" y="51"/>
                    <a:pt x="46" y="48"/>
                  </a:cubicBezTo>
                  <a:cubicBezTo>
                    <a:pt x="46" y="46"/>
                    <a:pt x="45" y="44"/>
                    <a:pt x="42" y="44"/>
                  </a:cubicBezTo>
                  <a:cubicBezTo>
                    <a:pt x="48" y="45"/>
                    <a:pt x="52" y="47"/>
                    <a:pt x="52" y="50"/>
                  </a:cubicBezTo>
                  <a:cubicBezTo>
                    <a:pt x="52" y="53"/>
                    <a:pt x="44" y="57"/>
                    <a:pt x="31" y="57"/>
                  </a:cubicBezTo>
                  <a:cubicBezTo>
                    <a:pt x="19" y="57"/>
                    <a:pt x="10" y="53"/>
                    <a:pt x="10" y="50"/>
                  </a:cubicBezTo>
                  <a:cubicBezTo>
                    <a:pt x="10" y="47"/>
                    <a:pt x="14" y="45"/>
                    <a:pt x="20" y="44"/>
                  </a:cubicBezTo>
                  <a:cubicBezTo>
                    <a:pt x="18" y="44"/>
                    <a:pt x="16" y="46"/>
                    <a:pt x="16" y="48"/>
                  </a:cubicBezTo>
                  <a:close/>
                  <a:moveTo>
                    <a:pt x="63" y="52"/>
                  </a:moveTo>
                  <a:cubicBezTo>
                    <a:pt x="63" y="61"/>
                    <a:pt x="49" y="67"/>
                    <a:pt x="31" y="67"/>
                  </a:cubicBezTo>
                  <a:cubicBezTo>
                    <a:pt x="14" y="67"/>
                    <a:pt x="0" y="61"/>
                    <a:pt x="0" y="52"/>
                  </a:cubicBezTo>
                  <a:cubicBezTo>
                    <a:pt x="0" y="45"/>
                    <a:pt x="9" y="40"/>
                    <a:pt x="22" y="38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11" y="42"/>
                    <a:pt x="3" y="47"/>
                    <a:pt x="3" y="52"/>
                  </a:cubicBezTo>
                  <a:cubicBezTo>
                    <a:pt x="3" y="58"/>
                    <a:pt x="14" y="64"/>
                    <a:pt x="31" y="64"/>
                  </a:cubicBezTo>
                  <a:cubicBezTo>
                    <a:pt x="48" y="64"/>
                    <a:pt x="60" y="58"/>
                    <a:pt x="60" y="52"/>
                  </a:cubicBezTo>
                  <a:cubicBezTo>
                    <a:pt x="60" y="47"/>
                    <a:pt x="51" y="42"/>
                    <a:pt x="38" y="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40"/>
                    <a:pt x="63" y="45"/>
                    <a:pt x="63" y="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98" name="Freeform 135"/>
            <p:cNvSpPr>
              <a:spLocks noEditPoints="1"/>
            </p:cNvSpPr>
            <p:nvPr/>
          </p:nvSpPr>
          <p:spPr bwMode="auto">
            <a:xfrm>
              <a:off x="5761237" y="3485094"/>
              <a:ext cx="301290" cy="301289"/>
            </a:xfrm>
            <a:custGeom>
              <a:avLst/>
              <a:gdLst>
                <a:gd name="T0" fmla="*/ 45 w 62"/>
                <a:gd name="T1" fmla="*/ 4 h 62"/>
                <a:gd name="T2" fmla="*/ 45 w 62"/>
                <a:gd name="T3" fmla="*/ 9 h 62"/>
                <a:gd name="T4" fmla="*/ 17 w 62"/>
                <a:gd name="T5" fmla="*/ 52 h 62"/>
                <a:gd name="T6" fmla="*/ 16 w 62"/>
                <a:gd name="T7" fmla="*/ 58 h 62"/>
                <a:gd name="T8" fmla="*/ 19 w 62"/>
                <a:gd name="T9" fmla="*/ 52 h 62"/>
                <a:gd name="T10" fmla="*/ 54 w 62"/>
                <a:gd name="T11" fmla="*/ 19 h 62"/>
                <a:gd name="T12" fmla="*/ 56 w 62"/>
                <a:gd name="T13" fmla="*/ 15 h 62"/>
                <a:gd name="T14" fmla="*/ 53 w 62"/>
                <a:gd name="T15" fmla="*/ 19 h 62"/>
                <a:gd name="T16" fmla="*/ 4 w 62"/>
                <a:gd name="T17" fmla="*/ 46 h 62"/>
                <a:gd name="T18" fmla="*/ 9 w 62"/>
                <a:gd name="T19" fmla="*/ 44 h 62"/>
                <a:gd name="T20" fmla="*/ 61 w 62"/>
                <a:gd name="T21" fmla="*/ 30 h 62"/>
                <a:gd name="T22" fmla="*/ 56 w 62"/>
                <a:gd name="T23" fmla="*/ 32 h 62"/>
                <a:gd name="T24" fmla="*/ 61 w 62"/>
                <a:gd name="T25" fmla="*/ 30 h 62"/>
                <a:gd name="T26" fmla="*/ 1 w 62"/>
                <a:gd name="T27" fmla="*/ 30 h 62"/>
                <a:gd name="T28" fmla="*/ 5 w 62"/>
                <a:gd name="T29" fmla="*/ 32 h 62"/>
                <a:gd name="T30" fmla="*/ 52 w 62"/>
                <a:gd name="T31" fmla="*/ 43 h 62"/>
                <a:gd name="T32" fmla="*/ 57 w 62"/>
                <a:gd name="T33" fmla="*/ 47 h 62"/>
                <a:gd name="T34" fmla="*/ 54 w 62"/>
                <a:gd name="T35" fmla="*/ 43 h 62"/>
                <a:gd name="T36" fmla="*/ 10 w 62"/>
                <a:gd name="T37" fmla="*/ 18 h 62"/>
                <a:gd name="T38" fmla="*/ 4 w 62"/>
                <a:gd name="T39" fmla="*/ 15 h 62"/>
                <a:gd name="T40" fmla="*/ 45 w 62"/>
                <a:gd name="T41" fmla="*/ 52 h 62"/>
                <a:gd name="T42" fmla="*/ 45 w 62"/>
                <a:gd name="T43" fmla="*/ 57 h 62"/>
                <a:gd name="T44" fmla="*/ 47 w 62"/>
                <a:gd name="T45" fmla="*/ 56 h 62"/>
                <a:gd name="T46" fmla="*/ 30 w 62"/>
                <a:gd name="T47" fmla="*/ 56 h 62"/>
                <a:gd name="T48" fmla="*/ 32 w 62"/>
                <a:gd name="T49" fmla="*/ 61 h 62"/>
                <a:gd name="T50" fmla="*/ 17 w 62"/>
                <a:gd name="T51" fmla="*/ 9 h 62"/>
                <a:gd name="T52" fmla="*/ 19 w 62"/>
                <a:gd name="T53" fmla="*/ 8 h 62"/>
                <a:gd name="T54" fmla="*/ 15 w 62"/>
                <a:gd name="T55" fmla="*/ 5 h 62"/>
                <a:gd name="T56" fmla="*/ 32 w 62"/>
                <a:gd name="T57" fmla="*/ 5 h 62"/>
                <a:gd name="T58" fmla="*/ 30 w 62"/>
                <a:gd name="T59" fmla="*/ 1 h 62"/>
                <a:gd name="T60" fmla="*/ 53 w 62"/>
                <a:gd name="T61" fmla="*/ 30 h 62"/>
                <a:gd name="T62" fmla="*/ 29 w 62"/>
                <a:gd name="T63" fmla="*/ 53 h 62"/>
                <a:gd name="T64" fmla="*/ 14 w 62"/>
                <a:gd name="T65" fmla="*/ 19 h 62"/>
                <a:gd name="T66" fmla="*/ 48 w 62"/>
                <a:gd name="T67" fmla="*/ 19 h 62"/>
                <a:gd name="T68" fmla="*/ 46 w 62"/>
                <a:gd name="T69" fmla="*/ 22 h 62"/>
                <a:gd name="T70" fmla="*/ 46 w 62"/>
                <a:gd name="T71" fmla="*/ 22 h 62"/>
                <a:gd name="T72" fmla="*/ 39 w 62"/>
                <a:gd name="T73" fmla="*/ 27 h 62"/>
                <a:gd name="T74" fmla="*/ 31 w 62"/>
                <a:gd name="T75" fmla="*/ 48 h 62"/>
                <a:gd name="T76" fmla="*/ 36 w 62"/>
                <a:gd name="T77" fmla="*/ 27 h 62"/>
                <a:gd name="T78" fmla="*/ 36 w 62"/>
                <a:gd name="T79" fmla="*/ 27 h 62"/>
                <a:gd name="T80" fmla="*/ 23 w 62"/>
                <a:gd name="T81" fmla="*/ 27 h 62"/>
                <a:gd name="T82" fmla="*/ 21 w 62"/>
                <a:gd name="T83" fmla="*/ 27 h 62"/>
                <a:gd name="T84" fmla="*/ 28 w 62"/>
                <a:gd name="T85" fmla="*/ 47 h 62"/>
                <a:gd name="T86" fmla="*/ 28 w 62"/>
                <a:gd name="T87" fmla="*/ 47 h 62"/>
                <a:gd name="T88" fmla="*/ 39 w 62"/>
                <a:gd name="T89" fmla="*/ 2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2" h="62">
                  <a:moveTo>
                    <a:pt x="43" y="9"/>
                  </a:moveTo>
                  <a:cubicBezTo>
                    <a:pt x="43" y="9"/>
                    <a:pt x="43" y="9"/>
                    <a:pt x="43" y="8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4"/>
                    <a:pt x="46" y="4"/>
                    <a:pt x="46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10"/>
                    <a:pt x="44" y="10"/>
                  </a:cubicBezTo>
                  <a:cubicBezTo>
                    <a:pt x="43" y="10"/>
                    <a:pt x="43" y="9"/>
                    <a:pt x="43" y="9"/>
                  </a:cubicBezTo>
                  <a:close/>
                  <a:moveTo>
                    <a:pt x="17" y="52"/>
                  </a:moveTo>
                  <a:cubicBezTo>
                    <a:pt x="15" y="56"/>
                    <a:pt x="15" y="56"/>
                    <a:pt x="15" y="56"/>
                  </a:cubicBezTo>
                  <a:cubicBezTo>
                    <a:pt x="15" y="57"/>
                    <a:pt x="15" y="57"/>
                    <a:pt x="15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7" y="57"/>
                    <a:pt x="17" y="57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9" y="53"/>
                    <a:pt x="19" y="52"/>
                    <a:pt x="19" y="52"/>
                  </a:cubicBezTo>
                  <a:cubicBezTo>
                    <a:pt x="18" y="52"/>
                    <a:pt x="18" y="52"/>
                    <a:pt x="17" y="52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4" y="19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8" y="16"/>
                    <a:pt x="58" y="16"/>
                    <a:pt x="58" y="15"/>
                  </a:cubicBezTo>
                  <a:cubicBezTo>
                    <a:pt x="57" y="15"/>
                    <a:pt x="57" y="14"/>
                    <a:pt x="56" y="15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2" y="17"/>
                    <a:pt x="52" y="18"/>
                    <a:pt x="52" y="18"/>
                  </a:cubicBezTo>
                  <a:cubicBezTo>
                    <a:pt x="52" y="19"/>
                    <a:pt x="53" y="19"/>
                    <a:pt x="53" y="19"/>
                  </a:cubicBezTo>
                  <a:close/>
                  <a:moveTo>
                    <a:pt x="8" y="43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6"/>
                    <a:pt x="4" y="46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3"/>
                    <a:pt x="10" y="43"/>
                  </a:cubicBezTo>
                  <a:cubicBezTo>
                    <a:pt x="9" y="42"/>
                    <a:pt x="9" y="42"/>
                    <a:pt x="8" y="43"/>
                  </a:cubicBezTo>
                  <a:close/>
                  <a:moveTo>
                    <a:pt x="61" y="30"/>
                  </a:moveTo>
                  <a:cubicBezTo>
                    <a:pt x="56" y="30"/>
                    <a:pt x="56" y="30"/>
                    <a:pt x="56" y="30"/>
                  </a:cubicBezTo>
                  <a:cubicBezTo>
                    <a:pt x="56" y="30"/>
                    <a:pt x="55" y="30"/>
                    <a:pt x="55" y="31"/>
                  </a:cubicBezTo>
                  <a:cubicBezTo>
                    <a:pt x="55" y="31"/>
                    <a:pt x="56" y="32"/>
                    <a:pt x="56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1" y="32"/>
                    <a:pt x="62" y="31"/>
                    <a:pt x="62" y="31"/>
                  </a:cubicBezTo>
                  <a:cubicBezTo>
                    <a:pt x="62" y="30"/>
                    <a:pt x="61" y="30"/>
                    <a:pt x="61" y="30"/>
                  </a:cubicBezTo>
                  <a:close/>
                  <a:moveTo>
                    <a:pt x="6" y="31"/>
                  </a:moveTo>
                  <a:cubicBezTo>
                    <a:pt x="6" y="30"/>
                    <a:pt x="6" y="30"/>
                    <a:pt x="5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1"/>
                    <a:pt x="0" y="32"/>
                    <a:pt x="1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2"/>
                    <a:pt x="6" y="31"/>
                    <a:pt x="6" y="31"/>
                  </a:cubicBezTo>
                  <a:close/>
                  <a:moveTo>
                    <a:pt x="54" y="43"/>
                  </a:moveTo>
                  <a:cubicBezTo>
                    <a:pt x="53" y="42"/>
                    <a:pt x="52" y="42"/>
                    <a:pt x="52" y="43"/>
                  </a:cubicBezTo>
                  <a:cubicBezTo>
                    <a:pt x="52" y="43"/>
                    <a:pt x="52" y="44"/>
                    <a:pt x="53" y="44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8" y="46"/>
                    <a:pt x="58" y="46"/>
                  </a:cubicBezTo>
                  <a:cubicBezTo>
                    <a:pt x="58" y="46"/>
                    <a:pt x="58" y="45"/>
                    <a:pt x="57" y="45"/>
                  </a:cubicBezTo>
                  <a:lnTo>
                    <a:pt x="54" y="43"/>
                  </a:lnTo>
                  <a:close/>
                  <a:moveTo>
                    <a:pt x="8" y="19"/>
                  </a:moveTo>
                  <a:cubicBezTo>
                    <a:pt x="8" y="19"/>
                    <a:pt x="9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0" y="17"/>
                    <a:pt x="9" y="1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4" y="15"/>
                    <a:pt x="4" y="15"/>
                  </a:cubicBezTo>
                  <a:cubicBezTo>
                    <a:pt x="4" y="16"/>
                    <a:pt x="4" y="16"/>
                    <a:pt x="4" y="17"/>
                  </a:cubicBezTo>
                  <a:lnTo>
                    <a:pt x="8" y="19"/>
                  </a:lnTo>
                  <a:close/>
                  <a:moveTo>
                    <a:pt x="45" y="52"/>
                  </a:moveTo>
                  <a:cubicBezTo>
                    <a:pt x="44" y="52"/>
                    <a:pt x="44" y="52"/>
                    <a:pt x="43" y="52"/>
                  </a:cubicBezTo>
                  <a:cubicBezTo>
                    <a:pt x="43" y="52"/>
                    <a:pt x="43" y="53"/>
                    <a:pt x="43" y="53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57"/>
                    <a:pt x="46" y="58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7" y="57"/>
                    <a:pt x="47" y="57"/>
                    <a:pt x="47" y="56"/>
                  </a:cubicBezTo>
                  <a:lnTo>
                    <a:pt x="45" y="52"/>
                  </a:lnTo>
                  <a:close/>
                  <a:moveTo>
                    <a:pt x="31" y="55"/>
                  </a:moveTo>
                  <a:cubicBezTo>
                    <a:pt x="30" y="55"/>
                    <a:pt x="30" y="56"/>
                    <a:pt x="30" y="56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2"/>
                    <a:pt x="31" y="62"/>
                  </a:cubicBezTo>
                  <a:cubicBezTo>
                    <a:pt x="31" y="62"/>
                    <a:pt x="32" y="61"/>
                    <a:pt x="32" y="61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31" y="55"/>
                    <a:pt x="31" y="55"/>
                  </a:cubicBezTo>
                  <a:close/>
                  <a:moveTo>
                    <a:pt x="17" y="9"/>
                  </a:moveTo>
                  <a:cubicBezTo>
                    <a:pt x="17" y="9"/>
                    <a:pt x="18" y="10"/>
                    <a:pt x="18" y="10"/>
                  </a:cubicBezTo>
                  <a:cubicBezTo>
                    <a:pt x="18" y="10"/>
                    <a:pt x="18" y="9"/>
                    <a:pt x="19" y="9"/>
                  </a:cubicBezTo>
                  <a:cubicBezTo>
                    <a:pt x="19" y="9"/>
                    <a:pt x="19" y="9"/>
                    <a:pt x="19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lnTo>
                    <a:pt x="17" y="9"/>
                  </a:lnTo>
                  <a:close/>
                  <a:moveTo>
                    <a:pt x="31" y="6"/>
                  </a:moveTo>
                  <a:cubicBezTo>
                    <a:pt x="31" y="6"/>
                    <a:pt x="32" y="6"/>
                    <a:pt x="32" y="5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30" y="0"/>
                    <a:pt x="30" y="0"/>
                    <a:pt x="30" y="1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6"/>
                    <a:pt x="30" y="6"/>
                    <a:pt x="31" y="6"/>
                  </a:cubicBezTo>
                  <a:close/>
                  <a:moveTo>
                    <a:pt x="53" y="30"/>
                  </a:moveTo>
                  <a:cubicBezTo>
                    <a:pt x="32" y="53"/>
                    <a:pt x="32" y="53"/>
                    <a:pt x="32" y="53"/>
                  </a:cubicBezTo>
                  <a:cubicBezTo>
                    <a:pt x="32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29"/>
                    <a:pt x="8" y="28"/>
                    <a:pt x="9" y="27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7" y="18"/>
                    <a:pt x="48" y="19"/>
                    <a:pt x="48" y="19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8"/>
                    <a:pt x="54" y="29"/>
                    <a:pt x="53" y="30"/>
                  </a:cubicBezTo>
                  <a:close/>
                  <a:moveTo>
                    <a:pt x="46" y="22"/>
                  </a:moveTo>
                  <a:cubicBezTo>
                    <a:pt x="41" y="27"/>
                    <a:pt x="41" y="27"/>
                    <a:pt x="41" y="27"/>
                  </a:cubicBezTo>
                  <a:cubicBezTo>
                    <a:pt x="50" y="27"/>
                    <a:pt x="50" y="27"/>
                    <a:pt x="50" y="27"/>
                  </a:cubicBezTo>
                  <a:lnTo>
                    <a:pt x="46" y="22"/>
                  </a:lnTo>
                  <a:close/>
                  <a:moveTo>
                    <a:pt x="44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9" y="27"/>
                    <a:pt x="39" y="27"/>
                    <a:pt x="39" y="27"/>
                  </a:cubicBezTo>
                  <a:lnTo>
                    <a:pt x="44" y="21"/>
                  </a:lnTo>
                  <a:close/>
                  <a:moveTo>
                    <a:pt x="25" y="29"/>
                  </a:moveTo>
                  <a:cubicBezTo>
                    <a:pt x="31" y="48"/>
                    <a:pt x="31" y="48"/>
                    <a:pt x="31" y="48"/>
                  </a:cubicBezTo>
                  <a:cubicBezTo>
                    <a:pt x="37" y="29"/>
                    <a:pt x="37" y="29"/>
                    <a:pt x="37" y="29"/>
                  </a:cubicBezTo>
                  <a:lnTo>
                    <a:pt x="25" y="29"/>
                  </a:lnTo>
                  <a:close/>
                  <a:moveTo>
                    <a:pt x="36" y="27"/>
                  </a:moveTo>
                  <a:cubicBezTo>
                    <a:pt x="31" y="22"/>
                    <a:pt x="31" y="22"/>
                    <a:pt x="31" y="22"/>
                  </a:cubicBezTo>
                  <a:cubicBezTo>
                    <a:pt x="26" y="27"/>
                    <a:pt x="26" y="27"/>
                    <a:pt x="26" y="27"/>
                  </a:cubicBezTo>
                  <a:lnTo>
                    <a:pt x="36" y="27"/>
                  </a:lnTo>
                  <a:close/>
                  <a:moveTo>
                    <a:pt x="28" y="21"/>
                  </a:moveTo>
                  <a:cubicBezTo>
                    <a:pt x="18" y="21"/>
                    <a:pt x="18" y="21"/>
                    <a:pt x="18" y="21"/>
                  </a:cubicBezTo>
                  <a:cubicBezTo>
                    <a:pt x="23" y="27"/>
                    <a:pt x="23" y="27"/>
                    <a:pt x="23" y="27"/>
                  </a:cubicBezTo>
                  <a:lnTo>
                    <a:pt x="28" y="21"/>
                  </a:lnTo>
                  <a:close/>
                  <a:moveTo>
                    <a:pt x="12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16" y="22"/>
                    <a:pt x="16" y="22"/>
                    <a:pt x="16" y="22"/>
                  </a:cubicBezTo>
                  <a:lnTo>
                    <a:pt x="12" y="27"/>
                  </a:lnTo>
                  <a:close/>
                  <a:moveTo>
                    <a:pt x="28" y="47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12" y="29"/>
                    <a:pt x="12" y="29"/>
                    <a:pt x="12" y="29"/>
                  </a:cubicBezTo>
                  <a:lnTo>
                    <a:pt x="28" y="47"/>
                  </a:lnTo>
                  <a:close/>
                  <a:moveTo>
                    <a:pt x="33" y="47"/>
                  </a:moveTo>
                  <a:cubicBezTo>
                    <a:pt x="49" y="29"/>
                    <a:pt x="49" y="29"/>
                    <a:pt x="49" y="29"/>
                  </a:cubicBezTo>
                  <a:cubicBezTo>
                    <a:pt x="39" y="29"/>
                    <a:pt x="39" y="29"/>
                    <a:pt x="39" y="29"/>
                  </a:cubicBezTo>
                  <a:lnTo>
                    <a:pt x="33" y="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99" name="Freeform 36"/>
            <p:cNvSpPr>
              <a:spLocks noEditPoints="1"/>
            </p:cNvSpPr>
            <p:nvPr/>
          </p:nvSpPr>
          <p:spPr bwMode="auto">
            <a:xfrm>
              <a:off x="6044340" y="5512059"/>
              <a:ext cx="368224" cy="307574"/>
            </a:xfrm>
            <a:custGeom>
              <a:avLst/>
              <a:gdLst>
                <a:gd name="T0" fmla="*/ 71 w 72"/>
                <a:gd name="T1" fmla="*/ 15 h 60"/>
                <a:gd name="T2" fmla="*/ 57 w 72"/>
                <a:gd name="T3" fmla="*/ 17 h 60"/>
                <a:gd name="T4" fmla="*/ 44 w 72"/>
                <a:gd name="T5" fmla="*/ 45 h 60"/>
                <a:gd name="T6" fmla="*/ 12 w 72"/>
                <a:gd name="T7" fmla="*/ 45 h 60"/>
                <a:gd name="T8" fmla="*/ 14 w 72"/>
                <a:gd name="T9" fmla="*/ 48 h 60"/>
                <a:gd name="T10" fmla="*/ 48 w 72"/>
                <a:gd name="T11" fmla="*/ 50 h 60"/>
                <a:gd name="T12" fmla="*/ 14 w 72"/>
                <a:gd name="T13" fmla="*/ 51 h 60"/>
                <a:gd name="T14" fmla="*/ 9 w 72"/>
                <a:gd name="T15" fmla="*/ 44 h 60"/>
                <a:gd name="T16" fmla="*/ 8 w 72"/>
                <a:gd name="T17" fmla="*/ 41 h 60"/>
                <a:gd name="T18" fmla="*/ 1 w 72"/>
                <a:gd name="T19" fmla="*/ 22 h 60"/>
                <a:gd name="T20" fmla="*/ 11 w 72"/>
                <a:gd name="T21" fmla="*/ 40 h 60"/>
                <a:gd name="T22" fmla="*/ 44 w 72"/>
                <a:gd name="T23" fmla="*/ 42 h 60"/>
                <a:gd name="T24" fmla="*/ 54 w 72"/>
                <a:gd name="T25" fmla="*/ 16 h 60"/>
                <a:gd name="T26" fmla="*/ 71 w 72"/>
                <a:gd name="T27" fmla="*/ 12 h 60"/>
                <a:gd name="T28" fmla="*/ 18 w 72"/>
                <a:gd name="T29" fmla="*/ 56 h 60"/>
                <a:gd name="T30" fmla="*/ 11 w 72"/>
                <a:gd name="T31" fmla="*/ 56 h 60"/>
                <a:gd name="T32" fmla="*/ 18 w 72"/>
                <a:gd name="T33" fmla="*/ 56 h 60"/>
                <a:gd name="T34" fmla="*/ 15 w 72"/>
                <a:gd name="T35" fmla="*/ 54 h 60"/>
                <a:gd name="T36" fmla="*/ 15 w 72"/>
                <a:gd name="T37" fmla="*/ 58 h 60"/>
                <a:gd name="T38" fmla="*/ 45 w 72"/>
                <a:gd name="T39" fmla="*/ 56 h 60"/>
                <a:gd name="T40" fmla="*/ 38 w 72"/>
                <a:gd name="T41" fmla="*/ 56 h 60"/>
                <a:gd name="T42" fmla="*/ 45 w 72"/>
                <a:gd name="T43" fmla="*/ 56 h 60"/>
                <a:gd name="T44" fmla="*/ 42 w 72"/>
                <a:gd name="T45" fmla="*/ 54 h 60"/>
                <a:gd name="T46" fmla="*/ 42 w 72"/>
                <a:gd name="T47" fmla="*/ 58 h 60"/>
                <a:gd name="T48" fmla="*/ 46 w 72"/>
                <a:gd name="T49" fmla="*/ 35 h 60"/>
                <a:gd name="T50" fmla="*/ 12 w 72"/>
                <a:gd name="T51" fmla="*/ 34 h 60"/>
                <a:gd name="T52" fmla="*/ 12 w 72"/>
                <a:gd name="T53" fmla="*/ 36 h 60"/>
                <a:gd name="T54" fmla="*/ 46 w 72"/>
                <a:gd name="T55" fmla="*/ 35 h 60"/>
                <a:gd name="T56" fmla="*/ 12 w 72"/>
                <a:gd name="T57" fmla="*/ 39 h 60"/>
                <a:gd name="T58" fmla="*/ 43 w 72"/>
                <a:gd name="T59" fmla="*/ 40 h 60"/>
                <a:gd name="T60" fmla="*/ 43 w 72"/>
                <a:gd name="T61" fmla="*/ 38 h 60"/>
                <a:gd name="T62" fmla="*/ 13 w 72"/>
                <a:gd name="T63" fmla="*/ 28 h 60"/>
                <a:gd name="T64" fmla="*/ 16 w 72"/>
                <a:gd name="T65" fmla="*/ 23 h 60"/>
                <a:gd name="T66" fmla="*/ 28 w 72"/>
                <a:gd name="T67" fmla="*/ 14 h 60"/>
                <a:gd name="T68" fmla="*/ 33 w 72"/>
                <a:gd name="T69" fmla="*/ 17 h 60"/>
                <a:gd name="T70" fmla="*/ 36 w 72"/>
                <a:gd name="T71" fmla="*/ 22 h 60"/>
                <a:gd name="T72" fmla="*/ 39 w 72"/>
                <a:gd name="T73" fmla="*/ 17 h 60"/>
                <a:gd name="T74" fmla="*/ 51 w 72"/>
                <a:gd name="T75" fmla="*/ 7 h 60"/>
                <a:gd name="T76" fmla="*/ 51 w 72"/>
                <a:gd name="T77" fmla="*/ 0 h 60"/>
                <a:gd name="T78" fmla="*/ 49 w 72"/>
                <a:gd name="T79" fmla="*/ 5 h 60"/>
                <a:gd name="T80" fmla="*/ 36 w 72"/>
                <a:gd name="T81" fmla="*/ 15 h 60"/>
                <a:gd name="T82" fmla="*/ 31 w 72"/>
                <a:gd name="T83" fmla="*/ 12 h 60"/>
                <a:gd name="T84" fmla="*/ 28 w 72"/>
                <a:gd name="T85" fmla="*/ 7 h 60"/>
                <a:gd name="T86" fmla="*/ 25 w 72"/>
                <a:gd name="T87" fmla="*/ 11 h 60"/>
                <a:gd name="T88" fmla="*/ 13 w 72"/>
                <a:gd name="T89" fmla="*/ 22 h 60"/>
                <a:gd name="T90" fmla="*/ 13 w 72"/>
                <a:gd name="T91" fmla="*/ 2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2" h="60">
                  <a:moveTo>
                    <a:pt x="72" y="13"/>
                  </a:moveTo>
                  <a:cubicBezTo>
                    <a:pt x="72" y="14"/>
                    <a:pt x="71" y="15"/>
                    <a:pt x="71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59" y="15"/>
                    <a:pt x="57" y="16"/>
                    <a:pt x="57" y="17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3"/>
                    <a:pt x="46" y="45"/>
                    <a:pt x="4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7"/>
                    <a:pt x="13" y="48"/>
                    <a:pt x="14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8" y="48"/>
                    <a:pt x="48" y="49"/>
                    <a:pt x="48" y="50"/>
                  </a:cubicBezTo>
                  <a:cubicBezTo>
                    <a:pt x="48" y="50"/>
                    <a:pt x="48" y="51"/>
                    <a:pt x="47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1" y="51"/>
                    <a:pt x="9" y="49"/>
                    <a:pt x="9" y="47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2"/>
                    <a:pt x="8" y="42"/>
                    <a:pt x="8" y="4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2"/>
                    <a:pt x="1" y="22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1"/>
                    <a:pt x="13" y="42"/>
                    <a:pt x="1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5" y="42"/>
                    <a:pt x="46" y="41"/>
                    <a:pt x="47" y="40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5" y="13"/>
                    <a:pt x="57" y="12"/>
                    <a:pt x="60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2"/>
                    <a:pt x="72" y="12"/>
                    <a:pt x="72" y="13"/>
                  </a:cubicBezTo>
                  <a:close/>
                  <a:moveTo>
                    <a:pt x="18" y="56"/>
                  </a:moveTo>
                  <a:cubicBezTo>
                    <a:pt x="18" y="58"/>
                    <a:pt x="17" y="60"/>
                    <a:pt x="15" y="60"/>
                  </a:cubicBezTo>
                  <a:cubicBezTo>
                    <a:pt x="13" y="60"/>
                    <a:pt x="11" y="58"/>
                    <a:pt x="11" y="56"/>
                  </a:cubicBezTo>
                  <a:cubicBezTo>
                    <a:pt x="11" y="54"/>
                    <a:pt x="13" y="52"/>
                    <a:pt x="15" y="52"/>
                  </a:cubicBezTo>
                  <a:cubicBezTo>
                    <a:pt x="17" y="52"/>
                    <a:pt x="18" y="54"/>
                    <a:pt x="18" y="56"/>
                  </a:cubicBezTo>
                  <a:close/>
                  <a:moveTo>
                    <a:pt x="16" y="56"/>
                  </a:moveTo>
                  <a:cubicBezTo>
                    <a:pt x="16" y="55"/>
                    <a:pt x="16" y="54"/>
                    <a:pt x="15" y="54"/>
                  </a:cubicBezTo>
                  <a:cubicBezTo>
                    <a:pt x="14" y="54"/>
                    <a:pt x="13" y="55"/>
                    <a:pt x="13" y="56"/>
                  </a:cubicBezTo>
                  <a:cubicBezTo>
                    <a:pt x="13" y="57"/>
                    <a:pt x="14" y="58"/>
                    <a:pt x="15" y="58"/>
                  </a:cubicBezTo>
                  <a:cubicBezTo>
                    <a:pt x="16" y="58"/>
                    <a:pt x="16" y="57"/>
                    <a:pt x="16" y="56"/>
                  </a:cubicBezTo>
                  <a:close/>
                  <a:moveTo>
                    <a:pt x="45" y="56"/>
                  </a:moveTo>
                  <a:cubicBezTo>
                    <a:pt x="45" y="58"/>
                    <a:pt x="44" y="60"/>
                    <a:pt x="42" y="60"/>
                  </a:cubicBezTo>
                  <a:cubicBezTo>
                    <a:pt x="40" y="60"/>
                    <a:pt x="38" y="58"/>
                    <a:pt x="38" y="56"/>
                  </a:cubicBezTo>
                  <a:cubicBezTo>
                    <a:pt x="38" y="54"/>
                    <a:pt x="40" y="52"/>
                    <a:pt x="42" y="52"/>
                  </a:cubicBezTo>
                  <a:cubicBezTo>
                    <a:pt x="44" y="52"/>
                    <a:pt x="45" y="54"/>
                    <a:pt x="45" y="56"/>
                  </a:cubicBezTo>
                  <a:close/>
                  <a:moveTo>
                    <a:pt x="43" y="56"/>
                  </a:moveTo>
                  <a:cubicBezTo>
                    <a:pt x="43" y="55"/>
                    <a:pt x="43" y="54"/>
                    <a:pt x="42" y="54"/>
                  </a:cubicBezTo>
                  <a:cubicBezTo>
                    <a:pt x="41" y="54"/>
                    <a:pt x="40" y="55"/>
                    <a:pt x="40" y="56"/>
                  </a:cubicBezTo>
                  <a:cubicBezTo>
                    <a:pt x="40" y="57"/>
                    <a:pt x="41" y="58"/>
                    <a:pt x="42" y="58"/>
                  </a:cubicBezTo>
                  <a:cubicBezTo>
                    <a:pt x="43" y="58"/>
                    <a:pt x="43" y="57"/>
                    <a:pt x="43" y="56"/>
                  </a:cubicBezTo>
                  <a:close/>
                  <a:moveTo>
                    <a:pt x="46" y="35"/>
                  </a:moveTo>
                  <a:cubicBezTo>
                    <a:pt x="46" y="34"/>
                    <a:pt x="45" y="34"/>
                    <a:pt x="45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5"/>
                  </a:cubicBezTo>
                  <a:cubicBezTo>
                    <a:pt x="11" y="35"/>
                    <a:pt x="11" y="36"/>
                    <a:pt x="12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6" y="35"/>
                    <a:pt x="46" y="35"/>
                  </a:cubicBezTo>
                  <a:close/>
                  <a:moveTo>
                    <a:pt x="13" y="38"/>
                  </a:moveTo>
                  <a:cubicBezTo>
                    <a:pt x="13" y="38"/>
                    <a:pt x="12" y="39"/>
                    <a:pt x="12" y="39"/>
                  </a:cubicBezTo>
                  <a:cubicBezTo>
                    <a:pt x="12" y="40"/>
                    <a:pt x="13" y="40"/>
                    <a:pt x="1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4" y="40"/>
                    <a:pt x="44" y="40"/>
                    <a:pt x="44" y="39"/>
                  </a:cubicBezTo>
                  <a:cubicBezTo>
                    <a:pt x="44" y="39"/>
                    <a:pt x="44" y="38"/>
                    <a:pt x="43" y="38"/>
                  </a:cubicBezTo>
                  <a:lnTo>
                    <a:pt x="13" y="38"/>
                  </a:lnTo>
                  <a:close/>
                  <a:moveTo>
                    <a:pt x="13" y="28"/>
                  </a:moveTo>
                  <a:cubicBezTo>
                    <a:pt x="14" y="28"/>
                    <a:pt x="16" y="27"/>
                    <a:pt x="16" y="25"/>
                  </a:cubicBezTo>
                  <a:cubicBezTo>
                    <a:pt x="16" y="24"/>
                    <a:pt x="16" y="24"/>
                    <a:pt x="16" y="2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7" y="14"/>
                    <a:pt x="28" y="14"/>
                  </a:cubicBezTo>
                  <a:cubicBezTo>
                    <a:pt x="28" y="14"/>
                    <a:pt x="29" y="13"/>
                    <a:pt x="29" y="13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8"/>
                    <a:pt x="33" y="18"/>
                    <a:pt x="33" y="19"/>
                  </a:cubicBezTo>
                  <a:cubicBezTo>
                    <a:pt x="33" y="20"/>
                    <a:pt x="34" y="22"/>
                    <a:pt x="36" y="22"/>
                  </a:cubicBezTo>
                  <a:cubicBezTo>
                    <a:pt x="38" y="22"/>
                    <a:pt x="39" y="20"/>
                    <a:pt x="39" y="19"/>
                  </a:cubicBezTo>
                  <a:cubicBezTo>
                    <a:pt x="39" y="18"/>
                    <a:pt x="39" y="18"/>
                    <a:pt x="39" y="17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7"/>
                    <a:pt x="51" y="7"/>
                    <a:pt x="51" y="7"/>
                  </a:cubicBezTo>
                  <a:cubicBezTo>
                    <a:pt x="53" y="7"/>
                    <a:pt x="54" y="5"/>
                    <a:pt x="54" y="4"/>
                  </a:cubicBezTo>
                  <a:cubicBezTo>
                    <a:pt x="54" y="2"/>
                    <a:pt x="53" y="0"/>
                    <a:pt x="51" y="0"/>
                  </a:cubicBezTo>
                  <a:cubicBezTo>
                    <a:pt x="50" y="0"/>
                    <a:pt x="48" y="2"/>
                    <a:pt x="48" y="4"/>
                  </a:cubicBezTo>
                  <a:cubicBezTo>
                    <a:pt x="48" y="4"/>
                    <a:pt x="48" y="5"/>
                    <a:pt x="49" y="5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7" y="16"/>
                    <a:pt x="37" y="15"/>
                    <a:pt x="36" y="15"/>
                  </a:cubicBezTo>
                  <a:cubicBezTo>
                    <a:pt x="36" y="15"/>
                    <a:pt x="35" y="16"/>
                    <a:pt x="35" y="16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1" y="11"/>
                    <a:pt x="31" y="10"/>
                  </a:cubicBezTo>
                  <a:cubicBezTo>
                    <a:pt x="31" y="9"/>
                    <a:pt x="30" y="7"/>
                    <a:pt x="28" y="7"/>
                  </a:cubicBezTo>
                  <a:cubicBezTo>
                    <a:pt x="26" y="7"/>
                    <a:pt x="25" y="9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2"/>
                    <a:pt x="13" y="22"/>
                  </a:cubicBezTo>
                  <a:cubicBezTo>
                    <a:pt x="11" y="22"/>
                    <a:pt x="10" y="23"/>
                    <a:pt x="10" y="25"/>
                  </a:cubicBezTo>
                  <a:cubicBezTo>
                    <a:pt x="10" y="27"/>
                    <a:pt x="11" y="28"/>
                    <a:pt x="13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00" name="Freeform 34"/>
            <p:cNvSpPr>
              <a:spLocks noEditPoints="1"/>
            </p:cNvSpPr>
            <p:nvPr/>
          </p:nvSpPr>
          <p:spPr bwMode="auto">
            <a:xfrm>
              <a:off x="6461247" y="6320200"/>
              <a:ext cx="315804" cy="423639"/>
            </a:xfrm>
            <a:custGeom>
              <a:avLst/>
              <a:gdLst>
                <a:gd name="T0" fmla="*/ 13 w 52"/>
                <a:gd name="T1" fmla="*/ 18 h 70"/>
                <a:gd name="T2" fmla="*/ 12 w 52"/>
                <a:gd name="T3" fmla="*/ 17 h 70"/>
                <a:gd name="T4" fmla="*/ 11 w 52"/>
                <a:gd name="T5" fmla="*/ 15 h 70"/>
                <a:gd name="T6" fmla="*/ 51 w 52"/>
                <a:gd name="T7" fmla="*/ 50 h 70"/>
                <a:gd name="T8" fmla="*/ 49 w 52"/>
                <a:gd name="T9" fmla="*/ 60 h 70"/>
                <a:gd name="T10" fmla="*/ 51 w 52"/>
                <a:gd name="T11" fmla="*/ 69 h 70"/>
                <a:gd name="T12" fmla="*/ 0 w 52"/>
                <a:gd name="T13" fmla="*/ 69 h 70"/>
                <a:gd name="T14" fmla="*/ 1 w 52"/>
                <a:gd name="T15" fmla="*/ 60 h 70"/>
                <a:gd name="T16" fmla="*/ 4 w 52"/>
                <a:gd name="T17" fmla="*/ 45 h 70"/>
                <a:gd name="T18" fmla="*/ 19 w 52"/>
                <a:gd name="T19" fmla="*/ 27 h 70"/>
                <a:gd name="T20" fmla="*/ 15 w 52"/>
                <a:gd name="T21" fmla="*/ 30 h 70"/>
                <a:gd name="T22" fmla="*/ 10 w 52"/>
                <a:gd name="T23" fmla="*/ 34 h 70"/>
                <a:gd name="T24" fmla="*/ 2 w 52"/>
                <a:gd name="T25" fmla="*/ 28 h 70"/>
                <a:gd name="T26" fmla="*/ 8 w 52"/>
                <a:gd name="T27" fmla="*/ 14 h 70"/>
                <a:gd name="T28" fmla="*/ 13 w 52"/>
                <a:gd name="T29" fmla="*/ 5 h 70"/>
                <a:gd name="T30" fmla="*/ 12 w 52"/>
                <a:gd name="T31" fmla="*/ 0 h 70"/>
                <a:gd name="T32" fmla="*/ 12 w 52"/>
                <a:gd name="T33" fmla="*/ 0 h 70"/>
                <a:gd name="T34" fmla="*/ 14 w 52"/>
                <a:gd name="T35" fmla="*/ 0 h 70"/>
                <a:gd name="T36" fmla="*/ 43 w 52"/>
                <a:gd name="T37" fmla="*/ 13 h 70"/>
                <a:gd name="T38" fmla="*/ 51 w 52"/>
                <a:gd name="T39" fmla="*/ 47 h 70"/>
                <a:gd name="T40" fmla="*/ 2 w 52"/>
                <a:gd name="T41" fmla="*/ 62 h 70"/>
                <a:gd name="T42" fmla="*/ 48 w 52"/>
                <a:gd name="T43" fmla="*/ 62 h 70"/>
                <a:gd name="T44" fmla="*/ 2 w 52"/>
                <a:gd name="T45" fmla="*/ 62 h 70"/>
                <a:gd name="T46" fmla="*/ 6 w 52"/>
                <a:gd name="T47" fmla="*/ 56 h 70"/>
                <a:gd name="T48" fmla="*/ 44 w 52"/>
                <a:gd name="T49" fmla="*/ 60 h 70"/>
                <a:gd name="T50" fmla="*/ 12 w 52"/>
                <a:gd name="T51" fmla="*/ 41 h 70"/>
                <a:gd name="T52" fmla="*/ 6 w 52"/>
                <a:gd name="T53" fmla="*/ 54 h 70"/>
                <a:gd name="T54" fmla="*/ 15 w 52"/>
                <a:gd name="T55" fmla="*/ 42 h 70"/>
                <a:gd name="T56" fmla="*/ 12 w 52"/>
                <a:gd name="T57" fmla="*/ 48 h 70"/>
                <a:gd name="T58" fmla="*/ 41 w 52"/>
                <a:gd name="T59" fmla="*/ 54 h 70"/>
                <a:gd name="T60" fmla="*/ 39 w 52"/>
                <a:gd name="T61" fmla="*/ 17 h 70"/>
                <a:gd name="T62" fmla="*/ 22 w 52"/>
                <a:gd name="T63" fmla="*/ 6 h 70"/>
                <a:gd name="T64" fmla="*/ 20 w 52"/>
                <a:gd name="T65" fmla="*/ 5 h 70"/>
                <a:gd name="T66" fmla="*/ 18 w 52"/>
                <a:gd name="T67" fmla="*/ 4 h 70"/>
                <a:gd name="T68" fmla="*/ 19 w 52"/>
                <a:gd name="T69" fmla="*/ 7 h 70"/>
                <a:gd name="T70" fmla="*/ 17 w 52"/>
                <a:gd name="T71" fmla="*/ 8 h 70"/>
                <a:gd name="T72" fmla="*/ 11 w 52"/>
                <a:gd name="T73" fmla="*/ 14 h 70"/>
                <a:gd name="T74" fmla="*/ 4 w 52"/>
                <a:gd name="T75" fmla="*/ 28 h 70"/>
                <a:gd name="T76" fmla="*/ 10 w 52"/>
                <a:gd name="T77" fmla="*/ 31 h 70"/>
                <a:gd name="T78" fmla="*/ 16 w 52"/>
                <a:gd name="T79" fmla="*/ 25 h 70"/>
                <a:gd name="T80" fmla="*/ 21 w 52"/>
                <a:gd name="T81" fmla="*/ 25 h 70"/>
                <a:gd name="T82" fmla="*/ 30 w 52"/>
                <a:gd name="T83" fmla="*/ 19 h 70"/>
                <a:gd name="T84" fmla="*/ 44 w 52"/>
                <a:gd name="T85" fmla="*/ 36 h 70"/>
                <a:gd name="T86" fmla="*/ 40 w 52"/>
                <a:gd name="T87" fmla="*/ 16 h 70"/>
                <a:gd name="T88" fmla="*/ 43 w 52"/>
                <a:gd name="T89" fmla="*/ 53 h 70"/>
                <a:gd name="T90" fmla="*/ 44 w 52"/>
                <a:gd name="T91" fmla="*/ 3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2" h="70">
                  <a:moveTo>
                    <a:pt x="16" y="14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9"/>
                    <a:pt x="13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18"/>
                    <a:pt x="11" y="18"/>
                    <a:pt x="12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6"/>
                  </a:cubicBezTo>
                  <a:cubicBezTo>
                    <a:pt x="10" y="16"/>
                    <a:pt x="10" y="15"/>
                    <a:pt x="11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6" y="14"/>
                    <a:pt x="16" y="14"/>
                  </a:cubicBezTo>
                  <a:close/>
                  <a:moveTo>
                    <a:pt x="51" y="50"/>
                  </a:moveTo>
                  <a:cubicBezTo>
                    <a:pt x="46" y="54"/>
                    <a:pt x="46" y="54"/>
                    <a:pt x="46" y="54"/>
                  </a:cubicBezTo>
                  <a:cubicBezTo>
                    <a:pt x="48" y="55"/>
                    <a:pt x="49" y="56"/>
                    <a:pt x="49" y="58"/>
                  </a:cubicBezTo>
                  <a:cubicBezTo>
                    <a:pt x="49" y="59"/>
                    <a:pt x="49" y="59"/>
                    <a:pt x="49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50" y="60"/>
                    <a:pt x="51" y="60"/>
                    <a:pt x="51" y="61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49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0" y="70"/>
                    <a:pt x="0" y="69"/>
                    <a:pt x="0" y="69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0"/>
                    <a:pt x="0" y="60"/>
                    <a:pt x="1" y="60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59"/>
                    <a:pt x="1" y="59"/>
                    <a:pt x="1" y="58"/>
                  </a:cubicBezTo>
                  <a:cubicBezTo>
                    <a:pt x="1" y="57"/>
                    <a:pt x="2" y="55"/>
                    <a:pt x="3" y="54"/>
                  </a:cubicBezTo>
                  <a:cubicBezTo>
                    <a:pt x="3" y="53"/>
                    <a:pt x="2" y="49"/>
                    <a:pt x="4" y="45"/>
                  </a:cubicBezTo>
                  <a:cubicBezTo>
                    <a:pt x="5" y="43"/>
                    <a:pt x="8" y="41"/>
                    <a:pt x="11" y="39"/>
                  </a:cubicBezTo>
                  <a:cubicBezTo>
                    <a:pt x="13" y="37"/>
                    <a:pt x="16" y="35"/>
                    <a:pt x="18" y="33"/>
                  </a:cubicBezTo>
                  <a:cubicBezTo>
                    <a:pt x="19" y="31"/>
                    <a:pt x="19" y="29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8" y="27"/>
                    <a:pt x="17" y="27"/>
                    <a:pt x="16" y="27"/>
                  </a:cubicBezTo>
                  <a:cubicBezTo>
                    <a:pt x="16" y="27"/>
                    <a:pt x="15" y="28"/>
                    <a:pt x="15" y="30"/>
                  </a:cubicBezTo>
                  <a:cubicBezTo>
                    <a:pt x="14" y="31"/>
                    <a:pt x="14" y="32"/>
                    <a:pt x="13" y="32"/>
                  </a:cubicBezTo>
                  <a:cubicBezTo>
                    <a:pt x="13" y="33"/>
                    <a:pt x="12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9" y="34"/>
                    <a:pt x="8" y="33"/>
                    <a:pt x="7" y="32"/>
                  </a:cubicBezTo>
                  <a:cubicBezTo>
                    <a:pt x="6" y="32"/>
                    <a:pt x="6" y="32"/>
                    <a:pt x="5" y="31"/>
                  </a:cubicBezTo>
                  <a:cubicBezTo>
                    <a:pt x="4" y="31"/>
                    <a:pt x="2" y="30"/>
                    <a:pt x="2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5"/>
                    <a:pt x="2" y="23"/>
                    <a:pt x="4" y="20"/>
                  </a:cubicBezTo>
                  <a:cubicBezTo>
                    <a:pt x="7" y="17"/>
                    <a:pt x="8" y="15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9" y="12"/>
                    <a:pt x="14" y="6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8" y="1"/>
                    <a:pt x="20" y="2"/>
                  </a:cubicBezTo>
                  <a:cubicBezTo>
                    <a:pt x="21" y="2"/>
                    <a:pt x="23" y="2"/>
                    <a:pt x="24" y="2"/>
                  </a:cubicBezTo>
                  <a:cubicBezTo>
                    <a:pt x="30" y="2"/>
                    <a:pt x="37" y="4"/>
                    <a:pt x="43" y="13"/>
                  </a:cubicBezTo>
                  <a:cubicBezTo>
                    <a:pt x="48" y="22"/>
                    <a:pt x="47" y="30"/>
                    <a:pt x="47" y="36"/>
                  </a:cubicBezTo>
                  <a:cubicBezTo>
                    <a:pt x="47" y="39"/>
                    <a:pt x="46" y="41"/>
                    <a:pt x="47" y="42"/>
                  </a:cubicBezTo>
                  <a:cubicBezTo>
                    <a:pt x="48" y="45"/>
                    <a:pt x="51" y="47"/>
                    <a:pt x="51" y="47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2" y="49"/>
                    <a:pt x="52" y="49"/>
                    <a:pt x="51" y="50"/>
                  </a:cubicBezTo>
                  <a:close/>
                  <a:moveTo>
                    <a:pt x="2" y="62"/>
                  </a:moveTo>
                  <a:cubicBezTo>
                    <a:pt x="2" y="68"/>
                    <a:pt x="2" y="68"/>
                    <a:pt x="2" y="68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6" y="62"/>
                    <a:pt x="6" y="62"/>
                    <a:pt x="6" y="62"/>
                  </a:cubicBezTo>
                  <a:lnTo>
                    <a:pt x="2" y="62"/>
                  </a:lnTo>
                  <a:close/>
                  <a:moveTo>
                    <a:pt x="47" y="58"/>
                  </a:moveTo>
                  <a:cubicBezTo>
                    <a:pt x="47" y="57"/>
                    <a:pt x="46" y="56"/>
                    <a:pt x="44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4" y="56"/>
                    <a:pt x="3" y="57"/>
                    <a:pt x="3" y="58"/>
                  </a:cubicBezTo>
                  <a:cubicBezTo>
                    <a:pt x="3" y="59"/>
                    <a:pt x="4" y="60"/>
                    <a:pt x="6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6" y="60"/>
                    <a:pt x="47" y="59"/>
                    <a:pt x="47" y="58"/>
                  </a:cubicBezTo>
                  <a:close/>
                  <a:moveTo>
                    <a:pt x="20" y="34"/>
                  </a:moveTo>
                  <a:cubicBezTo>
                    <a:pt x="18" y="36"/>
                    <a:pt x="15" y="39"/>
                    <a:pt x="12" y="41"/>
                  </a:cubicBezTo>
                  <a:cubicBezTo>
                    <a:pt x="10" y="43"/>
                    <a:pt x="7" y="45"/>
                    <a:pt x="7" y="46"/>
                  </a:cubicBezTo>
                  <a:cubicBezTo>
                    <a:pt x="4" y="50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3"/>
                    <a:pt x="8" y="49"/>
                    <a:pt x="10" y="46"/>
                  </a:cubicBezTo>
                  <a:cubicBezTo>
                    <a:pt x="13" y="44"/>
                    <a:pt x="15" y="42"/>
                    <a:pt x="15" y="42"/>
                  </a:cubicBezTo>
                  <a:cubicBezTo>
                    <a:pt x="16" y="42"/>
                    <a:pt x="16" y="42"/>
                    <a:pt x="17" y="43"/>
                  </a:cubicBezTo>
                  <a:cubicBezTo>
                    <a:pt x="17" y="43"/>
                    <a:pt x="17" y="44"/>
                    <a:pt x="16" y="44"/>
                  </a:cubicBezTo>
                  <a:cubicBezTo>
                    <a:pt x="16" y="44"/>
                    <a:pt x="14" y="46"/>
                    <a:pt x="12" y="48"/>
                  </a:cubicBezTo>
                  <a:cubicBezTo>
                    <a:pt x="10" y="50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3"/>
                    <a:pt x="39" y="49"/>
                    <a:pt x="39" y="45"/>
                  </a:cubicBezTo>
                  <a:cubicBezTo>
                    <a:pt x="39" y="44"/>
                    <a:pt x="39" y="42"/>
                    <a:pt x="40" y="40"/>
                  </a:cubicBezTo>
                  <a:cubicBezTo>
                    <a:pt x="40" y="35"/>
                    <a:pt x="42" y="26"/>
                    <a:pt x="39" y="17"/>
                  </a:cubicBezTo>
                  <a:cubicBezTo>
                    <a:pt x="35" y="7"/>
                    <a:pt x="26" y="6"/>
                    <a:pt x="23" y="6"/>
                  </a:cubicBezTo>
                  <a:cubicBezTo>
                    <a:pt x="23" y="6"/>
                    <a:pt x="22" y="7"/>
                    <a:pt x="22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8" y="5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3"/>
                    <a:pt x="16" y="3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6" y="7"/>
                  </a:cubicBezTo>
                  <a:cubicBezTo>
                    <a:pt x="14" y="10"/>
                    <a:pt x="11" y="13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5"/>
                    <a:pt x="10" y="18"/>
                    <a:pt x="6" y="22"/>
                  </a:cubicBezTo>
                  <a:cubicBezTo>
                    <a:pt x="4" y="24"/>
                    <a:pt x="4" y="26"/>
                    <a:pt x="4" y="2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5" y="29"/>
                    <a:pt x="6" y="29"/>
                  </a:cubicBezTo>
                  <a:cubicBezTo>
                    <a:pt x="7" y="30"/>
                    <a:pt x="8" y="30"/>
                    <a:pt x="9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30"/>
                    <a:pt x="12" y="30"/>
                    <a:pt x="12" y="29"/>
                  </a:cubicBezTo>
                  <a:cubicBezTo>
                    <a:pt x="13" y="27"/>
                    <a:pt x="14" y="24"/>
                    <a:pt x="16" y="25"/>
                  </a:cubicBezTo>
                  <a:cubicBezTo>
                    <a:pt x="18" y="25"/>
                    <a:pt x="19" y="25"/>
                    <a:pt x="20" y="25"/>
                  </a:cubicBezTo>
                  <a:cubicBezTo>
                    <a:pt x="20" y="25"/>
                    <a:pt x="20" y="24"/>
                    <a:pt x="20" y="24"/>
                  </a:cubicBezTo>
                  <a:cubicBezTo>
                    <a:pt x="21" y="24"/>
                    <a:pt x="21" y="24"/>
                    <a:pt x="21" y="25"/>
                  </a:cubicBezTo>
                  <a:cubicBezTo>
                    <a:pt x="26" y="24"/>
                    <a:pt x="27" y="19"/>
                    <a:pt x="28" y="19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30" y="19"/>
                    <a:pt x="30" y="19"/>
                  </a:cubicBezTo>
                  <a:cubicBezTo>
                    <a:pt x="29" y="19"/>
                    <a:pt x="28" y="25"/>
                    <a:pt x="22" y="27"/>
                  </a:cubicBezTo>
                  <a:cubicBezTo>
                    <a:pt x="22" y="29"/>
                    <a:pt x="21" y="32"/>
                    <a:pt x="20" y="34"/>
                  </a:cubicBezTo>
                  <a:close/>
                  <a:moveTo>
                    <a:pt x="44" y="36"/>
                  </a:moveTo>
                  <a:cubicBezTo>
                    <a:pt x="45" y="30"/>
                    <a:pt x="45" y="22"/>
                    <a:pt x="40" y="14"/>
                  </a:cubicBezTo>
                  <a:cubicBezTo>
                    <a:pt x="37" y="8"/>
                    <a:pt x="32" y="6"/>
                    <a:pt x="28" y="5"/>
                  </a:cubicBezTo>
                  <a:cubicBezTo>
                    <a:pt x="33" y="6"/>
                    <a:pt x="38" y="9"/>
                    <a:pt x="40" y="16"/>
                  </a:cubicBezTo>
                  <a:cubicBezTo>
                    <a:pt x="44" y="26"/>
                    <a:pt x="42" y="35"/>
                    <a:pt x="42" y="41"/>
                  </a:cubicBezTo>
                  <a:cubicBezTo>
                    <a:pt x="41" y="42"/>
                    <a:pt x="41" y="44"/>
                    <a:pt x="41" y="45"/>
                  </a:cubicBezTo>
                  <a:cubicBezTo>
                    <a:pt x="41" y="48"/>
                    <a:pt x="42" y="51"/>
                    <a:pt x="43" y="53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8" y="47"/>
                    <a:pt x="46" y="45"/>
                    <a:pt x="45" y="43"/>
                  </a:cubicBezTo>
                  <a:cubicBezTo>
                    <a:pt x="44" y="41"/>
                    <a:pt x="44" y="39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01" name="Freeform 41"/>
            <p:cNvSpPr>
              <a:spLocks noEditPoints="1"/>
            </p:cNvSpPr>
            <p:nvPr/>
          </p:nvSpPr>
          <p:spPr bwMode="auto">
            <a:xfrm>
              <a:off x="5182947" y="6402039"/>
              <a:ext cx="354914" cy="343084"/>
            </a:xfrm>
            <a:custGeom>
              <a:avLst/>
              <a:gdLst>
                <a:gd name="T0" fmla="*/ 12 w 63"/>
                <a:gd name="T1" fmla="*/ 10 h 61"/>
                <a:gd name="T2" fmla="*/ 13 w 63"/>
                <a:gd name="T3" fmla="*/ 10 h 61"/>
                <a:gd name="T4" fmla="*/ 13 w 63"/>
                <a:gd name="T5" fmla="*/ 12 h 61"/>
                <a:gd name="T6" fmla="*/ 13 w 63"/>
                <a:gd name="T7" fmla="*/ 29 h 61"/>
                <a:gd name="T8" fmla="*/ 13 w 63"/>
                <a:gd name="T9" fmla="*/ 31 h 61"/>
                <a:gd name="T10" fmla="*/ 13 w 63"/>
                <a:gd name="T11" fmla="*/ 31 h 61"/>
                <a:gd name="T12" fmla="*/ 12 w 63"/>
                <a:gd name="T13" fmla="*/ 31 h 61"/>
                <a:gd name="T14" fmla="*/ 12 w 63"/>
                <a:gd name="T15" fmla="*/ 10 h 61"/>
                <a:gd name="T16" fmla="*/ 61 w 63"/>
                <a:gd name="T17" fmla="*/ 59 h 61"/>
                <a:gd name="T18" fmla="*/ 56 w 63"/>
                <a:gd name="T19" fmla="*/ 61 h 61"/>
                <a:gd name="T20" fmla="*/ 51 w 63"/>
                <a:gd name="T21" fmla="*/ 59 h 61"/>
                <a:gd name="T22" fmla="*/ 38 w 63"/>
                <a:gd name="T23" fmla="*/ 47 h 61"/>
                <a:gd name="T24" fmla="*/ 36 w 63"/>
                <a:gd name="T25" fmla="*/ 42 h 61"/>
                <a:gd name="T26" fmla="*/ 32 w 63"/>
                <a:gd name="T27" fmla="*/ 38 h 61"/>
                <a:gd name="T28" fmla="*/ 22 w 63"/>
                <a:gd name="T29" fmla="*/ 41 h 61"/>
                <a:gd name="T30" fmla="*/ 8 w 63"/>
                <a:gd name="T31" fmla="*/ 35 h 61"/>
                <a:gd name="T32" fmla="*/ 8 w 63"/>
                <a:gd name="T33" fmla="*/ 6 h 61"/>
                <a:gd name="T34" fmla="*/ 22 w 63"/>
                <a:gd name="T35" fmla="*/ 0 h 61"/>
                <a:gd name="T36" fmla="*/ 36 w 63"/>
                <a:gd name="T37" fmla="*/ 6 h 61"/>
                <a:gd name="T38" fmla="*/ 39 w 63"/>
                <a:gd name="T39" fmla="*/ 31 h 61"/>
                <a:gd name="T40" fmla="*/ 43 w 63"/>
                <a:gd name="T41" fmla="*/ 35 h 61"/>
                <a:gd name="T42" fmla="*/ 48 w 63"/>
                <a:gd name="T43" fmla="*/ 37 h 61"/>
                <a:gd name="T44" fmla="*/ 60 w 63"/>
                <a:gd name="T45" fmla="*/ 49 h 61"/>
                <a:gd name="T46" fmla="*/ 61 w 63"/>
                <a:gd name="T47" fmla="*/ 59 h 61"/>
                <a:gd name="T48" fmla="*/ 10 w 63"/>
                <a:gd name="T49" fmla="*/ 8 h 61"/>
                <a:gd name="T50" fmla="*/ 5 w 63"/>
                <a:gd name="T51" fmla="*/ 21 h 61"/>
                <a:gd name="T52" fmla="*/ 10 w 63"/>
                <a:gd name="T53" fmla="*/ 33 h 61"/>
                <a:gd name="T54" fmla="*/ 22 w 63"/>
                <a:gd name="T55" fmla="*/ 38 h 61"/>
                <a:gd name="T56" fmla="*/ 34 w 63"/>
                <a:gd name="T57" fmla="*/ 33 h 61"/>
                <a:gd name="T58" fmla="*/ 39 w 63"/>
                <a:gd name="T59" fmla="*/ 21 h 61"/>
                <a:gd name="T60" fmla="*/ 34 w 63"/>
                <a:gd name="T61" fmla="*/ 8 h 61"/>
                <a:gd name="T62" fmla="*/ 22 w 63"/>
                <a:gd name="T63" fmla="*/ 3 h 61"/>
                <a:gd name="T64" fmla="*/ 10 w 63"/>
                <a:gd name="T65" fmla="*/ 8 h 61"/>
                <a:gd name="T66" fmla="*/ 36 w 63"/>
                <a:gd name="T67" fmla="*/ 34 h 61"/>
                <a:gd name="T68" fmla="*/ 34 w 63"/>
                <a:gd name="T69" fmla="*/ 35 h 61"/>
                <a:gd name="T70" fmla="*/ 38 w 63"/>
                <a:gd name="T71" fmla="*/ 39 h 61"/>
                <a:gd name="T72" fmla="*/ 39 w 63"/>
                <a:gd name="T73" fmla="*/ 37 h 61"/>
                <a:gd name="T74" fmla="*/ 40 w 63"/>
                <a:gd name="T75" fmla="*/ 36 h 61"/>
                <a:gd name="T76" fmla="*/ 37 w 63"/>
                <a:gd name="T77" fmla="*/ 33 h 61"/>
                <a:gd name="T78" fmla="*/ 36 w 63"/>
                <a:gd name="T79" fmla="*/ 34 h 61"/>
                <a:gd name="T80" fmla="*/ 41 w 63"/>
                <a:gd name="T81" fmla="*/ 44 h 61"/>
                <a:gd name="T82" fmla="*/ 53 w 63"/>
                <a:gd name="T83" fmla="*/ 57 h 61"/>
                <a:gd name="T84" fmla="*/ 58 w 63"/>
                <a:gd name="T85" fmla="*/ 57 h 61"/>
                <a:gd name="T86" fmla="*/ 60 w 63"/>
                <a:gd name="T87" fmla="*/ 54 h 61"/>
                <a:gd name="T88" fmla="*/ 58 w 63"/>
                <a:gd name="T89" fmla="*/ 51 h 61"/>
                <a:gd name="T90" fmla="*/ 46 w 63"/>
                <a:gd name="T91" fmla="*/ 39 h 61"/>
                <a:gd name="T92" fmla="*/ 43 w 63"/>
                <a:gd name="T93" fmla="*/ 38 h 61"/>
                <a:gd name="T94" fmla="*/ 42 w 63"/>
                <a:gd name="T95" fmla="*/ 38 h 61"/>
                <a:gd name="T96" fmla="*/ 41 w 63"/>
                <a:gd name="T97" fmla="*/ 38 h 61"/>
                <a:gd name="T98" fmla="*/ 40 w 63"/>
                <a:gd name="T99" fmla="*/ 39 h 61"/>
                <a:gd name="T100" fmla="*/ 40 w 63"/>
                <a:gd name="T101" fmla="*/ 40 h 61"/>
                <a:gd name="T102" fmla="*/ 39 w 63"/>
                <a:gd name="T103" fmla="*/ 40 h 61"/>
                <a:gd name="T104" fmla="*/ 41 w 63"/>
                <a:gd name="T105" fmla="*/ 4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3" h="61">
                  <a:moveTo>
                    <a:pt x="12" y="10"/>
                  </a:moveTo>
                  <a:cubicBezTo>
                    <a:pt x="12" y="10"/>
                    <a:pt x="13" y="10"/>
                    <a:pt x="13" y="10"/>
                  </a:cubicBezTo>
                  <a:cubicBezTo>
                    <a:pt x="14" y="11"/>
                    <a:pt x="14" y="11"/>
                    <a:pt x="13" y="12"/>
                  </a:cubicBezTo>
                  <a:cubicBezTo>
                    <a:pt x="8" y="17"/>
                    <a:pt x="8" y="24"/>
                    <a:pt x="13" y="29"/>
                  </a:cubicBezTo>
                  <a:cubicBezTo>
                    <a:pt x="14" y="30"/>
                    <a:pt x="14" y="30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6" y="25"/>
                    <a:pt x="6" y="16"/>
                    <a:pt x="12" y="10"/>
                  </a:cubicBezTo>
                  <a:close/>
                  <a:moveTo>
                    <a:pt x="61" y="59"/>
                  </a:moveTo>
                  <a:cubicBezTo>
                    <a:pt x="59" y="60"/>
                    <a:pt x="58" y="61"/>
                    <a:pt x="56" y="61"/>
                  </a:cubicBezTo>
                  <a:cubicBezTo>
                    <a:pt x="54" y="61"/>
                    <a:pt x="52" y="60"/>
                    <a:pt x="51" y="5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7" y="45"/>
                    <a:pt x="36" y="43"/>
                    <a:pt x="36" y="42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29" y="40"/>
                    <a:pt x="26" y="41"/>
                    <a:pt x="22" y="41"/>
                  </a:cubicBezTo>
                  <a:cubicBezTo>
                    <a:pt x="17" y="41"/>
                    <a:pt x="12" y="38"/>
                    <a:pt x="8" y="35"/>
                  </a:cubicBezTo>
                  <a:cubicBezTo>
                    <a:pt x="0" y="27"/>
                    <a:pt x="0" y="14"/>
                    <a:pt x="8" y="6"/>
                  </a:cubicBezTo>
                  <a:cubicBezTo>
                    <a:pt x="12" y="3"/>
                    <a:pt x="17" y="0"/>
                    <a:pt x="22" y="0"/>
                  </a:cubicBezTo>
                  <a:cubicBezTo>
                    <a:pt x="28" y="0"/>
                    <a:pt x="33" y="3"/>
                    <a:pt x="36" y="6"/>
                  </a:cubicBezTo>
                  <a:cubicBezTo>
                    <a:pt x="43" y="13"/>
                    <a:pt x="44" y="23"/>
                    <a:pt x="39" y="31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5" y="35"/>
                    <a:pt x="47" y="35"/>
                    <a:pt x="48" y="37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3" y="52"/>
                    <a:pt x="63" y="56"/>
                    <a:pt x="61" y="59"/>
                  </a:cubicBezTo>
                  <a:close/>
                  <a:moveTo>
                    <a:pt x="10" y="8"/>
                  </a:moveTo>
                  <a:cubicBezTo>
                    <a:pt x="7" y="12"/>
                    <a:pt x="5" y="16"/>
                    <a:pt x="5" y="21"/>
                  </a:cubicBezTo>
                  <a:cubicBezTo>
                    <a:pt x="5" y="25"/>
                    <a:pt x="7" y="29"/>
                    <a:pt x="10" y="33"/>
                  </a:cubicBezTo>
                  <a:cubicBezTo>
                    <a:pt x="13" y="36"/>
                    <a:pt x="18" y="38"/>
                    <a:pt x="22" y="38"/>
                  </a:cubicBezTo>
                  <a:cubicBezTo>
                    <a:pt x="27" y="38"/>
                    <a:pt x="31" y="36"/>
                    <a:pt x="34" y="33"/>
                  </a:cubicBezTo>
                  <a:cubicBezTo>
                    <a:pt x="37" y="29"/>
                    <a:pt x="39" y="25"/>
                    <a:pt x="39" y="21"/>
                  </a:cubicBezTo>
                  <a:cubicBezTo>
                    <a:pt x="39" y="16"/>
                    <a:pt x="37" y="12"/>
                    <a:pt x="34" y="8"/>
                  </a:cubicBezTo>
                  <a:cubicBezTo>
                    <a:pt x="31" y="5"/>
                    <a:pt x="27" y="3"/>
                    <a:pt x="22" y="3"/>
                  </a:cubicBezTo>
                  <a:cubicBezTo>
                    <a:pt x="18" y="3"/>
                    <a:pt x="13" y="5"/>
                    <a:pt x="10" y="8"/>
                  </a:cubicBezTo>
                  <a:close/>
                  <a:moveTo>
                    <a:pt x="36" y="34"/>
                  </a:moveTo>
                  <a:cubicBezTo>
                    <a:pt x="35" y="34"/>
                    <a:pt x="35" y="35"/>
                    <a:pt x="34" y="35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8"/>
                    <a:pt x="38" y="38"/>
                    <a:pt x="39" y="37"/>
                  </a:cubicBezTo>
                  <a:cubicBezTo>
                    <a:pt x="39" y="37"/>
                    <a:pt x="40" y="36"/>
                    <a:pt x="40" y="36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3"/>
                    <a:pt x="36" y="34"/>
                    <a:pt x="36" y="34"/>
                  </a:cubicBezTo>
                  <a:close/>
                  <a:moveTo>
                    <a:pt x="41" y="44"/>
                  </a:moveTo>
                  <a:cubicBezTo>
                    <a:pt x="53" y="57"/>
                    <a:pt x="53" y="57"/>
                    <a:pt x="53" y="57"/>
                  </a:cubicBezTo>
                  <a:cubicBezTo>
                    <a:pt x="54" y="58"/>
                    <a:pt x="57" y="58"/>
                    <a:pt x="58" y="57"/>
                  </a:cubicBezTo>
                  <a:cubicBezTo>
                    <a:pt x="59" y="56"/>
                    <a:pt x="60" y="55"/>
                    <a:pt x="60" y="54"/>
                  </a:cubicBezTo>
                  <a:cubicBezTo>
                    <a:pt x="60" y="53"/>
                    <a:pt x="59" y="52"/>
                    <a:pt x="58" y="51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5" y="38"/>
                    <a:pt x="44" y="38"/>
                    <a:pt x="43" y="38"/>
                  </a:cubicBezTo>
                  <a:cubicBezTo>
                    <a:pt x="43" y="38"/>
                    <a:pt x="42" y="38"/>
                    <a:pt x="42" y="38"/>
                  </a:cubicBezTo>
                  <a:cubicBezTo>
                    <a:pt x="42" y="38"/>
                    <a:pt x="42" y="38"/>
                    <a:pt x="41" y="38"/>
                  </a:cubicBezTo>
                  <a:cubicBezTo>
                    <a:pt x="41" y="38"/>
                    <a:pt x="41" y="38"/>
                    <a:pt x="40" y="39"/>
                  </a:cubicBezTo>
                  <a:cubicBezTo>
                    <a:pt x="40" y="39"/>
                    <a:pt x="40" y="39"/>
                    <a:pt x="40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2"/>
                    <a:pt x="39" y="43"/>
                    <a:pt x="41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02" name="Freeform 54"/>
            <p:cNvSpPr>
              <a:spLocks noEditPoints="1"/>
            </p:cNvSpPr>
            <p:nvPr/>
          </p:nvSpPr>
          <p:spPr bwMode="auto">
            <a:xfrm>
              <a:off x="7515450" y="3586495"/>
              <a:ext cx="304249" cy="353403"/>
            </a:xfrm>
            <a:custGeom>
              <a:avLst/>
              <a:gdLst>
                <a:gd name="T0" fmla="*/ 31 w 62"/>
                <a:gd name="T1" fmla="*/ 49 h 70"/>
                <a:gd name="T2" fmla="*/ 45 w 62"/>
                <a:gd name="T3" fmla="*/ 35 h 70"/>
                <a:gd name="T4" fmla="*/ 45 w 62"/>
                <a:gd name="T5" fmla="*/ 8 h 70"/>
                <a:gd name="T6" fmla="*/ 17 w 62"/>
                <a:gd name="T7" fmla="*/ 8 h 70"/>
                <a:gd name="T8" fmla="*/ 17 w 62"/>
                <a:gd name="T9" fmla="*/ 35 h 70"/>
                <a:gd name="T10" fmla="*/ 31 w 62"/>
                <a:gd name="T11" fmla="*/ 49 h 70"/>
                <a:gd name="T12" fmla="*/ 31 w 62"/>
                <a:gd name="T13" fmla="*/ 8 h 70"/>
                <a:gd name="T14" fmla="*/ 44 w 62"/>
                <a:gd name="T15" fmla="*/ 21 h 70"/>
                <a:gd name="T16" fmla="*/ 31 w 62"/>
                <a:gd name="T17" fmla="*/ 34 h 70"/>
                <a:gd name="T18" fmla="*/ 18 w 62"/>
                <a:gd name="T19" fmla="*/ 21 h 70"/>
                <a:gd name="T20" fmla="*/ 31 w 62"/>
                <a:gd name="T21" fmla="*/ 8 h 70"/>
                <a:gd name="T22" fmla="*/ 25 w 62"/>
                <a:gd name="T23" fmla="*/ 50 h 70"/>
                <a:gd name="T24" fmla="*/ 27 w 62"/>
                <a:gd name="T25" fmla="*/ 48 h 70"/>
                <a:gd name="T26" fmla="*/ 30 w 62"/>
                <a:gd name="T27" fmla="*/ 50 h 70"/>
                <a:gd name="T28" fmla="*/ 31 w 62"/>
                <a:gd name="T29" fmla="*/ 51 h 70"/>
                <a:gd name="T30" fmla="*/ 32 w 62"/>
                <a:gd name="T31" fmla="*/ 50 h 70"/>
                <a:gd name="T32" fmla="*/ 34 w 62"/>
                <a:gd name="T33" fmla="*/ 48 h 70"/>
                <a:gd name="T34" fmla="*/ 37 w 62"/>
                <a:gd name="T35" fmla="*/ 50 h 70"/>
                <a:gd name="T36" fmla="*/ 31 w 62"/>
                <a:gd name="T37" fmla="*/ 53 h 70"/>
                <a:gd name="T38" fmla="*/ 25 w 62"/>
                <a:gd name="T39" fmla="*/ 50 h 70"/>
                <a:gd name="T40" fmla="*/ 8 w 62"/>
                <a:gd name="T41" fmla="*/ 53 h 70"/>
                <a:gd name="T42" fmla="*/ 31 w 62"/>
                <a:gd name="T43" fmla="*/ 62 h 70"/>
                <a:gd name="T44" fmla="*/ 54 w 62"/>
                <a:gd name="T45" fmla="*/ 53 h 70"/>
                <a:gd name="T46" fmla="*/ 39 w 62"/>
                <a:gd name="T47" fmla="*/ 44 h 70"/>
                <a:gd name="T48" fmla="*/ 35 w 62"/>
                <a:gd name="T49" fmla="*/ 47 h 70"/>
                <a:gd name="T50" fmla="*/ 44 w 62"/>
                <a:gd name="T51" fmla="*/ 51 h 70"/>
                <a:gd name="T52" fmla="*/ 31 w 62"/>
                <a:gd name="T53" fmla="*/ 54 h 70"/>
                <a:gd name="T54" fmla="*/ 18 w 62"/>
                <a:gd name="T55" fmla="*/ 51 h 70"/>
                <a:gd name="T56" fmla="*/ 26 w 62"/>
                <a:gd name="T57" fmla="*/ 47 h 70"/>
                <a:gd name="T58" fmla="*/ 23 w 62"/>
                <a:gd name="T59" fmla="*/ 44 h 70"/>
                <a:gd name="T60" fmla="*/ 8 w 62"/>
                <a:gd name="T61" fmla="*/ 53 h 70"/>
                <a:gd name="T62" fmla="*/ 16 w 62"/>
                <a:gd name="T63" fmla="*/ 51 h 70"/>
                <a:gd name="T64" fmla="*/ 31 w 62"/>
                <a:gd name="T65" fmla="*/ 56 h 70"/>
                <a:gd name="T66" fmla="*/ 46 w 62"/>
                <a:gd name="T67" fmla="*/ 51 h 70"/>
                <a:gd name="T68" fmla="*/ 42 w 62"/>
                <a:gd name="T69" fmla="*/ 47 h 70"/>
                <a:gd name="T70" fmla="*/ 52 w 62"/>
                <a:gd name="T71" fmla="*/ 53 h 70"/>
                <a:gd name="T72" fmla="*/ 31 w 62"/>
                <a:gd name="T73" fmla="*/ 60 h 70"/>
                <a:gd name="T74" fmla="*/ 10 w 62"/>
                <a:gd name="T75" fmla="*/ 53 h 70"/>
                <a:gd name="T76" fmla="*/ 20 w 62"/>
                <a:gd name="T77" fmla="*/ 47 h 70"/>
                <a:gd name="T78" fmla="*/ 16 w 62"/>
                <a:gd name="T79" fmla="*/ 51 h 70"/>
                <a:gd name="T80" fmla="*/ 62 w 62"/>
                <a:gd name="T81" fmla="*/ 55 h 70"/>
                <a:gd name="T82" fmla="*/ 31 w 62"/>
                <a:gd name="T83" fmla="*/ 70 h 70"/>
                <a:gd name="T84" fmla="*/ 0 w 62"/>
                <a:gd name="T85" fmla="*/ 55 h 70"/>
                <a:gd name="T86" fmla="*/ 20 w 62"/>
                <a:gd name="T87" fmla="*/ 41 h 70"/>
                <a:gd name="T88" fmla="*/ 23 w 62"/>
                <a:gd name="T89" fmla="*/ 44 h 70"/>
                <a:gd name="T90" fmla="*/ 3 w 62"/>
                <a:gd name="T91" fmla="*/ 55 h 70"/>
                <a:gd name="T92" fmla="*/ 31 w 62"/>
                <a:gd name="T93" fmla="*/ 67 h 70"/>
                <a:gd name="T94" fmla="*/ 59 w 62"/>
                <a:gd name="T95" fmla="*/ 55 h 70"/>
                <a:gd name="T96" fmla="*/ 39 w 62"/>
                <a:gd name="T97" fmla="*/ 44 h 70"/>
                <a:gd name="T98" fmla="*/ 42 w 62"/>
                <a:gd name="T99" fmla="*/ 41 h 70"/>
                <a:gd name="T100" fmla="*/ 62 w 62"/>
                <a:gd name="T101" fmla="*/ 5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70">
                  <a:moveTo>
                    <a:pt x="31" y="49"/>
                  </a:moveTo>
                  <a:cubicBezTo>
                    <a:pt x="45" y="35"/>
                    <a:pt x="45" y="35"/>
                    <a:pt x="45" y="35"/>
                  </a:cubicBezTo>
                  <a:cubicBezTo>
                    <a:pt x="52" y="27"/>
                    <a:pt x="52" y="15"/>
                    <a:pt x="45" y="8"/>
                  </a:cubicBezTo>
                  <a:cubicBezTo>
                    <a:pt x="37" y="0"/>
                    <a:pt x="25" y="0"/>
                    <a:pt x="17" y="8"/>
                  </a:cubicBezTo>
                  <a:cubicBezTo>
                    <a:pt x="10" y="15"/>
                    <a:pt x="10" y="27"/>
                    <a:pt x="17" y="35"/>
                  </a:cubicBezTo>
                  <a:lnTo>
                    <a:pt x="31" y="49"/>
                  </a:lnTo>
                  <a:close/>
                  <a:moveTo>
                    <a:pt x="31" y="8"/>
                  </a:moveTo>
                  <a:cubicBezTo>
                    <a:pt x="38" y="8"/>
                    <a:pt x="44" y="14"/>
                    <a:pt x="44" y="21"/>
                  </a:cubicBezTo>
                  <a:cubicBezTo>
                    <a:pt x="44" y="29"/>
                    <a:pt x="38" y="34"/>
                    <a:pt x="31" y="34"/>
                  </a:cubicBezTo>
                  <a:cubicBezTo>
                    <a:pt x="24" y="34"/>
                    <a:pt x="18" y="29"/>
                    <a:pt x="18" y="21"/>
                  </a:cubicBezTo>
                  <a:cubicBezTo>
                    <a:pt x="18" y="14"/>
                    <a:pt x="24" y="8"/>
                    <a:pt x="31" y="8"/>
                  </a:cubicBezTo>
                  <a:close/>
                  <a:moveTo>
                    <a:pt x="25" y="50"/>
                  </a:moveTo>
                  <a:cubicBezTo>
                    <a:pt x="25" y="49"/>
                    <a:pt x="26" y="49"/>
                    <a:pt x="27" y="48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1"/>
                    <a:pt x="30" y="51"/>
                    <a:pt x="31" y="51"/>
                  </a:cubicBezTo>
                  <a:cubicBezTo>
                    <a:pt x="31" y="51"/>
                    <a:pt x="32" y="51"/>
                    <a:pt x="32" y="50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6" y="49"/>
                    <a:pt x="37" y="49"/>
                    <a:pt x="37" y="50"/>
                  </a:cubicBezTo>
                  <a:cubicBezTo>
                    <a:pt x="37" y="52"/>
                    <a:pt x="34" y="53"/>
                    <a:pt x="31" y="53"/>
                  </a:cubicBezTo>
                  <a:cubicBezTo>
                    <a:pt x="28" y="53"/>
                    <a:pt x="25" y="52"/>
                    <a:pt x="25" y="50"/>
                  </a:cubicBezTo>
                  <a:close/>
                  <a:moveTo>
                    <a:pt x="8" y="53"/>
                  </a:moveTo>
                  <a:cubicBezTo>
                    <a:pt x="8" y="58"/>
                    <a:pt x="18" y="62"/>
                    <a:pt x="31" y="62"/>
                  </a:cubicBezTo>
                  <a:cubicBezTo>
                    <a:pt x="44" y="62"/>
                    <a:pt x="54" y="58"/>
                    <a:pt x="54" y="53"/>
                  </a:cubicBezTo>
                  <a:cubicBezTo>
                    <a:pt x="54" y="49"/>
                    <a:pt x="48" y="45"/>
                    <a:pt x="39" y="44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41" y="48"/>
                    <a:pt x="44" y="49"/>
                    <a:pt x="44" y="51"/>
                  </a:cubicBezTo>
                  <a:cubicBezTo>
                    <a:pt x="44" y="52"/>
                    <a:pt x="39" y="54"/>
                    <a:pt x="31" y="54"/>
                  </a:cubicBezTo>
                  <a:cubicBezTo>
                    <a:pt x="23" y="54"/>
                    <a:pt x="18" y="52"/>
                    <a:pt x="18" y="51"/>
                  </a:cubicBezTo>
                  <a:cubicBezTo>
                    <a:pt x="18" y="49"/>
                    <a:pt x="21" y="48"/>
                    <a:pt x="26" y="47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4" y="45"/>
                    <a:pt x="8" y="49"/>
                    <a:pt x="8" y="53"/>
                  </a:cubicBezTo>
                  <a:close/>
                  <a:moveTo>
                    <a:pt x="16" y="51"/>
                  </a:moveTo>
                  <a:cubicBezTo>
                    <a:pt x="16" y="54"/>
                    <a:pt x="23" y="56"/>
                    <a:pt x="31" y="56"/>
                  </a:cubicBezTo>
                  <a:cubicBezTo>
                    <a:pt x="39" y="56"/>
                    <a:pt x="46" y="54"/>
                    <a:pt x="46" y="51"/>
                  </a:cubicBezTo>
                  <a:cubicBezTo>
                    <a:pt x="46" y="49"/>
                    <a:pt x="44" y="47"/>
                    <a:pt x="42" y="47"/>
                  </a:cubicBezTo>
                  <a:cubicBezTo>
                    <a:pt x="48" y="48"/>
                    <a:pt x="52" y="50"/>
                    <a:pt x="52" y="53"/>
                  </a:cubicBezTo>
                  <a:cubicBezTo>
                    <a:pt x="52" y="56"/>
                    <a:pt x="43" y="60"/>
                    <a:pt x="31" y="60"/>
                  </a:cubicBezTo>
                  <a:cubicBezTo>
                    <a:pt x="19" y="60"/>
                    <a:pt x="10" y="56"/>
                    <a:pt x="10" y="53"/>
                  </a:cubicBezTo>
                  <a:cubicBezTo>
                    <a:pt x="10" y="50"/>
                    <a:pt x="14" y="48"/>
                    <a:pt x="20" y="47"/>
                  </a:cubicBezTo>
                  <a:cubicBezTo>
                    <a:pt x="17" y="47"/>
                    <a:pt x="16" y="49"/>
                    <a:pt x="16" y="51"/>
                  </a:cubicBezTo>
                  <a:close/>
                  <a:moveTo>
                    <a:pt x="62" y="55"/>
                  </a:moveTo>
                  <a:cubicBezTo>
                    <a:pt x="62" y="64"/>
                    <a:pt x="49" y="70"/>
                    <a:pt x="31" y="70"/>
                  </a:cubicBezTo>
                  <a:cubicBezTo>
                    <a:pt x="13" y="70"/>
                    <a:pt x="0" y="64"/>
                    <a:pt x="0" y="55"/>
                  </a:cubicBezTo>
                  <a:cubicBezTo>
                    <a:pt x="0" y="49"/>
                    <a:pt x="8" y="43"/>
                    <a:pt x="20" y="41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0" y="45"/>
                    <a:pt x="3" y="50"/>
                    <a:pt x="3" y="55"/>
                  </a:cubicBezTo>
                  <a:cubicBezTo>
                    <a:pt x="3" y="61"/>
                    <a:pt x="14" y="67"/>
                    <a:pt x="31" y="67"/>
                  </a:cubicBezTo>
                  <a:cubicBezTo>
                    <a:pt x="48" y="67"/>
                    <a:pt x="59" y="61"/>
                    <a:pt x="59" y="55"/>
                  </a:cubicBezTo>
                  <a:cubicBezTo>
                    <a:pt x="59" y="50"/>
                    <a:pt x="51" y="45"/>
                    <a:pt x="39" y="44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4" y="43"/>
                    <a:pt x="62" y="49"/>
                    <a:pt x="62" y="5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03" name="Freeform 140"/>
            <p:cNvSpPr>
              <a:spLocks noEditPoints="1"/>
            </p:cNvSpPr>
            <p:nvPr/>
          </p:nvSpPr>
          <p:spPr bwMode="auto">
            <a:xfrm>
              <a:off x="6782300" y="5458516"/>
              <a:ext cx="332792" cy="332791"/>
            </a:xfrm>
            <a:custGeom>
              <a:avLst/>
              <a:gdLst>
                <a:gd name="T0" fmla="*/ 45 w 62"/>
                <a:gd name="T1" fmla="*/ 4 h 62"/>
                <a:gd name="T2" fmla="*/ 45 w 62"/>
                <a:gd name="T3" fmla="*/ 9 h 62"/>
                <a:gd name="T4" fmla="*/ 17 w 62"/>
                <a:gd name="T5" fmla="*/ 52 h 62"/>
                <a:gd name="T6" fmla="*/ 16 w 62"/>
                <a:gd name="T7" fmla="*/ 58 h 62"/>
                <a:gd name="T8" fmla="*/ 19 w 62"/>
                <a:gd name="T9" fmla="*/ 52 h 62"/>
                <a:gd name="T10" fmla="*/ 54 w 62"/>
                <a:gd name="T11" fmla="*/ 19 h 62"/>
                <a:gd name="T12" fmla="*/ 56 w 62"/>
                <a:gd name="T13" fmla="*/ 15 h 62"/>
                <a:gd name="T14" fmla="*/ 53 w 62"/>
                <a:gd name="T15" fmla="*/ 19 h 62"/>
                <a:gd name="T16" fmla="*/ 4 w 62"/>
                <a:gd name="T17" fmla="*/ 46 h 62"/>
                <a:gd name="T18" fmla="*/ 9 w 62"/>
                <a:gd name="T19" fmla="*/ 44 h 62"/>
                <a:gd name="T20" fmla="*/ 61 w 62"/>
                <a:gd name="T21" fmla="*/ 30 h 62"/>
                <a:gd name="T22" fmla="*/ 56 w 62"/>
                <a:gd name="T23" fmla="*/ 32 h 62"/>
                <a:gd name="T24" fmla="*/ 61 w 62"/>
                <a:gd name="T25" fmla="*/ 30 h 62"/>
                <a:gd name="T26" fmla="*/ 1 w 62"/>
                <a:gd name="T27" fmla="*/ 30 h 62"/>
                <a:gd name="T28" fmla="*/ 5 w 62"/>
                <a:gd name="T29" fmla="*/ 32 h 62"/>
                <a:gd name="T30" fmla="*/ 52 w 62"/>
                <a:gd name="T31" fmla="*/ 43 h 62"/>
                <a:gd name="T32" fmla="*/ 57 w 62"/>
                <a:gd name="T33" fmla="*/ 47 h 62"/>
                <a:gd name="T34" fmla="*/ 54 w 62"/>
                <a:gd name="T35" fmla="*/ 43 h 62"/>
                <a:gd name="T36" fmla="*/ 10 w 62"/>
                <a:gd name="T37" fmla="*/ 18 h 62"/>
                <a:gd name="T38" fmla="*/ 4 w 62"/>
                <a:gd name="T39" fmla="*/ 15 h 62"/>
                <a:gd name="T40" fmla="*/ 45 w 62"/>
                <a:gd name="T41" fmla="*/ 52 h 62"/>
                <a:gd name="T42" fmla="*/ 45 w 62"/>
                <a:gd name="T43" fmla="*/ 57 h 62"/>
                <a:gd name="T44" fmla="*/ 47 w 62"/>
                <a:gd name="T45" fmla="*/ 56 h 62"/>
                <a:gd name="T46" fmla="*/ 30 w 62"/>
                <a:gd name="T47" fmla="*/ 56 h 62"/>
                <a:gd name="T48" fmla="*/ 32 w 62"/>
                <a:gd name="T49" fmla="*/ 61 h 62"/>
                <a:gd name="T50" fmla="*/ 17 w 62"/>
                <a:gd name="T51" fmla="*/ 9 h 62"/>
                <a:gd name="T52" fmla="*/ 19 w 62"/>
                <a:gd name="T53" fmla="*/ 8 h 62"/>
                <a:gd name="T54" fmla="*/ 15 w 62"/>
                <a:gd name="T55" fmla="*/ 5 h 62"/>
                <a:gd name="T56" fmla="*/ 32 w 62"/>
                <a:gd name="T57" fmla="*/ 5 h 62"/>
                <a:gd name="T58" fmla="*/ 30 w 62"/>
                <a:gd name="T59" fmla="*/ 1 h 62"/>
                <a:gd name="T60" fmla="*/ 53 w 62"/>
                <a:gd name="T61" fmla="*/ 30 h 62"/>
                <a:gd name="T62" fmla="*/ 29 w 62"/>
                <a:gd name="T63" fmla="*/ 53 h 62"/>
                <a:gd name="T64" fmla="*/ 14 w 62"/>
                <a:gd name="T65" fmla="*/ 19 h 62"/>
                <a:gd name="T66" fmla="*/ 48 w 62"/>
                <a:gd name="T67" fmla="*/ 19 h 62"/>
                <a:gd name="T68" fmla="*/ 46 w 62"/>
                <a:gd name="T69" fmla="*/ 22 h 62"/>
                <a:gd name="T70" fmla="*/ 46 w 62"/>
                <a:gd name="T71" fmla="*/ 22 h 62"/>
                <a:gd name="T72" fmla="*/ 39 w 62"/>
                <a:gd name="T73" fmla="*/ 27 h 62"/>
                <a:gd name="T74" fmla="*/ 31 w 62"/>
                <a:gd name="T75" fmla="*/ 48 h 62"/>
                <a:gd name="T76" fmla="*/ 36 w 62"/>
                <a:gd name="T77" fmla="*/ 27 h 62"/>
                <a:gd name="T78" fmla="*/ 36 w 62"/>
                <a:gd name="T79" fmla="*/ 27 h 62"/>
                <a:gd name="T80" fmla="*/ 23 w 62"/>
                <a:gd name="T81" fmla="*/ 27 h 62"/>
                <a:gd name="T82" fmla="*/ 21 w 62"/>
                <a:gd name="T83" fmla="*/ 27 h 62"/>
                <a:gd name="T84" fmla="*/ 28 w 62"/>
                <a:gd name="T85" fmla="*/ 47 h 62"/>
                <a:gd name="T86" fmla="*/ 28 w 62"/>
                <a:gd name="T87" fmla="*/ 47 h 62"/>
                <a:gd name="T88" fmla="*/ 39 w 62"/>
                <a:gd name="T89" fmla="*/ 2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2" h="62">
                  <a:moveTo>
                    <a:pt x="43" y="9"/>
                  </a:moveTo>
                  <a:cubicBezTo>
                    <a:pt x="43" y="9"/>
                    <a:pt x="43" y="9"/>
                    <a:pt x="43" y="8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4"/>
                    <a:pt x="46" y="4"/>
                    <a:pt x="46" y="4"/>
                  </a:cubicBezTo>
                  <a:cubicBezTo>
                    <a:pt x="47" y="4"/>
                    <a:pt x="47" y="5"/>
                    <a:pt x="47" y="5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10"/>
                    <a:pt x="44" y="10"/>
                  </a:cubicBezTo>
                  <a:cubicBezTo>
                    <a:pt x="43" y="10"/>
                    <a:pt x="43" y="9"/>
                    <a:pt x="43" y="9"/>
                  </a:cubicBezTo>
                  <a:close/>
                  <a:moveTo>
                    <a:pt x="17" y="52"/>
                  </a:moveTo>
                  <a:cubicBezTo>
                    <a:pt x="15" y="56"/>
                    <a:pt x="15" y="56"/>
                    <a:pt x="15" y="56"/>
                  </a:cubicBezTo>
                  <a:cubicBezTo>
                    <a:pt x="15" y="57"/>
                    <a:pt x="15" y="57"/>
                    <a:pt x="15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7" y="57"/>
                    <a:pt x="17" y="57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9" y="53"/>
                    <a:pt x="19" y="52"/>
                    <a:pt x="19" y="52"/>
                  </a:cubicBezTo>
                  <a:cubicBezTo>
                    <a:pt x="18" y="52"/>
                    <a:pt x="18" y="52"/>
                    <a:pt x="17" y="52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4" y="19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8" y="16"/>
                    <a:pt x="58" y="16"/>
                    <a:pt x="58" y="15"/>
                  </a:cubicBezTo>
                  <a:cubicBezTo>
                    <a:pt x="57" y="15"/>
                    <a:pt x="57" y="14"/>
                    <a:pt x="56" y="15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2" y="17"/>
                    <a:pt x="52" y="18"/>
                    <a:pt x="52" y="18"/>
                  </a:cubicBezTo>
                  <a:cubicBezTo>
                    <a:pt x="52" y="19"/>
                    <a:pt x="53" y="19"/>
                    <a:pt x="53" y="19"/>
                  </a:cubicBezTo>
                  <a:close/>
                  <a:moveTo>
                    <a:pt x="8" y="43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6"/>
                    <a:pt x="4" y="46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3"/>
                    <a:pt x="10" y="43"/>
                  </a:cubicBezTo>
                  <a:cubicBezTo>
                    <a:pt x="9" y="42"/>
                    <a:pt x="9" y="42"/>
                    <a:pt x="8" y="43"/>
                  </a:cubicBezTo>
                  <a:close/>
                  <a:moveTo>
                    <a:pt x="61" y="30"/>
                  </a:moveTo>
                  <a:cubicBezTo>
                    <a:pt x="56" y="30"/>
                    <a:pt x="56" y="30"/>
                    <a:pt x="56" y="30"/>
                  </a:cubicBezTo>
                  <a:cubicBezTo>
                    <a:pt x="56" y="30"/>
                    <a:pt x="55" y="30"/>
                    <a:pt x="55" y="31"/>
                  </a:cubicBezTo>
                  <a:cubicBezTo>
                    <a:pt x="55" y="31"/>
                    <a:pt x="56" y="32"/>
                    <a:pt x="56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1" y="32"/>
                    <a:pt x="62" y="31"/>
                    <a:pt x="62" y="31"/>
                  </a:cubicBezTo>
                  <a:cubicBezTo>
                    <a:pt x="62" y="30"/>
                    <a:pt x="61" y="30"/>
                    <a:pt x="61" y="30"/>
                  </a:cubicBezTo>
                  <a:close/>
                  <a:moveTo>
                    <a:pt x="6" y="31"/>
                  </a:moveTo>
                  <a:cubicBezTo>
                    <a:pt x="6" y="30"/>
                    <a:pt x="6" y="30"/>
                    <a:pt x="5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1"/>
                    <a:pt x="0" y="32"/>
                    <a:pt x="1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2"/>
                    <a:pt x="6" y="31"/>
                    <a:pt x="6" y="31"/>
                  </a:cubicBezTo>
                  <a:close/>
                  <a:moveTo>
                    <a:pt x="54" y="43"/>
                  </a:moveTo>
                  <a:cubicBezTo>
                    <a:pt x="53" y="42"/>
                    <a:pt x="52" y="42"/>
                    <a:pt x="52" y="43"/>
                  </a:cubicBezTo>
                  <a:cubicBezTo>
                    <a:pt x="52" y="43"/>
                    <a:pt x="52" y="44"/>
                    <a:pt x="53" y="44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8" y="46"/>
                    <a:pt x="58" y="46"/>
                  </a:cubicBezTo>
                  <a:cubicBezTo>
                    <a:pt x="58" y="46"/>
                    <a:pt x="58" y="45"/>
                    <a:pt x="57" y="45"/>
                  </a:cubicBezTo>
                  <a:lnTo>
                    <a:pt x="54" y="43"/>
                  </a:lnTo>
                  <a:close/>
                  <a:moveTo>
                    <a:pt x="8" y="19"/>
                  </a:moveTo>
                  <a:cubicBezTo>
                    <a:pt x="8" y="19"/>
                    <a:pt x="9" y="19"/>
                    <a:pt x="9" y="19"/>
                  </a:cubicBezTo>
                  <a:cubicBezTo>
                    <a:pt x="9" y="19"/>
                    <a:pt x="9" y="19"/>
                    <a:pt x="10" y="18"/>
                  </a:cubicBezTo>
                  <a:cubicBezTo>
                    <a:pt x="10" y="18"/>
                    <a:pt x="10" y="17"/>
                    <a:pt x="9" y="1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4" y="15"/>
                    <a:pt x="4" y="15"/>
                  </a:cubicBezTo>
                  <a:cubicBezTo>
                    <a:pt x="4" y="16"/>
                    <a:pt x="4" y="16"/>
                    <a:pt x="4" y="17"/>
                  </a:cubicBezTo>
                  <a:lnTo>
                    <a:pt x="8" y="19"/>
                  </a:lnTo>
                  <a:close/>
                  <a:moveTo>
                    <a:pt x="45" y="52"/>
                  </a:moveTo>
                  <a:cubicBezTo>
                    <a:pt x="44" y="52"/>
                    <a:pt x="44" y="52"/>
                    <a:pt x="43" y="52"/>
                  </a:cubicBezTo>
                  <a:cubicBezTo>
                    <a:pt x="43" y="52"/>
                    <a:pt x="43" y="53"/>
                    <a:pt x="43" y="53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57"/>
                    <a:pt x="46" y="58"/>
                    <a:pt x="46" y="58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7" y="57"/>
                    <a:pt x="47" y="57"/>
                    <a:pt x="47" y="56"/>
                  </a:cubicBezTo>
                  <a:lnTo>
                    <a:pt x="45" y="52"/>
                  </a:lnTo>
                  <a:close/>
                  <a:moveTo>
                    <a:pt x="31" y="55"/>
                  </a:moveTo>
                  <a:cubicBezTo>
                    <a:pt x="30" y="55"/>
                    <a:pt x="30" y="56"/>
                    <a:pt x="30" y="56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2"/>
                    <a:pt x="31" y="62"/>
                  </a:cubicBezTo>
                  <a:cubicBezTo>
                    <a:pt x="31" y="62"/>
                    <a:pt x="32" y="61"/>
                    <a:pt x="32" y="61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6"/>
                    <a:pt x="31" y="55"/>
                    <a:pt x="31" y="55"/>
                  </a:cubicBezTo>
                  <a:close/>
                  <a:moveTo>
                    <a:pt x="17" y="9"/>
                  </a:moveTo>
                  <a:cubicBezTo>
                    <a:pt x="17" y="9"/>
                    <a:pt x="18" y="10"/>
                    <a:pt x="18" y="10"/>
                  </a:cubicBezTo>
                  <a:cubicBezTo>
                    <a:pt x="18" y="10"/>
                    <a:pt x="18" y="9"/>
                    <a:pt x="19" y="9"/>
                  </a:cubicBezTo>
                  <a:cubicBezTo>
                    <a:pt x="19" y="9"/>
                    <a:pt x="19" y="9"/>
                    <a:pt x="19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lnTo>
                    <a:pt x="17" y="9"/>
                  </a:lnTo>
                  <a:close/>
                  <a:moveTo>
                    <a:pt x="31" y="6"/>
                  </a:moveTo>
                  <a:cubicBezTo>
                    <a:pt x="31" y="6"/>
                    <a:pt x="32" y="6"/>
                    <a:pt x="32" y="5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30" y="0"/>
                    <a:pt x="30" y="0"/>
                    <a:pt x="30" y="1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6"/>
                    <a:pt x="30" y="6"/>
                    <a:pt x="31" y="6"/>
                  </a:cubicBezTo>
                  <a:close/>
                  <a:moveTo>
                    <a:pt x="53" y="30"/>
                  </a:moveTo>
                  <a:cubicBezTo>
                    <a:pt x="32" y="53"/>
                    <a:pt x="32" y="53"/>
                    <a:pt x="32" y="53"/>
                  </a:cubicBezTo>
                  <a:cubicBezTo>
                    <a:pt x="32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29"/>
                    <a:pt x="8" y="28"/>
                    <a:pt x="9" y="27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7" y="18"/>
                    <a:pt x="48" y="19"/>
                    <a:pt x="48" y="19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8"/>
                    <a:pt x="54" y="29"/>
                    <a:pt x="53" y="30"/>
                  </a:cubicBezTo>
                  <a:close/>
                  <a:moveTo>
                    <a:pt x="46" y="22"/>
                  </a:moveTo>
                  <a:cubicBezTo>
                    <a:pt x="41" y="27"/>
                    <a:pt x="41" y="27"/>
                    <a:pt x="41" y="27"/>
                  </a:cubicBezTo>
                  <a:cubicBezTo>
                    <a:pt x="50" y="27"/>
                    <a:pt x="50" y="27"/>
                    <a:pt x="50" y="27"/>
                  </a:cubicBezTo>
                  <a:lnTo>
                    <a:pt x="46" y="22"/>
                  </a:lnTo>
                  <a:close/>
                  <a:moveTo>
                    <a:pt x="44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9" y="27"/>
                    <a:pt x="39" y="27"/>
                    <a:pt x="39" y="27"/>
                  </a:cubicBezTo>
                  <a:lnTo>
                    <a:pt x="44" y="21"/>
                  </a:lnTo>
                  <a:close/>
                  <a:moveTo>
                    <a:pt x="25" y="29"/>
                  </a:moveTo>
                  <a:cubicBezTo>
                    <a:pt x="31" y="48"/>
                    <a:pt x="31" y="48"/>
                    <a:pt x="31" y="48"/>
                  </a:cubicBezTo>
                  <a:cubicBezTo>
                    <a:pt x="37" y="29"/>
                    <a:pt x="37" y="29"/>
                    <a:pt x="37" y="29"/>
                  </a:cubicBezTo>
                  <a:lnTo>
                    <a:pt x="25" y="29"/>
                  </a:lnTo>
                  <a:close/>
                  <a:moveTo>
                    <a:pt x="36" y="27"/>
                  </a:moveTo>
                  <a:cubicBezTo>
                    <a:pt x="31" y="22"/>
                    <a:pt x="31" y="22"/>
                    <a:pt x="31" y="22"/>
                  </a:cubicBezTo>
                  <a:cubicBezTo>
                    <a:pt x="26" y="27"/>
                    <a:pt x="26" y="27"/>
                    <a:pt x="26" y="27"/>
                  </a:cubicBezTo>
                  <a:lnTo>
                    <a:pt x="36" y="27"/>
                  </a:lnTo>
                  <a:close/>
                  <a:moveTo>
                    <a:pt x="28" y="21"/>
                  </a:moveTo>
                  <a:cubicBezTo>
                    <a:pt x="18" y="21"/>
                    <a:pt x="18" y="21"/>
                    <a:pt x="18" y="21"/>
                  </a:cubicBezTo>
                  <a:cubicBezTo>
                    <a:pt x="23" y="27"/>
                    <a:pt x="23" y="27"/>
                    <a:pt x="23" y="27"/>
                  </a:cubicBezTo>
                  <a:lnTo>
                    <a:pt x="28" y="21"/>
                  </a:lnTo>
                  <a:close/>
                  <a:moveTo>
                    <a:pt x="12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16" y="22"/>
                    <a:pt x="16" y="22"/>
                    <a:pt x="16" y="22"/>
                  </a:cubicBezTo>
                  <a:lnTo>
                    <a:pt x="12" y="27"/>
                  </a:lnTo>
                  <a:close/>
                  <a:moveTo>
                    <a:pt x="28" y="47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12" y="29"/>
                    <a:pt x="12" y="29"/>
                    <a:pt x="12" y="29"/>
                  </a:cubicBezTo>
                  <a:lnTo>
                    <a:pt x="28" y="47"/>
                  </a:lnTo>
                  <a:close/>
                  <a:moveTo>
                    <a:pt x="33" y="47"/>
                  </a:moveTo>
                  <a:cubicBezTo>
                    <a:pt x="49" y="29"/>
                    <a:pt x="49" y="29"/>
                    <a:pt x="49" y="29"/>
                  </a:cubicBezTo>
                  <a:cubicBezTo>
                    <a:pt x="39" y="29"/>
                    <a:pt x="39" y="29"/>
                    <a:pt x="39" y="29"/>
                  </a:cubicBezTo>
                  <a:lnTo>
                    <a:pt x="33" y="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04" name="Freeform 52"/>
            <p:cNvSpPr>
              <a:spLocks noEditPoints="1"/>
            </p:cNvSpPr>
            <p:nvPr/>
          </p:nvSpPr>
          <p:spPr bwMode="auto">
            <a:xfrm>
              <a:off x="5244372" y="5950415"/>
              <a:ext cx="316777" cy="298034"/>
            </a:xfrm>
            <a:custGeom>
              <a:avLst/>
              <a:gdLst>
                <a:gd name="T0" fmla="*/ 23 w 68"/>
                <a:gd name="T1" fmla="*/ 5 h 67"/>
                <a:gd name="T2" fmla="*/ 7 w 68"/>
                <a:gd name="T3" fmla="*/ 11 h 67"/>
                <a:gd name="T4" fmla="*/ 7 w 68"/>
                <a:gd name="T5" fmla="*/ 67 h 67"/>
                <a:gd name="T6" fmla="*/ 38 w 68"/>
                <a:gd name="T7" fmla="*/ 62 h 67"/>
                <a:gd name="T8" fmla="*/ 49 w 68"/>
                <a:gd name="T9" fmla="*/ 56 h 67"/>
                <a:gd name="T10" fmla="*/ 64 w 68"/>
                <a:gd name="T11" fmla="*/ 47 h 67"/>
                <a:gd name="T12" fmla="*/ 60 w 68"/>
                <a:gd name="T13" fmla="*/ 0 h 67"/>
                <a:gd name="T14" fmla="*/ 52 w 68"/>
                <a:gd name="T15" fmla="*/ 51 h 67"/>
                <a:gd name="T16" fmla="*/ 59 w 68"/>
                <a:gd name="T17" fmla="*/ 44 h 67"/>
                <a:gd name="T18" fmla="*/ 56 w 68"/>
                <a:gd name="T19" fmla="*/ 41 h 67"/>
                <a:gd name="T20" fmla="*/ 56 w 68"/>
                <a:gd name="T21" fmla="*/ 51 h 67"/>
                <a:gd name="T22" fmla="*/ 50 w 68"/>
                <a:gd name="T23" fmla="*/ 43 h 67"/>
                <a:gd name="T24" fmla="*/ 33 w 68"/>
                <a:gd name="T25" fmla="*/ 45 h 67"/>
                <a:gd name="T26" fmla="*/ 48 w 68"/>
                <a:gd name="T27" fmla="*/ 53 h 67"/>
                <a:gd name="T28" fmla="*/ 26 w 68"/>
                <a:gd name="T29" fmla="*/ 7 h 67"/>
                <a:gd name="T30" fmla="*/ 65 w 68"/>
                <a:gd name="T31" fmla="*/ 7 h 67"/>
                <a:gd name="T32" fmla="*/ 56 w 68"/>
                <a:gd name="T33" fmla="*/ 39 h 67"/>
                <a:gd name="T34" fmla="*/ 9 w 68"/>
                <a:gd name="T35" fmla="*/ 23 h 67"/>
                <a:gd name="T36" fmla="*/ 12 w 68"/>
                <a:gd name="T37" fmla="*/ 30 h 67"/>
                <a:gd name="T38" fmla="*/ 10 w 68"/>
                <a:gd name="T39" fmla="*/ 32 h 67"/>
                <a:gd name="T40" fmla="*/ 10 w 68"/>
                <a:gd name="T41" fmla="*/ 38 h 67"/>
                <a:gd name="T42" fmla="*/ 12 w 68"/>
                <a:gd name="T43" fmla="*/ 40 h 67"/>
                <a:gd name="T44" fmla="*/ 9 w 68"/>
                <a:gd name="T45" fmla="*/ 47 h 67"/>
                <a:gd name="T46" fmla="*/ 12 w 68"/>
                <a:gd name="T47" fmla="*/ 54 h 67"/>
                <a:gd name="T48" fmla="*/ 9 w 68"/>
                <a:gd name="T49" fmla="*/ 55 h 67"/>
                <a:gd name="T50" fmla="*/ 19 w 68"/>
                <a:gd name="T51" fmla="*/ 61 h 67"/>
                <a:gd name="T52" fmla="*/ 25 w 68"/>
                <a:gd name="T53" fmla="*/ 64 h 67"/>
                <a:gd name="T54" fmla="*/ 3 w 68"/>
                <a:gd name="T55" fmla="*/ 19 h 67"/>
                <a:gd name="T56" fmla="*/ 12 w 68"/>
                <a:gd name="T57" fmla="*/ 22 h 67"/>
                <a:gd name="T58" fmla="*/ 34 w 68"/>
                <a:gd name="T59" fmla="*/ 61 h 67"/>
                <a:gd name="T60" fmla="*/ 19 w 68"/>
                <a:gd name="T61" fmla="*/ 59 h 67"/>
                <a:gd name="T62" fmla="*/ 19 w 68"/>
                <a:gd name="T63" fmla="*/ 8 h 67"/>
                <a:gd name="T64" fmla="*/ 21 w 68"/>
                <a:gd name="T65" fmla="*/ 17 h 67"/>
                <a:gd name="T66" fmla="*/ 24 w 68"/>
                <a:gd name="T67" fmla="*/ 19 h 67"/>
                <a:gd name="T68" fmla="*/ 20 w 68"/>
                <a:gd name="T69" fmla="*/ 26 h 67"/>
                <a:gd name="T70" fmla="*/ 24 w 68"/>
                <a:gd name="T71" fmla="*/ 33 h 67"/>
                <a:gd name="T72" fmla="*/ 21 w 68"/>
                <a:gd name="T73" fmla="*/ 35 h 67"/>
                <a:gd name="T74" fmla="*/ 21 w 68"/>
                <a:gd name="T75" fmla="*/ 41 h 67"/>
                <a:gd name="T76" fmla="*/ 24 w 68"/>
                <a:gd name="T77" fmla="*/ 43 h 67"/>
                <a:gd name="T78" fmla="*/ 21 w 68"/>
                <a:gd name="T79" fmla="*/ 49 h 67"/>
                <a:gd name="T80" fmla="*/ 24 w 68"/>
                <a:gd name="T81" fmla="*/ 51 h 67"/>
                <a:gd name="T82" fmla="*/ 38 w 68"/>
                <a:gd name="T83" fmla="*/ 57 h 67"/>
                <a:gd name="T84" fmla="*/ 40 w 68"/>
                <a:gd name="T85" fmla="*/ 58 h 67"/>
                <a:gd name="T86" fmla="*/ 40 w 68"/>
                <a:gd name="T87" fmla="*/ 55 h 67"/>
                <a:gd name="T88" fmla="*/ 40 w 68"/>
                <a:gd name="T89" fmla="*/ 58 h 67"/>
                <a:gd name="T90" fmla="*/ 33 w 68"/>
                <a:gd name="T91" fmla="*/ 13 h 67"/>
                <a:gd name="T92" fmla="*/ 58 w 68"/>
                <a:gd name="T93" fmla="*/ 11 h 67"/>
                <a:gd name="T94" fmla="*/ 58 w 68"/>
                <a:gd name="T95" fmla="*/ 21 h 67"/>
                <a:gd name="T96" fmla="*/ 33 w 68"/>
                <a:gd name="T97" fmla="*/ 19 h 67"/>
                <a:gd name="T98" fmla="*/ 59 w 68"/>
                <a:gd name="T99" fmla="*/ 28 h 67"/>
                <a:gd name="T100" fmla="*/ 32 w 68"/>
                <a:gd name="T101" fmla="*/ 28 h 67"/>
                <a:gd name="T102" fmla="*/ 59 w 68"/>
                <a:gd name="T103" fmla="*/ 28 h 67"/>
                <a:gd name="T104" fmla="*/ 33 w 68"/>
                <a:gd name="T105" fmla="*/ 37 h 67"/>
                <a:gd name="T106" fmla="*/ 58 w 68"/>
                <a:gd name="T107" fmla="*/ 3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8" h="67">
                  <a:moveTo>
                    <a:pt x="60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27" y="0"/>
                    <a:pt x="24" y="2"/>
                    <a:pt x="23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5"/>
                    <a:pt x="13" y="8"/>
                    <a:pt x="12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3" y="11"/>
                    <a:pt x="0" y="14"/>
                    <a:pt x="0" y="19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3" y="67"/>
                    <a:pt x="7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9" y="67"/>
                    <a:pt x="33" y="66"/>
                    <a:pt x="35" y="64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41" y="62"/>
                    <a:pt x="45" y="60"/>
                    <a:pt x="47" y="59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53" y="56"/>
                    <a:pt x="57" y="55"/>
                    <a:pt x="59" y="53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6" y="46"/>
                    <a:pt x="68" y="41"/>
                    <a:pt x="68" y="38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3"/>
                    <a:pt x="64" y="0"/>
                    <a:pt x="60" y="0"/>
                  </a:cubicBezTo>
                  <a:close/>
                  <a:moveTo>
                    <a:pt x="52" y="53"/>
                  </a:move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1"/>
                    <a:pt x="52" y="5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59" y="45"/>
                    <a:pt x="59" y="45"/>
                    <a:pt x="59" y="44"/>
                  </a:cubicBezTo>
                  <a:cubicBezTo>
                    <a:pt x="59" y="44"/>
                    <a:pt x="59" y="43"/>
                    <a:pt x="58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3" y="42"/>
                    <a:pt x="54" y="41"/>
                    <a:pt x="56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4" y="43"/>
                    <a:pt x="63" y="45"/>
                    <a:pt x="62" y="45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2"/>
                    <a:pt x="54" y="52"/>
                    <a:pt x="52" y="53"/>
                  </a:cubicBezTo>
                  <a:close/>
                  <a:moveTo>
                    <a:pt x="56" y="39"/>
                  </a:moveTo>
                  <a:cubicBezTo>
                    <a:pt x="53" y="39"/>
                    <a:pt x="51" y="41"/>
                    <a:pt x="50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2" y="43"/>
                    <a:pt x="32" y="44"/>
                    <a:pt x="32" y="44"/>
                  </a:cubicBezTo>
                  <a:cubicBezTo>
                    <a:pt x="32" y="45"/>
                    <a:pt x="32" y="45"/>
                    <a:pt x="33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28" y="53"/>
                    <a:pt x="26" y="51"/>
                    <a:pt x="26" y="4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5"/>
                    <a:pt x="28" y="3"/>
                    <a:pt x="31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3" y="3"/>
                    <a:pt x="65" y="5"/>
                    <a:pt x="65" y="7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65" y="38"/>
                    <a:pt x="65" y="39"/>
                    <a:pt x="65" y="39"/>
                  </a:cubicBezTo>
                  <a:lnTo>
                    <a:pt x="56" y="39"/>
                  </a:lnTo>
                  <a:close/>
                  <a:moveTo>
                    <a:pt x="12" y="22"/>
                  </a:move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9" y="23"/>
                    <a:pt x="9" y="23"/>
                  </a:cubicBezTo>
                  <a:cubicBezTo>
                    <a:pt x="9" y="24"/>
                    <a:pt x="9" y="24"/>
                    <a:pt x="10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30"/>
                    <a:pt x="9" y="31"/>
                    <a:pt x="9" y="31"/>
                  </a:cubicBezTo>
                  <a:cubicBezTo>
                    <a:pt x="9" y="32"/>
                    <a:pt x="9" y="32"/>
                    <a:pt x="10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9"/>
                    <a:pt x="9" y="39"/>
                  </a:cubicBezTo>
                  <a:cubicBezTo>
                    <a:pt x="9" y="40"/>
                    <a:pt x="9" y="40"/>
                    <a:pt x="10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9" y="46"/>
                    <a:pt x="9" y="47"/>
                    <a:pt x="9" y="47"/>
                  </a:cubicBezTo>
                  <a:cubicBezTo>
                    <a:pt x="9" y="48"/>
                    <a:pt x="9" y="48"/>
                    <a:pt x="10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9" y="54"/>
                    <a:pt x="9" y="55"/>
                    <a:pt x="9" y="55"/>
                  </a:cubicBezTo>
                  <a:cubicBezTo>
                    <a:pt x="9" y="56"/>
                    <a:pt x="9" y="56"/>
                    <a:pt x="10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4" y="59"/>
                    <a:pt x="16" y="61"/>
                    <a:pt x="19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6" y="64"/>
                    <a:pt x="25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5" y="64"/>
                    <a:pt x="3" y="62"/>
                    <a:pt x="3" y="6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6"/>
                    <a:pt x="5" y="14"/>
                    <a:pt x="7" y="14"/>
                  </a:cubicBezTo>
                  <a:cubicBezTo>
                    <a:pt x="12" y="14"/>
                    <a:pt x="12" y="14"/>
                    <a:pt x="12" y="14"/>
                  </a:cubicBezTo>
                  <a:lnTo>
                    <a:pt x="12" y="22"/>
                  </a:lnTo>
                  <a:close/>
                  <a:moveTo>
                    <a:pt x="29" y="64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2" y="63"/>
                    <a:pt x="31" y="63"/>
                    <a:pt x="29" y="64"/>
                  </a:cubicBezTo>
                  <a:close/>
                  <a:moveTo>
                    <a:pt x="19" y="59"/>
                  </a:moveTo>
                  <a:cubicBezTo>
                    <a:pt x="16" y="59"/>
                    <a:pt x="14" y="57"/>
                    <a:pt x="14" y="5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0"/>
                    <a:pt x="16" y="8"/>
                    <a:pt x="19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0" y="17"/>
                    <a:pt x="20" y="18"/>
                  </a:cubicBezTo>
                  <a:cubicBezTo>
                    <a:pt x="20" y="18"/>
                    <a:pt x="21" y="19"/>
                    <a:pt x="21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0" y="25"/>
                    <a:pt x="20" y="26"/>
                  </a:cubicBezTo>
                  <a:cubicBezTo>
                    <a:pt x="20" y="26"/>
                    <a:pt x="21" y="27"/>
                    <a:pt x="21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0" y="33"/>
                    <a:pt x="20" y="34"/>
                  </a:cubicBezTo>
                  <a:cubicBezTo>
                    <a:pt x="20" y="34"/>
                    <a:pt x="21" y="35"/>
                    <a:pt x="21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0" y="41"/>
                    <a:pt x="20" y="42"/>
                  </a:cubicBezTo>
                  <a:cubicBezTo>
                    <a:pt x="20" y="42"/>
                    <a:pt x="21" y="43"/>
                    <a:pt x="21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0" y="49"/>
                    <a:pt x="20" y="50"/>
                  </a:cubicBezTo>
                  <a:cubicBezTo>
                    <a:pt x="20" y="50"/>
                    <a:pt x="21" y="51"/>
                    <a:pt x="21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5" y="53"/>
                    <a:pt x="28" y="55"/>
                    <a:pt x="31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7" y="59"/>
                    <a:pt x="37" y="59"/>
                    <a:pt x="37" y="59"/>
                  </a:cubicBezTo>
                  <a:lnTo>
                    <a:pt x="19" y="59"/>
                  </a:ln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41" y="57"/>
                    <a:pt x="41" y="57"/>
                    <a:pt x="40" y="57"/>
                  </a:cubicBezTo>
                  <a:cubicBezTo>
                    <a:pt x="40" y="55"/>
                    <a:pt x="40" y="55"/>
                    <a:pt x="40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7"/>
                    <a:pt x="42" y="58"/>
                    <a:pt x="40" y="58"/>
                  </a:cubicBezTo>
                  <a:close/>
                  <a:moveTo>
                    <a:pt x="59" y="12"/>
                  </a:moveTo>
                  <a:cubicBezTo>
                    <a:pt x="59" y="12"/>
                    <a:pt x="59" y="13"/>
                    <a:pt x="58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2" y="13"/>
                    <a:pt x="32" y="12"/>
                    <a:pt x="32" y="12"/>
                  </a:cubicBezTo>
                  <a:cubicBezTo>
                    <a:pt x="32" y="11"/>
                    <a:pt x="32" y="11"/>
                    <a:pt x="33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9" y="11"/>
                    <a:pt x="59" y="11"/>
                    <a:pt x="59" y="12"/>
                  </a:cubicBezTo>
                  <a:close/>
                  <a:moveTo>
                    <a:pt x="59" y="20"/>
                  </a:moveTo>
                  <a:cubicBezTo>
                    <a:pt x="59" y="21"/>
                    <a:pt x="59" y="21"/>
                    <a:pt x="58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2" y="21"/>
                    <a:pt x="32" y="21"/>
                    <a:pt x="32" y="20"/>
                  </a:cubicBezTo>
                  <a:cubicBezTo>
                    <a:pt x="32" y="19"/>
                    <a:pt x="32" y="19"/>
                    <a:pt x="33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9" y="19"/>
                    <a:pt x="59" y="19"/>
                    <a:pt x="59" y="20"/>
                  </a:cubicBezTo>
                  <a:close/>
                  <a:moveTo>
                    <a:pt x="59" y="28"/>
                  </a:moveTo>
                  <a:cubicBezTo>
                    <a:pt x="59" y="29"/>
                    <a:pt x="59" y="29"/>
                    <a:pt x="58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2" y="29"/>
                    <a:pt x="32" y="29"/>
                    <a:pt x="32" y="28"/>
                  </a:cubicBezTo>
                  <a:cubicBezTo>
                    <a:pt x="32" y="27"/>
                    <a:pt x="32" y="27"/>
                    <a:pt x="33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9" y="27"/>
                    <a:pt x="59" y="27"/>
                    <a:pt x="59" y="28"/>
                  </a:cubicBezTo>
                  <a:close/>
                  <a:moveTo>
                    <a:pt x="59" y="36"/>
                  </a:moveTo>
                  <a:cubicBezTo>
                    <a:pt x="59" y="37"/>
                    <a:pt x="59" y="37"/>
                    <a:pt x="58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2" y="37"/>
                    <a:pt x="32" y="37"/>
                    <a:pt x="32" y="36"/>
                  </a:cubicBezTo>
                  <a:cubicBezTo>
                    <a:pt x="32" y="36"/>
                    <a:pt x="32" y="35"/>
                    <a:pt x="33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9" y="35"/>
                    <a:pt x="59" y="36"/>
                    <a:pt x="59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05" name="Freeform 28"/>
            <p:cNvSpPr>
              <a:spLocks noEditPoints="1"/>
            </p:cNvSpPr>
            <p:nvPr/>
          </p:nvSpPr>
          <p:spPr bwMode="auto">
            <a:xfrm>
              <a:off x="6663668" y="4253054"/>
              <a:ext cx="530567" cy="430519"/>
            </a:xfrm>
            <a:custGeom>
              <a:avLst/>
              <a:gdLst>
                <a:gd name="T0" fmla="*/ 26 w 74"/>
                <a:gd name="T1" fmla="*/ 0 h 60"/>
                <a:gd name="T2" fmla="*/ 19 w 74"/>
                <a:gd name="T3" fmla="*/ 53 h 60"/>
                <a:gd name="T4" fmla="*/ 49 w 74"/>
                <a:gd name="T5" fmla="*/ 60 h 60"/>
                <a:gd name="T6" fmla="*/ 56 w 74"/>
                <a:gd name="T7" fmla="*/ 7 h 60"/>
                <a:gd name="T8" fmla="*/ 53 w 74"/>
                <a:gd name="T9" fmla="*/ 7 h 60"/>
                <a:gd name="T10" fmla="*/ 49 w 74"/>
                <a:gd name="T11" fmla="*/ 57 h 60"/>
                <a:gd name="T12" fmla="*/ 22 w 74"/>
                <a:gd name="T13" fmla="*/ 53 h 60"/>
                <a:gd name="T14" fmla="*/ 26 w 74"/>
                <a:gd name="T15" fmla="*/ 3 h 60"/>
                <a:gd name="T16" fmla="*/ 53 w 74"/>
                <a:gd name="T17" fmla="*/ 7 h 60"/>
                <a:gd name="T18" fmla="*/ 25 w 74"/>
                <a:gd name="T19" fmla="*/ 6 h 60"/>
                <a:gd name="T20" fmla="*/ 24 w 74"/>
                <a:gd name="T21" fmla="*/ 50 h 60"/>
                <a:gd name="T22" fmla="*/ 50 w 74"/>
                <a:gd name="T23" fmla="*/ 51 h 60"/>
                <a:gd name="T24" fmla="*/ 51 w 74"/>
                <a:gd name="T25" fmla="*/ 7 h 60"/>
                <a:gd name="T26" fmla="*/ 49 w 74"/>
                <a:gd name="T27" fmla="*/ 49 h 60"/>
                <a:gd name="T28" fmla="*/ 26 w 74"/>
                <a:gd name="T29" fmla="*/ 8 h 60"/>
                <a:gd name="T30" fmla="*/ 49 w 74"/>
                <a:gd name="T31" fmla="*/ 49 h 60"/>
                <a:gd name="T32" fmla="*/ 37 w 74"/>
                <a:gd name="T33" fmla="*/ 56 h 60"/>
                <a:gd name="T34" fmla="*/ 37 w 74"/>
                <a:gd name="T35" fmla="*/ 52 h 60"/>
                <a:gd name="T36" fmla="*/ 74 w 74"/>
                <a:gd name="T37" fmla="*/ 23 h 60"/>
                <a:gd name="T38" fmla="*/ 67 w 74"/>
                <a:gd name="T39" fmla="*/ 41 h 60"/>
                <a:gd name="T40" fmla="*/ 66 w 74"/>
                <a:gd name="T41" fmla="*/ 39 h 60"/>
                <a:gd name="T42" fmla="*/ 66 w 74"/>
                <a:gd name="T43" fmla="*/ 7 h 60"/>
                <a:gd name="T44" fmla="*/ 68 w 74"/>
                <a:gd name="T45" fmla="*/ 6 h 60"/>
                <a:gd name="T46" fmla="*/ 69 w 74"/>
                <a:gd name="T47" fmla="*/ 23 h 60"/>
                <a:gd name="T48" fmla="*/ 64 w 74"/>
                <a:gd name="T49" fmla="*/ 37 h 60"/>
                <a:gd name="T50" fmla="*/ 63 w 74"/>
                <a:gd name="T51" fmla="*/ 35 h 60"/>
                <a:gd name="T52" fmla="*/ 63 w 74"/>
                <a:gd name="T53" fmla="*/ 11 h 60"/>
                <a:gd name="T54" fmla="*/ 65 w 74"/>
                <a:gd name="T55" fmla="*/ 10 h 60"/>
                <a:gd name="T56" fmla="*/ 64 w 74"/>
                <a:gd name="T57" fmla="*/ 23 h 60"/>
                <a:gd name="T58" fmla="*/ 60 w 74"/>
                <a:gd name="T59" fmla="*/ 33 h 60"/>
                <a:gd name="T60" fmla="*/ 60 w 74"/>
                <a:gd name="T61" fmla="*/ 31 h 60"/>
                <a:gd name="T62" fmla="*/ 60 w 74"/>
                <a:gd name="T63" fmla="*/ 15 h 60"/>
                <a:gd name="T64" fmla="*/ 61 w 74"/>
                <a:gd name="T65" fmla="*/ 14 h 60"/>
                <a:gd name="T66" fmla="*/ 8 w 74"/>
                <a:gd name="T67" fmla="*/ 39 h 60"/>
                <a:gd name="T68" fmla="*/ 7 w 74"/>
                <a:gd name="T69" fmla="*/ 41 h 60"/>
                <a:gd name="T70" fmla="*/ 0 w 74"/>
                <a:gd name="T71" fmla="*/ 23 h 60"/>
                <a:gd name="T72" fmla="*/ 8 w 74"/>
                <a:gd name="T73" fmla="*/ 6 h 60"/>
                <a:gd name="T74" fmla="*/ 2 w 74"/>
                <a:gd name="T75" fmla="*/ 23 h 60"/>
                <a:gd name="T76" fmla="*/ 12 w 74"/>
                <a:gd name="T77" fmla="*/ 35 h 60"/>
                <a:gd name="T78" fmla="*/ 11 w 74"/>
                <a:gd name="T79" fmla="*/ 37 h 60"/>
                <a:gd name="T80" fmla="*/ 6 w 74"/>
                <a:gd name="T81" fmla="*/ 23 h 60"/>
                <a:gd name="T82" fmla="*/ 11 w 74"/>
                <a:gd name="T83" fmla="*/ 10 h 60"/>
                <a:gd name="T84" fmla="*/ 8 w 74"/>
                <a:gd name="T85" fmla="*/ 23 h 60"/>
                <a:gd name="T86" fmla="*/ 15 w 74"/>
                <a:gd name="T87" fmla="*/ 15 h 60"/>
                <a:gd name="T88" fmla="*/ 15 w 74"/>
                <a:gd name="T89" fmla="*/ 31 h 60"/>
                <a:gd name="T90" fmla="*/ 14 w 74"/>
                <a:gd name="T91" fmla="*/ 33 h 60"/>
                <a:gd name="T92" fmla="*/ 11 w 74"/>
                <a:gd name="T93" fmla="*/ 23 h 60"/>
                <a:gd name="T94" fmla="*/ 15 w 74"/>
                <a:gd name="T9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4" h="60">
                  <a:moveTo>
                    <a:pt x="4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2" y="0"/>
                    <a:pt x="19" y="3"/>
                    <a:pt x="19" y="7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9" y="56"/>
                    <a:pt x="22" y="60"/>
                    <a:pt x="26" y="60"/>
                  </a:cubicBezTo>
                  <a:cubicBezTo>
                    <a:pt x="49" y="60"/>
                    <a:pt x="49" y="60"/>
                    <a:pt x="49" y="60"/>
                  </a:cubicBezTo>
                  <a:cubicBezTo>
                    <a:pt x="53" y="60"/>
                    <a:pt x="56" y="56"/>
                    <a:pt x="56" y="53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3"/>
                    <a:pt x="53" y="0"/>
                    <a:pt x="49" y="0"/>
                  </a:cubicBezTo>
                  <a:close/>
                  <a:moveTo>
                    <a:pt x="53" y="7"/>
                  </a:moveTo>
                  <a:cubicBezTo>
                    <a:pt x="53" y="53"/>
                    <a:pt x="53" y="53"/>
                    <a:pt x="53" y="53"/>
                  </a:cubicBezTo>
                  <a:cubicBezTo>
                    <a:pt x="53" y="55"/>
                    <a:pt x="51" y="57"/>
                    <a:pt x="49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4" y="57"/>
                    <a:pt x="22" y="55"/>
                    <a:pt x="22" y="53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5"/>
                    <a:pt x="24" y="3"/>
                    <a:pt x="26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51" y="3"/>
                    <a:pt x="53" y="5"/>
                    <a:pt x="53" y="7"/>
                  </a:cubicBezTo>
                  <a:close/>
                  <a:moveTo>
                    <a:pt x="50" y="6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4" y="7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1"/>
                    <a:pt x="24" y="51"/>
                    <a:pt x="25" y="51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1"/>
                    <a:pt x="51" y="51"/>
                    <a:pt x="51" y="50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6"/>
                    <a:pt x="50" y="6"/>
                    <a:pt x="50" y="6"/>
                  </a:cubicBezTo>
                  <a:close/>
                  <a:moveTo>
                    <a:pt x="49" y="49"/>
                  </a:moveTo>
                  <a:cubicBezTo>
                    <a:pt x="26" y="49"/>
                    <a:pt x="26" y="49"/>
                    <a:pt x="26" y="4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49" y="8"/>
                    <a:pt x="49" y="8"/>
                    <a:pt x="49" y="8"/>
                  </a:cubicBezTo>
                  <a:lnTo>
                    <a:pt x="49" y="49"/>
                  </a:lnTo>
                  <a:close/>
                  <a:moveTo>
                    <a:pt x="39" y="54"/>
                  </a:moveTo>
                  <a:cubicBezTo>
                    <a:pt x="39" y="55"/>
                    <a:pt x="38" y="56"/>
                    <a:pt x="37" y="56"/>
                  </a:cubicBezTo>
                  <a:cubicBezTo>
                    <a:pt x="36" y="56"/>
                    <a:pt x="35" y="55"/>
                    <a:pt x="35" y="54"/>
                  </a:cubicBezTo>
                  <a:cubicBezTo>
                    <a:pt x="35" y="53"/>
                    <a:pt x="36" y="52"/>
                    <a:pt x="37" y="52"/>
                  </a:cubicBezTo>
                  <a:cubicBezTo>
                    <a:pt x="38" y="52"/>
                    <a:pt x="39" y="53"/>
                    <a:pt x="39" y="54"/>
                  </a:cubicBezTo>
                  <a:close/>
                  <a:moveTo>
                    <a:pt x="74" y="23"/>
                  </a:moveTo>
                  <a:cubicBezTo>
                    <a:pt x="74" y="30"/>
                    <a:pt x="72" y="36"/>
                    <a:pt x="68" y="41"/>
                  </a:cubicBezTo>
                  <a:cubicBezTo>
                    <a:pt x="68" y="41"/>
                    <a:pt x="67" y="41"/>
                    <a:pt x="67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6" y="40"/>
                    <a:pt x="66" y="40"/>
                    <a:pt x="66" y="39"/>
                  </a:cubicBezTo>
                  <a:cubicBezTo>
                    <a:pt x="70" y="35"/>
                    <a:pt x="72" y="29"/>
                    <a:pt x="72" y="23"/>
                  </a:cubicBezTo>
                  <a:cubicBezTo>
                    <a:pt x="72" y="17"/>
                    <a:pt x="70" y="12"/>
                    <a:pt x="66" y="7"/>
                  </a:cubicBezTo>
                  <a:cubicBezTo>
                    <a:pt x="66" y="7"/>
                    <a:pt x="66" y="6"/>
                    <a:pt x="67" y="6"/>
                  </a:cubicBezTo>
                  <a:cubicBezTo>
                    <a:pt x="67" y="5"/>
                    <a:pt x="68" y="6"/>
                    <a:pt x="68" y="6"/>
                  </a:cubicBezTo>
                  <a:cubicBezTo>
                    <a:pt x="72" y="11"/>
                    <a:pt x="74" y="17"/>
                    <a:pt x="74" y="23"/>
                  </a:cubicBezTo>
                  <a:close/>
                  <a:moveTo>
                    <a:pt x="69" y="23"/>
                  </a:moveTo>
                  <a:cubicBezTo>
                    <a:pt x="69" y="28"/>
                    <a:pt x="67" y="33"/>
                    <a:pt x="65" y="36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6"/>
                    <a:pt x="63" y="36"/>
                    <a:pt x="63" y="35"/>
                  </a:cubicBezTo>
                  <a:cubicBezTo>
                    <a:pt x="66" y="32"/>
                    <a:pt x="67" y="28"/>
                    <a:pt x="67" y="23"/>
                  </a:cubicBezTo>
                  <a:cubicBezTo>
                    <a:pt x="67" y="19"/>
                    <a:pt x="66" y="15"/>
                    <a:pt x="63" y="11"/>
                  </a:cubicBezTo>
                  <a:cubicBezTo>
                    <a:pt x="63" y="11"/>
                    <a:pt x="63" y="10"/>
                    <a:pt x="63" y="10"/>
                  </a:cubicBezTo>
                  <a:cubicBezTo>
                    <a:pt x="64" y="10"/>
                    <a:pt x="64" y="10"/>
                    <a:pt x="65" y="10"/>
                  </a:cubicBezTo>
                  <a:cubicBezTo>
                    <a:pt x="67" y="14"/>
                    <a:pt x="69" y="19"/>
                    <a:pt x="69" y="23"/>
                  </a:cubicBezTo>
                  <a:close/>
                  <a:moveTo>
                    <a:pt x="64" y="23"/>
                  </a:moveTo>
                  <a:cubicBezTo>
                    <a:pt x="64" y="26"/>
                    <a:pt x="63" y="29"/>
                    <a:pt x="61" y="32"/>
                  </a:cubicBezTo>
                  <a:cubicBezTo>
                    <a:pt x="61" y="32"/>
                    <a:pt x="61" y="33"/>
                    <a:pt x="60" y="33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59" y="32"/>
                    <a:pt x="59" y="32"/>
                    <a:pt x="60" y="31"/>
                  </a:cubicBezTo>
                  <a:cubicBezTo>
                    <a:pt x="61" y="29"/>
                    <a:pt x="62" y="26"/>
                    <a:pt x="62" y="23"/>
                  </a:cubicBezTo>
                  <a:cubicBezTo>
                    <a:pt x="62" y="21"/>
                    <a:pt x="61" y="18"/>
                    <a:pt x="60" y="15"/>
                  </a:cubicBezTo>
                  <a:cubicBezTo>
                    <a:pt x="59" y="15"/>
                    <a:pt x="59" y="14"/>
                    <a:pt x="60" y="14"/>
                  </a:cubicBezTo>
                  <a:cubicBezTo>
                    <a:pt x="60" y="14"/>
                    <a:pt x="61" y="14"/>
                    <a:pt x="61" y="14"/>
                  </a:cubicBezTo>
                  <a:cubicBezTo>
                    <a:pt x="63" y="17"/>
                    <a:pt x="64" y="20"/>
                    <a:pt x="64" y="23"/>
                  </a:cubicBezTo>
                  <a:close/>
                  <a:moveTo>
                    <a:pt x="8" y="39"/>
                  </a:moveTo>
                  <a:cubicBezTo>
                    <a:pt x="9" y="40"/>
                    <a:pt x="8" y="40"/>
                    <a:pt x="8" y="41"/>
                  </a:cubicBezTo>
                  <a:cubicBezTo>
                    <a:pt x="8" y="41"/>
                    <a:pt x="8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3" y="36"/>
                    <a:pt x="0" y="30"/>
                    <a:pt x="0" y="23"/>
                  </a:cubicBezTo>
                  <a:cubicBezTo>
                    <a:pt x="0" y="17"/>
                    <a:pt x="3" y="11"/>
                    <a:pt x="7" y="6"/>
                  </a:cubicBezTo>
                  <a:cubicBezTo>
                    <a:pt x="7" y="6"/>
                    <a:pt x="8" y="5"/>
                    <a:pt x="8" y="6"/>
                  </a:cubicBezTo>
                  <a:cubicBezTo>
                    <a:pt x="8" y="6"/>
                    <a:pt x="9" y="7"/>
                    <a:pt x="8" y="7"/>
                  </a:cubicBezTo>
                  <a:cubicBezTo>
                    <a:pt x="5" y="12"/>
                    <a:pt x="2" y="17"/>
                    <a:pt x="2" y="23"/>
                  </a:cubicBezTo>
                  <a:cubicBezTo>
                    <a:pt x="2" y="29"/>
                    <a:pt x="5" y="35"/>
                    <a:pt x="8" y="39"/>
                  </a:cubicBezTo>
                  <a:close/>
                  <a:moveTo>
                    <a:pt x="12" y="35"/>
                  </a:moveTo>
                  <a:cubicBezTo>
                    <a:pt x="12" y="36"/>
                    <a:pt x="12" y="36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7" y="33"/>
                    <a:pt x="6" y="28"/>
                    <a:pt x="6" y="23"/>
                  </a:cubicBezTo>
                  <a:cubicBezTo>
                    <a:pt x="6" y="19"/>
                    <a:pt x="7" y="14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2" y="10"/>
                    <a:pt x="12" y="11"/>
                    <a:pt x="12" y="11"/>
                  </a:cubicBezTo>
                  <a:cubicBezTo>
                    <a:pt x="9" y="15"/>
                    <a:pt x="8" y="19"/>
                    <a:pt x="8" y="23"/>
                  </a:cubicBezTo>
                  <a:cubicBezTo>
                    <a:pt x="8" y="28"/>
                    <a:pt x="9" y="32"/>
                    <a:pt x="12" y="35"/>
                  </a:cubicBezTo>
                  <a:close/>
                  <a:moveTo>
                    <a:pt x="15" y="15"/>
                  </a:moveTo>
                  <a:cubicBezTo>
                    <a:pt x="14" y="18"/>
                    <a:pt x="13" y="21"/>
                    <a:pt x="13" y="23"/>
                  </a:cubicBezTo>
                  <a:cubicBezTo>
                    <a:pt x="13" y="26"/>
                    <a:pt x="14" y="29"/>
                    <a:pt x="15" y="31"/>
                  </a:cubicBezTo>
                  <a:cubicBezTo>
                    <a:pt x="15" y="32"/>
                    <a:pt x="15" y="32"/>
                    <a:pt x="15" y="33"/>
                  </a:cubicBezTo>
                  <a:cubicBezTo>
                    <a:pt x="15" y="33"/>
                    <a:pt x="14" y="33"/>
                    <a:pt x="14" y="33"/>
                  </a:cubicBezTo>
                  <a:cubicBezTo>
                    <a:pt x="14" y="33"/>
                    <a:pt x="14" y="32"/>
                    <a:pt x="13" y="32"/>
                  </a:cubicBezTo>
                  <a:cubicBezTo>
                    <a:pt x="12" y="29"/>
                    <a:pt x="11" y="26"/>
                    <a:pt x="11" y="23"/>
                  </a:cubicBezTo>
                  <a:cubicBezTo>
                    <a:pt x="11" y="20"/>
                    <a:pt x="12" y="17"/>
                    <a:pt x="13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06" name="Freeform 36"/>
            <p:cNvSpPr>
              <a:spLocks noEditPoints="1"/>
            </p:cNvSpPr>
            <p:nvPr/>
          </p:nvSpPr>
          <p:spPr bwMode="auto">
            <a:xfrm>
              <a:off x="5577325" y="4290527"/>
              <a:ext cx="182021" cy="182022"/>
            </a:xfrm>
            <a:custGeom>
              <a:avLst/>
              <a:gdLst>
                <a:gd name="T0" fmla="*/ 18 w 35"/>
                <a:gd name="T1" fmla="*/ 0 h 35"/>
                <a:gd name="T2" fmla="*/ 0 w 35"/>
                <a:gd name="T3" fmla="*/ 18 h 35"/>
                <a:gd name="T4" fmla="*/ 18 w 35"/>
                <a:gd name="T5" fmla="*/ 35 h 35"/>
                <a:gd name="T6" fmla="*/ 35 w 35"/>
                <a:gd name="T7" fmla="*/ 18 h 35"/>
                <a:gd name="T8" fmla="*/ 18 w 35"/>
                <a:gd name="T9" fmla="*/ 0 h 35"/>
                <a:gd name="T10" fmla="*/ 18 w 35"/>
                <a:gd name="T11" fmla="*/ 32 h 35"/>
                <a:gd name="T12" fmla="*/ 3 w 35"/>
                <a:gd name="T13" fmla="*/ 18 h 35"/>
                <a:gd name="T14" fmla="*/ 18 w 35"/>
                <a:gd name="T15" fmla="*/ 3 h 35"/>
                <a:gd name="T16" fmla="*/ 32 w 35"/>
                <a:gd name="T17" fmla="*/ 18 h 35"/>
                <a:gd name="T18" fmla="*/ 18 w 35"/>
                <a:gd name="T19" fmla="*/ 32 h 35"/>
                <a:gd name="T20" fmla="*/ 27 w 35"/>
                <a:gd name="T21" fmla="*/ 12 h 35"/>
                <a:gd name="T22" fmla="*/ 27 w 35"/>
                <a:gd name="T23" fmla="*/ 14 h 35"/>
                <a:gd name="T24" fmla="*/ 16 w 35"/>
                <a:gd name="T25" fmla="*/ 23 h 35"/>
                <a:gd name="T26" fmla="*/ 16 w 35"/>
                <a:gd name="T27" fmla="*/ 23 h 35"/>
                <a:gd name="T28" fmla="*/ 15 w 35"/>
                <a:gd name="T29" fmla="*/ 23 h 35"/>
                <a:gd name="T30" fmla="*/ 9 w 35"/>
                <a:gd name="T31" fmla="*/ 18 h 35"/>
                <a:gd name="T32" fmla="*/ 9 w 35"/>
                <a:gd name="T33" fmla="*/ 16 h 35"/>
                <a:gd name="T34" fmla="*/ 10 w 35"/>
                <a:gd name="T35" fmla="*/ 16 h 35"/>
                <a:gd name="T36" fmla="*/ 16 w 35"/>
                <a:gd name="T37" fmla="*/ 21 h 35"/>
                <a:gd name="T38" fmla="*/ 26 w 35"/>
                <a:gd name="T39" fmla="*/ 12 h 35"/>
                <a:gd name="T40" fmla="*/ 27 w 35"/>
                <a:gd name="T4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35"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7"/>
                    <a:pt x="8" y="35"/>
                    <a:pt x="18" y="35"/>
                  </a:cubicBezTo>
                  <a:cubicBezTo>
                    <a:pt x="28" y="35"/>
                    <a:pt x="35" y="27"/>
                    <a:pt x="35" y="18"/>
                  </a:cubicBezTo>
                  <a:cubicBezTo>
                    <a:pt x="35" y="8"/>
                    <a:pt x="28" y="0"/>
                    <a:pt x="18" y="0"/>
                  </a:cubicBezTo>
                  <a:close/>
                  <a:moveTo>
                    <a:pt x="18" y="32"/>
                  </a:moveTo>
                  <a:cubicBezTo>
                    <a:pt x="10" y="32"/>
                    <a:pt x="3" y="26"/>
                    <a:pt x="3" y="18"/>
                  </a:cubicBezTo>
                  <a:cubicBezTo>
                    <a:pt x="3" y="10"/>
                    <a:pt x="10" y="3"/>
                    <a:pt x="18" y="3"/>
                  </a:cubicBezTo>
                  <a:cubicBezTo>
                    <a:pt x="26" y="3"/>
                    <a:pt x="32" y="10"/>
                    <a:pt x="32" y="18"/>
                  </a:cubicBezTo>
                  <a:cubicBezTo>
                    <a:pt x="32" y="26"/>
                    <a:pt x="26" y="32"/>
                    <a:pt x="18" y="32"/>
                  </a:cubicBezTo>
                  <a:close/>
                  <a:moveTo>
                    <a:pt x="27" y="12"/>
                  </a:moveTo>
                  <a:cubicBezTo>
                    <a:pt x="28" y="13"/>
                    <a:pt x="28" y="13"/>
                    <a:pt x="27" y="1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8"/>
                    <a:pt x="8" y="17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07" name="Freeform 24"/>
            <p:cNvSpPr>
              <a:spLocks noEditPoints="1"/>
            </p:cNvSpPr>
            <p:nvPr/>
          </p:nvSpPr>
          <p:spPr bwMode="auto">
            <a:xfrm>
              <a:off x="4864252" y="5497816"/>
              <a:ext cx="509068" cy="536962"/>
            </a:xfrm>
            <a:custGeom>
              <a:avLst/>
              <a:gdLst>
                <a:gd name="T0" fmla="*/ 22 w 62"/>
                <a:gd name="T1" fmla="*/ 32 h 65"/>
                <a:gd name="T2" fmla="*/ 22 w 62"/>
                <a:gd name="T3" fmla="*/ 52 h 65"/>
                <a:gd name="T4" fmla="*/ 26 w 62"/>
                <a:gd name="T5" fmla="*/ 43 h 65"/>
                <a:gd name="T6" fmla="*/ 47 w 62"/>
                <a:gd name="T7" fmla="*/ 7 h 65"/>
                <a:gd name="T8" fmla="*/ 47 w 62"/>
                <a:gd name="T9" fmla="*/ 19 h 65"/>
                <a:gd name="T10" fmla="*/ 40 w 62"/>
                <a:gd name="T11" fmla="*/ 37 h 65"/>
                <a:gd name="T12" fmla="*/ 36 w 62"/>
                <a:gd name="T13" fmla="*/ 27 h 65"/>
                <a:gd name="T14" fmla="*/ 32 w 62"/>
                <a:gd name="T15" fmla="*/ 26 h 65"/>
                <a:gd name="T16" fmla="*/ 24 w 62"/>
                <a:gd name="T17" fmla="*/ 22 h 65"/>
                <a:gd name="T18" fmla="*/ 18 w 62"/>
                <a:gd name="T19" fmla="*/ 21 h 65"/>
                <a:gd name="T20" fmla="*/ 11 w 62"/>
                <a:gd name="T21" fmla="*/ 28 h 65"/>
                <a:gd name="T22" fmla="*/ 6 w 62"/>
                <a:gd name="T23" fmla="*/ 28 h 65"/>
                <a:gd name="T24" fmla="*/ 3 w 62"/>
                <a:gd name="T25" fmla="*/ 38 h 65"/>
                <a:gd name="T26" fmla="*/ 0 w 62"/>
                <a:gd name="T27" fmla="*/ 43 h 65"/>
                <a:gd name="T28" fmla="*/ 3 w 62"/>
                <a:gd name="T29" fmla="*/ 47 h 65"/>
                <a:gd name="T30" fmla="*/ 6 w 62"/>
                <a:gd name="T31" fmla="*/ 58 h 65"/>
                <a:gd name="T32" fmla="*/ 11 w 62"/>
                <a:gd name="T33" fmla="*/ 58 h 65"/>
                <a:gd name="T34" fmla="*/ 18 w 62"/>
                <a:gd name="T35" fmla="*/ 65 h 65"/>
                <a:gd name="T36" fmla="*/ 24 w 62"/>
                <a:gd name="T37" fmla="*/ 64 h 65"/>
                <a:gd name="T38" fmla="*/ 32 w 62"/>
                <a:gd name="T39" fmla="*/ 60 h 65"/>
                <a:gd name="T40" fmla="*/ 36 w 62"/>
                <a:gd name="T41" fmla="*/ 59 h 65"/>
                <a:gd name="T42" fmla="*/ 40 w 62"/>
                <a:gd name="T43" fmla="*/ 49 h 65"/>
                <a:gd name="T44" fmla="*/ 44 w 62"/>
                <a:gd name="T45" fmla="*/ 46 h 65"/>
                <a:gd name="T46" fmla="*/ 38 w 62"/>
                <a:gd name="T47" fmla="*/ 53 h 65"/>
                <a:gd name="T48" fmla="*/ 22 w 62"/>
                <a:gd name="T49" fmla="*/ 58 h 65"/>
                <a:gd name="T50" fmla="*/ 6 w 62"/>
                <a:gd name="T51" fmla="*/ 53 h 65"/>
                <a:gd name="T52" fmla="*/ 7 w 62"/>
                <a:gd name="T53" fmla="*/ 38 h 65"/>
                <a:gd name="T54" fmla="*/ 18 w 62"/>
                <a:gd name="T55" fmla="*/ 24 h 65"/>
                <a:gd name="T56" fmla="*/ 36 w 62"/>
                <a:gd name="T57" fmla="*/ 30 h 65"/>
                <a:gd name="T58" fmla="*/ 41 w 62"/>
                <a:gd name="T59" fmla="*/ 44 h 65"/>
                <a:gd name="T60" fmla="*/ 59 w 62"/>
                <a:gd name="T61" fmla="*/ 11 h 65"/>
                <a:gd name="T62" fmla="*/ 60 w 62"/>
                <a:gd name="T63" fmla="*/ 7 h 65"/>
                <a:gd name="T64" fmla="*/ 54 w 62"/>
                <a:gd name="T65" fmla="*/ 4 h 65"/>
                <a:gd name="T66" fmla="*/ 49 w 62"/>
                <a:gd name="T67" fmla="*/ 0 h 65"/>
                <a:gd name="T68" fmla="*/ 46 w 62"/>
                <a:gd name="T69" fmla="*/ 0 h 65"/>
                <a:gd name="T70" fmla="*/ 40 w 62"/>
                <a:gd name="T71" fmla="*/ 4 h 65"/>
                <a:gd name="T72" fmla="*/ 38 w 62"/>
                <a:gd name="T73" fmla="*/ 4 h 65"/>
                <a:gd name="T74" fmla="*/ 35 w 62"/>
                <a:gd name="T75" fmla="*/ 11 h 65"/>
                <a:gd name="T76" fmla="*/ 33 w 62"/>
                <a:gd name="T77" fmla="*/ 14 h 65"/>
                <a:gd name="T78" fmla="*/ 35 w 62"/>
                <a:gd name="T79" fmla="*/ 18 h 65"/>
                <a:gd name="T80" fmla="*/ 37 w 62"/>
                <a:gd name="T81" fmla="*/ 24 h 65"/>
                <a:gd name="T82" fmla="*/ 40 w 62"/>
                <a:gd name="T83" fmla="*/ 25 h 65"/>
                <a:gd name="T84" fmla="*/ 46 w 62"/>
                <a:gd name="T85" fmla="*/ 28 h 65"/>
                <a:gd name="T86" fmla="*/ 49 w 62"/>
                <a:gd name="T87" fmla="*/ 29 h 65"/>
                <a:gd name="T88" fmla="*/ 54 w 62"/>
                <a:gd name="T89" fmla="*/ 24 h 65"/>
                <a:gd name="T90" fmla="*/ 57 w 62"/>
                <a:gd name="T91" fmla="*/ 24 h 65"/>
                <a:gd name="T92" fmla="*/ 59 w 62"/>
                <a:gd name="T93" fmla="*/ 18 h 65"/>
                <a:gd name="T94" fmla="*/ 61 w 62"/>
                <a:gd name="T95" fmla="*/ 12 h 65"/>
                <a:gd name="T96" fmla="*/ 52 w 62"/>
                <a:gd name="T97" fmla="*/ 22 h 65"/>
                <a:gd name="T98" fmla="*/ 43 w 62"/>
                <a:gd name="T99" fmla="*/ 25 h 65"/>
                <a:gd name="T100" fmla="*/ 36 w 62"/>
                <a:gd name="T101" fmla="*/ 15 h 65"/>
                <a:gd name="T102" fmla="*/ 38 w 62"/>
                <a:gd name="T103" fmla="*/ 7 h 65"/>
                <a:gd name="T104" fmla="*/ 50 w 62"/>
                <a:gd name="T105" fmla="*/ 3 h 65"/>
                <a:gd name="T106" fmla="*/ 56 w 62"/>
                <a:gd name="T107" fmla="*/ 1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2" h="65">
                  <a:moveTo>
                    <a:pt x="22" y="32"/>
                  </a:moveTo>
                  <a:cubicBezTo>
                    <a:pt x="15" y="32"/>
                    <a:pt x="11" y="37"/>
                    <a:pt x="11" y="43"/>
                  </a:cubicBezTo>
                  <a:cubicBezTo>
                    <a:pt x="11" y="49"/>
                    <a:pt x="15" y="54"/>
                    <a:pt x="22" y="54"/>
                  </a:cubicBezTo>
                  <a:cubicBezTo>
                    <a:pt x="28" y="54"/>
                    <a:pt x="33" y="49"/>
                    <a:pt x="33" y="43"/>
                  </a:cubicBezTo>
                  <a:cubicBezTo>
                    <a:pt x="33" y="37"/>
                    <a:pt x="28" y="32"/>
                    <a:pt x="22" y="32"/>
                  </a:cubicBezTo>
                  <a:close/>
                  <a:moveTo>
                    <a:pt x="22" y="52"/>
                  </a:moveTo>
                  <a:cubicBezTo>
                    <a:pt x="17" y="52"/>
                    <a:pt x="13" y="48"/>
                    <a:pt x="13" y="43"/>
                  </a:cubicBezTo>
                  <a:cubicBezTo>
                    <a:pt x="13" y="38"/>
                    <a:pt x="17" y="34"/>
                    <a:pt x="22" y="34"/>
                  </a:cubicBezTo>
                  <a:cubicBezTo>
                    <a:pt x="27" y="34"/>
                    <a:pt x="31" y="38"/>
                    <a:pt x="31" y="43"/>
                  </a:cubicBezTo>
                  <a:cubicBezTo>
                    <a:pt x="31" y="48"/>
                    <a:pt x="27" y="52"/>
                    <a:pt x="22" y="52"/>
                  </a:cubicBezTo>
                  <a:close/>
                  <a:moveTo>
                    <a:pt x="26" y="43"/>
                  </a:moveTo>
                  <a:cubicBezTo>
                    <a:pt x="26" y="45"/>
                    <a:pt x="24" y="47"/>
                    <a:pt x="22" y="47"/>
                  </a:cubicBezTo>
                  <a:cubicBezTo>
                    <a:pt x="19" y="47"/>
                    <a:pt x="17" y="45"/>
                    <a:pt x="17" y="43"/>
                  </a:cubicBezTo>
                  <a:cubicBezTo>
                    <a:pt x="17" y="40"/>
                    <a:pt x="19" y="38"/>
                    <a:pt x="22" y="38"/>
                  </a:cubicBezTo>
                  <a:cubicBezTo>
                    <a:pt x="24" y="38"/>
                    <a:pt x="26" y="40"/>
                    <a:pt x="26" y="43"/>
                  </a:cubicBezTo>
                  <a:close/>
                  <a:moveTo>
                    <a:pt x="47" y="7"/>
                  </a:moveTo>
                  <a:cubicBezTo>
                    <a:pt x="43" y="7"/>
                    <a:pt x="40" y="10"/>
                    <a:pt x="40" y="14"/>
                  </a:cubicBezTo>
                  <a:cubicBezTo>
                    <a:pt x="40" y="18"/>
                    <a:pt x="43" y="21"/>
                    <a:pt x="47" y="21"/>
                  </a:cubicBezTo>
                  <a:cubicBezTo>
                    <a:pt x="51" y="21"/>
                    <a:pt x="54" y="18"/>
                    <a:pt x="54" y="14"/>
                  </a:cubicBezTo>
                  <a:cubicBezTo>
                    <a:pt x="54" y="10"/>
                    <a:pt x="51" y="7"/>
                    <a:pt x="47" y="7"/>
                  </a:cubicBezTo>
                  <a:close/>
                  <a:moveTo>
                    <a:pt x="47" y="19"/>
                  </a:moveTo>
                  <a:cubicBezTo>
                    <a:pt x="44" y="19"/>
                    <a:pt x="42" y="17"/>
                    <a:pt x="42" y="14"/>
                  </a:cubicBezTo>
                  <a:cubicBezTo>
                    <a:pt x="42" y="12"/>
                    <a:pt x="44" y="9"/>
                    <a:pt x="47" y="9"/>
                  </a:cubicBezTo>
                  <a:cubicBezTo>
                    <a:pt x="49" y="9"/>
                    <a:pt x="52" y="12"/>
                    <a:pt x="52" y="14"/>
                  </a:cubicBezTo>
                  <a:cubicBezTo>
                    <a:pt x="52" y="17"/>
                    <a:pt x="49" y="19"/>
                    <a:pt x="47" y="19"/>
                  </a:cubicBezTo>
                  <a:close/>
                  <a:moveTo>
                    <a:pt x="43" y="39"/>
                  </a:moveTo>
                  <a:cubicBezTo>
                    <a:pt x="43" y="38"/>
                    <a:pt x="42" y="38"/>
                    <a:pt x="42" y="38"/>
                  </a:cubicBezTo>
                  <a:cubicBezTo>
                    <a:pt x="42" y="38"/>
                    <a:pt x="42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39" y="36"/>
                    <a:pt x="40" y="36"/>
                    <a:pt x="40" y="35"/>
                  </a:cubicBezTo>
                  <a:cubicBezTo>
                    <a:pt x="41" y="35"/>
                    <a:pt x="41" y="35"/>
                    <a:pt x="42" y="34"/>
                  </a:cubicBezTo>
                  <a:cubicBezTo>
                    <a:pt x="42" y="33"/>
                    <a:pt x="42" y="33"/>
                    <a:pt x="41" y="32"/>
                  </a:cubicBezTo>
                  <a:cubicBezTo>
                    <a:pt x="40" y="31"/>
                    <a:pt x="39" y="29"/>
                    <a:pt x="38" y="28"/>
                  </a:cubicBezTo>
                  <a:cubicBezTo>
                    <a:pt x="38" y="27"/>
                    <a:pt x="37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5" y="27"/>
                    <a:pt x="35" y="28"/>
                  </a:cubicBezTo>
                  <a:cubicBezTo>
                    <a:pt x="35" y="28"/>
                    <a:pt x="34" y="28"/>
                    <a:pt x="34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27"/>
                    <a:pt x="32" y="27"/>
                    <a:pt x="32" y="26"/>
                  </a:cubicBezTo>
                  <a:cubicBezTo>
                    <a:pt x="33" y="25"/>
                    <a:pt x="33" y="25"/>
                    <a:pt x="33" y="24"/>
                  </a:cubicBezTo>
                  <a:cubicBezTo>
                    <a:pt x="32" y="24"/>
                    <a:pt x="32" y="23"/>
                    <a:pt x="32" y="23"/>
                  </a:cubicBezTo>
                  <a:cubicBezTo>
                    <a:pt x="30" y="22"/>
                    <a:pt x="28" y="22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1"/>
                    <a:pt x="25" y="21"/>
                    <a:pt x="24" y="22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4"/>
                    <a:pt x="23" y="24"/>
                    <a:pt x="22" y="24"/>
                  </a:cubicBezTo>
                  <a:cubicBezTo>
                    <a:pt x="21" y="24"/>
                    <a:pt x="20" y="24"/>
                    <a:pt x="20" y="23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9" y="21"/>
                    <a:pt x="19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6" y="22"/>
                    <a:pt x="14" y="22"/>
                    <a:pt x="12" y="23"/>
                  </a:cubicBezTo>
                  <a:cubicBezTo>
                    <a:pt x="12" y="23"/>
                    <a:pt x="12" y="24"/>
                    <a:pt x="11" y="24"/>
                  </a:cubicBezTo>
                  <a:cubicBezTo>
                    <a:pt x="11" y="25"/>
                    <a:pt x="11" y="25"/>
                    <a:pt x="12" y="26"/>
                  </a:cubicBezTo>
                  <a:cubicBezTo>
                    <a:pt x="12" y="27"/>
                    <a:pt x="12" y="27"/>
                    <a:pt x="11" y="28"/>
                  </a:cubicBezTo>
                  <a:cubicBezTo>
                    <a:pt x="11" y="28"/>
                    <a:pt x="11" y="28"/>
                    <a:pt x="10" y="28"/>
                  </a:cubicBezTo>
                  <a:cubicBezTo>
                    <a:pt x="10" y="28"/>
                    <a:pt x="9" y="28"/>
                    <a:pt x="9" y="28"/>
                  </a:cubicBezTo>
                  <a:cubicBezTo>
                    <a:pt x="9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7"/>
                    <a:pt x="6" y="27"/>
                    <a:pt x="6" y="28"/>
                  </a:cubicBezTo>
                  <a:cubicBezTo>
                    <a:pt x="5" y="29"/>
                    <a:pt x="4" y="31"/>
                    <a:pt x="3" y="32"/>
                  </a:cubicBezTo>
                  <a:cubicBezTo>
                    <a:pt x="2" y="33"/>
                    <a:pt x="2" y="33"/>
                    <a:pt x="2" y="34"/>
                  </a:cubicBezTo>
                  <a:cubicBezTo>
                    <a:pt x="3" y="35"/>
                    <a:pt x="3" y="35"/>
                    <a:pt x="4" y="35"/>
                  </a:cubicBezTo>
                  <a:cubicBezTo>
                    <a:pt x="4" y="36"/>
                    <a:pt x="5" y="36"/>
                    <a:pt x="4" y="37"/>
                  </a:cubicBezTo>
                  <a:cubicBezTo>
                    <a:pt x="4" y="38"/>
                    <a:pt x="4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9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0" y="41"/>
                    <a:pt x="0" y="42"/>
                    <a:pt x="0" y="43"/>
                  </a:cubicBezTo>
                  <a:cubicBezTo>
                    <a:pt x="0" y="44"/>
                    <a:pt x="0" y="45"/>
                    <a:pt x="0" y="46"/>
                  </a:cubicBezTo>
                  <a:cubicBezTo>
                    <a:pt x="0" y="46"/>
                    <a:pt x="1" y="47"/>
                    <a:pt x="1" y="47"/>
                  </a:cubicBezTo>
                  <a:cubicBezTo>
                    <a:pt x="1" y="47"/>
                    <a:pt x="2" y="48"/>
                    <a:pt x="2" y="48"/>
                  </a:cubicBezTo>
                  <a:cubicBezTo>
                    <a:pt x="2" y="48"/>
                    <a:pt x="2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4" y="47"/>
                    <a:pt x="4" y="48"/>
                    <a:pt x="4" y="49"/>
                  </a:cubicBezTo>
                  <a:cubicBezTo>
                    <a:pt x="5" y="49"/>
                    <a:pt x="4" y="50"/>
                    <a:pt x="4" y="51"/>
                  </a:cubicBezTo>
                  <a:cubicBezTo>
                    <a:pt x="3" y="51"/>
                    <a:pt x="3" y="51"/>
                    <a:pt x="2" y="52"/>
                  </a:cubicBezTo>
                  <a:cubicBezTo>
                    <a:pt x="2" y="52"/>
                    <a:pt x="2" y="53"/>
                    <a:pt x="3" y="53"/>
                  </a:cubicBezTo>
                  <a:cubicBezTo>
                    <a:pt x="4" y="55"/>
                    <a:pt x="5" y="57"/>
                    <a:pt x="6" y="58"/>
                  </a:cubicBezTo>
                  <a:cubicBezTo>
                    <a:pt x="6" y="58"/>
                    <a:pt x="7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9"/>
                    <a:pt x="9" y="58"/>
                    <a:pt x="9" y="58"/>
                  </a:cubicBezTo>
                  <a:cubicBezTo>
                    <a:pt x="9" y="58"/>
                    <a:pt x="10" y="57"/>
                    <a:pt x="10" y="57"/>
                  </a:cubicBezTo>
                  <a:cubicBezTo>
                    <a:pt x="11" y="57"/>
                    <a:pt x="11" y="58"/>
                    <a:pt x="11" y="58"/>
                  </a:cubicBezTo>
                  <a:cubicBezTo>
                    <a:pt x="12" y="58"/>
                    <a:pt x="12" y="59"/>
                    <a:pt x="12" y="60"/>
                  </a:cubicBezTo>
                  <a:cubicBezTo>
                    <a:pt x="11" y="60"/>
                    <a:pt x="11" y="61"/>
                    <a:pt x="11" y="61"/>
                  </a:cubicBezTo>
                  <a:cubicBezTo>
                    <a:pt x="12" y="62"/>
                    <a:pt x="12" y="62"/>
                    <a:pt x="12" y="63"/>
                  </a:cubicBezTo>
                  <a:cubicBezTo>
                    <a:pt x="14" y="64"/>
                    <a:pt x="16" y="64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9" y="65"/>
                    <a:pt x="19" y="64"/>
                    <a:pt x="20" y="64"/>
                  </a:cubicBezTo>
                  <a:cubicBezTo>
                    <a:pt x="20" y="64"/>
                    <a:pt x="20" y="63"/>
                    <a:pt x="20" y="63"/>
                  </a:cubicBezTo>
                  <a:cubicBezTo>
                    <a:pt x="20" y="62"/>
                    <a:pt x="21" y="61"/>
                    <a:pt x="22" y="61"/>
                  </a:cubicBezTo>
                  <a:cubicBezTo>
                    <a:pt x="23" y="61"/>
                    <a:pt x="24" y="62"/>
                    <a:pt x="24" y="63"/>
                  </a:cubicBezTo>
                  <a:cubicBezTo>
                    <a:pt x="24" y="63"/>
                    <a:pt x="24" y="64"/>
                    <a:pt x="24" y="64"/>
                  </a:cubicBezTo>
                  <a:cubicBezTo>
                    <a:pt x="25" y="64"/>
                    <a:pt x="25" y="65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8" y="64"/>
                    <a:pt x="30" y="64"/>
                    <a:pt x="32" y="63"/>
                  </a:cubicBezTo>
                  <a:cubicBezTo>
                    <a:pt x="32" y="62"/>
                    <a:pt x="32" y="62"/>
                    <a:pt x="33" y="61"/>
                  </a:cubicBezTo>
                  <a:cubicBezTo>
                    <a:pt x="33" y="61"/>
                    <a:pt x="33" y="60"/>
                    <a:pt x="32" y="60"/>
                  </a:cubicBezTo>
                  <a:cubicBezTo>
                    <a:pt x="32" y="59"/>
                    <a:pt x="32" y="58"/>
                    <a:pt x="33" y="58"/>
                  </a:cubicBezTo>
                  <a:cubicBezTo>
                    <a:pt x="33" y="58"/>
                    <a:pt x="33" y="57"/>
                    <a:pt x="34" y="57"/>
                  </a:cubicBezTo>
                  <a:cubicBezTo>
                    <a:pt x="34" y="57"/>
                    <a:pt x="35" y="58"/>
                    <a:pt x="35" y="58"/>
                  </a:cubicBezTo>
                  <a:cubicBezTo>
                    <a:pt x="35" y="58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7" y="59"/>
                    <a:pt x="38" y="58"/>
                    <a:pt x="38" y="58"/>
                  </a:cubicBezTo>
                  <a:cubicBezTo>
                    <a:pt x="39" y="57"/>
                    <a:pt x="40" y="55"/>
                    <a:pt x="41" y="53"/>
                  </a:cubicBezTo>
                  <a:cubicBezTo>
                    <a:pt x="42" y="53"/>
                    <a:pt x="42" y="52"/>
                    <a:pt x="42" y="52"/>
                  </a:cubicBezTo>
                  <a:cubicBezTo>
                    <a:pt x="41" y="51"/>
                    <a:pt x="41" y="51"/>
                    <a:pt x="40" y="51"/>
                  </a:cubicBezTo>
                  <a:cubicBezTo>
                    <a:pt x="40" y="50"/>
                    <a:pt x="39" y="49"/>
                    <a:pt x="40" y="49"/>
                  </a:cubicBezTo>
                  <a:cubicBezTo>
                    <a:pt x="40" y="48"/>
                    <a:pt x="40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3" y="47"/>
                    <a:pt x="43" y="47"/>
                  </a:cubicBezTo>
                  <a:cubicBezTo>
                    <a:pt x="43" y="47"/>
                    <a:pt x="44" y="46"/>
                    <a:pt x="44" y="46"/>
                  </a:cubicBezTo>
                  <a:cubicBezTo>
                    <a:pt x="44" y="45"/>
                    <a:pt x="44" y="44"/>
                    <a:pt x="44" y="43"/>
                  </a:cubicBezTo>
                  <a:cubicBezTo>
                    <a:pt x="44" y="42"/>
                    <a:pt x="44" y="41"/>
                    <a:pt x="44" y="40"/>
                  </a:cubicBezTo>
                  <a:cubicBezTo>
                    <a:pt x="44" y="39"/>
                    <a:pt x="43" y="39"/>
                    <a:pt x="43" y="39"/>
                  </a:cubicBezTo>
                  <a:close/>
                  <a:moveTo>
                    <a:pt x="37" y="48"/>
                  </a:moveTo>
                  <a:cubicBezTo>
                    <a:pt x="36" y="50"/>
                    <a:pt x="37" y="52"/>
                    <a:pt x="38" y="53"/>
                  </a:cubicBezTo>
                  <a:cubicBezTo>
                    <a:pt x="38" y="54"/>
                    <a:pt x="37" y="54"/>
                    <a:pt x="36" y="55"/>
                  </a:cubicBezTo>
                  <a:cubicBezTo>
                    <a:pt x="35" y="54"/>
                    <a:pt x="33" y="54"/>
                    <a:pt x="31" y="55"/>
                  </a:cubicBezTo>
                  <a:cubicBezTo>
                    <a:pt x="29" y="57"/>
                    <a:pt x="29" y="59"/>
                    <a:pt x="29" y="60"/>
                  </a:cubicBezTo>
                  <a:cubicBezTo>
                    <a:pt x="28" y="61"/>
                    <a:pt x="27" y="61"/>
                    <a:pt x="26" y="61"/>
                  </a:cubicBezTo>
                  <a:cubicBezTo>
                    <a:pt x="26" y="60"/>
                    <a:pt x="24" y="58"/>
                    <a:pt x="22" y="58"/>
                  </a:cubicBezTo>
                  <a:cubicBezTo>
                    <a:pt x="20" y="58"/>
                    <a:pt x="18" y="60"/>
                    <a:pt x="18" y="61"/>
                  </a:cubicBezTo>
                  <a:cubicBezTo>
                    <a:pt x="17" y="61"/>
                    <a:pt x="16" y="61"/>
                    <a:pt x="15" y="60"/>
                  </a:cubicBezTo>
                  <a:cubicBezTo>
                    <a:pt x="15" y="59"/>
                    <a:pt x="15" y="57"/>
                    <a:pt x="13" y="55"/>
                  </a:cubicBezTo>
                  <a:cubicBezTo>
                    <a:pt x="11" y="54"/>
                    <a:pt x="9" y="54"/>
                    <a:pt x="8" y="55"/>
                  </a:cubicBezTo>
                  <a:cubicBezTo>
                    <a:pt x="7" y="54"/>
                    <a:pt x="6" y="54"/>
                    <a:pt x="6" y="53"/>
                  </a:cubicBezTo>
                  <a:cubicBezTo>
                    <a:pt x="7" y="52"/>
                    <a:pt x="8" y="50"/>
                    <a:pt x="7" y="48"/>
                  </a:cubicBezTo>
                  <a:cubicBezTo>
                    <a:pt x="7" y="46"/>
                    <a:pt x="5" y="44"/>
                    <a:pt x="3" y="44"/>
                  </a:cubicBezTo>
                  <a:cubicBezTo>
                    <a:pt x="3" y="44"/>
                    <a:pt x="3" y="43"/>
                    <a:pt x="3" y="43"/>
                  </a:cubicBezTo>
                  <a:cubicBezTo>
                    <a:pt x="3" y="42"/>
                    <a:pt x="3" y="42"/>
                    <a:pt x="3" y="41"/>
                  </a:cubicBezTo>
                  <a:cubicBezTo>
                    <a:pt x="5" y="41"/>
                    <a:pt x="7" y="40"/>
                    <a:pt x="7" y="38"/>
                  </a:cubicBezTo>
                  <a:cubicBezTo>
                    <a:pt x="8" y="36"/>
                    <a:pt x="7" y="34"/>
                    <a:pt x="6" y="33"/>
                  </a:cubicBezTo>
                  <a:cubicBezTo>
                    <a:pt x="6" y="32"/>
                    <a:pt x="7" y="31"/>
                    <a:pt x="8" y="30"/>
                  </a:cubicBezTo>
                  <a:cubicBezTo>
                    <a:pt x="9" y="32"/>
                    <a:pt x="11" y="32"/>
                    <a:pt x="13" y="30"/>
                  </a:cubicBezTo>
                  <a:cubicBezTo>
                    <a:pt x="15" y="29"/>
                    <a:pt x="15" y="27"/>
                    <a:pt x="15" y="25"/>
                  </a:cubicBezTo>
                  <a:cubicBezTo>
                    <a:pt x="16" y="25"/>
                    <a:pt x="17" y="25"/>
                    <a:pt x="18" y="24"/>
                  </a:cubicBezTo>
                  <a:cubicBezTo>
                    <a:pt x="18" y="26"/>
                    <a:pt x="20" y="27"/>
                    <a:pt x="22" y="27"/>
                  </a:cubicBezTo>
                  <a:cubicBezTo>
                    <a:pt x="24" y="27"/>
                    <a:pt x="26" y="26"/>
                    <a:pt x="26" y="24"/>
                  </a:cubicBezTo>
                  <a:cubicBezTo>
                    <a:pt x="27" y="25"/>
                    <a:pt x="28" y="25"/>
                    <a:pt x="29" y="25"/>
                  </a:cubicBezTo>
                  <a:cubicBezTo>
                    <a:pt x="29" y="27"/>
                    <a:pt x="29" y="29"/>
                    <a:pt x="31" y="30"/>
                  </a:cubicBezTo>
                  <a:cubicBezTo>
                    <a:pt x="33" y="32"/>
                    <a:pt x="35" y="32"/>
                    <a:pt x="36" y="30"/>
                  </a:cubicBezTo>
                  <a:cubicBezTo>
                    <a:pt x="37" y="31"/>
                    <a:pt x="38" y="32"/>
                    <a:pt x="38" y="33"/>
                  </a:cubicBezTo>
                  <a:cubicBezTo>
                    <a:pt x="37" y="34"/>
                    <a:pt x="36" y="36"/>
                    <a:pt x="37" y="38"/>
                  </a:cubicBezTo>
                  <a:cubicBezTo>
                    <a:pt x="37" y="40"/>
                    <a:pt x="39" y="41"/>
                    <a:pt x="41" y="41"/>
                  </a:cubicBezTo>
                  <a:cubicBezTo>
                    <a:pt x="41" y="42"/>
                    <a:pt x="41" y="42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39" y="44"/>
                    <a:pt x="37" y="46"/>
                    <a:pt x="37" y="48"/>
                  </a:cubicBezTo>
                  <a:close/>
                  <a:moveTo>
                    <a:pt x="61" y="12"/>
                  </a:moveTo>
                  <a:cubicBezTo>
                    <a:pt x="61" y="12"/>
                    <a:pt x="61" y="11"/>
                    <a:pt x="61" y="11"/>
                  </a:cubicBezTo>
                  <a:cubicBezTo>
                    <a:pt x="60" y="11"/>
                    <a:pt x="60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10"/>
                    <a:pt x="60" y="10"/>
                    <a:pt x="60" y="9"/>
                  </a:cubicBezTo>
                  <a:cubicBezTo>
                    <a:pt x="60" y="9"/>
                    <a:pt x="60" y="8"/>
                    <a:pt x="60" y="7"/>
                  </a:cubicBezTo>
                  <a:cubicBezTo>
                    <a:pt x="59" y="6"/>
                    <a:pt x="58" y="5"/>
                    <a:pt x="57" y="4"/>
                  </a:cubicBezTo>
                  <a:cubicBezTo>
                    <a:pt x="57" y="4"/>
                    <a:pt x="57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5" y="3"/>
                    <a:pt x="54" y="2"/>
                  </a:cubicBezTo>
                  <a:cubicBezTo>
                    <a:pt x="54" y="2"/>
                    <a:pt x="54" y="1"/>
                    <a:pt x="53" y="1"/>
                  </a:cubicBezTo>
                  <a:cubicBezTo>
                    <a:pt x="52" y="1"/>
                    <a:pt x="51" y="0"/>
                    <a:pt x="50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8" y="0"/>
                    <a:pt x="48" y="0"/>
                  </a:cubicBezTo>
                  <a:cubicBezTo>
                    <a:pt x="48" y="1"/>
                    <a:pt x="47" y="1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46" y="1"/>
                    <a:pt x="46" y="0"/>
                  </a:cubicBezTo>
                  <a:cubicBezTo>
                    <a:pt x="46" y="0"/>
                    <a:pt x="45" y="0"/>
                    <a:pt x="45" y="0"/>
                  </a:cubicBezTo>
                  <a:cubicBezTo>
                    <a:pt x="45" y="0"/>
                    <a:pt x="45" y="0"/>
                    <a:pt x="44" y="0"/>
                  </a:cubicBezTo>
                  <a:cubicBezTo>
                    <a:pt x="43" y="0"/>
                    <a:pt x="42" y="1"/>
                    <a:pt x="41" y="1"/>
                  </a:cubicBezTo>
                  <a:cubicBezTo>
                    <a:pt x="40" y="1"/>
                    <a:pt x="40" y="2"/>
                    <a:pt x="40" y="2"/>
                  </a:cubicBezTo>
                  <a:cubicBezTo>
                    <a:pt x="40" y="3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5"/>
                    <a:pt x="35" y="6"/>
                    <a:pt x="34" y="7"/>
                  </a:cubicBezTo>
                  <a:cubicBezTo>
                    <a:pt x="34" y="8"/>
                    <a:pt x="34" y="9"/>
                    <a:pt x="34" y="9"/>
                  </a:cubicBezTo>
                  <a:cubicBezTo>
                    <a:pt x="34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1"/>
                    <a:pt x="33" y="12"/>
                    <a:pt x="33" y="12"/>
                  </a:cubicBezTo>
                  <a:cubicBezTo>
                    <a:pt x="33" y="13"/>
                    <a:pt x="33" y="14"/>
                    <a:pt x="33" y="14"/>
                  </a:cubicBezTo>
                  <a:cubicBezTo>
                    <a:pt x="33" y="15"/>
                    <a:pt x="33" y="16"/>
                    <a:pt x="33" y="16"/>
                  </a:cubicBezTo>
                  <a:cubicBezTo>
                    <a:pt x="33" y="17"/>
                    <a:pt x="33" y="17"/>
                    <a:pt x="33" y="18"/>
                  </a:cubicBezTo>
                  <a:cubicBezTo>
                    <a:pt x="34" y="18"/>
                    <a:pt x="34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9"/>
                    <a:pt x="34" y="19"/>
                    <a:pt x="34" y="20"/>
                  </a:cubicBezTo>
                  <a:cubicBezTo>
                    <a:pt x="34" y="20"/>
                    <a:pt x="34" y="21"/>
                    <a:pt x="34" y="21"/>
                  </a:cubicBezTo>
                  <a:cubicBezTo>
                    <a:pt x="35" y="22"/>
                    <a:pt x="36" y="23"/>
                    <a:pt x="37" y="24"/>
                  </a:cubicBezTo>
                  <a:cubicBezTo>
                    <a:pt x="37" y="25"/>
                    <a:pt x="37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25"/>
                    <a:pt x="39" y="25"/>
                    <a:pt x="39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5"/>
                  </a:cubicBezTo>
                  <a:cubicBezTo>
                    <a:pt x="40" y="25"/>
                    <a:pt x="40" y="26"/>
                    <a:pt x="40" y="26"/>
                  </a:cubicBezTo>
                  <a:cubicBezTo>
                    <a:pt x="40" y="27"/>
                    <a:pt x="40" y="27"/>
                    <a:pt x="41" y="27"/>
                  </a:cubicBezTo>
                  <a:cubicBezTo>
                    <a:pt x="42" y="28"/>
                    <a:pt x="43" y="28"/>
                    <a:pt x="44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7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7"/>
                    <a:pt x="48" y="28"/>
                    <a:pt x="48" y="28"/>
                  </a:cubicBezTo>
                  <a:cubicBezTo>
                    <a:pt x="48" y="28"/>
                    <a:pt x="49" y="29"/>
                    <a:pt x="49" y="29"/>
                  </a:cubicBezTo>
                  <a:cubicBezTo>
                    <a:pt x="49" y="29"/>
                    <a:pt x="49" y="29"/>
                    <a:pt x="50" y="29"/>
                  </a:cubicBezTo>
                  <a:cubicBezTo>
                    <a:pt x="51" y="28"/>
                    <a:pt x="52" y="28"/>
                    <a:pt x="53" y="27"/>
                  </a:cubicBezTo>
                  <a:cubicBezTo>
                    <a:pt x="54" y="27"/>
                    <a:pt x="54" y="27"/>
                    <a:pt x="54" y="26"/>
                  </a:cubicBezTo>
                  <a:cubicBezTo>
                    <a:pt x="55" y="26"/>
                    <a:pt x="54" y="25"/>
                    <a:pt x="54" y="25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4"/>
                    <a:pt x="54" y="24"/>
                    <a:pt x="55" y="24"/>
                  </a:cubicBezTo>
                  <a:cubicBezTo>
                    <a:pt x="55" y="25"/>
                    <a:pt x="55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7" y="25"/>
                    <a:pt x="57" y="25"/>
                    <a:pt x="57" y="24"/>
                  </a:cubicBezTo>
                  <a:cubicBezTo>
                    <a:pt x="58" y="23"/>
                    <a:pt x="59" y="22"/>
                    <a:pt x="60" y="21"/>
                  </a:cubicBezTo>
                  <a:cubicBezTo>
                    <a:pt x="60" y="21"/>
                    <a:pt x="60" y="20"/>
                    <a:pt x="60" y="20"/>
                  </a:cubicBezTo>
                  <a:cubicBezTo>
                    <a:pt x="60" y="19"/>
                    <a:pt x="59" y="19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1" y="17"/>
                    <a:pt x="61" y="17"/>
                    <a:pt x="61" y="16"/>
                  </a:cubicBezTo>
                  <a:cubicBezTo>
                    <a:pt x="61" y="16"/>
                    <a:pt x="62" y="15"/>
                    <a:pt x="62" y="14"/>
                  </a:cubicBezTo>
                  <a:cubicBezTo>
                    <a:pt x="62" y="14"/>
                    <a:pt x="61" y="13"/>
                    <a:pt x="61" y="12"/>
                  </a:cubicBezTo>
                  <a:close/>
                  <a:moveTo>
                    <a:pt x="58" y="15"/>
                  </a:moveTo>
                  <a:cubicBezTo>
                    <a:pt x="57" y="15"/>
                    <a:pt x="56" y="16"/>
                    <a:pt x="56" y="17"/>
                  </a:cubicBezTo>
                  <a:cubicBezTo>
                    <a:pt x="55" y="18"/>
                    <a:pt x="56" y="20"/>
                    <a:pt x="57" y="21"/>
                  </a:cubicBezTo>
                  <a:cubicBezTo>
                    <a:pt x="56" y="21"/>
                    <a:pt x="56" y="21"/>
                    <a:pt x="56" y="22"/>
                  </a:cubicBezTo>
                  <a:cubicBezTo>
                    <a:pt x="55" y="21"/>
                    <a:pt x="53" y="21"/>
                    <a:pt x="52" y="22"/>
                  </a:cubicBezTo>
                  <a:cubicBezTo>
                    <a:pt x="51" y="23"/>
                    <a:pt x="51" y="24"/>
                    <a:pt x="51" y="25"/>
                  </a:cubicBezTo>
                  <a:cubicBezTo>
                    <a:pt x="51" y="25"/>
                    <a:pt x="50" y="25"/>
                    <a:pt x="50" y="25"/>
                  </a:cubicBezTo>
                  <a:cubicBezTo>
                    <a:pt x="49" y="24"/>
                    <a:pt x="48" y="24"/>
                    <a:pt x="47" y="24"/>
                  </a:cubicBezTo>
                  <a:cubicBezTo>
                    <a:pt x="46" y="24"/>
                    <a:pt x="45" y="24"/>
                    <a:pt x="44" y="25"/>
                  </a:cubicBezTo>
                  <a:cubicBezTo>
                    <a:pt x="44" y="25"/>
                    <a:pt x="43" y="25"/>
                    <a:pt x="43" y="25"/>
                  </a:cubicBezTo>
                  <a:cubicBezTo>
                    <a:pt x="43" y="24"/>
                    <a:pt x="43" y="23"/>
                    <a:pt x="42" y="22"/>
                  </a:cubicBezTo>
                  <a:cubicBezTo>
                    <a:pt x="41" y="21"/>
                    <a:pt x="39" y="21"/>
                    <a:pt x="38" y="22"/>
                  </a:cubicBezTo>
                  <a:cubicBezTo>
                    <a:pt x="38" y="21"/>
                    <a:pt x="38" y="21"/>
                    <a:pt x="37" y="21"/>
                  </a:cubicBezTo>
                  <a:cubicBezTo>
                    <a:pt x="38" y="20"/>
                    <a:pt x="39" y="18"/>
                    <a:pt x="38" y="17"/>
                  </a:cubicBezTo>
                  <a:cubicBezTo>
                    <a:pt x="38" y="16"/>
                    <a:pt x="37" y="15"/>
                    <a:pt x="36" y="15"/>
                  </a:cubicBezTo>
                  <a:cubicBezTo>
                    <a:pt x="36" y="15"/>
                    <a:pt x="36" y="15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4"/>
                    <a:pt x="38" y="13"/>
                    <a:pt x="38" y="11"/>
                  </a:cubicBezTo>
                  <a:cubicBezTo>
                    <a:pt x="39" y="10"/>
                    <a:pt x="38" y="9"/>
                    <a:pt x="37" y="8"/>
                  </a:cubicBezTo>
                  <a:cubicBezTo>
                    <a:pt x="38" y="8"/>
                    <a:pt x="38" y="7"/>
                    <a:pt x="38" y="7"/>
                  </a:cubicBezTo>
                  <a:cubicBezTo>
                    <a:pt x="39" y="8"/>
                    <a:pt x="41" y="8"/>
                    <a:pt x="42" y="7"/>
                  </a:cubicBezTo>
                  <a:cubicBezTo>
                    <a:pt x="43" y="6"/>
                    <a:pt x="43" y="5"/>
                    <a:pt x="43" y="4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5" y="4"/>
                    <a:pt x="46" y="5"/>
                    <a:pt x="47" y="5"/>
                  </a:cubicBezTo>
                  <a:cubicBezTo>
                    <a:pt x="48" y="5"/>
                    <a:pt x="49" y="4"/>
                    <a:pt x="50" y="3"/>
                  </a:cubicBezTo>
                  <a:cubicBezTo>
                    <a:pt x="50" y="3"/>
                    <a:pt x="51" y="3"/>
                    <a:pt x="51" y="4"/>
                  </a:cubicBezTo>
                  <a:cubicBezTo>
                    <a:pt x="51" y="5"/>
                    <a:pt x="51" y="6"/>
                    <a:pt x="52" y="7"/>
                  </a:cubicBezTo>
                  <a:cubicBezTo>
                    <a:pt x="53" y="8"/>
                    <a:pt x="55" y="8"/>
                    <a:pt x="56" y="7"/>
                  </a:cubicBezTo>
                  <a:cubicBezTo>
                    <a:pt x="56" y="7"/>
                    <a:pt x="56" y="8"/>
                    <a:pt x="57" y="8"/>
                  </a:cubicBezTo>
                  <a:cubicBezTo>
                    <a:pt x="56" y="9"/>
                    <a:pt x="55" y="10"/>
                    <a:pt x="56" y="11"/>
                  </a:cubicBezTo>
                  <a:cubicBezTo>
                    <a:pt x="56" y="13"/>
                    <a:pt x="57" y="14"/>
                    <a:pt x="58" y="14"/>
                  </a:cubicBezTo>
                  <a:cubicBezTo>
                    <a:pt x="58" y="14"/>
                    <a:pt x="59" y="14"/>
                    <a:pt x="59" y="14"/>
                  </a:cubicBezTo>
                  <a:cubicBezTo>
                    <a:pt x="59" y="15"/>
                    <a:pt x="58" y="15"/>
                    <a:pt x="58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08" name="Freeform 33"/>
            <p:cNvSpPr>
              <a:spLocks noEditPoints="1"/>
            </p:cNvSpPr>
            <p:nvPr/>
          </p:nvSpPr>
          <p:spPr bwMode="auto">
            <a:xfrm>
              <a:off x="7948290" y="3894150"/>
              <a:ext cx="326659" cy="334627"/>
            </a:xfrm>
            <a:custGeom>
              <a:avLst/>
              <a:gdLst>
                <a:gd name="T0" fmla="*/ 8 w 52"/>
                <a:gd name="T1" fmla="*/ 19 h 53"/>
                <a:gd name="T2" fmla="*/ 8 w 52"/>
                <a:gd name="T3" fmla="*/ 19 h 53"/>
                <a:gd name="T4" fmla="*/ 8 w 52"/>
                <a:gd name="T5" fmla="*/ 18 h 53"/>
                <a:gd name="T6" fmla="*/ 8 w 52"/>
                <a:gd name="T7" fmla="*/ 17 h 53"/>
                <a:gd name="T8" fmla="*/ 8 w 52"/>
                <a:gd name="T9" fmla="*/ 17 h 53"/>
                <a:gd name="T10" fmla="*/ 15 w 52"/>
                <a:gd name="T11" fmla="*/ 10 h 53"/>
                <a:gd name="T12" fmla="*/ 17 w 52"/>
                <a:gd name="T13" fmla="*/ 10 h 53"/>
                <a:gd name="T14" fmla="*/ 17 w 52"/>
                <a:gd name="T15" fmla="*/ 12 h 53"/>
                <a:gd name="T16" fmla="*/ 13 w 52"/>
                <a:gd name="T17" fmla="*/ 17 h 53"/>
                <a:gd name="T18" fmla="*/ 39 w 52"/>
                <a:gd name="T19" fmla="*/ 17 h 53"/>
                <a:gd name="T20" fmla="*/ 40 w 52"/>
                <a:gd name="T21" fmla="*/ 18 h 53"/>
                <a:gd name="T22" fmla="*/ 39 w 52"/>
                <a:gd name="T23" fmla="*/ 20 h 53"/>
                <a:gd name="T24" fmla="*/ 13 w 52"/>
                <a:gd name="T25" fmla="*/ 20 h 53"/>
                <a:gd name="T26" fmla="*/ 17 w 52"/>
                <a:gd name="T27" fmla="*/ 24 h 53"/>
                <a:gd name="T28" fmla="*/ 17 w 52"/>
                <a:gd name="T29" fmla="*/ 26 h 53"/>
                <a:gd name="T30" fmla="*/ 16 w 52"/>
                <a:gd name="T31" fmla="*/ 26 h 53"/>
                <a:gd name="T32" fmla="*/ 15 w 52"/>
                <a:gd name="T33" fmla="*/ 26 h 53"/>
                <a:gd name="T34" fmla="*/ 8 w 52"/>
                <a:gd name="T35" fmla="*/ 19 h 53"/>
                <a:gd name="T36" fmla="*/ 43 w 52"/>
                <a:gd name="T37" fmla="*/ 34 h 53"/>
                <a:gd name="T38" fmla="*/ 43 w 52"/>
                <a:gd name="T39" fmla="*/ 34 h 53"/>
                <a:gd name="T40" fmla="*/ 36 w 52"/>
                <a:gd name="T41" fmla="*/ 27 h 53"/>
                <a:gd name="T42" fmla="*/ 34 w 52"/>
                <a:gd name="T43" fmla="*/ 27 h 53"/>
                <a:gd name="T44" fmla="*/ 34 w 52"/>
                <a:gd name="T45" fmla="*/ 29 h 53"/>
                <a:gd name="T46" fmla="*/ 39 w 52"/>
                <a:gd name="T47" fmla="*/ 33 h 53"/>
                <a:gd name="T48" fmla="*/ 13 w 52"/>
                <a:gd name="T49" fmla="*/ 33 h 53"/>
                <a:gd name="T50" fmla="*/ 11 w 52"/>
                <a:gd name="T51" fmla="*/ 35 h 53"/>
                <a:gd name="T52" fmla="*/ 13 w 52"/>
                <a:gd name="T53" fmla="*/ 36 h 53"/>
                <a:gd name="T54" fmla="*/ 39 w 52"/>
                <a:gd name="T55" fmla="*/ 36 h 53"/>
                <a:gd name="T56" fmla="*/ 34 w 52"/>
                <a:gd name="T57" fmla="*/ 41 h 53"/>
                <a:gd name="T58" fmla="*/ 34 w 52"/>
                <a:gd name="T59" fmla="*/ 43 h 53"/>
                <a:gd name="T60" fmla="*/ 35 w 52"/>
                <a:gd name="T61" fmla="*/ 43 h 53"/>
                <a:gd name="T62" fmla="*/ 36 w 52"/>
                <a:gd name="T63" fmla="*/ 43 h 53"/>
                <a:gd name="T64" fmla="*/ 43 w 52"/>
                <a:gd name="T65" fmla="*/ 36 h 53"/>
                <a:gd name="T66" fmla="*/ 43 w 52"/>
                <a:gd name="T67" fmla="*/ 36 h 53"/>
                <a:gd name="T68" fmla="*/ 44 w 52"/>
                <a:gd name="T69" fmla="*/ 35 h 53"/>
                <a:gd name="T70" fmla="*/ 43 w 52"/>
                <a:gd name="T71" fmla="*/ 34 h 53"/>
                <a:gd name="T72" fmla="*/ 52 w 52"/>
                <a:gd name="T73" fmla="*/ 7 h 53"/>
                <a:gd name="T74" fmla="*/ 52 w 52"/>
                <a:gd name="T75" fmla="*/ 45 h 53"/>
                <a:gd name="T76" fmla="*/ 45 w 52"/>
                <a:gd name="T77" fmla="*/ 53 h 53"/>
                <a:gd name="T78" fmla="*/ 7 w 52"/>
                <a:gd name="T79" fmla="*/ 53 h 53"/>
                <a:gd name="T80" fmla="*/ 0 w 52"/>
                <a:gd name="T81" fmla="*/ 45 h 53"/>
                <a:gd name="T82" fmla="*/ 0 w 52"/>
                <a:gd name="T83" fmla="*/ 7 h 53"/>
                <a:gd name="T84" fmla="*/ 7 w 52"/>
                <a:gd name="T85" fmla="*/ 0 h 53"/>
                <a:gd name="T86" fmla="*/ 45 w 52"/>
                <a:gd name="T87" fmla="*/ 0 h 53"/>
                <a:gd name="T88" fmla="*/ 52 w 52"/>
                <a:gd name="T89" fmla="*/ 7 h 53"/>
                <a:gd name="T90" fmla="*/ 49 w 52"/>
                <a:gd name="T91" fmla="*/ 7 h 53"/>
                <a:gd name="T92" fmla="*/ 45 w 52"/>
                <a:gd name="T93" fmla="*/ 3 h 53"/>
                <a:gd name="T94" fmla="*/ 7 w 52"/>
                <a:gd name="T95" fmla="*/ 3 h 53"/>
                <a:gd name="T96" fmla="*/ 3 w 52"/>
                <a:gd name="T97" fmla="*/ 7 h 53"/>
                <a:gd name="T98" fmla="*/ 3 w 52"/>
                <a:gd name="T99" fmla="*/ 45 h 53"/>
                <a:gd name="T100" fmla="*/ 7 w 52"/>
                <a:gd name="T101" fmla="*/ 50 h 53"/>
                <a:gd name="T102" fmla="*/ 45 w 52"/>
                <a:gd name="T103" fmla="*/ 50 h 53"/>
                <a:gd name="T104" fmla="*/ 49 w 52"/>
                <a:gd name="T105" fmla="*/ 45 h 53"/>
                <a:gd name="T106" fmla="*/ 49 w 52"/>
                <a:gd name="T107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2" h="53">
                  <a:moveTo>
                    <a:pt x="8" y="19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6" y="9"/>
                    <a:pt x="17" y="10"/>
                  </a:cubicBezTo>
                  <a:cubicBezTo>
                    <a:pt x="18" y="11"/>
                    <a:pt x="18" y="12"/>
                    <a:pt x="17" y="12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8"/>
                  </a:cubicBezTo>
                  <a:cubicBezTo>
                    <a:pt x="40" y="19"/>
                    <a:pt x="40" y="20"/>
                    <a:pt x="39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5"/>
                    <a:pt x="17" y="26"/>
                  </a:cubicBezTo>
                  <a:cubicBezTo>
                    <a:pt x="17" y="26"/>
                    <a:pt x="16" y="26"/>
                    <a:pt x="16" y="26"/>
                  </a:cubicBezTo>
                  <a:cubicBezTo>
                    <a:pt x="16" y="26"/>
                    <a:pt x="15" y="26"/>
                    <a:pt x="15" y="26"/>
                  </a:cubicBezTo>
                  <a:lnTo>
                    <a:pt x="8" y="19"/>
                  </a:lnTo>
                  <a:close/>
                  <a:moveTo>
                    <a:pt x="43" y="34"/>
                  </a:moveTo>
                  <a:cubicBezTo>
                    <a:pt x="43" y="34"/>
                    <a:pt x="43" y="34"/>
                    <a:pt x="43" y="34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6"/>
                    <a:pt x="35" y="26"/>
                    <a:pt x="34" y="27"/>
                  </a:cubicBezTo>
                  <a:cubicBezTo>
                    <a:pt x="34" y="28"/>
                    <a:pt x="34" y="29"/>
                    <a:pt x="34" y="29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3"/>
                    <a:pt x="11" y="34"/>
                    <a:pt x="11" y="35"/>
                  </a:cubicBezTo>
                  <a:cubicBezTo>
                    <a:pt x="11" y="36"/>
                    <a:pt x="12" y="36"/>
                    <a:pt x="13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2"/>
                    <a:pt x="34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4" y="36"/>
                    <a:pt x="44" y="35"/>
                    <a:pt x="44" y="35"/>
                  </a:cubicBezTo>
                  <a:cubicBezTo>
                    <a:pt x="44" y="35"/>
                    <a:pt x="44" y="34"/>
                    <a:pt x="43" y="34"/>
                  </a:cubicBezTo>
                  <a:close/>
                  <a:moveTo>
                    <a:pt x="52" y="7"/>
                  </a:moveTo>
                  <a:cubicBezTo>
                    <a:pt x="52" y="45"/>
                    <a:pt x="52" y="45"/>
                    <a:pt x="52" y="45"/>
                  </a:cubicBezTo>
                  <a:cubicBezTo>
                    <a:pt x="52" y="49"/>
                    <a:pt x="49" y="53"/>
                    <a:pt x="45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3" y="53"/>
                    <a:pt x="0" y="49"/>
                    <a:pt x="0" y="4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9" y="0"/>
                    <a:pt x="52" y="4"/>
                    <a:pt x="52" y="7"/>
                  </a:cubicBezTo>
                  <a:close/>
                  <a:moveTo>
                    <a:pt x="49" y="7"/>
                  </a:moveTo>
                  <a:cubicBezTo>
                    <a:pt x="49" y="5"/>
                    <a:pt x="47" y="3"/>
                    <a:pt x="45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4" y="3"/>
                    <a:pt x="3" y="5"/>
                    <a:pt x="3" y="7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8"/>
                    <a:pt x="4" y="50"/>
                    <a:pt x="7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7" y="50"/>
                    <a:pt x="49" y="48"/>
                    <a:pt x="49" y="45"/>
                  </a:cubicBezTo>
                  <a:lnTo>
                    <a:pt x="49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09" name="Freeform 16"/>
            <p:cNvSpPr>
              <a:spLocks noEditPoints="1"/>
            </p:cNvSpPr>
            <p:nvPr/>
          </p:nvSpPr>
          <p:spPr bwMode="auto">
            <a:xfrm>
              <a:off x="4592949" y="5273553"/>
              <a:ext cx="357957" cy="394671"/>
            </a:xfrm>
            <a:custGeom>
              <a:avLst/>
              <a:gdLst>
                <a:gd name="T0" fmla="*/ 33 w 66"/>
                <a:gd name="T1" fmla="*/ 0 h 73"/>
                <a:gd name="T2" fmla="*/ 26 w 66"/>
                <a:gd name="T3" fmla="*/ 6 h 73"/>
                <a:gd name="T4" fmla="*/ 39 w 66"/>
                <a:gd name="T5" fmla="*/ 7 h 73"/>
                <a:gd name="T6" fmla="*/ 28 w 66"/>
                <a:gd name="T7" fmla="*/ 5 h 73"/>
                <a:gd name="T8" fmla="*/ 33 w 66"/>
                <a:gd name="T9" fmla="*/ 1 h 73"/>
                <a:gd name="T10" fmla="*/ 28 w 66"/>
                <a:gd name="T11" fmla="*/ 5 h 73"/>
                <a:gd name="T12" fmla="*/ 50 w 66"/>
                <a:gd name="T13" fmla="*/ 13 h 73"/>
                <a:gd name="T14" fmla="*/ 55 w 66"/>
                <a:gd name="T15" fmla="*/ 15 h 73"/>
                <a:gd name="T16" fmla="*/ 54 w 66"/>
                <a:gd name="T17" fmla="*/ 8 h 73"/>
                <a:gd name="T18" fmla="*/ 45 w 66"/>
                <a:gd name="T19" fmla="*/ 8 h 73"/>
                <a:gd name="T20" fmla="*/ 49 w 66"/>
                <a:gd name="T21" fmla="*/ 11 h 73"/>
                <a:gd name="T22" fmla="*/ 33 w 66"/>
                <a:gd name="T23" fmla="*/ 7 h 73"/>
                <a:gd name="T24" fmla="*/ 17 w 66"/>
                <a:gd name="T25" fmla="*/ 12 h 73"/>
                <a:gd name="T26" fmla="*/ 21 w 66"/>
                <a:gd name="T27" fmla="*/ 8 h 73"/>
                <a:gd name="T28" fmla="*/ 14 w 66"/>
                <a:gd name="T29" fmla="*/ 6 h 73"/>
                <a:gd name="T30" fmla="*/ 10 w 66"/>
                <a:gd name="T31" fmla="*/ 15 h 73"/>
                <a:gd name="T32" fmla="*/ 15 w 66"/>
                <a:gd name="T33" fmla="*/ 12 h 73"/>
                <a:gd name="T34" fmla="*/ 15 w 66"/>
                <a:gd name="T35" fmla="*/ 13 h 73"/>
                <a:gd name="T36" fmla="*/ 0 w 66"/>
                <a:gd name="T37" fmla="*/ 35 h 73"/>
                <a:gd name="T38" fmla="*/ 4 w 66"/>
                <a:gd name="T39" fmla="*/ 43 h 73"/>
                <a:gd name="T40" fmla="*/ 14 w 66"/>
                <a:gd name="T41" fmla="*/ 60 h 73"/>
                <a:gd name="T42" fmla="*/ 11 w 66"/>
                <a:gd name="T43" fmla="*/ 68 h 73"/>
                <a:gd name="T44" fmla="*/ 12 w 66"/>
                <a:gd name="T45" fmla="*/ 73 h 73"/>
                <a:gd name="T46" fmla="*/ 15 w 66"/>
                <a:gd name="T47" fmla="*/ 70 h 73"/>
                <a:gd name="T48" fmla="*/ 20 w 66"/>
                <a:gd name="T49" fmla="*/ 63 h 73"/>
                <a:gd name="T50" fmla="*/ 46 w 66"/>
                <a:gd name="T51" fmla="*/ 63 h 73"/>
                <a:gd name="T52" fmla="*/ 52 w 66"/>
                <a:gd name="T53" fmla="*/ 70 h 73"/>
                <a:gd name="T54" fmla="*/ 57 w 66"/>
                <a:gd name="T55" fmla="*/ 71 h 73"/>
                <a:gd name="T56" fmla="*/ 56 w 66"/>
                <a:gd name="T57" fmla="*/ 67 h 73"/>
                <a:gd name="T58" fmla="*/ 62 w 66"/>
                <a:gd name="T59" fmla="*/ 43 h 73"/>
                <a:gd name="T60" fmla="*/ 66 w 66"/>
                <a:gd name="T61" fmla="*/ 35 h 73"/>
                <a:gd name="T62" fmla="*/ 2 w 66"/>
                <a:gd name="T63" fmla="*/ 38 h 73"/>
                <a:gd name="T64" fmla="*/ 3 w 66"/>
                <a:gd name="T65" fmla="*/ 32 h 73"/>
                <a:gd name="T66" fmla="*/ 3 w 66"/>
                <a:gd name="T67" fmla="*/ 41 h 73"/>
                <a:gd name="T68" fmla="*/ 47 w 66"/>
                <a:gd name="T69" fmla="*/ 8 h 73"/>
                <a:gd name="T70" fmla="*/ 53 w 66"/>
                <a:gd name="T71" fmla="*/ 10 h 73"/>
                <a:gd name="T72" fmla="*/ 47 w 66"/>
                <a:gd name="T73" fmla="*/ 8 h 73"/>
                <a:gd name="T74" fmla="*/ 12 w 66"/>
                <a:gd name="T75" fmla="*/ 10 h 73"/>
                <a:gd name="T76" fmla="*/ 17 w 66"/>
                <a:gd name="T77" fmla="*/ 7 h 73"/>
                <a:gd name="T78" fmla="*/ 11 w 66"/>
                <a:gd name="T79" fmla="*/ 13 h 73"/>
                <a:gd name="T80" fmla="*/ 12 w 66"/>
                <a:gd name="T81" fmla="*/ 66 h 73"/>
                <a:gd name="T82" fmla="*/ 17 w 66"/>
                <a:gd name="T83" fmla="*/ 64 h 73"/>
                <a:gd name="T84" fmla="*/ 53 w 66"/>
                <a:gd name="T85" fmla="*/ 66 h 73"/>
                <a:gd name="T86" fmla="*/ 48 w 66"/>
                <a:gd name="T87" fmla="*/ 64 h 73"/>
                <a:gd name="T88" fmla="*/ 53 w 66"/>
                <a:gd name="T89" fmla="*/ 66 h 73"/>
                <a:gd name="T90" fmla="*/ 6 w 66"/>
                <a:gd name="T91" fmla="*/ 37 h 73"/>
                <a:gd name="T92" fmla="*/ 60 w 66"/>
                <a:gd name="T93" fmla="*/ 37 h 73"/>
                <a:gd name="T94" fmla="*/ 64 w 66"/>
                <a:gd name="T95" fmla="*/ 38 h 73"/>
                <a:gd name="T96" fmla="*/ 62 w 66"/>
                <a:gd name="T97" fmla="*/ 37 h 73"/>
                <a:gd name="T98" fmla="*/ 64 w 66"/>
                <a:gd name="T99" fmla="*/ 35 h 73"/>
                <a:gd name="T100" fmla="*/ 33 w 66"/>
                <a:gd name="T101" fmla="*/ 12 h 73"/>
                <a:gd name="T102" fmla="*/ 33 w 66"/>
                <a:gd name="T103" fmla="*/ 61 h 73"/>
                <a:gd name="T104" fmla="*/ 33 w 66"/>
                <a:gd name="T105" fmla="*/ 12 h 73"/>
                <a:gd name="T106" fmla="*/ 10 w 66"/>
                <a:gd name="T107" fmla="*/ 37 h 73"/>
                <a:gd name="T108" fmla="*/ 56 w 66"/>
                <a:gd name="T109" fmla="*/ 37 h 73"/>
                <a:gd name="T110" fmla="*/ 36 w 66"/>
                <a:gd name="T111" fmla="*/ 35 h 73"/>
                <a:gd name="T112" fmla="*/ 49 w 66"/>
                <a:gd name="T113" fmla="*/ 38 h 73"/>
                <a:gd name="T114" fmla="*/ 32 w 66"/>
                <a:gd name="T115" fmla="*/ 40 h 73"/>
                <a:gd name="T116" fmla="*/ 31 w 66"/>
                <a:gd name="T117" fmla="*/ 32 h 73"/>
                <a:gd name="T118" fmla="*/ 34 w 66"/>
                <a:gd name="T119" fmla="*/ 16 h 73"/>
                <a:gd name="T120" fmla="*/ 36 w 66"/>
                <a:gd name="T121" fmla="*/ 3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" h="73">
                  <a:moveTo>
                    <a:pt x="39" y="6"/>
                  </a:moveTo>
                  <a:cubicBezTo>
                    <a:pt x="39" y="2"/>
                    <a:pt x="37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9" y="0"/>
                    <a:pt x="26" y="2"/>
                    <a:pt x="26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39" y="7"/>
                    <a:pt x="39" y="7"/>
                    <a:pt x="39" y="7"/>
                  </a:cubicBezTo>
                  <a:lnTo>
                    <a:pt x="39" y="6"/>
                  </a:lnTo>
                  <a:close/>
                  <a:moveTo>
                    <a:pt x="28" y="5"/>
                  </a:moveTo>
                  <a:cubicBezTo>
                    <a:pt x="28" y="3"/>
                    <a:pt x="30" y="1"/>
                    <a:pt x="32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5" y="1"/>
                    <a:pt x="37" y="3"/>
                    <a:pt x="38" y="5"/>
                  </a:cubicBezTo>
                  <a:lnTo>
                    <a:pt x="28" y="5"/>
                  </a:lnTo>
                  <a:close/>
                  <a:moveTo>
                    <a:pt x="62" y="30"/>
                  </a:moveTo>
                  <a:cubicBezTo>
                    <a:pt x="60" y="23"/>
                    <a:pt x="56" y="17"/>
                    <a:pt x="50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7" y="13"/>
                    <a:pt x="56" y="10"/>
                    <a:pt x="54" y="8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49" y="5"/>
                    <a:pt x="46" y="6"/>
                    <a:pt x="45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4" y="9"/>
                    <a:pt x="39" y="7"/>
                    <a:pt x="33" y="7"/>
                  </a:cubicBezTo>
                  <a:cubicBezTo>
                    <a:pt x="27" y="7"/>
                    <a:pt x="21" y="9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6"/>
                    <a:pt x="17" y="5"/>
                    <a:pt x="14" y="6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9" y="10"/>
                    <a:pt x="9" y="13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0" y="17"/>
                    <a:pt x="5" y="23"/>
                    <a:pt x="4" y="30"/>
                  </a:cubicBezTo>
                  <a:cubicBezTo>
                    <a:pt x="2" y="31"/>
                    <a:pt x="0" y="33"/>
                    <a:pt x="0" y="3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2" y="43"/>
                    <a:pt x="4" y="43"/>
                  </a:cubicBezTo>
                  <a:cubicBezTo>
                    <a:pt x="5" y="50"/>
                    <a:pt x="9" y="56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4" y="65"/>
                    <a:pt x="28" y="66"/>
                    <a:pt x="33" y="66"/>
                  </a:cubicBezTo>
                  <a:cubicBezTo>
                    <a:pt x="37" y="66"/>
                    <a:pt x="42" y="65"/>
                    <a:pt x="46" y="63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7" y="56"/>
                    <a:pt x="60" y="50"/>
                    <a:pt x="62" y="43"/>
                  </a:cubicBezTo>
                  <a:cubicBezTo>
                    <a:pt x="64" y="43"/>
                    <a:pt x="66" y="41"/>
                    <a:pt x="66" y="38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3"/>
                    <a:pt x="64" y="31"/>
                    <a:pt x="62" y="30"/>
                  </a:cubicBezTo>
                  <a:close/>
                  <a:moveTo>
                    <a:pt x="2" y="38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2" y="34"/>
                    <a:pt x="2" y="33"/>
                    <a:pt x="3" y="32"/>
                  </a:cubicBezTo>
                  <a:cubicBezTo>
                    <a:pt x="3" y="34"/>
                    <a:pt x="3" y="35"/>
                    <a:pt x="3" y="37"/>
                  </a:cubicBezTo>
                  <a:cubicBezTo>
                    <a:pt x="3" y="38"/>
                    <a:pt x="3" y="40"/>
                    <a:pt x="3" y="41"/>
                  </a:cubicBezTo>
                  <a:cubicBezTo>
                    <a:pt x="2" y="41"/>
                    <a:pt x="2" y="40"/>
                    <a:pt x="2" y="38"/>
                  </a:cubicBezTo>
                  <a:close/>
                  <a:moveTo>
                    <a:pt x="47" y="8"/>
                  </a:moveTo>
                  <a:cubicBezTo>
                    <a:pt x="48" y="7"/>
                    <a:pt x="49" y="7"/>
                    <a:pt x="50" y="8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4" y="10"/>
                    <a:pt x="55" y="12"/>
                    <a:pt x="54" y="13"/>
                  </a:cubicBezTo>
                  <a:lnTo>
                    <a:pt x="47" y="8"/>
                  </a:lnTo>
                  <a:close/>
                  <a:moveTo>
                    <a:pt x="11" y="13"/>
                  </a:moveTo>
                  <a:cubicBezTo>
                    <a:pt x="11" y="12"/>
                    <a:pt x="11" y="10"/>
                    <a:pt x="12" y="10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8" y="7"/>
                    <a:pt x="18" y="8"/>
                    <a:pt x="19" y="8"/>
                  </a:cubicBezTo>
                  <a:lnTo>
                    <a:pt x="11" y="13"/>
                  </a:lnTo>
                  <a:close/>
                  <a:moveTo>
                    <a:pt x="15" y="68"/>
                  </a:moveTo>
                  <a:cubicBezTo>
                    <a:pt x="12" y="66"/>
                    <a:pt x="12" y="66"/>
                    <a:pt x="12" y="66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7" y="64"/>
                    <a:pt x="17" y="64"/>
                    <a:pt x="17" y="64"/>
                  </a:cubicBezTo>
                  <a:lnTo>
                    <a:pt x="15" y="68"/>
                  </a:lnTo>
                  <a:close/>
                  <a:moveTo>
                    <a:pt x="53" y="66"/>
                  </a:moveTo>
                  <a:cubicBezTo>
                    <a:pt x="51" y="68"/>
                    <a:pt x="51" y="68"/>
                    <a:pt x="51" y="68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2"/>
                    <a:pt x="50" y="62"/>
                    <a:pt x="50" y="62"/>
                  </a:cubicBezTo>
                  <a:lnTo>
                    <a:pt x="53" y="66"/>
                  </a:lnTo>
                  <a:close/>
                  <a:moveTo>
                    <a:pt x="33" y="64"/>
                  </a:moveTo>
                  <a:cubicBezTo>
                    <a:pt x="18" y="64"/>
                    <a:pt x="6" y="52"/>
                    <a:pt x="6" y="37"/>
                  </a:cubicBezTo>
                  <a:cubicBezTo>
                    <a:pt x="6" y="22"/>
                    <a:pt x="18" y="10"/>
                    <a:pt x="33" y="10"/>
                  </a:cubicBezTo>
                  <a:cubicBezTo>
                    <a:pt x="48" y="10"/>
                    <a:pt x="60" y="22"/>
                    <a:pt x="60" y="37"/>
                  </a:cubicBezTo>
                  <a:cubicBezTo>
                    <a:pt x="60" y="52"/>
                    <a:pt x="48" y="64"/>
                    <a:pt x="33" y="64"/>
                  </a:cubicBezTo>
                  <a:close/>
                  <a:moveTo>
                    <a:pt x="64" y="38"/>
                  </a:moveTo>
                  <a:cubicBezTo>
                    <a:pt x="64" y="40"/>
                    <a:pt x="63" y="41"/>
                    <a:pt x="62" y="41"/>
                  </a:cubicBezTo>
                  <a:cubicBezTo>
                    <a:pt x="62" y="40"/>
                    <a:pt x="62" y="38"/>
                    <a:pt x="62" y="37"/>
                  </a:cubicBezTo>
                  <a:cubicBezTo>
                    <a:pt x="62" y="35"/>
                    <a:pt x="62" y="34"/>
                    <a:pt x="62" y="32"/>
                  </a:cubicBezTo>
                  <a:cubicBezTo>
                    <a:pt x="63" y="33"/>
                    <a:pt x="64" y="34"/>
                    <a:pt x="64" y="35"/>
                  </a:cubicBezTo>
                  <a:lnTo>
                    <a:pt x="64" y="38"/>
                  </a:lnTo>
                  <a:close/>
                  <a:moveTo>
                    <a:pt x="33" y="12"/>
                  </a:moveTo>
                  <a:cubicBezTo>
                    <a:pt x="19" y="12"/>
                    <a:pt x="8" y="23"/>
                    <a:pt x="8" y="37"/>
                  </a:cubicBezTo>
                  <a:cubicBezTo>
                    <a:pt x="8" y="50"/>
                    <a:pt x="19" y="61"/>
                    <a:pt x="33" y="61"/>
                  </a:cubicBezTo>
                  <a:cubicBezTo>
                    <a:pt x="46" y="61"/>
                    <a:pt x="57" y="50"/>
                    <a:pt x="57" y="37"/>
                  </a:cubicBezTo>
                  <a:cubicBezTo>
                    <a:pt x="57" y="23"/>
                    <a:pt x="46" y="12"/>
                    <a:pt x="33" y="12"/>
                  </a:cubicBezTo>
                  <a:close/>
                  <a:moveTo>
                    <a:pt x="33" y="60"/>
                  </a:moveTo>
                  <a:cubicBezTo>
                    <a:pt x="20" y="60"/>
                    <a:pt x="10" y="49"/>
                    <a:pt x="10" y="37"/>
                  </a:cubicBezTo>
                  <a:cubicBezTo>
                    <a:pt x="10" y="24"/>
                    <a:pt x="20" y="14"/>
                    <a:pt x="33" y="14"/>
                  </a:cubicBezTo>
                  <a:cubicBezTo>
                    <a:pt x="45" y="14"/>
                    <a:pt x="56" y="24"/>
                    <a:pt x="56" y="37"/>
                  </a:cubicBezTo>
                  <a:cubicBezTo>
                    <a:pt x="56" y="49"/>
                    <a:pt x="45" y="60"/>
                    <a:pt x="33" y="60"/>
                  </a:cubicBezTo>
                  <a:close/>
                  <a:moveTo>
                    <a:pt x="36" y="35"/>
                  </a:moveTo>
                  <a:cubicBezTo>
                    <a:pt x="49" y="35"/>
                    <a:pt x="49" y="35"/>
                    <a:pt x="49" y="35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40"/>
                    <a:pt x="34" y="40"/>
                    <a:pt x="32" y="40"/>
                  </a:cubicBezTo>
                  <a:cubicBezTo>
                    <a:pt x="30" y="40"/>
                    <a:pt x="28" y="39"/>
                    <a:pt x="28" y="36"/>
                  </a:cubicBezTo>
                  <a:cubicBezTo>
                    <a:pt x="28" y="34"/>
                    <a:pt x="29" y="33"/>
                    <a:pt x="31" y="32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3"/>
                    <a:pt x="36" y="34"/>
                    <a:pt x="36" y="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10" name="Freeform 30"/>
            <p:cNvSpPr>
              <a:spLocks noEditPoints="1"/>
            </p:cNvSpPr>
            <p:nvPr/>
          </p:nvSpPr>
          <p:spPr bwMode="auto">
            <a:xfrm>
              <a:off x="4059023" y="5187459"/>
              <a:ext cx="380904" cy="361535"/>
            </a:xfrm>
            <a:custGeom>
              <a:avLst/>
              <a:gdLst>
                <a:gd name="T0" fmla="*/ 75 w 75"/>
                <a:gd name="T1" fmla="*/ 27 h 71"/>
                <a:gd name="T2" fmla="*/ 69 w 75"/>
                <a:gd name="T3" fmla="*/ 14 h 71"/>
                <a:gd name="T4" fmla="*/ 64 w 75"/>
                <a:gd name="T5" fmla="*/ 0 h 71"/>
                <a:gd name="T6" fmla="*/ 5 w 75"/>
                <a:gd name="T7" fmla="*/ 11 h 71"/>
                <a:gd name="T8" fmla="*/ 1 w 75"/>
                <a:gd name="T9" fmla="*/ 26 h 71"/>
                <a:gd name="T10" fmla="*/ 0 w 75"/>
                <a:gd name="T11" fmla="*/ 31 h 71"/>
                <a:gd name="T12" fmla="*/ 1 w 75"/>
                <a:gd name="T13" fmla="*/ 65 h 71"/>
                <a:gd name="T14" fmla="*/ 70 w 75"/>
                <a:gd name="T15" fmla="*/ 71 h 71"/>
                <a:gd name="T16" fmla="*/ 70 w 75"/>
                <a:gd name="T17" fmla="*/ 61 h 71"/>
                <a:gd name="T18" fmla="*/ 4 w 75"/>
                <a:gd name="T19" fmla="*/ 26 h 71"/>
                <a:gd name="T20" fmla="*/ 71 w 75"/>
                <a:gd name="T21" fmla="*/ 26 h 71"/>
                <a:gd name="T22" fmla="*/ 58 w 75"/>
                <a:gd name="T23" fmla="*/ 33 h 71"/>
                <a:gd name="T24" fmla="*/ 54 w 75"/>
                <a:gd name="T25" fmla="*/ 28 h 71"/>
                <a:gd name="T26" fmla="*/ 52 w 75"/>
                <a:gd name="T27" fmla="*/ 31 h 71"/>
                <a:gd name="T28" fmla="*/ 44 w 75"/>
                <a:gd name="T29" fmla="*/ 31 h 71"/>
                <a:gd name="T30" fmla="*/ 52 w 75"/>
                <a:gd name="T31" fmla="*/ 31 h 71"/>
                <a:gd name="T32" fmla="*/ 37 w 75"/>
                <a:gd name="T33" fmla="*/ 33 h 71"/>
                <a:gd name="T34" fmla="*/ 42 w 75"/>
                <a:gd name="T35" fmla="*/ 28 h 71"/>
                <a:gd name="T36" fmla="*/ 28 w 75"/>
                <a:gd name="T37" fmla="*/ 33 h 71"/>
                <a:gd name="T38" fmla="*/ 23 w 75"/>
                <a:gd name="T39" fmla="*/ 28 h 71"/>
                <a:gd name="T40" fmla="*/ 21 w 75"/>
                <a:gd name="T41" fmla="*/ 28 h 71"/>
                <a:gd name="T42" fmla="*/ 17 w 75"/>
                <a:gd name="T43" fmla="*/ 33 h 71"/>
                <a:gd name="T44" fmla="*/ 21 w 75"/>
                <a:gd name="T45" fmla="*/ 28 h 71"/>
                <a:gd name="T46" fmla="*/ 18 w 75"/>
                <a:gd name="T47" fmla="*/ 35 h 71"/>
                <a:gd name="T48" fmla="*/ 28 w 75"/>
                <a:gd name="T49" fmla="*/ 35 h 71"/>
                <a:gd name="T50" fmla="*/ 38 w 75"/>
                <a:gd name="T51" fmla="*/ 35 h 71"/>
                <a:gd name="T52" fmla="*/ 48 w 75"/>
                <a:gd name="T53" fmla="*/ 35 h 71"/>
                <a:gd name="T54" fmla="*/ 58 w 75"/>
                <a:gd name="T55" fmla="*/ 35 h 71"/>
                <a:gd name="T56" fmla="*/ 67 w 75"/>
                <a:gd name="T57" fmla="*/ 62 h 71"/>
                <a:gd name="T58" fmla="*/ 29 w 75"/>
                <a:gd name="T59" fmla="*/ 40 h 71"/>
                <a:gd name="T60" fmla="*/ 13 w 75"/>
                <a:gd name="T61" fmla="*/ 62 h 71"/>
                <a:gd name="T62" fmla="*/ 12 w 75"/>
                <a:gd name="T63" fmla="*/ 33 h 71"/>
                <a:gd name="T64" fmla="*/ 28 w 75"/>
                <a:gd name="T65" fmla="*/ 42 h 71"/>
                <a:gd name="T66" fmla="*/ 68 w 75"/>
                <a:gd name="T67" fmla="*/ 33 h 71"/>
                <a:gd name="T68" fmla="*/ 64 w 75"/>
                <a:gd name="T69" fmla="*/ 28 h 71"/>
                <a:gd name="T70" fmla="*/ 68 w 75"/>
                <a:gd name="T71" fmla="*/ 33 h 71"/>
                <a:gd name="T72" fmla="*/ 11 w 75"/>
                <a:gd name="T73" fmla="*/ 14 h 71"/>
                <a:gd name="T74" fmla="*/ 11 w 75"/>
                <a:gd name="T75" fmla="*/ 3 h 71"/>
                <a:gd name="T76" fmla="*/ 67 w 75"/>
                <a:gd name="T77" fmla="*/ 11 h 71"/>
                <a:gd name="T78" fmla="*/ 11 w 75"/>
                <a:gd name="T79" fmla="*/ 31 h 71"/>
                <a:gd name="T80" fmla="*/ 3 w 75"/>
                <a:gd name="T81" fmla="*/ 31 h 71"/>
                <a:gd name="T82" fmla="*/ 4 w 75"/>
                <a:gd name="T83" fmla="*/ 65 h 71"/>
                <a:gd name="T84" fmla="*/ 29 w 75"/>
                <a:gd name="T85" fmla="*/ 64 h 71"/>
                <a:gd name="T86" fmla="*/ 71 w 75"/>
                <a:gd name="T87" fmla="*/ 67 h 71"/>
                <a:gd name="T88" fmla="*/ 4 w 75"/>
                <a:gd name="T89" fmla="*/ 67 h 71"/>
                <a:gd name="T90" fmla="*/ 62 w 75"/>
                <a:gd name="T91" fmla="*/ 56 h 71"/>
                <a:gd name="T92" fmla="*/ 39 w 75"/>
                <a:gd name="T93" fmla="*/ 40 h 71"/>
                <a:gd name="T94" fmla="*/ 39 w 75"/>
                <a:gd name="T95" fmla="*/ 57 h 71"/>
                <a:gd name="T96" fmla="*/ 60 w 75"/>
                <a:gd name="T97" fmla="*/ 5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5" h="71">
                  <a:moveTo>
                    <a:pt x="75" y="31"/>
                  </a:moveTo>
                  <a:cubicBezTo>
                    <a:pt x="75" y="28"/>
                    <a:pt x="75" y="28"/>
                    <a:pt x="75" y="28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6"/>
                    <a:pt x="75" y="26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4"/>
                    <a:pt x="69" y="14"/>
                    <a:pt x="69" y="14"/>
                  </a:cubicBezTo>
                  <a:cubicBezTo>
                    <a:pt x="70" y="13"/>
                    <a:pt x="70" y="12"/>
                    <a:pt x="70" y="11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2"/>
                    <a:pt x="67" y="0"/>
                    <a:pt x="6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2"/>
                    <a:pt x="5" y="5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3"/>
                    <a:pt x="6" y="14"/>
                  </a:cubicBezTo>
                  <a:cubicBezTo>
                    <a:pt x="6" y="14"/>
                    <a:pt x="6" y="14"/>
                    <a:pt x="5" y="14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2" y="36"/>
                    <a:pt x="5" y="36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3" y="61"/>
                    <a:pt x="1" y="63"/>
                    <a:pt x="1" y="65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9"/>
                    <a:pt x="3" y="71"/>
                    <a:pt x="6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2" y="71"/>
                    <a:pt x="74" y="69"/>
                    <a:pt x="74" y="67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74" y="63"/>
                    <a:pt x="72" y="61"/>
                    <a:pt x="70" y="61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3" y="36"/>
                    <a:pt x="75" y="33"/>
                    <a:pt x="75" y="31"/>
                  </a:cubicBezTo>
                  <a:close/>
                  <a:moveTo>
                    <a:pt x="4" y="2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71" y="26"/>
                    <a:pt x="71" y="26"/>
                    <a:pt x="71" y="26"/>
                  </a:cubicBezTo>
                  <a:lnTo>
                    <a:pt x="4" y="26"/>
                  </a:lnTo>
                  <a:close/>
                  <a:moveTo>
                    <a:pt x="62" y="31"/>
                  </a:moveTo>
                  <a:cubicBezTo>
                    <a:pt x="62" y="32"/>
                    <a:pt x="60" y="33"/>
                    <a:pt x="58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5" y="33"/>
                    <a:pt x="54" y="32"/>
                    <a:pt x="54" y="31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62" y="28"/>
                    <a:pt x="62" y="28"/>
                    <a:pt x="62" y="28"/>
                  </a:cubicBezTo>
                  <a:lnTo>
                    <a:pt x="62" y="31"/>
                  </a:lnTo>
                  <a:close/>
                  <a:moveTo>
                    <a:pt x="52" y="31"/>
                  </a:moveTo>
                  <a:cubicBezTo>
                    <a:pt x="52" y="32"/>
                    <a:pt x="50" y="33"/>
                    <a:pt x="48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5" y="33"/>
                    <a:pt x="44" y="32"/>
                    <a:pt x="44" y="31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52" y="28"/>
                    <a:pt x="52" y="28"/>
                    <a:pt x="52" y="28"/>
                  </a:cubicBezTo>
                  <a:lnTo>
                    <a:pt x="52" y="31"/>
                  </a:lnTo>
                  <a:close/>
                  <a:moveTo>
                    <a:pt x="42" y="31"/>
                  </a:moveTo>
                  <a:cubicBezTo>
                    <a:pt x="42" y="32"/>
                    <a:pt x="40" y="33"/>
                    <a:pt x="38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5" y="33"/>
                    <a:pt x="34" y="32"/>
                    <a:pt x="34" y="31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42" y="28"/>
                    <a:pt x="42" y="28"/>
                    <a:pt x="42" y="28"/>
                  </a:cubicBezTo>
                  <a:lnTo>
                    <a:pt x="42" y="31"/>
                  </a:lnTo>
                  <a:close/>
                  <a:moveTo>
                    <a:pt x="32" y="31"/>
                  </a:moveTo>
                  <a:cubicBezTo>
                    <a:pt x="32" y="32"/>
                    <a:pt x="30" y="33"/>
                    <a:pt x="28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5" y="33"/>
                    <a:pt x="23" y="32"/>
                    <a:pt x="23" y="31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32" y="28"/>
                    <a:pt x="32" y="28"/>
                    <a:pt x="32" y="28"/>
                  </a:cubicBezTo>
                  <a:lnTo>
                    <a:pt x="32" y="31"/>
                  </a:lnTo>
                  <a:close/>
                  <a:moveTo>
                    <a:pt x="21" y="28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1" y="32"/>
                    <a:pt x="20" y="33"/>
                    <a:pt x="18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5" y="33"/>
                    <a:pt x="13" y="32"/>
                    <a:pt x="13" y="31"/>
                  </a:cubicBezTo>
                  <a:cubicBezTo>
                    <a:pt x="13" y="28"/>
                    <a:pt x="13" y="28"/>
                    <a:pt x="13" y="28"/>
                  </a:cubicBezTo>
                  <a:lnTo>
                    <a:pt x="21" y="28"/>
                  </a:lnTo>
                  <a:close/>
                  <a:moveTo>
                    <a:pt x="12" y="33"/>
                  </a:moveTo>
                  <a:cubicBezTo>
                    <a:pt x="13" y="35"/>
                    <a:pt x="15" y="35"/>
                    <a:pt x="17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20" y="35"/>
                    <a:pt x="21" y="35"/>
                    <a:pt x="22" y="33"/>
                  </a:cubicBezTo>
                  <a:cubicBezTo>
                    <a:pt x="23" y="35"/>
                    <a:pt x="25" y="35"/>
                    <a:pt x="27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30" y="35"/>
                    <a:pt x="32" y="35"/>
                    <a:pt x="33" y="33"/>
                  </a:cubicBezTo>
                  <a:cubicBezTo>
                    <a:pt x="34" y="35"/>
                    <a:pt x="35" y="35"/>
                    <a:pt x="37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0" y="35"/>
                    <a:pt x="42" y="35"/>
                    <a:pt x="43" y="33"/>
                  </a:cubicBezTo>
                  <a:cubicBezTo>
                    <a:pt x="44" y="35"/>
                    <a:pt x="45" y="35"/>
                    <a:pt x="47" y="35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50" y="35"/>
                    <a:pt x="52" y="35"/>
                    <a:pt x="53" y="33"/>
                  </a:cubicBezTo>
                  <a:cubicBezTo>
                    <a:pt x="54" y="35"/>
                    <a:pt x="55" y="35"/>
                    <a:pt x="57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60" y="35"/>
                    <a:pt x="62" y="35"/>
                    <a:pt x="63" y="33"/>
                  </a:cubicBezTo>
                  <a:cubicBezTo>
                    <a:pt x="64" y="35"/>
                    <a:pt x="65" y="35"/>
                    <a:pt x="67" y="35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0"/>
                    <a:pt x="30" y="40"/>
                    <a:pt x="29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1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0" y="35"/>
                    <a:pt x="11" y="35"/>
                    <a:pt x="12" y="33"/>
                  </a:cubicBezTo>
                  <a:close/>
                  <a:moveTo>
                    <a:pt x="15" y="62"/>
                  </a:moveTo>
                  <a:cubicBezTo>
                    <a:pt x="15" y="42"/>
                    <a:pt x="15" y="42"/>
                    <a:pt x="15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62"/>
                    <a:pt x="28" y="62"/>
                    <a:pt x="28" y="62"/>
                  </a:cubicBezTo>
                  <a:lnTo>
                    <a:pt x="15" y="62"/>
                  </a:lnTo>
                  <a:close/>
                  <a:moveTo>
                    <a:pt x="68" y="33"/>
                  </a:moveTo>
                  <a:cubicBezTo>
                    <a:pt x="67" y="33"/>
                    <a:pt x="67" y="33"/>
                    <a:pt x="67" y="33"/>
                  </a:cubicBezTo>
                  <a:cubicBezTo>
                    <a:pt x="65" y="33"/>
                    <a:pt x="64" y="32"/>
                    <a:pt x="64" y="31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2" y="32"/>
                    <a:pt x="70" y="33"/>
                    <a:pt x="68" y="33"/>
                  </a:cubicBezTo>
                  <a:close/>
                  <a:moveTo>
                    <a:pt x="67" y="11"/>
                  </a:moveTo>
                  <a:cubicBezTo>
                    <a:pt x="67" y="13"/>
                    <a:pt x="66" y="14"/>
                    <a:pt x="64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9" y="14"/>
                    <a:pt x="8" y="13"/>
                    <a:pt x="8" y="1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9" y="3"/>
                    <a:pt x="11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6" y="3"/>
                    <a:pt x="67" y="4"/>
                    <a:pt x="67" y="5"/>
                  </a:cubicBezTo>
                  <a:lnTo>
                    <a:pt x="67" y="11"/>
                  </a:lnTo>
                  <a:close/>
                  <a:moveTo>
                    <a:pt x="3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2"/>
                    <a:pt x="10" y="33"/>
                    <a:pt x="8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5" y="33"/>
                    <a:pt x="3" y="32"/>
                    <a:pt x="3" y="31"/>
                  </a:cubicBezTo>
                  <a:lnTo>
                    <a:pt x="3" y="28"/>
                  </a:lnTo>
                  <a:close/>
                  <a:moveTo>
                    <a:pt x="4" y="67"/>
                  </a:moveTo>
                  <a:cubicBezTo>
                    <a:pt x="4" y="65"/>
                    <a:pt x="4" y="65"/>
                    <a:pt x="4" y="65"/>
                  </a:cubicBezTo>
                  <a:cubicBezTo>
                    <a:pt x="4" y="65"/>
                    <a:pt x="5" y="64"/>
                    <a:pt x="6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5"/>
                    <a:pt x="71" y="65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8"/>
                    <a:pt x="70" y="68"/>
                    <a:pt x="70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8"/>
                    <a:pt x="4" y="68"/>
                    <a:pt x="4" y="67"/>
                  </a:cubicBezTo>
                  <a:close/>
                  <a:moveTo>
                    <a:pt x="39" y="57"/>
                  </a:moveTo>
                  <a:cubicBezTo>
                    <a:pt x="61" y="57"/>
                    <a:pt x="61" y="57"/>
                    <a:pt x="61" y="57"/>
                  </a:cubicBezTo>
                  <a:cubicBezTo>
                    <a:pt x="62" y="57"/>
                    <a:pt x="62" y="56"/>
                    <a:pt x="62" y="56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0"/>
                    <a:pt x="62" y="40"/>
                    <a:pt x="61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8" y="40"/>
                    <a:pt x="38" y="40"/>
                    <a:pt x="38" y="41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6"/>
                    <a:pt x="38" y="57"/>
                    <a:pt x="39" y="57"/>
                  </a:cubicBezTo>
                  <a:close/>
                  <a:moveTo>
                    <a:pt x="40" y="42"/>
                  </a:moveTo>
                  <a:cubicBezTo>
                    <a:pt x="60" y="42"/>
                    <a:pt x="60" y="42"/>
                    <a:pt x="60" y="42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0" y="55"/>
                    <a:pt x="40" y="55"/>
                    <a:pt x="40" y="55"/>
                  </a:cubicBezTo>
                  <a:lnTo>
                    <a:pt x="4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11" name="Freeform 17"/>
            <p:cNvSpPr>
              <a:spLocks noEditPoints="1"/>
            </p:cNvSpPr>
            <p:nvPr/>
          </p:nvSpPr>
          <p:spPr bwMode="auto">
            <a:xfrm>
              <a:off x="7896926" y="4698910"/>
              <a:ext cx="465660" cy="394442"/>
            </a:xfrm>
            <a:custGeom>
              <a:avLst/>
              <a:gdLst>
                <a:gd name="T0" fmla="*/ 70 w 72"/>
                <a:gd name="T1" fmla="*/ 16 h 61"/>
                <a:gd name="T2" fmla="*/ 56 w 72"/>
                <a:gd name="T3" fmla="*/ 18 h 61"/>
                <a:gd name="T4" fmla="*/ 43 w 72"/>
                <a:gd name="T5" fmla="*/ 46 h 61"/>
                <a:gd name="T6" fmla="*/ 12 w 72"/>
                <a:gd name="T7" fmla="*/ 46 h 61"/>
                <a:gd name="T8" fmla="*/ 13 w 72"/>
                <a:gd name="T9" fmla="*/ 49 h 61"/>
                <a:gd name="T10" fmla="*/ 48 w 72"/>
                <a:gd name="T11" fmla="*/ 51 h 61"/>
                <a:gd name="T12" fmla="*/ 13 w 72"/>
                <a:gd name="T13" fmla="*/ 52 h 61"/>
                <a:gd name="T14" fmla="*/ 9 w 72"/>
                <a:gd name="T15" fmla="*/ 45 h 61"/>
                <a:gd name="T16" fmla="*/ 7 w 72"/>
                <a:gd name="T17" fmla="*/ 42 h 61"/>
                <a:gd name="T18" fmla="*/ 1 w 72"/>
                <a:gd name="T19" fmla="*/ 23 h 61"/>
                <a:gd name="T20" fmla="*/ 10 w 72"/>
                <a:gd name="T21" fmla="*/ 41 h 61"/>
                <a:gd name="T22" fmla="*/ 43 w 72"/>
                <a:gd name="T23" fmla="*/ 43 h 61"/>
                <a:gd name="T24" fmla="*/ 54 w 72"/>
                <a:gd name="T25" fmla="*/ 17 h 61"/>
                <a:gd name="T26" fmla="*/ 70 w 72"/>
                <a:gd name="T27" fmla="*/ 13 h 61"/>
                <a:gd name="T28" fmla="*/ 18 w 72"/>
                <a:gd name="T29" fmla="*/ 57 h 61"/>
                <a:gd name="T30" fmla="*/ 11 w 72"/>
                <a:gd name="T31" fmla="*/ 57 h 61"/>
                <a:gd name="T32" fmla="*/ 18 w 72"/>
                <a:gd name="T33" fmla="*/ 57 h 61"/>
                <a:gd name="T34" fmla="*/ 14 w 72"/>
                <a:gd name="T35" fmla="*/ 55 h 61"/>
                <a:gd name="T36" fmla="*/ 14 w 72"/>
                <a:gd name="T37" fmla="*/ 59 h 61"/>
                <a:gd name="T38" fmla="*/ 45 w 72"/>
                <a:gd name="T39" fmla="*/ 57 h 61"/>
                <a:gd name="T40" fmla="*/ 38 w 72"/>
                <a:gd name="T41" fmla="*/ 57 h 61"/>
                <a:gd name="T42" fmla="*/ 45 w 72"/>
                <a:gd name="T43" fmla="*/ 57 h 61"/>
                <a:gd name="T44" fmla="*/ 41 w 72"/>
                <a:gd name="T45" fmla="*/ 55 h 61"/>
                <a:gd name="T46" fmla="*/ 41 w 72"/>
                <a:gd name="T47" fmla="*/ 59 h 61"/>
                <a:gd name="T48" fmla="*/ 12 w 72"/>
                <a:gd name="T49" fmla="*/ 37 h 61"/>
                <a:gd name="T50" fmla="*/ 45 w 72"/>
                <a:gd name="T51" fmla="*/ 36 h 61"/>
                <a:gd name="T52" fmla="*/ 12 w 72"/>
                <a:gd name="T53" fmla="*/ 35 h 61"/>
                <a:gd name="T54" fmla="*/ 12 w 72"/>
                <a:gd name="T55" fmla="*/ 37 h 61"/>
                <a:gd name="T56" fmla="*/ 12 w 72"/>
                <a:gd name="T57" fmla="*/ 40 h 61"/>
                <a:gd name="T58" fmla="*/ 43 w 72"/>
                <a:gd name="T59" fmla="*/ 41 h 61"/>
                <a:gd name="T60" fmla="*/ 43 w 72"/>
                <a:gd name="T61" fmla="*/ 39 h 61"/>
                <a:gd name="T62" fmla="*/ 37 w 72"/>
                <a:gd name="T63" fmla="*/ 31 h 61"/>
                <a:gd name="T64" fmla="*/ 44 w 72"/>
                <a:gd name="T65" fmla="*/ 30 h 61"/>
                <a:gd name="T66" fmla="*/ 43 w 72"/>
                <a:gd name="T67" fmla="*/ 0 h 61"/>
                <a:gd name="T68" fmla="*/ 36 w 72"/>
                <a:gd name="T69" fmla="*/ 0 h 61"/>
                <a:gd name="T70" fmla="*/ 37 w 72"/>
                <a:gd name="T71" fmla="*/ 31 h 61"/>
                <a:gd name="T72" fmla="*/ 31 w 72"/>
                <a:gd name="T73" fmla="*/ 31 h 61"/>
                <a:gd name="T74" fmla="*/ 32 w 72"/>
                <a:gd name="T75" fmla="*/ 8 h 61"/>
                <a:gd name="T76" fmla="*/ 25 w 72"/>
                <a:gd name="T77" fmla="*/ 8 h 61"/>
                <a:gd name="T78" fmla="*/ 24 w 72"/>
                <a:gd name="T79" fmla="*/ 30 h 61"/>
                <a:gd name="T80" fmla="*/ 13 w 72"/>
                <a:gd name="T81" fmla="*/ 31 h 61"/>
                <a:gd name="T82" fmla="*/ 20 w 72"/>
                <a:gd name="T83" fmla="*/ 30 h 61"/>
                <a:gd name="T84" fmla="*/ 20 w 72"/>
                <a:gd name="T85" fmla="*/ 16 h 61"/>
                <a:gd name="T86" fmla="*/ 13 w 72"/>
                <a:gd name="T87" fmla="*/ 16 h 61"/>
                <a:gd name="T88" fmla="*/ 13 w 72"/>
                <a:gd name="T89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" h="61">
                  <a:moveTo>
                    <a:pt x="72" y="14"/>
                  </a:moveTo>
                  <a:cubicBezTo>
                    <a:pt x="72" y="15"/>
                    <a:pt x="71" y="16"/>
                    <a:pt x="70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8" y="16"/>
                    <a:pt x="57" y="17"/>
                    <a:pt x="56" y="18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4"/>
                    <a:pt x="46" y="46"/>
                    <a:pt x="4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6"/>
                    <a:pt x="12" y="46"/>
                    <a:pt x="12" y="46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9"/>
                    <a:pt x="12" y="49"/>
                    <a:pt x="13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8" y="50"/>
                    <a:pt x="48" y="51"/>
                  </a:cubicBezTo>
                  <a:cubicBezTo>
                    <a:pt x="48" y="52"/>
                    <a:pt x="47" y="52"/>
                    <a:pt x="47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1" y="52"/>
                    <a:pt x="9" y="50"/>
                    <a:pt x="9" y="48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5"/>
                    <a:pt x="9" y="44"/>
                    <a:pt x="9" y="44"/>
                  </a:cubicBezTo>
                  <a:cubicBezTo>
                    <a:pt x="8" y="44"/>
                    <a:pt x="8" y="43"/>
                    <a:pt x="7" y="42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4"/>
                    <a:pt x="0" y="23"/>
                    <a:pt x="1" y="23"/>
                  </a:cubicBezTo>
                  <a:cubicBezTo>
                    <a:pt x="1" y="22"/>
                    <a:pt x="2" y="23"/>
                    <a:pt x="3" y="24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1" y="42"/>
                    <a:pt x="12" y="43"/>
                    <a:pt x="1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4" y="43"/>
                    <a:pt x="46" y="42"/>
                    <a:pt x="46" y="41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5"/>
                    <a:pt x="57" y="13"/>
                    <a:pt x="59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1" y="13"/>
                    <a:pt x="72" y="13"/>
                    <a:pt x="72" y="14"/>
                  </a:cubicBezTo>
                  <a:close/>
                  <a:moveTo>
                    <a:pt x="18" y="57"/>
                  </a:moveTo>
                  <a:cubicBezTo>
                    <a:pt x="18" y="59"/>
                    <a:pt x="16" y="61"/>
                    <a:pt x="14" y="61"/>
                  </a:cubicBezTo>
                  <a:cubicBezTo>
                    <a:pt x="12" y="61"/>
                    <a:pt x="11" y="59"/>
                    <a:pt x="11" y="57"/>
                  </a:cubicBezTo>
                  <a:cubicBezTo>
                    <a:pt x="11" y="55"/>
                    <a:pt x="12" y="53"/>
                    <a:pt x="14" y="53"/>
                  </a:cubicBezTo>
                  <a:cubicBezTo>
                    <a:pt x="16" y="53"/>
                    <a:pt x="18" y="55"/>
                    <a:pt x="18" y="57"/>
                  </a:cubicBezTo>
                  <a:close/>
                  <a:moveTo>
                    <a:pt x="16" y="57"/>
                  </a:moveTo>
                  <a:cubicBezTo>
                    <a:pt x="16" y="56"/>
                    <a:pt x="15" y="55"/>
                    <a:pt x="14" y="55"/>
                  </a:cubicBezTo>
                  <a:cubicBezTo>
                    <a:pt x="14" y="55"/>
                    <a:pt x="13" y="56"/>
                    <a:pt x="13" y="57"/>
                  </a:cubicBezTo>
                  <a:cubicBezTo>
                    <a:pt x="13" y="58"/>
                    <a:pt x="14" y="59"/>
                    <a:pt x="14" y="59"/>
                  </a:cubicBezTo>
                  <a:cubicBezTo>
                    <a:pt x="15" y="59"/>
                    <a:pt x="16" y="58"/>
                    <a:pt x="16" y="57"/>
                  </a:cubicBezTo>
                  <a:close/>
                  <a:moveTo>
                    <a:pt x="45" y="57"/>
                  </a:moveTo>
                  <a:cubicBezTo>
                    <a:pt x="45" y="59"/>
                    <a:pt x="43" y="61"/>
                    <a:pt x="41" y="61"/>
                  </a:cubicBezTo>
                  <a:cubicBezTo>
                    <a:pt x="39" y="61"/>
                    <a:pt x="38" y="59"/>
                    <a:pt x="38" y="57"/>
                  </a:cubicBezTo>
                  <a:cubicBezTo>
                    <a:pt x="38" y="55"/>
                    <a:pt x="39" y="53"/>
                    <a:pt x="41" y="53"/>
                  </a:cubicBezTo>
                  <a:cubicBezTo>
                    <a:pt x="43" y="53"/>
                    <a:pt x="45" y="55"/>
                    <a:pt x="45" y="57"/>
                  </a:cubicBezTo>
                  <a:close/>
                  <a:moveTo>
                    <a:pt x="43" y="57"/>
                  </a:moveTo>
                  <a:cubicBezTo>
                    <a:pt x="43" y="56"/>
                    <a:pt x="42" y="55"/>
                    <a:pt x="41" y="55"/>
                  </a:cubicBezTo>
                  <a:cubicBezTo>
                    <a:pt x="40" y="55"/>
                    <a:pt x="40" y="56"/>
                    <a:pt x="40" y="57"/>
                  </a:cubicBezTo>
                  <a:cubicBezTo>
                    <a:pt x="40" y="58"/>
                    <a:pt x="40" y="59"/>
                    <a:pt x="41" y="59"/>
                  </a:cubicBezTo>
                  <a:cubicBezTo>
                    <a:pt x="42" y="59"/>
                    <a:pt x="43" y="58"/>
                    <a:pt x="43" y="57"/>
                  </a:cubicBezTo>
                  <a:close/>
                  <a:moveTo>
                    <a:pt x="12" y="37"/>
                  </a:moveTo>
                  <a:cubicBezTo>
                    <a:pt x="44" y="37"/>
                    <a:pt x="44" y="37"/>
                    <a:pt x="44" y="37"/>
                  </a:cubicBezTo>
                  <a:cubicBezTo>
                    <a:pt x="45" y="37"/>
                    <a:pt x="45" y="36"/>
                    <a:pt x="45" y="36"/>
                  </a:cubicBezTo>
                  <a:cubicBezTo>
                    <a:pt x="45" y="35"/>
                    <a:pt x="45" y="35"/>
                    <a:pt x="44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1" y="35"/>
                    <a:pt x="11" y="35"/>
                    <a:pt x="11" y="36"/>
                  </a:cubicBezTo>
                  <a:cubicBezTo>
                    <a:pt x="11" y="36"/>
                    <a:pt x="11" y="37"/>
                    <a:pt x="12" y="37"/>
                  </a:cubicBezTo>
                  <a:close/>
                  <a:moveTo>
                    <a:pt x="13" y="39"/>
                  </a:moveTo>
                  <a:cubicBezTo>
                    <a:pt x="13" y="39"/>
                    <a:pt x="12" y="40"/>
                    <a:pt x="12" y="40"/>
                  </a:cubicBezTo>
                  <a:cubicBezTo>
                    <a:pt x="12" y="41"/>
                    <a:pt x="13" y="41"/>
                    <a:pt x="13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4" y="41"/>
                    <a:pt x="44" y="41"/>
                    <a:pt x="44" y="40"/>
                  </a:cubicBezTo>
                  <a:cubicBezTo>
                    <a:pt x="44" y="40"/>
                    <a:pt x="44" y="39"/>
                    <a:pt x="43" y="39"/>
                  </a:cubicBezTo>
                  <a:lnTo>
                    <a:pt x="13" y="39"/>
                  </a:lnTo>
                  <a:close/>
                  <a:moveTo>
                    <a:pt x="37" y="31"/>
                  </a:move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4" y="30"/>
                    <a:pt x="44" y="3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3" y="0"/>
                    <a:pt x="43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1"/>
                    <a:pt x="37" y="31"/>
                  </a:cubicBezTo>
                  <a:close/>
                  <a:moveTo>
                    <a:pt x="25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2" y="31"/>
                    <a:pt x="32" y="30"/>
                    <a:pt x="32" y="30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1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4" y="8"/>
                    <a:pt x="24" y="8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5" y="31"/>
                    <a:pt x="25" y="31"/>
                  </a:cubicBezTo>
                  <a:close/>
                  <a:moveTo>
                    <a:pt x="13" y="31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0"/>
                    <a:pt x="20" y="30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1"/>
                    <a:pt x="13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12" name="Freeform 32"/>
            <p:cNvSpPr>
              <a:spLocks noEditPoints="1"/>
            </p:cNvSpPr>
            <p:nvPr/>
          </p:nvSpPr>
          <p:spPr bwMode="auto">
            <a:xfrm>
              <a:off x="7620505" y="4423577"/>
              <a:ext cx="315067" cy="351792"/>
            </a:xfrm>
            <a:custGeom>
              <a:avLst/>
              <a:gdLst>
                <a:gd name="T0" fmla="*/ 55 w 69"/>
                <a:gd name="T1" fmla="*/ 0 h 77"/>
                <a:gd name="T2" fmla="*/ 45 w 69"/>
                <a:gd name="T3" fmla="*/ 5 h 77"/>
                <a:gd name="T4" fmla="*/ 31 w 69"/>
                <a:gd name="T5" fmla="*/ 7 h 77"/>
                <a:gd name="T6" fmla="*/ 24 w 69"/>
                <a:gd name="T7" fmla="*/ 7 h 77"/>
                <a:gd name="T8" fmla="*/ 10 w 69"/>
                <a:gd name="T9" fmla="*/ 5 h 77"/>
                <a:gd name="T10" fmla="*/ 0 w 69"/>
                <a:gd name="T11" fmla="*/ 69 h 77"/>
                <a:gd name="T12" fmla="*/ 69 w 69"/>
                <a:gd name="T13" fmla="*/ 14 h 77"/>
                <a:gd name="T14" fmla="*/ 10 w 69"/>
                <a:gd name="T15" fmla="*/ 13 h 77"/>
                <a:gd name="T16" fmla="*/ 24 w 69"/>
                <a:gd name="T17" fmla="*/ 10 h 77"/>
                <a:gd name="T18" fmla="*/ 31 w 69"/>
                <a:gd name="T19" fmla="*/ 10 h 77"/>
                <a:gd name="T20" fmla="*/ 45 w 69"/>
                <a:gd name="T21" fmla="*/ 13 h 77"/>
                <a:gd name="T22" fmla="*/ 55 w 69"/>
                <a:gd name="T23" fmla="*/ 17 h 77"/>
                <a:gd name="T24" fmla="*/ 66 w 69"/>
                <a:gd name="T25" fmla="*/ 14 h 77"/>
                <a:gd name="T26" fmla="*/ 7 w 69"/>
                <a:gd name="T27" fmla="*/ 10 h 77"/>
                <a:gd name="T28" fmla="*/ 61 w 69"/>
                <a:gd name="T29" fmla="*/ 74 h 77"/>
                <a:gd name="T30" fmla="*/ 34 w 69"/>
                <a:gd name="T31" fmla="*/ 39 h 77"/>
                <a:gd name="T32" fmla="*/ 34 w 69"/>
                <a:gd name="T33" fmla="*/ 39 h 77"/>
                <a:gd name="T34" fmla="*/ 33 w 69"/>
                <a:gd name="T35" fmla="*/ 36 h 77"/>
                <a:gd name="T36" fmla="*/ 44 w 69"/>
                <a:gd name="T37" fmla="*/ 33 h 77"/>
                <a:gd name="T38" fmla="*/ 45 w 69"/>
                <a:gd name="T39" fmla="*/ 36 h 77"/>
                <a:gd name="T40" fmla="*/ 54 w 69"/>
                <a:gd name="T41" fmla="*/ 39 h 77"/>
                <a:gd name="T42" fmla="*/ 54 w 69"/>
                <a:gd name="T43" fmla="*/ 39 h 77"/>
                <a:gd name="T44" fmla="*/ 53 w 69"/>
                <a:gd name="T45" fmla="*/ 36 h 77"/>
                <a:gd name="T46" fmla="*/ 14 w 69"/>
                <a:gd name="T47" fmla="*/ 43 h 77"/>
                <a:gd name="T48" fmla="*/ 15 w 69"/>
                <a:gd name="T49" fmla="*/ 46 h 77"/>
                <a:gd name="T50" fmla="*/ 24 w 69"/>
                <a:gd name="T51" fmla="*/ 49 h 77"/>
                <a:gd name="T52" fmla="*/ 24 w 69"/>
                <a:gd name="T53" fmla="*/ 49 h 77"/>
                <a:gd name="T54" fmla="*/ 23 w 69"/>
                <a:gd name="T55" fmla="*/ 46 h 77"/>
                <a:gd name="T56" fmla="*/ 34 w 69"/>
                <a:gd name="T57" fmla="*/ 43 h 77"/>
                <a:gd name="T58" fmla="*/ 35 w 69"/>
                <a:gd name="T59" fmla="*/ 46 h 77"/>
                <a:gd name="T60" fmla="*/ 44 w 69"/>
                <a:gd name="T61" fmla="*/ 49 h 77"/>
                <a:gd name="T62" fmla="*/ 44 w 69"/>
                <a:gd name="T63" fmla="*/ 49 h 77"/>
                <a:gd name="T64" fmla="*/ 43 w 69"/>
                <a:gd name="T65" fmla="*/ 46 h 77"/>
                <a:gd name="T66" fmla="*/ 54 w 69"/>
                <a:gd name="T67" fmla="*/ 43 h 77"/>
                <a:gd name="T68" fmla="*/ 55 w 69"/>
                <a:gd name="T69" fmla="*/ 46 h 77"/>
                <a:gd name="T70" fmla="*/ 14 w 69"/>
                <a:gd name="T71" fmla="*/ 59 h 77"/>
                <a:gd name="T72" fmla="*/ 14 w 69"/>
                <a:gd name="T73" fmla="*/ 59 h 77"/>
                <a:gd name="T74" fmla="*/ 13 w 69"/>
                <a:gd name="T75" fmla="*/ 56 h 77"/>
                <a:gd name="T76" fmla="*/ 24 w 69"/>
                <a:gd name="T77" fmla="*/ 53 h 77"/>
                <a:gd name="T78" fmla="*/ 25 w 69"/>
                <a:gd name="T79" fmla="*/ 56 h 77"/>
                <a:gd name="T80" fmla="*/ 34 w 69"/>
                <a:gd name="T81" fmla="*/ 59 h 77"/>
                <a:gd name="T82" fmla="*/ 34 w 69"/>
                <a:gd name="T83" fmla="*/ 59 h 77"/>
                <a:gd name="T84" fmla="*/ 33 w 69"/>
                <a:gd name="T85" fmla="*/ 56 h 77"/>
                <a:gd name="T86" fmla="*/ 44 w 69"/>
                <a:gd name="T87" fmla="*/ 53 h 77"/>
                <a:gd name="T88" fmla="*/ 45 w 69"/>
                <a:gd name="T89" fmla="*/ 56 h 77"/>
                <a:gd name="T90" fmla="*/ 54 w 69"/>
                <a:gd name="T91" fmla="*/ 59 h 77"/>
                <a:gd name="T92" fmla="*/ 54 w 69"/>
                <a:gd name="T93" fmla="*/ 59 h 77"/>
                <a:gd name="T94" fmla="*/ 53 w 69"/>
                <a:gd name="T95" fmla="*/ 56 h 77"/>
                <a:gd name="T96" fmla="*/ 14 w 69"/>
                <a:gd name="T97" fmla="*/ 63 h 77"/>
                <a:gd name="T98" fmla="*/ 15 w 69"/>
                <a:gd name="T99" fmla="*/ 65 h 77"/>
                <a:gd name="T100" fmla="*/ 24 w 69"/>
                <a:gd name="T101" fmla="*/ 68 h 77"/>
                <a:gd name="T102" fmla="*/ 24 w 69"/>
                <a:gd name="T103" fmla="*/ 68 h 77"/>
                <a:gd name="T104" fmla="*/ 23 w 69"/>
                <a:gd name="T105" fmla="*/ 6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77">
                  <a:moveTo>
                    <a:pt x="61" y="7"/>
                  </a:moveTo>
                  <a:cubicBezTo>
                    <a:pt x="59" y="7"/>
                    <a:pt x="59" y="7"/>
                    <a:pt x="59" y="7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2"/>
                    <a:pt x="57" y="0"/>
                    <a:pt x="55" y="0"/>
                  </a:cubicBezTo>
                  <a:cubicBezTo>
                    <a:pt x="53" y="0"/>
                    <a:pt x="51" y="2"/>
                    <a:pt x="51" y="5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2"/>
                    <a:pt x="43" y="0"/>
                    <a:pt x="41" y="0"/>
                  </a:cubicBezTo>
                  <a:cubicBezTo>
                    <a:pt x="39" y="0"/>
                    <a:pt x="37" y="2"/>
                    <a:pt x="37" y="5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2"/>
                    <a:pt x="29" y="0"/>
                    <a:pt x="27" y="0"/>
                  </a:cubicBezTo>
                  <a:cubicBezTo>
                    <a:pt x="25" y="0"/>
                    <a:pt x="24" y="2"/>
                    <a:pt x="24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2"/>
                    <a:pt x="16" y="0"/>
                    <a:pt x="14" y="0"/>
                  </a:cubicBezTo>
                  <a:cubicBezTo>
                    <a:pt x="11" y="0"/>
                    <a:pt x="10" y="2"/>
                    <a:pt x="10" y="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0" y="10"/>
                    <a:pt x="0" y="14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4"/>
                    <a:pt x="3" y="77"/>
                    <a:pt x="7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5" y="77"/>
                    <a:pt x="69" y="74"/>
                    <a:pt x="69" y="69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0"/>
                    <a:pt x="65" y="7"/>
                    <a:pt x="61" y="7"/>
                  </a:cubicBezTo>
                  <a:close/>
                  <a:moveTo>
                    <a:pt x="7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5"/>
                    <a:pt x="11" y="17"/>
                    <a:pt x="14" y="17"/>
                  </a:cubicBezTo>
                  <a:cubicBezTo>
                    <a:pt x="16" y="17"/>
                    <a:pt x="17" y="15"/>
                    <a:pt x="17" y="13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5"/>
                    <a:pt x="25" y="17"/>
                    <a:pt x="27" y="17"/>
                  </a:cubicBezTo>
                  <a:cubicBezTo>
                    <a:pt x="29" y="17"/>
                    <a:pt x="31" y="15"/>
                    <a:pt x="31" y="13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5"/>
                    <a:pt x="39" y="17"/>
                    <a:pt x="41" y="17"/>
                  </a:cubicBezTo>
                  <a:cubicBezTo>
                    <a:pt x="43" y="17"/>
                    <a:pt x="45" y="15"/>
                    <a:pt x="45" y="13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5"/>
                    <a:pt x="53" y="17"/>
                    <a:pt x="55" y="17"/>
                  </a:cubicBezTo>
                  <a:cubicBezTo>
                    <a:pt x="57" y="17"/>
                    <a:pt x="59" y="15"/>
                    <a:pt x="59" y="13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4" y="10"/>
                    <a:pt x="66" y="12"/>
                    <a:pt x="66" y="14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2"/>
                    <a:pt x="5" y="10"/>
                    <a:pt x="7" y="10"/>
                  </a:cubicBezTo>
                  <a:close/>
                  <a:moveTo>
                    <a:pt x="3" y="28"/>
                  </a:moveTo>
                  <a:cubicBezTo>
                    <a:pt x="66" y="28"/>
                    <a:pt x="66" y="28"/>
                    <a:pt x="66" y="2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72"/>
                    <a:pt x="64" y="74"/>
                    <a:pt x="61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5" y="74"/>
                    <a:pt x="3" y="72"/>
                    <a:pt x="3" y="69"/>
                  </a:cubicBezTo>
                  <a:lnTo>
                    <a:pt x="3" y="28"/>
                  </a:lnTo>
                  <a:close/>
                  <a:moveTo>
                    <a:pt x="34" y="39"/>
                  </a:moveTo>
                  <a:cubicBezTo>
                    <a:pt x="36" y="39"/>
                    <a:pt x="37" y="38"/>
                    <a:pt x="37" y="36"/>
                  </a:cubicBezTo>
                  <a:cubicBezTo>
                    <a:pt x="37" y="34"/>
                    <a:pt x="36" y="33"/>
                    <a:pt x="34" y="33"/>
                  </a:cubicBezTo>
                  <a:cubicBezTo>
                    <a:pt x="33" y="33"/>
                    <a:pt x="31" y="34"/>
                    <a:pt x="31" y="36"/>
                  </a:cubicBezTo>
                  <a:cubicBezTo>
                    <a:pt x="31" y="38"/>
                    <a:pt x="33" y="39"/>
                    <a:pt x="34" y="39"/>
                  </a:cubicBezTo>
                  <a:close/>
                  <a:moveTo>
                    <a:pt x="34" y="35"/>
                  </a:moveTo>
                  <a:cubicBezTo>
                    <a:pt x="35" y="35"/>
                    <a:pt x="35" y="36"/>
                    <a:pt x="35" y="36"/>
                  </a:cubicBezTo>
                  <a:cubicBezTo>
                    <a:pt x="35" y="36"/>
                    <a:pt x="35" y="37"/>
                    <a:pt x="34" y="37"/>
                  </a:cubicBezTo>
                  <a:cubicBezTo>
                    <a:pt x="34" y="37"/>
                    <a:pt x="33" y="36"/>
                    <a:pt x="33" y="36"/>
                  </a:cubicBezTo>
                  <a:cubicBezTo>
                    <a:pt x="33" y="36"/>
                    <a:pt x="34" y="35"/>
                    <a:pt x="34" y="35"/>
                  </a:cubicBezTo>
                  <a:close/>
                  <a:moveTo>
                    <a:pt x="44" y="39"/>
                  </a:moveTo>
                  <a:cubicBezTo>
                    <a:pt x="46" y="39"/>
                    <a:pt x="47" y="38"/>
                    <a:pt x="47" y="36"/>
                  </a:cubicBezTo>
                  <a:cubicBezTo>
                    <a:pt x="47" y="34"/>
                    <a:pt x="46" y="33"/>
                    <a:pt x="44" y="33"/>
                  </a:cubicBezTo>
                  <a:cubicBezTo>
                    <a:pt x="43" y="33"/>
                    <a:pt x="41" y="34"/>
                    <a:pt x="41" y="36"/>
                  </a:cubicBezTo>
                  <a:cubicBezTo>
                    <a:pt x="41" y="38"/>
                    <a:pt x="43" y="39"/>
                    <a:pt x="44" y="39"/>
                  </a:cubicBezTo>
                  <a:close/>
                  <a:moveTo>
                    <a:pt x="44" y="35"/>
                  </a:moveTo>
                  <a:cubicBezTo>
                    <a:pt x="45" y="35"/>
                    <a:pt x="45" y="36"/>
                    <a:pt x="45" y="36"/>
                  </a:cubicBezTo>
                  <a:cubicBezTo>
                    <a:pt x="45" y="36"/>
                    <a:pt x="45" y="37"/>
                    <a:pt x="44" y="37"/>
                  </a:cubicBezTo>
                  <a:cubicBezTo>
                    <a:pt x="44" y="37"/>
                    <a:pt x="43" y="36"/>
                    <a:pt x="43" y="36"/>
                  </a:cubicBezTo>
                  <a:cubicBezTo>
                    <a:pt x="43" y="36"/>
                    <a:pt x="44" y="35"/>
                    <a:pt x="44" y="35"/>
                  </a:cubicBezTo>
                  <a:close/>
                  <a:moveTo>
                    <a:pt x="54" y="39"/>
                  </a:moveTo>
                  <a:cubicBezTo>
                    <a:pt x="56" y="39"/>
                    <a:pt x="57" y="38"/>
                    <a:pt x="57" y="36"/>
                  </a:cubicBezTo>
                  <a:cubicBezTo>
                    <a:pt x="57" y="34"/>
                    <a:pt x="56" y="33"/>
                    <a:pt x="54" y="33"/>
                  </a:cubicBezTo>
                  <a:cubicBezTo>
                    <a:pt x="52" y="33"/>
                    <a:pt x="51" y="34"/>
                    <a:pt x="51" y="36"/>
                  </a:cubicBezTo>
                  <a:cubicBezTo>
                    <a:pt x="51" y="38"/>
                    <a:pt x="52" y="39"/>
                    <a:pt x="54" y="39"/>
                  </a:cubicBezTo>
                  <a:close/>
                  <a:moveTo>
                    <a:pt x="54" y="35"/>
                  </a:moveTo>
                  <a:cubicBezTo>
                    <a:pt x="55" y="35"/>
                    <a:pt x="55" y="36"/>
                    <a:pt x="55" y="36"/>
                  </a:cubicBezTo>
                  <a:cubicBezTo>
                    <a:pt x="55" y="36"/>
                    <a:pt x="55" y="37"/>
                    <a:pt x="54" y="37"/>
                  </a:cubicBezTo>
                  <a:cubicBezTo>
                    <a:pt x="54" y="37"/>
                    <a:pt x="53" y="36"/>
                    <a:pt x="53" y="36"/>
                  </a:cubicBezTo>
                  <a:cubicBezTo>
                    <a:pt x="53" y="36"/>
                    <a:pt x="54" y="35"/>
                    <a:pt x="54" y="35"/>
                  </a:cubicBezTo>
                  <a:close/>
                  <a:moveTo>
                    <a:pt x="14" y="49"/>
                  </a:moveTo>
                  <a:cubicBezTo>
                    <a:pt x="16" y="49"/>
                    <a:pt x="17" y="47"/>
                    <a:pt x="17" y="46"/>
                  </a:cubicBezTo>
                  <a:cubicBezTo>
                    <a:pt x="17" y="44"/>
                    <a:pt x="16" y="43"/>
                    <a:pt x="14" y="43"/>
                  </a:cubicBezTo>
                  <a:cubicBezTo>
                    <a:pt x="13" y="43"/>
                    <a:pt x="11" y="44"/>
                    <a:pt x="11" y="46"/>
                  </a:cubicBezTo>
                  <a:cubicBezTo>
                    <a:pt x="11" y="47"/>
                    <a:pt x="13" y="49"/>
                    <a:pt x="14" y="49"/>
                  </a:cubicBezTo>
                  <a:close/>
                  <a:moveTo>
                    <a:pt x="14" y="45"/>
                  </a:moveTo>
                  <a:cubicBezTo>
                    <a:pt x="15" y="45"/>
                    <a:pt x="15" y="45"/>
                    <a:pt x="15" y="46"/>
                  </a:cubicBezTo>
                  <a:cubicBezTo>
                    <a:pt x="15" y="46"/>
                    <a:pt x="15" y="47"/>
                    <a:pt x="14" y="47"/>
                  </a:cubicBezTo>
                  <a:cubicBezTo>
                    <a:pt x="14" y="47"/>
                    <a:pt x="13" y="46"/>
                    <a:pt x="13" y="46"/>
                  </a:cubicBezTo>
                  <a:cubicBezTo>
                    <a:pt x="13" y="45"/>
                    <a:pt x="14" y="45"/>
                    <a:pt x="14" y="45"/>
                  </a:cubicBezTo>
                  <a:close/>
                  <a:moveTo>
                    <a:pt x="24" y="49"/>
                  </a:moveTo>
                  <a:cubicBezTo>
                    <a:pt x="26" y="49"/>
                    <a:pt x="27" y="47"/>
                    <a:pt x="27" y="46"/>
                  </a:cubicBezTo>
                  <a:cubicBezTo>
                    <a:pt x="27" y="44"/>
                    <a:pt x="26" y="43"/>
                    <a:pt x="24" y="43"/>
                  </a:cubicBezTo>
                  <a:cubicBezTo>
                    <a:pt x="23" y="43"/>
                    <a:pt x="21" y="44"/>
                    <a:pt x="21" y="46"/>
                  </a:cubicBezTo>
                  <a:cubicBezTo>
                    <a:pt x="21" y="47"/>
                    <a:pt x="23" y="49"/>
                    <a:pt x="24" y="49"/>
                  </a:cubicBezTo>
                  <a:close/>
                  <a:moveTo>
                    <a:pt x="24" y="45"/>
                  </a:moveTo>
                  <a:cubicBezTo>
                    <a:pt x="25" y="45"/>
                    <a:pt x="25" y="45"/>
                    <a:pt x="25" y="46"/>
                  </a:cubicBezTo>
                  <a:cubicBezTo>
                    <a:pt x="25" y="46"/>
                    <a:pt x="25" y="47"/>
                    <a:pt x="24" y="47"/>
                  </a:cubicBezTo>
                  <a:cubicBezTo>
                    <a:pt x="24" y="47"/>
                    <a:pt x="23" y="46"/>
                    <a:pt x="23" y="46"/>
                  </a:cubicBezTo>
                  <a:cubicBezTo>
                    <a:pt x="23" y="45"/>
                    <a:pt x="24" y="45"/>
                    <a:pt x="24" y="45"/>
                  </a:cubicBezTo>
                  <a:close/>
                  <a:moveTo>
                    <a:pt x="34" y="49"/>
                  </a:moveTo>
                  <a:cubicBezTo>
                    <a:pt x="36" y="49"/>
                    <a:pt x="37" y="47"/>
                    <a:pt x="37" y="46"/>
                  </a:cubicBezTo>
                  <a:cubicBezTo>
                    <a:pt x="37" y="44"/>
                    <a:pt x="36" y="43"/>
                    <a:pt x="34" y="43"/>
                  </a:cubicBezTo>
                  <a:cubicBezTo>
                    <a:pt x="33" y="43"/>
                    <a:pt x="31" y="44"/>
                    <a:pt x="31" y="46"/>
                  </a:cubicBezTo>
                  <a:cubicBezTo>
                    <a:pt x="31" y="47"/>
                    <a:pt x="33" y="49"/>
                    <a:pt x="34" y="49"/>
                  </a:cubicBezTo>
                  <a:close/>
                  <a:moveTo>
                    <a:pt x="34" y="45"/>
                  </a:moveTo>
                  <a:cubicBezTo>
                    <a:pt x="35" y="45"/>
                    <a:pt x="35" y="45"/>
                    <a:pt x="35" y="46"/>
                  </a:cubicBezTo>
                  <a:cubicBezTo>
                    <a:pt x="35" y="46"/>
                    <a:pt x="35" y="47"/>
                    <a:pt x="34" y="47"/>
                  </a:cubicBezTo>
                  <a:cubicBezTo>
                    <a:pt x="34" y="47"/>
                    <a:pt x="33" y="46"/>
                    <a:pt x="33" y="46"/>
                  </a:cubicBezTo>
                  <a:cubicBezTo>
                    <a:pt x="33" y="45"/>
                    <a:pt x="34" y="45"/>
                    <a:pt x="34" y="45"/>
                  </a:cubicBezTo>
                  <a:close/>
                  <a:moveTo>
                    <a:pt x="44" y="49"/>
                  </a:moveTo>
                  <a:cubicBezTo>
                    <a:pt x="46" y="49"/>
                    <a:pt x="47" y="47"/>
                    <a:pt x="47" y="46"/>
                  </a:cubicBezTo>
                  <a:cubicBezTo>
                    <a:pt x="47" y="44"/>
                    <a:pt x="46" y="43"/>
                    <a:pt x="44" y="43"/>
                  </a:cubicBezTo>
                  <a:cubicBezTo>
                    <a:pt x="43" y="43"/>
                    <a:pt x="41" y="44"/>
                    <a:pt x="41" y="46"/>
                  </a:cubicBezTo>
                  <a:cubicBezTo>
                    <a:pt x="41" y="47"/>
                    <a:pt x="43" y="49"/>
                    <a:pt x="44" y="49"/>
                  </a:cubicBezTo>
                  <a:close/>
                  <a:moveTo>
                    <a:pt x="44" y="45"/>
                  </a:moveTo>
                  <a:cubicBezTo>
                    <a:pt x="45" y="45"/>
                    <a:pt x="45" y="45"/>
                    <a:pt x="45" y="46"/>
                  </a:cubicBezTo>
                  <a:cubicBezTo>
                    <a:pt x="45" y="46"/>
                    <a:pt x="45" y="47"/>
                    <a:pt x="44" y="47"/>
                  </a:cubicBezTo>
                  <a:cubicBezTo>
                    <a:pt x="44" y="47"/>
                    <a:pt x="43" y="46"/>
                    <a:pt x="43" y="46"/>
                  </a:cubicBezTo>
                  <a:cubicBezTo>
                    <a:pt x="43" y="45"/>
                    <a:pt x="44" y="45"/>
                    <a:pt x="44" y="45"/>
                  </a:cubicBezTo>
                  <a:close/>
                  <a:moveTo>
                    <a:pt x="54" y="49"/>
                  </a:moveTo>
                  <a:cubicBezTo>
                    <a:pt x="56" y="49"/>
                    <a:pt x="57" y="47"/>
                    <a:pt x="57" y="46"/>
                  </a:cubicBezTo>
                  <a:cubicBezTo>
                    <a:pt x="57" y="44"/>
                    <a:pt x="56" y="43"/>
                    <a:pt x="54" y="43"/>
                  </a:cubicBezTo>
                  <a:cubicBezTo>
                    <a:pt x="52" y="43"/>
                    <a:pt x="51" y="44"/>
                    <a:pt x="51" y="46"/>
                  </a:cubicBezTo>
                  <a:cubicBezTo>
                    <a:pt x="51" y="47"/>
                    <a:pt x="52" y="49"/>
                    <a:pt x="54" y="49"/>
                  </a:cubicBezTo>
                  <a:close/>
                  <a:moveTo>
                    <a:pt x="54" y="45"/>
                  </a:move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7"/>
                    <a:pt x="54" y="47"/>
                  </a:cubicBezTo>
                  <a:cubicBezTo>
                    <a:pt x="54" y="47"/>
                    <a:pt x="53" y="46"/>
                    <a:pt x="53" y="46"/>
                  </a:cubicBezTo>
                  <a:cubicBezTo>
                    <a:pt x="53" y="45"/>
                    <a:pt x="54" y="45"/>
                    <a:pt x="54" y="45"/>
                  </a:cubicBezTo>
                  <a:close/>
                  <a:moveTo>
                    <a:pt x="14" y="59"/>
                  </a:moveTo>
                  <a:cubicBezTo>
                    <a:pt x="16" y="59"/>
                    <a:pt x="17" y="57"/>
                    <a:pt x="17" y="56"/>
                  </a:cubicBezTo>
                  <a:cubicBezTo>
                    <a:pt x="17" y="54"/>
                    <a:pt x="16" y="53"/>
                    <a:pt x="14" y="53"/>
                  </a:cubicBezTo>
                  <a:cubicBezTo>
                    <a:pt x="13" y="53"/>
                    <a:pt x="11" y="54"/>
                    <a:pt x="11" y="56"/>
                  </a:cubicBezTo>
                  <a:cubicBezTo>
                    <a:pt x="11" y="57"/>
                    <a:pt x="13" y="59"/>
                    <a:pt x="14" y="59"/>
                  </a:cubicBezTo>
                  <a:close/>
                  <a:moveTo>
                    <a:pt x="14" y="55"/>
                  </a:moveTo>
                  <a:cubicBezTo>
                    <a:pt x="15" y="55"/>
                    <a:pt x="15" y="55"/>
                    <a:pt x="15" y="56"/>
                  </a:cubicBezTo>
                  <a:cubicBezTo>
                    <a:pt x="15" y="56"/>
                    <a:pt x="15" y="57"/>
                    <a:pt x="14" y="57"/>
                  </a:cubicBezTo>
                  <a:cubicBezTo>
                    <a:pt x="14" y="57"/>
                    <a:pt x="13" y="56"/>
                    <a:pt x="13" y="56"/>
                  </a:cubicBezTo>
                  <a:cubicBezTo>
                    <a:pt x="13" y="55"/>
                    <a:pt x="14" y="55"/>
                    <a:pt x="14" y="55"/>
                  </a:cubicBezTo>
                  <a:close/>
                  <a:moveTo>
                    <a:pt x="24" y="59"/>
                  </a:moveTo>
                  <a:cubicBezTo>
                    <a:pt x="26" y="59"/>
                    <a:pt x="27" y="57"/>
                    <a:pt x="27" y="56"/>
                  </a:cubicBezTo>
                  <a:cubicBezTo>
                    <a:pt x="27" y="54"/>
                    <a:pt x="26" y="53"/>
                    <a:pt x="24" y="53"/>
                  </a:cubicBezTo>
                  <a:cubicBezTo>
                    <a:pt x="23" y="53"/>
                    <a:pt x="21" y="54"/>
                    <a:pt x="21" y="56"/>
                  </a:cubicBezTo>
                  <a:cubicBezTo>
                    <a:pt x="21" y="57"/>
                    <a:pt x="23" y="59"/>
                    <a:pt x="24" y="59"/>
                  </a:cubicBezTo>
                  <a:close/>
                  <a:moveTo>
                    <a:pt x="24" y="55"/>
                  </a:move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7"/>
                    <a:pt x="24" y="57"/>
                  </a:cubicBezTo>
                  <a:cubicBezTo>
                    <a:pt x="24" y="57"/>
                    <a:pt x="23" y="56"/>
                    <a:pt x="23" y="56"/>
                  </a:cubicBezTo>
                  <a:cubicBezTo>
                    <a:pt x="23" y="55"/>
                    <a:pt x="24" y="55"/>
                    <a:pt x="24" y="55"/>
                  </a:cubicBezTo>
                  <a:close/>
                  <a:moveTo>
                    <a:pt x="34" y="59"/>
                  </a:moveTo>
                  <a:cubicBezTo>
                    <a:pt x="36" y="59"/>
                    <a:pt x="37" y="57"/>
                    <a:pt x="37" y="56"/>
                  </a:cubicBezTo>
                  <a:cubicBezTo>
                    <a:pt x="37" y="54"/>
                    <a:pt x="36" y="53"/>
                    <a:pt x="34" y="53"/>
                  </a:cubicBezTo>
                  <a:cubicBezTo>
                    <a:pt x="33" y="53"/>
                    <a:pt x="31" y="54"/>
                    <a:pt x="31" y="56"/>
                  </a:cubicBezTo>
                  <a:cubicBezTo>
                    <a:pt x="31" y="57"/>
                    <a:pt x="33" y="59"/>
                    <a:pt x="34" y="59"/>
                  </a:cubicBezTo>
                  <a:close/>
                  <a:moveTo>
                    <a:pt x="34" y="55"/>
                  </a:moveTo>
                  <a:cubicBezTo>
                    <a:pt x="35" y="55"/>
                    <a:pt x="35" y="55"/>
                    <a:pt x="35" y="56"/>
                  </a:cubicBezTo>
                  <a:cubicBezTo>
                    <a:pt x="35" y="56"/>
                    <a:pt x="35" y="57"/>
                    <a:pt x="34" y="57"/>
                  </a:cubicBezTo>
                  <a:cubicBezTo>
                    <a:pt x="34" y="57"/>
                    <a:pt x="33" y="56"/>
                    <a:pt x="33" y="56"/>
                  </a:cubicBezTo>
                  <a:cubicBezTo>
                    <a:pt x="33" y="55"/>
                    <a:pt x="34" y="55"/>
                    <a:pt x="34" y="55"/>
                  </a:cubicBezTo>
                  <a:close/>
                  <a:moveTo>
                    <a:pt x="44" y="59"/>
                  </a:moveTo>
                  <a:cubicBezTo>
                    <a:pt x="46" y="59"/>
                    <a:pt x="47" y="57"/>
                    <a:pt x="47" y="56"/>
                  </a:cubicBezTo>
                  <a:cubicBezTo>
                    <a:pt x="47" y="54"/>
                    <a:pt x="46" y="53"/>
                    <a:pt x="44" y="53"/>
                  </a:cubicBezTo>
                  <a:cubicBezTo>
                    <a:pt x="43" y="53"/>
                    <a:pt x="41" y="54"/>
                    <a:pt x="41" y="56"/>
                  </a:cubicBezTo>
                  <a:cubicBezTo>
                    <a:pt x="41" y="57"/>
                    <a:pt x="43" y="59"/>
                    <a:pt x="44" y="59"/>
                  </a:cubicBezTo>
                  <a:close/>
                  <a:moveTo>
                    <a:pt x="44" y="55"/>
                  </a:moveTo>
                  <a:cubicBezTo>
                    <a:pt x="45" y="55"/>
                    <a:pt x="45" y="55"/>
                    <a:pt x="45" y="56"/>
                  </a:cubicBezTo>
                  <a:cubicBezTo>
                    <a:pt x="45" y="56"/>
                    <a:pt x="45" y="57"/>
                    <a:pt x="44" y="57"/>
                  </a:cubicBezTo>
                  <a:cubicBezTo>
                    <a:pt x="44" y="57"/>
                    <a:pt x="43" y="56"/>
                    <a:pt x="43" y="56"/>
                  </a:cubicBezTo>
                  <a:cubicBezTo>
                    <a:pt x="43" y="55"/>
                    <a:pt x="44" y="55"/>
                    <a:pt x="44" y="55"/>
                  </a:cubicBezTo>
                  <a:close/>
                  <a:moveTo>
                    <a:pt x="54" y="59"/>
                  </a:moveTo>
                  <a:cubicBezTo>
                    <a:pt x="56" y="59"/>
                    <a:pt x="57" y="57"/>
                    <a:pt x="57" y="56"/>
                  </a:cubicBezTo>
                  <a:cubicBezTo>
                    <a:pt x="57" y="54"/>
                    <a:pt x="56" y="53"/>
                    <a:pt x="54" y="53"/>
                  </a:cubicBezTo>
                  <a:cubicBezTo>
                    <a:pt x="52" y="53"/>
                    <a:pt x="51" y="54"/>
                    <a:pt x="51" y="56"/>
                  </a:cubicBezTo>
                  <a:cubicBezTo>
                    <a:pt x="51" y="57"/>
                    <a:pt x="52" y="59"/>
                    <a:pt x="54" y="59"/>
                  </a:cubicBezTo>
                  <a:close/>
                  <a:moveTo>
                    <a:pt x="54" y="55"/>
                  </a:moveTo>
                  <a:cubicBezTo>
                    <a:pt x="55" y="55"/>
                    <a:pt x="55" y="55"/>
                    <a:pt x="55" y="56"/>
                  </a:cubicBezTo>
                  <a:cubicBezTo>
                    <a:pt x="55" y="56"/>
                    <a:pt x="55" y="57"/>
                    <a:pt x="54" y="57"/>
                  </a:cubicBezTo>
                  <a:cubicBezTo>
                    <a:pt x="54" y="57"/>
                    <a:pt x="53" y="56"/>
                    <a:pt x="53" y="56"/>
                  </a:cubicBezTo>
                  <a:cubicBezTo>
                    <a:pt x="53" y="55"/>
                    <a:pt x="54" y="55"/>
                    <a:pt x="54" y="55"/>
                  </a:cubicBezTo>
                  <a:close/>
                  <a:moveTo>
                    <a:pt x="14" y="68"/>
                  </a:moveTo>
                  <a:cubicBezTo>
                    <a:pt x="16" y="68"/>
                    <a:pt x="17" y="67"/>
                    <a:pt x="17" y="65"/>
                  </a:cubicBezTo>
                  <a:cubicBezTo>
                    <a:pt x="17" y="64"/>
                    <a:pt x="16" y="63"/>
                    <a:pt x="14" y="63"/>
                  </a:cubicBezTo>
                  <a:cubicBezTo>
                    <a:pt x="13" y="63"/>
                    <a:pt x="11" y="64"/>
                    <a:pt x="11" y="65"/>
                  </a:cubicBezTo>
                  <a:cubicBezTo>
                    <a:pt x="11" y="67"/>
                    <a:pt x="13" y="68"/>
                    <a:pt x="14" y="68"/>
                  </a:cubicBezTo>
                  <a:close/>
                  <a:moveTo>
                    <a:pt x="14" y="65"/>
                  </a:moveTo>
                  <a:cubicBezTo>
                    <a:pt x="15" y="65"/>
                    <a:pt x="15" y="65"/>
                    <a:pt x="15" y="65"/>
                  </a:cubicBezTo>
                  <a:cubicBezTo>
                    <a:pt x="15" y="66"/>
                    <a:pt x="15" y="66"/>
                    <a:pt x="14" y="66"/>
                  </a:cubicBezTo>
                  <a:cubicBezTo>
                    <a:pt x="14" y="66"/>
                    <a:pt x="13" y="66"/>
                    <a:pt x="13" y="65"/>
                  </a:cubicBezTo>
                  <a:cubicBezTo>
                    <a:pt x="13" y="65"/>
                    <a:pt x="14" y="65"/>
                    <a:pt x="14" y="65"/>
                  </a:cubicBezTo>
                  <a:close/>
                  <a:moveTo>
                    <a:pt x="24" y="68"/>
                  </a:moveTo>
                  <a:cubicBezTo>
                    <a:pt x="26" y="68"/>
                    <a:pt x="27" y="67"/>
                    <a:pt x="27" y="65"/>
                  </a:cubicBezTo>
                  <a:cubicBezTo>
                    <a:pt x="27" y="64"/>
                    <a:pt x="26" y="63"/>
                    <a:pt x="24" y="63"/>
                  </a:cubicBezTo>
                  <a:cubicBezTo>
                    <a:pt x="23" y="63"/>
                    <a:pt x="21" y="64"/>
                    <a:pt x="21" y="65"/>
                  </a:cubicBezTo>
                  <a:cubicBezTo>
                    <a:pt x="21" y="67"/>
                    <a:pt x="23" y="68"/>
                    <a:pt x="24" y="68"/>
                  </a:cubicBezTo>
                  <a:close/>
                  <a:moveTo>
                    <a:pt x="24" y="65"/>
                  </a:moveTo>
                  <a:cubicBezTo>
                    <a:pt x="25" y="65"/>
                    <a:pt x="25" y="65"/>
                    <a:pt x="25" y="65"/>
                  </a:cubicBezTo>
                  <a:cubicBezTo>
                    <a:pt x="25" y="66"/>
                    <a:pt x="25" y="66"/>
                    <a:pt x="24" y="66"/>
                  </a:cubicBezTo>
                  <a:cubicBezTo>
                    <a:pt x="24" y="66"/>
                    <a:pt x="23" y="66"/>
                    <a:pt x="23" y="65"/>
                  </a:cubicBezTo>
                  <a:cubicBezTo>
                    <a:pt x="23" y="65"/>
                    <a:pt x="24" y="65"/>
                    <a:pt x="24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13" name="Freeform 14"/>
            <p:cNvSpPr>
              <a:spLocks noEditPoints="1"/>
            </p:cNvSpPr>
            <p:nvPr/>
          </p:nvSpPr>
          <p:spPr bwMode="auto">
            <a:xfrm>
              <a:off x="6256770" y="5751080"/>
              <a:ext cx="407881" cy="475862"/>
            </a:xfrm>
            <a:custGeom>
              <a:avLst/>
              <a:gdLst>
                <a:gd name="T0" fmla="*/ 36 w 56"/>
                <a:gd name="T1" fmla="*/ 14 h 65"/>
                <a:gd name="T2" fmla="*/ 43 w 56"/>
                <a:gd name="T3" fmla="*/ 2 h 65"/>
                <a:gd name="T4" fmla="*/ 41 w 56"/>
                <a:gd name="T5" fmla="*/ 0 h 65"/>
                <a:gd name="T6" fmla="*/ 13 w 56"/>
                <a:gd name="T7" fmla="*/ 1 h 65"/>
                <a:gd name="T8" fmla="*/ 20 w 56"/>
                <a:gd name="T9" fmla="*/ 14 h 65"/>
                <a:gd name="T10" fmla="*/ 0 w 56"/>
                <a:gd name="T11" fmla="*/ 37 h 65"/>
                <a:gd name="T12" fmla="*/ 7 w 56"/>
                <a:gd name="T13" fmla="*/ 65 h 65"/>
                <a:gd name="T14" fmla="*/ 56 w 56"/>
                <a:gd name="T15" fmla="*/ 58 h 65"/>
                <a:gd name="T16" fmla="*/ 36 w 56"/>
                <a:gd name="T17" fmla="*/ 15 h 65"/>
                <a:gd name="T18" fmla="*/ 23 w 56"/>
                <a:gd name="T19" fmla="*/ 4 h 65"/>
                <a:gd name="T20" fmla="*/ 21 w 56"/>
                <a:gd name="T21" fmla="*/ 5 h 65"/>
                <a:gd name="T22" fmla="*/ 22 w 56"/>
                <a:gd name="T23" fmla="*/ 13 h 65"/>
                <a:gd name="T24" fmla="*/ 39 w 56"/>
                <a:gd name="T25" fmla="*/ 3 h 65"/>
                <a:gd name="T26" fmla="*/ 26 w 56"/>
                <a:gd name="T27" fmla="*/ 13 h 65"/>
                <a:gd name="T28" fmla="*/ 33 w 56"/>
                <a:gd name="T29" fmla="*/ 15 h 65"/>
                <a:gd name="T30" fmla="*/ 23 w 56"/>
                <a:gd name="T31" fmla="*/ 16 h 65"/>
                <a:gd name="T32" fmla="*/ 53 w 56"/>
                <a:gd name="T33" fmla="*/ 58 h 65"/>
                <a:gd name="T34" fmla="*/ 7 w 56"/>
                <a:gd name="T35" fmla="*/ 62 h 65"/>
                <a:gd name="T36" fmla="*/ 3 w 56"/>
                <a:gd name="T37" fmla="*/ 37 h 65"/>
                <a:gd name="T38" fmla="*/ 34 w 56"/>
                <a:gd name="T39" fmla="*/ 18 h 65"/>
                <a:gd name="T40" fmla="*/ 53 w 56"/>
                <a:gd name="T41" fmla="*/ 58 h 65"/>
                <a:gd name="T42" fmla="*/ 8 w 56"/>
                <a:gd name="T43" fmla="*/ 54 h 65"/>
                <a:gd name="T44" fmla="*/ 12 w 56"/>
                <a:gd name="T45" fmla="*/ 58 h 65"/>
                <a:gd name="T46" fmla="*/ 6 w 56"/>
                <a:gd name="T47" fmla="*/ 54 h 65"/>
                <a:gd name="T48" fmla="*/ 23 w 56"/>
                <a:gd name="T49" fmla="*/ 21 h 65"/>
                <a:gd name="T50" fmla="*/ 23 w 56"/>
                <a:gd name="T51" fmla="*/ 23 h 65"/>
                <a:gd name="T52" fmla="*/ 28 w 56"/>
                <a:gd name="T53" fmla="*/ 28 h 65"/>
                <a:gd name="T54" fmla="*/ 28 w 56"/>
                <a:gd name="T55" fmla="*/ 53 h 65"/>
                <a:gd name="T56" fmla="*/ 28 w 56"/>
                <a:gd name="T57" fmla="*/ 28 h 65"/>
                <a:gd name="T58" fmla="*/ 17 w 56"/>
                <a:gd name="T59" fmla="*/ 41 h 65"/>
                <a:gd name="T60" fmla="*/ 38 w 56"/>
                <a:gd name="T61" fmla="*/ 41 h 65"/>
                <a:gd name="T62" fmla="*/ 26 w 56"/>
                <a:gd name="T63" fmla="*/ 37 h 65"/>
                <a:gd name="T64" fmla="*/ 32 w 56"/>
                <a:gd name="T65" fmla="*/ 44 h 65"/>
                <a:gd name="T66" fmla="*/ 29 w 56"/>
                <a:gd name="T67" fmla="*/ 49 h 65"/>
                <a:gd name="T68" fmla="*/ 27 w 56"/>
                <a:gd name="T69" fmla="*/ 49 h 65"/>
                <a:gd name="T70" fmla="*/ 24 w 56"/>
                <a:gd name="T71" fmla="*/ 44 h 65"/>
                <a:gd name="T72" fmla="*/ 26 w 56"/>
                <a:gd name="T73" fmla="*/ 44 h 65"/>
                <a:gd name="T74" fmla="*/ 30 w 56"/>
                <a:gd name="T75" fmla="*/ 44 h 65"/>
                <a:gd name="T76" fmla="*/ 24 w 56"/>
                <a:gd name="T77" fmla="*/ 37 h 65"/>
                <a:gd name="T78" fmla="*/ 27 w 56"/>
                <a:gd name="T79" fmla="*/ 32 h 65"/>
                <a:gd name="T80" fmla="*/ 29 w 56"/>
                <a:gd name="T81" fmla="*/ 32 h 65"/>
                <a:gd name="T82" fmla="*/ 32 w 56"/>
                <a:gd name="T83" fmla="*/ 37 h 65"/>
                <a:gd name="T84" fmla="*/ 30 w 56"/>
                <a:gd name="T85" fmla="*/ 37 h 65"/>
                <a:gd name="T86" fmla="*/ 26 w 56"/>
                <a:gd name="T87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6" h="65">
                  <a:moveTo>
                    <a:pt x="36" y="15"/>
                  </a:moveTo>
                  <a:cubicBezTo>
                    <a:pt x="36" y="14"/>
                    <a:pt x="36" y="14"/>
                    <a:pt x="36" y="14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2"/>
                  </a:cubicBezTo>
                  <a:cubicBezTo>
                    <a:pt x="43" y="1"/>
                    <a:pt x="42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0"/>
                    <a:pt x="13" y="1"/>
                  </a:cubicBezTo>
                  <a:cubicBezTo>
                    <a:pt x="12" y="2"/>
                    <a:pt x="12" y="3"/>
                    <a:pt x="13" y="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9" y="16"/>
                    <a:pt x="0" y="26"/>
                    <a:pt x="0" y="3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1"/>
                    <a:pt x="3" y="65"/>
                    <a:pt x="7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53" y="65"/>
                    <a:pt x="56" y="61"/>
                    <a:pt x="56" y="58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26"/>
                    <a:pt x="47" y="16"/>
                    <a:pt x="36" y="15"/>
                  </a:cubicBezTo>
                  <a:close/>
                  <a:moveTo>
                    <a:pt x="26" y="13"/>
                  </a:moveTo>
                  <a:cubicBezTo>
                    <a:pt x="23" y="4"/>
                    <a:pt x="23" y="4"/>
                    <a:pt x="23" y="4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1" y="4"/>
                    <a:pt x="21" y="5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3" y="13"/>
                    <a:pt x="33" y="13"/>
                    <a:pt x="33" y="13"/>
                  </a:cubicBezTo>
                  <a:lnTo>
                    <a:pt x="26" y="13"/>
                  </a:lnTo>
                  <a:close/>
                  <a:moveTo>
                    <a:pt x="23" y="15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3" y="16"/>
                    <a:pt x="23" y="16"/>
                    <a:pt x="23" y="16"/>
                  </a:cubicBezTo>
                  <a:lnTo>
                    <a:pt x="23" y="15"/>
                  </a:lnTo>
                  <a:close/>
                  <a:moveTo>
                    <a:pt x="53" y="58"/>
                  </a:moveTo>
                  <a:cubicBezTo>
                    <a:pt x="53" y="60"/>
                    <a:pt x="51" y="62"/>
                    <a:pt x="49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5" y="62"/>
                    <a:pt x="3" y="60"/>
                    <a:pt x="3" y="5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26"/>
                    <a:pt x="11" y="18"/>
                    <a:pt x="22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44" y="18"/>
                    <a:pt x="53" y="26"/>
                    <a:pt x="53" y="37"/>
                  </a:cubicBezTo>
                  <a:lnTo>
                    <a:pt x="53" y="58"/>
                  </a:lnTo>
                  <a:close/>
                  <a:moveTo>
                    <a:pt x="8" y="38"/>
                  </a:move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9" y="57"/>
                    <a:pt x="11" y="57"/>
                  </a:cubicBezTo>
                  <a:cubicBezTo>
                    <a:pt x="11" y="57"/>
                    <a:pt x="12" y="57"/>
                    <a:pt x="12" y="58"/>
                  </a:cubicBezTo>
                  <a:cubicBezTo>
                    <a:pt x="12" y="58"/>
                    <a:pt x="11" y="59"/>
                    <a:pt x="11" y="59"/>
                  </a:cubicBezTo>
                  <a:cubicBezTo>
                    <a:pt x="8" y="59"/>
                    <a:pt x="6" y="56"/>
                    <a:pt x="6" y="54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28"/>
                    <a:pt x="14" y="21"/>
                    <a:pt x="23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2"/>
                    <a:pt x="24" y="23"/>
                    <a:pt x="23" y="23"/>
                  </a:cubicBezTo>
                  <a:cubicBezTo>
                    <a:pt x="15" y="23"/>
                    <a:pt x="8" y="29"/>
                    <a:pt x="8" y="38"/>
                  </a:cubicBezTo>
                  <a:close/>
                  <a:moveTo>
                    <a:pt x="28" y="28"/>
                  </a:moveTo>
                  <a:cubicBezTo>
                    <a:pt x="21" y="28"/>
                    <a:pt x="15" y="34"/>
                    <a:pt x="15" y="41"/>
                  </a:cubicBezTo>
                  <a:cubicBezTo>
                    <a:pt x="15" y="47"/>
                    <a:pt x="21" y="53"/>
                    <a:pt x="28" y="53"/>
                  </a:cubicBezTo>
                  <a:cubicBezTo>
                    <a:pt x="35" y="53"/>
                    <a:pt x="40" y="47"/>
                    <a:pt x="40" y="41"/>
                  </a:cubicBezTo>
                  <a:cubicBezTo>
                    <a:pt x="40" y="34"/>
                    <a:pt x="35" y="28"/>
                    <a:pt x="28" y="28"/>
                  </a:cubicBezTo>
                  <a:close/>
                  <a:moveTo>
                    <a:pt x="28" y="51"/>
                  </a:moveTo>
                  <a:cubicBezTo>
                    <a:pt x="22" y="51"/>
                    <a:pt x="17" y="46"/>
                    <a:pt x="17" y="41"/>
                  </a:cubicBezTo>
                  <a:cubicBezTo>
                    <a:pt x="17" y="35"/>
                    <a:pt x="22" y="30"/>
                    <a:pt x="28" y="30"/>
                  </a:cubicBezTo>
                  <a:cubicBezTo>
                    <a:pt x="33" y="30"/>
                    <a:pt x="38" y="35"/>
                    <a:pt x="38" y="41"/>
                  </a:cubicBezTo>
                  <a:cubicBezTo>
                    <a:pt x="38" y="46"/>
                    <a:pt x="33" y="51"/>
                    <a:pt x="28" y="51"/>
                  </a:cubicBezTo>
                  <a:close/>
                  <a:moveTo>
                    <a:pt x="26" y="37"/>
                  </a:moveTo>
                  <a:cubicBezTo>
                    <a:pt x="26" y="39"/>
                    <a:pt x="27" y="40"/>
                    <a:pt x="28" y="40"/>
                  </a:cubicBezTo>
                  <a:cubicBezTo>
                    <a:pt x="30" y="40"/>
                    <a:pt x="32" y="41"/>
                    <a:pt x="32" y="44"/>
                  </a:cubicBezTo>
                  <a:cubicBezTo>
                    <a:pt x="32" y="46"/>
                    <a:pt x="31" y="47"/>
                    <a:pt x="29" y="48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9"/>
                    <a:pt x="28" y="50"/>
                    <a:pt x="28" y="50"/>
                  </a:cubicBezTo>
                  <a:cubicBezTo>
                    <a:pt x="27" y="50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5" y="47"/>
                    <a:pt x="24" y="46"/>
                    <a:pt x="24" y="44"/>
                  </a:cubicBezTo>
                  <a:cubicBezTo>
                    <a:pt x="24" y="43"/>
                    <a:pt x="24" y="43"/>
                    <a:pt x="25" y="43"/>
                  </a:cubicBezTo>
                  <a:cubicBezTo>
                    <a:pt x="25" y="43"/>
                    <a:pt x="26" y="43"/>
                    <a:pt x="26" y="44"/>
                  </a:cubicBezTo>
                  <a:cubicBezTo>
                    <a:pt x="26" y="45"/>
                    <a:pt x="27" y="46"/>
                    <a:pt x="28" y="46"/>
                  </a:cubicBezTo>
                  <a:cubicBezTo>
                    <a:pt x="29" y="46"/>
                    <a:pt x="30" y="45"/>
                    <a:pt x="30" y="44"/>
                  </a:cubicBezTo>
                  <a:cubicBezTo>
                    <a:pt x="30" y="42"/>
                    <a:pt x="29" y="42"/>
                    <a:pt x="28" y="42"/>
                  </a:cubicBezTo>
                  <a:cubicBezTo>
                    <a:pt x="25" y="42"/>
                    <a:pt x="24" y="40"/>
                    <a:pt x="24" y="37"/>
                  </a:cubicBezTo>
                  <a:cubicBezTo>
                    <a:pt x="24" y="36"/>
                    <a:pt x="25" y="34"/>
                    <a:pt x="27" y="34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1"/>
                    <a:pt x="28" y="31"/>
                  </a:cubicBezTo>
                  <a:cubicBezTo>
                    <a:pt x="28" y="31"/>
                    <a:pt x="29" y="32"/>
                    <a:pt x="29" y="32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4"/>
                    <a:pt x="32" y="35"/>
                    <a:pt x="32" y="37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30" y="38"/>
                    <a:pt x="30" y="38"/>
                    <a:pt x="30" y="37"/>
                  </a:cubicBezTo>
                  <a:cubicBezTo>
                    <a:pt x="30" y="36"/>
                    <a:pt x="29" y="35"/>
                    <a:pt x="28" y="35"/>
                  </a:cubicBezTo>
                  <a:cubicBezTo>
                    <a:pt x="27" y="35"/>
                    <a:pt x="26" y="36"/>
                    <a:pt x="26" y="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14" name="Freeform 59"/>
            <p:cNvSpPr>
              <a:spLocks noEditPoints="1"/>
            </p:cNvSpPr>
            <p:nvPr/>
          </p:nvSpPr>
          <p:spPr bwMode="auto">
            <a:xfrm>
              <a:off x="7069269" y="4579197"/>
              <a:ext cx="480692" cy="311800"/>
            </a:xfrm>
            <a:custGeom>
              <a:avLst/>
              <a:gdLst>
                <a:gd name="T0" fmla="*/ 28 w 77"/>
                <a:gd name="T1" fmla="*/ 2 h 48"/>
                <a:gd name="T2" fmla="*/ 10 w 77"/>
                <a:gd name="T3" fmla="*/ 9 h 48"/>
                <a:gd name="T4" fmla="*/ 0 w 77"/>
                <a:gd name="T5" fmla="*/ 34 h 48"/>
                <a:gd name="T6" fmla="*/ 9 w 77"/>
                <a:gd name="T7" fmla="*/ 42 h 48"/>
                <a:gd name="T8" fmla="*/ 10 w 77"/>
                <a:gd name="T9" fmla="*/ 44 h 48"/>
                <a:gd name="T10" fmla="*/ 12 w 77"/>
                <a:gd name="T11" fmla="*/ 46 h 48"/>
                <a:gd name="T12" fmla="*/ 14 w 77"/>
                <a:gd name="T13" fmla="*/ 47 h 48"/>
                <a:gd name="T14" fmla="*/ 16 w 77"/>
                <a:gd name="T15" fmla="*/ 48 h 48"/>
                <a:gd name="T16" fmla="*/ 19 w 77"/>
                <a:gd name="T17" fmla="*/ 48 h 48"/>
                <a:gd name="T18" fmla="*/ 22 w 77"/>
                <a:gd name="T19" fmla="*/ 47 h 48"/>
                <a:gd name="T20" fmla="*/ 24 w 77"/>
                <a:gd name="T21" fmla="*/ 46 h 48"/>
                <a:gd name="T22" fmla="*/ 25 w 77"/>
                <a:gd name="T23" fmla="*/ 43 h 48"/>
                <a:gd name="T24" fmla="*/ 50 w 77"/>
                <a:gd name="T25" fmla="*/ 42 h 48"/>
                <a:gd name="T26" fmla="*/ 51 w 77"/>
                <a:gd name="T27" fmla="*/ 44 h 48"/>
                <a:gd name="T28" fmla="*/ 52 w 77"/>
                <a:gd name="T29" fmla="*/ 46 h 48"/>
                <a:gd name="T30" fmla="*/ 54 w 77"/>
                <a:gd name="T31" fmla="*/ 47 h 48"/>
                <a:gd name="T32" fmla="*/ 56 w 77"/>
                <a:gd name="T33" fmla="*/ 48 h 48"/>
                <a:gd name="T34" fmla="*/ 60 w 77"/>
                <a:gd name="T35" fmla="*/ 48 h 48"/>
                <a:gd name="T36" fmla="*/ 63 w 77"/>
                <a:gd name="T37" fmla="*/ 47 h 48"/>
                <a:gd name="T38" fmla="*/ 64 w 77"/>
                <a:gd name="T39" fmla="*/ 46 h 48"/>
                <a:gd name="T40" fmla="*/ 66 w 77"/>
                <a:gd name="T41" fmla="*/ 43 h 48"/>
                <a:gd name="T42" fmla="*/ 75 w 77"/>
                <a:gd name="T43" fmla="*/ 42 h 48"/>
                <a:gd name="T44" fmla="*/ 77 w 77"/>
                <a:gd name="T45" fmla="*/ 2 h 48"/>
                <a:gd name="T46" fmla="*/ 3 w 77"/>
                <a:gd name="T47" fmla="*/ 39 h 48"/>
                <a:gd name="T48" fmla="*/ 10 w 77"/>
                <a:gd name="T49" fmla="*/ 35 h 48"/>
                <a:gd name="T50" fmla="*/ 21 w 77"/>
                <a:gd name="T51" fmla="*/ 42 h 48"/>
                <a:gd name="T52" fmla="*/ 20 w 77"/>
                <a:gd name="T53" fmla="*/ 43 h 48"/>
                <a:gd name="T54" fmla="*/ 16 w 77"/>
                <a:gd name="T55" fmla="*/ 44 h 48"/>
                <a:gd name="T56" fmla="*/ 14 w 77"/>
                <a:gd name="T57" fmla="*/ 42 h 48"/>
                <a:gd name="T58" fmla="*/ 13 w 77"/>
                <a:gd name="T59" fmla="*/ 40 h 48"/>
                <a:gd name="T60" fmla="*/ 15 w 77"/>
                <a:gd name="T61" fmla="*/ 36 h 48"/>
                <a:gd name="T62" fmla="*/ 17 w 77"/>
                <a:gd name="T63" fmla="*/ 35 h 48"/>
                <a:gd name="T64" fmla="*/ 20 w 77"/>
                <a:gd name="T65" fmla="*/ 36 h 48"/>
                <a:gd name="T66" fmla="*/ 22 w 77"/>
                <a:gd name="T67" fmla="*/ 40 h 48"/>
                <a:gd name="T68" fmla="*/ 17 w 77"/>
                <a:gd name="T69" fmla="*/ 31 h 48"/>
                <a:gd name="T70" fmla="*/ 3 w 77"/>
                <a:gd name="T71" fmla="*/ 32 h 48"/>
                <a:gd name="T72" fmla="*/ 12 w 77"/>
                <a:gd name="T73" fmla="*/ 12 h 48"/>
                <a:gd name="T74" fmla="*/ 29 w 77"/>
                <a:gd name="T75" fmla="*/ 12 h 48"/>
                <a:gd name="T76" fmla="*/ 23 w 77"/>
                <a:gd name="T77" fmla="*/ 33 h 48"/>
                <a:gd name="T78" fmla="*/ 25 w 77"/>
                <a:gd name="T79" fmla="*/ 35 h 48"/>
                <a:gd name="T80" fmla="*/ 51 w 77"/>
                <a:gd name="T81" fmla="*/ 35 h 48"/>
                <a:gd name="T82" fmla="*/ 62 w 77"/>
                <a:gd name="T83" fmla="*/ 42 h 48"/>
                <a:gd name="T84" fmla="*/ 60 w 77"/>
                <a:gd name="T85" fmla="*/ 43 h 48"/>
                <a:gd name="T86" fmla="*/ 56 w 77"/>
                <a:gd name="T87" fmla="*/ 44 h 48"/>
                <a:gd name="T88" fmla="*/ 54 w 77"/>
                <a:gd name="T89" fmla="*/ 42 h 48"/>
                <a:gd name="T90" fmla="*/ 54 w 77"/>
                <a:gd name="T91" fmla="*/ 40 h 48"/>
                <a:gd name="T92" fmla="*/ 55 w 77"/>
                <a:gd name="T93" fmla="*/ 36 h 48"/>
                <a:gd name="T94" fmla="*/ 58 w 77"/>
                <a:gd name="T95" fmla="*/ 35 h 48"/>
                <a:gd name="T96" fmla="*/ 61 w 77"/>
                <a:gd name="T97" fmla="*/ 36 h 48"/>
                <a:gd name="T98" fmla="*/ 63 w 77"/>
                <a:gd name="T99" fmla="*/ 40 h 48"/>
                <a:gd name="T100" fmla="*/ 66 w 77"/>
                <a:gd name="T101" fmla="*/ 39 h 48"/>
                <a:gd name="T102" fmla="*/ 74 w 77"/>
                <a:gd name="T103" fmla="*/ 39 h 48"/>
                <a:gd name="T104" fmla="*/ 58 w 77"/>
                <a:gd name="T105" fmla="*/ 31 h 48"/>
                <a:gd name="T106" fmla="*/ 31 w 77"/>
                <a:gd name="T107" fmla="*/ 32 h 48"/>
                <a:gd name="T108" fmla="*/ 74 w 77"/>
                <a:gd name="T109" fmla="*/ 3 h 48"/>
                <a:gd name="T110" fmla="*/ 18 w 77"/>
                <a:gd name="T111" fmla="*/ 29 h 48"/>
                <a:gd name="T112" fmla="*/ 14 w 77"/>
                <a:gd name="T113" fmla="*/ 27 h 48"/>
                <a:gd name="T114" fmla="*/ 26 w 77"/>
                <a:gd name="T115" fmla="*/ 13 h 48"/>
                <a:gd name="T116" fmla="*/ 6 w 77"/>
                <a:gd name="T117" fmla="*/ 23 h 48"/>
                <a:gd name="T118" fmla="*/ 26 w 77"/>
                <a:gd name="T119" fmla="*/ 25 h 48"/>
                <a:gd name="T120" fmla="*/ 26 w 77"/>
                <a:gd name="T121" fmla="*/ 13 h 48"/>
                <a:gd name="T122" fmla="*/ 14 w 77"/>
                <a:gd name="T123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" h="48">
                  <a:moveTo>
                    <a:pt x="75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8" y="1"/>
                    <a:pt x="28" y="2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0" y="9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1"/>
                    <a:pt x="1" y="42"/>
                    <a:pt x="2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5"/>
                    <a:pt x="10" y="45"/>
                    <a:pt x="11" y="45"/>
                  </a:cubicBezTo>
                  <a:cubicBezTo>
                    <a:pt x="11" y="45"/>
                    <a:pt x="11" y="45"/>
                    <a:pt x="11" y="46"/>
                  </a:cubicBezTo>
                  <a:cubicBezTo>
                    <a:pt x="11" y="46"/>
                    <a:pt x="12" y="46"/>
                    <a:pt x="12" y="46"/>
                  </a:cubicBezTo>
                  <a:cubicBezTo>
                    <a:pt x="12" y="46"/>
                    <a:pt x="12" y="46"/>
                    <a:pt x="12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3" y="47"/>
                    <a:pt x="14" y="47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8"/>
                    <a:pt x="17" y="48"/>
                    <a:pt x="17" y="48"/>
                  </a:cubicBezTo>
                  <a:cubicBezTo>
                    <a:pt x="18" y="48"/>
                    <a:pt x="19" y="48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20" y="48"/>
                    <a:pt x="20" y="48"/>
                    <a:pt x="21" y="48"/>
                  </a:cubicBezTo>
                  <a:cubicBezTo>
                    <a:pt x="21" y="48"/>
                    <a:pt x="21" y="48"/>
                    <a:pt x="21" y="47"/>
                  </a:cubicBezTo>
                  <a:cubicBezTo>
                    <a:pt x="21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4" y="46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5"/>
                    <a:pt x="24" y="45"/>
                    <a:pt x="25" y="44"/>
                  </a:cubicBezTo>
                  <a:cubicBezTo>
                    <a:pt x="25" y="44"/>
                    <a:pt x="25" y="44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6" y="42"/>
                    <a:pt x="26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4"/>
                    <a:pt x="51" y="44"/>
                    <a:pt x="51" y="44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2" y="45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3" y="46"/>
                    <a:pt x="53" y="46"/>
                    <a:pt x="53" y="47"/>
                  </a:cubicBezTo>
                  <a:cubicBezTo>
                    <a:pt x="53" y="47"/>
                    <a:pt x="53" y="47"/>
                    <a:pt x="54" y="47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5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7" y="48"/>
                    <a:pt x="57" y="48"/>
                    <a:pt x="58" y="48"/>
                  </a:cubicBezTo>
                  <a:cubicBezTo>
                    <a:pt x="59" y="48"/>
                    <a:pt x="59" y="48"/>
                    <a:pt x="60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0" y="48"/>
                    <a:pt x="61" y="48"/>
                    <a:pt x="61" y="48"/>
                  </a:cubicBezTo>
                  <a:cubicBezTo>
                    <a:pt x="61" y="48"/>
                    <a:pt x="61" y="48"/>
                    <a:pt x="62" y="47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3" y="46"/>
                    <a:pt x="64" y="46"/>
                    <a:pt x="64" y="46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4" y="45"/>
                    <a:pt x="65" y="45"/>
                    <a:pt x="65" y="45"/>
                  </a:cubicBezTo>
                  <a:cubicBezTo>
                    <a:pt x="65" y="45"/>
                    <a:pt x="65" y="45"/>
                    <a:pt x="65" y="44"/>
                  </a:cubicBezTo>
                  <a:cubicBezTo>
                    <a:pt x="65" y="44"/>
                    <a:pt x="66" y="44"/>
                    <a:pt x="66" y="43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6" y="43"/>
                    <a:pt x="66" y="42"/>
                    <a:pt x="66" y="42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6" y="42"/>
                    <a:pt x="77" y="41"/>
                    <a:pt x="77" y="40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1"/>
                    <a:pt x="76" y="0"/>
                    <a:pt x="75" y="0"/>
                  </a:cubicBezTo>
                  <a:close/>
                  <a:moveTo>
                    <a:pt x="9" y="39"/>
                  </a:moveTo>
                  <a:cubicBezTo>
                    <a:pt x="3" y="39"/>
                    <a:pt x="3" y="39"/>
                    <a:pt x="3" y="39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9" y="37"/>
                    <a:pt x="9" y="39"/>
                  </a:cubicBezTo>
                  <a:close/>
                  <a:moveTo>
                    <a:pt x="22" y="41"/>
                  </a:moveTo>
                  <a:cubicBezTo>
                    <a:pt x="22" y="41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3"/>
                    <a:pt x="21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4"/>
                    <a:pt x="19" y="44"/>
                    <a:pt x="19" y="44"/>
                  </a:cubicBezTo>
                  <a:cubicBezTo>
                    <a:pt x="19" y="44"/>
                    <a:pt x="18" y="44"/>
                    <a:pt x="17" y="44"/>
                  </a:cubicBezTo>
                  <a:cubicBezTo>
                    <a:pt x="17" y="44"/>
                    <a:pt x="16" y="44"/>
                    <a:pt x="16" y="44"/>
                  </a:cubicBezTo>
                  <a:cubicBezTo>
                    <a:pt x="16" y="44"/>
                    <a:pt x="15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3"/>
                    <a:pt x="14" y="43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39"/>
                    <a:pt x="13" y="38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6" y="36"/>
                    <a:pt x="16" y="36"/>
                  </a:cubicBezTo>
                  <a:cubicBezTo>
                    <a:pt x="16" y="35"/>
                    <a:pt x="17" y="35"/>
                    <a:pt x="17" y="35"/>
                  </a:cubicBezTo>
                  <a:cubicBezTo>
                    <a:pt x="18" y="35"/>
                    <a:pt x="19" y="35"/>
                    <a:pt x="19" y="36"/>
                  </a:cubicBezTo>
                  <a:cubicBezTo>
                    <a:pt x="19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2" y="38"/>
                    <a:pt x="22" y="39"/>
                    <a:pt x="22" y="40"/>
                  </a:cubicBezTo>
                  <a:cubicBezTo>
                    <a:pt x="22" y="40"/>
                    <a:pt x="22" y="40"/>
                    <a:pt x="22" y="41"/>
                  </a:cubicBezTo>
                  <a:close/>
                  <a:moveTo>
                    <a:pt x="23" y="33"/>
                  </a:moveTo>
                  <a:cubicBezTo>
                    <a:pt x="21" y="32"/>
                    <a:pt x="19" y="31"/>
                    <a:pt x="17" y="31"/>
                  </a:cubicBezTo>
                  <a:cubicBezTo>
                    <a:pt x="15" y="31"/>
                    <a:pt x="13" y="32"/>
                    <a:pt x="12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3" y="33"/>
                    <a:pt x="3" y="32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4"/>
                    <a:pt x="4" y="23"/>
                    <a:pt x="4" y="2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3" y="11"/>
                    <a:pt x="14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1"/>
                    <a:pt x="29" y="11"/>
                    <a:pt x="29" y="1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3"/>
                    <a:pt x="29" y="33"/>
                    <a:pt x="28" y="33"/>
                  </a:cubicBezTo>
                  <a:lnTo>
                    <a:pt x="23" y="33"/>
                  </a:lnTo>
                  <a:close/>
                  <a:moveTo>
                    <a:pt x="50" y="39"/>
                  </a:moveTo>
                  <a:cubicBezTo>
                    <a:pt x="26" y="39"/>
                    <a:pt x="26" y="39"/>
                    <a:pt x="26" y="39"/>
                  </a:cubicBezTo>
                  <a:cubicBezTo>
                    <a:pt x="26" y="37"/>
                    <a:pt x="25" y="36"/>
                    <a:pt x="25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0" y="36"/>
                    <a:pt x="50" y="37"/>
                    <a:pt x="50" y="39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2"/>
                    <a:pt x="62" y="42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0" y="43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59" y="44"/>
                    <a:pt x="59" y="44"/>
                    <a:pt x="58" y="44"/>
                  </a:cubicBezTo>
                  <a:cubicBezTo>
                    <a:pt x="57" y="44"/>
                    <a:pt x="57" y="44"/>
                    <a:pt x="56" y="44"/>
                  </a:cubicBezTo>
                  <a:cubicBezTo>
                    <a:pt x="56" y="44"/>
                    <a:pt x="56" y="44"/>
                    <a:pt x="56" y="43"/>
                  </a:cubicBezTo>
                  <a:cubicBezTo>
                    <a:pt x="56" y="43"/>
                    <a:pt x="55" y="43"/>
                    <a:pt x="55" y="43"/>
                  </a:cubicBezTo>
                  <a:cubicBezTo>
                    <a:pt x="55" y="43"/>
                    <a:pt x="55" y="43"/>
                    <a:pt x="54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4" y="41"/>
                    <a:pt x="54" y="41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39"/>
                    <a:pt x="54" y="38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5" y="37"/>
                    <a:pt x="55" y="37"/>
                    <a:pt x="55" y="36"/>
                  </a:cubicBezTo>
                  <a:cubicBezTo>
                    <a:pt x="55" y="36"/>
                    <a:pt x="55" y="36"/>
                    <a:pt x="56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7" y="35"/>
                    <a:pt x="57" y="35"/>
                    <a:pt x="58" y="35"/>
                  </a:cubicBezTo>
                  <a:cubicBezTo>
                    <a:pt x="59" y="35"/>
                    <a:pt x="59" y="35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1" y="37"/>
                    <a:pt x="61" y="37"/>
                    <a:pt x="62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2" y="38"/>
                    <a:pt x="63" y="39"/>
                    <a:pt x="63" y="40"/>
                  </a:cubicBezTo>
                  <a:cubicBezTo>
                    <a:pt x="63" y="40"/>
                    <a:pt x="62" y="40"/>
                    <a:pt x="62" y="41"/>
                  </a:cubicBezTo>
                  <a:close/>
                  <a:moveTo>
                    <a:pt x="74" y="39"/>
                  </a:moveTo>
                  <a:cubicBezTo>
                    <a:pt x="66" y="39"/>
                    <a:pt x="66" y="39"/>
                    <a:pt x="66" y="39"/>
                  </a:cubicBezTo>
                  <a:cubicBezTo>
                    <a:pt x="66" y="37"/>
                    <a:pt x="66" y="36"/>
                    <a:pt x="65" y="35"/>
                  </a:cubicBezTo>
                  <a:cubicBezTo>
                    <a:pt x="74" y="35"/>
                    <a:pt x="74" y="35"/>
                    <a:pt x="74" y="35"/>
                  </a:cubicBezTo>
                  <a:lnTo>
                    <a:pt x="74" y="39"/>
                  </a:lnTo>
                  <a:close/>
                  <a:moveTo>
                    <a:pt x="74" y="33"/>
                  </a:moveTo>
                  <a:cubicBezTo>
                    <a:pt x="63" y="33"/>
                    <a:pt x="63" y="33"/>
                    <a:pt x="63" y="33"/>
                  </a:cubicBezTo>
                  <a:cubicBezTo>
                    <a:pt x="62" y="32"/>
                    <a:pt x="60" y="31"/>
                    <a:pt x="58" y="31"/>
                  </a:cubicBezTo>
                  <a:cubicBezTo>
                    <a:pt x="56" y="31"/>
                    <a:pt x="54" y="32"/>
                    <a:pt x="53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74" y="3"/>
                    <a:pt x="74" y="3"/>
                    <a:pt x="74" y="3"/>
                  </a:cubicBezTo>
                  <a:lnTo>
                    <a:pt x="74" y="33"/>
                  </a:lnTo>
                  <a:close/>
                  <a:moveTo>
                    <a:pt x="19" y="28"/>
                  </a:moveTo>
                  <a:cubicBezTo>
                    <a:pt x="19" y="28"/>
                    <a:pt x="18" y="29"/>
                    <a:pt x="18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8"/>
                    <a:pt x="13" y="28"/>
                  </a:cubicBezTo>
                  <a:cubicBezTo>
                    <a:pt x="13" y="27"/>
                    <a:pt x="13" y="27"/>
                    <a:pt x="14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9" y="27"/>
                    <a:pt x="19" y="28"/>
                  </a:cubicBezTo>
                  <a:close/>
                  <a:moveTo>
                    <a:pt x="26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4"/>
                    <a:pt x="12" y="1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3"/>
                    <a:pt x="26" y="13"/>
                  </a:cubicBezTo>
                  <a:close/>
                  <a:moveTo>
                    <a:pt x="25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25" y="15"/>
                    <a:pt x="25" y="15"/>
                    <a:pt x="25" y="15"/>
                  </a:cubicBezTo>
                  <a:lnTo>
                    <a:pt x="25" y="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15" name="Freeform 60"/>
            <p:cNvSpPr>
              <a:spLocks noEditPoints="1"/>
            </p:cNvSpPr>
            <p:nvPr/>
          </p:nvSpPr>
          <p:spPr bwMode="auto">
            <a:xfrm>
              <a:off x="5768003" y="5898171"/>
              <a:ext cx="353116" cy="230293"/>
            </a:xfrm>
            <a:custGeom>
              <a:avLst/>
              <a:gdLst>
                <a:gd name="T0" fmla="*/ 28 w 77"/>
                <a:gd name="T1" fmla="*/ 2 h 48"/>
                <a:gd name="T2" fmla="*/ 10 w 77"/>
                <a:gd name="T3" fmla="*/ 9 h 48"/>
                <a:gd name="T4" fmla="*/ 0 w 77"/>
                <a:gd name="T5" fmla="*/ 34 h 48"/>
                <a:gd name="T6" fmla="*/ 9 w 77"/>
                <a:gd name="T7" fmla="*/ 42 h 48"/>
                <a:gd name="T8" fmla="*/ 10 w 77"/>
                <a:gd name="T9" fmla="*/ 44 h 48"/>
                <a:gd name="T10" fmla="*/ 11 w 77"/>
                <a:gd name="T11" fmla="*/ 46 h 48"/>
                <a:gd name="T12" fmla="*/ 13 w 77"/>
                <a:gd name="T13" fmla="*/ 47 h 48"/>
                <a:gd name="T14" fmla="*/ 15 w 77"/>
                <a:gd name="T15" fmla="*/ 48 h 48"/>
                <a:gd name="T16" fmla="*/ 19 w 77"/>
                <a:gd name="T17" fmla="*/ 48 h 48"/>
                <a:gd name="T18" fmla="*/ 21 w 77"/>
                <a:gd name="T19" fmla="*/ 47 h 48"/>
                <a:gd name="T20" fmla="*/ 23 w 77"/>
                <a:gd name="T21" fmla="*/ 46 h 48"/>
                <a:gd name="T22" fmla="*/ 25 w 77"/>
                <a:gd name="T23" fmla="*/ 43 h 48"/>
                <a:gd name="T24" fmla="*/ 49 w 77"/>
                <a:gd name="T25" fmla="*/ 42 h 48"/>
                <a:gd name="T26" fmla="*/ 50 w 77"/>
                <a:gd name="T27" fmla="*/ 44 h 48"/>
                <a:gd name="T28" fmla="*/ 52 w 77"/>
                <a:gd name="T29" fmla="*/ 46 h 48"/>
                <a:gd name="T30" fmla="*/ 54 w 77"/>
                <a:gd name="T31" fmla="*/ 47 h 48"/>
                <a:gd name="T32" fmla="*/ 56 w 77"/>
                <a:gd name="T33" fmla="*/ 48 h 48"/>
                <a:gd name="T34" fmla="*/ 60 w 77"/>
                <a:gd name="T35" fmla="*/ 48 h 48"/>
                <a:gd name="T36" fmla="*/ 62 w 77"/>
                <a:gd name="T37" fmla="*/ 47 h 48"/>
                <a:gd name="T38" fmla="*/ 64 w 77"/>
                <a:gd name="T39" fmla="*/ 46 h 48"/>
                <a:gd name="T40" fmla="*/ 65 w 77"/>
                <a:gd name="T41" fmla="*/ 43 h 48"/>
                <a:gd name="T42" fmla="*/ 75 w 77"/>
                <a:gd name="T43" fmla="*/ 42 h 48"/>
                <a:gd name="T44" fmla="*/ 77 w 77"/>
                <a:gd name="T45" fmla="*/ 2 h 48"/>
                <a:gd name="T46" fmla="*/ 3 w 77"/>
                <a:gd name="T47" fmla="*/ 39 h 48"/>
                <a:gd name="T48" fmla="*/ 10 w 77"/>
                <a:gd name="T49" fmla="*/ 35 h 48"/>
                <a:gd name="T50" fmla="*/ 21 w 77"/>
                <a:gd name="T51" fmla="*/ 42 h 48"/>
                <a:gd name="T52" fmla="*/ 19 w 77"/>
                <a:gd name="T53" fmla="*/ 43 h 48"/>
                <a:gd name="T54" fmla="*/ 15 w 77"/>
                <a:gd name="T55" fmla="*/ 44 h 48"/>
                <a:gd name="T56" fmla="*/ 13 w 77"/>
                <a:gd name="T57" fmla="*/ 42 h 48"/>
                <a:gd name="T58" fmla="*/ 12 w 77"/>
                <a:gd name="T59" fmla="*/ 40 h 48"/>
                <a:gd name="T60" fmla="*/ 14 w 77"/>
                <a:gd name="T61" fmla="*/ 36 h 48"/>
                <a:gd name="T62" fmla="*/ 17 w 77"/>
                <a:gd name="T63" fmla="*/ 35 h 48"/>
                <a:gd name="T64" fmla="*/ 20 w 77"/>
                <a:gd name="T65" fmla="*/ 36 h 48"/>
                <a:gd name="T66" fmla="*/ 21 w 77"/>
                <a:gd name="T67" fmla="*/ 40 h 48"/>
                <a:gd name="T68" fmla="*/ 17 w 77"/>
                <a:gd name="T69" fmla="*/ 31 h 48"/>
                <a:gd name="T70" fmla="*/ 3 w 77"/>
                <a:gd name="T71" fmla="*/ 32 h 48"/>
                <a:gd name="T72" fmla="*/ 11 w 77"/>
                <a:gd name="T73" fmla="*/ 12 h 48"/>
                <a:gd name="T74" fmla="*/ 29 w 77"/>
                <a:gd name="T75" fmla="*/ 12 h 48"/>
                <a:gd name="T76" fmla="*/ 22 w 77"/>
                <a:gd name="T77" fmla="*/ 33 h 48"/>
                <a:gd name="T78" fmla="*/ 24 w 77"/>
                <a:gd name="T79" fmla="*/ 35 h 48"/>
                <a:gd name="T80" fmla="*/ 50 w 77"/>
                <a:gd name="T81" fmla="*/ 35 h 48"/>
                <a:gd name="T82" fmla="*/ 61 w 77"/>
                <a:gd name="T83" fmla="*/ 42 h 48"/>
                <a:gd name="T84" fmla="*/ 60 w 77"/>
                <a:gd name="T85" fmla="*/ 43 h 48"/>
                <a:gd name="T86" fmla="*/ 56 w 77"/>
                <a:gd name="T87" fmla="*/ 44 h 48"/>
                <a:gd name="T88" fmla="*/ 54 w 77"/>
                <a:gd name="T89" fmla="*/ 42 h 48"/>
                <a:gd name="T90" fmla="*/ 53 w 77"/>
                <a:gd name="T91" fmla="*/ 40 h 48"/>
                <a:gd name="T92" fmla="*/ 55 w 77"/>
                <a:gd name="T93" fmla="*/ 36 h 48"/>
                <a:gd name="T94" fmla="*/ 58 w 77"/>
                <a:gd name="T95" fmla="*/ 35 h 48"/>
                <a:gd name="T96" fmla="*/ 60 w 77"/>
                <a:gd name="T97" fmla="*/ 36 h 48"/>
                <a:gd name="T98" fmla="*/ 62 w 77"/>
                <a:gd name="T99" fmla="*/ 40 h 48"/>
                <a:gd name="T100" fmla="*/ 66 w 77"/>
                <a:gd name="T101" fmla="*/ 39 h 48"/>
                <a:gd name="T102" fmla="*/ 74 w 77"/>
                <a:gd name="T103" fmla="*/ 39 h 48"/>
                <a:gd name="T104" fmla="*/ 12 w 77"/>
                <a:gd name="T105" fmla="*/ 14 h 48"/>
                <a:gd name="T106" fmla="*/ 7 w 77"/>
                <a:gd name="T107" fmla="*/ 25 h 48"/>
                <a:gd name="T108" fmla="*/ 27 w 77"/>
                <a:gd name="T109" fmla="*/ 14 h 48"/>
                <a:gd name="T110" fmla="*/ 8 w 77"/>
                <a:gd name="T111" fmla="*/ 23 h 48"/>
                <a:gd name="T112" fmla="*/ 25 w 77"/>
                <a:gd name="T113" fmla="*/ 23 h 48"/>
                <a:gd name="T114" fmla="*/ 14 w 77"/>
                <a:gd name="T115" fmla="*/ 29 h 48"/>
                <a:gd name="T116" fmla="*/ 17 w 77"/>
                <a:gd name="T117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7" h="48">
                  <a:moveTo>
                    <a:pt x="75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8" y="1"/>
                    <a:pt x="28" y="2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1"/>
                    <a:pt x="1" y="42"/>
                    <a:pt x="2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10" y="44"/>
                    <a:pt x="10" y="4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2" y="46"/>
                    <a:pt x="12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8"/>
                    <a:pt x="14" y="48"/>
                    <a:pt x="14" y="48"/>
                  </a:cubicBezTo>
                  <a:cubicBezTo>
                    <a:pt x="14" y="48"/>
                    <a:pt x="14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6" y="48"/>
                    <a:pt x="16" y="48"/>
                    <a:pt x="17" y="48"/>
                  </a:cubicBezTo>
                  <a:cubicBezTo>
                    <a:pt x="17" y="48"/>
                    <a:pt x="18" y="48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20" y="48"/>
                    <a:pt x="20" y="48"/>
                  </a:cubicBezTo>
                  <a:cubicBezTo>
                    <a:pt x="20" y="48"/>
                    <a:pt x="20" y="48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6"/>
                    <a:pt x="22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5"/>
                    <a:pt x="24" y="45"/>
                    <a:pt x="24" y="45"/>
                  </a:cubicBezTo>
                  <a:cubicBezTo>
                    <a:pt x="24" y="45"/>
                    <a:pt x="24" y="45"/>
                    <a:pt x="24" y="44"/>
                  </a:cubicBezTo>
                  <a:cubicBezTo>
                    <a:pt x="24" y="44"/>
                    <a:pt x="25" y="44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2"/>
                    <a:pt x="25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6"/>
                    <a:pt x="52" y="46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4" y="47"/>
                    <a:pt x="54" y="47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7" y="48"/>
                    <a:pt x="58" y="48"/>
                  </a:cubicBezTo>
                  <a:cubicBezTo>
                    <a:pt x="58" y="48"/>
                    <a:pt x="59" y="48"/>
                    <a:pt x="59" y="48"/>
                  </a:cubicBezTo>
                  <a:cubicBezTo>
                    <a:pt x="59" y="48"/>
                    <a:pt x="59" y="48"/>
                    <a:pt x="60" y="48"/>
                  </a:cubicBezTo>
                  <a:cubicBezTo>
                    <a:pt x="60" y="48"/>
                    <a:pt x="60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1" y="47"/>
                    <a:pt x="62" y="47"/>
                    <a:pt x="62" y="47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6"/>
                    <a:pt x="64" y="46"/>
                    <a:pt x="64" y="46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5"/>
                    <a:pt x="65" y="45"/>
                    <a:pt x="65" y="44"/>
                  </a:cubicBezTo>
                  <a:cubicBezTo>
                    <a:pt x="65" y="44"/>
                    <a:pt x="65" y="44"/>
                    <a:pt x="65" y="43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66" y="43"/>
                    <a:pt x="66" y="42"/>
                    <a:pt x="66" y="42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6" y="42"/>
                    <a:pt x="77" y="41"/>
                    <a:pt x="77" y="40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1"/>
                    <a:pt x="76" y="0"/>
                    <a:pt x="75" y="0"/>
                  </a:cubicBezTo>
                  <a:close/>
                  <a:moveTo>
                    <a:pt x="8" y="39"/>
                  </a:moveTo>
                  <a:cubicBezTo>
                    <a:pt x="3" y="39"/>
                    <a:pt x="3" y="39"/>
                    <a:pt x="3" y="39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9"/>
                  </a:cubicBezTo>
                  <a:close/>
                  <a:moveTo>
                    <a:pt x="21" y="41"/>
                  </a:moveTo>
                  <a:cubicBezTo>
                    <a:pt x="21" y="41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19" y="43"/>
                    <a:pt x="19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4"/>
                    <a:pt x="17" y="44"/>
                    <a:pt x="17" y="44"/>
                  </a:cubicBezTo>
                  <a:cubicBezTo>
                    <a:pt x="16" y="44"/>
                    <a:pt x="16" y="44"/>
                    <a:pt x="15" y="44"/>
                  </a:cubicBezTo>
                  <a:cubicBezTo>
                    <a:pt x="15" y="44"/>
                    <a:pt x="15" y="44"/>
                    <a:pt x="15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3" y="43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0"/>
                    <a:pt x="12" y="40"/>
                    <a:pt x="12" y="40"/>
                  </a:cubicBezTo>
                  <a:cubicBezTo>
                    <a:pt x="12" y="39"/>
                    <a:pt x="13" y="38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4" y="37"/>
                    <a:pt x="14" y="36"/>
                  </a:cubicBezTo>
                  <a:cubicBezTo>
                    <a:pt x="14" y="36"/>
                    <a:pt x="14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6" y="35"/>
                    <a:pt x="16" y="35"/>
                    <a:pt x="17" y="35"/>
                  </a:cubicBezTo>
                  <a:cubicBezTo>
                    <a:pt x="17" y="35"/>
                    <a:pt x="18" y="35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20" y="36"/>
                    <a:pt x="20" y="36"/>
                  </a:cubicBezTo>
                  <a:cubicBezTo>
                    <a:pt x="20" y="37"/>
                    <a:pt x="20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8"/>
                    <a:pt x="21" y="39"/>
                    <a:pt x="21" y="40"/>
                  </a:cubicBezTo>
                  <a:cubicBezTo>
                    <a:pt x="21" y="40"/>
                    <a:pt x="21" y="40"/>
                    <a:pt x="21" y="41"/>
                  </a:cubicBezTo>
                  <a:close/>
                  <a:moveTo>
                    <a:pt x="22" y="33"/>
                  </a:moveTo>
                  <a:cubicBezTo>
                    <a:pt x="21" y="32"/>
                    <a:pt x="19" y="31"/>
                    <a:pt x="17" y="31"/>
                  </a:cubicBezTo>
                  <a:cubicBezTo>
                    <a:pt x="15" y="31"/>
                    <a:pt x="13" y="32"/>
                    <a:pt x="12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3" y="32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4"/>
                    <a:pt x="3" y="23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1"/>
                    <a:pt x="13" y="11"/>
                    <a:pt x="13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9" y="11"/>
                    <a:pt x="29" y="1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3"/>
                    <a:pt x="28" y="33"/>
                    <a:pt x="28" y="33"/>
                  </a:cubicBezTo>
                  <a:lnTo>
                    <a:pt x="22" y="33"/>
                  </a:lnTo>
                  <a:close/>
                  <a:moveTo>
                    <a:pt x="49" y="39"/>
                  </a:moveTo>
                  <a:cubicBezTo>
                    <a:pt x="25" y="39"/>
                    <a:pt x="25" y="39"/>
                    <a:pt x="25" y="39"/>
                  </a:cubicBezTo>
                  <a:cubicBezTo>
                    <a:pt x="25" y="37"/>
                    <a:pt x="25" y="36"/>
                    <a:pt x="24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6"/>
                    <a:pt x="49" y="37"/>
                    <a:pt x="49" y="39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3"/>
                    <a:pt x="61" y="43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4"/>
                    <a:pt x="59" y="44"/>
                    <a:pt x="59" y="44"/>
                  </a:cubicBezTo>
                  <a:cubicBezTo>
                    <a:pt x="59" y="44"/>
                    <a:pt x="58" y="44"/>
                    <a:pt x="58" y="44"/>
                  </a:cubicBezTo>
                  <a:cubicBezTo>
                    <a:pt x="57" y="44"/>
                    <a:pt x="56" y="44"/>
                    <a:pt x="56" y="44"/>
                  </a:cubicBezTo>
                  <a:cubicBezTo>
                    <a:pt x="56" y="44"/>
                    <a:pt x="55" y="44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4" y="43"/>
                    <a:pt x="54" y="43"/>
                    <a:pt x="54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3" y="41"/>
                    <a:pt x="53" y="41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39"/>
                    <a:pt x="53" y="38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5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6" y="36"/>
                    <a:pt x="56" y="36"/>
                  </a:cubicBezTo>
                  <a:cubicBezTo>
                    <a:pt x="56" y="35"/>
                    <a:pt x="57" y="35"/>
                    <a:pt x="58" y="35"/>
                  </a:cubicBezTo>
                  <a:cubicBezTo>
                    <a:pt x="58" y="35"/>
                    <a:pt x="59" y="35"/>
                    <a:pt x="59" y="36"/>
                  </a:cubicBezTo>
                  <a:cubicBezTo>
                    <a:pt x="59" y="36"/>
                    <a:pt x="60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2" y="38"/>
                    <a:pt x="62" y="39"/>
                    <a:pt x="62" y="40"/>
                  </a:cubicBezTo>
                  <a:cubicBezTo>
                    <a:pt x="62" y="40"/>
                    <a:pt x="62" y="40"/>
                    <a:pt x="62" y="41"/>
                  </a:cubicBezTo>
                  <a:close/>
                  <a:moveTo>
                    <a:pt x="74" y="39"/>
                  </a:moveTo>
                  <a:cubicBezTo>
                    <a:pt x="66" y="39"/>
                    <a:pt x="66" y="39"/>
                    <a:pt x="66" y="39"/>
                  </a:cubicBezTo>
                  <a:cubicBezTo>
                    <a:pt x="66" y="37"/>
                    <a:pt x="65" y="36"/>
                    <a:pt x="65" y="35"/>
                  </a:cubicBezTo>
                  <a:cubicBezTo>
                    <a:pt x="74" y="35"/>
                    <a:pt x="74" y="35"/>
                    <a:pt x="74" y="35"/>
                  </a:cubicBezTo>
                  <a:lnTo>
                    <a:pt x="74" y="39"/>
                  </a:lnTo>
                  <a:close/>
                  <a:moveTo>
                    <a:pt x="26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2" y="14"/>
                    <a:pt x="12" y="1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4"/>
                    <a:pt x="5" y="24"/>
                    <a:pt x="6" y="24"/>
                  </a:cubicBezTo>
                  <a:cubicBezTo>
                    <a:pt x="6" y="25"/>
                    <a:pt x="6" y="25"/>
                    <a:pt x="7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6" y="13"/>
                    <a:pt x="26" y="13"/>
                  </a:cubicBezTo>
                  <a:close/>
                  <a:moveTo>
                    <a:pt x="25" y="23"/>
                  </a:moveTo>
                  <a:cubicBezTo>
                    <a:pt x="8" y="23"/>
                    <a:pt x="8" y="23"/>
                    <a:pt x="8" y="2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5" y="15"/>
                    <a:pt x="25" y="15"/>
                    <a:pt x="25" y="15"/>
                  </a:cubicBezTo>
                  <a:lnTo>
                    <a:pt x="25" y="23"/>
                  </a:lnTo>
                  <a:close/>
                  <a:moveTo>
                    <a:pt x="18" y="28"/>
                  </a:moveTo>
                  <a:cubicBezTo>
                    <a:pt x="18" y="28"/>
                    <a:pt x="18" y="29"/>
                    <a:pt x="17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8"/>
                    <a:pt x="13" y="28"/>
                  </a:cubicBezTo>
                  <a:cubicBezTo>
                    <a:pt x="13" y="27"/>
                    <a:pt x="13" y="27"/>
                    <a:pt x="14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8" y="27"/>
                    <a:pt x="18" y="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16" name="Freeform 60"/>
            <p:cNvSpPr>
              <a:spLocks noEditPoints="1"/>
            </p:cNvSpPr>
            <p:nvPr/>
          </p:nvSpPr>
          <p:spPr bwMode="auto">
            <a:xfrm>
              <a:off x="4665340" y="1776226"/>
              <a:ext cx="353116" cy="230293"/>
            </a:xfrm>
            <a:custGeom>
              <a:avLst/>
              <a:gdLst>
                <a:gd name="T0" fmla="*/ 28 w 77"/>
                <a:gd name="T1" fmla="*/ 2 h 48"/>
                <a:gd name="T2" fmla="*/ 10 w 77"/>
                <a:gd name="T3" fmla="*/ 9 h 48"/>
                <a:gd name="T4" fmla="*/ 0 w 77"/>
                <a:gd name="T5" fmla="*/ 34 h 48"/>
                <a:gd name="T6" fmla="*/ 9 w 77"/>
                <a:gd name="T7" fmla="*/ 42 h 48"/>
                <a:gd name="T8" fmla="*/ 10 w 77"/>
                <a:gd name="T9" fmla="*/ 44 h 48"/>
                <a:gd name="T10" fmla="*/ 11 w 77"/>
                <a:gd name="T11" fmla="*/ 46 h 48"/>
                <a:gd name="T12" fmla="*/ 13 w 77"/>
                <a:gd name="T13" fmla="*/ 47 h 48"/>
                <a:gd name="T14" fmla="*/ 15 w 77"/>
                <a:gd name="T15" fmla="*/ 48 h 48"/>
                <a:gd name="T16" fmla="*/ 19 w 77"/>
                <a:gd name="T17" fmla="*/ 48 h 48"/>
                <a:gd name="T18" fmla="*/ 21 w 77"/>
                <a:gd name="T19" fmla="*/ 47 h 48"/>
                <a:gd name="T20" fmla="*/ 23 w 77"/>
                <a:gd name="T21" fmla="*/ 46 h 48"/>
                <a:gd name="T22" fmla="*/ 25 w 77"/>
                <a:gd name="T23" fmla="*/ 43 h 48"/>
                <a:gd name="T24" fmla="*/ 49 w 77"/>
                <a:gd name="T25" fmla="*/ 42 h 48"/>
                <a:gd name="T26" fmla="*/ 50 w 77"/>
                <a:gd name="T27" fmla="*/ 44 h 48"/>
                <a:gd name="T28" fmla="*/ 52 w 77"/>
                <a:gd name="T29" fmla="*/ 46 h 48"/>
                <a:gd name="T30" fmla="*/ 54 w 77"/>
                <a:gd name="T31" fmla="*/ 47 h 48"/>
                <a:gd name="T32" fmla="*/ 56 w 77"/>
                <a:gd name="T33" fmla="*/ 48 h 48"/>
                <a:gd name="T34" fmla="*/ 60 w 77"/>
                <a:gd name="T35" fmla="*/ 48 h 48"/>
                <a:gd name="T36" fmla="*/ 62 w 77"/>
                <a:gd name="T37" fmla="*/ 47 h 48"/>
                <a:gd name="T38" fmla="*/ 64 w 77"/>
                <a:gd name="T39" fmla="*/ 46 h 48"/>
                <a:gd name="T40" fmla="*/ 65 w 77"/>
                <a:gd name="T41" fmla="*/ 43 h 48"/>
                <a:gd name="T42" fmla="*/ 75 w 77"/>
                <a:gd name="T43" fmla="*/ 42 h 48"/>
                <a:gd name="T44" fmla="*/ 77 w 77"/>
                <a:gd name="T45" fmla="*/ 2 h 48"/>
                <a:gd name="T46" fmla="*/ 3 w 77"/>
                <a:gd name="T47" fmla="*/ 39 h 48"/>
                <a:gd name="T48" fmla="*/ 10 w 77"/>
                <a:gd name="T49" fmla="*/ 35 h 48"/>
                <a:gd name="T50" fmla="*/ 21 w 77"/>
                <a:gd name="T51" fmla="*/ 42 h 48"/>
                <a:gd name="T52" fmla="*/ 19 w 77"/>
                <a:gd name="T53" fmla="*/ 43 h 48"/>
                <a:gd name="T54" fmla="*/ 15 w 77"/>
                <a:gd name="T55" fmla="*/ 44 h 48"/>
                <a:gd name="T56" fmla="*/ 13 w 77"/>
                <a:gd name="T57" fmla="*/ 42 h 48"/>
                <a:gd name="T58" fmla="*/ 12 w 77"/>
                <a:gd name="T59" fmla="*/ 40 h 48"/>
                <a:gd name="T60" fmla="*/ 14 w 77"/>
                <a:gd name="T61" fmla="*/ 36 h 48"/>
                <a:gd name="T62" fmla="*/ 17 w 77"/>
                <a:gd name="T63" fmla="*/ 35 h 48"/>
                <a:gd name="T64" fmla="*/ 20 w 77"/>
                <a:gd name="T65" fmla="*/ 36 h 48"/>
                <a:gd name="T66" fmla="*/ 21 w 77"/>
                <a:gd name="T67" fmla="*/ 40 h 48"/>
                <a:gd name="T68" fmla="*/ 17 w 77"/>
                <a:gd name="T69" fmla="*/ 31 h 48"/>
                <a:gd name="T70" fmla="*/ 3 w 77"/>
                <a:gd name="T71" fmla="*/ 32 h 48"/>
                <a:gd name="T72" fmla="*/ 11 w 77"/>
                <a:gd name="T73" fmla="*/ 12 h 48"/>
                <a:gd name="T74" fmla="*/ 29 w 77"/>
                <a:gd name="T75" fmla="*/ 12 h 48"/>
                <a:gd name="T76" fmla="*/ 22 w 77"/>
                <a:gd name="T77" fmla="*/ 33 h 48"/>
                <a:gd name="T78" fmla="*/ 24 w 77"/>
                <a:gd name="T79" fmla="*/ 35 h 48"/>
                <a:gd name="T80" fmla="*/ 50 w 77"/>
                <a:gd name="T81" fmla="*/ 35 h 48"/>
                <a:gd name="T82" fmla="*/ 61 w 77"/>
                <a:gd name="T83" fmla="*/ 42 h 48"/>
                <a:gd name="T84" fmla="*/ 60 w 77"/>
                <a:gd name="T85" fmla="*/ 43 h 48"/>
                <a:gd name="T86" fmla="*/ 56 w 77"/>
                <a:gd name="T87" fmla="*/ 44 h 48"/>
                <a:gd name="T88" fmla="*/ 54 w 77"/>
                <a:gd name="T89" fmla="*/ 42 h 48"/>
                <a:gd name="T90" fmla="*/ 53 w 77"/>
                <a:gd name="T91" fmla="*/ 40 h 48"/>
                <a:gd name="T92" fmla="*/ 55 w 77"/>
                <a:gd name="T93" fmla="*/ 36 h 48"/>
                <a:gd name="T94" fmla="*/ 58 w 77"/>
                <a:gd name="T95" fmla="*/ 35 h 48"/>
                <a:gd name="T96" fmla="*/ 60 w 77"/>
                <a:gd name="T97" fmla="*/ 36 h 48"/>
                <a:gd name="T98" fmla="*/ 62 w 77"/>
                <a:gd name="T99" fmla="*/ 40 h 48"/>
                <a:gd name="T100" fmla="*/ 66 w 77"/>
                <a:gd name="T101" fmla="*/ 39 h 48"/>
                <a:gd name="T102" fmla="*/ 74 w 77"/>
                <a:gd name="T103" fmla="*/ 39 h 48"/>
                <a:gd name="T104" fmla="*/ 12 w 77"/>
                <a:gd name="T105" fmla="*/ 14 h 48"/>
                <a:gd name="T106" fmla="*/ 7 w 77"/>
                <a:gd name="T107" fmla="*/ 25 h 48"/>
                <a:gd name="T108" fmla="*/ 27 w 77"/>
                <a:gd name="T109" fmla="*/ 14 h 48"/>
                <a:gd name="T110" fmla="*/ 8 w 77"/>
                <a:gd name="T111" fmla="*/ 23 h 48"/>
                <a:gd name="T112" fmla="*/ 25 w 77"/>
                <a:gd name="T113" fmla="*/ 23 h 48"/>
                <a:gd name="T114" fmla="*/ 14 w 77"/>
                <a:gd name="T115" fmla="*/ 29 h 48"/>
                <a:gd name="T116" fmla="*/ 17 w 77"/>
                <a:gd name="T117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7" h="48">
                  <a:moveTo>
                    <a:pt x="75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8" y="1"/>
                    <a:pt x="28" y="2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1"/>
                    <a:pt x="1" y="42"/>
                    <a:pt x="2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10" y="44"/>
                    <a:pt x="10" y="4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2" y="46"/>
                    <a:pt x="12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8"/>
                    <a:pt x="14" y="48"/>
                    <a:pt x="14" y="48"/>
                  </a:cubicBezTo>
                  <a:cubicBezTo>
                    <a:pt x="14" y="48"/>
                    <a:pt x="14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6" y="48"/>
                    <a:pt x="16" y="48"/>
                    <a:pt x="17" y="48"/>
                  </a:cubicBezTo>
                  <a:cubicBezTo>
                    <a:pt x="17" y="48"/>
                    <a:pt x="18" y="48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20" y="48"/>
                    <a:pt x="20" y="48"/>
                  </a:cubicBezTo>
                  <a:cubicBezTo>
                    <a:pt x="20" y="48"/>
                    <a:pt x="20" y="48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6"/>
                    <a:pt x="22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5"/>
                    <a:pt x="24" y="45"/>
                    <a:pt x="24" y="45"/>
                  </a:cubicBezTo>
                  <a:cubicBezTo>
                    <a:pt x="24" y="45"/>
                    <a:pt x="24" y="45"/>
                    <a:pt x="24" y="44"/>
                  </a:cubicBezTo>
                  <a:cubicBezTo>
                    <a:pt x="24" y="44"/>
                    <a:pt x="25" y="44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2"/>
                    <a:pt x="25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6"/>
                    <a:pt x="52" y="46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4" y="47"/>
                    <a:pt x="54" y="47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7" y="48"/>
                    <a:pt x="58" y="48"/>
                  </a:cubicBezTo>
                  <a:cubicBezTo>
                    <a:pt x="58" y="48"/>
                    <a:pt x="59" y="48"/>
                    <a:pt x="59" y="48"/>
                  </a:cubicBezTo>
                  <a:cubicBezTo>
                    <a:pt x="59" y="48"/>
                    <a:pt x="59" y="48"/>
                    <a:pt x="60" y="48"/>
                  </a:cubicBezTo>
                  <a:cubicBezTo>
                    <a:pt x="60" y="48"/>
                    <a:pt x="60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1" y="47"/>
                    <a:pt x="62" y="47"/>
                    <a:pt x="62" y="47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6"/>
                    <a:pt x="64" y="46"/>
                    <a:pt x="64" y="46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5"/>
                    <a:pt x="65" y="45"/>
                    <a:pt x="65" y="44"/>
                  </a:cubicBezTo>
                  <a:cubicBezTo>
                    <a:pt x="65" y="44"/>
                    <a:pt x="65" y="44"/>
                    <a:pt x="65" y="43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66" y="43"/>
                    <a:pt x="66" y="42"/>
                    <a:pt x="66" y="42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6" y="42"/>
                    <a:pt x="77" y="41"/>
                    <a:pt x="77" y="40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1"/>
                    <a:pt x="76" y="0"/>
                    <a:pt x="75" y="0"/>
                  </a:cubicBezTo>
                  <a:close/>
                  <a:moveTo>
                    <a:pt x="8" y="39"/>
                  </a:moveTo>
                  <a:cubicBezTo>
                    <a:pt x="3" y="39"/>
                    <a:pt x="3" y="39"/>
                    <a:pt x="3" y="39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9"/>
                  </a:cubicBezTo>
                  <a:close/>
                  <a:moveTo>
                    <a:pt x="21" y="41"/>
                  </a:moveTo>
                  <a:cubicBezTo>
                    <a:pt x="21" y="41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19" y="43"/>
                    <a:pt x="19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4"/>
                    <a:pt x="17" y="44"/>
                    <a:pt x="17" y="44"/>
                  </a:cubicBezTo>
                  <a:cubicBezTo>
                    <a:pt x="16" y="44"/>
                    <a:pt x="16" y="44"/>
                    <a:pt x="15" y="44"/>
                  </a:cubicBezTo>
                  <a:cubicBezTo>
                    <a:pt x="15" y="44"/>
                    <a:pt x="15" y="44"/>
                    <a:pt x="15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3" y="43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0"/>
                    <a:pt x="12" y="40"/>
                    <a:pt x="12" y="40"/>
                  </a:cubicBezTo>
                  <a:cubicBezTo>
                    <a:pt x="12" y="39"/>
                    <a:pt x="13" y="38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4" y="37"/>
                    <a:pt x="14" y="36"/>
                  </a:cubicBezTo>
                  <a:cubicBezTo>
                    <a:pt x="14" y="36"/>
                    <a:pt x="14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6" y="35"/>
                    <a:pt x="16" y="35"/>
                    <a:pt x="17" y="35"/>
                  </a:cubicBezTo>
                  <a:cubicBezTo>
                    <a:pt x="17" y="35"/>
                    <a:pt x="18" y="35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20" y="36"/>
                    <a:pt x="20" y="36"/>
                  </a:cubicBezTo>
                  <a:cubicBezTo>
                    <a:pt x="20" y="37"/>
                    <a:pt x="20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8"/>
                    <a:pt x="21" y="39"/>
                    <a:pt x="21" y="40"/>
                  </a:cubicBezTo>
                  <a:cubicBezTo>
                    <a:pt x="21" y="40"/>
                    <a:pt x="21" y="40"/>
                    <a:pt x="21" y="41"/>
                  </a:cubicBezTo>
                  <a:close/>
                  <a:moveTo>
                    <a:pt x="22" y="33"/>
                  </a:moveTo>
                  <a:cubicBezTo>
                    <a:pt x="21" y="32"/>
                    <a:pt x="19" y="31"/>
                    <a:pt x="17" y="31"/>
                  </a:cubicBezTo>
                  <a:cubicBezTo>
                    <a:pt x="15" y="31"/>
                    <a:pt x="13" y="32"/>
                    <a:pt x="12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3" y="32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4"/>
                    <a:pt x="3" y="23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1"/>
                    <a:pt x="13" y="11"/>
                    <a:pt x="13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9" y="11"/>
                    <a:pt x="29" y="1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3"/>
                    <a:pt x="28" y="33"/>
                    <a:pt x="28" y="33"/>
                  </a:cubicBezTo>
                  <a:lnTo>
                    <a:pt x="22" y="33"/>
                  </a:lnTo>
                  <a:close/>
                  <a:moveTo>
                    <a:pt x="49" y="39"/>
                  </a:moveTo>
                  <a:cubicBezTo>
                    <a:pt x="25" y="39"/>
                    <a:pt x="25" y="39"/>
                    <a:pt x="25" y="39"/>
                  </a:cubicBezTo>
                  <a:cubicBezTo>
                    <a:pt x="25" y="37"/>
                    <a:pt x="25" y="36"/>
                    <a:pt x="24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6"/>
                    <a:pt x="49" y="37"/>
                    <a:pt x="49" y="39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3"/>
                    <a:pt x="61" y="43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4"/>
                    <a:pt x="59" y="44"/>
                    <a:pt x="59" y="44"/>
                  </a:cubicBezTo>
                  <a:cubicBezTo>
                    <a:pt x="59" y="44"/>
                    <a:pt x="58" y="44"/>
                    <a:pt x="58" y="44"/>
                  </a:cubicBezTo>
                  <a:cubicBezTo>
                    <a:pt x="57" y="44"/>
                    <a:pt x="56" y="44"/>
                    <a:pt x="56" y="44"/>
                  </a:cubicBezTo>
                  <a:cubicBezTo>
                    <a:pt x="56" y="44"/>
                    <a:pt x="55" y="44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4" y="43"/>
                    <a:pt x="54" y="43"/>
                    <a:pt x="54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3" y="41"/>
                    <a:pt x="53" y="41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39"/>
                    <a:pt x="53" y="38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5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6" y="36"/>
                    <a:pt x="56" y="36"/>
                  </a:cubicBezTo>
                  <a:cubicBezTo>
                    <a:pt x="56" y="35"/>
                    <a:pt x="57" y="35"/>
                    <a:pt x="58" y="35"/>
                  </a:cubicBezTo>
                  <a:cubicBezTo>
                    <a:pt x="58" y="35"/>
                    <a:pt x="59" y="35"/>
                    <a:pt x="59" y="36"/>
                  </a:cubicBezTo>
                  <a:cubicBezTo>
                    <a:pt x="59" y="36"/>
                    <a:pt x="60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2" y="38"/>
                    <a:pt x="62" y="39"/>
                    <a:pt x="62" y="40"/>
                  </a:cubicBezTo>
                  <a:cubicBezTo>
                    <a:pt x="62" y="40"/>
                    <a:pt x="62" y="40"/>
                    <a:pt x="62" y="41"/>
                  </a:cubicBezTo>
                  <a:close/>
                  <a:moveTo>
                    <a:pt x="74" y="39"/>
                  </a:moveTo>
                  <a:cubicBezTo>
                    <a:pt x="66" y="39"/>
                    <a:pt x="66" y="39"/>
                    <a:pt x="66" y="39"/>
                  </a:cubicBezTo>
                  <a:cubicBezTo>
                    <a:pt x="66" y="37"/>
                    <a:pt x="65" y="36"/>
                    <a:pt x="65" y="35"/>
                  </a:cubicBezTo>
                  <a:cubicBezTo>
                    <a:pt x="74" y="35"/>
                    <a:pt x="74" y="35"/>
                    <a:pt x="74" y="35"/>
                  </a:cubicBezTo>
                  <a:lnTo>
                    <a:pt x="74" y="39"/>
                  </a:lnTo>
                  <a:close/>
                  <a:moveTo>
                    <a:pt x="26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2" y="14"/>
                    <a:pt x="12" y="1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4"/>
                    <a:pt x="5" y="24"/>
                    <a:pt x="6" y="24"/>
                  </a:cubicBezTo>
                  <a:cubicBezTo>
                    <a:pt x="6" y="25"/>
                    <a:pt x="6" y="25"/>
                    <a:pt x="7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6" y="13"/>
                    <a:pt x="26" y="13"/>
                  </a:cubicBezTo>
                  <a:close/>
                  <a:moveTo>
                    <a:pt x="25" y="23"/>
                  </a:moveTo>
                  <a:cubicBezTo>
                    <a:pt x="8" y="23"/>
                    <a:pt x="8" y="23"/>
                    <a:pt x="8" y="2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5" y="15"/>
                    <a:pt x="25" y="15"/>
                    <a:pt x="25" y="15"/>
                  </a:cubicBezTo>
                  <a:lnTo>
                    <a:pt x="25" y="23"/>
                  </a:lnTo>
                  <a:close/>
                  <a:moveTo>
                    <a:pt x="18" y="28"/>
                  </a:moveTo>
                  <a:cubicBezTo>
                    <a:pt x="18" y="28"/>
                    <a:pt x="18" y="29"/>
                    <a:pt x="17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8"/>
                    <a:pt x="13" y="28"/>
                  </a:cubicBezTo>
                  <a:cubicBezTo>
                    <a:pt x="13" y="27"/>
                    <a:pt x="13" y="27"/>
                    <a:pt x="14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8" y="27"/>
                    <a:pt x="18" y="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17" name="Freeform 60"/>
            <p:cNvSpPr>
              <a:spLocks noEditPoints="1"/>
            </p:cNvSpPr>
            <p:nvPr/>
          </p:nvSpPr>
          <p:spPr bwMode="auto">
            <a:xfrm>
              <a:off x="3649749" y="5244833"/>
              <a:ext cx="353116" cy="230293"/>
            </a:xfrm>
            <a:custGeom>
              <a:avLst/>
              <a:gdLst>
                <a:gd name="T0" fmla="*/ 28 w 77"/>
                <a:gd name="T1" fmla="*/ 2 h 48"/>
                <a:gd name="T2" fmla="*/ 10 w 77"/>
                <a:gd name="T3" fmla="*/ 9 h 48"/>
                <a:gd name="T4" fmla="*/ 0 w 77"/>
                <a:gd name="T5" fmla="*/ 34 h 48"/>
                <a:gd name="T6" fmla="*/ 9 w 77"/>
                <a:gd name="T7" fmla="*/ 42 h 48"/>
                <a:gd name="T8" fmla="*/ 10 w 77"/>
                <a:gd name="T9" fmla="*/ 44 h 48"/>
                <a:gd name="T10" fmla="*/ 11 w 77"/>
                <a:gd name="T11" fmla="*/ 46 h 48"/>
                <a:gd name="T12" fmla="*/ 13 w 77"/>
                <a:gd name="T13" fmla="*/ 47 h 48"/>
                <a:gd name="T14" fmla="*/ 15 w 77"/>
                <a:gd name="T15" fmla="*/ 48 h 48"/>
                <a:gd name="T16" fmla="*/ 19 w 77"/>
                <a:gd name="T17" fmla="*/ 48 h 48"/>
                <a:gd name="T18" fmla="*/ 21 w 77"/>
                <a:gd name="T19" fmla="*/ 47 h 48"/>
                <a:gd name="T20" fmla="*/ 23 w 77"/>
                <a:gd name="T21" fmla="*/ 46 h 48"/>
                <a:gd name="T22" fmla="*/ 25 w 77"/>
                <a:gd name="T23" fmla="*/ 43 h 48"/>
                <a:gd name="T24" fmla="*/ 49 w 77"/>
                <a:gd name="T25" fmla="*/ 42 h 48"/>
                <a:gd name="T26" fmla="*/ 50 w 77"/>
                <a:gd name="T27" fmla="*/ 44 h 48"/>
                <a:gd name="T28" fmla="*/ 52 w 77"/>
                <a:gd name="T29" fmla="*/ 46 h 48"/>
                <a:gd name="T30" fmla="*/ 54 w 77"/>
                <a:gd name="T31" fmla="*/ 47 h 48"/>
                <a:gd name="T32" fmla="*/ 56 w 77"/>
                <a:gd name="T33" fmla="*/ 48 h 48"/>
                <a:gd name="T34" fmla="*/ 60 w 77"/>
                <a:gd name="T35" fmla="*/ 48 h 48"/>
                <a:gd name="T36" fmla="*/ 62 w 77"/>
                <a:gd name="T37" fmla="*/ 47 h 48"/>
                <a:gd name="T38" fmla="*/ 64 w 77"/>
                <a:gd name="T39" fmla="*/ 46 h 48"/>
                <a:gd name="T40" fmla="*/ 65 w 77"/>
                <a:gd name="T41" fmla="*/ 43 h 48"/>
                <a:gd name="T42" fmla="*/ 75 w 77"/>
                <a:gd name="T43" fmla="*/ 42 h 48"/>
                <a:gd name="T44" fmla="*/ 77 w 77"/>
                <a:gd name="T45" fmla="*/ 2 h 48"/>
                <a:gd name="T46" fmla="*/ 3 w 77"/>
                <a:gd name="T47" fmla="*/ 39 h 48"/>
                <a:gd name="T48" fmla="*/ 10 w 77"/>
                <a:gd name="T49" fmla="*/ 35 h 48"/>
                <a:gd name="T50" fmla="*/ 21 w 77"/>
                <a:gd name="T51" fmla="*/ 42 h 48"/>
                <a:gd name="T52" fmla="*/ 19 w 77"/>
                <a:gd name="T53" fmla="*/ 43 h 48"/>
                <a:gd name="T54" fmla="*/ 15 w 77"/>
                <a:gd name="T55" fmla="*/ 44 h 48"/>
                <a:gd name="T56" fmla="*/ 13 w 77"/>
                <a:gd name="T57" fmla="*/ 42 h 48"/>
                <a:gd name="T58" fmla="*/ 12 w 77"/>
                <a:gd name="T59" fmla="*/ 40 h 48"/>
                <a:gd name="T60" fmla="*/ 14 w 77"/>
                <a:gd name="T61" fmla="*/ 36 h 48"/>
                <a:gd name="T62" fmla="*/ 17 w 77"/>
                <a:gd name="T63" fmla="*/ 35 h 48"/>
                <a:gd name="T64" fmla="*/ 20 w 77"/>
                <a:gd name="T65" fmla="*/ 36 h 48"/>
                <a:gd name="T66" fmla="*/ 21 w 77"/>
                <a:gd name="T67" fmla="*/ 40 h 48"/>
                <a:gd name="T68" fmla="*/ 17 w 77"/>
                <a:gd name="T69" fmla="*/ 31 h 48"/>
                <a:gd name="T70" fmla="*/ 3 w 77"/>
                <a:gd name="T71" fmla="*/ 32 h 48"/>
                <a:gd name="T72" fmla="*/ 11 w 77"/>
                <a:gd name="T73" fmla="*/ 12 h 48"/>
                <a:gd name="T74" fmla="*/ 29 w 77"/>
                <a:gd name="T75" fmla="*/ 12 h 48"/>
                <a:gd name="T76" fmla="*/ 22 w 77"/>
                <a:gd name="T77" fmla="*/ 33 h 48"/>
                <a:gd name="T78" fmla="*/ 24 w 77"/>
                <a:gd name="T79" fmla="*/ 35 h 48"/>
                <a:gd name="T80" fmla="*/ 50 w 77"/>
                <a:gd name="T81" fmla="*/ 35 h 48"/>
                <a:gd name="T82" fmla="*/ 61 w 77"/>
                <a:gd name="T83" fmla="*/ 42 h 48"/>
                <a:gd name="T84" fmla="*/ 60 w 77"/>
                <a:gd name="T85" fmla="*/ 43 h 48"/>
                <a:gd name="T86" fmla="*/ 56 w 77"/>
                <a:gd name="T87" fmla="*/ 44 h 48"/>
                <a:gd name="T88" fmla="*/ 54 w 77"/>
                <a:gd name="T89" fmla="*/ 42 h 48"/>
                <a:gd name="T90" fmla="*/ 53 w 77"/>
                <a:gd name="T91" fmla="*/ 40 h 48"/>
                <a:gd name="T92" fmla="*/ 55 w 77"/>
                <a:gd name="T93" fmla="*/ 36 h 48"/>
                <a:gd name="T94" fmla="*/ 58 w 77"/>
                <a:gd name="T95" fmla="*/ 35 h 48"/>
                <a:gd name="T96" fmla="*/ 60 w 77"/>
                <a:gd name="T97" fmla="*/ 36 h 48"/>
                <a:gd name="T98" fmla="*/ 62 w 77"/>
                <a:gd name="T99" fmla="*/ 40 h 48"/>
                <a:gd name="T100" fmla="*/ 66 w 77"/>
                <a:gd name="T101" fmla="*/ 39 h 48"/>
                <a:gd name="T102" fmla="*/ 74 w 77"/>
                <a:gd name="T103" fmla="*/ 39 h 48"/>
                <a:gd name="T104" fmla="*/ 12 w 77"/>
                <a:gd name="T105" fmla="*/ 14 h 48"/>
                <a:gd name="T106" fmla="*/ 7 w 77"/>
                <a:gd name="T107" fmla="*/ 25 h 48"/>
                <a:gd name="T108" fmla="*/ 27 w 77"/>
                <a:gd name="T109" fmla="*/ 14 h 48"/>
                <a:gd name="T110" fmla="*/ 8 w 77"/>
                <a:gd name="T111" fmla="*/ 23 h 48"/>
                <a:gd name="T112" fmla="*/ 25 w 77"/>
                <a:gd name="T113" fmla="*/ 23 h 48"/>
                <a:gd name="T114" fmla="*/ 14 w 77"/>
                <a:gd name="T115" fmla="*/ 29 h 48"/>
                <a:gd name="T116" fmla="*/ 17 w 77"/>
                <a:gd name="T117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7" h="48">
                  <a:moveTo>
                    <a:pt x="75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8" y="1"/>
                    <a:pt x="28" y="2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1"/>
                    <a:pt x="1" y="42"/>
                    <a:pt x="2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10" y="44"/>
                    <a:pt x="10" y="4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5"/>
                    <a:pt x="11" y="45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2" y="46"/>
                    <a:pt x="12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8"/>
                    <a:pt x="14" y="48"/>
                    <a:pt x="14" y="48"/>
                  </a:cubicBezTo>
                  <a:cubicBezTo>
                    <a:pt x="14" y="48"/>
                    <a:pt x="14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6" y="48"/>
                    <a:pt x="16" y="48"/>
                    <a:pt x="17" y="48"/>
                  </a:cubicBezTo>
                  <a:cubicBezTo>
                    <a:pt x="17" y="48"/>
                    <a:pt x="18" y="48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20" y="48"/>
                    <a:pt x="20" y="48"/>
                  </a:cubicBezTo>
                  <a:cubicBezTo>
                    <a:pt x="20" y="48"/>
                    <a:pt x="20" y="48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6"/>
                    <a:pt x="22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5"/>
                    <a:pt x="24" y="45"/>
                    <a:pt x="24" y="45"/>
                  </a:cubicBezTo>
                  <a:cubicBezTo>
                    <a:pt x="24" y="45"/>
                    <a:pt x="24" y="45"/>
                    <a:pt x="24" y="44"/>
                  </a:cubicBezTo>
                  <a:cubicBezTo>
                    <a:pt x="24" y="44"/>
                    <a:pt x="25" y="44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5" y="42"/>
                    <a:pt x="25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1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6"/>
                    <a:pt x="52" y="46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4" y="47"/>
                    <a:pt x="54" y="47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7" y="48"/>
                    <a:pt x="58" y="48"/>
                  </a:cubicBezTo>
                  <a:cubicBezTo>
                    <a:pt x="58" y="48"/>
                    <a:pt x="59" y="48"/>
                    <a:pt x="59" y="48"/>
                  </a:cubicBezTo>
                  <a:cubicBezTo>
                    <a:pt x="59" y="48"/>
                    <a:pt x="59" y="48"/>
                    <a:pt x="60" y="48"/>
                  </a:cubicBezTo>
                  <a:cubicBezTo>
                    <a:pt x="60" y="48"/>
                    <a:pt x="60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1" y="47"/>
                    <a:pt x="62" y="47"/>
                    <a:pt x="62" y="47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6"/>
                    <a:pt x="64" y="46"/>
                    <a:pt x="64" y="46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45"/>
                    <a:pt x="65" y="45"/>
                    <a:pt x="65" y="44"/>
                  </a:cubicBezTo>
                  <a:cubicBezTo>
                    <a:pt x="65" y="44"/>
                    <a:pt x="65" y="44"/>
                    <a:pt x="65" y="43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66" y="43"/>
                    <a:pt x="66" y="42"/>
                    <a:pt x="66" y="42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6" y="42"/>
                    <a:pt x="77" y="41"/>
                    <a:pt x="77" y="40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1"/>
                    <a:pt x="76" y="0"/>
                    <a:pt x="75" y="0"/>
                  </a:cubicBezTo>
                  <a:close/>
                  <a:moveTo>
                    <a:pt x="8" y="39"/>
                  </a:moveTo>
                  <a:cubicBezTo>
                    <a:pt x="3" y="39"/>
                    <a:pt x="3" y="39"/>
                    <a:pt x="3" y="39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6"/>
                    <a:pt x="9" y="37"/>
                    <a:pt x="8" y="39"/>
                  </a:cubicBezTo>
                  <a:close/>
                  <a:moveTo>
                    <a:pt x="21" y="41"/>
                  </a:moveTo>
                  <a:cubicBezTo>
                    <a:pt x="21" y="41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19" y="43"/>
                    <a:pt x="19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4"/>
                    <a:pt x="17" y="44"/>
                    <a:pt x="17" y="44"/>
                  </a:cubicBezTo>
                  <a:cubicBezTo>
                    <a:pt x="16" y="44"/>
                    <a:pt x="16" y="44"/>
                    <a:pt x="15" y="44"/>
                  </a:cubicBezTo>
                  <a:cubicBezTo>
                    <a:pt x="15" y="44"/>
                    <a:pt x="15" y="44"/>
                    <a:pt x="15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3" y="43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0"/>
                    <a:pt x="12" y="40"/>
                    <a:pt x="12" y="40"/>
                  </a:cubicBezTo>
                  <a:cubicBezTo>
                    <a:pt x="12" y="39"/>
                    <a:pt x="13" y="38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4" y="37"/>
                    <a:pt x="14" y="36"/>
                  </a:cubicBezTo>
                  <a:cubicBezTo>
                    <a:pt x="14" y="36"/>
                    <a:pt x="14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6" y="35"/>
                    <a:pt x="16" y="35"/>
                    <a:pt x="17" y="35"/>
                  </a:cubicBezTo>
                  <a:cubicBezTo>
                    <a:pt x="17" y="35"/>
                    <a:pt x="18" y="35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20" y="36"/>
                    <a:pt x="20" y="36"/>
                  </a:cubicBezTo>
                  <a:cubicBezTo>
                    <a:pt x="20" y="37"/>
                    <a:pt x="20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8"/>
                    <a:pt x="21" y="39"/>
                    <a:pt x="21" y="40"/>
                  </a:cubicBezTo>
                  <a:cubicBezTo>
                    <a:pt x="21" y="40"/>
                    <a:pt x="21" y="40"/>
                    <a:pt x="21" y="41"/>
                  </a:cubicBezTo>
                  <a:close/>
                  <a:moveTo>
                    <a:pt x="22" y="33"/>
                  </a:moveTo>
                  <a:cubicBezTo>
                    <a:pt x="21" y="32"/>
                    <a:pt x="19" y="31"/>
                    <a:pt x="17" y="31"/>
                  </a:cubicBezTo>
                  <a:cubicBezTo>
                    <a:pt x="15" y="31"/>
                    <a:pt x="13" y="32"/>
                    <a:pt x="12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3" y="33"/>
                    <a:pt x="3" y="32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4"/>
                    <a:pt x="3" y="23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1"/>
                    <a:pt x="13" y="11"/>
                    <a:pt x="13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9" y="11"/>
                    <a:pt x="29" y="1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3"/>
                    <a:pt x="28" y="33"/>
                    <a:pt x="28" y="33"/>
                  </a:cubicBezTo>
                  <a:lnTo>
                    <a:pt x="22" y="33"/>
                  </a:lnTo>
                  <a:close/>
                  <a:moveTo>
                    <a:pt x="49" y="39"/>
                  </a:moveTo>
                  <a:cubicBezTo>
                    <a:pt x="25" y="39"/>
                    <a:pt x="25" y="39"/>
                    <a:pt x="25" y="39"/>
                  </a:cubicBezTo>
                  <a:cubicBezTo>
                    <a:pt x="25" y="37"/>
                    <a:pt x="25" y="36"/>
                    <a:pt x="24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6"/>
                    <a:pt x="49" y="37"/>
                    <a:pt x="49" y="39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3"/>
                    <a:pt x="61" y="43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0" y="44"/>
                    <a:pt x="59" y="44"/>
                    <a:pt x="59" y="44"/>
                  </a:cubicBezTo>
                  <a:cubicBezTo>
                    <a:pt x="59" y="44"/>
                    <a:pt x="58" y="44"/>
                    <a:pt x="58" y="44"/>
                  </a:cubicBezTo>
                  <a:cubicBezTo>
                    <a:pt x="57" y="44"/>
                    <a:pt x="56" y="44"/>
                    <a:pt x="56" y="44"/>
                  </a:cubicBezTo>
                  <a:cubicBezTo>
                    <a:pt x="56" y="44"/>
                    <a:pt x="55" y="44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4" y="43"/>
                    <a:pt x="54" y="43"/>
                    <a:pt x="54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3" y="41"/>
                    <a:pt x="53" y="41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39"/>
                    <a:pt x="53" y="38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5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6" y="36"/>
                    <a:pt x="56" y="36"/>
                  </a:cubicBezTo>
                  <a:cubicBezTo>
                    <a:pt x="56" y="35"/>
                    <a:pt x="57" y="35"/>
                    <a:pt x="58" y="35"/>
                  </a:cubicBezTo>
                  <a:cubicBezTo>
                    <a:pt x="58" y="35"/>
                    <a:pt x="59" y="35"/>
                    <a:pt x="59" y="36"/>
                  </a:cubicBezTo>
                  <a:cubicBezTo>
                    <a:pt x="59" y="36"/>
                    <a:pt x="60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2" y="38"/>
                    <a:pt x="62" y="39"/>
                    <a:pt x="62" y="40"/>
                  </a:cubicBezTo>
                  <a:cubicBezTo>
                    <a:pt x="62" y="40"/>
                    <a:pt x="62" y="40"/>
                    <a:pt x="62" y="41"/>
                  </a:cubicBezTo>
                  <a:close/>
                  <a:moveTo>
                    <a:pt x="74" y="39"/>
                  </a:moveTo>
                  <a:cubicBezTo>
                    <a:pt x="66" y="39"/>
                    <a:pt x="66" y="39"/>
                    <a:pt x="66" y="39"/>
                  </a:cubicBezTo>
                  <a:cubicBezTo>
                    <a:pt x="66" y="37"/>
                    <a:pt x="65" y="36"/>
                    <a:pt x="65" y="35"/>
                  </a:cubicBezTo>
                  <a:cubicBezTo>
                    <a:pt x="74" y="35"/>
                    <a:pt x="74" y="35"/>
                    <a:pt x="74" y="35"/>
                  </a:cubicBezTo>
                  <a:lnTo>
                    <a:pt x="74" y="39"/>
                  </a:lnTo>
                  <a:close/>
                  <a:moveTo>
                    <a:pt x="26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2" y="14"/>
                    <a:pt x="12" y="1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4"/>
                    <a:pt x="5" y="24"/>
                    <a:pt x="6" y="24"/>
                  </a:cubicBezTo>
                  <a:cubicBezTo>
                    <a:pt x="6" y="25"/>
                    <a:pt x="6" y="25"/>
                    <a:pt x="7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6" y="13"/>
                    <a:pt x="26" y="13"/>
                  </a:cubicBezTo>
                  <a:close/>
                  <a:moveTo>
                    <a:pt x="25" y="23"/>
                  </a:moveTo>
                  <a:cubicBezTo>
                    <a:pt x="8" y="23"/>
                    <a:pt x="8" y="23"/>
                    <a:pt x="8" y="2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25" y="15"/>
                    <a:pt x="25" y="15"/>
                    <a:pt x="25" y="15"/>
                  </a:cubicBezTo>
                  <a:lnTo>
                    <a:pt x="25" y="23"/>
                  </a:lnTo>
                  <a:close/>
                  <a:moveTo>
                    <a:pt x="18" y="28"/>
                  </a:moveTo>
                  <a:cubicBezTo>
                    <a:pt x="18" y="28"/>
                    <a:pt x="18" y="29"/>
                    <a:pt x="17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8"/>
                    <a:pt x="13" y="28"/>
                  </a:cubicBezTo>
                  <a:cubicBezTo>
                    <a:pt x="13" y="27"/>
                    <a:pt x="13" y="27"/>
                    <a:pt x="14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7"/>
                    <a:pt x="18" y="27"/>
                    <a:pt x="18" y="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18" name="Freeform 64"/>
            <p:cNvSpPr>
              <a:spLocks noEditPoints="1"/>
            </p:cNvSpPr>
            <p:nvPr/>
          </p:nvSpPr>
          <p:spPr bwMode="auto">
            <a:xfrm>
              <a:off x="4261617" y="2164453"/>
              <a:ext cx="335451" cy="226092"/>
            </a:xfrm>
            <a:custGeom>
              <a:avLst/>
              <a:gdLst>
                <a:gd name="T0" fmla="*/ 58 w 58"/>
                <a:gd name="T1" fmla="*/ 18 h 38"/>
                <a:gd name="T2" fmla="*/ 31 w 58"/>
                <a:gd name="T3" fmla="*/ 0 h 38"/>
                <a:gd name="T4" fmla="*/ 1 w 58"/>
                <a:gd name="T5" fmla="*/ 18 h 38"/>
                <a:gd name="T6" fmla="*/ 0 w 58"/>
                <a:gd name="T7" fmla="*/ 20 h 38"/>
                <a:gd name="T8" fmla="*/ 31 w 58"/>
                <a:gd name="T9" fmla="*/ 38 h 38"/>
                <a:gd name="T10" fmla="*/ 58 w 58"/>
                <a:gd name="T11" fmla="*/ 20 h 38"/>
                <a:gd name="T12" fmla="*/ 58 w 58"/>
                <a:gd name="T13" fmla="*/ 18 h 38"/>
                <a:gd name="T14" fmla="*/ 18 w 58"/>
                <a:gd name="T15" fmla="*/ 19 h 38"/>
                <a:gd name="T16" fmla="*/ 16 w 58"/>
                <a:gd name="T17" fmla="*/ 19 h 38"/>
                <a:gd name="T18" fmla="*/ 28 w 58"/>
                <a:gd name="T19" fmla="*/ 34 h 38"/>
                <a:gd name="T20" fmla="*/ 4 w 58"/>
                <a:gd name="T21" fmla="*/ 19 h 38"/>
                <a:gd name="T22" fmla="*/ 27 w 58"/>
                <a:gd name="T23" fmla="*/ 4 h 38"/>
                <a:gd name="T24" fmla="*/ 19 w 58"/>
                <a:gd name="T25" fmla="*/ 9 h 38"/>
                <a:gd name="T26" fmla="*/ 21 w 58"/>
                <a:gd name="T27" fmla="*/ 10 h 38"/>
                <a:gd name="T28" fmla="*/ 31 w 58"/>
                <a:gd name="T29" fmla="*/ 5 h 38"/>
                <a:gd name="T30" fmla="*/ 45 w 58"/>
                <a:gd name="T31" fmla="*/ 19 h 38"/>
                <a:gd name="T32" fmla="*/ 31 w 58"/>
                <a:gd name="T33" fmla="*/ 33 h 38"/>
                <a:gd name="T34" fmla="*/ 18 w 58"/>
                <a:gd name="T35" fmla="*/ 19 h 38"/>
                <a:gd name="T36" fmla="*/ 36 w 58"/>
                <a:gd name="T37" fmla="*/ 34 h 38"/>
                <a:gd name="T38" fmla="*/ 47 w 58"/>
                <a:gd name="T39" fmla="*/ 19 h 38"/>
                <a:gd name="T40" fmla="*/ 38 w 58"/>
                <a:gd name="T41" fmla="*/ 4 h 38"/>
                <a:gd name="T42" fmla="*/ 55 w 58"/>
                <a:gd name="T43" fmla="*/ 19 h 38"/>
                <a:gd name="T44" fmla="*/ 36 w 58"/>
                <a:gd name="T45" fmla="*/ 34 h 38"/>
                <a:gd name="T46" fmla="*/ 40 w 58"/>
                <a:gd name="T47" fmla="*/ 19 h 38"/>
                <a:gd name="T48" fmla="*/ 31 w 58"/>
                <a:gd name="T49" fmla="*/ 28 h 38"/>
                <a:gd name="T50" fmla="*/ 23 w 58"/>
                <a:gd name="T51" fmla="*/ 19 h 38"/>
                <a:gd name="T52" fmla="*/ 31 w 58"/>
                <a:gd name="T53" fmla="*/ 19 h 38"/>
                <a:gd name="T54" fmla="*/ 24 w 58"/>
                <a:gd name="T55" fmla="*/ 14 h 38"/>
                <a:gd name="T56" fmla="*/ 31 w 58"/>
                <a:gd name="T57" fmla="*/ 10 h 38"/>
                <a:gd name="T58" fmla="*/ 40 w 58"/>
                <a:gd name="T59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38">
                  <a:moveTo>
                    <a:pt x="58" y="18"/>
                  </a:moveTo>
                  <a:cubicBezTo>
                    <a:pt x="57" y="18"/>
                    <a:pt x="47" y="0"/>
                    <a:pt x="31" y="0"/>
                  </a:cubicBezTo>
                  <a:cubicBezTo>
                    <a:pt x="15" y="0"/>
                    <a:pt x="1" y="17"/>
                    <a:pt x="1" y="18"/>
                  </a:cubicBezTo>
                  <a:cubicBezTo>
                    <a:pt x="0" y="19"/>
                    <a:pt x="0" y="19"/>
                    <a:pt x="0" y="20"/>
                  </a:cubicBezTo>
                  <a:cubicBezTo>
                    <a:pt x="1" y="21"/>
                    <a:pt x="13" y="38"/>
                    <a:pt x="31" y="38"/>
                  </a:cubicBezTo>
                  <a:cubicBezTo>
                    <a:pt x="49" y="38"/>
                    <a:pt x="57" y="20"/>
                    <a:pt x="58" y="20"/>
                  </a:cubicBezTo>
                  <a:cubicBezTo>
                    <a:pt x="58" y="19"/>
                    <a:pt x="58" y="19"/>
                    <a:pt x="58" y="18"/>
                  </a:cubicBezTo>
                  <a:close/>
                  <a:moveTo>
                    <a:pt x="18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27"/>
                    <a:pt x="21" y="33"/>
                    <a:pt x="28" y="34"/>
                  </a:cubicBezTo>
                  <a:cubicBezTo>
                    <a:pt x="16" y="33"/>
                    <a:pt x="6" y="22"/>
                    <a:pt x="4" y="19"/>
                  </a:cubicBezTo>
                  <a:cubicBezTo>
                    <a:pt x="6" y="16"/>
                    <a:pt x="16" y="6"/>
                    <a:pt x="27" y="4"/>
                  </a:cubicBezTo>
                  <a:cubicBezTo>
                    <a:pt x="24" y="5"/>
                    <a:pt x="21" y="7"/>
                    <a:pt x="19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3" y="7"/>
                    <a:pt x="27" y="5"/>
                    <a:pt x="31" y="5"/>
                  </a:cubicBezTo>
                  <a:cubicBezTo>
                    <a:pt x="39" y="5"/>
                    <a:pt x="45" y="11"/>
                    <a:pt x="45" y="19"/>
                  </a:cubicBezTo>
                  <a:cubicBezTo>
                    <a:pt x="45" y="27"/>
                    <a:pt x="39" y="33"/>
                    <a:pt x="31" y="33"/>
                  </a:cubicBezTo>
                  <a:cubicBezTo>
                    <a:pt x="24" y="33"/>
                    <a:pt x="18" y="27"/>
                    <a:pt x="18" y="19"/>
                  </a:cubicBezTo>
                  <a:close/>
                  <a:moveTo>
                    <a:pt x="36" y="34"/>
                  </a:moveTo>
                  <a:cubicBezTo>
                    <a:pt x="42" y="32"/>
                    <a:pt x="47" y="26"/>
                    <a:pt x="47" y="19"/>
                  </a:cubicBezTo>
                  <a:cubicBezTo>
                    <a:pt x="47" y="12"/>
                    <a:pt x="43" y="7"/>
                    <a:pt x="38" y="4"/>
                  </a:cubicBezTo>
                  <a:cubicBezTo>
                    <a:pt x="47" y="8"/>
                    <a:pt x="53" y="17"/>
                    <a:pt x="55" y="19"/>
                  </a:cubicBezTo>
                  <a:cubicBezTo>
                    <a:pt x="53" y="22"/>
                    <a:pt x="47" y="32"/>
                    <a:pt x="36" y="34"/>
                  </a:cubicBezTo>
                  <a:close/>
                  <a:moveTo>
                    <a:pt x="40" y="19"/>
                  </a:moveTo>
                  <a:cubicBezTo>
                    <a:pt x="40" y="24"/>
                    <a:pt x="36" y="28"/>
                    <a:pt x="31" y="28"/>
                  </a:cubicBezTo>
                  <a:cubicBezTo>
                    <a:pt x="27" y="28"/>
                    <a:pt x="23" y="24"/>
                    <a:pt x="23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6" y="12"/>
                    <a:pt x="29" y="10"/>
                    <a:pt x="31" y="10"/>
                  </a:cubicBezTo>
                  <a:cubicBezTo>
                    <a:pt x="36" y="10"/>
                    <a:pt x="40" y="14"/>
                    <a:pt x="40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19" name="Freeform 64"/>
            <p:cNvSpPr>
              <a:spLocks noEditPoints="1"/>
            </p:cNvSpPr>
            <p:nvPr/>
          </p:nvSpPr>
          <p:spPr bwMode="auto">
            <a:xfrm>
              <a:off x="5426891" y="5684387"/>
              <a:ext cx="335451" cy="226092"/>
            </a:xfrm>
            <a:custGeom>
              <a:avLst/>
              <a:gdLst>
                <a:gd name="T0" fmla="*/ 58 w 58"/>
                <a:gd name="T1" fmla="*/ 18 h 38"/>
                <a:gd name="T2" fmla="*/ 31 w 58"/>
                <a:gd name="T3" fmla="*/ 0 h 38"/>
                <a:gd name="T4" fmla="*/ 1 w 58"/>
                <a:gd name="T5" fmla="*/ 18 h 38"/>
                <a:gd name="T6" fmla="*/ 0 w 58"/>
                <a:gd name="T7" fmla="*/ 20 h 38"/>
                <a:gd name="T8" fmla="*/ 31 w 58"/>
                <a:gd name="T9" fmla="*/ 38 h 38"/>
                <a:gd name="T10" fmla="*/ 58 w 58"/>
                <a:gd name="T11" fmla="*/ 20 h 38"/>
                <a:gd name="T12" fmla="*/ 58 w 58"/>
                <a:gd name="T13" fmla="*/ 18 h 38"/>
                <a:gd name="T14" fmla="*/ 18 w 58"/>
                <a:gd name="T15" fmla="*/ 19 h 38"/>
                <a:gd name="T16" fmla="*/ 16 w 58"/>
                <a:gd name="T17" fmla="*/ 19 h 38"/>
                <a:gd name="T18" fmla="*/ 28 w 58"/>
                <a:gd name="T19" fmla="*/ 34 h 38"/>
                <a:gd name="T20" fmla="*/ 4 w 58"/>
                <a:gd name="T21" fmla="*/ 19 h 38"/>
                <a:gd name="T22" fmla="*/ 27 w 58"/>
                <a:gd name="T23" fmla="*/ 4 h 38"/>
                <a:gd name="T24" fmla="*/ 19 w 58"/>
                <a:gd name="T25" fmla="*/ 9 h 38"/>
                <a:gd name="T26" fmla="*/ 21 w 58"/>
                <a:gd name="T27" fmla="*/ 10 h 38"/>
                <a:gd name="T28" fmla="*/ 31 w 58"/>
                <a:gd name="T29" fmla="*/ 5 h 38"/>
                <a:gd name="T30" fmla="*/ 45 w 58"/>
                <a:gd name="T31" fmla="*/ 19 h 38"/>
                <a:gd name="T32" fmla="*/ 31 w 58"/>
                <a:gd name="T33" fmla="*/ 33 h 38"/>
                <a:gd name="T34" fmla="*/ 18 w 58"/>
                <a:gd name="T35" fmla="*/ 19 h 38"/>
                <a:gd name="T36" fmla="*/ 36 w 58"/>
                <a:gd name="T37" fmla="*/ 34 h 38"/>
                <a:gd name="T38" fmla="*/ 47 w 58"/>
                <a:gd name="T39" fmla="*/ 19 h 38"/>
                <a:gd name="T40" fmla="*/ 38 w 58"/>
                <a:gd name="T41" fmla="*/ 4 h 38"/>
                <a:gd name="T42" fmla="*/ 55 w 58"/>
                <a:gd name="T43" fmla="*/ 19 h 38"/>
                <a:gd name="T44" fmla="*/ 36 w 58"/>
                <a:gd name="T45" fmla="*/ 34 h 38"/>
                <a:gd name="T46" fmla="*/ 40 w 58"/>
                <a:gd name="T47" fmla="*/ 19 h 38"/>
                <a:gd name="T48" fmla="*/ 31 w 58"/>
                <a:gd name="T49" fmla="*/ 28 h 38"/>
                <a:gd name="T50" fmla="*/ 23 w 58"/>
                <a:gd name="T51" fmla="*/ 19 h 38"/>
                <a:gd name="T52" fmla="*/ 31 w 58"/>
                <a:gd name="T53" fmla="*/ 19 h 38"/>
                <a:gd name="T54" fmla="*/ 24 w 58"/>
                <a:gd name="T55" fmla="*/ 14 h 38"/>
                <a:gd name="T56" fmla="*/ 31 w 58"/>
                <a:gd name="T57" fmla="*/ 10 h 38"/>
                <a:gd name="T58" fmla="*/ 40 w 58"/>
                <a:gd name="T59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38">
                  <a:moveTo>
                    <a:pt x="58" y="18"/>
                  </a:moveTo>
                  <a:cubicBezTo>
                    <a:pt x="57" y="18"/>
                    <a:pt x="47" y="0"/>
                    <a:pt x="31" y="0"/>
                  </a:cubicBezTo>
                  <a:cubicBezTo>
                    <a:pt x="15" y="0"/>
                    <a:pt x="1" y="17"/>
                    <a:pt x="1" y="18"/>
                  </a:cubicBezTo>
                  <a:cubicBezTo>
                    <a:pt x="0" y="19"/>
                    <a:pt x="0" y="19"/>
                    <a:pt x="0" y="20"/>
                  </a:cubicBezTo>
                  <a:cubicBezTo>
                    <a:pt x="1" y="21"/>
                    <a:pt x="13" y="38"/>
                    <a:pt x="31" y="38"/>
                  </a:cubicBezTo>
                  <a:cubicBezTo>
                    <a:pt x="49" y="38"/>
                    <a:pt x="57" y="20"/>
                    <a:pt x="58" y="20"/>
                  </a:cubicBezTo>
                  <a:cubicBezTo>
                    <a:pt x="58" y="19"/>
                    <a:pt x="58" y="19"/>
                    <a:pt x="58" y="18"/>
                  </a:cubicBezTo>
                  <a:close/>
                  <a:moveTo>
                    <a:pt x="18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27"/>
                    <a:pt x="21" y="33"/>
                    <a:pt x="28" y="34"/>
                  </a:cubicBezTo>
                  <a:cubicBezTo>
                    <a:pt x="16" y="33"/>
                    <a:pt x="6" y="22"/>
                    <a:pt x="4" y="19"/>
                  </a:cubicBezTo>
                  <a:cubicBezTo>
                    <a:pt x="6" y="16"/>
                    <a:pt x="16" y="6"/>
                    <a:pt x="27" y="4"/>
                  </a:cubicBezTo>
                  <a:cubicBezTo>
                    <a:pt x="24" y="5"/>
                    <a:pt x="21" y="7"/>
                    <a:pt x="19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3" y="7"/>
                    <a:pt x="27" y="5"/>
                    <a:pt x="31" y="5"/>
                  </a:cubicBezTo>
                  <a:cubicBezTo>
                    <a:pt x="39" y="5"/>
                    <a:pt x="45" y="11"/>
                    <a:pt x="45" y="19"/>
                  </a:cubicBezTo>
                  <a:cubicBezTo>
                    <a:pt x="45" y="27"/>
                    <a:pt x="39" y="33"/>
                    <a:pt x="31" y="33"/>
                  </a:cubicBezTo>
                  <a:cubicBezTo>
                    <a:pt x="24" y="33"/>
                    <a:pt x="18" y="27"/>
                    <a:pt x="18" y="19"/>
                  </a:cubicBezTo>
                  <a:close/>
                  <a:moveTo>
                    <a:pt x="36" y="34"/>
                  </a:moveTo>
                  <a:cubicBezTo>
                    <a:pt x="42" y="32"/>
                    <a:pt x="47" y="26"/>
                    <a:pt x="47" y="19"/>
                  </a:cubicBezTo>
                  <a:cubicBezTo>
                    <a:pt x="47" y="12"/>
                    <a:pt x="43" y="7"/>
                    <a:pt x="38" y="4"/>
                  </a:cubicBezTo>
                  <a:cubicBezTo>
                    <a:pt x="47" y="8"/>
                    <a:pt x="53" y="17"/>
                    <a:pt x="55" y="19"/>
                  </a:cubicBezTo>
                  <a:cubicBezTo>
                    <a:pt x="53" y="22"/>
                    <a:pt x="47" y="32"/>
                    <a:pt x="36" y="34"/>
                  </a:cubicBezTo>
                  <a:close/>
                  <a:moveTo>
                    <a:pt x="40" y="19"/>
                  </a:moveTo>
                  <a:cubicBezTo>
                    <a:pt x="40" y="24"/>
                    <a:pt x="36" y="28"/>
                    <a:pt x="31" y="28"/>
                  </a:cubicBezTo>
                  <a:cubicBezTo>
                    <a:pt x="27" y="28"/>
                    <a:pt x="23" y="24"/>
                    <a:pt x="23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6" y="12"/>
                    <a:pt x="29" y="10"/>
                    <a:pt x="31" y="10"/>
                  </a:cubicBezTo>
                  <a:cubicBezTo>
                    <a:pt x="36" y="10"/>
                    <a:pt x="40" y="14"/>
                    <a:pt x="40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20" name="Freeform 20"/>
            <p:cNvSpPr>
              <a:spLocks noEditPoints="1"/>
            </p:cNvSpPr>
            <p:nvPr/>
          </p:nvSpPr>
          <p:spPr bwMode="auto">
            <a:xfrm>
              <a:off x="7576395" y="4910866"/>
              <a:ext cx="292313" cy="271182"/>
            </a:xfrm>
            <a:custGeom>
              <a:avLst/>
              <a:gdLst>
                <a:gd name="T0" fmla="*/ 55 w 70"/>
                <a:gd name="T1" fmla="*/ 45 h 65"/>
                <a:gd name="T2" fmla="*/ 55 w 70"/>
                <a:gd name="T3" fmla="*/ 35 h 65"/>
                <a:gd name="T4" fmla="*/ 29 w 70"/>
                <a:gd name="T5" fmla="*/ 25 h 65"/>
                <a:gd name="T6" fmla="*/ 40 w 70"/>
                <a:gd name="T7" fmla="*/ 50 h 65"/>
                <a:gd name="T8" fmla="*/ 49 w 70"/>
                <a:gd name="T9" fmla="*/ 51 h 65"/>
                <a:gd name="T10" fmla="*/ 64 w 70"/>
                <a:gd name="T11" fmla="*/ 65 h 65"/>
                <a:gd name="T12" fmla="*/ 48 w 70"/>
                <a:gd name="T13" fmla="*/ 44 h 65"/>
                <a:gd name="T14" fmla="*/ 28 w 70"/>
                <a:gd name="T15" fmla="*/ 35 h 65"/>
                <a:gd name="T16" fmla="*/ 48 w 70"/>
                <a:gd name="T17" fmla="*/ 27 h 65"/>
                <a:gd name="T18" fmla="*/ 50 w 70"/>
                <a:gd name="T19" fmla="*/ 47 h 65"/>
                <a:gd name="T20" fmla="*/ 51 w 70"/>
                <a:gd name="T21" fmla="*/ 45 h 65"/>
                <a:gd name="T22" fmla="*/ 66 w 70"/>
                <a:gd name="T23" fmla="*/ 61 h 65"/>
                <a:gd name="T24" fmla="*/ 52 w 70"/>
                <a:gd name="T25" fmla="*/ 50 h 65"/>
                <a:gd name="T26" fmla="*/ 53 w 70"/>
                <a:gd name="T27" fmla="*/ 49 h 65"/>
                <a:gd name="T28" fmla="*/ 55 w 70"/>
                <a:gd name="T29" fmla="*/ 48 h 65"/>
                <a:gd name="T30" fmla="*/ 66 w 70"/>
                <a:gd name="T31" fmla="*/ 61 h 65"/>
                <a:gd name="T32" fmla="*/ 34 w 70"/>
                <a:gd name="T33" fmla="*/ 42 h 65"/>
                <a:gd name="T34" fmla="*/ 32 w 70"/>
                <a:gd name="T35" fmla="*/ 43 h 65"/>
                <a:gd name="T36" fmla="*/ 34 w 70"/>
                <a:gd name="T37" fmla="*/ 28 h 65"/>
                <a:gd name="T38" fmla="*/ 39 w 70"/>
                <a:gd name="T39" fmla="*/ 60 h 65"/>
                <a:gd name="T40" fmla="*/ 33 w 70"/>
                <a:gd name="T41" fmla="*/ 60 h 65"/>
                <a:gd name="T42" fmla="*/ 31 w 70"/>
                <a:gd name="T43" fmla="*/ 60 h 65"/>
                <a:gd name="T44" fmla="*/ 28 w 70"/>
                <a:gd name="T45" fmla="*/ 47 h 65"/>
                <a:gd name="T46" fmla="*/ 18 w 70"/>
                <a:gd name="T47" fmla="*/ 33 h 65"/>
                <a:gd name="T48" fmla="*/ 18 w 70"/>
                <a:gd name="T49" fmla="*/ 31 h 65"/>
                <a:gd name="T50" fmla="*/ 31 w 70"/>
                <a:gd name="T51" fmla="*/ 21 h 65"/>
                <a:gd name="T52" fmla="*/ 45 w 70"/>
                <a:gd name="T53" fmla="*/ 19 h 65"/>
                <a:gd name="T54" fmla="*/ 47 w 70"/>
                <a:gd name="T55" fmla="*/ 19 h 65"/>
                <a:gd name="T56" fmla="*/ 56 w 70"/>
                <a:gd name="T57" fmla="*/ 33 h 65"/>
                <a:gd name="T58" fmla="*/ 55 w 70"/>
                <a:gd name="T59" fmla="*/ 43 h 65"/>
                <a:gd name="T60" fmla="*/ 60 w 70"/>
                <a:gd name="T61" fmla="*/ 45 h 65"/>
                <a:gd name="T62" fmla="*/ 32 w 70"/>
                <a:gd name="T63" fmla="*/ 0 h 65"/>
                <a:gd name="T64" fmla="*/ 51 w 70"/>
                <a:gd name="T65" fmla="*/ 57 h 65"/>
                <a:gd name="T66" fmla="*/ 60 w 70"/>
                <a:gd name="T67" fmla="*/ 24 h 65"/>
                <a:gd name="T68" fmla="*/ 60 w 70"/>
                <a:gd name="T69" fmla="*/ 24 h 65"/>
                <a:gd name="T70" fmla="*/ 33 w 70"/>
                <a:gd name="T71" fmla="*/ 15 h 65"/>
                <a:gd name="T72" fmla="*/ 31 w 70"/>
                <a:gd name="T73" fmla="*/ 15 h 65"/>
                <a:gd name="T74" fmla="*/ 25 w 70"/>
                <a:gd name="T75" fmla="*/ 4 h 65"/>
                <a:gd name="T76" fmla="*/ 25 w 70"/>
                <a:gd name="T77" fmla="*/ 4 h 65"/>
                <a:gd name="T78" fmla="*/ 3 w 70"/>
                <a:gd name="T79" fmla="*/ 31 h 65"/>
                <a:gd name="T80" fmla="*/ 17 w 70"/>
                <a:gd name="T81" fmla="*/ 44 h 65"/>
                <a:gd name="T82" fmla="*/ 4 w 70"/>
                <a:gd name="T83" fmla="*/ 39 h 65"/>
                <a:gd name="T84" fmla="*/ 4 w 70"/>
                <a:gd name="T85" fmla="*/ 3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0" h="65">
                  <a:moveTo>
                    <a:pt x="68" y="55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8" y="46"/>
                    <a:pt x="56" y="45"/>
                    <a:pt x="55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4" y="41"/>
                    <a:pt x="55" y="38"/>
                    <a:pt x="55" y="35"/>
                  </a:cubicBezTo>
                  <a:cubicBezTo>
                    <a:pt x="55" y="31"/>
                    <a:pt x="53" y="28"/>
                    <a:pt x="50" y="25"/>
                  </a:cubicBezTo>
                  <a:cubicBezTo>
                    <a:pt x="47" y="22"/>
                    <a:pt x="44" y="21"/>
                    <a:pt x="40" y="21"/>
                  </a:cubicBezTo>
                  <a:cubicBezTo>
                    <a:pt x="36" y="21"/>
                    <a:pt x="32" y="22"/>
                    <a:pt x="29" y="25"/>
                  </a:cubicBezTo>
                  <a:cubicBezTo>
                    <a:pt x="26" y="28"/>
                    <a:pt x="25" y="31"/>
                    <a:pt x="25" y="35"/>
                  </a:cubicBezTo>
                  <a:cubicBezTo>
                    <a:pt x="25" y="39"/>
                    <a:pt x="26" y="43"/>
                    <a:pt x="29" y="46"/>
                  </a:cubicBezTo>
                  <a:cubicBezTo>
                    <a:pt x="32" y="49"/>
                    <a:pt x="36" y="50"/>
                    <a:pt x="40" y="50"/>
                  </a:cubicBezTo>
                  <a:cubicBezTo>
                    <a:pt x="43" y="50"/>
                    <a:pt x="46" y="50"/>
                    <a:pt x="48" y="48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50"/>
                    <a:pt x="49" y="50"/>
                    <a:pt x="49" y="51"/>
                  </a:cubicBezTo>
                  <a:cubicBezTo>
                    <a:pt x="49" y="52"/>
                    <a:pt x="50" y="53"/>
                    <a:pt x="51" y="55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1" y="64"/>
                    <a:pt x="62" y="65"/>
                    <a:pt x="64" y="65"/>
                  </a:cubicBezTo>
                  <a:cubicBezTo>
                    <a:pt x="65" y="65"/>
                    <a:pt x="67" y="64"/>
                    <a:pt x="68" y="63"/>
                  </a:cubicBezTo>
                  <a:cubicBezTo>
                    <a:pt x="70" y="61"/>
                    <a:pt x="70" y="58"/>
                    <a:pt x="68" y="55"/>
                  </a:cubicBezTo>
                  <a:close/>
                  <a:moveTo>
                    <a:pt x="48" y="44"/>
                  </a:moveTo>
                  <a:cubicBezTo>
                    <a:pt x="46" y="46"/>
                    <a:pt x="43" y="47"/>
                    <a:pt x="40" y="47"/>
                  </a:cubicBezTo>
                  <a:cubicBezTo>
                    <a:pt x="37" y="47"/>
                    <a:pt x="34" y="46"/>
                    <a:pt x="31" y="44"/>
                  </a:cubicBezTo>
                  <a:cubicBezTo>
                    <a:pt x="29" y="42"/>
                    <a:pt x="28" y="39"/>
                    <a:pt x="28" y="35"/>
                  </a:cubicBezTo>
                  <a:cubicBezTo>
                    <a:pt x="28" y="32"/>
                    <a:pt x="29" y="29"/>
                    <a:pt x="31" y="27"/>
                  </a:cubicBezTo>
                  <a:cubicBezTo>
                    <a:pt x="34" y="25"/>
                    <a:pt x="37" y="24"/>
                    <a:pt x="40" y="24"/>
                  </a:cubicBezTo>
                  <a:cubicBezTo>
                    <a:pt x="43" y="24"/>
                    <a:pt x="46" y="25"/>
                    <a:pt x="48" y="27"/>
                  </a:cubicBezTo>
                  <a:cubicBezTo>
                    <a:pt x="53" y="32"/>
                    <a:pt x="53" y="39"/>
                    <a:pt x="48" y="44"/>
                  </a:cubicBezTo>
                  <a:close/>
                  <a:moveTo>
                    <a:pt x="51" y="47"/>
                  </a:moveTo>
                  <a:cubicBezTo>
                    <a:pt x="51" y="47"/>
                    <a:pt x="50" y="47"/>
                    <a:pt x="50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1" y="46"/>
                    <a:pt x="51" y="45"/>
                    <a:pt x="51" y="45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1" y="46"/>
                    <a:pt x="51" y="46"/>
                    <a:pt x="51" y="47"/>
                  </a:cubicBezTo>
                  <a:close/>
                  <a:moveTo>
                    <a:pt x="66" y="61"/>
                  </a:moveTo>
                  <a:cubicBezTo>
                    <a:pt x="65" y="62"/>
                    <a:pt x="63" y="62"/>
                    <a:pt x="62" y="61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2" y="51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50"/>
                    <a:pt x="52" y="49"/>
                    <a:pt x="52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8"/>
                    <a:pt x="53" y="48"/>
                    <a:pt x="5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4" y="48"/>
                    <a:pt x="54" y="48"/>
                    <a:pt x="55" y="48"/>
                  </a:cubicBezTo>
                  <a:cubicBezTo>
                    <a:pt x="55" y="48"/>
                    <a:pt x="56" y="48"/>
                    <a:pt x="57" y="49"/>
                  </a:cubicBezTo>
                  <a:cubicBezTo>
                    <a:pt x="65" y="58"/>
                    <a:pt x="65" y="58"/>
                    <a:pt x="65" y="58"/>
                  </a:cubicBezTo>
                  <a:cubicBezTo>
                    <a:pt x="66" y="59"/>
                    <a:pt x="67" y="60"/>
                    <a:pt x="66" y="61"/>
                  </a:cubicBezTo>
                  <a:close/>
                  <a:moveTo>
                    <a:pt x="34" y="29"/>
                  </a:moveTo>
                  <a:cubicBezTo>
                    <a:pt x="32" y="31"/>
                    <a:pt x="31" y="33"/>
                    <a:pt x="31" y="35"/>
                  </a:cubicBezTo>
                  <a:cubicBezTo>
                    <a:pt x="31" y="38"/>
                    <a:pt x="32" y="40"/>
                    <a:pt x="34" y="42"/>
                  </a:cubicBezTo>
                  <a:cubicBezTo>
                    <a:pt x="34" y="42"/>
                    <a:pt x="34" y="43"/>
                    <a:pt x="34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3"/>
                  </a:cubicBezTo>
                  <a:cubicBezTo>
                    <a:pt x="30" y="41"/>
                    <a:pt x="29" y="38"/>
                    <a:pt x="29" y="35"/>
                  </a:cubicBezTo>
                  <a:cubicBezTo>
                    <a:pt x="29" y="33"/>
                    <a:pt x="30" y="30"/>
                    <a:pt x="32" y="28"/>
                  </a:cubicBezTo>
                  <a:cubicBezTo>
                    <a:pt x="33" y="28"/>
                    <a:pt x="33" y="28"/>
                    <a:pt x="34" y="28"/>
                  </a:cubicBezTo>
                  <a:cubicBezTo>
                    <a:pt x="34" y="28"/>
                    <a:pt x="34" y="29"/>
                    <a:pt x="34" y="29"/>
                  </a:cubicBezTo>
                  <a:close/>
                  <a:moveTo>
                    <a:pt x="49" y="55"/>
                  </a:moveTo>
                  <a:cubicBezTo>
                    <a:pt x="46" y="57"/>
                    <a:pt x="43" y="59"/>
                    <a:pt x="39" y="60"/>
                  </a:cubicBezTo>
                  <a:cubicBezTo>
                    <a:pt x="41" y="58"/>
                    <a:pt x="43" y="55"/>
                    <a:pt x="45" y="52"/>
                  </a:cubicBezTo>
                  <a:cubicBezTo>
                    <a:pt x="44" y="52"/>
                    <a:pt x="43" y="52"/>
                    <a:pt x="42" y="52"/>
                  </a:cubicBezTo>
                  <a:cubicBezTo>
                    <a:pt x="40" y="57"/>
                    <a:pt x="37" y="60"/>
                    <a:pt x="33" y="60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2" y="51"/>
                    <a:pt x="32" y="50"/>
                    <a:pt x="31" y="5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26" y="60"/>
                    <a:pt x="22" y="54"/>
                    <a:pt x="20" y="47"/>
                  </a:cubicBezTo>
                  <a:cubicBezTo>
                    <a:pt x="22" y="47"/>
                    <a:pt x="25" y="48"/>
                    <a:pt x="28" y="48"/>
                  </a:cubicBezTo>
                  <a:cubicBezTo>
                    <a:pt x="28" y="48"/>
                    <a:pt x="28" y="48"/>
                    <a:pt x="28" y="47"/>
                  </a:cubicBezTo>
                  <a:cubicBezTo>
                    <a:pt x="27" y="47"/>
                    <a:pt x="27" y="46"/>
                    <a:pt x="26" y="46"/>
                  </a:cubicBezTo>
                  <a:cubicBezTo>
                    <a:pt x="24" y="45"/>
                    <a:pt x="21" y="45"/>
                    <a:pt x="19" y="44"/>
                  </a:cubicBezTo>
                  <a:cubicBezTo>
                    <a:pt x="18" y="41"/>
                    <a:pt x="18" y="37"/>
                    <a:pt x="18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26"/>
                    <a:pt x="18" y="22"/>
                    <a:pt x="19" y="19"/>
                  </a:cubicBezTo>
                  <a:cubicBezTo>
                    <a:pt x="23" y="18"/>
                    <a:pt x="27" y="17"/>
                    <a:pt x="31" y="17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2" y="20"/>
                    <a:pt x="33" y="20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7" y="17"/>
                    <a:pt x="41" y="18"/>
                    <a:pt x="45" y="19"/>
                  </a:cubicBezTo>
                  <a:cubicBezTo>
                    <a:pt x="45" y="19"/>
                    <a:pt x="45" y="19"/>
                    <a:pt x="45" y="20"/>
                  </a:cubicBezTo>
                  <a:cubicBezTo>
                    <a:pt x="46" y="20"/>
                    <a:pt x="47" y="20"/>
                    <a:pt x="48" y="21"/>
                  </a:cubicBezTo>
                  <a:cubicBezTo>
                    <a:pt x="47" y="20"/>
                    <a:pt x="47" y="20"/>
                    <a:pt x="47" y="19"/>
                  </a:cubicBezTo>
                  <a:cubicBezTo>
                    <a:pt x="55" y="22"/>
                    <a:pt x="60" y="26"/>
                    <a:pt x="61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6" y="32"/>
                    <a:pt x="56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5"/>
                    <a:pt x="59" y="38"/>
                    <a:pt x="56" y="40"/>
                  </a:cubicBezTo>
                  <a:cubicBezTo>
                    <a:pt x="56" y="41"/>
                    <a:pt x="55" y="42"/>
                    <a:pt x="55" y="43"/>
                  </a:cubicBezTo>
                  <a:cubicBezTo>
                    <a:pt x="57" y="41"/>
                    <a:pt x="59" y="40"/>
                    <a:pt x="60" y="39"/>
                  </a:cubicBezTo>
                  <a:cubicBezTo>
                    <a:pt x="60" y="40"/>
                    <a:pt x="59" y="42"/>
                    <a:pt x="58" y="44"/>
                  </a:cubicBezTo>
                  <a:cubicBezTo>
                    <a:pt x="59" y="44"/>
                    <a:pt x="60" y="45"/>
                    <a:pt x="60" y="45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3" y="41"/>
                    <a:pt x="64" y="37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49"/>
                    <a:pt x="15" y="63"/>
                    <a:pt x="32" y="63"/>
                  </a:cubicBezTo>
                  <a:cubicBezTo>
                    <a:pt x="39" y="63"/>
                    <a:pt x="46" y="61"/>
                    <a:pt x="51" y="57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49" y="56"/>
                    <a:pt x="49" y="55"/>
                    <a:pt x="49" y="55"/>
                  </a:cubicBezTo>
                  <a:close/>
                  <a:moveTo>
                    <a:pt x="60" y="24"/>
                  </a:moveTo>
                  <a:cubicBezTo>
                    <a:pt x="57" y="21"/>
                    <a:pt x="53" y="19"/>
                    <a:pt x="47" y="17"/>
                  </a:cubicBezTo>
                  <a:cubicBezTo>
                    <a:pt x="45" y="11"/>
                    <a:pt x="42" y="6"/>
                    <a:pt x="39" y="4"/>
                  </a:cubicBezTo>
                  <a:cubicBezTo>
                    <a:pt x="50" y="6"/>
                    <a:pt x="58" y="14"/>
                    <a:pt x="60" y="24"/>
                  </a:cubicBezTo>
                  <a:close/>
                  <a:moveTo>
                    <a:pt x="33" y="3"/>
                  </a:moveTo>
                  <a:cubicBezTo>
                    <a:pt x="38" y="3"/>
                    <a:pt x="42" y="9"/>
                    <a:pt x="44" y="16"/>
                  </a:cubicBezTo>
                  <a:cubicBezTo>
                    <a:pt x="41" y="16"/>
                    <a:pt x="37" y="15"/>
                    <a:pt x="33" y="15"/>
                  </a:cubicBezTo>
                  <a:lnTo>
                    <a:pt x="33" y="3"/>
                  </a:lnTo>
                  <a:close/>
                  <a:moveTo>
                    <a:pt x="31" y="3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27" y="15"/>
                    <a:pt x="23" y="16"/>
                    <a:pt x="20" y="16"/>
                  </a:cubicBezTo>
                  <a:cubicBezTo>
                    <a:pt x="22" y="9"/>
                    <a:pt x="26" y="3"/>
                    <a:pt x="31" y="3"/>
                  </a:cubicBezTo>
                  <a:close/>
                  <a:moveTo>
                    <a:pt x="25" y="4"/>
                  </a:moveTo>
                  <a:cubicBezTo>
                    <a:pt x="22" y="6"/>
                    <a:pt x="19" y="11"/>
                    <a:pt x="18" y="17"/>
                  </a:cubicBezTo>
                  <a:cubicBezTo>
                    <a:pt x="12" y="19"/>
                    <a:pt x="7" y="21"/>
                    <a:pt x="4" y="24"/>
                  </a:cubicBezTo>
                  <a:cubicBezTo>
                    <a:pt x="7" y="14"/>
                    <a:pt x="15" y="6"/>
                    <a:pt x="25" y="4"/>
                  </a:cubicBezTo>
                  <a:close/>
                  <a:moveTo>
                    <a:pt x="17" y="19"/>
                  </a:moveTo>
                  <a:cubicBezTo>
                    <a:pt x="16" y="23"/>
                    <a:pt x="16" y="27"/>
                    <a:pt x="16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26"/>
                    <a:pt x="9" y="22"/>
                    <a:pt x="17" y="19"/>
                  </a:cubicBezTo>
                  <a:close/>
                  <a:moveTo>
                    <a:pt x="16" y="33"/>
                  </a:moveTo>
                  <a:cubicBezTo>
                    <a:pt x="16" y="37"/>
                    <a:pt x="16" y="40"/>
                    <a:pt x="17" y="44"/>
                  </a:cubicBezTo>
                  <a:cubicBezTo>
                    <a:pt x="9" y="41"/>
                    <a:pt x="4" y="37"/>
                    <a:pt x="3" y="33"/>
                  </a:cubicBezTo>
                  <a:lnTo>
                    <a:pt x="16" y="33"/>
                  </a:lnTo>
                  <a:close/>
                  <a:moveTo>
                    <a:pt x="4" y="39"/>
                  </a:moveTo>
                  <a:cubicBezTo>
                    <a:pt x="7" y="42"/>
                    <a:pt x="12" y="44"/>
                    <a:pt x="18" y="46"/>
                  </a:cubicBezTo>
                  <a:cubicBezTo>
                    <a:pt x="19" y="52"/>
                    <a:pt x="22" y="57"/>
                    <a:pt x="25" y="60"/>
                  </a:cubicBezTo>
                  <a:cubicBezTo>
                    <a:pt x="15" y="57"/>
                    <a:pt x="7" y="49"/>
                    <a:pt x="4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21" name="Freeform 64"/>
            <p:cNvSpPr>
              <a:spLocks noEditPoints="1"/>
            </p:cNvSpPr>
            <p:nvPr/>
          </p:nvSpPr>
          <p:spPr bwMode="auto">
            <a:xfrm>
              <a:off x="6394919" y="4568428"/>
              <a:ext cx="294878" cy="198746"/>
            </a:xfrm>
            <a:custGeom>
              <a:avLst/>
              <a:gdLst>
                <a:gd name="T0" fmla="*/ 58 w 58"/>
                <a:gd name="T1" fmla="*/ 18 h 38"/>
                <a:gd name="T2" fmla="*/ 31 w 58"/>
                <a:gd name="T3" fmla="*/ 0 h 38"/>
                <a:gd name="T4" fmla="*/ 1 w 58"/>
                <a:gd name="T5" fmla="*/ 18 h 38"/>
                <a:gd name="T6" fmla="*/ 0 w 58"/>
                <a:gd name="T7" fmla="*/ 20 h 38"/>
                <a:gd name="T8" fmla="*/ 31 w 58"/>
                <a:gd name="T9" fmla="*/ 38 h 38"/>
                <a:gd name="T10" fmla="*/ 58 w 58"/>
                <a:gd name="T11" fmla="*/ 20 h 38"/>
                <a:gd name="T12" fmla="*/ 58 w 58"/>
                <a:gd name="T13" fmla="*/ 18 h 38"/>
                <a:gd name="T14" fmla="*/ 18 w 58"/>
                <a:gd name="T15" fmla="*/ 19 h 38"/>
                <a:gd name="T16" fmla="*/ 16 w 58"/>
                <a:gd name="T17" fmla="*/ 19 h 38"/>
                <a:gd name="T18" fmla="*/ 28 w 58"/>
                <a:gd name="T19" fmla="*/ 34 h 38"/>
                <a:gd name="T20" fmla="*/ 4 w 58"/>
                <a:gd name="T21" fmla="*/ 19 h 38"/>
                <a:gd name="T22" fmla="*/ 27 w 58"/>
                <a:gd name="T23" fmla="*/ 4 h 38"/>
                <a:gd name="T24" fmla="*/ 19 w 58"/>
                <a:gd name="T25" fmla="*/ 9 h 38"/>
                <a:gd name="T26" fmla="*/ 21 w 58"/>
                <a:gd name="T27" fmla="*/ 10 h 38"/>
                <a:gd name="T28" fmla="*/ 31 w 58"/>
                <a:gd name="T29" fmla="*/ 5 h 38"/>
                <a:gd name="T30" fmla="*/ 45 w 58"/>
                <a:gd name="T31" fmla="*/ 19 h 38"/>
                <a:gd name="T32" fmla="*/ 31 w 58"/>
                <a:gd name="T33" fmla="*/ 33 h 38"/>
                <a:gd name="T34" fmla="*/ 18 w 58"/>
                <a:gd name="T35" fmla="*/ 19 h 38"/>
                <a:gd name="T36" fmla="*/ 36 w 58"/>
                <a:gd name="T37" fmla="*/ 34 h 38"/>
                <a:gd name="T38" fmla="*/ 47 w 58"/>
                <a:gd name="T39" fmla="*/ 19 h 38"/>
                <a:gd name="T40" fmla="*/ 38 w 58"/>
                <a:gd name="T41" fmla="*/ 4 h 38"/>
                <a:gd name="T42" fmla="*/ 55 w 58"/>
                <a:gd name="T43" fmla="*/ 19 h 38"/>
                <a:gd name="T44" fmla="*/ 36 w 58"/>
                <a:gd name="T45" fmla="*/ 34 h 38"/>
                <a:gd name="T46" fmla="*/ 40 w 58"/>
                <a:gd name="T47" fmla="*/ 19 h 38"/>
                <a:gd name="T48" fmla="*/ 31 w 58"/>
                <a:gd name="T49" fmla="*/ 28 h 38"/>
                <a:gd name="T50" fmla="*/ 23 w 58"/>
                <a:gd name="T51" fmla="*/ 19 h 38"/>
                <a:gd name="T52" fmla="*/ 31 w 58"/>
                <a:gd name="T53" fmla="*/ 19 h 38"/>
                <a:gd name="T54" fmla="*/ 24 w 58"/>
                <a:gd name="T55" fmla="*/ 14 h 38"/>
                <a:gd name="T56" fmla="*/ 31 w 58"/>
                <a:gd name="T57" fmla="*/ 10 h 38"/>
                <a:gd name="T58" fmla="*/ 40 w 58"/>
                <a:gd name="T59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38">
                  <a:moveTo>
                    <a:pt x="58" y="18"/>
                  </a:moveTo>
                  <a:cubicBezTo>
                    <a:pt x="57" y="18"/>
                    <a:pt x="47" y="0"/>
                    <a:pt x="31" y="0"/>
                  </a:cubicBezTo>
                  <a:cubicBezTo>
                    <a:pt x="15" y="0"/>
                    <a:pt x="1" y="17"/>
                    <a:pt x="1" y="18"/>
                  </a:cubicBezTo>
                  <a:cubicBezTo>
                    <a:pt x="0" y="19"/>
                    <a:pt x="0" y="19"/>
                    <a:pt x="0" y="20"/>
                  </a:cubicBezTo>
                  <a:cubicBezTo>
                    <a:pt x="1" y="21"/>
                    <a:pt x="13" y="38"/>
                    <a:pt x="31" y="38"/>
                  </a:cubicBezTo>
                  <a:cubicBezTo>
                    <a:pt x="49" y="38"/>
                    <a:pt x="57" y="20"/>
                    <a:pt x="58" y="20"/>
                  </a:cubicBezTo>
                  <a:cubicBezTo>
                    <a:pt x="58" y="19"/>
                    <a:pt x="58" y="19"/>
                    <a:pt x="58" y="18"/>
                  </a:cubicBezTo>
                  <a:close/>
                  <a:moveTo>
                    <a:pt x="18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27"/>
                    <a:pt x="21" y="33"/>
                    <a:pt x="28" y="34"/>
                  </a:cubicBezTo>
                  <a:cubicBezTo>
                    <a:pt x="16" y="33"/>
                    <a:pt x="6" y="22"/>
                    <a:pt x="4" y="19"/>
                  </a:cubicBezTo>
                  <a:cubicBezTo>
                    <a:pt x="6" y="16"/>
                    <a:pt x="16" y="6"/>
                    <a:pt x="27" y="4"/>
                  </a:cubicBezTo>
                  <a:cubicBezTo>
                    <a:pt x="24" y="5"/>
                    <a:pt x="21" y="7"/>
                    <a:pt x="19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3" y="7"/>
                    <a:pt x="27" y="5"/>
                    <a:pt x="31" y="5"/>
                  </a:cubicBezTo>
                  <a:cubicBezTo>
                    <a:pt x="39" y="5"/>
                    <a:pt x="45" y="11"/>
                    <a:pt x="45" y="19"/>
                  </a:cubicBezTo>
                  <a:cubicBezTo>
                    <a:pt x="45" y="27"/>
                    <a:pt x="39" y="33"/>
                    <a:pt x="31" y="33"/>
                  </a:cubicBezTo>
                  <a:cubicBezTo>
                    <a:pt x="24" y="33"/>
                    <a:pt x="18" y="27"/>
                    <a:pt x="18" y="19"/>
                  </a:cubicBezTo>
                  <a:close/>
                  <a:moveTo>
                    <a:pt x="36" y="34"/>
                  </a:moveTo>
                  <a:cubicBezTo>
                    <a:pt x="42" y="32"/>
                    <a:pt x="47" y="26"/>
                    <a:pt x="47" y="19"/>
                  </a:cubicBezTo>
                  <a:cubicBezTo>
                    <a:pt x="47" y="12"/>
                    <a:pt x="43" y="7"/>
                    <a:pt x="38" y="4"/>
                  </a:cubicBezTo>
                  <a:cubicBezTo>
                    <a:pt x="47" y="8"/>
                    <a:pt x="53" y="17"/>
                    <a:pt x="55" y="19"/>
                  </a:cubicBezTo>
                  <a:cubicBezTo>
                    <a:pt x="53" y="22"/>
                    <a:pt x="47" y="32"/>
                    <a:pt x="36" y="34"/>
                  </a:cubicBezTo>
                  <a:close/>
                  <a:moveTo>
                    <a:pt x="40" y="19"/>
                  </a:moveTo>
                  <a:cubicBezTo>
                    <a:pt x="40" y="24"/>
                    <a:pt x="36" y="28"/>
                    <a:pt x="31" y="28"/>
                  </a:cubicBezTo>
                  <a:cubicBezTo>
                    <a:pt x="27" y="28"/>
                    <a:pt x="23" y="24"/>
                    <a:pt x="23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6" y="12"/>
                    <a:pt x="29" y="10"/>
                    <a:pt x="31" y="10"/>
                  </a:cubicBezTo>
                  <a:cubicBezTo>
                    <a:pt x="36" y="10"/>
                    <a:pt x="40" y="14"/>
                    <a:pt x="40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22" name="Freeform 35"/>
            <p:cNvSpPr>
              <a:spLocks noEditPoints="1"/>
            </p:cNvSpPr>
            <p:nvPr/>
          </p:nvSpPr>
          <p:spPr bwMode="auto">
            <a:xfrm>
              <a:off x="6842720" y="3912123"/>
              <a:ext cx="281540" cy="269066"/>
            </a:xfrm>
            <a:custGeom>
              <a:avLst/>
              <a:gdLst>
                <a:gd name="T0" fmla="*/ 44 w 67"/>
                <a:gd name="T1" fmla="*/ 21 h 64"/>
                <a:gd name="T2" fmla="*/ 25 w 67"/>
                <a:gd name="T3" fmla="*/ 19 h 64"/>
                <a:gd name="T4" fmla="*/ 24 w 67"/>
                <a:gd name="T5" fmla="*/ 21 h 64"/>
                <a:gd name="T6" fmla="*/ 16 w 67"/>
                <a:gd name="T7" fmla="*/ 30 h 64"/>
                <a:gd name="T8" fmla="*/ 26 w 67"/>
                <a:gd name="T9" fmla="*/ 36 h 64"/>
                <a:gd name="T10" fmla="*/ 32 w 67"/>
                <a:gd name="T11" fmla="*/ 42 h 64"/>
                <a:gd name="T12" fmla="*/ 26 w 67"/>
                <a:gd name="T13" fmla="*/ 48 h 64"/>
                <a:gd name="T14" fmla="*/ 42 w 67"/>
                <a:gd name="T15" fmla="*/ 48 h 64"/>
                <a:gd name="T16" fmla="*/ 36 w 67"/>
                <a:gd name="T17" fmla="*/ 42 h 64"/>
                <a:gd name="T18" fmla="*/ 42 w 67"/>
                <a:gd name="T19" fmla="*/ 36 h 64"/>
                <a:gd name="T20" fmla="*/ 51 w 67"/>
                <a:gd name="T21" fmla="*/ 30 h 64"/>
                <a:gd name="T22" fmla="*/ 19 w 67"/>
                <a:gd name="T23" fmla="*/ 30 h 64"/>
                <a:gd name="T24" fmla="*/ 24 w 67"/>
                <a:gd name="T25" fmla="*/ 31 h 64"/>
                <a:gd name="T26" fmla="*/ 48 w 67"/>
                <a:gd name="T27" fmla="*/ 30 h 64"/>
                <a:gd name="T28" fmla="*/ 44 w 67"/>
                <a:gd name="T29" fmla="*/ 31 h 64"/>
                <a:gd name="T30" fmla="*/ 48 w 67"/>
                <a:gd name="T31" fmla="*/ 30 h 64"/>
                <a:gd name="T32" fmla="*/ 61 w 67"/>
                <a:gd name="T33" fmla="*/ 20 h 64"/>
                <a:gd name="T34" fmla="*/ 51 w 67"/>
                <a:gd name="T35" fmla="*/ 9 h 64"/>
                <a:gd name="T36" fmla="*/ 43 w 67"/>
                <a:gd name="T37" fmla="*/ 0 h 64"/>
                <a:gd name="T38" fmla="*/ 30 w 67"/>
                <a:gd name="T39" fmla="*/ 2 h 64"/>
                <a:gd name="T40" fmla="*/ 19 w 67"/>
                <a:gd name="T41" fmla="*/ 6 h 64"/>
                <a:gd name="T42" fmla="*/ 7 w 67"/>
                <a:gd name="T43" fmla="*/ 13 h 64"/>
                <a:gd name="T44" fmla="*/ 4 w 67"/>
                <a:gd name="T45" fmla="*/ 26 h 64"/>
                <a:gd name="T46" fmla="*/ 7 w 67"/>
                <a:gd name="T47" fmla="*/ 41 h 64"/>
                <a:gd name="T48" fmla="*/ 13 w 67"/>
                <a:gd name="T49" fmla="*/ 55 h 64"/>
                <a:gd name="T50" fmla="*/ 24 w 67"/>
                <a:gd name="T51" fmla="*/ 64 h 64"/>
                <a:gd name="T52" fmla="*/ 34 w 67"/>
                <a:gd name="T53" fmla="*/ 61 h 64"/>
                <a:gd name="T54" fmla="*/ 44 w 67"/>
                <a:gd name="T55" fmla="*/ 64 h 64"/>
                <a:gd name="T56" fmla="*/ 54 w 67"/>
                <a:gd name="T57" fmla="*/ 55 h 64"/>
                <a:gd name="T58" fmla="*/ 61 w 67"/>
                <a:gd name="T59" fmla="*/ 41 h 64"/>
                <a:gd name="T60" fmla="*/ 63 w 67"/>
                <a:gd name="T61" fmla="*/ 26 h 64"/>
                <a:gd name="T62" fmla="*/ 58 w 67"/>
                <a:gd name="T63" fmla="*/ 19 h 64"/>
                <a:gd name="T64" fmla="*/ 54 w 67"/>
                <a:gd name="T65" fmla="*/ 13 h 64"/>
                <a:gd name="T66" fmla="*/ 46 w 67"/>
                <a:gd name="T67" fmla="*/ 7 h 64"/>
                <a:gd name="T68" fmla="*/ 39 w 67"/>
                <a:gd name="T69" fmla="*/ 5 h 64"/>
                <a:gd name="T70" fmla="*/ 29 w 67"/>
                <a:gd name="T71" fmla="*/ 5 h 64"/>
                <a:gd name="T72" fmla="*/ 22 w 67"/>
                <a:gd name="T73" fmla="*/ 7 h 64"/>
                <a:gd name="T74" fmla="*/ 18 w 67"/>
                <a:gd name="T75" fmla="*/ 12 h 64"/>
                <a:gd name="T76" fmla="*/ 9 w 67"/>
                <a:gd name="T77" fmla="*/ 14 h 64"/>
                <a:gd name="T78" fmla="*/ 6 w 67"/>
                <a:gd name="T79" fmla="*/ 28 h 64"/>
                <a:gd name="T80" fmla="*/ 9 w 67"/>
                <a:gd name="T81" fmla="*/ 40 h 64"/>
                <a:gd name="T82" fmla="*/ 9 w 67"/>
                <a:gd name="T83" fmla="*/ 50 h 64"/>
                <a:gd name="T84" fmla="*/ 18 w 67"/>
                <a:gd name="T85" fmla="*/ 53 h 64"/>
                <a:gd name="T86" fmla="*/ 24 w 67"/>
                <a:gd name="T87" fmla="*/ 61 h 64"/>
                <a:gd name="T88" fmla="*/ 33 w 67"/>
                <a:gd name="T89" fmla="*/ 58 h 64"/>
                <a:gd name="T90" fmla="*/ 43 w 67"/>
                <a:gd name="T91" fmla="*/ 61 h 64"/>
                <a:gd name="T92" fmla="*/ 48 w 67"/>
                <a:gd name="T93" fmla="*/ 53 h 64"/>
                <a:gd name="T94" fmla="*/ 10 w 67"/>
                <a:gd name="T95" fmla="*/ 32 h 64"/>
                <a:gd name="T96" fmla="*/ 34 w 67"/>
                <a:gd name="T97" fmla="*/ 56 h 64"/>
                <a:gd name="T98" fmla="*/ 49 w 67"/>
                <a:gd name="T99" fmla="*/ 53 h 64"/>
                <a:gd name="T100" fmla="*/ 58 w 67"/>
                <a:gd name="T101" fmla="*/ 50 h 64"/>
                <a:gd name="T102" fmla="*/ 60 w 67"/>
                <a:gd name="T103" fmla="*/ 32 h 64"/>
                <a:gd name="T104" fmla="*/ 64 w 67"/>
                <a:gd name="T105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7" h="64">
                  <a:moveTo>
                    <a:pt x="51" y="23"/>
                  </a:moveTo>
                  <a:cubicBezTo>
                    <a:pt x="51" y="22"/>
                    <a:pt x="51" y="21"/>
                    <a:pt x="50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19"/>
                    <a:pt x="43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6" y="22"/>
                    <a:pt x="16" y="23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3"/>
                    <a:pt x="20" y="35"/>
                    <a:pt x="22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4" y="37"/>
                    <a:pt x="25" y="37"/>
                    <a:pt x="26" y="36"/>
                  </a:cubicBezTo>
                  <a:cubicBezTo>
                    <a:pt x="27" y="37"/>
                    <a:pt x="28" y="38"/>
                    <a:pt x="30" y="39"/>
                  </a:cubicBezTo>
                  <a:cubicBezTo>
                    <a:pt x="30" y="39"/>
                    <a:pt x="31" y="39"/>
                    <a:pt x="31" y="40"/>
                  </a:cubicBezTo>
                  <a:cubicBezTo>
                    <a:pt x="31" y="40"/>
                    <a:pt x="32" y="41"/>
                    <a:pt x="32" y="42"/>
                  </a:cubicBezTo>
                  <a:cubicBezTo>
                    <a:pt x="32" y="45"/>
                    <a:pt x="30" y="46"/>
                    <a:pt x="30" y="46"/>
                  </a:cubicBezTo>
                  <a:cubicBezTo>
                    <a:pt x="30" y="46"/>
                    <a:pt x="28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9"/>
                    <a:pt x="26" y="49"/>
                    <a:pt x="27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2" y="49"/>
                    <a:pt x="42" y="49"/>
                    <a:pt x="42" y="48"/>
                  </a:cubicBezTo>
                  <a:cubicBezTo>
                    <a:pt x="42" y="48"/>
                    <a:pt x="42" y="47"/>
                    <a:pt x="42" y="47"/>
                  </a:cubicBezTo>
                  <a:cubicBezTo>
                    <a:pt x="40" y="47"/>
                    <a:pt x="38" y="46"/>
                    <a:pt x="38" y="46"/>
                  </a:cubicBezTo>
                  <a:cubicBezTo>
                    <a:pt x="37" y="46"/>
                    <a:pt x="36" y="45"/>
                    <a:pt x="36" y="42"/>
                  </a:cubicBezTo>
                  <a:cubicBezTo>
                    <a:pt x="36" y="41"/>
                    <a:pt x="37" y="40"/>
                    <a:pt x="37" y="39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40" y="38"/>
                    <a:pt x="41" y="37"/>
                    <a:pt x="42" y="36"/>
                  </a:cubicBezTo>
                  <a:cubicBezTo>
                    <a:pt x="43" y="37"/>
                    <a:pt x="44" y="37"/>
                    <a:pt x="44" y="37"/>
                  </a:cubicBezTo>
                  <a:cubicBezTo>
                    <a:pt x="45" y="37"/>
                    <a:pt x="45" y="37"/>
                    <a:pt x="46" y="37"/>
                  </a:cubicBezTo>
                  <a:cubicBezTo>
                    <a:pt x="48" y="35"/>
                    <a:pt x="51" y="33"/>
                    <a:pt x="51" y="30"/>
                  </a:cubicBezTo>
                  <a:lnTo>
                    <a:pt x="51" y="23"/>
                  </a:lnTo>
                  <a:close/>
                  <a:moveTo>
                    <a:pt x="23" y="34"/>
                  </a:moveTo>
                  <a:cubicBezTo>
                    <a:pt x="19" y="31"/>
                    <a:pt x="19" y="30"/>
                    <a:pt x="19" y="30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2"/>
                    <a:pt x="24" y="33"/>
                    <a:pt x="24" y="33"/>
                  </a:cubicBezTo>
                  <a:cubicBezTo>
                    <a:pt x="24" y="34"/>
                    <a:pt x="24" y="34"/>
                    <a:pt x="23" y="34"/>
                  </a:cubicBezTo>
                  <a:close/>
                  <a:moveTo>
                    <a:pt x="48" y="30"/>
                  </a:moveTo>
                  <a:cubicBezTo>
                    <a:pt x="48" y="30"/>
                    <a:pt x="48" y="31"/>
                    <a:pt x="44" y="34"/>
                  </a:cubicBezTo>
                  <a:cubicBezTo>
                    <a:pt x="44" y="34"/>
                    <a:pt x="44" y="34"/>
                    <a:pt x="44" y="33"/>
                  </a:cubicBezTo>
                  <a:cubicBezTo>
                    <a:pt x="44" y="33"/>
                    <a:pt x="44" y="32"/>
                    <a:pt x="44" y="31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8" y="24"/>
                    <a:pt x="48" y="24"/>
                    <a:pt x="48" y="24"/>
                  </a:cubicBezTo>
                  <a:lnTo>
                    <a:pt x="48" y="30"/>
                  </a:lnTo>
                  <a:close/>
                  <a:moveTo>
                    <a:pt x="63" y="26"/>
                  </a:moveTo>
                  <a:cubicBezTo>
                    <a:pt x="62" y="25"/>
                    <a:pt x="61" y="24"/>
                    <a:pt x="61" y="24"/>
                  </a:cubicBezTo>
                  <a:cubicBezTo>
                    <a:pt x="61" y="23"/>
                    <a:pt x="61" y="21"/>
                    <a:pt x="61" y="20"/>
                  </a:cubicBezTo>
                  <a:cubicBezTo>
                    <a:pt x="62" y="17"/>
                    <a:pt x="62" y="15"/>
                    <a:pt x="61" y="13"/>
                  </a:cubicBezTo>
                  <a:cubicBezTo>
                    <a:pt x="59" y="11"/>
                    <a:pt x="57" y="10"/>
                    <a:pt x="54" y="10"/>
                  </a:cubicBezTo>
                  <a:cubicBezTo>
                    <a:pt x="53" y="10"/>
                    <a:pt x="51" y="10"/>
                    <a:pt x="51" y="9"/>
                  </a:cubicBezTo>
                  <a:cubicBezTo>
                    <a:pt x="50" y="9"/>
                    <a:pt x="49" y="7"/>
                    <a:pt x="49" y="6"/>
                  </a:cubicBezTo>
                  <a:cubicBezTo>
                    <a:pt x="48" y="4"/>
                    <a:pt x="47" y="1"/>
                    <a:pt x="44" y="1"/>
                  </a:cubicBezTo>
                  <a:cubicBezTo>
                    <a:pt x="44" y="0"/>
                    <a:pt x="43" y="0"/>
                    <a:pt x="43" y="0"/>
                  </a:cubicBezTo>
                  <a:cubicBezTo>
                    <a:pt x="41" y="0"/>
                    <a:pt x="39" y="1"/>
                    <a:pt x="37" y="2"/>
                  </a:cubicBezTo>
                  <a:cubicBezTo>
                    <a:pt x="36" y="3"/>
                    <a:pt x="35" y="4"/>
                    <a:pt x="34" y="4"/>
                  </a:cubicBezTo>
                  <a:cubicBezTo>
                    <a:pt x="33" y="4"/>
                    <a:pt x="32" y="3"/>
                    <a:pt x="30" y="2"/>
                  </a:cubicBezTo>
                  <a:cubicBezTo>
                    <a:pt x="29" y="1"/>
                    <a:pt x="27" y="0"/>
                    <a:pt x="25" y="0"/>
                  </a:cubicBezTo>
                  <a:cubicBezTo>
                    <a:pt x="25" y="0"/>
                    <a:pt x="24" y="0"/>
                    <a:pt x="24" y="1"/>
                  </a:cubicBezTo>
                  <a:cubicBezTo>
                    <a:pt x="21" y="1"/>
                    <a:pt x="20" y="4"/>
                    <a:pt x="19" y="6"/>
                  </a:cubicBezTo>
                  <a:cubicBezTo>
                    <a:pt x="18" y="7"/>
                    <a:pt x="18" y="9"/>
                    <a:pt x="17" y="9"/>
                  </a:cubicBezTo>
                  <a:cubicBezTo>
                    <a:pt x="16" y="10"/>
                    <a:pt x="15" y="10"/>
                    <a:pt x="13" y="10"/>
                  </a:cubicBezTo>
                  <a:cubicBezTo>
                    <a:pt x="11" y="10"/>
                    <a:pt x="8" y="11"/>
                    <a:pt x="7" y="13"/>
                  </a:cubicBezTo>
                  <a:cubicBezTo>
                    <a:pt x="5" y="15"/>
                    <a:pt x="6" y="17"/>
                    <a:pt x="6" y="20"/>
                  </a:cubicBezTo>
                  <a:cubicBezTo>
                    <a:pt x="7" y="21"/>
                    <a:pt x="7" y="23"/>
                    <a:pt x="7" y="24"/>
                  </a:cubicBezTo>
                  <a:cubicBezTo>
                    <a:pt x="7" y="24"/>
                    <a:pt x="5" y="25"/>
                    <a:pt x="4" y="26"/>
                  </a:cubicBezTo>
                  <a:cubicBezTo>
                    <a:pt x="3" y="28"/>
                    <a:pt x="0" y="30"/>
                    <a:pt x="0" y="32"/>
                  </a:cubicBezTo>
                  <a:cubicBezTo>
                    <a:pt x="0" y="35"/>
                    <a:pt x="3" y="37"/>
                    <a:pt x="4" y="38"/>
                  </a:cubicBezTo>
                  <a:cubicBezTo>
                    <a:pt x="5" y="39"/>
                    <a:pt x="7" y="40"/>
                    <a:pt x="7" y="41"/>
                  </a:cubicBezTo>
                  <a:cubicBezTo>
                    <a:pt x="7" y="42"/>
                    <a:pt x="7" y="44"/>
                    <a:pt x="6" y="45"/>
                  </a:cubicBezTo>
                  <a:cubicBezTo>
                    <a:pt x="6" y="47"/>
                    <a:pt x="5" y="50"/>
                    <a:pt x="7" y="52"/>
                  </a:cubicBezTo>
                  <a:cubicBezTo>
                    <a:pt x="8" y="54"/>
                    <a:pt x="11" y="54"/>
                    <a:pt x="13" y="55"/>
                  </a:cubicBezTo>
                  <a:cubicBezTo>
                    <a:pt x="15" y="55"/>
                    <a:pt x="16" y="55"/>
                    <a:pt x="17" y="55"/>
                  </a:cubicBezTo>
                  <a:cubicBezTo>
                    <a:pt x="18" y="56"/>
                    <a:pt x="18" y="57"/>
                    <a:pt x="19" y="59"/>
                  </a:cubicBezTo>
                  <a:cubicBezTo>
                    <a:pt x="20" y="61"/>
                    <a:pt x="21" y="63"/>
                    <a:pt x="24" y="64"/>
                  </a:cubicBezTo>
                  <a:cubicBezTo>
                    <a:pt x="24" y="64"/>
                    <a:pt x="25" y="64"/>
                    <a:pt x="25" y="64"/>
                  </a:cubicBezTo>
                  <a:cubicBezTo>
                    <a:pt x="27" y="64"/>
                    <a:pt x="29" y="63"/>
                    <a:pt x="30" y="62"/>
                  </a:cubicBezTo>
                  <a:cubicBezTo>
                    <a:pt x="32" y="62"/>
                    <a:pt x="33" y="61"/>
                    <a:pt x="34" y="61"/>
                  </a:cubicBezTo>
                  <a:cubicBezTo>
                    <a:pt x="35" y="61"/>
                    <a:pt x="36" y="62"/>
                    <a:pt x="37" y="62"/>
                  </a:cubicBezTo>
                  <a:cubicBezTo>
                    <a:pt x="39" y="63"/>
                    <a:pt x="41" y="64"/>
                    <a:pt x="43" y="64"/>
                  </a:cubicBezTo>
                  <a:cubicBezTo>
                    <a:pt x="43" y="64"/>
                    <a:pt x="44" y="64"/>
                    <a:pt x="44" y="64"/>
                  </a:cubicBezTo>
                  <a:cubicBezTo>
                    <a:pt x="47" y="63"/>
                    <a:pt x="48" y="61"/>
                    <a:pt x="49" y="59"/>
                  </a:cubicBezTo>
                  <a:cubicBezTo>
                    <a:pt x="49" y="57"/>
                    <a:pt x="50" y="56"/>
                    <a:pt x="51" y="55"/>
                  </a:cubicBezTo>
                  <a:cubicBezTo>
                    <a:pt x="51" y="55"/>
                    <a:pt x="53" y="55"/>
                    <a:pt x="54" y="55"/>
                  </a:cubicBezTo>
                  <a:cubicBezTo>
                    <a:pt x="57" y="54"/>
                    <a:pt x="59" y="54"/>
                    <a:pt x="61" y="52"/>
                  </a:cubicBezTo>
                  <a:cubicBezTo>
                    <a:pt x="62" y="50"/>
                    <a:pt x="62" y="47"/>
                    <a:pt x="61" y="45"/>
                  </a:cubicBezTo>
                  <a:cubicBezTo>
                    <a:pt x="61" y="44"/>
                    <a:pt x="61" y="42"/>
                    <a:pt x="61" y="41"/>
                  </a:cubicBezTo>
                  <a:cubicBezTo>
                    <a:pt x="61" y="40"/>
                    <a:pt x="62" y="39"/>
                    <a:pt x="63" y="38"/>
                  </a:cubicBezTo>
                  <a:cubicBezTo>
                    <a:pt x="65" y="37"/>
                    <a:pt x="67" y="35"/>
                    <a:pt x="67" y="32"/>
                  </a:cubicBezTo>
                  <a:cubicBezTo>
                    <a:pt x="67" y="30"/>
                    <a:pt x="65" y="28"/>
                    <a:pt x="63" y="26"/>
                  </a:cubicBezTo>
                  <a:close/>
                  <a:moveTo>
                    <a:pt x="54" y="13"/>
                  </a:moveTo>
                  <a:cubicBezTo>
                    <a:pt x="56" y="13"/>
                    <a:pt x="58" y="13"/>
                    <a:pt x="58" y="14"/>
                  </a:cubicBezTo>
                  <a:cubicBezTo>
                    <a:pt x="59" y="15"/>
                    <a:pt x="59" y="17"/>
                    <a:pt x="58" y="19"/>
                  </a:cubicBezTo>
                  <a:cubicBezTo>
                    <a:pt x="58" y="21"/>
                    <a:pt x="58" y="22"/>
                    <a:pt x="58" y="24"/>
                  </a:cubicBezTo>
                  <a:cubicBezTo>
                    <a:pt x="56" y="19"/>
                    <a:pt x="53" y="15"/>
                    <a:pt x="49" y="12"/>
                  </a:cubicBezTo>
                  <a:cubicBezTo>
                    <a:pt x="51" y="13"/>
                    <a:pt x="52" y="13"/>
                    <a:pt x="54" y="13"/>
                  </a:cubicBezTo>
                  <a:close/>
                  <a:moveTo>
                    <a:pt x="39" y="5"/>
                  </a:moveTo>
                  <a:cubicBezTo>
                    <a:pt x="41" y="4"/>
                    <a:pt x="42" y="3"/>
                    <a:pt x="43" y="3"/>
                  </a:cubicBezTo>
                  <a:cubicBezTo>
                    <a:pt x="44" y="4"/>
                    <a:pt x="45" y="6"/>
                    <a:pt x="46" y="7"/>
                  </a:cubicBezTo>
                  <a:cubicBezTo>
                    <a:pt x="47" y="9"/>
                    <a:pt x="47" y="10"/>
                    <a:pt x="48" y="11"/>
                  </a:cubicBezTo>
                  <a:cubicBezTo>
                    <a:pt x="44" y="8"/>
                    <a:pt x="40" y="7"/>
                    <a:pt x="35" y="7"/>
                  </a:cubicBezTo>
                  <a:cubicBezTo>
                    <a:pt x="36" y="6"/>
                    <a:pt x="38" y="6"/>
                    <a:pt x="39" y="5"/>
                  </a:cubicBezTo>
                  <a:close/>
                  <a:moveTo>
                    <a:pt x="22" y="7"/>
                  </a:moveTo>
                  <a:cubicBezTo>
                    <a:pt x="22" y="6"/>
                    <a:pt x="23" y="4"/>
                    <a:pt x="24" y="3"/>
                  </a:cubicBezTo>
                  <a:cubicBezTo>
                    <a:pt x="26" y="3"/>
                    <a:pt x="27" y="4"/>
                    <a:pt x="29" y="5"/>
                  </a:cubicBezTo>
                  <a:cubicBezTo>
                    <a:pt x="30" y="6"/>
                    <a:pt x="32" y="6"/>
                    <a:pt x="33" y="7"/>
                  </a:cubicBezTo>
                  <a:cubicBezTo>
                    <a:pt x="28" y="7"/>
                    <a:pt x="23" y="8"/>
                    <a:pt x="19" y="11"/>
                  </a:cubicBezTo>
                  <a:cubicBezTo>
                    <a:pt x="20" y="10"/>
                    <a:pt x="21" y="9"/>
                    <a:pt x="22" y="7"/>
                  </a:cubicBezTo>
                  <a:close/>
                  <a:moveTo>
                    <a:pt x="9" y="14"/>
                  </a:moveTo>
                  <a:cubicBezTo>
                    <a:pt x="10" y="13"/>
                    <a:pt x="12" y="13"/>
                    <a:pt x="14" y="13"/>
                  </a:cubicBezTo>
                  <a:cubicBezTo>
                    <a:pt x="15" y="13"/>
                    <a:pt x="17" y="13"/>
                    <a:pt x="18" y="12"/>
                  </a:cubicBezTo>
                  <a:cubicBezTo>
                    <a:pt x="14" y="15"/>
                    <a:pt x="11" y="19"/>
                    <a:pt x="10" y="24"/>
                  </a:cubicBezTo>
                  <a:cubicBezTo>
                    <a:pt x="10" y="22"/>
                    <a:pt x="10" y="21"/>
                    <a:pt x="9" y="19"/>
                  </a:cubicBezTo>
                  <a:cubicBezTo>
                    <a:pt x="9" y="17"/>
                    <a:pt x="9" y="15"/>
                    <a:pt x="9" y="14"/>
                  </a:cubicBezTo>
                  <a:close/>
                  <a:moveTo>
                    <a:pt x="6" y="36"/>
                  </a:moveTo>
                  <a:cubicBezTo>
                    <a:pt x="5" y="35"/>
                    <a:pt x="3" y="34"/>
                    <a:pt x="3" y="32"/>
                  </a:cubicBezTo>
                  <a:cubicBezTo>
                    <a:pt x="3" y="31"/>
                    <a:pt x="5" y="30"/>
                    <a:pt x="6" y="28"/>
                  </a:cubicBezTo>
                  <a:cubicBezTo>
                    <a:pt x="8" y="27"/>
                    <a:pt x="9" y="26"/>
                    <a:pt x="9" y="25"/>
                  </a:cubicBezTo>
                  <a:cubicBezTo>
                    <a:pt x="9" y="27"/>
                    <a:pt x="8" y="30"/>
                    <a:pt x="8" y="32"/>
                  </a:cubicBezTo>
                  <a:cubicBezTo>
                    <a:pt x="8" y="35"/>
                    <a:pt x="9" y="37"/>
                    <a:pt x="9" y="40"/>
                  </a:cubicBezTo>
                  <a:cubicBezTo>
                    <a:pt x="9" y="38"/>
                    <a:pt x="8" y="37"/>
                    <a:pt x="6" y="36"/>
                  </a:cubicBezTo>
                  <a:close/>
                  <a:moveTo>
                    <a:pt x="14" y="52"/>
                  </a:moveTo>
                  <a:cubicBezTo>
                    <a:pt x="12" y="51"/>
                    <a:pt x="10" y="51"/>
                    <a:pt x="9" y="50"/>
                  </a:cubicBezTo>
                  <a:cubicBezTo>
                    <a:pt x="9" y="49"/>
                    <a:pt x="9" y="47"/>
                    <a:pt x="9" y="46"/>
                  </a:cubicBezTo>
                  <a:cubicBezTo>
                    <a:pt x="10" y="44"/>
                    <a:pt x="10" y="42"/>
                    <a:pt x="10" y="41"/>
                  </a:cubicBezTo>
                  <a:cubicBezTo>
                    <a:pt x="11" y="46"/>
                    <a:pt x="14" y="50"/>
                    <a:pt x="18" y="53"/>
                  </a:cubicBezTo>
                  <a:cubicBezTo>
                    <a:pt x="17" y="52"/>
                    <a:pt x="15" y="52"/>
                    <a:pt x="14" y="52"/>
                  </a:cubicBezTo>
                  <a:close/>
                  <a:moveTo>
                    <a:pt x="29" y="60"/>
                  </a:moveTo>
                  <a:cubicBezTo>
                    <a:pt x="27" y="61"/>
                    <a:pt x="26" y="62"/>
                    <a:pt x="24" y="61"/>
                  </a:cubicBezTo>
                  <a:cubicBezTo>
                    <a:pt x="23" y="61"/>
                    <a:pt x="22" y="59"/>
                    <a:pt x="22" y="57"/>
                  </a:cubicBezTo>
                  <a:cubicBezTo>
                    <a:pt x="21" y="56"/>
                    <a:pt x="20" y="54"/>
                    <a:pt x="19" y="53"/>
                  </a:cubicBezTo>
                  <a:cubicBezTo>
                    <a:pt x="23" y="56"/>
                    <a:pt x="28" y="58"/>
                    <a:pt x="33" y="58"/>
                  </a:cubicBezTo>
                  <a:cubicBezTo>
                    <a:pt x="32" y="58"/>
                    <a:pt x="30" y="59"/>
                    <a:pt x="29" y="60"/>
                  </a:cubicBezTo>
                  <a:close/>
                  <a:moveTo>
                    <a:pt x="46" y="57"/>
                  </a:moveTo>
                  <a:cubicBezTo>
                    <a:pt x="45" y="59"/>
                    <a:pt x="44" y="61"/>
                    <a:pt x="43" y="61"/>
                  </a:cubicBezTo>
                  <a:cubicBezTo>
                    <a:pt x="42" y="62"/>
                    <a:pt x="41" y="61"/>
                    <a:pt x="39" y="60"/>
                  </a:cubicBezTo>
                  <a:cubicBezTo>
                    <a:pt x="37" y="59"/>
                    <a:pt x="36" y="58"/>
                    <a:pt x="35" y="58"/>
                  </a:cubicBezTo>
                  <a:cubicBezTo>
                    <a:pt x="40" y="58"/>
                    <a:pt x="44" y="56"/>
                    <a:pt x="48" y="53"/>
                  </a:cubicBezTo>
                  <a:cubicBezTo>
                    <a:pt x="47" y="54"/>
                    <a:pt x="47" y="56"/>
                    <a:pt x="46" y="57"/>
                  </a:cubicBezTo>
                  <a:close/>
                  <a:moveTo>
                    <a:pt x="34" y="56"/>
                  </a:moveTo>
                  <a:cubicBezTo>
                    <a:pt x="21" y="56"/>
                    <a:pt x="10" y="45"/>
                    <a:pt x="10" y="32"/>
                  </a:cubicBezTo>
                  <a:cubicBezTo>
                    <a:pt x="10" y="19"/>
                    <a:pt x="21" y="9"/>
                    <a:pt x="34" y="9"/>
                  </a:cubicBezTo>
                  <a:cubicBezTo>
                    <a:pt x="47" y="9"/>
                    <a:pt x="58" y="19"/>
                    <a:pt x="58" y="32"/>
                  </a:cubicBezTo>
                  <a:cubicBezTo>
                    <a:pt x="58" y="45"/>
                    <a:pt x="47" y="56"/>
                    <a:pt x="34" y="56"/>
                  </a:cubicBezTo>
                  <a:close/>
                  <a:moveTo>
                    <a:pt x="58" y="50"/>
                  </a:moveTo>
                  <a:cubicBezTo>
                    <a:pt x="58" y="51"/>
                    <a:pt x="56" y="51"/>
                    <a:pt x="54" y="52"/>
                  </a:cubicBezTo>
                  <a:cubicBezTo>
                    <a:pt x="52" y="52"/>
                    <a:pt x="51" y="52"/>
                    <a:pt x="49" y="53"/>
                  </a:cubicBezTo>
                  <a:cubicBezTo>
                    <a:pt x="53" y="50"/>
                    <a:pt x="56" y="46"/>
                    <a:pt x="58" y="41"/>
                  </a:cubicBezTo>
                  <a:cubicBezTo>
                    <a:pt x="58" y="42"/>
                    <a:pt x="58" y="44"/>
                    <a:pt x="58" y="46"/>
                  </a:cubicBezTo>
                  <a:cubicBezTo>
                    <a:pt x="59" y="47"/>
                    <a:pt x="59" y="49"/>
                    <a:pt x="58" y="50"/>
                  </a:cubicBezTo>
                  <a:close/>
                  <a:moveTo>
                    <a:pt x="61" y="36"/>
                  </a:moveTo>
                  <a:cubicBezTo>
                    <a:pt x="60" y="37"/>
                    <a:pt x="59" y="38"/>
                    <a:pt x="58" y="40"/>
                  </a:cubicBezTo>
                  <a:cubicBezTo>
                    <a:pt x="59" y="37"/>
                    <a:pt x="60" y="35"/>
                    <a:pt x="60" y="32"/>
                  </a:cubicBezTo>
                  <a:cubicBezTo>
                    <a:pt x="60" y="30"/>
                    <a:pt x="59" y="27"/>
                    <a:pt x="58" y="25"/>
                  </a:cubicBezTo>
                  <a:cubicBezTo>
                    <a:pt x="59" y="26"/>
                    <a:pt x="60" y="27"/>
                    <a:pt x="61" y="28"/>
                  </a:cubicBezTo>
                  <a:cubicBezTo>
                    <a:pt x="63" y="30"/>
                    <a:pt x="64" y="31"/>
                    <a:pt x="64" y="32"/>
                  </a:cubicBezTo>
                  <a:cubicBezTo>
                    <a:pt x="64" y="34"/>
                    <a:pt x="63" y="35"/>
                    <a:pt x="6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23" name="Freeform 35"/>
            <p:cNvSpPr>
              <a:spLocks noEditPoints="1"/>
            </p:cNvSpPr>
            <p:nvPr/>
          </p:nvSpPr>
          <p:spPr bwMode="auto">
            <a:xfrm>
              <a:off x="5843290" y="5254807"/>
              <a:ext cx="328103" cy="313566"/>
            </a:xfrm>
            <a:custGeom>
              <a:avLst/>
              <a:gdLst>
                <a:gd name="T0" fmla="*/ 44 w 67"/>
                <a:gd name="T1" fmla="*/ 21 h 64"/>
                <a:gd name="T2" fmla="*/ 25 w 67"/>
                <a:gd name="T3" fmla="*/ 19 h 64"/>
                <a:gd name="T4" fmla="*/ 24 w 67"/>
                <a:gd name="T5" fmla="*/ 21 h 64"/>
                <a:gd name="T6" fmla="*/ 16 w 67"/>
                <a:gd name="T7" fmla="*/ 30 h 64"/>
                <a:gd name="T8" fmla="*/ 26 w 67"/>
                <a:gd name="T9" fmla="*/ 36 h 64"/>
                <a:gd name="T10" fmla="*/ 32 w 67"/>
                <a:gd name="T11" fmla="*/ 42 h 64"/>
                <a:gd name="T12" fmla="*/ 26 w 67"/>
                <a:gd name="T13" fmla="*/ 48 h 64"/>
                <a:gd name="T14" fmla="*/ 42 w 67"/>
                <a:gd name="T15" fmla="*/ 48 h 64"/>
                <a:gd name="T16" fmla="*/ 36 w 67"/>
                <a:gd name="T17" fmla="*/ 42 h 64"/>
                <a:gd name="T18" fmla="*/ 42 w 67"/>
                <a:gd name="T19" fmla="*/ 36 h 64"/>
                <a:gd name="T20" fmla="*/ 51 w 67"/>
                <a:gd name="T21" fmla="*/ 30 h 64"/>
                <a:gd name="T22" fmla="*/ 19 w 67"/>
                <a:gd name="T23" fmla="*/ 30 h 64"/>
                <a:gd name="T24" fmla="*/ 24 w 67"/>
                <a:gd name="T25" fmla="*/ 31 h 64"/>
                <a:gd name="T26" fmla="*/ 48 w 67"/>
                <a:gd name="T27" fmla="*/ 30 h 64"/>
                <a:gd name="T28" fmla="*/ 44 w 67"/>
                <a:gd name="T29" fmla="*/ 31 h 64"/>
                <a:gd name="T30" fmla="*/ 48 w 67"/>
                <a:gd name="T31" fmla="*/ 30 h 64"/>
                <a:gd name="T32" fmla="*/ 61 w 67"/>
                <a:gd name="T33" fmla="*/ 20 h 64"/>
                <a:gd name="T34" fmla="*/ 51 w 67"/>
                <a:gd name="T35" fmla="*/ 9 h 64"/>
                <a:gd name="T36" fmla="*/ 43 w 67"/>
                <a:gd name="T37" fmla="*/ 0 h 64"/>
                <a:gd name="T38" fmla="*/ 30 w 67"/>
                <a:gd name="T39" fmla="*/ 2 h 64"/>
                <a:gd name="T40" fmla="*/ 19 w 67"/>
                <a:gd name="T41" fmla="*/ 6 h 64"/>
                <a:gd name="T42" fmla="*/ 7 w 67"/>
                <a:gd name="T43" fmla="*/ 13 h 64"/>
                <a:gd name="T44" fmla="*/ 4 w 67"/>
                <a:gd name="T45" fmla="*/ 26 h 64"/>
                <a:gd name="T46" fmla="*/ 7 w 67"/>
                <a:gd name="T47" fmla="*/ 41 h 64"/>
                <a:gd name="T48" fmla="*/ 13 w 67"/>
                <a:gd name="T49" fmla="*/ 55 h 64"/>
                <a:gd name="T50" fmla="*/ 24 w 67"/>
                <a:gd name="T51" fmla="*/ 64 h 64"/>
                <a:gd name="T52" fmla="*/ 34 w 67"/>
                <a:gd name="T53" fmla="*/ 61 h 64"/>
                <a:gd name="T54" fmla="*/ 44 w 67"/>
                <a:gd name="T55" fmla="*/ 64 h 64"/>
                <a:gd name="T56" fmla="*/ 54 w 67"/>
                <a:gd name="T57" fmla="*/ 55 h 64"/>
                <a:gd name="T58" fmla="*/ 61 w 67"/>
                <a:gd name="T59" fmla="*/ 41 h 64"/>
                <a:gd name="T60" fmla="*/ 63 w 67"/>
                <a:gd name="T61" fmla="*/ 26 h 64"/>
                <a:gd name="T62" fmla="*/ 58 w 67"/>
                <a:gd name="T63" fmla="*/ 19 h 64"/>
                <a:gd name="T64" fmla="*/ 54 w 67"/>
                <a:gd name="T65" fmla="*/ 13 h 64"/>
                <a:gd name="T66" fmla="*/ 46 w 67"/>
                <a:gd name="T67" fmla="*/ 7 h 64"/>
                <a:gd name="T68" fmla="*/ 39 w 67"/>
                <a:gd name="T69" fmla="*/ 5 h 64"/>
                <a:gd name="T70" fmla="*/ 29 w 67"/>
                <a:gd name="T71" fmla="*/ 5 h 64"/>
                <a:gd name="T72" fmla="*/ 22 w 67"/>
                <a:gd name="T73" fmla="*/ 7 h 64"/>
                <a:gd name="T74" fmla="*/ 18 w 67"/>
                <a:gd name="T75" fmla="*/ 12 h 64"/>
                <a:gd name="T76" fmla="*/ 9 w 67"/>
                <a:gd name="T77" fmla="*/ 14 h 64"/>
                <a:gd name="T78" fmla="*/ 6 w 67"/>
                <a:gd name="T79" fmla="*/ 28 h 64"/>
                <a:gd name="T80" fmla="*/ 9 w 67"/>
                <a:gd name="T81" fmla="*/ 40 h 64"/>
                <a:gd name="T82" fmla="*/ 9 w 67"/>
                <a:gd name="T83" fmla="*/ 50 h 64"/>
                <a:gd name="T84" fmla="*/ 18 w 67"/>
                <a:gd name="T85" fmla="*/ 53 h 64"/>
                <a:gd name="T86" fmla="*/ 24 w 67"/>
                <a:gd name="T87" fmla="*/ 61 h 64"/>
                <a:gd name="T88" fmla="*/ 33 w 67"/>
                <a:gd name="T89" fmla="*/ 58 h 64"/>
                <a:gd name="T90" fmla="*/ 43 w 67"/>
                <a:gd name="T91" fmla="*/ 61 h 64"/>
                <a:gd name="T92" fmla="*/ 48 w 67"/>
                <a:gd name="T93" fmla="*/ 53 h 64"/>
                <a:gd name="T94" fmla="*/ 10 w 67"/>
                <a:gd name="T95" fmla="*/ 32 h 64"/>
                <a:gd name="T96" fmla="*/ 34 w 67"/>
                <a:gd name="T97" fmla="*/ 56 h 64"/>
                <a:gd name="T98" fmla="*/ 49 w 67"/>
                <a:gd name="T99" fmla="*/ 53 h 64"/>
                <a:gd name="T100" fmla="*/ 58 w 67"/>
                <a:gd name="T101" fmla="*/ 50 h 64"/>
                <a:gd name="T102" fmla="*/ 60 w 67"/>
                <a:gd name="T103" fmla="*/ 32 h 64"/>
                <a:gd name="T104" fmla="*/ 64 w 67"/>
                <a:gd name="T105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7" h="64">
                  <a:moveTo>
                    <a:pt x="51" y="23"/>
                  </a:moveTo>
                  <a:cubicBezTo>
                    <a:pt x="51" y="22"/>
                    <a:pt x="51" y="21"/>
                    <a:pt x="50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19"/>
                    <a:pt x="43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6" y="22"/>
                    <a:pt x="16" y="23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3"/>
                    <a:pt x="20" y="35"/>
                    <a:pt x="22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4" y="37"/>
                    <a:pt x="25" y="37"/>
                    <a:pt x="26" y="36"/>
                  </a:cubicBezTo>
                  <a:cubicBezTo>
                    <a:pt x="27" y="37"/>
                    <a:pt x="28" y="38"/>
                    <a:pt x="30" y="39"/>
                  </a:cubicBezTo>
                  <a:cubicBezTo>
                    <a:pt x="30" y="39"/>
                    <a:pt x="31" y="39"/>
                    <a:pt x="31" y="40"/>
                  </a:cubicBezTo>
                  <a:cubicBezTo>
                    <a:pt x="31" y="40"/>
                    <a:pt x="32" y="41"/>
                    <a:pt x="32" y="42"/>
                  </a:cubicBezTo>
                  <a:cubicBezTo>
                    <a:pt x="32" y="45"/>
                    <a:pt x="30" y="46"/>
                    <a:pt x="30" y="46"/>
                  </a:cubicBezTo>
                  <a:cubicBezTo>
                    <a:pt x="30" y="46"/>
                    <a:pt x="28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9"/>
                    <a:pt x="26" y="49"/>
                    <a:pt x="27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2" y="49"/>
                    <a:pt x="42" y="49"/>
                    <a:pt x="42" y="48"/>
                  </a:cubicBezTo>
                  <a:cubicBezTo>
                    <a:pt x="42" y="48"/>
                    <a:pt x="42" y="47"/>
                    <a:pt x="42" y="47"/>
                  </a:cubicBezTo>
                  <a:cubicBezTo>
                    <a:pt x="40" y="47"/>
                    <a:pt x="38" y="46"/>
                    <a:pt x="38" y="46"/>
                  </a:cubicBezTo>
                  <a:cubicBezTo>
                    <a:pt x="37" y="46"/>
                    <a:pt x="36" y="45"/>
                    <a:pt x="36" y="42"/>
                  </a:cubicBezTo>
                  <a:cubicBezTo>
                    <a:pt x="36" y="41"/>
                    <a:pt x="37" y="40"/>
                    <a:pt x="37" y="39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40" y="38"/>
                    <a:pt x="41" y="37"/>
                    <a:pt x="42" y="36"/>
                  </a:cubicBezTo>
                  <a:cubicBezTo>
                    <a:pt x="43" y="37"/>
                    <a:pt x="44" y="37"/>
                    <a:pt x="44" y="37"/>
                  </a:cubicBezTo>
                  <a:cubicBezTo>
                    <a:pt x="45" y="37"/>
                    <a:pt x="45" y="37"/>
                    <a:pt x="46" y="37"/>
                  </a:cubicBezTo>
                  <a:cubicBezTo>
                    <a:pt x="48" y="35"/>
                    <a:pt x="51" y="33"/>
                    <a:pt x="51" y="30"/>
                  </a:cubicBezTo>
                  <a:lnTo>
                    <a:pt x="51" y="23"/>
                  </a:lnTo>
                  <a:close/>
                  <a:moveTo>
                    <a:pt x="23" y="34"/>
                  </a:moveTo>
                  <a:cubicBezTo>
                    <a:pt x="19" y="31"/>
                    <a:pt x="19" y="30"/>
                    <a:pt x="19" y="30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2"/>
                    <a:pt x="24" y="33"/>
                    <a:pt x="24" y="33"/>
                  </a:cubicBezTo>
                  <a:cubicBezTo>
                    <a:pt x="24" y="34"/>
                    <a:pt x="24" y="34"/>
                    <a:pt x="23" y="34"/>
                  </a:cubicBezTo>
                  <a:close/>
                  <a:moveTo>
                    <a:pt x="48" y="30"/>
                  </a:moveTo>
                  <a:cubicBezTo>
                    <a:pt x="48" y="30"/>
                    <a:pt x="48" y="31"/>
                    <a:pt x="44" y="34"/>
                  </a:cubicBezTo>
                  <a:cubicBezTo>
                    <a:pt x="44" y="34"/>
                    <a:pt x="44" y="34"/>
                    <a:pt x="44" y="33"/>
                  </a:cubicBezTo>
                  <a:cubicBezTo>
                    <a:pt x="44" y="33"/>
                    <a:pt x="44" y="32"/>
                    <a:pt x="44" y="31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8" y="24"/>
                    <a:pt x="48" y="24"/>
                    <a:pt x="48" y="24"/>
                  </a:cubicBezTo>
                  <a:lnTo>
                    <a:pt x="48" y="30"/>
                  </a:lnTo>
                  <a:close/>
                  <a:moveTo>
                    <a:pt x="63" y="26"/>
                  </a:moveTo>
                  <a:cubicBezTo>
                    <a:pt x="62" y="25"/>
                    <a:pt x="61" y="24"/>
                    <a:pt x="61" y="24"/>
                  </a:cubicBezTo>
                  <a:cubicBezTo>
                    <a:pt x="61" y="23"/>
                    <a:pt x="61" y="21"/>
                    <a:pt x="61" y="20"/>
                  </a:cubicBezTo>
                  <a:cubicBezTo>
                    <a:pt x="62" y="17"/>
                    <a:pt x="62" y="15"/>
                    <a:pt x="61" y="13"/>
                  </a:cubicBezTo>
                  <a:cubicBezTo>
                    <a:pt x="59" y="11"/>
                    <a:pt x="57" y="10"/>
                    <a:pt x="54" y="10"/>
                  </a:cubicBezTo>
                  <a:cubicBezTo>
                    <a:pt x="53" y="10"/>
                    <a:pt x="51" y="10"/>
                    <a:pt x="51" y="9"/>
                  </a:cubicBezTo>
                  <a:cubicBezTo>
                    <a:pt x="50" y="9"/>
                    <a:pt x="49" y="7"/>
                    <a:pt x="49" y="6"/>
                  </a:cubicBezTo>
                  <a:cubicBezTo>
                    <a:pt x="48" y="4"/>
                    <a:pt x="47" y="1"/>
                    <a:pt x="44" y="1"/>
                  </a:cubicBezTo>
                  <a:cubicBezTo>
                    <a:pt x="44" y="0"/>
                    <a:pt x="43" y="0"/>
                    <a:pt x="43" y="0"/>
                  </a:cubicBezTo>
                  <a:cubicBezTo>
                    <a:pt x="41" y="0"/>
                    <a:pt x="39" y="1"/>
                    <a:pt x="37" y="2"/>
                  </a:cubicBezTo>
                  <a:cubicBezTo>
                    <a:pt x="36" y="3"/>
                    <a:pt x="35" y="4"/>
                    <a:pt x="34" y="4"/>
                  </a:cubicBezTo>
                  <a:cubicBezTo>
                    <a:pt x="33" y="4"/>
                    <a:pt x="32" y="3"/>
                    <a:pt x="30" y="2"/>
                  </a:cubicBezTo>
                  <a:cubicBezTo>
                    <a:pt x="29" y="1"/>
                    <a:pt x="27" y="0"/>
                    <a:pt x="25" y="0"/>
                  </a:cubicBezTo>
                  <a:cubicBezTo>
                    <a:pt x="25" y="0"/>
                    <a:pt x="24" y="0"/>
                    <a:pt x="24" y="1"/>
                  </a:cubicBezTo>
                  <a:cubicBezTo>
                    <a:pt x="21" y="1"/>
                    <a:pt x="20" y="4"/>
                    <a:pt x="19" y="6"/>
                  </a:cubicBezTo>
                  <a:cubicBezTo>
                    <a:pt x="18" y="7"/>
                    <a:pt x="18" y="9"/>
                    <a:pt x="17" y="9"/>
                  </a:cubicBezTo>
                  <a:cubicBezTo>
                    <a:pt x="16" y="10"/>
                    <a:pt x="15" y="10"/>
                    <a:pt x="13" y="10"/>
                  </a:cubicBezTo>
                  <a:cubicBezTo>
                    <a:pt x="11" y="10"/>
                    <a:pt x="8" y="11"/>
                    <a:pt x="7" y="13"/>
                  </a:cubicBezTo>
                  <a:cubicBezTo>
                    <a:pt x="5" y="15"/>
                    <a:pt x="6" y="17"/>
                    <a:pt x="6" y="20"/>
                  </a:cubicBezTo>
                  <a:cubicBezTo>
                    <a:pt x="7" y="21"/>
                    <a:pt x="7" y="23"/>
                    <a:pt x="7" y="24"/>
                  </a:cubicBezTo>
                  <a:cubicBezTo>
                    <a:pt x="7" y="24"/>
                    <a:pt x="5" y="25"/>
                    <a:pt x="4" y="26"/>
                  </a:cubicBezTo>
                  <a:cubicBezTo>
                    <a:pt x="3" y="28"/>
                    <a:pt x="0" y="30"/>
                    <a:pt x="0" y="32"/>
                  </a:cubicBezTo>
                  <a:cubicBezTo>
                    <a:pt x="0" y="35"/>
                    <a:pt x="3" y="37"/>
                    <a:pt x="4" y="38"/>
                  </a:cubicBezTo>
                  <a:cubicBezTo>
                    <a:pt x="5" y="39"/>
                    <a:pt x="7" y="40"/>
                    <a:pt x="7" y="41"/>
                  </a:cubicBezTo>
                  <a:cubicBezTo>
                    <a:pt x="7" y="42"/>
                    <a:pt x="7" y="44"/>
                    <a:pt x="6" y="45"/>
                  </a:cubicBezTo>
                  <a:cubicBezTo>
                    <a:pt x="6" y="47"/>
                    <a:pt x="5" y="50"/>
                    <a:pt x="7" y="52"/>
                  </a:cubicBezTo>
                  <a:cubicBezTo>
                    <a:pt x="8" y="54"/>
                    <a:pt x="11" y="54"/>
                    <a:pt x="13" y="55"/>
                  </a:cubicBezTo>
                  <a:cubicBezTo>
                    <a:pt x="15" y="55"/>
                    <a:pt x="16" y="55"/>
                    <a:pt x="17" y="55"/>
                  </a:cubicBezTo>
                  <a:cubicBezTo>
                    <a:pt x="18" y="56"/>
                    <a:pt x="18" y="57"/>
                    <a:pt x="19" y="59"/>
                  </a:cubicBezTo>
                  <a:cubicBezTo>
                    <a:pt x="20" y="61"/>
                    <a:pt x="21" y="63"/>
                    <a:pt x="24" y="64"/>
                  </a:cubicBezTo>
                  <a:cubicBezTo>
                    <a:pt x="24" y="64"/>
                    <a:pt x="25" y="64"/>
                    <a:pt x="25" y="64"/>
                  </a:cubicBezTo>
                  <a:cubicBezTo>
                    <a:pt x="27" y="64"/>
                    <a:pt x="29" y="63"/>
                    <a:pt x="30" y="62"/>
                  </a:cubicBezTo>
                  <a:cubicBezTo>
                    <a:pt x="32" y="62"/>
                    <a:pt x="33" y="61"/>
                    <a:pt x="34" y="61"/>
                  </a:cubicBezTo>
                  <a:cubicBezTo>
                    <a:pt x="35" y="61"/>
                    <a:pt x="36" y="62"/>
                    <a:pt x="37" y="62"/>
                  </a:cubicBezTo>
                  <a:cubicBezTo>
                    <a:pt x="39" y="63"/>
                    <a:pt x="41" y="64"/>
                    <a:pt x="43" y="64"/>
                  </a:cubicBezTo>
                  <a:cubicBezTo>
                    <a:pt x="43" y="64"/>
                    <a:pt x="44" y="64"/>
                    <a:pt x="44" y="64"/>
                  </a:cubicBezTo>
                  <a:cubicBezTo>
                    <a:pt x="47" y="63"/>
                    <a:pt x="48" y="61"/>
                    <a:pt x="49" y="59"/>
                  </a:cubicBezTo>
                  <a:cubicBezTo>
                    <a:pt x="49" y="57"/>
                    <a:pt x="50" y="56"/>
                    <a:pt x="51" y="55"/>
                  </a:cubicBezTo>
                  <a:cubicBezTo>
                    <a:pt x="51" y="55"/>
                    <a:pt x="53" y="55"/>
                    <a:pt x="54" y="55"/>
                  </a:cubicBezTo>
                  <a:cubicBezTo>
                    <a:pt x="57" y="54"/>
                    <a:pt x="59" y="54"/>
                    <a:pt x="61" y="52"/>
                  </a:cubicBezTo>
                  <a:cubicBezTo>
                    <a:pt x="62" y="50"/>
                    <a:pt x="62" y="47"/>
                    <a:pt x="61" y="45"/>
                  </a:cubicBezTo>
                  <a:cubicBezTo>
                    <a:pt x="61" y="44"/>
                    <a:pt x="61" y="42"/>
                    <a:pt x="61" y="41"/>
                  </a:cubicBezTo>
                  <a:cubicBezTo>
                    <a:pt x="61" y="40"/>
                    <a:pt x="62" y="39"/>
                    <a:pt x="63" y="38"/>
                  </a:cubicBezTo>
                  <a:cubicBezTo>
                    <a:pt x="65" y="37"/>
                    <a:pt x="67" y="35"/>
                    <a:pt x="67" y="32"/>
                  </a:cubicBezTo>
                  <a:cubicBezTo>
                    <a:pt x="67" y="30"/>
                    <a:pt x="65" y="28"/>
                    <a:pt x="63" y="26"/>
                  </a:cubicBezTo>
                  <a:close/>
                  <a:moveTo>
                    <a:pt x="54" y="13"/>
                  </a:moveTo>
                  <a:cubicBezTo>
                    <a:pt x="56" y="13"/>
                    <a:pt x="58" y="13"/>
                    <a:pt x="58" y="14"/>
                  </a:cubicBezTo>
                  <a:cubicBezTo>
                    <a:pt x="59" y="15"/>
                    <a:pt x="59" y="17"/>
                    <a:pt x="58" y="19"/>
                  </a:cubicBezTo>
                  <a:cubicBezTo>
                    <a:pt x="58" y="21"/>
                    <a:pt x="58" y="22"/>
                    <a:pt x="58" y="24"/>
                  </a:cubicBezTo>
                  <a:cubicBezTo>
                    <a:pt x="56" y="19"/>
                    <a:pt x="53" y="15"/>
                    <a:pt x="49" y="12"/>
                  </a:cubicBezTo>
                  <a:cubicBezTo>
                    <a:pt x="51" y="13"/>
                    <a:pt x="52" y="13"/>
                    <a:pt x="54" y="13"/>
                  </a:cubicBezTo>
                  <a:close/>
                  <a:moveTo>
                    <a:pt x="39" y="5"/>
                  </a:moveTo>
                  <a:cubicBezTo>
                    <a:pt x="41" y="4"/>
                    <a:pt x="42" y="3"/>
                    <a:pt x="43" y="3"/>
                  </a:cubicBezTo>
                  <a:cubicBezTo>
                    <a:pt x="44" y="4"/>
                    <a:pt x="45" y="6"/>
                    <a:pt x="46" y="7"/>
                  </a:cubicBezTo>
                  <a:cubicBezTo>
                    <a:pt x="47" y="9"/>
                    <a:pt x="47" y="10"/>
                    <a:pt x="48" y="11"/>
                  </a:cubicBezTo>
                  <a:cubicBezTo>
                    <a:pt x="44" y="8"/>
                    <a:pt x="40" y="7"/>
                    <a:pt x="35" y="7"/>
                  </a:cubicBezTo>
                  <a:cubicBezTo>
                    <a:pt x="36" y="6"/>
                    <a:pt x="38" y="6"/>
                    <a:pt x="39" y="5"/>
                  </a:cubicBezTo>
                  <a:close/>
                  <a:moveTo>
                    <a:pt x="22" y="7"/>
                  </a:moveTo>
                  <a:cubicBezTo>
                    <a:pt x="22" y="6"/>
                    <a:pt x="23" y="4"/>
                    <a:pt x="24" y="3"/>
                  </a:cubicBezTo>
                  <a:cubicBezTo>
                    <a:pt x="26" y="3"/>
                    <a:pt x="27" y="4"/>
                    <a:pt x="29" y="5"/>
                  </a:cubicBezTo>
                  <a:cubicBezTo>
                    <a:pt x="30" y="6"/>
                    <a:pt x="32" y="6"/>
                    <a:pt x="33" y="7"/>
                  </a:cubicBezTo>
                  <a:cubicBezTo>
                    <a:pt x="28" y="7"/>
                    <a:pt x="23" y="8"/>
                    <a:pt x="19" y="11"/>
                  </a:cubicBezTo>
                  <a:cubicBezTo>
                    <a:pt x="20" y="10"/>
                    <a:pt x="21" y="9"/>
                    <a:pt x="22" y="7"/>
                  </a:cubicBezTo>
                  <a:close/>
                  <a:moveTo>
                    <a:pt x="9" y="14"/>
                  </a:moveTo>
                  <a:cubicBezTo>
                    <a:pt x="10" y="13"/>
                    <a:pt x="12" y="13"/>
                    <a:pt x="14" y="13"/>
                  </a:cubicBezTo>
                  <a:cubicBezTo>
                    <a:pt x="15" y="13"/>
                    <a:pt x="17" y="13"/>
                    <a:pt x="18" y="12"/>
                  </a:cubicBezTo>
                  <a:cubicBezTo>
                    <a:pt x="14" y="15"/>
                    <a:pt x="11" y="19"/>
                    <a:pt x="10" y="24"/>
                  </a:cubicBezTo>
                  <a:cubicBezTo>
                    <a:pt x="10" y="22"/>
                    <a:pt x="10" y="21"/>
                    <a:pt x="9" y="19"/>
                  </a:cubicBezTo>
                  <a:cubicBezTo>
                    <a:pt x="9" y="17"/>
                    <a:pt x="9" y="15"/>
                    <a:pt x="9" y="14"/>
                  </a:cubicBezTo>
                  <a:close/>
                  <a:moveTo>
                    <a:pt x="6" y="36"/>
                  </a:moveTo>
                  <a:cubicBezTo>
                    <a:pt x="5" y="35"/>
                    <a:pt x="3" y="34"/>
                    <a:pt x="3" y="32"/>
                  </a:cubicBezTo>
                  <a:cubicBezTo>
                    <a:pt x="3" y="31"/>
                    <a:pt x="5" y="30"/>
                    <a:pt x="6" y="28"/>
                  </a:cubicBezTo>
                  <a:cubicBezTo>
                    <a:pt x="8" y="27"/>
                    <a:pt x="9" y="26"/>
                    <a:pt x="9" y="25"/>
                  </a:cubicBezTo>
                  <a:cubicBezTo>
                    <a:pt x="9" y="27"/>
                    <a:pt x="8" y="30"/>
                    <a:pt x="8" y="32"/>
                  </a:cubicBezTo>
                  <a:cubicBezTo>
                    <a:pt x="8" y="35"/>
                    <a:pt x="9" y="37"/>
                    <a:pt x="9" y="40"/>
                  </a:cubicBezTo>
                  <a:cubicBezTo>
                    <a:pt x="9" y="38"/>
                    <a:pt x="8" y="37"/>
                    <a:pt x="6" y="36"/>
                  </a:cubicBezTo>
                  <a:close/>
                  <a:moveTo>
                    <a:pt x="14" y="52"/>
                  </a:moveTo>
                  <a:cubicBezTo>
                    <a:pt x="12" y="51"/>
                    <a:pt x="10" y="51"/>
                    <a:pt x="9" y="50"/>
                  </a:cubicBezTo>
                  <a:cubicBezTo>
                    <a:pt x="9" y="49"/>
                    <a:pt x="9" y="47"/>
                    <a:pt x="9" y="46"/>
                  </a:cubicBezTo>
                  <a:cubicBezTo>
                    <a:pt x="10" y="44"/>
                    <a:pt x="10" y="42"/>
                    <a:pt x="10" y="41"/>
                  </a:cubicBezTo>
                  <a:cubicBezTo>
                    <a:pt x="11" y="46"/>
                    <a:pt x="14" y="50"/>
                    <a:pt x="18" y="53"/>
                  </a:cubicBezTo>
                  <a:cubicBezTo>
                    <a:pt x="17" y="52"/>
                    <a:pt x="15" y="52"/>
                    <a:pt x="14" y="52"/>
                  </a:cubicBezTo>
                  <a:close/>
                  <a:moveTo>
                    <a:pt x="29" y="60"/>
                  </a:moveTo>
                  <a:cubicBezTo>
                    <a:pt x="27" y="61"/>
                    <a:pt x="26" y="62"/>
                    <a:pt x="24" y="61"/>
                  </a:cubicBezTo>
                  <a:cubicBezTo>
                    <a:pt x="23" y="61"/>
                    <a:pt x="22" y="59"/>
                    <a:pt x="22" y="57"/>
                  </a:cubicBezTo>
                  <a:cubicBezTo>
                    <a:pt x="21" y="56"/>
                    <a:pt x="20" y="54"/>
                    <a:pt x="19" y="53"/>
                  </a:cubicBezTo>
                  <a:cubicBezTo>
                    <a:pt x="23" y="56"/>
                    <a:pt x="28" y="58"/>
                    <a:pt x="33" y="58"/>
                  </a:cubicBezTo>
                  <a:cubicBezTo>
                    <a:pt x="32" y="58"/>
                    <a:pt x="30" y="59"/>
                    <a:pt x="29" y="60"/>
                  </a:cubicBezTo>
                  <a:close/>
                  <a:moveTo>
                    <a:pt x="46" y="57"/>
                  </a:moveTo>
                  <a:cubicBezTo>
                    <a:pt x="45" y="59"/>
                    <a:pt x="44" y="61"/>
                    <a:pt x="43" y="61"/>
                  </a:cubicBezTo>
                  <a:cubicBezTo>
                    <a:pt x="42" y="62"/>
                    <a:pt x="41" y="61"/>
                    <a:pt x="39" y="60"/>
                  </a:cubicBezTo>
                  <a:cubicBezTo>
                    <a:pt x="37" y="59"/>
                    <a:pt x="36" y="58"/>
                    <a:pt x="35" y="58"/>
                  </a:cubicBezTo>
                  <a:cubicBezTo>
                    <a:pt x="40" y="58"/>
                    <a:pt x="44" y="56"/>
                    <a:pt x="48" y="53"/>
                  </a:cubicBezTo>
                  <a:cubicBezTo>
                    <a:pt x="47" y="54"/>
                    <a:pt x="47" y="56"/>
                    <a:pt x="46" y="57"/>
                  </a:cubicBezTo>
                  <a:close/>
                  <a:moveTo>
                    <a:pt x="34" y="56"/>
                  </a:moveTo>
                  <a:cubicBezTo>
                    <a:pt x="21" y="56"/>
                    <a:pt x="10" y="45"/>
                    <a:pt x="10" y="32"/>
                  </a:cubicBezTo>
                  <a:cubicBezTo>
                    <a:pt x="10" y="19"/>
                    <a:pt x="21" y="9"/>
                    <a:pt x="34" y="9"/>
                  </a:cubicBezTo>
                  <a:cubicBezTo>
                    <a:pt x="47" y="9"/>
                    <a:pt x="58" y="19"/>
                    <a:pt x="58" y="32"/>
                  </a:cubicBezTo>
                  <a:cubicBezTo>
                    <a:pt x="58" y="45"/>
                    <a:pt x="47" y="56"/>
                    <a:pt x="34" y="56"/>
                  </a:cubicBezTo>
                  <a:close/>
                  <a:moveTo>
                    <a:pt x="58" y="50"/>
                  </a:moveTo>
                  <a:cubicBezTo>
                    <a:pt x="58" y="51"/>
                    <a:pt x="56" y="51"/>
                    <a:pt x="54" y="52"/>
                  </a:cubicBezTo>
                  <a:cubicBezTo>
                    <a:pt x="52" y="52"/>
                    <a:pt x="51" y="52"/>
                    <a:pt x="49" y="53"/>
                  </a:cubicBezTo>
                  <a:cubicBezTo>
                    <a:pt x="53" y="50"/>
                    <a:pt x="56" y="46"/>
                    <a:pt x="58" y="41"/>
                  </a:cubicBezTo>
                  <a:cubicBezTo>
                    <a:pt x="58" y="42"/>
                    <a:pt x="58" y="44"/>
                    <a:pt x="58" y="46"/>
                  </a:cubicBezTo>
                  <a:cubicBezTo>
                    <a:pt x="59" y="47"/>
                    <a:pt x="59" y="49"/>
                    <a:pt x="58" y="50"/>
                  </a:cubicBezTo>
                  <a:close/>
                  <a:moveTo>
                    <a:pt x="61" y="36"/>
                  </a:moveTo>
                  <a:cubicBezTo>
                    <a:pt x="60" y="37"/>
                    <a:pt x="59" y="38"/>
                    <a:pt x="58" y="40"/>
                  </a:cubicBezTo>
                  <a:cubicBezTo>
                    <a:pt x="59" y="37"/>
                    <a:pt x="60" y="35"/>
                    <a:pt x="60" y="32"/>
                  </a:cubicBezTo>
                  <a:cubicBezTo>
                    <a:pt x="60" y="30"/>
                    <a:pt x="59" y="27"/>
                    <a:pt x="58" y="25"/>
                  </a:cubicBezTo>
                  <a:cubicBezTo>
                    <a:pt x="59" y="26"/>
                    <a:pt x="60" y="27"/>
                    <a:pt x="61" y="28"/>
                  </a:cubicBezTo>
                  <a:cubicBezTo>
                    <a:pt x="63" y="30"/>
                    <a:pt x="64" y="31"/>
                    <a:pt x="64" y="32"/>
                  </a:cubicBezTo>
                  <a:cubicBezTo>
                    <a:pt x="64" y="34"/>
                    <a:pt x="63" y="35"/>
                    <a:pt x="6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24" name="Freeform 33"/>
            <p:cNvSpPr>
              <a:spLocks noEditPoints="1"/>
            </p:cNvSpPr>
            <p:nvPr/>
          </p:nvSpPr>
          <p:spPr bwMode="auto">
            <a:xfrm>
              <a:off x="6480791" y="5397488"/>
              <a:ext cx="282099" cy="288980"/>
            </a:xfrm>
            <a:custGeom>
              <a:avLst/>
              <a:gdLst>
                <a:gd name="T0" fmla="*/ 8 w 52"/>
                <a:gd name="T1" fmla="*/ 19 h 53"/>
                <a:gd name="T2" fmla="*/ 8 w 52"/>
                <a:gd name="T3" fmla="*/ 19 h 53"/>
                <a:gd name="T4" fmla="*/ 8 w 52"/>
                <a:gd name="T5" fmla="*/ 18 h 53"/>
                <a:gd name="T6" fmla="*/ 8 w 52"/>
                <a:gd name="T7" fmla="*/ 17 h 53"/>
                <a:gd name="T8" fmla="*/ 8 w 52"/>
                <a:gd name="T9" fmla="*/ 17 h 53"/>
                <a:gd name="T10" fmla="*/ 15 w 52"/>
                <a:gd name="T11" fmla="*/ 10 h 53"/>
                <a:gd name="T12" fmla="*/ 17 w 52"/>
                <a:gd name="T13" fmla="*/ 10 h 53"/>
                <a:gd name="T14" fmla="*/ 17 w 52"/>
                <a:gd name="T15" fmla="*/ 12 h 53"/>
                <a:gd name="T16" fmla="*/ 13 w 52"/>
                <a:gd name="T17" fmla="*/ 17 h 53"/>
                <a:gd name="T18" fmla="*/ 39 w 52"/>
                <a:gd name="T19" fmla="*/ 17 h 53"/>
                <a:gd name="T20" fmla="*/ 40 w 52"/>
                <a:gd name="T21" fmla="*/ 18 h 53"/>
                <a:gd name="T22" fmla="*/ 39 w 52"/>
                <a:gd name="T23" fmla="*/ 20 h 53"/>
                <a:gd name="T24" fmla="*/ 13 w 52"/>
                <a:gd name="T25" fmla="*/ 20 h 53"/>
                <a:gd name="T26" fmla="*/ 17 w 52"/>
                <a:gd name="T27" fmla="*/ 24 h 53"/>
                <a:gd name="T28" fmla="*/ 17 w 52"/>
                <a:gd name="T29" fmla="*/ 26 h 53"/>
                <a:gd name="T30" fmla="*/ 16 w 52"/>
                <a:gd name="T31" fmla="*/ 26 h 53"/>
                <a:gd name="T32" fmla="*/ 15 w 52"/>
                <a:gd name="T33" fmla="*/ 26 h 53"/>
                <a:gd name="T34" fmla="*/ 8 w 52"/>
                <a:gd name="T35" fmla="*/ 19 h 53"/>
                <a:gd name="T36" fmla="*/ 43 w 52"/>
                <a:gd name="T37" fmla="*/ 34 h 53"/>
                <a:gd name="T38" fmla="*/ 43 w 52"/>
                <a:gd name="T39" fmla="*/ 34 h 53"/>
                <a:gd name="T40" fmla="*/ 36 w 52"/>
                <a:gd name="T41" fmla="*/ 27 h 53"/>
                <a:gd name="T42" fmla="*/ 34 w 52"/>
                <a:gd name="T43" fmla="*/ 27 h 53"/>
                <a:gd name="T44" fmla="*/ 34 w 52"/>
                <a:gd name="T45" fmla="*/ 29 h 53"/>
                <a:gd name="T46" fmla="*/ 39 w 52"/>
                <a:gd name="T47" fmla="*/ 33 h 53"/>
                <a:gd name="T48" fmla="*/ 13 w 52"/>
                <a:gd name="T49" fmla="*/ 33 h 53"/>
                <a:gd name="T50" fmla="*/ 11 w 52"/>
                <a:gd name="T51" fmla="*/ 35 h 53"/>
                <a:gd name="T52" fmla="*/ 13 w 52"/>
                <a:gd name="T53" fmla="*/ 36 h 53"/>
                <a:gd name="T54" fmla="*/ 39 w 52"/>
                <a:gd name="T55" fmla="*/ 36 h 53"/>
                <a:gd name="T56" fmla="*/ 34 w 52"/>
                <a:gd name="T57" fmla="*/ 41 h 53"/>
                <a:gd name="T58" fmla="*/ 34 w 52"/>
                <a:gd name="T59" fmla="*/ 43 h 53"/>
                <a:gd name="T60" fmla="*/ 35 w 52"/>
                <a:gd name="T61" fmla="*/ 43 h 53"/>
                <a:gd name="T62" fmla="*/ 36 w 52"/>
                <a:gd name="T63" fmla="*/ 43 h 53"/>
                <a:gd name="T64" fmla="*/ 43 w 52"/>
                <a:gd name="T65" fmla="*/ 36 h 53"/>
                <a:gd name="T66" fmla="*/ 43 w 52"/>
                <a:gd name="T67" fmla="*/ 36 h 53"/>
                <a:gd name="T68" fmla="*/ 44 w 52"/>
                <a:gd name="T69" fmla="*/ 35 h 53"/>
                <a:gd name="T70" fmla="*/ 43 w 52"/>
                <a:gd name="T71" fmla="*/ 34 h 53"/>
                <a:gd name="T72" fmla="*/ 52 w 52"/>
                <a:gd name="T73" fmla="*/ 7 h 53"/>
                <a:gd name="T74" fmla="*/ 52 w 52"/>
                <a:gd name="T75" fmla="*/ 45 h 53"/>
                <a:gd name="T76" fmla="*/ 45 w 52"/>
                <a:gd name="T77" fmla="*/ 53 h 53"/>
                <a:gd name="T78" fmla="*/ 7 w 52"/>
                <a:gd name="T79" fmla="*/ 53 h 53"/>
                <a:gd name="T80" fmla="*/ 0 w 52"/>
                <a:gd name="T81" fmla="*/ 45 h 53"/>
                <a:gd name="T82" fmla="*/ 0 w 52"/>
                <a:gd name="T83" fmla="*/ 7 h 53"/>
                <a:gd name="T84" fmla="*/ 7 w 52"/>
                <a:gd name="T85" fmla="*/ 0 h 53"/>
                <a:gd name="T86" fmla="*/ 45 w 52"/>
                <a:gd name="T87" fmla="*/ 0 h 53"/>
                <a:gd name="T88" fmla="*/ 52 w 52"/>
                <a:gd name="T89" fmla="*/ 7 h 53"/>
                <a:gd name="T90" fmla="*/ 49 w 52"/>
                <a:gd name="T91" fmla="*/ 7 h 53"/>
                <a:gd name="T92" fmla="*/ 45 w 52"/>
                <a:gd name="T93" fmla="*/ 3 h 53"/>
                <a:gd name="T94" fmla="*/ 7 w 52"/>
                <a:gd name="T95" fmla="*/ 3 h 53"/>
                <a:gd name="T96" fmla="*/ 3 w 52"/>
                <a:gd name="T97" fmla="*/ 7 h 53"/>
                <a:gd name="T98" fmla="*/ 3 w 52"/>
                <a:gd name="T99" fmla="*/ 45 h 53"/>
                <a:gd name="T100" fmla="*/ 7 w 52"/>
                <a:gd name="T101" fmla="*/ 50 h 53"/>
                <a:gd name="T102" fmla="*/ 45 w 52"/>
                <a:gd name="T103" fmla="*/ 50 h 53"/>
                <a:gd name="T104" fmla="*/ 49 w 52"/>
                <a:gd name="T105" fmla="*/ 45 h 53"/>
                <a:gd name="T106" fmla="*/ 49 w 52"/>
                <a:gd name="T107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2" h="53">
                  <a:moveTo>
                    <a:pt x="8" y="19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6" y="9"/>
                    <a:pt x="17" y="10"/>
                  </a:cubicBezTo>
                  <a:cubicBezTo>
                    <a:pt x="18" y="11"/>
                    <a:pt x="18" y="12"/>
                    <a:pt x="17" y="12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40" y="17"/>
                    <a:pt x="40" y="18"/>
                  </a:cubicBezTo>
                  <a:cubicBezTo>
                    <a:pt x="40" y="19"/>
                    <a:pt x="40" y="20"/>
                    <a:pt x="39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5"/>
                    <a:pt x="17" y="26"/>
                  </a:cubicBezTo>
                  <a:cubicBezTo>
                    <a:pt x="17" y="26"/>
                    <a:pt x="16" y="26"/>
                    <a:pt x="16" y="26"/>
                  </a:cubicBezTo>
                  <a:cubicBezTo>
                    <a:pt x="16" y="26"/>
                    <a:pt x="15" y="26"/>
                    <a:pt x="15" y="26"/>
                  </a:cubicBezTo>
                  <a:lnTo>
                    <a:pt x="8" y="19"/>
                  </a:lnTo>
                  <a:close/>
                  <a:moveTo>
                    <a:pt x="43" y="34"/>
                  </a:moveTo>
                  <a:cubicBezTo>
                    <a:pt x="43" y="34"/>
                    <a:pt x="43" y="34"/>
                    <a:pt x="43" y="34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6"/>
                    <a:pt x="35" y="26"/>
                    <a:pt x="34" y="27"/>
                  </a:cubicBezTo>
                  <a:cubicBezTo>
                    <a:pt x="34" y="28"/>
                    <a:pt x="34" y="29"/>
                    <a:pt x="34" y="29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3"/>
                    <a:pt x="11" y="34"/>
                    <a:pt x="11" y="35"/>
                  </a:cubicBezTo>
                  <a:cubicBezTo>
                    <a:pt x="11" y="36"/>
                    <a:pt x="12" y="36"/>
                    <a:pt x="13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2"/>
                    <a:pt x="34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4" y="36"/>
                    <a:pt x="44" y="35"/>
                    <a:pt x="44" y="35"/>
                  </a:cubicBezTo>
                  <a:cubicBezTo>
                    <a:pt x="44" y="35"/>
                    <a:pt x="44" y="34"/>
                    <a:pt x="43" y="34"/>
                  </a:cubicBezTo>
                  <a:close/>
                  <a:moveTo>
                    <a:pt x="52" y="7"/>
                  </a:moveTo>
                  <a:cubicBezTo>
                    <a:pt x="52" y="45"/>
                    <a:pt x="52" y="45"/>
                    <a:pt x="52" y="45"/>
                  </a:cubicBezTo>
                  <a:cubicBezTo>
                    <a:pt x="52" y="49"/>
                    <a:pt x="49" y="53"/>
                    <a:pt x="45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3" y="53"/>
                    <a:pt x="0" y="49"/>
                    <a:pt x="0" y="4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9" y="0"/>
                    <a:pt x="52" y="4"/>
                    <a:pt x="52" y="7"/>
                  </a:cubicBezTo>
                  <a:close/>
                  <a:moveTo>
                    <a:pt x="49" y="7"/>
                  </a:moveTo>
                  <a:cubicBezTo>
                    <a:pt x="49" y="5"/>
                    <a:pt x="47" y="3"/>
                    <a:pt x="45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4" y="3"/>
                    <a:pt x="3" y="5"/>
                    <a:pt x="3" y="7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8"/>
                    <a:pt x="4" y="50"/>
                    <a:pt x="7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7" y="50"/>
                    <a:pt x="49" y="48"/>
                    <a:pt x="49" y="45"/>
                  </a:cubicBezTo>
                  <a:lnTo>
                    <a:pt x="49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25" name="Freeform 38"/>
            <p:cNvSpPr>
              <a:spLocks noEditPoints="1"/>
            </p:cNvSpPr>
            <p:nvPr/>
          </p:nvSpPr>
          <p:spPr bwMode="auto">
            <a:xfrm>
              <a:off x="7965069" y="4244772"/>
              <a:ext cx="355281" cy="316061"/>
            </a:xfrm>
            <a:custGeom>
              <a:avLst/>
              <a:gdLst>
                <a:gd name="T0" fmla="*/ 63 w 65"/>
                <a:gd name="T1" fmla="*/ 24 h 58"/>
                <a:gd name="T2" fmla="*/ 49 w 65"/>
                <a:gd name="T3" fmla="*/ 22 h 58"/>
                <a:gd name="T4" fmla="*/ 42 w 65"/>
                <a:gd name="T5" fmla="*/ 16 h 58"/>
                <a:gd name="T6" fmla="*/ 32 w 65"/>
                <a:gd name="T7" fmla="*/ 6 h 58"/>
                <a:gd name="T8" fmla="*/ 24 w 65"/>
                <a:gd name="T9" fmla="*/ 0 h 58"/>
                <a:gd name="T10" fmla="*/ 24 w 65"/>
                <a:gd name="T11" fmla="*/ 23 h 58"/>
                <a:gd name="T12" fmla="*/ 21 w 65"/>
                <a:gd name="T13" fmla="*/ 22 h 58"/>
                <a:gd name="T14" fmla="*/ 3 w 65"/>
                <a:gd name="T15" fmla="*/ 28 h 58"/>
                <a:gd name="T16" fmla="*/ 0 w 65"/>
                <a:gd name="T17" fmla="*/ 34 h 58"/>
                <a:gd name="T18" fmla="*/ 2 w 65"/>
                <a:gd name="T19" fmla="*/ 41 h 58"/>
                <a:gd name="T20" fmla="*/ 5 w 65"/>
                <a:gd name="T21" fmla="*/ 48 h 58"/>
                <a:gd name="T22" fmla="*/ 10 w 65"/>
                <a:gd name="T23" fmla="*/ 55 h 58"/>
                <a:gd name="T24" fmla="*/ 35 w 65"/>
                <a:gd name="T25" fmla="*/ 57 h 58"/>
                <a:gd name="T26" fmla="*/ 45 w 65"/>
                <a:gd name="T27" fmla="*/ 55 h 58"/>
                <a:gd name="T28" fmla="*/ 60 w 65"/>
                <a:gd name="T29" fmla="*/ 57 h 58"/>
                <a:gd name="T30" fmla="*/ 64 w 65"/>
                <a:gd name="T31" fmla="*/ 26 h 58"/>
                <a:gd name="T32" fmla="*/ 9 w 65"/>
                <a:gd name="T33" fmla="*/ 25 h 58"/>
                <a:gd name="T34" fmla="*/ 24 w 65"/>
                <a:gd name="T35" fmla="*/ 28 h 58"/>
                <a:gd name="T36" fmla="*/ 9 w 65"/>
                <a:gd name="T37" fmla="*/ 30 h 58"/>
                <a:gd name="T38" fmla="*/ 9 w 65"/>
                <a:gd name="T39" fmla="*/ 25 h 58"/>
                <a:gd name="T40" fmla="*/ 18 w 65"/>
                <a:gd name="T41" fmla="*/ 32 h 58"/>
                <a:gd name="T42" fmla="*/ 18 w 65"/>
                <a:gd name="T43" fmla="*/ 37 h 58"/>
                <a:gd name="T44" fmla="*/ 6 w 65"/>
                <a:gd name="T45" fmla="*/ 37 h 58"/>
                <a:gd name="T46" fmla="*/ 6 w 65"/>
                <a:gd name="T47" fmla="*/ 32 h 58"/>
                <a:gd name="T48" fmla="*/ 18 w 65"/>
                <a:gd name="T49" fmla="*/ 39 h 58"/>
                <a:gd name="T50" fmla="*/ 23 w 65"/>
                <a:gd name="T51" fmla="*/ 41 h 58"/>
                <a:gd name="T52" fmla="*/ 11 w 65"/>
                <a:gd name="T53" fmla="*/ 43 h 58"/>
                <a:gd name="T54" fmla="*/ 5 w 65"/>
                <a:gd name="T55" fmla="*/ 41 h 58"/>
                <a:gd name="T56" fmla="*/ 11 w 65"/>
                <a:gd name="T57" fmla="*/ 45 h 58"/>
                <a:gd name="T58" fmla="*/ 23 w 65"/>
                <a:gd name="T59" fmla="*/ 45 h 58"/>
                <a:gd name="T60" fmla="*/ 23 w 65"/>
                <a:gd name="T61" fmla="*/ 50 h 58"/>
                <a:gd name="T62" fmla="*/ 8 w 65"/>
                <a:gd name="T63" fmla="*/ 48 h 58"/>
                <a:gd name="T64" fmla="*/ 23 w 65"/>
                <a:gd name="T65" fmla="*/ 52 h 58"/>
                <a:gd name="T66" fmla="*/ 24 w 65"/>
                <a:gd name="T67" fmla="*/ 44 h 58"/>
                <a:gd name="T68" fmla="*/ 22 w 65"/>
                <a:gd name="T69" fmla="*/ 37 h 58"/>
                <a:gd name="T70" fmla="*/ 21 w 65"/>
                <a:gd name="T71" fmla="*/ 32 h 58"/>
                <a:gd name="T72" fmla="*/ 26 w 65"/>
                <a:gd name="T73" fmla="*/ 26 h 58"/>
                <a:gd name="T74" fmla="*/ 28 w 65"/>
                <a:gd name="T75" fmla="*/ 31 h 58"/>
                <a:gd name="T76" fmla="*/ 39 w 65"/>
                <a:gd name="T77" fmla="*/ 40 h 58"/>
                <a:gd name="T78" fmla="*/ 30 w 65"/>
                <a:gd name="T79" fmla="*/ 31 h 58"/>
                <a:gd name="T80" fmla="*/ 29 w 65"/>
                <a:gd name="T81" fmla="*/ 24 h 58"/>
                <a:gd name="T82" fmla="*/ 29 w 65"/>
                <a:gd name="T83" fmla="*/ 24 h 58"/>
                <a:gd name="T84" fmla="*/ 22 w 65"/>
                <a:gd name="T85" fmla="*/ 8 h 58"/>
                <a:gd name="T86" fmla="*/ 28 w 65"/>
                <a:gd name="T87" fmla="*/ 4 h 58"/>
                <a:gd name="T88" fmla="*/ 32 w 65"/>
                <a:gd name="T89" fmla="*/ 14 h 58"/>
                <a:gd name="T90" fmla="*/ 43 w 65"/>
                <a:gd name="T91" fmla="*/ 20 h 58"/>
                <a:gd name="T92" fmla="*/ 46 w 65"/>
                <a:gd name="T93" fmla="*/ 50 h 58"/>
                <a:gd name="T94" fmla="*/ 12 w 65"/>
                <a:gd name="T95" fmla="*/ 52 h 58"/>
                <a:gd name="T96" fmla="*/ 23 w 65"/>
                <a:gd name="T97" fmla="*/ 52 h 58"/>
                <a:gd name="T98" fmla="*/ 61 w 65"/>
                <a:gd name="T99" fmla="*/ 27 h 58"/>
                <a:gd name="T100" fmla="*/ 48 w 65"/>
                <a:gd name="T101" fmla="*/ 5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5" h="58">
                  <a:moveTo>
                    <a:pt x="64" y="24"/>
                  </a:moveTo>
                  <a:cubicBezTo>
                    <a:pt x="64" y="24"/>
                    <a:pt x="63" y="24"/>
                    <a:pt x="63" y="24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7" y="20"/>
                    <a:pt x="46" y="18"/>
                    <a:pt x="45" y="18"/>
                  </a:cubicBezTo>
                  <a:cubicBezTo>
                    <a:pt x="44" y="17"/>
                    <a:pt x="43" y="17"/>
                    <a:pt x="42" y="16"/>
                  </a:cubicBezTo>
                  <a:cubicBezTo>
                    <a:pt x="39" y="15"/>
                    <a:pt x="37" y="14"/>
                    <a:pt x="35" y="12"/>
                  </a:cubicBezTo>
                  <a:cubicBezTo>
                    <a:pt x="33" y="10"/>
                    <a:pt x="32" y="8"/>
                    <a:pt x="32" y="6"/>
                  </a:cubicBezTo>
                  <a:cubicBezTo>
                    <a:pt x="31" y="4"/>
                    <a:pt x="31" y="2"/>
                    <a:pt x="30" y="1"/>
                  </a:cubicBezTo>
                  <a:cubicBezTo>
                    <a:pt x="28" y="0"/>
                    <a:pt x="26" y="0"/>
                    <a:pt x="24" y="0"/>
                  </a:cubicBezTo>
                  <a:cubicBezTo>
                    <a:pt x="22" y="1"/>
                    <a:pt x="20" y="4"/>
                    <a:pt x="20" y="7"/>
                  </a:cubicBezTo>
                  <a:cubicBezTo>
                    <a:pt x="19" y="14"/>
                    <a:pt x="22" y="19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2"/>
                    <a:pt x="22" y="22"/>
                    <a:pt x="21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6" y="22"/>
                    <a:pt x="3" y="25"/>
                    <a:pt x="3" y="28"/>
                  </a:cubicBezTo>
                  <a:cubicBezTo>
                    <a:pt x="3" y="28"/>
                    <a:pt x="3" y="29"/>
                    <a:pt x="4" y="29"/>
                  </a:cubicBezTo>
                  <a:cubicBezTo>
                    <a:pt x="1" y="30"/>
                    <a:pt x="0" y="32"/>
                    <a:pt x="0" y="34"/>
                  </a:cubicBezTo>
                  <a:cubicBezTo>
                    <a:pt x="0" y="36"/>
                    <a:pt x="1" y="38"/>
                    <a:pt x="2" y="39"/>
                  </a:cubicBezTo>
                  <a:cubicBezTo>
                    <a:pt x="2" y="40"/>
                    <a:pt x="2" y="40"/>
                    <a:pt x="2" y="41"/>
                  </a:cubicBezTo>
                  <a:cubicBezTo>
                    <a:pt x="2" y="43"/>
                    <a:pt x="3" y="45"/>
                    <a:pt x="5" y="46"/>
                  </a:cubicBezTo>
                  <a:cubicBezTo>
                    <a:pt x="5" y="46"/>
                    <a:pt x="5" y="47"/>
                    <a:pt x="5" y="48"/>
                  </a:cubicBezTo>
                  <a:cubicBezTo>
                    <a:pt x="5" y="50"/>
                    <a:pt x="6" y="52"/>
                    <a:pt x="8" y="53"/>
                  </a:cubicBezTo>
                  <a:cubicBezTo>
                    <a:pt x="9" y="53"/>
                    <a:pt x="9" y="54"/>
                    <a:pt x="10" y="55"/>
                  </a:cubicBezTo>
                  <a:cubicBezTo>
                    <a:pt x="13" y="57"/>
                    <a:pt x="24" y="58"/>
                    <a:pt x="30" y="58"/>
                  </a:cubicBezTo>
                  <a:cubicBezTo>
                    <a:pt x="32" y="58"/>
                    <a:pt x="34" y="58"/>
                    <a:pt x="35" y="57"/>
                  </a:cubicBezTo>
                  <a:cubicBezTo>
                    <a:pt x="38" y="57"/>
                    <a:pt x="41" y="56"/>
                    <a:pt x="45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6" y="56"/>
                    <a:pt x="46" y="56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57"/>
                    <a:pt x="62" y="56"/>
                    <a:pt x="62" y="55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5" y="25"/>
                    <a:pt x="64" y="25"/>
                    <a:pt x="64" y="24"/>
                  </a:cubicBezTo>
                  <a:close/>
                  <a:moveTo>
                    <a:pt x="9" y="25"/>
                  </a:moveTo>
                  <a:cubicBezTo>
                    <a:pt x="21" y="25"/>
                    <a:pt x="21" y="25"/>
                    <a:pt x="21" y="25"/>
                  </a:cubicBezTo>
                  <a:cubicBezTo>
                    <a:pt x="23" y="25"/>
                    <a:pt x="24" y="26"/>
                    <a:pt x="24" y="28"/>
                  </a:cubicBezTo>
                  <a:cubicBezTo>
                    <a:pt x="24" y="29"/>
                    <a:pt x="23" y="30"/>
                    <a:pt x="21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30"/>
                    <a:pt x="6" y="29"/>
                    <a:pt x="6" y="28"/>
                  </a:cubicBezTo>
                  <a:cubicBezTo>
                    <a:pt x="6" y="26"/>
                    <a:pt x="8" y="25"/>
                    <a:pt x="9" y="25"/>
                  </a:cubicBezTo>
                  <a:close/>
                  <a:moveTo>
                    <a:pt x="6" y="32"/>
                  </a:moveTo>
                  <a:cubicBezTo>
                    <a:pt x="18" y="32"/>
                    <a:pt x="18" y="32"/>
                    <a:pt x="18" y="32"/>
                  </a:cubicBezTo>
                  <a:cubicBezTo>
                    <a:pt x="19" y="32"/>
                    <a:pt x="21" y="33"/>
                    <a:pt x="21" y="34"/>
                  </a:cubicBezTo>
                  <a:cubicBezTo>
                    <a:pt x="21" y="36"/>
                    <a:pt x="19" y="37"/>
                    <a:pt x="1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4" y="37"/>
                    <a:pt x="3" y="36"/>
                    <a:pt x="3" y="34"/>
                  </a:cubicBezTo>
                  <a:cubicBezTo>
                    <a:pt x="3" y="33"/>
                    <a:pt x="4" y="32"/>
                    <a:pt x="6" y="32"/>
                  </a:cubicBezTo>
                  <a:close/>
                  <a:moveTo>
                    <a:pt x="8" y="39"/>
                  </a:moveTo>
                  <a:cubicBezTo>
                    <a:pt x="18" y="39"/>
                    <a:pt x="18" y="39"/>
                    <a:pt x="18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2" y="39"/>
                    <a:pt x="23" y="40"/>
                    <a:pt x="23" y="41"/>
                  </a:cubicBezTo>
                  <a:cubicBezTo>
                    <a:pt x="23" y="42"/>
                    <a:pt x="22" y="43"/>
                    <a:pt x="20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6" y="43"/>
                    <a:pt x="5" y="42"/>
                    <a:pt x="5" y="41"/>
                  </a:cubicBezTo>
                  <a:cubicBezTo>
                    <a:pt x="5" y="40"/>
                    <a:pt x="6" y="39"/>
                    <a:pt x="8" y="39"/>
                  </a:cubicBezTo>
                  <a:close/>
                  <a:moveTo>
                    <a:pt x="11" y="45"/>
                  </a:moveTo>
                  <a:cubicBezTo>
                    <a:pt x="20" y="45"/>
                    <a:pt x="20" y="45"/>
                    <a:pt x="20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5" y="45"/>
                    <a:pt x="26" y="47"/>
                    <a:pt x="26" y="48"/>
                  </a:cubicBezTo>
                  <a:cubicBezTo>
                    <a:pt x="26" y="49"/>
                    <a:pt x="25" y="50"/>
                    <a:pt x="23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9" y="50"/>
                    <a:pt x="8" y="49"/>
                    <a:pt x="8" y="48"/>
                  </a:cubicBezTo>
                  <a:cubicBezTo>
                    <a:pt x="8" y="47"/>
                    <a:pt x="9" y="45"/>
                    <a:pt x="11" y="45"/>
                  </a:cubicBezTo>
                  <a:close/>
                  <a:moveTo>
                    <a:pt x="23" y="52"/>
                  </a:moveTo>
                  <a:cubicBezTo>
                    <a:pt x="26" y="52"/>
                    <a:pt x="28" y="50"/>
                    <a:pt x="28" y="48"/>
                  </a:cubicBezTo>
                  <a:cubicBezTo>
                    <a:pt x="28" y="46"/>
                    <a:pt x="26" y="44"/>
                    <a:pt x="24" y="44"/>
                  </a:cubicBezTo>
                  <a:cubicBezTo>
                    <a:pt x="25" y="43"/>
                    <a:pt x="25" y="42"/>
                    <a:pt x="25" y="41"/>
                  </a:cubicBezTo>
                  <a:cubicBezTo>
                    <a:pt x="25" y="39"/>
                    <a:pt x="24" y="38"/>
                    <a:pt x="22" y="37"/>
                  </a:cubicBezTo>
                  <a:cubicBezTo>
                    <a:pt x="22" y="36"/>
                    <a:pt x="23" y="35"/>
                    <a:pt x="23" y="34"/>
                  </a:cubicBezTo>
                  <a:cubicBezTo>
                    <a:pt x="23" y="33"/>
                    <a:pt x="22" y="33"/>
                    <a:pt x="21" y="32"/>
                  </a:cubicBezTo>
                  <a:cubicBezTo>
                    <a:pt x="24" y="32"/>
                    <a:pt x="26" y="30"/>
                    <a:pt x="26" y="28"/>
                  </a:cubicBezTo>
                  <a:cubicBezTo>
                    <a:pt x="26" y="27"/>
                    <a:pt x="26" y="26"/>
                    <a:pt x="26" y="26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7"/>
                    <a:pt x="28" y="29"/>
                    <a:pt x="28" y="31"/>
                  </a:cubicBezTo>
                  <a:cubicBezTo>
                    <a:pt x="29" y="38"/>
                    <a:pt x="37" y="41"/>
                    <a:pt x="37" y="41"/>
                  </a:cubicBezTo>
                  <a:cubicBezTo>
                    <a:pt x="38" y="41"/>
                    <a:pt x="38" y="41"/>
                    <a:pt x="39" y="40"/>
                  </a:cubicBezTo>
                  <a:cubicBezTo>
                    <a:pt x="39" y="40"/>
                    <a:pt x="38" y="39"/>
                    <a:pt x="38" y="39"/>
                  </a:cubicBezTo>
                  <a:cubicBezTo>
                    <a:pt x="38" y="39"/>
                    <a:pt x="31" y="37"/>
                    <a:pt x="30" y="31"/>
                  </a:cubicBezTo>
                  <a:cubicBezTo>
                    <a:pt x="30" y="28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3"/>
                  </a:cubicBezTo>
                  <a:cubicBezTo>
                    <a:pt x="29" y="23"/>
                    <a:pt x="21" y="16"/>
                    <a:pt x="22" y="8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5"/>
                    <a:pt x="29" y="7"/>
                  </a:cubicBezTo>
                  <a:cubicBezTo>
                    <a:pt x="30" y="9"/>
                    <a:pt x="31" y="11"/>
                    <a:pt x="32" y="14"/>
                  </a:cubicBezTo>
                  <a:cubicBezTo>
                    <a:pt x="35" y="17"/>
                    <a:pt x="38" y="18"/>
                    <a:pt x="40" y="19"/>
                  </a:cubicBezTo>
                  <a:cubicBezTo>
                    <a:pt x="41" y="19"/>
                    <a:pt x="42" y="20"/>
                    <a:pt x="43" y="20"/>
                  </a:cubicBezTo>
                  <a:cubicBezTo>
                    <a:pt x="44" y="21"/>
                    <a:pt x="47" y="25"/>
                    <a:pt x="48" y="26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3" y="52"/>
                    <a:pt x="39" y="54"/>
                    <a:pt x="34" y="54"/>
                  </a:cubicBezTo>
                  <a:cubicBezTo>
                    <a:pt x="27" y="55"/>
                    <a:pt x="14" y="54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lnTo>
                    <a:pt x="23" y="52"/>
                  </a:lnTo>
                  <a:close/>
                  <a:moveTo>
                    <a:pt x="50" y="26"/>
                  </a:moveTo>
                  <a:cubicBezTo>
                    <a:pt x="61" y="27"/>
                    <a:pt x="61" y="27"/>
                    <a:pt x="61" y="27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48" y="53"/>
                    <a:pt x="48" y="53"/>
                    <a:pt x="48" y="53"/>
                  </a:cubicBezTo>
                  <a:lnTo>
                    <a:pt x="50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26" name="Freeform 64"/>
            <p:cNvSpPr>
              <a:spLocks noEditPoints="1"/>
            </p:cNvSpPr>
            <p:nvPr/>
          </p:nvSpPr>
          <p:spPr bwMode="auto">
            <a:xfrm>
              <a:off x="7632991" y="4154948"/>
              <a:ext cx="278989" cy="188037"/>
            </a:xfrm>
            <a:custGeom>
              <a:avLst/>
              <a:gdLst>
                <a:gd name="T0" fmla="*/ 58 w 58"/>
                <a:gd name="T1" fmla="*/ 18 h 38"/>
                <a:gd name="T2" fmla="*/ 31 w 58"/>
                <a:gd name="T3" fmla="*/ 0 h 38"/>
                <a:gd name="T4" fmla="*/ 1 w 58"/>
                <a:gd name="T5" fmla="*/ 18 h 38"/>
                <a:gd name="T6" fmla="*/ 0 w 58"/>
                <a:gd name="T7" fmla="*/ 20 h 38"/>
                <a:gd name="T8" fmla="*/ 31 w 58"/>
                <a:gd name="T9" fmla="*/ 38 h 38"/>
                <a:gd name="T10" fmla="*/ 58 w 58"/>
                <a:gd name="T11" fmla="*/ 20 h 38"/>
                <a:gd name="T12" fmla="*/ 58 w 58"/>
                <a:gd name="T13" fmla="*/ 18 h 38"/>
                <a:gd name="T14" fmla="*/ 18 w 58"/>
                <a:gd name="T15" fmla="*/ 19 h 38"/>
                <a:gd name="T16" fmla="*/ 16 w 58"/>
                <a:gd name="T17" fmla="*/ 19 h 38"/>
                <a:gd name="T18" fmla="*/ 28 w 58"/>
                <a:gd name="T19" fmla="*/ 34 h 38"/>
                <a:gd name="T20" fmla="*/ 4 w 58"/>
                <a:gd name="T21" fmla="*/ 19 h 38"/>
                <a:gd name="T22" fmla="*/ 27 w 58"/>
                <a:gd name="T23" fmla="*/ 4 h 38"/>
                <a:gd name="T24" fmla="*/ 19 w 58"/>
                <a:gd name="T25" fmla="*/ 9 h 38"/>
                <a:gd name="T26" fmla="*/ 21 w 58"/>
                <a:gd name="T27" fmla="*/ 10 h 38"/>
                <a:gd name="T28" fmla="*/ 31 w 58"/>
                <a:gd name="T29" fmla="*/ 5 h 38"/>
                <a:gd name="T30" fmla="*/ 45 w 58"/>
                <a:gd name="T31" fmla="*/ 19 h 38"/>
                <a:gd name="T32" fmla="*/ 31 w 58"/>
                <a:gd name="T33" fmla="*/ 33 h 38"/>
                <a:gd name="T34" fmla="*/ 18 w 58"/>
                <a:gd name="T35" fmla="*/ 19 h 38"/>
                <a:gd name="T36" fmla="*/ 36 w 58"/>
                <a:gd name="T37" fmla="*/ 34 h 38"/>
                <a:gd name="T38" fmla="*/ 47 w 58"/>
                <a:gd name="T39" fmla="*/ 19 h 38"/>
                <a:gd name="T40" fmla="*/ 38 w 58"/>
                <a:gd name="T41" fmla="*/ 4 h 38"/>
                <a:gd name="T42" fmla="*/ 55 w 58"/>
                <a:gd name="T43" fmla="*/ 19 h 38"/>
                <a:gd name="T44" fmla="*/ 36 w 58"/>
                <a:gd name="T45" fmla="*/ 34 h 38"/>
                <a:gd name="T46" fmla="*/ 40 w 58"/>
                <a:gd name="T47" fmla="*/ 19 h 38"/>
                <a:gd name="T48" fmla="*/ 31 w 58"/>
                <a:gd name="T49" fmla="*/ 28 h 38"/>
                <a:gd name="T50" fmla="*/ 23 w 58"/>
                <a:gd name="T51" fmla="*/ 19 h 38"/>
                <a:gd name="T52" fmla="*/ 31 w 58"/>
                <a:gd name="T53" fmla="*/ 19 h 38"/>
                <a:gd name="T54" fmla="*/ 24 w 58"/>
                <a:gd name="T55" fmla="*/ 14 h 38"/>
                <a:gd name="T56" fmla="*/ 31 w 58"/>
                <a:gd name="T57" fmla="*/ 10 h 38"/>
                <a:gd name="T58" fmla="*/ 40 w 58"/>
                <a:gd name="T59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38">
                  <a:moveTo>
                    <a:pt x="58" y="18"/>
                  </a:moveTo>
                  <a:cubicBezTo>
                    <a:pt x="57" y="18"/>
                    <a:pt x="47" y="0"/>
                    <a:pt x="31" y="0"/>
                  </a:cubicBezTo>
                  <a:cubicBezTo>
                    <a:pt x="15" y="0"/>
                    <a:pt x="1" y="17"/>
                    <a:pt x="1" y="18"/>
                  </a:cubicBezTo>
                  <a:cubicBezTo>
                    <a:pt x="0" y="19"/>
                    <a:pt x="0" y="19"/>
                    <a:pt x="0" y="20"/>
                  </a:cubicBezTo>
                  <a:cubicBezTo>
                    <a:pt x="1" y="21"/>
                    <a:pt x="13" y="38"/>
                    <a:pt x="31" y="38"/>
                  </a:cubicBezTo>
                  <a:cubicBezTo>
                    <a:pt x="49" y="38"/>
                    <a:pt x="57" y="20"/>
                    <a:pt x="58" y="20"/>
                  </a:cubicBezTo>
                  <a:cubicBezTo>
                    <a:pt x="58" y="19"/>
                    <a:pt x="58" y="19"/>
                    <a:pt x="58" y="18"/>
                  </a:cubicBezTo>
                  <a:close/>
                  <a:moveTo>
                    <a:pt x="18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27"/>
                    <a:pt x="21" y="33"/>
                    <a:pt x="28" y="34"/>
                  </a:cubicBezTo>
                  <a:cubicBezTo>
                    <a:pt x="16" y="33"/>
                    <a:pt x="6" y="22"/>
                    <a:pt x="4" y="19"/>
                  </a:cubicBezTo>
                  <a:cubicBezTo>
                    <a:pt x="6" y="16"/>
                    <a:pt x="16" y="6"/>
                    <a:pt x="27" y="4"/>
                  </a:cubicBezTo>
                  <a:cubicBezTo>
                    <a:pt x="24" y="5"/>
                    <a:pt x="21" y="7"/>
                    <a:pt x="19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3" y="7"/>
                    <a:pt x="27" y="5"/>
                    <a:pt x="31" y="5"/>
                  </a:cubicBezTo>
                  <a:cubicBezTo>
                    <a:pt x="39" y="5"/>
                    <a:pt x="45" y="11"/>
                    <a:pt x="45" y="19"/>
                  </a:cubicBezTo>
                  <a:cubicBezTo>
                    <a:pt x="45" y="27"/>
                    <a:pt x="39" y="33"/>
                    <a:pt x="31" y="33"/>
                  </a:cubicBezTo>
                  <a:cubicBezTo>
                    <a:pt x="24" y="33"/>
                    <a:pt x="18" y="27"/>
                    <a:pt x="18" y="19"/>
                  </a:cubicBezTo>
                  <a:close/>
                  <a:moveTo>
                    <a:pt x="36" y="34"/>
                  </a:moveTo>
                  <a:cubicBezTo>
                    <a:pt x="42" y="32"/>
                    <a:pt x="47" y="26"/>
                    <a:pt x="47" y="19"/>
                  </a:cubicBezTo>
                  <a:cubicBezTo>
                    <a:pt x="47" y="12"/>
                    <a:pt x="43" y="7"/>
                    <a:pt x="38" y="4"/>
                  </a:cubicBezTo>
                  <a:cubicBezTo>
                    <a:pt x="47" y="8"/>
                    <a:pt x="53" y="17"/>
                    <a:pt x="55" y="19"/>
                  </a:cubicBezTo>
                  <a:cubicBezTo>
                    <a:pt x="53" y="22"/>
                    <a:pt x="47" y="32"/>
                    <a:pt x="36" y="34"/>
                  </a:cubicBezTo>
                  <a:close/>
                  <a:moveTo>
                    <a:pt x="40" y="19"/>
                  </a:moveTo>
                  <a:cubicBezTo>
                    <a:pt x="40" y="24"/>
                    <a:pt x="36" y="28"/>
                    <a:pt x="31" y="28"/>
                  </a:cubicBezTo>
                  <a:cubicBezTo>
                    <a:pt x="27" y="28"/>
                    <a:pt x="23" y="24"/>
                    <a:pt x="23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6" y="12"/>
                    <a:pt x="29" y="10"/>
                    <a:pt x="31" y="10"/>
                  </a:cubicBezTo>
                  <a:cubicBezTo>
                    <a:pt x="36" y="10"/>
                    <a:pt x="40" y="14"/>
                    <a:pt x="40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</p:grpSp>
      <p:sp>
        <p:nvSpPr>
          <p:cNvPr id="133" name="Freeform 5"/>
          <p:cNvSpPr>
            <a:spLocks noEditPoints="1"/>
          </p:cNvSpPr>
          <p:nvPr/>
        </p:nvSpPr>
        <p:spPr bwMode="auto">
          <a:xfrm>
            <a:off x="2253020" y="2793369"/>
            <a:ext cx="2452295" cy="2731815"/>
          </a:xfrm>
          <a:custGeom>
            <a:avLst/>
            <a:gdLst>
              <a:gd name="T0" fmla="*/ 452 w 996"/>
              <a:gd name="T1" fmla="*/ 778 h 1110"/>
              <a:gd name="T2" fmla="*/ 473 w 996"/>
              <a:gd name="T3" fmla="*/ 1110 h 1110"/>
              <a:gd name="T4" fmla="*/ 554 w 996"/>
              <a:gd name="T5" fmla="*/ 965 h 1110"/>
              <a:gd name="T6" fmla="*/ 766 w 996"/>
              <a:gd name="T7" fmla="*/ 710 h 1110"/>
              <a:gd name="T8" fmla="*/ 889 w 996"/>
              <a:gd name="T9" fmla="*/ 1094 h 1110"/>
              <a:gd name="T10" fmla="*/ 926 w 996"/>
              <a:gd name="T11" fmla="*/ 1094 h 1110"/>
              <a:gd name="T12" fmla="*/ 950 w 996"/>
              <a:gd name="T13" fmla="*/ 576 h 1110"/>
              <a:gd name="T14" fmla="*/ 964 w 996"/>
              <a:gd name="T15" fmla="*/ 523 h 1110"/>
              <a:gd name="T16" fmla="*/ 891 w 996"/>
              <a:gd name="T17" fmla="*/ 500 h 1110"/>
              <a:gd name="T18" fmla="*/ 822 w 996"/>
              <a:gd name="T19" fmla="*/ 279 h 1110"/>
              <a:gd name="T20" fmla="*/ 805 w 996"/>
              <a:gd name="T21" fmla="*/ 107 h 1110"/>
              <a:gd name="T22" fmla="*/ 813 w 996"/>
              <a:gd name="T23" fmla="*/ 288 h 1110"/>
              <a:gd name="T24" fmla="*/ 829 w 996"/>
              <a:gd name="T25" fmla="*/ 332 h 1110"/>
              <a:gd name="T26" fmla="*/ 877 w 996"/>
              <a:gd name="T27" fmla="*/ 500 h 1110"/>
              <a:gd name="T28" fmla="*/ 775 w 996"/>
              <a:gd name="T29" fmla="*/ 523 h 1110"/>
              <a:gd name="T30" fmla="*/ 725 w 996"/>
              <a:gd name="T31" fmla="*/ 493 h 1110"/>
              <a:gd name="T32" fmla="*/ 570 w 996"/>
              <a:gd name="T33" fmla="*/ 458 h 1110"/>
              <a:gd name="T34" fmla="*/ 360 w 996"/>
              <a:gd name="T35" fmla="*/ 431 h 1110"/>
              <a:gd name="T36" fmla="*/ 287 w 996"/>
              <a:gd name="T37" fmla="*/ 241 h 1110"/>
              <a:gd name="T38" fmla="*/ 342 w 996"/>
              <a:gd name="T39" fmla="*/ 226 h 1110"/>
              <a:gd name="T40" fmla="*/ 262 w 996"/>
              <a:gd name="T41" fmla="*/ 40 h 1110"/>
              <a:gd name="T42" fmla="*/ 207 w 996"/>
              <a:gd name="T43" fmla="*/ 185 h 1110"/>
              <a:gd name="T44" fmla="*/ 109 w 996"/>
              <a:gd name="T45" fmla="*/ 608 h 1110"/>
              <a:gd name="T46" fmla="*/ 525 w 996"/>
              <a:gd name="T47" fmla="*/ 500 h 1110"/>
              <a:gd name="T48" fmla="*/ 573 w 996"/>
              <a:gd name="T49" fmla="*/ 523 h 1110"/>
              <a:gd name="T50" fmla="*/ 224 w 996"/>
              <a:gd name="T51" fmla="*/ 425 h 1110"/>
              <a:gd name="T52" fmla="*/ 426 w 996"/>
              <a:gd name="T53" fmla="*/ 525 h 1110"/>
              <a:gd name="T54" fmla="*/ 444 w 996"/>
              <a:gd name="T55" fmla="*/ 576 h 1110"/>
              <a:gd name="T56" fmla="*/ 292 w 996"/>
              <a:gd name="T57" fmla="*/ 504 h 1110"/>
              <a:gd name="T58" fmla="*/ 17 w 996"/>
              <a:gd name="T59" fmla="*/ 245 h 1110"/>
              <a:gd name="T60" fmla="*/ 41 w 996"/>
              <a:gd name="T61" fmla="*/ 405 h 1110"/>
              <a:gd name="T62" fmla="*/ 86 w 996"/>
              <a:gd name="T63" fmla="*/ 635 h 1110"/>
              <a:gd name="T64" fmla="*/ 373 w 996"/>
              <a:gd name="T65" fmla="*/ 722 h 1110"/>
              <a:gd name="T66" fmla="*/ 373 w 996"/>
              <a:gd name="T67" fmla="*/ 790 h 1110"/>
              <a:gd name="T68" fmla="*/ 229 w 996"/>
              <a:gd name="T69" fmla="*/ 822 h 1110"/>
              <a:gd name="T70" fmla="*/ 240 w 996"/>
              <a:gd name="T71" fmla="*/ 961 h 1110"/>
              <a:gd name="T72" fmla="*/ 414 w 996"/>
              <a:gd name="T73" fmla="*/ 1110 h 1110"/>
              <a:gd name="T74" fmla="*/ 240 w 996"/>
              <a:gd name="T75" fmla="*/ 1015 h 1110"/>
              <a:gd name="T76" fmla="*/ 225 w 996"/>
              <a:gd name="T77" fmla="*/ 1060 h 1110"/>
              <a:gd name="T78" fmla="*/ 187 w 996"/>
              <a:gd name="T79" fmla="*/ 1110 h 1110"/>
              <a:gd name="T80" fmla="*/ 200 w 996"/>
              <a:gd name="T81" fmla="*/ 1019 h 1110"/>
              <a:gd name="T82" fmla="*/ 57 w 996"/>
              <a:gd name="T83" fmla="*/ 1072 h 1110"/>
              <a:gd name="T84" fmla="*/ 11 w 996"/>
              <a:gd name="T85" fmla="*/ 1066 h 1110"/>
              <a:gd name="T86" fmla="*/ 197 w 996"/>
              <a:gd name="T87" fmla="*/ 961 h 1110"/>
              <a:gd name="T88" fmla="*/ 144 w 996"/>
              <a:gd name="T89" fmla="*/ 790 h 1110"/>
              <a:gd name="T90" fmla="*/ 60 w 996"/>
              <a:gd name="T91" fmla="*/ 788 h 1110"/>
              <a:gd name="T92" fmla="*/ 14 w 996"/>
              <a:gd name="T93" fmla="*/ 633 h 1110"/>
              <a:gd name="T94" fmla="*/ 0 w 996"/>
              <a:gd name="T95" fmla="*/ 375 h 1110"/>
              <a:gd name="T96" fmla="*/ 666 w 996"/>
              <a:gd name="T97" fmla="*/ 981 h 1110"/>
              <a:gd name="T98" fmla="*/ 723 w 996"/>
              <a:gd name="T99" fmla="*/ 1045 h 1110"/>
              <a:gd name="T100" fmla="*/ 657 w 996"/>
              <a:gd name="T101" fmla="*/ 1091 h 1110"/>
              <a:gd name="T102" fmla="*/ 577 w 996"/>
              <a:gd name="T103" fmla="*/ 1050 h 1110"/>
              <a:gd name="T104" fmla="*/ 568 w 996"/>
              <a:gd name="T105" fmla="*/ 972 h 1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96" h="1110">
                <a:moveTo>
                  <a:pt x="174" y="694"/>
                </a:moveTo>
                <a:cubicBezTo>
                  <a:pt x="194" y="697"/>
                  <a:pt x="419" y="719"/>
                  <a:pt x="419" y="719"/>
                </a:cubicBezTo>
                <a:cubicBezTo>
                  <a:pt x="452" y="778"/>
                  <a:pt x="452" y="778"/>
                  <a:pt x="452" y="778"/>
                </a:cubicBezTo>
                <a:cubicBezTo>
                  <a:pt x="452" y="1094"/>
                  <a:pt x="452" y="1094"/>
                  <a:pt x="452" y="1094"/>
                </a:cubicBezTo>
                <a:cubicBezTo>
                  <a:pt x="452" y="1103"/>
                  <a:pt x="459" y="1110"/>
                  <a:pt x="468" y="1110"/>
                </a:cubicBezTo>
                <a:cubicBezTo>
                  <a:pt x="473" y="1110"/>
                  <a:pt x="473" y="1110"/>
                  <a:pt x="473" y="1110"/>
                </a:cubicBezTo>
                <a:cubicBezTo>
                  <a:pt x="482" y="1110"/>
                  <a:pt x="489" y="1103"/>
                  <a:pt x="489" y="1094"/>
                </a:cubicBezTo>
                <a:cubicBezTo>
                  <a:pt x="489" y="847"/>
                  <a:pt x="489" y="847"/>
                  <a:pt x="489" y="847"/>
                </a:cubicBezTo>
                <a:cubicBezTo>
                  <a:pt x="554" y="965"/>
                  <a:pt x="554" y="965"/>
                  <a:pt x="554" y="965"/>
                </a:cubicBezTo>
                <a:cubicBezTo>
                  <a:pt x="662" y="908"/>
                  <a:pt x="662" y="908"/>
                  <a:pt x="662" y="908"/>
                </a:cubicBezTo>
                <a:cubicBezTo>
                  <a:pt x="662" y="908"/>
                  <a:pt x="604" y="787"/>
                  <a:pt x="568" y="710"/>
                </a:cubicBezTo>
                <a:cubicBezTo>
                  <a:pt x="766" y="710"/>
                  <a:pt x="766" y="710"/>
                  <a:pt x="766" y="710"/>
                </a:cubicBezTo>
                <a:cubicBezTo>
                  <a:pt x="766" y="997"/>
                  <a:pt x="766" y="997"/>
                  <a:pt x="766" y="997"/>
                </a:cubicBezTo>
                <a:cubicBezTo>
                  <a:pt x="889" y="997"/>
                  <a:pt x="889" y="997"/>
                  <a:pt x="889" y="997"/>
                </a:cubicBezTo>
                <a:cubicBezTo>
                  <a:pt x="889" y="1094"/>
                  <a:pt x="889" y="1094"/>
                  <a:pt x="889" y="1094"/>
                </a:cubicBezTo>
                <a:cubicBezTo>
                  <a:pt x="889" y="1103"/>
                  <a:pt x="896" y="1110"/>
                  <a:pt x="905" y="1110"/>
                </a:cubicBezTo>
                <a:cubicBezTo>
                  <a:pt x="910" y="1110"/>
                  <a:pt x="910" y="1110"/>
                  <a:pt x="910" y="1110"/>
                </a:cubicBezTo>
                <a:cubicBezTo>
                  <a:pt x="919" y="1110"/>
                  <a:pt x="926" y="1103"/>
                  <a:pt x="926" y="1094"/>
                </a:cubicBezTo>
                <a:cubicBezTo>
                  <a:pt x="926" y="997"/>
                  <a:pt x="926" y="997"/>
                  <a:pt x="926" y="997"/>
                </a:cubicBezTo>
                <a:cubicBezTo>
                  <a:pt x="950" y="997"/>
                  <a:pt x="950" y="997"/>
                  <a:pt x="950" y="997"/>
                </a:cubicBezTo>
                <a:cubicBezTo>
                  <a:pt x="950" y="576"/>
                  <a:pt x="950" y="576"/>
                  <a:pt x="950" y="576"/>
                </a:cubicBezTo>
                <a:cubicBezTo>
                  <a:pt x="964" y="576"/>
                  <a:pt x="964" y="576"/>
                  <a:pt x="964" y="576"/>
                </a:cubicBezTo>
                <a:cubicBezTo>
                  <a:pt x="981" y="576"/>
                  <a:pt x="996" y="564"/>
                  <a:pt x="996" y="550"/>
                </a:cubicBezTo>
                <a:cubicBezTo>
                  <a:pt x="996" y="535"/>
                  <a:pt x="981" y="523"/>
                  <a:pt x="964" y="523"/>
                </a:cubicBezTo>
                <a:cubicBezTo>
                  <a:pt x="859" y="523"/>
                  <a:pt x="859" y="523"/>
                  <a:pt x="859" y="523"/>
                </a:cubicBezTo>
                <a:cubicBezTo>
                  <a:pt x="870" y="523"/>
                  <a:pt x="883" y="516"/>
                  <a:pt x="888" y="506"/>
                </a:cubicBezTo>
                <a:cubicBezTo>
                  <a:pt x="891" y="500"/>
                  <a:pt x="891" y="500"/>
                  <a:pt x="891" y="500"/>
                </a:cubicBezTo>
                <a:cubicBezTo>
                  <a:pt x="895" y="491"/>
                  <a:pt x="896" y="476"/>
                  <a:pt x="892" y="466"/>
                </a:cubicBezTo>
                <a:cubicBezTo>
                  <a:pt x="822" y="279"/>
                  <a:pt x="822" y="279"/>
                  <a:pt x="822" y="279"/>
                </a:cubicBezTo>
                <a:cubicBezTo>
                  <a:pt x="822" y="279"/>
                  <a:pt x="822" y="279"/>
                  <a:pt x="822" y="279"/>
                </a:cubicBezTo>
                <a:cubicBezTo>
                  <a:pt x="817" y="262"/>
                  <a:pt x="817" y="262"/>
                  <a:pt x="817" y="262"/>
                </a:cubicBezTo>
                <a:cubicBezTo>
                  <a:pt x="828" y="199"/>
                  <a:pt x="832" y="144"/>
                  <a:pt x="829" y="112"/>
                </a:cubicBezTo>
                <a:cubicBezTo>
                  <a:pt x="805" y="107"/>
                  <a:pt x="805" y="107"/>
                  <a:pt x="805" y="107"/>
                </a:cubicBezTo>
                <a:cubicBezTo>
                  <a:pt x="740" y="451"/>
                  <a:pt x="740" y="451"/>
                  <a:pt x="740" y="451"/>
                </a:cubicBezTo>
                <a:cubicBezTo>
                  <a:pt x="765" y="456"/>
                  <a:pt x="765" y="456"/>
                  <a:pt x="765" y="456"/>
                </a:cubicBezTo>
                <a:cubicBezTo>
                  <a:pt x="781" y="423"/>
                  <a:pt x="799" y="361"/>
                  <a:pt x="813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08" y="321"/>
                  <a:pt x="808" y="321"/>
                  <a:pt x="808" y="321"/>
                </a:cubicBezTo>
                <a:cubicBezTo>
                  <a:pt x="829" y="332"/>
                  <a:pt x="829" y="332"/>
                  <a:pt x="829" y="332"/>
                </a:cubicBezTo>
                <a:cubicBezTo>
                  <a:pt x="881" y="471"/>
                  <a:pt x="881" y="471"/>
                  <a:pt x="881" y="471"/>
                </a:cubicBezTo>
                <a:cubicBezTo>
                  <a:pt x="884" y="477"/>
                  <a:pt x="883" y="489"/>
                  <a:pt x="880" y="495"/>
                </a:cubicBezTo>
                <a:cubicBezTo>
                  <a:pt x="877" y="500"/>
                  <a:pt x="877" y="500"/>
                  <a:pt x="877" y="500"/>
                </a:cubicBezTo>
                <a:cubicBezTo>
                  <a:pt x="874" y="506"/>
                  <a:pt x="866" y="511"/>
                  <a:pt x="859" y="511"/>
                </a:cubicBezTo>
                <a:cubicBezTo>
                  <a:pt x="775" y="511"/>
                  <a:pt x="775" y="511"/>
                  <a:pt x="775" y="511"/>
                </a:cubicBezTo>
                <a:cubicBezTo>
                  <a:pt x="775" y="523"/>
                  <a:pt x="775" y="523"/>
                  <a:pt x="775" y="523"/>
                </a:cubicBezTo>
                <a:cubicBezTo>
                  <a:pt x="743" y="523"/>
                  <a:pt x="743" y="523"/>
                  <a:pt x="743" y="523"/>
                </a:cubicBezTo>
                <a:cubicBezTo>
                  <a:pt x="743" y="521"/>
                  <a:pt x="743" y="514"/>
                  <a:pt x="743" y="509"/>
                </a:cubicBezTo>
                <a:cubicBezTo>
                  <a:pt x="743" y="503"/>
                  <a:pt x="737" y="493"/>
                  <a:pt x="725" y="493"/>
                </a:cubicBezTo>
                <a:cubicBezTo>
                  <a:pt x="713" y="493"/>
                  <a:pt x="682" y="493"/>
                  <a:pt x="682" y="493"/>
                </a:cubicBezTo>
                <a:cubicBezTo>
                  <a:pt x="682" y="493"/>
                  <a:pt x="636" y="473"/>
                  <a:pt x="627" y="471"/>
                </a:cubicBezTo>
                <a:cubicBezTo>
                  <a:pt x="618" y="468"/>
                  <a:pt x="577" y="459"/>
                  <a:pt x="570" y="458"/>
                </a:cubicBezTo>
                <a:cubicBezTo>
                  <a:pt x="564" y="457"/>
                  <a:pt x="506" y="458"/>
                  <a:pt x="506" y="458"/>
                </a:cubicBezTo>
                <a:cubicBezTo>
                  <a:pt x="506" y="450"/>
                  <a:pt x="506" y="450"/>
                  <a:pt x="506" y="450"/>
                </a:cubicBezTo>
                <a:cubicBezTo>
                  <a:pt x="360" y="431"/>
                  <a:pt x="360" y="431"/>
                  <a:pt x="360" y="431"/>
                </a:cubicBezTo>
                <a:cubicBezTo>
                  <a:pt x="302" y="323"/>
                  <a:pt x="302" y="323"/>
                  <a:pt x="302" y="323"/>
                </a:cubicBezTo>
                <a:cubicBezTo>
                  <a:pt x="302" y="323"/>
                  <a:pt x="309" y="290"/>
                  <a:pt x="306" y="281"/>
                </a:cubicBezTo>
                <a:cubicBezTo>
                  <a:pt x="302" y="271"/>
                  <a:pt x="287" y="241"/>
                  <a:pt x="287" y="241"/>
                </a:cubicBezTo>
                <a:cubicBezTo>
                  <a:pt x="300" y="224"/>
                  <a:pt x="300" y="224"/>
                  <a:pt x="300" y="224"/>
                </a:cubicBezTo>
                <a:cubicBezTo>
                  <a:pt x="300" y="224"/>
                  <a:pt x="310" y="231"/>
                  <a:pt x="320" y="233"/>
                </a:cubicBezTo>
                <a:cubicBezTo>
                  <a:pt x="330" y="236"/>
                  <a:pt x="335" y="232"/>
                  <a:pt x="342" y="226"/>
                </a:cubicBezTo>
                <a:cubicBezTo>
                  <a:pt x="350" y="220"/>
                  <a:pt x="405" y="179"/>
                  <a:pt x="415" y="109"/>
                </a:cubicBezTo>
                <a:cubicBezTo>
                  <a:pt x="421" y="68"/>
                  <a:pt x="405" y="42"/>
                  <a:pt x="388" y="29"/>
                </a:cubicBezTo>
                <a:cubicBezTo>
                  <a:pt x="352" y="1"/>
                  <a:pt x="293" y="0"/>
                  <a:pt x="262" y="40"/>
                </a:cubicBezTo>
                <a:cubicBezTo>
                  <a:pt x="226" y="86"/>
                  <a:pt x="237" y="132"/>
                  <a:pt x="232" y="153"/>
                </a:cubicBezTo>
                <a:cubicBezTo>
                  <a:pt x="228" y="166"/>
                  <a:pt x="221" y="186"/>
                  <a:pt x="221" y="186"/>
                </a:cubicBezTo>
                <a:cubicBezTo>
                  <a:pt x="207" y="185"/>
                  <a:pt x="207" y="185"/>
                  <a:pt x="207" y="185"/>
                </a:cubicBezTo>
                <a:cubicBezTo>
                  <a:pt x="207" y="185"/>
                  <a:pt x="167" y="247"/>
                  <a:pt x="147" y="288"/>
                </a:cubicBezTo>
                <a:cubicBezTo>
                  <a:pt x="127" y="329"/>
                  <a:pt x="123" y="399"/>
                  <a:pt x="122" y="430"/>
                </a:cubicBezTo>
                <a:cubicBezTo>
                  <a:pt x="122" y="461"/>
                  <a:pt x="114" y="551"/>
                  <a:pt x="109" y="608"/>
                </a:cubicBezTo>
                <a:cubicBezTo>
                  <a:pt x="104" y="665"/>
                  <a:pt x="153" y="691"/>
                  <a:pt x="174" y="694"/>
                </a:cubicBezTo>
                <a:close/>
                <a:moveTo>
                  <a:pt x="509" y="500"/>
                </a:moveTo>
                <a:cubicBezTo>
                  <a:pt x="509" y="500"/>
                  <a:pt x="519" y="499"/>
                  <a:pt x="525" y="500"/>
                </a:cubicBezTo>
                <a:cubicBezTo>
                  <a:pt x="531" y="501"/>
                  <a:pt x="536" y="506"/>
                  <a:pt x="543" y="509"/>
                </a:cubicBezTo>
                <a:cubicBezTo>
                  <a:pt x="550" y="511"/>
                  <a:pt x="577" y="521"/>
                  <a:pt x="577" y="521"/>
                </a:cubicBezTo>
                <a:cubicBezTo>
                  <a:pt x="573" y="523"/>
                  <a:pt x="573" y="523"/>
                  <a:pt x="573" y="523"/>
                </a:cubicBezTo>
                <a:cubicBezTo>
                  <a:pt x="509" y="523"/>
                  <a:pt x="509" y="523"/>
                  <a:pt x="509" y="523"/>
                </a:cubicBezTo>
                <a:lnTo>
                  <a:pt x="509" y="500"/>
                </a:lnTo>
                <a:close/>
                <a:moveTo>
                  <a:pt x="224" y="425"/>
                </a:moveTo>
                <a:cubicBezTo>
                  <a:pt x="224" y="425"/>
                  <a:pt x="303" y="500"/>
                  <a:pt x="314" y="508"/>
                </a:cubicBezTo>
                <a:cubicBezTo>
                  <a:pt x="324" y="516"/>
                  <a:pt x="338" y="525"/>
                  <a:pt x="348" y="525"/>
                </a:cubicBezTo>
                <a:cubicBezTo>
                  <a:pt x="353" y="525"/>
                  <a:pt x="389" y="525"/>
                  <a:pt x="426" y="525"/>
                </a:cubicBezTo>
                <a:cubicBezTo>
                  <a:pt x="413" y="528"/>
                  <a:pt x="404" y="538"/>
                  <a:pt x="404" y="550"/>
                </a:cubicBezTo>
                <a:cubicBezTo>
                  <a:pt x="404" y="564"/>
                  <a:pt x="418" y="576"/>
                  <a:pt x="436" y="576"/>
                </a:cubicBezTo>
                <a:cubicBezTo>
                  <a:pt x="444" y="576"/>
                  <a:pt x="444" y="576"/>
                  <a:pt x="444" y="576"/>
                </a:cubicBezTo>
                <a:cubicBezTo>
                  <a:pt x="444" y="589"/>
                  <a:pt x="444" y="589"/>
                  <a:pt x="444" y="589"/>
                </a:cubicBezTo>
                <a:cubicBezTo>
                  <a:pt x="296" y="541"/>
                  <a:pt x="296" y="541"/>
                  <a:pt x="296" y="541"/>
                </a:cubicBezTo>
                <a:cubicBezTo>
                  <a:pt x="292" y="504"/>
                  <a:pt x="292" y="504"/>
                  <a:pt x="292" y="504"/>
                </a:cubicBezTo>
                <a:lnTo>
                  <a:pt x="224" y="425"/>
                </a:lnTo>
                <a:close/>
                <a:moveTo>
                  <a:pt x="0" y="290"/>
                </a:moveTo>
                <a:cubicBezTo>
                  <a:pt x="0" y="261"/>
                  <a:pt x="2" y="245"/>
                  <a:pt x="17" y="245"/>
                </a:cubicBezTo>
                <a:cubicBezTo>
                  <a:pt x="32" y="245"/>
                  <a:pt x="74" y="280"/>
                  <a:pt x="74" y="292"/>
                </a:cubicBezTo>
                <a:cubicBezTo>
                  <a:pt x="74" y="304"/>
                  <a:pt x="74" y="352"/>
                  <a:pt x="74" y="381"/>
                </a:cubicBezTo>
                <a:cubicBezTo>
                  <a:pt x="74" y="410"/>
                  <a:pt x="41" y="405"/>
                  <a:pt x="41" y="405"/>
                </a:cubicBezTo>
                <a:cubicBezTo>
                  <a:pt x="41" y="405"/>
                  <a:pt x="43" y="433"/>
                  <a:pt x="48" y="443"/>
                </a:cubicBezTo>
                <a:cubicBezTo>
                  <a:pt x="53" y="453"/>
                  <a:pt x="86" y="504"/>
                  <a:pt x="86" y="514"/>
                </a:cubicBezTo>
                <a:cubicBezTo>
                  <a:pt x="86" y="524"/>
                  <a:pt x="86" y="608"/>
                  <a:pt x="86" y="635"/>
                </a:cubicBezTo>
                <a:cubicBezTo>
                  <a:pt x="86" y="662"/>
                  <a:pt x="64" y="694"/>
                  <a:pt x="64" y="694"/>
                </a:cubicBezTo>
                <a:cubicBezTo>
                  <a:pt x="95" y="722"/>
                  <a:pt x="95" y="722"/>
                  <a:pt x="95" y="722"/>
                </a:cubicBezTo>
                <a:cubicBezTo>
                  <a:pt x="373" y="722"/>
                  <a:pt x="373" y="722"/>
                  <a:pt x="373" y="722"/>
                </a:cubicBezTo>
                <a:cubicBezTo>
                  <a:pt x="391" y="722"/>
                  <a:pt x="405" y="736"/>
                  <a:pt x="405" y="754"/>
                </a:cubicBezTo>
                <a:cubicBezTo>
                  <a:pt x="405" y="758"/>
                  <a:pt x="405" y="758"/>
                  <a:pt x="405" y="758"/>
                </a:cubicBezTo>
                <a:cubicBezTo>
                  <a:pt x="405" y="775"/>
                  <a:pt x="391" y="790"/>
                  <a:pt x="373" y="790"/>
                </a:cubicBezTo>
                <a:cubicBezTo>
                  <a:pt x="281" y="790"/>
                  <a:pt x="281" y="790"/>
                  <a:pt x="281" y="790"/>
                </a:cubicBezTo>
                <a:cubicBezTo>
                  <a:pt x="260" y="822"/>
                  <a:pt x="260" y="822"/>
                  <a:pt x="260" y="822"/>
                </a:cubicBezTo>
                <a:cubicBezTo>
                  <a:pt x="229" y="822"/>
                  <a:pt x="229" y="822"/>
                  <a:pt x="229" y="822"/>
                </a:cubicBezTo>
                <a:cubicBezTo>
                  <a:pt x="229" y="822"/>
                  <a:pt x="229" y="822"/>
                  <a:pt x="229" y="822"/>
                </a:cubicBezTo>
                <a:cubicBezTo>
                  <a:pt x="229" y="961"/>
                  <a:pt x="229" y="961"/>
                  <a:pt x="229" y="961"/>
                </a:cubicBezTo>
                <a:cubicBezTo>
                  <a:pt x="240" y="961"/>
                  <a:pt x="240" y="961"/>
                  <a:pt x="240" y="961"/>
                </a:cubicBezTo>
                <a:cubicBezTo>
                  <a:pt x="240" y="992"/>
                  <a:pt x="240" y="992"/>
                  <a:pt x="240" y="992"/>
                </a:cubicBezTo>
                <a:cubicBezTo>
                  <a:pt x="414" y="1066"/>
                  <a:pt x="414" y="1066"/>
                  <a:pt x="414" y="1066"/>
                </a:cubicBezTo>
                <a:cubicBezTo>
                  <a:pt x="414" y="1110"/>
                  <a:pt x="414" y="1110"/>
                  <a:pt x="414" y="1110"/>
                </a:cubicBezTo>
                <a:cubicBezTo>
                  <a:pt x="368" y="1110"/>
                  <a:pt x="368" y="1110"/>
                  <a:pt x="368" y="1110"/>
                </a:cubicBezTo>
                <a:cubicBezTo>
                  <a:pt x="368" y="1072"/>
                  <a:pt x="368" y="1072"/>
                  <a:pt x="368" y="1072"/>
                </a:cubicBezTo>
                <a:cubicBezTo>
                  <a:pt x="240" y="1015"/>
                  <a:pt x="240" y="1015"/>
                  <a:pt x="240" y="1015"/>
                </a:cubicBezTo>
                <a:cubicBezTo>
                  <a:pt x="240" y="1019"/>
                  <a:pt x="240" y="1019"/>
                  <a:pt x="240" y="1019"/>
                </a:cubicBezTo>
                <a:cubicBezTo>
                  <a:pt x="225" y="1019"/>
                  <a:pt x="225" y="1019"/>
                  <a:pt x="225" y="1019"/>
                </a:cubicBezTo>
                <a:cubicBezTo>
                  <a:pt x="225" y="1060"/>
                  <a:pt x="225" y="1060"/>
                  <a:pt x="225" y="1060"/>
                </a:cubicBezTo>
                <a:cubicBezTo>
                  <a:pt x="238" y="1060"/>
                  <a:pt x="238" y="1060"/>
                  <a:pt x="238" y="1060"/>
                </a:cubicBezTo>
                <a:cubicBezTo>
                  <a:pt x="238" y="1110"/>
                  <a:pt x="238" y="1110"/>
                  <a:pt x="238" y="1110"/>
                </a:cubicBezTo>
                <a:cubicBezTo>
                  <a:pt x="187" y="1110"/>
                  <a:pt x="187" y="1110"/>
                  <a:pt x="187" y="1110"/>
                </a:cubicBezTo>
                <a:cubicBezTo>
                  <a:pt x="187" y="1060"/>
                  <a:pt x="187" y="1060"/>
                  <a:pt x="187" y="1060"/>
                </a:cubicBezTo>
                <a:cubicBezTo>
                  <a:pt x="200" y="1060"/>
                  <a:pt x="200" y="1060"/>
                  <a:pt x="200" y="1060"/>
                </a:cubicBezTo>
                <a:cubicBezTo>
                  <a:pt x="200" y="1019"/>
                  <a:pt x="200" y="1019"/>
                  <a:pt x="200" y="1019"/>
                </a:cubicBezTo>
                <a:cubicBezTo>
                  <a:pt x="185" y="1019"/>
                  <a:pt x="185" y="1019"/>
                  <a:pt x="185" y="1019"/>
                </a:cubicBezTo>
                <a:cubicBezTo>
                  <a:pt x="185" y="1015"/>
                  <a:pt x="185" y="1015"/>
                  <a:pt x="185" y="1015"/>
                </a:cubicBezTo>
                <a:cubicBezTo>
                  <a:pt x="57" y="1072"/>
                  <a:pt x="57" y="1072"/>
                  <a:pt x="57" y="1072"/>
                </a:cubicBezTo>
                <a:cubicBezTo>
                  <a:pt x="57" y="1110"/>
                  <a:pt x="57" y="1110"/>
                  <a:pt x="57" y="1110"/>
                </a:cubicBezTo>
                <a:cubicBezTo>
                  <a:pt x="11" y="1110"/>
                  <a:pt x="11" y="1110"/>
                  <a:pt x="11" y="1110"/>
                </a:cubicBezTo>
                <a:cubicBezTo>
                  <a:pt x="11" y="1066"/>
                  <a:pt x="11" y="1066"/>
                  <a:pt x="11" y="1066"/>
                </a:cubicBezTo>
                <a:cubicBezTo>
                  <a:pt x="185" y="992"/>
                  <a:pt x="185" y="992"/>
                  <a:pt x="185" y="992"/>
                </a:cubicBezTo>
                <a:cubicBezTo>
                  <a:pt x="185" y="961"/>
                  <a:pt x="185" y="961"/>
                  <a:pt x="185" y="961"/>
                </a:cubicBezTo>
                <a:cubicBezTo>
                  <a:pt x="197" y="961"/>
                  <a:pt x="197" y="961"/>
                  <a:pt x="197" y="961"/>
                </a:cubicBezTo>
                <a:cubicBezTo>
                  <a:pt x="197" y="822"/>
                  <a:pt x="197" y="822"/>
                  <a:pt x="197" y="822"/>
                </a:cubicBezTo>
                <a:cubicBezTo>
                  <a:pt x="165" y="822"/>
                  <a:pt x="165" y="822"/>
                  <a:pt x="165" y="822"/>
                </a:cubicBezTo>
                <a:cubicBezTo>
                  <a:pt x="144" y="790"/>
                  <a:pt x="144" y="790"/>
                  <a:pt x="144" y="790"/>
                </a:cubicBezTo>
                <a:cubicBezTo>
                  <a:pt x="71" y="790"/>
                  <a:pt x="71" y="790"/>
                  <a:pt x="71" y="790"/>
                </a:cubicBezTo>
                <a:cubicBezTo>
                  <a:pt x="71" y="790"/>
                  <a:pt x="71" y="790"/>
                  <a:pt x="70" y="790"/>
                </a:cubicBezTo>
                <a:cubicBezTo>
                  <a:pt x="66" y="790"/>
                  <a:pt x="63" y="789"/>
                  <a:pt x="60" y="788"/>
                </a:cubicBezTo>
                <a:cubicBezTo>
                  <a:pt x="47" y="784"/>
                  <a:pt x="24" y="772"/>
                  <a:pt x="9" y="735"/>
                </a:cubicBezTo>
                <a:cubicBezTo>
                  <a:pt x="3" y="721"/>
                  <a:pt x="16" y="704"/>
                  <a:pt x="19" y="694"/>
                </a:cubicBezTo>
                <a:cubicBezTo>
                  <a:pt x="22" y="684"/>
                  <a:pt x="14" y="650"/>
                  <a:pt x="14" y="633"/>
                </a:cubicBezTo>
                <a:cubicBezTo>
                  <a:pt x="14" y="616"/>
                  <a:pt x="14" y="501"/>
                  <a:pt x="14" y="485"/>
                </a:cubicBezTo>
                <a:cubicBezTo>
                  <a:pt x="14" y="469"/>
                  <a:pt x="24" y="455"/>
                  <a:pt x="24" y="441"/>
                </a:cubicBezTo>
                <a:cubicBezTo>
                  <a:pt x="24" y="427"/>
                  <a:pt x="0" y="386"/>
                  <a:pt x="0" y="375"/>
                </a:cubicBezTo>
                <a:cubicBezTo>
                  <a:pt x="0" y="364"/>
                  <a:pt x="0" y="319"/>
                  <a:pt x="0" y="290"/>
                </a:cubicBezTo>
                <a:close/>
                <a:moveTo>
                  <a:pt x="646" y="933"/>
                </a:moveTo>
                <a:cubicBezTo>
                  <a:pt x="666" y="981"/>
                  <a:pt x="666" y="981"/>
                  <a:pt x="666" y="981"/>
                </a:cubicBezTo>
                <a:cubicBezTo>
                  <a:pt x="666" y="981"/>
                  <a:pt x="673" y="983"/>
                  <a:pt x="678" y="983"/>
                </a:cubicBezTo>
                <a:cubicBezTo>
                  <a:pt x="684" y="982"/>
                  <a:pt x="686" y="997"/>
                  <a:pt x="690" y="1007"/>
                </a:cubicBezTo>
                <a:cubicBezTo>
                  <a:pt x="693" y="1016"/>
                  <a:pt x="714" y="1040"/>
                  <a:pt x="723" y="1045"/>
                </a:cubicBezTo>
                <a:cubicBezTo>
                  <a:pt x="732" y="1051"/>
                  <a:pt x="788" y="1071"/>
                  <a:pt x="798" y="1089"/>
                </a:cubicBezTo>
                <a:cubicBezTo>
                  <a:pt x="808" y="1107"/>
                  <a:pt x="758" y="1110"/>
                  <a:pt x="727" y="1110"/>
                </a:cubicBezTo>
                <a:cubicBezTo>
                  <a:pt x="696" y="1110"/>
                  <a:pt x="657" y="1091"/>
                  <a:pt x="657" y="1091"/>
                </a:cubicBezTo>
                <a:cubicBezTo>
                  <a:pt x="645" y="1103"/>
                  <a:pt x="645" y="1103"/>
                  <a:pt x="645" y="1103"/>
                </a:cubicBezTo>
                <a:cubicBezTo>
                  <a:pt x="583" y="1098"/>
                  <a:pt x="583" y="1098"/>
                  <a:pt x="583" y="1098"/>
                </a:cubicBezTo>
                <a:cubicBezTo>
                  <a:pt x="583" y="1098"/>
                  <a:pt x="577" y="1067"/>
                  <a:pt x="577" y="1050"/>
                </a:cubicBezTo>
                <a:cubicBezTo>
                  <a:pt x="577" y="1033"/>
                  <a:pt x="580" y="1031"/>
                  <a:pt x="577" y="1019"/>
                </a:cubicBezTo>
                <a:cubicBezTo>
                  <a:pt x="575" y="1007"/>
                  <a:pt x="577" y="1001"/>
                  <a:pt x="577" y="1001"/>
                </a:cubicBezTo>
                <a:cubicBezTo>
                  <a:pt x="568" y="972"/>
                  <a:pt x="568" y="972"/>
                  <a:pt x="568" y="972"/>
                </a:cubicBezTo>
                <a:lnTo>
                  <a:pt x="646" y="933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351"/>
          </a:p>
        </p:txBody>
      </p:sp>
      <p:sp>
        <p:nvSpPr>
          <p:cNvPr id="134" name="Freeform 14"/>
          <p:cNvSpPr>
            <a:spLocks/>
          </p:cNvSpPr>
          <p:nvPr/>
        </p:nvSpPr>
        <p:spPr bwMode="auto">
          <a:xfrm>
            <a:off x="3110280" y="1601757"/>
            <a:ext cx="1110492" cy="1098433"/>
          </a:xfrm>
          <a:custGeom>
            <a:avLst/>
            <a:gdLst>
              <a:gd name="T0" fmla="*/ 60 w 427"/>
              <a:gd name="T1" fmla="*/ 0 h 422"/>
              <a:gd name="T2" fmla="*/ 367 w 427"/>
              <a:gd name="T3" fmla="*/ 0 h 422"/>
              <a:gd name="T4" fmla="*/ 427 w 427"/>
              <a:gd name="T5" fmla="*/ 60 h 422"/>
              <a:gd name="T6" fmla="*/ 427 w 427"/>
              <a:gd name="T7" fmla="*/ 265 h 422"/>
              <a:gd name="T8" fmla="*/ 367 w 427"/>
              <a:gd name="T9" fmla="*/ 325 h 422"/>
              <a:gd name="T10" fmla="*/ 114 w 427"/>
              <a:gd name="T11" fmla="*/ 325 h 422"/>
              <a:gd name="T12" fmla="*/ 56 w 427"/>
              <a:gd name="T13" fmla="*/ 422 h 422"/>
              <a:gd name="T14" fmla="*/ 65 w 427"/>
              <a:gd name="T15" fmla="*/ 325 h 422"/>
              <a:gd name="T16" fmla="*/ 60 w 427"/>
              <a:gd name="T17" fmla="*/ 325 h 422"/>
              <a:gd name="T18" fmla="*/ 0 w 427"/>
              <a:gd name="T19" fmla="*/ 265 h 422"/>
              <a:gd name="T20" fmla="*/ 0 w 427"/>
              <a:gd name="T21" fmla="*/ 60 h 422"/>
              <a:gd name="T22" fmla="*/ 60 w 427"/>
              <a:gd name="T23" fmla="*/ 0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27" h="422">
                <a:moveTo>
                  <a:pt x="60" y="0"/>
                </a:moveTo>
                <a:cubicBezTo>
                  <a:pt x="367" y="0"/>
                  <a:pt x="367" y="0"/>
                  <a:pt x="367" y="0"/>
                </a:cubicBezTo>
                <a:cubicBezTo>
                  <a:pt x="400" y="0"/>
                  <a:pt x="427" y="27"/>
                  <a:pt x="427" y="60"/>
                </a:cubicBezTo>
                <a:cubicBezTo>
                  <a:pt x="427" y="265"/>
                  <a:pt x="427" y="265"/>
                  <a:pt x="427" y="265"/>
                </a:cubicBezTo>
                <a:cubicBezTo>
                  <a:pt x="427" y="298"/>
                  <a:pt x="400" y="325"/>
                  <a:pt x="367" y="325"/>
                </a:cubicBezTo>
                <a:cubicBezTo>
                  <a:pt x="114" y="325"/>
                  <a:pt x="114" y="325"/>
                  <a:pt x="114" y="325"/>
                </a:cubicBezTo>
                <a:cubicBezTo>
                  <a:pt x="56" y="422"/>
                  <a:pt x="56" y="422"/>
                  <a:pt x="56" y="422"/>
                </a:cubicBezTo>
                <a:cubicBezTo>
                  <a:pt x="65" y="325"/>
                  <a:pt x="65" y="325"/>
                  <a:pt x="65" y="325"/>
                </a:cubicBezTo>
                <a:cubicBezTo>
                  <a:pt x="60" y="325"/>
                  <a:pt x="60" y="325"/>
                  <a:pt x="60" y="325"/>
                </a:cubicBezTo>
                <a:cubicBezTo>
                  <a:pt x="27" y="325"/>
                  <a:pt x="0" y="298"/>
                  <a:pt x="0" y="265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27"/>
                  <a:pt x="27" y="0"/>
                  <a:pt x="6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351"/>
          </a:p>
        </p:txBody>
      </p:sp>
      <p:sp>
        <p:nvSpPr>
          <p:cNvPr id="135" name="Freeform 15"/>
          <p:cNvSpPr>
            <a:spLocks/>
          </p:cNvSpPr>
          <p:nvPr/>
        </p:nvSpPr>
        <p:spPr bwMode="auto">
          <a:xfrm>
            <a:off x="2311121" y="2179475"/>
            <a:ext cx="644589" cy="590875"/>
          </a:xfrm>
          <a:custGeom>
            <a:avLst/>
            <a:gdLst>
              <a:gd name="T0" fmla="*/ 48 w 248"/>
              <a:gd name="T1" fmla="*/ 0 h 227"/>
              <a:gd name="T2" fmla="*/ 200 w 248"/>
              <a:gd name="T3" fmla="*/ 0 h 227"/>
              <a:gd name="T4" fmla="*/ 248 w 248"/>
              <a:gd name="T5" fmla="*/ 48 h 227"/>
              <a:gd name="T6" fmla="*/ 248 w 248"/>
              <a:gd name="T7" fmla="*/ 112 h 227"/>
              <a:gd name="T8" fmla="*/ 211 w 248"/>
              <a:gd name="T9" fmla="*/ 159 h 227"/>
              <a:gd name="T10" fmla="*/ 224 w 248"/>
              <a:gd name="T11" fmla="*/ 227 h 227"/>
              <a:gd name="T12" fmla="*/ 181 w 248"/>
              <a:gd name="T13" fmla="*/ 160 h 227"/>
              <a:gd name="T14" fmla="*/ 48 w 248"/>
              <a:gd name="T15" fmla="*/ 160 h 227"/>
              <a:gd name="T16" fmla="*/ 0 w 248"/>
              <a:gd name="T17" fmla="*/ 112 h 227"/>
              <a:gd name="T18" fmla="*/ 0 w 248"/>
              <a:gd name="T19" fmla="*/ 48 h 227"/>
              <a:gd name="T20" fmla="*/ 48 w 248"/>
              <a:gd name="T21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8" h="227">
                <a:moveTo>
                  <a:pt x="48" y="0"/>
                </a:moveTo>
                <a:cubicBezTo>
                  <a:pt x="200" y="0"/>
                  <a:pt x="200" y="0"/>
                  <a:pt x="200" y="0"/>
                </a:cubicBezTo>
                <a:cubicBezTo>
                  <a:pt x="226" y="0"/>
                  <a:pt x="248" y="22"/>
                  <a:pt x="248" y="48"/>
                </a:cubicBezTo>
                <a:cubicBezTo>
                  <a:pt x="248" y="112"/>
                  <a:pt x="248" y="112"/>
                  <a:pt x="248" y="112"/>
                </a:cubicBezTo>
                <a:cubicBezTo>
                  <a:pt x="248" y="135"/>
                  <a:pt x="232" y="154"/>
                  <a:pt x="211" y="159"/>
                </a:cubicBezTo>
                <a:cubicBezTo>
                  <a:pt x="224" y="227"/>
                  <a:pt x="224" y="227"/>
                  <a:pt x="224" y="227"/>
                </a:cubicBezTo>
                <a:cubicBezTo>
                  <a:pt x="181" y="160"/>
                  <a:pt x="181" y="160"/>
                  <a:pt x="181" y="160"/>
                </a:cubicBezTo>
                <a:cubicBezTo>
                  <a:pt x="48" y="160"/>
                  <a:pt x="48" y="160"/>
                  <a:pt x="48" y="160"/>
                </a:cubicBezTo>
                <a:cubicBezTo>
                  <a:pt x="21" y="160"/>
                  <a:pt x="0" y="138"/>
                  <a:pt x="0" y="1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2"/>
                  <a:pt x="21" y="0"/>
                  <a:pt x="4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351"/>
          </a:p>
        </p:txBody>
      </p:sp>
      <p:sp>
        <p:nvSpPr>
          <p:cNvPr id="136" name="Freeform 16"/>
          <p:cNvSpPr>
            <a:spLocks/>
          </p:cNvSpPr>
          <p:nvPr/>
        </p:nvSpPr>
        <p:spPr bwMode="auto">
          <a:xfrm>
            <a:off x="2655342" y="1794694"/>
            <a:ext cx="348604" cy="283927"/>
          </a:xfrm>
          <a:custGeom>
            <a:avLst/>
            <a:gdLst>
              <a:gd name="T0" fmla="*/ 40 w 134"/>
              <a:gd name="T1" fmla="*/ 109 h 109"/>
              <a:gd name="T2" fmla="*/ 0 w 134"/>
              <a:gd name="T3" fmla="*/ 69 h 109"/>
              <a:gd name="T4" fmla="*/ 0 w 134"/>
              <a:gd name="T5" fmla="*/ 40 h 109"/>
              <a:gd name="T6" fmla="*/ 40 w 134"/>
              <a:gd name="T7" fmla="*/ 0 h 109"/>
              <a:gd name="T8" fmla="*/ 94 w 134"/>
              <a:gd name="T9" fmla="*/ 0 h 109"/>
              <a:gd name="T10" fmla="*/ 134 w 134"/>
              <a:gd name="T11" fmla="*/ 40 h 109"/>
              <a:gd name="T12" fmla="*/ 134 w 134"/>
              <a:gd name="T13" fmla="*/ 69 h 109"/>
              <a:gd name="T14" fmla="*/ 94 w 134"/>
              <a:gd name="T15" fmla="*/ 109 h 109"/>
              <a:gd name="T16" fmla="*/ 40 w 134"/>
              <a:gd name="T17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4" h="109">
                <a:moveTo>
                  <a:pt x="40" y="109"/>
                </a:moveTo>
                <a:cubicBezTo>
                  <a:pt x="18" y="109"/>
                  <a:pt x="0" y="91"/>
                  <a:pt x="0" y="6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18"/>
                  <a:pt x="18" y="0"/>
                  <a:pt x="40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116" y="0"/>
                  <a:pt x="134" y="18"/>
                  <a:pt x="134" y="40"/>
                </a:cubicBezTo>
                <a:cubicBezTo>
                  <a:pt x="134" y="69"/>
                  <a:pt x="134" y="69"/>
                  <a:pt x="134" y="69"/>
                </a:cubicBezTo>
                <a:cubicBezTo>
                  <a:pt x="134" y="91"/>
                  <a:pt x="116" y="109"/>
                  <a:pt x="94" y="109"/>
                </a:cubicBezTo>
                <a:lnTo>
                  <a:pt x="40" y="109"/>
                </a:lnTo>
                <a:close/>
              </a:path>
            </a:pathLst>
          </a:custGeom>
          <a:solidFill>
            <a:schemeClr val="bg1">
              <a:lumMod val="50000"/>
              <a:alpha val="3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351"/>
          </a:p>
        </p:txBody>
      </p:sp>
      <p:sp>
        <p:nvSpPr>
          <p:cNvPr id="137" name="Freeform 17"/>
          <p:cNvSpPr>
            <a:spLocks/>
          </p:cNvSpPr>
          <p:nvPr/>
        </p:nvSpPr>
        <p:spPr bwMode="auto">
          <a:xfrm>
            <a:off x="2318795" y="1519538"/>
            <a:ext cx="247751" cy="235692"/>
          </a:xfrm>
          <a:custGeom>
            <a:avLst/>
            <a:gdLst>
              <a:gd name="T0" fmla="*/ 63 w 95"/>
              <a:gd name="T1" fmla="*/ 91 h 91"/>
              <a:gd name="T2" fmla="*/ 32 w 95"/>
              <a:gd name="T3" fmla="*/ 91 h 91"/>
              <a:gd name="T4" fmla="*/ 0 w 95"/>
              <a:gd name="T5" fmla="*/ 59 h 91"/>
              <a:gd name="T6" fmla="*/ 0 w 95"/>
              <a:gd name="T7" fmla="*/ 32 h 91"/>
              <a:gd name="T8" fmla="*/ 32 w 95"/>
              <a:gd name="T9" fmla="*/ 0 h 91"/>
              <a:gd name="T10" fmla="*/ 63 w 95"/>
              <a:gd name="T11" fmla="*/ 0 h 91"/>
              <a:gd name="T12" fmla="*/ 95 w 95"/>
              <a:gd name="T13" fmla="*/ 32 h 91"/>
              <a:gd name="T14" fmla="*/ 95 w 95"/>
              <a:gd name="T15" fmla="*/ 59 h 91"/>
              <a:gd name="T16" fmla="*/ 63 w 95"/>
              <a:gd name="T17" fmla="*/ 91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5" h="91">
                <a:moveTo>
                  <a:pt x="63" y="91"/>
                </a:moveTo>
                <a:cubicBezTo>
                  <a:pt x="32" y="91"/>
                  <a:pt x="32" y="91"/>
                  <a:pt x="32" y="91"/>
                </a:cubicBezTo>
                <a:cubicBezTo>
                  <a:pt x="15" y="91"/>
                  <a:pt x="0" y="76"/>
                  <a:pt x="0" y="59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14"/>
                  <a:pt x="15" y="0"/>
                  <a:pt x="32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80" y="0"/>
                  <a:pt x="95" y="14"/>
                  <a:pt x="95" y="32"/>
                </a:cubicBezTo>
                <a:cubicBezTo>
                  <a:pt x="95" y="59"/>
                  <a:pt x="95" y="59"/>
                  <a:pt x="95" y="59"/>
                </a:cubicBezTo>
                <a:cubicBezTo>
                  <a:pt x="95" y="76"/>
                  <a:pt x="80" y="91"/>
                  <a:pt x="63" y="91"/>
                </a:cubicBezTo>
                <a:close/>
              </a:path>
            </a:pathLst>
          </a:custGeom>
          <a:solidFill>
            <a:schemeClr val="bg1">
              <a:lumMod val="50000"/>
              <a:alpha val="3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351"/>
          </a:p>
        </p:txBody>
      </p:sp>
      <p:sp>
        <p:nvSpPr>
          <p:cNvPr id="138" name="Freeform 18"/>
          <p:cNvSpPr>
            <a:spLocks/>
          </p:cNvSpPr>
          <p:nvPr/>
        </p:nvSpPr>
        <p:spPr bwMode="auto">
          <a:xfrm>
            <a:off x="2633416" y="1020749"/>
            <a:ext cx="608413" cy="498791"/>
          </a:xfrm>
          <a:custGeom>
            <a:avLst/>
            <a:gdLst>
              <a:gd name="T0" fmla="*/ 186 w 234"/>
              <a:gd name="T1" fmla="*/ 192 h 192"/>
              <a:gd name="T2" fmla="*/ 48 w 234"/>
              <a:gd name="T3" fmla="*/ 192 h 192"/>
              <a:gd name="T4" fmla="*/ 0 w 234"/>
              <a:gd name="T5" fmla="*/ 144 h 192"/>
              <a:gd name="T6" fmla="*/ 0 w 234"/>
              <a:gd name="T7" fmla="*/ 48 h 192"/>
              <a:gd name="T8" fmla="*/ 48 w 234"/>
              <a:gd name="T9" fmla="*/ 0 h 192"/>
              <a:gd name="T10" fmla="*/ 186 w 234"/>
              <a:gd name="T11" fmla="*/ 0 h 192"/>
              <a:gd name="T12" fmla="*/ 234 w 234"/>
              <a:gd name="T13" fmla="*/ 48 h 192"/>
              <a:gd name="T14" fmla="*/ 234 w 234"/>
              <a:gd name="T15" fmla="*/ 144 h 192"/>
              <a:gd name="T16" fmla="*/ 186 w 234"/>
              <a:gd name="T17" fmla="*/ 1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4" h="192">
                <a:moveTo>
                  <a:pt x="186" y="192"/>
                </a:moveTo>
                <a:cubicBezTo>
                  <a:pt x="48" y="192"/>
                  <a:pt x="48" y="192"/>
                  <a:pt x="48" y="192"/>
                </a:cubicBezTo>
                <a:cubicBezTo>
                  <a:pt x="21" y="192"/>
                  <a:pt x="0" y="171"/>
                  <a:pt x="0" y="144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2"/>
                  <a:pt x="21" y="0"/>
                  <a:pt x="48" y="0"/>
                </a:cubicBezTo>
                <a:cubicBezTo>
                  <a:pt x="186" y="0"/>
                  <a:pt x="186" y="0"/>
                  <a:pt x="186" y="0"/>
                </a:cubicBezTo>
                <a:cubicBezTo>
                  <a:pt x="213" y="0"/>
                  <a:pt x="234" y="22"/>
                  <a:pt x="234" y="48"/>
                </a:cubicBezTo>
                <a:cubicBezTo>
                  <a:pt x="234" y="144"/>
                  <a:pt x="234" y="144"/>
                  <a:pt x="234" y="144"/>
                </a:cubicBezTo>
                <a:cubicBezTo>
                  <a:pt x="234" y="171"/>
                  <a:pt x="213" y="192"/>
                  <a:pt x="186" y="19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351"/>
          </a:p>
        </p:txBody>
      </p:sp>
      <p:sp>
        <p:nvSpPr>
          <p:cNvPr id="139" name="Freeform 19"/>
          <p:cNvSpPr>
            <a:spLocks/>
          </p:cNvSpPr>
          <p:nvPr/>
        </p:nvSpPr>
        <p:spPr bwMode="auto">
          <a:xfrm>
            <a:off x="3411745" y="2638801"/>
            <a:ext cx="225827" cy="215959"/>
          </a:xfrm>
          <a:custGeom>
            <a:avLst/>
            <a:gdLst>
              <a:gd name="T0" fmla="*/ 32 w 87"/>
              <a:gd name="T1" fmla="*/ 0 h 83"/>
              <a:gd name="T2" fmla="*/ 55 w 87"/>
              <a:gd name="T3" fmla="*/ 0 h 83"/>
              <a:gd name="T4" fmla="*/ 87 w 87"/>
              <a:gd name="T5" fmla="*/ 32 h 83"/>
              <a:gd name="T6" fmla="*/ 87 w 87"/>
              <a:gd name="T7" fmla="*/ 51 h 83"/>
              <a:gd name="T8" fmla="*/ 55 w 87"/>
              <a:gd name="T9" fmla="*/ 83 h 83"/>
              <a:gd name="T10" fmla="*/ 32 w 87"/>
              <a:gd name="T11" fmla="*/ 83 h 83"/>
              <a:gd name="T12" fmla="*/ 0 w 87"/>
              <a:gd name="T13" fmla="*/ 51 h 83"/>
              <a:gd name="T14" fmla="*/ 0 w 87"/>
              <a:gd name="T15" fmla="*/ 32 h 83"/>
              <a:gd name="T16" fmla="*/ 32 w 87"/>
              <a:gd name="T17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7" h="83">
                <a:moveTo>
                  <a:pt x="32" y="0"/>
                </a:moveTo>
                <a:cubicBezTo>
                  <a:pt x="55" y="0"/>
                  <a:pt x="55" y="0"/>
                  <a:pt x="55" y="0"/>
                </a:cubicBezTo>
                <a:cubicBezTo>
                  <a:pt x="73" y="0"/>
                  <a:pt x="87" y="14"/>
                  <a:pt x="87" y="32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68"/>
                  <a:pt x="73" y="83"/>
                  <a:pt x="55" y="83"/>
                </a:cubicBezTo>
                <a:cubicBezTo>
                  <a:pt x="32" y="83"/>
                  <a:pt x="32" y="83"/>
                  <a:pt x="32" y="83"/>
                </a:cubicBezTo>
                <a:cubicBezTo>
                  <a:pt x="15" y="83"/>
                  <a:pt x="0" y="68"/>
                  <a:pt x="0" y="51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14"/>
                  <a:pt x="15" y="0"/>
                  <a:pt x="32" y="0"/>
                </a:cubicBezTo>
                <a:close/>
              </a:path>
            </a:pathLst>
          </a:custGeom>
          <a:solidFill>
            <a:schemeClr val="bg1">
              <a:lumMod val="50000"/>
              <a:alpha val="3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351"/>
          </a:p>
        </p:txBody>
      </p:sp>
      <p:sp>
        <p:nvSpPr>
          <p:cNvPr id="140" name="Freeform 114"/>
          <p:cNvSpPr>
            <a:spLocks noEditPoints="1"/>
          </p:cNvSpPr>
          <p:nvPr/>
        </p:nvSpPr>
        <p:spPr bwMode="auto">
          <a:xfrm>
            <a:off x="3479167" y="1746790"/>
            <a:ext cx="329681" cy="506112"/>
          </a:xfrm>
          <a:custGeom>
            <a:avLst/>
            <a:gdLst>
              <a:gd name="T0" fmla="*/ 78 w 108"/>
              <a:gd name="T1" fmla="*/ 143 h 166"/>
              <a:gd name="T2" fmla="*/ 33 w 108"/>
              <a:gd name="T3" fmla="*/ 147 h 166"/>
              <a:gd name="T4" fmla="*/ 29 w 108"/>
              <a:gd name="T5" fmla="*/ 143 h 166"/>
              <a:gd name="T6" fmla="*/ 74 w 108"/>
              <a:gd name="T7" fmla="*/ 139 h 166"/>
              <a:gd name="T8" fmla="*/ 74 w 108"/>
              <a:gd name="T9" fmla="*/ 150 h 166"/>
              <a:gd name="T10" fmla="*/ 29 w 108"/>
              <a:gd name="T11" fmla="*/ 154 h 166"/>
              <a:gd name="T12" fmla="*/ 33 w 108"/>
              <a:gd name="T13" fmla="*/ 160 h 166"/>
              <a:gd name="T14" fmla="*/ 38 w 108"/>
              <a:gd name="T15" fmla="*/ 162 h 166"/>
              <a:gd name="T16" fmla="*/ 66 w 108"/>
              <a:gd name="T17" fmla="*/ 166 h 166"/>
              <a:gd name="T18" fmla="*/ 70 w 108"/>
              <a:gd name="T19" fmla="*/ 160 h 166"/>
              <a:gd name="T20" fmla="*/ 78 w 108"/>
              <a:gd name="T21" fmla="*/ 156 h 166"/>
              <a:gd name="T22" fmla="*/ 74 w 108"/>
              <a:gd name="T23" fmla="*/ 150 h 166"/>
              <a:gd name="T24" fmla="*/ 33 w 108"/>
              <a:gd name="T25" fmla="*/ 127 h 166"/>
              <a:gd name="T26" fmla="*/ 29 w 108"/>
              <a:gd name="T27" fmla="*/ 132 h 166"/>
              <a:gd name="T28" fmla="*/ 74 w 108"/>
              <a:gd name="T29" fmla="*/ 136 h 166"/>
              <a:gd name="T30" fmla="*/ 78 w 108"/>
              <a:gd name="T31" fmla="*/ 131 h 166"/>
              <a:gd name="T32" fmla="*/ 108 w 108"/>
              <a:gd name="T33" fmla="*/ 53 h 166"/>
              <a:gd name="T34" fmla="*/ 76 w 108"/>
              <a:gd name="T35" fmla="*/ 123 h 166"/>
              <a:gd name="T36" fmla="*/ 15 w 108"/>
              <a:gd name="T37" fmla="*/ 90 h 166"/>
              <a:gd name="T38" fmla="*/ 54 w 108"/>
              <a:gd name="T39" fmla="*/ 0 h 166"/>
              <a:gd name="T40" fmla="*/ 54 w 108"/>
              <a:gd name="T41" fmla="*/ 0 h 166"/>
              <a:gd name="T42" fmla="*/ 61 w 108"/>
              <a:gd name="T43" fmla="*/ 115 h 166"/>
              <a:gd name="T44" fmla="*/ 67 w 108"/>
              <a:gd name="T45" fmla="*/ 73 h 166"/>
              <a:gd name="T46" fmla="*/ 63 w 108"/>
              <a:gd name="T47" fmla="*/ 77 h 166"/>
              <a:gd name="T48" fmla="*/ 54 w 108"/>
              <a:gd name="T49" fmla="*/ 69 h 166"/>
              <a:gd name="T50" fmla="*/ 45 w 108"/>
              <a:gd name="T51" fmla="*/ 76 h 166"/>
              <a:gd name="T52" fmla="*/ 39 w 108"/>
              <a:gd name="T53" fmla="*/ 73 h 166"/>
              <a:gd name="T54" fmla="*/ 61 w 108"/>
              <a:gd name="T55" fmla="*/ 115 h 166"/>
              <a:gd name="T56" fmla="*/ 54 w 108"/>
              <a:gd name="T57" fmla="*/ 8 h 166"/>
              <a:gd name="T58" fmla="*/ 54 w 108"/>
              <a:gd name="T59" fmla="*/ 8 h 166"/>
              <a:gd name="T60" fmla="*/ 20 w 108"/>
              <a:gd name="T61" fmla="*/ 85 h 166"/>
              <a:gd name="T62" fmla="*/ 21 w 108"/>
              <a:gd name="T63" fmla="*/ 85 h 166"/>
              <a:gd name="T64" fmla="*/ 34 w 108"/>
              <a:gd name="T65" fmla="*/ 115 h 166"/>
              <a:gd name="T66" fmla="*/ 35 w 108"/>
              <a:gd name="T67" fmla="*/ 73 h 166"/>
              <a:gd name="T68" fmla="*/ 31 w 108"/>
              <a:gd name="T69" fmla="*/ 72 h 166"/>
              <a:gd name="T70" fmla="*/ 35 w 108"/>
              <a:gd name="T71" fmla="*/ 71 h 166"/>
              <a:gd name="T72" fmla="*/ 36 w 108"/>
              <a:gd name="T73" fmla="*/ 67 h 166"/>
              <a:gd name="T74" fmla="*/ 39 w 108"/>
              <a:gd name="T75" fmla="*/ 71 h 166"/>
              <a:gd name="T76" fmla="*/ 42 w 108"/>
              <a:gd name="T77" fmla="*/ 71 h 166"/>
              <a:gd name="T78" fmla="*/ 53 w 108"/>
              <a:gd name="T79" fmla="*/ 67 h 166"/>
              <a:gd name="T80" fmla="*/ 63 w 108"/>
              <a:gd name="T81" fmla="*/ 74 h 166"/>
              <a:gd name="T82" fmla="*/ 67 w 108"/>
              <a:gd name="T83" fmla="*/ 71 h 166"/>
              <a:gd name="T84" fmla="*/ 69 w 108"/>
              <a:gd name="T85" fmla="*/ 69 h 166"/>
              <a:gd name="T86" fmla="*/ 73 w 108"/>
              <a:gd name="T87" fmla="*/ 69 h 166"/>
              <a:gd name="T88" fmla="*/ 75 w 108"/>
              <a:gd name="T89" fmla="*/ 71 h 166"/>
              <a:gd name="T90" fmla="*/ 75 w 108"/>
              <a:gd name="T91" fmla="*/ 73 h 166"/>
              <a:gd name="T92" fmla="*/ 65 w 108"/>
              <a:gd name="T93" fmla="*/ 115 h 166"/>
              <a:gd name="T94" fmla="*/ 73 w 108"/>
              <a:gd name="T95" fmla="*/ 115 h 166"/>
              <a:gd name="T96" fmla="*/ 87 w 108"/>
              <a:gd name="T97" fmla="*/ 85 h 166"/>
              <a:gd name="T98" fmla="*/ 100 w 108"/>
              <a:gd name="T99" fmla="*/ 53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8" h="166">
                <a:moveTo>
                  <a:pt x="78" y="143"/>
                </a:moveTo>
                <a:cubicBezTo>
                  <a:pt x="78" y="143"/>
                  <a:pt x="78" y="143"/>
                  <a:pt x="78" y="143"/>
                </a:cubicBezTo>
                <a:cubicBezTo>
                  <a:pt x="78" y="145"/>
                  <a:pt x="76" y="147"/>
                  <a:pt x="74" y="147"/>
                </a:cubicBezTo>
                <a:cubicBezTo>
                  <a:pt x="33" y="147"/>
                  <a:pt x="33" y="147"/>
                  <a:pt x="33" y="147"/>
                </a:cubicBezTo>
                <a:cubicBezTo>
                  <a:pt x="31" y="147"/>
                  <a:pt x="29" y="145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1"/>
                  <a:pt x="31" y="139"/>
                  <a:pt x="33" y="139"/>
                </a:cubicBezTo>
                <a:cubicBezTo>
                  <a:pt x="74" y="139"/>
                  <a:pt x="74" y="139"/>
                  <a:pt x="74" y="139"/>
                </a:cubicBezTo>
                <a:cubicBezTo>
                  <a:pt x="76" y="139"/>
                  <a:pt x="78" y="141"/>
                  <a:pt x="78" y="143"/>
                </a:cubicBezTo>
                <a:moveTo>
                  <a:pt x="74" y="150"/>
                </a:moveTo>
                <a:cubicBezTo>
                  <a:pt x="33" y="150"/>
                  <a:pt x="33" y="150"/>
                  <a:pt x="33" y="150"/>
                </a:cubicBezTo>
                <a:cubicBezTo>
                  <a:pt x="31" y="150"/>
                  <a:pt x="29" y="152"/>
                  <a:pt x="29" y="154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29" y="159"/>
                  <a:pt x="31" y="160"/>
                  <a:pt x="33" y="160"/>
                </a:cubicBezTo>
                <a:cubicBezTo>
                  <a:pt x="38" y="160"/>
                  <a:pt x="38" y="160"/>
                  <a:pt x="38" y="160"/>
                </a:cubicBezTo>
                <a:cubicBezTo>
                  <a:pt x="38" y="162"/>
                  <a:pt x="38" y="162"/>
                  <a:pt x="38" y="162"/>
                </a:cubicBezTo>
                <a:cubicBezTo>
                  <a:pt x="38" y="164"/>
                  <a:pt x="39" y="166"/>
                  <a:pt x="42" y="166"/>
                </a:cubicBezTo>
                <a:cubicBezTo>
                  <a:pt x="66" y="166"/>
                  <a:pt x="66" y="166"/>
                  <a:pt x="66" y="166"/>
                </a:cubicBezTo>
                <a:cubicBezTo>
                  <a:pt x="68" y="166"/>
                  <a:pt x="70" y="164"/>
                  <a:pt x="70" y="162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74" y="160"/>
                  <a:pt x="74" y="160"/>
                  <a:pt x="74" y="160"/>
                </a:cubicBezTo>
                <a:cubicBezTo>
                  <a:pt x="76" y="160"/>
                  <a:pt x="78" y="159"/>
                  <a:pt x="78" y="156"/>
                </a:cubicBezTo>
                <a:cubicBezTo>
                  <a:pt x="78" y="154"/>
                  <a:pt x="78" y="154"/>
                  <a:pt x="78" y="154"/>
                </a:cubicBezTo>
                <a:cubicBezTo>
                  <a:pt x="78" y="152"/>
                  <a:pt x="76" y="150"/>
                  <a:pt x="74" y="150"/>
                </a:cubicBezTo>
                <a:moveTo>
                  <a:pt x="74" y="127"/>
                </a:moveTo>
                <a:cubicBezTo>
                  <a:pt x="33" y="127"/>
                  <a:pt x="33" y="127"/>
                  <a:pt x="33" y="127"/>
                </a:cubicBezTo>
                <a:cubicBezTo>
                  <a:pt x="31" y="127"/>
                  <a:pt x="29" y="129"/>
                  <a:pt x="29" y="131"/>
                </a:cubicBezTo>
                <a:cubicBezTo>
                  <a:pt x="29" y="132"/>
                  <a:pt x="29" y="132"/>
                  <a:pt x="29" y="132"/>
                </a:cubicBezTo>
                <a:cubicBezTo>
                  <a:pt x="29" y="134"/>
                  <a:pt x="31" y="136"/>
                  <a:pt x="33" y="136"/>
                </a:cubicBezTo>
                <a:cubicBezTo>
                  <a:pt x="74" y="136"/>
                  <a:pt x="74" y="136"/>
                  <a:pt x="74" y="136"/>
                </a:cubicBezTo>
                <a:cubicBezTo>
                  <a:pt x="76" y="136"/>
                  <a:pt x="78" y="134"/>
                  <a:pt x="78" y="132"/>
                </a:cubicBezTo>
                <a:cubicBezTo>
                  <a:pt x="78" y="131"/>
                  <a:pt x="78" y="131"/>
                  <a:pt x="78" y="131"/>
                </a:cubicBezTo>
                <a:cubicBezTo>
                  <a:pt x="78" y="129"/>
                  <a:pt x="76" y="127"/>
                  <a:pt x="74" y="127"/>
                </a:cubicBezTo>
                <a:moveTo>
                  <a:pt x="108" y="53"/>
                </a:moveTo>
                <a:cubicBezTo>
                  <a:pt x="108" y="68"/>
                  <a:pt x="102" y="81"/>
                  <a:pt x="93" y="90"/>
                </a:cubicBezTo>
                <a:cubicBezTo>
                  <a:pt x="75" y="111"/>
                  <a:pt x="86" y="123"/>
                  <a:pt x="76" y="123"/>
                </a:cubicBezTo>
                <a:cubicBezTo>
                  <a:pt x="32" y="123"/>
                  <a:pt x="32" y="123"/>
                  <a:pt x="32" y="123"/>
                </a:cubicBezTo>
                <a:cubicBezTo>
                  <a:pt x="22" y="123"/>
                  <a:pt x="32" y="111"/>
                  <a:pt x="15" y="90"/>
                </a:cubicBezTo>
                <a:cubicBezTo>
                  <a:pt x="6" y="81"/>
                  <a:pt x="0" y="68"/>
                  <a:pt x="0" y="53"/>
                </a:cubicBezTo>
                <a:cubicBezTo>
                  <a:pt x="0" y="24"/>
                  <a:pt x="24" y="0"/>
                  <a:pt x="5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84" y="0"/>
                  <a:pt x="108" y="24"/>
                  <a:pt x="108" y="53"/>
                </a:cubicBezTo>
                <a:moveTo>
                  <a:pt x="61" y="115"/>
                </a:moveTo>
                <a:cubicBezTo>
                  <a:pt x="68" y="73"/>
                  <a:pt x="68" y="73"/>
                  <a:pt x="68" y="73"/>
                </a:cubicBezTo>
                <a:cubicBezTo>
                  <a:pt x="67" y="73"/>
                  <a:pt x="67" y="73"/>
                  <a:pt x="67" y="73"/>
                </a:cubicBezTo>
                <a:cubicBezTo>
                  <a:pt x="63" y="76"/>
                  <a:pt x="63" y="76"/>
                  <a:pt x="63" y="76"/>
                </a:cubicBezTo>
                <a:cubicBezTo>
                  <a:pt x="63" y="76"/>
                  <a:pt x="63" y="77"/>
                  <a:pt x="63" y="77"/>
                </a:cubicBezTo>
                <a:cubicBezTo>
                  <a:pt x="62" y="77"/>
                  <a:pt x="62" y="76"/>
                  <a:pt x="62" y="76"/>
                </a:cubicBezTo>
                <a:cubicBezTo>
                  <a:pt x="54" y="69"/>
                  <a:pt x="54" y="69"/>
                  <a:pt x="54" y="69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7"/>
                  <a:pt x="45" y="77"/>
                  <a:pt x="45" y="76"/>
                </a:cubicBezTo>
                <a:cubicBezTo>
                  <a:pt x="41" y="73"/>
                  <a:pt x="41" y="73"/>
                  <a:pt x="41" y="73"/>
                </a:cubicBezTo>
                <a:cubicBezTo>
                  <a:pt x="39" y="73"/>
                  <a:pt x="39" y="73"/>
                  <a:pt x="39" y="73"/>
                </a:cubicBezTo>
                <a:cubicBezTo>
                  <a:pt x="47" y="115"/>
                  <a:pt x="47" y="115"/>
                  <a:pt x="47" y="115"/>
                </a:cubicBezTo>
                <a:lnTo>
                  <a:pt x="61" y="115"/>
                </a:lnTo>
                <a:close/>
                <a:moveTo>
                  <a:pt x="100" y="53"/>
                </a:moveTo>
                <a:cubicBezTo>
                  <a:pt x="100" y="28"/>
                  <a:pt x="79" y="8"/>
                  <a:pt x="54" y="8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8"/>
                  <a:pt x="54" y="8"/>
                  <a:pt x="54" y="8"/>
                </a:cubicBezTo>
                <a:cubicBezTo>
                  <a:pt x="29" y="8"/>
                  <a:pt x="8" y="28"/>
                  <a:pt x="8" y="53"/>
                </a:cubicBezTo>
                <a:cubicBezTo>
                  <a:pt x="8" y="65"/>
                  <a:pt x="12" y="76"/>
                  <a:pt x="20" y="85"/>
                </a:cubicBezTo>
                <a:cubicBezTo>
                  <a:pt x="21" y="85"/>
                  <a:pt x="21" y="85"/>
                  <a:pt x="21" y="85"/>
                </a:cubicBezTo>
                <a:cubicBezTo>
                  <a:pt x="21" y="85"/>
                  <a:pt x="21" y="85"/>
                  <a:pt x="21" y="85"/>
                </a:cubicBezTo>
                <a:cubicBezTo>
                  <a:pt x="32" y="98"/>
                  <a:pt x="34" y="109"/>
                  <a:pt x="34" y="115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43" y="115"/>
                  <a:pt x="43" y="115"/>
                  <a:pt x="43" y="115"/>
                </a:cubicBezTo>
                <a:cubicBezTo>
                  <a:pt x="35" y="73"/>
                  <a:pt x="35" y="73"/>
                  <a:pt x="35" y="73"/>
                </a:cubicBezTo>
                <a:cubicBezTo>
                  <a:pt x="32" y="73"/>
                  <a:pt x="32" y="73"/>
                  <a:pt x="32" y="73"/>
                </a:cubicBezTo>
                <a:cubicBezTo>
                  <a:pt x="32" y="73"/>
                  <a:pt x="31" y="72"/>
                  <a:pt x="31" y="72"/>
                </a:cubicBezTo>
                <a:cubicBezTo>
                  <a:pt x="31" y="71"/>
                  <a:pt x="32" y="71"/>
                  <a:pt x="32" y="71"/>
                </a:cubicBezTo>
                <a:cubicBezTo>
                  <a:pt x="35" y="71"/>
                  <a:pt x="35" y="71"/>
                  <a:pt x="35" y="71"/>
                </a:cubicBezTo>
                <a:cubicBezTo>
                  <a:pt x="35" y="69"/>
                  <a:pt x="35" y="69"/>
                  <a:pt x="35" y="69"/>
                </a:cubicBezTo>
                <a:cubicBezTo>
                  <a:pt x="35" y="68"/>
                  <a:pt x="35" y="67"/>
                  <a:pt x="36" y="67"/>
                </a:cubicBezTo>
                <a:cubicBezTo>
                  <a:pt x="37" y="67"/>
                  <a:pt x="39" y="68"/>
                  <a:pt x="39" y="69"/>
                </a:cubicBezTo>
                <a:cubicBezTo>
                  <a:pt x="39" y="71"/>
                  <a:pt x="39" y="71"/>
                  <a:pt x="39" y="71"/>
                </a:cubicBezTo>
                <a:cubicBezTo>
                  <a:pt x="41" y="71"/>
                  <a:pt x="41" y="71"/>
                  <a:pt x="41" y="71"/>
                </a:cubicBezTo>
                <a:cubicBezTo>
                  <a:pt x="42" y="71"/>
                  <a:pt x="42" y="71"/>
                  <a:pt x="42" y="71"/>
                </a:cubicBezTo>
                <a:cubicBezTo>
                  <a:pt x="46" y="74"/>
                  <a:pt x="46" y="74"/>
                  <a:pt x="46" y="74"/>
                </a:cubicBezTo>
                <a:cubicBezTo>
                  <a:pt x="53" y="67"/>
                  <a:pt x="53" y="67"/>
                  <a:pt x="53" y="67"/>
                </a:cubicBezTo>
                <a:cubicBezTo>
                  <a:pt x="54" y="66"/>
                  <a:pt x="54" y="66"/>
                  <a:pt x="55" y="67"/>
                </a:cubicBezTo>
                <a:cubicBezTo>
                  <a:pt x="63" y="74"/>
                  <a:pt x="63" y="74"/>
                  <a:pt x="63" y="74"/>
                </a:cubicBezTo>
                <a:cubicBezTo>
                  <a:pt x="66" y="71"/>
                  <a:pt x="66" y="71"/>
                  <a:pt x="66" y="71"/>
                </a:cubicBezTo>
                <a:cubicBezTo>
                  <a:pt x="66" y="71"/>
                  <a:pt x="67" y="71"/>
                  <a:pt x="67" y="71"/>
                </a:cubicBezTo>
                <a:cubicBezTo>
                  <a:pt x="69" y="71"/>
                  <a:pt x="69" y="71"/>
                  <a:pt x="69" y="71"/>
                </a:cubicBezTo>
                <a:cubicBezTo>
                  <a:pt x="69" y="69"/>
                  <a:pt x="69" y="69"/>
                  <a:pt x="69" y="69"/>
                </a:cubicBezTo>
                <a:cubicBezTo>
                  <a:pt x="69" y="68"/>
                  <a:pt x="70" y="67"/>
                  <a:pt x="71" y="67"/>
                </a:cubicBezTo>
                <a:cubicBezTo>
                  <a:pt x="72" y="67"/>
                  <a:pt x="73" y="68"/>
                  <a:pt x="73" y="69"/>
                </a:cubicBezTo>
                <a:cubicBezTo>
                  <a:pt x="73" y="71"/>
                  <a:pt x="73" y="71"/>
                  <a:pt x="73" y="71"/>
                </a:cubicBezTo>
                <a:cubicBezTo>
                  <a:pt x="75" y="71"/>
                  <a:pt x="75" y="71"/>
                  <a:pt x="75" y="71"/>
                </a:cubicBezTo>
                <a:cubicBezTo>
                  <a:pt x="76" y="71"/>
                  <a:pt x="76" y="71"/>
                  <a:pt x="76" y="72"/>
                </a:cubicBezTo>
                <a:cubicBezTo>
                  <a:pt x="76" y="72"/>
                  <a:pt x="76" y="73"/>
                  <a:pt x="75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65" y="115"/>
                  <a:pt x="65" y="115"/>
                  <a:pt x="65" y="115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4" y="109"/>
                  <a:pt x="76" y="98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87" y="85"/>
                  <a:pt x="87" y="85"/>
                  <a:pt x="87" y="85"/>
                </a:cubicBezTo>
                <a:cubicBezTo>
                  <a:pt x="95" y="76"/>
                  <a:pt x="100" y="65"/>
                  <a:pt x="100" y="5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351"/>
          </a:p>
        </p:txBody>
      </p:sp>
      <p:sp>
        <p:nvSpPr>
          <p:cNvPr id="3" name="Bublinový popisek ve tvaru obláčku 2"/>
          <p:cNvSpPr/>
          <p:nvPr/>
        </p:nvSpPr>
        <p:spPr>
          <a:xfrm>
            <a:off x="6323889" y="810717"/>
            <a:ext cx="3969979" cy="2167894"/>
          </a:xfrm>
          <a:prstGeom prst="cloudCallout">
            <a:avLst>
              <a:gd name="adj1" fmla="val -121188"/>
              <a:gd name="adj2" fmla="val 43328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2000" dirty="0">
                <a:latin typeface="Segoe UI" panose="020B0502040204020203" pitchFamily="34" charset="0"/>
                <a:cs typeface="Segoe UI" panose="020B0502040204020203" pitchFamily="34" charset="0"/>
              </a:rPr>
              <a:t>Коли індивідуалізувати навчання, коли зазвичай не встигаю все пройти</a:t>
            </a:r>
            <a:r>
              <a:rPr lang="cs-CZ" sz="2000" dirty="0">
                <a:latin typeface="Segoe UI" panose="020B0502040204020203" pitchFamily="34" charset="0"/>
                <a:cs typeface="Segoe UI" panose="020B0502040204020203" pitchFamily="34" charset="0"/>
              </a:rPr>
              <a:t>? </a:t>
            </a:r>
          </a:p>
        </p:txBody>
      </p:sp>
      <p:sp>
        <p:nvSpPr>
          <p:cNvPr id="4" name="TextovéPole 3"/>
          <p:cNvSpPr txBox="1"/>
          <p:nvPr/>
        </p:nvSpPr>
        <p:spPr>
          <a:xfrm>
            <a:off x="5946103" y="5154662"/>
            <a:ext cx="6245897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uk-UA" sz="2800" dirty="0"/>
              <a:t>Бракує базових знань та навиків</a:t>
            </a:r>
            <a:endParaRPr lang="cs-CZ" sz="2800" dirty="0"/>
          </a:p>
        </p:txBody>
      </p:sp>
    </p:spTree>
    <p:extLst>
      <p:ext uri="{BB962C8B-B14F-4D97-AF65-F5344CB8AC3E}">
        <p14:creationId xmlns:p14="http://schemas.microsoft.com/office/powerpoint/2010/main" val="34149385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uk-UA" cap="all" dirty="0">
                <a:ea typeface="Calibri" panose="020F0502020204030204" pitchFamily="34" charset="0"/>
                <a:cs typeface="Times New Roman" panose="02020603050405020304" pitchFamily="18" charset="0"/>
              </a:rPr>
              <a:t>ВПЛИВ СЬОГОДНІШНІШНЬОЇ </a:t>
            </a:r>
            <a:r>
              <a:rPr lang="uk-UA" cap="all" dirty="0" err="1">
                <a:ea typeface="Calibri" panose="020F0502020204030204" pitchFamily="34" charset="0"/>
                <a:cs typeface="Times New Roman" panose="02020603050405020304" pitchFamily="18" charset="0"/>
              </a:rPr>
              <a:t>рнп</a:t>
            </a:r>
            <a:endParaRPr lang="cs-CZ" cap="all" dirty="0"/>
          </a:p>
        </p:txBody>
      </p:sp>
      <p:sp>
        <p:nvSpPr>
          <p:cNvPr id="5" name="Obdélník 4"/>
          <p:cNvSpPr/>
          <p:nvPr/>
        </p:nvSpPr>
        <p:spPr>
          <a:xfrm>
            <a:off x="2307059" y="1907217"/>
            <a:ext cx="220714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uk-UA" sz="3200" cap="small" dirty="0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На вчителя</a:t>
            </a:r>
            <a:endParaRPr lang="cs-CZ" sz="3200" cap="small" dirty="0">
              <a:solidFill>
                <a:srgbClr val="C00000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" name="Obdélník 5"/>
          <p:cNvSpPr/>
          <p:nvPr/>
        </p:nvSpPr>
        <p:spPr>
          <a:xfrm>
            <a:off x="8199699" y="1907218"/>
            <a:ext cx="17107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uk-UA" sz="3200" cap="small" dirty="0">
                <a:solidFill>
                  <a:schemeClr val="accent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На учнів</a:t>
            </a:r>
            <a:endParaRPr lang="cs-CZ" sz="3200" cap="small" dirty="0">
              <a:solidFill>
                <a:schemeClr val="accent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3" name="Skupina 2"/>
          <p:cNvGrpSpPr/>
          <p:nvPr/>
        </p:nvGrpSpPr>
        <p:grpSpPr>
          <a:xfrm>
            <a:off x="7943022" y="2881323"/>
            <a:ext cx="2123090" cy="2123090"/>
            <a:chOff x="7942720" y="2816771"/>
            <a:chExt cx="2123090" cy="2123090"/>
          </a:xfrm>
        </p:grpSpPr>
        <p:sp>
          <p:nvSpPr>
            <p:cNvPr id="8" name="Ovál 7"/>
            <p:cNvSpPr/>
            <p:nvPr/>
          </p:nvSpPr>
          <p:spPr>
            <a:xfrm>
              <a:off x="7942720" y="2816771"/>
              <a:ext cx="2123090" cy="2123090"/>
            </a:xfrm>
            <a:prstGeom prst="ellipse">
              <a:avLst/>
            </a:prstGeom>
            <a:noFill/>
            <a:ln w="571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>
                <a:solidFill>
                  <a:schemeClr val="tx1"/>
                </a:solidFill>
              </a:endParaRPr>
            </a:p>
          </p:txBody>
        </p:sp>
        <p:pic>
          <p:nvPicPr>
            <p:cNvPr id="9" name="Obrázek 8"/>
            <p:cNvPicPr>
              <a:picLocks noChangeAspect="1"/>
            </p:cNvPicPr>
            <p:nvPr/>
          </p:nvPicPr>
          <p:blipFill>
            <a:blip r:embed="rId2" cstate="print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76831" y="3250882"/>
              <a:ext cx="1254868" cy="1254868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11" name="Oval 4"/>
          <p:cNvSpPr/>
          <p:nvPr/>
        </p:nvSpPr>
        <p:spPr>
          <a:xfrm>
            <a:off x="2269001" y="2881323"/>
            <a:ext cx="2075382" cy="2081437"/>
          </a:xfrm>
          <a:prstGeom prst="ellipse">
            <a:avLst/>
          </a:prstGeom>
          <a:solidFill>
            <a:schemeClr val="bg1"/>
          </a:solidFill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00" dirty="0">
              <a:solidFill>
                <a:srgbClr val="0070C0"/>
              </a:solidFill>
            </a:endParaRPr>
          </a:p>
        </p:txBody>
      </p:sp>
      <p:sp>
        <p:nvSpPr>
          <p:cNvPr id="15" name="Freeform 113">
            <a:extLst>
              <a:ext uri="{FF2B5EF4-FFF2-40B4-BE49-F238E27FC236}">
                <a16:creationId xmlns:a16="http://schemas.microsoft.com/office/drawing/2014/main" id="{B745CB86-E1D7-0F44-8E08-31AD201AA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1108" y="3438129"/>
            <a:ext cx="1251169" cy="1009478"/>
          </a:xfrm>
          <a:custGeom>
            <a:avLst/>
            <a:gdLst>
              <a:gd name="connsiteX0" fmla="*/ 155945 w 361590"/>
              <a:gd name="connsiteY0" fmla="*/ 210183 h 291741"/>
              <a:gd name="connsiteX1" fmla="*/ 155945 w 361590"/>
              <a:gd name="connsiteY1" fmla="*/ 220602 h 291741"/>
              <a:gd name="connsiteX2" fmla="*/ 164228 w 361590"/>
              <a:gd name="connsiteY2" fmla="*/ 228866 h 291741"/>
              <a:gd name="connsiteX3" fmla="*/ 171791 w 361590"/>
              <a:gd name="connsiteY3" fmla="*/ 228866 h 291741"/>
              <a:gd name="connsiteX4" fmla="*/ 176473 w 361590"/>
              <a:gd name="connsiteY4" fmla="*/ 210183 h 291741"/>
              <a:gd name="connsiteX5" fmla="*/ 129654 w 361590"/>
              <a:gd name="connsiteY5" fmla="*/ 210183 h 291741"/>
              <a:gd name="connsiteX6" fmla="*/ 129654 w 361590"/>
              <a:gd name="connsiteY6" fmla="*/ 220602 h 291741"/>
              <a:gd name="connsiteX7" fmla="*/ 111646 w 361590"/>
              <a:gd name="connsiteY7" fmla="*/ 238207 h 291741"/>
              <a:gd name="connsiteX8" fmla="*/ 98681 w 361590"/>
              <a:gd name="connsiteY8" fmla="*/ 238207 h 291741"/>
              <a:gd name="connsiteX9" fmla="*/ 90398 w 361590"/>
              <a:gd name="connsiteY9" fmla="*/ 246471 h 291741"/>
              <a:gd name="connsiteX10" fmla="*/ 98681 w 361590"/>
              <a:gd name="connsiteY10" fmla="*/ 254734 h 291741"/>
              <a:gd name="connsiteX11" fmla="*/ 171791 w 361590"/>
              <a:gd name="connsiteY11" fmla="*/ 254734 h 291741"/>
              <a:gd name="connsiteX12" fmla="*/ 171791 w 361590"/>
              <a:gd name="connsiteY12" fmla="*/ 238207 h 291741"/>
              <a:gd name="connsiteX13" fmla="*/ 164228 w 361590"/>
              <a:gd name="connsiteY13" fmla="*/ 238207 h 291741"/>
              <a:gd name="connsiteX14" fmla="*/ 146221 w 361590"/>
              <a:gd name="connsiteY14" fmla="*/ 220602 h 291741"/>
              <a:gd name="connsiteX15" fmla="*/ 146221 w 361590"/>
              <a:gd name="connsiteY15" fmla="*/ 210183 h 291741"/>
              <a:gd name="connsiteX16" fmla="*/ 243101 w 361590"/>
              <a:gd name="connsiteY16" fmla="*/ 191859 h 291741"/>
              <a:gd name="connsiteX17" fmla="*/ 266150 w 361590"/>
              <a:gd name="connsiteY17" fmla="*/ 262639 h 291741"/>
              <a:gd name="connsiteX18" fmla="*/ 266871 w 361590"/>
              <a:gd name="connsiteY18" fmla="*/ 262639 h 291741"/>
              <a:gd name="connsiteX19" fmla="*/ 290280 w 361590"/>
              <a:gd name="connsiteY19" fmla="*/ 191859 h 291741"/>
              <a:gd name="connsiteX20" fmla="*/ 220411 w 361590"/>
              <a:gd name="connsiteY20" fmla="*/ 191859 h 291741"/>
              <a:gd name="connsiteX21" fmla="*/ 181155 w 361590"/>
              <a:gd name="connsiteY21" fmla="*/ 231022 h 291741"/>
              <a:gd name="connsiteX22" fmla="*/ 181155 w 361590"/>
              <a:gd name="connsiteY22" fmla="*/ 270902 h 291741"/>
              <a:gd name="connsiteX23" fmla="*/ 192680 w 361590"/>
              <a:gd name="connsiteY23" fmla="*/ 282399 h 291741"/>
              <a:gd name="connsiteX24" fmla="*/ 340341 w 361590"/>
              <a:gd name="connsiteY24" fmla="*/ 282399 h 291741"/>
              <a:gd name="connsiteX25" fmla="*/ 352226 w 361590"/>
              <a:gd name="connsiteY25" fmla="*/ 270902 h 291741"/>
              <a:gd name="connsiteX26" fmla="*/ 352226 w 361590"/>
              <a:gd name="connsiteY26" fmla="*/ 231022 h 291741"/>
              <a:gd name="connsiteX27" fmla="*/ 312970 w 361590"/>
              <a:gd name="connsiteY27" fmla="*/ 191859 h 291741"/>
              <a:gd name="connsiteX28" fmla="*/ 300004 w 361590"/>
              <a:gd name="connsiteY28" fmla="*/ 191859 h 291741"/>
              <a:gd name="connsiteX29" fmla="*/ 275874 w 361590"/>
              <a:gd name="connsiteY29" fmla="*/ 265513 h 291741"/>
              <a:gd name="connsiteX30" fmla="*/ 266511 w 361590"/>
              <a:gd name="connsiteY30" fmla="*/ 272339 h 291741"/>
              <a:gd name="connsiteX31" fmla="*/ 257507 w 361590"/>
              <a:gd name="connsiteY31" fmla="*/ 265513 h 291741"/>
              <a:gd name="connsiteX32" fmla="*/ 233017 w 361590"/>
              <a:gd name="connsiteY32" fmla="*/ 191859 h 291741"/>
              <a:gd name="connsiteX33" fmla="*/ 116796 w 361590"/>
              <a:gd name="connsiteY33" fmla="*/ 135091 h 291741"/>
              <a:gd name="connsiteX34" fmla="*/ 101390 w 361590"/>
              <a:gd name="connsiteY34" fmla="*/ 150147 h 291741"/>
              <a:gd name="connsiteX35" fmla="*/ 101390 w 361590"/>
              <a:gd name="connsiteY35" fmla="*/ 167353 h 291741"/>
              <a:gd name="connsiteX36" fmla="*/ 105331 w 361590"/>
              <a:gd name="connsiteY36" fmla="*/ 171297 h 291741"/>
              <a:gd name="connsiteX37" fmla="*/ 170536 w 361590"/>
              <a:gd name="connsiteY37" fmla="*/ 171297 h 291741"/>
              <a:gd name="connsiteX38" fmla="*/ 174477 w 361590"/>
              <a:gd name="connsiteY38" fmla="*/ 167353 h 291741"/>
              <a:gd name="connsiteX39" fmla="*/ 174477 w 361590"/>
              <a:gd name="connsiteY39" fmla="*/ 150147 h 291741"/>
              <a:gd name="connsiteX40" fmla="*/ 159071 w 361590"/>
              <a:gd name="connsiteY40" fmla="*/ 135091 h 291741"/>
              <a:gd name="connsiteX41" fmla="*/ 116796 w 361590"/>
              <a:gd name="connsiteY41" fmla="*/ 125412 h 291741"/>
              <a:gd name="connsiteX42" fmla="*/ 159071 w 361590"/>
              <a:gd name="connsiteY42" fmla="*/ 125412 h 291741"/>
              <a:gd name="connsiteX43" fmla="*/ 183792 w 361590"/>
              <a:gd name="connsiteY43" fmla="*/ 150147 h 291741"/>
              <a:gd name="connsiteX44" fmla="*/ 183792 w 361590"/>
              <a:gd name="connsiteY44" fmla="*/ 167353 h 291741"/>
              <a:gd name="connsiteX45" fmla="*/ 170536 w 361590"/>
              <a:gd name="connsiteY45" fmla="*/ 180617 h 291741"/>
              <a:gd name="connsiteX46" fmla="*/ 105331 w 361590"/>
              <a:gd name="connsiteY46" fmla="*/ 180617 h 291741"/>
              <a:gd name="connsiteX47" fmla="*/ 92075 w 361590"/>
              <a:gd name="connsiteY47" fmla="*/ 167353 h 291741"/>
              <a:gd name="connsiteX48" fmla="*/ 92075 w 361590"/>
              <a:gd name="connsiteY48" fmla="*/ 150147 h 291741"/>
              <a:gd name="connsiteX49" fmla="*/ 116796 w 361590"/>
              <a:gd name="connsiteY49" fmla="*/ 125412 h 291741"/>
              <a:gd name="connsiteX50" fmla="*/ 270832 w 361590"/>
              <a:gd name="connsiteY50" fmla="*/ 92696 h 291741"/>
              <a:gd name="connsiteX51" fmla="*/ 221852 w 361590"/>
              <a:gd name="connsiteY51" fmla="*/ 117487 h 291741"/>
              <a:gd name="connsiteX52" fmla="*/ 219691 w 361590"/>
              <a:gd name="connsiteY52" fmla="*/ 118206 h 291741"/>
              <a:gd name="connsiteX53" fmla="*/ 267951 w 361590"/>
              <a:gd name="connsiteY53" fmla="*/ 159523 h 291741"/>
              <a:gd name="connsiteX54" fmla="*/ 316211 w 361590"/>
              <a:gd name="connsiteY54" fmla="*/ 115331 h 291741"/>
              <a:gd name="connsiteX55" fmla="*/ 271913 w 361590"/>
              <a:gd name="connsiteY55" fmla="*/ 93415 h 291741"/>
              <a:gd name="connsiteX56" fmla="*/ 294962 w 361590"/>
              <a:gd name="connsiteY56" fmla="*/ 70420 h 291741"/>
              <a:gd name="connsiteX57" fmla="*/ 278395 w 361590"/>
              <a:gd name="connsiteY57" fmla="*/ 86588 h 291741"/>
              <a:gd name="connsiteX58" fmla="*/ 278395 w 361590"/>
              <a:gd name="connsiteY58" fmla="*/ 86948 h 291741"/>
              <a:gd name="connsiteX59" fmla="*/ 316211 w 361590"/>
              <a:gd name="connsiteY59" fmla="*/ 105631 h 291741"/>
              <a:gd name="connsiteX60" fmla="*/ 294962 w 361590"/>
              <a:gd name="connsiteY60" fmla="*/ 70420 h 291741"/>
              <a:gd name="connsiteX61" fmla="*/ 137138 w 361590"/>
              <a:gd name="connsiteY61" fmla="*/ 69694 h 291741"/>
              <a:gd name="connsiteX62" fmla="*/ 117319 w 361590"/>
              <a:gd name="connsiteY62" fmla="*/ 89514 h 291741"/>
              <a:gd name="connsiteX63" fmla="*/ 137138 w 361590"/>
              <a:gd name="connsiteY63" fmla="*/ 109333 h 291741"/>
              <a:gd name="connsiteX64" fmla="*/ 156958 w 361590"/>
              <a:gd name="connsiteY64" fmla="*/ 89514 h 291741"/>
              <a:gd name="connsiteX65" fmla="*/ 137138 w 361590"/>
              <a:gd name="connsiteY65" fmla="*/ 69694 h 291741"/>
              <a:gd name="connsiteX66" fmla="*/ 267951 w 361590"/>
              <a:gd name="connsiteY66" fmla="*/ 62157 h 291741"/>
              <a:gd name="connsiteX67" fmla="*/ 219331 w 361590"/>
              <a:gd name="connsiteY67" fmla="*/ 108146 h 291741"/>
              <a:gd name="connsiteX68" fmla="*/ 286319 w 361590"/>
              <a:gd name="connsiteY68" fmla="*/ 66109 h 291741"/>
              <a:gd name="connsiteX69" fmla="*/ 267951 w 361590"/>
              <a:gd name="connsiteY69" fmla="*/ 62157 h 291741"/>
              <a:gd name="connsiteX70" fmla="*/ 137138 w 361590"/>
              <a:gd name="connsiteY70" fmla="*/ 60325 h 291741"/>
              <a:gd name="connsiteX71" fmla="*/ 166327 w 361590"/>
              <a:gd name="connsiteY71" fmla="*/ 89514 h 291741"/>
              <a:gd name="connsiteX72" fmla="*/ 137138 w 361590"/>
              <a:gd name="connsiteY72" fmla="*/ 118702 h 291741"/>
              <a:gd name="connsiteX73" fmla="*/ 107950 w 361590"/>
              <a:gd name="connsiteY73" fmla="*/ 89514 h 291741"/>
              <a:gd name="connsiteX74" fmla="*/ 137138 w 361590"/>
              <a:gd name="connsiteY74" fmla="*/ 60325 h 291741"/>
              <a:gd name="connsiteX75" fmla="*/ 65881 w 361590"/>
              <a:gd name="connsiteY75" fmla="*/ 14287 h 291741"/>
              <a:gd name="connsiteX76" fmla="*/ 71067 w 361590"/>
              <a:gd name="connsiteY76" fmla="*/ 19844 h 291741"/>
              <a:gd name="connsiteX77" fmla="*/ 65881 w 361590"/>
              <a:gd name="connsiteY77" fmla="*/ 25030 h 291741"/>
              <a:gd name="connsiteX78" fmla="*/ 60325 w 361590"/>
              <a:gd name="connsiteY78" fmla="*/ 19844 h 291741"/>
              <a:gd name="connsiteX79" fmla="*/ 65881 w 361590"/>
              <a:gd name="connsiteY79" fmla="*/ 14287 h 291741"/>
              <a:gd name="connsiteX80" fmla="*/ 44873 w 361590"/>
              <a:gd name="connsiteY80" fmla="*/ 14287 h 291741"/>
              <a:gd name="connsiteX81" fmla="*/ 50430 w 361590"/>
              <a:gd name="connsiteY81" fmla="*/ 19844 h 291741"/>
              <a:gd name="connsiteX82" fmla="*/ 44873 w 361590"/>
              <a:gd name="connsiteY82" fmla="*/ 25030 h 291741"/>
              <a:gd name="connsiteX83" fmla="*/ 39687 w 361590"/>
              <a:gd name="connsiteY83" fmla="*/ 19844 h 291741"/>
              <a:gd name="connsiteX84" fmla="*/ 44873 w 361590"/>
              <a:gd name="connsiteY84" fmla="*/ 14287 h 291741"/>
              <a:gd name="connsiteX85" fmla="*/ 24236 w 361590"/>
              <a:gd name="connsiteY85" fmla="*/ 14287 h 291741"/>
              <a:gd name="connsiteX86" fmla="*/ 29792 w 361590"/>
              <a:gd name="connsiteY86" fmla="*/ 19844 h 291741"/>
              <a:gd name="connsiteX87" fmla="*/ 24236 w 361590"/>
              <a:gd name="connsiteY87" fmla="*/ 25030 h 291741"/>
              <a:gd name="connsiteX88" fmla="*/ 19050 w 361590"/>
              <a:gd name="connsiteY88" fmla="*/ 19844 h 291741"/>
              <a:gd name="connsiteX89" fmla="*/ 24236 w 361590"/>
              <a:gd name="connsiteY89" fmla="*/ 14287 h 291741"/>
              <a:gd name="connsiteX90" fmla="*/ 16927 w 361590"/>
              <a:gd name="connsiteY90" fmla="*/ 9341 h 291741"/>
              <a:gd name="connsiteX91" fmla="*/ 9364 w 361590"/>
              <a:gd name="connsiteY91" fmla="*/ 17246 h 291741"/>
              <a:gd name="connsiteX92" fmla="*/ 9364 w 361590"/>
              <a:gd name="connsiteY92" fmla="*/ 31977 h 291741"/>
              <a:gd name="connsiteX93" fmla="*/ 266511 w 361590"/>
              <a:gd name="connsiteY93" fmla="*/ 31977 h 291741"/>
              <a:gd name="connsiteX94" fmla="*/ 266511 w 361590"/>
              <a:gd name="connsiteY94" fmla="*/ 17246 h 291741"/>
              <a:gd name="connsiteX95" fmla="*/ 259308 w 361590"/>
              <a:gd name="connsiteY95" fmla="*/ 9341 h 291741"/>
              <a:gd name="connsiteX96" fmla="*/ 16927 w 361590"/>
              <a:gd name="connsiteY96" fmla="*/ 0 h 291741"/>
              <a:gd name="connsiteX97" fmla="*/ 259308 w 361590"/>
              <a:gd name="connsiteY97" fmla="*/ 0 h 291741"/>
              <a:gd name="connsiteX98" fmla="*/ 276235 w 361590"/>
              <a:gd name="connsiteY98" fmla="*/ 17246 h 291741"/>
              <a:gd name="connsiteX99" fmla="*/ 276235 w 361590"/>
              <a:gd name="connsiteY99" fmla="*/ 53534 h 291741"/>
              <a:gd name="connsiteX100" fmla="*/ 296043 w 361590"/>
              <a:gd name="connsiteY100" fmla="*/ 60360 h 291741"/>
              <a:gd name="connsiteX101" fmla="*/ 296763 w 361590"/>
              <a:gd name="connsiteY101" fmla="*/ 60360 h 291741"/>
              <a:gd name="connsiteX102" fmla="*/ 325935 w 361590"/>
              <a:gd name="connsiteY102" fmla="*/ 111020 h 291741"/>
              <a:gd name="connsiteX103" fmla="*/ 325935 w 361590"/>
              <a:gd name="connsiteY103" fmla="*/ 111379 h 291741"/>
              <a:gd name="connsiteX104" fmla="*/ 267951 w 361590"/>
              <a:gd name="connsiteY104" fmla="*/ 168865 h 291741"/>
              <a:gd name="connsiteX105" fmla="*/ 209967 w 361590"/>
              <a:gd name="connsiteY105" fmla="*/ 111020 h 291741"/>
              <a:gd name="connsiteX106" fmla="*/ 266511 w 361590"/>
              <a:gd name="connsiteY106" fmla="*/ 52815 h 291741"/>
              <a:gd name="connsiteX107" fmla="*/ 266511 w 361590"/>
              <a:gd name="connsiteY107" fmla="*/ 41318 h 291741"/>
              <a:gd name="connsiteX108" fmla="*/ 9364 w 361590"/>
              <a:gd name="connsiteY108" fmla="*/ 41318 h 291741"/>
              <a:gd name="connsiteX109" fmla="*/ 9364 w 361590"/>
              <a:gd name="connsiteY109" fmla="*/ 192937 h 291741"/>
              <a:gd name="connsiteX110" fmla="*/ 16927 w 361590"/>
              <a:gd name="connsiteY110" fmla="*/ 200841 h 291741"/>
              <a:gd name="connsiteX111" fmla="*/ 182596 w 361590"/>
              <a:gd name="connsiteY111" fmla="*/ 200841 h 291741"/>
              <a:gd name="connsiteX112" fmla="*/ 220411 w 361590"/>
              <a:gd name="connsiteY112" fmla="*/ 182518 h 291741"/>
              <a:gd name="connsiteX113" fmla="*/ 312970 w 361590"/>
              <a:gd name="connsiteY113" fmla="*/ 182518 h 291741"/>
              <a:gd name="connsiteX114" fmla="*/ 361590 w 361590"/>
              <a:gd name="connsiteY114" fmla="*/ 231022 h 291741"/>
              <a:gd name="connsiteX115" fmla="*/ 361590 w 361590"/>
              <a:gd name="connsiteY115" fmla="*/ 270902 h 291741"/>
              <a:gd name="connsiteX116" fmla="*/ 340341 w 361590"/>
              <a:gd name="connsiteY116" fmla="*/ 291741 h 291741"/>
              <a:gd name="connsiteX117" fmla="*/ 192680 w 361590"/>
              <a:gd name="connsiteY117" fmla="*/ 291741 h 291741"/>
              <a:gd name="connsiteX118" fmla="*/ 171791 w 361590"/>
              <a:gd name="connsiteY118" fmla="*/ 270902 h 291741"/>
              <a:gd name="connsiteX119" fmla="*/ 171791 w 361590"/>
              <a:gd name="connsiteY119" fmla="*/ 264435 h 291741"/>
              <a:gd name="connsiteX120" fmla="*/ 98681 w 361590"/>
              <a:gd name="connsiteY120" fmla="*/ 264435 h 291741"/>
              <a:gd name="connsiteX121" fmla="*/ 80673 w 361590"/>
              <a:gd name="connsiteY121" fmla="*/ 246471 h 291741"/>
              <a:gd name="connsiteX122" fmla="*/ 98681 w 361590"/>
              <a:gd name="connsiteY122" fmla="*/ 228866 h 291741"/>
              <a:gd name="connsiteX123" fmla="*/ 111646 w 361590"/>
              <a:gd name="connsiteY123" fmla="*/ 228866 h 291741"/>
              <a:gd name="connsiteX124" fmla="*/ 120290 w 361590"/>
              <a:gd name="connsiteY124" fmla="*/ 220602 h 291741"/>
              <a:gd name="connsiteX125" fmla="*/ 120290 w 361590"/>
              <a:gd name="connsiteY125" fmla="*/ 210183 h 291741"/>
              <a:gd name="connsiteX126" fmla="*/ 16927 w 361590"/>
              <a:gd name="connsiteY126" fmla="*/ 210183 h 291741"/>
              <a:gd name="connsiteX127" fmla="*/ 0 w 361590"/>
              <a:gd name="connsiteY127" fmla="*/ 192937 h 291741"/>
              <a:gd name="connsiteX128" fmla="*/ 0 w 361590"/>
              <a:gd name="connsiteY128" fmla="*/ 17246 h 291741"/>
              <a:gd name="connsiteX129" fmla="*/ 16927 w 361590"/>
              <a:gd name="connsiteY129" fmla="*/ 0 h 291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361590" h="291741">
                <a:moveTo>
                  <a:pt x="155945" y="210183"/>
                </a:moveTo>
                <a:lnTo>
                  <a:pt x="155945" y="220602"/>
                </a:lnTo>
                <a:cubicBezTo>
                  <a:pt x="155945" y="224914"/>
                  <a:pt x="159546" y="228866"/>
                  <a:pt x="164228" y="228866"/>
                </a:cubicBezTo>
                <a:lnTo>
                  <a:pt x="171791" y="228866"/>
                </a:lnTo>
                <a:cubicBezTo>
                  <a:pt x="172151" y="222039"/>
                  <a:pt x="173952" y="215931"/>
                  <a:pt x="176473" y="210183"/>
                </a:cubicBezTo>
                <a:close/>
                <a:moveTo>
                  <a:pt x="129654" y="210183"/>
                </a:moveTo>
                <a:lnTo>
                  <a:pt x="129654" y="220602"/>
                </a:lnTo>
                <a:cubicBezTo>
                  <a:pt x="129654" y="230303"/>
                  <a:pt x="121370" y="238207"/>
                  <a:pt x="111646" y="238207"/>
                </a:cubicBezTo>
                <a:lnTo>
                  <a:pt x="98681" y="238207"/>
                </a:lnTo>
                <a:cubicBezTo>
                  <a:pt x="93999" y="238207"/>
                  <a:pt x="90398" y="241800"/>
                  <a:pt x="90398" y="246471"/>
                </a:cubicBezTo>
                <a:cubicBezTo>
                  <a:pt x="90398" y="251142"/>
                  <a:pt x="93999" y="254734"/>
                  <a:pt x="98681" y="254734"/>
                </a:cubicBezTo>
                <a:lnTo>
                  <a:pt x="171791" y="254734"/>
                </a:lnTo>
                <a:lnTo>
                  <a:pt x="171791" y="238207"/>
                </a:lnTo>
                <a:lnTo>
                  <a:pt x="164228" y="238207"/>
                </a:lnTo>
                <a:cubicBezTo>
                  <a:pt x="154504" y="238207"/>
                  <a:pt x="146221" y="230303"/>
                  <a:pt x="146221" y="220602"/>
                </a:cubicBezTo>
                <a:lnTo>
                  <a:pt x="146221" y="210183"/>
                </a:lnTo>
                <a:close/>
                <a:moveTo>
                  <a:pt x="243101" y="191859"/>
                </a:moveTo>
                <a:lnTo>
                  <a:pt x="266150" y="262639"/>
                </a:lnTo>
                <a:cubicBezTo>
                  <a:pt x="266511" y="262998"/>
                  <a:pt x="266871" y="262998"/>
                  <a:pt x="266871" y="262639"/>
                </a:cubicBezTo>
                <a:lnTo>
                  <a:pt x="290280" y="191859"/>
                </a:lnTo>
                <a:close/>
                <a:moveTo>
                  <a:pt x="220411" y="191859"/>
                </a:moveTo>
                <a:cubicBezTo>
                  <a:pt x="198802" y="191859"/>
                  <a:pt x="181155" y="209464"/>
                  <a:pt x="181155" y="231022"/>
                </a:cubicBezTo>
                <a:lnTo>
                  <a:pt x="181155" y="270902"/>
                </a:lnTo>
                <a:cubicBezTo>
                  <a:pt x="181155" y="277010"/>
                  <a:pt x="186557" y="282399"/>
                  <a:pt x="192680" y="282399"/>
                </a:cubicBezTo>
                <a:lnTo>
                  <a:pt x="340341" y="282399"/>
                </a:lnTo>
                <a:cubicBezTo>
                  <a:pt x="346824" y="282399"/>
                  <a:pt x="352226" y="277010"/>
                  <a:pt x="352226" y="270902"/>
                </a:cubicBezTo>
                <a:lnTo>
                  <a:pt x="352226" y="231022"/>
                </a:lnTo>
                <a:cubicBezTo>
                  <a:pt x="352226" y="209464"/>
                  <a:pt x="334579" y="191859"/>
                  <a:pt x="312970" y="191859"/>
                </a:cubicBezTo>
                <a:lnTo>
                  <a:pt x="300004" y="191859"/>
                </a:lnTo>
                <a:lnTo>
                  <a:pt x="275874" y="265513"/>
                </a:lnTo>
                <a:cubicBezTo>
                  <a:pt x="274794" y="269465"/>
                  <a:pt x="270832" y="272339"/>
                  <a:pt x="266511" y="272339"/>
                </a:cubicBezTo>
                <a:cubicBezTo>
                  <a:pt x="262189" y="272339"/>
                  <a:pt x="258587" y="269465"/>
                  <a:pt x="257507" y="265513"/>
                </a:cubicBezTo>
                <a:lnTo>
                  <a:pt x="233017" y="191859"/>
                </a:lnTo>
                <a:close/>
                <a:moveTo>
                  <a:pt x="116796" y="135091"/>
                </a:moveTo>
                <a:cubicBezTo>
                  <a:pt x="108555" y="135091"/>
                  <a:pt x="101390" y="141902"/>
                  <a:pt x="101390" y="150147"/>
                </a:cubicBezTo>
                <a:lnTo>
                  <a:pt x="101390" y="167353"/>
                </a:lnTo>
                <a:cubicBezTo>
                  <a:pt x="101390" y="169504"/>
                  <a:pt x="103181" y="171297"/>
                  <a:pt x="105331" y="171297"/>
                </a:cubicBezTo>
                <a:lnTo>
                  <a:pt x="170536" y="171297"/>
                </a:lnTo>
                <a:cubicBezTo>
                  <a:pt x="172685" y="171297"/>
                  <a:pt x="174477" y="169504"/>
                  <a:pt x="174477" y="167353"/>
                </a:cubicBezTo>
                <a:lnTo>
                  <a:pt x="174477" y="150147"/>
                </a:lnTo>
                <a:cubicBezTo>
                  <a:pt x="174477" y="141902"/>
                  <a:pt x="167670" y="135091"/>
                  <a:pt x="159071" y="135091"/>
                </a:cubicBezTo>
                <a:close/>
                <a:moveTo>
                  <a:pt x="116796" y="125412"/>
                </a:moveTo>
                <a:lnTo>
                  <a:pt x="159071" y="125412"/>
                </a:lnTo>
                <a:cubicBezTo>
                  <a:pt x="172685" y="125412"/>
                  <a:pt x="183792" y="136525"/>
                  <a:pt x="183792" y="150147"/>
                </a:cubicBezTo>
                <a:lnTo>
                  <a:pt x="183792" y="167353"/>
                </a:lnTo>
                <a:cubicBezTo>
                  <a:pt x="183792" y="174523"/>
                  <a:pt x="177701" y="180617"/>
                  <a:pt x="170536" y="180617"/>
                </a:cubicBezTo>
                <a:lnTo>
                  <a:pt x="105331" y="180617"/>
                </a:lnTo>
                <a:cubicBezTo>
                  <a:pt x="97807" y="180617"/>
                  <a:pt x="92075" y="174523"/>
                  <a:pt x="92075" y="167353"/>
                </a:cubicBezTo>
                <a:lnTo>
                  <a:pt x="92075" y="150147"/>
                </a:lnTo>
                <a:cubicBezTo>
                  <a:pt x="92075" y="136525"/>
                  <a:pt x="103181" y="125412"/>
                  <a:pt x="116796" y="125412"/>
                </a:cubicBezTo>
                <a:close/>
                <a:moveTo>
                  <a:pt x="270832" y="92696"/>
                </a:moveTo>
                <a:cubicBezTo>
                  <a:pt x="256426" y="103475"/>
                  <a:pt x="239859" y="112098"/>
                  <a:pt x="221852" y="117487"/>
                </a:cubicBezTo>
                <a:lnTo>
                  <a:pt x="219691" y="118206"/>
                </a:lnTo>
                <a:cubicBezTo>
                  <a:pt x="223293" y="141559"/>
                  <a:pt x="243461" y="159523"/>
                  <a:pt x="267951" y="159523"/>
                </a:cubicBezTo>
                <a:cubicBezTo>
                  <a:pt x="293162" y="159523"/>
                  <a:pt x="314050" y="140122"/>
                  <a:pt x="316211" y="115331"/>
                </a:cubicBezTo>
                <a:cubicBezTo>
                  <a:pt x="299284" y="113535"/>
                  <a:pt x="283438" y="105631"/>
                  <a:pt x="271913" y="93415"/>
                </a:cubicBezTo>
                <a:close/>
                <a:moveTo>
                  <a:pt x="294962" y="70420"/>
                </a:moveTo>
                <a:cubicBezTo>
                  <a:pt x="289920" y="76169"/>
                  <a:pt x="284158" y="81918"/>
                  <a:pt x="278395" y="86588"/>
                </a:cubicBezTo>
                <a:lnTo>
                  <a:pt x="278395" y="86948"/>
                </a:lnTo>
                <a:cubicBezTo>
                  <a:pt x="288840" y="97367"/>
                  <a:pt x="301805" y="103834"/>
                  <a:pt x="316211" y="105631"/>
                </a:cubicBezTo>
                <a:cubicBezTo>
                  <a:pt x="314771" y="90900"/>
                  <a:pt x="306487" y="78325"/>
                  <a:pt x="294962" y="70420"/>
                </a:cubicBezTo>
                <a:close/>
                <a:moveTo>
                  <a:pt x="137138" y="69694"/>
                </a:moveTo>
                <a:cubicBezTo>
                  <a:pt x="126328" y="69694"/>
                  <a:pt x="117319" y="78703"/>
                  <a:pt x="117319" y="89514"/>
                </a:cubicBezTo>
                <a:cubicBezTo>
                  <a:pt x="117319" y="100324"/>
                  <a:pt x="126328" y="109333"/>
                  <a:pt x="137138" y="109333"/>
                </a:cubicBezTo>
                <a:cubicBezTo>
                  <a:pt x="147949" y="109333"/>
                  <a:pt x="156958" y="100324"/>
                  <a:pt x="156958" y="89514"/>
                </a:cubicBezTo>
                <a:cubicBezTo>
                  <a:pt x="156958" y="78703"/>
                  <a:pt x="147949" y="69694"/>
                  <a:pt x="137138" y="69694"/>
                </a:cubicBezTo>
                <a:close/>
                <a:moveTo>
                  <a:pt x="267951" y="62157"/>
                </a:moveTo>
                <a:cubicBezTo>
                  <a:pt x="241660" y="62157"/>
                  <a:pt x="220772" y="82995"/>
                  <a:pt x="219331" y="108146"/>
                </a:cubicBezTo>
                <a:cubicBezTo>
                  <a:pt x="245262" y="100600"/>
                  <a:pt x="268311" y="85870"/>
                  <a:pt x="286319" y="66109"/>
                </a:cubicBezTo>
                <a:cubicBezTo>
                  <a:pt x="280556" y="63594"/>
                  <a:pt x="274434" y="62157"/>
                  <a:pt x="267951" y="62157"/>
                </a:cubicBezTo>
                <a:close/>
                <a:moveTo>
                  <a:pt x="137138" y="60325"/>
                </a:moveTo>
                <a:cubicBezTo>
                  <a:pt x="153354" y="60325"/>
                  <a:pt x="166327" y="73298"/>
                  <a:pt x="166327" y="89514"/>
                </a:cubicBezTo>
                <a:cubicBezTo>
                  <a:pt x="166327" y="105729"/>
                  <a:pt x="153354" y="118702"/>
                  <a:pt x="137138" y="118702"/>
                </a:cubicBezTo>
                <a:cubicBezTo>
                  <a:pt x="120923" y="118702"/>
                  <a:pt x="107950" y="105729"/>
                  <a:pt x="107950" y="89514"/>
                </a:cubicBezTo>
                <a:cubicBezTo>
                  <a:pt x="107950" y="73298"/>
                  <a:pt x="120923" y="60325"/>
                  <a:pt x="137138" y="60325"/>
                </a:cubicBezTo>
                <a:close/>
                <a:moveTo>
                  <a:pt x="65881" y="14287"/>
                </a:moveTo>
                <a:cubicBezTo>
                  <a:pt x="68474" y="14287"/>
                  <a:pt x="71067" y="16880"/>
                  <a:pt x="71067" y="19844"/>
                </a:cubicBezTo>
                <a:cubicBezTo>
                  <a:pt x="71067" y="22437"/>
                  <a:pt x="68474" y="25030"/>
                  <a:pt x="65881" y="25030"/>
                </a:cubicBezTo>
                <a:cubicBezTo>
                  <a:pt x="62918" y="25030"/>
                  <a:pt x="60325" y="22437"/>
                  <a:pt x="60325" y="19844"/>
                </a:cubicBezTo>
                <a:cubicBezTo>
                  <a:pt x="60325" y="16880"/>
                  <a:pt x="62918" y="14287"/>
                  <a:pt x="65881" y="14287"/>
                </a:cubicBezTo>
                <a:close/>
                <a:moveTo>
                  <a:pt x="44873" y="14287"/>
                </a:moveTo>
                <a:cubicBezTo>
                  <a:pt x="47837" y="14287"/>
                  <a:pt x="50430" y="16880"/>
                  <a:pt x="50430" y="19844"/>
                </a:cubicBezTo>
                <a:cubicBezTo>
                  <a:pt x="50430" y="22437"/>
                  <a:pt x="47837" y="25030"/>
                  <a:pt x="44873" y="25030"/>
                </a:cubicBezTo>
                <a:cubicBezTo>
                  <a:pt x="42280" y="25030"/>
                  <a:pt x="39687" y="22437"/>
                  <a:pt x="39687" y="19844"/>
                </a:cubicBezTo>
                <a:cubicBezTo>
                  <a:pt x="39687" y="16880"/>
                  <a:pt x="42280" y="14287"/>
                  <a:pt x="44873" y="14287"/>
                </a:cubicBezTo>
                <a:close/>
                <a:moveTo>
                  <a:pt x="24236" y="14287"/>
                </a:moveTo>
                <a:cubicBezTo>
                  <a:pt x="27569" y="14287"/>
                  <a:pt x="29792" y="16880"/>
                  <a:pt x="29792" y="19844"/>
                </a:cubicBezTo>
                <a:cubicBezTo>
                  <a:pt x="29792" y="22437"/>
                  <a:pt x="27569" y="25030"/>
                  <a:pt x="24236" y="25030"/>
                </a:cubicBezTo>
                <a:cubicBezTo>
                  <a:pt x="21643" y="25030"/>
                  <a:pt x="19050" y="22437"/>
                  <a:pt x="19050" y="19844"/>
                </a:cubicBezTo>
                <a:cubicBezTo>
                  <a:pt x="19050" y="16880"/>
                  <a:pt x="21643" y="14287"/>
                  <a:pt x="24236" y="14287"/>
                </a:cubicBezTo>
                <a:close/>
                <a:moveTo>
                  <a:pt x="16927" y="9341"/>
                </a:moveTo>
                <a:cubicBezTo>
                  <a:pt x="12605" y="9341"/>
                  <a:pt x="9364" y="12934"/>
                  <a:pt x="9364" y="17246"/>
                </a:cubicBezTo>
                <a:lnTo>
                  <a:pt x="9364" y="31977"/>
                </a:lnTo>
                <a:lnTo>
                  <a:pt x="266511" y="31977"/>
                </a:lnTo>
                <a:lnTo>
                  <a:pt x="266511" y="17246"/>
                </a:lnTo>
                <a:cubicBezTo>
                  <a:pt x="266511" y="12934"/>
                  <a:pt x="263269" y="9341"/>
                  <a:pt x="259308" y="9341"/>
                </a:cubicBezTo>
                <a:close/>
                <a:moveTo>
                  <a:pt x="16927" y="0"/>
                </a:moveTo>
                <a:lnTo>
                  <a:pt x="259308" y="0"/>
                </a:lnTo>
                <a:cubicBezTo>
                  <a:pt x="268311" y="0"/>
                  <a:pt x="276235" y="7904"/>
                  <a:pt x="276235" y="17246"/>
                </a:cubicBezTo>
                <a:lnTo>
                  <a:pt x="276235" y="53534"/>
                </a:lnTo>
                <a:cubicBezTo>
                  <a:pt x="283077" y="54612"/>
                  <a:pt x="289920" y="56768"/>
                  <a:pt x="296043" y="60360"/>
                </a:cubicBezTo>
                <a:cubicBezTo>
                  <a:pt x="296043" y="60360"/>
                  <a:pt x="296403" y="60360"/>
                  <a:pt x="296763" y="60360"/>
                </a:cubicBezTo>
                <a:cubicBezTo>
                  <a:pt x="314050" y="70420"/>
                  <a:pt x="325935" y="89463"/>
                  <a:pt x="325935" y="111020"/>
                </a:cubicBezTo>
                <a:lnTo>
                  <a:pt x="325935" y="111379"/>
                </a:lnTo>
                <a:cubicBezTo>
                  <a:pt x="325935" y="142996"/>
                  <a:pt x="300004" y="168865"/>
                  <a:pt x="267951" y="168865"/>
                </a:cubicBezTo>
                <a:cubicBezTo>
                  <a:pt x="235898" y="168865"/>
                  <a:pt x="209967" y="142996"/>
                  <a:pt x="209967" y="111020"/>
                </a:cubicBezTo>
                <a:cubicBezTo>
                  <a:pt x="209967" y="79403"/>
                  <a:pt x="235178" y="53534"/>
                  <a:pt x="266511" y="52815"/>
                </a:cubicBezTo>
                <a:lnTo>
                  <a:pt x="266511" y="41318"/>
                </a:lnTo>
                <a:lnTo>
                  <a:pt x="9364" y="41318"/>
                </a:lnTo>
                <a:lnTo>
                  <a:pt x="9364" y="192937"/>
                </a:lnTo>
                <a:cubicBezTo>
                  <a:pt x="9364" y="197249"/>
                  <a:pt x="12605" y="200841"/>
                  <a:pt x="16927" y="200841"/>
                </a:cubicBezTo>
                <a:lnTo>
                  <a:pt x="182596" y="200841"/>
                </a:lnTo>
                <a:cubicBezTo>
                  <a:pt x="191239" y="189704"/>
                  <a:pt x="205285" y="182518"/>
                  <a:pt x="220411" y="182518"/>
                </a:cubicBezTo>
                <a:lnTo>
                  <a:pt x="312970" y="182518"/>
                </a:lnTo>
                <a:cubicBezTo>
                  <a:pt x="339621" y="182518"/>
                  <a:pt x="361590" y="204434"/>
                  <a:pt x="361590" y="231022"/>
                </a:cubicBezTo>
                <a:lnTo>
                  <a:pt x="361590" y="270902"/>
                </a:lnTo>
                <a:cubicBezTo>
                  <a:pt x="361590" y="282399"/>
                  <a:pt x="352226" y="291741"/>
                  <a:pt x="340341" y="291741"/>
                </a:cubicBezTo>
                <a:lnTo>
                  <a:pt x="192680" y="291741"/>
                </a:lnTo>
                <a:cubicBezTo>
                  <a:pt x="181155" y="291741"/>
                  <a:pt x="171791" y="282399"/>
                  <a:pt x="171791" y="270902"/>
                </a:cubicBezTo>
                <a:lnTo>
                  <a:pt x="171791" y="264435"/>
                </a:lnTo>
                <a:lnTo>
                  <a:pt x="98681" y="264435"/>
                </a:lnTo>
                <a:cubicBezTo>
                  <a:pt x="88957" y="264435"/>
                  <a:pt x="80673" y="256531"/>
                  <a:pt x="80673" y="246471"/>
                </a:cubicBezTo>
                <a:cubicBezTo>
                  <a:pt x="80673" y="236770"/>
                  <a:pt x="88957" y="228866"/>
                  <a:pt x="98681" y="228866"/>
                </a:cubicBezTo>
                <a:lnTo>
                  <a:pt x="111646" y="228866"/>
                </a:lnTo>
                <a:cubicBezTo>
                  <a:pt x="116328" y="228866"/>
                  <a:pt x="120290" y="224914"/>
                  <a:pt x="120290" y="220602"/>
                </a:cubicBezTo>
                <a:lnTo>
                  <a:pt x="120290" y="210183"/>
                </a:lnTo>
                <a:lnTo>
                  <a:pt x="16927" y="210183"/>
                </a:lnTo>
                <a:cubicBezTo>
                  <a:pt x="7563" y="210183"/>
                  <a:pt x="0" y="202279"/>
                  <a:pt x="0" y="192937"/>
                </a:cubicBezTo>
                <a:lnTo>
                  <a:pt x="0" y="17246"/>
                </a:lnTo>
                <a:cubicBezTo>
                  <a:pt x="0" y="7904"/>
                  <a:pt x="7563" y="0"/>
                  <a:pt x="16927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599" dirty="0">
              <a:latin typeface="Poppins" pitchFamily="2" charset="77"/>
            </a:endParaRPr>
          </a:p>
        </p:txBody>
      </p:sp>
      <p:cxnSp>
        <p:nvCxnSpPr>
          <p:cNvPr id="7" name="Přímá spojnice 6"/>
          <p:cNvCxnSpPr/>
          <p:nvPr/>
        </p:nvCxnSpPr>
        <p:spPr>
          <a:xfrm>
            <a:off x="6093372" y="1489841"/>
            <a:ext cx="0" cy="4351283"/>
          </a:xfrm>
          <a:prstGeom prst="line">
            <a:avLst/>
          </a:prstGeom>
          <a:ln w="19050">
            <a:solidFill>
              <a:schemeClr val="accent6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66341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">
            <a:extLst>
              <a:ext uri="{FF2B5EF4-FFF2-40B4-BE49-F238E27FC236}">
                <a16:creationId xmlns:a16="http://schemas.microsoft.com/office/drawing/2014/main" id="{485DDFF8-839D-E749-84F0-BCFDF1821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7" y="35"/>
            <a:ext cx="12188826" cy="6855185"/>
          </a:xfrm>
          <a:custGeom>
            <a:avLst/>
            <a:gdLst>
              <a:gd name="T0" fmla="*/ 0 w 19570"/>
              <a:gd name="T1" fmla="*/ 11007 h 11008"/>
              <a:gd name="T2" fmla="*/ 19569 w 19570"/>
              <a:gd name="T3" fmla="*/ 11007 h 11008"/>
              <a:gd name="T4" fmla="*/ 19569 w 19570"/>
              <a:gd name="T5" fmla="*/ 0 h 11008"/>
              <a:gd name="T6" fmla="*/ 0 w 19570"/>
              <a:gd name="T7" fmla="*/ 0 h 11008"/>
              <a:gd name="T8" fmla="*/ 0 w 19570"/>
              <a:gd name="T9" fmla="*/ 11007 h 110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570" h="11008">
                <a:moveTo>
                  <a:pt x="0" y="11007"/>
                </a:moveTo>
                <a:lnTo>
                  <a:pt x="19569" y="11007"/>
                </a:lnTo>
                <a:lnTo>
                  <a:pt x="19569" y="0"/>
                </a:lnTo>
                <a:lnTo>
                  <a:pt x="0" y="0"/>
                </a:lnTo>
                <a:lnTo>
                  <a:pt x="0" y="11007"/>
                </a:lnTo>
              </a:path>
            </a:pathLst>
          </a:custGeom>
          <a:solidFill>
            <a:srgbClr val="EEF2F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itchFamily="2" charset="77"/>
            </a:endParaRPr>
          </a:p>
        </p:txBody>
      </p:sp>
      <p:sp>
        <p:nvSpPr>
          <p:cNvPr id="13" name="Freeform 2">
            <a:extLst>
              <a:ext uri="{FF2B5EF4-FFF2-40B4-BE49-F238E27FC236}">
                <a16:creationId xmlns:a16="http://schemas.microsoft.com/office/drawing/2014/main" id="{7DB78965-1A67-A64B-87A9-2FC202CCC0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7" y="5899448"/>
            <a:ext cx="12188826" cy="958518"/>
          </a:xfrm>
          <a:custGeom>
            <a:avLst/>
            <a:gdLst>
              <a:gd name="T0" fmla="*/ 0 w 19570"/>
              <a:gd name="T1" fmla="*/ 1537 h 1538"/>
              <a:gd name="T2" fmla="*/ 19569 w 19570"/>
              <a:gd name="T3" fmla="*/ 1537 h 1538"/>
              <a:gd name="T4" fmla="*/ 19569 w 19570"/>
              <a:gd name="T5" fmla="*/ 0 h 1538"/>
              <a:gd name="T6" fmla="*/ 0 w 19570"/>
              <a:gd name="T7" fmla="*/ 0 h 1538"/>
              <a:gd name="T8" fmla="*/ 0 w 19570"/>
              <a:gd name="T9" fmla="*/ 1537 h 1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570" h="1538">
                <a:moveTo>
                  <a:pt x="0" y="1537"/>
                </a:moveTo>
                <a:lnTo>
                  <a:pt x="19569" y="1537"/>
                </a:lnTo>
                <a:lnTo>
                  <a:pt x="19569" y="0"/>
                </a:lnTo>
                <a:lnTo>
                  <a:pt x="0" y="0"/>
                </a:lnTo>
                <a:lnTo>
                  <a:pt x="0" y="1537"/>
                </a:lnTo>
              </a:path>
            </a:pathLst>
          </a:custGeom>
          <a:solidFill>
            <a:srgbClr val="DFE2E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itchFamily="2" charset="77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3BD4EC3-DE15-3246-8F21-017E8881DBEE}"/>
              </a:ext>
            </a:extLst>
          </p:cNvPr>
          <p:cNvGrpSpPr/>
          <p:nvPr/>
        </p:nvGrpSpPr>
        <p:grpSpPr>
          <a:xfrm>
            <a:off x="5505508" y="1845662"/>
            <a:ext cx="5929625" cy="4429429"/>
            <a:chOff x="11007841" y="3691324"/>
            <a:chExt cx="11859250" cy="8858857"/>
          </a:xfrm>
        </p:grpSpPr>
        <p:sp>
          <p:nvSpPr>
            <p:cNvPr id="14" name="Freeform 66">
              <a:extLst>
                <a:ext uri="{FF2B5EF4-FFF2-40B4-BE49-F238E27FC236}">
                  <a16:creationId xmlns:a16="http://schemas.microsoft.com/office/drawing/2014/main" id="{8EB26ED5-33AF-1C47-90EC-7593ADF58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09653" y="8272434"/>
              <a:ext cx="1439149" cy="763520"/>
            </a:xfrm>
            <a:custGeom>
              <a:avLst/>
              <a:gdLst>
                <a:gd name="T0" fmla="*/ 1155 w 1156"/>
                <a:gd name="T1" fmla="*/ 611 h 612"/>
                <a:gd name="T2" fmla="*/ 0 w 1156"/>
                <a:gd name="T3" fmla="*/ 611 h 612"/>
                <a:gd name="T4" fmla="*/ 0 w 1156"/>
                <a:gd name="T5" fmla="*/ 611 h 612"/>
                <a:gd name="T6" fmla="*/ 268 w 1156"/>
                <a:gd name="T7" fmla="*/ 351 h 612"/>
                <a:gd name="T8" fmla="*/ 268 w 1156"/>
                <a:gd name="T9" fmla="*/ 351 h 612"/>
                <a:gd name="T10" fmla="*/ 272 w 1156"/>
                <a:gd name="T11" fmla="*/ 0 h 612"/>
                <a:gd name="T12" fmla="*/ 883 w 1156"/>
                <a:gd name="T13" fmla="*/ 0 h 612"/>
                <a:gd name="T14" fmla="*/ 883 w 1156"/>
                <a:gd name="T15" fmla="*/ 0 h 612"/>
                <a:gd name="T16" fmla="*/ 887 w 1156"/>
                <a:gd name="T17" fmla="*/ 333 h 612"/>
                <a:gd name="T18" fmla="*/ 887 w 1156"/>
                <a:gd name="T19" fmla="*/ 333 h 612"/>
                <a:gd name="T20" fmla="*/ 1155 w 1156"/>
                <a:gd name="T21" fmla="*/ 611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6" h="612">
                  <a:moveTo>
                    <a:pt x="1155" y="611"/>
                  </a:moveTo>
                  <a:lnTo>
                    <a:pt x="0" y="611"/>
                  </a:lnTo>
                  <a:lnTo>
                    <a:pt x="0" y="611"/>
                  </a:lnTo>
                  <a:cubicBezTo>
                    <a:pt x="0" y="611"/>
                    <a:pt x="267" y="514"/>
                    <a:pt x="268" y="351"/>
                  </a:cubicBezTo>
                  <a:lnTo>
                    <a:pt x="268" y="351"/>
                  </a:lnTo>
                  <a:cubicBezTo>
                    <a:pt x="268" y="178"/>
                    <a:pt x="272" y="0"/>
                    <a:pt x="272" y="0"/>
                  </a:cubicBezTo>
                  <a:lnTo>
                    <a:pt x="883" y="0"/>
                  </a:lnTo>
                  <a:lnTo>
                    <a:pt x="883" y="0"/>
                  </a:lnTo>
                  <a:cubicBezTo>
                    <a:pt x="883" y="0"/>
                    <a:pt x="887" y="165"/>
                    <a:pt x="887" y="333"/>
                  </a:cubicBezTo>
                  <a:lnTo>
                    <a:pt x="887" y="333"/>
                  </a:lnTo>
                  <a:cubicBezTo>
                    <a:pt x="887" y="501"/>
                    <a:pt x="1155" y="611"/>
                    <a:pt x="1155" y="611"/>
                  </a:cubicBezTo>
                </a:path>
              </a:pathLst>
            </a:custGeom>
            <a:solidFill>
              <a:srgbClr val="98C8E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5" name="Freeform 67">
              <a:extLst>
                <a:ext uri="{FF2B5EF4-FFF2-40B4-BE49-F238E27FC236}">
                  <a16:creationId xmlns:a16="http://schemas.microsoft.com/office/drawing/2014/main" id="{17F6A31C-9D28-CA4B-9820-8F41214B2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44721" y="8272434"/>
              <a:ext cx="763516" cy="384505"/>
            </a:xfrm>
            <a:custGeom>
              <a:avLst/>
              <a:gdLst>
                <a:gd name="T0" fmla="*/ 4 w 614"/>
                <a:gd name="T1" fmla="*/ 0 h 307"/>
                <a:gd name="T2" fmla="*/ 4 w 614"/>
                <a:gd name="T3" fmla="*/ 0 h 307"/>
                <a:gd name="T4" fmla="*/ 0 w 614"/>
                <a:gd name="T5" fmla="*/ 306 h 307"/>
                <a:gd name="T6" fmla="*/ 613 w 614"/>
                <a:gd name="T7" fmla="*/ 0 h 307"/>
                <a:gd name="T8" fmla="*/ 4 w 614"/>
                <a:gd name="T9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307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149"/>
                    <a:pt x="0" y="306"/>
                  </a:cubicBezTo>
                  <a:lnTo>
                    <a:pt x="613" y="0"/>
                  </a:lnTo>
                  <a:lnTo>
                    <a:pt x="4" y="0"/>
                  </a:lnTo>
                </a:path>
              </a:pathLst>
            </a:custGeom>
            <a:solidFill>
              <a:srgbClr val="86AC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6" name="Freeform 68">
              <a:extLst>
                <a:ext uri="{FF2B5EF4-FFF2-40B4-BE49-F238E27FC236}">
                  <a16:creationId xmlns:a16="http://schemas.microsoft.com/office/drawing/2014/main" id="{7CDAC999-1BDE-154F-A1D0-7D9F78EA4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2334" y="8003279"/>
              <a:ext cx="4053787" cy="389998"/>
            </a:xfrm>
            <a:custGeom>
              <a:avLst/>
              <a:gdLst>
                <a:gd name="T0" fmla="*/ 0 w 3256"/>
                <a:gd name="T1" fmla="*/ 0 h 311"/>
                <a:gd name="T2" fmla="*/ 0 w 3256"/>
                <a:gd name="T3" fmla="*/ 214 h 311"/>
                <a:gd name="T4" fmla="*/ 0 w 3256"/>
                <a:gd name="T5" fmla="*/ 214 h 311"/>
                <a:gd name="T6" fmla="*/ 96 w 3256"/>
                <a:gd name="T7" fmla="*/ 310 h 311"/>
                <a:gd name="T8" fmla="*/ 3159 w 3256"/>
                <a:gd name="T9" fmla="*/ 310 h 311"/>
                <a:gd name="T10" fmla="*/ 3159 w 3256"/>
                <a:gd name="T11" fmla="*/ 310 h 311"/>
                <a:gd name="T12" fmla="*/ 3255 w 3256"/>
                <a:gd name="T13" fmla="*/ 214 h 311"/>
                <a:gd name="T14" fmla="*/ 3255 w 3256"/>
                <a:gd name="T15" fmla="*/ 0 h 311"/>
                <a:gd name="T16" fmla="*/ 0 w 3256"/>
                <a:gd name="T17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56" h="311">
                  <a:moveTo>
                    <a:pt x="0" y="0"/>
                  </a:moveTo>
                  <a:lnTo>
                    <a:pt x="0" y="214"/>
                  </a:lnTo>
                  <a:lnTo>
                    <a:pt x="0" y="214"/>
                  </a:lnTo>
                  <a:cubicBezTo>
                    <a:pt x="0" y="267"/>
                    <a:pt x="43" y="310"/>
                    <a:pt x="96" y="310"/>
                  </a:cubicBezTo>
                  <a:lnTo>
                    <a:pt x="3159" y="310"/>
                  </a:lnTo>
                  <a:lnTo>
                    <a:pt x="3159" y="310"/>
                  </a:lnTo>
                  <a:cubicBezTo>
                    <a:pt x="3212" y="310"/>
                    <a:pt x="3255" y="267"/>
                    <a:pt x="3255" y="214"/>
                  </a:cubicBezTo>
                  <a:lnTo>
                    <a:pt x="3255" y="0"/>
                  </a:lnTo>
                  <a:lnTo>
                    <a:pt x="0" y="0"/>
                  </a:lnTo>
                </a:path>
              </a:pathLst>
            </a:custGeom>
            <a:solidFill>
              <a:srgbClr val="98C8E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7" name="Freeform 69">
              <a:extLst>
                <a:ext uri="{FF2B5EF4-FFF2-40B4-BE49-F238E27FC236}">
                  <a16:creationId xmlns:a16="http://schemas.microsoft.com/office/drawing/2014/main" id="{50581AB8-C55A-3943-8AFB-77BA3BA87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2334" y="5976385"/>
              <a:ext cx="4053787" cy="2026894"/>
            </a:xfrm>
            <a:custGeom>
              <a:avLst/>
              <a:gdLst>
                <a:gd name="T0" fmla="*/ 3255 w 3256"/>
                <a:gd name="T1" fmla="*/ 96 h 1628"/>
                <a:gd name="T2" fmla="*/ 3255 w 3256"/>
                <a:gd name="T3" fmla="*/ 96 h 1628"/>
                <a:gd name="T4" fmla="*/ 3159 w 3256"/>
                <a:gd name="T5" fmla="*/ 0 h 1628"/>
                <a:gd name="T6" fmla="*/ 96 w 3256"/>
                <a:gd name="T7" fmla="*/ 0 h 1628"/>
                <a:gd name="T8" fmla="*/ 96 w 3256"/>
                <a:gd name="T9" fmla="*/ 0 h 1628"/>
                <a:gd name="T10" fmla="*/ 0 w 3256"/>
                <a:gd name="T11" fmla="*/ 96 h 1628"/>
                <a:gd name="T12" fmla="*/ 0 w 3256"/>
                <a:gd name="T13" fmla="*/ 1627 h 1628"/>
                <a:gd name="T14" fmla="*/ 3255 w 3256"/>
                <a:gd name="T15" fmla="*/ 1627 h 1628"/>
                <a:gd name="T16" fmla="*/ 3255 w 3256"/>
                <a:gd name="T17" fmla="*/ 96 h 1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56" h="1628">
                  <a:moveTo>
                    <a:pt x="3255" y="96"/>
                  </a:moveTo>
                  <a:lnTo>
                    <a:pt x="3255" y="96"/>
                  </a:lnTo>
                  <a:cubicBezTo>
                    <a:pt x="3255" y="43"/>
                    <a:pt x="3212" y="0"/>
                    <a:pt x="3159" y="0"/>
                  </a:cubicBezTo>
                  <a:lnTo>
                    <a:pt x="96" y="0"/>
                  </a:lnTo>
                  <a:lnTo>
                    <a:pt x="96" y="0"/>
                  </a:lnTo>
                  <a:cubicBezTo>
                    <a:pt x="43" y="0"/>
                    <a:pt x="0" y="43"/>
                    <a:pt x="0" y="96"/>
                  </a:cubicBezTo>
                  <a:lnTo>
                    <a:pt x="0" y="1627"/>
                  </a:lnTo>
                  <a:lnTo>
                    <a:pt x="3255" y="1627"/>
                  </a:lnTo>
                  <a:lnTo>
                    <a:pt x="3255" y="96"/>
                  </a:lnTo>
                </a:path>
              </a:pathLst>
            </a:custGeom>
            <a:solidFill>
              <a:srgbClr val="1B1E5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8" name="Freeform 70">
              <a:extLst>
                <a:ext uri="{FF2B5EF4-FFF2-40B4-BE49-F238E27FC236}">
                  <a16:creationId xmlns:a16="http://schemas.microsoft.com/office/drawing/2014/main" id="{B1658A2E-08D2-A241-A0F0-43F71CB61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40499" y="8926093"/>
              <a:ext cx="1971963" cy="104364"/>
            </a:xfrm>
            <a:custGeom>
              <a:avLst/>
              <a:gdLst>
                <a:gd name="T0" fmla="*/ 1583 w 1584"/>
                <a:gd name="T1" fmla="*/ 84 h 85"/>
                <a:gd name="T2" fmla="*/ 0 w 1584"/>
                <a:gd name="T3" fmla="*/ 84 h 85"/>
                <a:gd name="T4" fmla="*/ 0 w 1584"/>
                <a:gd name="T5" fmla="*/ 0 h 85"/>
                <a:gd name="T6" fmla="*/ 1583 w 1584"/>
                <a:gd name="T7" fmla="*/ 0 h 85"/>
                <a:gd name="T8" fmla="*/ 1583 w 1584"/>
                <a:gd name="T9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4" h="85">
                  <a:moveTo>
                    <a:pt x="1583" y="84"/>
                  </a:moveTo>
                  <a:lnTo>
                    <a:pt x="0" y="84"/>
                  </a:lnTo>
                  <a:lnTo>
                    <a:pt x="0" y="0"/>
                  </a:lnTo>
                  <a:lnTo>
                    <a:pt x="1583" y="0"/>
                  </a:lnTo>
                  <a:lnTo>
                    <a:pt x="1583" y="84"/>
                  </a:lnTo>
                </a:path>
              </a:pathLst>
            </a:custGeom>
            <a:solidFill>
              <a:srgbClr val="86AC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9" name="Freeform 71">
              <a:extLst>
                <a:ext uri="{FF2B5EF4-FFF2-40B4-BE49-F238E27FC236}">
                  <a16:creationId xmlns:a16="http://schemas.microsoft.com/office/drawing/2014/main" id="{36E8A683-5421-EF49-9835-3D8B5EC90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12193" y="6091738"/>
              <a:ext cx="3834069" cy="1911541"/>
            </a:xfrm>
            <a:custGeom>
              <a:avLst/>
              <a:gdLst>
                <a:gd name="T0" fmla="*/ 3075 w 3076"/>
                <a:gd name="T1" fmla="*/ 0 h 1535"/>
                <a:gd name="T2" fmla="*/ 0 w 3076"/>
                <a:gd name="T3" fmla="*/ 0 h 1535"/>
                <a:gd name="T4" fmla="*/ 0 w 3076"/>
                <a:gd name="T5" fmla="*/ 1534 h 1535"/>
                <a:gd name="T6" fmla="*/ 3075 w 3076"/>
                <a:gd name="T7" fmla="*/ 1534 h 1535"/>
                <a:gd name="T8" fmla="*/ 3075 w 3076"/>
                <a:gd name="T9" fmla="*/ 0 h 1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76" h="1535">
                  <a:moveTo>
                    <a:pt x="3075" y="0"/>
                  </a:moveTo>
                  <a:lnTo>
                    <a:pt x="0" y="0"/>
                  </a:lnTo>
                  <a:lnTo>
                    <a:pt x="0" y="1534"/>
                  </a:lnTo>
                  <a:lnTo>
                    <a:pt x="3075" y="1534"/>
                  </a:lnTo>
                  <a:lnTo>
                    <a:pt x="3075" y="0"/>
                  </a:lnTo>
                </a:path>
              </a:pathLst>
            </a:custGeom>
            <a:solidFill>
              <a:srgbClr val="EEF2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20" name="Freeform 72">
              <a:extLst>
                <a:ext uri="{FF2B5EF4-FFF2-40B4-BE49-F238E27FC236}">
                  <a16:creationId xmlns:a16="http://schemas.microsoft.com/office/drawing/2014/main" id="{107DB841-B585-CE4E-A205-B2AED7ECE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9368" y="8080180"/>
              <a:ext cx="219717" cy="219717"/>
            </a:xfrm>
            <a:custGeom>
              <a:avLst/>
              <a:gdLst>
                <a:gd name="T0" fmla="*/ 175 w 176"/>
                <a:gd name="T1" fmla="*/ 88 h 176"/>
                <a:gd name="T2" fmla="*/ 175 w 176"/>
                <a:gd name="T3" fmla="*/ 88 h 176"/>
                <a:gd name="T4" fmla="*/ 88 w 176"/>
                <a:gd name="T5" fmla="*/ 175 h 176"/>
                <a:gd name="T6" fmla="*/ 88 w 176"/>
                <a:gd name="T7" fmla="*/ 175 h 176"/>
                <a:gd name="T8" fmla="*/ 0 w 176"/>
                <a:gd name="T9" fmla="*/ 88 h 176"/>
                <a:gd name="T10" fmla="*/ 0 w 176"/>
                <a:gd name="T11" fmla="*/ 88 h 176"/>
                <a:gd name="T12" fmla="*/ 88 w 176"/>
                <a:gd name="T13" fmla="*/ 0 h 176"/>
                <a:gd name="T14" fmla="*/ 88 w 176"/>
                <a:gd name="T15" fmla="*/ 0 h 176"/>
                <a:gd name="T16" fmla="*/ 175 w 176"/>
                <a:gd name="T17" fmla="*/ 8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176">
                  <a:moveTo>
                    <a:pt x="175" y="88"/>
                  </a:moveTo>
                  <a:lnTo>
                    <a:pt x="175" y="88"/>
                  </a:lnTo>
                  <a:cubicBezTo>
                    <a:pt x="175" y="136"/>
                    <a:pt x="136" y="175"/>
                    <a:pt x="88" y="175"/>
                  </a:cubicBezTo>
                  <a:lnTo>
                    <a:pt x="88" y="175"/>
                  </a:lnTo>
                  <a:cubicBezTo>
                    <a:pt x="39" y="175"/>
                    <a:pt x="0" y="136"/>
                    <a:pt x="0" y="88"/>
                  </a:cubicBezTo>
                  <a:lnTo>
                    <a:pt x="0" y="88"/>
                  </a:lnTo>
                  <a:cubicBezTo>
                    <a:pt x="0" y="39"/>
                    <a:pt x="39" y="0"/>
                    <a:pt x="88" y="0"/>
                  </a:cubicBezTo>
                  <a:lnTo>
                    <a:pt x="88" y="0"/>
                  </a:lnTo>
                  <a:cubicBezTo>
                    <a:pt x="136" y="0"/>
                    <a:pt x="175" y="39"/>
                    <a:pt x="175" y="88"/>
                  </a:cubicBezTo>
                </a:path>
              </a:pathLst>
            </a:custGeom>
            <a:solidFill>
              <a:srgbClr val="EEF2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5A309D98-029A-7346-9AAA-6368977B9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98952" y="6371878"/>
              <a:ext cx="3426346" cy="1355513"/>
            </a:xfrm>
            <a:custGeom>
              <a:avLst/>
              <a:gdLst>
                <a:gd name="connsiteX0" fmla="*/ 43780 w 3426346"/>
                <a:gd name="connsiteY0" fmla="*/ 818447 h 1355513"/>
                <a:gd name="connsiteX1" fmla="*/ 585408 w 3426346"/>
                <a:gd name="connsiteY1" fmla="*/ 818447 h 1355513"/>
                <a:gd name="connsiteX2" fmla="*/ 630439 w 3426346"/>
                <a:gd name="connsiteY2" fmla="*/ 863257 h 1355513"/>
                <a:gd name="connsiteX3" fmla="*/ 630439 w 3426346"/>
                <a:gd name="connsiteY3" fmla="*/ 1278988 h 1355513"/>
                <a:gd name="connsiteX4" fmla="*/ 585408 w 3426346"/>
                <a:gd name="connsiteY4" fmla="*/ 1322553 h 1355513"/>
                <a:gd name="connsiteX5" fmla="*/ 43780 w 3426346"/>
                <a:gd name="connsiteY5" fmla="*/ 1322553 h 1355513"/>
                <a:gd name="connsiteX6" fmla="*/ 0 w 3426346"/>
                <a:gd name="connsiteY6" fmla="*/ 1278988 h 1355513"/>
                <a:gd name="connsiteX7" fmla="*/ 0 w 3426346"/>
                <a:gd name="connsiteY7" fmla="*/ 863257 h 1355513"/>
                <a:gd name="connsiteX8" fmla="*/ 43780 w 3426346"/>
                <a:gd name="connsiteY8" fmla="*/ 818447 h 1355513"/>
                <a:gd name="connsiteX9" fmla="*/ 47533 w 3426346"/>
                <a:gd name="connsiteY9" fmla="*/ 626196 h 1355513"/>
                <a:gd name="connsiteX10" fmla="*/ 581655 w 3426346"/>
                <a:gd name="connsiteY10" fmla="*/ 626196 h 1355513"/>
                <a:gd name="connsiteX11" fmla="*/ 630439 w 3426346"/>
                <a:gd name="connsiteY11" fmla="*/ 675632 h 1355513"/>
                <a:gd name="connsiteX12" fmla="*/ 581655 w 3426346"/>
                <a:gd name="connsiteY12" fmla="*/ 723801 h 1355513"/>
                <a:gd name="connsiteX13" fmla="*/ 47533 w 3426346"/>
                <a:gd name="connsiteY13" fmla="*/ 723801 h 1355513"/>
                <a:gd name="connsiteX14" fmla="*/ 0 w 3426346"/>
                <a:gd name="connsiteY14" fmla="*/ 675632 h 1355513"/>
                <a:gd name="connsiteX15" fmla="*/ 47533 w 3426346"/>
                <a:gd name="connsiteY15" fmla="*/ 626196 h 1355513"/>
                <a:gd name="connsiteX16" fmla="*/ 812953 w 3426346"/>
                <a:gd name="connsiteY16" fmla="*/ 0 h 1355513"/>
                <a:gd name="connsiteX17" fmla="*/ 3426346 w 3426346"/>
                <a:gd name="connsiteY17" fmla="*/ 0 h 1355513"/>
                <a:gd name="connsiteX18" fmla="*/ 3426346 w 3426346"/>
                <a:gd name="connsiteY18" fmla="*/ 1355513 h 1355513"/>
                <a:gd name="connsiteX19" fmla="*/ 812953 w 3426346"/>
                <a:gd name="connsiteY19" fmla="*/ 1355513 h 135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26346" h="1355513">
                  <a:moveTo>
                    <a:pt x="43780" y="818447"/>
                  </a:moveTo>
                  <a:lnTo>
                    <a:pt x="585408" y="818447"/>
                  </a:lnTo>
                  <a:cubicBezTo>
                    <a:pt x="610425" y="818447"/>
                    <a:pt x="630439" y="838363"/>
                    <a:pt x="630439" y="863257"/>
                  </a:cubicBezTo>
                  <a:lnTo>
                    <a:pt x="630439" y="1278988"/>
                  </a:lnTo>
                  <a:cubicBezTo>
                    <a:pt x="630439" y="1302637"/>
                    <a:pt x="610425" y="1322553"/>
                    <a:pt x="585408" y="1322553"/>
                  </a:cubicBezTo>
                  <a:lnTo>
                    <a:pt x="43780" y="1322553"/>
                  </a:lnTo>
                  <a:cubicBezTo>
                    <a:pt x="20014" y="1322553"/>
                    <a:pt x="0" y="1302637"/>
                    <a:pt x="0" y="1278988"/>
                  </a:cubicBezTo>
                  <a:lnTo>
                    <a:pt x="0" y="863257"/>
                  </a:lnTo>
                  <a:cubicBezTo>
                    <a:pt x="0" y="838363"/>
                    <a:pt x="20014" y="818447"/>
                    <a:pt x="43780" y="818447"/>
                  </a:cubicBezTo>
                  <a:close/>
                  <a:moveTo>
                    <a:pt x="47533" y="626196"/>
                  </a:moveTo>
                  <a:lnTo>
                    <a:pt x="581655" y="626196"/>
                  </a:lnTo>
                  <a:cubicBezTo>
                    <a:pt x="609174" y="626196"/>
                    <a:pt x="630439" y="647745"/>
                    <a:pt x="630439" y="675632"/>
                  </a:cubicBezTo>
                  <a:cubicBezTo>
                    <a:pt x="630439" y="702252"/>
                    <a:pt x="609174" y="723801"/>
                    <a:pt x="581655" y="723801"/>
                  </a:cubicBezTo>
                  <a:lnTo>
                    <a:pt x="47533" y="723801"/>
                  </a:lnTo>
                  <a:cubicBezTo>
                    <a:pt x="21265" y="723801"/>
                    <a:pt x="0" y="702252"/>
                    <a:pt x="0" y="675632"/>
                  </a:cubicBezTo>
                  <a:cubicBezTo>
                    <a:pt x="0" y="647745"/>
                    <a:pt x="21265" y="626196"/>
                    <a:pt x="47533" y="626196"/>
                  </a:cubicBezTo>
                  <a:close/>
                  <a:moveTo>
                    <a:pt x="812953" y="0"/>
                  </a:moveTo>
                  <a:lnTo>
                    <a:pt x="3426346" y="0"/>
                  </a:lnTo>
                  <a:lnTo>
                    <a:pt x="3426346" y="1355513"/>
                  </a:lnTo>
                  <a:lnTo>
                    <a:pt x="812953" y="1355513"/>
                  </a:lnTo>
                  <a:close/>
                </a:path>
              </a:pathLst>
            </a:custGeom>
            <a:solidFill>
              <a:srgbClr val="86ACDD">
                <a:alpha val="5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22" name="Freeform 76">
              <a:extLst>
                <a:ext uri="{FF2B5EF4-FFF2-40B4-BE49-F238E27FC236}">
                  <a16:creationId xmlns:a16="http://schemas.microsoft.com/office/drawing/2014/main" id="{98ABFFA9-1FAF-5249-87DE-563064BAF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20922" y="6333427"/>
              <a:ext cx="593238" cy="565770"/>
            </a:xfrm>
            <a:custGeom>
              <a:avLst/>
              <a:gdLst>
                <a:gd name="T0" fmla="*/ 137 w 478"/>
                <a:gd name="T1" fmla="*/ 0 h 454"/>
                <a:gd name="T2" fmla="*/ 0 w 478"/>
                <a:gd name="T3" fmla="*/ 158 h 454"/>
                <a:gd name="T4" fmla="*/ 200 w 478"/>
                <a:gd name="T5" fmla="*/ 246 h 454"/>
                <a:gd name="T6" fmla="*/ 200 w 478"/>
                <a:gd name="T7" fmla="*/ 246 h 454"/>
                <a:gd name="T8" fmla="*/ 315 w 478"/>
                <a:gd name="T9" fmla="*/ 431 h 454"/>
                <a:gd name="T10" fmla="*/ 315 w 478"/>
                <a:gd name="T11" fmla="*/ 431 h 454"/>
                <a:gd name="T12" fmla="*/ 428 w 478"/>
                <a:gd name="T13" fmla="*/ 393 h 454"/>
                <a:gd name="T14" fmla="*/ 428 w 478"/>
                <a:gd name="T15" fmla="*/ 393 h 454"/>
                <a:gd name="T16" fmla="*/ 452 w 478"/>
                <a:gd name="T17" fmla="*/ 274 h 454"/>
                <a:gd name="T18" fmla="*/ 452 w 478"/>
                <a:gd name="T19" fmla="*/ 274 h 454"/>
                <a:gd name="T20" fmla="*/ 252 w 478"/>
                <a:gd name="T21" fmla="*/ 187 h 454"/>
                <a:gd name="T22" fmla="*/ 137 w 478"/>
                <a:gd name="T23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8" h="454">
                  <a:moveTo>
                    <a:pt x="137" y="0"/>
                  </a:moveTo>
                  <a:lnTo>
                    <a:pt x="0" y="158"/>
                  </a:lnTo>
                  <a:lnTo>
                    <a:pt x="200" y="246"/>
                  </a:lnTo>
                  <a:lnTo>
                    <a:pt x="200" y="246"/>
                  </a:lnTo>
                  <a:cubicBezTo>
                    <a:pt x="200" y="246"/>
                    <a:pt x="310" y="426"/>
                    <a:pt x="315" y="431"/>
                  </a:cubicBezTo>
                  <a:lnTo>
                    <a:pt x="315" y="431"/>
                  </a:lnTo>
                  <a:cubicBezTo>
                    <a:pt x="340" y="453"/>
                    <a:pt x="390" y="435"/>
                    <a:pt x="428" y="393"/>
                  </a:cubicBezTo>
                  <a:lnTo>
                    <a:pt x="428" y="393"/>
                  </a:lnTo>
                  <a:cubicBezTo>
                    <a:pt x="466" y="349"/>
                    <a:pt x="477" y="296"/>
                    <a:pt x="452" y="274"/>
                  </a:cubicBezTo>
                  <a:lnTo>
                    <a:pt x="452" y="274"/>
                  </a:lnTo>
                  <a:cubicBezTo>
                    <a:pt x="447" y="270"/>
                    <a:pt x="252" y="187"/>
                    <a:pt x="252" y="187"/>
                  </a:cubicBezTo>
                  <a:lnTo>
                    <a:pt x="137" y="0"/>
                  </a:lnTo>
                </a:path>
              </a:pathLst>
            </a:custGeom>
            <a:solidFill>
              <a:srgbClr val="F055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23" name="Freeform 77">
              <a:extLst>
                <a:ext uri="{FF2B5EF4-FFF2-40B4-BE49-F238E27FC236}">
                  <a16:creationId xmlns:a16="http://schemas.microsoft.com/office/drawing/2014/main" id="{F51D0018-07C9-B049-BF5B-CEE3AC693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25292" y="6520186"/>
              <a:ext cx="252675" cy="373520"/>
            </a:xfrm>
            <a:custGeom>
              <a:avLst/>
              <a:gdLst>
                <a:gd name="T0" fmla="*/ 105 w 204"/>
                <a:gd name="T1" fmla="*/ 181 h 298"/>
                <a:gd name="T2" fmla="*/ 98 w 204"/>
                <a:gd name="T3" fmla="*/ 148 h 298"/>
                <a:gd name="T4" fmla="*/ 99 w 204"/>
                <a:gd name="T5" fmla="*/ 117 h 298"/>
                <a:gd name="T6" fmla="*/ 100 w 204"/>
                <a:gd name="T7" fmla="*/ 115 h 298"/>
                <a:gd name="T8" fmla="*/ 107 w 204"/>
                <a:gd name="T9" fmla="*/ 147 h 298"/>
                <a:gd name="T10" fmla="*/ 61 w 204"/>
                <a:gd name="T11" fmla="*/ 128 h 298"/>
                <a:gd name="T12" fmla="*/ 25 w 204"/>
                <a:gd name="T13" fmla="*/ 134 h 298"/>
                <a:gd name="T14" fmla="*/ 55 w 204"/>
                <a:gd name="T15" fmla="*/ 113 h 298"/>
                <a:gd name="T16" fmla="*/ 86 w 204"/>
                <a:gd name="T17" fmla="*/ 106 h 298"/>
                <a:gd name="T18" fmla="*/ 92 w 204"/>
                <a:gd name="T19" fmla="*/ 107 h 298"/>
                <a:gd name="T20" fmla="*/ 92 w 204"/>
                <a:gd name="T21" fmla="*/ 108 h 298"/>
                <a:gd name="T22" fmla="*/ 83 w 204"/>
                <a:gd name="T23" fmla="*/ 117 h 298"/>
                <a:gd name="T24" fmla="*/ 61 w 204"/>
                <a:gd name="T25" fmla="*/ 128 h 298"/>
                <a:gd name="T26" fmla="*/ 150 w 204"/>
                <a:gd name="T27" fmla="*/ 22 h 298"/>
                <a:gd name="T28" fmla="*/ 154 w 204"/>
                <a:gd name="T29" fmla="*/ 24 h 298"/>
                <a:gd name="T30" fmla="*/ 172 w 204"/>
                <a:gd name="T31" fmla="*/ 28 h 298"/>
                <a:gd name="T32" fmla="*/ 128 w 204"/>
                <a:gd name="T33" fmla="*/ 84 h 298"/>
                <a:gd name="T34" fmla="*/ 199 w 204"/>
                <a:gd name="T35" fmla="*/ 45 h 298"/>
                <a:gd name="T36" fmla="*/ 194 w 204"/>
                <a:gd name="T37" fmla="*/ 48 h 298"/>
                <a:gd name="T38" fmla="*/ 133 w 204"/>
                <a:gd name="T39" fmla="*/ 90 h 298"/>
                <a:gd name="T40" fmla="*/ 180 w 204"/>
                <a:gd name="T41" fmla="*/ 25 h 298"/>
                <a:gd name="T42" fmla="*/ 153 w 204"/>
                <a:gd name="T43" fmla="*/ 15 h 298"/>
                <a:gd name="T44" fmla="*/ 151 w 204"/>
                <a:gd name="T45" fmla="*/ 16 h 298"/>
                <a:gd name="T46" fmla="*/ 151 w 204"/>
                <a:gd name="T47" fmla="*/ 4 h 298"/>
                <a:gd name="T48" fmla="*/ 146 w 204"/>
                <a:gd name="T49" fmla="*/ 0 h 298"/>
                <a:gd name="T50" fmla="*/ 142 w 204"/>
                <a:gd name="T51" fmla="*/ 5 h 298"/>
                <a:gd name="T52" fmla="*/ 110 w 204"/>
                <a:gd name="T53" fmla="*/ 95 h 298"/>
                <a:gd name="T54" fmla="*/ 110 w 204"/>
                <a:gd name="T55" fmla="*/ 96 h 298"/>
                <a:gd name="T56" fmla="*/ 97 w 204"/>
                <a:gd name="T57" fmla="*/ 98 h 298"/>
                <a:gd name="T58" fmla="*/ 95 w 204"/>
                <a:gd name="T59" fmla="*/ 88 h 298"/>
                <a:gd name="T60" fmla="*/ 92 w 204"/>
                <a:gd name="T61" fmla="*/ 83 h 298"/>
                <a:gd name="T62" fmla="*/ 86 w 204"/>
                <a:gd name="T63" fmla="*/ 87 h 298"/>
                <a:gd name="T64" fmla="*/ 86 w 204"/>
                <a:gd name="T65" fmla="*/ 97 h 298"/>
                <a:gd name="T66" fmla="*/ 82 w 204"/>
                <a:gd name="T67" fmla="*/ 98 h 298"/>
                <a:gd name="T68" fmla="*/ 52 w 204"/>
                <a:gd name="T69" fmla="*/ 105 h 298"/>
                <a:gd name="T70" fmla="*/ 16 w 204"/>
                <a:gd name="T71" fmla="*/ 137 h 298"/>
                <a:gd name="T72" fmla="*/ 31 w 204"/>
                <a:gd name="T73" fmla="*/ 144 h 298"/>
                <a:gd name="T74" fmla="*/ 58 w 204"/>
                <a:gd name="T75" fmla="*/ 139 h 298"/>
                <a:gd name="T76" fmla="*/ 2 w 204"/>
                <a:gd name="T77" fmla="*/ 184 h 298"/>
                <a:gd name="T78" fmla="*/ 1 w 204"/>
                <a:gd name="T79" fmla="*/ 191 h 298"/>
                <a:gd name="T80" fmla="*/ 8 w 204"/>
                <a:gd name="T81" fmla="*/ 192 h 298"/>
                <a:gd name="T82" fmla="*/ 81 w 204"/>
                <a:gd name="T83" fmla="*/ 131 h 298"/>
                <a:gd name="T84" fmla="*/ 65 w 204"/>
                <a:gd name="T85" fmla="*/ 294 h 298"/>
                <a:gd name="T86" fmla="*/ 69 w 204"/>
                <a:gd name="T87" fmla="*/ 297 h 298"/>
                <a:gd name="T88" fmla="*/ 70 w 204"/>
                <a:gd name="T89" fmla="*/ 297 h 298"/>
                <a:gd name="T90" fmla="*/ 74 w 204"/>
                <a:gd name="T91" fmla="*/ 292 h 298"/>
                <a:gd name="T92" fmla="*/ 88 w 204"/>
                <a:gd name="T93" fmla="*/ 138 h 298"/>
                <a:gd name="T94" fmla="*/ 88 w 204"/>
                <a:gd name="T95" fmla="*/ 149 h 298"/>
                <a:gd name="T96" fmla="*/ 105 w 204"/>
                <a:gd name="T97" fmla="*/ 192 h 298"/>
                <a:gd name="T98" fmla="*/ 106 w 204"/>
                <a:gd name="T99" fmla="*/ 192 h 298"/>
                <a:gd name="T100" fmla="*/ 116 w 204"/>
                <a:gd name="T101" fmla="*/ 176 h 298"/>
                <a:gd name="T102" fmla="*/ 116 w 204"/>
                <a:gd name="T103" fmla="*/ 147 h 298"/>
                <a:gd name="T104" fmla="*/ 105 w 204"/>
                <a:gd name="T105" fmla="*/ 107 h 298"/>
                <a:gd name="T106" fmla="*/ 116 w 204"/>
                <a:gd name="T107" fmla="*/ 102 h 298"/>
                <a:gd name="T108" fmla="*/ 202 w 204"/>
                <a:gd name="T109" fmla="*/ 50 h 298"/>
                <a:gd name="T110" fmla="*/ 199 w 204"/>
                <a:gd name="T111" fmla="*/ 45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4" h="298">
                  <a:moveTo>
                    <a:pt x="105" y="181"/>
                  </a:moveTo>
                  <a:lnTo>
                    <a:pt x="105" y="181"/>
                  </a:lnTo>
                  <a:cubicBezTo>
                    <a:pt x="103" y="177"/>
                    <a:pt x="99" y="165"/>
                    <a:pt x="98" y="148"/>
                  </a:cubicBezTo>
                  <a:lnTo>
                    <a:pt x="98" y="148"/>
                  </a:lnTo>
                  <a:cubicBezTo>
                    <a:pt x="97" y="133"/>
                    <a:pt x="97" y="123"/>
                    <a:pt x="99" y="117"/>
                  </a:cubicBezTo>
                  <a:lnTo>
                    <a:pt x="99" y="117"/>
                  </a:lnTo>
                  <a:cubicBezTo>
                    <a:pt x="99" y="116"/>
                    <a:pt x="99" y="115"/>
                    <a:pt x="100" y="115"/>
                  </a:cubicBezTo>
                  <a:lnTo>
                    <a:pt x="100" y="115"/>
                  </a:lnTo>
                  <a:cubicBezTo>
                    <a:pt x="103" y="119"/>
                    <a:pt x="105" y="131"/>
                    <a:pt x="107" y="147"/>
                  </a:cubicBezTo>
                  <a:lnTo>
                    <a:pt x="107" y="147"/>
                  </a:lnTo>
                  <a:cubicBezTo>
                    <a:pt x="109" y="165"/>
                    <a:pt x="107" y="176"/>
                    <a:pt x="105" y="181"/>
                  </a:cubicBezTo>
                  <a:close/>
                  <a:moveTo>
                    <a:pt x="61" y="128"/>
                  </a:moveTo>
                  <a:lnTo>
                    <a:pt x="61" y="128"/>
                  </a:lnTo>
                  <a:cubicBezTo>
                    <a:pt x="40" y="137"/>
                    <a:pt x="26" y="135"/>
                    <a:pt x="25" y="134"/>
                  </a:cubicBezTo>
                  <a:lnTo>
                    <a:pt x="25" y="134"/>
                  </a:lnTo>
                  <a:cubicBezTo>
                    <a:pt x="25" y="132"/>
                    <a:pt x="34" y="122"/>
                    <a:pt x="55" y="113"/>
                  </a:cubicBezTo>
                  <a:lnTo>
                    <a:pt x="55" y="113"/>
                  </a:lnTo>
                  <a:cubicBezTo>
                    <a:pt x="69" y="108"/>
                    <a:pt x="80" y="106"/>
                    <a:pt x="86" y="106"/>
                  </a:cubicBezTo>
                  <a:lnTo>
                    <a:pt x="86" y="106"/>
                  </a:lnTo>
                  <a:cubicBezTo>
                    <a:pt x="89" y="106"/>
                    <a:pt x="91" y="107"/>
                    <a:pt x="92" y="107"/>
                  </a:cubicBezTo>
                  <a:lnTo>
                    <a:pt x="92" y="107"/>
                  </a:lnTo>
                  <a:lnTo>
                    <a:pt x="92" y="108"/>
                  </a:lnTo>
                  <a:lnTo>
                    <a:pt x="92" y="108"/>
                  </a:lnTo>
                  <a:cubicBezTo>
                    <a:pt x="89" y="111"/>
                    <a:pt x="86" y="113"/>
                    <a:pt x="83" y="117"/>
                  </a:cubicBezTo>
                  <a:lnTo>
                    <a:pt x="83" y="117"/>
                  </a:lnTo>
                  <a:cubicBezTo>
                    <a:pt x="77" y="120"/>
                    <a:pt x="71" y="124"/>
                    <a:pt x="61" y="128"/>
                  </a:cubicBezTo>
                  <a:close/>
                  <a:moveTo>
                    <a:pt x="150" y="22"/>
                  </a:moveTo>
                  <a:lnTo>
                    <a:pt x="150" y="22"/>
                  </a:lnTo>
                  <a:cubicBezTo>
                    <a:pt x="151" y="24"/>
                    <a:pt x="153" y="24"/>
                    <a:pt x="154" y="24"/>
                  </a:cubicBezTo>
                  <a:lnTo>
                    <a:pt x="154" y="24"/>
                  </a:lnTo>
                  <a:cubicBezTo>
                    <a:pt x="159" y="24"/>
                    <a:pt x="170" y="24"/>
                    <a:pt x="172" y="28"/>
                  </a:cubicBezTo>
                  <a:lnTo>
                    <a:pt x="172" y="28"/>
                  </a:lnTo>
                  <a:cubicBezTo>
                    <a:pt x="173" y="32"/>
                    <a:pt x="173" y="44"/>
                    <a:pt x="128" y="84"/>
                  </a:cubicBezTo>
                  <a:lnTo>
                    <a:pt x="128" y="84"/>
                  </a:lnTo>
                  <a:cubicBezTo>
                    <a:pt x="136" y="68"/>
                    <a:pt x="146" y="43"/>
                    <a:pt x="150" y="22"/>
                  </a:cubicBezTo>
                  <a:close/>
                  <a:moveTo>
                    <a:pt x="199" y="45"/>
                  </a:moveTo>
                  <a:lnTo>
                    <a:pt x="199" y="45"/>
                  </a:lnTo>
                  <a:cubicBezTo>
                    <a:pt x="197" y="44"/>
                    <a:pt x="194" y="45"/>
                    <a:pt x="194" y="48"/>
                  </a:cubicBezTo>
                  <a:lnTo>
                    <a:pt x="194" y="48"/>
                  </a:lnTo>
                  <a:cubicBezTo>
                    <a:pt x="184" y="74"/>
                    <a:pt x="154" y="85"/>
                    <a:pt x="133" y="90"/>
                  </a:cubicBezTo>
                  <a:lnTo>
                    <a:pt x="133" y="90"/>
                  </a:lnTo>
                  <a:cubicBezTo>
                    <a:pt x="183" y="49"/>
                    <a:pt x="184" y="33"/>
                    <a:pt x="180" y="25"/>
                  </a:cubicBezTo>
                  <a:lnTo>
                    <a:pt x="180" y="25"/>
                  </a:lnTo>
                  <a:cubicBezTo>
                    <a:pt x="175" y="13"/>
                    <a:pt x="155" y="14"/>
                    <a:pt x="153" y="15"/>
                  </a:cubicBezTo>
                  <a:lnTo>
                    <a:pt x="153" y="15"/>
                  </a:lnTo>
                  <a:cubicBezTo>
                    <a:pt x="153" y="15"/>
                    <a:pt x="151" y="15"/>
                    <a:pt x="151" y="16"/>
                  </a:cubicBezTo>
                  <a:lnTo>
                    <a:pt x="151" y="16"/>
                  </a:lnTo>
                  <a:cubicBezTo>
                    <a:pt x="151" y="11"/>
                    <a:pt x="151" y="8"/>
                    <a:pt x="151" y="4"/>
                  </a:cubicBezTo>
                  <a:lnTo>
                    <a:pt x="151" y="4"/>
                  </a:lnTo>
                  <a:cubicBezTo>
                    <a:pt x="151" y="2"/>
                    <a:pt x="149" y="0"/>
                    <a:pt x="146" y="0"/>
                  </a:cubicBezTo>
                  <a:lnTo>
                    <a:pt x="146" y="0"/>
                  </a:lnTo>
                  <a:cubicBezTo>
                    <a:pt x="144" y="0"/>
                    <a:pt x="142" y="3"/>
                    <a:pt x="142" y="5"/>
                  </a:cubicBezTo>
                  <a:lnTo>
                    <a:pt x="142" y="5"/>
                  </a:lnTo>
                  <a:cubicBezTo>
                    <a:pt x="146" y="36"/>
                    <a:pt x="110" y="95"/>
                    <a:pt x="110" y="95"/>
                  </a:cubicBezTo>
                  <a:lnTo>
                    <a:pt x="110" y="95"/>
                  </a:lnTo>
                  <a:cubicBezTo>
                    <a:pt x="110" y="96"/>
                    <a:pt x="110" y="96"/>
                    <a:pt x="110" y="96"/>
                  </a:cubicBezTo>
                  <a:lnTo>
                    <a:pt x="110" y="96"/>
                  </a:lnTo>
                  <a:cubicBezTo>
                    <a:pt x="103" y="99"/>
                    <a:pt x="99" y="100"/>
                    <a:pt x="97" y="98"/>
                  </a:cubicBezTo>
                  <a:lnTo>
                    <a:pt x="97" y="98"/>
                  </a:lnTo>
                  <a:cubicBezTo>
                    <a:pt x="94" y="97"/>
                    <a:pt x="94" y="93"/>
                    <a:pt x="95" y="88"/>
                  </a:cubicBezTo>
                  <a:lnTo>
                    <a:pt x="95" y="88"/>
                  </a:lnTo>
                  <a:cubicBezTo>
                    <a:pt x="96" y="86"/>
                    <a:pt x="94" y="84"/>
                    <a:pt x="92" y="83"/>
                  </a:cubicBezTo>
                  <a:lnTo>
                    <a:pt x="92" y="83"/>
                  </a:lnTo>
                  <a:cubicBezTo>
                    <a:pt x="89" y="82"/>
                    <a:pt x="87" y="84"/>
                    <a:pt x="86" y="87"/>
                  </a:cubicBezTo>
                  <a:lnTo>
                    <a:pt x="86" y="87"/>
                  </a:lnTo>
                  <a:cubicBezTo>
                    <a:pt x="85" y="91"/>
                    <a:pt x="86" y="95"/>
                    <a:pt x="86" y="97"/>
                  </a:cubicBezTo>
                  <a:lnTo>
                    <a:pt x="86" y="97"/>
                  </a:lnTo>
                  <a:cubicBezTo>
                    <a:pt x="84" y="97"/>
                    <a:pt x="83" y="97"/>
                    <a:pt x="82" y="98"/>
                  </a:cubicBezTo>
                  <a:lnTo>
                    <a:pt x="82" y="98"/>
                  </a:lnTo>
                  <a:cubicBezTo>
                    <a:pt x="73" y="98"/>
                    <a:pt x="63" y="101"/>
                    <a:pt x="52" y="105"/>
                  </a:cubicBezTo>
                  <a:lnTo>
                    <a:pt x="52" y="105"/>
                  </a:lnTo>
                  <a:cubicBezTo>
                    <a:pt x="36" y="111"/>
                    <a:pt x="11" y="125"/>
                    <a:pt x="16" y="137"/>
                  </a:cubicBezTo>
                  <a:lnTo>
                    <a:pt x="16" y="137"/>
                  </a:lnTo>
                  <a:cubicBezTo>
                    <a:pt x="18" y="142"/>
                    <a:pt x="24" y="144"/>
                    <a:pt x="31" y="144"/>
                  </a:cubicBezTo>
                  <a:lnTo>
                    <a:pt x="31" y="144"/>
                  </a:lnTo>
                  <a:cubicBezTo>
                    <a:pt x="40" y="144"/>
                    <a:pt x="50" y="142"/>
                    <a:pt x="58" y="139"/>
                  </a:cubicBezTo>
                  <a:lnTo>
                    <a:pt x="58" y="139"/>
                  </a:lnTo>
                  <a:cubicBezTo>
                    <a:pt x="41" y="154"/>
                    <a:pt x="20" y="172"/>
                    <a:pt x="2" y="184"/>
                  </a:cubicBezTo>
                  <a:lnTo>
                    <a:pt x="2" y="184"/>
                  </a:lnTo>
                  <a:cubicBezTo>
                    <a:pt x="0" y="186"/>
                    <a:pt x="0" y="189"/>
                    <a:pt x="1" y="191"/>
                  </a:cubicBezTo>
                  <a:lnTo>
                    <a:pt x="1" y="191"/>
                  </a:lnTo>
                  <a:cubicBezTo>
                    <a:pt x="2" y="193"/>
                    <a:pt x="5" y="194"/>
                    <a:pt x="8" y="192"/>
                  </a:cubicBezTo>
                  <a:lnTo>
                    <a:pt x="8" y="192"/>
                  </a:lnTo>
                  <a:cubicBezTo>
                    <a:pt x="31" y="175"/>
                    <a:pt x="61" y="149"/>
                    <a:pt x="81" y="131"/>
                  </a:cubicBezTo>
                  <a:lnTo>
                    <a:pt x="81" y="131"/>
                  </a:lnTo>
                  <a:cubicBezTo>
                    <a:pt x="67" y="161"/>
                    <a:pt x="50" y="218"/>
                    <a:pt x="65" y="294"/>
                  </a:cubicBezTo>
                  <a:lnTo>
                    <a:pt x="65" y="294"/>
                  </a:lnTo>
                  <a:cubicBezTo>
                    <a:pt x="65" y="295"/>
                    <a:pt x="67" y="297"/>
                    <a:pt x="69" y="297"/>
                  </a:cubicBezTo>
                  <a:lnTo>
                    <a:pt x="69" y="297"/>
                  </a:lnTo>
                  <a:lnTo>
                    <a:pt x="70" y="297"/>
                  </a:lnTo>
                  <a:lnTo>
                    <a:pt x="70" y="297"/>
                  </a:lnTo>
                  <a:cubicBezTo>
                    <a:pt x="73" y="296"/>
                    <a:pt x="74" y="294"/>
                    <a:pt x="74" y="292"/>
                  </a:cubicBezTo>
                  <a:lnTo>
                    <a:pt x="74" y="292"/>
                  </a:lnTo>
                  <a:cubicBezTo>
                    <a:pt x="60" y="222"/>
                    <a:pt x="75" y="168"/>
                    <a:pt x="88" y="138"/>
                  </a:cubicBezTo>
                  <a:lnTo>
                    <a:pt x="88" y="138"/>
                  </a:lnTo>
                  <a:cubicBezTo>
                    <a:pt x="88" y="142"/>
                    <a:pt x="88" y="147"/>
                    <a:pt x="88" y="149"/>
                  </a:cubicBezTo>
                  <a:lnTo>
                    <a:pt x="88" y="149"/>
                  </a:lnTo>
                  <a:cubicBezTo>
                    <a:pt x="90" y="159"/>
                    <a:pt x="93" y="192"/>
                    <a:pt x="105" y="192"/>
                  </a:cubicBezTo>
                  <a:lnTo>
                    <a:pt x="105" y="192"/>
                  </a:lnTo>
                  <a:cubicBezTo>
                    <a:pt x="106" y="192"/>
                    <a:pt x="106" y="192"/>
                    <a:pt x="106" y="192"/>
                  </a:cubicBezTo>
                  <a:lnTo>
                    <a:pt x="106" y="192"/>
                  </a:lnTo>
                  <a:cubicBezTo>
                    <a:pt x="113" y="192"/>
                    <a:pt x="115" y="182"/>
                    <a:pt x="116" y="176"/>
                  </a:cubicBezTo>
                  <a:lnTo>
                    <a:pt x="116" y="176"/>
                  </a:lnTo>
                  <a:cubicBezTo>
                    <a:pt x="117" y="168"/>
                    <a:pt x="117" y="158"/>
                    <a:pt x="116" y="147"/>
                  </a:cubicBezTo>
                  <a:lnTo>
                    <a:pt x="116" y="147"/>
                  </a:lnTo>
                  <a:cubicBezTo>
                    <a:pt x="115" y="138"/>
                    <a:pt x="113" y="116"/>
                    <a:pt x="105" y="107"/>
                  </a:cubicBezTo>
                  <a:lnTo>
                    <a:pt x="105" y="107"/>
                  </a:lnTo>
                  <a:cubicBezTo>
                    <a:pt x="109" y="106"/>
                    <a:pt x="113" y="104"/>
                    <a:pt x="116" y="102"/>
                  </a:cubicBezTo>
                  <a:lnTo>
                    <a:pt x="116" y="102"/>
                  </a:lnTo>
                  <a:cubicBezTo>
                    <a:pt x="130" y="101"/>
                    <a:pt x="188" y="93"/>
                    <a:pt x="202" y="50"/>
                  </a:cubicBezTo>
                  <a:lnTo>
                    <a:pt x="202" y="50"/>
                  </a:lnTo>
                  <a:cubicBezTo>
                    <a:pt x="203" y="48"/>
                    <a:pt x="202" y="46"/>
                    <a:pt x="199" y="45"/>
                  </a:cubicBezTo>
                  <a:close/>
                </a:path>
              </a:pathLst>
            </a:custGeom>
            <a:solidFill>
              <a:srgbClr val="1B1E5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24" name="Freeform 78">
              <a:extLst>
                <a:ext uri="{FF2B5EF4-FFF2-40B4-BE49-F238E27FC236}">
                  <a16:creationId xmlns:a16="http://schemas.microsoft.com/office/drawing/2014/main" id="{867A6E75-C81B-084F-847D-9925C0636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7966" y="6305963"/>
              <a:ext cx="236198" cy="252675"/>
            </a:xfrm>
            <a:custGeom>
              <a:avLst/>
              <a:gdLst>
                <a:gd name="T0" fmla="*/ 163 w 189"/>
                <a:gd name="T1" fmla="*/ 22 h 203"/>
                <a:gd name="T2" fmla="*/ 163 w 189"/>
                <a:gd name="T3" fmla="*/ 22 h 203"/>
                <a:gd name="T4" fmla="*/ 139 w 189"/>
                <a:gd name="T5" fmla="*/ 140 h 203"/>
                <a:gd name="T6" fmla="*/ 139 w 189"/>
                <a:gd name="T7" fmla="*/ 140 h 203"/>
                <a:gd name="T8" fmla="*/ 26 w 189"/>
                <a:gd name="T9" fmla="*/ 180 h 203"/>
                <a:gd name="T10" fmla="*/ 26 w 189"/>
                <a:gd name="T11" fmla="*/ 180 h 203"/>
                <a:gd name="T12" fmla="*/ 49 w 189"/>
                <a:gd name="T13" fmla="*/ 62 h 203"/>
                <a:gd name="T14" fmla="*/ 49 w 189"/>
                <a:gd name="T15" fmla="*/ 62 h 203"/>
                <a:gd name="T16" fmla="*/ 163 w 189"/>
                <a:gd name="T17" fmla="*/ 22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9" h="203">
                  <a:moveTo>
                    <a:pt x="163" y="22"/>
                  </a:moveTo>
                  <a:lnTo>
                    <a:pt x="163" y="22"/>
                  </a:lnTo>
                  <a:cubicBezTo>
                    <a:pt x="188" y="44"/>
                    <a:pt x="177" y="97"/>
                    <a:pt x="139" y="140"/>
                  </a:cubicBezTo>
                  <a:lnTo>
                    <a:pt x="139" y="140"/>
                  </a:lnTo>
                  <a:cubicBezTo>
                    <a:pt x="101" y="184"/>
                    <a:pt x="51" y="202"/>
                    <a:pt x="26" y="180"/>
                  </a:cubicBezTo>
                  <a:lnTo>
                    <a:pt x="26" y="180"/>
                  </a:lnTo>
                  <a:cubicBezTo>
                    <a:pt x="0" y="158"/>
                    <a:pt x="11" y="105"/>
                    <a:pt x="49" y="62"/>
                  </a:cubicBezTo>
                  <a:lnTo>
                    <a:pt x="49" y="62"/>
                  </a:lnTo>
                  <a:cubicBezTo>
                    <a:pt x="87" y="18"/>
                    <a:pt x="137" y="0"/>
                    <a:pt x="163" y="22"/>
                  </a:cubicBezTo>
                </a:path>
              </a:pathLst>
            </a:custGeom>
            <a:solidFill>
              <a:srgbClr val="1B1E5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25" name="Freeform 79">
              <a:extLst>
                <a:ext uri="{FF2B5EF4-FFF2-40B4-BE49-F238E27FC236}">
                  <a16:creationId xmlns:a16="http://schemas.microsoft.com/office/drawing/2014/main" id="{6217DF0A-EA5F-F84B-9BFE-00A29AACC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20924" y="6377371"/>
              <a:ext cx="164788" cy="120845"/>
            </a:xfrm>
            <a:custGeom>
              <a:avLst/>
              <a:gdLst>
                <a:gd name="T0" fmla="*/ 128 w 132"/>
                <a:gd name="T1" fmla="*/ 2 h 99"/>
                <a:gd name="T2" fmla="*/ 123 w 132"/>
                <a:gd name="T3" fmla="*/ 6 h 99"/>
                <a:gd name="T4" fmla="*/ 87 w 132"/>
                <a:gd name="T5" fmla="*/ 68 h 99"/>
                <a:gd name="T6" fmla="*/ 38 w 132"/>
                <a:gd name="T7" fmla="*/ 89 h 99"/>
                <a:gd name="T8" fmla="*/ 19 w 132"/>
                <a:gd name="T9" fmla="*/ 78 h 99"/>
                <a:gd name="T10" fmla="*/ 35 w 132"/>
                <a:gd name="T11" fmla="*/ 22 h 99"/>
                <a:gd name="T12" fmla="*/ 62 w 132"/>
                <a:gd name="T13" fmla="*/ 9 h 99"/>
                <a:gd name="T14" fmla="*/ 72 w 132"/>
                <a:gd name="T15" fmla="*/ 15 h 99"/>
                <a:gd name="T16" fmla="*/ 62 w 132"/>
                <a:gd name="T17" fmla="*/ 46 h 99"/>
                <a:gd name="T18" fmla="*/ 49 w 132"/>
                <a:gd name="T19" fmla="*/ 52 h 99"/>
                <a:gd name="T20" fmla="*/ 44 w 132"/>
                <a:gd name="T21" fmla="*/ 50 h 99"/>
                <a:gd name="T22" fmla="*/ 49 w 132"/>
                <a:gd name="T23" fmla="*/ 35 h 99"/>
                <a:gd name="T24" fmla="*/ 56 w 132"/>
                <a:gd name="T25" fmla="*/ 31 h 99"/>
                <a:gd name="T26" fmla="*/ 58 w 132"/>
                <a:gd name="T27" fmla="*/ 32 h 99"/>
                <a:gd name="T28" fmla="*/ 55 w 132"/>
                <a:gd name="T29" fmla="*/ 39 h 99"/>
                <a:gd name="T30" fmla="*/ 52 w 132"/>
                <a:gd name="T31" fmla="*/ 40 h 99"/>
                <a:gd name="T32" fmla="*/ 47 w 132"/>
                <a:gd name="T33" fmla="*/ 39 h 99"/>
                <a:gd name="T34" fmla="*/ 45 w 132"/>
                <a:gd name="T35" fmla="*/ 46 h 99"/>
                <a:gd name="T36" fmla="*/ 51 w 132"/>
                <a:gd name="T37" fmla="*/ 48 h 99"/>
                <a:gd name="T38" fmla="*/ 60 w 132"/>
                <a:gd name="T39" fmla="*/ 45 h 99"/>
                <a:gd name="T40" fmla="*/ 65 w 132"/>
                <a:gd name="T41" fmla="*/ 26 h 99"/>
                <a:gd name="T42" fmla="*/ 57 w 132"/>
                <a:gd name="T43" fmla="*/ 23 h 99"/>
                <a:gd name="T44" fmla="*/ 43 w 132"/>
                <a:gd name="T45" fmla="*/ 28 h 99"/>
                <a:gd name="T46" fmla="*/ 37 w 132"/>
                <a:gd name="T47" fmla="*/ 54 h 99"/>
                <a:gd name="T48" fmla="*/ 48 w 132"/>
                <a:gd name="T49" fmla="*/ 61 h 99"/>
                <a:gd name="T50" fmla="*/ 69 w 132"/>
                <a:gd name="T51" fmla="*/ 52 h 99"/>
                <a:gd name="T52" fmla="*/ 79 w 132"/>
                <a:gd name="T53" fmla="*/ 10 h 99"/>
                <a:gd name="T54" fmla="*/ 62 w 132"/>
                <a:gd name="T55" fmla="*/ 1 h 99"/>
                <a:gd name="T56" fmla="*/ 29 w 132"/>
                <a:gd name="T57" fmla="*/ 15 h 99"/>
                <a:gd name="T58" fmla="*/ 12 w 132"/>
                <a:gd name="T59" fmla="*/ 83 h 99"/>
                <a:gd name="T60" fmla="*/ 38 w 132"/>
                <a:gd name="T61" fmla="*/ 98 h 99"/>
                <a:gd name="T62" fmla="*/ 41 w 132"/>
                <a:gd name="T63" fmla="*/ 98 h 99"/>
                <a:gd name="T64" fmla="*/ 93 w 132"/>
                <a:gd name="T65" fmla="*/ 74 h 99"/>
                <a:gd name="T66" fmla="*/ 102 w 132"/>
                <a:gd name="T67" fmla="*/ 64 h 99"/>
                <a:gd name="T68" fmla="*/ 131 w 132"/>
                <a:gd name="T69" fmla="*/ 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2" h="99">
                  <a:moveTo>
                    <a:pt x="128" y="2"/>
                  </a:moveTo>
                  <a:lnTo>
                    <a:pt x="128" y="2"/>
                  </a:lnTo>
                  <a:cubicBezTo>
                    <a:pt x="125" y="2"/>
                    <a:pt x="123" y="3"/>
                    <a:pt x="123" y="6"/>
                  </a:cubicBezTo>
                  <a:lnTo>
                    <a:pt x="123" y="6"/>
                  </a:lnTo>
                  <a:cubicBezTo>
                    <a:pt x="119" y="28"/>
                    <a:pt x="106" y="50"/>
                    <a:pt x="87" y="68"/>
                  </a:cubicBezTo>
                  <a:lnTo>
                    <a:pt x="87" y="68"/>
                  </a:lnTo>
                  <a:cubicBezTo>
                    <a:pt x="72" y="83"/>
                    <a:pt x="54" y="91"/>
                    <a:pt x="38" y="89"/>
                  </a:cubicBezTo>
                  <a:lnTo>
                    <a:pt x="38" y="89"/>
                  </a:lnTo>
                  <a:cubicBezTo>
                    <a:pt x="30" y="88"/>
                    <a:pt x="23" y="85"/>
                    <a:pt x="19" y="78"/>
                  </a:cubicBezTo>
                  <a:lnTo>
                    <a:pt x="19" y="78"/>
                  </a:lnTo>
                  <a:cubicBezTo>
                    <a:pt x="9" y="65"/>
                    <a:pt x="16" y="39"/>
                    <a:pt x="35" y="22"/>
                  </a:cubicBezTo>
                  <a:lnTo>
                    <a:pt x="35" y="22"/>
                  </a:lnTo>
                  <a:cubicBezTo>
                    <a:pt x="44" y="13"/>
                    <a:pt x="54" y="9"/>
                    <a:pt x="62" y="9"/>
                  </a:cubicBezTo>
                  <a:lnTo>
                    <a:pt x="62" y="9"/>
                  </a:lnTo>
                  <a:cubicBezTo>
                    <a:pt x="66" y="10"/>
                    <a:pt x="70" y="12"/>
                    <a:pt x="72" y="15"/>
                  </a:cubicBezTo>
                  <a:lnTo>
                    <a:pt x="72" y="15"/>
                  </a:lnTo>
                  <a:cubicBezTo>
                    <a:pt x="77" y="22"/>
                    <a:pt x="73" y="36"/>
                    <a:pt x="62" y="46"/>
                  </a:cubicBezTo>
                  <a:lnTo>
                    <a:pt x="62" y="46"/>
                  </a:lnTo>
                  <a:cubicBezTo>
                    <a:pt x="58" y="50"/>
                    <a:pt x="53" y="53"/>
                    <a:pt x="49" y="52"/>
                  </a:cubicBezTo>
                  <a:lnTo>
                    <a:pt x="49" y="52"/>
                  </a:lnTo>
                  <a:cubicBezTo>
                    <a:pt x="46" y="52"/>
                    <a:pt x="45" y="52"/>
                    <a:pt x="44" y="50"/>
                  </a:cubicBezTo>
                  <a:lnTo>
                    <a:pt x="44" y="50"/>
                  </a:lnTo>
                  <a:cubicBezTo>
                    <a:pt x="42" y="47"/>
                    <a:pt x="43" y="40"/>
                    <a:pt x="49" y="35"/>
                  </a:cubicBezTo>
                  <a:lnTo>
                    <a:pt x="49" y="35"/>
                  </a:lnTo>
                  <a:cubicBezTo>
                    <a:pt x="52" y="32"/>
                    <a:pt x="54" y="31"/>
                    <a:pt x="56" y="31"/>
                  </a:cubicBezTo>
                  <a:lnTo>
                    <a:pt x="56" y="31"/>
                  </a:lnTo>
                  <a:cubicBezTo>
                    <a:pt x="57" y="31"/>
                    <a:pt x="57" y="31"/>
                    <a:pt x="58" y="32"/>
                  </a:cubicBezTo>
                  <a:lnTo>
                    <a:pt x="58" y="32"/>
                  </a:lnTo>
                  <a:cubicBezTo>
                    <a:pt x="58" y="33"/>
                    <a:pt x="58" y="36"/>
                    <a:pt x="55" y="39"/>
                  </a:cubicBezTo>
                  <a:lnTo>
                    <a:pt x="55" y="39"/>
                  </a:lnTo>
                  <a:cubicBezTo>
                    <a:pt x="54" y="39"/>
                    <a:pt x="53" y="40"/>
                    <a:pt x="52" y="40"/>
                  </a:cubicBezTo>
                  <a:lnTo>
                    <a:pt x="52" y="40"/>
                  </a:lnTo>
                  <a:cubicBezTo>
                    <a:pt x="50" y="38"/>
                    <a:pt x="48" y="38"/>
                    <a:pt x="47" y="39"/>
                  </a:cubicBezTo>
                  <a:lnTo>
                    <a:pt x="47" y="39"/>
                  </a:lnTo>
                  <a:cubicBezTo>
                    <a:pt x="45" y="41"/>
                    <a:pt x="44" y="43"/>
                    <a:pt x="45" y="46"/>
                  </a:cubicBezTo>
                  <a:lnTo>
                    <a:pt x="45" y="46"/>
                  </a:lnTo>
                  <a:cubicBezTo>
                    <a:pt x="47" y="47"/>
                    <a:pt x="49" y="48"/>
                    <a:pt x="51" y="48"/>
                  </a:cubicBezTo>
                  <a:lnTo>
                    <a:pt x="51" y="48"/>
                  </a:lnTo>
                  <a:cubicBezTo>
                    <a:pt x="54" y="48"/>
                    <a:pt x="58" y="47"/>
                    <a:pt x="60" y="45"/>
                  </a:cubicBezTo>
                  <a:lnTo>
                    <a:pt x="60" y="45"/>
                  </a:lnTo>
                  <a:cubicBezTo>
                    <a:pt x="66" y="39"/>
                    <a:pt x="67" y="31"/>
                    <a:pt x="65" y="26"/>
                  </a:cubicBezTo>
                  <a:lnTo>
                    <a:pt x="65" y="26"/>
                  </a:lnTo>
                  <a:cubicBezTo>
                    <a:pt x="62" y="25"/>
                    <a:pt x="60" y="23"/>
                    <a:pt x="57" y="23"/>
                  </a:cubicBezTo>
                  <a:lnTo>
                    <a:pt x="57" y="23"/>
                  </a:lnTo>
                  <a:cubicBezTo>
                    <a:pt x="52" y="22"/>
                    <a:pt x="47" y="24"/>
                    <a:pt x="43" y="28"/>
                  </a:cubicBezTo>
                  <a:lnTo>
                    <a:pt x="43" y="28"/>
                  </a:lnTo>
                  <a:cubicBezTo>
                    <a:pt x="34" y="36"/>
                    <a:pt x="32" y="48"/>
                    <a:pt x="37" y="54"/>
                  </a:cubicBezTo>
                  <a:lnTo>
                    <a:pt x="37" y="54"/>
                  </a:lnTo>
                  <a:cubicBezTo>
                    <a:pt x="39" y="58"/>
                    <a:pt x="43" y="60"/>
                    <a:pt x="48" y="61"/>
                  </a:cubicBezTo>
                  <a:lnTo>
                    <a:pt x="48" y="61"/>
                  </a:lnTo>
                  <a:cubicBezTo>
                    <a:pt x="55" y="61"/>
                    <a:pt x="62" y="58"/>
                    <a:pt x="69" y="52"/>
                  </a:cubicBezTo>
                  <a:lnTo>
                    <a:pt x="69" y="52"/>
                  </a:lnTo>
                  <a:cubicBezTo>
                    <a:pt x="82" y="39"/>
                    <a:pt x="87" y="21"/>
                    <a:pt x="79" y="10"/>
                  </a:cubicBezTo>
                  <a:lnTo>
                    <a:pt x="79" y="10"/>
                  </a:lnTo>
                  <a:cubicBezTo>
                    <a:pt x="75" y="5"/>
                    <a:pt x="70" y="2"/>
                    <a:pt x="62" y="1"/>
                  </a:cubicBezTo>
                  <a:lnTo>
                    <a:pt x="62" y="1"/>
                  </a:lnTo>
                  <a:cubicBezTo>
                    <a:pt x="52" y="0"/>
                    <a:pt x="39" y="6"/>
                    <a:pt x="29" y="15"/>
                  </a:cubicBezTo>
                  <a:lnTo>
                    <a:pt x="29" y="15"/>
                  </a:lnTo>
                  <a:cubicBezTo>
                    <a:pt x="7" y="36"/>
                    <a:pt x="0" y="67"/>
                    <a:pt x="12" y="83"/>
                  </a:cubicBezTo>
                  <a:lnTo>
                    <a:pt x="12" y="83"/>
                  </a:lnTo>
                  <a:cubicBezTo>
                    <a:pt x="17" y="92"/>
                    <a:pt x="26" y="96"/>
                    <a:pt x="38" y="98"/>
                  </a:cubicBezTo>
                  <a:lnTo>
                    <a:pt x="38" y="98"/>
                  </a:lnTo>
                  <a:cubicBezTo>
                    <a:pt x="39" y="98"/>
                    <a:pt x="40" y="98"/>
                    <a:pt x="41" y="98"/>
                  </a:cubicBezTo>
                  <a:lnTo>
                    <a:pt x="41" y="98"/>
                  </a:lnTo>
                  <a:cubicBezTo>
                    <a:pt x="58" y="98"/>
                    <a:pt x="77" y="89"/>
                    <a:pt x="93" y="74"/>
                  </a:cubicBezTo>
                  <a:lnTo>
                    <a:pt x="93" y="74"/>
                  </a:lnTo>
                  <a:cubicBezTo>
                    <a:pt x="96" y="71"/>
                    <a:pt x="99" y="67"/>
                    <a:pt x="102" y="64"/>
                  </a:cubicBezTo>
                  <a:lnTo>
                    <a:pt x="102" y="64"/>
                  </a:lnTo>
                  <a:cubicBezTo>
                    <a:pt x="117" y="47"/>
                    <a:pt x="128" y="26"/>
                    <a:pt x="131" y="7"/>
                  </a:cubicBezTo>
                  <a:lnTo>
                    <a:pt x="131" y="7"/>
                  </a:lnTo>
                  <a:cubicBezTo>
                    <a:pt x="131" y="5"/>
                    <a:pt x="130" y="3"/>
                    <a:pt x="128" y="2"/>
                  </a:cubicBezTo>
                </a:path>
              </a:pathLst>
            </a:custGeom>
            <a:solidFill>
              <a:srgbClr val="F055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26" name="Freeform 80">
              <a:extLst>
                <a:ext uri="{FF2B5EF4-FFF2-40B4-BE49-F238E27FC236}">
                  <a16:creationId xmlns:a16="http://schemas.microsoft.com/office/drawing/2014/main" id="{2FFBD717-05A7-BE4C-8A35-F6D97CCCD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19224" y="6690466"/>
              <a:ext cx="153801" cy="247185"/>
            </a:xfrm>
            <a:custGeom>
              <a:avLst/>
              <a:gdLst>
                <a:gd name="T0" fmla="*/ 123 w 124"/>
                <a:gd name="T1" fmla="*/ 197 h 198"/>
                <a:gd name="T2" fmla="*/ 0 w 124"/>
                <a:gd name="T3" fmla="*/ 197 h 198"/>
                <a:gd name="T4" fmla="*/ 0 w 124"/>
                <a:gd name="T5" fmla="*/ 0 h 198"/>
                <a:gd name="T6" fmla="*/ 123 w 124"/>
                <a:gd name="T7" fmla="*/ 0 h 198"/>
                <a:gd name="T8" fmla="*/ 123 w 124"/>
                <a:gd name="T9" fmla="*/ 197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98">
                  <a:moveTo>
                    <a:pt x="123" y="197"/>
                  </a:moveTo>
                  <a:lnTo>
                    <a:pt x="0" y="197"/>
                  </a:lnTo>
                  <a:lnTo>
                    <a:pt x="0" y="0"/>
                  </a:lnTo>
                  <a:lnTo>
                    <a:pt x="123" y="0"/>
                  </a:lnTo>
                  <a:lnTo>
                    <a:pt x="123" y="197"/>
                  </a:lnTo>
                </a:path>
              </a:pathLst>
            </a:custGeom>
            <a:solidFill>
              <a:srgbClr val="F3B0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27" name="Freeform 81">
              <a:extLst>
                <a:ext uri="{FF2B5EF4-FFF2-40B4-BE49-F238E27FC236}">
                  <a16:creationId xmlns:a16="http://schemas.microsoft.com/office/drawing/2014/main" id="{4736DAB3-F4EF-834E-BAC0-FF83E8F0D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19224" y="6690466"/>
              <a:ext cx="153801" cy="159297"/>
            </a:xfrm>
            <a:custGeom>
              <a:avLst/>
              <a:gdLst>
                <a:gd name="T0" fmla="*/ 123 w 124"/>
                <a:gd name="T1" fmla="*/ 128 h 129"/>
                <a:gd name="T2" fmla="*/ 123 w 124"/>
                <a:gd name="T3" fmla="*/ 128 h 129"/>
                <a:gd name="T4" fmla="*/ 123 w 124"/>
                <a:gd name="T5" fmla="*/ 128 h 129"/>
                <a:gd name="T6" fmla="*/ 0 w 124"/>
                <a:gd name="T7" fmla="*/ 5 h 129"/>
                <a:gd name="T8" fmla="*/ 0 w 124"/>
                <a:gd name="T9" fmla="*/ 0 h 129"/>
                <a:gd name="T10" fmla="*/ 123 w 124"/>
                <a:gd name="T11" fmla="*/ 0 h 129"/>
                <a:gd name="T12" fmla="*/ 123 w 124"/>
                <a:gd name="T13" fmla="*/ 128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129">
                  <a:moveTo>
                    <a:pt x="123" y="128"/>
                  </a:moveTo>
                  <a:lnTo>
                    <a:pt x="123" y="128"/>
                  </a:lnTo>
                  <a:lnTo>
                    <a:pt x="123" y="128"/>
                  </a:lnTo>
                  <a:cubicBezTo>
                    <a:pt x="55" y="128"/>
                    <a:pt x="0" y="73"/>
                    <a:pt x="0" y="5"/>
                  </a:cubicBezTo>
                  <a:lnTo>
                    <a:pt x="0" y="0"/>
                  </a:lnTo>
                  <a:lnTo>
                    <a:pt x="123" y="0"/>
                  </a:lnTo>
                  <a:lnTo>
                    <a:pt x="123" y="128"/>
                  </a:lnTo>
                </a:path>
              </a:pathLst>
            </a:custGeom>
            <a:solidFill>
              <a:srgbClr val="C5708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28" name="Freeform 82">
              <a:extLst>
                <a:ext uri="{FF2B5EF4-FFF2-40B4-BE49-F238E27FC236}">
                  <a16:creationId xmlns:a16="http://schemas.microsoft.com/office/drawing/2014/main" id="{5DA71C41-FA9A-EE4F-B793-6E15EE2A4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78949" y="7102437"/>
              <a:ext cx="779997" cy="395492"/>
            </a:xfrm>
            <a:custGeom>
              <a:avLst/>
              <a:gdLst>
                <a:gd name="T0" fmla="*/ 627 w 628"/>
                <a:gd name="T1" fmla="*/ 318 h 319"/>
                <a:gd name="T2" fmla="*/ 114 w 628"/>
                <a:gd name="T3" fmla="*/ 318 h 319"/>
                <a:gd name="T4" fmla="*/ 0 w 628"/>
                <a:gd name="T5" fmla="*/ 0 h 319"/>
                <a:gd name="T6" fmla="*/ 513 w 628"/>
                <a:gd name="T7" fmla="*/ 0 h 319"/>
                <a:gd name="T8" fmla="*/ 627 w 628"/>
                <a:gd name="T9" fmla="*/ 318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8" h="319">
                  <a:moveTo>
                    <a:pt x="627" y="318"/>
                  </a:moveTo>
                  <a:lnTo>
                    <a:pt x="114" y="318"/>
                  </a:lnTo>
                  <a:lnTo>
                    <a:pt x="0" y="0"/>
                  </a:lnTo>
                  <a:lnTo>
                    <a:pt x="513" y="0"/>
                  </a:lnTo>
                  <a:lnTo>
                    <a:pt x="627" y="318"/>
                  </a:lnTo>
                </a:path>
              </a:pathLst>
            </a:custGeom>
            <a:solidFill>
              <a:srgbClr val="1B1E5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29" name="Freeform 83">
              <a:extLst>
                <a:ext uri="{FF2B5EF4-FFF2-40B4-BE49-F238E27FC236}">
                  <a16:creationId xmlns:a16="http://schemas.microsoft.com/office/drawing/2014/main" id="{8F1B9AF5-C276-A54D-A2CE-F25E5F36D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22894" y="7124410"/>
              <a:ext cx="697604" cy="357040"/>
            </a:xfrm>
            <a:custGeom>
              <a:avLst/>
              <a:gdLst>
                <a:gd name="T0" fmla="*/ 561 w 562"/>
                <a:gd name="T1" fmla="*/ 285 h 286"/>
                <a:gd name="T2" fmla="*/ 102 w 562"/>
                <a:gd name="T3" fmla="*/ 285 h 286"/>
                <a:gd name="T4" fmla="*/ 0 w 562"/>
                <a:gd name="T5" fmla="*/ 0 h 286"/>
                <a:gd name="T6" fmla="*/ 459 w 562"/>
                <a:gd name="T7" fmla="*/ 0 h 286"/>
                <a:gd name="T8" fmla="*/ 561 w 562"/>
                <a:gd name="T9" fmla="*/ 285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2" h="286">
                  <a:moveTo>
                    <a:pt x="561" y="285"/>
                  </a:moveTo>
                  <a:lnTo>
                    <a:pt x="102" y="285"/>
                  </a:lnTo>
                  <a:lnTo>
                    <a:pt x="0" y="0"/>
                  </a:lnTo>
                  <a:lnTo>
                    <a:pt x="459" y="0"/>
                  </a:lnTo>
                  <a:lnTo>
                    <a:pt x="561" y="285"/>
                  </a:lnTo>
                </a:path>
              </a:pathLst>
            </a:custGeom>
            <a:solidFill>
              <a:srgbClr val="4A75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0" name="Freeform 84">
              <a:extLst>
                <a:ext uri="{FF2B5EF4-FFF2-40B4-BE49-F238E27FC236}">
                  <a16:creationId xmlns:a16="http://schemas.microsoft.com/office/drawing/2014/main" id="{975A26E5-E454-1247-84B0-8CBB719E9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78805" y="6976100"/>
              <a:ext cx="812955" cy="747039"/>
            </a:xfrm>
            <a:custGeom>
              <a:avLst/>
              <a:gdLst>
                <a:gd name="T0" fmla="*/ 601 w 653"/>
                <a:gd name="T1" fmla="*/ 0 h 600"/>
                <a:gd name="T2" fmla="*/ 601 w 653"/>
                <a:gd name="T3" fmla="*/ 0 h 600"/>
                <a:gd name="T4" fmla="*/ 377 w 653"/>
                <a:gd name="T5" fmla="*/ 314 h 600"/>
                <a:gd name="T6" fmla="*/ 377 w 653"/>
                <a:gd name="T7" fmla="*/ 314 h 600"/>
                <a:gd name="T8" fmla="*/ 0 w 653"/>
                <a:gd name="T9" fmla="*/ 446 h 600"/>
                <a:gd name="T10" fmla="*/ 0 w 653"/>
                <a:gd name="T11" fmla="*/ 536 h 600"/>
                <a:gd name="T12" fmla="*/ 0 w 653"/>
                <a:gd name="T13" fmla="*/ 536 h 600"/>
                <a:gd name="T14" fmla="*/ 557 w 653"/>
                <a:gd name="T15" fmla="*/ 434 h 600"/>
                <a:gd name="T16" fmla="*/ 557 w 653"/>
                <a:gd name="T17" fmla="*/ 434 h 600"/>
                <a:gd name="T18" fmla="*/ 601 w 653"/>
                <a:gd name="T19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3" h="600">
                  <a:moveTo>
                    <a:pt x="601" y="0"/>
                  </a:moveTo>
                  <a:lnTo>
                    <a:pt x="601" y="0"/>
                  </a:lnTo>
                  <a:cubicBezTo>
                    <a:pt x="601" y="0"/>
                    <a:pt x="444" y="76"/>
                    <a:pt x="377" y="314"/>
                  </a:cubicBezTo>
                  <a:lnTo>
                    <a:pt x="377" y="314"/>
                  </a:lnTo>
                  <a:cubicBezTo>
                    <a:pt x="325" y="495"/>
                    <a:pt x="0" y="446"/>
                    <a:pt x="0" y="446"/>
                  </a:cubicBezTo>
                  <a:lnTo>
                    <a:pt x="0" y="536"/>
                  </a:lnTo>
                  <a:lnTo>
                    <a:pt x="0" y="536"/>
                  </a:lnTo>
                  <a:cubicBezTo>
                    <a:pt x="0" y="536"/>
                    <a:pt x="463" y="599"/>
                    <a:pt x="557" y="434"/>
                  </a:cubicBezTo>
                  <a:lnTo>
                    <a:pt x="557" y="434"/>
                  </a:lnTo>
                  <a:cubicBezTo>
                    <a:pt x="652" y="268"/>
                    <a:pt x="601" y="0"/>
                    <a:pt x="601" y="0"/>
                  </a:cubicBezTo>
                </a:path>
              </a:pathLst>
            </a:custGeom>
            <a:solidFill>
              <a:srgbClr val="F055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EA5D7FEE-7B6D-314F-A4FA-888787CF4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5987" y="6937649"/>
              <a:ext cx="1300580" cy="789741"/>
            </a:xfrm>
            <a:custGeom>
              <a:avLst/>
              <a:gdLst>
                <a:gd name="connsiteX0" fmla="*/ 207506 w 1300580"/>
                <a:gd name="connsiteY0" fmla="*/ 0 h 789741"/>
                <a:gd name="connsiteX1" fmla="*/ 361260 w 1300580"/>
                <a:gd name="connsiteY1" fmla="*/ 0 h 789741"/>
                <a:gd name="connsiteX2" fmla="*/ 430012 w 1300580"/>
                <a:gd name="connsiteY2" fmla="*/ 26117 h 789741"/>
                <a:gd name="connsiteX3" fmla="*/ 487220 w 1300580"/>
                <a:gd name="connsiteY3" fmla="*/ 59580 h 789741"/>
                <a:gd name="connsiteX4" fmla="*/ 495870 w 1300580"/>
                <a:gd name="connsiteY4" fmla="*/ 68913 h 789741"/>
                <a:gd name="connsiteX5" fmla="*/ 512560 w 1300580"/>
                <a:gd name="connsiteY5" fmla="*/ 80429 h 789741"/>
                <a:gd name="connsiteX6" fmla="*/ 707116 w 1300580"/>
                <a:gd name="connsiteY6" fmla="*/ 279006 h 789741"/>
                <a:gd name="connsiteX7" fmla="*/ 1201048 w 1300580"/>
                <a:gd name="connsiteY7" fmla="*/ 60422 h 789741"/>
                <a:gd name="connsiteX8" fmla="*/ 1300580 w 1300580"/>
                <a:gd name="connsiteY8" fmla="*/ 178408 h 789741"/>
                <a:gd name="connsiteX9" fmla="*/ 613664 w 1300580"/>
                <a:gd name="connsiteY9" fmla="*/ 559708 h 789741"/>
                <a:gd name="connsiteX10" fmla="*/ 570014 w 1300580"/>
                <a:gd name="connsiteY10" fmla="*/ 528551 h 789741"/>
                <a:gd name="connsiteX11" fmla="*/ 570014 w 1300580"/>
                <a:gd name="connsiteY11" fmla="*/ 789741 h 789741"/>
                <a:gd name="connsiteX12" fmla="*/ 0 w 1300580"/>
                <a:gd name="connsiteY12" fmla="*/ 789741 h 789741"/>
                <a:gd name="connsiteX13" fmla="*/ 0 w 1300580"/>
                <a:gd name="connsiteY13" fmla="*/ 231326 h 789741"/>
                <a:gd name="connsiteX14" fmla="*/ 138754 w 1300580"/>
                <a:gd name="connsiteY14" fmla="*/ 26117 h 78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0580" h="789741">
                  <a:moveTo>
                    <a:pt x="207506" y="0"/>
                  </a:moveTo>
                  <a:lnTo>
                    <a:pt x="361260" y="0"/>
                  </a:lnTo>
                  <a:lnTo>
                    <a:pt x="430012" y="26117"/>
                  </a:lnTo>
                  <a:cubicBezTo>
                    <a:pt x="450950" y="34512"/>
                    <a:pt x="470170" y="45861"/>
                    <a:pt x="487220" y="59580"/>
                  </a:cubicBezTo>
                  <a:lnTo>
                    <a:pt x="495870" y="68913"/>
                  </a:lnTo>
                  <a:lnTo>
                    <a:pt x="512560" y="80429"/>
                  </a:lnTo>
                  <a:cubicBezTo>
                    <a:pt x="547318" y="105754"/>
                    <a:pt x="626868" y="170025"/>
                    <a:pt x="707116" y="279006"/>
                  </a:cubicBezTo>
                  <a:cubicBezTo>
                    <a:pt x="834020" y="452880"/>
                    <a:pt x="1201048" y="60422"/>
                    <a:pt x="1201048" y="60422"/>
                  </a:cubicBezTo>
                  <a:lnTo>
                    <a:pt x="1300580" y="178408"/>
                  </a:lnTo>
                  <a:cubicBezTo>
                    <a:pt x="1300580" y="178408"/>
                    <a:pt x="909078" y="713749"/>
                    <a:pt x="613664" y="559708"/>
                  </a:cubicBezTo>
                  <a:lnTo>
                    <a:pt x="570014" y="528551"/>
                  </a:lnTo>
                  <a:lnTo>
                    <a:pt x="570014" y="789741"/>
                  </a:lnTo>
                  <a:lnTo>
                    <a:pt x="0" y="789741"/>
                  </a:lnTo>
                  <a:lnTo>
                    <a:pt x="0" y="231326"/>
                  </a:lnTo>
                  <a:cubicBezTo>
                    <a:pt x="0" y="140537"/>
                    <a:pt x="55002" y="59697"/>
                    <a:pt x="138754" y="26117"/>
                  </a:cubicBezTo>
                  <a:close/>
                </a:path>
              </a:pathLst>
            </a:custGeom>
            <a:solidFill>
              <a:srgbClr val="D83F6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2" name="Freeform 87">
              <a:extLst>
                <a:ext uri="{FF2B5EF4-FFF2-40B4-BE49-F238E27FC236}">
                  <a16:creationId xmlns:a16="http://schemas.microsoft.com/office/drawing/2014/main" id="{E1CCE16F-0CFB-3043-A956-F423BEF17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21766" y="7497931"/>
              <a:ext cx="873379" cy="54929"/>
            </a:xfrm>
            <a:custGeom>
              <a:avLst/>
              <a:gdLst>
                <a:gd name="T0" fmla="*/ 701 w 702"/>
                <a:gd name="T1" fmla="*/ 0 h 42"/>
                <a:gd name="T2" fmla="*/ 0 w 702"/>
                <a:gd name="T3" fmla="*/ 0 h 42"/>
                <a:gd name="T4" fmla="*/ 0 w 702"/>
                <a:gd name="T5" fmla="*/ 41 h 42"/>
                <a:gd name="T6" fmla="*/ 701 w 702"/>
                <a:gd name="T7" fmla="*/ 41 h 42"/>
                <a:gd name="T8" fmla="*/ 701 w 702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2" h="42">
                  <a:moveTo>
                    <a:pt x="701" y="0"/>
                  </a:moveTo>
                  <a:lnTo>
                    <a:pt x="0" y="0"/>
                  </a:lnTo>
                  <a:lnTo>
                    <a:pt x="0" y="41"/>
                  </a:lnTo>
                  <a:lnTo>
                    <a:pt x="701" y="41"/>
                  </a:lnTo>
                  <a:lnTo>
                    <a:pt x="701" y="0"/>
                  </a:lnTo>
                </a:path>
              </a:pathLst>
            </a:custGeom>
            <a:solidFill>
              <a:srgbClr val="4A3F7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3" name="Freeform 88">
              <a:extLst>
                <a:ext uri="{FF2B5EF4-FFF2-40B4-BE49-F238E27FC236}">
                  <a16:creationId xmlns:a16="http://schemas.microsoft.com/office/drawing/2014/main" id="{D6C1100D-26A2-4E41-9CF6-79C34B0DE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26132" y="7146382"/>
              <a:ext cx="236194" cy="302110"/>
            </a:xfrm>
            <a:custGeom>
              <a:avLst/>
              <a:gdLst>
                <a:gd name="T0" fmla="*/ 24 w 190"/>
                <a:gd name="T1" fmla="*/ 122 h 244"/>
                <a:gd name="T2" fmla="*/ 24 w 190"/>
                <a:gd name="T3" fmla="*/ 122 h 244"/>
                <a:gd name="T4" fmla="*/ 189 w 190"/>
                <a:gd name="T5" fmla="*/ 243 h 244"/>
                <a:gd name="T6" fmla="*/ 102 w 190"/>
                <a:gd name="T7" fmla="*/ 0 h 244"/>
                <a:gd name="T8" fmla="*/ 102 w 190"/>
                <a:gd name="T9" fmla="*/ 0 h 244"/>
                <a:gd name="T10" fmla="*/ 24 w 190"/>
                <a:gd name="T11" fmla="*/ 122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0" h="244">
                  <a:moveTo>
                    <a:pt x="24" y="122"/>
                  </a:moveTo>
                  <a:lnTo>
                    <a:pt x="24" y="122"/>
                  </a:lnTo>
                  <a:cubicBezTo>
                    <a:pt x="48" y="189"/>
                    <a:pt x="122" y="243"/>
                    <a:pt x="189" y="243"/>
                  </a:cubicBezTo>
                  <a:lnTo>
                    <a:pt x="102" y="0"/>
                  </a:lnTo>
                  <a:lnTo>
                    <a:pt x="102" y="0"/>
                  </a:lnTo>
                  <a:cubicBezTo>
                    <a:pt x="35" y="0"/>
                    <a:pt x="0" y="54"/>
                    <a:pt x="24" y="122"/>
                  </a:cubicBezTo>
                </a:path>
              </a:pathLst>
            </a:custGeom>
            <a:solidFill>
              <a:srgbClr val="F7C27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4" name="Freeform 89">
              <a:extLst>
                <a:ext uri="{FF2B5EF4-FFF2-40B4-BE49-F238E27FC236}">
                  <a16:creationId xmlns:a16="http://schemas.microsoft.com/office/drawing/2014/main" id="{775C38C8-61AF-3544-B366-AE7F33CE6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2470" y="7146382"/>
              <a:ext cx="126340" cy="153801"/>
            </a:xfrm>
            <a:custGeom>
              <a:avLst/>
              <a:gdLst>
                <a:gd name="T0" fmla="*/ 99 w 100"/>
                <a:gd name="T1" fmla="*/ 36 h 123"/>
                <a:gd name="T2" fmla="*/ 99 w 100"/>
                <a:gd name="T3" fmla="*/ 36 h 123"/>
                <a:gd name="T4" fmla="*/ 0 w 100"/>
                <a:gd name="T5" fmla="*/ 0 h 123"/>
                <a:gd name="T6" fmla="*/ 44 w 100"/>
                <a:gd name="T7" fmla="*/ 122 h 123"/>
                <a:gd name="T8" fmla="*/ 99 w 100"/>
                <a:gd name="T9" fmla="*/ 3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123">
                  <a:moveTo>
                    <a:pt x="99" y="36"/>
                  </a:moveTo>
                  <a:lnTo>
                    <a:pt x="99" y="36"/>
                  </a:lnTo>
                  <a:cubicBezTo>
                    <a:pt x="69" y="14"/>
                    <a:pt x="34" y="0"/>
                    <a:pt x="0" y="0"/>
                  </a:cubicBezTo>
                  <a:lnTo>
                    <a:pt x="44" y="122"/>
                  </a:lnTo>
                  <a:lnTo>
                    <a:pt x="99" y="36"/>
                  </a:lnTo>
                </a:path>
              </a:pathLst>
            </a:custGeom>
            <a:solidFill>
              <a:srgbClr val="98C8E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5" name="Freeform 90">
              <a:extLst>
                <a:ext uri="{FF2B5EF4-FFF2-40B4-BE49-F238E27FC236}">
                  <a16:creationId xmlns:a16="http://schemas.microsoft.com/office/drawing/2014/main" id="{0812A7CC-8BDF-1E48-9D20-F647815AE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07399" y="7190324"/>
              <a:ext cx="164788" cy="214223"/>
            </a:xfrm>
            <a:custGeom>
              <a:avLst/>
              <a:gdLst>
                <a:gd name="T0" fmla="*/ 116 w 134"/>
                <a:gd name="T1" fmla="*/ 172 h 173"/>
                <a:gd name="T2" fmla="*/ 116 w 134"/>
                <a:gd name="T3" fmla="*/ 172 h 173"/>
                <a:gd name="T4" fmla="*/ 121 w 134"/>
                <a:gd name="T5" fmla="*/ 86 h 173"/>
                <a:gd name="T6" fmla="*/ 121 w 134"/>
                <a:gd name="T7" fmla="*/ 86 h 173"/>
                <a:gd name="T8" fmla="*/ 55 w 134"/>
                <a:gd name="T9" fmla="*/ 0 h 173"/>
                <a:gd name="T10" fmla="*/ 0 w 134"/>
                <a:gd name="T11" fmla="*/ 86 h 173"/>
                <a:gd name="T12" fmla="*/ 116 w 134"/>
                <a:gd name="T1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73">
                  <a:moveTo>
                    <a:pt x="116" y="172"/>
                  </a:moveTo>
                  <a:lnTo>
                    <a:pt x="116" y="172"/>
                  </a:lnTo>
                  <a:cubicBezTo>
                    <a:pt x="131" y="150"/>
                    <a:pt x="133" y="119"/>
                    <a:pt x="121" y="86"/>
                  </a:cubicBezTo>
                  <a:lnTo>
                    <a:pt x="121" y="86"/>
                  </a:lnTo>
                  <a:cubicBezTo>
                    <a:pt x="110" y="53"/>
                    <a:pt x="85" y="22"/>
                    <a:pt x="55" y="0"/>
                  </a:cubicBezTo>
                  <a:lnTo>
                    <a:pt x="0" y="86"/>
                  </a:lnTo>
                  <a:lnTo>
                    <a:pt x="116" y="172"/>
                  </a:lnTo>
                </a:path>
              </a:pathLst>
            </a:custGeom>
            <a:solidFill>
              <a:srgbClr val="EEF2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6" name="Freeform 91">
              <a:extLst>
                <a:ext uri="{FF2B5EF4-FFF2-40B4-BE49-F238E27FC236}">
                  <a16:creationId xmlns:a16="http://schemas.microsoft.com/office/drawing/2014/main" id="{BC07308D-B9CD-2C41-8929-223B2FFD2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07399" y="7300185"/>
              <a:ext cx="148311" cy="153801"/>
            </a:xfrm>
            <a:custGeom>
              <a:avLst/>
              <a:gdLst>
                <a:gd name="T0" fmla="*/ 116 w 117"/>
                <a:gd name="T1" fmla="*/ 86 h 122"/>
                <a:gd name="T2" fmla="*/ 0 w 117"/>
                <a:gd name="T3" fmla="*/ 0 h 122"/>
                <a:gd name="T4" fmla="*/ 43 w 117"/>
                <a:gd name="T5" fmla="*/ 121 h 122"/>
                <a:gd name="T6" fmla="*/ 43 w 117"/>
                <a:gd name="T7" fmla="*/ 121 h 122"/>
                <a:gd name="T8" fmla="*/ 116 w 117"/>
                <a:gd name="T9" fmla="*/ 8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22">
                  <a:moveTo>
                    <a:pt x="116" y="86"/>
                  </a:moveTo>
                  <a:lnTo>
                    <a:pt x="0" y="0"/>
                  </a:lnTo>
                  <a:lnTo>
                    <a:pt x="43" y="121"/>
                  </a:lnTo>
                  <a:lnTo>
                    <a:pt x="43" y="121"/>
                  </a:lnTo>
                  <a:cubicBezTo>
                    <a:pt x="77" y="121"/>
                    <a:pt x="102" y="108"/>
                    <a:pt x="116" y="86"/>
                  </a:cubicBezTo>
                </a:path>
              </a:pathLst>
            </a:custGeom>
            <a:solidFill>
              <a:srgbClr val="1B1E5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7" name="Freeform 93">
              <a:extLst>
                <a:ext uri="{FF2B5EF4-FFF2-40B4-BE49-F238E27FC236}">
                  <a16:creationId xmlns:a16="http://schemas.microsoft.com/office/drawing/2014/main" id="{E0C11182-C58A-2841-87C2-407EC0622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40912" y="6816808"/>
              <a:ext cx="362534" cy="296618"/>
            </a:xfrm>
            <a:custGeom>
              <a:avLst/>
              <a:gdLst>
                <a:gd name="T0" fmla="*/ 61 w 291"/>
                <a:gd name="T1" fmla="*/ 239 h 240"/>
                <a:gd name="T2" fmla="*/ 115 w 291"/>
                <a:gd name="T3" fmla="*/ 178 h 240"/>
                <a:gd name="T4" fmla="*/ 197 w 291"/>
                <a:gd name="T5" fmla="*/ 156 h 240"/>
                <a:gd name="T6" fmla="*/ 272 w 291"/>
                <a:gd name="T7" fmla="*/ 110 h 240"/>
                <a:gd name="T8" fmla="*/ 272 w 291"/>
                <a:gd name="T9" fmla="*/ 110 h 240"/>
                <a:gd name="T10" fmla="*/ 278 w 291"/>
                <a:gd name="T11" fmla="*/ 94 h 240"/>
                <a:gd name="T12" fmla="*/ 278 w 291"/>
                <a:gd name="T13" fmla="*/ 94 h 240"/>
                <a:gd name="T14" fmla="*/ 276 w 291"/>
                <a:gd name="T15" fmla="*/ 86 h 240"/>
                <a:gd name="T16" fmla="*/ 281 w 291"/>
                <a:gd name="T17" fmla="*/ 81 h 240"/>
                <a:gd name="T18" fmla="*/ 281 w 291"/>
                <a:gd name="T19" fmla="*/ 81 h 240"/>
                <a:gd name="T20" fmla="*/ 277 w 291"/>
                <a:gd name="T21" fmla="*/ 52 h 240"/>
                <a:gd name="T22" fmla="*/ 277 w 291"/>
                <a:gd name="T23" fmla="*/ 52 h 240"/>
                <a:gd name="T24" fmla="*/ 216 w 291"/>
                <a:gd name="T25" fmla="*/ 54 h 240"/>
                <a:gd name="T26" fmla="*/ 216 w 291"/>
                <a:gd name="T27" fmla="*/ 54 h 240"/>
                <a:gd name="T28" fmla="*/ 150 w 291"/>
                <a:gd name="T29" fmla="*/ 74 h 240"/>
                <a:gd name="T30" fmla="*/ 103 w 291"/>
                <a:gd name="T31" fmla="*/ 81 h 240"/>
                <a:gd name="T32" fmla="*/ 96 w 291"/>
                <a:gd name="T33" fmla="*/ 56 h 240"/>
                <a:gd name="T34" fmla="*/ 96 w 291"/>
                <a:gd name="T35" fmla="*/ 56 h 240"/>
                <a:gd name="T36" fmla="*/ 112 w 291"/>
                <a:gd name="T37" fmla="*/ 0 h 240"/>
                <a:gd name="T38" fmla="*/ 112 w 291"/>
                <a:gd name="T39" fmla="*/ 0 h 240"/>
                <a:gd name="T40" fmla="*/ 40 w 291"/>
                <a:gd name="T41" fmla="*/ 119 h 240"/>
                <a:gd name="T42" fmla="*/ 0 w 291"/>
                <a:gd name="T43" fmla="*/ 166 h 240"/>
                <a:gd name="T44" fmla="*/ 61 w 291"/>
                <a:gd name="T45" fmla="*/ 23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1" h="240">
                  <a:moveTo>
                    <a:pt x="61" y="239"/>
                  </a:moveTo>
                  <a:lnTo>
                    <a:pt x="115" y="178"/>
                  </a:lnTo>
                  <a:lnTo>
                    <a:pt x="197" y="156"/>
                  </a:lnTo>
                  <a:lnTo>
                    <a:pt x="272" y="110"/>
                  </a:lnTo>
                  <a:lnTo>
                    <a:pt x="272" y="110"/>
                  </a:lnTo>
                  <a:cubicBezTo>
                    <a:pt x="278" y="106"/>
                    <a:pt x="280" y="100"/>
                    <a:pt x="278" y="94"/>
                  </a:cubicBezTo>
                  <a:lnTo>
                    <a:pt x="278" y="94"/>
                  </a:lnTo>
                  <a:cubicBezTo>
                    <a:pt x="278" y="92"/>
                    <a:pt x="277" y="89"/>
                    <a:pt x="276" y="86"/>
                  </a:cubicBezTo>
                  <a:lnTo>
                    <a:pt x="281" y="81"/>
                  </a:lnTo>
                  <a:lnTo>
                    <a:pt x="281" y="81"/>
                  </a:lnTo>
                  <a:cubicBezTo>
                    <a:pt x="290" y="73"/>
                    <a:pt x="288" y="57"/>
                    <a:pt x="277" y="52"/>
                  </a:cubicBezTo>
                  <a:lnTo>
                    <a:pt x="277" y="52"/>
                  </a:lnTo>
                  <a:cubicBezTo>
                    <a:pt x="266" y="47"/>
                    <a:pt x="247" y="46"/>
                    <a:pt x="216" y="54"/>
                  </a:cubicBezTo>
                  <a:lnTo>
                    <a:pt x="216" y="54"/>
                  </a:lnTo>
                  <a:cubicBezTo>
                    <a:pt x="183" y="62"/>
                    <a:pt x="150" y="74"/>
                    <a:pt x="150" y="74"/>
                  </a:cubicBezTo>
                  <a:lnTo>
                    <a:pt x="103" y="81"/>
                  </a:lnTo>
                  <a:lnTo>
                    <a:pt x="96" y="56"/>
                  </a:lnTo>
                  <a:lnTo>
                    <a:pt x="96" y="56"/>
                  </a:lnTo>
                  <a:cubicBezTo>
                    <a:pt x="96" y="56"/>
                    <a:pt x="132" y="16"/>
                    <a:pt x="112" y="0"/>
                  </a:cubicBezTo>
                  <a:lnTo>
                    <a:pt x="112" y="0"/>
                  </a:lnTo>
                  <a:cubicBezTo>
                    <a:pt x="112" y="0"/>
                    <a:pt x="28" y="58"/>
                    <a:pt x="40" y="119"/>
                  </a:cubicBezTo>
                  <a:lnTo>
                    <a:pt x="0" y="166"/>
                  </a:lnTo>
                  <a:lnTo>
                    <a:pt x="61" y="239"/>
                  </a:lnTo>
                </a:path>
              </a:pathLst>
            </a:custGeom>
            <a:solidFill>
              <a:srgbClr val="F3B0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81FD5DAE-96A2-1148-9DF5-083833DC6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3307" y="6882722"/>
              <a:ext cx="300890" cy="158696"/>
            </a:xfrm>
            <a:custGeom>
              <a:avLst/>
              <a:gdLst>
                <a:gd name="connsiteX0" fmla="*/ 221162 w 300890"/>
                <a:gd name="connsiteY0" fmla="*/ 16477 h 158696"/>
                <a:gd name="connsiteX1" fmla="*/ 300890 w 300890"/>
                <a:gd name="connsiteY1" fmla="*/ 82875 h 158696"/>
                <a:gd name="connsiteX2" fmla="*/ 268998 w 300890"/>
                <a:gd name="connsiteY2" fmla="*/ 143008 h 158696"/>
                <a:gd name="connsiteX3" fmla="*/ 233428 w 300890"/>
                <a:gd name="connsiteY3" fmla="*/ 144261 h 158696"/>
                <a:gd name="connsiteX4" fmla="*/ 175776 w 300890"/>
                <a:gd name="connsiteY4" fmla="*/ 51555 h 158696"/>
                <a:gd name="connsiteX5" fmla="*/ 68082 w 300890"/>
                <a:gd name="connsiteY5" fmla="*/ 0 h 158696"/>
                <a:gd name="connsiteX6" fmla="*/ 174538 w 300890"/>
                <a:gd name="connsiteY6" fmla="*/ 52833 h 158696"/>
                <a:gd name="connsiteX7" fmla="*/ 163396 w 300890"/>
                <a:gd name="connsiteY7" fmla="*/ 137114 h 158696"/>
                <a:gd name="connsiteX8" fmla="*/ 126260 w 300890"/>
                <a:gd name="connsiteY8" fmla="*/ 155983 h 158696"/>
                <a:gd name="connsiteX9" fmla="*/ 0 w 300890"/>
                <a:gd name="connsiteY9" fmla="*/ 79249 h 158696"/>
                <a:gd name="connsiteX10" fmla="*/ 68082 w 300890"/>
                <a:gd name="connsiteY10" fmla="*/ 0 h 158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0890" h="158696">
                  <a:moveTo>
                    <a:pt x="221162" y="16477"/>
                  </a:moveTo>
                  <a:cubicBezTo>
                    <a:pt x="221162" y="16477"/>
                    <a:pt x="270226" y="35269"/>
                    <a:pt x="300890" y="82875"/>
                  </a:cubicBezTo>
                  <a:lnTo>
                    <a:pt x="268998" y="143008"/>
                  </a:lnTo>
                  <a:cubicBezTo>
                    <a:pt x="261640" y="156789"/>
                    <a:pt x="240786" y="158041"/>
                    <a:pt x="233428" y="144261"/>
                  </a:cubicBezTo>
                  <a:lnTo>
                    <a:pt x="175776" y="51555"/>
                  </a:lnTo>
                  <a:close/>
                  <a:moveTo>
                    <a:pt x="68082" y="0"/>
                  </a:moveTo>
                  <a:lnTo>
                    <a:pt x="174538" y="52833"/>
                  </a:lnTo>
                  <a:lnTo>
                    <a:pt x="163396" y="137114"/>
                  </a:lnTo>
                  <a:cubicBezTo>
                    <a:pt x="160920" y="154725"/>
                    <a:pt x="141116" y="163530"/>
                    <a:pt x="126260" y="155983"/>
                  </a:cubicBezTo>
                  <a:lnTo>
                    <a:pt x="0" y="79249"/>
                  </a:lnTo>
                  <a:cubicBezTo>
                    <a:pt x="0" y="79249"/>
                    <a:pt x="25994" y="21385"/>
                    <a:pt x="68082" y="0"/>
                  </a:cubicBezTo>
                  <a:close/>
                </a:path>
              </a:pathLst>
            </a:custGeom>
            <a:solidFill>
              <a:srgbClr val="1B1E5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9" name="Freeform 96">
              <a:extLst>
                <a:ext uri="{FF2B5EF4-FFF2-40B4-BE49-F238E27FC236}">
                  <a16:creationId xmlns:a16="http://schemas.microsoft.com/office/drawing/2014/main" id="{7A93B38B-F7BE-5C45-A14B-C2EE70630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93174" y="7415536"/>
              <a:ext cx="285633" cy="208731"/>
            </a:xfrm>
            <a:custGeom>
              <a:avLst/>
              <a:gdLst>
                <a:gd name="T0" fmla="*/ 229 w 230"/>
                <a:gd name="T1" fmla="*/ 168 h 169"/>
                <a:gd name="T2" fmla="*/ 138 w 230"/>
                <a:gd name="T3" fmla="*/ 168 h 169"/>
                <a:gd name="T4" fmla="*/ 64 w 230"/>
                <a:gd name="T5" fmla="*/ 134 h 169"/>
                <a:gd name="T6" fmla="*/ 64 w 230"/>
                <a:gd name="T7" fmla="*/ 134 h 169"/>
                <a:gd name="T8" fmla="*/ 21 w 230"/>
                <a:gd name="T9" fmla="*/ 80 h 169"/>
                <a:gd name="T10" fmla="*/ 21 w 230"/>
                <a:gd name="T11" fmla="*/ 80 h 169"/>
                <a:gd name="T12" fmla="*/ 21 w 230"/>
                <a:gd name="T13" fmla="*/ 34 h 169"/>
                <a:gd name="T14" fmla="*/ 21 w 230"/>
                <a:gd name="T15" fmla="*/ 34 h 169"/>
                <a:gd name="T16" fmla="*/ 39 w 230"/>
                <a:gd name="T17" fmla="*/ 15 h 169"/>
                <a:gd name="T18" fmla="*/ 39 w 230"/>
                <a:gd name="T19" fmla="*/ 15 h 169"/>
                <a:gd name="T20" fmla="*/ 53 w 230"/>
                <a:gd name="T21" fmla="*/ 24 h 169"/>
                <a:gd name="T22" fmla="*/ 53 w 230"/>
                <a:gd name="T23" fmla="*/ 24 h 169"/>
                <a:gd name="T24" fmla="*/ 78 w 230"/>
                <a:gd name="T25" fmla="*/ 19 h 169"/>
                <a:gd name="T26" fmla="*/ 78 w 230"/>
                <a:gd name="T27" fmla="*/ 19 h 169"/>
                <a:gd name="T28" fmla="*/ 139 w 230"/>
                <a:gd name="T29" fmla="*/ 66 h 169"/>
                <a:gd name="T30" fmla="*/ 139 w 230"/>
                <a:gd name="T31" fmla="*/ 66 h 169"/>
                <a:gd name="T32" fmla="*/ 229 w 230"/>
                <a:gd name="T33" fmla="*/ 108 h 169"/>
                <a:gd name="T34" fmla="*/ 229 w 230"/>
                <a:gd name="T35" fmla="*/ 16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0" h="169">
                  <a:moveTo>
                    <a:pt x="229" y="168"/>
                  </a:moveTo>
                  <a:lnTo>
                    <a:pt x="138" y="168"/>
                  </a:lnTo>
                  <a:lnTo>
                    <a:pt x="64" y="134"/>
                  </a:lnTo>
                  <a:lnTo>
                    <a:pt x="64" y="134"/>
                  </a:lnTo>
                  <a:cubicBezTo>
                    <a:pt x="64" y="134"/>
                    <a:pt x="34" y="99"/>
                    <a:pt x="21" y="80"/>
                  </a:cubicBezTo>
                  <a:lnTo>
                    <a:pt x="21" y="80"/>
                  </a:lnTo>
                  <a:cubicBezTo>
                    <a:pt x="7" y="56"/>
                    <a:pt x="0" y="25"/>
                    <a:pt x="21" y="34"/>
                  </a:cubicBezTo>
                  <a:lnTo>
                    <a:pt x="21" y="34"/>
                  </a:lnTo>
                  <a:cubicBezTo>
                    <a:pt x="21" y="34"/>
                    <a:pt x="17" y="0"/>
                    <a:pt x="39" y="15"/>
                  </a:cubicBezTo>
                  <a:lnTo>
                    <a:pt x="39" y="15"/>
                  </a:lnTo>
                  <a:cubicBezTo>
                    <a:pt x="47" y="20"/>
                    <a:pt x="53" y="24"/>
                    <a:pt x="53" y="24"/>
                  </a:cubicBezTo>
                  <a:lnTo>
                    <a:pt x="53" y="24"/>
                  </a:lnTo>
                  <a:cubicBezTo>
                    <a:pt x="53" y="24"/>
                    <a:pt x="57" y="6"/>
                    <a:pt x="78" y="19"/>
                  </a:cubicBezTo>
                  <a:lnTo>
                    <a:pt x="78" y="19"/>
                  </a:lnTo>
                  <a:cubicBezTo>
                    <a:pt x="86" y="23"/>
                    <a:pt x="139" y="66"/>
                    <a:pt x="139" y="66"/>
                  </a:cubicBezTo>
                  <a:lnTo>
                    <a:pt x="139" y="66"/>
                  </a:lnTo>
                  <a:cubicBezTo>
                    <a:pt x="139" y="66"/>
                    <a:pt x="216" y="62"/>
                    <a:pt x="229" y="108"/>
                  </a:cubicBezTo>
                  <a:lnTo>
                    <a:pt x="229" y="168"/>
                  </a:lnTo>
                </a:path>
              </a:pathLst>
            </a:custGeom>
            <a:solidFill>
              <a:srgbClr val="F3B0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40" name="Freeform 97">
              <a:extLst>
                <a:ext uri="{FF2B5EF4-FFF2-40B4-BE49-F238E27FC236}">
                  <a16:creationId xmlns:a16="http://schemas.microsoft.com/office/drawing/2014/main" id="{FF2999C9-D9DB-E94A-B37B-A6FF1E3D4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30211" y="6393848"/>
              <a:ext cx="329576" cy="428450"/>
            </a:xfrm>
            <a:custGeom>
              <a:avLst/>
              <a:gdLst>
                <a:gd name="T0" fmla="*/ 263 w 264"/>
                <a:gd name="T1" fmla="*/ 186 h 345"/>
                <a:gd name="T2" fmla="*/ 263 w 264"/>
                <a:gd name="T3" fmla="*/ 186 h 345"/>
                <a:gd name="T4" fmla="*/ 135 w 264"/>
                <a:gd name="T5" fmla="*/ 344 h 345"/>
                <a:gd name="T6" fmla="*/ 135 w 264"/>
                <a:gd name="T7" fmla="*/ 344 h 345"/>
                <a:gd name="T8" fmla="*/ 0 w 264"/>
                <a:gd name="T9" fmla="*/ 186 h 345"/>
                <a:gd name="T10" fmla="*/ 0 w 264"/>
                <a:gd name="T11" fmla="*/ 186 h 345"/>
                <a:gd name="T12" fmla="*/ 126 w 264"/>
                <a:gd name="T13" fmla="*/ 14 h 345"/>
                <a:gd name="T14" fmla="*/ 126 w 264"/>
                <a:gd name="T15" fmla="*/ 14 h 345"/>
                <a:gd name="T16" fmla="*/ 263 w 264"/>
                <a:gd name="T17" fmla="*/ 186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4" h="345">
                  <a:moveTo>
                    <a:pt x="263" y="186"/>
                  </a:moveTo>
                  <a:lnTo>
                    <a:pt x="263" y="186"/>
                  </a:lnTo>
                  <a:cubicBezTo>
                    <a:pt x="263" y="273"/>
                    <a:pt x="205" y="344"/>
                    <a:pt x="135" y="344"/>
                  </a:cubicBezTo>
                  <a:lnTo>
                    <a:pt x="135" y="344"/>
                  </a:lnTo>
                  <a:cubicBezTo>
                    <a:pt x="66" y="344"/>
                    <a:pt x="0" y="273"/>
                    <a:pt x="0" y="186"/>
                  </a:cubicBezTo>
                  <a:lnTo>
                    <a:pt x="0" y="186"/>
                  </a:lnTo>
                  <a:cubicBezTo>
                    <a:pt x="0" y="23"/>
                    <a:pt x="21" y="14"/>
                    <a:pt x="126" y="14"/>
                  </a:cubicBezTo>
                  <a:lnTo>
                    <a:pt x="126" y="14"/>
                  </a:lnTo>
                  <a:cubicBezTo>
                    <a:pt x="231" y="14"/>
                    <a:pt x="263" y="0"/>
                    <a:pt x="263" y="186"/>
                  </a:cubicBezTo>
                </a:path>
              </a:pathLst>
            </a:custGeom>
            <a:solidFill>
              <a:srgbClr val="F3B0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41" name="Freeform 98">
              <a:extLst>
                <a:ext uri="{FF2B5EF4-FFF2-40B4-BE49-F238E27FC236}">
                  <a16:creationId xmlns:a16="http://schemas.microsoft.com/office/drawing/2014/main" id="{A68FE16A-93B4-4244-8BF3-CBF90F0D2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18098" y="6663005"/>
              <a:ext cx="120845" cy="93378"/>
            </a:xfrm>
            <a:custGeom>
              <a:avLst/>
              <a:gdLst>
                <a:gd name="T0" fmla="*/ 2 w 95"/>
                <a:gd name="T1" fmla="*/ 0 h 77"/>
                <a:gd name="T2" fmla="*/ 2 w 95"/>
                <a:gd name="T3" fmla="*/ 0 h 77"/>
                <a:gd name="T4" fmla="*/ 94 w 95"/>
                <a:gd name="T5" fmla="*/ 35 h 77"/>
                <a:gd name="T6" fmla="*/ 79 w 95"/>
                <a:gd name="T7" fmla="*/ 56 h 77"/>
                <a:gd name="T8" fmla="*/ 79 w 95"/>
                <a:gd name="T9" fmla="*/ 56 h 77"/>
                <a:gd name="T10" fmla="*/ 26 w 95"/>
                <a:gd name="T11" fmla="*/ 61 h 77"/>
                <a:gd name="T12" fmla="*/ 26 w 95"/>
                <a:gd name="T13" fmla="*/ 61 h 77"/>
                <a:gd name="T14" fmla="*/ 2 w 95"/>
                <a:gd name="T1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77">
                  <a:moveTo>
                    <a:pt x="2" y="0"/>
                  </a:moveTo>
                  <a:lnTo>
                    <a:pt x="2" y="0"/>
                  </a:lnTo>
                  <a:cubicBezTo>
                    <a:pt x="2" y="0"/>
                    <a:pt x="46" y="38"/>
                    <a:pt x="94" y="35"/>
                  </a:cubicBezTo>
                  <a:lnTo>
                    <a:pt x="79" y="56"/>
                  </a:lnTo>
                  <a:lnTo>
                    <a:pt x="79" y="56"/>
                  </a:lnTo>
                  <a:cubicBezTo>
                    <a:pt x="66" y="73"/>
                    <a:pt x="41" y="76"/>
                    <a:pt x="26" y="61"/>
                  </a:cubicBezTo>
                  <a:lnTo>
                    <a:pt x="26" y="61"/>
                  </a:lnTo>
                  <a:cubicBezTo>
                    <a:pt x="12" y="46"/>
                    <a:pt x="0" y="26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79AC8FB9-C1B3-B246-984C-C9B45B8DA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45563" y="6553144"/>
              <a:ext cx="169058" cy="114089"/>
            </a:xfrm>
            <a:custGeom>
              <a:avLst/>
              <a:gdLst>
                <a:gd name="connsiteX0" fmla="*/ 97400 w 169058"/>
                <a:gd name="connsiteY0" fmla="*/ 21973 h 114089"/>
                <a:gd name="connsiteX1" fmla="*/ 103428 w 169058"/>
                <a:gd name="connsiteY1" fmla="*/ 27021 h 114089"/>
                <a:gd name="connsiteX2" fmla="*/ 104634 w 169058"/>
                <a:gd name="connsiteY2" fmla="*/ 54782 h 114089"/>
                <a:gd name="connsiteX3" fmla="*/ 116692 w 169058"/>
                <a:gd name="connsiteY3" fmla="*/ 102733 h 114089"/>
                <a:gd name="connsiteX4" fmla="*/ 94988 w 169058"/>
                <a:gd name="connsiteY4" fmla="*/ 114089 h 114089"/>
                <a:gd name="connsiteX5" fmla="*/ 81724 w 169058"/>
                <a:gd name="connsiteY5" fmla="*/ 110304 h 114089"/>
                <a:gd name="connsiteX6" fmla="*/ 78108 w 169058"/>
                <a:gd name="connsiteY6" fmla="*/ 102733 h 114089"/>
                <a:gd name="connsiteX7" fmla="*/ 85342 w 169058"/>
                <a:gd name="connsiteY7" fmla="*/ 100209 h 114089"/>
                <a:gd name="connsiteX8" fmla="*/ 107046 w 169058"/>
                <a:gd name="connsiteY8" fmla="*/ 96423 h 114089"/>
                <a:gd name="connsiteX9" fmla="*/ 93782 w 169058"/>
                <a:gd name="connsiteY9" fmla="*/ 59829 h 114089"/>
                <a:gd name="connsiteX10" fmla="*/ 93782 w 169058"/>
                <a:gd name="connsiteY10" fmla="*/ 57305 h 114089"/>
                <a:gd name="connsiteX11" fmla="*/ 92576 w 169058"/>
                <a:gd name="connsiteY11" fmla="*/ 27021 h 114089"/>
                <a:gd name="connsiteX12" fmla="*/ 97400 w 169058"/>
                <a:gd name="connsiteY12" fmla="*/ 21973 h 114089"/>
                <a:gd name="connsiteX13" fmla="*/ 147086 w 169058"/>
                <a:gd name="connsiteY13" fmla="*/ 0 h 114089"/>
                <a:gd name="connsiteX14" fmla="*/ 169058 w 169058"/>
                <a:gd name="connsiteY14" fmla="*/ 21378 h 114089"/>
                <a:gd name="connsiteX15" fmla="*/ 147086 w 169058"/>
                <a:gd name="connsiteY15" fmla="*/ 42756 h 114089"/>
                <a:gd name="connsiteX16" fmla="*/ 126336 w 169058"/>
                <a:gd name="connsiteY16" fmla="*/ 21378 h 114089"/>
                <a:gd name="connsiteX17" fmla="*/ 147086 w 169058"/>
                <a:gd name="connsiteY17" fmla="*/ 0 h 114089"/>
                <a:gd name="connsiteX18" fmla="*/ 20750 w 169058"/>
                <a:gd name="connsiteY18" fmla="*/ 0 h 114089"/>
                <a:gd name="connsiteX19" fmla="*/ 42722 w 169058"/>
                <a:gd name="connsiteY19" fmla="*/ 21378 h 114089"/>
                <a:gd name="connsiteX20" fmla="*/ 20750 w 169058"/>
                <a:gd name="connsiteY20" fmla="*/ 42756 h 114089"/>
                <a:gd name="connsiteX21" fmla="*/ 0 w 169058"/>
                <a:gd name="connsiteY21" fmla="*/ 21378 h 114089"/>
                <a:gd name="connsiteX22" fmla="*/ 20750 w 169058"/>
                <a:gd name="connsiteY22" fmla="*/ 0 h 11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058" h="114089">
                  <a:moveTo>
                    <a:pt x="97400" y="21973"/>
                  </a:moveTo>
                  <a:cubicBezTo>
                    <a:pt x="101016" y="21973"/>
                    <a:pt x="103428" y="23235"/>
                    <a:pt x="103428" y="27021"/>
                  </a:cubicBezTo>
                  <a:lnTo>
                    <a:pt x="104634" y="54782"/>
                  </a:lnTo>
                  <a:cubicBezTo>
                    <a:pt x="109456" y="63615"/>
                    <a:pt x="125132" y="88852"/>
                    <a:pt x="116692" y="102733"/>
                  </a:cubicBezTo>
                  <a:cubicBezTo>
                    <a:pt x="110662" y="110304"/>
                    <a:pt x="103428" y="114089"/>
                    <a:pt x="94988" y="114089"/>
                  </a:cubicBezTo>
                  <a:cubicBezTo>
                    <a:pt x="90166" y="114089"/>
                    <a:pt x="84136" y="112828"/>
                    <a:pt x="81724" y="110304"/>
                  </a:cubicBezTo>
                  <a:cubicBezTo>
                    <a:pt x="78108" y="109042"/>
                    <a:pt x="76902" y="105256"/>
                    <a:pt x="78108" y="102733"/>
                  </a:cubicBezTo>
                  <a:cubicBezTo>
                    <a:pt x="79314" y="100209"/>
                    <a:pt x="82930" y="98947"/>
                    <a:pt x="85342" y="100209"/>
                  </a:cubicBezTo>
                  <a:cubicBezTo>
                    <a:pt x="86548" y="100209"/>
                    <a:pt x="101016" y="106518"/>
                    <a:pt x="107046" y="96423"/>
                  </a:cubicBezTo>
                  <a:cubicBezTo>
                    <a:pt x="110662" y="91376"/>
                    <a:pt x="102222" y="73710"/>
                    <a:pt x="93782" y="59829"/>
                  </a:cubicBezTo>
                  <a:cubicBezTo>
                    <a:pt x="93782" y="58567"/>
                    <a:pt x="93782" y="58567"/>
                    <a:pt x="93782" y="57305"/>
                  </a:cubicBezTo>
                  <a:lnTo>
                    <a:pt x="92576" y="27021"/>
                  </a:lnTo>
                  <a:cubicBezTo>
                    <a:pt x="92576" y="23235"/>
                    <a:pt x="94988" y="21973"/>
                    <a:pt x="97400" y="21973"/>
                  </a:cubicBezTo>
                  <a:close/>
                  <a:moveTo>
                    <a:pt x="147086" y="0"/>
                  </a:moveTo>
                  <a:cubicBezTo>
                    <a:pt x="159292" y="0"/>
                    <a:pt x="169058" y="9501"/>
                    <a:pt x="169058" y="21378"/>
                  </a:cubicBezTo>
                  <a:cubicBezTo>
                    <a:pt x="169058" y="33254"/>
                    <a:pt x="159292" y="42756"/>
                    <a:pt x="147086" y="42756"/>
                  </a:cubicBezTo>
                  <a:cubicBezTo>
                    <a:pt x="134880" y="42756"/>
                    <a:pt x="126336" y="33254"/>
                    <a:pt x="126336" y="21378"/>
                  </a:cubicBezTo>
                  <a:cubicBezTo>
                    <a:pt x="126336" y="9501"/>
                    <a:pt x="134880" y="0"/>
                    <a:pt x="147086" y="0"/>
                  </a:cubicBezTo>
                  <a:close/>
                  <a:moveTo>
                    <a:pt x="20750" y="0"/>
                  </a:moveTo>
                  <a:cubicBezTo>
                    <a:pt x="32958" y="0"/>
                    <a:pt x="42722" y="9501"/>
                    <a:pt x="42722" y="21378"/>
                  </a:cubicBezTo>
                  <a:cubicBezTo>
                    <a:pt x="42722" y="33254"/>
                    <a:pt x="32958" y="42756"/>
                    <a:pt x="20750" y="42756"/>
                  </a:cubicBezTo>
                  <a:cubicBezTo>
                    <a:pt x="9766" y="42756"/>
                    <a:pt x="0" y="33254"/>
                    <a:pt x="0" y="21378"/>
                  </a:cubicBezTo>
                  <a:cubicBezTo>
                    <a:pt x="0" y="9501"/>
                    <a:pt x="9766" y="0"/>
                    <a:pt x="20750" y="0"/>
                  </a:cubicBezTo>
                  <a:close/>
                </a:path>
              </a:pathLst>
            </a:custGeom>
            <a:solidFill>
              <a:srgbClr val="1B1E5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43" name="Freeform 102">
              <a:extLst>
                <a:ext uri="{FF2B5EF4-FFF2-40B4-BE49-F238E27FC236}">
                  <a16:creationId xmlns:a16="http://schemas.microsoft.com/office/drawing/2014/main" id="{B014A85F-1CDE-7C48-A2BB-5E31017B7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65421" y="6289482"/>
              <a:ext cx="725068" cy="373520"/>
            </a:xfrm>
            <a:custGeom>
              <a:avLst/>
              <a:gdLst>
                <a:gd name="T0" fmla="*/ 108 w 580"/>
                <a:gd name="T1" fmla="*/ 283 h 299"/>
                <a:gd name="T2" fmla="*/ 108 w 580"/>
                <a:gd name="T3" fmla="*/ 283 h 299"/>
                <a:gd name="T4" fmla="*/ 187 w 580"/>
                <a:gd name="T5" fmla="*/ 225 h 299"/>
                <a:gd name="T6" fmla="*/ 187 w 580"/>
                <a:gd name="T7" fmla="*/ 225 h 299"/>
                <a:gd name="T8" fmla="*/ 221 w 580"/>
                <a:gd name="T9" fmla="*/ 154 h 299"/>
                <a:gd name="T10" fmla="*/ 221 w 580"/>
                <a:gd name="T11" fmla="*/ 154 h 299"/>
                <a:gd name="T12" fmla="*/ 384 w 580"/>
                <a:gd name="T13" fmla="*/ 154 h 299"/>
                <a:gd name="T14" fmla="*/ 392 w 580"/>
                <a:gd name="T15" fmla="*/ 197 h 299"/>
                <a:gd name="T16" fmla="*/ 392 w 580"/>
                <a:gd name="T17" fmla="*/ 197 h 299"/>
                <a:gd name="T18" fmla="*/ 489 w 580"/>
                <a:gd name="T19" fmla="*/ 35 h 299"/>
                <a:gd name="T20" fmla="*/ 489 w 580"/>
                <a:gd name="T21" fmla="*/ 35 h 299"/>
                <a:gd name="T22" fmla="*/ 307 w 580"/>
                <a:gd name="T23" fmla="*/ 67 h 299"/>
                <a:gd name="T24" fmla="*/ 307 w 580"/>
                <a:gd name="T25" fmla="*/ 67 h 299"/>
                <a:gd name="T26" fmla="*/ 156 w 580"/>
                <a:gd name="T27" fmla="*/ 14 h 299"/>
                <a:gd name="T28" fmla="*/ 156 w 580"/>
                <a:gd name="T29" fmla="*/ 14 h 299"/>
                <a:gd name="T30" fmla="*/ 88 w 580"/>
                <a:gd name="T31" fmla="*/ 111 h 299"/>
                <a:gd name="T32" fmla="*/ 88 w 580"/>
                <a:gd name="T33" fmla="*/ 111 h 299"/>
                <a:gd name="T34" fmla="*/ 108 w 580"/>
                <a:gd name="T35" fmla="*/ 283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0" h="299">
                  <a:moveTo>
                    <a:pt x="108" y="283"/>
                  </a:moveTo>
                  <a:lnTo>
                    <a:pt x="108" y="283"/>
                  </a:lnTo>
                  <a:cubicBezTo>
                    <a:pt x="108" y="283"/>
                    <a:pt x="180" y="298"/>
                    <a:pt x="187" y="225"/>
                  </a:cubicBezTo>
                  <a:lnTo>
                    <a:pt x="187" y="225"/>
                  </a:lnTo>
                  <a:cubicBezTo>
                    <a:pt x="193" y="153"/>
                    <a:pt x="168" y="146"/>
                    <a:pt x="221" y="154"/>
                  </a:cubicBezTo>
                  <a:lnTo>
                    <a:pt x="221" y="154"/>
                  </a:lnTo>
                  <a:cubicBezTo>
                    <a:pt x="273" y="161"/>
                    <a:pt x="348" y="175"/>
                    <a:pt x="384" y="154"/>
                  </a:cubicBezTo>
                  <a:lnTo>
                    <a:pt x="392" y="197"/>
                  </a:lnTo>
                  <a:lnTo>
                    <a:pt x="392" y="197"/>
                  </a:lnTo>
                  <a:cubicBezTo>
                    <a:pt x="392" y="197"/>
                    <a:pt x="579" y="70"/>
                    <a:pt x="489" y="35"/>
                  </a:cubicBezTo>
                  <a:lnTo>
                    <a:pt x="489" y="35"/>
                  </a:lnTo>
                  <a:cubicBezTo>
                    <a:pt x="399" y="0"/>
                    <a:pt x="307" y="67"/>
                    <a:pt x="307" y="67"/>
                  </a:cubicBezTo>
                  <a:lnTo>
                    <a:pt x="307" y="67"/>
                  </a:lnTo>
                  <a:cubicBezTo>
                    <a:pt x="307" y="67"/>
                    <a:pt x="217" y="3"/>
                    <a:pt x="156" y="14"/>
                  </a:cubicBezTo>
                  <a:lnTo>
                    <a:pt x="156" y="14"/>
                  </a:lnTo>
                  <a:cubicBezTo>
                    <a:pt x="94" y="24"/>
                    <a:pt x="77" y="79"/>
                    <a:pt x="88" y="111"/>
                  </a:cubicBezTo>
                  <a:lnTo>
                    <a:pt x="88" y="111"/>
                  </a:lnTo>
                  <a:cubicBezTo>
                    <a:pt x="88" y="111"/>
                    <a:pt x="0" y="162"/>
                    <a:pt x="108" y="283"/>
                  </a:cubicBezTo>
                </a:path>
              </a:pathLst>
            </a:custGeom>
            <a:solidFill>
              <a:srgbClr val="1B1E5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44" name="Freeform 103">
              <a:extLst>
                <a:ext uri="{FF2B5EF4-FFF2-40B4-BE49-F238E27FC236}">
                  <a16:creationId xmlns:a16="http://schemas.microsoft.com/office/drawing/2014/main" id="{65B563AF-2B8A-664E-AA21-20BB2404E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25846" y="6575117"/>
              <a:ext cx="153801" cy="153801"/>
            </a:xfrm>
            <a:custGeom>
              <a:avLst/>
              <a:gdLst>
                <a:gd name="T0" fmla="*/ 123 w 124"/>
                <a:gd name="T1" fmla="*/ 62 h 124"/>
                <a:gd name="T2" fmla="*/ 123 w 124"/>
                <a:gd name="T3" fmla="*/ 62 h 124"/>
                <a:gd name="T4" fmla="*/ 61 w 124"/>
                <a:gd name="T5" fmla="*/ 123 h 124"/>
                <a:gd name="T6" fmla="*/ 61 w 124"/>
                <a:gd name="T7" fmla="*/ 123 h 124"/>
                <a:gd name="T8" fmla="*/ 0 w 124"/>
                <a:gd name="T9" fmla="*/ 62 h 124"/>
                <a:gd name="T10" fmla="*/ 0 w 124"/>
                <a:gd name="T11" fmla="*/ 62 h 124"/>
                <a:gd name="T12" fmla="*/ 61 w 124"/>
                <a:gd name="T13" fmla="*/ 0 h 124"/>
                <a:gd name="T14" fmla="*/ 61 w 124"/>
                <a:gd name="T15" fmla="*/ 0 h 124"/>
                <a:gd name="T16" fmla="*/ 123 w 124"/>
                <a:gd name="T17" fmla="*/ 6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124">
                  <a:moveTo>
                    <a:pt x="123" y="62"/>
                  </a:moveTo>
                  <a:lnTo>
                    <a:pt x="123" y="62"/>
                  </a:lnTo>
                  <a:cubicBezTo>
                    <a:pt x="123" y="96"/>
                    <a:pt x="96" y="123"/>
                    <a:pt x="61" y="123"/>
                  </a:cubicBezTo>
                  <a:lnTo>
                    <a:pt x="61" y="123"/>
                  </a:lnTo>
                  <a:cubicBezTo>
                    <a:pt x="28" y="123"/>
                    <a:pt x="0" y="96"/>
                    <a:pt x="0" y="62"/>
                  </a:cubicBezTo>
                  <a:lnTo>
                    <a:pt x="0" y="62"/>
                  </a:lnTo>
                  <a:cubicBezTo>
                    <a:pt x="0" y="28"/>
                    <a:pt x="28" y="0"/>
                    <a:pt x="61" y="0"/>
                  </a:cubicBezTo>
                  <a:lnTo>
                    <a:pt x="61" y="0"/>
                  </a:lnTo>
                  <a:cubicBezTo>
                    <a:pt x="96" y="0"/>
                    <a:pt x="123" y="28"/>
                    <a:pt x="123" y="62"/>
                  </a:cubicBezTo>
                </a:path>
              </a:pathLst>
            </a:custGeom>
            <a:solidFill>
              <a:srgbClr val="F3B0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64840D2D-4A4A-B84B-99EF-EBE7D4610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37403" y="6091738"/>
              <a:ext cx="3332967" cy="1910296"/>
            </a:xfrm>
            <a:custGeom>
              <a:avLst/>
              <a:gdLst>
                <a:gd name="connsiteX0" fmla="*/ 3249501 w 3332967"/>
                <a:gd name="connsiteY0" fmla="*/ 0 h 1910296"/>
                <a:gd name="connsiteX1" fmla="*/ 3332967 w 3332967"/>
                <a:gd name="connsiteY1" fmla="*/ 0 h 1910296"/>
                <a:gd name="connsiteX2" fmla="*/ 2115855 w 3332967"/>
                <a:gd name="connsiteY2" fmla="*/ 1910296 h 1910296"/>
                <a:gd name="connsiteX3" fmla="*/ 2032389 w 3332967"/>
                <a:gd name="connsiteY3" fmla="*/ 1910296 h 1910296"/>
                <a:gd name="connsiteX4" fmla="*/ 2209299 w 3332967"/>
                <a:gd name="connsiteY4" fmla="*/ 0 h 1910296"/>
                <a:gd name="connsiteX5" fmla="*/ 2377197 w 3332967"/>
                <a:gd name="connsiteY5" fmla="*/ 0 h 1910296"/>
                <a:gd name="connsiteX6" fmla="*/ 1162117 w 3332967"/>
                <a:gd name="connsiteY6" fmla="*/ 1910296 h 1910296"/>
                <a:gd name="connsiteX7" fmla="*/ 994220 w 3332967"/>
                <a:gd name="connsiteY7" fmla="*/ 1910296 h 1910296"/>
                <a:gd name="connsiteX8" fmla="*/ 1217282 w 3332967"/>
                <a:gd name="connsiteY8" fmla="*/ 0 h 1910296"/>
                <a:gd name="connsiteX9" fmla="*/ 1772971 w 3332967"/>
                <a:gd name="connsiteY9" fmla="*/ 0 h 1910296"/>
                <a:gd name="connsiteX10" fmla="*/ 555689 w 3332967"/>
                <a:gd name="connsiteY10" fmla="*/ 1910296 h 1910296"/>
                <a:gd name="connsiteX11" fmla="*/ 0 w 3332967"/>
                <a:gd name="connsiteY11" fmla="*/ 1910296 h 191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32967" h="1910296">
                  <a:moveTo>
                    <a:pt x="3249501" y="0"/>
                  </a:moveTo>
                  <a:lnTo>
                    <a:pt x="3332967" y="0"/>
                  </a:lnTo>
                  <a:lnTo>
                    <a:pt x="2115855" y="1910296"/>
                  </a:lnTo>
                  <a:lnTo>
                    <a:pt x="2032389" y="1910296"/>
                  </a:lnTo>
                  <a:close/>
                  <a:moveTo>
                    <a:pt x="2209299" y="0"/>
                  </a:moveTo>
                  <a:lnTo>
                    <a:pt x="2377197" y="0"/>
                  </a:lnTo>
                  <a:lnTo>
                    <a:pt x="1162117" y="1910296"/>
                  </a:lnTo>
                  <a:lnTo>
                    <a:pt x="994220" y="1910296"/>
                  </a:lnTo>
                  <a:close/>
                  <a:moveTo>
                    <a:pt x="1217282" y="0"/>
                  </a:moveTo>
                  <a:lnTo>
                    <a:pt x="1772971" y="0"/>
                  </a:lnTo>
                  <a:lnTo>
                    <a:pt x="555689" y="1910296"/>
                  </a:lnTo>
                  <a:lnTo>
                    <a:pt x="0" y="1910296"/>
                  </a:lnTo>
                  <a:close/>
                </a:path>
              </a:pathLst>
            </a:custGeom>
            <a:solidFill>
              <a:srgbClr val="EEF2F6">
                <a:alpha val="5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46" name="Freeform 107">
              <a:extLst>
                <a:ext uri="{FF2B5EF4-FFF2-40B4-BE49-F238E27FC236}">
                  <a16:creationId xmlns:a16="http://schemas.microsoft.com/office/drawing/2014/main" id="{822106CA-30F0-A449-A536-D3CFADFAC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92905" y="12079037"/>
              <a:ext cx="1263376" cy="346053"/>
            </a:xfrm>
            <a:custGeom>
              <a:avLst/>
              <a:gdLst>
                <a:gd name="T0" fmla="*/ 138 w 1013"/>
                <a:gd name="T1" fmla="*/ 0 h 276"/>
                <a:gd name="T2" fmla="*/ 138 w 1013"/>
                <a:gd name="T3" fmla="*/ 0 h 276"/>
                <a:gd name="T4" fmla="*/ 0 w 1013"/>
                <a:gd name="T5" fmla="*/ 138 h 276"/>
                <a:gd name="T6" fmla="*/ 0 w 1013"/>
                <a:gd name="T7" fmla="*/ 138 h 276"/>
                <a:gd name="T8" fmla="*/ 138 w 1013"/>
                <a:gd name="T9" fmla="*/ 275 h 276"/>
                <a:gd name="T10" fmla="*/ 1012 w 1013"/>
                <a:gd name="T11" fmla="*/ 275 h 276"/>
                <a:gd name="T12" fmla="*/ 1012 w 1013"/>
                <a:gd name="T13" fmla="*/ 0 h 276"/>
                <a:gd name="T14" fmla="*/ 138 w 1013"/>
                <a:gd name="T15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3" h="276">
                  <a:moveTo>
                    <a:pt x="138" y="0"/>
                  </a:moveTo>
                  <a:lnTo>
                    <a:pt x="138" y="0"/>
                  </a:lnTo>
                  <a:cubicBezTo>
                    <a:pt x="61" y="0"/>
                    <a:pt x="0" y="61"/>
                    <a:pt x="0" y="138"/>
                  </a:cubicBezTo>
                  <a:lnTo>
                    <a:pt x="0" y="138"/>
                  </a:lnTo>
                  <a:cubicBezTo>
                    <a:pt x="0" y="214"/>
                    <a:pt x="61" y="275"/>
                    <a:pt x="138" y="275"/>
                  </a:cubicBezTo>
                  <a:lnTo>
                    <a:pt x="1012" y="275"/>
                  </a:lnTo>
                  <a:lnTo>
                    <a:pt x="1012" y="0"/>
                  </a:lnTo>
                  <a:lnTo>
                    <a:pt x="138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FDFBC162-35EA-3743-A353-30E5FC7FE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92905" y="12133969"/>
              <a:ext cx="1267617" cy="240591"/>
            </a:xfrm>
            <a:custGeom>
              <a:avLst/>
              <a:gdLst>
                <a:gd name="connsiteX0" fmla="*/ 949755 w 1267617"/>
                <a:gd name="connsiteY0" fmla="*/ 230703 h 240591"/>
                <a:gd name="connsiteX1" fmla="*/ 1107604 w 1267617"/>
                <a:gd name="connsiteY1" fmla="*/ 230703 h 240591"/>
                <a:gd name="connsiteX2" fmla="*/ 1113818 w 1267617"/>
                <a:gd name="connsiteY2" fmla="*/ 235098 h 240591"/>
                <a:gd name="connsiteX3" fmla="*/ 1107604 w 1267617"/>
                <a:gd name="connsiteY3" fmla="*/ 240591 h 240591"/>
                <a:gd name="connsiteX4" fmla="*/ 949755 w 1267617"/>
                <a:gd name="connsiteY4" fmla="*/ 240591 h 240591"/>
                <a:gd name="connsiteX5" fmla="*/ 944783 w 1267617"/>
                <a:gd name="connsiteY5" fmla="*/ 235098 h 240591"/>
                <a:gd name="connsiteX6" fmla="*/ 949755 w 1267617"/>
                <a:gd name="connsiteY6" fmla="*/ 230703 h 240591"/>
                <a:gd name="connsiteX7" fmla="*/ 171109 w 1267617"/>
                <a:gd name="connsiteY7" fmla="*/ 159293 h 240591"/>
                <a:gd name="connsiteX8" fmla="*/ 316497 w 1267617"/>
                <a:gd name="connsiteY8" fmla="*/ 159293 h 240591"/>
                <a:gd name="connsiteX9" fmla="*/ 322818 w 1267617"/>
                <a:gd name="connsiteY9" fmla="*/ 163688 h 240591"/>
                <a:gd name="connsiteX10" fmla="*/ 316497 w 1267617"/>
                <a:gd name="connsiteY10" fmla="*/ 169181 h 240591"/>
                <a:gd name="connsiteX11" fmla="*/ 171109 w 1267617"/>
                <a:gd name="connsiteY11" fmla="*/ 169181 h 240591"/>
                <a:gd name="connsiteX12" fmla="*/ 164788 w 1267617"/>
                <a:gd name="connsiteY12" fmla="*/ 163688 h 240591"/>
                <a:gd name="connsiteX13" fmla="*/ 171109 w 1267617"/>
                <a:gd name="connsiteY13" fmla="*/ 159293 h 240591"/>
                <a:gd name="connsiteX14" fmla="*/ 830189 w 1267617"/>
                <a:gd name="connsiteY14" fmla="*/ 131829 h 240591"/>
                <a:gd name="connsiteX15" fmla="*/ 1261368 w 1267617"/>
                <a:gd name="connsiteY15" fmla="*/ 131829 h 240591"/>
                <a:gd name="connsiteX16" fmla="*/ 1267617 w 1267617"/>
                <a:gd name="connsiteY16" fmla="*/ 136823 h 240591"/>
                <a:gd name="connsiteX17" fmla="*/ 1261368 w 1267617"/>
                <a:gd name="connsiteY17" fmla="*/ 141817 h 240591"/>
                <a:gd name="connsiteX18" fmla="*/ 830189 w 1267617"/>
                <a:gd name="connsiteY18" fmla="*/ 141817 h 240591"/>
                <a:gd name="connsiteX19" fmla="*/ 823940 w 1267617"/>
                <a:gd name="connsiteY19" fmla="*/ 136823 h 240591"/>
                <a:gd name="connsiteX20" fmla="*/ 830189 w 1267617"/>
                <a:gd name="connsiteY20" fmla="*/ 131829 h 240591"/>
                <a:gd name="connsiteX21" fmla="*/ 6251 w 1267617"/>
                <a:gd name="connsiteY21" fmla="*/ 60421 h 240591"/>
                <a:gd name="connsiteX22" fmla="*/ 327566 w 1267617"/>
                <a:gd name="connsiteY22" fmla="*/ 60421 h 240591"/>
                <a:gd name="connsiteX23" fmla="*/ 333818 w 1267617"/>
                <a:gd name="connsiteY23" fmla="*/ 64816 h 240591"/>
                <a:gd name="connsiteX24" fmla="*/ 327566 w 1267617"/>
                <a:gd name="connsiteY24" fmla="*/ 70309 h 240591"/>
                <a:gd name="connsiteX25" fmla="*/ 6251 w 1267617"/>
                <a:gd name="connsiteY25" fmla="*/ 70309 h 240591"/>
                <a:gd name="connsiteX26" fmla="*/ 0 w 1267617"/>
                <a:gd name="connsiteY26" fmla="*/ 64816 h 240591"/>
                <a:gd name="connsiteX27" fmla="*/ 6251 w 1267617"/>
                <a:gd name="connsiteY27" fmla="*/ 60421 h 240591"/>
                <a:gd name="connsiteX28" fmla="*/ 724590 w 1267617"/>
                <a:gd name="connsiteY28" fmla="*/ 0 h 240591"/>
                <a:gd name="connsiteX29" fmla="*/ 1102049 w 1267617"/>
                <a:gd name="connsiteY29" fmla="*/ 0 h 240591"/>
                <a:gd name="connsiteX30" fmla="*/ 1108319 w 1267617"/>
                <a:gd name="connsiteY30" fmla="*/ 4395 h 240591"/>
                <a:gd name="connsiteX31" fmla="*/ 1102049 w 1267617"/>
                <a:gd name="connsiteY31" fmla="*/ 9888 h 240591"/>
                <a:gd name="connsiteX32" fmla="*/ 724590 w 1267617"/>
                <a:gd name="connsiteY32" fmla="*/ 9888 h 240591"/>
                <a:gd name="connsiteX33" fmla="*/ 719574 w 1267617"/>
                <a:gd name="connsiteY33" fmla="*/ 4395 h 240591"/>
                <a:gd name="connsiteX34" fmla="*/ 724590 w 1267617"/>
                <a:gd name="connsiteY34" fmla="*/ 0 h 240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67617" h="240591">
                  <a:moveTo>
                    <a:pt x="949755" y="230703"/>
                  </a:moveTo>
                  <a:lnTo>
                    <a:pt x="1107604" y="230703"/>
                  </a:lnTo>
                  <a:cubicBezTo>
                    <a:pt x="1111332" y="230703"/>
                    <a:pt x="1113818" y="231802"/>
                    <a:pt x="1113818" y="235098"/>
                  </a:cubicBezTo>
                  <a:cubicBezTo>
                    <a:pt x="1113818" y="237295"/>
                    <a:pt x="1111332" y="240591"/>
                    <a:pt x="1107604" y="240591"/>
                  </a:cubicBezTo>
                  <a:lnTo>
                    <a:pt x="949755" y="240591"/>
                  </a:lnTo>
                  <a:cubicBezTo>
                    <a:pt x="947269" y="240591"/>
                    <a:pt x="944783" y="237295"/>
                    <a:pt x="944783" y="235098"/>
                  </a:cubicBezTo>
                  <a:cubicBezTo>
                    <a:pt x="944783" y="231802"/>
                    <a:pt x="947269" y="230703"/>
                    <a:pt x="949755" y="230703"/>
                  </a:cubicBezTo>
                  <a:close/>
                  <a:moveTo>
                    <a:pt x="171109" y="159293"/>
                  </a:moveTo>
                  <a:lnTo>
                    <a:pt x="316497" y="159293"/>
                  </a:lnTo>
                  <a:cubicBezTo>
                    <a:pt x="320289" y="159293"/>
                    <a:pt x="322818" y="160392"/>
                    <a:pt x="322818" y="163688"/>
                  </a:cubicBezTo>
                  <a:cubicBezTo>
                    <a:pt x="322818" y="166984"/>
                    <a:pt x="320289" y="169181"/>
                    <a:pt x="316497" y="169181"/>
                  </a:cubicBezTo>
                  <a:lnTo>
                    <a:pt x="171109" y="169181"/>
                  </a:lnTo>
                  <a:cubicBezTo>
                    <a:pt x="167316" y="169181"/>
                    <a:pt x="164788" y="166984"/>
                    <a:pt x="164788" y="163688"/>
                  </a:cubicBezTo>
                  <a:cubicBezTo>
                    <a:pt x="164788" y="160392"/>
                    <a:pt x="167316" y="159293"/>
                    <a:pt x="171109" y="159293"/>
                  </a:cubicBezTo>
                  <a:close/>
                  <a:moveTo>
                    <a:pt x="830189" y="131829"/>
                  </a:moveTo>
                  <a:lnTo>
                    <a:pt x="1261368" y="131829"/>
                  </a:lnTo>
                  <a:cubicBezTo>
                    <a:pt x="1263868" y="131829"/>
                    <a:pt x="1267617" y="133827"/>
                    <a:pt x="1267617" y="136823"/>
                  </a:cubicBezTo>
                  <a:cubicBezTo>
                    <a:pt x="1267617" y="139820"/>
                    <a:pt x="1263868" y="141817"/>
                    <a:pt x="1261368" y="141817"/>
                  </a:cubicBezTo>
                  <a:lnTo>
                    <a:pt x="830189" y="141817"/>
                  </a:lnTo>
                  <a:cubicBezTo>
                    <a:pt x="826440" y="141817"/>
                    <a:pt x="823940" y="139820"/>
                    <a:pt x="823940" y="136823"/>
                  </a:cubicBezTo>
                  <a:cubicBezTo>
                    <a:pt x="823940" y="133827"/>
                    <a:pt x="826440" y="131829"/>
                    <a:pt x="830189" y="131829"/>
                  </a:cubicBezTo>
                  <a:close/>
                  <a:moveTo>
                    <a:pt x="6251" y="60421"/>
                  </a:moveTo>
                  <a:lnTo>
                    <a:pt x="327566" y="60421"/>
                  </a:lnTo>
                  <a:cubicBezTo>
                    <a:pt x="331317" y="60421"/>
                    <a:pt x="333818" y="62618"/>
                    <a:pt x="333818" y="64816"/>
                  </a:cubicBezTo>
                  <a:cubicBezTo>
                    <a:pt x="333818" y="68112"/>
                    <a:pt x="331317" y="70309"/>
                    <a:pt x="327566" y="70309"/>
                  </a:cubicBezTo>
                  <a:lnTo>
                    <a:pt x="6251" y="70309"/>
                  </a:lnTo>
                  <a:cubicBezTo>
                    <a:pt x="3751" y="70309"/>
                    <a:pt x="0" y="68112"/>
                    <a:pt x="0" y="64816"/>
                  </a:cubicBezTo>
                  <a:cubicBezTo>
                    <a:pt x="0" y="62618"/>
                    <a:pt x="3751" y="60421"/>
                    <a:pt x="6251" y="60421"/>
                  </a:cubicBezTo>
                  <a:close/>
                  <a:moveTo>
                    <a:pt x="724590" y="0"/>
                  </a:moveTo>
                  <a:lnTo>
                    <a:pt x="1102049" y="0"/>
                  </a:lnTo>
                  <a:cubicBezTo>
                    <a:pt x="1104557" y="0"/>
                    <a:pt x="1108319" y="2197"/>
                    <a:pt x="1108319" y="4395"/>
                  </a:cubicBezTo>
                  <a:cubicBezTo>
                    <a:pt x="1108319" y="7691"/>
                    <a:pt x="1104557" y="9888"/>
                    <a:pt x="1102049" y="9888"/>
                  </a:cubicBezTo>
                  <a:lnTo>
                    <a:pt x="724590" y="9888"/>
                  </a:lnTo>
                  <a:cubicBezTo>
                    <a:pt x="722082" y="9888"/>
                    <a:pt x="719574" y="7691"/>
                    <a:pt x="719574" y="4395"/>
                  </a:cubicBezTo>
                  <a:cubicBezTo>
                    <a:pt x="719574" y="2197"/>
                    <a:pt x="722082" y="0"/>
                    <a:pt x="724590" y="0"/>
                  </a:cubicBezTo>
                  <a:close/>
                </a:path>
              </a:pathLst>
            </a:custGeom>
            <a:solidFill>
              <a:srgbClr val="DFE2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48" name="Freeform 113">
              <a:extLst>
                <a:ext uri="{FF2B5EF4-FFF2-40B4-BE49-F238E27FC236}">
                  <a16:creationId xmlns:a16="http://schemas.microsoft.com/office/drawing/2014/main" id="{BA1647E2-81B6-9B4A-9A00-9A86F4509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73613" y="11222142"/>
              <a:ext cx="659152" cy="203236"/>
            </a:xfrm>
            <a:custGeom>
              <a:avLst/>
              <a:gdLst>
                <a:gd name="T0" fmla="*/ 530 w 531"/>
                <a:gd name="T1" fmla="*/ 82 h 164"/>
                <a:gd name="T2" fmla="*/ 530 w 531"/>
                <a:gd name="T3" fmla="*/ 82 h 164"/>
                <a:gd name="T4" fmla="*/ 449 w 531"/>
                <a:gd name="T5" fmla="*/ 0 h 164"/>
                <a:gd name="T6" fmla="*/ 0 w 531"/>
                <a:gd name="T7" fmla="*/ 0 h 164"/>
                <a:gd name="T8" fmla="*/ 0 w 531"/>
                <a:gd name="T9" fmla="*/ 163 h 164"/>
                <a:gd name="T10" fmla="*/ 449 w 531"/>
                <a:gd name="T11" fmla="*/ 163 h 164"/>
                <a:gd name="T12" fmla="*/ 449 w 531"/>
                <a:gd name="T13" fmla="*/ 163 h 164"/>
                <a:gd name="T14" fmla="*/ 530 w 531"/>
                <a:gd name="T15" fmla="*/ 8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1" h="164">
                  <a:moveTo>
                    <a:pt x="530" y="82"/>
                  </a:moveTo>
                  <a:lnTo>
                    <a:pt x="530" y="82"/>
                  </a:lnTo>
                  <a:cubicBezTo>
                    <a:pt x="530" y="36"/>
                    <a:pt x="494" y="0"/>
                    <a:pt x="449" y="0"/>
                  </a:cubicBezTo>
                  <a:lnTo>
                    <a:pt x="0" y="0"/>
                  </a:lnTo>
                  <a:lnTo>
                    <a:pt x="0" y="163"/>
                  </a:lnTo>
                  <a:lnTo>
                    <a:pt x="449" y="163"/>
                  </a:lnTo>
                  <a:lnTo>
                    <a:pt x="449" y="163"/>
                  </a:lnTo>
                  <a:cubicBezTo>
                    <a:pt x="494" y="163"/>
                    <a:pt x="530" y="127"/>
                    <a:pt x="530" y="8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F0D0B6B7-3C0E-3C41-B07C-66FC7F6DD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8123" y="11255099"/>
              <a:ext cx="646938" cy="114253"/>
            </a:xfrm>
            <a:custGeom>
              <a:avLst/>
              <a:gdLst>
                <a:gd name="connsiteX0" fmla="*/ 6205 w 646938"/>
                <a:gd name="connsiteY0" fmla="*/ 104365 h 114253"/>
                <a:gd name="connsiteX1" fmla="*/ 290413 w 646938"/>
                <a:gd name="connsiteY1" fmla="*/ 104365 h 114253"/>
                <a:gd name="connsiteX2" fmla="*/ 295377 w 646938"/>
                <a:gd name="connsiteY2" fmla="*/ 109859 h 114253"/>
                <a:gd name="connsiteX3" fmla="*/ 290413 w 646938"/>
                <a:gd name="connsiteY3" fmla="*/ 114253 h 114253"/>
                <a:gd name="connsiteX4" fmla="*/ 6205 w 646938"/>
                <a:gd name="connsiteY4" fmla="*/ 114253 h 114253"/>
                <a:gd name="connsiteX5" fmla="*/ 0 w 646938"/>
                <a:gd name="connsiteY5" fmla="*/ 109859 h 114253"/>
                <a:gd name="connsiteX6" fmla="*/ 6205 w 646938"/>
                <a:gd name="connsiteY6" fmla="*/ 104365 h 114253"/>
                <a:gd name="connsiteX7" fmla="*/ 258899 w 646938"/>
                <a:gd name="connsiteY7" fmla="*/ 65915 h 114253"/>
                <a:gd name="connsiteX8" fmla="*/ 497882 w 646938"/>
                <a:gd name="connsiteY8" fmla="*/ 65915 h 114253"/>
                <a:gd name="connsiteX9" fmla="*/ 504105 w 646938"/>
                <a:gd name="connsiteY9" fmla="*/ 70909 h 114253"/>
                <a:gd name="connsiteX10" fmla="*/ 497882 w 646938"/>
                <a:gd name="connsiteY10" fmla="*/ 75903 h 114253"/>
                <a:gd name="connsiteX11" fmla="*/ 258899 w 646938"/>
                <a:gd name="connsiteY11" fmla="*/ 75903 h 114253"/>
                <a:gd name="connsiteX12" fmla="*/ 252675 w 646938"/>
                <a:gd name="connsiteY12" fmla="*/ 70909 h 114253"/>
                <a:gd name="connsiteX13" fmla="*/ 258899 w 646938"/>
                <a:gd name="connsiteY13" fmla="*/ 65915 h 114253"/>
                <a:gd name="connsiteX14" fmla="*/ 467551 w 646938"/>
                <a:gd name="connsiteY14" fmla="*/ 0 h 114253"/>
                <a:gd name="connsiteX15" fmla="*/ 642024 w 646938"/>
                <a:gd name="connsiteY15" fmla="*/ 0 h 114253"/>
                <a:gd name="connsiteX16" fmla="*/ 646938 w 646938"/>
                <a:gd name="connsiteY16" fmla="*/ 4994 h 114253"/>
                <a:gd name="connsiteX17" fmla="*/ 642024 w 646938"/>
                <a:gd name="connsiteY17" fmla="*/ 9988 h 114253"/>
                <a:gd name="connsiteX18" fmla="*/ 467551 w 646938"/>
                <a:gd name="connsiteY18" fmla="*/ 9988 h 114253"/>
                <a:gd name="connsiteX19" fmla="*/ 461408 w 646938"/>
                <a:gd name="connsiteY19" fmla="*/ 4994 h 114253"/>
                <a:gd name="connsiteX20" fmla="*/ 467551 w 646938"/>
                <a:gd name="connsiteY20" fmla="*/ 0 h 11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46938" h="114253">
                  <a:moveTo>
                    <a:pt x="6205" y="104365"/>
                  </a:moveTo>
                  <a:lnTo>
                    <a:pt x="290413" y="104365"/>
                  </a:lnTo>
                  <a:cubicBezTo>
                    <a:pt x="292895" y="104365"/>
                    <a:pt x="295377" y="107661"/>
                    <a:pt x="295377" y="109859"/>
                  </a:cubicBezTo>
                  <a:cubicBezTo>
                    <a:pt x="295377" y="113155"/>
                    <a:pt x="292895" y="114253"/>
                    <a:pt x="290413" y="114253"/>
                  </a:cubicBezTo>
                  <a:lnTo>
                    <a:pt x="6205" y="114253"/>
                  </a:lnTo>
                  <a:cubicBezTo>
                    <a:pt x="2482" y="114253"/>
                    <a:pt x="0" y="113155"/>
                    <a:pt x="0" y="109859"/>
                  </a:cubicBezTo>
                  <a:cubicBezTo>
                    <a:pt x="0" y="107661"/>
                    <a:pt x="2482" y="104365"/>
                    <a:pt x="6205" y="104365"/>
                  </a:cubicBezTo>
                  <a:close/>
                  <a:moveTo>
                    <a:pt x="258899" y="65915"/>
                  </a:moveTo>
                  <a:lnTo>
                    <a:pt x="497882" y="65915"/>
                  </a:lnTo>
                  <a:cubicBezTo>
                    <a:pt x="501616" y="65915"/>
                    <a:pt x="504105" y="67913"/>
                    <a:pt x="504105" y="70909"/>
                  </a:cubicBezTo>
                  <a:cubicBezTo>
                    <a:pt x="504105" y="72907"/>
                    <a:pt x="501616" y="75903"/>
                    <a:pt x="497882" y="75903"/>
                  </a:cubicBezTo>
                  <a:lnTo>
                    <a:pt x="258899" y="75903"/>
                  </a:lnTo>
                  <a:cubicBezTo>
                    <a:pt x="255164" y="75903"/>
                    <a:pt x="252675" y="72907"/>
                    <a:pt x="252675" y="70909"/>
                  </a:cubicBezTo>
                  <a:cubicBezTo>
                    <a:pt x="252675" y="67913"/>
                    <a:pt x="255164" y="65915"/>
                    <a:pt x="258899" y="65915"/>
                  </a:cubicBezTo>
                  <a:close/>
                  <a:moveTo>
                    <a:pt x="467551" y="0"/>
                  </a:moveTo>
                  <a:lnTo>
                    <a:pt x="642024" y="0"/>
                  </a:lnTo>
                  <a:cubicBezTo>
                    <a:pt x="644481" y="0"/>
                    <a:pt x="646938" y="1998"/>
                    <a:pt x="646938" y="4994"/>
                  </a:cubicBezTo>
                  <a:cubicBezTo>
                    <a:pt x="646938" y="6992"/>
                    <a:pt x="644481" y="9988"/>
                    <a:pt x="642024" y="9988"/>
                  </a:cubicBezTo>
                  <a:lnTo>
                    <a:pt x="467551" y="9988"/>
                  </a:lnTo>
                  <a:cubicBezTo>
                    <a:pt x="463865" y="9988"/>
                    <a:pt x="461408" y="6992"/>
                    <a:pt x="461408" y="4994"/>
                  </a:cubicBezTo>
                  <a:cubicBezTo>
                    <a:pt x="461408" y="1998"/>
                    <a:pt x="463865" y="0"/>
                    <a:pt x="467551" y="0"/>
                  </a:cubicBezTo>
                  <a:close/>
                </a:path>
              </a:pathLst>
            </a:custGeom>
            <a:solidFill>
              <a:srgbClr val="DFE2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50" name="Freeform 117">
              <a:extLst>
                <a:ext uri="{FF2B5EF4-FFF2-40B4-BE49-F238E27FC236}">
                  <a16:creationId xmlns:a16="http://schemas.microsoft.com/office/drawing/2014/main" id="{195AF5CA-52D6-8047-BF16-71B560048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37275" y="10749749"/>
              <a:ext cx="2823368" cy="335068"/>
            </a:xfrm>
            <a:custGeom>
              <a:avLst/>
              <a:gdLst>
                <a:gd name="T0" fmla="*/ 135 w 2267"/>
                <a:gd name="T1" fmla="*/ 0 h 270"/>
                <a:gd name="T2" fmla="*/ 135 w 2267"/>
                <a:gd name="T3" fmla="*/ 0 h 270"/>
                <a:gd name="T4" fmla="*/ 0 w 2267"/>
                <a:gd name="T5" fmla="*/ 135 h 270"/>
                <a:gd name="T6" fmla="*/ 0 w 2267"/>
                <a:gd name="T7" fmla="*/ 135 h 270"/>
                <a:gd name="T8" fmla="*/ 135 w 2267"/>
                <a:gd name="T9" fmla="*/ 269 h 270"/>
                <a:gd name="T10" fmla="*/ 2266 w 2267"/>
                <a:gd name="T11" fmla="*/ 269 h 270"/>
                <a:gd name="T12" fmla="*/ 2266 w 2267"/>
                <a:gd name="T13" fmla="*/ 0 h 270"/>
                <a:gd name="T14" fmla="*/ 135 w 2267"/>
                <a:gd name="T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67" h="270">
                  <a:moveTo>
                    <a:pt x="135" y="0"/>
                  </a:moveTo>
                  <a:lnTo>
                    <a:pt x="135" y="0"/>
                  </a:lnTo>
                  <a:cubicBezTo>
                    <a:pt x="60" y="0"/>
                    <a:pt x="0" y="61"/>
                    <a:pt x="0" y="135"/>
                  </a:cubicBezTo>
                  <a:lnTo>
                    <a:pt x="0" y="135"/>
                  </a:lnTo>
                  <a:cubicBezTo>
                    <a:pt x="0" y="209"/>
                    <a:pt x="60" y="269"/>
                    <a:pt x="135" y="269"/>
                  </a:cubicBezTo>
                  <a:lnTo>
                    <a:pt x="2266" y="269"/>
                  </a:lnTo>
                  <a:lnTo>
                    <a:pt x="2266" y="0"/>
                  </a:lnTo>
                  <a:lnTo>
                    <a:pt x="135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57BDA26C-D4EE-F24F-AA37-B22FC2658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8827" y="10788196"/>
              <a:ext cx="2866068" cy="207634"/>
            </a:xfrm>
            <a:custGeom>
              <a:avLst/>
              <a:gdLst>
                <a:gd name="connsiteX0" fmla="*/ 6199 w 2866068"/>
                <a:gd name="connsiteY0" fmla="*/ 197746 h 207634"/>
                <a:gd name="connsiteX1" fmla="*/ 466194 w 2866068"/>
                <a:gd name="connsiteY1" fmla="*/ 197746 h 207634"/>
                <a:gd name="connsiteX2" fmla="*/ 471153 w 2866068"/>
                <a:gd name="connsiteY2" fmla="*/ 202141 h 207634"/>
                <a:gd name="connsiteX3" fmla="*/ 466194 w 2866068"/>
                <a:gd name="connsiteY3" fmla="*/ 207634 h 207634"/>
                <a:gd name="connsiteX4" fmla="*/ 6199 w 2866068"/>
                <a:gd name="connsiteY4" fmla="*/ 207634 h 207634"/>
                <a:gd name="connsiteX5" fmla="*/ 0 w 2866068"/>
                <a:gd name="connsiteY5" fmla="*/ 202141 h 207634"/>
                <a:gd name="connsiteX6" fmla="*/ 6199 w 2866068"/>
                <a:gd name="connsiteY6" fmla="*/ 197746 h 207634"/>
                <a:gd name="connsiteX7" fmla="*/ 1709027 w 2866068"/>
                <a:gd name="connsiteY7" fmla="*/ 153804 h 207634"/>
                <a:gd name="connsiteX8" fmla="*/ 2222669 w 2866068"/>
                <a:gd name="connsiteY8" fmla="*/ 153804 h 207634"/>
                <a:gd name="connsiteX9" fmla="*/ 2228887 w 2866068"/>
                <a:gd name="connsiteY9" fmla="*/ 158199 h 207634"/>
                <a:gd name="connsiteX10" fmla="*/ 2222669 w 2866068"/>
                <a:gd name="connsiteY10" fmla="*/ 163692 h 207634"/>
                <a:gd name="connsiteX11" fmla="*/ 1709027 w 2866068"/>
                <a:gd name="connsiteY11" fmla="*/ 163692 h 207634"/>
                <a:gd name="connsiteX12" fmla="*/ 1702809 w 2866068"/>
                <a:gd name="connsiteY12" fmla="*/ 158199 h 207634"/>
                <a:gd name="connsiteX13" fmla="*/ 1709027 w 2866068"/>
                <a:gd name="connsiteY13" fmla="*/ 153804 h 207634"/>
                <a:gd name="connsiteX14" fmla="*/ 795974 w 2866068"/>
                <a:gd name="connsiteY14" fmla="*/ 131830 h 207634"/>
                <a:gd name="connsiteX15" fmla="*/ 865883 w 2866068"/>
                <a:gd name="connsiteY15" fmla="*/ 131830 h 207634"/>
                <a:gd name="connsiteX16" fmla="*/ 872125 w 2866068"/>
                <a:gd name="connsiteY16" fmla="*/ 136225 h 207634"/>
                <a:gd name="connsiteX17" fmla="*/ 865883 w 2866068"/>
                <a:gd name="connsiteY17" fmla="*/ 141718 h 207634"/>
                <a:gd name="connsiteX18" fmla="*/ 795974 w 2866068"/>
                <a:gd name="connsiteY18" fmla="*/ 141718 h 207634"/>
                <a:gd name="connsiteX19" fmla="*/ 790980 w 2866068"/>
                <a:gd name="connsiteY19" fmla="*/ 136225 h 207634"/>
                <a:gd name="connsiteX20" fmla="*/ 795974 w 2866068"/>
                <a:gd name="connsiteY20" fmla="*/ 131830 h 207634"/>
                <a:gd name="connsiteX21" fmla="*/ 39174 w 2866068"/>
                <a:gd name="connsiteY21" fmla="*/ 49439 h 207634"/>
                <a:gd name="connsiteX22" fmla="*/ 1052673 w 2866068"/>
                <a:gd name="connsiteY22" fmla="*/ 49439 h 207634"/>
                <a:gd name="connsiteX23" fmla="*/ 1058890 w 2866068"/>
                <a:gd name="connsiteY23" fmla="*/ 54933 h 207634"/>
                <a:gd name="connsiteX24" fmla="*/ 1052673 w 2866068"/>
                <a:gd name="connsiteY24" fmla="*/ 59327 h 207634"/>
                <a:gd name="connsiteX25" fmla="*/ 39174 w 2866068"/>
                <a:gd name="connsiteY25" fmla="*/ 59327 h 207634"/>
                <a:gd name="connsiteX26" fmla="*/ 32956 w 2866068"/>
                <a:gd name="connsiteY26" fmla="*/ 54933 h 207634"/>
                <a:gd name="connsiteX27" fmla="*/ 39174 w 2866068"/>
                <a:gd name="connsiteY27" fmla="*/ 49439 h 207634"/>
                <a:gd name="connsiteX28" fmla="*/ 2022130 w 2866068"/>
                <a:gd name="connsiteY28" fmla="*/ 0 h 207634"/>
                <a:gd name="connsiteX29" fmla="*/ 2859845 w 2866068"/>
                <a:gd name="connsiteY29" fmla="*/ 0 h 207634"/>
                <a:gd name="connsiteX30" fmla="*/ 2866068 w 2866068"/>
                <a:gd name="connsiteY30" fmla="*/ 5493 h 207634"/>
                <a:gd name="connsiteX31" fmla="*/ 2859845 w 2866068"/>
                <a:gd name="connsiteY31" fmla="*/ 9888 h 207634"/>
                <a:gd name="connsiteX32" fmla="*/ 2022130 w 2866068"/>
                <a:gd name="connsiteY32" fmla="*/ 9888 h 207634"/>
                <a:gd name="connsiteX33" fmla="*/ 2015906 w 2866068"/>
                <a:gd name="connsiteY33" fmla="*/ 5493 h 207634"/>
                <a:gd name="connsiteX34" fmla="*/ 2022130 w 2866068"/>
                <a:gd name="connsiteY34" fmla="*/ 0 h 207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66068" h="207634">
                  <a:moveTo>
                    <a:pt x="6199" y="197746"/>
                  </a:moveTo>
                  <a:lnTo>
                    <a:pt x="466194" y="197746"/>
                  </a:lnTo>
                  <a:cubicBezTo>
                    <a:pt x="468673" y="197746"/>
                    <a:pt x="471153" y="199943"/>
                    <a:pt x="471153" y="202141"/>
                  </a:cubicBezTo>
                  <a:cubicBezTo>
                    <a:pt x="471153" y="205437"/>
                    <a:pt x="468673" y="207634"/>
                    <a:pt x="466194" y="207634"/>
                  </a:cubicBezTo>
                  <a:lnTo>
                    <a:pt x="6199" y="207634"/>
                  </a:lnTo>
                  <a:cubicBezTo>
                    <a:pt x="2480" y="207634"/>
                    <a:pt x="0" y="205437"/>
                    <a:pt x="0" y="202141"/>
                  </a:cubicBezTo>
                  <a:cubicBezTo>
                    <a:pt x="0" y="199943"/>
                    <a:pt x="2480" y="197746"/>
                    <a:pt x="6199" y="197746"/>
                  </a:cubicBezTo>
                  <a:close/>
                  <a:moveTo>
                    <a:pt x="1709027" y="153804"/>
                  </a:moveTo>
                  <a:lnTo>
                    <a:pt x="2222669" y="153804"/>
                  </a:lnTo>
                  <a:cubicBezTo>
                    <a:pt x="2226400" y="153804"/>
                    <a:pt x="2228887" y="156001"/>
                    <a:pt x="2228887" y="158199"/>
                  </a:cubicBezTo>
                  <a:cubicBezTo>
                    <a:pt x="2228887" y="161495"/>
                    <a:pt x="2226400" y="163692"/>
                    <a:pt x="2222669" y="163692"/>
                  </a:cubicBezTo>
                  <a:lnTo>
                    <a:pt x="1709027" y="163692"/>
                  </a:lnTo>
                  <a:cubicBezTo>
                    <a:pt x="1705296" y="163692"/>
                    <a:pt x="1702809" y="161495"/>
                    <a:pt x="1702809" y="158199"/>
                  </a:cubicBezTo>
                  <a:cubicBezTo>
                    <a:pt x="1702809" y="156001"/>
                    <a:pt x="1705296" y="153804"/>
                    <a:pt x="1709027" y="153804"/>
                  </a:cubicBezTo>
                  <a:close/>
                  <a:moveTo>
                    <a:pt x="795974" y="131830"/>
                  </a:moveTo>
                  <a:lnTo>
                    <a:pt x="865883" y="131830"/>
                  </a:lnTo>
                  <a:cubicBezTo>
                    <a:pt x="869628" y="131830"/>
                    <a:pt x="872125" y="134027"/>
                    <a:pt x="872125" y="136225"/>
                  </a:cubicBezTo>
                  <a:cubicBezTo>
                    <a:pt x="872125" y="139521"/>
                    <a:pt x="869628" y="141718"/>
                    <a:pt x="865883" y="141718"/>
                  </a:cubicBezTo>
                  <a:lnTo>
                    <a:pt x="795974" y="141718"/>
                  </a:lnTo>
                  <a:cubicBezTo>
                    <a:pt x="792228" y="141718"/>
                    <a:pt x="790980" y="139521"/>
                    <a:pt x="790980" y="136225"/>
                  </a:cubicBezTo>
                  <a:cubicBezTo>
                    <a:pt x="790980" y="134027"/>
                    <a:pt x="792228" y="131830"/>
                    <a:pt x="795974" y="131830"/>
                  </a:cubicBezTo>
                  <a:close/>
                  <a:moveTo>
                    <a:pt x="39174" y="49439"/>
                  </a:moveTo>
                  <a:lnTo>
                    <a:pt x="1052673" y="49439"/>
                  </a:lnTo>
                  <a:cubicBezTo>
                    <a:pt x="1056403" y="49439"/>
                    <a:pt x="1058890" y="51636"/>
                    <a:pt x="1058890" y="54933"/>
                  </a:cubicBezTo>
                  <a:cubicBezTo>
                    <a:pt x="1058890" y="57130"/>
                    <a:pt x="1056403" y="59327"/>
                    <a:pt x="1052673" y="59327"/>
                  </a:cubicBezTo>
                  <a:lnTo>
                    <a:pt x="39174" y="59327"/>
                  </a:lnTo>
                  <a:cubicBezTo>
                    <a:pt x="36687" y="59327"/>
                    <a:pt x="32956" y="57130"/>
                    <a:pt x="32956" y="54933"/>
                  </a:cubicBezTo>
                  <a:cubicBezTo>
                    <a:pt x="32956" y="51636"/>
                    <a:pt x="36687" y="49439"/>
                    <a:pt x="39174" y="49439"/>
                  </a:cubicBezTo>
                  <a:close/>
                  <a:moveTo>
                    <a:pt x="2022130" y="0"/>
                  </a:moveTo>
                  <a:lnTo>
                    <a:pt x="2859845" y="0"/>
                  </a:lnTo>
                  <a:cubicBezTo>
                    <a:pt x="2862334" y="0"/>
                    <a:pt x="2866068" y="2197"/>
                    <a:pt x="2866068" y="5493"/>
                  </a:cubicBezTo>
                  <a:cubicBezTo>
                    <a:pt x="2866068" y="7691"/>
                    <a:pt x="2862334" y="9888"/>
                    <a:pt x="2859845" y="9888"/>
                  </a:cubicBezTo>
                  <a:lnTo>
                    <a:pt x="2022130" y="9888"/>
                  </a:lnTo>
                  <a:cubicBezTo>
                    <a:pt x="2019640" y="9888"/>
                    <a:pt x="2015906" y="7691"/>
                    <a:pt x="2015906" y="5493"/>
                  </a:cubicBezTo>
                  <a:cubicBezTo>
                    <a:pt x="2015906" y="2197"/>
                    <a:pt x="2019640" y="0"/>
                    <a:pt x="2022130" y="0"/>
                  </a:cubicBezTo>
                  <a:close/>
                </a:path>
              </a:pathLst>
            </a:custGeom>
            <a:solidFill>
              <a:srgbClr val="DFE2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52" name="Freeform 123">
              <a:extLst>
                <a:ext uri="{FF2B5EF4-FFF2-40B4-BE49-F238E27FC236}">
                  <a16:creationId xmlns:a16="http://schemas.microsoft.com/office/drawing/2014/main" id="{F5BD8189-0D7C-3D44-A2AB-EBFB9FC52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9099" y="10244399"/>
              <a:ext cx="911827" cy="335068"/>
            </a:xfrm>
            <a:custGeom>
              <a:avLst/>
              <a:gdLst>
                <a:gd name="T0" fmla="*/ 134 w 730"/>
                <a:gd name="T1" fmla="*/ 0 h 270"/>
                <a:gd name="T2" fmla="*/ 134 w 730"/>
                <a:gd name="T3" fmla="*/ 0 h 270"/>
                <a:gd name="T4" fmla="*/ 0 w 730"/>
                <a:gd name="T5" fmla="*/ 134 h 270"/>
                <a:gd name="T6" fmla="*/ 0 w 730"/>
                <a:gd name="T7" fmla="*/ 134 h 270"/>
                <a:gd name="T8" fmla="*/ 134 w 730"/>
                <a:gd name="T9" fmla="*/ 269 h 270"/>
                <a:gd name="T10" fmla="*/ 729 w 730"/>
                <a:gd name="T11" fmla="*/ 269 h 270"/>
                <a:gd name="T12" fmla="*/ 729 w 730"/>
                <a:gd name="T13" fmla="*/ 0 h 270"/>
                <a:gd name="T14" fmla="*/ 134 w 730"/>
                <a:gd name="T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0" h="270">
                  <a:moveTo>
                    <a:pt x="134" y="0"/>
                  </a:moveTo>
                  <a:lnTo>
                    <a:pt x="134" y="0"/>
                  </a:lnTo>
                  <a:cubicBezTo>
                    <a:pt x="60" y="0"/>
                    <a:pt x="0" y="60"/>
                    <a:pt x="0" y="134"/>
                  </a:cubicBezTo>
                  <a:lnTo>
                    <a:pt x="0" y="134"/>
                  </a:lnTo>
                  <a:cubicBezTo>
                    <a:pt x="0" y="208"/>
                    <a:pt x="60" y="269"/>
                    <a:pt x="134" y="269"/>
                  </a:cubicBezTo>
                  <a:lnTo>
                    <a:pt x="729" y="269"/>
                  </a:lnTo>
                  <a:lnTo>
                    <a:pt x="729" y="0"/>
                  </a:lnTo>
                  <a:lnTo>
                    <a:pt x="134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8A2E583F-5ADA-8B42-BD13-A76BA3AFC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9097" y="10365243"/>
              <a:ext cx="916084" cy="119746"/>
            </a:xfrm>
            <a:custGeom>
              <a:avLst/>
              <a:gdLst>
                <a:gd name="connsiteX0" fmla="*/ 576247 w 916084"/>
                <a:gd name="connsiteY0" fmla="*/ 109858 h 119746"/>
                <a:gd name="connsiteX1" fmla="*/ 911101 w 916084"/>
                <a:gd name="connsiteY1" fmla="*/ 109858 h 119746"/>
                <a:gd name="connsiteX2" fmla="*/ 916080 w 916084"/>
                <a:gd name="connsiteY2" fmla="*/ 114253 h 119746"/>
                <a:gd name="connsiteX3" fmla="*/ 911101 w 916084"/>
                <a:gd name="connsiteY3" fmla="*/ 119746 h 119746"/>
                <a:gd name="connsiteX4" fmla="*/ 576247 w 916084"/>
                <a:gd name="connsiteY4" fmla="*/ 119746 h 119746"/>
                <a:gd name="connsiteX5" fmla="*/ 571268 w 916084"/>
                <a:gd name="connsiteY5" fmla="*/ 114253 h 119746"/>
                <a:gd name="connsiteX6" fmla="*/ 576247 w 916084"/>
                <a:gd name="connsiteY6" fmla="*/ 109858 h 119746"/>
                <a:gd name="connsiteX7" fmla="*/ 6211 w 916084"/>
                <a:gd name="connsiteY7" fmla="*/ 16477 h 119746"/>
                <a:gd name="connsiteX8" fmla="*/ 239732 w 916084"/>
                <a:gd name="connsiteY8" fmla="*/ 16477 h 119746"/>
                <a:gd name="connsiteX9" fmla="*/ 245943 w 916084"/>
                <a:gd name="connsiteY9" fmla="*/ 21471 h 119746"/>
                <a:gd name="connsiteX10" fmla="*/ 239732 w 916084"/>
                <a:gd name="connsiteY10" fmla="*/ 26465 h 119746"/>
                <a:gd name="connsiteX11" fmla="*/ 6211 w 916084"/>
                <a:gd name="connsiteY11" fmla="*/ 26465 h 119746"/>
                <a:gd name="connsiteX12" fmla="*/ 0 w 916084"/>
                <a:gd name="connsiteY12" fmla="*/ 21471 h 119746"/>
                <a:gd name="connsiteX13" fmla="*/ 6211 w 916084"/>
                <a:gd name="connsiteY13" fmla="*/ 16477 h 119746"/>
                <a:gd name="connsiteX14" fmla="*/ 835624 w 916084"/>
                <a:gd name="connsiteY14" fmla="*/ 0 h 119746"/>
                <a:gd name="connsiteX15" fmla="*/ 911133 w 916084"/>
                <a:gd name="connsiteY15" fmla="*/ 0 h 119746"/>
                <a:gd name="connsiteX16" fmla="*/ 916084 w 916084"/>
                <a:gd name="connsiteY16" fmla="*/ 4994 h 119746"/>
                <a:gd name="connsiteX17" fmla="*/ 911133 w 916084"/>
                <a:gd name="connsiteY17" fmla="*/ 9988 h 119746"/>
                <a:gd name="connsiteX18" fmla="*/ 835624 w 916084"/>
                <a:gd name="connsiteY18" fmla="*/ 9988 h 119746"/>
                <a:gd name="connsiteX19" fmla="*/ 829435 w 916084"/>
                <a:gd name="connsiteY19" fmla="*/ 4994 h 119746"/>
                <a:gd name="connsiteX20" fmla="*/ 835624 w 916084"/>
                <a:gd name="connsiteY20" fmla="*/ 0 h 11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6084" h="119746">
                  <a:moveTo>
                    <a:pt x="576247" y="109858"/>
                  </a:moveTo>
                  <a:lnTo>
                    <a:pt x="911101" y="109858"/>
                  </a:lnTo>
                  <a:cubicBezTo>
                    <a:pt x="913591" y="109858"/>
                    <a:pt x="916080" y="112055"/>
                    <a:pt x="916080" y="114253"/>
                  </a:cubicBezTo>
                  <a:cubicBezTo>
                    <a:pt x="916080" y="117549"/>
                    <a:pt x="913591" y="119746"/>
                    <a:pt x="911101" y="119746"/>
                  </a:cubicBezTo>
                  <a:lnTo>
                    <a:pt x="576247" y="119746"/>
                  </a:lnTo>
                  <a:cubicBezTo>
                    <a:pt x="573758" y="119746"/>
                    <a:pt x="571268" y="117549"/>
                    <a:pt x="571268" y="114253"/>
                  </a:cubicBezTo>
                  <a:cubicBezTo>
                    <a:pt x="571268" y="112055"/>
                    <a:pt x="573758" y="109858"/>
                    <a:pt x="576247" y="109858"/>
                  </a:cubicBezTo>
                  <a:close/>
                  <a:moveTo>
                    <a:pt x="6211" y="16477"/>
                  </a:moveTo>
                  <a:lnTo>
                    <a:pt x="239732" y="16477"/>
                  </a:lnTo>
                  <a:cubicBezTo>
                    <a:pt x="242216" y="16477"/>
                    <a:pt x="245943" y="18475"/>
                    <a:pt x="245943" y="21471"/>
                  </a:cubicBezTo>
                  <a:cubicBezTo>
                    <a:pt x="245943" y="24468"/>
                    <a:pt x="242216" y="26465"/>
                    <a:pt x="239732" y="26465"/>
                  </a:cubicBezTo>
                  <a:lnTo>
                    <a:pt x="6211" y="26465"/>
                  </a:lnTo>
                  <a:cubicBezTo>
                    <a:pt x="1242" y="26465"/>
                    <a:pt x="0" y="24468"/>
                    <a:pt x="0" y="21471"/>
                  </a:cubicBezTo>
                  <a:cubicBezTo>
                    <a:pt x="0" y="18475"/>
                    <a:pt x="1242" y="16477"/>
                    <a:pt x="6211" y="16477"/>
                  </a:cubicBezTo>
                  <a:close/>
                  <a:moveTo>
                    <a:pt x="835624" y="0"/>
                  </a:moveTo>
                  <a:lnTo>
                    <a:pt x="911133" y="0"/>
                  </a:lnTo>
                  <a:cubicBezTo>
                    <a:pt x="913608" y="0"/>
                    <a:pt x="916084" y="1998"/>
                    <a:pt x="916084" y="4994"/>
                  </a:cubicBezTo>
                  <a:cubicBezTo>
                    <a:pt x="916084" y="6992"/>
                    <a:pt x="913608" y="9988"/>
                    <a:pt x="911133" y="9988"/>
                  </a:cubicBezTo>
                  <a:lnTo>
                    <a:pt x="835624" y="9988"/>
                  </a:lnTo>
                  <a:cubicBezTo>
                    <a:pt x="831911" y="9988"/>
                    <a:pt x="829435" y="6992"/>
                    <a:pt x="829435" y="4994"/>
                  </a:cubicBezTo>
                  <a:cubicBezTo>
                    <a:pt x="829435" y="1998"/>
                    <a:pt x="831911" y="0"/>
                    <a:pt x="835624" y="0"/>
                  </a:cubicBezTo>
                  <a:close/>
                </a:path>
              </a:pathLst>
            </a:custGeom>
            <a:solidFill>
              <a:srgbClr val="DFE2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54" name="Freeform 127">
              <a:extLst>
                <a:ext uri="{FF2B5EF4-FFF2-40B4-BE49-F238E27FC236}">
                  <a16:creationId xmlns:a16="http://schemas.microsoft.com/office/drawing/2014/main" id="{89B7E387-06EA-8D4C-9BB1-541CDB7C0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1220" y="10172986"/>
              <a:ext cx="3032101" cy="483379"/>
            </a:xfrm>
            <a:custGeom>
              <a:avLst/>
              <a:gdLst>
                <a:gd name="T0" fmla="*/ 1639 w 2433"/>
                <a:gd name="T1" fmla="*/ 192 h 386"/>
                <a:gd name="T2" fmla="*/ 1639 w 2433"/>
                <a:gd name="T3" fmla="*/ 192 h 386"/>
                <a:gd name="T4" fmla="*/ 1773 w 2433"/>
                <a:gd name="T5" fmla="*/ 58 h 386"/>
                <a:gd name="T6" fmla="*/ 2432 w 2433"/>
                <a:gd name="T7" fmla="*/ 58 h 386"/>
                <a:gd name="T8" fmla="*/ 2432 w 2433"/>
                <a:gd name="T9" fmla="*/ 0 h 386"/>
                <a:gd name="T10" fmla="*/ 191 w 2433"/>
                <a:gd name="T11" fmla="*/ 0 h 386"/>
                <a:gd name="T12" fmla="*/ 191 w 2433"/>
                <a:gd name="T13" fmla="*/ 0 h 386"/>
                <a:gd name="T14" fmla="*/ 0 w 2433"/>
                <a:gd name="T15" fmla="*/ 192 h 386"/>
                <a:gd name="T16" fmla="*/ 0 w 2433"/>
                <a:gd name="T17" fmla="*/ 192 h 386"/>
                <a:gd name="T18" fmla="*/ 191 w 2433"/>
                <a:gd name="T19" fmla="*/ 385 h 386"/>
                <a:gd name="T20" fmla="*/ 2432 w 2433"/>
                <a:gd name="T21" fmla="*/ 385 h 386"/>
                <a:gd name="T22" fmla="*/ 2432 w 2433"/>
                <a:gd name="T23" fmla="*/ 327 h 386"/>
                <a:gd name="T24" fmla="*/ 1773 w 2433"/>
                <a:gd name="T25" fmla="*/ 327 h 386"/>
                <a:gd name="T26" fmla="*/ 1773 w 2433"/>
                <a:gd name="T27" fmla="*/ 327 h 386"/>
                <a:gd name="T28" fmla="*/ 1639 w 2433"/>
                <a:gd name="T29" fmla="*/ 192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33" h="386">
                  <a:moveTo>
                    <a:pt x="1639" y="192"/>
                  </a:moveTo>
                  <a:lnTo>
                    <a:pt x="1639" y="192"/>
                  </a:lnTo>
                  <a:cubicBezTo>
                    <a:pt x="1639" y="118"/>
                    <a:pt x="1699" y="58"/>
                    <a:pt x="1773" y="58"/>
                  </a:cubicBezTo>
                  <a:lnTo>
                    <a:pt x="2432" y="58"/>
                  </a:lnTo>
                  <a:lnTo>
                    <a:pt x="2432" y="0"/>
                  </a:lnTo>
                  <a:lnTo>
                    <a:pt x="191" y="0"/>
                  </a:lnTo>
                  <a:lnTo>
                    <a:pt x="191" y="0"/>
                  </a:lnTo>
                  <a:cubicBezTo>
                    <a:pt x="86" y="0"/>
                    <a:pt x="0" y="87"/>
                    <a:pt x="0" y="192"/>
                  </a:cubicBezTo>
                  <a:lnTo>
                    <a:pt x="0" y="192"/>
                  </a:lnTo>
                  <a:cubicBezTo>
                    <a:pt x="0" y="298"/>
                    <a:pt x="86" y="385"/>
                    <a:pt x="191" y="385"/>
                  </a:cubicBezTo>
                  <a:lnTo>
                    <a:pt x="2432" y="385"/>
                  </a:lnTo>
                  <a:lnTo>
                    <a:pt x="2432" y="327"/>
                  </a:lnTo>
                  <a:lnTo>
                    <a:pt x="1773" y="327"/>
                  </a:lnTo>
                  <a:lnTo>
                    <a:pt x="1773" y="327"/>
                  </a:lnTo>
                  <a:cubicBezTo>
                    <a:pt x="1699" y="327"/>
                    <a:pt x="1639" y="266"/>
                    <a:pt x="1639" y="192"/>
                  </a:cubicBezTo>
                </a:path>
              </a:pathLst>
            </a:custGeom>
            <a:solidFill>
              <a:srgbClr val="98C8E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55" name="Freeform 128">
              <a:extLst>
                <a:ext uri="{FF2B5EF4-FFF2-40B4-BE49-F238E27FC236}">
                  <a16:creationId xmlns:a16="http://schemas.microsoft.com/office/drawing/2014/main" id="{5B9F9F0F-6972-6443-827F-986A17631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44036" y="10650877"/>
              <a:ext cx="3520974" cy="510841"/>
            </a:xfrm>
            <a:custGeom>
              <a:avLst/>
              <a:gdLst>
                <a:gd name="T0" fmla="*/ 477 w 2825"/>
                <a:gd name="T1" fmla="*/ 212 h 412"/>
                <a:gd name="T2" fmla="*/ 477 w 2825"/>
                <a:gd name="T3" fmla="*/ 212 h 412"/>
                <a:gd name="T4" fmla="*/ 477 w 2825"/>
                <a:gd name="T5" fmla="*/ 212 h 412"/>
                <a:gd name="T6" fmla="*/ 612 w 2825"/>
                <a:gd name="T7" fmla="*/ 77 h 412"/>
                <a:gd name="T8" fmla="*/ 2824 w 2825"/>
                <a:gd name="T9" fmla="*/ 77 h 412"/>
                <a:gd name="T10" fmla="*/ 2824 w 2825"/>
                <a:gd name="T11" fmla="*/ 0 h 412"/>
                <a:gd name="T12" fmla="*/ 206 w 2825"/>
                <a:gd name="T13" fmla="*/ 0 h 412"/>
                <a:gd name="T14" fmla="*/ 206 w 2825"/>
                <a:gd name="T15" fmla="*/ 0 h 412"/>
                <a:gd name="T16" fmla="*/ 0 w 2825"/>
                <a:gd name="T17" fmla="*/ 205 h 412"/>
                <a:gd name="T18" fmla="*/ 0 w 2825"/>
                <a:gd name="T19" fmla="*/ 205 h 412"/>
                <a:gd name="T20" fmla="*/ 206 w 2825"/>
                <a:gd name="T21" fmla="*/ 411 h 412"/>
                <a:gd name="T22" fmla="*/ 2824 w 2825"/>
                <a:gd name="T23" fmla="*/ 411 h 412"/>
                <a:gd name="T24" fmla="*/ 2824 w 2825"/>
                <a:gd name="T25" fmla="*/ 346 h 412"/>
                <a:gd name="T26" fmla="*/ 612 w 2825"/>
                <a:gd name="T27" fmla="*/ 346 h 412"/>
                <a:gd name="T28" fmla="*/ 612 w 2825"/>
                <a:gd name="T29" fmla="*/ 346 h 412"/>
                <a:gd name="T30" fmla="*/ 477 w 2825"/>
                <a:gd name="T31" fmla="*/ 21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25" h="412">
                  <a:moveTo>
                    <a:pt x="477" y="212"/>
                  </a:moveTo>
                  <a:lnTo>
                    <a:pt x="477" y="212"/>
                  </a:lnTo>
                  <a:lnTo>
                    <a:pt x="477" y="212"/>
                  </a:lnTo>
                  <a:cubicBezTo>
                    <a:pt x="477" y="138"/>
                    <a:pt x="537" y="77"/>
                    <a:pt x="612" y="77"/>
                  </a:cubicBezTo>
                  <a:lnTo>
                    <a:pt x="2824" y="77"/>
                  </a:lnTo>
                  <a:lnTo>
                    <a:pt x="2824" y="0"/>
                  </a:lnTo>
                  <a:lnTo>
                    <a:pt x="206" y="0"/>
                  </a:lnTo>
                  <a:lnTo>
                    <a:pt x="206" y="0"/>
                  </a:lnTo>
                  <a:cubicBezTo>
                    <a:pt x="92" y="0"/>
                    <a:pt x="0" y="91"/>
                    <a:pt x="0" y="205"/>
                  </a:cubicBezTo>
                  <a:lnTo>
                    <a:pt x="0" y="205"/>
                  </a:lnTo>
                  <a:cubicBezTo>
                    <a:pt x="0" y="319"/>
                    <a:pt x="92" y="411"/>
                    <a:pt x="206" y="411"/>
                  </a:cubicBezTo>
                  <a:lnTo>
                    <a:pt x="2824" y="411"/>
                  </a:lnTo>
                  <a:lnTo>
                    <a:pt x="2824" y="346"/>
                  </a:lnTo>
                  <a:lnTo>
                    <a:pt x="612" y="346"/>
                  </a:lnTo>
                  <a:lnTo>
                    <a:pt x="612" y="346"/>
                  </a:lnTo>
                  <a:cubicBezTo>
                    <a:pt x="537" y="346"/>
                    <a:pt x="477" y="286"/>
                    <a:pt x="477" y="212"/>
                  </a:cubicBezTo>
                </a:path>
              </a:pathLst>
            </a:custGeom>
            <a:solidFill>
              <a:srgbClr val="667DD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56" name="Freeform 129">
              <a:extLst>
                <a:ext uri="{FF2B5EF4-FFF2-40B4-BE49-F238E27FC236}">
                  <a16:creationId xmlns:a16="http://schemas.microsoft.com/office/drawing/2014/main" id="{A34E44E1-7CEC-CD4A-850D-ACE48C6FA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02205" y="11161718"/>
              <a:ext cx="3004635" cy="324085"/>
            </a:xfrm>
            <a:custGeom>
              <a:avLst/>
              <a:gdLst>
                <a:gd name="T0" fmla="*/ 0 w 2412"/>
                <a:gd name="T1" fmla="*/ 0 h 261"/>
                <a:gd name="T2" fmla="*/ 0 w 2412"/>
                <a:gd name="T3" fmla="*/ 48 h 261"/>
                <a:gd name="T4" fmla="*/ 508 w 2412"/>
                <a:gd name="T5" fmla="*/ 48 h 261"/>
                <a:gd name="T6" fmla="*/ 508 w 2412"/>
                <a:gd name="T7" fmla="*/ 48 h 261"/>
                <a:gd name="T8" fmla="*/ 589 w 2412"/>
                <a:gd name="T9" fmla="*/ 130 h 261"/>
                <a:gd name="T10" fmla="*/ 589 w 2412"/>
                <a:gd name="T11" fmla="*/ 130 h 261"/>
                <a:gd name="T12" fmla="*/ 508 w 2412"/>
                <a:gd name="T13" fmla="*/ 211 h 261"/>
                <a:gd name="T14" fmla="*/ 0 w 2412"/>
                <a:gd name="T15" fmla="*/ 211 h 261"/>
                <a:gd name="T16" fmla="*/ 0 w 2412"/>
                <a:gd name="T17" fmla="*/ 260 h 261"/>
                <a:gd name="T18" fmla="*/ 2411 w 2412"/>
                <a:gd name="T19" fmla="*/ 260 h 261"/>
                <a:gd name="T20" fmla="*/ 2411 w 2412"/>
                <a:gd name="T21" fmla="*/ 0 h 261"/>
                <a:gd name="T22" fmla="*/ 0 w 2412"/>
                <a:gd name="T23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12" h="261">
                  <a:moveTo>
                    <a:pt x="0" y="0"/>
                  </a:moveTo>
                  <a:lnTo>
                    <a:pt x="0" y="48"/>
                  </a:lnTo>
                  <a:lnTo>
                    <a:pt x="508" y="48"/>
                  </a:lnTo>
                  <a:lnTo>
                    <a:pt x="508" y="48"/>
                  </a:lnTo>
                  <a:cubicBezTo>
                    <a:pt x="553" y="48"/>
                    <a:pt x="589" y="84"/>
                    <a:pt x="589" y="130"/>
                  </a:cubicBezTo>
                  <a:lnTo>
                    <a:pt x="589" y="130"/>
                  </a:lnTo>
                  <a:cubicBezTo>
                    <a:pt x="589" y="175"/>
                    <a:pt x="553" y="211"/>
                    <a:pt x="508" y="211"/>
                  </a:cubicBezTo>
                  <a:lnTo>
                    <a:pt x="0" y="211"/>
                  </a:lnTo>
                  <a:lnTo>
                    <a:pt x="0" y="260"/>
                  </a:lnTo>
                  <a:lnTo>
                    <a:pt x="2411" y="260"/>
                  </a:lnTo>
                  <a:lnTo>
                    <a:pt x="2411" y="0"/>
                  </a:lnTo>
                  <a:lnTo>
                    <a:pt x="0" y="0"/>
                  </a:lnTo>
                </a:path>
              </a:pathLst>
            </a:custGeom>
            <a:solidFill>
              <a:srgbClr val="C5708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57" name="Freeform 130">
              <a:extLst>
                <a:ext uri="{FF2B5EF4-FFF2-40B4-BE49-F238E27FC236}">
                  <a16:creationId xmlns:a16="http://schemas.microsoft.com/office/drawing/2014/main" id="{E836AE87-916B-1F40-BDA4-1F89DF53F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3053" y="11485803"/>
              <a:ext cx="867884" cy="510841"/>
            </a:xfrm>
            <a:custGeom>
              <a:avLst/>
              <a:gdLst>
                <a:gd name="T0" fmla="*/ 0 w 697"/>
                <a:gd name="T1" fmla="*/ 410 h 411"/>
                <a:gd name="T2" fmla="*/ 696 w 697"/>
                <a:gd name="T3" fmla="*/ 410 h 411"/>
                <a:gd name="T4" fmla="*/ 696 w 697"/>
                <a:gd name="T5" fmla="*/ 0 h 411"/>
                <a:gd name="T6" fmla="*/ 0 w 697"/>
                <a:gd name="T7" fmla="*/ 0 h 411"/>
                <a:gd name="T8" fmla="*/ 0 w 697"/>
                <a:gd name="T9" fmla="*/ 41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7" h="411">
                  <a:moveTo>
                    <a:pt x="0" y="410"/>
                  </a:moveTo>
                  <a:lnTo>
                    <a:pt x="696" y="410"/>
                  </a:lnTo>
                  <a:lnTo>
                    <a:pt x="696" y="0"/>
                  </a:lnTo>
                  <a:lnTo>
                    <a:pt x="0" y="0"/>
                  </a:lnTo>
                  <a:lnTo>
                    <a:pt x="0" y="410"/>
                  </a:lnTo>
                </a:path>
              </a:pathLst>
            </a:custGeom>
            <a:solidFill>
              <a:srgbClr val="1B1E5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58" name="Freeform 131">
              <a:extLst>
                <a:ext uri="{FF2B5EF4-FFF2-40B4-BE49-F238E27FC236}">
                  <a16:creationId xmlns:a16="http://schemas.microsoft.com/office/drawing/2014/main" id="{480ECB47-BE07-7B48-B228-881C757DC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00937" y="11485803"/>
              <a:ext cx="2669567" cy="510841"/>
            </a:xfrm>
            <a:custGeom>
              <a:avLst/>
              <a:gdLst>
                <a:gd name="T0" fmla="*/ 2143 w 2144"/>
                <a:gd name="T1" fmla="*/ 0 h 411"/>
                <a:gd name="T2" fmla="*/ 0 w 2144"/>
                <a:gd name="T3" fmla="*/ 0 h 411"/>
                <a:gd name="T4" fmla="*/ 0 w 2144"/>
                <a:gd name="T5" fmla="*/ 410 h 411"/>
                <a:gd name="T6" fmla="*/ 2143 w 2144"/>
                <a:gd name="T7" fmla="*/ 410 h 411"/>
                <a:gd name="T8" fmla="*/ 2143 w 2144"/>
                <a:gd name="T9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4" h="411">
                  <a:moveTo>
                    <a:pt x="2143" y="0"/>
                  </a:moveTo>
                  <a:lnTo>
                    <a:pt x="0" y="0"/>
                  </a:lnTo>
                  <a:lnTo>
                    <a:pt x="0" y="410"/>
                  </a:lnTo>
                  <a:lnTo>
                    <a:pt x="2143" y="410"/>
                  </a:lnTo>
                  <a:lnTo>
                    <a:pt x="2143" y="0"/>
                  </a:lnTo>
                </a:path>
              </a:pathLst>
            </a:custGeom>
            <a:solidFill>
              <a:srgbClr val="4A3F7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59" name="Freeform 132">
              <a:extLst>
                <a:ext uri="{FF2B5EF4-FFF2-40B4-BE49-F238E27FC236}">
                  <a16:creationId xmlns:a16="http://schemas.microsoft.com/office/drawing/2014/main" id="{A1FFB70D-0FAD-8149-8346-66B71127B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64881" y="11996642"/>
              <a:ext cx="3317734" cy="505350"/>
            </a:xfrm>
            <a:custGeom>
              <a:avLst/>
              <a:gdLst>
                <a:gd name="T0" fmla="*/ 1548 w 2664"/>
                <a:gd name="T1" fmla="*/ 203 h 406"/>
                <a:gd name="T2" fmla="*/ 1548 w 2664"/>
                <a:gd name="T3" fmla="*/ 203 h 406"/>
                <a:gd name="T4" fmla="*/ 1686 w 2664"/>
                <a:gd name="T5" fmla="*/ 65 h 406"/>
                <a:gd name="T6" fmla="*/ 2663 w 2664"/>
                <a:gd name="T7" fmla="*/ 65 h 406"/>
                <a:gd name="T8" fmla="*/ 2663 w 2664"/>
                <a:gd name="T9" fmla="*/ 0 h 406"/>
                <a:gd name="T10" fmla="*/ 202 w 2664"/>
                <a:gd name="T11" fmla="*/ 0 h 406"/>
                <a:gd name="T12" fmla="*/ 202 w 2664"/>
                <a:gd name="T13" fmla="*/ 0 h 406"/>
                <a:gd name="T14" fmla="*/ 0 w 2664"/>
                <a:gd name="T15" fmla="*/ 203 h 406"/>
                <a:gd name="T16" fmla="*/ 0 w 2664"/>
                <a:gd name="T17" fmla="*/ 203 h 406"/>
                <a:gd name="T18" fmla="*/ 202 w 2664"/>
                <a:gd name="T19" fmla="*/ 405 h 406"/>
                <a:gd name="T20" fmla="*/ 2663 w 2664"/>
                <a:gd name="T21" fmla="*/ 405 h 406"/>
                <a:gd name="T22" fmla="*/ 2663 w 2664"/>
                <a:gd name="T23" fmla="*/ 340 h 406"/>
                <a:gd name="T24" fmla="*/ 1686 w 2664"/>
                <a:gd name="T25" fmla="*/ 340 h 406"/>
                <a:gd name="T26" fmla="*/ 1686 w 2664"/>
                <a:gd name="T27" fmla="*/ 340 h 406"/>
                <a:gd name="T28" fmla="*/ 1548 w 2664"/>
                <a:gd name="T29" fmla="*/ 203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64" h="406">
                  <a:moveTo>
                    <a:pt x="1548" y="203"/>
                  </a:moveTo>
                  <a:lnTo>
                    <a:pt x="1548" y="203"/>
                  </a:lnTo>
                  <a:cubicBezTo>
                    <a:pt x="1548" y="126"/>
                    <a:pt x="1609" y="65"/>
                    <a:pt x="1686" y="65"/>
                  </a:cubicBezTo>
                  <a:lnTo>
                    <a:pt x="2663" y="65"/>
                  </a:lnTo>
                  <a:lnTo>
                    <a:pt x="2663" y="0"/>
                  </a:lnTo>
                  <a:lnTo>
                    <a:pt x="202" y="0"/>
                  </a:lnTo>
                  <a:lnTo>
                    <a:pt x="202" y="0"/>
                  </a:lnTo>
                  <a:cubicBezTo>
                    <a:pt x="90" y="0"/>
                    <a:pt x="0" y="91"/>
                    <a:pt x="0" y="203"/>
                  </a:cubicBezTo>
                  <a:lnTo>
                    <a:pt x="0" y="203"/>
                  </a:lnTo>
                  <a:cubicBezTo>
                    <a:pt x="0" y="315"/>
                    <a:pt x="90" y="405"/>
                    <a:pt x="202" y="405"/>
                  </a:cubicBezTo>
                  <a:lnTo>
                    <a:pt x="2663" y="405"/>
                  </a:lnTo>
                  <a:lnTo>
                    <a:pt x="2663" y="340"/>
                  </a:lnTo>
                  <a:lnTo>
                    <a:pt x="1686" y="340"/>
                  </a:lnTo>
                  <a:lnTo>
                    <a:pt x="1686" y="340"/>
                  </a:lnTo>
                  <a:cubicBezTo>
                    <a:pt x="1609" y="340"/>
                    <a:pt x="1548" y="279"/>
                    <a:pt x="1548" y="203"/>
                  </a:cubicBezTo>
                </a:path>
              </a:pathLst>
            </a:custGeom>
            <a:solidFill>
              <a:srgbClr val="F7C27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F1D01806-AB35-EC4D-AE48-E06CE3325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65723" y="11485802"/>
              <a:ext cx="2190417" cy="509598"/>
            </a:xfrm>
            <a:custGeom>
              <a:avLst/>
              <a:gdLst>
                <a:gd name="connsiteX0" fmla="*/ 0 w 2190417"/>
                <a:gd name="connsiteY0" fmla="*/ 109857 h 509598"/>
                <a:gd name="connsiteX1" fmla="*/ 1893819 w 2190417"/>
                <a:gd name="connsiteY1" fmla="*/ 109857 h 509598"/>
                <a:gd name="connsiteX2" fmla="*/ 1893819 w 2190417"/>
                <a:gd name="connsiteY2" fmla="*/ 427203 h 509598"/>
                <a:gd name="connsiteX3" fmla="*/ 0 w 2190417"/>
                <a:gd name="connsiteY3" fmla="*/ 427203 h 509598"/>
                <a:gd name="connsiteX4" fmla="*/ 2043374 w 2190417"/>
                <a:gd name="connsiteY4" fmla="*/ 0 h 509598"/>
                <a:gd name="connsiteX5" fmla="*/ 2190417 w 2190417"/>
                <a:gd name="connsiteY5" fmla="*/ 0 h 509598"/>
                <a:gd name="connsiteX6" fmla="*/ 2190417 w 2190417"/>
                <a:gd name="connsiteY6" fmla="*/ 509598 h 509598"/>
                <a:gd name="connsiteX7" fmla="*/ 2043374 w 2190417"/>
                <a:gd name="connsiteY7" fmla="*/ 509598 h 50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0417" h="509598">
                  <a:moveTo>
                    <a:pt x="0" y="109857"/>
                  </a:moveTo>
                  <a:lnTo>
                    <a:pt x="1893819" y="109857"/>
                  </a:lnTo>
                  <a:lnTo>
                    <a:pt x="1893819" y="427203"/>
                  </a:lnTo>
                  <a:lnTo>
                    <a:pt x="0" y="427203"/>
                  </a:lnTo>
                  <a:close/>
                  <a:moveTo>
                    <a:pt x="2043374" y="0"/>
                  </a:moveTo>
                  <a:lnTo>
                    <a:pt x="2190417" y="0"/>
                  </a:lnTo>
                  <a:lnTo>
                    <a:pt x="2190417" y="509598"/>
                  </a:lnTo>
                  <a:lnTo>
                    <a:pt x="2043374" y="509598"/>
                  </a:lnTo>
                  <a:close/>
                </a:path>
              </a:pathLst>
            </a:custGeom>
            <a:solidFill>
              <a:srgbClr val="EEF2F6">
                <a:alpha val="2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1" name="Freeform 135">
              <a:extLst>
                <a:ext uri="{FF2B5EF4-FFF2-40B4-BE49-F238E27FC236}">
                  <a16:creationId xmlns:a16="http://schemas.microsoft.com/office/drawing/2014/main" id="{05336696-F160-AE42-B016-ECE4BA29F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5711" y="7673705"/>
              <a:ext cx="681123" cy="488870"/>
            </a:xfrm>
            <a:custGeom>
              <a:avLst/>
              <a:gdLst>
                <a:gd name="T0" fmla="*/ 0 w 547"/>
                <a:gd name="T1" fmla="*/ 217 h 391"/>
                <a:gd name="T2" fmla="*/ 173 w 547"/>
                <a:gd name="T3" fmla="*/ 115 h 391"/>
                <a:gd name="T4" fmla="*/ 173 w 547"/>
                <a:gd name="T5" fmla="*/ 115 h 391"/>
                <a:gd name="T6" fmla="*/ 530 w 547"/>
                <a:gd name="T7" fmla="*/ 19 h 391"/>
                <a:gd name="T8" fmla="*/ 530 w 547"/>
                <a:gd name="T9" fmla="*/ 19 h 391"/>
                <a:gd name="T10" fmla="*/ 399 w 547"/>
                <a:gd name="T11" fmla="*/ 109 h 391"/>
                <a:gd name="T12" fmla="*/ 413 w 547"/>
                <a:gd name="T13" fmla="*/ 138 h 391"/>
                <a:gd name="T14" fmla="*/ 425 w 547"/>
                <a:gd name="T15" fmla="*/ 162 h 391"/>
                <a:gd name="T16" fmla="*/ 440 w 547"/>
                <a:gd name="T17" fmla="*/ 193 h 391"/>
                <a:gd name="T18" fmla="*/ 453 w 547"/>
                <a:gd name="T19" fmla="*/ 218 h 391"/>
                <a:gd name="T20" fmla="*/ 407 w 547"/>
                <a:gd name="T21" fmla="*/ 274 h 391"/>
                <a:gd name="T22" fmla="*/ 407 w 547"/>
                <a:gd name="T23" fmla="*/ 274 h 391"/>
                <a:gd name="T24" fmla="*/ 297 w 547"/>
                <a:gd name="T25" fmla="*/ 307 h 391"/>
                <a:gd name="T26" fmla="*/ 237 w 547"/>
                <a:gd name="T27" fmla="*/ 288 h 391"/>
                <a:gd name="T28" fmla="*/ 53 w 547"/>
                <a:gd name="T29" fmla="*/ 390 h 391"/>
                <a:gd name="T30" fmla="*/ 0 w 547"/>
                <a:gd name="T31" fmla="*/ 217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7" h="391">
                  <a:moveTo>
                    <a:pt x="0" y="217"/>
                  </a:moveTo>
                  <a:lnTo>
                    <a:pt x="173" y="115"/>
                  </a:lnTo>
                  <a:lnTo>
                    <a:pt x="173" y="115"/>
                  </a:lnTo>
                  <a:cubicBezTo>
                    <a:pt x="173" y="115"/>
                    <a:pt x="515" y="0"/>
                    <a:pt x="530" y="19"/>
                  </a:cubicBezTo>
                  <a:lnTo>
                    <a:pt x="530" y="19"/>
                  </a:lnTo>
                  <a:cubicBezTo>
                    <a:pt x="546" y="37"/>
                    <a:pt x="399" y="109"/>
                    <a:pt x="399" y="109"/>
                  </a:cubicBezTo>
                  <a:lnTo>
                    <a:pt x="413" y="138"/>
                  </a:lnTo>
                  <a:lnTo>
                    <a:pt x="425" y="162"/>
                  </a:lnTo>
                  <a:lnTo>
                    <a:pt x="440" y="193"/>
                  </a:lnTo>
                  <a:lnTo>
                    <a:pt x="453" y="218"/>
                  </a:lnTo>
                  <a:lnTo>
                    <a:pt x="407" y="274"/>
                  </a:lnTo>
                  <a:lnTo>
                    <a:pt x="407" y="274"/>
                  </a:lnTo>
                  <a:cubicBezTo>
                    <a:pt x="380" y="307"/>
                    <a:pt x="337" y="320"/>
                    <a:pt x="297" y="307"/>
                  </a:cubicBezTo>
                  <a:lnTo>
                    <a:pt x="237" y="288"/>
                  </a:lnTo>
                  <a:lnTo>
                    <a:pt x="53" y="390"/>
                  </a:lnTo>
                  <a:lnTo>
                    <a:pt x="0" y="217"/>
                  </a:lnTo>
                </a:path>
              </a:pathLst>
            </a:custGeom>
            <a:solidFill>
              <a:srgbClr val="F3B0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2" name="Freeform 136">
              <a:extLst>
                <a:ext uri="{FF2B5EF4-FFF2-40B4-BE49-F238E27FC236}">
                  <a16:creationId xmlns:a16="http://schemas.microsoft.com/office/drawing/2014/main" id="{D4825E86-124A-E047-82A9-748C6D1DF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68106" y="11711011"/>
              <a:ext cx="477883" cy="494364"/>
            </a:xfrm>
            <a:custGeom>
              <a:avLst/>
              <a:gdLst>
                <a:gd name="T0" fmla="*/ 382 w 383"/>
                <a:gd name="T1" fmla="*/ 310 h 395"/>
                <a:gd name="T2" fmla="*/ 223 w 383"/>
                <a:gd name="T3" fmla="*/ 394 h 395"/>
                <a:gd name="T4" fmla="*/ 0 w 383"/>
                <a:gd name="T5" fmla="*/ 85 h 395"/>
                <a:gd name="T6" fmla="*/ 160 w 383"/>
                <a:gd name="T7" fmla="*/ 0 h 395"/>
                <a:gd name="T8" fmla="*/ 382 w 383"/>
                <a:gd name="T9" fmla="*/ 31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3" h="395">
                  <a:moveTo>
                    <a:pt x="382" y="310"/>
                  </a:moveTo>
                  <a:lnTo>
                    <a:pt x="223" y="394"/>
                  </a:lnTo>
                  <a:lnTo>
                    <a:pt x="0" y="85"/>
                  </a:lnTo>
                  <a:lnTo>
                    <a:pt x="160" y="0"/>
                  </a:lnTo>
                  <a:lnTo>
                    <a:pt x="382" y="310"/>
                  </a:lnTo>
                </a:path>
              </a:pathLst>
            </a:custGeom>
            <a:solidFill>
              <a:srgbClr val="F3B0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3" name="Freeform 137">
              <a:extLst>
                <a:ext uri="{FF2B5EF4-FFF2-40B4-BE49-F238E27FC236}">
                  <a16:creationId xmlns:a16="http://schemas.microsoft.com/office/drawing/2014/main" id="{A925F45B-02EF-A741-8008-7D34A8331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68106" y="11711011"/>
              <a:ext cx="307605" cy="433944"/>
            </a:xfrm>
            <a:custGeom>
              <a:avLst/>
              <a:gdLst>
                <a:gd name="T0" fmla="*/ 160 w 248"/>
                <a:gd name="T1" fmla="*/ 0 h 347"/>
                <a:gd name="T2" fmla="*/ 0 w 248"/>
                <a:gd name="T3" fmla="*/ 85 h 347"/>
                <a:gd name="T4" fmla="*/ 188 w 248"/>
                <a:gd name="T5" fmla="*/ 346 h 347"/>
                <a:gd name="T6" fmla="*/ 247 w 248"/>
                <a:gd name="T7" fmla="*/ 121 h 347"/>
                <a:gd name="T8" fmla="*/ 160 w 248"/>
                <a:gd name="T9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347">
                  <a:moveTo>
                    <a:pt x="160" y="0"/>
                  </a:moveTo>
                  <a:lnTo>
                    <a:pt x="0" y="85"/>
                  </a:lnTo>
                  <a:lnTo>
                    <a:pt x="188" y="346"/>
                  </a:lnTo>
                  <a:lnTo>
                    <a:pt x="247" y="121"/>
                  </a:lnTo>
                  <a:lnTo>
                    <a:pt x="160" y="0"/>
                  </a:lnTo>
                </a:path>
              </a:pathLst>
            </a:custGeom>
            <a:solidFill>
              <a:srgbClr val="C5708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4" name="Freeform 138">
              <a:extLst>
                <a:ext uri="{FF2B5EF4-FFF2-40B4-BE49-F238E27FC236}">
                  <a16:creationId xmlns:a16="http://schemas.microsoft.com/office/drawing/2014/main" id="{C678F2F9-9AAA-074B-A594-34898CE4C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34308" y="11760450"/>
              <a:ext cx="291124" cy="472392"/>
            </a:xfrm>
            <a:custGeom>
              <a:avLst/>
              <a:gdLst>
                <a:gd name="T0" fmla="*/ 233 w 234"/>
                <a:gd name="T1" fmla="*/ 378 h 379"/>
                <a:gd name="T2" fmla="*/ 53 w 234"/>
                <a:gd name="T3" fmla="*/ 378 h 379"/>
                <a:gd name="T4" fmla="*/ 0 w 234"/>
                <a:gd name="T5" fmla="*/ 0 h 379"/>
                <a:gd name="T6" fmla="*/ 181 w 234"/>
                <a:gd name="T7" fmla="*/ 0 h 379"/>
                <a:gd name="T8" fmla="*/ 233 w 234"/>
                <a:gd name="T9" fmla="*/ 378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379">
                  <a:moveTo>
                    <a:pt x="233" y="378"/>
                  </a:moveTo>
                  <a:lnTo>
                    <a:pt x="53" y="378"/>
                  </a:lnTo>
                  <a:lnTo>
                    <a:pt x="0" y="0"/>
                  </a:lnTo>
                  <a:lnTo>
                    <a:pt x="181" y="0"/>
                  </a:lnTo>
                  <a:lnTo>
                    <a:pt x="233" y="378"/>
                  </a:lnTo>
                </a:path>
              </a:pathLst>
            </a:custGeom>
            <a:solidFill>
              <a:srgbClr val="F3B0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5" name="Freeform 139">
              <a:extLst>
                <a:ext uri="{FF2B5EF4-FFF2-40B4-BE49-F238E27FC236}">
                  <a16:creationId xmlns:a16="http://schemas.microsoft.com/office/drawing/2014/main" id="{C3C7C483-2CA7-534F-B4E8-8BA53BB3F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34308" y="11760450"/>
              <a:ext cx="247181" cy="357040"/>
            </a:xfrm>
            <a:custGeom>
              <a:avLst/>
              <a:gdLst>
                <a:gd name="T0" fmla="*/ 181 w 200"/>
                <a:gd name="T1" fmla="*/ 0 h 286"/>
                <a:gd name="T2" fmla="*/ 0 w 200"/>
                <a:gd name="T3" fmla="*/ 0 h 286"/>
                <a:gd name="T4" fmla="*/ 40 w 200"/>
                <a:gd name="T5" fmla="*/ 285 h 286"/>
                <a:gd name="T6" fmla="*/ 199 w 200"/>
                <a:gd name="T7" fmla="*/ 128 h 286"/>
                <a:gd name="T8" fmla="*/ 181 w 200"/>
                <a:gd name="T9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286">
                  <a:moveTo>
                    <a:pt x="181" y="0"/>
                  </a:moveTo>
                  <a:lnTo>
                    <a:pt x="0" y="0"/>
                  </a:lnTo>
                  <a:lnTo>
                    <a:pt x="40" y="285"/>
                  </a:lnTo>
                  <a:lnTo>
                    <a:pt x="199" y="128"/>
                  </a:lnTo>
                  <a:lnTo>
                    <a:pt x="181" y="0"/>
                  </a:lnTo>
                </a:path>
              </a:pathLst>
            </a:custGeom>
            <a:solidFill>
              <a:srgbClr val="C5708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6" name="Freeform 140">
              <a:extLst>
                <a:ext uri="{FF2B5EF4-FFF2-40B4-BE49-F238E27FC236}">
                  <a16:creationId xmlns:a16="http://schemas.microsoft.com/office/drawing/2014/main" id="{B282935C-119E-1349-BF39-A1E2E721E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0227" y="9535806"/>
              <a:ext cx="2120274" cy="2416892"/>
            </a:xfrm>
            <a:custGeom>
              <a:avLst/>
              <a:gdLst>
                <a:gd name="T0" fmla="*/ 0 w 1704"/>
                <a:gd name="T1" fmla="*/ 11 h 1942"/>
                <a:gd name="T2" fmla="*/ 0 w 1704"/>
                <a:gd name="T3" fmla="*/ 11 h 1942"/>
                <a:gd name="T4" fmla="*/ 973 w 1704"/>
                <a:gd name="T5" fmla="*/ 311 h 1942"/>
                <a:gd name="T6" fmla="*/ 973 w 1704"/>
                <a:gd name="T7" fmla="*/ 311 h 1942"/>
                <a:gd name="T8" fmla="*/ 1703 w 1704"/>
                <a:gd name="T9" fmla="*/ 1772 h 1942"/>
                <a:gd name="T10" fmla="*/ 1321 w 1704"/>
                <a:gd name="T11" fmla="*/ 1941 h 1942"/>
                <a:gd name="T12" fmla="*/ 573 w 1704"/>
                <a:gd name="T13" fmla="*/ 541 h 1942"/>
                <a:gd name="T14" fmla="*/ 0 w 1704"/>
                <a:gd name="T15" fmla="*/ 501 h 1942"/>
                <a:gd name="T16" fmla="*/ 0 w 1704"/>
                <a:gd name="T17" fmla="*/ 11 h 1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04" h="1942">
                  <a:moveTo>
                    <a:pt x="0" y="11"/>
                  </a:moveTo>
                  <a:lnTo>
                    <a:pt x="0" y="11"/>
                  </a:lnTo>
                  <a:cubicBezTo>
                    <a:pt x="0" y="11"/>
                    <a:pt x="792" y="0"/>
                    <a:pt x="973" y="311"/>
                  </a:cubicBezTo>
                  <a:lnTo>
                    <a:pt x="973" y="311"/>
                  </a:lnTo>
                  <a:cubicBezTo>
                    <a:pt x="1154" y="623"/>
                    <a:pt x="1703" y="1772"/>
                    <a:pt x="1703" y="1772"/>
                  </a:cubicBezTo>
                  <a:lnTo>
                    <a:pt x="1321" y="1941"/>
                  </a:lnTo>
                  <a:lnTo>
                    <a:pt x="573" y="541"/>
                  </a:lnTo>
                  <a:lnTo>
                    <a:pt x="0" y="501"/>
                  </a:lnTo>
                  <a:lnTo>
                    <a:pt x="0" y="11"/>
                  </a:lnTo>
                </a:path>
              </a:pathLst>
            </a:custGeom>
            <a:solidFill>
              <a:srgbClr val="E1A45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7" name="Freeform 141">
              <a:extLst>
                <a:ext uri="{FF2B5EF4-FFF2-40B4-BE49-F238E27FC236}">
                  <a16:creationId xmlns:a16="http://schemas.microsoft.com/office/drawing/2014/main" id="{91EF8DAF-CEA8-0642-93CC-C40D02321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75156" y="7486942"/>
              <a:ext cx="466898" cy="483379"/>
            </a:xfrm>
            <a:custGeom>
              <a:avLst/>
              <a:gdLst>
                <a:gd name="T0" fmla="*/ 223 w 374"/>
                <a:gd name="T1" fmla="*/ 389 h 390"/>
                <a:gd name="T2" fmla="*/ 0 w 374"/>
                <a:gd name="T3" fmla="*/ 260 h 390"/>
                <a:gd name="T4" fmla="*/ 150 w 374"/>
                <a:gd name="T5" fmla="*/ 0 h 390"/>
                <a:gd name="T6" fmla="*/ 373 w 374"/>
                <a:gd name="T7" fmla="*/ 129 h 390"/>
                <a:gd name="T8" fmla="*/ 223 w 374"/>
                <a:gd name="T9" fmla="*/ 389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4" h="390">
                  <a:moveTo>
                    <a:pt x="223" y="389"/>
                  </a:moveTo>
                  <a:lnTo>
                    <a:pt x="0" y="260"/>
                  </a:lnTo>
                  <a:lnTo>
                    <a:pt x="150" y="0"/>
                  </a:lnTo>
                  <a:lnTo>
                    <a:pt x="373" y="129"/>
                  </a:lnTo>
                  <a:lnTo>
                    <a:pt x="223" y="389"/>
                  </a:lnTo>
                </a:path>
              </a:pathLst>
            </a:custGeom>
            <a:solidFill>
              <a:srgbClr val="F3B0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8" name="Freeform 142">
              <a:extLst>
                <a:ext uri="{FF2B5EF4-FFF2-40B4-BE49-F238E27FC236}">
                  <a16:creationId xmlns:a16="http://schemas.microsoft.com/office/drawing/2014/main" id="{DA9DF0B1-00D2-8346-B51D-195307182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6986" y="7486944"/>
              <a:ext cx="335068" cy="346053"/>
            </a:xfrm>
            <a:custGeom>
              <a:avLst/>
              <a:gdLst>
                <a:gd name="T0" fmla="*/ 184 w 271"/>
                <a:gd name="T1" fmla="*/ 277 h 278"/>
                <a:gd name="T2" fmla="*/ 110 w 271"/>
                <a:gd name="T3" fmla="*/ 234 h 278"/>
                <a:gd name="T4" fmla="*/ 110 w 271"/>
                <a:gd name="T5" fmla="*/ 234 h 278"/>
                <a:gd name="T6" fmla="*/ 47 w 271"/>
                <a:gd name="T7" fmla="*/ 0 h 278"/>
                <a:gd name="T8" fmla="*/ 270 w 271"/>
                <a:gd name="T9" fmla="*/ 129 h 278"/>
                <a:gd name="T10" fmla="*/ 184 w 271"/>
                <a:gd name="T11" fmla="*/ 277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1" h="278">
                  <a:moveTo>
                    <a:pt x="184" y="277"/>
                  </a:moveTo>
                  <a:lnTo>
                    <a:pt x="110" y="234"/>
                  </a:lnTo>
                  <a:lnTo>
                    <a:pt x="110" y="234"/>
                  </a:lnTo>
                  <a:cubicBezTo>
                    <a:pt x="28" y="187"/>
                    <a:pt x="0" y="82"/>
                    <a:pt x="47" y="0"/>
                  </a:cubicBezTo>
                  <a:lnTo>
                    <a:pt x="270" y="129"/>
                  </a:lnTo>
                  <a:lnTo>
                    <a:pt x="184" y="277"/>
                  </a:lnTo>
                </a:path>
              </a:pathLst>
            </a:custGeom>
            <a:solidFill>
              <a:srgbClr val="C5708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9" name="Freeform 143">
              <a:extLst>
                <a:ext uri="{FF2B5EF4-FFF2-40B4-BE49-F238E27FC236}">
                  <a16:creationId xmlns:a16="http://schemas.microsoft.com/office/drawing/2014/main" id="{90CB7EEB-CECE-014A-9A41-B4C48C6D3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90651" y="7250748"/>
              <a:ext cx="494364" cy="494364"/>
            </a:xfrm>
            <a:custGeom>
              <a:avLst/>
              <a:gdLst>
                <a:gd name="T0" fmla="*/ 395 w 396"/>
                <a:gd name="T1" fmla="*/ 198 h 397"/>
                <a:gd name="T2" fmla="*/ 395 w 396"/>
                <a:gd name="T3" fmla="*/ 198 h 397"/>
                <a:gd name="T4" fmla="*/ 197 w 396"/>
                <a:gd name="T5" fmla="*/ 396 h 397"/>
                <a:gd name="T6" fmla="*/ 197 w 396"/>
                <a:gd name="T7" fmla="*/ 396 h 397"/>
                <a:gd name="T8" fmla="*/ 0 w 396"/>
                <a:gd name="T9" fmla="*/ 198 h 397"/>
                <a:gd name="T10" fmla="*/ 0 w 396"/>
                <a:gd name="T11" fmla="*/ 198 h 397"/>
                <a:gd name="T12" fmla="*/ 197 w 396"/>
                <a:gd name="T13" fmla="*/ 0 h 397"/>
                <a:gd name="T14" fmla="*/ 197 w 396"/>
                <a:gd name="T15" fmla="*/ 0 h 397"/>
                <a:gd name="T16" fmla="*/ 395 w 396"/>
                <a:gd name="T17" fmla="*/ 198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6" h="397">
                  <a:moveTo>
                    <a:pt x="395" y="198"/>
                  </a:moveTo>
                  <a:lnTo>
                    <a:pt x="395" y="198"/>
                  </a:lnTo>
                  <a:cubicBezTo>
                    <a:pt x="395" y="307"/>
                    <a:pt x="307" y="396"/>
                    <a:pt x="197" y="396"/>
                  </a:cubicBezTo>
                  <a:lnTo>
                    <a:pt x="197" y="396"/>
                  </a:lnTo>
                  <a:cubicBezTo>
                    <a:pt x="88" y="396"/>
                    <a:pt x="0" y="307"/>
                    <a:pt x="0" y="198"/>
                  </a:cubicBezTo>
                  <a:lnTo>
                    <a:pt x="0" y="198"/>
                  </a:lnTo>
                  <a:cubicBezTo>
                    <a:pt x="0" y="89"/>
                    <a:pt x="88" y="0"/>
                    <a:pt x="197" y="0"/>
                  </a:cubicBezTo>
                  <a:lnTo>
                    <a:pt x="197" y="0"/>
                  </a:lnTo>
                  <a:cubicBezTo>
                    <a:pt x="307" y="0"/>
                    <a:pt x="395" y="89"/>
                    <a:pt x="395" y="19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0" name="Freeform 144">
              <a:extLst>
                <a:ext uri="{FF2B5EF4-FFF2-40B4-BE49-F238E27FC236}">
                  <a16:creationId xmlns:a16="http://schemas.microsoft.com/office/drawing/2014/main" id="{F4E4F86D-110A-194D-B925-9858DA15D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08112" y="6811314"/>
              <a:ext cx="829432" cy="1027180"/>
            </a:xfrm>
            <a:custGeom>
              <a:avLst/>
              <a:gdLst>
                <a:gd name="T0" fmla="*/ 629 w 666"/>
                <a:gd name="T1" fmla="*/ 231 h 826"/>
                <a:gd name="T2" fmla="*/ 629 w 666"/>
                <a:gd name="T3" fmla="*/ 231 h 826"/>
                <a:gd name="T4" fmla="*/ 616 w 666"/>
                <a:gd name="T5" fmla="*/ 398 h 826"/>
                <a:gd name="T6" fmla="*/ 616 w 666"/>
                <a:gd name="T7" fmla="*/ 398 h 826"/>
                <a:gd name="T8" fmla="*/ 665 w 666"/>
                <a:gd name="T9" fmla="*/ 509 h 826"/>
                <a:gd name="T10" fmla="*/ 665 w 666"/>
                <a:gd name="T11" fmla="*/ 509 h 826"/>
                <a:gd name="T12" fmla="*/ 622 w 666"/>
                <a:gd name="T13" fmla="*/ 568 h 826"/>
                <a:gd name="T14" fmla="*/ 622 w 666"/>
                <a:gd name="T15" fmla="*/ 568 h 826"/>
                <a:gd name="T16" fmla="*/ 525 w 666"/>
                <a:gd name="T17" fmla="*/ 762 h 826"/>
                <a:gd name="T18" fmla="*/ 525 w 666"/>
                <a:gd name="T19" fmla="*/ 762 h 826"/>
                <a:gd name="T20" fmla="*/ 83 w 666"/>
                <a:gd name="T21" fmla="*/ 528 h 826"/>
                <a:gd name="T22" fmla="*/ 83 w 666"/>
                <a:gd name="T23" fmla="*/ 528 h 826"/>
                <a:gd name="T24" fmla="*/ 186 w 666"/>
                <a:gd name="T25" fmla="*/ 78 h 826"/>
                <a:gd name="T26" fmla="*/ 186 w 666"/>
                <a:gd name="T27" fmla="*/ 78 h 826"/>
                <a:gd name="T28" fmla="*/ 629 w 666"/>
                <a:gd name="T29" fmla="*/ 231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66" h="826">
                  <a:moveTo>
                    <a:pt x="629" y="231"/>
                  </a:moveTo>
                  <a:lnTo>
                    <a:pt x="629" y="231"/>
                  </a:lnTo>
                  <a:cubicBezTo>
                    <a:pt x="644" y="294"/>
                    <a:pt x="613" y="379"/>
                    <a:pt x="616" y="398"/>
                  </a:cubicBezTo>
                  <a:lnTo>
                    <a:pt x="616" y="398"/>
                  </a:lnTo>
                  <a:cubicBezTo>
                    <a:pt x="621" y="424"/>
                    <a:pt x="665" y="479"/>
                    <a:pt x="665" y="509"/>
                  </a:cubicBezTo>
                  <a:lnTo>
                    <a:pt x="665" y="509"/>
                  </a:lnTo>
                  <a:cubicBezTo>
                    <a:pt x="665" y="561"/>
                    <a:pt x="625" y="551"/>
                    <a:pt x="622" y="568"/>
                  </a:cubicBezTo>
                  <a:lnTo>
                    <a:pt x="622" y="568"/>
                  </a:lnTo>
                  <a:cubicBezTo>
                    <a:pt x="603" y="658"/>
                    <a:pt x="602" y="727"/>
                    <a:pt x="525" y="762"/>
                  </a:cubicBezTo>
                  <a:lnTo>
                    <a:pt x="525" y="762"/>
                  </a:lnTo>
                  <a:cubicBezTo>
                    <a:pt x="384" y="825"/>
                    <a:pt x="155" y="745"/>
                    <a:pt x="83" y="528"/>
                  </a:cubicBezTo>
                  <a:lnTo>
                    <a:pt x="83" y="528"/>
                  </a:lnTo>
                  <a:cubicBezTo>
                    <a:pt x="0" y="281"/>
                    <a:pt x="59" y="144"/>
                    <a:pt x="186" y="78"/>
                  </a:cubicBezTo>
                  <a:lnTo>
                    <a:pt x="186" y="78"/>
                  </a:lnTo>
                  <a:cubicBezTo>
                    <a:pt x="313" y="14"/>
                    <a:pt x="573" y="0"/>
                    <a:pt x="629" y="231"/>
                  </a:cubicBezTo>
                </a:path>
              </a:pathLst>
            </a:custGeom>
            <a:solidFill>
              <a:srgbClr val="F3B0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1" name="Freeform 145">
              <a:extLst>
                <a:ext uri="{FF2B5EF4-FFF2-40B4-BE49-F238E27FC236}">
                  <a16:creationId xmlns:a16="http://schemas.microsoft.com/office/drawing/2014/main" id="{5F160358-E8E2-5440-BCD1-DDA1CB978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63044" y="7860465"/>
              <a:ext cx="2032387" cy="818445"/>
            </a:xfrm>
            <a:custGeom>
              <a:avLst/>
              <a:gdLst>
                <a:gd name="T0" fmla="*/ 119 w 1630"/>
                <a:gd name="T1" fmla="*/ 34 h 656"/>
                <a:gd name="T2" fmla="*/ 660 w 1630"/>
                <a:gd name="T3" fmla="*/ 306 h 656"/>
                <a:gd name="T4" fmla="*/ 1514 w 1630"/>
                <a:gd name="T5" fmla="*/ 0 h 656"/>
                <a:gd name="T6" fmla="*/ 1629 w 1630"/>
                <a:gd name="T7" fmla="*/ 229 h 656"/>
                <a:gd name="T8" fmla="*/ 1629 w 1630"/>
                <a:gd name="T9" fmla="*/ 229 h 656"/>
                <a:gd name="T10" fmla="*/ 650 w 1630"/>
                <a:gd name="T11" fmla="*/ 655 h 656"/>
                <a:gd name="T12" fmla="*/ 650 w 1630"/>
                <a:gd name="T13" fmla="*/ 655 h 656"/>
                <a:gd name="T14" fmla="*/ 0 w 1630"/>
                <a:gd name="T15" fmla="*/ 449 h 656"/>
                <a:gd name="T16" fmla="*/ 119 w 1630"/>
                <a:gd name="T17" fmla="*/ 34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0" h="656">
                  <a:moveTo>
                    <a:pt x="119" y="34"/>
                  </a:moveTo>
                  <a:lnTo>
                    <a:pt x="660" y="306"/>
                  </a:lnTo>
                  <a:lnTo>
                    <a:pt x="1514" y="0"/>
                  </a:lnTo>
                  <a:lnTo>
                    <a:pt x="1629" y="229"/>
                  </a:lnTo>
                  <a:lnTo>
                    <a:pt x="1629" y="229"/>
                  </a:lnTo>
                  <a:cubicBezTo>
                    <a:pt x="1629" y="229"/>
                    <a:pt x="748" y="655"/>
                    <a:pt x="650" y="655"/>
                  </a:cubicBezTo>
                  <a:lnTo>
                    <a:pt x="650" y="655"/>
                  </a:lnTo>
                  <a:cubicBezTo>
                    <a:pt x="553" y="655"/>
                    <a:pt x="0" y="449"/>
                    <a:pt x="0" y="449"/>
                  </a:cubicBezTo>
                  <a:lnTo>
                    <a:pt x="119" y="34"/>
                  </a:lnTo>
                </a:path>
              </a:pathLst>
            </a:custGeom>
            <a:solidFill>
              <a:srgbClr val="1B1E5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2" name="Freeform 146">
              <a:extLst>
                <a:ext uri="{FF2B5EF4-FFF2-40B4-BE49-F238E27FC236}">
                  <a16:creationId xmlns:a16="http://schemas.microsoft.com/office/drawing/2014/main" id="{1CACE50A-A714-DE41-9D1C-06B574F3F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21639" y="7607790"/>
              <a:ext cx="1823654" cy="1944499"/>
            </a:xfrm>
            <a:custGeom>
              <a:avLst/>
              <a:gdLst>
                <a:gd name="T0" fmla="*/ 793 w 1465"/>
                <a:gd name="T1" fmla="*/ 150 h 1562"/>
                <a:gd name="T2" fmla="*/ 793 w 1465"/>
                <a:gd name="T3" fmla="*/ 150 h 1562"/>
                <a:gd name="T4" fmla="*/ 1198 w 1465"/>
                <a:gd name="T5" fmla="*/ 260 h 1562"/>
                <a:gd name="T6" fmla="*/ 1198 w 1465"/>
                <a:gd name="T7" fmla="*/ 260 h 1562"/>
                <a:gd name="T8" fmla="*/ 1326 w 1465"/>
                <a:gd name="T9" fmla="*/ 906 h 1562"/>
                <a:gd name="T10" fmla="*/ 1326 w 1465"/>
                <a:gd name="T11" fmla="*/ 906 h 1562"/>
                <a:gd name="T12" fmla="*/ 1145 w 1465"/>
                <a:gd name="T13" fmla="*/ 972 h 1562"/>
                <a:gd name="T14" fmla="*/ 1145 w 1465"/>
                <a:gd name="T15" fmla="*/ 972 h 1562"/>
                <a:gd name="T16" fmla="*/ 883 w 1465"/>
                <a:gd name="T17" fmla="*/ 1561 h 1562"/>
                <a:gd name="T18" fmla="*/ 0 w 1465"/>
                <a:gd name="T19" fmla="*/ 1561 h 1562"/>
                <a:gd name="T20" fmla="*/ 0 w 1465"/>
                <a:gd name="T21" fmla="*/ 1561 h 1562"/>
                <a:gd name="T22" fmla="*/ 382 w 1465"/>
                <a:gd name="T23" fmla="*/ 979 h 1562"/>
                <a:gd name="T24" fmla="*/ 382 w 1465"/>
                <a:gd name="T25" fmla="*/ 979 h 1562"/>
                <a:gd name="T26" fmla="*/ 793 w 1465"/>
                <a:gd name="T27" fmla="*/ 150 h 1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65" h="1562">
                  <a:moveTo>
                    <a:pt x="793" y="150"/>
                  </a:moveTo>
                  <a:lnTo>
                    <a:pt x="793" y="150"/>
                  </a:lnTo>
                  <a:cubicBezTo>
                    <a:pt x="793" y="150"/>
                    <a:pt x="1111" y="0"/>
                    <a:pt x="1198" y="260"/>
                  </a:cubicBezTo>
                  <a:lnTo>
                    <a:pt x="1198" y="260"/>
                  </a:lnTo>
                  <a:cubicBezTo>
                    <a:pt x="1286" y="520"/>
                    <a:pt x="1464" y="818"/>
                    <a:pt x="1326" y="906"/>
                  </a:cubicBezTo>
                  <a:lnTo>
                    <a:pt x="1326" y="906"/>
                  </a:lnTo>
                  <a:cubicBezTo>
                    <a:pt x="1278" y="936"/>
                    <a:pt x="1145" y="972"/>
                    <a:pt x="1145" y="972"/>
                  </a:cubicBezTo>
                  <a:lnTo>
                    <a:pt x="1145" y="972"/>
                  </a:lnTo>
                  <a:cubicBezTo>
                    <a:pt x="1145" y="972"/>
                    <a:pt x="883" y="1177"/>
                    <a:pt x="883" y="1561"/>
                  </a:cubicBezTo>
                  <a:lnTo>
                    <a:pt x="0" y="1561"/>
                  </a:lnTo>
                  <a:lnTo>
                    <a:pt x="0" y="1561"/>
                  </a:lnTo>
                  <a:cubicBezTo>
                    <a:pt x="0" y="1561"/>
                    <a:pt x="26" y="1115"/>
                    <a:pt x="382" y="979"/>
                  </a:cubicBezTo>
                  <a:lnTo>
                    <a:pt x="382" y="979"/>
                  </a:lnTo>
                  <a:cubicBezTo>
                    <a:pt x="727" y="847"/>
                    <a:pt x="395" y="383"/>
                    <a:pt x="793" y="150"/>
                  </a:cubicBezTo>
                </a:path>
              </a:pathLst>
            </a:custGeom>
            <a:solidFill>
              <a:srgbClr val="4A3F7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3" name="Freeform 147">
              <a:extLst>
                <a:ext uri="{FF2B5EF4-FFF2-40B4-BE49-F238E27FC236}">
                  <a16:creationId xmlns:a16="http://schemas.microsoft.com/office/drawing/2014/main" id="{27196447-C334-A64C-9E52-B609BD1A4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17271" y="9552289"/>
              <a:ext cx="2378443" cy="2296046"/>
            </a:xfrm>
            <a:custGeom>
              <a:avLst/>
              <a:gdLst>
                <a:gd name="T0" fmla="*/ 84 w 1910"/>
                <a:gd name="T1" fmla="*/ 0 h 1844"/>
                <a:gd name="T2" fmla="*/ 84 w 1910"/>
                <a:gd name="T3" fmla="*/ 0 h 1844"/>
                <a:gd name="T4" fmla="*/ 537 w 1910"/>
                <a:gd name="T5" fmla="*/ 501 h 1844"/>
                <a:gd name="T6" fmla="*/ 537 w 1910"/>
                <a:gd name="T7" fmla="*/ 501 h 1844"/>
                <a:gd name="T8" fmla="*/ 1256 w 1910"/>
                <a:gd name="T9" fmla="*/ 624 h 1844"/>
                <a:gd name="T10" fmla="*/ 1256 w 1910"/>
                <a:gd name="T11" fmla="*/ 624 h 1844"/>
                <a:gd name="T12" fmla="*/ 1414 w 1910"/>
                <a:gd name="T13" fmla="*/ 1843 h 1844"/>
                <a:gd name="T14" fmla="*/ 1877 w 1910"/>
                <a:gd name="T15" fmla="*/ 1843 h 1844"/>
                <a:gd name="T16" fmla="*/ 1877 w 1910"/>
                <a:gd name="T17" fmla="*/ 1843 h 1844"/>
                <a:gd name="T18" fmla="*/ 1777 w 1910"/>
                <a:gd name="T19" fmla="*/ 617 h 1844"/>
                <a:gd name="T20" fmla="*/ 1777 w 1910"/>
                <a:gd name="T21" fmla="*/ 617 h 1844"/>
                <a:gd name="T22" fmla="*/ 1388 w 1910"/>
                <a:gd name="T23" fmla="*/ 169 h 1844"/>
                <a:gd name="T24" fmla="*/ 967 w 1910"/>
                <a:gd name="T25" fmla="*/ 0 h 1844"/>
                <a:gd name="T26" fmla="*/ 84 w 1910"/>
                <a:gd name="T27" fmla="*/ 0 h 1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10" h="1844">
                  <a:moveTo>
                    <a:pt x="84" y="0"/>
                  </a:moveTo>
                  <a:lnTo>
                    <a:pt x="84" y="0"/>
                  </a:lnTo>
                  <a:cubicBezTo>
                    <a:pt x="84" y="0"/>
                    <a:pt x="0" y="501"/>
                    <a:pt x="537" y="501"/>
                  </a:cubicBezTo>
                  <a:lnTo>
                    <a:pt x="537" y="501"/>
                  </a:lnTo>
                  <a:cubicBezTo>
                    <a:pt x="1075" y="501"/>
                    <a:pt x="1256" y="624"/>
                    <a:pt x="1256" y="624"/>
                  </a:cubicBezTo>
                  <a:lnTo>
                    <a:pt x="1256" y="624"/>
                  </a:lnTo>
                  <a:cubicBezTo>
                    <a:pt x="1256" y="624"/>
                    <a:pt x="1487" y="1157"/>
                    <a:pt x="1414" y="1843"/>
                  </a:cubicBezTo>
                  <a:lnTo>
                    <a:pt x="1877" y="1843"/>
                  </a:lnTo>
                  <a:lnTo>
                    <a:pt x="1877" y="1843"/>
                  </a:lnTo>
                  <a:cubicBezTo>
                    <a:pt x="1877" y="1843"/>
                    <a:pt x="1909" y="1165"/>
                    <a:pt x="1777" y="617"/>
                  </a:cubicBezTo>
                  <a:lnTo>
                    <a:pt x="1777" y="617"/>
                  </a:lnTo>
                  <a:cubicBezTo>
                    <a:pt x="1727" y="414"/>
                    <a:pt x="1582" y="247"/>
                    <a:pt x="1388" y="169"/>
                  </a:cubicBezTo>
                  <a:lnTo>
                    <a:pt x="967" y="0"/>
                  </a:lnTo>
                  <a:lnTo>
                    <a:pt x="84" y="0"/>
                  </a:lnTo>
                </a:path>
              </a:pathLst>
            </a:custGeom>
            <a:solidFill>
              <a:srgbClr val="F7C27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4" name="Freeform 148">
              <a:extLst>
                <a:ext uri="{FF2B5EF4-FFF2-40B4-BE49-F238E27FC236}">
                  <a16:creationId xmlns:a16="http://schemas.microsoft.com/office/drawing/2014/main" id="{E88778CC-2DB4-474A-ADED-C748B59F6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7827" y="12232842"/>
              <a:ext cx="747039" cy="269152"/>
            </a:xfrm>
            <a:custGeom>
              <a:avLst/>
              <a:gdLst>
                <a:gd name="T0" fmla="*/ 70 w 599"/>
                <a:gd name="T1" fmla="*/ 0 h 217"/>
                <a:gd name="T2" fmla="*/ 70 w 599"/>
                <a:gd name="T3" fmla="*/ 0 h 217"/>
                <a:gd name="T4" fmla="*/ 0 w 599"/>
                <a:gd name="T5" fmla="*/ 216 h 217"/>
                <a:gd name="T6" fmla="*/ 593 w 599"/>
                <a:gd name="T7" fmla="*/ 216 h 217"/>
                <a:gd name="T8" fmla="*/ 593 w 599"/>
                <a:gd name="T9" fmla="*/ 216 h 217"/>
                <a:gd name="T10" fmla="*/ 459 w 599"/>
                <a:gd name="T11" fmla="*/ 108 h 217"/>
                <a:gd name="T12" fmla="*/ 459 w 599"/>
                <a:gd name="T13" fmla="*/ 108 h 217"/>
                <a:gd name="T14" fmla="*/ 250 w 599"/>
                <a:gd name="T15" fmla="*/ 0 h 217"/>
                <a:gd name="T16" fmla="*/ 70 w 599"/>
                <a:gd name="T17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9" h="217">
                  <a:moveTo>
                    <a:pt x="70" y="0"/>
                  </a:moveTo>
                  <a:lnTo>
                    <a:pt x="70" y="0"/>
                  </a:lnTo>
                  <a:cubicBezTo>
                    <a:pt x="70" y="0"/>
                    <a:pt x="1" y="62"/>
                    <a:pt x="0" y="216"/>
                  </a:cubicBezTo>
                  <a:lnTo>
                    <a:pt x="593" y="216"/>
                  </a:lnTo>
                  <a:lnTo>
                    <a:pt x="593" y="216"/>
                  </a:lnTo>
                  <a:cubicBezTo>
                    <a:pt x="593" y="216"/>
                    <a:pt x="598" y="108"/>
                    <a:pt x="459" y="108"/>
                  </a:cubicBezTo>
                  <a:lnTo>
                    <a:pt x="459" y="108"/>
                  </a:lnTo>
                  <a:cubicBezTo>
                    <a:pt x="324" y="108"/>
                    <a:pt x="250" y="0"/>
                    <a:pt x="250" y="0"/>
                  </a:cubicBezTo>
                  <a:lnTo>
                    <a:pt x="70" y="0"/>
                  </a:lnTo>
                </a:path>
              </a:pathLst>
            </a:custGeom>
            <a:solidFill>
              <a:srgbClr val="4A75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5" name="Freeform 149">
              <a:extLst>
                <a:ext uri="{FF2B5EF4-FFF2-40B4-BE49-F238E27FC236}">
                  <a16:creationId xmlns:a16="http://schemas.microsoft.com/office/drawing/2014/main" id="{2B0FF430-AD17-864E-A4B0-DEE01BC39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04303" y="12013125"/>
              <a:ext cx="741549" cy="466898"/>
            </a:xfrm>
            <a:custGeom>
              <a:avLst/>
              <a:gdLst>
                <a:gd name="T0" fmla="*/ 32 w 597"/>
                <a:gd name="T1" fmla="*/ 151 h 376"/>
                <a:gd name="T2" fmla="*/ 32 w 597"/>
                <a:gd name="T3" fmla="*/ 151 h 376"/>
                <a:gd name="T4" fmla="*/ 71 w 597"/>
                <a:gd name="T5" fmla="*/ 375 h 376"/>
                <a:gd name="T6" fmla="*/ 596 w 597"/>
                <a:gd name="T7" fmla="*/ 98 h 376"/>
                <a:gd name="T8" fmla="*/ 596 w 597"/>
                <a:gd name="T9" fmla="*/ 98 h 376"/>
                <a:gd name="T10" fmla="*/ 426 w 597"/>
                <a:gd name="T11" fmla="*/ 65 h 376"/>
                <a:gd name="T12" fmla="*/ 426 w 597"/>
                <a:gd name="T13" fmla="*/ 65 h 376"/>
                <a:gd name="T14" fmla="*/ 191 w 597"/>
                <a:gd name="T15" fmla="*/ 67 h 376"/>
                <a:gd name="T16" fmla="*/ 32 w 597"/>
                <a:gd name="T17" fmla="*/ 151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7" h="376">
                  <a:moveTo>
                    <a:pt x="32" y="151"/>
                  </a:moveTo>
                  <a:lnTo>
                    <a:pt x="32" y="151"/>
                  </a:lnTo>
                  <a:cubicBezTo>
                    <a:pt x="32" y="151"/>
                    <a:pt x="0" y="238"/>
                    <a:pt x="71" y="375"/>
                  </a:cubicBezTo>
                  <a:lnTo>
                    <a:pt x="596" y="98"/>
                  </a:lnTo>
                  <a:lnTo>
                    <a:pt x="596" y="98"/>
                  </a:lnTo>
                  <a:cubicBezTo>
                    <a:pt x="596" y="98"/>
                    <a:pt x="550" y="0"/>
                    <a:pt x="426" y="65"/>
                  </a:cubicBezTo>
                  <a:lnTo>
                    <a:pt x="426" y="65"/>
                  </a:lnTo>
                  <a:cubicBezTo>
                    <a:pt x="307" y="128"/>
                    <a:pt x="191" y="67"/>
                    <a:pt x="191" y="67"/>
                  </a:cubicBezTo>
                  <a:lnTo>
                    <a:pt x="32" y="151"/>
                  </a:lnTo>
                </a:path>
              </a:pathLst>
            </a:custGeom>
            <a:solidFill>
              <a:srgbClr val="4A75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F51FA641-A771-B442-9E9F-0DC66508D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80316" y="7220573"/>
              <a:ext cx="132885" cy="138753"/>
            </a:xfrm>
            <a:custGeom>
              <a:avLst/>
              <a:gdLst>
                <a:gd name="connsiteX0" fmla="*/ 91163 w 132885"/>
                <a:gd name="connsiteY0" fmla="*/ 63133 h 138753"/>
                <a:gd name="connsiteX1" fmla="*/ 129613 w 132885"/>
                <a:gd name="connsiteY1" fmla="*/ 101584 h 138753"/>
                <a:gd name="connsiteX2" fmla="*/ 91163 w 132885"/>
                <a:gd name="connsiteY2" fmla="*/ 138753 h 138753"/>
                <a:gd name="connsiteX3" fmla="*/ 53994 w 132885"/>
                <a:gd name="connsiteY3" fmla="*/ 101584 h 138753"/>
                <a:gd name="connsiteX4" fmla="*/ 91163 w 132885"/>
                <a:gd name="connsiteY4" fmla="*/ 63133 h 138753"/>
                <a:gd name="connsiteX5" fmla="*/ 83173 w 132885"/>
                <a:gd name="connsiteY5" fmla="*/ 0 h 138753"/>
                <a:gd name="connsiteX6" fmla="*/ 125150 w 132885"/>
                <a:gd name="connsiteY6" fmla="*/ 8355 h 138753"/>
                <a:gd name="connsiteX7" fmla="*/ 131391 w 132885"/>
                <a:gd name="connsiteY7" fmla="*/ 23209 h 138753"/>
                <a:gd name="connsiteX8" fmla="*/ 116411 w 132885"/>
                <a:gd name="connsiteY8" fmla="*/ 30637 h 138753"/>
                <a:gd name="connsiteX9" fmla="*/ 57737 w 132885"/>
                <a:gd name="connsiteY9" fmla="*/ 28161 h 138753"/>
                <a:gd name="connsiteX10" fmla="*/ 21534 w 132885"/>
                <a:gd name="connsiteY10" fmla="*/ 75199 h 138753"/>
                <a:gd name="connsiteX11" fmla="*/ 11547 w 132885"/>
                <a:gd name="connsiteY11" fmla="*/ 83864 h 138753"/>
                <a:gd name="connsiteX12" fmla="*/ 7802 w 132885"/>
                <a:gd name="connsiteY12" fmla="*/ 83864 h 138753"/>
                <a:gd name="connsiteX13" fmla="*/ 311 w 132885"/>
                <a:gd name="connsiteY13" fmla="*/ 70248 h 138753"/>
                <a:gd name="connsiteX14" fmla="*/ 47750 w 132885"/>
                <a:gd name="connsiteY14" fmla="*/ 8355 h 138753"/>
                <a:gd name="connsiteX15" fmla="*/ 83173 w 132885"/>
                <a:gd name="connsiteY15" fmla="*/ 0 h 13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2885" h="138753">
                  <a:moveTo>
                    <a:pt x="91163" y="63133"/>
                  </a:moveTo>
                  <a:cubicBezTo>
                    <a:pt x="112951" y="63133"/>
                    <a:pt x="129613" y="79795"/>
                    <a:pt x="129613" y="101584"/>
                  </a:cubicBezTo>
                  <a:cubicBezTo>
                    <a:pt x="129613" y="122091"/>
                    <a:pt x="112951" y="138753"/>
                    <a:pt x="91163" y="138753"/>
                  </a:cubicBezTo>
                  <a:cubicBezTo>
                    <a:pt x="70656" y="138753"/>
                    <a:pt x="53994" y="122091"/>
                    <a:pt x="53994" y="101584"/>
                  </a:cubicBezTo>
                  <a:cubicBezTo>
                    <a:pt x="53994" y="79795"/>
                    <a:pt x="70656" y="63133"/>
                    <a:pt x="91163" y="63133"/>
                  </a:cubicBezTo>
                  <a:close/>
                  <a:moveTo>
                    <a:pt x="83173" y="0"/>
                  </a:moveTo>
                  <a:cubicBezTo>
                    <a:pt x="96125" y="0"/>
                    <a:pt x="110169" y="2785"/>
                    <a:pt x="125150" y="8355"/>
                  </a:cubicBezTo>
                  <a:cubicBezTo>
                    <a:pt x="131391" y="10831"/>
                    <a:pt x="135137" y="18258"/>
                    <a:pt x="131391" y="23209"/>
                  </a:cubicBezTo>
                  <a:cubicBezTo>
                    <a:pt x="128895" y="29399"/>
                    <a:pt x="122653" y="33112"/>
                    <a:pt x="116411" y="30637"/>
                  </a:cubicBezTo>
                  <a:cubicBezTo>
                    <a:pt x="93940" y="20734"/>
                    <a:pt x="73966" y="20734"/>
                    <a:pt x="57737" y="28161"/>
                  </a:cubicBezTo>
                  <a:cubicBezTo>
                    <a:pt x="31521" y="41777"/>
                    <a:pt x="21534" y="75199"/>
                    <a:pt x="21534" y="75199"/>
                  </a:cubicBezTo>
                  <a:cubicBezTo>
                    <a:pt x="20285" y="81389"/>
                    <a:pt x="16540" y="83864"/>
                    <a:pt x="11547" y="83864"/>
                  </a:cubicBezTo>
                  <a:cubicBezTo>
                    <a:pt x="10298" y="83864"/>
                    <a:pt x="9050" y="83864"/>
                    <a:pt x="7802" y="83864"/>
                  </a:cubicBezTo>
                  <a:cubicBezTo>
                    <a:pt x="1560" y="82627"/>
                    <a:pt x="-937" y="76437"/>
                    <a:pt x="311" y="70248"/>
                  </a:cubicBezTo>
                  <a:cubicBezTo>
                    <a:pt x="311" y="67772"/>
                    <a:pt x="11547" y="26923"/>
                    <a:pt x="47750" y="8355"/>
                  </a:cubicBezTo>
                  <a:cubicBezTo>
                    <a:pt x="58361" y="2785"/>
                    <a:pt x="70221" y="0"/>
                    <a:pt x="83173" y="0"/>
                  </a:cubicBezTo>
                  <a:close/>
                </a:path>
              </a:pathLst>
            </a:custGeom>
            <a:solidFill>
              <a:srgbClr val="1B1E5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7" name="Freeform 152">
              <a:extLst>
                <a:ext uri="{FF2B5EF4-FFF2-40B4-BE49-F238E27FC236}">
                  <a16:creationId xmlns:a16="http://schemas.microsoft.com/office/drawing/2014/main" id="{16805462-40FA-324F-936F-1A2343401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42054" y="7486944"/>
              <a:ext cx="214227" cy="197746"/>
            </a:xfrm>
            <a:custGeom>
              <a:avLst/>
              <a:gdLst>
                <a:gd name="T0" fmla="*/ 159 w 170"/>
                <a:gd name="T1" fmla="*/ 54 h 157"/>
                <a:gd name="T2" fmla="*/ 159 w 170"/>
                <a:gd name="T3" fmla="*/ 54 h 157"/>
                <a:gd name="T4" fmla="*/ 35 w 170"/>
                <a:gd name="T5" fmla="*/ 8 h 157"/>
                <a:gd name="T6" fmla="*/ 35 w 170"/>
                <a:gd name="T7" fmla="*/ 8 h 157"/>
                <a:gd name="T8" fmla="*/ 10 w 170"/>
                <a:gd name="T9" fmla="*/ 18 h 157"/>
                <a:gd name="T10" fmla="*/ 10 w 170"/>
                <a:gd name="T11" fmla="*/ 18 h 157"/>
                <a:gd name="T12" fmla="*/ 100 w 170"/>
                <a:gd name="T13" fmla="*/ 154 h 157"/>
                <a:gd name="T14" fmla="*/ 100 w 170"/>
                <a:gd name="T15" fmla="*/ 154 h 157"/>
                <a:gd name="T16" fmla="*/ 116 w 170"/>
                <a:gd name="T17" fmla="*/ 156 h 157"/>
                <a:gd name="T18" fmla="*/ 116 w 170"/>
                <a:gd name="T19" fmla="*/ 156 h 157"/>
                <a:gd name="T20" fmla="*/ 123 w 170"/>
                <a:gd name="T21" fmla="*/ 151 h 157"/>
                <a:gd name="T22" fmla="*/ 123 w 170"/>
                <a:gd name="T23" fmla="*/ 151 h 157"/>
                <a:gd name="T24" fmla="*/ 123 w 170"/>
                <a:gd name="T25" fmla="*/ 151 h 157"/>
                <a:gd name="T26" fmla="*/ 127 w 170"/>
                <a:gd name="T27" fmla="*/ 132 h 157"/>
                <a:gd name="T28" fmla="*/ 127 w 170"/>
                <a:gd name="T29" fmla="*/ 132 h 157"/>
                <a:gd name="T30" fmla="*/ 148 w 170"/>
                <a:gd name="T31" fmla="*/ 86 h 157"/>
                <a:gd name="T32" fmla="*/ 164 w 170"/>
                <a:gd name="T33" fmla="*/ 67 h 157"/>
                <a:gd name="T34" fmla="*/ 164 w 170"/>
                <a:gd name="T35" fmla="*/ 67 h 157"/>
                <a:gd name="T36" fmla="*/ 159 w 170"/>
                <a:gd name="T37" fmla="*/ 5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0" h="157">
                  <a:moveTo>
                    <a:pt x="159" y="54"/>
                  </a:moveTo>
                  <a:lnTo>
                    <a:pt x="159" y="54"/>
                  </a:lnTo>
                  <a:cubicBezTo>
                    <a:pt x="132" y="50"/>
                    <a:pt x="73" y="39"/>
                    <a:pt x="35" y="8"/>
                  </a:cubicBezTo>
                  <a:lnTo>
                    <a:pt x="35" y="8"/>
                  </a:lnTo>
                  <a:cubicBezTo>
                    <a:pt x="25" y="0"/>
                    <a:pt x="11" y="6"/>
                    <a:pt x="10" y="18"/>
                  </a:cubicBezTo>
                  <a:lnTo>
                    <a:pt x="10" y="18"/>
                  </a:lnTo>
                  <a:cubicBezTo>
                    <a:pt x="5" y="56"/>
                    <a:pt x="0" y="123"/>
                    <a:pt x="100" y="154"/>
                  </a:cubicBezTo>
                  <a:lnTo>
                    <a:pt x="100" y="154"/>
                  </a:lnTo>
                  <a:cubicBezTo>
                    <a:pt x="105" y="155"/>
                    <a:pt x="111" y="156"/>
                    <a:pt x="116" y="156"/>
                  </a:cubicBezTo>
                  <a:lnTo>
                    <a:pt x="116" y="156"/>
                  </a:lnTo>
                  <a:cubicBezTo>
                    <a:pt x="119" y="156"/>
                    <a:pt x="122" y="154"/>
                    <a:pt x="123" y="151"/>
                  </a:cubicBezTo>
                  <a:lnTo>
                    <a:pt x="123" y="151"/>
                  </a:lnTo>
                  <a:lnTo>
                    <a:pt x="123" y="151"/>
                  </a:lnTo>
                  <a:cubicBezTo>
                    <a:pt x="125" y="145"/>
                    <a:pt x="127" y="138"/>
                    <a:pt x="127" y="132"/>
                  </a:cubicBezTo>
                  <a:lnTo>
                    <a:pt x="127" y="132"/>
                  </a:lnTo>
                  <a:cubicBezTo>
                    <a:pt x="129" y="113"/>
                    <a:pt x="134" y="103"/>
                    <a:pt x="148" y="86"/>
                  </a:cubicBezTo>
                  <a:lnTo>
                    <a:pt x="164" y="67"/>
                  </a:lnTo>
                  <a:lnTo>
                    <a:pt x="164" y="67"/>
                  </a:lnTo>
                  <a:cubicBezTo>
                    <a:pt x="169" y="62"/>
                    <a:pt x="165" y="55"/>
                    <a:pt x="159" y="5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8" name="Freeform 153">
              <a:extLst>
                <a:ext uri="{FF2B5EF4-FFF2-40B4-BE49-F238E27FC236}">
                  <a16:creationId xmlns:a16="http://schemas.microsoft.com/office/drawing/2014/main" id="{5D8582E9-9E5B-8A47-A813-585970C0E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88397" y="6641033"/>
              <a:ext cx="1016191" cy="867884"/>
            </a:xfrm>
            <a:custGeom>
              <a:avLst/>
              <a:gdLst>
                <a:gd name="T0" fmla="*/ 305 w 817"/>
                <a:gd name="T1" fmla="*/ 572 h 696"/>
                <a:gd name="T2" fmla="*/ 305 w 817"/>
                <a:gd name="T3" fmla="*/ 572 h 696"/>
                <a:gd name="T4" fmla="*/ 466 w 817"/>
                <a:gd name="T5" fmla="*/ 553 h 696"/>
                <a:gd name="T6" fmla="*/ 466 w 817"/>
                <a:gd name="T7" fmla="*/ 553 h 696"/>
                <a:gd name="T8" fmla="*/ 807 w 817"/>
                <a:gd name="T9" fmla="*/ 302 h 696"/>
                <a:gd name="T10" fmla="*/ 807 w 817"/>
                <a:gd name="T11" fmla="*/ 302 h 696"/>
                <a:gd name="T12" fmla="*/ 354 w 817"/>
                <a:gd name="T13" fmla="*/ 87 h 696"/>
                <a:gd name="T14" fmla="*/ 354 w 817"/>
                <a:gd name="T15" fmla="*/ 87 h 696"/>
                <a:gd name="T16" fmla="*/ 210 w 817"/>
                <a:gd name="T17" fmla="*/ 652 h 696"/>
                <a:gd name="T18" fmla="*/ 210 w 817"/>
                <a:gd name="T19" fmla="*/ 652 h 696"/>
                <a:gd name="T20" fmla="*/ 305 w 817"/>
                <a:gd name="T21" fmla="*/ 572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7" h="696">
                  <a:moveTo>
                    <a:pt x="305" y="572"/>
                  </a:moveTo>
                  <a:lnTo>
                    <a:pt x="305" y="572"/>
                  </a:lnTo>
                  <a:cubicBezTo>
                    <a:pt x="305" y="572"/>
                    <a:pt x="359" y="595"/>
                    <a:pt x="466" y="553"/>
                  </a:cubicBezTo>
                  <a:lnTo>
                    <a:pt x="466" y="553"/>
                  </a:lnTo>
                  <a:cubicBezTo>
                    <a:pt x="567" y="513"/>
                    <a:pt x="816" y="348"/>
                    <a:pt x="807" y="302"/>
                  </a:cubicBezTo>
                  <a:lnTo>
                    <a:pt x="807" y="302"/>
                  </a:lnTo>
                  <a:cubicBezTo>
                    <a:pt x="785" y="199"/>
                    <a:pt x="707" y="0"/>
                    <a:pt x="354" y="87"/>
                  </a:cubicBezTo>
                  <a:lnTo>
                    <a:pt x="354" y="87"/>
                  </a:lnTo>
                  <a:cubicBezTo>
                    <a:pt x="0" y="174"/>
                    <a:pt x="83" y="601"/>
                    <a:pt x="210" y="652"/>
                  </a:cubicBezTo>
                  <a:lnTo>
                    <a:pt x="210" y="652"/>
                  </a:lnTo>
                  <a:cubicBezTo>
                    <a:pt x="318" y="695"/>
                    <a:pt x="305" y="572"/>
                    <a:pt x="305" y="572"/>
                  </a:cubicBezTo>
                </a:path>
              </a:pathLst>
            </a:custGeom>
            <a:solidFill>
              <a:srgbClr val="1B1E5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9" name="Freeform 154">
              <a:extLst>
                <a:ext uri="{FF2B5EF4-FFF2-40B4-BE49-F238E27FC236}">
                  <a16:creationId xmlns:a16="http://schemas.microsoft.com/office/drawing/2014/main" id="{78979A2E-0CFD-724B-8A1E-762858D2D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02620" y="7300183"/>
              <a:ext cx="236198" cy="236194"/>
            </a:xfrm>
            <a:custGeom>
              <a:avLst/>
              <a:gdLst>
                <a:gd name="T0" fmla="*/ 188 w 189"/>
                <a:gd name="T1" fmla="*/ 94 h 189"/>
                <a:gd name="T2" fmla="*/ 188 w 189"/>
                <a:gd name="T3" fmla="*/ 94 h 189"/>
                <a:gd name="T4" fmla="*/ 94 w 189"/>
                <a:gd name="T5" fmla="*/ 188 h 189"/>
                <a:gd name="T6" fmla="*/ 94 w 189"/>
                <a:gd name="T7" fmla="*/ 188 h 189"/>
                <a:gd name="T8" fmla="*/ 0 w 189"/>
                <a:gd name="T9" fmla="*/ 94 h 189"/>
                <a:gd name="T10" fmla="*/ 0 w 189"/>
                <a:gd name="T11" fmla="*/ 94 h 189"/>
                <a:gd name="T12" fmla="*/ 94 w 189"/>
                <a:gd name="T13" fmla="*/ 0 h 189"/>
                <a:gd name="T14" fmla="*/ 94 w 189"/>
                <a:gd name="T15" fmla="*/ 0 h 189"/>
                <a:gd name="T16" fmla="*/ 188 w 189"/>
                <a:gd name="T17" fmla="*/ 9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9" h="189">
                  <a:moveTo>
                    <a:pt x="188" y="94"/>
                  </a:moveTo>
                  <a:lnTo>
                    <a:pt x="188" y="94"/>
                  </a:lnTo>
                  <a:cubicBezTo>
                    <a:pt x="188" y="145"/>
                    <a:pt x="146" y="188"/>
                    <a:pt x="94" y="188"/>
                  </a:cubicBezTo>
                  <a:lnTo>
                    <a:pt x="94" y="188"/>
                  </a:lnTo>
                  <a:cubicBezTo>
                    <a:pt x="42" y="188"/>
                    <a:pt x="0" y="145"/>
                    <a:pt x="0" y="94"/>
                  </a:cubicBezTo>
                  <a:lnTo>
                    <a:pt x="0" y="94"/>
                  </a:lnTo>
                  <a:cubicBezTo>
                    <a:pt x="0" y="42"/>
                    <a:pt x="42" y="0"/>
                    <a:pt x="94" y="0"/>
                  </a:cubicBezTo>
                  <a:lnTo>
                    <a:pt x="94" y="0"/>
                  </a:lnTo>
                  <a:cubicBezTo>
                    <a:pt x="146" y="0"/>
                    <a:pt x="188" y="42"/>
                    <a:pt x="188" y="94"/>
                  </a:cubicBezTo>
                </a:path>
              </a:pathLst>
            </a:custGeom>
            <a:solidFill>
              <a:srgbClr val="F3B0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0" name="Freeform 155">
              <a:extLst>
                <a:ext uri="{FF2B5EF4-FFF2-40B4-BE49-F238E27FC236}">
                  <a16:creationId xmlns:a16="http://schemas.microsoft.com/office/drawing/2014/main" id="{B67CD2BD-64FC-E641-80C1-FDF381EA1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25146" y="8794263"/>
              <a:ext cx="747039" cy="241689"/>
            </a:xfrm>
            <a:custGeom>
              <a:avLst/>
              <a:gdLst>
                <a:gd name="T0" fmla="*/ 0 w 599"/>
                <a:gd name="T1" fmla="*/ 63 h 193"/>
                <a:gd name="T2" fmla="*/ 203 w 599"/>
                <a:gd name="T3" fmla="*/ 0 h 193"/>
                <a:gd name="T4" fmla="*/ 387 w 599"/>
                <a:gd name="T5" fmla="*/ 41 h 193"/>
                <a:gd name="T6" fmla="*/ 387 w 599"/>
                <a:gd name="T7" fmla="*/ 41 h 193"/>
                <a:gd name="T8" fmla="*/ 447 w 599"/>
                <a:gd name="T9" fmla="*/ 70 h 193"/>
                <a:gd name="T10" fmla="*/ 598 w 599"/>
                <a:gd name="T11" fmla="*/ 192 h 193"/>
                <a:gd name="T12" fmla="*/ 362 w 599"/>
                <a:gd name="T13" fmla="*/ 192 h 193"/>
                <a:gd name="T14" fmla="*/ 308 w 599"/>
                <a:gd name="T15" fmla="*/ 161 h 193"/>
                <a:gd name="T16" fmla="*/ 219 w 599"/>
                <a:gd name="T17" fmla="*/ 192 h 193"/>
                <a:gd name="T18" fmla="*/ 0 w 599"/>
                <a:gd name="T19" fmla="*/ 192 h 193"/>
                <a:gd name="T20" fmla="*/ 0 w 599"/>
                <a:gd name="T21" fmla="*/ 6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9" h="193">
                  <a:moveTo>
                    <a:pt x="0" y="63"/>
                  </a:moveTo>
                  <a:lnTo>
                    <a:pt x="203" y="0"/>
                  </a:lnTo>
                  <a:lnTo>
                    <a:pt x="387" y="41"/>
                  </a:lnTo>
                  <a:lnTo>
                    <a:pt x="387" y="41"/>
                  </a:lnTo>
                  <a:cubicBezTo>
                    <a:pt x="409" y="46"/>
                    <a:pt x="429" y="56"/>
                    <a:pt x="447" y="70"/>
                  </a:cubicBezTo>
                  <a:lnTo>
                    <a:pt x="598" y="192"/>
                  </a:lnTo>
                  <a:lnTo>
                    <a:pt x="362" y="192"/>
                  </a:lnTo>
                  <a:lnTo>
                    <a:pt x="308" y="161"/>
                  </a:lnTo>
                  <a:lnTo>
                    <a:pt x="219" y="192"/>
                  </a:lnTo>
                  <a:lnTo>
                    <a:pt x="0" y="192"/>
                  </a:lnTo>
                  <a:lnTo>
                    <a:pt x="0" y="63"/>
                  </a:lnTo>
                </a:path>
              </a:pathLst>
            </a:custGeom>
            <a:solidFill>
              <a:srgbClr val="F3B0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1" name="Freeform 156">
              <a:extLst>
                <a:ext uri="{FF2B5EF4-FFF2-40B4-BE49-F238E27FC236}">
                  <a16:creationId xmlns:a16="http://schemas.microsoft.com/office/drawing/2014/main" id="{C4A4BAF8-FE42-1B4B-A4D6-1D6A55AA7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08252" y="7953843"/>
              <a:ext cx="922814" cy="1021686"/>
            </a:xfrm>
            <a:custGeom>
              <a:avLst/>
              <a:gdLst>
                <a:gd name="T0" fmla="*/ 594 w 743"/>
                <a:gd name="T1" fmla="*/ 693 h 822"/>
                <a:gd name="T2" fmla="*/ 594 w 743"/>
                <a:gd name="T3" fmla="*/ 693 h 822"/>
                <a:gd name="T4" fmla="*/ 742 w 743"/>
                <a:gd name="T5" fmla="*/ 644 h 822"/>
                <a:gd name="T6" fmla="*/ 306 w 743"/>
                <a:gd name="T7" fmla="*/ 0 h 822"/>
                <a:gd name="T8" fmla="*/ 306 w 743"/>
                <a:gd name="T9" fmla="*/ 0 h 822"/>
                <a:gd name="T10" fmla="*/ 479 w 743"/>
                <a:gd name="T11" fmla="*/ 821 h 822"/>
                <a:gd name="T12" fmla="*/ 479 w 743"/>
                <a:gd name="T13" fmla="*/ 821 h 822"/>
                <a:gd name="T14" fmla="*/ 594 w 743"/>
                <a:gd name="T15" fmla="*/ 693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3" h="822">
                  <a:moveTo>
                    <a:pt x="594" y="693"/>
                  </a:moveTo>
                  <a:lnTo>
                    <a:pt x="594" y="693"/>
                  </a:lnTo>
                  <a:cubicBezTo>
                    <a:pt x="594" y="693"/>
                    <a:pt x="684" y="669"/>
                    <a:pt x="742" y="644"/>
                  </a:cubicBezTo>
                  <a:lnTo>
                    <a:pt x="306" y="0"/>
                  </a:lnTo>
                  <a:lnTo>
                    <a:pt x="306" y="0"/>
                  </a:lnTo>
                  <a:cubicBezTo>
                    <a:pt x="306" y="0"/>
                    <a:pt x="0" y="187"/>
                    <a:pt x="479" y="821"/>
                  </a:cubicBezTo>
                  <a:lnTo>
                    <a:pt x="479" y="821"/>
                  </a:lnTo>
                  <a:cubicBezTo>
                    <a:pt x="539" y="737"/>
                    <a:pt x="594" y="693"/>
                    <a:pt x="594" y="693"/>
                  </a:cubicBezTo>
                </a:path>
              </a:pathLst>
            </a:custGeom>
            <a:solidFill>
              <a:srgbClr val="1B1E5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2" name="Freeform 157">
              <a:extLst>
                <a:ext uri="{FF2B5EF4-FFF2-40B4-BE49-F238E27FC236}">
                  <a16:creationId xmlns:a16="http://schemas.microsoft.com/office/drawing/2014/main" id="{27A9266F-ACE5-6645-B1B3-1B3384E82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6987" y="7876942"/>
              <a:ext cx="2213655" cy="1159012"/>
            </a:xfrm>
            <a:custGeom>
              <a:avLst/>
              <a:gdLst>
                <a:gd name="T0" fmla="*/ 101 w 1775"/>
                <a:gd name="T1" fmla="*/ 387 h 929"/>
                <a:gd name="T2" fmla="*/ 483 w 1775"/>
                <a:gd name="T3" fmla="*/ 928 h 929"/>
                <a:gd name="T4" fmla="*/ 1774 w 1775"/>
                <a:gd name="T5" fmla="*/ 928 h 929"/>
                <a:gd name="T6" fmla="*/ 1774 w 1775"/>
                <a:gd name="T7" fmla="*/ 726 h 929"/>
                <a:gd name="T8" fmla="*/ 789 w 1775"/>
                <a:gd name="T9" fmla="*/ 726 h 929"/>
                <a:gd name="T10" fmla="*/ 462 w 1775"/>
                <a:gd name="T11" fmla="*/ 258 h 929"/>
                <a:gd name="T12" fmla="*/ 462 w 1775"/>
                <a:gd name="T13" fmla="*/ 258 h 929"/>
                <a:gd name="T14" fmla="*/ 163 w 1775"/>
                <a:gd name="T15" fmla="*/ 52 h 929"/>
                <a:gd name="T16" fmla="*/ 163 w 1775"/>
                <a:gd name="T17" fmla="*/ 52 h 929"/>
                <a:gd name="T18" fmla="*/ 67 w 1775"/>
                <a:gd name="T19" fmla="*/ 328 h 929"/>
                <a:gd name="T20" fmla="*/ 67 w 1775"/>
                <a:gd name="T21" fmla="*/ 328 h 929"/>
                <a:gd name="T22" fmla="*/ 101 w 1775"/>
                <a:gd name="T23" fmla="*/ 387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75" h="929">
                  <a:moveTo>
                    <a:pt x="101" y="387"/>
                  </a:moveTo>
                  <a:lnTo>
                    <a:pt x="483" y="928"/>
                  </a:lnTo>
                  <a:lnTo>
                    <a:pt x="1774" y="928"/>
                  </a:lnTo>
                  <a:lnTo>
                    <a:pt x="1774" y="726"/>
                  </a:lnTo>
                  <a:lnTo>
                    <a:pt x="789" y="726"/>
                  </a:lnTo>
                  <a:lnTo>
                    <a:pt x="462" y="258"/>
                  </a:lnTo>
                  <a:lnTo>
                    <a:pt x="462" y="258"/>
                  </a:lnTo>
                  <a:cubicBezTo>
                    <a:pt x="462" y="258"/>
                    <a:pt x="305" y="0"/>
                    <a:pt x="163" y="52"/>
                  </a:cubicBezTo>
                  <a:lnTo>
                    <a:pt x="163" y="52"/>
                  </a:lnTo>
                  <a:cubicBezTo>
                    <a:pt x="0" y="113"/>
                    <a:pt x="36" y="256"/>
                    <a:pt x="67" y="328"/>
                  </a:cubicBezTo>
                  <a:lnTo>
                    <a:pt x="67" y="328"/>
                  </a:lnTo>
                  <a:cubicBezTo>
                    <a:pt x="77" y="349"/>
                    <a:pt x="88" y="368"/>
                    <a:pt x="101" y="387"/>
                  </a:cubicBezTo>
                </a:path>
              </a:pathLst>
            </a:custGeom>
            <a:solidFill>
              <a:srgbClr val="4A3F7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3" name="Freeform 158">
              <a:extLst>
                <a:ext uri="{FF2B5EF4-FFF2-40B4-BE49-F238E27FC236}">
                  <a16:creationId xmlns:a16="http://schemas.microsoft.com/office/drawing/2014/main" id="{7D8AEACE-85BA-C744-AF6D-AD260CED5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02620" y="9030457"/>
              <a:ext cx="5591809" cy="329576"/>
            </a:xfrm>
            <a:custGeom>
              <a:avLst/>
              <a:gdLst>
                <a:gd name="T0" fmla="*/ 4488 w 4489"/>
                <a:gd name="T1" fmla="*/ 263 h 264"/>
                <a:gd name="T2" fmla="*/ 0 w 4489"/>
                <a:gd name="T3" fmla="*/ 263 h 264"/>
                <a:gd name="T4" fmla="*/ 0 w 4489"/>
                <a:gd name="T5" fmla="*/ 0 h 264"/>
                <a:gd name="T6" fmla="*/ 4488 w 4489"/>
                <a:gd name="T7" fmla="*/ 0 h 264"/>
                <a:gd name="T8" fmla="*/ 4488 w 4489"/>
                <a:gd name="T9" fmla="*/ 263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89" h="264">
                  <a:moveTo>
                    <a:pt x="4488" y="263"/>
                  </a:moveTo>
                  <a:lnTo>
                    <a:pt x="0" y="263"/>
                  </a:lnTo>
                  <a:lnTo>
                    <a:pt x="0" y="0"/>
                  </a:lnTo>
                  <a:lnTo>
                    <a:pt x="4488" y="0"/>
                  </a:lnTo>
                  <a:lnTo>
                    <a:pt x="4488" y="263"/>
                  </a:lnTo>
                </a:path>
              </a:pathLst>
            </a:custGeom>
            <a:solidFill>
              <a:srgbClr val="667DD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25CEB23F-2CD4-8141-90AC-41F30BEC0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91345" y="9360033"/>
              <a:ext cx="3717472" cy="3140714"/>
            </a:xfrm>
            <a:custGeom>
              <a:avLst/>
              <a:gdLst>
                <a:gd name="connsiteX0" fmla="*/ 3471534 w 3717472"/>
                <a:gd name="connsiteY0" fmla="*/ 0 h 3140714"/>
                <a:gd name="connsiteX1" fmla="*/ 3717472 w 3717472"/>
                <a:gd name="connsiteY1" fmla="*/ 0 h 3140714"/>
                <a:gd name="connsiteX2" fmla="*/ 3717472 w 3717472"/>
                <a:gd name="connsiteY2" fmla="*/ 3140714 h 3140714"/>
                <a:gd name="connsiteX3" fmla="*/ 3471534 w 3717472"/>
                <a:gd name="connsiteY3" fmla="*/ 3140714 h 3140714"/>
                <a:gd name="connsiteX4" fmla="*/ 0 w 3717472"/>
                <a:gd name="connsiteY4" fmla="*/ 0 h 3140714"/>
                <a:gd name="connsiteX5" fmla="*/ 245937 w 3717472"/>
                <a:gd name="connsiteY5" fmla="*/ 0 h 3140714"/>
                <a:gd name="connsiteX6" fmla="*/ 245937 w 3717472"/>
                <a:gd name="connsiteY6" fmla="*/ 3140714 h 3140714"/>
                <a:gd name="connsiteX7" fmla="*/ 0 w 3717472"/>
                <a:gd name="connsiteY7" fmla="*/ 3140714 h 314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7472" h="3140714">
                  <a:moveTo>
                    <a:pt x="3471534" y="0"/>
                  </a:moveTo>
                  <a:lnTo>
                    <a:pt x="3717472" y="0"/>
                  </a:lnTo>
                  <a:lnTo>
                    <a:pt x="3717472" y="3140714"/>
                  </a:lnTo>
                  <a:lnTo>
                    <a:pt x="3471534" y="3140714"/>
                  </a:lnTo>
                  <a:close/>
                  <a:moveTo>
                    <a:pt x="0" y="0"/>
                  </a:moveTo>
                  <a:lnTo>
                    <a:pt x="245937" y="0"/>
                  </a:lnTo>
                  <a:lnTo>
                    <a:pt x="245937" y="3140714"/>
                  </a:lnTo>
                  <a:lnTo>
                    <a:pt x="0" y="3140714"/>
                  </a:lnTo>
                  <a:close/>
                </a:path>
              </a:pathLst>
            </a:custGeom>
            <a:solidFill>
              <a:srgbClr val="4A3F7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EC2CE057-DD19-224B-BABB-85D3340F9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91345" y="9360033"/>
              <a:ext cx="3717472" cy="410728"/>
            </a:xfrm>
            <a:custGeom>
              <a:avLst/>
              <a:gdLst>
                <a:gd name="connsiteX0" fmla="*/ 3471534 w 3717472"/>
                <a:gd name="connsiteY0" fmla="*/ 0 h 410728"/>
                <a:gd name="connsiteX1" fmla="*/ 3717472 w 3717472"/>
                <a:gd name="connsiteY1" fmla="*/ 0 h 410728"/>
                <a:gd name="connsiteX2" fmla="*/ 3717472 w 3717472"/>
                <a:gd name="connsiteY2" fmla="*/ 257639 h 410728"/>
                <a:gd name="connsiteX3" fmla="*/ 3471534 w 3717472"/>
                <a:gd name="connsiteY3" fmla="*/ 410728 h 410728"/>
                <a:gd name="connsiteX4" fmla="*/ 0 w 3717472"/>
                <a:gd name="connsiteY4" fmla="*/ 0 h 410728"/>
                <a:gd name="connsiteX5" fmla="*/ 245937 w 3717472"/>
                <a:gd name="connsiteY5" fmla="*/ 0 h 410728"/>
                <a:gd name="connsiteX6" fmla="*/ 245937 w 3717472"/>
                <a:gd name="connsiteY6" fmla="*/ 257639 h 410728"/>
                <a:gd name="connsiteX7" fmla="*/ 0 w 3717472"/>
                <a:gd name="connsiteY7" fmla="*/ 410728 h 41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7472" h="410728">
                  <a:moveTo>
                    <a:pt x="3471534" y="0"/>
                  </a:moveTo>
                  <a:lnTo>
                    <a:pt x="3717472" y="0"/>
                  </a:lnTo>
                  <a:lnTo>
                    <a:pt x="3717472" y="257639"/>
                  </a:lnTo>
                  <a:lnTo>
                    <a:pt x="3471534" y="410728"/>
                  </a:lnTo>
                  <a:close/>
                  <a:moveTo>
                    <a:pt x="0" y="0"/>
                  </a:moveTo>
                  <a:lnTo>
                    <a:pt x="245937" y="0"/>
                  </a:lnTo>
                  <a:lnTo>
                    <a:pt x="245937" y="257639"/>
                  </a:lnTo>
                  <a:lnTo>
                    <a:pt x="0" y="410728"/>
                  </a:lnTo>
                  <a:close/>
                </a:path>
              </a:pathLst>
            </a:custGeom>
            <a:solidFill>
              <a:srgbClr val="1B1E5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6" name="Freeform 163">
              <a:extLst>
                <a:ext uri="{FF2B5EF4-FFF2-40B4-BE49-F238E27FC236}">
                  <a16:creationId xmlns:a16="http://schemas.microsoft.com/office/drawing/2014/main" id="{F8E7FE0F-3BA9-8547-8FD3-4621091B3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8791" y="11628616"/>
              <a:ext cx="433940" cy="483379"/>
            </a:xfrm>
            <a:custGeom>
              <a:avLst/>
              <a:gdLst>
                <a:gd name="T0" fmla="*/ 349 w 350"/>
                <a:gd name="T1" fmla="*/ 0 h 390"/>
                <a:gd name="T2" fmla="*/ 0 w 350"/>
                <a:gd name="T3" fmla="*/ 0 h 390"/>
                <a:gd name="T4" fmla="*/ 0 w 350"/>
                <a:gd name="T5" fmla="*/ 389 h 390"/>
                <a:gd name="T6" fmla="*/ 349 w 350"/>
                <a:gd name="T7" fmla="*/ 389 h 390"/>
                <a:gd name="T8" fmla="*/ 349 w 350"/>
                <a:gd name="T9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0" h="390">
                  <a:moveTo>
                    <a:pt x="349" y="0"/>
                  </a:moveTo>
                  <a:lnTo>
                    <a:pt x="0" y="0"/>
                  </a:lnTo>
                  <a:lnTo>
                    <a:pt x="0" y="389"/>
                  </a:lnTo>
                  <a:lnTo>
                    <a:pt x="349" y="389"/>
                  </a:lnTo>
                  <a:lnTo>
                    <a:pt x="349" y="0"/>
                  </a:lnTo>
                </a:path>
              </a:pathLst>
            </a:custGeom>
            <a:solidFill>
              <a:srgbClr val="31409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7" name="Freeform 164">
              <a:extLst>
                <a:ext uri="{FF2B5EF4-FFF2-40B4-BE49-F238E27FC236}">
                  <a16:creationId xmlns:a16="http://schemas.microsoft.com/office/drawing/2014/main" id="{3B5243BB-6FA0-B544-A47C-01B1F7BFE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88793" y="12111997"/>
              <a:ext cx="1219432" cy="225208"/>
            </a:xfrm>
            <a:custGeom>
              <a:avLst/>
              <a:gdLst>
                <a:gd name="T0" fmla="*/ 948 w 977"/>
                <a:gd name="T1" fmla="*/ 179 h 180"/>
                <a:gd name="T2" fmla="*/ 948 w 977"/>
                <a:gd name="T3" fmla="*/ 179 h 180"/>
                <a:gd name="T4" fmla="*/ 948 w 977"/>
                <a:gd name="T5" fmla="*/ 179 h 180"/>
                <a:gd name="T6" fmla="*/ 967 w 977"/>
                <a:gd name="T7" fmla="*/ 147 h 180"/>
                <a:gd name="T8" fmla="*/ 893 w 977"/>
                <a:gd name="T9" fmla="*/ 11 h 180"/>
                <a:gd name="T10" fmla="*/ 893 w 977"/>
                <a:gd name="T11" fmla="*/ 11 h 180"/>
                <a:gd name="T12" fmla="*/ 874 w 977"/>
                <a:gd name="T13" fmla="*/ 0 h 180"/>
                <a:gd name="T14" fmla="*/ 115 w 977"/>
                <a:gd name="T15" fmla="*/ 0 h 180"/>
                <a:gd name="T16" fmla="*/ 115 w 977"/>
                <a:gd name="T17" fmla="*/ 0 h 180"/>
                <a:gd name="T18" fmla="*/ 76 w 977"/>
                <a:gd name="T19" fmla="*/ 23 h 180"/>
                <a:gd name="T20" fmla="*/ 8 w 977"/>
                <a:gd name="T21" fmla="*/ 147 h 180"/>
                <a:gd name="T22" fmla="*/ 8 w 977"/>
                <a:gd name="T23" fmla="*/ 147 h 180"/>
                <a:gd name="T24" fmla="*/ 28 w 977"/>
                <a:gd name="T25" fmla="*/ 179 h 180"/>
                <a:gd name="T26" fmla="*/ 28 w 977"/>
                <a:gd name="T27" fmla="*/ 179 h 180"/>
                <a:gd name="T28" fmla="*/ 47 w 977"/>
                <a:gd name="T29" fmla="*/ 167 h 180"/>
                <a:gd name="T30" fmla="*/ 112 w 977"/>
                <a:gd name="T31" fmla="*/ 50 h 180"/>
                <a:gd name="T32" fmla="*/ 463 w 977"/>
                <a:gd name="T33" fmla="*/ 50 h 180"/>
                <a:gd name="T34" fmla="*/ 463 w 977"/>
                <a:gd name="T35" fmla="*/ 154 h 180"/>
                <a:gd name="T36" fmla="*/ 463 w 977"/>
                <a:gd name="T37" fmla="*/ 154 h 180"/>
                <a:gd name="T38" fmla="*/ 488 w 977"/>
                <a:gd name="T39" fmla="*/ 179 h 180"/>
                <a:gd name="T40" fmla="*/ 488 w 977"/>
                <a:gd name="T41" fmla="*/ 179 h 180"/>
                <a:gd name="T42" fmla="*/ 514 w 977"/>
                <a:gd name="T43" fmla="*/ 154 h 180"/>
                <a:gd name="T44" fmla="*/ 514 w 977"/>
                <a:gd name="T45" fmla="*/ 50 h 180"/>
                <a:gd name="T46" fmla="*/ 864 w 977"/>
                <a:gd name="T47" fmla="*/ 50 h 180"/>
                <a:gd name="T48" fmla="*/ 929 w 977"/>
                <a:gd name="T49" fmla="*/ 167 h 180"/>
                <a:gd name="T50" fmla="*/ 929 w 977"/>
                <a:gd name="T51" fmla="*/ 167 h 180"/>
                <a:gd name="T52" fmla="*/ 948 w 977"/>
                <a:gd name="T53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77" h="180">
                  <a:moveTo>
                    <a:pt x="948" y="179"/>
                  </a:moveTo>
                  <a:lnTo>
                    <a:pt x="948" y="179"/>
                  </a:lnTo>
                  <a:lnTo>
                    <a:pt x="948" y="179"/>
                  </a:lnTo>
                  <a:cubicBezTo>
                    <a:pt x="965" y="179"/>
                    <a:pt x="976" y="161"/>
                    <a:pt x="967" y="147"/>
                  </a:cubicBezTo>
                  <a:lnTo>
                    <a:pt x="893" y="11"/>
                  </a:lnTo>
                  <a:lnTo>
                    <a:pt x="893" y="11"/>
                  </a:lnTo>
                  <a:cubicBezTo>
                    <a:pt x="890" y="4"/>
                    <a:pt x="882" y="0"/>
                    <a:pt x="874" y="0"/>
                  </a:cubicBezTo>
                  <a:lnTo>
                    <a:pt x="115" y="0"/>
                  </a:lnTo>
                  <a:lnTo>
                    <a:pt x="115" y="0"/>
                  </a:lnTo>
                  <a:cubicBezTo>
                    <a:pt x="99" y="0"/>
                    <a:pt x="84" y="8"/>
                    <a:pt x="76" y="23"/>
                  </a:cubicBezTo>
                  <a:lnTo>
                    <a:pt x="8" y="147"/>
                  </a:lnTo>
                  <a:lnTo>
                    <a:pt x="8" y="147"/>
                  </a:lnTo>
                  <a:cubicBezTo>
                    <a:pt x="0" y="161"/>
                    <a:pt x="11" y="179"/>
                    <a:pt x="28" y="179"/>
                  </a:cubicBezTo>
                  <a:lnTo>
                    <a:pt x="28" y="179"/>
                  </a:lnTo>
                  <a:cubicBezTo>
                    <a:pt x="36" y="179"/>
                    <a:pt x="43" y="175"/>
                    <a:pt x="47" y="167"/>
                  </a:cubicBezTo>
                  <a:lnTo>
                    <a:pt x="112" y="50"/>
                  </a:lnTo>
                  <a:lnTo>
                    <a:pt x="463" y="50"/>
                  </a:lnTo>
                  <a:lnTo>
                    <a:pt x="463" y="154"/>
                  </a:lnTo>
                  <a:lnTo>
                    <a:pt x="463" y="154"/>
                  </a:lnTo>
                  <a:cubicBezTo>
                    <a:pt x="463" y="168"/>
                    <a:pt x="474" y="179"/>
                    <a:pt x="488" y="179"/>
                  </a:cubicBezTo>
                  <a:lnTo>
                    <a:pt x="488" y="179"/>
                  </a:lnTo>
                  <a:cubicBezTo>
                    <a:pt x="502" y="179"/>
                    <a:pt x="514" y="168"/>
                    <a:pt x="514" y="154"/>
                  </a:cubicBezTo>
                  <a:lnTo>
                    <a:pt x="514" y="50"/>
                  </a:lnTo>
                  <a:lnTo>
                    <a:pt x="864" y="50"/>
                  </a:lnTo>
                  <a:lnTo>
                    <a:pt x="929" y="167"/>
                  </a:lnTo>
                  <a:lnTo>
                    <a:pt x="929" y="167"/>
                  </a:lnTo>
                  <a:cubicBezTo>
                    <a:pt x="932" y="175"/>
                    <a:pt x="940" y="179"/>
                    <a:pt x="948" y="179"/>
                  </a:cubicBezTo>
                </a:path>
              </a:pathLst>
            </a:custGeom>
            <a:solidFill>
              <a:srgbClr val="4A75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4081F0D7-5BBF-8548-BE47-0331805D9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89919" y="12271291"/>
              <a:ext cx="1443398" cy="278890"/>
            </a:xfrm>
            <a:custGeom>
              <a:avLst/>
              <a:gdLst>
                <a:gd name="connsiteX0" fmla="*/ 1303950 w 1443398"/>
                <a:gd name="connsiteY0" fmla="*/ 0 h 278890"/>
                <a:gd name="connsiteX1" fmla="*/ 1443398 w 1443398"/>
                <a:gd name="connsiteY1" fmla="*/ 140071 h 278890"/>
                <a:gd name="connsiteX2" fmla="*/ 1303950 w 1443398"/>
                <a:gd name="connsiteY2" fmla="*/ 278890 h 278890"/>
                <a:gd name="connsiteX3" fmla="*/ 1164504 w 1443398"/>
                <a:gd name="connsiteY3" fmla="*/ 140071 h 278890"/>
                <a:gd name="connsiteX4" fmla="*/ 1303950 w 1443398"/>
                <a:gd name="connsiteY4" fmla="*/ 0 h 278890"/>
                <a:gd name="connsiteX5" fmla="*/ 710086 w 1443398"/>
                <a:gd name="connsiteY5" fmla="*/ 0 h 278890"/>
                <a:gd name="connsiteX6" fmla="*/ 850156 w 1443398"/>
                <a:gd name="connsiteY6" fmla="*/ 140071 h 278890"/>
                <a:gd name="connsiteX7" fmla="*/ 710086 w 1443398"/>
                <a:gd name="connsiteY7" fmla="*/ 278890 h 278890"/>
                <a:gd name="connsiteX8" fmla="*/ 571266 w 1443398"/>
                <a:gd name="connsiteY8" fmla="*/ 140071 h 278890"/>
                <a:gd name="connsiteX9" fmla="*/ 710086 w 1443398"/>
                <a:gd name="connsiteY9" fmla="*/ 0 h 278890"/>
                <a:gd name="connsiteX10" fmla="*/ 138818 w 1443398"/>
                <a:gd name="connsiteY10" fmla="*/ 0 h 278890"/>
                <a:gd name="connsiteX11" fmla="*/ 278890 w 1443398"/>
                <a:gd name="connsiteY11" fmla="*/ 140071 h 278890"/>
                <a:gd name="connsiteX12" fmla="*/ 138818 w 1443398"/>
                <a:gd name="connsiteY12" fmla="*/ 278890 h 278890"/>
                <a:gd name="connsiteX13" fmla="*/ 0 w 1443398"/>
                <a:gd name="connsiteY13" fmla="*/ 140071 h 278890"/>
                <a:gd name="connsiteX14" fmla="*/ 138818 w 1443398"/>
                <a:gd name="connsiteY14" fmla="*/ 0 h 27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43398" h="278890">
                  <a:moveTo>
                    <a:pt x="1303950" y="0"/>
                  </a:moveTo>
                  <a:cubicBezTo>
                    <a:pt x="1381146" y="0"/>
                    <a:pt x="1443398" y="62531"/>
                    <a:pt x="1443398" y="140071"/>
                  </a:cubicBezTo>
                  <a:cubicBezTo>
                    <a:pt x="1443398" y="217610"/>
                    <a:pt x="1381146" y="278890"/>
                    <a:pt x="1303950" y="278890"/>
                  </a:cubicBezTo>
                  <a:cubicBezTo>
                    <a:pt x="1226756" y="278890"/>
                    <a:pt x="1164504" y="217610"/>
                    <a:pt x="1164504" y="140071"/>
                  </a:cubicBezTo>
                  <a:cubicBezTo>
                    <a:pt x="1164504" y="62531"/>
                    <a:pt x="1226756" y="0"/>
                    <a:pt x="1303950" y="0"/>
                  </a:cubicBezTo>
                  <a:close/>
                  <a:moveTo>
                    <a:pt x="710086" y="0"/>
                  </a:moveTo>
                  <a:cubicBezTo>
                    <a:pt x="787624" y="0"/>
                    <a:pt x="850156" y="62531"/>
                    <a:pt x="850156" y="140071"/>
                  </a:cubicBezTo>
                  <a:cubicBezTo>
                    <a:pt x="850156" y="217610"/>
                    <a:pt x="787624" y="278890"/>
                    <a:pt x="710086" y="278890"/>
                  </a:cubicBezTo>
                  <a:cubicBezTo>
                    <a:pt x="633798" y="278890"/>
                    <a:pt x="571266" y="217610"/>
                    <a:pt x="571266" y="140071"/>
                  </a:cubicBezTo>
                  <a:cubicBezTo>
                    <a:pt x="571266" y="62531"/>
                    <a:pt x="633798" y="0"/>
                    <a:pt x="710086" y="0"/>
                  </a:cubicBezTo>
                  <a:close/>
                  <a:moveTo>
                    <a:pt x="138818" y="0"/>
                  </a:moveTo>
                  <a:cubicBezTo>
                    <a:pt x="216358" y="0"/>
                    <a:pt x="278890" y="62531"/>
                    <a:pt x="278890" y="140071"/>
                  </a:cubicBezTo>
                  <a:cubicBezTo>
                    <a:pt x="278890" y="217610"/>
                    <a:pt x="216358" y="278890"/>
                    <a:pt x="138818" y="278890"/>
                  </a:cubicBezTo>
                  <a:cubicBezTo>
                    <a:pt x="61280" y="278890"/>
                    <a:pt x="0" y="217610"/>
                    <a:pt x="0" y="140071"/>
                  </a:cubicBezTo>
                  <a:cubicBezTo>
                    <a:pt x="0" y="62531"/>
                    <a:pt x="61280" y="0"/>
                    <a:pt x="138818" y="0"/>
                  </a:cubicBezTo>
                  <a:close/>
                </a:path>
              </a:pathLst>
            </a:custGeom>
            <a:solidFill>
              <a:srgbClr val="1B1E5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67C0B2C6-A950-F643-B405-DDAD6CE51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72313" y="12353685"/>
              <a:ext cx="1278590" cy="114072"/>
            </a:xfrm>
            <a:custGeom>
              <a:avLst/>
              <a:gdLst>
                <a:gd name="connsiteX0" fmla="*/ 1224292 w 1278590"/>
                <a:gd name="connsiteY0" fmla="*/ 5490 h 114072"/>
                <a:gd name="connsiteX1" fmla="*/ 1278590 w 1278590"/>
                <a:gd name="connsiteY1" fmla="*/ 60420 h 114072"/>
                <a:gd name="connsiteX2" fmla="*/ 1224292 w 1278590"/>
                <a:gd name="connsiteY2" fmla="*/ 114072 h 114072"/>
                <a:gd name="connsiteX3" fmla="*/ 1169994 w 1278590"/>
                <a:gd name="connsiteY3" fmla="*/ 60420 h 114072"/>
                <a:gd name="connsiteX4" fmla="*/ 1224292 w 1278590"/>
                <a:gd name="connsiteY4" fmla="*/ 5490 h 114072"/>
                <a:gd name="connsiteX5" fmla="*/ 624918 w 1278590"/>
                <a:gd name="connsiteY5" fmla="*/ 5490 h 114072"/>
                <a:gd name="connsiteX6" fmla="*/ 679846 w 1278590"/>
                <a:gd name="connsiteY6" fmla="*/ 60420 h 114072"/>
                <a:gd name="connsiteX7" fmla="*/ 624918 w 1278590"/>
                <a:gd name="connsiteY7" fmla="*/ 114072 h 114072"/>
                <a:gd name="connsiteX8" fmla="*/ 571266 w 1278590"/>
                <a:gd name="connsiteY8" fmla="*/ 60420 h 114072"/>
                <a:gd name="connsiteX9" fmla="*/ 624918 w 1278590"/>
                <a:gd name="connsiteY9" fmla="*/ 5490 h 114072"/>
                <a:gd name="connsiteX10" fmla="*/ 54298 w 1278590"/>
                <a:gd name="connsiteY10" fmla="*/ 0 h 114072"/>
                <a:gd name="connsiteX11" fmla="*/ 108596 w 1278590"/>
                <a:gd name="connsiteY11" fmla="*/ 54298 h 114072"/>
                <a:gd name="connsiteX12" fmla="*/ 54298 w 1278590"/>
                <a:gd name="connsiteY12" fmla="*/ 108596 h 114072"/>
                <a:gd name="connsiteX13" fmla="*/ 0 w 1278590"/>
                <a:gd name="connsiteY13" fmla="*/ 54298 h 114072"/>
                <a:gd name="connsiteX14" fmla="*/ 54298 w 1278590"/>
                <a:gd name="connsiteY14" fmla="*/ 0 h 11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8590" h="114072">
                  <a:moveTo>
                    <a:pt x="1224292" y="5490"/>
                  </a:moveTo>
                  <a:cubicBezTo>
                    <a:pt x="1253334" y="5490"/>
                    <a:pt x="1278590" y="29761"/>
                    <a:pt x="1278590" y="60420"/>
                  </a:cubicBezTo>
                  <a:cubicBezTo>
                    <a:pt x="1278590" y="91078"/>
                    <a:pt x="1253334" y="114072"/>
                    <a:pt x="1224292" y="114072"/>
                  </a:cubicBezTo>
                  <a:cubicBezTo>
                    <a:pt x="1193986" y="114072"/>
                    <a:pt x="1169994" y="91078"/>
                    <a:pt x="1169994" y="60420"/>
                  </a:cubicBezTo>
                  <a:cubicBezTo>
                    <a:pt x="1169994" y="29761"/>
                    <a:pt x="1193986" y="5490"/>
                    <a:pt x="1224292" y="5490"/>
                  </a:cubicBezTo>
                  <a:close/>
                  <a:moveTo>
                    <a:pt x="624918" y="5490"/>
                  </a:moveTo>
                  <a:cubicBezTo>
                    <a:pt x="655576" y="5490"/>
                    <a:pt x="679846" y="29761"/>
                    <a:pt x="679846" y="60420"/>
                  </a:cubicBezTo>
                  <a:cubicBezTo>
                    <a:pt x="679846" y="91078"/>
                    <a:pt x="655576" y="114072"/>
                    <a:pt x="624918" y="114072"/>
                  </a:cubicBezTo>
                  <a:cubicBezTo>
                    <a:pt x="595536" y="114072"/>
                    <a:pt x="571266" y="91078"/>
                    <a:pt x="571266" y="60420"/>
                  </a:cubicBezTo>
                  <a:cubicBezTo>
                    <a:pt x="571266" y="29761"/>
                    <a:pt x="595536" y="5490"/>
                    <a:pt x="624918" y="5490"/>
                  </a:cubicBezTo>
                  <a:close/>
                  <a:moveTo>
                    <a:pt x="54298" y="0"/>
                  </a:moveTo>
                  <a:cubicBezTo>
                    <a:pt x="84604" y="0"/>
                    <a:pt x="108596" y="23992"/>
                    <a:pt x="108596" y="54298"/>
                  </a:cubicBezTo>
                  <a:cubicBezTo>
                    <a:pt x="108596" y="84604"/>
                    <a:pt x="84604" y="108596"/>
                    <a:pt x="54298" y="108596"/>
                  </a:cubicBezTo>
                  <a:cubicBezTo>
                    <a:pt x="25254" y="108596"/>
                    <a:pt x="0" y="84604"/>
                    <a:pt x="0" y="54298"/>
                  </a:cubicBezTo>
                  <a:cubicBezTo>
                    <a:pt x="0" y="23992"/>
                    <a:pt x="25254" y="0"/>
                    <a:pt x="54298" y="0"/>
                  </a:cubicBezTo>
                  <a:close/>
                </a:path>
              </a:pathLst>
            </a:custGeom>
            <a:solidFill>
              <a:srgbClr val="4A75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0" name="Freeform 171">
              <a:extLst>
                <a:ext uri="{FF2B5EF4-FFF2-40B4-BE49-F238E27FC236}">
                  <a16:creationId xmlns:a16="http://schemas.microsoft.com/office/drawing/2014/main" id="{D4518BAF-71E4-1644-86AA-E6A753FA8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93159" y="11689038"/>
              <a:ext cx="346053" cy="357043"/>
            </a:xfrm>
            <a:custGeom>
              <a:avLst/>
              <a:gdLst>
                <a:gd name="T0" fmla="*/ 275 w 276"/>
                <a:gd name="T1" fmla="*/ 178 h 286"/>
                <a:gd name="T2" fmla="*/ 135 w 276"/>
                <a:gd name="T3" fmla="*/ 285 h 286"/>
                <a:gd name="T4" fmla="*/ 0 w 276"/>
                <a:gd name="T5" fmla="*/ 107 h 286"/>
                <a:gd name="T6" fmla="*/ 141 w 276"/>
                <a:gd name="T7" fmla="*/ 0 h 286"/>
                <a:gd name="T8" fmla="*/ 275 w 276"/>
                <a:gd name="T9" fmla="*/ 178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6" h="286">
                  <a:moveTo>
                    <a:pt x="275" y="178"/>
                  </a:moveTo>
                  <a:lnTo>
                    <a:pt x="135" y="285"/>
                  </a:lnTo>
                  <a:lnTo>
                    <a:pt x="0" y="107"/>
                  </a:lnTo>
                  <a:lnTo>
                    <a:pt x="141" y="0"/>
                  </a:lnTo>
                  <a:lnTo>
                    <a:pt x="275" y="178"/>
                  </a:lnTo>
                </a:path>
              </a:pathLst>
            </a:custGeom>
            <a:solidFill>
              <a:srgbClr val="F3B0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1" name="Freeform 172">
              <a:extLst>
                <a:ext uri="{FF2B5EF4-FFF2-40B4-BE49-F238E27FC236}">
                  <a16:creationId xmlns:a16="http://schemas.microsoft.com/office/drawing/2014/main" id="{C17893D4-C10B-E647-9D5A-745A74B34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16259" y="11914249"/>
              <a:ext cx="598728" cy="565770"/>
            </a:xfrm>
            <a:custGeom>
              <a:avLst/>
              <a:gdLst>
                <a:gd name="T0" fmla="*/ 335 w 481"/>
                <a:gd name="T1" fmla="*/ 0 h 454"/>
                <a:gd name="T2" fmla="*/ 195 w 481"/>
                <a:gd name="T3" fmla="*/ 107 h 454"/>
                <a:gd name="T4" fmla="*/ 123 w 481"/>
                <a:gd name="T5" fmla="*/ 223 h 454"/>
                <a:gd name="T6" fmla="*/ 58 w 481"/>
                <a:gd name="T7" fmla="*/ 278 h 454"/>
                <a:gd name="T8" fmla="*/ 58 w 481"/>
                <a:gd name="T9" fmla="*/ 278 h 454"/>
                <a:gd name="T10" fmla="*/ 10 w 481"/>
                <a:gd name="T11" fmla="*/ 420 h 454"/>
                <a:gd name="T12" fmla="*/ 10 w 481"/>
                <a:gd name="T13" fmla="*/ 420 h 454"/>
                <a:gd name="T14" fmla="*/ 18 w 481"/>
                <a:gd name="T15" fmla="*/ 435 h 454"/>
                <a:gd name="T16" fmla="*/ 18 w 481"/>
                <a:gd name="T17" fmla="*/ 435 h 454"/>
                <a:gd name="T18" fmla="*/ 68 w 481"/>
                <a:gd name="T19" fmla="*/ 441 h 454"/>
                <a:gd name="T20" fmla="*/ 480 w 481"/>
                <a:gd name="T21" fmla="*/ 129 h 454"/>
                <a:gd name="T22" fmla="*/ 416 w 481"/>
                <a:gd name="T23" fmla="*/ 44 h 454"/>
                <a:gd name="T24" fmla="*/ 416 w 481"/>
                <a:gd name="T25" fmla="*/ 44 h 454"/>
                <a:gd name="T26" fmla="*/ 335 w 481"/>
                <a:gd name="T27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1" h="454">
                  <a:moveTo>
                    <a:pt x="335" y="0"/>
                  </a:moveTo>
                  <a:lnTo>
                    <a:pt x="195" y="107"/>
                  </a:lnTo>
                  <a:lnTo>
                    <a:pt x="123" y="223"/>
                  </a:lnTo>
                  <a:lnTo>
                    <a:pt x="58" y="278"/>
                  </a:lnTo>
                  <a:lnTo>
                    <a:pt x="58" y="278"/>
                  </a:lnTo>
                  <a:cubicBezTo>
                    <a:pt x="18" y="313"/>
                    <a:pt x="0" y="367"/>
                    <a:pt x="10" y="420"/>
                  </a:cubicBezTo>
                  <a:lnTo>
                    <a:pt x="10" y="420"/>
                  </a:lnTo>
                  <a:cubicBezTo>
                    <a:pt x="11" y="425"/>
                    <a:pt x="14" y="431"/>
                    <a:pt x="18" y="435"/>
                  </a:cubicBezTo>
                  <a:lnTo>
                    <a:pt x="18" y="435"/>
                  </a:lnTo>
                  <a:cubicBezTo>
                    <a:pt x="31" y="450"/>
                    <a:pt x="53" y="453"/>
                    <a:pt x="68" y="441"/>
                  </a:cubicBezTo>
                  <a:lnTo>
                    <a:pt x="480" y="129"/>
                  </a:lnTo>
                  <a:lnTo>
                    <a:pt x="416" y="44"/>
                  </a:lnTo>
                  <a:lnTo>
                    <a:pt x="416" y="44"/>
                  </a:lnTo>
                  <a:cubicBezTo>
                    <a:pt x="396" y="19"/>
                    <a:pt x="367" y="3"/>
                    <a:pt x="335" y="0"/>
                  </a:cubicBezTo>
                </a:path>
              </a:pathLst>
            </a:custGeom>
            <a:solidFill>
              <a:srgbClr val="D83F6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2" name="Freeform 173">
              <a:extLst>
                <a:ext uri="{FF2B5EF4-FFF2-40B4-BE49-F238E27FC236}">
                  <a16:creationId xmlns:a16="http://schemas.microsoft.com/office/drawing/2014/main" id="{E95860BF-22D3-A44D-8ED8-A175A8103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35276" y="11991150"/>
              <a:ext cx="280141" cy="280139"/>
            </a:xfrm>
            <a:custGeom>
              <a:avLst/>
              <a:gdLst>
                <a:gd name="T0" fmla="*/ 177 w 223"/>
                <a:gd name="T1" fmla="*/ 224 h 225"/>
                <a:gd name="T2" fmla="*/ 0 w 223"/>
                <a:gd name="T3" fmla="*/ 224 h 225"/>
                <a:gd name="T4" fmla="*/ 45 w 223"/>
                <a:gd name="T5" fmla="*/ 0 h 225"/>
                <a:gd name="T6" fmla="*/ 222 w 223"/>
                <a:gd name="T7" fmla="*/ 0 h 225"/>
                <a:gd name="T8" fmla="*/ 177 w 223"/>
                <a:gd name="T9" fmla="*/ 224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3" h="225">
                  <a:moveTo>
                    <a:pt x="177" y="224"/>
                  </a:moveTo>
                  <a:lnTo>
                    <a:pt x="0" y="224"/>
                  </a:lnTo>
                  <a:lnTo>
                    <a:pt x="45" y="0"/>
                  </a:lnTo>
                  <a:lnTo>
                    <a:pt x="222" y="0"/>
                  </a:lnTo>
                  <a:lnTo>
                    <a:pt x="177" y="224"/>
                  </a:lnTo>
                </a:path>
              </a:pathLst>
            </a:custGeom>
            <a:solidFill>
              <a:srgbClr val="F3B0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3" name="Freeform 174">
              <a:extLst>
                <a:ext uri="{FF2B5EF4-FFF2-40B4-BE49-F238E27FC236}">
                  <a16:creationId xmlns:a16="http://schemas.microsoft.com/office/drawing/2014/main" id="{8F8FA437-642B-9549-93DE-778CB3DB4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12322" y="12265798"/>
              <a:ext cx="692110" cy="236194"/>
            </a:xfrm>
            <a:custGeom>
              <a:avLst/>
              <a:gdLst>
                <a:gd name="T0" fmla="*/ 517 w 555"/>
                <a:gd name="T1" fmla="*/ 0 h 190"/>
                <a:gd name="T2" fmla="*/ 340 w 555"/>
                <a:gd name="T3" fmla="*/ 0 h 190"/>
                <a:gd name="T4" fmla="*/ 212 w 555"/>
                <a:gd name="T5" fmla="*/ 48 h 190"/>
                <a:gd name="T6" fmla="*/ 128 w 555"/>
                <a:gd name="T7" fmla="*/ 53 h 190"/>
                <a:gd name="T8" fmla="*/ 128 w 555"/>
                <a:gd name="T9" fmla="*/ 53 h 190"/>
                <a:gd name="T10" fmla="*/ 0 w 555"/>
                <a:gd name="T11" fmla="*/ 145 h 190"/>
                <a:gd name="T12" fmla="*/ 0 w 555"/>
                <a:gd name="T13" fmla="*/ 145 h 190"/>
                <a:gd name="T14" fmla="*/ 48 w 555"/>
                <a:gd name="T15" fmla="*/ 189 h 190"/>
                <a:gd name="T16" fmla="*/ 554 w 555"/>
                <a:gd name="T17" fmla="*/ 189 h 190"/>
                <a:gd name="T18" fmla="*/ 554 w 555"/>
                <a:gd name="T19" fmla="*/ 83 h 190"/>
                <a:gd name="T20" fmla="*/ 554 w 555"/>
                <a:gd name="T21" fmla="*/ 83 h 190"/>
                <a:gd name="T22" fmla="*/ 517 w 555"/>
                <a:gd name="T23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5" h="190">
                  <a:moveTo>
                    <a:pt x="517" y="0"/>
                  </a:moveTo>
                  <a:lnTo>
                    <a:pt x="340" y="0"/>
                  </a:lnTo>
                  <a:lnTo>
                    <a:pt x="212" y="48"/>
                  </a:lnTo>
                  <a:lnTo>
                    <a:pt x="128" y="53"/>
                  </a:lnTo>
                  <a:lnTo>
                    <a:pt x="128" y="53"/>
                  </a:lnTo>
                  <a:cubicBezTo>
                    <a:pt x="71" y="57"/>
                    <a:pt x="21" y="93"/>
                    <a:pt x="0" y="145"/>
                  </a:cubicBezTo>
                  <a:lnTo>
                    <a:pt x="0" y="145"/>
                  </a:lnTo>
                  <a:cubicBezTo>
                    <a:pt x="3" y="170"/>
                    <a:pt x="23" y="189"/>
                    <a:pt x="48" y="189"/>
                  </a:cubicBezTo>
                  <a:lnTo>
                    <a:pt x="554" y="189"/>
                  </a:lnTo>
                  <a:lnTo>
                    <a:pt x="554" y="83"/>
                  </a:lnTo>
                  <a:lnTo>
                    <a:pt x="554" y="83"/>
                  </a:lnTo>
                  <a:cubicBezTo>
                    <a:pt x="554" y="51"/>
                    <a:pt x="540" y="21"/>
                    <a:pt x="517" y="0"/>
                  </a:cubicBezTo>
                </a:path>
              </a:pathLst>
            </a:custGeom>
            <a:solidFill>
              <a:srgbClr val="D83F6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4" name="Freeform 175">
              <a:extLst>
                <a:ext uri="{FF2B5EF4-FFF2-40B4-BE49-F238E27FC236}">
                  <a16:creationId xmlns:a16="http://schemas.microsoft.com/office/drawing/2014/main" id="{96400F77-2866-0347-9CB2-93833AE4B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1614" y="9343556"/>
              <a:ext cx="2158726" cy="2609143"/>
            </a:xfrm>
            <a:custGeom>
              <a:avLst/>
              <a:gdLst>
                <a:gd name="T0" fmla="*/ 1644 w 1734"/>
                <a:gd name="T1" fmla="*/ 247 h 2095"/>
                <a:gd name="T2" fmla="*/ 1644 w 1734"/>
                <a:gd name="T3" fmla="*/ 247 h 2095"/>
                <a:gd name="T4" fmla="*/ 1273 w 1734"/>
                <a:gd name="T5" fmla="*/ 767 h 2095"/>
                <a:gd name="T6" fmla="*/ 776 w 1734"/>
                <a:gd name="T7" fmla="*/ 767 h 2095"/>
                <a:gd name="T8" fmla="*/ 1465 w 1734"/>
                <a:gd name="T9" fmla="*/ 1926 h 2095"/>
                <a:gd name="T10" fmla="*/ 1200 w 1734"/>
                <a:gd name="T11" fmla="*/ 2094 h 2095"/>
                <a:gd name="T12" fmla="*/ 1200 w 1734"/>
                <a:gd name="T13" fmla="*/ 2094 h 2095"/>
                <a:gd name="T14" fmla="*/ 74 w 1734"/>
                <a:gd name="T15" fmla="*/ 344 h 2095"/>
                <a:gd name="T16" fmla="*/ 74 w 1734"/>
                <a:gd name="T17" fmla="*/ 344 h 2095"/>
                <a:gd name="T18" fmla="*/ 1161 w 1734"/>
                <a:gd name="T19" fmla="*/ 160 h 2095"/>
                <a:gd name="T20" fmla="*/ 1644 w 1734"/>
                <a:gd name="T21" fmla="*/ 247 h 2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34" h="2095">
                  <a:moveTo>
                    <a:pt x="1644" y="247"/>
                  </a:moveTo>
                  <a:lnTo>
                    <a:pt x="1644" y="247"/>
                  </a:lnTo>
                  <a:cubicBezTo>
                    <a:pt x="1644" y="247"/>
                    <a:pt x="1733" y="767"/>
                    <a:pt x="1273" y="767"/>
                  </a:cubicBezTo>
                  <a:lnTo>
                    <a:pt x="776" y="767"/>
                  </a:lnTo>
                  <a:lnTo>
                    <a:pt x="1465" y="1926"/>
                  </a:lnTo>
                  <a:lnTo>
                    <a:pt x="1200" y="2094"/>
                  </a:lnTo>
                  <a:lnTo>
                    <a:pt x="1200" y="2094"/>
                  </a:lnTo>
                  <a:cubicBezTo>
                    <a:pt x="1200" y="2094"/>
                    <a:pt x="0" y="663"/>
                    <a:pt x="74" y="344"/>
                  </a:cubicBezTo>
                  <a:lnTo>
                    <a:pt x="74" y="344"/>
                  </a:lnTo>
                  <a:cubicBezTo>
                    <a:pt x="154" y="0"/>
                    <a:pt x="1161" y="160"/>
                    <a:pt x="1161" y="160"/>
                  </a:cubicBezTo>
                  <a:lnTo>
                    <a:pt x="1644" y="247"/>
                  </a:lnTo>
                </a:path>
              </a:pathLst>
            </a:custGeom>
            <a:solidFill>
              <a:srgbClr val="4A75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5" name="Freeform 176">
              <a:extLst>
                <a:ext uri="{FF2B5EF4-FFF2-40B4-BE49-F238E27FC236}">
                  <a16:creationId xmlns:a16="http://schemas.microsoft.com/office/drawing/2014/main" id="{01355205-341B-9544-BB30-C62E11E7C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72886" y="7673704"/>
              <a:ext cx="587742" cy="411969"/>
            </a:xfrm>
            <a:custGeom>
              <a:avLst/>
              <a:gdLst>
                <a:gd name="T0" fmla="*/ 470 w 471"/>
                <a:gd name="T1" fmla="*/ 219 h 331"/>
                <a:gd name="T2" fmla="*/ 290 w 471"/>
                <a:gd name="T3" fmla="*/ 93 h 331"/>
                <a:gd name="T4" fmla="*/ 290 w 471"/>
                <a:gd name="T5" fmla="*/ 93 h 331"/>
                <a:gd name="T6" fmla="*/ 8 w 471"/>
                <a:gd name="T7" fmla="*/ 30 h 331"/>
                <a:gd name="T8" fmla="*/ 8 w 471"/>
                <a:gd name="T9" fmla="*/ 30 h 331"/>
                <a:gd name="T10" fmla="*/ 177 w 471"/>
                <a:gd name="T11" fmla="*/ 126 h 331"/>
                <a:gd name="T12" fmla="*/ 82 w 471"/>
                <a:gd name="T13" fmla="*/ 199 h 331"/>
                <a:gd name="T14" fmla="*/ 144 w 471"/>
                <a:gd name="T15" fmla="*/ 270 h 331"/>
                <a:gd name="T16" fmla="*/ 144 w 471"/>
                <a:gd name="T17" fmla="*/ 270 h 331"/>
                <a:gd name="T18" fmla="*/ 275 w 471"/>
                <a:gd name="T19" fmla="*/ 290 h 331"/>
                <a:gd name="T20" fmla="*/ 283 w 471"/>
                <a:gd name="T21" fmla="*/ 284 h 331"/>
                <a:gd name="T22" fmla="*/ 396 w 471"/>
                <a:gd name="T23" fmla="*/ 330 h 331"/>
                <a:gd name="T24" fmla="*/ 470 w 471"/>
                <a:gd name="T25" fmla="*/ 219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1" h="331">
                  <a:moveTo>
                    <a:pt x="470" y="219"/>
                  </a:moveTo>
                  <a:lnTo>
                    <a:pt x="290" y="93"/>
                  </a:lnTo>
                  <a:lnTo>
                    <a:pt x="290" y="93"/>
                  </a:lnTo>
                  <a:cubicBezTo>
                    <a:pt x="290" y="93"/>
                    <a:pt x="16" y="0"/>
                    <a:pt x="8" y="30"/>
                  </a:cubicBezTo>
                  <a:lnTo>
                    <a:pt x="8" y="30"/>
                  </a:lnTo>
                  <a:cubicBezTo>
                    <a:pt x="0" y="59"/>
                    <a:pt x="177" y="126"/>
                    <a:pt x="177" y="126"/>
                  </a:cubicBezTo>
                  <a:lnTo>
                    <a:pt x="82" y="199"/>
                  </a:lnTo>
                  <a:lnTo>
                    <a:pt x="144" y="270"/>
                  </a:lnTo>
                  <a:lnTo>
                    <a:pt x="144" y="270"/>
                  </a:lnTo>
                  <a:cubicBezTo>
                    <a:pt x="177" y="308"/>
                    <a:pt x="232" y="316"/>
                    <a:pt x="275" y="290"/>
                  </a:cubicBezTo>
                  <a:lnTo>
                    <a:pt x="283" y="284"/>
                  </a:lnTo>
                  <a:lnTo>
                    <a:pt x="396" y="330"/>
                  </a:lnTo>
                  <a:lnTo>
                    <a:pt x="470" y="219"/>
                  </a:lnTo>
                </a:path>
              </a:pathLst>
            </a:custGeom>
            <a:solidFill>
              <a:srgbClr val="F3B0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6" name="Freeform 177">
              <a:extLst>
                <a:ext uri="{FF2B5EF4-FFF2-40B4-BE49-F238E27FC236}">
                  <a16:creationId xmlns:a16="http://schemas.microsoft.com/office/drawing/2014/main" id="{6D710E07-8477-124A-98C0-5E4C4F3C0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55693" y="7162859"/>
              <a:ext cx="346053" cy="593238"/>
            </a:xfrm>
            <a:custGeom>
              <a:avLst/>
              <a:gdLst>
                <a:gd name="T0" fmla="*/ 279 w 280"/>
                <a:gd name="T1" fmla="*/ 477 h 478"/>
                <a:gd name="T2" fmla="*/ 0 w 280"/>
                <a:gd name="T3" fmla="*/ 477 h 478"/>
                <a:gd name="T4" fmla="*/ 0 w 280"/>
                <a:gd name="T5" fmla="*/ 0 h 478"/>
                <a:gd name="T6" fmla="*/ 279 w 280"/>
                <a:gd name="T7" fmla="*/ 0 h 478"/>
                <a:gd name="T8" fmla="*/ 279 w 280"/>
                <a:gd name="T9" fmla="*/ 477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0" h="478">
                  <a:moveTo>
                    <a:pt x="279" y="477"/>
                  </a:moveTo>
                  <a:lnTo>
                    <a:pt x="0" y="477"/>
                  </a:lnTo>
                  <a:lnTo>
                    <a:pt x="0" y="0"/>
                  </a:lnTo>
                  <a:lnTo>
                    <a:pt x="279" y="0"/>
                  </a:lnTo>
                  <a:lnTo>
                    <a:pt x="279" y="477"/>
                  </a:lnTo>
                </a:path>
              </a:pathLst>
            </a:custGeom>
            <a:solidFill>
              <a:srgbClr val="F3B0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7" name="Freeform 178">
              <a:extLst>
                <a:ext uri="{FF2B5EF4-FFF2-40B4-BE49-F238E27FC236}">
                  <a16:creationId xmlns:a16="http://schemas.microsoft.com/office/drawing/2014/main" id="{DD727313-D992-3B41-9EEB-83558FD20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55695" y="7162859"/>
              <a:ext cx="296618" cy="422957"/>
            </a:xfrm>
            <a:custGeom>
              <a:avLst/>
              <a:gdLst>
                <a:gd name="T0" fmla="*/ 0 w 239"/>
                <a:gd name="T1" fmla="*/ 337 h 338"/>
                <a:gd name="T2" fmla="*/ 0 w 239"/>
                <a:gd name="T3" fmla="*/ 337 h 338"/>
                <a:gd name="T4" fmla="*/ 0 w 239"/>
                <a:gd name="T5" fmla="*/ 0 h 338"/>
                <a:gd name="T6" fmla="*/ 238 w 239"/>
                <a:gd name="T7" fmla="*/ 0 h 338"/>
                <a:gd name="T8" fmla="*/ 238 w 239"/>
                <a:gd name="T9" fmla="*/ 99 h 338"/>
                <a:gd name="T10" fmla="*/ 238 w 239"/>
                <a:gd name="T11" fmla="*/ 99 h 338"/>
                <a:gd name="T12" fmla="*/ 0 w 239"/>
                <a:gd name="T13" fmla="*/ 337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338">
                  <a:moveTo>
                    <a:pt x="0" y="337"/>
                  </a:moveTo>
                  <a:lnTo>
                    <a:pt x="0" y="337"/>
                  </a:lnTo>
                  <a:lnTo>
                    <a:pt x="0" y="0"/>
                  </a:lnTo>
                  <a:lnTo>
                    <a:pt x="238" y="0"/>
                  </a:lnTo>
                  <a:lnTo>
                    <a:pt x="238" y="99"/>
                  </a:lnTo>
                  <a:lnTo>
                    <a:pt x="238" y="99"/>
                  </a:lnTo>
                  <a:cubicBezTo>
                    <a:pt x="238" y="231"/>
                    <a:pt x="131" y="337"/>
                    <a:pt x="0" y="337"/>
                  </a:cubicBezTo>
                </a:path>
              </a:pathLst>
            </a:custGeom>
            <a:solidFill>
              <a:srgbClr val="C5708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8" name="Freeform 179">
              <a:extLst>
                <a:ext uri="{FF2B5EF4-FFF2-40B4-BE49-F238E27FC236}">
                  <a16:creationId xmlns:a16="http://schemas.microsoft.com/office/drawing/2014/main" id="{9B73AB10-FBC9-F843-A0D2-3F7308F2D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63582" y="7789055"/>
              <a:ext cx="2307033" cy="2587174"/>
            </a:xfrm>
            <a:custGeom>
              <a:avLst/>
              <a:gdLst>
                <a:gd name="T0" fmla="*/ 477 w 1852"/>
                <a:gd name="T1" fmla="*/ 0 h 2078"/>
                <a:gd name="T2" fmla="*/ 1851 w 1852"/>
                <a:gd name="T3" fmla="*/ 0 h 2078"/>
                <a:gd name="T4" fmla="*/ 1433 w 1852"/>
                <a:gd name="T5" fmla="*/ 1818 h 2078"/>
                <a:gd name="T6" fmla="*/ 1433 w 1852"/>
                <a:gd name="T7" fmla="*/ 1818 h 2078"/>
                <a:gd name="T8" fmla="*/ 1109 w 1852"/>
                <a:gd name="T9" fmla="*/ 2077 h 2078"/>
                <a:gd name="T10" fmla="*/ 0 w 1852"/>
                <a:gd name="T11" fmla="*/ 2077 h 2078"/>
                <a:gd name="T12" fmla="*/ 477 w 1852"/>
                <a:gd name="T13" fmla="*/ 0 h 2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52" h="2078">
                  <a:moveTo>
                    <a:pt x="477" y="0"/>
                  </a:moveTo>
                  <a:lnTo>
                    <a:pt x="1851" y="0"/>
                  </a:lnTo>
                  <a:lnTo>
                    <a:pt x="1433" y="1818"/>
                  </a:lnTo>
                  <a:lnTo>
                    <a:pt x="1433" y="1818"/>
                  </a:lnTo>
                  <a:cubicBezTo>
                    <a:pt x="1399" y="1970"/>
                    <a:pt x="1264" y="2077"/>
                    <a:pt x="1109" y="2077"/>
                  </a:cubicBezTo>
                  <a:lnTo>
                    <a:pt x="0" y="2077"/>
                  </a:lnTo>
                  <a:lnTo>
                    <a:pt x="477" y="0"/>
                  </a:lnTo>
                </a:path>
              </a:pathLst>
            </a:custGeom>
            <a:solidFill>
              <a:srgbClr val="19226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9" name="Freeform 180">
              <a:extLst>
                <a:ext uri="{FF2B5EF4-FFF2-40B4-BE49-F238E27FC236}">
                  <a16:creationId xmlns:a16="http://schemas.microsoft.com/office/drawing/2014/main" id="{D8C8F2E2-3BBC-624B-872D-BAC14BA9A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95839" y="7756097"/>
              <a:ext cx="2065345" cy="1895064"/>
            </a:xfrm>
            <a:custGeom>
              <a:avLst/>
              <a:gdLst>
                <a:gd name="T0" fmla="*/ 1655 w 1656"/>
                <a:gd name="T1" fmla="*/ 0 h 1520"/>
                <a:gd name="T2" fmla="*/ 1618 w 1656"/>
                <a:gd name="T3" fmla="*/ 10 h 1520"/>
                <a:gd name="T4" fmla="*/ 1618 w 1656"/>
                <a:gd name="T5" fmla="*/ 10 h 1520"/>
                <a:gd name="T6" fmla="*/ 1242 w 1656"/>
                <a:gd name="T7" fmla="*/ 162 h 1520"/>
                <a:gd name="T8" fmla="*/ 1242 w 1656"/>
                <a:gd name="T9" fmla="*/ 162 h 1520"/>
                <a:gd name="T10" fmla="*/ 788 w 1656"/>
                <a:gd name="T11" fmla="*/ 302 h 1520"/>
                <a:gd name="T12" fmla="*/ 788 w 1656"/>
                <a:gd name="T13" fmla="*/ 302 h 1520"/>
                <a:gd name="T14" fmla="*/ 126 w 1656"/>
                <a:gd name="T15" fmla="*/ 122 h 1520"/>
                <a:gd name="T16" fmla="*/ 0 w 1656"/>
                <a:gd name="T17" fmla="*/ 260 h 1520"/>
                <a:gd name="T18" fmla="*/ 0 w 1656"/>
                <a:gd name="T19" fmla="*/ 260 h 1520"/>
                <a:gd name="T20" fmla="*/ 713 w 1656"/>
                <a:gd name="T21" fmla="*/ 573 h 1520"/>
                <a:gd name="T22" fmla="*/ 713 w 1656"/>
                <a:gd name="T23" fmla="*/ 573 h 1520"/>
                <a:gd name="T24" fmla="*/ 1226 w 1656"/>
                <a:gd name="T25" fmla="*/ 554 h 1520"/>
                <a:gd name="T26" fmla="*/ 1226 w 1656"/>
                <a:gd name="T27" fmla="*/ 554 h 1520"/>
                <a:gd name="T28" fmla="*/ 1179 w 1656"/>
                <a:gd name="T29" fmla="*/ 773 h 1520"/>
                <a:gd name="T30" fmla="*/ 1179 w 1656"/>
                <a:gd name="T31" fmla="*/ 773 h 1520"/>
                <a:gd name="T32" fmla="*/ 1104 w 1656"/>
                <a:gd name="T33" fmla="*/ 1519 h 1520"/>
                <a:gd name="T34" fmla="*/ 1307 w 1656"/>
                <a:gd name="T35" fmla="*/ 1519 h 1520"/>
                <a:gd name="T36" fmla="*/ 1307 w 1656"/>
                <a:gd name="T37" fmla="*/ 1519 h 1520"/>
                <a:gd name="T38" fmla="*/ 1655 w 1656"/>
                <a:gd name="T39" fmla="*/ 0 h 1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6" h="1520">
                  <a:moveTo>
                    <a:pt x="1655" y="0"/>
                  </a:moveTo>
                  <a:lnTo>
                    <a:pt x="1618" y="10"/>
                  </a:lnTo>
                  <a:lnTo>
                    <a:pt x="1618" y="10"/>
                  </a:lnTo>
                  <a:cubicBezTo>
                    <a:pt x="1486" y="43"/>
                    <a:pt x="1360" y="94"/>
                    <a:pt x="1242" y="162"/>
                  </a:cubicBezTo>
                  <a:lnTo>
                    <a:pt x="1242" y="162"/>
                  </a:lnTo>
                  <a:cubicBezTo>
                    <a:pt x="1132" y="227"/>
                    <a:pt x="965" y="302"/>
                    <a:pt x="788" y="302"/>
                  </a:cubicBezTo>
                  <a:lnTo>
                    <a:pt x="788" y="302"/>
                  </a:lnTo>
                  <a:cubicBezTo>
                    <a:pt x="554" y="302"/>
                    <a:pt x="126" y="122"/>
                    <a:pt x="126" y="122"/>
                  </a:cubicBezTo>
                  <a:lnTo>
                    <a:pt x="0" y="260"/>
                  </a:lnTo>
                  <a:lnTo>
                    <a:pt x="0" y="260"/>
                  </a:lnTo>
                  <a:cubicBezTo>
                    <a:pt x="0" y="260"/>
                    <a:pt x="364" y="500"/>
                    <a:pt x="713" y="573"/>
                  </a:cubicBezTo>
                  <a:lnTo>
                    <a:pt x="713" y="573"/>
                  </a:lnTo>
                  <a:cubicBezTo>
                    <a:pt x="966" y="625"/>
                    <a:pt x="1231" y="536"/>
                    <a:pt x="1226" y="554"/>
                  </a:cubicBezTo>
                  <a:lnTo>
                    <a:pt x="1226" y="554"/>
                  </a:lnTo>
                  <a:cubicBezTo>
                    <a:pt x="1209" y="619"/>
                    <a:pt x="1193" y="691"/>
                    <a:pt x="1179" y="773"/>
                  </a:cubicBezTo>
                  <a:lnTo>
                    <a:pt x="1179" y="773"/>
                  </a:lnTo>
                  <a:cubicBezTo>
                    <a:pt x="1104" y="1181"/>
                    <a:pt x="1104" y="1519"/>
                    <a:pt x="1104" y="1519"/>
                  </a:cubicBezTo>
                  <a:lnTo>
                    <a:pt x="1307" y="1519"/>
                  </a:lnTo>
                  <a:lnTo>
                    <a:pt x="1307" y="1519"/>
                  </a:lnTo>
                  <a:cubicBezTo>
                    <a:pt x="1279" y="791"/>
                    <a:pt x="1526" y="238"/>
                    <a:pt x="1655" y="0"/>
                  </a:cubicBezTo>
                </a:path>
              </a:pathLst>
            </a:custGeom>
            <a:solidFill>
              <a:srgbClr val="19226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0" name="Freeform 181">
              <a:extLst>
                <a:ext uri="{FF2B5EF4-FFF2-40B4-BE49-F238E27FC236}">
                  <a16:creationId xmlns:a16="http://schemas.microsoft.com/office/drawing/2014/main" id="{6CE84BCB-17A1-134D-8D8E-BE5F658F9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2734" y="6646524"/>
              <a:ext cx="769010" cy="961266"/>
            </a:xfrm>
            <a:custGeom>
              <a:avLst/>
              <a:gdLst>
                <a:gd name="T0" fmla="*/ 607 w 619"/>
                <a:gd name="T1" fmla="*/ 272 h 771"/>
                <a:gd name="T2" fmla="*/ 607 w 619"/>
                <a:gd name="T3" fmla="*/ 272 h 771"/>
                <a:gd name="T4" fmla="*/ 197 w 619"/>
                <a:gd name="T5" fmla="*/ 701 h 771"/>
                <a:gd name="T6" fmla="*/ 197 w 619"/>
                <a:gd name="T7" fmla="*/ 701 h 771"/>
                <a:gd name="T8" fmla="*/ 34 w 619"/>
                <a:gd name="T9" fmla="*/ 223 h 771"/>
                <a:gd name="T10" fmla="*/ 34 w 619"/>
                <a:gd name="T11" fmla="*/ 223 h 771"/>
                <a:gd name="T12" fmla="*/ 316 w 619"/>
                <a:gd name="T13" fmla="*/ 0 h 771"/>
                <a:gd name="T14" fmla="*/ 316 w 619"/>
                <a:gd name="T15" fmla="*/ 0 h 771"/>
                <a:gd name="T16" fmla="*/ 607 w 619"/>
                <a:gd name="T17" fmla="*/ 272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9" h="771">
                  <a:moveTo>
                    <a:pt x="607" y="272"/>
                  </a:moveTo>
                  <a:lnTo>
                    <a:pt x="607" y="272"/>
                  </a:lnTo>
                  <a:cubicBezTo>
                    <a:pt x="574" y="703"/>
                    <a:pt x="366" y="770"/>
                    <a:pt x="197" y="701"/>
                  </a:cubicBezTo>
                  <a:lnTo>
                    <a:pt x="197" y="701"/>
                  </a:lnTo>
                  <a:cubicBezTo>
                    <a:pt x="55" y="644"/>
                    <a:pt x="0" y="453"/>
                    <a:pt x="34" y="223"/>
                  </a:cubicBezTo>
                  <a:lnTo>
                    <a:pt x="34" y="223"/>
                  </a:lnTo>
                  <a:cubicBezTo>
                    <a:pt x="63" y="18"/>
                    <a:pt x="174" y="0"/>
                    <a:pt x="316" y="0"/>
                  </a:cubicBezTo>
                  <a:lnTo>
                    <a:pt x="316" y="0"/>
                  </a:lnTo>
                  <a:cubicBezTo>
                    <a:pt x="456" y="0"/>
                    <a:pt x="618" y="133"/>
                    <a:pt x="607" y="272"/>
                  </a:cubicBezTo>
                </a:path>
              </a:pathLst>
            </a:custGeom>
            <a:solidFill>
              <a:srgbClr val="F3B0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1" name="Freeform 182">
              <a:extLst>
                <a:ext uri="{FF2B5EF4-FFF2-40B4-BE49-F238E27FC236}">
                  <a16:creationId xmlns:a16="http://schemas.microsoft.com/office/drawing/2014/main" id="{6BB7F881-AE0B-2E49-A83B-519D643FD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5975" y="6421314"/>
              <a:ext cx="1169997" cy="961262"/>
            </a:xfrm>
            <a:custGeom>
              <a:avLst/>
              <a:gdLst>
                <a:gd name="T0" fmla="*/ 775 w 941"/>
                <a:gd name="T1" fmla="*/ 203 h 771"/>
                <a:gd name="T2" fmla="*/ 775 w 941"/>
                <a:gd name="T3" fmla="*/ 203 h 771"/>
                <a:gd name="T4" fmla="*/ 713 w 941"/>
                <a:gd name="T5" fmla="*/ 79 h 771"/>
                <a:gd name="T6" fmla="*/ 713 w 941"/>
                <a:gd name="T7" fmla="*/ 79 h 771"/>
                <a:gd name="T8" fmla="*/ 411 w 941"/>
                <a:gd name="T9" fmla="*/ 91 h 771"/>
                <a:gd name="T10" fmla="*/ 411 w 941"/>
                <a:gd name="T11" fmla="*/ 91 h 771"/>
                <a:gd name="T12" fmla="*/ 111 w 941"/>
                <a:gd name="T13" fmla="*/ 37 h 771"/>
                <a:gd name="T14" fmla="*/ 111 w 941"/>
                <a:gd name="T15" fmla="*/ 37 h 771"/>
                <a:gd name="T16" fmla="*/ 403 w 941"/>
                <a:gd name="T17" fmla="*/ 347 h 771"/>
                <a:gd name="T18" fmla="*/ 403 w 941"/>
                <a:gd name="T19" fmla="*/ 347 h 771"/>
                <a:gd name="T20" fmla="*/ 608 w 941"/>
                <a:gd name="T21" fmla="*/ 356 h 771"/>
                <a:gd name="T22" fmla="*/ 608 w 941"/>
                <a:gd name="T23" fmla="*/ 356 h 771"/>
                <a:gd name="T24" fmla="*/ 639 w 941"/>
                <a:gd name="T25" fmla="*/ 482 h 771"/>
                <a:gd name="T26" fmla="*/ 639 w 941"/>
                <a:gd name="T27" fmla="*/ 482 h 771"/>
                <a:gd name="T28" fmla="*/ 712 w 941"/>
                <a:gd name="T29" fmla="*/ 660 h 771"/>
                <a:gd name="T30" fmla="*/ 712 w 941"/>
                <a:gd name="T31" fmla="*/ 660 h 771"/>
                <a:gd name="T32" fmla="*/ 795 w 941"/>
                <a:gd name="T33" fmla="*/ 764 h 771"/>
                <a:gd name="T34" fmla="*/ 795 w 941"/>
                <a:gd name="T35" fmla="*/ 764 h 771"/>
                <a:gd name="T36" fmla="*/ 900 w 941"/>
                <a:gd name="T37" fmla="*/ 293 h 771"/>
                <a:gd name="T38" fmla="*/ 900 w 941"/>
                <a:gd name="T39" fmla="*/ 293 h 771"/>
                <a:gd name="T40" fmla="*/ 775 w 941"/>
                <a:gd name="T41" fmla="*/ 203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1" h="771">
                  <a:moveTo>
                    <a:pt x="775" y="203"/>
                  </a:moveTo>
                  <a:lnTo>
                    <a:pt x="775" y="203"/>
                  </a:lnTo>
                  <a:cubicBezTo>
                    <a:pt x="775" y="203"/>
                    <a:pt x="811" y="91"/>
                    <a:pt x="713" y="79"/>
                  </a:cubicBezTo>
                  <a:lnTo>
                    <a:pt x="713" y="79"/>
                  </a:lnTo>
                  <a:cubicBezTo>
                    <a:pt x="615" y="66"/>
                    <a:pt x="482" y="108"/>
                    <a:pt x="411" y="91"/>
                  </a:cubicBezTo>
                  <a:lnTo>
                    <a:pt x="411" y="91"/>
                  </a:lnTo>
                  <a:cubicBezTo>
                    <a:pt x="339" y="74"/>
                    <a:pt x="245" y="0"/>
                    <a:pt x="111" y="37"/>
                  </a:cubicBezTo>
                  <a:lnTo>
                    <a:pt x="111" y="37"/>
                  </a:lnTo>
                  <a:cubicBezTo>
                    <a:pt x="0" y="69"/>
                    <a:pt x="12" y="489"/>
                    <a:pt x="403" y="347"/>
                  </a:cubicBezTo>
                  <a:lnTo>
                    <a:pt x="403" y="347"/>
                  </a:lnTo>
                  <a:cubicBezTo>
                    <a:pt x="403" y="347"/>
                    <a:pt x="545" y="419"/>
                    <a:pt x="608" y="356"/>
                  </a:cubicBezTo>
                  <a:lnTo>
                    <a:pt x="608" y="356"/>
                  </a:lnTo>
                  <a:cubicBezTo>
                    <a:pt x="608" y="356"/>
                    <a:pt x="563" y="413"/>
                    <a:pt x="639" y="482"/>
                  </a:cubicBezTo>
                  <a:lnTo>
                    <a:pt x="639" y="482"/>
                  </a:lnTo>
                  <a:cubicBezTo>
                    <a:pt x="639" y="482"/>
                    <a:pt x="571" y="644"/>
                    <a:pt x="712" y="660"/>
                  </a:cubicBezTo>
                  <a:lnTo>
                    <a:pt x="712" y="660"/>
                  </a:lnTo>
                  <a:cubicBezTo>
                    <a:pt x="716" y="660"/>
                    <a:pt x="694" y="757"/>
                    <a:pt x="795" y="764"/>
                  </a:cubicBezTo>
                  <a:lnTo>
                    <a:pt x="795" y="764"/>
                  </a:lnTo>
                  <a:cubicBezTo>
                    <a:pt x="873" y="770"/>
                    <a:pt x="940" y="373"/>
                    <a:pt x="900" y="293"/>
                  </a:cubicBezTo>
                  <a:lnTo>
                    <a:pt x="900" y="293"/>
                  </a:lnTo>
                  <a:cubicBezTo>
                    <a:pt x="857" y="201"/>
                    <a:pt x="775" y="203"/>
                    <a:pt x="775" y="203"/>
                  </a:cubicBezTo>
                </a:path>
              </a:pathLst>
            </a:custGeom>
            <a:solidFill>
              <a:srgbClr val="1B1E5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96DDE7F6-A762-AB48-AAC2-113C8DE3D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37101" y="7058494"/>
              <a:ext cx="306320" cy="174538"/>
            </a:xfrm>
            <a:custGeom>
              <a:avLst/>
              <a:gdLst>
                <a:gd name="connsiteX0" fmla="*/ 138392 w 306320"/>
                <a:gd name="connsiteY0" fmla="*/ 51759 h 174538"/>
                <a:gd name="connsiteX1" fmla="*/ 145868 w 306320"/>
                <a:gd name="connsiteY1" fmla="*/ 56868 h 174538"/>
                <a:gd name="connsiteX2" fmla="*/ 149530 w 306320"/>
                <a:gd name="connsiteY2" fmla="*/ 87834 h 174538"/>
                <a:gd name="connsiteX3" fmla="*/ 126338 w 306320"/>
                <a:gd name="connsiteY3" fmla="*/ 115084 h 174538"/>
                <a:gd name="connsiteX4" fmla="*/ 108028 w 306320"/>
                <a:gd name="connsiteY4" fmla="*/ 137379 h 174538"/>
                <a:gd name="connsiteX5" fmla="*/ 147090 w 306320"/>
                <a:gd name="connsiteY5" fmla="*/ 151004 h 174538"/>
                <a:gd name="connsiteX6" fmla="*/ 158076 w 306320"/>
                <a:gd name="connsiteY6" fmla="*/ 162151 h 174538"/>
                <a:gd name="connsiteX7" fmla="*/ 147090 w 306320"/>
                <a:gd name="connsiteY7" fmla="*/ 174538 h 174538"/>
                <a:gd name="connsiteX8" fmla="*/ 143428 w 306320"/>
                <a:gd name="connsiteY8" fmla="*/ 174538 h 174538"/>
                <a:gd name="connsiteX9" fmla="*/ 86056 w 306320"/>
                <a:gd name="connsiteY9" fmla="*/ 143572 h 174538"/>
                <a:gd name="connsiteX10" fmla="*/ 116574 w 306320"/>
                <a:gd name="connsiteY10" fmla="*/ 95265 h 174538"/>
                <a:gd name="connsiteX11" fmla="*/ 127560 w 306320"/>
                <a:gd name="connsiteY11" fmla="*/ 81641 h 174538"/>
                <a:gd name="connsiteX12" fmla="*/ 126338 w 306320"/>
                <a:gd name="connsiteY12" fmla="*/ 68016 h 174538"/>
                <a:gd name="connsiteX13" fmla="*/ 130000 w 306320"/>
                <a:gd name="connsiteY13" fmla="*/ 53152 h 174538"/>
                <a:gd name="connsiteX14" fmla="*/ 138392 w 306320"/>
                <a:gd name="connsiteY14" fmla="*/ 51759 h 174538"/>
                <a:gd name="connsiteX15" fmla="*/ 265122 w 306320"/>
                <a:gd name="connsiteY15" fmla="*/ 0 h 174538"/>
                <a:gd name="connsiteX16" fmla="*/ 306320 w 306320"/>
                <a:gd name="connsiteY16" fmla="*/ 39909 h 174538"/>
                <a:gd name="connsiteX17" fmla="*/ 265122 w 306320"/>
                <a:gd name="connsiteY17" fmla="*/ 81106 h 174538"/>
                <a:gd name="connsiteX18" fmla="*/ 225212 w 306320"/>
                <a:gd name="connsiteY18" fmla="*/ 39909 h 174538"/>
                <a:gd name="connsiteX19" fmla="*/ 265122 w 306320"/>
                <a:gd name="connsiteY19" fmla="*/ 0 h 174538"/>
                <a:gd name="connsiteX20" fmla="*/ 39910 w 306320"/>
                <a:gd name="connsiteY20" fmla="*/ 0 h 174538"/>
                <a:gd name="connsiteX21" fmla="*/ 81106 w 306320"/>
                <a:gd name="connsiteY21" fmla="*/ 39909 h 174538"/>
                <a:gd name="connsiteX22" fmla="*/ 39910 w 306320"/>
                <a:gd name="connsiteY22" fmla="*/ 81106 h 174538"/>
                <a:gd name="connsiteX23" fmla="*/ 0 w 306320"/>
                <a:gd name="connsiteY23" fmla="*/ 39909 h 174538"/>
                <a:gd name="connsiteX24" fmla="*/ 39910 w 306320"/>
                <a:gd name="connsiteY24" fmla="*/ 0 h 17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6320" h="174538">
                  <a:moveTo>
                    <a:pt x="138392" y="51759"/>
                  </a:moveTo>
                  <a:cubicBezTo>
                    <a:pt x="141290" y="52533"/>
                    <a:pt x="144038" y="54391"/>
                    <a:pt x="145868" y="56868"/>
                  </a:cubicBezTo>
                  <a:cubicBezTo>
                    <a:pt x="145868" y="58107"/>
                    <a:pt x="154414" y="71732"/>
                    <a:pt x="149530" y="87834"/>
                  </a:cubicBezTo>
                  <a:cubicBezTo>
                    <a:pt x="147090" y="98981"/>
                    <a:pt x="139766" y="107652"/>
                    <a:pt x="126338" y="115084"/>
                  </a:cubicBezTo>
                  <a:cubicBezTo>
                    <a:pt x="112912" y="121277"/>
                    <a:pt x="106808" y="131186"/>
                    <a:pt x="108028" y="137379"/>
                  </a:cubicBezTo>
                  <a:cubicBezTo>
                    <a:pt x="109250" y="144811"/>
                    <a:pt x="123898" y="152242"/>
                    <a:pt x="147090" y="151004"/>
                  </a:cubicBezTo>
                  <a:cubicBezTo>
                    <a:pt x="153192" y="151004"/>
                    <a:pt x="158076" y="155958"/>
                    <a:pt x="158076" y="162151"/>
                  </a:cubicBezTo>
                  <a:cubicBezTo>
                    <a:pt x="158076" y="168344"/>
                    <a:pt x="153192" y="174538"/>
                    <a:pt x="147090" y="174538"/>
                  </a:cubicBezTo>
                  <a:cubicBezTo>
                    <a:pt x="145868" y="174538"/>
                    <a:pt x="145868" y="174538"/>
                    <a:pt x="143428" y="174538"/>
                  </a:cubicBezTo>
                  <a:cubicBezTo>
                    <a:pt x="114132" y="174538"/>
                    <a:pt x="90940" y="162151"/>
                    <a:pt x="86056" y="143572"/>
                  </a:cubicBezTo>
                  <a:cubicBezTo>
                    <a:pt x="83616" y="134902"/>
                    <a:pt x="82394" y="112606"/>
                    <a:pt x="116574" y="95265"/>
                  </a:cubicBezTo>
                  <a:cubicBezTo>
                    <a:pt x="122676" y="91550"/>
                    <a:pt x="126338" y="86595"/>
                    <a:pt x="127560" y="81641"/>
                  </a:cubicBezTo>
                  <a:cubicBezTo>
                    <a:pt x="130000" y="75447"/>
                    <a:pt x="126338" y="68016"/>
                    <a:pt x="126338" y="68016"/>
                  </a:cubicBezTo>
                  <a:cubicBezTo>
                    <a:pt x="122676" y="63061"/>
                    <a:pt x="123898" y="56868"/>
                    <a:pt x="130000" y="53152"/>
                  </a:cubicBezTo>
                  <a:cubicBezTo>
                    <a:pt x="132442" y="51294"/>
                    <a:pt x="135492" y="50985"/>
                    <a:pt x="138392" y="51759"/>
                  </a:cubicBezTo>
                  <a:close/>
                  <a:moveTo>
                    <a:pt x="265122" y="0"/>
                  </a:moveTo>
                  <a:cubicBezTo>
                    <a:pt x="287008" y="0"/>
                    <a:pt x="306320" y="18024"/>
                    <a:pt x="306320" y="39909"/>
                  </a:cubicBezTo>
                  <a:cubicBezTo>
                    <a:pt x="306320" y="63082"/>
                    <a:pt x="287008" y="81106"/>
                    <a:pt x="265122" y="81106"/>
                  </a:cubicBezTo>
                  <a:cubicBezTo>
                    <a:pt x="241948" y="81106"/>
                    <a:pt x="225212" y="63082"/>
                    <a:pt x="225212" y="39909"/>
                  </a:cubicBezTo>
                  <a:cubicBezTo>
                    <a:pt x="225212" y="18024"/>
                    <a:pt x="241948" y="0"/>
                    <a:pt x="265122" y="0"/>
                  </a:cubicBezTo>
                  <a:close/>
                  <a:moveTo>
                    <a:pt x="39910" y="0"/>
                  </a:moveTo>
                  <a:cubicBezTo>
                    <a:pt x="63082" y="0"/>
                    <a:pt x="81106" y="18024"/>
                    <a:pt x="81106" y="39909"/>
                  </a:cubicBezTo>
                  <a:cubicBezTo>
                    <a:pt x="81106" y="63082"/>
                    <a:pt x="63082" y="81106"/>
                    <a:pt x="39910" y="81106"/>
                  </a:cubicBezTo>
                  <a:cubicBezTo>
                    <a:pt x="18024" y="81106"/>
                    <a:pt x="0" y="63082"/>
                    <a:pt x="0" y="39909"/>
                  </a:cubicBezTo>
                  <a:cubicBezTo>
                    <a:pt x="0" y="18024"/>
                    <a:pt x="18024" y="0"/>
                    <a:pt x="39910" y="0"/>
                  </a:cubicBezTo>
                  <a:close/>
                </a:path>
              </a:pathLst>
            </a:custGeom>
            <a:solidFill>
              <a:srgbClr val="1B1E5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3" name="Freeform 186">
              <a:extLst>
                <a:ext uri="{FF2B5EF4-FFF2-40B4-BE49-F238E27FC236}">
                  <a16:creationId xmlns:a16="http://schemas.microsoft.com/office/drawing/2014/main" id="{33E12724-D3DF-BD44-8D4B-0D8EBB1E5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3863" y="7245254"/>
              <a:ext cx="186759" cy="148307"/>
            </a:xfrm>
            <a:custGeom>
              <a:avLst/>
              <a:gdLst>
                <a:gd name="T0" fmla="*/ 11 w 150"/>
                <a:gd name="T1" fmla="*/ 47 h 119"/>
                <a:gd name="T2" fmla="*/ 11 w 150"/>
                <a:gd name="T3" fmla="*/ 47 h 119"/>
                <a:gd name="T4" fmla="*/ 117 w 150"/>
                <a:gd name="T5" fmla="*/ 6 h 119"/>
                <a:gd name="T6" fmla="*/ 117 w 150"/>
                <a:gd name="T7" fmla="*/ 6 h 119"/>
                <a:gd name="T8" fmla="*/ 143 w 150"/>
                <a:gd name="T9" fmla="*/ 14 h 119"/>
                <a:gd name="T10" fmla="*/ 143 w 150"/>
                <a:gd name="T11" fmla="*/ 14 h 119"/>
                <a:gd name="T12" fmla="*/ 139 w 150"/>
                <a:gd name="T13" fmla="*/ 73 h 119"/>
                <a:gd name="T14" fmla="*/ 139 w 150"/>
                <a:gd name="T15" fmla="*/ 73 h 119"/>
                <a:gd name="T16" fmla="*/ 52 w 150"/>
                <a:gd name="T17" fmla="*/ 117 h 119"/>
                <a:gd name="T18" fmla="*/ 52 w 150"/>
                <a:gd name="T19" fmla="*/ 117 h 119"/>
                <a:gd name="T20" fmla="*/ 37 w 150"/>
                <a:gd name="T21" fmla="*/ 108 h 119"/>
                <a:gd name="T22" fmla="*/ 37 w 150"/>
                <a:gd name="T23" fmla="*/ 108 h 119"/>
                <a:gd name="T24" fmla="*/ 11 w 150"/>
                <a:gd name="T25" fmla="*/ 66 h 119"/>
                <a:gd name="T26" fmla="*/ 8 w 150"/>
                <a:gd name="T27" fmla="*/ 65 h 119"/>
                <a:gd name="T28" fmla="*/ 8 w 150"/>
                <a:gd name="T29" fmla="*/ 65 h 119"/>
                <a:gd name="T30" fmla="*/ 11 w 150"/>
                <a:gd name="T31" fmla="*/ 4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0" h="119">
                  <a:moveTo>
                    <a:pt x="11" y="47"/>
                  </a:moveTo>
                  <a:lnTo>
                    <a:pt x="11" y="47"/>
                  </a:lnTo>
                  <a:cubicBezTo>
                    <a:pt x="37" y="40"/>
                    <a:pt x="81" y="27"/>
                    <a:pt x="117" y="6"/>
                  </a:cubicBezTo>
                  <a:lnTo>
                    <a:pt x="117" y="6"/>
                  </a:lnTo>
                  <a:cubicBezTo>
                    <a:pt x="127" y="0"/>
                    <a:pt x="140" y="5"/>
                    <a:pt x="143" y="14"/>
                  </a:cubicBezTo>
                  <a:lnTo>
                    <a:pt x="143" y="14"/>
                  </a:lnTo>
                  <a:cubicBezTo>
                    <a:pt x="146" y="31"/>
                    <a:pt x="149" y="55"/>
                    <a:pt x="139" y="73"/>
                  </a:cubicBezTo>
                  <a:lnTo>
                    <a:pt x="139" y="73"/>
                  </a:lnTo>
                  <a:cubicBezTo>
                    <a:pt x="123" y="100"/>
                    <a:pt x="76" y="112"/>
                    <a:pt x="52" y="117"/>
                  </a:cubicBezTo>
                  <a:lnTo>
                    <a:pt x="52" y="117"/>
                  </a:lnTo>
                  <a:cubicBezTo>
                    <a:pt x="46" y="118"/>
                    <a:pt x="39" y="114"/>
                    <a:pt x="37" y="108"/>
                  </a:cubicBezTo>
                  <a:lnTo>
                    <a:pt x="37" y="108"/>
                  </a:lnTo>
                  <a:cubicBezTo>
                    <a:pt x="35" y="90"/>
                    <a:pt x="30" y="75"/>
                    <a:pt x="11" y="66"/>
                  </a:cubicBezTo>
                  <a:lnTo>
                    <a:pt x="8" y="65"/>
                  </a:lnTo>
                  <a:lnTo>
                    <a:pt x="8" y="65"/>
                  </a:lnTo>
                  <a:cubicBezTo>
                    <a:pt x="0" y="60"/>
                    <a:pt x="1" y="49"/>
                    <a:pt x="11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4" name="Freeform 187">
              <a:extLst>
                <a:ext uri="{FF2B5EF4-FFF2-40B4-BE49-F238E27FC236}">
                  <a16:creationId xmlns:a16="http://schemas.microsoft.com/office/drawing/2014/main" id="{C8C42208-BC14-DE4E-ABCD-2ABD49642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4426" y="7047508"/>
              <a:ext cx="203236" cy="236194"/>
            </a:xfrm>
            <a:custGeom>
              <a:avLst/>
              <a:gdLst>
                <a:gd name="T0" fmla="*/ 143 w 165"/>
                <a:gd name="T1" fmla="*/ 123 h 188"/>
                <a:gd name="T2" fmla="*/ 143 w 165"/>
                <a:gd name="T3" fmla="*/ 123 h 188"/>
                <a:gd name="T4" fmla="*/ 45 w 165"/>
                <a:gd name="T5" fmla="*/ 170 h 188"/>
                <a:gd name="T6" fmla="*/ 45 w 165"/>
                <a:gd name="T7" fmla="*/ 170 h 188"/>
                <a:gd name="T8" fmla="*/ 21 w 165"/>
                <a:gd name="T9" fmla="*/ 64 h 188"/>
                <a:gd name="T10" fmla="*/ 21 w 165"/>
                <a:gd name="T11" fmla="*/ 64 h 188"/>
                <a:gd name="T12" fmla="*/ 119 w 165"/>
                <a:gd name="T13" fmla="*/ 17 h 188"/>
                <a:gd name="T14" fmla="*/ 119 w 165"/>
                <a:gd name="T15" fmla="*/ 17 h 188"/>
                <a:gd name="T16" fmla="*/ 143 w 165"/>
                <a:gd name="T17" fmla="*/ 12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" h="188">
                  <a:moveTo>
                    <a:pt x="143" y="123"/>
                  </a:moveTo>
                  <a:lnTo>
                    <a:pt x="143" y="123"/>
                  </a:lnTo>
                  <a:cubicBezTo>
                    <a:pt x="123" y="165"/>
                    <a:pt x="79" y="187"/>
                    <a:pt x="45" y="170"/>
                  </a:cubicBezTo>
                  <a:lnTo>
                    <a:pt x="45" y="170"/>
                  </a:lnTo>
                  <a:cubicBezTo>
                    <a:pt x="11" y="154"/>
                    <a:pt x="0" y="106"/>
                    <a:pt x="21" y="64"/>
                  </a:cubicBezTo>
                  <a:lnTo>
                    <a:pt x="21" y="64"/>
                  </a:lnTo>
                  <a:cubicBezTo>
                    <a:pt x="41" y="22"/>
                    <a:pt x="85" y="0"/>
                    <a:pt x="119" y="17"/>
                  </a:cubicBezTo>
                  <a:lnTo>
                    <a:pt x="119" y="17"/>
                  </a:lnTo>
                  <a:cubicBezTo>
                    <a:pt x="153" y="33"/>
                    <a:pt x="164" y="80"/>
                    <a:pt x="143" y="123"/>
                  </a:cubicBezTo>
                </a:path>
              </a:pathLst>
            </a:custGeom>
            <a:solidFill>
              <a:srgbClr val="F3B0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5" name="Freeform 188">
              <a:extLst>
                <a:ext uri="{FF2B5EF4-FFF2-40B4-BE49-F238E27FC236}">
                  <a16:creationId xmlns:a16="http://schemas.microsoft.com/office/drawing/2014/main" id="{3F8AE6A1-62E2-2146-942C-F39657DFC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45835" y="7761591"/>
              <a:ext cx="785488" cy="1889570"/>
            </a:xfrm>
            <a:custGeom>
              <a:avLst/>
              <a:gdLst>
                <a:gd name="T0" fmla="*/ 436 w 631"/>
                <a:gd name="T1" fmla="*/ 24 h 1517"/>
                <a:gd name="T2" fmla="*/ 374 w 631"/>
                <a:gd name="T3" fmla="*/ 0 h 1517"/>
                <a:gd name="T4" fmla="*/ 374 w 631"/>
                <a:gd name="T5" fmla="*/ 0 h 1517"/>
                <a:gd name="T6" fmla="*/ 27 w 631"/>
                <a:gd name="T7" fmla="*/ 1516 h 1517"/>
                <a:gd name="T8" fmla="*/ 427 w 631"/>
                <a:gd name="T9" fmla="*/ 1516 h 1517"/>
                <a:gd name="T10" fmla="*/ 411 w 631"/>
                <a:gd name="T11" fmla="*/ 936 h 1517"/>
                <a:gd name="T12" fmla="*/ 596 w 631"/>
                <a:gd name="T13" fmla="*/ 341 h 1517"/>
                <a:gd name="T14" fmla="*/ 596 w 631"/>
                <a:gd name="T15" fmla="*/ 341 h 1517"/>
                <a:gd name="T16" fmla="*/ 436 w 631"/>
                <a:gd name="T17" fmla="*/ 24 h 1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1" h="1517">
                  <a:moveTo>
                    <a:pt x="436" y="24"/>
                  </a:moveTo>
                  <a:lnTo>
                    <a:pt x="374" y="0"/>
                  </a:lnTo>
                  <a:lnTo>
                    <a:pt x="374" y="0"/>
                  </a:lnTo>
                  <a:cubicBezTo>
                    <a:pt x="244" y="238"/>
                    <a:pt x="0" y="791"/>
                    <a:pt x="27" y="1516"/>
                  </a:cubicBezTo>
                  <a:lnTo>
                    <a:pt x="427" y="1516"/>
                  </a:lnTo>
                  <a:lnTo>
                    <a:pt x="411" y="936"/>
                  </a:lnTo>
                  <a:lnTo>
                    <a:pt x="596" y="341"/>
                  </a:lnTo>
                  <a:lnTo>
                    <a:pt x="596" y="341"/>
                  </a:lnTo>
                  <a:cubicBezTo>
                    <a:pt x="630" y="210"/>
                    <a:pt x="562" y="74"/>
                    <a:pt x="436" y="24"/>
                  </a:cubicBezTo>
                </a:path>
              </a:pathLst>
            </a:custGeom>
            <a:solidFill>
              <a:srgbClr val="31409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6" name="Freeform 189">
              <a:extLst>
                <a:ext uri="{FF2B5EF4-FFF2-40B4-BE49-F238E27FC236}">
                  <a16:creationId xmlns:a16="http://schemas.microsoft.com/office/drawing/2014/main" id="{920F2685-34A8-DD4C-8D90-5D72673FB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88793" y="7756097"/>
              <a:ext cx="829436" cy="1895064"/>
            </a:xfrm>
            <a:custGeom>
              <a:avLst/>
              <a:gdLst>
                <a:gd name="T0" fmla="*/ 663 w 664"/>
                <a:gd name="T1" fmla="*/ 3 h 1520"/>
                <a:gd name="T2" fmla="*/ 656 w 664"/>
                <a:gd name="T3" fmla="*/ 0 h 1520"/>
                <a:gd name="T4" fmla="*/ 377 w 664"/>
                <a:gd name="T5" fmla="*/ 0 h 1520"/>
                <a:gd name="T6" fmla="*/ 376 w 664"/>
                <a:gd name="T7" fmla="*/ 0 h 1520"/>
                <a:gd name="T8" fmla="*/ 376 w 664"/>
                <a:gd name="T9" fmla="*/ 0 h 1520"/>
                <a:gd name="T10" fmla="*/ 28 w 664"/>
                <a:gd name="T11" fmla="*/ 1519 h 1520"/>
                <a:gd name="T12" fmla="*/ 316 w 664"/>
                <a:gd name="T13" fmla="*/ 1519 h 1520"/>
                <a:gd name="T14" fmla="*/ 316 w 664"/>
                <a:gd name="T15" fmla="*/ 1519 h 1520"/>
                <a:gd name="T16" fmla="*/ 663 w 664"/>
                <a:gd name="T17" fmla="*/ 3 h 1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4" h="1520">
                  <a:moveTo>
                    <a:pt x="663" y="3"/>
                  </a:moveTo>
                  <a:lnTo>
                    <a:pt x="656" y="0"/>
                  </a:lnTo>
                  <a:lnTo>
                    <a:pt x="377" y="0"/>
                  </a:lnTo>
                  <a:lnTo>
                    <a:pt x="376" y="0"/>
                  </a:lnTo>
                  <a:lnTo>
                    <a:pt x="376" y="0"/>
                  </a:lnTo>
                  <a:cubicBezTo>
                    <a:pt x="247" y="238"/>
                    <a:pt x="0" y="791"/>
                    <a:pt x="28" y="1519"/>
                  </a:cubicBezTo>
                  <a:lnTo>
                    <a:pt x="316" y="1519"/>
                  </a:lnTo>
                  <a:lnTo>
                    <a:pt x="316" y="1519"/>
                  </a:lnTo>
                  <a:cubicBezTo>
                    <a:pt x="289" y="794"/>
                    <a:pt x="533" y="241"/>
                    <a:pt x="663" y="3"/>
                  </a:cubicBezTo>
                </a:path>
              </a:pathLst>
            </a:custGeom>
            <a:solidFill>
              <a:srgbClr val="F055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7" name="Freeform 190">
              <a:extLst>
                <a:ext uri="{FF2B5EF4-FFF2-40B4-BE49-F238E27FC236}">
                  <a16:creationId xmlns:a16="http://schemas.microsoft.com/office/drawing/2014/main" id="{ED654FFB-8583-F94C-A173-8F45921BA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57247" y="8766796"/>
              <a:ext cx="664646" cy="263662"/>
            </a:xfrm>
            <a:custGeom>
              <a:avLst/>
              <a:gdLst>
                <a:gd name="T0" fmla="*/ 534 w 535"/>
                <a:gd name="T1" fmla="*/ 36 h 213"/>
                <a:gd name="T2" fmla="*/ 244 w 535"/>
                <a:gd name="T3" fmla="*/ 0 h 213"/>
                <a:gd name="T4" fmla="*/ 59 w 535"/>
                <a:gd name="T5" fmla="*/ 106 h 213"/>
                <a:gd name="T6" fmla="*/ 0 w 535"/>
                <a:gd name="T7" fmla="*/ 212 h 213"/>
                <a:gd name="T8" fmla="*/ 189 w 535"/>
                <a:gd name="T9" fmla="*/ 212 h 213"/>
                <a:gd name="T10" fmla="*/ 285 w 535"/>
                <a:gd name="T11" fmla="*/ 178 h 213"/>
                <a:gd name="T12" fmla="*/ 379 w 535"/>
                <a:gd name="T13" fmla="*/ 212 h 213"/>
                <a:gd name="T14" fmla="*/ 428 w 535"/>
                <a:gd name="T15" fmla="*/ 212 h 213"/>
                <a:gd name="T16" fmla="*/ 428 w 535"/>
                <a:gd name="T17" fmla="*/ 212 h 213"/>
                <a:gd name="T18" fmla="*/ 516 w 535"/>
                <a:gd name="T19" fmla="*/ 177 h 213"/>
                <a:gd name="T20" fmla="*/ 534 w 535"/>
                <a:gd name="T21" fmla="*/ 161 h 213"/>
                <a:gd name="T22" fmla="*/ 534 w 535"/>
                <a:gd name="T23" fmla="*/ 3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5" h="213">
                  <a:moveTo>
                    <a:pt x="534" y="36"/>
                  </a:moveTo>
                  <a:lnTo>
                    <a:pt x="244" y="0"/>
                  </a:lnTo>
                  <a:lnTo>
                    <a:pt x="59" y="106"/>
                  </a:lnTo>
                  <a:lnTo>
                    <a:pt x="0" y="212"/>
                  </a:lnTo>
                  <a:lnTo>
                    <a:pt x="189" y="212"/>
                  </a:lnTo>
                  <a:lnTo>
                    <a:pt x="285" y="178"/>
                  </a:lnTo>
                  <a:lnTo>
                    <a:pt x="379" y="212"/>
                  </a:lnTo>
                  <a:lnTo>
                    <a:pt x="428" y="212"/>
                  </a:lnTo>
                  <a:lnTo>
                    <a:pt x="428" y="212"/>
                  </a:lnTo>
                  <a:cubicBezTo>
                    <a:pt x="460" y="212"/>
                    <a:pt x="492" y="200"/>
                    <a:pt x="516" y="177"/>
                  </a:cubicBezTo>
                  <a:lnTo>
                    <a:pt x="534" y="161"/>
                  </a:lnTo>
                  <a:lnTo>
                    <a:pt x="534" y="36"/>
                  </a:lnTo>
                </a:path>
              </a:pathLst>
            </a:custGeom>
            <a:solidFill>
              <a:srgbClr val="F3B0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8" name="Freeform 191">
              <a:extLst>
                <a:ext uri="{FF2B5EF4-FFF2-40B4-BE49-F238E27FC236}">
                  <a16:creationId xmlns:a16="http://schemas.microsoft.com/office/drawing/2014/main" id="{83717699-B018-C74D-815D-05608B367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69360" y="9651161"/>
              <a:ext cx="2224640" cy="2460834"/>
            </a:xfrm>
            <a:custGeom>
              <a:avLst/>
              <a:gdLst>
                <a:gd name="T0" fmla="*/ 1695 w 1784"/>
                <a:gd name="T1" fmla="*/ 0 h 1977"/>
                <a:gd name="T2" fmla="*/ 1695 w 1784"/>
                <a:gd name="T3" fmla="*/ 0 h 1977"/>
                <a:gd name="T4" fmla="*/ 1323 w 1784"/>
                <a:gd name="T5" fmla="*/ 520 h 1977"/>
                <a:gd name="T6" fmla="*/ 620 w 1784"/>
                <a:gd name="T7" fmla="*/ 520 h 1977"/>
                <a:gd name="T8" fmla="*/ 293 w 1784"/>
                <a:gd name="T9" fmla="*/ 1976 h 1977"/>
                <a:gd name="T10" fmla="*/ 0 w 1784"/>
                <a:gd name="T11" fmla="*/ 1948 h 1977"/>
                <a:gd name="T12" fmla="*/ 0 w 1784"/>
                <a:gd name="T13" fmla="*/ 1948 h 1977"/>
                <a:gd name="T14" fmla="*/ 213 w 1784"/>
                <a:gd name="T15" fmla="*/ 67 h 1977"/>
                <a:gd name="T16" fmla="*/ 213 w 1784"/>
                <a:gd name="T17" fmla="*/ 67 h 1977"/>
                <a:gd name="T18" fmla="*/ 804 w 1784"/>
                <a:gd name="T19" fmla="*/ 0 h 1977"/>
                <a:gd name="T20" fmla="*/ 1695 w 1784"/>
                <a:gd name="T21" fmla="*/ 0 h 1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4" h="1977">
                  <a:moveTo>
                    <a:pt x="1695" y="0"/>
                  </a:moveTo>
                  <a:lnTo>
                    <a:pt x="1695" y="0"/>
                  </a:lnTo>
                  <a:cubicBezTo>
                    <a:pt x="1695" y="0"/>
                    <a:pt x="1783" y="520"/>
                    <a:pt x="1323" y="520"/>
                  </a:cubicBezTo>
                  <a:lnTo>
                    <a:pt x="620" y="520"/>
                  </a:lnTo>
                  <a:lnTo>
                    <a:pt x="293" y="1976"/>
                  </a:lnTo>
                  <a:lnTo>
                    <a:pt x="0" y="1948"/>
                  </a:lnTo>
                  <a:lnTo>
                    <a:pt x="0" y="1948"/>
                  </a:lnTo>
                  <a:cubicBezTo>
                    <a:pt x="0" y="1948"/>
                    <a:pt x="153" y="123"/>
                    <a:pt x="213" y="67"/>
                  </a:cubicBezTo>
                  <a:lnTo>
                    <a:pt x="213" y="67"/>
                  </a:lnTo>
                  <a:cubicBezTo>
                    <a:pt x="279" y="6"/>
                    <a:pt x="804" y="0"/>
                    <a:pt x="804" y="0"/>
                  </a:cubicBezTo>
                  <a:lnTo>
                    <a:pt x="1695" y="0"/>
                  </a:lnTo>
                </a:path>
              </a:pathLst>
            </a:custGeom>
            <a:solidFill>
              <a:srgbClr val="739C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9" name="Freeform 192">
              <a:extLst>
                <a:ext uri="{FF2B5EF4-FFF2-40B4-BE49-F238E27FC236}">
                  <a16:creationId xmlns:a16="http://schemas.microsoft.com/office/drawing/2014/main" id="{00521855-A15C-2940-BD7E-E124FCD45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10621" y="10376229"/>
              <a:ext cx="175775" cy="1252390"/>
            </a:xfrm>
            <a:custGeom>
              <a:avLst/>
              <a:gdLst>
                <a:gd name="T0" fmla="*/ 141 w 142"/>
                <a:gd name="T1" fmla="*/ 1005 h 1006"/>
                <a:gd name="T2" fmla="*/ 0 w 142"/>
                <a:gd name="T3" fmla="*/ 1005 h 1006"/>
                <a:gd name="T4" fmla="*/ 0 w 142"/>
                <a:gd name="T5" fmla="*/ 0 h 1006"/>
                <a:gd name="T6" fmla="*/ 141 w 142"/>
                <a:gd name="T7" fmla="*/ 0 h 1006"/>
                <a:gd name="T8" fmla="*/ 141 w 142"/>
                <a:gd name="T9" fmla="*/ 1005 h 1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1006">
                  <a:moveTo>
                    <a:pt x="141" y="1005"/>
                  </a:moveTo>
                  <a:lnTo>
                    <a:pt x="0" y="1005"/>
                  </a:lnTo>
                  <a:lnTo>
                    <a:pt x="0" y="0"/>
                  </a:lnTo>
                  <a:lnTo>
                    <a:pt x="141" y="0"/>
                  </a:lnTo>
                  <a:lnTo>
                    <a:pt x="141" y="1005"/>
                  </a:lnTo>
                </a:path>
              </a:pathLst>
            </a:custGeom>
            <a:solidFill>
              <a:srgbClr val="1B1E5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2E19F079-BCE6-C94A-8A64-B342BF3A4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8792" y="7673704"/>
              <a:ext cx="498618" cy="240436"/>
            </a:xfrm>
            <a:custGeom>
              <a:avLst/>
              <a:gdLst>
                <a:gd name="connsiteX0" fmla="*/ 80176 w 498618"/>
                <a:gd name="connsiteY0" fmla="*/ 0 h 240436"/>
                <a:gd name="connsiteX1" fmla="*/ 212970 w 498618"/>
                <a:gd name="connsiteY1" fmla="*/ 82481 h 240436"/>
                <a:gd name="connsiteX2" fmla="*/ 212970 w 498618"/>
                <a:gd name="connsiteY2" fmla="*/ 86437 h 240436"/>
                <a:gd name="connsiteX3" fmla="*/ 318524 w 498618"/>
                <a:gd name="connsiteY3" fmla="*/ 60708 h 240436"/>
                <a:gd name="connsiteX4" fmla="*/ 423050 w 498618"/>
                <a:gd name="connsiteY4" fmla="*/ 10986 h 240436"/>
                <a:gd name="connsiteX5" fmla="*/ 498618 w 498618"/>
                <a:gd name="connsiteY5" fmla="*/ 117561 h 240436"/>
                <a:gd name="connsiteX6" fmla="*/ 250854 w 498618"/>
                <a:gd name="connsiteY6" fmla="*/ 240436 h 240436"/>
                <a:gd name="connsiteX7" fmla="*/ 209574 w 498618"/>
                <a:gd name="connsiteY7" fmla="*/ 123706 h 240436"/>
                <a:gd name="connsiteX8" fmla="*/ 159100 w 498618"/>
                <a:gd name="connsiteY8" fmla="*/ 234945 h 240436"/>
                <a:gd name="connsiteX9" fmla="*/ 112748 w 498618"/>
                <a:gd name="connsiteY9" fmla="*/ 214949 h 240436"/>
                <a:gd name="connsiteX10" fmla="*/ 0 w 498618"/>
                <a:gd name="connsiteY10" fmla="*/ 126220 h 240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8618" h="240436">
                  <a:moveTo>
                    <a:pt x="80176" y="0"/>
                  </a:moveTo>
                  <a:cubicBezTo>
                    <a:pt x="92704" y="82481"/>
                    <a:pt x="212970" y="82481"/>
                    <a:pt x="212970" y="82481"/>
                  </a:cubicBezTo>
                  <a:lnTo>
                    <a:pt x="212970" y="86437"/>
                  </a:lnTo>
                  <a:lnTo>
                    <a:pt x="318524" y="60708"/>
                  </a:lnTo>
                  <a:cubicBezTo>
                    <a:pt x="404236" y="34261"/>
                    <a:pt x="423050" y="10986"/>
                    <a:pt x="423050" y="10986"/>
                  </a:cubicBezTo>
                  <a:lnTo>
                    <a:pt x="498618" y="117561"/>
                  </a:lnTo>
                  <a:cubicBezTo>
                    <a:pt x="467648" y="224137"/>
                    <a:pt x="250854" y="240436"/>
                    <a:pt x="250854" y="240436"/>
                  </a:cubicBezTo>
                  <a:lnTo>
                    <a:pt x="209574" y="123706"/>
                  </a:lnTo>
                  <a:lnTo>
                    <a:pt x="159100" y="234945"/>
                  </a:lnTo>
                  <a:lnTo>
                    <a:pt x="112748" y="214949"/>
                  </a:lnTo>
                  <a:cubicBezTo>
                    <a:pt x="67648" y="196204"/>
                    <a:pt x="28812" y="164961"/>
                    <a:pt x="0" y="126220"/>
                  </a:cubicBezTo>
                  <a:close/>
                </a:path>
              </a:pathLst>
            </a:custGeom>
            <a:solidFill>
              <a:srgbClr val="1B1E5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1" name="Freeform 195">
              <a:extLst>
                <a:ext uri="{FF2B5EF4-FFF2-40B4-BE49-F238E27FC236}">
                  <a16:creationId xmlns:a16="http://schemas.microsoft.com/office/drawing/2014/main" id="{48B1CD49-107E-1047-B370-28E8F9E5F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45835" y="7761591"/>
              <a:ext cx="785488" cy="1889570"/>
            </a:xfrm>
            <a:custGeom>
              <a:avLst/>
              <a:gdLst>
                <a:gd name="T0" fmla="*/ 436 w 631"/>
                <a:gd name="T1" fmla="*/ 24 h 1517"/>
                <a:gd name="T2" fmla="*/ 374 w 631"/>
                <a:gd name="T3" fmla="*/ 0 h 1517"/>
                <a:gd name="T4" fmla="*/ 374 w 631"/>
                <a:gd name="T5" fmla="*/ 0 h 1517"/>
                <a:gd name="T6" fmla="*/ 27 w 631"/>
                <a:gd name="T7" fmla="*/ 1516 h 1517"/>
                <a:gd name="T8" fmla="*/ 427 w 631"/>
                <a:gd name="T9" fmla="*/ 1516 h 1517"/>
                <a:gd name="T10" fmla="*/ 411 w 631"/>
                <a:gd name="T11" fmla="*/ 936 h 1517"/>
                <a:gd name="T12" fmla="*/ 596 w 631"/>
                <a:gd name="T13" fmla="*/ 341 h 1517"/>
                <a:gd name="T14" fmla="*/ 596 w 631"/>
                <a:gd name="T15" fmla="*/ 341 h 1517"/>
                <a:gd name="T16" fmla="*/ 436 w 631"/>
                <a:gd name="T17" fmla="*/ 24 h 1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1" h="1517">
                  <a:moveTo>
                    <a:pt x="436" y="24"/>
                  </a:moveTo>
                  <a:lnTo>
                    <a:pt x="374" y="0"/>
                  </a:lnTo>
                  <a:lnTo>
                    <a:pt x="374" y="0"/>
                  </a:lnTo>
                  <a:cubicBezTo>
                    <a:pt x="244" y="238"/>
                    <a:pt x="0" y="791"/>
                    <a:pt x="27" y="1516"/>
                  </a:cubicBezTo>
                  <a:lnTo>
                    <a:pt x="427" y="1516"/>
                  </a:lnTo>
                  <a:lnTo>
                    <a:pt x="411" y="936"/>
                  </a:lnTo>
                  <a:lnTo>
                    <a:pt x="596" y="341"/>
                  </a:lnTo>
                  <a:lnTo>
                    <a:pt x="596" y="341"/>
                  </a:lnTo>
                  <a:cubicBezTo>
                    <a:pt x="630" y="210"/>
                    <a:pt x="562" y="74"/>
                    <a:pt x="436" y="24"/>
                  </a:cubicBezTo>
                </a:path>
              </a:pathLst>
            </a:custGeom>
            <a:solidFill>
              <a:srgbClr val="31409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2" name="Freeform 196">
              <a:extLst>
                <a:ext uri="{FF2B5EF4-FFF2-40B4-BE49-F238E27FC236}">
                  <a16:creationId xmlns:a16="http://schemas.microsoft.com/office/drawing/2014/main" id="{96C4752F-A98D-0D4C-A616-3D22BFDEC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67806" y="8019757"/>
              <a:ext cx="736054" cy="1631404"/>
            </a:xfrm>
            <a:custGeom>
              <a:avLst/>
              <a:gdLst>
                <a:gd name="T0" fmla="*/ 310 w 591"/>
                <a:gd name="T1" fmla="*/ 549 h 1308"/>
                <a:gd name="T2" fmla="*/ 80 w 591"/>
                <a:gd name="T3" fmla="*/ 549 h 1308"/>
                <a:gd name="T4" fmla="*/ 80 w 591"/>
                <a:gd name="T5" fmla="*/ 549 h 1308"/>
                <a:gd name="T6" fmla="*/ 11 w 591"/>
                <a:gd name="T7" fmla="*/ 1307 h 1308"/>
                <a:gd name="T8" fmla="*/ 411 w 591"/>
                <a:gd name="T9" fmla="*/ 1307 h 1308"/>
                <a:gd name="T10" fmla="*/ 395 w 591"/>
                <a:gd name="T11" fmla="*/ 727 h 1308"/>
                <a:gd name="T12" fmla="*/ 580 w 591"/>
                <a:gd name="T13" fmla="*/ 132 h 1308"/>
                <a:gd name="T14" fmla="*/ 580 w 591"/>
                <a:gd name="T15" fmla="*/ 132 h 1308"/>
                <a:gd name="T16" fmla="*/ 587 w 591"/>
                <a:gd name="T17" fmla="*/ 37 h 1308"/>
                <a:gd name="T18" fmla="*/ 587 w 591"/>
                <a:gd name="T19" fmla="*/ 37 h 1308"/>
                <a:gd name="T20" fmla="*/ 310 w 591"/>
                <a:gd name="T21" fmla="*/ 549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1" h="1308">
                  <a:moveTo>
                    <a:pt x="310" y="549"/>
                  </a:moveTo>
                  <a:lnTo>
                    <a:pt x="80" y="549"/>
                  </a:lnTo>
                  <a:lnTo>
                    <a:pt x="80" y="549"/>
                  </a:lnTo>
                  <a:cubicBezTo>
                    <a:pt x="31" y="770"/>
                    <a:pt x="0" y="1026"/>
                    <a:pt x="11" y="1307"/>
                  </a:cubicBezTo>
                  <a:lnTo>
                    <a:pt x="411" y="1307"/>
                  </a:lnTo>
                  <a:lnTo>
                    <a:pt x="395" y="727"/>
                  </a:lnTo>
                  <a:lnTo>
                    <a:pt x="580" y="132"/>
                  </a:lnTo>
                  <a:lnTo>
                    <a:pt x="580" y="132"/>
                  </a:lnTo>
                  <a:cubicBezTo>
                    <a:pt x="588" y="100"/>
                    <a:pt x="590" y="68"/>
                    <a:pt x="587" y="37"/>
                  </a:cubicBezTo>
                  <a:lnTo>
                    <a:pt x="587" y="37"/>
                  </a:lnTo>
                  <a:cubicBezTo>
                    <a:pt x="269" y="0"/>
                    <a:pt x="310" y="549"/>
                    <a:pt x="310" y="549"/>
                  </a:cubicBezTo>
                </a:path>
              </a:pathLst>
            </a:custGeom>
            <a:solidFill>
              <a:srgbClr val="192264">
                <a:alpha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3" name="Freeform 197">
              <a:extLst>
                <a:ext uri="{FF2B5EF4-FFF2-40B4-BE49-F238E27FC236}">
                  <a16:creationId xmlns:a16="http://schemas.microsoft.com/office/drawing/2014/main" id="{A4B2EB00-52A5-FD4C-B718-407D6CCBB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21895" y="7849480"/>
              <a:ext cx="1790698" cy="1549007"/>
            </a:xfrm>
            <a:custGeom>
              <a:avLst/>
              <a:gdLst>
                <a:gd name="T0" fmla="*/ 1174 w 1437"/>
                <a:gd name="T1" fmla="*/ 0 h 1243"/>
                <a:gd name="T2" fmla="*/ 1174 w 1437"/>
                <a:gd name="T3" fmla="*/ 0 h 1243"/>
                <a:gd name="T4" fmla="*/ 1339 w 1437"/>
                <a:gd name="T5" fmla="*/ 544 h 1243"/>
                <a:gd name="T6" fmla="*/ 1339 w 1437"/>
                <a:gd name="T7" fmla="*/ 544 h 1243"/>
                <a:gd name="T8" fmla="*/ 0 w 1437"/>
                <a:gd name="T9" fmla="*/ 897 h 1243"/>
                <a:gd name="T10" fmla="*/ 0 w 1437"/>
                <a:gd name="T11" fmla="*/ 713 h 1243"/>
                <a:gd name="T12" fmla="*/ 1028 w 1437"/>
                <a:gd name="T13" fmla="*/ 736 h 1243"/>
                <a:gd name="T14" fmla="*/ 1028 w 1437"/>
                <a:gd name="T15" fmla="*/ 736 h 1243"/>
                <a:gd name="T16" fmla="*/ 1035 w 1437"/>
                <a:gd name="T17" fmla="*/ 434 h 1243"/>
                <a:gd name="T18" fmla="*/ 1035 w 1437"/>
                <a:gd name="T19" fmla="*/ 434 h 1243"/>
                <a:gd name="T20" fmla="*/ 1174 w 1437"/>
                <a:gd name="T21" fmla="*/ 0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37" h="1243">
                  <a:moveTo>
                    <a:pt x="1174" y="0"/>
                  </a:moveTo>
                  <a:lnTo>
                    <a:pt x="1174" y="0"/>
                  </a:lnTo>
                  <a:cubicBezTo>
                    <a:pt x="1174" y="0"/>
                    <a:pt x="1368" y="141"/>
                    <a:pt x="1339" y="544"/>
                  </a:cubicBezTo>
                  <a:lnTo>
                    <a:pt x="1339" y="544"/>
                  </a:lnTo>
                  <a:cubicBezTo>
                    <a:pt x="1308" y="978"/>
                    <a:pt x="1436" y="1242"/>
                    <a:pt x="0" y="897"/>
                  </a:cubicBezTo>
                  <a:lnTo>
                    <a:pt x="0" y="713"/>
                  </a:lnTo>
                  <a:lnTo>
                    <a:pt x="1028" y="736"/>
                  </a:lnTo>
                  <a:lnTo>
                    <a:pt x="1028" y="736"/>
                  </a:lnTo>
                  <a:cubicBezTo>
                    <a:pt x="1028" y="736"/>
                    <a:pt x="1034" y="510"/>
                    <a:pt x="1035" y="434"/>
                  </a:cubicBezTo>
                  <a:lnTo>
                    <a:pt x="1035" y="434"/>
                  </a:lnTo>
                  <a:cubicBezTo>
                    <a:pt x="1036" y="320"/>
                    <a:pt x="1035" y="77"/>
                    <a:pt x="1174" y="0"/>
                  </a:cubicBezTo>
                </a:path>
              </a:pathLst>
            </a:custGeom>
            <a:solidFill>
              <a:srgbClr val="31409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4" name="Freeform 198">
              <a:extLst>
                <a:ext uri="{FF2B5EF4-FFF2-40B4-BE49-F238E27FC236}">
                  <a16:creationId xmlns:a16="http://schemas.microsoft.com/office/drawing/2014/main" id="{523A583A-FE88-5E48-B47E-0490754723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59916" y="7789055"/>
              <a:ext cx="1010701" cy="2587174"/>
            </a:xfrm>
            <a:custGeom>
              <a:avLst/>
              <a:gdLst>
                <a:gd name="T0" fmla="*/ 811 w 812"/>
                <a:gd name="T1" fmla="*/ 0 h 2078"/>
                <a:gd name="T2" fmla="*/ 811 w 812"/>
                <a:gd name="T3" fmla="*/ 0 h 2078"/>
                <a:gd name="T4" fmla="*/ 811 w 812"/>
                <a:gd name="T5" fmla="*/ 0 h 2078"/>
                <a:gd name="T6" fmla="*/ 403 w 812"/>
                <a:gd name="T7" fmla="*/ 326 h 2078"/>
                <a:gd name="T8" fmla="*/ 0 w 812"/>
                <a:gd name="T9" fmla="*/ 2077 h 2078"/>
                <a:gd name="T10" fmla="*/ 69 w 812"/>
                <a:gd name="T11" fmla="*/ 2077 h 2078"/>
                <a:gd name="T12" fmla="*/ 69 w 812"/>
                <a:gd name="T13" fmla="*/ 2077 h 2078"/>
                <a:gd name="T14" fmla="*/ 393 w 812"/>
                <a:gd name="T15" fmla="*/ 1818 h 2078"/>
                <a:gd name="T16" fmla="*/ 811 w 812"/>
                <a:gd name="T17" fmla="*/ 0 h 2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2" h="2078">
                  <a:moveTo>
                    <a:pt x="811" y="0"/>
                  </a:moveTo>
                  <a:lnTo>
                    <a:pt x="811" y="0"/>
                  </a:lnTo>
                  <a:lnTo>
                    <a:pt x="811" y="0"/>
                  </a:lnTo>
                  <a:cubicBezTo>
                    <a:pt x="616" y="0"/>
                    <a:pt x="447" y="135"/>
                    <a:pt x="403" y="326"/>
                  </a:cubicBezTo>
                  <a:lnTo>
                    <a:pt x="0" y="2077"/>
                  </a:lnTo>
                  <a:lnTo>
                    <a:pt x="69" y="2077"/>
                  </a:lnTo>
                  <a:lnTo>
                    <a:pt x="69" y="2077"/>
                  </a:lnTo>
                  <a:cubicBezTo>
                    <a:pt x="224" y="2077"/>
                    <a:pt x="359" y="1970"/>
                    <a:pt x="393" y="1818"/>
                  </a:cubicBezTo>
                  <a:lnTo>
                    <a:pt x="811" y="0"/>
                  </a:lnTo>
                </a:path>
              </a:pathLst>
            </a:custGeom>
            <a:solidFill>
              <a:srgbClr val="4A75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5" name="Freeform 199">
              <a:extLst>
                <a:ext uri="{FF2B5EF4-FFF2-40B4-BE49-F238E27FC236}">
                  <a16:creationId xmlns:a16="http://schemas.microsoft.com/office/drawing/2014/main" id="{789A5DD3-A5BD-9E42-92AB-B56A87DA1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01048" y="9579751"/>
              <a:ext cx="2263091" cy="796478"/>
            </a:xfrm>
            <a:custGeom>
              <a:avLst/>
              <a:gdLst>
                <a:gd name="T0" fmla="*/ 1401 w 1815"/>
                <a:gd name="T1" fmla="*/ 640 h 641"/>
                <a:gd name="T2" fmla="*/ 0 w 1815"/>
                <a:gd name="T3" fmla="*/ 640 h 641"/>
                <a:gd name="T4" fmla="*/ 167 w 1815"/>
                <a:gd name="T5" fmla="*/ 331 h 641"/>
                <a:gd name="T6" fmla="*/ 167 w 1815"/>
                <a:gd name="T7" fmla="*/ 331 h 641"/>
                <a:gd name="T8" fmla="*/ 719 w 1815"/>
                <a:gd name="T9" fmla="*/ 0 h 641"/>
                <a:gd name="T10" fmla="*/ 1814 w 1815"/>
                <a:gd name="T11" fmla="*/ 0 h 641"/>
                <a:gd name="T12" fmla="*/ 1726 w 1815"/>
                <a:gd name="T13" fmla="*/ 382 h 641"/>
                <a:gd name="T14" fmla="*/ 1726 w 1815"/>
                <a:gd name="T15" fmla="*/ 382 h 641"/>
                <a:gd name="T16" fmla="*/ 1401 w 1815"/>
                <a:gd name="T17" fmla="*/ 64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5" h="641">
                  <a:moveTo>
                    <a:pt x="1401" y="640"/>
                  </a:moveTo>
                  <a:lnTo>
                    <a:pt x="0" y="640"/>
                  </a:lnTo>
                  <a:lnTo>
                    <a:pt x="167" y="331"/>
                  </a:lnTo>
                  <a:lnTo>
                    <a:pt x="167" y="331"/>
                  </a:lnTo>
                  <a:cubicBezTo>
                    <a:pt x="275" y="127"/>
                    <a:pt x="488" y="0"/>
                    <a:pt x="719" y="0"/>
                  </a:cubicBezTo>
                  <a:lnTo>
                    <a:pt x="1814" y="0"/>
                  </a:lnTo>
                  <a:lnTo>
                    <a:pt x="1726" y="382"/>
                  </a:lnTo>
                  <a:lnTo>
                    <a:pt x="1726" y="382"/>
                  </a:lnTo>
                  <a:cubicBezTo>
                    <a:pt x="1691" y="533"/>
                    <a:pt x="1557" y="640"/>
                    <a:pt x="1401" y="640"/>
                  </a:cubicBezTo>
                </a:path>
              </a:pathLst>
            </a:custGeom>
            <a:solidFill>
              <a:srgbClr val="31409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6" name="Freeform 200">
              <a:extLst>
                <a:ext uri="{FF2B5EF4-FFF2-40B4-BE49-F238E27FC236}">
                  <a16:creationId xmlns:a16="http://schemas.microsoft.com/office/drawing/2014/main" id="{051A0AAD-BC32-824E-A436-55B722D9D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01050" y="7789055"/>
              <a:ext cx="2669567" cy="2587174"/>
            </a:xfrm>
            <a:custGeom>
              <a:avLst/>
              <a:gdLst>
                <a:gd name="T0" fmla="*/ 759 w 2145"/>
                <a:gd name="T1" fmla="*/ 1495 h 2078"/>
                <a:gd name="T2" fmla="*/ 1479 w 2145"/>
                <a:gd name="T3" fmla="*/ 1495 h 2078"/>
                <a:gd name="T4" fmla="*/ 1479 w 2145"/>
                <a:gd name="T5" fmla="*/ 1495 h 2078"/>
                <a:gd name="T6" fmla="*/ 1535 w 2145"/>
                <a:gd name="T7" fmla="*/ 1450 h 2078"/>
                <a:gd name="T8" fmla="*/ 1786 w 2145"/>
                <a:gd name="T9" fmla="*/ 358 h 2078"/>
                <a:gd name="T10" fmla="*/ 1786 w 2145"/>
                <a:gd name="T11" fmla="*/ 358 h 2078"/>
                <a:gd name="T12" fmla="*/ 2136 w 2145"/>
                <a:gd name="T13" fmla="*/ 37 h 2078"/>
                <a:gd name="T14" fmla="*/ 2144 w 2145"/>
                <a:gd name="T15" fmla="*/ 0 h 2078"/>
                <a:gd name="T16" fmla="*/ 2144 w 2145"/>
                <a:gd name="T17" fmla="*/ 0 h 2078"/>
                <a:gd name="T18" fmla="*/ 1736 w 2145"/>
                <a:gd name="T19" fmla="*/ 326 h 2078"/>
                <a:gd name="T20" fmla="*/ 1480 w 2145"/>
                <a:gd name="T21" fmla="*/ 1437 h 2078"/>
                <a:gd name="T22" fmla="*/ 719 w 2145"/>
                <a:gd name="T23" fmla="*/ 1437 h 2078"/>
                <a:gd name="T24" fmla="*/ 719 w 2145"/>
                <a:gd name="T25" fmla="*/ 1437 h 2078"/>
                <a:gd name="T26" fmla="*/ 167 w 2145"/>
                <a:gd name="T27" fmla="*/ 1768 h 2078"/>
                <a:gd name="T28" fmla="*/ 0 w 2145"/>
                <a:gd name="T29" fmla="*/ 2077 h 2078"/>
                <a:gd name="T30" fmla="*/ 72 w 2145"/>
                <a:gd name="T31" fmla="*/ 2077 h 2078"/>
                <a:gd name="T32" fmla="*/ 206 w 2145"/>
                <a:gd name="T33" fmla="*/ 1826 h 2078"/>
                <a:gd name="T34" fmla="*/ 206 w 2145"/>
                <a:gd name="T35" fmla="*/ 1826 h 2078"/>
                <a:gd name="T36" fmla="*/ 759 w 2145"/>
                <a:gd name="T37" fmla="*/ 1495 h 2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45" h="2078">
                  <a:moveTo>
                    <a:pt x="759" y="1495"/>
                  </a:moveTo>
                  <a:lnTo>
                    <a:pt x="1479" y="1495"/>
                  </a:lnTo>
                  <a:lnTo>
                    <a:pt x="1479" y="1495"/>
                  </a:lnTo>
                  <a:cubicBezTo>
                    <a:pt x="1505" y="1495"/>
                    <a:pt x="1528" y="1477"/>
                    <a:pt x="1535" y="1450"/>
                  </a:cubicBezTo>
                  <a:lnTo>
                    <a:pt x="1786" y="358"/>
                  </a:lnTo>
                  <a:lnTo>
                    <a:pt x="1786" y="358"/>
                  </a:lnTo>
                  <a:cubicBezTo>
                    <a:pt x="1825" y="187"/>
                    <a:pt x="1966" y="61"/>
                    <a:pt x="2136" y="37"/>
                  </a:cubicBezTo>
                  <a:lnTo>
                    <a:pt x="2144" y="0"/>
                  </a:lnTo>
                  <a:lnTo>
                    <a:pt x="2144" y="0"/>
                  </a:lnTo>
                  <a:cubicBezTo>
                    <a:pt x="1949" y="0"/>
                    <a:pt x="1780" y="135"/>
                    <a:pt x="1736" y="326"/>
                  </a:cubicBezTo>
                  <a:lnTo>
                    <a:pt x="1480" y="1437"/>
                  </a:lnTo>
                  <a:lnTo>
                    <a:pt x="719" y="1437"/>
                  </a:lnTo>
                  <a:lnTo>
                    <a:pt x="719" y="1437"/>
                  </a:lnTo>
                  <a:cubicBezTo>
                    <a:pt x="488" y="1437"/>
                    <a:pt x="275" y="1564"/>
                    <a:pt x="167" y="1768"/>
                  </a:cubicBezTo>
                  <a:lnTo>
                    <a:pt x="0" y="2077"/>
                  </a:lnTo>
                  <a:lnTo>
                    <a:pt x="72" y="2077"/>
                  </a:lnTo>
                  <a:lnTo>
                    <a:pt x="206" y="1826"/>
                  </a:lnTo>
                  <a:lnTo>
                    <a:pt x="206" y="1826"/>
                  </a:lnTo>
                  <a:cubicBezTo>
                    <a:pt x="315" y="1622"/>
                    <a:pt x="527" y="1495"/>
                    <a:pt x="759" y="1495"/>
                  </a:cubicBezTo>
                </a:path>
              </a:pathLst>
            </a:custGeom>
            <a:solidFill>
              <a:srgbClr val="F7C27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7" name="Freeform 201">
              <a:extLst>
                <a:ext uri="{FF2B5EF4-FFF2-40B4-BE49-F238E27FC236}">
                  <a16:creationId xmlns:a16="http://schemas.microsoft.com/office/drawing/2014/main" id="{7FA4DF78-D782-8D48-BC41-8B2CC7138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74139" y="6223570"/>
              <a:ext cx="1592952" cy="1235909"/>
            </a:xfrm>
            <a:custGeom>
              <a:avLst/>
              <a:gdLst>
                <a:gd name="T0" fmla="*/ 1109 w 1280"/>
                <a:gd name="T1" fmla="*/ 990 h 991"/>
                <a:gd name="T2" fmla="*/ 0 w 1280"/>
                <a:gd name="T3" fmla="*/ 733 h 991"/>
                <a:gd name="T4" fmla="*/ 171 w 1280"/>
                <a:gd name="T5" fmla="*/ 0 h 991"/>
                <a:gd name="T6" fmla="*/ 1279 w 1280"/>
                <a:gd name="T7" fmla="*/ 257 h 991"/>
                <a:gd name="T8" fmla="*/ 1109 w 1280"/>
                <a:gd name="T9" fmla="*/ 990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0" h="991">
                  <a:moveTo>
                    <a:pt x="1109" y="990"/>
                  </a:moveTo>
                  <a:lnTo>
                    <a:pt x="0" y="733"/>
                  </a:lnTo>
                  <a:lnTo>
                    <a:pt x="171" y="0"/>
                  </a:lnTo>
                  <a:lnTo>
                    <a:pt x="1279" y="257"/>
                  </a:lnTo>
                  <a:lnTo>
                    <a:pt x="1109" y="990"/>
                  </a:lnTo>
                </a:path>
              </a:pathLst>
            </a:custGeom>
            <a:solidFill>
              <a:srgbClr val="F055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8" name="Freeform 202">
              <a:extLst>
                <a:ext uri="{FF2B5EF4-FFF2-40B4-BE49-F238E27FC236}">
                  <a16:creationId xmlns:a16="http://schemas.microsoft.com/office/drawing/2014/main" id="{AC9886D1-E21A-C543-8B3A-B3B0C5CFE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6249" y="6388356"/>
              <a:ext cx="900842" cy="1071121"/>
            </a:xfrm>
            <a:custGeom>
              <a:avLst/>
              <a:gdLst>
                <a:gd name="T0" fmla="*/ 553 w 724"/>
                <a:gd name="T1" fmla="*/ 861 h 862"/>
                <a:gd name="T2" fmla="*/ 0 w 724"/>
                <a:gd name="T3" fmla="*/ 733 h 862"/>
                <a:gd name="T4" fmla="*/ 171 w 724"/>
                <a:gd name="T5" fmla="*/ 0 h 862"/>
                <a:gd name="T6" fmla="*/ 723 w 724"/>
                <a:gd name="T7" fmla="*/ 128 h 862"/>
                <a:gd name="T8" fmla="*/ 553 w 724"/>
                <a:gd name="T9" fmla="*/ 861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4" h="862">
                  <a:moveTo>
                    <a:pt x="553" y="861"/>
                  </a:moveTo>
                  <a:lnTo>
                    <a:pt x="0" y="733"/>
                  </a:lnTo>
                  <a:lnTo>
                    <a:pt x="171" y="0"/>
                  </a:lnTo>
                  <a:lnTo>
                    <a:pt x="723" y="128"/>
                  </a:lnTo>
                  <a:lnTo>
                    <a:pt x="553" y="861"/>
                  </a:lnTo>
                </a:path>
              </a:pathLst>
            </a:custGeom>
            <a:solidFill>
              <a:srgbClr val="D83F6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9" name="Freeform 203">
              <a:extLst>
                <a:ext uri="{FF2B5EF4-FFF2-40B4-BE49-F238E27FC236}">
                  <a16:creationId xmlns:a16="http://schemas.microsoft.com/office/drawing/2014/main" id="{9C2D8F94-8872-D748-8759-779475C7D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96825" y="3812167"/>
              <a:ext cx="2323510" cy="1955486"/>
            </a:xfrm>
            <a:custGeom>
              <a:avLst/>
              <a:gdLst>
                <a:gd name="T0" fmla="*/ 1475 w 1867"/>
                <a:gd name="T1" fmla="*/ 1559 h 1569"/>
                <a:gd name="T2" fmla="*/ 48 w 1867"/>
                <a:gd name="T3" fmla="*/ 1119 h 1569"/>
                <a:gd name="T4" fmla="*/ 48 w 1867"/>
                <a:gd name="T5" fmla="*/ 1119 h 1569"/>
                <a:gd name="T6" fmla="*/ 9 w 1867"/>
                <a:gd name="T7" fmla="*/ 1044 h 1569"/>
                <a:gd name="T8" fmla="*/ 316 w 1867"/>
                <a:gd name="T9" fmla="*/ 49 h 1569"/>
                <a:gd name="T10" fmla="*/ 316 w 1867"/>
                <a:gd name="T11" fmla="*/ 49 h 1569"/>
                <a:gd name="T12" fmla="*/ 391 w 1867"/>
                <a:gd name="T13" fmla="*/ 10 h 1569"/>
                <a:gd name="T14" fmla="*/ 1817 w 1867"/>
                <a:gd name="T15" fmla="*/ 449 h 1569"/>
                <a:gd name="T16" fmla="*/ 1817 w 1867"/>
                <a:gd name="T17" fmla="*/ 449 h 1569"/>
                <a:gd name="T18" fmla="*/ 1856 w 1867"/>
                <a:gd name="T19" fmla="*/ 524 h 1569"/>
                <a:gd name="T20" fmla="*/ 1550 w 1867"/>
                <a:gd name="T21" fmla="*/ 1519 h 1569"/>
                <a:gd name="T22" fmla="*/ 1550 w 1867"/>
                <a:gd name="T23" fmla="*/ 1519 h 1569"/>
                <a:gd name="T24" fmla="*/ 1475 w 1867"/>
                <a:gd name="T25" fmla="*/ 1559 h 1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67" h="1569">
                  <a:moveTo>
                    <a:pt x="1475" y="1559"/>
                  </a:moveTo>
                  <a:lnTo>
                    <a:pt x="48" y="1119"/>
                  </a:lnTo>
                  <a:lnTo>
                    <a:pt x="48" y="1119"/>
                  </a:lnTo>
                  <a:cubicBezTo>
                    <a:pt x="17" y="1109"/>
                    <a:pt x="0" y="1076"/>
                    <a:pt x="9" y="1044"/>
                  </a:cubicBezTo>
                  <a:lnTo>
                    <a:pt x="316" y="49"/>
                  </a:lnTo>
                  <a:lnTo>
                    <a:pt x="316" y="49"/>
                  </a:lnTo>
                  <a:cubicBezTo>
                    <a:pt x="326" y="17"/>
                    <a:pt x="358" y="0"/>
                    <a:pt x="391" y="10"/>
                  </a:cubicBezTo>
                  <a:lnTo>
                    <a:pt x="1817" y="449"/>
                  </a:lnTo>
                  <a:lnTo>
                    <a:pt x="1817" y="449"/>
                  </a:lnTo>
                  <a:cubicBezTo>
                    <a:pt x="1849" y="459"/>
                    <a:pt x="1866" y="492"/>
                    <a:pt x="1856" y="524"/>
                  </a:cubicBezTo>
                  <a:lnTo>
                    <a:pt x="1550" y="1519"/>
                  </a:lnTo>
                  <a:lnTo>
                    <a:pt x="1550" y="1519"/>
                  </a:lnTo>
                  <a:cubicBezTo>
                    <a:pt x="1540" y="1551"/>
                    <a:pt x="1506" y="1568"/>
                    <a:pt x="1475" y="1559"/>
                  </a:cubicBezTo>
                </a:path>
              </a:pathLst>
            </a:custGeom>
            <a:solidFill>
              <a:srgbClr val="F7C27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2D1B19CC-4805-E240-BC49-4CD24ECAE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13167" y="3884519"/>
              <a:ext cx="1531275" cy="518674"/>
            </a:xfrm>
            <a:custGeom>
              <a:avLst/>
              <a:gdLst>
                <a:gd name="connsiteX0" fmla="*/ 1378305 w 1531275"/>
                <a:gd name="connsiteY0" fmla="*/ 417998 h 518674"/>
                <a:gd name="connsiteX1" fmla="*/ 1448789 w 1531275"/>
                <a:gd name="connsiteY1" fmla="*/ 427505 h 518674"/>
                <a:gd name="connsiteX2" fmla="*/ 1530581 w 1531275"/>
                <a:gd name="connsiteY2" fmla="*/ 497224 h 518674"/>
                <a:gd name="connsiteX3" fmla="*/ 1424003 w 1531275"/>
                <a:gd name="connsiteY3" fmla="*/ 508633 h 518674"/>
                <a:gd name="connsiteX4" fmla="*/ 1342211 w 1531275"/>
                <a:gd name="connsiteY4" fmla="*/ 438914 h 518674"/>
                <a:gd name="connsiteX5" fmla="*/ 1378305 w 1531275"/>
                <a:gd name="connsiteY5" fmla="*/ 417998 h 518674"/>
                <a:gd name="connsiteX6" fmla="*/ 932761 w 1531275"/>
                <a:gd name="connsiteY6" fmla="*/ 281072 h 518674"/>
                <a:gd name="connsiteX7" fmla="*/ 1003863 w 1531275"/>
                <a:gd name="connsiteY7" fmla="*/ 290005 h 518674"/>
                <a:gd name="connsiteX8" fmla="*/ 1085653 w 1531275"/>
                <a:gd name="connsiteY8" fmla="*/ 360218 h 518674"/>
                <a:gd name="connsiteX9" fmla="*/ 977839 w 1531275"/>
                <a:gd name="connsiteY9" fmla="*/ 371502 h 518674"/>
                <a:gd name="connsiteX10" fmla="*/ 896049 w 1531275"/>
                <a:gd name="connsiteY10" fmla="*/ 301290 h 518674"/>
                <a:gd name="connsiteX11" fmla="*/ 932761 w 1531275"/>
                <a:gd name="connsiteY11" fmla="*/ 281072 h 518674"/>
                <a:gd name="connsiteX12" fmla="*/ 488031 w 1531275"/>
                <a:gd name="connsiteY12" fmla="*/ 143745 h 518674"/>
                <a:gd name="connsiteX13" fmla="*/ 558241 w 1531275"/>
                <a:gd name="connsiteY13" fmla="*/ 152679 h 518674"/>
                <a:gd name="connsiteX14" fmla="*/ 639537 w 1531275"/>
                <a:gd name="connsiteY14" fmla="*/ 222894 h 518674"/>
                <a:gd name="connsiteX15" fmla="*/ 533607 w 1531275"/>
                <a:gd name="connsiteY15" fmla="*/ 234178 h 518674"/>
                <a:gd name="connsiteX16" fmla="*/ 451079 w 1531275"/>
                <a:gd name="connsiteY16" fmla="*/ 163964 h 518674"/>
                <a:gd name="connsiteX17" fmla="*/ 488031 w 1531275"/>
                <a:gd name="connsiteY17" fmla="*/ 143745 h 518674"/>
                <a:gd name="connsiteX18" fmla="*/ 36789 w 1531275"/>
                <a:gd name="connsiteY18" fmla="*/ 535 h 518674"/>
                <a:gd name="connsiteX19" fmla="*/ 107273 w 1531275"/>
                <a:gd name="connsiteY19" fmla="*/ 10042 h 518674"/>
                <a:gd name="connsiteX20" fmla="*/ 189065 w 1531275"/>
                <a:gd name="connsiteY20" fmla="*/ 79761 h 518674"/>
                <a:gd name="connsiteX21" fmla="*/ 82487 w 1531275"/>
                <a:gd name="connsiteY21" fmla="*/ 91170 h 518674"/>
                <a:gd name="connsiteX22" fmla="*/ 695 w 1531275"/>
                <a:gd name="connsiteY22" fmla="*/ 21451 h 518674"/>
                <a:gd name="connsiteX23" fmla="*/ 36789 w 1531275"/>
                <a:gd name="connsiteY23" fmla="*/ 535 h 518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31275" h="518674">
                  <a:moveTo>
                    <a:pt x="1378305" y="417998"/>
                  </a:moveTo>
                  <a:cubicBezTo>
                    <a:pt x="1397669" y="416097"/>
                    <a:pt x="1422765" y="419266"/>
                    <a:pt x="1448789" y="427505"/>
                  </a:cubicBezTo>
                  <a:cubicBezTo>
                    <a:pt x="1500837" y="443984"/>
                    <a:pt x="1536777" y="474407"/>
                    <a:pt x="1530581" y="497224"/>
                  </a:cubicBezTo>
                  <a:cubicBezTo>
                    <a:pt x="1524385" y="521309"/>
                    <a:pt x="1476053" y="525112"/>
                    <a:pt x="1424003" y="508633"/>
                  </a:cubicBezTo>
                  <a:cubicBezTo>
                    <a:pt x="1370715" y="493421"/>
                    <a:pt x="1334777" y="460463"/>
                    <a:pt x="1342211" y="438914"/>
                  </a:cubicBezTo>
                  <a:cubicBezTo>
                    <a:pt x="1345309" y="426871"/>
                    <a:pt x="1358941" y="419900"/>
                    <a:pt x="1378305" y="417998"/>
                  </a:cubicBezTo>
                  <a:close/>
                  <a:moveTo>
                    <a:pt x="932761" y="281072"/>
                  </a:moveTo>
                  <a:cubicBezTo>
                    <a:pt x="952125" y="279035"/>
                    <a:pt x="977219" y="281856"/>
                    <a:pt x="1003863" y="290005"/>
                  </a:cubicBezTo>
                  <a:cubicBezTo>
                    <a:pt x="1055911" y="306305"/>
                    <a:pt x="1091849" y="337650"/>
                    <a:pt x="1085653" y="360218"/>
                  </a:cubicBezTo>
                  <a:cubicBezTo>
                    <a:pt x="1078219" y="382786"/>
                    <a:pt x="1031127" y="387801"/>
                    <a:pt x="977839" y="371502"/>
                  </a:cubicBezTo>
                  <a:cubicBezTo>
                    <a:pt x="925791" y="355203"/>
                    <a:pt x="889853" y="323858"/>
                    <a:pt x="896049" y="301290"/>
                  </a:cubicBezTo>
                  <a:cubicBezTo>
                    <a:pt x="899767" y="290006"/>
                    <a:pt x="913399" y="283110"/>
                    <a:pt x="932761" y="281072"/>
                  </a:cubicBezTo>
                  <a:close/>
                  <a:moveTo>
                    <a:pt x="488031" y="143745"/>
                  </a:moveTo>
                  <a:cubicBezTo>
                    <a:pt x="507431" y="141708"/>
                    <a:pt x="532375" y="144529"/>
                    <a:pt x="558241" y="152679"/>
                  </a:cubicBezTo>
                  <a:cubicBezTo>
                    <a:pt x="609975" y="168979"/>
                    <a:pt x="646929" y="200325"/>
                    <a:pt x="639537" y="222894"/>
                  </a:cubicBezTo>
                  <a:cubicBezTo>
                    <a:pt x="632147" y="245463"/>
                    <a:pt x="585341" y="250478"/>
                    <a:pt x="533607" y="234178"/>
                  </a:cubicBezTo>
                  <a:cubicBezTo>
                    <a:pt x="481873" y="217879"/>
                    <a:pt x="444921" y="186533"/>
                    <a:pt x="451079" y="163964"/>
                  </a:cubicBezTo>
                  <a:cubicBezTo>
                    <a:pt x="454773" y="152679"/>
                    <a:pt x="468631" y="145783"/>
                    <a:pt x="488031" y="143745"/>
                  </a:cubicBezTo>
                  <a:close/>
                  <a:moveTo>
                    <a:pt x="36789" y="535"/>
                  </a:moveTo>
                  <a:cubicBezTo>
                    <a:pt x="56153" y="-1366"/>
                    <a:pt x="81249" y="1803"/>
                    <a:pt x="107273" y="10042"/>
                  </a:cubicBezTo>
                  <a:cubicBezTo>
                    <a:pt x="160561" y="25254"/>
                    <a:pt x="196499" y="56944"/>
                    <a:pt x="189065" y="79761"/>
                  </a:cubicBezTo>
                  <a:cubicBezTo>
                    <a:pt x="182867" y="103846"/>
                    <a:pt x="134537" y="107649"/>
                    <a:pt x="82487" y="91170"/>
                  </a:cubicBezTo>
                  <a:cubicBezTo>
                    <a:pt x="30437" y="75958"/>
                    <a:pt x="-5501" y="43000"/>
                    <a:pt x="695" y="21451"/>
                  </a:cubicBezTo>
                  <a:cubicBezTo>
                    <a:pt x="3793" y="9408"/>
                    <a:pt x="17425" y="2436"/>
                    <a:pt x="36789" y="535"/>
                  </a:cubicBezTo>
                  <a:close/>
                </a:path>
              </a:pathLst>
            </a:custGeom>
            <a:solidFill>
              <a:srgbClr val="EEF2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1" name="Freeform 208">
              <a:extLst>
                <a:ext uri="{FF2B5EF4-FFF2-40B4-BE49-F238E27FC236}">
                  <a16:creationId xmlns:a16="http://schemas.microsoft.com/office/drawing/2014/main" id="{7D555F48-A1F2-DC46-A0A1-369A97FEA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2600" y="4355971"/>
              <a:ext cx="1862104" cy="1197460"/>
            </a:xfrm>
            <a:custGeom>
              <a:avLst/>
              <a:gdLst>
                <a:gd name="T0" fmla="*/ 1447 w 1497"/>
                <a:gd name="T1" fmla="*/ 388 h 962"/>
                <a:gd name="T2" fmla="*/ 222 w 1497"/>
                <a:gd name="T3" fmla="*/ 10 h 962"/>
                <a:gd name="T4" fmla="*/ 222 w 1497"/>
                <a:gd name="T5" fmla="*/ 10 h 962"/>
                <a:gd name="T6" fmla="*/ 147 w 1497"/>
                <a:gd name="T7" fmla="*/ 50 h 962"/>
                <a:gd name="T8" fmla="*/ 9 w 1497"/>
                <a:gd name="T9" fmla="*/ 499 h 962"/>
                <a:gd name="T10" fmla="*/ 9 w 1497"/>
                <a:gd name="T11" fmla="*/ 499 h 962"/>
                <a:gd name="T12" fmla="*/ 48 w 1497"/>
                <a:gd name="T13" fmla="*/ 574 h 962"/>
                <a:gd name="T14" fmla="*/ 1273 w 1497"/>
                <a:gd name="T15" fmla="*/ 951 h 962"/>
                <a:gd name="T16" fmla="*/ 1273 w 1497"/>
                <a:gd name="T17" fmla="*/ 951 h 962"/>
                <a:gd name="T18" fmla="*/ 1348 w 1497"/>
                <a:gd name="T19" fmla="*/ 912 h 962"/>
                <a:gd name="T20" fmla="*/ 1486 w 1497"/>
                <a:gd name="T21" fmla="*/ 462 h 962"/>
                <a:gd name="T22" fmla="*/ 1486 w 1497"/>
                <a:gd name="T23" fmla="*/ 462 h 962"/>
                <a:gd name="T24" fmla="*/ 1447 w 1497"/>
                <a:gd name="T25" fmla="*/ 388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7" h="962">
                  <a:moveTo>
                    <a:pt x="1447" y="388"/>
                  </a:moveTo>
                  <a:lnTo>
                    <a:pt x="222" y="10"/>
                  </a:lnTo>
                  <a:lnTo>
                    <a:pt x="222" y="10"/>
                  </a:lnTo>
                  <a:cubicBezTo>
                    <a:pt x="190" y="0"/>
                    <a:pt x="157" y="18"/>
                    <a:pt x="147" y="50"/>
                  </a:cubicBezTo>
                  <a:lnTo>
                    <a:pt x="9" y="499"/>
                  </a:lnTo>
                  <a:lnTo>
                    <a:pt x="9" y="499"/>
                  </a:lnTo>
                  <a:cubicBezTo>
                    <a:pt x="0" y="531"/>
                    <a:pt x="17" y="564"/>
                    <a:pt x="48" y="574"/>
                  </a:cubicBezTo>
                  <a:lnTo>
                    <a:pt x="1273" y="951"/>
                  </a:lnTo>
                  <a:lnTo>
                    <a:pt x="1273" y="951"/>
                  </a:lnTo>
                  <a:cubicBezTo>
                    <a:pt x="1305" y="961"/>
                    <a:pt x="1338" y="943"/>
                    <a:pt x="1348" y="912"/>
                  </a:cubicBezTo>
                  <a:lnTo>
                    <a:pt x="1486" y="462"/>
                  </a:lnTo>
                  <a:lnTo>
                    <a:pt x="1486" y="462"/>
                  </a:lnTo>
                  <a:cubicBezTo>
                    <a:pt x="1496" y="431"/>
                    <a:pt x="1478" y="397"/>
                    <a:pt x="1447" y="38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2" name="Freeform 209">
              <a:extLst>
                <a:ext uri="{FF2B5EF4-FFF2-40B4-BE49-F238E27FC236}">
                  <a16:creationId xmlns:a16="http://schemas.microsoft.com/office/drawing/2014/main" id="{F5298C34-7C47-5D43-AB49-C9ED4C9BF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50514" y="6355398"/>
              <a:ext cx="1603937" cy="1312809"/>
            </a:xfrm>
            <a:custGeom>
              <a:avLst/>
              <a:gdLst>
                <a:gd name="T0" fmla="*/ 104 w 1288"/>
                <a:gd name="T1" fmla="*/ 810 h 1053"/>
                <a:gd name="T2" fmla="*/ 104 w 1288"/>
                <a:gd name="T3" fmla="*/ 810 h 1053"/>
                <a:gd name="T4" fmla="*/ 473 w 1288"/>
                <a:gd name="T5" fmla="*/ 157 h 1053"/>
                <a:gd name="T6" fmla="*/ 473 w 1288"/>
                <a:gd name="T7" fmla="*/ 157 h 1053"/>
                <a:gd name="T8" fmla="*/ 1220 w 1288"/>
                <a:gd name="T9" fmla="*/ 240 h 1053"/>
                <a:gd name="T10" fmla="*/ 1220 w 1288"/>
                <a:gd name="T11" fmla="*/ 240 h 1053"/>
                <a:gd name="T12" fmla="*/ 1120 w 1288"/>
                <a:gd name="T13" fmla="*/ 684 h 1053"/>
                <a:gd name="T14" fmla="*/ 1211 w 1288"/>
                <a:gd name="T15" fmla="*/ 854 h 1053"/>
                <a:gd name="T16" fmla="*/ 963 w 1288"/>
                <a:gd name="T17" fmla="*/ 825 h 1053"/>
                <a:gd name="T18" fmla="*/ 963 w 1288"/>
                <a:gd name="T19" fmla="*/ 825 h 1053"/>
                <a:gd name="T20" fmla="*/ 850 w 1288"/>
                <a:gd name="T21" fmla="*/ 894 h 1053"/>
                <a:gd name="T22" fmla="*/ 850 w 1288"/>
                <a:gd name="T23" fmla="*/ 894 h 1053"/>
                <a:gd name="T24" fmla="*/ 104 w 1288"/>
                <a:gd name="T25" fmla="*/ 810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88" h="1053">
                  <a:moveTo>
                    <a:pt x="104" y="810"/>
                  </a:moveTo>
                  <a:lnTo>
                    <a:pt x="104" y="810"/>
                  </a:lnTo>
                  <a:cubicBezTo>
                    <a:pt x="0" y="606"/>
                    <a:pt x="166" y="314"/>
                    <a:pt x="473" y="157"/>
                  </a:cubicBezTo>
                  <a:lnTo>
                    <a:pt x="473" y="157"/>
                  </a:lnTo>
                  <a:cubicBezTo>
                    <a:pt x="781" y="0"/>
                    <a:pt x="1116" y="37"/>
                    <a:pt x="1220" y="240"/>
                  </a:cubicBezTo>
                  <a:lnTo>
                    <a:pt x="1220" y="240"/>
                  </a:lnTo>
                  <a:cubicBezTo>
                    <a:pt x="1287" y="371"/>
                    <a:pt x="1242" y="539"/>
                    <a:pt x="1120" y="684"/>
                  </a:cubicBezTo>
                  <a:lnTo>
                    <a:pt x="1211" y="854"/>
                  </a:lnTo>
                  <a:lnTo>
                    <a:pt x="963" y="825"/>
                  </a:lnTo>
                  <a:lnTo>
                    <a:pt x="963" y="825"/>
                  </a:lnTo>
                  <a:cubicBezTo>
                    <a:pt x="929" y="850"/>
                    <a:pt x="891" y="873"/>
                    <a:pt x="850" y="894"/>
                  </a:cubicBezTo>
                  <a:lnTo>
                    <a:pt x="850" y="894"/>
                  </a:lnTo>
                  <a:cubicBezTo>
                    <a:pt x="541" y="1052"/>
                    <a:pt x="208" y="1014"/>
                    <a:pt x="104" y="810"/>
                  </a:cubicBezTo>
                </a:path>
              </a:pathLst>
            </a:custGeom>
            <a:solidFill>
              <a:srgbClr val="F7C27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3" name="Freeform 210">
              <a:extLst>
                <a:ext uri="{FF2B5EF4-FFF2-40B4-BE49-F238E27FC236}">
                  <a16:creationId xmlns:a16="http://schemas.microsoft.com/office/drawing/2014/main" id="{9442219F-F8AB-A343-AB1A-8A68A28B9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27415" y="6899199"/>
              <a:ext cx="972251" cy="763520"/>
            </a:xfrm>
            <a:custGeom>
              <a:avLst/>
              <a:gdLst>
                <a:gd name="T0" fmla="*/ 751 w 781"/>
                <a:gd name="T1" fmla="*/ 294 h 614"/>
                <a:gd name="T2" fmla="*/ 751 w 781"/>
                <a:gd name="T3" fmla="*/ 294 h 614"/>
                <a:gd name="T4" fmla="*/ 47 w 781"/>
                <a:gd name="T5" fmla="*/ 84 h 614"/>
                <a:gd name="T6" fmla="*/ 47 w 781"/>
                <a:gd name="T7" fmla="*/ 84 h 614"/>
                <a:gd name="T8" fmla="*/ 44 w 781"/>
                <a:gd name="T9" fmla="*/ 373 h 614"/>
                <a:gd name="T10" fmla="*/ 44 w 781"/>
                <a:gd name="T11" fmla="*/ 373 h 614"/>
                <a:gd name="T12" fmla="*/ 772 w 781"/>
                <a:gd name="T13" fmla="*/ 466 h 614"/>
                <a:gd name="T14" fmla="*/ 772 w 781"/>
                <a:gd name="T15" fmla="*/ 466 h 614"/>
                <a:gd name="T16" fmla="*/ 751 w 781"/>
                <a:gd name="T17" fmla="*/ 294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1" h="614">
                  <a:moveTo>
                    <a:pt x="751" y="294"/>
                  </a:moveTo>
                  <a:lnTo>
                    <a:pt x="751" y="294"/>
                  </a:lnTo>
                  <a:cubicBezTo>
                    <a:pt x="664" y="83"/>
                    <a:pt x="366" y="0"/>
                    <a:pt x="47" y="84"/>
                  </a:cubicBezTo>
                  <a:lnTo>
                    <a:pt x="47" y="84"/>
                  </a:lnTo>
                  <a:cubicBezTo>
                    <a:pt x="4" y="185"/>
                    <a:pt x="0" y="287"/>
                    <a:pt x="44" y="373"/>
                  </a:cubicBezTo>
                  <a:lnTo>
                    <a:pt x="44" y="373"/>
                  </a:lnTo>
                  <a:cubicBezTo>
                    <a:pt x="146" y="573"/>
                    <a:pt x="469" y="613"/>
                    <a:pt x="772" y="466"/>
                  </a:cubicBezTo>
                  <a:lnTo>
                    <a:pt x="772" y="466"/>
                  </a:lnTo>
                  <a:cubicBezTo>
                    <a:pt x="780" y="406"/>
                    <a:pt x="774" y="349"/>
                    <a:pt x="751" y="294"/>
                  </a:cubicBezTo>
                </a:path>
              </a:pathLst>
            </a:custGeom>
            <a:solidFill>
              <a:srgbClr val="E1A45A">
                <a:alpha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4" name="Freeform 211">
              <a:extLst>
                <a:ext uri="{FF2B5EF4-FFF2-40B4-BE49-F238E27FC236}">
                  <a16:creationId xmlns:a16="http://schemas.microsoft.com/office/drawing/2014/main" id="{1AC8B482-A98D-BC44-8B31-FCA15FE8D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7841" y="6981594"/>
              <a:ext cx="1664358" cy="1488584"/>
            </a:xfrm>
            <a:custGeom>
              <a:avLst/>
              <a:gdLst>
                <a:gd name="T0" fmla="*/ 1246 w 1334"/>
                <a:gd name="T1" fmla="*/ 277 h 1197"/>
                <a:gd name="T2" fmla="*/ 1246 w 1334"/>
                <a:gd name="T3" fmla="*/ 277 h 1197"/>
                <a:gd name="T4" fmla="*/ 509 w 1334"/>
                <a:gd name="T5" fmla="*/ 132 h 1197"/>
                <a:gd name="T6" fmla="*/ 509 w 1334"/>
                <a:gd name="T7" fmla="*/ 132 h 1197"/>
                <a:gd name="T8" fmla="*/ 87 w 1334"/>
                <a:gd name="T9" fmla="*/ 755 h 1197"/>
                <a:gd name="T10" fmla="*/ 87 w 1334"/>
                <a:gd name="T11" fmla="*/ 755 h 1197"/>
                <a:gd name="T12" fmla="*/ 490 w 1334"/>
                <a:gd name="T13" fmla="*/ 967 h 1197"/>
                <a:gd name="T14" fmla="*/ 524 w 1334"/>
                <a:gd name="T15" fmla="*/ 1196 h 1197"/>
                <a:gd name="T16" fmla="*/ 700 w 1334"/>
                <a:gd name="T17" fmla="*/ 940 h 1197"/>
                <a:gd name="T18" fmla="*/ 700 w 1334"/>
                <a:gd name="T19" fmla="*/ 940 h 1197"/>
                <a:gd name="T20" fmla="*/ 826 w 1334"/>
                <a:gd name="T21" fmla="*/ 899 h 1197"/>
                <a:gd name="T22" fmla="*/ 826 w 1334"/>
                <a:gd name="T23" fmla="*/ 899 h 1197"/>
                <a:gd name="T24" fmla="*/ 1246 w 1334"/>
                <a:gd name="T25" fmla="*/ 277 h 1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4" h="1197">
                  <a:moveTo>
                    <a:pt x="1246" y="277"/>
                  </a:moveTo>
                  <a:lnTo>
                    <a:pt x="1246" y="277"/>
                  </a:lnTo>
                  <a:cubicBezTo>
                    <a:pt x="1159" y="65"/>
                    <a:pt x="830" y="0"/>
                    <a:pt x="509" y="132"/>
                  </a:cubicBezTo>
                  <a:lnTo>
                    <a:pt x="509" y="132"/>
                  </a:lnTo>
                  <a:cubicBezTo>
                    <a:pt x="189" y="265"/>
                    <a:pt x="0" y="543"/>
                    <a:pt x="87" y="755"/>
                  </a:cubicBezTo>
                  <a:lnTo>
                    <a:pt x="87" y="755"/>
                  </a:lnTo>
                  <a:cubicBezTo>
                    <a:pt x="144" y="891"/>
                    <a:pt x="300" y="965"/>
                    <a:pt x="490" y="967"/>
                  </a:cubicBezTo>
                  <a:lnTo>
                    <a:pt x="524" y="1196"/>
                  </a:lnTo>
                  <a:lnTo>
                    <a:pt x="700" y="940"/>
                  </a:lnTo>
                  <a:lnTo>
                    <a:pt x="700" y="940"/>
                  </a:lnTo>
                  <a:cubicBezTo>
                    <a:pt x="741" y="930"/>
                    <a:pt x="783" y="916"/>
                    <a:pt x="826" y="899"/>
                  </a:cubicBezTo>
                  <a:lnTo>
                    <a:pt x="826" y="899"/>
                  </a:lnTo>
                  <a:cubicBezTo>
                    <a:pt x="1144" y="767"/>
                    <a:pt x="1333" y="488"/>
                    <a:pt x="1246" y="277"/>
                  </a:cubicBezTo>
                </a:path>
              </a:pathLst>
            </a:custGeom>
            <a:solidFill>
              <a:srgbClr val="739C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5" name="Freeform 212">
              <a:extLst>
                <a:ext uri="{FF2B5EF4-FFF2-40B4-BE49-F238E27FC236}">
                  <a16:creationId xmlns:a16="http://schemas.microsoft.com/office/drawing/2014/main" id="{02114EDB-1152-884A-AEF7-1ABCEA0A3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90791" y="4004424"/>
              <a:ext cx="2394920" cy="2334497"/>
            </a:xfrm>
            <a:custGeom>
              <a:avLst/>
              <a:gdLst>
                <a:gd name="T0" fmla="*/ 726 w 1924"/>
                <a:gd name="T1" fmla="*/ 1872 h 1873"/>
                <a:gd name="T2" fmla="*/ 0 w 1924"/>
                <a:gd name="T3" fmla="*/ 1018 h 1873"/>
                <a:gd name="T4" fmla="*/ 1197 w 1924"/>
                <a:gd name="T5" fmla="*/ 0 h 1873"/>
                <a:gd name="T6" fmla="*/ 1923 w 1924"/>
                <a:gd name="T7" fmla="*/ 854 h 1873"/>
                <a:gd name="T8" fmla="*/ 726 w 1924"/>
                <a:gd name="T9" fmla="*/ 1872 h 1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4" h="1873">
                  <a:moveTo>
                    <a:pt x="726" y="1872"/>
                  </a:moveTo>
                  <a:lnTo>
                    <a:pt x="0" y="1018"/>
                  </a:lnTo>
                  <a:lnTo>
                    <a:pt x="1197" y="0"/>
                  </a:lnTo>
                  <a:lnTo>
                    <a:pt x="1923" y="854"/>
                  </a:lnTo>
                  <a:lnTo>
                    <a:pt x="726" y="1872"/>
                  </a:lnTo>
                </a:path>
              </a:pathLst>
            </a:custGeom>
            <a:solidFill>
              <a:srgbClr val="98C8E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6" name="Freeform 213">
              <a:extLst>
                <a:ext uri="{FF2B5EF4-FFF2-40B4-BE49-F238E27FC236}">
                  <a16:creationId xmlns:a16="http://schemas.microsoft.com/office/drawing/2014/main" id="{C7E4C496-DB92-074A-9D2A-055A5D774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5013" y="4152729"/>
              <a:ext cx="1252390" cy="1318305"/>
            </a:xfrm>
            <a:custGeom>
              <a:avLst/>
              <a:gdLst>
                <a:gd name="T0" fmla="*/ 619 w 1007"/>
                <a:gd name="T1" fmla="*/ 1056 h 1057"/>
                <a:gd name="T2" fmla="*/ 0 w 1007"/>
                <a:gd name="T3" fmla="*/ 329 h 1057"/>
                <a:gd name="T4" fmla="*/ 387 w 1007"/>
                <a:gd name="T5" fmla="*/ 0 h 1057"/>
                <a:gd name="T6" fmla="*/ 1006 w 1007"/>
                <a:gd name="T7" fmla="*/ 727 h 1057"/>
                <a:gd name="T8" fmla="*/ 619 w 1007"/>
                <a:gd name="T9" fmla="*/ 1056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7" h="1057">
                  <a:moveTo>
                    <a:pt x="619" y="1056"/>
                  </a:moveTo>
                  <a:lnTo>
                    <a:pt x="0" y="329"/>
                  </a:lnTo>
                  <a:lnTo>
                    <a:pt x="387" y="0"/>
                  </a:lnTo>
                  <a:lnTo>
                    <a:pt x="1006" y="727"/>
                  </a:lnTo>
                  <a:lnTo>
                    <a:pt x="619" y="1056"/>
                  </a:lnTo>
                </a:path>
              </a:pathLst>
            </a:custGeom>
            <a:solidFill>
              <a:srgbClr val="EEF2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7AD9AD9B-C129-F04E-8204-9389B235E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36131" y="4662221"/>
              <a:ext cx="1402739" cy="1440704"/>
            </a:xfrm>
            <a:custGeom>
              <a:avLst/>
              <a:gdLst>
                <a:gd name="connsiteX0" fmla="*/ 34080 w 1402739"/>
                <a:gd name="connsiteY0" fmla="*/ 521270 h 1440704"/>
                <a:gd name="connsiteX1" fmla="*/ 54971 w 1402739"/>
                <a:gd name="connsiteY1" fmla="*/ 531380 h 1440704"/>
                <a:gd name="connsiteX2" fmla="*/ 787094 w 1402739"/>
                <a:gd name="connsiteY2" fmla="*/ 1389999 h 1440704"/>
                <a:gd name="connsiteX3" fmla="*/ 783352 w 1402739"/>
                <a:gd name="connsiteY3" fmla="*/ 1433552 h 1440704"/>
                <a:gd name="connsiteX4" fmla="*/ 739699 w 1402739"/>
                <a:gd name="connsiteY4" fmla="*/ 1429819 h 1440704"/>
                <a:gd name="connsiteX5" fmla="*/ 7576 w 1402739"/>
                <a:gd name="connsiteY5" fmla="*/ 572445 h 1440704"/>
                <a:gd name="connsiteX6" fmla="*/ 11318 w 1402739"/>
                <a:gd name="connsiteY6" fmla="*/ 528892 h 1440704"/>
                <a:gd name="connsiteX7" fmla="*/ 34080 w 1402739"/>
                <a:gd name="connsiteY7" fmla="*/ 521270 h 1440704"/>
                <a:gd name="connsiteX8" fmla="*/ 154925 w 1402739"/>
                <a:gd name="connsiteY8" fmla="*/ 416905 h 1440704"/>
                <a:gd name="connsiteX9" fmla="*/ 175816 w 1402739"/>
                <a:gd name="connsiteY9" fmla="*/ 427029 h 1440704"/>
                <a:gd name="connsiteX10" fmla="*/ 907939 w 1402739"/>
                <a:gd name="connsiteY10" fmla="*/ 1285558 h 1440704"/>
                <a:gd name="connsiteX11" fmla="*/ 904197 w 1402739"/>
                <a:gd name="connsiteY11" fmla="*/ 1330416 h 1440704"/>
                <a:gd name="connsiteX12" fmla="*/ 860544 w 1402739"/>
                <a:gd name="connsiteY12" fmla="*/ 1326678 h 1440704"/>
                <a:gd name="connsiteX13" fmla="*/ 128421 w 1402739"/>
                <a:gd name="connsiteY13" fmla="*/ 468148 h 1440704"/>
                <a:gd name="connsiteX14" fmla="*/ 132163 w 1402739"/>
                <a:gd name="connsiteY14" fmla="*/ 424537 h 1440704"/>
                <a:gd name="connsiteX15" fmla="*/ 154925 w 1402739"/>
                <a:gd name="connsiteY15" fmla="*/ 416905 h 1440704"/>
                <a:gd name="connsiteX16" fmla="*/ 275300 w 1402739"/>
                <a:gd name="connsiteY16" fmla="*/ 313160 h 1440704"/>
                <a:gd name="connsiteX17" fmla="*/ 296659 w 1402739"/>
                <a:gd name="connsiteY17" fmla="*/ 323893 h 1440704"/>
                <a:gd name="connsiteX18" fmla="*/ 1028782 w 1402739"/>
                <a:gd name="connsiteY18" fmla="*/ 1181267 h 1440704"/>
                <a:gd name="connsiteX19" fmla="*/ 1023793 w 1402739"/>
                <a:gd name="connsiteY19" fmla="*/ 1226065 h 1440704"/>
                <a:gd name="connsiteX20" fmla="*/ 981387 w 1402739"/>
                <a:gd name="connsiteY20" fmla="*/ 1222332 h 1440704"/>
                <a:gd name="connsiteX21" fmla="*/ 249264 w 1402739"/>
                <a:gd name="connsiteY21" fmla="*/ 364957 h 1440704"/>
                <a:gd name="connsiteX22" fmla="*/ 253006 w 1402739"/>
                <a:gd name="connsiteY22" fmla="*/ 320160 h 1440704"/>
                <a:gd name="connsiteX23" fmla="*/ 275300 w 1402739"/>
                <a:gd name="connsiteY23" fmla="*/ 313160 h 1440704"/>
                <a:gd name="connsiteX24" fmla="*/ 401640 w 1402739"/>
                <a:gd name="connsiteY24" fmla="*/ 208789 h 1440704"/>
                <a:gd name="connsiteX25" fmla="*/ 422999 w 1402739"/>
                <a:gd name="connsiteY25" fmla="*/ 219522 h 1440704"/>
                <a:gd name="connsiteX26" fmla="*/ 1153875 w 1402739"/>
                <a:gd name="connsiteY26" fmla="*/ 1076900 h 1440704"/>
                <a:gd name="connsiteX27" fmla="*/ 1150133 w 1402739"/>
                <a:gd name="connsiteY27" fmla="*/ 1120453 h 1440704"/>
                <a:gd name="connsiteX28" fmla="*/ 1106480 w 1402739"/>
                <a:gd name="connsiteY28" fmla="*/ 1116720 h 1440704"/>
                <a:gd name="connsiteX29" fmla="*/ 375604 w 1402739"/>
                <a:gd name="connsiteY29" fmla="*/ 259342 h 1440704"/>
                <a:gd name="connsiteX30" fmla="*/ 379346 w 1402739"/>
                <a:gd name="connsiteY30" fmla="*/ 215789 h 1440704"/>
                <a:gd name="connsiteX31" fmla="*/ 401640 w 1402739"/>
                <a:gd name="connsiteY31" fmla="*/ 208789 h 1440704"/>
                <a:gd name="connsiteX32" fmla="*/ 523672 w 1402739"/>
                <a:gd name="connsiteY32" fmla="*/ 103962 h 1440704"/>
                <a:gd name="connsiteX33" fmla="*/ 544998 w 1402739"/>
                <a:gd name="connsiteY33" fmla="*/ 115162 h 1440704"/>
                <a:gd name="connsiteX34" fmla="*/ 1274739 w 1402739"/>
                <a:gd name="connsiteY34" fmla="*/ 972536 h 1440704"/>
                <a:gd name="connsiteX35" fmla="*/ 1271003 w 1402739"/>
                <a:gd name="connsiteY35" fmla="*/ 1016089 h 1440704"/>
                <a:gd name="connsiteX36" fmla="*/ 1227418 w 1402739"/>
                <a:gd name="connsiteY36" fmla="*/ 1012356 h 1440704"/>
                <a:gd name="connsiteX37" fmla="*/ 497677 w 1402739"/>
                <a:gd name="connsiteY37" fmla="*/ 154982 h 1440704"/>
                <a:gd name="connsiteX38" fmla="*/ 501413 w 1402739"/>
                <a:gd name="connsiteY38" fmla="*/ 111429 h 1440704"/>
                <a:gd name="connsiteX39" fmla="*/ 523672 w 1402739"/>
                <a:gd name="connsiteY39" fmla="*/ 103962 h 1440704"/>
                <a:gd name="connsiteX40" fmla="*/ 644515 w 1402739"/>
                <a:gd name="connsiteY40" fmla="*/ 209 h 1440704"/>
                <a:gd name="connsiteX41" fmla="*/ 665841 w 1402739"/>
                <a:gd name="connsiteY41" fmla="*/ 12015 h 1440704"/>
                <a:gd name="connsiteX42" fmla="*/ 1395582 w 1402739"/>
                <a:gd name="connsiteY42" fmla="*/ 868245 h 1440704"/>
                <a:gd name="connsiteX43" fmla="*/ 1391846 w 1402739"/>
                <a:gd name="connsiteY43" fmla="*/ 911740 h 1440704"/>
                <a:gd name="connsiteX44" fmla="*/ 1348261 w 1402739"/>
                <a:gd name="connsiteY44" fmla="*/ 908012 h 1440704"/>
                <a:gd name="connsiteX45" fmla="*/ 618520 w 1402739"/>
                <a:gd name="connsiteY45" fmla="*/ 51781 h 1440704"/>
                <a:gd name="connsiteX46" fmla="*/ 622256 w 1402739"/>
                <a:gd name="connsiteY46" fmla="*/ 7044 h 1440704"/>
                <a:gd name="connsiteX47" fmla="*/ 644515 w 1402739"/>
                <a:gd name="connsiteY47" fmla="*/ 209 h 144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02739" h="1440704">
                  <a:moveTo>
                    <a:pt x="34080" y="521270"/>
                  </a:moveTo>
                  <a:cubicBezTo>
                    <a:pt x="41875" y="521737"/>
                    <a:pt x="49359" y="525159"/>
                    <a:pt x="54971" y="531380"/>
                  </a:cubicBezTo>
                  <a:lnTo>
                    <a:pt x="787094" y="1389999"/>
                  </a:lnTo>
                  <a:cubicBezTo>
                    <a:pt x="797072" y="1403687"/>
                    <a:pt x="795825" y="1422353"/>
                    <a:pt x="783352" y="1433552"/>
                  </a:cubicBezTo>
                  <a:cubicBezTo>
                    <a:pt x="769633" y="1444752"/>
                    <a:pt x="749677" y="1442263"/>
                    <a:pt x="739699" y="1429819"/>
                  </a:cubicBezTo>
                  <a:lnTo>
                    <a:pt x="7576" y="572445"/>
                  </a:lnTo>
                  <a:cubicBezTo>
                    <a:pt x="-3649" y="560001"/>
                    <a:pt x="-2402" y="538847"/>
                    <a:pt x="11318" y="528892"/>
                  </a:cubicBezTo>
                  <a:cubicBezTo>
                    <a:pt x="18178" y="523292"/>
                    <a:pt x="26285" y="520803"/>
                    <a:pt x="34080" y="521270"/>
                  </a:cubicBezTo>
                  <a:close/>
                  <a:moveTo>
                    <a:pt x="154925" y="416905"/>
                  </a:moveTo>
                  <a:cubicBezTo>
                    <a:pt x="162720" y="417372"/>
                    <a:pt x="170204" y="420799"/>
                    <a:pt x="175816" y="427029"/>
                  </a:cubicBezTo>
                  <a:lnTo>
                    <a:pt x="907939" y="1285558"/>
                  </a:lnTo>
                  <a:cubicBezTo>
                    <a:pt x="917917" y="1299264"/>
                    <a:pt x="916670" y="1319201"/>
                    <a:pt x="904197" y="1330416"/>
                  </a:cubicBezTo>
                  <a:cubicBezTo>
                    <a:pt x="890478" y="1340384"/>
                    <a:pt x="870522" y="1339138"/>
                    <a:pt x="860544" y="1326678"/>
                  </a:cubicBezTo>
                  <a:lnTo>
                    <a:pt x="128421" y="468148"/>
                  </a:lnTo>
                  <a:cubicBezTo>
                    <a:pt x="117196" y="454442"/>
                    <a:pt x="118443" y="434505"/>
                    <a:pt x="132163" y="424537"/>
                  </a:cubicBezTo>
                  <a:cubicBezTo>
                    <a:pt x="139023" y="418930"/>
                    <a:pt x="147130" y="416437"/>
                    <a:pt x="154925" y="416905"/>
                  </a:cubicBezTo>
                  <a:close/>
                  <a:moveTo>
                    <a:pt x="275300" y="313160"/>
                  </a:moveTo>
                  <a:cubicBezTo>
                    <a:pt x="283251" y="313938"/>
                    <a:pt x="291047" y="317671"/>
                    <a:pt x="296659" y="323893"/>
                  </a:cubicBezTo>
                  <a:lnTo>
                    <a:pt x="1028782" y="1181267"/>
                  </a:lnTo>
                  <a:cubicBezTo>
                    <a:pt x="1038760" y="1194955"/>
                    <a:pt x="1037513" y="1214865"/>
                    <a:pt x="1023793" y="1226065"/>
                  </a:cubicBezTo>
                  <a:cubicBezTo>
                    <a:pt x="1011321" y="1236020"/>
                    <a:pt x="991365" y="1234775"/>
                    <a:pt x="981387" y="1222332"/>
                  </a:cubicBezTo>
                  <a:lnTo>
                    <a:pt x="249264" y="364957"/>
                  </a:lnTo>
                  <a:cubicBezTo>
                    <a:pt x="238039" y="351269"/>
                    <a:pt x="239286" y="331359"/>
                    <a:pt x="253006" y="320160"/>
                  </a:cubicBezTo>
                  <a:cubicBezTo>
                    <a:pt x="259242" y="314560"/>
                    <a:pt x="267349" y="312382"/>
                    <a:pt x="275300" y="313160"/>
                  </a:cubicBezTo>
                  <a:close/>
                  <a:moveTo>
                    <a:pt x="401640" y="208789"/>
                  </a:moveTo>
                  <a:cubicBezTo>
                    <a:pt x="409591" y="209567"/>
                    <a:pt x="417387" y="213300"/>
                    <a:pt x="422999" y="219522"/>
                  </a:cubicBezTo>
                  <a:lnTo>
                    <a:pt x="1153875" y="1076900"/>
                  </a:lnTo>
                  <a:cubicBezTo>
                    <a:pt x="1165100" y="1089344"/>
                    <a:pt x="1163853" y="1109254"/>
                    <a:pt x="1150133" y="1120453"/>
                  </a:cubicBezTo>
                  <a:cubicBezTo>
                    <a:pt x="1137661" y="1131653"/>
                    <a:pt x="1117705" y="1130408"/>
                    <a:pt x="1106480" y="1116720"/>
                  </a:cubicBezTo>
                  <a:lnTo>
                    <a:pt x="375604" y="259342"/>
                  </a:lnTo>
                  <a:cubicBezTo>
                    <a:pt x="364379" y="246898"/>
                    <a:pt x="365626" y="226988"/>
                    <a:pt x="379346" y="215789"/>
                  </a:cubicBezTo>
                  <a:cubicBezTo>
                    <a:pt x="385582" y="210189"/>
                    <a:pt x="393689" y="208011"/>
                    <a:pt x="401640" y="208789"/>
                  </a:cubicBezTo>
                  <a:close/>
                  <a:moveTo>
                    <a:pt x="523672" y="103962"/>
                  </a:moveTo>
                  <a:cubicBezTo>
                    <a:pt x="531611" y="104585"/>
                    <a:pt x="539394" y="108318"/>
                    <a:pt x="544998" y="115162"/>
                  </a:cubicBezTo>
                  <a:lnTo>
                    <a:pt x="1274739" y="972536"/>
                  </a:lnTo>
                  <a:cubicBezTo>
                    <a:pt x="1285947" y="984980"/>
                    <a:pt x="1284701" y="1004890"/>
                    <a:pt x="1271003" y="1016089"/>
                  </a:cubicBezTo>
                  <a:cubicBezTo>
                    <a:pt x="1258550" y="1027289"/>
                    <a:pt x="1238626" y="1026044"/>
                    <a:pt x="1227418" y="1012356"/>
                  </a:cubicBezTo>
                  <a:lnTo>
                    <a:pt x="497677" y="154982"/>
                  </a:lnTo>
                  <a:cubicBezTo>
                    <a:pt x="485224" y="142538"/>
                    <a:pt x="487715" y="122628"/>
                    <a:pt x="501413" y="111429"/>
                  </a:cubicBezTo>
                  <a:cubicBezTo>
                    <a:pt x="507640" y="105829"/>
                    <a:pt x="515734" y="103340"/>
                    <a:pt x="523672" y="103962"/>
                  </a:cubicBezTo>
                  <a:close/>
                  <a:moveTo>
                    <a:pt x="644515" y="209"/>
                  </a:moveTo>
                  <a:cubicBezTo>
                    <a:pt x="652454" y="1141"/>
                    <a:pt x="660237" y="5180"/>
                    <a:pt x="665841" y="12015"/>
                  </a:cubicBezTo>
                  <a:lnTo>
                    <a:pt x="1395582" y="868245"/>
                  </a:lnTo>
                  <a:cubicBezTo>
                    <a:pt x="1406790" y="880672"/>
                    <a:pt x="1404299" y="900556"/>
                    <a:pt x="1391846" y="911740"/>
                  </a:cubicBezTo>
                  <a:cubicBezTo>
                    <a:pt x="1378148" y="922925"/>
                    <a:pt x="1359469" y="921682"/>
                    <a:pt x="1348261" y="908012"/>
                  </a:cubicBezTo>
                  <a:lnTo>
                    <a:pt x="618520" y="51781"/>
                  </a:lnTo>
                  <a:cubicBezTo>
                    <a:pt x="606067" y="38112"/>
                    <a:pt x="608558" y="19471"/>
                    <a:pt x="622256" y="7044"/>
                  </a:cubicBezTo>
                  <a:cubicBezTo>
                    <a:pt x="628483" y="1452"/>
                    <a:pt x="636577" y="-723"/>
                    <a:pt x="644515" y="209"/>
                  </a:cubicBezTo>
                  <a:close/>
                </a:path>
              </a:pathLst>
            </a:custGeom>
            <a:solidFill>
              <a:srgbClr val="86AC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8" name="Freeform 220">
              <a:extLst>
                <a:ext uri="{FF2B5EF4-FFF2-40B4-BE49-F238E27FC236}">
                  <a16:creationId xmlns:a16="http://schemas.microsoft.com/office/drawing/2014/main" id="{7C788360-AD26-2041-A05B-51586C389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90365" y="4685547"/>
              <a:ext cx="247181" cy="247181"/>
            </a:xfrm>
            <a:custGeom>
              <a:avLst/>
              <a:gdLst>
                <a:gd name="T0" fmla="*/ 156 w 199"/>
                <a:gd name="T1" fmla="*/ 167 h 199"/>
                <a:gd name="T2" fmla="*/ 156 w 199"/>
                <a:gd name="T3" fmla="*/ 167 h 199"/>
                <a:gd name="T4" fmla="*/ 32 w 199"/>
                <a:gd name="T5" fmla="*/ 156 h 199"/>
                <a:gd name="T6" fmla="*/ 32 w 199"/>
                <a:gd name="T7" fmla="*/ 156 h 199"/>
                <a:gd name="T8" fmla="*/ 42 w 199"/>
                <a:gd name="T9" fmla="*/ 32 h 199"/>
                <a:gd name="T10" fmla="*/ 42 w 199"/>
                <a:gd name="T11" fmla="*/ 32 h 199"/>
                <a:gd name="T12" fmla="*/ 166 w 199"/>
                <a:gd name="T13" fmla="*/ 42 h 199"/>
                <a:gd name="T14" fmla="*/ 166 w 199"/>
                <a:gd name="T15" fmla="*/ 42 h 199"/>
                <a:gd name="T16" fmla="*/ 156 w 199"/>
                <a:gd name="T17" fmla="*/ 16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9" h="199">
                  <a:moveTo>
                    <a:pt x="156" y="167"/>
                  </a:moveTo>
                  <a:lnTo>
                    <a:pt x="156" y="167"/>
                  </a:lnTo>
                  <a:cubicBezTo>
                    <a:pt x="119" y="198"/>
                    <a:pt x="64" y="194"/>
                    <a:pt x="32" y="156"/>
                  </a:cubicBezTo>
                  <a:lnTo>
                    <a:pt x="32" y="156"/>
                  </a:lnTo>
                  <a:cubicBezTo>
                    <a:pt x="0" y="119"/>
                    <a:pt x="4" y="63"/>
                    <a:pt x="42" y="32"/>
                  </a:cubicBezTo>
                  <a:lnTo>
                    <a:pt x="42" y="32"/>
                  </a:lnTo>
                  <a:cubicBezTo>
                    <a:pt x="79" y="0"/>
                    <a:pt x="135" y="5"/>
                    <a:pt x="166" y="42"/>
                  </a:cubicBezTo>
                  <a:lnTo>
                    <a:pt x="166" y="42"/>
                  </a:lnTo>
                  <a:cubicBezTo>
                    <a:pt x="198" y="79"/>
                    <a:pt x="193" y="135"/>
                    <a:pt x="156" y="167"/>
                  </a:cubicBezTo>
                </a:path>
              </a:pathLst>
            </a:custGeom>
            <a:solidFill>
              <a:srgbClr val="F055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9" name="Freeform 221">
              <a:extLst>
                <a:ext uri="{FF2B5EF4-FFF2-40B4-BE49-F238E27FC236}">
                  <a16:creationId xmlns:a16="http://schemas.microsoft.com/office/drawing/2014/main" id="{B5EABDB0-0045-6746-9C4E-9BE767E7D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39798" y="4740479"/>
              <a:ext cx="109859" cy="115349"/>
            </a:xfrm>
            <a:custGeom>
              <a:avLst/>
              <a:gdLst>
                <a:gd name="T0" fmla="*/ 88 w 89"/>
                <a:gd name="T1" fmla="*/ 92 h 93"/>
                <a:gd name="T2" fmla="*/ 0 w 89"/>
                <a:gd name="T3" fmla="*/ 67 h 93"/>
                <a:gd name="T4" fmla="*/ 78 w 89"/>
                <a:gd name="T5" fmla="*/ 0 h 93"/>
                <a:gd name="T6" fmla="*/ 88 w 89"/>
                <a:gd name="T7" fmla="*/ 9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93">
                  <a:moveTo>
                    <a:pt x="88" y="92"/>
                  </a:moveTo>
                  <a:lnTo>
                    <a:pt x="0" y="67"/>
                  </a:lnTo>
                  <a:lnTo>
                    <a:pt x="78" y="0"/>
                  </a:lnTo>
                  <a:lnTo>
                    <a:pt x="88" y="9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0" name="Freeform 222">
              <a:extLst>
                <a:ext uri="{FF2B5EF4-FFF2-40B4-BE49-F238E27FC236}">
                  <a16:creationId xmlns:a16="http://schemas.microsoft.com/office/drawing/2014/main" id="{ECD2E02F-CD5E-C44D-B83F-3931E39BF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20638" y="3691324"/>
              <a:ext cx="1592952" cy="1592952"/>
            </a:xfrm>
            <a:custGeom>
              <a:avLst/>
              <a:gdLst>
                <a:gd name="T0" fmla="*/ 1276 w 1277"/>
                <a:gd name="T1" fmla="*/ 638 h 1277"/>
                <a:gd name="T2" fmla="*/ 1276 w 1277"/>
                <a:gd name="T3" fmla="*/ 638 h 1277"/>
                <a:gd name="T4" fmla="*/ 638 w 1277"/>
                <a:gd name="T5" fmla="*/ 1276 h 1277"/>
                <a:gd name="T6" fmla="*/ 638 w 1277"/>
                <a:gd name="T7" fmla="*/ 1276 h 1277"/>
                <a:gd name="T8" fmla="*/ 0 w 1277"/>
                <a:gd name="T9" fmla="*/ 638 h 1277"/>
                <a:gd name="T10" fmla="*/ 0 w 1277"/>
                <a:gd name="T11" fmla="*/ 638 h 1277"/>
                <a:gd name="T12" fmla="*/ 638 w 1277"/>
                <a:gd name="T13" fmla="*/ 0 h 1277"/>
                <a:gd name="T14" fmla="*/ 638 w 1277"/>
                <a:gd name="T15" fmla="*/ 0 h 1277"/>
                <a:gd name="T16" fmla="*/ 1276 w 1277"/>
                <a:gd name="T17" fmla="*/ 638 h 1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7" h="1277">
                  <a:moveTo>
                    <a:pt x="1276" y="638"/>
                  </a:moveTo>
                  <a:lnTo>
                    <a:pt x="1276" y="638"/>
                  </a:lnTo>
                  <a:cubicBezTo>
                    <a:pt x="1276" y="990"/>
                    <a:pt x="990" y="1276"/>
                    <a:pt x="638" y="1276"/>
                  </a:cubicBezTo>
                  <a:lnTo>
                    <a:pt x="638" y="1276"/>
                  </a:lnTo>
                  <a:cubicBezTo>
                    <a:pt x="286" y="1276"/>
                    <a:pt x="0" y="990"/>
                    <a:pt x="0" y="638"/>
                  </a:cubicBezTo>
                  <a:lnTo>
                    <a:pt x="0" y="638"/>
                  </a:lnTo>
                  <a:cubicBezTo>
                    <a:pt x="0" y="286"/>
                    <a:pt x="286" y="0"/>
                    <a:pt x="638" y="0"/>
                  </a:cubicBezTo>
                  <a:lnTo>
                    <a:pt x="638" y="0"/>
                  </a:lnTo>
                  <a:cubicBezTo>
                    <a:pt x="990" y="0"/>
                    <a:pt x="1276" y="286"/>
                    <a:pt x="1276" y="638"/>
                  </a:cubicBezTo>
                </a:path>
              </a:pathLst>
            </a:custGeom>
            <a:solidFill>
              <a:srgbClr val="4A3F7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1" name="Freeform 223">
              <a:extLst>
                <a:ext uri="{FF2B5EF4-FFF2-40B4-BE49-F238E27FC236}">
                  <a16:creationId xmlns:a16="http://schemas.microsoft.com/office/drawing/2014/main" id="{E3D29F7D-1917-A14F-988D-C62E0A77C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92046" y="3768226"/>
              <a:ext cx="1444641" cy="1444643"/>
            </a:xfrm>
            <a:custGeom>
              <a:avLst/>
              <a:gdLst>
                <a:gd name="T0" fmla="*/ 1158 w 1159"/>
                <a:gd name="T1" fmla="*/ 578 h 1158"/>
                <a:gd name="T2" fmla="*/ 1158 w 1159"/>
                <a:gd name="T3" fmla="*/ 578 h 1158"/>
                <a:gd name="T4" fmla="*/ 579 w 1159"/>
                <a:gd name="T5" fmla="*/ 1157 h 1158"/>
                <a:gd name="T6" fmla="*/ 579 w 1159"/>
                <a:gd name="T7" fmla="*/ 1157 h 1158"/>
                <a:gd name="T8" fmla="*/ 0 w 1159"/>
                <a:gd name="T9" fmla="*/ 578 h 1158"/>
                <a:gd name="T10" fmla="*/ 0 w 1159"/>
                <a:gd name="T11" fmla="*/ 578 h 1158"/>
                <a:gd name="T12" fmla="*/ 579 w 1159"/>
                <a:gd name="T13" fmla="*/ 0 h 1158"/>
                <a:gd name="T14" fmla="*/ 579 w 1159"/>
                <a:gd name="T15" fmla="*/ 0 h 1158"/>
                <a:gd name="T16" fmla="*/ 1158 w 1159"/>
                <a:gd name="T17" fmla="*/ 578 h 1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9" h="1158">
                  <a:moveTo>
                    <a:pt x="1158" y="578"/>
                  </a:moveTo>
                  <a:lnTo>
                    <a:pt x="1158" y="578"/>
                  </a:lnTo>
                  <a:cubicBezTo>
                    <a:pt x="1158" y="897"/>
                    <a:pt x="898" y="1157"/>
                    <a:pt x="579" y="1157"/>
                  </a:cubicBezTo>
                  <a:lnTo>
                    <a:pt x="579" y="1157"/>
                  </a:lnTo>
                  <a:cubicBezTo>
                    <a:pt x="259" y="1157"/>
                    <a:pt x="0" y="897"/>
                    <a:pt x="0" y="578"/>
                  </a:cubicBezTo>
                  <a:lnTo>
                    <a:pt x="0" y="578"/>
                  </a:lnTo>
                  <a:cubicBezTo>
                    <a:pt x="0" y="258"/>
                    <a:pt x="259" y="0"/>
                    <a:pt x="579" y="0"/>
                  </a:cubicBezTo>
                  <a:lnTo>
                    <a:pt x="579" y="0"/>
                  </a:lnTo>
                  <a:cubicBezTo>
                    <a:pt x="898" y="0"/>
                    <a:pt x="1158" y="258"/>
                    <a:pt x="1158" y="57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E0AA9780-2CEF-E845-A448-379FD4471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46975" y="3823155"/>
              <a:ext cx="1328061" cy="1328049"/>
            </a:xfrm>
            <a:custGeom>
              <a:avLst/>
              <a:gdLst>
                <a:gd name="connsiteX0" fmla="*/ 664647 w 1328061"/>
                <a:gd name="connsiteY0" fmla="*/ 1137037 h 1328049"/>
                <a:gd name="connsiteX1" fmla="*/ 669043 w 1328061"/>
                <a:gd name="connsiteY1" fmla="*/ 1143239 h 1328049"/>
                <a:gd name="connsiteX2" fmla="*/ 669043 w 1328061"/>
                <a:gd name="connsiteY2" fmla="*/ 1143239 h 1328049"/>
                <a:gd name="connsiteX3" fmla="*/ 669043 w 1328061"/>
                <a:gd name="connsiteY3" fmla="*/ 1323088 h 1328049"/>
                <a:gd name="connsiteX4" fmla="*/ 669043 w 1328061"/>
                <a:gd name="connsiteY4" fmla="*/ 1323088 h 1328049"/>
                <a:gd name="connsiteX5" fmla="*/ 664647 w 1328061"/>
                <a:gd name="connsiteY5" fmla="*/ 1328049 h 1328049"/>
                <a:gd name="connsiteX6" fmla="*/ 659153 w 1328061"/>
                <a:gd name="connsiteY6" fmla="*/ 1323088 h 1328049"/>
                <a:gd name="connsiteX7" fmla="*/ 659153 w 1328061"/>
                <a:gd name="connsiteY7" fmla="*/ 1323088 h 1328049"/>
                <a:gd name="connsiteX8" fmla="*/ 659153 w 1328061"/>
                <a:gd name="connsiteY8" fmla="*/ 1143239 h 1328049"/>
                <a:gd name="connsiteX9" fmla="*/ 659153 w 1328061"/>
                <a:gd name="connsiteY9" fmla="*/ 1143239 h 1328049"/>
                <a:gd name="connsiteX10" fmla="*/ 664647 w 1328061"/>
                <a:gd name="connsiteY10" fmla="*/ 1137037 h 1328049"/>
                <a:gd name="connsiteX11" fmla="*/ 1002245 w 1328061"/>
                <a:gd name="connsiteY11" fmla="*/ 996728 h 1328049"/>
                <a:gd name="connsiteX12" fmla="*/ 1009827 w 1328061"/>
                <a:gd name="connsiteY12" fmla="*/ 996728 h 1328049"/>
                <a:gd name="connsiteX13" fmla="*/ 1138743 w 1328061"/>
                <a:gd name="connsiteY13" fmla="*/ 1125764 h 1328049"/>
                <a:gd name="connsiteX14" fmla="*/ 1138743 w 1328061"/>
                <a:gd name="connsiteY14" fmla="*/ 1133281 h 1328049"/>
                <a:gd name="connsiteX15" fmla="*/ 1138743 w 1328061"/>
                <a:gd name="connsiteY15" fmla="*/ 1133281 h 1328049"/>
                <a:gd name="connsiteX16" fmla="*/ 1134951 w 1328061"/>
                <a:gd name="connsiteY16" fmla="*/ 1135786 h 1328049"/>
                <a:gd name="connsiteX17" fmla="*/ 1131159 w 1328061"/>
                <a:gd name="connsiteY17" fmla="*/ 1133281 h 1328049"/>
                <a:gd name="connsiteX18" fmla="*/ 1002245 w 1328061"/>
                <a:gd name="connsiteY18" fmla="*/ 1005497 h 1328049"/>
                <a:gd name="connsiteX19" fmla="*/ 1002245 w 1328061"/>
                <a:gd name="connsiteY19" fmla="*/ 996728 h 1328049"/>
                <a:gd name="connsiteX20" fmla="*/ 329190 w 1328061"/>
                <a:gd name="connsiteY20" fmla="*/ 996728 h 1328049"/>
                <a:gd name="connsiteX21" fmla="*/ 336773 w 1328061"/>
                <a:gd name="connsiteY21" fmla="*/ 996728 h 1328049"/>
                <a:gd name="connsiteX22" fmla="*/ 336773 w 1328061"/>
                <a:gd name="connsiteY22" fmla="*/ 996728 h 1328049"/>
                <a:gd name="connsiteX23" fmla="*/ 336773 w 1328061"/>
                <a:gd name="connsiteY23" fmla="*/ 1005497 h 1328049"/>
                <a:gd name="connsiteX24" fmla="*/ 207859 w 1328061"/>
                <a:gd name="connsiteY24" fmla="*/ 1133281 h 1328049"/>
                <a:gd name="connsiteX25" fmla="*/ 204067 w 1328061"/>
                <a:gd name="connsiteY25" fmla="*/ 1135786 h 1328049"/>
                <a:gd name="connsiteX26" fmla="*/ 200276 w 1328061"/>
                <a:gd name="connsiteY26" fmla="*/ 1133281 h 1328049"/>
                <a:gd name="connsiteX27" fmla="*/ 200276 w 1328061"/>
                <a:gd name="connsiteY27" fmla="*/ 1133281 h 1328049"/>
                <a:gd name="connsiteX28" fmla="*/ 200276 w 1328061"/>
                <a:gd name="connsiteY28" fmla="*/ 1125764 h 1328049"/>
                <a:gd name="connsiteX29" fmla="*/ 1143201 w 1328061"/>
                <a:gd name="connsiteY29" fmla="*/ 659152 h 1328049"/>
                <a:gd name="connsiteX30" fmla="*/ 1321899 w 1328061"/>
                <a:gd name="connsiteY30" fmla="*/ 659152 h 1328049"/>
                <a:gd name="connsiteX31" fmla="*/ 1328061 w 1328061"/>
                <a:gd name="connsiteY31" fmla="*/ 664646 h 1328049"/>
                <a:gd name="connsiteX32" fmla="*/ 1328061 w 1328061"/>
                <a:gd name="connsiteY32" fmla="*/ 664646 h 1328049"/>
                <a:gd name="connsiteX33" fmla="*/ 1321899 w 1328061"/>
                <a:gd name="connsiteY33" fmla="*/ 669041 h 1328049"/>
                <a:gd name="connsiteX34" fmla="*/ 1143201 w 1328061"/>
                <a:gd name="connsiteY34" fmla="*/ 669041 h 1328049"/>
                <a:gd name="connsiteX35" fmla="*/ 1137039 w 1328061"/>
                <a:gd name="connsiteY35" fmla="*/ 664646 h 1328049"/>
                <a:gd name="connsiteX36" fmla="*/ 1137039 w 1328061"/>
                <a:gd name="connsiteY36" fmla="*/ 664646 h 1328049"/>
                <a:gd name="connsiteX37" fmla="*/ 1143201 w 1328061"/>
                <a:gd name="connsiteY37" fmla="*/ 659152 h 1328049"/>
                <a:gd name="connsiteX38" fmla="*/ 6202 w 1328061"/>
                <a:gd name="connsiteY38" fmla="*/ 659152 h 1328049"/>
                <a:gd name="connsiteX39" fmla="*/ 186050 w 1328061"/>
                <a:gd name="connsiteY39" fmla="*/ 659152 h 1328049"/>
                <a:gd name="connsiteX40" fmla="*/ 191012 w 1328061"/>
                <a:gd name="connsiteY40" fmla="*/ 664646 h 1328049"/>
                <a:gd name="connsiteX41" fmla="*/ 191012 w 1328061"/>
                <a:gd name="connsiteY41" fmla="*/ 664646 h 1328049"/>
                <a:gd name="connsiteX42" fmla="*/ 186050 w 1328061"/>
                <a:gd name="connsiteY42" fmla="*/ 669041 h 1328049"/>
                <a:gd name="connsiteX43" fmla="*/ 6202 w 1328061"/>
                <a:gd name="connsiteY43" fmla="*/ 669041 h 1328049"/>
                <a:gd name="connsiteX44" fmla="*/ 0 w 1328061"/>
                <a:gd name="connsiteY44" fmla="*/ 664646 h 1328049"/>
                <a:gd name="connsiteX45" fmla="*/ 0 w 1328061"/>
                <a:gd name="connsiteY45" fmla="*/ 664646 h 1328049"/>
                <a:gd name="connsiteX46" fmla="*/ 6202 w 1328061"/>
                <a:gd name="connsiteY46" fmla="*/ 659152 h 1328049"/>
                <a:gd name="connsiteX47" fmla="*/ 664949 w 1328061"/>
                <a:gd name="connsiteY47" fmla="*/ 379013 h 1328049"/>
                <a:gd name="connsiteX48" fmla="*/ 676237 w 1328061"/>
                <a:gd name="connsiteY48" fmla="*/ 390243 h 1328049"/>
                <a:gd name="connsiteX49" fmla="*/ 676237 w 1328061"/>
                <a:gd name="connsiteY49" fmla="*/ 669736 h 1328049"/>
                <a:gd name="connsiteX50" fmla="*/ 963471 w 1328061"/>
                <a:gd name="connsiteY50" fmla="*/ 834437 h 1328049"/>
                <a:gd name="connsiteX51" fmla="*/ 968489 w 1328061"/>
                <a:gd name="connsiteY51" fmla="*/ 850658 h 1328049"/>
                <a:gd name="connsiteX52" fmla="*/ 958453 w 1328061"/>
                <a:gd name="connsiteY52" fmla="*/ 855648 h 1328049"/>
                <a:gd name="connsiteX53" fmla="*/ 952183 w 1328061"/>
                <a:gd name="connsiteY53" fmla="*/ 854401 h 1328049"/>
                <a:gd name="connsiteX54" fmla="*/ 658677 w 1328061"/>
                <a:gd name="connsiteY54" fmla="*/ 685956 h 1328049"/>
                <a:gd name="connsiteX55" fmla="*/ 653661 w 1328061"/>
                <a:gd name="connsiteY55" fmla="*/ 675974 h 1328049"/>
                <a:gd name="connsiteX56" fmla="*/ 653661 w 1328061"/>
                <a:gd name="connsiteY56" fmla="*/ 390243 h 1328049"/>
                <a:gd name="connsiteX57" fmla="*/ 664949 w 1328061"/>
                <a:gd name="connsiteY57" fmla="*/ 379013 h 1328049"/>
                <a:gd name="connsiteX58" fmla="*/ 1131159 w 1328061"/>
                <a:gd name="connsiteY58" fmla="*/ 194782 h 1328049"/>
                <a:gd name="connsiteX59" fmla="*/ 1138743 w 1328061"/>
                <a:gd name="connsiteY59" fmla="*/ 194782 h 1328049"/>
                <a:gd name="connsiteX60" fmla="*/ 1138743 w 1328061"/>
                <a:gd name="connsiteY60" fmla="*/ 194782 h 1328049"/>
                <a:gd name="connsiteX61" fmla="*/ 1138743 w 1328061"/>
                <a:gd name="connsiteY61" fmla="*/ 202365 h 1328049"/>
                <a:gd name="connsiteX62" fmla="*/ 1009827 w 1328061"/>
                <a:gd name="connsiteY62" fmla="*/ 332543 h 1328049"/>
                <a:gd name="connsiteX63" fmla="*/ 1004773 w 1328061"/>
                <a:gd name="connsiteY63" fmla="*/ 333807 h 1328049"/>
                <a:gd name="connsiteX64" fmla="*/ 1002245 w 1328061"/>
                <a:gd name="connsiteY64" fmla="*/ 332543 h 1328049"/>
                <a:gd name="connsiteX65" fmla="*/ 1002245 w 1328061"/>
                <a:gd name="connsiteY65" fmla="*/ 332543 h 1328049"/>
                <a:gd name="connsiteX66" fmla="*/ 1002245 w 1328061"/>
                <a:gd name="connsiteY66" fmla="*/ 323696 h 1328049"/>
                <a:gd name="connsiteX67" fmla="*/ 1002245 w 1328061"/>
                <a:gd name="connsiteY67" fmla="*/ 323696 h 1328049"/>
                <a:gd name="connsiteX68" fmla="*/ 1066703 w 1328061"/>
                <a:gd name="connsiteY68" fmla="*/ 259239 h 1328049"/>
                <a:gd name="connsiteX69" fmla="*/ 200276 w 1328061"/>
                <a:gd name="connsiteY69" fmla="*/ 194782 h 1328049"/>
                <a:gd name="connsiteX70" fmla="*/ 207859 w 1328061"/>
                <a:gd name="connsiteY70" fmla="*/ 194782 h 1328049"/>
                <a:gd name="connsiteX71" fmla="*/ 272316 w 1328061"/>
                <a:gd name="connsiteY71" fmla="*/ 259239 h 1328049"/>
                <a:gd name="connsiteX72" fmla="*/ 336773 w 1328061"/>
                <a:gd name="connsiteY72" fmla="*/ 323696 h 1328049"/>
                <a:gd name="connsiteX73" fmla="*/ 336773 w 1328061"/>
                <a:gd name="connsiteY73" fmla="*/ 323696 h 1328049"/>
                <a:gd name="connsiteX74" fmla="*/ 336773 w 1328061"/>
                <a:gd name="connsiteY74" fmla="*/ 332543 h 1328049"/>
                <a:gd name="connsiteX75" fmla="*/ 336773 w 1328061"/>
                <a:gd name="connsiteY75" fmla="*/ 332543 h 1328049"/>
                <a:gd name="connsiteX76" fmla="*/ 334246 w 1328061"/>
                <a:gd name="connsiteY76" fmla="*/ 333807 h 1328049"/>
                <a:gd name="connsiteX77" fmla="*/ 329190 w 1328061"/>
                <a:gd name="connsiteY77" fmla="*/ 332543 h 1328049"/>
                <a:gd name="connsiteX78" fmla="*/ 200276 w 1328061"/>
                <a:gd name="connsiteY78" fmla="*/ 202365 h 1328049"/>
                <a:gd name="connsiteX79" fmla="*/ 200276 w 1328061"/>
                <a:gd name="connsiteY79" fmla="*/ 194782 h 1328049"/>
                <a:gd name="connsiteX80" fmla="*/ 664647 w 1328061"/>
                <a:gd name="connsiteY80" fmla="*/ 0 h 1328049"/>
                <a:gd name="connsiteX81" fmla="*/ 669043 w 1328061"/>
                <a:gd name="connsiteY81" fmla="*/ 4962 h 1328049"/>
                <a:gd name="connsiteX82" fmla="*/ 669043 w 1328061"/>
                <a:gd name="connsiteY82" fmla="*/ 186052 h 1328049"/>
                <a:gd name="connsiteX83" fmla="*/ 666757 w 1328061"/>
                <a:gd name="connsiteY83" fmla="*/ 188632 h 1328049"/>
                <a:gd name="connsiteX84" fmla="*/ 664647 w 1328061"/>
                <a:gd name="connsiteY84" fmla="*/ 191014 h 1328049"/>
                <a:gd name="connsiteX85" fmla="*/ 662009 w 1328061"/>
                <a:gd name="connsiteY85" fmla="*/ 188632 h 1328049"/>
                <a:gd name="connsiteX86" fmla="*/ 659153 w 1328061"/>
                <a:gd name="connsiteY86" fmla="*/ 186052 h 1328049"/>
                <a:gd name="connsiteX87" fmla="*/ 659153 w 1328061"/>
                <a:gd name="connsiteY87" fmla="*/ 4962 h 1328049"/>
                <a:gd name="connsiteX88" fmla="*/ 664647 w 1328061"/>
                <a:gd name="connsiteY88" fmla="*/ 0 h 1328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328061" h="1328049">
                  <a:moveTo>
                    <a:pt x="664647" y="1137037"/>
                  </a:moveTo>
                  <a:cubicBezTo>
                    <a:pt x="666845" y="1137037"/>
                    <a:pt x="669043" y="1139518"/>
                    <a:pt x="669043" y="1143239"/>
                  </a:cubicBezTo>
                  <a:lnTo>
                    <a:pt x="669043" y="1143239"/>
                  </a:lnTo>
                  <a:lnTo>
                    <a:pt x="669043" y="1323088"/>
                  </a:lnTo>
                  <a:lnTo>
                    <a:pt x="669043" y="1323088"/>
                  </a:lnTo>
                  <a:cubicBezTo>
                    <a:pt x="669043" y="1326809"/>
                    <a:pt x="666845" y="1328049"/>
                    <a:pt x="664647" y="1328049"/>
                  </a:cubicBezTo>
                  <a:cubicBezTo>
                    <a:pt x="662451" y="1328049"/>
                    <a:pt x="659153" y="1326809"/>
                    <a:pt x="659153" y="1323088"/>
                  </a:cubicBezTo>
                  <a:lnTo>
                    <a:pt x="659153" y="1323088"/>
                  </a:lnTo>
                  <a:lnTo>
                    <a:pt x="659153" y="1143239"/>
                  </a:lnTo>
                  <a:lnTo>
                    <a:pt x="659153" y="1143239"/>
                  </a:lnTo>
                  <a:cubicBezTo>
                    <a:pt x="659153" y="1139518"/>
                    <a:pt x="662451" y="1137037"/>
                    <a:pt x="664647" y="1137037"/>
                  </a:cubicBezTo>
                  <a:close/>
                  <a:moveTo>
                    <a:pt x="1002245" y="996728"/>
                  </a:moveTo>
                  <a:cubicBezTo>
                    <a:pt x="1003509" y="994222"/>
                    <a:pt x="1007301" y="994222"/>
                    <a:pt x="1009827" y="996728"/>
                  </a:cubicBezTo>
                  <a:lnTo>
                    <a:pt x="1138743" y="1125764"/>
                  </a:lnTo>
                  <a:lnTo>
                    <a:pt x="1138743" y="1133281"/>
                  </a:lnTo>
                  <a:lnTo>
                    <a:pt x="1138743" y="1133281"/>
                  </a:lnTo>
                  <a:cubicBezTo>
                    <a:pt x="1137479" y="1134534"/>
                    <a:pt x="1136215" y="1135786"/>
                    <a:pt x="1134951" y="1135786"/>
                  </a:cubicBezTo>
                  <a:cubicBezTo>
                    <a:pt x="1133687" y="1135786"/>
                    <a:pt x="1132423" y="1134534"/>
                    <a:pt x="1131159" y="1133281"/>
                  </a:cubicBezTo>
                  <a:lnTo>
                    <a:pt x="1002245" y="1005497"/>
                  </a:lnTo>
                  <a:cubicBezTo>
                    <a:pt x="999717" y="1002992"/>
                    <a:pt x="999717" y="999233"/>
                    <a:pt x="1002245" y="996728"/>
                  </a:cubicBezTo>
                  <a:close/>
                  <a:moveTo>
                    <a:pt x="329190" y="996728"/>
                  </a:moveTo>
                  <a:cubicBezTo>
                    <a:pt x="331718" y="994222"/>
                    <a:pt x="335510" y="994222"/>
                    <a:pt x="336773" y="996728"/>
                  </a:cubicBezTo>
                  <a:lnTo>
                    <a:pt x="336773" y="996728"/>
                  </a:lnTo>
                  <a:cubicBezTo>
                    <a:pt x="339301" y="999233"/>
                    <a:pt x="339301" y="1002992"/>
                    <a:pt x="336773" y="1005497"/>
                  </a:cubicBezTo>
                  <a:lnTo>
                    <a:pt x="207859" y="1133281"/>
                  </a:lnTo>
                  <a:cubicBezTo>
                    <a:pt x="206595" y="1134534"/>
                    <a:pt x="205331" y="1135786"/>
                    <a:pt x="204067" y="1135786"/>
                  </a:cubicBezTo>
                  <a:cubicBezTo>
                    <a:pt x="202803" y="1135786"/>
                    <a:pt x="200276" y="1134534"/>
                    <a:pt x="200276" y="1133281"/>
                  </a:cubicBezTo>
                  <a:lnTo>
                    <a:pt x="200276" y="1133281"/>
                  </a:lnTo>
                  <a:lnTo>
                    <a:pt x="200276" y="1125764"/>
                  </a:lnTo>
                  <a:close/>
                  <a:moveTo>
                    <a:pt x="1143201" y="659152"/>
                  </a:moveTo>
                  <a:lnTo>
                    <a:pt x="1321899" y="659152"/>
                  </a:lnTo>
                  <a:cubicBezTo>
                    <a:pt x="1324363" y="659152"/>
                    <a:pt x="1328061" y="662448"/>
                    <a:pt x="1328061" y="664646"/>
                  </a:cubicBezTo>
                  <a:lnTo>
                    <a:pt x="1328061" y="664646"/>
                  </a:lnTo>
                  <a:cubicBezTo>
                    <a:pt x="1328061" y="667942"/>
                    <a:pt x="1324363" y="669041"/>
                    <a:pt x="1321899" y="669041"/>
                  </a:cubicBezTo>
                  <a:lnTo>
                    <a:pt x="1143201" y="669041"/>
                  </a:lnTo>
                  <a:cubicBezTo>
                    <a:pt x="1140737" y="669041"/>
                    <a:pt x="1137039" y="667942"/>
                    <a:pt x="1137039" y="664646"/>
                  </a:cubicBezTo>
                  <a:lnTo>
                    <a:pt x="1137039" y="664646"/>
                  </a:lnTo>
                  <a:cubicBezTo>
                    <a:pt x="1137039" y="662448"/>
                    <a:pt x="1140737" y="659152"/>
                    <a:pt x="1143201" y="659152"/>
                  </a:cubicBezTo>
                  <a:close/>
                  <a:moveTo>
                    <a:pt x="6202" y="659152"/>
                  </a:moveTo>
                  <a:lnTo>
                    <a:pt x="186050" y="659152"/>
                  </a:lnTo>
                  <a:cubicBezTo>
                    <a:pt x="188531" y="659152"/>
                    <a:pt x="191012" y="662448"/>
                    <a:pt x="191012" y="664646"/>
                  </a:cubicBezTo>
                  <a:lnTo>
                    <a:pt x="191012" y="664646"/>
                  </a:lnTo>
                  <a:cubicBezTo>
                    <a:pt x="191012" y="667942"/>
                    <a:pt x="188531" y="669041"/>
                    <a:pt x="186050" y="669041"/>
                  </a:cubicBezTo>
                  <a:lnTo>
                    <a:pt x="6202" y="669041"/>
                  </a:lnTo>
                  <a:cubicBezTo>
                    <a:pt x="2481" y="669041"/>
                    <a:pt x="0" y="667942"/>
                    <a:pt x="0" y="664646"/>
                  </a:cubicBezTo>
                  <a:lnTo>
                    <a:pt x="0" y="664646"/>
                  </a:lnTo>
                  <a:cubicBezTo>
                    <a:pt x="0" y="662448"/>
                    <a:pt x="2481" y="659152"/>
                    <a:pt x="6202" y="659152"/>
                  </a:cubicBezTo>
                  <a:close/>
                  <a:moveTo>
                    <a:pt x="664949" y="379013"/>
                  </a:moveTo>
                  <a:cubicBezTo>
                    <a:pt x="671221" y="379013"/>
                    <a:pt x="676237" y="385252"/>
                    <a:pt x="676237" y="390243"/>
                  </a:cubicBezTo>
                  <a:lnTo>
                    <a:pt x="676237" y="669736"/>
                  </a:lnTo>
                  <a:lnTo>
                    <a:pt x="963471" y="834437"/>
                  </a:lnTo>
                  <a:cubicBezTo>
                    <a:pt x="969743" y="838180"/>
                    <a:pt x="970997" y="844419"/>
                    <a:pt x="968489" y="850658"/>
                  </a:cubicBezTo>
                  <a:cubicBezTo>
                    <a:pt x="965979" y="854401"/>
                    <a:pt x="962217" y="855648"/>
                    <a:pt x="958453" y="855648"/>
                  </a:cubicBezTo>
                  <a:cubicBezTo>
                    <a:pt x="955945" y="855648"/>
                    <a:pt x="954691" y="855648"/>
                    <a:pt x="952183" y="854401"/>
                  </a:cubicBezTo>
                  <a:lnTo>
                    <a:pt x="658677" y="685956"/>
                  </a:lnTo>
                  <a:cubicBezTo>
                    <a:pt x="656169" y="683461"/>
                    <a:pt x="653661" y="679718"/>
                    <a:pt x="653661" y="675974"/>
                  </a:cubicBezTo>
                  <a:lnTo>
                    <a:pt x="653661" y="390243"/>
                  </a:lnTo>
                  <a:cubicBezTo>
                    <a:pt x="653661" y="385252"/>
                    <a:pt x="658677" y="379013"/>
                    <a:pt x="664949" y="379013"/>
                  </a:cubicBezTo>
                  <a:close/>
                  <a:moveTo>
                    <a:pt x="1131159" y="194782"/>
                  </a:moveTo>
                  <a:cubicBezTo>
                    <a:pt x="1133687" y="192254"/>
                    <a:pt x="1136215" y="192254"/>
                    <a:pt x="1138743" y="194782"/>
                  </a:cubicBezTo>
                  <a:lnTo>
                    <a:pt x="1138743" y="194782"/>
                  </a:lnTo>
                  <a:cubicBezTo>
                    <a:pt x="1141271" y="197310"/>
                    <a:pt x="1141271" y="199837"/>
                    <a:pt x="1138743" y="202365"/>
                  </a:cubicBezTo>
                  <a:lnTo>
                    <a:pt x="1009827" y="332543"/>
                  </a:lnTo>
                  <a:cubicBezTo>
                    <a:pt x="1008565" y="332543"/>
                    <a:pt x="1007301" y="333807"/>
                    <a:pt x="1004773" y="333807"/>
                  </a:cubicBezTo>
                  <a:cubicBezTo>
                    <a:pt x="1003509" y="333807"/>
                    <a:pt x="1002245" y="332543"/>
                    <a:pt x="1002245" y="332543"/>
                  </a:cubicBezTo>
                  <a:lnTo>
                    <a:pt x="1002245" y="332543"/>
                  </a:lnTo>
                  <a:lnTo>
                    <a:pt x="1002245" y="323696"/>
                  </a:lnTo>
                  <a:lnTo>
                    <a:pt x="1002245" y="323696"/>
                  </a:lnTo>
                  <a:lnTo>
                    <a:pt x="1066703" y="259239"/>
                  </a:lnTo>
                  <a:close/>
                  <a:moveTo>
                    <a:pt x="200276" y="194782"/>
                  </a:moveTo>
                  <a:cubicBezTo>
                    <a:pt x="202803" y="192254"/>
                    <a:pt x="205331" y="192254"/>
                    <a:pt x="207859" y="194782"/>
                  </a:cubicBezTo>
                  <a:lnTo>
                    <a:pt x="272316" y="259239"/>
                  </a:lnTo>
                  <a:lnTo>
                    <a:pt x="336773" y="323696"/>
                  </a:lnTo>
                  <a:lnTo>
                    <a:pt x="336773" y="323696"/>
                  </a:lnTo>
                  <a:lnTo>
                    <a:pt x="336773" y="332543"/>
                  </a:lnTo>
                  <a:lnTo>
                    <a:pt x="336773" y="332543"/>
                  </a:lnTo>
                  <a:cubicBezTo>
                    <a:pt x="336773" y="332543"/>
                    <a:pt x="335510" y="333807"/>
                    <a:pt x="334246" y="333807"/>
                  </a:cubicBezTo>
                  <a:cubicBezTo>
                    <a:pt x="331718" y="333807"/>
                    <a:pt x="330454" y="332543"/>
                    <a:pt x="329190" y="332543"/>
                  </a:cubicBezTo>
                  <a:lnTo>
                    <a:pt x="200276" y="202365"/>
                  </a:lnTo>
                  <a:cubicBezTo>
                    <a:pt x="197748" y="199837"/>
                    <a:pt x="197748" y="197310"/>
                    <a:pt x="200276" y="194782"/>
                  </a:cubicBezTo>
                  <a:close/>
                  <a:moveTo>
                    <a:pt x="664647" y="0"/>
                  </a:moveTo>
                  <a:cubicBezTo>
                    <a:pt x="666845" y="0"/>
                    <a:pt x="669043" y="2481"/>
                    <a:pt x="669043" y="4962"/>
                  </a:cubicBezTo>
                  <a:lnTo>
                    <a:pt x="669043" y="186052"/>
                  </a:lnTo>
                  <a:lnTo>
                    <a:pt x="666757" y="188632"/>
                  </a:lnTo>
                  <a:lnTo>
                    <a:pt x="664647" y="191014"/>
                  </a:lnTo>
                  <a:lnTo>
                    <a:pt x="662009" y="188632"/>
                  </a:lnTo>
                  <a:lnTo>
                    <a:pt x="659153" y="186052"/>
                  </a:lnTo>
                  <a:lnTo>
                    <a:pt x="659153" y="4962"/>
                  </a:lnTo>
                  <a:cubicBezTo>
                    <a:pt x="659153" y="2481"/>
                    <a:pt x="662451" y="0"/>
                    <a:pt x="66464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3" name="Freeform 241">
              <a:extLst>
                <a:ext uri="{FF2B5EF4-FFF2-40B4-BE49-F238E27FC236}">
                  <a16:creationId xmlns:a16="http://schemas.microsoft.com/office/drawing/2014/main" id="{99EE8E6F-3AB1-C340-91A0-F6319BA83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9781" y="4020899"/>
              <a:ext cx="1713795" cy="747039"/>
            </a:xfrm>
            <a:custGeom>
              <a:avLst/>
              <a:gdLst>
                <a:gd name="T0" fmla="*/ 1218 w 1377"/>
                <a:gd name="T1" fmla="*/ 578 h 598"/>
                <a:gd name="T2" fmla="*/ 92 w 1377"/>
                <a:gd name="T3" fmla="*/ 231 h 598"/>
                <a:gd name="T4" fmla="*/ 92 w 1377"/>
                <a:gd name="T5" fmla="*/ 231 h 598"/>
                <a:gd name="T6" fmla="*/ 19 w 1377"/>
                <a:gd name="T7" fmla="*/ 92 h 598"/>
                <a:gd name="T8" fmla="*/ 19 w 1377"/>
                <a:gd name="T9" fmla="*/ 92 h 598"/>
                <a:gd name="T10" fmla="*/ 158 w 1377"/>
                <a:gd name="T11" fmla="*/ 18 h 598"/>
                <a:gd name="T12" fmla="*/ 1284 w 1377"/>
                <a:gd name="T13" fmla="*/ 365 h 598"/>
                <a:gd name="T14" fmla="*/ 1284 w 1377"/>
                <a:gd name="T15" fmla="*/ 365 h 598"/>
                <a:gd name="T16" fmla="*/ 1358 w 1377"/>
                <a:gd name="T17" fmla="*/ 505 h 598"/>
                <a:gd name="T18" fmla="*/ 1358 w 1377"/>
                <a:gd name="T19" fmla="*/ 505 h 598"/>
                <a:gd name="T20" fmla="*/ 1218 w 1377"/>
                <a:gd name="T21" fmla="*/ 578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7" h="598">
                  <a:moveTo>
                    <a:pt x="1218" y="578"/>
                  </a:moveTo>
                  <a:lnTo>
                    <a:pt x="92" y="231"/>
                  </a:lnTo>
                  <a:lnTo>
                    <a:pt x="92" y="231"/>
                  </a:lnTo>
                  <a:cubicBezTo>
                    <a:pt x="33" y="213"/>
                    <a:pt x="0" y="151"/>
                    <a:pt x="19" y="92"/>
                  </a:cubicBezTo>
                  <a:lnTo>
                    <a:pt x="19" y="92"/>
                  </a:lnTo>
                  <a:cubicBezTo>
                    <a:pt x="37" y="33"/>
                    <a:pt x="99" y="0"/>
                    <a:pt x="158" y="18"/>
                  </a:cubicBezTo>
                  <a:lnTo>
                    <a:pt x="1284" y="365"/>
                  </a:lnTo>
                  <a:lnTo>
                    <a:pt x="1284" y="365"/>
                  </a:lnTo>
                  <a:cubicBezTo>
                    <a:pt x="1343" y="384"/>
                    <a:pt x="1376" y="446"/>
                    <a:pt x="1358" y="505"/>
                  </a:cubicBezTo>
                  <a:lnTo>
                    <a:pt x="1358" y="505"/>
                  </a:lnTo>
                  <a:cubicBezTo>
                    <a:pt x="1339" y="563"/>
                    <a:pt x="1278" y="597"/>
                    <a:pt x="1218" y="57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3226087B-B161-E54E-9316-08B7E06F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2346" y="4474110"/>
              <a:ext cx="1596656" cy="964800"/>
            </a:xfrm>
            <a:custGeom>
              <a:avLst/>
              <a:gdLst>
                <a:gd name="connsiteX0" fmla="*/ 1299651 w 1596656"/>
                <a:gd name="connsiteY0" fmla="*/ 792065 h 964800"/>
                <a:gd name="connsiteX1" fmla="*/ 1328077 w 1596656"/>
                <a:gd name="connsiteY1" fmla="*/ 795186 h 964800"/>
                <a:gd name="connsiteX2" fmla="*/ 1420519 w 1596656"/>
                <a:gd name="connsiteY2" fmla="*/ 823899 h 964800"/>
                <a:gd name="connsiteX3" fmla="*/ 1466123 w 1596656"/>
                <a:gd name="connsiteY3" fmla="*/ 913783 h 964800"/>
                <a:gd name="connsiteX4" fmla="*/ 1377379 w 1596656"/>
                <a:gd name="connsiteY4" fmla="*/ 961222 h 964800"/>
                <a:gd name="connsiteX5" fmla="*/ 1286169 w 1596656"/>
                <a:gd name="connsiteY5" fmla="*/ 933757 h 964800"/>
                <a:gd name="connsiteX6" fmla="*/ 1239333 w 1596656"/>
                <a:gd name="connsiteY6" fmla="*/ 842625 h 964800"/>
                <a:gd name="connsiteX7" fmla="*/ 1299651 w 1596656"/>
                <a:gd name="connsiteY7" fmla="*/ 792065 h 964800"/>
                <a:gd name="connsiteX8" fmla="*/ 993797 w 1596656"/>
                <a:gd name="connsiteY8" fmla="*/ 698159 h 964800"/>
                <a:gd name="connsiteX9" fmla="*/ 1022171 w 1596656"/>
                <a:gd name="connsiteY9" fmla="*/ 700558 h 964800"/>
                <a:gd name="connsiteX10" fmla="*/ 1116165 w 1596656"/>
                <a:gd name="connsiteY10" fmla="*/ 730520 h 964800"/>
                <a:gd name="connsiteX11" fmla="*/ 1163789 w 1596656"/>
                <a:gd name="connsiteY11" fmla="*/ 820405 h 964800"/>
                <a:gd name="connsiteX12" fmla="*/ 1073555 w 1596656"/>
                <a:gd name="connsiteY12" fmla="*/ 867844 h 964800"/>
                <a:gd name="connsiteX13" fmla="*/ 979561 w 1596656"/>
                <a:gd name="connsiteY13" fmla="*/ 839131 h 964800"/>
                <a:gd name="connsiteX14" fmla="*/ 931937 w 1596656"/>
                <a:gd name="connsiteY14" fmla="*/ 749246 h 964800"/>
                <a:gd name="connsiteX15" fmla="*/ 993797 w 1596656"/>
                <a:gd name="connsiteY15" fmla="*/ 698159 h 964800"/>
                <a:gd name="connsiteX16" fmla="*/ 683731 w 1596656"/>
                <a:gd name="connsiteY16" fmla="*/ 599166 h 964800"/>
                <a:gd name="connsiteX17" fmla="*/ 711637 w 1596656"/>
                <a:gd name="connsiteY17" fmla="*/ 601757 h 964800"/>
                <a:gd name="connsiteX18" fmla="*/ 804079 w 1596656"/>
                <a:gd name="connsiteY18" fmla="*/ 630658 h 964800"/>
                <a:gd name="connsiteX19" fmla="*/ 850917 w 1596656"/>
                <a:gd name="connsiteY19" fmla="*/ 721131 h 964800"/>
                <a:gd name="connsiteX20" fmla="*/ 762173 w 1596656"/>
                <a:gd name="connsiteY20" fmla="*/ 770137 h 964800"/>
                <a:gd name="connsiteX21" fmla="*/ 670963 w 1596656"/>
                <a:gd name="connsiteY21" fmla="*/ 741236 h 964800"/>
                <a:gd name="connsiteX22" fmla="*/ 622893 w 1596656"/>
                <a:gd name="connsiteY22" fmla="*/ 650763 h 964800"/>
                <a:gd name="connsiteX23" fmla="*/ 683731 w 1596656"/>
                <a:gd name="connsiteY23" fmla="*/ 599166 h 964800"/>
                <a:gd name="connsiteX24" fmla="*/ 1360595 w 1596656"/>
                <a:gd name="connsiteY24" fmla="*/ 583217 h 964800"/>
                <a:gd name="connsiteX25" fmla="*/ 1388501 w 1596656"/>
                <a:gd name="connsiteY25" fmla="*/ 586535 h 964800"/>
                <a:gd name="connsiteX26" fmla="*/ 1479711 w 1596656"/>
                <a:gd name="connsiteY26" fmla="*/ 615435 h 964800"/>
                <a:gd name="connsiteX27" fmla="*/ 1527781 w 1596656"/>
                <a:gd name="connsiteY27" fmla="*/ 704650 h 964800"/>
                <a:gd name="connsiteX28" fmla="*/ 1437805 w 1596656"/>
                <a:gd name="connsiteY28" fmla="*/ 753656 h 964800"/>
                <a:gd name="connsiteX29" fmla="*/ 1346595 w 1596656"/>
                <a:gd name="connsiteY29" fmla="*/ 724755 h 964800"/>
                <a:gd name="connsiteX30" fmla="*/ 1299757 w 1596656"/>
                <a:gd name="connsiteY30" fmla="*/ 634284 h 964800"/>
                <a:gd name="connsiteX31" fmla="*/ 1360595 w 1596656"/>
                <a:gd name="connsiteY31" fmla="*/ 583217 h 964800"/>
                <a:gd name="connsiteX32" fmla="*/ 371347 w 1596656"/>
                <a:gd name="connsiteY32" fmla="*/ 506432 h 964800"/>
                <a:gd name="connsiteX33" fmla="*/ 399773 w 1596656"/>
                <a:gd name="connsiteY33" fmla="*/ 509553 h 964800"/>
                <a:gd name="connsiteX34" fmla="*/ 490983 w 1596656"/>
                <a:gd name="connsiteY34" fmla="*/ 538266 h 964800"/>
                <a:gd name="connsiteX35" fmla="*/ 537819 w 1596656"/>
                <a:gd name="connsiteY35" fmla="*/ 628150 h 964800"/>
                <a:gd name="connsiteX36" fmla="*/ 449075 w 1596656"/>
                <a:gd name="connsiteY36" fmla="*/ 676837 h 964800"/>
                <a:gd name="connsiteX37" fmla="*/ 357865 w 1596656"/>
                <a:gd name="connsiteY37" fmla="*/ 648124 h 964800"/>
                <a:gd name="connsiteX38" fmla="*/ 311029 w 1596656"/>
                <a:gd name="connsiteY38" fmla="*/ 556992 h 964800"/>
                <a:gd name="connsiteX39" fmla="*/ 371347 w 1596656"/>
                <a:gd name="connsiteY39" fmla="*/ 506432 h 964800"/>
                <a:gd name="connsiteX40" fmla="*/ 1052809 w 1596656"/>
                <a:gd name="connsiteY40" fmla="*/ 489288 h 964800"/>
                <a:gd name="connsiteX41" fmla="*/ 1081393 w 1596656"/>
                <a:gd name="connsiteY41" fmla="*/ 491899 h 964800"/>
                <a:gd name="connsiteX42" fmla="*/ 1173051 w 1596656"/>
                <a:gd name="connsiteY42" fmla="*/ 520800 h 964800"/>
                <a:gd name="connsiteX43" fmla="*/ 1220117 w 1596656"/>
                <a:gd name="connsiteY43" fmla="*/ 612529 h 964800"/>
                <a:gd name="connsiteX44" fmla="*/ 1129699 w 1596656"/>
                <a:gd name="connsiteY44" fmla="*/ 660279 h 964800"/>
                <a:gd name="connsiteX45" fmla="*/ 1038043 w 1596656"/>
                <a:gd name="connsiteY45" fmla="*/ 631378 h 964800"/>
                <a:gd name="connsiteX46" fmla="*/ 990975 w 1596656"/>
                <a:gd name="connsiteY46" fmla="*/ 539649 h 964800"/>
                <a:gd name="connsiteX47" fmla="*/ 1052809 w 1596656"/>
                <a:gd name="connsiteY47" fmla="*/ 489288 h 964800"/>
                <a:gd name="connsiteX48" fmla="*/ 64263 w 1596656"/>
                <a:gd name="connsiteY48" fmla="*/ 412877 h 964800"/>
                <a:gd name="connsiteX49" fmla="*/ 92169 w 1596656"/>
                <a:gd name="connsiteY49" fmla="*/ 416173 h 964800"/>
                <a:gd name="connsiteX50" fmla="*/ 184611 w 1596656"/>
                <a:gd name="connsiteY50" fmla="*/ 443638 h 964800"/>
                <a:gd name="connsiteX51" fmla="*/ 231447 w 1596656"/>
                <a:gd name="connsiteY51" fmla="*/ 534772 h 964800"/>
                <a:gd name="connsiteX52" fmla="*/ 141471 w 1596656"/>
                <a:gd name="connsiteY52" fmla="*/ 582211 h 964800"/>
                <a:gd name="connsiteX53" fmla="*/ 50261 w 1596656"/>
                <a:gd name="connsiteY53" fmla="*/ 554746 h 964800"/>
                <a:gd name="connsiteX54" fmla="*/ 3423 w 1596656"/>
                <a:gd name="connsiteY54" fmla="*/ 463613 h 964800"/>
                <a:gd name="connsiteX55" fmla="*/ 64263 w 1596656"/>
                <a:gd name="connsiteY55" fmla="*/ 412877 h 964800"/>
                <a:gd name="connsiteX56" fmla="*/ 744847 w 1596656"/>
                <a:gd name="connsiteY56" fmla="*/ 395928 h 964800"/>
                <a:gd name="connsiteX57" fmla="*/ 773293 w 1596656"/>
                <a:gd name="connsiteY57" fmla="*/ 398519 h 964800"/>
                <a:gd name="connsiteX58" fmla="*/ 864503 w 1596656"/>
                <a:gd name="connsiteY58" fmla="*/ 427420 h 964800"/>
                <a:gd name="connsiteX59" fmla="*/ 911339 w 1596656"/>
                <a:gd name="connsiteY59" fmla="*/ 517891 h 964800"/>
                <a:gd name="connsiteX60" fmla="*/ 822595 w 1596656"/>
                <a:gd name="connsiteY60" fmla="*/ 565640 h 964800"/>
                <a:gd name="connsiteX61" fmla="*/ 731385 w 1596656"/>
                <a:gd name="connsiteY61" fmla="*/ 537996 h 964800"/>
                <a:gd name="connsiteX62" fmla="*/ 683317 w 1596656"/>
                <a:gd name="connsiteY62" fmla="*/ 447525 h 964800"/>
                <a:gd name="connsiteX63" fmla="*/ 744847 w 1596656"/>
                <a:gd name="connsiteY63" fmla="*/ 395928 h 964800"/>
                <a:gd name="connsiteX64" fmla="*/ 1425971 w 1596656"/>
                <a:gd name="connsiteY64" fmla="*/ 379449 h 964800"/>
                <a:gd name="connsiteX65" fmla="*/ 1454417 w 1596656"/>
                <a:gd name="connsiteY65" fmla="*/ 382040 h 964800"/>
                <a:gd name="connsiteX66" fmla="*/ 1545625 w 1596656"/>
                <a:gd name="connsiteY66" fmla="*/ 410941 h 964800"/>
                <a:gd name="connsiteX67" fmla="*/ 1593695 w 1596656"/>
                <a:gd name="connsiteY67" fmla="*/ 502670 h 964800"/>
                <a:gd name="connsiteX68" fmla="*/ 1503719 w 1596656"/>
                <a:gd name="connsiteY68" fmla="*/ 550420 h 964800"/>
                <a:gd name="connsiteX69" fmla="*/ 1412509 w 1596656"/>
                <a:gd name="connsiteY69" fmla="*/ 521519 h 964800"/>
                <a:gd name="connsiteX70" fmla="*/ 1364439 w 1596656"/>
                <a:gd name="connsiteY70" fmla="*/ 431046 h 964800"/>
                <a:gd name="connsiteX71" fmla="*/ 1425971 w 1596656"/>
                <a:gd name="connsiteY71" fmla="*/ 379449 h 964800"/>
                <a:gd name="connsiteX72" fmla="*/ 437765 w 1596656"/>
                <a:gd name="connsiteY72" fmla="*/ 297524 h 964800"/>
                <a:gd name="connsiteX73" fmla="*/ 465689 w 1596656"/>
                <a:gd name="connsiteY73" fmla="*/ 300820 h 964800"/>
                <a:gd name="connsiteX74" fmla="*/ 556899 w 1596656"/>
                <a:gd name="connsiteY74" fmla="*/ 329533 h 964800"/>
                <a:gd name="connsiteX75" fmla="*/ 604969 w 1596656"/>
                <a:gd name="connsiteY75" fmla="*/ 419417 h 964800"/>
                <a:gd name="connsiteX76" fmla="*/ 514991 w 1596656"/>
                <a:gd name="connsiteY76" fmla="*/ 466856 h 964800"/>
                <a:gd name="connsiteX77" fmla="*/ 423781 w 1596656"/>
                <a:gd name="connsiteY77" fmla="*/ 438143 h 964800"/>
                <a:gd name="connsiteX78" fmla="*/ 375713 w 1596656"/>
                <a:gd name="connsiteY78" fmla="*/ 348259 h 964800"/>
                <a:gd name="connsiteX79" fmla="*/ 437765 w 1596656"/>
                <a:gd name="connsiteY79" fmla="*/ 297524 h 964800"/>
                <a:gd name="connsiteX80" fmla="*/ 1118907 w 1596656"/>
                <a:gd name="connsiteY80" fmla="*/ 286714 h 964800"/>
                <a:gd name="connsiteX81" fmla="*/ 1146813 w 1596656"/>
                <a:gd name="connsiteY81" fmla="*/ 289835 h 964800"/>
                <a:gd name="connsiteX82" fmla="*/ 1238021 w 1596656"/>
                <a:gd name="connsiteY82" fmla="*/ 318548 h 964800"/>
                <a:gd name="connsiteX83" fmla="*/ 1286091 w 1596656"/>
                <a:gd name="connsiteY83" fmla="*/ 408432 h 964800"/>
                <a:gd name="connsiteX84" fmla="*/ 1197347 w 1596656"/>
                <a:gd name="connsiteY84" fmla="*/ 457119 h 964800"/>
                <a:gd name="connsiteX85" fmla="*/ 1104905 w 1596656"/>
                <a:gd name="connsiteY85" fmla="*/ 427158 h 964800"/>
                <a:gd name="connsiteX86" fmla="*/ 1058067 w 1596656"/>
                <a:gd name="connsiteY86" fmla="*/ 337274 h 964800"/>
                <a:gd name="connsiteX87" fmla="*/ 1118907 w 1596656"/>
                <a:gd name="connsiteY87" fmla="*/ 286714 h 964800"/>
                <a:gd name="connsiteX88" fmla="*/ 129299 w 1596656"/>
                <a:gd name="connsiteY88" fmla="*/ 203656 h 964800"/>
                <a:gd name="connsiteX89" fmla="*/ 157341 w 1596656"/>
                <a:gd name="connsiteY89" fmla="*/ 206267 h 964800"/>
                <a:gd name="connsiteX90" fmla="*/ 250237 w 1596656"/>
                <a:gd name="connsiteY90" fmla="*/ 235168 h 964800"/>
                <a:gd name="connsiteX91" fmla="*/ 297303 w 1596656"/>
                <a:gd name="connsiteY91" fmla="*/ 325641 h 964800"/>
                <a:gd name="connsiteX92" fmla="*/ 206885 w 1596656"/>
                <a:gd name="connsiteY92" fmla="*/ 374647 h 964800"/>
                <a:gd name="connsiteX93" fmla="*/ 115229 w 1596656"/>
                <a:gd name="connsiteY93" fmla="*/ 345746 h 964800"/>
                <a:gd name="connsiteX94" fmla="*/ 68161 w 1596656"/>
                <a:gd name="connsiteY94" fmla="*/ 254017 h 964800"/>
                <a:gd name="connsiteX95" fmla="*/ 129299 w 1596656"/>
                <a:gd name="connsiteY95" fmla="*/ 203656 h 964800"/>
                <a:gd name="connsiteX96" fmla="*/ 811117 w 1596656"/>
                <a:gd name="connsiteY96" fmla="*/ 187665 h 964800"/>
                <a:gd name="connsiteX97" fmla="*/ 839703 w 1596656"/>
                <a:gd name="connsiteY97" fmla="*/ 190961 h 964800"/>
                <a:gd name="connsiteX98" fmla="*/ 931359 w 1596656"/>
                <a:gd name="connsiteY98" fmla="*/ 218426 h 964800"/>
                <a:gd name="connsiteX99" fmla="*/ 978425 w 1596656"/>
                <a:gd name="connsiteY99" fmla="*/ 309558 h 964800"/>
                <a:gd name="connsiteX100" fmla="*/ 889247 w 1596656"/>
                <a:gd name="connsiteY100" fmla="*/ 356997 h 964800"/>
                <a:gd name="connsiteX101" fmla="*/ 796351 w 1596656"/>
                <a:gd name="connsiteY101" fmla="*/ 329532 h 964800"/>
                <a:gd name="connsiteX102" fmla="*/ 749285 w 1596656"/>
                <a:gd name="connsiteY102" fmla="*/ 238400 h 964800"/>
                <a:gd name="connsiteX103" fmla="*/ 811117 w 1596656"/>
                <a:gd name="connsiteY103" fmla="*/ 187665 h 964800"/>
                <a:gd name="connsiteX104" fmla="*/ 503681 w 1596656"/>
                <a:gd name="connsiteY104" fmla="*/ 93798 h 964800"/>
                <a:gd name="connsiteX105" fmla="*/ 531605 w 1596656"/>
                <a:gd name="connsiteY105" fmla="*/ 96409 h 964800"/>
                <a:gd name="connsiteX106" fmla="*/ 622815 w 1596656"/>
                <a:gd name="connsiteY106" fmla="*/ 125310 h 964800"/>
                <a:gd name="connsiteX107" fmla="*/ 670885 w 1596656"/>
                <a:gd name="connsiteY107" fmla="*/ 217039 h 964800"/>
                <a:gd name="connsiteX108" fmla="*/ 580907 w 1596656"/>
                <a:gd name="connsiteY108" fmla="*/ 264789 h 964800"/>
                <a:gd name="connsiteX109" fmla="*/ 489697 w 1596656"/>
                <a:gd name="connsiteY109" fmla="*/ 235888 h 964800"/>
                <a:gd name="connsiteX110" fmla="*/ 441629 w 1596656"/>
                <a:gd name="connsiteY110" fmla="*/ 144159 h 964800"/>
                <a:gd name="connsiteX111" fmla="*/ 503681 w 1596656"/>
                <a:gd name="connsiteY111" fmla="*/ 93798 h 964800"/>
                <a:gd name="connsiteX112" fmla="*/ 190599 w 1596656"/>
                <a:gd name="connsiteY112" fmla="*/ 416 h 964800"/>
                <a:gd name="connsiteX113" fmla="*/ 218505 w 1596656"/>
                <a:gd name="connsiteY113" fmla="*/ 3027 h 964800"/>
                <a:gd name="connsiteX114" fmla="*/ 309713 w 1596656"/>
                <a:gd name="connsiteY114" fmla="*/ 31928 h 964800"/>
                <a:gd name="connsiteX115" fmla="*/ 357783 w 1596656"/>
                <a:gd name="connsiteY115" fmla="*/ 122399 h 964800"/>
                <a:gd name="connsiteX116" fmla="*/ 269039 w 1596656"/>
                <a:gd name="connsiteY116" fmla="*/ 171405 h 964800"/>
                <a:gd name="connsiteX117" fmla="*/ 176597 w 1596656"/>
                <a:gd name="connsiteY117" fmla="*/ 142504 h 964800"/>
                <a:gd name="connsiteX118" fmla="*/ 129759 w 1596656"/>
                <a:gd name="connsiteY118" fmla="*/ 50776 h 964800"/>
                <a:gd name="connsiteX119" fmla="*/ 190599 w 1596656"/>
                <a:gd name="connsiteY119" fmla="*/ 416 h 96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596656" h="964800">
                  <a:moveTo>
                    <a:pt x="1299651" y="792065"/>
                  </a:moveTo>
                  <a:cubicBezTo>
                    <a:pt x="1308895" y="791129"/>
                    <a:pt x="1318525" y="792065"/>
                    <a:pt x="1328077" y="795186"/>
                  </a:cubicBezTo>
                  <a:lnTo>
                    <a:pt x="1420519" y="823899"/>
                  </a:lnTo>
                  <a:cubicBezTo>
                    <a:pt x="1457495" y="835135"/>
                    <a:pt x="1478449" y="876331"/>
                    <a:pt x="1466123" y="913783"/>
                  </a:cubicBezTo>
                  <a:cubicBezTo>
                    <a:pt x="1455031" y="952483"/>
                    <a:pt x="1415589" y="973706"/>
                    <a:pt x="1377379" y="961222"/>
                  </a:cubicBezTo>
                  <a:lnTo>
                    <a:pt x="1286169" y="933757"/>
                  </a:lnTo>
                  <a:cubicBezTo>
                    <a:pt x="1247961" y="921273"/>
                    <a:pt x="1227007" y="881325"/>
                    <a:pt x="1239333" y="842625"/>
                  </a:cubicBezTo>
                  <a:cubicBezTo>
                    <a:pt x="1247651" y="814536"/>
                    <a:pt x="1271917" y="794874"/>
                    <a:pt x="1299651" y="792065"/>
                  </a:cubicBezTo>
                  <a:close/>
                  <a:moveTo>
                    <a:pt x="993797" y="698159"/>
                  </a:moveTo>
                  <a:cubicBezTo>
                    <a:pt x="1003137" y="697047"/>
                    <a:pt x="1012771" y="697749"/>
                    <a:pt x="1022171" y="700558"/>
                  </a:cubicBezTo>
                  <a:lnTo>
                    <a:pt x="1116165" y="730520"/>
                  </a:lnTo>
                  <a:cubicBezTo>
                    <a:pt x="1153763" y="741755"/>
                    <a:pt x="1176321" y="781704"/>
                    <a:pt x="1163789" y="820405"/>
                  </a:cubicBezTo>
                  <a:cubicBezTo>
                    <a:pt x="1152509" y="857857"/>
                    <a:pt x="1111151" y="880328"/>
                    <a:pt x="1073555" y="867844"/>
                  </a:cubicBezTo>
                  <a:lnTo>
                    <a:pt x="979561" y="839131"/>
                  </a:lnTo>
                  <a:cubicBezTo>
                    <a:pt x="940709" y="827895"/>
                    <a:pt x="919405" y="786698"/>
                    <a:pt x="931937" y="749246"/>
                  </a:cubicBezTo>
                  <a:cubicBezTo>
                    <a:pt x="940395" y="721156"/>
                    <a:pt x="965773" y="701494"/>
                    <a:pt x="993797" y="698159"/>
                  </a:cubicBezTo>
                  <a:close/>
                  <a:moveTo>
                    <a:pt x="683731" y="599166"/>
                  </a:moveTo>
                  <a:cubicBezTo>
                    <a:pt x="692917" y="598145"/>
                    <a:pt x="702393" y="598930"/>
                    <a:pt x="711637" y="601757"/>
                  </a:cubicBezTo>
                  <a:lnTo>
                    <a:pt x="804079" y="630658"/>
                  </a:lnTo>
                  <a:cubicBezTo>
                    <a:pt x="842289" y="641967"/>
                    <a:pt x="863243" y="683434"/>
                    <a:pt x="850917" y="721131"/>
                  </a:cubicBezTo>
                  <a:cubicBezTo>
                    <a:pt x="839823" y="760084"/>
                    <a:pt x="800381" y="781446"/>
                    <a:pt x="762173" y="770137"/>
                  </a:cubicBezTo>
                  <a:lnTo>
                    <a:pt x="670963" y="741236"/>
                  </a:lnTo>
                  <a:cubicBezTo>
                    <a:pt x="632753" y="729927"/>
                    <a:pt x="611801" y="688460"/>
                    <a:pt x="622893" y="650763"/>
                  </a:cubicBezTo>
                  <a:cubicBezTo>
                    <a:pt x="631213" y="621548"/>
                    <a:pt x="656173" y="602228"/>
                    <a:pt x="683731" y="599166"/>
                  </a:cubicBezTo>
                  <a:close/>
                  <a:moveTo>
                    <a:pt x="1360595" y="583217"/>
                  </a:moveTo>
                  <a:cubicBezTo>
                    <a:pt x="1369781" y="582372"/>
                    <a:pt x="1379257" y="583393"/>
                    <a:pt x="1388501" y="586535"/>
                  </a:cubicBezTo>
                  <a:lnTo>
                    <a:pt x="1479711" y="615435"/>
                  </a:lnTo>
                  <a:cubicBezTo>
                    <a:pt x="1517921" y="625488"/>
                    <a:pt x="1538875" y="666954"/>
                    <a:pt x="1527781" y="704650"/>
                  </a:cubicBezTo>
                  <a:cubicBezTo>
                    <a:pt x="1515455" y="743603"/>
                    <a:pt x="1476013" y="764965"/>
                    <a:pt x="1437805" y="753656"/>
                  </a:cubicBezTo>
                  <a:lnTo>
                    <a:pt x="1346595" y="724755"/>
                  </a:lnTo>
                  <a:cubicBezTo>
                    <a:pt x="1308385" y="713446"/>
                    <a:pt x="1287433" y="671980"/>
                    <a:pt x="1299757" y="634284"/>
                  </a:cubicBezTo>
                  <a:cubicBezTo>
                    <a:pt x="1308077" y="605069"/>
                    <a:pt x="1333037" y="585749"/>
                    <a:pt x="1360595" y="583217"/>
                  </a:cubicBezTo>
                  <a:close/>
                  <a:moveTo>
                    <a:pt x="371347" y="506432"/>
                  </a:moveTo>
                  <a:cubicBezTo>
                    <a:pt x="380591" y="505496"/>
                    <a:pt x="390221" y="506432"/>
                    <a:pt x="399773" y="509553"/>
                  </a:cubicBezTo>
                  <a:lnTo>
                    <a:pt x="490983" y="538266"/>
                  </a:lnTo>
                  <a:cubicBezTo>
                    <a:pt x="529191" y="549502"/>
                    <a:pt x="550145" y="589450"/>
                    <a:pt x="537819" y="628150"/>
                  </a:cubicBezTo>
                  <a:cubicBezTo>
                    <a:pt x="526727" y="666850"/>
                    <a:pt x="487285" y="688073"/>
                    <a:pt x="449075" y="676837"/>
                  </a:cubicBezTo>
                  <a:lnTo>
                    <a:pt x="357865" y="648124"/>
                  </a:lnTo>
                  <a:cubicBezTo>
                    <a:pt x="319657" y="635640"/>
                    <a:pt x="298703" y="595692"/>
                    <a:pt x="311029" y="556992"/>
                  </a:cubicBezTo>
                  <a:cubicBezTo>
                    <a:pt x="319349" y="528903"/>
                    <a:pt x="343613" y="509241"/>
                    <a:pt x="371347" y="506432"/>
                  </a:cubicBezTo>
                  <a:close/>
                  <a:moveTo>
                    <a:pt x="1052809" y="489288"/>
                  </a:moveTo>
                  <a:cubicBezTo>
                    <a:pt x="1062117" y="488287"/>
                    <a:pt x="1071795" y="489072"/>
                    <a:pt x="1081393" y="491899"/>
                  </a:cubicBezTo>
                  <a:lnTo>
                    <a:pt x="1173051" y="520800"/>
                  </a:lnTo>
                  <a:cubicBezTo>
                    <a:pt x="1210209" y="533366"/>
                    <a:pt x="1231265" y="573576"/>
                    <a:pt x="1220117" y="612529"/>
                  </a:cubicBezTo>
                  <a:cubicBezTo>
                    <a:pt x="1207731" y="650226"/>
                    <a:pt x="1168095" y="671588"/>
                    <a:pt x="1129699" y="660279"/>
                  </a:cubicBezTo>
                  <a:lnTo>
                    <a:pt x="1038043" y="631378"/>
                  </a:lnTo>
                  <a:cubicBezTo>
                    <a:pt x="1000885" y="618812"/>
                    <a:pt x="979829" y="578602"/>
                    <a:pt x="990975" y="539649"/>
                  </a:cubicBezTo>
                  <a:cubicBezTo>
                    <a:pt x="1000265" y="511376"/>
                    <a:pt x="1024883" y="492292"/>
                    <a:pt x="1052809" y="489288"/>
                  </a:cubicBezTo>
                  <a:close/>
                  <a:moveTo>
                    <a:pt x="64263" y="412877"/>
                  </a:moveTo>
                  <a:cubicBezTo>
                    <a:pt x="73449" y="412038"/>
                    <a:pt x="82925" y="413052"/>
                    <a:pt x="92169" y="416173"/>
                  </a:cubicBezTo>
                  <a:lnTo>
                    <a:pt x="184611" y="443638"/>
                  </a:lnTo>
                  <a:cubicBezTo>
                    <a:pt x="221587" y="456122"/>
                    <a:pt x="242541" y="497319"/>
                    <a:pt x="231447" y="534772"/>
                  </a:cubicBezTo>
                  <a:cubicBezTo>
                    <a:pt x="219121" y="573472"/>
                    <a:pt x="179679" y="594695"/>
                    <a:pt x="141471" y="582211"/>
                  </a:cubicBezTo>
                  <a:lnTo>
                    <a:pt x="50261" y="554746"/>
                  </a:lnTo>
                  <a:cubicBezTo>
                    <a:pt x="13285" y="542262"/>
                    <a:pt x="-8903" y="501065"/>
                    <a:pt x="3423" y="463613"/>
                  </a:cubicBezTo>
                  <a:cubicBezTo>
                    <a:pt x="11743" y="434587"/>
                    <a:pt x="36703" y="415393"/>
                    <a:pt x="64263" y="412877"/>
                  </a:cubicBezTo>
                  <a:close/>
                  <a:moveTo>
                    <a:pt x="744847" y="395928"/>
                  </a:moveTo>
                  <a:cubicBezTo>
                    <a:pt x="754111" y="394907"/>
                    <a:pt x="763741" y="395692"/>
                    <a:pt x="773293" y="398519"/>
                  </a:cubicBezTo>
                  <a:lnTo>
                    <a:pt x="864503" y="427420"/>
                  </a:lnTo>
                  <a:cubicBezTo>
                    <a:pt x="902711" y="438729"/>
                    <a:pt x="923665" y="480195"/>
                    <a:pt x="911339" y="517891"/>
                  </a:cubicBezTo>
                  <a:cubicBezTo>
                    <a:pt x="900247" y="556844"/>
                    <a:pt x="859573" y="578206"/>
                    <a:pt x="822595" y="565640"/>
                  </a:cubicBezTo>
                  <a:lnTo>
                    <a:pt x="731385" y="537996"/>
                  </a:lnTo>
                  <a:cubicBezTo>
                    <a:pt x="693177" y="526687"/>
                    <a:pt x="672223" y="485221"/>
                    <a:pt x="683317" y="447525"/>
                  </a:cubicBezTo>
                  <a:cubicBezTo>
                    <a:pt x="692561" y="418310"/>
                    <a:pt x="717057" y="398990"/>
                    <a:pt x="744847" y="395928"/>
                  </a:cubicBezTo>
                  <a:close/>
                  <a:moveTo>
                    <a:pt x="1425971" y="379449"/>
                  </a:moveTo>
                  <a:cubicBezTo>
                    <a:pt x="1435235" y="378428"/>
                    <a:pt x="1444865" y="379213"/>
                    <a:pt x="1454417" y="382040"/>
                  </a:cubicBezTo>
                  <a:lnTo>
                    <a:pt x="1545625" y="410941"/>
                  </a:lnTo>
                  <a:cubicBezTo>
                    <a:pt x="1583835" y="423507"/>
                    <a:pt x="1604789" y="463717"/>
                    <a:pt x="1593695" y="502670"/>
                  </a:cubicBezTo>
                  <a:cubicBezTo>
                    <a:pt x="1581369" y="540367"/>
                    <a:pt x="1541927" y="561729"/>
                    <a:pt x="1503719" y="550420"/>
                  </a:cubicBezTo>
                  <a:lnTo>
                    <a:pt x="1412509" y="521519"/>
                  </a:lnTo>
                  <a:cubicBezTo>
                    <a:pt x="1374299" y="510210"/>
                    <a:pt x="1353345" y="468743"/>
                    <a:pt x="1364439" y="431046"/>
                  </a:cubicBezTo>
                  <a:cubicBezTo>
                    <a:pt x="1373683" y="401831"/>
                    <a:pt x="1398181" y="382512"/>
                    <a:pt x="1425971" y="379449"/>
                  </a:cubicBezTo>
                  <a:close/>
                  <a:moveTo>
                    <a:pt x="437765" y="297524"/>
                  </a:moveTo>
                  <a:cubicBezTo>
                    <a:pt x="446969" y="296685"/>
                    <a:pt x="456445" y="297699"/>
                    <a:pt x="465689" y="300820"/>
                  </a:cubicBezTo>
                  <a:lnTo>
                    <a:pt x="556899" y="329533"/>
                  </a:lnTo>
                  <a:cubicBezTo>
                    <a:pt x="595107" y="340769"/>
                    <a:pt x="616061" y="380717"/>
                    <a:pt x="604969" y="419417"/>
                  </a:cubicBezTo>
                  <a:cubicBezTo>
                    <a:pt x="592643" y="458117"/>
                    <a:pt x="553201" y="479340"/>
                    <a:pt x="514991" y="466856"/>
                  </a:cubicBezTo>
                  <a:lnTo>
                    <a:pt x="423781" y="438143"/>
                  </a:lnTo>
                  <a:cubicBezTo>
                    <a:pt x="385573" y="426907"/>
                    <a:pt x="364619" y="386959"/>
                    <a:pt x="375713" y="348259"/>
                  </a:cubicBezTo>
                  <a:cubicBezTo>
                    <a:pt x="384957" y="319234"/>
                    <a:pt x="410147" y="300040"/>
                    <a:pt x="437765" y="297524"/>
                  </a:cubicBezTo>
                  <a:close/>
                  <a:moveTo>
                    <a:pt x="1118907" y="286714"/>
                  </a:moveTo>
                  <a:cubicBezTo>
                    <a:pt x="1128093" y="285778"/>
                    <a:pt x="1137569" y="286714"/>
                    <a:pt x="1146813" y="289835"/>
                  </a:cubicBezTo>
                  <a:lnTo>
                    <a:pt x="1238021" y="318548"/>
                  </a:lnTo>
                  <a:cubicBezTo>
                    <a:pt x="1276231" y="329784"/>
                    <a:pt x="1297185" y="370980"/>
                    <a:pt x="1286091" y="408432"/>
                  </a:cubicBezTo>
                  <a:cubicBezTo>
                    <a:pt x="1274999" y="447132"/>
                    <a:pt x="1234323" y="468355"/>
                    <a:pt x="1197347" y="457119"/>
                  </a:cubicBezTo>
                  <a:lnTo>
                    <a:pt x="1104905" y="427158"/>
                  </a:lnTo>
                  <a:cubicBezTo>
                    <a:pt x="1066695" y="415922"/>
                    <a:pt x="1045741" y="375974"/>
                    <a:pt x="1058067" y="337274"/>
                  </a:cubicBezTo>
                  <a:cubicBezTo>
                    <a:pt x="1066387" y="309185"/>
                    <a:pt x="1091347" y="289523"/>
                    <a:pt x="1118907" y="286714"/>
                  </a:cubicBezTo>
                  <a:close/>
                  <a:moveTo>
                    <a:pt x="129299" y="203656"/>
                  </a:moveTo>
                  <a:cubicBezTo>
                    <a:pt x="138529" y="202655"/>
                    <a:pt x="148051" y="203440"/>
                    <a:pt x="157341" y="206267"/>
                  </a:cubicBezTo>
                  <a:lnTo>
                    <a:pt x="250237" y="235168"/>
                  </a:lnTo>
                  <a:cubicBezTo>
                    <a:pt x="287395" y="246477"/>
                    <a:pt x="308451" y="287944"/>
                    <a:pt x="297303" y="325641"/>
                  </a:cubicBezTo>
                  <a:cubicBezTo>
                    <a:pt x="284917" y="364594"/>
                    <a:pt x="245281" y="385956"/>
                    <a:pt x="206885" y="374647"/>
                  </a:cubicBezTo>
                  <a:lnTo>
                    <a:pt x="115229" y="345746"/>
                  </a:lnTo>
                  <a:cubicBezTo>
                    <a:pt x="78071" y="333180"/>
                    <a:pt x="57013" y="292970"/>
                    <a:pt x="68161" y="254017"/>
                  </a:cubicBezTo>
                  <a:cubicBezTo>
                    <a:pt x="76523" y="225744"/>
                    <a:pt x="101603" y="206660"/>
                    <a:pt x="129299" y="203656"/>
                  </a:cubicBezTo>
                  <a:close/>
                  <a:moveTo>
                    <a:pt x="811117" y="187665"/>
                  </a:moveTo>
                  <a:cubicBezTo>
                    <a:pt x="820427" y="186826"/>
                    <a:pt x="830103" y="187840"/>
                    <a:pt x="839703" y="190961"/>
                  </a:cubicBezTo>
                  <a:lnTo>
                    <a:pt x="931359" y="218426"/>
                  </a:lnTo>
                  <a:cubicBezTo>
                    <a:pt x="968517" y="230910"/>
                    <a:pt x="989573" y="270858"/>
                    <a:pt x="978425" y="309558"/>
                  </a:cubicBezTo>
                  <a:cubicBezTo>
                    <a:pt x="967279" y="347010"/>
                    <a:pt x="927643" y="369481"/>
                    <a:pt x="889247" y="356997"/>
                  </a:cubicBezTo>
                  <a:lnTo>
                    <a:pt x="796351" y="329532"/>
                  </a:lnTo>
                  <a:cubicBezTo>
                    <a:pt x="759193" y="317048"/>
                    <a:pt x="738137" y="275852"/>
                    <a:pt x="749285" y="238400"/>
                  </a:cubicBezTo>
                  <a:cubicBezTo>
                    <a:pt x="758575" y="209375"/>
                    <a:pt x="783191" y="190181"/>
                    <a:pt x="811117" y="187665"/>
                  </a:cubicBezTo>
                  <a:close/>
                  <a:moveTo>
                    <a:pt x="503681" y="93798"/>
                  </a:moveTo>
                  <a:cubicBezTo>
                    <a:pt x="512885" y="92797"/>
                    <a:pt x="522361" y="93582"/>
                    <a:pt x="531605" y="96409"/>
                  </a:cubicBezTo>
                  <a:lnTo>
                    <a:pt x="622815" y="125310"/>
                  </a:lnTo>
                  <a:cubicBezTo>
                    <a:pt x="659791" y="137876"/>
                    <a:pt x="681977" y="178086"/>
                    <a:pt x="670885" y="217039"/>
                  </a:cubicBezTo>
                  <a:cubicBezTo>
                    <a:pt x="658559" y="254736"/>
                    <a:pt x="619117" y="276098"/>
                    <a:pt x="580907" y="264789"/>
                  </a:cubicBezTo>
                  <a:lnTo>
                    <a:pt x="489697" y="235888"/>
                  </a:lnTo>
                  <a:cubicBezTo>
                    <a:pt x="451489" y="223322"/>
                    <a:pt x="430535" y="183112"/>
                    <a:pt x="441629" y="144159"/>
                  </a:cubicBezTo>
                  <a:cubicBezTo>
                    <a:pt x="450873" y="115886"/>
                    <a:pt x="476063" y="96802"/>
                    <a:pt x="503681" y="93798"/>
                  </a:cubicBezTo>
                  <a:close/>
                  <a:moveTo>
                    <a:pt x="190599" y="416"/>
                  </a:moveTo>
                  <a:cubicBezTo>
                    <a:pt x="199785" y="-585"/>
                    <a:pt x="209261" y="200"/>
                    <a:pt x="218505" y="3027"/>
                  </a:cubicBezTo>
                  <a:lnTo>
                    <a:pt x="309713" y="31928"/>
                  </a:lnTo>
                  <a:cubicBezTo>
                    <a:pt x="347923" y="43237"/>
                    <a:pt x="368877" y="84703"/>
                    <a:pt x="357783" y="122399"/>
                  </a:cubicBezTo>
                  <a:cubicBezTo>
                    <a:pt x="346691" y="161352"/>
                    <a:pt x="306015" y="182714"/>
                    <a:pt x="269039" y="171405"/>
                  </a:cubicBezTo>
                  <a:lnTo>
                    <a:pt x="176597" y="142504"/>
                  </a:lnTo>
                  <a:cubicBezTo>
                    <a:pt x="139621" y="129939"/>
                    <a:pt x="117433" y="89729"/>
                    <a:pt x="129759" y="50776"/>
                  </a:cubicBezTo>
                  <a:cubicBezTo>
                    <a:pt x="138079" y="22504"/>
                    <a:pt x="163039" y="3420"/>
                    <a:pt x="190599" y="416"/>
                  </a:cubicBezTo>
                  <a:close/>
                </a:path>
              </a:pathLst>
            </a:custGeom>
            <a:solidFill>
              <a:srgbClr val="739C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074B37CF-499B-2A41-B885-EA2F3561D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68895" y="3762735"/>
              <a:ext cx="1486490" cy="591344"/>
            </a:xfrm>
            <a:custGeom>
              <a:avLst/>
              <a:gdLst>
                <a:gd name="connsiteX0" fmla="*/ 1408626 w 1486490"/>
                <a:gd name="connsiteY0" fmla="*/ 412098 h 591344"/>
                <a:gd name="connsiteX1" fmla="*/ 1427532 w 1486490"/>
                <a:gd name="connsiteY1" fmla="*/ 413869 h 591344"/>
                <a:gd name="connsiteX2" fmla="*/ 1452816 w 1486490"/>
                <a:gd name="connsiteY2" fmla="*/ 421264 h 591344"/>
                <a:gd name="connsiteX3" fmla="*/ 1484424 w 1486490"/>
                <a:gd name="connsiteY3" fmla="*/ 480418 h 591344"/>
                <a:gd name="connsiteX4" fmla="*/ 1459138 w 1486490"/>
                <a:gd name="connsiteY4" fmla="*/ 558059 h 591344"/>
                <a:gd name="connsiteX5" fmla="*/ 1398454 w 1486490"/>
                <a:gd name="connsiteY5" fmla="*/ 588868 h 591344"/>
                <a:gd name="connsiteX6" fmla="*/ 1374432 w 1486490"/>
                <a:gd name="connsiteY6" fmla="*/ 582706 h 591344"/>
                <a:gd name="connsiteX7" fmla="*/ 1341562 w 1486490"/>
                <a:gd name="connsiteY7" fmla="*/ 523552 h 591344"/>
                <a:gd name="connsiteX8" fmla="*/ 1366846 w 1486490"/>
                <a:gd name="connsiteY8" fmla="*/ 444679 h 591344"/>
                <a:gd name="connsiteX9" fmla="*/ 1408626 w 1486490"/>
                <a:gd name="connsiteY9" fmla="*/ 412098 h 591344"/>
                <a:gd name="connsiteX10" fmla="*/ 960298 w 1486490"/>
                <a:gd name="connsiteY10" fmla="*/ 274776 h 591344"/>
                <a:gd name="connsiteX11" fmla="*/ 978870 w 1486490"/>
                <a:gd name="connsiteY11" fmla="*/ 276548 h 591344"/>
                <a:gd name="connsiteX12" fmla="*/ 1003478 w 1486490"/>
                <a:gd name="connsiteY12" fmla="*/ 283942 h 591344"/>
                <a:gd name="connsiteX13" fmla="*/ 1034240 w 1486490"/>
                <a:gd name="connsiteY13" fmla="*/ 343097 h 591344"/>
                <a:gd name="connsiteX14" fmla="*/ 1009630 w 1486490"/>
                <a:gd name="connsiteY14" fmla="*/ 421970 h 591344"/>
                <a:gd name="connsiteX15" fmla="*/ 950572 w 1486490"/>
                <a:gd name="connsiteY15" fmla="*/ 452780 h 591344"/>
                <a:gd name="connsiteX16" fmla="*/ 927194 w 1486490"/>
                <a:gd name="connsiteY16" fmla="*/ 445386 h 591344"/>
                <a:gd name="connsiteX17" fmla="*/ 896434 w 1486490"/>
                <a:gd name="connsiteY17" fmla="*/ 386231 h 591344"/>
                <a:gd name="connsiteX18" fmla="*/ 919812 w 1486490"/>
                <a:gd name="connsiteY18" fmla="*/ 307357 h 591344"/>
                <a:gd name="connsiteX19" fmla="*/ 960298 w 1486490"/>
                <a:gd name="connsiteY19" fmla="*/ 274776 h 591344"/>
                <a:gd name="connsiteX20" fmla="*/ 518060 w 1486490"/>
                <a:gd name="connsiteY20" fmla="*/ 138304 h 591344"/>
                <a:gd name="connsiteX21" fmla="*/ 537676 w 1486490"/>
                <a:gd name="connsiteY21" fmla="*/ 140646 h 591344"/>
                <a:gd name="connsiteX22" fmla="*/ 561698 w 1486490"/>
                <a:gd name="connsiteY22" fmla="*/ 148203 h 591344"/>
                <a:gd name="connsiteX23" fmla="*/ 593304 w 1486490"/>
                <a:gd name="connsiteY23" fmla="*/ 207401 h 591344"/>
                <a:gd name="connsiteX24" fmla="*/ 569282 w 1486490"/>
                <a:gd name="connsiteY24" fmla="*/ 288011 h 591344"/>
                <a:gd name="connsiteX25" fmla="*/ 508598 w 1486490"/>
                <a:gd name="connsiteY25" fmla="*/ 320758 h 591344"/>
                <a:gd name="connsiteX26" fmla="*/ 484578 w 1486490"/>
                <a:gd name="connsiteY26" fmla="*/ 311942 h 591344"/>
                <a:gd name="connsiteX27" fmla="*/ 451706 w 1486490"/>
                <a:gd name="connsiteY27" fmla="*/ 252744 h 591344"/>
                <a:gd name="connsiteX28" fmla="*/ 476992 w 1486490"/>
                <a:gd name="connsiteY28" fmla="*/ 172134 h 591344"/>
                <a:gd name="connsiteX29" fmla="*/ 518060 w 1486490"/>
                <a:gd name="connsiteY29" fmla="*/ 138304 h 591344"/>
                <a:gd name="connsiteX30" fmla="*/ 68350 w 1486490"/>
                <a:gd name="connsiteY30" fmla="*/ 250 h 591344"/>
                <a:gd name="connsiteX31" fmla="*/ 87256 w 1486490"/>
                <a:gd name="connsiteY31" fmla="*/ 2060 h 591344"/>
                <a:gd name="connsiteX32" fmla="*/ 111276 w 1486490"/>
                <a:gd name="connsiteY32" fmla="*/ 10877 h 591344"/>
                <a:gd name="connsiteX33" fmla="*/ 144148 w 1486490"/>
                <a:gd name="connsiteY33" fmla="*/ 70075 h 591344"/>
                <a:gd name="connsiteX34" fmla="*/ 118862 w 1486490"/>
                <a:gd name="connsiteY34" fmla="*/ 150685 h 591344"/>
                <a:gd name="connsiteX35" fmla="*/ 58178 w 1486490"/>
                <a:gd name="connsiteY35" fmla="*/ 182173 h 591344"/>
                <a:gd name="connsiteX36" fmla="*/ 32892 w 1486490"/>
                <a:gd name="connsiteY36" fmla="*/ 174616 h 591344"/>
                <a:gd name="connsiteX37" fmla="*/ 2550 w 1486490"/>
                <a:gd name="connsiteY37" fmla="*/ 115418 h 591344"/>
                <a:gd name="connsiteX38" fmla="*/ 26570 w 1486490"/>
                <a:gd name="connsiteY38" fmla="*/ 33549 h 591344"/>
                <a:gd name="connsiteX39" fmla="*/ 68350 w 1486490"/>
                <a:gd name="connsiteY39" fmla="*/ 250 h 59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86490" h="591344">
                  <a:moveTo>
                    <a:pt x="1408626" y="412098"/>
                  </a:moveTo>
                  <a:cubicBezTo>
                    <a:pt x="1414810" y="411482"/>
                    <a:pt x="1421210" y="412021"/>
                    <a:pt x="1427532" y="413869"/>
                  </a:cubicBezTo>
                  <a:lnTo>
                    <a:pt x="1452816" y="421264"/>
                  </a:lnTo>
                  <a:cubicBezTo>
                    <a:pt x="1478102" y="428658"/>
                    <a:pt x="1492008" y="454538"/>
                    <a:pt x="1484424" y="480418"/>
                  </a:cubicBezTo>
                  <a:lnTo>
                    <a:pt x="1459138" y="558059"/>
                  </a:lnTo>
                  <a:cubicBezTo>
                    <a:pt x="1450288" y="582706"/>
                    <a:pt x="1425002" y="597495"/>
                    <a:pt x="1398454" y="588868"/>
                  </a:cubicBezTo>
                  <a:lnTo>
                    <a:pt x="1374432" y="582706"/>
                  </a:lnTo>
                  <a:cubicBezTo>
                    <a:pt x="1349148" y="574080"/>
                    <a:pt x="1333976" y="548199"/>
                    <a:pt x="1341562" y="523552"/>
                  </a:cubicBezTo>
                  <a:lnTo>
                    <a:pt x="1366846" y="444679"/>
                  </a:lnTo>
                  <a:cubicBezTo>
                    <a:pt x="1373484" y="426193"/>
                    <a:pt x="1390078" y="413946"/>
                    <a:pt x="1408626" y="412098"/>
                  </a:cubicBezTo>
                  <a:close/>
                  <a:moveTo>
                    <a:pt x="960298" y="274776"/>
                  </a:moveTo>
                  <a:cubicBezTo>
                    <a:pt x="966412" y="274160"/>
                    <a:pt x="972718" y="274699"/>
                    <a:pt x="978870" y="276548"/>
                  </a:cubicBezTo>
                  <a:lnTo>
                    <a:pt x="1003478" y="283942"/>
                  </a:lnTo>
                  <a:cubicBezTo>
                    <a:pt x="1028088" y="291336"/>
                    <a:pt x="1041622" y="318449"/>
                    <a:pt x="1034240" y="343097"/>
                  </a:cubicBezTo>
                  <a:lnTo>
                    <a:pt x="1009630" y="421970"/>
                  </a:lnTo>
                  <a:cubicBezTo>
                    <a:pt x="1002248" y="446618"/>
                    <a:pt x="976410" y="460175"/>
                    <a:pt x="950572" y="452780"/>
                  </a:cubicBezTo>
                  <a:lnTo>
                    <a:pt x="927194" y="445386"/>
                  </a:lnTo>
                  <a:cubicBezTo>
                    <a:pt x="902586" y="437992"/>
                    <a:pt x="889052" y="412111"/>
                    <a:pt x="896434" y="386231"/>
                  </a:cubicBezTo>
                  <a:lnTo>
                    <a:pt x="919812" y="307357"/>
                  </a:lnTo>
                  <a:cubicBezTo>
                    <a:pt x="925348" y="288871"/>
                    <a:pt x="941958" y="276624"/>
                    <a:pt x="960298" y="274776"/>
                  </a:cubicBezTo>
                  <a:close/>
                  <a:moveTo>
                    <a:pt x="518060" y="138304"/>
                  </a:moveTo>
                  <a:cubicBezTo>
                    <a:pt x="524402" y="137733"/>
                    <a:pt x="531038" y="138442"/>
                    <a:pt x="537676" y="140646"/>
                  </a:cubicBezTo>
                  <a:lnTo>
                    <a:pt x="561698" y="148203"/>
                  </a:lnTo>
                  <a:cubicBezTo>
                    <a:pt x="586982" y="155760"/>
                    <a:pt x="602154" y="182210"/>
                    <a:pt x="593304" y="207401"/>
                  </a:cubicBezTo>
                  <a:lnTo>
                    <a:pt x="569282" y="288011"/>
                  </a:lnTo>
                  <a:cubicBezTo>
                    <a:pt x="561698" y="314461"/>
                    <a:pt x="533884" y="328316"/>
                    <a:pt x="508598" y="320758"/>
                  </a:cubicBezTo>
                  <a:lnTo>
                    <a:pt x="484578" y="311942"/>
                  </a:lnTo>
                  <a:cubicBezTo>
                    <a:pt x="458028" y="304385"/>
                    <a:pt x="444120" y="277934"/>
                    <a:pt x="451706" y="252744"/>
                  </a:cubicBezTo>
                  <a:lnTo>
                    <a:pt x="476992" y="172134"/>
                  </a:lnTo>
                  <a:cubicBezTo>
                    <a:pt x="482682" y="153241"/>
                    <a:pt x="499038" y="140016"/>
                    <a:pt x="518060" y="138304"/>
                  </a:cubicBezTo>
                  <a:close/>
                  <a:moveTo>
                    <a:pt x="68350" y="250"/>
                  </a:moveTo>
                  <a:cubicBezTo>
                    <a:pt x="74534" y="-380"/>
                    <a:pt x="80934" y="171"/>
                    <a:pt x="87256" y="2060"/>
                  </a:cubicBezTo>
                  <a:lnTo>
                    <a:pt x="111276" y="10877"/>
                  </a:lnTo>
                  <a:cubicBezTo>
                    <a:pt x="136562" y="18434"/>
                    <a:pt x="151732" y="44884"/>
                    <a:pt x="144148" y="70075"/>
                  </a:cubicBezTo>
                  <a:lnTo>
                    <a:pt x="118862" y="150685"/>
                  </a:lnTo>
                  <a:cubicBezTo>
                    <a:pt x="111276" y="175875"/>
                    <a:pt x="83462" y="190990"/>
                    <a:pt x="58178" y="182173"/>
                  </a:cubicBezTo>
                  <a:lnTo>
                    <a:pt x="32892" y="174616"/>
                  </a:lnTo>
                  <a:cubicBezTo>
                    <a:pt x="8872" y="167059"/>
                    <a:pt x="-6300" y="140608"/>
                    <a:pt x="2550" y="115418"/>
                  </a:cubicBezTo>
                  <a:lnTo>
                    <a:pt x="26570" y="33549"/>
                  </a:lnTo>
                  <a:cubicBezTo>
                    <a:pt x="33208" y="14656"/>
                    <a:pt x="49802" y="2139"/>
                    <a:pt x="68350" y="2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6" name="Freeform 261">
              <a:extLst>
                <a:ext uri="{FF2B5EF4-FFF2-40B4-BE49-F238E27FC236}">
                  <a16:creationId xmlns:a16="http://schemas.microsoft.com/office/drawing/2014/main" id="{18A985D5-EBD6-4143-B4D8-1604E0878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05971" y="6322442"/>
              <a:ext cx="1334784" cy="1021686"/>
            </a:xfrm>
            <a:custGeom>
              <a:avLst/>
              <a:gdLst>
                <a:gd name="T0" fmla="*/ 931 w 1072"/>
                <a:gd name="T1" fmla="*/ 818 h 819"/>
                <a:gd name="T2" fmla="*/ 0 w 1072"/>
                <a:gd name="T3" fmla="*/ 602 h 819"/>
                <a:gd name="T4" fmla="*/ 140 w 1072"/>
                <a:gd name="T5" fmla="*/ 0 h 819"/>
                <a:gd name="T6" fmla="*/ 1071 w 1072"/>
                <a:gd name="T7" fmla="*/ 217 h 819"/>
                <a:gd name="T8" fmla="*/ 931 w 1072"/>
                <a:gd name="T9" fmla="*/ 818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2" h="819">
                  <a:moveTo>
                    <a:pt x="931" y="818"/>
                  </a:moveTo>
                  <a:lnTo>
                    <a:pt x="0" y="602"/>
                  </a:lnTo>
                  <a:lnTo>
                    <a:pt x="140" y="0"/>
                  </a:lnTo>
                  <a:lnTo>
                    <a:pt x="1071" y="217"/>
                  </a:lnTo>
                  <a:lnTo>
                    <a:pt x="931" y="81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50667A92-83F5-C241-B2F0-A9BE99E6F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78267" y="6454274"/>
              <a:ext cx="934088" cy="639428"/>
            </a:xfrm>
            <a:custGeom>
              <a:avLst/>
              <a:gdLst>
                <a:gd name="connsiteX0" fmla="*/ 26704 w 934088"/>
                <a:gd name="connsiteY0" fmla="*/ 402220 h 639428"/>
                <a:gd name="connsiteX1" fmla="*/ 872100 w 934088"/>
                <a:gd name="connsiteY1" fmla="*/ 596810 h 639428"/>
                <a:gd name="connsiteX2" fmla="*/ 888334 w 934088"/>
                <a:gd name="connsiteY2" fmla="*/ 622838 h 639428"/>
                <a:gd name="connsiteX3" fmla="*/ 862110 w 934088"/>
                <a:gd name="connsiteY3" fmla="*/ 638951 h 639428"/>
                <a:gd name="connsiteX4" fmla="*/ 16714 w 934088"/>
                <a:gd name="connsiteY4" fmla="*/ 444360 h 639428"/>
                <a:gd name="connsiteX5" fmla="*/ 480 w 934088"/>
                <a:gd name="connsiteY5" fmla="*/ 418332 h 639428"/>
                <a:gd name="connsiteX6" fmla="*/ 26704 w 934088"/>
                <a:gd name="connsiteY6" fmla="*/ 402220 h 639428"/>
                <a:gd name="connsiteX7" fmla="*/ 52790 w 934088"/>
                <a:gd name="connsiteY7" fmla="*/ 304587 h 639428"/>
                <a:gd name="connsiteX8" fmla="*/ 894178 w 934088"/>
                <a:gd name="connsiteY8" fmla="*/ 497938 h 639428"/>
                <a:gd name="connsiteX9" fmla="*/ 910334 w 934088"/>
                <a:gd name="connsiteY9" fmla="*/ 523966 h 639428"/>
                <a:gd name="connsiteX10" fmla="*/ 885478 w 934088"/>
                <a:gd name="connsiteY10" fmla="*/ 540079 h 639428"/>
                <a:gd name="connsiteX11" fmla="*/ 44092 w 934088"/>
                <a:gd name="connsiteY11" fmla="*/ 346728 h 639428"/>
                <a:gd name="connsiteX12" fmla="*/ 27934 w 934088"/>
                <a:gd name="connsiteY12" fmla="*/ 320700 h 639428"/>
                <a:gd name="connsiteX13" fmla="*/ 52790 w 934088"/>
                <a:gd name="connsiteY13" fmla="*/ 304587 h 639428"/>
                <a:gd name="connsiteX14" fmla="*/ 77248 w 934088"/>
                <a:gd name="connsiteY14" fmla="*/ 206953 h 639428"/>
                <a:gd name="connsiteX15" fmla="*/ 917390 w 934088"/>
                <a:gd name="connsiteY15" fmla="*/ 401543 h 639428"/>
                <a:gd name="connsiteX16" fmla="*/ 933548 w 934088"/>
                <a:gd name="connsiteY16" fmla="*/ 426332 h 639428"/>
                <a:gd name="connsiteX17" fmla="*/ 907448 w 934088"/>
                <a:gd name="connsiteY17" fmla="*/ 441205 h 639428"/>
                <a:gd name="connsiteX18" fmla="*/ 66062 w 934088"/>
                <a:gd name="connsiteY18" fmla="*/ 247854 h 639428"/>
                <a:gd name="connsiteX19" fmla="*/ 51148 w 934088"/>
                <a:gd name="connsiteY19" fmla="*/ 221826 h 639428"/>
                <a:gd name="connsiteX20" fmla="*/ 77248 w 934088"/>
                <a:gd name="connsiteY20" fmla="*/ 206953 h 639428"/>
                <a:gd name="connsiteX21" fmla="*/ 102148 w 934088"/>
                <a:gd name="connsiteY21" fmla="*/ 0 h 639428"/>
                <a:gd name="connsiteX22" fmla="*/ 381386 w 934088"/>
                <a:gd name="connsiteY22" fmla="*/ 63809 h 639428"/>
                <a:gd name="connsiteX23" fmla="*/ 480308 w 934088"/>
                <a:gd name="connsiteY23" fmla="*/ 221455 h 639428"/>
                <a:gd name="connsiteX24" fmla="*/ 479056 w 934088"/>
                <a:gd name="connsiteY24" fmla="*/ 223957 h 639428"/>
                <a:gd name="connsiteX25" fmla="*/ 201072 w 934088"/>
                <a:gd name="connsiteY25" fmla="*/ 158897 h 639428"/>
                <a:gd name="connsiteX26" fmla="*/ 102148 w 934088"/>
                <a:gd name="connsiteY26" fmla="*/ 1251 h 63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4088" h="639428">
                  <a:moveTo>
                    <a:pt x="26704" y="402220"/>
                  </a:moveTo>
                  <a:lnTo>
                    <a:pt x="872100" y="596810"/>
                  </a:lnTo>
                  <a:cubicBezTo>
                    <a:pt x="883340" y="599289"/>
                    <a:pt x="892080" y="611683"/>
                    <a:pt x="888334" y="622838"/>
                  </a:cubicBezTo>
                  <a:cubicBezTo>
                    <a:pt x="885836" y="633993"/>
                    <a:pt x="873350" y="641430"/>
                    <a:pt x="862110" y="638951"/>
                  </a:cubicBezTo>
                  <a:lnTo>
                    <a:pt x="16714" y="444360"/>
                  </a:lnTo>
                  <a:cubicBezTo>
                    <a:pt x="5476" y="440642"/>
                    <a:pt x="-2016" y="429487"/>
                    <a:pt x="480" y="418332"/>
                  </a:cubicBezTo>
                  <a:cubicBezTo>
                    <a:pt x="4226" y="407177"/>
                    <a:pt x="15466" y="400980"/>
                    <a:pt x="26704" y="402220"/>
                  </a:cubicBezTo>
                  <a:close/>
                  <a:moveTo>
                    <a:pt x="52790" y="304587"/>
                  </a:moveTo>
                  <a:lnTo>
                    <a:pt x="894178" y="497938"/>
                  </a:lnTo>
                  <a:cubicBezTo>
                    <a:pt x="906606" y="501657"/>
                    <a:pt x="914062" y="512811"/>
                    <a:pt x="910334" y="523966"/>
                  </a:cubicBezTo>
                  <a:cubicBezTo>
                    <a:pt x="907848" y="535121"/>
                    <a:pt x="896662" y="542558"/>
                    <a:pt x="885478" y="540079"/>
                  </a:cubicBezTo>
                  <a:lnTo>
                    <a:pt x="44092" y="346728"/>
                  </a:lnTo>
                  <a:cubicBezTo>
                    <a:pt x="31664" y="344249"/>
                    <a:pt x="25448" y="333094"/>
                    <a:pt x="27934" y="320700"/>
                  </a:cubicBezTo>
                  <a:cubicBezTo>
                    <a:pt x="30420" y="309545"/>
                    <a:pt x="41606" y="302108"/>
                    <a:pt x="52790" y="304587"/>
                  </a:cubicBezTo>
                  <a:close/>
                  <a:moveTo>
                    <a:pt x="77248" y="206953"/>
                  </a:moveTo>
                  <a:lnTo>
                    <a:pt x="917390" y="401543"/>
                  </a:lnTo>
                  <a:cubicBezTo>
                    <a:pt x="929820" y="402783"/>
                    <a:pt x="936034" y="413937"/>
                    <a:pt x="933548" y="426332"/>
                  </a:cubicBezTo>
                  <a:cubicBezTo>
                    <a:pt x="931062" y="437487"/>
                    <a:pt x="919876" y="443684"/>
                    <a:pt x="907448" y="441205"/>
                  </a:cubicBezTo>
                  <a:lnTo>
                    <a:pt x="66062" y="247854"/>
                  </a:lnTo>
                  <a:cubicBezTo>
                    <a:pt x="54876" y="245375"/>
                    <a:pt x="47420" y="234220"/>
                    <a:pt x="51148" y="221826"/>
                  </a:cubicBezTo>
                  <a:cubicBezTo>
                    <a:pt x="52392" y="210671"/>
                    <a:pt x="64820" y="203234"/>
                    <a:pt x="77248" y="206953"/>
                  </a:cubicBezTo>
                  <a:close/>
                  <a:moveTo>
                    <a:pt x="102148" y="0"/>
                  </a:moveTo>
                  <a:lnTo>
                    <a:pt x="381386" y="63809"/>
                  </a:lnTo>
                  <a:cubicBezTo>
                    <a:pt x="452760" y="80074"/>
                    <a:pt x="496586" y="151390"/>
                    <a:pt x="480308" y="221455"/>
                  </a:cubicBezTo>
                  <a:lnTo>
                    <a:pt x="479056" y="223957"/>
                  </a:lnTo>
                  <a:lnTo>
                    <a:pt x="201072" y="158897"/>
                  </a:lnTo>
                  <a:cubicBezTo>
                    <a:pt x="129696" y="142632"/>
                    <a:pt x="85870" y="72567"/>
                    <a:pt x="102148" y="1251"/>
                  </a:cubicBezTo>
                  <a:close/>
                </a:path>
              </a:pathLst>
            </a:custGeom>
            <a:solidFill>
              <a:srgbClr val="4A3F73">
                <a:alpha val="5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8" name="Freeform 266">
              <a:extLst>
                <a:ext uri="{FF2B5EF4-FFF2-40B4-BE49-F238E27FC236}">
                  <a16:creationId xmlns:a16="http://schemas.microsoft.com/office/drawing/2014/main" id="{45F05606-F80D-2149-B1ED-5095A18FD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53010" y="6575117"/>
              <a:ext cx="148311" cy="148307"/>
            </a:xfrm>
            <a:custGeom>
              <a:avLst/>
              <a:gdLst>
                <a:gd name="T0" fmla="*/ 47 w 119"/>
                <a:gd name="T1" fmla="*/ 110 h 118"/>
                <a:gd name="T2" fmla="*/ 47 w 119"/>
                <a:gd name="T3" fmla="*/ 110 h 118"/>
                <a:gd name="T4" fmla="*/ 47 w 119"/>
                <a:gd name="T5" fmla="*/ 110 h 118"/>
                <a:gd name="T6" fmla="*/ 7 w 119"/>
                <a:gd name="T7" fmla="*/ 46 h 118"/>
                <a:gd name="T8" fmla="*/ 7 w 119"/>
                <a:gd name="T9" fmla="*/ 46 h 118"/>
                <a:gd name="T10" fmla="*/ 71 w 119"/>
                <a:gd name="T11" fmla="*/ 6 h 118"/>
                <a:gd name="T12" fmla="*/ 71 w 119"/>
                <a:gd name="T13" fmla="*/ 6 h 118"/>
                <a:gd name="T14" fmla="*/ 111 w 119"/>
                <a:gd name="T15" fmla="*/ 70 h 118"/>
                <a:gd name="T16" fmla="*/ 111 w 119"/>
                <a:gd name="T17" fmla="*/ 70 h 118"/>
                <a:gd name="T18" fmla="*/ 47 w 119"/>
                <a:gd name="T19" fmla="*/ 11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118">
                  <a:moveTo>
                    <a:pt x="47" y="110"/>
                  </a:moveTo>
                  <a:lnTo>
                    <a:pt x="47" y="110"/>
                  </a:lnTo>
                  <a:lnTo>
                    <a:pt x="47" y="110"/>
                  </a:lnTo>
                  <a:cubicBezTo>
                    <a:pt x="18" y="104"/>
                    <a:pt x="0" y="75"/>
                    <a:pt x="7" y="46"/>
                  </a:cubicBezTo>
                  <a:lnTo>
                    <a:pt x="7" y="46"/>
                  </a:lnTo>
                  <a:cubicBezTo>
                    <a:pt x="14" y="17"/>
                    <a:pt x="42" y="0"/>
                    <a:pt x="71" y="6"/>
                  </a:cubicBezTo>
                  <a:lnTo>
                    <a:pt x="71" y="6"/>
                  </a:lnTo>
                  <a:cubicBezTo>
                    <a:pt x="100" y="13"/>
                    <a:pt x="118" y="42"/>
                    <a:pt x="111" y="70"/>
                  </a:cubicBezTo>
                  <a:lnTo>
                    <a:pt x="111" y="70"/>
                  </a:lnTo>
                  <a:cubicBezTo>
                    <a:pt x="104" y="99"/>
                    <a:pt x="75" y="117"/>
                    <a:pt x="47" y="110"/>
                  </a:cubicBezTo>
                </a:path>
              </a:pathLst>
            </a:custGeom>
            <a:solidFill>
              <a:srgbClr val="F7C273">
                <a:alpha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9" name="Freeform 267">
              <a:extLst>
                <a:ext uri="{FF2B5EF4-FFF2-40B4-BE49-F238E27FC236}">
                  <a16:creationId xmlns:a16="http://schemas.microsoft.com/office/drawing/2014/main" id="{B787D7D5-02F6-E442-B4EE-E85464B2A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0336" y="7157368"/>
              <a:ext cx="247185" cy="368024"/>
            </a:xfrm>
            <a:custGeom>
              <a:avLst/>
              <a:gdLst>
                <a:gd name="T0" fmla="*/ 187 w 198"/>
                <a:gd name="T1" fmla="*/ 296 h 297"/>
                <a:gd name="T2" fmla="*/ 197 w 198"/>
                <a:gd name="T3" fmla="*/ 20 h 297"/>
                <a:gd name="T4" fmla="*/ 113 w 198"/>
                <a:gd name="T5" fmla="*/ 0 h 297"/>
                <a:gd name="T6" fmla="*/ 0 w 198"/>
                <a:gd name="T7" fmla="*/ 253 h 297"/>
                <a:gd name="T8" fmla="*/ 102 w 198"/>
                <a:gd name="T9" fmla="*/ 239 h 297"/>
                <a:gd name="T10" fmla="*/ 187 w 198"/>
                <a:gd name="T11" fmla="*/ 296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8" h="297">
                  <a:moveTo>
                    <a:pt x="187" y="296"/>
                  </a:moveTo>
                  <a:lnTo>
                    <a:pt x="197" y="20"/>
                  </a:lnTo>
                  <a:lnTo>
                    <a:pt x="113" y="0"/>
                  </a:lnTo>
                  <a:lnTo>
                    <a:pt x="0" y="253"/>
                  </a:lnTo>
                  <a:lnTo>
                    <a:pt x="102" y="239"/>
                  </a:lnTo>
                  <a:lnTo>
                    <a:pt x="187" y="296"/>
                  </a:lnTo>
                </a:path>
              </a:pathLst>
            </a:custGeom>
            <a:solidFill>
              <a:srgbClr val="19226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40" name="Freeform 268">
              <a:extLst>
                <a:ext uri="{FF2B5EF4-FFF2-40B4-BE49-F238E27FC236}">
                  <a16:creationId xmlns:a16="http://schemas.microsoft.com/office/drawing/2014/main" id="{3DE13B26-F649-AC43-B3E5-569A9DBDE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2309" y="6893707"/>
              <a:ext cx="389999" cy="389998"/>
            </a:xfrm>
            <a:custGeom>
              <a:avLst/>
              <a:gdLst>
                <a:gd name="T0" fmla="*/ 289 w 311"/>
                <a:gd name="T1" fmla="*/ 211 h 311"/>
                <a:gd name="T2" fmla="*/ 146 w 311"/>
                <a:gd name="T3" fmla="*/ 299 h 311"/>
                <a:gd name="T4" fmla="*/ 146 w 311"/>
                <a:gd name="T5" fmla="*/ 299 h 311"/>
                <a:gd name="T6" fmla="*/ 99 w 311"/>
                <a:gd name="T7" fmla="*/ 289 h 311"/>
                <a:gd name="T8" fmla="*/ 10 w 311"/>
                <a:gd name="T9" fmla="*/ 146 h 311"/>
                <a:gd name="T10" fmla="*/ 10 w 311"/>
                <a:gd name="T11" fmla="*/ 146 h 311"/>
                <a:gd name="T12" fmla="*/ 21 w 311"/>
                <a:gd name="T13" fmla="*/ 99 h 311"/>
                <a:gd name="T14" fmla="*/ 163 w 311"/>
                <a:gd name="T15" fmla="*/ 10 h 311"/>
                <a:gd name="T16" fmla="*/ 163 w 311"/>
                <a:gd name="T17" fmla="*/ 10 h 311"/>
                <a:gd name="T18" fmla="*/ 211 w 311"/>
                <a:gd name="T19" fmla="*/ 21 h 311"/>
                <a:gd name="T20" fmla="*/ 299 w 311"/>
                <a:gd name="T21" fmla="*/ 164 h 311"/>
                <a:gd name="T22" fmla="*/ 299 w 311"/>
                <a:gd name="T23" fmla="*/ 164 h 311"/>
                <a:gd name="T24" fmla="*/ 289 w 311"/>
                <a:gd name="T25" fmla="*/ 2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1" h="311">
                  <a:moveTo>
                    <a:pt x="289" y="211"/>
                  </a:moveTo>
                  <a:lnTo>
                    <a:pt x="146" y="299"/>
                  </a:lnTo>
                  <a:lnTo>
                    <a:pt x="146" y="299"/>
                  </a:lnTo>
                  <a:cubicBezTo>
                    <a:pt x="130" y="310"/>
                    <a:pt x="109" y="305"/>
                    <a:pt x="99" y="289"/>
                  </a:cubicBezTo>
                  <a:lnTo>
                    <a:pt x="10" y="146"/>
                  </a:lnTo>
                  <a:lnTo>
                    <a:pt x="10" y="146"/>
                  </a:lnTo>
                  <a:cubicBezTo>
                    <a:pt x="0" y="130"/>
                    <a:pt x="5" y="109"/>
                    <a:pt x="21" y="99"/>
                  </a:cubicBezTo>
                  <a:lnTo>
                    <a:pt x="163" y="10"/>
                  </a:lnTo>
                  <a:lnTo>
                    <a:pt x="163" y="10"/>
                  </a:lnTo>
                  <a:cubicBezTo>
                    <a:pt x="179" y="0"/>
                    <a:pt x="201" y="5"/>
                    <a:pt x="211" y="21"/>
                  </a:cubicBezTo>
                  <a:lnTo>
                    <a:pt x="299" y="164"/>
                  </a:lnTo>
                  <a:lnTo>
                    <a:pt x="299" y="164"/>
                  </a:lnTo>
                  <a:cubicBezTo>
                    <a:pt x="310" y="180"/>
                    <a:pt x="305" y="201"/>
                    <a:pt x="289" y="211"/>
                  </a:cubicBezTo>
                </a:path>
              </a:pathLst>
            </a:custGeom>
            <a:solidFill>
              <a:srgbClr val="E1A45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CA0BD840-FF24-B147-B737-8D814A9DC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65360" y="6922218"/>
              <a:ext cx="336175" cy="331761"/>
            </a:xfrm>
            <a:custGeom>
              <a:avLst/>
              <a:gdLst>
                <a:gd name="connsiteX0" fmla="*/ 185524 w 336175"/>
                <a:gd name="connsiteY0" fmla="*/ 274810 h 331761"/>
                <a:gd name="connsiteX1" fmla="*/ 205612 w 336175"/>
                <a:gd name="connsiteY1" fmla="*/ 290520 h 331761"/>
                <a:gd name="connsiteX2" fmla="*/ 209378 w 336175"/>
                <a:gd name="connsiteY2" fmla="*/ 311064 h 331761"/>
                <a:gd name="connsiteX3" fmla="*/ 194312 w 336175"/>
                <a:gd name="connsiteY3" fmla="*/ 331608 h 331761"/>
                <a:gd name="connsiteX4" fmla="*/ 174224 w 336175"/>
                <a:gd name="connsiteY4" fmla="*/ 317107 h 331761"/>
                <a:gd name="connsiteX5" fmla="*/ 170458 w 336175"/>
                <a:gd name="connsiteY5" fmla="*/ 295354 h 331761"/>
                <a:gd name="connsiteX6" fmla="*/ 185524 w 336175"/>
                <a:gd name="connsiteY6" fmla="*/ 274810 h 331761"/>
                <a:gd name="connsiteX7" fmla="*/ 145498 w 336175"/>
                <a:gd name="connsiteY7" fmla="*/ 270691 h 331761"/>
                <a:gd name="connsiteX8" fmla="*/ 159808 w 336175"/>
                <a:gd name="connsiteY8" fmla="*/ 293956 h 331761"/>
                <a:gd name="connsiteX9" fmla="*/ 154604 w 336175"/>
                <a:gd name="connsiteY9" fmla="*/ 315928 h 331761"/>
                <a:gd name="connsiteX10" fmla="*/ 131186 w 336175"/>
                <a:gd name="connsiteY10" fmla="*/ 330145 h 331761"/>
                <a:gd name="connsiteX11" fmla="*/ 116876 w 336175"/>
                <a:gd name="connsiteY11" fmla="*/ 308173 h 331761"/>
                <a:gd name="connsiteX12" fmla="*/ 123382 w 336175"/>
                <a:gd name="connsiteY12" fmla="*/ 284908 h 331761"/>
                <a:gd name="connsiteX13" fmla="*/ 145498 w 336175"/>
                <a:gd name="connsiteY13" fmla="*/ 270691 h 331761"/>
                <a:gd name="connsiteX14" fmla="*/ 238426 w 336175"/>
                <a:gd name="connsiteY14" fmla="*/ 254556 h 331761"/>
                <a:gd name="connsiteX15" fmla="*/ 249350 w 336175"/>
                <a:gd name="connsiteY15" fmla="*/ 262726 h 331761"/>
                <a:gd name="connsiteX16" fmla="*/ 261834 w 336175"/>
                <a:gd name="connsiteY16" fmla="*/ 281223 h 331761"/>
                <a:gd name="connsiteX17" fmla="*/ 255592 w 336175"/>
                <a:gd name="connsiteY17" fmla="*/ 305886 h 331761"/>
                <a:gd name="connsiteX18" fmla="*/ 230624 w 336175"/>
                <a:gd name="connsiteY18" fmla="*/ 300953 h 331761"/>
                <a:gd name="connsiteX19" fmla="*/ 219388 w 336175"/>
                <a:gd name="connsiteY19" fmla="*/ 281223 h 331761"/>
                <a:gd name="connsiteX20" fmla="*/ 225630 w 336175"/>
                <a:gd name="connsiteY20" fmla="*/ 256560 h 331761"/>
                <a:gd name="connsiteX21" fmla="*/ 238426 w 336175"/>
                <a:gd name="connsiteY21" fmla="*/ 254556 h 331761"/>
                <a:gd name="connsiteX22" fmla="*/ 90244 w 336175"/>
                <a:gd name="connsiteY22" fmla="*/ 249064 h 331761"/>
                <a:gd name="connsiteX23" fmla="*/ 104288 w 336175"/>
                <a:gd name="connsiteY23" fmla="*/ 252301 h 331761"/>
                <a:gd name="connsiteX24" fmla="*/ 108034 w 336175"/>
                <a:gd name="connsiteY24" fmla="*/ 276962 h 331761"/>
                <a:gd name="connsiteX25" fmla="*/ 94300 w 336175"/>
                <a:gd name="connsiteY25" fmla="*/ 295458 h 331761"/>
                <a:gd name="connsiteX26" fmla="*/ 69334 w 336175"/>
                <a:gd name="connsiteY26" fmla="*/ 299157 h 331761"/>
                <a:gd name="connsiteX27" fmla="*/ 65588 w 336175"/>
                <a:gd name="connsiteY27" fmla="*/ 274496 h 331761"/>
                <a:gd name="connsiteX28" fmla="*/ 78072 w 336175"/>
                <a:gd name="connsiteY28" fmla="*/ 256000 h 331761"/>
                <a:gd name="connsiteX29" fmla="*/ 90244 w 336175"/>
                <a:gd name="connsiteY29" fmla="*/ 249064 h 331761"/>
                <a:gd name="connsiteX30" fmla="*/ 269170 w 336175"/>
                <a:gd name="connsiteY30" fmla="*/ 221066 h 331761"/>
                <a:gd name="connsiteX31" fmla="*/ 282426 w 336175"/>
                <a:gd name="connsiteY31" fmla="*/ 223781 h 331761"/>
                <a:gd name="connsiteX32" fmla="*/ 300922 w 336175"/>
                <a:gd name="connsiteY32" fmla="*/ 236555 h 331761"/>
                <a:gd name="connsiteX33" fmla="*/ 304622 w 336175"/>
                <a:gd name="connsiteY33" fmla="*/ 263381 h 331761"/>
                <a:gd name="connsiteX34" fmla="*/ 279960 w 336175"/>
                <a:gd name="connsiteY34" fmla="*/ 267213 h 331761"/>
                <a:gd name="connsiteX35" fmla="*/ 261462 w 336175"/>
                <a:gd name="connsiteY35" fmla="*/ 254439 h 331761"/>
                <a:gd name="connsiteX36" fmla="*/ 257762 w 336175"/>
                <a:gd name="connsiteY36" fmla="*/ 228891 h 331761"/>
                <a:gd name="connsiteX37" fmla="*/ 269170 w 336175"/>
                <a:gd name="connsiteY37" fmla="*/ 221066 h 331761"/>
                <a:gd name="connsiteX38" fmla="*/ 63944 w 336175"/>
                <a:gd name="connsiteY38" fmla="*/ 216924 h 331761"/>
                <a:gd name="connsiteX39" fmla="*/ 74066 w 336175"/>
                <a:gd name="connsiteY39" fmla="*/ 225663 h 331761"/>
                <a:gd name="connsiteX40" fmla="*/ 69232 w 336175"/>
                <a:gd name="connsiteY40" fmla="*/ 249382 h 331761"/>
                <a:gd name="connsiteX41" fmla="*/ 51104 w 336175"/>
                <a:gd name="connsiteY41" fmla="*/ 261866 h 331761"/>
                <a:gd name="connsiteX42" fmla="*/ 26936 w 336175"/>
                <a:gd name="connsiteY42" fmla="*/ 255624 h 331761"/>
                <a:gd name="connsiteX43" fmla="*/ 32978 w 336175"/>
                <a:gd name="connsiteY43" fmla="*/ 230657 h 331761"/>
                <a:gd name="connsiteX44" fmla="*/ 51104 w 336175"/>
                <a:gd name="connsiteY44" fmla="*/ 219421 h 331761"/>
                <a:gd name="connsiteX45" fmla="*/ 63944 w 336175"/>
                <a:gd name="connsiteY45" fmla="*/ 216924 h 331761"/>
                <a:gd name="connsiteX46" fmla="*/ 299416 w 336175"/>
                <a:gd name="connsiteY46" fmla="*/ 177101 h 331761"/>
                <a:gd name="connsiteX47" fmla="*/ 321388 w 336175"/>
                <a:gd name="connsiteY47" fmla="*/ 181851 h 331761"/>
                <a:gd name="connsiteX48" fmla="*/ 335606 w 336175"/>
                <a:gd name="connsiteY48" fmla="*/ 203229 h 331761"/>
                <a:gd name="connsiteX49" fmla="*/ 313634 w 336175"/>
                <a:gd name="connsiteY49" fmla="*/ 215105 h 331761"/>
                <a:gd name="connsiteX50" fmla="*/ 290370 w 336175"/>
                <a:gd name="connsiteY50" fmla="*/ 210355 h 331761"/>
                <a:gd name="connsiteX51" fmla="*/ 276152 w 336175"/>
                <a:gd name="connsiteY51" fmla="*/ 190165 h 331761"/>
                <a:gd name="connsiteX52" fmla="*/ 299416 w 336175"/>
                <a:gd name="connsiteY52" fmla="*/ 177101 h 331761"/>
                <a:gd name="connsiteX53" fmla="*/ 37150 w 336175"/>
                <a:gd name="connsiteY53" fmla="*/ 170490 h 331761"/>
                <a:gd name="connsiteX54" fmla="*/ 56880 w 336175"/>
                <a:gd name="connsiteY54" fmla="*/ 185556 h 331761"/>
                <a:gd name="connsiteX55" fmla="*/ 43316 w 336175"/>
                <a:gd name="connsiteY55" fmla="*/ 206900 h 331761"/>
                <a:gd name="connsiteX56" fmla="*/ 21118 w 336175"/>
                <a:gd name="connsiteY56" fmla="*/ 209411 h 331761"/>
                <a:gd name="connsiteX57" fmla="*/ 156 w 336175"/>
                <a:gd name="connsiteY57" fmla="*/ 195600 h 331761"/>
                <a:gd name="connsiteX58" fmla="*/ 14952 w 336175"/>
                <a:gd name="connsiteY58" fmla="*/ 174256 h 331761"/>
                <a:gd name="connsiteX59" fmla="*/ 311032 w 336175"/>
                <a:gd name="connsiteY59" fmla="*/ 121017 h 331761"/>
                <a:gd name="connsiteX60" fmla="*/ 331576 w 336175"/>
                <a:gd name="connsiteY60" fmla="*/ 136885 h 331761"/>
                <a:gd name="connsiteX61" fmla="*/ 317074 w 336175"/>
                <a:gd name="connsiteY61" fmla="*/ 156415 h 331761"/>
                <a:gd name="connsiteX62" fmla="*/ 295322 w 336175"/>
                <a:gd name="connsiteY62" fmla="*/ 160077 h 331761"/>
                <a:gd name="connsiteX63" fmla="*/ 274778 w 336175"/>
                <a:gd name="connsiteY63" fmla="*/ 145430 h 331761"/>
                <a:gd name="connsiteX64" fmla="*/ 289280 w 336175"/>
                <a:gd name="connsiteY64" fmla="*/ 125899 h 331761"/>
                <a:gd name="connsiteX65" fmla="*/ 27374 w 336175"/>
                <a:gd name="connsiteY65" fmla="*/ 116681 h 331761"/>
                <a:gd name="connsiteX66" fmla="*/ 47916 w 336175"/>
                <a:gd name="connsiteY66" fmla="*/ 121431 h 331761"/>
                <a:gd name="connsiteX67" fmla="*/ 61208 w 336175"/>
                <a:gd name="connsiteY67" fmla="*/ 141621 h 331761"/>
                <a:gd name="connsiteX68" fmla="*/ 40666 w 336175"/>
                <a:gd name="connsiteY68" fmla="*/ 154685 h 331761"/>
                <a:gd name="connsiteX69" fmla="*/ 20124 w 336175"/>
                <a:gd name="connsiteY69" fmla="*/ 149935 h 331761"/>
                <a:gd name="connsiteX70" fmla="*/ 6830 w 336175"/>
                <a:gd name="connsiteY70" fmla="*/ 129745 h 331761"/>
                <a:gd name="connsiteX71" fmla="*/ 27374 w 336175"/>
                <a:gd name="connsiteY71" fmla="*/ 116681 h 331761"/>
                <a:gd name="connsiteX72" fmla="*/ 300400 w 336175"/>
                <a:gd name="connsiteY72" fmla="*/ 67902 h 331761"/>
                <a:gd name="connsiteX73" fmla="*/ 311344 w 336175"/>
                <a:gd name="connsiteY73" fmla="*/ 76365 h 331761"/>
                <a:gd name="connsiteX74" fmla="*/ 306412 w 336175"/>
                <a:gd name="connsiteY74" fmla="*/ 101913 h 331761"/>
                <a:gd name="connsiteX75" fmla="*/ 286684 w 336175"/>
                <a:gd name="connsiteY75" fmla="*/ 114688 h 331761"/>
                <a:gd name="connsiteX76" fmla="*/ 262022 w 336175"/>
                <a:gd name="connsiteY76" fmla="*/ 108300 h 331761"/>
                <a:gd name="connsiteX77" fmla="*/ 268188 w 336175"/>
                <a:gd name="connsiteY77" fmla="*/ 81475 h 331761"/>
                <a:gd name="connsiteX78" fmla="*/ 286684 w 336175"/>
                <a:gd name="connsiteY78" fmla="*/ 69978 h 331761"/>
                <a:gd name="connsiteX79" fmla="*/ 300400 w 336175"/>
                <a:gd name="connsiteY79" fmla="*/ 67902 h 331761"/>
                <a:gd name="connsiteX80" fmla="*/ 43852 w 336175"/>
                <a:gd name="connsiteY80" fmla="*/ 62277 h 331761"/>
                <a:gd name="connsiteX81" fmla="*/ 57854 w 336175"/>
                <a:gd name="connsiteY81" fmla="*/ 65481 h 331761"/>
                <a:gd name="connsiteX82" fmla="*/ 75478 w 336175"/>
                <a:gd name="connsiteY82" fmla="*/ 78909 h 331761"/>
                <a:gd name="connsiteX83" fmla="*/ 80512 w 336175"/>
                <a:gd name="connsiteY83" fmla="*/ 103321 h 331761"/>
                <a:gd name="connsiteX84" fmla="*/ 55338 w 336175"/>
                <a:gd name="connsiteY84" fmla="*/ 106983 h 331761"/>
                <a:gd name="connsiteX85" fmla="*/ 36456 w 336175"/>
                <a:gd name="connsiteY85" fmla="*/ 94777 h 331761"/>
                <a:gd name="connsiteX86" fmla="*/ 32680 w 336175"/>
                <a:gd name="connsiteY86" fmla="*/ 69143 h 331761"/>
                <a:gd name="connsiteX87" fmla="*/ 43852 w 336175"/>
                <a:gd name="connsiteY87" fmla="*/ 62277 h 331761"/>
                <a:gd name="connsiteX88" fmla="*/ 249380 w 336175"/>
                <a:gd name="connsiteY88" fmla="*/ 29408 h 331761"/>
                <a:gd name="connsiteX89" fmla="*/ 262332 w 336175"/>
                <a:gd name="connsiteY89" fmla="*/ 32712 h 331761"/>
                <a:gd name="connsiteX90" fmla="*/ 267326 w 336175"/>
                <a:gd name="connsiteY90" fmla="*/ 59146 h 331761"/>
                <a:gd name="connsiteX91" fmla="*/ 253594 w 336175"/>
                <a:gd name="connsiteY91" fmla="*/ 76768 h 331761"/>
                <a:gd name="connsiteX92" fmla="*/ 228626 w 336175"/>
                <a:gd name="connsiteY92" fmla="*/ 80544 h 331761"/>
                <a:gd name="connsiteX93" fmla="*/ 224880 w 336175"/>
                <a:gd name="connsiteY93" fmla="*/ 55369 h 331761"/>
                <a:gd name="connsiteX94" fmla="*/ 237364 w 336175"/>
                <a:gd name="connsiteY94" fmla="*/ 36488 h 331761"/>
                <a:gd name="connsiteX95" fmla="*/ 249380 w 336175"/>
                <a:gd name="connsiteY95" fmla="*/ 29408 h 331761"/>
                <a:gd name="connsiteX96" fmla="*/ 95558 w 336175"/>
                <a:gd name="connsiteY96" fmla="*/ 19058 h 331761"/>
                <a:gd name="connsiteX97" fmla="*/ 107376 w 336175"/>
                <a:gd name="connsiteY97" fmla="*/ 27517 h 331761"/>
                <a:gd name="connsiteX98" fmla="*/ 118872 w 336175"/>
                <a:gd name="connsiteY98" fmla="*/ 45643 h 331761"/>
                <a:gd name="connsiteX99" fmla="*/ 113762 w 336175"/>
                <a:gd name="connsiteY99" fmla="*/ 69811 h 331761"/>
                <a:gd name="connsiteX100" fmla="*/ 86936 w 336175"/>
                <a:gd name="connsiteY100" fmla="*/ 63769 h 331761"/>
                <a:gd name="connsiteX101" fmla="*/ 75440 w 336175"/>
                <a:gd name="connsiteY101" fmla="*/ 45643 h 331761"/>
                <a:gd name="connsiteX102" fmla="*/ 81826 w 336175"/>
                <a:gd name="connsiteY102" fmla="*/ 21475 h 331761"/>
                <a:gd name="connsiteX103" fmla="*/ 95558 w 336175"/>
                <a:gd name="connsiteY103" fmla="*/ 19058 h 331761"/>
                <a:gd name="connsiteX104" fmla="*/ 142348 w 336175"/>
                <a:gd name="connsiteY104" fmla="*/ 1371 h 331761"/>
                <a:gd name="connsiteX105" fmla="*/ 161880 w 336175"/>
                <a:gd name="connsiteY105" fmla="*/ 14664 h 331761"/>
                <a:gd name="connsiteX106" fmla="*/ 165542 w 336175"/>
                <a:gd name="connsiteY106" fmla="*/ 36417 h 331761"/>
                <a:gd name="connsiteX107" fmla="*/ 150894 w 336175"/>
                <a:gd name="connsiteY107" fmla="*/ 55753 h 331761"/>
                <a:gd name="connsiteX108" fmla="*/ 130142 w 336175"/>
                <a:gd name="connsiteY108" fmla="*/ 42460 h 331761"/>
                <a:gd name="connsiteX109" fmla="*/ 126480 w 336175"/>
                <a:gd name="connsiteY109" fmla="*/ 20707 h 331761"/>
                <a:gd name="connsiteX110" fmla="*/ 142348 w 336175"/>
                <a:gd name="connsiteY110" fmla="*/ 1371 h 331761"/>
                <a:gd name="connsiteX111" fmla="*/ 202008 w 336175"/>
                <a:gd name="connsiteY111" fmla="*/ 187 h 331761"/>
                <a:gd name="connsiteX112" fmla="*/ 215074 w 336175"/>
                <a:gd name="connsiteY112" fmla="*/ 21151 h 331761"/>
                <a:gd name="connsiteX113" fmla="*/ 210322 w 336175"/>
                <a:gd name="connsiteY113" fmla="*/ 42114 h 331761"/>
                <a:gd name="connsiteX114" fmla="*/ 188944 w 336175"/>
                <a:gd name="connsiteY114" fmla="*/ 56912 h 331761"/>
                <a:gd name="connsiteX115" fmla="*/ 177068 w 336175"/>
                <a:gd name="connsiteY115" fmla="*/ 34715 h 331761"/>
                <a:gd name="connsiteX116" fmla="*/ 181818 w 336175"/>
                <a:gd name="connsiteY116" fmla="*/ 13752 h 331761"/>
                <a:gd name="connsiteX117" fmla="*/ 202008 w 336175"/>
                <a:gd name="connsiteY117" fmla="*/ 187 h 331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336175" h="331761">
                  <a:moveTo>
                    <a:pt x="185524" y="274810"/>
                  </a:moveTo>
                  <a:cubicBezTo>
                    <a:pt x="195568" y="273601"/>
                    <a:pt x="204356" y="280852"/>
                    <a:pt x="205612" y="290520"/>
                  </a:cubicBezTo>
                  <a:lnTo>
                    <a:pt x="209378" y="311064"/>
                  </a:lnTo>
                  <a:cubicBezTo>
                    <a:pt x="211890" y="320732"/>
                    <a:pt x="204356" y="330400"/>
                    <a:pt x="194312" y="331608"/>
                  </a:cubicBezTo>
                  <a:cubicBezTo>
                    <a:pt x="184268" y="332817"/>
                    <a:pt x="175480" y="326774"/>
                    <a:pt x="174224" y="317107"/>
                  </a:cubicBezTo>
                  <a:lnTo>
                    <a:pt x="170458" y="295354"/>
                  </a:lnTo>
                  <a:cubicBezTo>
                    <a:pt x="169202" y="286895"/>
                    <a:pt x="175480" y="277227"/>
                    <a:pt x="185524" y="274810"/>
                  </a:cubicBezTo>
                  <a:close/>
                  <a:moveTo>
                    <a:pt x="145498" y="270691"/>
                  </a:moveTo>
                  <a:cubicBezTo>
                    <a:pt x="155904" y="273276"/>
                    <a:pt x="162410" y="283616"/>
                    <a:pt x="159808" y="293956"/>
                  </a:cubicBezTo>
                  <a:lnTo>
                    <a:pt x="154604" y="315928"/>
                  </a:lnTo>
                  <a:cubicBezTo>
                    <a:pt x="152002" y="326267"/>
                    <a:pt x="141594" y="332730"/>
                    <a:pt x="131186" y="330145"/>
                  </a:cubicBezTo>
                  <a:cubicBezTo>
                    <a:pt x="120780" y="327560"/>
                    <a:pt x="114276" y="317220"/>
                    <a:pt x="116876" y="308173"/>
                  </a:cubicBezTo>
                  <a:lnTo>
                    <a:pt x="123382" y="284908"/>
                  </a:lnTo>
                  <a:cubicBezTo>
                    <a:pt x="125984" y="274569"/>
                    <a:pt x="135090" y="268106"/>
                    <a:pt x="145498" y="270691"/>
                  </a:cubicBezTo>
                  <a:close/>
                  <a:moveTo>
                    <a:pt x="238426" y="254556"/>
                  </a:moveTo>
                  <a:cubicBezTo>
                    <a:pt x="242796" y="255635"/>
                    <a:pt x="246854" y="258410"/>
                    <a:pt x="249350" y="262726"/>
                  </a:cubicBezTo>
                  <a:lnTo>
                    <a:pt x="261834" y="281223"/>
                  </a:lnTo>
                  <a:cubicBezTo>
                    <a:pt x="266828" y="289855"/>
                    <a:pt x="264330" y="300953"/>
                    <a:pt x="255592" y="305886"/>
                  </a:cubicBezTo>
                  <a:cubicBezTo>
                    <a:pt x="246854" y="310818"/>
                    <a:pt x="235618" y="308352"/>
                    <a:pt x="230624" y="300953"/>
                  </a:cubicBezTo>
                  <a:lnTo>
                    <a:pt x="219388" y="281223"/>
                  </a:lnTo>
                  <a:cubicBezTo>
                    <a:pt x="213148" y="273824"/>
                    <a:pt x="215644" y="262726"/>
                    <a:pt x="225630" y="256560"/>
                  </a:cubicBezTo>
                  <a:cubicBezTo>
                    <a:pt x="229376" y="254094"/>
                    <a:pt x="234058" y="253477"/>
                    <a:pt x="238426" y="254556"/>
                  </a:cubicBezTo>
                  <a:close/>
                  <a:moveTo>
                    <a:pt x="90244" y="249064"/>
                  </a:moveTo>
                  <a:cubicBezTo>
                    <a:pt x="94926" y="248293"/>
                    <a:pt x="99920" y="249218"/>
                    <a:pt x="104288" y="252301"/>
                  </a:cubicBezTo>
                  <a:cubicBezTo>
                    <a:pt x="111778" y="258466"/>
                    <a:pt x="113026" y="269563"/>
                    <a:pt x="108034" y="276962"/>
                  </a:cubicBezTo>
                  <a:lnTo>
                    <a:pt x="94300" y="295458"/>
                  </a:lnTo>
                  <a:cubicBezTo>
                    <a:pt x="89308" y="302856"/>
                    <a:pt x="78072" y="305322"/>
                    <a:pt x="69334" y="299157"/>
                  </a:cubicBezTo>
                  <a:cubicBezTo>
                    <a:pt x="61842" y="292992"/>
                    <a:pt x="59346" y="283127"/>
                    <a:pt x="65588" y="274496"/>
                  </a:cubicBezTo>
                  <a:lnTo>
                    <a:pt x="78072" y="256000"/>
                  </a:lnTo>
                  <a:cubicBezTo>
                    <a:pt x="81194" y="252300"/>
                    <a:pt x="85562" y="249834"/>
                    <a:pt x="90244" y="249064"/>
                  </a:cubicBezTo>
                  <a:close/>
                  <a:moveTo>
                    <a:pt x="269170" y="221066"/>
                  </a:moveTo>
                  <a:cubicBezTo>
                    <a:pt x="273486" y="220268"/>
                    <a:pt x="278110" y="221226"/>
                    <a:pt x="282426" y="223781"/>
                  </a:cubicBezTo>
                  <a:lnTo>
                    <a:pt x="300922" y="236555"/>
                  </a:lnTo>
                  <a:cubicBezTo>
                    <a:pt x="308322" y="242942"/>
                    <a:pt x="310788" y="254439"/>
                    <a:pt x="304622" y="263381"/>
                  </a:cubicBezTo>
                  <a:cubicBezTo>
                    <a:pt x="298456" y="271045"/>
                    <a:pt x="287358" y="272323"/>
                    <a:pt x="279960" y="267213"/>
                  </a:cubicBezTo>
                  <a:lnTo>
                    <a:pt x="261462" y="254439"/>
                  </a:lnTo>
                  <a:cubicBezTo>
                    <a:pt x="254064" y="248052"/>
                    <a:pt x="251596" y="236555"/>
                    <a:pt x="257762" y="228891"/>
                  </a:cubicBezTo>
                  <a:cubicBezTo>
                    <a:pt x="260844" y="224420"/>
                    <a:pt x="264852" y="221865"/>
                    <a:pt x="269170" y="221066"/>
                  </a:cubicBezTo>
                  <a:close/>
                  <a:moveTo>
                    <a:pt x="63944" y="216924"/>
                  </a:moveTo>
                  <a:cubicBezTo>
                    <a:pt x="68024" y="218173"/>
                    <a:pt x="71650" y="221294"/>
                    <a:pt x="74066" y="225663"/>
                  </a:cubicBezTo>
                  <a:cubicBezTo>
                    <a:pt x="80108" y="233153"/>
                    <a:pt x="77692" y="244389"/>
                    <a:pt x="69232" y="249382"/>
                  </a:cubicBezTo>
                  <a:lnTo>
                    <a:pt x="51104" y="261866"/>
                  </a:lnTo>
                  <a:cubicBezTo>
                    <a:pt x="42646" y="266860"/>
                    <a:pt x="31770" y="264363"/>
                    <a:pt x="26936" y="255624"/>
                  </a:cubicBezTo>
                  <a:cubicBezTo>
                    <a:pt x="20892" y="246886"/>
                    <a:pt x="24518" y="235650"/>
                    <a:pt x="32978" y="230657"/>
                  </a:cubicBezTo>
                  <a:lnTo>
                    <a:pt x="51104" y="219421"/>
                  </a:lnTo>
                  <a:cubicBezTo>
                    <a:pt x="55334" y="216300"/>
                    <a:pt x="59866" y="215676"/>
                    <a:pt x="63944" y="216924"/>
                  </a:cubicBezTo>
                  <a:close/>
                  <a:moveTo>
                    <a:pt x="299416" y="177101"/>
                  </a:moveTo>
                  <a:lnTo>
                    <a:pt x="321388" y="181851"/>
                  </a:lnTo>
                  <a:cubicBezTo>
                    <a:pt x="331728" y="184226"/>
                    <a:pt x="338190" y="193728"/>
                    <a:pt x="335606" y="203229"/>
                  </a:cubicBezTo>
                  <a:cubicBezTo>
                    <a:pt x="333020" y="211542"/>
                    <a:pt x="322680" y="217481"/>
                    <a:pt x="313634" y="215105"/>
                  </a:cubicBezTo>
                  <a:lnTo>
                    <a:pt x="290370" y="210355"/>
                  </a:lnTo>
                  <a:cubicBezTo>
                    <a:pt x="280030" y="209167"/>
                    <a:pt x="273568" y="199666"/>
                    <a:pt x="276152" y="190165"/>
                  </a:cubicBezTo>
                  <a:cubicBezTo>
                    <a:pt x="278736" y="180663"/>
                    <a:pt x="289076" y="174725"/>
                    <a:pt x="299416" y="177101"/>
                  </a:cubicBezTo>
                  <a:close/>
                  <a:moveTo>
                    <a:pt x="37150" y="170490"/>
                  </a:moveTo>
                  <a:cubicBezTo>
                    <a:pt x="45782" y="169234"/>
                    <a:pt x="55646" y="175512"/>
                    <a:pt x="56880" y="185556"/>
                  </a:cubicBezTo>
                  <a:cubicBezTo>
                    <a:pt x="58112" y="195600"/>
                    <a:pt x="51948" y="204389"/>
                    <a:pt x="43316" y="206900"/>
                  </a:cubicBezTo>
                  <a:lnTo>
                    <a:pt x="21118" y="209411"/>
                  </a:lnTo>
                  <a:cubicBezTo>
                    <a:pt x="11254" y="211922"/>
                    <a:pt x="2622" y="204389"/>
                    <a:pt x="156" y="195600"/>
                  </a:cubicBezTo>
                  <a:cubicBezTo>
                    <a:pt x="-1078" y="185556"/>
                    <a:pt x="5088" y="175512"/>
                    <a:pt x="14952" y="174256"/>
                  </a:cubicBezTo>
                  <a:close/>
                  <a:moveTo>
                    <a:pt x="311032" y="121017"/>
                  </a:moveTo>
                  <a:cubicBezTo>
                    <a:pt x="320700" y="119796"/>
                    <a:pt x="330368" y="127120"/>
                    <a:pt x="331576" y="136885"/>
                  </a:cubicBezTo>
                  <a:cubicBezTo>
                    <a:pt x="332784" y="146650"/>
                    <a:pt x="325534" y="155195"/>
                    <a:pt x="317074" y="156415"/>
                  </a:cubicBezTo>
                  <a:lnTo>
                    <a:pt x="295322" y="160077"/>
                  </a:lnTo>
                  <a:cubicBezTo>
                    <a:pt x="285654" y="162519"/>
                    <a:pt x="275986" y="155195"/>
                    <a:pt x="274778" y="145430"/>
                  </a:cubicBezTo>
                  <a:cubicBezTo>
                    <a:pt x="273568" y="135665"/>
                    <a:pt x="280820" y="127120"/>
                    <a:pt x="289280" y="125899"/>
                  </a:cubicBezTo>
                  <a:close/>
                  <a:moveTo>
                    <a:pt x="27374" y="116681"/>
                  </a:moveTo>
                  <a:lnTo>
                    <a:pt x="47916" y="121431"/>
                  </a:lnTo>
                  <a:cubicBezTo>
                    <a:pt x="57584" y="123806"/>
                    <a:pt x="63626" y="133308"/>
                    <a:pt x="61208" y="141621"/>
                  </a:cubicBezTo>
                  <a:cubicBezTo>
                    <a:pt x="60000" y="151122"/>
                    <a:pt x="50334" y="157061"/>
                    <a:pt x="40666" y="154685"/>
                  </a:cubicBezTo>
                  <a:lnTo>
                    <a:pt x="20124" y="149935"/>
                  </a:lnTo>
                  <a:cubicBezTo>
                    <a:pt x="10456" y="147559"/>
                    <a:pt x="4414" y="139246"/>
                    <a:pt x="6830" y="129745"/>
                  </a:cubicBezTo>
                  <a:cubicBezTo>
                    <a:pt x="9248" y="120243"/>
                    <a:pt x="17706" y="114305"/>
                    <a:pt x="27374" y="116681"/>
                  </a:cubicBezTo>
                  <a:close/>
                  <a:moveTo>
                    <a:pt x="300400" y="67902"/>
                  </a:moveTo>
                  <a:cubicBezTo>
                    <a:pt x="304870" y="69020"/>
                    <a:pt x="308878" y="71894"/>
                    <a:pt x="311344" y="76365"/>
                  </a:cubicBezTo>
                  <a:cubicBezTo>
                    <a:pt x="316276" y="85307"/>
                    <a:pt x="313810" y="95526"/>
                    <a:pt x="306412" y="101913"/>
                  </a:cubicBezTo>
                  <a:lnTo>
                    <a:pt x="286684" y="114688"/>
                  </a:lnTo>
                  <a:cubicBezTo>
                    <a:pt x="278052" y="118520"/>
                    <a:pt x="266954" y="115965"/>
                    <a:pt x="262022" y="108300"/>
                  </a:cubicBezTo>
                  <a:cubicBezTo>
                    <a:pt x="257090" y="99359"/>
                    <a:pt x="259556" y="87862"/>
                    <a:pt x="268188" y="81475"/>
                  </a:cubicBezTo>
                  <a:lnTo>
                    <a:pt x="286684" y="69978"/>
                  </a:lnTo>
                  <a:cubicBezTo>
                    <a:pt x="290998" y="67423"/>
                    <a:pt x="295930" y="66784"/>
                    <a:pt x="300400" y="67902"/>
                  </a:cubicBezTo>
                  <a:close/>
                  <a:moveTo>
                    <a:pt x="43852" y="62277"/>
                  </a:moveTo>
                  <a:cubicBezTo>
                    <a:pt x="48414" y="61514"/>
                    <a:pt x="53450" y="62430"/>
                    <a:pt x="57854" y="65481"/>
                  </a:cubicBezTo>
                  <a:lnTo>
                    <a:pt x="75478" y="78909"/>
                  </a:lnTo>
                  <a:cubicBezTo>
                    <a:pt x="84288" y="83791"/>
                    <a:pt x="85548" y="94777"/>
                    <a:pt x="80512" y="103321"/>
                  </a:cubicBezTo>
                  <a:cubicBezTo>
                    <a:pt x="74218" y="110645"/>
                    <a:pt x="62890" y="113087"/>
                    <a:pt x="55338" y="106983"/>
                  </a:cubicBezTo>
                  <a:lnTo>
                    <a:pt x="36456" y="94777"/>
                  </a:lnTo>
                  <a:cubicBezTo>
                    <a:pt x="27644" y="88674"/>
                    <a:pt x="26386" y="77688"/>
                    <a:pt x="32680" y="69143"/>
                  </a:cubicBezTo>
                  <a:cubicBezTo>
                    <a:pt x="35198" y="65482"/>
                    <a:pt x="39288" y="63040"/>
                    <a:pt x="43852" y="62277"/>
                  </a:cubicBezTo>
                  <a:close/>
                  <a:moveTo>
                    <a:pt x="249380" y="29408"/>
                  </a:moveTo>
                  <a:cubicBezTo>
                    <a:pt x="253906" y="28621"/>
                    <a:pt x="258586" y="29565"/>
                    <a:pt x="262332" y="32712"/>
                  </a:cubicBezTo>
                  <a:cubicBezTo>
                    <a:pt x="271072" y="39006"/>
                    <a:pt x="272320" y="50334"/>
                    <a:pt x="267326" y="59146"/>
                  </a:cubicBezTo>
                  <a:lnTo>
                    <a:pt x="253594" y="76768"/>
                  </a:lnTo>
                  <a:cubicBezTo>
                    <a:pt x="248600" y="84321"/>
                    <a:pt x="237364" y="85579"/>
                    <a:pt x="228626" y="80544"/>
                  </a:cubicBezTo>
                  <a:cubicBezTo>
                    <a:pt x="221136" y="74251"/>
                    <a:pt x="218640" y="62922"/>
                    <a:pt x="224880" y="55369"/>
                  </a:cubicBezTo>
                  <a:lnTo>
                    <a:pt x="237364" y="36488"/>
                  </a:lnTo>
                  <a:cubicBezTo>
                    <a:pt x="240484" y="32712"/>
                    <a:pt x="244854" y="30195"/>
                    <a:pt x="249380" y="29408"/>
                  </a:cubicBezTo>
                  <a:close/>
                  <a:moveTo>
                    <a:pt x="95558" y="19058"/>
                  </a:moveTo>
                  <a:cubicBezTo>
                    <a:pt x="100030" y="20267"/>
                    <a:pt x="104182" y="23288"/>
                    <a:pt x="107376" y="27517"/>
                  </a:cubicBezTo>
                  <a:lnTo>
                    <a:pt x="118872" y="45643"/>
                  </a:lnTo>
                  <a:cubicBezTo>
                    <a:pt x="123982" y="54102"/>
                    <a:pt x="121426" y="63769"/>
                    <a:pt x="113762" y="69811"/>
                  </a:cubicBezTo>
                  <a:cubicBezTo>
                    <a:pt x="104820" y="74645"/>
                    <a:pt x="93324" y="72228"/>
                    <a:pt x="86936" y="63769"/>
                  </a:cubicBezTo>
                  <a:lnTo>
                    <a:pt x="75440" y="45643"/>
                  </a:lnTo>
                  <a:cubicBezTo>
                    <a:pt x="70330" y="37184"/>
                    <a:pt x="72884" y="26309"/>
                    <a:pt x="81826" y="21475"/>
                  </a:cubicBezTo>
                  <a:cubicBezTo>
                    <a:pt x="86298" y="18454"/>
                    <a:pt x="91088" y="17850"/>
                    <a:pt x="95558" y="19058"/>
                  </a:cubicBezTo>
                  <a:close/>
                  <a:moveTo>
                    <a:pt x="142348" y="1371"/>
                  </a:moveTo>
                  <a:cubicBezTo>
                    <a:pt x="152114" y="-1046"/>
                    <a:pt x="160658" y="4997"/>
                    <a:pt x="161880" y="14664"/>
                  </a:cubicBezTo>
                  <a:lnTo>
                    <a:pt x="165542" y="36417"/>
                  </a:lnTo>
                  <a:cubicBezTo>
                    <a:pt x="167982" y="46085"/>
                    <a:pt x="160658" y="54544"/>
                    <a:pt x="150894" y="55753"/>
                  </a:cubicBezTo>
                  <a:cubicBezTo>
                    <a:pt x="141128" y="58170"/>
                    <a:pt x="132584" y="52127"/>
                    <a:pt x="130142" y="42460"/>
                  </a:cubicBezTo>
                  <a:lnTo>
                    <a:pt x="126480" y="20707"/>
                  </a:lnTo>
                  <a:cubicBezTo>
                    <a:pt x="125260" y="11039"/>
                    <a:pt x="132584" y="2580"/>
                    <a:pt x="142348" y="1371"/>
                  </a:cubicBezTo>
                  <a:close/>
                  <a:moveTo>
                    <a:pt x="202008" y="187"/>
                  </a:moveTo>
                  <a:cubicBezTo>
                    <a:pt x="211510" y="2654"/>
                    <a:pt x="217448" y="12519"/>
                    <a:pt x="215074" y="21151"/>
                  </a:cubicBezTo>
                  <a:lnTo>
                    <a:pt x="210322" y="42114"/>
                  </a:lnTo>
                  <a:cubicBezTo>
                    <a:pt x="207948" y="53213"/>
                    <a:pt x="199634" y="58145"/>
                    <a:pt x="188944" y="56912"/>
                  </a:cubicBezTo>
                  <a:cubicBezTo>
                    <a:pt x="180632" y="54446"/>
                    <a:pt x="174692" y="44581"/>
                    <a:pt x="177068" y="34715"/>
                  </a:cubicBezTo>
                  <a:lnTo>
                    <a:pt x="181818" y="13752"/>
                  </a:lnTo>
                  <a:cubicBezTo>
                    <a:pt x="184194" y="3887"/>
                    <a:pt x="193696" y="-1046"/>
                    <a:pt x="202008" y="187"/>
                  </a:cubicBezTo>
                  <a:close/>
                </a:path>
              </a:pathLst>
            </a:custGeom>
            <a:solidFill>
              <a:srgbClr val="1B1E5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42" name="Freeform 285">
              <a:extLst>
                <a:ext uri="{FF2B5EF4-FFF2-40B4-BE49-F238E27FC236}">
                  <a16:creationId xmlns:a16="http://schemas.microsoft.com/office/drawing/2014/main" id="{258F87BF-1BEA-E842-B75E-94A9F5544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98366" y="7453986"/>
              <a:ext cx="258170" cy="131830"/>
            </a:xfrm>
            <a:custGeom>
              <a:avLst/>
              <a:gdLst>
                <a:gd name="T0" fmla="*/ 121 w 207"/>
                <a:gd name="T1" fmla="*/ 0 h 107"/>
                <a:gd name="T2" fmla="*/ 19 w 207"/>
                <a:gd name="T3" fmla="*/ 14 h 107"/>
                <a:gd name="T4" fmla="*/ 0 w 207"/>
                <a:gd name="T5" fmla="*/ 58 h 107"/>
                <a:gd name="T6" fmla="*/ 111 w 207"/>
                <a:gd name="T7" fmla="*/ 44 h 107"/>
                <a:gd name="T8" fmla="*/ 204 w 207"/>
                <a:gd name="T9" fmla="*/ 106 h 107"/>
                <a:gd name="T10" fmla="*/ 206 w 207"/>
                <a:gd name="T11" fmla="*/ 57 h 107"/>
                <a:gd name="T12" fmla="*/ 121 w 207"/>
                <a:gd name="T1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" h="107">
                  <a:moveTo>
                    <a:pt x="121" y="0"/>
                  </a:moveTo>
                  <a:lnTo>
                    <a:pt x="19" y="14"/>
                  </a:lnTo>
                  <a:lnTo>
                    <a:pt x="0" y="58"/>
                  </a:lnTo>
                  <a:lnTo>
                    <a:pt x="111" y="44"/>
                  </a:lnTo>
                  <a:lnTo>
                    <a:pt x="204" y="106"/>
                  </a:lnTo>
                  <a:lnTo>
                    <a:pt x="206" y="57"/>
                  </a:lnTo>
                  <a:lnTo>
                    <a:pt x="121" y="0"/>
                  </a:lnTo>
                </a:path>
              </a:pathLst>
            </a:custGeom>
            <a:solidFill>
              <a:srgbClr val="F7C27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43" name="Freeform 286">
              <a:extLst>
                <a:ext uri="{FF2B5EF4-FFF2-40B4-BE49-F238E27FC236}">
                  <a16:creationId xmlns:a16="http://schemas.microsoft.com/office/drawing/2014/main" id="{8FED2174-A455-954B-B439-DC621D879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91746" y="6948636"/>
              <a:ext cx="280139" cy="280139"/>
            </a:xfrm>
            <a:custGeom>
              <a:avLst/>
              <a:gdLst>
                <a:gd name="T0" fmla="*/ 211 w 224"/>
                <a:gd name="T1" fmla="*/ 135 h 224"/>
                <a:gd name="T2" fmla="*/ 211 w 224"/>
                <a:gd name="T3" fmla="*/ 135 h 224"/>
                <a:gd name="T4" fmla="*/ 89 w 224"/>
                <a:gd name="T5" fmla="*/ 211 h 224"/>
                <a:gd name="T6" fmla="*/ 89 w 224"/>
                <a:gd name="T7" fmla="*/ 211 h 224"/>
                <a:gd name="T8" fmla="*/ 13 w 224"/>
                <a:gd name="T9" fmla="*/ 89 h 224"/>
                <a:gd name="T10" fmla="*/ 13 w 224"/>
                <a:gd name="T11" fmla="*/ 89 h 224"/>
                <a:gd name="T12" fmla="*/ 135 w 224"/>
                <a:gd name="T13" fmla="*/ 13 h 224"/>
                <a:gd name="T14" fmla="*/ 135 w 224"/>
                <a:gd name="T15" fmla="*/ 13 h 224"/>
                <a:gd name="T16" fmla="*/ 211 w 224"/>
                <a:gd name="T17" fmla="*/ 13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224">
                  <a:moveTo>
                    <a:pt x="211" y="135"/>
                  </a:moveTo>
                  <a:lnTo>
                    <a:pt x="211" y="135"/>
                  </a:lnTo>
                  <a:cubicBezTo>
                    <a:pt x="198" y="190"/>
                    <a:pt x="144" y="223"/>
                    <a:pt x="89" y="211"/>
                  </a:cubicBezTo>
                  <a:lnTo>
                    <a:pt x="89" y="211"/>
                  </a:lnTo>
                  <a:cubicBezTo>
                    <a:pt x="34" y="198"/>
                    <a:pt x="0" y="144"/>
                    <a:pt x="13" y="89"/>
                  </a:cubicBezTo>
                  <a:lnTo>
                    <a:pt x="13" y="89"/>
                  </a:lnTo>
                  <a:cubicBezTo>
                    <a:pt x="26" y="35"/>
                    <a:pt x="80" y="0"/>
                    <a:pt x="135" y="13"/>
                  </a:cubicBezTo>
                  <a:lnTo>
                    <a:pt x="135" y="13"/>
                  </a:lnTo>
                  <a:cubicBezTo>
                    <a:pt x="190" y="26"/>
                    <a:pt x="223" y="80"/>
                    <a:pt x="211" y="135"/>
                  </a:cubicBezTo>
                </a:path>
              </a:pathLst>
            </a:custGeom>
            <a:solidFill>
              <a:srgbClr val="F7C27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170A502F-4992-8445-A87A-6CB8926AF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35688" y="6992579"/>
              <a:ext cx="190996" cy="190996"/>
            </a:xfrm>
            <a:custGeom>
              <a:avLst/>
              <a:gdLst>
                <a:gd name="connsiteX0" fmla="*/ 87972 w 190996"/>
                <a:gd name="connsiteY0" fmla="*/ 52048 h 190996"/>
                <a:gd name="connsiteX1" fmla="*/ 52948 w 190996"/>
                <a:gd name="connsiteY1" fmla="*/ 85488 h 190996"/>
                <a:gd name="connsiteX2" fmla="*/ 85488 w 190996"/>
                <a:gd name="connsiteY2" fmla="*/ 138053 h 190996"/>
                <a:gd name="connsiteX3" fmla="*/ 138054 w 190996"/>
                <a:gd name="connsiteY3" fmla="*/ 105513 h 190996"/>
                <a:gd name="connsiteX4" fmla="*/ 105514 w 190996"/>
                <a:gd name="connsiteY4" fmla="*/ 52948 h 190996"/>
                <a:gd name="connsiteX5" fmla="*/ 87972 w 190996"/>
                <a:gd name="connsiteY5" fmla="*/ 52048 h 190996"/>
                <a:gd name="connsiteX6" fmla="*/ 35184 w 190996"/>
                <a:gd name="connsiteY6" fmla="*/ 0 h 190996"/>
                <a:gd name="connsiteX7" fmla="*/ 190996 w 190996"/>
                <a:gd name="connsiteY7" fmla="*/ 36440 h 190996"/>
                <a:gd name="connsiteX8" fmla="*/ 155814 w 190996"/>
                <a:gd name="connsiteY8" fmla="*/ 190996 h 190996"/>
                <a:gd name="connsiteX9" fmla="*/ 0 w 190996"/>
                <a:gd name="connsiteY9" fmla="*/ 155812 h 190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996" h="190996">
                  <a:moveTo>
                    <a:pt x="87972" y="52048"/>
                  </a:moveTo>
                  <a:cubicBezTo>
                    <a:pt x="71018" y="54747"/>
                    <a:pt x="56702" y="67654"/>
                    <a:pt x="52948" y="85488"/>
                  </a:cubicBezTo>
                  <a:cubicBezTo>
                    <a:pt x="46692" y="109267"/>
                    <a:pt x="61710" y="133047"/>
                    <a:pt x="85488" y="138053"/>
                  </a:cubicBezTo>
                  <a:cubicBezTo>
                    <a:pt x="109268" y="144311"/>
                    <a:pt x="133048" y="129292"/>
                    <a:pt x="138054" y="105513"/>
                  </a:cubicBezTo>
                  <a:cubicBezTo>
                    <a:pt x="144312" y="81733"/>
                    <a:pt x="129292" y="57954"/>
                    <a:pt x="105514" y="52948"/>
                  </a:cubicBezTo>
                  <a:cubicBezTo>
                    <a:pt x="99570" y="51383"/>
                    <a:pt x="93624" y="51149"/>
                    <a:pt x="87972" y="52048"/>
                  </a:cubicBezTo>
                  <a:close/>
                  <a:moveTo>
                    <a:pt x="35184" y="0"/>
                  </a:moveTo>
                  <a:lnTo>
                    <a:pt x="190996" y="36440"/>
                  </a:lnTo>
                  <a:lnTo>
                    <a:pt x="155814" y="190996"/>
                  </a:lnTo>
                  <a:lnTo>
                    <a:pt x="0" y="155812"/>
                  </a:lnTo>
                  <a:close/>
                </a:path>
              </a:pathLst>
            </a:custGeom>
            <a:solidFill>
              <a:srgbClr val="19226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45" name="Freeform 289">
              <a:extLst>
                <a:ext uri="{FF2B5EF4-FFF2-40B4-BE49-F238E27FC236}">
                  <a16:creationId xmlns:a16="http://schemas.microsoft.com/office/drawing/2014/main" id="{05370B1F-6398-C542-8C81-12AFAB2BE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80474" y="6602579"/>
              <a:ext cx="87887" cy="87887"/>
            </a:xfrm>
            <a:custGeom>
              <a:avLst/>
              <a:gdLst>
                <a:gd name="T0" fmla="*/ 27 w 71"/>
                <a:gd name="T1" fmla="*/ 66 h 70"/>
                <a:gd name="T2" fmla="*/ 27 w 71"/>
                <a:gd name="T3" fmla="*/ 66 h 70"/>
                <a:gd name="T4" fmla="*/ 27 w 71"/>
                <a:gd name="T5" fmla="*/ 66 h 70"/>
                <a:gd name="T6" fmla="*/ 4 w 71"/>
                <a:gd name="T7" fmla="*/ 28 h 70"/>
                <a:gd name="T8" fmla="*/ 4 w 71"/>
                <a:gd name="T9" fmla="*/ 28 h 70"/>
                <a:gd name="T10" fmla="*/ 42 w 71"/>
                <a:gd name="T11" fmla="*/ 5 h 70"/>
                <a:gd name="T12" fmla="*/ 42 w 71"/>
                <a:gd name="T13" fmla="*/ 5 h 70"/>
                <a:gd name="T14" fmla="*/ 65 w 71"/>
                <a:gd name="T15" fmla="*/ 42 h 70"/>
                <a:gd name="T16" fmla="*/ 65 w 71"/>
                <a:gd name="T17" fmla="*/ 42 h 70"/>
                <a:gd name="T18" fmla="*/ 27 w 71"/>
                <a:gd name="T19" fmla="*/ 6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70">
                  <a:moveTo>
                    <a:pt x="27" y="66"/>
                  </a:moveTo>
                  <a:lnTo>
                    <a:pt x="27" y="66"/>
                  </a:lnTo>
                  <a:lnTo>
                    <a:pt x="27" y="66"/>
                  </a:lnTo>
                  <a:cubicBezTo>
                    <a:pt x="11" y="62"/>
                    <a:pt x="0" y="45"/>
                    <a:pt x="4" y="28"/>
                  </a:cubicBezTo>
                  <a:lnTo>
                    <a:pt x="4" y="28"/>
                  </a:lnTo>
                  <a:cubicBezTo>
                    <a:pt x="8" y="11"/>
                    <a:pt x="25" y="0"/>
                    <a:pt x="42" y="5"/>
                  </a:cubicBezTo>
                  <a:lnTo>
                    <a:pt x="42" y="5"/>
                  </a:lnTo>
                  <a:cubicBezTo>
                    <a:pt x="59" y="8"/>
                    <a:pt x="70" y="25"/>
                    <a:pt x="65" y="42"/>
                  </a:cubicBezTo>
                  <a:lnTo>
                    <a:pt x="65" y="42"/>
                  </a:lnTo>
                  <a:cubicBezTo>
                    <a:pt x="62" y="59"/>
                    <a:pt x="44" y="69"/>
                    <a:pt x="27" y="66"/>
                  </a:cubicBezTo>
                </a:path>
              </a:pathLst>
            </a:custGeom>
            <a:solidFill>
              <a:srgbClr val="F7C27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46" name="Freeform 290">
              <a:extLst>
                <a:ext uri="{FF2B5EF4-FFF2-40B4-BE49-F238E27FC236}">
                  <a16:creationId xmlns:a16="http://schemas.microsoft.com/office/drawing/2014/main" id="{3FCFC749-6F2D-9E4E-A7B9-67F05EC17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53168" y="8942570"/>
              <a:ext cx="1285348" cy="87887"/>
            </a:xfrm>
            <a:custGeom>
              <a:avLst/>
              <a:gdLst>
                <a:gd name="T0" fmla="*/ 1030 w 1031"/>
                <a:gd name="T1" fmla="*/ 71 h 72"/>
                <a:gd name="T2" fmla="*/ 0 w 1031"/>
                <a:gd name="T3" fmla="*/ 71 h 72"/>
                <a:gd name="T4" fmla="*/ 0 w 1031"/>
                <a:gd name="T5" fmla="*/ 0 h 72"/>
                <a:gd name="T6" fmla="*/ 1030 w 1031"/>
                <a:gd name="T7" fmla="*/ 0 h 72"/>
                <a:gd name="T8" fmla="*/ 1030 w 1031"/>
                <a:gd name="T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1" h="72">
                  <a:moveTo>
                    <a:pt x="1030" y="71"/>
                  </a:moveTo>
                  <a:lnTo>
                    <a:pt x="0" y="71"/>
                  </a:lnTo>
                  <a:lnTo>
                    <a:pt x="0" y="0"/>
                  </a:lnTo>
                  <a:lnTo>
                    <a:pt x="1030" y="0"/>
                  </a:lnTo>
                  <a:lnTo>
                    <a:pt x="1030" y="71"/>
                  </a:lnTo>
                </a:path>
              </a:pathLst>
            </a:custGeom>
            <a:solidFill>
              <a:srgbClr val="19226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47" name="Freeform 291">
              <a:extLst>
                <a:ext uri="{FF2B5EF4-FFF2-40B4-BE49-F238E27FC236}">
                  <a16:creationId xmlns:a16="http://schemas.microsoft.com/office/drawing/2014/main" id="{C7B72154-3AFD-C347-A92F-6021BA7A4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45566" y="8272434"/>
              <a:ext cx="1191966" cy="763520"/>
            </a:xfrm>
            <a:custGeom>
              <a:avLst/>
              <a:gdLst>
                <a:gd name="T0" fmla="*/ 957 w 958"/>
                <a:gd name="T1" fmla="*/ 611 h 612"/>
                <a:gd name="T2" fmla="*/ 249 w 958"/>
                <a:gd name="T3" fmla="*/ 611 h 612"/>
                <a:gd name="T4" fmla="*/ 0 w 958"/>
                <a:gd name="T5" fmla="*/ 0 h 612"/>
                <a:gd name="T6" fmla="*/ 709 w 958"/>
                <a:gd name="T7" fmla="*/ 0 h 612"/>
                <a:gd name="T8" fmla="*/ 957 w 958"/>
                <a:gd name="T9" fmla="*/ 611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8" h="612">
                  <a:moveTo>
                    <a:pt x="957" y="611"/>
                  </a:moveTo>
                  <a:lnTo>
                    <a:pt x="249" y="611"/>
                  </a:lnTo>
                  <a:lnTo>
                    <a:pt x="0" y="0"/>
                  </a:lnTo>
                  <a:lnTo>
                    <a:pt x="709" y="0"/>
                  </a:lnTo>
                  <a:lnTo>
                    <a:pt x="957" y="611"/>
                  </a:lnTo>
                </a:path>
              </a:pathLst>
            </a:custGeom>
            <a:solidFill>
              <a:srgbClr val="31409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48" name="Freeform 292">
              <a:extLst>
                <a:ext uri="{FF2B5EF4-FFF2-40B4-BE49-F238E27FC236}">
                  <a16:creationId xmlns:a16="http://schemas.microsoft.com/office/drawing/2014/main" id="{DB999E3B-8D45-7B4A-B9CD-920F05EAA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28945" y="8558067"/>
              <a:ext cx="225208" cy="186759"/>
            </a:xfrm>
            <a:custGeom>
              <a:avLst/>
              <a:gdLst>
                <a:gd name="T0" fmla="*/ 164 w 181"/>
                <a:gd name="T1" fmla="*/ 74 h 148"/>
                <a:gd name="T2" fmla="*/ 164 w 181"/>
                <a:gd name="T3" fmla="*/ 74 h 148"/>
                <a:gd name="T4" fmla="*/ 120 w 181"/>
                <a:gd name="T5" fmla="*/ 147 h 148"/>
                <a:gd name="T6" fmla="*/ 120 w 181"/>
                <a:gd name="T7" fmla="*/ 147 h 148"/>
                <a:gd name="T8" fmla="*/ 16 w 181"/>
                <a:gd name="T9" fmla="*/ 74 h 148"/>
                <a:gd name="T10" fmla="*/ 16 w 181"/>
                <a:gd name="T11" fmla="*/ 74 h 148"/>
                <a:gd name="T12" fmla="*/ 60 w 181"/>
                <a:gd name="T13" fmla="*/ 0 h 148"/>
                <a:gd name="T14" fmla="*/ 60 w 181"/>
                <a:gd name="T15" fmla="*/ 0 h 148"/>
                <a:gd name="T16" fmla="*/ 164 w 181"/>
                <a:gd name="T17" fmla="*/ 7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148">
                  <a:moveTo>
                    <a:pt x="164" y="74"/>
                  </a:moveTo>
                  <a:lnTo>
                    <a:pt x="164" y="74"/>
                  </a:lnTo>
                  <a:cubicBezTo>
                    <a:pt x="180" y="115"/>
                    <a:pt x="161" y="147"/>
                    <a:pt x="120" y="147"/>
                  </a:cubicBezTo>
                  <a:lnTo>
                    <a:pt x="120" y="147"/>
                  </a:lnTo>
                  <a:cubicBezTo>
                    <a:pt x="79" y="147"/>
                    <a:pt x="33" y="115"/>
                    <a:pt x="16" y="74"/>
                  </a:cubicBezTo>
                  <a:lnTo>
                    <a:pt x="16" y="74"/>
                  </a:lnTo>
                  <a:cubicBezTo>
                    <a:pt x="0" y="33"/>
                    <a:pt x="19" y="0"/>
                    <a:pt x="60" y="0"/>
                  </a:cubicBezTo>
                  <a:lnTo>
                    <a:pt x="60" y="0"/>
                  </a:lnTo>
                  <a:cubicBezTo>
                    <a:pt x="101" y="0"/>
                    <a:pt x="147" y="33"/>
                    <a:pt x="164" y="74"/>
                  </a:cubicBezTo>
                </a:path>
              </a:pathLst>
            </a:custGeom>
            <a:solidFill>
              <a:srgbClr val="739CF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</p:grpSp>
      <p:sp>
        <p:nvSpPr>
          <p:cNvPr id="149" name="Freeform 148">
            <a:extLst>
              <a:ext uri="{FF2B5EF4-FFF2-40B4-BE49-F238E27FC236}">
                <a16:creationId xmlns:a16="http://schemas.microsoft.com/office/drawing/2014/main" id="{965EA9DD-8E62-1E47-A5D1-986B6CFB6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120" y="4212173"/>
            <a:ext cx="1063544" cy="1008807"/>
          </a:xfrm>
          <a:custGeom>
            <a:avLst/>
            <a:gdLst>
              <a:gd name="connsiteX0" fmla="*/ 0 w 2668318"/>
              <a:gd name="connsiteY0" fmla="*/ 2329006 h 2530987"/>
              <a:gd name="connsiteX1" fmla="*/ 317337 w 2668318"/>
              <a:gd name="connsiteY1" fmla="*/ 2329006 h 2530987"/>
              <a:gd name="connsiteX2" fmla="*/ 317337 w 2668318"/>
              <a:gd name="connsiteY2" fmla="*/ 2530987 h 2530987"/>
              <a:gd name="connsiteX3" fmla="*/ 2241117 w 2668318"/>
              <a:gd name="connsiteY3" fmla="*/ 0 h 2530987"/>
              <a:gd name="connsiteX4" fmla="*/ 2668318 w 2668318"/>
              <a:gd name="connsiteY4" fmla="*/ 234951 h 2530987"/>
              <a:gd name="connsiteX5" fmla="*/ 2241117 w 2668318"/>
              <a:gd name="connsiteY5" fmla="*/ 234951 h 253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68318" h="2530987">
                <a:moveTo>
                  <a:pt x="0" y="2329006"/>
                </a:moveTo>
                <a:lnTo>
                  <a:pt x="317337" y="2329006"/>
                </a:lnTo>
                <a:lnTo>
                  <a:pt x="317337" y="2530987"/>
                </a:lnTo>
                <a:close/>
                <a:moveTo>
                  <a:pt x="2241117" y="0"/>
                </a:moveTo>
                <a:lnTo>
                  <a:pt x="2668318" y="234951"/>
                </a:lnTo>
                <a:lnTo>
                  <a:pt x="2241117" y="234951"/>
                </a:lnTo>
                <a:close/>
              </a:path>
            </a:pathLst>
          </a:custGeom>
          <a:solidFill>
            <a:srgbClr val="F7C27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dirty="0">
              <a:latin typeface="Poppins" pitchFamily="2" charset="77"/>
            </a:endParaRPr>
          </a:p>
        </p:txBody>
      </p:sp>
      <p:sp>
        <p:nvSpPr>
          <p:cNvPr id="150" name="Round Same Side Corner Rectangle 149">
            <a:extLst>
              <a:ext uri="{FF2B5EF4-FFF2-40B4-BE49-F238E27FC236}">
                <a16:creationId xmlns:a16="http://schemas.microsoft.com/office/drawing/2014/main" id="{B5377762-D1D8-344D-9C58-A3C6229CA7C7}"/>
              </a:ext>
            </a:extLst>
          </p:cNvPr>
          <p:cNvSpPr/>
          <p:nvPr/>
        </p:nvSpPr>
        <p:spPr>
          <a:xfrm rot="5400000">
            <a:off x="2143293" y="3099087"/>
            <a:ext cx="910784" cy="3376033"/>
          </a:xfrm>
          <a:prstGeom prst="round2SameRect">
            <a:avLst>
              <a:gd name="adj1" fmla="val 15344"/>
              <a:gd name="adj2" fmla="val 0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itchFamily="2" charset="77"/>
            </a:endParaRPr>
          </a:p>
        </p:txBody>
      </p:sp>
      <p:sp>
        <p:nvSpPr>
          <p:cNvPr id="151" name="Freeform 298">
            <a:extLst>
              <a:ext uri="{FF2B5EF4-FFF2-40B4-BE49-F238E27FC236}">
                <a16:creationId xmlns:a16="http://schemas.microsoft.com/office/drawing/2014/main" id="{3D7D403C-D680-E849-851A-7435616735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119" y="4212173"/>
            <a:ext cx="893269" cy="928299"/>
          </a:xfrm>
          <a:custGeom>
            <a:avLst/>
            <a:gdLst>
              <a:gd name="T0" fmla="*/ 1800 w 1801"/>
              <a:gd name="T1" fmla="*/ 1868 h 1869"/>
              <a:gd name="T2" fmla="*/ 0 w 1801"/>
              <a:gd name="T3" fmla="*/ 1868 h 1869"/>
              <a:gd name="T4" fmla="*/ 0 w 1801"/>
              <a:gd name="T5" fmla="*/ 0 h 1869"/>
              <a:gd name="T6" fmla="*/ 1800 w 1801"/>
              <a:gd name="T7" fmla="*/ 0 h 1869"/>
              <a:gd name="T8" fmla="*/ 1800 w 1801"/>
              <a:gd name="T9" fmla="*/ 1868 h 18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01" h="1869">
                <a:moveTo>
                  <a:pt x="1800" y="1868"/>
                </a:moveTo>
                <a:lnTo>
                  <a:pt x="0" y="1868"/>
                </a:lnTo>
                <a:lnTo>
                  <a:pt x="0" y="0"/>
                </a:lnTo>
                <a:lnTo>
                  <a:pt x="1800" y="0"/>
                </a:lnTo>
                <a:lnTo>
                  <a:pt x="1800" y="1868"/>
                </a:lnTo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Poppins" pitchFamily="2" charset="77"/>
            </a:endParaRPr>
          </a:p>
        </p:txBody>
      </p:sp>
      <p:sp>
        <p:nvSpPr>
          <p:cNvPr id="153" name="Freeform 152">
            <a:extLst>
              <a:ext uri="{FF2B5EF4-FFF2-40B4-BE49-F238E27FC236}">
                <a16:creationId xmlns:a16="http://schemas.microsoft.com/office/drawing/2014/main" id="{624299BC-085D-B149-9059-FF2DF39346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121" y="4212173"/>
            <a:ext cx="1063544" cy="1008807"/>
          </a:xfrm>
          <a:custGeom>
            <a:avLst/>
            <a:gdLst>
              <a:gd name="connsiteX0" fmla="*/ 0 w 2668318"/>
              <a:gd name="connsiteY0" fmla="*/ 2329006 h 2530987"/>
              <a:gd name="connsiteX1" fmla="*/ 317337 w 2668318"/>
              <a:gd name="connsiteY1" fmla="*/ 2329006 h 2530987"/>
              <a:gd name="connsiteX2" fmla="*/ 317337 w 2668318"/>
              <a:gd name="connsiteY2" fmla="*/ 2530987 h 2530987"/>
              <a:gd name="connsiteX3" fmla="*/ 2241117 w 2668318"/>
              <a:gd name="connsiteY3" fmla="*/ 0 h 2530987"/>
              <a:gd name="connsiteX4" fmla="*/ 2668318 w 2668318"/>
              <a:gd name="connsiteY4" fmla="*/ 234951 h 2530987"/>
              <a:gd name="connsiteX5" fmla="*/ 2241117 w 2668318"/>
              <a:gd name="connsiteY5" fmla="*/ 234951 h 253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68318" h="2530987">
                <a:moveTo>
                  <a:pt x="0" y="2329006"/>
                </a:moveTo>
                <a:lnTo>
                  <a:pt x="317337" y="2329006"/>
                </a:lnTo>
                <a:lnTo>
                  <a:pt x="317337" y="2530987"/>
                </a:lnTo>
                <a:close/>
                <a:moveTo>
                  <a:pt x="2241117" y="0"/>
                </a:moveTo>
                <a:lnTo>
                  <a:pt x="2668318" y="234951"/>
                </a:lnTo>
                <a:lnTo>
                  <a:pt x="2241117" y="234951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60000"/>
                  <a:lumOff val="40000"/>
                  <a:shade val="30000"/>
                  <a:satMod val="115000"/>
                </a:schemeClr>
              </a:gs>
              <a:gs pos="50000">
                <a:schemeClr val="accent1">
                  <a:lumMod val="60000"/>
                  <a:lumOff val="40000"/>
                  <a:shade val="67500"/>
                  <a:satMod val="115000"/>
                </a:schemeClr>
              </a:gs>
              <a:gs pos="100000">
                <a:schemeClr val="accent1">
                  <a:lumMod val="60000"/>
                  <a:lumOff val="40000"/>
                  <a:shade val="100000"/>
                  <a:satMod val="115000"/>
                </a:schemeClr>
              </a:gs>
            </a:gsLst>
            <a:lin ang="2700000" scaled="1"/>
            <a:tileRect/>
          </a:gra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Poppins" pitchFamily="2" charset="77"/>
            </a:endParaRPr>
          </a:p>
        </p:txBody>
      </p:sp>
      <p:sp>
        <p:nvSpPr>
          <p:cNvPr id="154" name="Freeform 153">
            <a:extLst>
              <a:ext uri="{FF2B5EF4-FFF2-40B4-BE49-F238E27FC236}">
                <a16:creationId xmlns:a16="http://schemas.microsoft.com/office/drawing/2014/main" id="{B2C810D4-44C0-4B42-943B-B91D6D04D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120" y="1798973"/>
            <a:ext cx="1063544" cy="1006621"/>
          </a:xfrm>
          <a:custGeom>
            <a:avLst/>
            <a:gdLst>
              <a:gd name="connsiteX0" fmla="*/ 0 w 2668318"/>
              <a:gd name="connsiteY0" fmla="*/ 2323510 h 2525503"/>
              <a:gd name="connsiteX1" fmla="*/ 317337 w 2668318"/>
              <a:gd name="connsiteY1" fmla="*/ 2323510 h 2525503"/>
              <a:gd name="connsiteX2" fmla="*/ 317337 w 2668318"/>
              <a:gd name="connsiteY2" fmla="*/ 2525503 h 2525503"/>
              <a:gd name="connsiteX3" fmla="*/ 2241117 w 2668318"/>
              <a:gd name="connsiteY3" fmla="*/ 0 h 2525503"/>
              <a:gd name="connsiteX4" fmla="*/ 2668318 w 2668318"/>
              <a:gd name="connsiteY4" fmla="*/ 234951 h 2525503"/>
              <a:gd name="connsiteX5" fmla="*/ 2241117 w 2668318"/>
              <a:gd name="connsiteY5" fmla="*/ 234951 h 2525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68318" h="2525503">
                <a:moveTo>
                  <a:pt x="0" y="2323510"/>
                </a:moveTo>
                <a:lnTo>
                  <a:pt x="317337" y="2323510"/>
                </a:lnTo>
                <a:lnTo>
                  <a:pt x="317337" y="2525503"/>
                </a:lnTo>
                <a:close/>
                <a:moveTo>
                  <a:pt x="2241117" y="0"/>
                </a:moveTo>
                <a:lnTo>
                  <a:pt x="2668318" y="234951"/>
                </a:lnTo>
                <a:lnTo>
                  <a:pt x="2241117" y="234951"/>
                </a:lnTo>
                <a:close/>
              </a:path>
            </a:pathLst>
          </a:custGeom>
          <a:solidFill>
            <a:srgbClr val="D83F6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dirty="0">
              <a:latin typeface="Poppins" pitchFamily="2" charset="77"/>
            </a:endParaRPr>
          </a:p>
        </p:txBody>
      </p:sp>
      <p:sp>
        <p:nvSpPr>
          <p:cNvPr id="155" name="Round Same Side Corner Rectangle 154">
            <a:extLst>
              <a:ext uri="{FF2B5EF4-FFF2-40B4-BE49-F238E27FC236}">
                <a16:creationId xmlns:a16="http://schemas.microsoft.com/office/drawing/2014/main" id="{0F00BDBF-AA39-C540-9B62-858B4391A1D0}"/>
              </a:ext>
            </a:extLst>
          </p:cNvPr>
          <p:cNvSpPr/>
          <p:nvPr/>
        </p:nvSpPr>
        <p:spPr>
          <a:xfrm rot="5400000">
            <a:off x="2143293" y="685888"/>
            <a:ext cx="910784" cy="3376033"/>
          </a:xfrm>
          <a:prstGeom prst="round2SameRect">
            <a:avLst>
              <a:gd name="adj1" fmla="val 15344"/>
              <a:gd name="adj2" fmla="val 0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itchFamily="2" charset="77"/>
            </a:endParaRPr>
          </a:p>
        </p:txBody>
      </p:sp>
      <p:sp>
        <p:nvSpPr>
          <p:cNvPr id="156" name="Freeform 476">
            <a:extLst>
              <a:ext uri="{FF2B5EF4-FFF2-40B4-BE49-F238E27FC236}">
                <a16:creationId xmlns:a16="http://schemas.microsoft.com/office/drawing/2014/main" id="{9F5736C4-41B5-DE41-9D29-8685FF772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119" y="1798973"/>
            <a:ext cx="893269" cy="928299"/>
          </a:xfrm>
          <a:custGeom>
            <a:avLst/>
            <a:gdLst>
              <a:gd name="T0" fmla="*/ 1800 w 1801"/>
              <a:gd name="T1" fmla="*/ 1867 h 1868"/>
              <a:gd name="T2" fmla="*/ 0 w 1801"/>
              <a:gd name="T3" fmla="*/ 1867 h 1868"/>
              <a:gd name="T4" fmla="*/ 0 w 1801"/>
              <a:gd name="T5" fmla="*/ 0 h 1868"/>
              <a:gd name="T6" fmla="*/ 1800 w 1801"/>
              <a:gd name="T7" fmla="*/ 0 h 1868"/>
              <a:gd name="T8" fmla="*/ 1800 w 1801"/>
              <a:gd name="T9" fmla="*/ 1867 h 18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01" h="1868">
                <a:moveTo>
                  <a:pt x="1800" y="1867"/>
                </a:moveTo>
                <a:lnTo>
                  <a:pt x="0" y="1867"/>
                </a:lnTo>
                <a:lnTo>
                  <a:pt x="0" y="0"/>
                </a:lnTo>
                <a:lnTo>
                  <a:pt x="1800" y="0"/>
                </a:lnTo>
                <a:lnTo>
                  <a:pt x="1800" y="1867"/>
                </a:lnTo>
              </a:path>
            </a:pathLst>
          </a:custGeom>
          <a:solidFill>
            <a:srgbClr val="D83F6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itchFamily="2" charset="77"/>
            </a:endParaRPr>
          </a:p>
        </p:txBody>
      </p:sp>
      <p:sp>
        <p:nvSpPr>
          <p:cNvPr id="157" name="Freeform 156">
            <a:extLst>
              <a:ext uri="{FF2B5EF4-FFF2-40B4-BE49-F238E27FC236}">
                <a16:creationId xmlns:a16="http://schemas.microsoft.com/office/drawing/2014/main" id="{21570276-417C-544A-815B-7641872A4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5808" y="2117565"/>
            <a:ext cx="505251" cy="419864"/>
          </a:xfrm>
          <a:custGeom>
            <a:avLst/>
            <a:gdLst>
              <a:gd name="connsiteX0" fmla="*/ 123797 w 366352"/>
              <a:gd name="connsiteY0" fmla="*/ 95250 h 304439"/>
              <a:gd name="connsiteX1" fmla="*/ 135313 w 366352"/>
              <a:gd name="connsiteY1" fmla="*/ 103921 h 304439"/>
              <a:gd name="connsiteX2" fmla="*/ 170221 w 366352"/>
              <a:gd name="connsiteY2" fmla="*/ 293239 h 304439"/>
              <a:gd name="connsiteX3" fmla="*/ 172380 w 366352"/>
              <a:gd name="connsiteY3" fmla="*/ 295045 h 304439"/>
              <a:gd name="connsiteX4" fmla="*/ 174179 w 366352"/>
              <a:gd name="connsiteY4" fmla="*/ 293600 h 304439"/>
              <a:gd name="connsiteX5" fmla="*/ 206928 w 366352"/>
              <a:gd name="connsiteY5" fmla="*/ 137522 h 304439"/>
              <a:gd name="connsiteX6" fmla="*/ 206928 w 366352"/>
              <a:gd name="connsiteY6" fmla="*/ 137160 h 304439"/>
              <a:gd name="connsiteX7" fmla="*/ 218444 w 366352"/>
              <a:gd name="connsiteY7" fmla="*/ 128851 h 304439"/>
              <a:gd name="connsiteX8" fmla="*/ 229240 w 366352"/>
              <a:gd name="connsiteY8" fmla="*/ 137883 h 304439"/>
              <a:gd name="connsiteX9" fmla="*/ 253712 w 366352"/>
              <a:gd name="connsiteY9" fmla="*/ 252051 h 304439"/>
              <a:gd name="connsiteX10" fmla="*/ 255511 w 366352"/>
              <a:gd name="connsiteY10" fmla="*/ 253497 h 304439"/>
              <a:gd name="connsiteX11" fmla="*/ 257670 w 366352"/>
              <a:gd name="connsiteY11" fmla="*/ 252413 h 304439"/>
              <a:gd name="connsiteX12" fmla="*/ 269186 w 366352"/>
              <a:gd name="connsiteY12" fmla="*/ 211587 h 304439"/>
              <a:gd name="connsiteX13" fmla="*/ 279263 w 366352"/>
              <a:gd name="connsiteY13" fmla="*/ 203277 h 304439"/>
              <a:gd name="connsiteX14" fmla="*/ 290419 w 366352"/>
              <a:gd name="connsiteY14" fmla="*/ 209419 h 304439"/>
              <a:gd name="connsiteX15" fmla="*/ 304454 w 366352"/>
              <a:gd name="connsiteY15" fmla="*/ 237961 h 304439"/>
              <a:gd name="connsiteX16" fmla="*/ 306253 w 366352"/>
              <a:gd name="connsiteY16" fmla="*/ 239045 h 304439"/>
              <a:gd name="connsiteX17" fmla="*/ 361674 w 366352"/>
              <a:gd name="connsiteY17" fmla="*/ 239045 h 304439"/>
              <a:gd name="connsiteX18" fmla="*/ 366352 w 366352"/>
              <a:gd name="connsiteY18" fmla="*/ 244103 h 304439"/>
              <a:gd name="connsiteX19" fmla="*/ 361674 w 366352"/>
              <a:gd name="connsiteY19" fmla="*/ 248800 h 304439"/>
              <a:gd name="connsiteX20" fmla="*/ 306253 w 366352"/>
              <a:gd name="connsiteY20" fmla="*/ 248800 h 304439"/>
              <a:gd name="connsiteX21" fmla="*/ 296177 w 366352"/>
              <a:gd name="connsiteY21" fmla="*/ 242297 h 304439"/>
              <a:gd name="connsiteX22" fmla="*/ 281782 w 366352"/>
              <a:gd name="connsiteY22" fmla="*/ 213754 h 304439"/>
              <a:gd name="connsiteX23" fmla="*/ 279982 w 366352"/>
              <a:gd name="connsiteY23" fmla="*/ 212671 h 304439"/>
              <a:gd name="connsiteX24" fmla="*/ 278183 w 366352"/>
              <a:gd name="connsiteY24" fmla="*/ 214116 h 304439"/>
              <a:gd name="connsiteX25" fmla="*/ 266667 w 366352"/>
              <a:gd name="connsiteY25" fmla="*/ 254942 h 304439"/>
              <a:gd name="connsiteX26" fmla="*/ 255151 w 366352"/>
              <a:gd name="connsiteY26" fmla="*/ 263252 h 304439"/>
              <a:gd name="connsiteX27" fmla="*/ 244355 w 366352"/>
              <a:gd name="connsiteY27" fmla="*/ 254219 h 304439"/>
              <a:gd name="connsiteX28" fmla="*/ 219883 w 366352"/>
              <a:gd name="connsiteY28" fmla="*/ 139689 h 304439"/>
              <a:gd name="connsiteX29" fmla="*/ 218084 w 366352"/>
              <a:gd name="connsiteY29" fmla="*/ 138244 h 304439"/>
              <a:gd name="connsiteX30" fmla="*/ 216285 w 366352"/>
              <a:gd name="connsiteY30" fmla="*/ 139689 h 304439"/>
              <a:gd name="connsiteX31" fmla="*/ 183536 w 366352"/>
              <a:gd name="connsiteY31" fmla="*/ 295768 h 304439"/>
              <a:gd name="connsiteX32" fmla="*/ 183536 w 366352"/>
              <a:gd name="connsiteY32" fmla="*/ 296129 h 304439"/>
              <a:gd name="connsiteX33" fmla="*/ 172380 w 366352"/>
              <a:gd name="connsiteY33" fmla="*/ 304439 h 304439"/>
              <a:gd name="connsiteX34" fmla="*/ 172020 w 366352"/>
              <a:gd name="connsiteY34" fmla="*/ 304439 h 304439"/>
              <a:gd name="connsiteX35" fmla="*/ 161224 w 366352"/>
              <a:gd name="connsiteY35" fmla="*/ 295407 h 304439"/>
              <a:gd name="connsiteX36" fmla="*/ 126316 w 366352"/>
              <a:gd name="connsiteY36" fmla="*/ 106089 h 304439"/>
              <a:gd name="connsiteX37" fmla="*/ 124157 w 366352"/>
              <a:gd name="connsiteY37" fmla="*/ 104644 h 304439"/>
              <a:gd name="connsiteX38" fmla="*/ 121997 w 366352"/>
              <a:gd name="connsiteY38" fmla="*/ 106089 h 304439"/>
              <a:gd name="connsiteX39" fmla="*/ 93567 w 366352"/>
              <a:gd name="connsiteY39" fmla="*/ 239406 h 304439"/>
              <a:gd name="connsiteX40" fmla="*/ 82411 w 366352"/>
              <a:gd name="connsiteY40" fmla="*/ 248800 h 304439"/>
              <a:gd name="connsiteX41" fmla="*/ 4678 w 366352"/>
              <a:gd name="connsiteY41" fmla="*/ 248800 h 304439"/>
              <a:gd name="connsiteX42" fmla="*/ 0 w 366352"/>
              <a:gd name="connsiteY42" fmla="*/ 244103 h 304439"/>
              <a:gd name="connsiteX43" fmla="*/ 4678 w 366352"/>
              <a:gd name="connsiteY43" fmla="*/ 239045 h 304439"/>
              <a:gd name="connsiteX44" fmla="*/ 82411 w 366352"/>
              <a:gd name="connsiteY44" fmla="*/ 239045 h 304439"/>
              <a:gd name="connsiteX45" fmla="*/ 84211 w 366352"/>
              <a:gd name="connsiteY45" fmla="*/ 237600 h 304439"/>
              <a:gd name="connsiteX46" fmla="*/ 113001 w 366352"/>
              <a:gd name="connsiteY46" fmla="*/ 104283 h 304439"/>
              <a:gd name="connsiteX47" fmla="*/ 123797 w 366352"/>
              <a:gd name="connsiteY47" fmla="*/ 95250 h 304439"/>
              <a:gd name="connsiteX48" fmla="*/ 338993 w 366352"/>
              <a:gd name="connsiteY48" fmla="*/ 53116 h 304439"/>
              <a:gd name="connsiteX49" fmla="*/ 332513 w 366352"/>
              <a:gd name="connsiteY49" fmla="*/ 84191 h 304439"/>
              <a:gd name="connsiteX50" fmla="*/ 356272 w 366352"/>
              <a:gd name="connsiteY50" fmla="*/ 53116 h 304439"/>
              <a:gd name="connsiteX51" fmla="*/ 306594 w 366352"/>
              <a:gd name="connsiteY51" fmla="*/ 53116 h 304439"/>
              <a:gd name="connsiteX52" fmla="*/ 318114 w 366352"/>
              <a:gd name="connsiteY52" fmla="*/ 87081 h 304439"/>
              <a:gd name="connsiteX53" fmla="*/ 329273 w 366352"/>
              <a:gd name="connsiteY53" fmla="*/ 53116 h 304439"/>
              <a:gd name="connsiteX54" fmla="*/ 279595 w 366352"/>
              <a:gd name="connsiteY54" fmla="*/ 53116 h 304439"/>
              <a:gd name="connsiteX55" fmla="*/ 303714 w 366352"/>
              <a:gd name="connsiteY55" fmla="*/ 84191 h 304439"/>
              <a:gd name="connsiteX56" fmla="*/ 297234 w 366352"/>
              <a:gd name="connsiteY56" fmla="*/ 53116 h 304439"/>
              <a:gd name="connsiteX57" fmla="*/ 213792 w 366352"/>
              <a:gd name="connsiteY57" fmla="*/ 28575 h 304439"/>
              <a:gd name="connsiteX58" fmla="*/ 262021 w 366352"/>
              <a:gd name="connsiteY58" fmla="*/ 33954 h 304439"/>
              <a:gd name="connsiteX59" fmla="*/ 265620 w 366352"/>
              <a:gd name="connsiteY59" fmla="*/ 39691 h 304439"/>
              <a:gd name="connsiteX60" fmla="*/ 259862 w 366352"/>
              <a:gd name="connsiteY60" fmla="*/ 43276 h 304439"/>
              <a:gd name="connsiteX61" fmla="*/ 213792 w 366352"/>
              <a:gd name="connsiteY61" fmla="*/ 37898 h 304439"/>
              <a:gd name="connsiteX62" fmla="*/ 10078 w 366352"/>
              <a:gd name="connsiteY62" fmla="*/ 220764 h 304439"/>
              <a:gd name="connsiteX63" fmla="*/ 5039 w 366352"/>
              <a:gd name="connsiteY63" fmla="*/ 225067 h 304439"/>
              <a:gd name="connsiteX64" fmla="*/ 4679 w 366352"/>
              <a:gd name="connsiteY64" fmla="*/ 224708 h 304439"/>
              <a:gd name="connsiteX65" fmla="*/ 360 w 366352"/>
              <a:gd name="connsiteY65" fmla="*/ 219688 h 304439"/>
              <a:gd name="connsiteX66" fmla="*/ 213792 w 366352"/>
              <a:gd name="connsiteY66" fmla="*/ 28575 h 304439"/>
              <a:gd name="connsiteX67" fmla="*/ 332513 w 366352"/>
              <a:gd name="connsiteY67" fmla="*/ 12285 h 304439"/>
              <a:gd name="connsiteX68" fmla="*/ 338993 w 366352"/>
              <a:gd name="connsiteY68" fmla="*/ 43360 h 304439"/>
              <a:gd name="connsiteX69" fmla="*/ 356272 w 366352"/>
              <a:gd name="connsiteY69" fmla="*/ 43360 h 304439"/>
              <a:gd name="connsiteX70" fmla="*/ 332513 w 366352"/>
              <a:gd name="connsiteY70" fmla="*/ 12285 h 304439"/>
              <a:gd name="connsiteX71" fmla="*/ 303714 w 366352"/>
              <a:gd name="connsiteY71" fmla="*/ 12285 h 304439"/>
              <a:gd name="connsiteX72" fmla="*/ 279595 w 366352"/>
              <a:gd name="connsiteY72" fmla="*/ 43360 h 304439"/>
              <a:gd name="connsiteX73" fmla="*/ 297234 w 366352"/>
              <a:gd name="connsiteY73" fmla="*/ 43360 h 304439"/>
              <a:gd name="connsiteX74" fmla="*/ 303714 w 366352"/>
              <a:gd name="connsiteY74" fmla="*/ 12285 h 304439"/>
              <a:gd name="connsiteX75" fmla="*/ 318114 w 366352"/>
              <a:gd name="connsiteY75" fmla="*/ 9394 h 304439"/>
              <a:gd name="connsiteX76" fmla="*/ 306594 w 366352"/>
              <a:gd name="connsiteY76" fmla="*/ 43360 h 304439"/>
              <a:gd name="connsiteX77" fmla="*/ 329273 w 366352"/>
              <a:gd name="connsiteY77" fmla="*/ 43360 h 304439"/>
              <a:gd name="connsiteX78" fmla="*/ 318114 w 366352"/>
              <a:gd name="connsiteY78" fmla="*/ 9394 h 304439"/>
              <a:gd name="connsiteX79" fmla="*/ 318114 w 366352"/>
              <a:gd name="connsiteY79" fmla="*/ 0 h 304439"/>
              <a:gd name="connsiteX80" fmla="*/ 366352 w 366352"/>
              <a:gd name="connsiteY80" fmla="*/ 48057 h 304439"/>
              <a:gd name="connsiteX81" fmla="*/ 318114 w 366352"/>
              <a:gd name="connsiteY81" fmla="*/ 96476 h 304439"/>
              <a:gd name="connsiteX82" fmla="*/ 269875 w 366352"/>
              <a:gd name="connsiteY82" fmla="*/ 48057 h 304439"/>
              <a:gd name="connsiteX83" fmla="*/ 318114 w 366352"/>
              <a:gd name="connsiteY83" fmla="*/ 0 h 304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66352" h="304439">
                <a:moveTo>
                  <a:pt x="123797" y="95250"/>
                </a:moveTo>
                <a:cubicBezTo>
                  <a:pt x="129555" y="95250"/>
                  <a:pt x="134233" y="98863"/>
                  <a:pt x="135313" y="103921"/>
                </a:cubicBezTo>
                <a:lnTo>
                  <a:pt x="170221" y="293239"/>
                </a:lnTo>
                <a:cubicBezTo>
                  <a:pt x="170581" y="294684"/>
                  <a:pt x="171660" y="295045"/>
                  <a:pt x="172380" y="295045"/>
                </a:cubicBezTo>
                <a:cubicBezTo>
                  <a:pt x="172740" y="295045"/>
                  <a:pt x="173819" y="294684"/>
                  <a:pt x="174179" y="293600"/>
                </a:cubicBezTo>
                <a:lnTo>
                  <a:pt x="206928" y="137522"/>
                </a:lnTo>
                <a:lnTo>
                  <a:pt x="206928" y="137160"/>
                </a:lnTo>
                <a:cubicBezTo>
                  <a:pt x="208367" y="132102"/>
                  <a:pt x="213046" y="128851"/>
                  <a:pt x="218444" y="128851"/>
                </a:cubicBezTo>
                <a:cubicBezTo>
                  <a:pt x="223842" y="129212"/>
                  <a:pt x="228160" y="132463"/>
                  <a:pt x="229240" y="137883"/>
                </a:cubicBezTo>
                <a:lnTo>
                  <a:pt x="253712" y="252051"/>
                </a:lnTo>
                <a:cubicBezTo>
                  <a:pt x="254071" y="253497"/>
                  <a:pt x="254791" y="253497"/>
                  <a:pt x="255511" y="253497"/>
                </a:cubicBezTo>
                <a:cubicBezTo>
                  <a:pt x="256231" y="253858"/>
                  <a:pt x="256950" y="253497"/>
                  <a:pt x="257670" y="252413"/>
                </a:cubicBezTo>
                <a:lnTo>
                  <a:pt x="269186" y="211587"/>
                </a:lnTo>
                <a:cubicBezTo>
                  <a:pt x="270626" y="206890"/>
                  <a:pt x="274584" y="203638"/>
                  <a:pt x="279263" y="203277"/>
                </a:cubicBezTo>
                <a:cubicBezTo>
                  <a:pt x="283941" y="202554"/>
                  <a:pt x="288259" y="205445"/>
                  <a:pt x="290419" y="209419"/>
                </a:cubicBezTo>
                <a:lnTo>
                  <a:pt x="304454" y="237961"/>
                </a:lnTo>
                <a:cubicBezTo>
                  <a:pt x="305174" y="238684"/>
                  <a:pt x="305893" y="239045"/>
                  <a:pt x="306253" y="239045"/>
                </a:cubicBezTo>
                <a:lnTo>
                  <a:pt x="361674" y="239045"/>
                </a:lnTo>
                <a:cubicBezTo>
                  <a:pt x="364553" y="239045"/>
                  <a:pt x="366352" y="241213"/>
                  <a:pt x="366352" y="244103"/>
                </a:cubicBezTo>
                <a:cubicBezTo>
                  <a:pt x="366352" y="246632"/>
                  <a:pt x="364553" y="248800"/>
                  <a:pt x="361674" y="248800"/>
                </a:cubicBezTo>
                <a:lnTo>
                  <a:pt x="306253" y="248800"/>
                </a:lnTo>
                <a:cubicBezTo>
                  <a:pt x="301935" y="248800"/>
                  <a:pt x="297976" y="246271"/>
                  <a:pt x="296177" y="242297"/>
                </a:cubicBezTo>
                <a:lnTo>
                  <a:pt x="281782" y="213754"/>
                </a:lnTo>
                <a:cubicBezTo>
                  <a:pt x="281422" y="212671"/>
                  <a:pt x="280342" y="212671"/>
                  <a:pt x="279982" y="212671"/>
                </a:cubicBezTo>
                <a:cubicBezTo>
                  <a:pt x="279622" y="212671"/>
                  <a:pt x="278543" y="213032"/>
                  <a:pt x="278183" y="214116"/>
                </a:cubicBezTo>
                <a:lnTo>
                  <a:pt x="266667" y="254942"/>
                </a:lnTo>
                <a:cubicBezTo>
                  <a:pt x="265228" y="260000"/>
                  <a:pt x="260549" y="263252"/>
                  <a:pt x="255151" y="263252"/>
                </a:cubicBezTo>
                <a:cubicBezTo>
                  <a:pt x="249753" y="263252"/>
                  <a:pt x="245434" y="259277"/>
                  <a:pt x="244355" y="254219"/>
                </a:cubicBezTo>
                <a:lnTo>
                  <a:pt x="219883" y="139689"/>
                </a:lnTo>
                <a:cubicBezTo>
                  <a:pt x="219523" y="138605"/>
                  <a:pt x="218444" y="138244"/>
                  <a:pt x="218084" y="138244"/>
                </a:cubicBezTo>
                <a:cubicBezTo>
                  <a:pt x="217364" y="138244"/>
                  <a:pt x="216644" y="138605"/>
                  <a:pt x="216285" y="139689"/>
                </a:cubicBezTo>
                <a:lnTo>
                  <a:pt x="183536" y="295768"/>
                </a:lnTo>
                <a:lnTo>
                  <a:pt x="183536" y="296129"/>
                </a:lnTo>
                <a:cubicBezTo>
                  <a:pt x="182097" y="301187"/>
                  <a:pt x="177778" y="304439"/>
                  <a:pt x="172380" y="304439"/>
                </a:cubicBezTo>
                <a:cubicBezTo>
                  <a:pt x="172020" y="304439"/>
                  <a:pt x="172020" y="304439"/>
                  <a:pt x="172020" y="304439"/>
                </a:cubicBezTo>
                <a:cubicBezTo>
                  <a:pt x="166622" y="304439"/>
                  <a:pt x="162303" y="300826"/>
                  <a:pt x="161224" y="295407"/>
                </a:cubicBezTo>
                <a:lnTo>
                  <a:pt x="126316" y="106089"/>
                </a:lnTo>
                <a:cubicBezTo>
                  <a:pt x="125596" y="104644"/>
                  <a:pt x="124517" y="104644"/>
                  <a:pt x="124157" y="104644"/>
                </a:cubicBezTo>
                <a:cubicBezTo>
                  <a:pt x="123437" y="104644"/>
                  <a:pt x="122357" y="104644"/>
                  <a:pt x="121997" y="106089"/>
                </a:cubicBezTo>
                <a:lnTo>
                  <a:pt x="93567" y="239406"/>
                </a:lnTo>
                <a:cubicBezTo>
                  <a:pt x="92848" y="244826"/>
                  <a:pt x="88169" y="248800"/>
                  <a:pt x="82411" y="248800"/>
                </a:cubicBezTo>
                <a:lnTo>
                  <a:pt x="4678" y="248800"/>
                </a:lnTo>
                <a:cubicBezTo>
                  <a:pt x="2159" y="248800"/>
                  <a:pt x="0" y="246632"/>
                  <a:pt x="0" y="244103"/>
                </a:cubicBezTo>
                <a:cubicBezTo>
                  <a:pt x="0" y="241213"/>
                  <a:pt x="2159" y="239045"/>
                  <a:pt x="4678" y="239045"/>
                </a:cubicBezTo>
                <a:lnTo>
                  <a:pt x="82411" y="239045"/>
                </a:lnTo>
                <a:cubicBezTo>
                  <a:pt x="83491" y="239045"/>
                  <a:pt x="84211" y="238322"/>
                  <a:pt x="84211" y="237600"/>
                </a:cubicBezTo>
                <a:lnTo>
                  <a:pt x="113001" y="104283"/>
                </a:lnTo>
                <a:cubicBezTo>
                  <a:pt x="113720" y="99224"/>
                  <a:pt x="118399" y="95250"/>
                  <a:pt x="123797" y="95250"/>
                </a:cubicBezTo>
                <a:close/>
                <a:moveTo>
                  <a:pt x="338993" y="53116"/>
                </a:moveTo>
                <a:cubicBezTo>
                  <a:pt x="338633" y="64679"/>
                  <a:pt x="336473" y="75880"/>
                  <a:pt x="332513" y="84191"/>
                </a:cubicBezTo>
                <a:cubicBezTo>
                  <a:pt x="345473" y="78771"/>
                  <a:pt x="354472" y="67208"/>
                  <a:pt x="356272" y="53116"/>
                </a:cubicBezTo>
                <a:close/>
                <a:moveTo>
                  <a:pt x="306594" y="53116"/>
                </a:moveTo>
                <a:cubicBezTo>
                  <a:pt x="307674" y="74073"/>
                  <a:pt x="314154" y="87081"/>
                  <a:pt x="318114" y="87081"/>
                </a:cubicBezTo>
                <a:cubicBezTo>
                  <a:pt x="321713" y="87081"/>
                  <a:pt x="328553" y="74073"/>
                  <a:pt x="329273" y="53116"/>
                </a:cubicBezTo>
                <a:close/>
                <a:moveTo>
                  <a:pt x="279595" y="53116"/>
                </a:moveTo>
                <a:cubicBezTo>
                  <a:pt x="281395" y="67208"/>
                  <a:pt x="291114" y="78771"/>
                  <a:pt x="303714" y="84191"/>
                </a:cubicBezTo>
                <a:cubicBezTo>
                  <a:pt x="299754" y="75880"/>
                  <a:pt x="297594" y="64679"/>
                  <a:pt x="297234" y="53116"/>
                </a:cubicBezTo>
                <a:close/>
                <a:moveTo>
                  <a:pt x="213792" y="28575"/>
                </a:moveTo>
                <a:cubicBezTo>
                  <a:pt x="229988" y="28575"/>
                  <a:pt x="246185" y="30368"/>
                  <a:pt x="262021" y="33954"/>
                </a:cubicBezTo>
                <a:cubicBezTo>
                  <a:pt x="264541" y="34312"/>
                  <a:pt x="266340" y="37181"/>
                  <a:pt x="265620" y="39691"/>
                </a:cubicBezTo>
                <a:cubicBezTo>
                  <a:pt x="264900" y="42201"/>
                  <a:pt x="262381" y="43993"/>
                  <a:pt x="259862" y="43276"/>
                </a:cubicBezTo>
                <a:cubicBezTo>
                  <a:pt x="244745" y="39691"/>
                  <a:pt x="229268" y="37898"/>
                  <a:pt x="213792" y="37898"/>
                </a:cubicBezTo>
                <a:cubicBezTo>
                  <a:pt x="108336" y="37898"/>
                  <a:pt x="20875" y="116423"/>
                  <a:pt x="10078" y="220764"/>
                </a:cubicBezTo>
                <a:cubicBezTo>
                  <a:pt x="9358" y="222915"/>
                  <a:pt x="7558" y="225067"/>
                  <a:pt x="5039" y="225067"/>
                </a:cubicBezTo>
                <a:cubicBezTo>
                  <a:pt x="4679" y="225067"/>
                  <a:pt x="4679" y="225067"/>
                  <a:pt x="4679" y="224708"/>
                </a:cubicBezTo>
                <a:cubicBezTo>
                  <a:pt x="2160" y="224708"/>
                  <a:pt x="0" y="222198"/>
                  <a:pt x="360" y="219688"/>
                </a:cubicBezTo>
                <a:cubicBezTo>
                  <a:pt x="11877" y="110686"/>
                  <a:pt x="103657" y="28575"/>
                  <a:pt x="213792" y="28575"/>
                </a:cubicBezTo>
                <a:close/>
                <a:moveTo>
                  <a:pt x="332513" y="12285"/>
                </a:moveTo>
                <a:cubicBezTo>
                  <a:pt x="336473" y="20234"/>
                  <a:pt x="338633" y="31797"/>
                  <a:pt x="338993" y="43360"/>
                </a:cubicBezTo>
                <a:lnTo>
                  <a:pt x="356272" y="43360"/>
                </a:lnTo>
                <a:cubicBezTo>
                  <a:pt x="354472" y="29268"/>
                  <a:pt x="345473" y="17344"/>
                  <a:pt x="332513" y="12285"/>
                </a:cubicBezTo>
                <a:close/>
                <a:moveTo>
                  <a:pt x="303714" y="12285"/>
                </a:moveTo>
                <a:cubicBezTo>
                  <a:pt x="291114" y="17344"/>
                  <a:pt x="281395" y="29268"/>
                  <a:pt x="279595" y="43360"/>
                </a:cubicBezTo>
                <a:lnTo>
                  <a:pt x="297234" y="43360"/>
                </a:lnTo>
                <a:cubicBezTo>
                  <a:pt x="297594" y="31797"/>
                  <a:pt x="299754" y="20234"/>
                  <a:pt x="303714" y="12285"/>
                </a:cubicBezTo>
                <a:close/>
                <a:moveTo>
                  <a:pt x="318114" y="9394"/>
                </a:moveTo>
                <a:cubicBezTo>
                  <a:pt x="314154" y="9394"/>
                  <a:pt x="307674" y="22041"/>
                  <a:pt x="306594" y="43360"/>
                </a:cubicBezTo>
                <a:lnTo>
                  <a:pt x="329273" y="43360"/>
                </a:lnTo>
                <a:cubicBezTo>
                  <a:pt x="328553" y="22041"/>
                  <a:pt x="321713" y="9394"/>
                  <a:pt x="318114" y="9394"/>
                </a:cubicBezTo>
                <a:close/>
                <a:moveTo>
                  <a:pt x="318114" y="0"/>
                </a:moveTo>
                <a:cubicBezTo>
                  <a:pt x="344753" y="0"/>
                  <a:pt x="366352" y="21680"/>
                  <a:pt x="366352" y="48057"/>
                </a:cubicBezTo>
                <a:cubicBezTo>
                  <a:pt x="366352" y="74796"/>
                  <a:pt x="344753" y="96476"/>
                  <a:pt x="318114" y="96476"/>
                </a:cubicBezTo>
                <a:cubicBezTo>
                  <a:pt x="291474" y="96476"/>
                  <a:pt x="269875" y="74796"/>
                  <a:pt x="269875" y="48057"/>
                </a:cubicBezTo>
                <a:cubicBezTo>
                  <a:pt x="269875" y="21680"/>
                  <a:pt x="291474" y="0"/>
                  <a:pt x="31811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dirty="0">
              <a:latin typeface="Poppins" pitchFamily="2" charset="77"/>
            </a:endParaRPr>
          </a:p>
        </p:txBody>
      </p:sp>
      <p:sp>
        <p:nvSpPr>
          <p:cNvPr id="158" name="Freeform 157">
            <a:extLst>
              <a:ext uri="{FF2B5EF4-FFF2-40B4-BE49-F238E27FC236}">
                <a16:creationId xmlns:a16="http://schemas.microsoft.com/office/drawing/2014/main" id="{FC2FDC79-B290-CE40-B4AF-62AF6A305E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121" y="1798973"/>
            <a:ext cx="1063544" cy="1006621"/>
          </a:xfrm>
          <a:custGeom>
            <a:avLst/>
            <a:gdLst>
              <a:gd name="connsiteX0" fmla="*/ 0 w 2668318"/>
              <a:gd name="connsiteY0" fmla="*/ 2323510 h 2525503"/>
              <a:gd name="connsiteX1" fmla="*/ 317337 w 2668318"/>
              <a:gd name="connsiteY1" fmla="*/ 2323510 h 2525503"/>
              <a:gd name="connsiteX2" fmla="*/ 317337 w 2668318"/>
              <a:gd name="connsiteY2" fmla="*/ 2525503 h 2525503"/>
              <a:gd name="connsiteX3" fmla="*/ 2241117 w 2668318"/>
              <a:gd name="connsiteY3" fmla="*/ 0 h 2525503"/>
              <a:gd name="connsiteX4" fmla="*/ 2668318 w 2668318"/>
              <a:gd name="connsiteY4" fmla="*/ 234951 h 2525503"/>
              <a:gd name="connsiteX5" fmla="*/ 2241117 w 2668318"/>
              <a:gd name="connsiteY5" fmla="*/ 234951 h 2525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68318" h="2525503">
                <a:moveTo>
                  <a:pt x="0" y="2323510"/>
                </a:moveTo>
                <a:lnTo>
                  <a:pt x="317337" y="2323510"/>
                </a:lnTo>
                <a:lnTo>
                  <a:pt x="317337" y="2525503"/>
                </a:lnTo>
                <a:close/>
                <a:moveTo>
                  <a:pt x="2241117" y="0"/>
                </a:moveTo>
                <a:lnTo>
                  <a:pt x="2668318" y="234951"/>
                </a:lnTo>
                <a:lnTo>
                  <a:pt x="2241117" y="234951"/>
                </a:lnTo>
                <a:close/>
              </a:path>
            </a:pathLst>
          </a:custGeom>
          <a:solidFill>
            <a:srgbClr val="111340">
              <a:alpha val="2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Poppins" pitchFamily="2" charset="77"/>
            </a:endParaRPr>
          </a:p>
        </p:txBody>
      </p:sp>
      <p:sp>
        <p:nvSpPr>
          <p:cNvPr id="159" name="Round Same Side Corner Rectangle 158">
            <a:extLst>
              <a:ext uri="{FF2B5EF4-FFF2-40B4-BE49-F238E27FC236}">
                <a16:creationId xmlns:a16="http://schemas.microsoft.com/office/drawing/2014/main" id="{83A8F31E-12EB-8248-A52C-69F47DB8CFA3}"/>
              </a:ext>
            </a:extLst>
          </p:cNvPr>
          <p:cNvSpPr/>
          <p:nvPr/>
        </p:nvSpPr>
        <p:spPr>
          <a:xfrm rot="5400000">
            <a:off x="2143293" y="1908066"/>
            <a:ext cx="910784" cy="3376033"/>
          </a:xfrm>
          <a:prstGeom prst="round2SameRect">
            <a:avLst>
              <a:gd name="adj1" fmla="val 15344"/>
              <a:gd name="adj2" fmla="val 0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itchFamily="2" charset="77"/>
            </a:endParaRPr>
          </a:p>
        </p:txBody>
      </p:sp>
      <p:sp>
        <p:nvSpPr>
          <p:cNvPr id="160" name="Freeform 408">
            <a:extLst>
              <a:ext uri="{FF2B5EF4-FFF2-40B4-BE49-F238E27FC236}">
                <a16:creationId xmlns:a16="http://schemas.microsoft.com/office/drawing/2014/main" id="{6CE9ACAC-CAD1-C441-83BA-84B28CA65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119" y="3018404"/>
            <a:ext cx="893269" cy="928299"/>
          </a:xfrm>
          <a:custGeom>
            <a:avLst/>
            <a:gdLst>
              <a:gd name="T0" fmla="*/ 1800 w 1801"/>
              <a:gd name="T1" fmla="*/ 1867 h 1868"/>
              <a:gd name="T2" fmla="*/ 0 w 1801"/>
              <a:gd name="T3" fmla="*/ 1867 h 1868"/>
              <a:gd name="T4" fmla="*/ 0 w 1801"/>
              <a:gd name="T5" fmla="*/ 0 h 1868"/>
              <a:gd name="T6" fmla="*/ 1800 w 1801"/>
              <a:gd name="T7" fmla="*/ 0 h 1868"/>
              <a:gd name="T8" fmla="*/ 1800 w 1801"/>
              <a:gd name="T9" fmla="*/ 1867 h 18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01" h="1868">
                <a:moveTo>
                  <a:pt x="1800" y="1867"/>
                </a:moveTo>
                <a:lnTo>
                  <a:pt x="0" y="1867"/>
                </a:lnTo>
                <a:lnTo>
                  <a:pt x="0" y="0"/>
                </a:lnTo>
                <a:lnTo>
                  <a:pt x="1800" y="0"/>
                </a:lnTo>
                <a:lnTo>
                  <a:pt x="1800" y="1867"/>
                </a:lnTo>
              </a:path>
            </a:pathLst>
          </a:custGeom>
          <a:solidFill>
            <a:srgbClr val="667DD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itchFamily="2" charset="77"/>
            </a:endParaRPr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309951A8-A373-B641-AFFE-2BA7BAC552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120" y="3018404"/>
            <a:ext cx="1063544" cy="1006621"/>
          </a:xfrm>
          <a:custGeom>
            <a:avLst/>
            <a:gdLst>
              <a:gd name="connsiteX0" fmla="*/ 0 w 2668318"/>
              <a:gd name="connsiteY0" fmla="*/ 2323510 h 2525503"/>
              <a:gd name="connsiteX1" fmla="*/ 317337 w 2668318"/>
              <a:gd name="connsiteY1" fmla="*/ 2323510 h 2525503"/>
              <a:gd name="connsiteX2" fmla="*/ 317337 w 2668318"/>
              <a:gd name="connsiteY2" fmla="*/ 2525503 h 2525503"/>
              <a:gd name="connsiteX3" fmla="*/ 2241117 w 2668318"/>
              <a:gd name="connsiteY3" fmla="*/ 0 h 2525503"/>
              <a:gd name="connsiteX4" fmla="*/ 2668318 w 2668318"/>
              <a:gd name="connsiteY4" fmla="*/ 234951 h 2525503"/>
              <a:gd name="connsiteX5" fmla="*/ 2241117 w 2668318"/>
              <a:gd name="connsiteY5" fmla="*/ 234951 h 2525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68318" h="2525503">
                <a:moveTo>
                  <a:pt x="0" y="2323510"/>
                </a:moveTo>
                <a:lnTo>
                  <a:pt x="317337" y="2323510"/>
                </a:lnTo>
                <a:lnTo>
                  <a:pt x="317337" y="2525503"/>
                </a:lnTo>
                <a:close/>
                <a:moveTo>
                  <a:pt x="2241117" y="0"/>
                </a:moveTo>
                <a:lnTo>
                  <a:pt x="2668318" y="234951"/>
                </a:lnTo>
                <a:lnTo>
                  <a:pt x="2241117" y="234951"/>
                </a:lnTo>
                <a:close/>
              </a:path>
            </a:pathLst>
          </a:custGeom>
          <a:solidFill>
            <a:srgbClr val="667DD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dirty="0">
              <a:latin typeface="Poppins" pitchFamily="2" charset="77"/>
            </a:endParaRPr>
          </a:p>
        </p:txBody>
      </p:sp>
      <p:sp>
        <p:nvSpPr>
          <p:cNvPr id="162" name="Freeform 161">
            <a:extLst>
              <a:ext uri="{FF2B5EF4-FFF2-40B4-BE49-F238E27FC236}">
                <a16:creationId xmlns:a16="http://schemas.microsoft.com/office/drawing/2014/main" id="{87B56577-EC26-DC47-83DA-B11C178BB9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121" y="3018404"/>
            <a:ext cx="1063544" cy="1006621"/>
          </a:xfrm>
          <a:custGeom>
            <a:avLst/>
            <a:gdLst>
              <a:gd name="connsiteX0" fmla="*/ 0 w 2668318"/>
              <a:gd name="connsiteY0" fmla="*/ 2323510 h 2525503"/>
              <a:gd name="connsiteX1" fmla="*/ 317337 w 2668318"/>
              <a:gd name="connsiteY1" fmla="*/ 2323510 h 2525503"/>
              <a:gd name="connsiteX2" fmla="*/ 317337 w 2668318"/>
              <a:gd name="connsiteY2" fmla="*/ 2525503 h 2525503"/>
              <a:gd name="connsiteX3" fmla="*/ 2241117 w 2668318"/>
              <a:gd name="connsiteY3" fmla="*/ 0 h 2525503"/>
              <a:gd name="connsiteX4" fmla="*/ 2668318 w 2668318"/>
              <a:gd name="connsiteY4" fmla="*/ 234951 h 2525503"/>
              <a:gd name="connsiteX5" fmla="*/ 2241117 w 2668318"/>
              <a:gd name="connsiteY5" fmla="*/ 234951 h 2525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68318" h="2525503">
                <a:moveTo>
                  <a:pt x="0" y="2323510"/>
                </a:moveTo>
                <a:lnTo>
                  <a:pt x="317337" y="2323510"/>
                </a:lnTo>
                <a:lnTo>
                  <a:pt x="317337" y="2525503"/>
                </a:lnTo>
                <a:close/>
                <a:moveTo>
                  <a:pt x="2241117" y="0"/>
                </a:moveTo>
                <a:lnTo>
                  <a:pt x="2668318" y="234951"/>
                </a:lnTo>
                <a:lnTo>
                  <a:pt x="2241117" y="234951"/>
                </a:lnTo>
                <a:close/>
              </a:path>
            </a:pathLst>
          </a:custGeom>
          <a:solidFill>
            <a:srgbClr val="111340">
              <a:alpha val="20000"/>
            </a:srgbClr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Poppins" pitchFamily="2" charset="77"/>
            </a:endParaRPr>
          </a:p>
        </p:txBody>
      </p:sp>
      <p:sp>
        <p:nvSpPr>
          <p:cNvPr id="163" name="Freeform 162">
            <a:extLst>
              <a:ext uri="{FF2B5EF4-FFF2-40B4-BE49-F238E27FC236}">
                <a16:creationId xmlns:a16="http://schemas.microsoft.com/office/drawing/2014/main" id="{9E2AD70E-61D5-9347-8C93-6955EA2B9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8842" y="3283552"/>
            <a:ext cx="503270" cy="492315"/>
          </a:xfrm>
          <a:custGeom>
            <a:avLst/>
            <a:gdLst>
              <a:gd name="connsiteX0" fmla="*/ 32971 w 1262651"/>
              <a:gd name="connsiteY0" fmla="*/ 956159 h 1235167"/>
              <a:gd name="connsiteX1" fmla="*/ 32971 w 1262651"/>
              <a:gd name="connsiteY1" fmla="*/ 995465 h 1235167"/>
              <a:gd name="connsiteX2" fmla="*/ 96414 w 1262651"/>
              <a:gd name="connsiteY2" fmla="*/ 1059338 h 1235167"/>
              <a:gd name="connsiteX3" fmla="*/ 1164992 w 1262651"/>
              <a:gd name="connsiteY3" fmla="*/ 1059338 h 1235167"/>
              <a:gd name="connsiteX4" fmla="*/ 1229679 w 1262651"/>
              <a:gd name="connsiteY4" fmla="*/ 995465 h 1235167"/>
              <a:gd name="connsiteX5" fmla="*/ 1229679 w 1262651"/>
              <a:gd name="connsiteY5" fmla="*/ 956159 h 1235167"/>
              <a:gd name="connsiteX6" fmla="*/ 685721 w 1262651"/>
              <a:gd name="connsiteY6" fmla="*/ 752838 h 1235167"/>
              <a:gd name="connsiteX7" fmla="*/ 702207 w 1262651"/>
              <a:gd name="connsiteY7" fmla="*/ 768997 h 1235167"/>
              <a:gd name="connsiteX8" fmla="*/ 702207 w 1262651"/>
              <a:gd name="connsiteY8" fmla="*/ 838604 h 1235167"/>
              <a:gd name="connsiteX9" fmla="*/ 685721 w 1262651"/>
              <a:gd name="connsiteY9" fmla="*/ 856006 h 1235167"/>
              <a:gd name="connsiteX10" fmla="*/ 670413 w 1262651"/>
              <a:gd name="connsiteY10" fmla="*/ 838604 h 1235167"/>
              <a:gd name="connsiteX11" fmla="*/ 670413 w 1262651"/>
              <a:gd name="connsiteY11" fmla="*/ 768997 h 1235167"/>
              <a:gd name="connsiteX12" fmla="*/ 685721 w 1262651"/>
              <a:gd name="connsiteY12" fmla="*/ 752838 h 1235167"/>
              <a:gd name="connsiteX13" fmla="*/ 1005619 w 1262651"/>
              <a:gd name="connsiteY13" fmla="*/ 681400 h 1235167"/>
              <a:gd name="connsiteX14" fmla="*/ 1020928 w 1262651"/>
              <a:gd name="connsiteY14" fmla="*/ 697613 h 1235167"/>
              <a:gd name="connsiteX15" fmla="*/ 1020928 w 1262651"/>
              <a:gd name="connsiteY15" fmla="*/ 838540 h 1235167"/>
              <a:gd name="connsiteX16" fmla="*/ 1005619 w 1262651"/>
              <a:gd name="connsiteY16" fmla="*/ 856000 h 1235167"/>
              <a:gd name="connsiteX17" fmla="*/ 989133 w 1262651"/>
              <a:gd name="connsiteY17" fmla="*/ 838540 h 1235167"/>
              <a:gd name="connsiteX18" fmla="*/ 989133 w 1262651"/>
              <a:gd name="connsiteY18" fmla="*/ 697613 h 1235167"/>
              <a:gd name="connsiteX19" fmla="*/ 1005619 w 1262651"/>
              <a:gd name="connsiteY19" fmla="*/ 681400 h 1235167"/>
              <a:gd name="connsiteX20" fmla="*/ 582492 w 1262651"/>
              <a:gd name="connsiteY20" fmla="*/ 681400 h 1235167"/>
              <a:gd name="connsiteX21" fmla="*/ 597800 w 1262651"/>
              <a:gd name="connsiteY21" fmla="*/ 697613 h 1235167"/>
              <a:gd name="connsiteX22" fmla="*/ 597800 w 1262651"/>
              <a:gd name="connsiteY22" fmla="*/ 838540 h 1235167"/>
              <a:gd name="connsiteX23" fmla="*/ 582492 w 1262651"/>
              <a:gd name="connsiteY23" fmla="*/ 856000 h 1235167"/>
              <a:gd name="connsiteX24" fmla="*/ 566006 w 1262651"/>
              <a:gd name="connsiteY24" fmla="*/ 838540 h 1235167"/>
              <a:gd name="connsiteX25" fmla="*/ 566006 w 1262651"/>
              <a:gd name="connsiteY25" fmla="*/ 697613 h 1235167"/>
              <a:gd name="connsiteX26" fmla="*/ 582492 w 1262651"/>
              <a:gd name="connsiteY26" fmla="*/ 681400 h 1235167"/>
              <a:gd name="connsiteX27" fmla="*/ 367566 w 1262651"/>
              <a:gd name="connsiteY27" fmla="*/ 681400 h 1235167"/>
              <a:gd name="connsiteX28" fmla="*/ 383442 w 1262651"/>
              <a:gd name="connsiteY28" fmla="*/ 697613 h 1235167"/>
              <a:gd name="connsiteX29" fmla="*/ 383442 w 1262651"/>
              <a:gd name="connsiteY29" fmla="*/ 838540 h 1235167"/>
              <a:gd name="connsiteX30" fmla="*/ 367566 w 1262651"/>
              <a:gd name="connsiteY30" fmla="*/ 856000 h 1235167"/>
              <a:gd name="connsiteX31" fmla="*/ 351691 w 1262651"/>
              <a:gd name="connsiteY31" fmla="*/ 838540 h 1235167"/>
              <a:gd name="connsiteX32" fmla="*/ 351691 w 1262651"/>
              <a:gd name="connsiteY32" fmla="*/ 697613 h 1235167"/>
              <a:gd name="connsiteX33" fmla="*/ 367566 w 1262651"/>
              <a:gd name="connsiteY33" fmla="*/ 681400 h 1235167"/>
              <a:gd name="connsiteX34" fmla="*/ 900603 w 1262651"/>
              <a:gd name="connsiteY34" fmla="*/ 648432 h 1235167"/>
              <a:gd name="connsiteX35" fmla="*/ 916479 w 1262651"/>
              <a:gd name="connsiteY35" fmla="*/ 664495 h 1235167"/>
              <a:gd name="connsiteX36" fmla="*/ 916479 w 1262651"/>
              <a:gd name="connsiteY36" fmla="*/ 838714 h 1235167"/>
              <a:gd name="connsiteX37" fmla="*/ 900603 w 1262651"/>
              <a:gd name="connsiteY37" fmla="*/ 856013 h 1235167"/>
              <a:gd name="connsiteX38" fmla="*/ 884728 w 1262651"/>
              <a:gd name="connsiteY38" fmla="*/ 838714 h 1235167"/>
              <a:gd name="connsiteX39" fmla="*/ 884728 w 1262651"/>
              <a:gd name="connsiteY39" fmla="*/ 664495 h 1235167"/>
              <a:gd name="connsiteX40" fmla="*/ 900603 w 1262651"/>
              <a:gd name="connsiteY40" fmla="*/ 648432 h 1235167"/>
              <a:gd name="connsiteX41" fmla="*/ 262594 w 1262651"/>
              <a:gd name="connsiteY41" fmla="*/ 648432 h 1235167"/>
              <a:gd name="connsiteX42" fmla="*/ 279080 w 1262651"/>
              <a:gd name="connsiteY42" fmla="*/ 664495 h 1235167"/>
              <a:gd name="connsiteX43" fmla="*/ 279080 w 1262651"/>
              <a:gd name="connsiteY43" fmla="*/ 838714 h 1235167"/>
              <a:gd name="connsiteX44" fmla="*/ 262594 w 1262651"/>
              <a:gd name="connsiteY44" fmla="*/ 856013 h 1235167"/>
              <a:gd name="connsiteX45" fmla="*/ 247286 w 1262651"/>
              <a:gd name="connsiteY45" fmla="*/ 838714 h 1235167"/>
              <a:gd name="connsiteX46" fmla="*/ 247286 w 1262651"/>
              <a:gd name="connsiteY46" fmla="*/ 664495 h 1235167"/>
              <a:gd name="connsiteX47" fmla="*/ 262594 w 1262651"/>
              <a:gd name="connsiteY47" fmla="*/ 648432 h 1235167"/>
              <a:gd name="connsiteX48" fmla="*/ 790699 w 1262651"/>
              <a:gd name="connsiteY48" fmla="*/ 615459 h 1235167"/>
              <a:gd name="connsiteX49" fmla="*/ 806575 w 1262651"/>
              <a:gd name="connsiteY49" fmla="*/ 632907 h 1235167"/>
              <a:gd name="connsiteX50" fmla="*/ 806575 w 1262651"/>
              <a:gd name="connsiteY50" fmla="*/ 838552 h 1235167"/>
              <a:gd name="connsiteX51" fmla="*/ 790699 w 1262651"/>
              <a:gd name="connsiteY51" fmla="*/ 856001 h 1235167"/>
              <a:gd name="connsiteX52" fmla="*/ 774824 w 1262651"/>
              <a:gd name="connsiteY52" fmla="*/ 838552 h 1235167"/>
              <a:gd name="connsiteX53" fmla="*/ 774824 w 1262651"/>
              <a:gd name="connsiteY53" fmla="*/ 632907 h 1235167"/>
              <a:gd name="connsiteX54" fmla="*/ 790699 w 1262651"/>
              <a:gd name="connsiteY54" fmla="*/ 615459 h 1235167"/>
              <a:gd name="connsiteX55" fmla="*/ 478081 w 1262651"/>
              <a:gd name="connsiteY55" fmla="*/ 615459 h 1235167"/>
              <a:gd name="connsiteX56" fmla="*/ 493389 w 1262651"/>
              <a:gd name="connsiteY56" fmla="*/ 632907 h 1235167"/>
              <a:gd name="connsiteX57" fmla="*/ 493389 w 1262651"/>
              <a:gd name="connsiteY57" fmla="*/ 838552 h 1235167"/>
              <a:gd name="connsiteX58" fmla="*/ 478081 w 1262651"/>
              <a:gd name="connsiteY58" fmla="*/ 856001 h 1235167"/>
              <a:gd name="connsiteX59" fmla="*/ 461595 w 1262651"/>
              <a:gd name="connsiteY59" fmla="*/ 838552 h 1235167"/>
              <a:gd name="connsiteX60" fmla="*/ 461595 w 1262651"/>
              <a:gd name="connsiteY60" fmla="*/ 632907 h 1235167"/>
              <a:gd name="connsiteX61" fmla="*/ 478081 w 1262651"/>
              <a:gd name="connsiteY61" fmla="*/ 615459 h 1235167"/>
              <a:gd name="connsiteX62" fmla="*/ 96414 w 1262651"/>
              <a:gd name="connsiteY62" fmla="*/ 340699 h 1235167"/>
              <a:gd name="connsiteX63" fmla="*/ 32971 w 1262651"/>
              <a:gd name="connsiteY63" fmla="*/ 405282 h 1235167"/>
              <a:gd name="connsiteX64" fmla="*/ 32971 w 1262651"/>
              <a:gd name="connsiteY64" fmla="*/ 921947 h 1235167"/>
              <a:gd name="connsiteX65" fmla="*/ 1229679 w 1262651"/>
              <a:gd name="connsiteY65" fmla="*/ 921947 h 1235167"/>
              <a:gd name="connsiteX66" fmla="*/ 1229679 w 1262651"/>
              <a:gd name="connsiteY66" fmla="*/ 405282 h 1235167"/>
              <a:gd name="connsiteX67" fmla="*/ 1164992 w 1262651"/>
              <a:gd name="connsiteY67" fmla="*/ 340699 h 1235167"/>
              <a:gd name="connsiteX68" fmla="*/ 963468 w 1262651"/>
              <a:gd name="connsiteY68" fmla="*/ 340699 h 1235167"/>
              <a:gd name="connsiteX69" fmla="*/ 947296 w 1262651"/>
              <a:gd name="connsiteY69" fmla="*/ 372991 h 1235167"/>
              <a:gd name="connsiteX70" fmla="*/ 909977 w 1262651"/>
              <a:gd name="connsiteY70" fmla="*/ 382927 h 1235167"/>
              <a:gd name="connsiteX71" fmla="*/ 895049 w 1262651"/>
              <a:gd name="connsiteY71" fmla="*/ 391621 h 1235167"/>
              <a:gd name="connsiteX72" fmla="*/ 866437 w 1262651"/>
              <a:gd name="connsiteY72" fmla="*/ 454962 h 1235167"/>
              <a:gd name="connsiteX73" fmla="*/ 871413 w 1262651"/>
              <a:gd name="connsiteY73" fmla="*/ 471107 h 1235167"/>
              <a:gd name="connsiteX74" fmla="*/ 891317 w 1262651"/>
              <a:gd name="connsiteY74" fmla="*/ 504641 h 1235167"/>
              <a:gd name="connsiteX75" fmla="*/ 877633 w 1262651"/>
              <a:gd name="connsiteY75" fmla="*/ 539417 h 1235167"/>
              <a:gd name="connsiteX76" fmla="*/ 853997 w 1262651"/>
              <a:gd name="connsiteY76" fmla="*/ 563014 h 1235167"/>
              <a:gd name="connsiteX77" fmla="*/ 817922 w 1262651"/>
              <a:gd name="connsiteY77" fmla="*/ 575434 h 1235167"/>
              <a:gd name="connsiteX78" fmla="*/ 784335 w 1262651"/>
              <a:gd name="connsiteY78" fmla="*/ 556804 h 1235167"/>
              <a:gd name="connsiteX79" fmla="*/ 766919 w 1262651"/>
              <a:gd name="connsiteY79" fmla="*/ 551836 h 1235167"/>
              <a:gd name="connsiteX80" fmla="*/ 702232 w 1262651"/>
              <a:gd name="connsiteY80" fmla="*/ 579160 h 1235167"/>
              <a:gd name="connsiteX81" fmla="*/ 693524 w 1262651"/>
              <a:gd name="connsiteY81" fmla="*/ 592822 h 1235167"/>
              <a:gd name="connsiteX82" fmla="*/ 682328 w 1262651"/>
              <a:gd name="connsiteY82" fmla="*/ 630081 h 1235167"/>
              <a:gd name="connsiteX83" fmla="*/ 647497 w 1262651"/>
              <a:gd name="connsiteY83" fmla="*/ 646227 h 1235167"/>
              <a:gd name="connsiteX84" fmla="*/ 615153 w 1262651"/>
              <a:gd name="connsiteY84" fmla="*/ 646227 h 1235167"/>
              <a:gd name="connsiteX85" fmla="*/ 579078 w 1262651"/>
              <a:gd name="connsiteY85" fmla="*/ 630081 h 1235167"/>
              <a:gd name="connsiteX86" fmla="*/ 569126 w 1262651"/>
              <a:gd name="connsiteY86" fmla="*/ 592822 h 1235167"/>
              <a:gd name="connsiteX87" fmla="*/ 560418 w 1262651"/>
              <a:gd name="connsiteY87" fmla="*/ 579160 h 1235167"/>
              <a:gd name="connsiteX88" fmla="*/ 494487 w 1262651"/>
              <a:gd name="connsiteY88" fmla="*/ 551836 h 1235167"/>
              <a:gd name="connsiteX89" fmla="*/ 477072 w 1262651"/>
              <a:gd name="connsiteY89" fmla="*/ 555562 h 1235167"/>
              <a:gd name="connsiteX90" fmla="*/ 444728 w 1262651"/>
              <a:gd name="connsiteY90" fmla="*/ 575434 h 1235167"/>
              <a:gd name="connsiteX91" fmla="*/ 407409 w 1262651"/>
              <a:gd name="connsiteY91" fmla="*/ 563014 h 1235167"/>
              <a:gd name="connsiteX92" fmla="*/ 385017 w 1262651"/>
              <a:gd name="connsiteY92" fmla="*/ 539417 h 1235167"/>
              <a:gd name="connsiteX93" fmla="*/ 371333 w 1262651"/>
              <a:gd name="connsiteY93" fmla="*/ 504641 h 1235167"/>
              <a:gd name="connsiteX94" fmla="*/ 391237 w 1262651"/>
              <a:gd name="connsiteY94" fmla="*/ 471107 h 1235167"/>
              <a:gd name="connsiteX95" fmla="*/ 394969 w 1262651"/>
              <a:gd name="connsiteY95" fmla="*/ 454962 h 1235167"/>
              <a:gd name="connsiteX96" fmla="*/ 367602 w 1262651"/>
              <a:gd name="connsiteY96" fmla="*/ 391621 h 1235167"/>
              <a:gd name="connsiteX97" fmla="*/ 352674 w 1262651"/>
              <a:gd name="connsiteY97" fmla="*/ 382927 h 1235167"/>
              <a:gd name="connsiteX98" fmla="*/ 315354 w 1262651"/>
              <a:gd name="connsiteY98" fmla="*/ 372991 h 1235167"/>
              <a:gd name="connsiteX99" fmla="*/ 299183 w 1262651"/>
              <a:gd name="connsiteY99" fmla="*/ 340699 h 1235167"/>
              <a:gd name="connsiteX100" fmla="*/ 634076 w 1262651"/>
              <a:gd name="connsiteY100" fmla="*/ 213638 h 1235167"/>
              <a:gd name="connsiteX101" fmla="*/ 521297 w 1262651"/>
              <a:gd name="connsiteY101" fmla="*/ 322969 h 1235167"/>
              <a:gd name="connsiteX102" fmla="*/ 634076 w 1262651"/>
              <a:gd name="connsiteY102" fmla="*/ 433542 h 1235167"/>
              <a:gd name="connsiteX103" fmla="*/ 746855 w 1262651"/>
              <a:gd name="connsiteY103" fmla="*/ 322969 h 1235167"/>
              <a:gd name="connsiteX104" fmla="*/ 634076 w 1262651"/>
              <a:gd name="connsiteY104" fmla="*/ 213638 h 1235167"/>
              <a:gd name="connsiteX105" fmla="*/ 634076 w 1262651"/>
              <a:gd name="connsiteY105" fmla="*/ 181336 h 1235167"/>
              <a:gd name="connsiteX106" fmla="*/ 779078 w 1262651"/>
              <a:gd name="connsiteY106" fmla="*/ 322969 h 1235167"/>
              <a:gd name="connsiteX107" fmla="*/ 634076 w 1262651"/>
              <a:gd name="connsiteY107" fmla="*/ 465844 h 1235167"/>
              <a:gd name="connsiteX108" fmla="*/ 489074 w 1262651"/>
              <a:gd name="connsiteY108" fmla="*/ 322969 h 1235167"/>
              <a:gd name="connsiteX109" fmla="*/ 634076 w 1262651"/>
              <a:gd name="connsiteY109" fmla="*/ 181336 h 1235167"/>
              <a:gd name="connsiteX110" fmla="*/ 620549 w 1262651"/>
              <a:gd name="connsiteY110" fmla="*/ 32970 h 1235167"/>
              <a:gd name="connsiteX111" fmla="*/ 609286 w 1262651"/>
              <a:gd name="connsiteY111" fmla="*/ 37938 h 1235167"/>
              <a:gd name="connsiteX112" fmla="*/ 606783 w 1262651"/>
              <a:gd name="connsiteY112" fmla="*/ 47874 h 1235167"/>
              <a:gd name="connsiteX113" fmla="*/ 574244 w 1262651"/>
              <a:gd name="connsiteY113" fmla="*/ 100037 h 1235167"/>
              <a:gd name="connsiteX114" fmla="*/ 515424 w 1262651"/>
              <a:gd name="connsiteY114" fmla="*/ 122393 h 1235167"/>
              <a:gd name="connsiteX115" fmla="*/ 455352 w 1262651"/>
              <a:gd name="connsiteY115" fmla="*/ 109973 h 1235167"/>
              <a:gd name="connsiteX116" fmla="*/ 445340 w 1262651"/>
              <a:gd name="connsiteY116" fmla="*/ 103763 h 1235167"/>
              <a:gd name="connsiteX117" fmla="*/ 435329 w 1262651"/>
              <a:gd name="connsiteY117" fmla="*/ 107489 h 1235167"/>
              <a:gd name="connsiteX118" fmla="*/ 411550 w 1262651"/>
              <a:gd name="connsiteY118" fmla="*/ 129845 h 1235167"/>
              <a:gd name="connsiteX119" fmla="*/ 407796 w 1262651"/>
              <a:gd name="connsiteY119" fmla="*/ 139781 h 1235167"/>
              <a:gd name="connsiteX120" fmla="*/ 412802 w 1262651"/>
              <a:gd name="connsiteY120" fmla="*/ 148475 h 1235167"/>
              <a:gd name="connsiteX121" fmla="*/ 414053 w 1262651"/>
              <a:gd name="connsiteY121" fmla="*/ 148475 h 1235167"/>
              <a:gd name="connsiteX122" fmla="*/ 427820 w 1262651"/>
              <a:gd name="connsiteY122" fmla="*/ 208090 h 1235167"/>
              <a:gd name="connsiteX123" fmla="*/ 402790 w 1262651"/>
              <a:gd name="connsiteY123" fmla="*/ 263979 h 1235167"/>
              <a:gd name="connsiteX124" fmla="*/ 351479 w 1262651"/>
              <a:gd name="connsiteY124" fmla="*/ 296271 h 1235167"/>
              <a:gd name="connsiteX125" fmla="*/ 340215 w 1262651"/>
              <a:gd name="connsiteY125" fmla="*/ 298755 h 1235167"/>
              <a:gd name="connsiteX126" fmla="*/ 335209 w 1262651"/>
              <a:gd name="connsiteY126" fmla="*/ 308690 h 1235167"/>
              <a:gd name="connsiteX127" fmla="*/ 335209 w 1262651"/>
              <a:gd name="connsiteY127" fmla="*/ 339740 h 1235167"/>
              <a:gd name="connsiteX128" fmla="*/ 340215 w 1262651"/>
              <a:gd name="connsiteY128" fmla="*/ 348434 h 1235167"/>
              <a:gd name="connsiteX129" fmla="*/ 351479 w 1262651"/>
              <a:gd name="connsiteY129" fmla="*/ 352160 h 1235167"/>
              <a:gd name="connsiteX130" fmla="*/ 402790 w 1262651"/>
              <a:gd name="connsiteY130" fmla="*/ 384451 h 1235167"/>
              <a:gd name="connsiteX131" fmla="*/ 427820 w 1262651"/>
              <a:gd name="connsiteY131" fmla="*/ 440341 h 1235167"/>
              <a:gd name="connsiteX132" fmla="*/ 414053 w 1262651"/>
              <a:gd name="connsiteY132" fmla="*/ 499956 h 1235167"/>
              <a:gd name="connsiteX133" fmla="*/ 407796 w 1262651"/>
              <a:gd name="connsiteY133" fmla="*/ 508650 h 1235167"/>
              <a:gd name="connsiteX134" fmla="*/ 411550 w 1262651"/>
              <a:gd name="connsiteY134" fmla="*/ 518586 h 1235167"/>
              <a:gd name="connsiteX135" fmla="*/ 435329 w 1262651"/>
              <a:gd name="connsiteY135" fmla="*/ 540941 h 1235167"/>
              <a:gd name="connsiteX136" fmla="*/ 445340 w 1262651"/>
              <a:gd name="connsiteY136" fmla="*/ 543425 h 1235167"/>
              <a:gd name="connsiteX137" fmla="*/ 455352 w 1262651"/>
              <a:gd name="connsiteY137" fmla="*/ 538457 h 1235167"/>
              <a:gd name="connsiteX138" fmla="*/ 492897 w 1262651"/>
              <a:gd name="connsiteY138" fmla="*/ 519828 h 1235167"/>
              <a:gd name="connsiteX139" fmla="*/ 515424 w 1262651"/>
              <a:gd name="connsiteY139" fmla="*/ 526037 h 1235167"/>
              <a:gd name="connsiteX140" fmla="*/ 574244 w 1262651"/>
              <a:gd name="connsiteY140" fmla="*/ 548393 h 1235167"/>
              <a:gd name="connsiteX141" fmla="*/ 606783 w 1262651"/>
              <a:gd name="connsiteY141" fmla="*/ 599314 h 1235167"/>
              <a:gd name="connsiteX142" fmla="*/ 609286 w 1262651"/>
              <a:gd name="connsiteY142" fmla="*/ 610492 h 1235167"/>
              <a:gd name="connsiteX143" fmla="*/ 620549 w 1262651"/>
              <a:gd name="connsiteY143" fmla="*/ 614218 h 1235167"/>
              <a:gd name="connsiteX144" fmla="*/ 653088 w 1262651"/>
              <a:gd name="connsiteY144" fmla="*/ 614218 h 1235167"/>
              <a:gd name="connsiteX145" fmla="*/ 663100 w 1262651"/>
              <a:gd name="connsiteY145" fmla="*/ 610492 h 1235167"/>
              <a:gd name="connsiteX146" fmla="*/ 665603 w 1262651"/>
              <a:gd name="connsiteY146" fmla="*/ 599314 h 1235167"/>
              <a:gd name="connsiteX147" fmla="*/ 699394 w 1262651"/>
              <a:gd name="connsiteY147" fmla="*/ 548393 h 1235167"/>
              <a:gd name="connsiteX148" fmla="*/ 756962 w 1262651"/>
              <a:gd name="connsiteY148" fmla="*/ 526037 h 1235167"/>
              <a:gd name="connsiteX149" fmla="*/ 818285 w 1262651"/>
              <a:gd name="connsiteY149" fmla="*/ 538457 h 1235167"/>
              <a:gd name="connsiteX150" fmla="*/ 827046 w 1262651"/>
              <a:gd name="connsiteY150" fmla="*/ 543425 h 1235167"/>
              <a:gd name="connsiteX151" fmla="*/ 838309 w 1262651"/>
              <a:gd name="connsiteY151" fmla="*/ 540941 h 1235167"/>
              <a:gd name="connsiteX152" fmla="*/ 862088 w 1262651"/>
              <a:gd name="connsiteY152" fmla="*/ 518586 h 1235167"/>
              <a:gd name="connsiteX153" fmla="*/ 864591 w 1262651"/>
              <a:gd name="connsiteY153" fmla="*/ 508650 h 1235167"/>
              <a:gd name="connsiteX154" fmla="*/ 859585 w 1262651"/>
              <a:gd name="connsiteY154" fmla="*/ 499956 h 1235167"/>
              <a:gd name="connsiteX155" fmla="*/ 845818 w 1262651"/>
              <a:gd name="connsiteY155" fmla="*/ 440341 h 1235167"/>
              <a:gd name="connsiteX156" fmla="*/ 869597 w 1262651"/>
              <a:gd name="connsiteY156" fmla="*/ 384451 h 1235167"/>
              <a:gd name="connsiteX157" fmla="*/ 922159 w 1262651"/>
              <a:gd name="connsiteY157" fmla="*/ 352160 h 1235167"/>
              <a:gd name="connsiteX158" fmla="*/ 933423 w 1262651"/>
              <a:gd name="connsiteY158" fmla="*/ 348434 h 1235167"/>
              <a:gd name="connsiteX159" fmla="*/ 938429 w 1262651"/>
              <a:gd name="connsiteY159" fmla="*/ 339740 h 1235167"/>
              <a:gd name="connsiteX160" fmla="*/ 938429 w 1262651"/>
              <a:gd name="connsiteY160" fmla="*/ 308690 h 1235167"/>
              <a:gd name="connsiteX161" fmla="*/ 933423 w 1262651"/>
              <a:gd name="connsiteY161" fmla="*/ 298755 h 1235167"/>
              <a:gd name="connsiteX162" fmla="*/ 922159 w 1262651"/>
              <a:gd name="connsiteY162" fmla="*/ 296271 h 1235167"/>
              <a:gd name="connsiteX163" fmla="*/ 869597 w 1262651"/>
              <a:gd name="connsiteY163" fmla="*/ 263979 h 1235167"/>
              <a:gd name="connsiteX164" fmla="*/ 845818 w 1262651"/>
              <a:gd name="connsiteY164" fmla="*/ 208090 h 1235167"/>
              <a:gd name="connsiteX165" fmla="*/ 859585 w 1262651"/>
              <a:gd name="connsiteY165" fmla="*/ 148475 h 1235167"/>
              <a:gd name="connsiteX166" fmla="*/ 864591 w 1262651"/>
              <a:gd name="connsiteY166" fmla="*/ 139781 h 1235167"/>
              <a:gd name="connsiteX167" fmla="*/ 862088 w 1262651"/>
              <a:gd name="connsiteY167" fmla="*/ 129845 h 1235167"/>
              <a:gd name="connsiteX168" fmla="*/ 838309 w 1262651"/>
              <a:gd name="connsiteY168" fmla="*/ 107489 h 1235167"/>
              <a:gd name="connsiteX169" fmla="*/ 827046 w 1262651"/>
              <a:gd name="connsiteY169" fmla="*/ 103763 h 1235167"/>
              <a:gd name="connsiteX170" fmla="*/ 818285 w 1262651"/>
              <a:gd name="connsiteY170" fmla="*/ 109973 h 1235167"/>
              <a:gd name="connsiteX171" fmla="*/ 756962 w 1262651"/>
              <a:gd name="connsiteY171" fmla="*/ 122393 h 1235167"/>
              <a:gd name="connsiteX172" fmla="*/ 699394 w 1262651"/>
              <a:gd name="connsiteY172" fmla="*/ 100037 h 1235167"/>
              <a:gd name="connsiteX173" fmla="*/ 665603 w 1262651"/>
              <a:gd name="connsiteY173" fmla="*/ 47874 h 1235167"/>
              <a:gd name="connsiteX174" fmla="*/ 663100 w 1262651"/>
              <a:gd name="connsiteY174" fmla="*/ 37938 h 1235167"/>
              <a:gd name="connsiteX175" fmla="*/ 653088 w 1262651"/>
              <a:gd name="connsiteY175" fmla="*/ 32970 h 1235167"/>
              <a:gd name="connsiteX176" fmla="*/ 615776 w 1262651"/>
              <a:gd name="connsiteY176" fmla="*/ 0 h 1235167"/>
              <a:gd name="connsiteX177" fmla="*/ 648120 w 1262651"/>
              <a:gd name="connsiteY177" fmla="*/ 0 h 1235167"/>
              <a:gd name="connsiteX178" fmla="*/ 682951 w 1262651"/>
              <a:gd name="connsiteY178" fmla="*/ 16236 h 1235167"/>
              <a:gd name="connsiteX179" fmla="*/ 694147 w 1262651"/>
              <a:gd name="connsiteY179" fmla="*/ 53703 h 1235167"/>
              <a:gd name="connsiteX180" fmla="*/ 702855 w 1262651"/>
              <a:gd name="connsiteY180" fmla="*/ 67441 h 1235167"/>
              <a:gd name="connsiteX181" fmla="*/ 767543 w 1262651"/>
              <a:gd name="connsiteY181" fmla="*/ 93668 h 1235167"/>
              <a:gd name="connsiteX182" fmla="*/ 784959 w 1262651"/>
              <a:gd name="connsiteY182" fmla="*/ 89921 h 1235167"/>
              <a:gd name="connsiteX183" fmla="*/ 818546 w 1262651"/>
              <a:gd name="connsiteY183" fmla="*/ 69939 h 1235167"/>
              <a:gd name="connsiteX184" fmla="*/ 854622 w 1262651"/>
              <a:gd name="connsiteY184" fmla="*/ 83677 h 1235167"/>
              <a:gd name="connsiteX185" fmla="*/ 878258 w 1262651"/>
              <a:gd name="connsiteY185" fmla="*/ 106157 h 1235167"/>
              <a:gd name="connsiteX186" fmla="*/ 891942 w 1262651"/>
              <a:gd name="connsiteY186" fmla="*/ 142375 h 1235167"/>
              <a:gd name="connsiteX187" fmla="*/ 872038 w 1262651"/>
              <a:gd name="connsiteY187" fmla="*/ 176096 h 1235167"/>
              <a:gd name="connsiteX188" fmla="*/ 867062 w 1262651"/>
              <a:gd name="connsiteY188" fmla="*/ 192332 h 1235167"/>
              <a:gd name="connsiteX189" fmla="*/ 895674 w 1262651"/>
              <a:gd name="connsiteY189" fmla="*/ 256026 h 1235167"/>
              <a:gd name="connsiteX190" fmla="*/ 910602 w 1262651"/>
              <a:gd name="connsiteY190" fmla="*/ 264768 h 1235167"/>
              <a:gd name="connsiteX191" fmla="*/ 947921 w 1262651"/>
              <a:gd name="connsiteY191" fmla="*/ 274759 h 1235167"/>
              <a:gd name="connsiteX192" fmla="*/ 964093 w 1262651"/>
              <a:gd name="connsiteY192" fmla="*/ 309729 h 1235167"/>
              <a:gd name="connsiteX193" fmla="*/ 1165620 w 1262651"/>
              <a:gd name="connsiteY193" fmla="*/ 309729 h 1235167"/>
              <a:gd name="connsiteX194" fmla="*/ 1262651 w 1262651"/>
              <a:gd name="connsiteY194" fmla="*/ 408392 h 1235167"/>
              <a:gd name="connsiteX195" fmla="*/ 1262651 w 1262651"/>
              <a:gd name="connsiteY195" fmla="*/ 1000373 h 1235167"/>
              <a:gd name="connsiteX196" fmla="*/ 1165620 w 1262651"/>
              <a:gd name="connsiteY196" fmla="*/ 1097788 h 1235167"/>
              <a:gd name="connsiteX197" fmla="*/ 648120 w 1262651"/>
              <a:gd name="connsiteY197" fmla="*/ 1097788 h 1235167"/>
              <a:gd name="connsiteX198" fmla="*/ 648120 w 1262651"/>
              <a:gd name="connsiteY198" fmla="*/ 1202696 h 1235167"/>
              <a:gd name="connsiteX199" fmla="*/ 768787 w 1262651"/>
              <a:gd name="connsiteY199" fmla="*/ 1202696 h 1235167"/>
              <a:gd name="connsiteX200" fmla="*/ 784959 w 1262651"/>
              <a:gd name="connsiteY200" fmla="*/ 1217682 h 1235167"/>
              <a:gd name="connsiteX201" fmla="*/ 768787 w 1262651"/>
              <a:gd name="connsiteY201" fmla="*/ 1235167 h 1235167"/>
              <a:gd name="connsiteX202" fmla="*/ 495109 w 1262651"/>
              <a:gd name="connsiteY202" fmla="*/ 1235167 h 1235167"/>
              <a:gd name="connsiteX203" fmla="*/ 478937 w 1262651"/>
              <a:gd name="connsiteY203" fmla="*/ 1217682 h 1235167"/>
              <a:gd name="connsiteX204" fmla="*/ 495109 w 1262651"/>
              <a:gd name="connsiteY204" fmla="*/ 1202696 h 1235167"/>
              <a:gd name="connsiteX205" fmla="*/ 615776 w 1262651"/>
              <a:gd name="connsiteY205" fmla="*/ 1202696 h 1235167"/>
              <a:gd name="connsiteX206" fmla="*/ 615776 w 1262651"/>
              <a:gd name="connsiteY206" fmla="*/ 1097788 h 1235167"/>
              <a:gd name="connsiteX207" fmla="*/ 97031 w 1262651"/>
              <a:gd name="connsiteY207" fmla="*/ 1097788 h 1235167"/>
              <a:gd name="connsiteX208" fmla="*/ 0 w 1262651"/>
              <a:gd name="connsiteY208" fmla="*/ 1000373 h 1235167"/>
              <a:gd name="connsiteX209" fmla="*/ 0 w 1262651"/>
              <a:gd name="connsiteY209" fmla="*/ 408392 h 1235167"/>
              <a:gd name="connsiteX210" fmla="*/ 97031 w 1262651"/>
              <a:gd name="connsiteY210" fmla="*/ 309729 h 1235167"/>
              <a:gd name="connsiteX211" fmla="*/ 299802 w 1262651"/>
              <a:gd name="connsiteY211" fmla="*/ 309729 h 1235167"/>
              <a:gd name="connsiteX212" fmla="*/ 315974 w 1262651"/>
              <a:gd name="connsiteY212" fmla="*/ 274759 h 1235167"/>
              <a:gd name="connsiteX213" fmla="*/ 353294 w 1262651"/>
              <a:gd name="connsiteY213" fmla="*/ 264768 h 1235167"/>
              <a:gd name="connsiteX214" fmla="*/ 368222 w 1262651"/>
              <a:gd name="connsiteY214" fmla="*/ 256026 h 1235167"/>
              <a:gd name="connsiteX215" fmla="*/ 395589 w 1262651"/>
              <a:gd name="connsiteY215" fmla="*/ 192332 h 1235167"/>
              <a:gd name="connsiteX216" fmla="*/ 391857 w 1262651"/>
              <a:gd name="connsiteY216" fmla="*/ 176096 h 1235167"/>
              <a:gd name="connsiteX217" fmla="*/ 371953 w 1262651"/>
              <a:gd name="connsiteY217" fmla="*/ 142375 h 1235167"/>
              <a:gd name="connsiteX218" fmla="*/ 385637 w 1262651"/>
              <a:gd name="connsiteY218" fmla="*/ 106157 h 1235167"/>
              <a:gd name="connsiteX219" fmla="*/ 408029 w 1262651"/>
              <a:gd name="connsiteY219" fmla="*/ 83677 h 1235167"/>
              <a:gd name="connsiteX220" fmla="*/ 445349 w 1262651"/>
              <a:gd name="connsiteY220" fmla="*/ 69939 h 1235167"/>
              <a:gd name="connsiteX221" fmla="*/ 477693 w 1262651"/>
              <a:gd name="connsiteY221" fmla="*/ 89921 h 1235167"/>
              <a:gd name="connsiteX222" fmla="*/ 495109 w 1262651"/>
              <a:gd name="connsiteY222" fmla="*/ 93668 h 1235167"/>
              <a:gd name="connsiteX223" fmla="*/ 561040 w 1262651"/>
              <a:gd name="connsiteY223" fmla="*/ 67441 h 1235167"/>
              <a:gd name="connsiteX224" fmla="*/ 569748 w 1262651"/>
              <a:gd name="connsiteY224" fmla="*/ 53703 h 1235167"/>
              <a:gd name="connsiteX225" fmla="*/ 579700 w 1262651"/>
              <a:gd name="connsiteY225" fmla="*/ 16236 h 1235167"/>
              <a:gd name="connsiteX226" fmla="*/ 615776 w 1262651"/>
              <a:gd name="connsiteY226" fmla="*/ 0 h 1235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</a:cxnLst>
            <a:rect l="l" t="t" r="r" b="b"/>
            <a:pathLst>
              <a:path w="1262651" h="1235167">
                <a:moveTo>
                  <a:pt x="32971" y="956159"/>
                </a:moveTo>
                <a:lnTo>
                  <a:pt x="32971" y="995465"/>
                </a:lnTo>
                <a:cubicBezTo>
                  <a:pt x="32971" y="1029858"/>
                  <a:pt x="61583" y="1059338"/>
                  <a:pt x="96414" y="1059338"/>
                </a:cubicBezTo>
                <a:lnTo>
                  <a:pt x="1164992" y="1059338"/>
                </a:lnTo>
                <a:cubicBezTo>
                  <a:pt x="1201068" y="1059338"/>
                  <a:pt x="1229679" y="1029858"/>
                  <a:pt x="1229679" y="995465"/>
                </a:cubicBezTo>
                <a:lnTo>
                  <a:pt x="1229679" y="956159"/>
                </a:lnTo>
                <a:close/>
                <a:moveTo>
                  <a:pt x="685721" y="752838"/>
                </a:moveTo>
                <a:cubicBezTo>
                  <a:pt x="695142" y="752838"/>
                  <a:pt x="702207" y="760296"/>
                  <a:pt x="702207" y="768997"/>
                </a:cubicBezTo>
                <a:lnTo>
                  <a:pt x="702207" y="838604"/>
                </a:lnTo>
                <a:cubicBezTo>
                  <a:pt x="702207" y="848548"/>
                  <a:pt x="695142" y="856006"/>
                  <a:pt x="685721" y="856006"/>
                </a:cubicBezTo>
                <a:cubicBezTo>
                  <a:pt x="677478" y="856006"/>
                  <a:pt x="670413" y="848548"/>
                  <a:pt x="670413" y="838604"/>
                </a:cubicBezTo>
                <a:lnTo>
                  <a:pt x="670413" y="768997"/>
                </a:lnTo>
                <a:cubicBezTo>
                  <a:pt x="670413" y="760296"/>
                  <a:pt x="677478" y="752838"/>
                  <a:pt x="685721" y="752838"/>
                </a:cubicBezTo>
                <a:close/>
                <a:moveTo>
                  <a:pt x="1005619" y="681400"/>
                </a:moveTo>
                <a:cubicBezTo>
                  <a:pt x="1013862" y="681400"/>
                  <a:pt x="1020928" y="688883"/>
                  <a:pt x="1020928" y="697613"/>
                </a:cubicBezTo>
                <a:lnTo>
                  <a:pt x="1020928" y="838540"/>
                </a:lnTo>
                <a:cubicBezTo>
                  <a:pt x="1020928" y="848517"/>
                  <a:pt x="1013862" y="856000"/>
                  <a:pt x="1005619" y="856000"/>
                </a:cubicBezTo>
                <a:cubicBezTo>
                  <a:pt x="996199" y="856000"/>
                  <a:pt x="989133" y="848517"/>
                  <a:pt x="989133" y="838540"/>
                </a:cubicBezTo>
                <a:lnTo>
                  <a:pt x="989133" y="697613"/>
                </a:lnTo>
                <a:cubicBezTo>
                  <a:pt x="989133" y="688883"/>
                  <a:pt x="996199" y="681400"/>
                  <a:pt x="1005619" y="681400"/>
                </a:cubicBezTo>
                <a:close/>
                <a:moveTo>
                  <a:pt x="582492" y="681400"/>
                </a:moveTo>
                <a:cubicBezTo>
                  <a:pt x="590735" y="681400"/>
                  <a:pt x="597800" y="688883"/>
                  <a:pt x="597800" y="697613"/>
                </a:cubicBezTo>
                <a:lnTo>
                  <a:pt x="597800" y="838540"/>
                </a:lnTo>
                <a:cubicBezTo>
                  <a:pt x="597800" y="848517"/>
                  <a:pt x="590735" y="856000"/>
                  <a:pt x="582492" y="856000"/>
                </a:cubicBezTo>
                <a:cubicBezTo>
                  <a:pt x="573071" y="856000"/>
                  <a:pt x="566006" y="848517"/>
                  <a:pt x="566006" y="838540"/>
                </a:cubicBezTo>
                <a:lnTo>
                  <a:pt x="566006" y="697613"/>
                </a:lnTo>
                <a:cubicBezTo>
                  <a:pt x="566006" y="688883"/>
                  <a:pt x="573071" y="681400"/>
                  <a:pt x="582492" y="681400"/>
                </a:cubicBezTo>
                <a:close/>
                <a:moveTo>
                  <a:pt x="367566" y="681400"/>
                </a:moveTo>
                <a:cubicBezTo>
                  <a:pt x="376115" y="681400"/>
                  <a:pt x="383442" y="688883"/>
                  <a:pt x="383442" y="697613"/>
                </a:cubicBezTo>
                <a:lnTo>
                  <a:pt x="383442" y="838540"/>
                </a:lnTo>
                <a:cubicBezTo>
                  <a:pt x="383442" y="848517"/>
                  <a:pt x="376115" y="856000"/>
                  <a:pt x="367566" y="856000"/>
                </a:cubicBezTo>
                <a:cubicBezTo>
                  <a:pt x="359018" y="856000"/>
                  <a:pt x="351691" y="848517"/>
                  <a:pt x="351691" y="838540"/>
                </a:cubicBezTo>
                <a:lnTo>
                  <a:pt x="351691" y="697613"/>
                </a:lnTo>
                <a:cubicBezTo>
                  <a:pt x="351691" y="688883"/>
                  <a:pt x="359018" y="681400"/>
                  <a:pt x="367566" y="681400"/>
                </a:cubicBezTo>
                <a:close/>
                <a:moveTo>
                  <a:pt x="900603" y="648432"/>
                </a:moveTo>
                <a:cubicBezTo>
                  <a:pt x="909152" y="648432"/>
                  <a:pt x="916479" y="655845"/>
                  <a:pt x="916479" y="664495"/>
                </a:cubicBezTo>
                <a:lnTo>
                  <a:pt x="916479" y="838714"/>
                </a:lnTo>
                <a:cubicBezTo>
                  <a:pt x="916479" y="848599"/>
                  <a:pt x="909152" y="856013"/>
                  <a:pt x="900603" y="856013"/>
                </a:cubicBezTo>
                <a:cubicBezTo>
                  <a:pt x="890834" y="856013"/>
                  <a:pt x="884728" y="848599"/>
                  <a:pt x="884728" y="838714"/>
                </a:cubicBezTo>
                <a:lnTo>
                  <a:pt x="884728" y="664495"/>
                </a:lnTo>
                <a:cubicBezTo>
                  <a:pt x="884728" y="655845"/>
                  <a:pt x="890834" y="648432"/>
                  <a:pt x="900603" y="648432"/>
                </a:cubicBezTo>
                <a:close/>
                <a:moveTo>
                  <a:pt x="262594" y="648432"/>
                </a:moveTo>
                <a:cubicBezTo>
                  <a:pt x="272015" y="648432"/>
                  <a:pt x="279080" y="655845"/>
                  <a:pt x="279080" y="664495"/>
                </a:cubicBezTo>
                <a:lnTo>
                  <a:pt x="279080" y="838714"/>
                </a:lnTo>
                <a:cubicBezTo>
                  <a:pt x="279080" y="848599"/>
                  <a:pt x="272015" y="856013"/>
                  <a:pt x="262594" y="856013"/>
                </a:cubicBezTo>
                <a:cubicBezTo>
                  <a:pt x="254351" y="856013"/>
                  <a:pt x="247286" y="848599"/>
                  <a:pt x="247286" y="838714"/>
                </a:cubicBezTo>
                <a:lnTo>
                  <a:pt x="247286" y="664495"/>
                </a:lnTo>
                <a:cubicBezTo>
                  <a:pt x="247286" y="655845"/>
                  <a:pt x="254351" y="648432"/>
                  <a:pt x="262594" y="648432"/>
                </a:cubicBezTo>
                <a:close/>
                <a:moveTo>
                  <a:pt x="790699" y="615459"/>
                </a:moveTo>
                <a:cubicBezTo>
                  <a:pt x="799248" y="615459"/>
                  <a:pt x="806575" y="622937"/>
                  <a:pt x="806575" y="632907"/>
                </a:cubicBezTo>
                <a:lnTo>
                  <a:pt x="806575" y="838552"/>
                </a:lnTo>
                <a:cubicBezTo>
                  <a:pt x="806575" y="848523"/>
                  <a:pt x="799248" y="856001"/>
                  <a:pt x="790699" y="856001"/>
                </a:cubicBezTo>
                <a:cubicBezTo>
                  <a:pt x="782151" y="856001"/>
                  <a:pt x="774824" y="848523"/>
                  <a:pt x="774824" y="838552"/>
                </a:cubicBezTo>
                <a:lnTo>
                  <a:pt x="774824" y="632907"/>
                </a:lnTo>
                <a:cubicBezTo>
                  <a:pt x="774824" y="622937"/>
                  <a:pt x="782151" y="615459"/>
                  <a:pt x="790699" y="615459"/>
                </a:cubicBezTo>
                <a:close/>
                <a:moveTo>
                  <a:pt x="478081" y="615459"/>
                </a:moveTo>
                <a:cubicBezTo>
                  <a:pt x="486324" y="615459"/>
                  <a:pt x="493389" y="622937"/>
                  <a:pt x="493389" y="632907"/>
                </a:cubicBezTo>
                <a:lnTo>
                  <a:pt x="493389" y="838552"/>
                </a:lnTo>
                <a:cubicBezTo>
                  <a:pt x="493389" y="848523"/>
                  <a:pt x="486324" y="856001"/>
                  <a:pt x="478081" y="856001"/>
                </a:cubicBezTo>
                <a:cubicBezTo>
                  <a:pt x="468660" y="856001"/>
                  <a:pt x="461595" y="848523"/>
                  <a:pt x="461595" y="838552"/>
                </a:cubicBezTo>
                <a:lnTo>
                  <a:pt x="461595" y="632907"/>
                </a:lnTo>
                <a:cubicBezTo>
                  <a:pt x="461595" y="622937"/>
                  <a:pt x="468660" y="615459"/>
                  <a:pt x="478081" y="615459"/>
                </a:cubicBezTo>
                <a:close/>
                <a:moveTo>
                  <a:pt x="96414" y="340699"/>
                </a:moveTo>
                <a:cubicBezTo>
                  <a:pt x="61583" y="340699"/>
                  <a:pt x="32971" y="369265"/>
                  <a:pt x="32971" y="405282"/>
                </a:cubicBezTo>
                <a:lnTo>
                  <a:pt x="32971" y="921947"/>
                </a:lnTo>
                <a:lnTo>
                  <a:pt x="1229679" y="921947"/>
                </a:lnTo>
                <a:lnTo>
                  <a:pt x="1229679" y="405282"/>
                </a:lnTo>
                <a:cubicBezTo>
                  <a:pt x="1229679" y="369265"/>
                  <a:pt x="1201068" y="340699"/>
                  <a:pt x="1164992" y="340699"/>
                </a:cubicBezTo>
                <a:lnTo>
                  <a:pt x="963468" y="340699"/>
                </a:lnTo>
                <a:cubicBezTo>
                  <a:pt x="963468" y="353119"/>
                  <a:pt x="957248" y="364297"/>
                  <a:pt x="947296" y="372991"/>
                </a:cubicBezTo>
                <a:cubicBezTo>
                  <a:pt x="937344" y="381685"/>
                  <a:pt x="923660" y="385411"/>
                  <a:pt x="909977" y="382927"/>
                </a:cubicBezTo>
                <a:cubicBezTo>
                  <a:pt x="902513" y="381685"/>
                  <a:pt x="896293" y="385411"/>
                  <a:pt x="895049" y="391621"/>
                </a:cubicBezTo>
                <a:cubicBezTo>
                  <a:pt x="888829" y="413976"/>
                  <a:pt x="878877" y="435090"/>
                  <a:pt x="866437" y="454962"/>
                </a:cubicBezTo>
                <a:cubicBezTo>
                  <a:pt x="863949" y="459930"/>
                  <a:pt x="866437" y="467382"/>
                  <a:pt x="871413" y="471107"/>
                </a:cubicBezTo>
                <a:cubicBezTo>
                  <a:pt x="882609" y="478559"/>
                  <a:pt x="890073" y="490979"/>
                  <a:pt x="891317" y="504641"/>
                </a:cubicBezTo>
                <a:cubicBezTo>
                  <a:pt x="892561" y="517061"/>
                  <a:pt x="887585" y="530723"/>
                  <a:pt x="877633" y="539417"/>
                </a:cubicBezTo>
                <a:lnTo>
                  <a:pt x="853997" y="563014"/>
                </a:lnTo>
                <a:cubicBezTo>
                  <a:pt x="845290" y="571708"/>
                  <a:pt x="831606" y="576676"/>
                  <a:pt x="817922" y="575434"/>
                </a:cubicBezTo>
                <a:cubicBezTo>
                  <a:pt x="804238" y="574192"/>
                  <a:pt x="793042" y="567982"/>
                  <a:pt x="784335" y="556804"/>
                </a:cubicBezTo>
                <a:cubicBezTo>
                  <a:pt x="780603" y="550594"/>
                  <a:pt x="773139" y="549352"/>
                  <a:pt x="766919" y="551836"/>
                </a:cubicBezTo>
                <a:cubicBezTo>
                  <a:pt x="747015" y="564256"/>
                  <a:pt x="724624" y="572950"/>
                  <a:pt x="702232" y="579160"/>
                </a:cubicBezTo>
                <a:cubicBezTo>
                  <a:pt x="696012" y="580402"/>
                  <a:pt x="691036" y="586612"/>
                  <a:pt x="693524" y="592822"/>
                </a:cubicBezTo>
                <a:cubicBezTo>
                  <a:pt x="694768" y="605242"/>
                  <a:pt x="691036" y="618903"/>
                  <a:pt x="682328" y="630081"/>
                </a:cubicBezTo>
                <a:cubicBezTo>
                  <a:pt x="674864" y="640017"/>
                  <a:pt x="661181" y="646227"/>
                  <a:pt x="647497" y="646227"/>
                </a:cubicBezTo>
                <a:lnTo>
                  <a:pt x="615153" y="646227"/>
                </a:lnTo>
                <a:cubicBezTo>
                  <a:pt x="601470" y="646227"/>
                  <a:pt x="587786" y="640017"/>
                  <a:pt x="579078" y="630081"/>
                </a:cubicBezTo>
                <a:cubicBezTo>
                  <a:pt x="570370" y="618903"/>
                  <a:pt x="567882" y="605242"/>
                  <a:pt x="569126" y="592822"/>
                </a:cubicBezTo>
                <a:cubicBezTo>
                  <a:pt x="570370" y="586612"/>
                  <a:pt x="566638" y="580402"/>
                  <a:pt x="560418" y="579160"/>
                </a:cubicBezTo>
                <a:cubicBezTo>
                  <a:pt x="538027" y="572950"/>
                  <a:pt x="515635" y="564256"/>
                  <a:pt x="494487" y="551836"/>
                </a:cubicBezTo>
                <a:cubicBezTo>
                  <a:pt x="488268" y="549352"/>
                  <a:pt x="480804" y="550594"/>
                  <a:pt x="477072" y="555562"/>
                </a:cubicBezTo>
                <a:cubicBezTo>
                  <a:pt x="469608" y="567982"/>
                  <a:pt x="458412" y="574192"/>
                  <a:pt x="444728" y="575434"/>
                </a:cubicBezTo>
                <a:cubicBezTo>
                  <a:pt x="431044" y="576676"/>
                  <a:pt x="417361" y="571708"/>
                  <a:pt x="407409" y="563014"/>
                </a:cubicBezTo>
                <a:lnTo>
                  <a:pt x="385017" y="539417"/>
                </a:lnTo>
                <a:cubicBezTo>
                  <a:pt x="375065" y="530723"/>
                  <a:pt x="370090" y="517061"/>
                  <a:pt x="371333" y="504641"/>
                </a:cubicBezTo>
                <a:cubicBezTo>
                  <a:pt x="372577" y="490979"/>
                  <a:pt x="380041" y="478559"/>
                  <a:pt x="391237" y="471107"/>
                </a:cubicBezTo>
                <a:cubicBezTo>
                  <a:pt x="396213" y="467382"/>
                  <a:pt x="397457" y="459930"/>
                  <a:pt x="394969" y="454962"/>
                </a:cubicBezTo>
                <a:cubicBezTo>
                  <a:pt x="382529" y="435090"/>
                  <a:pt x="373821" y="413976"/>
                  <a:pt x="367602" y="391621"/>
                </a:cubicBezTo>
                <a:cubicBezTo>
                  <a:pt x="366358" y="385411"/>
                  <a:pt x="360138" y="381685"/>
                  <a:pt x="352674" y="382927"/>
                </a:cubicBezTo>
                <a:cubicBezTo>
                  <a:pt x="338990" y="385411"/>
                  <a:pt x="325306" y="381685"/>
                  <a:pt x="315354" y="372991"/>
                </a:cubicBezTo>
                <a:cubicBezTo>
                  <a:pt x="304159" y="364297"/>
                  <a:pt x="299183" y="353119"/>
                  <a:pt x="299183" y="340699"/>
                </a:cubicBezTo>
                <a:close/>
                <a:moveTo>
                  <a:pt x="634076" y="213638"/>
                </a:moveTo>
                <a:cubicBezTo>
                  <a:pt x="572109" y="213638"/>
                  <a:pt x="521297" y="263334"/>
                  <a:pt x="521297" y="322969"/>
                </a:cubicBezTo>
                <a:cubicBezTo>
                  <a:pt x="521297" y="383846"/>
                  <a:pt x="572109" y="433542"/>
                  <a:pt x="634076" y="433542"/>
                </a:cubicBezTo>
                <a:cubicBezTo>
                  <a:pt x="696042" y="433542"/>
                  <a:pt x="746855" y="383846"/>
                  <a:pt x="746855" y="322969"/>
                </a:cubicBezTo>
                <a:cubicBezTo>
                  <a:pt x="746855" y="263334"/>
                  <a:pt x="696042" y="213638"/>
                  <a:pt x="634076" y="213638"/>
                </a:cubicBezTo>
                <a:close/>
                <a:moveTo>
                  <a:pt x="634076" y="181336"/>
                </a:moveTo>
                <a:cubicBezTo>
                  <a:pt x="714632" y="181336"/>
                  <a:pt x="779078" y="244698"/>
                  <a:pt x="779078" y="322969"/>
                </a:cubicBezTo>
                <a:cubicBezTo>
                  <a:pt x="779078" y="402482"/>
                  <a:pt x="714632" y="465844"/>
                  <a:pt x="634076" y="465844"/>
                </a:cubicBezTo>
                <a:cubicBezTo>
                  <a:pt x="553519" y="465844"/>
                  <a:pt x="489074" y="402482"/>
                  <a:pt x="489074" y="322969"/>
                </a:cubicBezTo>
                <a:cubicBezTo>
                  <a:pt x="489074" y="244698"/>
                  <a:pt x="553519" y="181336"/>
                  <a:pt x="634076" y="181336"/>
                </a:cubicBezTo>
                <a:close/>
                <a:moveTo>
                  <a:pt x="620549" y="32970"/>
                </a:moveTo>
                <a:cubicBezTo>
                  <a:pt x="615544" y="32970"/>
                  <a:pt x="611789" y="35454"/>
                  <a:pt x="609286" y="37938"/>
                </a:cubicBezTo>
                <a:cubicBezTo>
                  <a:pt x="608035" y="39180"/>
                  <a:pt x="606783" y="42906"/>
                  <a:pt x="606783" y="47874"/>
                </a:cubicBezTo>
                <a:cubicBezTo>
                  <a:pt x="611789" y="70230"/>
                  <a:pt x="596771" y="93827"/>
                  <a:pt x="574244" y="100037"/>
                </a:cubicBezTo>
                <a:cubicBezTo>
                  <a:pt x="554220" y="103763"/>
                  <a:pt x="534196" y="112457"/>
                  <a:pt x="515424" y="122393"/>
                </a:cubicBezTo>
                <a:cubicBezTo>
                  <a:pt x="495400" y="133571"/>
                  <a:pt x="469119" y="128603"/>
                  <a:pt x="455352" y="109973"/>
                </a:cubicBezTo>
                <a:cubicBezTo>
                  <a:pt x="451598" y="105005"/>
                  <a:pt x="449095" y="103763"/>
                  <a:pt x="445340" y="103763"/>
                </a:cubicBezTo>
                <a:cubicBezTo>
                  <a:pt x="441586" y="103763"/>
                  <a:pt x="437832" y="105005"/>
                  <a:pt x="435329" y="107489"/>
                </a:cubicBezTo>
                <a:lnTo>
                  <a:pt x="411550" y="129845"/>
                </a:lnTo>
                <a:cubicBezTo>
                  <a:pt x="407796" y="133571"/>
                  <a:pt x="407796" y="137297"/>
                  <a:pt x="407796" y="139781"/>
                </a:cubicBezTo>
                <a:cubicBezTo>
                  <a:pt x="409047" y="141023"/>
                  <a:pt x="409047" y="144749"/>
                  <a:pt x="412802" y="148475"/>
                </a:cubicBezTo>
                <a:lnTo>
                  <a:pt x="414053" y="148475"/>
                </a:lnTo>
                <a:cubicBezTo>
                  <a:pt x="432826" y="162136"/>
                  <a:pt x="439083" y="188218"/>
                  <a:pt x="427820" y="208090"/>
                </a:cubicBezTo>
                <a:cubicBezTo>
                  <a:pt x="416556" y="225478"/>
                  <a:pt x="409047" y="244107"/>
                  <a:pt x="402790" y="263979"/>
                </a:cubicBezTo>
                <a:cubicBezTo>
                  <a:pt x="397784" y="285093"/>
                  <a:pt x="374005" y="299997"/>
                  <a:pt x="351479" y="296271"/>
                </a:cubicBezTo>
                <a:cubicBezTo>
                  <a:pt x="346473" y="295029"/>
                  <a:pt x="342718" y="296271"/>
                  <a:pt x="340215" y="298755"/>
                </a:cubicBezTo>
                <a:cubicBezTo>
                  <a:pt x="337712" y="299997"/>
                  <a:pt x="335209" y="303723"/>
                  <a:pt x="335209" y="308690"/>
                </a:cubicBezTo>
                <a:lnTo>
                  <a:pt x="335209" y="339740"/>
                </a:lnTo>
                <a:cubicBezTo>
                  <a:pt x="335209" y="344708"/>
                  <a:pt x="337712" y="348434"/>
                  <a:pt x="340215" y="348434"/>
                </a:cubicBezTo>
                <a:cubicBezTo>
                  <a:pt x="342718" y="352160"/>
                  <a:pt x="346473" y="352160"/>
                  <a:pt x="351479" y="352160"/>
                </a:cubicBezTo>
                <a:cubicBezTo>
                  <a:pt x="374005" y="348434"/>
                  <a:pt x="397784" y="362096"/>
                  <a:pt x="402790" y="384451"/>
                </a:cubicBezTo>
                <a:cubicBezTo>
                  <a:pt x="409047" y="403081"/>
                  <a:pt x="416556" y="421711"/>
                  <a:pt x="427820" y="440341"/>
                </a:cubicBezTo>
                <a:cubicBezTo>
                  <a:pt x="439083" y="460212"/>
                  <a:pt x="432826" y="486294"/>
                  <a:pt x="414053" y="499956"/>
                </a:cubicBezTo>
                <a:cubicBezTo>
                  <a:pt x="409047" y="502440"/>
                  <a:pt x="409047" y="506166"/>
                  <a:pt x="407796" y="508650"/>
                </a:cubicBezTo>
                <a:cubicBezTo>
                  <a:pt x="407796" y="511134"/>
                  <a:pt x="407796" y="513618"/>
                  <a:pt x="411550" y="518586"/>
                </a:cubicBezTo>
                <a:lnTo>
                  <a:pt x="435329" y="540941"/>
                </a:lnTo>
                <a:cubicBezTo>
                  <a:pt x="437832" y="543425"/>
                  <a:pt x="441586" y="544667"/>
                  <a:pt x="445340" y="543425"/>
                </a:cubicBezTo>
                <a:cubicBezTo>
                  <a:pt x="449095" y="543425"/>
                  <a:pt x="451598" y="543425"/>
                  <a:pt x="455352" y="538457"/>
                </a:cubicBezTo>
                <a:cubicBezTo>
                  <a:pt x="464113" y="526037"/>
                  <a:pt x="479131" y="519828"/>
                  <a:pt x="492897" y="519828"/>
                </a:cubicBezTo>
                <a:cubicBezTo>
                  <a:pt x="501658" y="519828"/>
                  <a:pt x="509167" y="521070"/>
                  <a:pt x="515424" y="526037"/>
                </a:cubicBezTo>
                <a:cubicBezTo>
                  <a:pt x="534196" y="534731"/>
                  <a:pt x="554220" y="543425"/>
                  <a:pt x="574244" y="548393"/>
                </a:cubicBezTo>
                <a:cubicBezTo>
                  <a:pt x="596771" y="554603"/>
                  <a:pt x="611789" y="576959"/>
                  <a:pt x="606783" y="599314"/>
                </a:cubicBezTo>
                <a:cubicBezTo>
                  <a:pt x="606783" y="604282"/>
                  <a:pt x="608035" y="608008"/>
                  <a:pt x="609286" y="610492"/>
                </a:cubicBezTo>
                <a:cubicBezTo>
                  <a:pt x="611789" y="612976"/>
                  <a:pt x="615544" y="614218"/>
                  <a:pt x="620549" y="614218"/>
                </a:cubicBezTo>
                <a:lnTo>
                  <a:pt x="653088" y="614218"/>
                </a:lnTo>
                <a:cubicBezTo>
                  <a:pt x="656843" y="614218"/>
                  <a:pt x="660597" y="612976"/>
                  <a:pt x="663100" y="610492"/>
                </a:cubicBezTo>
                <a:cubicBezTo>
                  <a:pt x="665603" y="608008"/>
                  <a:pt x="666855" y="604282"/>
                  <a:pt x="665603" y="599314"/>
                </a:cubicBezTo>
                <a:cubicBezTo>
                  <a:pt x="661849" y="576959"/>
                  <a:pt x="676867" y="554603"/>
                  <a:pt x="699394" y="548393"/>
                </a:cubicBezTo>
                <a:cubicBezTo>
                  <a:pt x="719417" y="543425"/>
                  <a:pt x="739441" y="534731"/>
                  <a:pt x="756962" y="526037"/>
                </a:cubicBezTo>
                <a:cubicBezTo>
                  <a:pt x="778238" y="513618"/>
                  <a:pt x="804519" y="519828"/>
                  <a:pt x="818285" y="538457"/>
                </a:cubicBezTo>
                <a:cubicBezTo>
                  <a:pt x="820788" y="543425"/>
                  <a:pt x="824543" y="543425"/>
                  <a:pt x="827046" y="543425"/>
                </a:cubicBezTo>
                <a:cubicBezTo>
                  <a:pt x="832052" y="544667"/>
                  <a:pt x="835806" y="543425"/>
                  <a:pt x="838309" y="540941"/>
                </a:cubicBezTo>
                <a:lnTo>
                  <a:pt x="862088" y="518586"/>
                </a:lnTo>
                <a:cubicBezTo>
                  <a:pt x="864591" y="513618"/>
                  <a:pt x="865842" y="511134"/>
                  <a:pt x="864591" y="508650"/>
                </a:cubicBezTo>
                <a:cubicBezTo>
                  <a:pt x="864591" y="506166"/>
                  <a:pt x="864591" y="502440"/>
                  <a:pt x="859585" y="499956"/>
                </a:cubicBezTo>
                <a:cubicBezTo>
                  <a:pt x="839561" y="486294"/>
                  <a:pt x="833303" y="460212"/>
                  <a:pt x="845818" y="440341"/>
                </a:cubicBezTo>
                <a:cubicBezTo>
                  <a:pt x="857082" y="421711"/>
                  <a:pt x="864591" y="403081"/>
                  <a:pt x="869597" y="384451"/>
                </a:cubicBezTo>
                <a:cubicBezTo>
                  <a:pt x="875854" y="362096"/>
                  <a:pt x="899632" y="348434"/>
                  <a:pt x="922159" y="352160"/>
                </a:cubicBezTo>
                <a:cubicBezTo>
                  <a:pt x="925914" y="352160"/>
                  <a:pt x="930920" y="352160"/>
                  <a:pt x="933423" y="348434"/>
                </a:cubicBezTo>
                <a:cubicBezTo>
                  <a:pt x="934674" y="348434"/>
                  <a:pt x="938429" y="344708"/>
                  <a:pt x="938429" y="339740"/>
                </a:cubicBezTo>
                <a:lnTo>
                  <a:pt x="938429" y="308690"/>
                </a:lnTo>
                <a:cubicBezTo>
                  <a:pt x="938429" y="303723"/>
                  <a:pt x="934674" y="299997"/>
                  <a:pt x="933423" y="298755"/>
                </a:cubicBezTo>
                <a:cubicBezTo>
                  <a:pt x="930920" y="296271"/>
                  <a:pt x="925914" y="295029"/>
                  <a:pt x="922159" y="296271"/>
                </a:cubicBezTo>
                <a:cubicBezTo>
                  <a:pt x="899632" y="299997"/>
                  <a:pt x="875854" y="285093"/>
                  <a:pt x="869597" y="263979"/>
                </a:cubicBezTo>
                <a:cubicBezTo>
                  <a:pt x="864591" y="244107"/>
                  <a:pt x="857082" y="225478"/>
                  <a:pt x="845818" y="208090"/>
                </a:cubicBezTo>
                <a:cubicBezTo>
                  <a:pt x="834555" y="188218"/>
                  <a:pt x="839561" y="162136"/>
                  <a:pt x="859585" y="148475"/>
                </a:cubicBezTo>
                <a:cubicBezTo>
                  <a:pt x="864591" y="144749"/>
                  <a:pt x="864591" y="141023"/>
                  <a:pt x="864591" y="139781"/>
                </a:cubicBezTo>
                <a:cubicBezTo>
                  <a:pt x="865842" y="137297"/>
                  <a:pt x="864591" y="133571"/>
                  <a:pt x="862088" y="129845"/>
                </a:cubicBezTo>
                <a:lnTo>
                  <a:pt x="838309" y="107489"/>
                </a:lnTo>
                <a:cubicBezTo>
                  <a:pt x="835806" y="105005"/>
                  <a:pt x="830800" y="103763"/>
                  <a:pt x="827046" y="103763"/>
                </a:cubicBezTo>
                <a:cubicBezTo>
                  <a:pt x="824543" y="103763"/>
                  <a:pt x="820788" y="105005"/>
                  <a:pt x="818285" y="109973"/>
                </a:cubicBezTo>
                <a:cubicBezTo>
                  <a:pt x="804519" y="128603"/>
                  <a:pt x="778238" y="133571"/>
                  <a:pt x="756962" y="122393"/>
                </a:cubicBezTo>
                <a:cubicBezTo>
                  <a:pt x="739441" y="112457"/>
                  <a:pt x="719417" y="103763"/>
                  <a:pt x="699394" y="100037"/>
                </a:cubicBezTo>
                <a:cubicBezTo>
                  <a:pt x="676867" y="93827"/>
                  <a:pt x="661849" y="70230"/>
                  <a:pt x="665603" y="47874"/>
                </a:cubicBezTo>
                <a:cubicBezTo>
                  <a:pt x="666855" y="42906"/>
                  <a:pt x="665603" y="39180"/>
                  <a:pt x="663100" y="37938"/>
                </a:cubicBezTo>
                <a:cubicBezTo>
                  <a:pt x="660597" y="35454"/>
                  <a:pt x="656843" y="32970"/>
                  <a:pt x="653088" y="32970"/>
                </a:cubicBezTo>
                <a:close/>
                <a:moveTo>
                  <a:pt x="615776" y="0"/>
                </a:moveTo>
                <a:lnTo>
                  <a:pt x="648120" y="0"/>
                </a:lnTo>
                <a:cubicBezTo>
                  <a:pt x="661803" y="0"/>
                  <a:pt x="675487" y="4996"/>
                  <a:pt x="682951" y="16236"/>
                </a:cubicBezTo>
                <a:cubicBezTo>
                  <a:pt x="691659" y="26227"/>
                  <a:pt x="695391" y="39965"/>
                  <a:pt x="694147" y="53703"/>
                </a:cubicBezTo>
                <a:cubicBezTo>
                  <a:pt x="691659" y="59948"/>
                  <a:pt x="696635" y="66192"/>
                  <a:pt x="702855" y="67441"/>
                </a:cubicBezTo>
                <a:cubicBezTo>
                  <a:pt x="725247" y="73686"/>
                  <a:pt x="747639" y="82428"/>
                  <a:pt x="767543" y="93668"/>
                </a:cubicBezTo>
                <a:cubicBezTo>
                  <a:pt x="773763" y="97415"/>
                  <a:pt x="781227" y="94917"/>
                  <a:pt x="784959" y="89921"/>
                </a:cubicBezTo>
                <a:cubicBezTo>
                  <a:pt x="793667" y="78681"/>
                  <a:pt x="804862" y="71188"/>
                  <a:pt x="818546" y="69939"/>
                </a:cubicBezTo>
                <a:cubicBezTo>
                  <a:pt x="832230" y="69939"/>
                  <a:pt x="845914" y="74935"/>
                  <a:pt x="854622" y="83677"/>
                </a:cubicBezTo>
                <a:lnTo>
                  <a:pt x="878258" y="106157"/>
                </a:lnTo>
                <a:cubicBezTo>
                  <a:pt x="888210" y="114900"/>
                  <a:pt x="893186" y="128637"/>
                  <a:pt x="891942" y="142375"/>
                </a:cubicBezTo>
                <a:cubicBezTo>
                  <a:pt x="890698" y="156113"/>
                  <a:pt x="883234" y="168602"/>
                  <a:pt x="872038" y="176096"/>
                </a:cubicBezTo>
                <a:cubicBezTo>
                  <a:pt x="865818" y="179843"/>
                  <a:pt x="864574" y="186087"/>
                  <a:pt x="867062" y="192332"/>
                </a:cubicBezTo>
                <a:cubicBezTo>
                  <a:pt x="879502" y="212314"/>
                  <a:pt x="889454" y="233545"/>
                  <a:pt x="895674" y="256026"/>
                </a:cubicBezTo>
                <a:cubicBezTo>
                  <a:pt x="896918" y="262270"/>
                  <a:pt x="903138" y="264768"/>
                  <a:pt x="910602" y="264768"/>
                </a:cubicBezTo>
                <a:cubicBezTo>
                  <a:pt x="924286" y="262270"/>
                  <a:pt x="937969" y="266017"/>
                  <a:pt x="947921" y="274759"/>
                </a:cubicBezTo>
                <a:cubicBezTo>
                  <a:pt x="957873" y="283502"/>
                  <a:pt x="964093" y="295991"/>
                  <a:pt x="964093" y="309729"/>
                </a:cubicBezTo>
                <a:lnTo>
                  <a:pt x="1165620" y="309729"/>
                </a:lnTo>
                <a:cubicBezTo>
                  <a:pt x="1219112" y="309729"/>
                  <a:pt x="1262651" y="354689"/>
                  <a:pt x="1262651" y="408392"/>
                </a:cubicBezTo>
                <a:lnTo>
                  <a:pt x="1262651" y="1000373"/>
                </a:lnTo>
                <a:cubicBezTo>
                  <a:pt x="1262651" y="1054076"/>
                  <a:pt x="1219112" y="1097788"/>
                  <a:pt x="1165620" y="1097788"/>
                </a:cubicBezTo>
                <a:lnTo>
                  <a:pt x="648120" y="1097788"/>
                </a:lnTo>
                <a:lnTo>
                  <a:pt x="648120" y="1202696"/>
                </a:lnTo>
                <a:lnTo>
                  <a:pt x="768787" y="1202696"/>
                </a:lnTo>
                <a:cubicBezTo>
                  <a:pt x="777495" y="1202696"/>
                  <a:pt x="784959" y="1208940"/>
                  <a:pt x="784959" y="1217682"/>
                </a:cubicBezTo>
                <a:cubicBezTo>
                  <a:pt x="784959" y="1227674"/>
                  <a:pt x="777495" y="1235167"/>
                  <a:pt x="768787" y="1235167"/>
                </a:cubicBezTo>
                <a:lnTo>
                  <a:pt x="495109" y="1235167"/>
                </a:lnTo>
                <a:cubicBezTo>
                  <a:pt x="486401" y="1235167"/>
                  <a:pt x="478937" y="1227674"/>
                  <a:pt x="478937" y="1217682"/>
                </a:cubicBezTo>
                <a:cubicBezTo>
                  <a:pt x="478937" y="1208940"/>
                  <a:pt x="486401" y="1202696"/>
                  <a:pt x="495109" y="1202696"/>
                </a:cubicBezTo>
                <a:lnTo>
                  <a:pt x="615776" y="1202696"/>
                </a:lnTo>
                <a:lnTo>
                  <a:pt x="615776" y="1097788"/>
                </a:lnTo>
                <a:lnTo>
                  <a:pt x="97031" y="1097788"/>
                </a:lnTo>
                <a:cubicBezTo>
                  <a:pt x="44784" y="1097788"/>
                  <a:pt x="0" y="1054076"/>
                  <a:pt x="0" y="1000373"/>
                </a:cubicBezTo>
                <a:lnTo>
                  <a:pt x="0" y="408392"/>
                </a:lnTo>
                <a:cubicBezTo>
                  <a:pt x="0" y="354689"/>
                  <a:pt x="44784" y="309729"/>
                  <a:pt x="97031" y="309729"/>
                </a:cubicBezTo>
                <a:lnTo>
                  <a:pt x="299802" y="309729"/>
                </a:lnTo>
                <a:cubicBezTo>
                  <a:pt x="299802" y="295991"/>
                  <a:pt x="304778" y="283502"/>
                  <a:pt x="315974" y="274759"/>
                </a:cubicBezTo>
                <a:cubicBezTo>
                  <a:pt x="325926" y="266017"/>
                  <a:pt x="339610" y="262270"/>
                  <a:pt x="353294" y="264768"/>
                </a:cubicBezTo>
                <a:cubicBezTo>
                  <a:pt x="360758" y="266017"/>
                  <a:pt x="366978" y="262270"/>
                  <a:pt x="368222" y="256026"/>
                </a:cubicBezTo>
                <a:cubicBezTo>
                  <a:pt x="374441" y="233545"/>
                  <a:pt x="383149" y="212314"/>
                  <a:pt x="395589" y="192332"/>
                </a:cubicBezTo>
                <a:cubicBezTo>
                  <a:pt x="398077" y="186087"/>
                  <a:pt x="396833" y="179843"/>
                  <a:pt x="391857" y="176096"/>
                </a:cubicBezTo>
                <a:cubicBezTo>
                  <a:pt x="380661" y="168602"/>
                  <a:pt x="373197" y="156113"/>
                  <a:pt x="371953" y="142375"/>
                </a:cubicBezTo>
                <a:cubicBezTo>
                  <a:pt x="370710" y="128637"/>
                  <a:pt x="375685" y="114900"/>
                  <a:pt x="385637" y="106157"/>
                </a:cubicBezTo>
                <a:lnTo>
                  <a:pt x="408029" y="83677"/>
                </a:lnTo>
                <a:cubicBezTo>
                  <a:pt x="417981" y="74935"/>
                  <a:pt x="431665" y="69939"/>
                  <a:pt x="445349" y="69939"/>
                </a:cubicBezTo>
                <a:cubicBezTo>
                  <a:pt x="459033" y="71188"/>
                  <a:pt x="470229" y="78681"/>
                  <a:pt x="477693" y="89921"/>
                </a:cubicBezTo>
                <a:cubicBezTo>
                  <a:pt x="481425" y="94917"/>
                  <a:pt x="488889" y="97415"/>
                  <a:pt x="495109" y="93668"/>
                </a:cubicBezTo>
                <a:cubicBezTo>
                  <a:pt x="516256" y="82428"/>
                  <a:pt x="538648" y="73686"/>
                  <a:pt x="561040" y="67441"/>
                </a:cubicBezTo>
                <a:cubicBezTo>
                  <a:pt x="567260" y="66192"/>
                  <a:pt x="570992" y="59948"/>
                  <a:pt x="569748" y="53703"/>
                </a:cubicBezTo>
                <a:cubicBezTo>
                  <a:pt x="568504" y="39965"/>
                  <a:pt x="570992" y="26227"/>
                  <a:pt x="579700" y="16236"/>
                </a:cubicBezTo>
                <a:cubicBezTo>
                  <a:pt x="588408" y="6245"/>
                  <a:pt x="602092" y="0"/>
                  <a:pt x="61577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900" dirty="0">
              <a:latin typeface="Poppins" pitchFamily="2" charset="77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2B91728-D8A6-E04E-8209-F51BFFA50E0B}"/>
              </a:ext>
            </a:extLst>
          </p:cNvPr>
          <p:cNvSpPr txBox="1"/>
          <p:nvPr/>
        </p:nvSpPr>
        <p:spPr>
          <a:xfrm>
            <a:off x="1889073" y="2244358"/>
            <a:ext cx="224185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uk-UA" spc="-10" dirty="0">
                <a:solidFill>
                  <a:srgbClr val="747A94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Тиск на школи</a:t>
            </a:r>
            <a:endParaRPr lang="cs-CZ" spc="-10" dirty="0">
              <a:solidFill>
                <a:srgbClr val="747A94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2D35FB9-CB35-3E47-A17F-B2E4C542C539}"/>
              </a:ext>
            </a:extLst>
          </p:cNvPr>
          <p:cNvSpPr txBox="1"/>
          <p:nvPr/>
        </p:nvSpPr>
        <p:spPr>
          <a:xfrm>
            <a:off x="1889073" y="3325236"/>
            <a:ext cx="2241852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uk-UA" spc="-10" dirty="0">
                <a:solidFill>
                  <a:srgbClr val="747A94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Директивне навчання та його наслідки</a:t>
            </a:r>
            <a:endParaRPr lang="cs-CZ" spc="-10" dirty="0">
              <a:solidFill>
                <a:srgbClr val="747A94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17598E1-EF5B-2F41-A147-D5EB3B9CAB7F}"/>
              </a:ext>
            </a:extLst>
          </p:cNvPr>
          <p:cNvSpPr txBox="1"/>
          <p:nvPr/>
        </p:nvSpPr>
        <p:spPr>
          <a:xfrm>
            <a:off x="1889073" y="4515265"/>
            <a:ext cx="2241852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uk-UA" spc="-10" dirty="0">
                <a:solidFill>
                  <a:srgbClr val="747A94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Професійна самооцінка вчителів</a:t>
            </a:r>
            <a:endParaRPr lang="cs-CZ" spc="-10" dirty="0">
              <a:solidFill>
                <a:srgbClr val="747A94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4" name="Nadpis 16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uk-UA" cap="all" dirty="0">
                <a:ea typeface="Calibri" panose="020F0502020204030204" pitchFamily="34" charset="0"/>
                <a:cs typeface="Times New Roman" panose="02020603050405020304" pitchFamily="18" charset="0"/>
              </a:rPr>
              <a:t>ВПЛИВ СЬОГОДНІШНІШНЬОЇ </a:t>
            </a:r>
            <a:r>
              <a:rPr lang="uk-UA" cap="all" dirty="0" err="1">
                <a:ea typeface="Calibri" panose="020F0502020204030204" pitchFamily="34" charset="0"/>
                <a:cs typeface="Times New Roman" panose="02020603050405020304" pitchFamily="18" charset="0"/>
              </a:rPr>
              <a:t>рнп</a:t>
            </a:r>
            <a:r>
              <a:rPr lang="uk-UA" cap="all" dirty="0">
                <a:ea typeface="Calibri" panose="020F0502020204030204" pitchFamily="34" charset="0"/>
                <a:cs typeface="Times New Roman" panose="02020603050405020304" pitchFamily="18" charset="0"/>
              </a:rPr>
              <a:t> на вчителів</a:t>
            </a:r>
            <a:endParaRPr lang="cs-CZ" cap="all" dirty="0"/>
          </a:p>
        </p:txBody>
      </p:sp>
      <p:sp>
        <p:nvSpPr>
          <p:cNvPr id="165" name="Freeform 148">
            <a:extLst>
              <a:ext uri="{FF2B5EF4-FFF2-40B4-BE49-F238E27FC236}">
                <a16:creationId xmlns:a16="http://schemas.microsoft.com/office/drawing/2014/main" id="{965EA9DD-8E62-1E47-A5D1-986B6CFB6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120" y="5384401"/>
            <a:ext cx="1063544" cy="1008807"/>
          </a:xfrm>
          <a:custGeom>
            <a:avLst/>
            <a:gdLst>
              <a:gd name="connsiteX0" fmla="*/ 0 w 2668318"/>
              <a:gd name="connsiteY0" fmla="*/ 2329006 h 2530987"/>
              <a:gd name="connsiteX1" fmla="*/ 317337 w 2668318"/>
              <a:gd name="connsiteY1" fmla="*/ 2329006 h 2530987"/>
              <a:gd name="connsiteX2" fmla="*/ 317337 w 2668318"/>
              <a:gd name="connsiteY2" fmla="*/ 2530987 h 2530987"/>
              <a:gd name="connsiteX3" fmla="*/ 2241117 w 2668318"/>
              <a:gd name="connsiteY3" fmla="*/ 0 h 2530987"/>
              <a:gd name="connsiteX4" fmla="*/ 2668318 w 2668318"/>
              <a:gd name="connsiteY4" fmla="*/ 234951 h 2530987"/>
              <a:gd name="connsiteX5" fmla="*/ 2241117 w 2668318"/>
              <a:gd name="connsiteY5" fmla="*/ 234951 h 253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68318" h="2530987">
                <a:moveTo>
                  <a:pt x="0" y="2329006"/>
                </a:moveTo>
                <a:lnTo>
                  <a:pt x="317337" y="2329006"/>
                </a:lnTo>
                <a:lnTo>
                  <a:pt x="317337" y="2530987"/>
                </a:lnTo>
                <a:close/>
                <a:moveTo>
                  <a:pt x="2241117" y="0"/>
                </a:moveTo>
                <a:lnTo>
                  <a:pt x="2668318" y="234951"/>
                </a:lnTo>
                <a:lnTo>
                  <a:pt x="2241117" y="234951"/>
                </a:lnTo>
                <a:close/>
              </a:path>
            </a:pathLst>
          </a:custGeom>
          <a:solidFill>
            <a:srgbClr val="F7C27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dirty="0">
              <a:latin typeface="Poppins" pitchFamily="2" charset="77"/>
            </a:endParaRPr>
          </a:p>
        </p:txBody>
      </p:sp>
      <p:sp>
        <p:nvSpPr>
          <p:cNvPr id="166" name="Round Same Side Corner Rectangle 149">
            <a:extLst>
              <a:ext uri="{FF2B5EF4-FFF2-40B4-BE49-F238E27FC236}">
                <a16:creationId xmlns:a16="http://schemas.microsoft.com/office/drawing/2014/main" id="{B5377762-D1D8-344D-9C58-A3C6229CA7C7}"/>
              </a:ext>
            </a:extLst>
          </p:cNvPr>
          <p:cNvSpPr/>
          <p:nvPr/>
        </p:nvSpPr>
        <p:spPr>
          <a:xfrm rot="5400000">
            <a:off x="2143293" y="4271315"/>
            <a:ext cx="910784" cy="3376033"/>
          </a:xfrm>
          <a:prstGeom prst="round2SameRect">
            <a:avLst>
              <a:gd name="adj1" fmla="val 15344"/>
              <a:gd name="adj2" fmla="val 0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00000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itchFamily="2" charset="77"/>
            </a:endParaRPr>
          </a:p>
        </p:txBody>
      </p:sp>
      <p:sp>
        <p:nvSpPr>
          <p:cNvPr id="167" name="Freeform 298">
            <a:extLst>
              <a:ext uri="{FF2B5EF4-FFF2-40B4-BE49-F238E27FC236}">
                <a16:creationId xmlns:a16="http://schemas.microsoft.com/office/drawing/2014/main" id="{3D7D403C-D680-E849-851A-7435616735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119" y="5384401"/>
            <a:ext cx="893269" cy="928299"/>
          </a:xfrm>
          <a:custGeom>
            <a:avLst/>
            <a:gdLst>
              <a:gd name="T0" fmla="*/ 1800 w 1801"/>
              <a:gd name="T1" fmla="*/ 1868 h 1869"/>
              <a:gd name="T2" fmla="*/ 0 w 1801"/>
              <a:gd name="T3" fmla="*/ 1868 h 1869"/>
              <a:gd name="T4" fmla="*/ 0 w 1801"/>
              <a:gd name="T5" fmla="*/ 0 h 1869"/>
              <a:gd name="T6" fmla="*/ 1800 w 1801"/>
              <a:gd name="T7" fmla="*/ 0 h 1869"/>
              <a:gd name="T8" fmla="*/ 1800 w 1801"/>
              <a:gd name="T9" fmla="*/ 1868 h 18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01" h="1869">
                <a:moveTo>
                  <a:pt x="1800" y="1868"/>
                </a:moveTo>
                <a:lnTo>
                  <a:pt x="0" y="1868"/>
                </a:lnTo>
                <a:lnTo>
                  <a:pt x="0" y="0"/>
                </a:lnTo>
                <a:lnTo>
                  <a:pt x="1800" y="0"/>
                </a:lnTo>
                <a:lnTo>
                  <a:pt x="1800" y="1868"/>
                </a:lnTo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Poppins" pitchFamily="2" charset="77"/>
            </a:endParaRPr>
          </a:p>
        </p:txBody>
      </p:sp>
      <p:sp>
        <p:nvSpPr>
          <p:cNvPr id="169" name="Freeform 152">
            <a:extLst>
              <a:ext uri="{FF2B5EF4-FFF2-40B4-BE49-F238E27FC236}">
                <a16:creationId xmlns:a16="http://schemas.microsoft.com/office/drawing/2014/main" id="{624299BC-085D-B149-9059-FF2DF39346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121" y="5384401"/>
            <a:ext cx="1063544" cy="1008807"/>
          </a:xfrm>
          <a:custGeom>
            <a:avLst/>
            <a:gdLst>
              <a:gd name="connsiteX0" fmla="*/ 0 w 2668318"/>
              <a:gd name="connsiteY0" fmla="*/ 2329006 h 2530987"/>
              <a:gd name="connsiteX1" fmla="*/ 317337 w 2668318"/>
              <a:gd name="connsiteY1" fmla="*/ 2329006 h 2530987"/>
              <a:gd name="connsiteX2" fmla="*/ 317337 w 2668318"/>
              <a:gd name="connsiteY2" fmla="*/ 2530987 h 2530987"/>
              <a:gd name="connsiteX3" fmla="*/ 2241117 w 2668318"/>
              <a:gd name="connsiteY3" fmla="*/ 0 h 2530987"/>
              <a:gd name="connsiteX4" fmla="*/ 2668318 w 2668318"/>
              <a:gd name="connsiteY4" fmla="*/ 234951 h 2530987"/>
              <a:gd name="connsiteX5" fmla="*/ 2241117 w 2668318"/>
              <a:gd name="connsiteY5" fmla="*/ 234951 h 253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68318" h="2530987">
                <a:moveTo>
                  <a:pt x="0" y="2329006"/>
                </a:moveTo>
                <a:lnTo>
                  <a:pt x="317337" y="2329006"/>
                </a:lnTo>
                <a:lnTo>
                  <a:pt x="317337" y="2530987"/>
                </a:lnTo>
                <a:close/>
                <a:moveTo>
                  <a:pt x="2241117" y="0"/>
                </a:moveTo>
                <a:lnTo>
                  <a:pt x="2668318" y="234951"/>
                </a:lnTo>
                <a:lnTo>
                  <a:pt x="2241117" y="234951"/>
                </a:lnTo>
                <a:close/>
              </a:path>
            </a:pathLst>
          </a:custGeom>
          <a:gradFill flip="none" rotWithShape="1">
            <a:gsLst>
              <a:gs pos="0">
                <a:srgbClr val="111340">
                  <a:tint val="66000"/>
                  <a:satMod val="160000"/>
                </a:srgbClr>
              </a:gs>
              <a:gs pos="50000">
                <a:srgbClr val="111340">
                  <a:tint val="44500"/>
                  <a:satMod val="160000"/>
                </a:srgbClr>
              </a:gs>
              <a:gs pos="100000">
                <a:srgbClr val="111340">
                  <a:tint val="23500"/>
                  <a:satMod val="160000"/>
                </a:srgbClr>
              </a:gs>
            </a:gsLst>
            <a:lin ang="2700000" scaled="1"/>
            <a:tileRect/>
          </a:gra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Poppins" pitchFamily="2" charset="77"/>
            </a:endParaRPr>
          </a:p>
        </p:txBody>
      </p:sp>
      <p:sp>
        <p:nvSpPr>
          <p:cNvPr id="170" name="TextBox 10">
            <a:extLst>
              <a:ext uri="{FF2B5EF4-FFF2-40B4-BE49-F238E27FC236}">
                <a16:creationId xmlns:a16="http://schemas.microsoft.com/office/drawing/2014/main" id="{417598E1-EF5B-2F41-A147-D5EB3B9CAB7F}"/>
              </a:ext>
            </a:extLst>
          </p:cNvPr>
          <p:cNvSpPr txBox="1"/>
          <p:nvPr/>
        </p:nvSpPr>
        <p:spPr>
          <a:xfrm>
            <a:off x="1889073" y="5687493"/>
            <a:ext cx="2241852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800"/>
              </a:lnSpc>
            </a:pPr>
            <a:r>
              <a:rPr lang="uk-UA" spc="-10" dirty="0">
                <a:solidFill>
                  <a:srgbClr val="747A94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Задоволеність вчителів та результати учнів</a:t>
            </a:r>
            <a:endParaRPr lang="cs-CZ" spc="-10" dirty="0">
              <a:solidFill>
                <a:srgbClr val="747A94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1" name="Freeform 101">
            <a:extLst>
              <a:ext uri="{FF2B5EF4-FFF2-40B4-BE49-F238E27FC236}">
                <a16:creationId xmlns:a16="http://schemas.microsoft.com/office/drawing/2014/main" id="{146A24A7-23B7-CE4A-B621-AD14DA897B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6325" y="5623840"/>
            <a:ext cx="531024" cy="483926"/>
          </a:xfrm>
          <a:custGeom>
            <a:avLst/>
            <a:gdLst>
              <a:gd name="connsiteX0" fmla="*/ 169541 w 375877"/>
              <a:gd name="connsiteY0" fmla="*/ 306919 h 342540"/>
              <a:gd name="connsiteX1" fmla="*/ 184331 w 375877"/>
              <a:gd name="connsiteY1" fmla="*/ 332466 h 342540"/>
              <a:gd name="connsiteX2" fmla="*/ 185413 w 375877"/>
              <a:gd name="connsiteY2" fmla="*/ 332826 h 342540"/>
              <a:gd name="connsiteX3" fmla="*/ 255755 w 375877"/>
              <a:gd name="connsiteY3" fmla="*/ 332826 h 342540"/>
              <a:gd name="connsiteX4" fmla="*/ 254312 w 375877"/>
              <a:gd name="connsiteY4" fmla="*/ 326349 h 342540"/>
              <a:gd name="connsiteX5" fmla="*/ 254312 w 375877"/>
              <a:gd name="connsiteY5" fmla="*/ 307279 h 342540"/>
              <a:gd name="connsiteX6" fmla="*/ 286417 w 375877"/>
              <a:gd name="connsiteY6" fmla="*/ 280653 h 342540"/>
              <a:gd name="connsiteX7" fmla="*/ 263691 w 375877"/>
              <a:gd name="connsiteY7" fmla="*/ 302961 h 342540"/>
              <a:gd name="connsiteX8" fmla="*/ 263691 w 375877"/>
              <a:gd name="connsiteY8" fmla="*/ 326349 h 342540"/>
              <a:gd name="connsiteX9" fmla="*/ 270545 w 375877"/>
              <a:gd name="connsiteY9" fmla="*/ 332826 h 342540"/>
              <a:gd name="connsiteX10" fmla="*/ 359283 w 375877"/>
              <a:gd name="connsiteY10" fmla="*/ 332826 h 342540"/>
              <a:gd name="connsiteX11" fmla="*/ 366137 w 375877"/>
              <a:gd name="connsiteY11" fmla="*/ 326349 h 342540"/>
              <a:gd name="connsiteX12" fmla="*/ 366137 w 375877"/>
              <a:gd name="connsiteY12" fmla="*/ 302961 h 342540"/>
              <a:gd name="connsiteX13" fmla="*/ 343772 w 375877"/>
              <a:gd name="connsiteY13" fmla="*/ 280653 h 342540"/>
              <a:gd name="connsiteX14" fmla="*/ 164491 w 375877"/>
              <a:gd name="connsiteY14" fmla="*/ 247910 h 342540"/>
              <a:gd name="connsiteX15" fmla="*/ 163048 w 375877"/>
              <a:gd name="connsiteY15" fmla="*/ 249349 h 342540"/>
              <a:gd name="connsiteX16" fmla="*/ 163048 w 375877"/>
              <a:gd name="connsiteY16" fmla="*/ 295765 h 342540"/>
              <a:gd name="connsiteX17" fmla="*/ 163769 w 375877"/>
              <a:gd name="connsiteY17" fmla="*/ 297204 h 342540"/>
              <a:gd name="connsiteX18" fmla="*/ 164491 w 375877"/>
              <a:gd name="connsiteY18" fmla="*/ 297204 h 342540"/>
              <a:gd name="connsiteX19" fmla="*/ 254673 w 375877"/>
              <a:gd name="connsiteY19" fmla="*/ 297204 h 342540"/>
              <a:gd name="connsiteX20" fmla="*/ 261166 w 375877"/>
              <a:gd name="connsiteY20" fmla="*/ 283172 h 342540"/>
              <a:gd name="connsiteX21" fmla="*/ 261166 w 375877"/>
              <a:gd name="connsiteY21" fmla="*/ 249349 h 342540"/>
              <a:gd name="connsiteX22" fmla="*/ 259723 w 375877"/>
              <a:gd name="connsiteY22" fmla="*/ 247910 h 342540"/>
              <a:gd name="connsiteX23" fmla="*/ 314914 w 375877"/>
              <a:gd name="connsiteY23" fmla="*/ 191060 h 342540"/>
              <a:gd name="connsiteX24" fmla="*/ 286777 w 375877"/>
              <a:gd name="connsiteY24" fmla="*/ 219125 h 342540"/>
              <a:gd name="connsiteX25" fmla="*/ 314914 w 375877"/>
              <a:gd name="connsiteY25" fmla="*/ 247190 h 342540"/>
              <a:gd name="connsiteX26" fmla="*/ 343411 w 375877"/>
              <a:gd name="connsiteY26" fmla="*/ 219125 h 342540"/>
              <a:gd name="connsiteX27" fmla="*/ 314914 w 375877"/>
              <a:gd name="connsiteY27" fmla="*/ 191060 h 342540"/>
              <a:gd name="connsiteX28" fmla="*/ 122668 w 375877"/>
              <a:gd name="connsiteY28" fmla="*/ 167215 h 342540"/>
              <a:gd name="connsiteX29" fmla="*/ 108983 w 375877"/>
              <a:gd name="connsiteY29" fmla="*/ 190189 h 342540"/>
              <a:gd name="connsiteX30" fmla="*/ 106102 w 375877"/>
              <a:gd name="connsiteY30" fmla="*/ 193420 h 342540"/>
              <a:gd name="connsiteX31" fmla="*/ 106102 w 375877"/>
              <a:gd name="connsiteY31" fmla="*/ 218549 h 342540"/>
              <a:gd name="connsiteX32" fmla="*/ 146438 w 375877"/>
              <a:gd name="connsiteY32" fmla="*/ 218549 h 342540"/>
              <a:gd name="connsiteX33" fmla="*/ 151480 w 375877"/>
              <a:gd name="connsiteY33" fmla="*/ 213164 h 342540"/>
              <a:gd name="connsiteX34" fmla="*/ 151480 w 375877"/>
              <a:gd name="connsiteY34" fmla="*/ 189112 h 342540"/>
              <a:gd name="connsiteX35" fmla="*/ 129511 w 375877"/>
              <a:gd name="connsiteY35" fmla="*/ 167215 h 342540"/>
              <a:gd name="connsiteX36" fmla="*/ 91335 w 375877"/>
              <a:gd name="connsiteY36" fmla="*/ 167215 h 342540"/>
              <a:gd name="connsiteX37" fmla="*/ 101420 w 375877"/>
              <a:gd name="connsiteY37" fmla="*/ 183728 h 342540"/>
              <a:gd name="connsiteX38" fmla="*/ 111504 w 375877"/>
              <a:gd name="connsiteY38" fmla="*/ 167215 h 342540"/>
              <a:gd name="connsiteX39" fmla="*/ 73328 w 375877"/>
              <a:gd name="connsiteY39" fmla="*/ 167215 h 342540"/>
              <a:gd name="connsiteX40" fmla="*/ 51359 w 375877"/>
              <a:gd name="connsiteY40" fmla="*/ 189112 h 342540"/>
              <a:gd name="connsiteX41" fmla="*/ 51359 w 375877"/>
              <a:gd name="connsiteY41" fmla="*/ 213164 h 342540"/>
              <a:gd name="connsiteX42" fmla="*/ 56401 w 375877"/>
              <a:gd name="connsiteY42" fmla="*/ 218549 h 342540"/>
              <a:gd name="connsiteX43" fmla="*/ 96738 w 375877"/>
              <a:gd name="connsiteY43" fmla="*/ 218549 h 342540"/>
              <a:gd name="connsiteX44" fmla="*/ 96738 w 375877"/>
              <a:gd name="connsiteY44" fmla="*/ 193420 h 342540"/>
              <a:gd name="connsiteX45" fmla="*/ 93857 w 375877"/>
              <a:gd name="connsiteY45" fmla="*/ 190189 h 342540"/>
              <a:gd name="connsiteX46" fmla="*/ 80171 w 375877"/>
              <a:gd name="connsiteY46" fmla="*/ 167215 h 342540"/>
              <a:gd name="connsiteX47" fmla="*/ 73328 w 375877"/>
              <a:gd name="connsiteY47" fmla="*/ 157163 h 342540"/>
              <a:gd name="connsiteX48" fmla="*/ 129511 w 375877"/>
              <a:gd name="connsiteY48" fmla="*/ 157163 h 342540"/>
              <a:gd name="connsiteX49" fmla="*/ 161565 w 375877"/>
              <a:gd name="connsiteY49" fmla="*/ 189112 h 342540"/>
              <a:gd name="connsiteX50" fmla="*/ 161565 w 375877"/>
              <a:gd name="connsiteY50" fmla="*/ 213164 h 342540"/>
              <a:gd name="connsiteX51" fmla="*/ 146438 w 375877"/>
              <a:gd name="connsiteY51" fmla="*/ 228241 h 342540"/>
              <a:gd name="connsiteX52" fmla="*/ 56401 w 375877"/>
              <a:gd name="connsiteY52" fmla="*/ 228241 h 342540"/>
              <a:gd name="connsiteX53" fmla="*/ 41275 w 375877"/>
              <a:gd name="connsiteY53" fmla="*/ 213164 h 342540"/>
              <a:gd name="connsiteX54" fmla="*/ 41275 w 375877"/>
              <a:gd name="connsiteY54" fmla="*/ 189112 h 342540"/>
              <a:gd name="connsiteX55" fmla="*/ 73328 w 375877"/>
              <a:gd name="connsiteY55" fmla="*/ 157163 h 342540"/>
              <a:gd name="connsiteX56" fmla="*/ 104638 w 375877"/>
              <a:gd name="connsiteY56" fmla="*/ 106771 h 342540"/>
              <a:gd name="connsiteX57" fmla="*/ 76698 w 375877"/>
              <a:gd name="connsiteY57" fmla="*/ 120922 h 342540"/>
              <a:gd name="connsiteX58" fmla="*/ 102824 w 375877"/>
              <a:gd name="connsiteY58" fmla="*/ 139065 h 342540"/>
              <a:gd name="connsiteX59" fmla="*/ 129312 w 375877"/>
              <a:gd name="connsiteY59" fmla="*/ 119834 h 342540"/>
              <a:gd name="connsiteX60" fmla="*/ 104638 w 375877"/>
              <a:gd name="connsiteY60" fmla="*/ 106771 h 342540"/>
              <a:gd name="connsiteX61" fmla="*/ 122055 w 375877"/>
              <a:gd name="connsiteY61" fmla="*/ 90805 h 342540"/>
              <a:gd name="connsiteX62" fmla="*/ 112258 w 375877"/>
              <a:gd name="connsiteY62" fmla="*/ 100602 h 342540"/>
              <a:gd name="connsiteX63" fmla="*/ 130764 w 375877"/>
              <a:gd name="connsiteY63" fmla="*/ 110037 h 342540"/>
              <a:gd name="connsiteX64" fmla="*/ 122055 w 375877"/>
              <a:gd name="connsiteY64" fmla="*/ 90805 h 342540"/>
              <a:gd name="connsiteX65" fmla="*/ 102824 w 375877"/>
              <a:gd name="connsiteY65" fmla="*/ 82822 h 342540"/>
              <a:gd name="connsiteX66" fmla="*/ 74884 w 375877"/>
              <a:gd name="connsiteY66" fmla="*/ 111125 h 342540"/>
              <a:gd name="connsiteX67" fmla="*/ 113710 w 375877"/>
              <a:gd name="connsiteY67" fmla="*/ 84999 h 342540"/>
              <a:gd name="connsiteX68" fmla="*/ 102824 w 375877"/>
              <a:gd name="connsiteY68" fmla="*/ 82822 h 342540"/>
              <a:gd name="connsiteX69" fmla="*/ 102824 w 375877"/>
              <a:gd name="connsiteY69" fmla="*/ 73025 h 342540"/>
              <a:gd name="connsiteX70" fmla="*/ 140924 w 375877"/>
              <a:gd name="connsiteY70" fmla="*/ 111125 h 342540"/>
              <a:gd name="connsiteX71" fmla="*/ 140561 w 375877"/>
              <a:gd name="connsiteY71" fmla="*/ 115479 h 342540"/>
              <a:gd name="connsiteX72" fmla="*/ 140561 w 375877"/>
              <a:gd name="connsiteY72" fmla="*/ 115842 h 342540"/>
              <a:gd name="connsiteX73" fmla="*/ 140198 w 375877"/>
              <a:gd name="connsiteY73" fmla="*/ 116931 h 342540"/>
              <a:gd name="connsiteX74" fmla="*/ 102824 w 375877"/>
              <a:gd name="connsiteY74" fmla="*/ 148862 h 342540"/>
              <a:gd name="connsiteX75" fmla="*/ 65087 w 375877"/>
              <a:gd name="connsiteY75" fmla="*/ 111125 h 342540"/>
              <a:gd name="connsiteX76" fmla="*/ 102824 w 375877"/>
              <a:gd name="connsiteY76" fmla="*/ 73025 h 342540"/>
              <a:gd name="connsiteX77" fmla="*/ 292474 w 375877"/>
              <a:gd name="connsiteY77" fmla="*/ 33951 h 342540"/>
              <a:gd name="connsiteX78" fmla="*/ 266816 w 375877"/>
              <a:gd name="connsiteY78" fmla="*/ 40468 h 342540"/>
              <a:gd name="connsiteX79" fmla="*/ 266816 w 375877"/>
              <a:gd name="connsiteY79" fmla="*/ 95139 h 342540"/>
              <a:gd name="connsiteX80" fmla="*/ 274405 w 375877"/>
              <a:gd name="connsiteY80" fmla="*/ 93329 h 342540"/>
              <a:gd name="connsiteX81" fmla="*/ 313434 w 375877"/>
              <a:gd name="connsiteY81" fmla="*/ 93691 h 342540"/>
              <a:gd name="connsiteX82" fmla="*/ 318494 w 375877"/>
              <a:gd name="connsiteY82" fmla="*/ 94777 h 342540"/>
              <a:gd name="connsiteX83" fmla="*/ 318494 w 375877"/>
              <a:gd name="connsiteY83" fmla="*/ 40468 h 342540"/>
              <a:gd name="connsiteX84" fmla="*/ 292474 w 375877"/>
              <a:gd name="connsiteY84" fmla="*/ 33951 h 342540"/>
              <a:gd name="connsiteX85" fmla="*/ 231039 w 375877"/>
              <a:gd name="connsiteY85" fmla="*/ 33951 h 342540"/>
              <a:gd name="connsiteX86" fmla="*/ 205020 w 375877"/>
              <a:gd name="connsiteY86" fmla="*/ 40468 h 342540"/>
              <a:gd name="connsiteX87" fmla="*/ 205020 w 375877"/>
              <a:gd name="connsiteY87" fmla="*/ 95139 h 342540"/>
              <a:gd name="connsiteX88" fmla="*/ 212609 w 375877"/>
              <a:gd name="connsiteY88" fmla="*/ 93329 h 342540"/>
              <a:gd name="connsiteX89" fmla="*/ 251999 w 375877"/>
              <a:gd name="connsiteY89" fmla="*/ 93691 h 342540"/>
              <a:gd name="connsiteX90" fmla="*/ 257059 w 375877"/>
              <a:gd name="connsiteY90" fmla="*/ 94777 h 342540"/>
              <a:gd name="connsiteX91" fmla="*/ 257059 w 375877"/>
              <a:gd name="connsiteY91" fmla="*/ 40468 h 342540"/>
              <a:gd name="connsiteX92" fmla="*/ 231039 w 375877"/>
              <a:gd name="connsiteY92" fmla="*/ 33951 h 342540"/>
              <a:gd name="connsiteX93" fmla="*/ 231039 w 375877"/>
              <a:gd name="connsiteY93" fmla="*/ 23813 h 342540"/>
              <a:gd name="connsiteX94" fmla="*/ 261757 w 375877"/>
              <a:gd name="connsiteY94" fmla="*/ 31778 h 342540"/>
              <a:gd name="connsiteX95" fmla="*/ 292474 w 375877"/>
              <a:gd name="connsiteY95" fmla="*/ 23813 h 342540"/>
              <a:gd name="connsiteX96" fmla="*/ 328251 w 375877"/>
              <a:gd name="connsiteY96" fmla="*/ 39382 h 342540"/>
              <a:gd name="connsiteX97" fmla="*/ 328251 w 375877"/>
              <a:gd name="connsiteY97" fmla="*/ 40468 h 342540"/>
              <a:gd name="connsiteX98" fmla="*/ 328251 w 375877"/>
              <a:gd name="connsiteY98" fmla="*/ 101294 h 342540"/>
              <a:gd name="connsiteX99" fmla="*/ 328251 w 375877"/>
              <a:gd name="connsiteY99" fmla="*/ 101656 h 342540"/>
              <a:gd name="connsiteX100" fmla="*/ 328251 w 375877"/>
              <a:gd name="connsiteY100" fmla="*/ 102018 h 342540"/>
              <a:gd name="connsiteX101" fmla="*/ 328251 w 375877"/>
              <a:gd name="connsiteY101" fmla="*/ 102380 h 342540"/>
              <a:gd name="connsiteX102" fmla="*/ 327528 w 375877"/>
              <a:gd name="connsiteY102" fmla="*/ 103829 h 342540"/>
              <a:gd name="connsiteX103" fmla="*/ 326805 w 375877"/>
              <a:gd name="connsiteY103" fmla="*/ 104915 h 342540"/>
              <a:gd name="connsiteX104" fmla="*/ 326444 w 375877"/>
              <a:gd name="connsiteY104" fmla="*/ 104915 h 342540"/>
              <a:gd name="connsiteX105" fmla="*/ 324998 w 375877"/>
              <a:gd name="connsiteY105" fmla="*/ 105639 h 342540"/>
              <a:gd name="connsiteX106" fmla="*/ 324998 w 375877"/>
              <a:gd name="connsiteY106" fmla="*/ 106001 h 342540"/>
              <a:gd name="connsiteX107" fmla="*/ 323553 w 375877"/>
              <a:gd name="connsiteY107" fmla="*/ 106001 h 342540"/>
              <a:gd name="connsiteX108" fmla="*/ 322469 w 375877"/>
              <a:gd name="connsiteY108" fmla="*/ 106001 h 342540"/>
              <a:gd name="connsiteX109" fmla="*/ 322107 w 375877"/>
              <a:gd name="connsiteY109" fmla="*/ 106001 h 342540"/>
              <a:gd name="connsiteX110" fmla="*/ 311266 w 375877"/>
              <a:gd name="connsiteY110" fmla="*/ 103105 h 342540"/>
              <a:gd name="connsiteX111" fmla="*/ 276212 w 375877"/>
              <a:gd name="connsiteY111" fmla="*/ 102743 h 342540"/>
              <a:gd name="connsiteX112" fmla="*/ 262841 w 375877"/>
              <a:gd name="connsiteY112" fmla="*/ 106001 h 342540"/>
              <a:gd name="connsiteX113" fmla="*/ 262479 w 375877"/>
              <a:gd name="connsiteY113" fmla="*/ 106001 h 342540"/>
              <a:gd name="connsiteX114" fmla="*/ 261757 w 375877"/>
              <a:gd name="connsiteY114" fmla="*/ 106001 h 342540"/>
              <a:gd name="connsiteX115" fmla="*/ 261034 w 375877"/>
              <a:gd name="connsiteY115" fmla="*/ 106001 h 342540"/>
              <a:gd name="connsiteX116" fmla="*/ 260672 w 375877"/>
              <a:gd name="connsiteY116" fmla="*/ 106001 h 342540"/>
              <a:gd name="connsiteX117" fmla="*/ 249470 w 375877"/>
              <a:gd name="connsiteY117" fmla="*/ 103105 h 342540"/>
              <a:gd name="connsiteX118" fmla="*/ 214777 w 375877"/>
              <a:gd name="connsiteY118" fmla="*/ 102743 h 342540"/>
              <a:gd name="connsiteX119" fmla="*/ 201406 w 375877"/>
              <a:gd name="connsiteY119" fmla="*/ 106001 h 342540"/>
              <a:gd name="connsiteX120" fmla="*/ 200683 w 375877"/>
              <a:gd name="connsiteY120" fmla="*/ 106001 h 342540"/>
              <a:gd name="connsiteX121" fmla="*/ 200322 w 375877"/>
              <a:gd name="connsiteY121" fmla="*/ 106001 h 342540"/>
              <a:gd name="connsiteX122" fmla="*/ 199960 w 375877"/>
              <a:gd name="connsiteY122" fmla="*/ 106001 h 342540"/>
              <a:gd name="connsiteX123" fmla="*/ 199237 w 375877"/>
              <a:gd name="connsiteY123" fmla="*/ 106001 h 342540"/>
              <a:gd name="connsiteX124" fmla="*/ 198876 w 375877"/>
              <a:gd name="connsiteY124" fmla="*/ 106001 h 342540"/>
              <a:gd name="connsiteX125" fmla="*/ 198153 w 375877"/>
              <a:gd name="connsiteY125" fmla="*/ 105639 h 342540"/>
              <a:gd name="connsiteX126" fmla="*/ 197431 w 375877"/>
              <a:gd name="connsiteY126" fmla="*/ 105277 h 342540"/>
              <a:gd name="connsiteX127" fmla="*/ 197431 w 375877"/>
              <a:gd name="connsiteY127" fmla="*/ 104915 h 342540"/>
              <a:gd name="connsiteX128" fmla="*/ 196708 w 375877"/>
              <a:gd name="connsiteY128" fmla="*/ 104553 h 342540"/>
              <a:gd name="connsiteX129" fmla="*/ 196346 w 375877"/>
              <a:gd name="connsiteY129" fmla="*/ 104553 h 342540"/>
              <a:gd name="connsiteX130" fmla="*/ 196346 w 375877"/>
              <a:gd name="connsiteY130" fmla="*/ 103829 h 342540"/>
              <a:gd name="connsiteX131" fmla="*/ 195985 w 375877"/>
              <a:gd name="connsiteY131" fmla="*/ 103829 h 342540"/>
              <a:gd name="connsiteX132" fmla="*/ 195985 w 375877"/>
              <a:gd name="connsiteY132" fmla="*/ 103105 h 342540"/>
              <a:gd name="connsiteX133" fmla="*/ 195624 w 375877"/>
              <a:gd name="connsiteY133" fmla="*/ 102743 h 342540"/>
              <a:gd name="connsiteX134" fmla="*/ 195262 w 375877"/>
              <a:gd name="connsiteY134" fmla="*/ 102380 h 342540"/>
              <a:gd name="connsiteX135" fmla="*/ 195262 w 375877"/>
              <a:gd name="connsiteY135" fmla="*/ 102018 h 342540"/>
              <a:gd name="connsiteX136" fmla="*/ 195262 w 375877"/>
              <a:gd name="connsiteY136" fmla="*/ 101656 h 342540"/>
              <a:gd name="connsiteX137" fmla="*/ 195262 w 375877"/>
              <a:gd name="connsiteY137" fmla="*/ 101294 h 342540"/>
              <a:gd name="connsiteX138" fmla="*/ 195262 w 375877"/>
              <a:gd name="connsiteY138" fmla="*/ 40468 h 342540"/>
              <a:gd name="connsiteX139" fmla="*/ 195262 w 375877"/>
              <a:gd name="connsiteY139" fmla="*/ 39382 h 342540"/>
              <a:gd name="connsiteX140" fmla="*/ 231039 w 375877"/>
              <a:gd name="connsiteY140" fmla="*/ 23813 h 342540"/>
              <a:gd name="connsiteX141" fmla="*/ 171345 w 375877"/>
              <a:gd name="connsiteY141" fmla="*/ 9715 h 342540"/>
              <a:gd name="connsiteX142" fmla="*/ 168098 w 375877"/>
              <a:gd name="connsiteY142" fmla="*/ 13313 h 342540"/>
              <a:gd name="connsiteX143" fmla="*/ 168098 w 375877"/>
              <a:gd name="connsiteY143" fmla="*/ 117299 h 342540"/>
              <a:gd name="connsiteX144" fmla="*/ 171345 w 375877"/>
              <a:gd name="connsiteY144" fmla="*/ 120897 h 342540"/>
              <a:gd name="connsiteX145" fmla="*/ 242047 w 375877"/>
              <a:gd name="connsiteY145" fmla="*/ 120897 h 342540"/>
              <a:gd name="connsiteX146" fmla="*/ 246376 w 375877"/>
              <a:gd name="connsiteY146" fmla="*/ 123775 h 342540"/>
              <a:gd name="connsiteX147" fmla="*/ 256476 w 375877"/>
              <a:gd name="connsiteY147" fmla="*/ 146083 h 342540"/>
              <a:gd name="connsiteX148" fmla="*/ 264773 w 375877"/>
              <a:gd name="connsiteY148" fmla="*/ 124135 h 342540"/>
              <a:gd name="connsiteX149" fmla="*/ 269462 w 375877"/>
              <a:gd name="connsiteY149" fmla="*/ 120897 h 342540"/>
              <a:gd name="connsiteX150" fmla="*/ 351708 w 375877"/>
              <a:gd name="connsiteY150" fmla="*/ 120897 h 342540"/>
              <a:gd name="connsiteX151" fmla="*/ 355315 w 375877"/>
              <a:gd name="connsiteY151" fmla="*/ 117299 h 342540"/>
              <a:gd name="connsiteX152" fmla="*/ 355315 w 375877"/>
              <a:gd name="connsiteY152" fmla="*/ 13313 h 342540"/>
              <a:gd name="connsiteX153" fmla="*/ 351708 w 375877"/>
              <a:gd name="connsiteY153" fmla="*/ 9715 h 342540"/>
              <a:gd name="connsiteX154" fmla="*/ 171345 w 375877"/>
              <a:gd name="connsiteY154" fmla="*/ 0 h 342540"/>
              <a:gd name="connsiteX155" fmla="*/ 351708 w 375877"/>
              <a:gd name="connsiteY155" fmla="*/ 0 h 342540"/>
              <a:gd name="connsiteX156" fmla="*/ 364694 w 375877"/>
              <a:gd name="connsiteY156" fmla="*/ 13313 h 342540"/>
              <a:gd name="connsiteX157" fmla="*/ 364694 w 375877"/>
              <a:gd name="connsiteY157" fmla="*/ 117299 h 342540"/>
              <a:gd name="connsiteX158" fmla="*/ 351708 w 375877"/>
              <a:gd name="connsiteY158" fmla="*/ 130612 h 342540"/>
              <a:gd name="connsiteX159" fmla="*/ 323211 w 375877"/>
              <a:gd name="connsiteY159" fmla="*/ 130612 h 342540"/>
              <a:gd name="connsiteX160" fmla="*/ 323211 w 375877"/>
              <a:gd name="connsiteY160" fmla="*/ 182065 h 342540"/>
              <a:gd name="connsiteX161" fmla="*/ 353151 w 375877"/>
              <a:gd name="connsiteY161" fmla="*/ 219125 h 342540"/>
              <a:gd name="connsiteX162" fmla="*/ 314914 w 375877"/>
              <a:gd name="connsiteY162" fmla="*/ 257265 h 342540"/>
              <a:gd name="connsiteX163" fmla="*/ 277038 w 375877"/>
              <a:gd name="connsiteY163" fmla="*/ 219125 h 342540"/>
              <a:gd name="connsiteX164" fmla="*/ 313110 w 375877"/>
              <a:gd name="connsiteY164" fmla="*/ 180985 h 342540"/>
              <a:gd name="connsiteX165" fmla="*/ 313110 w 375877"/>
              <a:gd name="connsiteY165" fmla="*/ 130612 h 342540"/>
              <a:gd name="connsiteX166" fmla="*/ 272709 w 375877"/>
              <a:gd name="connsiteY166" fmla="*/ 130612 h 342540"/>
              <a:gd name="connsiteX167" fmla="*/ 265494 w 375877"/>
              <a:gd name="connsiteY167" fmla="*/ 149682 h 342540"/>
              <a:gd name="connsiteX168" fmla="*/ 256837 w 375877"/>
              <a:gd name="connsiteY168" fmla="*/ 156158 h 342540"/>
              <a:gd name="connsiteX169" fmla="*/ 256476 w 375877"/>
              <a:gd name="connsiteY169" fmla="*/ 156158 h 342540"/>
              <a:gd name="connsiteX170" fmla="*/ 247458 w 375877"/>
              <a:gd name="connsiteY170" fmla="*/ 150041 h 342540"/>
              <a:gd name="connsiteX171" fmla="*/ 238801 w 375877"/>
              <a:gd name="connsiteY171" fmla="*/ 130612 h 342540"/>
              <a:gd name="connsiteX172" fmla="*/ 171345 w 375877"/>
              <a:gd name="connsiteY172" fmla="*/ 130612 h 342540"/>
              <a:gd name="connsiteX173" fmla="*/ 158358 w 375877"/>
              <a:gd name="connsiteY173" fmla="*/ 117299 h 342540"/>
              <a:gd name="connsiteX174" fmla="*/ 158358 w 375877"/>
              <a:gd name="connsiteY174" fmla="*/ 40659 h 342540"/>
              <a:gd name="connsiteX175" fmla="*/ 22365 w 375877"/>
              <a:gd name="connsiteY175" fmla="*/ 40659 h 342540"/>
              <a:gd name="connsiteX176" fmla="*/ 9739 w 375877"/>
              <a:gd name="connsiteY176" fmla="*/ 53972 h 342540"/>
              <a:gd name="connsiteX177" fmla="*/ 9739 w 375877"/>
              <a:gd name="connsiteY177" fmla="*/ 246831 h 342540"/>
              <a:gd name="connsiteX178" fmla="*/ 22365 w 375877"/>
              <a:gd name="connsiteY178" fmla="*/ 259784 h 342540"/>
              <a:gd name="connsiteX179" fmla="*/ 153308 w 375877"/>
              <a:gd name="connsiteY179" fmla="*/ 259784 h 342540"/>
              <a:gd name="connsiteX180" fmla="*/ 153308 w 375877"/>
              <a:gd name="connsiteY180" fmla="*/ 249349 h 342540"/>
              <a:gd name="connsiteX181" fmla="*/ 164491 w 375877"/>
              <a:gd name="connsiteY181" fmla="*/ 238195 h 342540"/>
              <a:gd name="connsiteX182" fmla="*/ 259723 w 375877"/>
              <a:gd name="connsiteY182" fmla="*/ 238195 h 342540"/>
              <a:gd name="connsiteX183" fmla="*/ 270905 w 375877"/>
              <a:gd name="connsiteY183" fmla="*/ 249349 h 342540"/>
              <a:gd name="connsiteX184" fmla="*/ 270905 w 375877"/>
              <a:gd name="connsiteY184" fmla="*/ 274896 h 342540"/>
              <a:gd name="connsiteX185" fmla="*/ 286417 w 375877"/>
              <a:gd name="connsiteY185" fmla="*/ 270938 h 342540"/>
              <a:gd name="connsiteX186" fmla="*/ 343772 w 375877"/>
              <a:gd name="connsiteY186" fmla="*/ 270938 h 342540"/>
              <a:gd name="connsiteX187" fmla="*/ 375877 w 375877"/>
              <a:gd name="connsiteY187" fmla="*/ 302961 h 342540"/>
              <a:gd name="connsiteX188" fmla="*/ 375877 w 375877"/>
              <a:gd name="connsiteY188" fmla="*/ 326349 h 342540"/>
              <a:gd name="connsiteX189" fmla="*/ 359283 w 375877"/>
              <a:gd name="connsiteY189" fmla="*/ 342540 h 342540"/>
              <a:gd name="connsiteX190" fmla="*/ 270545 w 375877"/>
              <a:gd name="connsiteY190" fmla="*/ 342540 h 342540"/>
              <a:gd name="connsiteX191" fmla="*/ 270184 w 375877"/>
              <a:gd name="connsiteY191" fmla="*/ 342540 h 342540"/>
              <a:gd name="connsiteX192" fmla="*/ 185413 w 375877"/>
              <a:gd name="connsiteY192" fmla="*/ 342540 h 342540"/>
              <a:gd name="connsiteX193" fmla="*/ 176034 w 375877"/>
              <a:gd name="connsiteY193" fmla="*/ 337503 h 342540"/>
              <a:gd name="connsiteX194" fmla="*/ 155833 w 375877"/>
              <a:gd name="connsiteY194" fmla="*/ 302961 h 342540"/>
              <a:gd name="connsiteX195" fmla="*/ 154030 w 375877"/>
              <a:gd name="connsiteY195" fmla="*/ 299363 h 342540"/>
              <a:gd name="connsiteX196" fmla="*/ 153669 w 375877"/>
              <a:gd name="connsiteY196" fmla="*/ 299003 h 342540"/>
              <a:gd name="connsiteX197" fmla="*/ 153308 w 375877"/>
              <a:gd name="connsiteY197" fmla="*/ 296125 h 342540"/>
              <a:gd name="connsiteX198" fmla="*/ 153308 w 375877"/>
              <a:gd name="connsiteY198" fmla="*/ 269499 h 342540"/>
              <a:gd name="connsiteX199" fmla="*/ 22365 w 375877"/>
              <a:gd name="connsiteY199" fmla="*/ 269499 h 342540"/>
              <a:gd name="connsiteX200" fmla="*/ 0 w 375877"/>
              <a:gd name="connsiteY200" fmla="*/ 246831 h 342540"/>
              <a:gd name="connsiteX201" fmla="*/ 0 w 375877"/>
              <a:gd name="connsiteY201" fmla="*/ 53972 h 342540"/>
              <a:gd name="connsiteX202" fmla="*/ 22365 w 375877"/>
              <a:gd name="connsiteY202" fmla="*/ 30944 h 342540"/>
              <a:gd name="connsiteX203" fmla="*/ 158358 w 375877"/>
              <a:gd name="connsiteY203" fmla="*/ 30944 h 342540"/>
              <a:gd name="connsiteX204" fmla="*/ 158358 w 375877"/>
              <a:gd name="connsiteY204" fmla="*/ 13313 h 342540"/>
              <a:gd name="connsiteX205" fmla="*/ 171345 w 375877"/>
              <a:gd name="connsiteY205" fmla="*/ 0 h 34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375877" h="342540">
                <a:moveTo>
                  <a:pt x="169541" y="306919"/>
                </a:moveTo>
                <a:lnTo>
                  <a:pt x="184331" y="332466"/>
                </a:lnTo>
                <a:cubicBezTo>
                  <a:pt x="184331" y="332466"/>
                  <a:pt x="184691" y="332826"/>
                  <a:pt x="185413" y="332826"/>
                </a:cubicBezTo>
                <a:lnTo>
                  <a:pt x="255755" y="332826"/>
                </a:lnTo>
                <a:cubicBezTo>
                  <a:pt x="254673" y="331026"/>
                  <a:pt x="254312" y="328508"/>
                  <a:pt x="254312" y="326349"/>
                </a:cubicBezTo>
                <a:lnTo>
                  <a:pt x="254312" y="307279"/>
                </a:lnTo>
                <a:close/>
                <a:moveTo>
                  <a:pt x="286417" y="280653"/>
                </a:moveTo>
                <a:cubicBezTo>
                  <a:pt x="274152" y="280653"/>
                  <a:pt x="263691" y="290368"/>
                  <a:pt x="263691" y="302961"/>
                </a:cubicBezTo>
                <a:lnTo>
                  <a:pt x="263691" y="326349"/>
                </a:lnTo>
                <a:cubicBezTo>
                  <a:pt x="263691" y="329947"/>
                  <a:pt x="266937" y="332826"/>
                  <a:pt x="270545" y="332826"/>
                </a:cubicBezTo>
                <a:lnTo>
                  <a:pt x="359283" y="332826"/>
                </a:lnTo>
                <a:cubicBezTo>
                  <a:pt x="363251" y="332826"/>
                  <a:pt x="366137" y="329947"/>
                  <a:pt x="366137" y="326349"/>
                </a:cubicBezTo>
                <a:lnTo>
                  <a:pt x="366137" y="302961"/>
                </a:lnTo>
                <a:cubicBezTo>
                  <a:pt x="366137" y="290368"/>
                  <a:pt x="356037" y="280653"/>
                  <a:pt x="343772" y="280653"/>
                </a:cubicBezTo>
                <a:close/>
                <a:moveTo>
                  <a:pt x="164491" y="247910"/>
                </a:moveTo>
                <a:cubicBezTo>
                  <a:pt x="163769" y="247910"/>
                  <a:pt x="163048" y="248630"/>
                  <a:pt x="163048" y="249349"/>
                </a:cubicBezTo>
                <a:lnTo>
                  <a:pt x="163048" y="295765"/>
                </a:lnTo>
                <a:lnTo>
                  <a:pt x="163769" y="297204"/>
                </a:lnTo>
                <a:cubicBezTo>
                  <a:pt x="164130" y="297204"/>
                  <a:pt x="164491" y="297204"/>
                  <a:pt x="164491" y="297204"/>
                </a:cubicBezTo>
                <a:lnTo>
                  <a:pt x="254673" y="297204"/>
                </a:lnTo>
                <a:cubicBezTo>
                  <a:pt x="255755" y="292167"/>
                  <a:pt x="257919" y="287130"/>
                  <a:pt x="261166" y="283172"/>
                </a:cubicBezTo>
                <a:lnTo>
                  <a:pt x="261166" y="249349"/>
                </a:lnTo>
                <a:cubicBezTo>
                  <a:pt x="261166" y="248630"/>
                  <a:pt x="260444" y="247910"/>
                  <a:pt x="259723" y="247910"/>
                </a:cubicBezTo>
                <a:close/>
                <a:moveTo>
                  <a:pt x="314914" y="191060"/>
                </a:moveTo>
                <a:cubicBezTo>
                  <a:pt x="299403" y="191060"/>
                  <a:pt x="286777" y="203653"/>
                  <a:pt x="286777" y="219125"/>
                </a:cubicBezTo>
                <a:cubicBezTo>
                  <a:pt x="286777" y="234597"/>
                  <a:pt x="299403" y="247190"/>
                  <a:pt x="314914" y="247190"/>
                </a:cubicBezTo>
                <a:cubicBezTo>
                  <a:pt x="330786" y="247190"/>
                  <a:pt x="343411" y="234597"/>
                  <a:pt x="343411" y="219125"/>
                </a:cubicBezTo>
                <a:cubicBezTo>
                  <a:pt x="343411" y="203653"/>
                  <a:pt x="330786" y="191060"/>
                  <a:pt x="314914" y="191060"/>
                </a:cubicBezTo>
                <a:close/>
                <a:moveTo>
                  <a:pt x="122668" y="167215"/>
                </a:moveTo>
                <a:lnTo>
                  <a:pt x="108983" y="190189"/>
                </a:lnTo>
                <a:cubicBezTo>
                  <a:pt x="108263" y="191625"/>
                  <a:pt x="107542" y="192702"/>
                  <a:pt x="106102" y="193420"/>
                </a:cubicBezTo>
                <a:lnTo>
                  <a:pt x="106102" y="218549"/>
                </a:lnTo>
                <a:lnTo>
                  <a:pt x="146438" y="218549"/>
                </a:lnTo>
                <a:cubicBezTo>
                  <a:pt x="149320" y="218549"/>
                  <a:pt x="151480" y="216036"/>
                  <a:pt x="151480" y="213164"/>
                </a:cubicBezTo>
                <a:lnTo>
                  <a:pt x="151480" y="189112"/>
                </a:lnTo>
                <a:cubicBezTo>
                  <a:pt x="151480" y="176907"/>
                  <a:pt x="142117" y="167215"/>
                  <a:pt x="129511" y="167215"/>
                </a:cubicBezTo>
                <a:close/>
                <a:moveTo>
                  <a:pt x="91335" y="167215"/>
                </a:moveTo>
                <a:lnTo>
                  <a:pt x="101420" y="183728"/>
                </a:lnTo>
                <a:lnTo>
                  <a:pt x="111504" y="167215"/>
                </a:lnTo>
                <a:close/>
                <a:moveTo>
                  <a:pt x="73328" y="167215"/>
                </a:moveTo>
                <a:cubicBezTo>
                  <a:pt x="61083" y="167215"/>
                  <a:pt x="51359" y="176907"/>
                  <a:pt x="51359" y="189112"/>
                </a:cubicBezTo>
                <a:lnTo>
                  <a:pt x="51359" y="213164"/>
                </a:lnTo>
                <a:cubicBezTo>
                  <a:pt x="51359" y="216036"/>
                  <a:pt x="53520" y="218549"/>
                  <a:pt x="56401" y="218549"/>
                </a:cubicBezTo>
                <a:lnTo>
                  <a:pt x="96738" y="218549"/>
                </a:lnTo>
                <a:lnTo>
                  <a:pt x="96738" y="193420"/>
                </a:lnTo>
                <a:cubicBezTo>
                  <a:pt x="95297" y="192702"/>
                  <a:pt x="94577" y="191625"/>
                  <a:pt x="93857" y="190189"/>
                </a:cubicBezTo>
                <a:lnTo>
                  <a:pt x="80171" y="167215"/>
                </a:lnTo>
                <a:close/>
                <a:moveTo>
                  <a:pt x="73328" y="157163"/>
                </a:moveTo>
                <a:lnTo>
                  <a:pt x="129511" y="157163"/>
                </a:lnTo>
                <a:cubicBezTo>
                  <a:pt x="147159" y="157163"/>
                  <a:pt x="161565" y="171522"/>
                  <a:pt x="161565" y="189112"/>
                </a:cubicBezTo>
                <a:lnTo>
                  <a:pt x="161565" y="213164"/>
                </a:lnTo>
                <a:cubicBezTo>
                  <a:pt x="161565" y="221780"/>
                  <a:pt x="154722" y="228241"/>
                  <a:pt x="146438" y="228241"/>
                </a:cubicBezTo>
                <a:lnTo>
                  <a:pt x="56401" y="228241"/>
                </a:lnTo>
                <a:cubicBezTo>
                  <a:pt x="48118" y="228241"/>
                  <a:pt x="41275" y="221780"/>
                  <a:pt x="41275" y="213164"/>
                </a:cubicBezTo>
                <a:lnTo>
                  <a:pt x="41275" y="189112"/>
                </a:lnTo>
                <a:cubicBezTo>
                  <a:pt x="41275" y="171522"/>
                  <a:pt x="55681" y="157163"/>
                  <a:pt x="73328" y="157163"/>
                </a:cubicBezTo>
                <a:close/>
                <a:moveTo>
                  <a:pt x="104638" y="106771"/>
                </a:moveTo>
                <a:cubicBezTo>
                  <a:pt x="95930" y="112939"/>
                  <a:pt x="86858" y="117657"/>
                  <a:pt x="76698" y="120922"/>
                </a:cubicBezTo>
                <a:cubicBezTo>
                  <a:pt x="80690" y="131445"/>
                  <a:pt x="91212" y="139065"/>
                  <a:pt x="102824" y="139065"/>
                </a:cubicBezTo>
                <a:cubicBezTo>
                  <a:pt x="115161" y="139065"/>
                  <a:pt x="125684" y="130719"/>
                  <a:pt x="129312" y="119834"/>
                </a:cubicBezTo>
                <a:cubicBezTo>
                  <a:pt x="120241" y="118382"/>
                  <a:pt x="111532" y="113665"/>
                  <a:pt x="104638" y="106771"/>
                </a:cubicBezTo>
                <a:close/>
                <a:moveTo>
                  <a:pt x="122055" y="90805"/>
                </a:moveTo>
                <a:cubicBezTo>
                  <a:pt x="118790" y="94071"/>
                  <a:pt x="115887" y="97699"/>
                  <a:pt x="112258" y="100602"/>
                </a:cubicBezTo>
                <a:cubicBezTo>
                  <a:pt x="117701" y="105682"/>
                  <a:pt x="123870" y="108948"/>
                  <a:pt x="130764" y="110037"/>
                </a:cubicBezTo>
                <a:cubicBezTo>
                  <a:pt x="130401" y="102417"/>
                  <a:pt x="127135" y="95522"/>
                  <a:pt x="122055" y="90805"/>
                </a:cubicBezTo>
                <a:close/>
                <a:moveTo>
                  <a:pt x="102824" y="82822"/>
                </a:moveTo>
                <a:cubicBezTo>
                  <a:pt x="87584" y="82822"/>
                  <a:pt x="74884" y="95522"/>
                  <a:pt x="74884" y="111125"/>
                </a:cubicBezTo>
                <a:cubicBezTo>
                  <a:pt x="89761" y="106045"/>
                  <a:pt x="103187" y="96974"/>
                  <a:pt x="113710" y="84999"/>
                </a:cubicBezTo>
                <a:cubicBezTo>
                  <a:pt x="110444" y="83911"/>
                  <a:pt x="106815" y="82822"/>
                  <a:pt x="102824" y="82822"/>
                </a:cubicBezTo>
                <a:close/>
                <a:moveTo>
                  <a:pt x="102824" y="73025"/>
                </a:moveTo>
                <a:cubicBezTo>
                  <a:pt x="123870" y="73025"/>
                  <a:pt x="140924" y="90079"/>
                  <a:pt x="140924" y="111125"/>
                </a:cubicBezTo>
                <a:cubicBezTo>
                  <a:pt x="140924" y="112577"/>
                  <a:pt x="140924" y="114391"/>
                  <a:pt x="140561" y="115479"/>
                </a:cubicBezTo>
                <a:lnTo>
                  <a:pt x="140561" y="115842"/>
                </a:lnTo>
                <a:cubicBezTo>
                  <a:pt x="140561" y="115842"/>
                  <a:pt x="140198" y="116568"/>
                  <a:pt x="140198" y="116931"/>
                </a:cubicBezTo>
                <a:cubicBezTo>
                  <a:pt x="137295" y="134711"/>
                  <a:pt x="121692" y="148862"/>
                  <a:pt x="102824" y="148862"/>
                </a:cubicBezTo>
                <a:cubicBezTo>
                  <a:pt x="81778" y="148862"/>
                  <a:pt x="65087" y="131808"/>
                  <a:pt x="65087" y="111125"/>
                </a:cubicBezTo>
                <a:cubicBezTo>
                  <a:pt x="65087" y="90079"/>
                  <a:pt x="81778" y="73025"/>
                  <a:pt x="102824" y="73025"/>
                </a:cubicBezTo>
                <a:close/>
                <a:moveTo>
                  <a:pt x="292474" y="33951"/>
                </a:moveTo>
                <a:cubicBezTo>
                  <a:pt x="276212" y="33951"/>
                  <a:pt x="267177" y="39020"/>
                  <a:pt x="266816" y="40468"/>
                </a:cubicBezTo>
                <a:lnTo>
                  <a:pt x="266816" y="95139"/>
                </a:lnTo>
                <a:lnTo>
                  <a:pt x="274405" y="93329"/>
                </a:lnTo>
                <a:cubicBezTo>
                  <a:pt x="287053" y="90432"/>
                  <a:pt x="300786" y="90432"/>
                  <a:pt x="313434" y="93691"/>
                </a:cubicBezTo>
                <a:lnTo>
                  <a:pt x="318494" y="94777"/>
                </a:lnTo>
                <a:lnTo>
                  <a:pt x="318494" y="40468"/>
                </a:lnTo>
                <a:cubicBezTo>
                  <a:pt x="318132" y="39020"/>
                  <a:pt x="309098" y="33951"/>
                  <a:pt x="292474" y="33951"/>
                </a:cubicBezTo>
                <a:close/>
                <a:moveTo>
                  <a:pt x="231039" y="33951"/>
                </a:moveTo>
                <a:cubicBezTo>
                  <a:pt x="214777" y="33951"/>
                  <a:pt x="205742" y="39020"/>
                  <a:pt x="205020" y="40468"/>
                </a:cubicBezTo>
                <a:lnTo>
                  <a:pt x="205020" y="95139"/>
                </a:lnTo>
                <a:lnTo>
                  <a:pt x="212609" y="93329"/>
                </a:lnTo>
                <a:cubicBezTo>
                  <a:pt x="225257" y="90432"/>
                  <a:pt x="238989" y="90432"/>
                  <a:pt x="251999" y="93691"/>
                </a:cubicBezTo>
                <a:lnTo>
                  <a:pt x="257059" y="94777"/>
                </a:lnTo>
                <a:lnTo>
                  <a:pt x="257059" y="40468"/>
                </a:lnTo>
                <a:cubicBezTo>
                  <a:pt x="256336" y="39020"/>
                  <a:pt x="247663" y="33951"/>
                  <a:pt x="231039" y="33951"/>
                </a:cubicBezTo>
                <a:close/>
                <a:moveTo>
                  <a:pt x="231039" y="23813"/>
                </a:moveTo>
                <a:cubicBezTo>
                  <a:pt x="242965" y="23813"/>
                  <a:pt x="255252" y="26348"/>
                  <a:pt x="261757" y="31778"/>
                </a:cubicBezTo>
                <a:cubicBezTo>
                  <a:pt x="268623" y="26348"/>
                  <a:pt x="280910" y="23813"/>
                  <a:pt x="292474" y="23813"/>
                </a:cubicBezTo>
                <a:cubicBezTo>
                  <a:pt x="309459" y="23813"/>
                  <a:pt x="327167" y="28882"/>
                  <a:pt x="328251" y="39382"/>
                </a:cubicBezTo>
                <a:cubicBezTo>
                  <a:pt x="328251" y="40106"/>
                  <a:pt x="328251" y="40106"/>
                  <a:pt x="328251" y="40468"/>
                </a:cubicBezTo>
                <a:lnTo>
                  <a:pt x="328251" y="101294"/>
                </a:lnTo>
                <a:cubicBezTo>
                  <a:pt x="328251" y="101656"/>
                  <a:pt x="328251" y="101656"/>
                  <a:pt x="328251" y="101656"/>
                </a:cubicBezTo>
                <a:cubicBezTo>
                  <a:pt x="328251" y="102018"/>
                  <a:pt x="328251" y="102018"/>
                  <a:pt x="328251" y="102018"/>
                </a:cubicBezTo>
                <a:cubicBezTo>
                  <a:pt x="328251" y="102380"/>
                  <a:pt x="328251" y="102380"/>
                  <a:pt x="328251" y="102380"/>
                </a:cubicBezTo>
                <a:cubicBezTo>
                  <a:pt x="327889" y="103105"/>
                  <a:pt x="327889" y="103467"/>
                  <a:pt x="327528" y="103829"/>
                </a:cubicBezTo>
                <a:cubicBezTo>
                  <a:pt x="327167" y="104553"/>
                  <a:pt x="327167" y="104553"/>
                  <a:pt x="326805" y="104915"/>
                </a:cubicBezTo>
                <a:lnTo>
                  <a:pt x="326444" y="104915"/>
                </a:lnTo>
                <a:cubicBezTo>
                  <a:pt x="326083" y="105639"/>
                  <a:pt x="325360" y="105639"/>
                  <a:pt x="324998" y="105639"/>
                </a:cubicBezTo>
                <a:lnTo>
                  <a:pt x="324998" y="106001"/>
                </a:lnTo>
                <a:cubicBezTo>
                  <a:pt x="324276" y="106001"/>
                  <a:pt x="323914" y="106001"/>
                  <a:pt x="323553" y="106001"/>
                </a:cubicBezTo>
                <a:cubicBezTo>
                  <a:pt x="323192" y="106001"/>
                  <a:pt x="322830" y="106001"/>
                  <a:pt x="322469" y="106001"/>
                </a:cubicBezTo>
                <a:cubicBezTo>
                  <a:pt x="322469" y="106001"/>
                  <a:pt x="322469" y="106001"/>
                  <a:pt x="322107" y="106001"/>
                </a:cubicBezTo>
                <a:lnTo>
                  <a:pt x="311266" y="103105"/>
                </a:lnTo>
                <a:cubicBezTo>
                  <a:pt x="300063" y="100208"/>
                  <a:pt x="287776" y="100208"/>
                  <a:pt x="276212" y="102743"/>
                </a:cubicBezTo>
                <a:lnTo>
                  <a:pt x="262841" y="106001"/>
                </a:lnTo>
                <a:lnTo>
                  <a:pt x="262479" y="106001"/>
                </a:lnTo>
                <a:cubicBezTo>
                  <a:pt x="262479" y="106001"/>
                  <a:pt x="262118" y="106001"/>
                  <a:pt x="261757" y="106001"/>
                </a:cubicBezTo>
                <a:cubicBezTo>
                  <a:pt x="261395" y="106001"/>
                  <a:pt x="261034" y="106001"/>
                  <a:pt x="261034" y="106001"/>
                </a:cubicBezTo>
                <a:cubicBezTo>
                  <a:pt x="260672" y="106001"/>
                  <a:pt x="260672" y="106001"/>
                  <a:pt x="260672" y="106001"/>
                </a:cubicBezTo>
                <a:lnTo>
                  <a:pt x="249470" y="103105"/>
                </a:lnTo>
                <a:cubicBezTo>
                  <a:pt x="238267" y="100208"/>
                  <a:pt x="225980" y="100208"/>
                  <a:pt x="214777" y="102743"/>
                </a:cubicBezTo>
                <a:lnTo>
                  <a:pt x="201406" y="106001"/>
                </a:lnTo>
                <a:cubicBezTo>
                  <a:pt x="201044" y="106001"/>
                  <a:pt x="200683" y="106001"/>
                  <a:pt x="200683" y="106001"/>
                </a:cubicBezTo>
                <a:lnTo>
                  <a:pt x="200322" y="106001"/>
                </a:lnTo>
                <a:cubicBezTo>
                  <a:pt x="199960" y="106001"/>
                  <a:pt x="199960" y="106001"/>
                  <a:pt x="199960" y="106001"/>
                </a:cubicBezTo>
                <a:cubicBezTo>
                  <a:pt x="199960" y="106001"/>
                  <a:pt x="199599" y="106001"/>
                  <a:pt x="199237" y="106001"/>
                </a:cubicBezTo>
                <a:cubicBezTo>
                  <a:pt x="198876" y="106001"/>
                  <a:pt x="198876" y="106001"/>
                  <a:pt x="198876" y="106001"/>
                </a:cubicBezTo>
                <a:cubicBezTo>
                  <a:pt x="198515" y="106001"/>
                  <a:pt x="198515" y="105639"/>
                  <a:pt x="198153" y="105639"/>
                </a:cubicBezTo>
                <a:cubicBezTo>
                  <a:pt x="197792" y="105639"/>
                  <a:pt x="197431" y="105639"/>
                  <a:pt x="197431" y="105277"/>
                </a:cubicBezTo>
                <a:cubicBezTo>
                  <a:pt x="197431" y="105277"/>
                  <a:pt x="197431" y="105277"/>
                  <a:pt x="197431" y="104915"/>
                </a:cubicBezTo>
                <a:cubicBezTo>
                  <a:pt x="197069" y="104915"/>
                  <a:pt x="196708" y="104915"/>
                  <a:pt x="196708" y="104553"/>
                </a:cubicBezTo>
                <a:cubicBezTo>
                  <a:pt x="196708" y="104553"/>
                  <a:pt x="196708" y="104553"/>
                  <a:pt x="196346" y="104553"/>
                </a:cubicBezTo>
                <a:cubicBezTo>
                  <a:pt x="196346" y="104553"/>
                  <a:pt x="196346" y="104191"/>
                  <a:pt x="196346" y="103829"/>
                </a:cubicBezTo>
                <a:cubicBezTo>
                  <a:pt x="195985" y="103829"/>
                  <a:pt x="195985" y="103829"/>
                  <a:pt x="195985" y="103829"/>
                </a:cubicBezTo>
                <a:cubicBezTo>
                  <a:pt x="195985" y="103467"/>
                  <a:pt x="195985" y="103105"/>
                  <a:pt x="195985" y="103105"/>
                </a:cubicBezTo>
                <a:cubicBezTo>
                  <a:pt x="195624" y="103105"/>
                  <a:pt x="195624" y="102743"/>
                  <a:pt x="195624" y="102743"/>
                </a:cubicBezTo>
                <a:lnTo>
                  <a:pt x="195262" y="102380"/>
                </a:lnTo>
                <a:cubicBezTo>
                  <a:pt x="195262" y="102018"/>
                  <a:pt x="195262" y="102018"/>
                  <a:pt x="195262" y="102018"/>
                </a:cubicBezTo>
                <a:cubicBezTo>
                  <a:pt x="195262" y="102018"/>
                  <a:pt x="195262" y="102018"/>
                  <a:pt x="195262" y="101656"/>
                </a:cubicBezTo>
                <a:cubicBezTo>
                  <a:pt x="195262" y="101656"/>
                  <a:pt x="195262" y="101656"/>
                  <a:pt x="195262" y="101294"/>
                </a:cubicBezTo>
                <a:lnTo>
                  <a:pt x="195262" y="40468"/>
                </a:lnTo>
                <a:cubicBezTo>
                  <a:pt x="195262" y="40106"/>
                  <a:pt x="195262" y="40106"/>
                  <a:pt x="195262" y="39382"/>
                </a:cubicBezTo>
                <a:cubicBezTo>
                  <a:pt x="196346" y="28882"/>
                  <a:pt x="214416" y="23813"/>
                  <a:pt x="231039" y="23813"/>
                </a:cubicBezTo>
                <a:close/>
                <a:moveTo>
                  <a:pt x="171345" y="9715"/>
                </a:moveTo>
                <a:cubicBezTo>
                  <a:pt x="169541" y="9715"/>
                  <a:pt x="168098" y="11154"/>
                  <a:pt x="168098" y="13313"/>
                </a:cubicBezTo>
                <a:lnTo>
                  <a:pt x="168098" y="117299"/>
                </a:lnTo>
                <a:cubicBezTo>
                  <a:pt x="168098" y="119457"/>
                  <a:pt x="169541" y="120897"/>
                  <a:pt x="171345" y="120897"/>
                </a:cubicBezTo>
                <a:lnTo>
                  <a:pt x="242047" y="120897"/>
                </a:lnTo>
                <a:cubicBezTo>
                  <a:pt x="243851" y="120897"/>
                  <a:pt x="245655" y="121976"/>
                  <a:pt x="246376" y="123775"/>
                </a:cubicBezTo>
                <a:lnTo>
                  <a:pt x="256476" y="146083"/>
                </a:lnTo>
                <a:lnTo>
                  <a:pt x="264773" y="124135"/>
                </a:lnTo>
                <a:cubicBezTo>
                  <a:pt x="265494" y="122336"/>
                  <a:pt x="267298" y="120897"/>
                  <a:pt x="269462" y="120897"/>
                </a:cubicBezTo>
                <a:lnTo>
                  <a:pt x="351708" y="120897"/>
                </a:lnTo>
                <a:cubicBezTo>
                  <a:pt x="353512" y="120897"/>
                  <a:pt x="355315" y="119457"/>
                  <a:pt x="355315" y="117299"/>
                </a:cubicBezTo>
                <a:lnTo>
                  <a:pt x="355315" y="13313"/>
                </a:lnTo>
                <a:cubicBezTo>
                  <a:pt x="355315" y="11154"/>
                  <a:pt x="353512" y="9715"/>
                  <a:pt x="351708" y="9715"/>
                </a:cubicBezTo>
                <a:close/>
                <a:moveTo>
                  <a:pt x="171345" y="0"/>
                </a:moveTo>
                <a:lnTo>
                  <a:pt x="351708" y="0"/>
                </a:lnTo>
                <a:cubicBezTo>
                  <a:pt x="358922" y="0"/>
                  <a:pt x="364694" y="5757"/>
                  <a:pt x="364694" y="13313"/>
                </a:cubicBezTo>
                <a:lnTo>
                  <a:pt x="364694" y="117299"/>
                </a:lnTo>
                <a:cubicBezTo>
                  <a:pt x="364694" y="124495"/>
                  <a:pt x="358922" y="130612"/>
                  <a:pt x="351708" y="130612"/>
                </a:cubicBezTo>
                <a:lnTo>
                  <a:pt x="323211" y="130612"/>
                </a:lnTo>
                <a:lnTo>
                  <a:pt x="323211" y="182065"/>
                </a:lnTo>
                <a:cubicBezTo>
                  <a:pt x="340165" y="185663"/>
                  <a:pt x="353151" y="201135"/>
                  <a:pt x="353151" y="219125"/>
                </a:cubicBezTo>
                <a:cubicBezTo>
                  <a:pt x="353151" y="239994"/>
                  <a:pt x="335836" y="257265"/>
                  <a:pt x="314914" y="257265"/>
                </a:cubicBezTo>
                <a:cubicBezTo>
                  <a:pt x="293992" y="257265"/>
                  <a:pt x="277038" y="239994"/>
                  <a:pt x="277038" y="219125"/>
                </a:cubicBezTo>
                <a:cubicBezTo>
                  <a:pt x="277038" y="198976"/>
                  <a:pt x="293270" y="182065"/>
                  <a:pt x="313110" y="180985"/>
                </a:cubicBezTo>
                <a:lnTo>
                  <a:pt x="313110" y="130612"/>
                </a:lnTo>
                <a:lnTo>
                  <a:pt x="272709" y="130612"/>
                </a:lnTo>
                <a:lnTo>
                  <a:pt x="265494" y="149682"/>
                </a:lnTo>
                <a:cubicBezTo>
                  <a:pt x="264412" y="153639"/>
                  <a:pt x="260805" y="155798"/>
                  <a:pt x="256837" y="156158"/>
                </a:cubicBezTo>
                <a:cubicBezTo>
                  <a:pt x="256476" y="156158"/>
                  <a:pt x="256476" y="156158"/>
                  <a:pt x="256476" y="156158"/>
                </a:cubicBezTo>
                <a:cubicBezTo>
                  <a:pt x="252508" y="156158"/>
                  <a:pt x="248901" y="153639"/>
                  <a:pt x="247458" y="150041"/>
                </a:cubicBezTo>
                <a:lnTo>
                  <a:pt x="238801" y="130612"/>
                </a:lnTo>
                <a:lnTo>
                  <a:pt x="171345" y="130612"/>
                </a:lnTo>
                <a:cubicBezTo>
                  <a:pt x="164130" y="130612"/>
                  <a:pt x="158358" y="124495"/>
                  <a:pt x="158358" y="117299"/>
                </a:cubicBezTo>
                <a:lnTo>
                  <a:pt x="158358" y="40659"/>
                </a:lnTo>
                <a:lnTo>
                  <a:pt x="22365" y="40659"/>
                </a:lnTo>
                <a:cubicBezTo>
                  <a:pt x="15511" y="40659"/>
                  <a:pt x="9739" y="46416"/>
                  <a:pt x="9739" y="53972"/>
                </a:cubicBezTo>
                <a:lnTo>
                  <a:pt x="9739" y="246831"/>
                </a:lnTo>
                <a:cubicBezTo>
                  <a:pt x="9739" y="254027"/>
                  <a:pt x="15511" y="259784"/>
                  <a:pt x="22365" y="259784"/>
                </a:cubicBezTo>
                <a:lnTo>
                  <a:pt x="153308" y="259784"/>
                </a:lnTo>
                <a:lnTo>
                  <a:pt x="153308" y="249349"/>
                </a:lnTo>
                <a:cubicBezTo>
                  <a:pt x="153308" y="243233"/>
                  <a:pt x="158358" y="238195"/>
                  <a:pt x="164491" y="238195"/>
                </a:cubicBezTo>
                <a:lnTo>
                  <a:pt x="259723" y="238195"/>
                </a:lnTo>
                <a:cubicBezTo>
                  <a:pt x="265855" y="238195"/>
                  <a:pt x="270905" y="243233"/>
                  <a:pt x="270905" y="249349"/>
                </a:cubicBezTo>
                <a:lnTo>
                  <a:pt x="270905" y="274896"/>
                </a:lnTo>
                <a:cubicBezTo>
                  <a:pt x="275595" y="272377"/>
                  <a:pt x="281006" y="270938"/>
                  <a:pt x="286417" y="270938"/>
                </a:cubicBezTo>
                <a:lnTo>
                  <a:pt x="343772" y="270938"/>
                </a:lnTo>
                <a:cubicBezTo>
                  <a:pt x="361447" y="270938"/>
                  <a:pt x="375877" y="285330"/>
                  <a:pt x="375877" y="302961"/>
                </a:cubicBezTo>
                <a:lnTo>
                  <a:pt x="375877" y="326349"/>
                </a:lnTo>
                <a:cubicBezTo>
                  <a:pt x="375877" y="335344"/>
                  <a:pt x="368662" y="342540"/>
                  <a:pt x="359283" y="342540"/>
                </a:cubicBezTo>
                <a:lnTo>
                  <a:pt x="270545" y="342540"/>
                </a:lnTo>
                <a:cubicBezTo>
                  <a:pt x="270184" y="342540"/>
                  <a:pt x="270184" y="342540"/>
                  <a:pt x="270184" y="342540"/>
                </a:cubicBezTo>
                <a:lnTo>
                  <a:pt x="185413" y="342540"/>
                </a:lnTo>
                <a:cubicBezTo>
                  <a:pt x="181445" y="342540"/>
                  <a:pt x="178198" y="340741"/>
                  <a:pt x="176034" y="337503"/>
                </a:cubicBezTo>
                <a:lnTo>
                  <a:pt x="155833" y="302961"/>
                </a:lnTo>
                <a:cubicBezTo>
                  <a:pt x="155112" y="301882"/>
                  <a:pt x="154390" y="300802"/>
                  <a:pt x="154030" y="299363"/>
                </a:cubicBezTo>
                <a:cubicBezTo>
                  <a:pt x="154030" y="299363"/>
                  <a:pt x="154030" y="299003"/>
                  <a:pt x="153669" y="299003"/>
                </a:cubicBezTo>
                <a:cubicBezTo>
                  <a:pt x="153669" y="297924"/>
                  <a:pt x="153308" y="296844"/>
                  <a:pt x="153308" y="296125"/>
                </a:cubicBezTo>
                <a:lnTo>
                  <a:pt x="153308" y="269499"/>
                </a:lnTo>
                <a:lnTo>
                  <a:pt x="22365" y="269499"/>
                </a:lnTo>
                <a:cubicBezTo>
                  <a:pt x="10100" y="269499"/>
                  <a:pt x="0" y="259424"/>
                  <a:pt x="0" y="246831"/>
                </a:cubicBezTo>
                <a:lnTo>
                  <a:pt x="0" y="53972"/>
                </a:lnTo>
                <a:cubicBezTo>
                  <a:pt x="0" y="41019"/>
                  <a:pt x="10100" y="30944"/>
                  <a:pt x="22365" y="30944"/>
                </a:cubicBezTo>
                <a:lnTo>
                  <a:pt x="158358" y="30944"/>
                </a:lnTo>
                <a:lnTo>
                  <a:pt x="158358" y="13313"/>
                </a:lnTo>
                <a:cubicBezTo>
                  <a:pt x="158358" y="5757"/>
                  <a:pt x="164130" y="0"/>
                  <a:pt x="17134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3599" dirty="0">
              <a:latin typeface="Poppins" pitchFamily="2" charset="77"/>
            </a:endParaRPr>
          </a:p>
        </p:txBody>
      </p:sp>
      <p:sp>
        <p:nvSpPr>
          <p:cNvPr id="172" name="Freeform 28">
            <a:extLst>
              <a:ext uri="{FF2B5EF4-FFF2-40B4-BE49-F238E27FC236}">
                <a16:creationId xmlns:a16="http://schemas.microsoft.com/office/drawing/2014/main" id="{60AE6760-84DC-A44D-8268-83B9D9C196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046" y="4564017"/>
            <a:ext cx="635183" cy="330982"/>
          </a:xfrm>
          <a:custGeom>
            <a:avLst/>
            <a:gdLst>
              <a:gd name="connsiteX0" fmla="*/ 1369727 w 1431272"/>
              <a:gd name="connsiteY0" fmla="*/ 351976 h 745809"/>
              <a:gd name="connsiteX1" fmla="*/ 1413509 w 1431272"/>
              <a:gd name="connsiteY1" fmla="*/ 369721 h 745809"/>
              <a:gd name="connsiteX2" fmla="*/ 1413509 w 1431272"/>
              <a:gd name="connsiteY2" fmla="*/ 456894 h 745809"/>
              <a:gd name="connsiteX3" fmla="*/ 715479 w 1431272"/>
              <a:gd name="connsiteY3" fmla="*/ 745809 h 745809"/>
              <a:gd name="connsiteX4" fmla="*/ 18697 w 1431272"/>
              <a:gd name="connsiteY4" fmla="*/ 456894 h 745809"/>
              <a:gd name="connsiteX5" fmla="*/ 18697 w 1431272"/>
              <a:gd name="connsiteY5" fmla="*/ 369721 h 745809"/>
              <a:gd name="connsiteX6" fmla="*/ 62323 w 1431272"/>
              <a:gd name="connsiteY6" fmla="*/ 351976 h 745809"/>
              <a:gd name="connsiteX7" fmla="*/ 105951 w 1431272"/>
              <a:gd name="connsiteY7" fmla="*/ 369721 h 745809"/>
              <a:gd name="connsiteX8" fmla="*/ 1325009 w 1431272"/>
              <a:gd name="connsiteY8" fmla="*/ 369721 h 745809"/>
              <a:gd name="connsiteX9" fmla="*/ 1369727 w 1431272"/>
              <a:gd name="connsiteY9" fmla="*/ 351976 h 745809"/>
              <a:gd name="connsiteX10" fmla="*/ 1026457 w 1431272"/>
              <a:gd name="connsiteY10" fmla="*/ 0 h 745809"/>
              <a:gd name="connsiteX11" fmla="*/ 1124081 w 1431272"/>
              <a:gd name="connsiteY11" fmla="*/ 97624 h 745809"/>
              <a:gd name="connsiteX12" fmla="*/ 1026457 w 1431272"/>
              <a:gd name="connsiteY12" fmla="*/ 196499 h 745809"/>
              <a:gd name="connsiteX13" fmla="*/ 927581 w 1431272"/>
              <a:gd name="connsiteY13" fmla="*/ 97624 h 745809"/>
              <a:gd name="connsiteX14" fmla="*/ 1026457 w 1431272"/>
              <a:gd name="connsiteY14" fmla="*/ 0 h 745809"/>
              <a:gd name="connsiteX15" fmla="*/ 405745 w 1431272"/>
              <a:gd name="connsiteY15" fmla="*/ 0 h 745809"/>
              <a:gd name="connsiteX16" fmla="*/ 503369 w 1431272"/>
              <a:gd name="connsiteY16" fmla="*/ 97624 h 745809"/>
              <a:gd name="connsiteX17" fmla="*/ 405745 w 1431272"/>
              <a:gd name="connsiteY17" fmla="*/ 196499 h 745809"/>
              <a:gd name="connsiteX18" fmla="*/ 306869 w 1431272"/>
              <a:gd name="connsiteY18" fmla="*/ 97624 h 745809"/>
              <a:gd name="connsiteX19" fmla="*/ 405745 w 1431272"/>
              <a:gd name="connsiteY19" fmla="*/ 0 h 745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431272" h="745809">
                <a:moveTo>
                  <a:pt x="1369727" y="351976"/>
                </a:moveTo>
                <a:cubicBezTo>
                  <a:pt x="1385775" y="351976"/>
                  <a:pt x="1401669" y="357891"/>
                  <a:pt x="1413509" y="369721"/>
                </a:cubicBezTo>
                <a:cubicBezTo>
                  <a:pt x="1437193" y="393383"/>
                  <a:pt x="1437193" y="433233"/>
                  <a:pt x="1413509" y="456894"/>
                </a:cubicBezTo>
                <a:cubicBezTo>
                  <a:pt x="1220305" y="649919"/>
                  <a:pt x="968515" y="745809"/>
                  <a:pt x="715479" y="745809"/>
                </a:cubicBezTo>
                <a:cubicBezTo>
                  <a:pt x="463691" y="745809"/>
                  <a:pt x="210655" y="649919"/>
                  <a:pt x="18697" y="456894"/>
                </a:cubicBezTo>
                <a:cubicBezTo>
                  <a:pt x="-6233" y="433233"/>
                  <a:pt x="-6233" y="393383"/>
                  <a:pt x="18697" y="369721"/>
                </a:cubicBezTo>
                <a:cubicBezTo>
                  <a:pt x="30539" y="357891"/>
                  <a:pt x="46431" y="351976"/>
                  <a:pt x="62323" y="351976"/>
                </a:cubicBezTo>
                <a:cubicBezTo>
                  <a:pt x="78217" y="351976"/>
                  <a:pt x="94109" y="357891"/>
                  <a:pt x="105951" y="369721"/>
                </a:cubicBezTo>
                <a:cubicBezTo>
                  <a:pt x="442501" y="705959"/>
                  <a:pt x="988459" y="705959"/>
                  <a:pt x="1325009" y="369721"/>
                </a:cubicBezTo>
                <a:cubicBezTo>
                  <a:pt x="1337475" y="357891"/>
                  <a:pt x="1353679" y="351976"/>
                  <a:pt x="1369727" y="351976"/>
                </a:cubicBezTo>
                <a:close/>
                <a:moveTo>
                  <a:pt x="1026457" y="0"/>
                </a:moveTo>
                <a:cubicBezTo>
                  <a:pt x="1080275" y="0"/>
                  <a:pt x="1124081" y="42554"/>
                  <a:pt x="1124081" y="97624"/>
                </a:cubicBezTo>
                <a:cubicBezTo>
                  <a:pt x="1124081" y="152693"/>
                  <a:pt x="1080275" y="196499"/>
                  <a:pt x="1026457" y="196499"/>
                </a:cubicBezTo>
                <a:cubicBezTo>
                  <a:pt x="971387" y="196499"/>
                  <a:pt x="927581" y="152693"/>
                  <a:pt x="927581" y="97624"/>
                </a:cubicBezTo>
                <a:cubicBezTo>
                  <a:pt x="927581" y="42554"/>
                  <a:pt x="971387" y="0"/>
                  <a:pt x="1026457" y="0"/>
                </a:cubicBezTo>
                <a:close/>
                <a:moveTo>
                  <a:pt x="405745" y="0"/>
                </a:moveTo>
                <a:cubicBezTo>
                  <a:pt x="459563" y="0"/>
                  <a:pt x="503369" y="42554"/>
                  <a:pt x="503369" y="97624"/>
                </a:cubicBezTo>
                <a:cubicBezTo>
                  <a:pt x="503369" y="152693"/>
                  <a:pt x="459563" y="196499"/>
                  <a:pt x="405745" y="196499"/>
                </a:cubicBezTo>
                <a:cubicBezTo>
                  <a:pt x="350675" y="196499"/>
                  <a:pt x="306869" y="152693"/>
                  <a:pt x="306869" y="97624"/>
                </a:cubicBezTo>
                <a:cubicBezTo>
                  <a:pt x="306869" y="42554"/>
                  <a:pt x="350675" y="0"/>
                  <a:pt x="40574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13BF13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3599" dirty="0">
              <a:latin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787342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délník 6"/>
          <p:cNvSpPr/>
          <p:nvPr/>
        </p:nvSpPr>
        <p:spPr>
          <a:xfrm>
            <a:off x="1320868" y="2733812"/>
            <a:ext cx="3021976" cy="1250276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Bublinový popisek se šipkou dolů 12"/>
          <p:cNvSpPr/>
          <p:nvPr/>
        </p:nvSpPr>
        <p:spPr>
          <a:xfrm>
            <a:off x="4629164" y="1598571"/>
            <a:ext cx="2846082" cy="1333248"/>
          </a:xfrm>
          <a:prstGeom prst="downArrowCallou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Тиск щодо успішності моїх учнів</a:t>
            </a: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4" name="Bublinový popisek se šipkou doleva 13"/>
          <p:cNvSpPr/>
          <p:nvPr/>
        </p:nvSpPr>
        <p:spPr>
          <a:xfrm>
            <a:off x="7672210" y="2563842"/>
            <a:ext cx="3738631" cy="1191738"/>
          </a:xfrm>
          <a:prstGeom prst="leftArrowCallou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Детальне планування </a:t>
            </a:r>
            <a:r>
              <a:rPr kumimoji="0" lang="uk-UA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курикула</a:t>
            </a:r>
            <a:r>
              <a:rPr kumimoji="0" lang="uk-UA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предмету, що виклається</a:t>
            </a: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5" name="Bublinový popisek se šipkou doleva 14"/>
          <p:cNvSpPr/>
          <p:nvPr/>
        </p:nvSpPr>
        <p:spPr>
          <a:xfrm>
            <a:off x="7272880" y="4365104"/>
            <a:ext cx="3497131" cy="928827"/>
          </a:xfrm>
          <a:prstGeom prst="leftArrowCallou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Наповнення цілей, визначених школою</a:t>
            </a: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6" name="Bublinový popisek se šipkou doprava 15"/>
          <p:cNvSpPr/>
          <p:nvPr/>
        </p:nvSpPr>
        <p:spPr>
          <a:xfrm>
            <a:off x="788808" y="2265195"/>
            <a:ext cx="3430552" cy="1565053"/>
          </a:xfrm>
          <a:prstGeom prst="rightArrowCallou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Тиск щодо використання сучасних методів та технологій, які не дуже розумію</a:t>
            </a: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7" name="Bublinový popisek se šipkou doprava 16"/>
          <p:cNvSpPr/>
          <p:nvPr/>
        </p:nvSpPr>
        <p:spPr>
          <a:xfrm>
            <a:off x="1177001" y="4511404"/>
            <a:ext cx="3430552" cy="782527"/>
          </a:xfrm>
          <a:prstGeom prst="rightArrowCallout">
            <a:avLst/>
          </a:prstGeom>
          <a:solidFill>
            <a:schemeClr val="tx1">
              <a:lumMod val="20000"/>
              <a:lumOff val="8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Тиск з боку батьків</a:t>
            </a: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8" name="TextovéPole 17"/>
          <p:cNvSpPr txBox="1"/>
          <p:nvPr/>
        </p:nvSpPr>
        <p:spPr>
          <a:xfrm>
            <a:off x="4342844" y="6580470"/>
            <a:ext cx="7445251" cy="338554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Zdroj: Sekundární analýza PISA 2015 (Školní charakteristiky ve světle výukových metod a využití ICT) | ČŠI, březen 2018.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100" b="0" i="1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uk-UA" cap="all" dirty="0"/>
              <a:t>ФАКТОРИ, ЯКІ ВПЛИВАЮТЬ НА РОБОТУ ВЧИТЕЛЯ</a:t>
            </a:r>
            <a:endParaRPr lang="cs-CZ" cap="all" dirty="0"/>
          </a:p>
        </p:txBody>
      </p:sp>
      <p:grpSp>
        <p:nvGrpSpPr>
          <p:cNvPr id="19" name="Group 455">
            <a:extLst>
              <a:ext uri="{FF2B5EF4-FFF2-40B4-BE49-F238E27FC236}">
                <a16:creationId xmlns:a16="http://schemas.microsoft.com/office/drawing/2014/main" id="{B1C930D6-D459-438B-87C4-E396FF3706CD}"/>
              </a:ext>
            </a:extLst>
          </p:cNvPr>
          <p:cNvGrpSpPr/>
          <p:nvPr/>
        </p:nvGrpSpPr>
        <p:grpSpPr>
          <a:xfrm>
            <a:off x="4671908" y="2931819"/>
            <a:ext cx="2671237" cy="2922435"/>
            <a:chOff x="13900150" y="3290888"/>
            <a:chExt cx="8947150" cy="9788525"/>
          </a:xfrm>
        </p:grpSpPr>
        <p:sp>
          <p:nvSpPr>
            <p:cNvPr id="21" name="Freeform 6">
              <a:extLst>
                <a:ext uri="{FF2B5EF4-FFF2-40B4-BE49-F238E27FC236}">
                  <a16:creationId xmlns:a16="http://schemas.microsoft.com/office/drawing/2014/main" id="{825738DA-5E3B-40A4-9B4C-392284814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9425" y="5407025"/>
              <a:ext cx="1727200" cy="3100388"/>
            </a:xfrm>
            <a:custGeom>
              <a:avLst/>
              <a:gdLst>
                <a:gd name="T0" fmla="*/ 2129 w 2268"/>
                <a:gd name="T1" fmla="*/ 0 h 4074"/>
                <a:gd name="T2" fmla="*/ 2129 w 2268"/>
                <a:gd name="T3" fmla="*/ 3923 h 4074"/>
                <a:gd name="T4" fmla="*/ 0 w 2268"/>
                <a:gd name="T5" fmla="*/ 3923 h 4074"/>
                <a:gd name="T6" fmla="*/ 0 w 2268"/>
                <a:gd name="T7" fmla="*/ 4074 h 4074"/>
                <a:gd name="T8" fmla="*/ 2268 w 2268"/>
                <a:gd name="T9" fmla="*/ 4074 h 4074"/>
                <a:gd name="T10" fmla="*/ 2268 w 2268"/>
                <a:gd name="T11" fmla="*/ 0 h 4074"/>
                <a:gd name="T12" fmla="*/ 2129 w 2268"/>
                <a:gd name="T13" fmla="*/ 0 h 4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8" h="4074">
                  <a:moveTo>
                    <a:pt x="2129" y="0"/>
                  </a:moveTo>
                  <a:lnTo>
                    <a:pt x="2129" y="3923"/>
                  </a:lnTo>
                  <a:lnTo>
                    <a:pt x="0" y="3923"/>
                  </a:lnTo>
                  <a:lnTo>
                    <a:pt x="0" y="4074"/>
                  </a:lnTo>
                  <a:lnTo>
                    <a:pt x="2268" y="4074"/>
                  </a:lnTo>
                  <a:lnTo>
                    <a:pt x="2268" y="0"/>
                  </a:lnTo>
                  <a:lnTo>
                    <a:pt x="2129" y="0"/>
                  </a:lnTo>
                  <a:close/>
                </a:path>
              </a:pathLst>
            </a:custGeom>
            <a:solidFill>
              <a:srgbClr val="B97066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EFCFD796-EBDC-4289-8EC8-28F8B39B3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8750" y="7264400"/>
              <a:ext cx="2508250" cy="1936750"/>
            </a:xfrm>
            <a:custGeom>
              <a:avLst/>
              <a:gdLst>
                <a:gd name="T0" fmla="*/ 3296 w 3296"/>
                <a:gd name="T1" fmla="*/ 2227 h 2544"/>
                <a:gd name="T2" fmla="*/ 3296 w 3296"/>
                <a:gd name="T3" fmla="*/ 0 h 2544"/>
                <a:gd name="T4" fmla="*/ 0 w 3296"/>
                <a:gd name="T5" fmla="*/ 0 h 2544"/>
                <a:gd name="T6" fmla="*/ 0 w 3296"/>
                <a:gd name="T7" fmla="*/ 2227 h 2544"/>
                <a:gd name="T8" fmla="*/ 1981 w 3296"/>
                <a:gd name="T9" fmla="*/ 2227 h 2544"/>
                <a:gd name="T10" fmla="*/ 1981 w 3296"/>
                <a:gd name="T11" fmla="*/ 2385 h 2544"/>
                <a:gd name="T12" fmla="*/ 1981 w 3296"/>
                <a:gd name="T13" fmla="*/ 2544 h 2544"/>
                <a:gd name="T14" fmla="*/ 2139 w 3296"/>
                <a:gd name="T15" fmla="*/ 2544 h 2544"/>
                <a:gd name="T16" fmla="*/ 3197 w 3296"/>
                <a:gd name="T17" fmla="*/ 2544 h 2544"/>
                <a:gd name="T18" fmla="*/ 3197 w 3296"/>
                <a:gd name="T19" fmla="*/ 2423 h 2544"/>
                <a:gd name="T20" fmla="*/ 2139 w 3296"/>
                <a:gd name="T21" fmla="*/ 2423 h 2544"/>
                <a:gd name="T22" fmla="*/ 2139 w 3296"/>
                <a:gd name="T23" fmla="*/ 2227 h 2544"/>
                <a:gd name="T24" fmla="*/ 3296 w 3296"/>
                <a:gd name="T25" fmla="*/ 2227 h 2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96" h="2544">
                  <a:moveTo>
                    <a:pt x="3296" y="2227"/>
                  </a:moveTo>
                  <a:lnTo>
                    <a:pt x="3296" y="0"/>
                  </a:lnTo>
                  <a:lnTo>
                    <a:pt x="0" y="0"/>
                  </a:lnTo>
                  <a:lnTo>
                    <a:pt x="0" y="2227"/>
                  </a:lnTo>
                  <a:lnTo>
                    <a:pt x="1981" y="2227"/>
                  </a:lnTo>
                  <a:lnTo>
                    <a:pt x="1981" y="2385"/>
                  </a:lnTo>
                  <a:lnTo>
                    <a:pt x="1981" y="2544"/>
                  </a:lnTo>
                  <a:lnTo>
                    <a:pt x="2139" y="2544"/>
                  </a:lnTo>
                  <a:lnTo>
                    <a:pt x="3197" y="2544"/>
                  </a:lnTo>
                  <a:lnTo>
                    <a:pt x="3197" y="2423"/>
                  </a:lnTo>
                  <a:lnTo>
                    <a:pt x="2139" y="2423"/>
                  </a:lnTo>
                  <a:lnTo>
                    <a:pt x="2139" y="2227"/>
                  </a:lnTo>
                  <a:lnTo>
                    <a:pt x="3296" y="2227"/>
                  </a:lnTo>
                  <a:close/>
                </a:path>
              </a:pathLst>
            </a:custGeom>
            <a:solidFill>
              <a:srgbClr val="B97066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3" name="Freeform: Shape 458">
              <a:extLst>
                <a:ext uri="{FF2B5EF4-FFF2-40B4-BE49-F238E27FC236}">
                  <a16:creationId xmlns:a16="http://schemas.microsoft.com/office/drawing/2014/main" id="{B9FB2143-6EE5-4093-BC44-FD7AC28F9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8363" y="9201150"/>
              <a:ext cx="6632575" cy="3878263"/>
            </a:xfrm>
            <a:custGeom>
              <a:avLst/>
              <a:gdLst>
                <a:gd name="connsiteX0" fmla="*/ 5410201 w 6632575"/>
                <a:gd name="connsiteY0" fmla="*/ 3551238 h 3878263"/>
                <a:gd name="connsiteX1" fmla="*/ 5581649 w 6632575"/>
                <a:gd name="connsiteY1" fmla="*/ 3551238 h 3878263"/>
                <a:gd name="connsiteX2" fmla="*/ 5581649 w 6632575"/>
                <a:gd name="connsiteY2" fmla="*/ 3878263 h 3878263"/>
                <a:gd name="connsiteX3" fmla="*/ 5410201 w 6632575"/>
                <a:gd name="connsiteY3" fmla="*/ 3878263 h 3878263"/>
                <a:gd name="connsiteX4" fmla="*/ 3462337 w 6632575"/>
                <a:gd name="connsiteY4" fmla="*/ 3551238 h 3878263"/>
                <a:gd name="connsiteX5" fmla="*/ 3633787 w 6632575"/>
                <a:gd name="connsiteY5" fmla="*/ 3551238 h 3878263"/>
                <a:gd name="connsiteX6" fmla="*/ 3633787 w 6632575"/>
                <a:gd name="connsiteY6" fmla="*/ 3878263 h 3878263"/>
                <a:gd name="connsiteX7" fmla="*/ 3462337 w 6632575"/>
                <a:gd name="connsiteY7" fmla="*/ 3878263 h 3878263"/>
                <a:gd name="connsiteX8" fmla="*/ 0 w 6632575"/>
                <a:gd name="connsiteY8" fmla="*/ 3551238 h 3878263"/>
                <a:gd name="connsiteX9" fmla="*/ 190500 w 6632575"/>
                <a:gd name="connsiteY9" fmla="*/ 3551238 h 3878263"/>
                <a:gd name="connsiteX10" fmla="*/ 190500 w 6632575"/>
                <a:gd name="connsiteY10" fmla="*/ 3878263 h 3878263"/>
                <a:gd name="connsiteX11" fmla="*/ 0 w 6632575"/>
                <a:gd name="connsiteY11" fmla="*/ 3878263 h 3878263"/>
                <a:gd name="connsiteX12" fmla="*/ 6292849 w 6632575"/>
                <a:gd name="connsiteY12" fmla="*/ 0 h 3878263"/>
                <a:gd name="connsiteX13" fmla="*/ 6461951 w 6632575"/>
                <a:gd name="connsiteY13" fmla="*/ 0 h 3878263"/>
                <a:gd name="connsiteX14" fmla="*/ 6464235 w 6632575"/>
                <a:gd name="connsiteY14" fmla="*/ 0 h 3878263"/>
                <a:gd name="connsiteX15" fmla="*/ 6632575 w 6632575"/>
                <a:gd name="connsiteY15" fmla="*/ 0 h 3878263"/>
                <a:gd name="connsiteX16" fmla="*/ 6632575 w 6632575"/>
                <a:gd name="connsiteY16" fmla="*/ 344684 h 3878263"/>
                <a:gd name="connsiteX17" fmla="*/ 6464235 w 6632575"/>
                <a:gd name="connsiteY17" fmla="*/ 344684 h 3878263"/>
                <a:gd name="connsiteX18" fmla="*/ 6464235 w 6632575"/>
                <a:gd name="connsiteY18" fmla="*/ 3878263 h 3878263"/>
                <a:gd name="connsiteX19" fmla="*/ 6292849 w 6632575"/>
                <a:gd name="connsiteY19" fmla="*/ 3878263 h 38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632575" h="3878263">
                  <a:moveTo>
                    <a:pt x="5410201" y="3551238"/>
                  </a:moveTo>
                  <a:lnTo>
                    <a:pt x="5581649" y="3551238"/>
                  </a:lnTo>
                  <a:lnTo>
                    <a:pt x="5581649" y="3878263"/>
                  </a:lnTo>
                  <a:lnTo>
                    <a:pt x="5410201" y="3878263"/>
                  </a:lnTo>
                  <a:close/>
                  <a:moveTo>
                    <a:pt x="3462337" y="3551238"/>
                  </a:moveTo>
                  <a:lnTo>
                    <a:pt x="3633787" y="3551238"/>
                  </a:lnTo>
                  <a:lnTo>
                    <a:pt x="3633787" y="3878263"/>
                  </a:lnTo>
                  <a:lnTo>
                    <a:pt x="3462337" y="3878263"/>
                  </a:lnTo>
                  <a:close/>
                  <a:moveTo>
                    <a:pt x="0" y="3551238"/>
                  </a:moveTo>
                  <a:lnTo>
                    <a:pt x="190500" y="3551238"/>
                  </a:lnTo>
                  <a:lnTo>
                    <a:pt x="190500" y="3878263"/>
                  </a:lnTo>
                  <a:lnTo>
                    <a:pt x="0" y="3878263"/>
                  </a:lnTo>
                  <a:close/>
                  <a:moveTo>
                    <a:pt x="6292849" y="0"/>
                  </a:moveTo>
                  <a:lnTo>
                    <a:pt x="6461951" y="0"/>
                  </a:lnTo>
                  <a:lnTo>
                    <a:pt x="6464235" y="0"/>
                  </a:lnTo>
                  <a:lnTo>
                    <a:pt x="6632575" y="0"/>
                  </a:lnTo>
                  <a:lnTo>
                    <a:pt x="6632575" y="344684"/>
                  </a:lnTo>
                  <a:lnTo>
                    <a:pt x="6464235" y="344684"/>
                  </a:lnTo>
                  <a:lnTo>
                    <a:pt x="6464235" y="3878263"/>
                  </a:lnTo>
                  <a:lnTo>
                    <a:pt x="6292849" y="3878263"/>
                  </a:lnTo>
                  <a:close/>
                </a:path>
              </a:pathLst>
            </a:custGeom>
            <a:solidFill>
              <a:srgbClr val="B97066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4" name="Freeform 12">
              <a:extLst>
                <a:ext uri="{FF2B5EF4-FFF2-40B4-BE49-F238E27FC236}">
                  <a16:creationId xmlns:a16="http://schemas.microsoft.com/office/drawing/2014/main" id="{DFBA0BEA-C10F-4683-B245-A7365E259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0150" y="4881563"/>
              <a:ext cx="8943975" cy="395288"/>
            </a:xfrm>
            <a:custGeom>
              <a:avLst/>
              <a:gdLst>
                <a:gd name="T0" fmla="*/ 11752 w 11752"/>
                <a:gd name="T1" fmla="*/ 2 h 518"/>
                <a:gd name="T2" fmla="*/ 8513 w 11752"/>
                <a:gd name="T3" fmla="*/ 2 h 518"/>
                <a:gd name="T4" fmla="*/ 8513 w 11752"/>
                <a:gd name="T5" fmla="*/ 0 h 518"/>
                <a:gd name="T6" fmla="*/ 8299 w 11752"/>
                <a:gd name="T7" fmla="*/ 0 h 518"/>
                <a:gd name="T8" fmla="*/ 8299 w 11752"/>
                <a:gd name="T9" fmla="*/ 2 h 518"/>
                <a:gd name="T10" fmla="*/ 2863 w 11752"/>
                <a:gd name="T11" fmla="*/ 2 h 518"/>
                <a:gd name="T12" fmla="*/ 2649 w 11752"/>
                <a:gd name="T13" fmla="*/ 2 h 518"/>
                <a:gd name="T14" fmla="*/ 0 w 11752"/>
                <a:gd name="T15" fmla="*/ 2 h 518"/>
                <a:gd name="T16" fmla="*/ 0 w 11752"/>
                <a:gd name="T17" fmla="*/ 240 h 518"/>
                <a:gd name="T18" fmla="*/ 2649 w 11752"/>
                <a:gd name="T19" fmla="*/ 240 h 518"/>
                <a:gd name="T20" fmla="*/ 2649 w 11752"/>
                <a:gd name="T21" fmla="*/ 518 h 518"/>
                <a:gd name="T22" fmla="*/ 2863 w 11752"/>
                <a:gd name="T23" fmla="*/ 518 h 518"/>
                <a:gd name="T24" fmla="*/ 2863 w 11752"/>
                <a:gd name="T25" fmla="*/ 240 h 518"/>
                <a:gd name="T26" fmla="*/ 8299 w 11752"/>
                <a:gd name="T27" fmla="*/ 240 h 518"/>
                <a:gd name="T28" fmla="*/ 8299 w 11752"/>
                <a:gd name="T29" fmla="*/ 518 h 518"/>
                <a:gd name="T30" fmla="*/ 8513 w 11752"/>
                <a:gd name="T31" fmla="*/ 518 h 518"/>
                <a:gd name="T32" fmla="*/ 8513 w 11752"/>
                <a:gd name="T33" fmla="*/ 240 h 518"/>
                <a:gd name="T34" fmla="*/ 11752 w 11752"/>
                <a:gd name="T35" fmla="*/ 240 h 518"/>
                <a:gd name="T36" fmla="*/ 11752 w 11752"/>
                <a:gd name="T37" fmla="*/ 2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52" h="518">
                  <a:moveTo>
                    <a:pt x="11752" y="2"/>
                  </a:moveTo>
                  <a:lnTo>
                    <a:pt x="8513" y="2"/>
                  </a:lnTo>
                  <a:lnTo>
                    <a:pt x="8513" y="0"/>
                  </a:lnTo>
                  <a:lnTo>
                    <a:pt x="8299" y="0"/>
                  </a:lnTo>
                  <a:lnTo>
                    <a:pt x="8299" y="2"/>
                  </a:lnTo>
                  <a:lnTo>
                    <a:pt x="2863" y="2"/>
                  </a:lnTo>
                  <a:lnTo>
                    <a:pt x="2649" y="2"/>
                  </a:lnTo>
                  <a:lnTo>
                    <a:pt x="0" y="2"/>
                  </a:lnTo>
                  <a:lnTo>
                    <a:pt x="0" y="240"/>
                  </a:lnTo>
                  <a:lnTo>
                    <a:pt x="2649" y="240"/>
                  </a:lnTo>
                  <a:lnTo>
                    <a:pt x="2649" y="518"/>
                  </a:lnTo>
                  <a:lnTo>
                    <a:pt x="2863" y="518"/>
                  </a:lnTo>
                  <a:lnTo>
                    <a:pt x="2863" y="240"/>
                  </a:lnTo>
                  <a:lnTo>
                    <a:pt x="8299" y="240"/>
                  </a:lnTo>
                  <a:lnTo>
                    <a:pt x="8299" y="518"/>
                  </a:lnTo>
                  <a:lnTo>
                    <a:pt x="8513" y="518"/>
                  </a:lnTo>
                  <a:lnTo>
                    <a:pt x="8513" y="240"/>
                  </a:lnTo>
                  <a:lnTo>
                    <a:pt x="11752" y="240"/>
                  </a:lnTo>
                  <a:lnTo>
                    <a:pt x="11752" y="2"/>
                  </a:lnTo>
                  <a:close/>
                </a:path>
              </a:pathLst>
            </a:custGeom>
            <a:solidFill>
              <a:srgbClr val="B97066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5" name="Freeform 13">
              <a:extLst>
                <a:ext uri="{FF2B5EF4-FFF2-40B4-BE49-F238E27FC236}">
                  <a16:creationId xmlns:a16="http://schemas.microsoft.com/office/drawing/2014/main" id="{05F06FA2-533F-4EAF-927B-176701B18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1063" y="3441700"/>
              <a:ext cx="676275" cy="1198563"/>
            </a:xfrm>
            <a:custGeom>
              <a:avLst/>
              <a:gdLst>
                <a:gd name="T0" fmla="*/ 578 w 888"/>
                <a:gd name="T1" fmla="*/ 1575 h 1575"/>
                <a:gd name="T2" fmla="*/ 0 w 888"/>
                <a:gd name="T3" fmla="*/ 1575 h 1575"/>
                <a:gd name="T4" fmla="*/ 96 w 888"/>
                <a:gd name="T5" fmla="*/ 0 h 1575"/>
                <a:gd name="T6" fmla="*/ 768 w 888"/>
                <a:gd name="T7" fmla="*/ 879 h 1575"/>
                <a:gd name="T8" fmla="*/ 578 w 888"/>
                <a:gd name="T9" fmla="*/ 1575 h 1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8" h="1575">
                  <a:moveTo>
                    <a:pt x="578" y="1575"/>
                  </a:moveTo>
                  <a:lnTo>
                    <a:pt x="0" y="1575"/>
                  </a:lnTo>
                  <a:lnTo>
                    <a:pt x="96" y="0"/>
                  </a:lnTo>
                  <a:cubicBezTo>
                    <a:pt x="555" y="0"/>
                    <a:pt x="888" y="436"/>
                    <a:pt x="768" y="879"/>
                  </a:cubicBezTo>
                  <a:lnTo>
                    <a:pt x="578" y="1575"/>
                  </a:lnTo>
                  <a:close/>
                </a:path>
              </a:pathLst>
            </a:custGeom>
            <a:solidFill>
              <a:srgbClr val="B97066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6" name="Freeform 14">
              <a:extLst>
                <a:ext uri="{FF2B5EF4-FFF2-40B4-BE49-F238E27FC236}">
                  <a16:creationId xmlns:a16="http://schemas.microsoft.com/office/drawing/2014/main" id="{B43581D1-2921-4031-B4D5-A38C2F386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0350" y="3290888"/>
              <a:ext cx="1357313" cy="1384300"/>
            </a:xfrm>
            <a:custGeom>
              <a:avLst/>
              <a:gdLst>
                <a:gd name="T0" fmla="*/ 1784 w 1784"/>
                <a:gd name="T1" fmla="*/ 0 h 1820"/>
                <a:gd name="T2" fmla="*/ 1064 w 1784"/>
                <a:gd name="T3" fmla="*/ 0 h 1820"/>
                <a:gd name="T4" fmla="*/ 0 w 1784"/>
                <a:gd name="T5" fmla="*/ 1820 h 1820"/>
                <a:gd name="T6" fmla="*/ 701 w 1784"/>
                <a:gd name="T7" fmla="*/ 1803 h 1820"/>
                <a:gd name="T8" fmla="*/ 1784 w 1784"/>
                <a:gd name="T9" fmla="*/ 0 h 1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4" h="1820">
                  <a:moveTo>
                    <a:pt x="1784" y="0"/>
                  </a:moveTo>
                  <a:lnTo>
                    <a:pt x="1064" y="0"/>
                  </a:lnTo>
                  <a:lnTo>
                    <a:pt x="0" y="1820"/>
                  </a:lnTo>
                  <a:lnTo>
                    <a:pt x="701" y="1803"/>
                  </a:lnTo>
                  <a:lnTo>
                    <a:pt x="1784" y="0"/>
                  </a:lnTo>
                  <a:close/>
                </a:path>
              </a:pathLst>
            </a:custGeom>
            <a:solidFill>
              <a:srgbClr val="B97066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7" name="Freeform 15">
              <a:extLst>
                <a:ext uri="{FF2B5EF4-FFF2-40B4-BE49-F238E27FC236}">
                  <a16:creationId xmlns:a16="http://schemas.microsoft.com/office/drawing/2014/main" id="{271178FE-92B6-419F-B83A-BA0636DC1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7275" y="4037013"/>
              <a:ext cx="930275" cy="603250"/>
            </a:xfrm>
            <a:custGeom>
              <a:avLst/>
              <a:gdLst>
                <a:gd name="T0" fmla="*/ 1223 w 1223"/>
                <a:gd name="T1" fmla="*/ 169 h 794"/>
                <a:gd name="T2" fmla="*/ 1223 w 1223"/>
                <a:gd name="T3" fmla="*/ 0 h 794"/>
                <a:gd name="T4" fmla="*/ 795 w 1223"/>
                <a:gd name="T5" fmla="*/ 0 h 794"/>
                <a:gd name="T6" fmla="*/ 0 w 1223"/>
                <a:gd name="T7" fmla="*/ 0 h 794"/>
                <a:gd name="T8" fmla="*/ 0 w 1223"/>
                <a:gd name="T9" fmla="*/ 169 h 794"/>
                <a:gd name="T10" fmla="*/ 0 w 1223"/>
                <a:gd name="T11" fmla="*/ 475 h 794"/>
                <a:gd name="T12" fmla="*/ 0 w 1223"/>
                <a:gd name="T13" fmla="*/ 596 h 794"/>
                <a:gd name="T14" fmla="*/ 0 w 1223"/>
                <a:gd name="T15" fmla="*/ 794 h 794"/>
                <a:gd name="T16" fmla="*/ 1148 w 1223"/>
                <a:gd name="T17" fmla="*/ 794 h 794"/>
                <a:gd name="T18" fmla="*/ 1148 w 1223"/>
                <a:gd name="T19" fmla="*/ 475 h 794"/>
                <a:gd name="T20" fmla="*/ 795 w 1223"/>
                <a:gd name="T21" fmla="*/ 475 h 794"/>
                <a:gd name="T22" fmla="*/ 795 w 1223"/>
                <a:gd name="T23" fmla="*/ 169 h 794"/>
                <a:gd name="T24" fmla="*/ 1223 w 1223"/>
                <a:gd name="T25" fmla="*/ 169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23" h="794">
                  <a:moveTo>
                    <a:pt x="1223" y="169"/>
                  </a:moveTo>
                  <a:lnTo>
                    <a:pt x="1223" y="0"/>
                  </a:lnTo>
                  <a:lnTo>
                    <a:pt x="795" y="0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0" y="475"/>
                  </a:lnTo>
                  <a:lnTo>
                    <a:pt x="0" y="596"/>
                  </a:lnTo>
                  <a:lnTo>
                    <a:pt x="0" y="794"/>
                  </a:lnTo>
                  <a:lnTo>
                    <a:pt x="1148" y="794"/>
                  </a:lnTo>
                  <a:lnTo>
                    <a:pt x="1148" y="475"/>
                  </a:lnTo>
                  <a:lnTo>
                    <a:pt x="795" y="475"/>
                  </a:lnTo>
                  <a:lnTo>
                    <a:pt x="795" y="169"/>
                  </a:lnTo>
                  <a:lnTo>
                    <a:pt x="1223" y="169"/>
                  </a:lnTo>
                  <a:close/>
                </a:path>
              </a:pathLst>
            </a:custGeom>
            <a:solidFill>
              <a:srgbClr val="B97066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8" name="Freeform 16">
              <a:extLst>
                <a:ext uri="{FF2B5EF4-FFF2-40B4-BE49-F238E27FC236}">
                  <a16:creationId xmlns:a16="http://schemas.microsoft.com/office/drawing/2014/main" id="{EC4A0B92-AA84-44DF-9651-55367B7DD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3938" y="3548063"/>
              <a:ext cx="1223963" cy="1092200"/>
            </a:xfrm>
            <a:custGeom>
              <a:avLst/>
              <a:gdLst>
                <a:gd name="T0" fmla="*/ 1608 w 1608"/>
                <a:gd name="T1" fmla="*/ 0 h 1436"/>
                <a:gd name="T2" fmla="*/ 364 w 1608"/>
                <a:gd name="T3" fmla="*/ 0 h 1436"/>
                <a:gd name="T4" fmla="*/ 0 w 1608"/>
                <a:gd name="T5" fmla="*/ 1436 h 1436"/>
                <a:gd name="T6" fmla="*/ 1244 w 1608"/>
                <a:gd name="T7" fmla="*/ 1436 h 1436"/>
                <a:gd name="T8" fmla="*/ 1608 w 1608"/>
                <a:gd name="T9" fmla="*/ 0 h 1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8" h="1436">
                  <a:moveTo>
                    <a:pt x="1608" y="0"/>
                  </a:moveTo>
                  <a:lnTo>
                    <a:pt x="364" y="0"/>
                  </a:lnTo>
                  <a:lnTo>
                    <a:pt x="0" y="1436"/>
                  </a:lnTo>
                  <a:lnTo>
                    <a:pt x="1244" y="1436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rgbClr val="B97066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29" name="Rectangle 17">
              <a:extLst>
                <a:ext uri="{FF2B5EF4-FFF2-40B4-BE49-F238E27FC236}">
                  <a16:creationId xmlns:a16="http://schemas.microsoft.com/office/drawing/2014/main" id="{775198C9-9421-40F3-81B7-598D86B90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6850" y="9201150"/>
              <a:ext cx="7135813" cy="344488"/>
            </a:xfrm>
            <a:prstGeom prst="rect">
              <a:avLst/>
            </a:prstGeom>
            <a:solidFill>
              <a:srgbClr val="604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0" name="Freeform 18">
              <a:extLst>
                <a:ext uri="{FF2B5EF4-FFF2-40B4-BE49-F238E27FC236}">
                  <a16:creationId xmlns:a16="http://schemas.microsoft.com/office/drawing/2014/main" id="{97C91E53-C81E-44F7-80E3-808E53CB6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6713" y="9545638"/>
              <a:ext cx="6796088" cy="3532188"/>
            </a:xfrm>
            <a:custGeom>
              <a:avLst/>
              <a:gdLst>
                <a:gd name="T0" fmla="*/ 0 w 8929"/>
                <a:gd name="T1" fmla="*/ 0 h 4643"/>
                <a:gd name="T2" fmla="*/ 0 w 8929"/>
                <a:gd name="T3" fmla="*/ 4643 h 4643"/>
                <a:gd name="T4" fmla="*/ 659 w 8929"/>
                <a:gd name="T5" fmla="*/ 4643 h 4643"/>
                <a:gd name="T6" fmla="*/ 659 w 8929"/>
                <a:gd name="T7" fmla="*/ 4215 h 4643"/>
                <a:gd name="T8" fmla="*/ 8270 w 8929"/>
                <a:gd name="T9" fmla="*/ 4215 h 4643"/>
                <a:gd name="T10" fmla="*/ 8270 w 8929"/>
                <a:gd name="T11" fmla="*/ 4643 h 4643"/>
                <a:gd name="T12" fmla="*/ 8929 w 8929"/>
                <a:gd name="T13" fmla="*/ 4643 h 4643"/>
                <a:gd name="T14" fmla="*/ 8929 w 8929"/>
                <a:gd name="T15" fmla="*/ 0 h 4643"/>
                <a:gd name="T16" fmla="*/ 0 w 8929"/>
                <a:gd name="T17" fmla="*/ 0 h 4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29" h="4643">
                  <a:moveTo>
                    <a:pt x="0" y="0"/>
                  </a:moveTo>
                  <a:lnTo>
                    <a:pt x="0" y="4643"/>
                  </a:lnTo>
                  <a:lnTo>
                    <a:pt x="659" y="4643"/>
                  </a:lnTo>
                  <a:lnTo>
                    <a:pt x="659" y="4215"/>
                  </a:lnTo>
                  <a:lnTo>
                    <a:pt x="8270" y="4215"/>
                  </a:lnTo>
                  <a:lnTo>
                    <a:pt x="8270" y="4643"/>
                  </a:lnTo>
                  <a:lnTo>
                    <a:pt x="8929" y="4643"/>
                  </a:lnTo>
                  <a:lnTo>
                    <a:pt x="89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1" name="Freeform 19">
              <a:extLst>
                <a:ext uri="{FF2B5EF4-FFF2-40B4-BE49-F238E27FC236}">
                  <a16:creationId xmlns:a16="http://schemas.microsoft.com/office/drawing/2014/main" id="{605424A5-7519-4D5A-802F-5E401CA94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6025" y="9545638"/>
              <a:ext cx="4676775" cy="3532188"/>
            </a:xfrm>
            <a:custGeom>
              <a:avLst/>
              <a:gdLst>
                <a:gd name="T0" fmla="*/ 4214 w 6146"/>
                <a:gd name="T1" fmla="*/ 0 h 4643"/>
                <a:gd name="T2" fmla="*/ 0 w 6146"/>
                <a:gd name="T3" fmla="*/ 4215 h 4643"/>
                <a:gd name="T4" fmla="*/ 5487 w 6146"/>
                <a:gd name="T5" fmla="*/ 4215 h 4643"/>
                <a:gd name="T6" fmla="*/ 5487 w 6146"/>
                <a:gd name="T7" fmla="*/ 4643 h 4643"/>
                <a:gd name="T8" fmla="*/ 6146 w 6146"/>
                <a:gd name="T9" fmla="*/ 4643 h 4643"/>
                <a:gd name="T10" fmla="*/ 6146 w 6146"/>
                <a:gd name="T11" fmla="*/ 0 h 4643"/>
                <a:gd name="T12" fmla="*/ 4214 w 6146"/>
                <a:gd name="T13" fmla="*/ 0 h 4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46" h="4643">
                  <a:moveTo>
                    <a:pt x="4214" y="0"/>
                  </a:moveTo>
                  <a:lnTo>
                    <a:pt x="0" y="4215"/>
                  </a:lnTo>
                  <a:lnTo>
                    <a:pt x="5487" y="4215"/>
                  </a:lnTo>
                  <a:lnTo>
                    <a:pt x="5487" y="4643"/>
                  </a:lnTo>
                  <a:lnTo>
                    <a:pt x="6146" y="4643"/>
                  </a:lnTo>
                  <a:lnTo>
                    <a:pt x="6146" y="0"/>
                  </a:lnTo>
                  <a:lnTo>
                    <a:pt x="4214" y="0"/>
                  </a:lnTo>
                  <a:close/>
                </a:path>
              </a:pathLst>
            </a:custGeom>
            <a:solidFill>
              <a:srgbClr val="604A6E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2" name="Freeform 20">
              <a:extLst>
                <a:ext uri="{FF2B5EF4-FFF2-40B4-BE49-F238E27FC236}">
                  <a16:creationId xmlns:a16="http://schemas.microsoft.com/office/drawing/2014/main" id="{B90C4805-1D49-406F-9986-D4D27F9D4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4363" y="9201150"/>
              <a:ext cx="1638300" cy="344488"/>
            </a:xfrm>
            <a:custGeom>
              <a:avLst/>
              <a:gdLst>
                <a:gd name="T0" fmla="*/ 2153 w 2153"/>
                <a:gd name="T1" fmla="*/ 0 h 452"/>
                <a:gd name="T2" fmla="*/ 439 w 2153"/>
                <a:gd name="T3" fmla="*/ 0 h 452"/>
                <a:gd name="T4" fmla="*/ 0 w 2153"/>
                <a:gd name="T5" fmla="*/ 452 h 452"/>
                <a:gd name="T6" fmla="*/ 2153 w 2153"/>
                <a:gd name="T7" fmla="*/ 452 h 452"/>
                <a:gd name="T8" fmla="*/ 2153 w 2153"/>
                <a:gd name="T9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3" h="452">
                  <a:moveTo>
                    <a:pt x="2153" y="0"/>
                  </a:moveTo>
                  <a:lnTo>
                    <a:pt x="439" y="0"/>
                  </a:lnTo>
                  <a:lnTo>
                    <a:pt x="0" y="452"/>
                  </a:lnTo>
                  <a:lnTo>
                    <a:pt x="2153" y="452"/>
                  </a:lnTo>
                  <a:lnTo>
                    <a:pt x="2153" y="0"/>
                  </a:lnTo>
                  <a:close/>
                </a:path>
              </a:pathLst>
            </a:custGeom>
            <a:solidFill>
              <a:srgbClr val="4E3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3" name="Freeform 21">
              <a:extLst>
                <a:ext uri="{FF2B5EF4-FFF2-40B4-BE49-F238E27FC236}">
                  <a16:creationId xmlns:a16="http://schemas.microsoft.com/office/drawing/2014/main" id="{B9DA4698-C42B-43D2-B284-8D973B442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6350" y="7927975"/>
              <a:ext cx="377825" cy="1270000"/>
            </a:xfrm>
            <a:custGeom>
              <a:avLst/>
              <a:gdLst>
                <a:gd name="T0" fmla="*/ 0 w 496"/>
                <a:gd name="T1" fmla="*/ 0 h 1670"/>
                <a:gd name="T2" fmla="*/ 0 w 496"/>
                <a:gd name="T3" fmla="*/ 0 h 1670"/>
                <a:gd name="T4" fmla="*/ 1 w 496"/>
                <a:gd name="T5" fmla="*/ 1668 h 1670"/>
                <a:gd name="T6" fmla="*/ 496 w 496"/>
                <a:gd name="T7" fmla="*/ 1670 h 1670"/>
                <a:gd name="T8" fmla="*/ 310 w 496"/>
                <a:gd name="T9" fmla="*/ 565 h 1670"/>
                <a:gd name="T10" fmla="*/ 0 w 496"/>
                <a:gd name="T11" fmla="*/ 0 h 1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6" h="1670">
                  <a:moveTo>
                    <a:pt x="0" y="0"/>
                  </a:moveTo>
                  <a:lnTo>
                    <a:pt x="0" y="0"/>
                  </a:lnTo>
                  <a:lnTo>
                    <a:pt x="1" y="1668"/>
                  </a:lnTo>
                  <a:lnTo>
                    <a:pt x="496" y="1670"/>
                  </a:lnTo>
                  <a:lnTo>
                    <a:pt x="310" y="565"/>
                  </a:lnTo>
                  <a:cubicBezTo>
                    <a:pt x="286" y="314"/>
                    <a:pt x="228" y="0"/>
                    <a:pt x="0" y="0"/>
                  </a:cubicBezTo>
                  <a:close/>
                </a:path>
              </a:pathLst>
            </a:custGeom>
            <a:solidFill>
              <a:srgbClr val="7E81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4" name="Freeform 22">
              <a:extLst>
                <a:ext uri="{FF2B5EF4-FFF2-40B4-BE49-F238E27FC236}">
                  <a16:creationId xmlns:a16="http://schemas.microsoft.com/office/drawing/2014/main" id="{3AB8C2B1-9F89-4843-9EE0-0B752F0C8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6950" y="8018463"/>
              <a:ext cx="379413" cy="1182688"/>
            </a:xfrm>
            <a:custGeom>
              <a:avLst/>
              <a:gdLst>
                <a:gd name="T0" fmla="*/ 332 w 498"/>
                <a:gd name="T1" fmla="*/ 275 h 1554"/>
                <a:gd name="T2" fmla="*/ 498 w 498"/>
                <a:gd name="T3" fmla="*/ 0 h 1554"/>
                <a:gd name="T4" fmla="*/ 498 w 498"/>
                <a:gd name="T5" fmla="*/ 1554 h 1554"/>
                <a:gd name="T6" fmla="*/ 0 w 498"/>
                <a:gd name="T7" fmla="*/ 1554 h 1554"/>
                <a:gd name="T8" fmla="*/ 0 w 498"/>
                <a:gd name="T9" fmla="*/ 1473 h 1554"/>
                <a:gd name="T10" fmla="*/ 332 w 498"/>
                <a:gd name="T11" fmla="*/ 275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8" h="1554">
                  <a:moveTo>
                    <a:pt x="332" y="275"/>
                  </a:moveTo>
                  <a:lnTo>
                    <a:pt x="498" y="0"/>
                  </a:lnTo>
                  <a:lnTo>
                    <a:pt x="498" y="1554"/>
                  </a:lnTo>
                  <a:lnTo>
                    <a:pt x="0" y="1554"/>
                  </a:lnTo>
                  <a:lnTo>
                    <a:pt x="0" y="1473"/>
                  </a:lnTo>
                  <a:cubicBezTo>
                    <a:pt x="0" y="1051"/>
                    <a:pt x="115" y="637"/>
                    <a:pt x="332" y="275"/>
                  </a:cubicBezTo>
                  <a:close/>
                </a:path>
              </a:pathLst>
            </a:custGeom>
            <a:solidFill>
              <a:srgbClr val="7E81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5" name="Freeform 23">
              <a:extLst>
                <a:ext uri="{FF2B5EF4-FFF2-40B4-BE49-F238E27FC236}">
                  <a16:creationId xmlns:a16="http://schemas.microsoft.com/office/drawing/2014/main" id="{5C4A6497-F9EC-4DCB-88AD-D24C9BE96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9850" y="7850188"/>
              <a:ext cx="1339850" cy="1350963"/>
            </a:xfrm>
            <a:custGeom>
              <a:avLst/>
              <a:gdLst>
                <a:gd name="T0" fmla="*/ 1483 w 1760"/>
                <a:gd name="T1" fmla="*/ 68 h 1776"/>
                <a:gd name="T2" fmla="*/ 1078 w 1760"/>
                <a:gd name="T3" fmla="*/ 0 h 1776"/>
                <a:gd name="T4" fmla="*/ 683 w 1760"/>
                <a:gd name="T5" fmla="*/ 0 h 1776"/>
                <a:gd name="T6" fmla="*/ 278 w 1760"/>
                <a:gd name="T7" fmla="*/ 68 h 1776"/>
                <a:gd name="T8" fmla="*/ 5 w 1760"/>
                <a:gd name="T9" fmla="*/ 400 h 1776"/>
                <a:gd name="T10" fmla="*/ 48 w 1760"/>
                <a:gd name="T11" fmla="*/ 1776 h 1776"/>
                <a:gd name="T12" fmla="*/ 1714 w 1760"/>
                <a:gd name="T13" fmla="*/ 1776 h 1776"/>
                <a:gd name="T14" fmla="*/ 1755 w 1760"/>
                <a:gd name="T15" fmla="*/ 400 h 1776"/>
                <a:gd name="T16" fmla="*/ 1483 w 1760"/>
                <a:gd name="T17" fmla="*/ 68 h 1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0" h="1776">
                  <a:moveTo>
                    <a:pt x="1483" y="68"/>
                  </a:moveTo>
                  <a:lnTo>
                    <a:pt x="1078" y="0"/>
                  </a:lnTo>
                  <a:lnTo>
                    <a:pt x="683" y="0"/>
                  </a:lnTo>
                  <a:lnTo>
                    <a:pt x="278" y="68"/>
                  </a:lnTo>
                  <a:cubicBezTo>
                    <a:pt x="117" y="95"/>
                    <a:pt x="0" y="237"/>
                    <a:pt x="5" y="400"/>
                  </a:cubicBezTo>
                  <a:lnTo>
                    <a:pt x="48" y="1776"/>
                  </a:lnTo>
                  <a:lnTo>
                    <a:pt x="1714" y="1776"/>
                  </a:lnTo>
                  <a:lnTo>
                    <a:pt x="1755" y="400"/>
                  </a:lnTo>
                  <a:cubicBezTo>
                    <a:pt x="1760" y="237"/>
                    <a:pt x="1644" y="95"/>
                    <a:pt x="1483" y="68"/>
                  </a:cubicBezTo>
                  <a:close/>
                </a:path>
              </a:pathLst>
            </a:custGeom>
            <a:gradFill>
              <a:gsLst>
                <a:gs pos="79000">
                  <a:srgbClr val="ABACC4"/>
                </a:gs>
                <a:gs pos="24000">
                  <a:srgbClr val="7E81A6"/>
                </a:gs>
              </a:gsLst>
              <a:lin ang="162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6" name="Freeform 24">
              <a:extLst>
                <a:ext uri="{FF2B5EF4-FFF2-40B4-BE49-F238E27FC236}">
                  <a16:creationId xmlns:a16="http://schemas.microsoft.com/office/drawing/2014/main" id="{3E84504F-667D-40E3-9658-CFC880770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550" y="7532688"/>
              <a:ext cx="300038" cy="460375"/>
            </a:xfrm>
            <a:custGeom>
              <a:avLst/>
              <a:gdLst>
                <a:gd name="T0" fmla="*/ 0 w 395"/>
                <a:gd name="T1" fmla="*/ 0 h 605"/>
                <a:gd name="T2" fmla="*/ 0 w 395"/>
                <a:gd name="T3" fmla="*/ 417 h 605"/>
                <a:gd name="T4" fmla="*/ 205 w 395"/>
                <a:gd name="T5" fmla="*/ 605 h 605"/>
                <a:gd name="T6" fmla="*/ 395 w 395"/>
                <a:gd name="T7" fmla="*/ 417 h 605"/>
                <a:gd name="T8" fmla="*/ 395 w 395"/>
                <a:gd name="T9" fmla="*/ 0 h 605"/>
                <a:gd name="T10" fmla="*/ 0 w 395"/>
                <a:gd name="T11" fmla="*/ 0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5" h="605">
                  <a:moveTo>
                    <a:pt x="0" y="0"/>
                  </a:moveTo>
                  <a:lnTo>
                    <a:pt x="0" y="417"/>
                  </a:lnTo>
                  <a:cubicBezTo>
                    <a:pt x="0" y="417"/>
                    <a:pt x="38" y="605"/>
                    <a:pt x="205" y="605"/>
                  </a:cubicBezTo>
                  <a:cubicBezTo>
                    <a:pt x="372" y="605"/>
                    <a:pt x="395" y="417"/>
                    <a:pt x="395" y="417"/>
                  </a:cubicBezTo>
                  <a:lnTo>
                    <a:pt x="395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00000">
                  <a:srgbClr val="EF7FA2"/>
                </a:gs>
                <a:gs pos="42000">
                  <a:srgbClr val="FFA5C0"/>
                </a:gs>
              </a:gsLst>
              <a:lin ang="162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7" name="Freeform 25">
              <a:extLst>
                <a:ext uri="{FF2B5EF4-FFF2-40B4-BE49-F238E27FC236}">
                  <a16:creationId xmlns:a16="http://schemas.microsoft.com/office/drawing/2014/main" id="{CA427D47-366D-46CA-9814-C36533DCA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1038" y="7532688"/>
              <a:ext cx="209550" cy="246063"/>
            </a:xfrm>
            <a:custGeom>
              <a:avLst/>
              <a:gdLst>
                <a:gd name="T0" fmla="*/ 0 w 276"/>
                <a:gd name="T1" fmla="*/ 0 h 324"/>
                <a:gd name="T2" fmla="*/ 276 w 276"/>
                <a:gd name="T3" fmla="*/ 324 h 324"/>
                <a:gd name="T4" fmla="*/ 276 w 276"/>
                <a:gd name="T5" fmla="*/ 0 h 324"/>
                <a:gd name="T6" fmla="*/ 0 w 276"/>
                <a:gd name="T7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6" h="324">
                  <a:moveTo>
                    <a:pt x="0" y="0"/>
                  </a:moveTo>
                  <a:cubicBezTo>
                    <a:pt x="13" y="101"/>
                    <a:pt x="65" y="310"/>
                    <a:pt x="276" y="324"/>
                  </a:cubicBezTo>
                  <a:lnTo>
                    <a:pt x="2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7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8" name="Freeform 26">
              <a:extLst>
                <a:ext uri="{FF2B5EF4-FFF2-40B4-BE49-F238E27FC236}">
                  <a16:creationId xmlns:a16="http://schemas.microsoft.com/office/drawing/2014/main" id="{B5066D1B-2336-4176-838D-AAC3B0487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7338" y="7212013"/>
              <a:ext cx="334963" cy="528638"/>
            </a:xfrm>
            <a:custGeom>
              <a:avLst/>
              <a:gdLst>
                <a:gd name="T0" fmla="*/ 0 w 441"/>
                <a:gd name="T1" fmla="*/ 584 h 695"/>
                <a:gd name="T2" fmla="*/ 112 w 441"/>
                <a:gd name="T3" fmla="*/ 395 h 695"/>
                <a:gd name="T4" fmla="*/ 73 w 441"/>
                <a:gd name="T5" fmla="*/ 307 h 695"/>
                <a:gd name="T6" fmla="*/ 105 w 441"/>
                <a:gd name="T7" fmla="*/ 72 h 695"/>
                <a:gd name="T8" fmla="*/ 136 w 441"/>
                <a:gd name="T9" fmla="*/ 35 h 695"/>
                <a:gd name="T10" fmla="*/ 244 w 441"/>
                <a:gd name="T11" fmla="*/ 37 h 695"/>
                <a:gd name="T12" fmla="*/ 339 w 441"/>
                <a:gd name="T13" fmla="*/ 164 h 695"/>
                <a:gd name="T14" fmla="*/ 339 w 441"/>
                <a:gd name="T15" fmla="*/ 247 h 695"/>
                <a:gd name="T16" fmla="*/ 411 w 441"/>
                <a:gd name="T17" fmla="*/ 480 h 695"/>
                <a:gd name="T18" fmla="*/ 295 w 441"/>
                <a:gd name="T19" fmla="*/ 556 h 695"/>
                <a:gd name="T20" fmla="*/ 215 w 441"/>
                <a:gd name="T21" fmla="*/ 695 h 695"/>
                <a:gd name="T22" fmla="*/ 0 w 441"/>
                <a:gd name="T23" fmla="*/ 584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1" h="695">
                  <a:moveTo>
                    <a:pt x="0" y="584"/>
                  </a:moveTo>
                  <a:lnTo>
                    <a:pt x="112" y="395"/>
                  </a:lnTo>
                  <a:lnTo>
                    <a:pt x="73" y="307"/>
                  </a:lnTo>
                  <a:cubicBezTo>
                    <a:pt x="38" y="229"/>
                    <a:pt x="51" y="138"/>
                    <a:pt x="105" y="72"/>
                  </a:cubicBezTo>
                  <a:lnTo>
                    <a:pt x="136" y="35"/>
                  </a:lnTo>
                  <a:cubicBezTo>
                    <a:pt x="164" y="0"/>
                    <a:pt x="217" y="1"/>
                    <a:pt x="244" y="37"/>
                  </a:cubicBezTo>
                  <a:lnTo>
                    <a:pt x="339" y="164"/>
                  </a:lnTo>
                  <a:cubicBezTo>
                    <a:pt x="358" y="189"/>
                    <a:pt x="358" y="223"/>
                    <a:pt x="339" y="247"/>
                  </a:cubicBezTo>
                  <a:cubicBezTo>
                    <a:pt x="339" y="247"/>
                    <a:pt x="441" y="376"/>
                    <a:pt x="411" y="480"/>
                  </a:cubicBezTo>
                  <a:cubicBezTo>
                    <a:pt x="385" y="573"/>
                    <a:pt x="295" y="556"/>
                    <a:pt x="295" y="556"/>
                  </a:cubicBezTo>
                  <a:lnTo>
                    <a:pt x="215" y="695"/>
                  </a:lnTo>
                  <a:lnTo>
                    <a:pt x="0" y="584"/>
                  </a:lnTo>
                  <a:close/>
                </a:path>
              </a:pathLst>
            </a:custGeom>
            <a:solidFill>
              <a:srgbClr val="EF7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39" name="Freeform 27">
              <a:extLst>
                <a:ext uri="{FF2B5EF4-FFF2-40B4-BE49-F238E27FC236}">
                  <a16:creationId xmlns:a16="http://schemas.microsoft.com/office/drawing/2014/main" id="{FB17F106-F154-498A-9EBF-B9AAB600C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6400" y="6872288"/>
              <a:ext cx="731838" cy="784225"/>
            </a:xfrm>
            <a:custGeom>
              <a:avLst/>
              <a:gdLst>
                <a:gd name="T0" fmla="*/ 86 w 963"/>
                <a:gd name="T1" fmla="*/ 634 h 1029"/>
                <a:gd name="T2" fmla="*/ 482 w 963"/>
                <a:gd name="T3" fmla="*/ 1029 h 1029"/>
                <a:gd name="T4" fmla="*/ 877 w 963"/>
                <a:gd name="T5" fmla="*/ 634 h 1029"/>
                <a:gd name="T6" fmla="*/ 482 w 963"/>
                <a:gd name="T7" fmla="*/ 0 h 1029"/>
                <a:gd name="T8" fmla="*/ 86 w 963"/>
                <a:gd name="T9" fmla="*/ 634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3" h="1029">
                  <a:moveTo>
                    <a:pt x="86" y="634"/>
                  </a:moveTo>
                  <a:cubicBezTo>
                    <a:pt x="86" y="852"/>
                    <a:pt x="263" y="1029"/>
                    <a:pt x="482" y="1029"/>
                  </a:cubicBezTo>
                  <a:cubicBezTo>
                    <a:pt x="700" y="1029"/>
                    <a:pt x="877" y="852"/>
                    <a:pt x="877" y="634"/>
                  </a:cubicBezTo>
                  <a:cubicBezTo>
                    <a:pt x="877" y="415"/>
                    <a:pt x="963" y="0"/>
                    <a:pt x="482" y="0"/>
                  </a:cubicBezTo>
                  <a:cubicBezTo>
                    <a:pt x="0" y="0"/>
                    <a:pt x="86" y="415"/>
                    <a:pt x="86" y="634"/>
                  </a:cubicBezTo>
                  <a:close/>
                </a:path>
              </a:pathLst>
            </a:custGeom>
            <a:gradFill>
              <a:gsLst>
                <a:gs pos="85000">
                  <a:srgbClr val="EF7FA2"/>
                </a:gs>
                <a:gs pos="42000">
                  <a:srgbClr val="FFA5C0"/>
                </a:gs>
              </a:gsLst>
              <a:lin ang="162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0" name="Freeform 28">
              <a:extLst>
                <a:ext uri="{FF2B5EF4-FFF2-40B4-BE49-F238E27FC236}">
                  <a16:creationId xmlns:a16="http://schemas.microsoft.com/office/drawing/2014/main" id="{90178BA0-4267-41A8-B73C-69F8B6BAF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5888" y="6530975"/>
              <a:ext cx="1201738" cy="895350"/>
            </a:xfrm>
            <a:custGeom>
              <a:avLst/>
              <a:gdLst>
                <a:gd name="T0" fmla="*/ 486 w 1579"/>
                <a:gd name="T1" fmla="*/ 964 h 1176"/>
                <a:gd name="T2" fmla="*/ 570 w 1579"/>
                <a:gd name="T3" fmla="*/ 1044 h 1176"/>
                <a:gd name="T4" fmla="*/ 623 w 1579"/>
                <a:gd name="T5" fmla="*/ 695 h 1176"/>
                <a:gd name="T6" fmla="*/ 872 w 1579"/>
                <a:gd name="T7" fmla="*/ 651 h 1176"/>
                <a:gd name="T8" fmla="*/ 1191 w 1579"/>
                <a:gd name="T9" fmla="*/ 669 h 1176"/>
                <a:gd name="T10" fmla="*/ 1428 w 1579"/>
                <a:gd name="T11" fmla="*/ 563 h 1176"/>
                <a:gd name="T12" fmla="*/ 983 w 1579"/>
                <a:gd name="T13" fmla="*/ 173 h 1176"/>
                <a:gd name="T14" fmla="*/ 592 w 1579"/>
                <a:gd name="T15" fmla="*/ 183 h 1176"/>
                <a:gd name="T16" fmla="*/ 232 w 1579"/>
                <a:gd name="T17" fmla="*/ 434 h 1176"/>
                <a:gd name="T18" fmla="*/ 215 w 1579"/>
                <a:gd name="T19" fmla="*/ 784 h 1176"/>
                <a:gd name="T20" fmla="*/ 319 w 1579"/>
                <a:gd name="T21" fmla="*/ 981 h 1176"/>
                <a:gd name="T22" fmla="*/ 486 w 1579"/>
                <a:gd name="T23" fmla="*/ 964 h 1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9" h="1176">
                  <a:moveTo>
                    <a:pt x="486" y="964"/>
                  </a:moveTo>
                  <a:cubicBezTo>
                    <a:pt x="486" y="964"/>
                    <a:pt x="460" y="1044"/>
                    <a:pt x="570" y="1044"/>
                  </a:cubicBezTo>
                  <a:cubicBezTo>
                    <a:pt x="679" y="1044"/>
                    <a:pt x="623" y="695"/>
                    <a:pt x="623" y="695"/>
                  </a:cubicBezTo>
                  <a:cubicBezTo>
                    <a:pt x="623" y="695"/>
                    <a:pt x="802" y="804"/>
                    <a:pt x="872" y="651"/>
                  </a:cubicBezTo>
                  <a:cubicBezTo>
                    <a:pt x="872" y="651"/>
                    <a:pt x="1004" y="756"/>
                    <a:pt x="1191" y="669"/>
                  </a:cubicBezTo>
                  <a:cubicBezTo>
                    <a:pt x="1191" y="669"/>
                    <a:pt x="1334" y="743"/>
                    <a:pt x="1428" y="563"/>
                  </a:cubicBezTo>
                  <a:cubicBezTo>
                    <a:pt x="1579" y="277"/>
                    <a:pt x="1106" y="4"/>
                    <a:pt x="983" y="173"/>
                  </a:cubicBezTo>
                  <a:cubicBezTo>
                    <a:pt x="983" y="173"/>
                    <a:pt x="720" y="0"/>
                    <a:pt x="592" y="183"/>
                  </a:cubicBezTo>
                  <a:cubicBezTo>
                    <a:pt x="592" y="183"/>
                    <a:pt x="206" y="115"/>
                    <a:pt x="232" y="434"/>
                  </a:cubicBezTo>
                  <a:cubicBezTo>
                    <a:pt x="232" y="434"/>
                    <a:pt x="0" y="577"/>
                    <a:pt x="215" y="784"/>
                  </a:cubicBezTo>
                  <a:cubicBezTo>
                    <a:pt x="215" y="784"/>
                    <a:pt x="200" y="964"/>
                    <a:pt x="319" y="981"/>
                  </a:cubicBezTo>
                  <a:cubicBezTo>
                    <a:pt x="319" y="981"/>
                    <a:pt x="433" y="1176"/>
                    <a:pt x="486" y="964"/>
                  </a:cubicBezTo>
                  <a:close/>
                </a:path>
              </a:pathLst>
            </a:custGeom>
            <a:solidFill>
              <a:srgbClr val="3C2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1" name="Freeform 29">
              <a:extLst>
                <a:ext uri="{FF2B5EF4-FFF2-40B4-BE49-F238E27FC236}">
                  <a16:creationId xmlns:a16="http://schemas.microsoft.com/office/drawing/2014/main" id="{FFE4C86A-C417-45F8-B168-D34EDF0EE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2800" y="7208838"/>
              <a:ext cx="77788" cy="169863"/>
            </a:xfrm>
            <a:custGeom>
              <a:avLst/>
              <a:gdLst>
                <a:gd name="T0" fmla="*/ 44 w 103"/>
                <a:gd name="T1" fmla="*/ 224 h 224"/>
                <a:gd name="T2" fmla="*/ 7 w 103"/>
                <a:gd name="T3" fmla="*/ 220 h 224"/>
                <a:gd name="T4" fmla="*/ 1 w 103"/>
                <a:gd name="T5" fmla="*/ 210 h 224"/>
                <a:gd name="T6" fmla="*/ 11 w 103"/>
                <a:gd name="T7" fmla="*/ 204 h 224"/>
                <a:gd name="T8" fmla="*/ 82 w 103"/>
                <a:gd name="T9" fmla="*/ 190 h 224"/>
                <a:gd name="T10" fmla="*/ 72 w 103"/>
                <a:gd name="T11" fmla="*/ 127 h 224"/>
                <a:gd name="T12" fmla="*/ 51 w 103"/>
                <a:gd name="T13" fmla="*/ 8 h 224"/>
                <a:gd name="T14" fmla="*/ 59 w 103"/>
                <a:gd name="T15" fmla="*/ 0 h 224"/>
                <a:gd name="T16" fmla="*/ 67 w 103"/>
                <a:gd name="T17" fmla="*/ 8 h 224"/>
                <a:gd name="T18" fmla="*/ 87 w 103"/>
                <a:gd name="T19" fmla="*/ 123 h 224"/>
                <a:gd name="T20" fmla="*/ 98 w 103"/>
                <a:gd name="T21" fmla="*/ 194 h 224"/>
                <a:gd name="T22" fmla="*/ 44 w 103"/>
                <a:gd name="T23" fmla="*/ 22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224">
                  <a:moveTo>
                    <a:pt x="44" y="224"/>
                  </a:moveTo>
                  <a:cubicBezTo>
                    <a:pt x="25" y="224"/>
                    <a:pt x="9" y="220"/>
                    <a:pt x="7" y="220"/>
                  </a:cubicBezTo>
                  <a:cubicBezTo>
                    <a:pt x="3" y="219"/>
                    <a:pt x="0" y="214"/>
                    <a:pt x="1" y="210"/>
                  </a:cubicBezTo>
                  <a:cubicBezTo>
                    <a:pt x="2" y="206"/>
                    <a:pt x="7" y="203"/>
                    <a:pt x="11" y="204"/>
                  </a:cubicBezTo>
                  <a:cubicBezTo>
                    <a:pt x="12" y="204"/>
                    <a:pt x="75" y="219"/>
                    <a:pt x="82" y="190"/>
                  </a:cubicBezTo>
                  <a:cubicBezTo>
                    <a:pt x="86" y="174"/>
                    <a:pt x="80" y="153"/>
                    <a:pt x="72" y="127"/>
                  </a:cubicBezTo>
                  <a:cubicBezTo>
                    <a:pt x="62" y="96"/>
                    <a:pt x="51" y="57"/>
                    <a:pt x="51" y="8"/>
                  </a:cubicBezTo>
                  <a:cubicBezTo>
                    <a:pt x="51" y="4"/>
                    <a:pt x="54" y="0"/>
                    <a:pt x="59" y="0"/>
                  </a:cubicBezTo>
                  <a:cubicBezTo>
                    <a:pt x="63" y="0"/>
                    <a:pt x="67" y="4"/>
                    <a:pt x="67" y="8"/>
                  </a:cubicBezTo>
                  <a:cubicBezTo>
                    <a:pt x="67" y="55"/>
                    <a:pt x="78" y="92"/>
                    <a:pt x="87" y="123"/>
                  </a:cubicBezTo>
                  <a:cubicBezTo>
                    <a:pt x="96" y="151"/>
                    <a:pt x="103" y="174"/>
                    <a:pt x="98" y="194"/>
                  </a:cubicBezTo>
                  <a:cubicBezTo>
                    <a:pt x="92" y="218"/>
                    <a:pt x="66" y="224"/>
                    <a:pt x="44" y="224"/>
                  </a:cubicBezTo>
                  <a:close/>
                </a:path>
              </a:pathLst>
            </a:custGeom>
            <a:solidFill>
              <a:srgbClr val="EF7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2" name="Oval 30">
              <a:extLst>
                <a:ext uri="{FF2B5EF4-FFF2-40B4-BE49-F238E27FC236}">
                  <a16:creationId xmlns:a16="http://schemas.microsoft.com/office/drawing/2014/main" id="{A6460B93-1CFC-484C-8FE9-3080E5AE2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17988" y="7196138"/>
              <a:ext cx="136525" cy="190500"/>
            </a:xfrm>
            <a:prstGeom prst="ellipse">
              <a:avLst/>
            </a:prstGeom>
            <a:solidFill>
              <a:srgbClr val="FFA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3" name="Freeform 31">
              <a:extLst>
                <a:ext uri="{FF2B5EF4-FFF2-40B4-BE49-F238E27FC236}">
                  <a16:creationId xmlns:a16="http://schemas.microsoft.com/office/drawing/2014/main" id="{E9DA841B-8FA0-4586-BCA0-61EC1F8B3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2313" y="7637463"/>
              <a:ext cx="1044575" cy="1597025"/>
            </a:xfrm>
            <a:custGeom>
              <a:avLst/>
              <a:gdLst>
                <a:gd name="T0" fmla="*/ 602 w 1373"/>
                <a:gd name="T1" fmla="*/ 1903 h 2098"/>
                <a:gd name="T2" fmla="*/ 195 w 1373"/>
                <a:gd name="T3" fmla="*/ 2017 h 2098"/>
                <a:gd name="T4" fmla="*/ 81 w 1373"/>
                <a:gd name="T5" fmla="*/ 1610 h 2098"/>
                <a:gd name="T6" fmla="*/ 935 w 1373"/>
                <a:gd name="T7" fmla="*/ 88 h 2098"/>
                <a:gd name="T8" fmla="*/ 1116 w 1373"/>
                <a:gd name="T9" fmla="*/ 34 h 2098"/>
                <a:gd name="T10" fmla="*/ 1281 w 1373"/>
                <a:gd name="T11" fmla="*/ 119 h 2098"/>
                <a:gd name="T12" fmla="*/ 1343 w 1373"/>
                <a:gd name="T13" fmla="*/ 297 h 2098"/>
                <a:gd name="T14" fmla="*/ 602 w 1373"/>
                <a:gd name="T15" fmla="*/ 1903 h 2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3" h="2098">
                  <a:moveTo>
                    <a:pt x="602" y="1903"/>
                  </a:moveTo>
                  <a:cubicBezTo>
                    <a:pt x="521" y="2047"/>
                    <a:pt x="339" y="2098"/>
                    <a:pt x="195" y="2017"/>
                  </a:cubicBezTo>
                  <a:cubicBezTo>
                    <a:pt x="51" y="1936"/>
                    <a:pt x="0" y="1754"/>
                    <a:pt x="81" y="1610"/>
                  </a:cubicBezTo>
                  <a:cubicBezTo>
                    <a:pt x="148" y="1490"/>
                    <a:pt x="738" y="440"/>
                    <a:pt x="935" y="88"/>
                  </a:cubicBezTo>
                  <a:cubicBezTo>
                    <a:pt x="971" y="24"/>
                    <a:pt x="1051" y="0"/>
                    <a:pt x="1116" y="34"/>
                  </a:cubicBezTo>
                  <a:lnTo>
                    <a:pt x="1281" y="119"/>
                  </a:lnTo>
                  <a:cubicBezTo>
                    <a:pt x="1346" y="153"/>
                    <a:pt x="1373" y="231"/>
                    <a:pt x="1343" y="297"/>
                  </a:cubicBezTo>
                  <a:cubicBezTo>
                    <a:pt x="1172" y="672"/>
                    <a:pt x="649" y="1819"/>
                    <a:pt x="602" y="1903"/>
                  </a:cubicBezTo>
                  <a:close/>
                </a:path>
              </a:pathLst>
            </a:custGeom>
            <a:solidFill>
              <a:srgbClr val="ABA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4" name="Freeform 32">
              <a:extLst>
                <a:ext uri="{FF2B5EF4-FFF2-40B4-BE49-F238E27FC236}">
                  <a16:creationId xmlns:a16="http://schemas.microsoft.com/office/drawing/2014/main" id="{C94F3869-9C28-4EB2-AA59-6684C1E5F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1713" y="8934450"/>
              <a:ext cx="533400" cy="285750"/>
            </a:xfrm>
            <a:custGeom>
              <a:avLst/>
              <a:gdLst>
                <a:gd name="T0" fmla="*/ 622 w 701"/>
                <a:gd name="T1" fmla="*/ 0 h 375"/>
                <a:gd name="T2" fmla="*/ 350 w 701"/>
                <a:gd name="T3" fmla="*/ 61 h 375"/>
                <a:gd name="T4" fmla="*/ 300 w 701"/>
                <a:gd name="T5" fmla="*/ 48 h 375"/>
                <a:gd name="T6" fmla="*/ 238 w 701"/>
                <a:gd name="T7" fmla="*/ 91 h 375"/>
                <a:gd name="T8" fmla="*/ 227 w 701"/>
                <a:gd name="T9" fmla="*/ 82 h 375"/>
                <a:gd name="T10" fmla="*/ 135 w 701"/>
                <a:gd name="T11" fmla="*/ 84 h 375"/>
                <a:gd name="T12" fmla="*/ 116 w 701"/>
                <a:gd name="T13" fmla="*/ 99 h 375"/>
                <a:gd name="T14" fmla="*/ 114 w 701"/>
                <a:gd name="T15" fmla="*/ 99 h 375"/>
                <a:gd name="T16" fmla="*/ 0 w 701"/>
                <a:gd name="T17" fmla="*/ 164 h 375"/>
                <a:gd name="T18" fmla="*/ 32 w 701"/>
                <a:gd name="T19" fmla="*/ 351 h 375"/>
                <a:gd name="T20" fmla="*/ 348 w 701"/>
                <a:gd name="T21" fmla="*/ 351 h 375"/>
                <a:gd name="T22" fmla="*/ 345 w 701"/>
                <a:gd name="T23" fmla="*/ 327 h 375"/>
                <a:gd name="T24" fmla="*/ 359 w 701"/>
                <a:gd name="T25" fmla="*/ 316 h 375"/>
                <a:gd name="T26" fmla="*/ 701 w 701"/>
                <a:gd name="T27" fmla="*/ 319 h 375"/>
                <a:gd name="T28" fmla="*/ 622 w 701"/>
                <a:gd name="T29" fmla="*/ 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1" h="375">
                  <a:moveTo>
                    <a:pt x="622" y="0"/>
                  </a:moveTo>
                  <a:lnTo>
                    <a:pt x="350" y="61"/>
                  </a:lnTo>
                  <a:cubicBezTo>
                    <a:pt x="337" y="53"/>
                    <a:pt x="326" y="46"/>
                    <a:pt x="300" y="48"/>
                  </a:cubicBezTo>
                  <a:cubicBezTo>
                    <a:pt x="274" y="49"/>
                    <a:pt x="250" y="66"/>
                    <a:pt x="238" y="91"/>
                  </a:cubicBezTo>
                  <a:lnTo>
                    <a:pt x="227" y="82"/>
                  </a:lnTo>
                  <a:cubicBezTo>
                    <a:pt x="199" y="62"/>
                    <a:pt x="161" y="62"/>
                    <a:pt x="135" y="84"/>
                  </a:cubicBezTo>
                  <a:lnTo>
                    <a:pt x="116" y="99"/>
                  </a:lnTo>
                  <a:lnTo>
                    <a:pt x="114" y="99"/>
                  </a:lnTo>
                  <a:cubicBezTo>
                    <a:pt x="77" y="81"/>
                    <a:pt x="4" y="87"/>
                    <a:pt x="0" y="164"/>
                  </a:cubicBezTo>
                  <a:lnTo>
                    <a:pt x="32" y="351"/>
                  </a:lnTo>
                  <a:lnTo>
                    <a:pt x="348" y="351"/>
                  </a:lnTo>
                  <a:lnTo>
                    <a:pt x="345" y="327"/>
                  </a:lnTo>
                  <a:cubicBezTo>
                    <a:pt x="344" y="319"/>
                    <a:pt x="352" y="313"/>
                    <a:pt x="359" y="316"/>
                  </a:cubicBezTo>
                  <a:cubicBezTo>
                    <a:pt x="407" y="333"/>
                    <a:pt x="556" y="375"/>
                    <a:pt x="701" y="319"/>
                  </a:cubicBezTo>
                  <a:lnTo>
                    <a:pt x="622" y="0"/>
                  </a:lnTo>
                  <a:close/>
                </a:path>
              </a:pathLst>
            </a:custGeom>
            <a:solidFill>
              <a:srgbClr val="FFA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5" name="Freeform 33">
              <a:extLst>
                <a:ext uri="{FF2B5EF4-FFF2-40B4-BE49-F238E27FC236}">
                  <a16:creationId xmlns:a16="http://schemas.microsoft.com/office/drawing/2014/main" id="{E6C9B0A5-6156-4D00-922F-DA4786DED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08438" y="8732838"/>
              <a:ext cx="1674813" cy="469900"/>
            </a:xfrm>
            <a:custGeom>
              <a:avLst/>
              <a:gdLst>
                <a:gd name="T0" fmla="*/ 1913 w 2201"/>
                <a:gd name="T1" fmla="*/ 608 h 616"/>
                <a:gd name="T2" fmla="*/ 2189 w 2201"/>
                <a:gd name="T3" fmla="*/ 289 h 616"/>
                <a:gd name="T4" fmla="*/ 1869 w 2201"/>
                <a:gd name="T5" fmla="*/ 13 h 616"/>
                <a:gd name="T6" fmla="*/ 129 w 2201"/>
                <a:gd name="T7" fmla="*/ 138 h 616"/>
                <a:gd name="T8" fmla="*/ 3 w 2201"/>
                <a:gd name="T9" fmla="*/ 279 h 616"/>
                <a:gd name="T10" fmla="*/ 10 w 2201"/>
                <a:gd name="T11" fmla="*/ 465 h 616"/>
                <a:gd name="T12" fmla="*/ 144 w 2201"/>
                <a:gd name="T13" fmla="*/ 596 h 616"/>
                <a:gd name="T14" fmla="*/ 1913 w 2201"/>
                <a:gd name="T15" fmla="*/ 608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01" h="616">
                  <a:moveTo>
                    <a:pt x="1913" y="608"/>
                  </a:moveTo>
                  <a:cubicBezTo>
                    <a:pt x="2078" y="596"/>
                    <a:pt x="2201" y="453"/>
                    <a:pt x="2189" y="289"/>
                  </a:cubicBezTo>
                  <a:cubicBezTo>
                    <a:pt x="2177" y="124"/>
                    <a:pt x="2034" y="0"/>
                    <a:pt x="1869" y="13"/>
                  </a:cubicBezTo>
                  <a:cubicBezTo>
                    <a:pt x="1733" y="23"/>
                    <a:pt x="532" y="109"/>
                    <a:pt x="129" y="138"/>
                  </a:cubicBezTo>
                  <a:cubicBezTo>
                    <a:pt x="56" y="144"/>
                    <a:pt x="0" y="206"/>
                    <a:pt x="3" y="279"/>
                  </a:cubicBezTo>
                  <a:lnTo>
                    <a:pt x="10" y="465"/>
                  </a:lnTo>
                  <a:cubicBezTo>
                    <a:pt x="13" y="537"/>
                    <a:pt x="72" y="595"/>
                    <a:pt x="144" y="596"/>
                  </a:cubicBezTo>
                  <a:cubicBezTo>
                    <a:pt x="556" y="601"/>
                    <a:pt x="1817" y="616"/>
                    <a:pt x="1913" y="608"/>
                  </a:cubicBezTo>
                  <a:close/>
                </a:path>
              </a:pathLst>
            </a:custGeom>
            <a:gradFill>
              <a:gsLst>
                <a:gs pos="91000">
                  <a:srgbClr val="7E81A6"/>
                </a:gs>
                <a:gs pos="18000">
                  <a:srgbClr val="ABACC4"/>
                </a:gs>
              </a:gsLst>
              <a:lin ang="21594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6" name="Freeform: Shape 481">
              <a:extLst>
                <a:ext uri="{FF2B5EF4-FFF2-40B4-BE49-F238E27FC236}">
                  <a16:creationId xmlns:a16="http://schemas.microsoft.com/office/drawing/2014/main" id="{806C3D07-14A0-4462-A481-372ADD98B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89550" y="7264400"/>
              <a:ext cx="2362200" cy="1936751"/>
            </a:xfrm>
            <a:custGeom>
              <a:avLst/>
              <a:gdLst>
                <a:gd name="connsiteX0" fmla="*/ 0 w 2362200"/>
                <a:gd name="connsiteY0" fmla="*/ 0 h 1936751"/>
                <a:gd name="connsiteX1" fmla="*/ 2362200 w 2362200"/>
                <a:gd name="connsiteY1" fmla="*/ 0 h 1936751"/>
                <a:gd name="connsiteX2" fmla="*/ 2362200 w 2362200"/>
                <a:gd name="connsiteY2" fmla="*/ 1592263 h 1936751"/>
                <a:gd name="connsiteX3" fmla="*/ 1457326 w 2362200"/>
                <a:gd name="connsiteY3" fmla="*/ 1592263 h 1936751"/>
                <a:gd name="connsiteX4" fmla="*/ 1457326 w 2362200"/>
                <a:gd name="connsiteY4" fmla="*/ 1844675 h 1936751"/>
                <a:gd name="connsiteX5" fmla="*/ 2293938 w 2362200"/>
                <a:gd name="connsiteY5" fmla="*/ 1844675 h 1936751"/>
                <a:gd name="connsiteX6" fmla="*/ 2293938 w 2362200"/>
                <a:gd name="connsiteY6" fmla="*/ 1936750 h 1936751"/>
                <a:gd name="connsiteX7" fmla="*/ 1457326 w 2362200"/>
                <a:gd name="connsiteY7" fmla="*/ 1936750 h 1936751"/>
                <a:gd name="connsiteX8" fmla="*/ 1457326 w 2362200"/>
                <a:gd name="connsiteY8" fmla="*/ 1936751 h 1936751"/>
                <a:gd name="connsiteX9" fmla="*/ 885826 w 2362200"/>
                <a:gd name="connsiteY9" fmla="*/ 1936751 h 1936751"/>
                <a:gd name="connsiteX10" fmla="*/ 885826 w 2362200"/>
                <a:gd name="connsiteY10" fmla="*/ 1936750 h 1936751"/>
                <a:gd name="connsiteX11" fmla="*/ 47626 w 2362200"/>
                <a:gd name="connsiteY11" fmla="*/ 1936750 h 1936751"/>
                <a:gd name="connsiteX12" fmla="*/ 47626 w 2362200"/>
                <a:gd name="connsiteY12" fmla="*/ 1844675 h 1936751"/>
                <a:gd name="connsiteX13" fmla="*/ 885826 w 2362200"/>
                <a:gd name="connsiteY13" fmla="*/ 1844675 h 1936751"/>
                <a:gd name="connsiteX14" fmla="*/ 885826 w 2362200"/>
                <a:gd name="connsiteY14" fmla="*/ 1592263 h 1936751"/>
                <a:gd name="connsiteX15" fmla="*/ 0 w 2362200"/>
                <a:gd name="connsiteY15" fmla="*/ 1592263 h 193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62200" h="1936751">
                  <a:moveTo>
                    <a:pt x="0" y="0"/>
                  </a:moveTo>
                  <a:lnTo>
                    <a:pt x="2362200" y="0"/>
                  </a:lnTo>
                  <a:lnTo>
                    <a:pt x="2362200" y="1592263"/>
                  </a:lnTo>
                  <a:lnTo>
                    <a:pt x="1457326" y="1592263"/>
                  </a:lnTo>
                  <a:lnTo>
                    <a:pt x="1457326" y="1844675"/>
                  </a:lnTo>
                  <a:lnTo>
                    <a:pt x="2293938" y="1844675"/>
                  </a:lnTo>
                  <a:lnTo>
                    <a:pt x="2293938" y="1936750"/>
                  </a:lnTo>
                  <a:lnTo>
                    <a:pt x="1457326" y="1936750"/>
                  </a:lnTo>
                  <a:lnTo>
                    <a:pt x="1457326" y="1936751"/>
                  </a:lnTo>
                  <a:lnTo>
                    <a:pt x="885826" y="1936751"/>
                  </a:lnTo>
                  <a:lnTo>
                    <a:pt x="885826" y="1936750"/>
                  </a:lnTo>
                  <a:lnTo>
                    <a:pt x="47626" y="1936750"/>
                  </a:lnTo>
                  <a:lnTo>
                    <a:pt x="47626" y="1844675"/>
                  </a:lnTo>
                  <a:lnTo>
                    <a:pt x="885826" y="1844675"/>
                  </a:lnTo>
                  <a:lnTo>
                    <a:pt x="885826" y="1592263"/>
                  </a:lnTo>
                  <a:lnTo>
                    <a:pt x="0" y="1592263"/>
                  </a:lnTo>
                  <a:close/>
                </a:path>
              </a:pathLst>
            </a:custGeom>
            <a:solidFill>
              <a:srgbClr val="8AB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7" name="Rectangle 37">
              <a:extLst>
                <a:ext uri="{FF2B5EF4-FFF2-40B4-BE49-F238E27FC236}">
                  <a16:creationId xmlns:a16="http://schemas.microsoft.com/office/drawing/2014/main" id="{19AD481D-3998-465E-948D-6F6E638C7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89550" y="7264400"/>
              <a:ext cx="66675" cy="1592263"/>
            </a:xfrm>
            <a:prstGeom prst="rect">
              <a:avLst/>
            </a:prstGeom>
            <a:solidFill>
              <a:srgbClr val="3C2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8" name="Freeform: Shape 483">
              <a:extLst>
                <a:ext uri="{FF2B5EF4-FFF2-40B4-BE49-F238E27FC236}">
                  <a16:creationId xmlns:a16="http://schemas.microsoft.com/office/drawing/2014/main" id="{3461F69A-30DD-4824-B330-979CDA36D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75312" y="7593013"/>
              <a:ext cx="1071564" cy="1516063"/>
            </a:xfrm>
            <a:custGeom>
              <a:avLst/>
              <a:gdLst>
                <a:gd name="connsiteX0" fmla="*/ 546100 w 1071564"/>
                <a:gd name="connsiteY0" fmla="*/ 1263650 h 1516063"/>
                <a:gd name="connsiteX1" fmla="*/ 1071564 w 1071564"/>
                <a:gd name="connsiteY1" fmla="*/ 1263650 h 1516063"/>
                <a:gd name="connsiteX2" fmla="*/ 546100 w 1071564"/>
                <a:gd name="connsiteY2" fmla="*/ 1516063 h 1516063"/>
                <a:gd name="connsiteX3" fmla="*/ 0 w 1071564"/>
                <a:gd name="connsiteY3" fmla="*/ 0 h 1516063"/>
                <a:gd name="connsiteX4" fmla="*/ 160340 w 1071564"/>
                <a:gd name="connsiteY4" fmla="*/ 0 h 1516063"/>
                <a:gd name="connsiteX5" fmla="*/ 160340 w 1071564"/>
                <a:gd name="connsiteY5" fmla="*/ 935038 h 1516063"/>
                <a:gd name="connsiteX6" fmla="*/ 0 w 1071564"/>
                <a:gd name="connsiteY6" fmla="*/ 935038 h 151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564" h="1516063">
                  <a:moveTo>
                    <a:pt x="546100" y="1263650"/>
                  </a:moveTo>
                  <a:lnTo>
                    <a:pt x="1071564" y="1263650"/>
                  </a:lnTo>
                  <a:lnTo>
                    <a:pt x="546100" y="1516063"/>
                  </a:lnTo>
                  <a:close/>
                  <a:moveTo>
                    <a:pt x="0" y="0"/>
                  </a:moveTo>
                  <a:lnTo>
                    <a:pt x="160340" y="0"/>
                  </a:lnTo>
                  <a:lnTo>
                    <a:pt x="160340" y="935038"/>
                  </a:lnTo>
                  <a:lnTo>
                    <a:pt x="0" y="935038"/>
                  </a:lnTo>
                  <a:close/>
                </a:path>
              </a:pathLst>
            </a:custGeom>
            <a:solidFill>
              <a:srgbClr val="604A6E">
                <a:alpha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49" name="Rectangle 39">
              <a:extLst>
                <a:ext uri="{FF2B5EF4-FFF2-40B4-BE49-F238E27FC236}">
                  <a16:creationId xmlns:a16="http://schemas.microsoft.com/office/drawing/2014/main" id="{81713D2D-9C62-4CF7-B672-BE510FC46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35650" y="7593013"/>
              <a:ext cx="1417638" cy="93503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0" name="Freeform: Shape 485">
              <a:extLst>
                <a:ext uri="{FF2B5EF4-FFF2-40B4-BE49-F238E27FC236}">
                  <a16:creationId xmlns:a16="http://schemas.microsoft.com/office/drawing/2014/main" id="{4C99D06E-3EBB-4D23-BC56-BC747D1AF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7064" y="7667625"/>
              <a:ext cx="98424" cy="781050"/>
            </a:xfrm>
            <a:custGeom>
              <a:avLst/>
              <a:gdLst>
                <a:gd name="connsiteX0" fmla="*/ 12206 w 98424"/>
                <a:gd name="connsiteY0" fmla="*/ 755650 h 781050"/>
                <a:gd name="connsiteX1" fmla="*/ 86216 w 98424"/>
                <a:gd name="connsiteY1" fmla="*/ 755650 h 781050"/>
                <a:gd name="connsiteX2" fmla="*/ 98424 w 98424"/>
                <a:gd name="connsiteY2" fmla="*/ 767603 h 781050"/>
                <a:gd name="connsiteX3" fmla="*/ 98424 w 98424"/>
                <a:gd name="connsiteY3" fmla="*/ 768350 h 781050"/>
                <a:gd name="connsiteX4" fmla="*/ 86216 w 98424"/>
                <a:gd name="connsiteY4" fmla="*/ 781050 h 781050"/>
                <a:gd name="connsiteX5" fmla="*/ 12206 w 98424"/>
                <a:gd name="connsiteY5" fmla="*/ 781050 h 781050"/>
                <a:gd name="connsiteX6" fmla="*/ 0 w 98424"/>
                <a:gd name="connsiteY6" fmla="*/ 768350 h 781050"/>
                <a:gd name="connsiteX7" fmla="*/ 0 w 98424"/>
                <a:gd name="connsiteY7" fmla="*/ 767603 h 781050"/>
                <a:gd name="connsiteX8" fmla="*/ 12206 w 98424"/>
                <a:gd name="connsiteY8" fmla="*/ 755650 h 781050"/>
                <a:gd name="connsiteX9" fmla="*/ 12206 w 98424"/>
                <a:gd name="connsiteY9" fmla="*/ 688975 h 781050"/>
                <a:gd name="connsiteX10" fmla="*/ 86216 w 98424"/>
                <a:gd name="connsiteY10" fmla="*/ 688975 h 781050"/>
                <a:gd name="connsiteX11" fmla="*/ 98424 w 98424"/>
                <a:gd name="connsiteY11" fmla="*/ 701675 h 781050"/>
                <a:gd name="connsiteX12" fmla="*/ 86216 w 98424"/>
                <a:gd name="connsiteY12" fmla="*/ 714375 h 781050"/>
                <a:gd name="connsiteX13" fmla="*/ 12206 w 98424"/>
                <a:gd name="connsiteY13" fmla="*/ 714375 h 781050"/>
                <a:gd name="connsiteX14" fmla="*/ 0 w 98424"/>
                <a:gd name="connsiteY14" fmla="*/ 701675 h 781050"/>
                <a:gd name="connsiteX15" fmla="*/ 12206 w 98424"/>
                <a:gd name="connsiteY15" fmla="*/ 688975 h 781050"/>
                <a:gd name="connsiteX16" fmla="*/ 12206 w 98424"/>
                <a:gd name="connsiteY16" fmla="*/ 620713 h 781050"/>
                <a:gd name="connsiteX17" fmla="*/ 86216 w 98424"/>
                <a:gd name="connsiteY17" fmla="*/ 620713 h 781050"/>
                <a:gd name="connsiteX18" fmla="*/ 98424 w 98424"/>
                <a:gd name="connsiteY18" fmla="*/ 633413 h 781050"/>
                <a:gd name="connsiteX19" fmla="*/ 98424 w 98424"/>
                <a:gd name="connsiteY19" fmla="*/ 634160 h 781050"/>
                <a:gd name="connsiteX20" fmla="*/ 86216 w 98424"/>
                <a:gd name="connsiteY20" fmla="*/ 646113 h 781050"/>
                <a:gd name="connsiteX21" fmla="*/ 12206 w 98424"/>
                <a:gd name="connsiteY21" fmla="*/ 646113 h 781050"/>
                <a:gd name="connsiteX22" fmla="*/ 0 w 98424"/>
                <a:gd name="connsiteY22" fmla="*/ 634160 h 781050"/>
                <a:gd name="connsiteX23" fmla="*/ 0 w 98424"/>
                <a:gd name="connsiteY23" fmla="*/ 633413 h 781050"/>
                <a:gd name="connsiteX24" fmla="*/ 12206 w 98424"/>
                <a:gd name="connsiteY24" fmla="*/ 620713 h 781050"/>
                <a:gd name="connsiteX25" fmla="*/ 12206 w 98424"/>
                <a:gd name="connsiteY25" fmla="*/ 134938 h 781050"/>
                <a:gd name="connsiteX26" fmla="*/ 86216 w 98424"/>
                <a:gd name="connsiteY26" fmla="*/ 134938 h 781050"/>
                <a:gd name="connsiteX27" fmla="*/ 98424 w 98424"/>
                <a:gd name="connsiteY27" fmla="*/ 146891 h 781050"/>
                <a:gd name="connsiteX28" fmla="*/ 98424 w 98424"/>
                <a:gd name="connsiteY28" fmla="*/ 147638 h 781050"/>
                <a:gd name="connsiteX29" fmla="*/ 86216 w 98424"/>
                <a:gd name="connsiteY29" fmla="*/ 160338 h 781050"/>
                <a:gd name="connsiteX30" fmla="*/ 12206 w 98424"/>
                <a:gd name="connsiteY30" fmla="*/ 160338 h 781050"/>
                <a:gd name="connsiteX31" fmla="*/ 0 w 98424"/>
                <a:gd name="connsiteY31" fmla="*/ 147638 h 781050"/>
                <a:gd name="connsiteX32" fmla="*/ 0 w 98424"/>
                <a:gd name="connsiteY32" fmla="*/ 146891 h 781050"/>
                <a:gd name="connsiteX33" fmla="*/ 12206 w 98424"/>
                <a:gd name="connsiteY33" fmla="*/ 134938 h 781050"/>
                <a:gd name="connsiteX34" fmla="*/ 12206 w 98424"/>
                <a:gd name="connsiteY34" fmla="*/ 66675 h 781050"/>
                <a:gd name="connsiteX35" fmla="*/ 86216 w 98424"/>
                <a:gd name="connsiteY35" fmla="*/ 66675 h 781050"/>
                <a:gd name="connsiteX36" fmla="*/ 98424 w 98424"/>
                <a:gd name="connsiteY36" fmla="*/ 80169 h 781050"/>
                <a:gd name="connsiteX37" fmla="*/ 86216 w 98424"/>
                <a:gd name="connsiteY37" fmla="*/ 93663 h 781050"/>
                <a:gd name="connsiteX38" fmla="*/ 12206 w 98424"/>
                <a:gd name="connsiteY38" fmla="*/ 93663 h 781050"/>
                <a:gd name="connsiteX39" fmla="*/ 0 w 98424"/>
                <a:gd name="connsiteY39" fmla="*/ 80169 h 781050"/>
                <a:gd name="connsiteX40" fmla="*/ 12206 w 98424"/>
                <a:gd name="connsiteY40" fmla="*/ 66675 h 781050"/>
                <a:gd name="connsiteX41" fmla="*/ 12206 w 98424"/>
                <a:gd name="connsiteY41" fmla="*/ 0 h 781050"/>
                <a:gd name="connsiteX42" fmla="*/ 86216 w 98424"/>
                <a:gd name="connsiteY42" fmla="*/ 0 h 781050"/>
                <a:gd name="connsiteX43" fmla="*/ 98424 w 98424"/>
                <a:gd name="connsiteY43" fmla="*/ 12700 h 781050"/>
                <a:gd name="connsiteX44" fmla="*/ 98424 w 98424"/>
                <a:gd name="connsiteY44" fmla="*/ 13447 h 781050"/>
                <a:gd name="connsiteX45" fmla="*/ 86216 w 98424"/>
                <a:gd name="connsiteY45" fmla="*/ 25400 h 781050"/>
                <a:gd name="connsiteX46" fmla="*/ 12206 w 98424"/>
                <a:gd name="connsiteY46" fmla="*/ 25400 h 781050"/>
                <a:gd name="connsiteX47" fmla="*/ 0 w 98424"/>
                <a:gd name="connsiteY47" fmla="*/ 13447 h 781050"/>
                <a:gd name="connsiteX48" fmla="*/ 0 w 98424"/>
                <a:gd name="connsiteY48" fmla="*/ 12700 h 781050"/>
                <a:gd name="connsiteX49" fmla="*/ 12206 w 98424"/>
                <a:gd name="connsiteY49" fmla="*/ 0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8424" h="781050">
                  <a:moveTo>
                    <a:pt x="12206" y="755650"/>
                  </a:moveTo>
                  <a:lnTo>
                    <a:pt x="86216" y="755650"/>
                  </a:lnTo>
                  <a:cubicBezTo>
                    <a:pt x="93084" y="755650"/>
                    <a:pt x="98424" y="760879"/>
                    <a:pt x="98424" y="767603"/>
                  </a:cubicBezTo>
                  <a:lnTo>
                    <a:pt x="98424" y="768350"/>
                  </a:lnTo>
                  <a:cubicBezTo>
                    <a:pt x="98424" y="775074"/>
                    <a:pt x="93084" y="781050"/>
                    <a:pt x="86216" y="781050"/>
                  </a:cubicBezTo>
                  <a:lnTo>
                    <a:pt x="12206" y="781050"/>
                  </a:lnTo>
                  <a:cubicBezTo>
                    <a:pt x="5340" y="781050"/>
                    <a:pt x="0" y="775074"/>
                    <a:pt x="0" y="768350"/>
                  </a:cubicBezTo>
                  <a:lnTo>
                    <a:pt x="0" y="767603"/>
                  </a:lnTo>
                  <a:cubicBezTo>
                    <a:pt x="0" y="760879"/>
                    <a:pt x="5340" y="755650"/>
                    <a:pt x="12206" y="755650"/>
                  </a:cubicBezTo>
                  <a:close/>
                  <a:moveTo>
                    <a:pt x="12206" y="688975"/>
                  </a:moveTo>
                  <a:lnTo>
                    <a:pt x="86216" y="688975"/>
                  </a:lnTo>
                  <a:cubicBezTo>
                    <a:pt x="93084" y="688975"/>
                    <a:pt x="98424" y="694205"/>
                    <a:pt x="98424" y="701675"/>
                  </a:cubicBezTo>
                  <a:cubicBezTo>
                    <a:pt x="98424" y="708399"/>
                    <a:pt x="93084" y="714375"/>
                    <a:pt x="86216" y="714375"/>
                  </a:cubicBezTo>
                  <a:lnTo>
                    <a:pt x="12206" y="714375"/>
                  </a:lnTo>
                  <a:cubicBezTo>
                    <a:pt x="5340" y="714375"/>
                    <a:pt x="0" y="708399"/>
                    <a:pt x="0" y="701675"/>
                  </a:cubicBezTo>
                  <a:cubicBezTo>
                    <a:pt x="0" y="694205"/>
                    <a:pt x="5340" y="688975"/>
                    <a:pt x="12206" y="688975"/>
                  </a:cubicBezTo>
                  <a:close/>
                  <a:moveTo>
                    <a:pt x="12206" y="620713"/>
                  </a:moveTo>
                  <a:lnTo>
                    <a:pt x="86216" y="620713"/>
                  </a:lnTo>
                  <a:cubicBezTo>
                    <a:pt x="93084" y="620713"/>
                    <a:pt x="98424" y="626690"/>
                    <a:pt x="98424" y="633413"/>
                  </a:cubicBezTo>
                  <a:lnTo>
                    <a:pt x="98424" y="634160"/>
                  </a:lnTo>
                  <a:cubicBezTo>
                    <a:pt x="98424" y="640884"/>
                    <a:pt x="93084" y="646113"/>
                    <a:pt x="86216" y="646113"/>
                  </a:cubicBezTo>
                  <a:lnTo>
                    <a:pt x="12206" y="646113"/>
                  </a:lnTo>
                  <a:cubicBezTo>
                    <a:pt x="5340" y="646113"/>
                    <a:pt x="0" y="640884"/>
                    <a:pt x="0" y="634160"/>
                  </a:cubicBezTo>
                  <a:lnTo>
                    <a:pt x="0" y="633413"/>
                  </a:lnTo>
                  <a:cubicBezTo>
                    <a:pt x="0" y="626690"/>
                    <a:pt x="5340" y="620713"/>
                    <a:pt x="12206" y="620713"/>
                  </a:cubicBezTo>
                  <a:close/>
                  <a:moveTo>
                    <a:pt x="12206" y="134938"/>
                  </a:moveTo>
                  <a:lnTo>
                    <a:pt x="86216" y="134938"/>
                  </a:lnTo>
                  <a:cubicBezTo>
                    <a:pt x="93084" y="134938"/>
                    <a:pt x="98424" y="140168"/>
                    <a:pt x="98424" y="146891"/>
                  </a:cubicBezTo>
                  <a:lnTo>
                    <a:pt x="98424" y="147638"/>
                  </a:lnTo>
                  <a:cubicBezTo>
                    <a:pt x="98424" y="154362"/>
                    <a:pt x="93084" y="160338"/>
                    <a:pt x="86216" y="160338"/>
                  </a:cubicBezTo>
                  <a:lnTo>
                    <a:pt x="12206" y="160338"/>
                  </a:lnTo>
                  <a:cubicBezTo>
                    <a:pt x="5340" y="160338"/>
                    <a:pt x="0" y="154362"/>
                    <a:pt x="0" y="147638"/>
                  </a:cubicBezTo>
                  <a:lnTo>
                    <a:pt x="0" y="146891"/>
                  </a:lnTo>
                  <a:cubicBezTo>
                    <a:pt x="0" y="140168"/>
                    <a:pt x="5340" y="134938"/>
                    <a:pt x="12206" y="134938"/>
                  </a:cubicBezTo>
                  <a:close/>
                  <a:moveTo>
                    <a:pt x="12206" y="66675"/>
                  </a:moveTo>
                  <a:lnTo>
                    <a:pt x="86216" y="66675"/>
                  </a:lnTo>
                  <a:cubicBezTo>
                    <a:pt x="93084" y="66675"/>
                    <a:pt x="98424" y="72232"/>
                    <a:pt x="98424" y="80169"/>
                  </a:cubicBezTo>
                  <a:cubicBezTo>
                    <a:pt x="98424" y="87313"/>
                    <a:pt x="93084" y="93663"/>
                    <a:pt x="86216" y="93663"/>
                  </a:cubicBezTo>
                  <a:lnTo>
                    <a:pt x="12206" y="93663"/>
                  </a:lnTo>
                  <a:cubicBezTo>
                    <a:pt x="5340" y="93663"/>
                    <a:pt x="0" y="87313"/>
                    <a:pt x="0" y="80169"/>
                  </a:cubicBezTo>
                  <a:cubicBezTo>
                    <a:pt x="0" y="72232"/>
                    <a:pt x="5340" y="66675"/>
                    <a:pt x="12206" y="66675"/>
                  </a:cubicBezTo>
                  <a:close/>
                  <a:moveTo>
                    <a:pt x="12206" y="0"/>
                  </a:moveTo>
                  <a:lnTo>
                    <a:pt x="86216" y="0"/>
                  </a:lnTo>
                  <a:cubicBezTo>
                    <a:pt x="93084" y="0"/>
                    <a:pt x="98424" y="5977"/>
                    <a:pt x="98424" y="12700"/>
                  </a:cubicBezTo>
                  <a:lnTo>
                    <a:pt x="98424" y="13447"/>
                  </a:lnTo>
                  <a:cubicBezTo>
                    <a:pt x="98424" y="20171"/>
                    <a:pt x="93084" y="25400"/>
                    <a:pt x="86216" y="25400"/>
                  </a:cubicBezTo>
                  <a:lnTo>
                    <a:pt x="12206" y="25400"/>
                  </a:lnTo>
                  <a:cubicBezTo>
                    <a:pt x="5340" y="25400"/>
                    <a:pt x="0" y="20171"/>
                    <a:pt x="0" y="13447"/>
                  </a:cubicBezTo>
                  <a:lnTo>
                    <a:pt x="0" y="12700"/>
                  </a:lnTo>
                  <a:cubicBezTo>
                    <a:pt x="0" y="5977"/>
                    <a:pt x="5340" y="0"/>
                    <a:pt x="12206" y="0"/>
                  </a:cubicBezTo>
                  <a:close/>
                </a:path>
              </a:pathLst>
            </a:custGeom>
            <a:solidFill>
              <a:srgbClr val="3C2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1" name="Freeform: Shape 486">
              <a:extLst>
                <a:ext uri="{FF2B5EF4-FFF2-40B4-BE49-F238E27FC236}">
                  <a16:creationId xmlns:a16="http://schemas.microsoft.com/office/drawing/2014/main" id="{F381BE68-E750-40D6-95AD-49982B0BA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2576" y="8634413"/>
              <a:ext cx="560388" cy="41275"/>
            </a:xfrm>
            <a:custGeom>
              <a:avLst/>
              <a:gdLst>
                <a:gd name="connsiteX0" fmla="*/ 411162 w 560388"/>
                <a:gd name="connsiteY0" fmla="*/ 0 h 41275"/>
                <a:gd name="connsiteX1" fmla="*/ 560388 w 560388"/>
                <a:gd name="connsiteY1" fmla="*/ 0 h 41275"/>
                <a:gd name="connsiteX2" fmla="*/ 560388 w 560388"/>
                <a:gd name="connsiteY2" fmla="*/ 41275 h 41275"/>
                <a:gd name="connsiteX3" fmla="*/ 411162 w 560388"/>
                <a:gd name="connsiteY3" fmla="*/ 41275 h 41275"/>
                <a:gd name="connsiteX4" fmla="*/ 206374 w 560388"/>
                <a:gd name="connsiteY4" fmla="*/ 0 h 41275"/>
                <a:gd name="connsiteX5" fmla="*/ 355600 w 560388"/>
                <a:gd name="connsiteY5" fmla="*/ 0 h 41275"/>
                <a:gd name="connsiteX6" fmla="*/ 355600 w 560388"/>
                <a:gd name="connsiteY6" fmla="*/ 41275 h 41275"/>
                <a:gd name="connsiteX7" fmla="*/ 206374 w 560388"/>
                <a:gd name="connsiteY7" fmla="*/ 41275 h 41275"/>
                <a:gd name="connsiteX8" fmla="*/ 0 w 560388"/>
                <a:gd name="connsiteY8" fmla="*/ 0 h 41275"/>
                <a:gd name="connsiteX9" fmla="*/ 147636 w 560388"/>
                <a:gd name="connsiteY9" fmla="*/ 0 h 41275"/>
                <a:gd name="connsiteX10" fmla="*/ 147636 w 560388"/>
                <a:gd name="connsiteY10" fmla="*/ 41275 h 41275"/>
                <a:gd name="connsiteX11" fmla="*/ 0 w 560388"/>
                <a:gd name="connsiteY11" fmla="*/ 41275 h 4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0388" h="41275">
                  <a:moveTo>
                    <a:pt x="411162" y="0"/>
                  </a:moveTo>
                  <a:lnTo>
                    <a:pt x="560388" y="0"/>
                  </a:lnTo>
                  <a:lnTo>
                    <a:pt x="560388" y="41275"/>
                  </a:lnTo>
                  <a:lnTo>
                    <a:pt x="411162" y="41275"/>
                  </a:lnTo>
                  <a:close/>
                  <a:moveTo>
                    <a:pt x="206374" y="0"/>
                  </a:moveTo>
                  <a:lnTo>
                    <a:pt x="355600" y="0"/>
                  </a:lnTo>
                  <a:lnTo>
                    <a:pt x="355600" y="41275"/>
                  </a:lnTo>
                  <a:lnTo>
                    <a:pt x="206374" y="41275"/>
                  </a:lnTo>
                  <a:close/>
                  <a:moveTo>
                    <a:pt x="0" y="0"/>
                  </a:moveTo>
                  <a:lnTo>
                    <a:pt x="147636" y="0"/>
                  </a:lnTo>
                  <a:lnTo>
                    <a:pt x="147636" y="41275"/>
                  </a:lnTo>
                  <a:lnTo>
                    <a:pt x="0" y="41275"/>
                  </a:lnTo>
                  <a:close/>
                </a:path>
              </a:pathLst>
            </a:custGeom>
            <a:solidFill>
              <a:srgbClr val="3C2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2" name="Rectangle 49">
              <a:extLst>
                <a:ext uri="{FF2B5EF4-FFF2-40B4-BE49-F238E27FC236}">
                  <a16:creationId xmlns:a16="http://schemas.microsoft.com/office/drawing/2014/main" id="{71A3FAC3-CA58-435B-B19B-C4CBD4043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5375" y="8856663"/>
              <a:ext cx="45719" cy="252412"/>
            </a:xfrm>
            <a:prstGeom prst="rect">
              <a:avLst/>
            </a:prstGeom>
            <a:solidFill>
              <a:srgbClr val="604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3" name="Freeform 50">
              <a:extLst>
                <a:ext uri="{FF2B5EF4-FFF2-40B4-BE49-F238E27FC236}">
                  <a16:creationId xmlns:a16="http://schemas.microsoft.com/office/drawing/2014/main" id="{D6D2FAA1-1FEF-4304-94FB-E4404761D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3463" y="9109075"/>
              <a:ext cx="493713" cy="92075"/>
            </a:xfrm>
            <a:custGeom>
              <a:avLst/>
              <a:gdLst>
                <a:gd name="T0" fmla="*/ 0 w 649"/>
                <a:gd name="T1" fmla="*/ 122 h 122"/>
                <a:gd name="T2" fmla="*/ 649 w 649"/>
                <a:gd name="T3" fmla="*/ 122 h 122"/>
                <a:gd name="T4" fmla="*/ 649 w 649"/>
                <a:gd name="T5" fmla="*/ 0 h 122"/>
                <a:gd name="T6" fmla="*/ 0 w 649"/>
                <a:gd name="T7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9" h="122">
                  <a:moveTo>
                    <a:pt x="0" y="122"/>
                  </a:moveTo>
                  <a:lnTo>
                    <a:pt x="649" y="122"/>
                  </a:lnTo>
                  <a:lnTo>
                    <a:pt x="649" y="0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rgbClr val="3C2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4" name="Freeform 52">
              <a:extLst>
                <a:ext uri="{FF2B5EF4-FFF2-40B4-BE49-F238E27FC236}">
                  <a16:creationId xmlns:a16="http://schemas.microsoft.com/office/drawing/2014/main" id="{C2FBF630-A8F1-440B-B63E-94490BED1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0988" y="3844925"/>
              <a:ext cx="696913" cy="795338"/>
            </a:xfrm>
            <a:custGeom>
              <a:avLst/>
              <a:gdLst>
                <a:gd name="T0" fmla="*/ 458 w 916"/>
                <a:gd name="T1" fmla="*/ 0 h 1046"/>
                <a:gd name="T2" fmla="*/ 0 w 916"/>
                <a:gd name="T3" fmla="*/ 0 h 1046"/>
                <a:gd name="T4" fmla="*/ 458 w 916"/>
                <a:gd name="T5" fmla="*/ 1046 h 1046"/>
                <a:gd name="T6" fmla="*/ 916 w 916"/>
                <a:gd name="T7" fmla="*/ 1046 h 1046"/>
                <a:gd name="T8" fmla="*/ 458 w 916"/>
                <a:gd name="T9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6" h="1046">
                  <a:moveTo>
                    <a:pt x="458" y="0"/>
                  </a:moveTo>
                  <a:lnTo>
                    <a:pt x="0" y="0"/>
                  </a:lnTo>
                  <a:lnTo>
                    <a:pt x="458" y="1046"/>
                  </a:lnTo>
                  <a:lnTo>
                    <a:pt x="916" y="1046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604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5" name="Freeform 53">
              <a:extLst>
                <a:ext uri="{FF2B5EF4-FFF2-40B4-BE49-F238E27FC236}">
                  <a16:creationId xmlns:a16="http://schemas.microsoft.com/office/drawing/2014/main" id="{6D3178D5-48CC-4F97-8A95-436C72408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2638" y="3436938"/>
              <a:ext cx="300038" cy="792163"/>
            </a:xfrm>
            <a:custGeom>
              <a:avLst/>
              <a:gdLst>
                <a:gd name="T0" fmla="*/ 185 w 393"/>
                <a:gd name="T1" fmla="*/ 21 h 1041"/>
                <a:gd name="T2" fmla="*/ 24 w 393"/>
                <a:gd name="T3" fmla="*/ 634 h 1041"/>
                <a:gd name="T4" fmla="*/ 15 w 393"/>
                <a:gd name="T5" fmla="*/ 873 h 1041"/>
                <a:gd name="T6" fmla="*/ 47 w 393"/>
                <a:gd name="T7" fmla="*/ 1041 h 1041"/>
                <a:gd name="T8" fmla="*/ 345 w 393"/>
                <a:gd name="T9" fmla="*/ 1041 h 1041"/>
                <a:gd name="T10" fmla="*/ 378 w 393"/>
                <a:gd name="T11" fmla="*/ 869 h 1041"/>
                <a:gd name="T12" fmla="*/ 374 w 393"/>
                <a:gd name="T13" fmla="*/ 638 h 1041"/>
                <a:gd name="T14" fmla="*/ 226 w 393"/>
                <a:gd name="T15" fmla="*/ 22 h 1041"/>
                <a:gd name="T16" fmla="*/ 185 w 393"/>
                <a:gd name="T17" fmla="*/ 21 h 1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3" h="1041">
                  <a:moveTo>
                    <a:pt x="185" y="21"/>
                  </a:moveTo>
                  <a:lnTo>
                    <a:pt x="24" y="634"/>
                  </a:lnTo>
                  <a:cubicBezTo>
                    <a:pt x="3" y="712"/>
                    <a:pt x="0" y="794"/>
                    <a:pt x="15" y="873"/>
                  </a:cubicBezTo>
                  <a:lnTo>
                    <a:pt x="47" y="1041"/>
                  </a:lnTo>
                  <a:lnTo>
                    <a:pt x="345" y="1041"/>
                  </a:lnTo>
                  <a:lnTo>
                    <a:pt x="378" y="869"/>
                  </a:lnTo>
                  <a:cubicBezTo>
                    <a:pt x="393" y="792"/>
                    <a:pt x="392" y="713"/>
                    <a:pt x="374" y="638"/>
                  </a:cubicBezTo>
                  <a:lnTo>
                    <a:pt x="226" y="22"/>
                  </a:lnTo>
                  <a:cubicBezTo>
                    <a:pt x="220" y="1"/>
                    <a:pt x="191" y="0"/>
                    <a:pt x="185" y="21"/>
                  </a:cubicBezTo>
                  <a:close/>
                </a:path>
              </a:pathLst>
            </a:custGeom>
            <a:solidFill>
              <a:srgbClr val="3C2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6" name="Freeform: Shape 491">
              <a:extLst>
                <a:ext uri="{FF2B5EF4-FFF2-40B4-BE49-F238E27FC236}">
                  <a16:creationId xmlns:a16="http://schemas.microsoft.com/office/drawing/2014/main" id="{961361E0-D9BC-4858-9205-E527FCD81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7700" y="3559363"/>
              <a:ext cx="579438" cy="669739"/>
            </a:xfrm>
            <a:custGeom>
              <a:avLst/>
              <a:gdLst>
                <a:gd name="connsiteX0" fmla="*/ 548615 w 579438"/>
                <a:gd name="connsiteY0" fmla="*/ 1129 h 669739"/>
                <a:gd name="connsiteX1" fmla="*/ 561172 w 579438"/>
                <a:gd name="connsiteY1" fmla="*/ 15565 h 669739"/>
                <a:gd name="connsiteX2" fmla="*/ 579438 w 579438"/>
                <a:gd name="connsiteY2" fmla="*/ 481313 h 669739"/>
                <a:gd name="connsiteX3" fmla="*/ 542146 w 579438"/>
                <a:gd name="connsiteY3" fmla="*/ 669739 h 669739"/>
                <a:gd name="connsiteX4" fmla="*/ 347312 w 579438"/>
                <a:gd name="connsiteY4" fmla="*/ 669739 h 669739"/>
                <a:gd name="connsiteX5" fmla="*/ 337418 w 579438"/>
                <a:gd name="connsiteY5" fmla="*/ 615035 h 669739"/>
                <a:gd name="connsiteX6" fmla="*/ 369383 w 579438"/>
                <a:gd name="connsiteY6" fmla="*/ 357468 h 669739"/>
                <a:gd name="connsiteX7" fmla="*/ 531491 w 579438"/>
                <a:gd name="connsiteY7" fmla="*/ 9487 h 669739"/>
                <a:gd name="connsiteX8" fmla="*/ 548615 w 579438"/>
                <a:gd name="connsiteY8" fmla="*/ 1129 h 669739"/>
                <a:gd name="connsiteX9" fmla="*/ 73677 w 579438"/>
                <a:gd name="connsiteY9" fmla="*/ 85 h 669739"/>
                <a:gd name="connsiteX10" fmla="*/ 90092 w 579438"/>
                <a:gd name="connsiteY10" fmla="*/ 10247 h 669739"/>
                <a:gd name="connsiteX11" fmla="*/ 225993 w 579438"/>
                <a:gd name="connsiteY11" fmla="*/ 368105 h 669739"/>
                <a:gd name="connsiteX12" fmla="*/ 245080 w 579438"/>
                <a:gd name="connsiteY12" fmla="*/ 599079 h 669739"/>
                <a:gd name="connsiteX13" fmla="*/ 231337 w 579438"/>
                <a:gd name="connsiteY13" fmla="*/ 669739 h 669739"/>
                <a:gd name="connsiteX14" fmla="*/ 35884 w 579438"/>
                <a:gd name="connsiteY14" fmla="*/ 669739 h 669739"/>
                <a:gd name="connsiteX15" fmla="*/ 0 w 579438"/>
                <a:gd name="connsiteY15" fmla="*/ 481313 h 669739"/>
                <a:gd name="connsiteX16" fmla="*/ 59552 w 579438"/>
                <a:gd name="connsiteY16" fmla="*/ 13286 h 669739"/>
                <a:gd name="connsiteX17" fmla="*/ 73677 w 579438"/>
                <a:gd name="connsiteY17" fmla="*/ 85 h 669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9438" h="669739">
                  <a:moveTo>
                    <a:pt x="548615" y="1129"/>
                  </a:moveTo>
                  <a:cubicBezTo>
                    <a:pt x="555084" y="2459"/>
                    <a:pt x="560792" y="7588"/>
                    <a:pt x="561172" y="15565"/>
                  </a:cubicBezTo>
                  <a:lnTo>
                    <a:pt x="579438" y="481313"/>
                  </a:lnTo>
                  <a:lnTo>
                    <a:pt x="542146" y="669739"/>
                  </a:lnTo>
                  <a:lnTo>
                    <a:pt x="347312" y="669739"/>
                  </a:lnTo>
                  <a:lnTo>
                    <a:pt x="337418" y="615035"/>
                  </a:lnTo>
                  <a:cubicBezTo>
                    <a:pt x="320675" y="527660"/>
                    <a:pt x="332091" y="438005"/>
                    <a:pt x="369383" y="357468"/>
                  </a:cubicBezTo>
                  <a:lnTo>
                    <a:pt x="531491" y="9487"/>
                  </a:lnTo>
                  <a:cubicBezTo>
                    <a:pt x="534916" y="2269"/>
                    <a:pt x="542146" y="-200"/>
                    <a:pt x="548615" y="1129"/>
                  </a:cubicBezTo>
                  <a:close/>
                  <a:moveTo>
                    <a:pt x="73677" y="85"/>
                  </a:moveTo>
                  <a:cubicBezTo>
                    <a:pt x="80357" y="-580"/>
                    <a:pt x="87420" y="2649"/>
                    <a:pt x="90092" y="10247"/>
                  </a:cubicBezTo>
                  <a:lnTo>
                    <a:pt x="225993" y="368105"/>
                  </a:lnTo>
                  <a:cubicBezTo>
                    <a:pt x="253479" y="441804"/>
                    <a:pt x="260350" y="522341"/>
                    <a:pt x="245080" y="599079"/>
                  </a:cubicBezTo>
                  <a:lnTo>
                    <a:pt x="231337" y="669739"/>
                  </a:lnTo>
                  <a:lnTo>
                    <a:pt x="35884" y="669739"/>
                  </a:lnTo>
                  <a:lnTo>
                    <a:pt x="0" y="481313"/>
                  </a:lnTo>
                  <a:lnTo>
                    <a:pt x="59552" y="13286"/>
                  </a:lnTo>
                  <a:cubicBezTo>
                    <a:pt x="60698" y="5308"/>
                    <a:pt x="66996" y="749"/>
                    <a:pt x="73677" y="85"/>
                  </a:cubicBezTo>
                  <a:close/>
                </a:path>
              </a:pathLst>
            </a:custGeom>
            <a:solidFill>
              <a:srgbClr val="604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7" name="Freeform: Shape 492">
              <a:extLst>
                <a:ext uri="{FF2B5EF4-FFF2-40B4-BE49-F238E27FC236}">
                  <a16:creationId xmlns:a16="http://schemas.microsoft.com/office/drawing/2014/main" id="{02C66E5E-70A1-4ED6-9F49-CC1FF4803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3095" y="3486952"/>
              <a:ext cx="991251" cy="742148"/>
            </a:xfrm>
            <a:custGeom>
              <a:avLst/>
              <a:gdLst>
                <a:gd name="connsiteX0" fmla="*/ 972663 w 991251"/>
                <a:gd name="connsiteY0" fmla="*/ 210 h 742148"/>
                <a:gd name="connsiteX1" fmla="*/ 990620 w 991251"/>
                <a:gd name="connsiteY1" fmla="*/ 19446 h 742148"/>
                <a:gd name="connsiteX2" fmla="*/ 860644 w 991251"/>
                <a:gd name="connsiteY2" fmla="*/ 523286 h 742148"/>
                <a:gd name="connsiteX3" fmla="*/ 817319 w 991251"/>
                <a:gd name="connsiteY3" fmla="*/ 742148 h 742148"/>
                <a:gd name="connsiteX4" fmla="*/ 591571 w 991251"/>
                <a:gd name="connsiteY4" fmla="*/ 742148 h 742148"/>
                <a:gd name="connsiteX5" fmla="*/ 689623 w 991251"/>
                <a:gd name="connsiteY5" fmla="*/ 348500 h 742148"/>
                <a:gd name="connsiteX6" fmla="*/ 963257 w 991251"/>
                <a:gd name="connsiteY6" fmla="*/ 5767 h 742148"/>
                <a:gd name="connsiteX7" fmla="*/ 972663 w 991251"/>
                <a:gd name="connsiteY7" fmla="*/ 210 h 742148"/>
                <a:gd name="connsiteX8" fmla="*/ 19188 w 991251"/>
                <a:gd name="connsiteY8" fmla="*/ 210 h 742148"/>
                <a:gd name="connsiteX9" fmla="*/ 28623 w 991251"/>
                <a:gd name="connsiteY9" fmla="*/ 5767 h 742148"/>
                <a:gd name="connsiteX10" fmla="*/ 302741 w 991251"/>
                <a:gd name="connsiteY10" fmla="*/ 348500 h 742148"/>
                <a:gd name="connsiteX11" fmla="*/ 400206 w 991251"/>
                <a:gd name="connsiteY11" fmla="*/ 742148 h 742148"/>
                <a:gd name="connsiteX12" fmla="*/ 174058 w 991251"/>
                <a:gd name="connsiteY12" fmla="*/ 742148 h 742148"/>
                <a:gd name="connsiteX13" fmla="*/ 131418 w 991251"/>
                <a:gd name="connsiteY13" fmla="*/ 523286 h 742148"/>
                <a:gd name="connsiteX14" fmla="*/ 450 w 991251"/>
                <a:gd name="connsiteY14" fmla="*/ 19446 h 742148"/>
                <a:gd name="connsiteX15" fmla="*/ 19188 w 991251"/>
                <a:gd name="connsiteY15" fmla="*/ 210 h 742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1251" h="742148">
                  <a:moveTo>
                    <a:pt x="972663" y="210"/>
                  </a:moveTo>
                  <a:cubicBezTo>
                    <a:pt x="982924" y="-1500"/>
                    <a:pt x="994041" y="7477"/>
                    <a:pt x="990620" y="19446"/>
                  </a:cubicBezTo>
                  <a:lnTo>
                    <a:pt x="860644" y="523286"/>
                  </a:lnTo>
                  <a:lnTo>
                    <a:pt x="817319" y="742148"/>
                  </a:lnTo>
                  <a:lnTo>
                    <a:pt x="591571" y="742148"/>
                  </a:lnTo>
                  <a:cubicBezTo>
                    <a:pt x="564968" y="603079"/>
                    <a:pt x="600692" y="459451"/>
                    <a:pt x="689623" y="348500"/>
                  </a:cubicBezTo>
                  <a:lnTo>
                    <a:pt x="963257" y="5767"/>
                  </a:lnTo>
                  <a:cubicBezTo>
                    <a:pt x="965917" y="2537"/>
                    <a:pt x="969243" y="780"/>
                    <a:pt x="972663" y="210"/>
                  </a:cubicBezTo>
                  <a:close/>
                  <a:moveTo>
                    <a:pt x="19188" y="210"/>
                  </a:moveTo>
                  <a:cubicBezTo>
                    <a:pt x="22627" y="780"/>
                    <a:pt x="25958" y="2537"/>
                    <a:pt x="28623" y="5767"/>
                  </a:cubicBezTo>
                  <a:lnTo>
                    <a:pt x="302741" y="348500"/>
                  </a:lnTo>
                  <a:cubicBezTo>
                    <a:pt x="391068" y="459451"/>
                    <a:pt x="426856" y="603079"/>
                    <a:pt x="400206" y="742148"/>
                  </a:cubicBezTo>
                  <a:lnTo>
                    <a:pt x="174058" y="742148"/>
                  </a:lnTo>
                  <a:lnTo>
                    <a:pt x="131418" y="523286"/>
                  </a:lnTo>
                  <a:lnTo>
                    <a:pt x="450" y="19446"/>
                  </a:lnTo>
                  <a:cubicBezTo>
                    <a:pt x="-2405" y="7477"/>
                    <a:pt x="8873" y="-1500"/>
                    <a:pt x="19188" y="210"/>
                  </a:cubicBezTo>
                  <a:close/>
                </a:path>
              </a:pathLst>
            </a:custGeom>
            <a:solidFill>
              <a:srgbClr val="4E3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8" name="Freeform: Shape 493">
              <a:extLst>
                <a:ext uri="{FF2B5EF4-FFF2-40B4-BE49-F238E27FC236}">
                  <a16:creationId xmlns:a16="http://schemas.microsoft.com/office/drawing/2014/main" id="{C2FD5E7C-3E7D-4ED9-A0DA-BC2162B28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3826" y="3754752"/>
              <a:ext cx="1191924" cy="474349"/>
            </a:xfrm>
            <a:custGeom>
              <a:avLst/>
              <a:gdLst>
                <a:gd name="connsiteX0" fmla="*/ 1178493 w 1191924"/>
                <a:gd name="connsiteY0" fmla="*/ 246 h 474349"/>
                <a:gd name="connsiteX1" fmla="*/ 1188560 w 1191924"/>
                <a:gd name="connsiteY1" fmla="*/ 25252 h 474349"/>
                <a:gd name="connsiteX2" fmla="*/ 997394 w 1191924"/>
                <a:gd name="connsiteY2" fmla="*/ 270698 h 474349"/>
                <a:gd name="connsiteX3" fmla="*/ 918186 w 1191924"/>
                <a:gd name="connsiteY3" fmla="*/ 474349 h 474349"/>
                <a:gd name="connsiteX4" fmla="*/ 691223 w 1191924"/>
                <a:gd name="connsiteY4" fmla="*/ 474349 h 474349"/>
                <a:gd name="connsiteX5" fmla="*/ 724734 w 1191924"/>
                <a:gd name="connsiteY5" fmla="*/ 364924 h 474349"/>
                <a:gd name="connsiteX6" fmla="*/ 855733 w 1191924"/>
                <a:gd name="connsiteY6" fmla="*/ 194708 h 474349"/>
                <a:gd name="connsiteX7" fmla="*/ 1167235 w 1191924"/>
                <a:gd name="connsiteY7" fmla="*/ 2455 h 474349"/>
                <a:gd name="connsiteX8" fmla="*/ 1178493 w 1191924"/>
                <a:gd name="connsiteY8" fmla="*/ 246 h 474349"/>
                <a:gd name="connsiteX9" fmla="*/ 13099 w 1191924"/>
                <a:gd name="connsiteY9" fmla="*/ 246 h 474349"/>
                <a:gd name="connsiteX10" fmla="*/ 23899 w 1191924"/>
                <a:gd name="connsiteY10" fmla="*/ 2455 h 474349"/>
                <a:gd name="connsiteX11" fmla="*/ 334894 w 1191924"/>
                <a:gd name="connsiteY11" fmla="*/ 194708 h 474349"/>
                <a:gd name="connsiteX12" fmla="*/ 466440 w 1191924"/>
                <a:gd name="connsiteY12" fmla="*/ 364924 h 474349"/>
                <a:gd name="connsiteX13" fmla="*/ 499136 w 1191924"/>
                <a:gd name="connsiteY13" fmla="*/ 474349 h 474349"/>
                <a:gd name="connsiteX14" fmla="*/ 273303 w 1191924"/>
                <a:gd name="connsiteY14" fmla="*/ 474349 h 474349"/>
                <a:gd name="connsiteX15" fmla="*/ 194224 w 1191924"/>
                <a:gd name="connsiteY15" fmla="*/ 270698 h 474349"/>
                <a:gd name="connsiteX16" fmla="*/ 3368 w 1191924"/>
                <a:gd name="connsiteY16" fmla="*/ 25252 h 474349"/>
                <a:gd name="connsiteX17" fmla="*/ 13099 w 1191924"/>
                <a:gd name="connsiteY17" fmla="*/ 246 h 474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91924" h="474349">
                  <a:moveTo>
                    <a:pt x="1178493" y="246"/>
                  </a:moveTo>
                  <a:cubicBezTo>
                    <a:pt x="1189131" y="2170"/>
                    <a:pt x="1196557" y="14993"/>
                    <a:pt x="1188560" y="25252"/>
                  </a:cubicBezTo>
                  <a:lnTo>
                    <a:pt x="997394" y="270698"/>
                  </a:lnTo>
                  <a:lnTo>
                    <a:pt x="918186" y="474349"/>
                  </a:lnTo>
                  <a:lnTo>
                    <a:pt x="691223" y="474349"/>
                  </a:lnTo>
                  <a:lnTo>
                    <a:pt x="724734" y="364924"/>
                  </a:lnTo>
                  <a:cubicBezTo>
                    <a:pt x="746821" y="294254"/>
                    <a:pt x="793280" y="233463"/>
                    <a:pt x="855733" y="194708"/>
                  </a:cubicBezTo>
                  <a:lnTo>
                    <a:pt x="1167235" y="2455"/>
                  </a:lnTo>
                  <a:cubicBezTo>
                    <a:pt x="1171043" y="175"/>
                    <a:pt x="1174946" y="-395"/>
                    <a:pt x="1178493" y="246"/>
                  </a:cubicBezTo>
                  <a:close/>
                  <a:moveTo>
                    <a:pt x="13099" y="246"/>
                  </a:moveTo>
                  <a:cubicBezTo>
                    <a:pt x="16533" y="-395"/>
                    <a:pt x="20287" y="175"/>
                    <a:pt x="23899" y="2455"/>
                  </a:cubicBezTo>
                  <a:lnTo>
                    <a:pt x="334894" y="194708"/>
                  </a:lnTo>
                  <a:cubicBezTo>
                    <a:pt x="398005" y="233463"/>
                    <a:pt x="444389" y="294254"/>
                    <a:pt x="466440" y="364924"/>
                  </a:cubicBezTo>
                  <a:lnTo>
                    <a:pt x="499136" y="474349"/>
                  </a:lnTo>
                  <a:lnTo>
                    <a:pt x="273303" y="474349"/>
                  </a:lnTo>
                  <a:lnTo>
                    <a:pt x="194224" y="270698"/>
                  </a:lnTo>
                  <a:lnTo>
                    <a:pt x="3368" y="25252"/>
                  </a:lnTo>
                  <a:cubicBezTo>
                    <a:pt x="-4616" y="14993"/>
                    <a:pt x="2798" y="2170"/>
                    <a:pt x="13099" y="246"/>
                  </a:cubicBezTo>
                  <a:close/>
                </a:path>
              </a:pathLst>
            </a:custGeom>
            <a:solidFill>
              <a:srgbClr val="604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59" name="Rectangle 60">
              <a:extLst>
                <a:ext uri="{FF2B5EF4-FFF2-40B4-BE49-F238E27FC236}">
                  <a16:creationId xmlns:a16="http://schemas.microsoft.com/office/drawing/2014/main" id="{72123550-C82C-44F7-BFA7-626FADE41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03325" y="4640263"/>
              <a:ext cx="8943975" cy="241300"/>
            </a:xfrm>
            <a:prstGeom prst="rect">
              <a:avLst/>
            </a:prstGeom>
            <a:solidFill>
              <a:srgbClr val="EB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0" name="Rectangle 61">
              <a:extLst>
                <a:ext uri="{FF2B5EF4-FFF2-40B4-BE49-F238E27FC236}">
                  <a16:creationId xmlns:a16="http://schemas.microsoft.com/office/drawing/2014/main" id="{D02D26E9-D68C-46CA-B098-FAA73EC86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98775" y="4881563"/>
              <a:ext cx="317500" cy="395288"/>
            </a:xfrm>
            <a:prstGeom prst="rect">
              <a:avLst/>
            </a:prstGeom>
            <a:solidFill>
              <a:srgbClr val="B97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1" name="Rectangle 62">
              <a:extLst>
                <a:ext uri="{FF2B5EF4-FFF2-40B4-BE49-F238E27FC236}">
                  <a16:creationId xmlns:a16="http://schemas.microsoft.com/office/drawing/2014/main" id="{9ED30B91-F1A6-486B-9C96-0B4B5DB31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7725" y="4881563"/>
              <a:ext cx="317500" cy="395288"/>
            </a:xfrm>
            <a:prstGeom prst="rect">
              <a:avLst/>
            </a:prstGeom>
            <a:solidFill>
              <a:srgbClr val="B97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2" name="Freeform 63">
              <a:extLst>
                <a:ext uri="{FF2B5EF4-FFF2-40B4-BE49-F238E27FC236}">
                  <a16:creationId xmlns:a16="http://schemas.microsoft.com/office/drawing/2014/main" id="{48620198-0732-4D56-8711-44EDCDF0A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4363" y="4267200"/>
              <a:ext cx="650875" cy="373063"/>
            </a:xfrm>
            <a:custGeom>
              <a:avLst/>
              <a:gdLst>
                <a:gd name="T0" fmla="*/ 855 w 855"/>
                <a:gd name="T1" fmla="*/ 0 h 491"/>
                <a:gd name="T2" fmla="*/ 0 w 855"/>
                <a:gd name="T3" fmla="*/ 0 h 491"/>
                <a:gd name="T4" fmla="*/ 174 w 855"/>
                <a:gd name="T5" fmla="*/ 491 h 491"/>
                <a:gd name="T6" fmla="*/ 680 w 855"/>
                <a:gd name="T7" fmla="*/ 491 h 491"/>
                <a:gd name="T8" fmla="*/ 855 w 855"/>
                <a:gd name="T9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5" h="491">
                  <a:moveTo>
                    <a:pt x="855" y="0"/>
                  </a:moveTo>
                  <a:lnTo>
                    <a:pt x="0" y="0"/>
                  </a:lnTo>
                  <a:lnTo>
                    <a:pt x="174" y="491"/>
                  </a:lnTo>
                  <a:lnTo>
                    <a:pt x="680" y="491"/>
                  </a:lnTo>
                  <a:lnTo>
                    <a:pt x="855" y="0"/>
                  </a:lnTo>
                  <a:close/>
                </a:path>
              </a:pathLst>
            </a:custGeom>
            <a:solidFill>
              <a:srgbClr val="8AB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3" name="Rectangle 64">
              <a:extLst>
                <a:ext uri="{FF2B5EF4-FFF2-40B4-BE49-F238E27FC236}">
                  <a16:creationId xmlns:a16="http://schemas.microsoft.com/office/drawing/2014/main" id="{F454C457-B165-47E7-8641-805EAA1F1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08163" y="4157663"/>
              <a:ext cx="803275" cy="109538"/>
            </a:xfrm>
            <a:prstGeom prst="rect">
              <a:avLst/>
            </a:prstGeom>
            <a:solidFill>
              <a:srgbClr val="8AB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4" name="Freeform 65">
              <a:extLst>
                <a:ext uri="{FF2B5EF4-FFF2-40B4-BE49-F238E27FC236}">
                  <a16:creationId xmlns:a16="http://schemas.microsoft.com/office/drawing/2014/main" id="{C2BE5579-F6DF-4E06-A945-512E6DB89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5825" y="4267200"/>
              <a:ext cx="379413" cy="373063"/>
            </a:xfrm>
            <a:custGeom>
              <a:avLst/>
              <a:gdLst>
                <a:gd name="T0" fmla="*/ 499 w 499"/>
                <a:gd name="T1" fmla="*/ 0 h 491"/>
                <a:gd name="T2" fmla="*/ 0 w 499"/>
                <a:gd name="T3" fmla="*/ 0 h 491"/>
                <a:gd name="T4" fmla="*/ 174 w 499"/>
                <a:gd name="T5" fmla="*/ 491 h 491"/>
                <a:gd name="T6" fmla="*/ 324 w 499"/>
                <a:gd name="T7" fmla="*/ 491 h 491"/>
                <a:gd name="T8" fmla="*/ 499 w 499"/>
                <a:gd name="T9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9" h="491">
                  <a:moveTo>
                    <a:pt x="499" y="0"/>
                  </a:moveTo>
                  <a:lnTo>
                    <a:pt x="0" y="0"/>
                  </a:lnTo>
                  <a:lnTo>
                    <a:pt x="174" y="491"/>
                  </a:lnTo>
                  <a:lnTo>
                    <a:pt x="324" y="491"/>
                  </a:lnTo>
                  <a:lnTo>
                    <a:pt x="499" y="0"/>
                  </a:lnTo>
                  <a:close/>
                </a:path>
              </a:pathLst>
            </a:custGeom>
            <a:solidFill>
              <a:srgbClr val="604A6E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5" name="Freeform 66">
              <a:extLst>
                <a:ext uri="{FF2B5EF4-FFF2-40B4-BE49-F238E27FC236}">
                  <a16:creationId xmlns:a16="http://schemas.microsoft.com/office/drawing/2014/main" id="{1DBAEEDF-AAFB-4E07-AD1A-7E25C583B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4938" y="3392488"/>
              <a:ext cx="823913" cy="1249363"/>
            </a:xfrm>
            <a:custGeom>
              <a:avLst/>
              <a:gdLst>
                <a:gd name="T0" fmla="*/ 888 w 1081"/>
                <a:gd name="T1" fmla="*/ 0 h 1643"/>
                <a:gd name="T2" fmla="*/ 1081 w 1081"/>
                <a:gd name="T3" fmla="*/ 112 h 1643"/>
                <a:gd name="T4" fmla="*/ 193 w 1081"/>
                <a:gd name="T5" fmla="*/ 1643 h 1643"/>
                <a:gd name="T6" fmla="*/ 0 w 1081"/>
                <a:gd name="T7" fmla="*/ 1531 h 1643"/>
                <a:gd name="T8" fmla="*/ 888 w 1081"/>
                <a:gd name="T9" fmla="*/ 0 h 1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1" h="1643">
                  <a:moveTo>
                    <a:pt x="888" y="0"/>
                  </a:moveTo>
                  <a:lnTo>
                    <a:pt x="1081" y="112"/>
                  </a:lnTo>
                  <a:lnTo>
                    <a:pt x="193" y="1643"/>
                  </a:lnTo>
                  <a:lnTo>
                    <a:pt x="0" y="1531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FFA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6" name="Freeform 67">
              <a:extLst>
                <a:ext uri="{FF2B5EF4-FFF2-40B4-BE49-F238E27FC236}">
                  <a16:creationId xmlns:a16="http://schemas.microsoft.com/office/drawing/2014/main" id="{FC3F6D77-7A91-4398-ABA3-073A84725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1313" y="3298825"/>
              <a:ext cx="879475" cy="1333500"/>
            </a:xfrm>
            <a:custGeom>
              <a:avLst/>
              <a:gdLst>
                <a:gd name="T0" fmla="*/ 1155 w 1155"/>
                <a:gd name="T1" fmla="*/ 121 h 1752"/>
                <a:gd name="T2" fmla="*/ 945 w 1155"/>
                <a:gd name="T3" fmla="*/ 0 h 1752"/>
                <a:gd name="T4" fmla="*/ 0 w 1155"/>
                <a:gd name="T5" fmla="*/ 1631 h 1752"/>
                <a:gd name="T6" fmla="*/ 209 w 1155"/>
                <a:gd name="T7" fmla="*/ 1752 h 1752"/>
                <a:gd name="T8" fmla="*/ 1155 w 1155"/>
                <a:gd name="T9" fmla="*/ 121 h 1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5" h="1752">
                  <a:moveTo>
                    <a:pt x="1155" y="121"/>
                  </a:moveTo>
                  <a:lnTo>
                    <a:pt x="945" y="0"/>
                  </a:lnTo>
                  <a:lnTo>
                    <a:pt x="0" y="1631"/>
                  </a:lnTo>
                  <a:lnTo>
                    <a:pt x="209" y="1752"/>
                  </a:lnTo>
                  <a:lnTo>
                    <a:pt x="1155" y="121"/>
                  </a:lnTo>
                  <a:close/>
                </a:path>
              </a:pathLst>
            </a:custGeom>
            <a:solidFill>
              <a:srgbClr val="7E81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7" name="Rectangle 68">
              <a:extLst>
                <a:ext uri="{FF2B5EF4-FFF2-40B4-BE49-F238E27FC236}">
                  <a16:creationId xmlns:a16="http://schemas.microsoft.com/office/drawing/2014/main" id="{17C0AE47-DC6C-43E3-8EF6-6555352B9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51525" y="4165600"/>
              <a:ext cx="2036763" cy="233363"/>
            </a:xfrm>
            <a:prstGeom prst="rect">
              <a:avLst/>
            </a:prstGeom>
            <a:solidFill>
              <a:srgbClr val="8AB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8" name="Rectangle 69">
              <a:extLst>
                <a:ext uri="{FF2B5EF4-FFF2-40B4-BE49-F238E27FC236}">
                  <a16:creationId xmlns:a16="http://schemas.microsoft.com/office/drawing/2014/main" id="{CA361CD7-7B0C-4041-99A9-9B63C70B5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21400" y="4398963"/>
              <a:ext cx="2008188" cy="241300"/>
            </a:xfrm>
            <a:prstGeom prst="rect">
              <a:avLst/>
            </a:prstGeom>
            <a:solidFill>
              <a:srgbClr val="B97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69" name="Freeform 70">
              <a:extLst>
                <a:ext uri="{FF2B5EF4-FFF2-40B4-BE49-F238E27FC236}">
                  <a16:creationId xmlns:a16="http://schemas.microsoft.com/office/drawing/2014/main" id="{C057A638-BE7E-4710-AD83-30CC761E1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2813" y="3465513"/>
              <a:ext cx="1192213" cy="1174750"/>
            </a:xfrm>
            <a:custGeom>
              <a:avLst/>
              <a:gdLst>
                <a:gd name="T0" fmla="*/ 1567 w 1567"/>
                <a:gd name="T1" fmla="*/ 0 h 1545"/>
                <a:gd name="T2" fmla="*/ 376 w 1567"/>
                <a:gd name="T3" fmla="*/ 0 h 1545"/>
                <a:gd name="T4" fmla="*/ 0 w 1567"/>
                <a:gd name="T5" fmla="*/ 1545 h 1545"/>
                <a:gd name="T6" fmla="*/ 1191 w 1567"/>
                <a:gd name="T7" fmla="*/ 1545 h 1545"/>
                <a:gd name="T8" fmla="*/ 1567 w 1567"/>
                <a:gd name="T9" fmla="*/ 0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7" h="1545">
                  <a:moveTo>
                    <a:pt x="1567" y="0"/>
                  </a:moveTo>
                  <a:lnTo>
                    <a:pt x="376" y="0"/>
                  </a:lnTo>
                  <a:lnTo>
                    <a:pt x="0" y="1545"/>
                  </a:lnTo>
                  <a:lnTo>
                    <a:pt x="1191" y="1545"/>
                  </a:lnTo>
                  <a:lnTo>
                    <a:pt x="1567" y="0"/>
                  </a:lnTo>
                  <a:close/>
                </a:path>
              </a:pathLst>
            </a:custGeom>
            <a:solidFill>
              <a:srgbClr val="8AB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0" name="Rectangle 71">
              <a:extLst>
                <a:ext uri="{FF2B5EF4-FFF2-40B4-BE49-F238E27FC236}">
                  <a16:creationId xmlns:a16="http://schemas.microsoft.com/office/drawing/2014/main" id="{B52FAC6A-C7B1-40E9-B59A-81211E809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94438" y="4037013"/>
              <a:ext cx="1912938" cy="128588"/>
            </a:xfrm>
            <a:prstGeom prst="rect">
              <a:avLst/>
            </a:prstGeom>
            <a:solidFill>
              <a:srgbClr val="4E3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1" name="Freeform 72">
              <a:extLst>
                <a:ext uri="{FF2B5EF4-FFF2-40B4-BE49-F238E27FC236}">
                  <a16:creationId xmlns:a16="http://schemas.microsoft.com/office/drawing/2014/main" id="{F71848EB-8251-4436-A5EF-6F46B9ED2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4888" y="3536950"/>
              <a:ext cx="1022350" cy="1011238"/>
            </a:xfrm>
            <a:custGeom>
              <a:avLst/>
              <a:gdLst>
                <a:gd name="T0" fmla="*/ 1342 w 1342"/>
                <a:gd name="T1" fmla="*/ 0 h 1330"/>
                <a:gd name="T2" fmla="*/ 315 w 1342"/>
                <a:gd name="T3" fmla="*/ 0 h 1330"/>
                <a:gd name="T4" fmla="*/ 0 w 1342"/>
                <a:gd name="T5" fmla="*/ 1330 h 1330"/>
                <a:gd name="T6" fmla="*/ 1005 w 1342"/>
                <a:gd name="T7" fmla="*/ 1330 h 1330"/>
                <a:gd name="T8" fmla="*/ 1342 w 1342"/>
                <a:gd name="T9" fmla="*/ 0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2" h="1330">
                  <a:moveTo>
                    <a:pt x="1342" y="0"/>
                  </a:moveTo>
                  <a:lnTo>
                    <a:pt x="315" y="0"/>
                  </a:lnTo>
                  <a:lnTo>
                    <a:pt x="0" y="1330"/>
                  </a:lnTo>
                  <a:lnTo>
                    <a:pt x="1005" y="1330"/>
                  </a:lnTo>
                  <a:lnTo>
                    <a:pt x="1342" y="0"/>
                  </a:lnTo>
                  <a:close/>
                </a:path>
              </a:pathLst>
            </a:custGeom>
            <a:solidFill>
              <a:srgbClr val="F7E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2" name="Freeform 73">
              <a:extLst>
                <a:ext uri="{FF2B5EF4-FFF2-40B4-BE49-F238E27FC236}">
                  <a16:creationId xmlns:a16="http://schemas.microsoft.com/office/drawing/2014/main" id="{1EA9830D-B351-4129-95F3-A5F94D2B7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2925" y="8807450"/>
              <a:ext cx="388938" cy="433388"/>
            </a:xfrm>
            <a:custGeom>
              <a:avLst/>
              <a:gdLst>
                <a:gd name="T0" fmla="*/ 149 w 512"/>
                <a:gd name="T1" fmla="*/ 457 h 570"/>
                <a:gd name="T2" fmla="*/ 328 w 512"/>
                <a:gd name="T3" fmla="*/ 500 h 570"/>
                <a:gd name="T4" fmla="*/ 415 w 512"/>
                <a:gd name="T5" fmla="*/ 265 h 570"/>
                <a:gd name="T6" fmla="*/ 265 w 512"/>
                <a:gd name="T7" fmla="*/ 134 h 570"/>
                <a:gd name="T8" fmla="*/ 50 w 512"/>
                <a:gd name="T9" fmla="*/ 189 h 570"/>
                <a:gd name="T10" fmla="*/ 5 w 512"/>
                <a:gd name="T11" fmla="*/ 295 h 570"/>
                <a:gd name="T12" fmla="*/ 149 w 512"/>
                <a:gd name="T13" fmla="*/ 457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2" h="570">
                  <a:moveTo>
                    <a:pt x="149" y="457"/>
                  </a:moveTo>
                  <a:cubicBezTo>
                    <a:pt x="149" y="457"/>
                    <a:pt x="198" y="570"/>
                    <a:pt x="328" y="500"/>
                  </a:cubicBezTo>
                  <a:cubicBezTo>
                    <a:pt x="422" y="450"/>
                    <a:pt x="512" y="343"/>
                    <a:pt x="415" y="265"/>
                  </a:cubicBezTo>
                  <a:cubicBezTo>
                    <a:pt x="318" y="187"/>
                    <a:pt x="311" y="269"/>
                    <a:pt x="265" y="134"/>
                  </a:cubicBezTo>
                  <a:cubicBezTo>
                    <a:pt x="219" y="0"/>
                    <a:pt x="41" y="109"/>
                    <a:pt x="50" y="189"/>
                  </a:cubicBezTo>
                  <a:cubicBezTo>
                    <a:pt x="56" y="238"/>
                    <a:pt x="7" y="243"/>
                    <a:pt x="5" y="295"/>
                  </a:cubicBezTo>
                  <a:cubicBezTo>
                    <a:pt x="0" y="400"/>
                    <a:pt x="77" y="476"/>
                    <a:pt x="149" y="457"/>
                  </a:cubicBezTo>
                  <a:close/>
                </a:path>
              </a:pathLst>
            </a:custGeom>
            <a:solidFill>
              <a:srgbClr val="604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3" name="Freeform: Shape 508">
              <a:extLst>
                <a:ext uri="{FF2B5EF4-FFF2-40B4-BE49-F238E27FC236}">
                  <a16:creationId xmlns:a16="http://schemas.microsoft.com/office/drawing/2014/main" id="{128A4470-43A1-4161-BC78-AA885D4A1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0365" y="8890260"/>
              <a:ext cx="179448" cy="313034"/>
            </a:xfrm>
            <a:custGeom>
              <a:avLst/>
              <a:gdLst>
                <a:gd name="connsiteX0" fmla="*/ 158852 w 179448"/>
                <a:gd name="connsiteY0" fmla="*/ 202109 h 313034"/>
                <a:gd name="connsiteX1" fmla="*/ 161140 w 179448"/>
                <a:gd name="connsiteY1" fmla="*/ 203622 h 313034"/>
                <a:gd name="connsiteX2" fmla="*/ 162666 w 179448"/>
                <a:gd name="connsiteY2" fmla="*/ 209674 h 313034"/>
                <a:gd name="connsiteX3" fmla="*/ 148172 w 179448"/>
                <a:gd name="connsiteY3" fmla="*/ 257331 h 313034"/>
                <a:gd name="connsiteX4" fmla="*/ 171057 w 179448"/>
                <a:gd name="connsiteY4" fmla="*/ 245228 h 313034"/>
                <a:gd name="connsiteX5" fmla="*/ 177923 w 179448"/>
                <a:gd name="connsiteY5" fmla="*/ 246741 h 313034"/>
                <a:gd name="connsiteX6" fmla="*/ 178685 w 179448"/>
                <a:gd name="connsiteY6" fmla="*/ 247497 h 313034"/>
                <a:gd name="connsiteX7" fmla="*/ 176397 w 179448"/>
                <a:gd name="connsiteY7" fmla="*/ 255062 h 313034"/>
                <a:gd name="connsiteX8" fmla="*/ 144358 w 179448"/>
                <a:gd name="connsiteY8" fmla="*/ 272461 h 313034"/>
                <a:gd name="connsiteX9" fmla="*/ 132915 w 179448"/>
                <a:gd name="connsiteY9" fmla="*/ 308771 h 313034"/>
                <a:gd name="connsiteX10" fmla="*/ 126050 w 179448"/>
                <a:gd name="connsiteY10" fmla="*/ 312553 h 313034"/>
                <a:gd name="connsiteX11" fmla="*/ 122236 w 179448"/>
                <a:gd name="connsiteY11" fmla="*/ 305745 h 313034"/>
                <a:gd name="connsiteX12" fmla="*/ 151223 w 179448"/>
                <a:gd name="connsiteY12" fmla="*/ 205892 h 313034"/>
                <a:gd name="connsiteX13" fmla="*/ 158852 w 179448"/>
                <a:gd name="connsiteY13" fmla="*/ 202109 h 313034"/>
                <a:gd name="connsiteX14" fmla="*/ 93298 w 179448"/>
                <a:gd name="connsiteY14" fmla="*/ 67942 h 313034"/>
                <a:gd name="connsiteX15" fmla="*/ 95572 w 179448"/>
                <a:gd name="connsiteY15" fmla="*/ 68705 h 313034"/>
                <a:gd name="connsiteX16" fmla="*/ 97088 w 179448"/>
                <a:gd name="connsiteY16" fmla="*/ 74813 h 313034"/>
                <a:gd name="connsiteX17" fmla="*/ 111490 w 179448"/>
                <a:gd name="connsiteY17" fmla="*/ 117566 h 313034"/>
                <a:gd name="connsiteX18" fmla="*/ 125134 w 179448"/>
                <a:gd name="connsiteY18" fmla="*/ 138943 h 313034"/>
                <a:gd name="connsiteX19" fmla="*/ 119070 w 179448"/>
                <a:gd name="connsiteY19" fmla="*/ 158793 h 313034"/>
                <a:gd name="connsiteX20" fmla="*/ 161518 w 179448"/>
                <a:gd name="connsiteY20" fmla="*/ 150395 h 313034"/>
                <a:gd name="connsiteX21" fmla="*/ 168340 w 179448"/>
                <a:gd name="connsiteY21" fmla="*/ 154976 h 313034"/>
                <a:gd name="connsiteX22" fmla="*/ 163792 w 179448"/>
                <a:gd name="connsiteY22" fmla="*/ 161847 h 313034"/>
                <a:gd name="connsiteX23" fmla="*/ 106942 w 179448"/>
                <a:gd name="connsiteY23" fmla="*/ 173299 h 313034"/>
                <a:gd name="connsiteX24" fmla="*/ 87992 w 179448"/>
                <a:gd name="connsiteY24" fmla="*/ 184750 h 313034"/>
                <a:gd name="connsiteX25" fmla="*/ 48577 w 179448"/>
                <a:gd name="connsiteY25" fmla="*/ 258042 h 313034"/>
                <a:gd name="connsiteX26" fmla="*/ 45545 w 179448"/>
                <a:gd name="connsiteY26" fmla="*/ 264913 h 313034"/>
                <a:gd name="connsiteX27" fmla="*/ 38723 w 179448"/>
                <a:gd name="connsiteY27" fmla="*/ 262623 h 313034"/>
                <a:gd name="connsiteX28" fmla="*/ 82687 w 179448"/>
                <a:gd name="connsiteY28" fmla="*/ 174826 h 313034"/>
                <a:gd name="connsiteX29" fmla="*/ 90266 w 179448"/>
                <a:gd name="connsiteY29" fmla="*/ 171008 h 313034"/>
                <a:gd name="connsiteX30" fmla="*/ 88750 w 179448"/>
                <a:gd name="connsiteY30" fmla="*/ 171008 h 313034"/>
                <a:gd name="connsiteX31" fmla="*/ 2339 w 179448"/>
                <a:gd name="connsiteY31" fmla="*/ 132836 h 313034"/>
                <a:gd name="connsiteX32" fmla="*/ 5371 w 179448"/>
                <a:gd name="connsiteY32" fmla="*/ 125201 h 313034"/>
                <a:gd name="connsiteX33" fmla="*/ 12951 w 179448"/>
                <a:gd name="connsiteY33" fmla="*/ 128255 h 313034"/>
                <a:gd name="connsiteX34" fmla="*/ 88750 w 179448"/>
                <a:gd name="connsiteY34" fmla="*/ 159556 h 313034"/>
                <a:gd name="connsiteX35" fmla="*/ 103152 w 179448"/>
                <a:gd name="connsiteY35" fmla="*/ 160320 h 313034"/>
                <a:gd name="connsiteX36" fmla="*/ 114522 w 179448"/>
                <a:gd name="connsiteY36" fmla="*/ 139707 h 313034"/>
                <a:gd name="connsiteX37" fmla="*/ 105426 w 179448"/>
                <a:gd name="connsiteY37" fmla="*/ 126728 h 313034"/>
                <a:gd name="connsiteX38" fmla="*/ 86476 w 179448"/>
                <a:gd name="connsiteY38" fmla="*/ 70996 h 313034"/>
                <a:gd name="connsiteX39" fmla="*/ 93298 w 179448"/>
                <a:gd name="connsiteY39" fmla="*/ 67942 h 313034"/>
                <a:gd name="connsiteX40" fmla="*/ 3064 w 179448"/>
                <a:gd name="connsiteY40" fmla="*/ 499 h 313034"/>
                <a:gd name="connsiteX41" fmla="*/ 9955 w 179448"/>
                <a:gd name="connsiteY41" fmla="*/ 1258 h 313034"/>
                <a:gd name="connsiteX42" fmla="*/ 10721 w 179448"/>
                <a:gd name="connsiteY42" fmla="*/ 2777 h 313034"/>
                <a:gd name="connsiteX43" fmla="*/ 27567 w 179448"/>
                <a:gd name="connsiteY43" fmla="*/ 33906 h 313034"/>
                <a:gd name="connsiteX44" fmla="*/ 58963 w 179448"/>
                <a:gd name="connsiteY44" fmla="*/ 35424 h 313034"/>
                <a:gd name="connsiteX45" fmla="*/ 62792 w 179448"/>
                <a:gd name="connsiteY45" fmla="*/ 37702 h 313034"/>
                <a:gd name="connsiteX46" fmla="*/ 64323 w 179448"/>
                <a:gd name="connsiteY46" fmla="*/ 41498 h 313034"/>
                <a:gd name="connsiteX47" fmla="*/ 58197 w 179448"/>
                <a:gd name="connsiteY47" fmla="*/ 46813 h 313034"/>
                <a:gd name="connsiteX48" fmla="*/ 34459 w 179448"/>
                <a:gd name="connsiteY48" fmla="*/ 45294 h 313034"/>
                <a:gd name="connsiteX49" fmla="*/ 42882 w 179448"/>
                <a:gd name="connsiteY49" fmla="*/ 60479 h 313034"/>
                <a:gd name="connsiteX50" fmla="*/ 40585 w 179448"/>
                <a:gd name="connsiteY50" fmla="*/ 68072 h 313034"/>
                <a:gd name="connsiteX51" fmla="*/ 32928 w 179448"/>
                <a:gd name="connsiteY51" fmla="*/ 65794 h 313034"/>
                <a:gd name="connsiteX52" fmla="*/ 766 w 179448"/>
                <a:gd name="connsiteY52" fmla="*/ 8092 h 313034"/>
                <a:gd name="connsiteX53" fmla="*/ 3064 w 179448"/>
                <a:gd name="connsiteY53" fmla="*/ 499 h 313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9448" h="313034">
                  <a:moveTo>
                    <a:pt x="158852" y="202109"/>
                  </a:moveTo>
                  <a:cubicBezTo>
                    <a:pt x="159615" y="202866"/>
                    <a:pt x="160377" y="202866"/>
                    <a:pt x="161140" y="203622"/>
                  </a:cubicBezTo>
                  <a:cubicBezTo>
                    <a:pt x="162666" y="205135"/>
                    <a:pt x="163429" y="207405"/>
                    <a:pt x="162666" y="209674"/>
                  </a:cubicBezTo>
                  <a:lnTo>
                    <a:pt x="148172" y="257331"/>
                  </a:lnTo>
                  <a:lnTo>
                    <a:pt x="171057" y="245228"/>
                  </a:lnTo>
                  <a:cubicBezTo>
                    <a:pt x="173346" y="244471"/>
                    <a:pt x="176397" y="244471"/>
                    <a:pt x="177923" y="246741"/>
                  </a:cubicBezTo>
                  <a:cubicBezTo>
                    <a:pt x="178685" y="246741"/>
                    <a:pt x="178685" y="247497"/>
                    <a:pt x="178685" y="247497"/>
                  </a:cubicBezTo>
                  <a:cubicBezTo>
                    <a:pt x="180211" y="250523"/>
                    <a:pt x="179448" y="254305"/>
                    <a:pt x="176397" y="255062"/>
                  </a:cubicBezTo>
                  <a:lnTo>
                    <a:pt x="144358" y="272461"/>
                  </a:lnTo>
                  <a:lnTo>
                    <a:pt x="132915" y="308771"/>
                  </a:lnTo>
                  <a:cubicBezTo>
                    <a:pt x="132153" y="311797"/>
                    <a:pt x="129101" y="314066"/>
                    <a:pt x="126050" y="312553"/>
                  </a:cubicBezTo>
                  <a:cubicBezTo>
                    <a:pt x="122999" y="311797"/>
                    <a:pt x="121473" y="308771"/>
                    <a:pt x="122236" y="305745"/>
                  </a:cubicBezTo>
                  <a:lnTo>
                    <a:pt x="151223" y="205892"/>
                  </a:lnTo>
                  <a:cubicBezTo>
                    <a:pt x="152749" y="202866"/>
                    <a:pt x="155800" y="201353"/>
                    <a:pt x="158852" y="202109"/>
                  </a:cubicBezTo>
                  <a:close/>
                  <a:moveTo>
                    <a:pt x="93298" y="67942"/>
                  </a:moveTo>
                  <a:cubicBezTo>
                    <a:pt x="94056" y="67942"/>
                    <a:pt x="94814" y="68705"/>
                    <a:pt x="95572" y="68705"/>
                  </a:cubicBezTo>
                  <a:cubicBezTo>
                    <a:pt x="97088" y="70232"/>
                    <a:pt x="97846" y="72523"/>
                    <a:pt x="97088" y="74813"/>
                  </a:cubicBezTo>
                  <a:cubicBezTo>
                    <a:pt x="96330" y="76340"/>
                    <a:pt x="87992" y="101534"/>
                    <a:pt x="111490" y="117566"/>
                  </a:cubicBezTo>
                  <a:cubicBezTo>
                    <a:pt x="120586" y="122911"/>
                    <a:pt x="125134" y="130545"/>
                    <a:pt x="125134" y="138943"/>
                  </a:cubicBezTo>
                  <a:cubicBezTo>
                    <a:pt x="125892" y="146578"/>
                    <a:pt x="122860" y="153449"/>
                    <a:pt x="119070" y="158793"/>
                  </a:cubicBezTo>
                  <a:lnTo>
                    <a:pt x="161518" y="150395"/>
                  </a:lnTo>
                  <a:cubicBezTo>
                    <a:pt x="165308" y="150395"/>
                    <a:pt x="167582" y="151922"/>
                    <a:pt x="168340" y="154976"/>
                  </a:cubicBezTo>
                  <a:cubicBezTo>
                    <a:pt x="169098" y="158030"/>
                    <a:pt x="166824" y="161083"/>
                    <a:pt x="163792" y="161847"/>
                  </a:cubicBezTo>
                  <a:lnTo>
                    <a:pt x="106942" y="173299"/>
                  </a:lnTo>
                  <a:cubicBezTo>
                    <a:pt x="103910" y="176352"/>
                    <a:pt x="97846" y="179406"/>
                    <a:pt x="87992" y="184750"/>
                  </a:cubicBezTo>
                  <a:cubicBezTo>
                    <a:pt x="31143" y="216052"/>
                    <a:pt x="47819" y="255752"/>
                    <a:pt x="48577" y="258042"/>
                  </a:cubicBezTo>
                  <a:cubicBezTo>
                    <a:pt x="50093" y="260332"/>
                    <a:pt x="48577" y="264150"/>
                    <a:pt x="45545" y="264913"/>
                  </a:cubicBezTo>
                  <a:cubicBezTo>
                    <a:pt x="43271" y="266440"/>
                    <a:pt x="39481" y="265677"/>
                    <a:pt x="38723" y="262623"/>
                  </a:cubicBezTo>
                  <a:cubicBezTo>
                    <a:pt x="37965" y="261859"/>
                    <a:pt x="15983" y="211471"/>
                    <a:pt x="82687" y="174826"/>
                  </a:cubicBezTo>
                  <a:cubicBezTo>
                    <a:pt x="85718" y="173299"/>
                    <a:pt x="88750" y="171772"/>
                    <a:pt x="90266" y="171008"/>
                  </a:cubicBezTo>
                  <a:cubicBezTo>
                    <a:pt x="89508" y="171008"/>
                    <a:pt x="88750" y="171008"/>
                    <a:pt x="88750" y="171008"/>
                  </a:cubicBezTo>
                  <a:cubicBezTo>
                    <a:pt x="63737" y="170245"/>
                    <a:pt x="17499" y="170245"/>
                    <a:pt x="2339" y="132836"/>
                  </a:cubicBezTo>
                  <a:cubicBezTo>
                    <a:pt x="823" y="129782"/>
                    <a:pt x="2339" y="126728"/>
                    <a:pt x="5371" y="125201"/>
                  </a:cubicBezTo>
                  <a:cubicBezTo>
                    <a:pt x="8403" y="124438"/>
                    <a:pt x="11435" y="125964"/>
                    <a:pt x="12951" y="128255"/>
                  </a:cubicBezTo>
                  <a:cubicBezTo>
                    <a:pt x="25079" y="158793"/>
                    <a:pt x="66769" y="159556"/>
                    <a:pt x="88750" y="159556"/>
                  </a:cubicBezTo>
                  <a:cubicBezTo>
                    <a:pt x="95572" y="159556"/>
                    <a:pt x="100120" y="159556"/>
                    <a:pt x="103152" y="160320"/>
                  </a:cubicBezTo>
                  <a:cubicBezTo>
                    <a:pt x="108458" y="155739"/>
                    <a:pt x="114522" y="147341"/>
                    <a:pt x="114522" y="139707"/>
                  </a:cubicBezTo>
                  <a:cubicBezTo>
                    <a:pt x="113764" y="134362"/>
                    <a:pt x="110732" y="130545"/>
                    <a:pt x="105426" y="126728"/>
                  </a:cubicBezTo>
                  <a:cubicBezTo>
                    <a:pt x="80413" y="109932"/>
                    <a:pt x="81929" y="83211"/>
                    <a:pt x="86476" y="70996"/>
                  </a:cubicBezTo>
                  <a:cubicBezTo>
                    <a:pt x="87234" y="67942"/>
                    <a:pt x="90266" y="66415"/>
                    <a:pt x="93298" y="67942"/>
                  </a:cubicBezTo>
                  <a:close/>
                  <a:moveTo>
                    <a:pt x="3064" y="499"/>
                  </a:moveTo>
                  <a:cubicBezTo>
                    <a:pt x="5361" y="-260"/>
                    <a:pt x="7658" y="-260"/>
                    <a:pt x="9955" y="1258"/>
                  </a:cubicBezTo>
                  <a:cubicBezTo>
                    <a:pt x="9955" y="2018"/>
                    <a:pt x="9955" y="2777"/>
                    <a:pt x="10721" y="2777"/>
                  </a:cubicBezTo>
                  <a:lnTo>
                    <a:pt x="27567" y="33906"/>
                  </a:lnTo>
                  <a:lnTo>
                    <a:pt x="58963" y="35424"/>
                  </a:lnTo>
                  <a:cubicBezTo>
                    <a:pt x="60494" y="36183"/>
                    <a:pt x="62026" y="36183"/>
                    <a:pt x="62792" y="37702"/>
                  </a:cubicBezTo>
                  <a:cubicBezTo>
                    <a:pt x="64323" y="38461"/>
                    <a:pt x="64323" y="39980"/>
                    <a:pt x="64323" y="41498"/>
                  </a:cubicBezTo>
                  <a:cubicBezTo>
                    <a:pt x="64323" y="45294"/>
                    <a:pt x="61260" y="47572"/>
                    <a:pt x="58197" y="46813"/>
                  </a:cubicBezTo>
                  <a:lnTo>
                    <a:pt x="34459" y="45294"/>
                  </a:lnTo>
                  <a:lnTo>
                    <a:pt x="42882" y="60479"/>
                  </a:lnTo>
                  <a:cubicBezTo>
                    <a:pt x="44414" y="62757"/>
                    <a:pt x="43648" y="66553"/>
                    <a:pt x="40585" y="68072"/>
                  </a:cubicBezTo>
                  <a:cubicBezTo>
                    <a:pt x="38288" y="69590"/>
                    <a:pt x="34459" y="68831"/>
                    <a:pt x="32928" y="65794"/>
                  </a:cubicBezTo>
                  <a:lnTo>
                    <a:pt x="766" y="8092"/>
                  </a:lnTo>
                  <a:cubicBezTo>
                    <a:pt x="-765" y="5814"/>
                    <a:pt x="1" y="2018"/>
                    <a:pt x="3064" y="499"/>
                  </a:cubicBezTo>
                  <a:close/>
                </a:path>
              </a:pathLst>
            </a:custGeom>
            <a:solidFill>
              <a:srgbClr val="4E3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4" name="Freeform 77">
              <a:extLst>
                <a:ext uri="{FF2B5EF4-FFF2-40B4-BE49-F238E27FC236}">
                  <a16:creationId xmlns:a16="http://schemas.microsoft.com/office/drawing/2014/main" id="{35806BF7-A325-4005-9F02-2EDB26074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7313" y="8789988"/>
              <a:ext cx="328613" cy="309563"/>
            </a:xfrm>
            <a:custGeom>
              <a:avLst/>
              <a:gdLst>
                <a:gd name="T0" fmla="*/ 174 w 432"/>
                <a:gd name="T1" fmla="*/ 331 h 407"/>
                <a:gd name="T2" fmla="*/ 306 w 432"/>
                <a:gd name="T3" fmla="*/ 348 h 407"/>
                <a:gd name="T4" fmla="*/ 356 w 432"/>
                <a:gd name="T5" fmla="*/ 179 h 407"/>
                <a:gd name="T6" fmla="*/ 239 w 432"/>
                <a:gd name="T7" fmla="*/ 94 h 407"/>
                <a:gd name="T8" fmla="*/ 87 w 432"/>
                <a:gd name="T9" fmla="*/ 147 h 407"/>
                <a:gd name="T10" fmla="*/ 174 w 432"/>
                <a:gd name="T11" fmla="*/ 331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2" h="407">
                  <a:moveTo>
                    <a:pt x="174" y="331"/>
                  </a:moveTo>
                  <a:cubicBezTo>
                    <a:pt x="174" y="331"/>
                    <a:pt x="216" y="407"/>
                    <a:pt x="306" y="348"/>
                  </a:cubicBezTo>
                  <a:cubicBezTo>
                    <a:pt x="371" y="306"/>
                    <a:pt x="432" y="229"/>
                    <a:pt x="356" y="179"/>
                  </a:cubicBezTo>
                  <a:cubicBezTo>
                    <a:pt x="281" y="128"/>
                    <a:pt x="281" y="188"/>
                    <a:pt x="239" y="94"/>
                  </a:cubicBezTo>
                  <a:cubicBezTo>
                    <a:pt x="197" y="0"/>
                    <a:pt x="66" y="104"/>
                    <a:pt x="87" y="147"/>
                  </a:cubicBezTo>
                  <a:cubicBezTo>
                    <a:pt x="108" y="191"/>
                    <a:pt x="0" y="254"/>
                    <a:pt x="174" y="331"/>
                  </a:cubicBezTo>
                  <a:close/>
                </a:path>
              </a:pathLst>
            </a:custGeom>
            <a:solidFill>
              <a:srgbClr val="604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5" name="Freeform: Shape 510">
              <a:extLst>
                <a:ext uri="{FF2B5EF4-FFF2-40B4-BE49-F238E27FC236}">
                  <a16:creationId xmlns:a16="http://schemas.microsoft.com/office/drawing/2014/main" id="{4AE7A356-4FF4-4B09-B175-AB5BEF6E5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1753" y="8855458"/>
              <a:ext cx="132488" cy="189386"/>
            </a:xfrm>
            <a:custGeom>
              <a:avLst/>
              <a:gdLst>
                <a:gd name="connsiteX0" fmla="*/ 72273 w 132488"/>
                <a:gd name="connsiteY0" fmla="*/ 43240 h 189386"/>
                <a:gd name="connsiteX1" fmla="*/ 73792 w 132488"/>
                <a:gd name="connsiteY1" fmla="*/ 44001 h 189386"/>
                <a:gd name="connsiteX2" fmla="*/ 75312 w 132488"/>
                <a:gd name="connsiteY2" fmla="*/ 47806 h 189386"/>
                <a:gd name="connsiteX3" fmla="*/ 88986 w 132488"/>
                <a:gd name="connsiteY3" fmla="*/ 77486 h 189386"/>
                <a:gd name="connsiteX4" fmla="*/ 100381 w 132488"/>
                <a:gd name="connsiteY4" fmla="*/ 92706 h 189386"/>
                <a:gd name="connsiteX5" fmla="*/ 96582 w 132488"/>
                <a:gd name="connsiteY5" fmla="*/ 107927 h 189386"/>
                <a:gd name="connsiteX6" fmla="*/ 127728 w 132488"/>
                <a:gd name="connsiteY6" fmla="*/ 98795 h 189386"/>
                <a:gd name="connsiteX7" fmla="*/ 132286 w 132488"/>
                <a:gd name="connsiteY7" fmla="*/ 101839 h 189386"/>
                <a:gd name="connsiteX8" fmla="*/ 130007 w 132488"/>
                <a:gd name="connsiteY8" fmla="*/ 106405 h 189386"/>
                <a:gd name="connsiteX9" fmla="*/ 88986 w 132488"/>
                <a:gd name="connsiteY9" fmla="*/ 118581 h 189386"/>
                <a:gd name="connsiteX10" fmla="*/ 76071 w 132488"/>
                <a:gd name="connsiteY10" fmla="*/ 128474 h 189386"/>
                <a:gd name="connsiteX11" fmla="*/ 51762 w 132488"/>
                <a:gd name="connsiteY11" fmla="*/ 183268 h 189386"/>
                <a:gd name="connsiteX12" fmla="*/ 50243 w 132488"/>
                <a:gd name="connsiteY12" fmla="*/ 188595 h 189386"/>
                <a:gd name="connsiteX13" fmla="*/ 44925 w 132488"/>
                <a:gd name="connsiteY13" fmla="*/ 187073 h 189386"/>
                <a:gd name="connsiteX14" fmla="*/ 71513 w 132488"/>
                <a:gd name="connsiteY14" fmla="*/ 121625 h 189386"/>
                <a:gd name="connsiteX15" fmla="*/ 76831 w 132488"/>
                <a:gd name="connsiteY15" fmla="*/ 117820 h 189386"/>
                <a:gd name="connsiteX16" fmla="*/ 75312 w 132488"/>
                <a:gd name="connsiteY16" fmla="*/ 117820 h 189386"/>
                <a:gd name="connsiteX17" fmla="*/ 9981 w 132488"/>
                <a:gd name="connsiteY17" fmla="*/ 95750 h 189386"/>
                <a:gd name="connsiteX18" fmla="*/ 12260 w 132488"/>
                <a:gd name="connsiteY18" fmla="*/ 90423 h 189386"/>
                <a:gd name="connsiteX19" fmla="*/ 17577 w 132488"/>
                <a:gd name="connsiteY19" fmla="*/ 91945 h 189386"/>
                <a:gd name="connsiteX20" fmla="*/ 74552 w 132488"/>
                <a:gd name="connsiteY20" fmla="*/ 109449 h 189386"/>
                <a:gd name="connsiteX21" fmla="*/ 85187 w 132488"/>
                <a:gd name="connsiteY21" fmla="*/ 109449 h 189386"/>
                <a:gd name="connsiteX22" fmla="*/ 92024 w 132488"/>
                <a:gd name="connsiteY22" fmla="*/ 93467 h 189386"/>
                <a:gd name="connsiteX23" fmla="*/ 85187 w 132488"/>
                <a:gd name="connsiteY23" fmla="*/ 85096 h 189386"/>
                <a:gd name="connsiteX24" fmla="*/ 67715 w 132488"/>
                <a:gd name="connsiteY24" fmla="*/ 46284 h 189386"/>
                <a:gd name="connsiteX25" fmla="*/ 72273 w 132488"/>
                <a:gd name="connsiteY25" fmla="*/ 43240 h 189386"/>
                <a:gd name="connsiteX26" fmla="*/ 1967 w 132488"/>
                <a:gd name="connsiteY26" fmla="*/ 1154 h 189386"/>
                <a:gd name="connsiteX27" fmla="*/ 6510 w 132488"/>
                <a:gd name="connsiteY27" fmla="*/ 1154 h 189386"/>
                <a:gd name="connsiteX28" fmla="*/ 7267 w 132488"/>
                <a:gd name="connsiteY28" fmla="*/ 1923 h 189386"/>
                <a:gd name="connsiteX29" fmla="*/ 21653 w 132488"/>
                <a:gd name="connsiteY29" fmla="*/ 23454 h 189386"/>
                <a:gd name="connsiteX30" fmla="*/ 44366 w 132488"/>
                <a:gd name="connsiteY30" fmla="*/ 22685 h 189386"/>
                <a:gd name="connsiteX31" fmla="*/ 47395 w 132488"/>
                <a:gd name="connsiteY31" fmla="*/ 23454 h 189386"/>
                <a:gd name="connsiteX32" fmla="*/ 48909 w 132488"/>
                <a:gd name="connsiteY32" fmla="*/ 27298 h 189386"/>
                <a:gd name="connsiteX33" fmla="*/ 44366 w 132488"/>
                <a:gd name="connsiteY33" fmla="*/ 31143 h 189386"/>
                <a:gd name="connsiteX34" fmla="*/ 27710 w 132488"/>
                <a:gd name="connsiteY34" fmla="*/ 31143 h 189386"/>
                <a:gd name="connsiteX35" fmla="*/ 34524 w 132488"/>
                <a:gd name="connsiteY35" fmla="*/ 41908 h 189386"/>
                <a:gd name="connsiteX36" fmla="*/ 33009 w 132488"/>
                <a:gd name="connsiteY36" fmla="*/ 48060 h 189386"/>
                <a:gd name="connsiteX37" fmla="*/ 27710 w 132488"/>
                <a:gd name="connsiteY37" fmla="*/ 46522 h 189386"/>
                <a:gd name="connsiteX38" fmla="*/ 453 w 132488"/>
                <a:gd name="connsiteY38" fmla="*/ 6537 h 189386"/>
                <a:gd name="connsiteX39" fmla="*/ 1967 w 132488"/>
                <a:gd name="connsiteY39" fmla="*/ 1154 h 189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2488" h="189386">
                  <a:moveTo>
                    <a:pt x="72273" y="43240"/>
                  </a:moveTo>
                  <a:cubicBezTo>
                    <a:pt x="73033" y="43240"/>
                    <a:pt x="73792" y="43240"/>
                    <a:pt x="73792" y="44001"/>
                  </a:cubicBezTo>
                  <a:cubicBezTo>
                    <a:pt x="75312" y="44762"/>
                    <a:pt x="76071" y="46284"/>
                    <a:pt x="75312" y="47806"/>
                  </a:cubicBezTo>
                  <a:cubicBezTo>
                    <a:pt x="75312" y="48567"/>
                    <a:pt x="70754" y="67593"/>
                    <a:pt x="88986" y="77486"/>
                  </a:cubicBezTo>
                  <a:cubicBezTo>
                    <a:pt x="95823" y="81291"/>
                    <a:pt x="99621" y="86618"/>
                    <a:pt x="100381" y="92706"/>
                  </a:cubicBezTo>
                  <a:cubicBezTo>
                    <a:pt x="101140" y="98034"/>
                    <a:pt x="98861" y="103361"/>
                    <a:pt x="96582" y="107927"/>
                  </a:cubicBezTo>
                  <a:lnTo>
                    <a:pt x="127728" y="98795"/>
                  </a:lnTo>
                  <a:cubicBezTo>
                    <a:pt x="129248" y="98034"/>
                    <a:pt x="131527" y="99556"/>
                    <a:pt x="132286" y="101839"/>
                  </a:cubicBezTo>
                  <a:cubicBezTo>
                    <a:pt x="133046" y="103361"/>
                    <a:pt x="131527" y="105644"/>
                    <a:pt x="130007" y="106405"/>
                  </a:cubicBezTo>
                  <a:lnTo>
                    <a:pt x="88986" y="118581"/>
                  </a:lnTo>
                  <a:cubicBezTo>
                    <a:pt x="86707" y="120864"/>
                    <a:pt x="82908" y="123908"/>
                    <a:pt x="76071" y="128474"/>
                  </a:cubicBezTo>
                  <a:cubicBezTo>
                    <a:pt x="36569" y="154349"/>
                    <a:pt x="51002" y="182507"/>
                    <a:pt x="51762" y="183268"/>
                  </a:cubicBezTo>
                  <a:cubicBezTo>
                    <a:pt x="53281" y="185551"/>
                    <a:pt x="52522" y="187834"/>
                    <a:pt x="50243" y="188595"/>
                  </a:cubicBezTo>
                  <a:cubicBezTo>
                    <a:pt x="48723" y="190117"/>
                    <a:pt x="45685" y="189356"/>
                    <a:pt x="44925" y="187073"/>
                  </a:cubicBezTo>
                  <a:cubicBezTo>
                    <a:pt x="44925" y="187073"/>
                    <a:pt x="25174" y="152066"/>
                    <a:pt x="71513" y="121625"/>
                  </a:cubicBezTo>
                  <a:cubicBezTo>
                    <a:pt x="73792" y="120103"/>
                    <a:pt x="75312" y="118581"/>
                    <a:pt x="76831" y="117820"/>
                  </a:cubicBezTo>
                  <a:cubicBezTo>
                    <a:pt x="76071" y="117820"/>
                    <a:pt x="76071" y="117820"/>
                    <a:pt x="75312" y="117820"/>
                  </a:cubicBezTo>
                  <a:cubicBezTo>
                    <a:pt x="57080" y="119342"/>
                    <a:pt x="23655" y="122386"/>
                    <a:pt x="9981" y="95750"/>
                  </a:cubicBezTo>
                  <a:cubicBezTo>
                    <a:pt x="9221" y="94228"/>
                    <a:pt x="9981" y="91945"/>
                    <a:pt x="12260" y="90423"/>
                  </a:cubicBezTo>
                  <a:cubicBezTo>
                    <a:pt x="13779" y="89662"/>
                    <a:pt x="16818" y="90423"/>
                    <a:pt x="17577" y="91945"/>
                  </a:cubicBezTo>
                  <a:cubicBezTo>
                    <a:pt x="28972" y="113254"/>
                    <a:pt x="58599" y="110971"/>
                    <a:pt x="74552" y="109449"/>
                  </a:cubicBezTo>
                  <a:cubicBezTo>
                    <a:pt x="79870" y="109449"/>
                    <a:pt x="82908" y="109449"/>
                    <a:pt x="85187" y="109449"/>
                  </a:cubicBezTo>
                  <a:cubicBezTo>
                    <a:pt x="88986" y="105644"/>
                    <a:pt x="92784" y="98795"/>
                    <a:pt x="92024" y="93467"/>
                  </a:cubicBezTo>
                  <a:cubicBezTo>
                    <a:pt x="91265" y="90423"/>
                    <a:pt x="88986" y="87379"/>
                    <a:pt x="85187" y="85096"/>
                  </a:cubicBezTo>
                  <a:cubicBezTo>
                    <a:pt x="66196" y="74442"/>
                    <a:pt x="65436" y="54655"/>
                    <a:pt x="67715" y="46284"/>
                  </a:cubicBezTo>
                  <a:cubicBezTo>
                    <a:pt x="67715" y="44001"/>
                    <a:pt x="69994" y="42479"/>
                    <a:pt x="72273" y="43240"/>
                  </a:cubicBezTo>
                  <a:close/>
                  <a:moveTo>
                    <a:pt x="1967" y="1154"/>
                  </a:moveTo>
                  <a:cubicBezTo>
                    <a:pt x="3482" y="-384"/>
                    <a:pt x="5753" y="-384"/>
                    <a:pt x="6510" y="1154"/>
                  </a:cubicBezTo>
                  <a:cubicBezTo>
                    <a:pt x="7267" y="1154"/>
                    <a:pt x="7267" y="1154"/>
                    <a:pt x="7267" y="1923"/>
                  </a:cubicBezTo>
                  <a:lnTo>
                    <a:pt x="21653" y="23454"/>
                  </a:lnTo>
                  <a:lnTo>
                    <a:pt x="44366" y="22685"/>
                  </a:lnTo>
                  <a:cubicBezTo>
                    <a:pt x="45881" y="22685"/>
                    <a:pt x="46638" y="23454"/>
                    <a:pt x="47395" y="23454"/>
                  </a:cubicBezTo>
                  <a:cubicBezTo>
                    <a:pt x="48152" y="24223"/>
                    <a:pt x="48909" y="25760"/>
                    <a:pt x="48909" y="27298"/>
                  </a:cubicBezTo>
                  <a:cubicBezTo>
                    <a:pt x="48909" y="29605"/>
                    <a:pt x="46638" y="31143"/>
                    <a:pt x="44366" y="31143"/>
                  </a:cubicBezTo>
                  <a:lnTo>
                    <a:pt x="27710" y="31143"/>
                  </a:lnTo>
                  <a:lnTo>
                    <a:pt x="34524" y="41908"/>
                  </a:lnTo>
                  <a:cubicBezTo>
                    <a:pt x="36038" y="43446"/>
                    <a:pt x="35281" y="46522"/>
                    <a:pt x="33009" y="48060"/>
                  </a:cubicBezTo>
                  <a:cubicBezTo>
                    <a:pt x="31495" y="48829"/>
                    <a:pt x="29224" y="48829"/>
                    <a:pt x="27710" y="46522"/>
                  </a:cubicBezTo>
                  <a:lnTo>
                    <a:pt x="453" y="6537"/>
                  </a:lnTo>
                  <a:cubicBezTo>
                    <a:pt x="-304" y="4999"/>
                    <a:pt x="-304" y="1923"/>
                    <a:pt x="1967" y="1154"/>
                  </a:cubicBezTo>
                  <a:close/>
                </a:path>
              </a:pathLst>
            </a:custGeom>
            <a:solidFill>
              <a:srgbClr val="4E3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6" name="Freeform 80">
              <a:extLst>
                <a:ext uri="{FF2B5EF4-FFF2-40B4-BE49-F238E27FC236}">
                  <a16:creationId xmlns:a16="http://schemas.microsoft.com/office/drawing/2014/main" id="{40EEBF35-2E75-484F-BADE-4EA0DC094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7813" y="8991600"/>
              <a:ext cx="39688" cy="82550"/>
            </a:xfrm>
            <a:custGeom>
              <a:avLst/>
              <a:gdLst>
                <a:gd name="T0" fmla="*/ 1 w 51"/>
                <a:gd name="T1" fmla="*/ 103 h 110"/>
                <a:gd name="T2" fmla="*/ 5 w 51"/>
                <a:gd name="T3" fmla="*/ 109 h 110"/>
                <a:gd name="T4" fmla="*/ 12 w 51"/>
                <a:gd name="T5" fmla="*/ 105 h 110"/>
                <a:gd name="T6" fmla="*/ 19 w 51"/>
                <a:gd name="T7" fmla="*/ 69 h 110"/>
                <a:gd name="T8" fmla="*/ 48 w 51"/>
                <a:gd name="T9" fmla="*/ 50 h 110"/>
                <a:gd name="T10" fmla="*/ 50 w 51"/>
                <a:gd name="T11" fmla="*/ 43 h 110"/>
                <a:gd name="T12" fmla="*/ 49 w 51"/>
                <a:gd name="T13" fmla="*/ 41 h 110"/>
                <a:gd name="T14" fmla="*/ 42 w 51"/>
                <a:gd name="T15" fmla="*/ 41 h 110"/>
                <a:gd name="T16" fmla="*/ 22 w 51"/>
                <a:gd name="T17" fmla="*/ 54 h 110"/>
                <a:gd name="T18" fmla="*/ 31 w 51"/>
                <a:gd name="T19" fmla="*/ 7 h 110"/>
                <a:gd name="T20" fmla="*/ 29 w 51"/>
                <a:gd name="T21" fmla="*/ 2 h 110"/>
                <a:gd name="T22" fmla="*/ 27 w 51"/>
                <a:gd name="T23" fmla="*/ 1 h 110"/>
                <a:gd name="T24" fmla="*/ 20 w 51"/>
                <a:gd name="T25" fmla="*/ 5 h 110"/>
                <a:gd name="T26" fmla="*/ 1 w 51"/>
                <a:gd name="T27" fmla="*/ 10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110">
                  <a:moveTo>
                    <a:pt x="1" y="103"/>
                  </a:moveTo>
                  <a:cubicBezTo>
                    <a:pt x="0" y="106"/>
                    <a:pt x="2" y="109"/>
                    <a:pt x="5" y="109"/>
                  </a:cubicBezTo>
                  <a:cubicBezTo>
                    <a:pt x="8" y="110"/>
                    <a:pt x="11" y="108"/>
                    <a:pt x="12" y="105"/>
                  </a:cubicBezTo>
                  <a:lnTo>
                    <a:pt x="19" y="69"/>
                  </a:lnTo>
                  <a:lnTo>
                    <a:pt x="48" y="50"/>
                  </a:lnTo>
                  <a:cubicBezTo>
                    <a:pt x="51" y="48"/>
                    <a:pt x="51" y="45"/>
                    <a:pt x="50" y="43"/>
                  </a:cubicBezTo>
                  <a:cubicBezTo>
                    <a:pt x="50" y="42"/>
                    <a:pt x="49" y="42"/>
                    <a:pt x="49" y="41"/>
                  </a:cubicBezTo>
                  <a:cubicBezTo>
                    <a:pt x="47" y="40"/>
                    <a:pt x="44" y="40"/>
                    <a:pt x="42" y="41"/>
                  </a:cubicBezTo>
                  <a:lnTo>
                    <a:pt x="22" y="54"/>
                  </a:lnTo>
                  <a:lnTo>
                    <a:pt x="31" y="7"/>
                  </a:lnTo>
                  <a:cubicBezTo>
                    <a:pt x="31" y="5"/>
                    <a:pt x="30" y="3"/>
                    <a:pt x="29" y="2"/>
                  </a:cubicBezTo>
                  <a:cubicBezTo>
                    <a:pt x="28" y="1"/>
                    <a:pt x="28" y="1"/>
                    <a:pt x="27" y="1"/>
                  </a:cubicBezTo>
                  <a:cubicBezTo>
                    <a:pt x="24" y="0"/>
                    <a:pt x="21" y="2"/>
                    <a:pt x="20" y="5"/>
                  </a:cubicBezTo>
                  <a:lnTo>
                    <a:pt x="1" y="103"/>
                  </a:lnTo>
                  <a:close/>
                </a:path>
              </a:pathLst>
            </a:custGeom>
            <a:solidFill>
              <a:srgbClr val="4E3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7" name="Rectangle 81">
              <a:extLst>
                <a:ext uri="{FF2B5EF4-FFF2-40B4-BE49-F238E27FC236}">
                  <a16:creationId xmlns:a16="http://schemas.microsoft.com/office/drawing/2014/main" id="{BCD177F3-DB37-446A-A2C3-CA7A15F73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47838" y="9007475"/>
              <a:ext cx="1111250" cy="193675"/>
            </a:xfrm>
            <a:prstGeom prst="rect">
              <a:avLst/>
            </a:prstGeom>
            <a:solidFill>
              <a:srgbClr val="B97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8" name="Rectangle 82">
              <a:extLst>
                <a:ext uri="{FF2B5EF4-FFF2-40B4-BE49-F238E27FC236}">
                  <a16:creationId xmlns:a16="http://schemas.microsoft.com/office/drawing/2014/main" id="{9EE455D8-DF03-4F4A-951D-E8330963D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7813" y="8824913"/>
              <a:ext cx="1195388" cy="182563"/>
            </a:xfrm>
            <a:prstGeom prst="rect">
              <a:avLst/>
            </a:prstGeom>
            <a:solidFill>
              <a:srgbClr val="8AB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79" name="Rectangle 83">
              <a:extLst>
                <a:ext uri="{FF2B5EF4-FFF2-40B4-BE49-F238E27FC236}">
                  <a16:creationId xmlns:a16="http://schemas.microsoft.com/office/drawing/2014/main" id="{630657F1-593E-43DF-9056-9F9E38C82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52588" y="8650288"/>
              <a:ext cx="1162050" cy="174625"/>
            </a:xfrm>
            <a:prstGeom prst="rect">
              <a:avLst/>
            </a:prstGeom>
            <a:solidFill>
              <a:srgbClr val="604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0" name="Rectangle 84">
              <a:extLst>
                <a:ext uri="{FF2B5EF4-FFF2-40B4-BE49-F238E27FC236}">
                  <a16:creationId xmlns:a16="http://schemas.microsoft.com/office/drawing/2014/main" id="{D07754BC-E7F2-4432-98E4-B2171AC49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8113" y="8475663"/>
              <a:ext cx="1128713" cy="174625"/>
            </a:xfrm>
            <a:prstGeom prst="rect">
              <a:avLst/>
            </a:prstGeom>
            <a:solidFill>
              <a:srgbClr val="EF7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1" name="Rectangle 85">
              <a:extLst>
                <a:ext uri="{FF2B5EF4-FFF2-40B4-BE49-F238E27FC236}">
                  <a16:creationId xmlns:a16="http://schemas.microsoft.com/office/drawing/2014/main" id="{A05C528A-EEAA-47B3-B49C-EBAF18463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5113" y="8323263"/>
              <a:ext cx="1127125" cy="152400"/>
            </a:xfrm>
            <a:prstGeom prst="rect">
              <a:avLst/>
            </a:prstGeom>
            <a:solidFill>
              <a:srgbClr val="8AB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2" name="Rectangle 86">
              <a:extLst>
                <a:ext uri="{FF2B5EF4-FFF2-40B4-BE49-F238E27FC236}">
                  <a16:creationId xmlns:a16="http://schemas.microsoft.com/office/drawing/2014/main" id="{9090A44B-362C-4527-9CAB-FF234D9BB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38325" y="8707438"/>
              <a:ext cx="790575" cy="58738"/>
            </a:xfrm>
            <a:prstGeom prst="rect">
              <a:avLst/>
            </a:prstGeom>
            <a:solidFill>
              <a:srgbClr val="3C2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3" name="Rectangle 87">
              <a:extLst>
                <a:ext uri="{FF2B5EF4-FFF2-40B4-BE49-F238E27FC236}">
                  <a16:creationId xmlns:a16="http://schemas.microsoft.com/office/drawing/2014/main" id="{A9068603-BA3A-4892-BFA7-0145C5BF5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8113" y="8475663"/>
              <a:ext cx="515938" cy="174625"/>
            </a:xfrm>
            <a:prstGeom prst="rect">
              <a:avLst/>
            </a:prstGeom>
            <a:solidFill>
              <a:srgbClr val="FFA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4" name="Rectangle 88">
              <a:extLst>
                <a:ext uri="{FF2B5EF4-FFF2-40B4-BE49-F238E27FC236}">
                  <a16:creationId xmlns:a16="http://schemas.microsoft.com/office/drawing/2014/main" id="{33B21347-816D-4542-B101-17EF906AE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6463" y="8824913"/>
              <a:ext cx="566738" cy="182563"/>
            </a:xfrm>
            <a:prstGeom prst="rect">
              <a:avLst/>
            </a:prstGeom>
            <a:solidFill>
              <a:srgbClr val="604A6E">
                <a:alpha val="3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5" name="Freeform 89">
              <a:extLst>
                <a:ext uri="{FF2B5EF4-FFF2-40B4-BE49-F238E27FC236}">
                  <a16:creationId xmlns:a16="http://schemas.microsoft.com/office/drawing/2014/main" id="{31C2D3A4-E728-4507-B790-383DAE613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7650" y="8893175"/>
              <a:ext cx="407988" cy="349250"/>
            </a:xfrm>
            <a:custGeom>
              <a:avLst/>
              <a:gdLst>
                <a:gd name="T0" fmla="*/ 213 w 537"/>
                <a:gd name="T1" fmla="*/ 54 h 459"/>
                <a:gd name="T2" fmla="*/ 42 w 537"/>
                <a:gd name="T3" fmla="*/ 157 h 459"/>
                <a:gd name="T4" fmla="*/ 94 w 537"/>
                <a:gd name="T5" fmla="*/ 405 h 459"/>
                <a:gd name="T6" fmla="*/ 353 w 537"/>
                <a:gd name="T7" fmla="*/ 405 h 459"/>
                <a:gd name="T8" fmla="*/ 484 w 537"/>
                <a:gd name="T9" fmla="*/ 187 h 459"/>
                <a:gd name="T10" fmla="*/ 432 w 537"/>
                <a:gd name="T11" fmla="*/ 68 h 459"/>
                <a:gd name="T12" fmla="*/ 213 w 537"/>
                <a:gd name="T13" fmla="*/ 54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7" h="459">
                  <a:moveTo>
                    <a:pt x="213" y="54"/>
                  </a:moveTo>
                  <a:cubicBezTo>
                    <a:pt x="213" y="54"/>
                    <a:pt x="93" y="5"/>
                    <a:pt x="42" y="157"/>
                  </a:cubicBezTo>
                  <a:cubicBezTo>
                    <a:pt x="6" y="266"/>
                    <a:pt x="0" y="368"/>
                    <a:pt x="94" y="405"/>
                  </a:cubicBezTo>
                  <a:cubicBezTo>
                    <a:pt x="223" y="456"/>
                    <a:pt x="239" y="363"/>
                    <a:pt x="353" y="405"/>
                  </a:cubicBezTo>
                  <a:cubicBezTo>
                    <a:pt x="498" y="459"/>
                    <a:pt x="537" y="236"/>
                    <a:pt x="484" y="187"/>
                  </a:cubicBezTo>
                  <a:cubicBezTo>
                    <a:pt x="445" y="151"/>
                    <a:pt x="456" y="97"/>
                    <a:pt x="432" y="68"/>
                  </a:cubicBezTo>
                  <a:cubicBezTo>
                    <a:pt x="374" y="0"/>
                    <a:pt x="248" y="1"/>
                    <a:pt x="213" y="54"/>
                  </a:cubicBezTo>
                  <a:close/>
                </a:path>
              </a:pathLst>
            </a:custGeom>
            <a:solidFill>
              <a:srgbClr val="4E3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6" name="Freeform: Shape 521">
              <a:extLst>
                <a:ext uri="{FF2B5EF4-FFF2-40B4-BE49-F238E27FC236}">
                  <a16:creationId xmlns:a16="http://schemas.microsoft.com/office/drawing/2014/main" id="{952162BF-0A83-488C-B1F7-0E9B898B1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2373" y="8927082"/>
              <a:ext cx="332062" cy="194694"/>
            </a:xfrm>
            <a:custGeom>
              <a:avLst/>
              <a:gdLst>
                <a:gd name="connsiteX0" fmla="*/ 259987 w 332062"/>
                <a:gd name="connsiteY0" fmla="*/ 150996 h 194694"/>
                <a:gd name="connsiteX1" fmla="*/ 328087 w 332062"/>
                <a:gd name="connsiteY1" fmla="*/ 172091 h 194694"/>
                <a:gd name="connsiteX2" fmla="*/ 331870 w 332062"/>
                <a:gd name="connsiteY2" fmla="*/ 179625 h 194694"/>
                <a:gd name="connsiteX3" fmla="*/ 325817 w 332062"/>
                <a:gd name="connsiteY3" fmla="*/ 183392 h 194694"/>
                <a:gd name="connsiteX4" fmla="*/ 324304 w 332062"/>
                <a:gd name="connsiteY4" fmla="*/ 183392 h 194694"/>
                <a:gd name="connsiteX5" fmla="*/ 287984 w 332062"/>
                <a:gd name="connsiteY5" fmla="*/ 172091 h 194694"/>
                <a:gd name="connsiteX6" fmla="*/ 262257 w 332062"/>
                <a:gd name="connsiteY6" fmla="*/ 193186 h 194694"/>
                <a:gd name="connsiteX7" fmla="*/ 258474 w 332062"/>
                <a:gd name="connsiteY7" fmla="*/ 194693 h 194694"/>
                <a:gd name="connsiteX8" fmla="*/ 253934 w 332062"/>
                <a:gd name="connsiteY8" fmla="*/ 192433 h 194694"/>
                <a:gd name="connsiteX9" fmla="*/ 254691 w 332062"/>
                <a:gd name="connsiteY9" fmla="*/ 184146 h 194694"/>
                <a:gd name="connsiteX10" fmla="*/ 274364 w 332062"/>
                <a:gd name="connsiteY10" fmla="*/ 167571 h 194694"/>
                <a:gd name="connsiteX11" fmla="*/ 256204 w 332062"/>
                <a:gd name="connsiteY11" fmla="*/ 162297 h 194694"/>
                <a:gd name="connsiteX12" fmla="*/ 252421 w 332062"/>
                <a:gd name="connsiteY12" fmla="*/ 154763 h 194694"/>
                <a:gd name="connsiteX13" fmla="*/ 259987 w 332062"/>
                <a:gd name="connsiteY13" fmla="*/ 150996 h 194694"/>
                <a:gd name="connsiteX14" fmla="*/ 2992 w 332062"/>
                <a:gd name="connsiteY14" fmla="*/ 26365 h 194694"/>
                <a:gd name="connsiteX15" fmla="*/ 11221 w 332062"/>
                <a:gd name="connsiteY15" fmla="*/ 28667 h 194694"/>
                <a:gd name="connsiteX16" fmla="*/ 62843 w 332062"/>
                <a:gd name="connsiteY16" fmla="*/ 129926 h 194694"/>
                <a:gd name="connsiteX17" fmla="*/ 59850 w 332062"/>
                <a:gd name="connsiteY17" fmla="*/ 138364 h 194694"/>
                <a:gd name="connsiteX18" fmla="*/ 56858 w 332062"/>
                <a:gd name="connsiteY18" fmla="*/ 139131 h 194694"/>
                <a:gd name="connsiteX19" fmla="*/ 51621 w 332062"/>
                <a:gd name="connsiteY19" fmla="*/ 136063 h 194694"/>
                <a:gd name="connsiteX20" fmla="*/ 26932 w 332062"/>
                <a:gd name="connsiteY20" fmla="*/ 86967 h 194694"/>
                <a:gd name="connsiteX21" fmla="*/ 17954 w 332062"/>
                <a:gd name="connsiteY21" fmla="*/ 113816 h 194694"/>
                <a:gd name="connsiteX22" fmla="*/ 12717 w 332062"/>
                <a:gd name="connsiteY22" fmla="*/ 117652 h 194694"/>
                <a:gd name="connsiteX23" fmla="*/ 10473 w 332062"/>
                <a:gd name="connsiteY23" fmla="*/ 117652 h 194694"/>
                <a:gd name="connsiteX24" fmla="*/ 6732 w 332062"/>
                <a:gd name="connsiteY24" fmla="*/ 109981 h 194694"/>
                <a:gd name="connsiteX25" fmla="*/ 19451 w 332062"/>
                <a:gd name="connsiteY25" fmla="*/ 72392 h 194694"/>
                <a:gd name="connsiteX26" fmla="*/ 747 w 332062"/>
                <a:gd name="connsiteY26" fmla="*/ 34803 h 194694"/>
                <a:gd name="connsiteX27" fmla="*/ 2992 w 332062"/>
                <a:gd name="connsiteY27" fmla="*/ 26365 h 194694"/>
                <a:gd name="connsiteX28" fmla="*/ 109318 w 332062"/>
                <a:gd name="connsiteY28" fmla="*/ 194 h 194694"/>
                <a:gd name="connsiteX29" fmla="*/ 139823 w 332062"/>
                <a:gd name="connsiteY29" fmla="*/ 102402 h 194694"/>
                <a:gd name="connsiteX30" fmla="*/ 136773 w 332062"/>
                <a:gd name="connsiteY30" fmla="*/ 111555 h 194694"/>
                <a:gd name="connsiteX31" fmla="*/ 138298 w 332062"/>
                <a:gd name="connsiteY31" fmla="*/ 110029 h 194694"/>
                <a:gd name="connsiteX32" fmla="*/ 234388 w 332062"/>
                <a:gd name="connsiteY32" fmla="*/ 74943 h 194694"/>
                <a:gd name="connsiteX33" fmla="*/ 237439 w 332062"/>
                <a:gd name="connsiteY33" fmla="*/ 82570 h 194694"/>
                <a:gd name="connsiteX34" fmla="*/ 229813 w 332062"/>
                <a:gd name="connsiteY34" fmla="*/ 86384 h 194694"/>
                <a:gd name="connsiteX35" fmla="*/ 146687 w 332062"/>
                <a:gd name="connsiteY35" fmla="*/ 119182 h 194694"/>
                <a:gd name="connsiteX36" fmla="*/ 133722 w 332062"/>
                <a:gd name="connsiteY36" fmla="*/ 129098 h 194694"/>
                <a:gd name="connsiteX37" fmla="*/ 141348 w 332062"/>
                <a:gd name="connsiteY37" fmla="*/ 153506 h 194694"/>
                <a:gd name="connsiteX38" fmla="*/ 157363 w 332062"/>
                <a:gd name="connsiteY38" fmla="*/ 157319 h 194694"/>
                <a:gd name="connsiteX39" fmla="*/ 214560 w 332062"/>
                <a:gd name="connsiteY39" fmla="*/ 186304 h 194694"/>
                <a:gd name="connsiteX40" fmla="*/ 211510 w 332062"/>
                <a:gd name="connsiteY40" fmla="*/ 194694 h 194694"/>
                <a:gd name="connsiteX41" fmla="*/ 208459 w 332062"/>
                <a:gd name="connsiteY41" fmla="*/ 194694 h 194694"/>
                <a:gd name="connsiteX42" fmla="*/ 203121 w 332062"/>
                <a:gd name="connsiteY42" fmla="*/ 191643 h 194694"/>
                <a:gd name="connsiteX43" fmla="*/ 159651 w 332062"/>
                <a:gd name="connsiteY43" fmla="*/ 169523 h 194694"/>
                <a:gd name="connsiteX44" fmla="*/ 132959 w 332062"/>
                <a:gd name="connsiteY44" fmla="*/ 162659 h 194694"/>
                <a:gd name="connsiteX45" fmla="*/ 123045 w 332062"/>
                <a:gd name="connsiteY45" fmla="*/ 142065 h 194694"/>
                <a:gd name="connsiteX46" fmla="*/ 95591 w 332062"/>
                <a:gd name="connsiteY46" fmla="*/ 180965 h 194694"/>
                <a:gd name="connsiteX47" fmla="*/ 86439 w 332062"/>
                <a:gd name="connsiteY47" fmla="*/ 182490 h 194694"/>
                <a:gd name="connsiteX48" fmla="*/ 85677 w 332062"/>
                <a:gd name="connsiteY48" fmla="*/ 174100 h 194694"/>
                <a:gd name="connsiteX49" fmla="*/ 122283 w 332062"/>
                <a:gd name="connsiteY49" fmla="*/ 122233 h 194694"/>
                <a:gd name="connsiteX50" fmla="*/ 127621 w 332062"/>
                <a:gd name="connsiteY50" fmla="*/ 98588 h 194694"/>
                <a:gd name="connsiteX51" fmla="*/ 104742 w 332062"/>
                <a:gd name="connsiteY51" fmla="*/ 11635 h 194694"/>
                <a:gd name="connsiteX52" fmla="*/ 100929 w 332062"/>
                <a:gd name="connsiteY52" fmla="*/ 4007 h 194694"/>
                <a:gd name="connsiteX53" fmla="*/ 109318 w 332062"/>
                <a:gd name="connsiteY53" fmla="*/ 194 h 19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32062" h="194694">
                  <a:moveTo>
                    <a:pt x="259987" y="150996"/>
                  </a:moveTo>
                  <a:lnTo>
                    <a:pt x="328087" y="172091"/>
                  </a:lnTo>
                  <a:cubicBezTo>
                    <a:pt x="331114" y="172845"/>
                    <a:pt x="332627" y="175858"/>
                    <a:pt x="331870" y="179625"/>
                  </a:cubicBezTo>
                  <a:cubicBezTo>
                    <a:pt x="331114" y="181885"/>
                    <a:pt x="328844" y="183392"/>
                    <a:pt x="325817" y="183392"/>
                  </a:cubicBezTo>
                  <a:cubicBezTo>
                    <a:pt x="325817" y="183392"/>
                    <a:pt x="325060" y="183392"/>
                    <a:pt x="324304" y="183392"/>
                  </a:cubicBezTo>
                  <a:lnTo>
                    <a:pt x="287984" y="172091"/>
                  </a:lnTo>
                  <a:lnTo>
                    <a:pt x="262257" y="193186"/>
                  </a:lnTo>
                  <a:cubicBezTo>
                    <a:pt x="260744" y="194693"/>
                    <a:pt x="259987" y="194693"/>
                    <a:pt x="258474" y="194693"/>
                  </a:cubicBezTo>
                  <a:cubicBezTo>
                    <a:pt x="256961" y="194693"/>
                    <a:pt x="254691" y="193940"/>
                    <a:pt x="253934" y="192433"/>
                  </a:cubicBezTo>
                  <a:cubicBezTo>
                    <a:pt x="251664" y="190173"/>
                    <a:pt x="251664" y="186406"/>
                    <a:pt x="254691" y="184146"/>
                  </a:cubicBezTo>
                  <a:lnTo>
                    <a:pt x="274364" y="167571"/>
                  </a:lnTo>
                  <a:lnTo>
                    <a:pt x="256204" y="162297"/>
                  </a:lnTo>
                  <a:cubicBezTo>
                    <a:pt x="253177" y="161544"/>
                    <a:pt x="251664" y="157777"/>
                    <a:pt x="252421" y="154763"/>
                  </a:cubicBezTo>
                  <a:cubicBezTo>
                    <a:pt x="253934" y="151750"/>
                    <a:pt x="256961" y="150243"/>
                    <a:pt x="259987" y="150996"/>
                  </a:cubicBezTo>
                  <a:close/>
                  <a:moveTo>
                    <a:pt x="2992" y="26365"/>
                  </a:moveTo>
                  <a:cubicBezTo>
                    <a:pt x="5984" y="24831"/>
                    <a:pt x="9725" y="25598"/>
                    <a:pt x="11221" y="28667"/>
                  </a:cubicBezTo>
                  <a:lnTo>
                    <a:pt x="62843" y="129926"/>
                  </a:lnTo>
                  <a:cubicBezTo>
                    <a:pt x="64339" y="132994"/>
                    <a:pt x="62843" y="136830"/>
                    <a:pt x="59850" y="138364"/>
                  </a:cubicBezTo>
                  <a:cubicBezTo>
                    <a:pt x="59102" y="139131"/>
                    <a:pt x="58354" y="139131"/>
                    <a:pt x="56858" y="139131"/>
                  </a:cubicBezTo>
                  <a:cubicBezTo>
                    <a:pt x="55361" y="139131"/>
                    <a:pt x="53117" y="137597"/>
                    <a:pt x="51621" y="136063"/>
                  </a:cubicBezTo>
                  <a:lnTo>
                    <a:pt x="26932" y="86967"/>
                  </a:lnTo>
                  <a:lnTo>
                    <a:pt x="17954" y="113816"/>
                  </a:lnTo>
                  <a:cubicBezTo>
                    <a:pt x="17206" y="116118"/>
                    <a:pt x="14962" y="117652"/>
                    <a:pt x="12717" y="117652"/>
                  </a:cubicBezTo>
                  <a:cubicBezTo>
                    <a:pt x="11969" y="117652"/>
                    <a:pt x="11221" y="117652"/>
                    <a:pt x="10473" y="117652"/>
                  </a:cubicBezTo>
                  <a:cubicBezTo>
                    <a:pt x="7481" y="116118"/>
                    <a:pt x="5984" y="113049"/>
                    <a:pt x="6732" y="109981"/>
                  </a:cubicBezTo>
                  <a:lnTo>
                    <a:pt x="19451" y="72392"/>
                  </a:lnTo>
                  <a:lnTo>
                    <a:pt x="747" y="34803"/>
                  </a:lnTo>
                  <a:cubicBezTo>
                    <a:pt x="-749" y="31735"/>
                    <a:pt x="-1" y="27899"/>
                    <a:pt x="2992" y="26365"/>
                  </a:cubicBezTo>
                  <a:close/>
                  <a:moveTo>
                    <a:pt x="109318" y="194"/>
                  </a:moveTo>
                  <a:cubicBezTo>
                    <a:pt x="110081" y="956"/>
                    <a:pt x="164990" y="23839"/>
                    <a:pt x="139823" y="102402"/>
                  </a:cubicBezTo>
                  <a:cubicBezTo>
                    <a:pt x="138298" y="106215"/>
                    <a:pt x="137535" y="109266"/>
                    <a:pt x="136773" y="111555"/>
                  </a:cubicBezTo>
                  <a:cubicBezTo>
                    <a:pt x="137535" y="110792"/>
                    <a:pt x="137535" y="110792"/>
                    <a:pt x="138298" y="110029"/>
                  </a:cubicBezTo>
                  <a:cubicBezTo>
                    <a:pt x="158126" y="91723"/>
                    <a:pt x="193969" y="57400"/>
                    <a:pt x="234388" y="74943"/>
                  </a:cubicBezTo>
                  <a:cubicBezTo>
                    <a:pt x="237439" y="76468"/>
                    <a:pt x="238964" y="79519"/>
                    <a:pt x="237439" y="82570"/>
                  </a:cubicBezTo>
                  <a:cubicBezTo>
                    <a:pt x="235914" y="86384"/>
                    <a:pt x="232863" y="87147"/>
                    <a:pt x="229813" y="86384"/>
                  </a:cubicBezTo>
                  <a:cubicBezTo>
                    <a:pt x="197020" y="71892"/>
                    <a:pt x="164227" y="102402"/>
                    <a:pt x="146687" y="119182"/>
                  </a:cubicBezTo>
                  <a:cubicBezTo>
                    <a:pt x="141348" y="123759"/>
                    <a:pt x="137535" y="127572"/>
                    <a:pt x="133722" y="129098"/>
                  </a:cubicBezTo>
                  <a:cubicBezTo>
                    <a:pt x="133722" y="136725"/>
                    <a:pt x="135247" y="148166"/>
                    <a:pt x="141348" y="153506"/>
                  </a:cubicBezTo>
                  <a:cubicBezTo>
                    <a:pt x="145161" y="157319"/>
                    <a:pt x="150500" y="158845"/>
                    <a:pt x="157363" y="157319"/>
                  </a:cubicBezTo>
                  <a:cubicBezTo>
                    <a:pt x="189394" y="151980"/>
                    <a:pt x="208459" y="174100"/>
                    <a:pt x="214560" y="186304"/>
                  </a:cubicBezTo>
                  <a:cubicBezTo>
                    <a:pt x="215323" y="189355"/>
                    <a:pt x="214560" y="193168"/>
                    <a:pt x="211510" y="194694"/>
                  </a:cubicBezTo>
                  <a:cubicBezTo>
                    <a:pt x="209984" y="194694"/>
                    <a:pt x="209222" y="194694"/>
                    <a:pt x="208459" y="194694"/>
                  </a:cubicBezTo>
                  <a:cubicBezTo>
                    <a:pt x="206171" y="194694"/>
                    <a:pt x="203883" y="193931"/>
                    <a:pt x="203121" y="191643"/>
                  </a:cubicBezTo>
                  <a:cubicBezTo>
                    <a:pt x="202358" y="190118"/>
                    <a:pt x="190156" y="164184"/>
                    <a:pt x="159651" y="169523"/>
                  </a:cubicBezTo>
                  <a:cubicBezTo>
                    <a:pt x="148212" y="171049"/>
                    <a:pt x="139823" y="168761"/>
                    <a:pt x="132959" y="162659"/>
                  </a:cubicBezTo>
                  <a:cubicBezTo>
                    <a:pt x="126858" y="157319"/>
                    <a:pt x="123808" y="148929"/>
                    <a:pt x="123045" y="142065"/>
                  </a:cubicBezTo>
                  <a:lnTo>
                    <a:pt x="95591" y="180965"/>
                  </a:lnTo>
                  <a:cubicBezTo>
                    <a:pt x="93303" y="184016"/>
                    <a:pt x="89490" y="184016"/>
                    <a:pt x="86439" y="182490"/>
                  </a:cubicBezTo>
                  <a:cubicBezTo>
                    <a:pt x="84152" y="180202"/>
                    <a:pt x="83389" y="176388"/>
                    <a:pt x="85677" y="174100"/>
                  </a:cubicBezTo>
                  <a:lnTo>
                    <a:pt x="122283" y="122233"/>
                  </a:lnTo>
                  <a:cubicBezTo>
                    <a:pt x="122283" y="116894"/>
                    <a:pt x="123808" y="110029"/>
                    <a:pt x="127621" y="98588"/>
                  </a:cubicBezTo>
                  <a:cubicBezTo>
                    <a:pt x="149737" y="30704"/>
                    <a:pt x="106268" y="12398"/>
                    <a:pt x="104742" y="11635"/>
                  </a:cubicBezTo>
                  <a:cubicBezTo>
                    <a:pt x="101692" y="10872"/>
                    <a:pt x="100167" y="7058"/>
                    <a:pt x="100929" y="4007"/>
                  </a:cubicBezTo>
                  <a:cubicBezTo>
                    <a:pt x="102455" y="956"/>
                    <a:pt x="106268" y="-569"/>
                    <a:pt x="109318" y="194"/>
                  </a:cubicBezTo>
                  <a:close/>
                </a:path>
              </a:pathLst>
            </a:custGeom>
            <a:solidFill>
              <a:srgbClr val="3C2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7" name="Rectangle 93">
              <a:extLst>
                <a:ext uri="{FF2B5EF4-FFF2-40B4-BE49-F238E27FC236}">
                  <a16:creationId xmlns:a16="http://schemas.microsoft.com/office/drawing/2014/main" id="{96E71140-D55C-4377-83C5-0612A6EED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28863" y="9007475"/>
              <a:ext cx="530225" cy="193675"/>
            </a:xfrm>
            <a:prstGeom prst="rect">
              <a:avLst/>
            </a:prstGeom>
            <a:solidFill>
              <a:srgbClr val="A85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8" name="Rectangle 94">
              <a:extLst>
                <a:ext uri="{FF2B5EF4-FFF2-40B4-BE49-F238E27FC236}">
                  <a16:creationId xmlns:a16="http://schemas.microsoft.com/office/drawing/2014/main" id="{911E8005-7F36-4B11-A729-6BB78C0EB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6300" y="8323263"/>
              <a:ext cx="515938" cy="152400"/>
            </a:xfrm>
            <a:prstGeom prst="rect">
              <a:avLst/>
            </a:prstGeom>
            <a:solidFill>
              <a:srgbClr val="604A6E">
                <a:alpha val="3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89" name="Rectangle 95">
              <a:extLst>
                <a:ext uri="{FF2B5EF4-FFF2-40B4-BE49-F238E27FC236}">
                  <a16:creationId xmlns:a16="http://schemas.microsoft.com/office/drawing/2014/main" id="{30470532-6602-4B6A-8C70-22A0991F9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47838" y="9040813"/>
              <a:ext cx="538163" cy="127000"/>
            </a:xfrm>
            <a:prstGeom prst="rect">
              <a:avLst/>
            </a:prstGeom>
            <a:solidFill>
              <a:srgbClr val="F7E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0" name="Rectangle 96">
              <a:extLst>
                <a:ext uri="{FF2B5EF4-FFF2-40B4-BE49-F238E27FC236}">
                  <a16:creationId xmlns:a16="http://schemas.microsoft.com/office/drawing/2014/main" id="{426F5A52-6A29-4329-B178-55AFEC6DB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7813" y="8861425"/>
              <a:ext cx="573088" cy="109538"/>
            </a:xfrm>
            <a:prstGeom prst="rect">
              <a:avLst/>
            </a:prstGeom>
            <a:solidFill>
              <a:srgbClr val="F7E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1" name="Rectangle 97">
              <a:extLst>
                <a:ext uri="{FF2B5EF4-FFF2-40B4-BE49-F238E27FC236}">
                  <a16:creationId xmlns:a16="http://schemas.microsoft.com/office/drawing/2014/main" id="{A05C026D-4C3C-4679-BABB-A3AC709A1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52638" y="8861425"/>
              <a:ext cx="68263" cy="109538"/>
            </a:xfrm>
            <a:prstGeom prst="rect">
              <a:avLst/>
            </a:prstGeom>
            <a:solidFill>
              <a:srgbClr val="EED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2" name="Rectangle 98">
              <a:extLst>
                <a:ext uri="{FF2B5EF4-FFF2-40B4-BE49-F238E27FC236}">
                  <a16:creationId xmlns:a16="http://schemas.microsoft.com/office/drawing/2014/main" id="{82E00F4B-F42B-4895-9B9E-C70573851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0275" y="9040813"/>
              <a:ext cx="85725" cy="127000"/>
            </a:xfrm>
            <a:prstGeom prst="rect">
              <a:avLst/>
            </a:prstGeom>
            <a:solidFill>
              <a:srgbClr val="EED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3" name="Rectangle 99">
              <a:extLst>
                <a:ext uri="{FF2B5EF4-FFF2-40B4-BE49-F238E27FC236}">
                  <a16:creationId xmlns:a16="http://schemas.microsoft.com/office/drawing/2014/main" id="{9494D369-FD86-43D2-98CE-57262150D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92338" y="8348663"/>
              <a:ext cx="469900" cy="101600"/>
            </a:xfrm>
            <a:prstGeom prst="rect">
              <a:avLst/>
            </a:prstGeom>
            <a:solidFill>
              <a:srgbClr val="F7E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4" name="Rectangle 100">
              <a:extLst>
                <a:ext uri="{FF2B5EF4-FFF2-40B4-BE49-F238E27FC236}">
                  <a16:creationId xmlns:a16="http://schemas.microsoft.com/office/drawing/2014/main" id="{00EED81E-F5AA-4068-85CD-EFD0A72F3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92338" y="8348663"/>
              <a:ext cx="93663" cy="101600"/>
            </a:xfrm>
            <a:prstGeom prst="rect">
              <a:avLst/>
            </a:prstGeom>
            <a:solidFill>
              <a:srgbClr val="EED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5" name="Freeform 101">
              <a:extLst>
                <a:ext uri="{FF2B5EF4-FFF2-40B4-BE49-F238E27FC236}">
                  <a16:creationId xmlns:a16="http://schemas.microsoft.com/office/drawing/2014/main" id="{177FA61A-147B-4643-90CD-BDD3DE0BD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1075" y="11444288"/>
              <a:ext cx="981075" cy="350838"/>
            </a:xfrm>
            <a:custGeom>
              <a:avLst/>
              <a:gdLst>
                <a:gd name="T0" fmla="*/ 1063 w 1288"/>
                <a:gd name="T1" fmla="*/ 461 h 461"/>
                <a:gd name="T2" fmla="*/ 1288 w 1288"/>
                <a:gd name="T3" fmla="*/ 0 h 461"/>
                <a:gd name="T4" fmla="*/ 226 w 1288"/>
                <a:gd name="T5" fmla="*/ 0 h 461"/>
                <a:gd name="T6" fmla="*/ 0 w 1288"/>
                <a:gd name="T7" fmla="*/ 461 h 461"/>
                <a:gd name="T8" fmla="*/ 1063 w 1288"/>
                <a:gd name="T9" fmla="*/ 461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8" h="461">
                  <a:moveTo>
                    <a:pt x="1063" y="461"/>
                  </a:moveTo>
                  <a:lnTo>
                    <a:pt x="1288" y="0"/>
                  </a:lnTo>
                  <a:lnTo>
                    <a:pt x="226" y="0"/>
                  </a:lnTo>
                  <a:lnTo>
                    <a:pt x="0" y="461"/>
                  </a:lnTo>
                  <a:lnTo>
                    <a:pt x="1063" y="461"/>
                  </a:lnTo>
                  <a:close/>
                </a:path>
              </a:pathLst>
            </a:custGeom>
            <a:solidFill>
              <a:srgbClr val="B97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6" name="Rectangle 102">
              <a:extLst>
                <a:ext uri="{FF2B5EF4-FFF2-40B4-BE49-F238E27FC236}">
                  <a16:creationId xmlns:a16="http://schemas.microsoft.com/office/drawing/2014/main" id="{E4FB4644-BA49-4FAB-A00D-0EB647DE5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83038" y="11795125"/>
              <a:ext cx="808038" cy="1282700"/>
            </a:xfrm>
            <a:prstGeom prst="rect">
              <a:avLst/>
            </a:prstGeom>
            <a:solidFill>
              <a:srgbClr val="B97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7" name="Rectangle 103">
              <a:extLst>
                <a:ext uri="{FF2B5EF4-FFF2-40B4-BE49-F238E27FC236}">
                  <a16:creationId xmlns:a16="http://schemas.microsoft.com/office/drawing/2014/main" id="{3BF307E1-01B5-4FBD-A657-69BF8AAF1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91075" y="11795125"/>
              <a:ext cx="809625" cy="1282700"/>
            </a:xfrm>
            <a:prstGeom prst="rect">
              <a:avLst/>
            </a:prstGeom>
            <a:solidFill>
              <a:srgbClr val="A85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8" name="Rectangle 104">
              <a:extLst>
                <a:ext uri="{FF2B5EF4-FFF2-40B4-BE49-F238E27FC236}">
                  <a16:creationId xmlns:a16="http://schemas.microsoft.com/office/drawing/2014/main" id="{68BBA70F-E841-45EA-B850-5EF3DC5A2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0438" y="11498263"/>
              <a:ext cx="376238" cy="1579563"/>
            </a:xfrm>
            <a:prstGeom prst="rect">
              <a:avLst/>
            </a:prstGeom>
            <a:solidFill>
              <a:srgbClr val="B97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99" name="Rectangle 105">
              <a:extLst>
                <a:ext uri="{FF2B5EF4-FFF2-40B4-BE49-F238E27FC236}">
                  <a16:creationId xmlns:a16="http://schemas.microsoft.com/office/drawing/2014/main" id="{A939AB81-56FB-4685-A839-B23EB6634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16675" y="11498263"/>
              <a:ext cx="1130300" cy="1579563"/>
            </a:xfrm>
            <a:prstGeom prst="rect">
              <a:avLst/>
            </a:prstGeom>
            <a:solidFill>
              <a:srgbClr val="A85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0" name="Freeform: Shape 535">
              <a:extLst>
                <a:ext uri="{FF2B5EF4-FFF2-40B4-BE49-F238E27FC236}">
                  <a16:creationId xmlns:a16="http://schemas.microsoft.com/office/drawing/2014/main" id="{140BA797-E5A8-4EB2-9C33-C5DB91817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0287" y="11006137"/>
              <a:ext cx="793750" cy="779462"/>
            </a:xfrm>
            <a:custGeom>
              <a:avLst/>
              <a:gdLst>
                <a:gd name="connsiteX0" fmla="*/ 539436 w 793750"/>
                <a:gd name="connsiteY0" fmla="*/ 23812 h 779462"/>
                <a:gd name="connsiteX1" fmla="*/ 569912 w 793750"/>
                <a:gd name="connsiteY1" fmla="*/ 46664 h 779462"/>
                <a:gd name="connsiteX2" fmla="*/ 30476 w 793750"/>
                <a:gd name="connsiteY2" fmla="*/ 779462 h 779462"/>
                <a:gd name="connsiteX3" fmla="*/ 0 w 793750"/>
                <a:gd name="connsiteY3" fmla="*/ 757371 h 779462"/>
                <a:gd name="connsiteX4" fmla="*/ 602400 w 793750"/>
                <a:gd name="connsiteY4" fmla="*/ 0 h 779462"/>
                <a:gd name="connsiteX5" fmla="*/ 793750 w 793750"/>
                <a:gd name="connsiteY5" fmla="*/ 138155 h 779462"/>
                <a:gd name="connsiteX6" fmla="*/ 770022 w 793750"/>
                <a:gd name="connsiteY6" fmla="*/ 169863 h 779462"/>
                <a:gd name="connsiteX7" fmla="*/ 579436 w 793750"/>
                <a:gd name="connsiteY7" fmla="*/ 30953 h 779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3750" h="779462">
                  <a:moveTo>
                    <a:pt x="539436" y="23812"/>
                  </a:moveTo>
                  <a:lnTo>
                    <a:pt x="569912" y="46664"/>
                  </a:lnTo>
                  <a:lnTo>
                    <a:pt x="30476" y="779462"/>
                  </a:lnTo>
                  <a:lnTo>
                    <a:pt x="0" y="757371"/>
                  </a:lnTo>
                  <a:close/>
                  <a:moveTo>
                    <a:pt x="602400" y="0"/>
                  </a:moveTo>
                  <a:lnTo>
                    <a:pt x="793750" y="138155"/>
                  </a:lnTo>
                  <a:lnTo>
                    <a:pt x="770022" y="169863"/>
                  </a:lnTo>
                  <a:lnTo>
                    <a:pt x="579436" y="30953"/>
                  </a:lnTo>
                  <a:close/>
                </a:path>
              </a:pathLst>
            </a:custGeom>
            <a:solidFill>
              <a:srgbClr val="EB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1" name="Oval 108">
              <a:extLst>
                <a:ext uri="{FF2B5EF4-FFF2-40B4-BE49-F238E27FC236}">
                  <a16:creationId xmlns:a16="http://schemas.microsoft.com/office/drawing/2014/main" id="{E6DA3E64-971E-4D92-8B50-A05B32D44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45113" y="10953750"/>
              <a:ext cx="128588" cy="127000"/>
            </a:xfrm>
            <a:prstGeom prst="ellipse">
              <a:avLst/>
            </a:prstGeom>
            <a:solidFill>
              <a:srgbClr val="4E3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2" name="Freeform 109">
              <a:extLst>
                <a:ext uri="{FF2B5EF4-FFF2-40B4-BE49-F238E27FC236}">
                  <a16:creationId xmlns:a16="http://schemas.microsoft.com/office/drawing/2014/main" id="{EC3B4D6D-871B-42C3-8E2E-EF577AD88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4813" y="11144250"/>
              <a:ext cx="339725" cy="198438"/>
            </a:xfrm>
            <a:custGeom>
              <a:avLst/>
              <a:gdLst>
                <a:gd name="T0" fmla="*/ 446 w 446"/>
                <a:gd name="T1" fmla="*/ 260 h 260"/>
                <a:gd name="T2" fmla="*/ 0 w 446"/>
                <a:gd name="T3" fmla="*/ 260 h 260"/>
                <a:gd name="T4" fmla="*/ 196 w 446"/>
                <a:gd name="T5" fmla="*/ 0 h 260"/>
                <a:gd name="T6" fmla="*/ 446 w 446"/>
                <a:gd name="T7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6" h="260">
                  <a:moveTo>
                    <a:pt x="446" y="260"/>
                  </a:moveTo>
                  <a:lnTo>
                    <a:pt x="0" y="260"/>
                  </a:lnTo>
                  <a:lnTo>
                    <a:pt x="196" y="0"/>
                  </a:lnTo>
                  <a:lnTo>
                    <a:pt x="446" y="260"/>
                  </a:lnTo>
                  <a:close/>
                </a:path>
              </a:pathLst>
            </a:custGeom>
            <a:solidFill>
              <a:srgbClr val="4E3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3" name="Freeform 110">
              <a:extLst>
                <a:ext uri="{FF2B5EF4-FFF2-40B4-BE49-F238E27FC236}">
                  <a16:creationId xmlns:a16="http://schemas.microsoft.com/office/drawing/2014/main" id="{0973C9AE-186B-4390-9E3F-7649BBAF0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0100" y="11118850"/>
              <a:ext cx="536575" cy="379413"/>
            </a:xfrm>
            <a:custGeom>
              <a:avLst/>
              <a:gdLst>
                <a:gd name="T0" fmla="*/ 210 w 704"/>
                <a:gd name="T1" fmla="*/ 498 h 498"/>
                <a:gd name="T2" fmla="*/ 0 w 704"/>
                <a:gd name="T3" fmla="*/ 0 h 498"/>
                <a:gd name="T4" fmla="*/ 494 w 704"/>
                <a:gd name="T5" fmla="*/ 0 h 498"/>
                <a:gd name="T6" fmla="*/ 704 w 704"/>
                <a:gd name="T7" fmla="*/ 498 h 498"/>
                <a:gd name="T8" fmla="*/ 210 w 704"/>
                <a:gd name="T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4" h="498">
                  <a:moveTo>
                    <a:pt x="210" y="498"/>
                  </a:moveTo>
                  <a:lnTo>
                    <a:pt x="0" y="0"/>
                  </a:lnTo>
                  <a:lnTo>
                    <a:pt x="494" y="0"/>
                  </a:lnTo>
                  <a:lnTo>
                    <a:pt x="704" y="498"/>
                  </a:lnTo>
                  <a:lnTo>
                    <a:pt x="210" y="498"/>
                  </a:lnTo>
                  <a:close/>
                </a:path>
              </a:pathLst>
            </a:custGeom>
            <a:solidFill>
              <a:srgbClr val="A85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4" name="Freeform 111">
              <a:extLst>
                <a:ext uri="{FF2B5EF4-FFF2-40B4-BE49-F238E27FC236}">
                  <a16:creationId xmlns:a16="http://schemas.microsoft.com/office/drawing/2014/main" id="{4AD1C066-3C01-4E31-BDAA-0059071B1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6675" y="11118850"/>
              <a:ext cx="1433513" cy="379413"/>
            </a:xfrm>
            <a:custGeom>
              <a:avLst/>
              <a:gdLst>
                <a:gd name="T0" fmla="*/ 1487 w 1884"/>
                <a:gd name="T1" fmla="*/ 498 h 498"/>
                <a:gd name="T2" fmla="*/ 0 w 1884"/>
                <a:gd name="T3" fmla="*/ 498 h 498"/>
                <a:gd name="T4" fmla="*/ 398 w 1884"/>
                <a:gd name="T5" fmla="*/ 0 h 498"/>
                <a:gd name="T6" fmla="*/ 1884 w 1884"/>
                <a:gd name="T7" fmla="*/ 0 h 498"/>
                <a:gd name="T8" fmla="*/ 1487 w 1884"/>
                <a:gd name="T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4" h="498">
                  <a:moveTo>
                    <a:pt x="1487" y="498"/>
                  </a:moveTo>
                  <a:lnTo>
                    <a:pt x="0" y="498"/>
                  </a:lnTo>
                  <a:lnTo>
                    <a:pt x="398" y="0"/>
                  </a:lnTo>
                  <a:lnTo>
                    <a:pt x="1884" y="0"/>
                  </a:lnTo>
                  <a:lnTo>
                    <a:pt x="1487" y="498"/>
                  </a:lnTo>
                  <a:close/>
                </a:path>
              </a:pathLst>
            </a:custGeom>
            <a:solidFill>
              <a:srgbClr val="B97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5" name="Freeform 112">
              <a:extLst>
                <a:ext uri="{FF2B5EF4-FFF2-40B4-BE49-F238E27FC236}">
                  <a16:creationId xmlns:a16="http://schemas.microsoft.com/office/drawing/2014/main" id="{3A19B9FD-C049-43FB-8E2B-80D0D9A5C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6750" y="11642725"/>
              <a:ext cx="950913" cy="152400"/>
            </a:xfrm>
            <a:custGeom>
              <a:avLst/>
              <a:gdLst>
                <a:gd name="T0" fmla="*/ 144 w 1250"/>
                <a:gd name="T1" fmla="*/ 56 h 200"/>
                <a:gd name="T2" fmla="*/ 1153 w 1250"/>
                <a:gd name="T3" fmla="*/ 56 h 200"/>
                <a:gd name="T4" fmla="*/ 1075 w 1250"/>
                <a:gd name="T5" fmla="*/ 200 h 200"/>
                <a:gd name="T6" fmla="*/ 1141 w 1250"/>
                <a:gd name="T7" fmla="*/ 200 h 200"/>
                <a:gd name="T8" fmla="*/ 1250 w 1250"/>
                <a:gd name="T9" fmla="*/ 0 h 200"/>
                <a:gd name="T10" fmla="*/ 109 w 1250"/>
                <a:gd name="T11" fmla="*/ 0 h 200"/>
                <a:gd name="T12" fmla="*/ 0 w 1250"/>
                <a:gd name="T13" fmla="*/ 200 h 200"/>
                <a:gd name="T14" fmla="*/ 66 w 1250"/>
                <a:gd name="T15" fmla="*/ 200 h 200"/>
                <a:gd name="T16" fmla="*/ 144 w 1250"/>
                <a:gd name="T17" fmla="*/ 5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50" h="200">
                  <a:moveTo>
                    <a:pt x="144" y="56"/>
                  </a:moveTo>
                  <a:lnTo>
                    <a:pt x="1153" y="56"/>
                  </a:lnTo>
                  <a:lnTo>
                    <a:pt x="1075" y="200"/>
                  </a:lnTo>
                  <a:lnTo>
                    <a:pt x="1141" y="200"/>
                  </a:lnTo>
                  <a:lnTo>
                    <a:pt x="1250" y="0"/>
                  </a:lnTo>
                  <a:lnTo>
                    <a:pt x="109" y="0"/>
                  </a:lnTo>
                  <a:lnTo>
                    <a:pt x="0" y="200"/>
                  </a:lnTo>
                  <a:lnTo>
                    <a:pt x="66" y="200"/>
                  </a:lnTo>
                  <a:lnTo>
                    <a:pt x="144" y="56"/>
                  </a:lnTo>
                  <a:close/>
                </a:path>
              </a:pathLst>
            </a:custGeom>
            <a:solidFill>
              <a:srgbClr val="604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6" name="Freeform 113">
              <a:extLst>
                <a:ext uri="{FF2B5EF4-FFF2-40B4-BE49-F238E27FC236}">
                  <a16:creationId xmlns:a16="http://schemas.microsoft.com/office/drawing/2014/main" id="{725EC1FF-B738-419D-97BB-A7B8F644F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7550" y="11685588"/>
              <a:ext cx="827088" cy="109538"/>
            </a:xfrm>
            <a:custGeom>
              <a:avLst/>
              <a:gdLst>
                <a:gd name="T0" fmla="*/ 78 w 1087"/>
                <a:gd name="T1" fmla="*/ 0 h 144"/>
                <a:gd name="T2" fmla="*/ 0 w 1087"/>
                <a:gd name="T3" fmla="*/ 144 h 144"/>
                <a:gd name="T4" fmla="*/ 62 w 1087"/>
                <a:gd name="T5" fmla="*/ 144 h 144"/>
                <a:gd name="T6" fmla="*/ 109 w 1087"/>
                <a:gd name="T7" fmla="*/ 58 h 144"/>
                <a:gd name="T8" fmla="*/ 994 w 1087"/>
                <a:gd name="T9" fmla="*/ 58 h 144"/>
                <a:gd name="T10" fmla="*/ 947 w 1087"/>
                <a:gd name="T11" fmla="*/ 144 h 144"/>
                <a:gd name="T12" fmla="*/ 1009 w 1087"/>
                <a:gd name="T13" fmla="*/ 144 h 144"/>
                <a:gd name="T14" fmla="*/ 1087 w 1087"/>
                <a:gd name="T15" fmla="*/ 0 h 144"/>
                <a:gd name="T16" fmla="*/ 78 w 1087"/>
                <a:gd name="T1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7" h="144">
                  <a:moveTo>
                    <a:pt x="78" y="0"/>
                  </a:moveTo>
                  <a:lnTo>
                    <a:pt x="0" y="144"/>
                  </a:lnTo>
                  <a:lnTo>
                    <a:pt x="62" y="144"/>
                  </a:lnTo>
                  <a:lnTo>
                    <a:pt x="109" y="58"/>
                  </a:lnTo>
                  <a:lnTo>
                    <a:pt x="994" y="58"/>
                  </a:lnTo>
                  <a:lnTo>
                    <a:pt x="947" y="144"/>
                  </a:lnTo>
                  <a:lnTo>
                    <a:pt x="1009" y="144"/>
                  </a:lnTo>
                  <a:lnTo>
                    <a:pt x="1087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3C2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7" name="Freeform 114">
              <a:extLst>
                <a:ext uri="{FF2B5EF4-FFF2-40B4-BE49-F238E27FC236}">
                  <a16:creationId xmlns:a16="http://schemas.microsoft.com/office/drawing/2014/main" id="{FC336CD4-EDFF-4D04-ADBC-98BB77E57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3588" y="11728450"/>
              <a:ext cx="709613" cy="66675"/>
            </a:xfrm>
            <a:custGeom>
              <a:avLst/>
              <a:gdLst>
                <a:gd name="T0" fmla="*/ 932 w 932"/>
                <a:gd name="T1" fmla="*/ 0 h 86"/>
                <a:gd name="T2" fmla="*/ 47 w 932"/>
                <a:gd name="T3" fmla="*/ 0 h 86"/>
                <a:gd name="T4" fmla="*/ 0 w 932"/>
                <a:gd name="T5" fmla="*/ 86 h 86"/>
                <a:gd name="T6" fmla="*/ 885 w 932"/>
                <a:gd name="T7" fmla="*/ 86 h 86"/>
                <a:gd name="T8" fmla="*/ 932 w 932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2" h="86">
                  <a:moveTo>
                    <a:pt x="932" y="0"/>
                  </a:moveTo>
                  <a:lnTo>
                    <a:pt x="47" y="0"/>
                  </a:lnTo>
                  <a:lnTo>
                    <a:pt x="0" y="86"/>
                  </a:lnTo>
                  <a:lnTo>
                    <a:pt x="885" y="86"/>
                  </a:lnTo>
                  <a:lnTo>
                    <a:pt x="932" y="0"/>
                  </a:lnTo>
                  <a:close/>
                </a:path>
              </a:pathLst>
            </a:custGeom>
            <a:solidFill>
              <a:srgbClr val="F7E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8" name="Freeform 115">
              <a:extLst>
                <a:ext uri="{FF2B5EF4-FFF2-40B4-BE49-F238E27FC236}">
                  <a16:creationId xmlns:a16="http://schemas.microsoft.com/office/drawing/2014/main" id="{458FC495-B951-4B43-99C1-402FA3451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1588" y="11444288"/>
              <a:ext cx="979488" cy="350838"/>
            </a:xfrm>
            <a:custGeom>
              <a:avLst/>
              <a:gdLst>
                <a:gd name="T0" fmla="*/ 226 w 1288"/>
                <a:gd name="T1" fmla="*/ 461 h 461"/>
                <a:gd name="T2" fmla="*/ 0 w 1288"/>
                <a:gd name="T3" fmla="*/ 0 h 461"/>
                <a:gd name="T4" fmla="*/ 1062 w 1288"/>
                <a:gd name="T5" fmla="*/ 0 h 461"/>
                <a:gd name="T6" fmla="*/ 1288 w 1288"/>
                <a:gd name="T7" fmla="*/ 461 h 461"/>
                <a:gd name="T8" fmla="*/ 226 w 1288"/>
                <a:gd name="T9" fmla="*/ 461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8" h="461">
                  <a:moveTo>
                    <a:pt x="226" y="461"/>
                  </a:moveTo>
                  <a:lnTo>
                    <a:pt x="0" y="0"/>
                  </a:lnTo>
                  <a:lnTo>
                    <a:pt x="1062" y="0"/>
                  </a:lnTo>
                  <a:lnTo>
                    <a:pt x="1288" y="461"/>
                  </a:lnTo>
                  <a:lnTo>
                    <a:pt x="226" y="461"/>
                  </a:lnTo>
                  <a:close/>
                </a:path>
              </a:pathLst>
            </a:custGeom>
            <a:solidFill>
              <a:srgbClr val="A85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09" name="Rectangle 116">
              <a:extLst>
                <a:ext uri="{FF2B5EF4-FFF2-40B4-BE49-F238E27FC236}">
                  <a16:creationId xmlns:a16="http://schemas.microsoft.com/office/drawing/2014/main" id="{736CE774-2B7B-4072-8199-CE6EE0F04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9425" y="7296150"/>
              <a:ext cx="1620838" cy="1096963"/>
            </a:xfrm>
            <a:prstGeom prst="rect">
              <a:avLst/>
            </a:prstGeom>
            <a:solidFill>
              <a:srgbClr val="FFFFFF">
                <a:alpha val="7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0" name="Rectangle 117">
              <a:extLst>
                <a:ext uri="{FF2B5EF4-FFF2-40B4-BE49-F238E27FC236}">
                  <a16:creationId xmlns:a16="http://schemas.microsoft.com/office/drawing/2014/main" id="{366796BB-283C-4EB3-8411-EB4FEF326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9425" y="5407025"/>
              <a:ext cx="1620838" cy="762000"/>
            </a:xfrm>
            <a:prstGeom prst="rect">
              <a:avLst/>
            </a:prstGeom>
            <a:solidFill>
              <a:srgbClr val="8AB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1" name="Rectangle 118">
              <a:extLst>
                <a:ext uri="{FF2B5EF4-FFF2-40B4-BE49-F238E27FC236}">
                  <a16:creationId xmlns:a16="http://schemas.microsoft.com/office/drawing/2014/main" id="{DA4F0932-4079-4B32-A0F0-D5D49FE22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9425" y="6169025"/>
              <a:ext cx="1620838" cy="11271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2" name="Freeform 119">
              <a:extLst>
                <a:ext uri="{FF2B5EF4-FFF2-40B4-BE49-F238E27FC236}">
                  <a16:creationId xmlns:a16="http://schemas.microsoft.com/office/drawing/2014/main" id="{82B667C0-0659-4B8A-8452-B84A2D1021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878800" y="6453188"/>
              <a:ext cx="1446213" cy="749300"/>
            </a:xfrm>
            <a:custGeom>
              <a:avLst/>
              <a:gdLst>
                <a:gd name="T0" fmla="*/ 1535 w 1900"/>
                <a:gd name="T1" fmla="*/ 96 h 985"/>
                <a:gd name="T2" fmla="*/ 1868 w 1900"/>
                <a:gd name="T3" fmla="*/ 340 h 985"/>
                <a:gd name="T4" fmla="*/ 1535 w 1900"/>
                <a:gd name="T5" fmla="*/ 340 h 985"/>
                <a:gd name="T6" fmla="*/ 1868 w 1900"/>
                <a:gd name="T7" fmla="*/ 646 h 985"/>
                <a:gd name="T8" fmla="*/ 1599 w 1900"/>
                <a:gd name="T9" fmla="*/ 509 h 985"/>
                <a:gd name="T10" fmla="*/ 1804 w 1900"/>
                <a:gd name="T11" fmla="*/ 953 h 985"/>
                <a:gd name="T12" fmla="*/ 1804 w 1900"/>
                <a:gd name="T13" fmla="*/ 742 h 985"/>
                <a:gd name="T14" fmla="*/ 1163 w 1900"/>
                <a:gd name="T15" fmla="*/ 806 h 985"/>
                <a:gd name="T16" fmla="*/ 1439 w 1900"/>
                <a:gd name="T17" fmla="*/ 953 h 985"/>
                <a:gd name="T18" fmla="*/ 856 w 1900"/>
                <a:gd name="T19" fmla="*/ 742 h 985"/>
                <a:gd name="T20" fmla="*/ 696 w 1900"/>
                <a:gd name="T21" fmla="*/ 953 h 985"/>
                <a:gd name="T22" fmla="*/ 696 w 1900"/>
                <a:gd name="T23" fmla="*/ 742 h 985"/>
                <a:gd name="T24" fmla="*/ 96 w 1900"/>
                <a:gd name="T25" fmla="*/ 953 h 985"/>
                <a:gd name="T26" fmla="*/ 388 w 1900"/>
                <a:gd name="T27" fmla="*/ 806 h 985"/>
                <a:gd name="T28" fmla="*/ 96 w 1900"/>
                <a:gd name="T29" fmla="*/ 509 h 985"/>
                <a:gd name="T30" fmla="*/ 96 w 1900"/>
                <a:gd name="T31" fmla="*/ 710 h 985"/>
                <a:gd name="T32" fmla="*/ 324 w 1900"/>
                <a:gd name="T33" fmla="*/ 276 h 985"/>
                <a:gd name="T34" fmla="*/ 32 w 1900"/>
                <a:gd name="T35" fmla="*/ 413 h 985"/>
                <a:gd name="T36" fmla="*/ 388 w 1900"/>
                <a:gd name="T37" fmla="*/ 96 h 985"/>
                <a:gd name="T38" fmla="*/ 484 w 1900"/>
                <a:gd name="T39" fmla="*/ 32 h 985"/>
                <a:gd name="T40" fmla="*/ 484 w 1900"/>
                <a:gd name="T41" fmla="*/ 244 h 985"/>
                <a:gd name="T42" fmla="*/ 1067 w 1900"/>
                <a:gd name="T43" fmla="*/ 32 h 985"/>
                <a:gd name="T44" fmla="*/ 792 w 1900"/>
                <a:gd name="T45" fmla="*/ 180 h 985"/>
                <a:gd name="T46" fmla="*/ 1227 w 1900"/>
                <a:gd name="T47" fmla="*/ 477 h 985"/>
                <a:gd name="T48" fmla="*/ 1503 w 1900"/>
                <a:gd name="T49" fmla="*/ 340 h 985"/>
                <a:gd name="T50" fmla="*/ 1067 w 1900"/>
                <a:gd name="T51" fmla="*/ 509 h 985"/>
                <a:gd name="T52" fmla="*/ 792 w 1900"/>
                <a:gd name="T53" fmla="*/ 646 h 985"/>
                <a:gd name="T54" fmla="*/ 776 w 1900"/>
                <a:gd name="T55" fmla="*/ 520 h 985"/>
                <a:gd name="T56" fmla="*/ 1174 w 1900"/>
                <a:gd name="T57" fmla="*/ 493 h 985"/>
                <a:gd name="T58" fmla="*/ 792 w 1900"/>
                <a:gd name="T59" fmla="*/ 413 h 985"/>
                <a:gd name="T60" fmla="*/ 1147 w 1900"/>
                <a:gd name="T61" fmla="*/ 233 h 985"/>
                <a:gd name="T62" fmla="*/ 776 w 1900"/>
                <a:gd name="T63" fmla="*/ 233 h 985"/>
                <a:gd name="T64" fmla="*/ 420 w 1900"/>
                <a:gd name="T65" fmla="*/ 340 h 985"/>
                <a:gd name="T66" fmla="*/ 696 w 1900"/>
                <a:gd name="T67" fmla="*/ 477 h 985"/>
                <a:gd name="T68" fmla="*/ 404 w 1900"/>
                <a:gd name="T69" fmla="*/ 233 h 985"/>
                <a:gd name="T70" fmla="*/ 404 w 1900"/>
                <a:gd name="T71" fmla="*/ 466 h 985"/>
                <a:gd name="T72" fmla="*/ 420 w 1900"/>
                <a:gd name="T73" fmla="*/ 573 h 985"/>
                <a:gd name="T74" fmla="*/ 696 w 1900"/>
                <a:gd name="T75" fmla="*/ 710 h 985"/>
                <a:gd name="T76" fmla="*/ 404 w 1900"/>
                <a:gd name="T77" fmla="*/ 699 h 985"/>
                <a:gd name="T78" fmla="*/ 776 w 1900"/>
                <a:gd name="T79" fmla="*/ 699 h 985"/>
                <a:gd name="T80" fmla="*/ 1147 w 1900"/>
                <a:gd name="T81" fmla="*/ 699 h 985"/>
                <a:gd name="T82" fmla="*/ 1227 w 1900"/>
                <a:gd name="T83" fmla="*/ 710 h 985"/>
                <a:gd name="T84" fmla="*/ 1503 w 1900"/>
                <a:gd name="T85" fmla="*/ 573 h 985"/>
                <a:gd name="T86" fmla="*/ 1519 w 1900"/>
                <a:gd name="T87" fmla="*/ 699 h 985"/>
                <a:gd name="T88" fmla="*/ 1519 w 1900"/>
                <a:gd name="T89" fmla="*/ 466 h 985"/>
                <a:gd name="T90" fmla="*/ 1519 w 1900"/>
                <a:gd name="T91" fmla="*/ 233 h 985"/>
                <a:gd name="T92" fmla="*/ 1503 w 1900"/>
                <a:gd name="T93" fmla="*/ 180 h 985"/>
                <a:gd name="T94" fmla="*/ 1227 w 1900"/>
                <a:gd name="T95" fmla="*/ 32 h 985"/>
                <a:gd name="T96" fmla="*/ 1519 w 1900"/>
                <a:gd name="T97" fmla="*/ 43 h 985"/>
                <a:gd name="T98" fmla="*/ 856 w 1900"/>
                <a:gd name="T99" fmla="*/ 0 h 985"/>
                <a:gd name="T100" fmla="*/ 324 w 1900"/>
                <a:gd name="T101" fmla="*/ 0 h 985"/>
                <a:gd name="T102" fmla="*/ 0 w 1900"/>
                <a:gd name="T103" fmla="*/ 340 h 985"/>
                <a:gd name="T104" fmla="*/ 43 w 1900"/>
                <a:gd name="T105" fmla="*/ 726 h 985"/>
                <a:gd name="T106" fmla="*/ 404 w 1900"/>
                <a:gd name="T107" fmla="*/ 942 h 985"/>
                <a:gd name="T108" fmla="*/ 1067 w 1900"/>
                <a:gd name="T109" fmla="*/ 985 h 985"/>
                <a:gd name="T110" fmla="*/ 1599 w 1900"/>
                <a:gd name="T111" fmla="*/ 985 h 985"/>
                <a:gd name="T112" fmla="*/ 1900 w 1900"/>
                <a:gd name="T113" fmla="*/ 646 h 985"/>
                <a:gd name="T114" fmla="*/ 1857 w 1900"/>
                <a:gd name="T115" fmla="*/ 26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00" h="985">
                  <a:moveTo>
                    <a:pt x="1868" y="180"/>
                  </a:moveTo>
                  <a:cubicBezTo>
                    <a:pt x="1868" y="215"/>
                    <a:pt x="1839" y="244"/>
                    <a:pt x="1804" y="244"/>
                  </a:cubicBezTo>
                  <a:lnTo>
                    <a:pt x="1599" y="244"/>
                  </a:lnTo>
                  <a:cubicBezTo>
                    <a:pt x="1564" y="244"/>
                    <a:pt x="1535" y="215"/>
                    <a:pt x="1535" y="180"/>
                  </a:cubicBezTo>
                  <a:lnTo>
                    <a:pt x="1535" y="96"/>
                  </a:lnTo>
                  <a:cubicBezTo>
                    <a:pt x="1535" y="61"/>
                    <a:pt x="1564" y="32"/>
                    <a:pt x="1599" y="32"/>
                  </a:cubicBezTo>
                  <a:lnTo>
                    <a:pt x="1804" y="32"/>
                  </a:lnTo>
                  <a:cubicBezTo>
                    <a:pt x="1839" y="32"/>
                    <a:pt x="1868" y="61"/>
                    <a:pt x="1868" y="96"/>
                  </a:cubicBezTo>
                  <a:lnTo>
                    <a:pt x="1868" y="180"/>
                  </a:lnTo>
                  <a:close/>
                  <a:moveTo>
                    <a:pt x="1868" y="340"/>
                  </a:moveTo>
                  <a:lnTo>
                    <a:pt x="1868" y="413"/>
                  </a:lnTo>
                  <a:cubicBezTo>
                    <a:pt x="1868" y="448"/>
                    <a:pt x="1839" y="477"/>
                    <a:pt x="1804" y="477"/>
                  </a:cubicBezTo>
                  <a:lnTo>
                    <a:pt x="1599" y="477"/>
                  </a:lnTo>
                  <a:cubicBezTo>
                    <a:pt x="1564" y="477"/>
                    <a:pt x="1535" y="448"/>
                    <a:pt x="1535" y="413"/>
                  </a:cubicBezTo>
                  <a:lnTo>
                    <a:pt x="1535" y="340"/>
                  </a:lnTo>
                  <a:cubicBezTo>
                    <a:pt x="1535" y="305"/>
                    <a:pt x="1564" y="276"/>
                    <a:pt x="1599" y="276"/>
                  </a:cubicBezTo>
                  <a:lnTo>
                    <a:pt x="1804" y="276"/>
                  </a:lnTo>
                  <a:cubicBezTo>
                    <a:pt x="1839" y="276"/>
                    <a:pt x="1868" y="305"/>
                    <a:pt x="1868" y="340"/>
                  </a:cubicBezTo>
                  <a:close/>
                  <a:moveTo>
                    <a:pt x="1868" y="573"/>
                  </a:moveTo>
                  <a:lnTo>
                    <a:pt x="1868" y="646"/>
                  </a:lnTo>
                  <a:cubicBezTo>
                    <a:pt x="1868" y="681"/>
                    <a:pt x="1839" y="710"/>
                    <a:pt x="1804" y="710"/>
                  </a:cubicBezTo>
                  <a:lnTo>
                    <a:pt x="1599" y="710"/>
                  </a:lnTo>
                  <a:cubicBezTo>
                    <a:pt x="1564" y="710"/>
                    <a:pt x="1535" y="681"/>
                    <a:pt x="1535" y="646"/>
                  </a:cubicBezTo>
                  <a:lnTo>
                    <a:pt x="1535" y="573"/>
                  </a:lnTo>
                  <a:cubicBezTo>
                    <a:pt x="1535" y="538"/>
                    <a:pt x="1564" y="509"/>
                    <a:pt x="1599" y="509"/>
                  </a:cubicBezTo>
                  <a:lnTo>
                    <a:pt x="1804" y="509"/>
                  </a:lnTo>
                  <a:cubicBezTo>
                    <a:pt x="1839" y="509"/>
                    <a:pt x="1868" y="538"/>
                    <a:pt x="1868" y="573"/>
                  </a:cubicBezTo>
                  <a:close/>
                  <a:moveTo>
                    <a:pt x="1868" y="806"/>
                  </a:moveTo>
                  <a:lnTo>
                    <a:pt x="1868" y="889"/>
                  </a:lnTo>
                  <a:cubicBezTo>
                    <a:pt x="1868" y="925"/>
                    <a:pt x="1839" y="953"/>
                    <a:pt x="1804" y="953"/>
                  </a:cubicBezTo>
                  <a:lnTo>
                    <a:pt x="1599" y="953"/>
                  </a:lnTo>
                  <a:cubicBezTo>
                    <a:pt x="1564" y="953"/>
                    <a:pt x="1535" y="925"/>
                    <a:pt x="1535" y="889"/>
                  </a:cubicBezTo>
                  <a:lnTo>
                    <a:pt x="1535" y="806"/>
                  </a:lnTo>
                  <a:cubicBezTo>
                    <a:pt x="1535" y="771"/>
                    <a:pt x="1564" y="742"/>
                    <a:pt x="1599" y="742"/>
                  </a:cubicBezTo>
                  <a:lnTo>
                    <a:pt x="1804" y="742"/>
                  </a:lnTo>
                  <a:cubicBezTo>
                    <a:pt x="1839" y="742"/>
                    <a:pt x="1868" y="771"/>
                    <a:pt x="1868" y="806"/>
                  </a:cubicBezTo>
                  <a:close/>
                  <a:moveTo>
                    <a:pt x="1439" y="953"/>
                  </a:moveTo>
                  <a:lnTo>
                    <a:pt x="1227" y="953"/>
                  </a:lnTo>
                  <a:cubicBezTo>
                    <a:pt x="1192" y="953"/>
                    <a:pt x="1163" y="925"/>
                    <a:pt x="1163" y="889"/>
                  </a:cubicBezTo>
                  <a:lnTo>
                    <a:pt x="1163" y="806"/>
                  </a:lnTo>
                  <a:cubicBezTo>
                    <a:pt x="1163" y="771"/>
                    <a:pt x="1192" y="742"/>
                    <a:pt x="1227" y="742"/>
                  </a:cubicBezTo>
                  <a:lnTo>
                    <a:pt x="1439" y="742"/>
                  </a:lnTo>
                  <a:cubicBezTo>
                    <a:pt x="1474" y="742"/>
                    <a:pt x="1503" y="771"/>
                    <a:pt x="1503" y="806"/>
                  </a:cubicBezTo>
                  <a:lnTo>
                    <a:pt x="1503" y="889"/>
                  </a:lnTo>
                  <a:cubicBezTo>
                    <a:pt x="1503" y="925"/>
                    <a:pt x="1474" y="953"/>
                    <a:pt x="1439" y="953"/>
                  </a:cubicBezTo>
                  <a:close/>
                  <a:moveTo>
                    <a:pt x="1067" y="953"/>
                  </a:moveTo>
                  <a:lnTo>
                    <a:pt x="856" y="953"/>
                  </a:lnTo>
                  <a:cubicBezTo>
                    <a:pt x="820" y="953"/>
                    <a:pt x="792" y="925"/>
                    <a:pt x="792" y="889"/>
                  </a:cubicBezTo>
                  <a:lnTo>
                    <a:pt x="792" y="806"/>
                  </a:lnTo>
                  <a:cubicBezTo>
                    <a:pt x="792" y="771"/>
                    <a:pt x="820" y="742"/>
                    <a:pt x="856" y="742"/>
                  </a:cubicBezTo>
                  <a:lnTo>
                    <a:pt x="1067" y="742"/>
                  </a:lnTo>
                  <a:cubicBezTo>
                    <a:pt x="1103" y="742"/>
                    <a:pt x="1131" y="771"/>
                    <a:pt x="1131" y="806"/>
                  </a:cubicBezTo>
                  <a:lnTo>
                    <a:pt x="1131" y="889"/>
                  </a:lnTo>
                  <a:cubicBezTo>
                    <a:pt x="1131" y="925"/>
                    <a:pt x="1103" y="953"/>
                    <a:pt x="1067" y="953"/>
                  </a:cubicBezTo>
                  <a:close/>
                  <a:moveTo>
                    <a:pt x="696" y="953"/>
                  </a:moveTo>
                  <a:lnTo>
                    <a:pt x="484" y="953"/>
                  </a:lnTo>
                  <a:cubicBezTo>
                    <a:pt x="449" y="953"/>
                    <a:pt x="420" y="925"/>
                    <a:pt x="420" y="889"/>
                  </a:cubicBezTo>
                  <a:lnTo>
                    <a:pt x="420" y="806"/>
                  </a:lnTo>
                  <a:cubicBezTo>
                    <a:pt x="420" y="771"/>
                    <a:pt x="449" y="742"/>
                    <a:pt x="484" y="742"/>
                  </a:cubicBezTo>
                  <a:lnTo>
                    <a:pt x="696" y="742"/>
                  </a:lnTo>
                  <a:cubicBezTo>
                    <a:pt x="731" y="742"/>
                    <a:pt x="760" y="771"/>
                    <a:pt x="760" y="806"/>
                  </a:cubicBezTo>
                  <a:lnTo>
                    <a:pt x="760" y="889"/>
                  </a:lnTo>
                  <a:cubicBezTo>
                    <a:pt x="760" y="925"/>
                    <a:pt x="731" y="953"/>
                    <a:pt x="696" y="953"/>
                  </a:cubicBezTo>
                  <a:close/>
                  <a:moveTo>
                    <a:pt x="324" y="953"/>
                  </a:moveTo>
                  <a:lnTo>
                    <a:pt x="96" y="953"/>
                  </a:lnTo>
                  <a:cubicBezTo>
                    <a:pt x="61" y="953"/>
                    <a:pt x="32" y="925"/>
                    <a:pt x="32" y="889"/>
                  </a:cubicBezTo>
                  <a:lnTo>
                    <a:pt x="32" y="806"/>
                  </a:lnTo>
                  <a:cubicBezTo>
                    <a:pt x="32" y="771"/>
                    <a:pt x="61" y="742"/>
                    <a:pt x="96" y="742"/>
                  </a:cubicBezTo>
                  <a:lnTo>
                    <a:pt x="324" y="742"/>
                  </a:lnTo>
                  <a:cubicBezTo>
                    <a:pt x="359" y="742"/>
                    <a:pt x="388" y="771"/>
                    <a:pt x="388" y="806"/>
                  </a:cubicBezTo>
                  <a:lnTo>
                    <a:pt x="388" y="889"/>
                  </a:lnTo>
                  <a:cubicBezTo>
                    <a:pt x="388" y="925"/>
                    <a:pt x="359" y="953"/>
                    <a:pt x="324" y="953"/>
                  </a:cubicBezTo>
                  <a:close/>
                  <a:moveTo>
                    <a:pt x="32" y="646"/>
                  </a:moveTo>
                  <a:lnTo>
                    <a:pt x="32" y="573"/>
                  </a:lnTo>
                  <a:cubicBezTo>
                    <a:pt x="32" y="538"/>
                    <a:pt x="61" y="509"/>
                    <a:pt x="96" y="509"/>
                  </a:cubicBezTo>
                  <a:lnTo>
                    <a:pt x="324" y="509"/>
                  </a:lnTo>
                  <a:cubicBezTo>
                    <a:pt x="359" y="509"/>
                    <a:pt x="388" y="538"/>
                    <a:pt x="388" y="573"/>
                  </a:cubicBezTo>
                  <a:lnTo>
                    <a:pt x="388" y="646"/>
                  </a:lnTo>
                  <a:cubicBezTo>
                    <a:pt x="388" y="681"/>
                    <a:pt x="359" y="710"/>
                    <a:pt x="324" y="710"/>
                  </a:cubicBezTo>
                  <a:lnTo>
                    <a:pt x="96" y="710"/>
                  </a:lnTo>
                  <a:cubicBezTo>
                    <a:pt x="61" y="710"/>
                    <a:pt x="32" y="681"/>
                    <a:pt x="32" y="646"/>
                  </a:cubicBezTo>
                  <a:close/>
                  <a:moveTo>
                    <a:pt x="32" y="413"/>
                  </a:moveTo>
                  <a:lnTo>
                    <a:pt x="32" y="340"/>
                  </a:lnTo>
                  <a:cubicBezTo>
                    <a:pt x="32" y="305"/>
                    <a:pt x="61" y="276"/>
                    <a:pt x="96" y="276"/>
                  </a:cubicBezTo>
                  <a:lnTo>
                    <a:pt x="324" y="276"/>
                  </a:lnTo>
                  <a:cubicBezTo>
                    <a:pt x="359" y="276"/>
                    <a:pt x="388" y="305"/>
                    <a:pt x="388" y="340"/>
                  </a:cubicBezTo>
                  <a:lnTo>
                    <a:pt x="388" y="413"/>
                  </a:lnTo>
                  <a:cubicBezTo>
                    <a:pt x="388" y="448"/>
                    <a:pt x="359" y="477"/>
                    <a:pt x="324" y="477"/>
                  </a:cubicBezTo>
                  <a:lnTo>
                    <a:pt x="96" y="477"/>
                  </a:lnTo>
                  <a:cubicBezTo>
                    <a:pt x="61" y="477"/>
                    <a:pt x="32" y="448"/>
                    <a:pt x="32" y="413"/>
                  </a:cubicBezTo>
                  <a:close/>
                  <a:moveTo>
                    <a:pt x="32" y="180"/>
                  </a:moveTo>
                  <a:lnTo>
                    <a:pt x="32" y="96"/>
                  </a:lnTo>
                  <a:cubicBezTo>
                    <a:pt x="32" y="61"/>
                    <a:pt x="61" y="32"/>
                    <a:pt x="96" y="32"/>
                  </a:cubicBezTo>
                  <a:lnTo>
                    <a:pt x="324" y="32"/>
                  </a:lnTo>
                  <a:cubicBezTo>
                    <a:pt x="359" y="32"/>
                    <a:pt x="388" y="61"/>
                    <a:pt x="388" y="96"/>
                  </a:cubicBezTo>
                  <a:lnTo>
                    <a:pt x="388" y="180"/>
                  </a:lnTo>
                  <a:cubicBezTo>
                    <a:pt x="388" y="215"/>
                    <a:pt x="359" y="244"/>
                    <a:pt x="324" y="244"/>
                  </a:cubicBezTo>
                  <a:lnTo>
                    <a:pt x="96" y="244"/>
                  </a:lnTo>
                  <a:cubicBezTo>
                    <a:pt x="61" y="244"/>
                    <a:pt x="32" y="215"/>
                    <a:pt x="32" y="180"/>
                  </a:cubicBezTo>
                  <a:close/>
                  <a:moveTo>
                    <a:pt x="484" y="32"/>
                  </a:moveTo>
                  <a:lnTo>
                    <a:pt x="696" y="32"/>
                  </a:lnTo>
                  <a:cubicBezTo>
                    <a:pt x="731" y="32"/>
                    <a:pt x="760" y="61"/>
                    <a:pt x="760" y="96"/>
                  </a:cubicBezTo>
                  <a:lnTo>
                    <a:pt x="760" y="180"/>
                  </a:lnTo>
                  <a:cubicBezTo>
                    <a:pt x="760" y="215"/>
                    <a:pt x="731" y="244"/>
                    <a:pt x="696" y="244"/>
                  </a:cubicBezTo>
                  <a:lnTo>
                    <a:pt x="484" y="244"/>
                  </a:lnTo>
                  <a:cubicBezTo>
                    <a:pt x="449" y="244"/>
                    <a:pt x="420" y="215"/>
                    <a:pt x="420" y="180"/>
                  </a:cubicBezTo>
                  <a:lnTo>
                    <a:pt x="420" y="96"/>
                  </a:lnTo>
                  <a:cubicBezTo>
                    <a:pt x="420" y="61"/>
                    <a:pt x="449" y="32"/>
                    <a:pt x="484" y="32"/>
                  </a:cubicBezTo>
                  <a:close/>
                  <a:moveTo>
                    <a:pt x="856" y="32"/>
                  </a:moveTo>
                  <a:lnTo>
                    <a:pt x="1067" y="32"/>
                  </a:lnTo>
                  <a:cubicBezTo>
                    <a:pt x="1103" y="32"/>
                    <a:pt x="1131" y="61"/>
                    <a:pt x="1131" y="96"/>
                  </a:cubicBezTo>
                  <a:lnTo>
                    <a:pt x="1131" y="180"/>
                  </a:lnTo>
                  <a:cubicBezTo>
                    <a:pt x="1131" y="215"/>
                    <a:pt x="1103" y="244"/>
                    <a:pt x="1067" y="244"/>
                  </a:cubicBezTo>
                  <a:lnTo>
                    <a:pt x="856" y="244"/>
                  </a:lnTo>
                  <a:cubicBezTo>
                    <a:pt x="820" y="244"/>
                    <a:pt x="792" y="215"/>
                    <a:pt x="792" y="180"/>
                  </a:cubicBezTo>
                  <a:lnTo>
                    <a:pt x="792" y="96"/>
                  </a:lnTo>
                  <a:cubicBezTo>
                    <a:pt x="792" y="61"/>
                    <a:pt x="820" y="32"/>
                    <a:pt x="856" y="32"/>
                  </a:cubicBezTo>
                  <a:close/>
                  <a:moveTo>
                    <a:pt x="1503" y="413"/>
                  </a:moveTo>
                  <a:cubicBezTo>
                    <a:pt x="1503" y="448"/>
                    <a:pt x="1474" y="477"/>
                    <a:pt x="1439" y="477"/>
                  </a:cubicBezTo>
                  <a:lnTo>
                    <a:pt x="1227" y="477"/>
                  </a:lnTo>
                  <a:cubicBezTo>
                    <a:pt x="1192" y="477"/>
                    <a:pt x="1163" y="448"/>
                    <a:pt x="1163" y="413"/>
                  </a:cubicBezTo>
                  <a:lnTo>
                    <a:pt x="1163" y="340"/>
                  </a:lnTo>
                  <a:cubicBezTo>
                    <a:pt x="1163" y="305"/>
                    <a:pt x="1192" y="276"/>
                    <a:pt x="1227" y="276"/>
                  </a:cubicBezTo>
                  <a:lnTo>
                    <a:pt x="1439" y="276"/>
                  </a:lnTo>
                  <a:cubicBezTo>
                    <a:pt x="1474" y="276"/>
                    <a:pt x="1503" y="305"/>
                    <a:pt x="1503" y="340"/>
                  </a:cubicBezTo>
                  <a:lnTo>
                    <a:pt x="1503" y="413"/>
                  </a:lnTo>
                  <a:close/>
                  <a:moveTo>
                    <a:pt x="792" y="646"/>
                  </a:moveTo>
                  <a:lnTo>
                    <a:pt x="792" y="573"/>
                  </a:lnTo>
                  <a:cubicBezTo>
                    <a:pt x="792" y="538"/>
                    <a:pt x="820" y="509"/>
                    <a:pt x="856" y="509"/>
                  </a:cubicBezTo>
                  <a:lnTo>
                    <a:pt x="1067" y="509"/>
                  </a:lnTo>
                  <a:cubicBezTo>
                    <a:pt x="1103" y="509"/>
                    <a:pt x="1131" y="538"/>
                    <a:pt x="1131" y="573"/>
                  </a:cubicBezTo>
                  <a:lnTo>
                    <a:pt x="1131" y="646"/>
                  </a:lnTo>
                  <a:cubicBezTo>
                    <a:pt x="1131" y="681"/>
                    <a:pt x="1103" y="710"/>
                    <a:pt x="1067" y="710"/>
                  </a:cubicBezTo>
                  <a:lnTo>
                    <a:pt x="856" y="710"/>
                  </a:lnTo>
                  <a:cubicBezTo>
                    <a:pt x="820" y="710"/>
                    <a:pt x="792" y="681"/>
                    <a:pt x="792" y="646"/>
                  </a:cubicBezTo>
                  <a:close/>
                  <a:moveTo>
                    <a:pt x="776" y="520"/>
                  </a:moveTo>
                  <a:cubicBezTo>
                    <a:pt x="769" y="509"/>
                    <a:pt x="759" y="500"/>
                    <a:pt x="749" y="493"/>
                  </a:cubicBezTo>
                  <a:cubicBezTo>
                    <a:pt x="759" y="486"/>
                    <a:pt x="769" y="477"/>
                    <a:pt x="776" y="466"/>
                  </a:cubicBezTo>
                  <a:cubicBezTo>
                    <a:pt x="783" y="477"/>
                    <a:pt x="792" y="486"/>
                    <a:pt x="803" y="493"/>
                  </a:cubicBezTo>
                  <a:cubicBezTo>
                    <a:pt x="792" y="500"/>
                    <a:pt x="783" y="509"/>
                    <a:pt x="776" y="520"/>
                  </a:cubicBezTo>
                  <a:close/>
                  <a:moveTo>
                    <a:pt x="1174" y="493"/>
                  </a:moveTo>
                  <a:cubicBezTo>
                    <a:pt x="1164" y="500"/>
                    <a:pt x="1154" y="509"/>
                    <a:pt x="1147" y="520"/>
                  </a:cubicBezTo>
                  <a:cubicBezTo>
                    <a:pt x="1140" y="509"/>
                    <a:pt x="1131" y="500"/>
                    <a:pt x="1120" y="493"/>
                  </a:cubicBezTo>
                  <a:cubicBezTo>
                    <a:pt x="1131" y="486"/>
                    <a:pt x="1140" y="477"/>
                    <a:pt x="1147" y="466"/>
                  </a:cubicBezTo>
                  <a:cubicBezTo>
                    <a:pt x="1154" y="477"/>
                    <a:pt x="1164" y="486"/>
                    <a:pt x="1174" y="493"/>
                  </a:cubicBezTo>
                  <a:close/>
                  <a:moveTo>
                    <a:pt x="1131" y="340"/>
                  </a:moveTo>
                  <a:lnTo>
                    <a:pt x="1131" y="413"/>
                  </a:lnTo>
                  <a:cubicBezTo>
                    <a:pt x="1131" y="448"/>
                    <a:pt x="1103" y="477"/>
                    <a:pt x="1067" y="477"/>
                  </a:cubicBezTo>
                  <a:lnTo>
                    <a:pt x="856" y="477"/>
                  </a:lnTo>
                  <a:cubicBezTo>
                    <a:pt x="820" y="477"/>
                    <a:pt x="792" y="448"/>
                    <a:pt x="792" y="413"/>
                  </a:cubicBezTo>
                  <a:lnTo>
                    <a:pt x="792" y="340"/>
                  </a:lnTo>
                  <a:cubicBezTo>
                    <a:pt x="792" y="305"/>
                    <a:pt x="820" y="276"/>
                    <a:pt x="856" y="276"/>
                  </a:cubicBezTo>
                  <a:lnTo>
                    <a:pt x="1067" y="276"/>
                  </a:lnTo>
                  <a:cubicBezTo>
                    <a:pt x="1103" y="276"/>
                    <a:pt x="1131" y="305"/>
                    <a:pt x="1131" y="340"/>
                  </a:cubicBezTo>
                  <a:close/>
                  <a:moveTo>
                    <a:pt x="1147" y="233"/>
                  </a:moveTo>
                  <a:cubicBezTo>
                    <a:pt x="1154" y="244"/>
                    <a:pt x="1164" y="253"/>
                    <a:pt x="1174" y="260"/>
                  </a:cubicBezTo>
                  <a:cubicBezTo>
                    <a:pt x="1164" y="267"/>
                    <a:pt x="1154" y="276"/>
                    <a:pt x="1147" y="287"/>
                  </a:cubicBezTo>
                  <a:cubicBezTo>
                    <a:pt x="1140" y="276"/>
                    <a:pt x="1131" y="267"/>
                    <a:pt x="1120" y="260"/>
                  </a:cubicBezTo>
                  <a:cubicBezTo>
                    <a:pt x="1131" y="253"/>
                    <a:pt x="1140" y="244"/>
                    <a:pt x="1147" y="233"/>
                  </a:cubicBezTo>
                  <a:close/>
                  <a:moveTo>
                    <a:pt x="776" y="233"/>
                  </a:moveTo>
                  <a:cubicBezTo>
                    <a:pt x="783" y="244"/>
                    <a:pt x="792" y="253"/>
                    <a:pt x="803" y="260"/>
                  </a:cubicBezTo>
                  <a:cubicBezTo>
                    <a:pt x="792" y="267"/>
                    <a:pt x="783" y="276"/>
                    <a:pt x="776" y="287"/>
                  </a:cubicBezTo>
                  <a:cubicBezTo>
                    <a:pt x="769" y="276"/>
                    <a:pt x="759" y="267"/>
                    <a:pt x="749" y="260"/>
                  </a:cubicBezTo>
                  <a:cubicBezTo>
                    <a:pt x="759" y="253"/>
                    <a:pt x="769" y="244"/>
                    <a:pt x="776" y="233"/>
                  </a:cubicBezTo>
                  <a:close/>
                  <a:moveTo>
                    <a:pt x="420" y="340"/>
                  </a:moveTo>
                  <a:cubicBezTo>
                    <a:pt x="420" y="305"/>
                    <a:pt x="449" y="276"/>
                    <a:pt x="484" y="276"/>
                  </a:cubicBezTo>
                  <a:lnTo>
                    <a:pt x="696" y="276"/>
                  </a:lnTo>
                  <a:cubicBezTo>
                    <a:pt x="731" y="276"/>
                    <a:pt x="760" y="305"/>
                    <a:pt x="760" y="340"/>
                  </a:cubicBezTo>
                  <a:lnTo>
                    <a:pt x="760" y="413"/>
                  </a:lnTo>
                  <a:cubicBezTo>
                    <a:pt x="760" y="448"/>
                    <a:pt x="731" y="477"/>
                    <a:pt x="696" y="477"/>
                  </a:cubicBezTo>
                  <a:lnTo>
                    <a:pt x="484" y="477"/>
                  </a:lnTo>
                  <a:cubicBezTo>
                    <a:pt x="449" y="477"/>
                    <a:pt x="420" y="448"/>
                    <a:pt x="420" y="413"/>
                  </a:cubicBezTo>
                  <a:lnTo>
                    <a:pt x="420" y="340"/>
                  </a:lnTo>
                  <a:close/>
                  <a:moveTo>
                    <a:pt x="377" y="260"/>
                  </a:moveTo>
                  <a:cubicBezTo>
                    <a:pt x="388" y="253"/>
                    <a:pt x="397" y="244"/>
                    <a:pt x="404" y="233"/>
                  </a:cubicBezTo>
                  <a:cubicBezTo>
                    <a:pt x="411" y="244"/>
                    <a:pt x="420" y="253"/>
                    <a:pt x="431" y="260"/>
                  </a:cubicBezTo>
                  <a:cubicBezTo>
                    <a:pt x="420" y="267"/>
                    <a:pt x="411" y="276"/>
                    <a:pt x="404" y="287"/>
                  </a:cubicBezTo>
                  <a:cubicBezTo>
                    <a:pt x="397" y="276"/>
                    <a:pt x="388" y="267"/>
                    <a:pt x="377" y="260"/>
                  </a:cubicBezTo>
                  <a:close/>
                  <a:moveTo>
                    <a:pt x="377" y="493"/>
                  </a:moveTo>
                  <a:cubicBezTo>
                    <a:pt x="388" y="486"/>
                    <a:pt x="397" y="477"/>
                    <a:pt x="404" y="466"/>
                  </a:cubicBezTo>
                  <a:cubicBezTo>
                    <a:pt x="411" y="477"/>
                    <a:pt x="420" y="486"/>
                    <a:pt x="431" y="493"/>
                  </a:cubicBezTo>
                  <a:cubicBezTo>
                    <a:pt x="420" y="500"/>
                    <a:pt x="411" y="509"/>
                    <a:pt x="404" y="520"/>
                  </a:cubicBezTo>
                  <a:cubicBezTo>
                    <a:pt x="397" y="509"/>
                    <a:pt x="388" y="500"/>
                    <a:pt x="377" y="493"/>
                  </a:cubicBezTo>
                  <a:close/>
                  <a:moveTo>
                    <a:pt x="420" y="646"/>
                  </a:moveTo>
                  <a:lnTo>
                    <a:pt x="420" y="573"/>
                  </a:lnTo>
                  <a:cubicBezTo>
                    <a:pt x="420" y="538"/>
                    <a:pt x="449" y="509"/>
                    <a:pt x="484" y="509"/>
                  </a:cubicBezTo>
                  <a:lnTo>
                    <a:pt x="696" y="509"/>
                  </a:lnTo>
                  <a:cubicBezTo>
                    <a:pt x="731" y="509"/>
                    <a:pt x="760" y="538"/>
                    <a:pt x="760" y="573"/>
                  </a:cubicBezTo>
                  <a:lnTo>
                    <a:pt x="760" y="646"/>
                  </a:lnTo>
                  <a:cubicBezTo>
                    <a:pt x="760" y="681"/>
                    <a:pt x="731" y="710"/>
                    <a:pt x="696" y="710"/>
                  </a:cubicBezTo>
                  <a:lnTo>
                    <a:pt x="484" y="710"/>
                  </a:lnTo>
                  <a:cubicBezTo>
                    <a:pt x="449" y="710"/>
                    <a:pt x="420" y="681"/>
                    <a:pt x="420" y="646"/>
                  </a:cubicBezTo>
                  <a:close/>
                  <a:moveTo>
                    <a:pt x="404" y="753"/>
                  </a:moveTo>
                  <a:cubicBezTo>
                    <a:pt x="397" y="742"/>
                    <a:pt x="388" y="733"/>
                    <a:pt x="377" y="726"/>
                  </a:cubicBezTo>
                  <a:cubicBezTo>
                    <a:pt x="388" y="719"/>
                    <a:pt x="397" y="710"/>
                    <a:pt x="404" y="699"/>
                  </a:cubicBezTo>
                  <a:cubicBezTo>
                    <a:pt x="411" y="710"/>
                    <a:pt x="420" y="719"/>
                    <a:pt x="431" y="726"/>
                  </a:cubicBezTo>
                  <a:cubicBezTo>
                    <a:pt x="420" y="733"/>
                    <a:pt x="411" y="742"/>
                    <a:pt x="404" y="753"/>
                  </a:cubicBezTo>
                  <a:close/>
                  <a:moveTo>
                    <a:pt x="776" y="753"/>
                  </a:moveTo>
                  <a:cubicBezTo>
                    <a:pt x="769" y="742"/>
                    <a:pt x="759" y="733"/>
                    <a:pt x="749" y="726"/>
                  </a:cubicBezTo>
                  <a:cubicBezTo>
                    <a:pt x="759" y="719"/>
                    <a:pt x="769" y="710"/>
                    <a:pt x="776" y="699"/>
                  </a:cubicBezTo>
                  <a:cubicBezTo>
                    <a:pt x="783" y="710"/>
                    <a:pt x="792" y="719"/>
                    <a:pt x="803" y="726"/>
                  </a:cubicBezTo>
                  <a:cubicBezTo>
                    <a:pt x="792" y="733"/>
                    <a:pt x="783" y="742"/>
                    <a:pt x="776" y="753"/>
                  </a:cubicBezTo>
                  <a:close/>
                  <a:moveTo>
                    <a:pt x="1147" y="753"/>
                  </a:moveTo>
                  <a:cubicBezTo>
                    <a:pt x="1140" y="742"/>
                    <a:pt x="1131" y="733"/>
                    <a:pt x="1120" y="726"/>
                  </a:cubicBezTo>
                  <a:cubicBezTo>
                    <a:pt x="1131" y="719"/>
                    <a:pt x="1140" y="710"/>
                    <a:pt x="1147" y="699"/>
                  </a:cubicBezTo>
                  <a:cubicBezTo>
                    <a:pt x="1154" y="710"/>
                    <a:pt x="1164" y="719"/>
                    <a:pt x="1174" y="726"/>
                  </a:cubicBezTo>
                  <a:cubicBezTo>
                    <a:pt x="1164" y="733"/>
                    <a:pt x="1154" y="742"/>
                    <a:pt x="1147" y="753"/>
                  </a:cubicBezTo>
                  <a:close/>
                  <a:moveTo>
                    <a:pt x="1503" y="646"/>
                  </a:moveTo>
                  <a:cubicBezTo>
                    <a:pt x="1503" y="681"/>
                    <a:pt x="1474" y="710"/>
                    <a:pt x="1439" y="710"/>
                  </a:cubicBezTo>
                  <a:lnTo>
                    <a:pt x="1227" y="710"/>
                  </a:lnTo>
                  <a:cubicBezTo>
                    <a:pt x="1192" y="710"/>
                    <a:pt x="1163" y="681"/>
                    <a:pt x="1163" y="646"/>
                  </a:cubicBezTo>
                  <a:lnTo>
                    <a:pt x="1163" y="573"/>
                  </a:lnTo>
                  <a:cubicBezTo>
                    <a:pt x="1163" y="538"/>
                    <a:pt x="1192" y="509"/>
                    <a:pt x="1227" y="509"/>
                  </a:cubicBezTo>
                  <a:lnTo>
                    <a:pt x="1439" y="509"/>
                  </a:lnTo>
                  <a:cubicBezTo>
                    <a:pt x="1474" y="509"/>
                    <a:pt x="1503" y="538"/>
                    <a:pt x="1503" y="573"/>
                  </a:cubicBezTo>
                  <a:lnTo>
                    <a:pt x="1503" y="646"/>
                  </a:lnTo>
                  <a:close/>
                  <a:moveTo>
                    <a:pt x="1546" y="726"/>
                  </a:moveTo>
                  <a:cubicBezTo>
                    <a:pt x="1535" y="733"/>
                    <a:pt x="1526" y="742"/>
                    <a:pt x="1519" y="753"/>
                  </a:cubicBezTo>
                  <a:cubicBezTo>
                    <a:pt x="1512" y="742"/>
                    <a:pt x="1503" y="733"/>
                    <a:pt x="1492" y="726"/>
                  </a:cubicBezTo>
                  <a:cubicBezTo>
                    <a:pt x="1503" y="719"/>
                    <a:pt x="1512" y="710"/>
                    <a:pt x="1519" y="699"/>
                  </a:cubicBezTo>
                  <a:cubicBezTo>
                    <a:pt x="1526" y="710"/>
                    <a:pt x="1535" y="719"/>
                    <a:pt x="1546" y="726"/>
                  </a:cubicBezTo>
                  <a:close/>
                  <a:moveTo>
                    <a:pt x="1546" y="493"/>
                  </a:moveTo>
                  <a:cubicBezTo>
                    <a:pt x="1535" y="500"/>
                    <a:pt x="1526" y="509"/>
                    <a:pt x="1519" y="520"/>
                  </a:cubicBezTo>
                  <a:cubicBezTo>
                    <a:pt x="1512" y="509"/>
                    <a:pt x="1503" y="500"/>
                    <a:pt x="1492" y="493"/>
                  </a:cubicBezTo>
                  <a:cubicBezTo>
                    <a:pt x="1503" y="486"/>
                    <a:pt x="1512" y="477"/>
                    <a:pt x="1519" y="466"/>
                  </a:cubicBezTo>
                  <a:cubicBezTo>
                    <a:pt x="1526" y="477"/>
                    <a:pt x="1535" y="486"/>
                    <a:pt x="1546" y="493"/>
                  </a:cubicBezTo>
                  <a:close/>
                  <a:moveTo>
                    <a:pt x="1546" y="260"/>
                  </a:moveTo>
                  <a:cubicBezTo>
                    <a:pt x="1535" y="267"/>
                    <a:pt x="1526" y="276"/>
                    <a:pt x="1519" y="287"/>
                  </a:cubicBezTo>
                  <a:cubicBezTo>
                    <a:pt x="1512" y="276"/>
                    <a:pt x="1503" y="267"/>
                    <a:pt x="1492" y="260"/>
                  </a:cubicBezTo>
                  <a:cubicBezTo>
                    <a:pt x="1503" y="253"/>
                    <a:pt x="1512" y="244"/>
                    <a:pt x="1519" y="233"/>
                  </a:cubicBezTo>
                  <a:cubicBezTo>
                    <a:pt x="1526" y="244"/>
                    <a:pt x="1535" y="253"/>
                    <a:pt x="1546" y="260"/>
                  </a:cubicBezTo>
                  <a:close/>
                  <a:moveTo>
                    <a:pt x="1227" y="32"/>
                  </a:moveTo>
                  <a:lnTo>
                    <a:pt x="1439" y="32"/>
                  </a:lnTo>
                  <a:cubicBezTo>
                    <a:pt x="1474" y="32"/>
                    <a:pt x="1503" y="61"/>
                    <a:pt x="1503" y="96"/>
                  </a:cubicBezTo>
                  <a:lnTo>
                    <a:pt x="1503" y="180"/>
                  </a:lnTo>
                  <a:cubicBezTo>
                    <a:pt x="1503" y="215"/>
                    <a:pt x="1474" y="244"/>
                    <a:pt x="1439" y="244"/>
                  </a:cubicBezTo>
                  <a:lnTo>
                    <a:pt x="1227" y="244"/>
                  </a:lnTo>
                  <a:cubicBezTo>
                    <a:pt x="1192" y="244"/>
                    <a:pt x="1163" y="215"/>
                    <a:pt x="1163" y="180"/>
                  </a:cubicBezTo>
                  <a:lnTo>
                    <a:pt x="1163" y="96"/>
                  </a:lnTo>
                  <a:cubicBezTo>
                    <a:pt x="1163" y="61"/>
                    <a:pt x="1192" y="32"/>
                    <a:pt x="1227" y="32"/>
                  </a:cubicBezTo>
                  <a:close/>
                  <a:moveTo>
                    <a:pt x="1900" y="180"/>
                  </a:moveTo>
                  <a:lnTo>
                    <a:pt x="1900" y="96"/>
                  </a:lnTo>
                  <a:cubicBezTo>
                    <a:pt x="1900" y="43"/>
                    <a:pt x="1857" y="0"/>
                    <a:pt x="1804" y="0"/>
                  </a:cubicBezTo>
                  <a:lnTo>
                    <a:pt x="1599" y="0"/>
                  </a:lnTo>
                  <a:cubicBezTo>
                    <a:pt x="1566" y="0"/>
                    <a:pt x="1536" y="17"/>
                    <a:pt x="1519" y="43"/>
                  </a:cubicBezTo>
                  <a:cubicBezTo>
                    <a:pt x="1502" y="17"/>
                    <a:pt x="1472" y="0"/>
                    <a:pt x="1439" y="0"/>
                  </a:cubicBezTo>
                  <a:lnTo>
                    <a:pt x="1227" y="0"/>
                  </a:lnTo>
                  <a:cubicBezTo>
                    <a:pt x="1194" y="0"/>
                    <a:pt x="1165" y="17"/>
                    <a:pt x="1147" y="43"/>
                  </a:cubicBezTo>
                  <a:cubicBezTo>
                    <a:pt x="1130" y="17"/>
                    <a:pt x="1101" y="0"/>
                    <a:pt x="1067" y="0"/>
                  </a:cubicBezTo>
                  <a:lnTo>
                    <a:pt x="856" y="0"/>
                  </a:lnTo>
                  <a:cubicBezTo>
                    <a:pt x="822" y="0"/>
                    <a:pt x="793" y="17"/>
                    <a:pt x="776" y="43"/>
                  </a:cubicBezTo>
                  <a:cubicBezTo>
                    <a:pt x="758" y="17"/>
                    <a:pt x="729" y="0"/>
                    <a:pt x="696" y="0"/>
                  </a:cubicBezTo>
                  <a:lnTo>
                    <a:pt x="484" y="0"/>
                  </a:lnTo>
                  <a:cubicBezTo>
                    <a:pt x="451" y="0"/>
                    <a:pt x="421" y="17"/>
                    <a:pt x="404" y="43"/>
                  </a:cubicBezTo>
                  <a:cubicBezTo>
                    <a:pt x="387" y="17"/>
                    <a:pt x="357" y="0"/>
                    <a:pt x="324" y="0"/>
                  </a:cubicBezTo>
                  <a:lnTo>
                    <a:pt x="96" y="0"/>
                  </a:lnTo>
                  <a:cubicBezTo>
                    <a:pt x="43" y="0"/>
                    <a:pt x="0" y="43"/>
                    <a:pt x="0" y="96"/>
                  </a:cubicBezTo>
                  <a:lnTo>
                    <a:pt x="0" y="180"/>
                  </a:lnTo>
                  <a:cubicBezTo>
                    <a:pt x="0" y="213"/>
                    <a:pt x="18" y="243"/>
                    <a:pt x="43" y="260"/>
                  </a:cubicBezTo>
                  <a:cubicBezTo>
                    <a:pt x="18" y="277"/>
                    <a:pt x="0" y="307"/>
                    <a:pt x="0" y="340"/>
                  </a:cubicBezTo>
                  <a:lnTo>
                    <a:pt x="0" y="413"/>
                  </a:lnTo>
                  <a:cubicBezTo>
                    <a:pt x="0" y="446"/>
                    <a:pt x="18" y="476"/>
                    <a:pt x="43" y="493"/>
                  </a:cubicBezTo>
                  <a:cubicBezTo>
                    <a:pt x="18" y="510"/>
                    <a:pt x="0" y="539"/>
                    <a:pt x="0" y="573"/>
                  </a:cubicBezTo>
                  <a:lnTo>
                    <a:pt x="0" y="646"/>
                  </a:lnTo>
                  <a:cubicBezTo>
                    <a:pt x="0" y="679"/>
                    <a:pt x="18" y="709"/>
                    <a:pt x="43" y="726"/>
                  </a:cubicBezTo>
                  <a:cubicBezTo>
                    <a:pt x="18" y="743"/>
                    <a:pt x="0" y="772"/>
                    <a:pt x="0" y="806"/>
                  </a:cubicBezTo>
                  <a:lnTo>
                    <a:pt x="0" y="889"/>
                  </a:lnTo>
                  <a:cubicBezTo>
                    <a:pt x="0" y="942"/>
                    <a:pt x="43" y="985"/>
                    <a:pt x="96" y="985"/>
                  </a:cubicBezTo>
                  <a:lnTo>
                    <a:pt x="324" y="985"/>
                  </a:lnTo>
                  <a:cubicBezTo>
                    <a:pt x="357" y="985"/>
                    <a:pt x="387" y="968"/>
                    <a:pt x="404" y="942"/>
                  </a:cubicBezTo>
                  <a:cubicBezTo>
                    <a:pt x="421" y="968"/>
                    <a:pt x="451" y="985"/>
                    <a:pt x="484" y="985"/>
                  </a:cubicBezTo>
                  <a:lnTo>
                    <a:pt x="696" y="985"/>
                  </a:lnTo>
                  <a:cubicBezTo>
                    <a:pt x="729" y="985"/>
                    <a:pt x="758" y="968"/>
                    <a:pt x="776" y="942"/>
                  </a:cubicBezTo>
                  <a:cubicBezTo>
                    <a:pt x="793" y="968"/>
                    <a:pt x="822" y="985"/>
                    <a:pt x="856" y="985"/>
                  </a:cubicBezTo>
                  <a:lnTo>
                    <a:pt x="1067" y="985"/>
                  </a:lnTo>
                  <a:cubicBezTo>
                    <a:pt x="1101" y="985"/>
                    <a:pt x="1130" y="968"/>
                    <a:pt x="1147" y="942"/>
                  </a:cubicBezTo>
                  <a:cubicBezTo>
                    <a:pt x="1165" y="968"/>
                    <a:pt x="1194" y="985"/>
                    <a:pt x="1227" y="985"/>
                  </a:cubicBezTo>
                  <a:lnTo>
                    <a:pt x="1439" y="985"/>
                  </a:lnTo>
                  <a:cubicBezTo>
                    <a:pt x="1472" y="985"/>
                    <a:pt x="1502" y="968"/>
                    <a:pt x="1519" y="942"/>
                  </a:cubicBezTo>
                  <a:cubicBezTo>
                    <a:pt x="1536" y="968"/>
                    <a:pt x="1566" y="985"/>
                    <a:pt x="1599" y="985"/>
                  </a:cubicBezTo>
                  <a:lnTo>
                    <a:pt x="1804" y="985"/>
                  </a:lnTo>
                  <a:cubicBezTo>
                    <a:pt x="1857" y="985"/>
                    <a:pt x="1900" y="942"/>
                    <a:pt x="1900" y="889"/>
                  </a:cubicBezTo>
                  <a:lnTo>
                    <a:pt x="1900" y="806"/>
                  </a:lnTo>
                  <a:cubicBezTo>
                    <a:pt x="1900" y="772"/>
                    <a:pt x="1883" y="743"/>
                    <a:pt x="1857" y="726"/>
                  </a:cubicBezTo>
                  <a:cubicBezTo>
                    <a:pt x="1883" y="709"/>
                    <a:pt x="1900" y="679"/>
                    <a:pt x="1900" y="646"/>
                  </a:cubicBezTo>
                  <a:lnTo>
                    <a:pt x="1900" y="573"/>
                  </a:lnTo>
                  <a:cubicBezTo>
                    <a:pt x="1900" y="539"/>
                    <a:pt x="1883" y="510"/>
                    <a:pt x="1857" y="493"/>
                  </a:cubicBezTo>
                  <a:cubicBezTo>
                    <a:pt x="1883" y="476"/>
                    <a:pt x="1900" y="446"/>
                    <a:pt x="1900" y="413"/>
                  </a:cubicBezTo>
                  <a:lnTo>
                    <a:pt x="1900" y="340"/>
                  </a:lnTo>
                  <a:cubicBezTo>
                    <a:pt x="1900" y="307"/>
                    <a:pt x="1883" y="277"/>
                    <a:pt x="1857" y="260"/>
                  </a:cubicBezTo>
                  <a:cubicBezTo>
                    <a:pt x="1883" y="243"/>
                    <a:pt x="1900" y="213"/>
                    <a:pt x="1900" y="180"/>
                  </a:cubicBezTo>
                  <a:close/>
                </a:path>
              </a:pathLst>
            </a:custGeom>
            <a:solidFill>
              <a:srgbClr val="8AB6CE">
                <a:alpha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3" name="Freeform 120">
              <a:extLst>
                <a:ext uri="{FF2B5EF4-FFF2-40B4-BE49-F238E27FC236}">
                  <a16:creationId xmlns:a16="http://schemas.microsoft.com/office/drawing/2014/main" id="{65E6B8C7-5CE0-44A3-B82E-C0C23DA056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878800" y="7529513"/>
              <a:ext cx="1446213" cy="749300"/>
            </a:xfrm>
            <a:custGeom>
              <a:avLst/>
              <a:gdLst>
                <a:gd name="T0" fmla="*/ 1535 w 1900"/>
                <a:gd name="T1" fmla="*/ 96 h 985"/>
                <a:gd name="T2" fmla="*/ 1868 w 1900"/>
                <a:gd name="T3" fmla="*/ 340 h 985"/>
                <a:gd name="T4" fmla="*/ 1535 w 1900"/>
                <a:gd name="T5" fmla="*/ 340 h 985"/>
                <a:gd name="T6" fmla="*/ 1868 w 1900"/>
                <a:gd name="T7" fmla="*/ 645 h 985"/>
                <a:gd name="T8" fmla="*/ 1599 w 1900"/>
                <a:gd name="T9" fmla="*/ 509 h 985"/>
                <a:gd name="T10" fmla="*/ 1804 w 1900"/>
                <a:gd name="T11" fmla="*/ 953 h 985"/>
                <a:gd name="T12" fmla="*/ 1804 w 1900"/>
                <a:gd name="T13" fmla="*/ 742 h 985"/>
                <a:gd name="T14" fmla="*/ 1163 w 1900"/>
                <a:gd name="T15" fmla="*/ 806 h 985"/>
                <a:gd name="T16" fmla="*/ 1439 w 1900"/>
                <a:gd name="T17" fmla="*/ 953 h 985"/>
                <a:gd name="T18" fmla="*/ 856 w 1900"/>
                <a:gd name="T19" fmla="*/ 742 h 985"/>
                <a:gd name="T20" fmla="*/ 696 w 1900"/>
                <a:gd name="T21" fmla="*/ 953 h 985"/>
                <a:gd name="T22" fmla="*/ 696 w 1900"/>
                <a:gd name="T23" fmla="*/ 742 h 985"/>
                <a:gd name="T24" fmla="*/ 96 w 1900"/>
                <a:gd name="T25" fmla="*/ 953 h 985"/>
                <a:gd name="T26" fmla="*/ 388 w 1900"/>
                <a:gd name="T27" fmla="*/ 806 h 985"/>
                <a:gd name="T28" fmla="*/ 96 w 1900"/>
                <a:gd name="T29" fmla="*/ 509 h 985"/>
                <a:gd name="T30" fmla="*/ 96 w 1900"/>
                <a:gd name="T31" fmla="*/ 709 h 985"/>
                <a:gd name="T32" fmla="*/ 324 w 1900"/>
                <a:gd name="T33" fmla="*/ 276 h 985"/>
                <a:gd name="T34" fmla="*/ 32 w 1900"/>
                <a:gd name="T35" fmla="*/ 413 h 985"/>
                <a:gd name="T36" fmla="*/ 388 w 1900"/>
                <a:gd name="T37" fmla="*/ 96 h 985"/>
                <a:gd name="T38" fmla="*/ 484 w 1900"/>
                <a:gd name="T39" fmla="*/ 32 h 985"/>
                <a:gd name="T40" fmla="*/ 484 w 1900"/>
                <a:gd name="T41" fmla="*/ 244 h 985"/>
                <a:gd name="T42" fmla="*/ 1067 w 1900"/>
                <a:gd name="T43" fmla="*/ 32 h 985"/>
                <a:gd name="T44" fmla="*/ 792 w 1900"/>
                <a:gd name="T45" fmla="*/ 180 h 985"/>
                <a:gd name="T46" fmla="*/ 1227 w 1900"/>
                <a:gd name="T47" fmla="*/ 476 h 985"/>
                <a:gd name="T48" fmla="*/ 1503 w 1900"/>
                <a:gd name="T49" fmla="*/ 340 h 985"/>
                <a:gd name="T50" fmla="*/ 1067 w 1900"/>
                <a:gd name="T51" fmla="*/ 509 h 985"/>
                <a:gd name="T52" fmla="*/ 792 w 1900"/>
                <a:gd name="T53" fmla="*/ 645 h 985"/>
                <a:gd name="T54" fmla="*/ 776 w 1900"/>
                <a:gd name="T55" fmla="*/ 519 h 985"/>
                <a:gd name="T56" fmla="*/ 1174 w 1900"/>
                <a:gd name="T57" fmla="*/ 493 h 985"/>
                <a:gd name="T58" fmla="*/ 792 w 1900"/>
                <a:gd name="T59" fmla="*/ 413 h 985"/>
                <a:gd name="T60" fmla="*/ 1147 w 1900"/>
                <a:gd name="T61" fmla="*/ 233 h 985"/>
                <a:gd name="T62" fmla="*/ 776 w 1900"/>
                <a:gd name="T63" fmla="*/ 233 h 985"/>
                <a:gd name="T64" fmla="*/ 420 w 1900"/>
                <a:gd name="T65" fmla="*/ 340 h 985"/>
                <a:gd name="T66" fmla="*/ 696 w 1900"/>
                <a:gd name="T67" fmla="*/ 476 h 985"/>
                <a:gd name="T68" fmla="*/ 404 w 1900"/>
                <a:gd name="T69" fmla="*/ 233 h 985"/>
                <a:gd name="T70" fmla="*/ 404 w 1900"/>
                <a:gd name="T71" fmla="*/ 466 h 985"/>
                <a:gd name="T72" fmla="*/ 420 w 1900"/>
                <a:gd name="T73" fmla="*/ 573 h 985"/>
                <a:gd name="T74" fmla="*/ 696 w 1900"/>
                <a:gd name="T75" fmla="*/ 709 h 985"/>
                <a:gd name="T76" fmla="*/ 404 w 1900"/>
                <a:gd name="T77" fmla="*/ 699 h 985"/>
                <a:gd name="T78" fmla="*/ 776 w 1900"/>
                <a:gd name="T79" fmla="*/ 699 h 985"/>
                <a:gd name="T80" fmla="*/ 1147 w 1900"/>
                <a:gd name="T81" fmla="*/ 699 h 985"/>
                <a:gd name="T82" fmla="*/ 1227 w 1900"/>
                <a:gd name="T83" fmla="*/ 709 h 985"/>
                <a:gd name="T84" fmla="*/ 1503 w 1900"/>
                <a:gd name="T85" fmla="*/ 573 h 985"/>
                <a:gd name="T86" fmla="*/ 1519 w 1900"/>
                <a:gd name="T87" fmla="*/ 699 h 985"/>
                <a:gd name="T88" fmla="*/ 1519 w 1900"/>
                <a:gd name="T89" fmla="*/ 466 h 985"/>
                <a:gd name="T90" fmla="*/ 1519 w 1900"/>
                <a:gd name="T91" fmla="*/ 233 h 985"/>
                <a:gd name="T92" fmla="*/ 1503 w 1900"/>
                <a:gd name="T93" fmla="*/ 180 h 985"/>
                <a:gd name="T94" fmla="*/ 1227 w 1900"/>
                <a:gd name="T95" fmla="*/ 32 h 985"/>
                <a:gd name="T96" fmla="*/ 1519 w 1900"/>
                <a:gd name="T97" fmla="*/ 43 h 985"/>
                <a:gd name="T98" fmla="*/ 856 w 1900"/>
                <a:gd name="T99" fmla="*/ 0 h 985"/>
                <a:gd name="T100" fmla="*/ 324 w 1900"/>
                <a:gd name="T101" fmla="*/ 0 h 985"/>
                <a:gd name="T102" fmla="*/ 0 w 1900"/>
                <a:gd name="T103" fmla="*/ 340 h 985"/>
                <a:gd name="T104" fmla="*/ 43 w 1900"/>
                <a:gd name="T105" fmla="*/ 725 h 985"/>
                <a:gd name="T106" fmla="*/ 404 w 1900"/>
                <a:gd name="T107" fmla="*/ 942 h 985"/>
                <a:gd name="T108" fmla="*/ 1067 w 1900"/>
                <a:gd name="T109" fmla="*/ 985 h 985"/>
                <a:gd name="T110" fmla="*/ 1599 w 1900"/>
                <a:gd name="T111" fmla="*/ 985 h 985"/>
                <a:gd name="T112" fmla="*/ 1900 w 1900"/>
                <a:gd name="T113" fmla="*/ 645 h 985"/>
                <a:gd name="T114" fmla="*/ 1857 w 1900"/>
                <a:gd name="T115" fmla="*/ 26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00" h="985">
                  <a:moveTo>
                    <a:pt x="1868" y="180"/>
                  </a:moveTo>
                  <a:cubicBezTo>
                    <a:pt x="1868" y="215"/>
                    <a:pt x="1839" y="244"/>
                    <a:pt x="1804" y="244"/>
                  </a:cubicBezTo>
                  <a:lnTo>
                    <a:pt x="1599" y="244"/>
                  </a:lnTo>
                  <a:cubicBezTo>
                    <a:pt x="1564" y="244"/>
                    <a:pt x="1535" y="215"/>
                    <a:pt x="1535" y="180"/>
                  </a:cubicBezTo>
                  <a:lnTo>
                    <a:pt x="1535" y="96"/>
                  </a:lnTo>
                  <a:cubicBezTo>
                    <a:pt x="1535" y="61"/>
                    <a:pt x="1564" y="32"/>
                    <a:pt x="1599" y="32"/>
                  </a:cubicBezTo>
                  <a:lnTo>
                    <a:pt x="1804" y="32"/>
                  </a:lnTo>
                  <a:cubicBezTo>
                    <a:pt x="1839" y="32"/>
                    <a:pt x="1868" y="61"/>
                    <a:pt x="1868" y="96"/>
                  </a:cubicBezTo>
                  <a:lnTo>
                    <a:pt x="1868" y="180"/>
                  </a:lnTo>
                  <a:close/>
                  <a:moveTo>
                    <a:pt x="1868" y="340"/>
                  </a:moveTo>
                  <a:lnTo>
                    <a:pt x="1868" y="413"/>
                  </a:lnTo>
                  <a:cubicBezTo>
                    <a:pt x="1868" y="448"/>
                    <a:pt x="1839" y="476"/>
                    <a:pt x="1804" y="476"/>
                  </a:cubicBezTo>
                  <a:lnTo>
                    <a:pt x="1599" y="476"/>
                  </a:lnTo>
                  <a:cubicBezTo>
                    <a:pt x="1564" y="476"/>
                    <a:pt x="1535" y="448"/>
                    <a:pt x="1535" y="413"/>
                  </a:cubicBezTo>
                  <a:lnTo>
                    <a:pt x="1535" y="340"/>
                  </a:lnTo>
                  <a:cubicBezTo>
                    <a:pt x="1535" y="304"/>
                    <a:pt x="1564" y="276"/>
                    <a:pt x="1599" y="276"/>
                  </a:cubicBezTo>
                  <a:lnTo>
                    <a:pt x="1804" y="276"/>
                  </a:lnTo>
                  <a:cubicBezTo>
                    <a:pt x="1839" y="276"/>
                    <a:pt x="1868" y="304"/>
                    <a:pt x="1868" y="340"/>
                  </a:cubicBezTo>
                  <a:close/>
                  <a:moveTo>
                    <a:pt x="1868" y="573"/>
                  </a:moveTo>
                  <a:lnTo>
                    <a:pt x="1868" y="645"/>
                  </a:lnTo>
                  <a:cubicBezTo>
                    <a:pt x="1868" y="681"/>
                    <a:pt x="1839" y="709"/>
                    <a:pt x="1804" y="709"/>
                  </a:cubicBezTo>
                  <a:lnTo>
                    <a:pt x="1599" y="709"/>
                  </a:lnTo>
                  <a:cubicBezTo>
                    <a:pt x="1564" y="709"/>
                    <a:pt x="1535" y="681"/>
                    <a:pt x="1535" y="645"/>
                  </a:cubicBezTo>
                  <a:lnTo>
                    <a:pt x="1535" y="573"/>
                  </a:lnTo>
                  <a:cubicBezTo>
                    <a:pt x="1535" y="537"/>
                    <a:pt x="1564" y="509"/>
                    <a:pt x="1599" y="509"/>
                  </a:cubicBezTo>
                  <a:lnTo>
                    <a:pt x="1804" y="509"/>
                  </a:lnTo>
                  <a:cubicBezTo>
                    <a:pt x="1839" y="509"/>
                    <a:pt x="1868" y="537"/>
                    <a:pt x="1868" y="573"/>
                  </a:cubicBezTo>
                  <a:close/>
                  <a:moveTo>
                    <a:pt x="1868" y="806"/>
                  </a:moveTo>
                  <a:lnTo>
                    <a:pt x="1868" y="889"/>
                  </a:lnTo>
                  <a:cubicBezTo>
                    <a:pt x="1868" y="924"/>
                    <a:pt x="1839" y="953"/>
                    <a:pt x="1804" y="953"/>
                  </a:cubicBezTo>
                  <a:lnTo>
                    <a:pt x="1599" y="953"/>
                  </a:lnTo>
                  <a:cubicBezTo>
                    <a:pt x="1564" y="953"/>
                    <a:pt x="1535" y="924"/>
                    <a:pt x="1535" y="889"/>
                  </a:cubicBezTo>
                  <a:lnTo>
                    <a:pt x="1535" y="806"/>
                  </a:lnTo>
                  <a:cubicBezTo>
                    <a:pt x="1535" y="770"/>
                    <a:pt x="1564" y="742"/>
                    <a:pt x="1599" y="742"/>
                  </a:cubicBezTo>
                  <a:lnTo>
                    <a:pt x="1804" y="742"/>
                  </a:lnTo>
                  <a:cubicBezTo>
                    <a:pt x="1839" y="742"/>
                    <a:pt x="1868" y="770"/>
                    <a:pt x="1868" y="806"/>
                  </a:cubicBezTo>
                  <a:close/>
                  <a:moveTo>
                    <a:pt x="1439" y="953"/>
                  </a:moveTo>
                  <a:lnTo>
                    <a:pt x="1227" y="953"/>
                  </a:lnTo>
                  <a:cubicBezTo>
                    <a:pt x="1192" y="953"/>
                    <a:pt x="1163" y="924"/>
                    <a:pt x="1163" y="889"/>
                  </a:cubicBezTo>
                  <a:lnTo>
                    <a:pt x="1163" y="806"/>
                  </a:lnTo>
                  <a:cubicBezTo>
                    <a:pt x="1163" y="770"/>
                    <a:pt x="1192" y="742"/>
                    <a:pt x="1227" y="742"/>
                  </a:cubicBezTo>
                  <a:lnTo>
                    <a:pt x="1439" y="742"/>
                  </a:lnTo>
                  <a:cubicBezTo>
                    <a:pt x="1474" y="742"/>
                    <a:pt x="1503" y="770"/>
                    <a:pt x="1503" y="806"/>
                  </a:cubicBezTo>
                  <a:lnTo>
                    <a:pt x="1503" y="889"/>
                  </a:lnTo>
                  <a:cubicBezTo>
                    <a:pt x="1503" y="924"/>
                    <a:pt x="1474" y="953"/>
                    <a:pt x="1439" y="953"/>
                  </a:cubicBezTo>
                  <a:close/>
                  <a:moveTo>
                    <a:pt x="1067" y="953"/>
                  </a:moveTo>
                  <a:lnTo>
                    <a:pt x="856" y="953"/>
                  </a:lnTo>
                  <a:cubicBezTo>
                    <a:pt x="820" y="953"/>
                    <a:pt x="792" y="924"/>
                    <a:pt x="792" y="889"/>
                  </a:cubicBezTo>
                  <a:lnTo>
                    <a:pt x="792" y="806"/>
                  </a:lnTo>
                  <a:cubicBezTo>
                    <a:pt x="792" y="770"/>
                    <a:pt x="820" y="742"/>
                    <a:pt x="856" y="742"/>
                  </a:cubicBezTo>
                  <a:lnTo>
                    <a:pt x="1067" y="742"/>
                  </a:lnTo>
                  <a:cubicBezTo>
                    <a:pt x="1103" y="742"/>
                    <a:pt x="1131" y="770"/>
                    <a:pt x="1131" y="806"/>
                  </a:cubicBezTo>
                  <a:lnTo>
                    <a:pt x="1131" y="889"/>
                  </a:lnTo>
                  <a:cubicBezTo>
                    <a:pt x="1131" y="924"/>
                    <a:pt x="1103" y="953"/>
                    <a:pt x="1067" y="953"/>
                  </a:cubicBezTo>
                  <a:close/>
                  <a:moveTo>
                    <a:pt x="696" y="953"/>
                  </a:moveTo>
                  <a:lnTo>
                    <a:pt x="484" y="953"/>
                  </a:lnTo>
                  <a:cubicBezTo>
                    <a:pt x="449" y="953"/>
                    <a:pt x="420" y="924"/>
                    <a:pt x="420" y="889"/>
                  </a:cubicBezTo>
                  <a:lnTo>
                    <a:pt x="420" y="806"/>
                  </a:lnTo>
                  <a:cubicBezTo>
                    <a:pt x="420" y="770"/>
                    <a:pt x="449" y="742"/>
                    <a:pt x="484" y="742"/>
                  </a:cubicBezTo>
                  <a:lnTo>
                    <a:pt x="696" y="742"/>
                  </a:lnTo>
                  <a:cubicBezTo>
                    <a:pt x="731" y="742"/>
                    <a:pt x="760" y="770"/>
                    <a:pt x="760" y="806"/>
                  </a:cubicBezTo>
                  <a:lnTo>
                    <a:pt x="760" y="889"/>
                  </a:lnTo>
                  <a:cubicBezTo>
                    <a:pt x="760" y="924"/>
                    <a:pt x="731" y="953"/>
                    <a:pt x="696" y="953"/>
                  </a:cubicBezTo>
                  <a:close/>
                  <a:moveTo>
                    <a:pt x="324" y="953"/>
                  </a:moveTo>
                  <a:lnTo>
                    <a:pt x="96" y="953"/>
                  </a:lnTo>
                  <a:cubicBezTo>
                    <a:pt x="61" y="953"/>
                    <a:pt x="32" y="924"/>
                    <a:pt x="32" y="889"/>
                  </a:cubicBezTo>
                  <a:lnTo>
                    <a:pt x="32" y="806"/>
                  </a:lnTo>
                  <a:cubicBezTo>
                    <a:pt x="32" y="770"/>
                    <a:pt x="61" y="742"/>
                    <a:pt x="96" y="742"/>
                  </a:cubicBezTo>
                  <a:lnTo>
                    <a:pt x="324" y="742"/>
                  </a:lnTo>
                  <a:cubicBezTo>
                    <a:pt x="359" y="742"/>
                    <a:pt x="388" y="770"/>
                    <a:pt x="388" y="806"/>
                  </a:cubicBezTo>
                  <a:lnTo>
                    <a:pt x="388" y="889"/>
                  </a:lnTo>
                  <a:cubicBezTo>
                    <a:pt x="388" y="924"/>
                    <a:pt x="359" y="953"/>
                    <a:pt x="324" y="953"/>
                  </a:cubicBezTo>
                  <a:close/>
                  <a:moveTo>
                    <a:pt x="32" y="645"/>
                  </a:moveTo>
                  <a:lnTo>
                    <a:pt x="32" y="573"/>
                  </a:lnTo>
                  <a:cubicBezTo>
                    <a:pt x="32" y="537"/>
                    <a:pt x="61" y="509"/>
                    <a:pt x="96" y="509"/>
                  </a:cubicBezTo>
                  <a:lnTo>
                    <a:pt x="324" y="509"/>
                  </a:lnTo>
                  <a:cubicBezTo>
                    <a:pt x="359" y="509"/>
                    <a:pt x="388" y="537"/>
                    <a:pt x="388" y="573"/>
                  </a:cubicBezTo>
                  <a:lnTo>
                    <a:pt x="388" y="645"/>
                  </a:lnTo>
                  <a:cubicBezTo>
                    <a:pt x="388" y="681"/>
                    <a:pt x="359" y="709"/>
                    <a:pt x="324" y="709"/>
                  </a:cubicBezTo>
                  <a:lnTo>
                    <a:pt x="96" y="709"/>
                  </a:lnTo>
                  <a:cubicBezTo>
                    <a:pt x="61" y="709"/>
                    <a:pt x="32" y="681"/>
                    <a:pt x="32" y="645"/>
                  </a:cubicBezTo>
                  <a:close/>
                  <a:moveTo>
                    <a:pt x="32" y="413"/>
                  </a:moveTo>
                  <a:lnTo>
                    <a:pt x="32" y="340"/>
                  </a:lnTo>
                  <a:cubicBezTo>
                    <a:pt x="32" y="304"/>
                    <a:pt x="61" y="276"/>
                    <a:pt x="96" y="276"/>
                  </a:cubicBezTo>
                  <a:lnTo>
                    <a:pt x="324" y="276"/>
                  </a:lnTo>
                  <a:cubicBezTo>
                    <a:pt x="359" y="276"/>
                    <a:pt x="388" y="304"/>
                    <a:pt x="388" y="340"/>
                  </a:cubicBezTo>
                  <a:lnTo>
                    <a:pt x="388" y="413"/>
                  </a:lnTo>
                  <a:cubicBezTo>
                    <a:pt x="388" y="448"/>
                    <a:pt x="359" y="476"/>
                    <a:pt x="324" y="476"/>
                  </a:cubicBezTo>
                  <a:lnTo>
                    <a:pt x="96" y="476"/>
                  </a:lnTo>
                  <a:cubicBezTo>
                    <a:pt x="61" y="476"/>
                    <a:pt x="32" y="448"/>
                    <a:pt x="32" y="413"/>
                  </a:cubicBezTo>
                  <a:close/>
                  <a:moveTo>
                    <a:pt x="32" y="180"/>
                  </a:moveTo>
                  <a:lnTo>
                    <a:pt x="32" y="96"/>
                  </a:lnTo>
                  <a:cubicBezTo>
                    <a:pt x="32" y="61"/>
                    <a:pt x="61" y="32"/>
                    <a:pt x="96" y="32"/>
                  </a:cubicBezTo>
                  <a:lnTo>
                    <a:pt x="324" y="32"/>
                  </a:lnTo>
                  <a:cubicBezTo>
                    <a:pt x="359" y="32"/>
                    <a:pt x="388" y="61"/>
                    <a:pt x="388" y="96"/>
                  </a:cubicBezTo>
                  <a:lnTo>
                    <a:pt x="388" y="180"/>
                  </a:lnTo>
                  <a:cubicBezTo>
                    <a:pt x="388" y="215"/>
                    <a:pt x="359" y="244"/>
                    <a:pt x="324" y="244"/>
                  </a:cubicBezTo>
                  <a:lnTo>
                    <a:pt x="96" y="244"/>
                  </a:lnTo>
                  <a:cubicBezTo>
                    <a:pt x="61" y="244"/>
                    <a:pt x="32" y="215"/>
                    <a:pt x="32" y="180"/>
                  </a:cubicBezTo>
                  <a:close/>
                  <a:moveTo>
                    <a:pt x="484" y="32"/>
                  </a:moveTo>
                  <a:lnTo>
                    <a:pt x="696" y="32"/>
                  </a:lnTo>
                  <a:cubicBezTo>
                    <a:pt x="731" y="32"/>
                    <a:pt x="760" y="61"/>
                    <a:pt x="760" y="96"/>
                  </a:cubicBezTo>
                  <a:lnTo>
                    <a:pt x="760" y="180"/>
                  </a:lnTo>
                  <a:cubicBezTo>
                    <a:pt x="760" y="215"/>
                    <a:pt x="731" y="244"/>
                    <a:pt x="696" y="244"/>
                  </a:cubicBezTo>
                  <a:lnTo>
                    <a:pt x="484" y="244"/>
                  </a:lnTo>
                  <a:cubicBezTo>
                    <a:pt x="449" y="244"/>
                    <a:pt x="420" y="215"/>
                    <a:pt x="420" y="180"/>
                  </a:cubicBezTo>
                  <a:lnTo>
                    <a:pt x="420" y="96"/>
                  </a:lnTo>
                  <a:cubicBezTo>
                    <a:pt x="420" y="61"/>
                    <a:pt x="449" y="32"/>
                    <a:pt x="484" y="32"/>
                  </a:cubicBezTo>
                  <a:close/>
                  <a:moveTo>
                    <a:pt x="856" y="32"/>
                  </a:moveTo>
                  <a:lnTo>
                    <a:pt x="1067" y="32"/>
                  </a:lnTo>
                  <a:cubicBezTo>
                    <a:pt x="1103" y="32"/>
                    <a:pt x="1131" y="61"/>
                    <a:pt x="1131" y="96"/>
                  </a:cubicBezTo>
                  <a:lnTo>
                    <a:pt x="1131" y="180"/>
                  </a:lnTo>
                  <a:cubicBezTo>
                    <a:pt x="1131" y="215"/>
                    <a:pt x="1103" y="244"/>
                    <a:pt x="1067" y="244"/>
                  </a:cubicBezTo>
                  <a:lnTo>
                    <a:pt x="856" y="244"/>
                  </a:lnTo>
                  <a:cubicBezTo>
                    <a:pt x="820" y="244"/>
                    <a:pt x="792" y="215"/>
                    <a:pt x="792" y="180"/>
                  </a:cubicBezTo>
                  <a:lnTo>
                    <a:pt x="792" y="96"/>
                  </a:lnTo>
                  <a:cubicBezTo>
                    <a:pt x="792" y="61"/>
                    <a:pt x="820" y="32"/>
                    <a:pt x="856" y="32"/>
                  </a:cubicBezTo>
                  <a:close/>
                  <a:moveTo>
                    <a:pt x="1503" y="413"/>
                  </a:moveTo>
                  <a:cubicBezTo>
                    <a:pt x="1503" y="448"/>
                    <a:pt x="1474" y="476"/>
                    <a:pt x="1439" y="476"/>
                  </a:cubicBezTo>
                  <a:lnTo>
                    <a:pt x="1227" y="476"/>
                  </a:lnTo>
                  <a:cubicBezTo>
                    <a:pt x="1192" y="476"/>
                    <a:pt x="1163" y="448"/>
                    <a:pt x="1163" y="413"/>
                  </a:cubicBezTo>
                  <a:lnTo>
                    <a:pt x="1163" y="340"/>
                  </a:lnTo>
                  <a:cubicBezTo>
                    <a:pt x="1163" y="304"/>
                    <a:pt x="1192" y="276"/>
                    <a:pt x="1227" y="276"/>
                  </a:cubicBezTo>
                  <a:lnTo>
                    <a:pt x="1439" y="276"/>
                  </a:lnTo>
                  <a:cubicBezTo>
                    <a:pt x="1474" y="276"/>
                    <a:pt x="1503" y="304"/>
                    <a:pt x="1503" y="340"/>
                  </a:cubicBezTo>
                  <a:lnTo>
                    <a:pt x="1503" y="413"/>
                  </a:lnTo>
                  <a:close/>
                  <a:moveTo>
                    <a:pt x="792" y="645"/>
                  </a:moveTo>
                  <a:lnTo>
                    <a:pt x="792" y="573"/>
                  </a:lnTo>
                  <a:cubicBezTo>
                    <a:pt x="792" y="537"/>
                    <a:pt x="820" y="509"/>
                    <a:pt x="856" y="509"/>
                  </a:cubicBezTo>
                  <a:lnTo>
                    <a:pt x="1067" y="509"/>
                  </a:lnTo>
                  <a:cubicBezTo>
                    <a:pt x="1103" y="509"/>
                    <a:pt x="1131" y="537"/>
                    <a:pt x="1131" y="573"/>
                  </a:cubicBezTo>
                  <a:lnTo>
                    <a:pt x="1131" y="645"/>
                  </a:lnTo>
                  <a:cubicBezTo>
                    <a:pt x="1131" y="681"/>
                    <a:pt x="1103" y="709"/>
                    <a:pt x="1067" y="709"/>
                  </a:cubicBezTo>
                  <a:lnTo>
                    <a:pt x="856" y="709"/>
                  </a:lnTo>
                  <a:cubicBezTo>
                    <a:pt x="820" y="709"/>
                    <a:pt x="792" y="681"/>
                    <a:pt x="792" y="645"/>
                  </a:cubicBezTo>
                  <a:close/>
                  <a:moveTo>
                    <a:pt x="776" y="519"/>
                  </a:moveTo>
                  <a:cubicBezTo>
                    <a:pt x="769" y="509"/>
                    <a:pt x="759" y="500"/>
                    <a:pt x="749" y="493"/>
                  </a:cubicBezTo>
                  <a:cubicBezTo>
                    <a:pt x="759" y="485"/>
                    <a:pt x="769" y="476"/>
                    <a:pt x="776" y="466"/>
                  </a:cubicBezTo>
                  <a:cubicBezTo>
                    <a:pt x="783" y="476"/>
                    <a:pt x="792" y="485"/>
                    <a:pt x="803" y="493"/>
                  </a:cubicBezTo>
                  <a:cubicBezTo>
                    <a:pt x="792" y="500"/>
                    <a:pt x="783" y="509"/>
                    <a:pt x="776" y="519"/>
                  </a:cubicBezTo>
                  <a:close/>
                  <a:moveTo>
                    <a:pt x="1174" y="493"/>
                  </a:moveTo>
                  <a:cubicBezTo>
                    <a:pt x="1164" y="500"/>
                    <a:pt x="1154" y="509"/>
                    <a:pt x="1147" y="519"/>
                  </a:cubicBezTo>
                  <a:cubicBezTo>
                    <a:pt x="1140" y="509"/>
                    <a:pt x="1131" y="500"/>
                    <a:pt x="1120" y="493"/>
                  </a:cubicBezTo>
                  <a:cubicBezTo>
                    <a:pt x="1131" y="485"/>
                    <a:pt x="1140" y="476"/>
                    <a:pt x="1147" y="466"/>
                  </a:cubicBezTo>
                  <a:cubicBezTo>
                    <a:pt x="1154" y="476"/>
                    <a:pt x="1164" y="485"/>
                    <a:pt x="1174" y="493"/>
                  </a:cubicBezTo>
                  <a:close/>
                  <a:moveTo>
                    <a:pt x="1131" y="340"/>
                  </a:moveTo>
                  <a:lnTo>
                    <a:pt x="1131" y="413"/>
                  </a:lnTo>
                  <a:cubicBezTo>
                    <a:pt x="1131" y="448"/>
                    <a:pt x="1103" y="476"/>
                    <a:pt x="1067" y="476"/>
                  </a:cubicBezTo>
                  <a:lnTo>
                    <a:pt x="856" y="476"/>
                  </a:lnTo>
                  <a:cubicBezTo>
                    <a:pt x="820" y="476"/>
                    <a:pt x="792" y="448"/>
                    <a:pt x="792" y="413"/>
                  </a:cubicBezTo>
                  <a:lnTo>
                    <a:pt x="792" y="340"/>
                  </a:lnTo>
                  <a:cubicBezTo>
                    <a:pt x="792" y="304"/>
                    <a:pt x="820" y="276"/>
                    <a:pt x="856" y="276"/>
                  </a:cubicBezTo>
                  <a:lnTo>
                    <a:pt x="1067" y="276"/>
                  </a:lnTo>
                  <a:cubicBezTo>
                    <a:pt x="1103" y="276"/>
                    <a:pt x="1131" y="304"/>
                    <a:pt x="1131" y="340"/>
                  </a:cubicBezTo>
                  <a:close/>
                  <a:moveTo>
                    <a:pt x="1147" y="233"/>
                  </a:moveTo>
                  <a:cubicBezTo>
                    <a:pt x="1154" y="243"/>
                    <a:pt x="1164" y="252"/>
                    <a:pt x="1174" y="260"/>
                  </a:cubicBezTo>
                  <a:cubicBezTo>
                    <a:pt x="1164" y="267"/>
                    <a:pt x="1154" y="276"/>
                    <a:pt x="1147" y="287"/>
                  </a:cubicBezTo>
                  <a:cubicBezTo>
                    <a:pt x="1140" y="276"/>
                    <a:pt x="1131" y="267"/>
                    <a:pt x="1120" y="260"/>
                  </a:cubicBezTo>
                  <a:cubicBezTo>
                    <a:pt x="1131" y="252"/>
                    <a:pt x="1140" y="243"/>
                    <a:pt x="1147" y="233"/>
                  </a:cubicBezTo>
                  <a:close/>
                  <a:moveTo>
                    <a:pt x="776" y="233"/>
                  </a:moveTo>
                  <a:cubicBezTo>
                    <a:pt x="783" y="243"/>
                    <a:pt x="792" y="252"/>
                    <a:pt x="803" y="260"/>
                  </a:cubicBezTo>
                  <a:cubicBezTo>
                    <a:pt x="792" y="267"/>
                    <a:pt x="783" y="276"/>
                    <a:pt x="776" y="287"/>
                  </a:cubicBezTo>
                  <a:cubicBezTo>
                    <a:pt x="769" y="276"/>
                    <a:pt x="759" y="267"/>
                    <a:pt x="749" y="260"/>
                  </a:cubicBezTo>
                  <a:cubicBezTo>
                    <a:pt x="759" y="252"/>
                    <a:pt x="769" y="243"/>
                    <a:pt x="776" y="233"/>
                  </a:cubicBezTo>
                  <a:close/>
                  <a:moveTo>
                    <a:pt x="420" y="340"/>
                  </a:moveTo>
                  <a:cubicBezTo>
                    <a:pt x="420" y="304"/>
                    <a:pt x="449" y="276"/>
                    <a:pt x="484" y="276"/>
                  </a:cubicBezTo>
                  <a:lnTo>
                    <a:pt x="696" y="276"/>
                  </a:lnTo>
                  <a:cubicBezTo>
                    <a:pt x="731" y="276"/>
                    <a:pt x="760" y="304"/>
                    <a:pt x="760" y="340"/>
                  </a:cubicBezTo>
                  <a:lnTo>
                    <a:pt x="760" y="413"/>
                  </a:lnTo>
                  <a:cubicBezTo>
                    <a:pt x="760" y="448"/>
                    <a:pt x="731" y="476"/>
                    <a:pt x="696" y="476"/>
                  </a:cubicBezTo>
                  <a:lnTo>
                    <a:pt x="484" y="476"/>
                  </a:lnTo>
                  <a:cubicBezTo>
                    <a:pt x="449" y="476"/>
                    <a:pt x="420" y="448"/>
                    <a:pt x="420" y="413"/>
                  </a:cubicBezTo>
                  <a:lnTo>
                    <a:pt x="420" y="340"/>
                  </a:lnTo>
                  <a:close/>
                  <a:moveTo>
                    <a:pt x="377" y="260"/>
                  </a:moveTo>
                  <a:cubicBezTo>
                    <a:pt x="388" y="252"/>
                    <a:pt x="397" y="243"/>
                    <a:pt x="404" y="233"/>
                  </a:cubicBezTo>
                  <a:cubicBezTo>
                    <a:pt x="411" y="243"/>
                    <a:pt x="420" y="252"/>
                    <a:pt x="431" y="260"/>
                  </a:cubicBezTo>
                  <a:cubicBezTo>
                    <a:pt x="420" y="267"/>
                    <a:pt x="411" y="276"/>
                    <a:pt x="404" y="287"/>
                  </a:cubicBezTo>
                  <a:cubicBezTo>
                    <a:pt x="397" y="276"/>
                    <a:pt x="388" y="267"/>
                    <a:pt x="377" y="260"/>
                  </a:cubicBezTo>
                  <a:close/>
                  <a:moveTo>
                    <a:pt x="377" y="493"/>
                  </a:moveTo>
                  <a:cubicBezTo>
                    <a:pt x="388" y="485"/>
                    <a:pt x="397" y="476"/>
                    <a:pt x="404" y="466"/>
                  </a:cubicBezTo>
                  <a:cubicBezTo>
                    <a:pt x="411" y="476"/>
                    <a:pt x="420" y="485"/>
                    <a:pt x="431" y="493"/>
                  </a:cubicBezTo>
                  <a:cubicBezTo>
                    <a:pt x="420" y="500"/>
                    <a:pt x="411" y="509"/>
                    <a:pt x="404" y="519"/>
                  </a:cubicBezTo>
                  <a:cubicBezTo>
                    <a:pt x="397" y="509"/>
                    <a:pt x="388" y="500"/>
                    <a:pt x="377" y="493"/>
                  </a:cubicBezTo>
                  <a:close/>
                  <a:moveTo>
                    <a:pt x="420" y="645"/>
                  </a:moveTo>
                  <a:lnTo>
                    <a:pt x="420" y="573"/>
                  </a:lnTo>
                  <a:cubicBezTo>
                    <a:pt x="420" y="537"/>
                    <a:pt x="449" y="509"/>
                    <a:pt x="484" y="509"/>
                  </a:cubicBezTo>
                  <a:lnTo>
                    <a:pt x="696" y="509"/>
                  </a:lnTo>
                  <a:cubicBezTo>
                    <a:pt x="731" y="509"/>
                    <a:pt x="760" y="537"/>
                    <a:pt x="760" y="573"/>
                  </a:cubicBezTo>
                  <a:lnTo>
                    <a:pt x="760" y="645"/>
                  </a:lnTo>
                  <a:cubicBezTo>
                    <a:pt x="760" y="681"/>
                    <a:pt x="731" y="709"/>
                    <a:pt x="696" y="709"/>
                  </a:cubicBezTo>
                  <a:lnTo>
                    <a:pt x="484" y="709"/>
                  </a:lnTo>
                  <a:cubicBezTo>
                    <a:pt x="449" y="709"/>
                    <a:pt x="420" y="681"/>
                    <a:pt x="420" y="645"/>
                  </a:cubicBezTo>
                  <a:close/>
                  <a:moveTo>
                    <a:pt x="404" y="752"/>
                  </a:moveTo>
                  <a:cubicBezTo>
                    <a:pt x="397" y="742"/>
                    <a:pt x="388" y="733"/>
                    <a:pt x="377" y="725"/>
                  </a:cubicBezTo>
                  <a:cubicBezTo>
                    <a:pt x="388" y="718"/>
                    <a:pt x="397" y="709"/>
                    <a:pt x="404" y="699"/>
                  </a:cubicBezTo>
                  <a:cubicBezTo>
                    <a:pt x="411" y="709"/>
                    <a:pt x="420" y="718"/>
                    <a:pt x="431" y="725"/>
                  </a:cubicBezTo>
                  <a:cubicBezTo>
                    <a:pt x="420" y="733"/>
                    <a:pt x="411" y="742"/>
                    <a:pt x="404" y="752"/>
                  </a:cubicBezTo>
                  <a:close/>
                  <a:moveTo>
                    <a:pt x="776" y="752"/>
                  </a:moveTo>
                  <a:cubicBezTo>
                    <a:pt x="769" y="742"/>
                    <a:pt x="759" y="733"/>
                    <a:pt x="749" y="725"/>
                  </a:cubicBezTo>
                  <a:cubicBezTo>
                    <a:pt x="759" y="718"/>
                    <a:pt x="769" y="709"/>
                    <a:pt x="776" y="699"/>
                  </a:cubicBezTo>
                  <a:cubicBezTo>
                    <a:pt x="783" y="709"/>
                    <a:pt x="792" y="718"/>
                    <a:pt x="803" y="725"/>
                  </a:cubicBezTo>
                  <a:cubicBezTo>
                    <a:pt x="792" y="733"/>
                    <a:pt x="783" y="742"/>
                    <a:pt x="776" y="752"/>
                  </a:cubicBezTo>
                  <a:close/>
                  <a:moveTo>
                    <a:pt x="1147" y="752"/>
                  </a:moveTo>
                  <a:cubicBezTo>
                    <a:pt x="1140" y="742"/>
                    <a:pt x="1131" y="733"/>
                    <a:pt x="1120" y="725"/>
                  </a:cubicBezTo>
                  <a:cubicBezTo>
                    <a:pt x="1131" y="718"/>
                    <a:pt x="1140" y="709"/>
                    <a:pt x="1147" y="699"/>
                  </a:cubicBezTo>
                  <a:cubicBezTo>
                    <a:pt x="1154" y="709"/>
                    <a:pt x="1164" y="718"/>
                    <a:pt x="1174" y="725"/>
                  </a:cubicBezTo>
                  <a:cubicBezTo>
                    <a:pt x="1164" y="733"/>
                    <a:pt x="1154" y="742"/>
                    <a:pt x="1147" y="752"/>
                  </a:cubicBezTo>
                  <a:close/>
                  <a:moveTo>
                    <a:pt x="1503" y="645"/>
                  </a:moveTo>
                  <a:cubicBezTo>
                    <a:pt x="1503" y="681"/>
                    <a:pt x="1474" y="709"/>
                    <a:pt x="1439" y="709"/>
                  </a:cubicBezTo>
                  <a:lnTo>
                    <a:pt x="1227" y="709"/>
                  </a:lnTo>
                  <a:cubicBezTo>
                    <a:pt x="1192" y="709"/>
                    <a:pt x="1163" y="681"/>
                    <a:pt x="1163" y="645"/>
                  </a:cubicBezTo>
                  <a:lnTo>
                    <a:pt x="1163" y="573"/>
                  </a:lnTo>
                  <a:cubicBezTo>
                    <a:pt x="1163" y="537"/>
                    <a:pt x="1192" y="509"/>
                    <a:pt x="1227" y="509"/>
                  </a:cubicBezTo>
                  <a:lnTo>
                    <a:pt x="1439" y="509"/>
                  </a:lnTo>
                  <a:cubicBezTo>
                    <a:pt x="1474" y="509"/>
                    <a:pt x="1503" y="537"/>
                    <a:pt x="1503" y="573"/>
                  </a:cubicBezTo>
                  <a:lnTo>
                    <a:pt x="1503" y="645"/>
                  </a:lnTo>
                  <a:close/>
                  <a:moveTo>
                    <a:pt x="1546" y="725"/>
                  </a:moveTo>
                  <a:cubicBezTo>
                    <a:pt x="1535" y="733"/>
                    <a:pt x="1526" y="742"/>
                    <a:pt x="1519" y="752"/>
                  </a:cubicBezTo>
                  <a:cubicBezTo>
                    <a:pt x="1512" y="742"/>
                    <a:pt x="1503" y="733"/>
                    <a:pt x="1492" y="725"/>
                  </a:cubicBezTo>
                  <a:cubicBezTo>
                    <a:pt x="1503" y="718"/>
                    <a:pt x="1512" y="709"/>
                    <a:pt x="1519" y="699"/>
                  </a:cubicBezTo>
                  <a:cubicBezTo>
                    <a:pt x="1526" y="709"/>
                    <a:pt x="1535" y="718"/>
                    <a:pt x="1546" y="725"/>
                  </a:cubicBezTo>
                  <a:close/>
                  <a:moveTo>
                    <a:pt x="1546" y="493"/>
                  </a:moveTo>
                  <a:cubicBezTo>
                    <a:pt x="1535" y="500"/>
                    <a:pt x="1526" y="509"/>
                    <a:pt x="1519" y="519"/>
                  </a:cubicBezTo>
                  <a:cubicBezTo>
                    <a:pt x="1512" y="509"/>
                    <a:pt x="1503" y="500"/>
                    <a:pt x="1492" y="493"/>
                  </a:cubicBezTo>
                  <a:cubicBezTo>
                    <a:pt x="1503" y="485"/>
                    <a:pt x="1512" y="476"/>
                    <a:pt x="1519" y="466"/>
                  </a:cubicBezTo>
                  <a:cubicBezTo>
                    <a:pt x="1526" y="476"/>
                    <a:pt x="1535" y="485"/>
                    <a:pt x="1546" y="493"/>
                  </a:cubicBezTo>
                  <a:close/>
                  <a:moveTo>
                    <a:pt x="1546" y="260"/>
                  </a:moveTo>
                  <a:cubicBezTo>
                    <a:pt x="1535" y="267"/>
                    <a:pt x="1526" y="276"/>
                    <a:pt x="1519" y="287"/>
                  </a:cubicBezTo>
                  <a:cubicBezTo>
                    <a:pt x="1512" y="276"/>
                    <a:pt x="1503" y="267"/>
                    <a:pt x="1492" y="260"/>
                  </a:cubicBezTo>
                  <a:cubicBezTo>
                    <a:pt x="1503" y="252"/>
                    <a:pt x="1512" y="243"/>
                    <a:pt x="1519" y="233"/>
                  </a:cubicBezTo>
                  <a:cubicBezTo>
                    <a:pt x="1526" y="243"/>
                    <a:pt x="1535" y="252"/>
                    <a:pt x="1546" y="260"/>
                  </a:cubicBezTo>
                  <a:close/>
                  <a:moveTo>
                    <a:pt x="1227" y="32"/>
                  </a:moveTo>
                  <a:lnTo>
                    <a:pt x="1439" y="32"/>
                  </a:lnTo>
                  <a:cubicBezTo>
                    <a:pt x="1474" y="32"/>
                    <a:pt x="1503" y="61"/>
                    <a:pt x="1503" y="96"/>
                  </a:cubicBezTo>
                  <a:lnTo>
                    <a:pt x="1503" y="180"/>
                  </a:lnTo>
                  <a:cubicBezTo>
                    <a:pt x="1503" y="215"/>
                    <a:pt x="1474" y="244"/>
                    <a:pt x="1439" y="244"/>
                  </a:cubicBezTo>
                  <a:lnTo>
                    <a:pt x="1227" y="244"/>
                  </a:lnTo>
                  <a:cubicBezTo>
                    <a:pt x="1192" y="244"/>
                    <a:pt x="1163" y="215"/>
                    <a:pt x="1163" y="180"/>
                  </a:cubicBezTo>
                  <a:lnTo>
                    <a:pt x="1163" y="96"/>
                  </a:lnTo>
                  <a:cubicBezTo>
                    <a:pt x="1163" y="61"/>
                    <a:pt x="1192" y="32"/>
                    <a:pt x="1227" y="32"/>
                  </a:cubicBezTo>
                  <a:close/>
                  <a:moveTo>
                    <a:pt x="1900" y="180"/>
                  </a:moveTo>
                  <a:lnTo>
                    <a:pt x="1900" y="96"/>
                  </a:lnTo>
                  <a:cubicBezTo>
                    <a:pt x="1900" y="43"/>
                    <a:pt x="1857" y="0"/>
                    <a:pt x="1804" y="0"/>
                  </a:cubicBezTo>
                  <a:lnTo>
                    <a:pt x="1599" y="0"/>
                  </a:lnTo>
                  <a:cubicBezTo>
                    <a:pt x="1566" y="0"/>
                    <a:pt x="1536" y="17"/>
                    <a:pt x="1519" y="43"/>
                  </a:cubicBezTo>
                  <a:cubicBezTo>
                    <a:pt x="1502" y="17"/>
                    <a:pt x="1472" y="0"/>
                    <a:pt x="1439" y="0"/>
                  </a:cubicBezTo>
                  <a:lnTo>
                    <a:pt x="1227" y="0"/>
                  </a:lnTo>
                  <a:cubicBezTo>
                    <a:pt x="1194" y="0"/>
                    <a:pt x="1165" y="17"/>
                    <a:pt x="1147" y="43"/>
                  </a:cubicBezTo>
                  <a:cubicBezTo>
                    <a:pt x="1130" y="17"/>
                    <a:pt x="1101" y="0"/>
                    <a:pt x="1067" y="0"/>
                  </a:cubicBezTo>
                  <a:lnTo>
                    <a:pt x="856" y="0"/>
                  </a:lnTo>
                  <a:cubicBezTo>
                    <a:pt x="822" y="0"/>
                    <a:pt x="793" y="17"/>
                    <a:pt x="776" y="43"/>
                  </a:cubicBezTo>
                  <a:cubicBezTo>
                    <a:pt x="758" y="17"/>
                    <a:pt x="729" y="0"/>
                    <a:pt x="696" y="0"/>
                  </a:cubicBezTo>
                  <a:lnTo>
                    <a:pt x="484" y="0"/>
                  </a:lnTo>
                  <a:cubicBezTo>
                    <a:pt x="451" y="0"/>
                    <a:pt x="421" y="17"/>
                    <a:pt x="404" y="43"/>
                  </a:cubicBezTo>
                  <a:cubicBezTo>
                    <a:pt x="387" y="17"/>
                    <a:pt x="357" y="0"/>
                    <a:pt x="324" y="0"/>
                  </a:cubicBezTo>
                  <a:lnTo>
                    <a:pt x="96" y="0"/>
                  </a:lnTo>
                  <a:cubicBezTo>
                    <a:pt x="43" y="0"/>
                    <a:pt x="0" y="43"/>
                    <a:pt x="0" y="96"/>
                  </a:cubicBezTo>
                  <a:lnTo>
                    <a:pt x="0" y="180"/>
                  </a:lnTo>
                  <a:cubicBezTo>
                    <a:pt x="0" y="213"/>
                    <a:pt x="18" y="242"/>
                    <a:pt x="43" y="260"/>
                  </a:cubicBezTo>
                  <a:cubicBezTo>
                    <a:pt x="18" y="277"/>
                    <a:pt x="0" y="306"/>
                    <a:pt x="0" y="340"/>
                  </a:cubicBezTo>
                  <a:lnTo>
                    <a:pt x="0" y="413"/>
                  </a:lnTo>
                  <a:cubicBezTo>
                    <a:pt x="0" y="446"/>
                    <a:pt x="18" y="475"/>
                    <a:pt x="43" y="493"/>
                  </a:cubicBezTo>
                  <a:cubicBezTo>
                    <a:pt x="18" y="510"/>
                    <a:pt x="0" y="539"/>
                    <a:pt x="0" y="573"/>
                  </a:cubicBezTo>
                  <a:lnTo>
                    <a:pt x="0" y="645"/>
                  </a:lnTo>
                  <a:cubicBezTo>
                    <a:pt x="0" y="679"/>
                    <a:pt x="18" y="708"/>
                    <a:pt x="43" y="725"/>
                  </a:cubicBezTo>
                  <a:cubicBezTo>
                    <a:pt x="18" y="743"/>
                    <a:pt x="0" y="772"/>
                    <a:pt x="0" y="806"/>
                  </a:cubicBezTo>
                  <a:lnTo>
                    <a:pt x="0" y="889"/>
                  </a:lnTo>
                  <a:cubicBezTo>
                    <a:pt x="0" y="942"/>
                    <a:pt x="43" y="985"/>
                    <a:pt x="96" y="985"/>
                  </a:cubicBezTo>
                  <a:lnTo>
                    <a:pt x="324" y="985"/>
                  </a:lnTo>
                  <a:cubicBezTo>
                    <a:pt x="357" y="985"/>
                    <a:pt x="387" y="968"/>
                    <a:pt x="404" y="942"/>
                  </a:cubicBezTo>
                  <a:cubicBezTo>
                    <a:pt x="421" y="968"/>
                    <a:pt x="451" y="985"/>
                    <a:pt x="484" y="985"/>
                  </a:cubicBezTo>
                  <a:lnTo>
                    <a:pt x="696" y="985"/>
                  </a:lnTo>
                  <a:cubicBezTo>
                    <a:pt x="729" y="985"/>
                    <a:pt x="758" y="968"/>
                    <a:pt x="776" y="942"/>
                  </a:cubicBezTo>
                  <a:cubicBezTo>
                    <a:pt x="793" y="968"/>
                    <a:pt x="822" y="985"/>
                    <a:pt x="856" y="985"/>
                  </a:cubicBezTo>
                  <a:lnTo>
                    <a:pt x="1067" y="985"/>
                  </a:lnTo>
                  <a:cubicBezTo>
                    <a:pt x="1101" y="985"/>
                    <a:pt x="1130" y="968"/>
                    <a:pt x="1147" y="942"/>
                  </a:cubicBezTo>
                  <a:cubicBezTo>
                    <a:pt x="1165" y="968"/>
                    <a:pt x="1194" y="985"/>
                    <a:pt x="1227" y="985"/>
                  </a:cubicBezTo>
                  <a:lnTo>
                    <a:pt x="1439" y="985"/>
                  </a:lnTo>
                  <a:cubicBezTo>
                    <a:pt x="1472" y="985"/>
                    <a:pt x="1502" y="968"/>
                    <a:pt x="1519" y="942"/>
                  </a:cubicBezTo>
                  <a:cubicBezTo>
                    <a:pt x="1536" y="968"/>
                    <a:pt x="1566" y="985"/>
                    <a:pt x="1599" y="985"/>
                  </a:cubicBezTo>
                  <a:lnTo>
                    <a:pt x="1804" y="985"/>
                  </a:lnTo>
                  <a:cubicBezTo>
                    <a:pt x="1857" y="985"/>
                    <a:pt x="1900" y="942"/>
                    <a:pt x="1900" y="889"/>
                  </a:cubicBezTo>
                  <a:lnTo>
                    <a:pt x="1900" y="806"/>
                  </a:lnTo>
                  <a:cubicBezTo>
                    <a:pt x="1900" y="772"/>
                    <a:pt x="1883" y="743"/>
                    <a:pt x="1857" y="725"/>
                  </a:cubicBezTo>
                  <a:cubicBezTo>
                    <a:pt x="1883" y="708"/>
                    <a:pt x="1900" y="679"/>
                    <a:pt x="1900" y="645"/>
                  </a:cubicBezTo>
                  <a:lnTo>
                    <a:pt x="1900" y="573"/>
                  </a:lnTo>
                  <a:cubicBezTo>
                    <a:pt x="1900" y="539"/>
                    <a:pt x="1883" y="510"/>
                    <a:pt x="1857" y="493"/>
                  </a:cubicBezTo>
                  <a:cubicBezTo>
                    <a:pt x="1883" y="475"/>
                    <a:pt x="1900" y="446"/>
                    <a:pt x="1900" y="413"/>
                  </a:cubicBezTo>
                  <a:lnTo>
                    <a:pt x="1900" y="340"/>
                  </a:lnTo>
                  <a:cubicBezTo>
                    <a:pt x="1900" y="306"/>
                    <a:pt x="1883" y="277"/>
                    <a:pt x="1857" y="260"/>
                  </a:cubicBezTo>
                  <a:cubicBezTo>
                    <a:pt x="1883" y="242"/>
                    <a:pt x="1900" y="213"/>
                    <a:pt x="1900" y="180"/>
                  </a:cubicBezTo>
                  <a:close/>
                </a:path>
              </a:pathLst>
            </a:custGeom>
            <a:solidFill>
              <a:srgbClr val="8AB6CE">
                <a:alpha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4" name="Freeform: Shape 549">
              <a:extLst>
                <a:ext uri="{FF2B5EF4-FFF2-40B4-BE49-F238E27FC236}">
                  <a16:creationId xmlns:a16="http://schemas.microsoft.com/office/drawing/2014/main" id="{7C20D9B9-9691-461F-9046-3A99FA6B7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8650" y="5532438"/>
              <a:ext cx="1163638" cy="244475"/>
            </a:xfrm>
            <a:custGeom>
              <a:avLst/>
              <a:gdLst>
                <a:gd name="connsiteX0" fmla="*/ 41892 w 1163638"/>
                <a:gd name="connsiteY0" fmla="*/ 158750 h 244475"/>
                <a:gd name="connsiteX1" fmla="*/ 561358 w 1163638"/>
                <a:gd name="connsiteY1" fmla="*/ 158750 h 244475"/>
                <a:gd name="connsiteX2" fmla="*/ 603250 w 1163638"/>
                <a:gd name="connsiteY2" fmla="*/ 201999 h 244475"/>
                <a:gd name="connsiteX3" fmla="*/ 561358 w 1163638"/>
                <a:gd name="connsiteY3" fmla="*/ 244475 h 244475"/>
                <a:gd name="connsiteX4" fmla="*/ 41892 w 1163638"/>
                <a:gd name="connsiteY4" fmla="*/ 244475 h 244475"/>
                <a:gd name="connsiteX5" fmla="*/ 0 w 1163638"/>
                <a:gd name="connsiteY5" fmla="*/ 201999 h 244475"/>
                <a:gd name="connsiteX6" fmla="*/ 41892 w 1163638"/>
                <a:gd name="connsiteY6" fmla="*/ 158750 h 244475"/>
                <a:gd name="connsiteX7" fmla="*/ 41858 w 1163638"/>
                <a:gd name="connsiteY7" fmla="*/ 0 h 244475"/>
                <a:gd name="connsiteX8" fmla="*/ 1121780 w 1163638"/>
                <a:gd name="connsiteY8" fmla="*/ 0 h 244475"/>
                <a:gd name="connsiteX9" fmla="*/ 1163638 w 1163638"/>
                <a:gd name="connsiteY9" fmla="*/ 42069 h 244475"/>
                <a:gd name="connsiteX10" fmla="*/ 1121780 w 1163638"/>
                <a:gd name="connsiteY10" fmla="*/ 84138 h 244475"/>
                <a:gd name="connsiteX11" fmla="*/ 41858 w 1163638"/>
                <a:gd name="connsiteY11" fmla="*/ 84138 h 244475"/>
                <a:gd name="connsiteX12" fmla="*/ 0 w 1163638"/>
                <a:gd name="connsiteY12" fmla="*/ 42069 h 244475"/>
                <a:gd name="connsiteX13" fmla="*/ 41858 w 1163638"/>
                <a:gd name="connsiteY13" fmla="*/ 0 h 24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638" h="244475">
                  <a:moveTo>
                    <a:pt x="41892" y="158750"/>
                  </a:moveTo>
                  <a:lnTo>
                    <a:pt x="561358" y="158750"/>
                  </a:lnTo>
                  <a:cubicBezTo>
                    <a:pt x="584208" y="158750"/>
                    <a:pt x="603250" y="178058"/>
                    <a:pt x="603250" y="201999"/>
                  </a:cubicBezTo>
                  <a:cubicBezTo>
                    <a:pt x="603250" y="225168"/>
                    <a:pt x="584208" y="244475"/>
                    <a:pt x="561358" y="244475"/>
                  </a:cubicBezTo>
                  <a:lnTo>
                    <a:pt x="41892" y="244475"/>
                  </a:lnTo>
                  <a:cubicBezTo>
                    <a:pt x="18280" y="244475"/>
                    <a:pt x="0" y="225168"/>
                    <a:pt x="0" y="201999"/>
                  </a:cubicBezTo>
                  <a:cubicBezTo>
                    <a:pt x="0" y="178058"/>
                    <a:pt x="18280" y="158750"/>
                    <a:pt x="41892" y="158750"/>
                  </a:cubicBezTo>
                  <a:close/>
                  <a:moveTo>
                    <a:pt x="41858" y="0"/>
                  </a:moveTo>
                  <a:lnTo>
                    <a:pt x="1121780" y="0"/>
                  </a:lnTo>
                  <a:cubicBezTo>
                    <a:pt x="1145372" y="0"/>
                    <a:pt x="1163638" y="18357"/>
                    <a:pt x="1163638" y="42069"/>
                  </a:cubicBezTo>
                  <a:cubicBezTo>
                    <a:pt x="1163638" y="65015"/>
                    <a:pt x="1145372" y="84138"/>
                    <a:pt x="1121780" y="84138"/>
                  </a:cubicBezTo>
                  <a:lnTo>
                    <a:pt x="41858" y="84138"/>
                  </a:lnTo>
                  <a:cubicBezTo>
                    <a:pt x="18266" y="84138"/>
                    <a:pt x="0" y="65015"/>
                    <a:pt x="0" y="42069"/>
                  </a:cubicBezTo>
                  <a:cubicBezTo>
                    <a:pt x="0" y="18357"/>
                    <a:pt x="18266" y="0"/>
                    <a:pt x="41858" y="0"/>
                  </a:cubicBezTo>
                  <a:close/>
                </a:path>
              </a:pathLst>
            </a:custGeom>
            <a:solidFill>
              <a:srgbClr val="F7E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5" name="Freeform 123">
              <a:extLst>
                <a:ext uri="{FF2B5EF4-FFF2-40B4-BE49-F238E27FC236}">
                  <a16:creationId xmlns:a16="http://schemas.microsoft.com/office/drawing/2014/main" id="{CC88B0D0-94A5-49A3-9209-61FE25737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3113" y="11618913"/>
              <a:ext cx="369888" cy="179388"/>
            </a:xfrm>
            <a:custGeom>
              <a:avLst/>
              <a:gdLst>
                <a:gd name="T0" fmla="*/ 42 w 485"/>
                <a:gd name="T1" fmla="*/ 235 h 235"/>
                <a:gd name="T2" fmla="*/ 82 w 485"/>
                <a:gd name="T3" fmla="*/ 23 h 235"/>
                <a:gd name="T4" fmla="*/ 219 w 485"/>
                <a:gd name="T5" fmla="*/ 87 h 235"/>
                <a:gd name="T6" fmla="*/ 280 w 485"/>
                <a:gd name="T7" fmla="*/ 59 h 235"/>
                <a:gd name="T8" fmla="*/ 326 w 485"/>
                <a:gd name="T9" fmla="*/ 112 h 235"/>
                <a:gd name="T10" fmla="*/ 411 w 485"/>
                <a:gd name="T11" fmla="*/ 144 h 235"/>
                <a:gd name="T12" fmla="*/ 477 w 485"/>
                <a:gd name="T13" fmla="*/ 235 h 235"/>
                <a:gd name="T14" fmla="*/ 42 w 485"/>
                <a:gd name="T15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235">
                  <a:moveTo>
                    <a:pt x="42" y="235"/>
                  </a:moveTo>
                  <a:cubicBezTo>
                    <a:pt x="42" y="235"/>
                    <a:pt x="0" y="46"/>
                    <a:pt x="82" y="23"/>
                  </a:cubicBezTo>
                  <a:cubicBezTo>
                    <a:pt x="164" y="0"/>
                    <a:pt x="219" y="87"/>
                    <a:pt x="219" y="87"/>
                  </a:cubicBezTo>
                  <a:cubicBezTo>
                    <a:pt x="219" y="87"/>
                    <a:pt x="248" y="29"/>
                    <a:pt x="280" y="59"/>
                  </a:cubicBezTo>
                  <a:cubicBezTo>
                    <a:pt x="312" y="89"/>
                    <a:pt x="326" y="112"/>
                    <a:pt x="326" y="112"/>
                  </a:cubicBezTo>
                  <a:cubicBezTo>
                    <a:pt x="326" y="112"/>
                    <a:pt x="371" y="75"/>
                    <a:pt x="411" y="144"/>
                  </a:cubicBezTo>
                  <a:cubicBezTo>
                    <a:pt x="434" y="185"/>
                    <a:pt x="485" y="157"/>
                    <a:pt x="477" y="235"/>
                  </a:cubicBezTo>
                  <a:lnTo>
                    <a:pt x="42" y="235"/>
                  </a:lnTo>
                  <a:close/>
                </a:path>
              </a:pathLst>
            </a:custGeom>
            <a:solidFill>
              <a:srgbClr val="3C2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6" name="Freeform 125">
              <a:extLst>
                <a:ext uri="{FF2B5EF4-FFF2-40B4-BE49-F238E27FC236}">
                  <a16:creationId xmlns:a16="http://schemas.microsoft.com/office/drawing/2014/main" id="{ADA195F2-C132-4DAA-9605-A7A93267A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5950" y="11653838"/>
              <a:ext cx="295275" cy="144463"/>
            </a:xfrm>
            <a:custGeom>
              <a:avLst/>
              <a:gdLst>
                <a:gd name="T0" fmla="*/ 0 w 389"/>
                <a:gd name="T1" fmla="*/ 189 h 189"/>
                <a:gd name="T2" fmla="*/ 389 w 389"/>
                <a:gd name="T3" fmla="*/ 189 h 189"/>
                <a:gd name="T4" fmla="*/ 144 w 389"/>
                <a:gd name="T5" fmla="*/ 0 h 189"/>
                <a:gd name="T6" fmla="*/ 0 w 389"/>
                <a:gd name="T7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9" h="189">
                  <a:moveTo>
                    <a:pt x="0" y="189"/>
                  </a:moveTo>
                  <a:lnTo>
                    <a:pt x="389" y="189"/>
                  </a:lnTo>
                  <a:lnTo>
                    <a:pt x="144" y="0"/>
                  </a:lnTo>
                  <a:lnTo>
                    <a:pt x="0" y="189"/>
                  </a:lnTo>
                  <a:close/>
                </a:path>
              </a:pathLst>
            </a:custGeom>
            <a:solidFill>
              <a:srgbClr val="EF7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7" name="Freeform 126">
              <a:extLst>
                <a:ext uri="{FF2B5EF4-FFF2-40B4-BE49-F238E27FC236}">
                  <a16:creationId xmlns:a16="http://schemas.microsoft.com/office/drawing/2014/main" id="{C5A27C78-5448-4A49-9D7A-C25475AD2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7925" y="11798300"/>
              <a:ext cx="1252538" cy="1281113"/>
            </a:xfrm>
            <a:custGeom>
              <a:avLst/>
              <a:gdLst>
                <a:gd name="T0" fmla="*/ 1261 w 1647"/>
                <a:gd name="T1" fmla="*/ 1684 h 1684"/>
                <a:gd name="T2" fmla="*/ 386 w 1647"/>
                <a:gd name="T3" fmla="*/ 1684 h 1684"/>
                <a:gd name="T4" fmla="*/ 0 w 1647"/>
                <a:gd name="T5" fmla="*/ 0 h 1684"/>
                <a:gd name="T6" fmla="*/ 1647 w 1647"/>
                <a:gd name="T7" fmla="*/ 0 h 1684"/>
                <a:gd name="T8" fmla="*/ 1261 w 1647"/>
                <a:gd name="T9" fmla="*/ 1684 h 1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7" h="1684">
                  <a:moveTo>
                    <a:pt x="1261" y="1684"/>
                  </a:moveTo>
                  <a:lnTo>
                    <a:pt x="386" y="1684"/>
                  </a:lnTo>
                  <a:lnTo>
                    <a:pt x="0" y="0"/>
                  </a:lnTo>
                  <a:lnTo>
                    <a:pt x="1647" y="0"/>
                  </a:lnTo>
                  <a:lnTo>
                    <a:pt x="1261" y="1684"/>
                  </a:lnTo>
                  <a:close/>
                </a:path>
              </a:pathLst>
            </a:custGeom>
            <a:solidFill>
              <a:srgbClr val="F7E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8" name="Freeform: Shape 553">
              <a:extLst>
                <a:ext uri="{FF2B5EF4-FFF2-40B4-BE49-F238E27FC236}">
                  <a16:creationId xmlns:a16="http://schemas.microsoft.com/office/drawing/2014/main" id="{37BC6492-A70E-41B6-88D1-02A50686A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4625" y="11595099"/>
              <a:ext cx="804863" cy="203200"/>
            </a:xfrm>
            <a:custGeom>
              <a:avLst/>
              <a:gdLst>
                <a:gd name="connsiteX0" fmla="*/ 101818 w 804863"/>
                <a:gd name="connsiteY0" fmla="*/ 66557 h 203200"/>
                <a:gd name="connsiteX1" fmla="*/ 206726 w 804863"/>
                <a:gd name="connsiteY1" fmla="*/ 132031 h 203200"/>
                <a:gd name="connsiteX2" fmla="*/ 268515 w 804863"/>
                <a:gd name="connsiteY2" fmla="*/ 140449 h 203200"/>
                <a:gd name="connsiteX3" fmla="*/ 293688 w 804863"/>
                <a:gd name="connsiteY3" fmla="*/ 203200 h 203200"/>
                <a:gd name="connsiteX4" fmla="*/ 0 w 804863"/>
                <a:gd name="connsiteY4" fmla="*/ 203200 h 203200"/>
                <a:gd name="connsiteX5" fmla="*/ 76283 w 804863"/>
                <a:gd name="connsiteY5" fmla="*/ 67750 h 203200"/>
                <a:gd name="connsiteX6" fmla="*/ 101818 w 804863"/>
                <a:gd name="connsiteY6" fmla="*/ 66557 h 203200"/>
                <a:gd name="connsiteX7" fmla="*/ 542209 w 804863"/>
                <a:gd name="connsiteY7" fmla="*/ 0 h 203200"/>
                <a:gd name="connsiteX8" fmla="*/ 804863 w 804863"/>
                <a:gd name="connsiteY8" fmla="*/ 203200 h 203200"/>
                <a:gd name="connsiteX9" fmla="*/ 736543 w 804863"/>
                <a:gd name="connsiteY9" fmla="*/ 203200 h 203200"/>
                <a:gd name="connsiteX10" fmla="*/ 550560 w 804863"/>
                <a:gd name="connsiteY10" fmla="*/ 58821 h 203200"/>
                <a:gd name="connsiteX11" fmla="*/ 441247 w 804863"/>
                <a:gd name="connsiteY11" fmla="*/ 203200 h 203200"/>
                <a:gd name="connsiteX12" fmla="*/ 387350 w 804863"/>
                <a:gd name="connsiteY12" fmla="*/ 203200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04863" h="203200">
                  <a:moveTo>
                    <a:pt x="101818" y="66557"/>
                  </a:moveTo>
                  <a:cubicBezTo>
                    <a:pt x="160003" y="72269"/>
                    <a:pt x="206726" y="132031"/>
                    <a:pt x="206726" y="132031"/>
                  </a:cubicBezTo>
                  <a:cubicBezTo>
                    <a:pt x="206726" y="132031"/>
                    <a:pt x="246393" y="119787"/>
                    <a:pt x="268515" y="140449"/>
                  </a:cubicBezTo>
                  <a:cubicBezTo>
                    <a:pt x="290637" y="161111"/>
                    <a:pt x="293688" y="203200"/>
                    <a:pt x="293688" y="203200"/>
                  </a:cubicBezTo>
                  <a:lnTo>
                    <a:pt x="0" y="203200"/>
                  </a:lnTo>
                  <a:cubicBezTo>
                    <a:pt x="0" y="203200"/>
                    <a:pt x="0" y="83820"/>
                    <a:pt x="76283" y="67750"/>
                  </a:cubicBezTo>
                  <a:cubicBezTo>
                    <a:pt x="84960" y="66028"/>
                    <a:pt x="93506" y="65741"/>
                    <a:pt x="101818" y="66557"/>
                  </a:cubicBezTo>
                  <a:close/>
                  <a:moveTo>
                    <a:pt x="542209" y="0"/>
                  </a:moveTo>
                  <a:lnTo>
                    <a:pt x="804863" y="203200"/>
                  </a:lnTo>
                  <a:lnTo>
                    <a:pt x="736543" y="203200"/>
                  </a:lnTo>
                  <a:lnTo>
                    <a:pt x="550560" y="58821"/>
                  </a:lnTo>
                  <a:lnTo>
                    <a:pt x="441247" y="203200"/>
                  </a:lnTo>
                  <a:lnTo>
                    <a:pt x="387350" y="203200"/>
                  </a:lnTo>
                  <a:close/>
                </a:path>
              </a:pathLst>
            </a:custGeom>
            <a:solidFill>
              <a:srgbClr val="FFA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19" name="Freeform: Shape 554">
              <a:extLst>
                <a:ext uri="{FF2B5EF4-FFF2-40B4-BE49-F238E27FC236}">
                  <a16:creationId xmlns:a16="http://schemas.microsoft.com/office/drawing/2014/main" id="{E3A6CEFE-FFBA-4AF7-993F-F83E39C64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4407" y="11611591"/>
              <a:ext cx="808226" cy="186710"/>
            </a:xfrm>
            <a:custGeom>
              <a:avLst/>
              <a:gdLst>
                <a:gd name="connsiteX0" fmla="*/ 216059 w 808226"/>
                <a:gd name="connsiteY0" fmla="*/ 14438 h 186710"/>
                <a:gd name="connsiteX1" fmla="*/ 247317 w 808226"/>
                <a:gd name="connsiteY1" fmla="*/ 23626 h 186710"/>
                <a:gd name="connsiteX2" fmla="*/ 241981 w 808226"/>
                <a:gd name="connsiteY2" fmla="*/ 58080 h 186710"/>
                <a:gd name="connsiteX3" fmla="*/ 299160 w 808226"/>
                <a:gd name="connsiteY3" fmla="*/ 81050 h 186710"/>
                <a:gd name="connsiteX4" fmla="*/ 296111 w 808226"/>
                <a:gd name="connsiteY4" fmla="*/ 166803 h 186710"/>
                <a:gd name="connsiteX5" fmla="*/ 306784 w 808226"/>
                <a:gd name="connsiteY5" fmla="*/ 186710 h 186710"/>
                <a:gd name="connsiteX6" fmla="*/ 14024 w 808226"/>
                <a:gd name="connsiteY6" fmla="*/ 186710 h 186710"/>
                <a:gd name="connsiteX7" fmla="*/ 73491 w 808226"/>
                <a:gd name="connsiteY7" fmla="*/ 81815 h 186710"/>
                <a:gd name="connsiteX8" fmla="*/ 216059 w 808226"/>
                <a:gd name="connsiteY8" fmla="*/ 14438 h 186710"/>
                <a:gd name="connsiteX9" fmla="*/ 632362 w 808226"/>
                <a:gd name="connsiteY9" fmla="*/ 82 h 186710"/>
                <a:gd name="connsiteX10" fmla="*/ 688769 w 808226"/>
                <a:gd name="connsiteY10" fmla="*/ 38931 h 186710"/>
                <a:gd name="connsiteX11" fmla="*/ 807683 w 808226"/>
                <a:gd name="connsiteY11" fmla="*/ 186710 h 186710"/>
                <a:gd name="connsiteX12" fmla="*/ 475335 w 808226"/>
                <a:gd name="connsiteY12" fmla="*/ 186710 h 186710"/>
                <a:gd name="connsiteX13" fmla="*/ 469999 w 808226"/>
                <a:gd name="connsiteY13" fmla="*/ 73210 h 186710"/>
                <a:gd name="connsiteX14" fmla="*/ 529456 w 808226"/>
                <a:gd name="connsiteY14" fmla="*/ 43502 h 186710"/>
                <a:gd name="connsiteX15" fmla="*/ 632362 w 808226"/>
                <a:gd name="connsiteY15" fmla="*/ 82 h 186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8226" h="186710">
                  <a:moveTo>
                    <a:pt x="216059" y="14438"/>
                  </a:moveTo>
                  <a:cubicBezTo>
                    <a:pt x="226733" y="13672"/>
                    <a:pt x="238169" y="16735"/>
                    <a:pt x="247317" y="23626"/>
                  </a:cubicBezTo>
                  <a:cubicBezTo>
                    <a:pt x="271714" y="41236"/>
                    <a:pt x="238931" y="53486"/>
                    <a:pt x="241981" y="58080"/>
                  </a:cubicBezTo>
                  <a:cubicBezTo>
                    <a:pt x="245030" y="62674"/>
                    <a:pt x="263328" y="71862"/>
                    <a:pt x="299160" y="81050"/>
                  </a:cubicBezTo>
                  <a:cubicBezTo>
                    <a:pt x="334993" y="90237"/>
                    <a:pt x="331943" y="149193"/>
                    <a:pt x="296111" y="166803"/>
                  </a:cubicBezTo>
                  <a:cubicBezTo>
                    <a:pt x="291536" y="169100"/>
                    <a:pt x="298398" y="175991"/>
                    <a:pt x="306784" y="186710"/>
                  </a:cubicBezTo>
                  <a:lnTo>
                    <a:pt x="14024" y="186710"/>
                  </a:lnTo>
                  <a:cubicBezTo>
                    <a:pt x="-31720" y="94066"/>
                    <a:pt x="46807" y="154553"/>
                    <a:pt x="73491" y="81815"/>
                  </a:cubicBezTo>
                  <a:cubicBezTo>
                    <a:pt x="95600" y="22094"/>
                    <a:pt x="180989" y="14438"/>
                    <a:pt x="216059" y="14438"/>
                  </a:cubicBezTo>
                  <a:close/>
                  <a:moveTo>
                    <a:pt x="632362" y="82"/>
                  </a:moveTo>
                  <a:cubicBezTo>
                    <a:pt x="667426" y="2367"/>
                    <a:pt x="688769" y="38931"/>
                    <a:pt x="688769" y="38931"/>
                  </a:cubicBezTo>
                  <a:cubicBezTo>
                    <a:pt x="688769" y="38931"/>
                    <a:pt x="817592" y="29790"/>
                    <a:pt x="807683" y="186710"/>
                  </a:cubicBezTo>
                  <a:lnTo>
                    <a:pt x="475335" y="186710"/>
                  </a:lnTo>
                  <a:cubicBezTo>
                    <a:pt x="475335" y="186710"/>
                    <a:pt x="452467" y="96062"/>
                    <a:pt x="469999" y="73210"/>
                  </a:cubicBezTo>
                  <a:cubicBezTo>
                    <a:pt x="488293" y="48834"/>
                    <a:pt x="529456" y="43502"/>
                    <a:pt x="529456" y="43502"/>
                  </a:cubicBezTo>
                  <a:cubicBezTo>
                    <a:pt x="529456" y="43502"/>
                    <a:pt x="605682" y="-2203"/>
                    <a:pt x="632362" y="82"/>
                  </a:cubicBezTo>
                  <a:close/>
                </a:path>
              </a:pathLst>
            </a:custGeom>
            <a:solidFill>
              <a:srgbClr val="604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  <p:sp>
          <p:nvSpPr>
            <p:cNvPr id="120" name="Freeform 130">
              <a:extLst>
                <a:ext uri="{FF2B5EF4-FFF2-40B4-BE49-F238E27FC236}">
                  <a16:creationId xmlns:a16="http://schemas.microsoft.com/office/drawing/2014/main" id="{A7F2E4E1-D0AE-4431-ABE4-61190A2D3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1613" y="11798300"/>
              <a:ext cx="958850" cy="1281113"/>
            </a:xfrm>
            <a:custGeom>
              <a:avLst/>
              <a:gdLst>
                <a:gd name="T0" fmla="*/ 1053 w 1261"/>
                <a:gd name="T1" fmla="*/ 0 h 1684"/>
                <a:gd name="T2" fmla="*/ 897 w 1261"/>
                <a:gd name="T3" fmla="*/ 427 h 1684"/>
                <a:gd name="T4" fmla="*/ 0 w 1261"/>
                <a:gd name="T5" fmla="*/ 1684 h 1684"/>
                <a:gd name="T6" fmla="*/ 875 w 1261"/>
                <a:gd name="T7" fmla="*/ 1684 h 1684"/>
                <a:gd name="T8" fmla="*/ 1261 w 1261"/>
                <a:gd name="T9" fmla="*/ 0 h 1684"/>
                <a:gd name="T10" fmla="*/ 1053 w 1261"/>
                <a:gd name="T11" fmla="*/ 0 h 1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1" h="1684">
                  <a:moveTo>
                    <a:pt x="1053" y="0"/>
                  </a:moveTo>
                  <a:lnTo>
                    <a:pt x="897" y="427"/>
                  </a:lnTo>
                  <a:cubicBezTo>
                    <a:pt x="717" y="920"/>
                    <a:pt x="407" y="1354"/>
                    <a:pt x="0" y="1684"/>
                  </a:cubicBezTo>
                  <a:lnTo>
                    <a:pt x="875" y="1684"/>
                  </a:lnTo>
                  <a:lnTo>
                    <a:pt x="1261" y="0"/>
                  </a:lnTo>
                  <a:lnTo>
                    <a:pt x="1053" y="0"/>
                  </a:lnTo>
                  <a:close/>
                </a:path>
              </a:pathLst>
            </a:custGeom>
            <a:solidFill>
              <a:srgbClr val="604A6E">
                <a:alpha val="2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Poppins" panose="000005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17305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AD455812-1FB3-0142-99A0-232E712487F8}"/>
              </a:ext>
            </a:extLst>
          </p:cNvPr>
          <p:cNvGrpSpPr/>
          <p:nvPr/>
        </p:nvGrpSpPr>
        <p:grpSpPr>
          <a:xfrm>
            <a:off x="754012" y="2330393"/>
            <a:ext cx="5322762" cy="3463365"/>
            <a:chOff x="1504849" y="4660785"/>
            <a:chExt cx="10645524" cy="6926730"/>
          </a:xfrm>
        </p:grpSpPr>
        <p:sp>
          <p:nvSpPr>
            <p:cNvPr id="16" name="Freeform 67">
              <a:extLst>
                <a:ext uri="{FF2B5EF4-FFF2-40B4-BE49-F238E27FC236}">
                  <a16:creationId xmlns:a16="http://schemas.microsoft.com/office/drawing/2014/main" id="{0EB66C14-0904-D044-9115-2EB4EB632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849" y="6176863"/>
              <a:ext cx="10645524" cy="5410652"/>
            </a:xfrm>
            <a:custGeom>
              <a:avLst/>
              <a:gdLst>
                <a:gd name="T0" fmla="*/ 8543 w 8544"/>
                <a:gd name="T1" fmla="*/ 4343 h 4344"/>
                <a:gd name="T2" fmla="*/ 0 w 8544"/>
                <a:gd name="T3" fmla="*/ 4343 h 4344"/>
                <a:gd name="T4" fmla="*/ 0 w 8544"/>
                <a:gd name="T5" fmla="*/ 3501 h 4344"/>
                <a:gd name="T6" fmla="*/ 0 w 8544"/>
                <a:gd name="T7" fmla="*/ 3501 h 4344"/>
                <a:gd name="T8" fmla="*/ 3503 w 8544"/>
                <a:gd name="T9" fmla="*/ 0 h 4344"/>
                <a:gd name="T10" fmla="*/ 5041 w 8544"/>
                <a:gd name="T11" fmla="*/ 0 h 4344"/>
                <a:gd name="T12" fmla="*/ 5041 w 8544"/>
                <a:gd name="T13" fmla="*/ 0 h 4344"/>
                <a:gd name="T14" fmla="*/ 8543 w 8544"/>
                <a:gd name="T15" fmla="*/ 3501 h 4344"/>
                <a:gd name="T16" fmla="*/ 8543 w 8544"/>
                <a:gd name="T17" fmla="*/ 4343 h 4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44" h="4344">
                  <a:moveTo>
                    <a:pt x="8543" y="4343"/>
                  </a:moveTo>
                  <a:lnTo>
                    <a:pt x="0" y="4343"/>
                  </a:lnTo>
                  <a:lnTo>
                    <a:pt x="0" y="3501"/>
                  </a:lnTo>
                  <a:lnTo>
                    <a:pt x="0" y="3501"/>
                  </a:lnTo>
                  <a:cubicBezTo>
                    <a:pt x="0" y="1567"/>
                    <a:pt x="1568" y="0"/>
                    <a:pt x="3503" y="0"/>
                  </a:cubicBezTo>
                  <a:lnTo>
                    <a:pt x="5041" y="0"/>
                  </a:lnTo>
                  <a:lnTo>
                    <a:pt x="5041" y="0"/>
                  </a:lnTo>
                  <a:cubicBezTo>
                    <a:pt x="6976" y="0"/>
                    <a:pt x="8543" y="1567"/>
                    <a:pt x="8543" y="3501"/>
                  </a:cubicBezTo>
                  <a:lnTo>
                    <a:pt x="8543" y="4343"/>
                  </a:lnTo>
                </a:path>
              </a:pathLst>
            </a:custGeom>
            <a:solidFill>
              <a:srgbClr val="000000">
                <a:alpha val="5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7" name="Freeform 68">
              <a:extLst>
                <a:ext uri="{FF2B5EF4-FFF2-40B4-BE49-F238E27FC236}">
                  <a16:creationId xmlns:a16="http://schemas.microsoft.com/office/drawing/2014/main" id="{1E8A6268-8153-AD47-BDBF-9D3362355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6910" y="10076928"/>
              <a:ext cx="1257905" cy="1505095"/>
            </a:xfrm>
            <a:custGeom>
              <a:avLst/>
              <a:gdLst>
                <a:gd name="T0" fmla="*/ 634 w 1010"/>
                <a:gd name="T1" fmla="*/ 993 h 1210"/>
                <a:gd name="T2" fmla="*/ 634 w 1010"/>
                <a:gd name="T3" fmla="*/ 0 h 1210"/>
                <a:gd name="T4" fmla="*/ 375 w 1010"/>
                <a:gd name="T5" fmla="*/ 0 h 1210"/>
                <a:gd name="T6" fmla="*/ 375 w 1010"/>
                <a:gd name="T7" fmla="*/ 993 h 1210"/>
                <a:gd name="T8" fmla="*/ 0 w 1010"/>
                <a:gd name="T9" fmla="*/ 1209 h 1210"/>
                <a:gd name="T10" fmla="*/ 1009 w 1010"/>
                <a:gd name="T11" fmla="*/ 1209 h 1210"/>
                <a:gd name="T12" fmla="*/ 634 w 1010"/>
                <a:gd name="T13" fmla="*/ 993 h 1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0" h="1210">
                  <a:moveTo>
                    <a:pt x="634" y="993"/>
                  </a:moveTo>
                  <a:lnTo>
                    <a:pt x="634" y="0"/>
                  </a:lnTo>
                  <a:lnTo>
                    <a:pt x="375" y="0"/>
                  </a:lnTo>
                  <a:lnTo>
                    <a:pt x="375" y="993"/>
                  </a:lnTo>
                  <a:lnTo>
                    <a:pt x="0" y="1209"/>
                  </a:lnTo>
                  <a:lnTo>
                    <a:pt x="1009" y="1209"/>
                  </a:lnTo>
                  <a:lnTo>
                    <a:pt x="634" y="993"/>
                  </a:lnTo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8" name="Freeform 69">
              <a:extLst>
                <a:ext uri="{FF2B5EF4-FFF2-40B4-BE49-F238E27FC236}">
                  <a16:creationId xmlns:a16="http://schemas.microsoft.com/office/drawing/2014/main" id="{B2C09CAD-FC5A-6B42-8DE6-9ED58B675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6326" y="10906378"/>
              <a:ext cx="703111" cy="560291"/>
            </a:xfrm>
            <a:custGeom>
              <a:avLst/>
              <a:gdLst>
                <a:gd name="T0" fmla="*/ 359 w 566"/>
                <a:gd name="T1" fmla="*/ 0 h 449"/>
                <a:gd name="T2" fmla="*/ 300 w 566"/>
                <a:gd name="T3" fmla="*/ 255 h 449"/>
                <a:gd name="T4" fmla="*/ 187 w 566"/>
                <a:gd name="T5" fmla="*/ 229 h 449"/>
                <a:gd name="T6" fmla="*/ 187 w 566"/>
                <a:gd name="T7" fmla="*/ 229 h 449"/>
                <a:gd name="T8" fmla="*/ 0 w 566"/>
                <a:gd name="T9" fmla="*/ 346 h 449"/>
                <a:gd name="T10" fmla="*/ 413 w 566"/>
                <a:gd name="T11" fmla="*/ 441 h 449"/>
                <a:gd name="T12" fmla="*/ 413 w 566"/>
                <a:gd name="T13" fmla="*/ 441 h 449"/>
                <a:gd name="T14" fmla="*/ 484 w 566"/>
                <a:gd name="T15" fmla="*/ 396 h 449"/>
                <a:gd name="T16" fmla="*/ 498 w 566"/>
                <a:gd name="T17" fmla="*/ 335 h 449"/>
                <a:gd name="T18" fmla="*/ 506 w 566"/>
                <a:gd name="T19" fmla="*/ 302 h 449"/>
                <a:gd name="T20" fmla="*/ 565 w 566"/>
                <a:gd name="T21" fmla="*/ 47 h 449"/>
                <a:gd name="T22" fmla="*/ 359 w 566"/>
                <a:gd name="T2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6" h="449">
                  <a:moveTo>
                    <a:pt x="359" y="0"/>
                  </a:moveTo>
                  <a:lnTo>
                    <a:pt x="300" y="255"/>
                  </a:lnTo>
                  <a:lnTo>
                    <a:pt x="187" y="229"/>
                  </a:lnTo>
                  <a:lnTo>
                    <a:pt x="187" y="229"/>
                  </a:lnTo>
                  <a:cubicBezTo>
                    <a:pt x="103" y="209"/>
                    <a:pt x="19" y="262"/>
                    <a:pt x="0" y="346"/>
                  </a:cubicBezTo>
                  <a:lnTo>
                    <a:pt x="413" y="441"/>
                  </a:lnTo>
                  <a:lnTo>
                    <a:pt x="413" y="441"/>
                  </a:lnTo>
                  <a:cubicBezTo>
                    <a:pt x="444" y="448"/>
                    <a:pt x="476" y="428"/>
                    <a:pt x="484" y="396"/>
                  </a:cubicBezTo>
                  <a:lnTo>
                    <a:pt x="498" y="335"/>
                  </a:lnTo>
                  <a:lnTo>
                    <a:pt x="506" y="302"/>
                  </a:lnTo>
                  <a:lnTo>
                    <a:pt x="565" y="47"/>
                  </a:lnTo>
                  <a:lnTo>
                    <a:pt x="35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9" name="Freeform 70">
              <a:extLst>
                <a:ext uri="{FF2B5EF4-FFF2-40B4-BE49-F238E27FC236}">
                  <a16:creationId xmlns:a16="http://schemas.microsoft.com/office/drawing/2014/main" id="{3B0989B5-7FB7-7442-8E08-4434A1BE1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6326" y="11186521"/>
              <a:ext cx="219722" cy="197750"/>
            </a:xfrm>
            <a:custGeom>
              <a:avLst/>
              <a:gdLst>
                <a:gd name="T0" fmla="*/ 131 w 175"/>
                <a:gd name="T1" fmla="*/ 0 h 157"/>
                <a:gd name="T2" fmla="*/ 131 w 175"/>
                <a:gd name="T3" fmla="*/ 0 h 157"/>
                <a:gd name="T4" fmla="*/ 0 w 175"/>
                <a:gd name="T5" fmla="*/ 120 h 157"/>
                <a:gd name="T6" fmla="*/ 153 w 175"/>
                <a:gd name="T7" fmla="*/ 156 h 157"/>
                <a:gd name="T8" fmla="*/ 153 w 175"/>
                <a:gd name="T9" fmla="*/ 156 h 157"/>
                <a:gd name="T10" fmla="*/ 163 w 175"/>
                <a:gd name="T11" fmla="*/ 127 h 157"/>
                <a:gd name="T12" fmla="*/ 163 w 175"/>
                <a:gd name="T13" fmla="*/ 127 h 157"/>
                <a:gd name="T14" fmla="*/ 131 w 175"/>
                <a:gd name="T1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5" h="157">
                  <a:moveTo>
                    <a:pt x="131" y="0"/>
                  </a:moveTo>
                  <a:lnTo>
                    <a:pt x="131" y="0"/>
                  </a:lnTo>
                  <a:cubicBezTo>
                    <a:pt x="68" y="9"/>
                    <a:pt x="15" y="55"/>
                    <a:pt x="0" y="120"/>
                  </a:cubicBezTo>
                  <a:lnTo>
                    <a:pt x="153" y="156"/>
                  </a:lnTo>
                  <a:lnTo>
                    <a:pt x="153" y="156"/>
                  </a:lnTo>
                  <a:cubicBezTo>
                    <a:pt x="157" y="146"/>
                    <a:pt x="161" y="137"/>
                    <a:pt x="163" y="127"/>
                  </a:cubicBezTo>
                  <a:lnTo>
                    <a:pt x="163" y="127"/>
                  </a:lnTo>
                  <a:cubicBezTo>
                    <a:pt x="174" y="81"/>
                    <a:pt x="160" y="33"/>
                    <a:pt x="13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20" name="Freeform 71">
              <a:extLst>
                <a:ext uri="{FF2B5EF4-FFF2-40B4-BE49-F238E27FC236}">
                  <a16:creationId xmlns:a16="http://schemas.microsoft.com/office/drawing/2014/main" id="{374B5D85-014E-2A4C-BF49-C3B4BA8CB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1828" y="11087649"/>
              <a:ext cx="269158" cy="98874"/>
            </a:xfrm>
            <a:custGeom>
              <a:avLst/>
              <a:gdLst>
                <a:gd name="T0" fmla="*/ 8 w 216"/>
                <a:gd name="T1" fmla="*/ 0 h 81"/>
                <a:gd name="T2" fmla="*/ 0 w 216"/>
                <a:gd name="T3" fmla="*/ 38 h 81"/>
                <a:gd name="T4" fmla="*/ 206 w 216"/>
                <a:gd name="T5" fmla="*/ 80 h 81"/>
                <a:gd name="T6" fmla="*/ 215 w 216"/>
                <a:gd name="T7" fmla="*/ 41 h 81"/>
                <a:gd name="T8" fmla="*/ 8 w 216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81">
                  <a:moveTo>
                    <a:pt x="8" y="0"/>
                  </a:moveTo>
                  <a:lnTo>
                    <a:pt x="0" y="38"/>
                  </a:lnTo>
                  <a:lnTo>
                    <a:pt x="206" y="80"/>
                  </a:lnTo>
                  <a:lnTo>
                    <a:pt x="215" y="41"/>
                  </a:lnTo>
                  <a:lnTo>
                    <a:pt x="8" y="0"/>
                  </a:lnTo>
                </a:path>
              </a:pathLst>
            </a:custGeom>
            <a:solidFill>
              <a:srgbClr val="2ADAA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8604F8DE-6CFC-334D-991E-0F02B7342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0284" y="8104924"/>
              <a:ext cx="1756528" cy="2097103"/>
            </a:xfrm>
            <a:custGeom>
              <a:avLst/>
              <a:gdLst>
                <a:gd name="connsiteX0" fmla="*/ 0 w 1756528"/>
                <a:gd name="connsiteY0" fmla="*/ 1598478 h 2097103"/>
                <a:gd name="connsiteX1" fmla="*/ 1756528 w 1756528"/>
                <a:gd name="connsiteY1" fmla="*/ 1598478 h 2097103"/>
                <a:gd name="connsiteX2" fmla="*/ 1756528 w 1756528"/>
                <a:gd name="connsiteY2" fmla="*/ 1781266 h 2097103"/>
                <a:gd name="connsiteX3" fmla="*/ 1439654 w 1756528"/>
                <a:gd name="connsiteY3" fmla="*/ 2097103 h 2097103"/>
                <a:gd name="connsiteX4" fmla="*/ 0 w 1756528"/>
                <a:gd name="connsiteY4" fmla="*/ 2097103 h 2097103"/>
                <a:gd name="connsiteX5" fmla="*/ 808085 w 1756528"/>
                <a:gd name="connsiteY5" fmla="*/ 0 h 2097103"/>
                <a:gd name="connsiteX6" fmla="*/ 1360420 w 1756528"/>
                <a:gd name="connsiteY6" fmla="*/ 0 h 2097103"/>
                <a:gd name="connsiteX7" fmla="*/ 1751035 w 1756528"/>
                <a:gd name="connsiteY7" fmla="*/ 391844 h 2097103"/>
                <a:gd name="connsiteX8" fmla="*/ 1751035 w 1756528"/>
                <a:gd name="connsiteY8" fmla="*/ 1597230 h 2097103"/>
                <a:gd name="connsiteX9" fmla="*/ 417470 w 1756528"/>
                <a:gd name="connsiteY9" fmla="*/ 1597230 h 2097103"/>
                <a:gd name="connsiteX10" fmla="*/ 417470 w 1756528"/>
                <a:gd name="connsiteY10" fmla="*/ 391844 h 2097103"/>
                <a:gd name="connsiteX11" fmla="*/ 808085 w 1756528"/>
                <a:gd name="connsiteY11" fmla="*/ 0 h 2097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6528" h="2097103">
                  <a:moveTo>
                    <a:pt x="0" y="1598478"/>
                  </a:moveTo>
                  <a:lnTo>
                    <a:pt x="1756528" y="1598478"/>
                  </a:lnTo>
                  <a:lnTo>
                    <a:pt x="1756528" y="1781266"/>
                  </a:lnTo>
                  <a:cubicBezTo>
                    <a:pt x="1756528" y="1956592"/>
                    <a:pt x="1615556" y="2097103"/>
                    <a:pt x="1439654" y="2097103"/>
                  </a:cubicBezTo>
                  <a:lnTo>
                    <a:pt x="0" y="2097103"/>
                  </a:lnTo>
                  <a:close/>
                  <a:moveTo>
                    <a:pt x="808085" y="0"/>
                  </a:moveTo>
                  <a:lnTo>
                    <a:pt x="1360420" y="0"/>
                  </a:lnTo>
                  <a:cubicBezTo>
                    <a:pt x="1576876" y="0"/>
                    <a:pt x="1751035" y="175397"/>
                    <a:pt x="1751035" y="391844"/>
                  </a:cubicBezTo>
                  <a:lnTo>
                    <a:pt x="1751035" y="1597230"/>
                  </a:lnTo>
                  <a:lnTo>
                    <a:pt x="417470" y="1597230"/>
                  </a:lnTo>
                  <a:lnTo>
                    <a:pt x="417470" y="391844"/>
                  </a:lnTo>
                  <a:cubicBezTo>
                    <a:pt x="417470" y="175397"/>
                    <a:pt x="592874" y="0"/>
                    <a:pt x="808085" y="0"/>
                  </a:cubicBezTo>
                  <a:close/>
                </a:path>
              </a:pathLst>
            </a:custGeom>
            <a:solidFill>
              <a:srgbClr val="2ADAA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2248734D-6F1C-7C45-BB76-92F4931F9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8866" y="9604524"/>
              <a:ext cx="1740050" cy="1624697"/>
            </a:xfrm>
            <a:custGeom>
              <a:avLst/>
              <a:gdLst>
                <a:gd name="connsiteX0" fmla="*/ 891582 w 1740050"/>
                <a:gd name="connsiteY0" fmla="*/ 0 h 1624697"/>
                <a:gd name="connsiteX1" fmla="*/ 1740050 w 1740050"/>
                <a:gd name="connsiteY1" fmla="*/ 0 h 1624697"/>
                <a:gd name="connsiteX2" fmla="*/ 1740050 w 1740050"/>
                <a:gd name="connsiteY2" fmla="*/ 225514 h 1624697"/>
                <a:gd name="connsiteX3" fmla="*/ 1551917 w 1740050"/>
                <a:gd name="connsiteY3" fmla="*/ 414896 h 1624697"/>
                <a:gd name="connsiteX4" fmla="*/ 1275324 w 1740050"/>
                <a:gd name="connsiteY4" fmla="*/ 414896 h 1624697"/>
                <a:gd name="connsiteX5" fmla="*/ 1154470 w 1740050"/>
                <a:gd name="connsiteY5" fmla="*/ 1624697 h 1624697"/>
                <a:gd name="connsiteX6" fmla="*/ 747056 w 1740050"/>
                <a:gd name="connsiteY6" fmla="*/ 1624697 h 1624697"/>
                <a:gd name="connsiteX7" fmla="*/ 854713 w 1740050"/>
                <a:gd name="connsiteY7" fmla="*/ 414465 h 1624697"/>
                <a:gd name="connsiteX8" fmla="*/ 763723 w 1740050"/>
                <a:gd name="connsiteY8" fmla="*/ 414465 h 1624697"/>
                <a:gd name="connsiteX9" fmla="*/ 406820 w 1740050"/>
                <a:gd name="connsiteY9" fmla="*/ 1393991 h 1624697"/>
                <a:gd name="connsiteX10" fmla="*/ 0 w 1740050"/>
                <a:gd name="connsiteY10" fmla="*/ 1393991 h 1624697"/>
                <a:gd name="connsiteX11" fmla="*/ 379366 w 1740050"/>
                <a:gd name="connsiteY11" fmla="*/ 2 h 1624697"/>
                <a:gd name="connsiteX12" fmla="*/ 891582 w 1740050"/>
                <a:gd name="connsiteY12" fmla="*/ 2 h 162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40050" h="1624697">
                  <a:moveTo>
                    <a:pt x="891582" y="0"/>
                  </a:moveTo>
                  <a:lnTo>
                    <a:pt x="1740050" y="0"/>
                  </a:lnTo>
                  <a:lnTo>
                    <a:pt x="1740050" y="225514"/>
                  </a:lnTo>
                  <a:cubicBezTo>
                    <a:pt x="1740050" y="330172"/>
                    <a:pt x="1655328" y="414896"/>
                    <a:pt x="1551917" y="414896"/>
                  </a:cubicBezTo>
                  <a:lnTo>
                    <a:pt x="1275324" y="414896"/>
                  </a:lnTo>
                  <a:lnTo>
                    <a:pt x="1154470" y="1624697"/>
                  </a:lnTo>
                  <a:lnTo>
                    <a:pt x="747056" y="1624697"/>
                  </a:lnTo>
                  <a:lnTo>
                    <a:pt x="854713" y="414465"/>
                  </a:lnTo>
                  <a:lnTo>
                    <a:pt x="763723" y="414465"/>
                  </a:lnTo>
                  <a:lnTo>
                    <a:pt x="406820" y="1393991"/>
                  </a:lnTo>
                  <a:lnTo>
                    <a:pt x="0" y="1393991"/>
                  </a:lnTo>
                  <a:lnTo>
                    <a:pt x="379366" y="2"/>
                  </a:lnTo>
                  <a:lnTo>
                    <a:pt x="891582" y="2"/>
                  </a:lnTo>
                  <a:close/>
                </a:path>
              </a:pathLst>
            </a:custGeom>
            <a:solidFill>
              <a:srgbClr val="2124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9C81DACA-828B-6E42-8DAE-2156D8C4D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4937" y="8324647"/>
              <a:ext cx="1306108" cy="888625"/>
            </a:xfrm>
            <a:custGeom>
              <a:avLst/>
              <a:gdLst>
                <a:gd name="connsiteX0" fmla="*/ 236196 w 1306108"/>
                <a:gd name="connsiteY0" fmla="*/ 0 h 888625"/>
                <a:gd name="connsiteX1" fmla="*/ 243996 w 1306108"/>
                <a:gd name="connsiteY1" fmla="*/ 0 h 888625"/>
                <a:gd name="connsiteX2" fmla="*/ 289889 w 1306108"/>
                <a:gd name="connsiteY2" fmla="*/ 0 h 888625"/>
                <a:gd name="connsiteX3" fmla="*/ 972264 w 1306108"/>
                <a:gd name="connsiteY3" fmla="*/ 0 h 888625"/>
                <a:gd name="connsiteX4" fmla="*/ 1003978 w 1306108"/>
                <a:gd name="connsiteY4" fmla="*/ 0 h 888625"/>
                <a:gd name="connsiteX5" fmla="*/ 1005811 w 1306108"/>
                <a:gd name="connsiteY5" fmla="*/ 0 h 888625"/>
                <a:gd name="connsiteX6" fmla="*/ 1199638 w 1306108"/>
                <a:gd name="connsiteY6" fmla="*/ 150195 h 888625"/>
                <a:gd name="connsiteX7" fmla="*/ 1284127 w 1306108"/>
                <a:gd name="connsiteY7" fmla="*/ 476651 h 888625"/>
                <a:gd name="connsiteX8" fmla="*/ 1003978 w 1306108"/>
                <a:gd name="connsiteY8" fmla="*/ 476651 h 888625"/>
                <a:gd name="connsiteX9" fmla="*/ 1003978 w 1306108"/>
                <a:gd name="connsiteY9" fmla="*/ 527332 h 888625"/>
                <a:gd name="connsiteX10" fmla="*/ 1293743 w 1306108"/>
                <a:gd name="connsiteY10" fmla="*/ 527332 h 888625"/>
                <a:gd name="connsiteX11" fmla="*/ 1306108 w 1306108"/>
                <a:gd name="connsiteY11" fmla="*/ 575500 h 888625"/>
                <a:gd name="connsiteX12" fmla="*/ 1003978 w 1306108"/>
                <a:gd name="connsiteY12" fmla="*/ 575500 h 888625"/>
                <a:gd name="connsiteX13" fmla="*/ 1003978 w 1306108"/>
                <a:gd name="connsiteY13" fmla="*/ 888625 h 888625"/>
                <a:gd name="connsiteX14" fmla="*/ 236196 w 1306108"/>
                <a:gd name="connsiteY14" fmla="*/ 888625 h 888625"/>
                <a:gd name="connsiteX15" fmla="*/ 236196 w 1306108"/>
                <a:gd name="connsiteY15" fmla="*/ 575500 h 888625"/>
                <a:gd name="connsiteX16" fmla="*/ 0 w 1306108"/>
                <a:gd name="connsiteY16" fmla="*/ 575500 h 888625"/>
                <a:gd name="connsiteX17" fmla="*/ 12569 w 1306108"/>
                <a:gd name="connsiteY17" fmla="*/ 527332 h 888625"/>
                <a:gd name="connsiteX18" fmla="*/ 236196 w 1306108"/>
                <a:gd name="connsiteY18" fmla="*/ 527332 h 888625"/>
                <a:gd name="connsiteX19" fmla="*/ 236196 w 1306108"/>
                <a:gd name="connsiteY19" fmla="*/ 476651 h 888625"/>
                <a:gd name="connsiteX20" fmla="*/ 21971 w 1306108"/>
                <a:gd name="connsiteY20" fmla="*/ 476651 h 888625"/>
                <a:gd name="connsiteX21" fmla="*/ 119959 w 1306108"/>
                <a:gd name="connsiteY21" fmla="*/ 96820 h 888625"/>
                <a:gd name="connsiteX22" fmla="*/ 202114 w 1306108"/>
                <a:gd name="connsiteY22" fmla="*/ 7099 h 888625"/>
                <a:gd name="connsiteX23" fmla="*/ 236196 w 1306108"/>
                <a:gd name="connsiteY23" fmla="*/ 1322 h 888625"/>
                <a:gd name="connsiteX0" fmla="*/ 236196 w 1306108"/>
                <a:gd name="connsiteY0" fmla="*/ 0 h 888625"/>
                <a:gd name="connsiteX1" fmla="*/ 243996 w 1306108"/>
                <a:gd name="connsiteY1" fmla="*/ 0 h 888625"/>
                <a:gd name="connsiteX2" fmla="*/ 289889 w 1306108"/>
                <a:gd name="connsiteY2" fmla="*/ 0 h 888625"/>
                <a:gd name="connsiteX3" fmla="*/ 972264 w 1306108"/>
                <a:gd name="connsiteY3" fmla="*/ 0 h 888625"/>
                <a:gd name="connsiteX4" fmla="*/ 1003978 w 1306108"/>
                <a:gd name="connsiteY4" fmla="*/ 0 h 888625"/>
                <a:gd name="connsiteX5" fmla="*/ 1005811 w 1306108"/>
                <a:gd name="connsiteY5" fmla="*/ 0 h 888625"/>
                <a:gd name="connsiteX6" fmla="*/ 1199638 w 1306108"/>
                <a:gd name="connsiteY6" fmla="*/ 150195 h 888625"/>
                <a:gd name="connsiteX7" fmla="*/ 1284127 w 1306108"/>
                <a:gd name="connsiteY7" fmla="*/ 476651 h 888625"/>
                <a:gd name="connsiteX8" fmla="*/ 1003978 w 1306108"/>
                <a:gd name="connsiteY8" fmla="*/ 476651 h 888625"/>
                <a:gd name="connsiteX9" fmla="*/ 1003978 w 1306108"/>
                <a:gd name="connsiteY9" fmla="*/ 527332 h 888625"/>
                <a:gd name="connsiteX10" fmla="*/ 1293743 w 1306108"/>
                <a:gd name="connsiteY10" fmla="*/ 527332 h 888625"/>
                <a:gd name="connsiteX11" fmla="*/ 1306108 w 1306108"/>
                <a:gd name="connsiteY11" fmla="*/ 575500 h 888625"/>
                <a:gd name="connsiteX12" fmla="*/ 1003978 w 1306108"/>
                <a:gd name="connsiteY12" fmla="*/ 575500 h 888625"/>
                <a:gd name="connsiteX13" fmla="*/ 1003978 w 1306108"/>
                <a:gd name="connsiteY13" fmla="*/ 888625 h 888625"/>
                <a:gd name="connsiteX14" fmla="*/ 236196 w 1306108"/>
                <a:gd name="connsiteY14" fmla="*/ 888625 h 888625"/>
                <a:gd name="connsiteX15" fmla="*/ 236196 w 1306108"/>
                <a:gd name="connsiteY15" fmla="*/ 575500 h 888625"/>
                <a:gd name="connsiteX16" fmla="*/ 0 w 1306108"/>
                <a:gd name="connsiteY16" fmla="*/ 575500 h 888625"/>
                <a:gd name="connsiteX17" fmla="*/ 12569 w 1306108"/>
                <a:gd name="connsiteY17" fmla="*/ 527332 h 888625"/>
                <a:gd name="connsiteX18" fmla="*/ 236196 w 1306108"/>
                <a:gd name="connsiteY18" fmla="*/ 527332 h 888625"/>
                <a:gd name="connsiteX19" fmla="*/ 21971 w 1306108"/>
                <a:gd name="connsiteY19" fmla="*/ 476651 h 888625"/>
                <a:gd name="connsiteX20" fmla="*/ 119959 w 1306108"/>
                <a:gd name="connsiteY20" fmla="*/ 96820 h 888625"/>
                <a:gd name="connsiteX21" fmla="*/ 202114 w 1306108"/>
                <a:gd name="connsiteY21" fmla="*/ 7099 h 888625"/>
                <a:gd name="connsiteX22" fmla="*/ 236196 w 1306108"/>
                <a:gd name="connsiteY22" fmla="*/ 1322 h 888625"/>
                <a:gd name="connsiteX23" fmla="*/ 236196 w 1306108"/>
                <a:gd name="connsiteY23" fmla="*/ 0 h 888625"/>
                <a:gd name="connsiteX0" fmla="*/ 236196 w 1306108"/>
                <a:gd name="connsiteY0" fmla="*/ 0 h 888625"/>
                <a:gd name="connsiteX1" fmla="*/ 243996 w 1306108"/>
                <a:gd name="connsiteY1" fmla="*/ 0 h 888625"/>
                <a:gd name="connsiteX2" fmla="*/ 289889 w 1306108"/>
                <a:gd name="connsiteY2" fmla="*/ 0 h 888625"/>
                <a:gd name="connsiteX3" fmla="*/ 972264 w 1306108"/>
                <a:gd name="connsiteY3" fmla="*/ 0 h 888625"/>
                <a:gd name="connsiteX4" fmla="*/ 1003978 w 1306108"/>
                <a:gd name="connsiteY4" fmla="*/ 0 h 888625"/>
                <a:gd name="connsiteX5" fmla="*/ 1005811 w 1306108"/>
                <a:gd name="connsiteY5" fmla="*/ 0 h 888625"/>
                <a:gd name="connsiteX6" fmla="*/ 1199638 w 1306108"/>
                <a:gd name="connsiteY6" fmla="*/ 150195 h 888625"/>
                <a:gd name="connsiteX7" fmla="*/ 1284127 w 1306108"/>
                <a:gd name="connsiteY7" fmla="*/ 476651 h 888625"/>
                <a:gd name="connsiteX8" fmla="*/ 1003978 w 1306108"/>
                <a:gd name="connsiteY8" fmla="*/ 476651 h 888625"/>
                <a:gd name="connsiteX9" fmla="*/ 1003978 w 1306108"/>
                <a:gd name="connsiteY9" fmla="*/ 527332 h 888625"/>
                <a:gd name="connsiteX10" fmla="*/ 1293743 w 1306108"/>
                <a:gd name="connsiteY10" fmla="*/ 527332 h 888625"/>
                <a:gd name="connsiteX11" fmla="*/ 1306108 w 1306108"/>
                <a:gd name="connsiteY11" fmla="*/ 575500 h 888625"/>
                <a:gd name="connsiteX12" fmla="*/ 1003978 w 1306108"/>
                <a:gd name="connsiteY12" fmla="*/ 575500 h 888625"/>
                <a:gd name="connsiteX13" fmla="*/ 1003978 w 1306108"/>
                <a:gd name="connsiteY13" fmla="*/ 888625 h 888625"/>
                <a:gd name="connsiteX14" fmla="*/ 236196 w 1306108"/>
                <a:gd name="connsiteY14" fmla="*/ 888625 h 888625"/>
                <a:gd name="connsiteX15" fmla="*/ 236196 w 1306108"/>
                <a:gd name="connsiteY15" fmla="*/ 575500 h 888625"/>
                <a:gd name="connsiteX16" fmla="*/ 0 w 1306108"/>
                <a:gd name="connsiteY16" fmla="*/ 575500 h 888625"/>
                <a:gd name="connsiteX17" fmla="*/ 12569 w 1306108"/>
                <a:gd name="connsiteY17" fmla="*/ 527332 h 888625"/>
                <a:gd name="connsiteX18" fmla="*/ 21971 w 1306108"/>
                <a:gd name="connsiteY18" fmla="*/ 476651 h 888625"/>
                <a:gd name="connsiteX19" fmla="*/ 119959 w 1306108"/>
                <a:gd name="connsiteY19" fmla="*/ 96820 h 888625"/>
                <a:gd name="connsiteX20" fmla="*/ 202114 w 1306108"/>
                <a:gd name="connsiteY20" fmla="*/ 7099 h 888625"/>
                <a:gd name="connsiteX21" fmla="*/ 236196 w 1306108"/>
                <a:gd name="connsiteY21" fmla="*/ 1322 h 888625"/>
                <a:gd name="connsiteX22" fmla="*/ 236196 w 1306108"/>
                <a:gd name="connsiteY22" fmla="*/ 0 h 888625"/>
                <a:gd name="connsiteX0" fmla="*/ 236196 w 1306108"/>
                <a:gd name="connsiteY0" fmla="*/ 0 h 888625"/>
                <a:gd name="connsiteX1" fmla="*/ 243996 w 1306108"/>
                <a:gd name="connsiteY1" fmla="*/ 0 h 888625"/>
                <a:gd name="connsiteX2" fmla="*/ 289889 w 1306108"/>
                <a:gd name="connsiteY2" fmla="*/ 0 h 888625"/>
                <a:gd name="connsiteX3" fmla="*/ 972264 w 1306108"/>
                <a:gd name="connsiteY3" fmla="*/ 0 h 888625"/>
                <a:gd name="connsiteX4" fmla="*/ 1003978 w 1306108"/>
                <a:gd name="connsiteY4" fmla="*/ 0 h 888625"/>
                <a:gd name="connsiteX5" fmla="*/ 1005811 w 1306108"/>
                <a:gd name="connsiteY5" fmla="*/ 0 h 888625"/>
                <a:gd name="connsiteX6" fmla="*/ 1199638 w 1306108"/>
                <a:gd name="connsiteY6" fmla="*/ 150195 h 888625"/>
                <a:gd name="connsiteX7" fmla="*/ 1284127 w 1306108"/>
                <a:gd name="connsiteY7" fmla="*/ 476651 h 888625"/>
                <a:gd name="connsiteX8" fmla="*/ 1003978 w 1306108"/>
                <a:gd name="connsiteY8" fmla="*/ 476651 h 888625"/>
                <a:gd name="connsiteX9" fmla="*/ 1003978 w 1306108"/>
                <a:gd name="connsiteY9" fmla="*/ 527332 h 888625"/>
                <a:gd name="connsiteX10" fmla="*/ 1293743 w 1306108"/>
                <a:gd name="connsiteY10" fmla="*/ 527332 h 888625"/>
                <a:gd name="connsiteX11" fmla="*/ 1306108 w 1306108"/>
                <a:gd name="connsiteY11" fmla="*/ 575500 h 888625"/>
                <a:gd name="connsiteX12" fmla="*/ 1003978 w 1306108"/>
                <a:gd name="connsiteY12" fmla="*/ 575500 h 888625"/>
                <a:gd name="connsiteX13" fmla="*/ 1003978 w 1306108"/>
                <a:gd name="connsiteY13" fmla="*/ 888625 h 888625"/>
                <a:gd name="connsiteX14" fmla="*/ 236196 w 1306108"/>
                <a:gd name="connsiteY14" fmla="*/ 888625 h 888625"/>
                <a:gd name="connsiteX15" fmla="*/ 236196 w 1306108"/>
                <a:gd name="connsiteY15" fmla="*/ 575500 h 888625"/>
                <a:gd name="connsiteX16" fmla="*/ 0 w 1306108"/>
                <a:gd name="connsiteY16" fmla="*/ 575500 h 888625"/>
                <a:gd name="connsiteX17" fmla="*/ 21971 w 1306108"/>
                <a:gd name="connsiteY17" fmla="*/ 476651 h 888625"/>
                <a:gd name="connsiteX18" fmla="*/ 119959 w 1306108"/>
                <a:gd name="connsiteY18" fmla="*/ 96820 h 888625"/>
                <a:gd name="connsiteX19" fmla="*/ 202114 w 1306108"/>
                <a:gd name="connsiteY19" fmla="*/ 7099 h 888625"/>
                <a:gd name="connsiteX20" fmla="*/ 236196 w 1306108"/>
                <a:gd name="connsiteY20" fmla="*/ 1322 h 888625"/>
                <a:gd name="connsiteX21" fmla="*/ 236196 w 1306108"/>
                <a:gd name="connsiteY21" fmla="*/ 0 h 888625"/>
                <a:gd name="connsiteX0" fmla="*/ 236196 w 1306108"/>
                <a:gd name="connsiteY0" fmla="*/ 0 h 888625"/>
                <a:gd name="connsiteX1" fmla="*/ 243996 w 1306108"/>
                <a:gd name="connsiteY1" fmla="*/ 0 h 888625"/>
                <a:gd name="connsiteX2" fmla="*/ 289889 w 1306108"/>
                <a:gd name="connsiteY2" fmla="*/ 0 h 888625"/>
                <a:gd name="connsiteX3" fmla="*/ 972264 w 1306108"/>
                <a:gd name="connsiteY3" fmla="*/ 0 h 888625"/>
                <a:gd name="connsiteX4" fmla="*/ 1003978 w 1306108"/>
                <a:gd name="connsiteY4" fmla="*/ 0 h 888625"/>
                <a:gd name="connsiteX5" fmla="*/ 1005811 w 1306108"/>
                <a:gd name="connsiteY5" fmla="*/ 0 h 888625"/>
                <a:gd name="connsiteX6" fmla="*/ 1199638 w 1306108"/>
                <a:gd name="connsiteY6" fmla="*/ 150195 h 888625"/>
                <a:gd name="connsiteX7" fmla="*/ 1284127 w 1306108"/>
                <a:gd name="connsiteY7" fmla="*/ 476651 h 888625"/>
                <a:gd name="connsiteX8" fmla="*/ 1003978 w 1306108"/>
                <a:gd name="connsiteY8" fmla="*/ 476651 h 888625"/>
                <a:gd name="connsiteX9" fmla="*/ 1003978 w 1306108"/>
                <a:gd name="connsiteY9" fmla="*/ 527332 h 888625"/>
                <a:gd name="connsiteX10" fmla="*/ 1293743 w 1306108"/>
                <a:gd name="connsiteY10" fmla="*/ 527332 h 888625"/>
                <a:gd name="connsiteX11" fmla="*/ 1306108 w 1306108"/>
                <a:gd name="connsiteY11" fmla="*/ 575500 h 888625"/>
                <a:gd name="connsiteX12" fmla="*/ 1003978 w 1306108"/>
                <a:gd name="connsiteY12" fmla="*/ 575500 h 888625"/>
                <a:gd name="connsiteX13" fmla="*/ 1003978 w 1306108"/>
                <a:gd name="connsiteY13" fmla="*/ 888625 h 888625"/>
                <a:gd name="connsiteX14" fmla="*/ 236196 w 1306108"/>
                <a:gd name="connsiteY14" fmla="*/ 888625 h 888625"/>
                <a:gd name="connsiteX15" fmla="*/ 236196 w 1306108"/>
                <a:gd name="connsiteY15" fmla="*/ 575500 h 888625"/>
                <a:gd name="connsiteX16" fmla="*/ 0 w 1306108"/>
                <a:gd name="connsiteY16" fmla="*/ 575500 h 888625"/>
                <a:gd name="connsiteX17" fmla="*/ 119959 w 1306108"/>
                <a:gd name="connsiteY17" fmla="*/ 96820 h 888625"/>
                <a:gd name="connsiteX18" fmla="*/ 202114 w 1306108"/>
                <a:gd name="connsiteY18" fmla="*/ 7099 h 888625"/>
                <a:gd name="connsiteX19" fmla="*/ 236196 w 1306108"/>
                <a:gd name="connsiteY19" fmla="*/ 1322 h 888625"/>
                <a:gd name="connsiteX20" fmla="*/ 236196 w 1306108"/>
                <a:gd name="connsiteY20" fmla="*/ 0 h 888625"/>
                <a:gd name="connsiteX0" fmla="*/ 236196 w 1306108"/>
                <a:gd name="connsiteY0" fmla="*/ 0 h 888625"/>
                <a:gd name="connsiteX1" fmla="*/ 243996 w 1306108"/>
                <a:gd name="connsiteY1" fmla="*/ 0 h 888625"/>
                <a:gd name="connsiteX2" fmla="*/ 289889 w 1306108"/>
                <a:gd name="connsiteY2" fmla="*/ 0 h 888625"/>
                <a:gd name="connsiteX3" fmla="*/ 972264 w 1306108"/>
                <a:gd name="connsiteY3" fmla="*/ 0 h 888625"/>
                <a:gd name="connsiteX4" fmla="*/ 1003978 w 1306108"/>
                <a:gd name="connsiteY4" fmla="*/ 0 h 888625"/>
                <a:gd name="connsiteX5" fmla="*/ 1005811 w 1306108"/>
                <a:gd name="connsiteY5" fmla="*/ 0 h 888625"/>
                <a:gd name="connsiteX6" fmla="*/ 1199638 w 1306108"/>
                <a:gd name="connsiteY6" fmla="*/ 150195 h 888625"/>
                <a:gd name="connsiteX7" fmla="*/ 1284127 w 1306108"/>
                <a:gd name="connsiteY7" fmla="*/ 476651 h 888625"/>
                <a:gd name="connsiteX8" fmla="*/ 1003978 w 1306108"/>
                <a:gd name="connsiteY8" fmla="*/ 527332 h 888625"/>
                <a:gd name="connsiteX9" fmla="*/ 1293743 w 1306108"/>
                <a:gd name="connsiteY9" fmla="*/ 527332 h 888625"/>
                <a:gd name="connsiteX10" fmla="*/ 1306108 w 1306108"/>
                <a:gd name="connsiteY10" fmla="*/ 575500 h 888625"/>
                <a:gd name="connsiteX11" fmla="*/ 1003978 w 1306108"/>
                <a:gd name="connsiteY11" fmla="*/ 575500 h 888625"/>
                <a:gd name="connsiteX12" fmla="*/ 1003978 w 1306108"/>
                <a:gd name="connsiteY12" fmla="*/ 888625 h 888625"/>
                <a:gd name="connsiteX13" fmla="*/ 236196 w 1306108"/>
                <a:gd name="connsiteY13" fmla="*/ 888625 h 888625"/>
                <a:gd name="connsiteX14" fmla="*/ 236196 w 1306108"/>
                <a:gd name="connsiteY14" fmla="*/ 575500 h 888625"/>
                <a:gd name="connsiteX15" fmla="*/ 0 w 1306108"/>
                <a:gd name="connsiteY15" fmla="*/ 575500 h 888625"/>
                <a:gd name="connsiteX16" fmla="*/ 119959 w 1306108"/>
                <a:gd name="connsiteY16" fmla="*/ 96820 h 888625"/>
                <a:gd name="connsiteX17" fmla="*/ 202114 w 1306108"/>
                <a:gd name="connsiteY17" fmla="*/ 7099 h 888625"/>
                <a:gd name="connsiteX18" fmla="*/ 236196 w 1306108"/>
                <a:gd name="connsiteY18" fmla="*/ 1322 h 888625"/>
                <a:gd name="connsiteX19" fmla="*/ 236196 w 1306108"/>
                <a:gd name="connsiteY19" fmla="*/ 0 h 888625"/>
                <a:gd name="connsiteX0" fmla="*/ 236196 w 1306108"/>
                <a:gd name="connsiteY0" fmla="*/ 0 h 888625"/>
                <a:gd name="connsiteX1" fmla="*/ 243996 w 1306108"/>
                <a:gd name="connsiteY1" fmla="*/ 0 h 888625"/>
                <a:gd name="connsiteX2" fmla="*/ 289889 w 1306108"/>
                <a:gd name="connsiteY2" fmla="*/ 0 h 888625"/>
                <a:gd name="connsiteX3" fmla="*/ 972264 w 1306108"/>
                <a:gd name="connsiteY3" fmla="*/ 0 h 888625"/>
                <a:gd name="connsiteX4" fmla="*/ 1003978 w 1306108"/>
                <a:gd name="connsiteY4" fmla="*/ 0 h 888625"/>
                <a:gd name="connsiteX5" fmla="*/ 1005811 w 1306108"/>
                <a:gd name="connsiteY5" fmla="*/ 0 h 888625"/>
                <a:gd name="connsiteX6" fmla="*/ 1199638 w 1306108"/>
                <a:gd name="connsiteY6" fmla="*/ 150195 h 888625"/>
                <a:gd name="connsiteX7" fmla="*/ 1284127 w 1306108"/>
                <a:gd name="connsiteY7" fmla="*/ 476651 h 888625"/>
                <a:gd name="connsiteX8" fmla="*/ 1293743 w 1306108"/>
                <a:gd name="connsiteY8" fmla="*/ 527332 h 888625"/>
                <a:gd name="connsiteX9" fmla="*/ 1306108 w 1306108"/>
                <a:gd name="connsiteY9" fmla="*/ 575500 h 888625"/>
                <a:gd name="connsiteX10" fmla="*/ 1003978 w 1306108"/>
                <a:gd name="connsiteY10" fmla="*/ 575500 h 888625"/>
                <a:gd name="connsiteX11" fmla="*/ 1003978 w 1306108"/>
                <a:gd name="connsiteY11" fmla="*/ 888625 h 888625"/>
                <a:gd name="connsiteX12" fmla="*/ 236196 w 1306108"/>
                <a:gd name="connsiteY12" fmla="*/ 888625 h 888625"/>
                <a:gd name="connsiteX13" fmla="*/ 236196 w 1306108"/>
                <a:gd name="connsiteY13" fmla="*/ 575500 h 888625"/>
                <a:gd name="connsiteX14" fmla="*/ 0 w 1306108"/>
                <a:gd name="connsiteY14" fmla="*/ 575500 h 888625"/>
                <a:gd name="connsiteX15" fmla="*/ 119959 w 1306108"/>
                <a:gd name="connsiteY15" fmla="*/ 96820 h 888625"/>
                <a:gd name="connsiteX16" fmla="*/ 202114 w 1306108"/>
                <a:gd name="connsiteY16" fmla="*/ 7099 h 888625"/>
                <a:gd name="connsiteX17" fmla="*/ 236196 w 1306108"/>
                <a:gd name="connsiteY17" fmla="*/ 1322 h 888625"/>
                <a:gd name="connsiteX18" fmla="*/ 236196 w 1306108"/>
                <a:gd name="connsiteY18" fmla="*/ 0 h 888625"/>
                <a:gd name="connsiteX0" fmla="*/ 236196 w 1306108"/>
                <a:gd name="connsiteY0" fmla="*/ 0 h 888625"/>
                <a:gd name="connsiteX1" fmla="*/ 243996 w 1306108"/>
                <a:gd name="connsiteY1" fmla="*/ 0 h 888625"/>
                <a:gd name="connsiteX2" fmla="*/ 289889 w 1306108"/>
                <a:gd name="connsiteY2" fmla="*/ 0 h 888625"/>
                <a:gd name="connsiteX3" fmla="*/ 972264 w 1306108"/>
                <a:gd name="connsiteY3" fmla="*/ 0 h 888625"/>
                <a:gd name="connsiteX4" fmla="*/ 1003978 w 1306108"/>
                <a:gd name="connsiteY4" fmla="*/ 0 h 888625"/>
                <a:gd name="connsiteX5" fmla="*/ 1005811 w 1306108"/>
                <a:gd name="connsiteY5" fmla="*/ 0 h 888625"/>
                <a:gd name="connsiteX6" fmla="*/ 1199638 w 1306108"/>
                <a:gd name="connsiteY6" fmla="*/ 150195 h 888625"/>
                <a:gd name="connsiteX7" fmla="*/ 1293743 w 1306108"/>
                <a:gd name="connsiteY7" fmla="*/ 527332 h 888625"/>
                <a:gd name="connsiteX8" fmla="*/ 1306108 w 1306108"/>
                <a:gd name="connsiteY8" fmla="*/ 575500 h 888625"/>
                <a:gd name="connsiteX9" fmla="*/ 1003978 w 1306108"/>
                <a:gd name="connsiteY9" fmla="*/ 575500 h 888625"/>
                <a:gd name="connsiteX10" fmla="*/ 1003978 w 1306108"/>
                <a:gd name="connsiteY10" fmla="*/ 888625 h 888625"/>
                <a:gd name="connsiteX11" fmla="*/ 236196 w 1306108"/>
                <a:gd name="connsiteY11" fmla="*/ 888625 h 888625"/>
                <a:gd name="connsiteX12" fmla="*/ 236196 w 1306108"/>
                <a:gd name="connsiteY12" fmla="*/ 575500 h 888625"/>
                <a:gd name="connsiteX13" fmla="*/ 0 w 1306108"/>
                <a:gd name="connsiteY13" fmla="*/ 575500 h 888625"/>
                <a:gd name="connsiteX14" fmla="*/ 119959 w 1306108"/>
                <a:gd name="connsiteY14" fmla="*/ 96820 h 888625"/>
                <a:gd name="connsiteX15" fmla="*/ 202114 w 1306108"/>
                <a:gd name="connsiteY15" fmla="*/ 7099 h 888625"/>
                <a:gd name="connsiteX16" fmla="*/ 236196 w 1306108"/>
                <a:gd name="connsiteY16" fmla="*/ 1322 h 888625"/>
                <a:gd name="connsiteX17" fmla="*/ 236196 w 1306108"/>
                <a:gd name="connsiteY17" fmla="*/ 0 h 888625"/>
                <a:gd name="connsiteX0" fmla="*/ 236196 w 1306108"/>
                <a:gd name="connsiteY0" fmla="*/ 0 h 888625"/>
                <a:gd name="connsiteX1" fmla="*/ 243996 w 1306108"/>
                <a:gd name="connsiteY1" fmla="*/ 0 h 888625"/>
                <a:gd name="connsiteX2" fmla="*/ 289889 w 1306108"/>
                <a:gd name="connsiteY2" fmla="*/ 0 h 888625"/>
                <a:gd name="connsiteX3" fmla="*/ 972264 w 1306108"/>
                <a:gd name="connsiteY3" fmla="*/ 0 h 888625"/>
                <a:gd name="connsiteX4" fmla="*/ 1003978 w 1306108"/>
                <a:gd name="connsiteY4" fmla="*/ 0 h 888625"/>
                <a:gd name="connsiteX5" fmla="*/ 1005811 w 1306108"/>
                <a:gd name="connsiteY5" fmla="*/ 0 h 888625"/>
                <a:gd name="connsiteX6" fmla="*/ 1199638 w 1306108"/>
                <a:gd name="connsiteY6" fmla="*/ 150195 h 888625"/>
                <a:gd name="connsiteX7" fmla="*/ 1306108 w 1306108"/>
                <a:gd name="connsiteY7" fmla="*/ 575500 h 888625"/>
                <a:gd name="connsiteX8" fmla="*/ 1003978 w 1306108"/>
                <a:gd name="connsiteY8" fmla="*/ 575500 h 888625"/>
                <a:gd name="connsiteX9" fmla="*/ 1003978 w 1306108"/>
                <a:gd name="connsiteY9" fmla="*/ 888625 h 888625"/>
                <a:gd name="connsiteX10" fmla="*/ 236196 w 1306108"/>
                <a:gd name="connsiteY10" fmla="*/ 888625 h 888625"/>
                <a:gd name="connsiteX11" fmla="*/ 236196 w 1306108"/>
                <a:gd name="connsiteY11" fmla="*/ 575500 h 888625"/>
                <a:gd name="connsiteX12" fmla="*/ 0 w 1306108"/>
                <a:gd name="connsiteY12" fmla="*/ 575500 h 888625"/>
                <a:gd name="connsiteX13" fmla="*/ 119959 w 1306108"/>
                <a:gd name="connsiteY13" fmla="*/ 96820 h 888625"/>
                <a:gd name="connsiteX14" fmla="*/ 202114 w 1306108"/>
                <a:gd name="connsiteY14" fmla="*/ 7099 h 888625"/>
                <a:gd name="connsiteX15" fmla="*/ 236196 w 1306108"/>
                <a:gd name="connsiteY15" fmla="*/ 1322 h 888625"/>
                <a:gd name="connsiteX16" fmla="*/ 236196 w 1306108"/>
                <a:gd name="connsiteY16" fmla="*/ 0 h 88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06108" h="888625">
                  <a:moveTo>
                    <a:pt x="236196" y="0"/>
                  </a:moveTo>
                  <a:lnTo>
                    <a:pt x="243996" y="0"/>
                  </a:lnTo>
                  <a:lnTo>
                    <a:pt x="289889" y="0"/>
                  </a:lnTo>
                  <a:lnTo>
                    <a:pt x="972264" y="0"/>
                  </a:lnTo>
                  <a:lnTo>
                    <a:pt x="1003978" y="0"/>
                  </a:lnTo>
                  <a:lnTo>
                    <a:pt x="1005811" y="0"/>
                  </a:lnTo>
                  <a:cubicBezTo>
                    <a:pt x="1096512" y="0"/>
                    <a:pt x="1176031" y="62064"/>
                    <a:pt x="1199638" y="150195"/>
                  </a:cubicBezTo>
                  <a:lnTo>
                    <a:pt x="1306108" y="575500"/>
                  </a:lnTo>
                  <a:lnTo>
                    <a:pt x="1003978" y="575500"/>
                  </a:lnTo>
                  <a:lnTo>
                    <a:pt x="1003978" y="888625"/>
                  </a:lnTo>
                  <a:lnTo>
                    <a:pt x="236196" y="888625"/>
                  </a:lnTo>
                  <a:lnTo>
                    <a:pt x="236196" y="575500"/>
                  </a:lnTo>
                  <a:lnTo>
                    <a:pt x="0" y="575500"/>
                  </a:lnTo>
                  <a:lnTo>
                    <a:pt x="119959" y="96820"/>
                  </a:lnTo>
                  <a:cubicBezTo>
                    <a:pt x="131122" y="53996"/>
                    <a:pt x="162519" y="20947"/>
                    <a:pt x="202114" y="7099"/>
                  </a:cubicBezTo>
                  <a:lnTo>
                    <a:pt x="236196" y="1322"/>
                  </a:lnTo>
                  <a:lnTo>
                    <a:pt x="236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24" name="Freeform 77">
              <a:extLst>
                <a:ext uri="{FF2B5EF4-FFF2-40B4-BE49-F238E27FC236}">
                  <a16:creationId xmlns:a16="http://schemas.microsoft.com/office/drawing/2014/main" id="{2EAAE8BE-4D97-6C40-BA62-0C01E1C71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3069" y="11406245"/>
              <a:ext cx="834943" cy="60425"/>
            </a:xfrm>
            <a:custGeom>
              <a:avLst/>
              <a:gdLst>
                <a:gd name="T0" fmla="*/ 670 w 671"/>
                <a:gd name="T1" fmla="*/ 47 h 48"/>
                <a:gd name="T2" fmla="*/ 0 w 671"/>
                <a:gd name="T3" fmla="*/ 47 h 48"/>
                <a:gd name="T4" fmla="*/ 0 w 671"/>
                <a:gd name="T5" fmla="*/ 0 h 48"/>
                <a:gd name="T6" fmla="*/ 670 w 671"/>
                <a:gd name="T7" fmla="*/ 0 h 48"/>
                <a:gd name="T8" fmla="*/ 670 w 671"/>
                <a:gd name="T9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1" h="48">
                  <a:moveTo>
                    <a:pt x="670" y="47"/>
                  </a:moveTo>
                  <a:lnTo>
                    <a:pt x="0" y="47"/>
                  </a:lnTo>
                  <a:lnTo>
                    <a:pt x="0" y="0"/>
                  </a:lnTo>
                  <a:lnTo>
                    <a:pt x="670" y="0"/>
                  </a:lnTo>
                  <a:lnTo>
                    <a:pt x="670" y="47"/>
                  </a:lnTo>
                </a:path>
              </a:pathLst>
            </a:custGeom>
            <a:solidFill>
              <a:srgbClr val="2124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25" name="Freeform 78">
              <a:extLst>
                <a:ext uri="{FF2B5EF4-FFF2-40B4-BE49-F238E27FC236}">
                  <a16:creationId xmlns:a16="http://schemas.microsoft.com/office/drawing/2014/main" id="{EFFE17BD-A8A3-6C42-9FD5-9994FBFD3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3069" y="11175536"/>
              <a:ext cx="466911" cy="236203"/>
            </a:xfrm>
            <a:custGeom>
              <a:avLst/>
              <a:gdLst>
                <a:gd name="T0" fmla="*/ 376 w 377"/>
                <a:gd name="T1" fmla="*/ 0 h 190"/>
                <a:gd name="T2" fmla="*/ 189 w 377"/>
                <a:gd name="T3" fmla="*/ 0 h 190"/>
                <a:gd name="T4" fmla="*/ 189 w 377"/>
                <a:gd name="T5" fmla="*/ 0 h 190"/>
                <a:gd name="T6" fmla="*/ 0 w 377"/>
                <a:gd name="T7" fmla="*/ 189 h 190"/>
                <a:gd name="T8" fmla="*/ 376 w 377"/>
                <a:gd name="T9" fmla="*/ 189 h 190"/>
                <a:gd name="T10" fmla="*/ 376 w 377"/>
                <a:gd name="T11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7" h="190">
                  <a:moveTo>
                    <a:pt x="376" y="0"/>
                  </a:moveTo>
                  <a:lnTo>
                    <a:pt x="189" y="0"/>
                  </a:lnTo>
                  <a:lnTo>
                    <a:pt x="189" y="0"/>
                  </a:lnTo>
                  <a:cubicBezTo>
                    <a:pt x="85" y="0"/>
                    <a:pt x="0" y="85"/>
                    <a:pt x="0" y="189"/>
                  </a:cubicBezTo>
                  <a:lnTo>
                    <a:pt x="376" y="189"/>
                  </a:lnTo>
                  <a:lnTo>
                    <a:pt x="376" y="0"/>
                  </a:lnTo>
                </a:path>
              </a:pathLst>
            </a:custGeom>
            <a:solidFill>
              <a:srgbClr val="847CE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26" name="Freeform 79">
              <a:extLst>
                <a:ext uri="{FF2B5EF4-FFF2-40B4-BE49-F238E27FC236}">
                  <a16:creationId xmlns:a16="http://schemas.microsoft.com/office/drawing/2014/main" id="{F3D3AF41-3945-9348-9112-52A78A326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0541" y="11175536"/>
              <a:ext cx="49440" cy="236203"/>
            </a:xfrm>
            <a:custGeom>
              <a:avLst/>
              <a:gdLst>
                <a:gd name="T0" fmla="*/ 40 w 41"/>
                <a:gd name="T1" fmla="*/ 0 h 190"/>
                <a:gd name="T2" fmla="*/ 0 w 41"/>
                <a:gd name="T3" fmla="*/ 0 h 190"/>
                <a:gd name="T4" fmla="*/ 0 w 41"/>
                <a:gd name="T5" fmla="*/ 189 h 190"/>
                <a:gd name="T6" fmla="*/ 40 w 41"/>
                <a:gd name="T7" fmla="*/ 189 h 190"/>
                <a:gd name="T8" fmla="*/ 40 w 41"/>
                <a:gd name="T9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0">
                  <a:moveTo>
                    <a:pt x="40" y="0"/>
                  </a:moveTo>
                  <a:lnTo>
                    <a:pt x="0" y="0"/>
                  </a:lnTo>
                  <a:lnTo>
                    <a:pt x="0" y="189"/>
                  </a:lnTo>
                  <a:lnTo>
                    <a:pt x="40" y="189"/>
                  </a:lnTo>
                  <a:lnTo>
                    <a:pt x="40" y="0"/>
                  </a:lnTo>
                </a:path>
              </a:pathLst>
            </a:custGeom>
            <a:solidFill>
              <a:srgbClr val="5E51D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27" name="Freeform 80">
              <a:extLst>
                <a:ext uri="{FF2B5EF4-FFF2-40B4-BE49-F238E27FC236}">
                  <a16:creationId xmlns:a16="http://schemas.microsoft.com/office/drawing/2014/main" id="{9D292A66-4EE9-7C42-8810-468447499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3069" y="11175536"/>
              <a:ext cx="466911" cy="236203"/>
            </a:xfrm>
            <a:custGeom>
              <a:avLst/>
              <a:gdLst>
                <a:gd name="T0" fmla="*/ 376 w 377"/>
                <a:gd name="T1" fmla="*/ 0 h 190"/>
                <a:gd name="T2" fmla="*/ 189 w 377"/>
                <a:gd name="T3" fmla="*/ 0 h 190"/>
                <a:gd name="T4" fmla="*/ 189 w 377"/>
                <a:gd name="T5" fmla="*/ 0 h 190"/>
                <a:gd name="T6" fmla="*/ 0 w 377"/>
                <a:gd name="T7" fmla="*/ 189 h 190"/>
                <a:gd name="T8" fmla="*/ 376 w 377"/>
                <a:gd name="T9" fmla="*/ 189 h 190"/>
                <a:gd name="T10" fmla="*/ 376 w 377"/>
                <a:gd name="T11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7" h="190">
                  <a:moveTo>
                    <a:pt x="376" y="0"/>
                  </a:moveTo>
                  <a:lnTo>
                    <a:pt x="189" y="0"/>
                  </a:lnTo>
                  <a:lnTo>
                    <a:pt x="189" y="0"/>
                  </a:lnTo>
                  <a:cubicBezTo>
                    <a:pt x="85" y="0"/>
                    <a:pt x="0" y="85"/>
                    <a:pt x="0" y="189"/>
                  </a:cubicBezTo>
                  <a:lnTo>
                    <a:pt x="376" y="189"/>
                  </a:lnTo>
                  <a:lnTo>
                    <a:pt x="376" y="0"/>
                  </a:lnTo>
                </a:path>
              </a:pathLst>
            </a:custGeom>
            <a:solidFill>
              <a:srgbClr val="212462">
                <a:alpha val="2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28" name="Freeform 81">
              <a:extLst>
                <a:ext uri="{FF2B5EF4-FFF2-40B4-BE49-F238E27FC236}">
                  <a16:creationId xmlns:a16="http://schemas.microsoft.com/office/drawing/2014/main" id="{EE5600CE-5C7A-0140-A45B-EBB47B623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9312" y="8071967"/>
              <a:ext cx="274652" cy="324088"/>
            </a:xfrm>
            <a:custGeom>
              <a:avLst/>
              <a:gdLst>
                <a:gd name="T0" fmla="*/ 220 w 221"/>
                <a:gd name="T1" fmla="*/ 258 h 259"/>
                <a:gd name="T2" fmla="*/ 0 w 221"/>
                <a:gd name="T3" fmla="*/ 258 h 259"/>
                <a:gd name="T4" fmla="*/ 0 w 221"/>
                <a:gd name="T5" fmla="*/ 0 h 259"/>
                <a:gd name="T6" fmla="*/ 220 w 221"/>
                <a:gd name="T7" fmla="*/ 0 h 259"/>
                <a:gd name="T8" fmla="*/ 220 w 221"/>
                <a:gd name="T9" fmla="*/ 258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259">
                  <a:moveTo>
                    <a:pt x="220" y="258"/>
                  </a:moveTo>
                  <a:lnTo>
                    <a:pt x="0" y="258"/>
                  </a:lnTo>
                  <a:lnTo>
                    <a:pt x="0" y="0"/>
                  </a:lnTo>
                  <a:lnTo>
                    <a:pt x="220" y="0"/>
                  </a:lnTo>
                  <a:lnTo>
                    <a:pt x="220" y="258"/>
                  </a:lnTo>
                </a:path>
              </a:pathLst>
            </a:custGeom>
            <a:solidFill>
              <a:srgbClr val="FEC9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29" name="Freeform 82">
              <a:extLst>
                <a:ext uri="{FF2B5EF4-FFF2-40B4-BE49-F238E27FC236}">
                  <a16:creationId xmlns:a16="http://schemas.microsoft.com/office/drawing/2014/main" id="{B504E04D-B82B-BE4D-9AEE-A0F0C1377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9310" y="8071967"/>
              <a:ext cx="192256" cy="241693"/>
            </a:xfrm>
            <a:custGeom>
              <a:avLst/>
              <a:gdLst>
                <a:gd name="T0" fmla="*/ 146 w 154"/>
                <a:gd name="T1" fmla="*/ 0 h 195"/>
                <a:gd name="T2" fmla="*/ 0 w 154"/>
                <a:gd name="T3" fmla="*/ 0 h 195"/>
                <a:gd name="T4" fmla="*/ 0 w 154"/>
                <a:gd name="T5" fmla="*/ 194 h 195"/>
                <a:gd name="T6" fmla="*/ 0 w 154"/>
                <a:gd name="T7" fmla="*/ 194 h 195"/>
                <a:gd name="T8" fmla="*/ 146 w 154"/>
                <a:gd name="T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195">
                  <a:moveTo>
                    <a:pt x="146" y="0"/>
                  </a:moveTo>
                  <a:lnTo>
                    <a:pt x="0" y="0"/>
                  </a:lnTo>
                  <a:lnTo>
                    <a:pt x="0" y="194"/>
                  </a:lnTo>
                  <a:lnTo>
                    <a:pt x="0" y="194"/>
                  </a:lnTo>
                  <a:cubicBezTo>
                    <a:pt x="144" y="183"/>
                    <a:pt x="153" y="62"/>
                    <a:pt x="146" y="0"/>
                  </a:cubicBezTo>
                </a:path>
              </a:pathLst>
            </a:custGeom>
            <a:solidFill>
              <a:srgbClr val="FFAA3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0" name="Freeform 84">
              <a:extLst>
                <a:ext uri="{FF2B5EF4-FFF2-40B4-BE49-F238E27FC236}">
                  <a16:creationId xmlns:a16="http://schemas.microsoft.com/office/drawing/2014/main" id="{3DB68E0E-F0CC-A842-9884-6FAD0723B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2538" y="8895925"/>
              <a:ext cx="373528" cy="313101"/>
            </a:xfrm>
            <a:custGeom>
              <a:avLst/>
              <a:gdLst>
                <a:gd name="T0" fmla="*/ 0 w 301"/>
                <a:gd name="T1" fmla="*/ 251 h 252"/>
                <a:gd name="T2" fmla="*/ 300 w 301"/>
                <a:gd name="T3" fmla="*/ 251 h 252"/>
                <a:gd name="T4" fmla="*/ 300 w 301"/>
                <a:gd name="T5" fmla="*/ 0 h 252"/>
                <a:gd name="T6" fmla="*/ 65 w 301"/>
                <a:gd name="T7" fmla="*/ 0 h 252"/>
                <a:gd name="T8" fmla="*/ 0 w 301"/>
                <a:gd name="T9" fmla="*/ 251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252">
                  <a:moveTo>
                    <a:pt x="0" y="251"/>
                  </a:moveTo>
                  <a:lnTo>
                    <a:pt x="300" y="251"/>
                  </a:lnTo>
                  <a:lnTo>
                    <a:pt x="300" y="0"/>
                  </a:lnTo>
                  <a:lnTo>
                    <a:pt x="65" y="0"/>
                  </a:lnTo>
                  <a:lnTo>
                    <a:pt x="0" y="251"/>
                  </a:lnTo>
                </a:path>
              </a:pathLst>
            </a:custGeom>
            <a:solidFill>
              <a:srgbClr val="FFAA3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A9DD111A-9FC7-0149-A400-E1D634C63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5921" y="8802540"/>
              <a:ext cx="1284135" cy="48204"/>
            </a:xfrm>
            <a:custGeom>
              <a:avLst/>
              <a:gdLst>
                <a:gd name="connsiteX0" fmla="*/ 961284 w 1284135"/>
                <a:gd name="connsiteY0" fmla="*/ 0 h 48204"/>
                <a:gd name="connsiteX1" fmla="*/ 1272959 w 1284135"/>
                <a:gd name="connsiteY1" fmla="*/ 0 h 48204"/>
                <a:gd name="connsiteX2" fmla="*/ 1284135 w 1284135"/>
                <a:gd name="connsiteY2" fmla="*/ 48204 h 48204"/>
                <a:gd name="connsiteX3" fmla="*/ 961284 w 1284135"/>
                <a:gd name="connsiteY3" fmla="*/ 48204 h 48204"/>
                <a:gd name="connsiteX4" fmla="*/ 11156 w 1284135"/>
                <a:gd name="connsiteY4" fmla="*/ 0 h 48204"/>
                <a:gd name="connsiteX5" fmla="*/ 278906 w 1284135"/>
                <a:gd name="connsiteY5" fmla="*/ 0 h 48204"/>
                <a:gd name="connsiteX6" fmla="*/ 278906 w 1284135"/>
                <a:gd name="connsiteY6" fmla="*/ 48204 h 48204"/>
                <a:gd name="connsiteX7" fmla="*/ 0 w 1284135"/>
                <a:gd name="connsiteY7" fmla="*/ 48204 h 48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4135" h="48204">
                  <a:moveTo>
                    <a:pt x="961284" y="0"/>
                  </a:moveTo>
                  <a:lnTo>
                    <a:pt x="1272959" y="0"/>
                  </a:lnTo>
                  <a:lnTo>
                    <a:pt x="1284135" y="48204"/>
                  </a:lnTo>
                  <a:lnTo>
                    <a:pt x="961284" y="48204"/>
                  </a:lnTo>
                  <a:close/>
                  <a:moveTo>
                    <a:pt x="11156" y="0"/>
                  </a:moveTo>
                  <a:lnTo>
                    <a:pt x="278906" y="0"/>
                  </a:lnTo>
                  <a:lnTo>
                    <a:pt x="278906" y="48204"/>
                  </a:lnTo>
                  <a:lnTo>
                    <a:pt x="0" y="48204"/>
                  </a:lnTo>
                  <a:close/>
                </a:path>
              </a:pathLst>
            </a:custGeom>
            <a:solidFill>
              <a:srgbClr val="2ADAA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2" name="Freeform 90">
              <a:extLst>
                <a:ext uri="{FF2B5EF4-FFF2-40B4-BE49-F238E27FC236}">
                  <a16:creationId xmlns:a16="http://schemas.microsoft.com/office/drawing/2014/main" id="{0960D15D-D863-244E-BD50-F23697870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3955" y="8895925"/>
              <a:ext cx="1010721" cy="313101"/>
            </a:xfrm>
            <a:custGeom>
              <a:avLst/>
              <a:gdLst>
                <a:gd name="T0" fmla="*/ 809 w 810"/>
                <a:gd name="T1" fmla="*/ 251 h 252"/>
                <a:gd name="T2" fmla="*/ 744 w 810"/>
                <a:gd name="T3" fmla="*/ 0 h 252"/>
                <a:gd name="T4" fmla="*/ 474 w 810"/>
                <a:gd name="T5" fmla="*/ 0 h 252"/>
                <a:gd name="T6" fmla="*/ 0 w 810"/>
                <a:gd name="T7" fmla="*/ 90 h 252"/>
                <a:gd name="T8" fmla="*/ 0 w 810"/>
                <a:gd name="T9" fmla="*/ 251 h 252"/>
                <a:gd name="T10" fmla="*/ 809 w 810"/>
                <a:gd name="T11" fmla="*/ 251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0" h="252">
                  <a:moveTo>
                    <a:pt x="809" y="251"/>
                  </a:moveTo>
                  <a:lnTo>
                    <a:pt x="744" y="0"/>
                  </a:lnTo>
                  <a:lnTo>
                    <a:pt x="474" y="0"/>
                  </a:lnTo>
                  <a:lnTo>
                    <a:pt x="0" y="90"/>
                  </a:lnTo>
                  <a:lnTo>
                    <a:pt x="0" y="251"/>
                  </a:lnTo>
                  <a:lnTo>
                    <a:pt x="809" y="251"/>
                  </a:lnTo>
                </a:path>
              </a:pathLst>
            </a:custGeom>
            <a:solidFill>
              <a:srgbClr val="FFAA3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3" name="Freeform 91">
              <a:extLst>
                <a:ext uri="{FF2B5EF4-FFF2-40B4-BE49-F238E27FC236}">
                  <a16:creationId xmlns:a16="http://schemas.microsoft.com/office/drawing/2014/main" id="{6C107E40-7DCB-A541-9B39-0848A63C5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2538" y="8956346"/>
              <a:ext cx="466911" cy="252680"/>
            </a:xfrm>
            <a:custGeom>
              <a:avLst/>
              <a:gdLst>
                <a:gd name="T0" fmla="*/ 372 w 373"/>
                <a:gd name="T1" fmla="*/ 41 h 203"/>
                <a:gd name="T2" fmla="*/ 347 w 373"/>
                <a:gd name="T3" fmla="*/ 20 h 203"/>
                <a:gd name="T4" fmla="*/ 347 w 373"/>
                <a:gd name="T5" fmla="*/ 20 h 203"/>
                <a:gd name="T6" fmla="*/ 281 w 373"/>
                <a:gd name="T7" fmla="*/ 15 h 203"/>
                <a:gd name="T8" fmla="*/ 275 w 373"/>
                <a:gd name="T9" fmla="*/ 18 h 203"/>
                <a:gd name="T10" fmla="*/ 259 w 373"/>
                <a:gd name="T11" fmla="*/ 10 h 203"/>
                <a:gd name="T12" fmla="*/ 259 w 373"/>
                <a:gd name="T13" fmla="*/ 10 h 203"/>
                <a:gd name="T14" fmla="*/ 207 w 373"/>
                <a:gd name="T15" fmla="*/ 7 h 203"/>
                <a:gd name="T16" fmla="*/ 181 w 373"/>
                <a:gd name="T17" fmla="*/ 18 h 203"/>
                <a:gd name="T18" fmla="*/ 162 w 373"/>
                <a:gd name="T19" fmla="*/ 9 h 203"/>
                <a:gd name="T20" fmla="*/ 162 w 373"/>
                <a:gd name="T21" fmla="*/ 9 h 203"/>
                <a:gd name="T22" fmla="*/ 104 w 373"/>
                <a:gd name="T23" fmla="*/ 11 h 203"/>
                <a:gd name="T24" fmla="*/ 80 w 373"/>
                <a:gd name="T25" fmla="*/ 26 h 203"/>
                <a:gd name="T26" fmla="*/ 0 w 373"/>
                <a:gd name="T27" fmla="*/ 202 h 203"/>
                <a:gd name="T28" fmla="*/ 372 w 373"/>
                <a:gd name="T29" fmla="*/ 202 h 203"/>
                <a:gd name="T30" fmla="*/ 372 w 373"/>
                <a:gd name="T31" fmla="*/ 41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3" h="203">
                  <a:moveTo>
                    <a:pt x="372" y="41"/>
                  </a:moveTo>
                  <a:lnTo>
                    <a:pt x="347" y="20"/>
                  </a:lnTo>
                  <a:lnTo>
                    <a:pt x="347" y="20"/>
                  </a:lnTo>
                  <a:cubicBezTo>
                    <a:pt x="328" y="6"/>
                    <a:pt x="301" y="4"/>
                    <a:pt x="281" y="15"/>
                  </a:cubicBezTo>
                  <a:lnTo>
                    <a:pt x="275" y="18"/>
                  </a:lnTo>
                  <a:lnTo>
                    <a:pt x="259" y="10"/>
                  </a:lnTo>
                  <a:lnTo>
                    <a:pt x="259" y="10"/>
                  </a:lnTo>
                  <a:cubicBezTo>
                    <a:pt x="243" y="1"/>
                    <a:pt x="224" y="1"/>
                    <a:pt x="207" y="7"/>
                  </a:cubicBezTo>
                  <a:lnTo>
                    <a:pt x="181" y="18"/>
                  </a:lnTo>
                  <a:lnTo>
                    <a:pt x="162" y="9"/>
                  </a:lnTo>
                  <a:lnTo>
                    <a:pt x="162" y="9"/>
                  </a:lnTo>
                  <a:cubicBezTo>
                    <a:pt x="144" y="0"/>
                    <a:pt x="122" y="1"/>
                    <a:pt x="104" y="11"/>
                  </a:cubicBezTo>
                  <a:lnTo>
                    <a:pt x="80" y="26"/>
                  </a:lnTo>
                  <a:lnTo>
                    <a:pt x="0" y="202"/>
                  </a:lnTo>
                  <a:lnTo>
                    <a:pt x="372" y="202"/>
                  </a:lnTo>
                  <a:lnTo>
                    <a:pt x="372" y="41"/>
                  </a:lnTo>
                </a:path>
              </a:pathLst>
            </a:custGeom>
            <a:solidFill>
              <a:srgbClr val="FEC9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4" name="Freeform 92">
              <a:extLst>
                <a:ext uri="{FF2B5EF4-FFF2-40B4-BE49-F238E27FC236}">
                  <a16:creationId xmlns:a16="http://schemas.microsoft.com/office/drawing/2014/main" id="{23E84656-D3BA-0149-9C6E-715C7CF10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6353" y="8604792"/>
              <a:ext cx="313101" cy="346064"/>
            </a:xfrm>
            <a:custGeom>
              <a:avLst/>
              <a:gdLst>
                <a:gd name="T0" fmla="*/ 244 w 252"/>
                <a:gd name="T1" fmla="*/ 234 h 276"/>
                <a:gd name="T2" fmla="*/ 244 w 252"/>
                <a:gd name="T3" fmla="*/ 234 h 276"/>
                <a:gd name="T4" fmla="*/ 218 w 252"/>
                <a:gd name="T5" fmla="*/ 194 h 276"/>
                <a:gd name="T6" fmla="*/ 218 w 252"/>
                <a:gd name="T7" fmla="*/ 194 h 276"/>
                <a:gd name="T8" fmla="*/ 175 w 252"/>
                <a:gd name="T9" fmla="*/ 166 h 276"/>
                <a:gd name="T10" fmla="*/ 175 w 252"/>
                <a:gd name="T11" fmla="*/ 166 h 276"/>
                <a:gd name="T12" fmla="*/ 115 w 252"/>
                <a:gd name="T13" fmla="*/ 156 h 276"/>
                <a:gd name="T14" fmla="*/ 115 w 252"/>
                <a:gd name="T15" fmla="*/ 156 h 276"/>
                <a:gd name="T16" fmla="*/ 52 w 252"/>
                <a:gd name="T17" fmla="*/ 163 h 276"/>
                <a:gd name="T18" fmla="*/ 73 w 252"/>
                <a:gd name="T19" fmla="*/ 50 h 276"/>
                <a:gd name="T20" fmla="*/ 208 w 252"/>
                <a:gd name="T21" fmla="*/ 50 h 276"/>
                <a:gd name="T22" fmla="*/ 208 w 252"/>
                <a:gd name="T23" fmla="*/ 50 h 276"/>
                <a:gd name="T24" fmla="*/ 233 w 252"/>
                <a:gd name="T25" fmla="*/ 43 h 276"/>
                <a:gd name="T26" fmla="*/ 233 w 252"/>
                <a:gd name="T27" fmla="*/ 43 h 276"/>
                <a:gd name="T28" fmla="*/ 240 w 252"/>
                <a:gd name="T29" fmla="*/ 24 h 276"/>
                <a:gd name="T30" fmla="*/ 240 w 252"/>
                <a:gd name="T31" fmla="*/ 0 h 276"/>
                <a:gd name="T32" fmla="*/ 35 w 252"/>
                <a:gd name="T33" fmla="*/ 0 h 276"/>
                <a:gd name="T34" fmla="*/ 0 w 252"/>
                <a:gd name="T35" fmla="*/ 202 h 276"/>
                <a:gd name="T36" fmla="*/ 34 w 252"/>
                <a:gd name="T37" fmla="*/ 212 h 276"/>
                <a:gd name="T38" fmla="*/ 34 w 252"/>
                <a:gd name="T39" fmla="*/ 212 h 276"/>
                <a:gd name="T40" fmla="*/ 70 w 252"/>
                <a:gd name="T41" fmla="*/ 203 h 276"/>
                <a:gd name="T42" fmla="*/ 70 w 252"/>
                <a:gd name="T43" fmla="*/ 203 h 276"/>
                <a:gd name="T44" fmla="*/ 104 w 252"/>
                <a:gd name="T45" fmla="*/ 201 h 276"/>
                <a:gd name="T46" fmla="*/ 104 w 252"/>
                <a:gd name="T47" fmla="*/ 201 h 276"/>
                <a:gd name="T48" fmla="*/ 145 w 252"/>
                <a:gd name="T49" fmla="*/ 207 h 276"/>
                <a:gd name="T50" fmla="*/ 145 w 252"/>
                <a:gd name="T51" fmla="*/ 207 h 276"/>
                <a:gd name="T52" fmla="*/ 175 w 252"/>
                <a:gd name="T53" fmla="*/ 225 h 276"/>
                <a:gd name="T54" fmla="*/ 175 w 252"/>
                <a:gd name="T55" fmla="*/ 225 h 276"/>
                <a:gd name="T56" fmla="*/ 193 w 252"/>
                <a:gd name="T57" fmla="*/ 253 h 276"/>
                <a:gd name="T58" fmla="*/ 193 w 252"/>
                <a:gd name="T59" fmla="*/ 253 h 276"/>
                <a:gd name="T60" fmla="*/ 198 w 252"/>
                <a:gd name="T61" fmla="*/ 275 h 276"/>
                <a:gd name="T62" fmla="*/ 251 w 252"/>
                <a:gd name="T63" fmla="*/ 265 h 276"/>
                <a:gd name="T64" fmla="*/ 251 w 252"/>
                <a:gd name="T65" fmla="*/ 265 h 276"/>
                <a:gd name="T66" fmla="*/ 244 w 252"/>
                <a:gd name="T67" fmla="*/ 234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2" h="276">
                  <a:moveTo>
                    <a:pt x="244" y="234"/>
                  </a:moveTo>
                  <a:lnTo>
                    <a:pt x="244" y="234"/>
                  </a:lnTo>
                  <a:cubicBezTo>
                    <a:pt x="238" y="219"/>
                    <a:pt x="229" y="205"/>
                    <a:pt x="218" y="194"/>
                  </a:cubicBezTo>
                  <a:lnTo>
                    <a:pt x="218" y="194"/>
                  </a:lnTo>
                  <a:cubicBezTo>
                    <a:pt x="206" y="182"/>
                    <a:pt x="192" y="173"/>
                    <a:pt x="175" y="166"/>
                  </a:cubicBezTo>
                  <a:lnTo>
                    <a:pt x="175" y="166"/>
                  </a:lnTo>
                  <a:cubicBezTo>
                    <a:pt x="157" y="159"/>
                    <a:pt x="137" y="156"/>
                    <a:pt x="115" y="156"/>
                  </a:cubicBezTo>
                  <a:lnTo>
                    <a:pt x="115" y="156"/>
                  </a:lnTo>
                  <a:cubicBezTo>
                    <a:pt x="96" y="156"/>
                    <a:pt x="75" y="159"/>
                    <a:pt x="52" y="163"/>
                  </a:cubicBezTo>
                  <a:lnTo>
                    <a:pt x="73" y="50"/>
                  </a:lnTo>
                  <a:lnTo>
                    <a:pt x="208" y="50"/>
                  </a:lnTo>
                  <a:lnTo>
                    <a:pt x="208" y="50"/>
                  </a:lnTo>
                  <a:cubicBezTo>
                    <a:pt x="220" y="50"/>
                    <a:pt x="228" y="48"/>
                    <a:pt x="233" y="43"/>
                  </a:cubicBezTo>
                  <a:lnTo>
                    <a:pt x="233" y="43"/>
                  </a:lnTo>
                  <a:cubicBezTo>
                    <a:pt x="237" y="38"/>
                    <a:pt x="240" y="31"/>
                    <a:pt x="240" y="24"/>
                  </a:cubicBezTo>
                  <a:lnTo>
                    <a:pt x="240" y="0"/>
                  </a:lnTo>
                  <a:lnTo>
                    <a:pt x="35" y="0"/>
                  </a:lnTo>
                  <a:lnTo>
                    <a:pt x="0" y="202"/>
                  </a:lnTo>
                  <a:lnTo>
                    <a:pt x="34" y="212"/>
                  </a:lnTo>
                  <a:lnTo>
                    <a:pt x="34" y="212"/>
                  </a:lnTo>
                  <a:cubicBezTo>
                    <a:pt x="46" y="208"/>
                    <a:pt x="58" y="205"/>
                    <a:pt x="70" y="203"/>
                  </a:cubicBezTo>
                  <a:lnTo>
                    <a:pt x="70" y="203"/>
                  </a:lnTo>
                  <a:cubicBezTo>
                    <a:pt x="82" y="202"/>
                    <a:pt x="93" y="201"/>
                    <a:pt x="104" y="201"/>
                  </a:cubicBezTo>
                  <a:lnTo>
                    <a:pt x="104" y="201"/>
                  </a:lnTo>
                  <a:cubicBezTo>
                    <a:pt x="120" y="201"/>
                    <a:pt x="134" y="203"/>
                    <a:pt x="145" y="207"/>
                  </a:cubicBezTo>
                  <a:lnTo>
                    <a:pt x="145" y="207"/>
                  </a:lnTo>
                  <a:cubicBezTo>
                    <a:pt x="158" y="211"/>
                    <a:pt x="167" y="217"/>
                    <a:pt x="175" y="225"/>
                  </a:cubicBezTo>
                  <a:lnTo>
                    <a:pt x="175" y="225"/>
                  </a:lnTo>
                  <a:cubicBezTo>
                    <a:pt x="183" y="233"/>
                    <a:pt x="189" y="242"/>
                    <a:pt x="193" y="253"/>
                  </a:cubicBezTo>
                  <a:lnTo>
                    <a:pt x="193" y="253"/>
                  </a:lnTo>
                  <a:cubicBezTo>
                    <a:pt x="195" y="260"/>
                    <a:pt x="197" y="267"/>
                    <a:pt x="198" y="275"/>
                  </a:cubicBezTo>
                  <a:lnTo>
                    <a:pt x="251" y="265"/>
                  </a:lnTo>
                  <a:lnTo>
                    <a:pt x="251" y="265"/>
                  </a:lnTo>
                  <a:cubicBezTo>
                    <a:pt x="250" y="254"/>
                    <a:pt x="247" y="244"/>
                    <a:pt x="244" y="23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5" name="Freeform 94">
              <a:extLst>
                <a:ext uri="{FF2B5EF4-FFF2-40B4-BE49-F238E27FC236}">
                  <a16:creationId xmlns:a16="http://schemas.microsoft.com/office/drawing/2014/main" id="{C2580568-61E0-C546-BF98-2AFCAF548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12258" y="11192015"/>
              <a:ext cx="604235" cy="395500"/>
            </a:xfrm>
            <a:custGeom>
              <a:avLst/>
              <a:gdLst>
                <a:gd name="T0" fmla="*/ 272 w 484"/>
                <a:gd name="T1" fmla="*/ 0 h 318"/>
                <a:gd name="T2" fmla="*/ 272 w 484"/>
                <a:gd name="T3" fmla="*/ 160 h 318"/>
                <a:gd name="T4" fmla="*/ 157 w 484"/>
                <a:gd name="T5" fmla="*/ 160 h 318"/>
                <a:gd name="T6" fmla="*/ 157 w 484"/>
                <a:gd name="T7" fmla="*/ 160 h 318"/>
                <a:gd name="T8" fmla="*/ 0 w 484"/>
                <a:gd name="T9" fmla="*/ 317 h 318"/>
                <a:gd name="T10" fmla="*/ 423 w 484"/>
                <a:gd name="T11" fmla="*/ 317 h 318"/>
                <a:gd name="T12" fmla="*/ 423 w 484"/>
                <a:gd name="T13" fmla="*/ 317 h 318"/>
                <a:gd name="T14" fmla="*/ 483 w 484"/>
                <a:gd name="T15" fmla="*/ 257 h 318"/>
                <a:gd name="T16" fmla="*/ 483 w 484"/>
                <a:gd name="T17" fmla="*/ 194 h 318"/>
                <a:gd name="T18" fmla="*/ 483 w 484"/>
                <a:gd name="T19" fmla="*/ 160 h 318"/>
                <a:gd name="T20" fmla="*/ 483 w 484"/>
                <a:gd name="T21" fmla="*/ 0 h 318"/>
                <a:gd name="T22" fmla="*/ 272 w 484"/>
                <a:gd name="T23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4" h="318">
                  <a:moveTo>
                    <a:pt x="272" y="0"/>
                  </a:moveTo>
                  <a:lnTo>
                    <a:pt x="272" y="160"/>
                  </a:lnTo>
                  <a:lnTo>
                    <a:pt x="157" y="160"/>
                  </a:lnTo>
                  <a:lnTo>
                    <a:pt x="157" y="160"/>
                  </a:lnTo>
                  <a:cubicBezTo>
                    <a:pt x="71" y="160"/>
                    <a:pt x="0" y="230"/>
                    <a:pt x="0" y="317"/>
                  </a:cubicBezTo>
                  <a:lnTo>
                    <a:pt x="423" y="317"/>
                  </a:lnTo>
                  <a:lnTo>
                    <a:pt x="423" y="317"/>
                  </a:lnTo>
                  <a:cubicBezTo>
                    <a:pt x="457" y="317"/>
                    <a:pt x="483" y="290"/>
                    <a:pt x="483" y="257"/>
                  </a:cubicBezTo>
                  <a:lnTo>
                    <a:pt x="483" y="194"/>
                  </a:lnTo>
                  <a:lnTo>
                    <a:pt x="483" y="160"/>
                  </a:lnTo>
                  <a:lnTo>
                    <a:pt x="483" y="0"/>
                  </a:lnTo>
                  <a:lnTo>
                    <a:pt x="272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6" name="Freeform 95">
              <a:extLst>
                <a:ext uri="{FF2B5EF4-FFF2-40B4-BE49-F238E27FC236}">
                  <a16:creationId xmlns:a16="http://schemas.microsoft.com/office/drawing/2014/main" id="{251E96C7-1BD5-F94B-BAA0-D51199A62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12258" y="11406243"/>
              <a:ext cx="203240" cy="181272"/>
            </a:xfrm>
            <a:custGeom>
              <a:avLst/>
              <a:gdLst>
                <a:gd name="T0" fmla="*/ 101 w 162"/>
                <a:gd name="T1" fmla="*/ 0 h 147"/>
                <a:gd name="T2" fmla="*/ 101 w 162"/>
                <a:gd name="T3" fmla="*/ 0 h 147"/>
                <a:gd name="T4" fmla="*/ 0 w 162"/>
                <a:gd name="T5" fmla="*/ 146 h 147"/>
                <a:gd name="T6" fmla="*/ 158 w 162"/>
                <a:gd name="T7" fmla="*/ 146 h 147"/>
                <a:gd name="T8" fmla="*/ 158 w 162"/>
                <a:gd name="T9" fmla="*/ 146 h 147"/>
                <a:gd name="T10" fmla="*/ 161 w 162"/>
                <a:gd name="T11" fmla="*/ 116 h 147"/>
                <a:gd name="T12" fmla="*/ 161 w 162"/>
                <a:gd name="T13" fmla="*/ 116 h 147"/>
                <a:gd name="T14" fmla="*/ 101 w 162"/>
                <a:gd name="T1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2" h="147">
                  <a:moveTo>
                    <a:pt x="101" y="0"/>
                  </a:moveTo>
                  <a:lnTo>
                    <a:pt x="101" y="0"/>
                  </a:lnTo>
                  <a:cubicBezTo>
                    <a:pt x="42" y="22"/>
                    <a:pt x="0" y="79"/>
                    <a:pt x="0" y="146"/>
                  </a:cubicBezTo>
                  <a:lnTo>
                    <a:pt x="158" y="146"/>
                  </a:lnTo>
                  <a:lnTo>
                    <a:pt x="158" y="146"/>
                  </a:lnTo>
                  <a:cubicBezTo>
                    <a:pt x="159" y="137"/>
                    <a:pt x="161" y="126"/>
                    <a:pt x="161" y="116"/>
                  </a:cubicBezTo>
                  <a:lnTo>
                    <a:pt x="161" y="116"/>
                  </a:lnTo>
                  <a:cubicBezTo>
                    <a:pt x="161" y="68"/>
                    <a:pt x="137" y="26"/>
                    <a:pt x="10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8586CF55-F5F7-7740-8113-6E4494C41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8869" y="10648204"/>
              <a:ext cx="1185243" cy="575538"/>
            </a:xfrm>
            <a:custGeom>
              <a:avLst/>
              <a:gdLst>
                <a:gd name="connsiteX0" fmla="*/ 772092 w 1185243"/>
                <a:gd name="connsiteY0" fmla="*/ 296626 h 575538"/>
                <a:gd name="connsiteX1" fmla="*/ 1185243 w 1185243"/>
                <a:gd name="connsiteY1" fmla="*/ 296626 h 575538"/>
                <a:gd name="connsiteX2" fmla="*/ 1156448 w 1185243"/>
                <a:gd name="connsiteY2" fmla="*/ 575538 h 575538"/>
                <a:gd name="connsiteX3" fmla="*/ 747052 w 1185243"/>
                <a:gd name="connsiteY3" fmla="*/ 575538 h 575538"/>
                <a:gd name="connsiteX4" fmla="*/ 94393 w 1185243"/>
                <a:gd name="connsiteY4" fmla="*/ 0 h 575538"/>
                <a:gd name="connsiteX5" fmla="*/ 531581 w 1185243"/>
                <a:gd name="connsiteY5" fmla="*/ 0 h 575538"/>
                <a:gd name="connsiteX6" fmla="*/ 404896 w 1185243"/>
                <a:gd name="connsiteY6" fmla="*/ 350312 h 575538"/>
                <a:gd name="connsiteX7" fmla="*/ 0 w 1185243"/>
                <a:gd name="connsiteY7" fmla="*/ 350312 h 575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5243" h="575538">
                  <a:moveTo>
                    <a:pt x="772092" y="296626"/>
                  </a:moveTo>
                  <a:lnTo>
                    <a:pt x="1185243" y="296626"/>
                  </a:lnTo>
                  <a:lnTo>
                    <a:pt x="1156448" y="575538"/>
                  </a:lnTo>
                  <a:lnTo>
                    <a:pt x="747052" y="575538"/>
                  </a:lnTo>
                  <a:close/>
                  <a:moveTo>
                    <a:pt x="94393" y="0"/>
                  </a:moveTo>
                  <a:lnTo>
                    <a:pt x="531581" y="0"/>
                  </a:lnTo>
                  <a:lnTo>
                    <a:pt x="404896" y="350312"/>
                  </a:lnTo>
                  <a:lnTo>
                    <a:pt x="0" y="350312"/>
                  </a:lnTo>
                  <a:close/>
                </a:path>
              </a:pathLst>
            </a:custGeom>
            <a:solidFill>
              <a:srgbClr val="847CE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8" name="Freeform 97">
              <a:extLst>
                <a:ext uri="{FF2B5EF4-FFF2-40B4-BE49-F238E27FC236}">
                  <a16:creationId xmlns:a16="http://schemas.microsoft.com/office/drawing/2014/main" id="{79759CB0-AB85-D240-B3F3-5A4B93BC1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2823" y="11296382"/>
              <a:ext cx="263667" cy="49440"/>
            </a:xfrm>
            <a:custGeom>
              <a:avLst/>
              <a:gdLst>
                <a:gd name="T0" fmla="*/ 0 w 212"/>
                <a:gd name="T1" fmla="*/ 39 h 40"/>
                <a:gd name="T2" fmla="*/ 211 w 212"/>
                <a:gd name="T3" fmla="*/ 39 h 40"/>
                <a:gd name="T4" fmla="*/ 211 w 212"/>
                <a:gd name="T5" fmla="*/ 0 h 40"/>
                <a:gd name="T6" fmla="*/ 0 w 212"/>
                <a:gd name="T7" fmla="*/ 0 h 40"/>
                <a:gd name="T8" fmla="*/ 0 w 212"/>
                <a:gd name="T9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40">
                  <a:moveTo>
                    <a:pt x="0" y="39"/>
                  </a:moveTo>
                  <a:lnTo>
                    <a:pt x="211" y="39"/>
                  </a:lnTo>
                  <a:lnTo>
                    <a:pt x="211" y="0"/>
                  </a:lnTo>
                  <a:lnTo>
                    <a:pt x="0" y="0"/>
                  </a:lnTo>
                  <a:lnTo>
                    <a:pt x="0" y="39"/>
                  </a:lnTo>
                </a:path>
              </a:pathLst>
            </a:custGeom>
            <a:solidFill>
              <a:srgbClr val="2ADAA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39" name="Freeform 98">
              <a:extLst>
                <a:ext uri="{FF2B5EF4-FFF2-40B4-BE49-F238E27FC236}">
                  <a16:creationId xmlns:a16="http://schemas.microsoft.com/office/drawing/2014/main" id="{B0900DAC-36C4-5246-B965-35D91F133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7022" y="11521600"/>
              <a:ext cx="834943" cy="60421"/>
            </a:xfrm>
            <a:custGeom>
              <a:avLst/>
              <a:gdLst>
                <a:gd name="T0" fmla="*/ 670 w 671"/>
                <a:gd name="T1" fmla="*/ 46 h 47"/>
                <a:gd name="T2" fmla="*/ 0 w 671"/>
                <a:gd name="T3" fmla="*/ 46 h 47"/>
                <a:gd name="T4" fmla="*/ 0 w 671"/>
                <a:gd name="T5" fmla="*/ 0 h 47"/>
                <a:gd name="T6" fmla="*/ 670 w 671"/>
                <a:gd name="T7" fmla="*/ 0 h 47"/>
                <a:gd name="T8" fmla="*/ 670 w 671"/>
                <a:gd name="T9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1" h="47">
                  <a:moveTo>
                    <a:pt x="670" y="46"/>
                  </a:moveTo>
                  <a:lnTo>
                    <a:pt x="0" y="46"/>
                  </a:lnTo>
                  <a:lnTo>
                    <a:pt x="0" y="0"/>
                  </a:lnTo>
                  <a:lnTo>
                    <a:pt x="670" y="0"/>
                  </a:lnTo>
                  <a:lnTo>
                    <a:pt x="670" y="46"/>
                  </a:lnTo>
                </a:path>
              </a:pathLst>
            </a:custGeom>
            <a:solidFill>
              <a:srgbClr val="2124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40" name="Freeform 99">
              <a:extLst>
                <a:ext uri="{FF2B5EF4-FFF2-40B4-BE49-F238E27FC236}">
                  <a16:creationId xmlns:a16="http://schemas.microsoft.com/office/drawing/2014/main" id="{622B5A39-ECA2-2443-BE26-68F5223C3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7024" y="11285397"/>
              <a:ext cx="466908" cy="236203"/>
            </a:xfrm>
            <a:custGeom>
              <a:avLst/>
              <a:gdLst>
                <a:gd name="T0" fmla="*/ 376 w 377"/>
                <a:gd name="T1" fmla="*/ 0 h 191"/>
                <a:gd name="T2" fmla="*/ 189 w 377"/>
                <a:gd name="T3" fmla="*/ 0 h 191"/>
                <a:gd name="T4" fmla="*/ 189 w 377"/>
                <a:gd name="T5" fmla="*/ 0 h 191"/>
                <a:gd name="T6" fmla="*/ 0 w 377"/>
                <a:gd name="T7" fmla="*/ 190 h 191"/>
                <a:gd name="T8" fmla="*/ 376 w 377"/>
                <a:gd name="T9" fmla="*/ 190 h 191"/>
                <a:gd name="T10" fmla="*/ 376 w 377"/>
                <a:gd name="T1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7" h="191">
                  <a:moveTo>
                    <a:pt x="376" y="0"/>
                  </a:moveTo>
                  <a:lnTo>
                    <a:pt x="189" y="0"/>
                  </a:lnTo>
                  <a:lnTo>
                    <a:pt x="189" y="0"/>
                  </a:lnTo>
                  <a:cubicBezTo>
                    <a:pt x="85" y="0"/>
                    <a:pt x="0" y="85"/>
                    <a:pt x="0" y="190"/>
                  </a:cubicBezTo>
                  <a:lnTo>
                    <a:pt x="376" y="190"/>
                  </a:lnTo>
                  <a:lnTo>
                    <a:pt x="376" y="0"/>
                  </a:lnTo>
                </a:path>
              </a:pathLst>
            </a:custGeom>
            <a:solidFill>
              <a:srgbClr val="847CE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41" name="Freeform 100">
              <a:extLst>
                <a:ext uri="{FF2B5EF4-FFF2-40B4-BE49-F238E27FC236}">
                  <a16:creationId xmlns:a16="http://schemas.microsoft.com/office/drawing/2014/main" id="{1F060594-9ED8-B041-8AD7-008FCC0DE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495" y="11285397"/>
              <a:ext cx="54930" cy="236203"/>
            </a:xfrm>
            <a:custGeom>
              <a:avLst/>
              <a:gdLst>
                <a:gd name="T0" fmla="*/ 41 w 42"/>
                <a:gd name="T1" fmla="*/ 0 h 191"/>
                <a:gd name="T2" fmla="*/ 0 w 42"/>
                <a:gd name="T3" fmla="*/ 0 h 191"/>
                <a:gd name="T4" fmla="*/ 0 w 42"/>
                <a:gd name="T5" fmla="*/ 190 h 191"/>
                <a:gd name="T6" fmla="*/ 41 w 42"/>
                <a:gd name="T7" fmla="*/ 190 h 191"/>
                <a:gd name="T8" fmla="*/ 41 w 42"/>
                <a:gd name="T9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91">
                  <a:moveTo>
                    <a:pt x="41" y="0"/>
                  </a:moveTo>
                  <a:lnTo>
                    <a:pt x="0" y="0"/>
                  </a:lnTo>
                  <a:lnTo>
                    <a:pt x="0" y="190"/>
                  </a:lnTo>
                  <a:lnTo>
                    <a:pt x="41" y="190"/>
                  </a:lnTo>
                  <a:lnTo>
                    <a:pt x="41" y="0"/>
                  </a:lnTo>
                </a:path>
              </a:pathLst>
            </a:custGeom>
            <a:solidFill>
              <a:srgbClr val="5E51D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42" name="Freeform 101">
              <a:extLst>
                <a:ext uri="{FF2B5EF4-FFF2-40B4-BE49-F238E27FC236}">
                  <a16:creationId xmlns:a16="http://schemas.microsoft.com/office/drawing/2014/main" id="{3A819255-6F67-0242-8B2E-487E4EAAA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05506" y="7627027"/>
              <a:ext cx="543810" cy="598744"/>
            </a:xfrm>
            <a:custGeom>
              <a:avLst/>
              <a:gdLst>
                <a:gd name="T0" fmla="*/ 436 w 437"/>
                <a:gd name="T1" fmla="*/ 240 h 480"/>
                <a:gd name="T2" fmla="*/ 436 w 437"/>
                <a:gd name="T3" fmla="*/ 240 h 480"/>
                <a:gd name="T4" fmla="*/ 218 w 437"/>
                <a:gd name="T5" fmla="*/ 479 h 480"/>
                <a:gd name="T6" fmla="*/ 218 w 437"/>
                <a:gd name="T7" fmla="*/ 479 h 480"/>
                <a:gd name="T8" fmla="*/ 0 w 437"/>
                <a:gd name="T9" fmla="*/ 240 h 480"/>
                <a:gd name="T10" fmla="*/ 0 w 437"/>
                <a:gd name="T11" fmla="*/ 240 h 480"/>
                <a:gd name="T12" fmla="*/ 218 w 437"/>
                <a:gd name="T13" fmla="*/ 0 h 480"/>
                <a:gd name="T14" fmla="*/ 218 w 437"/>
                <a:gd name="T15" fmla="*/ 0 h 480"/>
                <a:gd name="T16" fmla="*/ 436 w 437"/>
                <a:gd name="T17" fmla="*/ 24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7" h="480">
                  <a:moveTo>
                    <a:pt x="436" y="240"/>
                  </a:moveTo>
                  <a:lnTo>
                    <a:pt x="436" y="240"/>
                  </a:lnTo>
                  <a:cubicBezTo>
                    <a:pt x="436" y="372"/>
                    <a:pt x="339" y="479"/>
                    <a:pt x="218" y="479"/>
                  </a:cubicBezTo>
                  <a:lnTo>
                    <a:pt x="218" y="479"/>
                  </a:lnTo>
                  <a:cubicBezTo>
                    <a:pt x="98" y="479"/>
                    <a:pt x="0" y="372"/>
                    <a:pt x="0" y="240"/>
                  </a:cubicBezTo>
                  <a:lnTo>
                    <a:pt x="0" y="240"/>
                  </a:lnTo>
                  <a:cubicBezTo>
                    <a:pt x="0" y="107"/>
                    <a:pt x="98" y="0"/>
                    <a:pt x="218" y="0"/>
                  </a:cubicBezTo>
                  <a:lnTo>
                    <a:pt x="218" y="0"/>
                  </a:lnTo>
                  <a:cubicBezTo>
                    <a:pt x="339" y="0"/>
                    <a:pt x="436" y="107"/>
                    <a:pt x="436" y="240"/>
                  </a:cubicBezTo>
                </a:path>
              </a:pathLst>
            </a:custGeom>
            <a:solidFill>
              <a:srgbClr val="FEC9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43" name="Freeform 102">
              <a:extLst>
                <a:ext uri="{FF2B5EF4-FFF2-40B4-BE49-F238E27FC236}">
                  <a16:creationId xmlns:a16="http://schemas.microsoft.com/office/drawing/2014/main" id="{19700BFC-8DB8-E349-BA97-26C71E3B8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9166" y="7390828"/>
              <a:ext cx="807479" cy="725082"/>
            </a:xfrm>
            <a:custGeom>
              <a:avLst/>
              <a:gdLst>
                <a:gd name="T0" fmla="*/ 553 w 648"/>
                <a:gd name="T1" fmla="*/ 174 h 581"/>
                <a:gd name="T2" fmla="*/ 553 w 648"/>
                <a:gd name="T3" fmla="*/ 174 h 581"/>
                <a:gd name="T4" fmla="*/ 502 w 648"/>
                <a:gd name="T5" fmla="*/ 580 h 581"/>
                <a:gd name="T6" fmla="*/ 502 w 648"/>
                <a:gd name="T7" fmla="*/ 580 h 581"/>
                <a:gd name="T8" fmla="*/ 395 w 648"/>
                <a:gd name="T9" fmla="*/ 437 h 581"/>
                <a:gd name="T10" fmla="*/ 395 w 648"/>
                <a:gd name="T11" fmla="*/ 437 h 581"/>
                <a:gd name="T12" fmla="*/ 383 w 648"/>
                <a:gd name="T13" fmla="*/ 381 h 581"/>
                <a:gd name="T14" fmla="*/ 383 w 648"/>
                <a:gd name="T15" fmla="*/ 381 h 581"/>
                <a:gd name="T16" fmla="*/ 236 w 648"/>
                <a:gd name="T17" fmla="*/ 379 h 581"/>
                <a:gd name="T18" fmla="*/ 236 w 648"/>
                <a:gd name="T19" fmla="*/ 379 h 581"/>
                <a:gd name="T20" fmla="*/ 14 w 648"/>
                <a:gd name="T21" fmla="*/ 217 h 581"/>
                <a:gd name="T22" fmla="*/ 14 w 648"/>
                <a:gd name="T23" fmla="*/ 217 h 581"/>
                <a:gd name="T24" fmla="*/ 364 w 648"/>
                <a:gd name="T25" fmla="*/ 97 h 581"/>
                <a:gd name="T26" fmla="*/ 364 w 648"/>
                <a:gd name="T27" fmla="*/ 97 h 581"/>
                <a:gd name="T28" fmla="*/ 456 w 648"/>
                <a:gd name="T29" fmla="*/ 182 h 581"/>
                <a:gd name="T30" fmla="*/ 456 w 648"/>
                <a:gd name="T31" fmla="*/ 182 h 581"/>
                <a:gd name="T32" fmla="*/ 553 w 648"/>
                <a:gd name="T33" fmla="*/ 174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8" h="581">
                  <a:moveTo>
                    <a:pt x="553" y="174"/>
                  </a:moveTo>
                  <a:lnTo>
                    <a:pt x="553" y="174"/>
                  </a:lnTo>
                  <a:cubicBezTo>
                    <a:pt x="591" y="211"/>
                    <a:pt x="647" y="579"/>
                    <a:pt x="502" y="580"/>
                  </a:cubicBezTo>
                  <a:lnTo>
                    <a:pt x="502" y="580"/>
                  </a:lnTo>
                  <a:cubicBezTo>
                    <a:pt x="464" y="580"/>
                    <a:pt x="367" y="484"/>
                    <a:pt x="395" y="437"/>
                  </a:cubicBezTo>
                  <a:lnTo>
                    <a:pt x="395" y="437"/>
                  </a:lnTo>
                  <a:cubicBezTo>
                    <a:pt x="418" y="397"/>
                    <a:pt x="417" y="384"/>
                    <a:pt x="383" y="381"/>
                  </a:cubicBezTo>
                  <a:lnTo>
                    <a:pt x="383" y="381"/>
                  </a:lnTo>
                  <a:cubicBezTo>
                    <a:pt x="344" y="377"/>
                    <a:pt x="264" y="376"/>
                    <a:pt x="236" y="379"/>
                  </a:cubicBezTo>
                  <a:lnTo>
                    <a:pt x="236" y="379"/>
                  </a:lnTo>
                  <a:cubicBezTo>
                    <a:pt x="87" y="400"/>
                    <a:pt x="0" y="315"/>
                    <a:pt x="14" y="217"/>
                  </a:cubicBezTo>
                  <a:lnTo>
                    <a:pt x="14" y="217"/>
                  </a:lnTo>
                  <a:cubicBezTo>
                    <a:pt x="29" y="116"/>
                    <a:pt x="214" y="0"/>
                    <a:pt x="364" y="97"/>
                  </a:cubicBezTo>
                  <a:lnTo>
                    <a:pt x="364" y="97"/>
                  </a:lnTo>
                  <a:cubicBezTo>
                    <a:pt x="415" y="130"/>
                    <a:pt x="456" y="182"/>
                    <a:pt x="456" y="182"/>
                  </a:cubicBezTo>
                  <a:lnTo>
                    <a:pt x="456" y="182"/>
                  </a:lnTo>
                  <a:cubicBezTo>
                    <a:pt x="459" y="163"/>
                    <a:pt x="528" y="150"/>
                    <a:pt x="553" y="17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1ED720A1-B5C5-DE4B-84DC-FDD454D8E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7900" y="8000557"/>
              <a:ext cx="218445" cy="53682"/>
            </a:xfrm>
            <a:custGeom>
              <a:avLst/>
              <a:gdLst>
                <a:gd name="connsiteX0" fmla="*/ 191619 w 218445"/>
                <a:gd name="connsiteY0" fmla="*/ 0 h 53682"/>
                <a:gd name="connsiteX1" fmla="*/ 218445 w 218445"/>
                <a:gd name="connsiteY1" fmla="*/ 27465 h 53682"/>
                <a:gd name="connsiteX2" fmla="*/ 191619 w 218445"/>
                <a:gd name="connsiteY2" fmla="*/ 53682 h 53682"/>
                <a:gd name="connsiteX3" fmla="*/ 164792 w 218445"/>
                <a:gd name="connsiteY3" fmla="*/ 27465 h 53682"/>
                <a:gd name="connsiteX4" fmla="*/ 191619 w 218445"/>
                <a:gd name="connsiteY4" fmla="*/ 0 h 53682"/>
                <a:gd name="connsiteX5" fmla="*/ 26827 w 218445"/>
                <a:gd name="connsiteY5" fmla="*/ 0 h 53682"/>
                <a:gd name="connsiteX6" fmla="*/ 53653 w 218445"/>
                <a:gd name="connsiteY6" fmla="*/ 27465 h 53682"/>
                <a:gd name="connsiteX7" fmla="*/ 26827 w 218445"/>
                <a:gd name="connsiteY7" fmla="*/ 53682 h 53682"/>
                <a:gd name="connsiteX8" fmla="*/ 0 w 218445"/>
                <a:gd name="connsiteY8" fmla="*/ 27465 h 53682"/>
                <a:gd name="connsiteX9" fmla="*/ 26827 w 218445"/>
                <a:gd name="connsiteY9" fmla="*/ 0 h 5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8445" h="53682">
                  <a:moveTo>
                    <a:pt x="191619" y="0"/>
                  </a:moveTo>
                  <a:cubicBezTo>
                    <a:pt x="206948" y="0"/>
                    <a:pt x="218445" y="12484"/>
                    <a:pt x="218445" y="27465"/>
                  </a:cubicBezTo>
                  <a:cubicBezTo>
                    <a:pt x="218445" y="41198"/>
                    <a:pt x="206948" y="53682"/>
                    <a:pt x="191619" y="53682"/>
                  </a:cubicBezTo>
                  <a:cubicBezTo>
                    <a:pt x="176289" y="53682"/>
                    <a:pt x="164792" y="41198"/>
                    <a:pt x="164792" y="27465"/>
                  </a:cubicBezTo>
                  <a:cubicBezTo>
                    <a:pt x="164792" y="12484"/>
                    <a:pt x="176289" y="0"/>
                    <a:pt x="191619" y="0"/>
                  </a:cubicBezTo>
                  <a:close/>
                  <a:moveTo>
                    <a:pt x="26827" y="0"/>
                  </a:moveTo>
                  <a:cubicBezTo>
                    <a:pt x="42156" y="0"/>
                    <a:pt x="53653" y="12484"/>
                    <a:pt x="53653" y="27465"/>
                  </a:cubicBezTo>
                  <a:cubicBezTo>
                    <a:pt x="53653" y="41198"/>
                    <a:pt x="42156" y="53682"/>
                    <a:pt x="26827" y="53682"/>
                  </a:cubicBezTo>
                  <a:cubicBezTo>
                    <a:pt x="11497" y="53682"/>
                    <a:pt x="0" y="41198"/>
                    <a:pt x="0" y="27465"/>
                  </a:cubicBezTo>
                  <a:cubicBezTo>
                    <a:pt x="0" y="12484"/>
                    <a:pt x="11497" y="0"/>
                    <a:pt x="2682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45" name="Freeform 105">
              <a:extLst>
                <a:ext uri="{FF2B5EF4-FFF2-40B4-BE49-F238E27FC236}">
                  <a16:creationId xmlns:a16="http://schemas.microsoft.com/office/drawing/2014/main" id="{6D96E456-27D6-0549-A3D2-1CFA348FD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9312" y="8055486"/>
              <a:ext cx="98874" cy="49440"/>
            </a:xfrm>
            <a:custGeom>
              <a:avLst/>
              <a:gdLst>
                <a:gd name="T0" fmla="*/ 0 w 81"/>
                <a:gd name="T1" fmla="*/ 39 h 40"/>
                <a:gd name="T2" fmla="*/ 80 w 81"/>
                <a:gd name="T3" fmla="*/ 39 h 40"/>
                <a:gd name="T4" fmla="*/ 37 w 81"/>
                <a:gd name="T5" fmla="*/ 0 h 40"/>
                <a:gd name="T6" fmla="*/ 0 w 81"/>
                <a:gd name="T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0">
                  <a:moveTo>
                    <a:pt x="0" y="39"/>
                  </a:moveTo>
                  <a:lnTo>
                    <a:pt x="80" y="39"/>
                  </a:lnTo>
                  <a:lnTo>
                    <a:pt x="37" y="0"/>
                  </a:lnTo>
                  <a:lnTo>
                    <a:pt x="0" y="39"/>
                  </a:lnTo>
                </a:path>
              </a:pathLst>
            </a:custGeom>
            <a:solidFill>
              <a:srgbClr val="FFAA3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46" name="Freeform 106">
              <a:extLst>
                <a:ext uri="{FF2B5EF4-FFF2-40B4-BE49-F238E27FC236}">
                  <a16:creationId xmlns:a16="http://schemas.microsoft.com/office/drawing/2014/main" id="{98B443E2-3335-3442-944D-792563C5F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7060" y="7918162"/>
              <a:ext cx="148310" cy="164791"/>
            </a:xfrm>
            <a:custGeom>
              <a:avLst/>
              <a:gdLst>
                <a:gd name="T0" fmla="*/ 105 w 120"/>
                <a:gd name="T1" fmla="*/ 91 h 132"/>
                <a:gd name="T2" fmla="*/ 105 w 120"/>
                <a:gd name="T3" fmla="*/ 91 h 132"/>
                <a:gd name="T4" fmla="*/ 28 w 120"/>
                <a:gd name="T5" fmla="*/ 117 h 132"/>
                <a:gd name="T6" fmla="*/ 28 w 120"/>
                <a:gd name="T7" fmla="*/ 117 h 132"/>
                <a:gd name="T8" fmla="*/ 79 w 120"/>
                <a:gd name="T9" fmla="*/ 15 h 132"/>
                <a:gd name="T10" fmla="*/ 79 w 120"/>
                <a:gd name="T11" fmla="*/ 15 h 132"/>
                <a:gd name="T12" fmla="*/ 105 w 120"/>
                <a:gd name="T13" fmla="*/ 9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32">
                  <a:moveTo>
                    <a:pt x="105" y="91"/>
                  </a:moveTo>
                  <a:lnTo>
                    <a:pt x="105" y="91"/>
                  </a:lnTo>
                  <a:cubicBezTo>
                    <a:pt x="91" y="120"/>
                    <a:pt x="57" y="131"/>
                    <a:pt x="28" y="117"/>
                  </a:cubicBezTo>
                  <a:lnTo>
                    <a:pt x="28" y="117"/>
                  </a:lnTo>
                  <a:cubicBezTo>
                    <a:pt x="0" y="103"/>
                    <a:pt x="51" y="0"/>
                    <a:pt x="79" y="15"/>
                  </a:cubicBezTo>
                  <a:lnTo>
                    <a:pt x="79" y="15"/>
                  </a:lnTo>
                  <a:cubicBezTo>
                    <a:pt x="107" y="29"/>
                    <a:pt x="119" y="63"/>
                    <a:pt x="105" y="91"/>
                  </a:cubicBezTo>
                </a:path>
              </a:pathLst>
            </a:custGeom>
            <a:solidFill>
              <a:srgbClr val="FEC9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90972676-4249-2542-B28E-3343B775D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517" y="5168453"/>
              <a:ext cx="5085328" cy="3129789"/>
            </a:xfrm>
            <a:custGeom>
              <a:avLst/>
              <a:gdLst>
                <a:gd name="connsiteX0" fmla="*/ 849807 w 1469668"/>
                <a:gd name="connsiteY0" fmla="*/ 865188 h 904514"/>
                <a:gd name="connsiteX1" fmla="*/ 871187 w 1469668"/>
                <a:gd name="connsiteY1" fmla="*/ 901267 h 904514"/>
                <a:gd name="connsiteX2" fmla="*/ 866280 w 1469668"/>
                <a:gd name="connsiteY2" fmla="*/ 904514 h 904514"/>
                <a:gd name="connsiteX3" fmla="*/ 844550 w 1469668"/>
                <a:gd name="connsiteY3" fmla="*/ 868435 h 904514"/>
                <a:gd name="connsiteX4" fmla="*/ 799835 w 1469668"/>
                <a:gd name="connsiteY4" fmla="*/ 749300 h 904514"/>
                <a:gd name="connsiteX5" fmla="*/ 829904 w 1469668"/>
                <a:gd name="connsiteY5" fmla="*/ 828605 h 904514"/>
                <a:gd name="connsiteX6" fmla="*/ 824177 w 1469668"/>
                <a:gd name="connsiteY6" fmla="*/ 831489 h 904514"/>
                <a:gd name="connsiteX7" fmla="*/ 793750 w 1469668"/>
                <a:gd name="connsiteY7" fmla="*/ 751102 h 904514"/>
                <a:gd name="connsiteX8" fmla="*/ 787082 w 1469668"/>
                <a:gd name="connsiteY8" fmla="*/ 622300 h 904514"/>
                <a:gd name="connsiteX9" fmla="*/ 793379 w 1469668"/>
                <a:gd name="connsiteY9" fmla="*/ 623729 h 904514"/>
                <a:gd name="connsiteX10" fmla="*/ 788934 w 1469668"/>
                <a:gd name="connsiteY10" fmla="*/ 667305 h 904514"/>
                <a:gd name="connsiteX11" fmla="*/ 792268 w 1469668"/>
                <a:gd name="connsiteY11" fmla="*/ 706596 h 904514"/>
                <a:gd name="connsiteX12" fmla="*/ 785600 w 1469668"/>
                <a:gd name="connsiteY12" fmla="*/ 707668 h 904514"/>
                <a:gd name="connsiteX13" fmla="*/ 782637 w 1469668"/>
                <a:gd name="connsiteY13" fmla="*/ 667305 h 904514"/>
                <a:gd name="connsiteX14" fmla="*/ 787082 w 1469668"/>
                <a:gd name="connsiteY14" fmla="*/ 622300 h 904514"/>
                <a:gd name="connsiteX15" fmla="*/ 1345644 w 1469668"/>
                <a:gd name="connsiteY15" fmla="*/ 558800 h 904514"/>
                <a:gd name="connsiteX16" fmla="*/ 1347430 w 1469668"/>
                <a:gd name="connsiteY16" fmla="*/ 564894 h 904514"/>
                <a:gd name="connsiteX17" fmla="*/ 1304567 w 1469668"/>
                <a:gd name="connsiteY17" fmla="*/ 569554 h 904514"/>
                <a:gd name="connsiteX18" fmla="*/ 1262062 w 1469668"/>
                <a:gd name="connsiteY18" fmla="*/ 565969 h 904514"/>
                <a:gd name="connsiteX19" fmla="*/ 1263134 w 1469668"/>
                <a:gd name="connsiteY19" fmla="*/ 559517 h 904514"/>
                <a:gd name="connsiteX20" fmla="*/ 1304567 w 1469668"/>
                <a:gd name="connsiteY20" fmla="*/ 563460 h 904514"/>
                <a:gd name="connsiteX21" fmla="*/ 1345644 w 1469668"/>
                <a:gd name="connsiteY21" fmla="*/ 558800 h 904514"/>
                <a:gd name="connsiteX22" fmla="*/ 1140750 w 1469668"/>
                <a:gd name="connsiteY22" fmla="*/ 520700 h 904514"/>
                <a:gd name="connsiteX23" fmla="*/ 1220428 w 1469668"/>
                <a:gd name="connsiteY23" fmla="*/ 549210 h 904514"/>
                <a:gd name="connsiteX24" fmla="*/ 1218634 w 1469668"/>
                <a:gd name="connsiteY24" fmla="*/ 555268 h 904514"/>
                <a:gd name="connsiteX25" fmla="*/ 1138237 w 1469668"/>
                <a:gd name="connsiteY25" fmla="*/ 526402 h 904514"/>
                <a:gd name="connsiteX26" fmla="*/ 856127 w 1469668"/>
                <a:gd name="connsiteY26" fmla="*/ 514350 h 904514"/>
                <a:gd name="connsiteX27" fmla="*/ 860067 w 1469668"/>
                <a:gd name="connsiteY27" fmla="*/ 519779 h 904514"/>
                <a:gd name="connsiteX28" fmla="*/ 856485 w 1469668"/>
                <a:gd name="connsiteY28" fmla="*/ 522312 h 904514"/>
                <a:gd name="connsiteX29" fmla="*/ 807417 w 1469668"/>
                <a:gd name="connsiteY29" fmla="*/ 583838 h 904514"/>
                <a:gd name="connsiteX30" fmla="*/ 801687 w 1469668"/>
                <a:gd name="connsiteY30" fmla="*/ 580943 h 904514"/>
                <a:gd name="connsiteX31" fmla="*/ 852546 w 1469668"/>
                <a:gd name="connsiteY31" fmla="*/ 517245 h 904514"/>
                <a:gd name="connsiteX32" fmla="*/ 856127 w 1469668"/>
                <a:gd name="connsiteY32" fmla="*/ 514350 h 904514"/>
                <a:gd name="connsiteX33" fmla="*/ 1019032 w 1469668"/>
                <a:gd name="connsiteY33" fmla="*/ 479425 h 904514"/>
                <a:gd name="connsiteX34" fmla="*/ 1101364 w 1469668"/>
                <a:gd name="connsiteY34" fmla="*/ 504899 h 904514"/>
                <a:gd name="connsiteX35" fmla="*/ 1099197 w 1469668"/>
                <a:gd name="connsiteY35" fmla="*/ 510806 h 904514"/>
                <a:gd name="connsiteX36" fmla="*/ 1017587 w 1469668"/>
                <a:gd name="connsiteY36" fmla="*/ 486070 h 904514"/>
                <a:gd name="connsiteX37" fmla="*/ 1433768 w 1469668"/>
                <a:gd name="connsiteY37" fmla="*/ 476250 h 904514"/>
                <a:gd name="connsiteX38" fmla="*/ 1439504 w 1469668"/>
                <a:gd name="connsiteY38" fmla="*/ 478788 h 904514"/>
                <a:gd name="connsiteX39" fmla="*/ 1387526 w 1469668"/>
                <a:gd name="connsiteY39" fmla="*/ 547325 h 904514"/>
                <a:gd name="connsiteX40" fmla="*/ 1384300 w 1469668"/>
                <a:gd name="connsiteY40" fmla="*/ 542248 h 904514"/>
                <a:gd name="connsiteX41" fmla="*/ 1433768 w 1469668"/>
                <a:gd name="connsiteY41" fmla="*/ 476250 h 904514"/>
                <a:gd name="connsiteX42" fmla="*/ 343198 w 1469668"/>
                <a:gd name="connsiteY42" fmla="*/ 476250 h 904514"/>
                <a:gd name="connsiteX43" fmla="*/ 345715 w 1469668"/>
                <a:gd name="connsiteY43" fmla="*/ 481846 h 904514"/>
                <a:gd name="connsiteX44" fmla="*/ 263735 w 1469668"/>
                <a:gd name="connsiteY44" fmla="*/ 496538 h 904514"/>
                <a:gd name="connsiteX45" fmla="*/ 261937 w 1469668"/>
                <a:gd name="connsiteY45" fmla="*/ 496538 h 904514"/>
                <a:gd name="connsiteX46" fmla="*/ 261937 w 1469668"/>
                <a:gd name="connsiteY46" fmla="*/ 490591 h 904514"/>
                <a:gd name="connsiteX47" fmla="*/ 263735 w 1469668"/>
                <a:gd name="connsiteY47" fmla="*/ 490591 h 904514"/>
                <a:gd name="connsiteX48" fmla="*/ 343198 w 1469668"/>
                <a:gd name="connsiteY48" fmla="*/ 476250 h 904514"/>
                <a:gd name="connsiteX49" fmla="*/ 970942 w 1469668"/>
                <a:gd name="connsiteY49" fmla="*/ 474663 h 904514"/>
                <a:gd name="connsiteX50" fmla="*/ 975954 w 1469668"/>
                <a:gd name="connsiteY50" fmla="*/ 474663 h 904514"/>
                <a:gd name="connsiteX51" fmla="*/ 975954 w 1469668"/>
                <a:gd name="connsiteY51" fmla="*/ 481360 h 904514"/>
                <a:gd name="connsiteX52" fmla="*/ 970942 w 1469668"/>
                <a:gd name="connsiteY52" fmla="*/ 480988 h 904514"/>
                <a:gd name="connsiteX53" fmla="*/ 894681 w 1469668"/>
                <a:gd name="connsiteY53" fmla="*/ 498103 h 904514"/>
                <a:gd name="connsiteX54" fmla="*/ 892175 w 1469668"/>
                <a:gd name="connsiteY54" fmla="*/ 492150 h 904514"/>
                <a:gd name="connsiteX55" fmla="*/ 970942 w 1469668"/>
                <a:gd name="connsiteY55" fmla="*/ 474663 h 904514"/>
                <a:gd name="connsiteX56" fmla="*/ 139064 w 1469668"/>
                <a:gd name="connsiteY56" fmla="*/ 463550 h 904514"/>
                <a:gd name="connsiteX57" fmla="*/ 220299 w 1469668"/>
                <a:gd name="connsiteY57" fmla="*/ 488654 h 904514"/>
                <a:gd name="connsiteX58" fmla="*/ 219211 w 1469668"/>
                <a:gd name="connsiteY58" fmla="*/ 494931 h 904514"/>
                <a:gd name="connsiteX59" fmla="*/ 136525 w 1469668"/>
                <a:gd name="connsiteY59" fmla="*/ 469457 h 904514"/>
                <a:gd name="connsiteX60" fmla="*/ 432349 w 1469668"/>
                <a:gd name="connsiteY60" fmla="*/ 388938 h 904514"/>
                <a:gd name="connsiteX61" fmla="*/ 437787 w 1469668"/>
                <a:gd name="connsiteY61" fmla="*/ 392145 h 904514"/>
                <a:gd name="connsiteX62" fmla="*/ 383400 w 1469668"/>
                <a:gd name="connsiteY62" fmla="*/ 458431 h 904514"/>
                <a:gd name="connsiteX63" fmla="*/ 379412 w 1469668"/>
                <a:gd name="connsiteY63" fmla="*/ 453442 h 904514"/>
                <a:gd name="connsiteX64" fmla="*/ 432349 w 1469668"/>
                <a:gd name="connsiteY64" fmla="*/ 388938 h 904514"/>
                <a:gd name="connsiteX65" fmla="*/ 41947 w 1469668"/>
                <a:gd name="connsiteY65" fmla="*/ 384175 h 904514"/>
                <a:gd name="connsiteX66" fmla="*/ 102825 w 1469668"/>
                <a:gd name="connsiteY66" fmla="*/ 442263 h 904514"/>
                <a:gd name="connsiteX67" fmla="*/ 99201 w 1469668"/>
                <a:gd name="connsiteY67" fmla="*/ 447314 h 904514"/>
                <a:gd name="connsiteX68" fmla="*/ 36512 w 1469668"/>
                <a:gd name="connsiteY68" fmla="*/ 388144 h 904514"/>
                <a:gd name="connsiteX69" fmla="*/ 1462141 w 1469668"/>
                <a:gd name="connsiteY69" fmla="*/ 354013 h 904514"/>
                <a:gd name="connsiteX70" fmla="*/ 1468087 w 1469668"/>
                <a:gd name="connsiteY70" fmla="*/ 354374 h 904514"/>
                <a:gd name="connsiteX71" fmla="*/ 1453746 w 1469668"/>
                <a:gd name="connsiteY71" fmla="*/ 439376 h 904514"/>
                <a:gd name="connsiteX72" fmla="*/ 1447800 w 1469668"/>
                <a:gd name="connsiteY72" fmla="*/ 437568 h 904514"/>
                <a:gd name="connsiteX73" fmla="*/ 1462141 w 1469668"/>
                <a:gd name="connsiteY73" fmla="*/ 354013 h 904514"/>
                <a:gd name="connsiteX74" fmla="*/ 486076 w 1469668"/>
                <a:gd name="connsiteY74" fmla="*/ 274638 h 904514"/>
                <a:gd name="connsiteX75" fmla="*/ 491769 w 1469668"/>
                <a:gd name="connsiteY75" fmla="*/ 277529 h 904514"/>
                <a:gd name="connsiteX76" fmla="*/ 472911 w 1469668"/>
                <a:gd name="connsiteY76" fmla="*/ 318733 h 904514"/>
                <a:gd name="connsiteX77" fmla="*/ 456543 w 1469668"/>
                <a:gd name="connsiteY77" fmla="*/ 355238 h 904514"/>
                <a:gd name="connsiteX78" fmla="*/ 450850 w 1469668"/>
                <a:gd name="connsiteY78" fmla="*/ 352708 h 904514"/>
                <a:gd name="connsiteX79" fmla="*/ 467218 w 1469668"/>
                <a:gd name="connsiteY79" fmla="*/ 316203 h 904514"/>
                <a:gd name="connsiteX80" fmla="*/ 486076 w 1469668"/>
                <a:gd name="connsiteY80" fmla="*/ 274638 h 904514"/>
                <a:gd name="connsiteX81" fmla="*/ 364 w 1469668"/>
                <a:gd name="connsiteY81" fmla="*/ 266700 h 904514"/>
                <a:gd name="connsiteX82" fmla="*/ 6558 w 1469668"/>
                <a:gd name="connsiteY82" fmla="*/ 266700 h 904514"/>
                <a:gd name="connsiteX83" fmla="*/ 6558 w 1469668"/>
                <a:gd name="connsiteY83" fmla="*/ 269564 h 904514"/>
                <a:gd name="connsiteX84" fmla="*/ 21861 w 1469668"/>
                <a:gd name="connsiteY84" fmla="*/ 348332 h 904514"/>
                <a:gd name="connsiteX85" fmla="*/ 16031 w 1469668"/>
                <a:gd name="connsiteY85" fmla="*/ 350480 h 904514"/>
                <a:gd name="connsiteX86" fmla="*/ 0 w 1469668"/>
                <a:gd name="connsiteY86" fmla="*/ 269564 h 904514"/>
                <a:gd name="connsiteX87" fmla="*/ 364 w 1469668"/>
                <a:gd name="connsiteY87" fmla="*/ 266700 h 904514"/>
                <a:gd name="connsiteX88" fmla="*/ 1462167 w 1469668"/>
                <a:gd name="connsiteY88" fmla="*/ 225425 h 904514"/>
                <a:gd name="connsiteX89" fmla="*/ 1469668 w 1469668"/>
                <a:gd name="connsiteY89" fmla="*/ 310791 h 904514"/>
                <a:gd name="connsiteX90" fmla="*/ 1463596 w 1469668"/>
                <a:gd name="connsiteY90" fmla="*/ 310791 h 904514"/>
                <a:gd name="connsiteX91" fmla="*/ 1455737 w 1469668"/>
                <a:gd name="connsiteY91" fmla="*/ 226501 h 904514"/>
                <a:gd name="connsiteX92" fmla="*/ 556924 w 1469668"/>
                <a:gd name="connsiteY92" fmla="*/ 166688 h 904514"/>
                <a:gd name="connsiteX93" fmla="*/ 561614 w 1469668"/>
                <a:gd name="connsiteY93" fmla="*/ 171364 h 904514"/>
                <a:gd name="connsiteX94" fmla="*/ 511824 w 1469668"/>
                <a:gd name="connsiteY94" fmla="*/ 239353 h 904514"/>
                <a:gd name="connsiteX95" fmla="*/ 506412 w 1469668"/>
                <a:gd name="connsiteY95" fmla="*/ 236115 h 904514"/>
                <a:gd name="connsiteX96" fmla="*/ 556924 w 1469668"/>
                <a:gd name="connsiteY96" fmla="*/ 166688 h 904514"/>
                <a:gd name="connsiteX97" fmla="*/ 28821 w 1469668"/>
                <a:gd name="connsiteY97" fmla="*/ 141288 h 904514"/>
                <a:gd name="connsiteX98" fmla="*/ 34566 w 1469668"/>
                <a:gd name="connsiteY98" fmla="*/ 143805 h 904514"/>
                <a:gd name="connsiteX99" fmla="*/ 31693 w 1469668"/>
                <a:gd name="connsiteY99" fmla="*/ 151715 h 904514"/>
                <a:gd name="connsiteX100" fmla="*/ 10866 w 1469668"/>
                <a:gd name="connsiteY100" fmla="*/ 225065 h 904514"/>
                <a:gd name="connsiteX101" fmla="*/ 4762 w 1469668"/>
                <a:gd name="connsiteY101" fmla="*/ 223627 h 904514"/>
                <a:gd name="connsiteX102" fmla="*/ 25589 w 1469668"/>
                <a:gd name="connsiteY102" fmla="*/ 149558 h 904514"/>
                <a:gd name="connsiteX103" fmla="*/ 28821 w 1469668"/>
                <a:gd name="connsiteY103" fmla="*/ 141288 h 904514"/>
                <a:gd name="connsiteX104" fmla="*/ 1421856 w 1469668"/>
                <a:gd name="connsiteY104" fmla="*/ 104775 h 904514"/>
                <a:gd name="connsiteX105" fmla="*/ 1453787 w 1469668"/>
                <a:gd name="connsiteY105" fmla="*/ 183598 h 904514"/>
                <a:gd name="connsiteX106" fmla="*/ 1447619 w 1469668"/>
                <a:gd name="connsiteY106" fmla="*/ 185381 h 904514"/>
                <a:gd name="connsiteX107" fmla="*/ 1416050 w 1469668"/>
                <a:gd name="connsiteY107" fmla="*/ 107628 h 904514"/>
                <a:gd name="connsiteX108" fmla="*/ 666162 w 1469668"/>
                <a:gd name="connsiteY108" fmla="*/ 100013 h 904514"/>
                <a:gd name="connsiteX109" fmla="*/ 667974 w 1469668"/>
                <a:gd name="connsiteY109" fmla="*/ 106035 h 904514"/>
                <a:gd name="connsiteX110" fmla="*/ 592586 w 1469668"/>
                <a:gd name="connsiteY110" fmla="*/ 142521 h 904514"/>
                <a:gd name="connsiteX111" fmla="*/ 588962 w 1469668"/>
                <a:gd name="connsiteY111" fmla="*/ 137561 h 904514"/>
                <a:gd name="connsiteX112" fmla="*/ 666162 w 1469668"/>
                <a:gd name="connsiteY112" fmla="*/ 100013 h 904514"/>
                <a:gd name="connsiteX113" fmla="*/ 785466 w 1469668"/>
                <a:gd name="connsiteY113" fmla="*/ 84138 h 904514"/>
                <a:gd name="connsiteX114" fmla="*/ 793390 w 1469668"/>
                <a:gd name="connsiteY114" fmla="*/ 84138 h 904514"/>
                <a:gd name="connsiteX115" fmla="*/ 793390 w 1469668"/>
                <a:gd name="connsiteY115" fmla="*/ 90669 h 904514"/>
                <a:gd name="connsiteX116" fmla="*/ 785466 w 1469668"/>
                <a:gd name="connsiteY116" fmla="*/ 90669 h 904514"/>
                <a:gd name="connsiteX117" fmla="*/ 709106 w 1469668"/>
                <a:gd name="connsiteY117" fmla="*/ 96475 h 904514"/>
                <a:gd name="connsiteX118" fmla="*/ 708025 w 1469668"/>
                <a:gd name="connsiteY118" fmla="*/ 90306 h 904514"/>
                <a:gd name="connsiteX119" fmla="*/ 785466 w 1469668"/>
                <a:gd name="connsiteY119" fmla="*/ 84138 h 904514"/>
                <a:gd name="connsiteX120" fmla="*/ 920033 w 1469668"/>
                <a:gd name="connsiteY120" fmla="*/ 79375 h 904514"/>
                <a:gd name="connsiteX121" fmla="*/ 920391 w 1469668"/>
                <a:gd name="connsiteY121" fmla="*/ 85672 h 904514"/>
                <a:gd name="connsiteX122" fmla="*/ 835384 w 1469668"/>
                <a:gd name="connsiteY122" fmla="*/ 90117 h 904514"/>
                <a:gd name="connsiteX123" fmla="*/ 835025 w 1469668"/>
                <a:gd name="connsiteY123" fmla="*/ 83450 h 904514"/>
                <a:gd name="connsiteX124" fmla="*/ 920033 w 1469668"/>
                <a:gd name="connsiteY124" fmla="*/ 79375 h 904514"/>
                <a:gd name="connsiteX125" fmla="*/ 1043656 w 1469668"/>
                <a:gd name="connsiteY125" fmla="*/ 57150 h 904514"/>
                <a:gd name="connsiteX126" fmla="*/ 1045804 w 1469668"/>
                <a:gd name="connsiteY126" fmla="*/ 63040 h 904514"/>
                <a:gd name="connsiteX127" fmla="*/ 962741 w 1469668"/>
                <a:gd name="connsiteY127" fmla="*/ 82182 h 904514"/>
                <a:gd name="connsiteX128" fmla="*/ 962025 w 1469668"/>
                <a:gd name="connsiteY128" fmla="*/ 75924 h 904514"/>
                <a:gd name="connsiteX129" fmla="*/ 1043656 w 1469668"/>
                <a:gd name="connsiteY129" fmla="*/ 57150 h 904514"/>
                <a:gd name="connsiteX130" fmla="*/ 120918 w 1469668"/>
                <a:gd name="connsiteY130" fmla="*/ 52388 h 904514"/>
                <a:gd name="connsiteX131" fmla="*/ 123462 w 1469668"/>
                <a:gd name="connsiteY131" fmla="*/ 58561 h 904514"/>
                <a:gd name="connsiteX132" fmla="*/ 55886 w 1469668"/>
                <a:gd name="connsiteY132" fmla="*/ 107587 h 904514"/>
                <a:gd name="connsiteX133" fmla="*/ 50800 w 1469668"/>
                <a:gd name="connsiteY133" fmla="*/ 103592 h 904514"/>
                <a:gd name="connsiteX134" fmla="*/ 120918 w 1469668"/>
                <a:gd name="connsiteY134" fmla="*/ 52388 h 904514"/>
                <a:gd name="connsiteX135" fmla="*/ 1331257 w 1469668"/>
                <a:gd name="connsiteY135" fmla="*/ 14288 h 904514"/>
                <a:gd name="connsiteX136" fmla="*/ 1398227 w 1469668"/>
                <a:gd name="connsiteY136" fmla="*/ 68674 h 904514"/>
                <a:gd name="connsiteX137" fmla="*/ 1393186 w 1469668"/>
                <a:gd name="connsiteY137" fmla="*/ 72662 h 904514"/>
                <a:gd name="connsiteX138" fmla="*/ 1328737 w 1469668"/>
                <a:gd name="connsiteY138" fmla="*/ 20089 h 904514"/>
                <a:gd name="connsiteX139" fmla="*/ 1161838 w 1469668"/>
                <a:gd name="connsiteY139" fmla="*/ 7938 h 904514"/>
                <a:gd name="connsiteX140" fmla="*/ 1163277 w 1469668"/>
                <a:gd name="connsiteY140" fmla="*/ 14106 h 904514"/>
                <a:gd name="connsiteX141" fmla="*/ 1093830 w 1469668"/>
                <a:gd name="connsiteY141" fmla="*/ 40958 h 904514"/>
                <a:gd name="connsiteX142" fmla="*/ 1085914 w 1469668"/>
                <a:gd name="connsiteY142" fmla="*/ 45675 h 904514"/>
                <a:gd name="connsiteX143" fmla="*/ 1082675 w 1469668"/>
                <a:gd name="connsiteY143" fmla="*/ 39869 h 904514"/>
                <a:gd name="connsiteX144" fmla="*/ 1090951 w 1469668"/>
                <a:gd name="connsiteY144" fmla="*/ 35515 h 904514"/>
                <a:gd name="connsiteX145" fmla="*/ 1161838 w 1469668"/>
                <a:gd name="connsiteY145" fmla="*/ 7938 h 904514"/>
                <a:gd name="connsiteX146" fmla="*/ 1262866 w 1469668"/>
                <a:gd name="connsiteY146" fmla="*/ 0 h 904514"/>
                <a:gd name="connsiteX147" fmla="*/ 1288691 w 1469668"/>
                <a:gd name="connsiteY147" fmla="*/ 1654 h 904514"/>
                <a:gd name="connsiteX148" fmla="*/ 1287974 w 1469668"/>
                <a:gd name="connsiteY148" fmla="*/ 7607 h 904514"/>
                <a:gd name="connsiteX149" fmla="*/ 1262866 w 1469668"/>
                <a:gd name="connsiteY149" fmla="*/ 5623 h 904514"/>
                <a:gd name="connsiteX150" fmla="*/ 1204042 w 1469668"/>
                <a:gd name="connsiteY150" fmla="*/ 7607 h 904514"/>
                <a:gd name="connsiteX151" fmla="*/ 1203325 w 1469668"/>
                <a:gd name="connsiteY151" fmla="*/ 1984 h 904514"/>
                <a:gd name="connsiteX152" fmla="*/ 1262866 w 1469668"/>
                <a:gd name="connsiteY152" fmla="*/ 0 h 9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469668" h="904514">
                  <a:moveTo>
                    <a:pt x="849807" y="865188"/>
                  </a:moveTo>
                  <a:cubicBezTo>
                    <a:pt x="861724" y="887196"/>
                    <a:pt x="871187" y="900907"/>
                    <a:pt x="871187" y="901267"/>
                  </a:cubicBezTo>
                  <a:lnTo>
                    <a:pt x="866280" y="904514"/>
                  </a:lnTo>
                  <a:cubicBezTo>
                    <a:pt x="866280" y="904514"/>
                    <a:pt x="856466" y="890804"/>
                    <a:pt x="844550" y="868435"/>
                  </a:cubicBezTo>
                  <a:close/>
                  <a:moveTo>
                    <a:pt x="799835" y="749300"/>
                  </a:moveTo>
                  <a:cubicBezTo>
                    <a:pt x="806994" y="774894"/>
                    <a:pt x="817017" y="801569"/>
                    <a:pt x="829904" y="828605"/>
                  </a:cubicBezTo>
                  <a:lnTo>
                    <a:pt x="824177" y="831489"/>
                  </a:lnTo>
                  <a:cubicBezTo>
                    <a:pt x="811290" y="804093"/>
                    <a:pt x="800909" y="777057"/>
                    <a:pt x="793750" y="751102"/>
                  </a:cubicBezTo>
                  <a:close/>
                  <a:moveTo>
                    <a:pt x="787082" y="622300"/>
                  </a:moveTo>
                  <a:lnTo>
                    <a:pt x="793379" y="623729"/>
                  </a:lnTo>
                  <a:cubicBezTo>
                    <a:pt x="790416" y="637302"/>
                    <a:pt x="788934" y="651946"/>
                    <a:pt x="788934" y="667305"/>
                  </a:cubicBezTo>
                  <a:cubicBezTo>
                    <a:pt x="788934" y="679807"/>
                    <a:pt x="790046" y="693023"/>
                    <a:pt x="792268" y="706596"/>
                  </a:cubicBezTo>
                  <a:lnTo>
                    <a:pt x="785600" y="707668"/>
                  </a:lnTo>
                  <a:cubicBezTo>
                    <a:pt x="783378" y="693737"/>
                    <a:pt x="782637" y="680164"/>
                    <a:pt x="782637" y="667305"/>
                  </a:cubicBezTo>
                  <a:cubicBezTo>
                    <a:pt x="782637" y="651232"/>
                    <a:pt x="784119" y="636587"/>
                    <a:pt x="787082" y="622300"/>
                  </a:cubicBezTo>
                  <a:close/>
                  <a:moveTo>
                    <a:pt x="1345644" y="558800"/>
                  </a:moveTo>
                  <a:lnTo>
                    <a:pt x="1347430" y="564894"/>
                  </a:lnTo>
                  <a:cubicBezTo>
                    <a:pt x="1333857" y="568120"/>
                    <a:pt x="1319212" y="569554"/>
                    <a:pt x="1304567" y="569554"/>
                  </a:cubicBezTo>
                  <a:cubicBezTo>
                    <a:pt x="1290994" y="569554"/>
                    <a:pt x="1277064" y="568479"/>
                    <a:pt x="1262062" y="565969"/>
                  </a:cubicBezTo>
                  <a:lnTo>
                    <a:pt x="1263134" y="559517"/>
                  </a:lnTo>
                  <a:cubicBezTo>
                    <a:pt x="1277778" y="562026"/>
                    <a:pt x="1291352" y="563460"/>
                    <a:pt x="1304567" y="563460"/>
                  </a:cubicBezTo>
                  <a:cubicBezTo>
                    <a:pt x="1318855" y="563460"/>
                    <a:pt x="1332785" y="562026"/>
                    <a:pt x="1345644" y="558800"/>
                  </a:cubicBezTo>
                  <a:close/>
                  <a:moveTo>
                    <a:pt x="1140750" y="520700"/>
                  </a:moveTo>
                  <a:cubicBezTo>
                    <a:pt x="1165156" y="530322"/>
                    <a:pt x="1193151" y="541370"/>
                    <a:pt x="1220428" y="549210"/>
                  </a:cubicBezTo>
                  <a:lnTo>
                    <a:pt x="1218634" y="555268"/>
                  </a:lnTo>
                  <a:cubicBezTo>
                    <a:pt x="1190997" y="547072"/>
                    <a:pt x="1163002" y="536024"/>
                    <a:pt x="1138237" y="526402"/>
                  </a:cubicBezTo>
                  <a:close/>
                  <a:moveTo>
                    <a:pt x="856127" y="514350"/>
                  </a:moveTo>
                  <a:lnTo>
                    <a:pt x="860067" y="519779"/>
                  </a:lnTo>
                  <a:cubicBezTo>
                    <a:pt x="858634" y="520502"/>
                    <a:pt x="857560" y="521226"/>
                    <a:pt x="856485" y="522312"/>
                  </a:cubicBezTo>
                  <a:cubicBezTo>
                    <a:pt x="834996" y="540046"/>
                    <a:pt x="818520" y="560675"/>
                    <a:pt x="807417" y="583838"/>
                  </a:cubicBezTo>
                  <a:lnTo>
                    <a:pt x="801687" y="580943"/>
                  </a:lnTo>
                  <a:cubicBezTo>
                    <a:pt x="812790" y="557056"/>
                    <a:pt x="830340" y="535341"/>
                    <a:pt x="852546" y="517245"/>
                  </a:cubicBezTo>
                  <a:cubicBezTo>
                    <a:pt x="853620" y="516521"/>
                    <a:pt x="855053" y="515797"/>
                    <a:pt x="856127" y="514350"/>
                  </a:cubicBezTo>
                  <a:close/>
                  <a:moveTo>
                    <a:pt x="1019032" y="479425"/>
                  </a:moveTo>
                  <a:cubicBezTo>
                    <a:pt x="1049003" y="485701"/>
                    <a:pt x="1078975" y="496038"/>
                    <a:pt x="1101364" y="504899"/>
                  </a:cubicBezTo>
                  <a:lnTo>
                    <a:pt x="1099197" y="510806"/>
                  </a:lnTo>
                  <a:cubicBezTo>
                    <a:pt x="1076809" y="502314"/>
                    <a:pt x="1047198" y="491608"/>
                    <a:pt x="1017587" y="486070"/>
                  </a:cubicBezTo>
                  <a:close/>
                  <a:moveTo>
                    <a:pt x="1433768" y="476250"/>
                  </a:moveTo>
                  <a:lnTo>
                    <a:pt x="1439504" y="478788"/>
                  </a:lnTo>
                  <a:cubicBezTo>
                    <a:pt x="1425882" y="509249"/>
                    <a:pt x="1408676" y="532457"/>
                    <a:pt x="1387526" y="547325"/>
                  </a:cubicBezTo>
                  <a:lnTo>
                    <a:pt x="1384300" y="542248"/>
                  </a:lnTo>
                  <a:cubicBezTo>
                    <a:pt x="1404016" y="528106"/>
                    <a:pt x="1420864" y="505623"/>
                    <a:pt x="1433768" y="476250"/>
                  </a:cubicBezTo>
                  <a:close/>
                  <a:moveTo>
                    <a:pt x="343198" y="476250"/>
                  </a:moveTo>
                  <a:lnTo>
                    <a:pt x="345715" y="481846"/>
                  </a:lnTo>
                  <a:cubicBezTo>
                    <a:pt x="321984" y="491641"/>
                    <a:pt x="295017" y="496538"/>
                    <a:pt x="263735" y="496538"/>
                  </a:cubicBezTo>
                  <a:lnTo>
                    <a:pt x="261937" y="496538"/>
                  </a:lnTo>
                  <a:lnTo>
                    <a:pt x="261937" y="490591"/>
                  </a:lnTo>
                  <a:lnTo>
                    <a:pt x="263735" y="490591"/>
                  </a:lnTo>
                  <a:cubicBezTo>
                    <a:pt x="294298" y="490591"/>
                    <a:pt x="320186" y="486044"/>
                    <a:pt x="343198" y="476250"/>
                  </a:cubicBezTo>
                  <a:close/>
                  <a:moveTo>
                    <a:pt x="970942" y="474663"/>
                  </a:moveTo>
                  <a:cubicBezTo>
                    <a:pt x="972374" y="474663"/>
                    <a:pt x="974164" y="474663"/>
                    <a:pt x="975954" y="474663"/>
                  </a:cubicBezTo>
                  <a:lnTo>
                    <a:pt x="975954" y="481360"/>
                  </a:lnTo>
                  <a:cubicBezTo>
                    <a:pt x="974164" y="480988"/>
                    <a:pt x="972374" y="480988"/>
                    <a:pt x="970942" y="480988"/>
                  </a:cubicBezTo>
                  <a:cubicBezTo>
                    <a:pt x="943373" y="480988"/>
                    <a:pt x="918669" y="486941"/>
                    <a:pt x="894681" y="498103"/>
                  </a:cubicBezTo>
                  <a:lnTo>
                    <a:pt x="892175" y="492150"/>
                  </a:lnTo>
                  <a:cubicBezTo>
                    <a:pt x="916879" y="480244"/>
                    <a:pt x="942299" y="474663"/>
                    <a:pt x="970942" y="474663"/>
                  </a:cubicBezTo>
                  <a:close/>
                  <a:moveTo>
                    <a:pt x="139064" y="463550"/>
                  </a:moveTo>
                  <a:cubicBezTo>
                    <a:pt x="164450" y="475364"/>
                    <a:pt x="192374" y="484224"/>
                    <a:pt x="220299" y="488654"/>
                  </a:cubicBezTo>
                  <a:lnTo>
                    <a:pt x="219211" y="494931"/>
                  </a:lnTo>
                  <a:cubicBezTo>
                    <a:pt x="190924" y="490131"/>
                    <a:pt x="162274" y="481271"/>
                    <a:pt x="136525" y="469457"/>
                  </a:cubicBezTo>
                  <a:close/>
                  <a:moveTo>
                    <a:pt x="432349" y="388938"/>
                  </a:moveTo>
                  <a:lnTo>
                    <a:pt x="437787" y="392145"/>
                  </a:lnTo>
                  <a:cubicBezTo>
                    <a:pt x="420746" y="421368"/>
                    <a:pt x="403705" y="442394"/>
                    <a:pt x="383400" y="458431"/>
                  </a:cubicBezTo>
                  <a:lnTo>
                    <a:pt x="379412" y="453442"/>
                  </a:lnTo>
                  <a:cubicBezTo>
                    <a:pt x="398991" y="438118"/>
                    <a:pt x="415670" y="417448"/>
                    <a:pt x="432349" y="388938"/>
                  </a:cubicBezTo>
                  <a:close/>
                  <a:moveTo>
                    <a:pt x="41947" y="384175"/>
                  </a:moveTo>
                  <a:cubicBezTo>
                    <a:pt x="57529" y="406544"/>
                    <a:pt x="77821" y="425666"/>
                    <a:pt x="102825" y="442263"/>
                  </a:cubicBezTo>
                  <a:lnTo>
                    <a:pt x="99201" y="447314"/>
                  </a:lnTo>
                  <a:cubicBezTo>
                    <a:pt x="73835" y="430717"/>
                    <a:pt x="52818" y="410874"/>
                    <a:pt x="36512" y="388144"/>
                  </a:cubicBezTo>
                  <a:close/>
                  <a:moveTo>
                    <a:pt x="1462141" y="354013"/>
                  </a:moveTo>
                  <a:lnTo>
                    <a:pt x="1468087" y="354374"/>
                  </a:lnTo>
                  <a:cubicBezTo>
                    <a:pt x="1465989" y="384758"/>
                    <a:pt x="1461092" y="413333"/>
                    <a:pt x="1453746" y="439376"/>
                  </a:cubicBezTo>
                  <a:lnTo>
                    <a:pt x="1447800" y="437568"/>
                  </a:lnTo>
                  <a:cubicBezTo>
                    <a:pt x="1455145" y="411886"/>
                    <a:pt x="1460042" y="383673"/>
                    <a:pt x="1462141" y="354013"/>
                  </a:cubicBezTo>
                  <a:close/>
                  <a:moveTo>
                    <a:pt x="486076" y="274638"/>
                  </a:moveTo>
                  <a:lnTo>
                    <a:pt x="491769" y="277529"/>
                  </a:lnTo>
                  <a:cubicBezTo>
                    <a:pt x="485364" y="291264"/>
                    <a:pt x="478960" y="304999"/>
                    <a:pt x="472911" y="318733"/>
                  </a:cubicBezTo>
                  <a:cubicBezTo>
                    <a:pt x="467929" y="330661"/>
                    <a:pt x="462236" y="343311"/>
                    <a:pt x="456543" y="355238"/>
                  </a:cubicBezTo>
                  <a:lnTo>
                    <a:pt x="450850" y="352708"/>
                  </a:lnTo>
                  <a:cubicBezTo>
                    <a:pt x="456543" y="340781"/>
                    <a:pt x="461880" y="328131"/>
                    <a:pt x="467218" y="316203"/>
                  </a:cubicBezTo>
                  <a:cubicBezTo>
                    <a:pt x="473267" y="302468"/>
                    <a:pt x="479315" y="288372"/>
                    <a:pt x="486076" y="274638"/>
                  </a:cubicBezTo>
                  <a:close/>
                  <a:moveTo>
                    <a:pt x="364" y="266700"/>
                  </a:moveTo>
                  <a:lnTo>
                    <a:pt x="6558" y="266700"/>
                  </a:lnTo>
                  <a:cubicBezTo>
                    <a:pt x="6558" y="267774"/>
                    <a:pt x="6558" y="268490"/>
                    <a:pt x="6558" y="269564"/>
                  </a:cubicBezTo>
                  <a:cubicBezTo>
                    <a:pt x="6558" y="297849"/>
                    <a:pt x="11659" y="324343"/>
                    <a:pt x="21861" y="348332"/>
                  </a:cubicBezTo>
                  <a:lnTo>
                    <a:pt x="16031" y="350480"/>
                  </a:lnTo>
                  <a:cubicBezTo>
                    <a:pt x="5465" y="325775"/>
                    <a:pt x="0" y="298565"/>
                    <a:pt x="0" y="269564"/>
                  </a:cubicBezTo>
                  <a:cubicBezTo>
                    <a:pt x="0" y="268490"/>
                    <a:pt x="0" y="267416"/>
                    <a:pt x="364" y="266700"/>
                  </a:cubicBezTo>
                  <a:close/>
                  <a:moveTo>
                    <a:pt x="1462167" y="225425"/>
                  </a:moveTo>
                  <a:cubicBezTo>
                    <a:pt x="1467168" y="253043"/>
                    <a:pt x="1469311" y="281738"/>
                    <a:pt x="1469668" y="310791"/>
                  </a:cubicBezTo>
                  <a:lnTo>
                    <a:pt x="1463596" y="310791"/>
                  </a:lnTo>
                  <a:cubicBezTo>
                    <a:pt x="1463238" y="282455"/>
                    <a:pt x="1460738" y="254119"/>
                    <a:pt x="1455737" y="226501"/>
                  </a:cubicBezTo>
                  <a:close/>
                  <a:moveTo>
                    <a:pt x="556924" y="166688"/>
                  </a:moveTo>
                  <a:lnTo>
                    <a:pt x="561614" y="171364"/>
                  </a:lnTo>
                  <a:cubicBezTo>
                    <a:pt x="543574" y="189710"/>
                    <a:pt x="527338" y="212014"/>
                    <a:pt x="511824" y="239353"/>
                  </a:cubicBezTo>
                  <a:lnTo>
                    <a:pt x="506412" y="236115"/>
                  </a:lnTo>
                  <a:cubicBezTo>
                    <a:pt x="522287" y="208416"/>
                    <a:pt x="538523" y="185753"/>
                    <a:pt x="556924" y="166688"/>
                  </a:cubicBezTo>
                  <a:close/>
                  <a:moveTo>
                    <a:pt x="28821" y="141288"/>
                  </a:moveTo>
                  <a:lnTo>
                    <a:pt x="34566" y="143805"/>
                  </a:lnTo>
                  <a:cubicBezTo>
                    <a:pt x="33489" y="146681"/>
                    <a:pt x="32411" y="149198"/>
                    <a:pt x="31693" y="151715"/>
                  </a:cubicBezTo>
                  <a:cubicBezTo>
                    <a:pt x="21639" y="176884"/>
                    <a:pt x="14816" y="201694"/>
                    <a:pt x="10866" y="225065"/>
                  </a:cubicBezTo>
                  <a:lnTo>
                    <a:pt x="4762" y="223627"/>
                  </a:lnTo>
                  <a:cubicBezTo>
                    <a:pt x="8712" y="200256"/>
                    <a:pt x="15894" y="175086"/>
                    <a:pt x="25589" y="149558"/>
                  </a:cubicBezTo>
                  <a:cubicBezTo>
                    <a:pt x="26666" y="147041"/>
                    <a:pt x="27743" y="143805"/>
                    <a:pt x="28821" y="141288"/>
                  </a:cubicBezTo>
                  <a:close/>
                  <a:moveTo>
                    <a:pt x="1421856" y="104775"/>
                  </a:moveTo>
                  <a:cubicBezTo>
                    <a:pt x="1434919" y="127958"/>
                    <a:pt x="1445442" y="154708"/>
                    <a:pt x="1453787" y="183598"/>
                  </a:cubicBezTo>
                  <a:lnTo>
                    <a:pt x="1447619" y="185381"/>
                  </a:lnTo>
                  <a:cubicBezTo>
                    <a:pt x="1439636" y="156848"/>
                    <a:pt x="1429113" y="130455"/>
                    <a:pt x="1416050" y="107628"/>
                  </a:cubicBezTo>
                  <a:close/>
                  <a:moveTo>
                    <a:pt x="666162" y="100013"/>
                  </a:moveTo>
                  <a:lnTo>
                    <a:pt x="667974" y="106035"/>
                  </a:lnTo>
                  <a:cubicBezTo>
                    <a:pt x="639704" y="114536"/>
                    <a:pt x="615058" y="126580"/>
                    <a:pt x="592586" y="142521"/>
                  </a:cubicBezTo>
                  <a:lnTo>
                    <a:pt x="588962" y="137561"/>
                  </a:lnTo>
                  <a:cubicBezTo>
                    <a:pt x="611796" y="121267"/>
                    <a:pt x="636804" y="108869"/>
                    <a:pt x="666162" y="100013"/>
                  </a:cubicBezTo>
                  <a:close/>
                  <a:moveTo>
                    <a:pt x="785466" y="84138"/>
                  </a:moveTo>
                  <a:cubicBezTo>
                    <a:pt x="787987" y="84138"/>
                    <a:pt x="790508" y="84138"/>
                    <a:pt x="793390" y="84138"/>
                  </a:cubicBezTo>
                  <a:lnTo>
                    <a:pt x="793390" y="90669"/>
                  </a:lnTo>
                  <a:cubicBezTo>
                    <a:pt x="790508" y="90669"/>
                    <a:pt x="787987" y="90669"/>
                    <a:pt x="785466" y="90669"/>
                  </a:cubicBezTo>
                  <a:cubicBezTo>
                    <a:pt x="758091" y="90669"/>
                    <a:pt x="732518" y="92483"/>
                    <a:pt x="709106" y="96475"/>
                  </a:cubicBezTo>
                  <a:lnTo>
                    <a:pt x="708025" y="90306"/>
                  </a:lnTo>
                  <a:cubicBezTo>
                    <a:pt x="731437" y="86315"/>
                    <a:pt x="757731" y="84138"/>
                    <a:pt x="785466" y="84138"/>
                  </a:cubicBezTo>
                  <a:close/>
                  <a:moveTo>
                    <a:pt x="920033" y="79375"/>
                  </a:moveTo>
                  <a:lnTo>
                    <a:pt x="920391" y="85672"/>
                  </a:lnTo>
                  <a:cubicBezTo>
                    <a:pt x="895284" y="87895"/>
                    <a:pt x="866589" y="89376"/>
                    <a:pt x="835384" y="90117"/>
                  </a:cubicBezTo>
                  <a:lnTo>
                    <a:pt x="835025" y="83450"/>
                  </a:lnTo>
                  <a:cubicBezTo>
                    <a:pt x="866230" y="82709"/>
                    <a:pt x="894925" y="81597"/>
                    <a:pt x="920033" y="79375"/>
                  </a:cubicBezTo>
                  <a:close/>
                  <a:moveTo>
                    <a:pt x="1043656" y="57150"/>
                  </a:moveTo>
                  <a:lnTo>
                    <a:pt x="1045804" y="63040"/>
                  </a:lnTo>
                  <a:cubicBezTo>
                    <a:pt x="1022890" y="71506"/>
                    <a:pt x="995680" y="77764"/>
                    <a:pt x="962741" y="82182"/>
                  </a:cubicBezTo>
                  <a:lnTo>
                    <a:pt x="962025" y="75924"/>
                  </a:lnTo>
                  <a:cubicBezTo>
                    <a:pt x="994606" y="71506"/>
                    <a:pt x="1021100" y="64880"/>
                    <a:pt x="1043656" y="57150"/>
                  </a:cubicBezTo>
                  <a:close/>
                  <a:moveTo>
                    <a:pt x="120918" y="52388"/>
                  </a:moveTo>
                  <a:lnTo>
                    <a:pt x="123462" y="58561"/>
                  </a:lnTo>
                  <a:cubicBezTo>
                    <a:pt x="95850" y="69819"/>
                    <a:pt x="72962" y="86161"/>
                    <a:pt x="55886" y="107587"/>
                  </a:cubicBezTo>
                  <a:lnTo>
                    <a:pt x="50800" y="103592"/>
                  </a:lnTo>
                  <a:cubicBezTo>
                    <a:pt x="68602" y="81440"/>
                    <a:pt x="92217" y="64009"/>
                    <a:pt x="120918" y="52388"/>
                  </a:cubicBezTo>
                  <a:close/>
                  <a:moveTo>
                    <a:pt x="1331257" y="14288"/>
                  </a:moveTo>
                  <a:cubicBezTo>
                    <a:pt x="1356461" y="25528"/>
                    <a:pt x="1378784" y="44019"/>
                    <a:pt x="1398227" y="68674"/>
                  </a:cubicBezTo>
                  <a:lnTo>
                    <a:pt x="1393186" y="72662"/>
                  </a:lnTo>
                  <a:cubicBezTo>
                    <a:pt x="1374464" y="48732"/>
                    <a:pt x="1352861" y="30966"/>
                    <a:pt x="1328737" y="20089"/>
                  </a:cubicBezTo>
                  <a:close/>
                  <a:moveTo>
                    <a:pt x="1161838" y="7938"/>
                  </a:moveTo>
                  <a:lnTo>
                    <a:pt x="1163277" y="14106"/>
                  </a:lnTo>
                  <a:cubicBezTo>
                    <a:pt x="1130892" y="20638"/>
                    <a:pt x="1112901" y="30798"/>
                    <a:pt x="1093830" y="40958"/>
                  </a:cubicBezTo>
                  <a:cubicBezTo>
                    <a:pt x="1091311" y="42409"/>
                    <a:pt x="1088432" y="44223"/>
                    <a:pt x="1085914" y="45675"/>
                  </a:cubicBezTo>
                  <a:lnTo>
                    <a:pt x="1082675" y="39869"/>
                  </a:lnTo>
                  <a:cubicBezTo>
                    <a:pt x="1085554" y="38418"/>
                    <a:pt x="1088073" y="36966"/>
                    <a:pt x="1090951" y="35515"/>
                  </a:cubicBezTo>
                  <a:cubicBezTo>
                    <a:pt x="1110382" y="24629"/>
                    <a:pt x="1128734" y="14469"/>
                    <a:pt x="1161838" y="7938"/>
                  </a:cubicBezTo>
                  <a:close/>
                  <a:moveTo>
                    <a:pt x="1262866" y="0"/>
                  </a:moveTo>
                  <a:cubicBezTo>
                    <a:pt x="1271833" y="0"/>
                    <a:pt x="1280442" y="331"/>
                    <a:pt x="1288691" y="1654"/>
                  </a:cubicBezTo>
                  <a:lnTo>
                    <a:pt x="1287974" y="7607"/>
                  </a:lnTo>
                  <a:cubicBezTo>
                    <a:pt x="1279724" y="6284"/>
                    <a:pt x="1271475" y="5623"/>
                    <a:pt x="1262866" y="5623"/>
                  </a:cubicBezTo>
                  <a:cubicBezTo>
                    <a:pt x="1240628" y="5623"/>
                    <a:pt x="1221259" y="6284"/>
                    <a:pt x="1204042" y="7607"/>
                  </a:cubicBezTo>
                  <a:lnTo>
                    <a:pt x="1203325" y="1984"/>
                  </a:lnTo>
                  <a:cubicBezTo>
                    <a:pt x="1220901" y="661"/>
                    <a:pt x="1240269" y="0"/>
                    <a:pt x="12628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sz="900" dirty="0">
                <a:latin typeface="Poppins" pitchFamily="2" charset="77"/>
              </a:endParaRPr>
            </a:p>
          </p:txBody>
        </p:sp>
        <p:sp>
          <p:nvSpPr>
            <p:cNvPr id="49" name="Freeform 109">
              <a:extLst>
                <a:ext uri="{FF2B5EF4-FFF2-40B4-BE49-F238E27FC236}">
                  <a16:creationId xmlns:a16="http://schemas.microsoft.com/office/drawing/2014/main" id="{A5B4A67E-7A8F-E948-B357-CAD31ABCB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0241" y="6088974"/>
              <a:ext cx="697618" cy="922832"/>
            </a:xfrm>
            <a:custGeom>
              <a:avLst/>
              <a:gdLst>
                <a:gd name="T0" fmla="*/ 559 w 560"/>
                <a:gd name="T1" fmla="*/ 741 h 742"/>
                <a:gd name="T2" fmla="*/ 0 w 560"/>
                <a:gd name="T3" fmla="*/ 741 h 742"/>
                <a:gd name="T4" fmla="*/ 0 w 560"/>
                <a:gd name="T5" fmla="*/ 0 h 742"/>
                <a:gd name="T6" fmla="*/ 559 w 560"/>
                <a:gd name="T7" fmla="*/ 0 h 742"/>
                <a:gd name="T8" fmla="*/ 559 w 560"/>
                <a:gd name="T9" fmla="*/ 74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0" h="742">
                  <a:moveTo>
                    <a:pt x="559" y="741"/>
                  </a:moveTo>
                  <a:lnTo>
                    <a:pt x="0" y="741"/>
                  </a:lnTo>
                  <a:lnTo>
                    <a:pt x="0" y="0"/>
                  </a:lnTo>
                  <a:lnTo>
                    <a:pt x="559" y="0"/>
                  </a:lnTo>
                  <a:lnTo>
                    <a:pt x="559" y="741"/>
                  </a:lnTo>
                </a:path>
              </a:pathLst>
            </a:custGeom>
            <a:solidFill>
              <a:srgbClr val="2ADAA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50" name="Freeform 110">
              <a:extLst>
                <a:ext uri="{FF2B5EF4-FFF2-40B4-BE49-F238E27FC236}">
                  <a16:creationId xmlns:a16="http://schemas.microsoft.com/office/drawing/2014/main" id="{4A11BF52-2E23-7A4B-A176-49C3FB3A5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073" y="6264752"/>
              <a:ext cx="433953" cy="571276"/>
            </a:xfrm>
            <a:custGeom>
              <a:avLst/>
              <a:gdLst>
                <a:gd name="T0" fmla="*/ 346 w 347"/>
                <a:gd name="T1" fmla="*/ 458 h 459"/>
                <a:gd name="T2" fmla="*/ 0 w 347"/>
                <a:gd name="T3" fmla="*/ 458 h 459"/>
                <a:gd name="T4" fmla="*/ 0 w 347"/>
                <a:gd name="T5" fmla="*/ 0 h 459"/>
                <a:gd name="T6" fmla="*/ 346 w 347"/>
                <a:gd name="T7" fmla="*/ 0 h 459"/>
                <a:gd name="T8" fmla="*/ 346 w 347"/>
                <a:gd name="T9" fmla="*/ 45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459">
                  <a:moveTo>
                    <a:pt x="346" y="458"/>
                  </a:moveTo>
                  <a:lnTo>
                    <a:pt x="0" y="458"/>
                  </a:lnTo>
                  <a:lnTo>
                    <a:pt x="0" y="0"/>
                  </a:lnTo>
                  <a:lnTo>
                    <a:pt x="346" y="0"/>
                  </a:lnTo>
                  <a:lnTo>
                    <a:pt x="346" y="45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51" name="Freeform 111">
              <a:extLst>
                <a:ext uri="{FF2B5EF4-FFF2-40B4-BE49-F238E27FC236}">
                  <a16:creationId xmlns:a16="http://schemas.microsoft.com/office/drawing/2014/main" id="{986BE6B6-C6AC-C446-9B1E-A71586091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2653" y="4842055"/>
              <a:ext cx="1175513" cy="1170018"/>
            </a:xfrm>
            <a:custGeom>
              <a:avLst/>
              <a:gdLst>
                <a:gd name="T0" fmla="*/ 941 w 942"/>
                <a:gd name="T1" fmla="*/ 470 h 941"/>
                <a:gd name="T2" fmla="*/ 941 w 942"/>
                <a:gd name="T3" fmla="*/ 470 h 941"/>
                <a:gd name="T4" fmla="*/ 471 w 942"/>
                <a:gd name="T5" fmla="*/ 940 h 941"/>
                <a:gd name="T6" fmla="*/ 471 w 942"/>
                <a:gd name="T7" fmla="*/ 940 h 941"/>
                <a:gd name="T8" fmla="*/ 0 w 942"/>
                <a:gd name="T9" fmla="*/ 470 h 941"/>
                <a:gd name="T10" fmla="*/ 0 w 942"/>
                <a:gd name="T11" fmla="*/ 470 h 941"/>
                <a:gd name="T12" fmla="*/ 471 w 942"/>
                <a:gd name="T13" fmla="*/ 0 h 941"/>
                <a:gd name="T14" fmla="*/ 471 w 942"/>
                <a:gd name="T15" fmla="*/ 0 h 941"/>
                <a:gd name="T16" fmla="*/ 941 w 942"/>
                <a:gd name="T17" fmla="*/ 470 h 9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2" h="941">
                  <a:moveTo>
                    <a:pt x="941" y="470"/>
                  </a:moveTo>
                  <a:lnTo>
                    <a:pt x="941" y="470"/>
                  </a:lnTo>
                  <a:cubicBezTo>
                    <a:pt x="941" y="730"/>
                    <a:pt x="730" y="940"/>
                    <a:pt x="471" y="940"/>
                  </a:cubicBezTo>
                  <a:lnTo>
                    <a:pt x="471" y="940"/>
                  </a:lnTo>
                  <a:cubicBezTo>
                    <a:pt x="210" y="940"/>
                    <a:pt x="0" y="730"/>
                    <a:pt x="0" y="470"/>
                  </a:cubicBezTo>
                  <a:lnTo>
                    <a:pt x="0" y="470"/>
                  </a:lnTo>
                  <a:cubicBezTo>
                    <a:pt x="0" y="210"/>
                    <a:pt x="210" y="0"/>
                    <a:pt x="471" y="0"/>
                  </a:cubicBezTo>
                  <a:lnTo>
                    <a:pt x="471" y="0"/>
                  </a:lnTo>
                  <a:cubicBezTo>
                    <a:pt x="730" y="0"/>
                    <a:pt x="941" y="210"/>
                    <a:pt x="941" y="47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52" name="Freeform 112">
              <a:extLst>
                <a:ext uri="{FF2B5EF4-FFF2-40B4-BE49-F238E27FC236}">
                  <a16:creationId xmlns:a16="http://schemas.microsoft.com/office/drawing/2014/main" id="{C2C1888F-A826-DB48-ADDF-0315E0528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2514" y="4951918"/>
              <a:ext cx="955791" cy="955791"/>
            </a:xfrm>
            <a:custGeom>
              <a:avLst/>
              <a:gdLst>
                <a:gd name="T0" fmla="*/ 765 w 766"/>
                <a:gd name="T1" fmla="*/ 383 h 767"/>
                <a:gd name="T2" fmla="*/ 765 w 766"/>
                <a:gd name="T3" fmla="*/ 383 h 767"/>
                <a:gd name="T4" fmla="*/ 383 w 766"/>
                <a:gd name="T5" fmla="*/ 766 h 767"/>
                <a:gd name="T6" fmla="*/ 383 w 766"/>
                <a:gd name="T7" fmla="*/ 766 h 767"/>
                <a:gd name="T8" fmla="*/ 0 w 766"/>
                <a:gd name="T9" fmla="*/ 383 h 767"/>
                <a:gd name="T10" fmla="*/ 0 w 766"/>
                <a:gd name="T11" fmla="*/ 383 h 767"/>
                <a:gd name="T12" fmla="*/ 383 w 766"/>
                <a:gd name="T13" fmla="*/ 0 h 767"/>
                <a:gd name="T14" fmla="*/ 383 w 766"/>
                <a:gd name="T15" fmla="*/ 0 h 767"/>
                <a:gd name="T16" fmla="*/ 765 w 766"/>
                <a:gd name="T17" fmla="*/ 383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6" h="767">
                  <a:moveTo>
                    <a:pt x="765" y="383"/>
                  </a:moveTo>
                  <a:lnTo>
                    <a:pt x="765" y="383"/>
                  </a:lnTo>
                  <a:cubicBezTo>
                    <a:pt x="765" y="594"/>
                    <a:pt x="594" y="766"/>
                    <a:pt x="383" y="766"/>
                  </a:cubicBezTo>
                  <a:lnTo>
                    <a:pt x="383" y="766"/>
                  </a:lnTo>
                  <a:cubicBezTo>
                    <a:pt x="171" y="766"/>
                    <a:pt x="0" y="594"/>
                    <a:pt x="0" y="383"/>
                  </a:cubicBezTo>
                  <a:lnTo>
                    <a:pt x="0" y="383"/>
                  </a:lnTo>
                  <a:cubicBezTo>
                    <a:pt x="0" y="172"/>
                    <a:pt x="171" y="0"/>
                    <a:pt x="383" y="0"/>
                  </a:cubicBezTo>
                  <a:lnTo>
                    <a:pt x="383" y="0"/>
                  </a:lnTo>
                  <a:cubicBezTo>
                    <a:pt x="594" y="0"/>
                    <a:pt x="765" y="172"/>
                    <a:pt x="765" y="38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53" name="Freeform 113">
              <a:extLst>
                <a:ext uri="{FF2B5EF4-FFF2-40B4-BE49-F238E27FC236}">
                  <a16:creationId xmlns:a16="http://schemas.microsoft.com/office/drawing/2014/main" id="{AAD9842E-20FC-214A-B07C-D099220D8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3929" y="5155159"/>
              <a:ext cx="247190" cy="433953"/>
            </a:xfrm>
            <a:custGeom>
              <a:avLst/>
              <a:gdLst>
                <a:gd name="T0" fmla="*/ 191 w 200"/>
                <a:gd name="T1" fmla="*/ 349 h 350"/>
                <a:gd name="T2" fmla="*/ 0 w 200"/>
                <a:gd name="T3" fmla="*/ 270 h 350"/>
                <a:gd name="T4" fmla="*/ 57 w 200"/>
                <a:gd name="T5" fmla="*/ 0 h 350"/>
                <a:gd name="T6" fmla="*/ 80 w 200"/>
                <a:gd name="T7" fmla="*/ 5 h 350"/>
                <a:gd name="T8" fmla="*/ 27 w 200"/>
                <a:gd name="T9" fmla="*/ 256 h 350"/>
                <a:gd name="T10" fmla="*/ 199 w 200"/>
                <a:gd name="T11" fmla="*/ 327 h 350"/>
                <a:gd name="T12" fmla="*/ 191 w 200"/>
                <a:gd name="T13" fmla="*/ 349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0" h="350">
                  <a:moveTo>
                    <a:pt x="191" y="349"/>
                  </a:moveTo>
                  <a:lnTo>
                    <a:pt x="0" y="270"/>
                  </a:lnTo>
                  <a:lnTo>
                    <a:pt x="57" y="0"/>
                  </a:lnTo>
                  <a:lnTo>
                    <a:pt x="80" y="5"/>
                  </a:lnTo>
                  <a:lnTo>
                    <a:pt x="27" y="256"/>
                  </a:lnTo>
                  <a:lnTo>
                    <a:pt x="199" y="327"/>
                  </a:lnTo>
                  <a:lnTo>
                    <a:pt x="191" y="34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FEA50E8D-13ED-9048-8E98-63D0A5349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2516" y="4951916"/>
              <a:ext cx="954558" cy="954561"/>
            </a:xfrm>
            <a:custGeom>
              <a:avLst/>
              <a:gdLst>
                <a:gd name="connsiteX0" fmla="*/ 466908 w 954558"/>
                <a:gd name="connsiteY0" fmla="*/ 873394 h 954561"/>
                <a:gd name="connsiteX1" fmla="*/ 487660 w 954558"/>
                <a:gd name="connsiteY1" fmla="*/ 873394 h 954561"/>
                <a:gd name="connsiteX2" fmla="*/ 487660 w 954558"/>
                <a:gd name="connsiteY2" fmla="*/ 954561 h 954561"/>
                <a:gd name="connsiteX3" fmla="*/ 466908 w 954558"/>
                <a:gd name="connsiteY3" fmla="*/ 954561 h 954561"/>
                <a:gd name="connsiteX4" fmla="*/ 763443 w 954558"/>
                <a:gd name="connsiteY4" fmla="*/ 747056 h 954561"/>
                <a:gd name="connsiteX5" fmla="*/ 822696 w 954558"/>
                <a:gd name="connsiteY5" fmla="*/ 807296 h 954561"/>
                <a:gd name="connsiteX6" fmla="*/ 806307 w 954558"/>
                <a:gd name="connsiteY6" fmla="*/ 822677 h 954561"/>
                <a:gd name="connsiteX7" fmla="*/ 747054 w 954558"/>
                <a:gd name="connsiteY7" fmla="*/ 763718 h 954561"/>
                <a:gd name="connsiteX8" fmla="*/ 192346 w 954558"/>
                <a:gd name="connsiteY8" fmla="*/ 747056 h 954561"/>
                <a:gd name="connsiteX9" fmla="*/ 207474 w 954558"/>
                <a:gd name="connsiteY9" fmla="*/ 763718 h 954561"/>
                <a:gd name="connsiteX10" fmla="*/ 148222 w 954558"/>
                <a:gd name="connsiteY10" fmla="*/ 822677 h 954561"/>
                <a:gd name="connsiteX11" fmla="*/ 131833 w 954558"/>
                <a:gd name="connsiteY11" fmla="*/ 807296 h 954561"/>
                <a:gd name="connsiteX12" fmla="*/ 873393 w 954558"/>
                <a:gd name="connsiteY12" fmla="*/ 466908 h 954561"/>
                <a:gd name="connsiteX13" fmla="*/ 954558 w 954558"/>
                <a:gd name="connsiteY13" fmla="*/ 466908 h 954561"/>
                <a:gd name="connsiteX14" fmla="*/ 954558 w 954558"/>
                <a:gd name="connsiteY14" fmla="*/ 487724 h 954561"/>
                <a:gd name="connsiteX15" fmla="*/ 873393 w 954558"/>
                <a:gd name="connsiteY15" fmla="*/ 487724 h 954561"/>
                <a:gd name="connsiteX16" fmla="*/ 0 w 954558"/>
                <a:gd name="connsiteY16" fmla="*/ 466908 h 954561"/>
                <a:gd name="connsiteX17" fmla="*/ 81167 w 954558"/>
                <a:gd name="connsiteY17" fmla="*/ 466908 h 954561"/>
                <a:gd name="connsiteX18" fmla="*/ 81167 w 954558"/>
                <a:gd name="connsiteY18" fmla="*/ 487724 h 954561"/>
                <a:gd name="connsiteX19" fmla="*/ 0 w 954558"/>
                <a:gd name="connsiteY19" fmla="*/ 487724 h 954561"/>
                <a:gd name="connsiteX20" fmla="*/ 806307 w 954558"/>
                <a:gd name="connsiteY20" fmla="*/ 131835 h 954561"/>
                <a:gd name="connsiteX21" fmla="*/ 822696 w 954558"/>
                <a:gd name="connsiteY21" fmla="*/ 148497 h 954561"/>
                <a:gd name="connsiteX22" fmla="*/ 763443 w 954558"/>
                <a:gd name="connsiteY22" fmla="*/ 207456 h 954561"/>
                <a:gd name="connsiteX23" fmla="*/ 747054 w 954558"/>
                <a:gd name="connsiteY23" fmla="*/ 192075 h 954561"/>
                <a:gd name="connsiteX24" fmla="*/ 148222 w 954558"/>
                <a:gd name="connsiteY24" fmla="*/ 131835 h 954561"/>
                <a:gd name="connsiteX25" fmla="*/ 207474 w 954558"/>
                <a:gd name="connsiteY25" fmla="*/ 192075 h 954561"/>
                <a:gd name="connsiteX26" fmla="*/ 192346 w 954558"/>
                <a:gd name="connsiteY26" fmla="*/ 207456 h 954561"/>
                <a:gd name="connsiteX27" fmla="*/ 131833 w 954558"/>
                <a:gd name="connsiteY27" fmla="*/ 148497 h 954561"/>
                <a:gd name="connsiteX28" fmla="*/ 466908 w 954558"/>
                <a:gd name="connsiteY28" fmla="*/ 0 h 954561"/>
                <a:gd name="connsiteX29" fmla="*/ 487660 w 954558"/>
                <a:gd name="connsiteY29" fmla="*/ 0 h 954561"/>
                <a:gd name="connsiteX30" fmla="*/ 487660 w 954558"/>
                <a:gd name="connsiteY30" fmla="*/ 81165 h 954561"/>
                <a:gd name="connsiteX31" fmla="*/ 466908 w 954558"/>
                <a:gd name="connsiteY31" fmla="*/ 81165 h 95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54558" h="954561">
                  <a:moveTo>
                    <a:pt x="466908" y="873394"/>
                  </a:moveTo>
                  <a:lnTo>
                    <a:pt x="487660" y="873394"/>
                  </a:lnTo>
                  <a:lnTo>
                    <a:pt x="487660" y="954561"/>
                  </a:lnTo>
                  <a:lnTo>
                    <a:pt x="466908" y="954561"/>
                  </a:lnTo>
                  <a:close/>
                  <a:moveTo>
                    <a:pt x="763443" y="747056"/>
                  </a:moveTo>
                  <a:lnTo>
                    <a:pt x="822696" y="807296"/>
                  </a:lnTo>
                  <a:lnTo>
                    <a:pt x="806307" y="822677"/>
                  </a:lnTo>
                  <a:lnTo>
                    <a:pt x="747054" y="763718"/>
                  </a:lnTo>
                  <a:close/>
                  <a:moveTo>
                    <a:pt x="192346" y="747056"/>
                  </a:moveTo>
                  <a:lnTo>
                    <a:pt x="207474" y="763718"/>
                  </a:lnTo>
                  <a:lnTo>
                    <a:pt x="148222" y="822677"/>
                  </a:lnTo>
                  <a:lnTo>
                    <a:pt x="131833" y="807296"/>
                  </a:lnTo>
                  <a:close/>
                  <a:moveTo>
                    <a:pt x="873393" y="466908"/>
                  </a:moveTo>
                  <a:lnTo>
                    <a:pt x="954558" y="466908"/>
                  </a:lnTo>
                  <a:lnTo>
                    <a:pt x="954558" y="487724"/>
                  </a:lnTo>
                  <a:lnTo>
                    <a:pt x="873393" y="487724"/>
                  </a:lnTo>
                  <a:close/>
                  <a:moveTo>
                    <a:pt x="0" y="466908"/>
                  </a:moveTo>
                  <a:lnTo>
                    <a:pt x="81167" y="466908"/>
                  </a:lnTo>
                  <a:lnTo>
                    <a:pt x="81167" y="487724"/>
                  </a:lnTo>
                  <a:lnTo>
                    <a:pt x="0" y="487724"/>
                  </a:lnTo>
                  <a:close/>
                  <a:moveTo>
                    <a:pt x="806307" y="131835"/>
                  </a:moveTo>
                  <a:lnTo>
                    <a:pt x="822696" y="148497"/>
                  </a:lnTo>
                  <a:lnTo>
                    <a:pt x="763443" y="207456"/>
                  </a:lnTo>
                  <a:lnTo>
                    <a:pt x="747054" y="192075"/>
                  </a:lnTo>
                  <a:close/>
                  <a:moveTo>
                    <a:pt x="148222" y="131835"/>
                  </a:moveTo>
                  <a:lnTo>
                    <a:pt x="207474" y="192075"/>
                  </a:lnTo>
                  <a:lnTo>
                    <a:pt x="192346" y="207456"/>
                  </a:lnTo>
                  <a:lnTo>
                    <a:pt x="131833" y="148497"/>
                  </a:lnTo>
                  <a:close/>
                  <a:moveTo>
                    <a:pt x="466908" y="0"/>
                  </a:moveTo>
                  <a:lnTo>
                    <a:pt x="487660" y="0"/>
                  </a:lnTo>
                  <a:lnTo>
                    <a:pt x="487660" y="81165"/>
                  </a:lnTo>
                  <a:lnTo>
                    <a:pt x="466908" y="811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55" name="Freeform 122">
              <a:extLst>
                <a:ext uri="{FF2B5EF4-FFF2-40B4-BE49-F238E27FC236}">
                  <a16:creationId xmlns:a16="http://schemas.microsoft.com/office/drawing/2014/main" id="{6388A350-D01A-9F4D-A2D0-BB39FD305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33962" y="6374615"/>
              <a:ext cx="917338" cy="516346"/>
            </a:xfrm>
            <a:custGeom>
              <a:avLst/>
              <a:gdLst>
                <a:gd name="T0" fmla="*/ 734 w 735"/>
                <a:gd name="T1" fmla="*/ 412 h 413"/>
                <a:gd name="T2" fmla="*/ 0 w 735"/>
                <a:gd name="T3" fmla="*/ 412 h 413"/>
                <a:gd name="T4" fmla="*/ 0 w 735"/>
                <a:gd name="T5" fmla="*/ 0 h 413"/>
                <a:gd name="T6" fmla="*/ 734 w 735"/>
                <a:gd name="T7" fmla="*/ 0 h 413"/>
                <a:gd name="T8" fmla="*/ 734 w 735"/>
                <a:gd name="T9" fmla="*/ 412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5" h="413">
                  <a:moveTo>
                    <a:pt x="734" y="412"/>
                  </a:moveTo>
                  <a:lnTo>
                    <a:pt x="0" y="412"/>
                  </a:lnTo>
                  <a:lnTo>
                    <a:pt x="0" y="0"/>
                  </a:lnTo>
                  <a:lnTo>
                    <a:pt x="734" y="0"/>
                  </a:lnTo>
                  <a:lnTo>
                    <a:pt x="734" y="412"/>
                  </a:lnTo>
                </a:path>
              </a:pathLst>
            </a:custGeom>
            <a:solidFill>
              <a:srgbClr val="847CE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56" name="Freeform 123">
              <a:extLst>
                <a:ext uri="{FF2B5EF4-FFF2-40B4-BE49-F238E27FC236}">
                  <a16:creationId xmlns:a16="http://schemas.microsoft.com/office/drawing/2014/main" id="{3572EDDC-F5D8-6C4C-BA49-83D6F69DB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39457" y="6374615"/>
              <a:ext cx="911845" cy="258175"/>
            </a:xfrm>
            <a:custGeom>
              <a:avLst/>
              <a:gdLst>
                <a:gd name="T0" fmla="*/ 731 w 732"/>
                <a:gd name="T1" fmla="*/ 0 h 208"/>
                <a:gd name="T2" fmla="*/ 0 w 732"/>
                <a:gd name="T3" fmla="*/ 0 h 208"/>
                <a:gd name="T4" fmla="*/ 364 w 732"/>
                <a:gd name="T5" fmla="*/ 207 h 208"/>
                <a:gd name="T6" fmla="*/ 731 w 732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2" h="208">
                  <a:moveTo>
                    <a:pt x="731" y="0"/>
                  </a:moveTo>
                  <a:lnTo>
                    <a:pt x="0" y="0"/>
                  </a:lnTo>
                  <a:lnTo>
                    <a:pt x="364" y="207"/>
                  </a:lnTo>
                  <a:lnTo>
                    <a:pt x="731" y="0"/>
                  </a:lnTo>
                </a:path>
              </a:pathLst>
            </a:custGeom>
            <a:solidFill>
              <a:srgbClr val="5E51D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57" name="Freeform 124">
              <a:extLst>
                <a:ext uri="{FF2B5EF4-FFF2-40B4-BE49-F238E27FC236}">
                  <a16:creationId xmlns:a16="http://schemas.microsoft.com/office/drawing/2014/main" id="{3C749114-15FD-D549-AB9B-31920BB71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5195" y="7066736"/>
              <a:ext cx="939313" cy="598744"/>
            </a:xfrm>
            <a:custGeom>
              <a:avLst/>
              <a:gdLst>
                <a:gd name="T0" fmla="*/ 753 w 754"/>
                <a:gd name="T1" fmla="*/ 479 h 480"/>
                <a:gd name="T2" fmla="*/ 0 w 754"/>
                <a:gd name="T3" fmla="*/ 479 h 480"/>
                <a:gd name="T4" fmla="*/ 0 w 754"/>
                <a:gd name="T5" fmla="*/ 0 h 480"/>
                <a:gd name="T6" fmla="*/ 753 w 754"/>
                <a:gd name="T7" fmla="*/ 0 h 480"/>
                <a:gd name="T8" fmla="*/ 753 w 754"/>
                <a:gd name="T9" fmla="*/ 47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4" h="480">
                  <a:moveTo>
                    <a:pt x="753" y="479"/>
                  </a:moveTo>
                  <a:lnTo>
                    <a:pt x="0" y="479"/>
                  </a:lnTo>
                  <a:lnTo>
                    <a:pt x="0" y="0"/>
                  </a:lnTo>
                  <a:lnTo>
                    <a:pt x="753" y="0"/>
                  </a:lnTo>
                  <a:lnTo>
                    <a:pt x="753" y="479"/>
                  </a:lnTo>
                </a:path>
              </a:pathLst>
            </a:custGeom>
            <a:solidFill>
              <a:srgbClr val="2ADAA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58" name="Freeform 125">
              <a:extLst>
                <a:ext uri="{FF2B5EF4-FFF2-40B4-BE49-F238E27FC236}">
                  <a16:creationId xmlns:a16="http://schemas.microsoft.com/office/drawing/2014/main" id="{E8B29E4B-12CB-4D4B-B960-5FD18F5FB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9845" y="7187584"/>
              <a:ext cx="373528" cy="373528"/>
            </a:xfrm>
            <a:custGeom>
              <a:avLst/>
              <a:gdLst>
                <a:gd name="T0" fmla="*/ 299 w 300"/>
                <a:gd name="T1" fmla="*/ 150 h 300"/>
                <a:gd name="T2" fmla="*/ 299 w 300"/>
                <a:gd name="T3" fmla="*/ 150 h 300"/>
                <a:gd name="T4" fmla="*/ 149 w 300"/>
                <a:gd name="T5" fmla="*/ 299 h 300"/>
                <a:gd name="T6" fmla="*/ 149 w 300"/>
                <a:gd name="T7" fmla="*/ 299 h 300"/>
                <a:gd name="T8" fmla="*/ 0 w 300"/>
                <a:gd name="T9" fmla="*/ 150 h 300"/>
                <a:gd name="T10" fmla="*/ 0 w 300"/>
                <a:gd name="T11" fmla="*/ 150 h 300"/>
                <a:gd name="T12" fmla="*/ 149 w 300"/>
                <a:gd name="T13" fmla="*/ 0 h 300"/>
                <a:gd name="T14" fmla="*/ 149 w 300"/>
                <a:gd name="T15" fmla="*/ 0 h 300"/>
                <a:gd name="T16" fmla="*/ 299 w 300"/>
                <a:gd name="T17" fmla="*/ 15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300">
                  <a:moveTo>
                    <a:pt x="299" y="150"/>
                  </a:moveTo>
                  <a:lnTo>
                    <a:pt x="299" y="150"/>
                  </a:lnTo>
                  <a:cubicBezTo>
                    <a:pt x="299" y="232"/>
                    <a:pt x="231" y="299"/>
                    <a:pt x="149" y="299"/>
                  </a:cubicBezTo>
                  <a:lnTo>
                    <a:pt x="149" y="299"/>
                  </a:lnTo>
                  <a:cubicBezTo>
                    <a:pt x="66" y="299"/>
                    <a:pt x="0" y="232"/>
                    <a:pt x="0" y="150"/>
                  </a:cubicBezTo>
                  <a:lnTo>
                    <a:pt x="0" y="150"/>
                  </a:lnTo>
                  <a:cubicBezTo>
                    <a:pt x="0" y="67"/>
                    <a:pt x="66" y="0"/>
                    <a:pt x="149" y="0"/>
                  </a:cubicBezTo>
                  <a:lnTo>
                    <a:pt x="149" y="0"/>
                  </a:lnTo>
                  <a:cubicBezTo>
                    <a:pt x="231" y="0"/>
                    <a:pt x="299" y="67"/>
                    <a:pt x="299" y="15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59" name="Freeform 126">
              <a:extLst>
                <a:ext uri="{FF2B5EF4-FFF2-40B4-BE49-F238E27FC236}">
                  <a16:creationId xmlns:a16="http://schemas.microsoft.com/office/drawing/2014/main" id="{028AD9E4-0F84-3F4E-AC95-B4153A8C4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245" y="7253503"/>
              <a:ext cx="252680" cy="252680"/>
            </a:xfrm>
            <a:custGeom>
              <a:avLst/>
              <a:gdLst>
                <a:gd name="T0" fmla="*/ 0 w 205"/>
                <a:gd name="T1" fmla="*/ 203 h 204"/>
                <a:gd name="T2" fmla="*/ 0 w 205"/>
                <a:gd name="T3" fmla="*/ 0 h 204"/>
                <a:gd name="T4" fmla="*/ 204 w 205"/>
                <a:gd name="T5" fmla="*/ 101 h 204"/>
                <a:gd name="T6" fmla="*/ 0 w 205"/>
                <a:gd name="T7" fmla="*/ 20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5" h="204">
                  <a:moveTo>
                    <a:pt x="0" y="203"/>
                  </a:moveTo>
                  <a:lnTo>
                    <a:pt x="0" y="0"/>
                  </a:lnTo>
                  <a:lnTo>
                    <a:pt x="204" y="101"/>
                  </a:lnTo>
                  <a:lnTo>
                    <a:pt x="0" y="20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0" name="Freeform 127">
              <a:extLst>
                <a:ext uri="{FF2B5EF4-FFF2-40B4-BE49-F238E27FC236}">
                  <a16:creationId xmlns:a16="http://schemas.microsoft.com/office/drawing/2014/main" id="{F346F553-BC93-E64C-9450-0CA686939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0575" y="4660785"/>
              <a:ext cx="686629" cy="1087623"/>
            </a:xfrm>
            <a:custGeom>
              <a:avLst/>
              <a:gdLst>
                <a:gd name="T0" fmla="*/ 552 w 553"/>
                <a:gd name="T1" fmla="*/ 870 h 871"/>
                <a:gd name="T2" fmla="*/ 0 w 553"/>
                <a:gd name="T3" fmla="*/ 870 h 871"/>
                <a:gd name="T4" fmla="*/ 0 w 553"/>
                <a:gd name="T5" fmla="*/ 0 h 871"/>
                <a:gd name="T6" fmla="*/ 552 w 553"/>
                <a:gd name="T7" fmla="*/ 0 h 871"/>
                <a:gd name="T8" fmla="*/ 552 w 553"/>
                <a:gd name="T9" fmla="*/ 870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3" h="871">
                  <a:moveTo>
                    <a:pt x="552" y="870"/>
                  </a:moveTo>
                  <a:lnTo>
                    <a:pt x="0" y="870"/>
                  </a:lnTo>
                  <a:lnTo>
                    <a:pt x="0" y="0"/>
                  </a:lnTo>
                  <a:lnTo>
                    <a:pt x="552" y="0"/>
                  </a:lnTo>
                  <a:lnTo>
                    <a:pt x="552" y="870"/>
                  </a:lnTo>
                </a:path>
              </a:pathLst>
            </a:custGeom>
            <a:solidFill>
              <a:srgbClr val="FFAA3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1" name="Freeform 128">
              <a:extLst>
                <a:ext uri="{FF2B5EF4-FFF2-40B4-BE49-F238E27FC236}">
                  <a16:creationId xmlns:a16="http://schemas.microsoft.com/office/drawing/2014/main" id="{5381F833-B452-8B44-8133-F8C73854D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4942" y="4776138"/>
              <a:ext cx="477896" cy="856915"/>
            </a:xfrm>
            <a:custGeom>
              <a:avLst/>
              <a:gdLst>
                <a:gd name="T0" fmla="*/ 382 w 383"/>
                <a:gd name="T1" fmla="*/ 689 h 690"/>
                <a:gd name="T2" fmla="*/ 0 w 383"/>
                <a:gd name="T3" fmla="*/ 689 h 690"/>
                <a:gd name="T4" fmla="*/ 0 w 383"/>
                <a:gd name="T5" fmla="*/ 0 h 690"/>
                <a:gd name="T6" fmla="*/ 382 w 383"/>
                <a:gd name="T7" fmla="*/ 0 h 690"/>
                <a:gd name="T8" fmla="*/ 382 w 383"/>
                <a:gd name="T9" fmla="*/ 689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3" h="690">
                  <a:moveTo>
                    <a:pt x="382" y="689"/>
                  </a:moveTo>
                  <a:lnTo>
                    <a:pt x="0" y="689"/>
                  </a:lnTo>
                  <a:lnTo>
                    <a:pt x="0" y="0"/>
                  </a:lnTo>
                  <a:lnTo>
                    <a:pt x="382" y="0"/>
                  </a:lnTo>
                  <a:lnTo>
                    <a:pt x="382" y="689"/>
                  </a:lnTo>
                </a:path>
              </a:pathLst>
            </a:custGeom>
            <a:solidFill>
              <a:srgbClr val="FEC9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2" name="Freeform 129">
              <a:extLst>
                <a:ext uri="{FF2B5EF4-FFF2-40B4-BE49-F238E27FC236}">
                  <a16:creationId xmlns:a16="http://schemas.microsoft.com/office/drawing/2014/main" id="{F3A39109-40A0-C240-82D1-C3C7C94E4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8404" y="4990367"/>
              <a:ext cx="856915" cy="538319"/>
            </a:xfrm>
            <a:custGeom>
              <a:avLst/>
              <a:gdLst>
                <a:gd name="T0" fmla="*/ 71 w 688"/>
                <a:gd name="T1" fmla="*/ 222 h 430"/>
                <a:gd name="T2" fmla="*/ 0 w 688"/>
                <a:gd name="T3" fmla="*/ 429 h 430"/>
                <a:gd name="T4" fmla="*/ 687 w 688"/>
                <a:gd name="T5" fmla="*/ 94 h 430"/>
                <a:gd name="T6" fmla="*/ 154 w 688"/>
                <a:gd name="T7" fmla="*/ 0 h 430"/>
                <a:gd name="T8" fmla="*/ 96 w 688"/>
                <a:gd name="T9" fmla="*/ 166 h 430"/>
                <a:gd name="T10" fmla="*/ 22 w 688"/>
                <a:gd name="T11" fmla="*/ 133 h 430"/>
                <a:gd name="T12" fmla="*/ 71 w 688"/>
                <a:gd name="T13" fmla="*/ 222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8" h="430">
                  <a:moveTo>
                    <a:pt x="71" y="222"/>
                  </a:moveTo>
                  <a:lnTo>
                    <a:pt x="0" y="429"/>
                  </a:lnTo>
                  <a:lnTo>
                    <a:pt x="687" y="94"/>
                  </a:lnTo>
                  <a:lnTo>
                    <a:pt x="154" y="0"/>
                  </a:lnTo>
                  <a:lnTo>
                    <a:pt x="96" y="166"/>
                  </a:lnTo>
                  <a:lnTo>
                    <a:pt x="22" y="133"/>
                  </a:lnTo>
                  <a:lnTo>
                    <a:pt x="71" y="222"/>
                  </a:lnTo>
                </a:path>
              </a:pathLst>
            </a:custGeom>
            <a:solidFill>
              <a:srgbClr val="2ADAA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3" name="Freeform 130">
              <a:extLst>
                <a:ext uri="{FF2B5EF4-FFF2-40B4-BE49-F238E27FC236}">
                  <a16:creationId xmlns:a16="http://schemas.microsoft.com/office/drawing/2014/main" id="{086CB82D-88CB-C847-B6FA-6632EDC1B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5872" y="5105723"/>
              <a:ext cx="829449" cy="159297"/>
            </a:xfrm>
            <a:custGeom>
              <a:avLst/>
              <a:gdLst>
                <a:gd name="T0" fmla="*/ 74 w 666"/>
                <a:gd name="T1" fmla="*/ 72 h 129"/>
                <a:gd name="T2" fmla="*/ 665 w 666"/>
                <a:gd name="T3" fmla="*/ 0 h 129"/>
                <a:gd name="T4" fmla="*/ 49 w 666"/>
                <a:gd name="T5" fmla="*/ 128 h 129"/>
                <a:gd name="T6" fmla="*/ 0 w 666"/>
                <a:gd name="T7" fmla="*/ 39 h 129"/>
                <a:gd name="T8" fmla="*/ 74 w 666"/>
                <a:gd name="T9" fmla="*/ 7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6" h="129">
                  <a:moveTo>
                    <a:pt x="74" y="72"/>
                  </a:moveTo>
                  <a:lnTo>
                    <a:pt x="665" y="0"/>
                  </a:lnTo>
                  <a:lnTo>
                    <a:pt x="49" y="128"/>
                  </a:lnTo>
                  <a:lnTo>
                    <a:pt x="0" y="39"/>
                  </a:lnTo>
                  <a:lnTo>
                    <a:pt x="74" y="72"/>
                  </a:lnTo>
                </a:path>
              </a:pathLst>
            </a:custGeom>
            <a:solidFill>
              <a:srgbClr val="2124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4" name="Freeform 131">
              <a:extLst>
                <a:ext uri="{FF2B5EF4-FFF2-40B4-BE49-F238E27FC236}">
                  <a16:creationId xmlns:a16="http://schemas.microsoft.com/office/drawing/2014/main" id="{6E19AFC0-D8BD-814C-AC99-994917615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5872" y="5094736"/>
              <a:ext cx="131833" cy="104366"/>
            </a:xfrm>
            <a:custGeom>
              <a:avLst/>
              <a:gdLst>
                <a:gd name="T0" fmla="*/ 0 w 104"/>
                <a:gd name="T1" fmla="*/ 50 h 84"/>
                <a:gd name="T2" fmla="*/ 103 w 104"/>
                <a:gd name="T3" fmla="*/ 0 h 84"/>
                <a:gd name="T4" fmla="*/ 74 w 104"/>
                <a:gd name="T5" fmla="*/ 83 h 84"/>
                <a:gd name="T6" fmla="*/ 0 w 104"/>
                <a:gd name="T7" fmla="*/ 5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84">
                  <a:moveTo>
                    <a:pt x="0" y="50"/>
                  </a:moveTo>
                  <a:lnTo>
                    <a:pt x="103" y="0"/>
                  </a:lnTo>
                  <a:lnTo>
                    <a:pt x="74" y="83"/>
                  </a:lnTo>
                  <a:lnTo>
                    <a:pt x="0" y="50"/>
                  </a:lnTo>
                </a:path>
              </a:pathLst>
            </a:custGeom>
            <a:solidFill>
              <a:srgbClr val="847CE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5" name="Freeform 132">
              <a:extLst>
                <a:ext uri="{FF2B5EF4-FFF2-40B4-BE49-F238E27FC236}">
                  <a16:creationId xmlns:a16="http://schemas.microsoft.com/office/drawing/2014/main" id="{CF649653-72A6-5F49-B9AA-177D9D88F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2628" y="7610550"/>
              <a:ext cx="411981" cy="1252415"/>
            </a:xfrm>
            <a:custGeom>
              <a:avLst/>
              <a:gdLst>
                <a:gd name="T0" fmla="*/ 253 w 332"/>
                <a:gd name="T1" fmla="*/ 1006 h 1007"/>
                <a:gd name="T2" fmla="*/ 243 w 332"/>
                <a:gd name="T3" fmla="*/ 1003 h 1007"/>
                <a:gd name="T4" fmla="*/ 243 w 332"/>
                <a:gd name="T5" fmla="*/ 1003 h 1007"/>
                <a:gd name="T6" fmla="*/ 192 w 332"/>
                <a:gd name="T7" fmla="*/ 614 h 1007"/>
                <a:gd name="T8" fmla="*/ 192 w 332"/>
                <a:gd name="T9" fmla="*/ 614 h 1007"/>
                <a:gd name="T10" fmla="*/ 108 w 332"/>
                <a:gd name="T11" fmla="*/ 0 h 1007"/>
                <a:gd name="T12" fmla="*/ 117 w 332"/>
                <a:gd name="T13" fmla="*/ 4 h 1007"/>
                <a:gd name="T14" fmla="*/ 117 w 332"/>
                <a:gd name="T15" fmla="*/ 4 h 1007"/>
                <a:gd name="T16" fmla="*/ 199 w 332"/>
                <a:gd name="T17" fmla="*/ 608 h 1007"/>
                <a:gd name="T18" fmla="*/ 199 w 332"/>
                <a:gd name="T19" fmla="*/ 608 h 1007"/>
                <a:gd name="T20" fmla="*/ 253 w 332"/>
                <a:gd name="T21" fmla="*/ 1006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2" h="1007">
                  <a:moveTo>
                    <a:pt x="253" y="1006"/>
                  </a:moveTo>
                  <a:lnTo>
                    <a:pt x="243" y="1003"/>
                  </a:lnTo>
                  <a:lnTo>
                    <a:pt x="243" y="1003"/>
                  </a:lnTo>
                  <a:cubicBezTo>
                    <a:pt x="244" y="1000"/>
                    <a:pt x="320" y="781"/>
                    <a:pt x="192" y="614"/>
                  </a:cubicBezTo>
                  <a:lnTo>
                    <a:pt x="192" y="614"/>
                  </a:lnTo>
                  <a:cubicBezTo>
                    <a:pt x="23" y="395"/>
                    <a:pt x="0" y="224"/>
                    <a:pt x="108" y="0"/>
                  </a:cubicBezTo>
                  <a:lnTo>
                    <a:pt x="117" y="4"/>
                  </a:lnTo>
                  <a:lnTo>
                    <a:pt x="117" y="4"/>
                  </a:lnTo>
                  <a:cubicBezTo>
                    <a:pt x="11" y="224"/>
                    <a:pt x="34" y="393"/>
                    <a:pt x="199" y="608"/>
                  </a:cubicBezTo>
                  <a:lnTo>
                    <a:pt x="199" y="608"/>
                  </a:lnTo>
                  <a:cubicBezTo>
                    <a:pt x="331" y="779"/>
                    <a:pt x="254" y="1004"/>
                    <a:pt x="253" y="100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6" name="Freeform 133">
              <a:extLst>
                <a:ext uri="{FF2B5EF4-FFF2-40B4-BE49-F238E27FC236}">
                  <a16:creationId xmlns:a16="http://schemas.microsoft.com/office/drawing/2014/main" id="{A906DFED-DCC7-CF49-9548-771F17EB3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6154" y="7116176"/>
              <a:ext cx="444938" cy="1664392"/>
            </a:xfrm>
            <a:custGeom>
              <a:avLst/>
              <a:gdLst>
                <a:gd name="T0" fmla="*/ 127 w 356"/>
                <a:gd name="T1" fmla="*/ 1336 h 1337"/>
                <a:gd name="T2" fmla="*/ 118 w 356"/>
                <a:gd name="T3" fmla="*/ 1330 h 1337"/>
                <a:gd name="T4" fmla="*/ 118 w 356"/>
                <a:gd name="T5" fmla="*/ 1330 h 1337"/>
                <a:gd name="T6" fmla="*/ 174 w 356"/>
                <a:gd name="T7" fmla="*/ 662 h 1337"/>
                <a:gd name="T8" fmla="*/ 174 w 356"/>
                <a:gd name="T9" fmla="*/ 662 h 1337"/>
                <a:gd name="T10" fmla="*/ 107 w 356"/>
                <a:gd name="T11" fmla="*/ 239 h 1337"/>
                <a:gd name="T12" fmla="*/ 107 w 356"/>
                <a:gd name="T13" fmla="*/ 239 h 1337"/>
                <a:gd name="T14" fmla="*/ 180 w 356"/>
                <a:gd name="T15" fmla="*/ 0 h 1337"/>
                <a:gd name="T16" fmla="*/ 190 w 356"/>
                <a:gd name="T17" fmla="*/ 4 h 1337"/>
                <a:gd name="T18" fmla="*/ 190 w 356"/>
                <a:gd name="T19" fmla="*/ 4 h 1337"/>
                <a:gd name="T20" fmla="*/ 182 w 356"/>
                <a:gd name="T21" fmla="*/ 656 h 1337"/>
                <a:gd name="T22" fmla="*/ 182 w 356"/>
                <a:gd name="T23" fmla="*/ 656 h 1337"/>
                <a:gd name="T24" fmla="*/ 224 w 356"/>
                <a:gd name="T25" fmla="*/ 1089 h 1337"/>
                <a:gd name="T26" fmla="*/ 224 w 356"/>
                <a:gd name="T27" fmla="*/ 1089 h 1337"/>
                <a:gd name="T28" fmla="*/ 127 w 356"/>
                <a:gd name="T29" fmla="*/ 1336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6" h="1337">
                  <a:moveTo>
                    <a:pt x="127" y="1336"/>
                  </a:moveTo>
                  <a:lnTo>
                    <a:pt x="118" y="1330"/>
                  </a:lnTo>
                  <a:lnTo>
                    <a:pt x="118" y="1330"/>
                  </a:lnTo>
                  <a:cubicBezTo>
                    <a:pt x="120" y="1326"/>
                    <a:pt x="355" y="900"/>
                    <a:pt x="174" y="662"/>
                  </a:cubicBezTo>
                  <a:lnTo>
                    <a:pt x="174" y="662"/>
                  </a:lnTo>
                  <a:cubicBezTo>
                    <a:pt x="77" y="536"/>
                    <a:pt x="84" y="362"/>
                    <a:pt x="107" y="239"/>
                  </a:cubicBezTo>
                  <a:lnTo>
                    <a:pt x="107" y="239"/>
                  </a:lnTo>
                  <a:cubicBezTo>
                    <a:pt x="132" y="105"/>
                    <a:pt x="180" y="1"/>
                    <a:pt x="180" y="0"/>
                  </a:cubicBezTo>
                  <a:lnTo>
                    <a:pt x="190" y="4"/>
                  </a:lnTo>
                  <a:lnTo>
                    <a:pt x="190" y="4"/>
                  </a:lnTo>
                  <a:cubicBezTo>
                    <a:pt x="188" y="8"/>
                    <a:pt x="0" y="419"/>
                    <a:pt x="182" y="656"/>
                  </a:cubicBezTo>
                  <a:lnTo>
                    <a:pt x="182" y="656"/>
                  </a:lnTo>
                  <a:cubicBezTo>
                    <a:pt x="259" y="757"/>
                    <a:pt x="273" y="907"/>
                    <a:pt x="224" y="1089"/>
                  </a:cubicBezTo>
                  <a:lnTo>
                    <a:pt x="224" y="1089"/>
                  </a:lnTo>
                  <a:cubicBezTo>
                    <a:pt x="188" y="1226"/>
                    <a:pt x="128" y="1335"/>
                    <a:pt x="127" y="133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D47B332A-59F0-2749-AC00-2403F1AFB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2529" y="7153211"/>
              <a:ext cx="489609" cy="1259786"/>
            </a:xfrm>
            <a:custGeom>
              <a:avLst/>
              <a:gdLst>
                <a:gd name="connsiteX0" fmla="*/ 199894 w 489609"/>
                <a:gd name="connsiteY0" fmla="*/ 1183153 h 1259786"/>
                <a:gd name="connsiteX1" fmla="*/ 225653 w 489609"/>
                <a:gd name="connsiteY1" fmla="*/ 1185643 h 1259786"/>
                <a:gd name="connsiteX2" fmla="*/ 282898 w 489609"/>
                <a:gd name="connsiteY2" fmla="*/ 1252879 h 1259786"/>
                <a:gd name="connsiteX3" fmla="*/ 193851 w 489609"/>
                <a:gd name="connsiteY3" fmla="*/ 1244163 h 1259786"/>
                <a:gd name="connsiteX4" fmla="*/ 179858 w 489609"/>
                <a:gd name="connsiteY4" fmla="*/ 1199339 h 1259786"/>
                <a:gd name="connsiteX5" fmla="*/ 199894 w 489609"/>
                <a:gd name="connsiteY5" fmla="*/ 1183153 h 1259786"/>
                <a:gd name="connsiteX6" fmla="*/ 465150 w 489609"/>
                <a:gd name="connsiteY6" fmla="*/ 1018361 h 1259786"/>
                <a:gd name="connsiteX7" fmla="*/ 486140 w 489609"/>
                <a:gd name="connsiteY7" fmla="*/ 1034547 h 1259786"/>
                <a:gd name="connsiteX8" fmla="*/ 472147 w 489609"/>
                <a:gd name="connsiteY8" fmla="*/ 1079371 h 1259786"/>
                <a:gd name="connsiteX9" fmla="*/ 383101 w 489609"/>
                <a:gd name="connsiteY9" fmla="*/ 1088087 h 1259786"/>
                <a:gd name="connsiteX10" fmla="*/ 440345 w 489609"/>
                <a:gd name="connsiteY10" fmla="*/ 1020851 h 1259786"/>
                <a:gd name="connsiteX11" fmla="*/ 465150 w 489609"/>
                <a:gd name="connsiteY11" fmla="*/ 1018361 h 1259786"/>
                <a:gd name="connsiteX12" fmla="*/ 177620 w 489609"/>
                <a:gd name="connsiteY12" fmla="*/ 848080 h 1259786"/>
                <a:gd name="connsiteX13" fmla="*/ 203112 w 489609"/>
                <a:gd name="connsiteY13" fmla="*/ 850570 h 1259786"/>
                <a:gd name="connsiteX14" fmla="*/ 259759 w 489609"/>
                <a:gd name="connsiteY14" fmla="*/ 919048 h 1259786"/>
                <a:gd name="connsiteX15" fmla="*/ 171641 w 489609"/>
                <a:gd name="connsiteY15" fmla="*/ 909088 h 1259786"/>
                <a:gd name="connsiteX16" fmla="*/ 157794 w 489609"/>
                <a:gd name="connsiteY16" fmla="*/ 864265 h 1259786"/>
                <a:gd name="connsiteX17" fmla="*/ 177620 w 489609"/>
                <a:gd name="connsiteY17" fmla="*/ 848080 h 1259786"/>
                <a:gd name="connsiteX18" fmla="*/ 354971 w 489609"/>
                <a:gd name="connsiteY18" fmla="*/ 666807 h 1259786"/>
                <a:gd name="connsiteX19" fmla="*/ 375007 w 489609"/>
                <a:gd name="connsiteY19" fmla="*/ 682993 h 1259786"/>
                <a:gd name="connsiteX20" fmla="*/ 361014 w 489609"/>
                <a:gd name="connsiteY20" fmla="*/ 727817 h 1259786"/>
                <a:gd name="connsiteX21" fmla="*/ 271968 w 489609"/>
                <a:gd name="connsiteY21" fmla="*/ 736533 h 1259786"/>
                <a:gd name="connsiteX22" fmla="*/ 329212 w 489609"/>
                <a:gd name="connsiteY22" fmla="*/ 669297 h 1259786"/>
                <a:gd name="connsiteX23" fmla="*/ 354971 w 489609"/>
                <a:gd name="connsiteY23" fmla="*/ 666807 h 1259786"/>
                <a:gd name="connsiteX24" fmla="*/ 23816 w 489609"/>
                <a:gd name="connsiteY24" fmla="*/ 507512 h 1259786"/>
                <a:gd name="connsiteX25" fmla="*/ 49308 w 489609"/>
                <a:gd name="connsiteY25" fmla="*/ 510002 h 1259786"/>
                <a:gd name="connsiteX26" fmla="*/ 104696 w 489609"/>
                <a:gd name="connsiteY26" fmla="*/ 577235 h 1259786"/>
                <a:gd name="connsiteX27" fmla="*/ 17837 w 489609"/>
                <a:gd name="connsiteY27" fmla="*/ 568520 h 1259786"/>
                <a:gd name="connsiteX28" fmla="*/ 3990 w 489609"/>
                <a:gd name="connsiteY28" fmla="*/ 523697 h 1259786"/>
                <a:gd name="connsiteX29" fmla="*/ 23816 w 489609"/>
                <a:gd name="connsiteY29" fmla="*/ 507512 h 1259786"/>
                <a:gd name="connsiteX30" fmla="*/ 294392 w 489609"/>
                <a:gd name="connsiteY30" fmla="*/ 342721 h 1259786"/>
                <a:gd name="connsiteX31" fmla="*/ 314691 w 489609"/>
                <a:gd name="connsiteY31" fmla="*/ 358906 h 1259786"/>
                <a:gd name="connsiteX32" fmla="*/ 300843 w 489609"/>
                <a:gd name="connsiteY32" fmla="*/ 403729 h 1259786"/>
                <a:gd name="connsiteX33" fmla="*/ 212725 w 489609"/>
                <a:gd name="connsiteY33" fmla="*/ 412444 h 1259786"/>
                <a:gd name="connsiteX34" fmla="*/ 269373 w 489609"/>
                <a:gd name="connsiteY34" fmla="*/ 345211 h 1259786"/>
                <a:gd name="connsiteX35" fmla="*/ 294392 w 489609"/>
                <a:gd name="connsiteY35" fmla="*/ 342721 h 1259786"/>
                <a:gd name="connsiteX36" fmla="*/ 40595 w 489609"/>
                <a:gd name="connsiteY36" fmla="*/ 171727 h 1259786"/>
                <a:gd name="connsiteX37" fmla="*/ 66354 w 489609"/>
                <a:gd name="connsiteY37" fmla="*/ 173778 h 1259786"/>
                <a:gd name="connsiteX38" fmla="*/ 123598 w 489609"/>
                <a:gd name="connsiteY38" fmla="*/ 241922 h 1259786"/>
                <a:gd name="connsiteX39" fmla="*/ 34552 w 489609"/>
                <a:gd name="connsiteY39" fmla="*/ 233089 h 1259786"/>
                <a:gd name="connsiteX40" fmla="*/ 20559 w 489609"/>
                <a:gd name="connsiteY40" fmla="*/ 187659 h 1259786"/>
                <a:gd name="connsiteX41" fmla="*/ 40595 w 489609"/>
                <a:gd name="connsiteY41" fmla="*/ 171727 h 1259786"/>
                <a:gd name="connsiteX42" fmla="*/ 354971 w 489609"/>
                <a:gd name="connsiteY42" fmla="*/ 1374 h 1259786"/>
                <a:gd name="connsiteX43" fmla="*/ 375007 w 489609"/>
                <a:gd name="connsiteY43" fmla="*/ 17092 h 1259786"/>
                <a:gd name="connsiteX44" fmla="*/ 361014 w 489609"/>
                <a:gd name="connsiteY44" fmla="*/ 61915 h 1259786"/>
                <a:gd name="connsiteX45" fmla="*/ 271968 w 489609"/>
                <a:gd name="connsiteY45" fmla="*/ 70630 h 1259786"/>
                <a:gd name="connsiteX46" fmla="*/ 329212 w 489609"/>
                <a:gd name="connsiteY46" fmla="*/ 3397 h 1259786"/>
                <a:gd name="connsiteX47" fmla="*/ 354971 w 489609"/>
                <a:gd name="connsiteY47" fmla="*/ 1374 h 1259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89609" h="1259786">
                  <a:moveTo>
                    <a:pt x="199894" y="1183153"/>
                  </a:moveTo>
                  <a:cubicBezTo>
                    <a:pt x="208162" y="1180662"/>
                    <a:pt x="217385" y="1181285"/>
                    <a:pt x="225653" y="1185643"/>
                  </a:cubicBezTo>
                  <a:cubicBezTo>
                    <a:pt x="242190" y="1194359"/>
                    <a:pt x="290530" y="1236692"/>
                    <a:pt x="282898" y="1252879"/>
                  </a:cubicBezTo>
                  <a:cubicBezTo>
                    <a:pt x="273993" y="1269065"/>
                    <a:pt x="210388" y="1252879"/>
                    <a:pt x="193851" y="1244163"/>
                  </a:cubicBezTo>
                  <a:cubicBezTo>
                    <a:pt x="177314" y="1235447"/>
                    <a:pt x="170954" y="1215526"/>
                    <a:pt x="179858" y="1199339"/>
                  </a:cubicBezTo>
                  <a:cubicBezTo>
                    <a:pt x="184311" y="1191246"/>
                    <a:pt x="191625" y="1185643"/>
                    <a:pt x="199894" y="1183153"/>
                  </a:cubicBezTo>
                  <a:close/>
                  <a:moveTo>
                    <a:pt x="465150" y="1018361"/>
                  </a:moveTo>
                  <a:cubicBezTo>
                    <a:pt x="473419" y="1020851"/>
                    <a:pt x="481051" y="1026454"/>
                    <a:pt x="486140" y="1034547"/>
                  </a:cubicBezTo>
                  <a:cubicBezTo>
                    <a:pt x="493772" y="1050734"/>
                    <a:pt x="488684" y="1070655"/>
                    <a:pt x="472147" y="1079371"/>
                  </a:cubicBezTo>
                  <a:cubicBezTo>
                    <a:pt x="455610" y="1088087"/>
                    <a:pt x="392005" y="1104273"/>
                    <a:pt x="383101" y="1088087"/>
                  </a:cubicBezTo>
                  <a:cubicBezTo>
                    <a:pt x="374196" y="1071900"/>
                    <a:pt x="422535" y="1029567"/>
                    <a:pt x="440345" y="1020851"/>
                  </a:cubicBezTo>
                  <a:cubicBezTo>
                    <a:pt x="447977" y="1016493"/>
                    <a:pt x="456882" y="1015870"/>
                    <a:pt x="465150" y="1018361"/>
                  </a:cubicBezTo>
                  <a:close/>
                  <a:moveTo>
                    <a:pt x="177620" y="848080"/>
                  </a:moveTo>
                  <a:cubicBezTo>
                    <a:pt x="185803" y="845590"/>
                    <a:pt x="194929" y="846212"/>
                    <a:pt x="203112" y="850570"/>
                  </a:cubicBezTo>
                  <a:cubicBezTo>
                    <a:pt x="220735" y="860530"/>
                    <a:pt x="268571" y="902863"/>
                    <a:pt x="259759" y="919048"/>
                  </a:cubicBezTo>
                  <a:cubicBezTo>
                    <a:pt x="250947" y="933989"/>
                    <a:pt x="188006" y="917803"/>
                    <a:pt x="171641" y="909088"/>
                  </a:cubicBezTo>
                  <a:cubicBezTo>
                    <a:pt x="155276" y="901617"/>
                    <a:pt x="148982" y="880451"/>
                    <a:pt x="157794" y="864265"/>
                  </a:cubicBezTo>
                  <a:cubicBezTo>
                    <a:pt x="162200" y="856172"/>
                    <a:pt x="169438" y="850570"/>
                    <a:pt x="177620" y="848080"/>
                  </a:cubicBezTo>
                  <a:close/>
                  <a:moveTo>
                    <a:pt x="354971" y="666807"/>
                  </a:moveTo>
                  <a:cubicBezTo>
                    <a:pt x="363240" y="669297"/>
                    <a:pt x="370554" y="674900"/>
                    <a:pt x="375007" y="682993"/>
                  </a:cubicBezTo>
                  <a:cubicBezTo>
                    <a:pt x="383911" y="699180"/>
                    <a:pt x="377551" y="719101"/>
                    <a:pt x="361014" y="727817"/>
                  </a:cubicBezTo>
                  <a:cubicBezTo>
                    <a:pt x="344477" y="736533"/>
                    <a:pt x="280872" y="752719"/>
                    <a:pt x="271968" y="736533"/>
                  </a:cubicBezTo>
                  <a:cubicBezTo>
                    <a:pt x="264335" y="721591"/>
                    <a:pt x="312674" y="678013"/>
                    <a:pt x="329212" y="669297"/>
                  </a:cubicBezTo>
                  <a:cubicBezTo>
                    <a:pt x="337480" y="664939"/>
                    <a:pt x="346703" y="664316"/>
                    <a:pt x="354971" y="666807"/>
                  </a:cubicBezTo>
                  <a:close/>
                  <a:moveTo>
                    <a:pt x="23816" y="507512"/>
                  </a:moveTo>
                  <a:cubicBezTo>
                    <a:pt x="31999" y="505022"/>
                    <a:pt x="41125" y="505644"/>
                    <a:pt x="49308" y="510002"/>
                  </a:cubicBezTo>
                  <a:cubicBezTo>
                    <a:pt x="65673" y="518717"/>
                    <a:pt x="114767" y="561049"/>
                    <a:pt x="104696" y="577235"/>
                  </a:cubicBezTo>
                  <a:cubicBezTo>
                    <a:pt x="95885" y="593421"/>
                    <a:pt x="34202" y="577235"/>
                    <a:pt x="17837" y="568520"/>
                  </a:cubicBezTo>
                  <a:cubicBezTo>
                    <a:pt x="1472" y="559804"/>
                    <a:pt x="-4822" y="538638"/>
                    <a:pt x="3990" y="523697"/>
                  </a:cubicBezTo>
                  <a:cubicBezTo>
                    <a:pt x="8396" y="515605"/>
                    <a:pt x="15634" y="510002"/>
                    <a:pt x="23816" y="507512"/>
                  </a:cubicBezTo>
                  <a:close/>
                  <a:moveTo>
                    <a:pt x="294392" y="342721"/>
                  </a:moveTo>
                  <a:cubicBezTo>
                    <a:pt x="302417" y="345211"/>
                    <a:pt x="309655" y="350814"/>
                    <a:pt x="314691" y="358906"/>
                  </a:cubicBezTo>
                  <a:cubicBezTo>
                    <a:pt x="323502" y="375092"/>
                    <a:pt x="317208" y="395013"/>
                    <a:pt x="300843" y="403729"/>
                  </a:cubicBezTo>
                  <a:cubicBezTo>
                    <a:pt x="284479" y="412444"/>
                    <a:pt x="221536" y="428630"/>
                    <a:pt x="212725" y="412444"/>
                  </a:cubicBezTo>
                  <a:cubicBezTo>
                    <a:pt x="203913" y="396258"/>
                    <a:pt x="251748" y="353926"/>
                    <a:pt x="269373" y="345211"/>
                  </a:cubicBezTo>
                  <a:cubicBezTo>
                    <a:pt x="277555" y="340853"/>
                    <a:pt x="286367" y="340231"/>
                    <a:pt x="294392" y="342721"/>
                  </a:cubicBezTo>
                  <a:close/>
                  <a:moveTo>
                    <a:pt x="40595" y="171727"/>
                  </a:moveTo>
                  <a:cubicBezTo>
                    <a:pt x="48863" y="169361"/>
                    <a:pt x="58086" y="169992"/>
                    <a:pt x="66354" y="173778"/>
                  </a:cubicBezTo>
                  <a:cubicBezTo>
                    <a:pt x="82892" y="182611"/>
                    <a:pt x="131231" y="225517"/>
                    <a:pt x="123598" y="241922"/>
                  </a:cubicBezTo>
                  <a:cubicBezTo>
                    <a:pt x="113422" y="258327"/>
                    <a:pt x="51089" y="241922"/>
                    <a:pt x="34552" y="233089"/>
                  </a:cubicBezTo>
                  <a:cubicBezTo>
                    <a:pt x="18015" y="224255"/>
                    <a:pt x="11655" y="204064"/>
                    <a:pt x="20559" y="187659"/>
                  </a:cubicBezTo>
                  <a:cubicBezTo>
                    <a:pt x="25012" y="179457"/>
                    <a:pt x="32326" y="174093"/>
                    <a:pt x="40595" y="171727"/>
                  </a:cubicBezTo>
                  <a:close/>
                  <a:moveTo>
                    <a:pt x="354971" y="1374"/>
                  </a:moveTo>
                  <a:cubicBezTo>
                    <a:pt x="363240" y="3708"/>
                    <a:pt x="370554" y="9000"/>
                    <a:pt x="375007" y="17092"/>
                  </a:cubicBezTo>
                  <a:cubicBezTo>
                    <a:pt x="383911" y="33278"/>
                    <a:pt x="377551" y="53199"/>
                    <a:pt x="361014" y="61915"/>
                  </a:cubicBezTo>
                  <a:cubicBezTo>
                    <a:pt x="344477" y="70630"/>
                    <a:pt x="280872" y="88061"/>
                    <a:pt x="271968" y="70630"/>
                  </a:cubicBezTo>
                  <a:cubicBezTo>
                    <a:pt x="264335" y="54444"/>
                    <a:pt x="312674" y="12112"/>
                    <a:pt x="329212" y="3397"/>
                  </a:cubicBezTo>
                  <a:cubicBezTo>
                    <a:pt x="337480" y="-338"/>
                    <a:pt x="346703" y="-961"/>
                    <a:pt x="354971" y="1374"/>
                  </a:cubicBezTo>
                  <a:close/>
                </a:path>
              </a:pathLst>
            </a:custGeom>
            <a:solidFill>
              <a:srgbClr val="5E51D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C980F856-D671-6A43-AF6B-E55014BA2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7032" y="7153212"/>
              <a:ext cx="483473" cy="1259785"/>
            </a:xfrm>
            <a:custGeom>
              <a:avLst/>
              <a:gdLst>
                <a:gd name="connsiteX0" fmla="*/ 459657 w 483473"/>
                <a:gd name="connsiteY0" fmla="*/ 1183152 h 1259785"/>
                <a:gd name="connsiteX1" fmla="*/ 479484 w 483473"/>
                <a:gd name="connsiteY1" fmla="*/ 1199338 h 1259785"/>
                <a:gd name="connsiteX2" fmla="*/ 465636 w 483473"/>
                <a:gd name="connsiteY2" fmla="*/ 1244162 h 1259785"/>
                <a:gd name="connsiteX3" fmla="*/ 378777 w 483473"/>
                <a:gd name="connsiteY3" fmla="*/ 1252878 h 1259785"/>
                <a:gd name="connsiteX4" fmla="*/ 434166 w 483473"/>
                <a:gd name="connsiteY4" fmla="*/ 1185642 h 1259785"/>
                <a:gd name="connsiteX5" fmla="*/ 459657 w 483473"/>
                <a:gd name="connsiteY5" fmla="*/ 1183152 h 1259785"/>
                <a:gd name="connsiteX6" fmla="*/ 203143 w 483473"/>
                <a:gd name="connsiteY6" fmla="*/ 1018360 h 1259785"/>
                <a:gd name="connsiteX7" fmla="*/ 227993 w 483473"/>
                <a:gd name="connsiteY7" fmla="*/ 1020850 h 1259785"/>
                <a:gd name="connsiteX8" fmla="*/ 283214 w 483473"/>
                <a:gd name="connsiteY8" fmla="*/ 1088086 h 1259785"/>
                <a:gd name="connsiteX9" fmla="*/ 197314 w 483473"/>
                <a:gd name="connsiteY9" fmla="*/ 1079370 h 1259785"/>
                <a:gd name="connsiteX10" fmla="*/ 183816 w 483473"/>
                <a:gd name="connsiteY10" fmla="*/ 1034546 h 1259785"/>
                <a:gd name="connsiteX11" fmla="*/ 203143 w 483473"/>
                <a:gd name="connsiteY11" fmla="*/ 1018360 h 1259785"/>
                <a:gd name="connsiteX12" fmla="*/ 447727 w 483473"/>
                <a:gd name="connsiteY12" fmla="*/ 848079 h 1259785"/>
                <a:gd name="connsiteX13" fmla="*/ 468498 w 483473"/>
                <a:gd name="connsiteY13" fmla="*/ 864264 h 1259785"/>
                <a:gd name="connsiteX14" fmla="*/ 454650 w 483473"/>
                <a:gd name="connsiteY14" fmla="*/ 909087 h 1259785"/>
                <a:gd name="connsiteX15" fmla="*/ 366532 w 483473"/>
                <a:gd name="connsiteY15" fmla="*/ 919047 h 1259785"/>
                <a:gd name="connsiteX16" fmla="*/ 423180 w 483473"/>
                <a:gd name="connsiteY16" fmla="*/ 850569 h 1259785"/>
                <a:gd name="connsiteX17" fmla="*/ 447727 w 483473"/>
                <a:gd name="connsiteY17" fmla="*/ 848079 h 1259785"/>
                <a:gd name="connsiteX18" fmla="*/ 95530 w 483473"/>
                <a:gd name="connsiteY18" fmla="*/ 666806 h 1259785"/>
                <a:gd name="connsiteX19" fmla="*/ 121289 w 483473"/>
                <a:gd name="connsiteY19" fmla="*/ 669296 h 1259785"/>
                <a:gd name="connsiteX20" fmla="*/ 177261 w 483473"/>
                <a:gd name="connsiteY20" fmla="*/ 736532 h 1259785"/>
                <a:gd name="connsiteX21" fmla="*/ 89487 w 483473"/>
                <a:gd name="connsiteY21" fmla="*/ 727816 h 1259785"/>
                <a:gd name="connsiteX22" fmla="*/ 75494 w 483473"/>
                <a:gd name="connsiteY22" fmla="*/ 682992 h 1259785"/>
                <a:gd name="connsiteX23" fmla="*/ 95530 w 483473"/>
                <a:gd name="connsiteY23" fmla="*/ 666806 h 1259785"/>
                <a:gd name="connsiteX24" fmla="*/ 300682 w 483473"/>
                <a:gd name="connsiteY24" fmla="*/ 507511 h 1259785"/>
                <a:gd name="connsiteX25" fmla="*/ 321354 w 483473"/>
                <a:gd name="connsiteY25" fmla="*/ 523696 h 1259785"/>
                <a:gd name="connsiteX26" fmla="*/ 307361 w 483473"/>
                <a:gd name="connsiteY26" fmla="*/ 568519 h 1259785"/>
                <a:gd name="connsiteX27" fmla="*/ 218314 w 483473"/>
                <a:gd name="connsiteY27" fmla="*/ 577234 h 1259785"/>
                <a:gd name="connsiteX28" fmla="*/ 274287 w 483473"/>
                <a:gd name="connsiteY28" fmla="*/ 510001 h 1259785"/>
                <a:gd name="connsiteX29" fmla="*/ 300682 w 483473"/>
                <a:gd name="connsiteY29" fmla="*/ 507511 h 1259785"/>
                <a:gd name="connsiteX30" fmla="*/ 23816 w 483473"/>
                <a:gd name="connsiteY30" fmla="*/ 342720 h 1259785"/>
                <a:gd name="connsiteX31" fmla="*/ 49308 w 483473"/>
                <a:gd name="connsiteY31" fmla="*/ 345210 h 1259785"/>
                <a:gd name="connsiteX32" fmla="*/ 105955 w 483473"/>
                <a:gd name="connsiteY32" fmla="*/ 412443 h 1259785"/>
                <a:gd name="connsiteX33" fmla="*/ 17837 w 483473"/>
                <a:gd name="connsiteY33" fmla="*/ 403728 h 1259785"/>
                <a:gd name="connsiteX34" fmla="*/ 3990 w 483473"/>
                <a:gd name="connsiteY34" fmla="*/ 358905 h 1259785"/>
                <a:gd name="connsiteX35" fmla="*/ 23816 w 483473"/>
                <a:gd name="connsiteY35" fmla="*/ 342720 h 1259785"/>
                <a:gd name="connsiteX36" fmla="*/ 333004 w 483473"/>
                <a:gd name="connsiteY36" fmla="*/ 171726 h 1259785"/>
                <a:gd name="connsiteX37" fmla="*/ 353040 w 483473"/>
                <a:gd name="connsiteY37" fmla="*/ 187658 h 1259785"/>
                <a:gd name="connsiteX38" fmla="*/ 339047 w 483473"/>
                <a:gd name="connsiteY38" fmla="*/ 233088 h 1259785"/>
                <a:gd name="connsiteX39" fmla="*/ 250001 w 483473"/>
                <a:gd name="connsiteY39" fmla="*/ 241921 h 1259785"/>
                <a:gd name="connsiteX40" fmla="*/ 307245 w 483473"/>
                <a:gd name="connsiteY40" fmla="*/ 173777 h 1259785"/>
                <a:gd name="connsiteX41" fmla="*/ 333004 w 483473"/>
                <a:gd name="connsiteY41" fmla="*/ 171726 h 1259785"/>
                <a:gd name="connsiteX42" fmla="*/ 90521 w 483473"/>
                <a:gd name="connsiteY42" fmla="*/ 1372 h 1259785"/>
                <a:gd name="connsiteX43" fmla="*/ 116485 w 483473"/>
                <a:gd name="connsiteY43" fmla="*/ 3395 h 1259785"/>
                <a:gd name="connsiteX44" fmla="*/ 171873 w 483473"/>
                <a:gd name="connsiteY44" fmla="*/ 70629 h 1259785"/>
                <a:gd name="connsiteX45" fmla="*/ 85014 w 483473"/>
                <a:gd name="connsiteY45" fmla="*/ 61913 h 1259785"/>
                <a:gd name="connsiteX46" fmla="*/ 71167 w 483473"/>
                <a:gd name="connsiteY46" fmla="*/ 17091 h 1259785"/>
                <a:gd name="connsiteX47" fmla="*/ 90521 w 483473"/>
                <a:gd name="connsiteY47" fmla="*/ 1372 h 125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83473" h="1259785">
                  <a:moveTo>
                    <a:pt x="459657" y="1183152"/>
                  </a:moveTo>
                  <a:cubicBezTo>
                    <a:pt x="467839" y="1185642"/>
                    <a:pt x="475078" y="1191245"/>
                    <a:pt x="479484" y="1199338"/>
                  </a:cubicBezTo>
                  <a:cubicBezTo>
                    <a:pt x="488295" y="1215525"/>
                    <a:pt x="482001" y="1235446"/>
                    <a:pt x="465636" y="1244162"/>
                  </a:cubicBezTo>
                  <a:cubicBezTo>
                    <a:pt x="450530" y="1252878"/>
                    <a:pt x="386330" y="1269064"/>
                    <a:pt x="378777" y="1252878"/>
                  </a:cubicBezTo>
                  <a:cubicBezTo>
                    <a:pt x="368706" y="1236691"/>
                    <a:pt x="417801" y="1194358"/>
                    <a:pt x="434166" y="1185642"/>
                  </a:cubicBezTo>
                  <a:cubicBezTo>
                    <a:pt x="442348" y="1181284"/>
                    <a:pt x="451475" y="1180662"/>
                    <a:pt x="459657" y="1183152"/>
                  </a:cubicBezTo>
                  <a:close/>
                  <a:moveTo>
                    <a:pt x="203143" y="1018360"/>
                  </a:moveTo>
                  <a:cubicBezTo>
                    <a:pt x="211119" y="1015870"/>
                    <a:pt x="220016" y="1016492"/>
                    <a:pt x="227993" y="1020850"/>
                  </a:cubicBezTo>
                  <a:cubicBezTo>
                    <a:pt x="243946" y="1029566"/>
                    <a:pt x="290577" y="1071899"/>
                    <a:pt x="283214" y="1088086"/>
                  </a:cubicBezTo>
                  <a:cubicBezTo>
                    <a:pt x="274624" y="1104272"/>
                    <a:pt x="213267" y="1088086"/>
                    <a:pt x="197314" y="1079370"/>
                  </a:cubicBezTo>
                  <a:cubicBezTo>
                    <a:pt x="181361" y="1070654"/>
                    <a:pt x="176453" y="1050733"/>
                    <a:pt x="183816" y="1034546"/>
                  </a:cubicBezTo>
                  <a:cubicBezTo>
                    <a:pt x="188111" y="1026453"/>
                    <a:pt x="195167" y="1020850"/>
                    <a:pt x="203143" y="1018360"/>
                  </a:cubicBezTo>
                  <a:close/>
                  <a:moveTo>
                    <a:pt x="447727" y="848079"/>
                  </a:moveTo>
                  <a:cubicBezTo>
                    <a:pt x="455909" y="850569"/>
                    <a:pt x="463462" y="856172"/>
                    <a:pt x="468498" y="864264"/>
                  </a:cubicBezTo>
                  <a:cubicBezTo>
                    <a:pt x="477309" y="880450"/>
                    <a:pt x="471015" y="901616"/>
                    <a:pt x="454650" y="909087"/>
                  </a:cubicBezTo>
                  <a:cubicBezTo>
                    <a:pt x="438286" y="917802"/>
                    <a:pt x="375344" y="933988"/>
                    <a:pt x="366532" y="919047"/>
                  </a:cubicBezTo>
                  <a:cubicBezTo>
                    <a:pt x="357720" y="902862"/>
                    <a:pt x="406815" y="860529"/>
                    <a:pt x="423180" y="850569"/>
                  </a:cubicBezTo>
                  <a:cubicBezTo>
                    <a:pt x="430733" y="846211"/>
                    <a:pt x="439545" y="845589"/>
                    <a:pt x="447727" y="848079"/>
                  </a:cubicBezTo>
                  <a:close/>
                  <a:moveTo>
                    <a:pt x="95530" y="666806"/>
                  </a:moveTo>
                  <a:cubicBezTo>
                    <a:pt x="103798" y="664316"/>
                    <a:pt x="113021" y="664938"/>
                    <a:pt x="121289" y="669296"/>
                  </a:cubicBezTo>
                  <a:cubicBezTo>
                    <a:pt x="136555" y="678012"/>
                    <a:pt x="186166" y="721590"/>
                    <a:pt x="177261" y="736532"/>
                  </a:cubicBezTo>
                  <a:cubicBezTo>
                    <a:pt x="169629" y="752718"/>
                    <a:pt x="104752" y="736532"/>
                    <a:pt x="89487" y="727816"/>
                  </a:cubicBezTo>
                  <a:cubicBezTo>
                    <a:pt x="72950" y="719100"/>
                    <a:pt x="66590" y="699179"/>
                    <a:pt x="75494" y="682992"/>
                  </a:cubicBezTo>
                  <a:cubicBezTo>
                    <a:pt x="79947" y="674899"/>
                    <a:pt x="87261" y="669296"/>
                    <a:pt x="95530" y="666806"/>
                  </a:cubicBezTo>
                  <a:close/>
                  <a:moveTo>
                    <a:pt x="300682" y="507511"/>
                  </a:moveTo>
                  <a:cubicBezTo>
                    <a:pt x="309269" y="510001"/>
                    <a:pt x="316901" y="515604"/>
                    <a:pt x="321354" y="523696"/>
                  </a:cubicBezTo>
                  <a:cubicBezTo>
                    <a:pt x="328986" y="538637"/>
                    <a:pt x="323898" y="559803"/>
                    <a:pt x="307361" y="568519"/>
                  </a:cubicBezTo>
                  <a:cubicBezTo>
                    <a:pt x="290824" y="577234"/>
                    <a:pt x="227219" y="593420"/>
                    <a:pt x="218314" y="577234"/>
                  </a:cubicBezTo>
                  <a:cubicBezTo>
                    <a:pt x="209410" y="561048"/>
                    <a:pt x="259022" y="518716"/>
                    <a:pt x="274287" y="510001"/>
                  </a:cubicBezTo>
                  <a:cubicBezTo>
                    <a:pt x="282555" y="505643"/>
                    <a:pt x="292096" y="505020"/>
                    <a:pt x="300682" y="507511"/>
                  </a:cubicBezTo>
                  <a:close/>
                  <a:moveTo>
                    <a:pt x="23816" y="342720"/>
                  </a:moveTo>
                  <a:cubicBezTo>
                    <a:pt x="31999" y="340230"/>
                    <a:pt x="41125" y="340852"/>
                    <a:pt x="49308" y="345210"/>
                  </a:cubicBezTo>
                  <a:cubicBezTo>
                    <a:pt x="65673" y="353925"/>
                    <a:pt x="114767" y="396257"/>
                    <a:pt x="105955" y="412443"/>
                  </a:cubicBezTo>
                  <a:cubicBezTo>
                    <a:pt x="97143" y="428629"/>
                    <a:pt x="34202" y="412443"/>
                    <a:pt x="17837" y="403728"/>
                  </a:cubicBezTo>
                  <a:cubicBezTo>
                    <a:pt x="1472" y="395012"/>
                    <a:pt x="-4822" y="375091"/>
                    <a:pt x="3990" y="358905"/>
                  </a:cubicBezTo>
                  <a:cubicBezTo>
                    <a:pt x="8396" y="350813"/>
                    <a:pt x="15634" y="345210"/>
                    <a:pt x="23816" y="342720"/>
                  </a:cubicBezTo>
                  <a:close/>
                  <a:moveTo>
                    <a:pt x="333004" y="171726"/>
                  </a:moveTo>
                  <a:cubicBezTo>
                    <a:pt x="341273" y="174092"/>
                    <a:pt x="348587" y="179456"/>
                    <a:pt x="353040" y="187658"/>
                  </a:cubicBezTo>
                  <a:cubicBezTo>
                    <a:pt x="361944" y="204063"/>
                    <a:pt x="355584" y="224254"/>
                    <a:pt x="339047" y="233088"/>
                  </a:cubicBezTo>
                  <a:cubicBezTo>
                    <a:pt x="322510" y="241921"/>
                    <a:pt x="260177" y="258326"/>
                    <a:pt x="250001" y="241921"/>
                  </a:cubicBezTo>
                  <a:cubicBezTo>
                    <a:pt x="242368" y="225516"/>
                    <a:pt x="290707" y="182610"/>
                    <a:pt x="307245" y="173777"/>
                  </a:cubicBezTo>
                  <a:cubicBezTo>
                    <a:pt x="315513" y="169991"/>
                    <a:pt x="324736" y="169360"/>
                    <a:pt x="333004" y="171726"/>
                  </a:cubicBezTo>
                  <a:close/>
                  <a:moveTo>
                    <a:pt x="90521" y="1372"/>
                  </a:moveTo>
                  <a:cubicBezTo>
                    <a:pt x="98861" y="-962"/>
                    <a:pt x="108302" y="-340"/>
                    <a:pt x="116485" y="3395"/>
                  </a:cubicBezTo>
                  <a:cubicBezTo>
                    <a:pt x="132849" y="12111"/>
                    <a:pt x="180685" y="54443"/>
                    <a:pt x="171873" y="70629"/>
                  </a:cubicBezTo>
                  <a:cubicBezTo>
                    <a:pt x="163061" y="88060"/>
                    <a:pt x="100120" y="70629"/>
                    <a:pt x="85014" y="61913"/>
                  </a:cubicBezTo>
                  <a:cubicBezTo>
                    <a:pt x="67390" y="53198"/>
                    <a:pt x="61096" y="33277"/>
                    <a:pt x="71167" y="17091"/>
                  </a:cubicBezTo>
                  <a:cubicBezTo>
                    <a:pt x="74943" y="8998"/>
                    <a:pt x="82181" y="3707"/>
                    <a:pt x="90521" y="1372"/>
                  </a:cubicBezTo>
                  <a:close/>
                </a:path>
              </a:pathLst>
            </a:custGeom>
            <a:solidFill>
              <a:srgbClr val="2ADAA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69" name="Freeform 68">
              <a:extLst>
                <a:ext uri="{FF2B5EF4-FFF2-40B4-BE49-F238E27FC236}">
                  <a16:creationId xmlns:a16="http://schemas.microsoft.com/office/drawing/2014/main" id="{816D119C-4AE3-6841-9056-27038570D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612" y="7648279"/>
              <a:ext cx="522285" cy="964119"/>
            </a:xfrm>
            <a:custGeom>
              <a:avLst/>
              <a:gdLst>
                <a:gd name="connsiteX0" fmla="*/ 304679 w 522285"/>
                <a:gd name="connsiteY0" fmla="*/ 898708 h 964119"/>
                <a:gd name="connsiteX1" fmla="*/ 369116 w 522285"/>
                <a:gd name="connsiteY1" fmla="*/ 919484 h 964119"/>
                <a:gd name="connsiteX2" fmla="*/ 293586 w 522285"/>
                <a:gd name="connsiteY2" fmla="*/ 963806 h 964119"/>
                <a:gd name="connsiteX3" fmla="*/ 255821 w 522285"/>
                <a:gd name="connsiteY3" fmla="*/ 936721 h 964119"/>
                <a:gd name="connsiteX4" fmla="*/ 283515 w 522285"/>
                <a:gd name="connsiteY4" fmla="*/ 899786 h 964119"/>
                <a:gd name="connsiteX5" fmla="*/ 304679 w 522285"/>
                <a:gd name="connsiteY5" fmla="*/ 898708 h 964119"/>
                <a:gd name="connsiteX6" fmla="*/ 498062 w 522285"/>
                <a:gd name="connsiteY6" fmla="*/ 704256 h 964119"/>
                <a:gd name="connsiteX7" fmla="*/ 519052 w 522285"/>
                <a:gd name="connsiteY7" fmla="*/ 719508 h 964119"/>
                <a:gd name="connsiteX8" fmla="*/ 505059 w 522285"/>
                <a:gd name="connsiteY8" fmla="*/ 765576 h 964119"/>
                <a:gd name="connsiteX9" fmla="*/ 416013 w 522285"/>
                <a:gd name="connsiteY9" fmla="*/ 774291 h 964119"/>
                <a:gd name="connsiteX10" fmla="*/ 473257 w 522285"/>
                <a:gd name="connsiteY10" fmla="*/ 705813 h 964119"/>
                <a:gd name="connsiteX11" fmla="*/ 498062 w 522285"/>
                <a:gd name="connsiteY11" fmla="*/ 704256 h 964119"/>
                <a:gd name="connsiteX12" fmla="*/ 156905 w 522285"/>
                <a:gd name="connsiteY12" fmla="*/ 635041 h 964119"/>
                <a:gd name="connsiteX13" fmla="*/ 220853 w 522285"/>
                <a:gd name="connsiteY13" fmla="*/ 655818 h 964119"/>
                <a:gd name="connsiteX14" fmla="*/ 146101 w 522285"/>
                <a:gd name="connsiteY14" fmla="*/ 700140 h 964119"/>
                <a:gd name="connsiteX15" fmla="*/ 108725 w 522285"/>
                <a:gd name="connsiteY15" fmla="*/ 673054 h 964119"/>
                <a:gd name="connsiteX16" fmla="*/ 136134 w 522285"/>
                <a:gd name="connsiteY16" fmla="*/ 636119 h 964119"/>
                <a:gd name="connsiteX17" fmla="*/ 156905 w 522285"/>
                <a:gd name="connsiteY17" fmla="*/ 635041 h 964119"/>
                <a:gd name="connsiteX18" fmla="*/ 420842 w 522285"/>
                <a:gd name="connsiteY18" fmla="*/ 567237 h 964119"/>
                <a:gd name="connsiteX19" fmla="*/ 440877 w 522285"/>
                <a:gd name="connsiteY19" fmla="*/ 583423 h 964119"/>
                <a:gd name="connsiteX20" fmla="*/ 426885 w 522285"/>
                <a:gd name="connsiteY20" fmla="*/ 628247 h 964119"/>
                <a:gd name="connsiteX21" fmla="*/ 339111 w 522285"/>
                <a:gd name="connsiteY21" fmla="*/ 636963 h 964119"/>
                <a:gd name="connsiteX22" fmla="*/ 395082 w 522285"/>
                <a:gd name="connsiteY22" fmla="*/ 569727 h 964119"/>
                <a:gd name="connsiteX23" fmla="*/ 420842 w 522285"/>
                <a:gd name="connsiteY23" fmla="*/ 567237 h 964119"/>
                <a:gd name="connsiteX24" fmla="*/ 75428 w 522285"/>
                <a:gd name="connsiteY24" fmla="*/ 472781 h 964119"/>
                <a:gd name="connsiteX25" fmla="*/ 142705 w 522285"/>
                <a:gd name="connsiteY25" fmla="*/ 530715 h 964119"/>
                <a:gd name="connsiteX26" fmla="*/ 55495 w 522285"/>
                <a:gd name="connsiteY26" fmla="*/ 538439 h 964119"/>
                <a:gd name="connsiteX27" fmla="*/ 33069 w 522285"/>
                <a:gd name="connsiteY27" fmla="*/ 495955 h 964119"/>
                <a:gd name="connsiteX28" fmla="*/ 75428 w 522285"/>
                <a:gd name="connsiteY28" fmla="*/ 472781 h 964119"/>
                <a:gd name="connsiteX29" fmla="*/ 289009 w 522285"/>
                <a:gd name="connsiteY29" fmla="*/ 298081 h 964119"/>
                <a:gd name="connsiteX30" fmla="*/ 307892 w 522285"/>
                <a:gd name="connsiteY30" fmla="*/ 314266 h 964119"/>
                <a:gd name="connsiteX31" fmla="*/ 295303 w 522285"/>
                <a:gd name="connsiteY31" fmla="*/ 359089 h 964119"/>
                <a:gd name="connsiteX32" fmla="*/ 207185 w 522285"/>
                <a:gd name="connsiteY32" fmla="*/ 367804 h 964119"/>
                <a:gd name="connsiteX33" fmla="*/ 262574 w 522285"/>
                <a:gd name="connsiteY33" fmla="*/ 300571 h 964119"/>
                <a:gd name="connsiteX34" fmla="*/ 289009 w 522285"/>
                <a:gd name="connsiteY34" fmla="*/ 298081 h 964119"/>
                <a:gd name="connsiteX35" fmla="*/ 23590 w 522285"/>
                <a:gd name="connsiteY35" fmla="*/ 138781 h 964119"/>
                <a:gd name="connsiteX36" fmla="*/ 49826 w 522285"/>
                <a:gd name="connsiteY36" fmla="*/ 141271 h 964119"/>
                <a:gd name="connsiteX37" fmla="*/ 105798 w 522285"/>
                <a:gd name="connsiteY37" fmla="*/ 208507 h 964119"/>
                <a:gd name="connsiteX38" fmla="*/ 18024 w 522285"/>
                <a:gd name="connsiteY38" fmla="*/ 199791 h 964119"/>
                <a:gd name="connsiteX39" fmla="*/ 4031 w 522285"/>
                <a:gd name="connsiteY39" fmla="*/ 154967 h 964119"/>
                <a:gd name="connsiteX40" fmla="*/ 23590 w 522285"/>
                <a:gd name="connsiteY40" fmla="*/ 138781 h 964119"/>
                <a:gd name="connsiteX41" fmla="*/ 311296 w 522285"/>
                <a:gd name="connsiteY41" fmla="*/ 1457 h 964119"/>
                <a:gd name="connsiteX42" fmla="*/ 331122 w 522285"/>
                <a:gd name="connsiteY42" fmla="*/ 17642 h 964119"/>
                <a:gd name="connsiteX43" fmla="*/ 318534 w 522285"/>
                <a:gd name="connsiteY43" fmla="*/ 62465 h 964119"/>
                <a:gd name="connsiteX44" fmla="*/ 230416 w 522285"/>
                <a:gd name="connsiteY44" fmla="*/ 71180 h 964119"/>
                <a:gd name="connsiteX45" fmla="*/ 285804 w 522285"/>
                <a:gd name="connsiteY45" fmla="*/ 3947 h 964119"/>
                <a:gd name="connsiteX46" fmla="*/ 311296 w 522285"/>
                <a:gd name="connsiteY46" fmla="*/ 1457 h 96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22285" h="964119">
                  <a:moveTo>
                    <a:pt x="304679" y="898708"/>
                  </a:moveTo>
                  <a:cubicBezTo>
                    <a:pt x="331115" y="899401"/>
                    <a:pt x="368172" y="905634"/>
                    <a:pt x="369116" y="919484"/>
                  </a:cubicBezTo>
                  <a:cubicBezTo>
                    <a:pt x="372892" y="936721"/>
                    <a:pt x="312468" y="961344"/>
                    <a:pt x="293586" y="963806"/>
                  </a:cubicBezTo>
                  <a:cubicBezTo>
                    <a:pt x="275962" y="966269"/>
                    <a:pt x="258338" y="953957"/>
                    <a:pt x="255821" y="936721"/>
                  </a:cubicBezTo>
                  <a:cubicBezTo>
                    <a:pt x="253303" y="918253"/>
                    <a:pt x="265891" y="901017"/>
                    <a:pt x="283515" y="899786"/>
                  </a:cubicBezTo>
                  <a:cubicBezTo>
                    <a:pt x="288236" y="898863"/>
                    <a:pt x="295867" y="898478"/>
                    <a:pt x="304679" y="898708"/>
                  </a:cubicBezTo>
                  <a:close/>
                  <a:moveTo>
                    <a:pt x="498062" y="704256"/>
                  </a:moveTo>
                  <a:cubicBezTo>
                    <a:pt x="506331" y="706746"/>
                    <a:pt x="513963" y="712038"/>
                    <a:pt x="519052" y="719508"/>
                  </a:cubicBezTo>
                  <a:cubicBezTo>
                    <a:pt x="526684" y="735694"/>
                    <a:pt x="520324" y="756860"/>
                    <a:pt x="505059" y="765576"/>
                  </a:cubicBezTo>
                  <a:cubicBezTo>
                    <a:pt x="488522" y="773046"/>
                    <a:pt x="424917" y="790477"/>
                    <a:pt x="416013" y="774291"/>
                  </a:cubicBezTo>
                  <a:cubicBezTo>
                    <a:pt x="407108" y="758105"/>
                    <a:pt x="455447" y="715773"/>
                    <a:pt x="473257" y="705813"/>
                  </a:cubicBezTo>
                  <a:cubicBezTo>
                    <a:pt x="480889" y="702078"/>
                    <a:pt x="489794" y="701766"/>
                    <a:pt x="498062" y="704256"/>
                  </a:cubicBezTo>
                  <a:close/>
                  <a:moveTo>
                    <a:pt x="156905" y="635041"/>
                  </a:moveTo>
                  <a:cubicBezTo>
                    <a:pt x="182776" y="635734"/>
                    <a:pt x="218984" y="641967"/>
                    <a:pt x="220853" y="655818"/>
                  </a:cubicBezTo>
                  <a:cubicBezTo>
                    <a:pt x="224590" y="674285"/>
                    <a:pt x="163543" y="697677"/>
                    <a:pt x="146101" y="700140"/>
                  </a:cubicBezTo>
                  <a:cubicBezTo>
                    <a:pt x="128659" y="702602"/>
                    <a:pt x="111217" y="691522"/>
                    <a:pt x="108725" y="673054"/>
                  </a:cubicBezTo>
                  <a:cubicBezTo>
                    <a:pt x="104988" y="654586"/>
                    <a:pt x="118692" y="638581"/>
                    <a:pt x="136134" y="636119"/>
                  </a:cubicBezTo>
                  <a:cubicBezTo>
                    <a:pt x="140806" y="635195"/>
                    <a:pt x="148281" y="634811"/>
                    <a:pt x="156905" y="635041"/>
                  </a:cubicBezTo>
                  <a:close/>
                  <a:moveTo>
                    <a:pt x="420842" y="567237"/>
                  </a:moveTo>
                  <a:cubicBezTo>
                    <a:pt x="429111" y="569727"/>
                    <a:pt x="436425" y="575330"/>
                    <a:pt x="440877" y="583423"/>
                  </a:cubicBezTo>
                  <a:cubicBezTo>
                    <a:pt x="449782" y="599610"/>
                    <a:pt x="443422" y="619531"/>
                    <a:pt x="426885" y="628247"/>
                  </a:cubicBezTo>
                  <a:cubicBezTo>
                    <a:pt x="410347" y="636963"/>
                    <a:pt x="346743" y="653149"/>
                    <a:pt x="339111" y="636963"/>
                  </a:cubicBezTo>
                  <a:cubicBezTo>
                    <a:pt x="330206" y="620776"/>
                    <a:pt x="378545" y="577198"/>
                    <a:pt x="395082" y="569727"/>
                  </a:cubicBezTo>
                  <a:cubicBezTo>
                    <a:pt x="403351" y="565369"/>
                    <a:pt x="412574" y="564747"/>
                    <a:pt x="420842" y="567237"/>
                  </a:cubicBezTo>
                  <a:close/>
                  <a:moveTo>
                    <a:pt x="75428" y="472781"/>
                  </a:moveTo>
                  <a:cubicBezTo>
                    <a:pt x="92870" y="479218"/>
                    <a:pt x="147688" y="512691"/>
                    <a:pt x="142705" y="530715"/>
                  </a:cubicBezTo>
                  <a:cubicBezTo>
                    <a:pt x="137721" y="548739"/>
                    <a:pt x="72937" y="543589"/>
                    <a:pt x="55495" y="538439"/>
                  </a:cubicBezTo>
                  <a:cubicBezTo>
                    <a:pt x="38053" y="533290"/>
                    <a:pt x="28086" y="513978"/>
                    <a:pt x="33069" y="495955"/>
                  </a:cubicBezTo>
                  <a:cubicBezTo>
                    <a:pt x="39299" y="477931"/>
                    <a:pt x="57986" y="467631"/>
                    <a:pt x="75428" y="472781"/>
                  </a:cubicBezTo>
                  <a:close/>
                  <a:moveTo>
                    <a:pt x="289009" y="298081"/>
                  </a:moveTo>
                  <a:cubicBezTo>
                    <a:pt x="297192" y="300571"/>
                    <a:pt x="304115" y="306174"/>
                    <a:pt x="307892" y="314266"/>
                  </a:cubicBezTo>
                  <a:cubicBezTo>
                    <a:pt x="317962" y="330452"/>
                    <a:pt x="311668" y="350373"/>
                    <a:pt x="295303" y="359089"/>
                  </a:cubicBezTo>
                  <a:cubicBezTo>
                    <a:pt x="278938" y="367804"/>
                    <a:pt x="215997" y="383990"/>
                    <a:pt x="207185" y="367804"/>
                  </a:cubicBezTo>
                  <a:cubicBezTo>
                    <a:pt x="198373" y="352864"/>
                    <a:pt x="247468" y="309286"/>
                    <a:pt x="262574" y="300571"/>
                  </a:cubicBezTo>
                  <a:cubicBezTo>
                    <a:pt x="271386" y="296213"/>
                    <a:pt x="280827" y="295591"/>
                    <a:pt x="289009" y="298081"/>
                  </a:cubicBezTo>
                  <a:close/>
                  <a:moveTo>
                    <a:pt x="23590" y="138781"/>
                  </a:moveTo>
                  <a:cubicBezTo>
                    <a:pt x="32017" y="136291"/>
                    <a:pt x="41558" y="136913"/>
                    <a:pt x="49826" y="141271"/>
                  </a:cubicBezTo>
                  <a:cubicBezTo>
                    <a:pt x="66364" y="149987"/>
                    <a:pt x="114703" y="192320"/>
                    <a:pt x="105798" y="208507"/>
                  </a:cubicBezTo>
                  <a:cubicBezTo>
                    <a:pt x="96894" y="224693"/>
                    <a:pt x="33289" y="208507"/>
                    <a:pt x="18024" y="199791"/>
                  </a:cubicBezTo>
                  <a:cubicBezTo>
                    <a:pt x="1487" y="189830"/>
                    <a:pt x="-4873" y="171154"/>
                    <a:pt x="4031" y="154967"/>
                  </a:cubicBezTo>
                  <a:cubicBezTo>
                    <a:pt x="7848" y="146874"/>
                    <a:pt x="15162" y="141271"/>
                    <a:pt x="23590" y="138781"/>
                  </a:cubicBezTo>
                  <a:close/>
                  <a:moveTo>
                    <a:pt x="311296" y="1457"/>
                  </a:moveTo>
                  <a:cubicBezTo>
                    <a:pt x="319478" y="3947"/>
                    <a:pt x="326717" y="9550"/>
                    <a:pt x="331122" y="17642"/>
                  </a:cubicBezTo>
                  <a:cubicBezTo>
                    <a:pt x="339934" y="33828"/>
                    <a:pt x="333640" y="53749"/>
                    <a:pt x="318534" y="62465"/>
                  </a:cubicBezTo>
                  <a:cubicBezTo>
                    <a:pt x="302169" y="71180"/>
                    <a:pt x="239228" y="87366"/>
                    <a:pt x="230416" y="71180"/>
                  </a:cubicBezTo>
                  <a:cubicBezTo>
                    <a:pt x="220345" y="56240"/>
                    <a:pt x="269440" y="12662"/>
                    <a:pt x="285804" y="3947"/>
                  </a:cubicBezTo>
                  <a:cubicBezTo>
                    <a:pt x="293987" y="-411"/>
                    <a:pt x="303113" y="-1033"/>
                    <a:pt x="311296" y="1457"/>
                  </a:cubicBezTo>
                  <a:close/>
                </a:path>
              </a:pathLst>
            </a:custGeom>
            <a:solidFill>
              <a:srgbClr val="5E51D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16C7567B-924A-4046-95B9-5854D18E8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4121" y="7637293"/>
              <a:ext cx="565815" cy="929646"/>
            </a:xfrm>
            <a:custGeom>
              <a:avLst/>
              <a:gdLst>
                <a:gd name="connsiteX0" fmla="*/ 541999 w 565815"/>
                <a:gd name="connsiteY0" fmla="*/ 853100 h 929646"/>
                <a:gd name="connsiteX1" fmla="*/ 561825 w 565815"/>
                <a:gd name="connsiteY1" fmla="*/ 869995 h 929646"/>
                <a:gd name="connsiteX2" fmla="*/ 547978 w 565815"/>
                <a:gd name="connsiteY2" fmla="*/ 914229 h 929646"/>
                <a:gd name="connsiteX3" fmla="*/ 459860 w 565815"/>
                <a:gd name="connsiteY3" fmla="*/ 922830 h 929646"/>
                <a:gd name="connsiteX4" fmla="*/ 516507 w 565815"/>
                <a:gd name="connsiteY4" fmla="*/ 856479 h 929646"/>
                <a:gd name="connsiteX5" fmla="*/ 541999 w 565815"/>
                <a:gd name="connsiteY5" fmla="*/ 853100 h 929646"/>
                <a:gd name="connsiteX6" fmla="*/ 254730 w 565815"/>
                <a:gd name="connsiteY6" fmla="*/ 766355 h 929646"/>
                <a:gd name="connsiteX7" fmla="*/ 319729 w 565815"/>
                <a:gd name="connsiteY7" fmla="*/ 787650 h 929646"/>
                <a:gd name="connsiteX8" fmla="*/ 244977 w 565815"/>
                <a:gd name="connsiteY8" fmla="*/ 831972 h 929646"/>
                <a:gd name="connsiteX9" fmla="*/ 206356 w 565815"/>
                <a:gd name="connsiteY9" fmla="*/ 804887 h 929646"/>
                <a:gd name="connsiteX10" fmla="*/ 233765 w 565815"/>
                <a:gd name="connsiteY10" fmla="*/ 766720 h 929646"/>
                <a:gd name="connsiteX11" fmla="*/ 254730 w 565815"/>
                <a:gd name="connsiteY11" fmla="*/ 766355 h 929646"/>
                <a:gd name="connsiteX12" fmla="*/ 344249 w 565815"/>
                <a:gd name="connsiteY12" fmla="*/ 457377 h 929646"/>
                <a:gd name="connsiteX13" fmla="*/ 364075 w 565815"/>
                <a:gd name="connsiteY13" fmla="*/ 473563 h 929646"/>
                <a:gd name="connsiteX14" fmla="*/ 350228 w 565815"/>
                <a:gd name="connsiteY14" fmla="*/ 518387 h 929646"/>
                <a:gd name="connsiteX15" fmla="*/ 263369 w 565815"/>
                <a:gd name="connsiteY15" fmla="*/ 527103 h 929646"/>
                <a:gd name="connsiteX16" fmla="*/ 318757 w 565815"/>
                <a:gd name="connsiteY16" fmla="*/ 459867 h 929646"/>
                <a:gd name="connsiteX17" fmla="*/ 344249 w 565815"/>
                <a:gd name="connsiteY17" fmla="*/ 457377 h 929646"/>
                <a:gd name="connsiteX18" fmla="*/ 24067 w 565815"/>
                <a:gd name="connsiteY18" fmla="*/ 314558 h 929646"/>
                <a:gd name="connsiteX19" fmla="*/ 49827 w 565815"/>
                <a:gd name="connsiteY19" fmla="*/ 317048 h 929646"/>
                <a:gd name="connsiteX20" fmla="*/ 105798 w 565815"/>
                <a:gd name="connsiteY20" fmla="*/ 384284 h 929646"/>
                <a:gd name="connsiteX21" fmla="*/ 18024 w 565815"/>
                <a:gd name="connsiteY21" fmla="*/ 375568 h 929646"/>
                <a:gd name="connsiteX22" fmla="*/ 4031 w 565815"/>
                <a:gd name="connsiteY22" fmla="*/ 330744 h 929646"/>
                <a:gd name="connsiteX23" fmla="*/ 24067 w 565815"/>
                <a:gd name="connsiteY23" fmla="*/ 314558 h 929646"/>
                <a:gd name="connsiteX24" fmla="*/ 272998 w 565815"/>
                <a:gd name="connsiteY24" fmla="*/ 160595 h 929646"/>
                <a:gd name="connsiteX25" fmla="*/ 293926 w 565815"/>
                <a:gd name="connsiteY25" fmla="*/ 176937 h 929646"/>
                <a:gd name="connsiteX26" fmla="*/ 280079 w 565815"/>
                <a:gd name="connsiteY26" fmla="*/ 220516 h 929646"/>
                <a:gd name="connsiteX27" fmla="*/ 191961 w 565815"/>
                <a:gd name="connsiteY27" fmla="*/ 230477 h 929646"/>
                <a:gd name="connsiteX28" fmla="*/ 247349 w 565815"/>
                <a:gd name="connsiteY28" fmla="*/ 161996 h 929646"/>
                <a:gd name="connsiteX29" fmla="*/ 272998 w 565815"/>
                <a:gd name="connsiteY29" fmla="*/ 160595 h 929646"/>
                <a:gd name="connsiteX30" fmla="*/ 68968 w 565815"/>
                <a:gd name="connsiteY30" fmla="*/ 1457 h 929646"/>
                <a:gd name="connsiteX31" fmla="*/ 94460 w 565815"/>
                <a:gd name="connsiteY31" fmla="*/ 3947 h 929646"/>
                <a:gd name="connsiteX32" fmla="*/ 151107 w 565815"/>
                <a:gd name="connsiteY32" fmla="*/ 71180 h 929646"/>
                <a:gd name="connsiteX33" fmla="*/ 61730 w 565815"/>
                <a:gd name="connsiteY33" fmla="*/ 62465 h 929646"/>
                <a:gd name="connsiteX34" fmla="*/ 49142 w 565815"/>
                <a:gd name="connsiteY34" fmla="*/ 17642 h 929646"/>
                <a:gd name="connsiteX35" fmla="*/ 68968 w 565815"/>
                <a:gd name="connsiteY35" fmla="*/ 1457 h 929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5815" h="929646">
                  <a:moveTo>
                    <a:pt x="541999" y="853100"/>
                  </a:moveTo>
                  <a:cubicBezTo>
                    <a:pt x="550181" y="855557"/>
                    <a:pt x="557419" y="861394"/>
                    <a:pt x="561825" y="869995"/>
                  </a:cubicBezTo>
                  <a:cubicBezTo>
                    <a:pt x="570637" y="885968"/>
                    <a:pt x="564343" y="905628"/>
                    <a:pt x="547978" y="914229"/>
                  </a:cubicBezTo>
                  <a:cubicBezTo>
                    <a:pt x="531613" y="922830"/>
                    <a:pt x="469931" y="938803"/>
                    <a:pt x="459860" y="922830"/>
                  </a:cubicBezTo>
                  <a:cubicBezTo>
                    <a:pt x="451048" y="906856"/>
                    <a:pt x="500143" y="865080"/>
                    <a:pt x="516507" y="856479"/>
                  </a:cubicBezTo>
                  <a:cubicBezTo>
                    <a:pt x="524690" y="851564"/>
                    <a:pt x="533816" y="850642"/>
                    <a:pt x="541999" y="853100"/>
                  </a:cubicBezTo>
                  <a:close/>
                  <a:moveTo>
                    <a:pt x="254730" y="766355"/>
                  </a:moveTo>
                  <a:cubicBezTo>
                    <a:pt x="280951" y="767567"/>
                    <a:pt x="317860" y="773800"/>
                    <a:pt x="319729" y="787650"/>
                  </a:cubicBezTo>
                  <a:cubicBezTo>
                    <a:pt x="323466" y="804887"/>
                    <a:pt x="262419" y="828279"/>
                    <a:pt x="244977" y="831972"/>
                  </a:cubicBezTo>
                  <a:cubicBezTo>
                    <a:pt x="226290" y="834435"/>
                    <a:pt x="210093" y="822123"/>
                    <a:pt x="206356" y="804887"/>
                  </a:cubicBezTo>
                  <a:cubicBezTo>
                    <a:pt x="203864" y="786419"/>
                    <a:pt x="216323" y="770414"/>
                    <a:pt x="233765" y="766720"/>
                  </a:cubicBezTo>
                  <a:cubicBezTo>
                    <a:pt x="238437" y="766105"/>
                    <a:pt x="245990" y="765951"/>
                    <a:pt x="254730" y="766355"/>
                  </a:cubicBezTo>
                  <a:close/>
                  <a:moveTo>
                    <a:pt x="344249" y="457377"/>
                  </a:moveTo>
                  <a:cubicBezTo>
                    <a:pt x="352431" y="459867"/>
                    <a:pt x="359670" y="465470"/>
                    <a:pt x="364075" y="473563"/>
                  </a:cubicBezTo>
                  <a:cubicBezTo>
                    <a:pt x="372887" y="489750"/>
                    <a:pt x="366593" y="508426"/>
                    <a:pt x="350228" y="518387"/>
                  </a:cubicBezTo>
                  <a:cubicBezTo>
                    <a:pt x="333863" y="527103"/>
                    <a:pt x="270922" y="543289"/>
                    <a:pt x="263369" y="527103"/>
                  </a:cubicBezTo>
                  <a:cubicBezTo>
                    <a:pt x="253298" y="510916"/>
                    <a:pt x="302393" y="468583"/>
                    <a:pt x="318757" y="459867"/>
                  </a:cubicBezTo>
                  <a:cubicBezTo>
                    <a:pt x="326940" y="455509"/>
                    <a:pt x="336066" y="454886"/>
                    <a:pt x="344249" y="457377"/>
                  </a:cubicBezTo>
                  <a:close/>
                  <a:moveTo>
                    <a:pt x="24067" y="314558"/>
                  </a:moveTo>
                  <a:cubicBezTo>
                    <a:pt x="32335" y="312067"/>
                    <a:pt x="41558" y="312690"/>
                    <a:pt x="49827" y="317048"/>
                  </a:cubicBezTo>
                  <a:cubicBezTo>
                    <a:pt x="66364" y="325764"/>
                    <a:pt x="114703" y="369342"/>
                    <a:pt x="105798" y="384284"/>
                  </a:cubicBezTo>
                  <a:cubicBezTo>
                    <a:pt x="98166" y="400470"/>
                    <a:pt x="34561" y="384284"/>
                    <a:pt x="18024" y="375568"/>
                  </a:cubicBezTo>
                  <a:cubicBezTo>
                    <a:pt x="1487" y="366852"/>
                    <a:pt x="-4873" y="346931"/>
                    <a:pt x="4031" y="330744"/>
                  </a:cubicBezTo>
                  <a:cubicBezTo>
                    <a:pt x="8484" y="322651"/>
                    <a:pt x="15798" y="317048"/>
                    <a:pt x="24067" y="314558"/>
                  </a:cubicBezTo>
                  <a:close/>
                  <a:moveTo>
                    <a:pt x="272998" y="160595"/>
                  </a:moveTo>
                  <a:cubicBezTo>
                    <a:pt x="281338" y="163241"/>
                    <a:pt x="288891" y="168844"/>
                    <a:pt x="293926" y="176937"/>
                  </a:cubicBezTo>
                  <a:cubicBezTo>
                    <a:pt x="301479" y="191878"/>
                    <a:pt x="295185" y="213045"/>
                    <a:pt x="280079" y="220516"/>
                  </a:cubicBezTo>
                  <a:cubicBezTo>
                    <a:pt x="263714" y="230477"/>
                    <a:pt x="200773" y="246663"/>
                    <a:pt x="191961" y="230477"/>
                  </a:cubicBezTo>
                  <a:cubicBezTo>
                    <a:pt x="181890" y="214290"/>
                    <a:pt x="230985" y="171957"/>
                    <a:pt x="247349" y="161996"/>
                  </a:cubicBezTo>
                  <a:cubicBezTo>
                    <a:pt x="255532" y="158261"/>
                    <a:pt x="264658" y="157949"/>
                    <a:pt x="272998" y="160595"/>
                  </a:cubicBezTo>
                  <a:close/>
                  <a:moveTo>
                    <a:pt x="68968" y="1457"/>
                  </a:moveTo>
                  <a:cubicBezTo>
                    <a:pt x="77151" y="-1033"/>
                    <a:pt x="86277" y="-411"/>
                    <a:pt x="94460" y="3947"/>
                  </a:cubicBezTo>
                  <a:cubicBezTo>
                    <a:pt x="110825" y="12662"/>
                    <a:pt x="158660" y="54994"/>
                    <a:pt x="151107" y="71180"/>
                  </a:cubicBezTo>
                  <a:cubicBezTo>
                    <a:pt x="141037" y="87366"/>
                    <a:pt x="79354" y="71180"/>
                    <a:pt x="61730" y="62465"/>
                  </a:cubicBezTo>
                  <a:cubicBezTo>
                    <a:pt x="45365" y="53749"/>
                    <a:pt x="39071" y="33828"/>
                    <a:pt x="49142" y="17642"/>
                  </a:cubicBezTo>
                  <a:cubicBezTo>
                    <a:pt x="53548" y="9550"/>
                    <a:pt x="60786" y="3947"/>
                    <a:pt x="68968" y="1457"/>
                  </a:cubicBezTo>
                  <a:close/>
                </a:path>
              </a:pathLst>
            </a:custGeom>
            <a:solidFill>
              <a:srgbClr val="2ADAA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1" name="Freeform 164">
              <a:extLst>
                <a:ext uri="{FF2B5EF4-FFF2-40B4-BE49-F238E27FC236}">
                  <a16:creationId xmlns:a16="http://schemas.microsoft.com/office/drawing/2014/main" id="{CB56DB9A-27F8-0A46-AF35-7BDE80AF9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830" y="8923387"/>
              <a:ext cx="1087623" cy="291133"/>
            </a:xfrm>
            <a:custGeom>
              <a:avLst/>
              <a:gdLst>
                <a:gd name="T0" fmla="*/ 871 w 872"/>
                <a:gd name="T1" fmla="*/ 232 h 233"/>
                <a:gd name="T2" fmla="*/ 0 w 872"/>
                <a:gd name="T3" fmla="*/ 232 h 233"/>
                <a:gd name="T4" fmla="*/ 0 w 872"/>
                <a:gd name="T5" fmla="*/ 0 h 233"/>
                <a:gd name="T6" fmla="*/ 871 w 872"/>
                <a:gd name="T7" fmla="*/ 0 h 233"/>
                <a:gd name="T8" fmla="*/ 871 w 872"/>
                <a:gd name="T9" fmla="*/ 23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2" h="233">
                  <a:moveTo>
                    <a:pt x="871" y="232"/>
                  </a:moveTo>
                  <a:lnTo>
                    <a:pt x="0" y="232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871" y="23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2" name="Freeform 165">
              <a:extLst>
                <a:ext uri="{FF2B5EF4-FFF2-40B4-BE49-F238E27FC236}">
                  <a16:creationId xmlns:a16="http://schemas.microsoft.com/office/drawing/2014/main" id="{8BAD9CA2-984E-0944-9FEF-6DCB1D511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761" y="8648735"/>
              <a:ext cx="977763" cy="274652"/>
            </a:xfrm>
            <a:custGeom>
              <a:avLst/>
              <a:gdLst>
                <a:gd name="T0" fmla="*/ 782 w 783"/>
                <a:gd name="T1" fmla="*/ 220 h 221"/>
                <a:gd name="T2" fmla="*/ 0 w 783"/>
                <a:gd name="T3" fmla="*/ 220 h 221"/>
                <a:gd name="T4" fmla="*/ 0 w 783"/>
                <a:gd name="T5" fmla="*/ 0 h 221"/>
                <a:gd name="T6" fmla="*/ 782 w 783"/>
                <a:gd name="T7" fmla="*/ 0 h 221"/>
                <a:gd name="T8" fmla="*/ 782 w 783"/>
                <a:gd name="T9" fmla="*/ 22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3" h="221">
                  <a:moveTo>
                    <a:pt x="782" y="220"/>
                  </a:moveTo>
                  <a:lnTo>
                    <a:pt x="0" y="220"/>
                  </a:lnTo>
                  <a:lnTo>
                    <a:pt x="0" y="0"/>
                  </a:lnTo>
                  <a:lnTo>
                    <a:pt x="782" y="0"/>
                  </a:lnTo>
                  <a:lnTo>
                    <a:pt x="782" y="220"/>
                  </a:lnTo>
                </a:path>
              </a:pathLst>
            </a:custGeom>
            <a:solidFill>
              <a:srgbClr val="847CE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3" name="Freeform 166">
              <a:extLst>
                <a:ext uri="{FF2B5EF4-FFF2-40B4-BE49-F238E27FC236}">
                  <a16:creationId xmlns:a16="http://schemas.microsoft.com/office/drawing/2014/main" id="{737CBE7B-894F-894B-8DE1-85C906568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830" y="8923387"/>
              <a:ext cx="1087623" cy="291133"/>
            </a:xfrm>
            <a:custGeom>
              <a:avLst/>
              <a:gdLst>
                <a:gd name="T0" fmla="*/ 826 w 872"/>
                <a:gd name="T1" fmla="*/ 0 h 233"/>
                <a:gd name="T2" fmla="*/ 0 w 872"/>
                <a:gd name="T3" fmla="*/ 0 h 233"/>
                <a:gd name="T4" fmla="*/ 0 w 872"/>
                <a:gd name="T5" fmla="*/ 32 h 233"/>
                <a:gd name="T6" fmla="*/ 826 w 872"/>
                <a:gd name="T7" fmla="*/ 32 h 233"/>
                <a:gd name="T8" fmla="*/ 826 w 872"/>
                <a:gd name="T9" fmla="*/ 199 h 233"/>
                <a:gd name="T10" fmla="*/ 0 w 872"/>
                <a:gd name="T11" fmla="*/ 199 h 233"/>
                <a:gd name="T12" fmla="*/ 0 w 872"/>
                <a:gd name="T13" fmla="*/ 232 h 233"/>
                <a:gd name="T14" fmla="*/ 826 w 872"/>
                <a:gd name="T15" fmla="*/ 232 h 233"/>
                <a:gd name="T16" fmla="*/ 871 w 872"/>
                <a:gd name="T17" fmla="*/ 232 h 233"/>
                <a:gd name="T18" fmla="*/ 871 w 872"/>
                <a:gd name="T19" fmla="*/ 199 h 233"/>
                <a:gd name="T20" fmla="*/ 871 w 872"/>
                <a:gd name="T21" fmla="*/ 32 h 233"/>
                <a:gd name="T22" fmla="*/ 871 w 872"/>
                <a:gd name="T23" fmla="*/ 0 h 233"/>
                <a:gd name="T24" fmla="*/ 826 w 872"/>
                <a:gd name="T25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72" h="233">
                  <a:moveTo>
                    <a:pt x="826" y="0"/>
                  </a:moveTo>
                  <a:lnTo>
                    <a:pt x="0" y="0"/>
                  </a:lnTo>
                  <a:lnTo>
                    <a:pt x="0" y="32"/>
                  </a:lnTo>
                  <a:lnTo>
                    <a:pt x="826" y="32"/>
                  </a:lnTo>
                  <a:lnTo>
                    <a:pt x="826" y="199"/>
                  </a:lnTo>
                  <a:lnTo>
                    <a:pt x="0" y="199"/>
                  </a:lnTo>
                  <a:lnTo>
                    <a:pt x="0" y="232"/>
                  </a:lnTo>
                  <a:lnTo>
                    <a:pt x="826" y="232"/>
                  </a:lnTo>
                  <a:lnTo>
                    <a:pt x="871" y="232"/>
                  </a:lnTo>
                  <a:lnTo>
                    <a:pt x="871" y="199"/>
                  </a:lnTo>
                  <a:lnTo>
                    <a:pt x="871" y="32"/>
                  </a:lnTo>
                  <a:lnTo>
                    <a:pt x="871" y="0"/>
                  </a:lnTo>
                  <a:lnTo>
                    <a:pt x="826" y="0"/>
                  </a:lnTo>
                </a:path>
              </a:pathLst>
            </a:custGeom>
            <a:solidFill>
              <a:srgbClr val="5E51D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CDA7DA8B-D46E-2749-AF15-322799ACB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761" y="8648733"/>
              <a:ext cx="976514" cy="273420"/>
            </a:xfrm>
            <a:custGeom>
              <a:avLst/>
              <a:gdLst>
                <a:gd name="connsiteX0" fmla="*/ 0 w 976514"/>
                <a:gd name="connsiteY0" fmla="*/ 225220 h 273420"/>
                <a:gd name="connsiteX1" fmla="*/ 976514 w 976514"/>
                <a:gd name="connsiteY1" fmla="*/ 225220 h 273420"/>
                <a:gd name="connsiteX2" fmla="*/ 976514 w 976514"/>
                <a:gd name="connsiteY2" fmla="*/ 273420 h 273420"/>
                <a:gd name="connsiteX3" fmla="*/ 0 w 976514"/>
                <a:gd name="connsiteY3" fmla="*/ 273420 h 273420"/>
                <a:gd name="connsiteX4" fmla="*/ 0 w 976514"/>
                <a:gd name="connsiteY4" fmla="*/ 0 h 273420"/>
                <a:gd name="connsiteX5" fmla="*/ 976514 w 976514"/>
                <a:gd name="connsiteY5" fmla="*/ 0 h 273420"/>
                <a:gd name="connsiteX6" fmla="*/ 976514 w 976514"/>
                <a:gd name="connsiteY6" fmla="*/ 48172 h 273420"/>
                <a:gd name="connsiteX7" fmla="*/ 0 w 976514"/>
                <a:gd name="connsiteY7" fmla="*/ 48172 h 273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6514" h="273420">
                  <a:moveTo>
                    <a:pt x="0" y="225220"/>
                  </a:moveTo>
                  <a:lnTo>
                    <a:pt x="976514" y="225220"/>
                  </a:lnTo>
                  <a:lnTo>
                    <a:pt x="976514" y="273420"/>
                  </a:lnTo>
                  <a:lnTo>
                    <a:pt x="0" y="273420"/>
                  </a:lnTo>
                  <a:close/>
                  <a:moveTo>
                    <a:pt x="0" y="0"/>
                  </a:moveTo>
                  <a:lnTo>
                    <a:pt x="976514" y="0"/>
                  </a:lnTo>
                  <a:lnTo>
                    <a:pt x="976514" y="48172"/>
                  </a:lnTo>
                  <a:lnTo>
                    <a:pt x="0" y="48172"/>
                  </a:lnTo>
                  <a:close/>
                </a:path>
              </a:pathLst>
            </a:custGeom>
            <a:solidFill>
              <a:srgbClr val="2124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5" name="Freeform 168">
              <a:extLst>
                <a:ext uri="{FF2B5EF4-FFF2-40B4-BE49-F238E27FC236}">
                  <a16:creationId xmlns:a16="http://schemas.microsoft.com/office/drawing/2014/main" id="{389A6B43-9663-344B-8A39-C2F4A8BEA0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6872" y="8461972"/>
              <a:ext cx="1065652" cy="186763"/>
            </a:xfrm>
            <a:custGeom>
              <a:avLst/>
              <a:gdLst>
                <a:gd name="T0" fmla="*/ 853 w 854"/>
                <a:gd name="T1" fmla="*/ 150 h 151"/>
                <a:gd name="T2" fmla="*/ 0 w 854"/>
                <a:gd name="T3" fmla="*/ 150 h 151"/>
                <a:gd name="T4" fmla="*/ 0 w 854"/>
                <a:gd name="T5" fmla="*/ 0 h 151"/>
                <a:gd name="T6" fmla="*/ 853 w 854"/>
                <a:gd name="T7" fmla="*/ 0 h 151"/>
                <a:gd name="T8" fmla="*/ 853 w 854"/>
                <a:gd name="T9" fmla="*/ 15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4" h="151">
                  <a:moveTo>
                    <a:pt x="853" y="150"/>
                  </a:moveTo>
                  <a:lnTo>
                    <a:pt x="0" y="150"/>
                  </a:lnTo>
                  <a:lnTo>
                    <a:pt x="0" y="0"/>
                  </a:lnTo>
                  <a:lnTo>
                    <a:pt x="853" y="0"/>
                  </a:lnTo>
                  <a:lnTo>
                    <a:pt x="853" y="150"/>
                  </a:lnTo>
                </a:path>
              </a:pathLst>
            </a:custGeom>
            <a:solidFill>
              <a:srgbClr val="2ADAA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6" name="Freeform 170">
              <a:extLst>
                <a:ext uri="{FF2B5EF4-FFF2-40B4-BE49-F238E27FC236}">
                  <a16:creationId xmlns:a16="http://schemas.microsoft.com/office/drawing/2014/main" id="{34094E70-0CEF-0049-BA9D-B014DBCA4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0674" y="8225771"/>
              <a:ext cx="1027199" cy="236199"/>
            </a:xfrm>
            <a:custGeom>
              <a:avLst/>
              <a:gdLst>
                <a:gd name="T0" fmla="*/ 825 w 826"/>
                <a:gd name="T1" fmla="*/ 190 h 191"/>
                <a:gd name="T2" fmla="*/ 0 w 826"/>
                <a:gd name="T3" fmla="*/ 190 h 191"/>
                <a:gd name="T4" fmla="*/ 0 w 826"/>
                <a:gd name="T5" fmla="*/ 0 h 191"/>
                <a:gd name="T6" fmla="*/ 825 w 826"/>
                <a:gd name="T7" fmla="*/ 0 h 191"/>
                <a:gd name="T8" fmla="*/ 825 w 826"/>
                <a:gd name="T9" fmla="*/ 19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6" h="191">
                  <a:moveTo>
                    <a:pt x="825" y="190"/>
                  </a:moveTo>
                  <a:lnTo>
                    <a:pt x="0" y="190"/>
                  </a:lnTo>
                  <a:lnTo>
                    <a:pt x="0" y="0"/>
                  </a:lnTo>
                  <a:lnTo>
                    <a:pt x="825" y="0"/>
                  </a:lnTo>
                  <a:lnTo>
                    <a:pt x="825" y="190"/>
                  </a:lnTo>
                </a:path>
              </a:pathLst>
            </a:custGeom>
            <a:solidFill>
              <a:srgbClr val="2124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7" name="Freeform 171">
              <a:extLst>
                <a:ext uri="{FF2B5EF4-FFF2-40B4-BE49-F238E27FC236}">
                  <a16:creationId xmlns:a16="http://schemas.microsoft.com/office/drawing/2014/main" id="{777471F9-27E8-2B44-9C90-032EFC1B2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552" y="8500423"/>
              <a:ext cx="554797" cy="104366"/>
            </a:xfrm>
            <a:custGeom>
              <a:avLst/>
              <a:gdLst>
                <a:gd name="T0" fmla="*/ 444 w 445"/>
                <a:gd name="T1" fmla="*/ 41 h 83"/>
                <a:gd name="T2" fmla="*/ 444 w 445"/>
                <a:gd name="T3" fmla="*/ 41 h 83"/>
                <a:gd name="T4" fmla="*/ 222 w 445"/>
                <a:gd name="T5" fmla="*/ 82 h 83"/>
                <a:gd name="T6" fmla="*/ 222 w 445"/>
                <a:gd name="T7" fmla="*/ 82 h 83"/>
                <a:gd name="T8" fmla="*/ 0 w 445"/>
                <a:gd name="T9" fmla="*/ 41 h 83"/>
                <a:gd name="T10" fmla="*/ 0 w 445"/>
                <a:gd name="T11" fmla="*/ 41 h 83"/>
                <a:gd name="T12" fmla="*/ 222 w 445"/>
                <a:gd name="T13" fmla="*/ 0 h 83"/>
                <a:gd name="T14" fmla="*/ 222 w 445"/>
                <a:gd name="T15" fmla="*/ 0 h 83"/>
                <a:gd name="T16" fmla="*/ 444 w 445"/>
                <a:gd name="T17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5" h="83">
                  <a:moveTo>
                    <a:pt x="444" y="41"/>
                  </a:moveTo>
                  <a:lnTo>
                    <a:pt x="444" y="41"/>
                  </a:lnTo>
                  <a:cubicBezTo>
                    <a:pt x="444" y="64"/>
                    <a:pt x="345" y="82"/>
                    <a:pt x="222" y="82"/>
                  </a:cubicBezTo>
                  <a:lnTo>
                    <a:pt x="222" y="82"/>
                  </a:lnTo>
                  <a:cubicBezTo>
                    <a:pt x="99" y="82"/>
                    <a:pt x="0" y="64"/>
                    <a:pt x="0" y="41"/>
                  </a:cubicBezTo>
                  <a:lnTo>
                    <a:pt x="0" y="41"/>
                  </a:lnTo>
                  <a:cubicBezTo>
                    <a:pt x="0" y="19"/>
                    <a:pt x="99" y="0"/>
                    <a:pt x="222" y="0"/>
                  </a:cubicBezTo>
                  <a:lnTo>
                    <a:pt x="222" y="0"/>
                  </a:lnTo>
                  <a:cubicBezTo>
                    <a:pt x="345" y="0"/>
                    <a:pt x="444" y="19"/>
                    <a:pt x="444" y="4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8" name="Freeform 172">
              <a:extLst>
                <a:ext uri="{FF2B5EF4-FFF2-40B4-BE49-F238E27FC236}">
                  <a16:creationId xmlns:a16="http://schemas.microsoft.com/office/drawing/2014/main" id="{8D0B7317-34B0-F145-8F8D-81C5F00E1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6875" y="8291688"/>
              <a:ext cx="554799" cy="104366"/>
            </a:xfrm>
            <a:custGeom>
              <a:avLst/>
              <a:gdLst>
                <a:gd name="T0" fmla="*/ 444 w 445"/>
                <a:gd name="T1" fmla="*/ 41 h 83"/>
                <a:gd name="T2" fmla="*/ 444 w 445"/>
                <a:gd name="T3" fmla="*/ 41 h 83"/>
                <a:gd name="T4" fmla="*/ 222 w 445"/>
                <a:gd name="T5" fmla="*/ 82 h 83"/>
                <a:gd name="T6" fmla="*/ 222 w 445"/>
                <a:gd name="T7" fmla="*/ 82 h 83"/>
                <a:gd name="T8" fmla="*/ 0 w 445"/>
                <a:gd name="T9" fmla="*/ 41 h 83"/>
                <a:gd name="T10" fmla="*/ 0 w 445"/>
                <a:gd name="T11" fmla="*/ 41 h 83"/>
                <a:gd name="T12" fmla="*/ 222 w 445"/>
                <a:gd name="T13" fmla="*/ 0 h 83"/>
                <a:gd name="T14" fmla="*/ 222 w 445"/>
                <a:gd name="T15" fmla="*/ 0 h 83"/>
                <a:gd name="T16" fmla="*/ 444 w 445"/>
                <a:gd name="T17" fmla="*/ 4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5" h="83">
                  <a:moveTo>
                    <a:pt x="444" y="41"/>
                  </a:moveTo>
                  <a:lnTo>
                    <a:pt x="444" y="41"/>
                  </a:lnTo>
                  <a:cubicBezTo>
                    <a:pt x="444" y="64"/>
                    <a:pt x="345" y="82"/>
                    <a:pt x="222" y="82"/>
                  </a:cubicBezTo>
                  <a:lnTo>
                    <a:pt x="222" y="82"/>
                  </a:lnTo>
                  <a:cubicBezTo>
                    <a:pt x="99" y="82"/>
                    <a:pt x="0" y="64"/>
                    <a:pt x="0" y="41"/>
                  </a:cubicBezTo>
                  <a:lnTo>
                    <a:pt x="0" y="41"/>
                  </a:lnTo>
                  <a:cubicBezTo>
                    <a:pt x="0" y="19"/>
                    <a:pt x="99" y="0"/>
                    <a:pt x="222" y="0"/>
                  </a:cubicBezTo>
                  <a:lnTo>
                    <a:pt x="222" y="0"/>
                  </a:lnTo>
                  <a:cubicBezTo>
                    <a:pt x="345" y="0"/>
                    <a:pt x="444" y="19"/>
                    <a:pt x="444" y="41"/>
                  </a:cubicBezTo>
                </a:path>
              </a:pathLst>
            </a:custGeom>
            <a:solidFill>
              <a:srgbClr val="2ADAA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79" name="Freeform 173">
              <a:extLst>
                <a:ext uri="{FF2B5EF4-FFF2-40B4-BE49-F238E27FC236}">
                  <a16:creationId xmlns:a16="http://schemas.microsoft.com/office/drawing/2014/main" id="{DEA51F85-C939-8244-8DF7-3F7C5973E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633" y="7984078"/>
              <a:ext cx="939310" cy="241693"/>
            </a:xfrm>
            <a:custGeom>
              <a:avLst/>
              <a:gdLst>
                <a:gd name="T0" fmla="*/ 754 w 755"/>
                <a:gd name="T1" fmla="*/ 0 h 194"/>
                <a:gd name="T2" fmla="*/ 0 w 755"/>
                <a:gd name="T3" fmla="*/ 0 h 194"/>
                <a:gd name="T4" fmla="*/ 0 w 755"/>
                <a:gd name="T5" fmla="*/ 193 h 194"/>
                <a:gd name="T6" fmla="*/ 754 w 755"/>
                <a:gd name="T7" fmla="*/ 193 h 194"/>
                <a:gd name="T8" fmla="*/ 754 w 755"/>
                <a:gd name="T9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5" h="194">
                  <a:moveTo>
                    <a:pt x="754" y="0"/>
                  </a:moveTo>
                  <a:lnTo>
                    <a:pt x="0" y="0"/>
                  </a:lnTo>
                  <a:lnTo>
                    <a:pt x="0" y="193"/>
                  </a:lnTo>
                  <a:lnTo>
                    <a:pt x="754" y="193"/>
                  </a:lnTo>
                  <a:lnTo>
                    <a:pt x="754" y="0"/>
                  </a:lnTo>
                </a:path>
              </a:pathLst>
            </a:custGeom>
            <a:solidFill>
              <a:srgbClr val="847CE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0" name="Freeform 174">
              <a:extLst>
                <a:ext uri="{FF2B5EF4-FFF2-40B4-BE49-F238E27FC236}">
                  <a16:creationId xmlns:a16="http://schemas.microsoft.com/office/drawing/2014/main" id="{3FB2B47C-659E-0B4E-A1C9-B4C522E7C8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633" y="7984078"/>
              <a:ext cx="939310" cy="241693"/>
            </a:xfrm>
            <a:custGeom>
              <a:avLst/>
              <a:gdLst>
                <a:gd name="T0" fmla="*/ 754 w 755"/>
                <a:gd name="T1" fmla="*/ 39 h 194"/>
                <a:gd name="T2" fmla="*/ 754 w 755"/>
                <a:gd name="T3" fmla="*/ 0 h 194"/>
                <a:gd name="T4" fmla="*/ 46 w 755"/>
                <a:gd name="T5" fmla="*/ 0 h 194"/>
                <a:gd name="T6" fmla="*/ 0 w 755"/>
                <a:gd name="T7" fmla="*/ 0 h 194"/>
                <a:gd name="T8" fmla="*/ 0 w 755"/>
                <a:gd name="T9" fmla="*/ 39 h 194"/>
                <a:gd name="T10" fmla="*/ 0 w 755"/>
                <a:gd name="T11" fmla="*/ 154 h 194"/>
                <a:gd name="T12" fmla="*/ 0 w 755"/>
                <a:gd name="T13" fmla="*/ 193 h 194"/>
                <a:gd name="T14" fmla="*/ 46 w 755"/>
                <a:gd name="T15" fmla="*/ 193 h 194"/>
                <a:gd name="T16" fmla="*/ 754 w 755"/>
                <a:gd name="T17" fmla="*/ 193 h 194"/>
                <a:gd name="T18" fmla="*/ 754 w 755"/>
                <a:gd name="T19" fmla="*/ 154 h 194"/>
                <a:gd name="T20" fmla="*/ 46 w 755"/>
                <a:gd name="T21" fmla="*/ 154 h 194"/>
                <a:gd name="T22" fmla="*/ 46 w 755"/>
                <a:gd name="T23" fmla="*/ 39 h 194"/>
                <a:gd name="T24" fmla="*/ 754 w 755"/>
                <a:gd name="T25" fmla="*/ 3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5" h="194">
                  <a:moveTo>
                    <a:pt x="754" y="39"/>
                  </a:moveTo>
                  <a:lnTo>
                    <a:pt x="754" y="0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39"/>
                  </a:lnTo>
                  <a:lnTo>
                    <a:pt x="0" y="154"/>
                  </a:lnTo>
                  <a:lnTo>
                    <a:pt x="0" y="193"/>
                  </a:lnTo>
                  <a:lnTo>
                    <a:pt x="46" y="193"/>
                  </a:lnTo>
                  <a:lnTo>
                    <a:pt x="754" y="193"/>
                  </a:lnTo>
                  <a:lnTo>
                    <a:pt x="754" y="154"/>
                  </a:lnTo>
                  <a:lnTo>
                    <a:pt x="46" y="154"/>
                  </a:lnTo>
                  <a:lnTo>
                    <a:pt x="46" y="39"/>
                  </a:lnTo>
                  <a:lnTo>
                    <a:pt x="754" y="39"/>
                  </a:lnTo>
                </a:path>
              </a:pathLst>
            </a:custGeom>
            <a:solidFill>
              <a:srgbClr val="FFAA3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D223E4F0-0745-9249-968A-326944F5C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7003" y="9406776"/>
              <a:ext cx="4563470" cy="2168510"/>
            </a:xfrm>
            <a:custGeom>
              <a:avLst/>
              <a:gdLst>
                <a:gd name="connsiteX0" fmla="*/ 4350492 w 4563470"/>
                <a:gd name="connsiteY0" fmla="*/ 0 h 2168510"/>
                <a:gd name="connsiteX1" fmla="*/ 4563470 w 4563470"/>
                <a:gd name="connsiteY1" fmla="*/ 0 h 2168510"/>
                <a:gd name="connsiteX2" fmla="*/ 4563470 w 4563470"/>
                <a:gd name="connsiteY2" fmla="*/ 2168510 h 2168510"/>
                <a:gd name="connsiteX3" fmla="*/ 4350492 w 4563470"/>
                <a:gd name="connsiteY3" fmla="*/ 2168510 h 2168510"/>
                <a:gd name="connsiteX4" fmla="*/ 0 w 4563470"/>
                <a:gd name="connsiteY4" fmla="*/ 0 h 2168510"/>
                <a:gd name="connsiteX5" fmla="*/ 212978 w 4563470"/>
                <a:gd name="connsiteY5" fmla="*/ 0 h 2168510"/>
                <a:gd name="connsiteX6" fmla="*/ 212978 w 4563470"/>
                <a:gd name="connsiteY6" fmla="*/ 2168510 h 2168510"/>
                <a:gd name="connsiteX7" fmla="*/ 0 w 4563470"/>
                <a:gd name="connsiteY7" fmla="*/ 2168510 h 216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3470" h="2168510">
                  <a:moveTo>
                    <a:pt x="4350492" y="0"/>
                  </a:moveTo>
                  <a:lnTo>
                    <a:pt x="4563470" y="0"/>
                  </a:lnTo>
                  <a:lnTo>
                    <a:pt x="4563470" y="2168510"/>
                  </a:lnTo>
                  <a:lnTo>
                    <a:pt x="4350492" y="2168510"/>
                  </a:lnTo>
                  <a:close/>
                  <a:moveTo>
                    <a:pt x="0" y="0"/>
                  </a:moveTo>
                  <a:lnTo>
                    <a:pt x="212978" y="0"/>
                  </a:lnTo>
                  <a:lnTo>
                    <a:pt x="212978" y="2168510"/>
                  </a:lnTo>
                  <a:lnTo>
                    <a:pt x="0" y="2168510"/>
                  </a:ln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C8FC7197-3F8C-3946-A452-D49FFD97B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2662" y="8396055"/>
              <a:ext cx="2119068" cy="817216"/>
            </a:xfrm>
            <a:custGeom>
              <a:avLst/>
              <a:gdLst>
                <a:gd name="connsiteX0" fmla="*/ 0 w 2119068"/>
                <a:gd name="connsiteY0" fmla="*/ 0 h 817216"/>
                <a:gd name="connsiteX1" fmla="*/ 1123541 w 2119068"/>
                <a:gd name="connsiteY1" fmla="*/ 0 h 817216"/>
                <a:gd name="connsiteX2" fmla="*/ 1439176 w 2119068"/>
                <a:gd name="connsiteY2" fmla="*/ 719829 h 817216"/>
                <a:gd name="connsiteX3" fmla="*/ 1439176 w 2119068"/>
                <a:gd name="connsiteY3" fmla="*/ 714097 h 817216"/>
                <a:gd name="connsiteX4" fmla="*/ 2119068 w 2119068"/>
                <a:gd name="connsiteY4" fmla="*/ 714097 h 817216"/>
                <a:gd name="connsiteX5" fmla="*/ 2119068 w 2119068"/>
                <a:gd name="connsiteY5" fmla="*/ 817210 h 817216"/>
                <a:gd name="connsiteX6" fmla="*/ 1481877 w 2119068"/>
                <a:gd name="connsiteY6" fmla="*/ 817210 h 817216"/>
                <a:gd name="connsiteX7" fmla="*/ 1481879 w 2119068"/>
                <a:gd name="connsiteY7" fmla="*/ 817216 h 817216"/>
                <a:gd name="connsiteX8" fmla="*/ 359583 w 2119068"/>
                <a:gd name="connsiteY8" fmla="*/ 817216 h 81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9068" h="817216">
                  <a:moveTo>
                    <a:pt x="0" y="0"/>
                  </a:moveTo>
                  <a:lnTo>
                    <a:pt x="1123541" y="0"/>
                  </a:lnTo>
                  <a:lnTo>
                    <a:pt x="1439176" y="719829"/>
                  </a:lnTo>
                  <a:lnTo>
                    <a:pt x="1439176" y="714097"/>
                  </a:lnTo>
                  <a:lnTo>
                    <a:pt x="2119068" y="714097"/>
                  </a:lnTo>
                  <a:lnTo>
                    <a:pt x="2119068" y="817210"/>
                  </a:lnTo>
                  <a:lnTo>
                    <a:pt x="1481877" y="817210"/>
                  </a:lnTo>
                  <a:lnTo>
                    <a:pt x="1481879" y="817216"/>
                  </a:lnTo>
                  <a:lnTo>
                    <a:pt x="359583" y="8172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3" name="Freeform 179">
              <a:extLst>
                <a:ext uri="{FF2B5EF4-FFF2-40B4-BE49-F238E27FC236}">
                  <a16:creationId xmlns:a16="http://schemas.microsoft.com/office/drawing/2014/main" id="{2C402A24-16EA-B74F-9057-BC1F5B184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5092" y="9137618"/>
              <a:ext cx="834943" cy="71408"/>
            </a:xfrm>
            <a:custGeom>
              <a:avLst/>
              <a:gdLst>
                <a:gd name="T0" fmla="*/ 670 w 671"/>
                <a:gd name="T1" fmla="*/ 0 h 59"/>
                <a:gd name="T2" fmla="*/ 0 w 671"/>
                <a:gd name="T3" fmla="*/ 0 h 59"/>
                <a:gd name="T4" fmla="*/ 0 w 671"/>
                <a:gd name="T5" fmla="*/ 58 h 59"/>
                <a:gd name="T6" fmla="*/ 670 w 671"/>
                <a:gd name="T7" fmla="*/ 58 h 59"/>
                <a:gd name="T8" fmla="*/ 670 w 671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1" h="59">
                  <a:moveTo>
                    <a:pt x="670" y="0"/>
                  </a:moveTo>
                  <a:lnTo>
                    <a:pt x="0" y="0"/>
                  </a:lnTo>
                  <a:lnTo>
                    <a:pt x="0" y="58"/>
                  </a:lnTo>
                  <a:lnTo>
                    <a:pt x="670" y="58"/>
                  </a:lnTo>
                  <a:lnTo>
                    <a:pt x="670" y="0"/>
                  </a:lnTo>
                </a:path>
              </a:pathLst>
            </a:custGeom>
            <a:solidFill>
              <a:srgbClr val="2ADAA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4" name="Freeform 180">
              <a:extLst>
                <a:ext uri="{FF2B5EF4-FFF2-40B4-BE49-F238E27FC236}">
                  <a16:creationId xmlns:a16="http://schemas.microsoft.com/office/drawing/2014/main" id="{A80B32EA-0964-6B45-87CE-6E8F67483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2426" y="8824513"/>
              <a:ext cx="280146" cy="280146"/>
            </a:xfrm>
            <a:custGeom>
              <a:avLst/>
              <a:gdLst>
                <a:gd name="T0" fmla="*/ 112 w 223"/>
                <a:gd name="T1" fmla="*/ 41 h 223"/>
                <a:gd name="T2" fmla="*/ 112 w 223"/>
                <a:gd name="T3" fmla="*/ 41 h 223"/>
                <a:gd name="T4" fmla="*/ 42 w 223"/>
                <a:gd name="T5" fmla="*/ 110 h 223"/>
                <a:gd name="T6" fmla="*/ 42 w 223"/>
                <a:gd name="T7" fmla="*/ 110 h 223"/>
                <a:gd name="T8" fmla="*/ 112 w 223"/>
                <a:gd name="T9" fmla="*/ 180 h 223"/>
                <a:gd name="T10" fmla="*/ 112 w 223"/>
                <a:gd name="T11" fmla="*/ 180 h 223"/>
                <a:gd name="T12" fmla="*/ 181 w 223"/>
                <a:gd name="T13" fmla="*/ 110 h 223"/>
                <a:gd name="T14" fmla="*/ 181 w 223"/>
                <a:gd name="T15" fmla="*/ 110 h 223"/>
                <a:gd name="T16" fmla="*/ 112 w 223"/>
                <a:gd name="T17" fmla="*/ 41 h 223"/>
                <a:gd name="T18" fmla="*/ 112 w 223"/>
                <a:gd name="T19" fmla="*/ 222 h 223"/>
                <a:gd name="T20" fmla="*/ 112 w 223"/>
                <a:gd name="T21" fmla="*/ 222 h 223"/>
                <a:gd name="T22" fmla="*/ 0 w 223"/>
                <a:gd name="T23" fmla="*/ 110 h 223"/>
                <a:gd name="T24" fmla="*/ 0 w 223"/>
                <a:gd name="T25" fmla="*/ 110 h 223"/>
                <a:gd name="T26" fmla="*/ 112 w 223"/>
                <a:gd name="T27" fmla="*/ 0 h 223"/>
                <a:gd name="T28" fmla="*/ 112 w 223"/>
                <a:gd name="T29" fmla="*/ 0 h 223"/>
                <a:gd name="T30" fmla="*/ 222 w 223"/>
                <a:gd name="T31" fmla="*/ 110 h 223"/>
                <a:gd name="T32" fmla="*/ 222 w 223"/>
                <a:gd name="T33" fmla="*/ 110 h 223"/>
                <a:gd name="T34" fmla="*/ 112 w 223"/>
                <a:gd name="T35" fmla="*/ 222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3" h="223">
                  <a:moveTo>
                    <a:pt x="112" y="41"/>
                  </a:moveTo>
                  <a:lnTo>
                    <a:pt x="112" y="41"/>
                  </a:lnTo>
                  <a:cubicBezTo>
                    <a:pt x="73" y="41"/>
                    <a:pt x="42" y="72"/>
                    <a:pt x="42" y="110"/>
                  </a:cubicBezTo>
                  <a:lnTo>
                    <a:pt x="42" y="110"/>
                  </a:lnTo>
                  <a:cubicBezTo>
                    <a:pt x="42" y="149"/>
                    <a:pt x="73" y="180"/>
                    <a:pt x="112" y="180"/>
                  </a:cubicBezTo>
                  <a:lnTo>
                    <a:pt x="112" y="180"/>
                  </a:lnTo>
                  <a:cubicBezTo>
                    <a:pt x="150" y="180"/>
                    <a:pt x="181" y="149"/>
                    <a:pt x="181" y="110"/>
                  </a:cubicBezTo>
                  <a:lnTo>
                    <a:pt x="181" y="110"/>
                  </a:lnTo>
                  <a:cubicBezTo>
                    <a:pt x="181" y="72"/>
                    <a:pt x="150" y="41"/>
                    <a:pt x="112" y="41"/>
                  </a:cubicBezTo>
                  <a:close/>
                  <a:moveTo>
                    <a:pt x="112" y="222"/>
                  </a:moveTo>
                  <a:lnTo>
                    <a:pt x="112" y="222"/>
                  </a:lnTo>
                  <a:cubicBezTo>
                    <a:pt x="50" y="222"/>
                    <a:pt x="0" y="172"/>
                    <a:pt x="0" y="110"/>
                  </a:cubicBezTo>
                  <a:lnTo>
                    <a:pt x="0" y="110"/>
                  </a:lnTo>
                  <a:cubicBezTo>
                    <a:pt x="0" y="50"/>
                    <a:pt x="50" y="0"/>
                    <a:pt x="112" y="0"/>
                  </a:cubicBezTo>
                  <a:lnTo>
                    <a:pt x="112" y="0"/>
                  </a:lnTo>
                  <a:cubicBezTo>
                    <a:pt x="173" y="0"/>
                    <a:pt x="222" y="50"/>
                    <a:pt x="222" y="110"/>
                  </a:cubicBezTo>
                  <a:lnTo>
                    <a:pt x="222" y="110"/>
                  </a:lnTo>
                  <a:cubicBezTo>
                    <a:pt x="222" y="172"/>
                    <a:pt x="173" y="222"/>
                    <a:pt x="112" y="222"/>
                  </a:cubicBezTo>
                  <a:close/>
                </a:path>
              </a:pathLst>
            </a:custGeom>
            <a:solidFill>
              <a:srgbClr val="2124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5" name="Freeform 181">
              <a:extLst>
                <a:ext uri="{FF2B5EF4-FFF2-40B4-BE49-F238E27FC236}">
                  <a16:creationId xmlns:a16="http://schemas.microsoft.com/office/drawing/2014/main" id="{ED06FC3D-527B-5E40-B1CA-7442EDA52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1365" y="10719614"/>
              <a:ext cx="1027201" cy="856915"/>
            </a:xfrm>
            <a:custGeom>
              <a:avLst/>
              <a:gdLst>
                <a:gd name="T0" fmla="*/ 656 w 824"/>
                <a:gd name="T1" fmla="*/ 689 h 690"/>
                <a:gd name="T2" fmla="*/ 167 w 824"/>
                <a:gd name="T3" fmla="*/ 689 h 690"/>
                <a:gd name="T4" fmla="*/ 0 w 824"/>
                <a:gd name="T5" fmla="*/ 0 h 690"/>
                <a:gd name="T6" fmla="*/ 823 w 824"/>
                <a:gd name="T7" fmla="*/ 0 h 690"/>
                <a:gd name="T8" fmla="*/ 656 w 824"/>
                <a:gd name="T9" fmla="*/ 689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4" h="690">
                  <a:moveTo>
                    <a:pt x="656" y="689"/>
                  </a:moveTo>
                  <a:lnTo>
                    <a:pt x="167" y="689"/>
                  </a:lnTo>
                  <a:lnTo>
                    <a:pt x="0" y="0"/>
                  </a:lnTo>
                  <a:lnTo>
                    <a:pt x="823" y="0"/>
                  </a:lnTo>
                  <a:lnTo>
                    <a:pt x="656" y="689"/>
                  </a:lnTo>
                </a:path>
              </a:pathLst>
            </a:custGeom>
            <a:solidFill>
              <a:srgbClr val="2ADAA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6" name="Freeform 182">
              <a:extLst>
                <a:ext uri="{FF2B5EF4-FFF2-40B4-BE49-F238E27FC236}">
                  <a16:creationId xmlns:a16="http://schemas.microsoft.com/office/drawing/2014/main" id="{762D65EB-CE98-5B45-BABD-BAD896DA8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8692" y="10867927"/>
              <a:ext cx="856915" cy="714095"/>
            </a:xfrm>
            <a:custGeom>
              <a:avLst/>
              <a:gdLst>
                <a:gd name="T0" fmla="*/ 441 w 686"/>
                <a:gd name="T1" fmla="*/ 147 h 572"/>
                <a:gd name="T2" fmla="*/ 441 w 686"/>
                <a:gd name="T3" fmla="*/ 147 h 572"/>
                <a:gd name="T4" fmla="*/ 231 w 686"/>
                <a:gd name="T5" fmla="*/ 260 h 572"/>
                <a:gd name="T6" fmla="*/ 231 w 686"/>
                <a:gd name="T7" fmla="*/ 260 h 572"/>
                <a:gd name="T8" fmla="*/ 0 w 686"/>
                <a:gd name="T9" fmla="*/ 337 h 572"/>
                <a:gd name="T10" fmla="*/ 57 w 686"/>
                <a:gd name="T11" fmla="*/ 571 h 572"/>
                <a:gd name="T12" fmla="*/ 546 w 686"/>
                <a:gd name="T13" fmla="*/ 571 h 572"/>
                <a:gd name="T14" fmla="*/ 685 w 686"/>
                <a:gd name="T15" fmla="*/ 0 h 572"/>
                <a:gd name="T16" fmla="*/ 685 w 686"/>
                <a:gd name="T17" fmla="*/ 0 h 572"/>
                <a:gd name="T18" fmla="*/ 441 w 686"/>
                <a:gd name="T19" fmla="*/ 147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6" h="572">
                  <a:moveTo>
                    <a:pt x="441" y="147"/>
                  </a:moveTo>
                  <a:lnTo>
                    <a:pt x="441" y="147"/>
                  </a:lnTo>
                  <a:cubicBezTo>
                    <a:pt x="341" y="148"/>
                    <a:pt x="393" y="302"/>
                    <a:pt x="231" y="260"/>
                  </a:cubicBezTo>
                  <a:lnTo>
                    <a:pt x="231" y="260"/>
                  </a:lnTo>
                  <a:cubicBezTo>
                    <a:pt x="132" y="235"/>
                    <a:pt x="49" y="290"/>
                    <a:pt x="0" y="337"/>
                  </a:cubicBezTo>
                  <a:lnTo>
                    <a:pt x="57" y="571"/>
                  </a:lnTo>
                  <a:lnTo>
                    <a:pt x="546" y="571"/>
                  </a:lnTo>
                  <a:lnTo>
                    <a:pt x="685" y="0"/>
                  </a:lnTo>
                  <a:lnTo>
                    <a:pt x="685" y="0"/>
                  </a:lnTo>
                  <a:cubicBezTo>
                    <a:pt x="433" y="12"/>
                    <a:pt x="535" y="145"/>
                    <a:pt x="441" y="147"/>
                  </a:cubicBezTo>
                </a:path>
              </a:pathLst>
            </a:custGeom>
            <a:solidFill>
              <a:srgbClr val="000000">
                <a:alpha val="21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7" name="Freeform 183">
              <a:extLst>
                <a:ext uri="{FF2B5EF4-FFF2-40B4-BE49-F238E27FC236}">
                  <a16:creationId xmlns:a16="http://schemas.microsoft.com/office/drawing/2014/main" id="{25D94B10-E1D7-5041-833E-91569231B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5026" y="9209024"/>
              <a:ext cx="5366706" cy="203244"/>
            </a:xfrm>
            <a:custGeom>
              <a:avLst/>
              <a:gdLst>
                <a:gd name="T0" fmla="*/ 4309 w 4310"/>
                <a:gd name="T1" fmla="*/ 160 h 161"/>
                <a:gd name="T2" fmla="*/ 0 w 4310"/>
                <a:gd name="T3" fmla="*/ 160 h 161"/>
                <a:gd name="T4" fmla="*/ 0 w 4310"/>
                <a:gd name="T5" fmla="*/ 0 h 161"/>
                <a:gd name="T6" fmla="*/ 4309 w 4310"/>
                <a:gd name="T7" fmla="*/ 0 h 161"/>
                <a:gd name="T8" fmla="*/ 4309 w 4310"/>
                <a:gd name="T9" fmla="*/ 16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0" h="161">
                  <a:moveTo>
                    <a:pt x="4309" y="160"/>
                  </a:moveTo>
                  <a:lnTo>
                    <a:pt x="0" y="160"/>
                  </a:lnTo>
                  <a:lnTo>
                    <a:pt x="0" y="0"/>
                  </a:lnTo>
                  <a:lnTo>
                    <a:pt x="4309" y="0"/>
                  </a:lnTo>
                  <a:lnTo>
                    <a:pt x="4309" y="16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8" name="Freeform 184">
              <a:extLst>
                <a:ext uri="{FF2B5EF4-FFF2-40B4-BE49-F238E27FC236}">
                  <a16:creationId xmlns:a16="http://schemas.microsoft.com/office/drawing/2014/main" id="{9B3CA7BD-30C4-D94D-9323-5D98C6449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5026" y="9406774"/>
              <a:ext cx="5366706" cy="313105"/>
            </a:xfrm>
            <a:custGeom>
              <a:avLst/>
              <a:gdLst>
                <a:gd name="T0" fmla="*/ 4309 w 4310"/>
                <a:gd name="T1" fmla="*/ 0 h 253"/>
                <a:gd name="T2" fmla="*/ 0 w 4310"/>
                <a:gd name="T3" fmla="*/ 0 h 253"/>
                <a:gd name="T4" fmla="*/ 0 w 4310"/>
                <a:gd name="T5" fmla="*/ 0 h 253"/>
                <a:gd name="T6" fmla="*/ 253 w 4310"/>
                <a:gd name="T7" fmla="*/ 252 h 253"/>
                <a:gd name="T8" fmla="*/ 4055 w 4310"/>
                <a:gd name="T9" fmla="*/ 252 h 253"/>
                <a:gd name="T10" fmla="*/ 4055 w 4310"/>
                <a:gd name="T11" fmla="*/ 252 h 253"/>
                <a:gd name="T12" fmla="*/ 4309 w 4310"/>
                <a:gd name="T13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10" h="253">
                  <a:moveTo>
                    <a:pt x="4309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39"/>
                    <a:pt x="113" y="252"/>
                    <a:pt x="253" y="252"/>
                  </a:cubicBezTo>
                  <a:lnTo>
                    <a:pt x="4055" y="252"/>
                  </a:lnTo>
                  <a:lnTo>
                    <a:pt x="4055" y="252"/>
                  </a:lnTo>
                  <a:cubicBezTo>
                    <a:pt x="4196" y="252"/>
                    <a:pt x="4309" y="139"/>
                    <a:pt x="4309" y="0"/>
                  </a:cubicBezTo>
                </a:path>
              </a:pathLst>
            </a:custGeom>
            <a:solidFill>
              <a:srgbClr val="2ADAA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90868417-3E35-6342-8A5C-0878D0752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7582" y="8082952"/>
              <a:ext cx="504123" cy="59155"/>
            </a:xfrm>
            <a:custGeom>
              <a:avLst/>
              <a:gdLst>
                <a:gd name="connsiteX0" fmla="*/ 0 w 504123"/>
                <a:gd name="connsiteY0" fmla="*/ 43945 h 59155"/>
                <a:gd name="connsiteX1" fmla="*/ 504117 w 504123"/>
                <a:gd name="connsiteY1" fmla="*/ 43945 h 59155"/>
                <a:gd name="connsiteX2" fmla="*/ 504117 w 504123"/>
                <a:gd name="connsiteY2" fmla="*/ 59155 h 59155"/>
                <a:gd name="connsiteX3" fmla="*/ 0 w 504123"/>
                <a:gd name="connsiteY3" fmla="*/ 59155 h 59155"/>
                <a:gd name="connsiteX4" fmla="*/ 236205 w 504123"/>
                <a:gd name="connsiteY4" fmla="*/ 0 h 59155"/>
                <a:gd name="connsiteX5" fmla="*/ 504123 w 504123"/>
                <a:gd name="connsiteY5" fmla="*/ 0 h 59155"/>
                <a:gd name="connsiteX6" fmla="*/ 504123 w 504123"/>
                <a:gd name="connsiteY6" fmla="*/ 15104 h 59155"/>
                <a:gd name="connsiteX7" fmla="*/ 236205 w 504123"/>
                <a:gd name="connsiteY7" fmla="*/ 15104 h 5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4123" h="59155">
                  <a:moveTo>
                    <a:pt x="0" y="43945"/>
                  </a:moveTo>
                  <a:lnTo>
                    <a:pt x="504117" y="43945"/>
                  </a:lnTo>
                  <a:lnTo>
                    <a:pt x="504117" y="59155"/>
                  </a:lnTo>
                  <a:lnTo>
                    <a:pt x="0" y="59155"/>
                  </a:lnTo>
                  <a:close/>
                  <a:moveTo>
                    <a:pt x="236205" y="0"/>
                  </a:moveTo>
                  <a:lnTo>
                    <a:pt x="504123" y="0"/>
                  </a:lnTo>
                  <a:lnTo>
                    <a:pt x="504123" y="15104"/>
                  </a:lnTo>
                  <a:lnTo>
                    <a:pt x="236205" y="15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380011C0-48F4-DB48-97BE-6EDCA2F7C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759" y="8758595"/>
              <a:ext cx="652428" cy="64648"/>
            </a:xfrm>
            <a:custGeom>
              <a:avLst/>
              <a:gdLst>
                <a:gd name="connsiteX0" fmla="*/ 0 w 652428"/>
                <a:gd name="connsiteY0" fmla="*/ 49438 h 64648"/>
                <a:gd name="connsiteX1" fmla="*/ 652428 w 652428"/>
                <a:gd name="connsiteY1" fmla="*/ 49438 h 64648"/>
                <a:gd name="connsiteX2" fmla="*/ 652428 w 652428"/>
                <a:gd name="connsiteY2" fmla="*/ 64648 h 64648"/>
                <a:gd name="connsiteX3" fmla="*/ 0 w 652428"/>
                <a:gd name="connsiteY3" fmla="*/ 64648 h 64648"/>
                <a:gd name="connsiteX4" fmla="*/ 2 w 652428"/>
                <a:gd name="connsiteY4" fmla="*/ 0 h 64648"/>
                <a:gd name="connsiteX5" fmla="*/ 289893 w 652428"/>
                <a:gd name="connsiteY5" fmla="*/ 0 h 64648"/>
                <a:gd name="connsiteX6" fmla="*/ 289893 w 652428"/>
                <a:gd name="connsiteY6" fmla="*/ 15108 h 64648"/>
                <a:gd name="connsiteX7" fmla="*/ 2 w 652428"/>
                <a:gd name="connsiteY7" fmla="*/ 15108 h 6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2428" h="64648">
                  <a:moveTo>
                    <a:pt x="0" y="49438"/>
                  </a:moveTo>
                  <a:lnTo>
                    <a:pt x="652428" y="49438"/>
                  </a:lnTo>
                  <a:lnTo>
                    <a:pt x="652428" y="64648"/>
                  </a:lnTo>
                  <a:lnTo>
                    <a:pt x="0" y="64648"/>
                  </a:lnTo>
                  <a:close/>
                  <a:moveTo>
                    <a:pt x="2" y="0"/>
                  </a:moveTo>
                  <a:lnTo>
                    <a:pt x="289893" y="0"/>
                  </a:lnTo>
                  <a:lnTo>
                    <a:pt x="289893" y="15108"/>
                  </a:lnTo>
                  <a:lnTo>
                    <a:pt x="2" y="151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07D3F2A4-9B67-CF41-9676-65C973EC0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829" y="9044235"/>
              <a:ext cx="679887" cy="75527"/>
            </a:xfrm>
            <a:custGeom>
              <a:avLst/>
              <a:gdLst>
                <a:gd name="connsiteX0" fmla="*/ 0 w 679887"/>
                <a:gd name="connsiteY0" fmla="*/ 60423 h 75527"/>
                <a:gd name="connsiteX1" fmla="*/ 679887 w 679887"/>
                <a:gd name="connsiteY1" fmla="*/ 60423 h 75527"/>
                <a:gd name="connsiteX2" fmla="*/ 679887 w 679887"/>
                <a:gd name="connsiteY2" fmla="*/ 75527 h 75527"/>
                <a:gd name="connsiteX3" fmla="*/ 0 w 679887"/>
                <a:gd name="connsiteY3" fmla="*/ 75527 h 75527"/>
                <a:gd name="connsiteX4" fmla="*/ 1 w 679887"/>
                <a:gd name="connsiteY4" fmla="*/ 0 h 75527"/>
                <a:gd name="connsiteX5" fmla="*/ 333826 w 679887"/>
                <a:gd name="connsiteY5" fmla="*/ 0 h 75527"/>
                <a:gd name="connsiteX6" fmla="*/ 333826 w 679887"/>
                <a:gd name="connsiteY6" fmla="*/ 15213 h 75527"/>
                <a:gd name="connsiteX7" fmla="*/ 1 w 679887"/>
                <a:gd name="connsiteY7" fmla="*/ 15213 h 75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9887" h="75527">
                  <a:moveTo>
                    <a:pt x="0" y="60423"/>
                  </a:moveTo>
                  <a:lnTo>
                    <a:pt x="679887" y="60423"/>
                  </a:lnTo>
                  <a:lnTo>
                    <a:pt x="679887" y="75527"/>
                  </a:lnTo>
                  <a:lnTo>
                    <a:pt x="0" y="75527"/>
                  </a:lnTo>
                  <a:close/>
                  <a:moveTo>
                    <a:pt x="1" y="0"/>
                  </a:moveTo>
                  <a:lnTo>
                    <a:pt x="333826" y="0"/>
                  </a:lnTo>
                  <a:lnTo>
                    <a:pt x="333826" y="15213"/>
                  </a:lnTo>
                  <a:lnTo>
                    <a:pt x="1" y="152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2" name="Freeform 191">
              <a:extLst>
                <a:ext uri="{FF2B5EF4-FFF2-40B4-BE49-F238E27FC236}">
                  <a16:creationId xmlns:a16="http://schemas.microsoft.com/office/drawing/2014/main" id="{86C823E0-9441-2C4F-A7BA-9A8771500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6572" y="8670709"/>
              <a:ext cx="791000" cy="82397"/>
            </a:xfrm>
            <a:custGeom>
              <a:avLst/>
              <a:gdLst>
                <a:gd name="T0" fmla="*/ 633 w 634"/>
                <a:gd name="T1" fmla="*/ 0 h 66"/>
                <a:gd name="T2" fmla="*/ 0 w 634"/>
                <a:gd name="T3" fmla="*/ 0 h 66"/>
                <a:gd name="T4" fmla="*/ 24 w 634"/>
                <a:gd name="T5" fmla="*/ 65 h 66"/>
                <a:gd name="T6" fmla="*/ 609 w 634"/>
                <a:gd name="T7" fmla="*/ 65 h 66"/>
                <a:gd name="T8" fmla="*/ 633 w 634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4" h="66">
                  <a:moveTo>
                    <a:pt x="633" y="0"/>
                  </a:moveTo>
                  <a:lnTo>
                    <a:pt x="0" y="0"/>
                  </a:lnTo>
                  <a:lnTo>
                    <a:pt x="24" y="65"/>
                  </a:lnTo>
                  <a:lnTo>
                    <a:pt x="609" y="65"/>
                  </a:lnTo>
                  <a:lnTo>
                    <a:pt x="633" y="0"/>
                  </a:lnTo>
                </a:path>
              </a:pathLst>
            </a:custGeom>
            <a:solidFill>
              <a:srgbClr val="847CE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3" name="Freeform 192">
              <a:extLst>
                <a:ext uri="{FF2B5EF4-FFF2-40B4-BE49-F238E27FC236}">
                  <a16:creationId xmlns:a16="http://schemas.microsoft.com/office/drawing/2014/main" id="{83ACA673-BB05-D74D-8DAA-4B6109815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9530" y="8753104"/>
              <a:ext cx="730577" cy="455921"/>
            </a:xfrm>
            <a:custGeom>
              <a:avLst/>
              <a:gdLst>
                <a:gd name="T0" fmla="*/ 0 w 586"/>
                <a:gd name="T1" fmla="*/ 0 h 368"/>
                <a:gd name="T2" fmla="*/ 131 w 586"/>
                <a:gd name="T3" fmla="*/ 367 h 368"/>
                <a:gd name="T4" fmla="*/ 454 w 586"/>
                <a:gd name="T5" fmla="*/ 367 h 368"/>
                <a:gd name="T6" fmla="*/ 585 w 586"/>
                <a:gd name="T7" fmla="*/ 0 h 368"/>
                <a:gd name="T8" fmla="*/ 0 w 586"/>
                <a:gd name="T9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6" h="368">
                  <a:moveTo>
                    <a:pt x="0" y="0"/>
                  </a:moveTo>
                  <a:lnTo>
                    <a:pt x="131" y="367"/>
                  </a:lnTo>
                  <a:lnTo>
                    <a:pt x="454" y="367"/>
                  </a:lnTo>
                  <a:lnTo>
                    <a:pt x="585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C7F966DD-69B8-CE4E-B24B-1C4669505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4316" y="7892245"/>
              <a:ext cx="300962" cy="810178"/>
            </a:xfrm>
            <a:custGeom>
              <a:avLst/>
              <a:gdLst>
                <a:gd name="connsiteX0" fmla="*/ 80183 w 300962"/>
                <a:gd name="connsiteY0" fmla="*/ 174953 h 810178"/>
                <a:gd name="connsiteX1" fmla="*/ 99902 w 300962"/>
                <a:gd name="connsiteY1" fmla="*/ 174953 h 810178"/>
                <a:gd name="connsiteX2" fmla="*/ 99902 w 300962"/>
                <a:gd name="connsiteY2" fmla="*/ 194842 h 810178"/>
                <a:gd name="connsiteX3" fmla="*/ 46908 w 300962"/>
                <a:gd name="connsiteY3" fmla="*/ 394982 h 810178"/>
                <a:gd name="connsiteX4" fmla="*/ 59232 w 300962"/>
                <a:gd name="connsiteY4" fmla="*/ 409899 h 810178"/>
                <a:gd name="connsiteX5" fmla="*/ 83881 w 300962"/>
                <a:gd name="connsiteY5" fmla="*/ 608795 h 810178"/>
                <a:gd name="connsiteX6" fmla="*/ 69092 w 300962"/>
                <a:gd name="connsiteY6" fmla="*/ 787802 h 810178"/>
                <a:gd name="connsiteX7" fmla="*/ 62929 w 300962"/>
                <a:gd name="connsiteY7" fmla="*/ 807692 h 810178"/>
                <a:gd name="connsiteX8" fmla="*/ 56767 w 300962"/>
                <a:gd name="connsiteY8" fmla="*/ 810178 h 810178"/>
                <a:gd name="connsiteX9" fmla="*/ 43211 w 300962"/>
                <a:gd name="connsiteY9" fmla="*/ 801476 h 810178"/>
                <a:gd name="connsiteX10" fmla="*/ 22260 w 300962"/>
                <a:gd name="connsiteY10" fmla="*/ 728133 h 810178"/>
                <a:gd name="connsiteX11" fmla="*/ 64162 w 300962"/>
                <a:gd name="connsiteY11" fmla="*/ 588906 h 810178"/>
                <a:gd name="connsiteX12" fmla="*/ 38281 w 300962"/>
                <a:gd name="connsiteY12" fmla="*/ 429789 h 810178"/>
                <a:gd name="connsiteX13" fmla="*/ 23492 w 300962"/>
                <a:gd name="connsiteY13" fmla="*/ 412385 h 810178"/>
                <a:gd name="connsiteX14" fmla="*/ 80183 w 300962"/>
                <a:gd name="connsiteY14" fmla="*/ 174953 h 810178"/>
                <a:gd name="connsiteX15" fmla="*/ 208499 w 300962"/>
                <a:gd name="connsiteY15" fmla="*/ 0 h 810178"/>
                <a:gd name="connsiteX16" fmla="*/ 219678 w 300962"/>
                <a:gd name="connsiteY16" fmla="*/ 4652 h 810178"/>
                <a:gd name="connsiteX17" fmla="*/ 276358 w 300962"/>
                <a:gd name="connsiteY17" fmla="*/ 242869 h 810178"/>
                <a:gd name="connsiteX18" fmla="*/ 262503 w 300962"/>
                <a:gd name="connsiteY18" fmla="*/ 258998 h 810178"/>
                <a:gd name="connsiteX19" fmla="*/ 234793 w 300962"/>
                <a:gd name="connsiteY19" fmla="*/ 417809 h 810178"/>
                <a:gd name="connsiteX20" fmla="*/ 278877 w 300962"/>
                <a:gd name="connsiteY20" fmla="*/ 558009 h 810178"/>
                <a:gd name="connsiteX21" fmla="*/ 256205 w 300962"/>
                <a:gd name="connsiteY21" fmla="*/ 631211 h 810178"/>
                <a:gd name="connsiteX22" fmla="*/ 242350 w 300962"/>
                <a:gd name="connsiteY22" fmla="*/ 639896 h 810178"/>
                <a:gd name="connsiteX23" fmla="*/ 236052 w 300962"/>
                <a:gd name="connsiteY23" fmla="*/ 637415 h 810178"/>
                <a:gd name="connsiteX24" fmla="*/ 229755 w 300962"/>
                <a:gd name="connsiteY24" fmla="*/ 617563 h 810178"/>
                <a:gd name="connsiteX25" fmla="*/ 214640 w 300962"/>
                <a:gd name="connsiteY25" fmla="*/ 438901 h 810178"/>
                <a:gd name="connsiteX26" fmla="*/ 239831 w 300962"/>
                <a:gd name="connsiteY26" fmla="*/ 240388 h 810178"/>
                <a:gd name="connsiteX27" fmla="*/ 253686 w 300962"/>
                <a:gd name="connsiteY27" fmla="*/ 224259 h 810178"/>
                <a:gd name="connsiteX28" fmla="*/ 198266 w 300962"/>
                <a:gd name="connsiteY28" fmla="*/ 25744 h 810178"/>
                <a:gd name="connsiteX29" fmla="*/ 198266 w 300962"/>
                <a:gd name="connsiteY29" fmla="*/ 4652 h 810178"/>
                <a:gd name="connsiteX30" fmla="*/ 208499 w 300962"/>
                <a:gd name="connsiteY30" fmla="*/ 0 h 81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00962" h="810178">
                  <a:moveTo>
                    <a:pt x="80183" y="174953"/>
                  </a:moveTo>
                  <a:cubicBezTo>
                    <a:pt x="86345" y="168737"/>
                    <a:pt x="94972" y="168737"/>
                    <a:pt x="99902" y="174953"/>
                  </a:cubicBezTo>
                  <a:cubicBezTo>
                    <a:pt x="106064" y="179925"/>
                    <a:pt x="106064" y="188627"/>
                    <a:pt x="99902" y="194842"/>
                  </a:cubicBezTo>
                  <a:cubicBezTo>
                    <a:pt x="43211" y="252025"/>
                    <a:pt x="3773" y="339042"/>
                    <a:pt x="46908" y="394982"/>
                  </a:cubicBezTo>
                  <a:cubicBezTo>
                    <a:pt x="49373" y="398711"/>
                    <a:pt x="54303" y="404927"/>
                    <a:pt x="59232" y="409899"/>
                  </a:cubicBezTo>
                  <a:cubicBezTo>
                    <a:pt x="94972" y="452165"/>
                    <a:pt x="161523" y="530480"/>
                    <a:pt x="83881" y="608795"/>
                  </a:cubicBezTo>
                  <a:cubicBezTo>
                    <a:pt x="14865" y="679652"/>
                    <a:pt x="69092" y="787802"/>
                    <a:pt x="69092" y="787802"/>
                  </a:cubicBezTo>
                  <a:cubicBezTo>
                    <a:pt x="72789" y="796504"/>
                    <a:pt x="70324" y="803962"/>
                    <a:pt x="62929" y="807692"/>
                  </a:cubicBezTo>
                  <a:cubicBezTo>
                    <a:pt x="61697" y="810178"/>
                    <a:pt x="59232" y="810178"/>
                    <a:pt x="56767" y="810178"/>
                  </a:cubicBezTo>
                  <a:cubicBezTo>
                    <a:pt x="51838" y="810178"/>
                    <a:pt x="46908" y="807692"/>
                    <a:pt x="43211" y="801476"/>
                  </a:cubicBezTo>
                  <a:cubicBezTo>
                    <a:pt x="43211" y="800233"/>
                    <a:pt x="28422" y="770399"/>
                    <a:pt x="22260" y="728133"/>
                  </a:cubicBezTo>
                  <a:cubicBezTo>
                    <a:pt x="14865" y="672194"/>
                    <a:pt x="29654" y="623713"/>
                    <a:pt x="64162" y="588906"/>
                  </a:cubicBezTo>
                  <a:cubicBezTo>
                    <a:pt x="118388" y="534209"/>
                    <a:pt x="82648" y="481999"/>
                    <a:pt x="38281" y="429789"/>
                  </a:cubicBezTo>
                  <a:cubicBezTo>
                    <a:pt x="32119" y="423573"/>
                    <a:pt x="27189" y="417358"/>
                    <a:pt x="23492" y="412385"/>
                  </a:cubicBezTo>
                  <a:cubicBezTo>
                    <a:pt x="-29502" y="342772"/>
                    <a:pt x="14865" y="240837"/>
                    <a:pt x="80183" y="174953"/>
                  </a:cubicBezTo>
                  <a:close/>
                  <a:moveTo>
                    <a:pt x="208499" y="0"/>
                  </a:moveTo>
                  <a:cubicBezTo>
                    <a:pt x="212435" y="0"/>
                    <a:pt x="216529" y="1551"/>
                    <a:pt x="219678" y="4652"/>
                  </a:cubicBezTo>
                  <a:cubicBezTo>
                    <a:pt x="285175" y="70410"/>
                    <a:pt x="331778" y="173389"/>
                    <a:pt x="276358" y="242869"/>
                  </a:cubicBezTo>
                  <a:cubicBezTo>
                    <a:pt x="272579" y="247832"/>
                    <a:pt x="267541" y="252795"/>
                    <a:pt x="262503" y="258998"/>
                  </a:cubicBezTo>
                  <a:cubicBezTo>
                    <a:pt x="217159" y="311108"/>
                    <a:pt x="179372" y="363218"/>
                    <a:pt x="234793" y="417809"/>
                  </a:cubicBezTo>
                  <a:cubicBezTo>
                    <a:pt x="271320" y="452549"/>
                    <a:pt x="286435" y="500937"/>
                    <a:pt x="278877" y="558009"/>
                  </a:cubicBezTo>
                  <a:cubicBezTo>
                    <a:pt x="272579" y="598953"/>
                    <a:pt x="256205" y="629971"/>
                    <a:pt x="256205" y="631211"/>
                  </a:cubicBezTo>
                  <a:cubicBezTo>
                    <a:pt x="253686" y="636174"/>
                    <a:pt x="248648" y="639896"/>
                    <a:pt x="242350" y="639896"/>
                  </a:cubicBezTo>
                  <a:cubicBezTo>
                    <a:pt x="241091" y="639896"/>
                    <a:pt x="238571" y="638656"/>
                    <a:pt x="236052" y="637415"/>
                  </a:cubicBezTo>
                  <a:cubicBezTo>
                    <a:pt x="228495" y="633693"/>
                    <a:pt x="225976" y="625008"/>
                    <a:pt x="229755" y="617563"/>
                  </a:cubicBezTo>
                  <a:cubicBezTo>
                    <a:pt x="231014" y="616323"/>
                    <a:pt x="285175" y="508381"/>
                    <a:pt x="214640" y="438901"/>
                  </a:cubicBezTo>
                  <a:cubicBezTo>
                    <a:pt x="135288" y="360737"/>
                    <a:pt x="203304" y="282572"/>
                    <a:pt x="239831" y="240388"/>
                  </a:cubicBezTo>
                  <a:cubicBezTo>
                    <a:pt x="244869" y="234184"/>
                    <a:pt x="249907" y="229221"/>
                    <a:pt x="253686" y="224259"/>
                  </a:cubicBezTo>
                  <a:cubicBezTo>
                    <a:pt x="297770" y="168426"/>
                    <a:pt x="256205" y="82817"/>
                    <a:pt x="198266" y="25744"/>
                  </a:cubicBezTo>
                  <a:cubicBezTo>
                    <a:pt x="191968" y="20782"/>
                    <a:pt x="191968" y="10856"/>
                    <a:pt x="198266" y="4652"/>
                  </a:cubicBezTo>
                  <a:cubicBezTo>
                    <a:pt x="200785" y="1551"/>
                    <a:pt x="204563" y="0"/>
                    <a:pt x="2084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5" name="Freeform 195">
              <a:extLst>
                <a:ext uri="{FF2B5EF4-FFF2-40B4-BE49-F238E27FC236}">
                  <a16:creationId xmlns:a16="http://schemas.microsoft.com/office/drawing/2014/main" id="{30A7F2DB-6648-2346-8F20-FD4083DE6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805" y="10719614"/>
              <a:ext cx="928323" cy="856915"/>
            </a:xfrm>
            <a:custGeom>
              <a:avLst/>
              <a:gdLst>
                <a:gd name="T0" fmla="*/ 472 w 745"/>
                <a:gd name="T1" fmla="*/ 332 h 690"/>
                <a:gd name="T2" fmla="*/ 272 w 745"/>
                <a:gd name="T3" fmla="*/ 332 h 690"/>
                <a:gd name="T4" fmla="*/ 272 w 745"/>
                <a:gd name="T5" fmla="*/ 187 h 690"/>
                <a:gd name="T6" fmla="*/ 472 w 745"/>
                <a:gd name="T7" fmla="*/ 187 h 690"/>
                <a:gd name="T8" fmla="*/ 472 w 745"/>
                <a:gd name="T9" fmla="*/ 332 h 690"/>
                <a:gd name="T10" fmla="*/ 472 w 745"/>
                <a:gd name="T11" fmla="*/ 502 h 690"/>
                <a:gd name="T12" fmla="*/ 272 w 745"/>
                <a:gd name="T13" fmla="*/ 502 h 690"/>
                <a:gd name="T14" fmla="*/ 272 w 745"/>
                <a:gd name="T15" fmla="*/ 356 h 690"/>
                <a:gd name="T16" fmla="*/ 472 w 745"/>
                <a:gd name="T17" fmla="*/ 356 h 690"/>
                <a:gd name="T18" fmla="*/ 472 w 745"/>
                <a:gd name="T19" fmla="*/ 502 h 690"/>
                <a:gd name="T20" fmla="*/ 495 w 745"/>
                <a:gd name="T21" fmla="*/ 163 h 690"/>
                <a:gd name="T22" fmla="*/ 495 w 745"/>
                <a:gd name="T23" fmla="*/ 0 h 690"/>
                <a:gd name="T24" fmla="*/ 472 w 745"/>
                <a:gd name="T25" fmla="*/ 0 h 690"/>
                <a:gd name="T26" fmla="*/ 472 w 745"/>
                <a:gd name="T27" fmla="*/ 163 h 690"/>
                <a:gd name="T28" fmla="*/ 272 w 745"/>
                <a:gd name="T29" fmla="*/ 163 h 690"/>
                <a:gd name="T30" fmla="*/ 272 w 745"/>
                <a:gd name="T31" fmla="*/ 0 h 690"/>
                <a:gd name="T32" fmla="*/ 248 w 745"/>
                <a:gd name="T33" fmla="*/ 0 h 690"/>
                <a:gd name="T34" fmla="*/ 248 w 745"/>
                <a:gd name="T35" fmla="*/ 163 h 690"/>
                <a:gd name="T36" fmla="*/ 0 w 745"/>
                <a:gd name="T37" fmla="*/ 163 h 690"/>
                <a:gd name="T38" fmla="*/ 6 w 745"/>
                <a:gd name="T39" fmla="*/ 187 h 690"/>
                <a:gd name="T40" fmla="*/ 248 w 745"/>
                <a:gd name="T41" fmla="*/ 187 h 690"/>
                <a:gd name="T42" fmla="*/ 248 w 745"/>
                <a:gd name="T43" fmla="*/ 332 h 690"/>
                <a:gd name="T44" fmla="*/ 41 w 745"/>
                <a:gd name="T45" fmla="*/ 332 h 690"/>
                <a:gd name="T46" fmla="*/ 47 w 745"/>
                <a:gd name="T47" fmla="*/ 356 h 690"/>
                <a:gd name="T48" fmla="*/ 248 w 745"/>
                <a:gd name="T49" fmla="*/ 356 h 690"/>
                <a:gd name="T50" fmla="*/ 248 w 745"/>
                <a:gd name="T51" fmla="*/ 502 h 690"/>
                <a:gd name="T52" fmla="*/ 82 w 745"/>
                <a:gd name="T53" fmla="*/ 502 h 690"/>
                <a:gd name="T54" fmla="*/ 88 w 745"/>
                <a:gd name="T55" fmla="*/ 526 h 690"/>
                <a:gd name="T56" fmla="*/ 248 w 745"/>
                <a:gd name="T57" fmla="*/ 526 h 690"/>
                <a:gd name="T58" fmla="*/ 248 w 745"/>
                <a:gd name="T59" fmla="*/ 689 h 690"/>
                <a:gd name="T60" fmla="*/ 272 w 745"/>
                <a:gd name="T61" fmla="*/ 689 h 690"/>
                <a:gd name="T62" fmla="*/ 272 w 745"/>
                <a:gd name="T63" fmla="*/ 526 h 690"/>
                <a:gd name="T64" fmla="*/ 472 w 745"/>
                <a:gd name="T65" fmla="*/ 526 h 690"/>
                <a:gd name="T66" fmla="*/ 472 w 745"/>
                <a:gd name="T67" fmla="*/ 689 h 690"/>
                <a:gd name="T68" fmla="*/ 495 w 745"/>
                <a:gd name="T69" fmla="*/ 689 h 690"/>
                <a:gd name="T70" fmla="*/ 495 w 745"/>
                <a:gd name="T71" fmla="*/ 526 h 690"/>
                <a:gd name="T72" fmla="*/ 656 w 745"/>
                <a:gd name="T73" fmla="*/ 526 h 690"/>
                <a:gd name="T74" fmla="*/ 662 w 745"/>
                <a:gd name="T75" fmla="*/ 502 h 690"/>
                <a:gd name="T76" fmla="*/ 495 w 745"/>
                <a:gd name="T77" fmla="*/ 502 h 690"/>
                <a:gd name="T78" fmla="*/ 495 w 745"/>
                <a:gd name="T79" fmla="*/ 356 h 690"/>
                <a:gd name="T80" fmla="*/ 697 w 745"/>
                <a:gd name="T81" fmla="*/ 356 h 690"/>
                <a:gd name="T82" fmla="*/ 703 w 745"/>
                <a:gd name="T83" fmla="*/ 332 h 690"/>
                <a:gd name="T84" fmla="*/ 495 w 745"/>
                <a:gd name="T85" fmla="*/ 332 h 690"/>
                <a:gd name="T86" fmla="*/ 495 w 745"/>
                <a:gd name="T87" fmla="*/ 187 h 690"/>
                <a:gd name="T88" fmla="*/ 738 w 745"/>
                <a:gd name="T89" fmla="*/ 187 h 690"/>
                <a:gd name="T90" fmla="*/ 744 w 745"/>
                <a:gd name="T91" fmla="*/ 163 h 690"/>
                <a:gd name="T92" fmla="*/ 495 w 745"/>
                <a:gd name="T93" fmla="*/ 163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45" h="690">
                  <a:moveTo>
                    <a:pt x="472" y="332"/>
                  </a:moveTo>
                  <a:lnTo>
                    <a:pt x="272" y="332"/>
                  </a:lnTo>
                  <a:lnTo>
                    <a:pt x="272" y="187"/>
                  </a:lnTo>
                  <a:lnTo>
                    <a:pt x="472" y="187"/>
                  </a:lnTo>
                  <a:lnTo>
                    <a:pt x="472" y="332"/>
                  </a:lnTo>
                  <a:close/>
                  <a:moveTo>
                    <a:pt x="472" y="502"/>
                  </a:moveTo>
                  <a:lnTo>
                    <a:pt x="272" y="502"/>
                  </a:lnTo>
                  <a:lnTo>
                    <a:pt x="272" y="356"/>
                  </a:lnTo>
                  <a:lnTo>
                    <a:pt x="472" y="356"/>
                  </a:lnTo>
                  <a:lnTo>
                    <a:pt x="472" y="502"/>
                  </a:lnTo>
                  <a:close/>
                  <a:moveTo>
                    <a:pt x="495" y="163"/>
                  </a:moveTo>
                  <a:lnTo>
                    <a:pt x="495" y="0"/>
                  </a:lnTo>
                  <a:lnTo>
                    <a:pt x="472" y="0"/>
                  </a:lnTo>
                  <a:lnTo>
                    <a:pt x="472" y="163"/>
                  </a:lnTo>
                  <a:lnTo>
                    <a:pt x="272" y="163"/>
                  </a:lnTo>
                  <a:lnTo>
                    <a:pt x="272" y="0"/>
                  </a:lnTo>
                  <a:lnTo>
                    <a:pt x="248" y="0"/>
                  </a:lnTo>
                  <a:lnTo>
                    <a:pt x="248" y="163"/>
                  </a:lnTo>
                  <a:lnTo>
                    <a:pt x="0" y="163"/>
                  </a:lnTo>
                  <a:lnTo>
                    <a:pt x="6" y="187"/>
                  </a:lnTo>
                  <a:lnTo>
                    <a:pt x="248" y="187"/>
                  </a:lnTo>
                  <a:lnTo>
                    <a:pt x="248" y="332"/>
                  </a:lnTo>
                  <a:lnTo>
                    <a:pt x="41" y="332"/>
                  </a:lnTo>
                  <a:lnTo>
                    <a:pt x="47" y="356"/>
                  </a:lnTo>
                  <a:lnTo>
                    <a:pt x="248" y="356"/>
                  </a:lnTo>
                  <a:lnTo>
                    <a:pt x="248" y="502"/>
                  </a:lnTo>
                  <a:lnTo>
                    <a:pt x="82" y="502"/>
                  </a:lnTo>
                  <a:lnTo>
                    <a:pt x="88" y="526"/>
                  </a:lnTo>
                  <a:lnTo>
                    <a:pt x="248" y="526"/>
                  </a:lnTo>
                  <a:lnTo>
                    <a:pt x="248" y="689"/>
                  </a:lnTo>
                  <a:lnTo>
                    <a:pt x="272" y="689"/>
                  </a:lnTo>
                  <a:lnTo>
                    <a:pt x="272" y="526"/>
                  </a:lnTo>
                  <a:lnTo>
                    <a:pt x="472" y="526"/>
                  </a:lnTo>
                  <a:lnTo>
                    <a:pt x="472" y="689"/>
                  </a:lnTo>
                  <a:lnTo>
                    <a:pt x="495" y="689"/>
                  </a:lnTo>
                  <a:lnTo>
                    <a:pt x="495" y="526"/>
                  </a:lnTo>
                  <a:lnTo>
                    <a:pt x="656" y="526"/>
                  </a:lnTo>
                  <a:lnTo>
                    <a:pt x="662" y="502"/>
                  </a:lnTo>
                  <a:lnTo>
                    <a:pt x="495" y="502"/>
                  </a:lnTo>
                  <a:lnTo>
                    <a:pt x="495" y="356"/>
                  </a:lnTo>
                  <a:lnTo>
                    <a:pt x="697" y="356"/>
                  </a:lnTo>
                  <a:lnTo>
                    <a:pt x="703" y="332"/>
                  </a:lnTo>
                  <a:lnTo>
                    <a:pt x="495" y="332"/>
                  </a:lnTo>
                  <a:lnTo>
                    <a:pt x="495" y="187"/>
                  </a:lnTo>
                  <a:lnTo>
                    <a:pt x="738" y="187"/>
                  </a:lnTo>
                  <a:lnTo>
                    <a:pt x="744" y="163"/>
                  </a:lnTo>
                  <a:lnTo>
                    <a:pt x="495" y="1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6" name="Freeform 196">
              <a:extLst>
                <a:ext uri="{FF2B5EF4-FFF2-40B4-BE49-F238E27FC236}">
                  <a16:creationId xmlns:a16="http://schemas.microsoft.com/office/drawing/2014/main" id="{A49CC233-E60B-CD45-8FBD-AB9E08B2E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7882" y="8665216"/>
              <a:ext cx="258171" cy="269158"/>
            </a:xfrm>
            <a:custGeom>
              <a:avLst/>
              <a:gdLst>
                <a:gd name="T0" fmla="*/ 184 w 208"/>
                <a:gd name="T1" fmla="*/ 108 h 217"/>
                <a:gd name="T2" fmla="*/ 184 w 208"/>
                <a:gd name="T3" fmla="*/ 108 h 217"/>
                <a:gd name="T4" fmla="*/ 146 w 208"/>
                <a:gd name="T5" fmla="*/ 216 h 217"/>
                <a:gd name="T6" fmla="*/ 146 w 208"/>
                <a:gd name="T7" fmla="*/ 216 h 217"/>
                <a:gd name="T8" fmla="*/ 23 w 208"/>
                <a:gd name="T9" fmla="*/ 108 h 217"/>
                <a:gd name="T10" fmla="*/ 23 w 208"/>
                <a:gd name="T11" fmla="*/ 108 h 217"/>
                <a:gd name="T12" fmla="*/ 62 w 208"/>
                <a:gd name="T13" fmla="*/ 0 h 217"/>
                <a:gd name="T14" fmla="*/ 62 w 208"/>
                <a:gd name="T15" fmla="*/ 0 h 217"/>
                <a:gd name="T16" fmla="*/ 184 w 208"/>
                <a:gd name="T17" fmla="*/ 10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" h="217">
                  <a:moveTo>
                    <a:pt x="184" y="108"/>
                  </a:moveTo>
                  <a:lnTo>
                    <a:pt x="184" y="108"/>
                  </a:lnTo>
                  <a:cubicBezTo>
                    <a:pt x="207" y="168"/>
                    <a:pt x="190" y="216"/>
                    <a:pt x="146" y="216"/>
                  </a:cubicBezTo>
                  <a:lnTo>
                    <a:pt x="146" y="216"/>
                  </a:lnTo>
                  <a:cubicBezTo>
                    <a:pt x="102" y="216"/>
                    <a:pt x="46" y="168"/>
                    <a:pt x="23" y="108"/>
                  </a:cubicBezTo>
                  <a:lnTo>
                    <a:pt x="23" y="108"/>
                  </a:lnTo>
                  <a:cubicBezTo>
                    <a:pt x="0" y="49"/>
                    <a:pt x="17" y="0"/>
                    <a:pt x="62" y="0"/>
                  </a:cubicBezTo>
                  <a:lnTo>
                    <a:pt x="62" y="0"/>
                  </a:lnTo>
                  <a:cubicBezTo>
                    <a:pt x="106" y="0"/>
                    <a:pt x="161" y="49"/>
                    <a:pt x="184" y="108"/>
                  </a:cubicBezTo>
                </a:path>
              </a:pathLst>
            </a:custGeom>
            <a:solidFill>
              <a:srgbClr val="2ADAA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7" name="Freeform 197">
              <a:extLst>
                <a:ext uri="{FF2B5EF4-FFF2-40B4-BE49-F238E27FC236}">
                  <a16:creationId xmlns:a16="http://schemas.microsoft.com/office/drawing/2014/main" id="{283D8C6E-6772-A349-9752-35342E139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5026" y="9406774"/>
              <a:ext cx="5366706" cy="313105"/>
            </a:xfrm>
            <a:custGeom>
              <a:avLst/>
              <a:gdLst>
                <a:gd name="T0" fmla="*/ 4309 w 4310"/>
                <a:gd name="T1" fmla="*/ 0 h 253"/>
                <a:gd name="T2" fmla="*/ 0 w 4310"/>
                <a:gd name="T3" fmla="*/ 0 h 253"/>
                <a:gd name="T4" fmla="*/ 0 w 4310"/>
                <a:gd name="T5" fmla="*/ 0 h 253"/>
                <a:gd name="T6" fmla="*/ 253 w 4310"/>
                <a:gd name="T7" fmla="*/ 252 h 253"/>
                <a:gd name="T8" fmla="*/ 4055 w 4310"/>
                <a:gd name="T9" fmla="*/ 252 h 253"/>
                <a:gd name="T10" fmla="*/ 4055 w 4310"/>
                <a:gd name="T11" fmla="*/ 252 h 253"/>
                <a:gd name="T12" fmla="*/ 4309 w 4310"/>
                <a:gd name="T13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10" h="253">
                  <a:moveTo>
                    <a:pt x="4309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39"/>
                    <a:pt x="113" y="252"/>
                    <a:pt x="253" y="252"/>
                  </a:cubicBezTo>
                  <a:lnTo>
                    <a:pt x="4055" y="252"/>
                  </a:lnTo>
                  <a:lnTo>
                    <a:pt x="4055" y="252"/>
                  </a:lnTo>
                  <a:cubicBezTo>
                    <a:pt x="4196" y="252"/>
                    <a:pt x="4309" y="139"/>
                    <a:pt x="4309" y="0"/>
                  </a:cubicBezTo>
                </a:path>
              </a:pathLst>
            </a:custGeom>
            <a:solidFill>
              <a:srgbClr val="000000">
                <a:alpha val="3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8" name="Freeform 198">
              <a:extLst>
                <a:ext uri="{FF2B5EF4-FFF2-40B4-BE49-F238E27FC236}">
                  <a16:creationId xmlns:a16="http://schemas.microsoft.com/office/drawing/2014/main" id="{3783E079-CB00-0C47-B5C9-82AC3E157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5026" y="9209024"/>
              <a:ext cx="5366706" cy="203244"/>
            </a:xfrm>
            <a:custGeom>
              <a:avLst/>
              <a:gdLst>
                <a:gd name="T0" fmla="*/ 4309 w 4310"/>
                <a:gd name="T1" fmla="*/ 160 h 161"/>
                <a:gd name="T2" fmla="*/ 0 w 4310"/>
                <a:gd name="T3" fmla="*/ 160 h 161"/>
                <a:gd name="T4" fmla="*/ 0 w 4310"/>
                <a:gd name="T5" fmla="*/ 0 h 161"/>
                <a:gd name="T6" fmla="*/ 4309 w 4310"/>
                <a:gd name="T7" fmla="*/ 0 h 161"/>
                <a:gd name="T8" fmla="*/ 4309 w 4310"/>
                <a:gd name="T9" fmla="*/ 16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10" h="161">
                  <a:moveTo>
                    <a:pt x="4309" y="160"/>
                  </a:moveTo>
                  <a:lnTo>
                    <a:pt x="0" y="160"/>
                  </a:lnTo>
                  <a:lnTo>
                    <a:pt x="0" y="0"/>
                  </a:lnTo>
                  <a:lnTo>
                    <a:pt x="4309" y="0"/>
                  </a:lnTo>
                  <a:lnTo>
                    <a:pt x="4309" y="160"/>
                  </a:lnTo>
                </a:path>
              </a:pathLst>
            </a:custGeom>
            <a:solidFill>
              <a:srgbClr val="847CE6">
                <a:alpha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9" name="Freeform 199">
              <a:extLst>
                <a:ext uri="{FF2B5EF4-FFF2-40B4-BE49-F238E27FC236}">
                  <a16:creationId xmlns:a16="http://schemas.microsoft.com/office/drawing/2014/main" id="{41A00D2D-4035-5C4E-99D8-83140E57D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050" y="8137884"/>
              <a:ext cx="82395" cy="120848"/>
            </a:xfrm>
            <a:custGeom>
              <a:avLst/>
              <a:gdLst>
                <a:gd name="T0" fmla="*/ 64 w 65"/>
                <a:gd name="T1" fmla="*/ 96 h 97"/>
                <a:gd name="T2" fmla="*/ 33 w 65"/>
                <a:gd name="T3" fmla="*/ 67 h 97"/>
                <a:gd name="T4" fmla="*/ 0 w 65"/>
                <a:gd name="T5" fmla="*/ 96 h 97"/>
                <a:gd name="T6" fmla="*/ 0 w 65"/>
                <a:gd name="T7" fmla="*/ 0 h 97"/>
                <a:gd name="T8" fmla="*/ 64 w 65"/>
                <a:gd name="T9" fmla="*/ 0 h 97"/>
                <a:gd name="T10" fmla="*/ 64 w 65"/>
                <a:gd name="T11" fmla="*/ 9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97">
                  <a:moveTo>
                    <a:pt x="64" y="96"/>
                  </a:moveTo>
                  <a:lnTo>
                    <a:pt x="33" y="67"/>
                  </a:lnTo>
                  <a:lnTo>
                    <a:pt x="0" y="96"/>
                  </a:lnTo>
                  <a:lnTo>
                    <a:pt x="0" y="0"/>
                  </a:lnTo>
                  <a:lnTo>
                    <a:pt x="64" y="0"/>
                  </a:lnTo>
                  <a:lnTo>
                    <a:pt x="64" y="96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0" name="Freeform 200">
              <a:extLst>
                <a:ext uri="{FF2B5EF4-FFF2-40B4-BE49-F238E27FC236}">
                  <a16:creationId xmlns:a16="http://schemas.microsoft.com/office/drawing/2014/main" id="{EB10014D-A18E-4649-B4C1-97A0D8FE7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4481" y="8824513"/>
              <a:ext cx="82395" cy="120848"/>
            </a:xfrm>
            <a:custGeom>
              <a:avLst/>
              <a:gdLst>
                <a:gd name="T0" fmla="*/ 64 w 65"/>
                <a:gd name="T1" fmla="*/ 96 h 97"/>
                <a:gd name="T2" fmla="*/ 32 w 65"/>
                <a:gd name="T3" fmla="*/ 68 h 97"/>
                <a:gd name="T4" fmla="*/ 0 w 65"/>
                <a:gd name="T5" fmla="*/ 96 h 97"/>
                <a:gd name="T6" fmla="*/ 0 w 65"/>
                <a:gd name="T7" fmla="*/ 0 h 97"/>
                <a:gd name="T8" fmla="*/ 64 w 65"/>
                <a:gd name="T9" fmla="*/ 0 h 97"/>
                <a:gd name="T10" fmla="*/ 64 w 65"/>
                <a:gd name="T11" fmla="*/ 9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97">
                  <a:moveTo>
                    <a:pt x="64" y="96"/>
                  </a:moveTo>
                  <a:lnTo>
                    <a:pt x="32" y="68"/>
                  </a:lnTo>
                  <a:lnTo>
                    <a:pt x="0" y="96"/>
                  </a:lnTo>
                  <a:lnTo>
                    <a:pt x="0" y="0"/>
                  </a:lnTo>
                  <a:lnTo>
                    <a:pt x="64" y="0"/>
                  </a:lnTo>
                  <a:lnTo>
                    <a:pt x="64" y="96"/>
                  </a:lnTo>
                </a:path>
              </a:pathLst>
            </a:custGeom>
            <a:solidFill>
              <a:srgbClr val="2ADAA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1" name="Freeform 201">
              <a:extLst>
                <a:ext uri="{FF2B5EF4-FFF2-40B4-BE49-F238E27FC236}">
                  <a16:creationId xmlns:a16="http://schemas.microsoft.com/office/drawing/2014/main" id="{ED579208-AC46-484B-97EA-007449697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1009" y="8747611"/>
              <a:ext cx="620716" cy="60425"/>
            </a:xfrm>
            <a:custGeom>
              <a:avLst/>
              <a:gdLst>
                <a:gd name="T0" fmla="*/ 497 w 498"/>
                <a:gd name="T1" fmla="*/ 0 h 47"/>
                <a:gd name="T2" fmla="*/ 0 w 498"/>
                <a:gd name="T3" fmla="*/ 0 h 47"/>
                <a:gd name="T4" fmla="*/ 0 w 498"/>
                <a:gd name="T5" fmla="*/ 46 h 47"/>
                <a:gd name="T6" fmla="*/ 497 w 498"/>
                <a:gd name="T7" fmla="*/ 46 h 47"/>
                <a:gd name="T8" fmla="*/ 497 w 498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8" h="47">
                  <a:moveTo>
                    <a:pt x="497" y="0"/>
                  </a:moveTo>
                  <a:lnTo>
                    <a:pt x="0" y="0"/>
                  </a:lnTo>
                  <a:lnTo>
                    <a:pt x="0" y="46"/>
                  </a:lnTo>
                  <a:lnTo>
                    <a:pt x="497" y="46"/>
                  </a:lnTo>
                  <a:lnTo>
                    <a:pt x="497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2" name="Freeform 202">
              <a:extLst>
                <a:ext uri="{FF2B5EF4-FFF2-40B4-BE49-F238E27FC236}">
                  <a16:creationId xmlns:a16="http://schemas.microsoft.com/office/drawing/2014/main" id="{C97A5A20-0F0C-454E-9ABF-B54F1ADBF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1009" y="8802540"/>
              <a:ext cx="620716" cy="335077"/>
            </a:xfrm>
            <a:custGeom>
              <a:avLst/>
              <a:gdLst>
                <a:gd name="T0" fmla="*/ 0 w 498"/>
                <a:gd name="T1" fmla="*/ 0 h 270"/>
                <a:gd name="T2" fmla="*/ 0 w 498"/>
                <a:gd name="T3" fmla="*/ 21 h 270"/>
                <a:gd name="T4" fmla="*/ 0 w 498"/>
                <a:gd name="T5" fmla="*/ 21 h 270"/>
                <a:gd name="T6" fmla="*/ 248 w 498"/>
                <a:gd name="T7" fmla="*/ 269 h 270"/>
                <a:gd name="T8" fmla="*/ 248 w 498"/>
                <a:gd name="T9" fmla="*/ 269 h 270"/>
                <a:gd name="T10" fmla="*/ 497 w 498"/>
                <a:gd name="T11" fmla="*/ 21 h 270"/>
                <a:gd name="T12" fmla="*/ 497 w 498"/>
                <a:gd name="T13" fmla="*/ 0 h 270"/>
                <a:gd name="T14" fmla="*/ 0 w 498"/>
                <a:gd name="T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8" h="270">
                  <a:moveTo>
                    <a:pt x="0" y="0"/>
                  </a:moveTo>
                  <a:lnTo>
                    <a:pt x="0" y="21"/>
                  </a:lnTo>
                  <a:lnTo>
                    <a:pt x="0" y="21"/>
                  </a:lnTo>
                  <a:cubicBezTo>
                    <a:pt x="0" y="158"/>
                    <a:pt x="111" y="269"/>
                    <a:pt x="248" y="269"/>
                  </a:cubicBezTo>
                  <a:lnTo>
                    <a:pt x="248" y="269"/>
                  </a:lnTo>
                  <a:cubicBezTo>
                    <a:pt x="386" y="269"/>
                    <a:pt x="497" y="158"/>
                    <a:pt x="497" y="21"/>
                  </a:cubicBezTo>
                  <a:lnTo>
                    <a:pt x="497" y="0"/>
                  </a:lnTo>
                  <a:lnTo>
                    <a:pt x="0" y="0"/>
                  </a:lnTo>
                </a:path>
              </a:pathLst>
            </a:custGeom>
            <a:solidFill>
              <a:srgbClr val="5E51D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3" name="Freeform 203">
              <a:extLst>
                <a:ext uri="{FF2B5EF4-FFF2-40B4-BE49-F238E27FC236}">
                  <a16:creationId xmlns:a16="http://schemas.microsoft.com/office/drawing/2014/main" id="{28AC323B-F114-3B43-9F5C-59CBCB9B4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5535" y="6973359"/>
              <a:ext cx="2636662" cy="4597677"/>
            </a:xfrm>
            <a:custGeom>
              <a:avLst/>
              <a:gdLst>
                <a:gd name="T0" fmla="*/ 2115 w 2116"/>
                <a:gd name="T1" fmla="*/ 3682 h 3693"/>
                <a:gd name="T2" fmla="*/ 1527 w 2116"/>
                <a:gd name="T3" fmla="*/ 3692 h 3693"/>
                <a:gd name="T4" fmla="*/ 0 w 2116"/>
                <a:gd name="T5" fmla="*/ 3692 h 3693"/>
                <a:gd name="T6" fmla="*/ 0 w 2116"/>
                <a:gd name="T7" fmla="*/ 0 h 3693"/>
                <a:gd name="T8" fmla="*/ 1527 w 2116"/>
                <a:gd name="T9" fmla="*/ 0 h 3693"/>
                <a:gd name="T10" fmla="*/ 2115 w 2116"/>
                <a:gd name="T11" fmla="*/ 0 h 3693"/>
                <a:gd name="T12" fmla="*/ 2115 w 2116"/>
                <a:gd name="T13" fmla="*/ 3682 h 3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6" h="3693">
                  <a:moveTo>
                    <a:pt x="2115" y="3682"/>
                  </a:moveTo>
                  <a:lnTo>
                    <a:pt x="1527" y="3692"/>
                  </a:lnTo>
                  <a:lnTo>
                    <a:pt x="0" y="3692"/>
                  </a:lnTo>
                  <a:lnTo>
                    <a:pt x="0" y="0"/>
                  </a:lnTo>
                  <a:lnTo>
                    <a:pt x="1527" y="0"/>
                  </a:lnTo>
                  <a:lnTo>
                    <a:pt x="2115" y="0"/>
                  </a:lnTo>
                  <a:lnTo>
                    <a:pt x="2115" y="3682"/>
                  </a:lnTo>
                </a:path>
              </a:pathLst>
            </a:custGeom>
            <a:solidFill>
              <a:srgbClr val="2124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4" name="Freeform 204">
              <a:extLst>
                <a:ext uri="{FF2B5EF4-FFF2-40B4-BE49-F238E27FC236}">
                  <a16:creationId xmlns:a16="http://schemas.microsoft.com/office/drawing/2014/main" id="{B7FE801C-DDDF-5C49-9FC0-22D2D7146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5537" y="6973357"/>
              <a:ext cx="280146" cy="4608664"/>
            </a:xfrm>
            <a:custGeom>
              <a:avLst/>
              <a:gdLst>
                <a:gd name="T0" fmla="*/ 224 w 225"/>
                <a:gd name="T1" fmla="*/ 3697 h 3698"/>
                <a:gd name="T2" fmla="*/ 0 w 225"/>
                <a:gd name="T3" fmla="*/ 3697 h 3698"/>
                <a:gd name="T4" fmla="*/ 0 w 225"/>
                <a:gd name="T5" fmla="*/ 0 h 3698"/>
                <a:gd name="T6" fmla="*/ 224 w 225"/>
                <a:gd name="T7" fmla="*/ 0 h 3698"/>
                <a:gd name="T8" fmla="*/ 224 w 225"/>
                <a:gd name="T9" fmla="*/ 3697 h 3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3698">
                  <a:moveTo>
                    <a:pt x="224" y="3697"/>
                  </a:moveTo>
                  <a:lnTo>
                    <a:pt x="0" y="3697"/>
                  </a:lnTo>
                  <a:lnTo>
                    <a:pt x="0" y="0"/>
                  </a:lnTo>
                  <a:lnTo>
                    <a:pt x="224" y="0"/>
                  </a:lnTo>
                  <a:lnTo>
                    <a:pt x="224" y="369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74FEA578-F435-5B43-8266-02133ACAF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7507" y="7055752"/>
              <a:ext cx="1888362" cy="3387980"/>
            </a:xfrm>
            <a:custGeom>
              <a:avLst/>
              <a:gdLst>
                <a:gd name="connsiteX0" fmla="*/ 54929 w 1888362"/>
                <a:gd name="connsiteY0" fmla="*/ 3224419 h 3387980"/>
                <a:gd name="connsiteX1" fmla="*/ 1882872 w 1888362"/>
                <a:gd name="connsiteY1" fmla="*/ 3224419 h 3387980"/>
                <a:gd name="connsiteX2" fmla="*/ 1882872 w 1888362"/>
                <a:gd name="connsiteY2" fmla="*/ 3387980 h 3387980"/>
                <a:gd name="connsiteX3" fmla="*/ 257757 w 1888362"/>
                <a:gd name="connsiteY3" fmla="*/ 3387980 h 3387980"/>
                <a:gd name="connsiteX4" fmla="*/ 60425 w 1888362"/>
                <a:gd name="connsiteY4" fmla="*/ 2065384 h 3387980"/>
                <a:gd name="connsiteX5" fmla="*/ 1888362 w 1888362"/>
                <a:gd name="connsiteY5" fmla="*/ 2065384 h 3387980"/>
                <a:gd name="connsiteX6" fmla="*/ 1888362 w 1888362"/>
                <a:gd name="connsiteY6" fmla="*/ 2228945 h 3387980"/>
                <a:gd name="connsiteX7" fmla="*/ 261037 w 1888362"/>
                <a:gd name="connsiteY7" fmla="*/ 2228945 h 3387980"/>
                <a:gd name="connsiteX8" fmla="*/ 54929 w 1888362"/>
                <a:gd name="connsiteY8" fmla="*/ 889874 h 3387980"/>
                <a:gd name="connsiteX9" fmla="*/ 1882872 w 1888362"/>
                <a:gd name="connsiteY9" fmla="*/ 889874 h 3387980"/>
                <a:gd name="connsiteX10" fmla="*/ 1882872 w 1888362"/>
                <a:gd name="connsiteY10" fmla="*/ 1058899 h 3387980"/>
                <a:gd name="connsiteX11" fmla="*/ 257757 w 1888362"/>
                <a:gd name="connsiteY11" fmla="*/ 1058899 h 3387980"/>
                <a:gd name="connsiteX12" fmla="*/ 0 w 1888362"/>
                <a:gd name="connsiteY12" fmla="*/ 0 h 3387980"/>
                <a:gd name="connsiteX13" fmla="*/ 1882872 w 1888362"/>
                <a:gd name="connsiteY13" fmla="*/ 0 h 3387980"/>
                <a:gd name="connsiteX14" fmla="*/ 1882872 w 1888362"/>
                <a:gd name="connsiteY14" fmla="*/ 256922 h 3387980"/>
                <a:gd name="connsiteX15" fmla="*/ 257604 w 1888362"/>
                <a:gd name="connsiteY15" fmla="*/ 256922 h 3387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8362" h="3387980">
                  <a:moveTo>
                    <a:pt x="54929" y="3224419"/>
                  </a:moveTo>
                  <a:lnTo>
                    <a:pt x="1882872" y="3224419"/>
                  </a:lnTo>
                  <a:lnTo>
                    <a:pt x="1882872" y="3387980"/>
                  </a:lnTo>
                  <a:lnTo>
                    <a:pt x="257757" y="3387980"/>
                  </a:lnTo>
                  <a:close/>
                  <a:moveTo>
                    <a:pt x="60425" y="2065384"/>
                  </a:moveTo>
                  <a:lnTo>
                    <a:pt x="1888362" y="2065384"/>
                  </a:lnTo>
                  <a:lnTo>
                    <a:pt x="1888362" y="2228945"/>
                  </a:lnTo>
                  <a:lnTo>
                    <a:pt x="261037" y="2228945"/>
                  </a:lnTo>
                  <a:close/>
                  <a:moveTo>
                    <a:pt x="54929" y="889874"/>
                  </a:moveTo>
                  <a:lnTo>
                    <a:pt x="1882872" y="889874"/>
                  </a:lnTo>
                  <a:lnTo>
                    <a:pt x="1882872" y="1058899"/>
                  </a:lnTo>
                  <a:lnTo>
                    <a:pt x="257757" y="1058899"/>
                  </a:lnTo>
                  <a:close/>
                  <a:moveTo>
                    <a:pt x="0" y="0"/>
                  </a:moveTo>
                  <a:lnTo>
                    <a:pt x="1882872" y="0"/>
                  </a:lnTo>
                  <a:lnTo>
                    <a:pt x="1882872" y="256922"/>
                  </a:lnTo>
                  <a:lnTo>
                    <a:pt x="257604" y="256922"/>
                  </a:lnTo>
                  <a:close/>
                </a:path>
              </a:pathLst>
            </a:custGeom>
            <a:solidFill>
              <a:srgbClr val="5E51D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6" name="Freeform 210">
              <a:extLst>
                <a:ext uri="{FF2B5EF4-FFF2-40B4-BE49-F238E27FC236}">
                  <a16:creationId xmlns:a16="http://schemas.microsoft.com/office/drawing/2014/main" id="{0383BAD3-B739-5942-8829-530FE6860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4006" y="8450983"/>
              <a:ext cx="549304" cy="576772"/>
            </a:xfrm>
            <a:custGeom>
              <a:avLst/>
              <a:gdLst>
                <a:gd name="T0" fmla="*/ 442 w 443"/>
                <a:gd name="T1" fmla="*/ 464 h 465"/>
                <a:gd name="T2" fmla="*/ 95 w 443"/>
                <a:gd name="T3" fmla="*/ 464 h 465"/>
                <a:gd name="T4" fmla="*/ 0 w 443"/>
                <a:gd name="T5" fmla="*/ 0 h 465"/>
                <a:gd name="T6" fmla="*/ 347 w 443"/>
                <a:gd name="T7" fmla="*/ 0 h 465"/>
                <a:gd name="T8" fmla="*/ 442 w 443"/>
                <a:gd name="T9" fmla="*/ 464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3" h="465">
                  <a:moveTo>
                    <a:pt x="442" y="464"/>
                  </a:moveTo>
                  <a:lnTo>
                    <a:pt x="95" y="464"/>
                  </a:lnTo>
                  <a:lnTo>
                    <a:pt x="0" y="0"/>
                  </a:lnTo>
                  <a:lnTo>
                    <a:pt x="347" y="0"/>
                  </a:lnTo>
                  <a:lnTo>
                    <a:pt x="442" y="46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7" name="Freeform 211">
              <a:extLst>
                <a:ext uri="{FF2B5EF4-FFF2-40B4-BE49-F238E27FC236}">
                  <a16:creationId xmlns:a16="http://schemas.microsoft.com/office/drawing/2014/main" id="{369C144C-3FE9-854B-8298-DB85CC722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1600" y="8280702"/>
              <a:ext cx="576768" cy="747054"/>
            </a:xfrm>
            <a:custGeom>
              <a:avLst/>
              <a:gdLst>
                <a:gd name="T0" fmla="*/ 0 w 464"/>
                <a:gd name="T1" fmla="*/ 600 h 601"/>
                <a:gd name="T2" fmla="*/ 364 w 464"/>
                <a:gd name="T3" fmla="*/ 600 h 601"/>
                <a:gd name="T4" fmla="*/ 463 w 464"/>
                <a:gd name="T5" fmla="*/ 0 h 601"/>
                <a:gd name="T6" fmla="*/ 99 w 464"/>
                <a:gd name="T7" fmla="*/ 0 h 601"/>
                <a:gd name="T8" fmla="*/ 0 w 464"/>
                <a:gd name="T9" fmla="*/ 600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4" h="601">
                  <a:moveTo>
                    <a:pt x="0" y="600"/>
                  </a:moveTo>
                  <a:lnTo>
                    <a:pt x="364" y="600"/>
                  </a:lnTo>
                  <a:lnTo>
                    <a:pt x="463" y="0"/>
                  </a:lnTo>
                  <a:lnTo>
                    <a:pt x="99" y="0"/>
                  </a:lnTo>
                  <a:lnTo>
                    <a:pt x="0" y="60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8" name="Freeform 212">
              <a:extLst>
                <a:ext uri="{FF2B5EF4-FFF2-40B4-BE49-F238E27FC236}">
                  <a16:creationId xmlns:a16="http://schemas.microsoft.com/office/drawing/2014/main" id="{2DC62013-B2B5-2E4D-B2E1-0E6201FDC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5535" y="6973359"/>
              <a:ext cx="1911580" cy="4597677"/>
            </a:xfrm>
            <a:custGeom>
              <a:avLst/>
              <a:gdLst>
                <a:gd name="T0" fmla="*/ 1533 w 1534"/>
                <a:gd name="T1" fmla="*/ 0 h 3693"/>
                <a:gd name="T2" fmla="*/ 0 w 1534"/>
                <a:gd name="T3" fmla="*/ 0 h 3693"/>
                <a:gd name="T4" fmla="*/ 0 w 1534"/>
                <a:gd name="T5" fmla="*/ 3692 h 3693"/>
                <a:gd name="T6" fmla="*/ 1533 w 1534"/>
                <a:gd name="T7" fmla="*/ 3692 h 3693"/>
                <a:gd name="T8" fmla="*/ 1533 w 1534"/>
                <a:gd name="T9" fmla="*/ 0 h 3693"/>
                <a:gd name="T10" fmla="*/ 1470 w 1534"/>
                <a:gd name="T11" fmla="*/ 3629 h 3693"/>
                <a:gd name="T12" fmla="*/ 63 w 1534"/>
                <a:gd name="T13" fmla="*/ 3629 h 3693"/>
                <a:gd name="T14" fmla="*/ 63 w 1534"/>
                <a:gd name="T15" fmla="*/ 63 h 3693"/>
                <a:gd name="T16" fmla="*/ 1470 w 1534"/>
                <a:gd name="T17" fmla="*/ 63 h 3693"/>
                <a:gd name="T18" fmla="*/ 1470 w 1534"/>
                <a:gd name="T19" fmla="*/ 3629 h 3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4" h="3693">
                  <a:moveTo>
                    <a:pt x="1533" y="0"/>
                  </a:moveTo>
                  <a:lnTo>
                    <a:pt x="0" y="0"/>
                  </a:lnTo>
                  <a:lnTo>
                    <a:pt x="0" y="3692"/>
                  </a:lnTo>
                  <a:lnTo>
                    <a:pt x="1533" y="3692"/>
                  </a:lnTo>
                  <a:lnTo>
                    <a:pt x="1533" y="0"/>
                  </a:lnTo>
                  <a:close/>
                  <a:moveTo>
                    <a:pt x="1470" y="3629"/>
                  </a:moveTo>
                  <a:lnTo>
                    <a:pt x="63" y="3629"/>
                  </a:lnTo>
                  <a:lnTo>
                    <a:pt x="63" y="63"/>
                  </a:lnTo>
                  <a:lnTo>
                    <a:pt x="1470" y="63"/>
                  </a:lnTo>
                  <a:lnTo>
                    <a:pt x="1470" y="3629"/>
                  </a:lnTo>
                  <a:close/>
                </a:path>
              </a:pathLst>
            </a:custGeom>
            <a:solidFill>
              <a:srgbClr val="847CE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9" name="Freeform 209">
              <a:extLst>
                <a:ext uri="{FF2B5EF4-FFF2-40B4-BE49-F238E27FC236}">
                  <a16:creationId xmlns:a16="http://schemas.microsoft.com/office/drawing/2014/main" id="{B2F30F71-75A5-5742-8221-86724729C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4140" y="7220543"/>
              <a:ext cx="565782" cy="703110"/>
            </a:xfrm>
            <a:custGeom>
              <a:avLst/>
              <a:gdLst>
                <a:gd name="T0" fmla="*/ 124 w 456"/>
                <a:gd name="T1" fmla="*/ 563 h 564"/>
                <a:gd name="T2" fmla="*/ 0 w 456"/>
                <a:gd name="T3" fmla="*/ 517 h 564"/>
                <a:gd name="T4" fmla="*/ 324 w 456"/>
                <a:gd name="T5" fmla="*/ 34 h 564"/>
                <a:gd name="T6" fmla="*/ 324 w 456"/>
                <a:gd name="T7" fmla="*/ 34 h 564"/>
                <a:gd name="T8" fmla="*/ 399 w 456"/>
                <a:gd name="T9" fmla="*/ 10 h 564"/>
                <a:gd name="T10" fmla="*/ 399 w 456"/>
                <a:gd name="T11" fmla="*/ 10 h 564"/>
                <a:gd name="T12" fmla="*/ 431 w 456"/>
                <a:gd name="T13" fmla="*/ 106 h 564"/>
                <a:gd name="T14" fmla="*/ 124 w 456"/>
                <a:gd name="T15" fmla="*/ 563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6" h="564">
                  <a:moveTo>
                    <a:pt x="124" y="563"/>
                  </a:moveTo>
                  <a:lnTo>
                    <a:pt x="0" y="517"/>
                  </a:lnTo>
                  <a:lnTo>
                    <a:pt x="324" y="34"/>
                  </a:lnTo>
                  <a:lnTo>
                    <a:pt x="324" y="34"/>
                  </a:lnTo>
                  <a:cubicBezTo>
                    <a:pt x="341" y="10"/>
                    <a:pt x="372" y="0"/>
                    <a:pt x="399" y="10"/>
                  </a:cubicBezTo>
                  <a:lnTo>
                    <a:pt x="399" y="10"/>
                  </a:lnTo>
                  <a:cubicBezTo>
                    <a:pt x="439" y="25"/>
                    <a:pt x="455" y="72"/>
                    <a:pt x="431" y="106"/>
                  </a:cubicBezTo>
                  <a:lnTo>
                    <a:pt x="124" y="563"/>
                  </a:lnTo>
                </a:path>
              </a:pathLst>
            </a:custGeom>
            <a:solidFill>
              <a:srgbClr val="FEC9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0" name="Freeform 215">
              <a:extLst>
                <a:ext uri="{FF2B5EF4-FFF2-40B4-BE49-F238E27FC236}">
                  <a16:creationId xmlns:a16="http://schemas.microsoft.com/office/drawing/2014/main" id="{D10D61E5-55BF-B94B-919B-3C4B7770F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92598" y="7176599"/>
              <a:ext cx="340569" cy="763535"/>
            </a:xfrm>
            <a:custGeom>
              <a:avLst/>
              <a:gdLst>
                <a:gd name="T0" fmla="*/ 132 w 275"/>
                <a:gd name="T1" fmla="*/ 614 h 615"/>
                <a:gd name="T2" fmla="*/ 0 w 275"/>
                <a:gd name="T3" fmla="*/ 614 h 615"/>
                <a:gd name="T4" fmla="*/ 139 w 275"/>
                <a:gd name="T5" fmla="*/ 50 h 615"/>
                <a:gd name="T6" fmla="*/ 139 w 275"/>
                <a:gd name="T7" fmla="*/ 50 h 615"/>
                <a:gd name="T8" fmla="*/ 202 w 275"/>
                <a:gd name="T9" fmla="*/ 0 h 615"/>
                <a:gd name="T10" fmla="*/ 202 w 275"/>
                <a:gd name="T11" fmla="*/ 0 h 615"/>
                <a:gd name="T12" fmla="*/ 264 w 275"/>
                <a:gd name="T13" fmla="*/ 80 h 615"/>
                <a:gd name="T14" fmla="*/ 132 w 275"/>
                <a:gd name="T15" fmla="*/ 614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5" h="615">
                  <a:moveTo>
                    <a:pt x="132" y="614"/>
                  </a:moveTo>
                  <a:lnTo>
                    <a:pt x="0" y="614"/>
                  </a:lnTo>
                  <a:lnTo>
                    <a:pt x="139" y="50"/>
                  </a:lnTo>
                  <a:lnTo>
                    <a:pt x="139" y="50"/>
                  </a:lnTo>
                  <a:cubicBezTo>
                    <a:pt x="147" y="21"/>
                    <a:pt x="172" y="0"/>
                    <a:pt x="202" y="0"/>
                  </a:cubicBezTo>
                  <a:lnTo>
                    <a:pt x="202" y="0"/>
                  </a:lnTo>
                  <a:cubicBezTo>
                    <a:pt x="243" y="0"/>
                    <a:pt x="274" y="40"/>
                    <a:pt x="264" y="80"/>
                  </a:cubicBezTo>
                  <a:lnTo>
                    <a:pt x="132" y="614"/>
                  </a:lnTo>
                </a:path>
              </a:pathLst>
            </a:custGeom>
            <a:solidFill>
              <a:srgbClr val="2ADAA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1" name="Freeform 216">
              <a:extLst>
                <a:ext uri="{FF2B5EF4-FFF2-40B4-BE49-F238E27FC236}">
                  <a16:creationId xmlns:a16="http://schemas.microsoft.com/office/drawing/2014/main" id="{C36AAD83-619D-8544-996D-68BE566CF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7389" y="7176599"/>
              <a:ext cx="346060" cy="763535"/>
            </a:xfrm>
            <a:custGeom>
              <a:avLst/>
              <a:gdLst>
                <a:gd name="T0" fmla="*/ 133 w 276"/>
                <a:gd name="T1" fmla="*/ 614 h 615"/>
                <a:gd name="T2" fmla="*/ 0 w 276"/>
                <a:gd name="T3" fmla="*/ 614 h 615"/>
                <a:gd name="T4" fmla="*/ 140 w 276"/>
                <a:gd name="T5" fmla="*/ 50 h 615"/>
                <a:gd name="T6" fmla="*/ 140 w 276"/>
                <a:gd name="T7" fmla="*/ 50 h 615"/>
                <a:gd name="T8" fmla="*/ 202 w 276"/>
                <a:gd name="T9" fmla="*/ 0 h 615"/>
                <a:gd name="T10" fmla="*/ 202 w 276"/>
                <a:gd name="T11" fmla="*/ 0 h 615"/>
                <a:gd name="T12" fmla="*/ 265 w 276"/>
                <a:gd name="T13" fmla="*/ 80 h 615"/>
                <a:gd name="T14" fmla="*/ 133 w 276"/>
                <a:gd name="T15" fmla="*/ 614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615">
                  <a:moveTo>
                    <a:pt x="133" y="614"/>
                  </a:moveTo>
                  <a:lnTo>
                    <a:pt x="0" y="614"/>
                  </a:lnTo>
                  <a:lnTo>
                    <a:pt x="140" y="50"/>
                  </a:lnTo>
                  <a:lnTo>
                    <a:pt x="140" y="50"/>
                  </a:lnTo>
                  <a:cubicBezTo>
                    <a:pt x="147" y="21"/>
                    <a:pt x="172" y="0"/>
                    <a:pt x="202" y="0"/>
                  </a:cubicBezTo>
                  <a:lnTo>
                    <a:pt x="202" y="0"/>
                  </a:lnTo>
                  <a:cubicBezTo>
                    <a:pt x="244" y="0"/>
                    <a:pt x="275" y="40"/>
                    <a:pt x="265" y="80"/>
                  </a:cubicBezTo>
                  <a:lnTo>
                    <a:pt x="133" y="61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2" name="Freeform 217">
              <a:extLst>
                <a:ext uri="{FF2B5EF4-FFF2-40B4-BE49-F238E27FC236}">
                  <a16:creationId xmlns:a16="http://schemas.microsoft.com/office/drawing/2014/main" id="{CBA5FCCF-2DEA-C04C-B3A5-8A0DD94CF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22181" y="7176599"/>
              <a:ext cx="340569" cy="763535"/>
            </a:xfrm>
            <a:custGeom>
              <a:avLst/>
              <a:gdLst>
                <a:gd name="T0" fmla="*/ 132 w 275"/>
                <a:gd name="T1" fmla="*/ 614 h 615"/>
                <a:gd name="T2" fmla="*/ 0 w 275"/>
                <a:gd name="T3" fmla="*/ 614 h 615"/>
                <a:gd name="T4" fmla="*/ 139 w 275"/>
                <a:gd name="T5" fmla="*/ 50 h 615"/>
                <a:gd name="T6" fmla="*/ 139 w 275"/>
                <a:gd name="T7" fmla="*/ 50 h 615"/>
                <a:gd name="T8" fmla="*/ 202 w 275"/>
                <a:gd name="T9" fmla="*/ 0 h 615"/>
                <a:gd name="T10" fmla="*/ 202 w 275"/>
                <a:gd name="T11" fmla="*/ 0 h 615"/>
                <a:gd name="T12" fmla="*/ 264 w 275"/>
                <a:gd name="T13" fmla="*/ 80 h 615"/>
                <a:gd name="T14" fmla="*/ 132 w 275"/>
                <a:gd name="T15" fmla="*/ 614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5" h="615">
                  <a:moveTo>
                    <a:pt x="132" y="614"/>
                  </a:moveTo>
                  <a:lnTo>
                    <a:pt x="0" y="614"/>
                  </a:lnTo>
                  <a:lnTo>
                    <a:pt x="139" y="50"/>
                  </a:lnTo>
                  <a:lnTo>
                    <a:pt x="139" y="50"/>
                  </a:lnTo>
                  <a:cubicBezTo>
                    <a:pt x="147" y="21"/>
                    <a:pt x="172" y="0"/>
                    <a:pt x="202" y="0"/>
                  </a:cubicBezTo>
                  <a:lnTo>
                    <a:pt x="202" y="0"/>
                  </a:lnTo>
                  <a:cubicBezTo>
                    <a:pt x="243" y="0"/>
                    <a:pt x="274" y="40"/>
                    <a:pt x="264" y="80"/>
                  </a:cubicBezTo>
                  <a:lnTo>
                    <a:pt x="132" y="61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3" name="Freeform 219">
              <a:extLst>
                <a:ext uri="{FF2B5EF4-FFF2-40B4-BE49-F238E27FC236}">
                  <a16:creationId xmlns:a16="http://schemas.microsoft.com/office/drawing/2014/main" id="{DBA286D0-4286-5C4B-8E6F-CCA1383AF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3588" y="7780834"/>
              <a:ext cx="109861" cy="49440"/>
            </a:xfrm>
            <a:custGeom>
              <a:avLst/>
              <a:gdLst>
                <a:gd name="T0" fmla="*/ 76 w 86"/>
                <a:gd name="T1" fmla="*/ 37 h 38"/>
                <a:gd name="T2" fmla="*/ 0 w 86"/>
                <a:gd name="T3" fmla="*/ 37 h 38"/>
                <a:gd name="T4" fmla="*/ 10 w 86"/>
                <a:gd name="T5" fmla="*/ 0 h 38"/>
                <a:gd name="T6" fmla="*/ 85 w 86"/>
                <a:gd name="T7" fmla="*/ 0 h 38"/>
                <a:gd name="T8" fmla="*/ 76 w 86"/>
                <a:gd name="T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8">
                  <a:moveTo>
                    <a:pt x="76" y="37"/>
                  </a:moveTo>
                  <a:lnTo>
                    <a:pt x="0" y="37"/>
                  </a:lnTo>
                  <a:lnTo>
                    <a:pt x="10" y="0"/>
                  </a:lnTo>
                  <a:lnTo>
                    <a:pt x="85" y="0"/>
                  </a:lnTo>
                  <a:lnTo>
                    <a:pt x="76" y="37"/>
                  </a:lnTo>
                </a:path>
              </a:pathLst>
            </a:custGeom>
            <a:solidFill>
              <a:srgbClr val="FEC9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4" name="Freeform 220">
              <a:extLst>
                <a:ext uri="{FF2B5EF4-FFF2-40B4-BE49-F238E27FC236}">
                  <a16:creationId xmlns:a16="http://schemas.microsoft.com/office/drawing/2014/main" id="{647F9989-BDD3-2740-BA4D-1E7EDDDC5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44152" y="7291956"/>
              <a:ext cx="109861" cy="49436"/>
            </a:xfrm>
            <a:custGeom>
              <a:avLst/>
              <a:gdLst>
                <a:gd name="T0" fmla="*/ 76 w 86"/>
                <a:gd name="T1" fmla="*/ 37 h 38"/>
                <a:gd name="T2" fmla="*/ 0 w 86"/>
                <a:gd name="T3" fmla="*/ 37 h 38"/>
                <a:gd name="T4" fmla="*/ 10 w 86"/>
                <a:gd name="T5" fmla="*/ 0 h 38"/>
                <a:gd name="T6" fmla="*/ 85 w 86"/>
                <a:gd name="T7" fmla="*/ 0 h 38"/>
                <a:gd name="T8" fmla="*/ 76 w 86"/>
                <a:gd name="T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8">
                  <a:moveTo>
                    <a:pt x="76" y="37"/>
                  </a:moveTo>
                  <a:lnTo>
                    <a:pt x="0" y="37"/>
                  </a:lnTo>
                  <a:lnTo>
                    <a:pt x="10" y="0"/>
                  </a:lnTo>
                  <a:lnTo>
                    <a:pt x="85" y="0"/>
                  </a:lnTo>
                  <a:lnTo>
                    <a:pt x="76" y="37"/>
                  </a:lnTo>
                </a:path>
              </a:pathLst>
            </a:custGeom>
            <a:solidFill>
              <a:srgbClr val="847CE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5" name="Freeform 221">
              <a:extLst>
                <a:ext uri="{FF2B5EF4-FFF2-40B4-BE49-F238E27FC236}">
                  <a16:creationId xmlns:a16="http://schemas.microsoft.com/office/drawing/2014/main" id="{1A1C4598-721B-D646-8499-4B50DD315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96964" y="7308434"/>
              <a:ext cx="153804" cy="516346"/>
            </a:xfrm>
            <a:custGeom>
              <a:avLst/>
              <a:gdLst>
                <a:gd name="T0" fmla="*/ 25 w 125"/>
                <a:gd name="T1" fmla="*/ 415 h 416"/>
                <a:gd name="T2" fmla="*/ 0 w 125"/>
                <a:gd name="T3" fmla="*/ 415 h 416"/>
                <a:gd name="T4" fmla="*/ 100 w 125"/>
                <a:gd name="T5" fmla="*/ 0 h 416"/>
                <a:gd name="T6" fmla="*/ 124 w 125"/>
                <a:gd name="T7" fmla="*/ 0 h 416"/>
                <a:gd name="T8" fmla="*/ 25 w 125"/>
                <a:gd name="T9" fmla="*/ 41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416">
                  <a:moveTo>
                    <a:pt x="25" y="415"/>
                  </a:moveTo>
                  <a:lnTo>
                    <a:pt x="0" y="415"/>
                  </a:lnTo>
                  <a:lnTo>
                    <a:pt x="100" y="0"/>
                  </a:lnTo>
                  <a:lnTo>
                    <a:pt x="124" y="0"/>
                  </a:lnTo>
                  <a:lnTo>
                    <a:pt x="25" y="415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6" name="Freeform 222">
              <a:extLst>
                <a:ext uri="{FF2B5EF4-FFF2-40B4-BE49-F238E27FC236}">
                  <a16:creationId xmlns:a16="http://schemas.microsoft.com/office/drawing/2014/main" id="{372D639F-25D8-A84D-817D-88AE6F5A6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70624" y="7308434"/>
              <a:ext cx="82395" cy="82397"/>
            </a:xfrm>
            <a:custGeom>
              <a:avLst/>
              <a:gdLst>
                <a:gd name="T0" fmla="*/ 63 w 64"/>
                <a:gd name="T1" fmla="*/ 31 h 64"/>
                <a:gd name="T2" fmla="*/ 63 w 64"/>
                <a:gd name="T3" fmla="*/ 31 h 64"/>
                <a:gd name="T4" fmla="*/ 31 w 64"/>
                <a:gd name="T5" fmla="*/ 63 h 64"/>
                <a:gd name="T6" fmla="*/ 31 w 64"/>
                <a:gd name="T7" fmla="*/ 63 h 64"/>
                <a:gd name="T8" fmla="*/ 0 w 64"/>
                <a:gd name="T9" fmla="*/ 31 h 64"/>
                <a:gd name="T10" fmla="*/ 0 w 64"/>
                <a:gd name="T11" fmla="*/ 31 h 64"/>
                <a:gd name="T12" fmla="*/ 31 w 64"/>
                <a:gd name="T13" fmla="*/ 0 h 64"/>
                <a:gd name="T14" fmla="*/ 31 w 64"/>
                <a:gd name="T15" fmla="*/ 0 h 64"/>
                <a:gd name="T16" fmla="*/ 63 w 64"/>
                <a:gd name="T17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64">
                  <a:moveTo>
                    <a:pt x="63" y="31"/>
                  </a:moveTo>
                  <a:lnTo>
                    <a:pt x="63" y="31"/>
                  </a:lnTo>
                  <a:cubicBezTo>
                    <a:pt x="63" y="49"/>
                    <a:pt x="48" y="63"/>
                    <a:pt x="31" y="63"/>
                  </a:cubicBezTo>
                  <a:lnTo>
                    <a:pt x="31" y="63"/>
                  </a:lnTo>
                  <a:cubicBezTo>
                    <a:pt x="13" y="63"/>
                    <a:pt x="0" y="49"/>
                    <a:pt x="0" y="31"/>
                  </a:cubicBezTo>
                  <a:lnTo>
                    <a:pt x="0" y="31"/>
                  </a:lnTo>
                  <a:cubicBezTo>
                    <a:pt x="0" y="14"/>
                    <a:pt x="13" y="0"/>
                    <a:pt x="31" y="0"/>
                  </a:cubicBezTo>
                  <a:lnTo>
                    <a:pt x="31" y="0"/>
                  </a:lnTo>
                  <a:cubicBezTo>
                    <a:pt x="48" y="0"/>
                    <a:pt x="63" y="14"/>
                    <a:pt x="63" y="3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A0243B79-995B-D94A-AB12-7BC461A93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5537" y="7852246"/>
              <a:ext cx="1910329" cy="2426644"/>
            </a:xfrm>
            <a:custGeom>
              <a:avLst/>
              <a:gdLst>
                <a:gd name="connsiteX0" fmla="*/ 0 w 1910329"/>
                <a:gd name="connsiteY0" fmla="*/ 2334540 h 2426644"/>
                <a:gd name="connsiteX1" fmla="*/ 1904844 w 1910329"/>
                <a:gd name="connsiteY1" fmla="*/ 2334540 h 2426644"/>
                <a:gd name="connsiteX2" fmla="*/ 1904844 w 1910329"/>
                <a:gd name="connsiteY2" fmla="*/ 2426644 h 2426644"/>
                <a:gd name="connsiteX3" fmla="*/ 0 w 1910329"/>
                <a:gd name="connsiteY3" fmla="*/ 2426644 h 2426644"/>
                <a:gd name="connsiteX4" fmla="*/ 5492 w 1910329"/>
                <a:gd name="connsiteY4" fmla="*/ 1181001 h 2426644"/>
                <a:gd name="connsiteX5" fmla="*/ 1910329 w 1910329"/>
                <a:gd name="connsiteY5" fmla="*/ 1181001 h 2426644"/>
                <a:gd name="connsiteX6" fmla="*/ 1910329 w 1910329"/>
                <a:gd name="connsiteY6" fmla="*/ 1267669 h 2426644"/>
                <a:gd name="connsiteX7" fmla="*/ 5492 w 1910329"/>
                <a:gd name="connsiteY7" fmla="*/ 1267669 h 2426644"/>
                <a:gd name="connsiteX8" fmla="*/ 0 w 1910329"/>
                <a:gd name="connsiteY8" fmla="*/ 0 h 2426644"/>
                <a:gd name="connsiteX9" fmla="*/ 1904845 w 1910329"/>
                <a:gd name="connsiteY9" fmla="*/ 0 h 2426644"/>
                <a:gd name="connsiteX10" fmla="*/ 1904845 w 1910329"/>
                <a:gd name="connsiteY10" fmla="*/ 97653 h 2426644"/>
                <a:gd name="connsiteX11" fmla="*/ 0 w 1910329"/>
                <a:gd name="connsiteY11" fmla="*/ 97653 h 242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10329" h="2426644">
                  <a:moveTo>
                    <a:pt x="0" y="2334540"/>
                  </a:moveTo>
                  <a:lnTo>
                    <a:pt x="1904844" y="2334540"/>
                  </a:lnTo>
                  <a:lnTo>
                    <a:pt x="1904844" y="2426644"/>
                  </a:lnTo>
                  <a:lnTo>
                    <a:pt x="0" y="2426644"/>
                  </a:lnTo>
                  <a:close/>
                  <a:moveTo>
                    <a:pt x="5492" y="1181001"/>
                  </a:moveTo>
                  <a:lnTo>
                    <a:pt x="1910329" y="1181001"/>
                  </a:lnTo>
                  <a:lnTo>
                    <a:pt x="1910329" y="1267669"/>
                  </a:lnTo>
                  <a:lnTo>
                    <a:pt x="5492" y="1267669"/>
                  </a:lnTo>
                  <a:close/>
                  <a:moveTo>
                    <a:pt x="0" y="0"/>
                  </a:moveTo>
                  <a:lnTo>
                    <a:pt x="1904845" y="0"/>
                  </a:lnTo>
                  <a:lnTo>
                    <a:pt x="1904845" y="97653"/>
                  </a:lnTo>
                  <a:lnTo>
                    <a:pt x="0" y="97653"/>
                  </a:lnTo>
                  <a:close/>
                </a:path>
              </a:pathLst>
            </a:custGeom>
            <a:solidFill>
              <a:srgbClr val="847CE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8" name="Freeform 223">
              <a:extLst>
                <a:ext uri="{FF2B5EF4-FFF2-40B4-BE49-F238E27FC236}">
                  <a16:creationId xmlns:a16="http://schemas.microsoft.com/office/drawing/2014/main" id="{39B9EF22-8AB0-0542-BD5C-01D7F7E77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2446" y="8280702"/>
              <a:ext cx="576768" cy="747054"/>
            </a:xfrm>
            <a:custGeom>
              <a:avLst/>
              <a:gdLst>
                <a:gd name="T0" fmla="*/ 97 w 461"/>
                <a:gd name="T1" fmla="*/ 600 h 601"/>
                <a:gd name="T2" fmla="*/ 460 w 461"/>
                <a:gd name="T3" fmla="*/ 600 h 601"/>
                <a:gd name="T4" fmla="*/ 364 w 461"/>
                <a:gd name="T5" fmla="*/ 0 h 601"/>
                <a:gd name="T6" fmla="*/ 0 w 461"/>
                <a:gd name="T7" fmla="*/ 0 h 601"/>
                <a:gd name="T8" fmla="*/ 97 w 461"/>
                <a:gd name="T9" fmla="*/ 600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1" h="601">
                  <a:moveTo>
                    <a:pt x="97" y="600"/>
                  </a:moveTo>
                  <a:lnTo>
                    <a:pt x="460" y="600"/>
                  </a:lnTo>
                  <a:lnTo>
                    <a:pt x="364" y="0"/>
                  </a:lnTo>
                  <a:lnTo>
                    <a:pt x="0" y="0"/>
                  </a:lnTo>
                  <a:lnTo>
                    <a:pt x="97" y="600"/>
                  </a:lnTo>
                </a:path>
              </a:pathLst>
            </a:custGeom>
            <a:solidFill>
              <a:srgbClr val="FFAA3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9" name="Freeform 224">
              <a:extLst>
                <a:ext uri="{FF2B5EF4-FFF2-40B4-BE49-F238E27FC236}">
                  <a16:creationId xmlns:a16="http://schemas.microsoft.com/office/drawing/2014/main" id="{5519A8C6-EAEE-8048-94D9-A39E833D9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82869" y="8341125"/>
              <a:ext cx="450430" cy="631703"/>
            </a:xfrm>
            <a:custGeom>
              <a:avLst/>
              <a:gdLst>
                <a:gd name="T0" fmla="*/ 81 w 361"/>
                <a:gd name="T1" fmla="*/ 505 h 506"/>
                <a:gd name="T2" fmla="*/ 360 w 361"/>
                <a:gd name="T3" fmla="*/ 505 h 506"/>
                <a:gd name="T4" fmla="*/ 279 w 361"/>
                <a:gd name="T5" fmla="*/ 0 h 506"/>
                <a:gd name="T6" fmla="*/ 0 w 361"/>
                <a:gd name="T7" fmla="*/ 0 h 506"/>
                <a:gd name="T8" fmla="*/ 81 w 361"/>
                <a:gd name="T9" fmla="*/ 50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1" h="506">
                  <a:moveTo>
                    <a:pt x="81" y="505"/>
                  </a:moveTo>
                  <a:lnTo>
                    <a:pt x="360" y="505"/>
                  </a:lnTo>
                  <a:lnTo>
                    <a:pt x="279" y="0"/>
                  </a:lnTo>
                  <a:lnTo>
                    <a:pt x="0" y="0"/>
                  </a:lnTo>
                  <a:lnTo>
                    <a:pt x="81" y="505"/>
                  </a:lnTo>
                </a:path>
              </a:pathLst>
            </a:custGeom>
            <a:solidFill>
              <a:srgbClr val="FEC9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0" name="Freeform 225">
              <a:extLst>
                <a:ext uri="{FF2B5EF4-FFF2-40B4-BE49-F238E27FC236}">
                  <a16:creationId xmlns:a16="http://schemas.microsoft.com/office/drawing/2014/main" id="{253E1450-7938-E641-ACB4-76F3F6EA9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4145" y="8450983"/>
              <a:ext cx="549304" cy="576772"/>
            </a:xfrm>
            <a:custGeom>
              <a:avLst/>
              <a:gdLst>
                <a:gd name="T0" fmla="*/ 346 w 440"/>
                <a:gd name="T1" fmla="*/ 464 h 465"/>
                <a:gd name="T2" fmla="*/ 0 w 440"/>
                <a:gd name="T3" fmla="*/ 464 h 465"/>
                <a:gd name="T4" fmla="*/ 92 w 440"/>
                <a:gd name="T5" fmla="*/ 0 h 465"/>
                <a:gd name="T6" fmla="*/ 439 w 440"/>
                <a:gd name="T7" fmla="*/ 0 h 465"/>
                <a:gd name="T8" fmla="*/ 346 w 440"/>
                <a:gd name="T9" fmla="*/ 464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0" h="465">
                  <a:moveTo>
                    <a:pt x="346" y="464"/>
                  </a:moveTo>
                  <a:lnTo>
                    <a:pt x="0" y="464"/>
                  </a:lnTo>
                  <a:lnTo>
                    <a:pt x="92" y="0"/>
                  </a:lnTo>
                  <a:lnTo>
                    <a:pt x="439" y="0"/>
                  </a:lnTo>
                  <a:lnTo>
                    <a:pt x="346" y="464"/>
                  </a:lnTo>
                </a:path>
              </a:pathLst>
            </a:custGeom>
            <a:solidFill>
              <a:srgbClr val="847CE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1" name="Freeform 226">
              <a:extLst>
                <a:ext uri="{FF2B5EF4-FFF2-40B4-BE49-F238E27FC236}">
                  <a16:creationId xmlns:a16="http://schemas.microsoft.com/office/drawing/2014/main" id="{A3AA1E04-D5E9-734E-AC41-EF7108B0C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09075" y="8494929"/>
              <a:ext cx="428458" cy="488883"/>
            </a:xfrm>
            <a:custGeom>
              <a:avLst/>
              <a:gdLst>
                <a:gd name="T0" fmla="*/ 266 w 345"/>
                <a:gd name="T1" fmla="*/ 391 h 392"/>
                <a:gd name="T2" fmla="*/ 0 w 345"/>
                <a:gd name="T3" fmla="*/ 391 h 392"/>
                <a:gd name="T4" fmla="*/ 78 w 345"/>
                <a:gd name="T5" fmla="*/ 0 h 392"/>
                <a:gd name="T6" fmla="*/ 344 w 345"/>
                <a:gd name="T7" fmla="*/ 0 h 392"/>
                <a:gd name="T8" fmla="*/ 266 w 345"/>
                <a:gd name="T9" fmla="*/ 391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392">
                  <a:moveTo>
                    <a:pt x="266" y="391"/>
                  </a:moveTo>
                  <a:lnTo>
                    <a:pt x="0" y="391"/>
                  </a:lnTo>
                  <a:lnTo>
                    <a:pt x="78" y="0"/>
                  </a:lnTo>
                  <a:lnTo>
                    <a:pt x="344" y="0"/>
                  </a:lnTo>
                  <a:lnTo>
                    <a:pt x="266" y="39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2" name="Freeform 227">
              <a:extLst>
                <a:ext uri="{FF2B5EF4-FFF2-40B4-BE49-F238E27FC236}">
                  <a16:creationId xmlns:a16="http://schemas.microsoft.com/office/drawing/2014/main" id="{757BC932-0DAD-3A4D-9A0C-678A63EAF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291" y="8478452"/>
              <a:ext cx="214227" cy="966776"/>
            </a:xfrm>
            <a:custGeom>
              <a:avLst/>
              <a:gdLst>
                <a:gd name="T0" fmla="*/ 169 w 170"/>
                <a:gd name="T1" fmla="*/ 775 h 776"/>
                <a:gd name="T2" fmla="*/ 0 w 170"/>
                <a:gd name="T3" fmla="*/ 775 h 776"/>
                <a:gd name="T4" fmla="*/ 0 w 170"/>
                <a:gd name="T5" fmla="*/ 0 h 776"/>
                <a:gd name="T6" fmla="*/ 169 w 170"/>
                <a:gd name="T7" fmla="*/ 0 h 776"/>
                <a:gd name="T8" fmla="*/ 169 w 170"/>
                <a:gd name="T9" fmla="*/ 775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776">
                  <a:moveTo>
                    <a:pt x="169" y="775"/>
                  </a:moveTo>
                  <a:lnTo>
                    <a:pt x="0" y="775"/>
                  </a:lnTo>
                  <a:lnTo>
                    <a:pt x="0" y="0"/>
                  </a:lnTo>
                  <a:lnTo>
                    <a:pt x="169" y="0"/>
                  </a:lnTo>
                  <a:lnTo>
                    <a:pt x="169" y="775"/>
                  </a:lnTo>
                </a:path>
              </a:pathLst>
            </a:custGeom>
            <a:solidFill>
              <a:srgbClr val="2ADAA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3" name="Freeform 228">
              <a:extLst>
                <a:ext uri="{FF2B5EF4-FFF2-40B4-BE49-F238E27FC236}">
                  <a16:creationId xmlns:a16="http://schemas.microsoft.com/office/drawing/2014/main" id="{DD732360-3B68-7C4B-904C-12992DD59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8520" y="8478452"/>
              <a:ext cx="236203" cy="966776"/>
            </a:xfrm>
            <a:custGeom>
              <a:avLst/>
              <a:gdLst>
                <a:gd name="T0" fmla="*/ 0 w 188"/>
                <a:gd name="T1" fmla="*/ 775 h 776"/>
                <a:gd name="T2" fmla="*/ 187 w 188"/>
                <a:gd name="T3" fmla="*/ 775 h 776"/>
                <a:gd name="T4" fmla="*/ 187 w 188"/>
                <a:gd name="T5" fmla="*/ 0 h 776"/>
                <a:gd name="T6" fmla="*/ 0 w 188"/>
                <a:gd name="T7" fmla="*/ 0 h 776"/>
                <a:gd name="T8" fmla="*/ 0 w 188"/>
                <a:gd name="T9" fmla="*/ 775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776">
                  <a:moveTo>
                    <a:pt x="0" y="775"/>
                  </a:moveTo>
                  <a:lnTo>
                    <a:pt x="187" y="775"/>
                  </a:lnTo>
                  <a:lnTo>
                    <a:pt x="187" y="0"/>
                  </a:lnTo>
                  <a:lnTo>
                    <a:pt x="0" y="0"/>
                  </a:lnTo>
                  <a:lnTo>
                    <a:pt x="0" y="775"/>
                  </a:lnTo>
                </a:path>
              </a:pathLst>
            </a:custGeom>
            <a:solidFill>
              <a:srgbClr val="2ADAA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4" name="Freeform 229">
              <a:extLst>
                <a:ext uri="{FF2B5EF4-FFF2-40B4-BE49-F238E27FC236}">
                  <a16:creationId xmlns:a16="http://schemas.microsoft.com/office/drawing/2014/main" id="{96EE0C0E-48D0-7F49-B957-0F4C0F83A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733" y="9445229"/>
              <a:ext cx="417472" cy="2136794"/>
            </a:xfrm>
            <a:custGeom>
              <a:avLst/>
              <a:gdLst>
                <a:gd name="T0" fmla="*/ 0 w 333"/>
                <a:gd name="T1" fmla="*/ 1716 h 1717"/>
                <a:gd name="T2" fmla="*/ 332 w 333"/>
                <a:gd name="T3" fmla="*/ 1716 h 1717"/>
                <a:gd name="T4" fmla="*/ 332 w 333"/>
                <a:gd name="T5" fmla="*/ 0 h 1717"/>
                <a:gd name="T6" fmla="*/ 0 w 333"/>
                <a:gd name="T7" fmla="*/ 0 h 1717"/>
                <a:gd name="T8" fmla="*/ 0 w 333"/>
                <a:gd name="T9" fmla="*/ 1716 h 1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3" h="1717">
                  <a:moveTo>
                    <a:pt x="0" y="1716"/>
                  </a:moveTo>
                  <a:lnTo>
                    <a:pt x="332" y="1716"/>
                  </a:lnTo>
                  <a:lnTo>
                    <a:pt x="332" y="0"/>
                  </a:lnTo>
                  <a:lnTo>
                    <a:pt x="0" y="0"/>
                  </a:lnTo>
                  <a:lnTo>
                    <a:pt x="0" y="1716"/>
                  </a:lnTo>
                </a:path>
              </a:pathLst>
            </a:custGeom>
            <a:solidFill>
              <a:srgbClr val="2124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5" name="Freeform 230">
              <a:extLst>
                <a:ext uri="{FF2B5EF4-FFF2-40B4-BE49-F238E27FC236}">
                  <a16:creationId xmlns:a16="http://schemas.microsoft.com/office/drawing/2014/main" id="{B373466E-F345-8541-B84E-7BBF4F389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1473" y="10911871"/>
              <a:ext cx="1373262" cy="670152"/>
            </a:xfrm>
            <a:custGeom>
              <a:avLst/>
              <a:gdLst>
                <a:gd name="T0" fmla="*/ 0 w 1104"/>
                <a:gd name="T1" fmla="*/ 537 h 538"/>
                <a:gd name="T2" fmla="*/ 1103 w 1104"/>
                <a:gd name="T3" fmla="*/ 537 h 538"/>
                <a:gd name="T4" fmla="*/ 1103 w 1104"/>
                <a:gd name="T5" fmla="*/ 0 h 538"/>
                <a:gd name="T6" fmla="*/ 0 w 1104"/>
                <a:gd name="T7" fmla="*/ 0 h 538"/>
                <a:gd name="T8" fmla="*/ 0 w 1104"/>
                <a:gd name="T9" fmla="*/ 537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4" h="538">
                  <a:moveTo>
                    <a:pt x="0" y="537"/>
                  </a:moveTo>
                  <a:lnTo>
                    <a:pt x="1103" y="537"/>
                  </a:lnTo>
                  <a:lnTo>
                    <a:pt x="1103" y="0"/>
                  </a:lnTo>
                  <a:lnTo>
                    <a:pt x="0" y="0"/>
                  </a:lnTo>
                  <a:lnTo>
                    <a:pt x="0" y="537"/>
                  </a:lnTo>
                </a:path>
              </a:pathLst>
            </a:custGeom>
            <a:solidFill>
              <a:srgbClr val="847CE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6" name="Freeform 231">
              <a:extLst>
                <a:ext uri="{FF2B5EF4-FFF2-40B4-BE49-F238E27FC236}">
                  <a16:creationId xmlns:a16="http://schemas.microsoft.com/office/drawing/2014/main" id="{D23331D5-B636-B349-8811-3566A1D98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1473" y="10153830"/>
              <a:ext cx="1373262" cy="758041"/>
            </a:xfrm>
            <a:custGeom>
              <a:avLst/>
              <a:gdLst>
                <a:gd name="T0" fmla="*/ 0 w 1104"/>
                <a:gd name="T1" fmla="*/ 608 h 609"/>
                <a:gd name="T2" fmla="*/ 1103 w 1104"/>
                <a:gd name="T3" fmla="*/ 608 h 609"/>
                <a:gd name="T4" fmla="*/ 1103 w 1104"/>
                <a:gd name="T5" fmla="*/ 0 h 609"/>
                <a:gd name="T6" fmla="*/ 0 w 1104"/>
                <a:gd name="T7" fmla="*/ 0 h 609"/>
                <a:gd name="T8" fmla="*/ 0 w 1104"/>
                <a:gd name="T9" fmla="*/ 608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4" h="609">
                  <a:moveTo>
                    <a:pt x="0" y="608"/>
                  </a:moveTo>
                  <a:lnTo>
                    <a:pt x="1103" y="608"/>
                  </a:lnTo>
                  <a:lnTo>
                    <a:pt x="1103" y="0"/>
                  </a:lnTo>
                  <a:lnTo>
                    <a:pt x="0" y="0"/>
                  </a:lnTo>
                  <a:lnTo>
                    <a:pt x="0" y="608"/>
                  </a:lnTo>
                </a:path>
              </a:pathLst>
            </a:custGeom>
            <a:solidFill>
              <a:srgbClr val="5E51D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7" name="Freeform 232">
              <a:extLst>
                <a:ext uri="{FF2B5EF4-FFF2-40B4-BE49-F238E27FC236}">
                  <a16:creationId xmlns:a16="http://schemas.microsoft.com/office/drawing/2014/main" id="{B0B937CE-CC8A-4346-8117-D7065B60D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1473" y="9445229"/>
              <a:ext cx="1373262" cy="714095"/>
            </a:xfrm>
            <a:custGeom>
              <a:avLst/>
              <a:gdLst>
                <a:gd name="T0" fmla="*/ 1103 w 1104"/>
                <a:gd name="T1" fmla="*/ 0 h 572"/>
                <a:gd name="T2" fmla="*/ 0 w 1104"/>
                <a:gd name="T3" fmla="*/ 0 h 572"/>
                <a:gd name="T4" fmla="*/ 0 w 1104"/>
                <a:gd name="T5" fmla="*/ 571 h 572"/>
                <a:gd name="T6" fmla="*/ 1103 w 1104"/>
                <a:gd name="T7" fmla="*/ 571 h 572"/>
                <a:gd name="T8" fmla="*/ 1103 w 1104"/>
                <a:gd name="T9" fmla="*/ 0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4" h="572">
                  <a:moveTo>
                    <a:pt x="1103" y="0"/>
                  </a:moveTo>
                  <a:lnTo>
                    <a:pt x="0" y="0"/>
                  </a:lnTo>
                  <a:lnTo>
                    <a:pt x="0" y="571"/>
                  </a:lnTo>
                  <a:lnTo>
                    <a:pt x="1103" y="571"/>
                  </a:lnTo>
                  <a:lnTo>
                    <a:pt x="1103" y="0"/>
                  </a:lnTo>
                </a:path>
              </a:pathLst>
            </a:custGeom>
            <a:solidFill>
              <a:srgbClr val="847CE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7BBD0A41-0E90-8F4D-B864-122633E91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0916" y="9774810"/>
              <a:ext cx="432699" cy="1492841"/>
            </a:xfrm>
            <a:custGeom>
              <a:avLst/>
              <a:gdLst>
                <a:gd name="connsiteX0" fmla="*/ 0 w 432699"/>
                <a:gd name="connsiteY0" fmla="*/ 1428192 h 1492841"/>
                <a:gd name="connsiteX1" fmla="*/ 432699 w 432699"/>
                <a:gd name="connsiteY1" fmla="*/ 1428192 h 1492841"/>
                <a:gd name="connsiteX2" fmla="*/ 432699 w 432699"/>
                <a:gd name="connsiteY2" fmla="*/ 1492841 h 1492841"/>
                <a:gd name="connsiteX3" fmla="*/ 0 w 432699"/>
                <a:gd name="connsiteY3" fmla="*/ 1492841 h 1492841"/>
                <a:gd name="connsiteX4" fmla="*/ 0 w 432699"/>
                <a:gd name="connsiteY4" fmla="*/ 714095 h 1492841"/>
                <a:gd name="connsiteX5" fmla="*/ 432699 w 432699"/>
                <a:gd name="connsiteY5" fmla="*/ 714095 h 1492841"/>
                <a:gd name="connsiteX6" fmla="*/ 432699 w 432699"/>
                <a:gd name="connsiteY6" fmla="*/ 778768 h 1492841"/>
                <a:gd name="connsiteX7" fmla="*/ 0 w 432699"/>
                <a:gd name="connsiteY7" fmla="*/ 778768 h 1492841"/>
                <a:gd name="connsiteX8" fmla="*/ 0 w 432699"/>
                <a:gd name="connsiteY8" fmla="*/ 0 h 1492841"/>
                <a:gd name="connsiteX9" fmla="*/ 432699 w 432699"/>
                <a:gd name="connsiteY9" fmla="*/ 0 h 1492841"/>
                <a:gd name="connsiteX10" fmla="*/ 432699 w 432699"/>
                <a:gd name="connsiteY10" fmla="*/ 64649 h 1492841"/>
                <a:gd name="connsiteX11" fmla="*/ 0 w 432699"/>
                <a:gd name="connsiteY11" fmla="*/ 64649 h 1492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2699" h="1492841">
                  <a:moveTo>
                    <a:pt x="0" y="1428192"/>
                  </a:moveTo>
                  <a:lnTo>
                    <a:pt x="432699" y="1428192"/>
                  </a:lnTo>
                  <a:lnTo>
                    <a:pt x="432699" y="1492841"/>
                  </a:lnTo>
                  <a:lnTo>
                    <a:pt x="0" y="1492841"/>
                  </a:lnTo>
                  <a:close/>
                  <a:moveTo>
                    <a:pt x="0" y="714095"/>
                  </a:moveTo>
                  <a:lnTo>
                    <a:pt x="432699" y="714095"/>
                  </a:lnTo>
                  <a:lnTo>
                    <a:pt x="432699" y="778768"/>
                  </a:lnTo>
                  <a:lnTo>
                    <a:pt x="0" y="778768"/>
                  </a:lnTo>
                  <a:close/>
                  <a:moveTo>
                    <a:pt x="0" y="0"/>
                  </a:moveTo>
                  <a:lnTo>
                    <a:pt x="432699" y="0"/>
                  </a:lnTo>
                  <a:lnTo>
                    <a:pt x="432699" y="64649"/>
                  </a:lnTo>
                  <a:lnTo>
                    <a:pt x="0" y="646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9" name="Freeform 236">
              <a:extLst>
                <a:ext uri="{FF2B5EF4-FFF2-40B4-BE49-F238E27FC236}">
                  <a16:creationId xmlns:a16="http://schemas.microsoft.com/office/drawing/2014/main" id="{36F9DE11-87F2-8747-B4C2-82583D561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221" y="8692681"/>
              <a:ext cx="104366" cy="538319"/>
            </a:xfrm>
            <a:custGeom>
              <a:avLst/>
              <a:gdLst>
                <a:gd name="T0" fmla="*/ 83 w 84"/>
                <a:gd name="T1" fmla="*/ 216 h 433"/>
                <a:gd name="T2" fmla="*/ 83 w 84"/>
                <a:gd name="T3" fmla="*/ 216 h 433"/>
                <a:gd name="T4" fmla="*/ 42 w 84"/>
                <a:gd name="T5" fmla="*/ 432 h 433"/>
                <a:gd name="T6" fmla="*/ 42 w 84"/>
                <a:gd name="T7" fmla="*/ 432 h 433"/>
                <a:gd name="T8" fmla="*/ 0 w 84"/>
                <a:gd name="T9" fmla="*/ 216 h 433"/>
                <a:gd name="T10" fmla="*/ 0 w 84"/>
                <a:gd name="T11" fmla="*/ 216 h 433"/>
                <a:gd name="T12" fmla="*/ 42 w 84"/>
                <a:gd name="T13" fmla="*/ 0 h 433"/>
                <a:gd name="T14" fmla="*/ 42 w 84"/>
                <a:gd name="T15" fmla="*/ 0 h 433"/>
                <a:gd name="T16" fmla="*/ 83 w 84"/>
                <a:gd name="T17" fmla="*/ 216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433">
                  <a:moveTo>
                    <a:pt x="83" y="216"/>
                  </a:moveTo>
                  <a:lnTo>
                    <a:pt x="83" y="216"/>
                  </a:lnTo>
                  <a:cubicBezTo>
                    <a:pt x="83" y="336"/>
                    <a:pt x="65" y="432"/>
                    <a:pt x="42" y="432"/>
                  </a:cubicBezTo>
                  <a:lnTo>
                    <a:pt x="42" y="432"/>
                  </a:lnTo>
                  <a:cubicBezTo>
                    <a:pt x="19" y="432"/>
                    <a:pt x="0" y="336"/>
                    <a:pt x="0" y="216"/>
                  </a:cubicBezTo>
                  <a:lnTo>
                    <a:pt x="0" y="216"/>
                  </a:lnTo>
                  <a:cubicBezTo>
                    <a:pt x="0" y="97"/>
                    <a:pt x="19" y="0"/>
                    <a:pt x="42" y="0"/>
                  </a:cubicBezTo>
                  <a:lnTo>
                    <a:pt x="42" y="0"/>
                  </a:lnTo>
                  <a:cubicBezTo>
                    <a:pt x="65" y="0"/>
                    <a:pt x="83" y="97"/>
                    <a:pt x="83" y="21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0" name="Freeform 237">
              <a:extLst>
                <a:ext uri="{FF2B5EF4-FFF2-40B4-BE49-F238E27FC236}">
                  <a16:creationId xmlns:a16="http://schemas.microsoft.com/office/drawing/2014/main" id="{8F0430A5-E5BE-8B4D-876F-BA1EB8189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8520" y="8615777"/>
              <a:ext cx="164791" cy="829452"/>
            </a:xfrm>
            <a:custGeom>
              <a:avLst/>
              <a:gdLst>
                <a:gd name="T0" fmla="*/ 0 w 134"/>
                <a:gd name="T1" fmla="*/ 664 h 665"/>
                <a:gd name="T2" fmla="*/ 133 w 134"/>
                <a:gd name="T3" fmla="*/ 664 h 665"/>
                <a:gd name="T4" fmla="*/ 133 w 134"/>
                <a:gd name="T5" fmla="*/ 0 h 665"/>
                <a:gd name="T6" fmla="*/ 0 w 134"/>
                <a:gd name="T7" fmla="*/ 0 h 665"/>
                <a:gd name="T8" fmla="*/ 0 w 134"/>
                <a:gd name="T9" fmla="*/ 664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665">
                  <a:moveTo>
                    <a:pt x="0" y="664"/>
                  </a:moveTo>
                  <a:lnTo>
                    <a:pt x="133" y="664"/>
                  </a:lnTo>
                  <a:lnTo>
                    <a:pt x="133" y="0"/>
                  </a:lnTo>
                  <a:lnTo>
                    <a:pt x="0" y="0"/>
                  </a:lnTo>
                  <a:lnTo>
                    <a:pt x="0" y="66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1" name="Freeform 238">
              <a:extLst>
                <a:ext uri="{FF2B5EF4-FFF2-40B4-BE49-F238E27FC236}">
                  <a16:creationId xmlns:a16="http://schemas.microsoft.com/office/drawing/2014/main" id="{2B173026-AEAD-2C40-8EF9-894084BC5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3311" y="8615777"/>
              <a:ext cx="170286" cy="829452"/>
            </a:xfrm>
            <a:custGeom>
              <a:avLst/>
              <a:gdLst>
                <a:gd name="T0" fmla="*/ 0 w 135"/>
                <a:gd name="T1" fmla="*/ 664 h 665"/>
                <a:gd name="T2" fmla="*/ 134 w 135"/>
                <a:gd name="T3" fmla="*/ 664 h 665"/>
                <a:gd name="T4" fmla="*/ 134 w 135"/>
                <a:gd name="T5" fmla="*/ 0 h 665"/>
                <a:gd name="T6" fmla="*/ 0 w 135"/>
                <a:gd name="T7" fmla="*/ 0 h 665"/>
                <a:gd name="T8" fmla="*/ 0 w 135"/>
                <a:gd name="T9" fmla="*/ 664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665">
                  <a:moveTo>
                    <a:pt x="0" y="664"/>
                  </a:moveTo>
                  <a:lnTo>
                    <a:pt x="134" y="664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664"/>
                  </a:lnTo>
                </a:path>
              </a:pathLst>
            </a:custGeom>
            <a:solidFill>
              <a:srgbClr val="5E51D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2" name="Freeform 239">
              <a:extLst>
                <a:ext uri="{FF2B5EF4-FFF2-40B4-BE49-F238E27FC236}">
                  <a16:creationId xmlns:a16="http://schemas.microsoft.com/office/drawing/2014/main" id="{A049951C-F7A5-5748-9161-9E5B619E8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8102" y="8615777"/>
              <a:ext cx="274652" cy="829452"/>
            </a:xfrm>
            <a:custGeom>
              <a:avLst/>
              <a:gdLst>
                <a:gd name="T0" fmla="*/ 0 w 220"/>
                <a:gd name="T1" fmla="*/ 664 h 665"/>
                <a:gd name="T2" fmla="*/ 219 w 220"/>
                <a:gd name="T3" fmla="*/ 664 h 665"/>
                <a:gd name="T4" fmla="*/ 219 w 220"/>
                <a:gd name="T5" fmla="*/ 0 h 665"/>
                <a:gd name="T6" fmla="*/ 0 w 220"/>
                <a:gd name="T7" fmla="*/ 0 h 665"/>
                <a:gd name="T8" fmla="*/ 0 w 220"/>
                <a:gd name="T9" fmla="*/ 664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665">
                  <a:moveTo>
                    <a:pt x="0" y="664"/>
                  </a:moveTo>
                  <a:lnTo>
                    <a:pt x="219" y="664"/>
                  </a:lnTo>
                  <a:lnTo>
                    <a:pt x="219" y="0"/>
                  </a:lnTo>
                  <a:lnTo>
                    <a:pt x="0" y="0"/>
                  </a:lnTo>
                  <a:lnTo>
                    <a:pt x="0" y="664"/>
                  </a:lnTo>
                </a:path>
              </a:pathLst>
            </a:custGeom>
            <a:solidFill>
              <a:srgbClr val="847CE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3" name="Freeform 240">
              <a:extLst>
                <a:ext uri="{FF2B5EF4-FFF2-40B4-BE49-F238E27FC236}">
                  <a16:creationId xmlns:a16="http://schemas.microsoft.com/office/drawing/2014/main" id="{0EA7EF58-2642-5D48-9713-A403690E1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8100" y="8912400"/>
              <a:ext cx="109861" cy="532827"/>
            </a:xfrm>
            <a:custGeom>
              <a:avLst/>
              <a:gdLst>
                <a:gd name="T0" fmla="*/ 0 w 89"/>
                <a:gd name="T1" fmla="*/ 426 h 427"/>
                <a:gd name="T2" fmla="*/ 88 w 89"/>
                <a:gd name="T3" fmla="*/ 426 h 427"/>
                <a:gd name="T4" fmla="*/ 88 w 89"/>
                <a:gd name="T5" fmla="*/ 0 h 427"/>
                <a:gd name="T6" fmla="*/ 0 w 89"/>
                <a:gd name="T7" fmla="*/ 0 h 427"/>
                <a:gd name="T8" fmla="*/ 0 w 89"/>
                <a:gd name="T9" fmla="*/ 426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427">
                  <a:moveTo>
                    <a:pt x="0" y="426"/>
                  </a:moveTo>
                  <a:lnTo>
                    <a:pt x="88" y="426"/>
                  </a:lnTo>
                  <a:lnTo>
                    <a:pt x="88" y="0"/>
                  </a:lnTo>
                  <a:lnTo>
                    <a:pt x="0" y="0"/>
                  </a:lnTo>
                  <a:lnTo>
                    <a:pt x="0" y="426"/>
                  </a:lnTo>
                </a:path>
              </a:pathLst>
            </a:custGeom>
            <a:solidFill>
              <a:srgbClr val="FFAA3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4" name="Freeform 241">
              <a:extLst>
                <a:ext uri="{FF2B5EF4-FFF2-40B4-BE49-F238E27FC236}">
                  <a16:creationId xmlns:a16="http://schemas.microsoft.com/office/drawing/2014/main" id="{9F8E7A6F-FB08-8C49-B502-2E45C314F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7963" y="8912400"/>
              <a:ext cx="252680" cy="532827"/>
            </a:xfrm>
            <a:custGeom>
              <a:avLst/>
              <a:gdLst>
                <a:gd name="T0" fmla="*/ 200 w 201"/>
                <a:gd name="T1" fmla="*/ 426 h 427"/>
                <a:gd name="T2" fmla="*/ 0 w 201"/>
                <a:gd name="T3" fmla="*/ 426 h 427"/>
                <a:gd name="T4" fmla="*/ 0 w 201"/>
                <a:gd name="T5" fmla="*/ 0 h 427"/>
                <a:gd name="T6" fmla="*/ 200 w 201"/>
                <a:gd name="T7" fmla="*/ 0 h 427"/>
                <a:gd name="T8" fmla="*/ 200 w 201"/>
                <a:gd name="T9" fmla="*/ 426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427">
                  <a:moveTo>
                    <a:pt x="200" y="426"/>
                  </a:moveTo>
                  <a:lnTo>
                    <a:pt x="0" y="426"/>
                  </a:lnTo>
                  <a:lnTo>
                    <a:pt x="0" y="0"/>
                  </a:lnTo>
                  <a:lnTo>
                    <a:pt x="200" y="0"/>
                  </a:lnTo>
                  <a:lnTo>
                    <a:pt x="200" y="426"/>
                  </a:lnTo>
                </a:path>
              </a:pathLst>
            </a:custGeom>
            <a:solidFill>
              <a:srgbClr val="FEC9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5" name="Freeform 242">
              <a:extLst>
                <a:ext uri="{FF2B5EF4-FFF2-40B4-BE49-F238E27FC236}">
                  <a16:creationId xmlns:a16="http://schemas.microsoft.com/office/drawing/2014/main" id="{A2B03EC0-BD13-D247-9868-833DE1BCF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865" y="9230998"/>
              <a:ext cx="461415" cy="214231"/>
            </a:xfrm>
            <a:custGeom>
              <a:avLst/>
              <a:gdLst>
                <a:gd name="T0" fmla="*/ 0 w 370"/>
                <a:gd name="T1" fmla="*/ 172 h 173"/>
                <a:gd name="T2" fmla="*/ 369 w 370"/>
                <a:gd name="T3" fmla="*/ 172 h 173"/>
                <a:gd name="T4" fmla="*/ 369 w 370"/>
                <a:gd name="T5" fmla="*/ 0 h 173"/>
                <a:gd name="T6" fmla="*/ 0 w 370"/>
                <a:gd name="T7" fmla="*/ 0 h 173"/>
                <a:gd name="T8" fmla="*/ 0 w 370"/>
                <a:gd name="T9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0" h="173">
                  <a:moveTo>
                    <a:pt x="0" y="172"/>
                  </a:moveTo>
                  <a:lnTo>
                    <a:pt x="369" y="172"/>
                  </a:lnTo>
                  <a:lnTo>
                    <a:pt x="369" y="0"/>
                  </a:lnTo>
                  <a:lnTo>
                    <a:pt x="0" y="0"/>
                  </a:lnTo>
                  <a:lnTo>
                    <a:pt x="0" y="17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6" name="Freeform 243">
              <a:extLst>
                <a:ext uri="{FF2B5EF4-FFF2-40B4-BE49-F238E27FC236}">
                  <a16:creationId xmlns:a16="http://schemas.microsoft.com/office/drawing/2014/main" id="{58954AAB-9074-5A40-9AC0-27BA291C7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865" y="9121137"/>
              <a:ext cx="461415" cy="109861"/>
            </a:xfrm>
            <a:custGeom>
              <a:avLst/>
              <a:gdLst>
                <a:gd name="T0" fmla="*/ 369 w 370"/>
                <a:gd name="T1" fmla="*/ 0 h 86"/>
                <a:gd name="T2" fmla="*/ 0 w 370"/>
                <a:gd name="T3" fmla="*/ 0 h 86"/>
                <a:gd name="T4" fmla="*/ 0 w 370"/>
                <a:gd name="T5" fmla="*/ 85 h 86"/>
                <a:gd name="T6" fmla="*/ 369 w 370"/>
                <a:gd name="T7" fmla="*/ 85 h 86"/>
                <a:gd name="T8" fmla="*/ 369 w 370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0" h="86">
                  <a:moveTo>
                    <a:pt x="369" y="0"/>
                  </a:moveTo>
                  <a:lnTo>
                    <a:pt x="0" y="0"/>
                  </a:lnTo>
                  <a:lnTo>
                    <a:pt x="0" y="85"/>
                  </a:lnTo>
                  <a:lnTo>
                    <a:pt x="369" y="85"/>
                  </a:lnTo>
                  <a:lnTo>
                    <a:pt x="369" y="0"/>
                  </a:lnTo>
                </a:path>
              </a:pathLst>
            </a:custGeom>
            <a:solidFill>
              <a:srgbClr val="5E51D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7" name="Freeform 244">
              <a:extLst>
                <a:ext uri="{FF2B5EF4-FFF2-40B4-BE49-F238E27FC236}">
                  <a16:creationId xmlns:a16="http://schemas.microsoft.com/office/drawing/2014/main" id="{0294EECC-2726-9E4A-9A34-A73FC3771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282" y="9121137"/>
              <a:ext cx="274652" cy="109861"/>
            </a:xfrm>
            <a:custGeom>
              <a:avLst/>
              <a:gdLst>
                <a:gd name="T0" fmla="*/ 218 w 219"/>
                <a:gd name="T1" fmla="*/ 88 h 89"/>
                <a:gd name="T2" fmla="*/ 218 w 219"/>
                <a:gd name="T3" fmla="*/ 0 h 89"/>
                <a:gd name="T4" fmla="*/ 0 w 219"/>
                <a:gd name="T5" fmla="*/ 0 h 89"/>
                <a:gd name="T6" fmla="*/ 0 w 219"/>
                <a:gd name="T7" fmla="*/ 85 h 89"/>
                <a:gd name="T8" fmla="*/ 218 w 219"/>
                <a:gd name="T9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9" h="89">
                  <a:moveTo>
                    <a:pt x="218" y="88"/>
                  </a:moveTo>
                  <a:lnTo>
                    <a:pt x="218" y="0"/>
                  </a:lnTo>
                  <a:lnTo>
                    <a:pt x="0" y="0"/>
                  </a:lnTo>
                  <a:lnTo>
                    <a:pt x="0" y="85"/>
                  </a:lnTo>
                  <a:lnTo>
                    <a:pt x="218" y="88"/>
                  </a:lnTo>
                </a:path>
              </a:pathLst>
            </a:custGeom>
            <a:solidFill>
              <a:srgbClr val="2124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8" name="Freeform 245">
              <a:extLst>
                <a:ext uri="{FF2B5EF4-FFF2-40B4-BE49-F238E27FC236}">
                  <a16:creationId xmlns:a16="http://schemas.microsoft.com/office/drawing/2014/main" id="{CFC09B7F-CEC5-FC49-84F7-2775B3B6D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282" y="9230998"/>
              <a:ext cx="274652" cy="214231"/>
            </a:xfrm>
            <a:custGeom>
              <a:avLst/>
              <a:gdLst>
                <a:gd name="T0" fmla="*/ 0 w 219"/>
                <a:gd name="T1" fmla="*/ 0 h 173"/>
                <a:gd name="T2" fmla="*/ 0 w 219"/>
                <a:gd name="T3" fmla="*/ 123 h 173"/>
                <a:gd name="T4" fmla="*/ 0 w 219"/>
                <a:gd name="T5" fmla="*/ 172 h 173"/>
                <a:gd name="T6" fmla="*/ 218 w 219"/>
                <a:gd name="T7" fmla="*/ 172 h 173"/>
                <a:gd name="T8" fmla="*/ 218 w 219"/>
                <a:gd name="T9" fmla="*/ 2 h 173"/>
                <a:gd name="T10" fmla="*/ 0 w 219"/>
                <a:gd name="T11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9" h="173">
                  <a:moveTo>
                    <a:pt x="0" y="0"/>
                  </a:moveTo>
                  <a:lnTo>
                    <a:pt x="0" y="123"/>
                  </a:lnTo>
                  <a:lnTo>
                    <a:pt x="0" y="172"/>
                  </a:lnTo>
                  <a:lnTo>
                    <a:pt x="218" y="172"/>
                  </a:lnTo>
                  <a:lnTo>
                    <a:pt x="218" y="2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9" name="Freeform 246">
              <a:extLst>
                <a:ext uri="{FF2B5EF4-FFF2-40B4-BE49-F238E27FC236}">
                  <a16:creationId xmlns:a16="http://schemas.microsoft.com/office/drawing/2014/main" id="{ED38ABFF-89D4-E441-89C2-7C769E4C2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9657" y="9165081"/>
              <a:ext cx="131833" cy="131833"/>
            </a:xfrm>
            <a:custGeom>
              <a:avLst/>
              <a:gdLst>
                <a:gd name="T0" fmla="*/ 103 w 104"/>
                <a:gd name="T1" fmla="*/ 103 h 104"/>
                <a:gd name="T2" fmla="*/ 0 w 104"/>
                <a:gd name="T3" fmla="*/ 103 h 104"/>
                <a:gd name="T4" fmla="*/ 0 w 104"/>
                <a:gd name="T5" fmla="*/ 0 h 104"/>
                <a:gd name="T6" fmla="*/ 103 w 104"/>
                <a:gd name="T7" fmla="*/ 0 h 104"/>
                <a:gd name="T8" fmla="*/ 103 w 104"/>
                <a:gd name="T9" fmla="*/ 10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103" y="103"/>
                  </a:moveTo>
                  <a:lnTo>
                    <a:pt x="0" y="103"/>
                  </a:lnTo>
                  <a:lnTo>
                    <a:pt x="0" y="0"/>
                  </a:lnTo>
                  <a:lnTo>
                    <a:pt x="103" y="0"/>
                  </a:lnTo>
                  <a:lnTo>
                    <a:pt x="103" y="10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40" name="Freeform 247">
              <a:extLst>
                <a:ext uri="{FF2B5EF4-FFF2-40B4-BE49-F238E27FC236}">
                  <a16:creationId xmlns:a16="http://schemas.microsoft.com/office/drawing/2014/main" id="{F68BDF25-6496-4146-A11D-0BD3574D2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9657" y="9165081"/>
              <a:ext cx="131833" cy="65917"/>
            </a:xfrm>
            <a:custGeom>
              <a:avLst/>
              <a:gdLst>
                <a:gd name="T0" fmla="*/ 103 w 104"/>
                <a:gd name="T1" fmla="*/ 51 h 52"/>
                <a:gd name="T2" fmla="*/ 0 w 104"/>
                <a:gd name="T3" fmla="*/ 51 h 52"/>
                <a:gd name="T4" fmla="*/ 0 w 104"/>
                <a:gd name="T5" fmla="*/ 0 h 52"/>
                <a:gd name="T6" fmla="*/ 103 w 104"/>
                <a:gd name="T7" fmla="*/ 0 h 52"/>
                <a:gd name="T8" fmla="*/ 103 w 104"/>
                <a:gd name="T9" fmla="*/ 5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52">
                  <a:moveTo>
                    <a:pt x="103" y="51"/>
                  </a:moveTo>
                  <a:lnTo>
                    <a:pt x="0" y="51"/>
                  </a:lnTo>
                  <a:lnTo>
                    <a:pt x="0" y="0"/>
                  </a:lnTo>
                  <a:lnTo>
                    <a:pt x="103" y="0"/>
                  </a:lnTo>
                  <a:lnTo>
                    <a:pt x="103" y="51"/>
                  </a:lnTo>
                </a:path>
              </a:pathLst>
            </a:custGeom>
            <a:solidFill>
              <a:srgbClr val="847CE6">
                <a:alpha val="3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41" name="Freeform 248">
              <a:extLst>
                <a:ext uri="{FF2B5EF4-FFF2-40B4-BE49-F238E27FC236}">
                  <a16:creationId xmlns:a16="http://schemas.microsoft.com/office/drawing/2014/main" id="{8F468B8B-FC6B-1740-88EB-4E622897D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0895" y="9824246"/>
              <a:ext cx="175778" cy="197750"/>
            </a:xfrm>
            <a:custGeom>
              <a:avLst/>
              <a:gdLst>
                <a:gd name="T0" fmla="*/ 40 w 140"/>
                <a:gd name="T1" fmla="*/ 120 h 157"/>
                <a:gd name="T2" fmla="*/ 0 w 140"/>
                <a:gd name="T3" fmla="*/ 14 h 157"/>
                <a:gd name="T4" fmla="*/ 0 w 140"/>
                <a:gd name="T5" fmla="*/ 14 h 157"/>
                <a:gd name="T6" fmla="*/ 128 w 140"/>
                <a:gd name="T7" fmla="*/ 80 h 157"/>
                <a:gd name="T8" fmla="*/ 128 w 140"/>
                <a:gd name="T9" fmla="*/ 80 h 157"/>
                <a:gd name="T10" fmla="*/ 40 w 140"/>
                <a:gd name="T11" fmla="*/ 12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" h="157">
                  <a:moveTo>
                    <a:pt x="40" y="120"/>
                  </a:moveTo>
                  <a:lnTo>
                    <a:pt x="0" y="14"/>
                  </a:lnTo>
                  <a:lnTo>
                    <a:pt x="0" y="14"/>
                  </a:lnTo>
                  <a:cubicBezTo>
                    <a:pt x="0" y="14"/>
                    <a:pt x="116" y="0"/>
                    <a:pt x="128" y="80"/>
                  </a:cubicBezTo>
                  <a:lnTo>
                    <a:pt x="128" y="80"/>
                  </a:lnTo>
                  <a:cubicBezTo>
                    <a:pt x="139" y="156"/>
                    <a:pt x="40" y="120"/>
                    <a:pt x="40" y="120"/>
                  </a:cubicBezTo>
                </a:path>
              </a:pathLst>
            </a:custGeom>
            <a:solidFill>
              <a:srgbClr val="2ADAA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42" name="Freeform 249">
              <a:extLst>
                <a:ext uri="{FF2B5EF4-FFF2-40B4-BE49-F238E27FC236}">
                  <a16:creationId xmlns:a16="http://schemas.microsoft.com/office/drawing/2014/main" id="{68488F8B-0FD5-444C-8B23-36E6A3535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0895" y="9824246"/>
              <a:ext cx="175778" cy="197750"/>
            </a:xfrm>
            <a:custGeom>
              <a:avLst/>
              <a:gdLst>
                <a:gd name="T0" fmla="*/ 40 w 140"/>
                <a:gd name="T1" fmla="*/ 120 h 157"/>
                <a:gd name="T2" fmla="*/ 0 w 140"/>
                <a:gd name="T3" fmla="*/ 14 h 157"/>
                <a:gd name="T4" fmla="*/ 0 w 140"/>
                <a:gd name="T5" fmla="*/ 14 h 157"/>
                <a:gd name="T6" fmla="*/ 128 w 140"/>
                <a:gd name="T7" fmla="*/ 80 h 157"/>
                <a:gd name="T8" fmla="*/ 128 w 140"/>
                <a:gd name="T9" fmla="*/ 80 h 157"/>
                <a:gd name="T10" fmla="*/ 40 w 140"/>
                <a:gd name="T11" fmla="*/ 12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" h="157">
                  <a:moveTo>
                    <a:pt x="40" y="120"/>
                  </a:moveTo>
                  <a:lnTo>
                    <a:pt x="0" y="14"/>
                  </a:lnTo>
                  <a:lnTo>
                    <a:pt x="0" y="14"/>
                  </a:lnTo>
                  <a:cubicBezTo>
                    <a:pt x="0" y="14"/>
                    <a:pt x="116" y="0"/>
                    <a:pt x="128" y="80"/>
                  </a:cubicBezTo>
                  <a:lnTo>
                    <a:pt x="128" y="80"/>
                  </a:lnTo>
                  <a:cubicBezTo>
                    <a:pt x="139" y="156"/>
                    <a:pt x="40" y="120"/>
                    <a:pt x="40" y="120"/>
                  </a:cubicBezTo>
                </a:path>
              </a:pathLst>
            </a:custGeom>
            <a:solidFill>
              <a:srgbClr val="000000">
                <a:alpha val="4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5BC49842-8A40-EE42-8952-B5AFC50AA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7519" y="9774755"/>
              <a:ext cx="1228431" cy="1486166"/>
            </a:xfrm>
            <a:custGeom>
              <a:avLst/>
              <a:gdLst>
                <a:gd name="connsiteX0" fmla="*/ 753194 w 1228431"/>
                <a:gd name="connsiteY0" fmla="*/ 3 h 1486166"/>
                <a:gd name="connsiteX1" fmla="*/ 1218456 w 1228431"/>
                <a:gd name="connsiteY1" fmla="*/ 340020 h 1486166"/>
                <a:gd name="connsiteX2" fmla="*/ 1208469 w 1228431"/>
                <a:gd name="connsiteY2" fmla="*/ 488151 h 1486166"/>
                <a:gd name="connsiteX3" fmla="*/ 1116086 w 1228431"/>
                <a:gd name="connsiteY3" fmla="*/ 687319 h 1486166"/>
                <a:gd name="connsiteX4" fmla="*/ 1056162 w 1228431"/>
                <a:gd name="connsiteY4" fmla="*/ 1106815 h 1486166"/>
                <a:gd name="connsiteX5" fmla="*/ 1093614 w 1228431"/>
                <a:gd name="connsiteY5" fmla="*/ 1398097 h 1486166"/>
                <a:gd name="connsiteX6" fmla="*/ 1088621 w 1228431"/>
                <a:gd name="connsiteY6" fmla="*/ 1435441 h 1486166"/>
                <a:gd name="connsiteX7" fmla="*/ 955040 w 1228431"/>
                <a:gd name="connsiteY7" fmla="*/ 1456603 h 1486166"/>
                <a:gd name="connsiteX8" fmla="*/ 937562 w 1228431"/>
                <a:gd name="connsiteY8" fmla="*/ 1411790 h 1486166"/>
                <a:gd name="connsiteX9" fmla="*/ 920084 w 1228431"/>
                <a:gd name="connsiteY9" fmla="*/ 977356 h 1486166"/>
                <a:gd name="connsiteX10" fmla="*/ 943804 w 1228431"/>
                <a:gd name="connsiteY10" fmla="*/ 800595 h 1486166"/>
                <a:gd name="connsiteX11" fmla="*/ 1046174 w 1228431"/>
                <a:gd name="connsiteY11" fmla="*/ 413463 h 1486166"/>
                <a:gd name="connsiteX12" fmla="*/ 0 w 1228431"/>
                <a:gd name="connsiteY12" fmla="*/ 413463 h 1486166"/>
                <a:gd name="connsiteX13" fmla="*/ 0 w 1228431"/>
                <a:gd name="connsiteY13" fmla="*/ 408484 h 1486166"/>
                <a:gd name="connsiteX14" fmla="*/ 73657 w 1228431"/>
                <a:gd name="connsiteY14" fmla="*/ 244171 h 1486166"/>
                <a:gd name="connsiteX15" fmla="*/ 197660 w 1228431"/>
                <a:gd name="connsiteY15" fmla="*/ 178994 h 1486166"/>
                <a:gd name="connsiteX16" fmla="*/ 208516 w 1228431"/>
                <a:gd name="connsiteY16" fmla="*/ 174342 h 1486166"/>
                <a:gd name="connsiteX17" fmla="*/ 204551 w 1228431"/>
                <a:gd name="connsiteY17" fmla="*/ 171546 h 1486166"/>
                <a:gd name="connsiteX18" fmla="*/ 192253 w 1228431"/>
                <a:gd name="connsiteY18" fmla="*/ 57 h 1486166"/>
                <a:gd name="connsiteX19" fmla="*/ 320893 w 1228431"/>
                <a:gd name="connsiteY19" fmla="*/ 94160 h 1486166"/>
                <a:gd name="connsiteX20" fmla="*/ 331744 w 1228431"/>
                <a:gd name="connsiteY20" fmla="*/ 123191 h 1486166"/>
                <a:gd name="connsiteX21" fmla="*/ 359701 w 1228431"/>
                <a:gd name="connsiteY21" fmla="*/ 112067 h 1486166"/>
                <a:gd name="connsiteX22" fmla="*/ 560540 w 1228431"/>
                <a:gd name="connsiteY22" fmla="*/ 38779 h 1486166"/>
                <a:gd name="connsiteX23" fmla="*/ 662910 w 1228431"/>
                <a:gd name="connsiteY23" fmla="*/ 8904 h 1486166"/>
                <a:gd name="connsiteX24" fmla="*/ 753194 w 1228431"/>
                <a:gd name="connsiteY24" fmla="*/ 3 h 1486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28431" h="1486166">
                  <a:moveTo>
                    <a:pt x="753194" y="3"/>
                  </a:moveTo>
                  <a:cubicBezTo>
                    <a:pt x="961887" y="-626"/>
                    <a:pt x="1151822" y="136340"/>
                    <a:pt x="1218456" y="340020"/>
                  </a:cubicBezTo>
                  <a:cubicBezTo>
                    <a:pt x="1234686" y="388567"/>
                    <a:pt x="1230940" y="442094"/>
                    <a:pt x="1208469" y="488151"/>
                  </a:cubicBezTo>
                  <a:lnTo>
                    <a:pt x="1116086" y="687319"/>
                  </a:lnTo>
                  <a:cubicBezTo>
                    <a:pt x="1053665" y="818022"/>
                    <a:pt x="1033690" y="963663"/>
                    <a:pt x="1056162" y="1106815"/>
                  </a:cubicBezTo>
                  <a:lnTo>
                    <a:pt x="1093614" y="1398097"/>
                  </a:lnTo>
                  <a:cubicBezTo>
                    <a:pt x="1094863" y="1410545"/>
                    <a:pt x="1093614" y="1424238"/>
                    <a:pt x="1088621" y="1435441"/>
                  </a:cubicBezTo>
                  <a:cubicBezTo>
                    <a:pt x="1067398" y="1492702"/>
                    <a:pt x="992492" y="1503905"/>
                    <a:pt x="955040" y="1456603"/>
                  </a:cubicBezTo>
                  <a:cubicBezTo>
                    <a:pt x="943804" y="1444155"/>
                    <a:pt x="937562" y="1427973"/>
                    <a:pt x="937562" y="1411790"/>
                  </a:cubicBezTo>
                  <a:lnTo>
                    <a:pt x="920084" y="977356"/>
                  </a:lnTo>
                  <a:cubicBezTo>
                    <a:pt x="920084" y="917606"/>
                    <a:pt x="928823" y="859101"/>
                    <a:pt x="943804" y="800595"/>
                  </a:cubicBezTo>
                  <a:lnTo>
                    <a:pt x="1046174" y="413463"/>
                  </a:lnTo>
                  <a:lnTo>
                    <a:pt x="0" y="413463"/>
                  </a:lnTo>
                  <a:lnTo>
                    <a:pt x="0" y="408484"/>
                  </a:lnTo>
                  <a:cubicBezTo>
                    <a:pt x="0" y="349979"/>
                    <a:pt x="24968" y="276536"/>
                    <a:pt x="73657" y="244171"/>
                  </a:cubicBezTo>
                  <a:cubicBezTo>
                    <a:pt x="102059" y="224566"/>
                    <a:pt x="146689" y="201926"/>
                    <a:pt x="197660" y="178994"/>
                  </a:cubicBezTo>
                  <a:lnTo>
                    <a:pt x="208516" y="174342"/>
                  </a:lnTo>
                  <a:lnTo>
                    <a:pt x="204551" y="171546"/>
                  </a:lnTo>
                  <a:lnTo>
                    <a:pt x="192253" y="57"/>
                  </a:lnTo>
                  <a:cubicBezTo>
                    <a:pt x="192253" y="57"/>
                    <a:pt x="282642" y="21782"/>
                    <a:pt x="320893" y="94160"/>
                  </a:cubicBezTo>
                  <a:lnTo>
                    <a:pt x="331744" y="123191"/>
                  </a:lnTo>
                  <a:lnTo>
                    <a:pt x="359701" y="112067"/>
                  </a:lnTo>
                  <a:cubicBezTo>
                    <a:pt x="467221" y="70522"/>
                    <a:pt x="560540" y="38779"/>
                    <a:pt x="560540" y="38779"/>
                  </a:cubicBezTo>
                  <a:cubicBezTo>
                    <a:pt x="594247" y="26331"/>
                    <a:pt x="627954" y="16373"/>
                    <a:pt x="662910" y="8904"/>
                  </a:cubicBezTo>
                  <a:cubicBezTo>
                    <a:pt x="693184" y="2991"/>
                    <a:pt x="723380" y="93"/>
                    <a:pt x="753194" y="3"/>
                  </a:cubicBezTo>
                  <a:close/>
                </a:path>
              </a:pathLst>
            </a:custGeom>
            <a:solidFill>
              <a:srgbClr val="2ADAA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0DD344B4-5205-294D-AF37-FFE0404B3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9085" y="10035211"/>
              <a:ext cx="200441" cy="111891"/>
            </a:xfrm>
            <a:custGeom>
              <a:avLst/>
              <a:gdLst>
                <a:gd name="connsiteX0" fmla="*/ 13498 w 200441"/>
                <a:gd name="connsiteY0" fmla="*/ 63687 h 111891"/>
                <a:gd name="connsiteX1" fmla="*/ 41119 w 200441"/>
                <a:gd name="connsiteY1" fmla="*/ 64923 h 111891"/>
                <a:gd name="connsiteX2" fmla="*/ 41119 w 200441"/>
                <a:gd name="connsiteY2" fmla="*/ 83463 h 111891"/>
                <a:gd name="connsiteX3" fmla="*/ 13498 w 200441"/>
                <a:gd name="connsiteY3" fmla="*/ 111891 h 111891"/>
                <a:gd name="connsiteX4" fmla="*/ 2198 w 200441"/>
                <a:gd name="connsiteY4" fmla="*/ 111891 h 111891"/>
                <a:gd name="connsiteX5" fmla="*/ 3453 w 200441"/>
                <a:gd name="connsiteY5" fmla="*/ 69867 h 111891"/>
                <a:gd name="connsiteX6" fmla="*/ 13498 w 200441"/>
                <a:gd name="connsiteY6" fmla="*/ 63687 h 111891"/>
                <a:gd name="connsiteX7" fmla="*/ 175538 w 200441"/>
                <a:gd name="connsiteY7" fmla="*/ 371 h 111891"/>
                <a:gd name="connsiteX8" fmla="*/ 200441 w 200441"/>
                <a:gd name="connsiteY8" fmla="*/ 9478 h 111891"/>
                <a:gd name="connsiteX9" fmla="*/ 189373 w 200441"/>
                <a:gd name="connsiteY9" fmla="*/ 30295 h 111891"/>
                <a:gd name="connsiteX10" fmla="*/ 159859 w 200441"/>
                <a:gd name="connsiteY10" fmla="*/ 26392 h 111891"/>
                <a:gd name="connsiteX11" fmla="*/ 140182 w 200441"/>
                <a:gd name="connsiteY11" fmla="*/ 45908 h 111891"/>
                <a:gd name="connsiteX12" fmla="*/ 119276 w 200441"/>
                <a:gd name="connsiteY12" fmla="*/ 35500 h 111891"/>
                <a:gd name="connsiteX13" fmla="*/ 152480 w 200441"/>
                <a:gd name="connsiteY13" fmla="*/ 2973 h 111891"/>
                <a:gd name="connsiteX14" fmla="*/ 175538 w 200441"/>
                <a:gd name="connsiteY14" fmla="*/ 371 h 11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0441" h="111891">
                  <a:moveTo>
                    <a:pt x="13498" y="63687"/>
                  </a:moveTo>
                  <a:lnTo>
                    <a:pt x="41119" y="64923"/>
                  </a:lnTo>
                  <a:lnTo>
                    <a:pt x="41119" y="83463"/>
                  </a:lnTo>
                  <a:cubicBezTo>
                    <a:pt x="41119" y="99531"/>
                    <a:pt x="28564" y="111891"/>
                    <a:pt x="13498" y="111891"/>
                  </a:cubicBezTo>
                  <a:lnTo>
                    <a:pt x="2198" y="111891"/>
                  </a:lnTo>
                  <a:cubicBezTo>
                    <a:pt x="-313" y="97059"/>
                    <a:pt x="-1569" y="83463"/>
                    <a:pt x="3453" y="69867"/>
                  </a:cubicBezTo>
                  <a:cubicBezTo>
                    <a:pt x="5964" y="66159"/>
                    <a:pt x="9731" y="63687"/>
                    <a:pt x="13498" y="63687"/>
                  </a:cubicBezTo>
                  <a:close/>
                  <a:moveTo>
                    <a:pt x="175538" y="371"/>
                  </a:moveTo>
                  <a:cubicBezTo>
                    <a:pt x="183532" y="1347"/>
                    <a:pt x="191833" y="4274"/>
                    <a:pt x="200441" y="9478"/>
                  </a:cubicBezTo>
                  <a:lnTo>
                    <a:pt x="189373" y="30295"/>
                  </a:lnTo>
                  <a:cubicBezTo>
                    <a:pt x="178305" y="25091"/>
                    <a:pt x="168467" y="23790"/>
                    <a:pt x="159859" y="26392"/>
                  </a:cubicBezTo>
                  <a:cubicBezTo>
                    <a:pt x="146331" y="31596"/>
                    <a:pt x="140182" y="45908"/>
                    <a:pt x="140182" y="45908"/>
                  </a:cubicBezTo>
                  <a:lnTo>
                    <a:pt x="119276" y="35500"/>
                  </a:lnTo>
                  <a:cubicBezTo>
                    <a:pt x="119276" y="35500"/>
                    <a:pt x="129114" y="10780"/>
                    <a:pt x="152480" y="2973"/>
                  </a:cubicBezTo>
                  <a:cubicBezTo>
                    <a:pt x="159858" y="371"/>
                    <a:pt x="167544" y="-605"/>
                    <a:pt x="175538" y="3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8E4592B0-F157-2041-9573-6CC99BDD5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7798" y="9929490"/>
              <a:ext cx="846409" cy="256059"/>
            </a:xfrm>
            <a:custGeom>
              <a:avLst/>
              <a:gdLst>
                <a:gd name="connsiteX0" fmla="*/ 278958 w 846409"/>
                <a:gd name="connsiteY0" fmla="*/ 88946 h 256059"/>
                <a:gd name="connsiteX1" fmla="*/ 350867 w 846409"/>
                <a:gd name="connsiteY1" fmla="*/ 256059 h 256059"/>
                <a:gd name="connsiteX2" fmla="*/ 0 w 846409"/>
                <a:gd name="connsiteY2" fmla="*/ 256059 h 256059"/>
                <a:gd name="connsiteX3" fmla="*/ 163655 w 846409"/>
                <a:gd name="connsiteY3" fmla="*/ 176835 h 256059"/>
                <a:gd name="connsiteX4" fmla="*/ 278958 w 846409"/>
                <a:gd name="connsiteY4" fmla="*/ 88946 h 256059"/>
                <a:gd name="connsiteX5" fmla="*/ 710228 w 846409"/>
                <a:gd name="connsiteY5" fmla="*/ 1 h 256059"/>
                <a:gd name="connsiteX6" fmla="*/ 766513 w 846409"/>
                <a:gd name="connsiteY6" fmla="*/ 7184 h 256059"/>
                <a:gd name="connsiteX7" fmla="*/ 826223 w 846409"/>
                <a:gd name="connsiteY7" fmla="*/ 256058 h 256059"/>
                <a:gd name="connsiteX8" fmla="*/ 411982 w 846409"/>
                <a:gd name="connsiteY8" fmla="*/ 256058 h 256059"/>
                <a:gd name="connsiteX9" fmla="*/ 588625 w 846409"/>
                <a:gd name="connsiteY9" fmla="*/ 173100 h 256059"/>
                <a:gd name="connsiteX10" fmla="*/ 588625 w 846409"/>
                <a:gd name="connsiteY10" fmla="*/ 131002 h 256059"/>
                <a:gd name="connsiteX11" fmla="*/ 710228 w 846409"/>
                <a:gd name="connsiteY11" fmla="*/ 1 h 25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6409" h="256059">
                  <a:moveTo>
                    <a:pt x="278958" y="88946"/>
                  </a:moveTo>
                  <a:cubicBezTo>
                    <a:pt x="394260" y="81519"/>
                    <a:pt x="350867" y="256059"/>
                    <a:pt x="350867" y="256059"/>
                  </a:cubicBezTo>
                  <a:lnTo>
                    <a:pt x="0" y="256059"/>
                  </a:lnTo>
                  <a:cubicBezTo>
                    <a:pt x="0" y="152078"/>
                    <a:pt x="163655" y="176835"/>
                    <a:pt x="163655" y="176835"/>
                  </a:cubicBezTo>
                  <a:cubicBezTo>
                    <a:pt x="173574" y="101325"/>
                    <a:pt x="249202" y="90184"/>
                    <a:pt x="278958" y="88946"/>
                  </a:cubicBezTo>
                  <a:close/>
                  <a:moveTo>
                    <a:pt x="710228" y="1"/>
                  </a:moveTo>
                  <a:cubicBezTo>
                    <a:pt x="741498" y="-129"/>
                    <a:pt x="766513" y="7184"/>
                    <a:pt x="766513" y="7184"/>
                  </a:cubicBezTo>
                  <a:cubicBezTo>
                    <a:pt x="899617" y="41853"/>
                    <a:pt x="826223" y="256058"/>
                    <a:pt x="826223" y="256058"/>
                  </a:cubicBezTo>
                  <a:lnTo>
                    <a:pt x="411982" y="256058"/>
                  </a:lnTo>
                  <a:cubicBezTo>
                    <a:pt x="411982" y="159480"/>
                    <a:pt x="588625" y="173100"/>
                    <a:pt x="588625" y="173100"/>
                  </a:cubicBezTo>
                  <a:lnTo>
                    <a:pt x="588625" y="131002"/>
                  </a:lnTo>
                  <a:cubicBezTo>
                    <a:pt x="588625" y="21113"/>
                    <a:pt x="658113" y="219"/>
                    <a:pt x="710228" y="1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B3E1555B-6229-E846-B298-D09849347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6958" y="9774810"/>
              <a:ext cx="773240" cy="1300575"/>
            </a:xfrm>
            <a:custGeom>
              <a:avLst/>
              <a:gdLst>
                <a:gd name="connsiteX0" fmla="*/ 589241 w 773240"/>
                <a:gd name="connsiteY0" fmla="*/ 1249477 h 1300575"/>
                <a:gd name="connsiteX1" fmla="*/ 635162 w 773240"/>
                <a:gd name="connsiteY1" fmla="*/ 1250754 h 1300575"/>
                <a:gd name="connsiteX2" fmla="*/ 641431 w 773240"/>
                <a:gd name="connsiteY2" fmla="*/ 1300575 h 1300575"/>
                <a:gd name="connsiteX3" fmla="*/ 527334 w 773240"/>
                <a:gd name="connsiteY3" fmla="*/ 1263529 h 1300575"/>
                <a:gd name="connsiteX4" fmla="*/ 589241 w 773240"/>
                <a:gd name="connsiteY4" fmla="*/ 1249477 h 1300575"/>
                <a:gd name="connsiteX5" fmla="*/ 608884 w 773240"/>
                <a:gd name="connsiteY5" fmla="*/ 1055958 h 1300575"/>
                <a:gd name="connsiteX6" fmla="*/ 613954 w 773240"/>
                <a:gd name="connsiteY6" fmla="*/ 1097318 h 1300575"/>
                <a:gd name="connsiteX7" fmla="*/ 516348 w 773240"/>
                <a:gd name="connsiteY7" fmla="*/ 1070176 h 1300575"/>
                <a:gd name="connsiteX8" fmla="*/ 608884 w 773240"/>
                <a:gd name="connsiteY8" fmla="*/ 1055958 h 1300575"/>
                <a:gd name="connsiteX9" fmla="*/ 527332 w 773240"/>
                <a:gd name="connsiteY9" fmla="*/ 867903 h 1300575"/>
                <a:gd name="connsiteX10" fmla="*/ 614000 w 773240"/>
                <a:gd name="connsiteY10" fmla="*/ 881330 h 1300575"/>
                <a:gd name="connsiteX11" fmla="*/ 607897 w 773240"/>
                <a:gd name="connsiteY11" fmla="*/ 921612 h 1300575"/>
                <a:gd name="connsiteX12" fmla="*/ 527332 w 773240"/>
                <a:gd name="connsiteY12" fmla="*/ 867903 h 1300575"/>
                <a:gd name="connsiteX13" fmla="*/ 576770 w 773240"/>
                <a:gd name="connsiteY13" fmla="*/ 686631 h 1300575"/>
                <a:gd name="connsiteX14" fmla="*/ 657955 w 773240"/>
                <a:gd name="connsiteY14" fmla="*/ 712010 h 1300575"/>
                <a:gd name="connsiteX15" fmla="*/ 644626 w 773240"/>
                <a:gd name="connsiteY15" fmla="*/ 745848 h 1300575"/>
                <a:gd name="connsiteX16" fmla="*/ 576770 w 773240"/>
                <a:gd name="connsiteY16" fmla="*/ 686631 h 1300575"/>
                <a:gd name="connsiteX17" fmla="*/ 681139 w 773240"/>
                <a:gd name="connsiteY17" fmla="*/ 439443 h 1300575"/>
                <a:gd name="connsiteX18" fmla="*/ 773240 w 773240"/>
                <a:gd name="connsiteY18" fmla="*/ 468207 h 1300575"/>
                <a:gd name="connsiteX19" fmla="*/ 766844 w 773240"/>
                <a:gd name="connsiteY19" fmla="*/ 482589 h 1300575"/>
                <a:gd name="connsiteX20" fmla="*/ 756611 w 773240"/>
                <a:gd name="connsiteY20" fmla="*/ 504162 h 1300575"/>
                <a:gd name="connsiteX21" fmla="*/ 681139 w 773240"/>
                <a:gd name="connsiteY21" fmla="*/ 439443 h 1300575"/>
                <a:gd name="connsiteX22" fmla="*/ 725679 w 773240"/>
                <a:gd name="connsiteY22" fmla="*/ 230708 h 1300575"/>
                <a:gd name="connsiteX23" fmla="*/ 745799 w 773240"/>
                <a:gd name="connsiteY23" fmla="*/ 266961 h 1300575"/>
                <a:gd name="connsiteX24" fmla="*/ 642686 w 773240"/>
                <a:gd name="connsiteY24" fmla="*/ 289921 h 1300575"/>
                <a:gd name="connsiteX25" fmla="*/ 725679 w 773240"/>
                <a:gd name="connsiteY25" fmla="*/ 230708 h 1300575"/>
                <a:gd name="connsiteX26" fmla="*/ 59188 w 773240"/>
                <a:gd name="connsiteY26" fmla="*/ 60424 h 1300575"/>
                <a:gd name="connsiteX27" fmla="*/ 48090 w 773240"/>
                <a:gd name="connsiteY27" fmla="*/ 207481 h 1300575"/>
                <a:gd name="connsiteX28" fmla="*/ 0 w 773240"/>
                <a:gd name="connsiteY28" fmla="*/ 81791 h 1300575"/>
                <a:gd name="connsiteX29" fmla="*/ 59188 w 773240"/>
                <a:gd name="connsiteY29" fmla="*/ 60424 h 1300575"/>
                <a:gd name="connsiteX30" fmla="*/ 185483 w 773240"/>
                <a:gd name="connsiteY30" fmla="*/ 16479 h 1300575"/>
                <a:gd name="connsiteX31" fmla="*/ 150877 w 773240"/>
                <a:gd name="connsiteY31" fmla="*/ 202005 h 1300575"/>
                <a:gd name="connsiteX32" fmla="*/ 113708 w 773240"/>
                <a:gd name="connsiteY32" fmla="*/ 39979 h 1300575"/>
                <a:gd name="connsiteX33" fmla="*/ 118835 w 773240"/>
                <a:gd name="connsiteY33" fmla="*/ 37505 h 1300575"/>
                <a:gd name="connsiteX34" fmla="*/ 185483 w 773240"/>
                <a:gd name="connsiteY34" fmla="*/ 16479 h 1300575"/>
                <a:gd name="connsiteX35" fmla="*/ 376485 w 773240"/>
                <a:gd name="connsiteY35" fmla="*/ 0 h 1300575"/>
                <a:gd name="connsiteX36" fmla="*/ 427190 w 773240"/>
                <a:gd name="connsiteY36" fmla="*/ 9813 h 1300575"/>
                <a:gd name="connsiteX37" fmla="*/ 380288 w 773240"/>
                <a:gd name="connsiteY37" fmla="*/ 125111 h 1300575"/>
                <a:gd name="connsiteX38" fmla="*/ 376485 w 773240"/>
                <a:gd name="connsiteY38" fmla="*/ 0 h 1300575"/>
                <a:gd name="connsiteX39" fmla="*/ 322890 w 773240"/>
                <a:gd name="connsiteY39" fmla="*/ 0 h 1300575"/>
                <a:gd name="connsiteX40" fmla="*/ 298920 w 773240"/>
                <a:gd name="connsiteY40" fmla="*/ 196514 h 1300575"/>
                <a:gd name="connsiteX41" fmla="*/ 266560 w 773240"/>
                <a:gd name="connsiteY41" fmla="*/ 2472 h 1300575"/>
                <a:gd name="connsiteX42" fmla="*/ 322890 w 773240"/>
                <a:gd name="connsiteY42" fmla="*/ 0 h 130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73240" h="1300575">
                  <a:moveTo>
                    <a:pt x="589241" y="1249477"/>
                  </a:moveTo>
                  <a:cubicBezTo>
                    <a:pt x="607265" y="1247880"/>
                    <a:pt x="622624" y="1248838"/>
                    <a:pt x="635162" y="1250754"/>
                  </a:cubicBezTo>
                  <a:lnTo>
                    <a:pt x="641431" y="1300575"/>
                  </a:lnTo>
                  <a:cubicBezTo>
                    <a:pt x="596294" y="1271193"/>
                    <a:pt x="527334" y="1263529"/>
                    <a:pt x="527334" y="1263529"/>
                  </a:cubicBezTo>
                  <a:cubicBezTo>
                    <a:pt x="550529" y="1255226"/>
                    <a:pt x="571217" y="1251074"/>
                    <a:pt x="589241" y="1249477"/>
                  </a:cubicBezTo>
                  <a:close/>
                  <a:moveTo>
                    <a:pt x="608884" y="1055958"/>
                  </a:moveTo>
                  <a:cubicBezTo>
                    <a:pt x="610152" y="1068883"/>
                    <a:pt x="611419" y="1083100"/>
                    <a:pt x="613954" y="1097318"/>
                  </a:cubicBezTo>
                  <a:cubicBezTo>
                    <a:pt x="569588" y="1075346"/>
                    <a:pt x="516348" y="1070176"/>
                    <a:pt x="516348" y="1070176"/>
                  </a:cubicBezTo>
                  <a:cubicBezTo>
                    <a:pt x="553109" y="1057251"/>
                    <a:pt x="584799" y="1054666"/>
                    <a:pt x="608884" y="1055958"/>
                  </a:cubicBezTo>
                  <a:close/>
                  <a:moveTo>
                    <a:pt x="527332" y="867903"/>
                  </a:moveTo>
                  <a:cubicBezTo>
                    <a:pt x="563952" y="867903"/>
                    <a:pt x="592028" y="874006"/>
                    <a:pt x="614000" y="881330"/>
                  </a:cubicBezTo>
                  <a:cubicBezTo>
                    <a:pt x="611559" y="894758"/>
                    <a:pt x="609118" y="908185"/>
                    <a:pt x="607897" y="921612"/>
                  </a:cubicBezTo>
                  <a:cubicBezTo>
                    <a:pt x="574939" y="888654"/>
                    <a:pt x="527332" y="867903"/>
                    <a:pt x="527332" y="867903"/>
                  </a:cubicBezTo>
                  <a:close/>
                  <a:moveTo>
                    <a:pt x="576770" y="686631"/>
                  </a:moveTo>
                  <a:cubicBezTo>
                    <a:pt x="610698" y="691465"/>
                    <a:pt x="637356" y="701133"/>
                    <a:pt x="657955" y="712010"/>
                  </a:cubicBezTo>
                  <a:cubicBezTo>
                    <a:pt x="653108" y="724094"/>
                    <a:pt x="648262" y="734971"/>
                    <a:pt x="644626" y="745848"/>
                  </a:cubicBezTo>
                  <a:cubicBezTo>
                    <a:pt x="616757" y="712010"/>
                    <a:pt x="576770" y="686631"/>
                    <a:pt x="576770" y="686631"/>
                  </a:cubicBezTo>
                  <a:close/>
                  <a:moveTo>
                    <a:pt x="681139" y="439443"/>
                  </a:moveTo>
                  <a:cubicBezTo>
                    <a:pt x="722073" y="444237"/>
                    <a:pt x="752773" y="456222"/>
                    <a:pt x="773240" y="468207"/>
                  </a:cubicBezTo>
                  <a:cubicBezTo>
                    <a:pt x="771961" y="473001"/>
                    <a:pt x="769402" y="477795"/>
                    <a:pt x="766844" y="482589"/>
                  </a:cubicBezTo>
                  <a:lnTo>
                    <a:pt x="756611" y="504162"/>
                  </a:lnTo>
                  <a:cubicBezTo>
                    <a:pt x="727189" y="467008"/>
                    <a:pt x="681139" y="439443"/>
                    <a:pt x="681139" y="439443"/>
                  </a:cubicBezTo>
                  <a:close/>
                  <a:moveTo>
                    <a:pt x="725679" y="230708"/>
                  </a:moveTo>
                  <a:cubicBezTo>
                    <a:pt x="733224" y="242792"/>
                    <a:pt x="739511" y="254876"/>
                    <a:pt x="745799" y="266961"/>
                  </a:cubicBezTo>
                  <a:cubicBezTo>
                    <a:pt x="695500" y="268169"/>
                    <a:pt x="642686" y="289921"/>
                    <a:pt x="642686" y="289921"/>
                  </a:cubicBezTo>
                  <a:cubicBezTo>
                    <a:pt x="671608" y="257293"/>
                    <a:pt x="701787" y="240375"/>
                    <a:pt x="725679" y="230708"/>
                  </a:cubicBezTo>
                  <a:close/>
                  <a:moveTo>
                    <a:pt x="59188" y="60424"/>
                  </a:moveTo>
                  <a:cubicBezTo>
                    <a:pt x="27128" y="110700"/>
                    <a:pt x="48090" y="207481"/>
                    <a:pt x="48090" y="207481"/>
                  </a:cubicBezTo>
                  <a:cubicBezTo>
                    <a:pt x="6165" y="152178"/>
                    <a:pt x="0" y="104415"/>
                    <a:pt x="0" y="81791"/>
                  </a:cubicBezTo>
                  <a:cubicBezTo>
                    <a:pt x="22195" y="72993"/>
                    <a:pt x="41925" y="66708"/>
                    <a:pt x="59188" y="60424"/>
                  </a:cubicBezTo>
                  <a:close/>
                  <a:moveTo>
                    <a:pt x="185483" y="16479"/>
                  </a:moveTo>
                  <a:cubicBezTo>
                    <a:pt x="129089" y="89453"/>
                    <a:pt x="150877" y="202005"/>
                    <a:pt x="150877" y="202005"/>
                  </a:cubicBezTo>
                  <a:cubicBezTo>
                    <a:pt x="111145" y="130268"/>
                    <a:pt x="109863" y="70900"/>
                    <a:pt x="113708" y="39979"/>
                  </a:cubicBezTo>
                  <a:cubicBezTo>
                    <a:pt x="116271" y="38742"/>
                    <a:pt x="118835" y="37505"/>
                    <a:pt x="118835" y="37505"/>
                  </a:cubicBezTo>
                  <a:cubicBezTo>
                    <a:pt x="141905" y="28847"/>
                    <a:pt x="163694" y="22663"/>
                    <a:pt x="185483" y="16479"/>
                  </a:cubicBezTo>
                  <a:close/>
                  <a:moveTo>
                    <a:pt x="376485" y="0"/>
                  </a:moveTo>
                  <a:cubicBezTo>
                    <a:pt x="392964" y="2453"/>
                    <a:pt x="409443" y="6133"/>
                    <a:pt x="427190" y="9813"/>
                  </a:cubicBezTo>
                  <a:cubicBezTo>
                    <a:pt x="391697" y="51516"/>
                    <a:pt x="380288" y="125111"/>
                    <a:pt x="380288" y="125111"/>
                  </a:cubicBezTo>
                  <a:cubicBezTo>
                    <a:pt x="362541" y="66235"/>
                    <a:pt x="370147" y="23305"/>
                    <a:pt x="376485" y="0"/>
                  </a:cubicBezTo>
                  <a:close/>
                  <a:moveTo>
                    <a:pt x="322890" y="0"/>
                  </a:moveTo>
                  <a:cubicBezTo>
                    <a:pt x="283339" y="79100"/>
                    <a:pt x="298920" y="196514"/>
                    <a:pt x="298920" y="196514"/>
                  </a:cubicBezTo>
                  <a:cubicBezTo>
                    <a:pt x="258171" y="118650"/>
                    <a:pt x="261766" y="39550"/>
                    <a:pt x="266560" y="2472"/>
                  </a:cubicBezTo>
                  <a:cubicBezTo>
                    <a:pt x="285736" y="0"/>
                    <a:pt x="303714" y="0"/>
                    <a:pt x="322890" y="0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47" name="Freeform 266">
              <a:extLst>
                <a:ext uri="{FF2B5EF4-FFF2-40B4-BE49-F238E27FC236}">
                  <a16:creationId xmlns:a16="http://schemas.microsoft.com/office/drawing/2014/main" id="{E8A844AF-12D0-2D41-9C84-E4DE56AA5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14700" y="9994531"/>
              <a:ext cx="49440" cy="104366"/>
            </a:xfrm>
            <a:custGeom>
              <a:avLst/>
              <a:gdLst>
                <a:gd name="T0" fmla="*/ 17 w 39"/>
                <a:gd name="T1" fmla="*/ 82 h 83"/>
                <a:gd name="T2" fmla="*/ 11 w 39"/>
                <a:gd name="T3" fmla="*/ 76 h 83"/>
                <a:gd name="T4" fmla="*/ 27 w 39"/>
                <a:gd name="T5" fmla="*/ 57 h 83"/>
                <a:gd name="T6" fmla="*/ 27 w 39"/>
                <a:gd name="T7" fmla="*/ 57 h 83"/>
                <a:gd name="T8" fmla="*/ 28 w 39"/>
                <a:gd name="T9" fmla="*/ 52 h 83"/>
                <a:gd name="T10" fmla="*/ 28 w 39"/>
                <a:gd name="T11" fmla="*/ 52 h 83"/>
                <a:gd name="T12" fmla="*/ 25 w 39"/>
                <a:gd name="T13" fmla="*/ 49 h 83"/>
                <a:gd name="T14" fmla="*/ 23 w 39"/>
                <a:gd name="T15" fmla="*/ 47 h 83"/>
                <a:gd name="T16" fmla="*/ 23 w 39"/>
                <a:gd name="T17" fmla="*/ 47 h 83"/>
                <a:gd name="T18" fmla="*/ 16 w 39"/>
                <a:gd name="T19" fmla="*/ 36 h 83"/>
                <a:gd name="T20" fmla="*/ 16 w 39"/>
                <a:gd name="T21" fmla="*/ 36 h 83"/>
                <a:gd name="T22" fmla="*/ 21 w 39"/>
                <a:gd name="T23" fmla="*/ 23 h 83"/>
                <a:gd name="T24" fmla="*/ 21 w 39"/>
                <a:gd name="T25" fmla="*/ 23 h 83"/>
                <a:gd name="T26" fmla="*/ 23 w 39"/>
                <a:gd name="T27" fmla="*/ 17 h 83"/>
                <a:gd name="T28" fmla="*/ 23 w 39"/>
                <a:gd name="T29" fmla="*/ 17 h 83"/>
                <a:gd name="T30" fmla="*/ 19 w 39"/>
                <a:gd name="T31" fmla="*/ 13 h 83"/>
                <a:gd name="T32" fmla="*/ 0 w 39"/>
                <a:gd name="T33" fmla="*/ 9 h 83"/>
                <a:gd name="T34" fmla="*/ 3 w 39"/>
                <a:gd name="T35" fmla="*/ 0 h 83"/>
                <a:gd name="T36" fmla="*/ 22 w 39"/>
                <a:gd name="T37" fmla="*/ 5 h 83"/>
                <a:gd name="T38" fmla="*/ 22 w 39"/>
                <a:gd name="T39" fmla="*/ 5 h 83"/>
                <a:gd name="T40" fmla="*/ 32 w 39"/>
                <a:gd name="T41" fmla="*/ 16 h 83"/>
                <a:gd name="T42" fmla="*/ 32 w 39"/>
                <a:gd name="T43" fmla="*/ 16 h 83"/>
                <a:gd name="T44" fmla="*/ 27 w 39"/>
                <a:gd name="T45" fmla="*/ 30 h 83"/>
                <a:gd name="T46" fmla="*/ 27 w 39"/>
                <a:gd name="T47" fmla="*/ 30 h 83"/>
                <a:gd name="T48" fmla="*/ 25 w 39"/>
                <a:gd name="T49" fmla="*/ 35 h 83"/>
                <a:gd name="T50" fmla="*/ 25 w 39"/>
                <a:gd name="T51" fmla="*/ 35 h 83"/>
                <a:gd name="T52" fmla="*/ 28 w 39"/>
                <a:gd name="T53" fmla="*/ 39 h 83"/>
                <a:gd name="T54" fmla="*/ 29 w 39"/>
                <a:gd name="T55" fmla="*/ 41 h 83"/>
                <a:gd name="T56" fmla="*/ 29 w 39"/>
                <a:gd name="T57" fmla="*/ 41 h 83"/>
                <a:gd name="T58" fmla="*/ 38 w 39"/>
                <a:gd name="T59" fmla="*/ 51 h 83"/>
                <a:gd name="T60" fmla="*/ 38 w 39"/>
                <a:gd name="T61" fmla="*/ 51 h 83"/>
                <a:gd name="T62" fmla="*/ 34 w 39"/>
                <a:gd name="T63" fmla="*/ 63 h 83"/>
                <a:gd name="T64" fmla="*/ 17 w 39"/>
                <a:gd name="T65" fmla="*/ 8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83">
                  <a:moveTo>
                    <a:pt x="17" y="82"/>
                  </a:moveTo>
                  <a:lnTo>
                    <a:pt x="11" y="76"/>
                  </a:lnTo>
                  <a:lnTo>
                    <a:pt x="27" y="57"/>
                  </a:lnTo>
                  <a:lnTo>
                    <a:pt x="27" y="57"/>
                  </a:lnTo>
                  <a:cubicBezTo>
                    <a:pt x="28" y="56"/>
                    <a:pt x="28" y="54"/>
                    <a:pt x="28" y="52"/>
                  </a:cubicBezTo>
                  <a:lnTo>
                    <a:pt x="28" y="52"/>
                  </a:lnTo>
                  <a:cubicBezTo>
                    <a:pt x="28" y="51"/>
                    <a:pt x="27" y="49"/>
                    <a:pt x="25" y="49"/>
                  </a:cubicBezTo>
                  <a:lnTo>
                    <a:pt x="23" y="47"/>
                  </a:lnTo>
                  <a:lnTo>
                    <a:pt x="23" y="47"/>
                  </a:lnTo>
                  <a:cubicBezTo>
                    <a:pt x="18" y="45"/>
                    <a:pt x="16" y="41"/>
                    <a:pt x="16" y="36"/>
                  </a:cubicBezTo>
                  <a:lnTo>
                    <a:pt x="16" y="36"/>
                  </a:lnTo>
                  <a:cubicBezTo>
                    <a:pt x="15" y="31"/>
                    <a:pt x="17" y="26"/>
                    <a:pt x="21" y="23"/>
                  </a:cubicBezTo>
                  <a:lnTo>
                    <a:pt x="21" y="23"/>
                  </a:lnTo>
                  <a:cubicBezTo>
                    <a:pt x="23" y="22"/>
                    <a:pt x="23" y="20"/>
                    <a:pt x="23" y="17"/>
                  </a:cubicBezTo>
                  <a:lnTo>
                    <a:pt x="23" y="17"/>
                  </a:lnTo>
                  <a:cubicBezTo>
                    <a:pt x="23" y="16"/>
                    <a:pt x="21" y="14"/>
                    <a:pt x="19" y="13"/>
                  </a:cubicBezTo>
                  <a:lnTo>
                    <a:pt x="0" y="9"/>
                  </a:lnTo>
                  <a:lnTo>
                    <a:pt x="3" y="0"/>
                  </a:lnTo>
                  <a:lnTo>
                    <a:pt x="22" y="5"/>
                  </a:lnTo>
                  <a:lnTo>
                    <a:pt x="22" y="5"/>
                  </a:lnTo>
                  <a:cubicBezTo>
                    <a:pt x="27" y="6"/>
                    <a:pt x="31" y="10"/>
                    <a:pt x="32" y="16"/>
                  </a:cubicBezTo>
                  <a:lnTo>
                    <a:pt x="32" y="16"/>
                  </a:lnTo>
                  <a:cubicBezTo>
                    <a:pt x="33" y="21"/>
                    <a:pt x="31" y="27"/>
                    <a:pt x="27" y="30"/>
                  </a:cubicBezTo>
                  <a:lnTo>
                    <a:pt x="27" y="30"/>
                  </a:lnTo>
                  <a:cubicBezTo>
                    <a:pt x="25" y="31"/>
                    <a:pt x="25" y="33"/>
                    <a:pt x="25" y="35"/>
                  </a:cubicBezTo>
                  <a:lnTo>
                    <a:pt x="25" y="35"/>
                  </a:lnTo>
                  <a:cubicBezTo>
                    <a:pt x="25" y="37"/>
                    <a:pt x="26" y="38"/>
                    <a:pt x="28" y="39"/>
                  </a:cubicBezTo>
                  <a:lnTo>
                    <a:pt x="29" y="41"/>
                  </a:lnTo>
                  <a:lnTo>
                    <a:pt x="29" y="41"/>
                  </a:lnTo>
                  <a:cubicBezTo>
                    <a:pt x="34" y="42"/>
                    <a:pt x="36" y="46"/>
                    <a:pt x="38" y="51"/>
                  </a:cubicBezTo>
                  <a:lnTo>
                    <a:pt x="38" y="51"/>
                  </a:lnTo>
                  <a:cubicBezTo>
                    <a:pt x="38" y="55"/>
                    <a:pt x="37" y="60"/>
                    <a:pt x="34" y="63"/>
                  </a:cubicBezTo>
                  <a:lnTo>
                    <a:pt x="17" y="82"/>
                  </a:lnTo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</p:grpSp>
      <p:sp>
        <p:nvSpPr>
          <p:cNvPr id="148" name="Freeform 267">
            <a:extLst>
              <a:ext uri="{FF2B5EF4-FFF2-40B4-BE49-F238E27FC236}">
                <a16:creationId xmlns:a16="http://schemas.microsoft.com/office/drawing/2014/main" id="{8CE9F8A2-4145-EB43-B019-9B0490213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6983" y="1588832"/>
            <a:ext cx="1181005" cy="1186499"/>
          </a:xfrm>
          <a:custGeom>
            <a:avLst/>
            <a:gdLst>
              <a:gd name="T0" fmla="*/ 1852 w 1895"/>
              <a:gd name="T1" fmla="*/ 0 h 1906"/>
              <a:gd name="T2" fmla="*/ 479 w 1895"/>
              <a:gd name="T3" fmla="*/ 0 h 1906"/>
              <a:gd name="T4" fmla="*/ 0 w 1895"/>
              <a:gd name="T5" fmla="*/ 1905 h 1906"/>
              <a:gd name="T6" fmla="*/ 1852 w 1895"/>
              <a:gd name="T7" fmla="*/ 1905 h 1906"/>
              <a:gd name="T8" fmla="*/ 1852 w 1895"/>
              <a:gd name="T9" fmla="*/ 1905 h 1906"/>
              <a:gd name="T10" fmla="*/ 1894 w 1895"/>
              <a:gd name="T11" fmla="*/ 1863 h 1906"/>
              <a:gd name="T12" fmla="*/ 1894 w 1895"/>
              <a:gd name="T13" fmla="*/ 42 h 1906"/>
              <a:gd name="T14" fmla="*/ 1894 w 1895"/>
              <a:gd name="T15" fmla="*/ 42 h 1906"/>
              <a:gd name="T16" fmla="*/ 1852 w 1895"/>
              <a:gd name="T17" fmla="*/ 0 h 19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95" h="1906">
                <a:moveTo>
                  <a:pt x="1852" y="0"/>
                </a:moveTo>
                <a:lnTo>
                  <a:pt x="479" y="0"/>
                </a:lnTo>
                <a:lnTo>
                  <a:pt x="0" y="1905"/>
                </a:lnTo>
                <a:lnTo>
                  <a:pt x="1852" y="1905"/>
                </a:lnTo>
                <a:lnTo>
                  <a:pt x="1852" y="1905"/>
                </a:lnTo>
                <a:cubicBezTo>
                  <a:pt x="1875" y="1905"/>
                  <a:pt x="1894" y="1887"/>
                  <a:pt x="1894" y="1863"/>
                </a:cubicBezTo>
                <a:lnTo>
                  <a:pt x="1894" y="42"/>
                </a:lnTo>
                <a:lnTo>
                  <a:pt x="1894" y="42"/>
                </a:lnTo>
                <a:cubicBezTo>
                  <a:pt x="1894" y="19"/>
                  <a:pt x="1875" y="0"/>
                  <a:pt x="1852" y="0"/>
                </a:cubicBezTo>
              </a:path>
            </a:pathLst>
          </a:custGeom>
          <a:solidFill>
            <a:srgbClr val="847CE6">
              <a:alpha val="60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Poppins" pitchFamily="2" charset="77"/>
            </a:endParaRPr>
          </a:p>
        </p:txBody>
      </p:sp>
      <p:sp>
        <p:nvSpPr>
          <p:cNvPr id="149" name="Freeform 268">
            <a:extLst>
              <a:ext uri="{FF2B5EF4-FFF2-40B4-BE49-F238E27FC236}">
                <a16:creationId xmlns:a16="http://schemas.microsoft.com/office/drawing/2014/main" id="{C96E5597-5894-574A-8C93-92978A3805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5648" y="1588832"/>
            <a:ext cx="4303801" cy="1186499"/>
          </a:xfrm>
          <a:custGeom>
            <a:avLst/>
            <a:gdLst>
              <a:gd name="T0" fmla="*/ 953 w 6910"/>
              <a:gd name="T1" fmla="*/ 0 h 1906"/>
              <a:gd name="T2" fmla="*/ 953 w 6910"/>
              <a:gd name="T3" fmla="*/ 0 h 1906"/>
              <a:gd name="T4" fmla="*/ 0 w 6910"/>
              <a:gd name="T5" fmla="*/ 952 h 1906"/>
              <a:gd name="T6" fmla="*/ 0 w 6910"/>
              <a:gd name="T7" fmla="*/ 952 h 1906"/>
              <a:gd name="T8" fmla="*/ 0 w 6910"/>
              <a:gd name="T9" fmla="*/ 952 h 1906"/>
              <a:gd name="T10" fmla="*/ 953 w 6910"/>
              <a:gd name="T11" fmla="*/ 1905 h 1906"/>
              <a:gd name="T12" fmla="*/ 6431 w 6910"/>
              <a:gd name="T13" fmla="*/ 1905 h 1906"/>
              <a:gd name="T14" fmla="*/ 6909 w 6910"/>
              <a:gd name="T15" fmla="*/ 0 h 1906"/>
              <a:gd name="T16" fmla="*/ 953 w 6910"/>
              <a:gd name="T17" fmla="*/ 0 h 19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910" h="1906">
                <a:moveTo>
                  <a:pt x="953" y="0"/>
                </a:moveTo>
                <a:lnTo>
                  <a:pt x="953" y="0"/>
                </a:lnTo>
                <a:cubicBezTo>
                  <a:pt x="429" y="0"/>
                  <a:pt x="0" y="428"/>
                  <a:pt x="0" y="952"/>
                </a:cubicBezTo>
                <a:lnTo>
                  <a:pt x="0" y="952"/>
                </a:lnTo>
                <a:lnTo>
                  <a:pt x="0" y="952"/>
                </a:lnTo>
                <a:cubicBezTo>
                  <a:pt x="0" y="1476"/>
                  <a:pt x="429" y="1905"/>
                  <a:pt x="953" y="1905"/>
                </a:cubicBezTo>
                <a:lnTo>
                  <a:pt x="6431" y="1905"/>
                </a:lnTo>
                <a:lnTo>
                  <a:pt x="6909" y="0"/>
                </a:lnTo>
                <a:lnTo>
                  <a:pt x="953" y="0"/>
                </a:lnTo>
              </a:path>
            </a:pathLst>
          </a:custGeom>
          <a:solidFill>
            <a:srgbClr val="847CE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itchFamily="2" charset="77"/>
            </a:endParaRPr>
          </a:p>
        </p:txBody>
      </p:sp>
      <p:sp>
        <p:nvSpPr>
          <p:cNvPr id="150" name="Freeform 269">
            <a:extLst>
              <a:ext uri="{FF2B5EF4-FFF2-40B4-BE49-F238E27FC236}">
                <a16:creationId xmlns:a16="http://schemas.microsoft.com/office/drawing/2014/main" id="{FC85BBA9-19BA-3547-B3D3-3D044B9FF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6983" y="3099419"/>
            <a:ext cx="1181005" cy="1186499"/>
          </a:xfrm>
          <a:custGeom>
            <a:avLst/>
            <a:gdLst>
              <a:gd name="T0" fmla="*/ 1852 w 1895"/>
              <a:gd name="T1" fmla="*/ 1905 h 1906"/>
              <a:gd name="T2" fmla="*/ 479 w 1895"/>
              <a:gd name="T3" fmla="*/ 1905 h 1906"/>
              <a:gd name="T4" fmla="*/ 0 w 1895"/>
              <a:gd name="T5" fmla="*/ 0 h 1906"/>
              <a:gd name="T6" fmla="*/ 1852 w 1895"/>
              <a:gd name="T7" fmla="*/ 0 h 1906"/>
              <a:gd name="T8" fmla="*/ 1852 w 1895"/>
              <a:gd name="T9" fmla="*/ 0 h 1906"/>
              <a:gd name="T10" fmla="*/ 1894 w 1895"/>
              <a:gd name="T11" fmla="*/ 41 h 1906"/>
              <a:gd name="T12" fmla="*/ 1894 w 1895"/>
              <a:gd name="T13" fmla="*/ 1863 h 1906"/>
              <a:gd name="T14" fmla="*/ 1894 w 1895"/>
              <a:gd name="T15" fmla="*/ 1863 h 1906"/>
              <a:gd name="T16" fmla="*/ 1852 w 1895"/>
              <a:gd name="T17" fmla="*/ 1905 h 19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95" h="1906">
                <a:moveTo>
                  <a:pt x="1852" y="1905"/>
                </a:moveTo>
                <a:lnTo>
                  <a:pt x="479" y="1905"/>
                </a:lnTo>
                <a:lnTo>
                  <a:pt x="0" y="0"/>
                </a:lnTo>
                <a:lnTo>
                  <a:pt x="1852" y="0"/>
                </a:lnTo>
                <a:lnTo>
                  <a:pt x="1852" y="0"/>
                </a:lnTo>
                <a:cubicBezTo>
                  <a:pt x="1875" y="0"/>
                  <a:pt x="1894" y="19"/>
                  <a:pt x="1894" y="41"/>
                </a:cubicBezTo>
                <a:lnTo>
                  <a:pt x="1894" y="1863"/>
                </a:lnTo>
                <a:lnTo>
                  <a:pt x="1894" y="1863"/>
                </a:lnTo>
                <a:cubicBezTo>
                  <a:pt x="1894" y="1886"/>
                  <a:pt x="1875" y="1905"/>
                  <a:pt x="1852" y="1905"/>
                </a:cubicBezTo>
              </a:path>
            </a:pathLst>
          </a:custGeom>
          <a:solidFill>
            <a:srgbClr val="2ADAAC">
              <a:alpha val="60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Poppins" pitchFamily="2" charset="77"/>
            </a:endParaRPr>
          </a:p>
        </p:txBody>
      </p:sp>
      <p:sp>
        <p:nvSpPr>
          <p:cNvPr id="151" name="Freeform 270">
            <a:extLst>
              <a:ext uri="{FF2B5EF4-FFF2-40B4-BE49-F238E27FC236}">
                <a16:creationId xmlns:a16="http://schemas.microsoft.com/office/drawing/2014/main" id="{6BB96E0C-2F20-3741-950D-DF42C2553F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5648" y="3099419"/>
            <a:ext cx="4303801" cy="1186499"/>
          </a:xfrm>
          <a:custGeom>
            <a:avLst/>
            <a:gdLst>
              <a:gd name="T0" fmla="*/ 953 w 6910"/>
              <a:gd name="T1" fmla="*/ 1905 h 1906"/>
              <a:gd name="T2" fmla="*/ 953 w 6910"/>
              <a:gd name="T3" fmla="*/ 1905 h 1906"/>
              <a:gd name="T4" fmla="*/ 0 w 6910"/>
              <a:gd name="T5" fmla="*/ 952 h 1906"/>
              <a:gd name="T6" fmla="*/ 0 w 6910"/>
              <a:gd name="T7" fmla="*/ 952 h 1906"/>
              <a:gd name="T8" fmla="*/ 0 w 6910"/>
              <a:gd name="T9" fmla="*/ 952 h 1906"/>
              <a:gd name="T10" fmla="*/ 953 w 6910"/>
              <a:gd name="T11" fmla="*/ 0 h 1906"/>
              <a:gd name="T12" fmla="*/ 6431 w 6910"/>
              <a:gd name="T13" fmla="*/ 0 h 1906"/>
              <a:gd name="T14" fmla="*/ 6909 w 6910"/>
              <a:gd name="T15" fmla="*/ 1905 h 1906"/>
              <a:gd name="T16" fmla="*/ 953 w 6910"/>
              <a:gd name="T17" fmla="*/ 1905 h 19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910" h="1906">
                <a:moveTo>
                  <a:pt x="953" y="1905"/>
                </a:moveTo>
                <a:lnTo>
                  <a:pt x="953" y="1905"/>
                </a:lnTo>
                <a:cubicBezTo>
                  <a:pt x="429" y="1905"/>
                  <a:pt x="0" y="1476"/>
                  <a:pt x="0" y="952"/>
                </a:cubicBezTo>
                <a:lnTo>
                  <a:pt x="0" y="952"/>
                </a:lnTo>
                <a:lnTo>
                  <a:pt x="0" y="952"/>
                </a:lnTo>
                <a:cubicBezTo>
                  <a:pt x="0" y="428"/>
                  <a:pt x="429" y="0"/>
                  <a:pt x="953" y="0"/>
                </a:cubicBezTo>
                <a:lnTo>
                  <a:pt x="6431" y="0"/>
                </a:lnTo>
                <a:lnTo>
                  <a:pt x="6909" y="1905"/>
                </a:lnTo>
                <a:lnTo>
                  <a:pt x="953" y="1905"/>
                </a:lnTo>
              </a:path>
            </a:pathLst>
          </a:custGeom>
          <a:solidFill>
            <a:srgbClr val="2ADAA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itchFamily="2" charset="77"/>
            </a:endParaRPr>
          </a:p>
        </p:txBody>
      </p:sp>
      <p:sp>
        <p:nvSpPr>
          <p:cNvPr id="152" name="Freeform 271">
            <a:extLst>
              <a:ext uri="{FF2B5EF4-FFF2-40B4-BE49-F238E27FC236}">
                <a16:creationId xmlns:a16="http://schemas.microsoft.com/office/drawing/2014/main" id="{D91F99B4-E90A-1746-927A-9CC45B3592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6983" y="4604513"/>
            <a:ext cx="1181005" cy="1189245"/>
          </a:xfrm>
          <a:custGeom>
            <a:avLst/>
            <a:gdLst>
              <a:gd name="T0" fmla="*/ 1852 w 1895"/>
              <a:gd name="T1" fmla="*/ 0 h 1905"/>
              <a:gd name="T2" fmla="*/ 479 w 1895"/>
              <a:gd name="T3" fmla="*/ 0 h 1905"/>
              <a:gd name="T4" fmla="*/ 0 w 1895"/>
              <a:gd name="T5" fmla="*/ 1904 h 1905"/>
              <a:gd name="T6" fmla="*/ 1852 w 1895"/>
              <a:gd name="T7" fmla="*/ 1904 h 1905"/>
              <a:gd name="T8" fmla="*/ 1852 w 1895"/>
              <a:gd name="T9" fmla="*/ 1904 h 1905"/>
              <a:gd name="T10" fmla="*/ 1894 w 1895"/>
              <a:gd name="T11" fmla="*/ 1862 h 1905"/>
              <a:gd name="T12" fmla="*/ 1894 w 1895"/>
              <a:gd name="T13" fmla="*/ 41 h 1905"/>
              <a:gd name="T14" fmla="*/ 1894 w 1895"/>
              <a:gd name="T15" fmla="*/ 41 h 1905"/>
              <a:gd name="T16" fmla="*/ 1852 w 1895"/>
              <a:gd name="T17" fmla="*/ 0 h 1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95" h="1905">
                <a:moveTo>
                  <a:pt x="1852" y="0"/>
                </a:moveTo>
                <a:lnTo>
                  <a:pt x="479" y="0"/>
                </a:lnTo>
                <a:lnTo>
                  <a:pt x="0" y="1904"/>
                </a:lnTo>
                <a:lnTo>
                  <a:pt x="1852" y="1904"/>
                </a:lnTo>
                <a:lnTo>
                  <a:pt x="1852" y="1904"/>
                </a:lnTo>
                <a:cubicBezTo>
                  <a:pt x="1875" y="1904"/>
                  <a:pt x="1894" y="1886"/>
                  <a:pt x="1894" y="1862"/>
                </a:cubicBezTo>
                <a:lnTo>
                  <a:pt x="1894" y="41"/>
                </a:lnTo>
                <a:lnTo>
                  <a:pt x="1894" y="41"/>
                </a:lnTo>
                <a:cubicBezTo>
                  <a:pt x="1894" y="18"/>
                  <a:pt x="1875" y="0"/>
                  <a:pt x="1852" y="0"/>
                </a:cubicBezTo>
              </a:path>
            </a:pathLst>
          </a:custGeom>
          <a:solidFill>
            <a:srgbClr val="FFAA3B">
              <a:alpha val="60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Poppins" pitchFamily="2" charset="77"/>
            </a:endParaRPr>
          </a:p>
        </p:txBody>
      </p:sp>
      <p:sp>
        <p:nvSpPr>
          <p:cNvPr id="153" name="Freeform 272">
            <a:extLst>
              <a:ext uri="{FF2B5EF4-FFF2-40B4-BE49-F238E27FC236}">
                <a16:creationId xmlns:a16="http://schemas.microsoft.com/office/drawing/2014/main" id="{E54E7B05-518F-9D4B-93C1-715CB676FB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5648" y="4607259"/>
            <a:ext cx="4303801" cy="1186499"/>
          </a:xfrm>
          <a:custGeom>
            <a:avLst/>
            <a:gdLst>
              <a:gd name="T0" fmla="*/ 953 w 6910"/>
              <a:gd name="T1" fmla="*/ 0 h 1905"/>
              <a:gd name="T2" fmla="*/ 953 w 6910"/>
              <a:gd name="T3" fmla="*/ 0 h 1905"/>
              <a:gd name="T4" fmla="*/ 0 w 6910"/>
              <a:gd name="T5" fmla="*/ 952 h 1905"/>
              <a:gd name="T6" fmla="*/ 0 w 6910"/>
              <a:gd name="T7" fmla="*/ 952 h 1905"/>
              <a:gd name="T8" fmla="*/ 953 w 6910"/>
              <a:gd name="T9" fmla="*/ 1904 h 1905"/>
              <a:gd name="T10" fmla="*/ 6431 w 6910"/>
              <a:gd name="T11" fmla="*/ 1904 h 1905"/>
              <a:gd name="T12" fmla="*/ 6909 w 6910"/>
              <a:gd name="T13" fmla="*/ 0 h 1905"/>
              <a:gd name="T14" fmla="*/ 953 w 6910"/>
              <a:gd name="T15" fmla="*/ 0 h 1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10" h="1905">
                <a:moveTo>
                  <a:pt x="953" y="0"/>
                </a:moveTo>
                <a:lnTo>
                  <a:pt x="953" y="0"/>
                </a:lnTo>
                <a:cubicBezTo>
                  <a:pt x="429" y="0"/>
                  <a:pt x="0" y="428"/>
                  <a:pt x="0" y="952"/>
                </a:cubicBezTo>
                <a:lnTo>
                  <a:pt x="0" y="952"/>
                </a:lnTo>
                <a:cubicBezTo>
                  <a:pt x="0" y="1476"/>
                  <a:pt x="429" y="1904"/>
                  <a:pt x="953" y="1904"/>
                </a:cubicBezTo>
                <a:lnTo>
                  <a:pt x="6431" y="1904"/>
                </a:lnTo>
                <a:lnTo>
                  <a:pt x="6909" y="0"/>
                </a:lnTo>
                <a:lnTo>
                  <a:pt x="953" y="0"/>
                </a:lnTo>
              </a:path>
            </a:pathLst>
          </a:custGeom>
          <a:solidFill>
            <a:srgbClr val="FFAA3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Poppins" pitchFamily="2" charset="77"/>
            </a:endParaRPr>
          </a:p>
        </p:txBody>
      </p:sp>
      <p:sp>
        <p:nvSpPr>
          <p:cNvPr id="156" name="Freeform 155">
            <a:extLst>
              <a:ext uri="{FF2B5EF4-FFF2-40B4-BE49-F238E27FC236}">
                <a16:creationId xmlns:a16="http://schemas.microsoft.com/office/drawing/2014/main" id="{032E02FE-1DBF-C642-A342-2796D63CD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8436" y="1899714"/>
            <a:ext cx="536684" cy="554174"/>
          </a:xfrm>
          <a:custGeom>
            <a:avLst/>
            <a:gdLst>
              <a:gd name="connsiteX0" fmla="*/ 397849 w 562825"/>
              <a:gd name="connsiteY0" fmla="*/ 475973 h 581167"/>
              <a:gd name="connsiteX1" fmla="*/ 399811 w 562825"/>
              <a:gd name="connsiteY1" fmla="*/ 528860 h 581167"/>
              <a:gd name="connsiteX2" fmla="*/ 428573 w 562825"/>
              <a:gd name="connsiteY2" fmla="*/ 483808 h 581167"/>
              <a:gd name="connsiteX3" fmla="*/ 226585 w 562825"/>
              <a:gd name="connsiteY3" fmla="*/ 472369 h 581167"/>
              <a:gd name="connsiteX4" fmla="*/ 262428 w 562825"/>
              <a:gd name="connsiteY4" fmla="*/ 472369 h 581167"/>
              <a:gd name="connsiteX5" fmla="*/ 270109 w 562825"/>
              <a:gd name="connsiteY5" fmla="*/ 481010 h 581167"/>
              <a:gd name="connsiteX6" fmla="*/ 262428 w 562825"/>
              <a:gd name="connsiteY6" fmla="*/ 488986 h 581167"/>
              <a:gd name="connsiteX7" fmla="*/ 226585 w 562825"/>
              <a:gd name="connsiteY7" fmla="*/ 488986 h 581167"/>
              <a:gd name="connsiteX8" fmla="*/ 218904 w 562825"/>
              <a:gd name="connsiteY8" fmla="*/ 481010 h 581167"/>
              <a:gd name="connsiteX9" fmla="*/ 226585 w 562825"/>
              <a:gd name="connsiteY9" fmla="*/ 472369 h 581167"/>
              <a:gd name="connsiteX10" fmla="*/ 83336 w 562825"/>
              <a:gd name="connsiteY10" fmla="*/ 472369 h 581167"/>
              <a:gd name="connsiteX11" fmla="*/ 172362 w 562825"/>
              <a:gd name="connsiteY11" fmla="*/ 472369 h 581167"/>
              <a:gd name="connsiteX12" fmla="*/ 180810 w 562825"/>
              <a:gd name="connsiteY12" fmla="*/ 481010 h 581167"/>
              <a:gd name="connsiteX13" fmla="*/ 172362 w 562825"/>
              <a:gd name="connsiteY13" fmla="*/ 488986 h 581167"/>
              <a:gd name="connsiteX14" fmla="*/ 83336 w 562825"/>
              <a:gd name="connsiteY14" fmla="*/ 488986 h 581167"/>
              <a:gd name="connsiteX15" fmla="*/ 74888 w 562825"/>
              <a:gd name="connsiteY15" fmla="*/ 481010 h 581167"/>
              <a:gd name="connsiteX16" fmla="*/ 83336 w 562825"/>
              <a:gd name="connsiteY16" fmla="*/ 472369 h 581167"/>
              <a:gd name="connsiteX17" fmla="*/ 172575 w 562825"/>
              <a:gd name="connsiteY17" fmla="*/ 417643 h 581167"/>
              <a:gd name="connsiteX18" fmla="*/ 262353 w 562825"/>
              <a:gd name="connsiteY18" fmla="*/ 417643 h 581167"/>
              <a:gd name="connsiteX19" fmla="*/ 270103 w 562825"/>
              <a:gd name="connsiteY19" fmla="*/ 425619 h 581167"/>
              <a:gd name="connsiteX20" fmla="*/ 262353 w 562825"/>
              <a:gd name="connsiteY20" fmla="*/ 434260 h 581167"/>
              <a:gd name="connsiteX21" fmla="*/ 172575 w 562825"/>
              <a:gd name="connsiteY21" fmla="*/ 434260 h 581167"/>
              <a:gd name="connsiteX22" fmla="*/ 164179 w 562825"/>
              <a:gd name="connsiteY22" fmla="*/ 425619 h 581167"/>
              <a:gd name="connsiteX23" fmla="*/ 172575 w 562825"/>
              <a:gd name="connsiteY23" fmla="*/ 417643 h 581167"/>
              <a:gd name="connsiteX24" fmla="*/ 83868 w 562825"/>
              <a:gd name="connsiteY24" fmla="*/ 384108 h 581167"/>
              <a:gd name="connsiteX25" fmla="*/ 95457 w 562825"/>
              <a:gd name="connsiteY25" fmla="*/ 384108 h 581167"/>
              <a:gd name="connsiteX26" fmla="*/ 108334 w 562825"/>
              <a:gd name="connsiteY26" fmla="*/ 395835 h 581167"/>
              <a:gd name="connsiteX27" fmla="*/ 119924 w 562825"/>
              <a:gd name="connsiteY27" fmla="*/ 384108 h 581167"/>
              <a:gd name="connsiteX28" fmla="*/ 131513 w 562825"/>
              <a:gd name="connsiteY28" fmla="*/ 384108 h 581167"/>
              <a:gd name="connsiteX29" fmla="*/ 131513 w 562825"/>
              <a:gd name="connsiteY29" fmla="*/ 395835 h 581167"/>
              <a:gd name="connsiteX30" fmla="*/ 119280 w 562825"/>
              <a:gd name="connsiteY30" fmla="*/ 408213 h 581167"/>
              <a:gd name="connsiteX31" fmla="*/ 131513 w 562825"/>
              <a:gd name="connsiteY31" fmla="*/ 419940 h 581167"/>
              <a:gd name="connsiteX32" fmla="*/ 131513 w 562825"/>
              <a:gd name="connsiteY32" fmla="*/ 431667 h 581167"/>
              <a:gd name="connsiteX33" fmla="*/ 125718 w 562825"/>
              <a:gd name="connsiteY33" fmla="*/ 434273 h 581167"/>
              <a:gd name="connsiteX34" fmla="*/ 119924 w 562825"/>
              <a:gd name="connsiteY34" fmla="*/ 431667 h 581167"/>
              <a:gd name="connsiteX35" fmla="*/ 108334 w 562825"/>
              <a:gd name="connsiteY35" fmla="*/ 419288 h 581167"/>
              <a:gd name="connsiteX36" fmla="*/ 95457 w 562825"/>
              <a:gd name="connsiteY36" fmla="*/ 431667 h 581167"/>
              <a:gd name="connsiteX37" fmla="*/ 89663 w 562825"/>
              <a:gd name="connsiteY37" fmla="*/ 434273 h 581167"/>
              <a:gd name="connsiteX38" fmla="*/ 83868 w 562825"/>
              <a:gd name="connsiteY38" fmla="*/ 431667 h 581167"/>
              <a:gd name="connsiteX39" fmla="*/ 83868 w 562825"/>
              <a:gd name="connsiteY39" fmla="*/ 419940 h 581167"/>
              <a:gd name="connsiteX40" fmla="*/ 96101 w 562825"/>
              <a:gd name="connsiteY40" fmla="*/ 408213 h 581167"/>
              <a:gd name="connsiteX41" fmla="*/ 83868 w 562825"/>
              <a:gd name="connsiteY41" fmla="*/ 395835 h 581167"/>
              <a:gd name="connsiteX42" fmla="*/ 83868 w 562825"/>
              <a:gd name="connsiteY42" fmla="*/ 384108 h 581167"/>
              <a:gd name="connsiteX43" fmla="*/ 172575 w 562825"/>
              <a:gd name="connsiteY43" fmla="*/ 380200 h 581167"/>
              <a:gd name="connsiteX44" fmla="*/ 262353 w 562825"/>
              <a:gd name="connsiteY44" fmla="*/ 380200 h 581167"/>
              <a:gd name="connsiteX45" fmla="*/ 270103 w 562825"/>
              <a:gd name="connsiteY45" fmla="*/ 388176 h 581167"/>
              <a:gd name="connsiteX46" fmla="*/ 262353 w 562825"/>
              <a:gd name="connsiteY46" fmla="*/ 396817 h 581167"/>
              <a:gd name="connsiteX47" fmla="*/ 172575 w 562825"/>
              <a:gd name="connsiteY47" fmla="*/ 396817 h 581167"/>
              <a:gd name="connsiteX48" fmla="*/ 164179 w 562825"/>
              <a:gd name="connsiteY48" fmla="*/ 388176 h 581167"/>
              <a:gd name="connsiteX49" fmla="*/ 172575 w 562825"/>
              <a:gd name="connsiteY49" fmla="*/ 380200 h 581167"/>
              <a:gd name="connsiteX50" fmla="*/ 172575 w 562825"/>
              <a:gd name="connsiteY50" fmla="*/ 308191 h 581167"/>
              <a:gd name="connsiteX51" fmla="*/ 262353 w 562825"/>
              <a:gd name="connsiteY51" fmla="*/ 308191 h 581167"/>
              <a:gd name="connsiteX52" fmla="*/ 270103 w 562825"/>
              <a:gd name="connsiteY52" fmla="*/ 316512 h 581167"/>
              <a:gd name="connsiteX53" fmla="*/ 262353 w 562825"/>
              <a:gd name="connsiteY53" fmla="*/ 324833 h 581167"/>
              <a:gd name="connsiteX54" fmla="*/ 172575 w 562825"/>
              <a:gd name="connsiteY54" fmla="*/ 324833 h 581167"/>
              <a:gd name="connsiteX55" fmla="*/ 164179 w 562825"/>
              <a:gd name="connsiteY55" fmla="*/ 316512 h 581167"/>
              <a:gd name="connsiteX56" fmla="*/ 172575 w 562825"/>
              <a:gd name="connsiteY56" fmla="*/ 308191 h 581167"/>
              <a:gd name="connsiteX57" fmla="*/ 130993 w 562825"/>
              <a:gd name="connsiteY57" fmla="*/ 274656 h 581167"/>
              <a:gd name="connsiteX58" fmla="*/ 142259 w 562825"/>
              <a:gd name="connsiteY58" fmla="*/ 274656 h 581167"/>
              <a:gd name="connsiteX59" fmla="*/ 142259 w 562825"/>
              <a:gd name="connsiteY59" fmla="*/ 286383 h 581167"/>
              <a:gd name="connsiteX60" fmla="*/ 105809 w 562825"/>
              <a:gd name="connsiteY60" fmla="*/ 322215 h 581167"/>
              <a:gd name="connsiteX61" fmla="*/ 99844 w 562825"/>
              <a:gd name="connsiteY61" fmla="*/ 324821 h 581167"/>
              <a:gd name="connsiteX62" fmla="*/ 93880 w 562825"/>
              <a:gd name="connsiteY62" fmla="*/ 322215 h 581167"/>
              <a:gd name="connsiteX63" fmla="*/ 75324 w 562825"/>
              <a:gd name="connsiteY63" fmla="*/ 302018 h 581167"/>
              <a:gd name="connsiteX64" fmla="*/ 75986 w 562825"/>
              <a:gd name="connsiteY64" fmla="*/ 289640 h 581167"/>
              <a:gd name="connsiteX65" fmla="*/ 87915 w 562825"/>
              <a:gd name="connsiteY65" fmla="*/ 290292 h 581167"/>
              <a:gd name="connsiteX66" fmla="*/ 100507 w 562825"/>
              <a:gd name="connsiteY66" fmla="*/ 304624 h 581167"/>
              <a:gd name="connsiteX67" fmla="*/ 172575 w 562825"/>
              <a:gd name="connsiteY67" fmla="*/ 270748 h 581167"/>
              <a:gd name="connsiteX68" fmla="*/ 262353 w 562825"/>
              <a:gd name="connsiteY68" fmla="*/ 270748 h 581167"/>
              <a:gd name="connsiteX69" fmla="*/ 270103 w 562825"/>
              <a:gd name="connsiteY69" fmla="*/ 278724 h 581167"/>
              <a:gd name="connsiteX70" fmla="*/ 262353 w 562825"/>
              <a:gd name="connsiteY70" fmla="*/ 287365 h 581167"/>
              <a:gd name="connsiteX71" fmla="*/ 172575 w 562825"/>
              <a:gd name="connsiteY71" fmla="*/ 287365 h 581167"/>
              <a:gd name="connsiteX72" fmla="*/ 164179 w 562825"/>
              <a:gd name="connsiteY72" fmla="*/ 278724 h 581167"/>
              <a:gd name="connsiteX73" fmla="*/ 172575 w 562825"/>
              <a:gd name="connsiteY73" fmla="*/ 270748 h 581167"/>
              <a:gd name="connsiteX74" fmla="*/ 457988 w 562825"/>
              <a:gd name="connsiteY74" fmla="*/ 238309 h 581167"/>
              <a:gd name="connsiteX75" fmla="*/ 402425 w 562825"/>
              <a:gd name="connsiteY75" fmla="*/ 445938 h 581167"/>
              <a:gd name="connsiteX76" fmla="*/ 399157 w 562825"/>
              <a:gd name="connsiteY76" fmla="*/ 458997 h 581167"/>
              <a:gd name="connsiteX77" fmla="*/ 435763 w 562825"/>
              <a:gd name="connsiteY77" fmla="*/ 468138 h 581167"/>
              <a:gd name="connsiteX78" fmla="*/ 439032 w 562825"/>
              <a:gd name="connsiteY78" fmla="*/ 455732 h 581167"/>
              <a:gd name="connsiteX79" fmla="*/ 440339 w 562825"/>
              <a:gd name="connsiteY79" fmla="*/ 450509 h 581167"/>
              <a:gd name="connsiteX80" fmla="*/ 495248 w 562825"/>
              <a:gd name="connsiteY80" fmla="*/ 247450 h 581167"/>
              <a:gd name="connsiteX81" fmla="*/ 172575 w 562825"/>
              <a:gd name="connsiteY81" fmla="*/ 198740 h 581167"/>
              <a:gd name="connsiteX82" fmla="*/ 262353 w 562825"/>
              <a:gd name="connsiteY82" fmla="*/ 198740 h 581167"/>
              <a:gd name="connsiteX83" fmla="*/ 270103 w 562825"/>
              <a:gd name="connsiteY83" fmla="*/ 207061 h 581167"/>
              <a:gd name="connsiteX84" fmla="*/ 262353 w 562825"/>
              <a:gd name="connsiteY84" fmla="*/ 215382 h 581167"/>
              <a:gd name="connsiteX85" fmla="*/ 172575 w 562825"/>
              <a:gd name="connsiteY85" fmla="*/ 215382 h 581167"/>
              <a:gd name="connsiteX86" fmla="*/ 164179 w 562825"/>
              <a:gd name="connsiteY86" fmla="*/ 207061 h 581167"/>
              <a:gd name="connsiteX87" fmla="*/ 172575 w 562825"/>
              <a:gd name="connsiteY87" fmla="*/ 198740 h 581167"/>
              <a:gd name="connsiteX88" fmla="*/ 130993 w 562825"/>
              <a:gd name="connsiteY88" fmla="*/ 164553 h 581167"/>
              <a:gd name="connsiteX89" fmla="*/ 142259 w 562825"/>
              <a:gd name="connsiteY89" fmla="*/ 164553 h 581167"/>
              <a:gd name="connsiteX90" fmla="*/ 142259 w 562825"/>
              <a:gd name="connsiteY90" fmla="*/ 176932 h 581167"/>
              <a:gd name="connsiteX91" fmla="*/ 105809 w 562825"/>
              <a:gd name="connsiteY91" fmla="*/ 212764 h 581167"/>
              <a:gd name="connsiteX92" fmla="*/ 99844 w 562825"/>
              <a:gd name="connsiteY92" fmla="*/ 215370 h 581167"/>
              <a:gd name="connsiteX93" fmla="*/ 93880 w 562825"/>
              <a:gd name="connsiteY93" fmla="*/ 212764 h 581167"/>
              <a:gd name="connsiteX94" fmla="*/ 75324 w 562825"/>
              <a:gd name="connsiteY94" fmla="*/ 192567 h 581167"/>
              <a:gd name="connsiteX95" fmla="*/ 75986 w 562825"/>
              <a:gd name="connsiteY95" fmla="*/ 180189 h 581167"/>
              <a:gd name="connsiteX96" fmla="*/ 87915 w 562825"/>
              <a:gd name="connsiteY96" fmla="*/ 181492 h 581167"/>
              <a:gd name="connsiteX97" fmla="*/ 100507 w 562825"/>
              <a:gd name="connsiteY97" fmla="*/ 195173 h 581167"/>
              <a:gd name="connsiteX98" fmla="*/ 172575 w 562825"/>
              <a:gd name="connsiteY98" fmla="*/ 161297 h 581167"/>
              <a:gd name="connsiteX99" fmla="*/ 262353 w 562825"/>
              <a:gd name="connsiteY99" fmla="*/ 161297 h 581167"/>
              <a:gd name="connsiteX100" fmla="*/ 270103 w 562825"/>
              <a:gd name="connsiteY100" fmla="*/ 169938 h 581167"/>
              <a:gd name="connsiteX101" fmla="*/ 262353 w 562825"/>
              <a:gd name="connsiteY101" fmla="*/ 177914 h 581167"/>
              <a:gd name="connsiteX102" fmla="*/ 172575 w 562825"/>
              <a:gd name="connsiteY102" fmla="*/ 177914 h 581167"/>
              <a:gd name="connsiteX103" fmla="*/ 164179 w 562825"/>
              <a:gd name="connsiteY103" fmla="*/ 169938 h 581167"/>
              <a:gd name="connsiteX104" fmla="*/ 172575 w 562825"/>
              <a:gd name="connsiteY104" fmla="*/ 161297 h 581167"/>
              <a:gd name="connsiteX105" fmla="*/ 491326 w 562825"/>
              <a:gd name="connsiteY105" fmla="*/ 114906 h 581167"/>
              <a:gd name="connsiteX106" fmla="*/ 462564 w 562825"/>
              <a:gd name="connsiteY106" fmla="*/ 221986 h 581167"/>
              <a:gd name="connsiteX107" fmla="*/ 499171 w 562825"/>
              <a:gd name="connsiteY107" fmla="*/ 231779 h 581167"/>
              <a:gd name="connsiteX108" fmla="*/ 527933 w 562825"/>
              <a:gd name="connsiteY108" fmla="*/ 124700 h 581167"/>
              <a:gd name="connsiteX109" fmla="*/ 64274 w 562825"/>
              <a:gd name="connsiteY109" fmla="*/ 107866 h 581167"/>
              <a:gd name="connsiteX110" fmla="*/ 53124 w 562825"/>
              <a:gd name="connsiteY110" fmla="*/ 118979 h 581167"/>
              <a:gd name="connsiteX111" fmla="*/ 53124 w 562825"/>
              <a:gd name="connsiteY111" fmla="*/ 516448 h 581167"/>
              <a:gd name="connsiteX112" fmla="*/ 64274 w 562825"/>
              <a:gd name="connsiteY112" fmla="*/ 528215 h 581167"/>
              <a:gd name="connsiteX113" fmla="*/ 280050 w 562825"/>
              <a:gd name="connsiteY113" fmla="*/ 528215 h 581167"/>
              <a:gd name="connsiteX114" fmla="*/ 291856 w 562825"/>
              <a:gd name="connsiteY114" fmla="*/ 516448 h 581167"/>
              <a:gd name="connsiteX115" fmla="*/ 291856 w 562825"/>
              <a:gd name="connsiteY115" fmla="*/ 118979 h 581167"/>
              <a:gd name="connsiteX116" fmla="*/ 280050 w 562825"/>
              <a:gd name="connsiteY116" fmla="*/ 107866 h 581167"/>
              <a:gd name="connsiteX117" fmla="*/ 267589 w 562825"/>
              <a:gd name="connsiteY117" fmla="*/ 107866 h 581167"/>
              <a:gd name="connsiteX118" fmla="*/ 264310 w 562825"/>
              <a:gd name="connsiteY118" fmla="*/ 118979 h 581167"/>
              <a:gd name="connsiteX119" fmla="*/ 250537 w 562825"/>
              <a:gd name="connsiteY119" fmla="*/ 126170 h 581167"/>
              <a:gd name="connsiteX120" fmla="*/ 93787 w 562825"/>
              <a:gd name="connsiteY120" fmla="*/ 126170 h 581167"/>
              <a:gd name="connsiteX121" fmla="*/ 80014 w 562825"/>
              <a:gd name="connsiteY121" fmla="*/ 118979 h 581167"/>
              <a:gd name="connsiteX122" fmla="*/ 76735 w 562825"/>
              <a:gd name="connsiteY122" fmla="*/ 107866 h 581167"/>
              <a:gd name="connsiteX123" fmla="*/ 495248 w 562825"/>
              <a:gd name="connsiteY123" fmla="*/ 98583 h 581167"/>
              <a:gd name="connsiteX124" fmla="*/ 533162 w 562825"/>
              <a:gd name="connsiteY124" fmla="*/ 109030 h 581167"/>
              <a:gd name="connsiteX125" fmla="*/ 544275 w 562825"/>
              <a:gd name="connsiteY125" fmla="*/ 128617 h 581167"/>
              <a:gd name="connsiteX126" fmla="*/ 543621 w 562825"/>
              <a:gd name="connsiteY126" fmla="*/ 131229 h 581167"/>
              <a:gd name="connsiteX127" fmla="*/ 558656 w 562825"/>
              <a:gd name="connsiteY127" fmla="*/ 144288 h 581167"/>
              <a:gd name="connsiteX128" fmla="*/ 561924 w 562825"/>
              <a:gd name="connsiteY128" fmla="*/ 168446 h 581167"/>
              <a:gd name="connsiteX129" fmla="*/ 516166 w 562825"/>
              <a:gd name="connsiteY129" fmla="*/ 338859 h 581167"/>
              <a:gd name="connsiteX130" fmla="*/ 499824 w 562825"/>
              <a:gd name="connsiteY130" fmla="*/ 334941 h 581167"/>
              <a:gd name="connsiteX131" fmla="*/ 545582 w 562825"/>
              <a:gd name="connsiteY131" fmla="*/ 164528 h 581167"/>
              <a:gd name="connsiteX132" fmla="*/ 544275 w 562825"/>
              <a:gd name="connsiteY132" fmla="*/ 152776 h 581167"/>
              <a:gd name="connsiteX133" fmla="*/ 539045 w 562825"/>
              <a:gd name="connsiteY133" fmla="*/ 147552 h 581167"/>
              <a:gd name="connsiteX134" fmla="*/ 497863 w 562825"/>
              <a:gd name="connsiteY134" fmla="*/ 299684 h 581167"/>
              <a:gd name="connsiteX135" fmla="*/ 508322 w 562825"/>
              <a:gd name="connsiteY135" fmla="*/ 299031 h 581167"/>
              <a:gd name="connsiteX136" fmla="*/ 508976 w 562825"/>
              <a:gd name="connsiteY136" fmla="*/ 299031 h 581167"/>
              <a:gd name="connsiteX137" fmla="*/ 499824 w 562825"/>
              <a:gd name="connsiteY137" fmla="*/ 334288 h 581167"/>
              <a:gd name="connsiteX138" fmla="*/ 499171 w 562825"/>
              <a:gd name="connsiteY138" fmla="*/ 334288 h 581167"/>
              <a:gd name="connsiteX139" fmla="*/ 490019 w 562825"/>
              <a:gd name="connsiteY139" fmla="*/ 329065 h 581167"/>
              <a:gd name="connsiteX140" fmla="*/ 454066 w 562825"/>
              <a:gd name="connsiteY140" fmla="*/ 465526 h 581167"/>
              <a:gd name="connsiteX141" fmla="*/ 449491 w 562825"/>
              <a:gd name="connsiteY141" fmla="*/ 480543 h 581167"/>
              <a:gd name="connsiteX142" fmla="*/ 448183 w 562825"/>
              <a:gd name="connsiteY142" fmla="*/ 483155 h 581167"/>
              <a:gd name="connsiteX143" fmla="*/ 408308 w 562825"/>
              <a:gd name="connsiteY143" fmla="*/ 545836 h 581167"/>
              <a:gd name="connsiteX144" fmla="*/ 397196 w 562825"/>
              <a:gd name="connsiteY144" fmla="*/ 552365 h 581167"/>
              <a:gd name="connsiteX145" fmla="*/ 393927 w 562825"/>
              <a:gd name="connsiteY145" fmla="*/ 551712 h 581167"/>
              <a:gd name="connsiteX146" fmla="*/ 383468 w 562825"/>
              <a:gd name="connsiteY146" fmla="*/ 539307 h 581167"/>
              <a:gd name="connsiteX147" fmla="*/ 380200 w 562825"/>
              <a:gd name="connsiteY147" fmla="*/ 464873 h 581167"/>
              <a:gd name="connsiteX148" fmla="*/ 380854 w 562825"/>
              <a:gd name="connsiteY148" fmla="*/ 462262 h 581167"/>
              <a:gd name="connsiteX149" fmla="*/ 382815 w 562825"/>
              <a:gd name="connsiteY149" fmla="*/ 455079 h 581167"/>
              <a:gd name="connsiteX150" fmla="*/ 384776 w 562825"/>
              <a:gd name="connsiteY150" fmla="*/ 447897 h 581167"/>
              <a:gd name="connsiteX151" fmla="*/ 388044 w 562825"/>
              <a:gd name="connsiteY151" fmla="*/ 436145 h 581167"/>
              <a:gd name="connsiteX152" fmla="*/ 474984 w 562825"/>
              <a:gd name="connsiteY152" fmla="*/ 110336 h 581167"/>
              <a:gd name="connsiteX153" fmla="*/ 482828 w 562825"/>
              <a:gd name="connsiteY153" fmla="*/ 100542 h 581167"/>
              <a:gd name="connsiteX154" fmla="*/ 495248 w 562825"/>
              <a:gd name="connsiteY154" fmla="*/ 98583 h 581167"/>
              <a:gd name="connsiteX155" fmla="*/ 101658 w 562825"/>
              <a:gd name="connsiteY155" fmla="*/ 89561 h 581167"/>
              <a:gd name="connsiteX156" fmla="*/ 93132 w 562825"/>
              <a:gd name="connsiteY156" fmla="*/ 109173 h 581167"/>
              <a:gd name="connsiteX157" fmla="*/ 93787 w 562825"/>
              <a:gd name="connsiteY157" fmla="*/ 109173 h 581167"/>
              <a:gd name="connsiteX158" fmla="*/ 250537 w 562825"/>
              <a:gd name="connsiteY158" fmla="*/ 109173 h 581167"/>
              <a:gd name="connsiteX159" fmla="*/ 243322 w 562825"/>
              <a:gd name="connsiteY159" fmla="*/ 89561 h 581167"/>
              <a:gd name="connsiteX160" fmla="*/ 35416 w 562825"/>
              <a:gd name="connsiteY160" fmla="*/ 71257 h 581167"/>
              <a:gd name="connsiteX161" fmla="*/ 16396 w 562825"/>
              <a:gd name="connsiteY161" fmla="*/ 90869 h 581167"/>
              <a:gd name="connsiteX162" fmla="*/ 16396 w 562825"/>
              <a:gd name="connsiteY162" fmla="*/ 544558 h 581167"/>
              <a:gd name="connsiteX163" fmla="*/ 35416 w 562825"/>
              <a:gd name="connsiteY163" fmla="*/ 564170 h 581167"/>
              <a:gd name="connsiteX164" fmla="*/ 308908 w 562825"/>
              <a:gd name="connsiteY164" fmla="*/ 564170 h 581167"/>
              <a:gd name="connsiteX165" fmla="*/ 328584 w 562825"/>
              <a:gd name="connsiteY165" fmla="*/ 544558 h 581167"/>
              <a:gd name="connsiteX166" fmla="*/ 328584 w 562825"/>
              <a:gd name="connsiteY166" fmla="*/ 90869 h 581167"/>
              <a:gd name="connsiteX167" fmla="*/ 308908 w 562825"/>
              <a:gd name="connsiteY167" fmla="*/ 71257 h 581167"/>
              <a:gd name="connsiteX168" fmla="*/ 253816 w 562825"/>
              <a:gd name="connsiteY168" fmla="*/ 71257 h 581167"/>
              <a:gd name="connsiteX169" fmla="*/ 261686 w 562825"/>
              <a:gd name="connsiteY169" fmla="*/ 90869 h 581167"/>
              <a:gd name="connsiteX170" fmla="*/ 280050 w 562825"/>
              <a:gd name="connsiteY170" fmla="*/ 90869 h 581167"/>
              <a:gd name="connsiteX171" fmla="*/ 308252 w 562825"/>
              <a:gd name="connsiteY171" fmla="*/ 118979 h 581167"/>
              <a:gd name="connsiteX172" fmla="*/ 308252 w 562825"/>
              <a:gd name="connsiteY172" fmla="*/ 516448 h 581167"/>
              <a:gd name="connsiteX173" fmla="*/ 280050 w 562825"/>
              <a:gd name="connsiteY173" fmla="*/ 544558 h 581167"/>
              <a:gd name="connsiteX174" fmla="*/ 64274 w 562825"/>
              <a:gd name="connsiteY174" fmla="*/ 544558 h 581167"/>
              <a:gd name="connsiteX175" fmla="*/ 36072 w 562825"/>
              <a:gd name="connsiteY175" fmla="*/ 516448 h 581167"/>
              <a:gd name="connsiteX176" fmla="*/ 36072 w 562825"/>
              <a:gd name="connsiteY176" fmla="*/ 118979 h 581167"/>
              <a:gd name="connsiteX177" fmla="*/ 64274 w 562825"/>
              <a:gd name="connsiteY177" fmla="*/ 90869 h 581167"/>
              <a:gd name="connsiteX178" fmla="*/ 82638 w 562825"/>
              <a:gd name="connsiteY178" fmla="*/ 90869 h 581167"/>
              <a:gd name="connsiteX179" fmla="*/ 90508 w 562825"/>
              <a:gd name="connsiteY179" fmla="*/ 71257 h 581167"/>
              <a:gd name="connsiteX180" fmla="*/ 173912 w 562825"/>
              <a:gd name="connsiteY180" fmla="*/ 34563 h 581167"/>
              <a:gd name="connsiteX181" fmla="*/ 183645 w 562825"/>
              <a:gd name="connsiteY181" fmla="*/ 44296 h 581167"/>
              <a:gd name="connsiteX182" fmla="*/ 173912 w 562825"/>
              <a:gd name="connsiteY182" fmla="*/ 54029 h 581167"/>
              <a:gd name="connsiteX183" fmla="*/ 164179 w 562825"/>
              <a:gd name="connsiteY183" fmla="*/ 44296 h 581167"/>
              <a:gd name="connsiteX184" fmla="*/ 173912 w 562825"/>
              <a:gd name="connsiteY184" fmla="*/ 34563 h 581167"/>
              <a:gd name="connsiteX185" fmla="*/ 107560 w 562825"/>
              <a:gd name="connsiteY185" fmla="*/ 16997 h 581167"/>
              <a:gd name="connsiteX186" fmla="*/ 107560 w 562825"/>
              <a:gd name="connsiteY186" fmla="*/ 73218 h 581167"/>
              <a:gd name="connsiteX187" fmla="*/ 236764 w 562825"/>
              <a:gd name="connsiteY187" fmla="*/ 73218 h 581167"/>
              <a:gd name="connsiteX188" fmla="*/ 236764 w 562825"/>
              <a:gd name="connsiteY188" fmla="*/ 16997 h 581167"/>
              <a:gd name="connsiteX189" fmla="*/ 106904 w 562825"/>
              <a:gd name="connsiteY189" fmla="*/ 0 h 581167"/>
              <a:gd name="connsiteX190" fmla="*/ 237420 w 562825"/>
              <a:gd name="connsiteY190" fmla="*/ 0 h 581167"/>
              <a:gd name="connsiteX191" fmla="*/ 253816 w 562825"/>
              <a:gd name="connsiteY191" fmla="*/ 16343 h 581167"/>
              <a:gd name="connsiteX192" fmla="*/ 253816 w 562825"/>
              <a:gd name="connsiteY192" fmla="*/ 54913 h 581167"/>
              <a:gd name="connsiteX193" fmla="*/ 308908 w 562825"/>
              <a:gd name="connsiteY193" fmla="*/ 54913 h 581167"/>
              <a:gd name="connsiteX194" fmla="*/ 344980 w 562825"/>
              <a:gd name="connsiteY194" fmla="*/ 90869 h 581167"/>
              <a:gd name="connsiteX195" fmla="*/ 344980 w 562825"/>
              <a:gd name="connsiteY195" fmla="*/ 544558 h 581167"/>
              <a:gd name="connsiteX196" fmla="*/ 308908 w 562825"/>
              <a:gd name="connsiteY196" fmla="*/ 581167 h 581167"/>
              <a:gd name="connsiteX197" fmla="*/ 35416 w 562825"/>
              <a:gd name="connsiteY197" fmla="*/ 581167 h 581167"/>
              <a:gd name="connsiteX198" fmla="*/ 0 w 562825"/>
              <a:gd name="connsiteY198" fmla="*/ 544558 h 581167"/>
              <a:gd name="connsiteX199" fmla="*/ 0 w 562825"/>
              <a:gd name="connsiteY199" fmla="*/ 90869 h 581167"/>
              <a:gd name="connsiteX200" fmla="*/ 35416 w 562825"/>
              <a:gd name="connsiteY200" fmla="*/ 54913 h 581167"/>
              <a:gd name="connsiteX201" fmla="*/ 91164 w 562825"/>
              <a:gd name="connsiteY201" fmla="*/ 54913 h 581167"/>
              <a:gd name="connsiteX202" fmla="*/ 91164 w 562825"/>
              <a:gd name="connsiteY202" fmla="*/ 16343 h 581167"/>
              <a:gd name="connsiteX203" fmla="*/ 106904 w 562825"/>
              <a:gd name="connsiteY203" fmla="*/ 0 h 581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</a:cxnLst>
            <a:rect l="l" t="t" r="r" b="b"/>
            <a:pathLst>
              <a:path w="562825" h="581167">
                <a:moveTo>
                  <a:pt x="397849" y="475973"/>
                </a:moveTo>
                <a:lnTo>
                  <a:pt x="399811" y="528860"/>
                </a:lnTo>
                <a:lnTo>
                  <a:pt x="428573" y="483808"/>
                </a:lnTo>
                <a:close/>
                <a:moveTo>
                  <a:pt x="226585" y="472369"/>
                </a:moveTo>
                <a:lnTo>
                  <a:pt x="262428" y="472369"/>
                </a:lnTo>
                <a:cubicBezTo>
                  <a:pt x="266909" y="472369"/>
                  <a:pt x="270109" y="476357"/>
                  <a:pt x="270109" y="481010"/>
                </a:cubicBezTo>
                <a:cubicBezTo>
                  <a:pt x="270109" y="485663"/>
                  <a:pt x="266909" y="488986"/>
                  <a:pt x="262428" y="488986"/>
                </a:cubicBezTo>
                <a:lnTo>
                  <a:pt x="226585" y="488986"/>
                </a:lnTo>
                <a:cubicBezTo>
                  <a:pt x="222104" y="488986"/>
                  <a:pt x="218904" y="485663"/>
                  <a:pt x="218904" y="481010"/>
                </a:cubicBezTo>
                <a:cubicBezTo>
                  <a:pt x="218904" y="476357"/>
                  <a:pt x="222104" y="472369"/>
                  <a:pt x="226585" y="472369"/>
                </a:cubicBezTo>
                <a:close/>
                <a:moveTo>
                  <a:pt x="83336" y="472369"/>
                </a:moveTo>
                <a:lnTo>
                  <a:pt x="172362" y="472369"/>
                </a:lnTo>
                <a:cubicBezTo>
                  <a:pt x="176911" y="472369"/>
                  <a:pt x="180810" y="476357"/>
                  <a:pt x="180810" y="481010"/>
                </a:cubicBezTo>
                <a:cubicBezTo>
                  <a:pt x="180810" y="485663"/>
                  <a:pt x="176911" y="488986"/>
                  <a:pt x="172362" y="488986"/>
                </a:cubicBezTo>
                <a:lnTo>
                  <a:pt x="83336" y="488986"/>
                </a:lnTo>
                <a:cubicBezTo>
                  <a:pt x="78787" y="488986"/>
                  <a:pt x="74888" y="485663"/>
                  <a:pt x="74888" y="481010"/>
                </a:cubicBezTo>
                <a:cubicBezTo>
                  <a:pt x="74888" y="476357"/>
                  <a:pt x="78787" y="472369"/>
                  <a:pt x="83336" y="472369"/>
                </a:cubicBezTo>
                <a:close/>
                <a:moveTo>
                  <a:pt x="172575" y="417643"/>
                </a:moveTo>
                <a:lnTo>
                  <a:pt x="262353" y="417643"/>
                </a:lnTo>
                <a:cubicBezTo>
                  <a:pt x="266874" y="417643"/>
                  <a:pt x="270103" y="420966"/>
                  <a:pt x="270103" y="425619"/>
                </a:cubicBezTo>
                <a:cubicBezTo>
                  <a:pt x="270103" y="430272"/>
                  <a:pt x="266874" y="434260"/>
                  <a:pt x="262353" y="434260"/>
                </a:cubicBezTo>
                <a:lnTo>
                  <a:pt x="172575" y="434260"/>
                </a:lnTo>
                <a:cubicBezTo>
                  <a:pt x="167408" y="434260"/>
                  <a:pt x="164179" y="430272"/>
                  <a:pt x="164179" y="425619"/>
                </a:cubicBezTo>
                <a:cubicBezTo>
                  <a:pt x="164179" y="420966"/>
                  <a:pt x="167408" y="417643"/>
                  <a:pt x="172575" y="417643"/>
                </a:cubicBezTo>
                <a:close/>
                <a:moveTo>
                  <a:pt x="83868" y="384108"/>
                </a:moveTo>
                <a:cubicBezTo>
                  <a:pt x="87087" y="380199"/>
                  <a:pt x="92882" y="380199"/>
                  <a:pt x="95457" y="384108"/>
                </a:cubicBezTo>
                <a:lnTo>
                  <a:pt x="108334" y="395835"/>
                </a:lnTo>
                <a:lnTo>
                  <a:pt x="119924" y="384108"/>
                </a:lnTo>
                <a:cubicBezTo>
                  <a:pt x="123143" y="380199"/>
                  <a:pt x="128294" y="380199"/>
                  <a:pt x="131513" y="384108"/>
                </a:cubicBezTo>
                <a:cubicBezTo>
                  <a:pt x="134732" y="387365"/>
                  <a:pt x="134732" y="392577"/>
                  <a:pt x="131513" y="395835"/>
                </a:cubicBezTo>
                <a:lnTo>
                  <a:pt x="119280" y="408213"/>
                </a:lnTo>
                <a:lnTo>
                  <a:pt x="131513" y="419940"/>
                </a:lnTo>
                <a:cubicBezTo>
                  <a:pt x="134732" y="423197"/>
                  <a:pt x="134732" y="428409"/>
                  <a:pt x="131513" y="431667"/>
                </a:cubicBezTo>
                <a:cubicBezTo>
                  <a:pt x="130225" y="433621"/>
                  <a:pt x="127650" y="434273"/>
                  <a:pt x="125718" y="434273"/>
                </a:cubicBezTo>
                <a:cubicBezTo>
                  <a:pt x="123787" y="434273"/>
                  <a:pt x="121211" y="433621"/>
                  <a:pt x="119924" y="431667"/>
                </a:cubicBezTo>
                <a:lnTo>
                  <a:pt x="108334" y="419288"/>
                </a:lnTo>
                <a:lnTo>
                  <a:pt x="95457" y="431667"/>
                </a:lnTo>
                <a:cubicBezTo>
                  <a:pt x="94170" y="433621"/>
                  <a:pt x="91594" y="434273"/>
                  <a:pt x="89663" y="434273"/>
                </a:cubicBezTo>
                <a:cubicBezTo>
                  <a:pt x="87731" y="434273"/>
                  <a:pt x="85800" y="433621"/>
                  <a:pt x="83868" y="431667"/>
                </a:cubicBezTo>
                <a:cubicBezTo>
                  <a:pt x="80649" y="428409"/>
                  <a:pt x="80649" y="423197"/>
                  <a:pt x="83868" y="419940"/>
                </a:cubicBezTo>
                <a:lnTo>
                  <a:pt x="96101" y="408213"/>
                </a:lnTo>
                <a:lnTo>
                  <a:pt x="83868" y="395835"/>
                </a:lnTo>
                <a:cubicBezTo>
                  <a:pt x="80649" y="392577"/>
                  <a:pt x="80649" y="387365"/>
                  <a:pt x="83868" y="384108"/>
                </a:cubicBezTo>
                <a:close/>
                <a:moveTo>
                  <a:pt x="172575" y="380200"/>
                </a:moveTo>
                <a:lnTo>
                  <a:pt x="262353" y="380200"/>
                </a:lnTo>
                <a:cubicBezTo>
                  <a:pt x="266874" y="380200"/>
                  <a:pt x="270103" y="384188"/>
                  <a:pt x="270103" y="388176"/>
                </a:cubicBezTo>
                <a:cubicBezTo>
                  <a:pt x="270103" y="393494"/>
                  <a:pt x="266874" y="396817"/>
                  <a:pt x="262353" y="396817"/>
                </a:cubicBezTo>
                <a:lnTo>
                  <a:pt x="172575" y="396817"/>
                </a:lnTo>
                <a:cubicBezTo>
                  <a:pt x="167408" y="396817"/>
                  <a:pt x="164179" y="393494"/>
                  <a:pt x="164179" y="388176"/>
                </a:cubicBezTo>
                <a:cubicBezTo>
                  <a:pt x="164179" y="384188"/>
                  <a:pt x="167408" y="380200"/>
                  <a:pt x="172575" y="380200"/>
                </a:cubicBezTo>
                <a:close/>
                <a:moveTo>
                  <a:pt x="172575" y="308191"/>
                </a:moveTo>
                <a:lnTo>
                  <a:pt x="262353" y="308191"/>
                </a:lnTo>
                <a:cubicBezTo>
                  <a:pt x="266874" y="308191"/>
                  <a:pt x="270103" y="312031"/>
                  <a:pt x="270103" y="316512"/>
                </a:cubicBezTo>
                <a:cubicBezTo>
                  <a:pt x="270103" y="320992"/>
                  <a:pt x="266874" y="324833"/>
                  <a:pt x="262353" y="324833"/>
                </a:cubicBezTo>
                <a:lnTo>
                  <a:pt x="172575" y="324833"/>
                </a:lnTo>
                <a:cubicBezTo>
                  <a:pt x="167408" y="324833"/>
                  <a:pt x="164179" y="320992"/>
                  <a:pt x="164179" y="316512"/>
                </a:cubicBezTo>
                <a:cubicBezTo>
                  <a:pt x="164179" y="312031"/>
                  <a:pt x="167408" y="308191"/>
                  <a:pt x="172575" y="308191"/>
                </a:cubicBezTo>
                <a:close/>
                <a:moveTo>
                  <a:pt x="130993" y="274656"/>
                </a:moveTo>
                <a:cubicBezTo>
                  <a:pt x="134306" y="270747"/>
                  <a:pt x="139608" y="270747"/>
                  <a:pt x="142259" y="274656"/>
                </a:cubicBezTo>
                <a:cubicBezTo>
                  <a:pt x="146235" y="277913"/>
                  <a:pt x="146235" y="283125"/>
                  <a:pt x="142259" y="286383"/>
                </a:cubicBezTo>
                <a:lnTo>
                  <a:pt x="105809" y="322215"/>
                </a:lnTo>
                <a:cubicBezTo>
                  <a:pt x="104484" y="324169"/>
                  <a:pt x="102495" y="324821"/>
                  <a:pt x="99844" y="324821"/>
                </a:cubicBezTo>
                <a:cubicBezTo>
                  <a:pt x="97194" y="324821"/>
                  <a:pt x="95205" y="323518"/>
                  <a:pt x="93880" y="322215"/>
                </a:cubicBezTo>
                <a:lnTo>
                  <a:pt x="75324" y="302018"/>
                </a:lnTo>
                <a:cubicBezTo>
                  <a:pt x="72010" y="298110"/>
                  <a:pt x="72673" y="292898"/>
                  <a:pt x="75986" y="289640"/>
                </a:cubicBezTo>
                <a:cubicBezTo>
                  <a:pt x="79300" y="287034"/>
                  <a:pt x="84602" y="287686"/>
                  <a:pt x="87915" y="290292"/>
                </a:cubicBezTo>
                <a:lnTo>
                  <a:pt x="100507" y="304624"/>
                </a:lnTo>
                <a:close/>
                <a:moveTo>
                  <a:pt x="172575" y="270748"/>
                </a:moveTo>
                <a:lnTo>
                  <a:pt x="262353" y="270748"/>
                </a:lnTo>
                <a:cubicBezTo>
                  <a:pt x="266874" y="270748"/>
                  <a:pt x="270103" y="274736"/>
                  <a:pt x="270103" y="278724"/>
                </a:cubicBezTo>
                <a:cubicBezTo>
                  <a:pt x="270103" y="284042"/>
                  <a:pt x="266874" y="287365"/>
                  <a:pt x="262353" y="287365"/>
                </a:cubicBezTo>
                <a:lnTo>
                  <a:pt x="172575" y="287365"/>
                </a:lnTo>
                <a:cubicBezTo>
                  <a:pt x="167408" y="287365"/>
                  <a:pt x="164179" y="284042"/>
                  <a:pt x="164179" y="278724"/>
                </a:cubicBezTo>
                <a:cubicBezTo>
                  <a:pt x="164179" y="274736"/>
                  <a:pt x="167408" y="270748"/>
                  <a:pt x="172575" y="270748"/>
                </a:cubicBezTo>
                <a:close/>
                <a:moveTo>
                  <a:pt x="457988" y="238309"/>
                </a:moveTo>
                <a:lnTo>
                  <a:pt x="402425" y="445938"/>
                </a:lnTo>
                <a:lnTo>
                  <a:pt x="399157" y="458997"/>
                </a:lnTo>
                <a:lnTo>
                  <a:pt x="435763" y="468138"/>
                </a:lnTo>
                <a:lnTo>
                  <a:pt x="439032" y="455732"/>
                </a:lnTo>
                <a:lnTo>
                  <a:pt x="440339" y="450509"/>
                </a:lnTo>
                <a:lnTo>
                  <a:pt x="495248" y="247450"/>
                </a:lnTo>
                <a:close/>
                <a:moveTo>
                  <a:pt x="172575" y="198740"/>
                </a:moveTo>
                <a:lnTo>
                  <a:pt x="262353" y="198740"/>
                </a:lnTo>
                <a:cubicBezTo>
                  <a:pt x="266874" y="198740"/>
                  <a:pt x="270103" y="202580"/>
                  <a:pt x="270103" y="207061"/>
                </a:cubicBezTo>
                <a:cubicBezTo>
                  <a:pt x="270103" y="212182"/>
                  <a:pt x="266874" y="215382"/>
                  <a:pt x="262353" y="215382"/>
                </a:cubicBezTo>
                <a:lnTo>
                  <a:pt x="172575" y="215382"/>
                </a:lnTo>
                <a:cubicBezTo>
                  <a:pt x="167408" y="215382"/>
                  <a:pt x="164179" y="212182"/>
                  <a:pt x="164179" y="207061"/>
                </a:cubicBezTo>
                <a:cubicBezTo>
                  <a:pt x="164179" y="202580"/>
                  <a:pt x="167408" y="198740"/>
                  <a:pt x="172575" y="198740"/>
                </a:cubicBezTo>
                <a:close/>
                <a:moveTo>
                  <a:pt x="130993" y="164553"/>
                </a:moveTo>
                <a:cubicBezTo>
                  <a:pt x="134306" y="161296"/>
                  <a:pt x="139608" y="161296"/>
                  <a:pt x="142259" y="164553"/>
                </a:cubicBezTo>
                <a:cubicBezTo>
                  <a:pt x="146235" y="168462"/>
                  <a:pt x="146235" y="173674"/>
                  <a:pt x="142259" y="176932"/>
                </a:cubicBezTo>
                <a:lnTo>
                  <a:pt x="105809" y="212764"/>
                </a:lnTo>
                <a:cubicBezTo>
                  <a:pt x="104484" y="214718"/>
                  <a:pt x="102495" y="215370"/>
                  <a:pt x="99844" y="215370"/>
                </a:cubicBezTo>
                <a:cubicBezTo>
                  <a:pt x="97194" y="215370"/>
                  <a:pt x="95205" y="214067"/>
                  <a:pt x="93880" y="212764"/>
                </a:cubicBezTo>
                <a:lnTo>
                  <a:pt x="75324" y="192567"/>
                </a:lnTo>
                <a:cubicBezTo>
                  <a:pt x="72010" y="188658"/>
                  <a:pt x="72673" y="183447"/>
                  <a:pt x="75986" y="180189"/>
                </a:cubicBezTo>
                <a:cubicBezTo>
                  <a:pt x="79300" y="177583"/>
                  <a:pt x="84602" y="177583"/>
                  <a:pt x="87915" y="181492"/>
                </a:cubicBezTo>
                <a:lnTo>
                  <a:pt x="100507" y="195173"/>
                </a:lnTo>
                <a:close/>
                <a:moveTo>
                  <a:pt x="172575" y="161297"/>
                </a:moveTo>
                <a:lnTo>
                  <a:pt x="262353" y="161297"/>
                </a:lnTo>
                <a:cubicBezTo>
                  <a:pt x="266874" y="161297"/>
                  <a:pt x="270103" y="165285"/>
                  <a:pt x="270103" y="169938"/>
                </a:cubicBezTo>
                <a:cubicBezTo>
                  <a:pt x="270103" y="174591"/>
                  <a:pt x="266874" y="177914"/>
                  <a:pt x="262353" y="177914"/>
                </a:cubicBezTo>
                <a:lnTo>
                  <a:pt x="172575" y="177914"/>
                </a:lnTo>
                <a:cubicBezTo>
                  <a:pt x="167408" y="177914"/>
                  <a:pt x="164179" y="174591"/>
                  <a:pt x="164179" y="169938"/>
                </a:cubicBezTo>
                <a:cubicBezTo>
                  <a:pt x="164179" y="165285"/>
                  <a:pt x="167408" y="161297"/>
                  <a:pt x="172575" y="161297"/>
                </a:cubicBezTo>
                <a:close/>
                <a:moveTo>
                  <a:pt x="491326" y="114906"/>
                </a:moveTo>
                <a:lnTo>
                  <a:pt x="462564" y="221986"/>
                </a:lnTo>
                <a:lnTo>
                  <a:pt x="499171" y="231779"/>
                </a:lnTo>
                <a:lnTo>
                  <a:pt x="527933" y="124700"/>
                </a:lnTo>
                <a:close/>
                <a:moveTo>
                  <a:pt x="64274" y="107866"/>
                </a:moveTo>
                <a:cubicBezTo>
                  <a:pt x="57715" y="107866"/>
                  <a:pt x="53124" y="112442"/>
                  <a:pt x="53124" y="118979"/>
                </a:cubicBezTo>
                <a:lnTo>
                  <a:pt x="53124" y="516448"/>
                </a:lnTo>
                <a:cubicBezTo>
                  <a:pt x="53124" y="522985"/>
                  <a:pt x="57715" y="528215"/>
                  <a:pt x="64274" y="528215"/>
                </a:cubicBezTo>
                <a:lnTo>
                  <a:pt x="280050" y="528215"/>
                </a:lnTo>
                <a:cubicBezTo>
                  <a:pt x="286609" y="528215"/>
                  <a:pt x="291856" y="522985"/>
                  <a:pt x="291856" y="516448"/>
                </a:cubicBezTo>
                <a:lnTo>
                  <a:pt x="291856" y="118979"/>
                </a:lnTo>
                <a:cubicBezTo>
                  <a:pt x="291856" y="112442"/>
                  <a:pt x="286609" y="107866"/>
                  <a:pt x="280050" y="107866"/>
                </a:cubicBezTo>
                <a:lnTo>
                  <a:pt x="267589" y="107866"/>
                </a:lnTo>
                <a:cubicBezTo>
                  <a:pt x="267589" y="111788"/>
                  <a:pt x="266933" y="115710"/>
                  <a:pt x="264310" y="118979"/>
                </a:cubicBezTo>
                <a:cubicBezTo>
                  <a:pt x="261031" y="122902"/>
                  <a:pt x="256440" y="126170"/>
                  <a:pt x="250537" y="126170"/>
                </a:cubicBezTo>
                <a:lnTo>
                  <a:pt x="93787" y="126170"/>
                </a:lnTo>
                <a:cubicBezTo>
                  <a:pt x="87885" y="126170"/>
                  <a:pt x="82638" y="122902"/>
                  <a:pt x="80014" y="118979"/>
                </a:cubicBezTo>
                <a:cubicBezTo>
                  <a:pt x="77391" y="115710"/>
                  <a:pt x="76735" y="111788"/>
                  <a:pt x="76735" y="107866"/>
                </a:cubicBezTo>
                <a:close/>
                <a:moveTo>
                  <a:pt x="495248" y="98583"/>
                </a:moveTo>
                <a:lnTo>
                  <a:pt x="533162" y="109030"/>
                </a:lnTo>
                <a:cubicBezTo>
                  <a:pt x="541006" y="111641"/>
                  <a:pt x="546236" y="120129"/>
                  <a:pt x="544275" y="128617"/>
                </a:cubicBezTo>
                <a:lnTo>
                  <a:pt x="543621" y="131229"/>
                </a:lnTo>
                <a:cubicBezTo>
                  <a:pt x="549504" y="133841"/>
                  <a:pt x="554734" y="138411"/>
                  <a:pt x="558656" y="144288"/>
                </a:cubicBezTo>
                <a:cubicBezTo>
                  <a:pt x="562578" y="152123"/>
                  <a:pt x="563885" y="159958"/>
                  <a:pt x="561924" y="168446"/>
                </a:cubicBezTo>
                <a:lnTo>
                  <a:pt x="516166" y="338859"/>
                </a:lnTo>
                <a:lnTo>
                  <a:pt x="499824" y="334941"/>
                </a:lnTo>
                <a:lnTo>
                  <a:pt x="545582" y="164528"/>
                </a:lnTo>
                <a:cubicBezTo>
                  <a:pt x="546236" y="159958"/>
                  <a:pt x="546236" y="156040"/>
                  <a:pt x="544275" y="152776"/>
                </a:cubicBezTo>
                <a:cubicBezTo>
                  <a:pt x="542967" y="150817"/>
                  <a:pt x="541006" y="148858"/>
                  <a:pt x="539045" y="147552"/>
                </a:cubicBezTo>
                <a:lnTo>
                  <a:pt x="497863" y="299684"/>
                </a:lnTo>
                <a:cubicBezTo>
                  <a:pt x="501132" y="298378"/>
                  <a:pt x="505054" y="298378"/>
                  <a:pt x="508322" y="299031"/>
                </a:cubicBezTo>
                <a:lnTo>
                  <a:pt x="508976" y="299031"/>
                </a:lnTo>
                <a:lnTo>
                  <a:pt x="499824" y="334288"/>
                </a:lnTo>
                <a:lnTo>
                  <a:pt x="499171" y="334288"/>
                </a:lnTo>
                <a:cubicBezTo>
                  <a:pt x="495902" y="333636"/>
                  <a:pt x="492634" y="331677"/>
                  <a:pt x="490019" y="329065"/>
                </a:cubicBezTo>
                <a:lnTo>
                  <a:pt x="454066" y="465526"/>
                </a:lnTo>
                <a:lnTo>
                  <a:pt x="449491" y="480543"/>
                </a:lnTo>
                <a:cubicBezTo>
                  <a:pt x="449491" y="481849"/>
                  <a:pt x="448837" y="482502"/>
                  <a:pt x="448183" y="483155"/>
                </a:cubicBezTo>
                <a:lnTo>
                  <a:pt x="408308" y="545836"/>
                </a:lnTo>
                <a:cubicBezTo>
                  <a:pt x="406347" y="549753"/>
                  <a:pt x="401772" y="552365"/>
                  <a:pt x="397196" y="552365"/>
                </a:cubicBezTo>
                <a:cubicBezTo>
                  <a:pt x="395888" y="552365"/>
                  <a:pt x="395235" y="551712"/>
                  <a:pt x="393927" y="551712"/>
                </a:cubicBezTo>
                <a:cubicBezTo>
                  <a:pt x="388044" y="550406"/>
                  <a:pt x="384122" y="545183"/>
                  <a:pt x="383468" y="539307"/>
                </a:cubicBezTo>
                <a:lnTo>
                  <a:pt x="380200" y="464873"/>
                </a:lnTo>
                <a:cubicBezTo>
                  <a:pt x="380200" y="464220"/>
                  <a:pt x="380200" y="463567"/>
                  <a:pt x="380854" y="462262"/>
                </a:cubicBezTo>
                <a:lnTo>
                  <a:pt x="382815" y="455079"/>
                </a:lnTo>
                <a:lnTo>
                  <a:pt x="384776" y="447897"/>
                </a:lnTo>
                <a:lnTo>
                  <a:pt x="388044" y="436145"/>
                </a:lnTo>
                <a:lnTo>
                  <a:pt x="474984" y="110336"/>
                </a:lnTo>
                <a:cubicBezTo>
                  <a:pt x="476292" y="105765"/>
                  <a:pt x="478906" y="102500"/>
                  <a:pt x="482828" y="100542"/>
                </a:cubicBezTo>
                <a:cubicBezTo>
                  <a:pt x="486751" y="98583"/>
                  <a:pt x="490673" y="97930"/>
                  <a:pt x="495248" y="98583"/>
                </a:cubicBezTo>
                <a:close/>
                <a:moveTo>
                  <a:pt x="101658" y="89561"/>
                </a:moveTo>
                <a:lnTo>
                  <a:pt x="93132" y="109173"/>
                </a:lnTo>
                <a:lnTo>
                  <a:pt x="93787" y="109173"/>
                </a:lnTo>
                <a:lnTo>
                  <a:pt x="250537" y="109173"/>
                </a:lnTo>
                <a:lnTo>
                  <a:pt x="243322" y="89561"/>
                </a:lnTo>
                <a:close/>
                <a:moveTo>
                  <a:pt x="35416" y="71257"/>
                </a:moveTo>
                <a:cubicBezTo>
                  <a:pt x="24923" y="71257"/>
                  <a:pt x="16396" y="79755"/>
                  <a:pt x="16396" y="90869"/>
                </a:cubicBezTo>
                <a:lnTo>
                  <a:pt x="16396" y="544558"/>
                </a:lnTo>
                <a:cubicBezTo>
                  <a:pt x="16396" y="555672"/>
                  <a:pt x="24923" y="564170"/>
                  <a:pt x="35416" y="564170"/>
                </a:cubicBezTo>
                <a:lnTo>
                  <a:pt x="308908" y="564170"/>
                </a:lnTo>
                <a:cubicBezTo>
                  <a:pt x="319402" y="564170"/>
                  <a:pt x="328584" y="555672"/>
                  <a:pt x="328584" y="544558"/>
                </a:cubicBezTo>
                <a:lnTo>
                  <a:pt x="328584" y="90869"/>
                </a:lnTo>
                <a:cubicBezTo>
                  <a:pt x="328584" y="79755"/>
                  <a:pt x="319402" y="71257"/>
                  <a:pt x="308908" y="71257"/>
                </a:cubicBezTo>
                <a:lnTo>
                  <a:pt x="253816" y="71257"/>
                </a:lnTo>
                <a:lnTo>
                  <a:pt x="261686" y="90869"/>
                </a:lnTo>
                <a:lnTo>
                  <a:pt x="280050" y="90869"/>
                </a:lnTo>
                <a:cubicBezTo>
                  <a:pt x="295791" y="90869"/>
                  <a:pt x="308252" y="103943"/>
                  <a:pt x="308252" y="118979"/>
                </a:cubicBezTo>
                <a:lnTo>
                  <a:pt x="308252" y="516448"/>
                </a:lnTo>
                <a:cubicBezTo>
                  <a:pt x="308252" y="532137"/>
                  <a:pt x="295791" y="544558"/>
                  <a:pt x="280050" y="544558"/>
                </a:cubicBezTo>
                <a:lnTo>
                  <a:pt x="64274" y="544558"/>
                </a:lnTo>
                <a:cubicBezTo>
                  <a:pt x="48533" y="544558"/>
                  <a:pt x="36072" y="532137"/>
                  <a:pt x="36072" y="516448"/>
                </a:cubicBezTo>
                <a:lnTo>
                  <a:pt x="36072" y="118979"/>
                </a:lnTo>
                <a:cubicBezTo>
                  <a:pt x="36072" y="103943"/>
                  <a:pt x="48533" y="90869"/>
                  <a:pt x="64274" y="90869"/>
                </a:cubicBezTo>
                <a:lnTo>
                  <a:pt x="82638" y="90869"/>
                </a:lnTo>
                <a:lnTo>
                  <a:pt x="90508" y="71257"/>
                </a:lnTo>
                <a:close/>
                <a:moveTo>
                  <a:pt x="173912" y="34563"/>
                </a:moveTo>
                <a:cubicBezTo>
                  <a:pt x="178778" y="34563"/>
                  <a:pt x="183645" y="38734"/>
                  <a:pt x="183645" y="44296"/>
                </a:cubicBezTo>
                <a:cubicBezTo>
                  <a:pt x="183645" y="49162"/>
                  <a:pt x="178778" y="54029"/>
                  <a:pt x="173912" y="54029"/>
                </a:cubicBezTo>
                <a:cubicBezTo>
                  <a:pt x="168350" y="54029"/>
                  <a:pt x="164179" y="49162"/>
                  <a:pt x="164179" y="44296"/>
                </a:cubicBezTo>
                <a:cubicBezTo>
                  <a:pt x="164179" y="38734"/>
                  <a:pt x="168350" y="34563"/>
                  <a:pt x="173912" y="34563"/>
                </a:cubicBezTo>
                <a:close/>
                <a:moveTo>
                  <a:pt x="107560" y="16997"/>
                </a:moveTo>
                <a:lnTo>
                  <a:pt x="107560" y="73218"/>
                </a:lnTo>
                <a:lnTo>
                  <a:pt x="236764" y="73218"/>
                </a:lnTo>
                <a:lnTo>
                  <a:pt x="236764" y="16997"/>
                </a:lnTo>
                <a:close/>
                <a:moveTo>
                  <a:pt x="106904" y="0"/>
                </a:moveTo>
                <a:lnTo>
                  <a:pt x="237420" y="0"/>
                </a:lnTo>
                <a:cubicBezTo>
                  <a:pt x="246602" y="0"/>
                  <a:pt x="253816" y="7845"/>
                  <a:pt x="253816" y="16343"/>
                </a:cubicBezTo>
                <a:lnTo>
                  <a:pt x="253816" y="54913"/>
                </a:lnTo>
                <a:lnTo>
                  <a:pt x="308908" y="54913"/>
                </a:lnTo>
                <a:cubicBezTo>
                  <a:pt x="328584" y="54913"/>
                  <a:pt x="344980" y="71257"/>
                  <a:pt x="344980" y="90869"/>
                </a:cubicBezTo>
                <a:lnTo>
                  <a:pt x="344980" y="544558"/>
                </a:lnTo>
                <a:cubicBezTo>
                  <a:pt x="344980" y="564824"/>
                  <a:pt x="328584" y="581167"/>
                  <a:pt x="308908" y="581167"/>
                </a:cubicBezTo>
                <a:lnTo>
                  <a:pt x="35416" y="581167"/>
                </a:lnTo>
                <a:cubicBezTo>
                  <a:pt x="15741" y="581167"/>
                  <a:pt x="0" y="564824"/>
                  <a:pt x="0" y="544558"/>
                </a:cubicBezTo>
                <a:lnTo>
                  <a:pt x="0" y="90869"/>
                </a:lnTo>
                <a:cubicBezTo>
                  <a:pt x="0" y="71257"/>
                  <a:pt x="15741" y="54913"/>
                  <a:pt x="35416" y="54913"/>
                </a:cubicBezTo>
                <a:lnTo>
                  <a:pt x="91164" y="54913"/>
                </a:lnTo>
                <a:lnTo>
                  <a:pt x="91164" y="16343"/>
                </a:lnTo>
                <a:cubicBezTo>
                  <a:pt x="91164" y="7845"/>
                  <a:pt x="98378" y="0"/>
                  <a:pt x="1069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dirty="0">
              <a:latin typeface="Poppins" pitchFamily="2" charset="77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0796196-C92E-9749-87FF-2AB39607AA5D}"/>
              </a:ext>
            </a:extLst>
          </p:cNvPr>
          <p:cNvSpPr txBox="1"/>
          <p:nvPr/>
        </p:nvSpPr>
        <p:spPr>
          <a:xfrm>
            <a:off x="7194609" y="2017263"/>
            <a:ext cx="2883421" cy="57759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ts val="1800"/>
              </a:lnSpc>
            </a:pPr>
            <a:r>
              <a:rPr lang="uk-UA" sz="2800" spc="-10" dirty="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Ставлення до школи</a:t>
            </a:r>
            <a:endParaRPr lang="cs-CZ" sz="2800" spc="-10" dirty="0">
              <a:solidFill>
                <a:srgbClr val="FFFFF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B3B3C82-96FE-C744-A9B6-CE3C3D08534E}"/>
              </a:ext>
            </a:extLst>
          </p:cNvPr>
          <p:cNvSpPr txBox="1"/>
          <p:nvPr/>
        </p:nvSpPr>
        <p:spPr>
          <a:xfrm>
            <a:off x="6347363" y="1899714"/>
            <a:ext cx="770904" cy="61555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3400" b="1" spc="-45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01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9236A14-B144-004A-A538-2F34DF4BD939}"/>
              </a:ext>
            </a:extLst>
          </p:cNvPr>
          <p:cNvSpPr txBox="1"/>
          <p:nvPr/>
        </p:nvSpPr>
        <p:spPr>
          <a:xfrm>
            <a:off x="7194609" y="3498992"/>
            <a:ext cx="2883421" cy="57759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ts val="1800"/>
              </a:lnSpc>
            </a:pPr>
            <a:r>
              <a:rPr lang="uk-UA" sz="2800" spc="-10" dirty="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Рівень побоювань</a:t>
            </a:r>
            <a:endParaRPr lang="cs-CZ" sz="2800" spc="-10" dirty="0">
              <a:solidFill>
                <a:srgbClr val="FFFFF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D785247-6A0C-E240-A20B-9816D38BAC24}"/>
              </a:ext>
            </a:extLst>
          </p:cNvPr>
          <p:cNvSpPr txBox="1"/>
          <p:nvPr/>
        </p:nvSpPr>
        <p:spPr>
          <a:xfrm>
            <a:off x="6347363" y="3382207"/>
            <a:ext cx="770904" cy="61555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3400" b="1" spc="-45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02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93D21CC-4FB3-4B44-8FA6-7F26BFF847E2}"/>
              </a:ext>
            </a:extLst>
          </p:cNvPr>
          <p:cNvSpPr txBox="1"/>
          <p:nvPr/>
        </p:nvSpPr>
        <p:spPr>
          <a:xfrm>
            <a:off x="7197602" y="5141474"/>
            <a:ext cx="2883421" cy="34676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ts val="1800"/>
              </a:lnSpc>
            </a:pPr>
            <a:r>
              <a:rPr lang="uk-UA" sz="2800" spc="-10" dirty="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Мотивація учнів</a:t>
            </a:r>
            <a:endParaRPr lang="cs-CZ" sz="2800" spc="-10" dirty="0">
              <a:solidFill>
                <a:srgbClr val="FFFFF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6E40C18-A21D-EC41-916B-FA6480BD628F}"/>
              </a:ext>
            </a:extLst>
          </p:cNvPr>
          <p:cNvSpPr txBox="1"/>
          <p:nvPr/>
        </p:nvSpPr>
        <p:spPr>
          <a:xfrm>
            <a:off x="6347363" y="4911038"/>
            <a:ext cx="770904" cy="61555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3400" b="1" spc="-45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03</a:t>
            </a:r>
          </a:p>
        </p:txBody>
      </p:sp>
      <p:sp>
        <p:nvSpPr>
          <p:cNvPr id="3" name="Nadpis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uk-UA" cap="all" dirty="0">
                <a:ea typeface="Calibri" panose="020F0502020204030204" pitchFamily="34" charset="0"/>
                <a:cs typeface="Times New Roman" panose="02020603050405020304" pitchFamily="18" charset="0"/>
              </a:rPr>
              <a:t>ВПЛИВ СЬОГОДНІШНІШНЬОЇ </a:t>
            </a:r>
            <a:r>
              <a:rPr lang="uk-UA" cap="all" dirty="0" err="1">
                <a:ea typeface="Calibri" panose="020F0502020204030204" pitchFamily="34" charset="0"/>
                <a:cs typeface="Times New Roman" panose="02020603050405020304" pitchFamily="18" charset="0"/>
              </a:rPr>
              <a:t>рнп</a:t>
            </a:r>
            <a:r>
              <a:rPr lang="uk-UA" cap="all" dirty="0">
                <a:ea typeface="Calibri" panose="020F0502020204030204" pitchFamily="34" charset="0"/>
                <a:cs typeface="Times New Roman" panose="02020603050405020304" pitchFamily="18" charset="0"/>
              </a:rPr>
              <a:t> на учнів</a:t>
            </a:r>
            <a:endParaRPr lang="cs-CZ" cap="all" dirty="0"/>
          </a:p>
        </p:txBody>
      </p:sp>
      <p:sp>
        <p:nvSpPr>
          <p:cNvPr id="158" name="Freeform 404">
            <a:extLst>
              <a:ext uri="{FF2B5EF4-FFF2-40B4-BE49-F238E27FC236}">
                <a16:creationId xmlns:a16="http://schemas.microsoft.com/office/drawing/2014/main" id="{BB582367-9E65-3F49-82D9-D08AD40B04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7099" y="3445481"/>
            <a:ext cx="596038" cy="499557"/>
          </a:xfrm>
          <a:custGeom>
            <a:avLst/>
            <a:gdLst>
              <a:gd name="T0" fmla="*/ 844 w 1228"/>
              <a:gd name="T1" fmla="*/ 528 h 1029"/>
              <a:gd name="T2" fmla="*/ 827 w 1228"/>
              <a:gd name="T3" fmla="*/ 334 h 1029"/>
              <a:gd name="T4" fmla="*/ 812 w 1228"/>
              <a:gd name="T5" fmla="*/ 318 h 1029"/>
              <a:gd name="T6" fmla="*/ 674 w 1228"/>
              <a:gd name="T7" fmla="*/ 692 h 1029"/>
              <a:gd name="T8" fmla="*/ 635 w 1228"/>
              <a:gd name="T9" fmla="*/ 544 h 1029"/>
              <a:gd name="T10" fmla="*/ 619 w 1228"/>
              <a:gd name="T11" fmla="*/ 530 h 1029"/>
              <a:gd name="T12" fmla="*/ 551 w 1228"/>
              <a:gd name="T13" fmla="*/ 638 h 1029"/>
              <a:gd name="T14" fmla="*/ 459 w 1228"/>
              <a:gd name="T15" fmla="*/ 330 h 1029"/>
              <a:gd name="T16" fmla="*/ 441 w 1228"/>
              <a:gd name="T17" fmla="*/ 318 h 1029"/>
              <a:gd name="T18" fmla="*/ 387 w 1228"/>
              <a:gd name="T19" fmla="*/ 528 h 1029"/>
              <a:gd name="T20" fmla="*/ 120 w 1228"/>
              <a:gd name="T21" fmla="*/ 528 h 1029"/>
              <a:gd name="T22" fmla="*/ 38 w 1228"/>
              <a:gd name="T23" fmla="*/ 324 h 1029"/>
              <a:gd name="T24" fmla="*/ 309 w 1228"/>
              <a:gd name="T25" fmla="*/ 38 h 1029"/>
              <a:gd name="T26" fmla="*/ 512 w 1228"/>
              <a:gd name="T27" fmla="*/ 117 h 1029"/>
              <a:gd name="T28" fmla="*/ 597 w 1228"/>
              <a:gd name="T29" fmla="*/ 318 h 1029"/>
              <a:gd name="T30" fmla="*/ 614 w 1228"/>
              <a:gd name="T31" fmla="*/ 336 h 1029"/>
              <a:gd name="T32" fmla="*/ 632 w 1228"/>
              <a:gd name="T33" fmla="*/ 318 h 1029"/>
              <a:gd name="T34" fmla="*/ 717 w 1228"/>
              <a:gd name="T35" fmla="*/ 117 h 1029"/>
              <a:gd name="T36" fmla="*/ 920 w 1228"/>
              <a:gd name="T37" fmla="*/ 38 h 1029"/>
              <a:gd name="T38" fmla="*/ 1191 w 1228"/>
              <a:gd name="T39" fmla="*/ 324 h 1029"/>
              <a:gd name="T40" fmla="*/ 1113 w 1228"/>
              <a:gd name="T41" fmla="*/ 528 h 1029"/>
              <a:gd name="T42" fmla="*/ 696 w 1228"/>
              <a:gd name="T43" fmla="*/ 951 h 1029"/>
              <a:gd name="T44" fmla="*/ 666 w 1228"/>
              <a:gd name="T45" fmla="*/ 976 h 1029"/>
              <a:gd name="T46" fmla="*/ 564 w 1228"/>
              <a:gd name="T47" fmla="*/ 976 h 1029"/>
              <a:gd name="T48" fmla="*/ 538 w 1228"/>
              <a:gd name="T49" fmla="*/ 954 h 1029"/>
              <a:gd name="T50" fmla="*/ 402 w 1228"/>
              <a:gd name="T51" fmla="*/ 563 h 1029"/>
              <a:gd name="T52" fmla="*/ 419 w 1228"/>
              <a:gd name="T53" fmla="*/ 549 h 1029"/>
              <a:gd name="T54" fmla="*/ 530 w 1228"/>
              <a:gd name="T55" fmla="*/ 690 h 1029"/>
              <a:gd name="T56" fmla="*/ 545 w 1228"/>
              <a:gd name="T57" fmla="*/ 703 h 1029"/>
              <a:gd name="T58" fmla="*/ 563 w 1228"/>
              <a:gd name="T59" fmla="*/ 693 h 1029"/>
              <a:gd name="T60" fmla="*/ 655 w 1228"/>
              <a:gd name="T61" fmla="*/ 760 h 1029"/>
              <a:gd name="T62" fmla="*/ 671 w 1228"/>
              <a:gd name="T63" fmla="*/ 773 h 1029"/>
              <a:gd name="T64" fmla="*/ 672 w 1228"/>
              <a:gd name="T65" fmla="*/ 774 h 1029"/>
              <a:gd name="T66" fmla="*/ 689 w 1228"/>
              <a:gd name="T67" fmla="*/ 761 h 1029"/>
              <a:gd name="T68" fmla="*/ 810 w 1228"/>
              <a:gd name="T69" fmla="*/ 546 h 1029"/>
              <a:gd name="T70" fmla="*/ 827 w 1228"/>
              <a:gd name="T71" fmla="*/ 563 h 1029"/>
              <a:gd name="T72" fmla="*/ 1088 w 1228"/>
              <a:gd name="T73" fmla="*/ 563 h 1029"/>
              <a:gd name="T74" fmla="*/ 1192 w 1228"/>
              <a:gd name="T75" fmla="*/ 528 h 1029"/>
              <a:gd name="T76" fmla="*/ 1156 w 1228"/>
              <a:gd name="T77" fmla="*/ 528 h 1029"/>
              <a:gd name="T78" fmla="*/ 1227 w 1228"/>
              <a:gd name="T79" fmla="*/ 324 h 1029"/>
              <a:gd name="T80" fmla="*/ 921 w 1228"/>
              <a:gd name="T81" fmla="*/ 3 h 1029"/>
              <a:gd name="T82" fmla="*/ 692 w 1228"/>
              <a:gd name="T83" fmla="*/ 92 h 1029"/>
              <a:gd name="T84" fmla="*/ 614 w 1228"/>
              <a:gd name="T85" fmla="*/ 213 h 1029"/>
              <a:gd name="T86" fmla="*/ 537 w 1228"/>
              <a:gd name="T87" fmla="*/ 92 h 1029"/>
              <a:gd name="T88" fmla="*/ 308 w 1228"/>
              <a:gd name="T89" fmla="*/ 3 h 1029"/>
              <a:gd name="T90" fmla="*/ 2 w 1228"/>
              <a:gd name="T91" fmla="*/ 323 h 1029"/>
              <a:gd name="T92" fmla="*/ 37 w 1228"/>
              <a:gd name="T93" fmla="*/ 528 h 1029"/>
              <a:gd name="T94" fmla="*/ 19 w 1228"/>
              <a:gd name="T95" fmla="*/ 545 h 1029"/>
              <a:gd name="T96" fmla="*/ 37 w 1228"/>
              <a:gd name="T97" fmla="*/ 563 h 1029"/>
              <a:gd name="T98" fmla="*/ 101 w 1228"/>
              <a:gd name="T99" fmla="*/ 563 h 1029"/>
              <a:gd name="T100" fmla="*/ 515 w 1228"/>
              <a:gd name="T101" fmla="*/ 981 h 1029"/>
              <a:gd name="T102" fmla="*/ 541 w 1228"/>
              <a:gd name="T103" fmla="*/ 1004 h 1029"/>
              <a:gd name="T104" fmla="*/ 543 w 1228"/>
              <a:gd name="T105" fmla="*/ 1006 h 1029"/>
              <a:gd name="T106" fmla="*/ 613 w 1228"/>
              <a:gd name="T107" fmla="*/ 1028 h 1029"/>
              <a:gd name="T108" fmla="*/ 685 w 1228"/>
              <a:gd name="T109" fmla="*/ 1006 h 1029"/>
              <a:gd name="T110" fmla="*/ 688 w 1228"/>
              <a:gd name="T111" fmla="*/ 1005 h 1029"/>
              <a:gd name="T112" fmla="*/ 719 w 1228"/>
              <a:gd name="T113" fmla="*/ 978 h 1029"/>
              <a:gd name="T114" fmla="*/ 1192 w 1228"/>
              <a:gd name="T115" fmla="*/ 563 h 1029"/>
              <a:gd name="T116" fmla="*/ 1209 w 1228"/>
              <a:gd name="T117" fmla="*/ 545 h 1029"/>
              <a:gd name="T118" fmla="*/ 1192 w 1228"/>
              <a:gd name="T119" fmla="*/ 528 h 10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28" h="1029">
                <a:moveTo>
                  <a:pt x="1113" y="528"/>
                </a:moveTo>
                <a:lnTo>
                  <a:pt x="844" y="528"/>
                </a:lnTo>
                <a:lnTo>
                  <a:pt x="827" y="334"/>
                </a:lnTo>
                <a:lnTo>
                  <a:pt x="827" y="334"/>
                </a:lnTo>
                <a:cubicBezTo>
                  <a:pt x="827" y="326"/>
                  <a:pt x="820" y="318"/>
                  <a:pt x="812" y="318"/>
                </a:cubicBezTo>
                <a:lnTo>
                  <a:pt x="812" y="318"/>
                </a:lnTo>
                <a:cubicBezTo>
                  <a:pt x="803" y="317"/>
                  <a:pt x="795" y="322"/>
                  <a:pt x="792" y="330"/>
                </a:cubicBezTo>
                <a:lnTo>
                  <a:pt x="674" y="692"/>
                </a:lnTo>
                <a:lnTo>
                  <a:pt x="635" y="544"/>
                </a:lnTo>
                <a:lnTo>
                  <a:pt x="635" y="544"/>
                </a:lnTo>
                <a:cubicBezTo>
                  <a:pt x="633" y="536"/>
                  <a:pt x="627" y="531"/>
                  <a:pt x="619" y="530"/>
                </a:cubicBezTo>
                <a:lnTo>
                  <a:pt x="619" y="530"/>
                </a:lnTo>
                <a:cubicBezTo>
                  <a:pt x="612" y="529"/>
                  <a:pt x="605" y="533"/>
                  <a:pt x="601" y="540"/>
                </a:cubicBezTo>
                <a:lnTo>
                  <a:pt x="551" y="638"/>
                </a:lnTo>
                <a:lnTo>
                  <a:pt x="459" y="330"/>
                </a:lnTo>
                <a:lnTo>
                  <a:pt x="459" y="330"/>
                </a:lnTo>
                <a:cubicBezTo>
                  <a:pt x="457" y="323"/>
                  <a:pt x="450" y="317"/>
                  <a:pt x="441" y="318"/>
                </a:cubicBezTo>
                <a:lnTo>
                  <a:pt x="441" y="318"/>
                </a:lnTo>
                <a:cubicBezTo>
                  <a:pt x="433" y="318"/>
                  <a:pt x="426" y="324"/>
                  <a:pt x="425" y="332"/>
                </a:cubicBezTo>
                <a:lnTo>
                  <a:pt x="387" y="528"/>
                </a:lnTo>
                <a:lnTo>
                  <a:pt x="120" y="528"/>
                </a:lnTo>
                <a:lnTo>
                  <a:pt x="120" y="528"/>
                </a:lnTo>
                <a:cubicBezTo>
                  <a:pt x="69" y="454"/>
                  <a:pt x="36" y="383"/>
                  <a:pt x="38" y="324"/>
                </a:cubicBezTo>
                <a:lnTo>
                  <a:pt x="38" y="324"/>
                </a:lnTo>
                <a:cubicBezTo>
                  <a:pt x="38" y="171"/>
                  <a:pt x="159" y="43"/>
                  <a:pt x="309" y="38"/>
                </a:cubicBezTo>
                <a:lnTo>
                  <a:pt x="309" y="38"/>
                </a:lnTo>
                <a:cubicBezTo>
                  <a:pt x="385" y="37"/>
                  <a:pt x="457" y="65"/>
                  <a:pt x="512" y="117"/>
                </a:cubicBezTo>
                <a:lnTo>
                  <a:pt x="512" y="117"/>
                </a:lnTo>
                <a:cubicBezTo>
                  <a:pt x="567" y="171"/>
                  <a:pt x="597" y="242"/>
                  <a:pt x="597" y="318"/>
                </a:cubicBezTo>
                <a:lnTo>
                  <a:pt x="597" y="318"/>
                </a:lnTo>
                <a:cubicBezTo>
                  <a:pt x="597" y="328"/>
                  <a:pt x="605" y="336"/>
                  <a:pt x="614" y="336"/>
                </a:cubicBezTo>
                <a:lnTo>
                  <a:pt x="614" y="336"/>
                </a:lnTo>
                <a:lnTo>
                  <a:pt x="614" y="336"/>
                </a:lnTo>
                <a:cubicBezTo>
                  <a:pt x="624" y="336"/>
                  <a:pt x="632" y="328"/>
                  <a:pt x="632" y="318"/>
                </a:cubicBezTo>
                <a:lnTo>
                  <a:pt x="632" y="318"/>
                </a:lnTo>
                <a:cubicBezTo>
                  <a:pt x="632" y="242"/>
                  <a:pt x="663" y="171"/>
                  <a:pt x="717" y="117"/>
                </a:cubicBezTo>
                <a:lnTo>
                  <a:pt x="717" y="117"/>
                </a:lnTo>
                <a:cubicBezTo>
                  <a:pt x="772" y="65"/>
                  <a:pt x="844" y="37"/>
                  <a:pt x="920" y="38"/>
                </a:cubicBezTo>
                <a:lnTo>
                  <a:pt x="920" y="38"/>
                </a:lnTo>
                <a:cubicBezTo>
                  <a:pt x="1069" y="43"/>
                  <a:pt x="1191" y="171"/>
                  <a:pt x="1191" y="324"/>
                </a:cubicBezTo>
                <a:lnTo>
                  <a:pt x="1191" y="324"/>
                </a:lnTo>
                <a:cubicBezTo>
                  <a:pt x="1191" y="387"/>
                  <a:pt x="1161" y="457"/>
                  <a:pt x="1113" y="528"/>
                </a:cubicBezTo>
                <a:close/>
                <a:moveTo>
                  <a:pt x="696" y="951"/>
                </a:moveTo>
                <a:lnTo>
                  <a:pt x="696" y="951"/>
                </a:lnTo>
                <a:cubicBezTo>
                  <a:pt x="685" y="960"/>
                  <a:pt x="675" y="969"/>
                  <a:pt x="666" y="976"/>
                </a:cubicBezTo>
                <a:lnTo>
                  <a:pt x="666" y="976"/>
                </a:lnTo>
                <a:cubicBezTo>
                  <a:pt x="630" y="997"/>
                  <a:pt x="597" y="997"/>
                  <a:pt x="564" y="976"/>
                </a:cubicBezTo>
                <a:lnTo>
                  <a:pt x="564" y="976"/>
                </a:lnTo>
                <a:cubicBezTo>
                  <a:pt x="556" y="970"/>
                  <a:pt x="548" y="963"/>
                  <a:pt x="538" y="954"/>
                </a:cubicBezTo>
                <a:lnTo>
                  <a:pt x="538" y="954"/>
                </a:lnTo>
                <a:cubicBezTo>
                  <a:pt x="457" y="885"/>
                  <a:pt x="267" y="722"/>
                  <a:pt x="146" y="563"/>
                </a:cubicBezTo>
                <a:lnTo>
                  <a:pt x="402" y="563"/>
                </a:lnTo>
                <a:lnTo>
                  <a:pt x="402" y="563"/>
                </a:lnTo>
                <a:cubicBezTo>
                  <a:pt x="410" y="563"/>
                  <a:pt x="417" y="557"/>
                  <a:pt x="419" y="549"/>
                </a:cubicBezTo>
                <a:lnTo>
                  <a:pt x="446" y="410"/>
                </a:lnTo>
                <a:lnTo>
                  <a:pt x="530" y="690"/>
                </a:lnTo>
                <a:lnTo>
                  <a:pt x="530" y="690"/>
                </a:lnTo>
                <a:cubicBezTo>
                  <a:pt x="532" y="698"/>
                  <a:pt x="538" y="702"/>
                  <a:pt x="545" y="703"/>
                </a:cubicBezTo>
                <a:lnTo>
                  <a:pt x="545" y="703"/>
                </a:lnTo>
                <a:cubicBezTo>
                  <a:pt x="553" y="704"/>
                  <a:pt x="560" y="700"/>
                  <a:pt x="563" y="693"/>
                </a:cubicBezTo>
                <a:lnTo>
                  <a:pt x="612" y="598"/>
                </a:lnTo>
                <a:lnTo>
                  <a:pt x="655" y="760"/>
                </a:lnTo>
                <a:lnTo>
                  <a:pt x="655" y="760"/>
                </a:lnTo>
                <a:cubicBezTo>
                  <a:pt x="657" y="767"/>
                  <a:pt x="663" y="773"/>
                  <a:pt x="671" y="773"/>
                </a:cubicBezTo>
                <a:lnTo>
                  <a:pt x="671" y="773"/>
                </a:lnTo>
                <a:cubicBezTo>
                  <a:pt x="672" y="774"/>
                  <a:pt x="672" y="774"/>
                  <a:pt x="672" y="774"/>
                </a:cubicBezTo>
                <a:lnTo>
                  <a:pt x="672" y="774"/>
                </a:lnTo>
                <a:cubicBezTo>
                  <a:pt x="680" y="774"/>
                  <a:pt x="686" y="768"/>
                  <a:pt x="689" y="761"/>
                </a:cubicBezTo>
                <a:lnTo>
                  <a:pt x="799" y="425"/>
                </a:lnTo>
                <a:lnTo>
                  <a:pt x="810" y="546"/>
                </a:lnTo>
                <a:lnTo>
                  <a:pt x="810" y="546"/>
                </a:lnTo>
                <a:cubicBezTo>
                  <a:pt x="810" y="556"/>
                  <a:pt x="818" y="563"/>
                  <a:pt x="827" y="563"/>
                </a:cubicBezTo>
                <a:lnTo>
                  <a:pt x="1088" y="563"/>
                </a:lnTo>
                <a:lnTo>
                  <a:pt x="1088" y="563"/>
                </a:lnTo>
                <a:cubicBezTo>
                  <a:pt x="976" y="713"/>
                  <a:pt x="800" y="863"/>
                  <a:pt x="696" y="951"/>
                </a:cubicBezTo>
                <a:close/>
                <a:moveTo>
                  <a:pt x="1192" y="528"/>
                </a:moveTo>
                <a:lnTo>
                  <a:pt x="1156" y="528"/>
                </a:lnTo>
                <a:lnTo>
                  <a:pt x="1156" y="528"/>
                </a:lnTo>
                <a:cubicBezTo>
                  <a:pt x="1200" y="458"/>
                  <a:pt x="1227" y="389"/>
                  <a:pt x="1227" y="324"/>
                </a:cubicBezTo>
                <a:lnTo>
                  <a:pt x="1227" y="324"/>
                </a:lnTo>
                <a:cubicBezTo>
                  <a:pt x="1227" y="152"/>
                  <a:pt x="1089" y="7"/>
                  <a:pt x="921" y="3"/>
                </a:cubicBezTo>
                <a:lnTo>
                  <a:pt x="921" y="3"/>
                </a:lnTo>
                <a:cubicBezTo>
                  <a:pt x="835" y="0"/>
                  <a:pt x="754" y="32"/>
                  <a:pt x="692" y="92"/>
                </a:cubicBezTo>
                <a:lnTo>
                  <a:pt x="692" y="92"/>
                </a:lnTo>
                <a:cubicBezTo>
                  <a:pt x="657" y="126"/>
                  <a:pt x="630" y="167"/>
                  <a:pt x="614" y="213"/>
                </a:cubicBezTo>
                <a:lnTo>
                  <a:pt x="614" y="213"/>
                </a:lnTo>
                <a:cubicBezTo>
                  <a:pt x="599" y="168"/>
                  <a:pt x="572" y="126"/>
                  <a:pt x="537" y="92"/>
                </a:cubicBezTo>
                <a:lnTo>
                  <a:pt x="537" y="92"/>
                </a:lnTo>
                <a:cubicBezTo>
                  <a:pt x="476" y="32"/>
                  <a:pt x="394" y="0"/>
                  <a:pt x="308" y="3"/>
                </a:cubicBezTo>
                <a:lnTo>
                  <a:pt x="308" y="3"/>
                </a:lnTo>
                <a:cubicBezTo>
                  <a:pt x="139" y="7"/>
                  <a:pt x="2" y="152"/>
                  <a:pt x="2" y="323"/>
                </a:cubicBezTo>
                <a:lnTo>
                  <a:pt x="2" y="323"/>
                </a:lnTo>
                <a:cubicBezTo>
                  <a:pt x="0" y="385"/>
                  <a:pt x="29" y="455"/>
                  <a:pt x="77" y="528"/>
                </a:cubicBezTo>
                <a:lnTo>
                  <a:pt x="37" y="528"/>
                </a:lnTo>
                <a:lnTo>
                  <a:pt x="37" y="528"/>
                </a:lnTo>
                <a:cubicBezTo>
                  <a:pt x="27" y="528"/>
                  <a:pt x="19" y="535"/>
                  <a:pt x="19" y="545"/>
                </a:cubicBezTo>
                <a:lnTo>
                  <a:pt x="19" y="545"/>
                </a:lnTo>
                <a:cubicBezTo>
                  <a:pt x="19" y="555"/>
                  <a:pt x="27" y="563"/>
                  <a:pt x="37" y="563"/>
                </a:cubicBezTo>
                <a:lnTo>
                  <a:pt x="101" y="563"/>
                </a:lnTo>
                <a:lnTo>
                  <a:pt x="101" y="563"/>
                </a:lnTo>
                <a:cubicBezTo>
                  <a:pt x="206" y="708"/>
                  <a:pt x="375" y="862"/>
                  <a:pt x="515" y="981"/>
                </a:cubicBezTo>
                <a:lnTo>
                  <a:pt x="515" y="981"/>
                </a:lnTo>
                <a:cubicBezTo>
                  <a:pt x="525" y="991"/>
                  <a:pt x="534" y="998"/>
                  <a:pt x="541" y="1004"/>
                </a:cubicBezTo>
                <a:lnTo>
                  <a:pt x="541" y="1004"/>
                </a:lnTo>
                <a:cubicBezTo>
                  <a:pt x="542" y="1005"/>
                  <a:pt x="542" y="1005"/>
                  <a:pt x="543" y="1006"/>
                </a:cubicBezTo>
                <a:lnTo>
                  <a:pt x="543" y="1006"/>
                </a:lnTo>
                <a:cubicBezTo>
                  <a:pt x="566" y="1021"/>
                  <a:pt x="589" y="1028"/>
                  <a:pt x="613" y="1028"/>
                </a:cubicBezTo>
                <a:lnTo>
                  <a:pt x="613" y="1028"/>
                </a:lnTo>
                <a:cubicBezTo>
                  <a:pt x="637" y="1028"/>
                  <a:pt x="662" y="1021"/>
                  <a:pt x="685" y="1006"/>
                </a:cubicBezTo>
                <a:lnTo>
                  <a:pt x="685" y="1006"/>
                </a:lnTo>
                <a:cubicBezTo>
                  <a:pt x="686" y="1005"/>
                  <a:pt x="686" y="1005"/>
                  <a:pt x="688" y="1005"/>
                </a:cubicBezTo>
                <a:lnTo>
                  <a:pt x="688" y="1005"/>
                </a:lnTo>
                <a:cubicBezTo>
                  <a:pt x="697" y="996"/>
                  <a:pt x="707" y="988"/>
                  <a:pt x="719" y="978"/>
                </a:cubicBezTo>
                <a:lnTo>
                  <a:pt x="719" y="978"/>
                </a:lnTo>
                <a:cubicBezTo>
                  <a:pt x="836" y="879"/>
                  <a:pt x="1021" y="723"/>
                  <a:pt x="1132" y="563"/>
                </a:cubicBezTo>
                <a:lnTo>
                  <a:pt x="1192" y="563"/>
                </a:lnTo>
                <a:lnTo>
                  <a:pt x="1192" y="563"/>
                </a:lnTo>
                <a:cubicBezTo>
                  <a:pt x="1202" y="563"/>
                  <a:pt x="1209" y="555"/>
                  <a:pt x="1209" y="545"/>
                </a:cubicBezTo>
                <a:lnTo>
                  <a:pt x="1209" y="545"/>
                </a:lnTo>
                <a:cubicBezTo>
                  <a:pt x="1209" y="535"/>
                  <a:pt x="1202" y="528"/>
                  <a:pt x="1192" y="5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3599" dirty="0">
              <a:latin typeface="Poppins" panose="00000500000000000000" pitchFamily="2" charset="0"/>
            </a:endParaRPr>
          </a:p>
        </p:txBody>
      </p:sp>
      <p:sp>
        <p:nvSpPr>
          <p:cNvPr id="159" name="Freeform 473">
            <a:extLst>
              <a:ext uri="{FF2B5EF4-FFF2-40B4-BE49-F238E27FC236}">
                <a16:creationId xmlns:a16="http://schemas.microsoft.com/office/drawing/2014/main" id="{CD198983-8D06-C645-BE75-7093BF472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27099" y="4926222"/>
            <a:ext cx="568088" cy="596619"/>
          </a:xfrm>
          <a:custGeom>
            <a:avLst/>
            <a:gdLst>
              <a:gd name="T0" fmla="*/ 312 w 1068"/>
              <a:gd name="T1" fmla="*/ 57 h 1040"/>
              <a:gd name="T2" fmla="*/ 1010 w 1068"/>
              <a:gd name="T3" fmla="*/ 29 h 1040"/>
              <a:gd name="T4" fmla="*/ 554 w 1068"/>
              <a:gd name="T5" fmla="*/ 404 h 1040"/>
              <a:gd name="T6" fmla="*/ 429 w 1068"/>
              <a:gd name="T7" fmla="*/ 729 h 1040"/>
              <a:gd name="T8" fmla="*/ 202 w 1068"/>
              <a:gd name="T9" fmla="*/ 657 h 1040"/>
              <a:gd name="T10" fmla="*/ 122 w 1068"/>
              <a:gd name="T11" fmla="*/ 409 h 1040"/>
              <a:gd name="T12" fmla="*/ 120 w 1068"/>
              <a:gd name="T13" fmla="*/ 400 h 1040"/>
              <a:gd name="T14" fmla="*/ 554 w 1068"/>
              <a:gd name="T15" fmla="*/ 404 h 1040"/>
              <a:gd name="T16" fmla="*/ 646 w 1068"/>
              <a:gd name="T17" fmla="*/ 463 h 1040"/>
              <a:gd name="T18" fmla="*/ 579 w 1068"/>
              <a:gd name="T19" fmla="*/ 422 h 1040"/>
              <a:gd name="T20" fmla="*/ 282 w 1068"/>
              <a:gd name="T21" fmla="*/ 925 h 1040"/>
              <a:gd name="T22" fmla="*/ 393 w 1068"/>
              <a:gd name="T23" fmla="*/ 842 h 1040"/>
              <a:gd name="T24" fmla="*/ 245 w 1068"/>
              <a:gd name="T25" fmla="*/ 971 h 1040"/>
              <a:gd name="T26" fmla="*/ 409 w 1068"/>
              <a:gd name="T27" fmla="*/ 955 h 1040"/>
              <a:gd name="T28" fmla="*/ 254 w 1068"/>
              <a:gd name="T29" fmla="*/ 770 h 1040"/>
              <a:gd name="T30" fmla="*/ 421 w 1068"/>
              <a:gd name="T31" fmla="*/ 770 h 1040"/>
              <a:gd name="T32" fmla="*/ 298 w 1068"/>
              <a:gd name="T33" fmla="*/ 813 h 1040"/>
              <a:gd name="T34" fmla="*/ 408 w 1068"/>
              <a:gd name="T35" fmla="*/ 801 h 1040"/>
              <a:gd name="T36" fmla="*/ 30 w 1068"/>
              <a:gd name="T37" fmla="*/ 440 h 1040"/>
              <a:gd name="T38" fmla="*/ 161 w 1068"/>
              <a:gd name="T39" fmla="*/ 637 h 1040"/>
              <a:gd name="T40" fmla="*/ 1067 w 1068"/>
              <a:gd name="T41" fmla="*/ 57 h 1040"/>
              <a:gd name="T42" fmla="*/ 282 w 1068"/>
              <a:gd name="T43" fmla="*/ 57 h 1040"/>
              <a:gd name="T44" fmla="*/ 100 w 1068"/>
              <a:gd name="T45" fmla="*/ 337 h 1040"/>
              <a:gd name="T46" fmla="*/ 89 w 1068"/>
              <a:gd name="T47" fmla="*/ 393 h 1040"/>
              <a:gd name="T48" fmla="*/ 0 w 1068"/>
              <a:gd name="T49" fmla="*/ 463 h 1040"/>
              <a:gd name="T50" fmla="*/ 225 w 1068"/>
              <a:gd name="T51" fmla="*/ 749 h 1040"/>
              <a:gd name="T52" fmla="*/ 253 w 1068"/>
              <a:gd name="T53" fmla="*/ 827 h 1040"/>
              <a:gd name="T54" fmla="*/ 217 w 1068"/>
              <a:gd name="T55" fmla="*/ 961 h 1040"/>
              <a:gd name="T56" fmla="*/ 169 w 1068"/>
              <a:gd name="T57" fmla="*/ 1024 h 1040"/>
              <a:gd name="T58" fmla="*/ 464 w 1068"/>
              <a:gd name="T59" fmla="*/ 1039 h 1040"/>
              <a:gd name="T60" fmla="*/ 507 w 1068"/>
              <a:gd name="T61" fmla="*/ 1024 h 1040"/>
              <a:gd name="T62" fmla="*/ 458 w 1068"/>
              <a:gd name="T63" fmla="*/ 961 h 1040"/>
              <a:gd name="T64" fmla="*/ 422 w 1068"/>
              <a:gd name="T65" fmla="*/ 827 h 1040"/>
              <a:gd name="T66" fmla="*/ 451 w 1068"/>
              <a:gd name="T67" fmla="*/ 749 h 1040"/>
              <a:gd name="T68" fmla="*/ 675 w 1068"/>
              <a:gd name="T69" fmla="*/ 440 h 1040"/>
              <a:gd name="T70" fmla="*/ 586 w 1068"/>
              <a:gd name="T71" fmla="*/ 393 h 1040"/>
              <a:gd name="T72" fmla="*/ 544 w 1068"/>
              <a:gd name="T73" fmla="*/ 337 h 1040"/>
              <a:gd name="T74" fmla="*/ 693 w 1068"/>
              <a:gd name="T75" fmla="*/ 384 h 1040"/>
              <a:gd name="T76" fmla="*/ 869 w 1068"/>
              <a:gd name="T77" fmla="*/ 246 h 1040"/>
              <a:gd name="T78" fmla="*/ 898 w 1068"/>
              <a:gd name="T79" fmla="*/ 246 h 1040"/>
              <a:gd name="T80" fmla="*/ 824 w 1068"/>
              <a:gd name="T81" fmla="*/ 168 h 1040"/>
              <a:gd name="T82" fmla="*/ 824 w 1068"/>
              <a:gd name="T83" fmla="*/ 198 h 1040"/>
              <a:gd name="T84" fmla="*/ 602 w 1068"/>
              <a:gd name="T85" fmla="*/ 258 h 1040"/>
              <a:gd name="T86" fmla="*/ 366 w 1068"/>
              <a:gd name="T87" fmla="*/ 114 h 1040"/>
              <a:gd name="T88" fmla="*/ 951 w 1068"/>
              <a:gd name="T89" fmla="*/ 505 h 1040"/>
              <a:gd name="T90" fmla="*/ 701 w 1068"/>
              <a:gd name="T91" fmla="*/ 519 h 1040"/>
              <a:gd name="T92" fmla="*/ 1013 w 1068"/>
              <a:gd name="T93" fmla="*/ 472 h 1040"/>
              <a:gd name="T94" fmla="*/ 30 w 1068"/>
              <a:gd name="T95" fmla="*/ 463 h 10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68" h="1040">
                <a:moveTo>
                  <a:pt x="1010" y="85"/>
                </a:moveTo>
                <a:lnTo>
                  <a:pt x="339" y="85"/>
                </a:lnTo>
                <a:lnTo>
                  <a:pt x="339" y="85"/>
                </a:lnTo>
                <a:cubicBezTo>
                  <a:pt x="324" y="85"/>
                  <a:pt x="312" y="72"/>
                  <a:pt x="312" y="57"/>
                </a:cubicBezTo>
                <a:lnTo>
                  <a:pt x="312" y="57"/>
                </a:lnTo>
                <a:cubicBezTo>
                  <a:pt x="312" y="42"/>
                  <a:pt x="324" y="29"/>
                  <a:pt x="339" y="29"/>
                </a:cubicBezTo>
                <a:lnTo>
                  <a:pt x="1010" y="29"/>
                </a:lnTo>
                <a:lnTo>
                  <a:pt x="1010" y="29"/>
                </a:lnTo>
                <a:cubicBezTo>
                  <a:pt x="1025" y="29"/>
                  <a:pt x="1038" y="42"/>
                  <a:pt x="1038" y="57"/>
                </a:cubicBezTo>
                <a:lnTo>
                  <a:pt x="1038" y="57"/>
                </a:lnTo>
                <a:cubicBezTo>
                  <a:pt x="1038" y="72"/>
                  <a:pt x="1025" y="85"/>
                  <a:pt x="1010" y="85"/>
                </a:cubicBezTo>
                <a:close/>
                <a:moveTo>
                  <a:pt x="554" y="404"/>
                </a:moveTo>
                <a:lnTo>
                  <a:pt x="554" y="404"/>
                </a:lnTo>
                <a:lnTo>
                  <a:pt x="553" y="404"/>
                </a:lnTo>
                <a:lnTo>
                  <a:pt x="553" y="404"/>
                </a:lnTo>
                <a:cubicBezTo>
                  <a:pt x="534" y="497"/>
                  <a:pt x="482" y="666"/>
                  <a:pt x="429" y="729"/>
                </a:cubicBezTo>
                <a:lnTo>
                  <a:pt x="246" y="729"/>
                </a:lnTo>
                <a:lnTo>
                  <a:pt x="246" y="729"/>
                </a:lnTo>
                <a:cubicBezTo>
                  <a:pt x="231" y="712"/>
                  <a:pt x="216" y="687"/>
                  <a:pt x="202" y="657"/>
                </a:cubicBezTo>
                <a:lnTo>
                  <a:pt x="202" y="657"/>
                </a:lnTo>
                <a:cubicBezTo>
                  <a:pt x="201" y="654"/>
                  <a:pt x="200" y="650"/>
                  <a:pt x="197" y="648"/>
                </a:cubicBezTo>
                <a:lnTo>
                  <a:pt x="197" y="648"/>
                </a:lnTo>
                <a:cubicBezTo>
                  <a:pt x="163" y="574"/>
                  <a:pt x="135" y="476"/>
                  <a:pt x="122" y="409"/>
                </a:cubicBezTo>
                <a:lnTo>
                  <a:pt x="122" y="409"/>
                </a:lnTo>
                <a:lnTo>
                  <a:pt x="122" y="408"/>
                </a:lnTo>
                <a:lnTo>
                  <a:pt x="122" y="408"/>
                </a:lnTo>
                <a:cubicBezTo>
                  <a:pt x="122" y="404"/>
                  <a:pt x="121" y="402"/>
                  <a:pt x="120" y="400"/>
                </a:cubicBezTo>
                <a:lnTo>
                  <a:pt x="120" y="400"/>
                </a:lnTo>
                <a:cubicBezTo>
                  <a:pt x="118" y="387"/>
                  <a:pt x="116" y="376"/>
                  <a:pt x="115" y="366"/>
                </a:cubicBezTo>
                <a:lnTo>
                  <a:pt x="560" y="366"/>
                </a:lnTo>
                <a:lnTo>
                  <a:pt x="560" y="366"/>
                </a:lnTo>
                <a:cubicBezTo>
                  <a:pt x="559" y="376"/>
                  <a:pt x="557" y="389"/>
                  <a:pt x="554" y="404"/>
                </a:cubicBezTo>
                <a:lnTo>
                  <a:pt x="627" y="422"/>
                </a:lnTo>
                <a:lnTo>
                  <a:pt x="627" y="422"/>
                </a:lnTo>
                <a:cubicBezTo>
                  <a:pt x="638" y="422"/>
                  <a:pt x="646" y="430"/>
                  <a:pt x="646" y="440"/>
                </a:cubicBezTo>
                <a:lnTo>
                  <a:pt x="646" y="463"/>
                </a:lnTo>
                <a:lnTo>
                  <a:pt x="646" y="463"/>
                </a:lnTo>
                <a:cubicBezTo>
                  <a:pt x="646" y="546"/>
                  <a:pt x="589" y="617"/>
                  <a:pt x="512" y="638"/>
                </a:cubicBezTo>
                <a:lnTo>
                  <a:pt x="512" y="638"/>
                </a:lnTo>
                <a:cubicBezTo>
                  <a:pt x="542" y="567"/>
                  <a:pt x="566" y="483"/>
                  <a:pt x="579" y="422"/>
                </a:cubicBezTo>
                <a:lnTo>
                  <a:pt x="554" y="404"/>
                </a:lnTo>
                <a:close/>
                <a:moveTo>
                  <a:pt x="393" y="842"/>
                </a:moveTo>
                <a:lnTo>
                  <a:pt x="393" y="925"/>
                </a:lnTo>
                <a:lnTo>
                  <a:pt x="282" y="925"/>
                </a:lnTo>
                <a:lnTo>
                  <a:pt x="282" y="842"/>
                </a:lnTo>
                <a:lnTo>
                  <a:pt x="298" y="842"/>
                </a:lnTo>
                <a:lnTo>
                  <a:pt x="377" y="842"/>
                </a:lnTo>
                <a:lnTo>
                  <a:pt x="393" y="842"/>
                </a:lnTo>
                <a:close/>
                <a:moveTo>
                  <a:pt x="430" y="971"/>
                </a:moveTo>
                <a:lnTo>
                  <a:pt x="443" y="1009"/>
                </a:lnTo>
                <a:lnTo>
                  <a:pt x="232" y="1009"/>
                </a:lnTo>
                <a:lnTo>
                  <a:pt x="245" y="971"/>
                </a:lnTo>
                <a:lnTo>
                  <a:pt x="245" y="971"/>
                </a:lnTo>
                <a:cubicBezTo>
                  <a:pt x="248" y="961"/>
                  <a:pt x="257" y="955"/>
                  <a:pt x="267" y="955"/>
                </a:cubicBezTo>
                <a:lnTo>
                  <a:pt x="409" y="955"/>
                </a:lnTo>
                <a:lnTo>
                  <a:pt x="409" y="955"/>
                </a:lnTo>
                <a:cubicBezTo>
                  <a:pt x="419" y="955"/>
                  <a:pt x="427" y="961"/>
                  <a:pt x="430" y="971"/>
                </a:cubicBezTo>
                <a:close/>
                <a:moveTo>
                  <a:pt x="254" y="771"/>
                </a:moveTo>
                <a:lnTo>
                  <a:pt x="254" y="771"/>
                </a:lnTo>
                <a:lnTo>
                  <a:pt x="254" y="770"/>
                </a:lnTo>
                <a:lnTo>
                  <a:pt x="254" y="759"/>
                </a:lnTo>
                <a:lnTo>
                  <a:pt x="421" y="759"/>
                </a:lnTo>
                <a:lnTo>
                  <a:pt x="421" y="770"/>
                </a:lnTo>
                <a:lnTo>
                  <a:pt x="421" y="770"/>
                </a:lnTo>
                <a:lnTo>
                  <a:pt x="421" y="771"/>
                </a:lnTo>
                <a:lnTo>
                  <a:pt x="254" y="771"/>
                </a:lnTo>
                <a:close/>
                <a:moveTo>
                  <a:pt x="377" y="813"/>
                </a:moveTo>
                <a:lnTo>
                  <a:pt x="298" y="813"/>
                </a:lnTo>
                <a:lnTo>
                  <a:pt x="298" y="813"/>
                </a:lnTo>
                <a:cubicBezTo>
                  <a:pt x="286" y="813"/>
                  <a:pt x="275" y="808"/>
                  <a:pt x="267" y="801"/>
                </a:cubicBezTo>
                <a:lnTo>
                  <a:pt x="408" y="801"/>
                </a:lnTo>
                <a:lnTo>
                  <a:pt x="408" y="801"/>
                </a:lnTo>
                <a:cubicBezTo>
                  <a:pt x="400" y="808"/>
                  <a:pt x="389" y="813"/>
                  <a:pt x="377" y="813"/>
                </a:cubicBezTo>
                <a:close/>
                <a:moveTo>
                  <a:pt x="30" y="463"/>
                </a:moveTo>
                <a:lnTo>
                  <a:pt x="30" y="440"/>
                </a:lnTo>
                <a:lnTo>
                  <a:pt x="30" y="440"/>
                </a:lnTo>
                <a:cubicBezTo>
                  <a:pt x="30" y="430"/>
                  <a:pt x="38" y="422"/>
                  <a:pt x="48" y="422"/>
                </a:cubicBezTo>
                <a:lnTo>
                  <a:pt x="95" y="422"/>
                </a:lnTo>
                <a:lnTo>
                  <a:pt x="95" y="422"/>
                </a:lnTo>
                <a:cubicBezTo>
                  <a:pt x="107" y="484"/>
                  <a:pt x="131" y="567"/>
                  <a:pt x="161" y="637"/>
                </a:cubicBezTo>
                <a:lnTo>
                  <a:pt x="161" y="637"/>
                </a:lnTo>
                <a:cubicBezTo>
                  <a:pt x="85" y="615"/>
                  <a:pt x="30" y="545"/>
                  <a:pt x="30" y="463"/>
                </a:cubicBezTo>
                <a:lnTo>
                  <a:pt x="1067" y="57"/>
                </a:lnTo>
                <a:lnTo>
                  <a:pt x="1067" y="57"/>
                </a:lnTo>
                <a:cubicBezTo>
                  <a:pt x="1067" y="26"/>
                  <a:pt x="1042" y="0"/>
                  <a:pt x="1010" y="0"/>
                </a:cubicBezTo>
                <a:lnTo>
                  <a:pt x="339" y="0"/>
                </a:lnTo>
                <a:lnTo>
                  <a:pt x="339" y="0"/>
                </a:lnTo>
                <a:cubicBezTo>
                  <a:pt x="307" y="0"/>
                  <a:pt x="282" y="26"/>
                  <a:pt x="282" y="57"/>
                </a:cubicBezTo>
                <a:lnTo>
                  <a:pt x="282" y="57"/>
                </a:lnTo>
                <a:cubicBezTo>
                  <a:pt x="282" y="88"/>
                  <a:pt x="307" y="113"/>
                  <a:pt x="337" y="113"/>
                </a:cubicBezTo>
                <a:lnTo>
                  <a:pt x="337" y="337"/>
                </a:lnTo>
                <a:lnTo>
                  <a:pt x="100" y="337"/>
                </a:lnTo>
                <a:lnTo>
                  <a:pt x="100" y="337"/>
                </a:lnTo>
                <a:cubicBezTo>
                  <a:pt x="91" y="337"/>
                  <a:pt x="85" y="343"/>
                  <a:pt x="85" y="351"/>
                </a:cubicBezTo>
                <a:lnTo>
                  <a:pt x="85" y="351"/>
                </a:lnTo>
                <a:cubicBezTo>
                  <a:pt x="85" y="362"/>
                  <a:pt x="86" y="376"/>
                  <a:pt x="89" y="393"/>
                </a:cubicBezTo>
                <a:lnTo>
                  <a:pt x="48" y="393"/>
                </a:lnTo>
                <a:lnTo>
                  <a:pt x="48" y="393"/>
                </a:lnTo>
                <a:cubicBezTo>
                  <a:pt x="22" y="393"/>
                  <a:pt x="0" y="414"/>
                  <a:pt x="0" y="440"/>
                </a:cubicBezTo>
                <a:lnTo>
                  <a:pt x="0" y="463"/>
                </a:lnTo>
                <a:lnTo>
                  <a:pt x="0" y="463"/>
                </a:lnTo>
                <a:cubicBezTo>
                  <a:pt x="0" y="567"/>
                  <a:pt x="75" y="654"/>
                  <a:pt x="176" y="671"/>
                </a:cubicBezTo>
                <a:lnTo>
                  <a:pt x="176" y="671"/>
                </a:lnTo>
                <a:cubicBezTo>
                  <a:pt x="191" y="703"/>
                  <a:pt x="208" y="731"/>
                  <a:pt x="225" y="749"/>
                </a:cubicBezTo>
                <a:lnTo>
                  <a:pt x="225" y="770"/>
                </a:lnTo>
                <a:lnTo>
                  <a:pt x="225" y="770"/>
                </a:lnTo>
                <a:cubicBezTo>
                  <a:pt x="225" y="793"/>
                  <a:pt x="236" y="814"/>
                  <a:pt x="253" y="827"/>
                </a:cubicBezTo>
                <a:lnTo>
                  <a:pt x="253" y="827"/>
                </a:lnTo>
                <a:lnTo>
                  <a:pt x="253" y="828"/>
                </a:lnTo>
                <a:lnTo>
                  <a:pt x="253" y="927"/>
                </a:lnTo>
                <a:lnTo>
                  <a:pt x="253" y="927"/>
                </a:lnTo>
                <a:cubicBezTo>
                  <a:pt x="237" y="932"/>
                  <a:pt x="222" y="944"/>
                  <a:pt x="217" y="961"/>
                </a:cubicBezTo>
                <a:lnTo>
                  <a:pt x="201" y="1009"/>
                </a:lnTo>
                <a:lnTo>
                  <a:pt x="183" y="1009"/>
                </a:lnTo>
                <a:lnTo>
                  <a:pt x="183" y="1009"/>
                </a:lnTo>
                <a:cubicBezTo>
                  <a:pt x="175" y="1009"/>
                  <a:pt x="169" y="1016"/>
                  <a:pt x="169" y="1024"/>
                </a:cubicBezTo>
                <a:lnTo>
                  <a:pt x="169" y="1024"/>
                </a:lnTo>
                <a:cubicBezTo>
                  <a:pt x="169" y="1032"/>
                  <a:pt x="175" y="1039"/>
                  <a:pt x="183" y="1039"/>
                </a:cubicBezTo>
                <a:lnTo>
                  <a:pt x="211" y="1039"/>
                </a:lnTo>
                <a:lnTo>
                  <a:pt x="464" y="1039"/>
                </a:lnTo>
                <a:lnTo>
                  <a:pt x="492" y="1039"/>
                </a:lnTo>
                <a:lnTo>
                  <a:pt x="492" y="1039"/>
                </a:lnTo>
                <a:cubicBezTo>
                  <a:pt x="500" y="1039"/>
                  <a:pt x="507" y="1032"/>
                  <a:pt x="507" y="1024"/>
                </a:cubicBezTo>
                <a:lnTo>
                  <a:pt x="507" y="1024"/>
                </a:lnTo>
                <a:cubicBezTo>
                  <a:pt x="507" y="1016"/>
                  <a:pt x="500" y="1009"/>
                  <a:pt x="492" y="1009"/>
                </a:cubicBezTo>
                <a:lnTo>
                  <a:pt x="474" y="1009"/>
                </a:lnTo>
                <a:lnTo>
                  <a:pt x="458" y="961"/>
                </a:lnTo>
                <a:lnTo>
                  <a:pt x="458" y="961"/>
                </a:lnTo>
                <a:cubicBezTo>
                  <a:pt x="453" y="944"/>
                  <a:pt x="439" y="932"/>
                  <a:pt x="422" y="927"/>
                </a:cubicBezTo>
                <a:lnTo>
                  <a:pt x="422" y="828"/>
                </a:lnTo>
                <a:lnTo>
                  <a:pt x="422" y="828"/>
                </a:lnTo>
                <a:lnTo>
                  <a:pt x="422" y="827"/>
                </a:lnTo>
                <a:lnTo>
                  <a:pt x="422" y="827"/>
                </a:lnTo>
                <a:cubicBezTo>
                  <a:pt x="440" y="814"/>
                  <a:pt x="451" y="793"/>
                  <a:pt x="451" y="770"/>
                </a:cubicBezTo>
                <a:lnTo>
                  <a:pt x="451" y="749"/>
                </a:lnTo>
                <a:lnTo>
                  <a:pt x="451" y="749"/>
                </a:lnTo>
                <a:cubicBezTo>
                  <a:pt x="467" y="730"/>
                  <a:pt x="482" y="703"/>
                  <a:pt x="498" y="672"/>
                </a:cubicBezTo>
                <a:lnTo>
                  <a:pt x="498" y="672"/>
                </a:lnTo>
                <a:cubicBezTo>
                  <a:pt x="599" y="655"/>
                  <a:pt x="675" y="567"/>
                  <a:pt x="675" y="463"/>
                </a:cubicBezTo>
                <a:lnTo>
                  <a:pt x="675" y="440"/>
                </a:lnTo>
                <a:lnTo>
                  <a:pt x="675" y="440"/>
                </a:lnTo>
                <a:cubicBezTo>
                  <a:pt x="675" y="414"/>
                  <a:pt x="653" y="393"/>
                  <a:pt x="627" y="393"/>
                </a:cubicBezTo>
                <a:lnTo>
                  <a:pt x="586" y="393"/>
                </a:lnTo>
                <a:lnTo>
                  <a:pt x="586" y="393"/>
                </a:lnTo>
                <a:cubicBezTo>
                  <a:pt x="589" y="374"/>
                  <a:pt x="590" y="361"/>
                  <a:pt x="590" y="351"/>
                </a:cubicBezTo>
                <a:lnTo>
                  <a:pt x="590" y="351"/>
                </a:lnTo>
                <a:cubicBezTo>
                  <a:pt x="590" y="343"/>
                  <a:pt x="584" y="337"/>
                  <a:pt x="576" y="337"/>
                </a:cubicBezTo>
                <a:lnTo>
                  <a:pt x="544" y="337"/>
                </a:lnTo>
                <a:lnTo>
                  <a:pt x="592" y="289"/>
                </a:lnTo>
                <a:lnTo>
                  <a:pt x="683" y="379"/>
                </a:lnTo>
                <a:lnTo>
                  <a:pt x="683" y="379"/>
                </a:lnTo>
                <a:cubicBezTo>
                  <a:pt x="686" y="382"/>
                  <a:pt x="690" y="384"/>
                  <a:pt x="693" y="384"/>
                </a:cubicBezTo>
                <a:lnTo>
                  <a:pt x="693" y="384"/>
                </a:lnTo>
                <a:cubicBezTo>
                  <a:pt x="697" y="384"/>
                  <a:pt x="701" y="382"/>
                  <a:pt x="704" y="379"/>
                </a:cubicBezTo>
                <a:lnTo>
                  <a:pt x="869" y="215"/>
                </a:lnTo>
                <a:lnTo>
                  <a:pt x="869" y="246"/>
                </a:lnTo>
                <a:lnTo>
                  <a:pt x="869" y="246"/>
                </a:lnTo>
                <a:cubicBezTo>
                  <a:pt x="869" y="253"/>
                  <a:pt x="875" y="260"/>
                  <a:pt x="883" y="260"/>
                </a:cubicBezTo>
                <a:lnTo>
                  <a:pt x="883" y="260"/>
                </a:lnTo>
                <a:cubicBezTo>
                  <a:pt x="892" y="260"/>
                  <a:pt x="898" y="253"/>
                  <a:pt x="898" y="246"/>
                </a:cubicBezTo>
                <a:lnTo>
                  <a:pt x="898" y="183"/>
                </a:lnTo>
                <a:lnTo>
                  <a:pt x="898" y="183"/>
                </a:lnTo>
                <a:cubicBezTo>
                  <a:pt x="898" y="175"/>
                  <a:pt x="892" y="168"/>
                  <a:pt x="883" y="168"/>
                </a:cubicBezTo>
                <a:lnTo>
                  <a:pt x="824" y="168"/>
                </a:lnTo>
                <a:lnTo>
                  <a:pt x="824" y="168"/>
                </a:lnTo>
                <a:cubicBezTo>
                  <a:pt x="816" y="168"/>
                  <a:pt x="809" y="175"/>
                  <a:pt x="809" y="183"/>
                </a:cubicBezTo>
                <a:lnTo>
                  <a:pt x="809" y="183"/>
                </a:lnTo>
                <a:cubicBezTo>
                  <a:pt x="809" y="191"/>
                  <a:pt x="816" y="198"/>
                  <a:pt x="824" y="198"/>
                </a:cubicBezTo>
                <a:lnTo>
                  <a:pt x="844" y="198"/>
                </a:lnTo>
                <a:lnTo>
                  <a:pt x="693" y="348"/>
                </a:lnTo>
                <a:lnTo>
                  <a:pt x="602" y="258"/>
                </a:lnTo>
                <a:lnTo>
                  <a:pt x="602" y="258"/>
                </a:lnTo>
                <a:cubicBezTo>
                  <a:pt x="597" y="252"/>
                  <a:pt x="587" y="252"/>
                  <a:pt x="582" y="258"/>
                </a:cubicBezTo>
                <a:lnTo>
                  <a:pt x="503" y="337"/>
                </a:lnTo>
                <a:lnTo>
                  <a:pt x="366" y="337"/>
                </a:lnTo>
                <a:lnTo>
                  <a:pt x="366" y="114"/>
                </a:lnTo>
                <a:lnTo>
                  <a:pt x="983" y="114"/>
                </a:lnTo>
                <a:lnTo>
                  <a:pt x="983" y="472"/>
                </a:lnTo>
                <a:lnTo>
                  <a:pt x="983" y="472"/>
                </a:lnTo>
                <a:cubicBezTo>
                  <a:pt x="983" y="490"/>
                  <a:pt x="968" y="505"/>
                  <a:pt x="951" y="505"/>
                </a:cubicBezTo>
                <a:lnTo>
                  <a:pt x="716" y="505"/>
                </a:lnTo>
                <a:lnTo>
                  <a:pt x="716" y="505"/>
                </a:lnTo>
                <a:cubicBezTo>
                  <a:pt x="708" y="505"/>
                  <a:pt x="701" y="511"/>
                  <a:pt x="701" y="519"/>
                </a:cubicBezTo>
                <a:lnTo>
                  <a:pt x="701" y="519"/>
                </a:lnTo>
                <a:cubicBezTo>
                  <a:pt x="701" y="527"/>
                  <a:pt x="708" y="534"/>
                  <a:pt x="716" y="534"/>
                </a:cubicBezTo>
                <a:lnTo>
                  <a:pt x="951" y="534"/>
                </a:lnTo>
                <a:lnTo>
                  <a:pt x="951" y="534"/>
                </a:lnTo>
                <a:cubicBezTo>
                  <a:pt x="984" y="534"/>
                  <a:pt x="1013" y="507"/>
                  <a:pt x="1013" y="472"/>
                </a:cubicBezTo>
                <a:lnTo>
                  <a:pt x="1013" y="113"/>
                </a:lnTo>
                <a:lnTo>
                  <a:pt x="1013" y="113"/>
                </a:lnTo>
                <a:cubicBezTo>
                  <a:pt x="1043" y="113"/>
                  <a:pt x="1067" y="88"/>
                  <a:pt x="1067" y="57"/>
                </a:cubicBezTo>
                <a:lnTo>
                  <a:pt x="30" y="46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3599" dirty="0">
              <a:latin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310891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 cap="all" dirty="0"/>
              <a:t>Ставлення учнів до школи</a:t>
            </a:r>
            <a:endParaRPr lang="cs-CZ" cap="all" dirty="0"/>
          </a:p>
        </p:txBody>
      </p:sp>
      <p:sp>
        <p:nvSpPr>
          <p:cNvPr id="6" name="Obdélník 5"/>
          <p:cNvSpPr/>
          <p:nvPr/>
        </p:nvSpPr>
        <p:spPr>
          <a:xfrm>
            <a:off x="4945986" y="1234028"/>
            <a:ext cx="2796841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latinLnBrk="1">
              <a:defRPr/>
            </a:pPr>
            <a:r>
              <a:rPr lang="en-US" altLang="ko-KR" sz="5000" b="1" dirty="0">
                <a:solidFill>
                  <a:prstClr val="white">
                    <a:lumMod val="85000"/>
                  </a:prst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1</a:t>
            </a:r>
            <a:r>
              <a:rPr lang="cs-CZ" altLang="ko-KR" sz="5000" b="1" dirty="0">
                <a:solidFill>
                  <a:prstClr val="white">
                    <a:lumMod val="85000"/>
                  </a:prst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5 </a:t>
            </a:r>
            <a:r>
              <a:rPr lang="uk-UA" altLang="ko-KR" sz="5000" b="1" dirty="0">
                <a:solidFill>
                  <a:prstClr val="white">
                    <a:lumMod val="85000"/>
                  </a:prst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річні</a:t>
            </a:r>
            <a:endParaRPr lang="ko-KR" altLang="en-US" sz="5000" b="1" dirty="0">
              <a:solidFill>
                <a:prstClr val="white">
                  <a:lumMod val="85000"/>
                </a:prstClr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" name="Obdélník 6"/>
          <p:cNvSpPr/>
          <p:nvPr/>
        </p:nvSpPr>
        <p:spPr>
          <a:xfrm>
            <a:off x="835636" y="1249454"/>
            <a:ext cx="2889262" cy="8617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latinLnBrk="1">
              <a:defRPr/>
            </a:pPr>
            <a:r>
              <a:rPr lang="en-US" altLang="ko-KR" sz="5000" b="1" dirty="0">
                <a:solidFill>
                  <a:prstClr val="white">
                    <a:lumMod val="85000"/>
                  </a:prst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1</a:t>
            </a:r>
            <a:r>
              <a:rPr lang="cs-CZ" altLang="ko-KR" sz="5000" b="1" dirty="0">
                <a:solidFill>
                  <a:prstClr val="white">
                    <a:lumMod val="85000"/>
                  </a:prst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0 </a:t>
            </a:r>
            <a:r>
              <a:rPr lang="uk-UA" altLang="ko-KR" sz="5000" b="1" dirty="0">
                <a:solidFill>
                  <a:prstClr val="white">
                    <a:lumMod val="85000"/>
                  </a:prst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річні</a:t>
            </a:r>
            <a:endParaRPr lang="ko-KR" altLang="en-US" sz="5000" b="1" dirty="0">
              <a:solidFill>
                <a:prstClr val="white">
                  <a:lumMod val="85000"/>
                </a:prstClr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" name="Ovál 11"/>
          <p:cNvSpPr/>
          <p:nvPr/>
        </p:nvSpPr>
        <p:spPr>
          <a:xfrm>
            <a:off x="4980442" y="2476586"/>
            <a:ext cx="1158469" cy="1158469"/>
          </a:xfrm>
          <a:prstGeom prst="ellipse">
            <a:avLst/>
          </a:prstGeom>
          <a:solidFill>
            <a:schemeClr val="bg1"/>
          </a:solidFill>
          <a:ln w="76200" cmpd="thickThin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2600" dirty="0">
                <a:solidFill>
                  <a:schemeClr val="accent6"/>
                </a:solidFill>
              </a:rPr>
              <a:t>24,7</a:t>
            </a:r>
            <a:endParaRPr lang="cs-CZ" sz="2600" dirty="0">
              <a:ln w="19050">
                <a:noFill/>
              </a:ln>
              <a:solidFill>
                <a:schemeClr val="accent6"/>
              </a:solidFill>
            </a:endParaRPr>
          </a:p>
        </p:txBody>
      </p:sp>
      <p:sp>
        <p:nvSpPr>
          <p:cNvPr id="13" name="Obdélník 12"/>
          <p:cNvSpPr/>
          <p:nvPr/>
        </p:nvSpPr>
        <p:spPr>
          <a:xfrm>
            <a:off x="2290649" y="4186454"/>
            <a:ext cx="202265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"/>
            <a:r>
              <a:rPr lang="uk-UA" sz="2000" dirty="0">
                <a:solidFill>
                  <a:schemeClr val="accent5">
                    <a:lumMod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Учнів мають відчуття, що у школі </a:t>
            </a:r>
            <a:r>
              <a:rPr lang="uk-UA" sz="2000" b="1" dirty="0">
                <a:solidFill>
                  <a:schemeClr val="accent5">
                    <a:lumMod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не прижилися</a:t>
            </a:r>
            <a:endParaRPr lang="cs-CZ" sz="2000" b="1" dirty="0">
              <a:solidFill>
                <a:schemeClr val="accent5">
                  <a:lumMod val="50000"/>
                </a:schemeClr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" name="Obdélník 13"/>
          <p:cNvSpPr/>
          <p:nvPr/>
        </p:nvSpPr>
        <p:spPr>
          <a:xfrm>
            <a:off x="2292535" y="2737961"/>
            <a:ext cx="2167769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uk-UA" sz="2000" dirty="0">
                <a:solidFill>
                  <a:schemeClr val="accent6">
                    <a:lumMod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Учнів </a:t>
            </a:r>
            <a:r>
              <a:rPr lang="uk-UA" sz="2000" b="1" dirty="0">
                <a:solidFill>
                  <a:schemeClr val="accent6">
                    <a:lumMod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не ходить </a:t>
            </a:r>
            <a:r>
              <a:rPr lang="uk-UA" sz="2000" dirty="0">
                <a:solidFill>
                  <a:schemeClr val="accent6">
                    <a:lumMod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до школи </a:t>
            </a:r>
            <a:r>
              <a:rPr lang="uk-UA" sz="2000" b="1" dirty="0">
                <a:solidFill>
                  <a:schemeClr val="accent6">
                    <a:lumMod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із задоволенням</a:t>
            </a:r>
            <a:endParaRPr lang="cs-CZ" sz="2000" dirty="0">
              <a:solidFill>
                <a:schemeClr val="accent6">
                  <a:lumMod val="50000"/>
                </a:schemeClr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" name="Ovál 15"/>
          <p:cNvSpPr/>
          <p:nvPr/>
        </p:nvSpPr>
        <p:spPr>
          <a:xfrm>
            <a:off x="8821002" y="4237635"/>
            <a:ext cx="1158469" cy="1158469"/>
          </a:xfrm>
          <a:prstGeom prst="ellipse">
            <a:avLst/>
          </a:prstGeom>
          <a:solidFill>
            <a:schemeClr val="bg1"/>
          </a:solidFill>
          <a:ln w="76200" cmpd="thickThin">
            <a:solidFill>
              <a:schemeClr val="tx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2600" dirty="0">
                <a:solidFill>
                  <a:schemeClr val="accent6"/>
                </a:solidFill>
              </a:rPr>
              <a:t>18,1</a:t>
            </a:r>
            <a:endParaRPr lang="cs-CZ" sz="2600" dirty="0">
              <a:ln w="19050">
                <a:noFill/>
              </a:ln>
              <a:solidFill>
                <a:schemeClr val="accent6"/>
              </a:solidFill>
            </a:endParaRPr>
          </a:p>
        </p:txBody>
      </p:sp>
      <p:sp>
        <p:nvSpPr>
          <p:cNvPr id="17" name="Ovál 16"/>
          <p:cNvSpPr/>
          <p:nvPr/>
        </p:nvSpPr>
        <p:spPr>
          <a:xfrm>
            <a:off x="4999607" y="4237636"/>
            <a:ext cx="1158469" cy="1158469"/>
          </a:xfrm>
          <a:prstGeom prst="ellipse">
            <a:avLst/>
          </a:prstGeom>
          <a:solidFill>
            <a:schemeClr val="bg1"/>
          </a:solidFill>
          <a:ln w="76200" cmpd="thickThin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2600" dirty="0">
                <a:solidFill>
                  <a:schemeClr val="accent6"/>
                </a:solidFill>
              </a:rPr>
              <a:t>20,2</a:t>
            </a:r>
            <a:endParaRPr lang="cs-CZ" sz="2600" dirty="0">
              <a:ln w="19050">
                <a:noFill/>
              </a:ln>
              <a:solidFill>
                <a:schemeClr val="accent6"/>
              </a:solidFill>
            </a:endParaRPr>
          </a:p>
        </p:txBody>
      </p:sp>
      <p:sp>
        <p:nvSpPr>
          <p:cNvPr id="18" name="Ovál 17"/>
          <p:cNvSpPr/>
          <p:nvPr/>
        </p:nvSpPr>
        <p:spPr>
          <a:xfrm>
            <a:off x="8821001" y="2469275"/>
            <a:ext cx="1158469" cy="1158469"/>
          </a:xfrm>
          <a:prstGeom prst="ellipse">
            <a:avLst/>
          </a:prstGeom>
          <a:solidFill>
            <a:schemeClr val="bg1"/>
          </a:solidFill>
          <a:ln w="76200" cmpd="thickThin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2600" dirty="0">
                <a:solidFill>
                  <a:schemeClr val="accent6"/>
                </a:solidFill>
              </a:rPr>
              <a:t>18,8</a:t>
            </a:r>
            <a:endParaRPr lang="cs-CZ" sz="2600" dirty="0">
              <a:ln w="19050">
                <a:noFill/>
              </a:ln>
              <a:solidFill>
                <a:schemeClr val="accent6"/>
              </a:solidFill>
            </a:endParaRPr>
          </a:p>
        </p:txBody>
      </p:sp>
      <p:sp>
        <p:nvSpPr>
          <p:cNvPr id="19" name="Ovál 18"/>
          <p:cNvSpPr/>
          <p:nvPr/>
        </p:nvSpPr>
        <p:spPr>
          <a:xfrm>
            <a:off x="996310" y="4186454"/>
            <a:ext cx="1158469" cy="1158469"/>
          </a:xfrm>
          <a:prstGeom prst="ellipse">
            <a:avLst/>
          </a:prstGeom>
          <a:solidFill>
            <a:schemeClr val="bg1"/>
          </a:solidFill>
          <a:ln w="76200" cmpd="thickThin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2600" dirty="0">
                <a:solidFill>
                  <a:schemeClr val="tx2"/>
                </a:solidFill>
              </a:rPr>
              <a:t>12,7</a:t>
            </a:r>
            <a:endParaRPr lang="cs-CZ" sz="2600" dirty="0">
              <a:ln w="19050">
                <a:noFill/>
              </a:ln>
              <a:solidFill>
                <a:schemeClr val="tx2"/>
              </a:solidFill>
            </a:endParaRPr>
          </a:p>
        </p:txBody>
      </p:sp>
      <p:sp>
        <p:nvSpPr>
          <p:cNvPr id="20" name="Ovál 19"/>
          <p:cNvSpPr/>
          <p:nvPr/>
        </p:nvSpPr>
        <p:spPr>
          <a:xfrm>
            <a:off x="1007445" y="2476584"/>
            <a:ext cx="1158469" cy="1158469"/>
          </a:xfrm>
          <a:prstGeom prst="ellipse">
            <a:avLst/>
          </a:prstGeom>
          <a:solidFill>
            <a:schemeClr val="bg1"/>
          </a:solidFill>
          <a:ln w="76200" cmpd="thickThin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2600" dirty="0">
                <a:solidFill>
                  <a:schemeClr val="tx2"/>
                </a:solidFill>
              </a:rPr>
              <a:t>32,1</a:t>
            </a:r>
            <a:endParaRPr lang="cs-CZ" sz="2600" dirty="0">
              <a:ln w="19050">
                <a:noFill/>
              </a:ln>
              <a:solidFill>
                <a:schemeClr val="tx2"/>
              </a:solidFill>
            </a:endParaRPr>
          </a:p>
        </p:txBody>
      </p:sp>
      <p:sp>
        <p:nvSpPr>
          <p:cNvPr id="21" name="Obdélník 20"/>
          <p:cNvSpPr/>
          <p:nvPr/>
        </p:nvSpPr>
        <p:spPr>
          <a:xfrm>
            <a:off x="6222291" y="2469275"/>
            <a:ext cx="1804287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uk-UA" sz="2000" dirty="0">
                <a:solidFill>
                  <a:schemeClr val="accent3">
                    <a:lumMod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Учнів у школі </a:t>
            </a:r>
            <a:r>
              <a:rPr lang="uk-UA" sz="2000" b="1" dirty="0">
                <a:solidFill>
                  <a:schemeClr val="accent3">
                    <a:lumMod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не знаходять легко друзів</a:t>
            </a:r>
            <a:endParaRPr lang="cs-CZ" sz="2000" b="1" dirty="0">
              <a:solidFill>
                <a:schemeClr val="accent3">
                  <a:lumMod val="50000"/>
                </a:schemeClr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23" name="Přímá spojnice 22"/>
          <p:cNvCxnSpPr/>
          <p:nvPr/>
        </p:nvCxnSpPr>
        <p:spPr>
          <a:xfrm>
            <a:off x="4449170" y="1249454"/>
            <a:ext cx="0" cy="4280138"/>
          </a:xfrm>
          <a:prstGeom prst="line">
            <a:avLst/>
          </a:prstGeom>
          <a:ln w="28575">
            <a:prstDash val="sysDot"/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5" name="Obdélník 24"/>
          <p:cNvSpPr/>
          <p:nvPr/>
        </p:nvSpPr>
        <p:spPr>
          <a:xfrm>
            <a:off x="6222290" y="4300905"/>
            <a:ext cx="214711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uk-UA" sz="2000" dirty="0">
                <a:solidFill>
                  <a:schemeClr val="accent2">
                    <a:lumMod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Учнів у школі вважають себе </a:t>
            </a:r>
            <a:r>
              <a:rPr lang="uk-UA" sz="2000" b="1" dirty="0">
                <a:solidFill>
                  <a:schemeClr val="accent2">
                    <a:lumMod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аутсайдерами</a:t>
            </a:r>
            <a:endParaRPr lang="cs-CZ" sz="2000" b="1" dirty="0">
              <a:solidFill>
                <a:schemeClr val="accent2">
                  <a:lumMod val="50000"/>
                </a:schemeClr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7" name="Obdélník 26"/>
          <p:cNvSpPr/>
          <p:nvPr/>
        </p:nvSpPr>
        <p:spPr>
          <a:xfrm>
            <a:off x="10078312" y="4454793"/>
            <a:ext cx="1804287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uk-UA" sz="2000" dirty="0">
                <a:solidFill>
                  <a:schemeClr val="tx2">
                    <a:lumMod val="90000"/>
                    <a:lumOff val="1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Учнів почуваються у школі </a:t>
            </a:r>
            <a:r>
              <a:rPr lang="uk-UA" sz="2000" b="1" dirty="0">
                <a:solidFill>
                  <a:schemeClr val="tx2">
                    <a:lumMod val="90000"/>
                    <a:lumOff val="1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самотніми</a:t>
            </a:r>
            <a:endParaRPr lang="cs-CZ" sz="2000" b="1" dirty="0">
              <a:solidFill>
                <a:schemeClr val="tx2">
                  <a:lumMod val="90000"/>
                  <a:lumOff val="10000"/>
                </a:schemeClr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8" name="Obdélník 27"/>
          <p:cNvSpPr/>
          <p:nvPr/>
        </p:nvSpPr>
        <p:spPr>
          <a:xfrm>
            <a:off x="10129016" y="2469274"/>
            <a:ext cx="1984212" cy="1631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ctr"/>
            <a:r>
              <a:rPr lang="uk-UA" sz="2000" dirty="0">
                <a:solidFill>
                  <a:schemeClr val="accent1">
                    <a:lumMod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Учнів вважають, що їхні однокласники їх </a:t>
            </a:r>
            <a:r>
              <a:rPr lang="uk-UA" sz="2000" b="1" dirty="0">
                <a:solidFill>
                  <a:schemeClr val="accent1">
                    <a:lumMod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не люблять</a:t>
            </a:r>
            <a:endParaRPr lang="cs-CZ" sz="2000" b="1" dirty="0">
              <a:solidFill>
                <a:schemeClr val="accent1">
                  <a:lumMod val="50000"/>
                </a:schemeClr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3993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val 5"/>
          <p:cNvSpPr>
            <a:spLocks noChangeArrowheads="1"/>
          </p:cNvSpPr>
          <p:nvPr/>
        </p:nvSpPr>
        <p:spPr bwMode="auto">
          <a:xfrm>
            <a:off x="3755338" y="1460421"/>
            <a:ext cx="3709777" cy="3708623"/>
          </a:xfrm>
          <a:prstGeom prst="ellipse">
            <a:avLst/>
          </a:prstGeom>
          <a:solidFill>
            <a:schemeClr val="tx2">
              <a:lumMod val="50000"/>
              <a:alpha val="10000"/>
            </a:schemeClr>
          </a:solidFill>
          <a:ln w="12700">
            <a:solidFill>
              <a:schemeClr val="tx1"/>
            </a:solidFill>
            <a:prstDash val="dash"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solidFill>
                <a:schemeClr val="tx2">
                  <a:lumMod val="90000"/>
                  <a:lumOff val="10000"/>
                </a:schemeClr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25" name="Group 4"/>
          <p:cNvGrpSpPr>
            <a:grpSpLocks noChangeAspect="1"/>
          </p:cNvGrpSpPr>
          <p:nvPr/>
        </p:nvGrpSpPr>
        <p:grpSpPr bwMode="auto">
          <a:xfrm>
            <a:off x="3820613" y="1525695"/>
            <a:ext cx="3579224" cy="3578071"/>
            <a:chOff x="3092" y="336"/>
            <a:chExt cx="3098" cy="3097"/>
          </a:xfrm>
        </p:grpSpPr>
        <p:sp>
          <p:nvSpPr>
            <p:cNvPr id="26" name="Oval 6"/>
            <p:cNvSpPr>
              <a:spLocks noChangeArrowheads="1"/>
            </p:cNvSpPr>
            <p:nvPr/>
          </p:nvSpPr>
          <p:spPr bwMode="auto">
            <a:xfrm>
              <a:off x="3092" y="336"/>
              <a:ext cx="3098" cy="3097"/>
            </a:xfrm>
            <a:prstGeom prst="ellipse">
              <a:avLst/>
            </a:prstGeom>
            <a:noFill/>
            <a:ln w="3175" cap="flat">
              <a:solidFill>
                <a:schemeClr val="tx1">
                  <a:alpha val="70000"/>
                </a:schemeClr>
              </a:solidFill>
              <a:prstDash val="sys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solidFill>
                  <a:schemeClr val="tx2">
                    <a:lumMod val="90000"/>
                    <a:lumOff val="1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7" name="Oval 7"/>
            <p:cNvSpPr>
              <a:spLocks noChangeArrowheads="1"/>
            </p:cNvSpPr>
            <p:nvPr/>
          </p:nvSpPr>
          <p:spPr bwMode="auto">
            <a:xfrm>
              <a:off x="3417" y="660"/>
              <a:ext cx="2448" cy="2448"/>
            </a:xfrm>
            <a:prstGeom prst="ellipse">
              <a:avLst/>
            </a:prstGeom>
            <a:noFill/>
            <a:ln w="3175" cap="flat">
              <a:solidFill>
                <a:schemeClr val="tx1">
                  <a:alpha val="70000"/>
                </a:schemeClr>
              </a:solidFill>
              <a:prstDash val="sys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solidFill>
                  <a:schemeClr val="tx2">
                    <a:lumMod val="90000"/>
                    <a:lumOff val="1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8" name="Oval 8"/>
            <p:cNvSpPr>
              <a:spLocks noChangeArrowheads="1"/>
            </p:cNvSpPr>
            <p:nvPr/>
          </p:nvSpPr>
          <p:spPr bwMode="auto">
            <a:xfrm>
              <a:off x="3741" y="985"/>
              <a:ext cx="1800" cy="1799"/>
            </a:xfrm>
            <a:prstGeom prst="ellipse">
              <a:avLst/>
            </a:prstGeom>
            <a:noFill/>
            <a:ln w="3175" cap="flat">
              <a:solidFill>
                <a:schemeClr val="tx1">
                  <a:alpha val="70000"/>
                </a:schemeClr>
              </a:solidFill>
              <a:prstDash val="sys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solidFill>
                  <a:schemeClr val="tx2">
                    <a:lumMod val="90000"/>
                    <a:lumOff val="1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" name="Oval 9"/>
            <p:cNvSpPr>
              <a:spLocks noChangeArrowheads="1"/>
            </p:cNvSpPr>
            <p:nvPr/>
          </p:nvSpPr>
          <p:spPr bwMode="auto">
            <a:xfrm>
              <a:off x="4065" y="1309"/>
              <a:ext cx="1151" cy="1151"/>
            </a:xfrm>
            <a:prstGeom prst="ellipse">
              <a:avLst/>
            </a:prstGeom>
            <a:noFill/>
            <a:ln w="3175" cap="flat">
              <a:solidFill>
                <a:schemeClr val="tx1">
                  <a:alpha val="70000"/>
                </a:schemeClr>
              </a:solidFill>
              <a:prstDash val="sys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solidFill>
                  <a:schemeClr val="tx2">
                    <a:lumMod val="90000"/>
                    <a:lumOff val="1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0" name="Oval 10"/>
            <p:cNvSpPr>
              <a:spLocks noChangeArrowheads="1"/>
            </p:cNvSpPr>
            <p:nvPr/>
          </p:nvSpPr>
          <p:spPr bwMode="auto">
            <a:xfrm>
              <a:off x="4390" y="1633"/>
              <a:ext cx="502" cy="502"/>
            </a:xfrm>
            <a:prstGeom prst="ellipse">
              <a:avLst/>
            </a:prstGeom>
            <a:noFill/>
            <a:ln w="3175" cap="flat">
              <a:solidFill>
                <a:schemeClr val="tx1">
                  <a:alpha val="70000"/>
                </a:schemeClr>
              </a:solidFill>
              <a:prstDash val="sys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solidFill>
                  <a:schemeClr val="tx2">
                    <a:lumMod val="90000"/>
                    <a:lumOff val="1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4003156" y="1411958"/>
            <a:ext cx="3214139" cy="3757084"/>
            <a:chOff x="4629393" y="1446651"/>
            <a:chExt cx="2738820" cy="3201470"/>
          </a:xfrm>
        </p:grpSpPr>
        <p:sp>
          <p:nvSpPr>
            <p:cNvPr id="32" name="Freeform 11"/>
            <p:cNvSpPr>
              <a:spLocks noEditPoints="1"/>
            </p:cNvSpPr>
            <p:nvPr/>
          </p:nvSpPr>
          <p:spPr bwMode="auto">
            <a:xfrm>
              <a:off x="4629393" y="1487944"/>
              <a:ext cx="2738820" cy="3160177"/>
            </a:xfrm>
            <a:custGeom>
              <a:avLst/>
              <a:gdLst>
                <a:gd name="T0" fmla="*/ 2782 w 2782"/>
                <a:gd name="T1" fmla="*/ 803 h 3210"/>
                <a:gd name="T2" fmla="*/ 1390 w 2782"/>
                <a:gd name="T3" fmla="*/ 1605 h 3210"/>
                <a:gd name="T4" fmla="*/ 1390 w 2782"/>
                <a:gd name="T5" fmla="*/ 0 h 3210"/>
                <a:gd name="T6" fmla="*/ 1390 w 2782"/>
                <a:gd name="T7" fmla="*/ 0 h 3210"/>
                <a:gd name="T8" fmla="*/ 2782 w 2782"/>
                <a:gd name="T9" fmla="*/ 2408 h 3210"/>
                <a:gd name="T10" fmla="*/ 1390 w 2782"/>
                <a:gd name="T11" fmla="*/ 1605 h 3210"/>
                <a:gd name="T12" fmla="*/ 1390 w 2782"/>
                <a:gd name="T13" fmla="*/ 3210 h 3210"/>
                <a:gd name="T14" fmla="*/ 1390 w 2782"/>
                <a:gd name="T15" fmla="*/ 3210 h 3210"/>
                <a:gd name="T16" fmla="*/ 0 w 2782"/>
                <a:gd name="T17" fmla="*/ 2408 h 3210"/>
                <a:gd name="T18" fmla="*/ 1390 w 2782"/>
                <a:gd name="T19" fmla="*/ 1605 h 3210"/>
                <a:gd name="T20" fmla="*/ 0 w 2782"/>
                <a:gd name="T21" fmla="*/ 803 h 3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82" h="3210">
                  <a:moveTo>
                    <a:pt x="2782" y="803"/>
                  </a:moveTo>
                  <a:lnTo>
                    <a:pt x="1390" y="1605"/>
                  </a:lnTo>
                  <a:lnTo>
                    <a:pt x="1390" y="0"/>
                  </a:lnTo>
                  <a:lnTo>
                    <a:pt x="1390" y="0"/>
                  </a:lnTo>
                  <a:moveTo>
                    <a:pt x="2782" y="2408"/>
                  </a:moveTo>
                  <a:lnTo>
                    <a:pt x="1390" y="1605"/>
                  </a:lnTo>
                  <a:lnTo>
                    <a:pt x="1390" y="3210"/>
                  </a:lnTo>
                  <a:lnTo>
                    <a:pt x="1390" y="3210"/>
                  </a:lnTo>
                  <a:moveTo>
                    <a:pt x="0" y="2408"/>
                  </a:moveTo>
                  <a:lnTo>
                    <a:pt x="1390" y="1605"/>
                  </a:lnTo>
                  <a:lnTo>
                    <a:pt x="0" y="803"/>
                  </a:lnTo>
                </a:path>
              </a:pathLst>
            </a:custGeom>
            <a:noFill/>
            <a:ln w="12700" cap="flat">
              <a:solidFill>
                <a:schemeClr val="tx1">
                  <a:alpha val="70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>
                <a:solidFill>
                  <a:schemeClr val="tx2">
                    <a:lumMod val="90000"/>
                    <a:lumOff val="1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699999" y="2733574"/>
              <a:ext cx="316502" cy="206195"/>
            </a:xfrm>
            <a:prstGeom prst="rect">
              <a:avLst/>
            </a:prstGeom>
            <a:noFill/>
          </p:spPr>
          <p:txBody>
            <a:bodyPr wrap="none" lIns="72000" tIns="36000" rIns="72000" bIns="36000" rtlCol="0" anchor="ctr">
              <a:spAutoFit/>
            </a:bodyPr>
            <a:lstStyle/>
            <a:p>
              <a:pPr algn="r"/>
              <a:r>
                <a:rPr lang="cs-CZ" sz="1100" dirty="0">
                  <a:solidFill>
                    <a:schemeClr val="tx2">
                      <a:lumMod val="90000"/>
                      <a:lumOff val="10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470</a:t>
              </a:r>
              <a:endParaRPr lang="en-US" sz="1100" dirty="0">
                <a:solidFill>
                  <a:schemeClr val="tx2">
                    <a:lumMod val="90000"/>
                    <a:lumOff val="1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5699999" y="2411024"/>
              <a:ext cx="316502" cy="206195"/>
            </a:xfrm>
            <a:prstGeom prst="rect">
              <a:avLst/>
            </a:prstGeom>
            <a:noFill/>
          </p:spPr>
          <p:txBody>
            <a:bodyPr wrap="none" lIns="72000" tIns="36000" rIns="72000" bIns="36000" rtlCol="0" anchor="ctr">
              <a:spAutoFit/>
            </a:bodyPr>
            <a:lstStyle/>
            <a:p>
              <a:pPr algn="r"/>
              <a:r>
                <a:rPr lang="cs-CZ" sz="1100" dirty="0">
                  <a:solidFill>
                    <a:schemeClr val="tx2">
                      <a:lumMod val="90000"/>
                      <a:lumOff val="10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480</a:t>
              </a:r>
              <a:endParaRPr lang="en-US" sz="1100" dirty="0">
                <a:solidFill>
                  <a:schemeClr val="tx2">
                    <a:lumMod val="90000"/>
                    <a:lumOff val="1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5708195" y="2091750"/>
              <a:ext cx="308306" cy="199639"/>
            </a:xfrm>
            <a:prstGeom prst="rect">
              <a:avLst/>
            </a:prstGeom>
            <a:noFill/>
          </p:spPr>
          <p:txBody>
            <a:bodyPr wrap="none" lIns="72000" tIns="36000" rIns="72000" bIns="36000" rtlCol="0" anchor="ctr">
              <a:spAutoFit/>
            </a:bodyPr>
            <a:lstStyle/>
            <a:p>
              <a:pPr algn="r"/>
              <a:r>
                <a:rPr lang="cs-CZ" sz="1050" dirty="0">
                  <a:solidFill>
                    <a:schemeClr val="tx2">
                      <a:lumMod val="90000"/>
                      <a:lumOff val="10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490</a:t>
              </a:r>
              <a:endParaRPr lang="en-US" sz="1050" dirty="0">
                <a:solidFill>
                  <a:schemeClr val="tx2">
                    <a:lumMod val="90000"/>
                    <a:lumOff val="1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5708195" y="1769201"/>
              <a:ext cx="308306" cy="199639"/>
            </a:xfrm>
            <a:prstGeom prst="rect">
              <a:avLst/>
            </a:prstGeom>
            <a:noFill/>
          </p:spPr>
          <p:txBody>
            <a:bodyPr wrap="none" lIns="72000" tIns="36000" rIns="72000" bIns="36000" rtlCol="0" anchor="ctr">
              <a:spAutoFit/>
            </a:bodyPr>
            <a:lstStyle/>
            <a:p>
              <a:pPr algn="r"/>
              <a:r>
                <a:rPr lang="cs-CZ" sz="1050" dirty="0">
                  <a:solidFill>
                    <a:schemeClr val="tx2">
                      <a:lumMod val="90000"/>
                      <a:lumOff val="10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500</a:t>
              </a:r>
              <a:endParaRPr lang="en-US" sz="1050" dirty="0">
                <a:solidFill>
                  <a:schemeClr val="tx2">
                    <a:lumMod val="90000"/>
                    <a:lumOff val="1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5708194" y="1446651"/>
              <a:ext cx="308306" cy="199639"/>
            </a:xfrm>
            <a:prstGeom prst="rect">
              <a:avLst/>
            </a:prstGeom>
            <a:noFill/>
          </p:spPr>
          <p:txBody>
            <a:bodyPr wrap="none" lIns="72000" tIns="36000" rIns="72000" bIns="36000" rtlCol="0" anchor="ctr">
              <a:spAutoFit/>
            </a:bodyPr>
            <a:lstStyle/>
            <a:p>
              <a:pPr algn="r"/>
              <a:r>
                <a:rPr lang="cs-CZ" sz="1050" dirty="0">
                  <a:solidFill>
                    <a:schemeClr val="tx2">
                      <a:lumMod val="90000"/>
                      <a:lumOff val="10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510</a:t>
              </a:r>
              <a:endParaRPr lang="en-US" sz="1050" dirty="0">
                <a:solidFill>
                  <a:schemeClr val="tx2">
                    <a:lumMod val="90000"/>
                    <a:lumOff val="1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3414787" y="1350550"/>
            <a:ext cx="2213047" cy="109866"/>
            <a:chOff x="3561347" y="2244594"/>
            <a:chExt cx="1377514" cy="170019"/>
          </a:xfrm>
        </p:grpSpPr>
        <p:cxnSp>
          <p:nvCxnSpPr>
            <p:cNvPr id="39" name="Straight Connector 38"/>
            <p:cNvCxnSpPr/>
            <p:nvPr/>
          </p:nvCxnSpPr>
          <p:spPr>
            <a:xfrm flipH="1" flipV="1">
              <a:off x="4295999" y="2244594"/>
              <a:ext cx="642862" cy="170019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 flipH="1">
              <a:off x="3561347" y="2244596"/>
              <a:ext cx="734654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solid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1" name="Straight Connector 40"/>
          <p:cNvCxnSpPr/>
          <p:nvPr/>
        </p:nvCxnSpPr>
        <p:spPr>
          <a:xfrm flipH="1">
            <a:off x="2875082" y="2406665"/>
            <a:ext cx="1137632" cy="500615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prstDash val="solid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" name="Group 41"/>
          <p:cNvGrpSpPr/>
          <p:nvPr/>
        </p:nvGrpSpPr>
        <p:grpSpPr>
          <a:xfrm>
            <a:off x="2910163" y="4252627"/>
            <a:ext cx="1085083" cy="380592"/>
            <a:chOff x="3561347" y="5646932"/>
            <a:chExt cx="1377514" cy="170019"/>
          </a:xfrm>
        </p:grpSpPr>
        <p:cxnSp>
          <p:nvCxnSpPr>
            <p:cNvPr id="43" name="Straight Connector 42"/>
            <p:cNvCxnSpPr/>
            <p:nvPr/>
          </p:nvCxnSpPr>
          <p:spPr>
            <a:xfrm flipH="1">
              <a:off x="4295999" y="5646932"/>
              <a:ext cx="642862" cy="170019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 flipV="1">
              <a:off x="3561347" y="5816951"/>
              <a:ext cx="734654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solid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" name="Group 44"/>
          <p:cNvGrpSpPr/>
          <p:nvPr/>
        </p:nvGrpSpPr>
        <p:grpSpPr>
          <a:xfrm flipH="1">
            <a:off x="5603866" y="5174555"/>
            <a:ext cx="1603787" cy="277457"/>
            <a:chOff x="3561347" y="5646932"/>
            <a:chExt cx="1377514" cy="170019"/>
          </a:xfrm>
        </p:grpSpPr>
        <p:cxnSp>
          <p:nvCxnSpPr>
            <p:cNvPr id="46" name="Straight Connector 45"/>
            <p:cNvCxnSpPr/>
            <p:nvPr/>
          </p:nvCxnSpPr>
          <p:spPr>
            <a:xfrm flipH="1">
              <a:off x="4295999" y="5646932"/>
              <a:ext cx="642862" cy="170019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/>
            <p:cNvCxnSpPr/>
            <p:nvPr/>
          </p:nvCxnSpPr>
          <p:spPr>
            <a:xfrm flipH="1" flipV="1">
              <a:off x="3561347" y="5816951"/>
              <a:ext cx="734654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solid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Straight Connector 47"/>
          <p:cNvCxnSpPr/>
          <p:nvPr/>
        </p:nvCxnSpPr>
        <p:spPr>
          <a:xfrm flipV="1">
            <a:off x="7217295" y="4252627"/>
            <a:ext cx="836571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prstDash val="solid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" name="Group 48"/>
          <p:cNvGrpSpPr/>
          <p:nvPr/>
        </p:nvGrpSpPr>
        <p:grpSpPr>
          <a:xfrm flipH="1">
            <a:off x="7231624" y="2009336"/>
            <a:ext cx="1085083" cy="380595"/>
            <a:chOff x="3561347" y="2244593"/>
            <a:chExt cx="1377514" cy="170020"/>
          </a:xfrm>
        </p:grpSpPr>
        <p:cxnSp>
          <p:nvCxnSpPr>
            <p:cNvPr id="50" name="Straight Connector 49"/>
            <p:cNvCxnSpPr/>
            <p:nvPr/>
          </p:nvCxnSpPr>
          <p:spPr>
            <a:xfrm flipH="1" flipV="1">
              <a:off x="4295999" y="2244594"/>
              <a:ext cx="642862" cy="170019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/>
            <p:cNvCxnSpPr/>
            <p:nvPr/>
          </p:nvCxnSpPr>
          <p:spPr>
            <a:xfrm flipH="1">
              <a:off x="3561347" y="2244593"/>
              <a:ext cx="734654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solid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TextBox 56"/>
          <p:cNvSpPr txBox="1"/>
          <p:nvPr/>
        </p:nvSpPr>
        <p:spPr>
          <a:xfrm>
            <a:off x="8394975" y="1858825"/>
            <a:ext cx="2550228" cy="503590"/>
          </a:xfrm>
          <a:prstGeom prst="rect">
            <a:avLst/>
          </a:prstGeom>
          <a:noFill/>
        </p:spPr>
        <p:txBody>
          <a:bodyPr wrap="square" lIns="72000" tIns="36000" rIns="72000" bIns="36000" rtlCol="0" anchor="t">
            <a:spAutoFit/>
          </a:bodyPr>
          <a:lstStyle/>
          <a:p>
            <a:r>
              <a:rPr lang="uk-UA" sz="1400" dirty="0">
                <a:solidFill>
                  <a:schemeClr val="tx2">
                    <a:lumMod val="90000"/>
                    <a:lumOff val="1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У школі я почуваюся незручно і недоречно</a:t>
            </a:r>
            <a:endParaRPr lang="en-US" sz="1400" dirty="0">
              <a:solidFill>
                <a:schemeClr val="tx2">
                  <a:lumMod val="90000"/>
                  <a:lumOff val="10000"/>
                </a:schemeClr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8172927" y="4096585"/>
            <a:ext cx="3378921" cy="288147"/>
          </a:xfrm>
          <a:prstGeom prst="rect">
            <a:avLst/>
          </a:prstGeom>
          <a:noFill/>
        </p:spPr>
        <p:txBody>
          <a:bodyPr wrap="square" lIns="72000" tIns="36000" rIns="72000" bIns="36000" rtlCol="0" anchor="t">
            <a:spAutoFit/>
          </a:bodyPr>
          <a:lstStyle/>
          <a:p>
            <a:r>
              <a:rPr lang="uk-UA" sz="1400" dirty="0">
                <a:solidFill>
                  <a:schemeClr val="tx2">
                    <a:lumMod val="90000"/>
                    <a:lumOff val="1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У школі почуваюся самотньо</a:t>
            </a:r>
            <a:endParaRPr lang="en-US" sz="1400" dirty="0">
              <a:solidFill>
                <a:schemeClr val="tx2">
                  <a:lumMod val="90000"/>
                  <a:lumOff val="10000"/>
                </a:schemeClr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7358085" y="5310029"/>
            <a:ext cx="2206246" cy="503590"/>
          </a:xfrm>
          <a:prstGeom prst="rect">
            <a:avLst/>
          </a:prstGeom>
          <a:noFill/>
        </p:spPr>
        <p:txBody>
          <a:bodyPr wrap="square" lIns="72000" tIns="36000" rIns="72000" bIns="36000" rtlCol="0" anchor="t">
            <a:spAutoFit/>
          </a:bodyPr>
          <a:lstStyle/>
          <a:p>
            <a:r>
              <a:rPr lang="uk-UA" sz="1400" dirty="0">
                <a:solidFill>
                  <a:schemeClr val="tx2">
                    <a:lumMod val="90000"/>
                    <a:lumOff val="1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Вважаю, що до школи належу</a:t>
            </a:r>
            <a:endParaRPr lang="en-US" sz="1100" dirty="0">
              <a:solidFill>
                <a:schemeClr val="tx2">
                  <a:lumMod val="90000"/>
                  <a:lumOff val="10000"/>
                </a:schemeClr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47423" y="4445842"/>
            <a:ext cx="2119746" cy="678895"/>
          </a:xfrm>
          <a:prstGeom prst="rect">
            <a:avLst/>
          </a:prstGeom>
          <a:noFill/>
        </p:spPr>
        <p:txBody>
          <a:bodyPr wrap="square" lIns="72000" tIns="36000" rIns="72000" bIns="36000" rtlCol="0" anchor="t">
            <a:spAutoFit/>
          </a:bodyPr>
          <a:lstStyle/>
          <a:p>
            <a:pPr algn="r">
              <a:lnSpc>
                <a:spcPct val="150000"/>
              </a:lnSpc>
            </a:pPr>
            <a:r>
              <a:rPr lang="uk-UA" sz="1400" dirty="0">
                <a:solidFill>
                  <a:schemeClr val="tx2">
                    <a:lumMod val="90000"/>
                    <a:lumOff val="1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Однокласники у школі мене, мабуть, люблять</a:t>
            </a:r>
            <a:endParaRPr lang="en-US" sz="1400" dirty="0">
              <a:solidFill>
                <a:schemeClr val="tx2">
                  <a:lumMod val="90000"/>
                  <a:lumOff val="10000"/>
                </a:schemeClr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111317" y="2472103"/>
            <a:ext cx="2639855" cy="996033"/>
          </a:xfrm>
          <a:prstGeom prst="rect">
            <a:avLst/>
          </a:prstGeom>
          <a:noFill/>
        </p:spPr>
        <p:txBody>
          <a:bodyPr wrap="square" lIns="72000" tIns="36000" rIns="72000" bIns="36000" rtlCol="0" anchor="t">
            <a:spAutoFit/>
          </a:bodyPr>
          <a:lstStyle/>
          <a:p>
            <a:pPr algn="r"/>
            <a:r>
              <a:rPr lang="cs-CZ" b="1" dirty="0">
                <a:solidFill>
                  <a:schemeClr val="tx2">
                    <a:lumMod val="90000"/>
                    <a:lumOff val="1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24,7 %</a:t>
            </a:r>
            <a:r>
              <a:rPr lang="cs-CZ" sz="1400" dirty="0">
                <a:solidFill>
                  <a:schemeClr val="tx2">
                    <a:lumMod val="90000"/>
                    <a:lumOff val="1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</a:p>
          <a:p>
            <a:pPr algn="r"/>
            <a:r>
              <a:rPr lang="cs-CZ" sz="1400" dirty="0">
                <a:solidFill>
                  <a:schemeClr val="tx2">
                    <a:lumMod val="90000"/>
                    <a:lumOff val="1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uk-UA" sz="1400" dirty="0">
                <a:solidFill>
                  <a:schemeClr val="tx2">
                    <a:lumMod val="90000"/>
                    <a:lumOff val="1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учнів не погоджуються з твердженням, що у школі легко знаходяться друзі</a:t>
            </a:r>
            <a:endParaRPr lang="en-US" sz="1400" dirty="0">
              <a:solidFill>
                <a:schemeClr val="tx2">
                  <a:lumMod val="90000"/>
                  <a:lumOff val="10000"/>
                </a:schemeClr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216168" y="1160355"/>
            <a:ext cx="3107348" cy="678895"/>
          </a:xfrm>
          <a:prstGeom prst="rect">
            <a:avLst/>
          </a:prstGeom>
          <a:noFill/>
        </p:spPr>
        <p:txBody>
          <a:bodyPr wrap="square" lIns="72000" tIns="36000" rIns="72000" bIns="36000" rtlCol="0" anchor="t">
            <a:spAutoFit/>
          </a:bodyPr>
          <a:lstStyle/>
          <a:p>
            <a:pPr algn="r">
              <a:lnSpc>
                <a:spcPct val="150000"/>
              </a:lnSpc>
            </a:pPr>
            <a:r>
              <a:rPr lang="uk-UA" sz="1400" dirty="0">
                <a:solidFill>
                  <a:schemeClr val="tx2">
                    <a:lumMod val="90000"/>
                    <a:lumOff val="1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У школі я відчуваю себе аутсайдером</a:t>
            </a:r>
            <a:endParaRPr lang="en-US" sz="1400" dirty="0">
              <a:solidFill>
                <a:schemeClr val="tx2">
                  <a:lumMod val="90000"/>
                  <a:lumOff val="10000"/>
                </a:schemeClr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0" name="Obdélník 89"/>
          <p:cNvSpPr/>
          <p:nvPr/>
        </p:nvSpPr>
        <p:spPr>
          <a:xfrm>
            <a:off x="10032038" y="922468"/>
            <a:ext cx="21149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latinLnBrk="1">
              <a:defRPr/>
            </a:pPr>
            <a:r>
              <a:rPr lang="en-US" altLang="ko-KR" sz="3600" b="1" dirty="0">
                <a:solidFill>
                  <a:schemeClr val="accent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1</a:t>
            </a:r>
            <a:r>
              <a:rPr lang="cs-CZ" altLang="ko-KR" sz="3600" b="1" dirty="0">
                <a:solidFill>
                  <a:schemeClr val="accent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5 </a:t>
            </a:r>
            <a:r>
              <a:rPr lang="uk-UA" altLang="ko-KR" sz="3600" b="1" dirty="0">
                <a:solidFill>
                  <a:schemeClr val="accent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РІЧНІ</a:t>
            </a:r>
            <a:endParaRPr lang="ko-KR" altLang="en-US" sz="3600" b="1" dirty="0">
              <a:solidFill>
                <a:schemeClr val="accent3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2" name="Obdélník 91"/>
          <p:cNvSpPr/>
          <p:nvPr/>
        </p:nvSpPr>
        <p:spPr>
          <a:xfrm>
            <a:off x="10881814" y="5331731"/>
            <a:ext cx="180975" cy="20451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2000">
              <a:solidFill>
                <a:schemeClr val="tx2">
                  <a:lumMod val="90000"/>
                  <a:lumOff val="10000"/>
                </a:schemeClr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3" name="Obdélník 92"/>
          <p:cNvSpPr/>
          <p:nvPr/>
        </p:nvSpPr>
        <p:spPr>
          <a:xfrm>
            <a:off x="10881814" y="5578061"/>
            <a:ext cx="180975" cy="204513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2000">
              <a:solidFill>
                <a:schemeClr val="tx2">
                  <a:lumMod val="90000"/>
                  <a:lumOff val="10000"/>
                </a:schemeClr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4" name="TextovéPole 93"/>
          <p:cNvSpPr txBox="1"/>
          <p:nvPr/>
        </p:nvSpPr>
        <p:spPr>
          <a:xfrm>
            <a:off x="11152127" y="5331731"/>
            <a:ext cx="798684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uk-UA" sz="1050" dirty="0">
                <a:solidFill>
                  <a:schemeClr val="tx2">
                    <a:lumMod val="90000"/>
                    <a:lumOff val="1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погоджуюся</a:t>
            </a:r>
            <a:endParaRPr lang="cs-CZ" sz="1050" dirty="0">
              <a:solidFill>
                <a:schemeClr val="tx2">
                  <a:lumMod val="90000"/>
                  <a:lumOff val="10000"/>
                </a:schemeClr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5" name="TextovéPole 94"/>
          <p:cNvSpPr txBox="1"/>
          <p:nvPr/>
        </p:nvSpPr>
        <p:spPr>
          <a:xfrm>
            <a:off x="11152126" y="5615435"/>
            <a:ext cx="798684" cy="3231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uk-UA" sz="1050" dirty="0">
                <a:solidFill>
                  <a:schemeClr val="tx2">
                    <a:lumMod val="90000"/>
                    <a:lumOff val="1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Не погоджуюся</a:t>
            </a:r>
            <a:endParaRPr lang="cs-CZ" sz="1050" dirty="0">
              <a:solidFill>
                <a:schemeClr val="tx2">
                  <a:lumMod val="90000"/>
                  <a:lumOff val="10000"/>
                </a:schemeClr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" name="Šestiúhelník 3"/>
          <p:cNvSpPr/>
          <p:nvPr/>
        </p:nvSpPr>
        <p:spPr>
          <a:xfrm rot="1994990">
            <a:off x="4178365" y="2437220"/>
            <a:ext cx="2132780" cy="2017627"/>
          </a:xfrm>
          <a:custGeom>
            <a:avLst/>
            <a:gdLst>
              <a:gd name="connsiteX0" fmla="*/ 0 w 3054261"/>
              <a:gd name="connsiteY0" fmla="*/ 1316492 h 2632984"/>
              <a:gd name="connsiteX1" fmla="*/ 658246 w 3054261"/>
              <a:gd name="connsiteY1" fmla="*/ 1 h 2632984"/>
              <a:gd name="connsiteX2" fmla="*/ 2396015 w 3054261"/>
              <a:gd name="connsiteY2" fmla="*/ 1 h 2632984"/>
              <a:gd name="connsiteX3" fmla="*/ 3054261 w 3054261"/>
              <a:gd name="connsiteY3" fmla="*/ 1316492 h 2632984"/>
              <a:gd name="connsiteX4" fmla="*/ 2396015 w 3054261"/>
              <a:gd name="connsiteY4" fmla="*/ 2632983 h 2632984"/>
              <a:gd name="connsiteX5" fmla="*/ 658246 w 3054261"/>
              <a:gd name="connsiteY5" fmla="*/ 2632983 h 2632984"/>
              <a:gd name="connsiteX6" fmla="*/ 0 w 3054261"/>
              <a:gd name="connsiteY6" fmla="*/ 1316492 h 2632984"/>
              <a:gd name="connsiteX0" fmla="*/ 0 w 3054261"/>
              <a:gd name="connsiteY0" fmla="*/ 1316491 h 2632982"/>
              <a:gd name="connsiteX1" fmla="*/ 715693 w 3054261"/>
              <a:gd name="connsiteY1" fmla="*/ 87622 h 2632982"/>
              <a:gd name="connsiteX2" fmla="*/ 2396015 w 3054261"/>
              <a:gd name="connsiteY2" fmla="*/ 0 h 2632982"/>
              <a:gd name="connsiteX3" fmla="*/ 3054261 w 3054261"/>
              <a:gd name="connsiteY3" fmla="*/ 1316491 h 2632982"/>
              <a:gd name="connsiteX4" fmla="*/ 2396015 w 3054261"/>
              <a:gd name="connsiteY4" fmla="*/ 2632982 h 2632982"/>
              <a:gd name="connsiteX5" fmla="*/ 658246 w 3054261"/>
              <a:gd name="connsiteY5" fmla="*/ 2632982 h 2632982"/>
              <a:gd name="connsiteX6" fmla="*/ 0 w 3054261"/>
              <a:gd name="connsiteY6" fmla="*/ 1316491 h 2632982"/>
              <a:gd name="connsiteX0" fmla="*/ 0 w 3054261"/>
              <a:gd name="connsiteY0" fmla="*/ 1251925 h 2568416"/>
              <a:gd name="connsiteX1" fmla="*/ 715693 w 3054261"/>
              <a:gd name="connsiteY1" fmla="*/ 23056 h 2568416"/>
              <a:gd name="connsiteX2" fmla="*/ 1515787 w 3054261"/>
              <a:gd name="connsiteY2" fmla="*/ 0 h 2568416"/>
              <a:gd name="connsiteX3" fmla="*/ 3054261 w 3054261"/>
              <a:gd name="connsiteY3" fmla="*/ 1251925 h 2568416"/>
              <a:gd name="connsiteX4" fmla="*/ 2396015 w 3054261"/>
              <a:gd name="connsiteY4" fmla="*/ 2568416 h 2568416"/>
              <a:gd name="connsiteX5" fmla="*/ 658246 w 3054261"/>
              <a:gd name="connsiteY5" fmla="*/ 2568416 h 2568416"/>
              <a:gd name="connsiteX6" fmla="*/ 0 w 3054261"/>
              <a:gd name="connsiteY6" fmla="*/ 1251925 h 2568416"/>
              <a:gd name="connsiteX0" fmla="*/ 0 w 2396015"/>
              <a:gd name="connsiteY0" fmla="*/ 1251925 h 2568416"/>
              <a:gd name="connsiteX1" fmla="*/ 715693 w 2396015"/>
              <a:gd name="connsiteY1" fmla="*/ 23056 h 2568416"/>
              <a:gd name="connsiteX2" fmla="*/ 1515787 w 2396015"/>
              <a:gd name="connsiteY2" fmla="*/ 0 h 2568416"/>
              <a:gd name="connsiteX3" fmla="*/ 1981225 w 2396015"/>
              <a:gd name="connsiteY3" fmla="*/ 622849 h 2568416"/>
              <a:gd name="connsiteX4" fmla="*/ 2396015 w 2396015"/>
              <a:gd name="connsiteY4" fmla="*/ 2568416 h 2568416"/>
              <a:gd name="connsiteX5" fmla="*/ 658246 w 2396015"/>
              <a:gd name="connsiteY5" fmla="*/ 2568416 h 2568416"/>
              <a:gd name="connsiteX6" fmla="*/ 0 w 2396015"/>
              <a:gd name="connsiteY6" fmla="*/ 1251925 h 2568416"/>
              <a:gd name="connsiteX0" fmla="*/ 0 w 1991141"/>
              <a:gd name="connsiteY0" fmla="*/ 1251925 h 2568416"/>
              <a:gd name="connsiteX1" fmla="*/ 715693 w 1991141"/>
              <a:gd name="connsiteY1" fmla="*/ 23056 h 2568416"/>
              <a:gd name="connsiteX2" fmla="*/ 1515787 w 1991141"/>
              <a:gd name="connsiteY2" fmla="*/ 0 h 2568416"/>
              <a:gd name="connsiteX3" fmla="*/ 1981225 w 1991141"/>
              <a:gd name="connsiteY3" fmla="*/ 622849 h 2568416"/>
              <a:gd name="connsiteX4" fmla="*/ 1991141 w 1991141"/>
              <a:gd name="connsiteY4" fmla="*/ 1968250 h 2568416"/>
              <a:gd name="connsiteX5" fmla="*/ 658246 w 1991141"/>
              <a:gd name="connsiteY5" fmla="*/ 2568416 h 2568416"/>
              <a:gd name="connsiteX6" fmla="*/ 0 w 1991141"/>
              <a:gd name="connsiteY6" fmla="*/ 1251925 h 2568416"/>
              <a:gd name="connsiteX0" fmla="*/ 0 w 1991141"/>
              <a:gd name="connsiteY0" fmla="*/ 1251925 h 2017627"/>
              <a:gd name="connsiteX1" fmla="*/ 715693 w 1991141"/>
              <a:gd name="connsiteY1" fmla="*/ 23056 h 2017627"/>
              <a:gd name="connsiteX2" fmla="*/ 1515787 w 1991141"/>
              <a:gd name="connsiteY2" fmla="*/ 0 h 2017627"/>
              <a:gd name="connsiteX3" fmla="*/ 1981225 w 1991141"/>
              <a:gd name="connsiteY3" fmla="*/ 622849 h 2017627"/>
              <a:gd name="connsiteX4" fmla="*/ 1991141 w 1991141"/>
              <a:gd name="connsiteY4" fmla="*/ 1968250 h 2017627"/>
              <a:gd name="connsiteX5" fmla="*/ 490758 w 1991141"/>
              <a:gd name="connsiteY5" fmla="*/ 2017627 h 2017627"/>
              <a:gd name="connsiteX6" fmla="*/ 0 w 1991141"/>
              <a:gd name="connsiteY6" fmla="*/ 1251925 h 2017627"/>
              <a:gd name="connsiteX0" fmla="*/ 0 w 2132780"/>
              <a:gd name="connsiteY0" fmla="*/ 775306 h 2017627"/>
              <a:gd name="connsiteX1" fmla="*/ 857332 w 2132780"/>
              <a:gd name="connsiteY1" fmla="*/ 23056 h 2017627"/>
              <a:gd name="connsiteX2" fmla="*/ 1657426 w 2132780"/>
              <a:gd name="connsiteY2" fmla="*/ 0 h 2017627"/>
              <a:gd name="connsiteX3" fmla="*/ 2122864 w 2132780"/>
              <a:gd name="connsiteY3" fmla="*/ 622849 h 2017627"/>
              <a:gd name="connsiteX4" fmla="*/ 2132780 w 2132780"/>
              <a:gd name="connsiteY4" fmla="*/ 1968250 h 2017627"/>
              <a:gd name="connsiteX5" fmla="*/ 632397 w 2132780"/>
              <a:gd name="connsiteY5" fmla="*/ 2017627 h 2017627"/>
              <a:gd name="connsiteX6" fmla="*/ 0 w 2132780"/>
              <a:gd name="connsiteY6" fmla="*/ 775306 h 2017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2780" h="2017627">
                <a:moveTo>
                  <a:pt x="0" y="775306"/>
                </a:moveTo>
                <a:lnTo>
                  <a:pt x="857332" y="23056"/>
                </a:lnTo>
                <a:lnTo>
                  <a:pt x="1657426" y="0"/>
                </a:lnTo>
                <a:lnTo>
                  <a:pt x="2122864" y="622849"/>
                </a:lnTo>
                <a:cubicBezTo>
                  <a:pt x="2126169" y="1071316"/>
                  <a:pt x="2129475" y="1519783"/>
                  <a:pt x="2132780" y="1968250"/>
                </a:cubicBezTo>
                <a:lnTo>
                  <a:pt x="632397" y="2017627"/>
                </a:lnTo>
                <a:lnTo>
                  <a:pt x="0" y="77530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62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2000">
              <a:solidFill>
                <a:schemeClr val="tx2">
                  <a:lumMod val="90000"/>
                  <a:lumOff val="10000"/>
                </a:schemeClr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" name="Šestiúhelník 4"/>
          <p:cNvSpPr/>
          <p:nvPr/>
        </p:nvSpPr>
        <p:spPr>
          <a:xfrm rot="1949661">
            <a:off x="4197634" y="2034578"/>
            <a:ext cx="3034034" cy="2073908"/>
          </a:xfrm>
          <a:custGeom>
            <a:avLst/>
            <a:gdLst>
              <a:gd name="connsiteX0" fmla="*/ 0 w 3205044"/>
              <a:gd name="connsiteY0" fmla="*/ 1381485 h 2762969"/>
              <a:gd name="connsiteX1" fmla="*/ 690742 w 3205044"/>
              <a:gd name="connsiteY1" fmla="*/ 1 h 2762969"/>
              <a:gd name="connsiteX2" fmla="*/ 2514302 w 3205044"/>
              <a:gd name="connsiteY2" fmla="*/ 1 h 2762969"/>
              <a:gd name="connsiteX3" fmla="*/ 3205044 w 3205044"/>
              <a:gd name="connsiteY3" fmla="*/ 1381485 h 2762969"/>
              <a:gd name="connsiteX4" fmla="*/ 2514302 w 3205044"/>
              <a:gd name="connsiteY4" fmla="*/ 2762968 h 2762969"/>
              <a:gd name="connsiteX5" fmla="*/ 690742 w 3205044"/>
              <a:gd name="connsiteY5" fmla="*/ 2762968 h 2762969"/>
              <a:gd name="connsiteX6" fmla="*/ 0 w 3205044"/>
              <a:gd name="connsiteY6" fmla="*/ 1381485 h 2762969"/>
              <a:gd name="connsiteX0" fmla="*/ 0 w 3205044"/>
              <a:gd name="connsiteY0" fmla="*/ 1381484 h 2762967"/>
              <a:gd name="connsiteX1" fmla="*/ 749946 w 3205044"/>
              <a:gd name="connsiteY1" fmla="*/ 75221 h 2762967"/>
              <a:gd name="connsiteX2" fmla="*/ 2514302 w 3205044"/>
              <a:gd name="connsiteY2" fmla="*/ 0 h 2762967"/>
              <a:gd name="connsiteX3" fmla="*/ 3205044 w 3205044"/>
              <a:gd name="connsiteY3" fmla="*/ 1381484 h 2762967"/>
              <a:gd name="connsiteX4" fmla="*/ 2514302 w 3205044"/>
              <a:gd name="connsiteY4" fmla="*/ 2762967 h 2762967"/>
              <a:gd name="connsiteX5" fmla="*/ 690742 w 3205044"/>
              <a:gd name="connsiteY5" fmla="*/ 2762967 h 2762967"/>
              <a:gd name="connsiteX6" fmla="*/ 0 w 3205044"/>
              <a:gd name="connsiteY6" fmla="*/ 1381484 h 2762967"/>
              <a:gd name="connsiteX0" fmla="*/ 0 w 3205044"/>
              <a:gd name="connsiteY0" fmla="*/ 1306263 h 2687746"/>
              <a:gd name="connsiteX1" fmla="*/ 749946 w 3205044"/>
              <a:gd name="connsiteY1" fmla="*/ 0 h 2687746"/>
              <a:gd name="connsiteX2" fmla="*/ 2248420 w 3205044"/>
              <a:gd name="connsiteY2" fmla="*/ 3784 h 2687746"/>
              <a:gd name="connsiteX3" fmla="*/ 3205044 w 3205044"/>
              <a:gd name="connsiteY3" fmla="*/ 1306263 h 2687746"/>
              <a:gd name="connsiteX4" fmla="*/ 2514302 w 3205044"/>
              <a:gd name="connsiteY4" fmla="*/ 2687746 h 2687746"/>
              <a:gd name="connsiteX5" fmla="*/ 690742 w 3205044"/>
              <a:gd name="connsiteY5" fmla="*/ 2687746 h 2687746"/>
              <a:gd name="connsiteX6" fmla="*/ 0 w 3205044"/>
              <a:gd name="connsiteY6" fmla="*/ 1306263 h 2687746"/>
              <a:gd name="connsiteX0" fmla="*/ 0 w 3045751"/>
              <a:gd name="connsiteY0" fmla="*/ 1306263 h 2687746"/>
              <a:gd name="connsiteX1" fmla="*/ 749946 w 3045751"/>
              <a:gd name="connsiteY1" fmla="*/ 0 h 2687746"/>
              <a:gd name="connsiteX2" fmla="*/ 2248420 w 3045751"/>
              <a:gd name="connsiteY2" fmla="*/ 3784 h 2687746"/>
              <a:gd name="connsiteX3" fmla="*/ 3045751 w 3045751"/>
              <a:gd name="connsiteY3" fmla="*/ 1215741 h 2687746"/>
              <a:gd name="connsiteX4" fmla="*/ 2514302 w 3045751"/>
              <a:gd name="connsiteY4" fmla="*/ 2687746 h 2687746"/>
              <a:gd name="connsiteX5" fmla="*/ 690742 w 3045751"/>
              <a:gd name="connsiteY5" fmla="*/ 2687746 h 2687746"/>
              <a:gd name="connsiteX6" fmla="*/ 0 w 3045751"/>
              <a:gd name="connsiteY6" fmla="*/ 1306263 h 2687746"/>
              <a:gd name="connsiteX0" fmla="*/ 0 w 3045751"/>
              <a:gd name="connsiteY0" fmla="*/ 1306263 h 2687746"/>
              <a:gd name="connsiteX1" fmla="*/ 749946 w 3045751"/>
              <a:gd name="connsiteY1" fmla="*/ 0 h 2687746"/>
              <a:gd name="connsiteX2" fmla="*/ 2248420 w 3045751"/>
              <a:gd name="connsiteY2" fmla="*/ 3784 h 2687746"/>
              <a:gd name="connsiteX3" fmla="*/ 3045751 w 3045751"/>
              <a:gd name="connsiteY3" fmla="*/ 1215741 h 2687746"/>
              <a:gd name="connsiteX4" fmla="*/ 2046506 w 3045751"/>
              <a:gd name="connsiteY4" fmla="*/ 2059675 h 2687746"/>
              <a:gd name="connsiteX5" fmla="*/ 690742 w 3045751"/>
              <a:gd name="connsiteY5" fmla="*/ 2687746 h 2687746"/>
              <a:gd name="connsiteX6" fmla="*/ 0 w 3045751"/>
              <a:gd name="connsiteY6" fmla="*/ 1306263 h 2687746"/>
              <a:gd name="connsiteX0" fmla="*/ 0 w 3045751"/>
              <a:gd name="connsiteY0" fmla="*/ 1306263 h 2073908"/>
              <a:gd name="connsiteX1" fmla="*/ 749946 w 3045751"/>
              <a:gd name="connsiteY1" fmla="*/ 0 h 2073908"/>
              <a:gd name="connsiteX2" fmla="*/ 2248420 w 3045751"/>
              <a:gd name="connsiteY2" fmla="*/ 3784 h 2073908"/>
              <a:gd name="connsiteX3" fmla="*/ 3045751 w 3045751"/>
              <a:gd name="connsiteY3" fmla="*/ 1215741 h 2073908"/>
              <a:gd name="connsiteX4" fmla="*/ 2046506 w 3045751"/>
              <a:gd name="connsiteY4" fmla="*/ 2059675 h 2073908"/>
              <a:gd name="connsiteX5" fmla="*/ 1158036 w 3045751"/>
              <a:gd name="connsiteY5" fmla="*/ 2073908 h 2073908"/>
              <a:gd name="connsiteX6" fmla="*/ 0 w 3045751"/>
              <a:gd name="connsiteY6" fmla="*/ 1306263 h 2073908"/>
              <a:gd name="connsiteX0" fmla="*/ 0 w 3034034"/>
              <a:gd name="connsiteY0" fmla="*/ 1377850 h 2073908"/>
              <a:gd name="connsiteX1" fmla="*/ 738229 w 3034034"/>
              <a:gd name="connsiteY1" fmla="*/ 0 h 2073908"/>
              <a:gd name="connsiteX2" fmla="*/ 2236703 w 3034034"/>
              <a:gd name="connsiteY2" fmla="*/ 3784 h 2073908"/>
              <a:gd name="connsiteX3" fmla="*/ 3034034 w 3034034"/>
              <a:gd name="connsiteY3" fmla="*/ 1215741 h 2073908"/>
              <a:gd name="connsiteX4" fmla="*/ 2034789 w 3034034"/>
              <a:gd name="connsiteY4" fmla="*/ 2059675 h 2073908"/>
              <a:gd name="connsiteX5" fmla="*/ 1146319 w 3034034"/>
              <a:gd name="connsiteY5" fmla="*/ 2073908 h 2073908"/>
              <a:gd name="connsiteX6" fmla="*/ 0 w 3034034"/>
              <a:gd name="connsiteY6" fmla="*/ 1377850 h 2073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34034" h="2073908">
                <a:moveTo>
                  <a:pt x="0" y="1377850"/>
                </a:moveTo>
                <a:lnTo>
                  <a:pt x="738229" y="0"/>
                </a:lnTo>
                <a:lnTo>
                  <a:pt x="2236703" y="3784"/>
                </a:lnTo>
                <a:lnTo>
                  <a:pt x="3034034" y="1215741"/>
                </a:lnTo>
                <a:lnTo>
                  <a:pt x="2034789" y="2059675"/>
                </a:lnTo>
                <a:lnTo>
                  <a:pt x="1146319" y="2073908"/>
                </a:lnTo>
                <a:lnTo>
                  <a:pt x="0" y="1377850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  <a:alpha val="56000"/>
            </a:schemeClr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2000">
              <a:solidFill>
                <a:schemeClr val="tx2">
                  <a:lumMod val="90000"/>
                  <a:lumOff val="10000"/>
                </a:schemeClr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8" name="TextovéPole 57"/>
          <p:cNvSpPr txBox="1"/>
          <p:nvPr/>
        </p:nvSpPr>
        <p:spPr>
          <a:xfrm>
            <a:off x="8720356" y="6547855"/>
            <a:ext cx="3022213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50" b="0" i="1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lumMod val="90000"/>
                    <a:lumOff val="10000"/>
                  </a:schemeClr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Zdroj: PISA 2015</a:t>
            </a:r>
          </a:p>
        </p:txBody>
      </p:sp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uk-UA" cap="all" dirty="0">
                <a:solidFill>
                  <a:schemeClr val="tx2">
                    <a:lumMod val="90000"/>
                    <a:lumOff val="10000"/>
                  </a:schemeClr>
                </a:solidFill>
              </a:rPr>
              <a:t>СПІВНАЛЕЖНІСТЬ ДО ШКОЛИ</a:t>
            </a:r>
            <a:endParaRPr lang="cs-CZ" cap="all" dirty="0">
              <a:solidFill>
                <a:schemeClr val="tx2">
                  <a:lumMod val="90000"/>
                  <a:lumOff val="1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42611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838200" y="313755"/>
            <a:ext cx="10515600" cy="812885"/>
          </a:xfrm>
        </p:spPr>
        <p:txBody>
          <a:bodyPr>
            <a:noAutofit/>
          </a:bodyPr>
          <a:lstStyle/>
          <a:p>
            <a:r>
              <a:rPr lang="uk-UA" cap="all" dirty="0"/>
              <a:t>ЧОМУ ВЧИТЕЛІ МАЛИ Б ПРАЦЮВАТИ НАД ТИМ, ЩОБ УЧНІ ПОЧУВАЛИСЯ ДОБРЕ</a:t>
            </a:r>
            <a:r>
              <a:rPr lang="cs-CZ" cap="all" dirty="0"/>
              <a:t>?</a:t>
            </a:r>
          </a:p>
        </p:txBody>
      </p:sp>
      <p:sp>
        <p:nvSpPr>
          <p:cNvPr id="3" name="Obdélník 2"/>
          <p:cNvSpPr/>
          <p:nvPr/>
        </p:nvSpPr>
        <p:spPr>
          <a:xfrm>
            <a:off x="982663" y="2644309"/>
            <a:ext cx="9790441" cy="369332"/>
          </a:xfrm>
          <a:prstGeom prst="rect">
            <a:avLst/>
          </a:prstGeom>
        </p:spPr>
        <p:txBody>
          <a:bodyPr wrap="square" l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dirty="0">
                <a:solidFill>
                  <a:prstClr val="black"/>
                </a:solidFill>
                <a:latin typeface="Segoe UI"/>
                <a:ea typeface="Calibri" panose="020F0502020204030204" pitchFamily="34" charset="0"/>
                <a:cs typeface="Times New Roman" panose="02020603050405020304" pitchFamily="18" charset="0"/>
              </a:rPr>
              <a:t>ІНДЕКС ПОБОЮВАННЯ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uk-UA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cs-CZ" sz="18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Segoe UI"/>
                <a:ea typeface="Calibri" panose="020F0502020204030204" pitchFamily="34" charset="0"/>
                <a:cs typeface="Times New Roman" panose="02020603050405020304" pitchFamily="18" charset="0"/>
              </a:rPr>
              <a:t>(Test </a:t>
            </a:r>
            <a:r>
              <a:rPr kumimoji="0" lang="cs-CZ" sz="1800" b="0" i="1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Segoe UI"/>
                <a:ea typeface="Calibri" panose="020F0502020204030204" pitchFamily="34" charset="0"/>
                <a:cs typeface="Times New Roman" panose="02020603050405020304" pitchFamily="18" charset="0"/>
              </a:rPr>
              <a:t>anxiety</a:t>
            </a:r>
            <a:r>
              <a:rPr kumimoji="0" lang="cs-CZ" sz="18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Segoe UI"/>
                <a:ea typeface="Calibri" panose="020F0502020204030204" pitchFamily="34" charset="0"/>
                <a:cs typeface="Times New Roman" panose="02020603050405020304" pitchFamily="18" charset="0"/>
              </a:rPr>
              <a:t>)</a:t>
            </a:r>
            <a:endParaRPr kumimoji="0" lang="cs-CZ" sz="1800" b="0" i="1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4" name="Obdélník 3"/>
          <p:cNvSpPr/>
          <p:nvPr/>
        </p:nvSpPr>
        <p:spPr>
          <a:xfrm>
            <a:off x="982662" y="2016927"/>
            <a:ext cx="9790440" cy="523220"/>
          </a:xfrm>
          <a:prstGeom prst="rect">
            <a:avLst/>
          </a:prstGeom>
        </p:spPr>
        <p:txBody>
          <a:bodyPr wrap="square" l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2800" dirty="0">
                <a:solidFill>
                  <a:srgbClr val="C60C30"/>
                </a:solidFill>
                <a:latin typeface="Segoe UI"/>
              </a:rPr>
              <a:t>Чим нижчий індекс побоювання, тим кращі результати</a:t>
            </a:r>
            <a:endParaRPr kumimoji="0" lang="cs-CZ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7" name="Obdélník 6"/>
          <p:cNvSpPr/>
          <p:nvPr/>
        </p:nvSpPr>
        <p:spPr>
          <a:xfrm>
            <a:off x="982662" y="3200401"/>
            <a:ext cx="7185978" cy="271271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324000" anchor="ctr">
            <a:no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 typeface="Symbol" panose="05050102010706020507" pitchFamily="18" charset="2"/>
              <a:buChar char=""/>
              <a:tabLst/>
              <a:defRPr/>
            </a:pPr>
            <a:r>
              <a:rPr kumimoji="0" lang="uk-UA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Calibri" panose="020F0502020204030204" pitchFamily="34" charset="0"/>
                <a:cs typeface="Minion Pro" panose="02040503050306090203" pitchFamily="18" charset="0"/>
              </a:rPr>
              <a:t>Я часто боюся, що мені буде важко написати контрольну</a:t>
            </a:r>
            <a:r>
              <a:rPr kumimoji="0" lang="cs-CZ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Calibri" panose="020F0502020204030204" pitchFamily="34" charset="0"/>
                <a:cs typeface="Minion Pro" panose="02040503050306090203" pitchFamily="18" charset="0"/>
              </a:rPr>
              <a:t>.</a:t>
            </a:r>
          </a:p>
          <a:p>
            <a:pPr marL="342900" marR="0" lvl="0" indent="-34290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 typeface="Symbol" panose="05050102010706020507" pitchFamily="18" charset="2"/>
              <a:buChar char=""/>
              <a:tabLst/>
              <a:defRPr/>
            </a:pPr>
            <a:r>
              <a:rPr kumimoji="0" lang="uk-UA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Calibri" panose="020F0502020204030204" pitchFamily="34" charset="0"/>
                <a:cs typeface="Minion Pro" panose="02040503050306090203" pitchFamily="18" charset="0"/>
              </a:rPr>
              <a:t>Я боюся, що у школі отримаю погані оцінки</a:t>
            </a:r>
            <a:r>
              <a:rPr kumimoji="0" lang="cs-CZ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Calibri" panose="020F0502020204030204" pitchFamily="34" charset="0"/>
                <a:cs typeface="Minion Pro" panose="02040503050306090203" pitchFamily="18" charset="0"/>
              </a:rPr>
              <a:t>.</a:t>
            </a:r>
          </a:p>
          <a:p>
            <a:pPr marL="342900" marR="0" lvl="0" indent="-34290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 typeface="Symbol" panose="05050102010706020507" pitchFamily="18" charset="2"/>
              <a:buChar char=""/>
              <a:tabLst/>
              <a:defRPr/>
            </a:pPr>
            <a:r>
              <a:rPr kumimoji="0" lang="uk-UA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Calibri" panose="020F0502020204030204" pitchFamily="34" charset="0"/>
                <a:cs typeface="Minion Pro" panose="02040503050306090203" pitchFamily="18" charset="0"/>
              </a:rPr>
              <a:t>Дуже боюся, навіть коли я добре підготувався</a:t>
            </a:r>
            <a:r>
              <a:rPr kumimoji="0" lang="cs-CZ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Calibri" panose="020F0502020204030204" pitchFamily="34" charset="0"/>
                <a:cs typeface="Minion Pro" panose="02040503050306090203" pitchFamily="18" charset="0"/>
              </a:rPr>
              <a:t>/</a:t>
            </a:r>
            <a:r>
              <a:rPr kumimoji="0" lang="uk-UA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Calibri" panose="020F0502020204030204" pitchFamily="34" charset="0"/>
                <a:cs typeface="Minion Pro" panose="02040503050306090203" pitchFamily="18" charset="0"/>
              </a:rPr>
              <a:t>лася</a:t>
            </a:r>
            <a:r>
              <a:rPr kumimoji="0" lang="uk-UA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Calibri" panose="020F0502020204030204" pitchFamily="34" charset="0"/>
                <a:cs typeface="Minion Pro" panose="02040503050306090203" pitchFamily="18" charset="0"/>
              </a:rPr>
              <a:t> до контрольної</a:t>
            </a:r>
            <a:r>
              <a:rPr kumimoji="0" lang="cs-CZ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Calibri" panose="020F0502020204030204" pitchFamily="34" charset="0"/>
                <a:cs typeface="Minion Pro" panose="02040503050306090203" pitchFamily="18" charset="0"/>
              </a:rPr>
              <a:t>.</a:t>
            </a:r>
          </a:p>
          <a:p>
            <a:pPr marL="342900" marR="0" lvl="0" indent="-34290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 typeface="Symbol" panose="05050102010706020507" pitchFamily="18" charset="2"/>
              <a:buChar char=""/>
              <a:tabLst/>
              <a:defRPr/>
            </a:pPr>
            <a:r>
              <a:rPr kumimoji="0" lang="uk-UA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Calibri" panose="020F0502020204030204" pitchFamily="34" charset="0"/>
                <a:cs typeface="Minion Pro" panose="02040503050306090203" pitchFamily="18" charset="0"/>
              </a:rPr>
              <a:t>Коли готуюся до контрольної, я дуже нервуюся</a:t>
            </a:r>
            <a:r>
              <a:rPr kumimoji="0" lang="cs-CZ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Calibri" panose="020F0502020204030204" pitchFamily="34" charset="0"/>
                <a:cs typeface="Minion Pro" panose="02040503050306090203" pitchFamily="18" charset="0"/>
              </a:rPr>
              <a:t>.</a:t>
            </a:r>
          </a:p>
          <a:p>
            <a:pPr marL="342900" marR="0" lvl="0" indent="-342900" algn="l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 typeface="Symbol" panose="05050102010706020507" pitchFamily="18" charset="2"/>
              <a:buChar char=""/>
              <a:tabLst/>
              <a:defRPr/>
            </a:pPr>
            <a:r>
              <a:rPr kumimoji="0" lang="uk-UA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Calibri" panose="020F0502020204030204" pitchFamily="34" charset="0"/>
                <a:cs typeface="Minion Pro" panose="02040503050306090203" pitchFamily="18" charset="0"/>
              </a:rPr>
              <a:t>Я нервуюся, коли не знаю як вирішити якесь завдання у школі</a:t>
            </a:r>
            <a:r>
              <a:rPr kumimoji="0" lang="cs-CZ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Calibri" panose="020F0502020204030204" pitchFamily="34" charset="0"/>
                <a:cs typeface="Minion Pro" panose="02040503050306090203" pitchFamily="18" charset="0"/>
              </a:rPr>
              <a:t>.</a:t>
            </a:r>
          </a:p>
        </p:txBody>
      </p:sp>
      <p:graphicFrame>
        <p:nvGraphicFramePr>
          <p:cNvPr id="8" name="Graf 7">
            <a:extLst>
              <a:ext uri="{FF2B5EF4-FFF2-40B4-BE49-F238E27FC236}">
                <a16:creationId xmlns:a16="http://schemas.microsoft.com/office/drawing/2014/main" id="{00801746-A80E-4216-B65C-4A91001B1F1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51645922"/>
              </p:ext>
            </p:extLst>
          </p:nvPr>
        </p:nvGraphicFramePr>
        <p:xfrm>
          <a:off x="8168640" y="3200400"/>
          <a:ext cx="3647119" cy="27127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431777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Nadpis 5">
            <a:extLst>
              <a:ext uri="{FF2B5EF4-FFF2-40B4-BE49-F238E27FC236}">
                <a16:creationId xmlns:a16="http://schemas.microsoft.com/office/drawing/2014/main" id="{AED38203-AD9B-47E8-AF82-79CE5FDCCB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uk-UA" cap="all" dirty="0"/>
              <a:t>МЕТОДИ НА УРОКАХ У </a:t>
            </a:r>
            <a:r>
              <a:rPr lang="ru-RU" cap="all" dirty="0"/>
              <a:t>БШ</a:t>
            </a:r>
            <a:r>
              <a:rPr lang="cs-CZ" cap="all" dirty="0"/>
              <a:t> </a:t>
            </a:r>
            <a:r>
              <a:rPr lang="uk-UA" cap="all" dirty="0"/>
              <a:t>ЗА СЛОВАМИ УЧНІВ</a:t>
            </a:r>
            <a:endParaRPr lang="cs-CZ" cap="all" dirty="0"/>
          </a:p>
        </p:txBody>
      </p:sp>
      <p:sp>
        <p:nvSpPr>
          <p:cNvPr id="14" name="Obdélník 13">
            <a:extLst>
              <a:ext uri="{FF2B5EF4-FFF2-40B4-BE49-F238E27FC236}">
                <a16:creationId xmlns:a16="http://schemas.microsoft.com/office/drawing/2014/main" id="{A736DD2A-8C97-405A-A3F1-CEDA69A5D818}"/>
              </a:ext>
            </a:extLst>
          </p:cNvPr>
          <p:cNvSpPr/>
          <p:nvPr/>
        </p:nvSpPr>
        <p:spPr>
          <a:xfrm>
            <a:off x="11233867" y="6490749"/>
            <a:ext cx="581891" cy="169277"/>
          </a:xfrm>
          <a:prstGeom prst="rect">
            <a:avLst/>
          </a:prstGeom>
        </p:spPr>
        <p:txBody>
          <a:bodyPr wrap="none" lIns="0" tIns="0" rIns="0" bIns="0" anchor="b" anchorCtr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1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Zdroj: ČŠI</a:t>
            </a:r>
            <a:endParaRPr kumimoji="0" lang="cs-CZ" sz="11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graphicFrame>
        <p:nvGraphicFramePr>
          <p:cNvPr id="7" name="Graf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07570325"/>
              </p:ext>
            </p:extLst>
          </p:nvPr>
        </p:nvGraphicFramePr>
        <p:xfrm>
          <a:off x="982661" y="1352062"/>
          <a:ext cx="10833097" cy="4439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464848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" name="Nadpis 3"/>
          <p:cNvSpPr>
            <a:spLocks noGrp="1"/>
          </p:cNvSpPr>
          <p:nvPr>
            <p:ph type="title"/>
          </p:nvPr>
        </p:nvSpPr>
        <p:spPr>
          <a:xfrm>
            <a:off x="949123" y="609956"/>
            <a:ext cx="11242877" cy="768859"/>
          </a:xfrm>
          <a:solidFill>
            <a:schemeClr val="accent6">
              <a:lumMod val="20000"/>
              <a:lumOff val="80000"/>
            </a:schemeClr>
          </a:solidFill>
        </p:spPr>
        <p:txBody>
          <a:bodyPr lIns="252000" rIns="252000">
            <a:noAutofit/>
          </a:bodyPr>
          <a:lstStyle/>
          <a:p>
            <a:pPr marL="173038" algn="l"/>
            <a:r>
              <a:rPr lang="uk-UA" sz="3600" dirty="0"/>
              <a:t>Яка кількість учнів не могла навчатися онлайн</a:t>
            </a:r>
            <a:r>
              <a:rPr lang="cs-CZ" sz="3600" dirty="0"/>
              <a:t>?</a:t>
            </a:r>
          </a:p>
        </p:txBody>
      </p:sp>
      <p:sp>
        <p:nvSpPr>
          <p:cNvPr id="2" name="Obdélník 1"/>
          <p:cNvSpPr/>
          <p:nvPr/>
        </p:nvSpPr>
        <p:spPr>
          <a:xfrm>
            <a:off x="1024051" y="2905452"/>
            <a:ext cx="3049951" cy="1477328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uk-UA" sz="3600" b="1" dirty="0">
                <a:solidFill>
                  <a:schemeClr val="tx2"/>
                </a:solidFill>
                <a:latin typeface="Segoe"/>
                <a:ea typeface="Calibri" panose="020F0502020204030204" pitchFamily="34" charset="0"/>
              </a:rPr>
              <a:t>весна</a:t>
            </a:r>
            <a:r>
              <a:rPr lang="en-GB" sz="3600" b="1" dirty="0">
                <a:solidFill>
                  <a:schemeClr val="tx2"/>
                </a:solidFill>
                <a:latin typeface="Segoe"/>
                <a:ea typeface="Calibri" panose="020F0502020204030204" pitchFamily="34" charset="0"/>
              </a:rPr>
              <a:t> </a:t>
            </a:r>
            <a:r>
              <a:rPr lang="cs-CZ" sz="3600" b="1" dirty="0">
                <a:solidFill>
                  <a:schemeClr val="tx2"/>
                </a:solidFill>
                <a:latin typeface="Segoe"/>
                <a:ea typeface="Calibri" panose="020F0502020204030204" pitchFamily="34" charset="0"/>
              </a:rPr>
              <a:t>2020</a:t>
            </a:r>
          </a:p>
          <a:p>
            <a:pPr algn="ctr"/>
            <a:r>
              <a:rPr lang="en-GB" sz="5400" b="1" dirty="0">
                <a:solidFill>
                  <a:schemeClr val="accent2"/>
                </a:solidFill>
                <a:latin typeface="Segoe"/>
                <a:ea typeface="Calibri" panose="020F0502020204030204" pitchFamily="34" charset="0"/>
              </a:rPr>
              <a:t>250</a:t>
            </a:r>
            <a:r>
              <a:rPr lang="cs-CZ" sz="5400" b="1" dirty="0">
                <a:solidFill>
                  <a:schemeClr val="accent2"/>
                </a:solidFill>
                <a:latin typeface="Segoe"/>
                <a:ea typeface="Calibri" panose="020F0502020204030204" pitchFamily="34" charset="0"/>
              </a:rPr>
              <a:t> </a:t>
            </a:r>
            <a:r>
              <a:rPr lang="en-GB" sz="5400" b="1" dirty="0">
                <a:solidFill>
                  <a:schemeClr val="accent2"/>
                </a:solidFill>
                <a:latin typeface="Segoe"/>
                <a:ea typeface="Calibri" panose="020F0502020204030204" pitchFamily="34" charset="0"/>
              </a:rPr>
              <a:t>000</a:t>
            </a:r>
            <a:endParaRPr lang="en-GB" sz="5400" b="1" dirty="0">
              <a:solidFill>
                <a:schemeClr val="accent2"/>
              </a:solidFill>
              <a:latin typeface="Segoe"/>
            </a:endParaRPr>
          </a:p>
        </p:txBody>
      </p:sp>
      <p:sp>
        <p:nvSpPr>
          <p:cNvPr id="135" name="Obdélník 134"/>
          <p:cNvSpPr/>
          <p:nvPr/>
        </p:nvSpPr>
        <p:spPr>
          <a:xfrm>
            <a:off x="8668488" y="2799399"/>
            <a:ext cx="2992897" cy="1477328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uk-UA" sz="3600" b="1" dirty="0">
                <a:solidFill>
                  <a:schemeClr val="tx2"/>
                </a:solidFill>
                <a:latin typeface="Segoe"/>
                <a:ea typeface="Calibri" panose="020F0502020204030204" pitchFamily="34" charset="0"/>
              </a:rPr>
              <a:t>осінь </a:t>
            </a:r>
            <a:r>
              <a:rPr lang="cs-CZ" sz="3600" b="1" dirty="0">
                <a:solidFill>
                  <a:schemeClr val="tx2"/>
                </a:solidFill>
                <a:latin typeface="Segoe"/>
                <a:ea typeface="Calibri" panose="020F0502020204030204" pitchFamily="34" charset="0"/>
              </a:rPr>
              <a:t>2020</a:t>
            </a:r>
          </a:p>
          <a:p>
            <a:pPr algn="ctr"/>
            <a:r>
              <a:rPr lang="en-GB" sz="5400" b="1" dirty="0">
                <a:solidFill>
                  <a:schemeClr val="accent3"/>
                </a:solidFill>
                <a:latin typeface="Segoe"/>
                <a:ea typeface="Calibri" panose="020F0502020204030204" pitchFamily="34" charset="0"/>
              </a:rPr>
              <a:t>50</a:t>
            </a:r>
            <a:r>
              <a:rPr lang="cs-CZ" sz="5400" b="1" dirty="0">
                <a:solidFill>
                  <a:schemeClr val="accent3"/>
                </a:solidFill>
                <a:latin typeface="Segoe"/>
                <a:ea typeface="Calibri" panose="020F0502020204030204" pitchFamily="34" charset="0"/>
              </a:rPr>
              <a:t> </a:t>
            </a:r>
            <a:r>
              <a:rPr lang="en-GB" sz="5400" b="1" dirty="0">
                <a:solidFill>
                  <a:schemeClr val="accent3"/>
                </a:solidFill>
                <a:latin typeface="Segoe"/>
                <a:ea typeface="Calibri" panose="020F0502020204030204" pitchFamily="34" charset="0"/>
              </a:rPr>
              <a:t>000</a:t>
            </a:r>
            <a:endParaRPr lang="en-GB" sz="5400" b="1" dirty="0">
              <a:solidFill>
                <a:schemeClr val="accent3"/>
              </a:solidFill>
              <a:latin typeface="Segoe"/>
            </a:endParaRPr>
          </a:p>
        </p:txBody>
      </p:sp>
      <p:grpSp>
        <p:nvGrpSpPr>
          <p:cNvPr id="136" name="Group 1">
            <a:extLst>
              <a:ext uri="{FF2B5EF4-FFF2-40B4-BE49-F238E27FC236}">
                <a16:creationId xmlns:a16="http://schemas.microsoft.com/office/drawing/2014/main" id="{DD6AA45D-24B7-7746-974C-33995C706D26}"/>
              </a:ext>
            </a:extLst>
          </p:cNvPr>
          <p:cNvGrpSpPr/>
          <p:nvPr/>
        </p:nvGrpSpPr>
        <p:grpSpPr>
          <a:xfrm>
            <a:off x="4583575" y="1909823"/>
            <a:ext cx="3773348" cy="3217762"/>
            <a:chOff x="8404117" y="4655292"/>
            <a:chExt cx="8563655" cy="6998140"/>
          </a:xfrm>
        </p:grpSpPr>
        <p:sp>
          <p:nvSpPr>
            <p:cNvPr id="149" name="Freeform 77">
              <a:extLst>
                <a:ext uri="{FF2B5EF4-FFF2-40B4-BE49-F238E27FC236}">
                  <a16:creationId xmlns:a16="http://schemas.microsoft.com/office/drawing/2014/main" id="{E6F9ADDA-162B-E741-8065-DA7984317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4399" y="6264752"/>
              <a:ext cx="7541953" cy="5075574"/>
            </a:xfrm>
            <a:custGeom>
              <a:avLst/>
              <a:gdLst>
                <a:gd name="T0" fmla="*/ 5950 w 6054"/>
                <a:gd name="T1" fmla="*/ 0 h 4075"/>
                <a:gd name="T2" fmla="*/ 103 w 6054"/>
                <a:gd name="T3" fmla="*/ 0 h 4075"/>
                <a:gd name="T4" fmla="*/ 103 w 6054"/>
                <a:gd name="T5" fmla="*/ 0 h 4075"/>
                <a:gd name="T6" fmla="*/ 0 w 6054"/>
                <a:gd name="T7" fmla="*/ 103 h 4075"/>
                <a:gd name="T8" fmla="*/ 0 w 6054"/>
                <a:gd name="T9" fmla="*/ 307 h 4075"/>
                <a:gd name="T10" fmla="*/ 0 w 6054"/>
                <a:gd name="T11" fmla="*/ 372 h 4075"/>
                <a:gd name="T12" fmla="*/ 0 w 6054"/>
                <a:gd name="T13" fmla="*/ 4074 h 4075"/>
                <a:gd name="T14" fmla="*/ 6053 w 6054"/>
                <a:gd name="T15" fmla="*/ 4074 h 4075"/>
                <a:gd name="T16" fmla="*/ 6053 w 6054"/>
                <a:gd name="T17" fmla="*/ 372 h 4075"/>
                <a:gd name="T18" fmla="*/ 6053 w 6054"/>
                <a:gd name="T19" fmla="*/ 307 h 4075"/>
                <a:gd name="T20" fmla="*/ 6053 w 6054"/>
                <a:gd name="T21" fmla="*/ 103 h 4075"/>
                <a:gd name="T22" fmla="*/ 6053 w 6054"/>
                <a:gd name="T23" fmla="*/ 103 h 4075"/>
                <a:gd name="T24" fmla="*/ 5950 w 6054"/>
                <a:gd name="T25" fmla="*/ 0 h 4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54" h="4075">
                  <a:moveTo>
                    <a:pt x="5950" y="0"/>
                  </a:moveTo>
                  <a:lnTo>
                    <a:pt x="103" y="0"/>
                  </a:lnTo>
                  <a:lnTo>
                    <a:pt x="103" y="0"/>
                  </a:lnTo>
                  <a:cubicBezTo>
                    <a:pt x="46" y="0"/>
                    <a:pt x="0" y="46"/>
                    <a:pt x="0" y="103"/>
                  </a:cubicBezTo>
                  <a:lnTo>
                    <a:pt x="0" y="307"/>
                  </a:lnTo>
                  <a:lnTo>
                    <a:pt x="0" y="372"/>
                  </a:lnTo>
                  <a:lnTo>
                    <a:pt x="0" y="4074"/>
                  </a:lnTo>
                  <a:lnTo>
                    <a:pt x="6053" y="4074"/>
                  </a:lnTo>
                  <a:lnTo>
                    <a:pt x="6053" y="372"/>
                  </a:lnTo>
                  <a:lnTo>
                    <a:pt x="6053" y="307"/>
                  </a:lnTo>
                  <a:lnTo>
                    <a:pt x="6053" y="103"/>
                  </a:lnTo>
                  <a:lnTo>
                    <a:pt x="6053" y="103"/>
                  </a:lnTo>
                  <a:cubicBezTo>
                    <a:pt x="6053" y="46"/>
                    <a:pt x="6007" y="0"/>
                    <a:pt x="5950" y="0"/>
                  </a:cubicBezTo>
                </a:path>
              </a:pathLst>
            </a:custGeom>
            <a:solidFill>
              <a:srgbClr val="B3E0E2">
                <a:alpha val="3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50" name="Freeform 78">
              <a:extLst>
                <a:ext uri="{FF2B5EF4-FFF2-40B4-BE49-F238E27FC236}">
                  <a16:creationId xmlns:a16="http://schemas.microsoft.com/office/drawing/2014/main" id="{6320344A-0926-6D45-A94F-FC1814071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117" y="6726169"/>
              <a:ext cx="7541949" cy="4614159"/>
            </a:xfrm>
            <a:custGeom>
              <a:avLst/>
              <a:gdLst>
                <a:gd name="T0" fmla="*/ 0 w 6054"/>
                <a:gd name="T1" fmla="*/ 3702 h 3703"/>
                <a:gd name="T2" fmla="*/ 6053 w 6054"/>
                <a:gd name="T3" fmla="*/ 3702 h 3703"/>
                <a:gd name="T4" fmla="*/ 6053 w 6054"/>
                <a:gd name="T5" fmla="*/ 0 h 3703"/>
                <a:gd name="T6" fmla="*/ 0 w 6054"/>
                <a:gd name="T7" fmla="*/ 0 h 3703"/>
                <a:gd name="T8" fmla="*/ 0 w 6054"/>
                <a:gd name="T9" fmla="*/ 3702 h 3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4" h="3703">
                  <a:moveTo>
                    <a:pt x="0" y="3702"/>
                  </a:moveTo>
                  <a:lnTo>
                    <a:pt x="6053" y="3702"/>
                  </a:lnTo>
                  <a:lnTo>
                    <a:pt x="6053" y="0"/>
                  </a:lnTo>
                  <a:lnTo>
                    <a:pt x="0" y="0"/>
                  </a:lnTo>
                  <a:lnTo>
                    <a:pt x="0" y="370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51" name="Freeform 79">
              <a:extLst>
                <a:ext uri="{FF2B5EF4-FFF2-40B4-BE49-F238E27FC236}">
                  <a16:creationId xmlns:a16="http://schemas.microsoft.com/office/drawing/2014/main" id="{7F0B1B1F-802B-AD47-9959-E4A219774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117" y="6264754"/>
              <a:ext cx="7541949" cy="384513"/>
            </a:xfrm>
            <a:custGeom>
              <a:avLst/>
              <a:gdLst>
                <a:gd name="T0" fmla="*/ 5949 w 6054"/>
                <a:gd name="T1" fmla="*/ 0 h 308"/>
                <a:gd name="T2" fmla="*/ 103 w 6054"/>
                <a:gd name="T3" fmla="*/ 0 h 308"/>
                <a:gd name="T4" fmla="*/ 103 w 6054"/>
                <a:gd name="T5" fmla="*/ 0 h 308"/>
                <a:gd name="T6" fmla="*/ 0 w 6054"/>
                <a:gd name="T7" fmla="*/ 103 h 308"/>
                <a:gd name="T8" fmla="*/ 0 w 6054"/>
                <a:gd name="T9" fmla="*/ 307 h 308"/>
                <a:gd name="T10" fmla="*/ 6053 w 6054"/>
                <a:gd name="T11" fmla="*/ 307 h 308"/>
                <a:gd name="T12" fmla="*/ 6053 w 6054"/>
                <a:gd name="T13" fmla="*/ 103 h 308"/>
                <a:gd name="T14" fmla="*/ 6053 w 6054"/>
                <a:gd name="T15" fmla="*/ 103 h 308"/>
                <a:gd name="T16" fmla="*/ 5949 w 6054"/>
                <a:gd name="T17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54" h="308">
                  <a:moveTo>
                    <a:pt x="5949" y="0"/>
                  </a:moveTo>
                  <a:lnTo>
                    <a:pt x="103" y="0"/>
                  </a:lnTo>
                  <a:lnTo>
                    <a:pt x="103" y="0"/>
                  </a:lnTo>
                  <a:cubicBezTo>
                    <a:pt x="46" y="0"/>
                    <a:pt x="0" y="46"/>
                    <a:pt x="0" y="103"/>
                  </a:cubicBezTo>
                  <a:lnTo>
                    <a:pt x="0" y="307"/>
                  </a:lnTo>
                  <a:lnTo>
                    <a:pt x="6053" y="307"/>
                  </a:lnTo>
                  <a:lnTo>
                    <a:pt x="6053" y="103"/>
                  </a:lnTo>
                  <a:lnTo>
                    <a:pt x="6053" y="103"/>
                  </a:lnTo>
                  <a:cubicBezTo>
                    <a:pt x="6053" y="46"/>
                    <a:pt x="6007" y="0"/>
                    <a:pt x="5949" y="0"/>
                  </a:cubicBezTo>
                </a:path>
              </a:pathLst>
            </a:custGeom>
            <a:solidFill>
              <a:srgbClr val="27A6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52" name="Freeform 80">
              <a:extLst>
                <a:ext uri="{FF2B5EF4-FFF2-40B4-BE49-F238E27FC236}">
                  <a16:creationId xmlns:a16="http://schemas.microsoft.com/office/drawing/2014/main" id="{5BF704FA-3685-5E49-9360-C6C8CF3A0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4117" y="6643774"/>
              <a:ext cx="7541949" cy="82395"/>
            </a:xfrm>
            <a:custGeom>
              <a:avLst/>
              <a:gdLst>
                <a:gd name="T0" fmla="*/ 0 w 6054"/>
                <a:gd name="T1" fmla="*/ 65 h 66"/>
                <a:gd name="T2" fmla="*/ 6053 w 6054"/>
                <a:gd name="T3" fmla="*/ 65 h 66"/>
                <a:gd name="T4" fmla="*/ 6053 w 6054"/>
                <a:gd name="T5" fmla="*/ 0 h 66"/>
                <a:gd name="T6" fmla="*/ 0 w 6054"/>
                <a:gd name="T7" fmla="*/ 0 h 66"/>
                <a:gd name="T8" fmla="*/ 0 w 6054"/>
                <a:gd name="T9" fmla="*/ 6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4" h="66">
                  <a:moveTo>
                    <a:pt x="0" y="65"/>
                  </a:moveTo>
                  <a:lnTo>
                    <a:pt x="6053" y="65"/>
                  </a:lnTo>
                  <a:lnTo>
                    <a:pt x="6053" y="0"/>
                  </a:lnTo>
                  <a:lnTo>
                    <a:pt x="0" y="0"/>
                  </a:lnTo>
                  <a:lnTo>
                    <a:pt x="0" y="65"/>
                  </a:lnTo>
                </a:path>
              </a:pathLst>
            </a:custGeom>
            <a:solidFill>
              <a:srgbClr val="73D1E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53" name="Freeform 81">
              <a:extLst>
                <a:ext uri="{FF2B5EF4-FFF2-40B4-BE49-F238E27FC236}">
                  <a16:creationId xmlns:a16="http://schemas.microsoft.com/office/drawing/2014/main" id="{AFEE9D32-F153-784F-9537-10718E452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39192" y="6402081"/>
              <a:ext cx="148314" cy="148310"/>
            </a:xfrm>
            <a:custGeom>
              <a:avLst/>
              <a:gdLst>
                <a:gd name="T0" fmla="*/ 118 w 119"/>
                <a:gd name="T1" fmla="*/ 58 h 119"/>
                <a:gd name="T2" fmla="*/ 118 w 119"/>
                <a:gd name="T3" fmla="*/ 58 h 119"/>
                <a:gd name="T4" fmla="*/ 58 w 119"/>
                <a:gd name="T5" fmla="*/ 118 h 119"/>
                <a:gd name="T6" fmla="*/ 58 w 119"/>
                <a:gd name="T7" fmla="*/ 118 h 119"/>
                <a:gd name="T8" fmla="*/ 0 w 119"/>
                <a:gd name="T9" fmla="*/ 58 h 119"/>
                <a:gd name="T10" fmla="*/ 0 w 119"/>
                <a:gd name="T11" fmla="*/ 58 h 119"/>
                <a:gd name="T12" fmla="*/ 58 w 119"/>
                <a:gd name="T13" fmla="*/ 0 h 119"/>
                <a:gd name="T14" fmla="*/ 58 w 119"/>
                <a:gd name="T15" fmla="*/ 0 h 119"/>
                <a:gd name="T16" fmla="*/ 118 w 119"/>
                <a:gd name="T17" fmla="*/ 5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119">
                  <a:moveTo>
                    <a:pt x="118" y="58"/>
                  </a:moveTo>
                  <a:lnTo>
                    <a:pt x="118" y="58"/>
                  </a:lnTo>
                  <a:cubicBezTo>
                    <a:pt x="118" y="92"/>
                    <a:pt x="92" y="118"/>
                    <a:pt x="58" y="118"/>
                  </a:cubicBezTo>
                  <a:lnTo>
                    <a:pt x="58" y="118"/>
                  </a:lnTo>
                  <a:cubicBezTo>
                    <a:pt x="26" y="118"/>
                    <a:pt x="0" y="92"/>
                    <a:pt x="0" y="58"/>
                  </a:cubicBezTo>
                  <a:lnTo>
                    <a:pt x="0" y="58"/>
                  </a:lnTo>
                  <a:cubicBezTo>
                    <a:pt x="0" y="26"/>
                    <a:pt x="26" y="0"/>
                    <a:pt x="58" y="0"/>
                  </a:cubicBezTo>
                  <a:lnTo>
                    <a:pt x="58" y="0"/>
                  </a:lnTo>
                  <a:cubicBezTo>
                    <a:pt x="92" y="0"/>
                    <a:pt x="118" y="26"/>
                    <a:pt x="118" y="5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54" name="Freeform 82">
              <a:extLst>
                <a:ext uri="{FF2B5EF4-FFF2-40B4-BE49-F238E27FC236}">
                  <a16:creationId xmlns:a16="http://schemas.microsoft.com/office/drawing/2014/main" id="{8C8C2813-0F2C-3945-B9C4-251092861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7648" y="6402081"/>
              <a:ext cx="148314" cy="148310"/>
            </a:xfrm>
            <a:custGeom>
              <a:avLst/>
              <a:gdLst>
                <a:gd name="T0" fmla="*/ 118 w 119"/>
                <a:gd name="T1" fmla="*/ 58 h 119"/>
                <a:gd name="T2" fmla="*/ 118 w 119"/>
                <a:gd name="T3" fmla="*/ 58 h 119"/>
                <a:gd name="T4" fmla="*/ 59 w 119"/>
                <a:gd name="T5" fmla="*/ 118 h 119"/>
                <a:gd name="T6" fmla="*/ 59 w 119"/>
                <a:gd name="T7" fmla="*/ 118 h 119"/>
                <a:gd name="T8" fmla="*/ 0 w 119"/>
                <a:gd name="T9" fmla="*/ 58 h 119"/>
                <a:gd name="T10" fmla="*/ 0 w 119"/>
                <a:gd name="T11" fmla="*/ 58 h 119"/>
                <a:gd name="T12" fmla="*/ 59 w 119"/>
                <a:gd name="T13" fmla="*/ 0 h 119"/>
                <a:gd name="T14" fmla="*/ 59 w 119"/>
                <a:gd name="T15" fmla="*/ 0 h 119"/>
                <a:gd name="T16" fmla="*/ 118 w 119"/>
                <a:gd name="T17" fmla="*/ 5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119">
                  <a:moveTo>
                    <a:pt x="118" y="58"/>
                  </a:moveTo>
                  <a:lnTo>
                    <a:pt x="118" y="58"/>
                  </a:lnTo>
                  <a:cubicBezTo>
                    <a:pt x="118" y="92"/>
                    <a:pt x="92" y="118"/>
                    <a:pt x="59" y="118"/>
                  </a:cubicBezTo>
                  <a:lnTo>
                    <a:pt x="59" y="118"/>
                  </a:lnTo>
                  <a:cubicBezTo>
                    <a:pt x="26" y="118"/>
                    <a:pt x="0" y="92"/>
                    <a:pt x="0" y="58"/>
                  </a:cubicBezTo>
                  <a:lnTo>
                    <a:pt x="0" y="58"/>
                  </a:lnTo>
                  <a:cubicBezTo>
                    <a:pt x="0" y="26"/>
                    <a:pt x="26" y="0"/>
                    <a:pt x="59" y="0"/>
                  </a:cubicBezTo>
                  <a:lnTo>
                    <a:pt x="59" y="0"/>
                  </a:lnTo>
                  <a:cubicBezTo>
                    <a:pt x="92" y="0"/>
                    <a:pt x="118" y="26"/>
                    <a:pt x="118" y="5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55" name="Freeform 83">
              <a:extLst>
                <a:ext uri="{FF2B5EF4-FFF2-40B4-BE49-F238E27FC236}">
                  <a16:creationId xmlns:a16="http://schemas.microsoft.com/office/drawing/2014/main" id="{AD115996-371B-5A4A-86B7-2C38A40E1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90612" y="6402081"/>
              <a:ext cx="148310" cy="148310"/>
            </a:xfrm>
            <a:custGeom>
              <a:avLst/>
              <a:gdLst>
                <a:gd name="T0" fmla="*/ 118 w 119"/>
                <a:gd name="T1" fmla="*/ 58 h 119"/>
                <a:gd name="T2" fmla="*/ 118 w 119"/>
                <a:gd name="T3" fmla="*/ 58 h 119"/>
                <a:gd name="T4" fmla="*/ 59 w 119"/>
                <a:gd name="T5" fmla="*/ 118 h 119"/>
                <a:gd name="T6" fmla="*/ 59 w 119"/>
                <a:gd name="T7" fmla="*/ 118 h 119"/>
                <a:gd name="T8" fmla="*/ 0 w 119"/>
                <a:gd name="T9" fmla="*/ 58 h 119"/>
                <a:gd name="T10" fmla="*/ 0 w 119"/>
                <a:gd name="T11" fmla="*/ 58 h 119"/>
                <a:gd name="T12" fmla="*/ 59 w 119"/>
                <a:gd name="T13" fmla="*/ 0 h 119"/>
                <a:gd name="T14" fmla="*/ 59 w 119"/>
                <a:gd name="T15" fmla="*/ 0 h 119"/>
                <a:gd name="T16" fmla="*/ 118 w 119"/>
                <a:gd name="T17" fmla="*/ 5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119">
                  <a:moveTo>
                    <a:pt x="118" y="58"/>
                  </a:moveTo>
                  <a:lnTo>
                    <a:pt x="118" y="58"/>
                  </a:lnTo>
                  <a:cubicBezTo>
                    <a:pt x="118" y="92"/>
                    <a:pt x="92" y="118"/>
                    <a:pt x="59" y="118"/>
                  </a:cubicBezTo>
                  <a:lnTo>
                    <a:pt x="59" y="118"/>
                  </a:lnTo>
                  <a:cubicBezTo>
                    <a:pt x="26" y="118"/>
                    <a:pt x="0" y="92"/>
                    <a:pt x="0" y="58"/>
                  </a:cubicBezTo>
                  <a:lnTo>
                    <a:pt x="0" y="58"/>
                  </a:lnTo>
                  <a:cubicBezTo>
                    <a:pt x="0" y="26"/>
                    <a:pt x="26" y="0"/>
                    <a:pt x="59" y="0"/>
                  </a:cubicBezTo>
                  <a:lnTo>
                    <a:pt x="59" y="0"/>
                  </a:lnTo>
                  <a:cubicBezTo>
                    <a:pt x="92" y="0"/>
                    <a:pt x="118" y="26"/>
                    <a:pt x="118" y="5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56" name="Freeform 84">
              <a:extLst>
                <a:ext uri="{FF2B5EF4-FFF2-40B4-BE49-F238E27FC236}">
                  <a16:creationId xmlns:a16="http://schemas.microsoft.com/office/drawing/2014/main" id="{F6A31831-DB3A-1B4E-B466-AD2B436D8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65532" y="7000823"/>
              <a:ext cx="873392" cy="873396"/>
            </a:xfrm>
            <a:custGeom>
              <a:avLst/>
              <a:gdLst>
                <a:gd name="T0" fmla="*/ 702 w 703"/>
                <a:gd name="T1" fmla="*/ 351 h 702"/>
                <a:gd name="T2" fmla="*/ 702 w 703"/>
                <a:gd name="T3" fmla="*/ 351 h 702"/>
                <a:gd name="T4" fmla="*/ 351 w 703"/>
                <a:gd name="T5" fmla="*/ 701 h 702"/>
                <a:gd name="T6" fmla="*/ 351 w 703"/>
                <a:gd name="T7" fmla="*/ 701 h 702"/>
                <a:gd name="T8" fmla="*/ 0 w 703"/>
                <a:gd name="T9" fmla="*/ 351 h 702"/>
                <a:gd name="T10" fmla="*/ 0 w 703"/>
                <a:gd name="T11" fmla="*/ 351 h 702"/>
                <a:gd name="T12" fmla="*/ 351 w 703"/>
                <a:gd name="T13" fmla="*/ 0 h 702"/>
                <a:gd name="T14" fmla="*/ 351 w 703"/>
                <a:gd name="T15" fmla="*/ 0 h 702"/>
                <a:gd name="T16" fmla="*/ 702 w 703"/>
                <a:gd name="T17" fmla="*/ 351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3" h="702">
                  <a:moveTo>
                    <a:pt x="702" y="351"/>
                  </a:moveTo>
                  <a:lnTo>
                    <a:pt x="702" y="351"/>
                  </a:lnTo>
                  <a:cubicBezTo>
                    <a:pt x="702" y="544"/>
                    <a:pt x="545" y="701"/>
                    <a:pt x="351" y="701"/>
                  </a:cubicBezTo>
                  <a:lnTo>
                    <a:pt x="351" y="701"/>
                  </a:lnTo>
                  <a:cubicBezTo>
                    <a:pt x="158" y="701"/>
                    <a:pt x="0" y="544"/>
                    <a:pt x="0" y="351"/>
                  </a:cubicBezTo>
                  <a:lnTo>
                    <a:pt x="0" y="351"/>
                  </a:lnTo>
                  <a:cubicBezTo>
                    <a:pt x="0" y="157"/>
                    <a:pt x="158" y="0"/>
                    <a:pt x="351" y="0"/>
                  </a:cubicBezTo>
                  <a:lnTo>
                    <a:pt x="351" y="0"/>
                  </a:lnTo>
                  <a:cubicBezTo>
                    <a:pt x="545" y="0"/>
                    <a:pt x="702" y="157"/>
                    <a:pt x="702" y="351"/>
                  </a:cubicBezTo>
                </a:path>
              </a:pathLst>
            </a:custGeom>
            <a:gradFill>
              <a:gsLst>
                <a:gs pos="1000">
                  <a:srgbClr val="B3E0E2"/>
                </a:gs>
                <a:gs pos="78000">
                  <a:srgbClr val="D4EFEF"/>
                </a:gs>
              </a:gsLst>
              <a:lin ang="16200000" scaled="0"/>
            </a:gradFill>
            <a:ln>
              <a:noFill/>
            </a:ln>
            <a:effectLst/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57" name="Freeform 85">
              <a:extLst>
                <a:ext uri="{FF2B5EF4-FFF2-40B4-BE49-F238E27FC236}">
                  <a16:creationId xmlns:a16="http://schemas.microsoft.com/office/drawing/2014/main" id="{2DFF3EBF-DBAE-AB40-AD15-D252A4B43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50905" y="7143640"/>
              <a:ext cx="3680341" cy="230708"/>
            </a:xfrm>
            <a:custGeom>
              <a:avLst/>
              <a:gdLst>
                <a:gd name="T0" fmla="*/ 2955 w 2956"/>
                <a:gd name="T1" fmla="*/ 185 h 186"/>
                <a:gd name="T2" fmla="*/ 0 w 2956"/>
                <a:gd name="T3" fmla="*/ 185 h 186"/>
                <a:gd name="T4" fmla="*/ 0 w 2956"/>
                <a:gd name="T5" fmla="*/ 0 h 186"/>
                <a:gd name="T6" fmla="*/ 2955 w 2956"/>
                <a:gd name="T7" fmla="*/ 0 h 186"/>
                <a:gd name="T8" fmla="*/ 2955 w 2956"/>
                <a:gd name="T9" fmla="*/ 185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56" h="186">
                  <a:moveTo>
                    <a:pt x="2955" y="185"/>
                  </a:moveTo>
                  <a:lnTo>
                    <a:pt x="0" y="185"/>
                  </a:lnTo>
                  <a:lnTo>
                    <a:pt x="0" y="0"/>
                  </a:lnTo>
                  <a:lnTo>
                    <a:pt x="2955" y="0"/>
                  </a:lnTo>
                  <a:lnTo>
                    <a:pt x="2955" y="185"/>
                  </a:lnTo>
                </a:path>
              </a:pathLst>
            </a:custGeom>
            <a:solidFill>
              <a:srgbClr val="D4EF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58" name="Freeform 86">
              <a:extLst>
                <a:ext uri="{FF2B5EF4-FFF2-40B4-BE49-F238E27FC236}">
                  <a16:creationId xmlns:a16="http://schemas.microsoft.com/office/drawing/2014/main" id="{D76715C8-774B-6844-87CB-5000B5880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50905" y="7550127"/>
              <a:ext cx="1944538" cy="230708"/>
            </a:xfrm>
            <a:custGeom>
              <a:avLst/>
              <a:gdLst>
                <a:gd name="T0" fmla="*/ 1558 w 1559"/>
                <a:gd name="T1" fmla="*/ 184 h 185"/>
                <a:gd name="T2" fmla="*/ 0 w 1559"/>
                <a:gd name="T3" fmla="*/ 184 h 185"/>
                <a:gd name="T4" fmla="*/ 0 w 1559"/>
                <a:gd name="T5" fmla="*/ 0 h 185"/>
                <a:gd name="T6" fmla="*/ 1558 w 1559"/>
                <a:gd name="T7" fmla="*/ 0 h 185"/>
                <a:gd name="T8" fmla="*/ 1558 w 1559"/>
                <a:gd name="T9" fmla="*/ 184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9" h="185">
                  <a:moveTo>
                    <a:pt x="1558" y="184"/>
                  </a:moveTo>
                  <a:lnTo>
                    <a:pt x="0" y="184"/>
                  </a:lnTo>
                  <a:lnTo>
                    <a:pt x="0" y="0"/>
                  </a:lnTo>
                  <a:lnTo>
                    <a:pt x="1558" y="0"/>
                  </a:lnTo>
                  <a:lnTo>
                    <a:pt x="1558" y="184"/>
                  </a:lnTo>
                </a:path>
              </a:pathLst>
            </a:custGeom>
            <a:solidFill>
              <a:srgbClr val="D4EF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59" name="Freeform 87">
              <a:extLst>
                <a:ext uri="{FF2B5EF4-FFF2-40B4-BE49-F238E27FC236}">
                  <a16:creationId xmlns:a16="http://schemas.microsoft.com/office/drawing/2014/main" id="{698928B8-23DC-774A-8668-82643D7E8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65532" y="10131858"/>
              <a:ext cx="873392" cy="873396"/>
            </a:xfrm>
            <a:custGeom>
              <a:avLst/>
              <a:gdLst>
                <a:gd name="T0" fmla="*/ 702 w 703"/>
                <a:gd name="T1" fmla="*/ 350 h 702"/>
                <a:gd name="T2" fmla="*/ 702 w 703"/>
                <a:gd name="T3" fmla="*/ 350 h 702"/>
                <a:gd name="T4" fmla="*/ 351 w 703"/>
                <a:gd name="T5" fmla="*/ 701 h 702"/>
                <a:gd name="T6" fmla="*/ 351 w 703"/>
                <a:gd name="T7" fmla="*/ 701 h 702"/>
                <a:gd name="T8" fmla="*/ 0 w 703"/>
                <a:gd name="T9" fmla="*/ 350 h 702"/>
                <a:gd name="T10" fmla="*/ 0 w 703"/>
                <a:gd name="T11" fmla="*/ 350 h 702"/>
                <a:gd name="T12" fmla="*/ 351 w 703"/>
                <a:gd name="T13" fmla="*/ 0 h 702"/>
                <a:gd name="T14" fmla="*/ 351 w 703"/>
                <a:gd name="T15" fmla="*/ 0 h 702"/>
                <a:gd name="T16" fmla="*/ 702 w 703"/>
                <a:gd name="T17" fmla="*/ 350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3" h="702">
                  <a:moveTo>
                    <a:pt x="702" y="350"/>
                  </a:moveTo>
                  <a:lnTo>
                    <a:pt x="702" y="350"/>
                  </a:lnTo>
                  <a:cubicBezTo>
                    <a:pt x="702" y="544"/>
                    <a:pt x="545" y="701"/>
                    <a:pt x="351" y="701"/>
                  </a:cubicBezTo>
                  <a:lnTo>
                    <a:pt x="351" y="701"/>
                  </a:lnTo>
                  <a:cubicBezTo>
                    <a:pt x="158" y="701"/>
                    <a:pt x="0" y="544"/>
                    <a:pt x="0" y="350"/>
                  </a:cubicBezTo>
                  <a:lnTo>
                    <a:pt x="0" y="350"/>
                  </a:lnTo>
                  <a:cubicBezTo>
                    <a:pt x="0" y="156"/>
                    <a:pt x="158" y="0"/>
                    <a:pt x="351" y="0"/>
                  </a:cubicBezTo>
                  <a:lnTo>
                    <a:pt x="351" y="0"/>
                  </a:lnTo>
                  <a:cubicBezTo>
                    <a:pt x="545" y="0"/>
                    <a:pt x="702" y="156"/>
                    <a:pt x="702" y="350"/>
                  </a:cubicBezTo>
                </a:path>
              </a:pathLst>
            </a:custGeom>
            <a:gradFill>
              <a:gsLst>
                <a:gs pos="1000">
                  <a:srgbClr val="B898DA"/>
                </a:gs>
                <a:gs pos="90000">
                  <a:srgbClr val="D8BEEA"/>
                </a:gs>
              </a:gsLst>
              <a:lin ang="16200000" scaled="0"/>
            </a:gradFill>
            <a:ln>
              <a:noFill/>
            </a:ln>
            <a:effectLst/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60" name="Freeform 88">
              <a:extLst>
                <a:ext uri="{FF2B5EF4-FFF2-40B4-BE49-F238E27FC236}">
                  <a16:creationId xmlns:a16="http://schemas.microsoft.com/office/drawing/2014/main" id="{0ADE3BC3-BC91-ED4D-89AC-179BD9B94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50905" y="10269185"/>
              <a:ext cx="3680341" cy="230708"/>
            </a:xfrm>
            <a:custGeom>
              <a:avLst/>
              <a:gdLst>
                <a:gd name="T0" fmla="*/ 2955 w 2956"/>
                <a:gd name="T1" fmla="*/ 186 h 187"/>
                <a:gd name="T2" fmla="*/ 0 w 2956"/>
                <a:gd name="T3" fmla="*/ 186 h 187"/>
                <a:gd name="T4" fmla="*/ 0 w 2956"/>
                <a:gd name="T5" fmla="*/ 0 h 187"/>
                <a:gd name="T6" fmla="*/ 2955 w 2956"/>
                <a:gd name="T7" fmla="*/ 0 h 187"/>
                <a:gd name="T8" fmla="*/ 2955 w 2956"/>
                <a:gd name="T9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56" h="187">
                  <a:moveTo>
                    <a:pt x="2955" y="186"/>
                  </a:moveTo>
                  <a:lnTo>
                    <a:pt x="0" y="186"/>
                  </a:lnTo>
                  <a:lnTo>
                    <a:pt x="0" y="0"/>
                  </a:lnTo>
                  <a:lnTo>
                    <a:pt x="2955" y="0"/>
                  </a:lnTo>
                  <a:lnTo>
                    <a:pt x="2955" y="186"/>
                  </a:lnTo>
                </a:path>
              </a:pathLst>
            </a:custGeom>
            <a:solidFill>
              <a:srgbClr val="D8BE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61" name="Freeform 89">
              <a:extLst>
                <a:ext uri="{FF2B5EF4-FFF2-40B4-BE49-F238E27FC236}">
                  <a16:creationId xmlns:a16="http://schemas.microsoft.com/office/drawing/2014/main" id="{61714D75-A62D-8046-841F-0441B95A1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50905" y="10675672"/>
              <a:ext cx="1944538" cy="230708"/>
            </a:xfrm>
            <a:custGeom>
              <a:avLst/>
              <a:gdLst>
                <a:gd name="T0" fmla="*/ 1558 w 1559"/>
                <a:gd name="T1" fmla="*/ 185 h 186"/>
                <a:gd name="T2" fmla="*/ 0 w 1559"/>
                <a:gd name="T3" fmla="*/ 185 h 186"/>
                <a:gd name="T4" fmla="*/ 0 w 1559"/>
                <a:gd name="T5" fmla="*/ 0 h 186"/>
                <a:gd name="T6" fmla="*/ 1558 w 1559"/>
                <a:gd name="T7" fmla="*/ 0 h 186"/>
                <a:gd name="T8" fmla="*/ 1558 w 1559"/>
                <a:gd name="T9" fmla="*/ 185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9" h="186">
                  <a:moveTo>
                    <a:pt x="1558" y="185"/>
                  </a:moveTo>
                  <a:lnTo>
                    <a:pt x="0" y="185"/>
                  </a:lnTo>
                  <a:lnTo>
                    <a:pt x="0" y="0"/>
                  </a:lnTo>
                  <a:lnTo>
                    <a:pt x="1558" y="0"/>
                  </a:lnTo>
                  <a:lnTo>
                    <a:pt x="1558" y="185"/>
                  </a:lnTo>
                </a:path>
              </a:pathLst>
            </a:custGeom>
            <a:solidFill>
              <a:srgbClr val="D8BE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62" name="Freeform 90">
              <a:extLst>
                <a:ext uri="{FF2B5EF4-FFF2-40B4-BE49-F238E27FC236}">
                  <a16:creationId xmlns:a16="http://schemas.microsoft.com/office/drawing/2014/main" id="{CB064B3B-C5D8-7142-A64B-0DFA7A661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9617" y="8071967"/>
              <a:ext cx="1301850" cy="1301851"/>
            </a:xfrm>
            <a:custGeom>
              <a:avLst/>
              <a:gdLst>
                <a:gd name="T0" fmla="*/ 1044 w 1045"/>
                <a:gd name="T1" fmla="*/ 0 h 1045"/>
                <a:gd name="T2" fmla="*/ 0 w 1045"/>
                <a:gd name="T3" fmla="*/ 0 h 1045"/>
                <a:gd name="T4" fmla="*/ 0 w 1045"/>
                <a:gd name="T5" fmla="*/ 1044 h 1045"/>
                <a:gd name="T6" fmla="*/ 1044 w 1045"/>
                <a:gd name="T7" fmla="*/ 1044 h 1045"/>
                <a:gd name="T8" fmla="*/ 1044 w 1045"/>
                <a:gd name="T9" fmla="*/ 0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5" h="1045">
                  <a:moveTo>
                    <a:pt x="1044" y="0"/>
                  </a:moveTo>
                  <a:lnTo>
                    <a:pt x="0" y="0"/>
                  </a:lnTo>
                  <a:lnTo>
                    <a:pt x="0" y="1044"/>
                  </a:lnTo>
                  <a:lnTo>
                    <a:pt x="1044" y="1044"/>
                  </a:lnTo>
                  <a:lnTo>
                    <a:pt x="1044" y="0"/>
                  </a:lnTo>
                </a:path>
              </a:pathLst>
            </a:custGeom>
            <a:gradFill>
              <a:gsLst>
                <a:gs pos="1000">
                  <a:srgbClr val="B898DA"/>
                </a:gs>
                <a:gs pos="90000">
                  <a:srgbClr val="D8BEEA"/>
                </a:gs>
              </a:gsLst>
              <a:lin ang="16200000" scaled="0"/>
            </a:gradFill>
            <a:ln>
              <a:noFill/>
            </a:ln>
            <a:effectLst/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63" name="Freeform 91">
              <a:extLst>
                <a:ext uri="{FF2B5EF4-FFF2-40B4-BE49-F238E27FC236}">
                  <a16:creationId xmlns:a16="http://schemas.microsoft.com/office/drawing/2014/main" id="{8B48C93D-7B67-C24C-A44A-DF546D635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58382" y="8588314"/>
              <a:ext cx="609729" cy="340569"/>
            </a:xfrm>
            <a:custGeom>
              <a:avLst/>
              <a:gdLst>
                <a:gd name="T0" fmla="*/ 489 w 490"/>
                <a:gd name="T1" fmla="*/ 0 h 275"/>
                <a:gd name="T2" fmla="*/ 0 w 490"/>
                <a:gd name="T3" fmla="*/ 0 h 275"/>
                <a:gd name="T4" fmla="*/ 0 w 490"/>
                <a:gd name="T5" fmla="*/ 274 h 275"/>
                <a:gd name="T6" fmla="*/ 489 w 490"/>
                <a:gd name="T7" fmla="*/ 274 h 275"/>
                <a:gd name="T8" fmla="*/ 489 w 490"/>
                <a:gd name="T9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0" h="275">
                  <a:moveTo>
                    <a:pt x="489" y="0"/>
                  </a:moveTo>
                  <a:lnTo>
                    <a:pt x="0" y="0"/>
                  </a:lnTo>
                  <a:lnTo>
                    <a:pt x="0" y="274"/>
                  </a:lnTo>
                  <a:lnTo>
                    <a:pt x="489" y="274"/>
                  </a:lnTo>
                  <a:lnTo>
                    <a:pt x="489" y="0"/>
                  </a:lnTo>
                </a:path>
              </a:pathLst>
            </a:custGeom>
            <a:solidFill>
              <a:srgbClr val="B3E0E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64" name="Freeform 92">
              <a:extLst>
                <a:ext uri="{FF2B5EF4-FFF2-40B4-BE49-F238E27FC236}">
                  <a16:creationId xmlns:a16="http://schemas.microsoft.com/office/drawing/2014/main" id="{21EA621E-7C5B-534A-BFCF-E470CD6AB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58382" y="8071967"/>
              <a:ext cx="609729" cy="433949"/>
            </a:xfrm>
            <a:custGeom>
              <a:avLst/>
              <a:gdLst>
                <a:gd name="T0" fmla="*/ 0 w 490"/>
                <a:gd name="T1" fmla="*/ 349 h 350"/>
                <a:gd name="T2" fmla="*/ 489 w 490"/>
                <a:gd name="T3" fmla="*/ 349 h 350"/>
                <a:gd name="T4" fmla="*/ 489 w 490"/>
                <a:gd name="T5" fmla="*/ 0 h 350"/>
                <a:gd name="T6" fmla="*/ 0 w 490"/>
                <a:gd name="T7" fmla="*/ 0 h 350"/>
                <a:gd name="T8" fmla="*/ 0 w 490"/>
                <a:gd name="T9" fmla="*/ 349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0" h="350">
                  <a:moveTo>
                    <a:pt x="0" y="349"/>
                  </a:moveTo>
                  <a:lnTo>
                    <a:pt x="489" y="349"/>
                  </a:lnTo>
                  <a:lnTo>
                    <a:pt x="489" y="0"/>
                  </a:lnTo>
                  <a:lnTo>
                    <a:pt x="0" y="0"/>
                  </a:lnTo>
                  <a:lnTo>
                    <a:pt x="0" y="349"/>
                  </a:lnTo>
                </a:path>
              </a:pathLst>
            </a:custGeom>
            <a:solidFill>
              <a:srgbClr val="D8BE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65" name="Freeform 93">
              <a:extLst>
                <a:ext uri="{FF2B5EF4-FFF2-40B4-BE49-F238E27FC236}">
                  <a16:creationId xmlns:a16="http://schemas.microsoft.com/office/drawing/2014/main" id="{417CF4BF-F7E2-2143-932F-B2F29C108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1212" y="8071967"/>
              <a:ext cx="1928061" cy="104366"/>
            </a:xfrm>
            <a:custGeom>
              <a:avLst/>
              <a:gdLst>
                <a:gd name="T0" fmla="*/ 0 w 1549"/>
                <a:gd name="T1" fmla="*/ 83 h 84"/>
                <a:gd name="T2" fmla="*/ 1548 w 1549"/>
                <a:gd name="T3" fmla="*/ 83 h 84"/>
                <a:gd name="T4" fmla="*/ 1548 w 1549"/>
                <a:gd name="T5" fmla="*/ 0 h 84"/>
                <a:gd name="T6" fmla="*/ 0 w 1549"/>
                <a:gd name="T7" fmla="*/ 0 h 84"/>
                <a:gd name="T8" fmla="*/ 0 w 1549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9" h="84">
                  <a:moveTo>
                    <a:pt x="0" y="83"/>
                  </a:moveTo>
                  <a:lnTo>
                    <a:pt x="1548" y="83"/>
                  </a:lnTo>
                  <a:lnTo>
                    <a:pt x="1548" y="0"/>
                  </a:lnTo>
                  <a:lnTo>
                    <a:pt x="0" y="0"/>
                  </a:lnTo>
                  <a:lnTo>
                    <a:pt x="0" y="83"/>
                  </a:lnTo>
                </a:path>
              </a:pathLst>
            </a:custGeom>
            <a:solidFill>
              <a:srgbClr val="D4EF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66" name="Freeform 94">
              <a:extLst>
                <a:ext uri="{FF2B5EF4-FFF2-40B4-BE49-F238E27FC236}">
                  <a16:creationId xmlns:a16="http://schemas.microsoft.com/office/drawing/2014/main" id="{BF4C7DF1-094F-3749-8ADE-2D1C414E8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1212" y="8319153"/>
              <a:ext cx="1928061" cy="104370"/>
            </a:xfrm>
            <a:custGeom>
              <a:avLst/>
              <a:gdLst>
                <a:gd name="T0" fmla="*/ 0 w 1549"/>
                <a:gd name="T1" fmla="*/ 83 h 84"/>
                <a:gd name="T2" fmla="*/ 1548 w 1549"/>
                <a:gd name="T3" fmla="*/ 83 h 84"/>
                <a:gd name="T4" fmla="*/ 1548 w 1549"/>
                <a:gd name="T5" fmla="*/ 0 h 84"/>
                <a:gd name="T6" fmla="*/ 0 w 1549"/>
                <a:gd name="T7" fmla="*/ 0 h 84"/>
                <a:gd name="T8" fmla="*/ 0 w 1549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9" h="84">
                  <a:moveTo>
                    <a:pt x="0" y="83"/>
                  </a:moveTo>
                  <a:lnTo>
                    <a:pt x="1548" y="83"/>
                  </a:lnTo>
                  <a:lnTo>
                    <a:pt x="1548" y="0"/>
                  </a:lnTo>
                  <a:lnTo>
                    <a:pt x="0" y="0"/>
                  </a:lnTo>
                  <a:lnTo>
                    <a:pt x="0" y="83"/>
                  </a:lnTo>
                </a:path>
              </a:pathLst>
            </a:custGeom>
            <a:solidFill>
              <a:srgbClr val="D4EF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67" name="Freeform 95">
              <a:extLst>
                <a:ext uri="{FF2B5EF4-FFF2-40B4-BE49-F238E27FC236}">
                  <a16:creationId xmlns:a16="http://schemas.microsoft.com/office/drawing/2014/main" id="{ADDBAE34-E7C1-254F-8292-3DCE19E54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1212" y="8560846"/>
              <a:ext cx="840437" cy="104370"/>
            </a:xfrm>
            <a:custGeom>
              <a:avLst/>
              <a:gdLst>
                <a:gd name="T0" fmla="*/ 0 w 673"/>
                <a:gd name="T1" fmla="*/ 83 h 84"/>
                <a:gd name="T2" fmla="*/ 672 w 673"/>
                <a:gd name="T3" fmla="*/ 83 h 84"/>
                <a:gd name="T4" fmla="*/ 672 w 673"/>
                <a:gd name="T5" fmla="*/ 0 h 84"/>
                <a:gd name="T6" fmla="*/ 0 w 673"/>
                <a:gd name="T7" fmla="*/ 0 h 84"/>
                <a:gd name="T8" fmla="*/ 0 w 673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3" h="84">
                  <a:moveTo>
                    <a:pt x="0" y="83"/>
                  </a:moveTo>
                  <a:lnTo>
                    <a:pt x="672" y="83"/>
                  </a:lnTo>
                  <a:lnTo>
                    <a:pt x="672" y="0"/>
                  </a:lnTo>
                  <a:lnTo>
                    <a:pt x="0" y="0"/>
                  </a:lnTo>
                  <a:lnTo>
                    <a:pt x="0" y="83"/>
                  </a:lnTo>
                </a:path>
              </a:pathLst>
            </a:custGeom>
            <a:solidFill>
              <a:srgbClr val="D4EF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68" name="Freeform 96">
              <a:extLst>
                <a:ext uri="{FF2B5EF4-FFF2-40B4-BE49-F238E27FC236}">
                  <a16:creationId xmlns:a16="http://schemas.microsoft.com/office/drawing/2014/main" id="{E0C07A00-1C78-F74F-8E88-7A543A3CD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9617" y="9610018"/>
              <a:ext cx="6690529" cy="104366"/>
            </a:xfrm>
            <a:custGeom>
              <a:avLst/>
              <a:gdLst>
                <a:gd name="T0" fmla="*/ 0 w 5373"/>
                <a:gd name="T1" fmla="*/ 82 h 83"/>
                <a:gd name="T2" fmla="*/ 5372 w 5373"/>
                <a:gd name="T3" fmla="*/ 82 h 83"/>
                <a:gd name="T4" fmla="*/ 5372 w 5373"/>
                <a:gd name="T5" fmla="*/ 0 h 83"/>
                <a:gd name="T6" fmla="*/ 0 w 5373"/>
                <a:gd name="T7" fmla="*/ 0 h 83"/>
                <a:gd name="T8" fmla="*/ 0 w 5373"/>
                <a:gd name="T9" fmla="*/ 8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73" h="83">
                  <a:moveTo>
                    <a:pt x="0" y="82"/>
                  </a:moveTo>
                  <a:lnTo>
                    <a:pt x="5372" y="82"/>
                  </a:lnTo>
                  <a:lnTo>
                    <a:pt x="5372" y="0"/>
                  </a:lnTo>
                  <a:lnTo>
                    <a:pt x="0" y="0"/>
                  </a:lnTo>
                  <a:lnTo>
                    <a:pt x="0" y="82"/>
                  </a:lnTo>
                </a:path>
              </a:pathLst>
            </a:custGeom>
            <a:solidFill>
              <a:srgbClr val="D4EF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69" name="Freeform 97">
              <a:extLst>
                <a:ext uri="{FF2B5EF4-FFF2-40B4-BE49-F238E27FC236}">
                  <a16:creationId xmlns:a16="http://schemas.microsoft.com/office/drawing/2014/main" id="{2E6299FC-5591-4F49-848C-6536CE7B6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44879" y="9033248"/>
              <a:ext cx="1466645" cy="340569"/>
            </a:xfrm>
            <a:custGeom>
              <a:avLst/>
              <a:gdLst>
                <a:gd name="T0" fmla="*/ 136 w 1177"/>
                <a:gd name="T1" fmla="*/ 274 h 275"/>
                <a:gd name="T2" fmla="*/ 1039 w 1177"/>
                <a:gd name="T3" fmla="*/ 274 h 275"/>
                <a:gd name="T4" fmla="*/ 1039 w 1177"/>
                <a:gd name="T5" fmla="*/ 274 h 275"/>
                <a:gd name="T6" fmla="*/ 1176 w 1177"/>
                <a:gd name="T7" fmla="*/ 137 h 275"/>
                <a:gd name="T8" fmla="*/ 1176 w 1177"/>
                <a:gd name="T9" fmla="*/ 137 h 275"/>
                <a:gd name="T10" fmla="*/ 1039 w 1177"/>
                <a:gd name="T11" fmla="*/ 0 h 275"/>
                <a:gd name="T12" fmla="*/ 136 w 1177"/>
                <a:gd name="T13" fmla="*/ 0 h 275"/>
                <a:gd name="T14" fmla="*/ 136 w 1177"/>
                <a:gd name="T15" fmla="*/ 0 h 275"/>
                <a:gd name="T16" fmla="*/ 0 w 1177"/>
                <a:gd name="T17" fmla="*/ 137 h 275"/>
                <a:gd name="T18" fmla="*/ 0 w 1177"/>
                <a:gd name="T19" fmla="*/ 137 h 275"/>
                <a:gd name="T20" fmla="*/ 136 w 1177"/>
                <a:gd name="T21" fmla="*/ 274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7" h="275">
                  <a:moveTo>
                    <a:pt x="136" y="274"/>
                  </a:moveTo>
                  <a:lnTo>
                    <a:pt x="1039" y="274"/>
                  </a:lnTo>
                  <a:lnTo>
                    <a:pt x="1039" y="274"/>
                  </a:lnTo>
                  <a:cubicBezTo>
                    <a:pt x="1115" y="274"/>
                    <a:pt x="1176" y="213"/>
                    <a:pt x="1176" y="137"/>
                  </a:cubicBezTo>
                  <a:lnTo>
                    <a:pt x="1176" y="137"/>
                  </a:lnTo>
                  <a:cubicBezTo>
                    <a:pt x="1176" y="61"/>
                    <a:pt x="1115" y="0"/>
                    <a:pt x="1039" y="0"/>
                  </a:cubicBezTo>
                  <a:lnTo>
                    <a:pt x="136" y="0"/>
                  </a:lnTo>
                  <a:lnTo>
                    <a:pt x="136" y="0"/>
                  </a:lnTo>
                  <a:cubicBezTo>
                    <a:pt x="60" y="0"/>
                    <a:pt x="0" y="61"/>
                    <a:pt x="0" y="137"/>
                  </a:cubicBezTo>
                  <a:lnTo>
                    <a:pt x="0" y="137"/>
                  </a:lnTo>
                  <a:cubicBezTo>
                    <a:pt x="0" y="213"/>
                    <a:pt x="60" y="274"/>
                    <a:pt x="136" y="274"/>
                  </a:cubicBezTo>
                </a:path>
              </a:pathLst>
            </a:custGeom>
            <a:solidFill>
              <a:srgbClr val="3D2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70" name="Freeform 98">
              <a:extLst>
                <a:ext uri="{FF2B5EF4-FFF2-40B4-BE49-F238E27FC236}">
                  <a16:creationId xmlns:a16="http://schemas.microsoft.com/office/drawing/2014/main" id="{5CC61546-3662-804F-B4A3-785D70634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7731" y="7143640"/>
              <a:ext cx="1257905" cy="1889608"/>
            </a:xfrm>
            <a:custGeom>
              <a:avLst/>
              <a:gdLst>
                <a:gd name="T0" fmla="*/ 0 w 1009"/>
                <a:gd name="T1" fmla="*/ 1515 h 1516"/>
                <a:gd name="T2" fmla="*/ 1008 w 1009"/>
                <a:gd name="T3" fmla="*/ 1515 h 1516"/>
                <a:gd name="T4" fmla="*/ 1008 w 1009"/>
                <a:gd name="T5" fmla="*/ 0 h 1516"/>
                <a:gd name="T6" fmla="*/ 0 w 1009"/>
                <a:gd name="T7" fmla="*/ 0 h 1516"/>
                <a:gd name="T8" fmla="*/ 0 w 1009"/>
                <a:gd name="T9" fmla="*/ 1515 h 1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9" h="1516">
                  <a:moveTo>
                    <a:pt x="0" y="1515"/>
                  </a:moveTo>
                  <a:lnTo>
                    <a:pt x="1008" y="1515"/>
                  </a:lnTo>
                  <a:lnTo>
                    <a:pt x="1008" y="0"/>
                  </a:lnTo>
                  <a:lnTo>
                    <a:pt x="0" y="0"/>
                  </a:lnTo>
                  <a:lnTo>
                    <a:pt x="0" y="1515"/>
                  </a:lnTo>
                </a:path>
              </a:pathLst>
            </a:custGeom>
            <a:solidFill>
              <a:srgbClr val="D8BEEA">
                <a:alpha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71" name="Freeform 99">
              <a:extLst>
                <a:ext uri="{FF2B5EF4-FFF2-40B4-BE49-F238E27FC236}">
                  <a16:creationId xmlns:a16="http://schemas.microsoft.com/office/drawing/2014/main" id="{334F3E83-3814-2645-9928-84C8BE251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66258" y="8588314"/>
              <a:ext cx="609729" cy="340569"/>
            </a:xfrm>
            <a:custGeom>
              <a:avLst/>
              <a:gdLst>
                <a:gd name="T0" fmla="*/ 0 w 490"/>
                <a:gd name="T1" fmla="*/ 274 h 275"/>
                <a:gd name="T2" fmla="*/ 489 w 490"/>
                <a:gd name="T3" fmla="*/ 274 h 275"/>
                <a:gd name="T4" fmla="*/ 489 w 490"/>
                <a:gd name="T5" fmla="*/ 0 h 275"/>
                <a:gd name="T6" fmla="*/ 0 w 490"/>
                <a:gd name="T7" fmla="*/ 0 h 275"/>
                <a:gd name="T8" fmla="*/ 0 w 490"/>
                <a:gd name="T9" fmla="*/ 274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0" h="275">
                  <a:moveTo>
                    <a:pt x="0" y="274"/>
                  </a:moveTo>
                  <a:lnTo>
                    <a:pt x="489" y="274"/>
                  </a:lnTo>
                  <a:lnTo>
                    <a:pt x="489" y="0"/>
                  </a:lnTo>
                  <a:lnTo>
                    <a:pt x="0" y="0"/>
                  </a:lnTo>
                  <a:lnTo>
                    <a:pt x="0" y="274"/>
                  </a:lnTo>
                </a:path>
              </a:pathLst>
            </a:custGeom>
            <a:solidFill>
              <a:srgbClr val="D8BE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72" name="Freeform 100">
              <a:extLst>
                <a:ext uri="{FF2B5EF4-FFF2-40B4-BE49-F238E27FC236}">
                  <a16:creationId xmlns:a16="http://schemas.microsoft.com/office/drawing/2014/main" id="{FEEDAD96-B49E-3C47-9801-9D0D0CEB6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58382" y="9016771"/>
              <a:ext cx="609729" cy="357047"/>
            </a:xfrm>
            <a:custGeom>
              <a:avLst/>
              <a:gdLst>
                <a:gd name="T0" fmla="*/ 0 w 490"/>
                <a:gd name="T1" fmla="*/ 287 h 288"/>
                <a:gd name="T2" fmla="*/ 489 w 490"/>
                <a:gd name="T3" fmla="*/ 287 h 288"/>
                <a:gd name="T4" fmla="*/ 489 w 490"/>
                <a:gd name="T5" fmla="*/ 0 h 288"/>
                <a:gd name="T6" fmla="*/ 0 w 490"/>
                <a:gd name="T7" fmla="*/ 0 h 288"/>
                <a:gd name="T8" fmla="*/ 0 w 490"/>
                <a:gd name="T9" fmla="*/ 287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0" h="288">
                  <a:moveTo>
                    <a:pt x="0" y="287"/>
                  </a:moveTo>
                  <a:lnTo>
                    <a:pt x="489" y="287"/>
                  </a:lnTo>
                  <a:lnTo>
                    <a:pt x="489" y="0"/>
                  </a:lnTo>
                  <a:lnTo>
                    <a:pt x="0" y="0"/>
                  </a:lnTo>
                  <a:lnTo>
                    <a:pt x="0" y="287"/>
                  </a:lnTo>
                </a:path>
              </a:pathLst>
            </a:custGeom>
            <a:solidFill>
              <a:srgbClr val="D8BE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73" name="Freeform 101">
              <a:extLst>
                <a:ext uri="{FF2B5EF4-FFF2-40B4-BE49-F238E27FC236}">
                  <a16:creationId xmlns:a16="http://schemas.microsoft.com/office/drawing/2014/main" id="{3B9BF58C-4AB1-554E-8410-A2EACEF17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66258" y="9016771"/>
              <a:ext cx="609729" cy="357047"/>
            </a:xfrm>
            <a:custGeom>
              <a:avLst/>
              <a:gdLst>
                <a:gd name="T0" fmla="*/ 489 w 490"/>
                <a:gd name="T1" fmla="*/ 0 h 288"/>
                <a:gd name="T2" fmla="*/ 0 w 490"/>
                <a:gd name="T3" fmla="*/ 0 h 288"/>
                <a:gd name="T4" fmla="*/ 0 w 490"/>
                <a:gd name="T5" fmla="*/ 287 h 288"/>
                <a:gd name="T6" fmla="*/ 489 w 490"/>
                <a:gd name="T7" fmla="*/ 287 h 288"/>
                <a:gd name="T8" fmla="*/ 489 w 490"/>
                <a:gd name="T9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0" h="288">
                  <a:moveTo>
                    <a:pt x="489" y="0"/>
                  </a:moveTo>
                  <a:lnTo>
                    <a:pt x="0" y="0"/>
                  </a:lnTo>
                  <a:lnTo>
                    <a:pt x="0" y="287"/>
                  </a:lnTo>
                  <a:lnTo>
                    <a:pt x="489" y="287"/>
                  </a:lnTo>
                  <a:lnTo>
                    <a:pt x="489" y="0"/>
                  </a:lnTo>
                </a:path>
              </a:pathLst>
            </a:custGeom>
            <a:solidFill>
              <a:srgbClr val="B3E0E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74" name="Freeform 102">
              <a:extLst>
                <a:ext uri="{FF2B5EF4-FFF2-40B4-BE49-F238E27FC236}">
                  <a16:creationId xmlns:a16="http://schemas.microsoft.com/office/drawing/2014/main" id="{FBDF2348-E800-7D49-8B3C-34AB1F23A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66258" y="8071967"/>
              <a:ext cx="609729" cy="433949"/>
            </a:xfrm>
            <a:custGeom>
              <a:avLst/>
              <a:gdLst>
                <a:gd name="T0" fmla="*/ 489 w 490"/>
                <a:gd name="T1" fmla="*/ 0 h 350"/>
                <a:gd name="T2" fmla="*/ 0 w 490"/>
                <a:gd name="T3" fmla="*/ 0 h 350"/>
                <a:gd name="T4" fmla="*/ 0 w 490"/>
                <a:gd name="T5" fmla="*/ 349 h 350"/>
                <a:gd name="T6" fmla="*/ 489 w 490"/>
                <a:gd name="T7" fmla="*/ 349 h 350"/>
                <a:gd name="T8" fmla="*/ 489 w 490"/>
                <a:gd name="T9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0" h="350">
                  <a:moveTo>
                    <a:pt x="489" y="0"/>
                  </a:moveTo>
                  <a:lnTo>
                    <a:pt x="0" y="0"/>
                  </a:lnTo>
                  <a:lnTo>
                    <a:pt x="0" y="349"/>
                  </a:lnTo>
                  <a:lnTo>
                    <a:pt x="489" y="349"/>
                  </a:lnTo>
                  <a:lnTo>
                    <a:pt x="489" y="0"/>
                  </a:lnTo>
                </a:path>
              </a:pathLst>
            </a:custGeom>
            <a:solidFill>
              <a:srgbClr val="B3E0E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75" name="Freeform 103">
              <a:extLst>
                <a:ext uri="{FF2B5EF4-FFF2-40B4-BE49-F238E27FC236}">
                  <a16:creationId xmlns:a16="http://schemas.microsoft.com/office/drawing/2014/main" id="{E3E2B555-27F2-EE4E-9CF4-EF13741A6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9617" y="11159057"/>
              <a:ext cx="1301850" cy="175778"/>
            </a:xfrm>
            <a:custGeom>
              <a:avLst/>
              <a:gdLst>
                <a:gd name="T0" fmla="*/ 1044 w 1045"/>
                <a:gd name="T1" fmla="*/ 0 h 143"/>
                <a:gd name="T2" fmla="*/ 0 w 1045"/>
                <a:gd name="T3" fmla="*/ 0 h 143"/>
                <a:gd name="T4" fmla="*/ 0 w 1045"/>
                <a:gd name="T5" fmla="*/ 142 h 143"/>
                <a:gd name="T6" fmla="*/ 1044 w 1045"/>
                <a:gd name="T7" fmla="*/ 142 h 143"/>
                <a:gd name="T8" fmla="*/ 1044 w 1045"/>
                <a:gd name="T9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5" h="143">
                  <a:moveTo>
                    <a:pt x="1044" y="0"/>
                  </a:moveTo>
                  <a:lnTo>
                    <a:pt x="0" y="0"/>
                  </a:lnTo>
                  <a:lnTo>
                    <a:pt x="0" y="142"/>
                  </a:lnTo>
                  <a:lnTo>
                    <a:pt x="1044" y="142"/>
                  </a:lnTo>
                  <a:lnTo>
                    <a:pt x="1044" y="0"/>
                  </a:lnTo>
                </a:path>
              </a:pathLst>
            </a:custGeom>
            <a:solidFill>
              <a:srgbClr val="B3E0E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76" name="Freeform 104">
              <a:extLst>
                <a:ext uri="{FF2B5EF4-FFF2-40B4-BE49-F238E27FC236}">
                  <a16:creationId xmlns:a16="http://schemas.microsoft.com/office/drawing/2014/main" id="{76BA7B84-F7D3-2C49-B927-8144ED0B7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58382" y="11159057"/>
              <a:ext cx="609729" cy="175778"/>
            </a:xfrm>
            <a:custGeom>
              <a:avLst/>
              <a:gdLst>
                <a:gd name="T0" fmla="*/ 0 w 490"/>
                <a:gd name="T1" fmla="*/ 142 h 143"/>
                <a:gd name="T2" fmla="*/ 489 w 490"/>
                <a:gd name="T3" fmla="*/ 142 h 143"/>
                <a:gd name="T4" fmla="*/ 489 w 490"/>
                <a:gd name="T5" fmla="*/ 0 h 143"/>
                <a:gd name="T6" fmla="*/ 0 w 490"/>
                <a:gd name="T7" fmla="*/ 0 h 143"/>
                <a:gd name="T8" fmla="*/ 0 w 490"/>
                <a:gd name="T9" fmla="*/ 1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0" h="143">
                  <a:moveTo>
                    <a:pt x="0" y="142"/>
                  </a:moveTo>
                  <a:lnTo>
                    <a:pt x="489" y="142"/>
                  </a:lnTo>
                  <a:lnTo>
                    <a:pt x="489" y="0"/>
                  </a:lnTo>
                  <a:lnTo>
                    <a:pt x="0" y="0"/>
                  </a:lnTo>
                  <a:lnTo>
                    <a:pt x="0" y="142"/>
                  </a:lnTo>
                </a:path>
              </a:pathLst>
            </a:custGeom>
            <a:solidFill>
              <a:srgbClr val="D8BE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77" name="Freeform 105">
              <a:extLst>
                <a:ext uri="{FF2B5EF4-FFF2-40B4-BE49-F238E27FC236}">
                  <a16:creationId xmlns:a16="http://schemas.microsoft.com/office/drawing/2014/main" id="{0E5E005C-C8CB-4949-BDA7-D498BCBE5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1212" y="11159057"/>
              <a:ext cx="1928061" cy="104366"/>
            </a:xfrm>
            <a:custGeom>
              <a:avLst/>
              <a:gdLst>
                <a:gd name="T0" fmla="*/ 0 w 1549"/>
                <a:gd name="T1" fmla="*/ 83 h 84"/>
                <a:gd name="T2" fmla="*/ 1548 w 1549"/>
                <a:gd name="T3" fmla="*/ 83 h 84"/>
                <a:gd name="T4" fmla="*/ 1548 w 1549"/>
                <a:gd name="T5" fmla="*/ 0 h 84"/>
                <a:gd name="T6" fmla="*/ 0 w 1549"/>
                <a:gd name="T7" fmla="*/ 0 h 84"/>
                <a:gd name="T8" fmla="*/ 0 w 1549"/>
                <a:gd name="T9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9" h="84">
                  <a:moveTo>
                    <a:pt x="0" y="83"/>
                  </a:moveTo>
                  <a:lnTo>
                    <a:pt x="1548" y="83"/>
                  </a:lnTo>
                  <a:lnTo>
                    <a:pt x="1548" y="0"/>
                  </a:lnTo>
                  <a:lnTo>
                    <a:pt x="0" y="0"/>
                  </a:lnTo>
                  <a:lnTo>
                    <a:pt x="0" y="83"/>
                  </a:lnTo>
                </a:path>
              </a:pathLst>
            </a:custGeom>
            <a:solidFill>
              <a:srgbClr val="D8BE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78" name="Freeform 106">
              <a:extLst>
                <a:ext uri="{FF2B5EF4-FFF2-40B4-BE49-F238E27FC236}">
                  <a16:creationId xmlns:a16="http://schemas.microsoft.com/office/drawing/2014/main" id="{20A3BF9E-F769-4842-927C-0E25D4CE8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66258" y="11159057"/>
              <a:ext cx="609729" cy="175778"/>
            </a:xfrm>
            <a:custGeom>
              <a:avLst/>
              <a:gdLst>
                <a:gd name="T0" fmla="*/ 489 w 490"/>
                <a:gd name="T1" fmla="*/ 0 h 143"/>
                <a:gd name="T2" fmla="*/ 0 w 490"/>
                <a:gd name="T3" fmla="*/ 0 h 143"/>
                <a:gd name="T4" fmla="*/ 0 w 490"/>
                <a:gd name="T5" fmla="*/ 142 h 143"/>
                <a:gd name="T6" fmla="*/ 489 w 490"/>
                <a:gd name="T7" fmla="*/ 142 h 143"/>
                <a:gd name="T8" fmla="*/ 489 w 490"/>
                <a:gd name="T9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0" h="143">
                  <a:moveTo>
                    <a:pt x="489" y="0"/>
                  </a:moveTo>
                  <a:lnTo>
                    <a:pt x="0" y="0"/>
                  </a:lnTo>
                  <a:lnTo>
                    <a:pt x="0" y="142"/>
                  </a:lnTo>
                  <a:lnTo>
                    <a:pt x="489" y="142"/>
                  </a:lnTo>
                  <a:lnTo>
                    <a:pt x="489" y="0"/>
                  </a:lnTo>
                </a:path>
              </a:pathLst>
            </a:custGeom>
            <a:solidFill>
              <a:srgbClr val="B3E0E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79" name="Freeform 107">
              <a:extLst>
                <a:ext uri="{FF2B5EF4-FFF2-40B4-BE49-F238E27FC236}">
                  <a16:creationId xmlns:a16="http://schemas.microsoft.com/office/drawing/2014/main" id="{FC74A4B5-BB73-5B42-9D16-6196B3D51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9392" y="9148603"/>
              <a:ext cx="692124" cy="109861"/>
            </a:xfrm>
            <a:custGeom>
              <a:avLst/>
              <a:gdLst>
                <a:gd name="T0" fmla="*/ 0 w 555"/>
                <a:gd name="T1" fmla="*/ 88 h 89"/>
                <a:gd name="T2" fmla="*/ 554 w 555"/>
                <a:gd name="T3" fmla="*/ 88 h 89"/>
                <a:gd name="T4" fmla="*/ 554 w 555"/>
                <a:gd name="T5" fmla="*/ 0 h 89"/>
                <a:gd name="T6" fmla="*/ 0 w 555"/>
                <a:gd name="T7" fmla="*/ 0 h 89"/>
                <a:gd name="T8" fmla="*/ 0 w 555"/>
                <a:gd name="T9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5" h="89">
                  <a:moveTo>
                    <a:pt x="0" y="88"/>
                  </a:moveTo>
                  <a:lnTo>
                    <a:pt x="554" y="88"/>
                  </a:lnTo>
                  <a:lnTo>
                    <a:pt x="554" y="0"/>
                  </a:lnTo>
                  <a:lnTo>
                    <a:pt x="0" y="0"/>
                  </a:lnTo>
                  <a:lnTo>
                    <a:pt x="0" y="88"/>
                  </a:lnTo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80" name="Freeform 108">
              <a:extLst>
                <a:ext uri="{FF2B5EF4-FFF2-40B4-BE49-F238E27FC236}">
                  <a16:creationId xmlns:a16="http://schemas.microsoft.com/office/drawing/2014/main" id="{B8E54788-81B0-F74C-8CBA-968FD6FA5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64069" y="7258996"/>
              <a:ext cx="999734" cy="1774253"/>
            </a:xfrm>
            <a:custGeom>
              <a:avLst/>
              <a:gdLst>
                <a:gd name="T0" fmla="*/ 0 w 801"/>
                <a:gd name="T1" fmla="*/ 1422 h 1423"/>
                <a:gd name="T2" fmla="*/ 800 w 801"/>
                <a:gd name="T3" fmla="*/ 1422 h 1423"/>
                <a:gd name="T4" fmla="*/ 800 w 801"/>
                <a:gd name="T5" fmla="*/ 68 h 1423"/>
                <a:gd name="T6" fmla="*/ 800 w 801"/>
                <a:gd name="T7" fmla="*/ 68 h 1423"/>
                <a:gd name="T8" fmla="*/ 732 w 801"/>
                <a:gd name="T9" fmla="*/ 0 h 1423"/>
                <a:gd name="T10" fmla="*/ 67 w 801"/>
                <a:gd name="T11" fmla="*/ 0 h 1423"/>
                <a:gd name="T12" fmla="*/ 67 w 801"/>
                <a:gd name="T13" fmla="*/ 0 h 1423"/>
                <a:gd name="T14" fmla="*/ 0 w 801"/>
                <a:gd name="T15" fmla="*/ 68 h 1423"/>
                <a:gd name="T16" fmla="*/ 0 w 801"/>
                <a:gd name="T17" fmla="*/ 1422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1" h="1423">
                  <a:moveTo>
                    <a:pt x="0" y="1422"/>
                  </a:moveTo>
                  <a:lnTo>
                    <a:pt x="800" y="1422"/>
                  </a:lnTo>
                  <a:lnTo>
                    <a:pt x="800" y="68"/>
                  </a:lnTo>
                  <a:lnTo>
                    <a:pt x="800" y="68"/>
                  </a:lnTo>
                  <a:cubicBezTo>
                    <a:pt x="800" y="30"/>
                    <a:pt x="770" y="0"/>
                    <a:pt x="732" y="0"/>
                  </a:cubicBezTo>
                  <a:lnTo>
                    <a:pt x="67" y="0"/>
                  </a:lnTo>
                  <a:lnTo>
                    <a:pt x="67" y="0"/>
                  </a:lnTo>
                  <a:cubicBezTo>
                    <a:pt x="30" y="0"/>
                    <a:pt x="0" y="30"/>
                    <a:pt x="0" y="68"/>
                  </a:cubicBezTo>
                  <a:lnTo>
                    <a:pt x="0" y="1422"/>
                  </a:lnTo>
                </a:path>
              </a:pathLst>
            </a:custGeom>
            <a:solidFill>
              <a:srgbClr val="D8BE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81" name="Freeform 109">
              <a:extLst>
                <a:ext uri="{FF2B5EF4-FFF2-40B4-BE49-F238E27FC236}">
                  <a16:creationId xmlns:a16="http://schemas.microsoft.com/office/drawing/2014/main" id="{D084AB77-B75C-8A4B-AAA3-E55D17F93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18999" y="7687454"/>
              <a:ext cx="895368" cy="1345794"/>
            </a:xfrm>
            <a:custGeom>
              <a:avLst/>
              <a:gdLst>
                <a:gd name="T0" fmla="*/ 0 w 720"/>
                <a:gd name="T1" fmla="*/ 1078 h 1079"/>
                <a:gd name="T2" fmla="*/ 719 w 720"/>
                <a:gd name="T3" fmla="*/ 1078 h 1079"/>
                <a:gd name="T4" fmla="*/ 465 w 720"/>
                <a:gd name="T5" fmla="*/ 0 h 1079"/>
                <a:gd name="T6" fmla="*/ 253 w 720"/>
                <a:gd name="T7" fmla="*/ 0 h 1079"/>
                <a:gd name="T8" fmla="*/ 0 w 720"/>
                <a:gd name="T9" fmla="*/ 1078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0" h="1079">
                  <a:moveTo>
                    <a:pt x="0" y="1078"/>
                  </a:moveTo>
                  <a:lnTo>
                    <a:pt x="719" y="1078"/>
                  </a:lnTo>
                  <a:lnTo>
                    <a:pt x="465" y="0"/>
                  </a:lnTo>
                  <a:lnTo>
                    <a:pt x="253" y="0"/>
                  </a:lnTo>
                  <a:lnTo>
                    <a:pt x="0" y="1078"/>
                  </a:lnTo>
                </a:path>
              </a:pathLst>
            </a:custGeom>
            <a:solidFill>
              <a:srgbClr val="9960BE">
                <a:alpha val="2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82" name="Freeform 110">
              <a:extLst>
                <a:ext uri="{FF2B5EF4-FFF2-40B4-BE49-F238E27FC236}">
                  <a16:creationId xmlns:a16="http://schemas.microsoft.com/office/drawing/2014/main" id="{741BF6E0-96FF-F944-9B0A-1C5E68E7B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0272" y="7692944"/>
              <a:ext cx="538319" cy="395500"/>
            </a:xfrm>
            <a:custGeom>
              <a:avLst/>
              <a:gdLst>
                <a:gd name="T0" fmla="*/ 430 w 431"/>
                <a:gd name="T1" fmla="*/ 213 h 316"/>
                <a:gd name="T2" fmla="*/ 430 w 431"/>
                <a:gd name="T3" fmla="*/ 213 h 316"/>
                <a:gd name="T4" fmla="*/ 211 w 431"/>
                <a:gd name="T5" fmla="*/ 314 h 316"/>
                <a:gd name="T6" fmla="*/ 211 w 431"/>
                <a:gd name="T7" fmla="*/ 314 h 316"/>
                <a:gd name="T8" fmla="*/ 0 w 431"/>
                <a:gd name="T9" fmla="*/ 213 h 316"/>
                <a:gd name="T10" fmla="*/ 0 w 431"/>
                <a:gd name="T11" fmla="*/ 0 h 316"/>
                <a:gd name="T12" fmla="*/ 430 w 431"/>
                <a:gd name="T13" fmla="*/ 0 h 316"/>
                <a:gd name="T14" fmla="*/ 430 w 431"/>
                <a:gd name="T15" fmla="*/ 21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1" h="316">
                  <a:moveTo>
                    <a:pt x="430" y="213"/>
                  </a:moveTo>
                  <a:lnTo>
                    <a:pt x="430" y="213"/>
                  </a:lnTo>
                  <a:cubicBezTo>
                    <a:pt x="430" y="213"/>
                    <a:pt x="321" y="315"/>
                    <a:pt x="211" y="314"/>
                  </a:cubicBezTo>
                  <a:lnTo>
                    <a:pt x="211" y="314"/>
                  </a:lnTo>
                  <a:cubicBezTo>
                    <a:pt x="104" y="312"/>
                    <a:pt x="0" y="213"/>
                    <a:pt x="0" y="213"/>
                  </a:cubicBezTo>
                  <a:lnTo>
                    <a:pt x="0" y="0"/>
                  </a:lnTo>
                  <a:lnTo>
                    <a:pt x="430" y="0"/>
                  </a:lnTo>
                  <a:lnTo>
                    <a:pt x="430" y="213"/>
                  </a:lnTo>
                </a:path>
              </a:pathLst>
            </a:custGeom>
            <a:solidFill>
              <a:srgbClr val="2C21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83" name="Freeform 111">
              <a:extLst>
                <a:ext uri="{FF2B5EF4-FFF2-40B4-BE49-F238E27FC236}">
                  <a16:creationId xmlns:a16="http://schemas.microsoft.com/office/drawing/2014/main" id="{3280216D-EF2A-F34B-A552-FA1D5394F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7734" y="8220279"/>
              <a:ext cx="115355" cy="120848"/>
            </a:xfrm>
            <a:custGeom>
              <a:avLst/>
              <a:gdLst>
                <a:gd name="T0" fmla="*/ 93 w 94"/>
                <a:gd name="T1" fmla="*/ 94 h 95"/>
                <a:gd name="T2" fmla="*/ 0 w 94"/>
                <a:gd name="T3" fmla="*/ 94 h 95"/>
                <a:gd name="T4" fmla="*/ 33 w 94"/>
                <a:gd name="T5" fmla="*/ 0 h 95"/>
                <a:gd name="T6" fmla="*/ 60 w 94"/>
                <a:gd name="T7" fmla="*/ 0 h 95"/>
                <a:gd name="T8" fmla="*/ 93 w 94"/>
                <a:gd name="T9" fmla="*/ 9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5">
                  <a:moveTo>
                    <a:pt x="93" y="94"/>
                  </a:moveTo>
                  <a:lnTo>
                    <a:pt x="0" y="94"/>
                  </a:lnTo>
                  <a:lnTo>
                    <a:pt x="33" y="0"/>
                  </a:lnTo>
                  <a:lnTo>
                    <a:pt x="60" y="0"/>
                  </a:lnTo>
                  <a:lnTo>
                    <a:pt x="93" y="94"/>
                  </a:lnTo>
                </a:path>
              </a:pathLst>
            </a:custGeom>
            <a:solidFill>
              <a:srgbClr val="E8BA7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84" name="Freeform 112">
              <a:extLst>
                <a:ext uri="{FF2B5EF4-FFF2-40B4-BE49-F238E27FC236}">
                  <a16:creationId xmlns:a16="http://schemas.microsoft.com/office/drawing/2014/main" id="{1F29EF29-C8C9-B149-9969-EA3625664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9424" y="7407307"/>
              <a:ext cx="774518" cy="521842"/>
            </a:xfrm>
            <a:custGeom>
              <a:avLst/>
              <a:gdLst>
                <a:gd name="T0" fmla="*/ 621 w 622"/>
                <a:gd name="T1" fmla="*/ 208 h 417"/>
                <a:gd name="T2" fmla="*/ 311 w 622"/>
                <a:gd name="T3" fmla="*/ 416 h 417"/>
                <a:gd name="T4" fmla="*/ 0 w 622"/>
                <a:gd name="T5" fmla="*/ 208 h 417"/>
                <a:gd name="T6" fmla="*/ 311 w 622"/>
                <a:gd name="T7" fmla="*/ 0 h 417"/>
                <a:gd name="T8" fmla="*/ 621 w 622"/>
                <a:gd name="T9" fmla="*/ 208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417">
                  <a:moveTo>
                    <a:pt x="621" y="208"/>
                  </a:moveTo>
                  <a:lnTo>
                    <a:pt x="311" y="416"/>
                  </a:lnTo>
                  <a:lnTo>
                    <a:pt x="0" y="208"/>
                  </a:lnTo>
                  <a:lnTo>
                    <a:pt x="311" y="0"/>
                  </a:lnTo>
                  <a:lnTo>
                    <a:pt x="621" y="208"/>
                  </a:lnTo>
                </a:path>
              </a:pathLst>
            </a:custGeom>
            <a:solidFill>
              <a:srgbClr val="3D2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85" name="Freeform 113">
              <a:extLst>
                <a:ext uri="{FF2B5EF4-FFF2-40B4-BE49-F238E27FC236}">
                  <a16:creationId xmlns:a16="http://schemas.microsoft.com/office/drawing/2014/main" id="{FEBEBECF-04C1-A249-AD4F-B92A8DB02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82665" y="7687454"/>
              <a:ext cx="197750" cy="538319"/>
            </a:xfrm>
            <a:custGeom>
              <a:avLst/>
              <a:gdLst>
                <a:gd name="T0" fmla="*/ 4 w 157"/>
                <a:gd name="T1" fmla="*/ 431 h 432"/>
                <a:gd name="T2" fmla="*/ 4 w 157"/>
                <a:gd name="T3" fmla="*/ 431 h 432"/>
                <a:gd name="T4" fmla="*/ 0 w 157"/>
                <a:gd name="T5" fmla="*/ 428 h 432"/>
                <a:gd name="T6" fmla="*/ 0 w 157"/>
                <a:gd name="T7" fmla="*/ 92 h 432"/>
                <a:gd name="T8" fmla="*/ 0 w 157"/>
                <a:gd name="T9" fmla="*/ 92 h 432"/>
                <a:gd name="T10" fmla="*/ 2 w 157"/>
                <a:gd name="T11" fmla="*/ 89 h 432"/>
                <a:gd name="T12" fmla="*/ 151 w 157"/>
                <a:gd name="T13" fmla="*/ 1 h 432"/>
                <a:gd name="T14" fmla="*/ 151 w 157"/>
                <a:gd name="T15" fmla="*/ 1 h 432"/>
                <a:gd name="T16" fmla="*/ 155 w 157"/>
                <a:gd name="T17" fmla="*/ 2 h 432"/>
                <a:gd name="T18" fmla="*/ 155 w 157"/>
                <a:gd name="T19" fmla="*/ 2 h 432"/>
                <a:gd name="T20" fmla="*/ 154 w 157"/>
                <a:gd name="T21" fmla="*/ 6 h 432"/>
                <a:gd name="T22" fmla="*/ 7 w 157"/>
                <a:gd name="T23" fmla="*/ 94 h 432"/>
                <a:gd name="T24" fmla="*/ 7 w 157"/>
                <a:gd name="T25" fmla="*/ 428 h 432"/>
                <a:gd name="T26" fmla="*/ 7 w 157"/>
                <a:gd name="T27" fmla="*/ 428 h 432"/>
                <a:gd name="T28" fmla="*/ 4 w 157"/>
                <a:gd name="T29" fmla="*/ 431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432">
                  <a:moveTo>
                    <a:pt x="4" y="431"/>
                  </a:moveTo>
                  <a:lnTo>
                    <a:pt x="4" y="431"/>
                  </a:lnTo>
                  <a:cubicBezTo>
                    <a:pt x="2" y="431"/>
                    <a:pt x="0" y="430"/>
                    <a:pt x="0" y="428"/>
                  </a:cubicBezTo>
                  <a:lnTo>
                    <a:pt x="0" y="92"/>
                  </a:lnTo>
                  <a:lnTo>
                    <a:pt x="0" y="92"/>
                  </a:lnTo>
                  <a:cubicBezTo>
                    <a:pt x="0" y="91"/>
                    <a:pt x="1" y="90"/>
                    <a:pt x="2" y="89"/>
                  </a:cubicBezTo>
                  <a:lnTo>
                    <a:pt x="151" y="1"/>
                  </a:lnTo>
                  <a:lnTo>
                    <a:pt x="151" y="1"/>
                  </a:lnTo>
                  <a:cubicBezTo>
                    <a:pt x="152" y="0"/>
                    <a:pt x="154" y="1"/>
                    <a:pt x="155" y="2"/>
                  </a:cubicBezTo>
                  <a:lnTo>
                    <a:pt x="155" y="2"/>
                  </a:lnTo>
                  <a:cubicBezTo>
                    <a:pt x="156" y="3"/>
                    <a:pt x="156" y="6"/>
                    <a:pt x="154" y="6"/>
                  </a:cubicBezTo>
                  <a:lnTo>
                    <a:pt x="7" y="94"/>
                  </a:lnTo>
                  <a:lnTo>
                    <a:pt x="7" y="428"/>
                  </a:lnTo>
                  <a:lnTo>
                    <a:pt x="7" y="428"/>
                  </a:lnTo>
                  <a:cubicBezTo>
                    <a:pt x="7" y="430"/>
                    <a:pt x="5" y="431"/>
                    <a:pt x="4" y="431"/>
                  </a:cubicBezTo>
                </a:path>
              </a:pathLst>
            </a:custGeom>
            <a:solidFill>
              <a:srgbClr val="E8BA7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86" name="Freeform 114">
              <a:extLst>
                <a:ext uri="{FF2B5EF4-FFF2-40B4-BE49-F238E27FC236}">
                  <a16:creationId xmlns:a16="http://schemas.microsoft.com/office/drawing/2014/main" id="{54F09280-655F-4C4C-890A-FD7E787D1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03512" y="7643508"/>
              <a:ext cx="131833" cy="65917"/>
            </a:xfrm>
            <a:custGeom>
              <a:avLst/>
              <a:gdLst>
                <a:gd name="T0" fmla="*/ 104 w 105"/>
                <a:gd name="T1" fmla="*/ 28 h 55"/>
                <a:gd name="T2" fmla="*/ 104 w 105"/>
                <a:gd name="T3" fmla="*/ 28 h 55"/>
                <a:gd name="T4" fmla="*/ 52 w 105"/>
                <a:gd name="T5" fmla="*/ 54 h 55"/>
                <a:gd name="T6" fmla="*/ 52 w 105"/>
                <a:gd name="T7" fmla="*/ 54 h 55"/>
                <a:gd name="T8" fmla="*/ 0 w 105"/>
                <a:gd name="T9" fmla="*/ 28 h 55"/>
                <a:gd name="T10" fmla="*/ 0 w 105"/>
                <a:gd name="T11" fmla="*/ 28 h 55"/>
                <a:gd name="T12" fmla="*/ 52 w 105"/>
                <a:gd name="T13" fmla="*/ 0 h 55"/>
                <a:gd name="T14" fmla="*/ 52 w 105"/>
                <a:gd name="T15" fmla="*/ 0 h 55"/>
                <a:gd name="T16" fmla="*/ 104 w 105"/>
                <a:gd name="T17" fmla="*/ 2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55">
                  <a:moveTo>
                    <a:pt x="104" y="28"/>
                  </a:moveTo>
                  <a:lnTo>
                    <a:pt x="104" y="28"/>
                  </a:lnTo>
                  <a:cubicBezTo>
                    <a:pt x="104" y="42"/>
                    <a:pt x="81" y="54"/>
                    <a:pt x="52" y="54"/>
                  </a:cubicBezTo>
                  <a:lnTo>
                    <a:pt x="52" y="54"/>
                  </a:lnTo>
                  <a:cubicBezTo>
                    <a:pt x="24" y="54"/>
                    <a:pt x="0" y="42"/>
                    <a:pt x="0" y="28"/>
                  </a:cubicBezTo>
                  <a:lnTo>
                    <a:pt x="0" y="28"/>
                  </a:lnTo>
                  <a:cubicBezTo>
                    <a:pt x="0" y="13"/>
                    <a:pt x="24" y="0"/>
                    <a:pt x="52" y="0"/>
                  </a:cubicBezTo>
                  <a:lnTo>
                    <a:pt x="52" y="0"/>
                  </a:lnTo>
                  <a:cubicBezTo>
                    <a:pt x="81" y="0"/>
                    <a:pt x="104" y="13"/>
                    <a:pt x="104" y="28"/>
                  </a:cubicBezTo>
                </a:path>
              </a:pathLst>
            </a:custGeom>
            <a:solidFill>
              <a:srgbClr val="9960B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87" name="Freeform 115">
              <a:extLst>
                <a:ext uri="{FF2B5EF4-FFF2-40B4-BE49-F238E27FC236}">
                  <a16:creationId xmlns:a16="http://schemas.microsoft.com/office/drawing/2014/main" id="{8A407071-E9D5-C043-9AF4-20B5933EA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55202" y="8192815"/>
              <a:ext cx="54930" cy="54930"/>
            </a:xfrm>
            <a:custGeom>
              <a:avLst/>
              <a:gdLst>
                <a:gd name="T0" fmla="*/ 44 w 45"/>
                <a:gd name="T1" fmla="*/ 22 h 45"/>
                <a:gd name="T2" fmla="*/ 44 w 45"/>
                <a:gd name="T3" fmla="*/ 22 h 45"/>
                <a:gd name="T4" fmla="*/ 22 w 45"/>
                <a:gd name="T5" fmla="*/ 44 h 45"/>
                <a:gd name="T6" fmla="*/ 22 w 45"/>
                <a:gd name="T7" fmla="*/ 44 h 45"/>
                <a:gd name="T8" fmla="*/ 0 w 45"/>
                <a:gd name="T9" fmla="*/ 22 h 45"/>
                <a:gd name="T10" fmla="*/ 0 w 45"/>
                <a:gd name="T11" fmla="*/ 22 h 45"/>
                <a:gd name="T12" fmla="*/ 22 w 45"/>
                <a:gd name="T13" fmla="*/ 0 h 45"/>
                <a:gd name="T14" fmla="*/ 22 w 45"/>
                <a:gd name="T15" fmla="*/ 0 h 45"/>
                <a:gd name="T16" fmla="*/ 44 w 45"/>
                <a:gd name="T17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5">
                  <a:moveTo>
                    <a:pt x="44" y="22"/>
                  </a:moveTo>
                  <a:lnTo>
                    <a:pt x="44" y="22"/>
                  </a:lnTo>
                  <a:cubicBezTo>
                    <a:pt x="44" y="34"/>
                    <a:pt x="33" y="44"/>
                    <a:pt x="22" y="44"/>
                  </a:cubicBezTo>
                  <a:lnTo>
                    <a:pt x="22" y="44"/>
                  </a:lnTo>
                  <a:cubicBezTo>
                    <a:pt x="10" y="44"/>
                    <a:pt x="0" y="34"/>
                    <a:pt x="0" y="22"/>
                  </a:cubicBezTo>
                  <a:lnTo>
                    <a:pt x="0" y="22"/>
                  </a:lnTo>
                  <a:cubicBezTo>
                    <a:pt x="0" y="10"/>
                    <a:pt x="10" y="0"/>
                    <a:pt x="22" y="0"/>
                  </a:cubicBezTo>
                  <a:lnTo>
                    <a:pt x="22" y="0"/>
                  </a:lnTo>
                  <a:cubicBezTo>
                    <a:pt x="33" y="0"/>
                    <a:pt x="44" y="10"/>
                    <a:pt x="44" y="22"/>
                  </a:cubicBezTo>
                </a:path>
              </a:pathLst>
            </a:custGeom>
            <a:solidFill>
              <a:srgbClr val="C69B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93" name="Freeform 121">
              <a:extLst>
                <a:ext uri="{FF2B5EF4-FFF2-40B4-BE49-F238E27FC236}">
                  <a16:creationId xmlns:a16="http://schemas.microsoft.com/office/drawing/2014/main" id="{DA799ED0-71C3-3143-BBBD-A4C7C8D40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6271" y="5050790"/>
              <a:ext cx="1312839" cy="725082"/>
            </a:xfrm>
            <a:custGeom>
              <a:avLst/>
              <a:gdLst>
                <a:gd name="T0" fmla="*/ 598 w 1056"/>
                <a:gd name="T1" fmla="*/ 165 h 583"/>
                <a:gd name="T2" fmla="*/ 598 w 1056"/>
                <a:gd name="T3" fmla="*/ 165 h 583"/>
                <a:gd name="T4" fmla="*/ 466 w 1056"/>
                <a:gd name="T5" fmla="*/ 230 h 583"/>
                <a:gd name="T6" fmla="*/ 466 w 1056"/>
                <a:gd name="T7" fmla="*/ 230 h 583"/>
                <a:gd name="T8" fmla="*/ 204 w 1056"/>
                <a:gd name="T9" fmla="*/ 297 h 583"/>
                <a:gd name="T10" fmla="*/ 204 w 1056"/>
                <a:gd name="T11" fmla="*/ 297 h 583"/>
                <a:gd name="T12" fmla="*/ 0 w 1056"/>
                <a:gd name="T13" fmla="*/ 453 h 583"/>
                <a:gd name="T14" fmla="*/ 0 w 1056"/>
                <a:gd name="T15" fmla="*/ 453 h 583"/>
                <a:gd name="T16" fmla="*/ 332 w 1056"/>
                <a:gd name="T17" fmla="*/ 491 h 583"/>
                <a:gd name="T18" fmla="*/ 332 w 1056"/>
                <a:gd name="T19" fmla="*/ 491 h 583"/>
                <a:gd name="T20" fmla="*/ 583 w 1056"/>
                <a:gd name="T21" fmla="*/ 514 h 583"/>
                <a:gd name="T22" fmla="*/ 583 w 1056"/>
                <a:gd name="T23" fmla="*/ 514 h 583"/>
                <a:gd name="T24" fmla="*/ 882 w 1056"/>
                <a:gd name="T25" fmla="*/ 334 h 583"/>
                <a:gd name="T26" fmla="*/ 882 w 1056"/>
                <a:gd name="T27" fmla="*/ 334 h 583"/>
                <a:gd name="T28" fmla="*/ 598 w 1056"/>
                <a:gd name="T29" fmla="*/ 165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56" h="583">
                  <a:moveTo>
                    <a:pt x="598" y="165"/>
                  </a:moveTo>
                  <a:lnTo>
                    <a:pt x="598" y="165"/>
                  </a:lnTo>
                  <a:cubicBezTo>
                    <a:pt x="598" y="165"/>
                    <a:pt x="562" y="236"/>
                    <a:pt x="466" y="230"/>
                  </a:cubicBezTo>
                  <a:lnTo>
                    <a:pt x="466" y="230"/>
                  </a:lnTo>
                  <a:cubicBezTo>
                    <a:pt x="350" y="221"/>
                    <a:pt x="268" y="236"/>
                    <a:pt x="204" y="297"/>
                  </a:cubicBezTo>
                  <a:lnTo>
                    <a:pt x="204" y="297"/>
                  </a:lnTo>
                  <a:cubicBezTo>
                    <a:pt x="141" y="357"/>
                    <a:pt x="139" y="434"/>
                    <a:pt x="0" y="453"/>
                  </a:cubicBezTo>
                  <a:lnTo>
                    <a:pt x="0" y="453"/>
                  </a:lnTo>
                  <a:cubicBezTo>
                    <a:pt x="0" y="453"/>
                    <a:pt x="121" y="582"/>
                    <a:pt x="332" y="491"/>
                  </a:cubicBezTo>
                  <a:lnTo>
                    <a:pt x="332" y="491"/>
                  </a:lnTo>
                  <a:cubicBezTo>
                    <a:pt x="425" y="450"/>
                    <a:pt x="447" y="514"/>
                    <a:pt x="583" y="514"/>
                  </a:cubicBezTo>
                  <a:lnTo>
                    <a:pt x="583" y="514"/>
                  </a:lnTo>
                  <a:cubicBezTo>
                    <a:pt x="718" y="514"/>
                    <a:pt x="882" y="334"/>
                    <a:pt x="882" y="334"/>
                  </a:cubicBezTo>
                  <a:lnTo>
                    <a:pt x="882" y="334"/>
                  </a:lnTo>
                  <a:cubicBezTo>
                    <a:pt x="882" y="334"/>
                    <a:pt x="1055" y="0"/>
                    <a:pt x="598" y="165"/>
                  </a:cubicBezTo>
                </a:path>
              </a:pathLst>
            </a:custGeom>
            <a:solidFill>
              <a:srgbClr val="161B4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94" name="Freeform 122">
              <a:extLst>
                <a:ext uri="{FF2B5EF4-FFF2-40B4-BE49-F238E27FC236}">
                  <a16:creationId xmlns:a16="http://schemas.microsoft.com/office/drawing/2014/main" id="{1D6CE9FC-4916-0448-B707-7D8574B3D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2875" y="4990365"/>
              <a:ext cx="197750" cy="335077"/>
            </a:xfrm>
            <a:custGeom>
              <a:avLst/>
              <a:gdLst>
                <a:gd name="T0" fmla="*/ 0 w 157"/>
                <a:gd name="T1" fmla="*/ 244 h 270"/>
                <a:gd name="T2" fmla="*/ 109 w 157"/>
                <a:gd name="T3" fmla="*/ 269 h 270"/>
                <a:gd name="T4" fmla="*/ 156 w 157"/>
                <a:gd name="T5" fmla="*/ 84 h 270"/>
                <a:gd name="T6" fmla="*/ 82 w 157"/>
                <a:gd name="T7" fmla="*/ 0 h 270"/>
                <a:gd name="T8" fmla="*/ 0 w 157"/>
                <a:gd name="T9" fmla="*/ 24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270">
                  <a:moveTo>
                    <a:pt x="0" y="244"/>
                  </a:moveTo>
                  <a:lnTo>
                    <a:pt x="109" y="269"/>
                  </a:lnTo>
                  <a:lnTo>
                    <a:pt x="156" y="84"/>
                  </a:lnTo>
                  <a:lnTo>
                    <a:pt x="82" y="0"/>
                  </a:lnTo>
                  <a:lnTo>
                    <a:pt x="0" y="244"/>
                  </a:lnTo>
                </a:path>
              </a:pathLst>
            </a:custGeom>
            <a:solidFill>
              <a:srgbClr val="E8D0C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95" name="Freeform 123">
              <a:extLst>
                <a:ext uri="{FF2B5EF4-FFF2-40B4-BE49-F238E27FC236}">
                  <a16:creationId xmlns:a16="http://schemas.microsoft.com/office/drawing/2014/main" id="{6BF39C39-4E05-BC4E-98A0-0DA03B908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3728" y="5045298"/>
              <a:ext cx="324092" cy="455925"/>
            </a:xfrm>
            <a:custGeom>
              <a:avLst/>
              <a:gdLst>
                <a:gd name="T0" fmla="*/ 7 w 258"/>
                <a:gd name="T1" fmla="*/ 0 h 364"/>
                <a:gd name="T2" fmla="*/ 257 w 258"/>
                <a:gd name="T3" fmla="*/ 272 h 364"/>
                <a:gd name="T4" fmla="*/ 172 w 258"/>
                <a:gd name="T5" fmla="*/ 363 h 364"/>
                <a:gd name="T6" fmla="*/ 85 w 258"/>
                <a:gd name="T7" fmla="*/ 287 h 364"/>
                <a:gd name="T8" fmla="*/ 73 w 258"/>
                <a:gd name="T9" fmla="*/ 214 h 364"/>
                <a:gd name="T10" fmla="*/ 9 w 258"/>
                <a:gd name="T11" fmla="*/ 37 h 364"/>
                <a:gd name="T12" fmla="*/ 9 w 258"/>
                <a:gd name="T13" fmla="*/ 37 h 364"/>
                <a:gd name="T14" fmla="*/ 7 w 258"/>
                <a:gd name="T15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364">
                  <a:moveTo>
                    <a:pt x="7" y="0"/>
                  </a:moveTo>
                  <a:lnTo>
                    <a:pt x="257" y="272"/>
                  </a:lnTo>
                  <a:lnTo>
                    <a:pt x="172" y="363"/>
                  </a:lnTo>
                  <a:lnTo>
                    <a:pt x="85" y="287"/>
                  </a:lnTo>
                  <a:lnTo>
                    <a:pt x="73" y="214"/>
                  </a:lnTo>
                  <a:lnTo>
                    <a:pt x="9" y="37"/>
                  </a:lnTo>
                  <a:lnTo>
                    <a:pt x="9" y="37"/>
                  </a:lnTo>
                  <a:cubicBezTo>
                    <a:pt x="1" y="26"/>
                    <a:pt x="0" y="11"/>
                    <a:pt x="7" y="0"/>
                  </a:cubicBezTo>
                </a:path>
              </a:pathLst>
            </a:custGeom>
            <a:solidFill>
              <a:srgbClr val="161B4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96" name="Freeform 124">
              <a:extLst>
                <a:ext uri="{FF2B5EF4-FFF2-40B4-BE49-F238E27FC236}">
                  <a16:creationId xmlns:a16="http://schemas.microsoft.com/office/drawing/2014/main" id="{FCD0DEAF-E422-CA44-BF66-0FE0E8530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50769" y="5402348"/>
              <a:ext cx="247190" cy="291129"/>
            </a:xfrm>
            <a:custGeom>
              <a:avLst/>
              <a:gdLst>
                <a:gd name="T0" fmla="*/ 0 w 198"/>
                <a:gd name="T1" fmla="*/ 170 h 233"/>
                <a:gd name="T2" fmla="*/ 93 w 198"/>
                <a:gd name="T3" fmla="*/ 232 h 233"/>
                <a:gd name="T4" fmla="*/ 197 w 198"/>
                <a:gd name="T5" fmla="*/ 76 h 233"/>
                <a:gd name="T6" fmla="*/ 110 w 198"/>
                <a:gd name="T7" fmla="*/ 0 h 233"/>
                <a:gd name="T8" fmla="*/ 0 w 198"/>
                <a:gd name="T9" fmla="*/ 17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233">
                  <a:moveTo>
                    <a:pt x="0" y="170"/>
                  </a:moveTo>
                  <a:lnTo>
                    <a:pt x="93" y="232"/>
                  </a:lnTo>
                  <a:lnTo>
                    <a:pt x="197" y="76"/>
                  </a:lnTo>
                  <a:lnTo>
                    <a:pt x="110" y="0"/>
                  </a:lnTo>
                  <a:lnTo>
                    <a:pt x="0" y="170"/>
                  </a:lnTo>
                </a:path>
              </a:pathLst>
            </a:custGeom>
            <a:solidFill>
              <a:srgbClr val="E8D0C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97" name="Freeform 125">
              <a:extLst>
                <a:ext uri="{FF2B5EF4-FFF2-40B4-BE49-F238E27FC236}">
                  <a16:creationId xmlns:a16="http://schemas.microsoft.com/office/drawing/2014/main" id="{7F8D93EF-CE16-EB45-AB32-0601693B5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56396" y="5484741"/>
              <a:ext cx="719592" cy="675646"/>
            </a:xfrm>
            <a:custGeom>
              <a:avLst/>
              <a:gdLst>
                <a:gd name="T0" fmla="*/ 432 w 577"/>
                <a:gd name="T1" fmla="*/ 0 h 544"/>
                <a:gd name="T2" fmla="*/ 576 w 577"/>
                <a:gd name="T3" fmla="*/ 93 h 544"/>
                <a:gd name="T4" fmla="*/ 292 w 577"/>
                <a:gd name="T5" fmla="*/ 543 h 544"/>
                <a:gd name="T6" fmla="*/ 0 w 577"/>
                <a:gd name="T7" fmla="*/ 543 h 544"/>
                <a:gd name="T8" fmla="*/ 432 w 577"/>
                <a:gd name="T9" fmla="*/ 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7" h="544">
                  <a:moveTo>
                    <a:pt x="432" y="0"/>
                  </a:moveTo>
                  <a:lnTo>
                    <a:pt x="576" y="93"/>
                  </a:lnTo>
                  <a:lnTo>
                    <a:pt x="292" y="543"/>
                  </a:lnTo>
                  <a:lnTo>
                    <a:pt x="0" y="543"/>
                  </a:lnTo>
                  <a:lnTo>
                    <a:pt x="432" y="0"/>
                  </a:lnTo>
                </a:path>
              </a:pathLst>
            </a:custGeom>
            <a:solidFill>
              <a:srgbClr val="3D2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98" name="Freeform 126">
              <a:extLst>
                <a:ext uri="{FF2B5EF4-FFF2-40B4-BE49-F238E27FC236}">
                  <a16:creationId xmlns:a16="http://schemas.microsoft.com/office/drawing/2014/main" id="{3C61B6FD-05DA-C249-8BB0-7DFC6D9D0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47661" y="5210087"/>
              <a:ext cx="1439177" cy="1054665"/>
            </a:xfrm>
            <a:custGeom>
              <a:avLst/>
              <a:gdLst>
                <a:gd name="T0" fmla="*/ 1154 w 1155"/>
                <a:gd name="T1" fmla="*/ 846 h 847"/>
                <a:gd name="T2" fmla="*/ 1154 w 1155"/>
                <a:gd name="T3" fmla="*/ 616 h 847"/>
                <a:gd name="T4" fmla="*/ 1154 w 1155"/>
                <a:gd name="T5" fmla="*/ 616 h 847"/>
                <a:gd name="T6" fmla="*/ 886 w 1155"/>
                <a:gd name="T7" fmla="*/ 529 h 847"/>
                <a:gd name="T8" fmla="*/ 886 w 1155"/>
                <a:gd name="T9" fmla="*/ 529 h 847"/>
                <a:gd name="T10" fmla="*/ 314 w 1155"/>
                <a:gd name="T11" fmla="*/ 668 h 847"/>
                <a:gd name="T12" fmla="*/ 332 w 1155"/>
                <a:gd name="T13" fmla="*/ 0 h 847"/>
                <a:gd name="T14" fmla="*/ 161 w 1155"/>
                <a:gd name="T15" fmla="*/ 0 h 847"/>
                <a:gd name="T16" fmla="*/ 0 w 1155"/>
                <a:gd name="T17" fmla="*/ 846 h 847"/>
                <a:gd name="T18" fmla="*/ 1154 w 1155"/>
                <a:gd name="T19" fmla="*/ 846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5" h="847">
                  <a:moveTo>
                    <a:pt x="1154" y="846"/>
                  </a:moveTo>
                  <a:lnTo>
                    <a:pt x="1154" y="616"/>
                  </a:lnTo>
                  <a:lnTo>
                    <a:pt x="1154" y="616"/>
                  </a:lnTo>
                  <a:cubicBezTo>
                    <a:pt x="1154" y="616"/>
                    <a:pt x="1048" y="515"/>
                    <a:pt x="886" y="529"/>
                  </a:cubicBezTo>
                  <a:lnTo>
                    <a:pt x="886" y="529"/>
                  </a:lnTo>
                  <a:cubicBezTo>
                    <a:pt x="725" y="544"/>
                    <a:pt x="314" y="668"/>
                    <a:pt x="314" y="668"/>
                  </a:cubicBezTo>
                  <a:lnTo>
                    <a:pt x="332" y="0"/>
                  </a:lnTo>
                  <a:lnTo>
                    <a:pt x="161" y="0"/>
                  </a:lnTo>
                  <a:lnTo>
                    <a:pt x="0" y="846"/>
                  </a:lnTo>
                  <a:lnTo>
                    <a:pt x="1154" y="846"/>
                  </a:lnTo>
                </a:path>
              </a:pathLst>
            </a:custGeom>
            <a:solidFill>
              <a:srgbClr val="9960B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199" name="Freeform 127">
              <a:extLst>
                <a:ext uri="{FF2B5EF4-FFF2-40B4-BE49-F238E27FC236}">
                  <a16:creationId xmlns:a16="http://schemas.microsoft.com/office/drawing/2014/main" id="{B300108A-AF63-2A42-A11B-8248A11B9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8367" y="4655292"/>
              <a:ext cx="313105" cy="439443"/>
            </a:xfrm>
            <a:custGeom>
              <a:avLst/>
              <a:gdLst>
                <a:gd name="T0" fmla="*/ 13 w 250"/>
                <a:gd name="T1" fmla="*/ 0 h 354"/>
                <a:gd name="T2" fmla="*/ 249 w 250"/>
                <a:gd name="T3" fmla="*/ 266 h 354"/>
                <a:gd name="T4" fmla="*/ 152 w 250"/>
                <a:gd name="T5" fmla="*/ 353 h 354"/>
                <a:gd name="T6" fmla="*/ 78 w 250"/>
                <a:gd name="T7" fmla="*/ 269 h 354"/>
                <a:gd name="T8" fmla="*/ 68 w 250"/>
                <a:gd name="T9" fmla="*/ 190 h 354"/>
                <a:gd name="T10" fmla="*/ 6 w 250"/>
                <a:gd name="T11" fmla="*/ 36 h 354"/>
                <a:gd name="T12" fmla="*/ 6 w 250"/>
                <a:gd name="T13" fmla="*/ 36 h 354"/>
                <a:gd name="T14" fmla="*/ 13 w 250"/>
                <a:gd name="T15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354">
                  <a:moveTo>
                    <a:pt x="13" y="0"/>
                  </a:moveTo>
                  <a:lnTo>
                    <a:pt x="249" y="266"/>
                  </a:lnTo>
                  <a:lnTo>
                    <a:pt x="152" y="353"/>
                  </a:lnTo>
                  <a:lnTo>
                    <a:pt x="78" y="269"/>
                  </a:lnTo>
                  <a:lnTo>
                    <a:pt x="68" y="190"/>
                  </a:lnTo>
                  <a:lnTo>
                    <a:pt x="6" y="36"/>
                  </a:lnTo>
                  <a:lnTo>
                    <a:pt x="6" y="36"/>
                  </a:lnTo>
                  <a:cubicBezTo>
                    <a:pt x="0" y="24"/>
                    <a:pt x="3" y="9"/>
                    <a:pt x="13" y="0"/>
                  </a:cubicBezTo>
                </a:path>
              </a:pathLst>
            </a:custGeom>
            <a:solidFill>
              <a:srgbClr val="161B4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00" name="Freeform 128">
              <a:extLst>
                <a:ext uri="{FF2B5EF4-FFF2-40B4-BE49-F238E27FC236}">
                  <a16:creationId xmlns:a16="http://schemas.microsoft.com/office/drawing/2014/main" id="{37422709-F38B-C741-A41D-57BB25BC2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6836" y="5561641"/>
              <a:ext cx="1010721" cy="703110"/>
            </a:xfrm>
            <a:custGeom>
              <a:avLst/>
              <a:gdLst>
                <a:gd name="T0" fmla="*/ 625 w 810"/>
                <a:gd name="T1" fmla="*/ 0 h 565"/>
                <a:gd name="T2" fmla="*/ 445 w 810"/>
                <a:gd name="T3" fmla="*/ 0 h 565"/>
                <a:gd name="T4" fmla="*/ 445 w 810"/>
                <a:gd name="T5" fmla="*/ 0 h 565"/>
                <a:gd name="T6" fmla="*/ 336 w 810"/>
                <a:gd name="T7" fmla="*/ 41 h 565"/>
                <a:gd name="T8" fmla="*/ 0 w 810"/>
                <a:gd name="T9" fmla="*/ 334 h 565"/>
                <a:gd name="T10" fmla="*/ 0 w 810"/>
                <a:gd name="T11" fmla="*/ 564 h 565"/>
                <a:gd name="T12" fmla="*/ 310 w 810"/>
                <a:gd name="T13" fmla="*/ 564 h 565"/>
                <a:gd name="T14" fmla="*/ 511 w 810"/>
                <a:gd name="T15" fmla="*/ 411 h 565"/>
                <a:gd name="T16" fmla="*/ 544 w 810"/>
                <a:gd name="T17" fmla="*/ 409 h 565"/>
                <a:gd name="T18" fmla="*/ 544 w 810"/>
                <a:gd name="T19" fmla="*/ 409 h 565"/>
                <a:gd name="T20" fmla="*/ 614 w 810"/>
                <a:gd name="T21" fmla="*/ 357 h 565"/>
                <a:gd name="T22" fmla="*/ 644 w 810"/>
                <a:gd name="T23" fmla="*/ 282 h 565"/>
                <a:gd name="T24" fmla="*/ 669 w 810"/>
                <a:gd name="T25" fmla="*/ 377 h 565"/>
                <a:gd name="T26" fmla="*/ 809 w 810"/>
                <a:gd name="T27" fmla="*/ 324 h 565"/>
                <a:gd name="T28" fmla="*/ 724 w 810"/>
                <a:gd name="T29" fmla="*/ 72 h 565"/>
                <a:gd name="T30" fmla="*/ 724 w 810"/>
                <a:gd name="T31" fmla="*/ 72 h 565"/>
                <a:gd name="T32" fmla="*/ 625 w 810"/>
                <a:gd name="T33" fmla="*/ 0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0" h="565">
                  <a:moveTo>
                    <a:pt x="625" y="0"/>
                  </a:moveTo>
                  <a:lnTo>
                    <a:pt x="445" y="0"/>
                  </a:lnTo>
                  <a:lnTo>
                    <a:pt x="445" y="0"/>
                  </a:lnTo>
                  <a:cubicBezTo>
                    <a:pt x="405" y="0"/>
                    <a:pt x="367" y="14"/>
                    <a:pt x="336" y="41"/>
                  </a:cubicBezTo>
                  <a:lnTo>
                    <a:pt x="0" y="334"/>
                  </a:lnTo>
                  <a:lnTo>
                    <a:pt x="0" y="564"/>
                  </a:lnTo>
                  <a:lnTo>
                    <a:pt x="310" y="564"/>
                  </a:lnTo>
                  <a:lnTo>
                    <a:pt x="511" y="411"/>
                  </a:lnTo>
                  <a:lnTo>
                    <a:pt x="544" y="409"/>
                  </a:lnTo>
                  <a:lnTo>
                    <a:pt x="544" y="409"/>
                  </a:lnTo>
                  <a:cubicBezTo>
                    <a:pt x="575" y="407"/>
                    <a:pt x="602" y="387"/>
                    <a:pt x="614" y="357"/>
                  </a:cubicBezTo>
                  <a:lnTo>
                    <a:pt x="644" y="282"/>
                  </a:lnTo>
                  <a:lnTo>
                    <a:pt x="669" y="377"/>
                  </a:lnTo>
                  <a:lnTo>
                    <a:pt x="809" y="324"/>
                  </a:lnTo>
                  <a:lnTo>
                    <a:pt x="724" y="72"/>
                  </a:lnTo>
                  <a:lnTo>
                    <a:pt x="724" y="72"/>
                  </a:lnTo>
                  <a:cubicBezTo>
                    <a:pt x="710" y="29"/>
                    <a:pt x="669" y="0"/>
                    <a:pt x="625" y="0"/>
                  </a:cubicBezTo>
                </a:path>
              </a:pathLst>
            </a:custGeom>
            <a:solidFill>
              <a:srgbClr val="D8BE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01" name="Freeform 129">
              <a:extLst>
                <a:ext uri="{FF2B5EF4-FFF2-40B4-BE49-F238E27FC236}">
                  <a16:creationId xmlns:a16="http://schemas.microsoft.com/office/drawing/2014/main" id="{7CF6B8B9-BA2B-B548-9109-46DD09B34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85580" y="5380375"/>
              <a:ext cx="197750" cy="329582"/>
            </a:xfrm>
            <a:custGeom>
              <a:avLst/>
              <a:gdLst>
                <a:gd name="T0" fmla="*/ 20 w 158"/>
                <a:gd name="T1" fmla="*/ 42 h 263"/>
                <a:gd name="T2" fmla="*/ 0 w 158"/>
                <a:gd name="T3" fmla="*/ 182 h 263"/>
                <a:gd name="T4" fmla="*/ 0 w 158"/>
                <a:gd name="T5" fmla="*/ 182 h 263"/>
                <a:gd name="T6" fmla="*/ 106 w 158"/>
                <a:gd name="T7" fmla="*/ 256 h 263"/>
                <a:gd name="T8" fmla="*/ 106 w 158"/>
                <a:gd name="T9" fmla="*/ 256 h 263"/>
                <a:gd name="T10" fmla="*/ 111 w 158"/>
                <a:gd name="T11" fmla="*/ 169 h 263"/>
                <a:gd name="T12" fmla="*/ 137 w 158"/>
                <a:gd name="T13" fmla="*/ 0 h 263"/>
                <a:gd name="T14" fmla="*/ 20 w 158"/>
                <a:gd name="T15" fmla="*/ 42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263">
                  <a:moveTo>
                    <a:pt x="20" y="42"/>
                  </a:moveTo>
                  <a:lnTo>
                    <a:pt x="0" y="182"/>
                  </a:lnTo>
                  <a:lnTo>
                    <a:pt x="0" y="182"/>
                  </a:lnTo>
                  <a:cubicBezTo>
                    <a:pt x="0" y="182"/>
                    <a:pt x="56" y="262"/>
                    <a:pt x="106" y="256"/>
                  </a:cubicBezTo>
                  <a:lnTo>
                    <a:pt x="106" y="256"/>
                  </a:lnTo>
                  <a:cubicBezTo>
                    <a:pt x="157" y="250"/>
                    <a:pt x="111" y="169"/>
                    <a:pt x="111" y="169"/>
                  </a:cubicBezTo>
                  <a:lnTo>
                    <a:pt x="137" y="0"/>
                  </a:lnTo>
                  <a:lnTo>
                    <a:pt x="20" y="42"/>
                  </a:lnTo>
                </a:path>
              </a:pathLst>
            </a:custGeom>
            <a:solidFill>
              <a:srgbClr val="E8D0C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02" name="Freeform 130">
              <a:extLst>
                <a:ext uri="{FF2B5EF4-FFF2-40B4-BE49-F238E27FC236}">
                  <a16:creationId xmlns:a16="http://schemas.microsoft.com/office/drawing/2014/main" id="{07C47084-534B-8646-A3DC-AAB5855D5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6569" y="5396852"/>
              <a:ext cx="115351" cy="153804"/>
            </a:xfrm>
            <a:custGeom>
              <a:avLst/>
              <a:gdLst>
                <a:gd name="T0" fmla="*/ 88 w 93"/>
                <a:gd name="T1" fmla="*/ 0 h 125"/>
                <a:gd name="T2" fmla="*/ 14 w 93"/>
                <a:gd name="T3" fmla="*/ 27 h 125"/>
                <a:gd name="T4" fmla="*/ 0 w 93"/>
                <a:gd name="T5" fmla="*/ 119 h 125"/>
                <a:gd name="T6" fmla="*/ 0 w 93"/>
                <a:gd name="T7" fmla="*/ 119 h 125"/>
                <a:gd name="T8" fmla="*/ 88 w 9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125">
                  <a:moveTo>
                    <a:pt x="88" y="0"/>
                  </a:moveTo>
                  <a:lnTo>
                    <a:pt x="14" y="27"/>
                  </a:lnTo>
                  <a:lnTo>
                    <a:pt x="0" y="119"/>
                  </a:lnTo>
                  <a:lnTo>
                    <a:pt x="0" y="119"/>
                  </a:lnTo>
                  <a:cubicBezTo>
                    <a:pt x="91" y="124"/>
                    <a:pt x="92" y="36"/>
                    <a:pt x="88" y="0"/>
                  </a:cubicBezTo>
                </a:path>
              </a:pathLst>
            </a:custGeom>
            <a:solidFill>
              <a:srgbClr val="E0B2A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03" name="Freeform 131">
              <a:extLst>
                <a:ext uri="{FF2B5EF4-FFF2-40B4-BE49-F238E27FC236}">
                  <a16:creationId xmlns:a16="http://schemas.microsoft.com/office/drawing/2014/main" id="{6B61AD38-6C28-D34E-BDCE-F497B1808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70227" y="5100226"/>
              <a:ext cx="346064" cy="400994"/>
            </a:xfrm>
            <a:custGeom>
              <a:avLst/>
              <a:gdLst>
                <a:gd name="T0" fmla="*/ 275 w 276"/>
                <a:gd name="T1" fmla="*/ 124 h 321"/>
                <a:gd name="T2" fmla="*/ 275 w 276"/>
                <a:gd name="T3" fmla="*/ 124 h 321"/>
                <a:gd name="T4" fmla="*/ 119 w 276"/>
                <a:gd name="T5" fmla="*/ 311 h 321"/>
                <a:gd name="T6" fmla="*/ 119 w 276"/>
                <a:gd name="T7" fmla="*/ 311 h 321"/>
                <a:gd name="T8" fmla="*/ 26 w 276"/>
                <a:gd name="T9" fmla="*/ 111 h 321"/>
                <a:gd name="T10" fmla="*/ 26 w 276"/>
                <a:gd name="T11" fmla="*/ 111 h 321"/>
                <a:gd name="T12" fmla="*/ 153 w 276"/>
                <a:gd name="T13" fmla="*/ 0 h 321"/>
                <a:gd name="T14" fmla="*/ 153 w 276"/>
                <a:gd name="T15" fmla="*/ 0 h 321"/>
                <a:gd name="T16" fmla="*/ 275 w 276"/>
                <a:gd name="T17" fmla="*/ 124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6" h="321">
                  <a:moveTo>
                    <a:pt x="275" y="124"/>
                  </a:moveTo>
                  <a:lnTo>
                    <a:pt x="275" y="124"/>
                  </a:lnTo>
                  <a:cubicBezTo>
                    <a:pt x="275" y="192"/>
                    <a:pt x="228" y="294"/>
                    <a:pt x="119" y="311"/>
                  </a:cubicBezTo>
                  <a:lnTo>
                    <a:pt x="119" y="311"/>
                  </a:lnTo>
                  <a:cubicBezTo>
                    <a:pt x="61" y="320"/>
                    <a:pt x="0" y="261"/>
                    <a:pt x="26" y="111"/>
                  </a:cubicBezTo>
                  <a:lnTo>
                    <a:pt x="26" y="111"/>
                  </a:lnTo>
                  <a:cubicBezTo>
                    <a:pt x="37" y="44"/>
                    <a:pt x="84" y="0"/>
                    <a:pt x="153" y="0"/>
                  </a:cubicBezTo>
                  <a:lnTo>
                    <a:pt x="153" y="0"/>
                  </a:lnTo>
                  <a:cubicBezTo>
                    <a:pt x="220" y="0"/>
                    <a:pt x="275" y="56"/>
                    <a:pt x="275" y="124"/>
                  </a:cubicBezTo>
                </a:path>
              </a:pathLst>
            </a:custGeom>
            <a:solidFill>
              <a:srgbClr val="E8D0C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04" name="Freeform 132">
              <a:extLst>
                <a:ext uri="{FF2B5EF4-FFF2-40B4-BE49-F238E27FC236}">
                  <a16:creationId xmlns:a16="http://schemas.microsoft.com/office/drawing/2014/main" id="{37AA7D30-51BD-8E47-8D02-6BAA7D7F3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87830" y="5001354"/>
              <a:ext cx="505361" cy="477896"/>
            </a:xfrm>
            <a:custGeom>
              <a:avLst/>
              <a:gdLst>
                <a:gd name="T0" fmla="*/ 267 w 405"/>
                <a:gd name="T1" fmla="*/ 142 h 382"/>
                <a:gd name="T2" fmla="*/ 267 w 405"/>
                <a:gd name="T3" fmla="*/ 142 h 382"/>
                <a:gd name="T4" fmla="*/ 0 w 405"/>
                <a:gd name="T5" fmla="*/ 206 h 382"/>
                <a:gd name="T6" fmla="*/ 0 w 405"/>
                <a:gd name="T7" fmla="*/ 206 h 382"/>
                <a:gd name="T8" fmla="*/ 165 w 405"/>
                <a:gd name="T9" fmla="*/ 21 h 382"/>
                <a:gd name="T10" fmla="*/ 165 w 405"/>
                <a:gd name="T11" fmla="*/ 21 h 382"/>
                <a:gd name="T12" fmla="*/ 307 w 405"/>
                <a:gd name="T13" fmla="*/ 101 h 382"/>
                <a:gd name="T14" fmla="*/ 307 w 405"/>
                <a:gd name="T15" fmla="*/ 101 h 382"/>
                <a:gd name="T16" fmla="*/ 394 w 405"/>
                <a:gd name="T17" fmla="*/ 203 h 382"/>
                <a:gd name="T18" fmla="*/ 394 w 405"/>
                <a:gd name="T19" fmla="*/ 203 h 382"/>
                <a:gd name="T20" fmla="*/ 284 w 405"/>
                <a:gd name="T21" fmla="*/ 375 h 382"/>
                <a:gd name="T22" fmla="*/ 291 w 405"/>
                <a:gd name="T23" fmla="*/ 329 h 382"/>
                <a:gd name="T24" fmla="*/ 282 w 405"/>
                <a:gd name="T25" fmla="*/ 261 h 382"/>
                <a:gd name="T26" fmla="*/ 282 w 405"/>
                <a:gd name="T27" fmla="*/ 261 h 382"/>
                <a:gd name="T28" fmla="*/ 320 w 405"/>
                <a:gd name="T29" fmla="*/ 207 h 382"/>
                <a:gd name="T30" fmla="*/ 320 w 405"/>
                <a:gd name="T31" fmla="*/ 207 h 382"/>
                <a:gd name="T32" fmla="*/ 270 w 405"/>
                <a:gd name="T33" fmla="*/ 218 h 382"/>
                <a:gd name="T34" fmla="*/ 267 w 405"/>
                <a:gd name="T35" fmla="*/ 14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5" h="382">
                  <a:moveTo>
                    <a:pt x="267" y="142"/>
                  </a:moveTo>
                  <a:lnTo>
                    <a:pt x="267" y="142"/>
                  </a:lnTo>
                  <a:cubicBezTo>
                    <a:pt x="267" y="142"/>
                    <a:pt x="196" y="268"/>
                    <a:pt x="0" y="206"/>
                  </a:cubicBezTo>
                  <a:lnTo>
                    <a:pt x="0" y="206"/>
                  </a:lnTo>
                  <a:cubicBezTo>
                    <a:pt x="0" y="206"/>
                    <a:pt x="41" y="42"/>
                    <a:pt x="165" y="21"/>
                  </a:cubicBezTo>
                  <a:lnTo>
                    <a:pt x="165" y="21"/>
                  </a:lnTo>
                  <a:cubicBezTo>
                    <a:pt x="288" y="0"/>
                    <a:pt x="307" y="101"/>
                    <a:pt x="307" y="101"/>
                  </a:cubicBezTo>
                  <a:lnTo>
                    <a:pt x="307" y="101"/>
                  </a:lnTo>
                  <a:cubicBezTo>
                    <a:pt x="307" y="101"/>
                    <a:pt x="404" y="108"/>
                    <a:pt x="394" y="203"/>
                  </a:cubicBezTo>
                  <a:lnTo>
                    <a:pt x="394" y="203"/>
                  </a:lnTo>
                  <a:cubicBezTo>
                    <a:pt x="385" y="296"/>
                    <a:pt x="312" y="381"/>
                    <a:pt x="284" y="375"/>
                  </a:cubicBezTo>
                  <a:lnTo>
                    <a:pt x="291" y="329"/>
                  </a:lnTo>
                  <a:lnTo>
                    <a:pt x="282" y="261"/>
                  </a:lnTo>
                  <a:lnTo>
                    <a:pt x="282" y="261"/>
                  </a:lnTo>
                  <a:cubicBezTo>
                    <a:pt x="282" y="261"/>
                    <a:pt x="325" y="261"/>
                    <a:pt x="320" y="207"/>
                  </a:cubicBezTo>
                  <a:lnTo>
                    <a:pt x="320" y="207"/>
                  </a:lnTo>
                  <a:cubicBezTo>
                    <a:pt x="316" y="177"/>
                    <a:pt x="277" y="185"/>
                    <a:pt x="270" y="218"/>
                  </a:cubicBezTo>
                  <a:lnTo>
                    <a:pt x="267" y="142"/>
                  </a:lnTo>
                </a:path>
              </a:pathLst>
            </a:custGeom>
            <a:solidFill>
              <a:srgbClr val="292D5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05" name="Freeform 133">
              <a:extLst>
                <a:ext uri="{FF2B5EF4-FFF2-40B4-BE49-F238E27FC236}">
                  <a16:creationId xmlns:a16="http://schemas.microsoft.com/office/drawing/2014/main" id="{E0E7174A-9487-9D45-8722-50D73D7AC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6836" y="5792352"/>
              <a:ext cx="637193" cy="472402"/>
            </a:xfrm>
            <a:custGeom>
              <a:avLst/>
              <a:gdLst>
                <a:gd name="T0" fmla="*/ 0 w 512"/>
                <a:gd name="T1" fmla="*/ 377 h 378"/>
                <a:gd name="T2" fmla="*/ 310 w 512"/>
                <a:gd name="T3" fmla="*/ 377 h 378"/>
                <a:gd name="T4" fmla="*/ 511 w 512"/>
                <a:gd name="T5" fmla="*/ 224 h 378"/>
                <a:gd name="T6" fmla="*/ 481 w 512"/>
                <a:gd name="T7" fmla="*/ 224 h 378"/>
                <a:gd name="T8" fmla="*/ 481 w 512"/>
                <a:gd name="T9" fmla="*/ 224 h 378"/>
                <a:gd name="T10" fmla="*/ 354 w 512"/>
                <a:gd name="T11" fmla="*/ 120 h 378"/>
                <a:gd name="T12" fmla="*/ 338 w 512"/>
                <a:gd name="T13" fmla="*/ 35 h 378"/>
                <a:gd name="T14" fmla="*/ 338 w 512"/>
                <a:gd name="T15" fmla="*/ 35 h 378"/>
                <a:gd name="T16" fmla="*/ 223 w 512"/>
                <a:gd name="T17" fmla="*/ 33 h 378"/>
                <a:gd name="T18" fmla="*/ 0 w 512"/>
                <a:gd name="T19" fmla="*/ 267 h 378"/>
                <a:gd name="T20" fmla="*/ 0 w 512"/>
                <a:gd name="T21" fmla="*/ 377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2" h="378">
                  <a:moveTo>
                    <a:pt x="0" y="377"/>
                  </a:moveTo>
                  <a:lnTo>
                    <a:pt x="310" y="377"/>
                  </a:lnTo>
                  <a:lnTo>
                    <a:pt x="511" y="224"/>
                  </a:lnTo>
                  <a:lnTo>
                    <a:pt x="481" y="224"/>
                  </a:lnTo>
                  <a:lnTo>
                    <a:pt x="481" y="224"/>
                  </a:lnTo>
                  <a:cubicBezTo>
                    <a:pt x="419" y="225"/>
                    <a:pt x="365" y="181"/>
                    <a:pt x="354" y="120"/>
                  </a:cubicBezTo>
                  <a:lnTo>
                    <a:pt x="338" y="35"/>
                  </a:lnTo>
                  <a:lnTo>
                    <a:pt x="338" y="35"/>
                  </a:lnTo>
                  <a:cubicBezTo>
                    <a:pt x="307" y="1"/>
                    <a:pt x="254" y="0"/>
                    <a:pt x="223" y="33"/>
                  </a:cubicBezTo>
                  <a:lnTo>
                    <a:pt x="0" y="267"/>
                  </a:lnTo>
                  <a:lnTo>
                    <a:pt x="0" y="377"/>
                  </a:lnTo>
                </a:path>
              </a:pathLst>
            </a:custGeom>
            <a:solidFill>
              <a:srgbClr val="9960BE">
                <a:alpha val="2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06" name="Freeform 134">
              <a:extLst>
                <a:ext uri="{FF2B5EF4-FFF2-40B4-BE49-F238E27FC236}">
                  <a16:creationId xmlns:a16="http://schemas.microsoft.com/office/drawing/2014/main" id="{02F4F3CC-67C9-214C-B822-118229B29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4727" y="5885735"/>
              <a:ext cx="829452" cy="379019"/>
            </a:xfrm>
            <a:custGeom>
              <a:avLst/>
              <a:gdLst>
                <a:gd name="T0" fmla="*/ 186 w 666"/>
                <a:gd name="T1" fmla="*/ 0 h 304"/>
                <a:gd name="T2" fmla="*/ 41 w 666"/>
                <a:gd name="T3" fmla="*/ 153 h 304"/>
                <a:gd name="T4" fmla="*/ 41 w 666"/>
                <a:gd name="T5" fmla="*/ 153 h 304"/>
                <a:gd name="T6" fmla="*/ 36 w 666"/>
                <a:gd name="T7" fmla="*/ 303 h 304"/>
                <a:gd name="T8" fmla="*/ 665 w 666"/>
                <a:gd name="T9" fmla="*/ 303 h 304"/>
                <a:gd name="T10" fmla="*/ 664 w 666"/>
                <a:gd name="T11" fmla="*/ 251 h 304"/>
                <a:gd name="T12" fmla="*/ 159 w 666"/>
                <a:gd name="T13" fmla="*/ 203 h 304"/>
                <a:gd name="T14" fmla="*/ 283 w 666"/>
                <a:gd name="T15" fmla="*/ 73 h 304"/>
                <a:gd name="T16" fmla="*/ 186 w 666"/>
                <a:gd name="T17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6" h="304">
                  <a:moveTo>
                    <a:pt x="186" y="0"/>
                  </a:moveTo>
                  <a:lnTo>
                    <a:pt x="41" y="153"/>
                  </a:lnTo>
                  <a:lnTo>
                    <a:pt x="41" y="153"/>
                  </a:lnTo>
                  <a:cubicBezTo>
                    <a:pt x="2" y="194"/>
                    <a:pt x="0" y="259"/>
                    <a:pt x="36" y="303"/>
                  </a:cubicBezTo>
                  <a:lnTo>
                    <a:pt x="665" y="303"/>
                  </a:lnTo>
                  <a:lnTo>
                    <a:pt x="664" y="251"/>
                  </a:lnTo>
                  <a:lnTo>
                    <a:pt x="159" y="203"/>
                  </a:lnTo>
                  <a:lnTo>
                    <a:pt x="283" y="73"/>
                  </a:lnTo>
                  <a:lnTo>
                    <a:pt x="186" y="0"/>
                  </a:lnTo>
                </a:path>
              </a:pathLst>
            </a:custGeom>
            <a:solidFill>
              <a:srgbClr val="E8D0C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07" name="Freeform 135">
              <a:extLst>
                <a:ext uri="{FF2B5EF4-FFF2-40B4-BE49-F238E27FC236}">
                  <a16:creationId xmlns:a16="http://schemas.microsoft.com/office/drawing/2014/main" id="{CCF076F1-E9CD-C749-8270-610F5F501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39517" y="5687985"/>
              <a:ext cx="357051" cy="362541"/>
            </a:xfrm>
            <a:custGeom>
              <a:avLst/>
              <a:gdLst>
                <a:gd name="T0" fmla="*/ 131 w 286"/>
                <a:gd name="T1" fmla="*/ 288 h 289"/>
                <a:gd name="T2" fmla="*/ 0 w 286"/>
                <a:gd name="T3" fmla="*/ 165 h 289"/>
                <a:gd name="T4" fmla="*/ 120 w 286"/>
                <a:gd name="T5" fmla="*/ 37 h 289"/>
                <a:gd name="T6" fmla="*/ 120 w 286"/>
                <a:gd name="T7" fmla="*/ 37 h 289"/>
                <a:gd name="T8" fmla="*/ 247 w 286"/>
                <a:gd name="T9" fmla="*/ 34 h 289"/>
                <a:gd name="T10" fmla="*/ 247 w 286"/>
                <a:gd name="T11" fmla="*/ 34 h 289"/>
                <a:gd name="T12" fmla="*/ 250 w 286"/>
                <a:gd name="T13" fmla="*/ 160 h 289"/>
                <a:gd name="T14" fmla="*/ 131 w 286"/>
                <a:gd name="T15" fmla="*/ 288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6" h="289">
                  <a:moveTo>
                    <a:pt x="131" y="288"/>
                  </a:moveTo>
                  <a:lnTo>
                    <a:pt x="0" y="165"/>
                  </a:lnTo>
                  <a:lnTo>
                    <a:pt x="120" y="37"/>
                  </a:lnTo>
                  <a:lnTo>
                    <a:pt x="120" y="37"/>
                  </a:lnTo>
                  <a:cubicBezTo>
                    <a:pt x="154" y="1"/>
                    <a:pt x="211" y="0"/>
                    <a:pt x="247" y="34"/>
                  </a:cubicBezTo>
                  <a:lnTo>
                    <a:pt x="247" y="34"/>
                  </a:lnTo>
                  <a:cubicBezTo>
                    <a:pt x="283" y="67"/>
                    <a:pt x="285" y="124"/>
                    <a:pt x="250" y="160"/>
                  </a:cubicBezTo>
                  <a:lnTo>
                    <a:pt x="131" y="288"/>
                  </a:lnTo>
                </a:path>
              </a:pathLst>
            </a:custGeom>
            <a:solidFill>
              <a:srgbClr val="D8BE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08" name="Freeform 136">
              <a:extLst>
                <a:ext uri="{FF2B5EF4-FFF2-40B4-BE49-F238E27FC236}">
                  <a16:creationId xmlns:a16="http://schemas.microsoft.com/office/drawing/2014/main" id="{96C05AB0-9862-A04A-9818-735DF5E03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95443" y="5836295"/>
              <a:ext cx="840434" cy="428458"/>
            </a:xfrm>
            <a:custGeom>
              <a:avLst/>
              <a:gdLst>
                <a:gd name="T0" fmla="*/ 484 w 674"/>
                <a:gd name="T1" fmla="*/ 342 h 343"/>
                <a:gd name="T2" fmla="*/ 0 w 674"/>
                <a:gd name="T3" fmla="*/ 342 h 343"/>
                <a:gd name="T4" fmla="*/ 190 w 674"/>
                <a:gd name="T5" fmla="*/ 0 h 343"/>
                <a:gd name="T6" fmla="*/ 673 w 674"/>
                <a:gd name="T7" fmla="*/ 0 h 343"/>
                <a:gd name="T8" fmla="*/ 484 w 674"/>
                <a:gd name="T9" fmla="*/ 34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4" h="343">
                  <a:moveTo>
                    <a:pt x="484" y="342"/>
                  </a:moveTo>
                  <a:lnTo>
                    <a:pt x="0" y="342"/>
                  </a:lnTo>
                  <a:lnTo>
                    <a:pt x="190" y="0"/>
                  </a:lnTo>
                  <a:lnTo>
                    <a:pt x="673" y="0"/>
                  </a:lnTo>
                  <a:lnTo>
                    <a:pt x="484" y="342"/>
                  </a:lnTo>
                </a:path>
              </a:pathLst>
            </a:custGeom>
            <a:solidFill>
              <a:srgbClr val="292D5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09" name="Freeform 137">
              <a:extLst>
                <a:ext uri="{FF2B5EF4-FFF2-40B4-BE49-F238E27FC236}">
                  <a16:creationId xmlns:a16="http://schemas.microsoft.com/office/drawing/2014/main" id="{43CA4DC0-14E4-AC45-886A-17EAE054E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0941" y="5984609"/>
              <a:ext cx="126338" cy="137325"/>
            </a:xfrm>
            <a:custGeom>
              <a:avLst/>
              <a:gdLst>
                <a:gd name="T0" fmla="*/ 77 w 103"/>
                <a:gd name="T1" fmla="*/ 77 h 111"/>
                <a:gd name="T2" fmla="*/ 77 w 103"/>
                <a:gd name="T3" fmla="*/ 77 h 111"/>
                <a:gd name="T4" fmla="*/ 14 w 103"/>
                <a:gd name="T5" fmla="*/ 97 h 111"/>
                <a:gd name="T6" fmla="*/ 14 w 103"/>
                <a:gd name="T7" fmla="*/ 97 h 111"/>
                <a:gd name="T8" fmla="*/ 26 w 103"/>
                <a:gd name="T9" fmla="*/ 32 h 111"/>
                <a:gd name="T10" fmla="*/ 26 w 103"/>
                <a:gd name="T11" fmla="*/ 32 h 111"/>
                <a:gd name="T12" fmla="*/ 88 w 103"/>
                <a:gd name="T13" fmla="*/ 12 h 111"/>
                <a:gd name="T14" fmla="*/ 88 w 103"/>
                <a:gd name="T15" fmla="*/ 12 h 111"/>
                <a:gd name="T16" fmla="*/ 77 w 103"/>
                <a:gd name="T17" fmla="*/ 7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111">
                  <a:moveTo>
                    <a:pt x="77" y="77"/>
                  </a:moveTo>
                  <a:lnTo>
                    <a:pt x="77" y="77"/>
                  </a:lnTo>
                  <a:cubicBezTo>
                    <a:pt x="57" y="100"/>
                    <a:pt x="29" y="110"/>
                    <a:pt x="14" y="97"/>
                  </a:cubicBezTo>
                  <a:lnTo>
                    <a:pt x="14" y="97"/>
                  </a:lnTo>
                  <a:cubicBezTo>
                    <a:pt x="0" y="85"/>
                    <a:pt x="5" y="56"/>
                    <a:pt x="26" y="32"/>
                  </a:cubicBezTo>
                  <a:lnTo>
                    <a:pt x="26" y="32"/>
                  </a:lnTo>
                  <a:cubicBezTo>
                    <a:pt x="46" y="9"/>
                    <a:pt x="74" y="0"/>
                    <a:pt x="88" y="12"/>
                  </a:cubicBezTo>
                  <a:lnTo>
                    <a:pt x="88" y="12"/>
                  </a:lnTo>
                  <a:cubicBezTo>
                    <a:pt x="102" y="25"/>
                    <a:pt x="97" y="53"/>
                    <a:pt x="77" y="77"/>
                  </a:cubicBezTo>
                </a:path>
              </a:pathLst>
            </a:custGeom>
            <a:solidFill>
              <a:srgbClr val="161B4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10" name="Freeform 138">
              <a:extLst>
                <a:ext uri="{FF2B5EF4-FFF2-40B4-BE49-F238E27FC236}">
                  <a16:creationId xmlns:a16="http://schemas.microsoft.com/office/drawing/2014/main" id="{81B11AF8-1EFF-DD45-846A-42399DD4C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5409" y="11257935"/>
              <a:ext cx="444938" cy="164791"/>
            </a:xfrm>
            <a:custGeom>
              <a:avLst/>
              <a:gdLst>
                <a:gd name="T0" fmla="*/ 355 w 356"/>
                <a:gd name="T1" fmla="*/ 130 h 131"/>
                <a:gd name="T2" fmla="*/ 0 w 356"/>
                <a:gd name="T3" fmla="*/ 130 h 131"/>
                <a:gd name="T4" fmla="*/ 0 w 356"/>
                <a:gd name="T5" fmla="*/ 0 h 131"/>
                <a:gd name="T6" fmla="*/ 112 w 356"/>
                <a:gd name="T7" fmla="*/ 0 h 131"/>
                <a:gd name="T8" fmla="*/ 177 w 356"/>
                <a:gd name="T9" fmla="*/ 46 h 131"/>
                <a:gd name="T10" fmla="*/ 334 w 356"/>
                <a:gd name="T11" fmla="*/ 100 h 131"/>
                <a:gd name="T12" fmla="*/ 334 w 356"/>
                <a:gd name="T13" fmla="*/ 100 h 131"/>
                <a:gd name="T14" fmla="*/ 355 w 356"/>
                <a:gd name="T15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6" h="131">
                  <a:moveTo>
                    <a:pt x="355" y="130"/>
                  </a:moveTo>
                  <a:lnTo>
                    <a:pt x="0" y="130"/>
                  </a:lnTo>
                  <a:lnTo>
                    <a:pt x="0" y="0"/>
                  </a:lnTo>
                  <a:lnTo>
                    <a:pt x="112" y="0"/>
                  </a:lnTo>
                  <a:lnTo>
                    <a:pt x="177" y="46"/>
                  </a:lnTo>
                  <a:lnTo>
                    <a:pt x="334" y="100"/>
                  </a:lnTo>
                  <a:lnTo>
                    <a:pt x="334" y="100"/>
                  </a:lnTo>
                  <a:cubicBezTo>
                    <a:pt x="347" y="105"/>
                    <a:pt x="355" y="116"/>
                    <a:pt x="355" y="130"/>
                  </a:cubicBezTo>
                </a:path>
              </a:pathLst>
            </a:custGeom>
            <a:solidFill>
              <a:srgbClr val="161B4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11" name="Freeform 139">
              <a:extLst>
                <a:ext uri="{FF2B5EF4-FFF2-40B4-BE49-F238E27FC236}">
                  <a16:creationId xmlns:a16="http://schemas.microsoft.com/office/drawing/2014/main" id="{0DEDB0E5-73C5-284A-9E67-AF6FB934A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8212" y="11257935"/>
              <a:ext cx="444936" cy="164791"/>
            </a:xfrm>
            <a:custGeom>
              <a:avLst/>
              <a:gdLst>
                <a:gd name="T0" fmla="*/ 0 w 357"/>
                <a:gd name="T1" fmla="*/ 130 h 131"/>
                <a:gd name="T2" fmla="*/ 356 w 357"/>
                <a:gd name="T3" fmla="*/ 130 h 131"/>
                <a:gd name="T4" fmla="*/ 356 w 357"/>
                <a:gd name="T5" fmla="*/ 0 h 131"/>
                <a:gd name="T6" fmla="*/ 244 w 357"/>
                <a:gd name="T7" fmla="*/ 0 h 131"/>
                <a:gd name="T8" fmla="*/ 178 w 357"/>
                <a:gd name="T9" fmla="*/ 46 h 131"/>
                <a:gd name="T10" fmla="*/ 22 w 357"/>
                <a:gd name="T11" fmla="*/ 100 h 131"/>
                <a:gd name="T12" fmla="*/ 22 w 357"/>
                <a:gd name="T13" fmla="*/ 100 h 131"/>
                <a:gd name="T14" fmla="*/ 0 w 357"/>
                <a:gd name="T15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7" h="131">
                  <a:moveTo>
                    <a:pt x="0" y="130"/>
                  </a:moveTo>
                  <a:lnTo>
                    <a:pt x="356" y="130"/>
                  </a:lnTo>
                  <a:lnTo>
                    <a:pt x="356" y="0"/>
                  </a:lnTo>
                  <a:lnTo>
                    <a:pt x="244" y="0"/>
                  </a:lnTo>
                  <a:lnTo>
                    <a:pt x="178" y="46"/>
                  </a:lnTo>
                  <a:lnTo>
                    <a:pt x="22" y="100"/>
                  </a:lnTo>
                  <a:lnTo>
                    <a:pt x="22" y="100"/>
                  </a:lnTo>
                  <a:cubicBezTo>
                    <a:pt x="9" y="105"/>
                    <a:pt x="0" y="116"/>
                    <a:pt x="0" y="130"/>
                  </a:cubicBezTo>
                </a:path>
              </a:pathLst>
            </a:custGeom>
            <a:solidFill>
              <a:srgbClr val="161B4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12" name="Freeform 140">
              <a:extLst>
                <a:ext uri="{FF2B5EF4-FFF2-40B4-BE49-F238E27FC236}">
                  <a16:creationId xmlns:a16="http://schemas.microsoft.com/office/drawing/2014/main" id="{BF5ACC1F-1463-6142-9594-797FACC97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6676" y="8209292"/>
              <a:ext cx="609729" cy="801984"/>
            </a:xfrm>
            <a:custGeom>
              <a:avLst/>
              <a:gdLst>
                <a:gd name="T0" fmla="*/ 0 w 489"/>
                <a:gd name="T1" fmla="*/ 478 h 642"/>
                <a:gd name="T2" fmla="*/ 0 w 489"/>
                <a:gd name="T3" fmla="*/ 478 h 642"/>
                <a:gd name="T4" fmla="*/ 184 w 489"/>
                <a:gd name="T5" fmla="*/ 637 h 642"/>
                <a:gd name="T6" fmla="*/ 184 w 489"/>
                <a:gd name="T7" fmla="*/ 637 h 642"/>
                <a:gd name="T8" fmla="*/ 396 w 489"/>
                <a:gd name="T9" fmla="*/ 277 h 642"/>
                <a:gd name="T10" fmla="*/ 396 w 489"/>
                <a:gd name="T11" fmla="*/ 277 h 642"/>
                <a:gd name="T12" fmla="*/ 487 w 489"/>
                <a:gd name="T13" fmla="*/ 190 h 642"/>
                <a:gd name="T14" fmla="*/ 487 w 489"/>
                <a:gd name="T15" fmla="*/ 190 h 642"/>
                <a:gd name="T16" fmla="*/ 462 w 489"/>
                <a:gd name="T17" fmla="*/ 171 h 642"/>
                <a:gd name="T18" fmla="*/ 462 w 489"/>
                <a:gd name="T19" fmla="*/ 171 h 642"/>
                <a:gd name="T20" fmla="*/ 437 w 489"/>
                <a:gd name="T21" fmla="*/ 151 h 642"/>
                <a:gd name="T22" fmla="*/ 437 w 489"/>
                <a:gd name="T23" fmla="*/ 151 h 642"/>
                <a:gd name="T24" fmla="*/ 419 w 489"/>
                <a:gd name="T25" fmla="*/ 126 h 642"/>
                <a:gd name="T26" fmla="*/ 419 w 489"/>
                <a:gd name="T27" fmla="*/ 126 h 642"/>
                <a:gd name="T28" fmla="*/ 479 w 489"/>
                <a:gd name="T29" fmla="*/ 17 h 642"/>
                <a:gd name="T30" fmla="*/ 479 w 489"/>
                <a:gd name="T31" fmla="*/ 17 h 642"/>
                <a:gd name="T32" fmla="*/ 389 w 489"/>
                <a:gd name="T33" fmla="*/ 107 h 642"/>
                <a:gd name="T34" fmla="*/ 389 w 489"/>
                <a:gd name="T35" fmla="*/ 107 h 642"/>
                <a:gd name="T36" fmla="*/ 327 w 489"/>
                <a:gd name="T37" fmla="*/ 189 h 642"/>
                <a:gd name="T38" fmla="*/ 327 w 489"/>
                <a:gd name="T39" fmla="*/ 189 h 642"/>
                <a:gd name="T40" fmla="*/ 333 w 489"/>
                <a:gd name="T41" fmla="*/ 251 h 642"/>
                <a:gd name="T42" fmla="*/ 167 w 489"/>
                <a:gd name="T43" fmla="*/ 474 h 642"/>
                <a:gd name="T44" fmla="*/ 70 w 489"/>
                <a:gd name="T45" fmla="*/ 378 h 642"/>
                <a:gd name="T46" fmla="*/ 0 w 489"/>
                <a:gd name="T47" fmla="*/ 478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9" h="642">
                  <a:moveTo>
                    <a:pt x="0" y="478"/>
                  </a:moveTo>
                  <a:lnTo>
                    <a:pt x="0" y="478"/>
                  </a:lnTo>
                  <a:cubicBezTo>
                    <a:pt x="0" y="478"/>
                    <a:pt x="133" y="634"/>
                    <a:pt x="184" y="637"/>
                  </a:cubicBezTo>
                  <a:lnTo>
                    <a:pt x="184" y="637"/>
                  </a:lnTo>
                  <a:cubicBezTo>
                    <a:pt x="234" y="641"/>
                    <a:pt x="396" y="277"/>
                    <a:pt x="396" y="277"/>
                  </a:cubicBezTo>
                  <a:lnTo>
                    <a:pt x="396" y="277"/>
                  </a:lnTo>
                  <a:cubicBezTo>
                    <a:pt x="396" y="277"/>
                    <a:pt x="486" y="214"/>
                    <a:pt x="487" y="190"/>
                  </a:cubicBezTo>
                  <a:lnTo>
                    <a:pt x="487" y="190"/>
                  </a:lnTo>
                  <a:cubicBezTo>
                    <a:pt x="488" y="167"/>
                    <a:pt x="462" y="171"/>
                    <a:pt x="462" y="171"/>
                  </a:cubicBezTo>
                  <a:lnTo>
                    <a:pt x="462" y="171"/>
                  </a:lnTo>
                  <a:cubicBezTo>
                    <a:pt x="462" y="171"/>
                    <a:pt x="464" y="142"/>
                    <a:pt x="437" y="151"/>
                  </a:cubicBezTo>
                  <a:lnTo>
                    <a:pt x="437" y="151"/>
                  </a:lnTo>
                  <a:cubicBezTo>
                    <a:pt x="437" y="151"/>
                    <a:pt x="442" y="126"/>
                    <a:pt x="419" y="126"/>
                  </a:cubicBezTo>
                  <a:lnTo>
                    <a:pt x="419" y="126"/>
                  </a:lnTo>
                  <a:cubicBezTo>
                    <a:pt x="419" y="126"/>
                    <a:pt x="482" y="35"/>
                    <a:pt x="479" y="17"/>
                  </a:cubicBezTo>
                  <a:lnTo>
                    <a:pt x="479" y="17"/>
                  </a:lnTo>
                  <a:cubicBezTo>
                    <a:pt x="476" y="0"/>
                    <a:pt x="389" y="107"/>
                    <a:pt x="389" y="107"/>
                  </a:cubicBezTo>
                  <a:lnTo>
                    <a:pt x="389" y="107"/>
                  </a:lnTo>
                  <a:cubicBezTo>
                    <a:pt x="389" y="107"/>
                    <a:pt x="330" y="153"/>
                    <a:pt x="327" y="189"/>
                  </a:cubicBezTo>
                  <a:lnTo>
                    <a:pt x="327" y="189"/>
                  </a:lnTo>
                  <a:cubicBezTo>
                    <a:pt x="324" y="220"/>
                    <a:pt x="335" y="229"/>
                    <a:pt x="333" y="251"/>
                  </a:cubicBezTo>
                  <a:lnTo>
                    <a:pt x="167" y="474"/>
                  </a:lnTo>
                  <a:lnTo>
                    <a:pt x="70" y="378"/>
                  </a:lnTo>
                  <a:lnTo>
                    <a:pt x="0" y="478"/>
                  </a:lnTo>
                </a:path>
              </a:pathLst>
            </a:custGeom>
            <a:solidFill>
              <a:srgbClr val="E8D0C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13" name="Freeform 141">
              <a:extLst>
                <a:ext uri="{FF2B5EF4-FFF2-40B4-BE49-F238E27FC236}">
                  <a16:creationId xmlns:a16="http://schemas.microsoft.com/office/drawing/2014/main" id="{129C75A0-B6FF-494E-BBCF-64387E1AC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18342" y="8895923"/>
              <a:ext cx="708605" cy="895364"/>
            </a:xfrm>
            <a:custGeom>
              <a:avLst/>
              <a:gdLst>
                <a:gd name="T0" fmla="*/ 460 w 571"/>
                <a:gd name="T1" fmla="*/ 0 h 720"/>
                <a:gd name="T2" fmla="*/ 403 w 571"/>
                <a:gd name="T3" fmla="*/ 223 h 720"/>
                <a:gd name="T4" fmla="*/ 179 w 571"/>
                <a:gd name="T5" fmla="*/ 495 h 720"/>
                <a:gd name="T6" fmla="*/ 179 w 571"/>
                <a:gd name="T7" fmla="*/ 495 h 720"/>
                <a:gd name="T8" fmla="*/ 110 w 571"/>
                <a:gd name="T9" fmla="*/ 521 h 720"/>
                <a:gd name="T10" fmla="*/ 110 w 571"/>
                <a:gd name="T11" fmla="*/ 521 h 720"/>
                <a:gd name="T12" fmla="*/ 19 w 571"/>
                <a:gd name="T13" fmla="*/ 562 h 720"/>
                <a:gd name="T14" fmla="*/ 19 w 571"/>
                <a:gd name="T15" fmla="*/ 562 h 720"/>
                <a:gd name="T16" fmla="*/ 102 w 571"/>
                <a:gd name="T17" fmla="*/ 562 h 720"/>
                <a:gd name="T18" fmla="*/ 102 w 571"/>
                <a:gd name="T19" fmla="*/ 562 h 720"/>
                <a:gd name="T20" fmla="*/ 80 w 571"/>
                <a:gd name="T21" fmla="*/ 616 h 720"/>
                <a:gd name="T22" fmla="*/ 80 w 571"/>
                <a:gd name="T23" fmla="*/ 616 h 720"/>
                <a:gd name="T24" fmla="*/ 13 w 571"/>
                <a:gd name="T25" fmla="*/ 644 h 720"/>
                <a:gd name="T26" fmla="*/ 39 w 571"/>
                <a:gd name="T27" fmla="*/ 657 h 720"/>
                <a:gd name="T28" fmla="*/ 39 w 571"/>
                <a:gd name="T29" fmla="*/ 657 h 720"/>
                <a:gd name="T30" fmla="*/ 16 w 571"/>
                <a:gd name="T31" fmla="*/ 678 h 720"/>
                <a:gd name="T32" fmla="*/ 16 w 571"/>
                <a:gd name="T33" fmla="*/ 678 h 720"/>
                <a:gd name="T34" fmla="*/ 35 w 571"/>
                <a:gd name="T35" fmla="*/ 686 h 720"/>
                <a:gd name="T36" fmla="*/ 35 w 571"/>
                <a:gd name="T37" fmla="*/ 686 h 720"/>
                <a:gd name="T38" fmla="*/ 18 w 571"/>
                <a:gd name="T39" fmla="*/ 712 h 720"/>
                <a:gd name="T40" fmla="*/ 18 w 571"/>
                <a:gd name="T41" fmla="*/ 712 h 720"/>
                <a:gd name="T42" fmla="*/ 87 w 571"/>
                <a:gd name="T43" fmla="*/ 703 h 720"/>
                <a:gd name="T44" fmla="*/ 87 w 571"/>
                <a:gd name="T45" fmla="*/ 703 h 720"/>
                <a:gd name="T46" fmla="*/ 96 w 571"/>
                <a:gd name="T47" fmla="*/ 714 h 720"/>
                <a:gd name="T48" fmla="*/ 96 w 571"/>
                <a:gd name="T49" fmla="*/ 714 h 720"/>
                <a:gd name="T50" fmla="*/ 185 w 571"/>
                <a:gd name="T51" fmla="*/ 663 h 720"/>
                <a:gd name="T52" fmla="*/ 185 w 571"/>
                <a:gd name="T53" fmla="*/ 663 h 720"/>
                <a:gd name="T54" fmla="*/ 225 w 571"/>
                <a:gd name="T55" fmla="*/ 552 h 720"/>
                <a:gd name="T56" fmla="*/ 488 w 571"/>
                <a:gd name="T57" fmla="*/ 284 h 720"/>
                <a:gd name="T58" fmla="*/ 570 w 571"/>
                <a:gd name="T59" fmla="*/ 29 h 720"/>
                <a:gd name="T60" fmla="*/ 460 w 571"/>
                <a:gd name="T61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71" h="720">
                  <a:moveTo>
                    <a:pt x="460" y="0"/>
                  </a:moveTo>
                  <a:lnTo>
                    <a:pt x="403" y="223"/>
                  </a:lnTo>
                  <a:lnTo>
                    <a:pt x="179" y="495"/>
                  </a:lnTo>
                  <a:lnTo>
                    <a:pt x="179" y="495"/>
                  </a:lnTo>
                  <a:cubicBezTo>
                    <a:pt x="179" y="495"/>
                    <a:pt x="131" y="497"/>
                    <a:pt x="110" y="521"/>
                  </a:cubicBezTo>
                  <a:lnTo>
                    <a:pt x="110" y="521"/>
                  </a:lnTo>
                  <a:cubicBezTo>
                    <a:pt x="90" y="545"/>
                    <a:pt x="15" y="551"/>
                    <a:pt x="19" y="562"/>
                  </a:cubicBezTo>
                  <a:lnTo>
                    <a:pt x="19" y="562"/>
                  </a:lnTo>
                  <a:cubicBezTo>
                    <a:pt x="23" y="574"/>
                    <a:pt x="69" y="580"/>
                    <a:pt x="102" y="562"/>
                  </a:cubicBezTo>
                  <a:lnTo>
                    <a:pt x="102" y="562"/>
                  </a:lnTo>
                  <a:cubicBezTo>
                    <a:pt x="102" y="562"/>
                    <a:pt x="105" y="603"/>
                    <a:pt x="80" y="616"/>
                  </a:cubicBezTo>
                  <a:lnTo>
                    <a:pt x="80" y="616"/>
                  </a:lnTo>
                  <a:cubicBezTo>
                    <a:pt x="55" y="629"/>
                    <a:pt x="0" y="638"/>
                    <a:pt x="13" y="644"/>
                  </a:cubicBezTo>
                  <a:lnTo>
                    <a:pt x="39" y="657"/>
                  </a:lnTo>
                  <a:lnTo>
                    <a:pt x="39" y="657"/>
                  </a:lnTo>
                  <a:cubicBezTo>
                    <a:pt x="39" y="657"/>
                    <a:pt x="7" y="670"/>
                    <a:pt x="16" y="678"/>
                  </a:cubicBezTo>
                  <a:lnTo>
                    <a:pt x="16" y="678"/>
                  </a:lnTo>
                  <a:cubicBezTo>
                    <a:pt x="24" y="687"/>
                    <a:pt x="35" y="686"/>
                    <a:pt x="35" y="686"/>
                  </a:cubicBezTo>
                  <a:lnTo>
                    <a:pt x="35" y="686"/>
                  </a:lnTo>
                  <a:cubicBezTo>
                    <a:pt x="35" y="686"/>
                    <a:pt x="0" y="705"/>
                    <a:pt x="18" y="712"/>
                  </a:cubicBezTo>
                  <a:lnTo>
                    <a:pt x="18" y="712"/>
                  </a:lnTo>
                  <a:cubicBezTo>
                    <a:pt x="35" y="719"/>
                    <a:pt x="87" y="703"/>
                    <a:pt x="87" y="703"/>
                  </a:cubicBezTo>
                  <a:lnTo>
                    <a:pt x="87" y="703"/>
                  </a:lnTo>
                  <a:cubicBezTo>
                    <a:pt x="87" y="703"/>
                    <a:pt x="79" y="714"/>
                    <a:pt x="96" y="714"/>
                  </a:cubicBezTo>
                  <a:lnTo>
                    <a:pt x="96" y="714"/>
                  </a:lnTo>
                  <a:cubicBezTo>
                    <a:pt x="113" y="713"/>
                    <a:pt x="181" y="680"/>
                    <a:pt x="185" y="663"/>
                  </a:cubicBezTo>
                  <a:lnTo>
                    <a:pt x="185" y="663"/>
                  </a:lnTo>
                  <a:cubicBezTo>
                    <a:pt x="190" y="646"/>
                    <a:pt x="225" y="552"/>
                    <a:pt x="225" y="552"/>
                  </a:cubicBezTo>
                  <a:lnTo>
                    <a:pt x="488" y="284"/>
                  </a:lnTo>
                  <a:lnTo>
                    <a:pt x="570" y="29"/>
                  </a:lnTo>
                  <a:lnTo>
                    <a:pt x="460" y="0"/>
                  </a:lnTo>
                </a:path>
              </a:pathLst>
            </a:custGeom>
            <a:solidFill>
              <a:srgbClr val="E8D0C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14" name="Freeform 95">
              <a:extLst>
                <a:ext uri="{FF2B5EF4-FFF2-40B4-BE49-F238E27FC236}">
                  <a16:creationId xmlns:a16="http://schemas.microsoft.com/office/drawing/2014/main" id="{5B136C61-DC54-AC48-A298-671CF5E60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3804" y="8450985"/>
              <a:ext cx="890278" cy="778763"/>
            </a:xfrm>
            <a:custGeom>
              <a:avLst/>
              <a:gdLst>
                <a:gd name="connsiteX0" fmla="*/ 477907 w 890278"/>
                <a:gd name="connsiteY0" fmla="*/ 0 h 778763"/>
                <a:gd name="connsiteX1" fmla="*/ 657702 w 890278"/>
                <a:gd name="connsiteY1" fmla="*/ 18750 h 778763"/>
                <a:gd name="connsiteX2" fmla="*/ 657811 w 890278"/>
                <a:gd name="connsiteY2" fmla="*/ 21944 h 778763"/>
                <a:gd name="connsiteX3" fmla="*/ 662140 w 890278"/>
                <a:gd name="connsiteY3" fmla="*/ 24765 h 778763"/>
                <a:gd name="connsiteX4" fmla="*/ 890278 w 890278"/>
                <a:gd name="connsiteY4" fmla="*/ 242069 h 778763"/>
                <a:gd name="connsiteX5" fmla="*/ 760304 w 890278"/>
                <a:gd name="connsiteY5" fmla="*/ 376118 h 778763"/>
                <a:gd name="connsiteX6" fmla="*/ 666211 w 890278"/>
                <a:gd name="connsiteY6" fmla="*/ 267096 h 778763"/>
                <a:gd name="connsiteX7" fmla="*/ 683741 w 890278"/>
                <a:gd name="connsiteY7" fmla="*/ 778763 h 778763"/>
                <a:gd name="connsiteX8" fmla="*/ 207595 w 890278"/>
                <a:gd name="connsiteY8" fmla="*/ 778763 h 778763"/>
                <a:gd name="connsiteX9" fmla="*/ 222474 w 890278"/>
                <a:gd name="connsiteY9" fmla="*/ 503758 h 778763"/>
                <a:gd name="connsiteX10" fmla="*/ 186765 w 890278"/>
                <a:gd name="connsiteY10" fmla="*/ 329935 h 778763"/>
                <a:gd name="connsiteX11" fmla="*/ 185576 w 890278"/>
                <a:gd name="connsiteY11" fmla="*/ 330670 h 778763"/>
                <a:gd name="connsiteX12" fmla="*/ 201989 w 890278"/>
                <a:gd name="connsiteY12" fmla="*/ 410047 h 778763"/>
                <a:gd name="connsiteX13" fmla="*/ 173134 w 890278"/>
                <a:gd name="connsiteY13" fmla="*/ 515095 h 778763"/>
                <a:gd name="connsiteX14" fmla="*/ 0 w 890278"/>
                <a:gd name="connsiteY14" fmla="*/ 467574 h 778763"/>
                <a:gd name="connsiteX15" fmla="*/ 134241 w 890278"/>
                <a:gd name="connsiteY15" fmla="*/ 82397 h 778763"/>
                <a:gd name="connsiteX16" fmla="*/ 156334 w 890278"/>
                <a:gd name="connsiteY16" fmla="*/ 189245 h 778763"/>
                <a:gd name="connsiteX17" fmla="*/ 157727 w 890278"/>
                <a:gd name="connsiteY17" fmla="*/ 188587 h 778763"/>
                <a:gd name="connsiteX18" fmla="*/ 135677 w 890278"/>
                <a:gd name="connsiteY18" fmla="*/ 81251 h 778763"/>
                <a:gd name="connsiteX19" fmla="*/ 331591 w 890278"/>
                <a:gd name="connsiteY19" fmla="*/ 18750 h 778763"/>
                <a:gd name="connsiteX0" fmla="*/ 477907 w 890278"/>
                <a:gd name="connsiteY0" fmla="*/ 0 h 778763"/>
                <a:gd name="connsiteX1" fmla="*/ 657702 w 890278"/>
                <a:gd name="connsiteY1" fmla="*/ 18750 h 778763"/>
                <a:gd name="connsiteX2" fmla="*/ 657811 w 890278"/>
                <a:gd name="connsiteY2" fmla="*/ 21944 h 778763"/>
                <a:gd name="connsiteX3" fmla="*/ 662140 w 890278"/>
                <a:gd name="connsiteY3" fmla="*/ 24765 h 778763"/>
                <a:gd name="connsiteX4" fmla="*/ 890278 w 890278"/>
                <a:gd name="connsiteY4" fmla="*/ 242069 h 778763"/>
                <a:gd name="connsiteX5" fmla="*/ 760304 w 890278"/>
                <a:gd name="connsiteY5" fmla="*/ 376118 h 778763"/>
                <a:gd name="connsiteX6" fmla="*/ 666211 w 890278"/>
                <a:gd name="connsiteY6" fmla="*/ 267096 h 778763"/>
                <a:gd name="connsiteX7" fmla="*/ 683741 w 890278"/>
                <a:gd name="connsiteY7" fmla="*/ 778763 h 778763"/>
                <a:gd name="connsiteX8" fmla="*/ 207595 w 890278"/>
                <a:gd name="connsiteY8" fmla="*/ 778763 h 778763"/>
                <a:gd name="connsiteX9" fmla="*/ 222474 w 890278"/>
                <a:gd name="connsiteY9" fmla="*/ 503758 h 778763"/>
                <a:gd name="connsiteX10" fmla="*/ 186765 w 890278"/>
                <a:gd name="connsiteY10" fmla="*/ 329935 h 778763"/>
                <a:gd name="connsiteX11" fmla="*/ 201989 w 890278"/>
                <a:gd name="connsiteY11" fmla="*/ 410047 h 778763"/>
                <a:gd name="connsiteX12" fmla="*/ 173134 w 890278"/>
                <a:gd name="connsiteY12" fmla="*/ 515095 h 778763"/>
                <a:gd name="connsiteX13" fmla="*/ 0 w 890278"/>
                <a:gd name="connsiteY13" fmla="*/ 467574 h 778763"/>
                <a:gd name="connsiteX14" fmla="*/ 134241 w 890278"/>
                <a:gd name="connsiteY14" fmla="*/ 82397 h 778763"/>
                <a:gd name="connsiteX15" fmla="*/ 156334 w 890278"/>
                <a:gd name="connsiteY15" fmla="*/ 189245 h 778763"/>
                <a:gd name="connsiteX16" fmla="*/ 157727 w 890278"/>
                <a:gd name="connsiteY16" fmla="*/ 188587 h 778763"/>
                <a:gd name="connsiteX17" fmla="*/ 135677 w 890278"/>
                <a:gd name="connsiteY17" fmla="*/ 81251 h 778763"/>
                <a:gd name="connsiteX18" fmla="*/ 331591 w 890278"/>
                <a:gd name="connsiteY18" fmla="*/ 18750 h 778763"/>
                <a:gd name="connsiteX19" fmla="*/ 477907 w 890278"/>
                <a:gd name="connsiteY19" fmla="*/ 0 h 778763"/>
                <a:gd name="connsiteX0" fmla="*/ 477907 w 890278"/>
                <a:gd name="connsiteY0" fmla="*/ 0 h 778763"/>
                <a:gd name="connsiteX1" fmla="*/ 657702 w 890278"/>
                <a:gd name="connsiteY1" fmla="*/ 18750 h 778763"/>
                <a:gd name="connsiteX2" fmla="*/ 657811 w 890278"/>
                <a:gd name="connsiteY2" fmla="*/ 21944 h 778763"/>
                <a:gd name="connsiteX3" fmla="*/ 662140 w 890278"/>
                <a:gd name="connsiteY3" fmla="*/ 24765 h 778763"/>
                <a:gd name="connsiteX4" fmla="*/ 890278 w 890278"/>
                <a:gd name="connsiteY4" fmla="*/ 242069 h 778763"/>
                <a:gd name="connsiteX5" fmla="*/ 760304 w 890278"/>
                <a:gd name="connsiteY5" fmla="*/ 376118 h 778763"/>
                <a:gd name="connsiteX6" fmla="*/ 666211 w 890278"/>
                <a:gd name="connsiteY6" fmla="*/ 267096 h 778763"/>
                <a:gd name="connsiteX7" fmla="*/ 683741 w 890278"/>
                <a:gd name="connsiteY7" fmla="*/ 778763 h 778763"/>
                <a:gd name="connsiteX8" fmla="*/ 207595 w 890278"/>
                <a:gd name="connsiteY8" fmla="*/ 778763 h 778763"/>
                <a:gd name="connsiteX9" fmla="*/ 222474 w 890278"/>
                <a:gd name="connsiteY9" fmla="*/ 503758 h 778763"/>
                <a:gd name="connsiteX10" fmla="*/ 201989 w 890278"/>
                <a:gd name="connsiteY10" fmla="*/ 410047 h 778763"/>
                <a:gd name="connsiteX11" fmla="*/ 173134 w 890278"/>
                <a:gd name="connsiteY11" fmla="*/ 515095 h 778763"/>
                <a:gd name="connsiteX12" fmla="*/ 0 w 890278"/>
                <a:gd name="connsiteY12" fmla="*/ 467574 h 778763"/>
                <a:gd name="connsiteX13" fmla="*/ 134241 w 890278"/>
                <a:gd name="connsiteY13" fmla="*/ 82397 h 778763"/>
                <a:gd name="connsiteX14" fmla="*/ 156334 w 890278"/>
                <a:gd name="connsiteY14" fmla="*/ 189245 h 778763"/>
                <a:gd name="connsiteX15" fmla="*/ 157727 w 890278"/>
                <a:gd name="connsiteY15" fmla="*/ 188587 h 778763"/>
                <a:gd name="connsiteX16" fmla="*/ 135677 w 890278"/>
                <a:gd name="connsiteY16" fmla="*/ 81251 h 778763"/>
                <a:gd name="connsiteX17" fmla="*/ 331591 w 890278"/>
                <a:gd name="connsiteY17" fmla="*/ 18750 h 778763"/>
                <a:gd name="connsiteX18" fmla="*/ 477907 w 890278"/>
                <a:gd name="connsiteY18" fmla="*/ 0 h 778763"/>
                <a:gd name="connsiteX0" fmla="*/ 477907 w 890278"/>
                <a:gd name="connsiteY0" fmla="*/ 0 h 778763"/>
                <a:gd name="connsiteX1" fmla="*/ 657702 w 890278"/>
                <a:gd name="connsiteY1" fmla="*/ 18750 h 778763"/>
                <a:gd name="connsiteX2" fmla="*/ 657811 w 890278"/>
                <a:gd name="connsiteY2" fmla="*/ 21944 h 778763"/>
                <a:gd name="connsiteX3" fmla="*/ 662140 w 890278"/>
                <a:gd name="connsiteY3" fmla="*/ 24765 h 778763"/>
                <a:gd name="connsiteX4" fmla="*/ 890278 w 890278"/>
                <a:gd name="connsiteY4" fmla="*/ 242069 h 778763"/>
                <a:gd name="connsiteX5" fmla="*/ 760304 w 890278"/>
                <a:gd name="connsiteY5" fmla="*/ 376118 h 778763"/>
                <a:gd name="connsiteX6" fmla="*/ 666211 w 890278"/>
                <a:gd name="connsiteY6" fmla="*/ 267096 h 778763"/>
                <a:gd name="connsiteX7" fmla="*/ 683741 w 890278"/>
                <a:gd name="connsiteY7" fmla="*/ 778763 h 778763"/>
                <a:gd name="connsiteX8" fmla="*/ 207595 w 890278"/>
                <a:gd name="connsiteY8" fmla="*/ 778763 h 778763"/>
                <a:gd name="connsiteX9" fmla="*/ 222474 w 890278"/>
                <a:gd name="connsiteY9" fmla="*/ 503758 h 778763"/>
                <a:gd name="connsiteX10" fmla="*/ 201989 w 890278"/>
                <a:gd name="connsiteY10" fmla="*/ 410047 h 778763"/>
                <a:gd name="connsiteX11" fmla="*/ 173134 w 890278"/>
                <a:gd name="connsiteY11" fmla="*/ 515095 h 778763"/>
                <a:gd name="connsiteX12" fmla="*/ 0 w 890278"/>
                <a:gd name="connsiteY12" fmla="*/ 467574 h 778763"/>
                <a:gd name="connsiteX13" fmla="*/ 134241 w 890278"/>
                <a:gd name="connsiteY13" fmla="*/ 82397 h 778763"/>
                <a:gd name="connsiteX14" fmla="*/ 156334 w 890278"/>
                <a:gd name="connsiteY14" fmla="*/ 189245 h 778763"/>
                <a:gd name="connsiteX15" fmla="*/ 135677 w 890278"/>
                <a:gd name="connsiteY15" fmla="*/ 81251 h 778763"/>
                <a:gd name="connsiteX16" fmla="*/ 331591 w 890278"/>
                <a:gd name="connsiteY16" fmla="*/ 18750 h 778763"/>
                <a:gd name="connsiteX17" fmla="*/ 477907 w 890278"/>
                <a:gd name="connsiteY17" fmla="*/ 0 h 778763"/>
                <a:gd name="connsiteX0" fmla="*/ 477907 w 890278"/>
                <a:gd name="connsiteY0" fmla="*/ 0 h 778763"/>
                <a:gd name="connsiteX1" fmla="*/ 657702 w 890278"/>
                <a:gd name="connsiteY1" fmla="*/ 18750 h 778763"/>
                <a:gd name="connsiteX2" fmla="*/ 657811 w 890278"/>
                <a:gd name="connsiteY2" fmla="*/ 21944 h 778763"/>
                <a:gd name="connsiteX3" fmla="*/ 662140 w 890278"/>
                <a:gd name="connsiteY3" fmla="*/ 24765 h 778763"/>
                <a:gd name="connsiteX4" fmla="*/ 890278 w 890278"/>
                <a:gd name="connsiteY4" fmla="*/ 242069 h 778763"/>
                <a:gd name="connsiteX5" fmla="*/ 760304 w 890278"/>
                <a:gd name="connsiteY5" fmla="*/ 376118 h 778763"/>
                <a:gd name="connsiteX6" fmla="*/ 666211 w 890278"/>
                <a:gd name="connsiteY6" fmla="*/ 267096 h 778763"/>
                <a:gd name="connsiteX7" fmla="*/ 683741 w 890278"/>
                <a:gd name="connsiteY7" fmla="*/ 778763 h 778763"/>
                <a:gd name="connsiteX8" fmla="*/ 207595 w 890278"/>
                <a:gd name="connsiteY8" fmla="*/ 778763 h 778763"/>
                <a:gd name="connsiteX9" fmla="*/ 222474 w 890278"/>
                <a:gd name="connsiteY9" fmla="*/ 503758 h 778763"/>
                <a:gd name="connsiteX10" fmla="*/ 201989 w 890278"/>
                <a:gd name="connsiteY10" fmla="*/ 410047 h 778763"/>
                <a:gd name="connsiteX11" fmla="*/ 173134 w 890278"/>
                <a:gd name="connsiteY11" fmla="*/ 515095 h 778763"/>
                <a:gd name="connsiteX12" fmla="*/ 0 w 890278"/>
                <a:gd name="connsiteY12" fmla="*/ 467574 h 778763"/>
                <a:gd name="connsiteX13" fmla="*/ 134241 w 890278"/>
                <a:gd name="connsiteY13" fmla="*/ 82397 h 778763"/>
                <a:gd name="connsiteX14" fmla="*/ 135677 w 890278"/>
                <a:gd name="connsiteY14" fmla="*/ 81251 h 778763"/>
                <a:gd name="connsiteX15" fmla="*/ 331591 w 890278"/>
                <a:gd name="connsiteY15" fmla="*/ 18750 h 778763"/>
                <a:gd name="connsiteX16" fmla="*/ 477907 w 890278"/>
                <a:gd name="connsiteY16" fmla="*/ 0 h 778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90278" h="778763">
                  <a:moveTo>
                    <a:pt x="477907" y="0"/>
                  </a:moveTo>
                  <a:lnTo>
                    <a:pt x="657702" y="18750"/>
                  </a:lnTo>
                  <a:cubicBezTo>
                    <a:pt x="657738" y="19815"/>
                    <a:pt x="657775" y="20879"/>
                    <a:pt x="657811" y="21944"/>
                  </a:cubicBezTo>
                  <a:lnTo>
                    <a:pt x="662140" y="24765"/>
                  </a:lnTo>
                  <a:cubicBezTo>
                    <a:pt x="692896" y="45165"/>
                    <a:pt x="820292" y="133545"/>
                    <a:pt x="890278" y="242069"/>
                  </a:cubicBezTo>
                  <a:cubicBezTo>
                    <a:pt x="890278" y="242069"/>
                    <a:pt x="839038" y="359832"/>
                    <a:pt x="760304" y="376118"/>
                  </a:cubicBezTo>
                  <a:lnTo>
                    <a:pt x="666211" y="267096"/>
                  </a:lnTo>
                  <a:lnTo>
                    <a:pt x="683741" y="778763"/>
                  </a:lnTo>
                  <a:lnTo>
                    <a:pt x="207595" y="778763"/>
                  </a:lnTo>
                  <a:lnTo>
                    <a:pt x="222474" y="503758"/>
                  </a:lnTo>
                  <a:lnTo>
                    <a:pt x="201989" y="410047"/>
                  </a:lnTo>
                  <a:lnTo>
                    <a:pt x="173134" y="515095"/>
                  </a:lnTo>
                  <a:cubicBezTo>
                    <a:pt x="116677" y="511344"/>
                    <a:pt x="0" y="467574"/>
                    <a:pt x="0" y="467574"/>
                  </a:cubicBezTo>
                  <a:cubicBezTo>
                    <a:pt x="56457" y="206204"/>
                    <a:pt x="134241" y="82397"/>
                    <a:pt x="134241" y="82397"/>
                  </a:cubicBezTo>
                  <a:lnTo>
                    <a:pt x="135677" y="81251"/>
                  </a:lnTo>
                  <a:lnTo>
                    <a:pt x="331591" y="18750"/>
                  </a:lnTo>
                  <a:lnTo>
                    <a:pt x="477907" y="0"/>
                  </a:lnTo>
                  <a:close/>
                </a:path>
              </a:pathLst>
            </a:custGeom>
            <a:solidFill>
              <a:srgbClr val="05444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15" name="Freeform 143">
              <a:extLst>
                <a:ext uri="{FF2B5EF4-FFF2-40B4-BE49-F238E27FC236}">
                  <a16:creationId xmlns:a16="http://schemas.microsoft.com/office/drawing/2014/main" id="{7C124934-EECD-F44F-8670-E49ACB074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0893" y="9225507"/>
              <a:ext cx="313101" cy="2054399"/>
            </a:xfrm>
            <a:custGeom>
              <a:avLst/>
              <a:gdLst>
                <a:gd name="T0" fmla="*/ 0 w 252"/>
                <a:gd name="T1" fmla="*/ 0 h 1648"/>
                <a:gd name="T2" fmla="*/ 0 w 252"/>
                <a:gd name="T3" fmla="*/ 1647 h 1648"/>
                <a:gd name="T4" fmla="*/ 178 w 252"/>
                <a:gd name="T5" fmla="*/ 1647 h 1648"/>
                <a:gd name="T6" fmla="*/ 251 w 252"/>
                <a:gd name="T7" fmla="*/ 0 h 1648"/>
                <a:gd name="T8" fmla="*/ 0 w 252"/>
                <a:gd name="T9" fmla="*/ 0 h 1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1648">
                  <a:moveTo>
                    <a:pt x="0" y="0"/>
                  </a:moveTo>
                  <a:lnTo>
                    <a:pt x="0" y="1647"/>
                  </a:lnTo>
                  <a:lnTo>
                    <a:pt x="178" y="1647"/>
                  </a:lnTo>
                  <a:lnTo>
                    <a:pt x="251" y="0"/>
                  </a:lnTo>
                  <a:lnTo>
                    <a:pt x="0" y="0"/>
                  </a:lnTo>
                </a:path>
              </a:pathLst>
            </a:custGeom>
            <a:solidFill>
              <a:srgbClr val="27A6B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16" name="Freeform 144">
              <a:extLst>
                <a:ext uri="{FF2B5EF4-FFF2-40B4-BE49-F238E27FC236}">
                  <a16:creationId xmlns:a16="http://schemas.microsoft.com/office/drawing/2014/main" id="{E3253C80-2A28-6045-92EE-5784F94C0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3728" y="7000821"/>
              <a:ext cx="922832" cy="988747"/>
            </a:xfrm>
            <a:custGeom>
              <a:avLst/>
              <a:gdLst>
                <a:gd name="T0" fmla="*/ 371 w 741"/>
                <a:gd name="T1" fmla="*/ 0 h 795"/>
                <a:gd name="T2" fmla="*/ 371 w 741"/>
                <a:gd name="T3" fmla="*/ 0 h 795"/>
                <a:gd name="T4" fmla="*/ 0 w 741"/>
                <a:gd name="T5" fmla="*/ 369 h 795"/>
                <a:gd name="T6" fmla="*/ 0 w 741"/>
                <a:gd name="T7" fmla="*/ 369 h 795"/>
                <a:gd name="T8" fmla="*/ 117 w 741"/>
                <a:gd name="T9" fmla="*/ 638 h 795"/>
                <a:gd name="T10" fmla="*/ 62 w 741"/>
                <a:gd name="T11" fmla="*/ 794 h 795"/>
                <a:gd name="T12" fmla="*/ 232 w 741"/>
                <a:gd name="T13" fmla="*/ 712 h 795"/>
                <a:gd name="T14" fmla="*/ 232 w 741"/>
                <a:gd name="T15" fmla="*/ 712 h 795"/>
                <a:gd name="T16" fmla="*/ 371 w 741"/>
                <a:gd name="T17" fmla="*/ 739 h 795"/>
                <a:gd name="T18" fmla="*/ 371 w 741"/>
                <a:gd name="T19" fmla="*/ 739 h 795"/>
                <a:gd name="T20" fmla="*/ 740 w 741"/>
                <a:gd name="T21" fmla="*/ 369 h 795"/>
                <a:gd name="T22" fmla="*/ 740 w 741"/>
                <a:gd name="T23" fmla="*/ 369 h 795"/>
                <a:gd name="T24" fmla="*/ 371 w 741"/>
                <a:gd name="T25" fmla="*/ 0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1" h="795">
                  <a:moveTo>
                    <a:pt x="371" y="0"/>
                  </a:moveTo>
                  <a:lnTo>
                    <a:pt x="371" y="0"/>
                  </a:lnTo>
                  <a:cubicBezTo>
                    <a:pt x="166" y="0"/>
                    <a:pt x="0" y="165"/>
                    <a:pt x="0" y="369"/>
                  </a:cubicBezTo>
                  <a:lnTo>
                    <a:pt x="0" y="369"/>
                  </a:lnTo>
                  <a:cubicBezTo>
                    <a:pt x="0" y="475"/>
                    <a:pt x="45" y="570"/>
                    <a:pt x="117" y="638"/>
                  </a:cubicBezTo>
                  <a:lnTo>
                    <a:pt x="62" y="794"/>
                  </a:lnTo>
                  <a:lnTo>
                    <a:pt x="232" y="712"/>
                  </a:lnTo>
                  <a:lnTo>
                    <a:pt x="232" y="712"/>
                  </a:lnTo>
                  <a:cubicBezTo>
                    <a:pt x="274" y="729"/>
                    <a:pt x="321" y="739"/>
                    <a:pt x="371" y="739"/>
                  </a:cubicBezTo>
                  <a:lnTo>
                    <a:pt x="371" y="739"/>
                  </a:lnTo>
                  <a:cubicBezTo>
                    <a:pt x="574" y="739"/>
                    <a:pt x="740" y="573"/>
                    <a:pt x="740" y="369"/>
                  </a:cubicBezTo>
                  <a:lnTo>
                    <a:pt x="740" y="369"/>
                  </a:lnTo>
                  <a:cubicBezTo>
                    <a:pt x="740" y="165"/>
                    <a:pt x="574" y="0"/>
                    <a:pt x="371" y="0"/>
                  </a:cubicBezTo>
                </a:path>
              </a:pathLst>
            </a:custGeom>
            <a:solidFill>
              <a:srgbClr val="05444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17" name="Freeform 147">
              <a:extLst>
                <a:ext uri="{FF2B5EF4-FFF2-40B4-BE49-F238E27FC236}">
                  <a16:creationId xmlns:a16="http://schemas.microsoft.com/office/drawing/2014/main" id="{E067D4DF-A71B-FF46-8811-24EE91E95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36810" y="8126897"/>
              <a:ext cx="208735" cy="428458"/>
            </a:xfrm>
            <a:custGeom>
              <a:avLst/>
              <a:gdLst>
                <a:gd name="T0" fmla="*/ 32 w 169"/>
                <a:gd name="T1" fmla="*/ 67 h 342"/>
                <a:gd name="T2" fmla="*/ 50 w 169"/>
                <a:gd name="T3" fmla="*/ 274 h 342"/>
                <a:gd name="T4" fmla="*/ 50 w 169"/>
                <a:gd name="T5" fmla="*/ 274 h 342"/>
                <a:gd name="T6" fmla="*/ 168 w 169"/>
                <a:gd name="T7" fmla="*/ 259 h 342"/>
                <a:gd name="T8" fmla="*/ 133 w 169"/>
                <a:gd name="T9" fmla="*/ 65 h 342"/>
                <a:gd name="T10" fmla="*/ 30 w 169"/>
                <a:gd name="T11" fmla="*/ 6 h 342"/>
                <a:gd name="T12" fmla="*/ 30 w 169"/>
                <a:gd name="T13" fmla="*/ 6 h 342"/>
                <a:gd name="T14" fmla="*/ 5 w 169"/>
                <a:gd name="T15" fmla="*/ 18 h 342"/>
                <a:gd name="T16" fmla="*/ 5 w 169"/>
                <a:gd name="T17" fmla="*/ 18 h 342"/>
                <a:gd name="T18" fmla="*/ 32 w 169"/>
                <a:gd name="T19" fmla="*/ 67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9" h="342">
                  <a:moveTo>
                    <a:pt x="32" y="67"/>
                  </a:moveTo>
                  <a:lnTo>
                    <a:pt x="50" y="274"/>
                  </a:lnTo>
                  <a:lnTo>
                    <a:pt x="50" y="274"/>
                  </a:lnTo>
                  <a:cubicBezTo>
                    <a:pt x="50" y="274"/>
                    <a:pt x="112" y="341"/>
                    <a:pt x="168" y="259"/>
                  </a:cubicBezTo>
                  <a:lnTo>
                    <a:pt x="133" y="65"/>
                  </a:lnTo>
                  <a:lnTo>
                    <a:pt x="30" y="6"/>
                  </a:lnTo>
                  <a:lnTo>
                    <a:pt x="30" y="6"/>
                  </a:lnTo>
                  <a:cubicBezTo>
                    <a:pt x="20" y="0"/>
                    <a:pt x="7" y="6"/>
                    <a:pt x="5" y="18"/>
                  </a:cubicBezTo>
                  <a:lnTo>
                    <a:pt x="5" y="18"/>
                  </a:lnTo>
                  <a:cubicBezTo>
                    <a:pt x="0" y="38"/>
                    <a:pt x="1" y="64"/>
                    <a:pt x="32" y="67"/>
                  </a:cubicBezTo>
                </a:path>
              </a:pathLst>
            </a:custGeom>
            <a:solidFill>
              <a:srgbClr val="E8D0C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18" name="Freeform 148">
              <a:extLst>
                <a:ext uri="{FF2B5EF4-FFF2-40B4-BE49-F238E27FC236}">
                  <a16:creationId xmlns:a16="http://schemas.microsoft.com/office/drawing/2014/main" id="{F6EC9E46-6396-3D4D-9686-A225A8F79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6246" y="8170843"/>
              <a:ext cx="148314" cy="225212"/>
            </a:xfrm>
            <a:custGeom>
              <a:avLst/>
              <a:gdLst>
                <a:gd name="T0" fmla="*/ 119 w 120"/>
                <a:gd name="T1" fmla="*/ 178 h 183"/>
                <a:gd name="T2" fmla="*/ 92 w 120"/>
                <a:gd name="T3" fmla="*/ 31 h 183"/>
                <a:gd name="T4" fmla="*/ 39 w 120"/>
                <a:gd name="T5" fmla="*/ 0 h 183"/>
                <a:gd name="T6" fmla="*/ 39 w 120"/>
                <a:gd name="T7" fmla="*/ 0 h 183"/>
                <a:gd name="T8" fmla="*/ 119 w 120"/>
                <a:gd name="T9" fmla="*/ 178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83">
                  <a:moveTo>
                    <a:pt x="119" y="178"/>
                  </a:moveTo>
                  <a:lnTo>
                    <a:pt x="92" y="31"/>
                  </a:lnTo>
                  <a:lnTo>
                    <a:pt x="39" y="0"/>
                  </a:lnTo>
                  <a:lnTo>
                    <a:pt x="39" y="0"/>
                  </a:lnTo>
                  <a:cubicBezTo>
                    <a:pt x="29" y="41"/>
                    <a:pt x="0" y="182"/>
                    <a:pt x="119" y="178"/>
                  </a:cubicBezTo>
                </a:path>
              </a:pathLst>
            </a:custGeom>
            <a:solidFill>
              <a:srgbClr val="E0B2A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19" name="Freeform 149">
              <a:extLst>
                <a:ext uri="{FF2B5EF4-FFF2-40B4-BE49-F238E27FC236}">
                  <a16:creationId xmlns:a16="http://schemas.microsoft.com/office/drawing/2014/main" id="{D1A394E5-54BE-2944-B1EA-C82D77621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6244" y="8028021"/>
              <a:ext cx="241693" cy="324088"/>
            </a:xfrm>
            <a:custGeom>
              <a:avLst/>
              <a:gdLst>
                <a:gd name="T0" fmla="*/ 186 w 193"/>
                <a:gd name="T1" fmla="*/ 87 h 261"/>
                <a:gd name="T2" fmla="*/ 186 w 193"/>
                <a:gd name="T3" fmla="*/ 87 h 261"/>
                <a:gd name="T4" fmla="*/ 120 w 193"/>
                <a:gd name="T5" fmla="*/ 260 h 261"/>
                <a:gd name="T6" fmla="*/ 120 w 193"/>
                <a:gd name="T7" fmla="*/ 260 h 261"/>
                <a:gd name="T8" fmla="*/ 0 w 193"/>
                <a:gd name="T9" fmla="*/ 105 h 261"/>
                <a:gd name="T10" fmla="*/ 0 w 193"/>
                <a:gd name="T11" fmla="*/ 105 h 261"/>
                <a:gd name="T12" fmla="*/ 99 w 193"/>
                <a:gd name="T13" fmla="*/ 0 h 261"/>
                <a:gd name="T14" fmla="*/ 99 w 193"/>
                <a:gd name="T15" fmla="*/ 0 h 261"/>
                <a:gd name="T16" fmla="*/ 186 w 193"/>
                <a:gd name="T17" fmla="*/ 8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3" h="261">
                  <a:moveTo>
                    <a:pt x="186" y="87"/>
                  </a:moveTo>
                  <a:lnTo>
                    <a:pt x="186" y="87"/>
                  </a:lnTo>
                  <a:cubicBezTo>
                    <a:pt x="186" y="136"/>
                    <a:pt x="192" y="260"/>
                    <a:pt x="120" y="260"/>
                  </a:cubicBezTo>
                  <a:lnTo>
                    <a:pt x="120" y="260"/>
                  </a:lnTo>
                  <a:cubicBezTo>
                    <a:pt x="50" y="260"/>
                    <a:pt x="0" y="179"/>
                    <a:pt x="0" y="105"/>
                  </a:cubicBezTo>
                  <a:lnTo>
                    <a:pt x="0" y="105"/>
                  </a:lnTo>
                  <a:cubicBezTo>
                    <a:pt x="0" y="31"/>
                    <a:pt x="50" y="0"/>
                    <a:pt x="99" y="0"/>
                  </a:cubicBezTo>
                  <a:lnTo>
                    <a:pt x="99" y="0"/>
                  </a:lnTo>
                  <a:cubicBezTo>
                    <a:pt x="147" y="0"/>
                    <a:pt x="186" y="39"/>
                    <a:pt x="186" y="87"/>
                  </a:cubicBezTo>
                </a:path>
              </a:pathLst>
            </a:custGeom>
            <a:solidFill>
              <a:srgbClr val="E8D0C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20" name="Freeform 150">
              <a:extLst>
                <a:ext uri="{FF2B5EF4-FFF2-40B4-BE49-F238E27FC236}">
                  <a16:creationId xmlns:a16="http://schemas.microsoft.com/office/drawing/2014/main" id="{A58A8097-434F-694C-9CDE-B34ECB62D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4838" y="7896191"/>
              <a:ext cx="406485" cy="291129"/>
            </a:xfrm>
            <a:custGeom>
              <a:avLst/>
              <a:gdLst>
                <a:gd name="T0" fmla="*/ 58 w 325"/>
                <a:gd name="T1" fmla="*/ 198 h 234"/>
                <a:gd name="T2" fmla="*/ 59 w 325"/>
                <a:gd name="T3" fmla="*/ 233 h 234"/>
                <a:gd name="T4" fmla="*/ 87 w 325"/>
                <a:gd name="T5" fmla="*/ 215 h 234"/>
                <a:gd name="T6" fmla="*/ 86 w 325"/>
                <a:gd name="T7" fmla="*/ 150 h 234"/>
                <a:gd name="T8" fmla="*/ 86 w 325"/>
                <a:gd name="T9" fmla="*/ 150 h 234"/>
                <a:gd name="T10" fmla="*/ 240 w 325"/>
                <a:gd name="T11" fmla="*/ 164 h 234"/>
                <a:gd name="T12" fmla="*/ 240 w 325"/>
                <a:gd name="T13" fmla="*/ 164 h 234"/>
                <a:gd name="T14" fmla="*/ 297 w 325"/>
                <a:gd name="T15" fmla="*/ 66 h 234"/>
                <a:gd name="T16" fmla="*/ 297 w 325"/>
                <a:gd name="T17" fmla="*/ 66 h 234"/>
                <a:gd name="T18" fmla="*/ 255 w 325"/>
                <a:gd name="T19" fmla="*/ 69 h 234"/>
                <a:gd name="T20" fmla="*/ 255 w 325"/>
                <a:gd name="T21" fmla="*/ 69 h 234"/>
                <a:gd name="T22" fmla="*/ 274 w 325"/>
                <a:gd name="T23" fmla="*/ 5 h 234"/>
                <a:gd name="T24" fmla="*/ 274 w 325"/>
                <a:gd name="T25" fmla="*/ 5 h 234"/>
                <a:gd name="T26" fmla="*/ 161 w 325"/>
                <a:gd name="T27" fmla="*/ 43 h 234"/>
                <a:gd name="T28" fmla="*/ 161 w 325"/>
                <a:gd name="T29" fmla="*/ 43 h 234"/>
                <a:gd name="T30" fmla="*/ 159 w 325"/>
                <a:gd name="T31" fmla="*/ 0 h 234"/>
                <a:gd name="T32" fmla="*/ 159 w 325"/>
                <a:gd name="T33" fmla="*/ 0 h 234"/>
                <a:gd name="T34" fmla="*/ 80 w 325"/>
                <a:gd name="T35" fmla="*/ 64 h 234"/>
                <a:gd name="T36" fmla="*/ 80 w 325"/>
                <a:gd name="T37" fmla="*/ 64 h 234"/>
                <a:gd name="T38" fmla="*/ 70 w 325"/>
                <a:gd name="T39" fmla="*/ 38 h 234"/>
                <a:gd name="T40" fmla="*/ 70 w 325"/>
                <a:gd name="T41" fmla="*/ 38 h 234"/>
                <a:gd name="T42" fmla="*/ 20 w 325"/>
                <a:gd name="T43" fmla="*/ 87 h 234"/>
                <a:gd name="T44" fmla="*/ 20 w 325"/>
                <a:gd name="T45" fmla="*/ 87 h 234"/>
                <a:gd name="T46" fmla="*/ 0 w 325"/>
                <a:gd name="T47" fmla="*/ 140 h 234"/>
                <a:gd name="T48" fmla="*/ 0 w 325"/>
                <a:gd name="T49" fmla="*/ 140 h 234"/>
                <a:gd name="T50" fmla="*/ 58 w 325"/>
                <a:gd name="T51" fmla="*/ 19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5" h="234">
                  <a:moveTo>
                    <a:pt x="58" y="198"/>
                  </a:moveTo>
                  <a:lnTo>
                    <a:pt x="59" y="233"/>
                  </a:lnTo>
                  <a:lnTo>
                    <a:pt x="87" y="215"/>
                  </a:lnTo>
                  <a:lnTo>
                    <a:pt x="86" y="150"/>
                  </a:lnTo>
                  <a:lnTo>
                    <a:pt x="86" y="150"/>
                  </a:lnTo>
                  <a:cubicBezTo>
                    <a:pt x="86" y="150"/>
                    <a:pt x="201" y="102"/>
                    <a:pt x="240" y="164"/>
                  </a:cubicBezTo>
                  <a:lnTo>
                    <a:pt x="240" y="164"/>
                  </a:lnTo>
                  <a:cubicBezTo>
                    <a:pt x="240" y="164"/>
                    <a:pt x="311" y="68"/>
                    <a:pt x="297" y="66"/>
                  </a:cubicBezTo>
                  <a:lnTo>
                    <a:pt x="297" y="66"/>
                  </a:lnTo>
                  <a:cubicBezTo>
                    <a:pt x="281" y="63"/>
                    <a:pt x="255" y="69"/>
                    <a:pt x="255" y="69"/>
                  </a:cubicBezTo>
                  <a:lnTo>
                    <a:pt x="255" y="69"/>
                  </a:lnTo>
                  <a:cubicBezTo>
                    <a:pt x="255" y="69"/>
                    <a:pt x="324" y="5"/>
                    <a:pt x="274" y="5"/>
                  </a:cubicBezTo>
                  <a:lnTo>
                    <a:pt x="274" y="5"/>
                  </a:lnTo>
                  <a:cubicBezTo>
                    <a:pt x="224" y="6"/>
                    <a:pt x="161" y="43"/>
                    <a:pt x="161" y="43"/>
                  </a:cubicBezTo>
                  <a:lnTo>
                    <a:pt x="161" y="43"/>
                  </a:lnTo>
                  <a:cubicBezTo>
                    <a:pt x="161" y="43"/>
                    <a:pt x="177" y="1"/>
                    <a:pt x="159" y="0"/>
                  </a:cubicBezTo>
                  <a:lnTo>
                    <a:pt x="159" y="0"/>
                  </a:lnTo>
                  <a:cubicBezTo>
                    <a:pt x="141" y="0"/>
                    <a:pt x="80" y="64"/>
                    <a:pt x="80" y="64"/>
                  </a:cubicBezTo>
                  <a:lnTo>
                    <a:pt x="80" y="64"/>
                  </a:lnTo>
                  <a:cubicBezTo>
                    <a:pt x="80" y="64"/>
                    <a:pt x="84" y="36"/>
                    <a:pt x="70" y="38"/>
                  </a:cubicBezTo>
                  <a:lnTo>
                    <a:pt x="70" y="38"/>
                  </a:lnTo>
                  <a:cubicBezTo>
                    <a:pt x="62" y="39"/>
                    <a:pt x="37" y="66"/>
                    <a:pt x="20" y="87"/>
                  </a:cubicBezTo>
                  <a:lnTo>
                    <a:pt x="20" y="87"/>
                  </a:lnTo>
                  <a:cubicBezTo>
                    <a:pt x="7" y="101"/>
                    <a:pt x="0" y="120"/>
                    <a:pt x="0" y="140"/>
                  </a:cubicBezTo>
                  <a:lnTo>
                    <a:pt x="0" y="140"/>
                  </a:lnTo>
                  <a:cubicBezTo>
                    <a:pt x="0" y="173"/>
                    <a:pt x="9" y="220"/>
                    <a:pt x="58" y="198"/>
                  </a:cubicBezTo>
                </a:path>
              </a:pathLst>
            </a:custGeom>
            <a:solidFill>
              <a:srgbClr val="161B4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21" name="Freeform 151">
              <a:extLst>
                <a:ext uri="{FF2B5EF4-FFF2-40B4-BE49-F238E27FC236}">
                  <a16:creationId xmlns:a16="http://schemas.microsoft.com/office/drawing/2014/main" id="{7649D14E-C74B-1E4E-9C80-4A1805A6F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57656" y="9225507"/>
              <a:ext cx="758041" cy="2054399"/>
            </a:xfrm>
            <a:custGeom>
              <a:avLst/>
              <a:gdLst>
                <a:gd name="T0" fmla="*/ 236 w 610"/>
                <a:gd name="T1" fmla="*/ 0 h 1648"/>
                <a:gd name="T2" fmla="*/ 609 w 610"/>
                <a:gd name="T3" fmla="*/ 1647 h 1648"/>
                <a:gd name="T4" fmla="*/ 451 w 610"/>
                <a:gd name="T5" fmla="*/ 1647 h 1648"/>
                <a:gd name="T6" fmla="*/ 0 w 610"/>
                <a:gd name="T7" fmla="*/ 0 h 1648"/>
                <a:gd name="T8" fmla="*/ 236 w 610"/>
                <a:gd name="T9" fmla="*/ 0 h 1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0" h="1648">
                  <a:moveTo>
                    <a:pt x="236" y="0"/>
                  </a:moveTo>
                  <a:lnTo>
                    <a:pt x="609" y="1647"/>
                  </a:lnTo>
                  <a:lnTo>
                    <a:pt x="451" y="1647"/>
                  </a:lnTo>
                  <a:lnTo>
                    <a:pt x="0" y="0"/>
                  </a:lnTo>
                  <a:lnTo>
                    <a:pt x="236" y="0"/>
                  </a:lnTo>
                </a:path>
              </a:pathLst>
            </a:custGeom>
            <a:gradFill>
              <a:gsLst>
                <a:gs pos="15000">
                  <a:srgbClr val="27A6BC"/>
                </a:gs>
                <a:gs pos="78000">
                  <a:srgbClr val="73D1E3"/>
                </a:gs>
              </a:gsLst>
              <a:lin ang="16200000" scaled="0"/>
            </a:gradFill>
            <a:ln>
              <a:noFill/>
            </a:ln>
            <a:effectLst/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22" name="Freeform 152">
              <a:extLst>
                <a:ext uri="{FF2B5EF4-FFF2-40B4-BE49-F238E27FC236}">
                  <a16:creationId xmlns:a16="http://schemas.microsoft.com/office/drawing/2014/main" id="{F3341716-9C32-314A-8D54-CE47DD9DD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62945" y="9653966"/>
              <a:ext cx="1636927" cy="598740"/>
            </a:xfrm>
            <a:custGeom>
              <a:avLst/>
              <a:gdLst>
                <a:gd name="T0" fmla="*/ 693 w 1314"/>
                <a:gd name="T1" fmla="*/ 107 h 479"/>
                <a:gd name="T2" fmla="*/ 693 w 1314"/>
                <a:gd name="T3" fmla="*/ 107 h 479"/>
                <a:gd name="T4" fmla="*/ 370 w 1314"/>
                <a:gd name="T5" fmla="*/ 191 h 479"/>
                <a:gd name="T6" fmla="*/ 370 w 1314"/>
                <a:gd name="T7" fmla="*/ 191 h 479"/>
                <a:gd name="T8" fmla="*/ 0 w 1314"/>
                <a:gd name="T9" fmla="*/ 266 h 479"/>
                <a:gd name="T10" fmla="*/ 0 w 1314"/>
                <a:gd name="T11" fmla="*/ 266 h 479"/>
                <a:gd name="T12" fmla="*/ 363 w 1314"/>
                <a:gd name="T13" fmla="*/ 411 h 479"/>
                <a:gd name="T14" fmla="*/ 363 w 1314"/>
                <a:gd name="T15" fmla="*/ 411 h 479"/>
                <a:gd name="T16" fmla="*/ 694 w 1314"/>
                <a:gd name="T17" fmla="*/ 450 h 479"/>
                <a:gd name="T18" fmla="*/ 694 w 1314"/>
                <a:gd name="T19" fmla="*/ 450 h 479"/>
                <a:gd name="T20" fmla="*/ 1088 w 1314"/>
                <a:gd name="T21" fmla="*/ 353 h 479"/>
                <a:gd name="T22" fmla="*/ 1088 w 1314"/>
                <a:gd name="T23" fmla="*/ 353 h 479"/>
                <a:gd name="T24" fmla="*/ 1282 w 1314"/>
                <a:gd name="T25" fmla="*/ 102 h 479"/>
                <a:gd name="T26" fmla="*/ 1127 w 1314"/>
                <a:gd name="T27" fmla="*/ 0 h 479"/>
                <a:gd name="T28" fmla="*/ 809 w 1314"/>
                <a:gd name="T29" fmla="*/ 102 h 479"/>
                <a:gd name="T30" fmla="*/ 693 w 1314"/>
                <a:gd name="T31" fmla="*/ 107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4" h="479">
                  <a:moveTo>
                    <a:pt x="693" y="107"/>
                  </a:moveTo>
                  <a:lnTo>
                    <a:pt x="693" y="107"/>
                  </a:lnTo>
                  <a:cubicBezTo>
                    <a:pt x="693" y="107"/>
                    <a:pt x="520" y="105"/>
                    <a:pt x="370" y="191"/>
                  </a:cubicBezTo>
                  <a:lnTo>
                    <a:pt x="370" y="191"/>
                  </a:lnTo>
                  <a:cubicBezTo>
                    <a:pt x="183" y="298"/>
                    <a:pt x="48" y="314"/>
                    <a:pt x="0" y="266"/>
                  </a:cubicBezTo>
                  <a:lnTo>
                    <a:pt x="0" y="266"/>
                  </a:lnTo>
                  <a:cubicBezTo>
                    <a:pt x="0" y="266"/>
                    <a:pt x="166" y="478"/>
                    <a:pt x="363" y="411"/>
                  </a:cubicBezTo>
                  <a:lnTo>
                    <a:pt x="363" y="411"/>
                  </a:lnTo>
                  <a:cubicBezTo>
                    <a:pt x="561" y="344"/>
                    <a:pt x="630" y="450"/>
                    <a:pt x="694" y="450"/>
                  </a:cubicBezTo>
                  <a:lnTo>
                    <a:pt x="694" y="450"/>
                  </a:lnTo>
                  <a:cubicBezTo>
                    <a:pt x="759" y="450"/>
                    <a:pt x="940" y="342"/>
                    <a:pt x="1088" y="353"/>
                  </a:cubicBezTo>
                  <a:lnTo>
                    <a:pt x="1088" y="353"/>
                  </a:lnTo>
                  <a:cubicBezTo>
                    <a:pt x="1313" y="369"/>
                    <a:pt x="1282" y="102"/>
                    <a:pt x="1282" y="102"/>
                  </a:cubicBezTo>
                  <a:lnTo>
                    <a:pt x="1127" y="0"/>
                  </a:lnTo>
                  <a:lnTo>
                    <a:pt x="809" y="102"/>
                  </a:lnTo>
                  <a:lnTo>
                    <a:pt x="693" y="107"/>
                  </a:lnTo>
                </a:path>
              </a:pathLst>
            </a:custGeom>
            <a:solidFill>
              <a:srgbClr val="161B4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23" name="Freeform 153">
              <a:extLst>
                <a:ext uri="{FF2B5EF4-FFF2-40B4-BE49-F238E27FC236}">
                  <a16:creationId xmlns:a16="http://schemas.microsoft.com/office/drawing/2014/main" id="{3623779E-F0E9-8746-A368-3F213E434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84651" y="10137351"/>
              <a:ext cx="631703" cy="1054665"/>
            </a:xfrm>
            <a:custGeom>
              <a:avLst/>
              <a:gdLst>
                <a:gd name="T0" fmla="*/ 219 w 507"/>
                <a:gd name="T1" fmla="*/ 0 h 845"/>
                <a:gd name="T2" fmla="*/ 71 w 507"/>
                <a:gd name="T3" fmla="*/ 38 h 845"/>
                <a:gd name="T4" fmla="*/ 71 w 507"/>
                <a:gd name="T5" fmla="*/ 38 h 845"/>
                <a:gd name="T6" fmla="*/ 3 w 507"/>
                <a:gd name="T7" fmla="*/ 371 h 845"/>
                <a:gd name="T8" fmla="*/ 3 w 507"/>
                <a:gd name="T9" fmla="*/ 371 h 845"/>
                <a:gd name="T10" fmla="*/ 46 w 507"/>
                <a:gd name="T11" fmla="*/ 456 h 845"/>
                <a:gd name="T12" fmla="*/ 74 w 507"/>
                <a:gd name="T13" fmla="*/ 708 h 845"/>
                <a:gd name="T14" fmla="*/ 74 w 507"/>
                <a:gd name="T15" fmla="*/ 708 h 845"/>
                <a:gd name="T16" fmla="*/ 464 w 507"/>
                <a:gd name="T17" fmla="*/ 673 h 845"/>
                <a:gd name="T18" fmla="*/ 425 w 507"/>
                <a:gd name="T19" fmla="*/ 393 h 845"/>
                <a:gd name="T20" fmla="*/ 506 w 507"/>
                <a:gd name="T21" fmla="*/ 87 h 845"/>
                <a:gd name="T22" fmla="*/ 385 w 507"/>
                <a:gd name="T23" fmla="*/ 8 h 845"/>
                <a:gd name="T24" fmla="*/ 219 w 507"/>
                <a:gd name="T25" fmla="*/ 0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7" h="845">
                  <a:moveTo>
                    <a:pt x="219" y="0"/>
                  </a:moveTo>
                  <a:lnTo>
                    <a:pt x="71" y="38"/>
                  </a:lnTo>
                  <a:lnTo>
                    <a:pt x="71" y="38"/>
                  </a:lnTo>
                  <a:cubicBezTo>
                    <a:pt x="71" y="38"/>
                    <a:pt x="5" y="305"/>
                    <a:pt x="3" y="371"/>
                  </a:cubicBezTo>
                  <a:lnTo>
                    <a:pt x="3" y="371"/>
                  </a:lnTo>
                  <a:cubicBezTo>
                    <a:pt x="0" y="438"/>
                    <a:pt x="46" y="456"/>
                    <a:pt x="46" y="456"/>
                  </a:cubicBezTo>
                  <a:lnTo>
                    <a:pt x="74" y="708"/>
                  </a:lnTo>
                  <a:lnTo>
                    <a:pt x="74" y="708"/>
                  </a:lnTo>
                  <a:cubicBezTo>
                    <a:pt x="74" y="708"/>
                    <a:pt x="331" y="844"/>
                    <a:pt x="464" y="673"/>
                  </a:cubicBezTo>
                  <a:lnTo>
                    <a:pt x="425" y="393"/>
                  </a:lnTo>
                  <a:lnTo>
                    <a:pt x="506" y="87"/>
                  </a:lnTo>
                  <a:lnTo>
                    <a:pt x="385" y="8"/>
                  </a:lnTo>
                  <a:lnTo>
                    <a:pt x="219" y="0"/>
                  </a:lnTo>
                </a:path>
              </a:pathLst>
            </a:custGeom>
            <a:solidFill>
              <a:srgbClr val="3D2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24" name="Freeform 154">
              <a:extLst>
                <a:ext uri="{FF2B5EF4-FFF2-40B4-BE49-F238E27FC236}">
                  <a16:creationId xmlns:a16="http://schemas.microsoft.com/office/drawing/2014/main" id="{1DBD7459-ABBD-204E-9D13-026EE15CA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4922" y="10812997"/>
              <a:ext cx="1977497" cy="472402"/>
            </a:xfrm>
            <a:custGeom>
              <a:avLst/>
              <a:gdLst>
                <a:gd name="T0" fmla="*/ 1564 w 1587"/>
                <a:gd name="T1" fmla="*/ 28 h 378"/>
                <a:gd name="T2" fmla="*/ 1564 w 1587"/>
                <a:gd name="T3" fmla="*/ 28 h 378"/>
                <a:gd name="T4" fmla="*/ 779 w 1587"/>
                <a:gd name="T5" fmla="*/ 156 h 378"/>
                <a:gd name="T6" fmla="*/ 779 w 1587"/>
                <a:gd name="T7" fmla="*/ 156 h 378"/>
                <a:gd name="T8" fmla="*/ 0 w 1587"/>
                <a:gd name="T9" fmla="*/ 27 h 378"/>
                <a:gd name="T10" fmla="*/ 54 w 1587"/>
                <a:gd name="T11" fmla="*/ 40 h 378"/>
                <a:gd name="T12" fmla="*/ 54 w 1587"/>
                <a:gd name="T13" fmla="*/ 40 h 378"/>
                <a:gd name="T14" fmla="*/ 164 w 1587"/>
                <a:gd name="T15" fmla="*/ 77 h 378"/>
                <a:gd name="T16" fmla="*/ 441 w 1587"/>
                <a:gd name="T17" fmla="*/ 286 h 378"/>
                <a:gd name="T18" fmla="*/ 441 w 1587"/>
                <a:gd name="T19" fmla="*/ 286 h 378"/>
                <a:gd name="T20" fmla="*/ 682 w 1587"/>
                <a:gd name="T21" fmla="*/ 373 h 378"/>
                <a:gd name="T22" fmla="*/ 760 w 1587"/>
                <a:gd name="T23" fmla="*/ 377 h 378"/>
                <a:gd name="T24" fmla="*/ 760 w 1587"/>
                <a:gd name="T25" fmla="*/ 377 h 378"/>
                <a:gd name="T26" fmla="*/ 800 w 1587"/>
                <a:gd name="T27" fmla="*/ 377 h 378"/>
                <a:gd name="T28" fmla="*/ 800 w 1587"/>
                <a:gd name="T29" fmla="*/ 377 h 378"/>
                <a:gd name="T30" fmla="*/ 1134 w 1587"/>
                <a:gd name="T31" fmla="*/ 194 h 378"/>
                <a:gd name="T32" fmla="*/ 1158 w 1587"/>
                <a:gd name="T33" fmla="*/ 160 h 378"/>
                <a:gd name="T34" fmla="*/ 1158 w 1587"/>
                <a:gd name="T35" fmla="*/ 160 h 378"/>
                <a:gd name="T36" fmla="*/ 1554 w 1587"/>
                <a:gd name="T37" fmla="*/ 39 h 378"/>
                <a:gd name="T38" fmla="*/ 1586 w 1587"/>
                <a:gd name="T39" fmla="*/ 37 h 378"/>
                <a:gd name="T40" fmla="*/ 1586 w 1587"/>
                <a:gd name="T41" fmla="*/ 37 h 378"/>
                <a:gd name="T42" fmla="*/ 1564 w 1587"/>
                <a:gd name="T43" fmla="*/ 28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87" h="378">
                  <a:moveTo>
                    <a:pt x="1564" y="28"/>
                  </a:moveTo>
                  <a:lnTo>
                    <a:pt x="1564" y="28"/>
                  </a:lnTo>
                  <a:cubicBezTo>
                    <a:pt x="1461" y="0"/>
                    <a:pt x="779" y="156"/>
                    <a:pt x="779" y="156"/>
                  </a:cubicBezTo>
                  <a:lnTo>
                    <a:pt x="779" y="156"/>
                  </a:lnTo>
                  <a:cubicBezTo>
                    <a:pt x="779" y="156"/>
                    <a:pt x="115" y="4"/>
                    <a:pt x="0" y="27"/>
                  </a:cubicBezTo>
                  <a:lnTo>
                    <a:pt x="54" y="40"/>
                  </a:lnTo>
                  <a:lnTo>
                    <a:pt x="54" y="40"/>
                  </a:lnTo>
                  <a:cubicBezTo>
                    <a:pt x="92" y="49"/>
                    <a:pt x="129" y="61"/>
                    <a:pt x="164" y="77"/>
                  </a:cubicBezTo>
                  <a:lnTo>
                    <a:pt x="441" y="286"/>
                  </a:lnTo>
                  <a:lnTo>
                    <a:pt x="441" y="286"/>
                  </a:lnTo>
                  <a:cubicBezTo>
                    <a:pt x="510" y="339"/>
                    <a:pt x="595" y="369"/>
                    <a:pt x="682" y="373"/>
                  </a:cubicBezTo>
                  <a:lnTo>
                    <a:pt x="760" y="377"/>
                  </a:lnTo>
                  <a:lnTo>
                    <a:pt x="760" y="377"/>
                  </a:lnTo>
                  <a:cubicBezTo>
                    <a:pt x="773" y="377"/>
                    <a:pt x="786" y="377"/>
                    <a:pt x="800" y="377"/>
                  </a:cubicBezTo>
                  <a:lnTo>
                    <a:pt x="800" y="377"/>
                  </a:lnTo>
                  <a:cubicBezTo>
                    <a:pt x="934" y="371"/>
                    <a:pt x="1057" y="303"/>
                    <a:pt x="1134" y="194"/>
                  </a:cubicBezTo>
                  <a:lnTo>
                    <a:pt x="1158" y="160"/>
                  </a:lnTo>
                  <a:lnTo>
                    <a:pt x="1158" y="160"/>
                  </a:lnTo>
                  <a:cubicBezTo>
                    <a:pt x="1279" y="90"/>
                    <a:pt x="1415" y="49"/>
                    <a:pt x="1554" y="39"/>
                  </a:cubicBezTo>
                  <a:lnTo>
                    <a:pt x="1586" y="37"/>
                  </a:lnTo>
                  <a:lnTo>
                    <a:pt x="1586" y="37"/>
                  </a:lnTo>
                  <a:cubicBezTo>
                    <a:pt x="1579" y="33"/>
                    <a:pt x="1571" y="30"/>
                    <a:pt x="1564" y="28"/>
                  </a:cubicBezTo>
                </a:path>
              </a:pathLst>
            </a:custGeom>
            <a:solidFill>
              <a:srgbClr val="C69B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25" name="Freeform 155">
              <a:extLst>
                <a:ext uri="{FF2B5EF4-FFF2-40B4-BE49-F238E27FC236}">
                  <a16:creationId xmlns:a16="http://schemas.microsoft.com/office/drawing/2014/main" id="{A3E213AE-BDBC-3845-9D43-BFE954D9E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73532" y="11274410"/>
              <a:ext cx="368032" cy="379022"/>
            </a:xfrm>
            <a:custGeom>
              <a:avLst/>
              <a:gdLst>
                <a:gd name="T0" fmla="*/ 295 w 296"/>
                <a:gd name="T1" fmla="*/ 298 h 306"/>
                <a:gd name="T2" fmla="*/ 102 w 296"/>
                <a:gd name="T3" fmla="*/ 0 h 306"/>
                <a:gd name="T4" fmla="*/ 0 w 296"/>
                <a:gd name="T5" fmla="*/ 65 h 306"/>
                <a:gd name="T6" fmla="*/ 31 w 296"/>
                <a:gd name="T7" fmla="*/ 143 h 306"/>
                <a:gd name="T8" fmla="*/ 126 w 296"/>
                <a:gd name="T9" fmla="*/ 195 h 306"/>
                <a:gd name="T10" fmla="*/ 258 w 296"/>
                <a:gd name="T11" fmla="*/ 296 h 306"/>
                <a:gd name="T12" fmla="*/ 258 w 296"/>
                <a:gd name="T13" fmla="*/ 296 h 306"/>
                <a:gd name="T14" fmla="*/ 295 w 296"/>
                <a:gd name="T15" fmla="*/ 298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6" h="306">
                  <a:moveTo>
                    <a:pt x="295" y="298"/>
                  </a:moveTo>
                  <a:lnTo>
                    <a:pt x="102" y="0"/>
                  </a:lnTo>
                  <a:lnTo>
                    <a:pt x="0" y="65"/>
                  </a:lnTo>
                  <a:lnTo>
                    <a:pt x="31" y="143"/>
                  </a:lnTo>
                  <a:lnTo>
                    <a:pt x="126" y="195"/>
                  </a:lnTo>
                  <a:lnTo>
                    <a:pt x="258" y="296"/>
                  </a:lnTo>
                  <a:lnTo>
                    <a:pt x="258" y="296"/>
                  </a:lnTo>
                  <a:cubicBezTo>
                    <a:pt x="268" y="305"/>
                    <a:pt x="283" y="305"/>
                    <a:pt x="295" y="298"/>
                  </a:cubicBezTo>
                </a:path>
              </a:pathLst>
            </a:custGeom>
            <a:solidFill>
              <a:srgbClr val="3D2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26" name="Freeform 156">
              <a:extLst>
                <a:ext uri="{FF2B5EF4-FFF2-40B4-BE49-F238E27FC236}">
                  <a16:creationId xmlns:a16="http://schemas.microsoft.com/office/drawing/2014/main" id="{7A1054A9-D445-F749-9113-0CD057518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19726" y="11312865"/>
              <a:ext cx="192255" cy="137325"/>
            </a:xfrm>
            <a:custGeom>
              <a:avLst/>
              <a:gdLst>
                <a:gd name="T0" fmla="*/ 46 w 156"/>
                <a:gd name="T1" fmla="*/ 0 h 112"/>
                <a:gd name="T2" fmla="*/ 124 w 156"/>
                <a:gd name="T3" fmla="*/ 33 h 112"/>
                <a:gd name="T4" fmla="*/ 155 w 156"/>
                <a:gd name="T5" fmla="*/ 111 h 112"/>
                <a:gd name="T6" fmla="*/ 0 w 156"/>
                <a:gd name="T7" fmla="*/ 51 h 112"/>
                <a:gd name="T8" fmla="*/ 46 w 156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112">
                  <a:moveTo>
                    <a:pt x="46" y="0"/>
                  </a:moveTo>
                  <a:lnTo>
                    <a:pt x="124" y="33"/>
                  </a:lnTo>
                  <a:lnTo>
                    <a:pt x="155" y="111"/>
                  </a:lnTo>
                  <a:lnTo>
                    <a:pt x="0" y="51"/>
                  </a:lnTo>
                  <a:lnTo>
                    <a:pt x="46" y="0"/>
                  </a:lnTo>
                </a:path>
              </a:pathLst>
            </a:custGeom>
            <a:solidFill>
              <a:srgbClr val="E8D0C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27" name="Freeform 157">
              <a:extLst>
                <a:ext uri="{FF2B5EF4-FFF2-40B4-BE49-F238E27FC236}">
                  <a16:creationId xmlns:a16="http://schemas.microsoft.com/office/drawing/2014/main" id="{2ECCC515-6053-2A4F-9305-5CEDC33B4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65921" y="9791289"/>
              <a:ext cx="307611" cy="494374"/>
            </a:xfrm>
            <a:custGeom>
              <a:avLst/>
              <a:gdLst>
                <a:gd name="T0" fmla="*/ 65 w 247"/>
                <a:gd name="T1" fmla="*/ 69 h 399"/>
                <a:gd name="T2" fmla="*/ 73 w 247"/>
                <a:gd name="T3" fmla="*/ 281 h 399"/>
                <a:gd name="T4" fmla="*/ 73 w 247"/>
                <a:gd name="T5" fmla="*/ 281 h 399"/>
                <a:gd name="T6" fmla="*/ 33 w 247"/>
                <a:gd name="T7" fmla="*/ 321 h 399"/>
                <a:gd name="T8" fmla="*/ 33 w 247"/>
                <a:gd name="T9" fmla="*/ 321 h 399"/>
                <a:gd name="T10" fmla="*/ 120 w 247"/>
                <a:gd name="T11" fmla="*/ 394 h 399"/>
                <a:gd name="T12" fmla="*/ 120 w 247"/>
                <a:gd name="T13" fmla="*/ 394 h 399"/>
                <a:gd name="T14" fmla="*/ 239 w 247"/>
                <a:gd name="T15" fmla="*/ 289 h 399"/>
                <a:gd name="T16" fmla="*/ 239 w 247"/>
                <a:gd name="T17" fmla="*/ 289 h 399"/>
                <a:gd name="T18" fmla="*/ 190 w 247"/>
                <a:gd name="T19" fmla="*/ 272 h 399"/>
                <a:gd name="T20" fmla="*/ 187 w 247"/>
                <a:gd name="T21" fmla="*/ 85 h 399"/>
                <a:gd name="T22" fmla="*/ 187 w 247"/>
                <a:gd name="T23" fmla="*/ 85 h 399"/>
                <a:gd name="T24" fmla="*/ 220 w 247"/>
                <a:gd name="T25" fmla="*/ 53 h 399"/>
                <a:gd name="T26" fmla="*/ 220 w 247"/>
                <a:gd name="T27" fmla="*/ 53 h 399"/>
                <a:gd name="T28" fmla="*/ 182 w 247"/>
                <a:gd name="T29" fmla="*/ 35 h 399"/>
                <a:gd name="T30" fmla="*/ 65 w 247"/>
                <a:gd name="T31" fmla="*/ 69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7" h="399">
                  <a:moveTo>
                    <a:pt x="65" y="69"/>
                  </a:moveTo>
                  <a:lnTo>
                    <a:pt x="73" y="281"/>
                  </a:lnTo>
                  <a:lnTo>
                    <a:pt x="73" y="281"/>
                  </a:lnTo>
                  <a:cubicBezTo>
                    <a:pt x="73" y="281"/>
                    <a:pt x="0" y="285"/>
                    <a:pt x="33" y="321"/>
                  </a:cubicBezTo>
                  <a:lnTo>
                    <a:pt x="33" y="321"/>
                  </a:lnTo>
                  <a:cubicBezTo>
                    <a:pt x="65" y="356"/>
                    <a:pt x="101" y="398"/>
                    <a:pt x="120" y="394"/>
                  </a:cubicBezTo>
                  <a:lnTo>
                    <a:pt x="120" y="394"/>
                  </a:lnTo>
                  <a:cubicBezTo>
                    <a:pt x="138" y="391"/>
                    <a:pt x="246" y="293"/>
                    <a:pt x="239" y="289"/>
                  </a:cubicBezTo>
                  <a:lnTo>
                    <a:pt x="239" y="289"/>
                  </a:lnTo>
                  <a:cubicBezTo>
                    <a:pt x="232" y="285"/>
                    <a:pt x="190" y="272"/>
                    <a:pt x="190" y="272"/>
                  </a:cubicBezTo>
                  <a:lnTo>
                    <a:pt x="187" y="85"/>
                  </a:lnTo>
                  <a:lnTo>
                    <a:pt x="187" y="85"/>
                  </a:lnTo>
                  <a:cubicBezTo>
                    <a:pt x="187" y="85"/>
                    <a:pt x="216" y="75"/>
                    <a:pt x="220" y="53"/>
                  </a:cubicBezTo>
                  <a:lnTo>
                    <a:pt x="220" y="53"/>
                  </a:lnTo>
                  <a:cubicBezTo>
                    <a:pt x="225" y="19"/>
                    <a:pt x="204" y="0"/>
                    <a:pt x="182" y="35"/>
                  </a:cubicBezTo>
                  <a:lnTo>
                    <a:pt x="65" y="69"/>
                  </a:lnTo>
                </a:path>
              </a:pathLst>
            </a:custGeom>
            <a:solidFill>
              <a:srgbClr val="E8D0C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28" name="Freeform 158">
              <a:extLst>
                <a:ext uri="{FF2B5EF4-FFF2-40B4-BE49-F238E27FC236}">
                  <a16:creationId xmlns:a16="http://schemas.microsoft.com/office/drawing/2014/main" id="{50356CA0-7D32-8E4A-834C-E907E9FE2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2825" y="9846217"/>
              <a:ext cx="137325" cy="263667"/>
            </a:xfrm>
            <a:custGeom>
              <a:avLst/>
              <a:gdLst>
                <a:gd name="T0" fmla="*/ 84 w 111"/>
                <a:gd name="T1" fmla="*/ 0 h 211"/>
                <a:gd name="T2" fmla="*/ 0 w 111"/>
                <a:gd name="T3" fmla="*/ 25 h 211"/>
                <a:gd name="T4" fmla="*/ 8 w 111"/>
                <a:gd name="T5" fmla="*/ 210 h 211"/>
                <a:gd name="T6" fmla="*/ 8 w 111"/>
                <a:gd name="T7" fmla="*/ 210 h 211"/>
                <a:gd name="T8" fmla="*/ 84 w 111"/>
                <a:gd name="T9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11">
                  <a:moveTo>
                    <a:pt x="84" y="0"/>
                  </a:moveTo>
                  <a:lnTo>
                    <a:pt x="0" y="25"/>
                  </a:lnTo>
                  <a:lnTo>
                    <a:pt x="8" y="210"/>
                  </a:lnTo>
                  <a:lnTo>
                    <a:pt x="8" y="210"/>
                  </a:lnTo>
                  <a:cubicBezTo>
                    <a:pt x="110" y="189"/>
                    <a:pt x="89" y="29"/>
                    <a:pt x="84" y="0"/>
                  </a:cubicBezTo>
                </a:path>
              </a:pathLst>
            </a:custGeom>
            <a:solidFill>
              <a:srgbClr val="E0B2A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29" name="Freeform 159">
              <a:extLst>
                <a:ext uri="{FF2B5EF4-FFF2-40B4-BE49-F238E27FC236}">
                  <a16:creationId xmlns:a16="http://schemas.microsoft.com/office/drawing/2014/main" id="{D581C2DB-965E-CE45-97C4-3277DEBFD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27468" y="9686923"/>
              <a:ext cx="263667" cy="368032"/>
            </a:xfrm>
            <a:custGeom>
              <a:avLst/>
              <a:gdLst>
                <a:gd name="T0" fmla="*/ 212 w 213"/>
                <a:gd name="T1" fmla="*/ 106 h 295"/>
                <a:gd name="T2" fmla="*/ 212 w 213"/>
                <a:gd name="T3" fmla="*/ 106 h 295"/>
                <a:gd name="T4" fmla="*/ 76 w 213"/>
                <a:gd name="T5" fmla="*/ 289 h 295"/>
                <a:gd name="T6" fmla="*/ 76 w 213"/>
                <a:gd name="T7" fmla="*/ 289 h 295"/>
                <a:gd name="T8" fmla="*/ 0 w 213"/>
                <a:gd name="T9" fmla="*/ 106 h 295"/>
                <a:gd name="T10" fmla="*/ 0 w 213"/>
                <a:gd name="T11" fmla="*/ 106 h 295"/>
                <a:gd name="T12" fmla="*/ 106 w 213"/>
                <a:gd name="T13" fmla="*/ 0 h 295"/>
                <a:gd name="T14" fmla="*/ 106 w 213"/>
                <a:gd name="T15" fmla="*/ 0 h 295"/>
                <a:gd name="T16" fmla="*/ 212 w 213"/>
                <a:gd name="T17" fmla="*/ 106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3" h="295">
                  <a:moveTo>
                    <a:pt x="212" y="106"/>
                  </a:moveTo>
                  <a:lnTo>
                    <a:pt x="212" y="106"/>
                  </a:lnTo>
                  <a:cubicBezTo>
                    <a:pt x="212" y="294"/>
                    <a:pt x="92" y="289"/>
                    <a:pt x="76" y="289"/>
                  </a:cubicBezTo>
                  <a:lnTo>
                    <a:pt x="76" y="289"/>
                  </a:lnTo>
                  <a:cubicBezTo>
                    <a:pt x="57" y="289"/>
                    <a:pt x="0" y="247"/>
                    <a:pt x="0" y="106"/>
                  </a:cubicBezTo>
                  <a:lnTo>
                    <a:pt x="0" y="106"/>
                  </a:lnTo>
                  <a:cubicBezTo>
                    <a:pt x="0" y="47"/>
                    <a:pt x="48" y="0"/>
                    <a:pt x="106" y="0"/>
                  </a:cubicBezTo>
                  <a:lnTo>
                    <a:pt x="106" y="0"/>
                  </a:lnTo>
                  <a:cubicBezTo>
                    <a:pt x="165" y="0"/>
                    <a:pt x="212" y="47"/>
                    <a:pt x="212" y="106"/>
                  </a:cubicBezTo>
                </a:path>
              </a:pathLst>
            </a:custGeom>
            <a:solidFill>
              <a:srgbClr val="E8D0C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30" name="Freeform 160">
              <a:extLst>
                <a:ext uri="{FF2B5EF4-FFF2-40B4-BE49-F238E27FC236}">
                  <a16:creationId xmlns:a16="http://schemas.microsoft.com/office/drawing/2014/main" id="{A0A77FDA-C4F5-884D-B677-DCEA02515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25354" y="9461706"/>
              <a:ext cx="736069" cy="368035"/>
            </a:xfrm>
            <a:custGeom>
              <a:avLst/>
              <a:gdLst>
                <a:gd name="T0" fmla="*/ 234 w 592"/>
                <a:gd name="T1" fmla="*/ 234 h 297"/>
                <a:gd name="T2" fmla="*/ 234 w 592"/>
                <a:gd name="T3" fmla="*/ 234 h 297"/>
                <a:gd name="T4" fmla="*/ 263 w 592"/>
                <a:gd name="T5" fmla="*/ 258 h 297"/>
                <a:gd name="T6" fmla="*/ 263 w 592"/>
                <a:gd name="T7" fmla="*/ 258 h 297"/>
                <a:gd name="T8" fmla="*/ 416 w 592"/>
                <a:gd name="T9" fmla="*/ 232 h 297"/>
                <a:gd name="T10" fmla="*/ 416 w 592"/>
                <a:gd name="T11" fmla="*/ 232 h 297"/>
                <a:gd name="T12" fmla="*/ 454 w 592"/>
                <a:gd name="T13" fmla="*/ 296 h 297"/>
                <a:gd name="T14" fmla="*/ 589 w 592"/>
                <a:gd name="T15" fmla="*/ 255 h 297"/>
                <a:gd name="T16" fmla="*/ 589 w 592"/>
                <a:gd name="T17" fmla="*/ 255 h 297"/>
                <a:gd name="T18" fmla="*/ 511 w 592"/>
                <a:gd name="T19" fmla="*/ 127 h 297"/>
                <a:gd name="T20" fmla="*/ 511 w 592"/>
                <a:gd name="T21" fmla="*/ 127 h 297"/>
                <a:gd name="T22" fmla="*/ 392 w 592"/>
                <a:gd name="T23" fmla="*/ 28 h 297"/>
                <a:gd name="T24" fmla="*/ 392 w 592"/>
                <a:gd name="T25" fmla="*/ 28 h 297"/>
                <a:gd name="T26" fmla="*/ 0 w 592"/>
                <a:gd name="T27" fmla="*/ 260 h 297"/>
                <a:gd name="T28" fmla="*/ 0 w 592"/>
                <a:gd name="T29" fmla="*/ 260 h 297"/>
                <a:gd name="T30" fmla="*/ 234 w 592"/>
                <a:gd name="T31" fmla="*/ 234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2" h="297">
                  <a:moveTo>
                    <a:pt x="234" y="234"/>
                  </a:moveTo>
                  <a:lnTo>
                    <a:pt x="234" y="234"/>
                  </a:lnTo>
                  <a:cubicBezTo>
                    <a:pt x="241" y="231"/>
                    <a:pt x="234" y="247"/>
                    <a:pt x="263" y="258"/>
                  </a:cubicBezTo>
                  <a:lnTo>
                    <a:pt x="263" y="258"/>
                  </a:lnTo>
                  <a:cubicBezTo>
                    <a:pt x="299" y="272"/>
                    <a:pt x="378" y="264"/>
                    <a:pt x="416" y="232"/>
                  </a:cubicBezTo>
                  <a:lnTo>
                    <a:pt x="416" y="232"/>
                  </a:lnTo>
                  <a:cubicBezTo>
                    <a:pt x="416" y="232"/>
                    <a:pt x="397" y="283"/>
                    <a:pt x="454" y="296"/>
                  </a:cubicBezTo>
                  <a:lnTo>
                    <a:pt x="589" y="255"/>
                  </a:lnTo>
                  <a:lnTo>
                    <a:pt x="589" y="255"/>
                  </a:lnTo>
                  <a:cubicBezTo>
                    <a:pt x="589" y="255"/>
                    <a:pt x="591" y="114"/>
                    <a:pt x="511" y="127"/>
                  </a:cubicBezTo>
                  <a:lnTo>
                    <a:pt x="511" y="127"/>
                  </a:lnTo>
                  <a:cubicBezTo>
                    <a:pt x="511" y="127"/>
                    <a:pt x="501" y="0"/>
                    <a:pt x="392" y="28"/>
                  </a:cubicBezTo>
                  <a:lnTo>
                    <a:pt x="392" y="28"/>
                  </a:lnTo>
                  <a:cubicBezTo>
                    <a:pt x="196" y="80"/>
                    <a:pt x="251" y="253"/>
                    <a:pt x="0" y="260"/>
                  </a:cubicBezTo>
                  <a:lnTo>
                    <a:pt x="0" y="260"/>
                  </a:lnTo>
                  <a:cubicBezTo>
                    <a:pt x="0" y="260"/>
                    <a:pt x="137" y="283"/>
                    <a:pt x="234" y="234"/>
                  </a:cubicBezTo>
                </a:path>
              </a:pathLst>
            </a:custGeom>
            <a:solidFill>
              <a:srgbClr val="292D5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31" name="Freeform 161">
              <a:extLst>
                <a:ext uri="{FF2B5EF4-FFF2-40B4-BE49-F238E27FC236}">
                  <a16:creationId xmlns:a16="http://schemas.microsoft.com/office/drawing/2014/main" id="{64462F10-7172-EA42-ABB3-225998743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88161" y="10851446"/>
              <a:ext cx="1241428" cy="609727"/>
            </a:xfrm>
            <a:custGeom>
              <a:avLst/>
              <a:gdLst>
                <a:gd name="T0" fmla="*/ 798 w 995"/>
                <a:gd name="T1" fmla="*/ 276 h 488"/>
                <a:gd name="T2" fmla="*/ 313 w 995"/>
                <a:gd name="T3" fmla="*/ 50 h 488"/>
                <a:gd name="T4" fmla="*/ 313 w 995"/>
                <a:gd name="T5" fmla="*/ 50 h 488"/>
                <a:gd name="T6" fmla="*/ 203 w 995"/>
                <a:gd name="T7" fmla="*/ 12 h 488"/>
                <a:gd name="T8" fmla="*/ 149 w 995"/>
                <a:gd name="T9" fmla="*/ 0 h 488"/>
                <a:gd name="T10" fmla="*/ 149 w 995"/>
                <a:gd name="T11" fmla="*/ 0 h 488"/>
                <a:gd name="T12" fmla="*/ 145 w 995"/>
                <a:gd name="T13" fmla="*/ 1 h 488"/>
                <a:gd name="T14" fmla="*/ 145 w 995"/>
                <a:gd name="T15" fmla="*/ 1 h 488"/>
                <a:gd name="T16" fmla="*/ 332 w 995"/>
                <a:gd name="T17" fmla="*/ 292 h 488"/>
                <a:gd name="T18" fmla="*/ 332 w 995"/>
                <a:gd name="T19" fmla="*/ 292 h 488"/>
                <a:gd name="T20" fmla="*/ 930 w 995"/>
                <a:gd name="T21" fmla="*/ 487 h 488"/>
                <a:gd name="T22" fmla="*/ 994 w 995"/>
                <a:gd name="T23" fmla="*/ 369 h 488"/>
                <a:gd name="T24" fmla="*/ 798 w 995"/>
                <a:gd name="T25" fmla="*/ 276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5" h="488">
                  <a:moveTo>
                    <a:pt x="798" y="276"/>
                  </a:moveTo>
                  <a:lnTo>
                    <a:pt x="313" y="50"/>
                  </a:lnTo>
                  <a:lnTo>
                    <a:pt x="313" y="50"/>
                  </a:lnTo>
                  <a:cubicBezTo>
                    <a:pt x="278" y="34"/>
                    <a:pt x="241" y="22"/>
                    <a:pt x="203" y="12"/>
                  </a:cubicBezTo>
                  <a:lnTo>
                    <a:pt x="149" y="0"/>
                  </a:lnTo>
                  <a:lnTo>
                    <a:pt x="149" y="0"/>
                  </a:lnTo>
                  <a:cubicBezTo>
                    <a:pt x="147" y="1"/>
                    <a:pt x="146" y="1"/>
                    <a:pt x="145" y="1"/>
                  </a:cubicBezTo>
                  <a:lnTo>
                    <a:pt x="145" y="1"/>
                  </a:lnTo>
                  <a:cubicBezTo>
                    <a:pt x="42" y="29"/>
                    <a:pt x="0" y="225"/>
                    <a:pt x="332" y="292"/>
                  </a:cubicBezTo>
                  <a:lnTo>
                    <a:pt x="332" y="292"/>
                  </a:lnTo>
                  <a:cubicBezTo>
                    <a:pt x="582" y="343"/>
                    <a:pt x="930" y="487"/>
                    <a:pt x="930" y="487"/>
                  </a:cubicBezTo>
                  <a:lnTo>
                    <a:pt x="994" y="369"/>
                  </a:lnTo>
                  <a:lnTo>
                    <a:pt x="798" y="276"/>
                  </a:lnTo>
                </a:path>
              </a:pathLst>
            </a:custGeom>
            <a:solidFill>
              <a:srgbClr val="E8BA7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32" name="Freeform 162">
              <a:extLst>
                <a:ext uri="{FF2B5EF4-FFF2-40B4-BE49-F238E27FC236}">
                  <a16:creationId xmlns:a16="http://schemas.microsoft.com/office/drawing/2014/main" id="{6D1AAAFA-81FE-D749-96A7-2B516EF32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12115" y="11213989"/>
              <a:ext cx="411977" cy="247186"/>
            </a:xfrm>
            <a:custGeom>
              <a:avLst/>
              <a:gdLst>
                <a:gd name="T0" fmla="*/ 331 w 332"/>
                <a:gd name="T1" fmla="*/ 79 h 197"/>
                <a:gd name="T2" fmla="*/ 165 w 332"/>
                <a:gd name="T3" fmla="*/ 0 h 197"/>
                <a:gd name="T4" fmla="*/ 0 w 332"/>
                <a:gd name="T5" fmla="*/ 96 h 197"/>
                <a:gd name="T6" fmla="*/ 0 w 332"/>
                <a:gd name="T7" fmla="*/ 96 h 197"/>
                <a:gd name="T8" fmla="*/ 267 w 332"/>
                <a:gd name="T9" fmla="*/ 196 h 197"/>
                <a:gd name="T10" fmla="*/ 331 w 332"/>
                <a:gd name="T11" fmla="*/ 79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2" h="197">
                  <a:moveTo>
                    <a:pt x="331" y="79"/>
                  </a:moveTo>
                  <a:lnTo>
                    <a:pt x="165" y="0"/>
                  </a:lnTo>
                  <a:lnTo>
                    <a:pt x="0" y="96"/>
                  </a:lnTo>
                  <a:lnTo>
                    <a:pt x="0" y="96"/>
                  </a:lnTo>
                  <a:cubicBezTo>
                    <a:pt x="148" y="147"/>
                    <a:pt x="267" y="196"/>
                    <a:pt x="267" y="196"/>
                  </a:cubicBezTo>
                  <a:lnTo>
                    <a:pt x="331" y="79"/>
                  </a:lnTo>
                </a:path>
              </a:pathLst>
            </a:custGeom>
            <a:solidFill>
              <a:srgbClr val="C69B66">
                <a:alpha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33" name="Freeform 163">
              <a:extLst>
                <a:ext uri="{FF2B5EF4-FFF2-40B4-BE49-F238E27FC236}">
                  <a16:creationId xmlns:a16="http://schemas.microsoft.com/office/drawing/2014/main" id="{D28454FF-E772-E948-AEBC-4F59761BF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78164" y="11307369"/>
              <a:ext cx="422966" cy="335077"/>
            </a:xfrm>
            <a:custGeom>
              <a:avLst/>
              <a:gdLst>
                <a:gd name="T0" fmla="*/ 0 w 340"/>
                <a:gd name="T1" fmla="*/ 257 h 269"/>
                <a:gd name="T2" fmla="*/ 245 w 340"/>
                <a:gd name="T3" fmla="*/ 0 h 269"/>
                <a:gd name="T4" fmla="*/ 339 w 340"/>
                <a:gd name="T5" fmla="*/ 90 h 269"/>
                <a:gd name="T6" fmla="*/ 261 w 340"/>
                <a:gd name="T7" fmla="*/ 171 h 269"/>
                <a:gd name="T8" fmla="*/ 184 w 340"/>
                <a:gd name="T9" fmla="*/ 187 h 269"/>
                <a:gd name="T10" fmla="*/ 36 w 340"/>
                <a:gd name="T11" fmla="*/ 262 h 269"/>
                <a:gd name="T12" fmla="*/ 36 w 340"/>
                <a:gd name="T13" fmla="*/ 262 h 269"/>
                <a:gd name="T14" fmla="*/ 0 w 340"/>
                <a:gd name="T15" fmla="*/ 25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0" h="269">
                  <a:moveTo>
                    <a:pt x="0" y="257"/>
                  </a:moveTo>
                  <a:lnTo>
                    <a:pt x="245" y="0"/>
                  </a:lnTo>
                  <a:lnTo>
                    <a:pt x="339" y="90"/>
                  </a:lnTo>
                  <a:lnTo>
                    <a:pt x="261" y="171"/>
                  </a:lnTo>
                  <a:lnTo>
                    <a:pt x="184" y="187"/>
                  </a:lnTo>
                  <a:lnTo>
                    <a:pt x="36" y="262"/>
                  </a:lnTo>
                  <a:lnTo>
                    <a:pt x="36" y="262"/>
                  </a:lnTo>
                  <a:cubicBezTo>
                    <a:pt x="23" y="268"/>
                    <a:pt x="9" y="266"/>
                    <a:pt x="0" y="257"/>
                  </a:cubicBezTo>
                </a:path>
              </a:pathLst>
            </a:custGeom>
            <a:solidFill>
              <a:srgbClr val="3D2B7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34" name="Freeform 164">
              <a:extLst>
                <a:ext uri="{FF2B5EF4-FFF2-40B4-BE49-F238E27FC236}">
                  <a16:creationId xmlns:a16="http://schemas.microsoft.com/office/drawing/2014/main" id="{5C193B85-4463-5A4F-BF00-BCBC9D663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02254" y="11389765"/>
              <a:ext cx="241693" cy="131833"/>
            </a:xfrm>
            <a:custGeom>
              <a:avLst/>
              <a:gdLst>
                <a:gd name="T0" fmla="*/ 153 w 196"/>
                <a:gd name="T1" fmla="*/ 0 h 107"/>
                <a:gd name="T2" fmla="*/ 78 w 196"/>
                <a:gd name="T3" fmla="*/ 25 h 107"/>
                <a:gd name="T4" fmla="*/ 0 w 196"/>
                <a:gd name="T5" fmla="*/ 106 h 107"/>
                <a:gd name="T6" fmla="*/ 195 w 196"/>
                <a:gd name="T7" fmla="*/ 100 h 107"/>
                <a:gd name="T8" fmla="*/ 153 w 196"/>
                <a:gd name="T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07">
                  <a:moveTo>
                    <a:pt x="153" y="0"/>
                  </a:moveTo>
                  <a:lnTo>
                    <a:pt x="78" y="25"/>
                  </a:lnTo>
                  <a:lnTo>
                    <a:pt x="0" y="106"/>
                  </a:lnTo>
                  <a:lnTo>
                    <a:pt x="195" y="100"/>
                  </a:lnTo>
                  <a:lnTo>
                    <a:pt x="153" y="0"/>
                  </a:lnTo>
                </a:path>
              </a:pathLst>
            </a:custGeom>
            <a:solidFill>
              <a:srgbClr val="E8D0C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35" name="Freeform 165">
              <a:extLst>
                <a:ext uri="{FF2B5EF4-FFF2-40B4-BE49-F238E27FC236}">
                  <a16:creationId xmlns:a16="http://schemas.microsoft.com/office/drawing/2014/main" id="{0E87872C-F599-6748-AB2D-B7F827696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89019" y="10862435"/>
              <a:ext cx="1378753" cy="686629"/>
            </a:xfrm>
            <a:custGeom>
              <a:avLst/>
              <a:gdLst>
                <a:gd name="T0" fmla="*/ 1009 w 1109"/>
                <a:gd name="T1" fmla="*/ 0 h 551"/>
                <a:gd name="T2" fmla="*/ 977 w 1109"/>
                <a:gd name="T3" fmla="*/ 2 h 551"/>
                <a:gd name="T4" fmla="*/ 977 w 1109"/>
                <a:gd name="T5" fmla="*/ 2 h 551"/>
                <a:gd name="T6" fmla="*/ 581 w 1109"/>
                <a:gd name="T7" fmla="*/ 123 h 551"/>
                <a:gd name="T8" fmla="*/ 333 w 1109"/>
                <a:gd name="T9" fmla="*/ 266 h 551"/>
                <a:gd name="T10" fmla="*/ 0 w 1109"/>
                <a:gd name="T11" fmla="*/ 424 h 551"/>
                <a:gd name="T12" fmla="*/ 52 w 1109"/>
                <a:gd name="T13" fmla="*/ 550 h 551"/>
                <a:gd name="T14" fmla="*/ 52 w 1109"/>
                <a:gd name="T15" fmla="*/ 550 h 551"/>
                <a:gd name="T16" fmla="*/ 799 w 1109"/>
                <a:gd name="T17" fmla="*/ 282 h 551"/>
                <a:gd name="T18" fmla="*/ 799 w 1109"/>
                <a:gd name="T19" fmla="*/ 282 h 551"/>
                <a:gd name="T20" fmla="*/ 1009 w 1109"/>
                <a:gd name="T2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9" h="551">
                  <a:moveTo>
                    <a:pt x="1009" y="0"/>
                  </a:moveTo>
                  <a:lnTo>
                    <a:pt x="977" y="2"/>
                  </a:lnTo>
                  <a:lnTo>
                    <a:pt x="977" y="2"/>
                  </a:lnTo>
                  <a:cubicBezTo>
                    <a:pt x="838" y="12"/>
                    <a:pt x="702" y="53"/>
                    <a:pt x="581" y="123"/>
                  </a:cubicBezTo>
                  <a:lnTo>
                    <a:pt x="333" y="266"/>
                  </a:lnTo>
                  <a:lnTo>
                    <a:pt x="0" y="424"/>
                  </a:lnTo>
                  <a:lnTo>
                    <a:pt x="52" y="550"/>
                  </a:lnTo>
                  <a:lnTo>
                    <a:pt x="52" y="550"/>
                  </a:lnTo>
                  <a:cubicBezTo>
                    <a:pt x="52" y="550"/>
                    <a:pt x="549" y="333"/>
                    <a:pt x="799" y="282"/>
                  </a:cubicBezTo>
                  <a:lnTo>
                    <a:pt x="799" y="282"/>
                  </a:lnTo>
                  <a:cubicBezTo>
                    <a:pt x="1108" y="220"/>
                    <a:pt x="1094" y="47"/>
                    <a:pt x="1009" y="0"/>
                  </a:cubicBezTo>
                </a:path>
              </a:pathLst>
            </a:custGeom>
            <a:solidFill>
              <a:srgbClr val="E8BA7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36" name="Freeform 166">
              <a:extLst>
                <a:ext uri="{FF2B5EF4-FFF2-40B4-BE49-F238E27FC236}">
                  <a16:creationId xmlns:a16="http://schemas.microsoft.com/office/drawing/2014/main" id="{F68E9523-4BFE-3347-9363-6D15A526B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38589" y="10444961"/>
              <a:ext cx="433949" cy="543810"/>
            </a:xfrm>
            <a:custGeom>
              <a:avLst/>
              <a:gdLst>
                <a:gd name="T0" fmla="*/ 143 w 350"/>
                <a:gd name="T1" fmla="*/ 0 h 438"/>
                <a:gd name="T2" fmla="*/ 143 w 350"/>
                <a:gd name="T3" fmla="*/ 0 h 438"/>
                <a:gd name="T4" fmla="*/ 31 w 350"/>
                <a:gd name="T5" fmla="*/ 213 h 438"/>
                <a:gd name="T6" fmla="*/ 31 w 350"/>
                <a:gd name="T7" fmla="*/ 213 h 438"/>
                <a:gd name="T8" fmla="*/ 314 w 350"/>
                <a:gd name="T9" fmla="*/ 437 h 438"/>
                <a:gd name="T10" fmla="*/ 349 w 350"/>
                <a:gd name="T11" fmla="*/ 388 h 438"/>
                <a:gd name="T12" fmla="*/ 155 w 350"/>
                <a:gd name="T13" fmla="*/ 160 h 438"/>
                <a:gd name="T14" fmla="*/ 239 w 350"/>
                <a:gd name="T15" fmla="*/ 80 h 438"/>
                <a:gd name="T16" fmla="*/ 143 w 350"/>
                <a:gd name="T17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438">
                  <a:moveTo>
                    <a:pt x="143" y="0"/>
                  </a:moveTo>
                  <a:lnTo>
                    <a:pt x="143" y="0"/>
                  </a:lnTo>
                  <a:cubicBezTo>
                    <a:pt x="143" y="0"/>
                    <a:pt x="0" y="170"/>
                    <a:pt x="31" y="213"/>
                  </a:cubicBezTo>
                  <a:lnTo>
                    <a:pt x="31" y="213"/>
                  </a:lnTo>
                  <a:cubicBezTo>
                    <a:pt x="63" y="257"/>
                    <a:pt x="314" y="437"/>
                    <a:pt x="314" y="437"/>
                  </a:cubicBezTo>
                  <a:lnTo>
                    <a:pt x="349" y="388"/>
                  </a:lnTo>
                  <a:lnTo>
                    <a:pt x="155" y="160"/>
                  </a:lnTo>
                  <a:lnTo>
                    <a:pt x="239" y="80"/>
                  </a:lnTo>
                  <a:lnTo>
                    <a:pt x="143" y="0"/>
                  </a:lnTo>
                </a:path>
              </a:pathLst>
            </a:custGeom>
            <a:solidFill>
              <a:srgbClr val="E8D0C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37" name="Freeform 168">
              <a:extLst>
                <a:ext uri="{FF2B5EF4-FFF2-40B4-BE49-F238E27FC236}">
                  <a16:creationId xmlns:a16="http://schemas.microsoft.com/office/drawing/2014/main" id="{5E17B60B-3448-324E-BF21-92B19B837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6491" y="10648204"/>
              <a:ext cx="329582" cy="411981"/>
            </a:xfrm>
            <a:custGeom>
              <a:avLst/>
              <a:gdLst>
                <a:gd name="T0" fmla="*/ 97 w 263"/>
                <a:gd name="T1" fmla="*/ 29 h 329"/>
                <a:gd name="T2" fmla="*/ 127 w 263"/>
                <a:gd name="T3" fmla="*/ 125 h 329"/>
                <a:gd name="T4" fmla="*/ 0 w 263"/>
                <a:gd name="T5" fmla="*/ 283 h 329"/>
                <a:gd name="T6" fmla="*/ 39 w 263"/>
                <a:gd name="T7" fmla="*/ 328 h 329"/>
                <a:gd name="T8" fmla="*/ 39 w 263"/>
                <a:gd name="T9" fmla="*/ 328 h 329"/>
                <a:gd name="T10" fmla="*/ 252 w 263"/>
                <a:gd name="T11" fmla="*/ 161 h 329"/>
                <a:gd name="T12" fmla="*/ 252 w 263"/>
                <a:gd name="T13" fmla="*/ 161 h 329"/>
                <a:gd name="T14" fmla="*/ 212 w 263"/>
                <a:gd name="T15" fmla="*/ 0 h 329"/>
                <a:gd name="T16" fmla="*/ 97 w 263"/>
                <a:gd name="T17" fmla="*/ 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3" h="329">
                  <a:moveTo>
                    <a:pt x="97" y="29"/>
                  </a:moveTo>
                  <a:lnTo>
                    <a:pt x="127" y="125"/>
                  </a:lnTo>
                  <a:lnTo>
                    <a:pt x="0" y="283"/>
                  </a:lnTo>
                  <a:lnTo>
                    <a:pt x="39" y="328"/>
                  </a:lnTo>
                  <a:lnTo>
                    <a:pt x="39" y="328"/>
                  </a:lnTo>
                  <a:cubicBezTo>
                    <a:pt x="39" y="328"/>
                    <a:pt x="238" y="190"/>
                    <a:pt x="252" y="161"/>
                  </a:cubicBezTo>
                  <a:lnTo>
                    <a:pt x="252" y="161"/>
                  </a:lnTo>
                  <a:cubicBezTo>
                    <a:pt x="262" y="142"/>
                    <a:pt x="212" y="0"/>
                    <a:pt x="212" y="0"/>
                  </a:cubicBezTo>
                  <a:lnTo>
                    <a:pt x="97" y="29"/>
                  </a:lnTo>
                </a:path>
              </a:pathLst>
            </a:custGeom>
            <a:solidFill>
              <a:srgbClr val="E8D0C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38" name="Freeform 119">
              <a:extLst>
                <a:ext uri="{FF2B5EF4-FFF2-40B4-BE49-F238E27FC236}">
                  <a16:creationId xmlns:a16="http://schemas.microsoft.com/office/drawing/2014/main" id="{853B8BD4-AEE0-C14B-9D42-13A65BE8D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6898" y="10186789"/>
              <a:ext cx="1009468" cy="526080"/>
            </a:xfrm>
            <a:custGeom>
              <a:avLst/>
              <a:gdLst>
                <a:gd name="connsiteX0" fmla="*/ 827745 w 1009468"/>
                <a:gd name="connsiteY0" fmla="*/ 60424 h 526080"/>
                <a:gd name="connsiteX1" fmla="*/ 1009468 w 1009468"/>
                <a:gd name="connsiteY1" fmla="*/ 468499 h 526080"/>
                <a:gd name="connsiteX2" fmla="*/ 842785 w 1009468"/>
                <a:gd name="connsiteY2" fmla="*/ 526080 h 526080"/>
                <a:gd name="connsiteX3" fmla="*/ 752550 w 1009468"/>
                <a:gd name="connsiteY3" fmla="*/ 344574 h 526080"/>
                <a:gd name="connsiteX4" fmla="*/ 284397 w 1009468"/>
                <a:gd name="connsiteY4" fmla="*/ 0 h 526080"/>
                <a:gd name="connsiteX5" fmla="*/ 212366 w 1009468"/>
                <a:gd name="connsiteY5" fmla="*/ 321694 h 526080"/>
                <a:gd name="connsiteX6" fmla="*/ 146545 w 1009468"/>
                <a:gd name="connsiteY6" fmla="*/ 388765 h 526080"/>
                <a:gd name="connsiteX7" fmla="*/ 0 w 1009468"/>
                <a:gd name="connsiteY7" fmla="*/ 260833 h 526080"/>
                <a:gd name="connsiteX8" fmla="*/ 76998 w 1009468"/>
                <a:gd name="connsiteY8" fmla="*/ 162710 h 526080"/>
                <a:gd name="connsiteX9" fmla="*/ 284397 w 1009468"/>
                <a:gd name="connsiteY9" fmla="*/ 0 h 526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9468" h="526080">
                  <a:moveTo>
                    <a:pt x="827745" y="60424"/>
                  </a:moveTo>
                  <a:cubicBezTo>
                    <a:pt x="827745" y="60424"/>
                    <a:pt x="935526" y="179342"/>
                    <a:pt x="1009468" y="468499"/>
                  </a:cubicBezTo>
                  <a:lnTo>
                    <a:pt x="842785" y="526080"/>
                  </a:lnTo>
                  <a:lnTo>
                    <a:pt x="752550" y="344574"/>
                  </a:lnTo>
                  <a:close/>
                  <a:moveTo>
                    <a:pt x="284397" y="0"/>
                  </a:moveTo>
                  <a:lnTo>
                    <a:pt x="212366" y="321694"/>
                  </a:lnTo>
                  <a:lnTo>
                    <a:pt x="146545" y="388765"/>
                  </a:lnTo>
                  <a:lnTo>
                    <a:pt x="0" y="260833"/>
                  </a:lnTo>
                  <a:lnTo>
                    <a:pt x="76998" y="162710"/>
                  </a:lnTo>
                  <a:cubicBezTo>
                    <a:pt x="176351" y="28567"/>
                    <a:pt x="284397" y="0"/>
                    <a:pt x="284397" y="0"/>
                  </a:cubicBezTo>
                  <a:close/>
                </a:path>
              </a:pathLst>
            </a:custGeom>
            <a:solidFill>
              <a:srgbClr val="2C21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39" name="Freeform 170">
              <a:extLst>
                <a:ext uri="{FF2B5EF4-FFF2-40B4-BE49-F238E27FC236}">
                  <a16:creationId xmlns:a16="http://schemas.microsoft.com/office/drawing/2014/main" id="{91F7183B-A32C-D243-A692-A44FA9A33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51692" y="10697642"/>
              <a:ext cx="736069" cy="390005"/>
            </a:xfrm>
            <a:custGeom>
              <a:avLst/>
              <a:gdLst>
                <a:gd name="T0" fmla="*/ 521 w 590"/>
                <a:gd name="T1" fmla="*/ 312 h 313"/>
                <a:gd name="T2" fmla="*/ 67 w 590"/>
                <a:gd name="T3" fmla="*/ 312 h 313"/>
                <a:gd name="T4" fmla="*/ 0 w 590"/>
                <a:gd name="T5" fmla="*/ 0 h 313"/>
                <a:gd name="T6" fmla="*/ 589 w 590"/>
                <a:gd name="T7" fmla="*/ 0 h 313"/>
                <a:gd name="T8" fmla="*/ 521 w 590"/>
                <a:gd name="T9" fmla="*/ 312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0" h="313">
                  <a:moveTo>
                    <a:pt x="521" y="312"/>
                  </a:moveTo>
                  <a:lnTo>
                    <a:pt x="67" y="312"/>
                  </a:lnTo>
                  <a:lnTo>
                    <a:pt x="0" y="0"/>
                  </a:lnTo>
                  <a:lnTo>
                    <a:pt x="589" y="0"/>
                  </a:lnTo>
                  <a:lnTo>
                    <a:pt x="521" y="312"/>
                  </a:lnTo>
                </a:path>
              </a:pathLst>
            </a:custGeom>
            <a:solidFill>
              <a:srgbClr val="D4EF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  <p:sp>
          <p:nvSpPr>
            <p:cNvPr id="240" name="Freeform 171">
              <a:extLst>
                <a:ext uri="{FF2B5EF4-FFF2-40B4-BE49-F238E27FC236}">
                  <a16:creationId xmlns:a16="http://schemas.microsoft.com/office/drawing/2014/main" id="{D2F19209-6505-A34B-8DD5-271CB655C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4089" y="11087649"/>
              <a:ext cx="565781" cy="38453"/>
            </a:xfrm>
            <a:custGeom>
              <a:avLst/>
              <a:gdLst>
                <a:gd name="T0" fmla="*/ 425 w 455"/>
                <a:gd name="T1" fmla="*/ 29 h 30"/>
                <a:gd name="T2" fmla="*/ 29 w 455"/>
                <a:gd name="T3" fmla="*/ 29 h 30"/>
                <a:gd name="T4" fmla="*/ 29 w 455"/>
                <a:gd name="T5" fmla="*/ 29 h 30"/>
                <a:gd name="T6" fmla="*/ 0 w 455"/>
                <a:gd name="T7" fmla="*/ 0 h 30"/>
                <a:gd name="T8" fmla="*/ 454 w 455"/>
                <a:gd name="T9" fmla="*/ 0 h 30"/>
                <a:gd name="T10" fmla="*/ 454 w 455"/>
                <a:gd name="T11" fmla="*/ 0 h 30"/>
                <a:gd name="T12" fmla="*/ 425 w 455"/>
                <a:gd name="T1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5" h="30">
                  <a:moveTo>
                    <a:pt x="425" y="29"/>
                  </a:moveTo>
                  <a:lnTo>
                    <a:pt x="29" y="29"/>
                  </a:lnTo>
                  <a:lnTo>
                    <a:pt x="29" y="29"/>
                  </a:lnTo>
                  <a:cubicBezTo>
                    <a:pt x="13" y="29"/>
                    <a:pt x="0" y="16"/>
                    <a:pt x="0" y="0"/>
                  </a:cubicBezTo>
                  <a:lnTo>
                    <a:pt x="454" y="0"/>
                  </a:lnTo>
                  <a:lnTo>
                    <a:pt x="454" y="0"/>
                  </a:lnTo>
                  <a:cubicBezTo>
                    <a:pt x="454" y="16"/>
                    <a:pt x="441" y="29"/>
                    <a:pt x="425" y="29"/>
                  </a:cubicBezTo>
                </a:path>
              </a:pathLst>
            </a:custGeom>
            <a:solidFill>
              <a:srgbClr val="B3E0E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Poppins" pitchFamily="2" charset="7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6359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35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Nadpis 5">
            <a:extLst>
              <a:ext uri="{FF2B5EF4-FFF2-40B4-BE49-F238E27FC236}">
                <a16:creationId xmlns:a16="http://schemas.microsoft.com/office/drawing/2014/main" id="{AED38203-AD9B-47E8-AF82-79CE5FDCCB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uk-UA" cap="all" dirty="0"/>
              <a:t>МІСЦЕ ДЛЯ ДІЯЛЬНОСТІ УЧНІВ</a:t>
            </a:r>
            <a:endParaRPr lang="cs-CZ" cap="all" dirty="0"/>
          </a:p>
        </p:txBody>
      </p:sp>
      <p:sp>
        <p:nvSpPr>
          <p:cNvPr id="14" name="Obdélník 13">
            <a:extLst>
              <a:ext uri="{FF2B5EF4-FFF2-40B4-BE49-F238E27FC236}">
                <a16:creationId xmlns:a16="http://schemas.microsoft.com/office/drawing/2014/main" id="{A736DD2A-8C97-405A-A3F1-CEDA69A5D818}"/>
              </a:ext>
            </a:extLst>
          </p:cNvPr>
          <p:cNvSpPr/>
          <p:nvPr/>
        </p:nvSpPr>
        <p:spPr>
          <a:xfrm>
            <a:off x="11160813" y="6565869"/>
            <a:ext cx="581891" cy="169277"/>
          </a:xfrm>
          <a:prstGeom prst="rect">
            <a:avLst/>
          </a:prstGeom>
        </p:spPr>
        <p:txBody>
          <a:bodyPr wrap="none" lIns="0" tIns="0" rIns="0" bIns="0" anchor="b" anchorCtr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1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Zdroj: ČŠI</a:t>
            </a:r>
            <a:endParaRPr kumimoji="0" lang="cs-CZ" sz="11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graphicFrame>
        <p:nvGraphicFramePr>
          <p:cNvPr id="2" name="Tabulk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1267662"/>
              </p:ext>
            </p:extLst>
          </p:nvPr>
        </p:nvGraphicFramePr>
        <p:xfrm>
          <a:off x="982662" y="1323832"/>
          <a:ext cx="6906471" cy="451652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7469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7973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07973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97411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uk-UA" sz="1800" b="0" dirty="0">
                          <a:effectLst/>
                        </a:rPr>
                        <a:t>Співвідношення слів, які прозвучать на звичайному </a:t>
                      </a:r>
                      <a:r>
                        <a:rPr lang="uk-UA" sz="1800" b="0" dirty="0" err="1">
                          <a:effectLst/>
                        </a:rPr>
                        <a:t>уроці</a:t>
                      </a:r>
                      <a:endParaRPr lang="cs-CZ" sz="1800" b="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cs-CZ" sz="10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uk-UA" sz="2800" dirty="0">
                          <a:effectLst/>
                        </a:rPr>
                        <a:t>учитель </a:t>
                      </a:r>
                      <a:r>
                        <a:rPr lang="cs-CZ" sz="2800" dirty="0">
                          <a:effectLst/>
                        </a:rPr>
                        <a:t>:</a:t>
                      </a:r>
                      <a:r>
                        <a:rPr lang="uk-UA" sz="2800" dirty="0">
                          <a:effectLst/>
                        </a:rPr>
                        <a:t> учні</a:t>
                      </a:r>
                      <a:endParaRPr lang="cs-CZ" sz="280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cs-CZ" sz="1050" dirty="0">
                        <a:effectLst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cs-CZ" sz="1800" dirty="0">
                          <a:effectLst/>
                        </a:rPr>
                        <a:t> </a:t>
                      </a:r>
                      <a:r>
                        <a:rPr lang="uk-UA" sz="1800" dirty="0">
                          <a:effectLst/>
                        </a:rPr>
                        <a:t>приблизно</a:t>
                      </a:r>
                      <a:endParaRPr lang="cs-CZ" sz="2000" b="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cs-CZ" sz="2400" b="0" dirty="0">
                          <a:effectLst/>
                        </a:rPr>
                        <a:t>1</a:t>
                      </a:r>
                      <a:r>
                        <a:rPr lang="uk-UA" sz="2400" b="0" dirty="0">
                          <a:effectLst/>
                        </a:rPr>
                        <a:t> ступінь </a:t>
                      </a:r>
                      <a:r>
                        <a:rPr lang="ru-RU" sz="2400" b="0" dirty="0">
                          <a:effectLst/>
                        </a:rPr>
                        <a:t>БШ</a:t>
                      </a:r>
                      <a:endParaRPr lang="cs-CZ" sz="2800" b="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cs-CZ" sz="2400" b="0" dirty="0">
                          <a:effectLst/>
                        </a:rPr>
                        <a:t>2</a:t>
                      </a:r>
                      <a:r>
                        <a:rPr lang="uk-UA" sz="2400" b="0" dirty="0">
                          <a:effectLst/>
                        </a:rPr>
                        <a:t> ступінь </a:t>
                      </a:r>
                      <a:r>
                        <a:rPr lang="ru-RU" sz="2400" b="0" dirty="0">
                          <a:effectLst/>
                        </a:rPr>
                        <a:t>БШ</a:t>
                      </a:r>
                      <a:endParaRPr lang="cs-CZ" sz="2800" b="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560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cs-CZ" sz="2400" b="0" dirty="0">
                          <a:solidFill>
                            <a:schemeClr val="tx1"/>
                          </a:solidFill>
                          <a:effectLst/>
                        </a:rPr>
                        <a:t>1:2 </a:t>
                      </a:r>
                      <a:r>
                        <a:rPr lang="uk-UA" sz="2400" b="0" dirty="0">
                          <a:solidFill>
                            <a:schemeClr val="tx1"/>
                          </a:solidFill>
                          <a:effectLst/>
                        </a:rPr>
                        <a:t>або менше</a:t>
                      </a:r>
                      <a:endParaRPr lang="cs-CZ" sz="28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cs-CZ" sz="2400" dirty="0">
                          <a:effectLst/>
                        </a:rPr>
                        <a:t>3,8 %</a:t>
                      </a:r>
                      <a:endParaRPr lang="cs-CZ" sz="2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cs-CZ" sz="2400" dirty="0">
                          <a:effectLst/>
                        </a:rPr>
                        <a:t>3,1 %</a:t>
                      </a:r>
                      <a:endParaRPr lang="cs-CZ" sz="2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3560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cs-CZ" sz="2400" b="0" dirty="0">
                          <a:solidFill>
                            <a:schemeClr val="tx1"/>
                          </a:solidFill>
                          <a:effectLst/>
                        </a:rPr>
                        <a:t>1:1</a:t>
                      </a:r>
                      <a:endParaRPr lang="cs-CZ" sz="28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cs-CZ" sz="2400" b="0" dirty="0">
                          <a:solidFill>
                            <a:srgbClr val="C60C30"/>
                          </a:solidFill>
                          <a:effectLst/>
                        </a:rPr>
                        <a:t>26,4 %</a:t>
                      </a:r>
                      <a:endParaRPr lang="cs-CZ" sz="2800" b="0" dirty="0">
                        <a:solidFill>
                          <a:srgbClr val="C60C3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cs-CZ" sz="2400" b="0" dirty="0">
                          <a:solidFill>
                            <a:srgbClr val="C60C30"/>
                          </a:solidFill>
                          <a:effectLst/>
                        </a:rPr>
                        <a:t>18,1 %</a:t>
                      </a:r>
                      <a:endParaRPr lang="cs-CZ" sz="2800" b="0" dirty="0">
                        <a:solidFill>
                          <a:srgbClr val="C60C3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560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cs-CZ" sz="2400" b="0" dirty="0">
                          <a:solidFill>
                            <a:schemeClr val="tx1"/>
                          </a:solidFill>
                          <a:effectLst/>
                        </a:rPr>
                        <a:t>2:1</a:t>
                      </a:r>
                      <a:endParaRPr lang="cs-CZ" sz="28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cs-CZ" sz="2400" dirty="0">
                          <a:effectLst/>
                        </a:rPr>
                        <a:t>52,8 %</a:t>
                      </a:r>
                      <a:endParaRPr lang="cs-CZ" sz="2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cs-CZ" sz="2400" dirty="0">
                          <a:effectLst/>
                        </a:rPr>
                        <a:t>50,7 %</a:t>
                      </a:r>
                      <a:endParaRPr lang="cs-CZ" sz="2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3560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cs-CZ" sz="2400" b="0" dirty="0">
                          <a:solidFill>
                            <a:schemeClr val="tx1"/>
                          </a:solidFill>
                          <a:effectLst/>
                        </a:rPr>
                        <a:t>3:1 </a:t>
                      </a:r>
                      <a:r>
                        <a:rPr lang="uk-UA" sz="2400" b="0" dirty="0">
                          <a:solidFill>
                            <a:schemeClr val="tx1"/>
                          </a:solidFill>
                          <a:effectLst/>
                        </a:rPr>
                        <a:t>або більше</a:t>
                      </a:r>
                      <a:endParaRPr lang="cs-CZ" sz="2800" b="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cs-CZ" sz="2400" b="0" dirty="0">
                          <a:solidFill>
                            <a:srgbClr val="C60C30"/>
                          </a:solidFill>
                          <a:effectLst/>
                        </a:rPr>
                        <a:t>17,0 %</a:t>
                      </a:r>
                      <a:endParaRPr lang="cs-CZ" sz="2800" b="0" dirty="0">
                        <a:solidFill>
                          <a:srgbClr val="C60C3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cs-CZ" sz="2400" b="0" dirty="0">
                          <a:solidFill>
                            <a:srgbClr val="C60C30"/>
                          </a:solidFill>
                          <a:effectLst/>
                        </a:rPr>
                        <a:t>28,1 %</a:t>
                      </a:r>
                      <a:endParaRPr lang="cs-CZ" sz="2800" b="0" dirty="0">
                        <a:solidFill>
                          <a:srgbClr val="C60C3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4450" marR="44450" marT="0" marB="0" anchor="ctr">
                    <a:lnL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pic>
        <p:nvPicPr>
          <p:cNvPr id="8" name="Obrázek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42783" y="1323832"/>
            <a:ext cx="3011018" cy="45165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68311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uk-UA" cap="all" dirty="0">
                <a:ea typeface="Calibri" panose="020F0502020204030204" pitchFamily="34" charset="0"/>
                <a:cs typeface="Times New Roman" panose="02020603050405020304" pitchFamily="18" charset="0"/>
              </a:rPr>
              <a:t>Освіта ХХІ століття </a:t>
            </a:r>
            <a:r>
              <a:rPr lang="cs-CZ" cap="all" dirty="0">
                <a:ea typeface="Calibri" panose="020F0502020204030204" pitchFamily="34" charset="0"/>
                <a:cs typeface="Times New Roman" panose="02020603050405020304" pitchFamily="18" charset="0"/>
              </a:rPr>
              <a:t>– </a:t>
            </a:r>
            <a:r>
              <a:rPr lang="uk-UA" cap="all" dirty="0">
                <a:ea typeface="Calibri" panose="020F0502020204030204" pitchFamily="34" charset="0"/>
                <a:cs typeface="Times New Roman" panose="02020603050405020304" pitchFamily="18" charset="0"/>
              </a:rPr>
              <a:t>ревізія </a:t>
            </a:r>
            <a:r>
              <a:rPr lang="uk-UA" cap="all" dirty="0" err="1">
                <a:ea typeface="Calibri" panose="020F0502020204030204" pitchFamily="34" charset="0"/>
                <a:cs typeface="Times New Roman" panose="02020603050405020304" pitchFamily="18" charset="0"/>
              </a:rPr>
              <a:t>Рнп</a:t>
            </a:r>
            <a:endParaRPr lang="cs-CZ" cap="all" dirty="0"/>
          </a:p>
        </p:txBody>
      </p:sp>
      <p:sp>
        <p:nvSpPr>
          <p:cNvPr id="2" name="Obdélník 1"/>
          <p:cNvSpPr/>
          <p:nvPr/>
        </p:nvSpPr>
        <p:spPr>
          <a:xfrm>
            <a:off x="3220871" y="1903881"/>
            <a:ext cx="8599653" cy="3814532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lIns="288000" tIns="144000" rIns="252000" bIns="144000" anchor="ctr">
            <a:noAutofit/>
          </a:bodyPr>
          <a:lstStyle/>
          <a:p>
            <a:pPr marL="285750" indent="-285750" algn="just">
              <a:lnSpc>
                <a:spcPct val="107000"/>
              </a:lnSpc>
              <a:spcBef>
                <a:spcPts val="600"/>
              </a:spcBef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uk-UA" sz="2400" dirty="0">
                <a:solidFill>
                  <a:schemeClr val="tx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Зміст навчання </a:t>
            </a:r>
            <a:r>
              <a:rPr lang="cs-CZ" sz="2400" dirty="0">
                <a:solidFill>
                  <a:schemeClr val="tx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– </a:t>
            </a:r>
            <a:r>
              <a:rPr lang="uk-UA" sz="2400" b="1" dirty="0">
                <a:solidFill>
                  <a:schemeClr val="accent4">
                    <a:lumMod val="75000"/>
                  </a:schemeClr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основа, додаткове та складова на вибір</a:t>
            </a:r>
            <a:endParaRPr lang="cs-CZ" sz="2400" b="1" dirty="0">
              <a:solidFill>
                <a:schemeClr val="accent4">
                  <a:lumMod val="75000"/>
                </a:schemeClr>
              </a:solidFill>
              <a:latin typeface="Segoe UI" panose="020B0502040204020203" pitchFamily="34" charset="0"/>
              <a:ea typeface="Calibri" panose="020F0502020204030204" pitchFamily="34" charset="0"/>
              <a:cs typeface="Segoe UI" panose="020B0502040204020203" pitchFamily="34" charset="0"/>
            </a:endParaRPr>
          </a:p>
          <a:p>
            <a:pPr marL="285750" indent="-285750" algn="just">
              <a:lnSpc>
                <a:spcPct val="107000"/>
              </a:lnSpc>
              <a:spcBef>
                <a:spcPts val="600"/>
              </a:spcBef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uk-UA" sz="2400" dirty="0">
                <a:solidFill>
                  <a:schemeClr val="tx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Однозначно змінити </a:t>
            </a:r>
            <a:r>
              <a:rPr lang="uk-UA" sz="2400" b="1" dirty="0">
                <a:solidFill>
                  <a:schemeClr val="accent4">
                    <a:lumMod val="75000"/>
                  </a:schemeClr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обов’язковий зміст навчання </a:t>
            </a:r>
            <a:r>
              <a:rPr lang="uk-UA" sz="2400" dirty="0">
                <a:solidFill>
                  <a:schemeClr val="tx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 для кожного учня, який буде відповідати викликам сьогодення й майбутнього</a:t>
            </a:r>
            <a:endParaRPr lang="cs-CZ" sz="2400" dirty="0">
              <a:solidFill>
                <a:schemeClr val="tx2"/>
              </a:solidFill>
              <a:latin typeface="Segoe UI" panose="020B0502040204020203" pitchFamily="34" charset="0"/>
              <a:ea typeface="Calibri" panose="020F0502020204030204" pitchFamily="34" charset="0"/>
              <a:cs typeface="Segoe UI" panose="020B0502040204020203" pitchFamily="34" charset="0"/>
            </a:endParaRPr>
          </a:p>
          <a:p>
            <a:pPr marL="285750" indent="-285750" algn="just">
              <a:lnSpc>
                <a:spcPct val="107000"/>
              </a:lnSpc>
              <a:spcBef>
                <a:spcPts val="600"/>
              </a:spcBef>
              <a:spcAft>
                <a:spcPts val="800"/>
              </a:spcAft>
              <a:buFont typeface="Arial" panose="020B0604020202020204" pitchFamily="34" charset="0"/>
              <a:buChar char="•"/>
            </a:pPr>
            <a:r>
              <a:rPr lang="uk-UA" sz="2400" dirty="0">
                <a:solidFill>
                  <a:schemeClr val="tx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Цільова </a:t>
            </a:r>
            <a:r>
              <a:rPr lang="uk-UA" sz="2400" b="1" dirty="0">
                <a:solidFill>
                  <a:schemeClr val="accent4">
                    <a:lumMod val="75000"/>
                  </a:schemeClr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методична підтримка вчителів, </a:t>
            </a:r>
            <a:r>
              <a:rPr lang="uk-UA" sz="2400" dirty="0">
                <a:solidFill>
                  <a:schemeClr val="tx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яка дозволяє досягнути з учнями освітніх цілей</a:t>
            </a:r>
            <a:endParaRPr lang="cs-CZ" sz="2400" dirty="0">
              <a:solidFill>
                <a:schemeClr val="tx2"/>
              </a:solidFill>
              <a:latin typeface="Segoe UI" panose="020B0502040204020203" pitchFamily="34" charset="0"/>
              <a:ea typeface="Calibri" panose="020F0502020204030204" pitchFamily="34" charset="0"/>
              <a:cs typeface="Segoe UI" panose="020B0502040204020203" pitchFamily="34" charset="0"/>
            </a:endParaRPr>
          </a:p>
        </p:txBody>
      </p:sp>
      <p:grpSp>
        <p:nvGrpSpPr>
          <p:cNvPr id="7" name="Skupina 6"/>
          <p:cNvGrpSpPr/>
          <p:nvPr/>
        </p:nvGrpSpPr>
        <p:grpSpPr>
          <a:xfrm>
            <a:off x="982663" y="1903880"/>
            <a:ext cx="1744955" cy="1750046"/>
            <a:chOff x="982663" y="1903880"/>
            <a:chExt cx="1744955" cy="1750046"/>
          </a:xfrm>
        </p:grpSpPr>
        <p:sp>
          <p:nvSpPr>
            <p:cNvPr id="4" name="Oval 4"/>
            <p:cNvSpPr/>
            <p:nvPr/>
          </p:nvSpPr>
          <p:spPr>
            <a:xfrm>
              <a:off x="982663" y="1903880"/>
              <a:ext cx="1744955" cy="1750046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00" dirty="0">
                <a:solidFill>
                  <a:srgbClr val="0070C0"/>
                </a:solidFill>
              </a:endParaRPr>
            </a:p>
          </p:txBody>
        </p:sp>
        <p:sp>
          <p:nvSpPr>
            <p:cNvPr id="5" name="Rectangle 30">
              <a:extLst>
                <a:ext uri="{FF2B5EF4-FFF2-40B4-BE49-F238E27FC236}">
                  <a16:creationId xmlns:a16="http://schemas.microsoft.com/office/drawing/2014/main" id="{3C834FAF-5284-4D2D-897E-59C3BFA5A61B}"/>
                </a:ext>
              </a:extLst>
            </p:cNvPr>
            <p:cNvSpPr/>
            <p:nvPr/>
          </p:nvSpPr>
          <p:spPr>
            <a:xfrm>
              <a:off x="1495927" y="2553758"/>
              <a:ext cx="718426" cy="716326"/>
            </a:xfrm>
            <a:custGeom>
              <a:avLst/>
              <a:gdLst/>
              <a:ahLst/>
              <a:cxnLst/>
              <a:rect l="l" t="t" r="r" b="b"/>
              <a:pathLst>
                <a:path w="3240000" h="3230531">
                  <a:moveTo>
                    <a:pt x="720000" y="2697973"/>
                  </a:moveTo>
                  <a:cubicBezTo>
                    <a:pt x="680235" y="2697973"/>
                    <a:pt x="648000" y="2730208"/>
                    <a:pt x="648000" y="2769973"/>
                  </a:cubicBezTo>
                  <a:cubicBezTo>
                    <a:pt x="648000" y="2809738"/>
                    <a:pt x="680235" y="2841973"/>
                    <a:pt x="720000" y="2841973"/>
                  </a:cubicBezTo>
                  <a:lnTo>
                    <a:pt x="2520000" y="2841973"/>
                  </a:lnTo>
                  <a:cubicBezTo>
                    <a:pt x="2559765" y="2841973"/>
                    <a:pt x="2592000" y="2809738"/>
                    <a:pt x="2592000" y="2769973"/>
                  </a:cubicBezTo>
                  <a:cubicBezTo>
                    <a:pt x="2592000" y="2730208"/>
                    <a:pt x="2559765" y="2697973"/>
                    <a:pt x="2520000" y="2697973"/>
                  </a:cubicBezTo>
                  <a:close/>
                  <a:moveTo>
                    <a:pt x="720000" y="2366733"/>
                  </a:moveTo>
                  <a:cubicBezTo>
                    <a:pt x="680235" y="2366733"/>
                    <a:pt x="648000" y="2398968"/>
                    <a:pt x="648000" y="2438733"/>
                  </a:cubicBezTo>
                  <a:cubicBezTo>
                    <a:pt x="648000" y="2478498"/>
                    <a:pt x="680235" y="2510733"/>
                    <a:pt x="720000" y="2510733"/>
                  </a:cubicBezTo>
                  <a:lnTo>
                    <a:pt x="2520000" y="2510733"/>
                  </a:lnTo>
                  <a:cubicBezTo>
                    <a:pt x="2559765" y="2510733"/>
                    <a:pt x="2592000" y="2478498"/>
                    <a:pt x="2592000" y="2438733"/>
                  </a:cubicBezTo>
                  <a:cubicBezTo>
                    <a:pt x="2592000" y="2398968"/>
                    <a:pt x="2559765" y="2366733"/>
                    <a:pt x="2520000" y="2366733"/>
                  </a:cubicBezTo>
                  <a:close/>
                  <a:moveTo>
                    <a:pt x="720000" y="2035493"/>
                  </a:moveTo>
                  <a:cubicBezTo>
                    <a:pt x="680235" y="2035493"/>
                    <a:pt x="648000" y="2067728"/>
                    <a:pt x="648000" y="2107493"/>
                  </a:cubicBezTo>
                  <a:cubicBezTo>
                    <a:pt x="648000" y="2147258"/>
                    <a:pt x="680235" y="2179493"/>
                    <a:pt x="720000" y="2179493"/>
                  </a:cubicBezTo>
                  <a:lnTo>
                    <a:pt x="2520000" y="2179493"/>
                  </a:lnTo>
                  <a:cubicBezTo>
                    <a:pt x="2559765" y="2179493"/>
                    <a:pt x="2592000" y="2147258"/>
                    <a:pt x="2592000" y="2107493"/>
                  </a:cubicBezTo>
                  <a:cubicBezTo>
                    <a:pt x="2592000" y="2067728"/>
                    <a:pt x="2559765" y="2035493"/>
                    <a:pt x="2520000" y="2035493"/>
                  </a:cubicBezTo>
                  <a:close/>
                  <a:moveTo>
                    <a:pt x="720000" y="1704253"/>
                  </a:moveTo>
                  <a:cubicBezTo>
                    <a:pt x="680235" y="1704253"/>
                    <a:pt x="648000" y="1736488"/>
                    <a:pt x="648000" y="1776253"/>
                  </a:cubicBezTo>
                  <a:cubicBezTo>
                    <a:pt x="648000" y="1816018"/>
                    <a:pt x="680235" y="1848253"/>
                    <a:pt x="720000" y="1848253"/>
                  </a:cubicBezTo>
                  <a:lnTo>
                    <a:pt x="2520000" y="1848253"/>
                  </a:lnTo>
                  <a:cubicBezTo>
                    <a:pt x="2559765" y="1848253"/>
                    <a:pt x="2592000" y="1816018"/>
                    <a:pt x="2592000" y="1776253"/>
                  </a:cubicBezTo>
                  <a:cubicBezTo>
                    <a:pt x="2592000" y="1736488"/>
                    <a:pt x="2559765" y="1704253"/>
                    <a:pt x="2520000" y="1704253"/>
                  </a:cubicBezTo>
                  <a:close/>
                  <a:moveTo>
                    <a:pt x="720000" y="1373013"/>
                  </a:moveTo>
                  <a:cubicBezTo>
                    <a:pt x="680235" y="1373013"/>
                    <a:pt x="648000" y="1405248"/>
                    <a:pt x="648000" y="1445013"/>
                  </a:cubicBezTo>
                  <a:cubicBezTo>
                    <a:pt x="648000" y="1484778"/>
                    <a:pt x="680235" y="1517013"/>
                    <a:pt x="720000" y="1517013"/>
                  </a:cubicBezTo>
                  <a:lnTo>
                    <a:pt x="2520000" y="1517013"/>
                  </a:lnTo>
                  <a:cubicBezTo>
                    <a:pt x="2559765" y="1517013"/>
                    <a:pt x="2592000" y="1484778"/>
                    <a:pt x="2592000" y="1445013"/>
                  </a:cubicBezTo>
                  <a:cubicBezTo>
                    <a:pt x="2592000" y="1405248"/>
                    <a:pt x="2559765" y="1373013"/>
                    <a:pt x="2520000" y="1373013"/>
                  </a:cubicBezTo>
                  <a:close/>
                  <a:moveTo>
                    <a:pt x="720000" y="1041773"/>
                  </a:moveTo>
                  <a:cubicBezTo>
                    <a:pt x="680235" y="1041773"/>
                    <a:pt x="648000" y="1074008"/>
                    <a:pt x="648000" y="1113773"/>
                  </a:cubicBezTo>
                  <a:cubicBezTo>
                    <a:pt x="648000" y="1153538"/>
                    <a:pt x="680235" y="1185773"/>
                    <a:pt x="720000" y="1185773"/>
                  </a:cubicBezTo>
                  <a:lnTo>
                    <a:pt x="2520000" y="1185773"/>
                  </a:lnTo>
                  <a:cubicBezTo>
                    <a:pt x="2559765" y="1185773"/>
                    <a:pt x="2592000" y="1153538"/>
                    <a:pt x="2592000" y="1113773"/>
                  </a:cubicBezTo>
                  <a:cubicBezTo>
                    <a:pt x="2592000" y="1074008"/>
                    <a:pt x="2559765" y="1041773"/>
                    <a:pt x="2520000" y="1041773"/>
                  </a:cubicBezTo>
                  <a:close/>
                  <a:moveTo>
                    <a:pt x="0" y="305988"/>
                  </a:moveTo>
                  <a:lnTo>
                    <a:pt x="181957" y="305988"/>
                  </a:lnTo>
                  <a:lnTo>
                    <a:pt x="181957" y="470032"/>
                  </a:lnTo>
                  <a:cubicBezTo>
                    <a:pt x="181957" y="599267"/>
                    <a:pt x="286722" y="704032"/>
                    <a:pt x="415957" y="704032"/>
                  </a:cubicBezTo>
                  <a:cubicBezTo>
                    <a:pt x="545192" y="704032"/>
                    <a:pt x="649957" y="599267"/>
                    <a:pt x="649957" y="470032"/>
                  </a:cubicBezTo>
                  <a:lnTo>
                    <a:pt x="649957" y="305988"/>
                  </a:lnTo>
                  <a:lnTo>
                    <a:pt x="802357" y="305988"/>
                  </a:lnTo>
                  <a:lnTo>
                    <a:pt x="802357" y="470031"/>
                  </a:lnTo>
                  <a:cubicBezTo>
                    <a:pt x="802357" y="599266"/>
                    <a:pt x="907122" y="704031"/>
                    <a:pt x="1036357" y="704031"/>
                  </a:cubicBezTo>
                  <a:cubicBezTo>
                    <a:pt x="1165592" y="704031"/>
                    <a:pt x="1270357" y="599266"/>
                    <a:pt x="1270357" y="470031"/>
                  </a:cubicBezTo>
                  <a:lnTo>
                    <a:pt x="1270357" y="305988"/>
                  </a:lnTo>
                  <a:lnTo>
                    <a:pt x="1422757" y="305988"/>
                  </a:lnTo>
                  <a:lnTo>
                    <a:pt x="1422757" y="470030"/>
                  </a:lnTo>
                  <a:cubicBezTo>
                    <a:pt x="1422757" y="599265"/>
                    <a:pt x="1527522" y="704030"/>
                    <a:pt x="1656757" y="704030"/>
                  </a:cubicBezTo>
                  <a:cubicBezTo>
                    <a:pt x="1785992" y="704030"/>
                    <a:pt x="1890757" y="599265"/>
                    <a:pt x="1890757" y="470030"/>
                  </a:cubicBezTo>
                  <a:lnTo>
                    <a:pt x="1890757" y="305988"/>
                  </a:lnTo>
                  <a:lnTo>
                    <a:pt x="2043157" y="305988"/>
                  </a:lnTo>
                  <a:lnTo>
                    <a:pt x="2043157" y="470029"/>
                  </a:lnTo>
                  <a:cubicBezTo>
                    <a:pt x="2043157" y="599264"/>
                    <a:pt x="2147922" y="704029"/>
                    <a:pt x="2277157" y="704029"/>
                  </a:cubicBezTo>
                  <a:cubicBezTo>
                    <a:pt x="2406392" y="704029"/>
                    <a:pt x="2511157" y="599264"/>
                    <a:pt x="2511157" y="470029"/>
                  </a:cubicBezTo>
                  <a:lnTo>
                    <a:pt x="2511157" y="305988"/>
                  </a:lnTo>
                  <a:lnTo>
                    <a:pt x="2663557" y="305988"/>
                  </a:lnTo>
                  <a:lnTo>
                    <a:pt x="2663557" y="470028"/>
                  </a:lnTo>
                  <a:cubicBezTo>
                    <a:pt x="2663557" y="599263"/>
                    <a:pt x="2768322" y="704028"/>
                    <a:pt x="2897557" y="704028"/>
                  </a:cubicBezTo>
                  <a:cubicBezTo>
                    <a:pt x="3026792" y="704028"/>
                    <a:pt x="3131557" y="599263"/>
                    <a:pt x="3131557" y="470028"/>
                  </a:cubicBezTo>
                  <a:lnTo>
                    <a:pt x="3131557" y="305988"/>
                  </a:lnTo>
                  <a:lnTo>
                    <a:pt x="3240000" y="305988"/>
                  </a:lnTo>
                  <a:lnTo>
                    <a:pt x="3240000" y="3230531"/>
                  </a:lnTo>
                  <a:lnTo>
                    <a:pt x="0" y="3230531"/>
                  </a:lnTo>
                  <a:close/>
                  <a:moveTo>
                    <a:pt x="415957" y="4"/>
                  </a:moveTo>
                  <a:cubicBezTo>
                    <a:pt x="485545" y="4"/>
                    <a:pt x="541957" y="56416"/>
                    <a:pt x="541957" y="126004"/>
                  </a:cubicBezTo>
                  <a:lnTo>
                    <a:pt x="541957" y="485972"/>
                  </a:lnTo>
                  <a:cubicBezTo>
                    <a:pt x="541957" y="555560"/>
                    <a:pt x="485545" y="611972"/>
                    <a:pt x="415957" y="611972"/>
                  </a:cubicBezTo>
                  <a:cubicBezTo>
                    <a:pt x="346369" y="611972"/>
                    <a:pt x="289957" y="555560"/>
                    <a:pt x="289957" y="485972"/>
                  </a:cubicBezTo>
                  <a:lnTo>
                    <a:pt x="289957" y="126004"/>
                  </a:lnTo>
                  <a:cubicBezTo>
                    <a:pt x="289957" y="56416"/>
                    <a:pt x="346369" y="4"/>
                    <a:pt x="415957" y="4"/>
                  </a:cubicBezTo>
                  <a:close/>
                  <a:moveTo>
                    <a:pt x="1036357" y="3"/>
                  </a:moveTo>
                  <a:cubicBezTo>
                    <a:pt x="1105945" y="3"/>
                    <a:pt x="1162357" y="56415"/>
                    <a:pt x="1162357" y="126003"/>
                  </a:cubicBezTo>
                  <a:lnTo>
                    <a:pt x="1162357" y="485971"/>
                  </a:lnTo>
                  <a:cubicBezTo>
                    <a:pt x="1162357" y="555559"/>
                    <a:pt x="1105945" y="611971"/>
                    <a:pt x="1036357" y="611971"/>
                  </a:cubicBezTo>
                  <a:cubicBezTo>
                    <a:pt x="966769" y="611971"/>
                    <a:pt x="910357" y="555559"/>
                    <a:pt x="910357" y="485971"/>
                  </a:cubicBezTo>
                  <a:lnTo>
                    <a:pt x="910357" y="126003"/>
                  </a:lnTo>
                  <a:cubicBezTo>
                    <a:pt x="910357" y="56415"/>
                    <a:pt x="966769" y="3"/>
                    <a:pt x="1036357" y="3"/>
                  </a:cubicBezTo>
                  <a:close/>
                  <a:moveTo>
                    <a:pt x="1656757" y="2"/>
                  </a:moveTo>
                  <a:cubicBezTo>
                    <a:pt x="1726345" y="2"/>
                    <a:pt x="1782757" y="56414"/>
                    <a:pt x="1782757" y="126002"/>
                  </a:cubicBezTo>
                  <a:lnTo>
                    <a:pt x="1782757" y="485970"/>
                  </a:lnTo>
                  <a:cubicBezTo>
                    <a:pt x="1782757" y="555558"/>
                    <a:pt x="1726345" y="611970"/>
                    <a:pt x="1656757" y="611970"/>
                  </a:cubicBezTo>
                  <a:cubicBezTo>
                    <a:pt x="1587169" y="611970"/>
                    <a:pt x="1530757" y="555558"/>
                    <a:pt x="1530757" y="485970"/>
                  </a:cubicBezTo>
                  <a:lnTo>
                    <a:pt x="1530757" y="126002"/>
                  </a:lnTo>
                  <a:cubicBezTo>
                    <a:pt x="1530757" y="56414"/>
                    <a:pt x="1587169" y="2"/>
                    <a:pt x="1656757" y="2"/>
                  </a:cubicBezTo>
                  <a:close/>
                  <a:moveTo>
                    <a:pt x="2277157" y="1"/>
                  </a:moveTo>
                  <a:cubicBezTo>
                    <a:pt x="2346745" y="1"/>
                    <a:pt x="2403157" y="56413"/>
                    <a:pt x="2403157" y="126001"/>
                  </a:cubicBezTo>
                  <a:lnTo>
                    <a:pt x="2403157" y="485969"/>
                  </a:lnTo>
                  <a:cubicBezTo>
                    <a:pt x="2403157" y="555557"/>
                    <a:pt x="2346745" y="611969"/>
                    <a:pt x="2277157" y="611969"/>
                  </a:cubicBezTo>
                  <a:cubicBezTo>
                    <a:pt x="2207569" y="611969"/>
                    <a:pt x="2151157" y="555557"/>
                    <a:pt x="2151157" y="485969"/>
                  </a:cubicBezTo>
                  <a:lnTo>
                    <a:pt x="2151157" y="126001"/>
                  </a:lnTo>
                  <a:cubicBezTo>
                    <a:pt x="2151157" y="56413"/>
                    <a:pt x="2207569" y="1"/>
                    <a:pt x="2277157" y="1"/>
                  </a:cubicBezTo>
                  <a:close/>
                  <a:moveTo>
                    <a:pt x="2897557" y="0"/>
                  </a:moveTo>
                  <a:cubicBezTo>
                    <a:pt x="2967145" y="0"/>
                    <a:pt x="3023557" y="56412"/>
                    <a:pt x="3023557" y="126000"/>
                  </a:cubicBezTo>
                  <a:lnTo>
                    <a:pt x="3023557" y="485968"/>
                  </a:lnTo>
                  <a:cubicBezTo>
                    <a:pt x="3023557" y="555556"/>
                    <a:pt x="2967145" y="611968"/>
                    <a:pt x="2897557" y="611968"/>
                  </a:cubicBezTo>
                  <a:cubicBezTo>
                    <a:pt x="2827969" y="611968"/>
                    <a:pt x="2771557" y="555556"/>
                    <a:pt x="2771557" y="485968"/>
                  </a:cubicBezTo>
                  <a:lnTo>
                    <a:pt x="2771557" y="126000"/>
                  </a:lnTo>
                  <a:cubicBezTo>
                    <a:pt x="2771557" y="56412"/>
                    <a:pt x="2827969" y="0"/>
                    <a:pt x="2897557" y="0"/>
                  </a:cubicBezTo>
                  <a:close/>
                </a:path>
              </a:pathLst>
            </a:custGeom>
            <a:solidFill>
              <a:srgbClr val="0073CF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/>
            </a:p>
          </p:txBody>
        </p:sp>
        <p:sp>
          <p:nvSpPr>
            <p:cNvPr id="6" name="TextovéPole 5"/>
            <p:cNvSpPr txBox="1"/>
            <p:nvPr/>
          </p:nvSpPr>
          <p:spPr>
            <a:xfrm>
              <a:off x="1504669" y="2169916"/>
              <a:ext cx="709684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cs-CZ" sz="2400" dirty="0">
                  <a:solidFill>
                    <a:schemeClr val="accent3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RVP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62286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délník 5"/>
          <p:cNvSpPr/>
          <p:nvPr/>
        </p:nvSpPr>
        <p:spPr>
          <a:xfrm>
            <a:off x="4270375" y="0"/>
            <a:ext cx="7921625" cy="6858000"/>
          </a:xfrm>
          <a:prstGeom prst="rect">
            <a:avLst/>
          </a:prstGeom>
          <a:gradFill flip="none" rotWithShape="1">
            <a:gsLst>
              <a:gs pos="0">
                <a:srgbClr val="0073CF">
                  <a:shade val="30000"/>
                  <a:satMod val="115000"/>
                </a:srgbClr>
              </a:gs>
              <a:gs pos="50000">
                <a:srgbClr val="0073CF">
                  <a:shade val="67500"/>
                  <a:satMod val="115000"/>
                </a:srgbClr>
              </a:gs>
              <a:gs pos="100000">
                <a:srgbClr val="0073CF">
                  <a:shade val="100000"/>
                  <a:satMod val="11500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TextovéPole 4"/>
          <p:cNvSpPr txBox="1"/>
          <p:nvPr/>
        </p:nvSpPr>
        <p:spPr>
          <a:xfrm>
            <a:off x="4664990" y="4208579"/>
            <a:ext cx="7121471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lvl="0"/>
            <a:r>
              <a:rPr lang="uk-UA" sz="3600" cap="all" dirty="0">
                <a:solidFill>
                  <a:schemeClr val="bg1"/>
                </a:solidFill>
                <a:latin typeface="Segoe UI Black" panose="020B0A02040204020203" pitchFamily="34" charset="0"/>
                <a:ea typeface="Segoe UI Black" panose="020B0A02040204020203" pitchFamily="34" charset="0"/>
              </a:rPr>
              <a:t>РЕГІОНАЛЬНІ ОСОБЛИВОСТІ В ОСВІТІ</a:t>
            </a:r>
            <a:endParaRPr lang="cs-CZ" sz="3600" cap="all" dirty="0">
              <a:solidFill>
                <a:schemeClr val="bg1"/>
              </a:solidFill>
              <a:latin typeface="Segoe UI Black" panose="020B0A02040204020203" pitchFamily="34" charset="0"/>
              <a:ea typeface="Segoe UI Black" panose="020B0A02040204020203" pitchFamily="34" charset="0"/>
            </a:endParaRPr>
          </a:p>
        </p:txBody>
      </p:sp>
      <p:sp>
        <p:nvSpPr>
          <p:cNvPr id="7" name="TextovéPole 6"/>
          <p:cNvSpPr txBox="1"/>
          <p:nvPr/>
        </p:nvSpPr>
        <p:spPr>
          <a:xfrm>
            <a:off x="9852000" y="42645"/>
            <a:ext cx="2340000" cy="31547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lvl="0" algn="ctr"/>
            <a:r>
              <a:rPr lang="cs-CZ" sz="19900" cap="all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oppins"/>
                <a:ea typeface="Segoe UI Black" panose="020B0A02040204020203" pitchFamily="34" charset="0"/>
              </a:rPr>
              <a:t>3</a:t>
            </a:r>
          </a:p>
        </p:txBody>
      </p:sp>
      <p:pic>
        <p:nvPicPr>
          <p:cNvPr id="4" name="Zástupný symbol pro obrázek 3"/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202" t="1" r="25247" b="-115"/>
          <a:stretch/>
        </p:blipFill>
        <p:spPr>
          <a:xfrm>
            <a:off x="0" y="0"/>
            <a:ext cx="4270375" cy="6858000"/>
          </a:xfrm>
        </p:spPr>
      </p:pic>
    </p:spTree>
    <p:extLst>
      <p:ext uri="{BB962C8B-B14F-4D97-AF65-F5344CB8AC3E}">
        <p14:creationId xmlns:p14="http://schemas.microsoft.com/office/powerpoint/2010/main" val="2139205122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Obrázek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827" r="-156" b="8966"/>
          <a:stretch/>
        </p:blipFill>
        <p:spPr>
          <a:xfrm>
            <a:off x="0" y="-152400"/>
            <a:ext cx="12214490" cy="7162800"/>
          </a:xfrm>
          <a:prstGeom prst="rect">
            <a:avLst/>
          </a:prstGeom>
        </p:spPr>
      </p:pic>
      <p:sp>
        <p:nvSpPr>
          <p:cNvPr id="2" name="Obdélník 1">
            <a:extLst>
              <a:ext uri="{FF2B5EF4-FFF2-40B4-BE49-F238E27FC236}">
                <a16:creationId xmlns:a16="http://schemas.microsoft.com/office/drawing/2014/main" id="{E2E52C7F-F84C-4847-AE34-F39BB431B94F}"/>
              </a:ext>
            </a:extLst>
          </p:cNvPr>
          <p:cNvSpPr/>
          <p:nvPr/>
        </p:nvSpPr>
        <p:spPr>
          <a:xfrm>
            <a:off x="6585528" y="618836"/>
            <a:ext cx="3888509" cy="5264728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uk-UA" sz="2000" dirty="0">
                <a:solidFill>
                  <a:schemeClr val="tx2"/>
                </a:solidFill>
              </a:rPr>
              <a:t>Якість та ефективність освіти в кожному краї Чехії</a:t>
            </a:r>
          </a:p>
          <a:p>
            <a:pPr algn="ctr"/>
            <a:r>
              <a:rPr lang="uk-UA" sz="2000" dirty="0">
                <a:solidFill>
                  <a:srgbClr val="FF0000"/>
                </a:solidFill>
              </a:rPr>
              <a:t>…………………….</a:t>
            </a:r>
          </a:p>
          <a:p>
            <a:pPr algn="ctr"/>
            <a:r>
              <a:rPr lang="uk-UA" sz="2000" dirty="0">
                <a:solidFill>
                  <a:schemeClr val="tx2"/>
                </a:solidFill>
              </a:rPr>
              <a:t>Структура та характеристика освіти</a:t>
            </a:r>
          </a:p>
          <a:p>
            <a:pPr algn="ctr"/>
            <a:r>
              <a:rPr lang="uk-UA" sz="2000" dirty="0">
                <a:solidFill>
                  <a:srgbClr val="FF0000"/>
                </a:solidFill>
              </a:rPr>
              <a:t>…………………….</a:t>
            </a:r>
          </a:p>
          <a:p>
            <a:pPr algn="ctr"/>
            <a:r>
              <a:rPr lang="uk-UA" sz="2000" dirty="0">
                <a:solidFill>
                  <a:schemeClr val="tx2"/>
                </a:solidFill>
              </a:rPr>
              <a:t>Фактори, які впливають на результати навчання</a:t>
            </a:r>
          </a:p>
          <a:p>
            <a:pPr algn="ctr"/>
            <a:r>
              <a:rPr lang="uk-UA" sz="2000" dirty="0">
                <a:solidFill>
                  <a:srgbClr val="FF0000"/>
                </a:solidFill>
              </a:rPr>
              <a:t>…………………….</a:t>
            </a:r>
          </a:p>
          <a:p>
            <a:pPr algn="ctr"/>
            <a:r>
              <a:rPr lang="uk-UA" sz="2000" dirty="0">
                <a:solidFill>
                  <a:schemeClr val="tx2"/>
                </a:solidFill>
              </a:rPr>
              <a:t>Нерівність в освіті</a:t>
            </a:r>
          </a:p>
          <a:p>
            <a:pPr algn="ctr"/>
            <a:r>
              <a:rPr lang="uk-UA" sz="2000" dirty="0">
                <a:solidFill>
                  <a:srgbClr val="FF0000"/>
                </a:solidFill>
              </a:rPr>
              <a:t>………………………</a:t>
            </a:r>
          </a:p>
          <a:p>
            <a:pPr algn="ctr"/>
            <a:r>
              <a:rPr lang="uk-UA" sz="2000" dirty="0">
                <a:solidFill>
                  <a:schemeClr val="tx2"/>
                </a:solidFill>
              </a:rPr>
              <a:t>Самостійний аналітичний звіт для кожного краю</a:t>
            </a:r>
            <a:endParaRPr lang="cs-CZ" sz="20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6747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Placeholder 43">
            <a:extLst>
              <a:ext uri="{FF2B5EF4-FFF2-40B4-BE49-F238E27FC236}">
                <a16:creationId xmlns:a16="http://schemas.microsoft.com/office/drawing/2014/main" id="{17587D1B-4629-4E4C-8DD3-806F2BC4633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8" b="18"/>
          <a:stretch/>
        </p:blipFill>
        <p:spPr>
          <a:xfrm>
            <a:off x="0" y="0"/>
            <a:ext cx="12192000" cy="6858000"/>
          </a:xfr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99542718-AA00-F54B-B875-2D92F6E422AF}"/>
              </a:ext>
            </a:extLst>
          </p:cNvPr>
          <p:cNvSpPr txBox="1"/>
          <p:nvPr/>
        </p:nvSpPr>
        <p:spPr>
          <a:xfrm>
            <a:off x="-70338" y="5068020"/>
            <a:ext cx="12262337" cy="646331"/>
          </a:xfrm>
          <a:prstGeom prst="rect">
            <a:avLst/>
          </a:prstGeom>
          <a:solidFill>
            <a:srgbClr val="E9EAEA">
              <a:alpha val="80000"/>
            </a:srgbClr>
          </a:solidFill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400"/>
              </a:spcAft>
              <a:buClrTx/>
              <a:buSzTx/>
              <a:buFontTx/>
              <a:buNone/>
              <a:tabLst/>
              <a:defRPr/>
            </a:pPr>
            <a:r>
              <a:rPr lang="uk-UA" sz="3600" b="1" dirty="0">
                <a:solidFill>
                  <a:srgbClr val="272829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СТРУКТУРА СИСТЕМИ ОСВІТИ</a:t>
            </a:r>
            <a:endParaRPr kumimoji="0" lang="cs-CZ" sz="3600" b="1" i="0" u="none" strike="noStrike" kern="1200" cap="none" spc="0" normalizeH="0" baseline="0" noProof="0" dirty="0">
              <a:ln>
                <a:noFill/>
              </a:ln>
              <a:solidFill>
                <a:srgbClr val="272829"/>
              </a:solidFill>
              <a:effectLst/>
              <a:uLnTx/>
              <a:uFillTx/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8016454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4">
            <a:extLst>
              <a:ext uri="{FF2B5EF4-FFF2-40B4-BE49-F238E27FC236}">
                <a16:creationId xmlns:a16="http://schemas.microsoft.com/office/drawing/2014/main" id="{B89C9844-02AB-4FF6-8647-0D09FC91C37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05090" y="1531223"/>
            <a:ext cx="7165975" cy="4124325"/>
            <a:chOff x="679" y="1024"/>
            <a:chExt cx="4514" cy="2598"/>
          </a:xfrm>
          <a:solidFill>
            <a:schemeClr val="bg1">
              <a:lumMod val="75000"/>
            </a:schemeClr>
          </a:solidFill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2432E693-3FC5-4680-8E8F-B56AF5418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573"/>
              <a:ext cx="878" cy="699"/>
            </a:xfrm>
            <a:custGeom>
              <a:avLst/>
              <a:gdLst>
                <a:gd name="T0" fmla="*/ 843 w 878"/>
                <a:gd name="T1" fmla="*/ 115 h 699"/>
                <a:gd name="T2" fmla="*/ 794 w 878"/>
                <a:gd name="T3" fmla="*/ 55 h 699"/>
                <a:gd name="T4" fmla="*/ 761 w 878"/>
                <a:gd name="T5" fmla="*/ 41 h 699"/>
                <a:gd name="T6" fmla="*/ 693 w 878"/>
                <a:gd name="T7" fmla="*/ 16 h 699"/>
                <a:gd name="T8" fmla="*/ 600 w 878"/>
                <a:gd name="T9" fmla="*/ 25 h 699"/>
                <a:gd name="T10" fmla="*/ 537 w 878"/>
                <a:gd name="T11" fmla="*/ 0 h 699"/>
                <a:gd name="T12" fmla="*/ 488 w 878"/>
                <a:gd name="T13" fmla="*/ 16 h 699"/>
                <a:gd name="T14" fmla="*/ 450 w 878"/>
                <a:gd name="T15" fmla="*/ 82 h 699"/>
                <a:gd name="T16" fmla="*/ 384 w 878"/>
                <a:gd name="T17" fmla="*/ 76 h 699"/>
                <a:gd name="T18" fmla="*/ 352 w 878"/>
                <a:gd name="T19" fmla="*/ 131 h 699"/>
                <a:gd name="T20" fmla="*/ 283 w 878"/>
                <a:gd name="T21" fmla="*/ 134 h 699"/>
                <a:gd name="T22" fmla="*/ 242 w 878"/>
                <a:gd name="T23" fmla="*/ 189 h 699"/>
                <a:gd name="T24" fmla="*/ 180 w 878"/>
                <a:gd name="T25" fmla="*/ 169 h 699"/>
                <a:gd name="T26" fmla="*/ 144 w 878"/>
                <a:gd name="T27" fmla="*/ 161 h 699"/>
                <a:gd name="T28" fmla="*/ 136 w 878"/>
                <a:gd name="T29" fmla="*/ 229 h 699"/>
                <a:gd name="T30" fmla="*/ 68 w 878"/>
                <a:gd name="T31" fmla="*/ 257 h 699"/>
                <a:gd name="T32" fmla="*/ 10 w 878"/>
                <a:gd name="T33" fmla="*/ 320 h 699"/>
                <a:gd name="T34" fmla="*/ 21 w 878"/>
                <a:gd name="T35" fmla="*/ 383 h 699"/>
                <a:gd name="T36" fmla="*/ 54 w 878"/>
                <a:gd name="T37" fmla="*/ 415 h 699"/>
                <a:gd name="T38" fmla="*/ 0 w 878"/>
                <a:gd name="T39" fmla="*/ 464 h 699"/>
                <a:gd name="T40" fmla="*/ 70 w 878"/>
                <a:gd name="T41" fmla="*/ 473 h 699"/>
                <a:gd name="T42" fmla="*/ 84 w 878"/>
                <a:gd name="T43" fmla="*/ 527 h 699"/>
                <a:gd name="T44" fmla="*/ 169 w 878"/>
                <a:gd name="T45" fmla="*/ 552 h 699"/>
                <a:gd name="T46" fmla="*/ 199 w 878"/>
                <a:gd name="T47" fmla="*/ 585 h 699"/>
                <a:gd name="T48" fmla="*/ 267 w 878"/>
                <a:gd name="T49" fmla="*/ 598 h 699"/>
                <a:gd name="T50" fmla="*/ 302 w 878"/>
                <a:gd name="T51" fmla="*/ 645 h 699"/>
                <a:gd name="T52" fmla="*/ 362 w 878"/>
                <a:gd name="T53" fmla="*/ 686 h 699"/>
                <a:gd name="T54" fmla="*/ 403 w 878"/>
                <a:gd name="T55" fmla="*/ 699 h 699"/>
                <a:gd name="T56" fmla="*/ 472 w 878"/>
                <a:gd name="T57" fmla="*/ 626 h 699"/>
                <a:gd name="T58" fmla="*/ 543 w 878"/>
                <a:gd name="T59" fmla="*/ 544 h 699"/>
                <a:gd name="T60" fmla="*/ 641 w 878"/>
                <a:gd name="T61" fmla="*/ 514 h 699"/>
                <a:gd name="T62" fmla="*/ 682 w 878"/>
                <a:gd name="T63" fmla="*/ 388 h 699"/>
                <a:gd name="T64" fmla="*/ 701 w 878"/>
                <a:gd name="T65" fmla="*/ 287 h 699"/>
                <a:gd name="T66" fmla="*/ 777 w 878"/>
                <a:gd name="T67" fmla="*/ 227 h 699"/>
                <a:gd name="T68" fmla="*/ 851 w 878"/>
                <a:gd name="T69" fmla="*/ 194 h 699"/>
                <a:gd name="T70" fmla="*/ 878 w 878"/>
                <a:gd name="T71" fmla="*/ 131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78" h="699">
                  <a:moveTo>
                    <a:pt x="878" y="131"/>
                  </a:moveTo>
                  <a:lnTo>
                    <a:pt x="843" y="115"/>
                  </a:lnTo>
                  <a:lnTo>
                    <a:pt x="837" y="79"/>
                  </a:lnTo>
                  <a:lnTo>
                    <a:pt x="794" y="55"/>
                  </a:lnTo>
                  <a:lnTo>
                    <a:pt x="791" y="27"/>
                  </a:lnTo>
                  <a:lnTo>
                    <a:pt x="761" y="41"/>
                  </a:lnTo>
                  <a:lnTo>
                    <a:pt x="728" y="41"/>
                  </a:lnTo>
                  <a:lnTo>
                    <a:pt x="693" y="16"/>
                  </a:lnTo>
                  <a:lnTo>
                    <a:pt x="646" y="5"/>
                  </a:lnTo>
                  <a:lnTo>
                    <a:pt x="600" y="25"/>
                  </a:lnTo>
                  <a:lnTo>
                    <a:pt x="570" y="0"/>
                  </a:lnTo>
                  <a:lnTo>
                    <a:pt x="537" y="0"/>
                  </a:lnTo>
                  <a:lnTo>
                    <a:pt x="513" y="25"/>
                  </a:lnTo>
                  <a:lnTo>
                    <a:pt x="488" y="16"/>
                  </a:lnTo>
                  <a:lnTo>
                    <a:pt x="450" y="41"/>
                  </a:lnTo>
                  <a:lnTo>
                    <a:pt x="450" y="82"/>
                  </a:lnTo>
                  <a:lnTo>
                    <a:pt x="417" y="115"/>
                  </a:lnTo>
                  <a:lnTo>
                    <a:pt x="384" y="76"/>
                  </a:lnTo>
                  <a:lnTo>
                    <a:pt x="338" y="93"/>
                  </a:lnTo>
                  <a:lnTo>
                    <a:pt x="352" y="131"/>
                  </a:lnTo>
                  <a:lnTo>
                    <a:pt x="311" y="145"/>
                  </a:lnTo>
                  <a:lnTo>
                    <a:pt x="283" y="134"/>
                  </a:lnTo>
                  <a:lnTo>
                    <a:pt x="259" y="158"/>
                  </a:lnTo>
                  <a:lnTo>
                    <a:pt x="242" y="189"/>
                  </a:lnTo>
                  <a:lnTo>
                    <a:pt x="218" y="167"/>
                  </a:lnTo>
                  <a:lnTo>
                    <a:pt x="180" y="169"/>
                  </a:lnTo>
                  <a:lnTo>
                    <a:pt x="169" y="139"/>
                  </a:lnTo>
                  <a:lnTo>
                    <a:pt x="144" y="161"/>
                  </a:lnTo>
                  <a:lnTo>
                    <a:pt x="158" y="208"/>
                  </a:lnTo>
                  <a:lnTo>
                    <a:pt x="136" y="229"/>
                  </a:lnTo>
                  <a:lnTo>
                    <a:pt x="122" y="249"/>
                  </a:lnTo>
                  <a:lnTo>
                    <a:pt x="68" y="257"/>
                  </a:lnTo>
                  <a:lnTo>
                    <a:pt x="32" y="292"/>
                  </a:lnTo>
                  <a:lnTo>
                    <a:pt x="10" y="320"/>
                  </a:lnTo>
                  <a:lnTo>
                    <a:pt x="30" y="352"/>
                  </a:lnTo>
                  <a:lnTo>
                    <a:pt x="21" y="383"/>
                  </a:lnTo>
                  <a:lnTo>
                    <a:pt x="60" y="388"/>
                  </a:lnTo>
                  <a:lnTo>
                    <a:pt x="54" y="415"/>
                  </a:lnTo>
                  <a:lnTo>
                    <a:pt x="30" y="434"/>
                  </a:lnTo>
                  <a:lnTo>
                    <a:pt x="0" y="464"/>
                  </a:lnTo>
                  <a:lnTo>
                    <a:pt x="21" y="492"/>
                  </a:lnTo>
                  <a:lnTo>
                    <a:pt x="70" y="473"/>
                  </a:lnTo>
                  <a:lnTo>
                    <a:pt x="87" y="492"/>
                  </a:lnTo>
                  <a:lnTo>
                    <a:pt x="84" y="527"/>
                  </a:lnTo>
                  <a:lnTo>
                    <a:pt x="120" y="546"/>
                  </a:lnTo>
                  <a:lnTo>
                    <a:pt x="169" y="552"/>
                  </a:lnTo>
                  <a:lnTo>
                    <a:pt x="166" y="587"/>
                  </a:lnTo>
                  <a:lnTo>
                    <a:pt x="199" y="585"/>
                  </a:lnTo>
                  <a:lnTo>
                    <a:pt x="229" y="615"/>
                  </a:lnTo>
                  <a:lnTo>
                    <a:pt x="267" y="598"/>
                  </a:lnTo>
                  <a:lnTo>
                    <a:pt x="302" y="620"/>
                  </a:lnTo>
                  <a:lnTo>
                    <a:pt x="302" y="645"/>
                  </a:lnTo>
                  <a:lnTo>
                    <a:pt x="341" y="653"/>
                  </a:lnTo>
                  <a:lnTo>
                    <a:pt x="362" y="686"/>
                  </a:lnTo>
                  <a:lnTo>
                    <a:pt x="373" y="699"/>
                  </a:lnTo>
                  <a:lnTo>
                    <a:pt x="403" y="699"/>
                  </a:lnTo>
                  <a:lnTo>
                    <a:pt x="444" y="675"/>
                  </a:lnTo>
                  <a:lnTo>
                    <a:pt x="472" y="626"/>
                  </a:lnTo>
                  <a:lnTo>
                    <a:pt x="532" y="623"/>
                  </a:lnTo>
                  <a:lnTo>
                    <a:pt x="543" y="544"/>
                  </a:lnTo>
                  <a:lnTo>
                    <a:pt x="564" y="519"/>
                  </a:lnTo>
                  <a:lnTo>
                    <a:pt x="641" y="514"/>
                  </a:lnTo>
                  <a:lnTo>
                    <a:pt x="682" y="456"/>
                  </a:lnTo>
                  <a:lnTo>
                    <a:pt x="682" y="388"/>
                  </a:lnTo>
                  <a:lnTo>
                    <a:pt x="701" y="328"/>
                  </a:lnTo>
                  <a:lnTo>
                    <a:pt x="701" y="287"/>
                  </a:lnTo>
                  <a:lnTo>
                    <a:pt x="734" y="238"/>
                  </a:lnTo>
                  <a:lnTo>
                    <a:pt x="777" y="227"/>
                  </a:lnTo>
                  <a:lnTo>
                    <a:pt x="815" y="208"/>
                  </a:lnTo>
                  <a:lnTo>
                    <a:pt x="851" y="194"/>
                  </a:lnTo>
                  <a:lnTo>
                    <a:pt x="878" y="131"/>
                  </a:lnTo>
                  <a:lnTo>
                    <a:pt x="878" y="13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B2B3073E-9950-4818-97EA-B1AB99213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1024"/>
              <a:ext cx="1130" cy="1008"/>
            </a:xfrm>
            <a:custGeom>
              <a:avLst/>
              <a:gdLst>
                <a:gd name="T0" fmla="*/ 55 w 1130"/>
                <a:gd name="T1" fmla="*/ 623 h 1008"/>
                <a:gd name="T2" fmla="*/ 71 w 1130"/>
                <a:gd name="T3" fmla="*/ 560 h 1008"/>
                <a:gd name="T4" fmla="*/ 178 w 1130"/>
                <a:gd name="T5" fmla="*/ 557 h 1008"/>
                <a:gd name="T6" fmla="*/ 197 w 1130"/>
                <a:gd name="T7" fmla="*/ 497 h 1008"/>
                <a:gd name="T8" fmla="*/ 232 w 1130"/>
                <a:gd name="T9" fmla="*/ 470 h 1008"/>
                <a:gd name="T10" fmla="*/ 265 w 1130"/>
                <a:gd name="T11" fmla="*/ 489 h 1008"/>
                <a:gd name="T12" fmla="*/ 279 w 1130"/>
                <a:gd name="T13" fmla="*/ 440 h 1008"/>
                <a:gd name="T14" fmla="*/ 312 w 1130"/>
                <a:gd name="T15" fmla="*/ 415 h 1008"/>
                <a:gd name="T16" fmla="*/ 347 w 1130"/>
                <a:gd name="T17" fmla="*/ 461 h 1008"/>
                <a:gd name="T18" fmla="*/ 399 w 1130"/>
                <a:gd name="T19" fmla="*/ 368 h 1008"/>
                <a:gd name="T20" fmla="*/ 448 w 1130"/>
                <a:gd name="T21" fmla="*/ 358 h 1008"/>
                <a:gd name="T22" fmla="*/ 500 w 1130"/>
                <a:gd name="T23" fmla="*/ 352 h 1008"/>
                <a:gd name="T24" fmla="*/ 582 w 1130"/>
                <a:gd name="T25" fmla="*/ 325 h 1008"/>
                <a:gd name="T26" fmla="*/ 609 w 1130"/>
                <a:gd name="T27" fmla="*/ 347 h 1008"/>
                <a:gd name="T28" fmla="*/ 636 w 1130"/>
                <a:gd name="T29" fmla="*/ 276 h 1008"/>
                <a:gd name="T30" fmla="*/ 699 w 1130"/>
                <a:gd name="T31" fmla="*/ 243 h 1008"/>
                <a:gd name="T32" fmla="*/ 784 w 1130"/>
                <a:gd name="T33" fmla="*/ 237 h 1008"/>
                <a:gd name="T34" fmla="*/ 846 w 1130"/>
                <a:gd name="T35" fmla="*/ 218 h 1008"/>
                <a:gd name="T36" fmla="*/ 898 w 1130"/>
                <a:gd name="T37" fmla="*/ 177 h 1008"/>
                <a:gd name="T38" fmla="*/ 966 w 1130"/>
                <a:gd name="T39" fmla="*/ 169 h 1008"/>
                <a:gd name="T40" fmla="*/ 923 w 1130"/>
                <a:gd name="T41" fmla="*/ 114 h 1008"/>
                <a:gd name="T42" fmla="*/ 876 w 1130"/>
                <a:gd name="T43" fmla="*/ 73 h 1008"/>
                <a:gd name="T44" fmla="*/ 909 w 1130"/>
                <a:gd name="T45" fmla="*/ 0 h 1008"/>
                <a:gd name="T46" fmla="*/ 969 w 1130"/>
                <a:gd name="T47" fmla="*/ 32 h 1008"/>
                <a:gd name="T48" fmla="*/ 1043 w 1130"/>
                <a:gd name="T49" fmla="*/ 19 h 1008"/>
                <a:gd name="T50" fmla="*/ 1100 w 1130"/>
                <a:gd name="T51" fmla="*/ 73 h 1008"/>
                <a:gd name="T52" fmla="*/ 1078 w 1130"/>
                <a:gd name="T53" fmla="*/ 147 h 1008"/>
                <a:gd name="T54" fmla="*/ 1122 w 1130"/>
                <a:gd name="T55" fmla="*/ 194 h 1008"/>
                <a:gd name="T56" fmla="*/ 1084 w 1130"/>
                <a:gd name="T57" fmla="*/ 235 h 1008"/>
                <a:gd name="T58" fmla="*/ 1040 w 1130"/>
                <a:gd name="T59" fmla="*/ 262 h 1008"/>
                <a:gd name="T60" fmla="*/ 1007 w 1130"/>
                <a:gd name="T61" fmla="*/ 292 h 1008"/>
                <a:gd name="T62" fmla="*/ 980 w 1130"/>
                <a:gd name="T63" fmla="*/ 344 h 1008"/>
                <a:gd name="T64" fmla="*/ 931 w 1130"/>
                <a:gd name="T65" fmla="*/ 407 h 1008"/>
                <a:gd name="T66" fmla="*/ 950 w 1130"/>
                <a:gd name="T67" fmla="*/ 470 h 1008"/>
                <a:gd name="T68" fmla="*/ 1024 w 1130"/>
                <a:gd name="T69" fmla="*/ 573 h 1008"/>
                <a:gd name="T70" fmla="*/ 1016 w 1130"/>
                <a:gd name="T71" fmla="*/ 634 h 1008"/>
                <a:gd name="T72" fmla="*/ 980 w 1130"/>
                <a:gd name="T73" fmla="*/ 661 h 1008"/>
                <a:gd name="T74" fmla="*/ 961 w 1130"/>
                <a:gd name="T75" fmla="*/ 710 h 1008"/>
                <a:gd name="T76" fmla="*/ 893 w 1130"/>
                <a:gd name="T77" fmla="*/ 726 h 1008"/>
                <a:gd name="T78" fmla="*/ 770 w 1130"/>
                <a:gd name="T79" fmla="*/ 754 h 1008"/>
                <a:gd name="T80" fmla="*/ 688 w 1130"/>
                <a:gd name="T81" fmla="*/ 751 h 1008"/>
                <a:gd name="T82" fmla="*/ 655 w 1130"/>
                <a:gd name="T83" fmla="*/ 808 h 1008"/>
                <a:gd name="T84" fmla="*/ 609 w 1130"/>
                <a:gd name="T85" fmla="*/ 819 h 1008"/>
                <a:gd name="T86" fmla="*/ 576 w 1130"/>
                <a:gd name="T87" fmla="*/ 825 h 1008"/>
                <a:gd name="T88" fmla="*/ 489 w 1130"/>
                <a:gd name="T89" fmla="*/ 858 h 1008"/>
                <a:gd name="T90" fmla="*/ 399 w 1130"/>
                <a:gd name="T91" fmla="*/ 890 h 1008"/>
                <a:gd name="T92" fmla="*/ 358 w 1130"/>
                <a:gd name="T93" fmla="*/ 961 h 1008"/>
                <a:gd name="T94" fmla="*/ 303 w 1130"/>
                <a:gd name="T95" fmla="*/ 1008 h 1008"/>
                <a:gd name="T96" fmla="*/ 238 w 1130"/>
                <a:gd name="T97" fmla="*/ 986 h 1008"/>
                <a:gd name="T98" fmla="*/ 224 w 1130"/>
                <a:gd name="T99" fmla="*/ 918 h 1008"/>
                <a:gd name="T100" fmla="*/ 208 w 1130"/>
                <a:gd name="T101" fmla="*/ 858 h 1008"/>
                <a:gd name="T102" fmla="*/ 194 w 1130"/>
                <a:gd name="T103" fmla="*/ 798 h 1008"/>
                <a:gd name="T104" fmla="*/ 205 w 1130"/>
                <a:gd name="T105" fmla="*/ 743 h 1008"/>
                <a:gd name="T106" fmla="*/ 115 w 1130"/>
                <a:gd name="T107" fmla="*/ 721 h 1008"/>
                <a:gd name="T108" fmla="*/ 85 w 1130"/>
                <a:gd name="T109" fmla="*/ 683 h 1008"/>
                <a:gd name="T110" fmla="*/ 0 w 1130"/>
                <a:gd name="T111" fmla="*/ 653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0" h="1008">
                  <a:moveTo>
                    <a:pt x="0" y="653"/>
                  </a:moveTo>
                  <a:lnTo>
                    <a:pt x="55" y="623"/>
                  </a:lnTo>
                  <a:lnTo>
                    <a:pt x="52" y="582"/>
                  </a:lnTo>
                  <a:lnTo>
                    <a:pt x="71" y="560"/>
                  </a:lnTo>
                  <a:lnTo>
                    <a:pt x="129" y="552"/>
                  </a:lnTo>
                  <a:lnTo>
                    <a:pt x="178" y="557"/>
                  </a:lnTo>
                  <a:lnTo>
                    <a:pt x="197" y="524"/>
                  </a:lnTo>
                  <a:lnTo>
                    <a:pt x="197" y="497"/>
                  </a:lnTo>
                  <a:lnTo>
                    <a:pt x="213" y="470"/>
                  </a:lnTo>
                  <a:lnTo>
                    <a:pt x="232" y="470"/>
                  </a:lnTo>
                  <a:lnTo>
                    <a:pt x="241" y="497"/>
                  </a:lnTo>
                  <a:lnTo>
                    <a:pt x="265" y="489"/>
                  </a:lnTo>
                  <a:lnTo>
                    <a:pt x="265" y="456"/>
                  </a:lnTo>
                  <a:lnTo>
                    <a:pt x="279" y="440"/>
                  </a:lnTo>
                  <a:lnTo>
                    <a:pt x="290" y="415"/>
                  </a:lnTo>
                  <a:lnTo>
                    <a:pt x="312" y="415"/>
                  </a:lnTo>
                  <a:lnTo>
                    <a:pt x="320" y="448"/>
                  </a:lnTo>
                  <a:lnTo>
                    <a:pt x="347" y="461"/>
                  </a:lnTo>
                  <a:lnTo>
                    <a:pt x="396" y="426"/>
                  </a:lnTo>
                  <a:lnTo>
                    <a:pt x="399" y="368"/>
                  </a:lnTo>
                  <a:lnTo>
                    <a:pt x="421" y="344"/>
                  </a:lnTo>
                  <a:lnTo>
                    <a:pt x="448" y="358"/>
                  </a:lnTo>
                  <a:lnTo>
                    <a:pt x="481" y="330"/>
                  </a:lnTo>
                  <a:lnTo>
                    <a:pt x="500" y="352"/>
                  </a:lnTo>
                  <a:lnTo>
                    <a:pt x="538" y="330"/>
                  </a:lnTo>
                  <a:lnTo>
                    <a:pt x="582" y="325"/>
                  </a:lnTo>
                  <a:lnTo>
                    <a:pt x="593" y="347"/>
                  </a:lnTo>
                  <a:lnTo>
                    <a:pt x="609" y="347"/>
                  </a:lnTo>
                  <a:lnTo>
                    <a:pt x="636" y="319"/>
                  </a:lnTo>
                  <a:lnTo>
                    <a:pt x="636" y="276"/>
                  </a:lnTo>
                  <a:lnTo>
                    <a:pt x="674" y="267"/>
                  </a:lnTo>
                  <a:lnTo>
                    <a:pt x="699" y="243"/>
                  </a:lnTo>
                  <a:lnTo>
                    <a:pt x="734" y="265"/>
                  </a:lnTo>
                  <a:lnTo>
                    <a:pt x="784" y="237"/>
                  </a:lnTo>
                  <a:lnTo>
                    <a:pt x="805" y="215"/>
                  </a:lnTo>
                  <a:lnTo>
                    <a:pt x="846" y="218"/>
                  </a:lnTo>
                  <a:lnTo>
                    <a:pt x="868" y="177"/>
                  </a:lnTo>
                  <a:lnTo>
                    <a:pt x="898" y="177"/>
                  </a:lnTo>
                  <a:lnTo>
                    <a:pt x="909" y="191"/>
                  </a:lnTo>
                  <a:lnTo>
                    <a:pt x="966" y="169"/>
                  </a:lnTo>
                  <a:lnTo>
                    <a:pt x="972" y="128"/>
                  </a:lnTo>
                  <a:lnTo>
                    <a:pt x="923" y="114"/>
                  </a:lnTo>
                  <a:lnTo>
                    <a:pt x="923" y="82"/>
                  </a:lnTo>
                  <a:lnTo>
                    <a:pt x="876" y="73"/>
                  </a:lnTo>
                  <a:lnTo>
                    <a:pt x="893" y="41"/>
                  </a:lnTo>
                  <a:lnTo>
                    <a:pt x="909" y="0"/>
                  </a:lnTo>
                  <a:lnTo>
                    <a:pt x="958" y="21"/>
                  </a:lnTo>
                  <a:lnTo>
                    <a:pt x="969" y="32"/>
                  </a:lnTo>
                  <a:lnTo>
                    <a:pt x="996" y="32"/>
                  </a:lnTo>
                  <a:lnTo>
                    <a:pt x="1043" y="19"/>
                  </a:lnTo>
                  <a:lnTo>
                    <a:pt x="1070" y="46"/>
                  </a:lnTo>
                  <a:lnTo>
                    <a:pt x="1100" y="73"/>
                  </a:lnTo>
                  <a:lnTo>
                    <a:pt x="1100" y="109"/>
                  </a:lnTo>
                  <a:lnTo>
                    <a:pt x="1078" y="147"/>
                  </a:lnTo>
                  <a:lnTo>
                    <a:pt x="1130" y="139"/>
                  </a:lnTo>
                  <a:lnTo>
                    <a:pt x="1122" y="194"/>
                  </a:lnTo>
                  <a:lnTo>
                    <a:pt x="1122" y="221"/>
                  </a:lnTo>
                  <a:lnTo>
                    <a:pt x="1084" y="235"/>
                  </a:lnTo>
                  <a:lnTo>
                    <a:pt x="1078" y="276"/>
                  </a:lnTo>
                  <a:lnTo>
                    <a:pt x="1040" y="262"/>
                  </a:lnTo>
                  <a:lnTo>
                    <a:pt x="999" y="256"/>
                  </a:lnTo>
                  <a:lnTo>
                    <a:pt x="1007" y="292"/>
                  </a:lnTo>
                  <a:lnTo>
                    <a:pt x="980" y="319"/>
                  </a:lnTo>
                  <a:lnTo>
                    <a:pt x="980" y="344"/>
                  </a:lnTo>
                  <a:lnTo>
                    <a:pt x="956" y="368"/>
                  </a:lnTo>
                  <a:lnTo>
                    <a:pt x="931" y="407"/>
                  </a:lnTo>
                  <a:lnTo>
                    <a:pt x="950" y="440"/>
                  </a:lnTo>
                  <a:lnTo>
                    <a:pt x="950" y="470"/>
                  </a:lnTo>
                  <a:lnTo>
                    <a:pt x="994" y="538"/>
                  </a:lnTo>
                  <a:lnTo>
                    <a:pt x="1024" y="573"/>
                  </a:lnTo>
                  <a:lnTo>
                    <a:pt x="1010" y="593"/>
                  </a:lnTo>
                  <a:lnTo>
                    <a:pt x="1016" y="634"/>
                  </a:lnTo>
                  <a:lnTo>
                    <a:pt x="988" y="634"/>
                  </a:lnTo>
                  <a:lnTo>
                    <a:pt x="980" y="661"/>
                  </a:lnTo>
                  <a:lnTo>
                    <a:pt x="950" y="661"/>
                  </a:lnTo>
                  <a:lnTo>
                    <a:pt x="961" y="710"/>
                  </a:lnTo>
                  <a:lnTo>
                    <a:pt x="939" y="732"/>
                  </a:lnTo>
                  <a:lnTo>
                    <a:pt x="893" y="726"/>
                  </a:lnTo>
                  <a:lnTo>
                    <a:pt x="865" y="754"/>
                  </a:lnTo>
                  <a:lnTo>
                    <a:pt x="770" y="754"/>
                  </a:lnTo>
                  <a:lnTo>
                    <a:pt x="724" y="732"/>
                  </a:lnTo>
                  <a:lnTo>
                    <a:pt x="688" y="751"/>
                  </a:lnTo>
                  <a:lnTo>
                    <a:pt x="688" y="778"/>
                  </a:lnTo>
                  <a:lnTo>
                    <a:pt x="655" y="808"/>
                  </a:lnTo>
                  <a:lnTo>
                    <a:pt x="623" y="808"/>
                  </a:lnTo>
                  <a:lnTo>
                    <a:pt x="609" y="819"/>
                  </a:lnTo>
                  <a:lnTo>
                    <a:pt x="612" y="844"/>
                  </a:lnTo>
                  <a:lnTo>
                    <a:pt x="576" y="825"/>
                  </a:lnTo>
                  <a:lnTo>
                    <a:pt x="541" y="860"/>
                  </a:lnTo>
                  <a:lnTo>
                    <a:pt x="489" y="858"/>
                  </a:lnTo>
                  <a:lnTo>
                    <a:pt x="442" y="888"/>
                  </a:lnTo>
                  <a:lnTo>
                    <a:pt x="399" y="890"/>
                  </a:lnTo>
                  <a:lnTo>
                    <a:pt x="366" y="923"/>
                  </a:lnTo>
                  <a:lnTo>
                    <a:pt x="358" y="961"/>
                  </a:lnTo>
                  <a:lnTo>
                    <a:pt x="322" y="975"/>
                  </a:lnTo>
                  <a:lnTo>
                    <a:pt x="303" y="1008"/>
                  </a:lnTo>
                  <a:lnTo>
                    <a:pt x="262" y="986"/>
                  </a:lnTo>
                  <a:lnTo>
                    <a:pt x="238" y="986"/>
                  </a:lnTo>
                  <a:lnTo>
                    <a:pt x="197" y="945"/>
                  </a:lnTo>
                  <a:lnTo>
                    <a:pt x="224" y="918"/>
                  </a:lnTo>
                  <a:lnTo>
                    <a:pt x="197" y="879"/>
                  </a:lnTo>
                  <a:lnTo>
                    <a:pt x="208" y="858"/>
                  </a:lnTo>
                  <a:lnTo>
                    <a:pt x="183" y="833"/>
                  </a:lnTo>
                  <a:lnTo>
                    <a:pt x="194" y="798"/>
                  </a:lnTo>
                  <a:lnTo>
                    <a:pt x="178" y="767"/>
                  </a:lnTo>
                  <a:lnTo>
                    <a:pt x="205" y="743"/>
                  </a:lnTo>
                  <a:lnTo>
                    <a:pt x="178" y="713"/>
                  </a:lnTo>
                  <a:lnTo>
                    <a:pt x="115" y="721"/>
                  </a:lnTo>
                  <a:lnTo>
                    <a:pt x="115" y="694"/>
                  </a:lnTo>
                  <a:lnTo>
                    <a:pt x="85" y="683"/>
                  </a:lnTo>
                  <a:lnTo>
                    <a:pt x="28" y="683"/>
                  </a:lnTo>
                  <a:lnTo>
                    <a:pt x="0" y="653"/>
                  </a:lnTo>
                  <a:lnTo>
                    <a:pt x="0" y="65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5" name="Freeform 7">
              <a:extLst>
                <a:ext uri="{FF2B5EF4-FFF2-40B4-BE49-F238E27FC236}">
                  <a16:creationId xmlns:a16="http://schemas.microsoft.com/office/drawing/2014/main" id="{3598E502-443A-4657-9469-050C30577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480"/>
              <a:ext cx="1421" cy="1153"/>
            </a:xfrm>
            <a:custGeom>
              <a:avLst/>
              <a:gdLst>
                <a:gd name="T0" fmla="*/ 1380 w 1421"/>
                <a:gd name="T1" fmla="*/ 637 h 1153"/>
                <a:gd name="T2" fmla="*/ 1320 w 1421"/>
                <a:gd name="T3" fmla="*/ 579 h 1153"/>
                <a:gd name="T4" fmla="*/ 1304 w 1421"/>
                <a:gd name="T5" fmla="*/ 484 h 1153"/>
                <a:gd name="T6" fmla="*/ 1320 w 1421"/>
                <a:gd name="T7" fmla="*/ 385 h 1153"/>
                <a:gd name="T8" fmla="*/ 1263 w 1421"/>
                <a:gd name="T9" fmla="*/ 352 h 1153"/>
                <a:gd name="T10" fmla="*/ 1184 w 1421"/>
                <a:gd name="T11" fmla="*/ 287 h 1153"/>
                <a:gd name="T12" fmla="*/ 1168 w 1421"/>
                <a:gd name="T13" fmla="*/ 224 h 1153"/>
                <a:gd name="T14" fmla="*/ 1143 w 1421"/>
                <a:gd name="T15" fmla="*/ 123 h 1153"/>
                <a:gd name="T16" fmla="*/ 1129 w 1421"/>
                <a:gd name="T17" fmla="*/ 66 h 1153"/>
                <a:gd name="T18" fmla="*/ 1034 w 1421"/>
                <a:gd name="T19" fmla="*/ 25 h 1153"/>
                <a:gd name="T20" fmla="*/ 947 w 1421"/>
                <a:gd name="T21" fmla="*/ 85 h 1153"/>
                <a:gd name="T22" fmla="*/ 900 w 1421"/>
                <a:gd name="T23" fmla="*/ 104 h 1153"/>
                <a:gd name="T24" fmla="*/ 786 w 1421"/>
                <a:gd name="T25" fmla="*/ 115 h 1153"/>
                <a:gd name="T26" fmla="*/ 715 w 1421"/>
                <a:gd name="T27" fmla="*/ 178 h 1153"/>
                <a:gd name="T28" fmla="*/ 649 w 1421"/>
                <a:gd name="T29" fmla="*/ 205 h 1153"/>
                <a:gd name="T30" fmla="*/ 592 w 1421"/>
                <a:gd name="T31" fmla="*/ 270 h 1153"/>
                <a:gd name="T32" fmla="*/ 423 w 1421"/>
                <a:gd name="T33" fmla="*/ 276 h 1153"/>
                <a:gd name="T34" fmla="*/ 354 w 1421"/>
                <a:gd name="T35" fmla="*/ 352 h 1153"/>
                <a:gd name="T36" fmla="*/ 311 w 1421"/>
                <a:gd name="T37" fmla="*/ 388 h 1153"/>
                <a:gd name="T38" fmla="*/ 188 w 1421"/>
                <a:gd name="T39" fmla="*/ 402 h 1153"/>
                <a:gd name="T40" fmla="*/ 65 w 1421"/>
                <a:gd name="T41" fmla="*/ 467 h 1153"/>
                <a:gd name="T42" fmla="*/ 2 w 1421"/>
                <a:gd name="T43" fmla="*/ 552 h 1153"/>
                <a:gd name="T44" fmla="*/ 19 w 1421"/>
                <a:gd name="T45" fmla="*/ 609 h 1153"/>
                <a:gd name="T46" fmla="*/ 87 w 1421"/>
                <a:gd name="T47" fmla="*/ 623 h 1153"/>
                <a:gd name="T48" fmla="*/ 163 w 1421"/>
                <a:gd name="T49" fmla="*/ 637 h 1153"/>
                <a:gd name="T50" fmla="*/ 223 w 1421"/>
                <a:gd name="T51" fmla="*/ 694 h 1153"/>
                <a:gd name="T52" fmla="*/ 275 w 1421"/>
                <a:gd name="T53" fmla="*/ 754 h 1153"/>
                <a:gd name="T54" fmla="*/ 270 w 1421"/>
                <a:gd name="T55" fmla="*/ 842 h 1153"/>
                <a:gd name="T56" fmla="*/ 240 w 1421"/>
                <a:gd name="T57" fmla="*/ 926 h 1153"/>
                <a:gd name="T58" fmla="*/ 199 w 1421"/>
                <a:gd name="T59" fmla="*/ 973 h 1153"/>
                <a:gd name="T60" fmla="*/ 229 w 1421"/>
                <a:gd name="T61" fmla="*/ 1044 h 1153"/>
                <a:gd name="T62" fmla="*/ 240 w 1421"/>
                <a:gd name="T63" fmla="*/ 1137 h 1153"/>
                <a:gd name="T64" fmla="*/ 387 w 1421"/>
                <a:gd name="T65" fmla="*/ 1131 h 1153"/>
                <a:gd name="T66" fmla="*/ 453 w 1421"/>
                <a:gd name="T67" fmla="*/ 1128 h 1153"/>
                <a:gd name="T68" fmla="*/ 584 w 1421"/>
                <a:gd name="T69" fmla="*/ 1098 h 1153"/>
                <a:gd name="T70" fmla="*/ 671 w 1421"/>
                <a:gd name="T71" fmla="*/ 1107 h 1153"/>
                <a:gd name="T72" fmla="*/ 780 w 1421"/>
                <a:gd name="T73" fmla="*/ 1131 h 1153"/>
                <a:gd name="T74" fmla="*/ 881 w 1421"/>
                <a:gd name="T75" fmla="*/ 1104 h 1153"/>
                <a:gd name="T76" fmla="*/ 949 w 1421"/>
                <a:gd name="T77" fmla="*/ 1074 h 1153"/>
                <a:gd name="T78" fmla="*/ 1007 w 1421"/>
                <a:gd name="T79" fmla="*/ 1131 h 1153"/>
                <a:gd name="T80" fmla="*/ 1056 w 1421"/>
                <a:gd name="T81" fmla="*/ 1052 h 1153"/>
                <a:gd name="T82" fmla="*/ 1170 w 1421"/>
                <a:gd name="T83" fmla="*/ 1063 h 1153"/>
                <a:gd name="T84" fmla="*/ 1233 w 1421"/>
                <a:gd name="T85" fmla="*/ 1030 h 1153"/>
                <a:gd name="T86" fmla="*/ 1187 w 1421"/>
                <a:gd name="T87" fmla="*/ 945 h 1153"/>
                <a:gd name="T88" fmla="*/ 1230 w 1421"/>
                <a:gd name="T89" fmla="*/ 891 h 1153"/>
                <a:gd name="T90" fmla="*/ 1307 w 1421"/>
                <a:gd name="T91" fmla="*/ 880 h 1153"/>
                <a:gd name="T92" fmla="*/ 1350 w 1421"/>
                <a:gd name="T93" fmla="*/ 820 h 1153"/>
                <a:gd name="T94" fmla="*/ 1397 w 1421"/>
                <a:gd name="T95" fmla="*/ 749 h 1153"/>
                <a:gd name="T96" fmla="*/ 1421 w 1421"/>
                <a:gd name="T97" fmla="*/ 683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21" h="1153">
                  <a:moveTo>
                    <a:pt x="1421" y="683"/>
                  </a:moveTo>
                  <a:lnTo>
                    <a:pt x="1380" y="664"/>
                  </a:lnTo>
                  <a:lnTo>
                    <a:pt x="1380" y="637"/>
                  </a:lnTo>
                  <a:lnTo>
                    <a:pt x="1348" y="626"/>
                  </a:lnTo>
                  <a:lnTo>
                    <a:pt x="1315" y="607"/>
                  </a:lnTo>
                  <a:lnTo>
                    <a:pt x="1320" y="579"/>
                  </a:lnTo>
                  <a:lnTo>
                    <a:pt x="1339" y="549"/>
                  </a:lnTo>
                  <a:lnTo>
                    <a:pt x="1350" y="511"/>
                  </a:lnTo>
                  <a:lnTo>
                    <a:pt x="1304" y="484"/>
                  </a:lnTo>
                  <a:lnTo>
                    <a:pt x="1326" y="443"/>
                  </a:lnTo>
                  <a:lnTo>
                    <a:pt x="1315" y="418"/>
                  </a:lnTo>
                  <a:lnTo>
                    <a:pt x="1320" y="385"/>
                  </a:lnTo>
                  <a:lnTo>
                    <a:pt x="1315" y="350"/>
                  </a:lnTo>
                  <a:lnTo>
                    <a:pt x="1296" y="331"/>
                  </a:lnTo>
                  <a:lnTo>
                    <a:pt x="1263" y="352"/>
                  </a:lnTo>
                  <a:lnTo>
                    <a:pt x="1211" y="344"/>
                  </a:lnTo>
                  <a:lnTo>
                    <a:pt x="1211" y="314"/>
                  </a:lnTo>
                  <a:lnTo>
                    <a:pt x="1184" y="287"/>
                  </a:lnTo>
                  <a:lnTo>
                    <a:pt x="1148" y="279"/>
                  </a:lnTo>
                  <a:lnTo>
                    <a:pt x="1140" y="251"/>
                  </a:lnTo>
                  <a:lnTo>
                    <a:pt x="1168" y="224"/>
                  </a:lnTo>
                  <a:lnTo>
                    <a:pt x="1151" y="175"/>
                  </a:lnTo>
                  <a:lnTo>
                    <a:pt x="1159" y="147"/>
                  </a:lnTo>
                  <a:lnTo>
                    <a:pt x="1143" y="123"/>
                  </a:lnTo>
                  <a:lnTo>
                    <a:pt x="1159" y="101"/>
                  </a:lnTo>
                  <a:lnTo>
                    <a:pt x="1129" y="87"/>
                  </a:lnTo>
                  <a:lnTo>
                    <a:pt x="1129" y="66"/>
                  </a:lnTo>
                  <a:lnTo>
                    <a:pt x="1086" y="44"/>
                  </a:lnTo>
                  <a:lnTo>
                    <a:pt x="1067" y="25"/>
                  </a:lnTo>
                  <a:lnTo>
                    <a:pt x="1034" y="25"/>
                  </a:lnTo>
                  <a:lnTo>
                    <a:pt x="1009" y="0"/>
                  </a:lnTo>
                  <a:lnTo>
                    <a:pt x="987" y="41"/>
                  </a:lnTo>
                  <a:lnTo>
                    <a:pt x="947" y="85"/>
                  </a:lnTo>
                  <a:lnTo>
                    <a:pt x="936" y="71"/>
                  </a:lnTo>
                  <a:lnTo>
                    <a:pt x="900" y="76"/>
                  </a:lnTo>
                  <a:lnTo>
                    <a:pt x="900" y="104"/>
                  </a:lnTo>
                  <a:lnTo>
                    <a:pt x="854" y="142"/>
                  </a:lnTo>
                  <a:lnTo>
                    <a:pt x="799" y="156"/>
                  </a:lnTo>
                  <a:lnTo>
                    <a:pt x="786" y="115"/>
                  </a:lnTo>
                  <a:lnTo>
                    <a:pt x="723" y="117"/>
                  </a:lnTo>
                  <a:lnTo>
                    <a:pt x="709" y="137"/>
                  </a:lnTo>
                  <a:lnTo>
                    <a:pt x="715" y="178"/>
                  </a:lnTo>
                  <a:lnTo>
                    <a:pt x="687" y="178"/>
                  </a:lnTo>
                  <a:lnTo>
                    <a:pt x="679" y="205"/>
                  </a:lnTo>
                  <a:lnTo>
                    <a:pt x="649" y="205"/>
                  </a:lnTo>
                  <a:lnTo>
                    <a:pt x="660" y="254"/>
                  </a:lnTo>
                  <a:lnTo>
                    <a:pt x="638" y="276"/>
                  </a:lnTo>
                  <a:lnTo>
                    <a:pt x="592" y="270"/>
                  </a:lnTo>
                  <a:lnTo>
                    <a:pt x="564" y="298"/>
                  </a:lnTo>
                  <a:lnTo>
                    <a:pt x="469" y="298"/>
                  </a:lnTo>
                  <a:lnTo>
                    <a:pt x="423" y="276"/>
                  </a:lnTo>
                  <a:lnTo>
                    <a:pt x="387" y="295"/>
                  </a:lnTo>
                  <a:lnTo>
                    <a:pt x="387" y="322"/>
                  </a:lnTo>
                  <a:lnTo>
                    <a:pt x="354" y="352"/>
                  </a:lnTo>
                  <a:lnTo>
                    <a:pt x="322" y="352"/>
                  </a:lnTo>
                  <a:lnTo>
                    <a:pt x="308" y="363"/>
                  </a:lnTo>
                  <a:lnTo>
                    <a:pt x="311" y="388"/>
                  </a:lnTo>
                  <a:lnTo>
                    <a:pt x="275" y="369"/>
                  </a:lnTo>
                  <a:lnTo>
                    <a:pt x="240" y="404"/>
                  </a:lnTo>
                  <a:lnTo>
                    <a:pt x="188" y="402"/>
                  </a:lnTo>
                  <a:lnTo>
                    <a:pt x="141" y="432"/>
                  </a:lnTo>
                  <a:lnTo>
                    <a:pt x="98" y="434"/>
                  </a:lnTo>
                  <a:lnTo>
                    <a:pt x="65" y="467"/>
                  </a:lnTo>
                  <a:lnTo>
                    <a:pt x="57" y="505"/>
                  </a:lnTo>
                  <a:lnTo>
                    <a:pt x="21" y="519"/>
                  </a:lnTo>
                  <a:lnTo>
                    <a:pt x="2" y="552"/>
                  </a:lnTo>
                  <a:lnTo>
                    <a:pt x="16" y="568"/>
                  </a:lnTo>
                  <a:lnTo>
                    <a:pt x="0" y="590"/>
                  </a:lnTo>
                  <a:lnTo>
                    <a:pt x="19" y="609"/>
                  </a:lnTo>
                  <a:lnTo>
                    <a:pt x="43" y="593"/>
                  </a:lnTo>
                  <a:lnTo>
                    <a:pt x="81" y="596"/>
                  </a:lnTo>
                  <a:lnTo>
                    <a:pt x="87" y="623"/>
                  </a:lnTo>
                  <a:lnTo>
                    <a:pt x="111" y="634"/>
                  </a:lnTo>
                  <a:lnTo>
                    <a:pt x="136" y="648"/>
                  </a:lnTo>
                  <a:lnTo>
                    <a:pt x="163" y="637"/>
                  </a:lnTo>
                  <a:lnTo>
                    <a:pt x="193" y="678"/>
                  </a:lnTo>
                  <a:lnTo>
                    <a:pt x="223" y="672"/>
                  </a:lnTo>
                  <a:lnTo>
                    <a:pt x="223" y="694"/>
                  </a:lnTo>
                  <a:lnTo>
                    <a:pt x="253" y="699"/>
                  </a:lnTo>
                  <a:lnTo>
                    <a:pt x="278" y="719"/>
                  </a:lnTo>
                  <a:lnTo>
                    <a:pt x="275" y="754"/>
                  </a:lnTo>
                  <a:lnTo>
                    <a:pt x="283" y="776"/>
                  </a:lnTo>
                  <a:lnTo>
                    <a:pt x="256" y="806"/>
                  </a:lnTo>
                  <a:lnTo>
                    <a:pt x="270" y="842"/>
                  </a:lnTo>
                  <a:lnTo>
                    <a:pt x="253" y="866"/>
                  </a:lnTo>
                  <a:lnTo>
                    <a:pt x="267" y="891"/>
                  </a:lnTo>
                  <a:lnTo>
                    <a:pt x="240" y="926"/>
                  </a:lnTo>
                  <a:lnTo>
                    <a:pt x="207" y="926"/>
                  </a:lnTo>
                  <a:lnTo>
                    <a:pt x="177" y="948"/>
                  </a:lnTo>
                  <a:lnTo>
                    <a:pt x="199" y="973"/>
                  </a:lnTo>
                  <a:lnTo>
                    <a:pt x="188" y="1003"/>
                  </a:lnTo>
                  <a:lnTo>
                    <a:pt x="210" y="1027"/>
                  </a:lnTo>
                  <a:lnTo>
                    <a:pt x="229" y="1044"/>
                  </a:lnTo>
                  <a:lnTo>
                    <a:pt x="221" y="1068"/>
                  </a:lnTo>
                  <a:lnTo>
                    <a:pt x="221" y="1104"/>
                  </a:lnTo>
                  <a:lnTo>
                    <a:pt x="240" y="1137"/>
                  </a:lnTo>
                  <a:lnTo>
                    <a:pt x="319" y="1139"/>
                  </a:lnTo>
                  <a:lnTo>
                    <a:pt x="346" y="1153"/>
                  </a:lnTo>
                  <a:lnTo>
                    <a:pt x="387" y="1131"/>
                  </a:lnTo>
                  <a:lnTo>
                    <a:pt x="403" y="1104"/>
                  </a:lnTo>
                  <a:lnTo>
                    <a:pt x="431" y="1104"/>
                  </a:lnTo>
                  <a:lnTo>
                    <a:pt x="453" y="1128"/>
                  </a:lnTo>
                  <a:lnTo>
                    <a:pt x="532" y="1120"/>
                  </a:lnTo>
                  <a:lnTo>
                    <a:pt x="551" y="1098"/>
                  </a:lnTo>
                  <a:lnTo>
                    <a:pt x="584" y="1098"/>
                  </a:lnTo>
                  <a:lnTo>
                    <a:pt x="608" y="1126"/>
                  </a:lnTo>
                  <a:lnTo>
                    <a:pt x="633" y="1128"/>
                  </a:lnTo>
                  <a:lnTo>
                    <a:pt x="671" y="1107"/>
                  </a:lnTo>
                  <a:lnTo>
                    <a:pt x="706" y="1123"/>
                  </a:lnTo>
                  <a:lnTo>
                    <a:pt x="734" y="1120"/>
                  </a:lnTo>
                  <a:lnTo>
                    <a:pt x="780" y="1131"/>
                  </a:lnTo>
                  <a:lnTo>
                    <a:pt x="824" y="1148"/>
                  </a:lnTo>
                  <a:lnTo>
                    <a:pt x="843" y="1126"/>
                  </a:lnTo>
                  <a:lnTo>
                    <a:pt x="881" y="1104"/>
                  </a:lnTo>
                  <a:lnTo>
                    <a:pt x="873" y="1060"/>
                  </a:lnTo>
                  <a:lnTo>
                    <a:pt x="906" y="1038"/>
                  </a:lnTo>
                  <a:lnTo>
                    <a:pt x="949" y="1074"/>
                  </a:lnTo>
                  <a:lnTo>
                    <a:pt x="974" y="1071"/>
                  </a:lnTo>
                  <a:lnTo>
                    <a:pt x="987" y="1104"/>
                  </a:lnTo>
                  <a:lnTo>
                    <a:pt x="1007" y="1131"/>
                  </a:lnTo>
                  <a:lnTo>
                    <a:pt x="1023" y="1115"/>
                  </a:lnTo>
                  <a:lnTo>
                    <a:pt x="1023" y="1085"/>
                  </a:lnTo>
                  <a:lnTo>
                    <a:pt x="1056" y="1052"/>
                  </a:lnTo>
                  <a:lnTo>
                    <a:pt x="1105" y="1060"/>
                  </a:lnTo>
                  <a:lnTo>
                    <a:pt x="1143" y="1060"/>
                  </a:lnTo>
                  <a:lnTo>
                    <a:pt x="1170" y="1063"/>
                  </a:lnTo>
                  <a:lnTo>
                    <a:pt x="1181" y="1038"/>
                  </a:lnTo>
                  <a:lnTo>
                    <a:pt x="1206" y="1049"/>
                  </a:lnTo>
                  <a:lnTo>
                    <a:pt x="1233" y="1030"/>
                  </a:lnTo>
                  <a:lnTo>
                    <a:pt x="1230" y="1000"/>
                  </a:lnTo>
                  <a:lnTo>
                    <a:pt x="1184" y="978"/>
                  </a:lnTo>
                  <a:lnTo>
                    <a:pt x="1187" y="945"/>
                  </a:lnTo>
                  <a:lnTo>
                    <a:pt x="1208" y="924"/>
                  </a:lnTo>
                  <a:lnTo>
                    <a:pt x="1214" y="902"/>
                  </a:lnTo>
                  <a:lnTo>
                    <a:pt x="1230" y="891"/>
                  </a:lnTo>
                  <a:lnTo>
                    <a:pt x="1255" y="896"/>
                  </a:lnTo>
                  <a:lnTo>
                    <a:pt x="1274" y="880"/>
                  </a:lnTo>
                  <a:lnTo>
                    <a:pt x="1307" y="880"/>
                  </a:lnTo>
                  <a:lnTo>
                    <a:pt x="1318" y="852"/>
                  </a:lnTo>
                  <a:lnTo>
                    <a:pt x="1353" y="855"/>
                  </a:lnTo>
                  <a:lnTo>
                    <a:pt x="1350" y="820"/>
                  </a:lnTo>
                  <a:lnTo>
                    <a:pt x="1372" y="801"/>
                  </a:lnTo>
                  <a:lnTo>
                    <a:pt x="1408" y="798"/>
                  </a:lnTo>
                  <a:lnTo>
                    <a:pt x="1397" y="749"/>
                  </a:lnTo>
                  <a:lnTo>
                    <a:pt x="1419" y="730"/>
                  </a:lnTo>
                  <a:lnTo>
                    <a:pt x="1421" y="683"/>
                  </a:lnTo>
                  <a:lnTo>
                    <a:pt x="1421" y="68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9EDD1C03-20AC-4502-A7A1-229619FD6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939"/>
              <a:ext cx="319" cy="246"/>
            </a:xfrm>
            <a:custGeom>
              <a:avLst/>
              <a:gdLst>
                <a:gd name="T0" fmla="*/ 316 w 319"/>
                <a:gd name="T1" fmla="*/ 112 h 246"/>
                <a:gd name="T2" fmla="*/ 286 w 319"/>
                <a:gd name="T3" fmla="*/ 115 h 246"/>
                <a:gd name="T4" fmla="*/ 267 w 319"/>
                <a:gd name="T5" fmla="*/ 128 h 246"/>
                <a:gd name="T6" fmla="*/ 281 w 319"/>
                <a:gd name="T7" fmla="*/ 142 h 246"/>
                <a:gd name="T8" fmla="*/ 283 w 319"/>
                <a:gd name="T9" fmla="*/ 172 h 246"/>
                <a:gd name="T10" fmla="*/ 264 w 319"/>
                <a:gd name="T11" fmla="*/ 191 h 246"/>
                <a:gd name="T12" fmla="*/ 240 w 319"/>
                <a:gd name="T13" fmla="*/ 175 h 246"/>
                <a:gd name="T14" fmla="*/ 210 w 319"/>
                <a:gd name="T15" fmla="*/ 169 h 246"/>
                <a:gd name="T16" fmla="*/ 196 w 319"/>
                <a:gd name="T17" fmla="*/ 186 h 246"/>
                <a:gd name="T18" fmla="*/ 169 w 319"/>
                <a:gd name="T19" fmla="*/ 191 h 246"/>
                <a:gd name="T20" fmla="*/ 152 w 319"/>
                <a:gd name="T21" fmla="*/ 216 h 246"/>
                <a:gd name="T22" fmla="*/ 131 w 319"/>
                <a:gd name="T23" fmla="*/ 216 h 246"/>
                <a:gd name="T24" fmla="*/ 109 w 319"/>
                <a:gd name="T25" fmla="*/ 224 h 246"/>
                <a:gd name="T26" fmla="*/ 103 w 319"/>
                <a:gd name="T27" fmla="*/ 240 h 246"/>
                <a:gd name="T28" fmla="*/ 79 w 319"/>
                <a:gd name="T29" fmla="*/ 246 h 246"/>
                <a:gd name="T30" fmla="*/ 60 w 319"/>
                <a:gd name="T31" fmla="*/ 224 h 246"/>
                <a:gd name="T32" fmla="*/ 68 w 319"/>
                <a:gd name="T33" fmla="*/ 194 h 246"/>
                <a:gd name="T34" fmla="*/ 40 w 319"/>
                <a:gd name="T35" fmla="*/ 180 h 246"/>
                <a:gd name="T36" fmla="*/ 49 w 319"/>
                <a:gd name="T37" fmla="*/ 164 h 246"/>
                <a:gd name="T38" fmla="*/ 27 w 319"/>
                <a:gd name="T39" fmla="*/ 148 h 246"/>
                <a:gd name="T40" fmla="*/ 8 w 319"/>
                <a:gd name="T41" fmla="*/ 123 h 246"/>
                <a:gd name="T42" fmla="*/ 21 w 319"/>
                <a:gd name="T43" fmla="*/ 101 h 246"/>
                <a:gd name="T44" fmla="*/ 0 w 319"/>
                <a:gd name="T45" fmla="*/ 74 h 246"/>
                <a:gd name="T46" fmla="*/ 40 w 319"/>
                <a:gd name="T47" fmla="*/ 55 h 246"/>
                <a:gd name="T48" fmla="*/ 57 w 319"/>
                <a:gd name="T49" fmla="*/ 63 h 246"/>
                <a:gd name="T50" fmla="*/ 84 w 319"/>
                <a:gd name="T51" fmla="*/ 66 h 246"/>
                <a:gd name="T52" fmla="*/ 76 w 319"/>
                <a:gd name="T53" fmla="*/ 38 h 246"/>
                <a:gd name="T54" fmla="*/ 95 w 319"/>
                <a:gd name="T55" fmla="*/ 30 h 246"/>
                <a:gd name="T56" fmla="*/ 120 w 319"/>
                <a:gd name="T57" fmla="*/ 33 h 246"/>
                <a:gd name="T58" fmla="*/ 147 w 319"/>
                <a:gd name="T59" fmla="*/ 19 h 246"/>
                <a:gd name="T60" fmla="*/ 161 w 319"/>
                <a:gd name="T61" fmla="*/ 0 h 246"/>
                <a:gd name="T62" fmla="*/ 193 w 319"/>
                <a:gd name="T63" fmla="*/ 0 h 246"/>
                <a:gd name="T64" fmla="*/ 201 w 319"/>
                <a:gd name="T65" fmla="*/ 14 h 246"/>
                <a:gd name="T66" fmla="*/ 221 w 319"/>
                <a:gd name="T67" fmla="*/ 19 h 246"/>
                <a:gd name="T68" fmla="*/ 226 w 319"/>
                <a:gd name="T69" fmla="*/ 30 h 246"/>
                <a:gd name="T70" fmla="*/ 245 w 319"/>
                <a:gd name="T71" fmla="*/ 25 h 246"/>
                <a:gd name="T72" fmla="*/ 240 w 319"/>
                <a:gd name="T73" fmla="*/ 46 h 246"/>
                <a:gd name="T74" fmla="*/ 270 w 319"/>
                <a:gd name="T75" fmla="*/ 52 h 246"/>
                <a:gd name="T76" fmla="*/ 281 w 319"/>
                <a:gd name="T77" fmla="*/ 74 h 246"/>
                <a:gd name="T78" fmla="*/ 300 w 319"/>
                <a:gd name="T79" fmla="*/ 74 h 246"/>
                <a:gd name="T80" fmla="*/ 319 w 319"/>
                <a:gd name="T81" fmla="*/ 96 h 246"/>
                <a:gd name="T82" fmla="*/ 316 w 319"/>
                <a:gd name="T83" fmla="*/ 112 h 246"/>
                <a:gd name="T84" fmla="*/ 316 w 319"/>
                <a:gd name="T85" fmla="*/ 11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9" h="246">
                  <a:moveTo>
                    <a:pt x="316" y="112"/>
                  </a:moveTo>
                  <a:lnTo>
                    <a:pt x="286" y="115"/>
                  </a:lnTo>
                  <a:lnTo>
                    <a:pt x="267" y="128"/>
                  </a:lnTo>
                  <a:lnTo>
                    <a:pt x="281" y="142"/>
                  </a:lnTo>
                  <a:lnTo>
                    <a:pt x="283" y="172"/>
                  </a:lnTo>
                  <a:lnTo>
                    <a:pt x="264" y="191"/>
                  </a:lnTo>
                  <a:lnTo>
                    <a:pt x="240" y="175"/>
                  </a:lnTo>
                  <a:lnTo>
                    <a:pt x="210" y="169"/>
                  </a:lnTo>
                  <a:lnTo>
                    <a:pt x="196" y="186"/>
                  </a:lnTo>
                  <a:lnTo>
                    <a:pt x="169" y="191"/>
                  </a:lnTo>
                  <a:lnTo>
                    <a:pt x="152" y="216"/>
                  </a:lnTo>
                  <a:lnTo>
                    <a:pt x="131" y="216"/>
                  </a:lnTo>
                  <a:lnTo>
                    <a:pt x="109" y="224"/>
                  </a:lnTo>
                  <a:lnTo>
                    <a:pt x="103" y="240"/>
                  </a:lnTo>
                  <a:lnTo>
                    <a:pt x="79" y="246"/>
                  </a:lnTo>
                  <a:lnTo>
                    <a:pt x="60" y="224"/>
                  </a:lnTo>
                  <a:lnTo>
                    <a:pt x="68" y="194"/>
                  </a:lnTo>
                  <a:lnTo>
                    <a:pt x="40" y="180"/>
                  </a:lnTo>
                  <a:lnTo>
                    <a:pt x="49" y="164"/>
                  </a:lnTo>
                  <a:lnTo>
                    <a:pt x="27" y="148"/>
                  </a:lnTo>
                  <a:lnTo>
                    <a:pt x="8" y="123"/>
                  </a:lnTo>
                  <a:lnTo>
                    <a:pt x="21" y="101"/>
                  </a:lnTo>
                  <a:lnTo>
                    <a:pt x="0" y="74"/>
                  </a:lnTo>
                  <a:lnTo>
                    <a:pt x="40" y="55"/>
                  </a:lnTo>
                  <a:lnTo>
                    <a:pt x="57" y="63"/>
                  </a:lnTo>
                  <a:lnTo>
                    <a:pt x="84" y="66"/>
                  </a:lnTo>
                  <a:lnTo>
                    <a:pt x="76" y="38"/>
                  </a:lnTo>
                  <a:lnTo>
                    <a:pt x="95" y="30"/>
                  </a:lnTo>
                  <a:lnTo>
                    <a:pt x="120" y="33"/>
                  </a:lnTo>
                  <a:lnTo>
                    <a:pt x="147" y="19"/>
                  </a:lnTo>
                  <a:lnTo>
                    <a:pt x="161" y="0"/>
                  </a:lnTo>
                  <a:lnTo>
                    <a:pt x="193" y="0"/>
                  </a:lnTo>
                  <a:lnTo>
                    <a:pt x="201" y="14"/>
                  </a:lnTo>
                  <a:lnTo>
                    <a:pt x="221" y="19"/>
                  </a:lnTo>
                  <a:lnTo>
                    <a:pt x="226" y="30"/>
                  </a:lnTo>
                  <a:lnTo>
                    <a:pt x="245" y="25"/>
                  </a:lnTo>
                  <a:lnTo>
                    <a:pt x="240" y="46"/>
                  </a:lnTo>
                  <a:lnTo>
                    <a:pt x="270" y="52"/>
                  </a:lnTo>
                  <a:lnTo>
                    <a:pt x="281" y="74"/>
                  </a:lnTo>
                  <a:lnTo>
                    <a:pt x="300" y="74"/>
                  </a:lnTo>
                  <a:lnTo>
                    <a:pt x="319" y="96"/>
                  </a:lnTo>
                  <a:lnTo>
                    <a:pt x="316" y="112"/>
                  </a:lnTo>
                  <a:lnTo>
                    <a:pt x="316" y="11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A3787C84-58E6-4437-AAC5-ED33A14DF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939"/>
              <a:ext cx="319" cy="246"/>
            </a:xfrm>
            <a:custGeom>
              <a:avLst/>
              <a:gdLst>
                <a:gd name="T0" fmla="*/ 0 w 319"/>
                <a:gd name="T1" fmla="*/ 74 h 246"/>
                <a:gd name="T2" fmla="*/ 40 w 319"/>
                <a:gd name="T3" fmla="*/ 55 h 246"/>
                <a:gd name="T4" fmla="*/ 57 w 319"/>
                <a:gd name="T5" fmla="*/ 63 h 246"/>
                <a:gd name="T6" fmla="*/ 84 w 319"/>
                <a:gd name="T7" fmla="*/ 66 h 246"/>
                <a:gd name="T8" fmla="*/ 76 w 319"/>
                <a:gd name="T9" fmla="*/ 38 h 246"/>
                <a:gd name="T10" fmla="*/ 95 w 319"/>
                <a:gd name="T11" fmla="*/ 30 h 246"/>
                <a:gd name="T12" fmla="*/ 120 w 319"/>
                <a:gd name="T13" fmla="*/ 33 h 246"/>
                <a:gd name="T14" fmla="*/ 147 w 319"/>
                <a:gd name="T15" fmla="*/ 19 h 246"/>
                <a:gd name="T16" fmla="*/ 161 w 319"/>
                <a:gd name="T17" fmla="*/ 0 h 246"/>
                <a:gd name="T18" fmla="*/ 193 w 319"/>
                <a:gd name="T19" fmla="*/ 0 h 246"/>
                <a:gd name="T20" fmla="*/ 201 w 319"/>
                <a:gd name="T21" fmla="*/ 14 h 246"/>
                <a:gd name="T22" fmla="*/ 221 w 319"/>
                <a:gd name="T23" fmla="*/ 19 h 246"/>
                <a:gd name="T24" fmla="*/ 226 w 319"/>
                <a:gd name="T25" fmla="*/ 30 h 246"/>
                <a:gd name="T26" fmla="*/ 245 w 319"/>
                <a:gd name="T27" fmla="*/ 25 h 246"/>
                <a:gd name="T28" fmla="*/ 240 w 319"/>
                <a:gd name="T29" fmla="*/ 46 h 246"/>
                <a:gd name="T30" fmla="*/ 270 w 319"/>
                <a:gd name="T31" fmla="*/ 52 h 246"/>
                <a:gd name="T32" fmla="*/ 281 w 319"/>
                <a:gd name="T33" fmla="*/ 74 h 246"/>
                <a:gd name="T34" fmla="*/ 300 w 319"/>
                <a:gd name="T35" fmla="*/ 74 h 246"/>
                <a:gd name="T36" fmla="*/ 319 w 319"/>
                <a:gd name="T37" fmla="*/ 96 h 246"/>
                <a:gd name="T38" fmla="*/ 316 w 319"/>
                <a:gd name="T39" fmla="*/ 112 h 246"/>
                <a:gd name="T40" fmla="*/ 286 w 319"/>
                <a:gd name="T41" fmla="*/ 115 h 246"/>
                <a:gd name="T42" fmla="*/ 267 w 319"/>
                <a:gd name="T43" fmla="*/ 128 h 246"/>
                <a:gd name="T44" fmla="*/ 281 w 319"/>
                <a:gd name="T45" fmla="*/ 142 h 246"/>
                <a:gd name="T46" fmla="*/ 283 w 319"/>
                <a:gd name="T47" fmla="*/ 172 h 246"/>
                <a:gd name="T48" fmla="*/ 264 w 319"/>
                <a:gd name="T49" fmla="*/ 191 h 246"/>
                <a:gd name="T50" fmla="*/ 240 w 319"/>
                <a:gd name="T51" fmla="*/ 175 h 246"/>
                <a:gd name="T52" fmla="*/ 210 w 319"/>
                <a:gd name="T53" fmla="*/ 169 h 246"/>
                <a:gd name="T54" fmla="*/ 196 w 319"/>
                <a:gd name="T55" fmla="*/ 186 h 246"/>
                <a:gd name="T56" fmla="*/ 169 w 319"/>
                <a:gd name="T57" fmla="*/ 191 h 246"/>
                <a:gd name="T58" fmla="*/ 152 w 319"/>
                <a:gd name="T59" fmla="*/ 216 h 246"/>
                <a:gd name="T60" fmla="*/ 131 w 319"/>
                <a:gd name="T61" fmla="*/ 216 h 246"/>
                <a:gd name="T62" fmla="*/ 109 w 319"/>
                <a:gd name="T63" fmla="*/ 224 h 246"/>
                <a:gd name="T64" fmla="*/ 103 w 319"/>
                <a:gd name="T65" fmla="*/ 240 h 246"/>
                <a:gd name="T66" fmla="*/ 79 w 319"/>
                <a:gd name="T67" fmla="*/ 246 h 246"/>
                <a:gd name="T68" fmla="*/ 60 w 319"/>
                <a:gd name="T69" fmla="*/ 224 h 246"/>
                <a:gd name="T70" fmla="*/ 68 w 319"/>
                <a:gd name="T71" fmla="*/ 194 h 246"/>
                <a:gd name="T72" fmla="*/ 40 w 319"/>
                <a:gd name="T73" fmla="*/ 180 h 246"/>
                <a:gd name="T74" fmla="*/ 49 w 319"/>
                <a:gd name="T75" fmla="*/ 164 h 246"/>
                <a:gd name="T76" fmla="*/ 27 w 319"/>
                <a:gd name="T77" fmla="*/ 148 h 246"/>
                <a:gd name="T78" fmla="*/ 8 w 319"/>
                <a:gd name="T79" fmla="*/ 123 h 246"/>
                <a:gd name="T80" fmla="*/ 21 w 319"/>
                <a:gd name="T81" fmla="*/ 101 h 246"/>
                <a:gd name="T82" fmla="*/ 0 w 319"/>
                <a:gd name="T83" fmla="*/ 74 h 246"/>
                <a:gd name="T84" fmla="*/ 0 w 319"/>
                <a:gd name="T85" fmla="*/ 74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9" h="246">
                  <a:moveTo>
                    <a:pt x="0" y="74"/>
                  </a:moveTo>
                  <a:lnTo>
                    <a:pt x="40" y="55"/>
                  </a:lnTo>
                  <a:lnTo>
                    <a:pt x="57" y="63"/>
                  </a:lnTo>
                  <a:lnTo>
                    <a:pt x="84" y="66"/>
                  </a:lnTo>
                  <a:lnTo>
                    <a:pt x="76" y="38"/>
                  </a:lnTo>
                  <a:lnTo>
                    <a:pt x="95" y="30"/>
                  </a:lnTo>
                  <a:lnTo>
                    <a:pt x="120" y="33"/>
                  </a:lnTo>
                  <a:lnTo>
                    <a:pt x="147" y="19"/>
                  </a:lnTo>
                  <a:lnTo>
                    <a:pt x="161" y="0"/>
                  </a:lnTo>
                  <a:lnTo>
                    <a:pt x="193" y="0"/>
                  </a:lnTo>
                  <a:lnTo>
                    <a:pt x="201" y="14"/>
                  </a:lnTo>
                  <a:lnTo>
                    <a:pt x="221" y="19"/>
                  </a:lnTo>
                  <a:lnTo>
                    <a:pt x="226" y="30"/>
                  </a:lnTo>
                  <a:lnTo>
                    <a:pt x="245" y="25"/>
                  </a:lnTo>
                  <a:lnTo>
                    <a:pt x="240" y="46"/>
                  </a:lnTo>
                  <a:lnTo>
                    <a:pt x="270" y="52"/>
                  </a:lnTo>
                  <a:lnTo>
                    <a:pt x="281" y="74"/>
                  </a:lnTo>
                  <a:lnTo>
                    <a:pt x="300" y="74"/>
                  </a:lnTo>
                  <a:lnTo>
                    <a:pt x="319" y="96"/>
                  </a:lnTo>
                  <a:lnTo>
                    <a:pt x="316" y="112"/>
                  </a:lnTo>
                  <a:lnTo>
                    <a:pt x="286" y="115"/>
                  </a:lnTo>
                  <a:lnTo>
                    <a:pt x="267" y="128"/>
                  </a:lnTo>
                  <a:lnTo>
                    <a:pt x="281" y="142"/>
                  </a:lnTo>
                  <a:lnTo>
                    <a:pt x="283" y="172"/>
                  </a:lnTo>
                  <a:lnTo>
                    <a:pt x="264" y="191"/>
                  </a:lnTo>
                  <a:lnTo>
                    <a:pt x="240" y="175"/>
                  </a:lnTo>
                  <a:lnTo>
                    <a:pt x="210" y="169"/>
                  </a:lnTo>
                  <a:lnTo>
                    <a:pt x="196" y="186"/>
                  </a:lnTo>
                  <a:lnTo>
                    <a:pt x="169" y="191"/>
                  </a:lnTo>
                  <a:lnTo>
                    <a:pt x="152" y="216"/>
                  </a:lnTo>
                  <a:lnTo>
                    <a:pt x="131" y="216"/>
                  </a:lnTo>
                  <a:lnTo>
                    <a:pt x="109" y="224"/>
                  </a:lnTo>
                  <a:lnTo>
                    <a:pt x="103" y="240"/>
                  </a:lnTo>
                  <a:lnTo>
                    <a:pt x="79" y="246"/>
                  </a:lnTo>
                  <a:lnTo>
                    <a:pt x="60" y="224"/>
                  </a:lnTo>
                  <a:lnTo>
                    <a:pt x="68" y="194"/>
                  </a:lnTo>
                  <a:lnTo>
                    <a:pt x="40" y="180"/>
                  </a:lnTo>
                  <a:lnTo>
                    <a:pt x="49" y="164"/>
                  </a:lnTo>
                  <a:lnTo>
                    <a:pt x="27" y="148"/>
                  </a:lnTo>
                  <a:lnTo>
                    <a:pt x="8" y="123"/>
                  </a:lnTo>
                  <a:lnTo>
                    <a:pt x="21" y="101"/>
                  </a:ln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27720AB1-66F3-4CB5-B62C-F2B985443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2010"/>
              <a:ext cx="963" cy="1202"/>
            </a:xfrm>
            <a:custGeom>
              <a:avLst/>
              <a:gdLst>
                <a:gd name="T0" fmla="*/ 598 w 963"/>
                <a:gd name="T1" fmla="*/ 47 h 1202"/>
                <a:gd name="T2" fmla="*/ 565 w 963"/>
                <a:gd name="T3" fmla="*/ 107 h 1202"/>
                <a:gd name="T4" fmla="*/ 475 w 963"/>
                <a:gd name="T5" fmla="*/ 68 h 1202"/>
                <a:gd name="T6" fmla="*/ 385 w 963"/>
                <a:gd name="T7" fmla="*/ 159 h 1202"/>
                <a:gd name="T8" fmla="*/ 328 w 963"/>
                <a:gd name="T9" fmla="*/ 161 h 1202"/>
                <a:gd name="T10" fmla="*/ 270 w 963"/>
                <a:gd name="T11" fmla="*/ 150 h 1202"/>
                <a:gd name="T12" fmla="*/ 197 w 963"/>
                <a:gd name="T13" fmla="*/ 200 h 1202"/>
                <a:gd name="T14" fmla="*/ 139 w 963"/>
                <a:gd name="T15" fmla="*/ 197 h 1202"/>
                <a:gd name="T16" fmla="*/ 52 w 963"/>
                <a:gd name="T17" fmla="*/ 265 h 1202"/>
                <a:gd name="T18" fmla="*/ 0 w 963"/>
                <a:gd name="T19" fmla="*/ 350 h 1202"/>
                <a:gd name="T20" fmla="*/ 82 w 963"/>
                <a:gd name="T21" fmla="*/ 421 h 1202"/>
                <a:gd name="T22" fmla="*/ 109 w 963"/>
                <a:gd name="T23" fmla="*/ 503 h 1202"/>
                <a:gd name="T24" fmla="*/ 156 w 963"/>
                <a:gd name="T25" fmla="*/ 579 h 1202"/>
                <a:gd name="T26" fmla="*/ 158 w 963"/>
                <a:gd name="T27" fmla="*/ 670 h 1202"/>
                <a:gd name="T28" fmla="*/ 229 w 963"/>
                <a:gd name="T29" fmla="*/ 724 h 1202"/>
                <a:gd name="T30" fmla="*/ 303 w 963"/>
                <a:gd name="T31" fmla="*/ 782 h 1202"/>
                <a:gd name="T32" fmla="*/ 360 w 963"/>
                <a:gd name="T33" fmla="*/ 776 h 1202"/>
                <a:gd name="T34" fmla="*/ 418 w 963"/>
                <a:gd name="T35" fmla="*/ 858 h 1202"/>
                <a:gd name="T36" fmla="*/ 464 w 963"/>
                <a:gd name="T37" fmla="*/ 926 h 1202"/>
                <a:gd name="T38" fmla="*/ 516 w 963"/>
                <a:gd name="T39" fmla="*/ 995 h 1202"/>
                <a:gd name="T40" fmla="*/ 584 w 963"/>
                <a:gd name="T41" fmla="*/ 1014 h 1202"/>
                <a:gd name="T42" fmla="*/ 658 w 963"/>
                <a:gd name="T43" fmla="*/ 1104 h 1202"/>
                <a:gd name="T44" fmla="*/ 726 w 963"/>
                <a:gd name="T45" fmla="*/ 1202 h 1202"/>
                <a:gd name="T46" fmla="*/ 751 w 963"/>
                <a:gd name="T47" fmla="*/ 1142 h 1202"/>
                <a:gd name="T48" fmla="*/ 791 w 963"/>
                <a:gd name="T49" fmla="*/ 1096 h 1202"/>
                <a:gd name="T50" fmla="*/ 783 w 963"/>
                <a:gd name="T51" fmla="*/ 1052 h 1202"/>
                <a:gd name="T52" fmla="*/ 816 w 963"/>
                <a:gd name="T53" fmla="*/ 1003 h 1202"/>
                <a:gd name="T54" fmla="*/ 860 w 963"/>
                <a:gd name="T55" fmla="*/ 973 h 1202"/>
                <a:gd name="T56" fmla="*/ 857 w 963"/>
                <a:gd name="T57" fmla="*/ 902 h 1202"/>
                <a:gd name="T58" fmla="*/ 862 w 963"/>
                <a:gd name="T59" fmla="*/ 864 h 1202"/>
                <a:gd name="T60" fmla="*/ 882 w 963"/>
                <a:gd name="T61" fmla="*/ 825 h 1202"/>
                <a:gd name="T62" fmla="*/ 928 w 963"/>
                <a:gd name="T63" fmla="*/ 768 h 1202"/>
                <a:gd name="T64" fmla="*/ 912 w 963"/>
                <a:gd name="T65" fmla="*/ 689 h 1202"/>
                <a:gd name="T66" fmla="*/ 903 w 963"/>
                <a:gd name="T67" fmla="*/ 631 h 1202"/>
                <a:gd name="T68" fmla="*/ 901 w 963"/>
                <a:gd name="T69" fmla="*/ 574 h 1202"/>
                <a:gd name="T70" fmla="*/ 909 w 963"/>
                <a:gd name="T71" fmla="*/ 514 h 1202"/>
                <a:gd name="T72" fmla="*/ 868 w 963"/>
                <a:gd name="T73" fmla="*/ 473 h 1202"/>
                <a:gd name="T74" fmla="*/ 857 w 963"/>
                <a:gd name="T75" fmla="*/ 418 h 1202"/>
                <a:gd name="T76" fmla="*/ 920 w 963"/>
                <a:gd name="T77" fmla="*/ 396 h 1202"/>
                <a:gd name="T78" fmla="*/ 933 w 963"/>
                <a:gd name="T79" fmla="*/ 336 h 1202"/>
                <a:gd name="T80" fmla="*/ 936 w 963"/>
                <a:gd name="T81" fmla="*/ 276 h 1202"/>
                <a:gd name="T82" fmla="*/ 955 w 963"/>
                <a:gd name="T83" fmla="*/ 224 h 1202"/>
                <a:gd name="T84" fmla="*/ 933 w 963"/>
                <a:gd name="T85" fmla="*/ 169 h 1202"/>
                <a:gd name="T86" fmla="*/ 903 w 963"/>
                <a:gd name="T87" fmla="*/ 142 h 1202"/>
                <a:gd name="T88" fmla="*/ 843 w 963"/>
                <a:gd name="T89" fmla="*/ 107 h 1202"/>
                <a:gd name="T90" fmla="*/ 791 w 963"/>
                <a:gd name="T91" fmla="*/ 104 h 1202"/>
                <a:gd name="T92" fmla="*/ 761 w 963"/>
                <a:gd name="T93" fmla="*/ 66 h 1202"/>
                <a:gd name="T94" fmla="*/ 699 w 963"/>
                <a:gd name="T95" fmla="*/ 79 h 1202"/>
                <a:gd name="T96" fmla="*/ 696 w 963"/>
                <a:gd name="T97" fmla="*/ 38 h 1202"/>
                <a:gd name="T98" fmla="*/ 641 w 963"/>
                <a:gd name="T99" fmla="*/ 0 h 1202"/>
                <a:gd name="T100" fmla="*/ 617 w 963"/>
                <a:gd name="T101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63" h="1202">
                  <a:moveTo>
                    <a:pt x="617" y="0"/>
                  </a:moveTo>
                  <a:lnTo>
                    <a:pt x="598" y="47"/>
                  </a:lnTo>
                  <a:lnTo>
                    <a:pt x="565" y="57"/>
                  </a:lnTo>
                  <a:lnTo>
                    <a:pt x="565" y="107"/>
                  </a:lnTo>
                  <a:lnTo>
                    <a:pt x="521" y="74"/>
                  </a:lnTo>
                  <a:lnTo>
                    <a:pt x="475" y="68"/>
                  </a:lnTo>
                  <a:lnTo>
                    <a:pt x="385" y="126"/>
                  </a:lnTo>
                  <a:lnTo>
                    <a:pt x="385" y="159"/>
                  </a:lnTo>
                  <a:lnTo>
                    <a:pt x="363" y="180"/>
                  </a:lnTo>
                  <a:lnTo>
                    <a:pt x="328" y="161"/>
                  </a:lnTo>
                  <a:lnTo>
                    <a:pt x="308" y="172"/>
                  </a:lnTo>
                  <a:lnTo>
                    <a:pt x="270" y="150"/>
                  </a:lnTo>
                  <a:lnTo>
                    <a:pt x="227" y="167"/>
                  </a:lnTo>
                  <a:lnTo>
                    <a:pt x="197" y="200"/>
                  </a:lnTo>
                  <a:lnTo>
                    <a:pt x="167" y="172"/>
                  </a:lnTo>
                  <a:lnTo>
                    <a:pt x="139" y="197"/>
                  </a:lnTo>
                  <a:lnTo>
                    <a:pt x="98" y="194"/>
                  </a:lnTo>
                  <a:lnTo>
                    <a:pt x="52" y="265"/>
                  </a:lnTo>
                  <a:lnTo>
                    <a:pt x="49" y="306"/>
                  </a:lnTo>
                  <a:lnTo>
                    <a:pt x="0" y="350"/>
                  </a:lnTo>
                  <a:lnTo>
                    <a:pt x="38" y="391"/>
                  </a:lnTo>
                  <a:lnTo>
                    <a:pt x="82" y="421"/>
                  </a:lnTo>
                  <a:lnTo>
                    <a:pt x="79" y="467"/>
                  </a:lnTo>
                  <a:lnTo>
                    <a:pt x="109" y="503"/>
                  </a:lnTo>
                  <a:lnTo>
                    <a:pt x="107" y="547"/>
                  </a:lnTo>
                  <a:lnTo>
                    <a:pt x="156" y="579"/>
                  </a:lnTo>
                  <a:lnTo>
                    <a:pt x="150" y="631"/>
                  </a:lnTo>
                  <a:lnTo>
                    <a:pt x="158" y="670"/>
                  </a:lnTo>
                  <a:lnTo>
                    <a:pt x="197" y="689"/>
                  </a:lnTo>
                  <a:lnTo>
                    <a:pt x="229" y="724"/>
                  </a:lnTo>
                  <a:lnTo>
                    <a:pt x="257" y="768"/>
                  </a:lnTo>
                  <a:lnTo>
                    <a:pt x="303" y="782"/>
                  </a:lnTo>
                  <a:lnTo>
                    <a:pt x="317" y="771"/>
                  </a:lnTo>
                  <a:lnTo>
                    <a:pt x="360" y="776"/>
                  </a:lnTo>
                  <a:lnTo>
                    <a:pt x="412" y="814"/>
                  </a:lnTo>
                  <a:lnTo>
                    <a:pt x="418" y="858"/>
                  </a:lnTo>
                  <a:lnTo>
                    <a:pt x="464" y="905"/>
                  </a:lnTo>
                  <a:lnTo>
                    <a:pt x="464" y="926"/>
                  </a:lnTo>
                  <a:lnTo>
                    <a:pt x="508" y="962"/>
                  </a:lnTo>
                  <a:lnTo>
                    <a:pt x="516" y="995"/>
                  </a:lnTo>
                  <a:lnTo>
                    <a:pt x="543" y="1014"/>
                  </a:lnTo>
                  <a:lnTo>
                    <a:pt x="584" y="1014"/>
                  </a:lnTo>
                  <a:lnTo>
                    <a:pt x="622" y="1052"/>
                  </a:lnTo>
                  <a:lnTo>
                    <a:pt x="658" y="1104"/>
                  </a:lnTo>
                  <a:lnTo>
                    <a:pt x="660" y="1159"/>
                  </a:lnTo>
                  <a:lnTo>
                    <a:pt x="726" y="1202"/>
                  </a:lnTo>
                  <a:lnTo>
                    <a:pt x="751" y="1167"/>
                  </a:lnTo>
                  <a:lnTo>
                    <a:pt x="751" y="1142"/>
                  </a:lnTo>
                  <a:lnTo>
                    <a:pt x="759" y="1109"/>
                  </a:lnTo>
                  <a:lnTo>
                    <a:pt x="791" y="1096"/>
                  </a:lnTo>
                  <a:lnTo>
                    <a:pt x="797" y="1074"/>
                  </a:lnTo>
                  <a:lnTo>
                    <a:pt x="783" y="1052"/>
                  </a:lnTo>
                  <a:lnTo>
                    <a:pt x="791" y="995"/>
                  </a:lnTo>
                  <a:lnTo>
                    <a:pt x="816" y="1003"/>
                  </a:lnTo>
                  <a:lnTo>
                    <a:pt x="824" y="987"/>
                  </a:lnTo>
                  <a:lnTo>
                    <a:pt x="860" y="973"/>
                  </a:lnTo>
                  <a:lnTo>
                    <a:pt x="876" y="937"/>
                  </a:lnTo>
                  <a:lnTo>
                    <a:pt x="857" y="902"/>
                  </a:lnTo>
                  <a:lnTo>
                    <a:pt x="887" y="888"/>
                  </a:lnTo>
                  <a:lnTo>
                    <a:pt x="862" y="864"/>
                  </a:lnTo>
                  <a:lnTo>
                    <a:pt x="882" y="847"/>
                  </a:lnTo>
                  <a:lnTo>
                    <a:pt x="882" y="825"/>
                  </a:lnTo>
                  <a:lnTo>
                    <a:pt x="901" y="809"/>
                  </a:lnTo>
                  <a:lnTo>
                    <a:pt x="928" y="768"/>
                  </a:lnTo>
                  <a:lnTo>
                    <a:pt x="909" y="735"/>
                  </a:lnTo>
                  <a:lnTo>
                    <a:pt x="912" y="689"/>
                  </a:lnTo>
                  <a:lnTo>
                    <a:pt x="912" y="661"/>
                  </a:lnTo>
                  <a:lnTo>
                    <a:pt x="903" y="631"/>
                  </a:lnTo>
                  <a:lnTo>
                    <a:pt x="920" y="607"/>
                  </a:lnTo>
                  <a:lnTo>
                    <a:pt x="901" y="574"/>
                  </a:lnTo>
                  <a:lnTo>
                    <a:pt x="901" y="538"/>
                  </a:lnTo>
                  <a:lnTo>
                    <a:pt x="909" y="514"/>
                  </a:lnTo>
                  <a:lnTo>
                    <a:pt x="890" y="497"/>
                  </a:lnTo>
                  <a:lnTo>
                    <a:pt x="868" y="473"/>
                  </a:lnTo>
                  <a:lnTo>
                    <a:pt x="879" y="443"/>
                  </a:lnTo>
                  <a:lnTo>
                    <a:pt x="857" y="418"/>
                  </a:lnTo>
                  <a:lnTo>
                    <a:pt x="887" y="396"/>
                  </a:lnTo>
                  <a:lnTo>
                    <a:pt x="920" y="396"/>
                  </a:lnTo>
                  <a:lnTo>
                    <a:pt x="947" y="361"/>
                  </a:lnTo>
                  <a:lnTo>
                    <a:pt x="933" y="336"/>
                  </a:lnTo>
                  <a:lnTo>
                    <a:pt x="950" y="312"/>
                  </a:lnTo>
                  <a:lnTo>
                    <a:pt x="936" y="276"/>
                  </a:lnTo>
                  <a:lnTo>
                    <a:pt x="963" y="246"/>
                  </a:lnTo>
                  <a:lnTo>
                    <a:pt x="955" y="224"/>
                  </a:lnTo>
                  <a:lnTo>
                    <a:pt x="958" y="189"/>
                  </a:lnTo>
                  <a:lnTo>
                    <a:pt x="933" y="169"/>
                  </a:lnTo>
                  <a:lnTo>
                    <a:pt x="903" y="164"/>
                  </a:lnTo>
                  <a:lnTo>
                    <a:pt x="903" y="142"/>
                  </a:lnTo>
                  <a:lnTo>
                    <a:pt x="873" y="148"/>
                  </a:lnTo>
                  <a:lnTo>
                    <a:pt x="843" y="107"/>
                  </a:lnTo>
                  <a:lnTo>
                    <a:pt x="816" y="118"/>
                  </a:lnTo>
                  <a:lnTo>
                    <a:pt x="791" y="104"/>
                  </a:lnTo>
                  <a:lnTo>
                    <a:pt x="767" y="93"/>
                  </a:lnTo>
                  <a:lnTo>
                    <a:pt x="761" y="66"/>
                  </a:lnTo>
                  <a:lnTo>
                    <a:pt x="723" y="63"/>
                  </a:lnTo>
                  <a:lnTo>
                    <a:pt x="699" y="79"/>
                  </a:lnTo>
                  <a:lnTo>
                    <a:pt x="680" y="60"/>
                  </a:lnTo>
                  <a:lnTo>
                    <a:pt x="696" y="38"/>
                  </a:lnTo>
                  <a:lnTo>
                    <a:pt x="682" y="22"/>
                  </a:lnTo>
                  <a:lnTo>
                    <a:pt x="641" y="0"/>
                  </a:lnTo>
                  <a:lnTo>
                    <a:pt x="617" y="0"/>
                  </a:lnTo>
                  <a:lnTo>
                    <a:pt x="617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8A207218-7605-4757-B42C-B072B4513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1893"/>
              <a:ext cx="993" cy="661"/>
            </a:xfrm>
            <a:custGeom>
              <a:avLst/>
              <a:gdLst>
                <a:gd name="T0" fmla="*/ 982 w 993"/>
                <a:gd name="T1" fmla="*/ 46 h 661"/>
                <a:gd name="T2" fmla="*/ 947 w 993"/>
                <a:gd name="T3" fmla="*/ 150 h 661"/>
                <a:gd name="T4" fmla="*/ 903 w 993"/>
                <a:gd name="T5" fmla="*/ 224 h 661"/>
                <a:gd name="T6" fmla="*/ 920 w 993"/>
                <a:gd name="T7" fmla="*/ 289 h 661"/>
                <a:gd name="T8" fmla="*/ 939 w 993"/>
                <a:gd name="T9" fmla="*/ 347 h 661"/>
                <a:gd name="T10" fmla="*/ 930 w 993"/>
                <a:gd name="T11" fmla="*/ 418 h 661"/>
                <a:gd name="T12" fmla="*/ 955 w 993"/>
                <a:gd name="T13" fmla="*/ 494 h 661"/>
                <a:gd name="T14" fmla="*/ 990 w 993"/>
                <a:gd name="T15" fmla="*/ 554 h 661"/>
                <a:gd name="T16" fmla="*/ 960 w 993"/>
                <a:gd name="T17" fmla="*/ 617 h 661"/>
                <a:gd name="T18" fmla="*/ 906 w 993"/>
                <a:gd name="T19" fmla="*/ 609 h 661"/>
                <a:gd name="T20" fmla="*/ 775 w 993"/>
                <a:gd name="T21" fmla="*/ 644 h 661"/>
                <a:gd name="T22" fmla="*/ 685 w 993"/>
                <a:gd name="T23" fmla="*/ 661 h 661"/>
                <a:gd name="T24" fmla="*/ 606 w 993"/>
                <a:gd name="T25" fmla="*/ 620 h 661"/>
                <a:gd name="T26" fmla="*/ 483 w 993"/>
                <a:gd name="T27" fmla="*/ 549 h 661"/>
                <a:gd name="T28" fmla="*/ 428 w 993"/>
                <a:gd name="T29" fmla="*/ 516 h 661"/>
                <a:gd name="T30" fmla="*/ 390 w 993"/>
                <a:gd name="T31" fmla="*/ 521 h 661"/>
                <a:gd name="T32" fmla="*/ 344 w 993"/>
                <a:gd name="T33" fmla="*/ 538 h 661"/>
                <a:gd name="T34" fmla="*/ 322 w 993"/>
                <a:gd name="T35" fmla="*/ 497 h 661"/>
                <a:gd name="T36" fmla="*/ 267 w 993"/>
                <a:gd name="T37" fmla="*/ 478 h 661"/>
                <a:gd name="T38" fmla="*/ 202 w 993"/>
                <a:gd name="T39" fmla="*/ 426 h 661"/>
                <a:gd name="T40" fmla="*/ 93 w 993"/>
                <a:gd name="T41" fmla="*/ 385 h 661"/>
                <a:gd name="T42" fmla="*/ 104 w 993"/>
                <a:gd name="T43" fmla="*/ 317 h 661"/>
                <a:gd name="T44" fmla="*/ 65 w 993"/>
                <a:gd name="T45" fmla="*/ 251 h 661"/>
                <a:gd name="T46" fmla="*/ 33 w 993"/>
                <a:gd name="T47" fmla="*/ 213 h 661"/>
                <a:gd name="T48" fmla="*/ 5 w 993"/>
                <a:gd name="T49" fmla="*/ 166 h 661"/>
                <a:gd name="T50" fmla="*/ 76 w 993"/>
                <a:gd name="T51" fmla="*/ 125 h 661"/>
                <a:gd name="T52" fmla="*/ 164 w 993"/>
                <a:gd name="T53" fmla="*/ 92 h 661"/>
                <a:gd name="T54" fmla="*/ 251 w 993"/>
                <a:gd name="T55" fmla="*/ 51 h 661"/>
                <a:gd name="T56" fmla="*/ 278 w 993"/>
                <a:gd name="T57" fmla="*/ 84 h 661"/>
                <a:gd name="T58" fmla="*/ 319 w 993"/>
                <a:gd name="T59" fmla="*/ 73 h 661"/>
                <a:gd name="T60" fmla="*/ 401 w 993"/>
                <a:gd name="T61" fmla="*/ 54 h 661"/>
                <a:gd name="T62" fmla="*/ 423 w 993"/>
                <a:gd name="T63" fmla="*/ 114 h 661"/>
                <a:gd name="T64" fmla="*/ 472 w 993"/>
                <a:gd name="T65" fmla="*/ 139 h 661"/>
                <a:gd name="T66" fmla="*/ 540 w 993"/>
                <a:gd name="T67" fmla="*/ 188 h 661"/>
                <a:gd name="T68" fmla="*/ 633 w 993"/>
                <a:gd name="T69" fmla="*/ 177 h 661"/>
                <a:gd name="T70" fmla="*/ 674 w 993"/>
                <a:gd name="T71" fmla="*/ 103 h 661"/>
                <a:gd name="T72" fmla="*/ 731 w 993"/>
                <a:gd name="T73" fmla="*/ 54 h 661"/>
                <a:gd name="T74" fmla="*/ 805 w 993"/>
                <a:gd name="T75" fmla="*/ 76 h 661"/>
                <a:gd name="T76" fmla="*/ 920 w 993"/>
                <a:gd name="T77" fmla="*/ 76 h 661"/>
                <a:gd name="T78" fmla="*/ 939 w 993"/>
                <a:gd name="T79" fmla="*/ 19 h 661"/>
                <a:gd name="T80" fmla="*/ 993 w 993"/>
                <a:gd name="T81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93" h="661">
                  <a:moveTo>
                    <a:pt x="993" y="0"/>
                  </a:moveTo>
                  <a:lnTo>
                    <a:pt x="982" y="46"/>
                  </a:lnTo>
                  <a:lnTo>
                    <a:pt x="955" y="101"/>
                  </a:lnTo>
                  <a:lnTo>
                    <a:pt x="947" y="150"/>
                  </a:lnTo>
                  <a:lnTo>
                    <a:pt x="963" y="174"/>
                  </a:lnTo>
                  <a:lnTo>
                    <a:pt x="903" y="224"/>
                  </a:lnTo>
                  <a:lnTo>
                    <a:pt x="903" y="256"/>
                  </a:lnTo>
                  <a:lnTo>
                    <a:pt x="920" y="289"/>
                  </a:lnTo>
                  <a:lnTo>
                    <a:pt x="925" y="333"/>
                  </a:lnTo>
                  <a:lnTo>
                    <a:pt x="939" y="347"/>
                  </a:lnTo>
                  <a:lnTo>
                    <a:pt x="906" y="368"/>
                  </a:lnTo>
                  <a:lnTo>
                    <a:pt x="930" y="418"/>
                  </a:lnTo>
                  <a:lnTo>
                    <a:pt x="955" y="470"/>
                  </a:lnTo>
                  <a:lnTo>
                    <a:pt x="955" y="494"/>
                  </a:lnTo>
                  <a:lnTo>
                    <a:pt x="990" y="511"/>
                  </a:lnTo>
                  <a:lnTo>
                    <a:pt x="990" y="554"/>
                  </a:lnTo>
                  <a:lnTo>
                    <a:pt x="960" y="584"/>
                  </a:lnTo>
                  <a:lnTo>
                    <a:pt x="960" y="617"/>
                  </a:lnTo>
                  <a:lnTo>
                    <a:pt x="941" y="644"/>
                  </a:lnTo>
                  <a:lnTo>
                    <a:pt x="906" y="609"/>
                  </a:lnTo>
                  <a:lnTo>
                    <a:pt x="797" y="609"/>
                  </a:lnTo>
                  <a:lnTo>
                    <a:pt x="775" y="644"/>
                  </a:lnTo>
                  <a:lnTo>
                    <a:pt x="704" y="644"/>
                  </a:lnTo>
                  <a:lnTo>
                    <a:pt x="685" y="661"/>
                  </a:lnTo>
                  <a:lnTo>
                    <a:pt x="641" y="620"/>
                  </a:lnTo>
                  <a:lnTo>
                    <a:pt x="606" y="620"/>
                  </a:lnTo>
                  <a:lnTo>
                    <a:pt x="565" y="568"/>
                  </a:lnTo>
                  <a:lnTo>
                    <a:pt x="483" y="549"/>
                  </a:lnTo>
                  <a:lnTo>
                    <a:pt x="469" y="516"/>
                  </a:lnTo>
                  <a:lnTo>
                    <a:pt x="428" y="516"/>
                  </a:lnTo>
                  <a:lnTo>
                    <a:pt x="428" y="494"/>
                  </a:lnTo>
                  <a:lnTo>
                    <a:pt x="390" y="521"/>
                  </a:lnTo>
                  <a:lnTo>
                    <a:pt x="390" y="554"/>
                  </a:lnTo>
                  <a:lnTo>
                    <a:pt x="344" y="538"/>
                  </a:lnTo>
                  <a:lnTo>
                    <a:pt x="322" y="527"/>
                  </a:lnTo>
                  <a:lnTo>
                    <a:pt x="322" y="497"/>
                  </a:lnTo>
                  <a:lnTo>
                    <a:pt x="292" y="480"/>
                  </a:lnTo>
                  <a:lnTo>
                    <a:pt x="267" y="478"/>
                  </a:lnTo>
                  <a:lnTo>
                    <a:pt x="243" y="450"/>
                  </a:lnTo>
                  <a:lnTo>
                    <a:pt x="202" y="426"/>
                  </a:lnTo>
                  <a:lnTo>
                    <a:pt x="145" y="426"/>
                  </a:lnTo>
                  <a:lnTo>
                    <a:pt x="93" y="385"/>
                  </a:lnTo>
                  <a:lnTo>
                    <a:pt x="82" y="336"/>
                  </a:lnTo>
                  <a:lnTo>
                    <a:pt x="104" y="317"/>
                  </a:lnTo>
                  <a:lnTo>
                    <a:pt x="106" y="270"/>
                  </a:lnTo>
                  <a:lnTo>
                    <a:pt x="65" y="251"/>
                  </a:lnTo>
                  <a:lnTo>
                    <a:pt x="65" y="224"/>
                  </a:lnTo>
                  <a:lnTo>
                    <a:pt x="33" y="213"/>
                  </a:lnTo>
                  <a:lnTo>
                    <a:pt x="0" y="194"/>
                  </a:lnTo>
                  <a:lnTo>
                    <a:pt x="5" y="166"/>
                  </a:lnTo>
                  <a:lnTo>
                    <a:pt x="24" y="136"/>
                  </a:lnTo>
                  <a:lnTo>
                    <a:pt x="76" y="125"/>
                  </a:lnTo>
                  <a:lnTo>
                    <a:pt x="134" y="76"/>
                  </a:lnTo>
                  <a:lnTo>
                    <a:pt x="164" y="92"/>
                  </a:lnTo>
                  <a:lnTo>
                    <a:pt x="221" y="92"/>
                  </a:lnTo>
                  <a:lnTo>
                    <a:pt x="251" y="51"/>
                  </a:lnTo>
                  <a:lnTo>
                    <a:pt x="278" y="51"/>
                  </a:lnTo>
                  <a:lnTo>
                    <a:pt x="278" y="84"/>
                  </a:lnTo>
                  <a:lnTo>
                    <a:pt x="300" y="92"/>
                  </a:lnTo>
                  <a:lnTo>
                    <a:pt x="319" y="73"/>
                  </a:lnTo>
                  <a:lnTo>
                    <a:pt x="357" y="54"/>
                  </a:lnTo>
                  <a:lnTo>
                    <a:pt x="401" y="54"/>
                  </a:lnTo>
                  <a:lnTo>
                    <a:pt x="423" y="76"/>
                  </a:lnTo>
                  <a:lnTo>
                    <a:pt x="423" y="114"/>
                  </a:lnTo>
                  <a:lnTo>
                    <a:pt x="447" y="114"/>
                  </a:lnTo>
                  <a:lnTo>
                    <a:pt x="472" y="139"/>
                  </a:lnTo>
                  <a:lnTo>
                    <a:pt x="516" y="164"/>
                  </a:lnTo>
                  <a:lnTo>
                    <a:pt x="540" y="188"/>
                  </a:lnTo>
                  <a:lnTo>
                    <a:pt x="578" y="177"/>
                  </a:lnTo>
                  <a:lnTo>
                    <a:pt x="633" y="177"/>
                  </a:lnTo>
                  <a:lnTo>
                    <a:pt x="644" y="133"/>
                  </a:lnTo>
                  <a:lnTo>
                    <a:pt x="674" y="103"/>
                  </a:lnTo>
                  <a:lnTo>
                    <a:pt x="731" y="87"/>
                  </a:lnTo>
                  <a:lnTo>
                    <a:pt x="731" y="54"/>
                  </a:lnTo>
                  <a:lnTo>
                    <a:pt x="756" y="54"/>
                  </a:lnTo>
                  <a:lnTo>
                    <a:pt x="805" y="76"/>
                  </a:lnTo>
                  <a:lnTo>
                    <a:pt x="879" y="117"/>
                  </a:lnTo>
                  <a:lnTo>
                    <a:pt x="920" y="76"/>
                  </a:lnTo>
                  <a:lnTo>
                    <a:pt x="941" y="54"/>
                  </a:lnTo>
                  <a:lnTo>
                    <a:pt x="939" y="19"/>
                  </a:lnTo>
                  <a:lnTo>
                    <a:pt x="993" y="0"/>
                  </a:lnTo>
                  <a:lnTo>
                    <a:pt x="993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0" name="Freeform 12">
              <a:extLst>
                <a:ext uri="{FF2B5EF4-FFF2-40B4-BE49-F238E27FC236}">
                  <a16:creationId xmlns:a16="http://schemas.microsoft.com/office/drawing/2014/main" id="{AC9E4FA3-25C4-4D42-8D79-F6FB9E6BB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756"/>
              <a:ext cx="1157" cy="948"/>
            </a:xfrm>
            <a:custGeom>
              <a:avLst/>
              <a:gdLst>
                <a:gd name="T0" fmla="*/ 169 w 1157"/>
                <a:gd name="T1" fmla="*/ 123 h 948"/>
                <a:gd name="T2" fmla="*/ 115 w 1157"/>
                <a:gd name="T3" fmla="*/ 150 h 948"/>
                <a:gd name="T4" fmla="*/ 57 w 1157"/>
                <a:gd name="T5" fmla="*/ 229 h 948"/>
                <a:gd name="T6" fmla="*/ 52 w 1157"/>
                <a:gd name="T7" fmla="*/ 279 h 948"/>
                <a:gd name="T8" fmla="*/ 5 w 1157"/>
                <a:gd name="T9" fmla="*/ 374 h 948"/>
                <a:gd name="T10" fmla="*/ 8 w 1157"/>
                <a:gd name="T11" fmla="*/ 434 h 948"/>
                <a:gd name="T12" fmla="*/ 22 w 1157"/>
                <a:gd name="T13" fmla="*/ 500 h 948"/>
                <a:gd name="T14" fmla="*/ 49 w 1157"/>
                <a:gd name="T15" fmla="*/ 533 h 948"/>
                <a:gd name="T16" fmla="*/ 109 w 1157"/>
                <a:gd name="T17" fmla="*/ 555 h 948"/>
                <a:gd name="T18" fmla="*/ 186 w 1157"/>
                <a:gd name="T19" fmla="*/ 596 h 948"/>
                <a:gd name="T20" fmla="*/ 240 w 1157"/>
                <a:gd name="T21" fmla="*/ 609 h 948"/>
                <a:gd name="T22" fmla="*/ 295 w 1157"/>
                <a:gd name="T23" fmla="*/ 612 h 948"/>
                <a:gd name="T24" fmla="*/ 371 w 1157"/>
                <a:gd name="T25" fmla="*/ 617 h 948"/>
                <a:gd name="T26" fmla="*/ 407 w 1157"/>
                <a:gd name="T27" fmla="*/ 669 h 948"/>
                <a:gd name="T28" fmla="*/ 458 w 1157"/>
                <a:gd name="T29" fmla="*/ 724 h 948"/>
                <a:gd name="T30" fmla="*/ 483 w 1157"/>
                <a:gd name="T31" fmla="*/ 784 h 948"/>
                <a:gd name="T32" fmla="*/ 532 w 1157"/>
                <a:gd name="T33" fmla="*/ 817 h 948"/>
                <a:gd name="T34" fmla="*/ 595 w 1157"/>
                <a:gd name="T35" fmla="*/ 842 h 948"/>
                <a:gd name="T36" fmla="*/ 688 w 1157"/>
                <a:gd name="T37" fmla="*/ 833 h 948"/>
                <a:gd name="T38" fmla="*/ 756 w 1157"/>
                <a:gd name="T39" fmla="*/ 858 h 948"/>
                <a:gd name="T40" fmla="*/ 789 w 1157"/>
                <a:gd name="T41" fmla="*/ 872 h 948"/>
                <a:gd name="T42" fmla="*/ 838 w 1157"/>
                <a:gd name="T43" fmla="*/ 932 h 948"/>
                <a:gd name="T44" fmla="*/ 898 w 1157"/>
                <a:gd name="T45" fmla="*/ 937 h 948"/>
                <a:gd name="T46" fmla="*/ 947 w 1157"/>
                <a:gd name="T47" fmla="*/ 833 h 948"/>
                <a:gd name="T48" fmla="*/ 1010 w 1157"/>
                <a:gd name="T49" fmla="*/ 831 h 948"/>
                <a:gd name="T50" fmla="*/ 1097 w 1157"/>
                <a:gd name="T51" fmla="*/ 833 h 948"/>
                <a:gd name="T52" fmla="*/ 1157 w 1157"/>
                <a:gd name="T53" fmla="*/ 771 h 948"/>
                <a:gd name="T54" fmla="*/ 1111 w 1157"/>
                <a:gd name="T55" fmla="*/ 639 h 948"/>
                <a:gd name="T56" fmla="*/ 1051 w 1157"/>
                <a:gd name="T57" fmla="*/ 617 h 948"/>
                <a:gd name="T58" fmla="*/ 991 w 1157"/>
                <a:gd name="T59" fmla="*/ 566 h 948"/>
                <a:gd name="T60" fmla="*/ 974 w 1157"/>
                <a:gd name="T61" fmla="*/ 445 h 948"/>
                <a:gd name="T62" fmla="*/ 944 w 1157"/>
                <a:gd name="T63" fmla="*/ 396 h 948"/>
                <a:gd name="T64" fmla="*/ 849 w 1157"/>
                <a:gd name="T65" fmla="*/ 385 h 948"/>
                <a:gd name="T66" fmla="*/ 778 w 1157"/>
                <a:gd name="T67" fmla="*/ 410 h 948"/>
                <a:gd name="T68" fmla="*/ 712 w 1157"/>
                <a:gd name="T69" fmla="*/ 344 h 948"/>
                <a:gd name="T70" fmla="*/ 663 w 1157"/>
                <a:gd name="T71" fmla="*/ 341 h 948"/>
                <a:gd name="T72" fmla="*/ 633 w 1157"/>
                <a:gd name="T73" fmla="*/ 290 h 948"/>
                <a:gd name="T74" fmla="*/ 568 w 1157"/>
                <a:gd name="T75" fmla="*/ 270 h 948"/>
                <a:gd name="T76" fmla="*/ 513 w 1157"/>
                <a:gd name="T77" fmla="*/ 355 h 948"/>
                <a:gd name="T78" fmla="*/ 445 w 1157"/>
                <a:gd name="T79" fmla="*/ 322 h 948"/>
                <a:gd name="T80" fmla="*/ 396 w 1157"/>
                <a:gd name="T81" fmla="*/ 257 h 948"/>
                <a:gd name="T82" fmla="*/ 330 w 1157"/>
                <a:gd name="T83" fmla="*/ 219 h 948"/>
                <a:gd name="T84" fmla="*/ 297 w 1157"/>
                <a:gd name="T85" fmla="*/ 158 h 948"/>
                <a:gd name="T86" fmla="*/ 401 w 1157"/>
                <a:gd name="T87" fmla="*/ 120 h 948"/>
                <a:gd name="T88" fmla="*/ 371 w 1157"/>
                <a:gd name="T89" fmla="*/ 63 h 948"/>
                <a:gd name="T90" fmla="*/ 344 w 1157"/>
                <a:gd name="T91" fmla="*/ 0 h 948"/>
                <a:gd name="T92" fmla="*/ 306 w 1157"/>
                <a:gd name="T93" fmla="*/ 55 h 948"/>
                <a:gd name="T94" fmla="*/ 169 w 1157"/>
                <a:gd name="T95" fmla="*/ 63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57" h="948">
                  <a:moveTo>
                    <a:pt x="169" y="63"/>
                  </a:moveTo>
                  <a:lnTo>
                    <a:pt x="169" y="123"/>
                  </a:lnTo>
                  <a:lnTo>
                    <a:pt x="142" y="123"/>
                  </a:lnTo>
                  <a:lnTo>
                    <a:pt x="115" y="150"/>
                  </a:lnTo>
                  <a:lnTo>
                    <a:pt x="57" y="188"/>
                  </a:lnTo>
                  <a:lnTo>
                    <a:pt x="57" y="229"/>
                  </a:lnTo>
                  <a:lnTo>
                    <a:pt x="35" y="249"/>
                  </a:lnTo>
                  <a:lnTo>
                    <a:pt x="52" y="279"/>
                  </a:lnTo>
                  <a:lnTo>
                    <a:pt x="16" y="328"/>
                  </a:lnTo>
                  <a:lnTo>
                    <a:pt x="5" y="374"/>
                  </a:lnTo>
                  <a:lnTo>
                    <a:pt x="30" y="399"/>
                  </a:lnTo>
                  <a:lnTo>
                    <a:pt x="8" y="434"/>
                  </a:lnTo>
                  <a:lnTo>
                    <a:pt x="0" y="478"/>
                  </a:lnTo>
                  <a:lnTo>
                    <a:pt x="22" y="500"/>
                  </a:lnTo>
                  <a:lnTo>
                    <a:pt x="49" y="500"/>
                  </a:lnTo>
                  <a:lnTo>
                    <a:pt x="49" y="533"/>
                  </a:lnTo>
                  <a:lnTo>
                    <a:pt x="85" y="533"/>
                  </a:lnTo>
                  <a:lnTo>
                    <a:pt x="109" y="555"/>
                  </a:lnTo>
                  <a:lnTo>
                    <a:pt x="153" y="544"/>
                  </a:lnTo>
                  <a:lnTo>
                    <a:pt x="186" y="596"/>
                  </a:lnTo>
                  <a:lnTo>
                    <a:pt x="216" y="596"/>
                  </a:lnTo>
                  <a:lnTo>
                    <a:pt x="240" y="609"/>
                  </a:lnTo>
                  <a:lnTo>
                    <a:pt x="270" y="587"/>
                  </a:lnTo>
                  <a:lnTo>
                    <a:pt x="295" y="612"/>
                  </a:lnTo>
                  <a:lnTo>
                    <a:pt x="327" y="596"/>
                  </a:lnTo>
                  <a:lnTo>
                    <a:pt x="371" y="617"/>
                  </a:lnTo>
                  <a:lnTo>
                    <a:pt x="360" y="669"/>
                  </a:lnTo>
                  <a:lnTo>
                    <a:pt x="407" y="669"/>
                  </a:lnTo>
                  <a:lnTo>
                    <a:pt x="423" y="713"/>
                  </a:lnTo>
                  <a:lnTo>
                    <a:pt x="458" y="724"/>
                  </a:lnTo>
                  <a:lnTo>
                    <a:pt x="488" y="754"/>
                  </a:lnTo>
                  <a:lnTo>
                    <a:pt x="483" y="784"/>
                  </a:lnTo>
                  <a:lnTo>
                    <a:pt x="516" y="784"/>
                  </a:lnTo>
                  <a:lnTo>
                    <a:pt x="532" y="817"/>
                  </a:lnTo>
                  <a:lnTo>
                    <a:pt x="565" y="817"/>
                  </a:lnTo>
                  <a:lnTo>
                    <a:pt x="595" y="842"/>
                  </a:lnTo>
                  <a:lnTo>
                    <a:pt x="641" y="822"/>
                  </a:lnTo>
                  <a:lnTo>
                    <a:pt x="688" y="833"/>
                  </a:lnTo>
                  <a:lnTo>
                    <a:pt x="723" y="858"/>
                  </a:lnTo>
                  <a:lnTo>
                    <a:pt x="756" y="858"/>
                  </a:lnTo>
                  <a:lnTo>
                    <a:pt x="786" y="844"/>
                  </a:lnTo>
                  <a:lnTo>
                    <a:pt x="789" y="872"/>
                  </a:lnTo>
                  <a:lnTo>
                    <a:pt x="832" y="896"/>
                  </a:lnTo>
                  <a:lnTo>
                    <a:pt x="838" y="932"/>
                  </a:lnTo>
                  <a:lnTo>
                    <a:pt x="873" y="948"/>
                  </a:lnTo>
                  <a:lnTo>
                    <a:pt x="898" y="937"/>
                  </a:lnTo>
                  <a:lnTo>
                    <a:pt x="950" y="869"/>
                  </a:lnTo>
                  <a:lnTo>
                    <a:pt x="947" y="833"/>
                  </a:lnTo>
                  <a:lnTo>
                    <a:pt x="982" y="817"/>
                  </a:lnTo>
                  <a:lnTo>
                    <a:pt x="1010" y="831"/>
                  </a:lnTo>
                  <a:lnTo>
                    <a:pt x="1059" y="822"/>
                  </a:lnTo>
                  <a:lnTo>
                    <a:pt x="1097" y="833"/>
                  </a:lnTo>
                  <a:lnTo>
                    <a:pt x="1149" y="809"/>
                  </a:lnTo>
                  <a:lnTo>
                    <a:pt x="1157" y="771"/>
                  </a:lnTo>
                  <a:lnTo>
                    <a:pt x="1127" y="694"/>
                  </a:lnTo>
                  <a:lnTo>
                    <a:pt x="1111" y="639"/>
                  </a:lnTo>
                  <a:lnTo>
                    <a:pt x="1070" y="639"/>
                  </a:lnTo>
                  <a:lnTo>
                    <a:pt x="1051" y="617"/>
                  </a:lnTo>
                  <a:lnTo>
                    <a:pt x="999" y="604"/>
                  </a:lnTo>
                  <a:lnTo>
                    <a:pt x="991" y="566"/>
                  </a:lnTo>
                  <a:lnTo>
                    <a:pt x="955" y="489"/>
                  </a:lnTo>
                  <a:lnTo>
                    <a:pt x="974" y="445"/>
                  </a:lnTo>
                  <a:lnTo>
                    <a:pt x="961" y="440"/>
                  </a:lnTo>
                  <a:lnTo>
                    <a:pt x="944" y="396"/>
                  </a:lnTo>
                  <a:lnTo>
                    <a:pt x="911" y="418"/>
                  </a:lnTo>
                  <a:lnTo>
                    <a:pt x="849" y="385"/>
                  </a:lnTo>
                  <a:lnTo>
                    <a:pt x="797" y="377"/>
                  </a:lnTo>
                  <a:lnTo>
                    <a:pt x="778" y="410"/>
                  </a:lnTo>
                  <a:lnTo>
                    <a:pt x="748" y="361"/>
                  </a:lnTo>
                  <a:lnTo>
                    <a:pt x="712" y="344"/>
                  </a:lnTo>
                  <a:lnTo>
                    <a:pt x="693" y="322"/>
                  </a:lnTo>
                  <a:lnTo>
                    <a:pt x="663" y="341"/>
                  </a:lnTo>
                  <a:lnTo>
                    <a:pt x="630" y="328"/>
                  </a:lnTo>
                  <a:lnTo>
                    <a:pt x="633" y="290"/>
                  </a:lnTo>
                  <a:lnTo>
                    <a:pt x="606" y="262"/>
                  </a:lnTo>
                  <a:lnTo>
                    <a:pt x="568" y="270"/>
                  </a:lnTo>
                  <a:lnTo>
                    <a:pt x="548" y="320"/>
                  </a:lnTo>
                  <a:lnTo>
                    <a:pt x="513" y="355"/>
                  </a:lnTo>
                  <a:lnTo>
                    <a:pt x="478" y="355"/>
                  </a:lnTo>
                  <a:lnTo>
                    <a:pt x="445" y="322"/>
                  </a:lnTo>
                  <a:lnTo>
                    <a:pt x="412" y="311"/>
                  </a:lnTo>
                  <a:lnTo>
                    <a:pt x="396" y="257"/>
                  </a:lnTo>
                  <a:lnTo>
                    <a:pt x="363" y="216"/>
                  </a:lnTo>
                  <a:lnTo>
                    <a:pt x="330" y="219"/>
                  </a:lnTo>
                  <a:lnTo>
                    <a:pt x="297" y="186"/>
                  </a:lnTo>
                  <a:lnTo>
                    <a:pt x="297" y="158"/>
                  </a:lnTo>
                  <a:lnTo>
                    <a:pt x="355" y="142"/>
                  </a:lnTo>
                  <a:lnTo>
                    <a:pt x="401" y="120"/>
                  </a:lnTo>
                  <a:lnTo>
                    <a:pt x="401" y="93"/>
                  </a:lnTo>
                  <a:lnTo>
                    <a:pt x="371" y="63"/>
                  </a:lnTo>
                  <a:lnTo>
                    <a:pt x="377" y="33"/>
                  </a:lnTo>
                  <a:lnTo>
                    <a:pt x="344" y="0"/>
                  </a:lnTo>
                  <a:lnTo>
                    <a:pt x="330" y="33"/>
                  </a:lnTo>
                  <a:lnTo>
                    <a:pt x="306" y="55"/>
                  </a:lnTo>
                  <a:lnTo>
                    <a:pt x="226" y="49"/>
                  </a:lnTo>
                  <a:lnTo>
                    <a:pt x="169" y="63"/>
                  </a:lnTo>
                  <a:lnTo>
                    <a:pt x="169" y="6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1" name="Freeform 13">
              <a:extLst>
                <a:ext uri="{FF2B5EF4-FFF2-40B4-BE49-F238E27FC236}">
                  <a16:creationId xmlns:a16="http://schemas.microsoft.com/office/drawing/2014/main" id="{01B1853D-4DA3-4896-98F8-27B8CD648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1647"/>
              <a:ext cx="816" cy="1218"/>
            </a:xfrm>
            <a:custGeom>
              <a:avLst/>
              <a:gdLst>
                <a:gd name="T0" fmla="*/ 453 w 816"/>
                <a:gd name="T1" fmla="*/ 232 h 1218"/>
                <a:gd name="T2" fmla="*/ 399 w 816"/>
                <a:gd name="T3" fmla="*/ 259 h 1218"/>
                <a:gd name="T4" fmla="*/ 341 w 816"/>
                <a:gd name="T5" fmla="*/ 338 h 1218"/>
                <a:gd name="T6" fmla="*/ 336 w 816"/>
                <a:gd name="T7" fmla="*/ 388 h 1218"/>
                <a:gd name="T8" fmla="*/ 289 w 816"/>
                <a:gd name="T9" fmla="*/ 483 h 1218"/>
                <a:gd name="T10" fmla="*/ 292 w 816"/>
                <a:gd name="T11" fmla="*/ 543 h 1218"/>
                <a:gd name="T12" fmla="*/ 306 w 816"/>
                <a:gd name="T13" fmla="*/ 609 h 1218"/>
                <a:gd name="T14" fmla="*/ 333 w 816"/>
                <a:gd name="T15" fmla="*/ 642 h 1218"/>
                <a:gd name="T16" fmla="*/ 393 w 816"/>
                <a:gd name="T17" fmla="*/ 664 h 1218"/>
                <a:gd name="T18" fmla="*/ 470 w 816"/>
                <a:gd name="T19" fmla="*/ 705 h 1218"/>
                <a:gd name="T20" fmla="*/ 524 w 816"/>
                <a:gd name="T21" fmla="*/ 718 h 1218"/>
                <a:gd name="T22" fmla="*/ 579 w 816"/>
                <a:gd name="T23" fmla="*/ 721 h 1218"/>
                <a:gd name="T24" fmla="*/ 655 w 816"/>
                <a:gd name="T25" fmla="*/ 726 h 1218"/>
                <a:gd name="T26" fmla="*/ 691 w 816"/>
                <a:gd name="T27" fmla="*/ 778 h 1218"/>
                <a:gd name="T28" fmla="*/ 742 w 816"/>
                <a:gd name="T29" fmla="*/ 833 h 1218"/>
                <a:gd name="T30" fmla="*/ 767 w 816"/>
                <a:gd name="T31" fmla="*/ 893 h 1218"/>
                <a:gd name="T32" fmla="*/ 816 w 816"/>
                <a:gd name="T33" fmla="*/ 926 h 1218"/>
                <a:gd name="T34" fmla="*/ 767 w 816"/>
                <a:gd name="T35" fmla="*/ 942 h 1218"/>
                <a:gd name="T36" fmla="*/ 729 w 816"/>
                <a:gd name="T37" fmla="*/ 1008 h 1218"/>
                <a:gd name="T38" fmla="*/ 663 w 816"/>
                <a:gd name="T39" fmla="*/ 1002 h 1218"/>
                <a:gd name="T40" fmla="*/ 631 w 816"/>
                <a:gd name="T41" fmla="*/ 1057 h 1218"/>
                <a:gd name="T42" fmla="*/ 562 w 816"/>
                <a:gd name="T43" fmla="*/ 1060 h 1218"/>
                <a:gd name="T44" fmla="*/ 521 w 816"/>
                <a:gd name="T45" fmla="*/ 1115 h 1218"/>
                <a:gd name="T46" fmla="*/ 459 w 816"/>
                <a:gd name="T47" fmla="*/ 1095 h 1218"/>
                <a:gd name="T48" fmla="*/ 423 w 816"/>
                <a:gd name="T49" fmla="*/ 1087 h 1218"/>
                <a:gd name="T50" fmla="*/ 415 w 816"/>
                <a:gd name="T51" fmla="*/ 1155 h 1218"/>
                <a:gd name="T52" fmla="*/ 347 w 816"/>
                <a:gd name="T53" fmla="*/ 1183 h 1218"/>
                <a:gd name="T54" fmla="*/ 289 w 816"/>
                <a:gd name="T55" fmla="*/ 1180 h 1218"/>
                <a:gd name="T56" fmla="*/ 270 w 816"/>
                <a:gd name="T57" fmla="*/ 1139 h 1218"/>
                <a:gd name="T58" fmla="*/ 224 w 816"/>
                <a:gd name="T59" fmla="*/ 1106 h 1218"/>
                <a:gd name="T60" fmla="*/ 188 w 816"/>
                <a:gd name="T61" fmla="*/ 1057 h 1218"/>
                <a:gd name="T62" fmla="*/ 167 w 816"/>
                <a:gd name="T63" fmla="*/ 1008 h 1218"/>
                <a:gd name="T64" fmla="*/ 120 w 816"/>
                <a:gd name="T65" fmla="*/ 978 h 1218"/>
                <a:gd name="T66" fmla="*/ 123 w 816"/>
                <a:gd name="T67" fmla="*/ 1024 h 1218"/>
                <a:gd name="T68" fmla="*/ 120 w 816"/>
                <a:gd name="T69" fmla="*/ 1087 h 1218"/>
                <a:gd name="T70" fmla="*/ 57 w 816"/>
                <a:gd name="T71" fmla="*/ 1074 h 1218"/>
                <a:gd name="T72" fmla="*/ 52 w 816"/>
                <a:gd name="T73" fmla="*/ 1016 h 1218"/>
                <a:gd name="T74" fmla="*/ 82 w 816"/>
                <a:gd name="T75" fmla="*/ 948 h 1218"/>
                <a:gd name="T76" fmla="*/ 22 w 816"/>
                <a:gd name="T77" fmla="*/ 937 h 1218"/>
                <a:gd name="T78" fmla="*/ 57 w 816"/>
                <a:gd name="T79" fmla="*/ 863 h 1218"/>
                <a:gd name="T80" fmla="*/ 87 w 816"/>
                <a:gd name="T81" fmla="*/ 800 h 1218"/>
                <a:gd name="T82" fmla="*/ 52 w 816"/>
                <a:gd name="T83" fmla="*/ 740 h 1218"/>
                <a:gd name="T84" fmla="*/ 27 w 816"/>
                <a:gd name="T85" fmla="*/ 664 h 1218"/>
                <a:gd name="T86" fmla="*/ 36 w 816"/>
                <a:gd name="T87" fmla="*/ 593 h 1218"/>
                <a:gd name="T88" fmla="*/ 17 w 816"/>
                <a:gd name="T89" fmla="*/ 535 h 1218"/>
                <a:gd name="T90" fmla="*/ 0 w 816"/>
                <a:gd name="T91" fmla="*/ 470 h 1218"/>
                <a:gd name="T92" fmla="*/ 44 w 816"/>
                <a:gd name="T93" fmla="*/ 396 h 1218"/>
                <a:gd name="T94" fmla="*/ 79 w 816"/>
                <a:gd name="T95" fmla="*/ 292 h 1218"/>
                <a:gd name="T96" fmla="*/ 142 w 816"/>
                <a:gd name="T97" fmla="*/ 221 h 1218"/>
                <a:gd name="T98" fmla="*/ 183 w 816"/>
                <a:gd name="T99" fmla="*/ 172 h 1218"/>
                <a:gd name="T100" fmla="*/ 131 w 816"/>
                <a:gd name="T101" fmla="*/ 134 h 1218"/>
                <a:gd name="T102" fmla="*/ 71 w 816"/>
                <a:gd name="T103" fmla="*/ 43 h 1218"/>
                <a:gd name="T104" fmla="*/ 142 w 816"/>
                <a:gd name="T105" fmla="*/ 13 h 1218"/>
                <a:gd name="T106" fmla="*/ 238 w 816"/>
                <a:gd name="T107" fmla="*/ 38 h 1218"/>
                <a:gd name="T108" fmla="*/ 306 w 816"/>
                <a:gd name="T109" fmla="*/ 49 h 1218"/>
                <a:gd name="T110" fmla="*/ 347 w 816"/>
                <a:gd name="T111" fmla="*/ 117 h 1218"/>
                <a:gd name="T112" fmla="*/ 409 w 816"/>
                <a:gd name="T113" fmla="*/ 161 h 1218"/>
                <a:gd name="T114" fmla="*/ 453 w 816"/>
                <a:gd name="T115" fmla="*/ 172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6" h="1218">
                  <a:moveTo>
                    <a:pt x="453" y="172"/>
                  </a:moveTo>
                  <a:lnTo>
                    <a:pt x="453" y="232"/>
                  </a:lnTo>
                  <a:lnTo>
                    <a:pt x="426" y="232"/>
                  </a:lnTo>
                  <a:lnTo>
                    <a:pt x="399" y="259"/>
                  </a:lnTo>
                  <a:lnTo>
                    <a:pt x="341" y="297"/>
                  </a:lnTo>
                  <a:lnTo>
                    <a:pt x="341" y="338"/>
                  </a:lnTo>
                  <a:lnTo>
                    <a:pt x="319" y="358"/>
                  </a:lnTo>
                  <a:lnTo>
                    <a:pt x="336" y="388"/>
                  </a:lnTo>
                  <a:lnTo>
                    <a:pt x="300" y="437"/>
                  </a:lnTo>
                  <a:lnTo>
                    <a:pt x="289" y="483"/>
                  </a:lnTo>
                  <a:lnTo>
                    <a:pt x="314" y="508"/>
                  </a:lnTo>
                  <a:lnTo>
                    <a:pt x="292" y="543"/>
                  </a:lnTo>
                  <a:lnTo>
                    <a:pt x="284" y="587"/>
                  </a:lnTo>
                  <a:lnTo>
                    <a:pt x="306" y="609"/>
                  </a:lnTo>
                  <a:lnTo>
                    <a:pt x="333" y="609"/>
                  </a:lnTo>
                  <a:lnTo>
                    <a:pt x="333" y="642"/>
                  </a:lnTo>
                  <a:lnTo>
                    <a:pt x="369" y="642"/>
                  </a:lnTo>
                  <a:lnTo>
                    <a:pt x="393" y="664"/>
                  </a:lnTo>
                  <a:lnTo>
                    <a:pt x="437" y="653"/>
                  </a:lnTo>
                  <a:lnTo>
                    <a:pt x="470" y="705"/>
                  </a:lnTo>
                  <a:lnTo>
                    <a:pt x="500" y="705"/>
                  </a:lnTo>
                  <a:lnTo>
                    <a:pt x="524" y="718"/>
                  </a:lnTo>
                  <a:lnTo>
                    <a:pt x="554" y="696"/>
                  </a:lnTo>
                  <a:lnTo>
                    <a:pt x="579" y="721"/>
                  </a:lnTo>
                  <a:lnTo>
                    <a:pt x="611" y="705"/>
                  </a:lnTo>
                  <a:lnTo>
                    <a:pt x="655" y="726"/>
                  </a:lnTo>
                  <a:lnTo>
                    <a:pt x="644" y="778"/>
                  </a:lnTo>
                  <a:lnTo>
                    <a:pt x="691" y="778"/>
                  </a:lnTo>
                  <a:lnTo>
                    <a:pt x="707" y="822"/>
                  </a:lnTo>
                  <a:lnTo>
                    <a:pt x="742" y="833"/>
                  </a:lnTo>
                  <a:lnTo>
                    <a:pt x="772" y="863"/>
                  </a:lnTo>
                  <a:lnTo>
                    <a:pt x="767" y="893"/>
                  </a:lnTo>
                  <a:lnTo>
                    <a:pt x="800" y="893"/>
                  </a:lnTo>
                  <a:lnTo>
                    <a:pt x="816" y="926"/>
                  </a:lnTo>
                  <a:lnTo>
                    <a:pt x="792" y="951"/>
                  </a:lnTo>
                  <a:lnTo>
                    <a:pt x="767" y="942"/>
                  </a:lnTo>
                  <a:lnTo>
                    <a:pt x="729" y="967"/>
                  </a:lnTo>
                  <a:lnTo>
                    <a:pt x="729" y="1008"/>
                  </a:lnTo>
                  <a:lnTo>
                    <a:pt x="696" y="1041"/>
                  </a:lnTo>
                  <a:lnTo>
                    <a:pt x="663" y="1002"/>
                  </a:lnTo>
                  <a:lnTo>
                    <a:pt x="617" y="1019"/>
                  </a:lnTo>
                  <a:lnTo>
                    <a:pt x="631" y="1057"/>
                  </a:lnTo>
                  <a:lnTo>
                    <a:pt x="590" y="1071"/>
                  </a:lnTo>
                  <a:lnTo>
                    <a:pt x="562" y="1060"/>
                  </a:lnTo>
                  <a:lnTo>
                    <a:pt x="538" y="1084"/>
                  </a:lnTo>
                  <a:lnTo>
                    <a:pt x="521" y="1115"/>
                  </a:lnTo>
                  <a:lnTo>
                    <a:pt x="497" y="1093"/>
                  </a:lnTo>
                  <a:lnTo>
                    <a:pt x="459" y="1095"/>
                  </a:lnTo>
                  <a:lnTo>
                    <a:pt x="448" y="1065"/>
                  </a:lnTo>
                  <a:lnTo>
                    <a:pt x="423" y="1087"/>
                  </a:lnTo>
                  <a:lnTo>
                    <a:pt x="437" y="1134"/>
                  </a:lnTo>
                  <a:lnTo>
                    <a:pt x="415" y="1155"/>
                  </a:lnTo>
                  <a:lnTo>
                    <a:pt x="401" y="1175"/>
                  </a:lnTo>
                  <a:lnTo>
                    <a:pt x="347" y="1183"/>
                  </a:lnTo>
                  <a:lnTo>
                    <a:pt x="311" y="1218"/>
                  </a:lnTo>
                  <a:lnTo>
                    <a:pt x="289" y="1180"/>
                  </a:lnTo>
                  <a:lnTo>
                    <a:pt x="289" y="1158"/>
                  </a:lnTo>
                  <a:lnTo>
                    <a:pt x="270" y="1139"/>
                  </a:lnTo>
                  <a:lnTo>
                    <a:pt x="229" y="1139"/>
                  </a:lnTo>
                  <a:lnTo>
                    <a:pt x="224" y="1106"/>
                  </a:lnTo>
                  <a:lnTo>
                    <a:pt x="224" y="1079"/>
                  </a:lnTo>
                  <a:lnTo>
                    <a:pt x="188" y="1057"/>
                  </a:lnTo>
                  <a:lnTo>
                    <a:pt x="188" y="1030"/>
                  </a:lnTo>
                  <a:lnTo>
                    <a:pt x="167" y="1008"/>
                  </a:lnTo>
                  <a:lnTo>
                    <a:pt x="153" y="978"/>
                  </a:lnTo>
                  <a:lnTo>
                    <a:pt x="120" y="978"/>
                  </a:lnTo>
                  <a:lnTo>
                    <a:pt x="98" y="1002"/>
                  </a:lnTo>
                  <a:lnTo>
                    <a:pt x="123" y="1024"/>
                  </a:lnTo>
                  <a:lnTo>
                    <a:pt x="145" y="1049"/>
                  </a:lnTo>
                  <a:lnTo>
                    <a:pt x="120" y="1087"/>
                  </a:lnTo>
                  <a:lnTo>
                    <a:pt x="104" y="1104"/>
                  </a:lnTo>
                  <a:lnTo>
                    <a:pt x="57" y="1074"/>
                  </a:lnTo>
                  <a:lnTo>
                    <a:pt x="79" y="1052"/>
                  </a:lnTo>
                  <a:lnTo>
                    <a:pt x="52" y="1016"/>
                  </a:lnTo>
                  <a:lnTo>
                    <a:pt x="52" y="978"/>
                  </a:lnTo>
                  <a:lnTo>
                    <a:pt x="82" y="948"/>
                  </a:lnTo>
                  <a:lnTo>
                    <a:pt x="49" y="937"/>
                  </a:lnTo>
                  <a:lnTo>
                    <a:pt x="22" y="937"/>
                  </a:lnTo>
                  <a:lnTo>
                    <a:pt x="38" y="890"/>
                  </a:lnTo>
                  <a:lnTo>
                    <a:pt x="57" y="863"/>
                  </a:lnTo>
                  <a:lnTo>
                    <a:pt x="57" y="830"/>
                  </a:lnTo>
                  <a:lnTo>
                    <a:pt x="87" y="800"/>
                  </a:lnTo>
                  <a:lnTo>
                    <a:pt x="87" y="757"/>
                  </a:lnTo>
                  <a:lnTo>
                    <a:pt x="52" y="740"/>
                  </a:lnTo>
                  <a:lnTo>
                    <a:pt x="52" y="716"/>
                  </a:lnTo>
                  <a:lnTo>
                    <a:pt x="27" y="664"/>
                  </a:lnTo>
                  <a:lnTo>
                    <a:pt x="3" y="614"/>
                  </a:lnTo>
                  <a:lnTo>
                    <a:pt x="36" y="593"/>
                  </a:lnTo>
                  <a:lnTo>
                    <a:pt x="22" y="579"/>
                  </a:lnTo>
                  <a:lnTo>
                    <a:pt x="17" y="535"/>
                  </a:lnTo>
                  <a:lnTo>
                    <a:pt x="0" y="502"/>
                  </a:lnTo>
                  <a:lnTo>
                    <a:pt x="0" y="470"/>
                  </a:lnTo>
                  <a:lnTo>
                    <a:pt x="60" y="420"/>
                  </a:lnTo>
                  <a:lnTo>
                    <a:pt x="44" y="396"/>
                  </a:lnTo>
                  <a:lnTo>
                    <a:pt x="52" y="347"/>
                  </a:lnTo>
                  <a:lnTo>
                    <a:pt x="79" y="292"/>
                  </a:lnTo>
                  <a:lnTo>
                    <a:pt x="90" y="246"/>
                  </a:lnTo>
                  <a:lnTo>
                    <a:pt x="142" y="221"/>
                  </a:lnTo>
                  <a:lnTo>
                    <a:pt x="183" y="221"/>
                  </a:lnTo>
                  <a:lnTo>
                    <a:pt x="183" y="172"/>
                  </a:lnTo>
                  <a:lnTo>
                    <a:pt x="156" y="144"/>
                  </a:lnTo>
                  <a:lnTo>
                    <a:pt x="131" y="134"/>
                  </a:lnTo>
                  <a:lnTo>
                    <a:pt x="112" y="65"/>
                  </a:lnTo>
                  <a:lnTo>
                    <a:pt x="71" y="43"/>
                  </a:lnTo>
                  <a:lnTo>
                    <a:pt x="93" y="0"/>
                  </a:lnTo>
                  <a:lnTo>
                    <a:pt x="142" y="13"/>
                  </a:lnTo>
                  <a:lnTo>
                    <a:pt x="178" y="21"/>
                  </a:lnTo>
                  <a:lnTo>
                    <a:pt x="238" y="38"/>
                  </a:lnTo>
                  <a:lnTo>
                    <a:pt x="265" y="62"/>
                  </a:lnTo>
                  <a:lnTo>
                    <a:pt x="306" y="49"/>
                  </a:lnTo>
                  <a:lnTo>
                    <a:pt x="311" y="93"/>
                  </a:lnTo>
                  <a:lnTo>
                    <a:pt x="347" y="117"/>
                  </a:lnTo>
                  <a:lnTo>
                    <a:pt x="396" y="117"/>
                  </a:lnTo>
                  <a:lnTo>
                    <a:pt x="409" y="161"/>
                  </a:lnTo>
                  <a:lnTo>
                    <a:pt x="453" y="172"/>
                  </a:lnTo>
                  <a:lnTo>
                    <a:pt x="453" y="17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2" name="Freeform 14">
              <a:extLst>
                <a:ext uri="{FF2B5EF4-FFF2-40B4-BE49-F238E27FC236}">
                  <a16:creationId xmlns:a16="http://schemas.microsoft.com/office/drawing/2014/main" id="{DCDEA795-CA7C-4988-A673-9CED53C93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311"/>
              <a:ext cx="980" cy="770"/>
            </a:xfrm>
            <a:custGeom>
              <a:avLst/>
              <a:gdLst>
                <a:gd name="T0" fmla="*/ 311 w 980"/>
                <a:gd name="T1" fmla="*/ 2 h 770"/>
                <a:gd name="T2" fmla="*/ 380 w 980"/>
                <a:gd name="T3" fmla="*/ 43 h 770"/>
                <a:gd name="T4" fmla="*/ 456 w 980"/>
                <a:gd name="T5" fmla="*/ 27 h 770"/>
                <a:gd name="T6" fmla="*/ 494 w 980"/>
                <a:gd name="T7" fmla="*/ 112 h 770"/>
                <a:gd name="T8" fmla="*/ 565 w 980"/>
                <a:gd name="T9" fmla="*/ 95 h 770"/>
                <a:gd name="T10" fmla="*/ 587 w 980"/>
                <a:gd name="T11" fmla="*/ 174 h 770"/>
                <a:gd name="T12" fmla="*/ 652 w 980"/>
                <a:gd name="T13" fmla="*/ 117 h 770"/>
                <a:gd name="T14" fmla="*/ 726 w 980"/>
                <a:gd name="T15" fmla="*/ 153 h 770"/>
                <a:gd name="T16" fmla="*/ 797 w 980"/>
                <a:gd name="T17" fmla="*/ 117 h 770"/>
                <a:gd name="T18" fmla="*/ 852 w 980"/>
                <a:gd name="T19" fmla="*/ 221 h 770"/>
                <a:gd name="T20" fmla="*/ 794 w 980"/>
                <a:gd name="T21" fmla="*/ 286 h 770"/>
                <a:gd name="T22" fmla="*/ 729 w 980"/>
                <a:gd name="T23" fmla="*/ 377 h 770"/>
                <a:gd name="T24" fmla="*/ 805 w 980"/>
                <a:gd name="T25" fmla="*/ 407 h 770"/>
                <a:gd name="T26" fmla="*/ 824 w 980"/>
                <a:gd name="T27" fmla="*/ 450 h 770"/>
                <a:gd name="T28" fmla="*/ 876 w 980"/>
                <a:gd name="T29" fmla="*/ 470 h 770"/>
                <a:gd name="T30" fmla="*/ 955 w 980"/>
                <a:gd name="T31" fmla="*/ 565 h 770"/>
                <a:gd name="T32" fmla="*/ 980 w 980"/>
                <a:gd name="T33" fmla="*/ 658 h 770"/>
                <a:gd name="T34" fmla="*/ 906 w 980"/>
                <a:gd name="T35" fmla="*/ 636 h 770"/>
                <a:gd name="T36" fmla="*/ 849 w 980"/>
                <a:gd name="T37" fmla="*/ 685 h 770"/>
                <a:gd name="T38" fmla="*/ 808 w 980"/>
                <a:gd name="T39" fmla="*/ 759 h 770"/>
                <a:gd name="T40" fmla="*/ 715 w 980"/>
                <a:gd name="T41" fmla="*/ 770 h 770"/>
                <a:gd name="T42" fmla="*/ 647 w 980"/>
                <a:gd name="T43" fmla="*/ 721 h 770"/>
                <a:gd name="T44" fmla="*/ 598 w 980"/>
                <a:gd name="T45" fmla="*/ 696 h 770"/>
                <a:gd name="T46" fmla="*/ 576 w 980"/>
                <a:gd name="T47" fmla="*/ 636 h 770"/>
                <a:gd name="T48" fmla="*/ 494 w 980"/>
                <a:gd name="T49" fmla="*/ 655 h 770"/>
                <a:gd name="T50" fmla="*/ 453 w 980"/>
                <a:gd name="T51" fmla="*/ 666 h 770"/>
                <a:gd name="T52" fmla="*/ 426 w 980"/>
                <a:gd name="T53" fmla="*/ 633 h 770"/>
                <a:gd name="T54" fmla="*/ 339 w 980"/>
                <a:gd name="T55" fmla="*/ 674 h 770"/>
                <a:gd name="T56" fmla="*/ 251 w 980"/>
                <a:gd name="T57" fmla="*/ 707 h 770"/>
                <a:gd name="T58" fmla="*/ 210 w 980"/>
                <a:gd name="T59" fmla="*/ 680 h 770"/>
                <a:gd name="T60" fmla="*/ 186 w 980"/>
                <a:gd name="T61" fmla="*/ 612 h 770"/>
                <a:gd name="T62" fmla="*/ 180 w 980"/>
                <a:gd name="T63" fmla="*/ 554 h 770"/>
                <a:gd name="T64" fmla="*/ 156 w 980"/>
                <a:gd name="T65" fmla="*/ 500 h 770"/>
                <a:gd name="T66" fmla="*/ 71 w 980"/>
                <a:gd name="T67" fmla="*/ 513 h 770"/>
                <a:gd name="T68" fmla="*/ 44 w 980"/>
                <a:gd name="T69" fmla="*/ 456 h 770"/>
                <a:gd name="T70" fmla="*/ 0 w 980"/>
                <a:gd name="T71" fmla="*/ 420 h 770"/>
                <a:gd name="T72" fmla="*/ 11 w 980"/>
                <a:gd name="T73" fmla="*/ 344 h 770"/>
                <a:gd name="T74" fmla="*/ 3 w 980"/>
                <a:gd name="T75" fmla="*/ 292 h 770"/>
                <a:gd name="T76" fmla="*/ 66 w 980"/>
                <a:gd name="T77" fmla="*/ 297 h 770"/>
                <a:gd name="T78" fmla="*/ 169 w 980"/>
                <a:gd name="T79" fmla="*/ 292 h 770"/>
                <a:gd name="T80" fmla="*/ 219 w 980"/>
                <a:gd name="T81" fmla="*/ 306 h 770"/>
                <a:gd name="T82" fmla="*/ 251 w 980"/>
                <a:gd name="T83" fmla="*/ 254 h 770"/>
                <a:gd name="T84" fmla="*/ 336 w 980"/>
                <a:gd name="T85" fmla="*/ 267 h 770"/>
                <a:gd name="T86" fmla="*/ 300 w 980"/>
                <a:gd name="T87" fmla="*/ 213 h 770"/>
                <a:gd name="T88" fmla="*/ 298 w 980"/>
                <a:gd name="T89" fmla="*/ 155 h 770"/>
                <a:gd name="T90" fmla="*/ 287 w 980"/>
                <a:gd name="T91" fmla="*/ 87 h 770"/>
                <a:gd name="T92" fmla="*/ 262 w 980"/>
                <a:gd name="T93" fmla="*/ 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80" h="770">
                  <a:moveTo>
                    <a:pt x="262" y="0"/>
                  </a:moveTo>
                  <a:lnTo>
                    <a:pt x="311" y="2"/>
                  </a:lnTo>
                  <a:lnTo>
                    <a:pt x="363" y="27"/>
                  </a:lnTo>
                  <a:lnTo>
                    <a:pt x="380" y="43"/>
                  </a:lnTo>
                  <a:lnTo>
                    <a:pt x="415" y="49"/>
                  </a:lnTo>
                  <a:lnTo>
                    <a:pt x="456" y="27"/>
                  </a:lnTo>
                  <a:lnTo>
                    <a:pt x="472" y="62"/>
                  </a:lnTo>
                  <a:lnTo>
                    <a:pt x="494" y="112"/>
                  </a:lnTo>
                  <a:lnTo>
                    <a:pt x="521" y="112"/>
                  </a:lnTo>
                  <a:lnTo>
                    <a:pt x="565" y="95"/>
                  </a:lnTo>
                  <a:lnTo>
                    <a:pt x="590" y="144"/>
                  </a:lnTo>
                  <a:lnTo>
                    <a:pt x="587" y="174"/>
                  </a:lnTo>
                  <a:lnTo>
                    <a:pt x="625" y="144"/>
                  </a:lnTo>
                  <a:lnTo>
                    <a:pt x="652" y="117"/>
                  </a:lnTo>
                  <a:lnTo>
                    <a:pt x="702" y="153"/>
                  </a:lnTo>
                  <a:lnTo>
                    <a:pt x="726" y="153"/>
                  </a:lnTo>
                  <a:lnTo>
                    <a:pt x="732" y="117"/>
                  </a:lnTo>
                  <a:lnTo>
                    <a:pt x="797" y="117"/>
                  </a:lnTo>
                  <a:lnTo>
                    <a:pt x="879" y="199"/>
                  </a:lnTo>
                  <a:lnTo>
                    <a:pt x="852" y="221"/>
                  </a:lnTo>
                  <a:lnTo>
                    <a:pt x="846" y="267"/>
                  </a:lnTo>
                  <a:lnTo>
                    <a:pt x="794" y="286"/>
                  </a:lnTo>
                  <a:lnTo>
                    <a:pt x="721" y="344"/>
                  </a:lnTo>
                  <a:lnTo>
                    <a:pt x="729" y="377"/>
                  </a:lnTo>
                  <a:lnTo>
                    <a:pt x="770" y="423"/>
                  </a:lnTo>
                  <a:lnTo>
                    <a:pt x="805" y="407"/>
                  </a:lnTo>
                  <a:lnTo>
                    <a:pt x="824" y="426"/>
                  </a:lnTo>
                  <a:lnTo>
                    <a:pt x="824" y="450"/>
                  </a:lnTo>
                  <a:lnTo>
                    <a:pt x="846" y="475"/>
                  </a:lnTo>
                  <a:lnTo>
                    <a:pt x="876" y="470"/>
                  </a:lnTo>
                  <a:lnTo>
                    <a:pt x="909" y="530"/>
                  </a:lnTo>
                  <a:lnTo>
                    <a:pt x="955" y="565"/>
                  </a:lnTo>
                  <a:lnTo>
                    <a:pt x="964" y="625"/>
                  </a:lnTo>
                  <a:lnTo>
                    <a:pt x="980" y="658"/>
                  </a:lnTo>
                  <a:lnTo>
                    <a:pt x="931" y="636"/>
                  </a:lnTo>
                  <a:lnTo>
                    <a:pt x="906" y="636"/>
                  </a:lnTo>
                  <a:lnTo>
                    <a:pt x="906" y="669"/>
                  </a:lnTo>
                  <a:lnTo>
                    <a:pt x="849" y="685"/>
                  </a:lnTo>
                  <a:lnTo>
                    <a:pt x="819" y="715"/>
                  </a:lnTo>
                  <a:lnTo>
                    <a:pt x="808" y="759"/>
                  </a:lnTo>
                  <a:lnTo>
                    <a:pt x="753" y="759"/>
                  </a:lnTo>
                  <a:lnTo>
                    <a:pt x="715" y="770"/>
                  </a:lnTo>
                  <a:lnTo>
                    <a:pt x="691" y="746"/>
                  </a:lnTo>
                  <a:lnTo>
                    <a:pt x="647" y="721"/>
                  </a:lnTo>
                  <a:lnTo>
                    <a:pt x="622" y="696"/>
                  </a:lnTo>
                  <a:lnTo>
                    <a:pt x="598" y="696"/>
                  </a:lnTo>
                  <a:lnTo>
                    <a:pt x="598" y="658"/>
                  </a:lnTo>
                  <a:lnTo>
                    <a:pt x="576" y="636"/>
                  </a:lnTo>
                  <a:lnTo>
                    <a:pt x="532" y="636"/>
                  </a:lnTo>
                  <a:lnTo>
                    <a:pt x="494" y="655"/>
                  </a:lnTo>
                  <a:lnTo>
                    <a:pt x="475" y="674"/>
                  </a:lnTo>
                  <a:lnTo>
                    <a:pt x="453" y="666"/>
                  </a:lnTo>
                  <a:lnTo>
                    <a:pt x="453" y="633"/>
                  </a:lnTo>
                  <a:lnTo>
                    <a:pt x="426" y="633"/>
                  </a:lnTo>
                  <a:lnTo>
                    <a:pt x="396" y="674"/>
                  </a:lnTo>
                  <a:lnTo>
                    <a:pt x="339" y="674"/>
                  </a:lnTo>
                  <a:lnTo>
                    <a:pt x="309" y="658"/>
                  </a:lnTo>
                  <a:lnTo>
                    <a:pt x="251" y="707"/>
                  </a:lnTo>
                  <a:lnTo>
                    <a:pt x="199" y="718"/>
                  </a:lnTo>
                  <a:lnTo>
                    <a:pt x="210" y="680"/>
                  </a:lnTo>
                  <a:lnTo>
                    <a:pt x="164" y="653"/>
                  </a:lnTo>
                  <a:lnTo>
                    <a:pt x="186" y="612"/>
                  </a:lnTo>
                  <a:lnTo>
                    <a:pt x="175" y="587"/>
                  </a:lnTo>
                  <a:lnTo>
                    <a:pt x="180" y="554"/>
                  </a:lnTo>
                  <a:lnTo>
                    <a:pt x="175" y="519"/>
                  </a:lnTo>
                  <a:lnTo>
                    <a:pt x="156" y="500"/>
                  </a:lnTo>
                  <a:lnTo>
                    <a:pt x="123" y="521"/>
                  </a:lnTo>
                  <a:lnTo>
                    <a:pt x="71" y="513"/>
                  </a:lnTo>
                  <a:lnTo>
                    <a:pt x="71" y="483"/>
                  </a:lnTo>
                  <a:lnTo>
                    <a:pt x="44" y="456"/>
                  </a:lnTo>
                  <a:lnTo>
                    <a:pt x="8" y="448"/>
                  </a:lnTo>
                  <a:lnTo>
                    <a:pt x="0" y="420"/>
                  </a:lnTo>
                  <a:lnTo>
                    <a:pt x="28" y="393"/>
                  </a:lnTo>
                  <a:lnTo>
                    <a:pt x="11" y="344"/>
                  </a:lnTo>
                  <a:lnTo>
                    <a:pt x="19" y="316"/>
                  </a:lnTo>
                  <a:lnTo>
                    <a:pt x="3" y="292"/>
                  </a:lnTo>
                  <a:lnTo>
                    <a:pt x="19" y="270"/>
                  </a:lnTo>
                  <a:lnTo>
                    <a:pt x="66" y="297"/>
                  </a:lnTo>
                  <a:lnTo>
                    <a:pt x="107" y="270"/>
                  </a:lnTo>
                  <a:lnTo>
                    <a:pt x="169" y="292"/>
                  </a:lnTo>
                  <a:lnTo>
                    <a:pt x="189" y="322"/>
                  </a:lnTo>
                  <a:lnTo>
                    <a:pt x="219" y="306"/>
                  </a:lnTo>
                  <a:lnTo>
                    <a:pt x="219" y="276"/>
                  </a:lnTo>
                  <a:lnTo>
                    <a:pt x="251" y="254"/>
                  </a:lnTo>
                  <a:lnTo>
                    <a:pt x="279" y="281"/>
                  </a:lnTo>
                  <a:lnTo>
                    <a:pt x="336" y="267"/>
                  </a:lnTo>
                  <a:lnTo>
                    <a:pt x="336" y="248"/>
                  </a:lnTo>
                  <a:lnTo>
                    <a:pt x="300" y="213"/>
                  </a:lnTo>
                  <a:lnTo>
                    <a:pt x="320" y="177"/>
                  </a:lnTo>
                  <a:lnTo>
                    <a:pt x="298" y="155"/>
                  </a:lnTo>
                  <a:lnTo>
                    <a:pt x="306" y="131"/>
                  </a:lnTo>
                  <a:lnTo>
                    <a:pt x="287" y="87"/>
                  </a:lnTo>
                  <a:lnTo>
                    <a:pt x="298" y="4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3" name="Freeform 15">
              <a:extLst>
                <a:ext uri="{FF2B5EF4-FFF2-40B4-BE49-F238E27FC236}">
                  <a16:creationId xmlns:a16="http://schemas.microsoft.com/office/drawing/2014/main" id="{6B3598EF-07BF-4ABC-8628-C0724E9A5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1633"/>
              <a:ext cx="792" cy="577"/>
            </a:xfrm>
            <a:custGeom>
              <a:avLst/>
              <a:gdLst>
                <a:gd name="T0" fmla="*/ 100 w 290"/>
                <a:gd name="T1" fmla="*/ 209 h 211"/>
                <a:gd name="T2" fmla="*/ 89 w 290"/>
                <a:gd name="T3" fmla="*/ 193 h 211"/>
                <a:gd name="T4" fmla="*/ 57 w 290"/>
                <a:gd name="T5" fmla="*/ 158 h 211"/>
                <a:gd name="T6" fmla="*/ 28 w 290"/>
                <a:gd name="T7" fmla="*/ 131 h 211"/>
                <a:gd name="T8" fmla="*/ 23 w 290"/>
                <a:gd name="T9" fmla="*/ 103 h 211"/>
                <a:gd name="T10" fmla="*/ 0 w 290"/>
                <a:gd name="T11" fmla="*/ 73 h 211"/>
                <a:gd name="T12" fmla="*/ 1 w 290"/>
                <a:gd name="T13" fmla="*/ 46 h 211"/>
                <a:gd name="T14" fmla="*/ 24 w 290"/>
                <a:gd name="T15" fmla="*/ 50 h 211"/>
                <a:gd name="T16" fmla="*/ 34 w 290"/>
                <a:gd name="T17" fmla="*/ 63 h 211"/>
                <a:gd name="T18" fmla="*/ 36 w 290"/>
                <a:gd name="T19" fmla="*/ 78 h 211"/>
                <a:gd name="T20" fmla="*/ 42 w 290"/>
                <a:gd name="T21" fmla="*/ 98 h 211"/>
                <a:gd name="T22" fmla="*/ 55 w 290"/>
                <a:gd name="T23" fmla="*/ 86 h 211"/>
                <a:gd name="T24" fmla="*/ 67 w 290"/>
                <a:gd name="T25" fmla="*/ 64 h 211"/>
                <a:gd name="T26" fmla="*/ 95 w 290"/>
                <a:gd name="T27" fmla="*/ 34 h 211"/>
                <a:gd name="T28" fmla="*/ 102 w 290"/>
                <a:gd name="T29" fmla="*/ 19 h 211"/>
                <a:gd name="T30" fmla="*/ 140 w 290"/>
                <a:gd name="T31" fmla="*/ 13 h 211"/>
                <a:gd name="T32" fmla="*/ 158 w 290"/>
                <a:gd name="T33" fmla="*/ 5 h 211"/>
                <a:gd name="T34" fmla="*/ 203 w 290"/>
                <a:gd name="T35" fmla="*/ 16 h 211"/>
                <a:gd name="T36" fmla="*/ 234 w 290"/>
                <a:gd name="T37" fmla="*/ 27 h 211"/>
                <a:gd name="T38" fmla="*/ 245 w 290"/>
                <a:gd name="T39" fmla="*/ 41 h 211"/>
                <a:gd name="T40" fmla="*/ 278 w 290"/>
                <a:gd name="T41" fmla="*/ 49 h 211"/>
                <a:gd name="T42" fmla="*/ 274 w 290"/>
                <a:gd name="T43" fmla="*/ 69 h 211"/>
                <a:gd name="T44" fmla="*/ 279 w 290"/>
                <a:gd name="T45" fmla="*/ 91 h 211"/>
                <a:gd name="T46" fmla="*/ 285 w 290"/>
                <a:gd name="T47" fmla="*/ 113 h 211"/>
                <a:gd name="T48" fmla="*/ 290 w 290"/>
                <a:gd name="T49" fmla="*/ 138 h 211"/>
                <a:gd name="T50" fmla="*/ 271 w 290"/>
                <a:gd name="T51" fmla="*/ 159 h 211"/>
                <a:gd name="T52" fmla="*/ 255 w 290"/>
                <a:gd name="T53" fmla="*/ 165 h 211"/>
                <a:gd name="T54" fmla="*/ 205 w 290"/>
                <a:gd name="T55" fmla="*/ 184 h 211"/>
                <a:gd name="T56" fmla="*/ 197 w 290"/>
                <a:gd name="T57" fmla="*/ 204 h 211"/>
                <a:gd name="T58" fmla="*/ 177 w 290"/>
                <a:gd name="T59" fmla="*/ 201 h 211"/>
                <a:gd name="T60" fmla="*/ 147 w 290"/>
                <a:gd name="T61" fmla="*/ 199 h 211"/>
                <a:gd name="T62" fmla="*/ 125 w 290"/>
                <a:gd name="T63" fmla="*/ 20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0" h="211">
                  <a:moveTo>
                    <a:pt x="115" y="210"/>
                  </a:moveTo>
                  <a:cubicBezTo>
                    <a:pt x="100" y="209"/>
                    <a:pt x="100" y="209"/>
                    <a:pt x="100" y="209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89" y="193"/>
                    <a:pt x="89" y="193"/>
                    <a:pt x="89" y="193"/>
                  </a:cubicBezTo>
                  <a:cubicBezTo>
                    <a:pt x="89" y="180"/>
                    <a:pt x="89" y="180"/>
                    <a:pt x="89" y="180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28" y="131"/>
                    <a:pt x="28" y="131"/>
                    <a:pt x="28" y="13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98"/>
                    <a:pt x="42" y="98"/>
                    <a:pt x="42" y="98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6"/>
                    <a:pt x="52" y="79"/>
                    <a:pt x="55" y="76"/>
                  </a:cubicBezTo>
                  <a:cubicBezTo>
                    <a:pt x="58" y="73"/>
                    <a:pt x="67" y="64"/>
                    <a:pt x="67" y="64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203" y="16"/>
                    <a:pt x="203" y="16"/>
                    <a:pt x="203" y="16"/>
                  </a:cubicBezTo>
                  <a:cubicBezTo>
                    <a:pt x="213" y="27"/>
                    <a:pt x="213" y="27"/>
                    <a:pt x="213" y="27"/>
                  </a:cubicBezTo>
                  <a:cubicBezTo>
                    <a:pt x="234" y="27"/>
                    <a:pt x="234" y="27"/>
                    <a:pt x="234" y="27"/>
                  </a:cubicBezTo>
                  <a:cubicBezTo>
                    <a:pt x="245" y="31"/>
                    <a:pt x="245" y="31"/>
                    <a:pt x="245" y="31"/>
                  </a:cubicBezTo>
                  <a:cubicBezTo>
                    <a:pt x="245" y="41"/>
                    <a:pt x="245" y="41"/>
                    <a:pt x="245" y="41"/>
                  </a:cubicBezTo>
                  <a:cubicBezTo>
                    <a:pt x="268" y="38"/>
                    <a:pt x="268" y="38"/>
                    <a:pt x="268" y="38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68" y="58"/>
                    <a:pt x="268" y="58"/>
                    <a:pt x="268" y="58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0" y="82"/>
                    <a:pt x="270" y="82"/>
                    <a:pt x="270" y="82"/>
                  </a:cubicBezTo>
                  <a:cubicBezTo>
                    <a:pt x="279" y="91"/>
                    <a:pt x="279" y="91"/>
                    <a:pt x="279" y="91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85" y="113"/>
                    <a:pt x="285" y="113"/>
                    <a:pt x="285" y="113"/>
                  </a:cubicBezTo>
                  <a:cubicBezTo>
                    <a:pt x="275" y="123"/>
                    <a:pt x="275" y="123"/>
                    <a:pt x="275" y="123"/>
                  </a:cubicBezTo>
                  <a:cubicBezTo>
                    <a:pt x="290" y="138"/>
                    <a:pt x="290" y="138"/>
                    <a:pt x="290" y="138"/>
                  </a:cubicBezTo>
                  <a:cubicBezTo>
                    <a:pt x="283" y="155"/>
                    <a:pt x="283" y="155"/>
                    <a:pt x="283" y="155"/>
                  </a:cubicBezTo>
                  <a:cubicBezTo>
                    <a:pt x="271" y="159"/>
                    <a:pt x="271" y="159"/>
                    <a:pt x="271" y="159"/>
                  </a:cubicBezTo>
                  <a:cubicBezTo>
                    <a:pt x="271" y="177"/>
                    <a:pt x="271" y="177"/>
                    <a:pt x="271" y="177"/>
                  </a:cubicBezTo>
                  <a:cubicBezTo>
                    <a:pt x="255" y="165"/>
                    <a:pt x="255" y="165"/>
                    <a:pt x="255" y="165"/>
                  </a:cubicBezTo>
                  <a:cubicBezTo>
                    <a:pt x="238" y="163"/>
                    <a:pt x="238" y="163"/>
                    <a:pt x="238" y="163"/>
                  </a:cubicBezTo>
                  <a:cubicBezTo>
                    <a:pt x="205" y="184"/>
                    <a:pt x="205" y="184"/>
                    <a:pt x="205" y="184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197" y="204"/>
                    <a:pt x="197" y="204"/>
                    <a:pt x="197" y="204"/>
                  </a:cubicBezTo>
                  <a:cubicBezTo>
                    <a:pt x="184" y="197"/>
                    <a:pt x="184" y="197"/>
                    <a:pt x="184" y="197"/>
                  </a:cubicBezTo>
                  <a:cubicBezTo>
                    <a:pt x="177" y="201"/>
                    <a:pt x="177" y="201"/>
                    <a:pt x="177" y="201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47" y="199"/>
                    <a:pt x="147" y="199"/>
                    <a:pt x="147" y="199"/>
                  </a:cubicBezTo>
                  <a:cubicBezTo>
                    <a:pt x="136" y="211"/>
                    <a:pt x="136" y="211"/>
                    <a:pt x="136" y="211"/>
                  </a:cubicBezTo>
                  <a:cubicBezTo>
                    <a:pt x="125" y="201"/>
                    <a:pt x="125" y="201"/>
                    <a:pt x="125" y="201"/>
                  </a:cubicBezTo>
                  <a:cubicBezTo>
                    <a:pt x="115" y="210"/>
                    <a:pt x="115" y="210"/>
                    <a:pt x="115" y="21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4" name="Freeform 16">
              <a:extLst>
                <a:ext uri="{FF2B5EF4-FFF2-40B4-BE49-F238E27FC236}">
                  <a16:creationId xmlns:a16="http://schemas.microsoft.com/office/drawing/2014/main" id="{4C76C62C-6C70-4103-8B98-2B60E45CD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070"/>
              <a:ext cx="846" cy="566"/>
            </a:xfrm>
            <a:custGeom>
              <a:avLst/>
              <a:gdLst>
                <a:gd name="T0" fmla="*/ 808 w 846"/>
                <a:gd name="T1" fmla="*/ 281 h 566"/>
                <a:gd name="T2" fmla="*/ 816 w 846"/>
                <a:gd name="T3" fmla="*/ 372 h 566"/>
                <a:gd name="T4" fmla="*/ 830 w 846"/>
                <a:gd name="T5" fmla="*/ 418 h 566"/>
                <a:gd name="T6" fmla="*/ 846 w 846"/>
                <a:gd name="T7" fmla="*/ 489 h 566"/>
                <a:gd name="T8" fmla="*/ 789 w 846"/>
                <a:gd name="T9" fmla="*/ 522 h 566"/>
                <a:gd name="T10" fmla="*/ 729 w 846"/>
                <a:gd name="T11" fmla="*/ 517 h 566"/>
                <a:gd name="T12" fmla="*/ 699 w 846"/>
                <a:gd name="T13" fmla="*/ 563 h 566"/>
                <a:gd name="T14" fmla="*/ 617 w 846"/>
                <a:gd name="T15" fmla="*/ 511 h 566"/>
                <a:gd name="T16" fmla="*/ 529 w 846"/>
                <a:gd name="T17" fmla="*/ 511 h 566"/>
                <a:gd name="T18" fmla="*/ 499 w 846"/>
                <a:gd name="T19" fmla="*/ 476 h 566"/>
                <a:gd name="T20" fmla="*/ 437 w 846"/>
                <a:gd name="T21" fmla="*/ 435 h 566"/>
                <a:gd name="T22" fmla="*/ 379 w 846"/>
                <a:gd name="T23" fmla="*/ 410 h 566"/>
                <a:gd name="T24" fmla="*/ 317 w 846"/>
                <a:gd name="T25" fmla="*/ 495 h 566"/>
                <a:gd name="T26" fmla="*/ 270 w 846"/>
                <a:gd name="T27" fmla="*/ 486 h 566"/>
                <a:gd name="T28" fmla="*/ 224 w 846"/>
                <a:gd name="T29" fmla="*/ 552 h 566"/>
                <a:gd name="T30" fmla="*/ 156 w 846"/>
                <a:gd name="T31" fmla="*/ 525 h 566"/>
                <a:gd name="T32" fmla="*/ 63 w 846"/>
                <a:gd name="T33" fmla="*/ 492 h 566"/>
                <a:gd name="T34" fmla="*/ 19 w 846"/>
                <a:gd name="T35" fmla="*/ 394 h 566"/>
                <a:gd name="T36" fmla="*/ 25 w 846"/>
                <a:gd name="T37" fmla="*/ 322 h 566"/>
                <a:gd name="T38" fmla="*/ 49 w 846"/>
                <a:gd name="T39" fmla="*/ 273 h 566"/>
                <a:gd name="T40" fmla="*/ 68 w 846"/>
                <a:gd name="T41" fmla="*/ 210 h 566"/>
                <a:gd name="T42" fmla="*/ 147 w 846"/>
                <a:gd name="T43" fmla="*/ 230 h 566"/>
                <a:gd name="T44" fmla="*/ 191 w 846"/>
                <a:gd name="T45" fmla="*/ 175 h 566"/>
                <a:gd name="T46" fmla="*/ 322 w 846"/>
                <a:gd name="T47" fmla="*/ 159 h 566"/>
                <a:gd name="T48" fmla="*/ 420 w 846"/>
                <a:gd name="T49" fmla="*/ 159 h 566"/>
                <a:gd name="T50" fmla="*/ 445 w 846"/>
                <a:gd name="T51" fmla="*/ 52 h 566"/>
                <a:gd name="T52" fmla="*/ 442 w 846"/>
                <a:gd name="T53" fmla="*/ 0 h 566"/>
                <a:gd name="T54" fmla="*/ 508 w 846"/>
                <a:gd name="T55" fmla="*/ 22 h 566"/>
                <a:gd name="T56" fmla="*/ 562 w 846"/>
                <a:gd name="T57" fmla="*/ 36 h 566"/>
                <a:gd name="T58" fmla="*/ 622 w 846"/>
                <a:gd name="T59" fmla="*/ 60 h 566"/>
                <a:gd name="T60" fmla="*/ 625 w 846"/>
                <a:gd name="T61" fmla="*/ 142 h 566"/>
                <a:gd name="T62" fmla="*/ 677 w 846"/>
                <a:gd name="T63" fmla="*/ 197 h 566"/>
                <a:gd name="T64" fmla="*/ 690 w 846"/>
                <a:gd name="T65" fmla="*/ 254 h 566"/>
                <a:gd name="T66" fmla="*/ 772 w 846"/>
                <a:gd name="T67" fmla="*/ 241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6" h="566">
                  <a:moveTo>
                    <a:pt x="772" y="241"/>
                  </a:moveTo>
                  <a:lnTo>
                    <a:pt x="808" y="281"/>
                  </a:lnTo>
                  <a:lnTo>
                    <a:pt x="797" y="328"/>
                  </a:lnTo>
                  <a:lnTo>
                    <a:pt x="816" y="372"/>
                  </a:lnTo>
                  <a:lnTo>
                    <a:pt x="808" y="396"/>
                  </a:lnTo>
                  <a:lnTo>
                    <a:pt x="830" y="418"/>
                  </a:lnTo>
                  <a:lnTo>
                    <a:pt x="810" y="454"/>
                  </a:lnTo>
                  <a:lnTo>
                    <a:pt x="846" y="489"/>
                  </a:lnTo>
                  <a:lnTo>
                    <a:pt x="846" y="508"/>
                  </a:lnTo>
                  <a:lnTo>
                    <a:pt x="789" y="522"/>
                  </a:lnTo>
                  <a:lnTo>
                    <a:pt x="761" y="495"/>
                  </a:lnTo>
                  <a:lnTo>
                    <a:pt x="729" y="517"/>
                  </a:lnTo>
                  <a:lnTo>
                    <a:pt x="729" y="547"/>
                  </a:lnTo>
                  <a:lnTo>
                    <a:pt x="699" y="563"/>
                  </a:lnTo>
                  <a:lnTo>
                    <a:pt x="679" y="533"/>
                  </a:lnTo>
                  <a:lnTo>
                    <a:pt x="617" y="511"/>
                  </a:lnTo>
                  <a:lnTo>
                    <a:pt x="576" y="538"/>
                  </a:lnTo>
                  <a:lnTo>
                    <a:pt x="529" y="511"/>
                  </a:lnTo>
                  <a:lnTo>
                    <a:pt x="499" y="497"/>
                  </a:lnTo>
                  <a:lnTo>
                    <a:pt x="499" y="476"/>
                  </a:lnTo>
                  <a:lnTo>
                    <a:pt x="456" y="454"/>
                  </a:lnTo>
                  <a:lnTo>
                    <a:pt x="437" y="435"/>
                  </a:lnTo>
                  <a:lnTo>
                    <a:pt x="404" y="435"/>
                  </a:lnTo>
                  <a:lnTo>
                    <a:pt x="379" y="410"/>
                  </a:lnTo>
                  <a:lnTo>
                    <a:pt x="357" y="451"/>
                  </a:lnTo>
                  <a:lnTo>
                    <a:pt x="317" y="495"/>
                  </a:lnTo>
                  <a:lnTo>
                    <a:pt x="306" y="481"/>
                  </a:lnTo>
                  <a:lnTo>
                    <a:pt x="270" y="486"/>
                  </a:lnTo>
                  <a:lnTo>
                    <a:pt x="270" y="514"/>
                  </a:lnTo>
                  <a:lnTo>
                    <a:pt x="224" y="552"/>
                  </a:lnTo>
                  <a:lnTo>
                    <a:pt x="169" y="566"/>
                  </a:lnTo>
                  <a:lnTo>
                    <a:pt x="156" y="525"/>
                  </a:lnTo>
                  <a:lnTo>
                    <a:pt x="93" y="527"/>
                  </a:lnTo>
                  <a:lnTo>
                    <a:pt x="63" y="492"/>
                  </a:lnTo>
                  <a:lnTo>
                    <a:pt x="19" y="424"/>
                  </a:lnTo>
                  <a:lnTo>
                    <a:pt x="19" y="394"/>
                  </a:lnTo>
                  <a:lnTo>
                    <a:pt x="0" y="361"/>
                  </a:lnTo>
                  <a:lnTo>
                    <a:pt x="25" y="322"/>
                  </a:lnTo>
                  <a:lnTo>
                    <a:pt x="49" y="298"/>
                  </a:lnTo>
                  <a:lnTo>
                    <a:pt x="49" y="273"/>
                  </a:lnTo>
                  <a:lnTo>
                    <a:pt x="76" y="246"/>
                  </a:lnTo>
                  <a:lnTo>
                    <a:pt x="68" y="210"/>
                  </a:lnTo>
                  <a:lnTo>
                    <a:pt x="109" y="216"/>
                  </a:lnTo>
                  <a:lnTo>
                    <a:pt x="147" y="230"/>
                  </a:lnTo>
                  <a:lnTo>
                    <a:pt x="153" y="189"/>
                  </a:lnTo>
                  <a:lnTo>
                    <a:pt x="191" y="175"/>
                  </a:lnTo>
                  <a:lnTo>
                    <a:pt x="289" y="205"/>
                  </a:lnTo>
                  <a:lnTo>
                    <a:pt x="322" y="159"/>
                  </a:lnTo>
                  <a:lnTo>
                    <a:pt x="379" y="156"/>
                  </a:lnTo>
                  <a:lnTo>
                    <a:pt x="420" y="159"/>
                  </a:lnTo>
                  <a:lnTo>
                    <a:pt x="431" y="104"/>
                  </a:lnTo>
                  <a:lnTo>
                    <a:pt x="445" y="52"/>
                  </a:lnTo>
                  <a:lnTo>
                    <a:pt x="417" y="25"/>
                  </a:lnTo>
                  <a:lnTo>
                    <a:pt x="442" y="0"/>
                  </a:lnTo>
                  <a:lnTo>
                    <a:pt x="486" y="0"/>
                  </a:lnTo>
                  <a:lnTo>
                    <a:pt x="508" y="22"/>
                  </a:lnTo>
                  <a:lnTo>
                    <a:pt x="543" y="3"/>
                  </a:lnTo>
                  <a:lnTo>
                    <a:pt x="562" y="36"/>
                  </a:lnTo>
                  <a:lnTo>
                    <a:pt x="589" y="22"/>
                  </a:lnTo>
                  <a:lnTo>
                    <a:pt x="622" y="60"/>
                  </a:lnTo>
                  <a:lnTo>
                    <a:pt x="608" y="93"/>
                  </a:lnTo>
                  <a:lnTo>
                    <a:pt x="625" y="142"/>
                  </a:lnTo>
                  <a:lnTo>
                    <a:pt x="652" y="169"/>
                  </a:lnTo>
                  <a:lnTo>
                    <a:pt x="677" y="197"/>
                  </a:lnTo>
                  <a:lnTo>
                    <a:pt x="682" y="243"/>
                  </a:lnTo>
                  <a:lnTo>
                    <a:pt x="690" y="254"/>
                  </a:lnTo>
                  <a:lnTo>
                    <a:pt x="726" y="221"/>
                  </a:lnTo>
                  <a:lnTo>
                    <a:pt x="772" y="241"/>
                  </a:lnTo>
                  <a:lnTo>
                    <a:pt x="772" y="24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5" name="Freeform 17">
              <a:extLst>
                <a:ext uri="{FF2B5EF4-FFF2-40B4-BE49-F238E27FC236}">
                  <a16:creationId xmlns:a16="http://schemas.microsoft.com/office/drawing/2014/main" id="{12F24F45-5434-446F-B67D-495E2F062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278"/>
              <a:ext cx="1024" cy="945"/>
            </a:xfrm>
            <a:custGeom>
              <a:avLst/>
              <a:gdLst>
                <a:gd name="T0" fmla="*/ 958 w 1024"/>
                <a:gd name="T1" fmla="*/ 235 h 945"/>
                <a:gd name="T2" fmla="*/ 882 w 1024"/>
                <a:gd name="T3" fmla="*/ 183 h 945"/>
                <a:gd name="T4" fmla="*/ 786 w 1024"/>
                <a:gd name="T5" fmla="*/ 131 h 945"/>
                <a:gd name="T6" fmla="*/ 745 w 1024"/>
                <a:gd name="T7" fmla="*/ 109 h 945"/>
                <a:gd name="T8" fmla="*/ 707 w 1024"/>
                <a:gd name="T9" fmla="*/ 169 h 945"/>
                <a:gd name="T10" fmla="*/ 639 w 1024"/>
                <a:gd name="T11" fmla="*/ 142 h 945"/>
                <a:gd name="T12" fmla="*/ 609 w 1024"/>
                <a:gd name="T13" fmla="*/ 95 h 945"/>
                <a:gd name="T14" fmla="*/ 560 w 1024"/>
                <a:gd name="T15" fmla="*/ 65 h 945"/>
                <a:gd name="T16" fmla="*/ 462 w 1024"/>
                <a:gd name="T17" fmla="*/ 41 h 945"/>
                <a:gd name="T18" fmla="*/ 374 w 1024"/>
                <a:gd name="T19" fmla="*/ 3 h 945"/>
                <a:gd name="T20" fmla="*/ 355 w 1024"/>
                <a:gd name="T21" fmla="*/ 57 h 945"/>
                <a:gd name="T22" fmla="*/ 309 w 1024"/>
                <a:gd name="T23" fmla="*/ 82 h 945"/>
                <a:gd name="T24" fmla="*/ 257 w 1024"/>
                <a:gd name="T25" fmla="*/ 98 h 945"/>
                <a:gd name="T26" fmla="*/ 216 w 1024"/>
                <a:gd name="T27" fmla="*/ 104 h 945"/>
                <a:gd name="T28" fmla="*/ 189 w 1024"/>
                <a:gd name="T29" fmla="*/ 147 h 945"/>
                <a:gd name="T30" fmla="*/ 232 w 1024"/>
                <a:gd name="T31" fmla="*/ 202 h 945"/>
                <a:gd name="T32" fmla="*/ 208 w 1024"/>
                <a:gd name="T33" fmla="*/ 251 h 945"/>
                <a:gd name="T34" fmla="*/ 172 w 1024"/>
                <a:gd name="T35" fmla="*/ 265 h 945"/>
                <a:gd name="T36" fmla="*/ 107 w 1024"/>
                <a:gd name="T37" fmla="*/ 262 h 945"/>
                <a:gd name="T38" fmla="*/ 25 w 1024"/>
                <a:gd name="T39" fmla="*/ 287 h 945"/>
                <a:gd name="T40" fmla="*/ 9 w 1024"/>
                <a:gd name="T41" fmla="*/ 333 h 945"/>
                <a:gd name="T42" fmla="*/ 17 w 1024"/>
                <a:gd name="T43" fmla="*/ 412 h 945"/>
                <a:gd name="T44" fmla="*/ 0 w 1024"/>
                <a:gd name="T45" fmla="*/ 481 h 945"/>
                <a:gd name="T46" fmla="*/ 9 w 1024"/>
                <a:gd name="T47" fmla="*/ 541 h 945"/>
                <a:gd name="T48" fmla="*/ 58 w 1024"/>
                <a:gd name="T49" fmla="*/ 596 h 945"/>
                <a:gd name="T50" fmla="*/ 120 w 1024"/>
                <a:gd name="T51" fmla="*/ 601 h 945"/>
                <a:gd name="T52" fmla="*/ 170 w 1024"/>
                <a:gd name="T53" fmla="*/ 661 h 945"/>
                <a:gd name="T54" fmla="*/ 246 w 1024"/>
                <a:gd name="T55" fmla="*/ 661 h 945"/>
                <a:gd name="T56" fmla="*/ 309 w 1024"/>
                <a:gd name="T57" fmla="*/ 680 h 945"/>
                <a:gd name="T58" fmla="*/ 339 w 1024"/>
                <a:gd name="T59" fmla="*/ 751 h 945"/>
                <a:gd name="T60" fmla="*/ 432 w 1024"/>
                <a:gd name="T61" fmla="*/ 743 h 945"/>
                <a:gd name="T62" fmla="*/ 470 w 1024"/>
                <a:gd name="T63" fmla="*/ 803 h 945"/>
                <a:gd name="T64" fmla="*/ 432 w 1024"/>
                <a:gd name="T65" fmla="*/ 847 h 945"/>
                <a:gd name="T66" fmla="*/ 426 w 1024"/>
                <a:gd name="T67" fmla="*/ 904 h 945"/>
                <a:gd name="T68" fmla="*/ 475 w 1024"/>
                <a:gd name="T69" fmla="*/ 926 h 945"/>
                <a:gd name="T70" fmla="*/ 535 w 1024"/>
                <a:gd name="T71" fmla="*/ 913 h 945"/>
                <a:gd name="T72" fmla="*/ 587 w 1024"/>
                <a:gd name="T73" fmla="*/ 904 h 945"/>
                <a:gd name="T74" fmla="*/ 625 w 1024"/>
                <a:gd name="T75" fmla="*/ 872 h 945"/>
                <a:gd name="T76" fmla="*/ 674 w 1024"/>
                <a:gd name="T77" fmla="*/ 841 h 945"/>
                <a:gd name="T78" fmla="*/ 751 w 1024"/>
                <a:gd name="T79" fmla="*/ 847 h 945"/>
                <a:gd name="T80" fmla="*/ 811 w 1024"/>
                <a:gd name="T81" fmla="*/ 844 h 945"/>
                <a:gd name="T82" fmla="*/ 860 w 1024"/>
                <a:gd name="T83" fmla="*/ 800 h 945"/>
                <a:gd name="T84" fmla="*/ 901 w 1024"/>
                <a:gd name="T85" fmla="*/ 773 h 945"/>
                <a:gd name="T86" fmla="*/ 934 w 1024"/>
                <a:gd name="T87" fmla="*/ 749 h 945"/>
                <a:gd name="T88" fmla="*/ 898 w 1024"/>
                <a:gd name="T89" fmla="*/ 702 h 945"/>
                <a:gd name="T90" fmla="*/ 901 w 1024"/>
                <a:gd name="T91" fmla="*/ 650 h 945"/>
                <a:gd name="T92" fmla="*/ 931 w 1024"/>
                <a:gd name="T93" fmla="*/ 604 h 945"/>
                <a:gd name="T94" fmla="*/ 936 w 1024"/>
                <a:gd name="T95" fmla="*/ 557 h 945"/>
                <a:gd name="T96" fmla="*/ 1002 w 1024"/>
                <a:gd name="T97" fmla="*/ 508 h 945"/>
                <a:gd name="T98" fmla="*/ 988 w 1024"/>
                <a:gd name="T99" fmla="*/ 426 h 945"/>
                <a:gd name="T100" fmla="*/ 985 w 1024"/>
                <a:gd name="T101" fmla="*/ 361 h 945"/>
                <a:gd name="T102" fmla="*/ 1024 w 1024"/>
                <a:gd name="T103" fmla="*/ 325 h 945"/>
                <a:gd name="T104" fmla="*/ 1002 w 1024"/>
                <a:gd name="T105" fmla="*/ 276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4" h="945">
                  <a:moveTo>
                    <a:pt x="1002" y="276"/>
                  </a:moveTo>
                  <a:lnTo>
                    <a:pt x="958" y="235"/>
                  </a:lnTo>
                  <a:lnTo>
                    <a:pt x="923" y="235"/>
                  </a:lnTo>
                  <a:lnTo>
                    <a:pt x="882" y="183"/>
                  </a:lnTo>
                  <a:lnTo>
                    <a:pt x="800" y="164"/>
                  </a:lnTo>
                  <a:lnTo>
                    <a:pt x="786" y="131"/>
                  </a:lnTo>
                  <a:lnTo>
                    <a:pt x="745" y="131"/>
                  </a:lnTo>
                  <a:lnTo>
                    <a:pt x="745" y="109"/>
                  </a:lnTo>
                  <a:lnTo>
                    <a:pt x="707" y="136"/>
                  </a:lnTo>
                  <a:lnTo>
                    <a:pt x="707" y="169"/>
                  </a:lnTo>
                  <a:lnTo>
                    <a:pt x="661" y="153"/>
                  </a:lnTo>
                  <a:lnTo>
                    <a:pt x="639" y="142"/>
                  </a:lnTo>
                  <a:lnTo>
                    <a:pt x="639" y="112"/>
                  </a:lnTo>
                  <a:lnTo>
                    <a:pt x="609" y="95"/>
                  </a:lnTo>
                  <a:lnTo>
                    <a:pt x="584" y="93"/>
                  </a:lnTo>
                  <a:lnTo>
                    <a:pt x="560" y="65"/>
                  </a:lnTo>
                  <a:lnTo>
                    <a:pt x="519" y="41"/>
                  </a:lnTo>
                  <a:lnTo>
                    <a:pt x="462" y="41"/>
                  </a:lnTo>
                  <a:lnTo>
                    <a:pt x="410" y="0"/>
                  </a:lnTo>
                  <a:lnTo>
                    <a:pt x="374" y="3"/>
                  </a:lnTo>
                  <a:lnTo>
                    <a:pt x="352" y="22"/>
                  </a:lnTo>
                  <a:lnTo>
                    <a:pt x="355" y="57"/>
                  </a:lnTo>
                  <a:lnTo>
                    <a:pt x="320" y="54"/>
                  </a:lnTo>
                  <a:lnTo>
                    <a:pt x="309" y="82"/>
                  </a:lnTo>
                  <a:lnTo>
                    <a:pt x="276" y="82"/>
                  </a:lnTo>
                  <a:lnTo>
                    <a:pt x="257" y="98"/>
                  </a:lnTo>
                  <a:lnTo>
                    <a:pt x="232" y="93"/>
                  </a:lnTo>
                  <a:lnTo>
                    <a:pt x="216" y="104"/>
                  </a:lnTo>
                  <a:lnTo>
                    <a:pt x="210" y="126"/>
                  </a:lnTo>
                  <a:lnTo>
                    <a:pt x="189" y="147"/>
                  </a:lnTo>
                  <a:lnTo>
                    <a:pt x="186" y="180"/>
                  </a:lnTo>
                  <a:lnTo>
                    <a:pt x="232" y="202"/>
                  </a:lnTo>
                  <a:lnTo>
                    <a:pt x="235" y="232"/>
                  </a:lnTo>
                  <a:lnTo>
                    <a:pt x="208" y="251"/>
                  </a:lnTo>
                  <a:lnTo>
                    <a:pt x="183" y="240"/>
                  </a:lnTo>
                  <a:lnTo>
                    <a:pt x="172" y="265"/>
                  </a:lnTo>
                  <a:lnTo>
                    <a:pt x="145" y="262"/>
                  </a:lnTo>
                  <a:lnTo>
                    <a:pt x="107" y="262"/>
                  </a:lnTo>
                  <a:lnTo>
                    <a:pt x="58" y="254"/>
                  </a:lnTo>
                  <a:lnTo>
                    <a:pt x="25" y="287"/>
                  </a:lnTo>
                  <a:lnTo>
                    <a:pt x="25" y="317"/>
                  </a:lnTo>
                  <a:lnTo>
                    <a:pt x="9" y="333"/>
                  </a:lnTo>
                  <a:lnTo>
                    <a:pt x="19" y="371"/>
                  </a:lnTo>
                  <a:lnTo>
                    <a:pt x="17" y="412"/>
                  </a:lnTo>
                  <a:lnTo>
                    <a:pt x="0" y="434"/>
                  </a:lnTo>
                  <a:lnTo>
                    <a:pt x="0" y="481"/>
                  </a:lnTo>
                  <a:lnTo>
                    <a:pt x="17" y="514"/>
                  </a:lnTo>
                  <a:lnTo>
                    <a:pt x="9" y="541"/>
                  </a:lnTo>
                  <a:lnTo>
                    <a:pt x="25" y="571"/>
                  </a:lnTo>
                  <a:lnTo>
                    <a:pt x="58" y="596"/>
                  </a:lnTo>
                  <a:lnTo>
                    <a:pt x="85" y="582"/>
                  </a:lnTo>
                  <a:lnTo>
                    <a:pt x="120" y="601"/>
                  </a:lnTo>
                  <a:lnTo>
                    <a:pt x="137" y="631"/>
                  </a:lnTo>
                  <a:lnTo>
                    <a:pt x="170" y="661"/>
                  </a:lnTo>
                  <a:lnTo>
                    <a:pt x="200" y="645"/>
                  </a:lnTo>
                  <a:lnTo>
                    <a:pt x="246" y="661"/>
                  </a:lnTo>
                  <a:lnTo>
                    <a:pt x="290" y="653"/>
                  </a:lnTo>
                  <a:lnTo>
                    <a:pt x="309" y="680"/>
                  </a:lnTo>
                  <a:lnTo>
                    <a:pt x="301" y="713"/>
                  </a:lnTo>
                  <a:lnTo>
                    <a:pt x="339" y="751"/>
                  </a:lnTo>
                  <a:lnTo>
                    <a:pt x="391" y="751"/>
                  </a:lnTo>
                  <a:lnTo>
                    <a:pt x="432" y="743"/>
                  </a:lnTo>
                  <a:lnTo>
                    <a:pt x="472" y="779"/>
                  </a:lnTo>
                  <a:lnTo>
                    <a:pt x="470" y="803"/>
                  </a:lnTo>
                  <a:lnTo>
                    <a:pt x="437" y="809"/>
                  </a:lnTo>
                  <a:lnTo>
                    <a:pt x="432" y="847"/>
                  </a:lnTo>
                  <a:lnTo>
                    <a:pt x="399" y="880"/>
                  </a:lnTo>
                  <a:lnTo>
                    <a:pt x="426" y="904"/>
                  </a:lnTo>
                  <a:lnTo>
                    <a:pt x="451" y="940"/>
                  </a:lnTo>
                  <a:lnTo>
                    <a:pt x="475" y="926"/>
                  </a:lnTo>
                  <a:lnTo>
                    <a:pt x="502" y="945"/>
                  </a:lnTo>
                  <a:lnTo>
                    <a:pt x="535" y="913"/>
                  </a:lnTo>
                  <a:lnTo>
                    <a:pt x="568" y="937"/>
                  </a:lnTo>
                  <a:lnTo>
                    <a:pt x="587" y="904"/>
                  </a:lnTo>
                  <a:lnTo>
                    <a:pt x="606" y="899"/>
                  </a:lnTo>
                  <a:lnTo>
                    <a:pt x="625" y="872"/>
                  </a:lnTo>
                  <a:lnTo>
                    <a:pt x="661" y="872"/>
                  </a:lnTo>
                  <a:lnTo>
                    <a:pt x="674" y="841"/>
                  </a:lnTo>
                  <a:lnTo>
                    <a:pt x="715" y="822"/>
                  </a:lnTo>
                  <a:lnTo>
                    <a:pt x="751" y="847"/>
                  </a:lnTo>
                  <a:lnTo>
                    <a:pt x="775" y="833"/>
                  </a:lnTo>
                  <a:lnTo>
                    <a:pt x="811" y="844"/>
                  </a:lnTo>
                  <a:lnTo>
                    <a:pt x="844" y="828"/>
                  </a:lnTo>
                  <a:lnTo>
                    <a:pt x="860" y="800"/>
                  </a:lnTo>
                  <a:lnTo>
                    <a:pt x="887" y="806"/>
                  </a:lnTo>
                  <a:lnTo>
                    <a:pt x="901" y="773"/>
                  </a:lnTo>
                  <a:lnTo>
                    <a:pt x="923" y="768"/>
                  </a:lnTo>
                  <a:lnTo>
                    <a:pt x="934" y="749"/>
                  </a:lnTo>
                  <a:lnTo>
                    <a:pt x="906" y="729"/>
                  </a:lnTo>
                  <a:lnTo>
                    <a:pt x="898" y="702"/>
                  </a:lnTo>
                  <a:lnTo>
                    <a:pt x="931" y="680"/>
                  </a:lnTo>
                  <a:lnTo>
                    <a:pt x="901" y="650"/>
                  </a:lnTo>
                  <a:lnTo>
                    <a:pt x="909" y="623"/>
                  </a:lnTo>
                  <a:lnTo>
                    <a:pt x="931" y="604"/>
                  </a:lnTo>
                  <a:lnTo>
                    <a:pt x="909" y="576"/>
                  </a:lnTo>
                  <a:lnTo>
                    <a:pt x="936" y="557"/>
                  </a:lnTo>
                  <a:lnTo>
                    <a:pt x="947" y="535"/>
                  </a:lnTo>
                  <a:lnTo>
                    <a:pt x="1002" y="508"/>
                  </a:lnTo>
                  <a:lnTo>
                    <a:pt x="1002" y="456"/>
                  </a:lnTo>
                  <a:lnTo>
                    <a:pt x="988" y="426"/>
                  </a:lnTo>
                  <a:lnTo>
                    <a:pt x="1002" y="399"/>
                  </a:lnTo>
                  <a:lnTo>
                    <a:pt x="985" y="361"/>
                  </a:lnTo>
                  <a:lnTo>
                    <a:pt x="1015" y="344"/>
                  </a:lnTo>
                  <a:lnTo>
                    <a:pt x="1024" y="325"/>
                  </a:lnTo>
                  <a:lnTo>
                    <a:pt x="994" y="306"/>
                  </a:lnTo>
                  <a:lnTo>
                    <a:pt x="1002" y="276"/>
                  </a:lnTo>
                  <a:lnTo>
                    <a:pt x="1002" y="27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6" name="Freeform 18">
              <a:extLst>
                <a:ext uri="{FF2B5EF4-FFF2-40B4-BE49-F238E27FC236}">
                  <a16:creationId xmlns:a16="http://schemas.microsoft.com/office/drawing/2014/main" id="{01330011-52FF-493D-9A18-40D049919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518"/>
              <a:ext cx="1399" cy="1104"/>
            </a:xfrm>
            <a:custGeom>
              <a:avLst/>
              <a:gdLst>
                <a:gd name="T0" fmla="*/ 32 w 1399"/>
                <a:gd name="T1" fmla="*/ 667 h 1104"/>
                <a:gd name="T2" fmla="*/ 62 w 1399"/>
                <a:gd name="T3" fmla="*/ 716 h 1104"/>
                <a:gd name="T4" fmla="*/ 133 w 1399"/>
                <a:gd name="T5" fmla="*/ 763 h 1104"/>
                <a:gd name="T6" fmla="*/ 177 w 1399"/>
                <a:gd name="T7" fmla="*/ 842 h 1104"/>
                <a:gd name="T8" fmla="*/ 223 w 1399"/>
                <a:gd name="T9" fmla="*/ 883 h 1104"/>
                <a:gd name="T10" fmla="*/ 311 w 1399"/>
                <a:gd name="T11" fmla="*/ 946 h 1104"/>
                <a:gd name="T12" fmla="*/ 319 w 1399"/>
                <a:gd name="T13" fmla="*/ 1011 h 1104"/>
                <a:gd name="T14" fmla="*/ 433 w 1399"/>
                <a:gd name="T15" fmla="*/ 1066 h 1104"/>
                <a:gd name="T16" fmla="*/ 543 w 1399"/>
                <a:gd name="T17" fmla="*/ 1104 h 1104"/>
                <a:gd name="T18" fmla="*/ 627 w 1399"/>
                <a:gd name="T19" fmla="*/ 1009 h 1104"/>
                <a:gd name="T20" fmla="*/ 704 w 1399"/>
                <a:gd name="T21" fmla="*/ 1050 h 1104"/>
                <a:gd name="T22" fmla="*/ 788 w 1399"/>
                <a:gd name="T23" fmla="*/ 1077 h 1104"/>
                <a:gd name="T24" fmla="*/ 802 w 1399"/>
                <a:gd name="T25" fmla="*/ 1011 h 1104"/>
                <a:gd name="T26" fmla="*/ 854 w 1399"/>
                <a:gd name="T27" fmla="*/ 918 h 1104"/>
                <a:gd name="T28" fmla="*/ 911 w 1399"/>
                <a:gd name="T29" fmla="*/ 875 h 1104"/>
                <a:gd name="T30" fmla="*/ 976 w 1399"/>
                <a:gd name="T31" fmla="*/ 875 h 1104"/>
                <a:gd name="T32" fmla="*/ 971 w 1399"/>
                <a:gd name="T33" fmla="*/ 815 h 1104"/>
                <a:gd name="T34" fmla="*/ 979 w 1399"/>
                <a:gd name="T35" fmla="*/ 716 h 1104"/>
                <a:gd name="T36" fmla="*/ 996 w 1399"/>
                <a:gd name="T37" fmla="*/ 623 h 1104"/>
                <a:gd name="T38" fmla="*/ 1091 w 1399"/>
                <a:gd name="T39" fmla="*/ 651 h 1104"/>
                <a:gd name="T40" fmla="*/ 1176 w 1399"/>
                <a:gd name="T41" fmla="*/ 683 h 1104"/>
                <a:gd name="T42" fmla="*/ 1241 w 1399"/>
                <a:gd name="T43" fmla="*/ 659 h 1104"/>
                <a:gd name="T44" fmla="*/ 1334 w 1399"/>
                <a:gd name="T45" fmla="*/ 705 h 1104"/>
                <a:gd name="T46" fmla="*/ 1378 w 1399"/>
                <a:gd name="T47" fmla="*/ 700 h 1104"/>
                <a:gd name="T48" fmla="*/ 1326 w 1399"/>
                <a:gd name="T49" fmla="*/ 640 h 1104"/>
                <a:gd name="T50" fmla="*/ 1364 w 1399"/>
                <a:gd name="T51" fmla="*/ 569 h 1104"/>
                <a:gd name="T52" fmla="*/ 1399 w 1399"/>
                <a:gd name="T53" fmla="*/ 539 h 1104"/>
                <a:gd name="T54" fmla="*/ 1318 w 1399"/>
                <a:gd name="T55" fmla="*/ 511 h 1104"/>
                <a:gd name="T56" fmla="*/ 1228 w 1399"/>
                <a:gd name="T57" fmla="*/ 473 h 1104"/>
                <a:gd name="T58" fmla="*/ 1217 w 1399"/>
                <a:gd name="T59" fmla="*/ 413 h 1104"/>
                <a:gd name="T60" fmla="*/ 1127 w 1399"/>
                <a:gd name="T61" fmla="*/ 405 h 1104"/>
                <a:gd name="T62" fmla="*/ 1064 w 1399"/>
                <a:gd name="T63" fmla="*/ 391 h 1104"/>
                <a:gd name="T64" fmla="*/ 1012 w 1399"/>
                <a:gd name="T65" fmla="*/ 342 h 1104"/>
                <a:gd name="T66" fmla="*/ 952 w 1399"/>
                <a:gd name="T67" fmla="*/ 331 h 1104"/>
                <a:gd name="T68" fmla="*/ 944 w 1399"/>
                <a:gd name="T69" fmla="*/ 274 h 1104"/>
                <a:gd name="T70" fmla="*/ 927 w 1399"/>
                <a:gd name="T71" fmla="*/ 194 h 1104"/>
                <a:gd name="T72" fmla="*/ 946 w 1399"/>
                <a:gd name="T73" fmla="*/ 131 h 1104"/>
                <a:gd name="T74" fmla="*/ 916 w 1399"/>
                <a:gd name="T75" fmla="*/ 66 h 1104"/>
                <a:gd name="T76" fmla="*/ 878 w 1399"/>
                <a:gd name="T77" fmla="*/ 36 h 1104"/>
                <a:gd name="T78" fmla="*/ 802 w 1399"/>
                <a:gd name="T79" fmla="*/ 22 h 1104"/>
                <a:gd name="T80" fmla="*/ 772 w 1399"/>
                <a:gd name="T81" fmla="*/ 88 h 1104"/>
                <a:gd name="T82" fmla="*/ 709 w 1399"/>
                <a:gd name="T83" fmla="*/ 93 h 1104"/>
                <a:gd name="T84" fmla="*/ 635 w 1399"/>
                <a:gd name="T85" fmla="*/ 85 h 1104"/>
                <a:gd name="T86" fmla="*/ 562 w 1399"/>
                <a:gd name="T87" fmla="*/ 90 h 1104"/>
                <a:gd name="T88" fmla="*/ 513 w 1399"/>
                <a:gd name="T89" fmla="*/ 60 h 1104"/>
                <a:gd name="T90" fmla="*/ 461 w 1399"/>
                <a:gd name="T91" fmla="*/ 82 h 1104"/>
                <a:gd name="T92" fmla="*/ 360 w 1399"/>
                <a:gd name="T93" fmla="*/ 66 h 1104"/>
                <a:gd name="T94" fmla="*/ 316 w 1399"/>
                <a:gd name="T95" fmla="*/ 93 h 1104"/>
                <a:gd name="T96" fmla="*/ 248 w 1399"/>
                <a:gd name="T97" fmla="*/ 101 h 1104"/>
                <a:gd name="T98" fmla="*/ 152 w 1399"/>
                <a:gd name="T99" fmla="*/ 123 h 1104"/>
                <a:gd name="T100" fmla="*/ 161 w 1399"/>
                <a:gd name="T101" fmla="*/ 181 h 1104"/>
                <a:gd name="T102" fmla="*/ 177 w 1399"/>
                <a:gd name="T103" fmla="*/ 260 h 1104"/>
                <a:gd name="T104" fmla="*/ 131 w 1399"/>
                <a:gd name="T105" fmla="*/ 317 h 1104"/>
                <a:gd name="T106" fmla="*/ 111 w 1399"/>
                <a:gd name="T107" fmla="*/ 356 h 1104"/>
                <a:gd name="T108" fmla="*/ 106 w 1399"/>
                <a:gd name="T109" fmla="*/ 394 h 1104"/>
                <a:gd name="T110" fmla="*/ 109 w 1399"/>
                <a:gd name="T111" fmla="*/ 465 h 1104"/>
                <a:gd name="T112" fmla="*/ 65 w 1399"/>
                <a:gd name="T113" fmla="*/ 495 h 1104"/>
                <a:gd name="T114" fmla="*/ 32 w 1399"/>
                <a:gd name="T115" fmla="*/ 544 h 1104"/>
                <a:gd name="T116" fmla="*/ 40 w 1399"/>
                <a:gd name="T117" fmla="*/ 588 h 1104"/>
                <a:gd name="T118" fmla="*/ 0 w 1399"/>
                <a:gd name="T119" fmla="*/ 634 h 1104"/>
                <a:gd name="T120" fmla="*/ 0 w 1399"/>
                <a:gd name="T121" fmla="*/ 65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9" h="1104">
                  <a:moveTo>
                    <a:pt x="0" y="659"/>
                  </a:moveTo>
                  <a:lnTo>
                    <a:pt x="32" y="667"/>
                  </a:lnTo>
                  <a:lnTo>
                    <a:pt x="70" y="700"/>
                  </a:lnTo>
                  <a:lnTo>
                    <a:pt x="62" y="716"/>
                  </a:lnTo>
                  <a:lnTo>
                    <a:pt x="90" y="754"/>
                  </a:lnTo>
                  <a:lnTo>
                    <a:pt x="133" y="763"/>
                  </a:lnTo>
                  <a:lnTo>
                    <a:pt x="147" y="804"/>
                  </a:lnTo>
                  <a:lnTo>
                    <a:pt x="177" y="842"/>
                  </a:lnTo>
                  <a:lnTo>
                    <a:pt x="188" y="880"/>
                  </a:lnTo>
                  <a:lnTo>
                    <a:pt x="223" y="883"/>
                  </a:lnTo>
                  <a:lnTo>
                    <a:pt x="281" y="935"/>
                  </a:lnTo>
                  <a:lnTo>
                    <a:pt x="311" y="946"/>
                  </a:lnTo>
                  <a:lnTo>
                    <a:pt x="343" y="987"/>
                  </a:lnTo>
                  <a:lnTo>
                    <a:pt x="319" y="1011"/>
                  </a:lnTo>
                  <a:lnTo>
                    <a:pt x="373" y="1066"/>
                  </a:lnTo>
                  <a:lnTo>
                    <a:pt x="433" y="1066"/>
                  </a:lnTo>
                  <a:lnTo>
                    <a:pt x="493" y="1077"/>
                  </a:lnTo>
                  <a:lnTo>
                    <a:pt x="543" y="1104"/>
                  </a:lnTo>
                  <a:lnTo>
                    <a:pt x="614" y="1044"/>
                  </a:lnTo>
                  <a:lnTo>
                    <a:pt x="627" y="1009"/>
                  </a:lnTo>
                  <a:lnTo>
                    <a:pt x="663" y="1041"/>
                  </a:lnTo>
                  <a:lnTo>
                    <a:pt x="704" y="1050"/>
                  </a:lnTo>
                  <a:lnTo>
                    <a:pt x="736" y="1041"/>
                  </a:lnTo>
                  <a:lnTo>
                    <a:pt x="788" y="1077"/>
                  </a:lnTo>
                  <a:lnTo>
                    <a:pt x="807" y="1041"/>
                  </a:lnTo>
                  <a:lnTo>
                    <a:pt x="802" y="1011"/>
                  </a:lnTo>
                  <a:lnTo>
                    <a:pt x="807" y="957"/>
                  </a:lnTo>
                  <a:lnTo>
                    <a:pt x="854" y="918"/>
                  </a:lnTo>
                  <a:lnTo>
                    <a:pt x="870" y="875"/>
                  </a:lnTo>
                  <a:lnTo>
                    <a:pt x="911" y="875"/>
                  </a:lnTo>
                  <a:lnTo>
                    <a:pt x="968" y="894"/>
                  </a:lnTo>
                  <a:lnTo>
                    <a:pt x="976" y="875"/>
                  </a:lnTo>
                  <a:lnTo>
                    <a:pt x="963" y="850"/>
                  </a:lnTo>
                  <a:lnTo>
                    <a:pt x="971" y="815"/>
                  </a:lnTo>
                  <a:lnTo>
                    <a:pt x="985" y="771"/>
                  </a:lnTo>
                  <a:lnTo>
                    <a:pt x="979" y="716"/>
                  </a:lnTo>
                  <a:lnTo>
                    <a:pt x="976" y="656"/>
                  </a:lnTo>
                  <a:lnTo>
                    <a:pt x="996" y="623"/>
                  </a:lnTo>
                  <a:lnTo>
                    <a:pt x="1047" y="640"/>
                  </a:lnTo>
                  <a:lnTo>
                    <a:pt x="1091" y="651"/>
                  </a:lnTo>
                  <a:lnTo>
                    <a:pt x="1107" y="697"/>
                  </a:lnTo>
                  <a:lnTo>
                    <a:pt x="1176" y="683"/>
                  </a:lnTo>
                  <a:lnTo>
                    <a:pt x="1195" y="656"/>
                  </a:lnTo>
                  <a:lnTo>
                    <a:pt x="1241" y="659"/>
                  </a:lnTo>
                  <a:lnTo>
                    <a:pt x="1309" y="694"/>
                  </a:lnTo>
                  <a:lnTo>
                    <a:pt x="1334" y="705"/>
                  </a:lnTo>
                  <a:lnTo>
                    <a:pt x="1359" y="741"/>
                  </a:lnTo>
                  <a:lnTo>
                    <a:pt x="1378" y="700"/>
                  </a:lnTo>
                  <a:lnTo>
                    <a:pt x="1353" y="664"/>
                  </a:lnTo>
                  <a:lnTo>
                    <a:pt x="1326" y="640"/>
                  </a:lnTo>
                  <a:lnTo>
                    <a:pt x="1359" y="607"/>
                  </a:lnTo>
                  <a:lnTo>
                    <a:pt x="1364" y="569"/>
                  </a:lnTo>
                  <a:lnTo>
                    <a:pt x="1397" y="563"/>
                  </a:lnTo>
                  <a:lnTo>
                    <a:pt x="1399" y="539"/>
                  </a:lnTo>
                  <a:lnTo>
                    <a:pt x="1359" y="503"/>
                  </a:lnTo>
                  <a:lnTo>
                    <a:pt x="1318" y="511"/>
                  </a:lnTo>
                  <a:lnTo>
                    <a:pt x="1266" y="511"/>
                  </a:lnTo>
                  <a:lnTo>
                    <a:pt x="1228" y="473"/>
                  </a:lnTo>
                  <a:lnTo>
                    <a:pt x="1236" y="440"/>
                  </a:lnTo>
                  <a:lnTo>
                    <a:pt x="1217" y="413"/>
                  </a:lnTo>
                  <a:lnTo>
                    <a:pt x="1173" y="421"/>
                  </a:lnTo>
                  <a:lnTo>
                    <a:pt x="1127" y="405"/>
                  </a:lnTo>
                  <a:lnTo>
                    <a:pt x="1097" y="421"/>
                  </a:lnTo>
                  <a:lnTo>
                    <a:pt x="1064" y="391"/>
                  </a:lnTo>
                  <a:lnTo>
                    <a:pt x="1047" y="361"/>
                  </a:lnTo>
                  <a:lnTo>
                    <a:pt x="1012" y="342"/>
                  </a:lnTo>
                  <a:lnTo>
                    <a:pt x="985" y="356"/>
                  </a:lnTo>
                  <a:lnTo>
                    <a:pt x="952" y="331"/>
                  </a:lnTo>
                  <a:lnTo>
                    <a:pt x="936" y="301"/>
                  </a:lnTo>
                  <a:lnTo>
                    <a:pt x="944" y="274"/>
                  </a:lnTo>
                  <a:lnTo>
                    <a:pt x="927" y="241"/>
                  </a:lnTo>
                  <a:lnTo>
                    <a:pt x="927" y="194"/>
                  </a:lnTo>
                  <a:lnTo>
                    <a:pt x="944" y="172"/>
                  </a:lnTo>
                  <a:lnTo>
                    <a:pt x="946" y="131"/>
                  </a:lnTo>
                  <a:lnTo>
                    <a:pt x="936" y="93"/>
                  </a:lnTo>
                  <a:lnTo>
                    <a:pt x="916" y="66"/>
                  </a:lnTo>
                  <a:lnTo>
                    <a:pt x="903" y="33"/>
                  </a:lnTo>
                  <a:lnTo>
                    <a:pt x="878" y="36"/>
                  </a:lnTo>
                  <a:lnTo>
                    <a:pt x="835" y="0"/>
                  </a:lnTo>
                  <a:lnTo>
                    <a:pt x="802" y="22"/>
                  </a:lnTo>
                  <a:lnTo>
                    <a:pt x="810" y="66"/>
                  </a:lnTo>
                  <a:lnTo>
                    <a:pt x="772" y="88"/>
                  </a:lnTo>
                  <a:lnTo>
                    <a:pt x="753" y="110"/>
                  </a:lnTo>
                  <a:lnTo>
                    <a:pt x="709" y="93"/>
                  </a:lnTo>
                  <a:lnTo>
                    <a:pt x="663" y="82"/>
                  </a:lnTo>
                  <a:lnTo>
                    <a:pt x="635" y="85"/>
                  </a:lnTo>
                  <a:lnTo>
                    <a:pt x="600" y="69"/>
                  </a:lnTo>
                  <a:lnTo>
                    <a:pt x="562" y="90"/>
                  </a:lnTo>
                  <a:lnTo>
                    <a:pt x="537" y="88"/>
                  </a:lnTo>
                  <a:lnTo>
                    <a:pt x="513" y="60"/>
                  </a:lnTo>
                  <a:lnTo>
                    <a:pt x="480" y="60"/>
                  </a:lnTo>
                  <a:lnTo>
                    <a:pt x="461" y="82"/>
                  </a:lnTo>
                  <a:lnTo>
                    <a:pt x="382" y="90"/>
                  </a:lnTo>
                  <a:lnTo>
                    <a:pt x="360" y="66"/>
                  </a:lnTo>
                  <a:lnTo>
                    <a:pt x="332" y="66"/>
                  </a:lnTo>
                  <a:lnTo>
                    <a:pt x="316" y="93"/>
                  </a:lnTo>
                  <a:lnTo>
                    <a:pt x="275" y="115"/>
                  </a:lnTo>
                  <a:lnTo>
                    <a:pt x="248" y="101"/>
                  </a:lnTo>
                  <a:lnTo>
                    <a:pt x="169" y="99"/>
                  </a:lnTo>
                  <a:lnTo>
                    <a:pt x="152" y="123"/>
                  </a:lnTo>
                  <a:lnTo>
                    <a:pt x="161" y="153"/>
                  </a:lnTo>
                  <a:lnTo>
                    <a:pt x="161" y="181"/>
                  </a:lnTo>
                  <a:lnTo>
                    <a:pt x="158" y="227"/>
                  </a:lnTo>
                  <a:lnTo>
                    <a:pt x="177" y="260"/>
                  </a:lnTo>
                  <a:lnTo>
                    <a:pt x="150" y="301"/>
                  </a:lnTo>
                  <a:lnTo>
                    <a:pt x="131" y="317"/>
                  </a:lnTo>
                  <a:lnTo>
                    <a:pt x="131" y="339"/>
                  </a:lnTo>
                  <a:lnTo>
                    <a:pt x="111" y="356"/>
                  </a:lnTo>
                  <a:lnTo>
                    <a:pt x="136" y="380"/>
                  </a:lnTo>
                  <a:lnTo>
                    <a:pt x="106" y="394"/>
                  </a:lnTo>
                  <a:lnTo>
                    <a:pt x="125" y="429"/>
                  </a:lnTo>
                  <a:lnTo>
                    <a:pt x="109" y="465"/>
                  </a:lnTo>
                  <a:lnTo>
                    <a:pt x="73" y="479"/>
                  </a:lnTo>
                  <a:lnTo>
                    <a:pt x="65" y="495"/>
                  </a:lnTo>
                  <a:lnTo>
                    <a:pt x="40" y="487"/>
                  </a:lnTo>
                  <a:lnTo>
                    <a:pt x="32" y="544"/>
                  </a:lnTo>
                  <a:lnTo>
                    <a:pt x="46" y="566"/>
                  </a:lnTo>
                  <a:lnTo>
                    <a:pt x="40" y="588"/>
                  </a:lnTo>
                  <a:lnTo>
                    <a:pt x="8" y="601"/>
                  </a:lnTo>
                  <a:lnTo>
                    <a:pt x="0" y="634"/>
                  </a:lnTo>
                  <a:lnTo>
                    <a:pt x="0" y="659"/>
                  </a:lnTo>
                  <a:lnTo>
                    <a:pt x="0" y="65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7" name="Freeform 19">
              <a:extLst>
                <a:ext uri="{FF2B5EF4-FFF2-40B4-BE49-F238E27FC236}">
                  <a16:creationId xmlns:a16="http://schemas.microsoft.com/office/drawing/2014/main" id="{07CF3CA3-D05C-4EB7-A96C-3D1CD0549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2502"/>
              <a:ext cx="1440" cy="1030"/>
            </a:xfrm>
            <a:custGeom>
              <a:avLst/>
              <a:gdLst>
                <a:gd name="T0" fmla="*/ 791 w 1440"/>
                <a:gd name="T1" fmla="*/ 0 h 1030"/>
                <a:gd name="T2" fmla="*/ 660 w 1440"/>
                <a:gd name="T3" fmla="*/ 35 h 1030"/>
                <a:gd name="T4" fmla="*/ 570 w 1440"/>
                <a:gd name="T5" fmla="*/ 52 h 1030"/>
                <a:gd name="T6" fmla="*/ 592 w 1440"/>
                <a:gd name="T7" fmla="*/ 101 h 1030"/>
                <a:gd name="T8" fmla="*/ 553 w 1440"/>
                <a:gd name="T9" fmla="*/ 137 h 1030"/>
                <a:gd name="T10" fmla="*/ 556 w 1440"/>
                <a:gd name="T11" fmla="*/ 202 h 1030"/>
                <a:gd name="T12" fmla="*/ 570 w 1440"/>
                <a:gd name="T13" fmla="*/ 284 h 1030"/>
                <a:gd name="T14" fmla="*/ 504 w 1440"/>
                <a:gd name="T15" fmla="*/ 333 h 1030"/>
                <a:gd name="T16" fmla="*/ 499 w 1440"/>
                <a:gd name="T17" fmla="*/ 380 h 1030"/>
                <a:gd name="T18" fmla="*/ 469 w 1440"/>
                <a:gd name="T19" fmla="*/ 426 h 1030"/>
                <a:gd name="T20" fmla="*/ 466 w 1440"/>
                <a:gd name="T21" fmla="*/ 478 h 1030"/>
                <a:gd name="T22" fmla="*/ 502 w 1440"/>
                <a:gd name="T23" fmla="*/ 525 h 1030"/>
                <a:gd name="T24" fmla="*/ 469 w 1440"/>
                <a:gd name="T25" fmla="*/ 549 h 1030"/>
                <a:gd name="T26" fmla="*/ 428 w 1440"/>
                <a:gd name="T27" fmla="*/ 576 h 1030"/>
                <a:gd name="T28" fmla="*/ 379 w 1440"/>
                <a:gd name="T29" fmla="*/ 620 h 1030"/>
                <a:gd name="T30" fmla="*/ 319 w 1440"/>
                <a:gd name="T31" fmla="*/ 623 h 1030"/>
                <a:gd name="T32" fmla="*/ 242 w 1440"/>
                <a:gd name="T33" fmla="*/ 617 h 1030"/>
                <a:gd name="T34" fmla="*/ 193 w 1440"/>
                <a:gd name="T35" fmla="*/ 648 h 1030"/>
                <a:gd name="T36" fmla="*/ 155 w 1440"/>
                <a:gd name="T37" fmla="*/ 680 h 1030"/>
                <a:gd name="T38" fmla="*/ 103 w 1440"/>
                <a:gd name="T39" fmla="*/ 689 h 1030"/>
                <a:gd name="T40" fmla="*/ 43 w 1440"/>
                <a:gd name="T41" fmla="*/ 702 h 1030"/>
                <a:gd name="T42" fmla="*/ 0 w 1440"/>
                <a:gd name="T43" fmla="*/ 757 h 1030"/>
                <a:gd name="T44" fmla="*/ 60 w 1440"/>
                <a:gd name="T45" fmla="*/ 765 h 1030"/>
                <a:gd name="T46" fmla="*/ 155 w 1440"/>
                <a:gd name="T47" fmla="*/ 806 h 1030"/>
                <a:gd name="T48" fmla="*/ 215 w 1440"/>
                <a:gd name="T49" fmla="*/ 790 h 1030"/>
                <a:gd name="T50" fmla="*/ 294 w 1440"/>
                <a:gd name="T51" fmla="*/ 866 h 1030"/>
                <a:gd name="T52" fmla="*/ 496 w 1440"/>
                <a:gd name="T53" fmla="*/ 915 h 1030"/>
                <a:gd name="T54" fmla="*/ 611 w 1440"/>
                <a:gd name="T55" fmla="*/ 893 h 1030"/>
                <a:gd name="T56" fmla="*/ 687 w 1440"/>
                <a:gd name="T57" fmla="*/ 844 h 1030"/>
                <a:gd name="T58" fmla="*/ 772 w 1440"/>
                <a:gd name="T59" fmla="*/ 880 h 1030"/>
                <a:gd name="T60" fmla="*/ 810 w 1440"/>
                <a:gd name="T61" fmla="*/ 910 h 1030"/>
                <a:gd name="T62" fmla="*/ 911 w 1440"/>
                <a:gd name="T63" fmla="*/ 929 h 1030"/>
                <a:gd name="T64" fmla="*/ 957 w 1440"/>
                <a:gd name="T65" fmla="*/ 1030 h 1030"/>
                <a:gd name="T66" fmla="*/ 1004 w 1440"/>
                <a:gd name="T67" fmla="*/ 959 h 1030"/>
                <a:gd name="T68" fmla="*/ 1069 w 1440"/>
                <a:gd name="T69" fmla="*/ 847 h 1030"/>
                <a:gd name="T70" fmla="*/ 1099 w 1440"/>
                <a:gd name="T71" fmla="*/ 795 h 1030"/>
                <a:gd name="T72" fmla="*/ 1159 w 1440"/>
                <a:gd name="T73" fmla="*/ 768 h 1030"/>
                <a:gd name="T74" fmla="*/ 1268 w 1440"/>
                <a:gd name="T75" fmla="*/ 822 h 1030"/>
                <a:gd name="T76" fmla="*/ 1364 w 1440"/>
                <a:gd name="T77" fmla="*/ 817 h 1030"/>
                <a:gd name="T78" fmla="*/ 1440 w 1440"/>
                <a:gd name="T79" fmla="*/ 770 h 1030"/>
                <a:gd name="T80" fmla="*/ 1408 w 1440"/>
                <a:gd name="T81" fmla="*/ 724 h 1030"/>
                <a:gd name="T82" fmla="*/ 1369 w 1440"/>
                <a:gd name="T83" fmla="*/ 691 h 1030"/>
                <a:gd name="T84" fmla="*/ 1296 w 1440"/>
                <a:gd name="T85" fmla="*/ 686 h 1030"/>
                <a:gd name="T86" fmla="*/ 1233 w 1440"/>
                <a:gd name="T87" fmla="*/ 658 h 1030"/>
                <a:gd name="T88" fmla="*/ 1187 w 1440"/>
                <a:gd name="T89" fmla="*/ 617 h 1030"/>
                <a:gd name="T90" fmla="*/ 1154 w 1440"/>
                <a:gd name="T91" fmla="*/ 563 h 1030"/>
                <a:gd name="T92" fmla="*/ 1088 w 1440"/>
                <a:gd name="T93" fmla="*/ 563 h 1030"/>
                <a:gd name="T94" fmla="*/ 1097 w 1440"/>
                <a:gd name="T95" fmla="*/ 505 h 1030"/>
                <a:gd name="T96" fmla="*/ 1127 w 1440"/>
                <a:gd name="T97" fmla="*/ 459 h 1030"/>
                <a:gd name="T98" fmla="*/ 1097 w 1440"/>
                <a:gd name="T99" fmla="*/ 423 h 1030"/>
                <a:gd name="T100" fmla="*/ 1099 w 1440"/>
                <a:gd name="T101" fmla="*/ 363 h 1030"/>
                <a:gd name="T102" fmla="*/ 1077 w 1440"/>
                <a:gd name="T103" fmla="*/ 303 h 1030"/>
                <a:gd name="T104" fmla="*/ 1017 w 1440"/>
                <a:gd name="T105" fmla="*/ 284 h 1030"/>
                <a:gd name="T106" fmla="*/ 1012 w 1440"/>
                <a:gd name="T107" fmla="*/ 224 h 1030"/>
                <a:gd name="T108" fmla="*/ 976 w 1440"/>
                <a:gd name="T109" fmla="*/ 175 h 1030"/>
                <a:gd name="T110" fmla="*/ 941 w 1440"/>
                <a:gd name="T111" fmla="*/ 123 h 1030"/>
                <a:gd name="T112" fmla="*/ 886 w 1440"/>
                <a:gd name="T113" fmla="*/ 147 h 1030"/>
                <a:gd name="T114" fmla="*/ 933 w 1440"/>
                <a:gd name="T115" fmla="*/ 194 h 1030"/>
                <a:gd name="T116" fmla="*/ 892 w 1440"/>
                <a:gd name="T117" fmla="*/ 249 h 1030"/>
                <a:gd name="T118" fmla="*/ 867 w 1440"/>
                <a:gd name="T119" fmla="*/ 197 h 1030"/>
                <a:gd name="T120" fmla="*/ 840 w 1440"/>
                <a:gd name="T121" fmla="*/ 123 h 1030"/>
                <a:gd name="T122" fmla="*/ 837 w 1440"/>
                <a:gd name="T123" fmla="*/ 82 h 1030"/>
                <a:gd name="T124" fmla="*/ 826 w 1440"/>
                <a:gd name="T125" fmla="*/ 35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40" h="1030">
                  <a:moveTo>
                    <a:pt x="826" y="35"/>
                  </a:moveTo>
                  <a:lnTo>
                    <a:pt x="791" y="0"/>
                  </a:lnTo>
                  <a:lnTo>
                    <a:pt x="682" y="0"/>
                  </a:lnTo>
                  <a:lnTo>
                    <a:pt x="660" y="35"/>
                  </a:lnTo>
                  <a:lnTo>
                    <a:pt x="589" y="35"/>
                  </a:lnTo>
                  <a:lnTo>
                    <a:pt x="570" y="52"/>
                  </a:lnTo>
                  <a:lnTo>
                    <a:pt x="562" y="82"/>
                  </a:lnTo>
                  <a:lnTo>
                    <a:pt x="592" y="101"/>
                  </a:lnTo>
                  <a:lnTo>
                    <a:pt x="583" y="120"/>
                  </a:lnTo>
                  <a:lnTo>
                    <a:pt x="553" y="137"/>
                  </a:lnTo>
                  <a:lnTo>
                    <a:pt x="570" y="175"/>
                  </a:lnTo>
                  <a:lnTo>
                    <a:pt x="556" y="202"/>
                  </a:lnTo>
                  <a:lnTo>
                    <a:pt x="570" y="232"/>
                  </a:lnTo>
                  <a:lnTo>
                    <a:pt x="570" y="284"/>
                  </a:lnTo>
                  <a:lnTo>
                    <a:pt x="515" y="311"/>
                  </a:lnTo>
                  <a:lnTo>
                    <a:pt x="504" y="333"/>
                  </a:lnTo>
                  <a:lnTo>
                    <a:pt x="477" y="352"/>
                  </a:lnTo>
                  <a:lnTo>
                    <a:pt x="499" y="380"/>
                  </a:lnTo>
                  <a:lnTo>
                    <a:pt x="477" y="399"/>
                  </a:lnTo>
                  <a:lnTo>
                    <a:pt x="469" y="426"/>
                  </a:lnTo>
                  <a:lnTo>
                    <a:pt x="499" y="456"/>
                  </a:lnTo>
                  <a:lnTo>
                    <a:pt x="466" y="478"/>
                  </a:lnTo>
                  <a:lnTo>
                    <a:pt x="474" y="505"/>
                  </a:lnTo>
                  <a:lnTo>
                    <a:pt x="502" y="525"/>
                  </a:lnTo>
                  <a:lnTo>
                    <a:pt x="491" y="544"/>
                  </a:lnTo>
                  <a:lnTo>
                    <a:pt x="469" y="549"/>
                  </a:lnTo>
                  <a:lnTo>
                    <a:pt x="455" y="582"/>
                  </a:lnTo>
                  <a:lnTo>
                    <a:pt x="428" y="576"/>
                  </a:lnTo>
                  <a:lnTo>
                    <a:pt x="412" y="604"/>
                  </a:lnTo>
                  <a:lnTo>
                    <a:pt x="379" y="620"/>
                  </a:lnTo>
                  <a:lnTo>
                    <a:pt x="343" y="609"/>
                  </a:lnTo>
                  <a:lnTo>
                    <a:pt x="319" y="623"/>
                  </a:lnTo>
                  <a:lnTo>
                    <a:pt x="283" y="598"/>
                  </a:lnTo>
                  <a:lnTo>
                    <a:pt x="242" y="617"/>
                  </a:lnTo>
                  <a:lnTo>
                    <a:pt x="229" y="648"/>
                  </a:lnTo>
                  <a:lnTo>
                    <a:pt x="193" y="648"/>
                  </a:lnTo>
                  <a:lnTo>
                    <a:pt x="174" y="675"/>
                  </a:lnTo>
                  <a:lnTo>
                    <a:pt x="155" y="680"/>
                  </a:lnTo>
                  <a:lnTo>
                    <a:pt x="136" y="713"/>
                  </a:lnTo>
                  <a:lnTo>
                    <a:pt x="103" y="689"/>
                  </a:lnTo>
                  <a:lnTo>
                    <a:pt x="70" y="721"/>
                  </a:lnTo>
                  <a:lnTo>
                    <a:pt x="43" y="702"/>
                  </a:lnTo>
                  <a:lnTo>
                    <a:pt x="19" y="716"/>
                  </a:lnTo>
                  <a:lnTo>
                    <a:pt x="0" y="757"/>
                  </a:lnTo>
                  <a:lnTo>
                    <a:pt x="19" y="760"/>
                  </a:lnTo>
                  <a:lnTo>
                    <a:pt x="60" y="765"/>
                  </a:lnTo>
                  <a:lnTo>
                    <a:pt x="109" y="801"/>
                  </a:lnTo>
                  <a:lnTo>
                    <a:pt x="155" y="806"/>
                  </a:lnTo>
                  <a:lnTo>
                    <a:pt x="169" y="787"/>
                  </a:lnTo>
                  <a:lnTo>
                    <a:pt x="215" y="790"/>
                  </a:lnTo>
                  <a:lnTo>
                    <a:pt x="286" y="839"/>
                  </a:lnTo>
                  <a:lnTo>
                    <a:pt x="294" y="866"/>
                  </a:lnTo>
                  <a:lnTo>
                    <a:pt x="384" y="915"/>
                  </a:lnTo>
                  <a:lnTo>
                    <a:pt x="496" y="915"/>
                  </a:lnTo>
                  <a:lnTo>
                    <a:pt x="581" y="932"/>
                  </a:lnTo>
                  <a:lnTo>
                    <a:pt x="611" y="893"/>
                  </a:lnTo>
                  <a:lnTo>
                    <a:pt x="630" y="847"/>
                  </a:lnTo>
                  <a:lnTo>
                    <a:pt x="687" y="844"/>
                  </a:lnTo>
                  <a:lnTo>
                    <a:pt x="714" y="869"/>
                  </a:lnTo>
                  <a:lnTo>
                    <a:pt x="772" y="880"/>
                  </a:lnTo>
                  <a:lnTo>
                    <a:pt x="780" y="921"/>
                  </a:lnTo>
                  <a:lnTo>
                    <a:pt x="810" y="910"/>
                  </a:lnTo>
                  <a:lnTo>
                    <a:pt x="862" y="943"/>
                  </a:lnTo>
                  <a:lnTo>
                    <a:pt x="911" y="929"/>
                  </a:lnTo>
                  <a:lnTo>
                    <a:pt x="944" y="951"/>
                  </a:lnTo>
                  <a:lnTo>
                    <a:pt x="957" y="1030"/>
                  </a:lnTo>
                  <a:lnTo>
                    <a:pt x="985" y="1027"/>
                  </a:lnTo>
                  <a:lnTo>
                    <a:pt x="1004" y="959"/>
                  </a:lnTo>
                  <a:lnTo>
                    <a:pt x="1015" y="913"/>
                  </a:lnTo>
                  <a:lnTo>
                    <a:pt x="1069" y="847"/>
                  </a:lnTo>
                  <a:lnTo>
                    <a:pt x="1080" y="803"/>
                  </a:lnTo>
                  <a:lnTo>
                    <a:pt x="1099" y="795"/>
                  </a:lnTo>
                  <a:lnTo>
                    <a:pt x="1129" y="768"/>
                  </a:lnTo>
                  <a:lnTo>
                    <a:pt x="1159" y="768"/>
                  </a:lnTo>
                  <a:lnTo>
                    <a:pt x="1217" y="792"/>
                  </a:lnTo>
                  <a:lnTo>
                    <a:pt x="1268" y="822"/>
                  </a:lnTo>
                  <a:lnTo>
                    <a:pt x="1320" y="790"/>
                  </a:lnTo>
                  <a:lnTo>
                    <a:pt x="1364" y="817"/>
                  </a:lnTo>
                  <a:lnTo>
                    <a:pt x="1402" y="809"/>
                  </a:lnTo>
                  <a:lnTo>
                    <a:pt x="1440" y="770"/>
                  </a:lnTo>
                  <a:lnTo>
                    <a:pt x="1429" y="757"/>
                  </a:lnTo>
                  <a:lnTo>
                    <a:pt x="1408" y="724"/>
                  </a:lnTo>
                  <a:lnTo>
                    <a:pt x="1369" y="716"/>
                  </a:lnTo>
                  <a:lnTo>
                    <a:pt x="1369" y="691"/>
                  </a:lnTo>
                  <a:lnTo>
                    <a:pt x="1334" y="669"/>
                  </a:lnTo>
                  <a:lnTo>
                    <a:pt x="1296" y="686"/>
                  </a:lnTo>
                  <a:lnTo>
                    <a:pt x="1266" y="656"/>
                  </a:lnTo>
                  <a:lnTo>
                    <a:pt x="1233" y="658"/>
                  </a:lnTo>
                  <a:lnTo>
                    <a:pt x="1236" y="623"/>
                  </a:lnTo>
                  <a:lnTo>
                    <a:pt x="1187" y="617"/>
                  </a:lnTo>
                  <a:lnTo>
                    <a:pt x="1151" y="598"/>
                  </a:lnTo>
                  <a:lnTo>
                    <a:pt x="1154" y="563"/>
                  </a:lnTo>
                  <a:lnTo>
                    <a:pt x="1137" y="544"/>
                  </a:lnTo>
                  <a:lnTo>
                    <a:pt x="1088" y="563"/>
                  </a:lnTo>
                  <a:lnTo>
                    <a:pt x="1067" y="535"/>
                  </a:lnTo>
                  <a:lnTo>
                    <a:pt x="1097" y="505"/>
                  </a:lnTo>
                  <a:lnTo>
                    <a:pt x="1121" y="486"/>
                  </a:lnTo>
                  <a:lnTo>
                    <a:pt x="1127" y="459"/>
                  </a:lnTo>
                  <a:lnTo>
                    <a:pt x="1088" y="454"/>
                  </a:lnTo>
                  <a:lnTo>
                    <a:pt x="1097" y="423"/>
                  </a:lnTo>
                  <a:lnTo>
                    <a:pt x="1077" y="391"/>
                  </a:lnTo>
                  <a:lnTo>
                    <a:pt x="1099" y="363"/>
                  </a:lnTo>
                  <a:lnTo>
                    <a:pt x="1077" y="325"/>
                  </a:lnTo>
                  <a:lnTo>
                    <a:pt x="1077" y="303"/>
                  </a:lnTo>
                  <a:lnTo>
                    <a:pt x="1058" y="284"/>
                  </a:lnTo>
                  <a:lnTo>
                    <a:pt x="1017" y="284"/>
                  </a:lnTo>
                  <a:lnTo>
                    <a:pt x="1012" y="251"/>
                  </a:lnTo>
                  <a:lnTo>
                    <a:pt x="1012" y="224"/>
                  </a:lnTo>
                  <a:lnTo>
                    <a:pt x="976" y="202"/>
                  </a:lnTo>
                  <a:lnTo>
                    <a:pt x="976" y="175"/>
                  </a:lnTo>
                  <a:lnTo>
                    <a:pt x="955" y="153"/>
                  </a:lnTo>
                  <a:lnTo>
                    <a:pt x="941" y="123"/>
                  </a:lnTo>
                  <a:lnTo>
                    <a:pt x="908" y="123"/>
                  </a:lnTo>
                  <a:lnTo>
                    <a:pt x="886" y="147"/>
                  </a:lnTo>
                  <a:lnTo>
                    <a:pt x="911" y="169"/>
                  </a:lnTo>
                  <a:lnTo>
                    <a:pt x="933" y="194"/>
                  </a:lnTo>
                  <a:lnTo>
                    <a:pt x="908" y="232"/>
                  </a:lnTo>
                  <a:lnTo>
                    <a:pt x="892" y="249"/>
                  </a:lnTo>
                  <a:lnTo>
                    <a:pt x="845" y="219"/>
                  </a:lnTo>
                  <a:lnTo>
                    <a:pt x="867" y="197"/>
                  </a:lnTo>
                  <a:lnTo>
                    <a:pt x="840" y="161"/>
                  </a:lnTo>
                  <a:lnTo>
                    <a:pt x="840" y="123"/>
                  </a:lnTo>
                  <a:lnTo>
                    <a:pt x="870" y="93"/>
                  </a:lnTo>
                  <a:lnTo>
                    <a:pt x="837" y="82"/>
                  </a:lnTo>
                  <a:lnTo>
                    <a:pt x="810" y="82"/>
                  </a:lnTo>
                  <a:lnTo>
                    <a:pt x="826" y="35"/>
                  </a:lnTo>
                  <a:lnTo>
                    <a:pt x="826" y="3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6" name="Skupina 45">
            <a:extLst>
              <a:ext uri="{FF2B5EF4-FFF2-40B4-BE49-F238E27FC236}">
                <a16:creationId xmlns:a16="http://schemas.microsoft.com/office/drawing/2014/main" id="{AA552C75-9343-4ECC-BEF1-A4DC9783E558}"/>
              </a:ext>
            </a:extLst>
          </p:cNvPr>
          <p:cNvGrpSpPr/>
          <p:nvPr/>
        </p:nvGrpSpPr>
        <p:grpSpPr>
          <a:xfrm>
            <a:off x="2927565" y="1783049"/>
            <a:ext cx="919163" cy="1429924"/>
            <a:chOff x="3100387" y="1877426"/>
            <a:chExt cx="919163" cy="1429924"/>
          </a:xfrm>
        </p:grpSpPr>
        <p:grpSp>
          <p:nvGrpSpPr>
            <p:cNvPr id="40" name="Group 22">
              <a:extLst>
                <a:ext uri="{FF2B5EF4-FFF2-40B4-BE49-F238E27FC236}">
                  <a16:creationId xmlns:a16="http://schemas.microsoft.com/office/drawing/2014/main" id="{2B205B59-EB8F-4740-9125-FBF7C2B44CB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0387" y="1877426"/>
              <a:ext cx="919163" cy="1429924"/>
              <a:chOff x="2952" y="777"/>
              <a:chExt cx="1778" cy="2766"/>
            </a:xfrm>
          </p:grpSpPr>
          <p:sp>
            <p:nvSpPr>
              <p:cNvPr id="42" name="Freeform 23">
                <a:extLst>
                  <a:ext uri="{FF2B5EF4-FFF2-40B4-BE49-F238E27FC236}">
                    <a16:creationId xmlns:a16="http://schemas.microsoft.com/office/drawing/2014/main" id="{118CD221-E35D-4289-80DC-2B391D65D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" y="976"/>
                <a:ext cx="1376" cy="1374"/>
              </a:xfrm>
              <a:custGeom>
                <a:avLst/>
                <a:gdLst>
                  <a:gd name="T0" fmla="*/ 362 w 726"/>
                  <a:gd name="T1" fmla="*/ 0 h 726"/>
                  <a:gd name="T2" fmla="*/ 726 w 726"/>
                  <a:gd name="T3" fmla="*/ 364 h 726"/>
                  <a:gd name="T4" fmla="*/ 362 w 726"/>
                  <a:gd name="T5" fmla="*/ 726 h 726"/>
                  <a:gd name="T6" fmla="*/ 0 w 726"/>
                  <a:gd name="T7" fmla="*/ 364 h 726"/>
                  <a:gd name="T8" fmla="*/ 362 w 726"/>
                  <a:gd name="T9" fmla="*/ 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6" h="726">
                    <a:moveTo>
                      <a:pt x="362" y="0"/>
                    </a:moveTo>
                    <a:cubicBezTo>
                      <a:pt x="563" y="0"/>
                      <a:pt x="726" y="163"/>
                      <a:pt x="726" y="364"/>
                    </a:cubicBezTo>
                    <a:cubicBezTo>
                      <a:pt x="726" y="563"/>
                      <a:pt x="563" y="726"/>
                      <a:pt x="362" y="726"/>
                    </a:cubicBezTo>
                    <a:cubicBezTo>
                      <a:pt x="163" y="726"/>
                      <a:pt x="0" y="563"/>
                      <a:pt x="0" y="364"/>
                    </a:cubicBezTo>
                    <a:cubicBezTo>
                      <a:pt x="0" y="163"/>
                      <a:pt x="163" y="0"/>
                      <a:pt x="36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43" name="Freeform 24">
                <a:extLst>
                  <a:ext uri="{FF2B5EF4-FFF2-40B4-BE49-F238E27FC236}">
                    <a16:creationId xmlns:a16="http://schemas.microsoft.com/office/drawing/2014/main" id="{FE813BB2-54E1-4C5F-8261-A4782D9485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52" y="777"/>
                <a:ext cx="1778" cy="2766"/>
              </a:xfrm>
              <a:custGeom>
                <a:avLst/>
                <a:gdLst>
                  <a:gd name="T0" fmla="*/ 469 w 938"/>
                  <a:gd name="T1" fmla="*/ 0 h 1461"/>
                  <a:gd name="T2" fmla="*/ 938 w 938"/>
                  <a:gd name="T3" fmla="*/ 469 h 1461"/>
                  <a:gd name="T4" fmla="*/ 493 w 938"/>
                  <a:gd name="T5" fmla="*/ 1449 h 1461"/>
                  <a:gd name="T6" fmla="*/ 469 w 938"/>
                  <a:gd name="T7" fmla="*/ 1461 h 1461"/>
                  <a:gd name="T8" fmla="*/ 445 w 938"/>
                  <a:gd name="T9" fmla="*/ 1447 h 1461"/>
                  <a:gd name="T10" fmla="*/ 0 w 938"/>
                  <a:gd name="T11" fmla="*/ 469 h 1461"/>
                  <a:gd name="T12" fmla="*/ 469 w 938"/>
                  <a:gd name="T13" fmla="*/ 0 h 1461"/>
                  <a:gd name="T14" fmla="*/ 833 w 938"/>
                  <a:gd name="T15" fmla="*/ 469 h 1461"/>
                  <a:gd name="T16" fmla="*/ 469 w 938"/>
                  <a:gd name="T17" fmla="*/ 105 h 1461"/>
                  <a:gd name="T18" fmla="*/ 107 w 938"/>
                  <a:gd name="T19" fmla="*/ 469 h 1461"/>
                  <a:gd name="T20" fmla="*/ 469 w 938"/>
                  <a:gd name="T21" fmla="*/ 831 h 1461"/>
                  <a:gd name="T22" fmla="*/ 833 w 938"/>
                  <a:gd name="T23" fmla="*/ 469 h 1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8" h="1461">
                    <a:moveTo>
                      <a:pt x="469" y="0"/>
                    </a:moveTo>
                    <a:cubicBezTo>
                      <a:pt x="729" y="0"/>
                      <a:pt x="938" y="210"/>
                      <a:pt x="938" y="469"/>
                    </a:cubicBezTo>
                    <a:cubicBezTo>
                      <a:pt x="938" y="693"/>
                      <a:pt x="590" y="1288"/>
                      <a:pt x="493" y="1449"/>
                    </a:cubicBezTo>
                    <a:cubicBezTo>
                      <a:pt x="489" y="1457"/>
                      <a:pt x="479" y="1461"/>
                      <a:pt x="469" y="1461"/>
                    </a:cubicBezTo>
                    <a:cubicBezTo>
                      <a:pt x="459" y="1461"/>
                      <a:pt x="451" y="1457"/>
                      <a:pt x="445" y="1447"/>
                    </a:cubicBezTo>
                    <a:cubicBezTo>
                      <a:pt x="350" y="1288"/>
                      <a:pt x="0" y="693"/>
                      <a:pt x="0" y="469"/>
                    </a:cubicBezTo>
                    <a:cubicBezTo>
                      <a:pt x="0" y="210"/>
                      <a:pt x="211" y="0"/>
                      <a:pt x="469" y="0"/>
                    </a:cubicBezTo>
                    <a:close/>
                    <a:moveTo>
                      <a:pt x="833" y="469"/>
                    </a:moveTo>
                    <a:cubicBezTo>
                      <a:pt x="833" y="268"/>
                      <a:pt x="670" y="105"/>
                      <a:pt x="469" y="105"/>
                    </a:cubicBezTo>
                    <a:cubicBezTo>
                      <a:pt x="270" y="105"/>
                      <a:pt x="107" y="268"/>
                      <a:pt x="107" y="469"/>
                    </a:cubicBezTo>
                    <a:cubicBezTo>
                      <a:pt x="107" y="668"/>
                      <a:pt x="270" y="831"/>
                      <a:pt x="469" y="831"/>
                    </a:cubicBezTo>
                    <a:cubicBezTo>
                      <a:pt x="670" y="831"/>
                      <a:pt x="833" y="668"/>
                      <a:pt x="833" y="469"/>
                    </a:cubicBezTo>
                    <a:close/>
                  </a:path>
                </a:pathLst>
              </a:custGeom>
              <a:solidFill>
                <a:srgbClr val="438D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</p:grpSp>
        <p:pic>
          <p:nvPicPr>
            <p:cNvPr id="45" name="Obrázek 44">
              <a:extLst>
                <a:ext uri="{FF2B5EF4-FFF2-40B4-BE49-F238E27FC236}">
                  <a16:creationId xmlns:a16="http://schemas.microsoft.com/office/drawing/2014/main" id="{F18C7180-419D-4FC9-B863-227049E3EBA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63805" y="2115273"/>
              <a:ext cx="587470" cy="440603"/>
            </a:xfrm>
            <a:prstGeom prst="ellipse">
              <a:avLst/>
            </a:prstGeom>
          </p:spPr>
        </p:pic>
      </p:grpSp>
      <p:sp>
        <p:nvSpPr>
          <p:cNvPr id="47" name="TextovéPole 46">
            <a:extLst>
              <a:ext uri="{FF2B5EF4-FFF2-40B4-BE49-F238E27FC236}">
                <a16:creationId xmlns:a16="http://schemas.microsoft.com/office/drawing/2014/main" id="{CF5D894B-ED47-48A6-AFF5-B12DC212D4DB}"/>
              </a:ext>
            </a:extLst>
          </p:cNvPr>
          <p:cNvSpPr txBox="1"/>
          <p:nvPr/>
        </p:nvSpPr>
        <p:spPr>
          <a:xfrm>
            <a:off x="8205593" y="1637070"/>
            <a:ext cx="1122168" cy="61555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4000" b="0" i="0" u="none" strike="noStrike" kern="1200" cap="none" spc="0" normalizeH="0" baseline="0" noProof="0" dirty="0">
                <a:ln>
                  <a:noFill/>
                </a:ln>
                <a:solidFill>
                  <a:srgbClr val="438D96"/>
                </a:solidFill>
                <a:effectLst/>
                <a:uLnTx/>
                <a:uFillTx/>
                <a:latin typeface="Crimson"/>
                <a:ea typeface="+mn-ea"/>
                <a:cs typeface="+mn-cs"/>
              </a:rPr>
              <a:t>1</a:t>
            </a:r>
          </a:p>
        </p:txBody>
      </p:sp>
      <p:sp>
        <p:nvSpPr>
          <p:cNvPr id="48" name="TextovéPole 47">
            <a:extLst>
              <a:ext uri="{FF2B5EF4-FFF2-40B4-BE49-F238E27FC236}">
                <a16:creationId xmlns:a16="http://schemas.microsoft.com/office/drawing/2014/main" id="{D5BC0136-F15D-48D7-A167-0A5AE43AF06F}"/>
              </a:ext>
            </a:extLst>
          </p:cNvPr>
          <p:cNvSpPr txBox="1"/>
          <p:nvPr/>
        </p:nvSpPr>
        <p:spPr>
          <a:xfrm>
            <a:off x="8205593" y="2698578"/>
            <a:ext cx="1122168" cy="61555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4000" b="0" i="0" u="none" strike="noStrike" kern="1200" cap="none" spc="0" normalizeH="0" baseline="0" noProof="0" dirty="0">
                <a:ln>
                  <a:noFill/>
                </a:ln>
                <a:solidFill>
                  <a:srgbClr val="9A9B9C"/>
                </a:solidFill>
                <a:effectLst/>
                <a:uLnTx/>
                <a:uFillTx/>
                <a:latin typeface="Crimson"/>
                <a:ea typeface="+mn-ea"/>
                <a:cs typeface="+mn-cs"/>
              </a:rPr>
              <a:t>14</a:t>
            </a:r>
          </a:p>
        </p:txBody>
      </p:sp>
      <p:sp>
        <p:nvSpPr>
          <p:cNvPr id="51" name="TextovéPole 50">
            <a:extLst>
              <a:ext uri="{FF2B5EF4-FFF2-40B4-BE49-F238E27FC236}">
                <a16:creationId xmlns:a16="http://schemas.microsoft.com/office/drawing/2014/main" id="{F6CAB94D-09EC-4A8A-AECB-F80E8F207BFC}"/>
              </a:ext>
            </a:extLst>
          </p:cNvPr>
          <p:cNvSpPr txBox="1"/>
          <p:nvPr/>
        </p:nvSpPr>
        <p:spPr>
          <a:xfrm>
            <a:off x="9523664" y="1760180"/>
            <a:ext cx="231869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міністерство</a:t>
            </a:r>
            <a:endParaRPr kumimoji="0" lang="cs-CZ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2" name="TextovéPole 51">
            <a:extLst>
              <a:ext uri="{FF2B5EF4-FFF2-40B4-BE49-F238E27FC236}">
                <a16:creationId xmlns:a16="http://schemas.microsoft.com/office/drawing/2014/main" id="{F2C735D1-A205-4575-A29A-78C652C1CE1B}"/>
              </a:ext>
            </a:extLst>
          </p:cNvPr>
          <p:cNvSpPr txBox="1"/>
          <p:nvPr/>
        </p:nvSpPr>
        <p:spPr>
          <a:xfrm>
            <a:off x="9523664" y="2829227"/>
            <a:ext cx="231869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країв</a:t>
            </a:r>
            <a:endParaRPr kumimoji="0" lang="cs-CZ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" name="Nadpis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uk-UA" dirty="0"/>
              <a:t>ЧЕСЬКА ОСВІТА Є ДУЖЕ ДЕЦЕНТРАЛІЗОВАНОЮ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210956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4">
            <a:extLst>
              <a:ext uri="{FF2B5EF4-FFF2-40B4-BE49-F238E27FC236}">
                <a16:creationId xmlns:a16="http://schemas.microsoft.com/office/drawing/2014/main" id="{B89C9844-02AB-4FF6-8647-0D09FC91C37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05090" y="1531223"/>
            <a:ext cx="7165975" cy="4124325"/>
            <a:chOff x="679" y="1024"/>
            <a:chExt cx="4514" cy="2598"/>
          </a:xfrm>
          <a:solidFill>
            <a:schemeClr val="bg1">
              <a:lumMod val="75000"/>
            </a:schemeClr>
          </a:solidFill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2432E693-3FC5-4680-8E8F-B56AF5418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573"/>
              <a:ext cx="878" cy="699"/>
            </a:xfrm>
            <a:custGeom>
              <a:avLst/>
              <a:gdLst>
                <a:gd name="T0" fmla="*/ 843 w 878"/>
                <a:gd name="T1" fmla="*/ 115 h 699"/>
                <a:gd name="T2" fmla="*/ 794 w 878"/>
                <a:gd name="T3" fmla="*/ 55 h 699"/>
                <a:gd name="T4" fmla="*/ 761 w 878"/>
                <a:gd name="T5" fmla="*/ 41 h 699"/>
                <a:gd name="T6" fmla="*/ 693 w 878"/>
                <a:gd name="T7" fmla="*/ 16 h 699"/>
                <a:gd name="T8" fmla="*/ 600 w 878"/>
                <a:gd name="T9" fmla="*/ 25 h 699"/>
                <a:gd name="T10" fmla="*/ 537 w 878"/>
                <a:gd name="T11" fmla="*/ 0 h 699"/>
                <a:gd name="T12" fmla="*/ 488 w 878"/>
                <a:gd name="T13" fmla="*/ 16 h 699"/>
                <a:gd name="T14" fmla="*/ 450 w 878"/>
                <a:gd name="T15" fmla="*/ 82 h 699"/>
                <a:gd name="T16" fmla="*/ 384 w 878"/>
                <a:gd name="T17" fmla="*/ 76 h 699"/>
                <a:gd name="T18" fmla="*/ 352 w 878"/>
                <a:gd name="T19" fmla="*/ 131 h 699"/>
                <a:gd name="T20" fmla="*/ 283 w 878"/>
                <a:gd name="T21" fmla="*/ 134 h 699"/>
                <a:gd name="T22" fmla="*/ 242 w 878"/>
                <a:gd name="T23" fmla="*/ 189 h 699"/>
                <a:gd name="T24" fmla="*/ 180 w 878"/>
                <a:gd name="T25" fmla="*/ 169 h 699"/>
                <a:gd name="T26" fmla="*/ 144 w 878"/>
                <a:gd name="T27" fmla="*/ 161 h 699"/>
                <a:gd name="T28" fmla="*/ 136 w 878"/>
                <a:gd name="T29" fmla="*/ 229 h 699"/>
                <a:gd name="T30" fmla="*/ 68 w 878"/>
                <a:gd name="T31" fmla="*/ 257 h 699"/>
                <a:gd name="T32" fmla="*/ 10 w 878"/>
                <a:gd name="T33" fmla="*/ 320 h 699"/>
                <a:gd name="T34" fmla="*/ 21 w 878"/>
                <a:gd name="T35" fmla="*/ 383 h 699"/>
                <a:gd name="T36" fmla="*/ 54 w 878"/>
                <a:gd name="T37" fmla="*/ 415 h 699"/>
                <a:gd name="T38" fmla="*/ 0 w 878"/>
                <a:gd name="T39" fmla="*/ 464 h 699"/>
                <a:gd name="T40" fmla="*/ 70 w 878"/>
                <a:gd name="T41" fmla="*/ 473 h 699"/>
                <a:gd name="T42" fmla="*/ 84 w 878"/>
                <a:gd name="T43" fmla="*/ 527 h 699"/>
                <a:gd name="T44" fmla="*/ 169 w 878"/>
                <a:gd name="T45" fmla="*/ 552 h 699"/>
                <a:gd name="T46" fmla="*/ 199 w 878"/>
                <a:gd name="T47" fmla="*/ 585 h 699"/>
                <a:gd name="T48" fmla="*/ 267 w 878"/>
                <a:gd name="T49" fmla="*/ 598 h 699"/>
                <a:gd name="T50" fmla="*/ 302 w 878"/>
                <a:gd name="T51" fmla="*/ 645 h 699"/>
                <a:gd name="T52" fmla="*/ 362 w 878"/>
                <a:gd name="T53" fmla="*/ 686 h 699"/>
                <a:gd name="T54" fmla="*/ 403 w 878"/>
                <a:gd name="T55" fmla="*/ 699 h 699"/>
                <a:gd name="T56" fmla="*/ 472 w 878"/>
                <a:gd name="T57" fmla="*/ 626 h 699"/>
                <a:gd name="T58" fmla="*/ 543 w 878"/>
                <a:gd name="T59" fmla="*/ 544 h 699"/>
                <a:gd name="T60" fmla="*/ 641 w 878"/>
                <a:gd name="T61" fmla="*/ 514 h 699"/>
                <a:gd name="T62" fmla="*/ 682 w 878"/>
                <a:gd name="T63" fmla="*/ 388 h 699"/>
                <a:gd name="T64" fmla="*/ 701 w 878"/>
                <a:gd name="T65" fmla="*/ 287 h 699"/>
                <a:gd name="T66" fmla="*/ 777 w 878"/>
                <a:gd name="T67" fmla="*/ 227 h 699"/>
                <a:gd name="T68" fmla="*/ 851 w 878"/>
                <a:gd name="T69" fmla="*/ 194 h 699"/>
                <a:gd name="T70" fmla="*/ 878 w 878"/>
                <a:gd name="T71" fmla="*/ 131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78" h="699">
                  <a:moveTo>
                    <a:pt x="878" y="131"/>
                  </a:moveTo>
                  <a:lnTo>
                    <a:pt x="843" y="115"/>
                  </a:lnTo>
                  <a:lnTo>
                    <a:pt x="837" y="79"/>
                  </a:lnTo>
                  <a:lnTo>
                    <a:pt x="794" y="55"/>
                  </a:lnTo>
                  <a:lnTo>
                    <a:pt x="791" y="27"/>
                  </a:lnTo>
                  <a:lnTo>
                    <a:pt x="761" y="41"/>
                  </a:lnTo>
                  <a:lnTo>
                    <a:pt x="728" y="41"/>
                  </a:lnTo>
                  <a:lnTo>
                    <a:pt x="693" y="16"/>
                  </a:lnTo>
                  <a:lnTo>
                    <a:pt x="646" y="5"/>
                  </a:lnTo>
                  <a:lnTo>
                    <a:pt x="600" y="25"/>
                  </a:lnTo>
                  <a:lnTo>
                    <a:pt x="570" y="0"/>
                  </a:lnTo>
                  <a:lnTo>
                    <a:pt x="537" y="0"/>
                  </a:lnTo>
                  <a:lnTo>
                    <a:pt x="513" y="25"/>
                  </a:lnTo>
                  <a:lnTo>
                    <a:pt x="488" y="16"/>
                  </a:lnTo>
                  <a:lnTo>
                    <a:pt x="450" y="41"/>
                  </a:lnTo>
                  <a:lnTo>
                    <a:pt x="450" y="82"/>
                  </a:lnTo>
                  <a:lnTo>
                    <a:pt x="417" y="115"/>
                  </a:lnTo>
                  <a:lnTo>
                    <a:pt x="384" y="76"/>
                  </a:lnTo>
                  <a:lnTo>
                    <a:pt x="338" y="93"/>
                  </a:lnTo>
                  <a:lnTo>
                    <a:pt x="352" y="131"/>
                  </a:lnTo>
                  <a:lnTo>
                    <a:pt x="311" y="145"/>
                  </a:lnTo>
                  <a:lnTo>
                    <a:pt x="283" y="134"/>
                  </a:lnTo>
                  <a:lnTo>
                    <a:pt x="259" y="158"/>
                  </a:lnTo>
                  <a:lnTo>
                    <a:pt x="242" y="189"/>
                  </a:lnTo>
                  <a:lnTo>
                    <a:pt x="218" y="167"/>
                  </a:lnTo>
                  <a:lnTo>
                    <a:pt x="180" y="169"/>
                  </a:lnTo>
                  <a:lnTo>
                    <a:pt x="169" y="139"/>
                  </a:lnTo>
                  <a:lnTo>
                    <a:pt x="144" y="161"/>
                  </a:lnTo>
                  <a:lnTo>
                    <a:pt x="158" y="208"/>
                  </a:lnTo>
                  <a:lnTo>
                    <a:pt x="136" y="229"/>
                  </a:lnTo>
                  <a:lnTo>
                    <a:pt x="122" y="249"/>
                  </a:lnTo>
                  <a:lnTo>
                    <a:pt x="68" y="257"/>
                  </a:lnTo>
                  <a:lnTo>
                    <a:pt x="32" y="292"/>
                  </a:lnTo>
                  <a:lnTo>
                    <a:pt x="10" y="320"/>
                  </a:lnTo>
                  <a:lnTo>
                    <a:pt x="30" y="352"/>
                  </a:lnTo>
                  <a:lnTo>
                    <a:pt x="21" y="383"/>
                  </a:lnTo>
                  <a:lnTo>
                    <a:pt x="60" y="388"/>
                  </a:lnTo>
                  <a:lnTo>
                    <a:pt x="54" y="415"/>
                  </a:lnTo>
                  <a:lnTo>
                    <a:pt x="30" y="434"/>
                  </a:lnTo>
                  <a:lnTo>
                    <a:pt x="0" y="464"/>
                  </a:lnTo>
                  <a:lnTo>
                    <a:pt x="21" y="492"/>
                  </a:lnTo>
                  <a:lnTo>
                    <a:pt x="70" y="473"/>
                  </a:lnTo>
                  <a:lnTo>
                    <a:pt x="87" y="492"/>
                  </a:lnTo>
                  <a:lnTo>
                    <a:pt x="84" y="527"/>
                  </a:lnTo>
                  <a:lnTo>
                    <a:pt x="120" y="546"/>
                  </a:lnTo>
                  <a:lnTo>
                    <a:pt x="169" y="552"/>
                  </a:lnTo>
                  <a:lnTo>
                    <a:pt x="166" y="587"/>
                  </a:lnTo>
                  <a:lnTo>
                    <a:pt x="199" y="585"/>
                  </a:lnTo>
                  <a:lnTo>
                    <a:pt x="229" y="615"/>
                  </a:lnTo>
                  <a:lnTo>
                    <a:pt x="267" y="598"/>
                  </a:lnTo>
                  <a:lnTo>
                    <a:pt x="302" y="620"/>
                  </a:lnTo>
                  <a:lnTo>
                    <a:pt x="302" y="645"/>
                  </a:lnTo>
                  <a:lnTo>
                    <a:pt x="341" y="653"/>
                  </a:lnTo>
                  <a:lnTo>
                    <a:pt x="362" y="686"/>
                  </a:lnTo>
                  <a:lnTo>
                    <a:pt x="373" y="699"/>
                  </a:lnTo>
                  <a:lnTo>
                    <a:pt x="403" y="699"/>
                  </a:lnTo>
                  <a:lnTo>
                    <a:pt x="444" y="675"/>
                  </a:lnTo>
                  <a:lnTo>
                    <a:pt x="472" y="626"/>
                  </a:lnTo>
                  <a:lnTo>
                    <a:pt x="532" y="623"/>
                  </a:lnTo>
                  <a:lnTo>
                    <a:pt x="543" y="544"/>
                  </a:lnTo>
                  <a:lnTo>
                    <a:pt x="564" y="519"/>
                  </a:lnTo>
                  <a:lnTo>
                    <a:pt x="641" y="514"/>
                  </a:lnTo>
                  <a:lnTo>
                    <a:pt x="682" y="456"/>
                  </a:lnTo>
                  <a:lnTo>
                    <a:pt x="682" y="388"/>
                  </a:lnTo>
                  <a:lnTo>
                    <a:pt x="701" y="328"/>
                  </a:lnTo>
                  <a:lnTo>
                    <a:pt x="701" y="287"/>
                  </a:lnTo>
                  <a:lnTo>
                    <a:pt x="734" y="238"/>
                  </a:lnTo>
                  <a:lnTo>
                    <a:pt x="777" y="227"/>
                  </a:lnTo>
                  <a:lnTo>
                    <a:pt x="815" y="208"/>
                  </a:lnTo>
                  <a:lnTo>
                    <a:pt x="851" y="194"/>
                  </a:lnTo>
                  <a:lnTo>
                    <a:pt x="878" y="131"/>
                  </a:lnTo>
                  <a:lnTo>
                    <a:pt x="878" y="13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B2B3073E-9950-4818-97EA-B1AB99213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1024"/>
              <a:ext cx="1130" cy="1008"/>
            </a:xfrm>
            <a:custGeom>
              <a:avLst/>
              <a:gdLst>
                <a:gd name="T0" fmla="*/ 55 w 1130"/>
                <a:gd name="T1" fmla="*/ 623 h 1008"/>
                <a:gd name="T2" fmla="*/ 71 w 1130"/>
                <a:gd name="T3" fmla="*/ 560 h 1008"/>
                <a:gd name="T4" fmla="*/ 178 w 1130"/>
                <a:gd name="T5" fmla="*/ 557 h 1008"/>
                <a:gd name="T6" fmla="*/ 197 w 1130"/>
                <a:gd name="T7" fmla="*/ 497 h 1008"/>
                <a:gd name="T8" fmla="*/ 232 w 1130"/>
                <a:gd name="T9" fmla="*/ 470 h 1008"/>
                <a:gd name="T10" fmla="*/ 265 w 1130"/>
                <a:gd name="T11" fmla="*/ 489 h 1008"/>
                <a:gd name="T12" fmla="*/ 279 w 1130"/>
                <a:gd name="T13" fmla="*/ 440 h 1008"/>
                <a:gd name="T14" fmla="*/ 312 w 1130"/>
                <a:gd name="T15" fmla="*/ 415 h 1008"/>
                <a:gd name="T16" fmla="*/ 347 w 1130"/>
                <a:gd name="T17" fmla="*/ 461 h 1008"/>
                <a:gd name="T18" fmla="*/ 399 w 1130"/>
                <a:gd name="T19" fmla="*/ 368 h 1008"/>
                <a:gd name="T20" fmla="*/ 448 w 1130"/>
                <a:gd name="T21" fmla="*/ 358 h 1008"/>
                <a:gd name="T22" fmla="*/ 500 w 1130"/>
                <a:gd name="T23" fmla="*/ 352 h 1008"/>
                <a:gd name="T24" fmla="*/ 582 w 1130"/>
                <a:gd name="T25" fmla="*/ 325 h 1008"/>
                <a:gd name="T26" fmla="*/ 609 w 1130"/>
                <a:gd name="T27" fmla="*/ 347 h 1008"/>
                <a:gd name="T28" fmla="*/ 636 w 1130"/>
                <a:gd name="T29" fmla="*/ 276 h 1008"/>
                <a:gd name="T30" fmla="*/ 699 w 1130"/>
                <a:gd name="T31" fmla="*/ 243 h 1008"/>
                <a:gd name="T32" fmla="*/ 784 w 1130"/>
                <a:gd name="T33" fmla="*/ 237 h 1008"/>
                <a:gd name="T34" fmla="*/ 846 w 1130"/>
                <a:gd name="T35" fmla="*/ 218 h 1008"/>
                <a:gd name="T36" fmla="*/ 898 w 1130"/>
                <a:gd name="T37" fmla="*/ 177 h 1008"/>
                <a:gd name="T38" fmla="*/ 966 w 1130"/>
                <a:gd name="T39" fmla="*/ 169 h 1008"/>
                <a:gd name="T40" fmla="*/ 923 w 1130"/>
                <a:gd name="T41" fmla="*/ 114 h 1008"/>
                <a:gd name="T42" fmla="*/ 876 w 1130"/>
                <a:gd name="T43" fmla="*/ 73 h 1008"/>
                <a:gd name="T44" fmla="*/ 909 w 1130"/>
                <a:gd name="T45" fmla="*/ 0 h 1008"/>
                <a:gd name="T46" fmla="*/ 969 w 1130"/>
                <a:gd name="T47" fmla="*/ 32 h 1008"/>
                <a:gd name="T48" fmla="*/ 1043 w 1130"/>
                <a:gd name="T49" fmla="*/ 19 h 1008"/>
                <a:gd name="T50" fmla="*/ 1100 w 1130"/>
                <a:gd name="T51" fmla="*/ 73 h 1008"/>
                <a:gd name="T52" fmla="*/ 1078 w 1130"/>
                <a:gd name="T53" fmla="*/ 147 h 1008"/>
                <a:gd name="T54" fmla="*/ 1122 w 1130"/>
                <a:gd name="T55" fmla="*/ 194 h 1008"/>
                <a:gd name="T56" fmla="*/ 1084 w 1130"/>
                <a:gd name="T57" fmla="*/ 235 h 1008"/>
                <a:gd name="T58" fmla="*/ 1040 w 1130"/>
                <a:gd name="T59" fmla="*/ 262 h 1008"/>
                <a:gd name="T60" fmla="*/ 1007 w 1130"/>
                <a:gd name="T61" fmla="*/ 292 h 1008"/>
                <a:gd name="T62" fmla="*/ 980 w 1130"/>
                <a:gd name="T63" fmla="*/ 344 h 1008"/>
                <a:gd name="T64" fmla="*/ 931 w 1130"/>
                <a:gd name="T65" fmla="*/ 407 h 1008"/>
                <a:gd name="T66" fmla="*/ 950 w 1130"/>
                <a:gd name="T67" fmla="*/ 470 h 1008"/>
                <a:gd name="T68" fmla="*/ 1024 w 1130"/>
                <a:gd name="T69" fmla="*/ 573 h 1008"/>
                <a:gd name="T70" fmla="*/ 1016 w 1130"/>
                <a:gd name="T71" fmla="*/ 634 h 1008"/>
                <a:gd name="T72" fmla="*/ 980 w 1130"/>
                <a:gd name="T73" fmla="*/ 661 h 1008"/>
                <a:gd name="T74" fmla="*/ 961 w 1130"/>
                <a:gd name="T75" fmla="*/ 710 h 1008"/>
                <a:gd name="T76" fmla="*/ 893 w 1130"/>
                <a:gd name="T77" fmla="*/ 726 h 1008"/>
                <a:gd name="T78" fmla="*/ 770 w 1130"/>
                <a:gd name="T79" fmla="*/ 754 h 1008"/>
                <a:gd name="T80" fmla="*/ 688 w 1130"/>
                <a:gd name="T81" fmla="*/ 751 h 1008"/>
                <a:gd name="T82" fmla="*/ 655 w 1130"/>
                <a:gd name="T83" fmla="*/ 808 h 1008"/>
                <a:gd name="T84" fmla="*/ 609 w 1130"/>
                <a:gd name="T85" fmla="*/ 819 h 1008"/>
                <a:gd name="T86" fmla="*/ 576 w 1130"/>
                <a:gd name="T87" fmla="*/ 825 h 1008"/>
                <a:gd name="T88" fmla="*/ 489 w 1130"/>
                <a:gd name="T89" fmla="*/ 858 h 1008"/>
                <a:gd name="T90" fmla="*/ 399 w 1130"/>
                <a:gd name="T91" fmla="*/ 890 h 1008"/>
                <a:gd name="T92" fmla="*/ 358 w 1130"/>
                <a:gd name="T93" fmla="*/ 961 h 1008"/>
                <a:gd name="T94" fmla="*/ 303 w 1130"/>
                <a:gd name="T95" fmla="*/ 1008 h 1008"/>
                <a:gd name="T96" fmla="*/ 238 w 1130"/>
                <a:gd name="T97" fmla="*/ 986 h 1008"/>
                <a:gd name="T98" fmla="*/ 224 w 1130"/>
                <a:gd name="T99" fmla="*/ 918 h 1008"/>
                <a:gd name="T100" fmla="*/ 208 w 1130"/>
                <a:gd name="T101" fmla="*/ 858 h 1008"/>
                <a:gd name="T102" fmla="*/ 194 w 1130"/>
                <a:gd name="T103" fmla="*/ 798 h 1008"/>
                <a:gd name="T104" fmla="*/ 205 w 1130"/>
                <a:gd name="T105" fmla="*/ 743 h 1008"/>
                <a:gd name="T106" fmla="*/ 115 w 1130"/>
                <a:gd name="T107" fmla="*/ 721 h 1008"/>
                <a:gd name="T108" fmla="*/ 85 w 1130"/>
                <a:gd name="T109" fmla="*/ 683 h 1008"/>
                <a:gd name="T110" fmla="*/ 0 w 1130"/>
                <a:gd name="T111" fmla="*/ 653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0" h="1008">
                  <a:moveTo>
                    <a:pt x="0" y="653"/>
                  </a:moveTo>
                  <a:lnTo>
                    <a:pt x="55" y="623"/>
                  </a:lnTo>
                  <a:lnTo>
                    <a:pt x="52" y="582"/>
                  </a:lnTo>
                  <a:lnTo>
                    <a:pt x="71" y="560"/>
                  </a:lnTo>
                  <a:lnTo>
                    <a:pt x="129" y="552"/>
                  </a:lnTo>
                  <a:lnTo>
                    <a:pt x="178" y="557"/>
                  </a:lnTo>
                  <a:lnTo>
                    <a:pt x="197" y="524"/>
                  </a:lnTo>
                  <a:lnTo>
                    <a:pt x="197" y="497"/>
                  </a:lnTo>
                  <a:lnTo>
                    <a:pt x="213" y="470"/>
                  </a:lnTo>
                  <a:lnTo>
                    <a:pt x="232" y="470"/>
                  </a:lnTo>
                  <a:lnTo>
                    <a:pt x="241" y="497"/>
                  </a:lnTo>
                  <a:lnTo>
                    <a:pt x="265" y="489"/>
                  </a:lnTo>
                  <a:lnTo>
                    <a:pt x="265" y="456"/>
                  </a:lnTo>
                  <a:lnTo>
                    <a:pt x="279" y="440"/>
                  </a:lnTo>
                  <a:lnTo>
                    <a:pt x="290" y="415"/>
                  </a:lnTo>
                  <a:lnTo>
                    <a:pt x="312" y="415"/>
                  </a:lnTo>
                  <a:lnTo>
                    <a:pt x="320" y="448"/>
                  </a:lnTo>
                  <a:lnTo>
                    <a:pt x="347" y="461"/>
                  </a:lnTo>
                  <a:lnTo>
                    <a:pt x="396" y="426"/>
                  </a:lnTo>
                  <a:lnTo>
                    <a:pt x="399" y="368"/>
                  </a:lnTo>
                  <a:lnTo>
                    <a:pt x="421" y="344"/>
                  </a:lnTo>
                  <a:lnTo>
                    <a:pt x="448" y="358"/>
                  </a:lnTo>
                  <a:lnTo>
                    <a:pt x="481" y="330"/>
                  </a:lnTo>
                  <a:lnTo>
                    <a:pt x="500" y="352"/>
                  </a:lnTo>
                  <a:lnTo>
                    <a:pt x="538" y="330"/>
                  </a:lnTo>
                  <a:lnTo>
                    <a:pt x="582" y="325"/>
                  </a:lnTo>
                  <a:lnTo>
                    <a:pt x="593" y="347"/>
                  </a:lnTo>
                  <a:lnTo>
                    <a:pt x="609" y="347"/>
                  </a:lnTo>
                  <a:lnTo>
                    <a:pt x="636" y="319"/>
                  </a:lnTo>
                  <a:lnTo>
                    <a:pt x="636" y="276"/>
                  </a:lnTo>
                  <a:lnTo>
                    <a:pt x="674" y="267"/>
                  </a:lnTo>
                  <a:lnTo>
                    <a:pt x="699" y="243"/>
                  </a:lnTo>
                  <a:lnTo>
                    <a:pt x="734" y="265"/>
                  </a:lnTo>
                  <a:lnTo>
                    <a:pt x="784" y="237"/>
                  </a:lnTo>
                  <a:lnTo>
                    <a:pt x="805" y="215"/>
                  </a:lnTo>
                  <a:lnTo>
                    <a:pt x="846" y="218"/>
                  </a:lnTo>
                  <a:lnTo>
                    <a:pt x="868" y="177"/>
                  </a:lnTo>
                  <a:lnTo>
                    <a:pt x="898" y="177"/>
                  </a:lnTo>
                  <a:lnTo>
                    <a:pt x="909" y="191"/>
                  </a:lnTo>
                  <a:lnTo>
                    <a:pt x="966" y="169"/>
                  </a:lnTo>
                  <a:lnTo>
                    <a:pt x="972" y="128"/>
                  </a:lnTo>
                  <a:lnTo>
                    <a:pt x="923" y="114"/>
                  </a:lnTo>
                  <a:lnTo>
                    <a:pt x="923" y="82"/>
                  </a:lnTo>
                  <a:lnTo>
                    <a:pt x="876" y="73"/>
                  </a:lnTo>
                  <a:lnTo>
                    <a:pt x="893" y="41"/>
                  </a:lnTo>
                  <a:lnTo>
                    <a:pt x="909" y="0"/>
                  </a:lnTo>
                  <a:lnTo>
                    <a:pt x="958" y="21"/>
                  </a:lnTo>
                  <a:lnTo>
                    <a:pt x="969" y="32"/>
                  </a:lnTo>
                  <a:lnTo>
                    <a:pt x="996" y="32"/>
                  </a:lnTo>
                  <a:lnTo>
                    <a:pt x="1043" y="19"/>
                  </a:lnTo>
                  <a:lnTo>
                    <a:pt x="1070" y="46"/>
                  </a:lnTo>
                  <a:lnTo>
                    <a:pt x="1100" y="73"/>
                  </a:lnTo>
                  <a:lnTo>
                    <a:pt x="1100" y="109"/>
                  </a:lnTo>
                  <a:lnTo>
                    <a:pt x="1078" y="147"/>
                  </a:lnTo>
                  <a:lnTo>
                    <a:pt x="1130" y="139"/>
                  </a:lnTo>
                  <a:lnTo>
                    <a:pt x="1122" y="194"/>
                  </a:lnTo>
                  <a:lnTo>
                    <a:pt x="1122" y="221"/>
                  </a:lnTo>
                  <a:lnTo>
                    <a:pt x="1084" y="235"/>
                  </a:lnTo>
                  <a:lnTo>
                    <a:pt x="1078" y="276"/>
                  </a:lnTo>
                  <a:lnTo>
                    <a:pt x="1040" y="262"/>
                  </a:lnTo>
                  <a:lnTo>
                    <a:pt x="999" y="256"/>
                  </a:lnTo>
                  <a:lnTo>
                    <a:pt x="1007" y="292"/>
                  </a:lnTo>
                  <a:lnTo>
                    <a:pt x="980" y="319"/>
                  </a:lnTo>
                  <a:lnTo>
                    <a:pt x="980" y="344"/>
                  </a:lnTo>
                  <a:lnTo>
                    <a:pt x="956" y="368"/>
                  </a:lnTo>
                  <a:lnTo>
                    <a:pt x="931" y="407"/>
                  </a:lnTo>
                  <a:lnTo>
                    <a:pt x="950" y="440"/>
                  </a:lnTo>
                  <a:lnTo>
                    <a:pt x="950" y="470"/>
                  </a:lnTo>
                  <a:lnTo>
                    <a:pt x="994" y="538"/>
                  </a:lnTo>
                  <a:lnTo>
                    <a:pt x="1024" y="573"/>
                  </a:lnTo>
                  <a:lnTo>
                    <a:pt x="1010" y="593"/>
                  </a:lnTo>
                  <a:lnTo>
                    <a:pt x="1016" y="634"/>
                  </a:lnTo>
                  <a:lnTo>
                    <a:pt x="988" y="634"/>
                  </a:lnTo>
                  <a:lnTo>
                    <a:pt x="980" y="661"/>
                  </a:lnTo>
                  <a:lnTo>
                    <a:pt x="950" y="661"/>
                  </a:lnTo>
                  <a:lnTo>
                    <a:pt x="961" y="710"/>
                  </a:lnTo>
                  <a:lnTo>
                    <a:pt x="939" y="732"/>
                  </a:lnTo>
                  <a:lnTo>
                    <a:pt x="893" y="726"/>
                  </a:lnTo>
                  <a:lnTo>
                    <a:pt x="865" y="754"/>
                  </a:lnTo>
                  <a:lnTo>
                    <a:pt x="770" y="754"/>
                  </a:lnTo>
                  <a:lnTo>
                    <a:pt x="724" y="732"/>
                  </a:lnTo>
                  <a:lnTo>
                    <a:pt x="688" y="751"/>
                  </a:lnTo>
                  <a:lnTo>
                    <a:pt x="688" y="778"/>
                  </a:lnTo>
                  <a:lnTo>
                    <a:pt x="655" y="808"/>
                  </a:lnTo>
                  <a:lnTo>
                    <a:pt x="623" y="808"/>
                  </a:lnTo>
                  <a:lnTo>
                    <a:pt x="609" y="819"/>
                  </a:lnTo>
                  <a:lnTo>
                    <a:pt x="612" y="844"/>
                  </a:lnTo>
                  <a:lnTo>
                    <a:pt x="576" y="825"/>
                  </a:lnTo>
                  <a:lnTo>
                    <a:pt x="541" y="860"/>
                  </a:lnTo>
                  <a:lnTo>
                    <a:pt x="489" y="858"/>
                  </a:lnTo>
                  <a:lnTo>
                    <a:pt x="442" y="888"/>
                  </a:lnTo>
                  <a:lnTo>
                    <a:pt x="399" y="890"/>
                  </a:lnTo>
                  <a:lnTo>
                    <a:pt x="366" y="923"/>
                  </a:lnTo>
                  <a:lnTo>
                    <a:pt x="358" y="961"/>
                  </a:lnTo>
                  <a:lnTo>
                    <a:pt x="322" y="975"/>
                  </a:lnTo>
                  <a:lnTo>
                    <a:pt x="303" y="1008"/>
                  </a:lnTo>
                  <a:lnTo>
                    <a:pt x="262" y="986"/>
                  </a:lnTo>
                  <a:lnTo>
                    <a:pt x="238" y="986"/>
                  </a:lnTo>
                  <a:lnTo>
                    <a:pt x="197" y="945"/>
                  </a:lnTo>
                  <a:lnTo>
                    <a:pt x="224" y="918"/>
                  </a:lnTo>
                  <a:lnTo>
                    <a:pt x="197" y="879"/>
                  </a:lnTo>
                  <a:lnTo>
                    <a:pt x="208" y="858"/>
                  </a:lnTo>
                  <a:lnTo>
                    <a:pt x="183" y="833"/>
                  </a:lnTo>
                  <a:lnTo>
                    <a:pt x="194" y="798"/>
                  </a:lnTo>
                  <a:lnTo>
                    <a:pt x="178" y="767"/>
                  </a:lnTo>
                  <a:lnTo>
                    <a:pt x="205" y="743"/>
                  </a:lnTo>
                  <a:lnTo>
                    <a:pt x="178" y="713"/>
                  </a:lnTo>
                  <a:lnTo>
                    <a:pt x="115" y="721"/>
                  </a:lnTo>
                  <a:lnTo>
                    <a:pt x="115" y="694"/>
                  </a:lnTo>
                  <a:lnTo>
                    <a:pt x="85" y="683"/>
                  </a:lnTo>
                  <a:lnTo>
                    <a:pt x="28" y="683"/>
                  </a:lnTo>
                  <a:lnTo>
                    <a:pt x="0" y="653"/>
                  </a:lnTo>
                  <a:lnTo>
                    <a:pt x="0" y="65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5" name="Freeform 7">
              <a:extLst>
                <a:ext uri="{FF2B5EF4-FFF2-40B4-BE49-F238E27FC236}">
                  <a16:creationId xmlns:a16="http://schemas.microsoft.com/office/drawing/2014/main" id="{3598E502-443A-4657-9469-050C30577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480"/>
              <a:ext cx="1421" cy="1153"/>
            </a:xfrm>
            <a:custGeom>
              <a:avLst/>
              <a:gdLst>
                <a:gd name="T0" fmla="*/ 1380 w 1421"/>
                <a:gd name="T1" fmla="*/ 637 h 1153"/>
                <a:gd name="T2" fmla="*/ 1320 w 1421"/>
                <a:gd name="T3" fmla="*/ 579 h 1153"/>
                <a:gd name="T4" fmla="*/ 1304 w 1421"/>
                <a:gd name="T5" fmla="*/ 484 h 1153"/>
                <a:gd name="T6" fmla="*/ 1320 w 1421"/>
                <a:gd name="T7" fmla="*/ 385 h 1153"/>
                <a:gd name="T8" fmla="*/ 1263 w 1421"/>
                <a:gd name="T9" fmla="*/ 352 h 1153"/>
                <a:gd name="T10" fmla="*/ 1184 w 1421"/>
                <a:gd name="T11" fmla="*/ 287 h 1153"/>
                <a:gd name="T12" fmla="*/ 1168 w 1421"/>
                <a:gd name="T13" fmla="*/ 224 h 1153"/>
                <a:gd name="T14" fmla="*/ 1143 w 1421"/>
                <a:gd name="T15" fmla="*/ 123 h 1153"/>
                <a:gd name="T16" fmla="*/ 1129 w 1421"/>
                <a:gd name="T17" fmla="*/ 66 h 1153"/>
                <a:gd name="T18" fmla="*/ 1034 w 1421"/>
                <a:gd name="T19" fmla="*/ 25 h 1153"/>
                <a:gd name="T20" fmla="*/ 947 w 1421"/>
                <a:gd name="T21" fmla="*/ 85 h 1153"/>
                <a:gd name="T22" fmla="*/ 900 w 1421"/>
                <a:gd name="T23" fmla="*/ 104 h 1153"/>
                <a:gd name="T24" fmla="*/ 786 w 1421"/>
                <a:gd name="T25" fmla="*/ 115 h 1153"/>
                <a:gd name="T26" fmla="*/ 715 w 1421"/>
                <a:gd name="T27" fmla="*/ 178 h 1153"/>
                <a:gd name="T28" fmla="*/ 649 w 1421"/>
                <a:gd name="T29" fmla="*/ 205 h 1153"/>
                <a:gd name="T30" fmla="*/ 592 w 1421"/>
                <a:gd name="T31" fmla="*/ 270 h 1153"/>
                <a:gd name="T32" fmla="*/ 423 w 1421"/>
                <a:gd name="T33" fmla="*/ 276 h 1153"/>
                <a:gd name="T34" fmla="*/ 354 w 1421"/>
                <a:gd name="T35" fmla="*/ 352 h 1153"/>
                <a:gd name="T36" fmla="*/ 311 w 1421"/>
                <a:gd name="T37" fmla="*/ 388 h 1153"/>
                <a:gd name="T38" fmla="*/ 188 w 1421"/>
                <a:gd name="T39" fmla="*/ 402 h 1153"/>
                <a:gd name="T40" fmla="*/ 65 w 1421"/>
                <a:gd name="T41" fmla="*/ 467 h 1153"/>
                <a:gd name="T42" fmla="*/ 2 w 1421"/>
                <a:gd name="T43" fmla="*/ 552 h 1153"/>
                <a:gd name="T44" fmla="*/ 19 w 1421"/>
                <a:gd name="T45" fmla="*/ 609 h 1153"/>
                <a:gd name="T46" fmla="*/ 87 w 1421"/>
                <a:gd name="T47" fmla="*/ 623 h 1153"/>
                <a:gd name="T48" fmla="*/ 163 w 1421"/>
                <a:gd name="T49" fmla="*/ 637 h 1153"/>
                <a:gd name="T50" fmla="*/ 223 w 1421"/>
                <a:gd name="T51" fmla="*/ 694 h 1153"/>
                <a:gd name="T52" fmla="*/ 275 w 1421"/>
                <a:gd name="T53" fmla="*/ 754 h 1153"/>
                <a:gd name="T54" fmla="*/ 270 w 1421"/>
                <a:gd name="T55" fmla="*/ 842 h 1153"/>
                <a:gd name="T56" fmla="*/ 240 w 1421"/>
                <a:gd name="T57" fmla="*/ 926 h 1153"/>
                <a:gd name="T58" fmla="*/ 199 w 1421"/>
                <a:gd name="T59" fmla="*/ 973 h 1153"/>
                <a:gd name="T60" fmla="*/ 229 w 1421"/>
                <a:gd name="T61" fmla="*/ 1044 h 1153"/>
                <a:gd name="T62" fmla="*/ 240 w 1421"/>
                <a:gd name="T63" fmla="*/ 1137 h 1153"/>
                <a:gd name="T64" fmla="*/ 387 w 1421"/>
                <a:gd name="T65" fmla="*/ 1131 h 1153"/>
                <a:gd name="T66" fmla="*/ 453 w 1421"/>
                <a:gd name="T67" fmla="*/ 1128 h 1153"/>
                <a:gd name="T68" fmla="*/ 584 w 1421"/>
                <a:gd name="T69" fmla="*/ 1098 h 1153"/>
                <a:gd name="T70" fmla="*/ 671 w 1421"/>
                <a:gd name="T71" fmla="*/ 1107 h 1153"/>
                <a:gd name="T72" fmla="*/ 780 w 1421"/>
                <a:gd name="T73" fmla="*/ 1131 h 1153"/>
                <a:gd name="T74" fmla="*/ 881 w 1421"/>
                <a:gd name="T75" fmla="*/ 1104 h 1153"/>
                <a:gd name="T76" fmla="*/ 949 w 1421"/>
                <a:gd name="T77" fmla="*/ 1074 h 1153"/>
                <a:gd name="T78" fmla="*/ 1007 w 1421"/>
                <a:gd name="T79" fmla="*/ 1131 h 1153"/>
                <a:gd name="T80" fmla="*/ 1056 w 1421"/>
                <a:gd name="T81" fmla="*/ 1052 h 1153"/>
                <a:gd name="T82" fmla="*/ 1170 w 1421"/>
                <a:gd name="T83" fmla="*/ 1063 h 1153"/>
                <a:gd name="T84" fmla="*/ 1233 w 1421"/>
                <a:gd name="T85" fmla="*/ 1030 h 1153"/>
                <a:gd name="T86" fmla="*/ 1187 w 1421"/>
                <a:gd name="T87" fmla="*/ 945 h 1153"/>
                <a:gd name="T88" fmla="*/ 1230 w 1421"/>
                <a:gd name="T89" fmla="*/ 891 h 1153"/>
                <a:gd name="T90" fmla="*/ 1307 w 1421"/>
                <a:gd name="T91" fmla="*/ 880 h 1153"/>
                <a:gd name="T92" fmla="*/ 1350 w 1421"/>
                <a:gd name="T93" fmla="*/ 820 h 1153"/>
                <a:gd name="T94" fmla="*/ 1397 w 1421"/>
                <a:gd name="T95" fmla="*/ 749 h 1153"/>
                <a:gd name="T96" fmla="*/ 1421 w 1421"/>
                <a:gd name="T97" fmla="*/ 683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21" h="1153">
                  <a:moveTo>
                    <a:pt x="1421" y="683"/>
                  </a:moveTo>
                  <a:lnTo>
                    <a:pt x="1380" y="664"/>
                  </a:lnTo>
                  <a:lnTo>
                    <a:pt x="1380" y="637"/>
                  </a:lnTo>
                  <a:lnTo>
                    <a:pt x="1348" y="626"/>
                  </a:lnTo>
                  <a:lnTo>
                    <a:pt x="1315" y="607"/>
                  </a:lnTo>
                  <a:lnTo>
                    <a:pt x="1320" y="579"/>
                  </a:lnTo>
                  <a:lnTo>
                    <a:pt x="1339" y="549"/>
                  </a:lnTo>
                  <a:lnTo>
                    <a:pt x="1350" y="511"/>
                  </a:lnTo>
                  <a:lnTo>
                    <a:pt x="1304" y="484"/>
                  </a:lnTo>
                  <a:lnTo>
                    <a:pt x="1326" y="443"/>
                  </a:lnTo>
                  <a:lnTo>
                    <a:pt x="1315" y="418"/>
                  </a:lnTo>
                  <a:lnTo>
                    <a:pt x="1320" y="385"/>
                  </a:lnTo>
                  <a:lnTo>
                    <a:pt x="1315" y="350"/>
                  </a:lnTo>
                  <a:lnTo>
                    <a:pt x="1296" y="331"/>
                  </a:lnTo>
                  <a:lnTo>
                    <a:pt x="1263" y="352"/>
                  </a:lnTo>
                  <a:lnTo>
                    <a:pt x="1211" y="344"/>
                  </a:lnTo>
                  <a:lnTo>
                    <a:pt x="1211" y="314"/>
                  </a:lnTo>
                  <a:lnTo>
                    <a:pt x="1184" y="287"/>
                  </a:lnTo>
                  <a:lnTo>
                    <a:pt x="1148" y="279"/>
                  </a:lnTo>
                  <a:lnTo>
                    <a:pt x="1140" y="251"/>
                  </a:lnTo>
                  <a:lnTo>
                    <a:pt x="1168" y="224"/>
                  </a:lnTo>
                  <a:lnTo>
                    <a:pt x="1151" y="175"/>
                  </a:lnTo>
                  <a:lnTo>
                    <a:pt x="1159" y="147"/>
                  </a:lnTo>
                  <a:lnTo>
                    <a:pt x="1143" y="123"/>
                  </a:lnTo>
                  <a:lnTo>
                    <a:pt x="1159" y="101"/>
                  </a:lnTo>
                  <a:lnTo>
                    <a:pt x="1129" y="87"/>
                  </a:lnTo>
                  <a:lnTo>
                    <a:pt x="1129" y="66"/>
                  </a:lnTo>
                  <a:lnTo>
                    <a:pt x="1086" y="44"/>
                  </a:lnTo>
                  <a:lnTo>
                    <a:pt x="1067" y="25"/>
                  </a:lnTo>
                  <a:lnTo>
                    <a:pt x="1034" y="25"/>
                  </a:lnTo>
                  <a:lnTo>
                    <a:pt x="1009" y="0"/>
                  </a:lnTo>
                  <a:lnTo>
                    <a:pt x="987" y="41"/>
                  </a:lnTo>
                  <a:lnTo>
                    <a:pt x="947" y="85"/>
                  </a:lnTo>
                  <a:lnTo>
                    <a:pt x="936" y="71"/>
                  </a:lnTo>
                  <a:lnTo>
                    <a:pt x="900" y="76"/>
                  </a:lnTo>
                  <a:lnTo>
                    <a:pt x="900" y="104"/>
                  </a:lnTo>
                  <a:lnTo>
                    <a:pt x="854" y="142"/>
                  </a:lnTo>
                  <a:lnTo>
                    <a:pt x="799" y="156"/>
                  </a:lnTo>
                  <a:lnTo>
                    <a:pt x="786" y="115"/>
                  </a:lnTo>
                  <a:lnTo>
                    <a:pt x="723" y="117"/>
                  </a:lnTo>
                  <a:lnTo>
                    <a:pt x="709" y="137"/>
                  </a:lnTo>
                  <a:lnTo>
                    <a:pt x="715" y="178"/>
                  </a:lnTo>
                  <a:lnTo>
                    <a:pt x="687" y="178"/>
                  </a:lnTo>
                  <a:lnTo>
                    <a:pt x="679" y="205"/>
                  </a:lnTo>
                  <a:lnTo>
                    <a:pt x="649" y="205"/>
                  </a:lnTo>
                  <a:lnTo>
                    <a:pt x="660" y="254"/>
                  </a:lnTo>
                  <a:lnTo>
                    <a:pt x="638" y="276"/>
                  </a:lnTo>
                  <a:lnTo>
                    <a:pt x="592" y="270"/>
                  </a:lnTo>
                  <a:lnTo>
                    <a:pt x="564" y="298"/>
                  </a:lnTo>
                  <a:lnTo>
                    <a:pt x="469" y="298"/>
                  </a:lnTo>
                  <a:lnTo>
                    <a:pt x="423" y="276"/>
                  </a:lnTo>
                  <a:lnTo>
                    <a:pt x="387" y="295"/>
                  </a:lnTo>
                  <a:lnTo>
                    <a:pt x="387" y="322"/>
                  </a:lnTo>
                  <a:lnTo>
                    <a:pt x="354" y="352"/>
                  </a:lnTo>
                  <a:lnTo>
                    <a:pt x="322" y="352"/>
                  </a:lnTo>
                  <a:lnTo>
                    <a:pt x="308" y="363"/>
                  </a:lnTo>
                  <a:lnTo>
                    <a:pt x="311" y="388"/>
                  </a:lnTo>
                  <a:lnTo>
                    <a:pt x="275" y="369"/>
                  </a:lnTo>
                  <a:lnTo>
                    <a:pt x="240" y="404"/>
                  </a:lnTo>
                  <a:lnTo>
                    <a:pt x="188" y="402"/>
                  </a:lnTo>
                  <a:lnTo>
                    <a:pt x="141" y="432"/>
                  </a:lnTo>
                  <a:lnTo>
                    <a:pt x="98" y="434"/>
                  </a:lnTo>
                  <a:lnTo>
                    <a:pt x="65" y="467"/>
                  </a:lnTo>
                  <a:lnTo>
                    <a:pt x="57" y="505"/>
                  </a:lnTo>
                  <a:lnTo>
                    <a:pt x="21" y="519"/>
                  </a:lnTo>
                  <a:lnTo>
                    <a:pt x="2" y="552"/>
                  </a:lnTo>
                  <a:lnTo>
                    <a:pt x="16" y="568"/>
                  </a:lnTo>
                  <a:lnTo>
                    <a:pt x="0" y="590"/>
                  </a:lnTo>
                  <a:lnTo>
                    <a:pt x="19" y="609"/>
                  </a:lnTo>
                  <a:lnTo>
                    <a:pt x="43" y="593"/>
                  </a:lnTo>
                  <a:lnTo>
                    <a:pt x="81" y="596"/>
                  </a:lnTo>
                  <a:lnTo>
                    <a:pt x="87" y="623"/>
                  </a:lnTo>
                  <a:lnTo>
                    <a:pt x="111" y="634"/>
                  </a:lnTo>
                  <a:lnTo>
                    <a:pt x="136" y="648"/>
                  </a:lnTo>
                  <a:lnTo>
                    <a:pt x="163" y="637"/>
                  </a:lnTo>
                  <a:lnTo>
                    <a:pt x="193" y="678"/>
                  </a:lnTo>
                  <a:lnTo>
                    <a:pt x="223" y="672"/>
                  </a:lnTo>
                  <a:lnTo>
                    <a:pt x="223" y="694"/>
                  </a:lnTo>
                  <a:lnTo>
                    <a:pt x="253" y="699"/>
                  </a:lnTo>
                  <a:lnTo>
                    <a:pt x="278" y="719"/>
                  </a:lnTo>
                  <a:lnTo>
                    <a:pt x="275" y="754"/>
                  </a:lnTo>
                  <a:lnTo>
                    <a:pt x="283" y="776"/>
                  </a:lnTo>
                  <a:lnTo>
                    <a:pt x="256" y="806"/>
                  </a:lnTo>
                  <a:lnTo>
                    <a:pt x="270" y="842"/>
                  </a:lnTo>
                  <a:lnTo>
                    <a:pt x="253" y="866"/>
                  </a:lnTo>
                  <a:lnTo>
                    <a:pt x="267" y="891"/>
                  </a:lnTo>
                  <a:lnTo>
                    <a:pt x="240" y="926"/>
                  </a:lnTo>
                  <a:lnTo>
                    <a:pt x="207" y="926"/>
                  </a:lnTo>
                  <a:lnTo>
                    <a:pt x="177" y="948"/>
                  </a:lnTo>
                  <a:lnTo>
                    <a:pt x="199" y="973"/>
                  </a:lnTo>
                  <a:lnTo>
                    <a:pt x="188" y="1003"/>
                  </a:lnTo>
                  <a:lnTo>
                    <a:pt x="210" y="1027"/>
                  </a:lnTo>
                  <a:lnTo>
                    <a:pt x="229" y="1044"/>
                  </a:lnTo>
                  <a:lnTo>
                    <a:pt x="221" y="1068"/>
                  </a:lnTo>
                  <a:lnTo>
                    <a:pt x="221" y="1104"/>
                  </a:lnTo>
                  <a:lnTo>
                    <a:pt x="240" y="1137"/>
                  </a:lnTo>
                  <a:lnTo>
                    <a:pt x="319" y="1139"/>
                  </a:lnTo>
                  <a:lnTo>
                    <a:pt x="346" y="1153"/>
                  </a:lnTo>
                  <a:lnTo>
                    <a:pt x="387" y="1131"/>
                  </a:lnTo>
                  <a:lnTo>
                    <a:pt x="403" y="1104"/>
                  </a:lnTo>
                  <a:lnTo>
                    <a:pt x="431" y="1104"/>
                  </a:lnTo>
                  <a:lnTo>
                    <a:pt x="453" y="1128"/>
                  </a:lnTo>
                  <a:lnTo>
                    <a:pt x="532" y="1120"/>
                  </a:lnTo>
                  <a:lnTo>
                    <a:pt x="551" y="1098"/>
                  </a:lnTo>
                  <a:lnTo>
                    <a:pt x="584" y="1098"/>
                  </a:lnTo>
                  <a:lnTo>
                    <a:pt x="608" y="1126"/>
                  </a:lnTo>
                  <a:lnTo>
                    <a:pt x="633" y="1128"/>
                  </a:lnTo>
                  <a:lnTo>
                    <a:pt x="671" y="1107"/>
                  </a:lnTo>
                  <a:lnTo>
                    <a:pt x="706" y="1123"/>
                  </a:lnTo>
                  <a:lnTo>
                    <a:pt x="734" y="1120"/>
                  </a:lnTo>
                  <a:lnTo>
                    <a:pt x="780" y="1131"/>
                  </a:lnTo>
                  <a:lnTo>
                    <a:pt x="824" y="1148"/>
                  </a:lnTo>
                  <a:lnTo>
                    <a:pt x="843" y="1126"/>
                  </a:lnTo>
                  <a:lnTo>
                    <a:pt x="881" y="1104"/>
                  </a:lnTo>
                  <a:lnTo>
                    <a:pt x="873" y="1060"/>
                  </a:lnTo>
                  <a:lnTo>
                    <a:pt x="906" y="1038"/>
                  </a:lnTo>
                  <a:lnTo>
                    <a:pt x="949" y="1074"/>
                  </a:lnTo>
                  <a:lnTo>
                    <a:pt x="974" y="1071"/>
                  </a:lnTo>
                  <a:lnTo>
                    <a:pt x="987" y="1104"/>
                  </a:lnTo>
                  <a:lnTo>
                    <a:pt x="1007" y="1131"/>
                  </a:lnTo>
                  <a:lnTo>
                    <a:pt x="1023" y="1115"/>
                  </a:lnTo>
                  <a:lnTo>
                    <a:pt x="1023" y="1085"/>
                  </a:lnTo>
                  <a:lnTo>
                    <a:pt x="1056" y="1052"/>
                  </a:lnTo>
                  <a:lnTo>
                    <a:pt x="1105" y="1060"/>
                  </a:lnTo>
                  <a:lnTo>
                    <a:pt x="1143" y="1060"/>
                  </a:lnTo>
                  <a:lnTo>
                    <a:pt x="1170" y="1063"/>
                  </a:lnTo>
                  <a:lnTo>
                    <a:pt x="1181" y="1038"/>
                  </a:lnTo>
                  <a:lnTo>
                    <a:pt x="1206" y="1049"/>
                  </a:lnTo>
                  <a:lnTo>
                    <a:pt x="1233" y="1030"/>
                  </a:lnTo>
                  <a:lnTo>
                    <a:pt x="1230" y="1000"/>
                  </a:lnTo>
                  <a:lnTo>
                    <a:pt x="1184" y="978"/>
                  </a:lnTo>
                  <a:lnTo>
                    <a:pt x="1187" y="945"/>
                  </a:lnTo>
                  <a:lnTo>
                    <a:pt x="1208" y="924"/>
                  </a:lnTo>
                  <a:lnTo>
                    <a:pt x="1214" y="902"/>
                  </a:lnTo>
                  <a:lnTo>
                    <a:pt x="1230" y="891"/>
                  </a:lnTo>
                  <a:lnTo>
                    <a:pt x="1255" y="896"/>
                  </a:lnTo>
                  <a:lnTo>
                    <a:pt x="1274" y="880"/>
                  </a:lnTo>
                  <a:lnTo>
                    <a:pt x="1307" y="880"/>
                  </a:lnTo>
                  <a:lnTo>
                    <a:pt x="1318" y="852"/>
                  </a:lnTo>
                  <a:lnTo>
                    <a:pt x="1353" y="855"/>
                  </a:lnTo>
                  <a:lnTo>
                    <a:pt x="1350" y="820"/>
                  </a:lnTo>
                  <a:lnTo>
                    <a:pt x="1372" y="801"/>
                  </a:lnTo>
                  <a:lnTo>
                    <a:pt x="1408" y="798"/>
                  </a:lnTo>
                  <a:lnTo>
                    <a:pt x="1397" y="749"/>
                  </a:lnTo>
                  <a:lnTo>
                    <a:pt x="1419" y="730"/>
                  </a:lnTo>
                  <a:lnTo>
                    <a:pt x="1421" y="683"/>
                  </a:lnTo>
                  <a:lnTo>
                    <a:pt x="1421" y="68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9EDD1C03-20AC-4502-A7A1-229619FD6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939"/>
              <a:ext cx="319" cy="246"/>
            </a:xfrm>
            <a:custGeom>
              <a:avLst/>
              <a:gdLst>
                <a:gd name="T0" fmla="*/ 316 w 319"/>
                <a:gd name="T1" fmla="*/ 112 h 246"/>
                <a:gd name="T2" fmla="*/ 286 w 319"/>
                <a:gd name="T3" fmla="*/ 115 h 246"/>
                <a:gd name="T4" fmla="*/ 267 w 319"/>
                <a:gd name="T5" fmla="*/ 128 h 246"/>
                <a:gd name="T6" fmla="*/ 281 w 319"/>
                <a:gd name="T7" fmla="*/ 142 h 246"/>
                <a:gd name="T8" fmla="*/ 283 w 319"/>
                <a:gd name="T9" fmla="*/ 172 h 246"/>
                <a:gd name="T10" fmla="*/ 264 w 319"/>
                <a:gd name="T11" fmla="*/ 191 h 246"/>
                <a:gd name="T12" fmla="*/ 240 w 319"/>
                <a:gd name="T13" fmla="*/ 175 h 246"/>
                <a:gd name="T14" fmla="*/ 210 w 319"/>
                <a:gd name="T15" fmla="*/ 169 h 246"/>
                <a:gd name="T16" fmla="*/ 196 w 319"/>
                <a:gd name="T17" fmla="*/ 186 h 246"/>
                <a:gd name="T18" fmla="*/ 169 w 319"/>
                <a:gd name="T19" fmla="*/ 191 h 246"/>
                <a:gd name="T20" fmla="*/ 152 w 319"/>
                <a:gd name="T21" fmla="*/ 216 h 246"/>
                <a:gd name="T22" fmla="*/ 131 w 319"/>
                <a:gd name="T23" fmla="*/ 216 h 246"/>
                <a:gd name="T24" fmla="*/ 109 w 319"/>
                <a:gd name="T25" fmla="*/ 224 h 246"/>
                <a:gd name="T26" fmla="*/ 103 w 319"/>
                <a:gd name="T27" fmla="*/ 240 h 246"/>
                <a:gd name="T28" fmla="*/ 79 w 319"/>
                <a:gd name="T29" fmla="*/ 246 h 246"/>
                <a:gd name="T30" fmla="*/ 60 w 319"/>
                <a:gd name="T31" fmla="*/ 224 h 246"/>
                <a:gd name="T32" fmla="*/ 68 w 319"/>
                <a:gd name="T33" fmla="*/ 194 h 246"/>
                <a:gd name="T34" fmla="*/ 40 w 319"/>
                <a:gd name="T35" fmla="*/ 180 h 246"/>
                <a:gd name="T36" fmla="*/ 49 w 319"/>
                <a:gd name="T37" fmla="*/ 164 h 246"/>
                <a:gd name="T38" fmla="*/ 27 w 319"/>
                <a:gd name="T39" fmla="*/ 148 h 246"/>
                <a:gd name="T40" fmla="*/ 8 w 319"/>
                <a:gd name="T41" fmla="*/ 123 h 246"/>
                <a:gd name="T42" fmla="*/ 21 w 319"/>
                <a:gd name="T43" fmla="*/ 101 h 246"/>
                <a:gd name="T44" fmla="*/ 0 w 319"/>
                <a:gd name="T45" fmla="*/ 74 h 246"/>
                <a:gd name="T46" fmla="*/ 40 w 319"/>
                <a:gd name="T47" fmla="*/ 55 h 246"/>
                <a:gd name="T48" fmla="*/ 57 w 319"/>
                <a:gd name="T49" fmla="*/ 63 h 246"/>
                <a:gd name="T50" fmla="*/ 84 w 319"/>
                <a:gd name="T51" fmla="*/ 66 h 246"/>
                <a:gd name="T52" fmla="*/ 76 w 319"/>
                <a:gd name="T53" fmla="*/ 38 h 246"/>
                <a:gd name="T54" fmla="*/ 95 w 319"/>
                <a:gd name="T55" fmla="*/ 30 h 246"/>
                <a:gd name="T56" fmla="*/ 120 w 319"/>
                <a:gd name="T57" fmla="*/ 33 h 246"/>
                <a:gd name="T58" fmla="*/ 147 w 319"/>
                <a:gd name="T59" fmla="*/ 19 h 246"/>
                <a:gd name="T60" fmla="*/ 161 w 319"/>
                <a:gd name="T61" fmla="*/ 0 h 246"/>
                <a:gd name="T62" fmla="*/ 193 w 319"/>
                <a:gd name="T63" fmla="*/ 0 h 246"/>
                <a:gd name="T64" fmla="*/ 201 w 319"/>
                <a:gd name="T65" fmla="*/ 14 h 246"/>
                <a:gd name="T66" fmla="*/ 221 w 319"/>
                <a:gd name="T67" fmla="*/ 19 h 246"/>
                <a:gd name="T68" fmla="*/ 226 w 319"/>
                <a:gd name="T69" fmla="*/ 30 h 246"/>
                <a:gd name="T70" fmla="*/ 245 w 319"/>
                <a:gd name="T71" fmla="*/ 25 h 246"/>
                <a:gd name="T72" fmla="*/ 240 w 319"/>
                <a:gd name="T73" fmla="*/ 46 h 246"/>
                <a:gd name="T74" fmla="*/ 270 w 319"/>
                <a:gd name="T75" fmla="*/ 52 h 246"/>
                <a:gd name="T76" fmla="*/ 281 w 319"/>
                <a:gd name="T77" fmla="*/ 74 h 246"/>
                <a:gd name="T78" fmla="*/ 300 w 319"/>
                <a:gd name="T79" fmla="*/ 74 h 246"/>
                <a:gd name="T80" fmla="*/ 319 w 319"/>
                <a:gd name="T81" fmla="*/ 96 h 246"/>
                <a:gd name="T82" fmla="*/ 316 w 319"/>
                <a:gd name="T83" fmla="*/ 112 h 246"/>
                <a:gd name="T84" fmla="*/ 316 w 319"/>
                <a:gd name="T85" fmla="*/ 11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9" h="246">
                  <a:moveTo>
                    <a:pt x="316" y="112"/>
                  </a:moveTo>
                  <a:lnTo>
                    <a:pt x="286" y="115"/>
                  </a:lnTo>
                  <a:lnTo>
                    <a:pt x="267" y="128"/>
                  </a:lnTo>
                  <a:lnTo>
                    <a:pt x="281" y="142"/>
                  </a:lnTo>
                  <a:lnTo>
                    <a:pt x="283" y="172"/>
                  </a:lnTo>
                  <a:lnTo>
                    <a:pt x="264" y="191"/>
                  </a:lnTo>
                  <a:lnTo>
                    <a:pt x="240" y="175"/>
                  </a:lnTo>
                  <a:lnTo>
                    <a:pt x="210" y="169"/>
                  </a:lnTo>
                  <a:lnTo>
                    <a:pt x="196" y="186"/>
                  </a:lnTo>
                  <a:lnTo>
                    <a:pt x="169" y="191"/>
                  </a:lnTo>
                  <a:lnTo>
                    <a:pt x="152" y="216"/>
                  </a:lnTo>
                  <a:lnTo>
                    <a:pt x="131" y="216"/>
                  </a:lnTo>
                  <a:lnTo>
                    <a:pt x="109" y="224"/>
                  </a:lnTo>
                  <a:lnTo>
                    <a:pt x="103" y="240"/>
                  </a:lnTo>
                  <a:lnTo>
                    <a:pt x="79" y="246"/>
                  </a:lnTo>
                  <a:lnTo>
                    <a:pt x="60" y="224"/>
                  </a:lnTo>
                  <a:lnTo>
                    <a:pt x="68" y="194"/>
                  </a:lnTo>
                  <a:lnTo>
                    <a:pt x="40" y="180"/>
                  </a:lnTo>
                  <a:lnTo>
                    <a:pt x="49" y="164"/>
                  </a:lnTo>
                  <a:lnTo>
                    <a:pt x="27" y="148"/>
                  </a:lnTo>
                  <a:lnTo>
                    <a:pt x="8" y="123"/>
                  </a:lnTo>
                  <a:lnTo>
                    <a:pt x="21" y="101"/>
                  </a:lnTo>
                  <a:lnTo>
                    <a:pt x="0" y="74"/>
                  </a:lnTo>
                  <a:lnTo>
                    <a:pt x="40" y="55"/>
                  </a:lnTo>
                  <a:lnTo>
                    <a:pt x="57" y="63"/>
                  </a:lnTo>
                  <a:lnTo>
                    <a:pt x="84" y="66"/>
                  </a:lnTo>
                  <a:lnTo>
                    <a:pt x="76" y="38"/>
                  </a:lnTo>
                  <a:lnTo>
                    <a:pt x="95" y="30"/>
                  </a:lnTo>
                  <a:lnTo>
                    <a:pt x="120" y="33"/>
                  </a:lnTo>
                  <a:lnTo>
                    <a:pt x="147" y="19"/>
                  </a:lnTo>
                  <a:lnTo>
                    <a:pt x="161" y="0"/>
                  </a:lnTo>
                  <a:lnTo>
                    <a:pt x="193" y="0"/>
                  </a:lnTo>
                  <a:lnTo>
                    <a:pt x="201" y="14"/>
                  </a:lnTo>
                  <a:lnTo>
                    <a:pt x="221" y="19"/>
                  </a:lnTo>
                  <a:lnTo>
                    <a:pt x="226" y="30"/>
                  </a:lnTo>
                  <a:lnTo>
                    <a:pt x="245" y="25"/>
                  </a:lnTo>
                  <a:lnTo>
                    <a:pt x="240" y="46"/>
                  </a:lnTo>
                  <a:lnTo>
                    <a:pt x="270" y="52"/>
                  </a:lnTo>
                  <a:lnTo>
                    <a:pt x="281" y="74"/>
                  </a:lnTo>
                  <a:lnTo>
                    <a:pt x="300" y="74"/>
                  </a:lnTo>
                  <a:lnTo>
                    <a:pt x="319" y="96"/>
                  </a:lnTo>
                  <a:lnTo>
                    <a:pt x="316" y="112"/>
                  </a:lnTo>
                  <a:lnTo>
                    <a:pt x="316" y="11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A3787C84-58E6-4437-AAC5-ED33A14DF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939"/>
              <a:ext cx="319" cy="246"/>
            </a:xfrm>
            <a:custGeom>
              <a:avLst/>
              <a:gdLst>
                <a:gd name="T0" fmla="*/ 0 w 319"/>
                <a:gd name="T1" fmla="*/ 74 h 246"/>
                <a:gd name="T2" fmla="*/ 40 w 319"/>
                <a:gd name="T3" fmla="*/ 55 h 246"/>
                <a:gd name="T4" fmla="*/ 57 w 319"/>
                <a:gd name="T5" fmla="*/ 63 h 246"/>
                <a:gd name="T6" fmla="*/ 84 w 319"/>
                <a:gd name="T7" fmla="*/ 66 h 246"/>
                <a:gd name="T8" fmla="*/ 76 w 319"/>
                <a:gd name="T9" fmla="*/ 38 h 246"/>
                <a:gd name="T10" fmla="*/ 95 w 319"/>
                <a:gd name="T11" fmla="*/ 30 h 246"/>
                <a:gd name="T12" fmla="*/ 120 w 319"/>
                <a:gd name="T13" fmla="*/ 33 h 246"/>
                <a:gd name="T14" fmla="*/ 147 w 319"/>
                <a:gd name="T15" fmla="*/ 19 h 246"/>
                <a:gd name="T16" fmla="*/ 161 w 319"/>
                <a:gd name="T17" fmla="*/ 0 h 246"/>
                <a:gd name="T18" fmla="*/ 193 w 319"/>
                <a:gd name="T19" fmla="*/ 0 h 246"/>
                <a:gd name="T20" fmla="*/ 201 w 319"/>
                <a:gd name="T21" fmla="*/ 14 h 246"/>
                <a:gd name="T22" fmla="*/ 221 w 319"/>
                <a:gd name="T23" fmla="*/ 19 h 246"/>
                <a:gd name="T24" fmla="*/ 226 w 319"/>
                <a:gd name="T25" fmla="*/ 30 h 246"/>
                <a:gd name="T26" fmla="*/ 245 w 319"/>
                <a:gd name="T27" fmla="*/ 25 h 246"/>
                <a:gd name="T28" fmla="*/ 240 w 319"/>
                <a:gd name="T29" fmla="*/ 46 h 246"/>
                <a:gd name="T30" fmla="*/ 270 w 319"/>
                <a:gd name="T31" fmla="*/ 52 h 246"/>
                <a:gd name="T32" fmla="*/ 281 w 319"/>
                <a:gd name="T33" fmla="*/ 74 h 246"/>
                <a:gd name="T34" fmla="*/ 300 w 319"/>
                <a:gd name="T35" fmla="*/ 74 h 246"/>
                <a:gd name="T36" fmla="*/ 319 w 319"/>
                <a:gd name="T37" fmla="*/ 96 h 246"/>
                <a:gd name="T38" fmla="*/ 316 w 319"/>
                <a:gd name="T39" fmla="*/ 112 h 246"/>
                <a:gd name="T40" fmla="*/ 286 w 319"/>
                <a:gd name="T41" fmla="*/ 115 h 246"/>
                <a:gd name="T42" fmla="*/ 267 w 319"/>
                <a:gd name="T43" fmla="*/ 128 h 246"/>
                <a:gd name="T44" fmla="*/ 281 w 319"/>
                <a:gd name="T45" fmla="*/ 142 h 246"/>
                <a:gd name="T46" fmla="*/ 283 w 319"/>
                <a:gd name="T47" fmla="*/ 172 h 246"/>
                <a:gd name="T48" fmla="*/ 264 w 319"/>
                <a:gd name="T49" fmla="*/ 191 h 246"/>
                <a:gd name="T50" fmla="*/ 240 w 319"/>
                <a:gd name="T51" fmla="*/ 175 h 246"/>
                <a:gd name="T52" fmla="*/ 210 w 319"/>
                <a:gd name="T53" fmla="*/ 169 h 246"/>
                <a:gd name="T54" fmla="*/ 196 w 319"/>
                <a:gd name="T55" fmla="*/ 186 h 246"/>
                <a:gd name="T56" fmla="*/ 169 w 319"/>
                <a:gd name="T57" fmla="*/ 191 h 246"/>
                <a:gd name="T58" fmla="*/ 152 w 319"/>
                <a:gd name="T59" fmla="*/ 216 h 246"/>
                <a:gd name="T60" fmla="*/ 131 w 319"/>
                <a:gd name="T61" fmla="*/ 216 h 246"/>
                <a:gd name="T62" fmla="*/ 109 w 319"/>
                <a:gd name="T63" fmla="*/ 224 h 246"/>
                <a:gd name="T64" fmla="*/ 103 w 319"/>
                <a:gd name="T65" fmla="*/ 240 h 246"/>
                <a:gd name="T66" fmla="*/ 79 w 319"/>
                <a:gd name="T67" fmla="*/ 246 h 246"/>
                <a:gd name="T68" fmla="*/ 60 w 319"/>
                <a:gd name="T69" fmla="*/ 224 h 246"/>
                <a:gd name="T70" fmla="*/ 68 w 319"/>
                <a:gd name="T71" fmla="*/ 194 h 246"/>
                <a:gd name="T72" fmla="*/ 40 w 319"/>
                <a:gd name="T73" fmla="*/ 180 h 246"/>
                <a:gd name="T74" fmla="*/ 49 w 319"/>
                <a:gd name="T75" fmla="*/ 164 h 246"/>
                <a:gd name="T76" fmla="*/ 27 w 319"/>
                <a:gd name="T77" fmla="*/ 148 h 246"/>
                <a:gd name="T78" fmla="*/ 8 w 319"/>
                <a:gd name="T79" fmla="*/ 123 h 246"/>
                <a:gd name="T80" fmla="*/ 21 w 319"/>
                <a:gd name="T81" fmla="*/ 101 h 246"/>
                <a:gd name="T82" fmla="*/ 0 w 319"/>
                <a:gd name="T83" fmla="*/ 74 h 246"/>
                <a:gd name="T84" fmla="*/ 0 w 319"/>
                <a:gd name="T85" fmla="*/ 74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9" h="246">
                  <a:moveTo>
                    <a:pt x="0" y="74"/>
                  </a:moveTo>
                  <a:lnTo>
                    <a:pt x="40" y="55"/>
                  </a:lnTo>
                  <a:lnTo>
                    <a:pt x="57" y="63"/>
                  </a:lnTo>
                  <a:lnTo>
                    <a:pt x="84" y="66"/>
                  </a:lnTo>
                  <a:lnTo>
                    <a:pt x="76" y="38"/>
                  </a:lnTo>
                  <a:lnTo>
                    <a:pt x="95" y="30"/>
                  </a:lnTo>
                  <a:lnTo>
                    <a:pt x="120" y="33"/>
                  </a:lnTo>
                  <a:lnTo>
                    <a:pt x="147" y="19"/>
                  </a:lnTo>
                  <a:lnTo>
                    <a:pt x="161" y="0"/>
                  </a:lnTo>
                  <a:lnTo>
                    <a:pt x="193" y="0"/>
                  </a:lnTo>
                  <a:lnTo>
                    <a:pt x="201" y="14"/>
                  </a:lnTo>
                  <a:lnTo>
                    <a:pt x="221" y="19"/>
                  </a:lnTo>
                  <a:lnTo>
                    <a:pt x="226" y="30"/>
                  </a:lnTo>
                  <a:lnTo>
                    <a:pt x="245" y="25"/>
                  </a:lnTo>
                  <a:lnTo>
                    <a:pt x="240" y="46"/>
                  </a:lnTo>
                  <a:lnTo>
                    <a:pt x="270" y="52"/>
                  </a:lnTo>
                  <a:lnTo>
                    <a:pt x="281" y="74"/>
                  </a:lnTo>
                  <a:lnTo>
                    <a:pt x="300" y="74"/>
                  </a:lnTo>
                  <a:lnTo>
                    <a:pt x="319" y="96"/>
                  </a:lnTo>
                  <a:lnTo>
                    <a:pt x="316" y="112"/>
                  </a:lnTo>
                  <a:lnTo>
                    <a:pt x="286" y="115"/>
                  </a:lnTo>
                  <a:lnTo>
                    <a:pt x="267" y="128"/>
                  </a:lnTo>
                  <a:lnTo>
                    <a:pt x="281" y="142"/>
                  </a:lnTo>
                  <a:lnTo>
                    <a:pt x="283" y="172"/>
                  </a:lnTo>
                  <a:lnTo>
                    <a:pt x="264" y="191"/>
                  </a:lnTo>
                  <a:lnTo>
                    <a:pt x="240" y="175"/>
                  </a:lnTo>
                  <a:lnTo>
                    <a:pt x="210" y="169"/>
                  </a:lnTo>
                  <a:lnTo>
                    <a:pt x="196" y="186"/>
                  </a:lnTo>
                  <a:lnTo>
                    <a:pt x="169" y="191"/>
                  </a:lnTo>
                  <a:lnTo>
                    <a:pt x="152" y="216"/>
                  </a:lnTo>
                  <a:lnTo>
                    <a:pt x="131" y="216"/>
                  </a:lnTo>
                  <a:lnTo>
                    <a:pt x="109" y="224"/>
                  </a:lnTo>
                  <a:lnTo>
                    <a:pt x="103" y="240"/>
                  </a:lnTo>
                  <a:lnTo>
                    <a:pt x="79" y="246"/>
                  </a:lnTo>
                  <a:lnTo>
                    <a:pt x="60" y="224"/>
                  </a:lnTo>
                  <a:lnTo>
                    <a:pt x="68" y="194"/>
                  </a:lnTo>
                  <a:lnTo>
                    <a:pt x="40" y="180"/>
                  </a:lnTo>
                  <a:lnTo>
                    <a:pt x="49" y="164"/>
                  </a:lnTo>
                  <a:lnTo>
                    <a:pt x="27" y="148"/>
                  </a:lnTo>
                  <a:lnTo>
                    <a:pt x="8" y="123"/>
                  </a:lnTo>
                  <a:lnTo>
                    <a:pt x="21" y="101"/>
                  </a:ln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27720AB1-66F3-4CB5-B62C-F2B985443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2010"/>
              <a:ext cx="963" cy="1202"/>
            </a:xfrm>
            <a:custGeom>
              <a:avLst/>
              <a:gdLst>
                <a:gd name="T0" fmla="*/ 598 w 963"/>
                <a:gd name="T1" fmla="*/ 47 h 1202"/>
                <a:gd name="T2" fmla="*/ 565 w 963"/>
                <a:gd name="T3" fmla="*/ 107 h 1202"/>
                <a:gd name="T4" fmla="*/ 475 w 963"/>
                <a:gd name="T5" fmla="*/ 68 h 1202"/>
                <a:gd name="T6" fmla="*/ 385 w 963"/>
                <a:gd name="T7" fmla="*/ 159 h 1202"/>
                <a:gd name="T8" fmla="*/ 328 w 963"/>
                <a:gd name="T9" fmla="*/ 161 h 1202"/>
                <a:gd name="T10" fmla="*/ 270 w 963"/>
                <a:gd name="T11" fmla="*/ 150 h 1202"/>
                <a:gd name="T12" fmla="*/ 197 w 963"/>
                <a:gd name="T13" fmla="*/ 200 h 1202"/>
                <a:gd name="T14" fmla="*/ 139 w 963"/>
                <a:gd name="T15" fmla="*/ 197 h 1202"/>
                <a:gd name="T16" fmla="*/ 52 w 963"/>
                <a:gd name="T17" fmla="*/ 265 h 1202"/>
                <a:gd name="T18" fmla="*/ 0 w 963"/>
                <a:gd name="T19" fmla="*/ 350 h 1202"/>
                <a:gd name="T20" fmla="*/ 82 w 963"/>
                <a:gd name="T21" fmla="*/ 421 h 1202"/>
                <a:gd name="T22" fmla="*/ 109 w 963"/>
                <a:gd name="T23" fmla="*/ 503 h 1202"/>
                <a:gd name="T24" fmla="*/ 156 w 963"/>
                <a:gd name="T25" fmla="*/ 579 h 1202"/>
                <a:gd name="T26" fmla="*/ 158 w 963"/>
                <a:gd name="T27" fmla="*/ 670 h 1202"/>
                <a:gd name="T28" fmla="*/ 229 w 963"/>
                <a:gd name="T29" fmla="*/ 724 h 1202"/>
                <a:gd name="T30" fmla="*/ 303 w 963"/>
                <a:gd name="T31" fmla="*/ 782 h 1202"/>
                <a:gd name="T32" fmla="*/ 360 w 963"/>
                <a:gd name="T33" fmla="*/ 776 h 1202"/>
                <a:gd name="T34" fmla="*/ 418 w 963"/>
                <a:gd name="T35" fmla="*/ 858 h 1202"/>
                <a:gd name="T36" fmla="*/ 464 w 963"/>
                <a:gd name="T37" fmla="*/ 926 h 1202"/>
                <a:gd name="T38" fmla="*/ 516 w 963"/>
                <a:gd name="T39" fmla="*/ 995 h 1202"/>
                <a:gd name="T40" fmla="*/ 584 w 963"/>
                <a:gd name="T41" fmla="*/ 1014 h 1202"/>
                <a:gd name="T42" fmla="*/ 658 w 963"/>
                <a:gd name="T43" fmla="*/ 1104 h 1202"/>
                <a:gd name="T44" fmla="*/ 726 w 963"/>
                <a:gd name="T45" fmla="*/ 1202 h 1202"/>
                <a:gd name="T46" fmla="*/ 751 w 963"/>
                <a:gd name="T47" fmla="*/ 1142 h 1202"/>
                <a:gd name="T48" fmla="*/ 791 w 963"/>
                <a:gd name="T49" fmla="*/ 1096 h 1202"/>
                <a:gd name="T50" fmla="*/ 783 w 963"/>
                <a:gd name="T51" fmla="*/ 1052 h 1202"/>
                <a:gd name="T52" fmla="*/ 816 w 963"/>
                <a:gd name="T53" fmla="*/ 1003 h 1202"/>
                <a:gd name="T54" fmla="*/ 860 w 963"/>
                <a:gd name="T55" fmla="*/ 973 h 1202"/>
                <a:gd name="T56" fmla="*/ 857 w 963"/>
                <a:gd name="T57" fmla="*/ 902 h 1202"/>
                <a:gd name="T58" fmla="*/ 862 w 963"/>
                <a:gd name="T59" fmla="*/ 864 h 1202"/>
                <a:gd name="T60" fmla="*/ 882 w 963"/>
                <a:gd name="T61" fmla="*/ 825 h 1202"/>
                <a:gd name="T62" fmla="*/ 928 w 963"/>
                <a:gd name="T63" fmla="*/ 768 h 1202"/>
                <a:gd name="T64" fmla="*/ 912 w 963"/>
                <a:gd name="T65" fmla="*/ 689 h 1202"/>
                <a:gd name="T66" fmla="*/ 903 w 963"/>
                <a:gd name="T67" fmla="*/ 631 h 1202"/>
                <a:gd name="T68" fmla="*/ 901 w 963"/>
                <a:gd name="T69" fmla="*/ 574 h 1202"/>
                <a:gd name="T70" fmla="*/ 909 w 963"/>
                <a:gd name="T71" fmla="*/ 514 h 1202"/>
                <a:gd name="T72" fmla="*/ 868 w 963"/>
                <a:gd name="T73" fmla="*/ 473 h 1202"/>
                <a:gd name="T74" fmla="*/ 857 w 963"/>
                <a:gd name="T75" fmla="*/ 418 h 1202"/>
                <a:gd name="T76" fmla="*/ 920 w 963"/>
                <a:gd name="T77" fmla="*/ 396 h 1202"/>
                <a:gd name="T78" fmla="*/ 933 w 963"/>
                <a:gd name="T79" fmla="*/ 336 h 1202"/>
                <a:gd name="T80" fmla="*/ 936 w 963"/>
                <a:gd name="T81" fmla="*/ 276 h 1202"/>
                <a:gd name="T82" fmla="*/ 955 w 963"/>
                <a:gd name="T83" fmla="*/ 224 h 1202"/>
                <a:gd name="T84" fmla="*/ 933 w 963"/>
                <a:gd name="T85" fmla="*/ 169 h 1202"/>
                <a:gd name="T86" fmla="*/ 903 w 963"/>
                <a:gd name="T87" fmla="*/ 142 h 1202"/>
                <a:gd name="T88" fmla="*/ 843 w 963"/>
                <a:gd name="T89" fmla="*/ 107 h 1202"/>
                <a:gd name="T90" fmla="*/ 791 w 963"/>
                <a:gd name="T91" fmla="*/ 104 h 1202"/>
                <a:gd name="T92" fmla="*/ 761 w 963"/>
                <a:gd name="T93" fmla="*/ 66 h 1202"/>
                <a:gd name="T94" fmla="*/ 699 w 963"/>
                <a:gd name="T95" fmla="*/ 79 h 1202"/>
                <a:gd name="T96" fmla="*/ 696 w 963"/>
                <a:gd name="T97" fmla="*/ 38 h 1202"/>
                <a:gd name="T98" fmla="*/ 641 w 963"/>
                <a:gd name="T99" fmla="*/ 0 h 1202"/>
                <a:gd name="T100" fmla="*/ 617 w 963"/>
                <a:gd name="T101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63" h="1202">
                  <a:moveTo>
                    <a:pt x="617" y="0"/>
                  </a:moveTo>
                  <a:lnTo>
                    <a:pt x="598" y="47"/>
                  </a:lnTo>
                  <a:lnTo>
                    <a:pt x="565" y="57"/>
                  </a:lnTo>
                  <a:lnTo>
                    <a:pt x="565" y="107"/>
                  </a:lnTo>
                  <a:lnTo>
                    <a:pt x="521" y="74"/>
                  </a:lnTo>
                  <a:lnTo>
                    <a:pt x="475" y="68"/>
                  </a:lnTo>
                  <a:lnTo>
                    <a:pt x="385" y="126"/>
                  </a:lnTo>
                  <a:lnTo>
                    <a:pt x="385" y="159"/>
                  </a:lnTo>
                  <a:lnTo>
                    <a:pt x="363" y="180"/>
                  </a:lnTo>
                  <a:lnTo>
                    <a:pt x="328" y="161"/>
                  </a:lnTo>
                  <a:lnTo>
                    <a:pt x="308" y="172"/>
                  </a:lnTo>
                  <a:lnTo>
                    <a:pt x="270" y="150"/>
                  </a:lnTo>
                  <a:lnTo>
                    <a:pt x="227" y="167"/>
                  </a:lnTo>
                  <a:lnTo>
                    <a:pt x="197" y="200"/>
                  </a:lnTo>
                  <a:lnTo>
                    <a:pt x="167" y="172"/>
                  </a:lnTo>
                  <a:lnTo>
                    <a:pt x="139" y="197"/>
                  </a:lnTo>
                  <a:lnTo>
                    <a:pt x="98" y="194"/>
                  </a:lnTo>
                  <a:lnTo>
                    <a:pt x="52" y="265"/>
                  </a:lnTo>
                  <a:lnTo>
                    <a:pt x="49" y="306"/>
                  </a:lnTo>
                  <a:lnTo>
                    <a:pt x="0" y="350"/>
                  </a:lnTo>
                  <a:lnTo>
                    <a:pt x="38" y="391"/>
                  </a:lnTo>
                  <a:lnTo>
                    <a:pt x="82" y="421"/>
                  </a:lnTo>
                  <a:lnTo>
                    <a:pt x="79" y="467"/>
                  </a:lnTo>
                  <a:lnTo>
                    <a:pt x="109" y="503"/>
                  </a:lnTo>
                  <a:lnTo>
                    <a:pt x="107" y="547"/>
                  </a:lnTo>
                  <a:lnTo>
                    <a:pt x="156" y="579"/>
                  </a:lnTo>
                  <a:lnTo>
                    <a:pt x="150" y="631"/>
                  </a:lnTo>
                  <a:lnTo>
                    <a:pt x="158" y="670"/>
                  </a:lnTo>
                  <a:lnTo>
                    <a:pt x="197" y="689"/>
                  </a:lnTo>
                  <a:lnTo>
                    <a:pt x="229" y="724"/>
                  </a:lnTo>
                  <a:lnTo>
                    <a:pt x="257" y="768"/>
                  </a:lnTo>
                  <a:lnTo>
                    <a:pt x="303" y="782"/>
                  </a:lnTo>
                  <a:lnTo>
                    <a:pt x="317" y="771"/>
                  </a:lnTo>
                  <a:lnTo>
                    <a:pt x="360" y="776"/>
                  </a:lnTo>
                  <a:lnTo>
                    <a:pt x="412" y="814"/>
                  </a:lnTo>
                  <a:lnTo>
                    <a:pt x="418" y="858"/>
                  </a:lnTo>
                  <a:lnTo>
                    <a:pt x="464" y="905"/>
                  </a:lnTo>
                  <a:lnTo>
                    <a:pt x="464" y="926"/>
                  </a:lnTo>
                  <a:lnTo>
                    <a:pt x="508" y="962"/>
                  </a:lnTo>
                  <a:lnTo>
                    <a:pt x="516" y="995"/>
                  </a:lnTo>
                  <a:lnTo>
                    <a:pt x="543" y="1014"/>
                  </a:lnTo>
                  <a:lnTo>
                    <a:pt x="584" y="1014"/>
                  </a:lnTo>
                  <a:lnTo>
                    <a:pt x="622" y="1052"/>
                  </a:lnTo>
                  <a:lnTo>
                    <a:pt x="658" y="1104"/>
                  </a:lnTo>
                  <a:lnTo>
                    <a:pt x="660" y="1159"/>
                  </a:lnTo>
                  <a:lnTo>
                    <a:pt x="726" y="1202"/>
                  </a:lnTo>
                  <a:lnTo>
                    <a:pt x="751" y="1167"/>
                  </a:lnTo>
                  <a:lnTo>
                    <a:pt x="751" y="1142"/>
                  </a:lnTo>
                  <a:lnTo>
                    <a:pt x="759" y="1109"/>
                  </a:lnTo>
                  <a:lnTo>
                    <a:pt x="791" y="1096"/>
                  </a:lnTo>
                  <a:lnTo>
                    <a:pt x="797" y="1074"/>
                  </a:lnTo>
                  <a:lnTo>
                    <a:pt x="783" y="1052"/>
                  </a:lnTo>
                  <a:lnTo>
                    <a:pt x="791" y="995"/>
                  </a:lnTo>
                  <a:lnTo>
                    <a:pt x="816" y="1003"/>
                  </a:lnTo>
                  <a:lnTo>
                    <a:pt x="824" y="987"/>
                  </a:lnTo>
                  <a:lnTo>
                    <a:pt x="860" y="973"/>
                  </a:lnTo>
                  <a:lnTo>
                    <a:pt x="876" y="937"/>
                  </a:lnTo>
                  <a:lnTo>
                    <a:pt x="857" y="902"/>
                  </a:lnTo>
                  <a:lnTo>
                    <a:pt x="887" y="888"/>
                  </a:lnTo>
                  <a:lnTo>
                    <a:pt x="862" y="864"/>
                  </a:lnTo>
                  <a:lnTo>
                    <a:pt x="882" y="847"/>
                  </a:lnTo>
                  <a:lnTo>
                    <a:pt x="882" y="825"/>
                  </a:lnTo>
                  <a:lnTo>
                    <a:pt x="901" y="809"/>
                  </a:lnTo>
                  <a:lnTo>
                    <a:pt x="928" y="768"/>
                  </a:lnTo>
                  <a:lnTo>
                    <a:pt x="909" y="735"/>
                  </a:lnTo>
                  <a:lnTo>
                    <a:pt x="912" y="689"/>
                  </a:lnTo>
                  <a:lnTo>
                    <a:pt x="912" y="661"/>
                  </a:lnTo>
                  <a:lnTo>
                    <a:pt x="903" y="631"/>
                  </a:lnTo>
                  <a:lnTo>
                    <a:pt x="920" y="607"/>
                  </a:lnTo>
                  <a:lnTo>
                    <a:pt x="901" y="574"/>
                  </a:lnTo>
                  <a:lnTo>
                    <a:pt x="901" y="538"/>
                  </a:lnTo>
                  <a:lnTo>
                    <a:pt x="909" y="514"/>
                  </a:lnTo>
                  <a:lnTo>
                    <a:pt x="890" y="497"/>
                  </a:lnTo>
                  <a:lnTo>
                    <a:pt x="868" y="473"/>
                  </a:lnTo>
                  <a:lnTo>
                    <a:pt x="879" y="443"/>
                  </a:lnTo>
                  <a:lnTo>
                    <a:pt x="857" y="418"/>
                  </a:lnTo>
                  <a:lnTo>
                    <a:pt x="887" y="396"/>
                  </a:lnTo>
                  <a:lnTo>
                    <a:pt x="920" y="396"/>
                  </a:lnTo>
                  <a:lnTo>
                    <a:pt x="947" y="361"/>
                  </a:lnTo>
                  <a:lnTo>
                    <a:pt x="933" y="336"/>
                  </a:lnTo>
                  <a:lnTo>
                    <a:pt x="950" y="312"/>
                  </a:lnTo>
                  <a:lnTo>
                    <a:pt x="936" y="276"/>
                  </a:lnTo>
                  <a:lnTo>
                    <a:pt x="963" y="246"/>
                  </a:lnTo>
                  <a:lnTo>
                    <a:pt x="955" y="224"/>
                  </a:lnTo>
                  <a:lnTo>
                    <a:pt x="958" y="189"/>
                  </a:lnTo>
                  <a:lnTo>
                    <a:pt x="933" y="169"/>
                  </a:lnTo>
                  <a:lnTo>
                    <a:pt x="903" y="164"/>
                  </a:lnTo>
                  <a:lnTo>
                    <a:pt x="903" y="142"/>
                  </a:lnTo>
                  <a:lnTo>
                    <a:pt x="873" y="148"/>
                  </a:lnTo>
                  <a:lnTo>
                    <a:pt x="843" y="107"/>
                  </a:lnTo>
                  <a:lnTo>
                    <a:pt x="816" y="118"/>
                  </a:lnTo>
                  <a:lnTo>
                    <a:pt x="791" y="104"/>
                  </a:lnTo>
                  <a:lnTo>
                    <a:pt x="767" y="93"/>
                  </a:lnTo>
                  <a:lnTo>
                    <a:pt x="761" y="66"/>
                  </a:lnTo>
                  <a:lnTo>
                    <a:pt x="723" y="63"/>
                  </a:lnTo>
                  <a:lnTo>
                    <a:pt x="699" y="79"/>
                  </a:lnTo>
                  <a:lnTo>
                    <a:pt x="680" y="60"/>
                  </a:lnTo>
                  <a:lnTo>
                    <a:pt x="696" y="38"/>
                  </a:lnTo>
                  <a:lnTo>
                    <a:pt x="682" y="22"/>
                  </a:lnTo>
                  <a:lnTo>
                    <a:pt x="641" y="0"/>
                  </a:lnTo>
                  <a:lnTo>
                    <a:pt x="617" y="0"/>
                  </a:lnTo>
                  <a:lnTo>
                    <a:pt x="617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8A207218-7605-4757-B42C-B072B4513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1893"/>
              <a:ext cx="993" cy="661"/>
            </a:xfrm>
            <a:custGeom>
              <a:avLst/>
              <a:gdLst>
                <a:gd name="T0" fmla="*/ 982 w 993"/>
                <a:gd name="T1" fmla="*/ 46 h 661"/>
                <a:gd name="T2" fmla="*/ 947 w 993"/>
                <a:gd name="T3" fmla="*/ 150 h 661"/>
                <a:gd name="T4" fmla="*/ 903 w 993"/>
                <a:gd name="T5" fmla="*/ 224 h 661"/>
                <a:gd name="T6" fmla="*/ 920 w 993"/>
                <a:gd name="T7" fmla="*/ 289 h 661"/>
                <a:gd name="T8" fmla="*/ 939 w 993"/>
                <a:gd name="T9" fmla="*/ 347 h 661"/>
                <a:gd name="T10" fmla="*/ 930 w 993"/>
                <a:gd name="T11" fmla="*/ 418 h 661"/>
                <a:gd name="T12" fmla="*/ 955 w 993"/>
                <a:gd name="T13" fmla="*/ 494 h 661"/>
                <a:gd name="T14" fmla="*/ 990 w 993"/>
                <a:gd name="T15" fmla="*/ 554 h 661"/>
                <a:gd name="T16" fmla="*/ 960 w 993"/>
                <a:gd name="T17" fmla="*/ 617 h 661"/>
                <a:gd name="T18" fmla="*/ 906 w 993"/>
                <a:gd name="T19" fmla="*/ 609 h 661"/>
                <a:gd name="T20" fmla="*/ 775 w 993"/>
                <a:gd name="T21" fmla="*/ 644 h 661"/>
                <a:gd name="T22" fmla="*/ 685 w 993"/>
                <a:gd name="T23" fmla="*/ 661 h 661"/>
                <a:gd name="T24" fmla="*/ 606 w 993"/>
                <a:gd name="T25" fmla="*/ 620 h 661"/>
                <a:gd name="T26" fmla="*/ 483 w 993"/>
                <a:gd name="T27" fmla="*/ 549 h 661"/>
                <a:gd name="T28" fmla="*/ 428 w 993"/>
                <a:gd name="T29" fmla="*/ 516 h 661"/>
                <a:gd name="T30" fmla="*/ 390 w 993"/>
                <a:gd name="T31" fmla="*/ 521 h 661"/>
                <a:gd name="T32" fmla="*/ 344 w 993"/>
                <a:gd name="T33" fmla="*/ 538 h 661"/>
                <a:gd name="T34" fmla="*/ 322 w 993"/>
                <a:gd name="T35" fmla="*/ 497 h 661"/>
                <a:gd name="T36" fmla="*/ 267 w 993"/>
                <a:gd name="T37" fmla="*/ 478 h 661"/>
                <a:gd name="T38" fmla="*/ 202 w 993"/>
                <a:gd name="T39" fmla="*/ 426 h 661"/>
                <a:gd name="T40" fmla="*/ 93 w 993"/>
                <a:gd name="T41" fmla="*/ 385 h 661"/>
                <a:gd name="T42" fmla="*/ 104 w 993"/>
                <a:gd name="T43" fmla="*/ 317 h 661"/>
                <a:gd name="T44" fmla="*/ 65 w 993"/>
                <a:gd name="T45" fmla="*/ 251 h 661"/>
                <a:gd name="T46" fmla="*/ 33 w 993"/>
                <a:gd name="T47" fmla="*/ 213 h 661"/>
                <a:gd name="T48" fmla="*/ 5 w 993"/>
                <a:gd name="T49" fmla="*/ 166 h 661"/>
                <a:gd name="T50" fmla="*/ 76 w 993"/>
                <a:gd name="T51" fmla="*/ 125 h 661"/>
                <a:gd name="T52" fmla="*/ 164 w 993"/>
                <a:gd name="T53" fmla="*/ 92 h 661"/>
                <a:gd name="T54" fmla="*/ 251 w 993"/>
                <a:gd name="T55" fmla="*/ 51 h 661"/>
                <a:gd name="T56" fmla="*/ 278 w 993"/>
                <a:gd name="T57" fmla="*/ 84 h 661"/>
                <a:gd name="T58" fmla="*/ 319 w 993"/>
                <a:gd name="T59" fmla="*/ 73 h 661"/>
                <a:gd name="T60" fmla="*/ 401 w 993"/>
                <a:gd name="T61" fmla="*/ 54 h 661"/>
                <a:gd name="T62" fmla="*/ 423 w 993"/>
                <a:gd name="T63" fmla="*/ 114 h 661"/>
                <a:gd name="T64" fmla="*/ 472 w 993"/>
                <a:gd name="T65" fmla="*/ 139 h 661"/>
                <a:gd name="T66" fmla="*/ 540 w 993"/>
                <a:gd name="T67" fmla="*/ 188 h 661"/>
                <a:gd name="T68" fmla="*/ 633 w 993"/>
                <a:gd name="T69" fmla="*/ 177 h 661"/>
                <a:gd name="T70" fmla="*/ 674 w 993"/>
                <a:gd name="T71" fmla="*/ 103 h 661"/>
                <a:gd name="T72" fmla="*/ 731 w 993"/>
                <a:gd name="T73" fmla="*/ 54 h 661"/>
                <a:gd name="T74" fmla="*/ 805 w 993"/>
                <a:gd name="T75" fmla="*/ 76 h 661"/>
                <a:gd name="T76" fmla="*/ 920 w 993"/>
                <a:gd name="T77" fmla="*/ 76 h 661"/>
                <a:gd name="T78" fmla="*/ 939 w 993"/>
                <a:gd name="T79" fmla="*/ 19 h 661"/>
                <a:gd name="T80" fmla="*/ 993 w 993"/>
                <a:gd name="T81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93" h="661">
                  <a:moveTo>
                    <a:pt x="993" y="0"/>
                  </a:moveTo>
                  <a:lnTo>
                    <a:pt x="982" y="46"/>
                  </a:lnTo>
                  <a:lnTo>
                    <a:pt x="955" y="101"/>
                  </a:lnTo>
                  <a:lnTo>
                    <a:pt x="947" y="150"/>
                  </a:lnTo>
                  <a:lnTo>
                    <a:pt x="963" y="174"/>
                  </a:lnTo>
                  <a:lnTo>
                    <a:pt x="903" y="224"/>
                  </a:lnTo>
                  <a:lnTo>
                    <a:pt x="903" y="256"/>
                  </a:lnTo>
                  <a:lnTo>
                    <a:pt x="920" y="289"/>
                  </a:lnTo>
                  <a:lnTo>
                    <a:pt x="925" y="333"/>
                  </a:lnTo>
                  <a:lnTo>
                    <a:pt x="939" y="347"/>
                  </a:lnTo>
                  <a:lnTo>
                    <a:pt x="906" y="368"/>
                  </a:lnTo>
                  <a:lnTo>
                    <a:pt x="930" y="418"/>
                  </a:lnTo>
                  <a:lnTo>
                    <a:pt x="955" y="470"/>
                  </a:lnTo>
                  <a:lnTo>
                    <a:pt x="955" y="494"/>
                  </a:lnTo>
                  <a:lnTo>
                    <a:pt x="990" y="511"/>
                  </a:lnTo>
                  <a:lnTo>
                    <a:pt x="990" y="554"/>
                  </a:lnTo>
                  <a:lnTo>
                    <a:pt x="960" y="584"/>
                  </a:lnTo>
                  <a:lnTo>
                    <a:pt x="960" y="617"/>
                  </a:lnTo>
                  <a:lnTo>
                    <a:pt x="941" y="644"/>
                  </a:lnTo>
                  <a:lnTo>
                    <a:pt x="906" y="609"/>
                  </a:lnTo>
                  <a:lnTo>
                    <a:pt x="797" y="609"/>
                  </a:lnTo>
                  <a:lnTo>
                    <a:pt x="775" y="644"/>
                  </a:lnTo>
                  <a:lnTo>
                    <a:pt x="704" y="644"/>
                  </a:lnTo>
                  <a:lnTo>
                    <a:pt x="685" y="661"/>
                  </a:lnTo>
                  <a:lnTo>
                    <a:pt x="641" y="620"/>
                  </a:lnTo>
                  <a:lnTo>
                    <a:pt x="606" y="620"/>
                  </a:lnTo>
                  <a:lnTo>
                    <a:pt x="565" y="568"/>
                  </a:lnTo>
                  <a:lnTo>
                    <a:pt x="483" y="549"/>
                  </a:lnTo>
                  <a:lnTo>
                    <a:pt x="469" y="516"/>
                  </a:lnTo>
                  <a:lnTo>
                    <a:pt x="428" y="516"/>
                  </a:lnTo>
                  <a:lnTo>
                    <a:pt x="428" y="494"/>
                  </a:lnTo>
                  <a:lnTo>
                    <a:pt x="390" y="521"/>
                  </a:lnTo>
                  <a:lnTo>
                    <a:pt x="390" y="554"/>
                  </a:lnTo>
                  <a:lnTo>
                    <a:pt x="344" y="538"/>
                  </a:lnTo>
                  <a:lnTo>
                    <a:pt x="322" y="527"/>
                  </a:lnTo>
                  <a:lnTo>
                    <a:pt x="322" y="497"/>
                  </a:lnTo>
                  <a:lnTo>
                    <a:pt x="292" y="480"/>
                  </a:lnTo>
                  <a:lnTo>
                    <a:pt x="267" y="478"/>
                  </a:lnTo>
                  <a:lnTo>
                    <a:pt x="243" y="450"/>
                  </a:lnTo>
                  <a:lnTo>
                    <a:pt x="202" y="426"/>
                  </a:lnTo>
                  <a:lnTo>
                    <a:pt x="145" y="426"/>
                  </a:lnTo>
                  <a:lnTo>
                    <a:pt x="93" y="385"/>
                  </a:lnTo>
                  <a:lnTo>
                    <a:pt x="82" y="336"/>
                  </a:lnTo>
                  <a:lnTo>
                    <a:pt x="104" y="317"/>
                  </a:lnTo>
                  <a:lnTo>
                    <a:pt x="106" y="270"/>
                  </a:lnTo>
                  <a:lnTo>
                    <a:pt x="65" y="251"/>
                  </a:lnTo>
                  <a:lnTo>
                    <a:pt x="65" y="224"/>
                  </a:lnTo>
                  <a:lnTo>
                    <a:pt x="33" y="213"/>
                  </a:lnTo>
                  <a:lnTo>
                    <a:pt x="0" y="194"/>
                  </a:lnTo>
                  <a:lnTo>
                    <a:pt x="5" y="166"/>
                  </a:lnTo>
                  <a:lnTo>
                    <a:pt x="24" y="136"/>
                  </a:lnTo>
                  <a:lnTo>
                    <a:pt x="76" y="125"/>
                  </a:lnTo>
                  <a:lnTo>
                    <a:pt x="134" y="76"/>
                  </a:lnTo>
                  <a:lnTo>
                    <a:pt x="164" y="92"/>
                  </a:lnTo>
                  <a:lnTo>
                    <a:pt x="221" y="92"/>
                  </a:lnTo>
                  <a:lnTo>
                    <a:pt x="251" y="51"/>
                  </a:lnTo>
                  <a:lnTo>
                    <a:pt x="278" y="51"/>
                  </a:lnTo>
                  <a:lnTo>
                    <a:pt x="278" y="84"/>
                  </a:lnTo>
                  <a:lnTo>
                    <a:pt x="300" y="92"/>
                  </a:lnTo>
                  <a:lnTo>
                    <a:pt x="319" y="73"/>
                  </a:lnTo>
                  <a:lnTo>
                    <a:pt x="357" y="54"/>
                  </a:lnTo>
                  <a:lnTo>
                    <a:pt x="401" y="54"/>
                  </a:lnTo>
                  <a:lnTo>
                    <a:pt x="423" y="76"/>
                  </a:lnTo>
                  <a:lnTo>
                    <a:pt x="423" y="114"/>
                  </a:lnTo>
                  <a:lnTo>
                    <a:pt x="447" y="114"/>
                  </a:lnTo>
                  <a:lnTo>
                    <a:pt x="472" y="139"/>
                  </a:lnTo>
                  <a:lnTo>
                    <a:pt x="516" y="164"/>
                  </a:lnTo>
                  <a:lnTo>
                    <a:pt x="540" y="188"/>
                  </a:lnTo>
                  <a:lnTo>
                    <a:pt x="578" y="177"/>
                  </a:lnTo>
                  <a:lnTo>
                    <a:pt x="633" y="177"/>
                  </a:lnTo>
                  <a:lnTo>
                    <a:pt x="644" y="133"/>
                  </a:lnTo>
                  <a:lnTo>
                    <a:pt x="674" y="103"/>
                  </a:lnTo>
                  <a:lnTo>
                    <a:pt x="731" y="87"/>
                  </a:lnTo>
                  <a:lnTo>
                    <a:pt x="731" y="54"/>
                  </a:lnTo>
                  <a:lnTo>
                    <a:pt x="756" y="54"/>
                  </a:lnTo>
                  <a:lnTo>
                    <a:pt x="805" y="76"/>
                  </a:lnTo>
                  <a:lnTo>
                    <a:pt x="879" y="117"/>
                  </a:lnTo>
                  <a:lnTo>
                    <a:pt x="920" y="76"/>
                  </a:lnTo>
                  <a:lnTo>
                    <a:pt x="941" y="54"/>
                  </a:lnTo>
                  <a:lnTo>
                    <a:pt x="939" y="19"/>
                  </a:lnTo>
                  <a:lnTo>
                    <a:pt x="993" y="0"/>
                  </a:lnTo>
                  <a:lnTo>
                    <a:pt x="993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0" name="Freeform 12">
              <a:extLst>
                <a:ext uri="{FF2B5EF4-FFF2-40B4-BE49-F238E27FC236}">
                  <a16:creationId xmlns:a16="http://schemas.microsoft.com/office/drawing/2014/main" id="{AC9E4FA3-25C4-4D42-8D79-F6FB9E6BB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756"/>
              <a:ext cx="1157" cy="948"/>
            </a:xfrm>
            <a:custGeom>
              <a:avLst/>
              <a:gdLst>
                <a:gd name="T0" fmla="*/ 169 w 1157"/>
                <a:gd name="T1" fmla="*/ 123 h 948"/>
                <a:gd name="T2" fmla="*/ 115 w 1157"/>
                <a:gd name="T3" fmla="*/ 150 h 948"/>
                <a:gd name="T4" fmla="*/ 57 w 1157"/>
                <a:gd name="T5" fmla="*/ 229 h 948"/>
                <a:gd name="T6" fmla="*/ 52 w 1157"/>
                <a:gd name="T7" fmla="*/ 279 h 948"/>
                <a:gd name="T8" fmla="*/ 5 w 1157"/>
                <a:gd name="T9" fmla="*/ 374 h 948"/>
                <a:gd name="T10" fmla="*/ 8 w 1157"/>
                <a:gd name="T11" fmla="*/ 434 h 948"/>
                <a:gd name="T12" fmla="*/ 22 w 1157"/>
                <a:gd name="T13" fmla="*/ 500 h 948"/>
                <a:gd name="T14" fmla="*/ 49 w 1157"/>
                <a:gd name="T15" fmla="*/ 533 h 948"/>
                <a:gd name="T16" fmla="*/ 109 w 1157"/>
                <a:gd name="T17" fmla="*/ 555 h 948"/>
                <a:gd name="T18" fmla="*/ 186 w 1157"/>
                <a:gd name="T19" fmla="*/ 596 h 948"/>
                <a:gd name="T20" fmla="*/ 240 w 1157"/>
                <a:gd name="T21" fmla="*/ 609 h 948"/>
                <a:gd name="T22" fmla="*/ 295 w 1157"/>
                <a:gd name="T23" fmla="*/ 612 h 948"/>
                <a:gd name="T24" fmla="*/ 371 w 1157"/>
                <a:gd name="T25" fmla="*/ 617 h 948"/>
                <a:gd name="T26" fmla="*/ 407 w 1157"/>
                <a:gd name="T27" fmla="*/ 669 h 948"/>
                <a:gd name="T28" fmla="*/ 458 w 1157"/>
                <a:gd name="T29" fmla="*/ 724 h 948"/>
                <a:gd name="T30" fmla="*/ 483 w 1157"/>
                <a:gd name="T31" fmla="*/ 784 h 948"/>
                <a:gd name="T32" fmla="*/ 532 w 1157"/>
                <a:gd name="T33" fmla="*/ 817 h 948"/>
                <a:gd name="T34" fmla="*/ 595 w 1157"/>
                <a:gd name="T35" fmla="*/ 842 h 948"/>
                <a:gd name="T36" fmla="*/ 688 w 1157"/>
                <a:gd name="T37" fmla="*/ 833 h 948"/>
                <a:gd name="T38" fmla="*/ 756 w 1157"/>
                <a:gd name="T39" fmla="*/ 858 h 948"/>
                <a:gd name="T40" fmla="*/ 789 w 1157"/>
                <a:gd name="T41" fmla="*/ 872 h 948"/>
                <a:gd name="T42" fmla="*/ 838 w 1157"/>
                <a:gd name="T43" fmla="*/ 932 h 948"/>
                <a:gd name="T44" fmla="*/ 898 w 1157"/>
                <a:gd name="T45" fmla="*/ 937 h 948"/>
                <a:gd name="T46" fmla="*/ 947 w 1157"/>
                <a:gd name="T47" fmla="*/ 833 h 948"/>
                <a:gd name="T48" fmla="*/ 1010 w 1157"/>
                <a:gd name="T49" fmla="*/ 831 h 948"/>
                <a:gd name="T50" fmla="*/ 1097 w 1157"/>
                <a:gd name="T51" fmla="*/ 833 h 948"/>
                <a:gd name="T52" fmla="*/ 1157 w 1157"/>
                <a:gd name="T53" fmla="*/ 771 h 948"/>
                <a:gd name="T54" fmla="*/ 1111 w 1157"/>
                <a:gd name="T55" fmla="*/ 639 h 948"/>
                <a:gd name="T56" fmla="*/ 1051 w 1157"/>
                <a:gd name="T57" fmla="*/ 617 h 948"/>
                <a:gd name="T58" fmla="*/ 991 w 1157"/>
                <a:gd name="T59" fmla="*/ 566 h 948"/>
                <a:gd name="T60" fmla="*/ 974 w 1157"/>
                <a:gd name="T61" fmla="*/ 445 h 948"/>
                <a:gd name="T62" fmla="*/ 944 w 1157"/>
                <a:gd name="T63" fmla="*/ 396 h 948"/>
                <a:gd name="T64" fmla="*/ 849 w 1157"/>
                <a:gd name="T65" fmla="*/ 385 h 948"/>
                <a:gd name="T66" fmla="*/ 778 w 1157"/>
                <a:gd name="T67" fmla="*/ 410 h 948"/>
                <a:gd name="T68" fmla="*/ 712 w 1157"/>
                <a:gd name="T69" fmla="*/ 344 h 948"/>
                <a:gd name="T70" fmla="*/ 663 w 1157"/>
                <a:gd name="T71" fmla="*/ 341 h 948"/>
                <a:gd name="T72" fmla="*/ 633 w 1157"/>
                <a:gd name="T73" fmla="*/ 290 h 948"/>
                <a:gd name="T74" fmla="*/ 568 w 1157"/>
                <a:gd name="T75" fmla="*/ 270 h 948"/>
                <a:gd name="T76" fmla="*/ 513 w 1157"/>
                <a:gd name="T77" fmla="*/ 355 h 948"/>
                <a:gd name="T78" fmla="*/ 445 w 1157"/>
                <a:gd name="T79" fmla="*/ 322 h 948"/>
                <a:gd name="T80" fmla="*/ 396 w 1157"/>
                <a:gd name="T81" fmla="*/ 257 h 948"/>
                <a:gd name="T82" fmla="*/ 330 w 1157"/>
                <a:gd name="T83" fmla="*/ 219 h 948"/>
                <a:gd name="T84" fmla="*/ 297 w 1157"/>
                <a:gd name="T85" fmla="*/ 158 h 948"/>
                <a:gd name="T86" fmla="*/ 401 w 1157"/>
                <a:gd name="T87" fmla="*/ 120 h 948"/>
                <a:gd name="T88" fmla="*/ 371 w 1157"/>
                <a:gd name="T89" fmla="*/ 63 h 948"/>
                <a:gd name="T90" fmla="*/ 344 w 1157"/>
                <a:gd name="T91" fmla="*/ 0 h 948"/>
                <a:gd name="T92" fmla="*/ 306 w 1157"/>
                <a:gd name="T93" fmla="*/ 55 h 948"/>
                <a:gd name="T94" fmla="*/ 169 w 1157"/>
                <a:gd name="T95" fmla="*/ 63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57" h="948">
                  <a:moveTo>
                    <a:pt x="169" y="63"/>
                  </a:moveTo>
                  <a:lnTo>
                    <a:pt x="169" y="123"/>
                  </a:lnTo>
                  <a:lnTo>
                    <a:pt x="142" y="123"/>
                  </a:lnTo>
                  <a:lnTo>
                    <a:pt x="115" y="150"/>
                  </a:lnTo>
                  <a:lnTo>
                    <a:pt x="57" y="188"/>
                  </a:lnTo>
                  <a:lnTo>
                    <a:pt x="57" y="229"/>
                  </a:lnTo>
                  <a:lnTo>
                    <a:pt x="35" y="249"/>
                  </a:lnTo>
                  <a:lnTo>
                    <a:pt x="52" y="279"/>
                  </a:lnTo>
                  <a:lnTo>
                    <a:pt x="16" y="328"/>
                  </a:lnTo>
                  <a:lnTo>
                    <a:pt x="5" y="374"/>
                  </a:lnTo>
                  <a:lnTo>
                    <a:pt x="30" y="399"/>
                  </a:lnTo>
                  <a:lnTo>
                    <a:pt x="8" y="434"/>
                  </a:lnTo>
                  <a:lnTo>
                    <a:pt x="0" y="478"/>
                  </a:lnTo>
                  <a:lnTo>
                    <a:pt x="22" y="500"/>
                  </a:lnTo>
                  <a:lnTo>
                    <a:pt x="49" y="500"/>
                  </a:lnTo>
                  <a:lnTo>
                    <a:pt x="49" y="533"/>
                  </a:lnTo>
                  <a:lnTo>
                    <a:pt x="85" y="533"/>
                  </a:lnTo>
                  <a:lnTo>
                    <a:pt x="109" y="555"/>
                  </a:lnTo>
                  <a:lnTo>
                    <a:pt x="153" y="544"/>
                  </a:lnTo>
                  <a:lnTo>
                    <a:pt x="186" y="596"/>
                  </a:lnTo>
                  <a:lnTo>
                    <a:pt x="216" y="596"/>
                  </a:lnTo>
                  <a:lnTo>
                    <a:pt x="240" y="609"/>
                  </a:lnTo>
                  <a:lnTo>
                    <a:pt x="270" y="587"/>
                  </a:lnTo>
                  <a:lnTo>
                    <a:pt x="295" y="612"/>
                  </a:lnTo>
                  <a:lnTo>
                    <a:pt x="327" y="596"/>
                  </a:lnTo>
                  <a:lnTo>
                    <a:pt x="371" y="617"/>
                  </a:lnTo>
                  <a:lnTo>
                    <a:pt x="360" y="669"/>
                  </a:lnTo>
                  <a:lnTo>
                    <a:pt x="407" y="669"/>
                  </a:lnTo>
                  <a:lnTo>
                    <a:pt x="423" y="713"/>
                  </a:lnTo>
                  <a:lnTo>
                    <a:pt x="458" y="724"/>
                  </a:lnTo>
                  <a:lnTo>
                    <a:pt x="488" y="754"/>
                  </a:lnTo>
                  <a:lnTo>
                    <a:pt x="483" y="784"/>
                  </a:lnTo>
                  <a:lnTo>
                    <a:pt x="516" y="784"/>
                  </a:lnTo>
                  <a:lnTo>
                    <a:pt x="532" y="817"/>
                  </a:lnTo>
                  <a:lnTo>
                    <a:pt x="565" y="817"/>
                  </a:lnTo>
                  <a:lnTo>
                    <a:pt x="595" y="842"/>
                  </a:lnTo>
                  <a:lnTo>
                    <a:pt x="641" y="822"/>
                  </a:lnTo>
                  <a:lnTo>
                    <a:pt x="688" y="833"/>
                  </a:lnTo>
                  <a:lnTo>
                    <a:pt x="723" y="858"/>
                  </a:lnTo>
                  <a:lnTo>
                    <a:pt x="756" y="858"/>
                  </a:lnTo>
                  <a:lnTo>
                    <a:pt x="786" y="844"/>
                  </a:lnTo>
                  <a:lnTo>
                    <a:pt x="789" y="872"/>
                  </a:lnTo>
                  <a:lnTo>
                    <a:pt x="832" y="896"/>
                  </a:lnTo>
                  <a:lnTo>
                    <a:pt x="838" y="932"/>
                  </a:lnTo>
                  <a:lnTo>
                    <a:pt x="873" y="948"/>
                  </a:lnTo>
                  <a:lnTo>
                    <a:pt x="898" y="937"/>
                  </a:lnTo>
                  <a:lnTo>
                    <a:pt x="950" y="869"/>
                  </a:lnTo>
                  <a:lnTo>
                    <a:pt x="947" y="833"/>
                  </a:lnTo>
                  <a:lnTo>
                    <a:pt x="982" y="817"/>
                  </a:lnTo>
                  <a:lnTo>
                    <a:pt x="1010" y="831"/>
                  </a:lnTo>
                  <a:lnTo>
                    <a:pt x="1059" y="822"/>
                  </a:lnTo>
                  <a:lnTo>
                    <a:pt x="1097" y="833"/>
                  </a:lnTo>
                  <a:lnTo>
                    <a:pt x="1149" y="809"/>
                  </a:lnTo>
                  <a:lnTo>
                    <a:pt x="1157" y="771"/>
                  </a:lnTo>
                  <a:lnTo>
                    <a:pt x="1127" y="694"/>
                  </a:lnTo>
                  <a:lnTo>
                    <a:pt x="1111" y="639"/>
                  </a:lnTo>
                  <a:lnTo>
                    <a:pt x="1070" y="639"/>
                  </a:lnTo>
                  <a:lnTo>
                    <a:pt x="1051" y="617"/>
                  </a:lnTo>
                  <a:lnTo>
                    <a:pt x="999" y="604"/>
                  </a:lnTo>
                  <a:lnTo>
                    <a:pt x="991" y="566"/>
                  </a:lnTo>
                  <a:lnTo>
                    <a:pt x="955" y="489"/>
                  </a:lnTo>
                  <a:lnTo>
                    <a:pt x="974" y="445"/>
                  </a:lnTo>
                  <a:lnTo>
                    <a:pt x="961" y="440"/>
                  </a:lnTo>
                  <a:lnTo>
                    <a:pt x="944" y="396"/>
                  </a:lnTo>
                  <a:lnTo>
                    <a:pt x="911" y="418"/>
                  </a:lnTo>
                  <a:lnTo>
                    <a:pt x="849" y="385"/>
                  </a:lnTo>
                  <a:lnTo>
                    <a:pt x="797" y="377"/>
                  </a:lnTo>
                  <a:lnTo>
                    <a:pt x="778" y="410"/>
                  </a:lnTo>
                  <a:lnTo>
                    <a:pt x="748" y="361"/>
                  </a:lnTo>
                  <a:lnTo>
                    <a:pt x="712" y="344"/>
                  </a:lnTo>
                  <a:lnTo>
                    <a:pt x="693" y="322"/>
                  </a:lnTo>
                  <a:lnTo>
                    <a:pt x="663" y="341"/>
                  </a:lnTo>
                  <a:lnTo>
                    <a:pt x="630" y="328"/>
                  </a:lnTo>
                  <a:lnTo>
                    <a:pt x="633" y="290"/>
                  </a:lnTo>
                  <a:lnTo>
                    <a:pt x="606" y="262"/>
                  </a:lnTo>
                  <a:lnTo>
                    <a:pt x="568" y="270"/>
                  </a:lnTo>
                  <a:lnTo>
                    <a:pt x="548" y="320"/>
                  </a:lnTo>
                  <a:lnTo>
                    <a:pt x="513" y="355"/>
                  </a:lnTo>
                  <a:lnTo>
                    <a:pt x="478" y="355"/>
                  </a:lnTo>
                  <a:lnTo>
                    <a:pt x="445" y="322"/>
                  </a:lnTo>
                  <a:lnTo>
                    <a:pt x="412" y="311"/>
                  </a:lnTo>
                  <a:lnTo>
                    <a:pt x="396" y="257"/>
                  </a:lnTo>
                  <a:lnTo>
                    <a:pt x="363" y="216"/>
                  </a:lnTo>
                  <a:lnTo>
                    <a:pt x="330" y="219"/>
                  </a:lnTo>
                  <a:lnTo>
                    <a:pt x="297" y="186"/>
                  </a:lnTo>
                  <a:lnTo>
                    <a:pt x="297" y="158"/>
                  </a:lnTo>
                  <a:lnTo>
                    <a:pt x="355" y="142"/>
                  </a:lnTo>
                  <a:lnTo>
                    <a:pt x="401" y="120"/>
                  </a:lnTo>
                  <a:lnTo>
                    <a:pt x="401" y="93"/>
                  </a:lnTo>
                  <a:lnTo>
                    <a:pt x="371" y="63"/>
                  </a:lnTo>
                  <a:lnTo>
                    <a:pt x="377" y="33"/>
                  </a:lnTo>
                  <a:lnTo>
                    <a:pt x="344" y="0"/>
                  </a:lnTo>
                  <a:lnTo>
                    <a:pt x="330" y="33"/>
                  </a:lnTo>
                  <a:lnTo>
                    <a:pt x="306" y="55"/>
                  </a:lnTo>
                  <a:lnTo>
                    <a:pt x="226" y="49"/>
                  </a:lnTo>
                  <a:lnTo>
                    <a:pt x="169" y="63"/>
                  </a:lnTo>
                  <a:lnTo>
                    <a:pt x="169" y="6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1" name="Freeform 13">
              <a:extLst>
                <a:ext uri="{FF2B5EF4-FFF2-40B4-BE49-F238E27FC236}">
                  <a16:creationId xmlns:a16="http://schemas.microsoft.com/office/drawing/2014/main" id="{01B1853D-4DA3-4896-98F8-27B8CD648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1647"/>
              <a:ext cx="816" cy="1218"/>
            </a:xfrm>
            <a:custGeom>
              <a:avLst/>
              <a:gdLst>
                <a:gd name="T0" fmla="*/ 453 w 816"/>
                <a:gd name="T1" fmla="*/ 232 h 1218"/>
                <a:gd name="T2" fmla="*/ 399 w 816"/>
                <a:gd name="T3" fmla="*/ 259 h 1218"/>
                <a:gd name="T4" fmla="*/ 341 w 816"/>
                <a:gd name="T5" fmla="*/ 338 h 1218"/>
                <a:gd name="T6" fmla="*/ 336 w 816"/>
                <a:gd name="T7" fmla="*/ 388 h 1218"/>
                <a:gd name="T8" fmla="*/ 289 w 816"/>
                <a:gd name="T9" fmla="*/ 483 h 1218"/>
                <a:gd name="T10" fmla="*/ 292 w 816"/>
                <a:gd name="T11" fmla="*/ 543 h 1218"/>
                <a:gd name="T12" fmla="*/ 306 w 816"/>
                <a:gd name="T13" fmla="*/ 609 h 1218"/>
                <a:gd name="T14" fmla="*/ 333 w 816"/>
                <a:gd name="T15" fmla="*/ 642 h 1218"/>
                <a:gd name="T16" fmla="*/ 393 w 816"/>
                <a:gd name="T17" fmla="*/ 664 h 1218"/>
                <a:gd name="T18" fmla="*/ 470 w 816"/>
                <a:gd name="T19" fmla="*/ 705 h 1218"/>
                <a:gd name="T20" fmla="*/ 524 w 816"/>
                <a:gd name="T21" fmla="*/ 718 h 1218"/>
                <a:gd name="T22" fmla="*/ 579 w 816"/>
                <a:gd name="T23" fmla="*/ 721 h 1218"/>
                <a:gd name="T24" fmla="*/ 655 w 816"/>
                <a:gd name="T25" fmla="*/ 726 h 1218"/>
                <a:gd name="T26" fmla="*/ 691 w 816"/>
                <a:gd name="T27" fmla="*/ 778 h 1218"/>
                <a:gd name="T28" fmla="*/ 742 w 816"/>
                <a:gd name="T29" fmla="*/ 833 h 1218"/>
                <a:gd name="T30" fmla="*/ 767 w 816"/>
                <a:gd name="T31" fmla="*/ 893 h 1218"/>
                <a:gd name="T32" fmla="*/ 816 w 816"/>
                <a:gd name="T33" fmla="*/ 926 h 1218"/>
                <a:gd name="T34" fmla="*/ 767 w 816"/>
                <a:gd name="T35" fmla="*/ 942 h 1218"/>
                <a:gd name="T36" fmla="*/ 729 w 816"/>
                <a:gd name="T37" fmla="*/ 1008 h 1218"/>
                <a:gd name="T38" fmla="*/ 663 w 816"/>
                <a:gd name="T39" fmla="*/ 1002 h 1218"/>
                <a:gd name="T40" fmla="*/ 631 w 816"/>
                <a:gd name="T41" fmla="*/ 1057 h 1218"/>
                <a:gd name="T42" fmla="*/ 562 w 816"/>
                <a:gd name="T43" fmla="*/ 1060 h 1218"/>
                <a:gd name="T44" fmla="*/ 521 w 816"/>
                <a:gd name="T45" fmla="*/ 1115 h 1218"/>
                <a:gd name="T46" fmla="*/ 459 w 816"/>
                <a:gd name="T47" fmla="*/ 1095 h 1218"/>
                <a:gd name="T48" fmla="*/ 423 w 816"/>
                <a:gd name="T49" fmla="*/ 1087 h 1218"/>
                <a:gd name="T50" fmla="*/ 415 w 816"/>
                <a:gd name="T51" fmla="*/ 1155 h 1218"/>
                <a:gd name="T52" fmla="*/ 347 w 816"/>
                <a:gd name="T53" fmla="*/ 1183 h 1218"/>
                <a:gd name="T54" fmla="*/ 289 w 816"/>
                <a:gd name="T55" fmla="*/ 1180 h 1218"/>
                <a:gd name="T56" fmla="*/ 270 w 816"/>
                <a:gd name="T57" fmla="*/ 1139 h 1218"/>
                <a:gd name="T58" fmla="*/ 224 w 816"/>
                <a:gd name="T59" fmla="*/ 1106 h 1218"/>
                <a:gd name="T60" fmla="*/ 188 w 816"/>
                <a:gd name="T61" fmla="*/ 1057 h 1218"/>
                <a:gd name="T62" fmla="*/ 167 w 816"/>
                <a:gd name="T63" fmla="*/ 1008 h 1218"/>
                <a:gd name="T64" fmla="*/ 120 w 816"/>
                <a:gd name="T65" fmla="*/ 978 h 1218"/>
                <a:gd name="T66" fmla="*/ 123 w 816"/>
                <a:gd name="T67" fmla="*/ 1024 h 1218"/>
                <a:gd name="T68" fmla="*/ 120 w 816"/>
                <a:gd name="T69" fmla="*/ 1087 h 1218"/>
                <a:gd name="T70" fmla="*/ 57 w 816"/>
                <a:gd name="T71" fmla="*/ 1074 h 1218"/>
                <a:gd name="T72" fmla="*/ 52 w 816"/>
                <a:gd name="T73" fmla="*/ 1016 h 1218"/>
                <a:gd name="T74" fmla="*/ 82 w 816"/>
                <a:gd name="T75" fmla="*/ 948 h 1218"/>
                <a:gd name="T76" fmla="*/ 22 w 816"/>
                <a:gd name="T77" fmla="*/ 937 h 1218"/>
                <a:gd name="T78" fmla="*/ 57 w 816"/>
                <a:gd name="T79" fmla="*/ 863 h 1218"/>
                <a:gd name="T80" fmla="*/ 87 w 816"/>
                <a:gd name="T81" fmla="*/ 800 h 1218"/>
                <a:gd name="T82" fmla="*/ 52 w 816"/>
                <a:gd name="T83" fmla="*/ 740 h 1218"/>
                <a:gd name="T84" fmla="*/ 27 w 816"/>
                <a:gd name="T85" fmla="*/ 664 h 1218"/>
                <a:gd name="T86" fmla="*/ 36 w 816"/>
                <a:gd name="T87" fmla="*/ 593 h 1218"/>
                <a:gd name="T88" fmla="*/ 17 w 816"/>
                <a:gd name="T89" fmla="*/ 535 h 1218"/>
                <a:gd name="T90" fmla="*/ 0 w 816"/>
                <a:gd name="T91" fmla="*/ 470 h 1218"/>
                <a:gd name="T92" fmla="*/ 44 w 816"/>
                <a:gd name="T93" fmla="*/ 396 h 1218"/>
                <a:gd name="T94" fmla="*/ 79 w 816"/>
                <a:gd name="T95" fmla="*/ 292 h 1218"/>
                <a:gd name="T96" fmla="*/ 142 w 816"/>
                <a:gd name="T97" fmla="*/ 221 h 1218"/>
                <a:gd name="T98" fmla="*/ 183 w 816"/>
                <a:gd name="T99" fmla="*/ 172 h 1218"/>
                <a:gd name="T100" fmla="*/ 131 w 816"/>
                <a:gd name="T101" fmla="*/ 134 h 1218"/>
                <a:gd name="T102" fmla="*/ 71 w 816"/>
                <a:gd name="T103" fmla="*/ 43 h 1218"/>
                <a:gd name="T104" fmla="*/ 142 w 816"/>
                <a:gd name="T105" fmla="*/ 13 h 1218"/>
                <a:gd name="T106" fmla="*/ 238 w 816"/>
                <a:gd name="T107" fmla="*/ 38 h 1218"/>
                <a:gd name="T108" fmla="*/ 306 w 816"/>
                <a:gd name="T109" fmla="*/ 49 h 1218"/>
                <a:gd name="T110" fmla="*/ 347 w 816"/>
                <a:gd name="T111" fmla="*/ 117 h 1218"/>
                <a:gd name="T112" fmla="*/ 409 w 816"/>
                <a:gd name="T113" fmla="*/ 161 h 1218"/>
                <a:gd name="T114" fmla="*/ 453 w 816"/>
                <a:gd name="T115" fmla="*/ 172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6" h="1218">
                  <a:moveTo>
                    <a:pt x="453" y="172"/>
                  </a:moveTo>
                  <a:lnTo>
                    <a:pt x="453" y="232"/>
                  </a:lnTo>
                  <a:lnTo>
                    <a:pt x="426" y="232"/>
                  </a:lnTo>
                  <a:lnTo>
                    <a:pt x="399" y="259"/>
                  </a:lnTo>
                  <a:lnTo>
                    <a:pt x="341" y="297"/>
                  </a:lnTo>
                  <a:lnTo>
                    <a:pt x="341" y="338"/>
                  </a:lnTo>
                  <a:lnTo>
                    <a:pt x="319" y="358"/>
                  </a:lnTo>
                  <a:lnTo>
                    <a:pt x="336" y="388"/>
                  </a:lnTo>
                  <a:lnTo>
                    <a:pt x="300" y="437"/>
                  </a:lnTo>
                  <a:lnTo>
                    <a:pt x="289" y="483"/>
                  </a:lnTo>
                  <a:lnTo>
                    <a:pt x="314" y="508"/>
                  </a:lnTo>
                  <a:lnTo>
                    <a:pt x="292" y="543"/>
                  </a:lnTo>
                  <a:lnTo>
                    <a:pt x="284" y="587"/>
                  </a:lnTo>
                  <a:lnTo>
                    <a:pt x="306" y="609"/>
                  </a:lnTo>
                  <a:lnTo>
                    <a:pt x="333" y="609"/>
                  </a:lnTo>
                  <a:lnTo>
                    <a:pt x="333" y="642"/>
                  </a:lnTo>
                  <a:lnTo>
                    <a:pt x="369" y="642"/>
                  </a:lnTo>
                  <a:lnTo>
                    <a:pt x="393" y="664"/>
                  </a:lnTo>
                  <a:lnTo>
                    <a:pt x="437" y="653"/>
                  </a:lnTo>
                  <a:lnTo>
                    <a:pt x="470" y="705"/>
                  </a:lnTo>
                  <a:lnTo>
                    <a:pt x="500" y="705"/>
                  </a:lnTo>
                  <a:lnTo>
                    <a:pt x="524" y="718"/>
                  </a:lnTo>
                  <a:lnTo>
                    <a:pt x="554" y="696"/>
                  </a:lnTo>
                  <a:lnTo>
                    <a:pt x="579" y="721"/>
                  </a:lnTo>
                  <a:lnTo>
                    <a:pt x="611" y="705"/>
                  </a:lnTo>
                  <a:lnTo>
                    <a:pt x="655" y="726"/>
                  </a:lnTo>
                  <a:lnTo>
                    <a:pt x="644" y="778"/>
                  </a:lnTo>
                  <a:lnTo>
                    <a:pt x="691" y="778"/>
                  </a:lnTo>
                  <a:lnTo>
                    <a:pt x="707" y="822"/>
                  </a:lnTo>
                  <a:lnTo>
                    <a:pt x="742" y="833"/>
                  </a:lnTo>
                  <a:lnTo>
                    <a:pt x="772" y="863"/>
                  </a:lnTo>
                  <a:lnTo>
                    <a:pt x="767" y="893"/>
                  </a:lnTo>
                  <a:lnTo>
                    <a:pt x="800" y="893"/>
                  </a:lnTo>
                  <a:lnTo>
                    <a:pt x="816" y="926"/>
                  </a:lnTo>
                  <a:lnTo>
                    <a:pt x="792" y="951"/>
                  </a:lnTo>
                  <a:lnTo>
                    <a:pt x="767" y="942"/>
                  </a:lnTo>
                  <a:lnTo>
                    <a:pt x="729" y="967"/>
                  </a:lnTo>
                  <a:lnTo>
                    <a:pt x="729" y="1008"/>
                  </a:lnTo>
                  <a:lnTo>
                    <a:pt x="696" y="1041"/>
                  </a:lnTo>
                  <a:lnTo>
                    <a:pt x="663" y="1002"/>
                  </a:lnTo>
                  <a:lnTo>
                    <a:pt x="617" y="1019"/>
                  </a:lnTo>
                  <a:lnTo>
                    <a:pt x="631" y="1057"/>
                  </a:lnTo>
                  <a:lnTo>
                    <a:pt x="590" y="1071"/>
                  </a:lnTo>
                  <a:lnTo>
                    <a:pt x="562" y="1060"/>
                  </a:lnTo>
                  <a:lnTo>
                    <a:pt x="538" y="1084"/>
                  </a:lnTo>
                  <a:lnTo>
                    <a:pt x="521" y="1115"/>
                  </a:lnTo>
                  <a:lnTo>
                    <a:pt x="497" y="1093"/>
                  </a:lnTo>
                  <a:lnTo>
                    <a:pt x="459" y="1095"/>
                  </a:lnTo>
                  <a:lnTo>
                    <a:pt x="448" y="1065"/>
                  </a:lnTo>
                  <a:lnTo>
                    <a:pt x="423" y="1087"/>
                  </a:lnTo>
                  <a:lnTo>
                    <a:pt x="437" y="1134"/>
                  </a:lnTo>
                  <a:lnTo>
                    <a:pt x="415" y="1155"/>
                  </a:lnTo>
                  <a:lnTo>
                    <a:pt x="401" y="1175"/>
                  </a:lnTo>
                  <a:lnTo>
                    <a:pt x="347" y="1183"/>
                  </a:lnTo>
                  <a:lnTo>
                    <a:pt x="311" y="1218"/>
                  </a:lnTo>
                  <a:lnTo>
                    <a:pt x="289" y="1180"/>
                  </a:lnTo>
                  <a:lnTo>
                    <a:pt x="289" y="1158"/>
                  </a:lnTo>
                  <a:lnTo>
                    <a:pt x="270" y="1139"/>
                  </a:lnTo>
                  <a:lnTo>
                    <a:pt x="229" y="1139"/>
                  </a:lnTo>
                  <a:lnTo>
                    <a:pt x="224" y="1106"/>
                  </a:lnTo>
                  <a:lnTo>
                    <a:pt x="224" y="1079"/>
                  </a:lnTo>
                  <a:lnTo>
                    <a:pt x="188" y="1057"/>
                  </a:lnTo>
                  <a:lnTo>
                    <a:pt x="188" y="1030"/>
                  </a:lnTo>
                  <a:lnTo>
                    <a:pt x="167" y="1008"/>
                  </a:lnTo>
                  <a:lnTo>
                    <a:pt x="153" y="978"/>
                  </a:lnTo>
                  <a:lnTo>
                    <a:pt x="120" y="978"/>
                  </a:lnTo>
                  <a:lnTo>
                    <a:pt x="98" y="1002"/>
                  </a:lnTo>
                  <a:lnTo>
                    <a:pt x="123" y="1024"/>
                  </a:lnTo>
                  <a:lnTo>
                    <a:pt x="145" y="1049"/>
                  </a:lnTo>
                  <a:lnTo>
                    <a:pt x="120" y="1087"/>
                  </a:lnTo>
                  <a:lnTo>
                    <a:pt x="104" y="1104"/>
                  </a:lnTo>
                  <a:lnTo>
                    <a:pt x="57" y="1074"/>
                  </a:lnTo>
                  <a:lnTo>
                    <a:pt x="79" y="1052"/>
                  </a:lnTo>
                  <a:lnTo>
                    <a:pt x="52" y="1016"/>
                  </a:lnTo>
                  <a:lnTo>
                    <a:pt x="52" y="978"/>
                  </a:lnTo>
                  <a:lnTo>
                    <a:pt x="82" y="948"/>
                  </a:lnTo>
                  <a:lnTo>
                    <a:pt x="49" y="937"/>
                  </a:lnTo>
                  <a:lnTo>
                    <a:pt x="22" y="937"/>
                  </a:lnTo>
                  <a:lnTo>
                    <a:pt x="38" y="890"/>
                  </a:lnTo>
                  <a:lnTo>
                    <a:pt x="57" y="863"/>
                  </a:lnTo>
                  <a:lnTo>
                    <a:pt x="57" y="830"/>
                  </a:lnTo>
                  <a:lnTo>
                    <a:pt x="87" y="800"/>
                  </a:lnTo>
                  <a:lnTo>
                    <a:pt x="87" y="757"/>
                  </a:lnTo>
                  <a:lnTo>
                    <a:pt x="52" y="740"/>
                  </a:lnTo>
                  <a:lnTo>
                    <a:pt x="52" y="716"/>
                  </a:lnTo>
                  <a:lnTo>
                    <a:pt x="27" y="664"/>
                  </a:lnTo>
                  <a:lnTo>
                    <a:pt x="3" y="614"/>
                  </a:lnTo>
                  <a:lnTo>
                    <a:pt x="36" y="593"/>
                  </a:lnTo>
                  <a:lnTo>
                    <a:pt x="22" y="579"/>
                  </a:lnTo>
                  <a:lnTo>
                    <a:pt x="17" y="535"/>
                  </a:lnTo>
                  <a:lnTo>
                    <a:pt x="0" y="502"/>
                  </a:lnTo>
                  <a:lnTo>
                    <a:pt x="0" y="470"/>
                  </a:lnTo>
                  <a:lnTo>
                    <a:pt x="60" y="420"/>
                  </a:lnTo>
                  <a:lnTo>
                    <a:pt x="44" y="396"/>
                  </a:lnTo>
                  <a:lnTo>
                    <a:pt x="52" y="347"/>
                  </a:lnTo>
                  <a:lnTo>
                    <a:pt x="79" y="292"/>
                  </a:lnTo>
                  <a:lnTo>
                    <a:pt x="90" y="246"/>
                  </a:lnTo>
                  <a:lnTo>
                    <a:pt x="142" y="221"/>
                  </a:lnTo>
                  <a:lnTo>
                    <a:pt x="183" y="221"/>
                  </a:lnTo>
                  <a:lnTo>
                    <a:pt x="183" y="172"/>
                  </a:lnTo>
                  <a:lnTo>
                    <a:pt x="156" y="144"/>
                  </a:lnTo>
                  <a:lnTo>
                    <a:pt x="131" y="134"/>
                  </a:lnTo>
                  <a:lnTo>
                    <a:pt x="112" y="65"/>
                  </a:lnTo>
                  <a:lnTo>
                    <a:pt x="71" y="43"/>
                  </a:lnTo>
                  <a:lnTo>
                    <a:pt x="93" y="0"/>
                  </a:lnTo>
                  <a:lnTo>
                    <a:pt x="142" y="13"/>
                  </a:lnTo>
                  <a:lnTo>
                    <a:pt x="178" y="21"/>
                  </a:lnTo>
                  <a:lnTo>
                    <a:pt x="238" y="38"/>
                  </a:lnTo>
                  <a:lnTo>
                    <a:pt x="265" y="62"/>
                  </a:lnTo>
                  <a:lnTo>
                    <a:pt x="306" y="49"/>
                  </a:lnTo>
                  <a:lnTo>
                    <a:pt x="311" y="93"/>
                  </a:lnTo>
                  <a:lnTo>
                    <a:pt x="347" y="117"/>
                  </a:lnTo>
                  <a:lnTo>
                    <a:pt x="396" y="117"/>
                  </a:lnTo>
                  <a:lnTo>
                    <a:pt x="409" y="161"/>
                  </a:lnTo>
                  <a:lnTo>
                    <a:pt x="453" y="172"/>
                  </a:lnTo>
                  <a:lnTo>
                    <a:pt x="453" y="17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2" name="Freeform 14">
              <a:extLst>
                <a:ext uri="{FF2B5EF4-FFF2-40B4-BE49-F238E27FC236}">
                  <a16:creationId xmlns:a16="http://schemas.microsoft.com/office/drawing/2014/main" id="{DCDEA795-CA7C-4988-A673-9CED53C93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311"/>
              <a:ext cx="980" cy="770"/>
            </a:xfrm>
            <a:custGeom>
              <a:avLst/>
              <a:gdLst>
                <a:gd name="T0" fmla="*/ 311 w 980"/>
                <a:gd name="T1" fmla="*/ 2 h 770"/>
                <a:gd name="T2" fmla="*/ 380 w 980"/>
                <a:gd name="T3" fmla="*/ 43 h 770"/>
                <a:gd name="T4" fmla="*/ 456 w 980"/>
                <a:gd name="T5" fmla="*/ 27 h 770"/>
                <a:gd name="T6" fmla="*/ 494 w 980"/>
                <a:gd name="T7" fmla="*/ 112 h 770"/>
                <a:gd name="T8" fmla="*/ 565 w 980"/>
                <a:gd name="T9" fmla="*/ 95 h 770"/>
                <a:gd name="T10" fmla="*/ 587 w 980"/>
                <a:gd name="T11" fmla="*/ 174 h 770"/>
                <a:gd name="T12" fmla="*/ 652 w 980"/>
                <a:gd name="T13" fmla="*/ 117 h 770"/>
                <a:gd name="T14" fmla="*/ 726 w 980"/>
                <a:gd name="T15" fmla="*/ 153 h 770"/>
                <a:gd name="T16" fmla="*/ 797 w 980"/>
                <a:gd name="T17" fmla="*/ 117 h 770"/>
                <a:gd name="T18" fmla="*/ 852 w 980"/>
                <a:gd name="T19" fmla="*/ 221 h 770"/>
                <a:gd name="T20" fmla="*/ 794 w 980"/>
                <a:gd name="T21" fmla="*/ 286 h 770"/>
                <a:gd name="T22" fmla="*/ 729 w 980"/>
                <a:gd name="T23" fmla="*/ 377 h 770"/>
                <a:gd name="T24" fmla="*/ 805 w 980"/>
                <a:gd name="T25" fmla="*/ 407 h 770"/>
                <a:gd name="T26" fmla="*/ 824 w 980"/>
                <a:gd name="T27" fmla="*/ 450 h 770"/>
                <a:gd name="T28" fmla="*/ 876 w 980"/>
                <a:gd name="T29" fmla="*/ 470 h 770"/>
                <a:gd name="T30" fmla="*/ 955 w 980"/>
                <a:gd name="T31" fmla="*/ 565 h 770"/>
                <a:gd name="T32" fmla="*/ 980 w 980"/>
                <a:gd name="T33" fmla="*/ 658 h 770"/>
                <a:gd name="T34" fmla="*/ 906 w 980"/>
                <a:gd name="T35" fmla="*/ 636 h 770"/>
                <a:gd name="T36" fmla="*/ 849 w 980"/>
                <a:gd name="T37" fmla="*/ 685 h 770"/>
                <a:gd name="T38" fmla="*/ 808 w 980"/>
                <a:gd name="T39" fmla="*/ 759 h 770"/>
                <a:gd name="T40" fmla="*/ 715 w 980"/>
                <a:gd name="T41" fmla="*/ 770 h 770"/>
                <a:gd name="T42" fmla="*/ 647 w 980"/>
                <a:gd name="T43" fmla="*/ 721 h 770"/>
                <a:gd name="T44" fmla="*/ 598 w 980"/>
                <a:gd name="T45" fmla="*/ 696 h 770"/>
                <a:gd name="T46" fmla="*/ 576 w 980"/>
                <a:gd name="T47" fmla="*/ 636 h 770"/>
                <a:gd name="T48" fmla="*/ 494 w 980"/>
                <a:gd name="T49" fmla="*/ 655 h 770"/>
                <a:gd name="T50" fmla="*/ 453 w 980"/>
                <a:gd name="T51" fmla="*/ 666 h 770"/>
                <a:gd name="T52" fmla="*/ 426 w 980"/>
                <a:gd name="T53" fmla="*/ 633 h 770"/>
                <a:gd name="T54" fmla="*/ 339 w 980"/>
                <a:gd name="T55" fmla="*/ 674 h 770"/>
                <a:gd name="T56" fmla="*/ 251 w 980"/>
                <a:gd name="T57" fmla="*/ 707 h 770"/>
                <a:gd name="T58" fmla="*/ 210 w 980"/>
                <a:gd name="T59" fmla="*/ 680 h 770"/>
                <a:gd name="T60" fmla="*/ 186 w 980"/>
                <a:gd name="T61" fmla="*/ 612 h 770"/>
                <a:gd name="T62" fmla="*/ 180 w 980"/>
                <a:gd name="T63" fmla="*/ 554 h 770"/>
                <a:gd name="T64" fmla="*/ 156 w 980"/>
                <a:gd name="T65" fmla="*/ 500 h 770"/>
                <a:gd name="T66" fmla="*/ 71 w 980"/>
                <a:gd name="T67" fmla="*/ 513 h 770"/>
                <a:gd name="T68" fmla="*/ 44 w 980"/>
                <a:gd name="T69" fmla="*/ 456 h 770"/>
                <a:gd name="T70" fmla="*/ 0 w 980"/>
                <a:gd name="T71" fmla="*/ 420 h 770"/>
                <a:gd name="T72" fmla="*/ 11 w 980"/>
                <a:gd name="T73" fmla="*/ 344 h 770"/>
                <a:gd name="T74" fmla="*/ 3 w 980"/>
                <a:gd name="T75" fmla="*/ 292 h 770"/>
                <a:gd name="T76" fmla="*/ 66 w 980"/>
                <a:gd name="T77" fmla="*/ 297 h 770"/>
                <a:gd name="T78" fmla="*/ 169 w 980"/>
                <a:gd name="T79" fmla="*/ 292 h 770"/>
                <a:gd name="T80" fmla="*/ 219 w 980"/>
                <a:gd name="T81" fmla="*/ 306 h 770"/>
                <a:gd name="T82" fmla="*/ 251 w 980"/>
                <a:gd name="T83" fmla="*/ 254 h 770"/>
                <a:gd name="T84" fmla="*/ 336 w 980"/>
                <a:gd name="T85" fmla="*/ 267 h 770"/>
                <a:gd name="T86" fmla="*/ 300 w 980"/>
                <a:gd name="T87" fmla="*/ 213 h 770"/>
                <a:gd name="T88" fmla="*/ 298 w 980"/>
                <a:gd name="T89" fmla="*/ 155 h 770"/>
                <a:gd name="T90" fmla="*/ 287 w 980"/>
                <a:gd name="T91" fmla="*/ 87 h 770"/>
                <a:gd name="T92" fmla="*/ 262 w 980"/>
                <a:gd name="T93" fmla="*/ 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80" h="770">
                  <a:moveTo>
                    <a:pt x="262" y="0"/>
                  </a:moveTo>
                  <a:lnTo>
                    <a:pt x="311" y="2"/>
                  </a:lnTo>
                  <a:lnTo>
                    <a:pt x="363" y="27"/>
                  </a:lnTo>
                  <a:lnTo>
                    <a:pt x="380" y="43"/>
                  </a:lnTo>
                  <a:lnTo>
                    <a:pt x="415" y="49"/>
                  </a:lnTo>
                  <a:lnTo>
                    <a:pt x="456" y="27"/>
                  </a:lnTo>
                  <a:lnTo>
                    <a:pt x="472" y="62"/>
                  </a:lnTo>
                  <a:lnTo>
                    <a:pt x="494" y="112"/>
                  </a:lnTo>
                  <a:lnTo>
                    <a:pt x="521" y="112"/>
                  </a:lnTo>
                  <a:lnTo>
                    <a:pt x="565" y="95"/>
                  </a:lnTo>
                  <a:lnTo>
                    <a:pt x="590" y="144"/>
                  </a:lnTo>
                  <a:lnTo>
                    <a:pt x="587" y="174"/>
                  </a:lnTo>
                  <a:lnTo>
                    <a:pt x="625" y="144"/>
                  </a:lnTo>
                  <a:lnTo>
                    <a:pt x="652" y="117"/>
                  </a:lnTo>
                  <a:lnTo>
                    <a:pt x="702" y="153"/>
                  </a:lnTo>
                  <a:lnTo>
                    <a:pt x="726" y="153"/>
                  </a:lnTo>
                  <a:lnTo>
                    <a:pt x="732" y="117"/>
                  </a:lnTo>
                  <a:lnTo>
                    <a:pt x="797" y="117"/>
                  </a:lnTo>
                  <a:lnTo>
                    <a:pt x="879" y="199"/>
                  </a:lnTo>
                  <a:lnTo>
                    <a:pt x="852" y="221"/>
                  </a:lnTo>
                  <a:lnTo>
                    <a:pt x="846" y="267"/>
                  </a:lnTo>
                  <a:lnTo>
                    <a:pt x="794" y="286"/>
                  </a:lnTo>
                  <a:lnTo>
                    <a:pt x="721" y="344"/>
                  </a:lnTo>
                  <a:lnTo>
                    <a:pt x="729" y="377"/>
                  </a:lnTo>
                  <a:lnTo>
                    <a:pt x="770" y="423"/>
                  </a:lnTo>
                  <a:lnTo>
                    <a:pt x="805" y="407"/>
                  </a:lnTo>
                  <a:lnTo>
                    <a:pt x="824" y="426"/>
                  </a:lnTo>
                  <a:lnTo>
                    <a:pt x="824" y="450"/>
                  </a:lnTo>
                  <a:lnTo>
                    <a:pt x="846" y="475"/>
                  </a:lnTo>
                  <a:lnTo>
                    <a:pt x="876" y="470"/>
                  </a:lnTo>
                  <a:lnTo>
                    <a:pt x="909" y="530"/>
                  </a:lnTo>
                  <a:lnTo>
                    <a:pt x="955" y="565"/>
                  </a:lnTo>
                  <a:lnTo>
                    <a:pt x="964" y="625"/>
                  </a:lnTo>
                  <a:lnTo>
                    <a:pt x="980" y="658"/>
                  </a:lnTo>
                  <a:lnTo>
                    <a:pt x="931" y="636"/>
                  </a:lnTo>
                  <a:lnTo>
                    <a:pt x="906" y="636"/>
                  </a:lnTo>
                  <a:lnTo>
                    <a:pt x="906" y="669"/>
                  </a:lnTo>
                  <a:lnTo>
                    <a:pt x="849" y="685"/>
                  </a:lnTo>
                  <a:lnTo>
                    <a:pt x="819" y="715"/>
                  </a:lnTo>
                  <a:lnTo>
                    <a:pt x="808" y="759"/>
                  </a:lnTo>
                  <a:lnTo>
                    <a:pt x="753" y="759"/>
                  </a:lnTo>
                  <a:lnTo>
                    <a:pt x="715" y="770"/>
                  </a:lnTo>
                  <a:lnTo>
                    <a:pt x="691" y="746"/>
                  </a:lnTo>
                  <a:lnTo>
                    <a:pt x="647" y="721"/>
                  </a:lnTo>
                  <a:lnTo>
                    <a:pt x="622" y="696"/>
                  </a:lnTo>
                  <a:lnTo>
                    <a:pt x="598" y="696"/>
                  </a:lnTo>
                  <a:lnTo>
                    <a:pt x="598" y="658"/>
                  </a:lnTo>
                  <a:lnTo>
                    <a:pt x="576" y="636"/>
                  </a:lnTo>
                  <a:lnTo>
                    <a:pt x="532" y="636"/>
                  </a:lnTo>
                  <a:lnTo>
                    <a:pt x="494" y="655"/>
                  </a:lnTo>
                  <a:lnTo>
                    <a:pt x="475" y="674"/>
                  </a:lnTo>
                  <a:lnTo>
                    <a:pt x="453" y="666"/>
                  </a:lnTo>
                  <a:lnTo>
                    <a:pt x="453" y="633"/>
                  </a:lnTo>
                  <a:lnTo>
                    <a:pt x="426" y="633"/>
                  </a:lnTo>
                  <a:lnTo>
                    <a:pt x="396" y="674"/>
                  </a:lnTo>
                  <a:lnTo>
                    <a:pt x="339" y="674"/>
                  </a:lnTo>
                  <a:lnTo>
                    <a:pt x="309" y="658"/>
                  </a:lnTo>
                  <a:lnTo>
                    <a:pt x="251" y="707"/>
                  </a:lnTo>
                  <a:lnTo>
                    <a:pt x="199" y="718"/>
                  </a:lnTo>
                  <a:lnTo>
                    <a:pt x="210" y="680"/>
                  </a:lnTo>
                  <a:lnTo>
                    <a:pt x="164" y="653"/>
                  </a:lnTo>
                  <a:lnTo>
                    <a:pt x="186" y="612"/>
                  </a:lnTo>
                  <a:lnTo>
                    <a:pt x="175" y="587"/>
                  </a:lnTo>
                  <a:lnTo>
                    <a:pt x="180" y="554"/>
                  </a:lnTo>
                  <a:lnTo>
                    <a:pt x="175" y="519"/>
                  </a:lnTo>
                  <a:lnTo>
                    <a:pt x="156" y="500"/>
                  </a:lnTo>
                  <a:lnTo>
                    <a:pt x="123" y="521"/>
                  </a:lnTo>
                  <a:lnTo>
                    <a:pt x="71" y="513"/>
                  </a:lnTo>
                  <a:lnTo>
                    <a:pt x="71" y="483"/>
                  </a:lnTo>
                  <a:lnTo>
                    <a:pt x="44" y="456"/>
                  </a:lnTo>
                  <a:lnTo>
                    <a:pt x="8" y="448"/>
                  </a:lnTo>
                  <a:lnTo>
                    <a:pt x="0" y="420"/>
                  </a:lnTo>
                  <a:lnTo>
                    <a:pt x="28" y="393"/>
                  </a:lnTo>
                  <a:lnTo>
                    <a:pt x="11" y="344"/>
                  </a:lnTo>
                  <a:lnTo>
                    <a:pt x="19" y="316"/>
                  </a:lnTo>
                  <a:lnTo>
                    <a:pt x="3" y="292"/>
                  </a:lnTo>
                  <a:lnTo>
                    <a:pt x="19" y="270"/>
                  </a:lnTo>
                  <a:lnTo>
                    <a:pt x="66" y="297"/>
                  </a:lnTo>
                  <a:lnTo>
                    <a:pt x="107" y="270"/>
                  </a:lnTo>
                  <a:lnTo>
                    <a:pt x="169" y="292"/>
                  </a:lnTo>
                  <a:lnTo>
                    <a:pt x="189" y="322"/>
                  </a:lnTo>
                  <a:lnTo>
                    <a:pt x="219" y="306"/>
                  </a:lnTo>
                  <a:lnTo>
                    <a:pt x="219" y="276"/>
                  </a:lnTo>
                  <a:lnTo>
                    <a:pt x="251" y="254"/>
                  </a:lnTo>
                  <a:lnTo>
                    <a:pt x="279" y="281"/>
                  </a:lnTo>
                  <a:lnTo>
                    <a:pt x="336" y="267"/>
                  </a:lnTo>
                  <a:lnTo>
                    <a:pt x="336" y="248"/>
                  </a:lnTo>
                  <a:lnTo>
                    <a:pt x="300" y="213"/>
                  </a:lnTo>
                  <a:lnTo>
                    <a:pt x="320" y="177"/>
                  </a:lnTo>
                  <a:lnTo>
                    <a:pt x="298" y="155"/>
                  </a:lnTo>
                  <a:lnTo>
                    <a:pt x="306" y="131"/>
                  </a:lnTo>
                  <a:lnTo>
                    <a:pt x="287" y="87"/>
                  </a:lnTo>
                  <a:lnTo>
                    <a:pt x="298" y="4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3" name="Freeform 15">
              <a:extLst>
                <a:ext uri="{FF2B5EF4-FFF2-40B4-BE49-F238E27FC236}">
                  <a16:creationId xmlns:a16="http://schemas.microsoft.com/office/drawing/2014/main" id="{6B3598EF-07BF-4ABC-8628-C0724E9A5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1633"/>
              <a:ext cx="792" cy="577"/>
            </a:xfrm>
            <a:custGeom>
              <a:avLst/>
              <a:gdLst>
                <a:gd name="T0" fmla="*/ 100 w 290"/>
                <a:gd name="T1" fmla="*/ 209 h 211"/>
                <a:gd name="T2" fmla="*/ 89 w 290"/>
                <a:gd name="T3" fmla="*/ 193 h 211"/>
                <a:gd name="T4" fmla="*/ 57 w 290"/>
                <a:gd name="T5" fmla="*/ 158 h 211"/>
                <a:gd name="T6" fmla="*/ 28 w 290"/>
                <a:gd name="T7" fmla="*/ 131 h 211"/>
                <a:gd name="T8" fmla="*/ 23 w 290"/>
                <a:gd name="T9" fmla="*/ 103 h 211"/>
                <a:gd name="T10" fmla="*/ 0 w 290"/>
                <a:gd name="T11" fmla="*/ 73 h 211"/>
                <a:gd name="T12" fmla="*/ 1 w 290"/>
                <a:gd name="T13" fmla="*/ 46 h 211"/>
                <a:gd name="T14" fmla="*/ 24 w 290"/>
                <a:gd name="T15" fmla="*/ 50 h 211"/>
                <a:gd name="T16" fmla="*/ 34 w 290"/>
                <a:gd name="T17" fmla="*/ 63 h 211"/>
                <a:gd name="T18" fmla="*/ 36 w 290"/>
                <a:gd name="T19" fmla="*/ 78 h 211"/>
                <a:gd name="T20" fmla="*/ 42 w 290"/>
                <a:gd name="T21" fmla="*/ 98 h 211"/>
                <a:gd name="T22" fmla="*/ 55 w 290"/>
                <a:gd name="T23" fmla="*/ 86 h 211"/>
                <a:gd name="T24" fmla="*/ 67 w 290"/>
                <a:gd name="T25" fmla="*/ 64 h 211"/>
                <a:gd name="T26" fmla="*/ 95 w 290"/>
                <a:gd name="T27" fmla="*/ 34 h 211"/>
                <a:gd name="T28" fmla="*/ 102 w 290"/>
                <a:gd name="T29" fmla="*/ 19 h 211"/>
                <a:gd name="T30" fmla="*/ 140 w 290"/>
                <a:gd name="T31" fmla="*/ 13 h 211"/>
                <a:gd name="T32" fmla="*/ 158 w 290"/>
                <a:gd name="T33" fmla="*/ 5 h 211"/>
                <a:gd name="T34" fmla="*/ 203 w 290"/>
                <a:gd name="T35" fmla="*/ 16 h 211"/>
                <a:gd name="T36" fmla="*/ 234 w 290"/>
                <a:gd name="T37" fmla="*/ 27 h 211"/>
                <a:gd name="T38" fmla="*/ 245 w 290"/>
                <a:gd name="T39" fmla="*/ 41 h 211"/>
                <a:gd name="T40" fmla="*/ 278 w 290"/>
                <a:gd name="T41" fmla="*/ 49 h 211"/>
                <a:gd name="T42" fmla="*/ 274 w 290"/>
                <a:gd name="T43" fmla="*/ 69 h 211"/>
                <a:gd name="T44" fmla="*/ 279 w 290"/>
                <a:gd name="T45" fmla="*/ 91 h 211"/>
                <a:gd name="T46" fmla="*/ 285 w 290"/>
                <a:gd name="T47" fmla="*/ 113 h 211"/>
                <a:gd name="T48" fmla="*/ 290 w 290"/>
                <a:gd name="T49" fmla="*/ 138 h 211"/>
                <a:gd name="T50" fmla="*/ 271 w 290"/>
                <a:gd name="T51" fmla="*/ 159 h 211"/>
                <a:gd name="T52" fmla="*/ 255 w 290"/>
                <a:gd name="T53" fmla="*/ 165 h 211"/>
                <a:gd name="T54" fmla="*/ 205 w 290"/>
                <a:gd name="T55" fmla="*/ 184 h 211"/>
                <a:gd name="T56" fmla="*/ 197 w 290"/>
                <a:gd name="T57" fmla="*/ 204 h 211"/>
                <a:gd name="T58" fmla="*/ 177 w 290"/>
                <a:gd name="T59" fmla="*/ 201 h 211"/>
                <a:gd name="T60" fmla="*/ 147 w 290"/>
                <a:gd name="T61" fmla="*/ 199 h 211"/>
                <a:gd name="T62" fmla="*/ 125 w 290"/>
                <a:gd name="T63" fmla="*/ 20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0" h="211">
                  <a:moveTo>
                    <a:pt x="115" y="210"/>
                  </a:moveTo>
                  <a:cubicBezTo>
                    <a:pt x="100" y="209"/>
                    <a:pt x="100" y="209"/>
                    <a:pt x="100" y="209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89" y="193"/>
                    <a:pt x="89" y="193"/>
                    <a:pt x="89" y="193"/>
                  </a:cubicBezTo>
                  <a:cubicBezTo>
                    <a:pt x="89" y="180"/>
                    <a:pt x="89" y="180"/>
                    <a:pt x="89" y="180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28" y="131"/>
                    <a:pt x="28" y="131"/>
                    <a:pt x="28" y="13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98"/>
                    <a:pt x="42" y="98"/>
                    <a:pt x="42" y="98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6"/>
                    <a:pt x="52" y="79"/>
                    <a:pt x="55" y="76"/>
                  </a:cubicBezTo>
                  <a:cubicBezTo>
                    <a:pt x="58" y="73"/>
                    <a:pt x="67" y="64"/>
                    <a:pt x="67" y="64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203" y="16"/>
                    <a:pt x="203" y="16"/>
                    <a:pt x="203" y="16"/>
                  </a:cubicBezTo>
                  <a:cubicBezTo>
                    <a:pt x="213" y="27"/>
                    <a:pt x="213" y="27"/>
                    <a:pt x="213" y="27"/>
                  </a:cubicBezTo>
                  <a:cubicBezTo>
                    <a:pt x="234" y="27"/>
                    <a:pt x="234" y="27"/>
                    <a:pt x="234" y="27"/>
                  </a:cubicBezTo>
                  <a:cubicBezTo>
                    <a:pt x="245" y="31"/>
                    <a:pt x="245" y="31"/>
                    <a:pt x="245" y="31"/>
                  </a:cubicBezTo>
                  <a:cubicBezTo>
                    <a:pt x="245" y="41"/>
                    <a:pt x="245" y="41"/>
                    <a:pt x="245" y="41"/>
                  </a:cubicBezTo>
                  <a:cubicBezTo>
                    <a:pt x="268" y="38"/>
                    <a:pt x="268" y="38"/>
                    <a:pt x="268" y="38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68" y="58"/>
                    <a:pt x="268" y="58"/>
                    <a:pt x="268" y="58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0" y="82"/>
                    <a:pt x="270" y="82"/>
                    <a:pt x="270" y="82"/>
                  </a:cubicBezTo>
                  <a:cubicBezTo>
                    <a:pt x="279" y="91"/>
                    <a:pt x="279" y="91"/>
                    <a:pt x="279" y="91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85" y="113"/>
                    <a:pt x="285" y="113"/>
                    <a:pt x="285" y="113"/>
                  </a:cubicBezTo>
                  <a:cubicBezTo>
                    <a:pt x="275" y="123"/>
                    <a:pt x="275" y="123"/>
                    <a:pt x="275" y="123"/>
                  </a:cubicBezTo>
                  <a:cubicBezTo>
                    <a:pt x="290" y="138"/>
                    <a:pt x="290" y="138"/>
                    <a:pt x="290" y="138"/>
                  </a:cubicBezTo>
                  <a:cubicBezTo>
                    <a:pt x="283" y="155"/>
                    <a:pt x="283" y="155"/>
                    <a:pt x="283" y="155"/>
                  </a:cubicBezTo>
                  <a:cubicBezTo>
                    <a:pt x="271" y="159"/>
                    <a:pt x="271" y="159"/>
                    <a:pt x="271" y="159"/>
                  </a:cubicBezTo>
                  <a:cubicBezTo>
                    <a:pt x="271" y="177"/>
                    <a:pt x="271" y="177"/>
                    <a:pt x="271" y="177"/>
                  </a:cubicBezTo>
                  <a:cubicBezTo>
                    <a:pt x="255" y="165"/>
                    <a:pt x="255" y="165"/>
                    <a:pt x="255" y="165"/>
                  </a:cubicBezTo>
                  <a:cubicBezTo>
                    <a:pt x="238" y="163"/>
                    <a:pt x="238" y="163"/>
                    <a:pt x="238" y="163"/>
                  </a:cubicBezTo>
                  <a:cubicBezTo>
                    <a:pt x="205" y="184"/>
                    <a:pt x="205" y="184"/>
                    <a:pt x="205" y="184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197" y="204"/>
                    <a:pt x="197" y="204"/>
                    <a:pt x="197" y="204"/>
                  </a:cubicBezTo>
                  <a:cubicBezTo>
                    <a:pt x="184" y="197"/>
                    <a:pt x="184" y="197"/>
                    <a:pt x="184" y="197"/>
                  </a:cubicBezTo>
                  <a:cubicBezTo>
                    <a:pt x="177" y="201"/>
                    <a:pt x="177" y="201"/>
                    <a:pt x="177" y="201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47" y="199"/>
                    <a:pt x="147" y="199"/>
                    <a:pt x="147" y="199"/>
                  </a:cubicBezTo>
                  <a:cubicBezTo>
                    <a:pt x="136" y="211"/>
                    <a:pt x="136" y="211"/>
                    <a:pt x="136" y="211"/>
                  </a:cubicBezTo>
                  <a:cubicBezTo>
                    <a:pt x="125" y="201"/>
                    <a:pt x="125" y="201"/>
                    <a:pt x="125" y="201"/>
                  </a:cubicBezTo>
                  <a:cubicBezTo>
                    <a:pt x="115" y="210"/>
                    <a:pt x="115" y="210"/>
                    <a:pt x="115" y="21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4" name="Freeform 16">
              <a:extLst>
                <a:ext uri="{FF2B5EF4-FFF2-40B4-BE49-F238E27FC236}">
                  <a16:creationId xmlns:a16="http://schemas.microsoft.com/office/drawing/2014/main" id="{4C76C62C-6C70-4103-8B98-2B60E45CD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070"/>
              <a:ext cx="846" cy="566"/>
            </a:xfrm>
            <a:custGeom>
              <a:avLst/>
              <a:gdLst>
                <a:gd name="T0" fmla="*/ 808 w 846"/>
                <a:gd name="T1" fmla="*/ 281 h 566"/>
                <a:gd name="T2" fmla="*/ 816 w 846"/>
                <a:gd name="T3" fmla="*/ 372 h 566"/>
                <a:gd name="T4" fmla="*/ 830 w 846"/>
                <a:gd name="T5" fmla="*/ 418 h 566"/>
                <a:gd name="T6" fmla="*/ 846 w 846"/>
                <a:gd name="T7" fmla="*/ 489 h 566"/>
                <a:gd name="T8" fmla="*/ 789 w 846"/>
                <a:gd name="T9" fmla="*/ 522 h 566"/>
                <a:gd name="T10" fmla="*/ 729 w 846"/>
                <a:gd name="T11" fmla="*/ 517 h 566"/>
                <a:gd name="T12" fmla="*/ 699 w 846"/>
                <a:gd name="T13" fmla="*/ 563 h 566"/>
                <a:gd name="T14" fmla="*/ 617 w 846"/>
                <a:gd name="T15" fmla="*/ 511 h 566"/>
                <a:gd name="T16" fmla="*/ 529 w 846"/>
                <a:gd name="T17" fmla="*/ 511 h 566"/>
                <a:gd name="T18" fmla="*/ 499 w 846"/>
                <a:gd name="T19" fmla="*/ 476 h 566"/>
                <a:gd name="T20" fmla="*/ 437 w 846"/>
                <a:gd name="T21" fmla="*/ 435 h 566"/>
                <a:gd name="T22" fmla="*/ 379 w 846"/>
                <a:gd name="T23" fmla="*/ 410 h 566"/>
                <a:gd name="T24" fmla="*/ 317 w 846"/>
                <a:gd name="T25" fmla="*/ 495 h 566"/>
                <a:gd name="T26" fmla="*/ 270 w 846"/>
                <a:gd name="T27" fmla="*/ 486 h 566"/>
                <a:gd name="T28" fmla="*/ 224 w 846"/>
                <a:gd name="T29" fmla="*/ 552 h 566"/>
                <a:gd name="T30" fmla="*/ 156 w 846"/>
                <a:gd name="T31" fmla="*/ 525 h 566"/>
                <a:gd name="T32" fmla="*/ 63 w 846"/>
                <a:gd name="T33" fmla="*/ 492 h 566"/>
                <a:gd name="T34" fmla="*/ 19 w 846"/>
                <a:gd name="T35" fmla="*/ 394 h 566"/>
                <a:gd name="T36" fmla="*/ 25 w 846"/>
                <a:gd name="T37" fmla="*/ 322 h 566"/>
                <a:gd name="T38" fmla="*/ 49 w 846"/>
                <a:gd name="T39" fmla="*/ 273 h 566"/>
                <a:gd name="T40" fmla="*/ 68 w 846"/>
                <a:gd name="T41" fmla="*/ 210 h 566"/>
                <a:gd name="T42" fmla="*/ 147 w 846"/>
                <a:gd name="T43" fmla="*/ 230 h 566"/>
                <a:gd name="T44" fmla="*/ 191 w 846"/>
                <a:gd name="T45" fmla="*/ 175 h 566"/>
                <a:gd name="T46" fmla="*/ 322 w 846"/>
                <a:gd name="T47" fmla="*/ 159 h 566"/>
                <a:gd name="T48" fmla="*/ 420 w 846"/>
                <a:gd name="T49" fmla="*/ 159 h 566"/>
                <a:gd name="T50" fmla="*/ 445 w 846"/>
                <a:gd name="T51" fmla="*/ 52 h 566"/>
                <a:gd name="T52" fmla="*/ 442 w 846"/>
                <a:gd name="T53" fmla="*/ 0 h 566"/>
                <a:gd name="T54" fmla="*/ 508 w 846"/>
                <a:gd name="T55" fmla="*/ 22 h 566"/>
                <a:gd name="T56" fmla="*/ 562 w 846"/>
                <a:gd name="T57" fmla="*/ 36 h 566"/>
                <a:gd name="T58" fmla="*/ 622 w 846"/>
                <a:gd name="T59" fmla="*/ 60 h 566"/>
                <a:gd name="T60" fmla="*/ 625 w 846"/>
                <a:gd name="T61" fmla="*/ 142 h 566"/>
                <a:gd name="T62" fmla="*/ 677 w 846"/>
                <a:gd name="T63" fmla="*/ 197 h 566"/>
                <a:gd name="T64" fmla="*/ 690 w 846"/>
                <a:gd name="T65" fmla="*/ 254 h 566"/>
                <a:gd name="T66" fmla="*/ 772 w 846"/>
                <a:gd name="T67" fmla="*/ 241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6" h="566">
                  <a:moveTo>
                    <a:pt x="772" y="241"/>
                  </a:moveTo>
                  <a:lnTo>
                    <a:pt x="808" y="281"/>
                  </a:lnTo>
                  <a:lnTo>
                    <a:pt x="797" y="328"/>
                  </a:lnTo>
                  <a:lnTo>
                    <a:pt x="816" y="372"/>
                  </a:lnTo>
                  <a:lnTo>
                    <a:pt x="808" y="396"/>
                  </a:lnTo>
                  <a:lnTo>
                    <a:pt x="830" y="418"/>
                  </a:lnTo>
                  <a:lnTo>
                    <a:pt x="810" y="454"/>
                  </a:lnTo>
                  <a:lnTo>
                    <a:pt x="846" y="489"/>
                  </a:lnTo>
                  <a:lnTo>
                    <a:pt x="846" y="508"/>
                  </a:lnTo>
                  <a:lnTo>
                    <a:pt x="789" y="522"/>
                  </a:lnTo>
                  <a:lnTo>
                    <a:pt x="761" y="495"/>
                  </a:lnTo>
                  <a:lnTo>
                    <a:pt x="729" y="517"/>
                  </a:lnTo>
                  <a:lnTo>
                    <a:pt x="729" y="547"/>
                  </a:lnTo>
                  <a:lnTo>
                    <a:pt x="699" y="563"/>
                  </a:lnTo>
                  <a:lnTo>
                    <a:pt x="679" y="533"/>
                  </a:lnTo>
                  <a:lnTo>
                    <a:pt x="617" y="511"/>
                  </a:lnTo>
                  <a:lnTo>
                    <a:pt x="576" y="538"/>
                  </a:lnTo>
                  <a:lnTo>
                    <a:pt x="529" y="511"/>
                  </a:lnTo>
                  <a:lnTo>
                    <a:pt x="499" y="497"/>
                  </a:lnTo>
                  <a:lnTo>
                    <a:pt x="499" y="476"/>
                  </a:lnTo>
                  <a:lnTo>
                    <a:pt x="456" y="454"/>
                  </a:lnTo>
                  <a:lnTo>
                    <a:pt x="437" y="435"/>
                  </a:lnTo>
                  <a:lnTo>
                    <a:pt x="404" y="435"/>
                  </a:lnTo>
                  <a:lnTo>
                    <a:pt x="379" y="410"/>
                  </a:lnTo>
                  <a:lnTo>
                    <a:pt x="357" y="451"/>
                  </a:lnTo>
                  <a:lnTo>
                    <a:pt x="317" y="495"/>
                  </a:lnTo>
                  <a:lnTo>
                    <a:pt x="306" y="481"/>
                  </a:lnTo>
                  <a:lnTo>
                    <a:pt x="270" y="486"/>
                  </a:lnTo>
                  <a:lnTo>
                    <a:pt x="270" y="514"/>
                  </a:lnTo>
                  <a:lnTo>
                    <a:pt x="224" y="552"/>
                  </a:lnTo>
                  <a:lnTo>
                    <a:pt x="169" y="566"/>
                  </a:lnTo>
                  <a:lnTo>
                    <a:pt x="156" y="525"/>
                  </a:lnTo>
                  <a:lnTo>
                    <a:pt x="93" y="527"/>
                  </a:lnTo>
                  <a:lnTo>
                    <a:pt x="63" y="492"/>
                  </a:lnTo>
                  <a:lnTo>
                    <a:pt x="19" y="424"/>
                  </a:lnTo>
                  <a:lnTo>
                    <a:pt x="19" y="394"/>
                  </a:lnTo>
                  <a:lnTo>
                    <a:pt x="0" y="361"/>
                  </a:lnTo>
                  <a:lnTo>
                    <a:pt x="25" y="322"/>
                  </a:lnTo>
                  <a:lnTo>
                    <a:pt x="49" y="298"/>
                  </a:lnTo>
                  <a:lnTo>
                    <a:pt x="49" y="273"/>
                  </a:lnTo>
                  <a:lnTo>
                    <a:pt x="76" y="246"/>
                  </a:lnTo>
                  <a:lnTo>
                    <a:pt x="68" y="210"/>
                  </a:lnTo>
                  <a:lnTo>
                    <a:pt x="109" y="216"/>
                  </a:lnTo>
                  <a:lnTo>
                    <a:pt x="147" y="230"/>
                  </a:lnTo>
                  <a:lnTo>
                    <a:pt x="153" y="189"/>
                  </a:lnTo>
                  <a:lnTo>
                    <a:pt x="191" y="175"/>
                  </a:lnTo>
                  <a:lnTo>
                    <a:pt x="289" y="205"/>
                  </a:lnTo>
                  <a:lnTo>
                    <a:pt x="322" y="159"/>
                  </a:lnTo>
                  <a:lnTo>
                    <a:pt x="379" y="156"/>
                  </a:lnTo>
                  <a:lnTo>
                    <a:pt x="420" y="159"/>
                  </a:lnTo>
                  <a:lnTo>
                    <a:pt x="431" y="104"/>
                  </a:lnTo>
                  <a:lnTo>
                    <a:pt x="445" y="52"/>
                  </a:lnTo>
                  <a:lnTo>
                    <a:pt x="417" y="25"/>
                  </a:lnTo>
                  <a:lnTo>
                    <a:pt x="442" y="0"/>
                  </a:lnTo>
                  <a:lnTo>
                    <a:pt x="486" y="0"/>
                  </a:lnTo>
                  <a:lnTo>
                    <a:pt x="508" y="22"/>
                  </a:lnTo>
                  <a:lnTo>
                    <a:pt x="543" y="3"/>
                  </a:lnTo>
                  <a:lnTo>
                    <a:pt x="562" y="36"/>
                  </a:lnTo>
                  <a:lnTo>
                    <a:pt x="589" y="22"/>
                  </a:lnTo>
                  <a:lnTo>
                    <a:pt x="622" y="60"/>
                  </a:lnTo>
                  <a:lnTo>
                    <a:pt x="608" y="93"/>
                  </a:lnTo>
                  <a:lnTo>
                    <a:pt x="625" y="142"/>
                  </a:lnTo>
                  <a:lnTo>
                    <a:pt x="652" y="169"/>
                  </a:lnTo>
                  <a:lnTo>
                    <a:pt x="677" y="197"/>
                  </a:lnTo>
                  <a:lnTo>
                    <a:pt x="682" y="243"/>
                  </a:lnTo>
                  <a:lnTo>
                    <a:pt x="690" y="254"/>
                  </a:lnTo>
                  <a:lnTo>
                    <a:pt x="726" y="221"/>
                  </a:lnTo>
                  <a:lnTo>
                    <a:pt x="772" y="241"/>
                  </a:lnTo>
                  <a:lnTo>
                    <a:pt x="772" y="24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5" name="Freeform 17">
              <a:extLst>
                <a:ext uri="{FF2B5EF4-FFF2-40B4-BE49-F238E27FC236}">
                  <a16:creationId xmlns:a16="http://schemas.microsoft.com/office/drawing/2014/main" id="{12F24F45-5434-446F-B67D-495E2F062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278"/>
              <a:ext cx="1024" cy="945"/>
            </a:xfrm>
            <a:custGeom>
              <a:avLst/>
              <a:gdLst>
                <a:gd name="T0" fmla="*/ 958 w 1024"/>
                <a:gd name="T1" fmla="*/ 235 h 945"/>
                <a:gd name="T2" fmla="*/ 882 w 1024"/>
                <a:gd name="T3" fmla="*/ 183 h 945"/>
                <a:gd name="T4" fmla="*/ 786 w 1024"/>
                <a:gd name="T5" fmla="*/ 131 h 945"/>
                <a:gd name="T6" fmla="*/ 745 w 1024"/>
                <a:gd name="T7" fmla="*/ 109 h 945"/>
                <a:gd name="T8" fmla="*/ 707 w 1024"/>
                <a:gd name="T9" fmla="*/ 169 h 945"/>
                <a:gd name="T10" fmla="*/ 639 w 1024"/>
                <a:gd name="T11" fmla="*/ 142 h 945"/>
                <a:gd name="T12" fmla="*/ 609 w 1024"/>
                <a:gd name="T13" fmla="*/ 95 h 945"/>
                <a:gd name="T14" fmla="*/ 560 w 1024"/>
                <a:gd name="T15" fmla="*/ 65 h 945"/>
                <a:gd name="T16" fmla="*/ 462 w 1024"/>
                <a:gd name="T17" fmla="*/ 41 h 945"/>
                <a:gd name="T18" fmla="*/ 374 w 1024"/>
                <a:gd name="T19" fmla="*/ 3 h 945"/>
                <a:gd name="T20" fmla="*/ 355 w 1024"/>
                <a:gd name="T21" fmla="*/ 57 h 945"/>
                <a:gd name="T22" fmla="*/ 309 w 1024"/>
                <a:gd name="T23" fmla="*/ 82 h 945"/>
                <a:gd name="T24" fmla="*/ 257 w 1024"/>
                <a:gd name="T25" fmla="*/ 98 h 945"/>
                <a:gd name="T26" fmla="*/ 216 w 1024"/>
                <a:gd name="T27" fmla="*/ 104 h 945"/>
                <a:gd name="T28" fmla="*/ 189 w 1024"/>
                <a:gd name="T29" fmla="*/ 147 h 945"/>
                <a:gd name="T30" fmla="*/ 232 w 1024"/>
                <a:gd name="T31" fmla="*/ 202 h 945"/>
                <a:gd name="T32" fmla="*/ 208 w 1024"/>
                <a:gd name="T33" fmla="*/ 251 h 945"/>
                <a:gd name="T34" fmla="*/ 172 w 1024"/>
                <a:gd name="T35" fmla="*/ 265 h 945"/>
                <a:gd name="T36" fmla="*/ 107 w 1024"/>
                <a:gd name="T37" fmla="*/ 262 h 945"/>
                <a:gd name="T38" fmla="*/ 25 w 1024"/>
                <a:gd name="T39" fmla="*/ 287 h 945"/>
                <a:gd name="T40" fmla="*/ 9 w 1024"/>
                <a:gd name="T41" fmla="*/ 333 h 945"/>
                <a:gd name="T42" fmla="*/ 17 w 1024"/>
                <a:gd name="T43" fmla="*/ 412 h 945"/>
                <a:gd name="T44" fmla="*/ 0 w 1024"/>
                <a:gd name="T45" fmla="*/ 481 h 945"/>
                <a:gd name="T46" fmla="*/ 9 w 1024"/>
                <a:gd name="T47" fmla="*/ 541 h 945"/>
                <a:gd name="T48" fmla="*/ 58 w 1024"/>
                <a:gd name="T49" fmla="*/ 596 h 945"/>
                <a:gd name="T50" fmla="*/ 120 w 1024"/>
                <a:gd name="T51" fmla="*/ 601 h 945"/>
                <a:gd name="T52" fmla="*/ 170 w 1024"/>
                <a:gd name="T53" fmla="*/ 661 h 945"/>
                <a:gd name="T54" fmla="*/ 246 w 1024"/>
                <a:gd name="T55" fmla="*/ 661 h 945"/>
                <a:gd name="T56" fmla="*/ 309 w 1024"/>
                <a:gd name="T57" fmla="*/ 680 h 945"/>
                <a:gd name="T58" fmla="*/ 339 w 1024"/>
                <a:gd name="T59" fmla="*/ 751 h 945"/>
                <a:gd name="T60" fmla="*/ 432 w 1024"/>
                <a:gd name="T61" fmla="*/ 743 h 945"/>
                <a:gd name="T62" fmla="*/ 470 w 1024"/>
                <a:gd name="T63" fmla="*/ 803 h 945"/>
                <a:gd name="T64" fmla="*/ 432 w 1024"/>
                <a:gd name="T65" fmla="*/ 847 h 945"/>
                <a:gd name="T66" fmla="*/ 426 w 1024"/>
                <a:gd name="T67" fmla="*/ 904 h 945"/>
                <a:gd name="T68" fmla="*/ 475 w 1024"/>
                <a:gd name="T69" fmla="*/ 926 h 945"/>
                <a:gd name="T70" fmla="*/ 535 w 1024"/>
                <a:gd name="T71" fmla="*/ 913 h 945"/>
                <a:gd name="T72" fmla="*/ 587 w 1024"/>
                <a:gd name="T73" fmla="*/ 904 h 945"/>
                <a:gd name="T74" fmla="*/ 625 w 1024"/>
                <a:gd name="T75" fmla="*/ 872 h 945"/>
                <a:gd name="T76" fmla="*/ 674 w 1024"/>
                <a:gd name="T77" fmla="*/ 841 h 945"/>
                <a:gd name="T78" fmla="*/ 751 w 1024"/>
                <a:gd name="T79" fmla="*/ 847 h 945"/>
                <a:gd name="T80" fmla="*/ 811 w 1024"/>
                <a:gd name="T81" fmla="*/ 844 h 945"/>
                <a:gd name="T82" fmla="*/ 860 w 1024"/>
                <a:gd name="T83" fmla="*/ 800 h 945"/>
                <a:gd name="T84" fmla="*/ 901 w 1024"/>
                <a:gd name="T85" fmla="*/ 773 h 945"/>
                <a:gd name="T86" fmla="*/ 934 w 1024"/>
                <a:gd name="T87" fmla="*/ 749 h 945"/>
                <a:gd name="T88" fmla="*/ 898 w 1024"/>
                <a:gd name="T89" fmla="*/ 702 h 945"/>
                <a:gd name="T90" fmla="*/ 901 w 1024"/>
                <a:gd name="T91" fmla="*/ 650 h 945"/>
                <a:gd name="T92" fmla="*/ 931 w 1024"/>
                <a:gd name="T93" fmla="*/ 604 h 945"/>
                <a:gd name="T94" fmla="*/ 936 w 1024"/>
                <a:gd name="T95" fmla="*/ 557 h 945"/>
                <a:gd name="T96" fmla="*/ 1002 w 1024"/>
                <a:gd name="T97" fmla="*/ 508 h 945"/>
                <a:gd name="T98" fmla="*/ 988 w 1024"/>
                <a:gd name="T99" fmla="*/ 426 h 945"/>
                <a:gd name="T100" fmla="*/ 985 w 1024"/>
                <a:gd name="T101" fmla="*/ 361 h 945"/>
                <a:gd name="T102" fmla="*/ 1024 w 1024"/>
                <a:gd name="T103" fmla="*/ 325 h 945"/>
                <a:gd name="T104" fmla="*/ 1002 w 1024"/>
                <a:gd name="T105" fmla="*/ 276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4" h="945">
                  <a:moveTo>
                    <a:pt x="1002" y="276"/>
                  </a:moveTo>
                  <a:lnTo>
                    <a:pt x="958" y="235"/>
                  </a:lnTo>
                  <a:lnTo>
                    <a:pt x="923" y="235"/>
                  </a:lnTo>
                  <a:lnTo>
                    <a:pt x="882" y="183"/>
                  </a:lnTo>
                  <a:lnTo>
                    <a:pt x="800" y="164"/>
                  </a:lnTo>
                  <a:lnTo>
                    <a:pt x="786" y="131"/>
                  </a:lnTo>
                  <a:lnTo>
                    <a:pt x="745" y="131"/>
                  </a:lnTo>
                  <a:lnTo>
                    <a:pt x="745" y="109"/>
                  </a:lnTo>
                  <a:lnTo>
                    <a:pt x="707" y="136"/>
                  </a:lnTo>
                  <a:lnTo>
                    <a:pt x="707" y="169"/>
                  </a:lnTo>
                  <a:lnTo>
                    <a:pt x="661" y="153"/>
                  </a:lnTo>
                  <a:lnTo>
                    <a:pt x="639" y="142"/>
                  </a:lnTo>
                  <a:lnTo>
                    <a:pt x="639" y="112"/>
                  </a:lnTo>
                  <a:lnTo>
                    <a:pt x="609" y="95"/>
                  </a:lnTo>
                  <a:lnTo>
                    <a:pt x="584" y="93"/>
                  </a:lnTo>
                  <a:lnTo>
                    <a:pt x="560" y="65"/>
                  </a:lnTo>
                  <a:lnTo>
                    <a:pt x="519" y="41"/>
                  </a:lnTo>
                  <a:lnTo>
                    <a:pt x="462" y="41"/>
                  </a:lnTo>
                  <a:lnTo>
                    <a:pt x="410" y="0"/>
                  </a:lnTo>
                  <a:lnTo>
                    <a:pt x="374" y="3"/>
                  </a:lnTo>
                  <a:lnTo>
                    <a:pt x="352" y="22"/>
                  </a:lnTo>
                  <a:lnTo>
                    <a:pt x="355" y="57"/>
                  </a:lnTo>
                  <a:lnTo>
                    <a:pt x="320" y="54"/>
                  </a:lnTo>
                  <a:lnTo>
                    <a:pt x="309" y="82"/>
                  </a:lnTo>
                  <a:lnTo>
                    <a:pt x="276" y="82"/>
                  </a:lnTo>
                  <a:lnTo>
                    <a:pt x="257" y="98"/>
                  </a:lnTo>
                  <a:lnTo>
                    <a:pt x="232" y="93"/>
                  </a:lnTo>
                  <a:lnTo>
                    <a:pt x="216" y="104"/>
                  </a:lnTo>
                  <a:lnTo>
                    <a:pt x="210" y="126"/>
                  </a:lnTo>
                  <a:lnTo>
                    <a:pt x="189" y="147"/>
                  </a:lnTo>
                  <a:lnTo>
                    <a:pt x="186" y="180"/>
                  </a:lnTo>
                  <a:lnTo>
                    <a:pt x="232" y="202"/>
                  </a:lnTo>
                  <a:lnTo>
                    <a:pt x="235" y="232"/>
                  </a:lnTo>
                  <a:lnTo>
                    <a:pt x="208" y="251"/>
                  </a:lnTo>
                  <a:lnTo>
                    <a:pt x="183" y="240"/>
                  </a:lnTo>
                  <a:lnTo>
                    <a:pt x="172" y="265"/>
                  </a:lnTo>
                  <a:lnTo>
                    <a:pt x="145" y="262"/>
                  </a:lnTo>
                  <a:lnTo>
                    <a:pt x="107" y="262"/>
                  </a:lnTo>
                  <a:lnTo>
                    <a:pt x="58" y="254"/>
                  </a:lnTo>
                  <a:lnTo>
                    <a:pt x="25" y="287"/>
                  </a:lnTo>
                  <a:lnTo>
                    <a:pt x="25" y="317"/>
                  </a:lnTo>
                  <a:lnTo>
                    <a:pt x="9" y="333"/>
                  </a:lnTo>
                  <a:lnTo>
                    <a:pt x="19" y="371"/>
                  </a:lnTo>
                  <a:lnTo>
                    <a:pt x="17" y="412"/>
                  </a:lnTo>
                  <a:lnTo>
                    <a:pt x="0" y="434"/>
                  </a:lnTo>
                  <a:lnTo>
                    <a:pt x="0" y="481"/>
                  </a:lnTo>
                  <a:lnTo>
                    <a:pt x="17" y="514"/>
                  </a:lnTo>
                  <a:lnTo>
                    <a:pt x="9" y="541"/>
                  </a:lnTo>
                  <a:lnTo>
                    <a:pt x="25" y="571"/>
                  </a:lnTo>
                  <a:lnTo>
                    <a:pt x="58" y="596"/>
                  </a:lnTo>
                  <a:lnTo>
                    <a:pt x="85" y="582"/>
                  </a:lnTo>
                  <a:lnTo>
                    <a:pt x="120" y="601"/>
                  </a:lnTo>
                  <a:lnTo>
                    <a:pt x="137" y="631"/>
                  </a:lnTo>
                  <a:lnTo>
                    <a:pt x="170" y="661"/>
                  </a:lnTo>
                  <a:lnTo>
                    <a:pt x="200" y="645"/>
                  </a:lnTo>
                  <a:lnTo>
                    <a:pt x="246" y="661"/>
                  </a:lnTo>
                  <a:lnTo>
                    <a:pt x="290" y="653"/>
                  </a:lnTo>
                  <a:lnTo>
                    <a:pt x="309" y="680"/>
                  </a:lnTo>
                  <a:lnTo>
                    <a:pt x="301" y="713"/>
                  </a:lnTo>
                  <a:lnTo>
                    <a:pt x="339" y="751"/>
                  </a:lnTo>
                  <a:lnTo>
                    <a:pt x="391" y="751"/>
                  </a:lnTo>
                  <a:lnTo>
                    <a:pt x="432" y="743"/>
                  </a:lnTo>
                  <a:lnTo>
                    <a:pt x="472" y="779"/>
                  </a:lnTo>
                  <a:lnTo>
                    <a:pt x="470" y="803"/>
                  </a:lnTo>
                  <a:lnTo>
                    <a:pt x="437" y="809"/>
                  </a:lnTo>
                  <a:lnTo>
                    <a:pt x="432" y="847"/>
                  </a:lnTo>
                  <a:lnTo>
                    <a:pt x="399" y="880"/>
                  </a:lnTo>
                  <a:lnTo>
                    <a:pt x="426" y="904"/>
                  </a:lnTo>
                  <a:lnTo>
                    <a:pt x="451" y="940"/>
                  </a:lnTo>
                  <a:lnTo>
                    <a:pt x="475" y="926"/>
                  </a:lnTo>
                  <a:lnTo>
                    <a:pt x="502" y="945"/>
                  </a:lnTo>
                  <a:lnTo>
                    <a:pt x="535" y="913"/>
                  </a:lnTo>
                  <a:lnTo>
                    <a:pt x="568" y="937"/>
                  </a:lnTo>
                  <a:lnTo>
                    <a:pt x="587" y="904"/>
                  </a:lnTo>
                  <a:lnTo>
                    <a:pt x="606" y="899"/>
                  </a:lnTo>
                  <a:lnTo>
                    <a:pt x="625" y="872"/>
                  </a:lnTo>
                  <a:lnTo>
                    <a:pt x="661" y="872"/>
                  </a:lnTo>
                  <a:lnTo>
                    <a:pt x="674" y="841"/>
                  </a:lnTo>
                  <a:lnTo>
                    <a:pt x="715" y="822"/>
                  </a:lnTo>
                  <a:lnTo>
                    <a:pt x="751" y="847"/>
                  </a:lnTo>
                  <a:lnTo>
                    <a:pt x="775" y="833"/>
                  </a:lnTo>
                  <a:lnTo>
                    <a:pt x="811" y="844"/>
                  </a:lnTo>
                  <a:lnTo>
                    <a:pt x="844" y="828"/>
                  </a:lnTo>
                  <a:lnTo>
                    <a:pt x="860" y="800"/>
                  </a:lnTo>
                  <a:lnTo>
                    <a:pt x="887" y="806"/>
                  </a:lnTo>
                  <a:lnTo>
                    <a:pt x="901" y="773"/>
                  </a:lnTo>
                  <a:lnTo>
                    <a:pt x="923" y="768"/>
                  </a:lnTo>
                  <a:lnTo>
                    <a:pt x="934" y="749"/>
                  </a:lnTo>
                  <a:lnTo>
                    <a:pt x="906" y="729"/>
                  </a:lnTo>
                  <a:lnTo>
                    <a:pt x="898" y="702"/>
                  </a:lnTo>
                  <a:lnTo>
                    <a:pt x="931" y="680"/>
                  </a:lnTo>
                  <a:lnTo>
                    <a:pt x="901" y="650"/>
                  </a:lnTo>
                  <a:lnTo>
                    <a:pt x="909" y="623"/>
                  </a:lnTo>
                  <a:lnTo>
                    <a:pt x="931" y="604"/>
                  </a:lnTo>
                  <a:lnTo>
                    <a:pt x="909" y="576"/>
                  </a:lnTo>
                  <a:lnTo>
                    <a:pt x="936" y="557"/>
                  </a:lnTo>
                  <a:lnTo>
                    <a:pt x="947" y="535"/>
                  </a:lnTo>
                  <a:lnTo>
                    <a:pt x="1002" y="508"/>
                  </a:lnTo>
                  <a:lnTo>
                    <a:pt x="1002" y="456"/>
                  </a:lnTo>
                  <a:lnTo>
                    <a:pt x="988" y="426"/>
                  </a:lnTo>
                  <a:lnTo>
                    <a:pt x="1002" y="399"/>
                  </a:lnTo>
                  <a:lnTo>
                    <a:pt x="985" y="361"/>
                  </a:lnTo>
                  <a:lnTo>
                    <a:pt x="1015" y="344"/>
                  </a:lnTo>
                  <a:lnTo>
                    <a:pt x="1024" y="325"/>
                  </a:lnTo>
                  <a:lnTo>
                    <a:pt x="994" y="306"/>
                  </a:lnTo>
                  <a:lnTo>
                    <a:pt x="1002" y="276"/>
                  </a:lnTo>
                  <a:lnTo>
                    <a:pt x="1002" y="27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6" name="Freeform 18">
              <a:extLst>
                <a:ext uri="{FF2B5EF4-FFF2-40B4-BE49-F238E27FC236}">
                  <a16:creationId xmlns:a16="http://schemas.microsoft.com/office/drawing/2014/main" id="{01330011-52FF-493D-9A18-40D049919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518"/>
              <a:ext cx="1399" cy="1104"/>
            </a:xfrm>
            <a:custGeom>
              <a:avLst/>
              <a:gdLst>
                <a:gd name="T0" fmla="*/ 32 w 1399"/>
                <a:gd name="T1" fmla="*/ 667 h 1104"/>
                <a:gd name="T2" fmla="*/ 62 w 1399"/>
                <a:gd name="T3" fmla="*/ 716 h 1104"/>
                <a:gd name="T4" fmla="*/ 133 w 1399"/>
                <a:gd name="T5" fmla="*/ 763 h 1104"/>
                <a:gd name="T6" fmla="*/ 177 w 1399"/>
                <a:gd name="T7" fmla="*/ 842 h 1104"/>
                <a:gd name="T8" fmla="*/ 223 w 1399"/>
                <a:gd name="T9" fmla="*/ 883 h 1104"/>
                <a:gd name="T10" fmla="*/ 311 w 1399"/>
                <a:gd name="T11" fmla="*/ 946 h 1104"/>
                <a:gd name="T12" fmla="*/ 319 w 1399"/>
                <a:gd name="T13" fmla="*/ 1011 h 1104"/>
                <a:gd name="T14" fmla="*/ 433 w 1399"/>
                <a:gd name="T15" fmla="*/ 1066 h 1104"/>
                <a:gd name="T16" fmla="*/ 543 w 1399"/>
                <a:gd name="T17" fmla="*/ 1104 h 1104"/>
                <a:gd name="T18" fmla="*/ 627 w 1399"/>
                <a:gd name="T19" fmla="*/ 1009 h 1104"/>
                <a:gd name="T20" fmla="*/ 704 w 1399"/>
                <a:gd name="T21" fmla="*/ 1050 h 1104"/>
                <a:gd name="T22" fmla="*/ 788 w 1399"/>
                <a:gd name="T23" fmla="*/ 1077 h 1104"/>
                <a:gd name="T24" fmla="*/ 802 w 1399"/>
                <a:gd name="T25" fmla="*/ 1011 h 1104"/>
                <a:gd name="T26" fmla="*/ 854 w 1399"/>
                <a:gd name="T27" fmla="*/ 918 h 1104"/>
                <a:gd name="T28" fmla="*/ 911 w 1399"/>
                <a:gd name="T29" fmla="*/ 875 h 1104"/>
                <a:gd name="T30" fmla="*/ 976 w 1399"/>
                <a:gd name="T31" fmla="*/ 875 h 1104"/>
                <a:gd name="T32" fmla="*/ 971 w 1399"/>
                <a:gd name="T33" fmla="*/ 815 h 1104"/>
                <a:gd name="T34" fmla="*/ 979 w 1399"/>
                <a:gd name="T35" fmla="*/ 716 h 1104"/>
                <a:gd name="T36" fmla="*/ 996 w 1399"/>
                <a:gd name="T37" fmla="*/ 623 h 1104"/>
                <a:gd name="T38" fmla="*/ 1091 w 1399"/>
                <a:gd name="T39" fmla="*/ 651 h 1104"/>
                <a:gd name="T40" fmla="*/ 1176 w 1399"/>
                <a:gd name="T41" fmla="*/ 683 h 1104"/>
                <a:gd name="T42" fmla="*/ 1241 w 1399"/>
                <a:gd name="T43" fmla="*/ 659 h 1104"/>
                <a:gd name="T44" fmla="*/ 1334 w 1399"/>
                <a:gd name="T45" fmla="*/ 705 h 1104"/>
                <a:gd name="T46" fmla="*/ 1378 w 1399"/>
                <a:gd name="T47" fmla="*/ 700 h 1104"/>
                <a:gd name="T48" fmla="*/ 1326 w 1399"/>
                <a:gd name="T49" fmla="*/ 640 h 1104"/>
                <a:gd name="T50" fmla="*/ 1364 w 1399"/>
                <a:gd name="T51" fmla="*/ 569 h 1104"/>
                <a:gd name="T52" fmla="*/ 1399 w 1399"/>
                <a:gd name="T53" fmla="*/ 539 h 1104"/>
                <a:gd name="T54" fmla="*/ 1318 w 1399"/>
                <a:gd name="T55" fmla="*/ 511 h 1104"/>
                <a:gd name="T56" fmla="*/ 1228 w 1399"/>
                <a:gd name="T57" fmla="*/ 473 h 1104"/>
                <a:gd name="T58" fmla="*/ 1217 w 1399"/>
                <a:gd name="T59" fmla="*/ 413 h 1104"/>
                <a:gd name="T60" fmla="*/ 1127 w 1399"/>
                <a:gd name="T61" fmla="*/ 405 h 1104"/>
                <a:gd name="T62" fmla="*/ 1064 w 1399"/>
                <a:gd name="T63" fmla="*/ 391 h 1104"/>
                <a:gd name="T64" fmla="*/ 1012 w 1399"/>
                <a:gd name="T65" fmla="*/ 342 h 1104"/>
                <a:gd name="T66" fmla="*/ 952 w 1399"/>
                <a:gd name="T67" fmla="*/ 331 h 1104"/>
                <a:gd name="T68" fmla="*/ 944 w 1399"/>
                <a:gd name="T69" fmla="*/ 274 h 1104"/>
                <a:gd name="T70" fmla="*/ 927 w 1399"/>
                <a:gd name="T71" fmla="*/ 194 h 1104"/>
                <a:gd name="T72" fmla="*/ 946 w 1399"/>
                <a:gd name="T73" fmla="*/ 131 h 1104"/>
                <a:gd name="T74" fmla="*/ 916 w 1399"/>
                <a:gd name="T75" fmla="*/ 66 h 1104"/>
                <a:gd name="T76" fmla="*/ 878 w 1399"/>
                <a:gd name="T77" fmla="*/ 36 h 1104"/>
                <a:gd name="T78" fmla="*/ 802 w 1399"/>
                <a:gd name="T79" fmla="*/ 22 h 1104"/>
                <a:gd name="T80" fmla="*/ 772 w 1399"/>
                <a:gd name="T81" fmla="*/ 88 h 1104"/>
                <a:gd name="T82" fmla="*/ 709 w 1399"/>
                <a:gd name="T83" fmla="*/ 93 h 1104"/>
                <a:gd name="T84" fmla="*/ 635 w 1399"/>
                <a:gd name="T85" fmla="*/ 85 h 1104"/>
                <a:gd name="T86" fmla="*/ 562 w 1399"/>
                <a:gd name="T87" fmla="*/ 90 h 1104"/>
                <a:gd name="T88" fmla="*/ 513 w 1399"/>
                <a:gd name="T89" fmla="*/ 60 h 1104"/>
                <a:gd name="T90" fmla="*/ 461 w 1399"/>
                <a:gd name="T91" fmla="*/ 82 h 1104"/>
                <a:gd name="T92" fmla="*/ 360 w 1399"/>
                <a:gd name="T93" fmla="*/ 66 h 1104"/>
                <a:gd name="T94" fmla="*/ 316 w 1399"/>
                <a:gd name="T95" fmla="*/ 93 h 1104"/>
                <a:gd name="T96" fmla="*/ 248 w 1399"/>
                <a:gd name="T97" fmla="*/ 101 h 1104"/>
                <a:gd name="T98" fmla="*/ 152 w 1399"/>
                <a:gd name="T99" fmla="*/ 123 h 1104"/>
                <a:gd name="T100" fmla="*/ 161 w 1399"/>
                <a:gd name="T101" fmla="*/ 181 h 1104"/>
                <a:gd name="T102" fmla="*/ 177 w 1399"/>
                <a:gd name="T103" fmla="*/ 260 h 1104"/>
                <a:gd name="T104" fmla="*/ 131 w 1399"/>
                <a:gd name="T105" fmla="*/ 317 h 1104"/>
                <a:gd name="T106" fmla="*/ 111 w 1399"/>
                <a:gd name="T107" fmla="*/ 356 h 1104"/>
                <a:gd name="T108" fmla="*/ 106 w 1399"/>
                <a:gd name="T109" fmla="*/ 394 h 1104"/>
                <a:gd name="T110" fmla="*/ 109 w 1399"/>
                <a:gd name="T111" fmla="*/ 465 h 1104"/>
                <a:gd name="T112" fmla="*/ 65 w 1399"/>
                <a:gd name="T113" fmla="*/ 495 h 1104"/>
                <a:gd name="T114" fmla="*/ 32 w 1399"/>
                <a:gd name="T115" fmla="*/ 544 h 1104"/>
                <a:gd name="T116" fmla="*/ 40 w 1399"/>
                <a:gd name="T117" fmla="*/ 588 h 1104"/>
                <a:gd name="T118" fmla="*/ 0 w 1399"/>
                <a:gd name="T119" fmla="*/ 634 h 1104"/>
                <a:gd name="T120" fmla="*/ 0 w 1399"/>
                <a:gd name="T121" fmla="*/ 65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9" h="1104">
                  <a:moveTo>
                    <a:pt x="0" y="659"/>
                  </a:moveTo>
                  <a:lnTo>
                    <a:pt x="32" y="667"/>
                  </a:lnTo>
                  <a:lnTo>
                    <a:pt x="70" y="700"/>
                  </a:lnTo>
                  <a:lnTo>
                    <a:pt x="62" y="716"/>
                  </a:lnTo>
                  <a:lnTo>
                    <a:pt x="90" y="754"/>
                  </a:lnTo>
                  <a:lnTo>
                    <a:pt x="133" y="763"/>
                  </a:lnTo>
                  <a:lnTo>
                    <a:pt x="147" y="804"/>
                  </a:lnTo>
                  <a:lnTo>
                    <a:pt x="177" y="842"/>
                  </a:lnTo>
                  <a:lnTo>
                    <a:pt x="188" y="880"/>
                  </a:lnTo>
                  <a:lnTo>
                    <a:pt x="223" y="883"/>
                  </a:lnTo>
                  <a:lnTo>
                    <a:pt x="281" y="935"/>
                  </a:lnTo>
                  <a:lnTo>
                    <a:pt x="311" y="946"/>
                  </a:lnTo>
                  <a:lnTo>
                    <a:pt x="343" y="987"/>
                  </a:lnTo>
                  <a:lnTo>
                    <a:pt x="319" y="1011"/>
                  </a:lnTo>
                  <a:lnTo>
                    <a:pt x="373" y="1066"/>
                  </a:lnTo>
                  <a:lnTo>
                    <a:pt x="433" y="1066"/>
                  </a:lnTo>
                  <a:lnTo>
                    <a:pt x="493" y="1077"/>
                  </a:lnTo>
                  <a:lnTo>
                    <a:pt x="543" y="1104"/>
                  </a:lnTo>
                  <a:lnTo>
                    <a:pt x="614" y="1044"/>
                  </a:lnTo>
                  <a:lnTo>
                    <a:pt x="627" y="1009"/>
                  </a:lnTo>
                  <a:lnTo>
                    <a:pt x="663" y="1041"/>
                  </a:lnTo>
                  <a:lnTo>
                    <a:pt x="704" y="1050"/>
                  </a:lnTo>
                  <a:lnTo>
                    <a:pt x="736" y="1041"/>
                  </a:lnTo>
                  <a:lnTo>
                    <a:pt x="788" y="1077"/>
                  </a:lnTo>
                  <a:lnTo>
                    <a:pt x="807" y="1041"/>
                  </a:lnTo>
                  <a:lnTo>
                    <a:pt x="802" y="1011"/>
                  </a:lnTo>
                  <a:lnTo>
                    <a:pt x="807" y="957"/>
                  </a:lnTo>
                  <a:lnTo>
                    <a:pt x="854" y="918"/>
                  </a:lnTo>
                  <a:lnTo>
                    <a:pt x="870" y="875"/>
                  </a:lnTo>
                  <a:lnTo>
                    <a:pt x="911" y="875"/>
                  </a:lnTo>
                  <a:lnTo>
                    <a:pt x="968" y="894"/>
                  </a:lnTo>
                  <a:lnTo>
                    <a:pt x="976" y="875"/>
                  </a:lnTo>
                  <a:lnTo>
                    <a:pt x="963" y="850"/>
                  </a:lnTo>
                  <a:lnTo>
                    <a:pt x="971" y="815"/>
                  </a:lnTo>
                  <a:lnTo>
                    <a:pt x="985" y="771"/>
                  </a:lnTo>
                  <a:lnTo>
                    <a:pt x="979" y="716"/>
                  </a:lnTo>
                  <a:lnTo>
                    <a:pt x="976" y="656"/>
                  </a:lnTo>
                  <a:lnTo>
                    <a:pt x="996" y="623"/>
                  </a:lnTo>
                  <a:lnTo>
                    <a:pt x="1047" y="640"/>
                  </a:lnTo>
                  <a:lnTo>
                    <a:pt x="1091" y="651"/>
                  </a:lnTo>
                  <a:lnTo>
                    <a:pt x="1107" y="697"/>
                  </a:lnTo>
                  <a:lnTo>
                    <a:pt x="1176" y="683"/>
                  </a:lnTo>
                  <a:lnTo>
                    <a:pt x="1195" y="656"/>
                  </a:lnTo>
                  <a:lnTo>
                    <a:pt x="1241" y="659"/>
                  </a:lnTo>
                  <a:lnTo>
                    <a:pt x="1309" y="694"/>
                  </a:lnTo>
                  <a:lnTo>
                    <a:pt x="1334" y="705"/>
                  </a:lnTo>
                  <a:lnTo>
                    <a:pt x="1359" y="741"/>
                  </a:lnTo>
                  <a:lnTo>
                    <a:pt x="1378" y="700"/>
                  </a:lnTo>
                  <a:lnTo>
                    <a:pt x="1353" y="664"/>
                  </a:lnTo>
                  <a:lnTo>
                    <a:pt x="1326" y="640"/>
                  </a:lnTo>
                  <a:lnTo>
                    <a:pt x="1359" y="607"/>
                  </a:lnTo>
                  <a:lnTo>
                    <a:pt x="1364" y="569"/>
                  </a:lnTo>
                  <a:lnTo>
                    <a:pt x="1397" y="563"/>
                  </a:lnTo>
                  <a:lnTo>
                    <a:pt x="1399" y="539"/>
                  </a:lnTo>
                  <a:lnTo>
                    <a:pt x="1359" y="503"/>
                  </a:lnTo>
                  <a:lnTo>
                    <a:pt x="1318" y="511"/>
                  </a:lnTo>
                  <a:lnTo>
                    <a:pt x="1266" y="511"/>
                  </a:lnTo>
                  <a:lnTo>
                    <a:pt x="1228" y="473"/>
                  </a:lnTo>
                  <a:lnTo>
                    <a:pt x="1236" y="440"/>
                  </a:lnTo>
                  <a:lnTo>
                    <a:pt x="1217" y="413"/>
                  </a:lnTo>
                  <a:lnTo>
                    <a:pt x="1173" y="421"/>
                  </a:lnTo>
                  <a:lnTo>
                    <a:pt x="1127" y="405"/>
                  </a:lnTo>
                  <a:lnTo>
                    <a:pt x="1097" y="421"/>
                  </a:lnTo>
                  <a:lnTo>
                    <a:pt x="1064" y="391"/>
                  </a:lnTo>
                  <a:lnTo>
                    <a:pt x="1047" y="361"/>
                  </a:lnTo>
                  <a:lnTo>
                    <a:pt x="1012" y="342"/>
                  </a:lnTo>
                  <a:lnTo>
                    <a:pt x="985" y="356"/>
                  </a:lnTo>
                  <a:lnTo>
                    <a:pt x="952" y="331"/>
                  </a:lnTo>
                  <a:lnTo>
                    <a:pt x="936" y="301"/>
                  </a:lnTo>
                  <a:lnTo>
                    <a:pt x="944" y="274"/>
                  </a:lnTo>
                  <a:lnTo>
                    <a:pt x="927" y="241"/>
                  </a:lnTo>
                  <a:lnTo>
                    <a:pt x="927" y="194"/>
                  </a:lnTo>
                  <a:lnTo>
                    <a:pt x="944" y="172"/>
                  </a:lnTo>
                  <a:lnTo>
                    <a:pt x="946" y="131"/>
                  </a:lnTo>
                  <a:lnTo>
                    <a:pt x="936" y="93"/>
                  </a:lnTo>
                  <a:lnTo>
                    <a:pt x="916" y="66"/>
                  </a:lnTo>
                  <a:lnTo>
                    <a:pt x="903" y="33"/>
                  </a:lnTo>
                  <a:lnTo>
                    <a:pt x="878" y="36"/>
                  </a:lnTo>
                  <a:lnTo>
                    <a:pt x="835" y="0"/>
                  </a:lnTo>
                  <a:lnTo>
                    <a:pt x="802" y="22"/>
                  </a:lnTo>
                  <a:lnTo>
                    <a:pt x="810" y="66"/>
                  </a:lnTo>
                  <a:lnTo>
                    <a:pt x="772" y="88"/>
                  </a:lnTo>
                  <a:lnTo>
                    <a:pt x="753" y="110"/>
                  </a:lnTo>
                  <a:lnTo>
                    <a:pt x="709" y="93"/>
                  </a:lnTo>
                  <a:lnTo>
                    <a:pt x="663" y="82"/>
                  </a:lnTo>
                  <a:lnTo>
                    <a:pt x="635" y="85"/>
                  </a:lnTo>
                  <a:lnTo>
                    <a:pt x="600" y="69"/>
                  </a:lnTo>
                  <a:lnTo>
                    <a:pt x="562" y="90"/>
                  </a:lnTo>
                  <a:lnTo>
                    <a:pt x="537" y="88"/>
                  </a:lnTo>
                  <a:lnTo>
                    <a:pt x="513" y="60"/>
                  </a:lnTo>
                  <a:lnTo>
                    <a:pt x="480" y="60"/>
                  </a:lnTo>
                  <a:lnTo>
                    <a:pt x="461" y="82"/>
                  </a:lnTo>
                  <a:lnTo>
                    <a:pt x="382" y="90"/>
                  </a:lnTo>
                  <a:lnTo>
                    <a:pt x="360" y="66"/>
                  </a:lnTo>
                  <a:lnTo>
                    <a:pt x="332" y="66"/>
                  </a:lnTo>
                  <a:lnTo>
                    <a:pt x="316" y="93"/>
                  </a:lnTo>
                  <a:lnTo>
                    <a:pt x="275" y="115"/>
                  </a:lnTo>
                  <a:lnTo>
                    <a:pt x="248" y="101"/>
                  </a:lnTo>
                  <a:lnTo>
                    <a:pt x="169" y="99"/>
                  </a:lnTo>
                  <a:lnTo>
                    <a:pt x="152" y="123"/>
                  </a:lnTo>
                  <a:lnTo>
                    <a:pt x="161" y="153"/>
                  </a:lnTo>
                  <a:lnTo>
                    <a:pt x="161" y="181"/>
                  </a:lnTo>
                  <a:lnTo>
                    <a:pt x="158" y="227"/>
                  </a:lnTo>
                  <a:lnTo>
                    <a:pt x="177" y="260"/>
                  </a:lnTo>
                  <a:lnTo>
                    <a:pt x="150" y="301"/>
                  </a:lnTo>
                  <a:lnTo>
                    <a:pt x="131" y="317"/>
                  </a:lnTo>
                  <a:lnTo>
                    <a:pt x="131" y="339"/>
                  </a:lnTo>
                  <a:lnTo>
                    <a:pt x="111" y="356"/>
                  </a:lnTo>
                  <a:lnTo>
                    <a:pt x="136" y="380"/>
                  </a:lnTo>
                  <a:lnTo>
                    <a:pt x="106" y="394"/>
                  </a:lnTo>
                  <a:lnTo>
                    <a:pt x="125" y="429"/>
                  </a:lnTo>
                  <a:lnTo>
                    <a:pt x="109" y="465"/>
                  </a:lnTo>
                  <a:lnTo>
                    <a:pt x="73" y="479"/>
                  </a:lnTo>
                  <a:lnTo>
                    <a:pt x="65" y="495"/>
                  </a:lnTo>
                  <a:lnTo>
                    <a:pt x="40" y="487"/>
                  </a:lnTo>
                  <a:lnTo>
                    <a:pt x="32" y="544"/>
                  </a:lnTo>
                  <a:lnTo>
                    <a:pt x="46" y="566"/>
                  </a:lnTo>
                  <a:lnTo>
                    <a:pt x="40" y="588"/>
                  </a:lnTo>
                  <a:lnTo>
                    <a:pt x="8" y="601"/>
                  </a:lnTo>
                  <a:lnTo>
                    <a:pt x="0" y="634"/>
                  </a:lnTo>
                  <a:lnTo>
                    <a:pt x="0" y="659"/>
                  </a:lnTo>
                  <a:lnTo>
                    <a:pt x="0" y="65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7" name="Freeform 19">
              <a:extLst>
                <a:ext uri="{FF2B5EF4-FFF2-40B4-BE49-F238E27FC236}">
                  <a16:creationId xmlns:a16="http://schemas.microsoft.com/office/drawing/2014/main" id="{07CF3CA3-D05C-4EB7-A96C-3D1CD0549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2502"/>
              <a:ext cx="1440" cy="1030"/>
            </a:xfrm>
            <a:custGeom>
              <a:avLst/>
              <a:gdLst>
                <a:gd name="T0" fmla="*/ 791 w 1440"/>
                <a:gd name="T1" fmla="*/ 0 h 1030"/>
                <a:gd name="T2" fmla="*/ 660 w 1440"/>
                <a:gd name="T3" fmla="*/ 35 h 1030"/>
                <a:gd name="T4" fmla="*/ 570 w 1440"/>
                <a:gd name="T5" fmla="*/ 52 h 1030"/>
                <a:gd name="T6" fmla="*/ 592 w 1440"/>
                <a:gd name="T7" fmla="*/ 101 h 1030"/>
                <a:gd name="T8" fmla="*/ 553 w 1440"/>
                <a:gd name="T9" fmla="*/ 137 h 1030"/>
                <a:gd name="T10" fmla="*/ 556 w 1440"/>
                <a:gd name="T11" fmla="*/ 202 h 1030"/>
                <a:gd name="T12" fmla="*/ 570 w 1440"/>
                <a:gd name="T13" fmla="*/ 284 h 1030"/>
                <a:gd name="T14" fmla="*/ 504 w 1440"/>
                <a:gd name="T15" fmla="*/ 333 h 1030"/>
                <a:gd name="T16" fmla="*/ 499 w 1440"/>
                <a:gd name="T17" fmla="*/ 380 h 1030"/>
                <a:gd name="T18" fmla="*/ 469 w 1440"/>
                <a:gd name="T19" fmla="*/ 426 h 1030"/>
                <a:gd name="T20" fmla="*/ 466 w 1440"/>
                <a:gd name="T21" fmla="*/ 478 h 1030"/>
                <a:gd name="T22" fmla="*/ 502 w 1440"/>
                <a:gd name="T23" fmla="*/ 525 h 1030"/>
                <a:gd name="T24" fmla="*/ 469 w 1440"/>
                <a:gd name="T25" fmla="*/ 549 h 1030"/>
                <a:gd name="T26" fmla="*/ 428 w 1440"/>
                <a:gd name="T27" fmla="*/ 576 h 1030"/>
                <a:gd name="T28" fmla="*/ 379 w 1440"/>
                <a:gd name="T29" fmla="*/ 620 h 1030"/>
                <a:gd name="T30" fmla="*/ 319 w 1440"/>
                <a:gd name="T31" fmla="*/ 623 h 1030"/>
                <a:gd name="T32" fmla="*/ 242 w 1440"/>
                <a:gd name="T33" fmla="*/ 617 h 1030"/>
                <a:gd name="T34" fmla="*/ 193 w 1440"/>
                <a:gd name="T35" fmla="*/ 648 h 1030"/>
                <a:gd name="T36" fmla="*/ 155 w 1440"/>
                <a:gd name="T37" fmla="*/ 680 h 1030"/>
                <a:gd name="T38" fmla="*/ 103 w 1440"/>
                <a:gd name="T39" fmla="*/ 689 h 1030"/>
                <a:gd name="T40" fmla="*/ 43 w 1440"/>
                <a:gd name="T41" fmla="*/ 702 h 1030"/>
                <a:gd name="T42" fmla="*/ 0 w 1440"/>
                <a:gd name="T43" fmla="*/ 757 h 1030"/>
                <a:gd name="T44" fmla="*/ 60 w 1440"/>
                <a:gd name="T45" fmla="*/ 765 h 1030"/>
                <a:gd name="T46" fmla="*/ 155 w 1440"/>
                <a:gd name="T47" fmla="*/ 806 h 1030"/>
                <a:gd name="T48" fmla="*/ 215 w 1440"/>
                <a:gd name="T49" fmla="*/ 790 h 1030"/>
                <a:gd name="T50" fmla="*/ 294 w 1440"/>
                <a:gd name="T51" fmla="*/ 866 h 1030"/>
                <a:gd name="T52" fmla="*/ 496 w 1440"/>
                <a:gd name="T53" fmla="*/ 915 h 1030"/>
                <a:gd name="T54" fmla="*/ 611 w 1440"/>
                <a:gd name="T55" fmla="*/ 893 h 1030"/>
                <a:gd name="T56" fmla="*/ 687 w 1440"/>
                <a:gd name="T57" fmla="*/ 844 h 1030"/>
                <a:gd name="T58" fmla="*/ 772 w 1440"/>
                <a:gd name="T59" fmla="*/ 880 h 1030"/>
                <a:gd name="T60" fmla="*/ 810 w 1440"/>
                <a:gd name="T61" fmla="*/ 910 h 1030"/>
                <a:gd name="T62" fmla="*/ 911 w 1440"/>
                <a:gd name="T63" fmla="*/ 929 h 1030"/>
                <a:gd name="T64" fmla="*/ 957 w 1440"/>
                <a:gd name="T65" fmla="*/ 1030 h 1030"/>
                <a:gd name="T66" fmla="*/ 1004 w 1440"/>
                <a:gd name="T67" fmla="*/ 959 h 1030"/>
                <a:gd name="T68" fmla="*/ 1069 w 1440"/>
                <a:gd name="T69" fmla="*/ 847 h 1030"/>
                <a:gd name="T70" fmla="*/ 1099 w 1440"/>
                <a:gd name="T71" fmla="*/ 795 h 1030"/>
                <a:gd name="T72" fmla="*/ 1159 w 1440"/>
                <a:gd name="T73" fmla="*/ 768 h 1030"/>
                <a:gd name="T74" fmla="*/ 1268 w 1440"/>
                <a:gd name="T75" fmla="*/ 822 h 1030"/>
                <a:gd name="T76" fmla="*/ 1364 w 1440"/>
                <a:gd name="T77" fmla="*/ 817 h 1030"/>
                <a:gd name="T78" fmla="*/ 1440 w 1440"/>
                <a:gd name="T79" fmla="*/ 770 h 1030"/>
                <a:gd name="T80" fmla="*/ 1408 w 1440"/>
                <a:gd name="T81" fmla="*/ 724 h 1030"/>
                <a:gd name="T82" fmla="*/ 1369 w 1440"/>
                <a:gd name="T83" fmla="*/ 691 h 1030"/>
                <a:gd name="T84" fmla="*/ 1296 w 1440"/>
                <a:gd name="T85" fmla="*/ 686 h 1030"/>
                <a:gd name="T86" fmla="*/ 1233 w 1440"/>
                <a:gd name="T87" fmla="*/ 658 h 1030"/>
                <a:gd name="T88" fmla="*/ 1187 w 1440"/>
                <a:gd name="T89" fmla="*/ 617 h 1030"/>
                <a:gd name="T90" fmla="*/ 1154 w 1440"/>
                <a:gd name="T91" fmla="*/ 563 h 1030"/>
                <a:gd name="T92" fmla="*/ 1088 w 1440"/>
                <a:gd name="T93" fmla="*/ 563 h 1030"/>
                <a:gd name="T94" fmla="*/ 1097 w 1440"/>
                <a:gd name="T95" fmla="*/ 505 h 1030"/>
                <a:gd name="T96" fmla="*/ 1127 w 1440"/>
                <a:gd name="T97" fmla="*/ 459 h 1030"/>
                <a:gd name="T98" fmla="*/ 1097 w 1440"/>
                <a:gd name="T99" fmla="*/ 423 h 1030"/>
                <a:gd name="T100" fmla="*/ 1099 w 1440"/>
                <a:gd name="T101" fmla="*/ 363 h 1030"/>
                <a:gd name="T102" fmla="*/ 1077 w 1440"/>
                <a:gd name="T103" fmla="*/ 303 h 1030"/>
                <a:gd name="T104" fmla="*/ 1017 w 1440"/>
                <a:gd name="T105" fmla="*/ 284 h 1030"/>
                <a:gd name="T106" fmla="*/ 1012 w 1440"/>
                <a:gd name="T107" fmla="*/ 224 h 1030"/>
                <a:gd name="T108" fmla="*/ 976 w 1440"/>
                <a:gd name="T109" fmla="*/ 175 h 1030"/>
                <a:gd name="T110" fmla="*/ 941 w 1440"/>
                <a:gd name="T111" fmla="*/ 123 h 1030"/>
                <a:gd name="T112" fmla="*/ 886 w 1440"/>
                <a:gd name="T113" fmla="*/ 147 h 1030"/>
                <a:gd name="T114" fmla="*/ 933 w 1440"/>
                <a:gd name="T115" fmla="*/ 194 h 1030"/>
                <a:gd name="T116" fmla="*/ 892 w 1440"/>
                <a:gd name="T117" fmla="*/ 249 h 1030"/>
                <a:gd name="T118" fmla="*/ 867 w 1440"/>
                <a:gd name="T119" fmla="*/ 197 h 1030"/>
                <a:gd name="T120" fmla="*/ 840 w 1440"/>
                <a:gd name="T121" fmla="*/ 123 h 1030"/>
                <a:gd name="T122" fmla="*/ 837 w 1440"/>
                <a:gd name="T123" fmla="*/ 82 h 1030"/>
                <a:gd name="T124" fmla="*/ 826 w 1440"/>
                <a:gd name="T125" fmla="*/ 35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40" h="1030">
                  <a:moveTo>
                    <a:pt x="826" y="35"/>
                  </a:moveTo>
                  <a:lnTo>
                    <a:pt x="791" y="0"/>
                  </a:lnTo>
                  <a:lnTo>
                    <a:pt x="682" y="0"/>
                  </a:lnTo>
                  <a:lnTo>
                    <a:pt x="660" y="35"/>
                  </a:lnTo>
                  <a:lnTo>
                    <a:pt x="589" y="35"/>
                  </a:lnTo>
                  <a:lnTo>
                    <a:pt x="570" y="52"/>
                  </a:lnTo>
                  <a:lnTo>
                    <a:pt x="562" y="82"/>
                  </a:lnTo>
                  <a:lnTo>
                    <a:pt x="592" y="101"/>
                  </a:lnTo>
                  <a:lnTo>
                    <a:pt x="583" y="120"/>
                  </a:lnTo>
                  <a:lnTo>
                    <a:pt x="553" y="137"/>
                  </a:lnTo>
                  <a:lnTo>
                    <a:pt x="570" y="175"/>
                  </a:lnTo>
                  <a:lnTo>
                    <a:pt x="556" y="202"/>
                  </a:lnTo>
                  <a:lnTo>
                    <a:pt x="570" y="232"/>
                  </a:lnTo>
                  <a:lnTo>
                    <a:pt x="570" y="284"/>
                  </a:lnTo>
                  <a:lnTo>
                    <a:pt x="515" y="311"/>
                  </a:lnTo>
                  <a:lnTo>
                    <a:pt x="504" y="333"/>
                  </a:lnTo>
                  <a:lnTo>
                    <a:pt x="477" y="352"/>
                  </a:lnTo>
                  <a:lnTo>
                    <a:pt x="499" y="380"/>
                  </a:lnTo>
                  <a:lnTo>
                    <a:pt x="477" y="399"/>
                  </a:lnTo>
                  <a:lnTo>
                    <a:pt x="469" y="426"/>
                  </a:lnTo>
                  <a:lnTo>
                    <a:pt x="499" y="456"/>
                  </a:lnTo>
                  <a:lnTo>
                    <a:pt x="466" y="478"/>
                  </a:lnTo>
                  <a:lnTo>
                    <a:pt x="474" y="505"/>
                  </a:lnTo>
                  <a:lnTo>
                    <a:pt x="502" y="525"/>
                  </a:lnTo>
                  <a:lnTo>
                    <a:pt x="491" y="544"/>
                  </a:lnTo>
                  <a:lnTo>
                    <a:pt x="469" y="549"/>
                  </a:lnTo>
                  <a:lnTo>
                    <a:pt x="455" y="582"/>
                  </a:lnTo>
                  <a:lnTo>
                    <a:pt x="428" y="576"/>
                  </a:lnTo>
                  <a:lnTo>
                    <a:pt x="412" y="604"/>
                  </a:lnTo>
                  <a:lnTo>
                    <a:pt x="379" y="620"/>
                  </a:lnTo>
                  <a:lnTo>
                    <a:pt x="343" y="609"/>
                  </a:lnTo>
                  <a:lnTo>
                    <a:pt x="319" y="623"/>
                  </a:lnTo>
                  <a:lnTo>
                    <a:pt x="283" y="598"/>
                  </a:lnTo>
                  <a:lnTo>
                    <a:pt x="242" y="617"/>
                  </a:lnTo>
                  <a:lnTo>
                    <a:pt x="229" y="648"/>
                  </a:lnTo>
                  <a:lnTo>
                    <a:pt x="193" y="648"/>
                  </a:lnTo>
                  <a:lnTo>
                    <a:pt x="174" y="675"/>
                  </a:lnTo>
                  <a:lnTo>
                    <a:pt x="155" y="680"/>
                  </a:lnTo>
                  <a:lnTo>
                    <a:pt x="136" y="713"/>
                  </a:lnTo>
                  <a:lnTo>
                    <a:pt x="103" y="689"/>
                  </a:lnTo>
                  <a:lnTo>
                    <a:pt x="70" y="721"/>
                  </a:lnTo>
                  <a:lnTo>
                    <a:pt x="43" y="702"/>
                  </a:lnTo>
                  <a:lnTo>
                    <a:pt x="19" y="716"/>
                  </a:lnTo>
                  <a:lnTo>
                    <a:pt x="0" y="757"/>
                  </a:lnTo>
                  <a:lnTo>
                    <a:pt x="19" y="760"/>
                  </a:lnTo>
                  <a:lnTo>
                    <a:pt x="60" y="765"/>
                  </a:lnTo>
                  <a:lnTo>
                    <a:pt x="109" y="801"/>
                  </a:lnTo>
                  <a:lnTo>
                    <a:pt x="155" y="806"/>
                  </a:lnTo>
                  <a:lnTo>
                    <a:pt x="169" y="787"/>
                  </a:lnTo>
                  <a:lnTo>
                    <a:pt x="215" y="790"/>
                  </a:lnTo>
                  <a:lnTo>
                    <a:pt x="286" y="839"/>
                  </a:lnTo>
                  <a:lnTo>
                    <a:pt x="294" y="866"/>
                  </a:lnTo>
                  <a:lnTo>
                    <a:pt x="384" y="915"/>
                  </a:lnTo>
                  <a:lnTo>
                    <a:pt x="496" y="915"/>
                  </a:lnTo>
                  <a:lnTo>
                    <a:pt x="581" y="932"/>
                  </a:lnTo>
                  <a:lnTo>
                    <a:pt x="611" y="893"/>
                  </a:lnTo>
                  <a:lnTo>
                    <a:pt x="630" y="847"/>
                  </a:lnTo>
                  <a:lnTo>
                    <a:pt x="687" y="844"/>
                  </a:lnTo>
                  <a:lnTo>
                    <a:pt x="714" y="869"/>
                  </a:lnTo>
                  <a:lnTo>
                    <a:pt x="772" y="880"/>
                  </a:lnTo>
                  <a:lnTo>
                    <a:pt x="780" y="921"/>
                  </a:lnTo>
                  <a:lnTo>
                    <a:pt x="810" y="910"/>
                  </a:lnTo>
                  <a:lnTo>
                    <a:pt x="862" y="943"/>
                  </a:lnTo>
                  <a:lnTo>
                    <a:pt x="911" y="929"/>
                  </a:lnTo>
                  <a:lnTo>
                    <a:pt x="944" y="951"/>
                  </a:lnTo>
                  <a:lnTo>
                    <a:pt x="957" y="1030"/>
                  </a:lnTo>
                  <a:lnTo>
                    <a:pt x="985" y="1027"/>
                  </a:lnTo>
                  <a:lnTo>
                    <a:pt x="1004" y="959"/>
                  </a:lnTo>
                  <a:lnTo>
                    <a:pt x="1015" y="913"/>
                  </a:lnTo>
                  <a:lnTo>
                    <a:pt x="1069" y="847"/>
                  </a:lnTo>
                  <a:lnTo>
                    <a:pt x="1080" y="803"/>
                  </a:lnTo>
                  <a:lnTo>
                    <a:pt x="1099" y="795"/>
                  </a:lnTo>
                  <a:lnTo>
                    <a:pt x="1129" y="768"/>
                  </a:lnTo>
                  <a:lnTo>
                    <a:pt x="1159" y="768"/>
                  </a:lnTo>
                  <a:lnTo>
                    <a:pt x="1217" y="792"/>
                  </a:lnTo>
                  <a:lnTo>
                    <a:pt x="1268" y="822"/>
                  </a:lnTo>
                  <a:lnTo>
                    <a:pt x="1320" y="790"/>
                  </a:lnTo>
                  <a:lnTo>
                    <a:pt x="1364" y="817"/>
                  </a:lnTo>
                  <a:lnTo>
                    <a:pt x="1402" y="809"/>
                  </a:lnTo>
                  <a:lnTo>
                    <a:pt x="1440" y="770"/>
                  </a:lnTo>
                  <a:lnTo>
                    <a:pt x="1429" y="757"/>
                  </a:lnTo>
                  <a:lnTo>
                    <a:pt x="1408" y="724"/>
                  </a:lnTo>
                  <a:lnTo>
                    <a:pt x="1369" y="716"/>
                  </a:lnTo>
                  <a:lnTo>
                    <a:pt x="1369" y="691"/>
                  </a:lnTo>
                  <a:lnTo>
                    <a:pt x="1334" y="669"/>
                  </a:lnTo>
                  <a:lnTo>
                    <a:pt x="1296" y="686"/>
                  </a:lnTo>
                  <a:lnTo>
                    <a:pt x="1266" y="656"/>
                  </a:lnTo>
                  <a:lnTo>
                    <a:pt x="1233" y="658"/>
                  </a:lnTo>
                  <a:lnTo>
                    <a:pt x="1236" y="623"/>
                  </a:lnTo>
                  <a:lnTo>
                    <a:pt x="1187" y="617"/>
                  </a:lnTo>
                  <a:lnTo>
                    <a:pt x="1151" y="598"/>
                  </a:lnTo>
                  <a:lnTo>
                    <a:pt x="1154" y="563"/>
                  </a:lnTo>
                  <a:lnTo>
                    <a:pt x="1137" y="544"/>
                  </a:lnTo>
                  <a:lnTo>
                    <a:pt x="1088" y="563"/>
                  </a:lnTo>
                  <a:lnTo>
                    <a:pt x="1067" y="535"/>
                  </a:lnTo>
                  <a:lnTo>
                    <a:pt x="1097" y="505"/>
                  </a:lnTo>
                  <a:lnTo>
                    <a:pt x="1121" y="486"/>
                  </a:lnTo>
                  <a:lnTo>
                    <a:pt x="1127" y="459"/>
                  </a:lnTo>
                  <a:lnTo>
                    <a:pt x="1088" y="454"/>
                  </a:lnTo>
                  <a:lnTo>
                    <a:pt x="1097" y="423"/>
                  </a:lnTo>
                  <a:lnTo>
                    <a:pt x="1077" y="391"/>
                  </a:lnTo>
                  <a:lnTo>
                    <a:pt x="1099" y="363"/>
                  </a:lnTo>
                  <a:lnTo>
                    <a:pt x="1077" y="325"/>
                  </a:lnTo>
                  <a:lnTo>
                    <a:pt x="1077" y="303"/>
                  </a:lnTo>
                  <a:lnTo>
                    <a:pt x="1058" y="284"/>
                  </a:lnTo>
                  <a:lnTo>
                    <a:pt x="1017" y="284"/>
                  </a:lnTo>
                  <a:lnTo>
                    <a:pt x="1012" y="251"/>
                  </a:lnTo>
                  <a:lnTo>
                    <a:pt x="1012" y="224"/>
                  </a:lnTo>
                  <a:lnTo>
                    <a:pt x="976" y="202"/>
                  </a:lnTo>
                  <a:lnTo>
                    <a:pt x="976" y="175"/>
                  </a:lnTo>
                  <a:lnTo>
                    <a:pt x="955" y="153"/>
                  </a:lnTo>
                  <a:lnTo>
                    <a:pt x="941" y="123"/>
                  </a:lnTo>
                  <a:lnTo>
                    <a:pt x="908" y="123"/>
                  </a:lnTo>
                  <a:lnTo>
                    <a:pt x="886" y="147"/>
                  </a:lnTo>
                  <a:lnTo>
                    <a:pt x="911" y="169"/>
                  </a:lnTo>
                  <a:lnTo>
                    <a:pt x="933" y="194"/>
                  </a:lnTo>
                  <a:lnTo>
                    <a:pt x="908" y="232"/>
                  </a:lnTo>
                  <a:lnTo>
                    <a:pt x="892" y="249"/>
                  </a:lnTo>
                  <a:lnTo>
                    <a:pt x="845" y="219"/>
                  </a:lnTo>
                  <a:lnTo>
                    <a:pt x="867" y="197"/>
                  </a:lnTo>
                  <a:lnTo>
                    <a:pt x="840" y="161"/>
                  </a:lnTo>
                  <a:lnTo>
                    <a:pt x="840" y="123"/>
                  </a:lnTo>
                  <a:lnTo>
                    <a:pt x="870" y="93"/>
                  </a:lnTo>
                  <a:lnTo>
                    <a:pt x="837" y="82"/>
                  </a:lnTo>
                  <a:lnTo>
                    <a:pt x="810" y="82"/>
                  </a:lnTo>
                  <a:lnTo>
                    <a:pt x="826" y="35"/>
                  </a:lnTo>
                  <a:lnTo>
                    <a:pt x="826" y="3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553" name="Skupina 552">
            <a:extLst>
              <a:ext uri="{FF2B5EF4-FFF2-40B4-BE49-F238E27FC236}">
                <a16:creationId xmlns:a16="http://schemas.microsoft.com/office/drawing/2014/main" id="{61835ABA-81F0-4406-9810-F36E970B907E}"/>
              </a:ext>
            </a:extLst>
          </p:cNvPr>
          <p:cNvGrpSpPr/>
          <p:nvPr/>
        </p:nvGrpSpPr>
        <p:grpSpPr>
          <a:xfrm>
            <a:off x="2927565" y="1783049"/>
            <a:ext cx="919163" cy="1429924"/>
            <a:chOff x="3100387" y="1877426"/>
            <a:chExt cx="919163" cy="1429924"/>
          </a:xfrm>
        </p:grpSpPr>
        <p:grpSp>
          <p:nvGrpSpPr>
            <p:cNvPr id="554" name="Group 22">
              <a:extLst>
                <a:ext uri="{FF2B5EF4-FFF2-40B4-BE49-F238E27FC236}">
                  <a16:creationId xmlns:a16="http://schemas.microsoft.com/office/drawing/2014/main" id="{2B60E4E9-274E-40C0-903B-0B060577C21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00387" y="1877426"/>
              <a:ext cx="919163" cy="1429924"/>
              <a:chOff x="2952" y="777"/>
              <a:chExt cx="1778" cy="2766"/>
            </a:xfrm>
          </p:grpSpPr>
          <p:sp>
            <p:nvSpPr>
              <p:cNvPr id="556" name="Freeform 23">
                <a:extLst>
                  <a:ext uri="{FF2B5EF4-FFF2-40B4-BE49-F238E27FC236}">
                    <a16:creationId xmlns:a16="http://schemas.microsoft.com/office/drawing/2014/main" id="{A884D6A4-30BF-4419-A9F2-D66D565F3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" y="976"/>
                <a:ext cx="1376" cy="1374"/>
              </a:xfrm>
              <a:custGeom>
                <a:avLst/>
                <a:gdLst>
                  <a:gd name="T0" fmla="*/ 362 w 726"/>
                  <a:gd name="T1" fmla="*/ 0 h 726"/>
                  <a:gd name="T2" fmla="*/ 726 w 726"/>
                  <a:gd name="T3" fmla="*/ 364 h 726"/>
                  <a:gd name="T4" fmla="*/ 362 w 726"/>
                  <a:gd name="T5" fmla="*/ 726 h 726"/>
                  <a:gd name="T6" fmla="*/ 0 w 726"/>
                  <a:gd name="T7" fmla="*/ 364 h 726"/>
                  <a:gd name="T8" fmla="*/ 362 w 726"/>
                  <a:gd name="T9" fmla="*/ 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6" h="726">
                    <a:moveTo>
                      <a:pt x="362" y="0"/>
                    </a:moveTo>
                    <a:cubicBezTo>
                      <a:pt x="563" y="0"/>
                      <a:pt x="726" y="163"/>
                      <a:pt x="726" y="364"/>
                    </a:cubicBezTo>
                    <a:cubicBezTo>
                      <a:pt x="726" y="563"/>
                      <a:pt x="563" y="726"/>
                      <a:pt x="362" y="726"/>
                    </a:cubicBezTo>
                    <a:cubicBezTo>
                      <a:pt x="163" y="726"/>
                      <a:pt x="0" y="563"/>
                      <a:pt x="0" y="364"/>
                    </a:cubicBezTo>
                    <a:cubicBezTo>
                      <a:pt x="0" y="163"/>
                      <a:pt x="163" y="0"/>
                      <a:pt x="36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  <p:sp>
            <p:nvSpPr>
              <p:cNvPr id="557" name="Freeform 24">
                <a:extLst>
                  <a:ext uri="{FF2B5EF4-FFF2-40B4-BE49-F238E27FC236}">
                    <a16:creationId xmlns:a16="http://schemas.microsoft.com/office/drawing/2014/main" id="{B53E52B9-E46E-46FF-961B-04B2268192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52" y="777"/>
                <a:ext cx="1778" cy="2766"/>
              </a:xfrm>
              <a:custGeom>
                <a:avLst/>
                <a:gdLst>
                  <a:gd name="T0" fmla="*/ 469 w 938"/>
                  <a:gd name="T1" fmla="*/ 0 h 1461"/>
                  <a:gd name="T2" fmla="*/ 938 w 938"/>
                  <a:gd name="T3" fmla="*/ 469 h 1461"/>
                  <a:gd name="T4" fmla="*/ 493 w 938"/>
                  <a:gd name="T5" fmla="*/ 1449 h 1461"/>
                  <a:gd name="T6" fmla="*/ 469 w 938"/>
                  <a:gd name="T7" fmla="*/ 1461 h 1461"/>
                  <a:gd name="T8" fmla="*/ 445 w 938"/>
                  <a:gd name="T9" fmla="*/ 1447 h 1461"/>
                  <a:gd name="T10" fmla="*/ 0 w 938"/>
                  <a:gd name="T11" fmla="*/ 469 h 1461"/>
                  <a:gd name="T12" fmla="*/ 469 w 938"/>
                  <a:gd name="T13" fmla="*/ 0 h 1461"/>
                  <a:gd name="T14" fmla="*/ 833 w 938"/>
                  <a:gd name="T15" fmla="*/ 469 h 1461"/>
                  <a:gd name="T16" fmla="*/ 469 w 938"/>
                  <a:gd name="T17" fmla="*/ 105 h 1461"/>
                  <a:gd name="T18" fmla="*/ 107 w 938"/>
                  <a:gd name="T19" fmla="*/ 469 h 1461"/>
                  <a:gd name="T20" fmla="*/ 469 w 938"/>
                  <a:gd name="T21" fmla="*/ 831 h 1461"/>
                  <a:gd name="T22" fmla="*/ 833 w 938"/>
                  <a:gd name="T23" fmla="*/ 469 h 1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8" h="1461">
                    <a:moveTo>
                      <a:pt x="469" y="0"/>
                    </a:moveTo>
                    <a:cubicBezTo>
                      <a:pt x="729" y="0"/>
                      <a:pt x="938" y="210"/>
                      <a:pt x="938" y="469"/>
                    </a:cubicBezTo>
                    <a:cubicBezTo>
                      <a:pt x="938" y="693"/>
                      <a:pt x="590" y="1288"/>
                      <a:pt x="493" y="1449"/>
                    </a:cubicBezTo>
                    <a:cubicBezTo>
                      <a:pt x="489" y="1457"/>
                      <a:pt x="479" y="1461"/>
                      <a:pt x="469" y="1461"/>
                    </a:cubicBezTo>
                    <a:cubicBezTo>
                      <a:pt x="459" y="1461"/>
                      <a:pt x="451" y="1457"/>
                      <a:pt x="445" y="1447"/>
                    </a:cubicBezTo>
                    <a:cubicBezTo>
                      <a:pt x="350" y="1288"/>
                      <a:pt x="0" y="693"/>
                      <a:pt x="0" y="469"/>
                    </a:cubicBezTo>
                    <a:cubicBezTo>
                      <a:pt x="0" y="210"/>
                      <a:pt x="211" y="0"/>
                      <a:pt x="469" y="0"/>
                    </a:cubicBezTo>
                    <a:close/>
                    <a:moveTo>
                      <a:pt x="833" y="469"/>
                    </a:moveTo>
                    <a:cubicBezTo>
                      <a:pt x="833" y="268"/>
                      <a:pt x="670" y="105"/>
                      <a:pt x="469" y="105"/>
                    </a:cubicBezTo>
                    <a:cubicBezTo>
                      <a:pt x="270" y="105"/>
                      <a:pt x="107" y="268"/>
                      <a:pt x="107" y="469"/>
                    </a:cubicBezTo>
                    <a:cubicBezTo>
                      <a:pt x="107" y="668"/>
                      <a:pt x="270" y="831"/>
                      <a:pt x="469" y="831"/>
                    </a:cubicBezTo>
                    <a:cubicBezTo>
                      <a:pt x="670" y="831"/>
                      <a:pt x="833" y="668"/>
                      <a:pt x="833" y="469"/>
                    </a:cubicBezTo>
                    <a:close/>
                  </a:path>
                </a:pathLst>
              </a:custGeom>
              <a:solidFill>
                <a:srgbClr val="438D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endParaRPr>
              </a:p>
            </p:txBody>
          </p:sp>
        </p:grpSp>
        <p:pic>
          <p:nvPicPr>
            <p:cNvPr id="555" name="Obrázek 554">
              <a:extLst>
                <a:ext uri="{FF2B5EF4-FFF2-40B4-BE49-F238E27FC236}">
                  <a16:creationId xmlns:a16="http://schemas.microsoft.com/office/drawing/2014/main" id="{7FEAA6BE-2D80-44E0-A857-CF052F775A2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63805" y="2115273"/>
              <a:ext cx="587470" cy="440603"/>
            </a:xfrm>
            <a:prstGeom prst="ellipse">
              <a:avLst/>
            </a:prstGeom>
          </p:spPr>
        </p:pic>
      </p:grpSp>
      <p:sp>
        <p:nvSpPr>
          <p:cNvPr id="47" name="TextovéPole 46">
            <a:extLst>
              <a:ext uri="{FF2B5EF4-FFF2-40B4-BE49-F238E27FC236}">
                <a16:creationId xmlns:a16="http://schemas.microsoft.com/office/drawing/2014/main" id="{CF5D894B-ED47-48A6-AFF5-B12DC212D4DB}"/>
              </a:ext>
            </a:extLst>
          </p:cNvPr>
          <p:cNvSpPr txBox="1"/>
          <p:nvPr/>
        </p:nvSpPr>
        <p:spPr>
          <a:xfrm>
            <a:off x="8205593" y="1637070"/>
            <a:ext cx="1122168" cy="61555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4000" b="0" i="0" u="none" strike="noStrike" kern="1200" cap="none" spc="0" normalizeH="0" baseline="0" noProof="0" dirty="0">
                <a:ln>
                  <a:noFill/>
                </a:ln>
                <a:solidFill>
                  <a:srgbClr val="438D96"/>
                </a:solidFill>
                <a:effectLst/>
                <a:uLnTx/>
                <a:uFillTx/>
                <a:latin typeface="Crimson"/>
                <a:ea typeface="+mn-ea"/>
                <a:cs typeface="+mn-cs"/>
              </a:rPr>
              <a:t>1</a:t>
            </a:r>
          </a:p>
        </p:txBody>
      </p:sp>
      <p:sp>
        <p:nvSpPr>
          <p:cNvPr id="48" name="TextovéPole 47">
            <a:extLst>
              <a:ext uri="{FF2B5EF4-FFF2-40B4-BE49-F238E27FC236}">
                <a16:creationId xmlns:a16="http://schemas.microsoft.com/office/drawing/2014/main" id="{D5BC0136-F15D-48D7-A167-0A5AE43AF06F}"/>
              </a:ext>
            </a:extLst>
          </p:cNvPr>
          <p:cNvSpPr txBox="1"/>
          <p:nvPr/>
        </p:nvSpPr>
        <p:spPr>
          <a:xfrm>
            <a:off x="8205593" y="2698578"/>
            <a:ext cx="1122168" cy="61555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4000" b="0" i="0" u="none" strike="noStrike" kern="1200" cap="none" spc="0" normalizeH="0" baseline="0" noProof="0" dirty="0">
                <a:ln>
                  <a:noFill/>
                </a:ln>
                <a:solidFill>
                  <a:srgbClr val="9A9B9C"/>
                </a:solidFill>
                <a:effectLst/>
                <a:uLnTx/>
                <a:uFillTx/>
                <a:latin typeface="Crimson"/>
                <a:ea typeface="+mn-ea"/>
                <a:cs typeface="+mn-cs"/>
              </a:rPr>
              <a:t>14</a:t>
            </a:r>
          </a:p>
        </p:txBody>
      </p:sp>
      <p:sp>
        <p:nvSpPr>
          <p:cNvPr id="49" name="TextovéPole 48">
            <a:extLst>
              <a:ext uri="{FF2B5EF4-FFF2-40B4-BE49-F238E27FC236}">
                <a16:creationId xmlns:a16="http://schemas.microsoft.com/office/drawing/2014/main" id="{9012B3AE-F6BF-4F9E-8C73-1C4217669960}"/>
              </a:ext>
            </a:extLst>
          </p:cNvPr>
          <p:cNvSpPr txBox="1"/>
          <p:nvPr/>
        </p:nvSpPr>
        <p:spPr>
          <a:xfrm>
            <a:off x="8205593" y="3760086"/>
            <a:ext cx="1122168" cy="61555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40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rimson"/>
                <a:ea typeface="+mn-ea"/>
                <a:cs typeface="+mn-cs"/>
              </a:rPr>
              <a:t>205</a:t>
            </a:r>
          </a:p>
        </p:txBody>
      </p:sp>
      <p:sp>
        <p:nvSpPr>
          <p:cNvPr id="51" name="TextovéPole 50">
            <a:extLst>
              <a:ext uri="{FF2B5EF4-FFF2-40B4-BE49-F238E27FC236}">
                <a16:creationId xmlns:a16="http://schemas.microsoft.com/office/drawing/2014/main" id="{F6CAB94D-09EC-4A8A-AECB-F80E8F207BFC}"/>
              </a:ext>
            </a:extLst>
          </p:cNvPr>
          <p:cNvSpPr txBox="1"/>
          <p:nvPr/>
        </p:nvSpPr>
        <p:spPr>
          <a:xfrm>
            <a:off x="9523664" y="1760180"/>
            <a:ext cx="231869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міністерство</a:t>
            </a:r>
            <a:endParaRPr kumimoji="0" lang="cs-CZ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2" name="TextovéPole 51">
            <a:extLst>
              <a:ext uri="{FF2B5EF4-FFF2-40B4-BE49-F238E27FC236}">
                <a16:creationId xmlns:a16="http://schemas.microsoft.com/office/drawing/2014/main" id="{F2C735D1-A205-4575-A29A-78C652C1CE1B}"/>
              </a:ext>
            </a:extLst>
          </p:cNvPr>
          <p:cNvSpPr txBox="1"/>
          <p:nvPr/>
        </p:nvSpPr>
        <p:spPr>
          <a:xfrm>
            <a:off x="9523664" y="2829227"/>
            <a:ext cx="231869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країв</a:t>
            </a:r>
            <a:endParaRPr kumimoji="0" lang="cs-CZ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3" name="TextovéPole 52">
            <a:extLst>
              <a:ext uri="{FF2B5EF4-FFF2-40B4-BE49-F238E27FC236}">
                <a16:creationId xmlns:a16="http://schemas.microsoft.com/office/drawing/2014/main" id="{3EB66586-B54F-49CA-9486-7FB3802BC116}"/>
              </a:ext>
            </a:extLst>
          </p:cNvPr>
          <p:cNvSpPr txBox="1"/>
          <p:nvPr/>
        </p:nvSpPr>
        <p:spPr>
          <a:xfrm>
            <a:off x="9523663" y="3530641"/>
            <a:ext cx="2529791" cy="110799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муніципалітети з розширеними повноваженнями</a:t>
            </a:r>
            <a:endParaRPr kumimoji="0" lang="cs-CZ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grpSp>
        <p:nvGrpSpPr>
          <p:cNvPr id="61" name="Group 22">
            <a:extLst>
              <a:ext uri="{FF2B5EF4-FFF2-40B4-BE49-F238E27FC236}">
                <a16:creationId xmlns:a16="http://schemas.microsoft.com/office/drawing/2014/main" id="{BB687CC8-CA57-4AAF-A896-077A48F8F04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229337" y="2438686"/>
            <a:ext cx="445295" cy="692737"/>
            <a:chOff x="2952" y="777"/>
            <a:chExt cx="1778" cy="2766"/>
          </a:xfrm>
        </p:grpSpPr>
        <p:sp>
          <p:nvSpPr>
            <p:cNvPr id="62" name="Freeform 23">
              <a:extLst>
                <a:ext uri="{FF2B5EF4-FFF2-40B4-BE49-F238E27FC236}">
                  <a16:creationId xmlns:a16="http://schemas.microsoft.com/office/drawing/2014/main" id="{8B4A9DDF-80AF-4804-8F3D-20BCBB764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63" name="Freeform 24">
              <a:extLst>
                <a:ext uri="{FF2B5EF4-FFF2-40B4-BE49-F238E27FC236}">
                  <a16:creationId xmlns:a16="http://schemas.microsoft.com/office/drawing/2014/main" id="{2DB211E4-FAD8-42E2-A3A9-B50687BBBC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64" name="Group 22">
            <a:extLst>
              <a:ext uri="{FF2B5EF4-FFF2-40B4-BE49-F238E27FC236}">
                <a16:creationId xmlns:a16="http://schemas.microsoft.com/office/drawing/2014/main" id="{F4284C04-1CEC-47FE-AA15-A9ABA42D91F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577154" y="2263268"/>
            <a:ext cx="445295" cy="692737"/>
            <a:chOff x="2952" y="777"/>
            <a:chExt cx="1778" cy="2766"/>
          </a:xfrm>
        </p:grpSpPr>
        <p:sp>
          <p:nvSpPr>
            <p:cNvPr id="65" name="Freeform 23">
              <a:extLst>
                <a:ext uri="{FF2B5EF4-FFF2-40B4-BE49-F238E27FC236}">
                  <a16:creationId xmlns:a16="http://schemas.microsoft.com/office/drawing/2014/main" id="{31AE61FC-6D6B-49D8-94BB-78057E7C9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66" name="Freeform 24">
              <a:extLst>
                <a:ext uri="{FF2B5EF4-FFF2-40B4-BE49-F238E27FC236}">
                  <a16:creationId xmlns:a16="http://schemas.microsoft.com/office/drawing/2014/main" id="{76367D77-0E13-482D-AFAD-8666475A37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73" name="Group 22">
            <a:extLst>
              <a:ext uri="{FF2B5EF4-FFF2-40B4-BE49-F238E27FC236}">
                <a16:creationId xmlns:a16="http://schemas.microsoft.com/office/drawing/2014/main" id="{DD12E4CB-712D-4051-83EA-E3A651B92EC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445802" y="2536109"/>
            <a:ext cx="445295" cy="692737"/>
            <a:chOff x="2952" y="777"/>
            <a:chExt cx="1778" cy="2766"/>
          </a:xfrm>
        </p:grpSpPr>
        <p:sp>
          <p:nvSpPr>
            <p:cNvPr id="74" name="Freeform 23">
              <a:extLst>
                <a:ext uri="{FF2B5EF4-FFF2-40B4-BE49-F238E27FC236}">
                  <a16:creationId xmlns:a16="http://schemas.microsoft.com/office/drawing/2014/main" id="{EDF4F0C6-8D43-417A-AECB-2346F4657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75" name="Freeform 24">
              <a:extLst>
                <a:ext uri="{FF2B5EF4-FFF2-40B4-BE49-F238E27FC236}">
                  <a16:creationId xmlns:a16="http://schemas.microsoft.com/office/drawing/2014/main" id="{ABC3926A-FA15-4DBB-A015-AB1F7C0B52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76" name="Group 22">
            <a:extLst>
              <a:ext uri="{FF2B5EF4-FFF2-40B4-BE49-F238E27FC236}">
                <a16:creationId xmlns:a16="http://schemas.microsoft.com/office/drawing/2014/main" id="{CDF4A354-EABD-4D17-9FD1-8D05A5C5059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939742" y="2115130"/>
            <a:ext cx="445295" cy="692737"/>
            <a:chOff x="2952" y="777"/>
            <a:chExt cx="1778" cy="2766"/>
          </a:xfrm>
        </p:grpSpPr>
        <p:sp>
          <p:nvSpPr>
            <p:cNvPr id="77" name="Freeform 23">
              <a:extLst>
                <a:ext uri="{FF2B5EF4-FFF2-40B4-BE49-F238E27FC236}">
                  <a16:creationId xmlns:a16="http://schemas.microsoft.com/office/drawing/2014/main" id="{F5B83571-905A-4728-A6D5-AA9A99213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78" name="Freeform 24">
              <a:extLst>
                <a:ext uri="{FF2B5EF4-FFF2-40B4-BE49-F238E27FC236}">
                  <a16:creationId xmlns:a16="http://schemas.microsoft.com/office/drawing/2014/main" id="{85D35EEA-9C10-4B30-BB26-640D26B5B1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79" name="Group 22">
            <a:extLst>
              <a:ext uri="{FF2B5EF4-FFF2-40B4-BE49-F238E27FC236}">
                <a16:creationId xmlns:a16="http://schemas.microsoft.com/office/drawing/2014/main" id="{7CDB1DFF-BC64-46A2-993E-1AFB83B2999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344756" y="1855928"/>
            <a:ext cx="445295" cy="692737"/>
            <a:chOff x="2952" y="777"/>
            <a:chExt cx="1778" cy="2766"/>
          </a:xfrm>
        </p:grpSpPr>
        <p:sp>
          <p:nvSpPr>
            <p:cNvPr id="80" name="Freeform 23">
              <a:extLst>
                <a:ext uri="{FF2B5EF4-FFF2-40B4-BE49-F238E27FC236}">
                  <a16:creationId xmlns:a16="http://schemas.microsoft.com/office/drawing/2014/main" id="{DEA66476-874B-49BF-932B-973230D33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81" name="Freeform 24">
              <a:extLst>
                <a:ext uri="{FF2B5EF4-FFF2-40B4-BE49-F238E27FC236}">
                  <a16:creationId xmlns:a16="http://schemas.microsoft.com/office/drawing/2014/main" id="{E1A1FC7C-7EF9-449B-BD63-1682BAAFC1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82" name="Group 22">
            <a:extLst>
              <a:ext uri="{FF2B5EF4-FFF2-40B4-BE49-F238E27FC236}">
                <a16:creationId xmlns:a16="http://schemas.microsoft.com/office/drawing/2014/main" id="{E4908D84-40EA-4D4B-BD8F-D9303084C66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765770" y="1680362"/>
            <a:ext cx="445295" cy="692737"/>
            <a:chOff x="2952" y="777"/>
            <a:chExt cx="1778" cy="2766"/>
          </a:xfrm>
        </p:grpSpPr>
        <p:sp>
          <p:nvSpPr>
            <p:cNvPr id="83" name="Freeform 23">
              <a:extLst>
                <a:ext uri="{FF2B5EF4-FFF2-40B4-BE49-F238E27FC236}">
                  <a16:creationId xmlns:a16="http://schemas.microsoft.com/office/drawing/2014/main" id="{16379A3A-D2A7-4DE0-9E2E-581A79B6B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84" name="Freeform 24">
              <a:extLst>
                <a:ext uri="{FF2B5EF4-FFF2-40B4-BE49-F238E27FC236}">
                  <a16:creationId xmlns:a16="http://schemas.microsoft.com/office/drawing/2014/main" id="{91E227A7-12B0-4121-B971-19A523CE83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85" name="Group 22">
            <a:extLst>
              <a:ext uri="{FF2B5EF4-FFF2-40B4-BE49-F238E27FC236}">
                <a16:creationId xmlns:a16="http://schemas.microsoft.com/office/drawing/2014/main" id="{A8F3FCF7-3604-4EC7-9CD3-C725F65C0AD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42703" y="1492389"/>
            <a:ext cx="445295" cy="692737"/>
            <a:chOff x="2952" y="777"/>
            <a:chExt cx="1778" cy="2766"/>
          </a:xfrm>
        </p:grpSpPr>
        <p:sp>
          <p:nvSpPr>
            <p:cNvPr id="86" name="Freeform 23">
              <a:extLst>
                <a:ext uri="{FF2B5EF4-FFF2-40B4-BE49-F238E27FC236}">
                  <a16:creationId xmlns:a16="http://schemas.microsoft.com/office/drawing/2014/main" id="{F8C2E036-DAD1-4920-AD68-A896B4A71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87" name="Freeform 24">
              <a:extLst>
                <a:ext uri="{FF2B5EF4-FFF2-40B4-BE49-F238E27FC236}">
                  <a16:creationId xmlns:a16="http://schemas.microsoft.com/office/drawing/2014/main" id="{C9B3045C-FD4A-4236-85EB-8E48361ED9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88" name="Group 22">
            <a:extLst>
              <a:ext uri="{FF2B5EF4-FFF2-40B4-BE49-F238E27FC236}">
                <a16:creationId xmlns:a16="http://schemas.microsoft.com/office/drawing/2014/main" id="{44193708-4967-4822-87BE-418EAD8A536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504335" y="1708644"/>
            <a:ext cx="445295" cy="692737"/>
            <a:chOff x="2952" y="777"/>
            <a:chExt cx="1778" cy="2766"/>
          </a:xfrm>
        </p:grpSpPr>
        <p:sp>
          <p:nvSpPr>
            <p:cNvPr id="89" name="Freeform 23">
              <a:extLst>
                <a:ext uri="{FF2B5EF4-FFF2-40B4-BE49-F238E27FC236}">
                  <a16:creationId xmlns:a16="http://schemas.microsoft.com/office/drawing/2014/main" id="{646835A8-18BB-4256-8C4F-341863F94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90" name="Freeform 24">
              <a:extLst>
                <a:ext uri="{FF2B5EF4-FFF2-40B4-BE49-F238E27FC236}">
                  <a16:creationId xmlns:a16="http://schemas.microsoft.com/office/drawing/2014/main" id="{27E8605C-591E-4059-9521-24ADB16574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91" name="Group 22">
            <a:extLst>
              <a:ext uri="{FF2B5EF4-FFF2-40B4-BE49-F238E27FC236}">
                <a16:creationId xmlns:a16="http://schemas.microsoft.com/office/drawing/2014/main" id="{2FDD0BFF-1474-40C7-94D0-4DCD56423A3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25541" y="1491208"/>
            <a:ext cx="445295" cy="692737"/>
            <a:chOff x="2952" y="777"/>
            <a:chExt cx="1778" cy="2766"/>
          </a:xfrm>
        </p:grpSpPr>
        <p:sp>
          <p:nvSpPr>
            <p:cNvPr id="92" name="Freeform 23">
              <a:extLst>
                <a:ext uri="{FF2B5EF4-FFF2-40B4-BE49-F238E27FC236}">
                  <a16:creationId xmlns:a16="http://schemas.microsoft.com/office/drawing/2014/main" id="{C2EF142B-7A54-4969-B48C-D5DE74B2B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93" name="Freeform 24">
              <a:extLst>
                <a:ext uri="{FF2B5EF4-FFF2-40B4-BE49-F238E27FC236}">
                  <a16:creationId xmlns:a16="http://schemas.microsoft.com/office/drawing/2014/main" id="{8F70421F-496E-4570-A568-65AD012C6C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94" name="Group 22">
            <a:extLst>
              <a:ext uri="{FF2B5EF4-FFF2-40B4-BE49-F238E27FC236}">
                <a16:creationId xmlns:a16="http://schemas.microsoft.com/office/drawing/2014/main" id="{E3E95098-484E-4F3D-BE14-46B4546170E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28005" y="1767229"/>
            <a:ext cx="445295" cy="692737"/>
            <a:chOff x="2952" y="777"/>
            <a:chExt cx="1778" cy="2766"/>
          </a:xfrm>
        </p:grpSpPr>
        <p:sp>
          <p:nvSpPr>
            <p:cNvPr id="95" name="Freeform 23">
              <a:extLst>
                <a:ext uri="{FF2B5EF4-FFF2-40B4-BE49-F238E27FC236}">
                  <a16:creationId xmlns:a16="http://schemas.microsoft.com/office/drawing/2014/main" id="{79CC9C60-02B8-4285-88B8-0560F80F1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96" name="Freeform 24">
              <a:extLst>
                <a:ext uri="{FF2B5EF4-FFF2-40B4-BE49-F238E27FC236}">
                  <a16:creationId xmlns:a16="http://schemas.microsoft.com/office/drawing/2014/main" id="{4DAC3826-F5C4-4E6B-B033-DAA43140EE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97" name="Group 22">
            <a:extLst>
              <a:ext uri="{FF2B5EF4-FFF2-40B4-BE49-F238E27FC236}">
                <a16:creationId xmlns:a16="http://schemas.microsoft.com/office/drawing/2014/main" id="{8D4922D7-FFAD-4D7D-BC65-BFB28416C20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708379" y="1767229"/>
            <a:ext cx="445295" cy="692737"/>
            <a:chOff x="2952" y="777"/>
            <a:chExt cx="1778" cy="2766"/>
          </a:xfrm>
        </p:grpSpPr>
        <p:sp>
          <p:nvSpPr>
            <p:cNvPr id="98" name="Freeform 23">
              <a:extLst>
                <a:ext uri="{FF2B5EF4-FFF2-40B4-BE49-F238E27FC236}">
                  <a16:creationId xmlns:a16="http://schemas.microsoft.com/office/drawing/2014/main" id="{6FAD9020-FBBE-4528-9F90-00564229F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99" name="Freeform 24">
              <a:extLst>
                <a:ext uri="{FF2B5EF4-FFF2-40B4-BE49-F238E27FC236}">
                  <a16:creationId xmlns:a16="http://schemas.microsoft.com/office/drawing/2014/main" id="{CF881137-A180-4AD4-93B4-03F43906F3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00" name="Group 22">
            <a:extLst>
              <a:ext uri="{FF2B5EF4-FFF2-40B4-BE49-F238E27FC236}">
                <a16:creationId xmlns:a16="http://schemas.microsoft.com/office/drawing/2014/main" id="{7E812B02-0FAB-45B0-A5F8-DD8C75462F2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59218" y="2115130"/>
            <a:ext cx="445295" cy="692737"/>
            <a:chOff x="2952" y="777"/>
            <a:chExt cx="1778" cy="2766"/>
          </a:xfrm>
        </p:grpSpPr>
        <p:sp>
          <p:nvSpPr>
            <p:cNvPr id="101" name="Freeform 23">
              <a:extLst>
                <a:ext uri="{FF2B5EF4-FFF2-40B4-BE49-F238E27FC236}">
                  <a16:creationId xmlns:a16="http://schemas.microsoft.com/office/drawing/2014/main" id="{58354552-7888-44FD-BCD6-59692208C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02" name="Freeform 24">
              <a:extLst>
                <a:ext uri="{FF2B5EF4-FFF2-40B4-BE49-F238E27FC236}">
                  <a16:creationId xmlns:a16="http://schemas.microsoft.com/office/drawing/2014/main" id="{C02BEACE-F201-41EE-9557-1D0F6B4963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03" name="Group 22">
            <a:extLst>
              <a:ext uri="{FF2B5EF4-FFF2-40B4-BE49-F238E27FC236}">
                <a16:creationId xmlns:a16="http://schemas.microsoft.com/office/drawing/2014/main" id="{9CC350C0-11F2-4CB3-8ACB-C2741094226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979682" y="1940267"/>
            <a:ext cx="445295" cy="692737"/>
            <a:chOff x="2952" y="777"/>
            <a:chExt cx="1778" cy="2766"/>
          </a:xfrm>
        </p:grpSpPr>
        <p:sp>
          <p:nvSpPr>
            <p:cNvPr id="104" name="Freeform 23">
              <a:extLst>
                <a:ext uri="{FF2B5EF4-FFF2-40B4-BE49-F238E27FC236}">
                  <a16:creationId xmlns:a16="http://schemas.microsoft.com/office/drawing/2014/main" id="{EE027A0B-1D09-4256-8D9D-FDDBED20D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05" name="Freeform 24">
              <a:extLst>
                <a:ext uri="{FF2B5EF4-FFF2-40B4-BE49-F238E27FC236}">
                  <a16:creationId xmlns:a16="http://schemas.microsoft.com/office/drawing/2014/main" id="{986184BB-36FF-4EFC-8654-C453B66ED4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06" name="Group 22">
            <a:extLst>
              <a:ext uri="{FF2B5EF4-FFF2-40B4-BE49-F238E27FC236}">
                <a16:creationId xmlns:a16="http://schemas.microsoft.com/office/drawing/2014/main" id="{29030E06-3ABD-4594-939C-3549717F240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848892" y="2244731"/>
            <a:ext cx="445295" cy="692737"/>
            <a:chOff x="2952" y="777"/>
            <a:chExt cx="1778" cy="2766"/>
          </a:xfrm>
        </p:grpSpPr>
        <p:sp>
          <p:nvSpPr>
            <p:cNvPr id="107" name="Freeform 23">
              <a:extLst>
                <a:ext uri="{FF2B5EF4-FFF2-40B4-BE49-F238E27FC236}">
                  <a16:creationId xmlns:a16="http://schemas.microsoft.com/office/drawing/2014/main" id="{5F4AD810-1AEF-40D2-9025-394F76C36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08" name="Freeform 24">
              <a:extLst>
                <a:ext uri="{FF2B5EF4-FFF2-40B4-BE49-F238E27FC236}">
                  <a16:creationId xmlns:a16="http://schemas.microsoft.com/office/drawing/2014/main" id="{0F91FBA1-B70A-421D-ABCB-7050A10383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09" name="Group 22">
            <a:extLst>
              <a:ext uri="{FF2B5EF4-FFF2-40B4-BE49-F238E27FC236}">
                <a16:creationId xmlns:a16="http://schemas.microsoft.com/office/drawing/2014/main" id="{2B687C85-55F3-4B82-99DB-B92011502E3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22434" y="2291049"/>
            <a:ext cx="445295" cy="692737"/>
            <a:chOff x="2952" y="777"/>
            <a:chExt cx="1778" cy="2766"/>
          </a:xfrm>
        </p:grpSpPr>
        <p:sp>
          <p:nvSpPr>
            <p:cNvPr id="110" name="Freeform 23">
              <a:extLst>
                <a:ext uri="{FF2B5EF4-FFF2-40B4-BE49-F238E27FC236}">
                  <a16:creationId xmlns:a16="http://schemas.microsoft.com/office/drawing/2014/main" id="{31D39476-C813-4986-9FFF-1A8F4EC27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11" name="Freeform 24">
              <a:extLst>
                <a:ext uri="{FF2B5EF4-FFF2-40B4-BE49-F238E27FC236}">
                  <a16:creationId xmlns:a16="http://schemas.microsoft.com/office/drawing/2014/main" id="{BE1B1335-C57A-4735-B70F-C27D9A10D3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12" name="Group 22">
            <a:extLst>
              <a:ext uri="{FF2B5EF4-FFF2-40B4-BE49-F238E27FC236}">
                <a16:creationId xmlns:a16="http://schemas.microsoft.com/office/drawing/2014/main" id="{BC3A0EF1-0D99-4268-AC39-BB96D1EA1A3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788611" y="2043934"/>
            <a:ext cx="445295" cy="692737"/>
            <a:chOff x="2952" y="777"/>
            <a:chExt cx="1778" cy="2766"/>
          </a:xfrm>
        </p:grpSpPr>
        <p:sp>
          <p:nvSpPr>
            <p:cNvPr id="113" name="Freeform 23">
              <a:extLst>
                <a:ext uri="{FF2B5EF4-FFF2-40B4-BE49-F238E27FC236}">
                  <a16:creationId xmlns:a16="http://schemas.microsoft.com/office/drawing/2014/main" id="{D37B0581-84F4-4C59-9BF9-513B5A080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14" name="Freeform 24">
              <a:extLst>
                <a:ext uri="{FF2B5EF4-FFF2-40B4-BE49-F238E27FC236}">
                  <a16:creationId xmlns:a16="http://schemas.microsoft.com/office/drawing/2014/main" id="{6517664D-5E38-4115-B6E5-D6B849BEA9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15" name="Group 22">
            <a:extLst>
              <a:ext uri="{FF2B5EF4-FFF2-40B4-BE49-F238E27FC236}">
                <a16:creationId xmlns:a16="http://schemas.microsoft.com/office/drawing/2014/main" id="{93BF3AD4-B4B1-48F1-9981-7B277977953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63942" y="2358045"/>
            <a:ext cx="445295" cy="692737"/>
            <a:chOff x="2952" y="777"/>
            <a:chExt cx="1778" cy="2766"/>
          </a:xfrm>
        </p:grpSpPr>
        <p:sp>
          <p:nvSpPr>
            <p:cNvPr id="116" name="Freeform 23">
              <a:extLst>
                <a:ext uri="{FF2B5EF4-FFF2-40B4-BE49-F238E27FC236}">
                  <a16:creationId xmlns:a16="http://schemas.microsoft.com/office/drawing/2014/main" id="{5B43CD3F-FCBD-429F-98FC-C5C72DE4E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17" name="Freeform 24">
              <a:extLst>
                <a:ext uri="{FF2B5EF4-FFF2-40B4-BE49-F238E27FC236}">
                  <a16:creationId xmlns:a16="http://schemas.microsoft.com/office/drawing/2014/main" id="{7D2A9057-ECCB-408C-BF7B-8B8EA33552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18" name="Group 22">
            <a:extLst>
              <a:ext uri="{FF2B5EF4-FFF2-40B4-BE49-F238E27FC236}">
                <a16:creationId xmlns:a16="http://schemas.microsoft.com/office/drawing/2014/main" id="{2E85155C-055B-4898-9BB6-DD5B53AAE71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302737" y="2614221"/>
            <a:ext cx="445295" cy="692737"/>
            <a:chOff x="2952" y="777"/>
            <a:chExt cx="1778" cy="2766"/>
          </a:xfrm>
        </p:grpSpPr>
        <p:sp>
          <p:nvSpPr>
            <p:cNvPr id="119" name="Freeform 23">
              <a:extLst>
                <a:ext uri="{FF2B5EF4-FFF2-40B4-BE49-F238E27FC236}">
                  <a16:creationId xmlns:a16="http://schemas.microsoft.com/office/drawing/2014/main" id="{9C7610C6-7FD4-4B5B-891A-2E59D9802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20" name="Freeform 24">
              <a:extLst>
                <a:ext uri="{FF2B5EF4-FFF2-40B4-BE49-F238E27FC236}">
                  <a16:creationId xmlns:a16="http://schemas.microsoft.com/office/drawing/2014/main" id="{C02D37C6-DACE-407A-98B4-5D724EF49B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21" name="Group 22">
            <a:extLst>
              <a:ext uri="{FF2B5EF4-FFF2-40B4-BE49-F238E27FC236}">
                <a16:creationId xmlns:a16="http://schemas.microsoft.com/office/drawing/2014/main" id="{554CEFCB-7FCC-4D01-8DE4-FEB3386C446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581656" y="2753998"/>
            <a:ext cx="445295" cy="692737"/>
            <a:chOff x="2952" y="777"/>
            <a:chExt cx="1778" cy="2766"/>
          </a:xfrm>
        </p:grpSpPr>
        <p:sp>
          <p:nvSpPr>
            <p:cNvPr id="122" name="Freeform 23">
              <a:extLst>
                <a:ext uri="{FF2B5EF4-FFF2-40B4-BE49-F238E27FC236}">
                  <a16:creationId xmlns:a16="http://schemas.microsoft.com/office/drawing/2014/main" id="{86B6EF80-AEA6-4D86-8946-D2FC7B14C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23" name="Freeform 24">
              <a:extLst>
                <a:ext uri="{FF2B5EF4-FFF2-40B4-BE49-F238E27FC236}">
                  <a16:creationId xmlns:a16="http://schemas.microsoft.com/office/drawing/2014/main" id="{C0BC31F1-500F-4D57-85E0-8CDD391F32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24" name="Group 22">
            <a:extLst>
              <a:ext uri="{FF2B5EF4-FFF2-40B4-BE49-F238E27FC236}">
                <a16:creationId xmlns:a16="http://schemas.microsoft.com/office/drawing/2014/main" id="{B8E189FA-00ED-4248-99AE-29BDCB1AC04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48764" y="2548665"/>
            <a:ext cx="445295" cy="692737"/>
            <a:chOff x="2952" y="777"/>
            <a:chExt cx="1778" cy="2766"/>
          </a:xfrm>
        </p:grpSpPr>
        <p:sp>
          <p:nvSpPr>
            <p:cNvPr id="125" name="Freeform 23">
              <a:extLst>
                <a:ext uri="{FF2B5EF4-FFF2-40B4-BE49-F238E27FC236}">
                  <a16:creationId xmlns:a16="http://schemas.microsoft.com/office/drawing/2014/main" id="{F0B5A786-2679-443E-A7CE-96CC53CD9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26" name="Freeform 24">
              <a:extLst>
                <a:ext uri="{FF2B5EF4-FFF2-40B4-BE49-F238E27FC236}">
                  <a16:creationId xmlns:a16="http://schemas.microsoft.com/office/drawing/2014/main" id="{98253629-2794-4BFB-B602-773A8036FF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27" name="Group 22">
            <a:extLst>
              <a:ext uri="{FF2B5EF4-FFF2-40B4-BE49-F238E27FC236}">
                <a16:creationId xmlns:a16="http://schemas.microsoft.com/office/drawing/2014/main" id="{3102BB2F-DDBE-4E4C-B88E-57D6298C453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15661" y="2498011"/>
            <a:ext cx="445295" cy="692737"/>
            <a:chOff x="2952" y="777"/>
            <a:chExt cx="1778" cy="2766"/>
          </a:xfrm>
        </p:grpSpPr>
        <p:sp>
          <p:nvSpPr>
            <p:cNvPr id="128" name="Freeform 23">
              <a:extLst>
                <a:ext uri="{FF2B5EF4-FFF2-40B4-BE49-F238E27FC236}">
                  <a16:creationId xmlns:a16="http://schemas.microsoft.com/office/drawing/2014/main" id="{0BDE08E8-68F9-4166-B780-6E93AF7C0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29" name="Freeform 24">
              <a:extLst>
                <a:ext uri="{FF2B5EF4-FFF2-40B4-BE49-F238E27FC236}">
                  <a16:creationId xmlns:a16="http://schemas.microsoft.com/office/drawing/2014/main" id="{1DDEF103-582C-4B45-81FF-2214F05811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30" name="Group 22">
            <a:extLst>
              <a:ext uri="{FF2B5EF4-FFF2-40B4-BE49-F238E27FC236}">
                <a16:creationId xmlns:a16="http://schemas.microsoft.com/office/drawing/2014/main" id="{EDB52649-ECF1-497D-90FF-4CCD47A3C5B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336776" y="2623036"/>
            <a:ext cx="445295" cy="692737"/>
            <a:chOff x="2952" y="777"/>
            <a:chExt cx="1778" cy="2766"/>
          </a:xfrm>
        </p:grpSpPr>
        <p:sp>
          <p:nvSpPr>
            <p:cNvPr id="131" name="Freeform 23">
              <a:extLst>
                <a:ext uri="{FF2B5EF4-FFF2-40B4-BE49-F238E27FC236}">
                  <a16:creationId xmlns:a16="http://schemas.microsoft.com/office/drawing/2014/main" id="{A9E97684-BC0C-4C05-81C8-190140485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32" name="Freeform 24">
              <a:extLst>
                <a:ext uri="{FF2B5EF4-FFF2-40B4-BE49-F238E27FC236}">
                  <a16:creationId xmlns:a16="http://schemas.microsoft.com/office/drawing/2014/main" id="{D325EDEC-95FC-4564-A773-7B8BC66738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33" name="Group 22">
            <a:extLst>
              <a:ext uri="{FF2B5EF4-FFF2-40B4-BE49-F238E27FC236}">
                <a16:creationId xmlns:a16="http://schemas.microsoft.com/office/drawing/2014/main" id="{0D354746-1D4D-4369-8A71-324BFCB11A5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564568" y="2838577"/>
            <a:ext cx="445295" cy="692737"/>
            <a:chOff x="2952" y="777"/>
            <a:chExt cx="1778" cy="2766"/>
          </a:xfrm>
        </p:grpSpPr>
        <p:sp>
          <p:nvSpPr>
            <p:cNvPr id="134" name="Freeform 23">
              <a:extLst>
                <a:ext uri="{FF2B5EF4-FFF2-40B4-BE49-F238E27FC236}">
                  <a16:creationId xmlns:a16="http://schemas.microsoft.com/office/drawing/2014/main" id="{DFC6D409-7AFC-4383-8105-A6039913C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35" name="Freeform 24">
              <a:extLst>
                <a:ext uri="{FF2B5EF4-FFF2-40B4-BE49-F238E27FC236}">
                  <a16:creationId xmlns:a16="http://schemas.microsoft.com/office/drawing/2014/main" id="{00573195-35C8-420F-9597-4474CE8DC2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36" name="Group 22">
            <a:extLst>
              <a:ext uri="{FF2B5EF4-FFF2-40B4-BE49-F238E27FC236}">
                <a16:creationId xmlns:a16="http://schemas.microsoft.com/office/drawing/2014/main" id="{2F9B4D5B-5609-4440-AE0A-7B5BBDDEBCB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856230" y="3099379"/>
            <a:ext cx="445295" cy="692737"/>
            <a:chOff x="2952" y="777"/>
            <a:chExt cx="1778" cy="2766"/>
          </a:xfrm>
        </p:grpSpPr>
        <p:sp>
          <p:nvSpPr>
            <p:cNvPr id="137" name="Freeform 23">
              <a:extLst>
                <a:ext uri="{FF2B5EF4-FFF2-40B4-BE49-F238E27FC236}">
                  <a16:creationId xmlns:a16="http://schemas.microsoft.com/office/drawing/2014/main" id="{390E6E51-C9EE-4BD7-A46C-C5D97B311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38" name="Freeform 24">
              <a:extLst>
                <a:ext uri="{FF2B5EF4-FFF2-40B4-BE49-F238E27FC236}">
                  <a16:creationId xmlns:a16="http://schemas.microsoft.com/office/drawing/2014/main" id="{0F207192-9849-48BE-8DB6-3C792904D1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39" name="Group 22">
            <a:extLst>
              <a:ext uri="{FF2B5EF4-FFF2-40B4-BE49-F238E27FC236}">
                <a16:creationId xmlns:a16="http://schemas.microsoft.com/office/drawing/2014/main" id="{E03E79A0-4C8A-498A-850D-70FDAF08A6C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10627" y="2924585"/>
            <a:ext cx="445295" cy="692737"/>
            <a:chOff x="2952" y="777"/>
            <a:chExt cx="1778" cy="2766"/>
          </a:xfrm>
        </p:grpSpPr>
        <p:sp>
          <p:nvSpPr>
            <p:cNvPr id="140" name="Freeform 23">
              <a:extLst>
                <a:ext uri="{FF2B5EF4-FFF2-40B4-BE49-F238E27FC236}">
                  <a16:creationId xmlns:a16="http://schemas.microsoft.com/office/drawing/2014/main" id="{5B5EB3C5-1B7A-42F6-BC5D-8B0529FBF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41" name="Freeform 24">
              <a:extLst>
                <a:ext uri="{FF2B5EF4-FFF2-40B4-BE49-F238E27FC236}">
                  <a16:creationId xmlns:a16="http://schemas.microsoft.com/office/drawing/2014/main" id="{3D0968C3-5CE3-4933-845E-1111900169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42" name="Group 22">
            <a:extLst>
              <a:ext uri="{FF2B5EF4-FFF2-40B4-BE49-F238E27FC236}">
                <a16:creationId xmlns:a16="http://schemas.microsoft.com/office/drawing/2014/main" id="{6128111D-BC20-4848-B036-4032B491C35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340103" y="3170317"/>
            <a:ext cx="445295" cy="692737"/>
            <a:chOff x="2952" y="777"/>
            <a:chExt cx="1778" cy="2766"/>
          </a:xfrm>
        </p:grpSpPr>
        <p:sp>
          <p:nvSpPr>
            <p:cNvPr id="143" name="Freeform 23">
              <a:extLst>
                <a:ext uri="{FF2B5EF4-FFF2-40B4-BE49-F238E27FC236}">
                  <a16:creationId xmlns:a16="http://schemas.microsoft.com/office/drawing/2014/main" id="{88E40A81-44BC-4909-BDCF-FAF4D7F79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44" name="Freeform 24">
              <a:extLst>
                <a:ext uri="{FF2B5EF4-FFF2-40B4-BE49-F238E27FC236}">
                  <a16:creationId xmlns:a16="http://schemas.microsoft.com/office/drawing/2014/main" id="{A96E42E3-C4EA-4422-89BE-4CB92551ED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45" name="Group 22">
            <a:extLst>
              <a:ext uri="{FF2B5EF4-FFF2-40B4-BE49-F238E27FC236}">
                <a16:creationId xmlns:a16="http://schemas.microsoft.com/office/drawing/2014/main" id="{9B456ADB-89ED-41A2-8A92-CE310EB978B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592915" y="3222116"/>
            <a:ext cx="445295" cy="692737"/>
            <a:chOff x="2952" y="777"/>
            <a:chExt cx="1778" cy="2766"/>
          </a:xfrm>
        </p:grpSpPr>
        <p:sp>
          <p:nvSpPr>
            <p:cNvPr id="146" name="Freeform 23">
              <a:extLst>
                <a:ext uri="{FF2B5EF4-FFF2-40B4-BE49-F238E27FC236}">
                  <a16:creationId xmlns:a16="http://schemas.microsoft.com/office/drawing/2014/main" id="{AAC5D717-5140-41BA-8EB6-BDA8FE92B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47" name="Freeform 24">
              <a:extLst>
                <a:ext uri="{FF2B5EF4-FFF2-40B4-BE49-F238E27FC236}">
                  <a16:creationId xmlns:a16="http://schemas.microsoft.com/office/drawing/2014/main" id="{4C09BBEF-2AE2-4AEF-9BE1-DA6C680939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48" name="Group 22">
            <a:extLst>
              <a:ext uri="{FF2B5EF4-FFF2-40B4-BE49-F238E27FC236}">
                <a16:creationId xmlns:a16="http://schemas.microsoft.com/office/drawing/2014/main" id="{FDCB0CBE-6E39-4D33-BC40-0581EE17587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301525" y="3447239"/>
            <a:ext cx="445295" cy="692737"/>
            <a:chOff x="2952" y="777"/>
            <a:chExt cx="1778" cy="2766"/>
          </a:xfrm>
        </p:grpSpPr>
        <p:sp>
          <p:nvSpPr>
            <p:cNvPr id="149" name="Freeform 23">
              <a:extLst>
                <a:ext uri="{FF2B5EF4-FFF2-40B4-BE49-F238E27FC236}">
                  <a16:creationId xmlns:a16="http://schemas.microsoft.com/office/drawing/2014/main" id="{798305F4-5AC9-4D57-A683-D5F522620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50" name="Freeform 24">
              <a:extLst>
                <a:ext uri="{FF2B5EF4-FFF2-40B4-BE49-F238E27FC236}">
                  <a16:creationId xmlns:a16="http://schemas.microsoft.com/office/drawing/2014/main" id="{115BCF1D-7C49-4B82-865C-D4D633AC3D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51" name="Group 22">
            <a:extLst>
              <a:ext uri="{FF2B5EF4-FFF2-40B4-BE49-F238E27FC236}">
                <a16:creationId xmlns:a16="http://schemas.microsoft.com/office/drawing/2014/main" id="{FAC4EA69-34E2-4551-9820-FBC56756832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075123" y="3368847"/>
            <a:ext cx="445295" cy="692737"/>
            <a:chOff x="2952" y="777"/>
            <a:chExt cx="1778" cy="2766"/>
          </a:xfrm>
        </p:grpSpPr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C7BCBC5E-3F86-4E60-9F00-D166399BC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EABD7A37-ECC2-4107-823D-BA23AAFBDE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54" name="Group 22">
            <a:extLst>
              <a:ext uri="{FF2B5EF4-FFF2-40B4-BE49-F238E27FC236}">
                <a16:creationId xmlns:a16="http://schemas.microsoft.com/office/drawing/2014/main" id="{42B1F6B9-B80C-4403-9C14-6A7B4AEE937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744620" y="3393820"/>
            <a:ext cx="445295" cy="692737"/>
            <a:chOff x="2952" y="777"/>
            <a:chExt cx="1778" cy="2766"/>
          </a:xfrm>
        </p:grpSpPr>
        <p:sp>
          <p:nvSpPr>
            <p:cNvPr id="155" name="Freeform 23">
              <a:extLst>
                <a:ext uri="{FF2B5EF4-FFF2-40B4-BE49-F238E27FC236}">
                  <a16:creationId xmlns:a16="http://schemas.microsoft.com/office/drawing/2014/main" id="{9E5F7CF6-C1DE-4F62-A91F-FA04A3108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56" name="Freeform 24">
              <a:extLst>
                <a:ext uri="{FF2B5EF4-FFF2-40B4-BE49-F238E27FC236}">
                  <a16:creationId xmlns:a16="http://schemas.microsoft.com/office/drawing/2014/main" id="{BDB026F6-348B-45C4-9470-7ADA6DDFAB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57" name="Group 22">
            <a:extLst>
              <a:ext uri="{FF2B5EF4-FFF2-40B4-BE49-F238E27FC236}">
                <a16:creationId xmlns:a16="http://schemas.microsoft.com/office/drawing/2014/main" id="{D4E36F2D-B0CC-4ECE-9C49-ECF6CBC19BD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553770" y="3155130"/>
            <a:ext cx="445295" cy="692737"/>
            <a:chOff x="2952" y="777"/>
            <a:chExt cx="1778" cy="2766"/>
          </a:xfrm>
        </p:grpSpPr>
        <p:sp>
          <p:nvSpPr>
            <p:cNvPr id="158" name="Freeform 23">
              <a:extLst>
                <a:ext uri="{FF2B5EF4-FFF2-40B4-BE49-F238E27FC236}">
                  <a16:creationId xmlns:a16="http://schemas.microsoft.com/office/drawing/2014/main" id="{CE6E72EB-AA37-4805-BE3F-BED510243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59" name="Freeform 24">
              <a:extLst>
                <a:ext uri="{FF2B5EF4-FFF2-40B4-BE49-F238E27FC236}">
                  <a16:creationId xmlns:a16="http://schemas.microsoft.com/office/drawing/2014/main" id="{9173D75F-FEEC-437C-A657-0D67E95AAB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60" name="Group 22">
            <a:extLst>
              <a:ext uri="{FF2B5EF4-FFF2-40B4-BE49-F238E27FC236}">
                <a16:creationId xmlns:a16="http://schemas.microsoft.com/office/drawing/2014/main" id="{90A4D4A8-9557-4B9B-921B-494EB85BFA5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312983" y="3066038"/>
            <a:ext cx="445295" cy="692737"/>
            <a:chOff x="2952" y="777"/>
            <a:chExt cx="1778" cy="2766"/>
          </a:xfrm>
        </p:grpSpPr>
        <p:sp>
          <p:nvSpPr>
            <p:cNvPr id="161" name="Freeform 23">
              <a:extLst>
                <a:ext uri="{FF2B5EF4-FFF2-40B4-BE49-F238E27FC236}">
                  <a16:creationId xmlns:a16="http://schemas.microsoft.com/office/drawing/2014/main" id="{0EB933A8-6ADC-443A-84D8-56AAD4FE9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62" name="Freeform 24">
              <a:extLst>
                <a:ext uri="{FF2B5EF4-FFF2-40B4-BE49-F238E27FC236}">
                  <a16:creationId xmlns:a16="http://schemas.microsoft.com/office/drawing/2014/main" id="{33467315-EC66-46A3-8305-A4105A1512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63" name="Group 22">
            <a:extLst>
              <a:ext uri="{FF2B5EF4-FFF2-40B4-BE49-F238E27FC236}">
                <a16:creationId xmlns:a16="http://schemas.microsoft.com/office/drawing/2014/main" id="{4BC45D47-CC71-4B9F-8B9C-0153666E9B5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18109" y="2920393"/>
            <a:ext cx="445295" cy="692737"/>
            <a:chOff x="2952" y="777"/>
            <a:chExt cx="1778" cy="2766"/>
          </a:xfrm>
        </p:grpSpPr>
        <p:sp>
          <p:nvSpPr>
            <p:cNvPr id="164" name="Freeform 23">
              <a:extLst>
                <a:ext uri="{FF2B5EF4-FFF2-40B4-BE49-F238E27FC236}">
                  <a16:creationId xmlns:a16="http://schemas.microsoft.com/office/drawing/2014/main" id="{FB931CDB-D041-43C4-91F2-707C4923E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65" name="Freeform 24">
              <a:extLst>
                <a:ext uri="{FF2B5EF4-FFF2-40B4-BE49-F238E27FC236}">
                  <a16:creationId xmlns:a16="http://schemas.microsoft.com/office/drawing/2014/main" id="{47811226-2DF5-41CD-B28A-A019443485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66" name="Group 22">
            <a:extLst>
              <a:ext uri="{FF2B5EF4-FFF2-40B4-BE49-F238E27FC236}">
                <a16:creationId xmlns:a16="http://schemas.microsoft.com/office/drawing/2014/main" id="{12ECC7AB-D348-4000-AAA6-AA12029FD5F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898491" y="2992431"/>
            <a:ext cx="445295" cy="692737"/>
            <a:chOff x="2952" y="777"/>
            <a:chExt cx="1778" cy="2766"/>
          </a:xfrm>
        </p:grpSpPr>
        <p:sp>
          <p:nvSpPr>
            <p:cNvPr id="167" name="Freeform 23">
              <a:extLst>
                <a:ext uri="{FF2B5EF4-FFF2-40B4-BE49-F238E27FC236}">
                  <a16:creationId xmlns:a16="http://schemas.microsoft.com/office/drawing/2014/main" id="{4937058F-2AA9-4B9F-8009-EDC2148E1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68" name="Freeform 24">
              <a:extLst>
                <a:ext uri="{FF2B5EF4-FFF2-40B4-BE49-F238E27FC236}">
                  <a16:creationId xmlns:a16="http://schemas.microsoft.com/office/drawing/2014/main" id="{CF89B2F4-7416-495C-BEC2-C1E2C1B0BF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69" name="Group 22">
            <a:extLst>
              <a:ext uri="{FF2B5EF4-FFF2-40B4-BE49-F238E27FC236}">
                <a16:creationId xmlns:a16="http://schemas.microsoft.com/office/drawing/2014/main" id="{9A93EF9C-38E0-4649-81C6-5C1E9DE1B14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641394" y="2992431"/>
            <a:ext cx="445295" cy="692737"/>
            <a:chOff x="2952" y="777"/>
            <a:chExt cx="1778" cy="2766"/>
          </a:xfrm>
        </p:grpSpPr>
        <p:sp>
          <p:nvSpPr>
            <p:cNvPr id="170" name="Freeform 23">
              <a:extLst>
                <a:ext uri="{FF2B5EF4-FFF2-40B4-BE49-F238E27FC236}">
                  <a16:creationId xmlns:a16="http://schemas.microsoft.com/office/drawing/2014/main" id="{E2C04304-9A0A-4EA0-9C92-24F65D26E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71" name="Freeform 24">
              <a:extLst>
                <a:ext uri="{FF2B5EF4-FFF2-40B4-BE49-F238E27FC236}">
                  <a16:creationId xmlns:a16="http://schemas.microsoft.com/office/drawing/2014/main" id="{B6FC5602-75DD-4A92-8906-716BB4C34C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72" name="Group 22">
            <a:extLst>
              <a:ext uri="{FF2B5EF4-FFF2-40B4-BE49-F238E27FC236}">
                <a16:creationId xmlns:a16="http://schemas.microsoft.com/office/drawing/2014/main" id="{A8B1FCD2-04B9-4919-AB04-7EAAB4D8DE0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434188" y="3003536"/>
            <a:ext cx="445295" cy="692737"/>
            <a:chOff x="2952" y="777"/>
            <a:chExt cx="1778" cy="2766"/>
          </a:xfrm>
        </p:grpSpPr>
        <p:sp>
          <p:nvSpPr>
            <p:cNvPr id="173" name="Freeform 23">
              <a:extLst>
                <a:ext uri="{FF2B5EF4-FFF2-40B4-BE49-F238E27FC236}">
                  <a16:creationId xmlns:a16="http://schemas.microsoft.com/office/drawing/2014/main" id="{F7271FD3-6236-4D3E-A2F1-E97F24108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74" name="Freeform 24">
              <a:extLst>
                <a:ext uri="{FF2B5EF4-FFF2-40B4-BE49-F238E27FC236}">
                  <a16:creationId xmlns:a16="http://schemas.microsoft.com/office/drawing/2014/main" id="{6D1E3CDE-0440-4EA7-A5F3-4BD0099E9E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75" name="Group 22">
            <a:extLst>
              <a:ext uri="{FF2B5EF4-FFF2-40B4-BE49-F238E27FC236}">
                <a16:creationId xmlns:a16="http://schemas.microsoft.com/office/drawing/2014/main" id="{0E1EE68B-3D9E-40C4-98F1-69E108CC36C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93851" y="2856346"/>
            <a:ext cx="445295" cy="692737"/>
            <a:chOff x="2952" y="777"/>
            <a:chExt cx="1778" cy="2766"/>
          </a:xfrm>
        </p:grpSpPr>
        <p:sp>
          <p:nvSpPr>
            <p:cNvPr id="176" name="Freeform 23">
              <a:extLst>
                <a:ext uri="{FF2B5EF4-FFF2-40B4-BE49-F238E27FC236}">
                  <a16:creationId xmlns:a16="http://schemas.microsoft.com/office/drawing/2014/main" id="{9FE6398A-2665-4495-A1C2-94FCBDD27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77" name="Freeform 24">
              <a:extLst>
                <a:ext uri="{FF2B5EF4-FFF2-40B4-BE49-F238E27FC236}">
                  <a16:creationId xmlns:a16="http://schemas.microsoft.com/office/drawing/2014/main" id="{F0D19C0E-4F31-4D8D-9FBA-11B9EE2C2F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78" name="Group 22">
            <a:extLst>
              <a:ext uri="{FF2B5EF4-FFF2-40B4-BE49-F238E27FC236}">
                <a16:creationId xmlns:a16="http://schemas.microsoft.com/office/drawing/2014/main" id="{31A9BFCF-C2A5-4291-B3F7-7F5082B7C1B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776034" y="2747862"/>
            <a:ext cx="445295" cy="692737"/>
            <a:chOff x="2952" y="777"/>
            <a:chExt cx="1778" cy="2766"/>
          </a:xfrm>
        </p:grpSpPr>
        <p:sp>
          <p:nvSpPr>
            <p:cNvPr id="179" name="Freeform 23">
              <a:extLst>
                <a:ext uri="{FF2B5EF4-FFF2-40B4-BE49-F238E27FC236}">
                  <a16:creationId xmlns:a16="http://schemas.microsoft.com/office/drawing/2014/main" id="{AF067AD3-C368-4A6C-BDDC-162092084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80" name="Freeform 24">
              <a:extLst>
                <a:ext uri="{FF2B5EF4-FFF2-40B4-BE49-F238E27FC236}">
                  <a16:creationId xmlns:a16="http://schemas.microsoft.com/office/drawing/2014/main" id="{6E754F91-8676-4A24-98DB-2755AA3893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81" name="Group 22">
            <a:extLst>
              <a:ext uri="{FF2B5EF4-FFF2-40B4-BE49-F238E27FC236}">
                <a16:creationId xmlns:a16="http://schemas.microsoft.com/office/drawing/2014/main" id="{65449817-4366-4A3A-8626-1EF8B4E14FD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594449" y="2417487"/>
            <a:ext cx="445295" cy="692737"/>
            <a:chOff x="2952" y="777"/>
            <a:chExt cx="1778" cy="2766"/>
          </a:xfrm>
        </p:grpSpPr>
        <p:sp>
          <p:nvSpPr>
            <p:cNvPr id="182" name="Freeform 23">
              <a:extLst>
                <a:ext uri="{FF2B5EF4-FFF2-40B4-BE49-F238E27FC236}">
                  <a16:creationId xmlns:a16="http://schemas.microsoft.com/office/drawing/2014/main" id="{4F3F208A-F2E6-4690-AC68-484F5D941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83" name="Freeform 24">
              <a:extLst>
                <a:ext uri="{FF2B5EF4-FFF2-40B4-BE49-F238E27FC236}">
                  <a16:creationId xmlns:a16="http://schemas.microsoft.com/office/drawing/2014/main" id="{D23E2C9B-3698-4FA2-92E3-45C9DAB48C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84" name="Group 22">
            <a:extLst>
              <a:ext uri="{FF2B5EF4-FFF2-40B4-BE49-F238E27FC236}">
                <a16:creationId xmlns:a16="http://schemas.microsoft.com/office/drawing/2014/main" id="{7BB461C2-79EE-4F3B-A1E4-35567628F19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301721" y="2552400"/>
            <a:ext cx="445295" cy="692737"/>
            <a:chOff x="2952" y="777"/>
            <a:chExt cx="1778" cy="2766"/>
          </a:xfrm>
        </p:grpSpPr>
        <p:sp>
          <p:nvSpPr>
            <p:cNvPr id="185" name="Freeform 23">
              <a:extLst>
                <a:ext uri="{FF2B5EF4-FFF2-40B4-BE49-F238E27FC236}">
                  <a16:creationId xmlns:a16="http://schemas.microsoft.com/office/drawing/2014/main" id="{8BADE6C7-09CA-45B6-8F6B-49EE277D5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86" name="Freeform 24">
              <a:extLst>
                <a:ext uri="{FF2B5EF4-FFF2-40B4-BE49-F238E27FC236}">
                  <a16:creationId xmlns:a16="http://schemas.microsoft.com/office/drawing/2014/main" id="{1FB64C45-CC6B-451E-B6F5-837F2F5627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87" name="Group 22">
            <a:extLst>
              <a:ext uri="{FF2B5EF4-FFF2-40B4-BE49-F238E27FC236}">
                <a16:creationId xmlns:a16="http://schemas.microsoft.com/office/drawing/2014/main" id="{3116F7C0-02D2-4D1B-B210-1541404D731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508452" y="2748536"/>
            <a:ext cx="445295" cy="692737"/>
            <a:chOff x="2952" y="777"/>
            <a:chExt cx="1778" cy="2766"/>
          </a:xfrm>
        </p:grpSpPr>
        <p:sp>
          <p:nvSpPr>
            <p:cNvPr id="188" name="Freeform 23">
              <a:extLst>
                <a:ext uri="{FF2B5EF4-FFF2-40B4-BE49-F238E27FC236}">
                  <a16:creationId xmlns:a16="http://schemas.microsoft.com/office/drawing/2014/main" id="{1DD10018-E632-4298-80C0-152C3777A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89" name="Freeform 24">
              <a:extLst>
                <a:ext uri="{FF2B5EF4-FFF2-40B4-BE49-F238E27FC236}">
                  <a16:creationId xmlns:a16="http://schemas.microsoft.com/office/drawing/2014/main" id="{39E7E157-4B19-4725-9675-CE2D8B65A3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90" name="Group 22">
            <a:extLst>
              <a:ext uri="{FF2B5EF4-FFF2-40B4-BE49-F238E27FC236}">
                <a16:creationId xmlns:a16="http://schemas.microsoft.com/office/drawing/2014/main" id="{92DD816A-C1A9-4EC2-9CD9-983A06F7BD8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899049" y="2432574"/>
            <a:ext cx="445295" cy="692737"/>
            <a:chOff x="2952" y="777"/>
            <a:chExt cx="1778" cy="2766"/>
          </a:xfrm>
        </p:grpSpPr>
        <p:sp>
          <p:nvSpPr>
            <p:cNvPr id="191" name="Freeform 23">
              <a:extLst>
                <a:ext uri="{FF2B5EF4-FFF2-40B4-BE49-F238E27FC236}">
                  <a16:creationId xmlns:a16="http://schemas.microsoft.com/office/drawing/2014/main" id="{E0B85419-A54E-4CBF-9C0A-3D92A01BE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92" name="Freeform 24">
              <a:extLst>
                <a:ext uri="{FF2B5EF4-FFF2-40B4-BE49-F238E27FC236}">
                  <a16:creationId xmlns:a16="http://schemas.microsoft.com/office/drawing/2014/main" id="{346ACB57-EAE4-4A58-A6C6-E9831093A6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93" name="Group 22">
            <a:extLst>
              <a:ext uri="{FF2B5EF4-FFF2-40B4-BE49-F238E27FC236}">
                <a16:creationId xmlns:a16="http://schemas.microsoft.com/office/drawing/2014/main" id="{47D4C60B-BCC2-47F0-9116-90A694621DA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580646" y="2286635"/>
            <a:ext cx="445295" cy="692737"/>
            <a:chOff x="2952" y="777"/>
            <a:chExt cx="1778" cy="2766"/>
          </a:xfrm>
        </p:grpSpPr>
        <p:sp>
          <p:nvSpPr>
            <p:cNvPr id="194" name="Freeform 23">
              <a:extLst>
                <a:ext uri="{FF2B5EF4-FFF2-40B4-BE49-F238E27FC236}">
                  <a16:creationId xmlns:a16="http://schemas.microsoft.com/office/drawing/2014/main" id="{999D0785-ABAE-40FE-B067-44F81C204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95" name="Freeform 24">
              <a:extLst>
                <a:ext uri="{FF2B5EF4-FFF2-40B4-BE49-F238E27FC236}">
                  <a16:creationId xmlns:a16="http://schemas.microsoft.com/office/drawing/2014/main" id="{823CC1B2-A63C-4BAE-B415-73AF9EBF56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96" name="Group 22">
            <a:extLst>
              <a:ext uri="{FF2B5EF4-FFF2-40B4-BE49-F238E27FC236}">
                <a16:creationId xmlns:a16="http://schemas.microsoft.com/office/drawing/2014/main" id="{533E2F16-329F-43DB-967F-FA2CF8C1A4B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287435" y="2028926"/>
            <a:ext cx="445295" cy="692737"/>
            <a:chOff x="2952" y="777"/>
            <a:chExt cx="1778" cy="2766"/>
          </a:xfrm>
        </p:grpSpPr>
        <p:sp>
          <p:nvSpPr>
            <p:cNvPr id="197" name="Freeform 23">
              <a:extLst>
                <a:ext uri="{FF2B5EF4-FFF2-40B4-BE49-F238E27FC236}">
                  <a16:creationId xmlns:a16="http://schemas.microsoft.com/office/drawing/2014/main" id="{6C869C48-8F6C-47CA-9D69-DBCDF6836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98" name="Freeform 24">
              <a:extLst>
                <a:ext uri="{FF2B5EF4-FFF2-40B4-BE49-F238E27FC236}">
                  <a16:creationId xmlns:a16="http://schemas.microsoft.com/office/drawing/2014/main" id="{1E1FE145-BF66-4BB4-9CDC-D09CE418F3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199" name="Group 22">
            <a:extLst>
              <a:ext uri="{FF2B5EF4-FFF2-40B4-BE49-F238E27FC236}">
                <a16:creationId xmlns:a16="http://schemas.microsoft.com/office/drawing/2014/main" id="{F4AD8B9F-47D0-4256-885B-99F00F63A2A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994120" y="1906908"/>
            <a:ext cx="445295" cy="692737"/>
            <a:chOff x="2952" y="777"/>
            <a:chExt cx="1778" cy="2766"/>
          </a:xfrm>
        </p:grpSpPr>
        <p:sp>
          <p:nvSpPr>
            <p:cNvPr id="200" name="Freeform 23">
              <a:extLst>
                <a:ext uri="{FF2B5EF4-FFF2-40B4-BE49-F238E27FC236}">
                  <a16:creationId xmlns:a16="http://schemas.microsoft.com/office/drawing/2014/main" id="{3F402105-2E2A-4721-BC12-6A1F2B6F5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01" name="Freeform 24">
              <a:extLst>
                <a:ext uri="{FF2B5EF4-FFF2-40B4-BE49-F238E27FC236}">
                  <a16:creationId xmlns:a16="http://schemas.microsoft.com/office/drawing/2014/main" id="{219F23E5-D1EB-4209-9FB2-FD44E96CC9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02" name="Group 22">
            <a:extLst>
              <a:ext uri="{FF2B5EF4-FFF2-40B4-BE49-F238E27FC236}">
                <a16:creationId xmlns:a16="http://schemas.microsoft.com/office/drawing/2014/main" id="{7F4DC031-3D79-4B9C-B7FA-FE2F89AB9C0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639980" y="2066124"/>
            <a:ext cx="445295" cy="692737"/>
            <a:chOff x="2952" y="777"/>
            <a:chExt cx="1778" cy="2766"/>
          </a:xfrm>
        </p:grpSpPr>
        <p:sp>
          <p:nvSpPr>
            <p:cNvPr id="203" name="Freeform 23">
              <a:extLst>
                <a:ext uri="{FF2B5EF4-FFF2-40B4-BE49-F238E27FC236}">
                  <a16:creationId xmlns:a16="http://schemas.microsoft.com/office/drawing/2014/main" id="{79169FB7-A9A8-4DD5-AA90-F0BD8A0F7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04" name="Freeform 24">
              <a:extLst>
                <a:ext uri="{FF2B5EF4-FFF2-40B4-BE49-F238E27FC236}">
                  <a16:creationId xmlns:a16="http://schemas.microsoft.com/office/drawing/2014/main" id="{37D8AE38-EA4F-4DA1-970F-50E419DB41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05" name="Group 22">
            <a:extLst>
              <a:ext uri="{FF2B5EF4-FFF2-40B4-BE49-F238E27FC236}">
                <a16:creationId xmlns:a16="http://schemas.microsoft.com/office/drawing/2014/main" id="{7A120697-2B6A-41E7-8E05-91471825EB6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419875" y="2235665"/>
            <a:ext cx="445295" cy="692737"/>
            <a:chOff x="2952" y="777"/>
            <a:chExt cx="1778" cy="2766"/>
          </a:xfrm>
        </p:grpSpPr>
        <p:sp>
          <p:nvSpPr>
            <p:cNvPr id="206" name="Freeform 23">
              <a:extLst>
                <a:ext uri="{FF2B5EF4-FFF2-40B4-BE49-F238E27FC236}">
                  <a16:creationId xmlns:a16="http://schemas.microsoft.com/office/drawing/2014/main" id="{983C526B-91AD-4F11-92CC-73027603A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07" name="Freeform 24">
              <a:extLst>
                <a:ext uri="{FF2B5EF4-FFF2-40B4-BE49-F238E27FC236}">
                  <a16:creationId xmlns:a16="http://schemas.microsoft.com/office/drawing/2014/main" id="{5C7B1B01-A705-4B34-894B-FE5660AFE7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08" name="Group 22">
            <a:extLst>
              <a:ext uri="{FF2B5EF4-FFF2-40B4-BE49-F238E27FC236}">
                <a16:creationId xmlns:a16="http://schemas.microsoft.com/office/drawing/2014/main" id="{A3191C1F-87B5-4F9E-9F0C-7E76142204D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090695" y="2188114"/>
            <a:ext cx="445295" cy="692737"/>
            <a:chOff x="2952" y="777"/>
            <a:chExt cx="1778" cy="2766"/>
          </a:xfrm>
        </p:grpSpPr>
        <p:sp>
          <p:nvSpPr>
            <p:cNvPr id="209" name="Freeform 23">
              <a:extLst>
                <a:ext uri="{FF2B5EF4-FFF2-40B4-BE49-F238E27FC236}">
                  <a16:creationId xmlns:a16="http://schemas.microsoft.com/office/drawing/2014/main" id="{DFBE8C7C-480A-49FB-9CD2-744FEB01C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10" name="Freeform 24">
              <a:extLst>
                <a:ext uri="{FF2B5EF4-FFF2-40B4-BE49-F238E27FC236}">
                  <a16:creationId xmlns:a16="http://schemas.microsoft.com/office/drawing/2014/main" id="{EF5E54EA-0847-4086-AE6A-BF261EF411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11" name="Group 22">
            <a:extLst>
              <a:ext uri="{FF2B5EF4-FFF2-40B4-BE49-F238E27FC236}">
                <a16:creationId xmlns:a16="http://schemas.microsoft.com/office/drawing/2014/main" id="{5A9B4F5F-44AD-4D1E-B1C0-8CB0F91D9B2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736768" y="2432297"/>
            <a:ext cx="445295" cy="692737"/>
            <a:chOff x="2952" y="777"/>
            <a:chExt cx="1778" cy="2766"/>
          </a:xfrm>
        </p:grpSpPr>
        <p:sp>
          <p:nvSpPr>
            <p:cNvPr id="212" name="Freeform 23">
              <a:extLst>
                <a:ext uri="{FF2B5EF4-FFF2-40B4-BE49-F238E27FC236}">
                  <a16:creationId xmlns:a16="http://schemas.microsoft.com/office/drawing/2014/main" id="{8A351FA7-0D83-48F4-BEF0-B8F861EE8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13" name="Freeform 24">
              <a:extLst>
                <a:ext uri="{FF2B5EF4-FFF2-40B4-BE49-F238E27FC236}">
                  <a16:creationId xmlns:a16="http://schemas.microsoft.com/office/drawing/2014/main" id="{9A25E75E-71BC-44C0-8833-A5A7B9ECE4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14" name="Group 22">
            <a:extLst>
              <a:ext uri="{FF2B5EF4-FFF2-40B4-BE49-F238E27FC236}">
                <a16:creationId xmlns:a16="http://schemas.microsoft.com/office/drawing/2014/main" id="{64019E8B-44A3-4546-A5EA-CB2404995F5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29276" y="2520236"/>
            <a:ext cx="445295" cy="692737"/>
            <a:chOff x="2952" y="777"/>
            <a:chExt cx="1778" cy="2766"/>
          </a:xfrm>
        </p:grpSpPr>
        <p:sp>
          <p:nvSpPr>
            <p:cNvPr id="215" name="Freeform 23">
              <a:extLst>
                <a:ext uri="{FF2B5EF4-FFF2-40B4-BE49-F238E27FC236}">
                  <a16:creationId xmlns:a16="http://schemas.microsoft.com/office/drawing/2014/main" id="{F7E6C2A0-2871-484A-AD0D-2E89C63C2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16" name="Freeform 24">
              <a:extLst>
                <a:ext uri="{FF2B5EF4-FFF2-40B4-BE49-F238E27FC236}">
                  <a16:creationId xmlns:a16="http://schemas.microsoft.com/office/drawing/2014/main" id="{2626229C-E764-4414-B161-3C177DCF53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17" name="Group 22">
            <a:extLst>
              <a:ext uri="{FF2B5EF4-FFF2-40B4-BE49-F238E27FC236}">
                <a16:creationId xmlns:a16="http://schemas.microsoft.com/office/drawing/2014/main" id="{8FE6E6C0-D4A4-4B73-971B-4E7986C7748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234687" y="2667524"/>
            <a:ext cx="445295" cy="692737"/>
            <a:chOff x="2952" y="777"/>
            <a:chExt cx="1778" cy="2766"/>
          </a:xfrm>
        </p:grpSpPr>
        <p:sp>
          <p:nvSpPr>
            <p:cNvPr id="218" name="Freeform 23">
              <a:extLst>
                <a:ext uri="{FF2B5EF4-FFF2-40B4-BE49-F238E27FC236}">
                  <a16:creationId xmlns:a16="http://schemas.microsoft.com/office/drawing/2014/main" id="{137ACA0F-6154-4B3C-9F38-0F5856873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19" name="Freeform 24">
              <a:extLst>
                <a:ext uri="{FF2B5EF4-FFF2-40B4-BE49-F238E27FC236}">
                  <a16:creationId xmlns:a16="http://schemas.microsoft.com/office/drawing/2014/main" id="{2BBEA580-0F5C-44E2-9372-2168A5AA8E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20" name="Group 22">
            <a:extLst>
              <a:ext uri="{FF2B5EF4-FFF2-40B4-BE49-F238E27FC236}">
                <a16:creationId xmlns:a16="http://schemas.microsoft.com/office/drawing/2014/main" id="{24201A11-1A0D-4BFE-A5DD-809BCF94E45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296760" y="3122441"/>
            <a:ext cx="445295" cy="692737"/>
            <a:chOff x="2952" y="777"/>
            <a:chExt cx="1778" cy="2766"/>
          </a:xfrm>
        </p:grpSpPr>
        <p:sp>
          <p:nvSpPr>
            <p:cNvPr id="221" name="Freeform 23">
              <a:extLst>
                <a:ext uri="{FF2B5EF4-FFF2-40B4-BE49-F238E27FC236}">
                  <a16:creationId xmlns:a16="http://schemas.microsoft.com/office/drawing/2014/main" id="{B862A94E-A188-42A8-8D4F-89967716B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22" name="Freeform 24">
              <a:extLst>
                <a:ext uri="{FF2B5EF4-FFF2-40B4-BE49-F238E27FC236}">
                  <a16:creationId xmlns:a16="http://schemas.microsoft.com/office/drawing/2014/main" id="{8C7E7791-36F0-4BA8-8675-0848C10F72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23" name="Group 22">
            <a:extLst>
              <a:ext uri="{FF2B5EF4-FFF2-40B4-BE49-F238E27FC236}">
                <a16:creationId xmlns:a16="http://schemas.microsoft.com/office/drawing/2014/main" id="{52926CC0-A0C9-4E26-B4EB-8905ACA32BB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540325" y="2927057"/>
            <a:ext cx="445295" cy="692737"/>
            <a:chOff x="2952" y="777"/>
            <a:chExt cx="1778" cy="2766"/>
          </a:xfrm>
        </p:grpSpPr>
        <p:sp>
          <p:nvSpPr>
            <p:cNvPr id="224" name="Freeform 23">
              <a:extLst>
                <a:ext uri="{FF2B5EF4-FFF2-40B4-BE49-F238E27FC236}">
                  <a16:creationId xmlns:a16="http://schemas.microsoft.com/office/drawing/2014/main" id="{07C01AE5-A4E2-41E5-9D4D-1E3B7FCBF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25" name="Freeform 24">
              <a:extLst>
                <a:ext uri="{FF2B5EF4-FFF2-40B4-BE49-F238E27FC236}">
                  <a16:creationId xmlns:a16="http://schemas.microsoft.com/office/drawing/2014/main" id="{A5708DFB-6D1A-4843-8479-C5A0B710AB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26" name="Group 22">
            <a:extLst>
              <a:ext uri="{FF2B5EF4-FFF2-40B4-BE49-F238E27FC236}">
                <a16:creationId xmlns:a16="http://schemas.microsoft.com/office/drawing/2014/main" id="{F8702BFB-59FC-4B21-A6F4-B972F03E2C2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906457" y="2720401"/>
            <a:ext cx="445295" cy="692737"/>
            <a:chOff x="2952" y="777"/>
            <a:chExt cx="1778" cy="2766"/>
          </a:xfrm>
        </p:grpSpPr>
        <p:sp>
          <p:nvSpPr>
            <p:cNvPr id="227" name="Freeform 23">
              <a:extLst>
                <a:ext uri="{FF2B5EF4-FFF2-40B4-BE49-F238E27FC236}">
                  <a16:creationId xmlns:a16="http://schemas.microsoft.com/office/drawing/2014/main" id="{59891AA3-3F5A-40DE-8A11-D0BE78C7F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28" name="Freeform 24">
              <a:extLst>
                <a:ext uri="{FF2B5EF4-FFF2-40B4-BE49-F238E27FC236}">
                  <a16:creationId xmlns:a16="http://schemas.microsoft.com/office/drawing/2014/main" id="{068B7209-33F7-49AF-BFD7-7406213191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29" name="Group 22">
            <a:extLst>
              <a:ext uri="{FF2B5EF4-FFF2-40B4-BE49-F238E27FC236}">
                <a16:creationId xmlns:a16="http://schemas.microsoft.com/office/drawing/2014/main" id="{21CA7AC5-6C4C-41A4-B98A-CC81ECE07F2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260486" y="2501725"/>
            <a:ext cx="445295" cy="692737"/>
            <a:chOff x="2952" y="777"/>
            <a:chExt cx="1778" cy="2766"/>
          </a:xfrm>
        </p:grpSpPr>
        <p:sp>
          <p:nvSpPr>
            <p:cNvPr id="230" name="Freeform 23">
              <a:extLst>
                <a:ext uri="{FF2B5EF4-FFF2-40B4-BE49-F238E27FC236}">
                  <a16:creationId xmlns:a16="http://schemas.microsoft.com/office/drawing/2014/main" id="{BFBF7948-97D9-4EF1-8290-28A0063FF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31" name="Freeform 24">
              <a:extLst>
                <a:ext uri="{FF2B5EF4-FFF2-40B4-BE49-F238E27FC236}">
                  <a16:creationId xmlns:a16="http://schemas.microsoft.com/office/drawing/2014/main" id="{82DD1023-A107-4F48-B226-B417C58EFB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32" name="Group 22">
            <a:extLst>
              <a:ext uri="{FF2B5EF4-FFF2-40B4-BE49-F238E27FC236}">
                <a16:creationId xmlns:a16="http://schemas.microsoft.com/office/drawing/2014/main" id="{7DF6F696-25AB-4FAD-9BA4-81DCE50C15A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627829" y="2404172"/>
            <a:ext cx="445295" cy="692737"/>
            <a:chOff x="2952" y="777"/>
            <a:chExt cx="1778" cy="2766"/>
          </a:xfrm>
        </p:grpSpPr>
        <p:sp>
          <p:nvSpPr>
            <p:cNvPr id="233" name="Freeform 23">
              <a:extLst>
                <a:ext uri="{FF2B5EF4-FFF2-40B4-BE49-F238E27FC236}">
                  <a16:creationId xmlns:a16="http://schemas.microsoft.com/office/drawing/2014/main" id="{61E44E7A-FFBA-4E3C-AF90-8F891B8F1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34" name="Freeform 24">
              <a:extLst>
                <a:ext uri="{FF2B5EF4-FFF2-40B4-BE49-F238E27FC236}">
                  <a16:creationId xmlns:a16="http://schemas.microsoft.com/office/drawing/2014/main" id="{24A309AE-16B1-41F1-9721-C849282E80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35" name="Group 22">
            <a:extLst>
              <a:ext uri="{FF2B5EF4-FFF2-40B4-BE49-F238E27FC236}">
                <a16:creationId xmlns:a16="http://schemas.microsoft.com/office/drawing/2014/main" id="{0E5ACC9D-9156-4358-9413-691390BA9F8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907668" y="2196131"/>
            <a:ext cx="445295" cy="692737"/>
            <a:chOff x="2952" y="777"/>
            <a:chExt cx="1778" cy="2766"/>
          </a:xfrm>
        </p:grpSpPr>
        <p:sp>
          <p:nvSpPr>
            <p:cNvPr id="236" name="Freeform 23">
              <a:extLst>
                <a:ext uri="{FF2B5EF4-FFF2-40B4-BE49-F238E27FC236}">
                  <a16:creationId xmlns:a16="http://schemas.microsoft.com/office/drawing/2014/main" id="{2FE9EBF7-E672-4052-87A6-83A0E84FB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37" name="Freeform 24">
              <a:extLst>
                <a:ext uri="{FF2B5EF4-FFF2-40B4-BE49-F238E27FC236}">
                  <a16:creationId xmlns:a16="http://schemas.microsoft.com/office/drawing/2014/main" id="{77FDB37B-6434-405E-BB44-4324D016BF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38" name="Group 22">
            <a:extLst>
              <a:ext uri="{FF2B5EF4-FFF2-40B4-BE49-F238E27FC236}">
                <a16:creationId xmlns:a16="http://schemas.microsoft.com/office/drawing/2014/main" id="{17385010-C60D-43B4-9C8A-C0C2DFB71FD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87998" y="2354233"/>
            <a:ext cx="445295" cy="692737"/>
            <a:chOff x="2952" y="777"/>
            <a:chExt cx="1778" cy="2766"/>
          </a:xfrm>
        </p:grpSpPr>
        <p:sp>
          <p:nvSpPr>
            <p:cNvPr id="239" name="Freeform 23">
              <a:extLst>
                <a:ext uri="{FF2B5EF4-FFF2-40B4-BE49-F238E27FC236}">
                  <a16:creationId xmlns:a16="http://schemas.microsoft.com/office/drawing/2014/main" id="{E42E1AF6-701E-4845-8594-07652AF53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40" name="Freeform 24">
              <a:extLst>
                <a:ext uri="{FF2B5EF4-FFF2-40B4-BE49-F238E27FC236}">
                  <a16:creationId xmlns:a16="http://schemas.microsoft.com/office/drawing/2014/main" id="{5A89224B-C678-46AB-B20C-4D14BE4AFF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41" name="Group 22">
            <a:extLst>
              <a:ext uri="{FF2B5EF4-FFF2-40B4-BE49-F238E27FC236}">
                <a16:creationId xmlns:a16="http://schemas.microsoft.com/office/drawing/2014/main" id="{F575573B-FF1C-4861-BB96-0E4375BDC26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469116" y="2548665"/>
            <a:ext cx="445295" cy="692737"/>
            <a:chOff x="2952" y="777"/>
            <a:chExt cx="1778" cy="2766"/>
          </a:xfrm>
        </p:grpSpPr>
        <p:sp>
          <p:nvSpPr>
            <p:cNvPr id="242" name="Freeform 23">
              <a:extLst>
                <a:ext uri="{FF2B5EF4-FFF2-40B4-BE49-F238E27FC236}">
                  <a16:creationId xmlns:a16="http://schemas.microsoft.com/office/drawing/2014/main" id="{50E84E07-E51C-41A3-BC09-4EAC63FAB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43" name="Freeform 24">
              <a:extLst>
                <a:ext uri="{FF2B5EF4-FFF2-40B4-BE49-F238E27FC236}">
                  <a16:creationId xmlns:a16="http://schemas.microsoft.com/office/drawing/2014/main" id="{11CB463A-95B7-499D-BD05-B02A345007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44" name="Group 22">
            <a:extLst>
              <a:ext uri="{FF2B5EF4-FFF2-40B4-BE49-F238E27FC236}">
                <a16:creationId xmlns:a16="http://schemas.microsoft.com/office/drawing/2014/main" id="{45A2285A-EF23-4A92-96B6-477B0093B47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993363" y="2574024"/>
            <a:ext cx="445295" cy="692737"/>
            <a:chOff x="2952" y="777"/>
            <a:chExt cx="1778" cy="2766"/>
          </a:xfrm>
        </p:grpSpPr>
        <p:sp>
          <p:nvSpPr>
            <p:cNvPr id="245" name="Freeform 23">
              <a:extLst>
                <a:ext uri="{FF2B5EF4-FFF2-40B4-BE49-F238E27FC236}">
                  <a16:creationId xmlns:a16="http://schemas.microsoft.com/office/drawing/2014/main" id="{84C5F337-4EFE-4F80-AECD-D44F84B45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46" name="Freeform 24">
              <a:extLst>
                <a:ext uri="{FF2B5EF4-FFF2-40B4-BE49-F238E27FC236}">
                  <a16:creationId xmlns:a16="http://schemas.microsoft.com/office/drawing/2014/main" id="{A57AC0CD-3296-4AF1-8018-4DF705EA90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47" name="Group 22">
            <a:extLst>
              <a:ext uri="{FF2B5EF4-FFF2-40B4-BE49-F238E27FC236}">
                <a16:creationId xmlns:a16="http://schemas.microsoft.com/office/drawing/2014/main" id="{DE3EFF70-D80B-4D70-9C83-C7E750A0DFC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663671" y="2646218"/>
            <a:ext cx="445295" cy="692737"/>
            <a:chOff x="2952" y="777"/>
            <a:chExt cx="1778" cy="2766"/>
          </a:xfrm>
        </p:grpSpPr>
        <p:sp>
          <p:nvSpPr>
            <p:cNvPr id="248" name="Freeform 23">
              <a:extLst>
                <a:ext uri="{FF2B5EF4-FFF2-40B4-BE49-F238E27FC236}">
                  <a16:creationId xmlns:a16="http://schemas.microsoft.com/office/drawing/2014/main" id="{58B8D0EE-3402-4C00-B30E-CEDC121BD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49" name="Freeform 24">
              <a:extLst>
                <a:ext uri="{FF2B5EF4-FFF2-40B4-BE49-F238E27FC236}">
                  <a16:creationId xmlns:a16="http://schemas.microsoft.com/office/drawing/2014/main" id="{72CF2C76-E315-4CFF-A6A8-3D5A36AEDD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50" name="Group 22">
            <a:extLst>
              <a:ext uri="{FF2B5EF4-FFF2-40B4-BE49-F238E27FC236}">
                <a16:creationId xmlns:a16="http://schemas.microsoft.com/office/drawing/2014/main" id="{EA0A6DD4-BC3A-4551-92FC-0FB35F8009D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395415" y="2719480"/>
            <a:ext cx="445295" cy="692737"/>
            <a:chOff x="2952" y="777"/>
            <a:chExt cx="1778" cy="2766"/>
          </a:xfrm>
        </p:grpSpPr>
        <p:sp>
          <p:nvSpPr>
            <p:cNvPr id="251" name="Freeform 23">
              <a:extLst>
                <a:ext uri="{FF2B5EF4-FFF2-40B4-BE49-F238E27FC236}">
                  <a16:creationId xmlns:a16="http://schemas.microsoft.com/office/drawing/2014/main" id="{293FED0D-013D-4C78-A0E1-22E685925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52" name="Freeform 24">
              <a:extLst>
                <a:ext uri="{FF2B5EF4-FFF2-40B4-BE49-F238E27FC236}">
                  <a16:creationId xmlns:a16="http://schemas.microsoft.com/office/drawing/2014/main" id="{BFC7672F-B9B7-4F28-9A5D-CED4BE39E8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53" name="Group 22">
            <a:extLst>
              <a:ext uri="{FF2B5EF4-FFF2-40B4-BE49-F238E27FC236}">
                <a16:creationId xmlns:a16="http://schemas.microsoft.com/office/drawing/2014/main" id="{BFECBBCF-A2F9-4B0F-8F97-82D59EB729C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187142" y="2901808"/>
            <a:ext cx="445295" cy="692737"/>
            <a:chOff x="2952" y="777"/>
            <a:chExt cx="1778" cy="2766"/>
          </a:xfrm>
        </p:grpSpPr>
        <p:sp>
          <p:nvSpPr>
            <p:cNvPr id="254" name="Freeform 23">
              <a:extLst>
                <a:ext uri="{FF2B5EF4-FFF2-40B4-BE49-F238E27FC236}">
                  <a16:creationId xmlns:a16="http://schemas.microsoft.com/office/drawing/2014/main" id="{1ADEF98D-09A7-4CCB-94AC-5ECE63D1D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55" name="Freeform 24">
              <a:extLst>
                <a:ext uri="{FF2B5EF4-FFF2-40B4-BE49-F238E27FC236}">
                  <a16:creationId xmlns:a16="http://schemas.microsoft.com/office/drawing/2014/main" id="{470C940D-D36B-4BA8-AFA2-D16EB501F3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56" name="Group 22">
            <a:extLst>
              <a:ext uri="{FF2B5EF4-FFF2-40B4-BE49-F238E27FC236}">
                <a16:creationId xmlns:a16="http://schemas.microsoft.com/office/drawing/2014/main" id="{D4171465-0D1D-424F-AB7A-729A68AF507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931064" y="3060473"/>
            <a:ext cx="445295" cy="692737"/>
            <a:chOff x="2952" y="777"/>
            <a:chExt cx="1778" cy="2766"/>
          </a:xfrm>
        </p:grpSpPr>
        <p:sp>
          <p:nvSpPr>
            <p:cNvPr id="257" name="Freeform 23">
              <a:extLst>
                <a:ext uri="{FF2B5EF4-FFF2-40B4-BE49-F238E27FC236}">
                  <a16:creationId xmlns:a16="http://schemas.microsoft.com/office/drawing/2014/main" id="{7ACD4538-4025-46FD-893E-2D9911896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58" name="Freeform 24">
              <a:extLst>
                <a:ext uri="{FF2B5EF4-FFF2-40B4-BE49-F238E27FC236}">
                  <a16:creationId xmlns:a16="http://schemas.microsoft.com/office/drawing/2014/main" id="{43C03AE9-1E32-4AC7-864E-EBC1667B09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59" name="Group 22">
            <a:extLst>
              <a:ext uri="{FF2B5EF4-FFF2-40B4-BE49-F238E27FC236}">
                <a16:creationId xmlns:a16="http://schemas.microsoft.com/office/drawing/2014/main" id="{5429E9E4-4610-4172-A667-4C341D9E17A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746739" y="3194462"/>
            <a:ext cx="445295" cy="692737"/>
            <a:chOff x="2952" y="777"/>
            <a:chExt cx="1778" cy="2766"/>
          </a:xfrm>
        </p:grpSpPr>
        <p:sp>
          <p:nvSpPr>
            <p:cNvPr id="260" name="Freeform 23">
              <a:extLst>
                <a:ext uri="{FF2B5EF4-FFF2-40B4-BE49-F238E27FC236}">
                  <a16:creationId xmlns:a16="http://schemas.microsoft.com/office/drawing/2014/main" id="{220DF4BF-BF21-4CA2-BB46-1C48AB110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61" name="Freeform 24">
              <a:extLst>
                <a:ext uri="{FF2B5EF4-FFF2-40B4-BE49-F238E27FC236}">
                  <a16:creationId xmlns:a16="http://schemas.microsoft.com/office/drawing/2014/main" id="{7CE6C63A-0BB0-4AA6-A34A-67122F27B6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62" name="Group 22">
            <a:extLst>
              <a:ext uri="{FF2B5EF4-FFF2-40B4-BE49-F238E27FC236}">
                <a16:creationId xmlns:a16="http://schemas.microsoft.com/office/drawing/2014/main" id="{7288FD00-1C16-4301-AE90-9BC4BEBF4C3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576573" y="3376870"/>
            <a:ext cx="445295" cy="692737"/>
            <a:chOff x="2952" y="777"/>
            <a:chExt cx="1778" cy="2766"/>
          </a:xfrm>
        </p:grpSpPr>
        <p:sp>
          <p:nvSpPr>
            <p:cNvPr id="263" name="Freeform 23">
              <a:extLst>
                <a:ext uri="{FF2B5EF4-FFF2-40B4-BE49-F238E27FC236}">
                  <a16:creationId xmlns:a16="http://schemas.microsoft.com/office/drawing/2014/main" id="{4971470D-B76F-4F62-B190-CB6D9D2EE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64" name="Freeform 24">
              <a:extLst>
                <a:ext uri="{FF2B5EF4-FFF2-40B4-BE49-F238E27FC236}">
                  <a16:creationId xmlns:a16="http://schemas.microsoft.com/office/drawing/2014/main" id="{664D4C5A-8CB0-4255-98D8-E9DBA00035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65" name="Group 22">
            <a:extLst>
              <a:ext uri="{FF2B5EF4-FFF2-40B4-BE49-F238E27FC236}">
                <a16:creationId xmlns:a16="http://schemas.microsoft.com/office/drawing/2014/main" id="{5E5AEDF1-67FA-418B-B1AB-5F43C7E2689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359027" y="3525136"/>
            <a:ext cx="445295" cy="692737"/>
            <a:chOff x="2952" y="777"/>
            <a:chExt cx="1778" cy="2766"/>
          </a:xfrm>
        </p:grpSpPr>
        <p:sp>
          <p:nvSpPr>
            <p:cNvPr id="266" name="Freeform 23">
              <a:extLst>
                <a:ext uri="{FF2B5EF4-FFF2-40B4-BE49-F238E27FC236}">
                  <a16:creationId xmlns:a16="http://schemas.microsoft.com/office/drawing/2014/main" id="{E7DFB1BD-98DC-4361-814F-446C20066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67" name="Freeform 24">
              <a:extLst>
                <a:ext uri="{FF2B5EF4-FFF2-40B4-BE49-F238E27FC236}">
                  <a16:creationId xmlns:a16="http://schemas.microsoft.com/office/drawing/2014/main" id="{5D267F75-CD71-4062-9F42-BAE5BF6469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68" name="Group 22">
            <a:extLst>
              <a:ext uri="{FF2B5EF4-FFF2-40B4-BE49-F238E27FC236}">
                <a16:creationId xmlns:a16="http://schemas.microsoft.com/office/drawing/2014/main" id="{E56CEFAC-0F62-4A82-8167-19DCA62F5FE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566089" y="3772631"/>
            <a:ext cx="445295" cy="692737"/>
            <a:chOff x="2952" y="777"/>
            <a:chExt cx="1778" cy="2766"/>
          </a:xfrm>
        </p:grpSpPr>
        <p:sp>
          <p:nvSpPr>
            <p:cNvPr id="269" name="Freeform 23">
              <a:extLst>
                <a:ext uri="{FF2B5EF4-FFF2-40B4-BE49-F238E27FC236}">
                  <a16:creationId xmlns:a16="http://schemas.microsoft.com/office/drawing/2014/main" id="{A9A58A1E-98B1-40F8-B7A9-4FA07F89F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70" name="Freeform 24">
              <a:extLst>
                <a:ext uri="{FF2B5EF4-FFF2-40B4-BE49-F238E27FC236}">
                  <a16:creationId xmlns:a16="http://schemas.microsoft.com/office/drawing/2014/main" id="{22B5755E-0642-4924-B064-5A8392C2A0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71" name="Group 22">
            <a:extLst>
              <a:ext uri="{FF2B5EF4-FFF2-40B4-BE49-F238E27FC236}">
                <a16:creationId xmlns:a16="http://schemas.microsoft.com/office/drawing/2014/main" id="{6DC16202-1CE6-4F0A-A053-53A76629127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869299" y="3602468"/>
            <a:ext cx="445295" cy="692737"/>
            <a:chOff x="2952" y="777"/>
            <a:chExt cx="1778" cy="2766"/>
          </a:xfrm>
        </p:grpSpPr>
        <p:sp>
          <p:nvSpPr>
            <p:cNvPr id="272" name="Freeform 23">
              <a:extLst>
                <a:ext uri="{FF2B5EF4-FFF2-40B4-BE49-F238E27FC236}">
                  <a16:creationId xmlns:a16="http://schemas.microsoft.com/office/drawing/2014/main" id="{78BDEC3A-9E57-487C-95F5-5FFD84612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73" name="Freeform 24">
              <a:extLst>
                <a:ext uri="{FF2B5EF4-FFF2-40B4-BE49-F238E27FC236}">
                  <a16:creationId xmlns:a16="http://schemas.microsoft.com/office/drawing/2014/main" id="{9B97651B-2453-429A-8BC0-61CE0F3260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74" name="Group 22">
            <a:extLst>
              <a:ext uri="{FF2B5EF4-FFF2-40B4-BE49-F238E27FC236}">
                <a16:creationId xmlns:a16="http://schemas.microsoft.com/office/drawing/2014/main" id="{985E6673-A441-4873-96D8-D0DE7374E06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125276" y="3346988"/>
            <a:ext cx="445295" cy="692737"/>
            <a:chOff x="2952" y="777"/>
            <a:chExt cx="1778" cy="2766"/>
          </a:xfrm>
        </p:grpSpPr>
        <p:sp>
          <p:nvSpPr>
            <p:cNvPr id="275" name="Freeform 23">
              <a:extLst>
                <a:ext uri="{FF2B5EF4-FFF2-40B4-BE49-F238E27FC236}">
                  <a16:creationId xmlns:a16="http://schemas.microsoft.com/office/drawing/2014/main" id="{4978D363-DFE5-4F10-895D-9B0BD08D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76" name="Freeform 24">
              <a:extLst>
                <a:ext uri="{FF2B5EF4-FFF2-40B4-BE49-F238E27FC236}">
                  <a16:creationId xmlns:a16="http://schemas.microsoft.com/office/drawing/2014/main" id="{CB347AB8-5F88-4E45-B75F-53088025B8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77" name="Group 22">
            <a:extLst>
              <a:ext uri="{FF2B5EF4-FFF2-40B4-BE49-F238E27FC236}">
                <a16:creationId xmlns:a16="http://schemas.microsoft.com/office/drawing/2014/main" id="{113362AA-8512-4567-81E6-53DBF3E007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369486" y="3103039"/>
            <a:ext cx="445295" cy="692737"/>
            <a:chOff x="2952" y="777"/>
            <a:chExt cx="1778" cy="2766"/>
          </a:xfrm>
        </p:grpSpPr>
        <p:sp>
          <p:nvSpPr>
            <p:cNvPr id="278" name="Freeform 23">
              <a:extLst>
                <a:ext uri="{FF2B5EF4-FFF2-40B4-BE49-F238E27FC236}">
                  <a16:creationId xmlns:a16="http://schemas.microsoft.com/office/drawing/2014/main" id="{84619E6C-8D34-4A51-8085-538A8751B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79" name="Freeform 24">
              <a:extLst>
                <a:ext uri="{FF2B5EF4-FFF2-40B4-BE49-F238E27FC236}">
                  <a16:creationId xmlns:a16="http://schemas.microsoft.com/office/drawing/2014/main" id="{730EB9A7-A7F0-4242-9850-3D50E2EC30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80" name="Group 22">
            <a:extLst>
              <a:ext uri="{FF2B5EF4-FFF2-40B4-BE49-F238E27FC236}">
                <a16:creationId xmlns:a16="http://schemas.microsoft.com/office/drawing/2014/main" id="{0159CC81-D54B-40D7-87AF-D433EE22FA5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663831" y="2932849"/>
            <a:ext cx="445295" cy="692737"/>
            <a:chOff x="2952" y="777"/>
            <a:chExt cx="1778" cy="2766"/>
          </a:xfrm>
        </p:grpSpPr>
        <p:sp>
          <p:nvSpPr>
            <p:cNvPr id="281" name="Freeform 23">
              <a:extLst>
                <a:ext uri="{FF2B5EF4-FFF2-40B4-BE49-F238E27FC236}">
                  <a16:creationId xmlns:a16="http://schemas.microsoft.com/office/drawing/2014/main" id="{9F286266-92E6-435E-8F66-DF4571B51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82" name="Freeform 24">
              <a:extLst>
                <a:ext uri="{FF2B5EF4-FFF2-40B4-BE49-F238E27FC236}">
                  <a16:creationId xmlns:a16="http://schemas.microsoft.com/office/drawing/2014/main" id="{D6DDD5B5-AEAF-487D-B9E6-AE71B83F4A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83" name="Group 22">
            <a:extLst>
              <a:ext uri="{FF2B5EF4-FFF2-40B4-BE49-F238E27FC236}">
                <a16:creationId xmlns:a16="http://schemas.microsoft.com/office/drawing/2014/main" id="{379BB30E-612F-4168-A87F-8115874459E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005229" y="2908561"/>
            <a:ext cx="445295" cy="692737"/>
            <a:chOff x="2952" y="777"/>
            <a:chExt cx="1778" cy="2766"/>
          </a:xfrm>
        </p:grpSpPr>
        <p:sp>
          <p:nvSpPr>
            <p:cNvPr id="284" name="Freeform 23">
              <a:extLst>
                <a:ext uri="{FF2B5EF4-FFF2-40B4-BE49-F238E27FC236}">
                  <a16:creationId xmlns:a16="http://schemas.microsoft.com/office/drawing/2014/main" id="{42CDAE74-93C7-4760-85D5-0968F818C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85" name="Freeform 24">
              <a:extLst>
                <a:ext uri="{FF2B5EF4-FFF2-40B4-BE49-F238E27FC236}">
                  <a16:creationId xmlns:a16="http://schemas.microsoft.com/office/drawing/2014/main" id="{4F280F0E-7A5E-40A8-B702-AC5C531675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86" name="Group 22">
            <a:extLst>
              <a:ext uri="{FF2B5EF4-FFF2-40B4-BE49-F238E27FC236}">
                <a16:creationId xmlns:a16="http://schemas.microsoft.com/office/drawing/2014/main" id="{ADC4BD85-F90A-44C9-B351-08541588738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94737" y="2736263"/>
            <a:ext cx="445295" cy="692737"/>
            <a:chOff x="2952" y="777"/>
            <a:chExt cx="1778" cy="2766"/>
          </a:xfrm>
        </p:grpSpPr>
        <p:sp>
          <p:nvSpPr>
            <p:cNvPr id="287" name="Freeform 23">
              <a:extLst>
                <a:ext uri="{FF2B5EF4-FFF2-40B4-BE49-F238E27FC236}">
                  <a16:creationId xmlns:a16="http://schemas.microsoft.com/office/drawing/2014/main" id="{DF56646F-1F64-4F21-A02A-FD0DD3EC3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88" name="Freeform 24">
              <a:extLst>
                <a:ext uri="{FF2B5EF4-FFF2-40B4-BE49-F238E27FC236}">
                  <a16:creationId xmlns:a16="http://schemas.microsoft.com/office/drawing/2014/main" id="{EEFF2E34-D982-4E38-9151-0E463C23FE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89" name="Group 22">
            <a:extLst>
              <a:ext uri="{FF2B5EF4-FFF2-40B4-BE49-F238E27FC236}">
                <a16:creationId xmlns:a16="http://schemas.microsoft.com/office/drawing/2014/main" id="{AABB6FE7-5BB9-4132-9938-DD107BC2029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772991" y="2882238"/>
            <a:ext cx="445295" cy="692737"/>
            <a:chOff x="2952" y="777"/>
            <a:chExt cx="1778" cy="2766"/>
          </a:xfrm>
        </p:grpSpPr>
        <p:sp>
          <p:nvSpPr>
            <p:cNvPr id="290" name="Freeform 23">
              <a:extLst>
                <a:ext uri="{FF2B5EF4-FFF2-40B4-BE49-F238E27FC236}">
                  <a16:creationId xmlns:a16="http://schemas.microsoft.com/office/drawing/2014/main" id="{DAF5719C-949C-42E5-AAE7-6639B8BAC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91" name="Freeform 24">
              <a:extLst>
                <a:ext uri="{FF2B5EF4-FFF2-40B4-BE49-F238E27FC236}">
                  <a16:creationId xmlns:a16="http://schemas.microsoft.com/office/drawing/2014/main" id="{298D9B6E-E192-4B2D-96A2-642B6FA851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92" name="Group 22">
            <a:extLst>
              <a:ext uri="{FF2B5EF4-FFF2-40B4-BE49-F238E27FC236}">
                <a16:creationId xmlns:a16="http://schemas.microsoft.com/office/drawing/2014/main" id="{689B760D-470E-4DBE-ABE0-F7C448893D7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017091" y="2747862"/>
            <a:ext cx="445295" cy="692737"/>
            <a:chOff x="2952" y="777"/>
            <a:chExt cx="1778" cy="2766"/>
          </a:xfrm>
        </p:grpSpPr>
        <p:sp>
          <p:nvSpPr>
            <p:cNvPr id="293" name="Freeform 23">
              <a:extLst>
                <a:ext uri="{FF2B5EF4-FFF2-40B4-BE49-F238E27FC236}">
                  <a16:creationId xmlns:a16="http://schemas.microsoft.com/office/drawing/2014/main" id="{1682B07F-68B3-44B9-9000-F4D8C8FCE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94" name="Freeform 24">
              <a:extLst>
                <a:ext uri="{FF2B5EF4-FFF2-40B4-BE49-F238E27FC236}">
                  <a16:creationId xmlns:a16="http://schemas.microsoft.com/office/drawing/2014/main" id="{4C7EAFB8-2416-4F77-8EE0-B846C43597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95" name="Group 22">
            <a:extLst>
              <a:ext uri="{FF2B5EF4-FFF2-40B4-BE49-F238E27FC236}">
                <a16:creationId xmlns:a16="http://schemas.microsoft.com/office/drawing/2014/main" id="{F12A777B-01B3-4D77-908D-FC53094CCB4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72828" y="2905381"/>
            <a:ext cx="445295" cy="692737"/>
            <a:chOff x="2952" y="777"/>
            <a:chExt cx="1778" cy="2766"/>
          </a:xfrm>
        </p:grpSpPr>
        <p:sp>
          <p:nvSpPr>
            <p:cNvPr id="296" name="Freeform 23">
              <a:extLst>
                <a:ext uri="{FF2B5EF4-FFF2-40B4-BE49-F238E27FC236}">
                  <a16:creationId xmlns:a16="http://schemas.microsoft.com/office/drawing/2014/main" id="{CF2EA33E-2FB9-4EEA-9AE4-DB353D3B5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97" name="Freeform 24">
              <a:extLst>
                <a:ext uri="{FF2B5EF4-FFF2-40B4-BE49-F238E27FC236}">
                  <a16:creationId xmlns:a16="http://schemas.microsoft.com/office/drawing/2014/main" id="{03C64E98-E5D4-43AB-BBA4-1C15BAC7C2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298" name="Group 22">
            <a:extLst>
              <a:ext uri="{FF2B5EF4-FFF2-40B4-BE49-F238E27FC236}">
                <a16:creationId xmlns:a16="http://schemas.microsoft.com/office/drawing/2014/main" id="{09E347A8-7EC2-402F-BF9A-85DE107E70B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92188" y="3161857"/>
            <a:ext cx="445295" cy="692737"/>
            <a:chOff x="2952" y="777"/>
            <a:chExt cx="1778" cy="2766"/>
          </a:xfrm>
        </p:grpSpPr>
        <p:sp>
          <p:nvSpPr>
            <p:cNvPr id="299" name="Freeform 23">
              <a:extLst>
                <a:ext uri="{FF2B5EF4-FFF2-40B4-BE49-F238E27FC236}">
                  <a16:creationId xmlns:a16="http://schemas.microsoft.com/office/drawing/2014/main" id="{D73E8D5E-48CB-40F1-8D22-053B237F1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00" name="Freeform 24">
              <a:extLst>
                <a:ext uri="{FF2B5EF4-FFF2-40B4-BE49-F238E27FC236}">
                  <a16:creationId xmlns:a16="http://schemas.microsoft.com/office/drawing/2014/main" id="{197223A1-4B63-44AA-BCDB-45B6F9D8ED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01" name="Group 22">
            <a:extLst>
              <a:ext uri="{FF2B5EF4-FFF2-40B4-BE49-F238E27FC236}">
                <a16:creationId xmlns:a16="http://schemas.microsoft.com/office/drawing/2014/main" id="{01220AEE-3ECE-4C46-91EA-56D8B9A8C75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821792" y="3065762"/>
            <a:ext cx="445295" cy="692737"/>
            <a:chOff x="2952" y="777"/>
            <a:chExt cx="1778" cy="2766"/>
          </a:xfrm>
        </p:grpSpPr>
        <p:sp>
          <p:nvSpPr>
            <p:cNvPr id="302" name="Freeform 23">
              <a:extLst>
                <a:ext uri="{FF2B5EF4-FFF2-40B4-BE49-F238E27FC236}">
                  <a16:creationId xmlns:a16="http://schemas.microsoft.com/office/drawing/2014/main" id="{9348C162-AFCB-43BC-ADB9-113239F1B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03" name="Freeform 24">
              <a:extLst>
                <a:ext uri="{FF2B5EF4-FFF2-40B4-BE49-F238E27FC236}">
                  <a16:creationId xmlns:a16="http://schemas.microsoft.com/office/drawing/2014/main" id="{7F88A706-8156-4B9F-9B57-3BF7277C63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04" name="Group 22">
            <a:extLst>
              <a:ext uri="{FF2B5EF4-FFF2-40B4-BE49-F238E27FC236}">
                <a16:creationId xmlns:a16="http://schemas.microsoft.com/office/drawing/2014/main" id="{BC1CB7A1-0D68-4715-88E0-36713BAF48E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40762" y="3321777"/>
            <a:ext cx="445295" cy="692737"/>
            <a:chOff x="2952" y="777"/>
            <a:chExt cx="1778" cy="2766"/>
          </a:xfrm>
        </p:grpSpPr>
        <p:sp>
          <p:nvSpPr>
            <p:cNvPr id="305" name="Freeform 23">
              <a:extLst>
                <a:ext uri="{FF2B5EF4-FFF2-40B4-BE49-F238E27FC236}">
                  <a16:creationId xmlns:a16="http://schemas.microsoft.com/office/drawing/2014/main" id="{CE63A18B-24B4-46ED-A39A-967121E10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06" name="Freeform 24">
              <a:extLst>
                <a:ext uri="{FF2B5EF4-FFF2-40B4-BE49-F238E27FC236}">
                  <a16:creationId xmlns:a16="http://schemas.microsoft.com/office/drawing/2014/main" id="{6AA1F808-D740-4982-BB6F-4B13935AE0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07" name="Group 22">
            <a:extLst>
              <a:ext uri="{FF2B5EF4-FFF2-40B4-BE49-F238E27FC236}">
                <a16:creationId xmlns:a16="http://schemas.microsoft.com/office/drawing/2014/main" id="{8B640C1C-F4E6-4AA8-B7EF-20341BFEDAE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357705" y="3200460"/>
            <a:ext cx="445295" cy="692737"/>
            <a:chOff x="2952" y="777"/>
            <a:chExt cx="1778" cy="2766"/>
          </a:xfrm>
        </p:grpSpPr>
        <p:sp>
          <p:nvSpPr>
            <p:cNvPr id="308" name="Freeform 23">
              <a:extLst>
                <a:ext uri="{FF2B5EF4-FFF2-40B4-BE49-F238E27FC236}">
                  <a16:creationId xmlns:a16="http://schemas.microsoft.com/office/drawing/2014/main" id="{D0B89D19-409D-4D3C-B3A7-1907D65F2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09" name="Freeform 24">
              <a:extLst>
                <a:ext uri="{FF2B5EF4-FFF2-40B4-BE49-F238E27FC236}">
                  <a16:creationId xmlns:a16="http://schemas.microsoft.com/office/drawing/2014/main" id="{47173E15-7F28-4ACE-9F2E-675C44C61B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10" name="Group 22">
            <a:extLst>
              <a:ext uri="{FF2B5EF4-FFF2-40B4-BE49-F238E27FC236}">
                <a16:creationId xmlns:a16="http://schemas.microsoft.com/office/drawing/2014/main" id="{6DD4AD82-8A4D-4E68-8E22-B5A69558585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516698" y="3492468"/>
            <a:ext cx="445295" cy="692737"/>
            <a:chOff x="2952" y="777"/>
            <a:chExt cx="1778" cy="2766"/>
          </a:xfrm>
        </p:grpSpPr>
        <p:sp>
          <p:nvSpPr>
            <p:cNvPr id="311" name="Freeform 23">
              <a:extLst>
                <a:ext uri="{FF2B5EF4-FFF2-40B4-BE49-F238E27FC236}">
                  <a16:creationId xmlns:a16="http://schemas.microsoft.com/office/drawing/2014/main" id="{35A53544-AF1C-4A9E-9207-30F1DFEA2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12" name="Freeform 24">
              <a:extLst>
                <a:ext uri="{FF2B5EF4-FFF2-40B4-BE49-F238E27FC236}">
                  <a16:creationId xmlns:a16="http://schemas.microsoft.com/office/drawing/2014/main" id="{B1D0484B-A3D0-4FBD-8B09-57A94DAAA7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13" name="Group 22">
            <a:extLst>
              <a:ext uri="{FF2B5EF4-FFF2-40B4-BE49-F238E27FC236}">
                <a16:creationId xmlns:a16="http://schemas.microsoft.com/office/drawing/2014/main" id="{AD6DD521-CDE7-4840-8934-260A0D2438B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856936" y="3309617"/>
            <a:ext cx="445295" cy="692737"/>
            <a:chOff x="2952" y="777"/>
            <a:chExt cx="1778" cy="2766"/>
          </a:xfrm>
        </p:grpSpPr>
        <p:sp>
          <p:nvSpPr>
            <p:cNvPr id="314" name="Freeform 23">
              <a:extLst>
                <a:ext uri="{FF2B5EF4-FFF2-40B4-BE49-F238E27FC236}">
                  <a16:creationId xmlns:a16="http://schemas.microsoft.com/office/drawing/2014/main" id="{8E2A6CF2-DA74-4C06-8FC5-B6D67DBF6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15" name="Freeform 24">
              <a:extLst>
                <a:ext uri="{FF2B5EF4-FFF2-40B4-BE49-F238E27FC236}">
                  <a16:creationId xmlns:a16="http://schemas.microsoft.com/office/drawing/2014/main" id="{A52FFC38-298E-4B81-9128-9958901567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16" name="Group 22">
            <a:extLst>
              <a:ext uri="{FF2B5EF4-FFF2-40B4-BE49-F238E27FC236}">
                <a16:creationId xmlns:a16="http://schemas.microsoft.com/office/drawing/2014/main" id="{CB3078A3-0158-440D-914F-8D86DD86DBC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989692" y="3575723"/>
            <a:ext cx="445295" cy="692737"/>
            <a:chOff x="2952" y="777"/>
            <a:chExt cx="1778" cy="2766"/>
          </a:xfrm>
        </p:grpSpPr>
        <p:sp>
          <p:nvSpPr>
            <p:cNvPr id="317" name="Freeform 23">
              <a:extLst>
                <a:ext uri="{FF2B5EF4-FFF2-40B4-BE49-F238E27FC236}">
                  <a16:creationId xmlns:a16="http://schemas.microsoft.com/office/drawing/2014/main" id="{AD0E380A-56C1-48ED-A0D4-B906B940E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18" name="Freeform 24">
              <a:extLst>
                <a:ext uri="{FF2B5EF4-FFF2-40B4-BE49-F238E27FC236}">
                  <a16:creationId xmlns:a16="http://schemas.microsoft.com/office/drawing/2014/main" id="{5B3AF2CC-FBF5-4BAA-BFD6-149D90279C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19" name="Group 22">
            <a:extLst>
              <a:ext uri="{FF2B5EF4-FFF2-40B4-BE49-F238E27FC236}">
                <a16:creationId xmlns:a16="http://schemas.microsoft.com/office/drawing/2014/main" id="{D83559C6-5526-4794-9BD9-7F20E15AC88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207927" y="3404865"/>
            <a:ext cx="445295" cy="692737"/>
            <a:chOff x="2952" y="777"/>
            <a:chExt cx="1778" cy="2766"/>
          </a:xfrm>
        </p:grpSpPr>
        <p:sp>
          <p:nvSpPr>
            <p:cNvPr id="320" name="Freeform 23">
              <a:extLst>
                <a:ext uri="{FF2B5EF4-FFF2-40B4-BE49-F238E27FC236}">
                  <a16:creationId xmlns:a16="http://schemas.microsoft.com/office/drawing/2014/main" id="{820F11CE-2F38-48A5-BA41-CF3A3F6D1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21" name="Freeform 24">
              <a:extLst>
                <a:ext uri="{FF2B5EF4-FFF2-40B4-BE49-F238E27FC236}">
                  <a16:creationId xmlns:a16="http://schemas.microsoft.com/office/drawing/2014/main" id="{3E504AE0-1762-43BF-A568-75FD96EF38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22" name="Group 22">
            <a:extLst>
              <a:ext uri="{FF2B5EF4-FFF2-40B4-BE49-F238E27FC236}">
                <a16:creationId xmlns:a16="http://schemas.microsoft.com/office/drawing/2014/main" id="{43A06DB0-E426-491D-9046-96ECD2BE7D6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451641" y="3503614"/>
            <a:ext cx="445295" cy="692737"/>
            <a:chOff x="2952" y="777"/>
            <a:chExt cx="1778" cy="2766"/>
          </a:xfrm>
        </p:grpSpPr>
        <p:sp>
          <p:nvSpPr>
            <p:cNvPr id="323" name="Freeform 23">
              <a:extLst>
                <a:ext uri="{FF2B5EF4-FFF2-40B4-BE49-F238E27FC236}">
                  <a16:creationId xmlns:a16="http://schemas.microsoft.com/office/drawing/2014/main" id="{913FC8A2-3B49-443F-98E0-D766AE127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24" name="Freeform 24">
              <a:extLst>
                <a:ext uri="{FF2B5EF4-FFF2-40B4-BE49-F238E27FC236}">
                  <a16:creationId xmlns:a16="http://schemas.microsoft.com/office/drawing/2014/main" id="{70CBCE3D-1B81-42C6-960F-7E3541A951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25" name="Group 22">
            <a:extLst>
              <a:ext uri="{FF2B5EF4-FFF2-40B4-BE49-F238E27FC236}">
                <a16:creationId xmlns:a16="http://schemas.microsoft.com/office/drawing/2014/main" id="{9B4BDC5E-B9B3-4195-8E95-0F1E04AA7C5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732232" y="3674916"/>
            <a:ext cx="445295" cy="692737"/>
            <a:chOff x="2952" y="777"/>
            <a:chExt cx="1778" cy="2766"/>
          </a:xfrm>
        </p:grpSpPr>
        <p:sp>
          <p:nvSpPr>
            <p:cNvPr id="326" name="Freeform 23">
              <a:extLst>
                <a:ext uri="{FF2B5EF4-FFF2-40B4-BE49-F238E27FC236}">
                  <a16:creationId xmlns:a16="http://schemas.microsoft.com/office/drawing/2014/main" id="{8BCDA9FD-2A2C-4F6D-ACF4-E8275EFC3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27" name="Freeform 24">
              <a:extLst>
                <a:ext uri="{FF2B5EF4-FFF2-40B4-BE49-F238E27FC236}">
                  <a16:creationId xmlns:a16="http://schemas.microsoft.com/office/drawing/2014/main" id="{0838CA76-16E6-4A18-8491-8D070AB9F7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28" name="Group 22">
            <a:extLst>
              <a:ext uri="{FF2B5EF4-FFF2-40B4-BE49-F238E27FC236}">
                <a16:creationId xmlns:a16="http://schemas.microsoft.com/office/drawing/2014/main" id="{B9ACEDF7-D46A-4E3E-9052-395BC584555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999969" y="3613130"/>
            <a:ext cx="445295" cy="692737"/>
            <a:chOff x="2952" y="777"/>
            <a:chExt cx="1778" cy="2766"/>
          </a:xfrm>
        </p:grpSpPr>
        <p:sp>
          <p:nvSpPr>
            <p:cNvPr id="329" name="Freeform 23">
              <a:extLst>
                <a:ext uri="{FF2B5EF4-FFF2-40B4-BE49-F238E27FC236}">
                  <a16:creationId xmlns:a16="http://schemas.microsoft.com/office/drawing/2014/main" id="{EABBD174-148F-48A3-8E6F-48573EC32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30" name="Freeform 24">
              <a:extLst>
                <a:ext uri="{FF2B5EF4-FFF2-40B4-BE49-F238E27FC236}">
                  <a16:creationId xmlns:a16="http://schemas.microsoft.com/office/drawing/2014/main" id="{77979C68-1193-4421-A46A-1999DC1FAC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31" name="Group 22">
            <a:extLst>
              <a:ext uri="{FF2B5EF4-FFF2-40B4-BE49-F238E27FC236}">
                <a16:creationId xmlns:a16="http://schemas.microsoft.com/office/drawing/2014/main" id="{81B95766-57BC-4384-858E-52B6B74DCF7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81654" y="3636949"/>
            <a:ext cx="445295" cy="692737"/>
            <a:chOff x="2952" y="777"/>
            <a:chExt cx="1778" cy="2766"/>
          </a:xfrm>
        </p:grpSpPr>
        <p:sp>
          <p:nvSpPr>
            <p:cNvPr id="332" name="Freeform 23">
              <a:extLst>
                <a:ext uri="{FF2B5EF4-FFF2-40B4-BE49-F238E27FC236}">
                  <a16:creationId xmlns:a16="http://schemas.microsoft.com/office/drawing/2014/main" id="{CEF5F137-B6E8-4EE8-8F3B-4FE198B70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33" name="Freeform 24">
              <a:extLst>
                <a:ext uri="{FF2B5EF4-FFF2-40B4-BE49-F238E27FC236}">
                  <a16:creationId xmlns:a16="http://schemas.microsoft.com/office/drawing/2014/main" id="{F2D8C386-9193-4DCC-8D82-4FB007549B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34" name="Group 22">
            <a:extLst>
              <a:ext uri="{FF2B5EF4-FFF2-40B4-BE49-F238E27FC236}">
                <a16:creationId xmlns:a16="http://schemas.microsoft.com/office/drawing/2014/main" id="{6D8B16C7-58E0-48D7-BA3A-C4F94FECA44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463648" y="3381208"/>
            <a:ext cx="445295" cy="692737"/>
            <a:chOff x="2952" y="777"/>
            <a:chExt cx="1778" cy="2766"/>
          </a:xfrm>
        </p:grpSpPr>
        <p:sp>
          <p:nvSpPr>
            <p:cNvPr id="335" name="Freeform 23">
              <a:extLst>
                <a:ext uri="{FF2B5EF4-FFF2-40B4-BE49-F238E27FC236}">
                  <a16:creationId xmlns:a16="http://schemas.microsoft.com/office/drawing/2014/main" id="{C4D15FE1-1F16-4A50-BEB9-CB82FAF31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36" name="Freeform 24">
              <a:extLst>
                <a:ext uri="{FF2B5EF4-FFF2-40B4-BE49-F238E27FC236}">
                  <a16:creationId xmlns:a16="http://schemas.microsoft.com/office/drawing/2014/main" id="{63760C63-A1EB-4832-8D55-D68F8C82DA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37" name="Group 22">
            <a:extLst>
              <a:ext uri="{FF2B5EF4-FFF2-40B4-BE49-F238E27FC236}">
                <a16:creationId xmlns:a16="http://schemas.microsoft.com/office/drawing/2014/main" id="{3F1D1320-0048-435D-9AB7-C9142EDF09E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975248" y="3892420"/>
            <a:ext cx="445295" cy="692737"/>
            <a:chOff x="2952" y="777"/>
            <a:chExt cx="1778" cy="2766"/>
          </a:xfrm>
        </p:grpSpPr>
        <p:sp>
          <p:nvSpPr>
            <p:cNvPr id="338" name="Freeform 23">
              <a:extLst>
                <a:ext uri="{FF2B5EF4-FFF2-40B4-BE49-F238E27FC236}">
                  <a16:creationId xmlns:a16="http://schemas.microsoft.com/office/drawing/2014/main" id="{BF5202EA-F895-4112-A17D-D398D4E70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39" name="Freeform 24">
              <a:extLst>
                <a:ext uri="{FF2B5EF4-FFF2-40B4-BE49-F238E27FC236}">
                  <a16:creationId xmlns:a16="http://schemas.microsoft.com/office/drawing/2014/main" id="{3EE1DA2E-4825-46C4-BA6F-4CA08D0D62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40" name="Group 22">
            <a:extLst>
              <a:ext uri="{FF2B5EF4-FFF2-40B4-BE49-F238E27FC236}">
                <a16:creationId xmlns:a16="http://schemas.microsoft.com/office/drawing/2014/main" id="{04ABFFCB-5034-4BBB-859B-5366F6736EC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633807" y="3917124"/>
            <a:ext cx="445295" cy="692737"/>
            <a:chOff x="2952" y="777"/>
            <a:chExt cx="1778" cy="2766"/>
          </a:xfrm>
        </p:grpSpPr>
        <p:sp>
          <p:nvSpPr>
            <p:cNvPr id="341" name="Freeform 23">
              <a:extLst>
                <a:ext uri="{FF2B5EF4-FFF2-40B4-BE49-F238E27FC236}">
                  <a16:creationId xmlns:a16="http://schemas.microsoft.com/office/drawing/2014/main" id="{62429D34-3576-43E5-9D81-B73DA2DC0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42" name="Freeform 24">
              <a:extLst>
                <a:ext uri="{FF2B5EF4-FFF2-40B4-BE49-F238E27FC236}">
                  <a16:creationId xmlns:a16="http://schemas.microsoft.com/office/drawing/2014/main" id="{51D7E96D-43FF-48FB-81B6-430488F717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43" name="Group 22">
            <a:extLst>
              <a:ext uri="{FF2B5EF4-FFF2-40B4-BE49-F238E27FC236}">
                <a16:creationId xmlns:a16="http://schemas.microsoft.com/office/drawing/2014/main" id="{AD43BD99-91D0-4E76-B3F5-0B0427E2470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401579" y="3697711"/>
            <a:ext cx="445295" cy="692737"/>
            <a:chOff x="2952" y="777"/>
            <a:chExt cx="1778" cy="2766"/>
          </a:xfrm>
        </p:grpSpPr>
        <p:sp>
          <p:nvSpPr>
            <p:cNvPr id="344" name="Freeform 23">
              <a:extLst>
                <a:ext uri="{FF2B5EF4-FFF2-40B4-BE49-F238E27FC236}">
                  <a16:creationId xmlns:a16="http://schemas.microsoft.com/office/drawing/2014/main" id="{BA86C941-6285-4FB0-BFE3-D900D6E84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45" name="Freeform 24">
              <a:extLst>
                <a:ext uri="{FF2B5EF4-FFF2-40B4-BE49-F238E27FC236}">
                  <a16:creationId xmlns:a16="http://schemas.microsoft.com/office/drawing/2014/main" id="{A3EBB3B8-4ADC-4974-8264-7513EEF8D1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46" name="Group 22">
            <a:extLst>
              <a:ext uri="{FF2B5EF4-FFF2-40B4-BE49-F238E27FC236}">
                <a16:creationId xmlns:a16="http://schemas.microsoft.com/office/drawing/2014/main" id="{95E6F000-3945-4890-BE3F-EFAD3FA06EC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23716" y="3891376"/>
            <a:ext cx="445295" cy="692737"/>
            <a:chOff x="2952" y="777"/>
            <a:chExt cx="1778" cy="2766"/>
          </a:xfrm>
        </p:grpSpPr>
        <p:sp>
          <p:nvSpPr>
            <p:cNvPr id="347" name="Freeform 23">
              <a:extLst>
                <a:ext uri="{FF2B5EF4-FFF2-40B4-BE49-F238E27FC236}">
                  <a16:creationId xmlns:a16="http://schemas.microsoft.com/office/drawing/2014/main" id="{2761A391-6AF9-4A62-B2DC-713B90423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48" name="Freeform 24">
              <a:extLst>
                <a:ext uri="{FF2B5EF4-FFF2-40B4-BE49-F238E27FC236}">
                  <a16:creationId xmlns:a16="http://schemas.microsoft.com/office/drawing/2014/main" id="{8E5FEB1D-E58D-4827-9B80-043EB10C8C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49" name="Group 22">
            <a:extLst>
              <a:ext uri="{FF2B5EF4-FFF2-40B4-BE49-F238E27FC236}">
                <a16:creationId xmlns:a16="http://schemas.microsoft.com/office/drawing/2014/main" id="{95F22B34-4B4D-4CEB-913A-B9AEEC8B935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70231" y="3756998"/>
            <a:ext cx="445295" cy="692737"/>
            <a:chOff x="2952" y="777"/>
            <a:chExt cx="1778" cy="2766"/>
          </a:xfrm>
        </p:grpSpPr>
        <p:sp>
          <p:nvSpPr>
            <p:cNvPr id="350" name="Freeform 23">
              <a:extLst>
                <a:ext uri="{FF2B5EF4-FFF2-40B4-BE49-F238E27FC236}">
                  <a16:creationId xmlns:a16="http://schemas.microsoft.com/office/drawing/2014/main" id="{6F9C64FE-25F5-4CE8-B757-C8C61DFA8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51" name="Freeform 24">
              <a:extLst>
                <a:ext uri="{FF2B5EF4-FFF2-40B4-BE49-F238E27FC236}">
                  <a16:creationId xmlns:a16="http://schemas.microsoft.com/office/drawing/2014/main" id="{3F8FF19D-D36D-48D3-8AE2-B6BCB6AC08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52" name="Group 22">
            <a:extLst>
              <a:ext uri="{FF2B5EF4-FFF2-40B4-BE49-F238E27FC236}">
                <a16:creationId xmlns:a16="http://schemas.microsoft.com/office/drawing/2014/main" id="{07318CF7-F532-48A0-9A6E-0C438E42D07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526784" y="3743480"/>
            <a:ext cx="445295" cy="692737"/>
            <a:chOff x="2952" y="777"/>
            <a:chExt cx="1778" cy="2766"/>
          </a:xfrm>
        </p:grpSpPr>
        <p:sp>
          <p:nvSpPr>
            <p:cNvPr id="353" name="Freeform 23">
              <a:extLst>
                <a:ext uri="{FF2B5EF4-FFF2-40B4-BE49-F238E27FC236}">
                  <a16:creationId xmlns:a16="http://schemas.microsoft.com/office/drawing/2014/main" id="{A5532997-F716-4E0E-B580-16CE28DD4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54" name="Freeform 24">
              <a:extLst>
                <a:ext uri="{FF2B5EF4-FFF2-40B4-BE49-F238E27FC236}">
                  <a16:creationId xmlns:a16="http://schemas.microsoft.com/office/drawing/2014/main" id="{B04DEDBA-2A28-4E15-8966-C84D069723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55" name="Group 22">
            <a:extLst>
              <a:ext uri="{FF2B5EF4-FFF2-40B4-BE49-F238E27FC236}">
                <a16:creationId xmlns:a16="http://schemas.microsoft.com/office/drawing/2014/main" id="{FBBE66B6-89F8-4B91-BFE2-64CF676175A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221037" y="3595468"/>
            <a:ext cx="445295" cy="692737"/>
            <a:chOff x="2952" y="777"/>
            <a:chExt cx="1778" cy="2766"/>
          </a:xfrm>
        </p:grpSpPr>
        <p:sp>
          <p:nvSpPr>
            <p:cNvPr id="356" name="Freeform 23">
              <a:extLst>
                <a:ext uri="{FF2B5EF4-FFF2-40B4-BE49-F238E27FC236}">
                  <a16:creationId xmlns:a16="http://schemas.microsoft.com/office/drawing/2014/main" id="{9DC89E76-1576-41FF-BEDE-F824158FD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57" name="Freeform 24">
              <a:extLst>
                <a:ext uri="{FF2B5EF4-FFF2-40B4-BE49-F238E27FC236}">
                  <a16:creationId xmlns:a16="http://schemas.microsoft.com/office/drawing/2014/main" id="{13C6F751-898F-4EB7-B892-B0254D4E87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58" name="Group 22">
            <a:extLst>
              <a:ext uri="{FF2B5EF4-FFF2-40B4-BE49-F238E27FC236}">
                <a16:creationId xmlns:a16="http://schemas.microsoft.com/office/drawing/2014/main" id="{8C1451C4-082E-47CE-B547-42C80A6EE93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976430" y="3594413"/>
            <a:ext cx="445295" cy="692737"/>
            <a:chOff x="2952" y="777"/>
            <a:chExt cx="1778" cy="2766"/>
          </a:xfrm>
        </p:grpSpPr>
        <p:sp>
          <p:nvSpPr>
            <p:cNvPr id="359" name="Freeform 23">
              <a:extLst>
                <a:ext uri="{FF2B5EF4-FFF2-40B4-BE49-F238E27FC236}">
                  <a16:creationId xmlns:a16="http://schemas.microsoft.com/office/drawing/2014/main" id="{E360EE74-3A01-4F23-BCD5-50C1FAB7E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60" name="Freeform 24">
              <a:extLst>
                <a:ext uri="{FF2B5EF4-FFF2-40B4-BE49-F238E27FC236}">
                  <a16:creationId xmlns:a16="http://schemas.microsoft.com/office/drawing/2014/main" id="{DB20E764-0959-4196-BF77-B9B041C5C4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61" name="Group 22">
            <a:extLst>
              <a:ext uri="{FF2B5EF4-FFF2-40B4-BE49-F238E27FC236}">
                <a16:creationId xmlns:a16="http://schemas.microsoft.com/office/drawing/2014/main" id="{1DD35AA6-3E72-46B3-9B22-1266EEC56A2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23525" y="3338083"/>
            <a:ext cx="445295" cy="692737"/>
            <a:chOff x="2952" y="777"/>
            <a:chExt cx="1778" cy="2766"/>
          </a:xfrm>
        </p:grpSpPr>
        <p:sp>
          <p:nvSpPr>
            <p:cNvPr id="362" name="Freeform 23">
              <a:extLst>
                <a:ext uri="{FF2B5EF4-FFF2-40B4-BE49-F238E27FC236}">
                  <a16:creationId xmlns:a16="http://schemas.microsoft.com/office/drawing/2014/main" id="{B2F0F23E-58DB-44C4-BF2C-ADC6C9BD4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63" name="Freeform 24">
              <a:extLst>
                <a:ext uri="{FF2B5EF4-FFF2-40B4-BE49-F238E27FC236}">
                  <a16:creationId xmlns:a16="http://schemas.microsoft.com/office/drawing/2014/main" id="{7D1E2FEF-6AE8-4C25-81C9-DCE56FDB2F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64" name="Group 22">
            <a:extLst>
              <a:ext uri="{FF2B5EF4-FFF2-40B4-BE49-F238E27FC236}">
                <a16:creationId xmlns:a16="http://schemas.microsoft.com/office/drawing/2014/main" id="{FDA6900F-62DC-4420-9ACB-08EE1ABACEF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34860" y="3410937"/>
            <a:ext cx="445295" cy="692737"/>
            <a:chOff x="2952" y="777"/>
            <a:chExt cx="1778" cy="2766"/>
          </a:xfrm>
        </p:grpSpPr>
        <p:sp>
          <p:nvSpPr>
            <p:cNvPr id="365" name="Freeform 23">
              <a:extLst>
                <a:ext uri="{FF2B5EF4-FFF2-40B4-BE49-F238E27FC236}">
                  <a16:creationId xmlns:a16="http://schemas.microsoft.com/office/drawing/2014/main" id="{AD7670C2-8957-428F-90B3-6FEE9BD18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66" name="Freeform 24">
              <a:extLst>
                <a:ext uri="{FF2B5EF4-FFF2-40B4-BE49-F238E27FC236}">
                  <a16:creationId xmlns:a16="http://schemas.microsoft.com/office/drawing/2014/main" id="{51404968-8BD9-41A6-81B2-AA4EF2CF11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67" name="Group 22">
            <a:extLst>
              <a:ext uri="{FF2B5EF4-FFF2-40B4-BE49-F238E27FC236}">
                <a16:creationId xmlns:a16="http://schemas.microsoft.com/office/drawing/2014/main" id="{F73AD153-4134-4A4D-A6C9-17F7E46E275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55131" y="3204048"/>
            <a:ext cx="445295" cy="692737"/>
            <a:chOff x="2952" y="777"/>
            <a:chExt cx="1778" cy="2766"/>
          </a:xfrm>
        </p:grpSpPr>
        <p:sp>
          <p:nvSpPr>
            <p:cNvPr id="368" name="Freeform 23">
              <a:extLst>
                <a:ext uri="{FF2B5EF4-FFF2-40B4-BE49-F238E27FC236}">
                  <a16:creationId xmlns:a16="http://schemas.microsoft.com/office/drawing/2014/main" id="{1E8E8114-3156-4700-94A3-3E3A60B30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69" name="Freeform 24">
              <a:extLst>
                <a:ext uri="{FF2B5EF4-FFF2-40B4-BE49-F238E27FC236}">
                  <a16:creationId xmlns:a16="http://schemas.microsoft.com/office/drawing/2014/main" id="{1A52D7B2-01A8-44B4-A5C2-DB0C74726B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70" name="Group 22">
            <a:extLst>
              <a:ext uri="{FF2B5EF4-FFF2-40B4-BE49-F238E27FC236}">
                <a16:creationId xmlns:a16="http://schemas.microsoft.com/office/drawing/2014/main" id="{D4CA177D-A0EB-477F-BD5A-0A2BB26DF48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614342" y="3179040"/>
            <a:ext cx="445295" cy="692737"/>
            <a:chOff x="2952" y="777"/>
            <a:chExt cx="1778" cy="2766"/>
          </a:xfrm>
        </p:grpSpPr>
        <p:sp>
          <p:nvSpPr>
            <p:cNvPr id="371" name="Freeform 23">
              <a:extLst>
                <a:ext uri="{FF2B5EF4-FFF2-40B4-BE49-F238E27FC236}">
                  <a16:creationId xmlns:a16="http://schemas.microsoft.com/office/drawing/2014/main" id="{AC0A80BC-3E9F-4E3F-A0BF-1D9C86CFE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72" name="Freeform 24">
              <a:extLst>
                <a:ext uri="{FF2B5EF4-FFF2-40B4-BE49-F238E27FC236}">
                  <a16:creationId xmlns:a16="http://schemas.microsoft.com/office/drawing/2014/main" id="{C0989878-6CD5-4C18-86CA-DD2465845B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73" name="Group 22">
            <a:extLst>
              <a:ext uri="{FF2B5EF4-FFF2-40B4-BE49-F238E27FC236}">
                <a16:creationId xmlns:a16="http://schemas.microsoft.com/office/drawing/2014/main" id="{EA88F672-A53A-4223-9A76-DE23A338E9B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225123" y="3069375"/>
            <a:ext cx="445295" cy="692737"/>
            <a:chOff x="2952" y="777"/>
            <a:chExt cx="1778" cy="2766"/>
          </a:xfrm>
        </p:grpSpPr>
        <p:sp>
          <p:nvSpPr>
            <p:cNvPr id="374" name="Freeform 23">
              <a:extLst>
                <a:ext uri="{FF2B5EF4-FFF2-40B4-BE49-F238E27FC236}">
                  <a16:creationId xmlns:a16="http://schemas.microsoft.com/office/drawing/2014/main" id="{90324E8F-B3C9-4DA9-B636-FDA693C48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75" name="Freeform 24">
              <a:extLst>
                <a:ext uri="{FF2B5EF4-FFF2-40B4-BE49-F238E27FC236}">
                  <a16:creationId xmlns:a16="http://schemas.microsoft.com/office/drawing/2014/main" id="{C33275E5-0424-47DB-A4D7-196AAF3DF9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76" name="Group 22">
            <a:extLst>
              <a:ext uri="{FF2B5EF4-FFF2-40B4-BE49-F238E27FC236}">
                <a16:creationId xmlns:a16="http://schemas.microsoft.com/office/drawing/2014/main" id="{EAEA9157-E16F-42F2-B1AF-2BC6C9A83F3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907831" y="3313334"/>
            <a:ext cx="445295" cy="692737"/>
            <a:chOff x="2952" y="777"/>
            <a:chExt cx="1778" cy="2766"/>
          </a:xfrm>
        </p:grpSpPr>
        <p:sp>
          <p:nvSpPr>
            <p:cNvPr id="377" name="Freeform 23">
              <a:extLst>
                <a:ext uri="{FF2B5EF4-FFF2-40B4-BE49-F238E27FC236}">
                  <a16:creationId xmlns:a16="http://schemas.microsoft.com/office/drawing/2014/main" id="{9C01E21B-0D2D-4A83-842E-4D5B59BA1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78" name="Freeform 24">
              <a:extLst>
                <a:ext uri="{FF2B5EF4-FFF2-40B4-BE49-F238E27FC236}">
                  <a16:creationId xmlns:a16="http://schemas.microsoft.com/office/drawing/2014/main" id="{3DF33D55-65A3-43BF-8CEB-DBA1C8B422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79" name="Group 22">
            <a:extLst>
              <a:ext uri="{FF2B5EF4-FFF2-40B4-BE49-F238E27FC236}">
                <a16:creationId xmlns:a16="http://schemas.microsoft.com/office/drawing/2014/main" id="{3FB03641-6381-43CB-916E-6757A002326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712549" y="3314121"/>
            <a:ext cx="445295" cy="692737"/>
            <a:chOff x="2952" y="777"/>
            <a:chExt cx="1778" cy="2766"/>
          </a:xfrm>
        </p:grpSpPr>
        <p:sp>
          <p:nvSpPr>
            <p:cNvPr id="380" name="Freeform 23">
              <a:extLst>
                <a:ext uri="{FF2B5EF4-FFF2-40B4-BE49-F238E27FC236}">
                  <a16:creationId xmlns:a16="http://schemas.microsoft.com/office/drawing/2014/main" id="{E28007E8-01AF-4500-82D8-7F7652B92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81" name="Freeform 24">
              <a:extLst>
                <a:ext uri="{FF2B5EF4-FFF2-40B4-BE49-F238E27FC236}">
                  <a16:creationId xmlns:a16="http://schemas.microsoft.com/office/drawing/2014/main" id="{68544EB8-5822-492C-B290-3940C0302F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82" name="Group 22">
            <a:extLst>
              <a:ext uri="{FF2B5EF4-FFF2-40B4-BE49-F238E27FC236}">
                <a16:creationId xmlns:a16="http://schemas.microsoft.com/office/drawing/2014/main" id="{58B1FFBB-4F98-4C19-8A6B-045A9ED24B6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602875" y="3558277"/>
            <a:ext cx="445295" cy="692737"/>
            <a:chOff x="2952" y="777"/>
            <a:chExt cx="1778" cy="2766"/>
          </a:xfrm>
        </p:grpSpPr>
        <p:sp>
          <p:nvSpPr>
            <p:cNvPr id="383" name="Freeform 23">
              <a:extLst>
                <a:ext uri="{FF2B5EF4-FFF2-40B4-BE49-F238E27FC236}">
                  <a16:creationId xmlns:a16="http://schemas.microsoft.com/office/drawing/2014/main" id="{6B10171E-AA1F-4E73-8AE2-B03C5E67B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84" name="Freeform 24">
              <a:extLst>
                <a:ext uri="{FF2B5EF4-FFF2-40B4-BE49-F238E27FC236}">
                  <a16:creationId xmlns:a16="http://schemas.microsoft.com/office/drawing/2014/main" id="{01A0553C-B59F-42FA-84AE-1829B5AF2F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85" name="Group 22">
            <a:extLst>
              <a:ext uri="{FF2B5EF4-FFF2-40B4-BE49-F238E27FC236}">
                <a16:creationId xmlns:a16="http://schemas.microsoft.com/office/drawing/2014/main" id="{A0E7A14C-B4C8-47DA-9449-F57C30FA855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322400" y="3692358"/>
            <a:ext cx="445295" cy="692737"/>
            <a:chOff x="2952" y="777"/>
            <a:chExt cx="1778" cy="2766"/>
          </a:xfrm>
        </p:grpSpPr>
        <p:sp>
          <p:nvSpPr>
            <p:cNvPr id="386" name="Freeform 23">
              <a:extLst>
                <a:ext uri="{FF2B5EF4-FFF2-40B4-BE49-F238E27FC236}">
                  <a16:creationId xmlns:a16="http://schemas.microsoft.com/office/drawing/2014/main" id="{9053D11E-F9D3-4494-B6D9-C2489E8CB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87" name="Freeform 24">
              <a:extLst>
                <a:ext uri="{FF2B5EF4-FFF2-40B4-BE49-F238E27FC236}">
                  <a16:creationId xmlns:a16="http://schemas.microsoft.com/office/drawing/2014/main" id="{96CB88BB-450F-4742-AFFE-663C3B9780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88" name="Group 22">
            <a:extLst>
              <a:ext uri="{FF2B5EF4-FFF2-40B4-BE49-F238E27FC236}">
                <a16:creationId xmlns:a16="http://schemas.microsoft.com/office/drawing/2014/main" id="{BB99CB47-84B4-4904-9337-BCC498CA9A8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262373" y="3997190"/>
            <a:ext cx="445295" cy="692737"/>
            <a:chOff x="2952" y="777"/>
            <a:chExt cx="1778" cy="2766"/>
          </a:xfrm>
        </p:grpSpPr>
        <p:sp>
          <p:nvSpPr>
            <p:cNvPr id="389" name="Freeform 23">
              <a:extLst>
                <a:ext uri="{FF2B5EF4-FFF2-40B4-BE49-F238E27FC236}">
                  <a16:creationId xmlns:a16="http://schemas.microsoft.com/office/drawing/2014/main" id="{6C8ED87F-06B9-4E23-AE67-E468B588C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90" name="Freeform 24">
              <a:extLst>
                <a:ext uri="{FF2B5EF4-FFF2-40B4-BE49-F238E27FC236}">
                  <a16:creationId xmlns:a16="http://schemas.microsoft.com/office/drawing/2014/main" id="{795646A5-1D11-4BB2-A3B8-6E33ADAB83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91" name="Group 22">
            <a:extLst>
              <a:ext uri="{FF2B5EF4-FFF2-40B4-BE49-F238E27FC236}">
                <a16:creationId xmlns:a16="http://schemas.microsoft.com/office/drawing/2014/main" id="{37940D9F-CFD6-4638-B02D-4D787A369EB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018419" y="3837223"/>
            <a:ext cx="445295" cy="692737"/>
            <a:chOff x="2952" y="777"/>
            <a:chExt cx="1778" cy="2766"/>
          </a:xfrm>
        </p:grpSpPr>
        <p:sp>
          <p:nvSpPr>
            <p:cNvPr id="392" name="Freeform 23">
              <a:extLst>
                <a:ext uri="{FF2B5EF4-FFF2-40B4-BE49-F238E27FC236}">
                  <a16:creationId xmlns:a16="http://schemas.microsoft.com/office/drawing/2014/main" id="{8B091C3D-8B54-480A-B5B6-7B9A7D805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93" name="Freeform 24">
              <a:extLst>
                <a:ext uri="{FF2B5EF4-FFF2-40B4-BE49-F238E27FC236}">
                  <a16:creationId xmlns:a16="http://schemas.microsoft.com/office/drawing/2014/main" id="{0EEEF518-C13C-442C-8225-064D61FC35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94" name="Group 22">
            <a:extLst>
              <a:ext uri="{FF2B5EF4-FFF2-40B4-BE49-F238E27FC236}">
                <a16:creationId xmlns:a16="http://schemas.microsoft.com/office/drawing/2014/main" id="{AA11181E-781B-4F2A-9574-8C7CCB1D412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798799" y="3923571"/>
            <a:ext cx="445295" cy="692737"/>
            <a:chOff x="2952" y="777"/>
            <a:chExt cx="1778" cy="2766"/>
          </a:xfrm>
        </p:grpSpPr>
        <p:sp>
          <p:nvSpPr>
            <p:cNvPr id="395" name="Freeform 23">
              <a:extLst>
                <a:ext uri="{FF2B5EF4-FFF2-40B4-BE49-F238E27FC236}">
                  <a16:creationId xmlns:a16="http://schemas.microsoft.com/office/drawing/2014/main" id="{A0213C68-945E-4C59-9B2E-3A623C66F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96" name="Freeform 24">
              <a:extLst>
                <a:ext uri="{FF2B5EF4-FFF2-40B4-BE49-F238E27FC236}">
                  <a16:creationId xmlns:a16="http://schemas.microsoft.com/office/drawing/2014/main" id="{710E18A9-00AE-4A36-8038-69B6DF450F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397" name="Group 22">
            <a:extLst>
              <a:ext uri="{FF2B5EF4-FFF2-40B4-BE49-F238E27FC236}">
                <a16:creationId xmlns:a16="http://schemas.microsoft.com/office/drawing/2014/main" id="{F8EA7303-1C8B-43CA-8AE6-86B786641C7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102707" y="4107576"/>
            <a:ext cx="445295" cy="692737"/>
            <a:chOff x="2952" y="777"/>
            <a:chExt cx="1778" cy="2766"/>
          </a:xfrm>
        </p:grpSpPr>
        <p:sp>
          <p:nvSpPr>
            <p:cNvPr id="398" name="Freeform 23">
              <a:extLst>
                <a:ext uri="{FF2B5EF4-FFF2-40B4-BE49-F238E27FC236}">
                  <a16:creationId xmlns:a16="http://schemas.microsoft.com/office/drawing/2014/main" id="{C9A095D8-F75F-4F1E-8F4D-89B7AD51E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99" name="Freeform 24">
              <a:extLst>
                <a:ext uri="{FF2B5EF4-FFF2-40B4-BE49-F238E27FC236}">
                  <a16:creationId xmlns:a16="http://schemas.microsoft.com/office/drawing/2014/main" id="{54C88DCD-FB61-42A5-8C5A-63A0E96E97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00" name="Group 22">
            <a:extLst>
              <a:ext uri="{FF2B5EF4-FFF2-40B4-BE49-F238E27FC236}">
                <a16:creationId xmlns:a16="http://schemas.microsoft.com/office/drawing/2014/main" id="{D6354DDE-6067-4280-B692-22A3F3361BC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847126" y="3546828"/>
            <a:ext cx="445295" cy="692737"/>
            <a:chOff x="2952" y="777"/>
            <a:chExt cx="1778" cy="2766"/>
          </a:xfrm>
        </p:grpSpPr>
        <p:sp>
          <p:nvSpPr>
            <p:cNvPr id="401" name="Freeform 23">
              <a:extLst>
                <a:ext uri="{FF2B5EF4-FFF2-40B4-BE49-F238E27FC236}">
                  <a16:creationId xmlns:a16="http://schemas.microsoft.com/office/drawing/2014/main" id="{27792BD9-A129-4A4E-8A8E-F42D8B899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02" name="Freeform 24">
              <a:extLst>
                <a:ext uri="{FF2B5EF4-FFF2-40B4-BE49-F238E27FC236}">
                  <a16:creationId xmlns:a16="http://schemas.microsoft.com/office/drawing/2014/main" id="{83B47157-AD8E-47AA-8A38-47512C1A5A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03" name="Group 22">
            <a:extLst>
              <a:ext uri="{FF2B5EF4-FFF2-40B4-BE49-F238E27FC236}">
                <a16:creationId xmlns:a16="http://schemas.microsoft.com/office/drawing/2014/main" id="{08E00C08-922F-4F3F-BC94-5D88A800C06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52005" y="3413029"/>
            <a:ext cx="445295" cy="692737"/>
            <a:chOff x="2952" y="777"/>
            <a:chExt cx="1778" cy="2766"/>
          </a:xfrm>
        </p:grpSpPr>
        <p:sp>
          <p:nvSpPr>
            <p:cNvPr id="404" name="Freeform 23">
              <a:extLst>
                <a:ext uri="{FF2B5EF4-FFF2-40B4-BE49-F238E27FC236}">
                  <a16:creationId xmlns:a16="http://schemas.microsoft.com/office/drawing/2014/main" id="{5D3839D6-3CC7-41C3-BF71-8E68702FA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05" name="Freeform 24">
              <a:extLst>
                <a:ext uri="{FF2B5EF4-FFF2-40B4-BE49-F238E27FC236}">
                  <a16:creationId xmlns:a16="http://schemas.microsoft.com/office/drawing/2014/main" id="{F957AC35-4E73-4226-95CD-5ED36DEA4A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06" name="Group 22">
            <a:extLst>
              <a:ext uri="{FF2B5EF4-FFF2-40B4-BE49-F238E27FC236}">
                <a16:creationId xmlns:a16="http://schemas.microsoft.com/office/drawing/2014/main" id="{FFFD51C9-ED55-46A8-963B-71D21FF3C95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579958" y="3388675"/>
            <a:ext cx="445295" cy="692737"/>
            <a:chOff x="2952" y="777"/>
            <a:chExt cx="1778" cy="2766"/>
          </a:xfrm>
        </p:grpSpPr>
        <p:sp>
          <p:nvSpPr>
            <p:cNvPr id="407" name="Freeform 23">
              <a:extLst>
                <a:ext uri="{FF2B5EF4-FFF2-40B4-BE49-F238E27FC236}">
                  <a16:creationId xmlns:a16="http://schemas.microsoft.com/office/drawing/2014/main" id="{A175EB17-2D99-4025-A3A6-F10B6CB76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08" name="Freeform 24">
              <a:extLst>
                <a:ext uri="{FF2B5EF4-FFF2-40B4-BE49-F238E27FC236}">
                  <a16:creationId xmlns:a16="http://schemas.microsoft.com/office/drawing/2014/main" id="{459187C5-8277-49D9-95B4-5AE410886E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09" name="Group 22">
            <a:extLst>
              <a:ext uri="{FF2B5EF4-FFF2-40B4-BE49-F238E27FC236}">
                <a16:creationId xmlns:a16="http://schemas.microsoft.com/office/drawing/2014/main" id="{04CC5AA2-4928-4B81-954A-DFDBCF9B279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72680" y="3608843"/>
            <a:ext cx="445295" cy="692737"/>
            <a:chOff x="2952" y="777"/>
            <a:chExt cx="1778" cy="2766"/>
          </a:xfrm>
        </p:grpSpPr>
        <p:sp>
          <p:nvSpPr>
            <p:cNvPr id="410" name="Freeform 23">
              <a:extLst>
                <a:ext uri="{FF2B5EF4-FFF2-40B4-BE49-F238E27FC236}">
                  <a16:creationId xmlns:a16="http://schemas.microsoft.com/office/drawing/2014/main" id="{9174626E-9EA8-4082-ABBA-18978D486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11" name="Freeform 24">
              <a:extLst>
                <a:ext uri="{FF2B5EF4-FFF2-40B4-BE49-F238E27FC236}">
                  <a16:creationId xmlns:a16="http://schemas.microsoft.com/office/drawing/2014/main" id="{9C32DAC6-ACD2-4005-B3AA-128F6A5364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12" name="Group 22">
            <a:extLst>
              <a:ext uri="{FF2B5EF4-FFF2-40B4-BE49-F238E27FC236}">
                <a16:creationId xmlns:a16="http://schemas.microsoft.com/office/drawing/2014/main" id="{2F9AEAF8-C3DC-4437-960F-1F248F85415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32930" y="3572720"/>
            <a:ext cx="445295" cy="692737"/>
            <a:chOff x="2952" y="777"/>
            <a:chExt cx="1778" cy="2766"/>
          </a:xfrm>
        </p:grpSpPr>
        <p:sp>
          <p:nvSpPr>
            <p:cNvPr id="413" name="Freeform 23">
              <a:extLst>
                <a:ext uri="{FF2B5EF4-FFF2-40B4-BE49-F238E27FC236}">
                  <a16:creationId xmlns:a16="http://schemas.microsoft.com/office/drawing/2014/main" id="{1A5115BC-1E5A-42D3-899B-4C2A51606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14" name="Freeform 24">
              <a:extLst>
                <a:ext uri="{FF2B5EF4-FFF2-40B4-BE49-F238E27FC236}">
                  <a16:creationId xmlns:a16="http://schemas.microsoft.com/office/drawing/2014/main" id="{1A834CF8-4F4E-41B7-BB37-5148E724A6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15" name="Group 22">
            <a:extLst>
              <a:ext uri="{FF2B5EF4-FFF2-40B4-BE49-F238E27FC236}">
                <a16:creationId xmlns:a16="http://schemas.microsoft.com/office/drawing/2014/main" id="{1DAC6C67-2EF5-4929-82AF-9025F79B874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08094" y="3693356"/>
            <a:ext cx="445295" cy="692737"/>
            <a:chOff x="2952" y="777"/>
            <a:chExt cx="1778" cy="2766"/>
          </a:xfrm>
        </p:grpSpPr>
        <p:sp>
          <p:nvSpPr>
            <p:cNvPr id="416" name="Freeform 23">
              <a:extLst>
                <a:ext uri="{FF2B5EF4-FFF2-40B4-BE49-F238E27FC236}">
                  <a16:creationId xmlns:a16="http://schemas.microsoft.com/office/drawing/2014/main" id="{A532695B-9867-4E1A-B614-8EA76BBFC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17" name="Freeform 24">
              <a:extLst>
                <a:ext uri="{FF2B5EF4-FFF2-40B4-BE49-F238E27FC236}">
                  <a16:creationId xmlns:a16="http://schemas.microsoft.com/office/drawing/2014/main" id="{759A6D2F-2731-4E23-9CDB-4B0F260F8D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18" name="Group 22">
            <a:extLst>
              <a:ext uri="{FF2B5EF4-FFF2-40B4-BE49-F238E27FC236}">
                <a16:creationId xmlns:a16="http://schemas.microsoft.com/office/drawing/2014/main" id="{E37EC9EF-7CAA-4757-A3B5-73FFEA92E51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701734" y="3828184"/>
            <a:ext cx="445295" cy="692737"/>
            <a:chOff x="2952" y="777"/>
            <a:chExt cx="1778" cy="2766"/>
          </a:xfrm>
        </p:grpSpPr>
        <p:sp>
          <p:nvSpPr>
            <p:cNvPr id="419" name="Freeform 23">
              <a:extLst>
                <a:ext uri="{FF2B5EF4-FFF2-40B4-BE49-F238E27FC236}">
                  <a16:creationId xmlns:a16="http://schemas.microsoft.com/office/drawing/2014/main" id="{72FE8DDE-2F2D-4C8F-907D-3CB795536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20" name="Freeform 24">
              <a:extLst>
                <a:ext uri="{FF2B5EF4-FFF2-40B4-BE49-F238E27FC236}">
                  <a16:creationId xmlns:a16="http://schemas.microsoft.com/office/drawing/2014/main" id="{6198A0FF-C6DC-4216-8A25-9D415E2C96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21" name="Group 22">
            <a:extLst>
              <a:ext uri="{FF2B5EF4-FFF2-40B4-BE49-F238E27FC236}">
                <a16:creationId xmlns:a16="http://schemas.microsoft.com/office/drawing/2014/main" id="{70E9B3C1-39AE-492A-B63D-A65712FB4AE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212202" y="3986111"/>
            <a:ext cx="445295" cy="692737"/>
            <a:chOff x="2952" y="777"/>
            <a:chExt cx="1778" cy="2766"/>
          </a:xfrm>
        </p:grpSpPr>
        <p:sp>
          <p:nvSpPr>
            <p:cNvPr id="422" name="Freeform 23">
              <a:extLst>
                <a:ext uri="{FF2B5EF4-FFF2-40B4-BE49-F238E27FC236}">
                  <a16:creationId xmlns:a16="http://schemas.microsoft.com/office/drawing/2014/main" id="{D6E949D4-B66D-4B70-B964-ABD9E8280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23" name="Freeform 24">
              <a:extLst>
                <a:ext uri="{FF2B5EF4-FFF2-40B4-BE49-F238E27FC236}">
                  <a16:creationId xmlns:a16="http://schemas.microsoft.com/office/drawing/2014/main" id="{D3B3C2B7-BA3C-4179-A67D-FDF0BEB48B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24" name="Group 22">
            <a:extLst>
              <a:ext uri="{FF2B5EF4-FFF2-40B4-BE49-F238E27FC236}">
                <a16:creationId xmlns:a16="http://schemas.microsoft.com/office/drawing/2014/main" id="{3669F7E0-859A-48CB-B48C-46B70EB1372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626471" y="4157729"/>
            <a:ext cx="445295" cy="692737"/>
            <a:chOff x="2952" y="777"/>
            <a:chExt cx="1778" cy="2766"/>
          </a:xfrm>
        </p:grpSpPr>
        <p:sp>
          <p:nvSpPr>
            <p:cNvPr id="425" name="Freeform 23">
              <a:extLst>
                <a:ext uri="{FF2B5EF4-FFF2-40B4-BE49-F238E27FC236}">
                  <a16:creationId xmlns:a16="http://schemas.microsoft.com/office/drawing/2014/main" id="{872F4BA1-3A5E-471B-AA1B-478A21764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26" name="Freeform 24">
              <a:extLst>
                <a:ext uri="{FF2B5EF4-FFF2-40B4-BE49-F238E27FC236}">
                  <a16:creationId xmlns:a16="http://schemas.microsoft.com/office/drawing/2014/main" id="{1553DC0D-97F5-4308-B057-7696D508F6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27" name="Group 22">
            <a:extLst>
              <a:ext uri="{FF2B5EF4-FFF2-40B4-BE49-F238E27FC236}">
                <a16:creationId xmlns:a16="http://schemas.microsoft.com/office/drawing/2014/main" id="{5479B462-9FAE-4EEA-9E23-2B1C9203623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956920" y="4143335"/>
            <a:ext cx="445295" cy="692737"/>
            <a:chOff x="2952" y="777"/>
            <a:chExt cx="1778" cy="2766"/>
          </a:xfrm>
        </p:grpSpPr>
        <p:sp>
          <p:nvSpPr>
            <p:cNvPr id="428" name="Freeform 23">
              <a:extLst>
                <a:ext uri="{FF2B5EF4-FFF2-40B4-BE49-F238E27FC236}">
                  <a16:creationId xmlns:a16="http://schemas.microsoft.com/office/drawing/2014/main" id="{3ED34399-4001-48A8-A7C3-3C7B85790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29" name="Freeform 24">
              <a:extLst>
                <a:ext uri="{FF2B5EF4-FFF2-40B4-BE49-F238E27FC236}">
                  <a16:creationId xmlns:a16="http://schemas.microsoft.com/office/drawing/2014/main" id="{9CF027D8-08D5-4949-B3BC-1BCA0D67B1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30" name="Group 22">
            <a:extLst>
              <a:ext uri="{FF2B5EF4-FFF2-40B4-BE49-F238E27FC236}">
                <a16:creationId xmlns:a16="http://schemas.microsoft.com/office/drawing/2014/main" id="{F25539E1-2298-4568-AA20-6201FCF5472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213897" y="4166957"/>
            <a:ext cx="445295" cy="692737"/>
            <a:chOff x="2952" y="777"/>
            <a:chExt cx="1778" cy="2766"/>
          </a:xfrm>
        </p:grpSpPr>
        <p:sp>
          <p:nvSpPr>
            <p:cNvPr id="431" name="Freeform 23">
              <a:extLst>
                <a:ext uri="{FF2B5EF4-FFF2-40B4-BE49-F238E27FC236}">
                  <a16:creationId xmlns:a16="http://schemas.microsoft.com/office/drawing/2014/main" id="{11C17A5B-7E55-4D71-9A47-F25E3FD04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32" name="Freeform 24">
              <a:extLst>
                <a:ext uri="{FF2B5EF4-FFF2-40B4-BE49-F238E27FC236}">
                  <a16:creationId xmlns:a16="http://schemas.microsoft.com/office/drawing/2014/main" id="{B99DEDEB-753B-4911-ADC0-9CF42AAC1C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33" name="Group 22">
            <a:extLst>
              <a:ext uri="{FF2B5EF4-FFF2-40B4-BE49-F238E27FC236}">
                <a16:creationId xmlns:a16="http://schemas.microsoft.com/office/drawing/2014/main" id="{73EFA6F6-9171-41E0-8D4E-C7C18B80DD4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531278" y="4155160"/>
            <a:ext cx="445295" cy="692737"/>
            <a:chOff x="2952" y="777"/>
            <a:chExt cx="1778" cy="2766"/>
          </a:xfrm>
        </p:grpSpPr>
        <p:sp>
          <p:nvSpPr>
            <p:cNvPr id="434" name="Freeform 23">
              <a:extLst>
                <a:ext uri="{FF2B5EF4-FFF2-40B4-BE49-F238E27FC236}">
                  <a16:creationId xmlns:a16="http://schemas.microsoft.com/office/drawing/2014/main" id="{845E7649-4487-42CD-8A11-DFC2117BD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35" name="Freeform 24">
              <a:extLst>
                <a:ext uri="{FF2B5EF4-FFF2-40B4-BE49-F238E27FC236}">
                  <a16:creationId xmlns:a16="http://schemas.microsoft.com/office/drawing/2014/main" id="{8D9EE47B-9FBA-4114-A6EB-2B18633DC9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36" name="Group 22">
            <a:extLst>
              <a:ext uri="{FF2B5EF4-FFF2-40B4-BE49-F238E27FC236}">
                <a16:creationId xmlns:a16="http://schemas.microsoft.com/office/drawing/2014/main" id="{4E537309-1CC9-4746-891E-F3000D080A8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787215" y="4238788"/>
            <a:ext cx="445295" cy="692737"/>
            <a:chOff x="2952" y="777"/>
            <a:chExt cx="1778" cy="2766"/>
          </a:xfrm>
        </p:grpSpPr>
        <p:sp>
          <p:nvSpPr>
            <p:cNvPr id="437" name="Freeform 23">
              <a:extLst>
                <a:ext uri="{FF2B5EF4-FFF2-40B4-BE49-F238E27FC236}">
                  <a16:creationId xmlns:a16="http://schemas.microsoft.com/office/drawing/2014/main" id="{E56797DF-84C1-436C-90B9-6DFAC6835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38" name="Freeform 24">
              <a:extLst>
                <a:ext uri="{FF2B5EF4-FFF2-40B4-BE49-F238E27FC236}">
                  <a16:creationId xmlns:a16="http://schemas.microsoft.com/office/drawing/2014/main" id="{F7C6BB1A-8756-4B06-B65A-65A9047652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39" name="Group 22">
            <a:extLst>
              <a:ext uri="{FF2B5EF4-FFF2-40B4-BE49-F238E27FC236}">
                <a16:creationId xmlns:a16="http://schemas.microsoft.com/office/drawing/2014/main" id="{A77F4E67-9F7E-403E-AFD8-57669BD21D2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652194" y="4323017"/>
            <a:ext cx="445295" cy="692737"/>
            <a:chOff x="2952" y="777"/>
            <a:chExt cx="1778" cy="2766"/>
          </a:xfrm>
        </p:grpSpPr>
        <p:sp>
          <p:nvSpPr>
            <p:cNvPr id="440" name="Freeform 23">
              <a:extLst>
                <a:ext uri="{FF2B5EF4-FFF2-40B4-BE49-F238E27FC236}">
                  <a16:creationId xmlns:a16="http://schemas.microsoft.com/office/drawing/2014/main" id="{49A5194A-A973-43EC-A2A2-396FF3932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41" name="Freeform 24">
              <a:extLst>
                <a:ext uri="{FF2B5EF4-FFF2-40B4-BE49-F238E27FC236}">
                  <a16:creationId xmlns:a16="http://schemas.microsoft.com/office/drawing/2014/main" id="{D92B5941-81D5-4555-90A5-0CC62B560A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42" name="Group 22">
            <a:extLst>
              <a:ext uri="{FF2B5EF4-FFF2-40B4-BE49-F238E27FC236}">
                <a16:creationId xmlns:a16="http://schemas.microsoft.com/office/drawing/2014/main" id="{82B94875-D31B-4E54-87A9-2B5D0916A35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456562" y="4371812"/>
            <a:ext cx="445295" cy="692737"/>
            <a:chOff x="2952" y="777"/>
            <a:chExt cx="1778" cy="2766"/>
          </a:xfrm>
        </p:grpSpPr>
        <p:sp>
          <p:nvSpPr>
            <p:cNvPr id="443" name="Freeform 23">
              <a:extLst>
                <a:ext uri="{FF2B5EF4-FFF2-40B4-BE49-F238E27FC236}">
                  <a16:creationId xmlns:a16="http://schemas.microsoft.com/office/drawing/2014/main" id="{68456C78-2ABF-4419-8EFB-E5DDE26AC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44" name="Freeform 24">
              <a:extLst>
                <a:ext uri="{FF2B5EF4-FFF2-40B4-BE49-F238E27FC236}">
                  <a16:creationId xmlns:a16="http://schemas.microsoft.com/office/drawing/2014/main" id="{B10720CE-FDC4-421B-A3BF-055BE9C432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45" name="Group 22">
            <a:extLst>
              <a:ext uri="{FF2B5EF4-FFF2-40B4-BE49-F238E27FC236}">
                <a16:creationId xmlns:a16="http://schemas.microsoft.com/office/drawing/2014/main" id="{8069E21C-95B3-470A-8F3D-CEE6E2FC24F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273559" y="4261366"/>
            <a:ext cx="445295" cy="692737"/>
            <a:chOff x="2952" y="777"/>
            <a:chExt cx="1778" cy="2766"/>
          </a:xfrm>
        </p:grpSpPr>
        <p:sp>
          <p:nvSpPr>
            <p:cNvPr id="446" name="Freeform 23">
              <a:extLst>
                <a:ext uri="{FF2B5EF4-FFF2-40B4-BE49-F238E27FC236}">
                  <a16:creationId xmlns:a16="http://schemas.microsoft.com/office/drawing/2014/main" id="{5FBF4B40-AAB7-4659-8A8E-1E759478B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47" name="Freeform 24">
              <a:extLst>
                <a:ext uri="{FF2B5EF4-FFF2-40B4-BE49-F238E27FC236}">
                  <a16:creationId xmlns:a16="http://schemas.microsoft.com/office/drawing/2014/main" id="{4238EB8B-157A-424A-ABE6-1C85FB09F9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48" name="Group 22">
            <a:extLst>
              <a:ext uri="{FF2B5EF4-FFF2-40B4-BE49-F238E27FC236}">
                <a16:creationId xmlns:a16="http://schemas.microsoft.com/office/drawing/2014/main" id="{17694484-EB69-48F1-9E50-5185F0C0930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02083" y="4408180"/>
            <a:ext cx="445295" cy="692737"/>
            <a:chOff x="2952" y="777"/>
            <a:chExt cx="1778" cy="2766"/>
          </a:xfrm>
        </p:grpSpPr>
        <p:sp>
          <p:nvSpPr>
            <p:cNvPr id="449" name="Freeform 23">
              <a:extLst>
                <a:ext uri="{FF2B5EF4-FFF2-40B4-BE49-F238E27FC236}">
                  <a16:creationId xmlns:a16="http://schemas.microsoft.com/office/drawing/2014/main" id="{5AE0CF4E-5BDD-4F0C-A852-4B609A7C1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50" name="Freeform 24">
              <a:extLst>
                <a:ext uri="{FF2B5EF4-FFF2-40B4-BE49-F238E27FC236}">
                  <a16:creationId xmlns:a16="http://schemas.microsoft.com/office/drawing/2014/main" id="{802F7660-93D7-45FC-88B6-F56F2D3359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51" name="Group 22">
            <a:extLst>
              <a:ext uri="{FF2B5EF4-FFF2-40B4-BE49-F238E27FC236}">
                <a16:creationId xmlns:a16="http://schemas.microsoft.com/office/drawing/2014/main" id="{C11C68A6-FDE3-4898-B839-625E3EF87F1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894507" y="4311205"/>
            <a:ext cx="445295" cy="692737"/>
            <a:chOff x="2952" y="777"/>
            <a:chExt cx="1778" cy="2766"/>
          </a:xfrm>
        </p:grpSpPr>
        <p:sp>
          <p:nvSpPr>
            <p:cNvPr id="452" name="Freeform 23">
              <a:extLst>
                <a:ext uri="{FF2B5EF4-FFF2-40B4-BE49-F238E27FC236}">
                  <a16:creationId xmlns:a16="http://schemas.microsoft.com/office/drawing/2014/main" id="{1AF19BCE-6038-4DBD-9B55-1A6AC1284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53" name="Freeform 24">
              <a:extLst>
                <a:ext uri="{FF2B5EF4-FFF2-40B4-BE49-F238E27FC236}">
                  <a16:creationId xmlns:a16="http://schemas.microsoft.com/office/drawing/2014/main" id="{54BAC585-A17A-4968-AFDA-28DAB5EE81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54" name="Group 22">
            <a:extLst>
              <a:ext uri="{FF2B5EF4-FFF2-40B4-BE49-F238E27FC236}">
                <a16:creationId xmlns:a16="http://schemas.microsoft.com/office/drawing/2014/main" id="{1749522B-B4BA-4C0F-82B9-2D643F5CCCE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895637" y="4553461"/>
            <a:ext cx="445295" cy="692737"/>
            <a:chOff x="2952" y="777"/>
            <a:chExt cx="1778" cy="2766"/>
          </a:xfrm>
        </p:grpSpPr>
        <p:sp>
          <p:nvSpPr>
            <p:cNvPr id="455" name="Freeform 23">
              <a:extLst>
                <a:ext uri="{FF2B5EF4-FFF2-40B4-BE49-F238E27FC236}">
                  <a16:creationId xmlns:a16="http://schemas.microsoft.com/office/drawing/2014/main" id="{6252CDC6-51E9-4984-A1DB-CD5A85AC0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56" name="Freeform 24">
              <a:extLst>
                <a:ext uri="{FF2B5EF4-FFF2-40B4-BE49-F238E27FC236}">
                  <a16:creationId xmlns:a16="http://schemas.microsoft.com/office/drawing/2014/main" id="{B5C79A37-2420-4BF6-8595-FC687766D3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57" name="Group 22">
            <a:extLst>
              <a:ext uri="{FF2B5EF4-FFF2-40B4-BE49-F238E27FC236}">
                <a16:creationId xmlns:a16="http://schemas.microsoft.com/office/drawing/2014/main" id="{35913D8A-8AFE-4A74-AA8B-55B41C69A7A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84421" y="4648657"/>
            <a:ext cx="445295" cy="692737"/>
            <a:chOff x="2952" y="777"/>
            <a:chExt cx="1778" cy="2766"/>
          </a:xfrm>
        </p:grpSpPr>
        <p:sp>
          <p:nvSpPr>
            <p:cNvPr id="458" name="Freeform 23">
              <a:extLst>
                <a:ext uri="{FF2B5EF4-FFF2-40B4-BE49-F238E27FC236}">
                  <a16:creationId xmlns:a16="http://schemas.microsoft.com/office/drawing/2014/main" id="{B9AF666A-46FE-4035-9EB6-7920620E9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59" name="Freeform 24">
              <a:extLst>
                <a:ext uri="{FF2B5EF4-FFF2-40B4-BE49-F238E27FC236}">
                  <a16:creationId xmlns:a16="http://schemas.microsoft.com/office/drawing/2014/main" id="{4EBD932D-F425-4FB5-B7F0-9781BBDEF0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60" name="Group 22">
            <a:extLst>
              <a:ext uri="{FF2B5EF4-FFF2-40B4-BE49-F238E27FC236}">
                <a16:creationId xmlns:a16="http://schemas.microsoft.com/office/drawing/2014/main" id="{58F3BD17-3706-4DE6-8D22-6D2EE7A5A23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480383" y="4453339"/>
            <a:ext cx="445295" cy="692737"/>
            <a:chOff x="2952" y="777"/>
            <a:chExt cx="1778" cy="2766"/>
          </a:xfrm>
        </p:grpSpPr>
        <p:sp>
          <p:nvSpPr>
            <p:cNvPr id="461" name="Freeform 23">
              <a:extLst>
                <a:ext uri="{FF2B5EF4-FFF2-40B4-BE49-F238E27FC236}">
                  <a16:creationId xmlns:a16="http://schemas.microsoft.com/office/drawing/2014/main" id="{EB9432C3-0D8B-402B-BE61-F487DA56C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62" name="Freeform 24">
              <a:extLst>
                <a:ext uri="{FF2B5EF4-FFF2-40B4-BE49-F238E27FC236}">
                  <a16:creationId xmlns:a16="http://schemas.microsoft.com/office/drawing/2014/main" id="{0E68F8B4-9592-4FC4-8647-660C218BC4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66" name="Group 22">
            <a:extLst>
              <a:ext uri="{FF2B5EF4-FFF2-40B4-BE49-F238E27FC236}">
                <a16:creationId xmlns:a16="http://schemas.microsoft.com/office/drawing/2014/main" id="{53FE04A3-90BB-40B7-873A-7910114D5B0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66259" y="4282626"/>
            <a:ext cx="445295" cy="692737"/>
            <a:chOff x="2952" y="777"/>
            <a:chExt cx="1778" cy="2766"/>
          </a:xfrm>
        </p:grpSpPr>
        <p:sp>
          <p:nvSpPr>
            <p:cNvPr id="467" name="Freeform 23">
              <a:extLst>
                <a:ext uri="{FF2B5EF4-FFF2-40B4-BE49-F238E27FC236}">
                  <a16:creationId xmlns:a16="http://schemas.microsoft.com/office/drawing/2014/main" id="{C6DB0089-61A7-4136-8CE0-005B891C9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68" name="Freeform 24">
              <a:extLst>
                <a:ext uri="{FF2B5EF4-FFF2-40B4-BE49-F238E27FC236}">
                  <a16:creationId xmlns:a16="http://schemas.microsoft.com/office/drawing/2014/main" id="{F7080813-7AEE-4D8A-BDE3-BDB13B8F01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69" name="Group 22">
            <a:extLst>
              <a:ext uri="{FF2B5EF4-FFF2-40B4-BE49-F238E27FC236}">
                <a16:creationId xmlns:a16="http://schemas.microsoft.com/office/drawing/2014/main" id="{207BE21B-6E0F-44E7-834E-BF5A8D1A22F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785089" y="4149161"/>
            <a:ext cx="445295" cy="692737"/>
            <a:chOff x="2952" y="777"/>
            <a:chExt cx="1778" cy="2766"/>
          </a:xfrm>
        </p:grpSpPr>
        <p:sp>
          <p:nvSpPr>
            <p:cNvPr id="470" name="Freeform 23">
              <a:extLst>
                <a:ext uri="{FF2B5EF4-FFF2-40B4-BE49-F238E27FC236}">
                  <a16:creationId xmlns:a16="http://schemas.microsoft.com/office/drawing/2014/main" id="{84E68ABE-DB1D-4E3E-B1F7-817F31AF1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71" name="Freeform 24">
              <a:extLst>
                <a:ext uri="{FF2B5EF4-FFF2-40B4-BE49-F238E27FC236}">
                  <a16:creationId xmlns:a16="http://schemas.microsoft.com/office/drawing/2014/main" id="{2C830866-2C91-4150-BD82-4C69B9A80B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72" name="Group 22">
            <a:extLst>
              <a:ext uri="{FF2B5EF4-FFF2-40B4-BE49-F238E27FC236}">
                <a16:creationId xmlns:a16="http://schemas.microsoft.com/office/drawing/2014/main" id="{15FD6F64-4C49-4BDB-A58E-4804393B21A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93549" y="4114254"/>
            <a:ext cx="445295" cy="692737"/>
            <a:chOff x="2952" y="777"/>
            <a:chExt cx="1778" cy="2766"/>
          </a:xfrm>
        </p:grpSpPr>
        <p:sp>
          <p:nvSpPr>
            <p:cNvPr id="473" name="Freeform 23">
              <a:extLst>
                <a:ext uri="{FF2B5EF4-FFF2-40B4-BE49-F238E27FC236}">
                  <a16:creationId xmlns:a16="http://schemas.microsoft.com/office/drawing/2014/main" id="{FD196058-1202-4B00-98F3-B90E43868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74" name="Freeform 24">
              <a:extLst>
                <a:ext uri="{FF2B5EF4-FFF2-40B4-BE49-F238E27FC236}">
                  <a16:creationId xmlns:a16="http://schemas.microsoft.com/office/drawing/2014/main" id="{EF4B80A0-8AA2-4B13-A545-9F982EFD61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75" name="Group 22">
            <a:extLst>
              <a:ext uri="{FF2B5EF4-FFF2-40B4-BE49-F238E27FC236}">
                <a16:creationId xmlns:a16="http://schemas.microsoft.com/office/drawing/2014/main" id="{E81E2051-D810-4382-A3B6-6D053D8914F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76557" y="3968849"/>
            <a:ext cx="445295" cy="692737"/>
            <a:chOff x="2952" y="777"/>
            <a:chExt cx="1778" cy="2766"/>
          </a:xfrm>
        </p:grpSpPr>
        <p:sp>
          <p:nvSpPr>
            <p:cNvPr id="476" name="Freeform 23">
              <a:extLst>
                <a:ext uri="{FF2B5EF4-FFF2-40B4-BE49-F238E27FC236}">
                  <a16:creationId xmlns:a16="http://schemas.microsoft.com/office/drawing/2014/main" id="{DED36A23-3FF4-4B50-B7BC-3C8914CDB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77" name="Freeform 24">
              <a:extLst>
                <a:ext uri="{FF2B5EF4-FFF2-40B4-BE49-F238E27FC236}">
                  <a16:creationId xmlns:a16="http://schemas.microsoft.com/office/drawing/2014/main" id="{D53E7C06-10DB-4175-AF67-3D9F199884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78" name="Group 22">
            <a:extLst>
              <a:ext uri="{FF2B5EF4-FFF2-40B4-BE49-F238E27FC236}">
                <a16:creationId xmlns:a16="http://schemas.microsoft.com/office/drawing/2014/main" id="{E29D02A4-8154-43CC-BAEC-AE270FD80D5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749917" y="3787773"/>
            <a:ext cx="445295" cy="692737"/>
            <a:chOff x="2952" y="777"/>
            <a:chExt cx="1778" cy="2766"/>
          </a:xfrm>
        </p:grpSpPr>
        <p:sp>
          <p:nvSpPr>
            <p:cNvPr id="479" name="Freeform 23">
              <a:extLst>
                <a:ext uri="{FF2B5EF4-FFF2-40B4-BE49-F238E27FC236}">
                  <a16:creationId xmlns:a16="http://schemas.microsoft.com/office/drawing/2014/main" id="{40C6A489-5BB2-421B-B179-815330A7F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80" name="Freeform 24">
              <a:extLst>
                <a:ext uri="{FF2B5EF4-FFF2-40B4-BE49-F238E27FC236}">
                  <a16:creationId xmlns:a16="http://schemas.microsoft.com/office/drawing/2014/main" id="{20EB460B-EAD5-477B-ADA3-3D0F07A0AD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81" name="Group 22">
            <a:extLst>
              <a:ext uri="{FF2B5EF4-FFF2-40B4-BE49-F238E27FC236}">
                <a16:creationId xmlns:a16="http://schemas.microsoft.com/office/drawing/2014/main" id="{127D7C1D-38B0-4401-98BC-79445B8CC1F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310173" y="4367926"/>
            <a:ext cx="445295" cy="692737"/>
            <a:chOff x="2952" y="777"/>
            <a:chExt cx="1778" cy="2766"/>
          </a:xfrm>
        </p:grpSpPr>
        <p:sp>
          <p:nvSpPr>
            <p:cNvPr id="482" name="Freeform 23">
              <a:extLst>
                <a:ext uri="{FF2B5EF4-FFF2-40B4-BE49-F238E27FC236}">
                  <a16:creationId xmlns:a16="http://schemas.microsoft.com/office/drawing/2014/main" id="{EA47351D-8947-4486-996B-3FF5CBEF6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83" name="Freeform 24">
              <a:extLst>
                <a:ext uri="{FF2B5EF4-FFF2-40B4-BE49-F238E27FC236}">
                  <a16:creationId xmlns:a16="http://schemas.microsoft.com/office/drawing/2014/main" id="{1460FEB5-1C46-4084-8AE2-776174BFDA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84" name="Group 22">
            <a:extLst>
              <a:ext uri="{FF2B5EF4-FFF2-40B4-BE49-F238E27FC236}">
                <a16:creationId xmlns:a16="http://schemas.microsoft.com/office/drawing/2014/main" id="{72FE396E-4ABA-4BC7-8FFF-13BB285D7CE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043333" y="3767304"/>
            <a:ext cx="445295" cy="692737"/>
            <a:chOff x="2952" y="777"/>
            <a:chExt cx="1778" cy="2766"/>
          </a:xfrm>
        </p:grpSpPr>
        <p:sp>
          <p:nvSpPr>
            <p:cNvPr id="485" name="Freeform 23">
              <a:extLst>
                <a:ext uri="{FF2B5EF4-FFF2-40B4-BE49-F238E27FC236}">
                  <a16:creationId xmlns:a16="http://schemas.microsoft.com/office/drawing/2014/main" id="{CD1C2BD7-4B8D-4C29-807D-C7FF2762E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86" name="Freeform 24">
              <a:extLst>
                <a:ext uri="{FF2B5EF4-FFF2-40B4-BE49-F238E27FC236}">
                  <a16:creationId xmlns:a16="http://schemas.microsoft.com/office/drawing/2014/main" id="{15DB36E9-F229-4351-ACB5-3CE4A766EE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87" name="Group 22">
            <a:extLst>
              <a:ext uri="{FF2B5EF4-FFF2-40B4-BE49-F238E27FC236}">
                <a16:creationId xmlns:a16="http://schemas.microsoft.com/office/drawing/2014/main" id="{B2D14BEC-3093-4BC0-8C73-9CF484A765A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739750" y="3936826"/>
            <a:ext cx="445295" cy="692737"/>
            <a:chOff x="2952" y="777"/>
            <a:chExt cx="1778" cy="2766"/>
          </a:xfrm>
        </p:grpSpPr>
        <p:sp>
          <p:nvSpPr>
            <p:cNvPr id="488" name="Freeform 23">
              <a:extLst>
                <a:ext uri="{FF2B5EF4-FFF2-40B4-BE49-F238E27FC236}">
                  <a16:creationId xmlns:a16="http://schemas.microsoft.com/office/drawing/2014/main" id="{52A49D61-103B-4F2A-92AD-BD25BDB10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89" name="Freeform 24">
              <a:extLst>
                <a:ext uri="{FF2B5EF4-FFF2-40B4-BE49-F238E27FC236}">
                  <a16:creationId xmlns:a16="http://schemas.microsoft.com/office/drawing/2014/main" id="{7D474A06-3462-426A-BC82-E2E1B0EEA5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90" name="Group 22">
            <a:extLst>
              <a:ext uri="{FF2B5EF4-FFF2-40B4-BE49-F238E27FC236}">
                <a16:creationId xmlns:a16="http://schemas.microsoft.com/office/drawing/2014/main" id="{D2031277-9FA8-4CEB-9F99-7702891ADE2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496096" y="3962046"/>
            <a:ext cx="445295" cy="692737"/>
            <a:chOff x="2952" y="777"/>
            <a:chExt cx="1778" cy="2766"/>
          </a:xfrm>
        </p:grpSpPr>
        <p:sp>
          <p:nvSpPr>
            <p:cNvPr id="491" name="Freeform 23">
              <a:extLst>
                <a:ext uri="{FF2B5EF4-FFF2-40B4-BE49-F238E27FC236}">
                  <a16:creationId xmlns:a16="http://schemas.microsoft.com/office/drawing/2014/main" id="{88D6F052-E7D2-42C5-81E8-8656AC75C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92" name="Freeform 24">
              <a:extLst>
                <a:ext uri="{FF2B5EF4-FFF2-40B4-BE49-F238E27FC236}">
                  <a16:creationId xmlns:a16="http://schemas.microsoft.com/office/drawing/2014/main" id="{DCBB1E41-F8DA-4379-9F90-64A0AF8C03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93" name="Group 22">
            <a:extLst>
              <a:ext uri="{FF2B5EF4-FFF2-40B4-BE49-F238E27FC236}">
                <a16:creationId xmlns:a16="http://schemas.microsoft.com/office/drawing/2014/main" id="{1C068B03-BB37-4D4A-8FE6-166D7F4F1F5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364251" y="4327822"/>
            <a:ext cx="445295" cy="692737"/>
            <a:chOff x="2952" y="777"/>
            <a:chExt cx="1778" cy="2766"/>
          </a:xfrm>
        </p:grpSpPr>
        <p:sp>
          <p:nvSpPr>
            <p:cNvPr id="494" name="Freeform 23">
              <a:extLst>
                <a:ext uri="{FF2B5EF4-FFF2-40B4-BE49-F238E27FC236}">
                  <a16:creationId xmlns:a16="http://schemas.microsoft.com/office/drawing/2014/main" id="{4EE59B68-8903-4674-BFE8-A87BDBC9C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95" name="Freeform 24">
              <a:extLst>
                <a:ext uri="{FF2B5EF4-FFF2-40B4-BE49-F238E27FC236}">
                  <a16:creationId xmlns:a16="http://schemas.microsoft.com/office/drawing/2014/main" id="{8EF11E3D-6E57-4D6F-A976-C5D8345488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96" name="Group 22">
            <a:extLst>
              <a:ext uri="{FF2B5EF4-FFF2-40B4-BE49-F238E27FC236}">
                <a16:creationId xmlns:a16="http://schemas.microsoft.com/office/drawing/2014/main" id="{5928A7C8-8B80-46AF-A23A-69C51DFC77B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655020" y="4303826"/>
            <a:ext cx="445295" cy="692737"/>
            <a:chOff x="2952" y="777"/>
            <a:chExt cx="1778" cy="2766"/>
          </a:xfrm>
        </p:grpSpPr>
        <p:sp>
          <p:nvSpPr>
            <p:cNvPr id="497" name="Freeform 23">
              <a:extLst>
                <a:ext uri="{FF2B5EF4-FFF2-40B4-BE49-F238E27FC236}">
                  <a16:creationId xmlns:a16="http://schemas.microsoft.com/office/drawing/2014/main" id="{128FE768-0DD4-43D2-A356-D799C8D26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98" name="Freeform 24">
              <a:extLst>
                <a:ext uri="{FF2B5EF4-FFF2-40B4-BE49-F238E27FC236}">
                  <a16:creationId xmlns:a16="http://schemas.microsoft.com/office/drawing/2014/main" id="{CE2434AF-3B2F-4883-A0BA-6785EC1C49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499" name="Group 22">
            <a:extLst>
              <a:ext uri="{FF2B5EF4-FFF2-40B4-BE49-F238E27FC236}">
                <a16:creationId xmlns:a16="http://schemas.microsoft.com/office/drawing/2014/main" id="{F730EC6A-93EE-4A14-AB19-F1820CBA13F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070048" y="4109045"/>
            <a:ext cx="445295" cy="692737"/>
            <a:chOff x="2952" y="777"/>
            <a:chExt cx="1778" cy="2766"/>
          </a:xfrm>
        </p:grpSpPr>
        <p:sp>
          <p:nvSpPr>
            <p:cNvPr id="500" name="Freeform 23">
              <a:extLst>
                <a:ext uri="{FF2B5EF4-FFF2-40B4-BE49-F238E27FC236}">
                  <a16:creationId xmlns:a16="http://schemas.microsoft.com/office/drawing/2014/main" id="{EC8152D0-DBD3-41A1-A5AE-C1748ED5D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01" name="Freeform 24">
              <a:extLst>
                <a:ext uri="{FF2B5EF4-FFF2-40B4-BE49-F238E27FC236}">
                  <a16:creationId xmlns:a16="http://schemas.microsoft.com/office/drawing/2014/main" id="{17CEEC2B-ACA5-40FD-8D1B-9B17AC962D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502" name="Group 22">
            <a:extLst>
              <a:ext uri="{FF2B5EF4-FFF2-40B4-BE49-F238E27FC236}">
                <a16:creationId xmlns:a16="http://schemas.microsoft.com/office/drawing/2014/main" id="{B2309D9F-8804-492A-8F20-FA22DAEDDBC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62277" y="3914154"/>
            <a:ext cx="445295" cy="692737"/>
            <a:chOff x="2952" y="777"/>
            <a:chExt cx="1778" cy="2766"/>
          </a:xfrm>
        </p:grpSpPr>
        <p:sp>
          <p:nvSpPr>
            <p:cNvPr id="503" name="Freeform 23">
              <a:extLst>
                <a:ext uri="{FF2B5EF4-FFF2-40B4-BE49-F238E27FC236}">
                  <a16:creationId xmlns:a16="http://schemas.microsoft.com/office/drawing/2014/main" id="{41BAA907-F892-4B67-8BDC-70D894EAD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04" name="Freeform 24">
              <a:extLst>
                <a:ext uri="{FF2B5EF4-FFF2-40B4-BE49-F238E27FC236}">
                  <a16:creationId xmlns:a16="http://schemas.microsoft.com/office/drawing/2014/main" id="{6D632765-A7B1-4B3E-8CED-B7942087B1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505" name="Group 22">
            <a:extLst>
              <a:ext uri="{FF2B5EF4-FFF2-40B4-BE49-F238E27FC236}">
                <a16:creationId xmlns:a16="http://schemas.microsoft.com/office/drawing/2014/main" id="{1DF5A4DB-6936-4162-A305-8576C008EB6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703283" y="4097331"/>
            <a:ext cx="445295" cy="692737"/>
            <a:chOff x="2952" y="777"/>
            <a:chExt cx="1778" cy="2766"/>
          </a:xfrm>
        </p:grpSpPr>
        <p:sp>
          <p:nvSpPr>
            <p:cNvPr id="506" name="Freeform 23">
              <a:extLst>
                <a:ext uri="{FF2B5EF4-FFF2-40B4-BE49-F238E27FC236}">
                  <a16:creationId xmlns:a16="http://schemas.microsoft.com/office/drawing/2014/main" id="{613A20CE-8A22-47FC-82E4-BE111C19D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07" name="Freeform 24">
              <a:extLst>
                <a:ext uri="{FF2B5EF4-FFF2-40B4-BE49-F238E27FC236}">
                  <a16:creationId xmlns:a16="http://schemas.microsoft.com/office/drawing/2014/main" id="{40BAB7BC-7700-4108-B3A7-B764CBFDD4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508" name="Group 22">
            <a:extLst>
              <a:ext uri="{FF2B5EF4-FFF2-40B4-BE49-F238E27FC236}">
                <a16:creationId xmlns:a16="http://schemas.microsoft.com/office/drawing/2014/main" id="{80ACC459-C39D-4CEC-8D0A-42FF23DCC71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031886" y="4207092"/>
            <a:ext cx="445295" cy="692737"/>
            <a:chOff x="2952" y="777"/>
            <a:chExt cx="1778" cy="2766"/>
          </a:xfrm>
        </p:grpSpPr>
        <p:sp>
          <p:nvSpPr>
            <p:cNvPr id="509" name="Freeform 23">
              <a:extLst>
                <a:ext uri="{FF2B5EF4-FFF2-40B4-BE49-F238E27FC236}">
                  <a16:creationId xmlns:a16="http://schemas.microsoft.com/office/drawing/2014/main" id="{49ABF543-E5EB-45DD-A94C-5058244C8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10" name="Freeform 24">
              <a:extLst>
                <a:ext uri="{FF2B5EF4-FFF2-40B4-BE49-F238E27FC236}">
                  <a16:creationId xmlns:a16="http://schemas.microsoft.com/office/drawing/2014/main" id="{9D9131C2-BD77-4D2B-87FF-E1AE179A9F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511" name="Group 22">
            <a:extLst>
              <a:ext uri="{FF2B5EF4-FFF2-40B4-BE49-F238E27FC236}">
                <a16:creationId xmlns:a16="http://schemas.microsoft.com/office/drawing/2014/main" id="{D8051B70-66CC-4D2F-94EB-74B00204236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372248" y="4377753"/>
            <a:ext cx="445295" cy="692737"/>
            <a:chOff x="2952" y="777"/>
            <a:chExt cx="1778" cy="2766"/>
          </a:xfrm>
        </p:grpSpPr>
        <p:sp>
          <p:nvSpPr>
            <p:cNvPr id="512" name="Freeform 23">
              <a:extLst>
                <a:ext uri="{FF2B5EF4-FFF2-40B4-BE49-F238E27FC236}">
                  <a16:creationId xmlns:a16="http://schemas.microsoft.com/office/drawing/2014/main" id="{FDBA3C86-8F4F-4684-B6BE-0C4B9CB02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13" name="Freeform 24">
              <a:extLst>
                <a:ext uri="{FF2B5EF4-FFF2-40B4-BE49-F238E27FC236}">
                  <a16:creationId xmlns:a16="http://schemas.microsoft.com/office/drawing/2014/main" id="{159657C9-8170-4C7F-B8CF-867A2F30BF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514" name="Group 22">
            <a:extLst>
              <a:ext uri="{FF2B5EF4-FFF2-40B4-BE49-F238E27FC236}">
                <a16:creationId xmlns:a16="http://schemas.microsoft.com/office/drawing/2014/main" id="{C60E093D-46D9-4A6A-B2BF-67EAB93F2D2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65903" y="4453338"/>
            <a:ext cx="445295" cy="692737"/>
            <a:chOff x="2952" y="777"/>
            <a:chExt cx="1778" cy="2766"/>
          </a:xfrm>
        </p:grpSpPr>
        <p:sp>
          <p:nvSpPr>
            <p:cNvPr id="515" name="Freeform 23">
              <a:extLst>
                <a:ext uri="{FF2B5EF4-FFF2-40B4-BE49-F238E27FC236}">
                  <a16:creationId xmlns:a16="http://schemas.microsoft.com/office/drawing/2014/main" id="{A962B4AC-F60A-4AFB-81D7-F05D7EC85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16" name="Freeform 24">
              <a:extLst>
                <a:ext uri="{FF2B5EF4-FFF2-40B4-BE49-F238E27FC236}">
                  <a16:creationId xmlns:a16="http://schemas.microsoft.com/office/drawing/2014/main" id="{A45D68DF-9839-4358-BE18-8720EEBA6C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517" name="Group 22">
            <a:extLst>
              <a:ext uri="{FF2B5EF4-FFF2-40B4-BE49-F238E27FC236}">
                <a16:creationId xmlns:a16="http://schemas.microsoft.com/office/drawing/2014/main" id="{46C85FAC-7878-4E63-956F-82AF36244DB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898500" y="4528284"/>
            <a:ext cx="445295" cy="692737"/>
            <a:chOff x="2952" y="777"/>
            <a:chExt cx="1778" cy="2766"/>
          </a:xfrm>
        </p:grpSpPr>
        <p:sp>
          <p:nvSpPr>
            <p:cNvPr id="518" name="Freeform 23">
              <a:extLst>
                <a:ext uri="{FF2B5EF4-FFF2-40B4-BE49-F238E27FC236}">
                  <a16:creationId xmlns:a16="http://schemas.microsoft.com/office/drawing/2014/main" id="{47916EC1-8BA1-4729-96A5-FC5DBACED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19" name="Freeform 24">
              <a:extLst>
                <a:ext uri="{FF2B5EF4-FFF2-40B4-BE49-F238E27FC236}">
                  <a16:creationId xmlns:a16="http://schemas.microsoft.com/office/drawing/2014/main" id="{2CF9C933-DB30-46DD-A66D-FB9ECC3A02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520" name="Group 22">
            <a:extLst>
              <a:ext uri="{FF2B5EF4-FFF2-40B4-BE49-F238E27FC236}">
                <a16:creationId xmlns:a16="http://schemas.microsoft.com/office/drawing/2014/main" id="{64633694-0F14-4C21-B777-A19DA10B011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204539" y="4625973"/>
            <a:ext cx="445295" cy="692737"/>
            <a:chOff x="2952" y="777"/>
            <a:chExt cx="1778" cy="2766"/>
          </a:xfrm>
        </p:grpSpPr>
        <p:sp>
          <p:nvSpPr>
            <p:cNvPr id="521" name="Freeform 23">
              <a:extLst>
                <a:ext uri="{FF2B5EF4-FFF2-40B4-BE49-F238E27FC236}">
                  <a16:creationId xmlns:a16="http://schemas.microsoft.com/office/drawing/2014/main" id="{08292A9E-4A21-432D-8C03-440C7A1FE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22" name="Freeform 24">
              <a:extLst>
                <a:ext uri="{FF2B5EF4-FFF2-40B4-BE49-F238E27FC236}">
                  <a16:creationId xmlns:a16="http://schemas.microsoft.com/office/drawing/2014/main" id="{16B6B1C3-389F-409C-B1EB-98187FD6BA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523" name="Group 22">
            <a:extLst>
              <a:ext uri="{FF2B5EF4-FFF2-40B4-BE49-F238E27FC236}">
                <a16:creationId xmlns:a16="http://schemas.microsoft.com/office/drawing/2014/main" id="{E6008076-ACE6-4FD0-B410-CEC77F0F997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533027" y="4602285"/>
            <a:ext cx="445295" cy="692737"/>
            <a:chOff x="2952" y="777"/>
            <a:chExt cx="1778" cy="2766"/>
          </a:xfrm>
        </p:grpSpPr>
        <p:sp>
          <p:nvSpPr>
            <p:cNvPr id="524" name="Freeform 23">
              <a:extLst>
                <a:ext uri="{FF2B5EF4-FFF2-40B4-BE49-F238E27FC236}">
                  <a16:creationId xmlns:a16="http://schemas.microsoft.com/office/drawing/2014/main" id="{26212ACA-6F0E-4BD3-804C-2FEDC04E4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25" name="Freeform 24">
              <a:extLst>
                <a:ext uri="{FF2B5EF4-FFF2-40B4-BE49-F238E27FC236}">
                  <a16:creationId xmlns:a16="http://schemas.microsoft.com/office/drawing/2014/main" id="{6874B48D-3729-4B1F-B3B5-C44D2FF12F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526" name="Group 22">
            <a:extLst>
              <a:ext uri="{FF2B5EF4-FFF2-40B4-BE49-F238E27FC236}">
                <a16:creationId xmlns:a16="http://schemas.microsoft.com/office/drawing/2014/main" id="{6DA5D1A3-00BA-452E-BC74-40F1E9AABAB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910929" y="4353732"/>
            <a:ext cx="445295" cy="692737"/>
            <a:chOff x="2952" y="777"/>
            <a:chExt cx="1778" cy="2766"/>
          </a:xfrm>
        </p:grpSpPr>
        <p:sp>
          <p:nvSpPr>
            <p:cNvPr id="527" name="Freeform 23">
              <a:extLst>
                <a:ext uri="{FF2B5EF4-FFF2-40B4-BE49-F238E27FC236}">
                  <a16:creationId xmlns:a16="http://schemas.microsoft.com/office/drawing/2014/main" id="{0CAFB7D5-BC58-4C74-90FE-529AE4D03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28" name="Freeform 24">
              <a:extLst>
                <a:ext uri="{FF2B5EF4-FFF2-40B4-BE49-F238E27FC236}">
                  <a16:creationId xmlns:a16="http://schemas.microsoft.com/office/drawing/2014/main" id="{BB9FEE92-96A5-47F8-9FB0-3D200D7DBE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529" name="Group 22">
            <a:extLst>
              <a:ext uri="{FF2B5EF4-FFF2-40B4-BE49-F238E27FC236}">
                <a16:creationId xmlns:a16="http://schemas.microsoft.com/office/drawing/2014/main" id="{5F2158D6-6B88-44C9-82E3-AF59B4EDA7A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24172" y="4377753"/>
            <a:ext cx="445295" cy="692737"/>
            <a:chOff x="2952" y="777"/>
            <a:chExt cx="1778" cy="2766"/>
          </a:xfrm>
        </p:grpSpPr>
        <p:sp>
          <p:nvSpPr>
            <p:cNvPr id="530" name="Freeform 23">
              <a:extLst>
                <a:ext uri="{FF2B5EF4-FFF2-40B4-BE49-F238E27FC236}">
                  <a16:creationId xmlns:a16="http://schemas.microsoft.com/office/drawing/2014/main" id="{1F3B5EF2-5117-4C30-85A3-546E4D482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31" name="Freeform 24">
              <a:extLst>
                <a:ext uri="{FF2B5EF4-FFF2-40B4-BE49-F238E27FC236}">
                  <a16:creationId xmlns:a16="http://schemas.microsoft.com/office/drawing/2014/main" id="{D5C6314B-B20D-45BF-951F-ADD436EC1E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532" name="Group 22">
            <a:extLst>
              <a:ext uri="{FF2B5EF4-FFF2-40B4-BE49-F238E27FC236}">
                <a16:creationId xmlns:a16="http://schemas.microsoft.com/office/drawing/2014/main" id="{F17E9DF3-E7F1-44AD-B711-4DF0A1508E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556104" y="4267414"/>
            <a:ext cx="445295" cy="692737"/>
            <a:chOff x="2952" y="777"/>
            <a:chExt cx="1778" cy="2766"/>
          </a:xfrm>
        </p:grpSpPr>
        <p:sp>
          <p:nvSpPr>
            <p:cNvPr id="533" name="Freeform 23">
              <a:extLst>
                <a:ext uri="{FF2B5EF4-FFF2-40B4-BE49-F238E27FC236}">
                  <a16:creationId xmlns:a16="http://schemas.microsoft.com/office/drawing/2014/main" id="{BA46EB8B-488E-48DB-AD8C-BA273E353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34" name="Freeform 24">
              <a:extLst>
                <a:ext uri="{FF2B5EF4-FFF2-40B4-BE49-F238E27FC236}">
                  <a16:creationId xmlns:a16="http://schemas.microsoft.com/office/drawing/2014/main" id="{E64267D0-B649-47B6-98E4-5D73C13BCA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535" name="Group 22">
            <a:extLst>
              <a:ext uri="{FF2B5EF4-FFF2-40B4-BE49-F238E27FC236}">
                <a16:creationId xmlns:a16="http://schemas.microsoft.com/office/drawing/2014/main" id="{C79A8E7B-67EA-43D0-B0B1-4D10199F9D4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569005" y="4607734"/>
            <a:ext cx="445295" cy="692737"/>
            <a:chOff x="2952" y="777"/>
            <a:chExt cx="1778" cy="2766"/>
          </a:xfrm>
        </p:grpSpPr>
        <p:sp>
          <p:nvSpPr>
            <p:cNvPr id="536" name="Freeform 23">
              <a:extLst>
                <a:ext uri="{FF2B5EF4-FFF2-40B4-BE49-F238E27FC236}">
                  <a16:creationId xmlns:a16="http://schemas.microsoft.com/office/drawing/2014/main" id="{85A4320B-3348-4602-B138-270B4DCEB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37" name="Freeform 24">
              <a:extLst>
                <a:ext uri="{FF2B5EF4-FFF2-40B4-BE49-F238E27FC236}">
                  <a16:creationId xmlns:a16="http://schemas.microsoft.com/office/drawing/2014/main" id="{B30406D9-1E9C-4F65-9E5B-2424A64089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538" name="Group 22">
            <a:extLst>
              <a:ext uri="{FF2B5EF4-FFF2-40B4-BE49-F238E27FC236}">
                <a16:creationId xmlns:a16="http://schemas.microsoft.com/office/drawing/2014/main" id="{E0417499-D899-4DC1-B2D4-B8B712EA8C2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252086" y="4753848"/>
            <a:ext cx="445295" cy="692737"/>
            <a:chOff x="2952" y="777"/>
            <a:chExt cx="1778" cy="2766"/>
          </a:xfrm>
        </p:grpSpPr>
        <p:sp>
          <p:nvSpPr>
            <p:cNvPr id="539" name="Freeform 23">
              <a:extLst>
                <a:ext uri="{FF2B5EF4-FFF2-40B4-BE49-F238E27FC236}">
                  <a16:creationId xmlns:a16="http://schemas.microsoft.com/office/drawing/2014/main" id="{A552D320-35D3-4CCC-9C2D-04D295C18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40" name="Freeform 24">
              <a:extLst>
                <a:ext uri="{FF2B5EF4-FFF2-40B4-BE49-F238E27FC236}">
                  <a16:creationId xmlns:a16="http://schemas.microsoft.com/office/drawing/2014/main" id="{AD3CE92F-E978-45F2-B69C-CF954F5871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541" name="Group 22">
            <a:extLst>
              <a:ext uri="{FF2B5EF4-FFF2-40B4-BE49-F238E27FC236}">
                <a16:creationId xmlns:a16="http://schemas.microsoft.com/office/drawing/2014/main" id="{3F2AAD22-3E1F-4029-AEAF-AE653CCA7AE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032314" y="4570404"/>
            <a:ext cx="445295" cy="692737"/>
            <a:chOff x="2952" y="777"/>
            <a:chExt cx="1778" cy="2766"/>
          </a:xfrm>
        </p:grpSpPr>
        <p:sp>
          <p:nvSpPr>
            <p:cNvPr id="542" name="Freeform 23">
              <a:extLst>
                <a:ext uri="{FF2B5EF4-FFF2-40B4-BE49-F238E27FC236}">
                  <a16:creationId xmlns:a16="http://schemas.microsoft.com/office/drawing/2014/main" id="{A6E9F0EE-68E3-4ADE-A650-D6AF42BAD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43" name="Freeform 24">
              <a:extLst>
                <a:ext uri="{FF2B5EF4-FFF2-40B4-BE49-F238E27FC236}">
                  <a16:creationId xmlns:a16="http://schemas.microsoft.com/office/drawing/2014/main" id="{FC56D336-12EE-4494-8389-8D55713BC6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544" name="Group 22">
            <a:extLst>
              <a:ext uri="{FF2B5EF4-FFF2-40B4-BE49-F238E27FC236}">
                <a16:creationId xmlns:a16="http://schemas.microsoft.com/office/drawing/2014/main" id="{7BF98919-164C-42FB-95C1-8C5CB6AC95A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763816" y="4655319"/>
            <a:ext cx="445295" cy="692737"/>
            <a:chOff x="2952" y="777"/>
            <a:chExt cx="1778" cy="2766"/>
          </a:xfrm>
        </p:grpSpPr>
        <p:sp>
          <p:nvSpPr>
            <p:cNvPr id="545" name="Freeform 23">
              <a:extLst>
                <a:ext uri="{FF2B5EF4-FFF2-40B4-BE49-F238E27FC236}">
                  <a16:creationId xmlns:a16="http://schemas.microsoft.com/office/drawing/2014/main" id="{87C7D1D2-0F90-491C-BD46-244B40617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46" name="Freeform 24">
              <a:extLst>
                <a:ext uri="{FF2B5EF4-FFF2-40B4-BE49-F238E27FC236}">
                  <a16:creationId xmlns:a16="http://schemas.microsoft.com/office/drawing/2014/main" id="{39D47058-6A36-4AFB-9A5D-7926B71FBA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547" name="Group 22">
            <a:extLst>
              <a:ext uri="{FF2B5EF4-FFF2-40B4-BE49-F238E27FC236}">
                <a16:creationId xmlns:a16="http://schemas.microsoft.com/office/drawing/2014/main" id="{9B86701F-8E31-494E-86B5-CCACCC50349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519937" y="4570316"/>
            <a:ext cx="445295" cy="692737"/>
            <a:chOff x="2952" y="777"/>
            <a:chExt cx="1778" cy="2766"/>
          </a:xfrm>
        </p:grpSpPr>
        <p:sp>
          <p:nvSpPr>
            <p:cNvPr id="548" name="Freeform 23">
              <a:extLst>
                <a:ext uri="{FF2B5EF4-FFF2-40B4-BE49-F238E27FC236}">
                  <a16:creationId xmlns:a16="http://schemas.microsoft.com/office/drawing/2014/main" id="{80DF34DD-EAC7-4DB3-8756-FF862654B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49" name="Freeform 24">
              <a:extLst>
                <a:ext uri="{FF2B5EF4-FFF2-40B4-BE49-F238E27FC236}">
                  <a16:creationId xmlns:a16="http://schemas.microsoft.com/office/drawing/2014/main" id="{BD11C07B-7D4C-4689-BCCA-5B3A6C37E3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grpSp>
        <p:nvGrpSpPr>
          <p:cNvPr id="550" name="Group 22">
            <a:extLst>
              <a:ext uri="{FF2B5EF4-FFF2-40B4-BE49-F238E27FC236}">
                <a16:creationId xmlns:a16="http://schemas.microsoft.com/office/drawing/2014/main" id="{232D7A68-7B67-43C2-B586-EB77C2B3AD1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958413" y="4838615"/>
            <a:ext cx="445295" cy="692737"/>
            <a:chOff x="2952" y="777"/>
            <a:chExt cx="1778" cy="2766"/>
          </a:xfrm>
        </p:grpSpPr>
        <p:sp>
          <p:nvSpPr>
            <p:cNvPr id="551" name="Freeform 23">
              <a:extLst>
                <a:ext uri="{FF2B5EF4-FFF2-40B4-BE49-F238E27FC236}">
                  <a16:creationId xmlns:a16="http://schemas.microsoft.com/office/drawing/2014/main" id="{6DBDD561-E97E-46A6-8256-A852B5D61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976"/>
              <a:ext cx="1376" cy="1374"/>
            </a:xfrm>
            <a:custGeom>
              <a:avLst/>
              <a:gdLst>
                <a:gd name="T0" fmla="*/ 362 w 726"/>
                <a:gd name="T1" fmla="*/ 0 h 726"/>
                <a:gd name="T2" fmla="*/ 726 w 726"/>
                <a:gd name="T3" fmla="*/ 364 h 726"/>
                <a:gd name="T4" fmla="*/ 362 w 726"/>
                <a:gd name="T5" fmla="*/ 726 h 726"/>
                <a:gd name="T6" fmla="*/ 0 w 726"/>
                <a:gd name="T7" fmla="*/ 364 h 726"/>
                <a:gd name="T8" fmla="*/ 362 w 726"/>
                <a:gd name="T9" fmla="*/ 0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726">
                  <a:moveTo>
                    <a:pt x="362" y="0"/>
                  </a:moveTo>
                  <a:cubicBezTo>
                    <a:pt x="563" y="0"/>
                    <a:pt x="726" y="163"/>
                    <a:pt x="726" y="364"/>
                  </a:cubicBezTo>
                  <a:cubicBezTo>
                    <a:pt x="726" y="563"/>
                    <a:pt x="563" y="726"/>
                    <a:pt x="362" y="726"/>
                  </a:cubicBezTo>
                  <a:cubicBezTo>
                    <a:pt x="163" y="726"/>
                    <a:pt x="0" y="563"/>
                    <a:pt x="0" y="364"/>
                  </a:cubicBezTo>
                  <a:cubicBezTo>
                    <a:pt x="0" y="163"/>
                    <a:pt x="163" y="0"/>
                    <a:pt x="36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52" name="Freeform 24">
              <a:extLst>
                <a:ext uri="{FF2B5EF4-FFF2-40B4-BE49-F238E27FC236}">
                  <a16:creationId xmlns:a16="http://schemas.microsoft.com/office/drawing/2014/main" id="{29E8EE86-B8F1-4C8A-BAA2-9BA87B9E82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2" y="777"/>
              <a:ext cx="1778" cy="2766"/>
            </a:xfrm>
            <a:custGeom>
              <a:avLst/>
              <a:gdLst>
                <a:gd name="T0" fmla="*/ 469 w 938"/>
                <a:gd name="T1" fmla="*/ 0 h 1461"/>
                <a:gd name="T2" fmla="*/ 938 w 938"/>
                <a:gd name="T3" fmla="*/ 469 h 1461"/>
                <a:gd name="T4" fmla="*/ 493 w 938"/>
                <a:gd name="T5" fmla="*/ 1449 h 1461"/>
                <a:gd name="T6" fmla="*/ 469 w 938"/>
                <a:gd name="T7" fmla="*/ 1461 h 1461"/>
                <a:gd name="T8" fmla="*/ 445 w 938"/>
                <a:gd name="T9" fmla="*/ 1447 h 1461"/>
                <a:gd name="T10" fmla="*/ 0 w 938"/>
                <a:gd name="T11" fmla="*/ 469 h 1461"/>
                <a:gd name="T12" fmla="*/ 469 w 938"/>
                <a:gd name="T13" fmla="*/ 0 h 1461"/>
                <a:gd name="T14" fmla="*/ 833 w 938"/>
                <a:gd name="T15" fmla="*/ 469 h 1461"/>
                <a:gd name="T16" fmla="*/ 469 w 938"/>
                <a:gd name="T17" fmla="*/ 105 h 1461"/>
                <a:gd name="T18" fmla="*/ 107 w 938"/>
                <a:gd name="T19" fmla="*/ 469 h 1461"/>
                <a:gd name="T20" fmla="*/ 469 w 938"/>
                <a:gd name="T21" fmla="*/ 831 h 1461"/>
                <a:gd name="T22" fmla="*/ 833 w 938"/>
                <a:gd name="T23" fmla="*/ 469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8" h="1461">
                  <a:moveTo>
                    <a:pt x="469" y="0"/>
                  </a:moveTo>
                  <a:cubicBezTo>
                    <a:pt x="729" y="0"/>
                    <a:pt x="938" y="210"/>
                    <a:pt x="938" y="469"/>
                  </a:cubicBezTo>
                  <a:cubicBezTo>
                    <a:pt x="938" y="693"/>
                    <a:pt x="590" y="1288"/>
                    <a:pt x="493" y="1449"/>
                  </a:cubicBezTo>
                  <a:cubicBezTo>
                    <a:pt x="489" y="1457"/>
                    <a:pt x="479" y="1461"/>
                    <a:pt x="469" y="1461"/>
                  </a:cubicBezTo>
                  <a:cubicBezTo>
                    <a:pt x="459" y="1461"/>
                    <a:pt x="451" y="1457"/>
                    <a:pt x="445" y="1447"/>
                  </a:cubicBezTo>
                  <a:cubicBezTo>
                    <a:pt x="350" y="1288"/>
                    <a:pt x="0" y="693"/>
                    <a:pt x="0" y="469"/>
                  </a:cubicBezTo>
                  <a:cubicBezTo>
                    <a:pt x="0" y="210"/>
                    <a:pt x="211" y="0"/>
                    <a:pt x="469" y="0"/>
                  </a:cubicBezTo>
                  <a:close/>
                  <a:moveTo>
                    <a:pt x="833" y="469"/>
                  </a:moveTo>
                  <a:cubicBezTo>
                    <a:pt x="833" y="268"/>
                    <a:pt x="670" y="105"/>
                    <a:pt x="469" y="105"/>
                  </a:cubicBezTo>
                  <a:cubicBezTo>
                    <a:pt x="270" y="105"/>
                    <a:pt x="107" y="268"/>
                    <a:pt x="107" y="469"/>
                  </a:cubicBezTo>
                  <a:cubicBezTo>
                    <a:pt x="107" y="668"/>
                    <a:pt x="270" y="831"/>
                    <a:pt x="469" y="831"/>
                  </a:cubicBezTo>
                  <a:cubicBezTo>
                    <a:pt x="670" y="831"/>
                    <a:pt x="833" y="668"/>
                    <a:pt x="833" y="46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sp>
        <p:nvSpPr>
          <p:cNvPr id="3" name="Nadpis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 dirty="0"/>
              <a:t>ЧЕСЬКА ОСВІТА Є ДУЖЕ ДЕЦЕНТРАЛІЗОВАНОЮ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40706868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4">
            <a:extLst>
              <a:ext uri="{FF2B5EF4-FFF2-40B4-BE49-F238E27FC236}">
                <a16:creationId xmlns:a16="http://schemas.microsoft.com/office/drawing/2014/main" id="{B89C9844-02AB-4FF6-8647-0D09FC91C37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05090" y="1531223"/>
            <a:ext cx="7165975" cy="4124325"/>
            <a:chOff x="679" y="1024"/>
            <a:chExt cx="4514" cy="2598"/>
          </a:xfrm>
          <a:pattFill prst="pct25">
            <a:fgClr>
              <a:srgbClr val="C60C30"/>
            </a:fgClr>
            <a:bgClr>
              <a:schemeClr val="bg1"/>
            </a:bgClr>
          </a:pattFill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2432E693-3FC5-4680-8E8F-B56AF5418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573"/>
              <a:ext cx="878" cy="699"/>
            </a:xfrm>
            <a:custGeom>
              <a:avLst/>
              <a:gdLst>
                <a:gd name="T0" fmla="*/ 843 w 878"/>
                <a:gd name="T1" fmla="*/ 115 h 699"/>
                <a:gd name="T2" fmla="*/ 794 w 878"/>
                <a:gd name="T3" fmla="*/ 55 h 699"/>
                <a:gd name="T4" fmla="*/ 761 w 878"/>
                <a:gd name="T5" fmla="*/ 41 h 699"/>
                <a:gd name="T6" fmla="*/ 693 w 878"/>
                <a:gd name="T7" fmla="*/ 16 h 699"/>
                <a:gd name="T8" fmla="*/ 600 w 878"/>
                <a:gd name="T9" fmla="*/ 25 h 699"/>
                <a:gd name="T10" fmla="*/ 537 w 878"/>
                <a:gd name="T11" fmla="*/ 0 h 699"/>
                <a:gd name="T12" fmla="*/ 488 w 878"/>
                <a:gd name="T13" fmla="*/ 16 h 699"/>
                <a:gd name="T14" fmla="*/ 450 w 878"/>
                <a:gd name="T15" fmla="*/ 82 h 699"/>
                <a:gd name="T16" fmla="*/ 384 w 878"/>
                <a:gd name="T17" fmla="*/ 76 h 699"/>
                <a:gd name="T18" fmla="*/ 352 w 878"/>
                <a:gd name="T19" fmla="*/ 131 h 699"/>
                <a:gd name="T20" fmla="*/ 283 w 878"/>
                <a:gd name="T21" fmla="*/ 134 h 699"/>
                <a:gd name="T22" fmla="*/ 242 w 878"/>
                <a:gd name="T23" fmla="*/ 189 h 699"/>
                <a:gd name="T24" fmla="*/ 180 w 878"/>
                <a:gd name="T25" fmla="*/ 169 h 699"/>
                <a:gd name="T26" fmla="*/ 144 w 878"/>
                <a:gd name="T27" fmla="*/ 161 h 699"/>
                <a:gd name="T28" fmla="*/ 136 w 878"/>
                <a:gd name="T29" fmla="*/ 229 h 699"/>
                <a:gd name="T30" fmla="*/ 68 w 878"/>
                <a:gd name="T31" fmla="*/ 257 h 699"/>
                <a:gd name="T32" fmla="*/ 10 w 878"/>
                <a:gd name="T33" fmla="*/ 320 h 699"/>
                <a:gd name="T34" fmla="*/ 21 w 878"/>
                <a:gd name="T35" fmla="*/ 383 h 699"/>
                <a:gd name="T36" fmla="*/ 54 w 878"/>
                <a:gd name="T37" fmla="*/ 415 h 699"/>
                <a:gd name="T38" fmla="*/ 0 w 878"/>
                <a:gd name="T39" fmla="*/ 464 h 699"/>
                <a:gd name="T40" fmla="*/ 70 w 878"/>
                <a:gd name="T41" fmla="*/ 473 h 699"/>
                <a:gd name="T42" fmla="*/ 84 w 878"/>
                <a:gd name="T43" fmla="*/ 527 h 699"/>
                <a:gd name="T44" fmla="*/ 169 w 878"/>
                <a:gd name="T45" fmla="*/ 552 h 699"/>
                <a:gd name="T46" fmla="*/ 199 w 878"/>
                <a:gd name="T47" fmla="*/ 585 h 699"/>
                <a:gd name="T48" fmla="*/ 267 w 878"/>
                <a:gd name="T49" fmla="*/ 598 h 699"/>
                <a:gd name="T50" fmla="*/ 302 w 878"/>
                <a:gd name="T51" fmla="*/ 645 h 699"/>
                <a:gd name="T52" fmla="*/ 362 w 878"/>
                <a:gd name="T53" fmla="*/ 686 h 699"/>
                <a:gd name="T54" fmla="*/ 403 w 878"/>
                <a:gd name="T55" fmla="*/ 699 h 699"/>
                <a:gd name="T56" fmla="*/ 472 w 878"/>
                <a:gd name="T57" fmla="*/ 626 h 699"/>
                <a:gd name="T58" fmla="*/ 543 w 878"/>
                <a:gd name="T59" fmla="*/ 544 h 699"/>
                <a:gd name="T60" fmla="*/ 641 w 878"/>
                <a:gd name="T61" fmla="*/ 514 h 699"/>
                <a:gd name="T62" fmla="*/ 682 w 878"/>
                <a:gd name="T63" fmla="*/ 388 h 699"/>
                <a:gd name="T64" fmla="*/ 701 w 878"/>
                <a:gd name="T65" fmla="*/ 287 h 699"/>
                <a:gd name="T66" fmla="*/ 777 w 878"/>
                <a:gd name="T67" fmla="*/ 227 h 699"/>
                <a:gd name="T68" fmla="*/ 851 w 878"/>
                <a:gd name="T69" fmla="*/ 194 h 699"/>
                <a:gd name="T70" fmla="*/ 878 w 878"/>
                <a:gd name="T71" fmla="*/ 131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78" h="699">
                  <a:moveTo>
                    <a:pt x="878" y="131"/>
                  </a:moveTo>
                  <a:lnTo>
                    <a:pt x="843" y="115"/>
                  </a:lnTo>
                  <a:lnTo>
                    <a:pt x="837" y="79"/>
                  </a:lnTo>
                  <a:lnTo>
                    <a:pt x="794" y="55"/>
                  </a:lnTo>
                  <a:lnTo>
                    <a:pt x="791" y="27"/>
                  </a:lnTo>
                  <a:lnTo>
                    <a:pt x="761" y="41"/>
                  </a:lnTo>
                  <a:lnTo>
                    <a:pt x="728" y="41"/>
                  </a:lnTo>
                  <a:lnTo>
                    <a:pt x="693" y="16"/>
                  </a:lnTo>
                  <a:lnTo>
                    <a:pt x="646" y="5"/>
                  </a:lnTo>
                  <a:lnTo>
                    <a:pt x="600" y="25"/>
                  </a:lnTo>
                  <a:lnTo>
                    <a:pt x="570" y="0"/>
                  </a:lnTo>
                  <a:lnTo>
                    <a:pt x="537" y="0"/>
                  </a:lnTo>
                  <a:lnTo>
                    <a:pt x="513" y="25"/>
                  </a:lnTo>
                  <a:lnTo>
                    <a:pt x="488" y="16"/>
                  </a:lnTo>
                  <a:lnTo>
                    <a:pt x="450" y="41"/>
                  </a:lnTo>
                  <a:lnTo>
                    <a:pt x="450" y="82"/>
                  </a:lnTo>
                  <a:lnTo>
                    <a:pt x="417" y="115"/>
                  </a:lnTo>
                  <a:lnTo>
                    <a:pt x="384" y="76"/>
                  </a:lnTo>
                  <a:lnTo>
                    <a:pt x="338" y="93"/>
                  </a:lnTo>
                  <a:lnTo>
                    <a:pt x="352" y="131"/>
                  </a:lnTo>
                  <a:lnTo>
                    <a:pt x="311" y="145"/>
                  </a:lnTo>
                  <a:lnTo>
                    <a:pt x="283" y="134"/>
                  </a:lnTo>
                  <a:lnTo>
                    <a:pt x="259" y="158"/>
                  </a:lnTo>
                  <a:lnTo>
                    <a:pt x="242" y="189"/>
                  </a:lnTo>
                  <a:lnTo>
                    <a:pt x="218" y="167"/>
                  </a:lnTo>
                  <a:lnTo>
                    <a:pt x="180" y="169"/>
                  </a:lnTo>
                  <a:lnTo>
                    <a:pt x="169" y="139"/>
                  </a:lnTo>
                  <a:lnTo>
                    <a:pt x="144" y="161"/>
                  </a:lnTo>
                  <a:lnTo>
                    <a:pt x="158" y="208"/>
                  </a:lnTo>
                  <a:lnTo>
                    <a:pt x="136" y="229"/>
                  </a:lnTo>
                  <a:lnTo>
                    <a:pt x="122" y="249"/>
                  </a:lnTo>
                  <a:lnTo>
                    <a:pt x="68" y="257"/>
                  </a:lnTo>
                  <a:lnTo>
                    <a:pt x="32" y="292"/>
                  </a:lnTo>
                  <a:lnTo>
                    <a:pt x="10" y="320"/>
                  </a:lnTo>
                  <a:lnTo>
                    <a:pt x="30" y="352"/>
                  </a:lnTo>
                  <a:lnTo>
                    <a:pt x="21" y="383"/>
                  </a:lnTo>
                  <a:lnTo>
                    <a:pt x="60" y="388"/>
                  </a:lnTo>
                  <a:lnTo>
                    <a:pt x="54" y="415"/>
                  </a:lnTo>
                  <a:lnTo>
                    <a:pt x="30" y="434"/>
                  </a:lnTo>
                  <a:lnTo>
                    <a:pt x="0" y="464"/>
                  </a:lnTo>
                  <a:lnTo>
                    <a:pt x="21" y="492"/>
                  </a:lnTo>
                  <a:lnTo>
                    <a:pt x="70" y="473"/>
                  </a:lnTo>
                  <a:lnTo>
                    <a:pt x="87" y="492"/>
                  </a:lnTo>
                  <a:lnTo>
                    <a:pt x="84" y="527"/>
                  </a:lnTo>
                  <a:lnTo>
                    <a:pt x="120" y="546"/>
                  </a:lnTo>
                  <a:lnTo>
                    <a:pt x="169" y="552"/>
                  </a:lnTo>
                  <a:lnTo>
                    <a:pt x="166" y="587"/>
                  </a:lnTo>
                  <a:lnTo>
                    <a:pt x="199" y="585"/>
                  </a:lnTo>
                  <a:lnTo>
                    <a:pt x="229" y="615"/>
                  </a:lnTo>
                  <a:lnTo>
                    <a:pt x="267" y="598"/>
                  </a:lnTo>
                  <a:lnTo>
                    <a:pt x="302" y="620"/>
                  </a:lnTo>
                  <a:lnTo>
                    <a:pt x="302" y="645"/>
                  </a:lnTo>
                  <a:lnTo>
                    <a:pt x="341" y="653"/>
                  </a:lnTo>
                  <a:lnTo>
                    <a:pt x="362" y="686"/>
                  </a:lnTo>
                  <a:lnTo>
                    <a:pt x="373" y="699"/>
                  </a:lnTo>
                  <a:lnTo>
                    <a:pt x="403" y="699"/>
                  </a:lnTo>
                  <a:lnTo>
                    <a:pt x="444" y="675"/>
                  </a:lnTo>
                  <a:lnTo>
                    <a:pt x="472" y="626"/>
                  </a:lnTo>
                  <a:lnTo>
                    <a:pt x="532" y="623"/>
                  </a:lnTo>
                  <a:lnTo>
                    <a:pt x="543" y="544"/>
                  </a:lnTo>
                  <a:lnTo>
                    <a:pt x="564" y="519"/>
                  </a:lnTo>
                  <a:lnTo>
                    <a:pt x="641" y="514"/>
                  </a:lnTo>
                  <a:lnTo>
                    <a:pt x="682" y="456"/>
                  </a:lnTo>
                  <a:lnTo>
                    <a:pt x="682" y="388"/>
                  </a:lnTo>
                  <a:lnTo>
                    <a:pt x="701" y="328"/>
                  </a:lnTo>
                  <a:lnTo>
                    <a:pt x="701" y="287"/>
                  </a:lnTo>
                  <a:lnTo>
                    <a:pt x="734" y="238"/>
                  </a:lnTo>
                  <a:lnTo>
                    <a:pt x="777" y="227"/>
                  </a:lnTo>
                  <a:lnTo>
                    <a:pt x="815" y="208"/>
                  </a:lnTo>
                  <a:lnTo>
                    <a:pt x="851" y="194"/>
                  </a:lnTo>
                  <a:lnTo>
                    <a:pt x="878" y="131"/>
                  </a:lnTo>
                  <a:lnTo>
                    <a:pt x="878" y="13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B2B3073E-9950-4818-97EA-B1AB99213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1024"/>
              <a:ext cx="1130" cy="1008"/>
            </a:xfrm>
            <a:custGeom>
              <a:avLst/>
              <a:gdLst>
                <a:gd name="T0" fmla="*/ 55 w 1130"/>
                <a:gd name="T1" fmla="*/ 623 h 1008"/>
                <a:gd name="T2" fmla="*/ 71 w 1130"/>
                <a:gd name="T3" fmla="*/ 560 h 1008"/>
                <a:gd name="T4" fmla="*/ 178 w 1130"/>
                <a:gd name="T5" fmla="*/ 557 h 1008"/>
                <a:gd name="T6" fmla="*/ 197 w 1130"/>
                <a:gd name="T7" fmla="*/ 497 h 1008"/>
                <a:gd name="T8" fmla="*/ 232 w 1130"/>
                <a:gd name="T9" fmla="*/ 470 h 1008"/>
                <a:gd name="T10" fmla="*/ 265 w 1130"/>
                <a:gd name="T11" fmla="*/ 489 h 1008"/>
                <a:gd name="T12" fmla="*/ 279 w 1130"/>
                <a:gd name="T13" fmla="*/ 440 h 1008"/>
                <a:gd name="T14" fmla="*/ 312 w 1130"/>
                <a:gd name="T15" fmla="*/ 415 h 1008"/>
                <a:gd name="T16" fmla="*/ 347 w 1130"/>
                <a:gd name="T17" fmla="*/ 461 h 1008"/>
                <a:gd name="T18" fmla="*/ 399 w 1130"/>
                <a:gd name="T19" fmla="*/ 368 h 1008"/>
                <a:gd name="T20" fmla="*/ 448 w 1130"/>
                <a:gd name="T21" fmla="*/ 358 h 1008"/>
                <a:gd name="T22" fmla="*/ 500 w 1130"/>
                <a:gd name="T23" fmla="*/ 352 h 1008"/>
                <a:gd name="T24" fmla="*/ 582 w 1130"/>
                <a:gd name="T25" fmla="*/ 325 h 1008"/>
                <a:gd name="T26" fmla="*/ 609 w 1130"/>
                <a:gd name="T27" fmla="*/ 347 h 1008"/>
                <a:gd name="T28" fmla="*/ 636 w 1130"/>
                <a:gd name="T29" fmla="*/ 276 h 1008"/>
                <a:gd name="T30" fmla="*/ 699 w 1130"/>
                <a:gd name="T31" fmla="*/ 243 h 1008"/>
                <a:gd name="T32" fmla="*/ 784 w 1130"/>
                <a:gd name="T33" fmla="*/ 237 h 1008"/>
                <a:gd name="T34" fmla="*/ 846 w 1130"/>
                <a:gd name="T35" fmla="*/ 218 h 1008"/>
                <a:gd name="T36" fmla="*/ 898 w 1130"/>
                <a:gd name="T37" fmla="*/ 177 h 1008"/>
                <a:gd name="T38" fmla="*/ 966 w 1130"/>
                <a:gd name="T39" fmla="*/ 169 h 1008"/>
                <a:gd name="T40" fmla="*/ 923 w 1130"/>
                <a:gd name="T41" fmla="*/ 114 h 1008"/>
                <a:gd name="T42" fmla="*/ 876 w 1130"/>
                <a:gd name="T43" fmla="*/ 73 h 1008"/>
                <a:gd name="T44" fmla="*/ 909 w 1130"/>
                <a:gd name="T45" fmla="*/ 0 h 1008"/>
                <a:gd name="T46" fmla="*/ 969 w 1130"/>
                <a:gd name="T47" fmla="*/ 32 h 1008"/>
                <a:gd name="T48" fmla="*/ 1043 w 1130"/>
                <a:gd name="T49" fmla="*/ 19 h 1008"/>
                <a:gd name="T50" fmla="*/ 1100 w 1130"/>
                <a:gd name="T51" fmla="*/ 73 h 1008"/>
                <a:gd name="T52" fmla="*/ 1078 w 1130"/>
                <a:gd name="T53" fmla="*/ 147 h 1008"/>
                <a:gd name="T54" fmla="*/ 1122 w 1130"/>
                <a:gd name="T55" fmla="*/ 194 h 1008"/>
                <a:gd name="T56" fmla="*/ 1084 w 1130"/>
                <a:gd name="T57" fmla="*/ 235 h 1008"/>
                <a:gd name="T58" fmla="*/ 1040 w 1130"/>
                <a:gd name="T59" fmla="*/ 262 h 1008"/>
                <a:gd name="T60" fmla="*/ 1007 w 1130"/>
                <a:gd name="T61" fmla="*/ 292 h 1008"/>
                <a:gd name="T62" fmla="*/ 980 w 1130"/>
                <a:gd name="T63" fmla="*/ 344 h 1008"/>
                <a:gd name="T64" fmla="*/ 931 w 1130"/>
                <a:gd name="T65" fmla="*/ 407 h 1008"/>
                <a:gd name="T66" fmla="*/ 950 w 1130"/>
                <a:gd name="T67" fmla="*/ 470 h 1008"/>
                <a:gd name="T68" fmla="*/ 1024 w 1130"/>
                <a:gd name="T69" fmla="*/ 573 h 1008"/>
                <a:gd name="T70" fmla="*/ 1016 w 1130"/>
                <a:gd name="T71" fmla="*/ 634 h 1008"/>
                <a:gd name="T72" fmla="*/ 980 w 1130"/>
                <a:gd name="T73" fmla="*/ 661 h 1008"/>
                <a:gd name="T74" fmla="*/ 961 w 1130"/>
                <a:gd name="T75" fmla="*/ 710 h 1008"/>
                <a:gd name="T76" fmla="*/ 893 w 1130"/>
                <a:gd name="T77" fmla="*/ 726 h 1008"/>
                <a:gd name="T78" fmla="*/ 770 w 1130"/>
                <a:gd name="T79" fmla="*/ 754 h 1008"/>
                <a:gd name="T80" fmla="*/ 688 w 1130"/>
                <a:gd name="T81" fmla="*/ 751 h 1008"/>
                <a:gd name="T82" fmla="*/ 655 w 1130"/>
                <a:gd name="T83" fmla="*/ 808 h 1008"/>
                <a:gd name="T84" fmla="*/ 609 w 1130"/>
                <a:gd name="T85" fmla="*/ 819 h 1008"/>
                <a:gd name="T86" fmla="*/ 576 w 1130"/>
                <a:gd name="T87" fmla="*/ 825 h 1008"/>
                <a:gd name="T88" fmla="*/ 489 w 1130"/>
                <a:gd name="T89" fmla="*/ 858 h 1008"/>
                <a:gd name="T90" fmla="*/ 399 w 1130"/>
                <a:gd name="T91" fmla="*/ 890 h 1008"/>
                <a:gd name="T92" fmla="*/ 358 w 1130"/>
                <a:gd name="T93" fmla="*/ 961 h 1008"/>
                <a:gd name="T94" fmla="*/ 303 w 1130"/>
                <a:gd name="T95" fmla="*/ 1008 h 1008"/>
                <a:gd name="T96" fmla="*/ 238 w 1130"/>
                <a:gd name="T97" fmla="*/ 986 h 1008"/>
                <a:gd name="T98" fmla="*/ 224 w 1130"/>
                <a:gd name="T99" fmla="*/ 918 h 1008"/>
                <a:gd name="T100" fmla="*/ 208 w 1130"/>
                <a:gd name="T101" fmla="*/ 858 h 1008"/>
                <a:gd name="T102" fmla="*/ 194 w 1130"/>
                <a:gd name="T103" fmla="*/ 798 h 1008"/>
                <a:gd name="T104" fmla="*/ 205 w 1130"/>
                <a:gd name="T105" fmla="*/ 743 h 1008"/>
                <a:gd name="T106" fmla="*/ 115 w 1130"/>
                <a:gd name="T107" fmla="*/ 721 h 1008"/>
                <a:gd name="T108" fmla="*/ 85 w 1130"/>
                <a:gd name="T109" fmla="*/ 683 h 1008"/>
                <a:gd name="T110" fmla="*/ 0 w 1130"/>
                <a:gd name="T111" fmla="*/ 653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0" h="1008">
                  <a:moveTo>
                    <a:pt x="0" y="653"/>
                  </a:moveTo>
                  <a:lnTo>
                    <a:pt x="55" y="623"/>
                  </a:lnTo>
                  <a:lnTo>
                    <a:pt x="52" y="582"/>
                  </a:lnTo>
                  <a:lnTo>
                    <a:pt x="71" y="560"/>
                  </a:lnTo>
                  <a:lnTo>
                    <a:pt x="129" y="552"/>
                  </a:lnTo>
                  <a:lnTo>
                    <a:pt x="178" y="557"/>
                  </a:lnTo>
                  <a:lnTo>
                    <a:pt x="197" y="524"/>
                  </a:lnTo>
                  <a:lnTo>
                    <a:pt x="197" y="497"/>
                  </a:lnTo>
                  <a:lnTo>
                    <a:pt x="213" y="470"/>
                  </a:lnTo>
                  <a:lnTo>
                    <a:pt x="232" y="470"/>
                  </a:lnTo>
                  <a:lnTo>
                    <a:pt x="241" y="497"/>
                  </a:lnTo>
                  <a:lnTo>
                    <a:pt x="265" y="489"/>
                  </a:lnTo>
                  <a:lnTo>
                    <a:pt x="265" y="456"/>
                  </a:lnTo>
                  <a:lnTo>
                    <a:pt x="279" y="440"/>
                  </a:lnTo>
                  <a:lnTo>
                    <a:pt x="290" y="415"/>
                  </a:lnTo>
                  <a:lnTo>
                    <a:pt x="312" y="415"/>
                  </a:lnTo>
                  <a:lnTo>
                    <a:pt x="320" y="448"/>
                  </a:lnTo>
                  <a:lnTo>
                    <a:pt x="347" y="461"/>
                  </a:lnTo>
                  <a:lnTo>
                    <a:pt x="396" y="426"/>
                  </a:lnTo>
                  <a:lnTo>
                    <a:pt x="399" y="368"/>
                  </a:lnTo>
                  <a:lnTo>
                    <a:pt x="421" y="344"/>
                  </a:lnTo>
                  <a:lnTo>
                    <a:pt x="448" y="358"/>
                  </a:lnTo>
                  <a:lnTo>
                    <a:pt x="481" y="330"/>
                  </a:lnTo>
                  <a:lnTo>
                    <a:pt x="500" y="352"/>
                  </a:lnTo>
                  <a:lnTo>
                    <a:pt x="538" y="330"/>
                  </a:lnTo>
                  <a:lnTo>
                    <a:pt x="582" y="325"/>
                  </a:lnTo>
                  <a:lnTo>
                    <a:pt x="593" y="347"/>
                  </a:lnTo>
                  <a:lnTo>
                    <a:pt x="609" y="347"/>
                  </a:lnTo>
                  <a:lnTo>
                    <a:pt x="636" y="319"/>
                  </a:lnTo>
                  <a:lnTo>
                    <a:pt x="636" y="276"/>
                  </a:lnTo>
                  <a:lnTo>
                    <a:pt x="674" y="267"/>
                  </a:lnTo>
                  <a:lnTo>
                    <a:pt x="699" y="243"/>
                  </a:lnTo>
                  <a:lnTo>
                    <a:pt x="734" y="265"/>
                  </a:lnTo>
                  <a:lnTo>
                    <a:pt x="784" y="237"/>
                  </a:lnTo>
                  <a:lnTo>
                    <a:pt x="805" y="215"/>
                  </a:lnTo>
                  <a:lnTo>
                    <a:pt x="846" y="218"/>
                  </a:lnTo>
                  <a:lnTo>
                    <a:pt x="868" y="177"/>
                  </a:lnTo>
                  <a:lnTo>
                    <a:pt x="898" y="177"/>
                  </a:lnTo>
                  <a:lnTo>
                    <a:pt x="909" y="191"/>
                  </a:lnTo>
                  <a:lnTo>
                    <a:pt x="966" y="169"/>
                  </a:lnTo>
                  <a:lnTo>
                    <a:pt x="972" y="128"/>
                  </a:lnTo>
                  <a:lnTo>
                    <a:pt x="923" y="114"/>
                  </a:lnTo>
                  <a:lnTo>
                    <a:pt x="923" y="82"/>
                  </a:lnTo>
                  <a:lnTo>
                    <a:pt x="876" y="73"/>
                  </a:lnTo>
                  <a:lnTo>
                    <a:pt x="893" y="41"/>
                  </a:lnTo>
                  <a:lnTo>
                    <a:pt x="909" y="0"/>
                  </a:lnTo>
                  <a:lnTo>
                    <a:pt x="958" y="21"/>
                  </a:lnTo>
                  <a:lnTo>
                    <a:pt x="969" y="32"/>
                  </a:lnTo>
                  <a:lnTo>
                    <a:pt x="996" y="32"/>
                  </a:lnTo>
                  <a:lnTo>
                    <a:pt x="1043" y="19"/>
                  </a:lnTo>
                  <a:lnTo>
                    <a:pt x="1070" y="46"/>
                  </a:lnTo>
                  <a:lnTo>
                    <a:pt x="1100" y="73"/>
                  </a:lnTo>
                  <a:lnTo>
                    <a:pt x="1100" y="109"/>
                  </a:lnTo>
                  <a:lnTo>
                    <a:pt x="1078" y="147"/>
                  </a:lnTo>
                  <a:lnTo>
                    <a:pt x="1130" y="139"/>
                  </a:lnTo>
                  <a:lnTo>
                    <a:pt x="1122" y="194"/>
                  </a:lnTo>
                  <a:lnTo>
                    <a:pt x="1122" y="221"/>
                  </a:lnTo>
                  <a:lnTo>
                    <a:pt x="1084" y="235"/>
                  </a:lnTo>
                  <a:lnTo>
                    <a:pt x="1078" y="276"/>
                  </a:lnTo>
                  <a:lnTo>
                    <a:pt x="1040" y="262"/>
                  </a:lnTo>
                  <a:lnTo>
                    <a:pt x="999" y="256"/>
                  </a:lnTo>
                  <a:lnTo>
                    <a:pt x="1007" y="292"/>
                  </a:lnTo>
                  <a:lnTo>
                    <a:pt x="980" y="319"/>
                  </a:lnTo>
                  <a:lnTo>
                    <a:pt x="980" y="344"/>
                  </a:lnTo>
                  <a:lnTo>
                    <a:pt x="956" y="368"/>
                  </a:lnTo>
                  <a:lnTo>
                    <a:pt x="931" y="407"/>
                  </a:lnTo>
                  <a:lnTo>
                    <a:pt x="950" y="440"/>
                  </a:lnTo>
                  <a:lnTo>
                    <a:pt x="950" y="470"/>
                  </a:lnTo>
                  <a:lnTo>
                    <a:pt x="994" y="538"/>
                  </a:lnTo>
                  <a:lnTo>
                    <a:pt x="1024" y="573"/>
                  </a:lnTo>
                  <a:lnTo>
                    <a:pt x="1010" y="593"/>
                  </a:lnTo>
                  <a:lnTo>
                    <a:pt x="1016" y="634"/>
                  </a:lnTo>
                  <a:lnTo>
                    <a:pt x="988" y="634"/>
                  </a:lnTo>
                  <a:lnTo>
                    <a:pt x="980" y="661"/>
                  </a:lnTo>
                  <a:lnTo>
                    <a:pt x="950" y="661"/>
                  </a:lnTo>
                  <a:lnTo>
                    <a:pt x="961" y="710"/>
                  </a:lnTo>
                  <a:lnTo>
                    <a:pt x="939" y="732"/>
                  </a:lnTo>
                  <a:lnTo>
                    <a:pt x="893" y="726"/>
                  </a:lnTo>
                  <a:lnTo>
                    <a:pt x="865" y="754"/>
                  </a:lnTo>
                  <a:lnTo>
                    <a:pt x="770" y="754"/>
                  </a:lnTo>
                  <a:lnTo>
                    <a:pt x="724" y="732"/>
                  </a:lnTo>
                  <a:lnTo>
                    <a:pt x="688" y="751"/>
                  </a:lnTo>
                  <a:lnTo>
                    <a:pt x="688" y="778"/>
                  </a:lnTo>
                  <a:lnTo>
                    <a:pt x="655" y="808"/>
                  </a:lnTo>
                  <a:lnTo>
                    <a:pt x="623" y="808"/>
                  </a:lnTo>
                  <a:lnTo>
                    <a:pt x="609" y="819"/>
                  </a:lnTo>
                  <a:lnTo>
                    <a:pt x="612" y="844"/>
                  </a:lnTo>
                  <a:lnTo>
                    <a:pt x="576" y="825"/>
                  </a:lnTo>
                  <a:lnTo>
                    <a:pt x="541" y="860"/>
                  </a:lnTo>
                  <a:lnTo>
                    <a:pt x="489" y="858"/>
                  </a:lnTo>
                  <a:lnTo>
                    <a:pt x="442" y="888"/>
                  </a:lnTo>
                  <a:lnTo>
                    <a:pt x="399" y="890"/>
                  </a:lnTo>
                  <a:lnTo>
                    <a:pt x="366" y="923"/>
                  </a:lnTo>
                  <a:lnTo>
                    <a:pt x="358" y="961"/>
                  </a:lnTo>
                  <a:lnTo>
                    <a:pt x="322" y="975"/>
                  </a:lnTo>
                  <a:lnTo>
                    <a:pt x="303" y="1008"/>
                  </a:lnTo>
                  <a:lnTo>
                    <a:pt x="262" y="986"/>
                  </a:lnTo>
                  <a:lnTo>
                    <a:pt x="238" y="986"/>
                  </a:lnTo>
                  <a:lnTo>
                    <a:pt x="197" y="945"/>
                  </a:lnTo>
                  <a:lnTo>
                    <a:pt x="224" y="918"/>
                  </a:lnTo>
                  <a:lnTo>
                    <a:pt x="197" y="879"/>
                  </a:lnTo>
                  <a:lnTo>
                    <a:pt x="208" y="858"/>
                  </a:lnTo>
                  <a:lnTo>
                    <a:pt x="183" y="833"/>
                  </a:lnTo>
                  <a:lnTo>
                    <a:pt x="194" y="798"/>
                  </a:lnTo>
                  <a:lnTo>
                    <a:pt x="178" y="767"/>
                  </a:lnTo>
                  <a:lnTo>
                    <a:pt x="205" y="743"/>
                  </a:lnTo>
                  <a:lnTo>
                    <a:pt x="178" y="713"/>
                  </a:lnTo>
                  <a:lnTo>
                    <a:pt x="115" y="721"/>
                  </a:lnTo>
                  <a:lnTo>
                    <a:pt x="115" y="694"/>
                  </a:lnTo>
                  <a:lnTo>
                    <a:pt x="85" y="683"/>
                  </a:lnTo>
                  <a:lnTo>
                    <a:pt x="28" y="683"/>
                  </a:lnTo>
                  <a:lnTo>
                    <a:pt x="0" y="653"/>
                  </a:lnTo>
                  <a:lnTo>
                    <a:pt x="0" y="65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5" name="Freeform 7">
              <a:extLst>
                <a:ext uri="{FF2B5EF4-FFF2-40B4-BE49-F238E27FC236}">
                  <a16:creationId xmlns:a16="http://schemas.microsoft.com/office/drawing/2014/main" id="{3598E502-443A-4657-9469-050C30577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480"/>
              <a:ext cx="1421" cy="1153"/>
            </a:xfrm>
            <a:custGeom>
              <a:avLst/>
              <a:gdLst>
                <a:gd name="T0" fmla="*/ 1380 w 1421"/>
                <a:gd name="T1" fmla="*/ 637 h 1153"/>
                <a:gd name="T2" fmla="*/ 1320 w 1421"/>
                <a:gd name="T3" fmla="*/ 579 h 1153"/>
                <a:gd name="T4" fmla="*/ 1304 w 1421"/>
                <a:gd name="T5" fmla="*/ 484 h 1153"/>
                <a:gd name="T6" fmla="*/ 1320 w 1421"/>
                <a:gd name="T7" fmla="*/ 385 h 1153"/>
                <a:gd name="T8" fmla="*/ 1263 w 1421"/>
                <a:gd name="T9" fmla="*/ 352 h 1153"/>
                <a:gd name="T10" fmla="*/ 1184 w 1421"/>
                <a:gd name="T11" fmla="*/ 287 h 1153"/>
                <a:gd name="T12" fmla="*/ 1168 w 1421"/>
                <a:gd name="T13" fmla="*/ 224 h 1153"/>
                <a:gd name="T14" fmla="*/ 1143 w 1421"/>
                <a:gd name="T15" fmla="*/ 123 h 1153"/>
                <a:gd name="T16" fmla="*/ 1129 w 1421"/>
                <a:gd name="T17" fmla="*/ 66 h 1153"/>
                <a:gd name="T18" fmla="*/ 1034 w 1421"/>
                <a:gd name="T19" fmla="*/ 25 h 1153"/>
                <a:gd name="T20" fmla="*/ 947 w 1421"/>
                <a:gd name="T21" fmla="*/ 85 h 1153"/>
                <a:gd name="T22" fmla="*/ 900 w 1421"/>
                <a:gd name="T23" fmla="*/ 104 h 1153"/>
                <a:gd name="T24" fmla="*/ 786 w 1421"/>
                <a:gd name="T25" fmla="*/ 115 h 1153"/>
                <a:gd name="T26" fmla="*/ 715 w 1421"/>
                <a:gd name="T27" fmla="*/ 178 h 1153"/>
                <a:gd name="T28" fmla="*/ 649 w 1421"/>
                <a:gd name="T29" fmla="*/ 205 h 1153"/>
                <a:gd name="T30" fmla="*/ 592 w 1421"/>
                <a:gd name="T31" fmla="*/ 270 h 1153"/>
                <a:gd name="T32" fmla="*/ 423 w 1421"/>
                <a:gd name="T33" fmla="*/ 276 h 1153"/>
                <a:gd name="T34" fmla="*/ 354 w 1421"/>
                <a:gd name="T35" fmla="*/ 352 h 1153"/>
                <a:gd name="T36" fmla="*/ 311 w 1421"/>
                <a:gd name="T37" fmla="*/ 388 h 1153"/>
                <a:gd name="T38" fmla="*/ 188 w 1421"/>
                <a:gd name="T39" fmla="*/ 402 h 1153"/>
                <a:gd name="T40" fmla="*/ 65 w 1421"/>
                <a:gd name="T41" fmla="*/ 467 h 1153"/>
                <a:gd name="T42" fmla="*/ 2 w 1421"/>
                <a:gd name="T43" fmla="*/ 552 h 1153"/>
                <a:gd name="T44" fmla="*/ 19 w 1421"/>
                <a:gd name="T45" fmla="*/ 609 h 1153"/>
                <a:gd name="T46" fmla="*/ 87 w 1421"/>
                <a:gd name="T47" fmla="*/ 623 h 1153"/>
                <a:gd name="T48" fmla="*/ 163 w 1421"/>
                <a:gd name="T49" fmla="*/ 637 h 1153"/>
                <a:gd name="T50" fmla="*/ 223 w 1421"/>
                <a:gd name="T51" fmla="*/ 694 h 1153"/>
                <a:gd name="T52" fmla="*/ 275 w 1421"/>
                <a:gd name="T53" fmla="*/ 754 h 1153"/>
                <a:gd name="T54" fmla="*/ 270 w 1421"/>
                <a:gd name="T55" fmla="*/ 842 h 1153"/>
                <a:gd name="T56" fmla="*/ 240 w 1421"/>
                <a:gd name="T57" fmla="*/ 926 h 1153"/>
                <a:gd name="T58" fmla="*/ 199 w 1421"/>
                <a:gd name="T59" fmla="*/ 973 h 1153"/>
                <a:gd name="T60" fmla="*/ 229 w 1421"/>
                <a:gd name="T61" fmla="*/ 1044 h 1153"/>
                <a:gd name="T62" fmla="*/ 240 w 1421"/>
                <a:gd name="T63" fmla="*/ 1137 h 1153"/>
                <a:gd name="T64" fmla="*/ 387 w 1421"/>
                <a:gd name="T65" fmla="*/ 1131 h 1153"/>
                <a:gd name="T66" fmla="*/ 453 w 1421"/>
                <a:gd name="T67" fmla="*/ 1128 h 1153"/>
                <a:gd name="T68" fmla="*/ 584 w 1421"/>
                <a:gd name="T69" fmla="*/ 1098 h 1153"/>
                <a:gd name="T70" fmla="*/ 671 w 1421"/>
                <a:gd name="T71" fmla="*/ 1107 h 1153"/>
                <a:gd name="T72" fmla="*/ 780 w 1421"/>
                <a:gd name="T73" fmla="*/ 1131 h 1153"/>
                <a:gd name="T74" fmla="*/ 881 w 1421"/>
                <a:gd name="T75" fmla="*/ 1104 h 1153"/>
                <a:gd name="T76" fmla="*/ 949 w 1421"/>
                <a:gd name="T77" fmla="*/ 1074 h 1153"/>
                <a:gd name="T78" fmla="*/ 1007 w 1421"/>
                <a:gd name="T79" fmla="*/ 1131 h 1153"/>
                <a:gd name="T80" fmla="*/ 1056 w 1421"/>
                <a:gd name="T81" fmla="*/ 1052 h 1153"/>
                <a:gd name="T82" fmla="*/ 1170 w 1421"/>
                <a:gd name="T83" fmla="*/ 1063 h 1153"/>
                <a:gd name="T84" fmla="*/ 1233 w 1421"/>
                <a:gd name="T85" fmla="*/ 1030 h 1153"/>
                <a:gd name="T86" fmla="*/ 1187 w 1421"/>
                <a:gd name="T87" fmla="*/ 945 h 1153"/>
                <a:gd name="T88" fmla="*/ 1230 w 1421"/>
                <a:gd name="T89" fmla="*/ 891 h 1153"/>
                <a:gd name="T90" fmla="*/ 1307 w 1421"/>
                <a:gd name="T91" fmla="*/ 880 h 1153"/>
                <a:gd name="T92" fmla="*/ 1350 w 1421"/>
                <a:gd name="T93" fmla="*/ 820 h 1153"/>
                <a:gd name="T94" fmla="*/ 1397 w 1421"/>
                <a:gd name="T95" fmla="*/ 749 h 1153"/>
                <a:gd name="T96" fmla="*/ 1421 w 1421"/>
                <a:gd name="T97" fmla="*/ 683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21" h="1153">
                  <a:moveTo>
                    <a:pt x="1421" y="683"/>
                  </a:moveTo>
                  <a:lnTo>
                    <a:pt x="1380" y="664"/>
                  </a:lnTo>
                  <a:lnTo>
                    <a:pt x="1380" y="637"/>
                  </a:lnTo>
                  <a:lnTo>
                    <a:pt x="1348" y="626"/>
                  </a:lnTo>
                  <a:lnTo>
                    <a:pt x="1315" y="607"/>
                  </a:lnTo>
                  <a:lnTo>
                    <a:pt x="1320" y="579"/>
                  </a:lnTo>
                  <a:lnTo>
                    <a:pt x="1339" y="549"/>
                  </a:lnTo>
                  <a:lnTo>
                    <a:pt x="1350" y="511"/>
                  </a:lnTo>
                  <a:lnTo>
                    <a:pt x="1304" y="484"/>
                  </a:lnTo>
                  <a:lnTo>
                    <a:pt x="1326" y="443"/>
                  </a:lnTo>
                  <a:lnTo>
                    <a:pt x="1315" y="418"/>
                  </a:lnTo>
                  <a:lnTo>
                    <a:pt x="1320" y="385"/>
                  </a:lnTo>
                  <a:lnTo>
                    <a:pt x="1315" y="350"/>
                  </a:lnTo>
                  <a:lnTo>
                    <a:pt x="1296" y="331"/>
                  </a:lnTo>
                  <a:lnTo>
                    <a:pt x="1263" y="352"/>
                  </a:lnTo>
                  <a:lnTo>
                    <a:pt x="1211" y="344"/>
                  </a:lnTo>
                  <a:lnTo>
                    <a:pt x="1211" y="314"/>
                  </a:lnTo>
                  <a:lnTo>
                    <a:pt x="1184" y="287"/>
                  </a:lnTo>
                  <a:lnTo>
                    <a:pt x="1148" y="279"/>
                  </a:lnTo>
                  <a:lnTo>
                    <a:pt x="1140" y="251"/>
                  </a:lnTo>
                  <a:lnTo>
                    <a:pt x="1168" y="224"/>
                  </a:lnTo>
                  <a:lnTo>
                    <a:pt x="1151" y="175"/>
                  </a:lnTo>
                  <a:lnTo>
                    <a:pt x="1159" y="147"/>
                  </a:lnTo>
                  <a:lnTo>
                    <a:pt x="1143" y="123"/>
                  </a:lnTo>
                  <a:lnTo>
                    <a:pt x="1159" y="101"/>
                  </a:lnTo>
                  <a:lnTo>
                    <a:pt x="1129" y="87"/>
                  </a:lnTo>
                  <a:lnTo>
                    <a:pt x="1129" y="66"/>
                  </a:lnTo>
                  <a:lnTo>
                    <a:pt x="1086" y="44"/>
                  </a:lnTo>
                  <a:lnTo>
                    <a:pt x="1067" y="25"/>
                  </a:lnTo>
                  <a:lnTo>
                    <a:pt x="1034" y="25"/>
                  </a:lnTo>
                  <a:lnTo>
                    <a:pt x="1009" y="0"/>
                  </a:lnTo>
                  <a:lnTo>
                    <a:pt x="987" y="41"/>
                  </a:lnTo>
                  <a:lnTo>
                    <a:pt x="947" y="85"/>
                  </a:lnTo>
                  <a:lnTo>
                    <a:pt x="936" y="71"/>
                  </a:lnTo>
                  <a:lnTo>
                    <a:pt x="900" y="76"/>
                  </a:lnTo>
                  <a:lnTo>
                    <a:pt x="900" y="104"/>
                  </a:lnTo>
                  <a:lnTo>
                    <a:pt x="854" y="142"/>
                  </a:lnTo>
                  <a:lnTo>
                    <a:pt x="799" y="156"/>
                  </a:lnTo>
                  <a:lnTo>
                    <a:pt x="786" y="115"/>
                  </a:lnTo>
                  <a:lnTo>
                    <a:pt x="723" y="117"/>
                  </a:lnTo>
                  <a:lnTo>
                    <a:pt x="709" y="137"/>
                  </a:lnTo>
                  <a:lnTo>
                    <a:pt x="715" y="178"/>
                  </a:lnTo>
                  <a:lnTo>
                    <a:pt x="687" y="178"/>
                  </a:lnTo>
                  <a:lnTo>
                    <a:pt x="679" y="205"/>
                  </a:lnTo>
                  <a:lnTo>
                    <a:pt x="649" y="205"/>
                  </a:lnTo>
                  <a:lnTo>
                    <a:pt x="660" y="254"/>
                  </a:lnTo>
                  <a:lnTo>
                    <a:pt x="638" y="276"/>
                  </a:lnTo>
                  <a:lnTo>
                    <a:pt x="592" y="270"/>
                  </a:lnTo>
                  <a:lnTo>
                    <a:pt x="564" y="298"/>
                  </a:lnTo>
                  <a:lnTo>
                    <a:pt x="469" y="298"/>
                  </a:lnTo>
                  <a:lnTo>
                    <a:pt x="423" y="276"/>
                  </a:lnTo>
                  <a:lnTo>
                    <a:pt x="387" y="295"/>
                  </a:lnTo>
                  <a:lnTo>
                    <a:pt x="387" y="322"/>
                  </a:lnTo>
                  <a:lnTo>
                    <a:pt x="354" y="352"/>
                  </a:lnTo>
                  <a:lnTo>
                    <a:pt x="322" y="352"/>
                  </a:lnTo>
                  <a:lnTo>
                    <a:pt x="308" y="363"/>
                  </a:lnTo>
                  <a:lnTo>
                    <a:pt x="311" y="388"/>
                  </a:lnTo>
                  <a:lnTo>
                    <a:pt x="275" y="369"/>
                  </a:lnTo>
                  <a:lnTo>
                    <a:pt x="240" y="404"/>
                  </a:lnTo>
                  <a:lnTo>
                    <a:pt x="188" y="402"/>
                  </a:lnTo>
                  <a:lnTo>
                    <a:pt x="141" y="432"/>
                  </a:lnTo>
                  <a:lnTo>
                    <a:pt x="98" y="434"/>
                  </a:lnTo>
                  <a:lnTo>
                    <a:pt x="65" y="467"/>
                  </a:lnTo>
                  <a:lnTo>
                    <a:pt x="57" y="505"/>
                  </a:lnTo>
                  <a:lnTo>
                    <a:pt x="21" y="519"/>
                  </a:lnTo>
                  <a:lnTo>
                    <a:pt x="2" y="552"/>
                  </a:lnTo>
                  <a:lnTo>
                    <a:pt x="16" y="568"/>
                  </a:lnTo>
                  <a:lnTo>
                    <a:pt x="0" y="590"/>
                  </a:lnTo>
                  <a:lnTo>
                    <a:pt x="19" y="609"/>
                  </a:lnTo>
                  <a:lnTo>
                    <a:pt x="43" y="593"/>
                  </a:lnTo>
                  <a:lnTo>
                    <a:pt x="81" y="596"/>
                  </a:lnTo>
                  <a:lnTo>
                    <a:pt x="87" y="623"/>
                  </a:lnTo>
                  <a:lnTo>
                    <a:pt x="111" y="634"/>
                  </a:lnTo>
                  <a:lnTo>
                    <a:pt x="136" y="648"/>
                  </a:lnTo>
                  <a:lnTo>
                    <a:pt x="163" y="637"/>
                  </a:lnTo>
                  <a:lnTo>
                    <a:pt x="193" y="678"/>
                  </a:lnTo>
                  <a:lnTo>
                    <a:pt x="223" y="672"/>
                  </a:lnTo>
                  <a:lnTo>
                    <a:pt x="223" y="694"/>
                  </a:lnTo>
                  <a:lnTo>
                    <a:pt x="253" y="699"/>
                  </a:lnTo>
                  <a:lnTo>
                    <a:pt x="278" y="719"/>
                  </a:lnTo>
                  <a:lnTo>
                    <a:pt x="275" y="754"/>
                  </a:lnTo>
                  <a:lnTo>
                    <a:pt x="283" y="776"/>
                  </a:lnTo>
                  <a:lnTo>
                    <a:pt x="256" y="806"/>
                  </a:lnTo>
                  <a:lnTo>
                    <a:pt x="270" y="842"/>
                  </a:lnTo>
                  <a:lnTo>
                    <a:pt x="253" y="866"/>
                  </a:lnTo>
                  <a:lnTo>
                    <a:pt x="267" y="891"/>
                  </a:lnTo>
                  <a:lnTo>
                    <a:pt x="240" y="926"/>
                  </a:lnTo>
                  <a:lnTo>
                    <a:pt x="207" y="926"/>
                  </a:lnTo>
                  <a:lnTo>
                    <a:pt x="177" y="948"/>
                  </a:lnTo>
                  <a:lnTo>
                    <a:pt x="199" y="973"/>
                  </a:lnTo>
                  <a:lnTo>
                    <a:pt x="188" y="1003"/>
                  </a:lnTo>
                  <a:lnTo>
                    <a:pt x="210" y="1027"/>
                  </a:lnTo>
                  <a:lnTo>
                    <a:pt x="229" y="1044"/>
                  </a:lnTo>
                  <a:lnTo>
                    <a:pt x="221" y="1068"/>
                  </a:lnTo>
                  <a:lnTo>
                    <a:pt x="221" y="1104"/>
                  </a:lnTo>
                  <a:lnTo>
                    <a:pt x="240" y="1137"/>
                  </a:lnTo>
                  <a:lnTo>
                    <a:pt x="319" y="1139"/>
                  </a:lnTo>
                  <a:lnTo>
                    <a:pt x="346" y="1153"/>
                  </a:lnTo>
                  <a:lnTo>
                    <a:pt x="387" y="1131"/>
                  </a:lnTo>
                  <a:lnTo>
                    <a:pt x="403" y="1104"/>
                  </a:lnTo>
                  <a:lnTo>
                    <a:pt x="431" y="1104"/>
                  </a:lnTo>
                  <a:lnTo>
                    <a:pt x="453" y="1128"/>
                  </a:lnTo>
                  <a:lnTo>
                    <a:pt x="532" y="1120"/>
                  </a:lnTo>
                  <a:lnTo>
                    <a:pt x="551" y="1098"/>
                  </a:lnTo>
                  <a:lnTo>
                    <a:pt x="584" y="1098"/>
                  </a:lnTo>
                  <a:lnTo>
                    <a:pt x="608" y="1126"/>
                  </a:lnTo>
                  <a:lnTo>
                    <a:pt x="633" y="1128"/>
                  </a:lnTo>
                  <a:lnTo>
                    <a:pt x="671" y="1107"/>
                  </a:lnTo>
                  <a:lnTo>
                    <a:pt x="706" y="1123"/>
                  </a:lnTo>
                  <a:lnTo>
                    <a:pt x="734" y="1120"/>
                  </a:lnTo>
                  <a:lnTo>
                    <a:pt x="780" y="1131"/>
                  </a:lnTo>
                  <a:lnTo>
                    <a:pt x="824" y="1148"/>
                  </a:lnTo>
                  <a:lnTo>
                    <a:pt x="843" y="1126"/>
                  </a:lnTo>
                  <a:lnTo>
                    <a:pt x="881" y="1104"/>
                  </a:lnTo>
                  <a:lnTo>
                    <a:pt x="873" y="1060"/>
                  </a:lnTo>
                  <a:lnTo>
                    <a:pt x="906" y="1038"/>
                  </a:lnTo>
                  <a:lnTo>
                    <a:pt x="949" y="1074"/>
                  </a:lnTo>
                  <a:lnTo>
                    <a:pt x="974" y="1071"/>
                  </a:lnTo>
                  <a:lnTo>
                    <a:pt x="987" y="1104"/>
                  </a:lnTo>
                  <a:lnTo>
                    <a:pt x="1007" y="1131"/>
                  </a:lnTo>
                  <a:lnTo>
                    <a:pt x="1023" y="1115"/>
                  </a:lnTo>
                  <a:lnTo>
                    <a:pt x="1023" y="1085"/>
                  </a:lnTo>
                  <a:lnTo>
                    <a:pt x="1056" y="1052"/>
                  </a:lnTo>
                  <a:lnTo>
                    <a:pt x="1105" y="1060"/>
                  </a:lnTo>
                  <a:lnTo>
                    <a:pt x="1143" y="1060"/>
                  </a:lnTo>
                  <a:lnTo>
                    <a:pt x="1170" y="1063"/>
                  </a:lnTo>
                  <a:lnTo>
                    <a:pt x="1181" y="1038"/>
                  </a:lnTo>
                  <a:lnTo>
                    <a:pt x="1206" y="1049"/>
                  </a:lnTo>
                  <a:lnTo>
                    <a:pt x="1233" y="1030"/>
                  </a:lnTo>
                  <a:lnTo>
                    <a:pt x="1230" y="1000"/>
                  </a:lnTo>
                  <a:lnTo>
                    <a:pt x="1184" y="978"/>
                  </a:lnTo>
                  <a:lnTo>
                    <a:pt x="1187" y="945"/>
                  </a:lnTo>
                  <a:lnTo>
                    <a:pt x="1208" y="924"/>
                  </a:lnTo>
                  <a:lnTo>
                    <a:pt x="1214" y="902"/>
                  </a:lnTo>
                  <a:lnTo>
                    <a:pt x="1230" y="891"/>
                  </a:lnTo>
                  <a:lnTo>
                    <a:pt x="1255" y="896"/>
                  </a:lnTo>
                  <a:lnTo>
                    <a:pt x="1274" y="880"/>
                  </a:lnTo>
                  <a:lnTo>
                    <a:pt x="1307" y="880"/>
                  </a:lnTo>
                  <a:lnTo>
                    <a:pt x="1318" y="852"/>
                  </a:lnTo>
                  <a:lnTo>
                    <a:pt x="1353" y="855"/>
                  </a:lnTo>
                  <a:lnTo>
                    <a:pt x="1350" y="820"/>
                  </a:lnTo>
                  <a:lnTo>
                    <a:pt x="1372" y="801"/>
                  </a:lnTo>
                  <a:lnTo>
                    <a:pt x="1408" y="798"/>
                  </a:lnTo>
                  <a:lnTo>
                    <a:pt x="1397" y="749"/>
                  </a:lnTo>
                  <a:lnTo>
                    <a:pt x="1419" y="730"/>
                  </a:lnTo>
                  <a:lnTo>
                    <a:pt x="1421" y="683"/>
                  </a:lnTo>
                  <a:lnTo>
                    <a:pt x="1421" y="68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9EDD1C03-20AC-4502-A7A1-229619FD6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939"/>
              <a:ext cx="319" cy="246"/>
            </a:xfrm>
            <a:custGeom>
              <a:avLst/>
              <a:gdLst>
                <a:gd name="T0" fmla="*/ 316 w 319"/>
                <a:gd name="T1" fmla="*/ 112 h 246"/>
                <a:gd name="T2" fmla="*/ 286 w 319"/>
                <a:gd name="T3" fmla="*/ 115 h 246"/>
                <a:gd name="T4" fmla="*/ 267 w 319"/>
                <a:gd name="T5" fmla="*/ 128 h 246"/>
                <a:gd name="T6" fmla="*/ 281 w 319"/>
                <a:gd name="T7" fmla="*/ 142 h 246"/>
                <a:gd name="T8" fmla="*/ 283 w 319"/>
                <a:gd name="T9" fmla="*/ 172 h 246"/>
                <a:gd name="T10" fmla="*/ 264 w 319"/>
                <a:gd name="T11" fmla="*/ 191 h 246"/>
                <a:gd name="T12" fmla="*/ 240 w 319"/>
                <a:gd name="T13" fmla="*/ 175 h 246"/>
                <a:gd name="T14" fmla="*/ 210 w 319"/>
                <a:gd name="T15" fmla="*/ 169 h 246"/>
                <a:gd name="T16" fmla="*/ 196 w 319"/>
                <a:gd name="T17" fmla="*/ 186 h 246"/>
                <a:gd name="T18" fmla="*/ 169 w 319"/>
                <a:gd name="T19" fmla="*/ 191 h 246"/>
                <a:gd name="T20" fmla="*/ 152 w 319"/>
                <a:gd name="T21" fmla="*/ 216 h 246"/>
                <a:gd name="T22" fmla="*/ 131 w 319"/>
                <a:gd name="T23" fmla="*/ 216 h 246"/>
                <a:gd name="T24" fmla="*/ 109 w 319"/>
                <a:gd name="T25" fmla="*/ 224 h 246"/>
                <a:gd name="T26" fmla="*/ 103 w 319"/>
                <a:gd name="T27" fmla="*/ 240 h 246"/>
                <a:gd name="T28" fmla="*/ 79 w 319"/>
                <a:gd name="T29" fmla="*/ 246 h 246"/>
                <a:gd name="T30" fmla="*/ 60 w 319"/>
                <a:gd name="T31" fmla="*/ 224 h 246"/>
                <a:gd name="T32" fmla="*/ 68 w 319"/>
                <a:gd name="T33" fmla="*/ 194 h 246"/>
                <a:gd name="T34" fmla="*/ 40 w 319"/>
                <a:gd name="T35" fmla="*/ 180 h 246"/>
                <a:gd name="T36" fmla="*/ 49 w 319"/>
                <a:gd name="T37" fmla="*/ 164 h 246"/>
                <a:gd name="T38" fmla="*/ 27 w 319"/>
                <a:gd name="T39" fmla="*/ 148 h 246"/>
                <a:gd name="T40" fmla="*/ 8 w 319"/>
                <a:gd name="T41" fmla="*/ 123 h 246"/>
                <a:gd name="T42" fmla="*/ 21 w 319"/>
                <a:gd name="T43" fmla="*/ 101 h 246"/>
                <a:gd name="T44" fmla="*/ 0 w 319"/>
                <a:gd name="T45" fmla="*/ 74 h 246"/>
                <a:gd name="T46" fmla="*/ 40 w 319"/>
                <a:gd name="T47" fmla="*/ 55 h 246"/>
                <a:gd name="T48" fmla="*/ 57 w 319"/>
                <a:gd name="T49" fmla="*/ 63 h 246"/>
                <a:gd name="T50" fmla="*/ 84 w 319"/>
                <a:gd name="T51" fmla="*/ 66 h 246"/>
                <a:gd name="T52" fmla="*/ 76 w 319"/>
                <a:gd name="T53" fmla="*/ 38 h 246"/>
                <a:gd name="T54" fmla="*/ 95 w 319"/>
                <a:gd name="T55" fmla="*/ 30 h 246"/>
                <a:gd name="T56" fmla="*/ 120 w 319"/>
                <a:gd name="T57" fmla="*/ 33 h 246"/>
                <a:gd name="T58" fmla="*/ 147 w 319"/>
                <a:gd name="T59" fmla="*/ 19 h 246"/>
                <a:gd name="T60" fmla="*/ 161 w 319"/>
                <a:gd name="T61" fmla="*/ 0 h 246"/>
                <a:gd name="T62" fmla="*/ 193 w 319"/>
                <a:gd name="T63" fmla="*/ 0 h 246"/>
                <a:gd name="T64" fmla="*/ 201 w 319"/>
                <a:gd name="T65" fmla="*/ 14 h 246"/>
                <a:gd name="T66" fmla="*/ 221 w 319"/>
                <a:gd name="T67" fmla="*/ 19 h 246"/>
                <a:gd name="T68" fmla="*/ 226 w 319"/>
                <a:gd name="T69" fmla="*/ 30 h 246"/>
                <a:gd name="T70" fmla="*/ 245 w 319"/>
                <a:gd name="T71" fmla="*/ 25 h 246"/>
                <a:gd name="T72" fmla="*/ 240 w 319"/>
                <a:gd name="T73" fmla="*/ 46 h 246"/>
                <a:gd name="T74" fmla="*/ 270 w 319"/>
                <a:gd name="T75" fmla="*/ 52 h 246"/>
                <a:gd name="T76" fmla="*/ 281 w 319"/>
                <a:gd name="T77" fmla="*/ 74 h 246"/>
                <a:gd name="T78" fmla="*/ 300 w 319"/>
                <a:gd name="T79" fmla="*/ 74 h 246"/>
                <a:gd name="T80" fmla="*/ 319 w 319"/>
                <a:gd name="T81" fmla="*/ 96 h 246"/>
                <a:gd name="T82" fmla="*/ 316 w 319"/>
                <a:gd name="T83" fmla="*/ 112 h 246"/>
                <a:gd name="T84" fmla="*/ 316 w 319"/>
                <a:gd name="T85" fmla="*/ 11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9" h="246">
                  <a:moveTo>
                    <a:pt x="316" y="112"/>
                  </a:moveTo>
                  <a:lnTo>
                    <a:pt x="286" y="115"/>
                  </a:lnTo>
                  <a:lnTo>
                    <a:pt x="267" y="128"/>
                  </a:lnTo>
                  <a:lnTo>
                    <a:pt x="281" y="142"/>
                  </a:lnTo>
                  <a:lnTo>
                    <a:pt x="283" y="172"/>
                  </a:lnTo>
                  <a:lnTo>
                    <a:pt x="264" y="191"/>
                  </a:lnTo>
                  <a:lnTo>
                    <a:pt x="240" y="175"/>
                  </a:lnTo>
                  <a:lnTo>
                    <a:pt x="210" y="169"/>
                  </a:lnTo>
                  <a:lnTo>
                    <a:pt x="196" y="186"/>
                  </a:lnTo>
                  <a:lnTo>
                    <a:pt x="169" y="191"/>
                  </a:lnTo>
                  <a:lnTo>
                    <a:pt x="152" y="216"/>
                  </a:lnTo>
                  <a:lnTo>
                    <a:pt x="131" y="216"/>
                  </a:lnTo>
                  <a:lnTo>
                    <a:pt x="109" y="224"/>
                  </a:lnTo>
                  <a:lnTo>
                    <a:pt x="103" y="240"/>
                  </a:lnTo>
                  <a:lnTo>
                    <a:pt x="79" y="246"/>
                  </a:lnTo>
                  <a:lnTo>
                    <a:pt x="60" y="224"/>
                  </a:lnTo>
                  <a:lnTo>
                    <a:pt x="68" y="194"/>
                  </a:lnTo>
                  <a:lnTo>
                    <a:pt x="40" y="180"/>
                  </a:lnTo>
                  <a:lnTo>
                    <a:pt x="49" y="164"/>
                  </a:lnTo>
                  <a:lnTo>
                    <a:pt x="27" y="148"/>
                  </a:lnTo>
                  <a:lnTo>
                    <a:pt x="8" y="123"/>
                  </a:lnTo>
                  <a:lnTo>
                    <a:pt x="21" y="101"/>
                  </a:lnTo>
                  <a:lnTo>
                    <a:pt x="0" y="74"/>
                  </a:lnTo>
                  <a:lnTo>
                    <a:pt x="40" y="55"/>
                  </a:lnTo>
                  <a:lnTo>
                    <a:pt x="57" y="63"/>
                  </a:lnTo>
                  <a:lnTo>
                    <a:pt x="84" y="66"/>
                  </a:lnTo>
                  <a:lnTo>
                    <a:pt x="76" y="38"/>
                  </a:lnTo>
                  <a:lnTo>
                    <a:pt x="95" y="30"/>
                  </a:lnTo>
                  <a:lnTo>
                    <a:pt x="120" y="33"/>
                  </a:lnTo>
                  <a:lnTo>
                    <a:pt x="147" y="19"/>
                  </a:lnTo>
                  <a:lnTo>
                    <a:pt x="161" y="0"/>
                  </a:lnTo>
                  <a:lnTo>
                    <a:pt x="193" y="0"/>
                  </a:lnTo>
                  <a:lnTo>
                    <a:pt x="201" y="14"/>
                  </a:lnTo>
                  <a:lnTo>
                    <a:pt x="221" y="19"/>
                  </a:lnTo>
                  <a:lnTo>
                    <a:pt x="226" y="30"/>
                  </a:lnTo>
                  <a:lnTo>
                    <a:pt x="245" y="25"/>
                  </a:lnTo>
                  <a:lnTo>
                    <a:pt x="240" y="46"/>
                  </a:lnTo>
                  <a:lnTo>
                    <a:pt x="270" y="52"/>
                  </a:lnTo>
                  <a:lnTo>
                    <a:pt x="281" y="74"/>
                  </a:lnTo>
                  <a:lnTo>
                    <a:pt x="300" y="74"/>
                  </a:lnTo>
                  <a:lnTo>
                    <a:pt x="319" y="96"/>
                  </a:lnTo>
                  <a:lnTo>
                    <a:pt x="316" y="112"/>
                  </a:lnTo>
                  <a:lnTo>
                    <a:pt x="316" y="11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A3787C84-58E6-4437-AAC5-ED33A14DF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939"/>
              <a:ext cx="319" cy="246"/>
            </a:xfrm>
            <a:custGeom>
              <a:avLst/>
              <a:gdLst>
                <a:gd name="T0" fmla="*/ 0 w 319"/>
                <a:gd name="T1" fmla="*/ 74 h 246"/>
                <a:gd name="T2" fmla="*/ 40 w 319"/>
                <a:gd name="T3" fmla="*/ 55 h 246"/>
                <a:gd name="T4" fmla="*/ 57 w 319"/>
                <a:gd name="T5" fmla="*/ 63 h 246"/>
                <a:gd name="T6" fmla="*/ 84 w 319"/>
                <a:gd name="T7" fmla="*/ 66 h 246"/>
                <a:gd name="T8" fmla="*/ 76 w 319"/>
                <a:gd name="T9" fmla="*/ 38 h 246"/>
                <a:gd name="T10" fmla="*/ 95 w 319"/>
                <a:gd name="T11" fmla="*/ 30 h 246"/>
                <a:gd name="T12" fmla="*/ 120 w 319"/>
                <a:gd name="T13" fmla="*/ 33 h 246"/>
                <a:gd name="T14" fmla="*/ 147 w 319"/>
                <a:gd name="T15" fmla="*/ 19 h 246"/>
                <a:gd name="T16" fmla="*/ 161 w 319"/>
                <a:gd name="T17" fmla="*/ 0 h 246"/>
                <a:gd name="T18" fmla="*/ 193 w 319"/>
                <a:gd name="T19" fmla="*/ 0 h 246"/>
                <a:gd name="T20" fmla="*/ 201 w 319"/>
                <a:gd name="T21" fmla="*/ 14 h 246"/>
                <a:gd name="T22" fmla="*/ 221 w 319"/>
                <a:gd name="T23" fmla="*/ 19 h 246"/>
                <a:gd name="T24" fmla="*/ 226 w 319"/>
                <a:gd name="T25" fmla="*/ 30 h 246"/>
                <a:gd name="T26" fmla="*/ 245 w 319"/>
                <a:gd name="T27" fmla="*/ 25 h 246"/>
                <a:gd name="T28" fmla="*/ 240 w 319"/>
                <a:gd name="T29" fmla="*/ 46 h 246"/>
                <a:gd name="T30" fmla="*/ 270 w 319"/>
                <a:gd name="T31" fmla="*/ 52 h 246"/>
                <a:gd name="T32" fmla="*/ 281 w 319"/>
                <a:gd name="T33" fmla="*/ 74 h 246"/>
                <a:gd name="T34" fmla="*/ 300 w 319"/>
                <a:gd name="T35" fmla="*/ 74 h 246"/>
                <a:gd name="T36" fmla="*/ 319 w 319"/>
                <a:gd name="T37" fmla="*/ 96 h 246"/>
                <a:gd name="T38" fmla="*/ 316 w 319"/>
                <a:gd name="T39" fmla="*/ 112 h 246"/>
                <a:gd name="T40" fmla="*/ 286 w 319"/>
                <a:gd name="T41" fmla="*/ 115 h 246"/>
                <a:gd name="T42" fmla="*/ 267 w 319"/>
                <a:gd name="T43" fmla="*/ 128 h 246"/>
                <a:gd name="T44" fmla="*/ 281 w 319"/>
                <a:gd name="T45" fmla="*/ 142 h 246"/>
                <a:gd name="T46" fmla="*/ 283 w 319"/>
                <a:gd name="T47" fmla="*/ 172 h 246"/>
                <a:gd name="T48" fmla="*/ 264 w 319"/>
                <a:gd name="T49" fmla="*/ 191 h 246"/>
                <a:gd name="T50" fmla="*/ 240 w 319"/>
                <a:gd name="T51" fmla="*/ 175 h 246"/>
                <a:gd name="T52" fmla="*/ 210 w 319"/>
                <a:gd name="T53" fmla="*/ 169 h 246"/>
                <a:gd name="T54" fmla="*/ 196 w 319"/>
                <a:gd name="T55" fmla="*/ 186 h 246"/>
                <a:gd name="T56" fmla="*/ 169 w 319"/>
                <a:gd name="T57" fmla="*/ 191 h 246"/>
                <a:gd name="T58" fmla="*/ 152 w 319"/>
                <a:gd name="T59" fmla="*/ 216 h 246"/>
                <a:gd name="T60" fmla="*/ 131 w 319"/>
                <a:gd name="T61" fmla="*/ 216 h 246"/>
                <a:gd name="T62" fmla="*/ 109 w 319"/>
                <a:gd name="T63" fmla="*/ 224 h 246"/>
                <a:gd name="T64" fmla="*/ 103 w 319"/>
                <a:gd name="T65" fmla="*/ 240 h 246"/>
                <a:gd name="T66" fmla="*/ 79 w 319"/>
                <a:gd name="T67" fmla="*/ 246 h 246"/>
                <a:gd name="T68" fmla="*/ 60 w 319"/>
                <a:gd name="T69" fmla="*/ 224 h 246"/>
                <a:gd name="T70" fmla="*/ 68 w 319"/>
                <a:gd name="T71" fmla="*/ 194 h 246"/>
                <a:gd name="T72" fmla="*/ 40 w 319"/>
                <a:gd name="T73" fmla="*/ 180 h 246"/>
                <a:gd name="T74" fmla="*/ 49 w 319"/>
                <a:gd name="T75" fmla="*/ 164 h 246"/>
                <a:gd name="T76" fmla="*/ 27 w 319"/>
                <a:gd name="T77" fmla="*/ 148 h 246"/>
                <a:gd name="T78" fmla="*/ 8 w 319"/>
                <a:gd name="T79" fmla="*/ 123 h 246"/>
                <a:gd name="T80" fmla="*/ 21 w 319"/>
                <a:gd name="T81" fmla="*/ 101 h 246"/>
                <a:gd name="T82" fmla="*/ 0 w 319"/>
                <a:gd name="T83" fmla="*/ 74 h 246"/>
                <a:gd name="T84" fmla="*/ 0 w 319"/>
                <a:gd name="T85" fmla="*/ 74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9" h="246">
                  <a:moveTo>
                    <a:pt x="0" y="74"/>
                  </a:moveTo>
                  <a:lnTo>
                    <a:pt x="40" y="55"/>
                  </a:lnTo>
                  <a:lnTo>
                    <a:pt x="57" y="63"/>
                  </a:lnTo>
                  <a:lnTo>
                    <a:pt x="84" y="66"/>
                  </a:lnTo>
                  <a:lnTo>
                    <a:pt x="76" y="38"/>
                  </a:lnTo>
                  <a:lnTo>
                    <a:pt x="95" y="30"/>
                  </a:lnTo>
                  <a:lnTo>
                    <a:pt x="120" y="33"/>
                  </a:lnTo>
                  <a:lnTo>
                    <a:pt x="147" y="19"/>
                  </a:lnTo>
                  <a:lnTo>
                    <a:pt x="161" y="0"/>
                  </a:lnTo>
                  <a:lnTo>
                    <a:pt x="193" y="0"/>
                  </a:lnTo>
                  <a:lnTo>
                    <a:pt x="201" y="14"/>
                  </a:lnTo>
                  <a:lnTo>
                    <a:pt x="221" y="19"/>
                  </a:lnTo>
                  <a:lnTo>
                    <a:pt x="226" y="30"/>
                  </a:lnTo>
                  <a:lnTo>
                    <a:pt x="245" y="25"/>
                  </a:lnTo>
                  <a:lnTo>
                    <a:pt x="240" y="46"/>
                  </a:lnTo>
                  <a:lnTo>
                    <a:pt x="270" y="52"/>
                  </a:lnTo>
                  <a:lnTo>
                    <a:pt x="281" y="74"/>
                  </a:lnTo>
                  <a:lnTo>
                    <a:pt x="300" y="74"/>
                  </a:lnTo>
                  <a:lnTo>
                    <a:pt x="319" y="96"/>
                  </a:lnTo>
                  <a:lnTo>
                    <a:pt x="316" y="112"/>
                  </a:lnTo>
                  <a:lnTo>
                    <a:pt x="286" y="115"/>
                  </a:lnTo>
                  <a:lnTo>
                    <a:pt x="267" y="128"/>
                  </a:lnTo>
                  <a:lnTo>
                    <a:pt x="281" y="142"/>
                  </a:lnTo>
                  <a:lnTo>
                    <a:pt x="283" y="172"/>
                  </a:lnTo>
                  <a:lnTo>
                    <a:pt x="264" y="191"/>
                  </a:lnTo>
                  <a:lnTo>
                    <a:pt x="240" y="175"/>
                  </a:lnTo>
                  <a:lnTo>
                    <a:pt x="210" y="169"/>
                  </a:lnTo>
                  <a:lnTo>
                    <a:pt x="196" y="186"/>
                  </a:lnTo>
                  <a:lnTo>
                    <a:pt x="169" y="191"/>
                  </a:lnTo>
                  <a:lnTo>
                    <a:pt x="152" y="216"/>
                  </a:lnTo>
                  <a:lnTo>
                    <a:pt x="131" y="216"/>
                  </a:lnTo>
                  <a:lnTo>
                    <a:pt x="109" y="224"/>
                  </a:lnTo>
                  <a:lnTo>
                    <a:pt x="103" y="240"/>
                  </a:lnTo>
                  <a:lnTo>
                    <a:pt x="79" y="246"/>
                  </a:lnTo>
                  <a:lnTo>
                    <a:pt x="60" y="224"/>
                  </a:lnTo>
                  <a:lnTo>
                    <a:pt x="68" y="194"/>
                  </a:lnTo>
                  <a:lnTo>
                    <a:pt x="40" y="180"/>
                  </a:lnTo>
                  <a:lnTo>
                    <a:pt x="49" y="164"/>
                  </a:lnTo>
                  <a:lnTo>
                    <a:pt x="27" y="148"/>
                  </a:lnTo>
                  <a:lnTo>
                    <a:pt x="8" y="123"/>
                  </a:lnTo>
                  <a:lnTo>
                    <a:pt x="21" y="101"/>
                  </a:ln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27720AB1-66F3-4CB5-B62C-F2B985443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2010"/>
              <a:ext cx="963" cy="1202"/>
            </a:xfrm>
            <a:custGeom>
              <a:avLst/>
              <a:gdLst>
                <a:gd name="T0" fmla="*/ 598 w 963"/>
                <a:gd name="T1" fmla="*/ 47 h 1202"/>
                <a:gd name="T2" fmla="*/ 565 w 963"/>
                <a:gd name="T3" fmla="*/ 107 h 1202"/>
                <a:gd name="T4" fmla="*/ 475 w 963"/>
                <a:gd name="T5" fmla="*/ 68 h 1202"/>
                <a:gd name="T6" fmla="*/ 385 w 963"/>
                <a:gd name="T7" fmla="*/ 159 h 1202"/>
                <a:gd name="T8" fmla="*/ 328 w 963"/>
                <a:gd name="T9" fmla="*/ 161 h 1202"/>
                <a:gd name="T10" fmla="*/ 270 w 963"/>
                <a:gd name="T11" fmla="*/ 150 h 1202"/>
                <a:gd name="T12" fmla="*/ 197 w 963"/>
                <a:gd name="T13" fmla="*/ 200 h 1202"/>
                <a:gd name="T14" fmla="*/ 139 w 963"/>
                <a:gd name="T15" fmla="*/ 197 h 1202"/>
                <a:gd name="T16" fmla="*/ 52 w 963"/>
                <a:gd name="T17" fmla="*/ 265 h 1202"/>
                <a:gd name="T18" fmla="*/ 0 w 963"/>
                <a:gd name="T19" fmla="*/ 350 h 1202"/>
                <a:gd name="T20" fmla="*/ 82 w 963"/>
                <a:gd name="T21" fmla="*/ 421 h 1202"/>
                <a:gd name="T22" fmla="*/ 109 w 963"/>
                <a:gd name="T23" fmla="*/ 503 h 1202"/>
                <a:gd name="T24" fmla="*/ 156 w 963"/>
                <a:gd name="T25" fmla="*/ 579 h 1202"/>
                <a:gd name="T26" fmla="*/ 158 w 963"/>
                <a:gd name="T27" fmla="*/ 670 h 1202"/>
                <a:gd name="T28" fmla="*/ 229 w 963"/>
                <a:gd name="T29" fmla="*/ 724 h 1202"/>
                <a:gd name="T30" fmla="*/ 303 w 963"/>
                <a:gd name="T31" fmla="*/ 782 h 1202"/>
                <a:gd name="T32" fmla="*/ 360 w 963"/>
                <a:gd name="T33" fmla="*/ 776 h 1202"/>
                <a:gd name="T34" fmla="*/ 418 w 963"/>
                <a:gd name="T35" fmla="*/ 858 h 1202"/>
                <a:gd name="T36" fmla="*/ 464 w 963"/>
                <a:gd name="T37" fmla="*/ 926 h 1202"/>
                <a:gd name="T38" fmla="*/ 516 w 963"/>
                <a:gd name="T39" fmla="*/ 995 h 1202"/>
                <a:gd name="T40" fmla="*/ 584 w 963"/>
                <a:gd name="T41" fmla="*/ 1014 h 1202"/>
                <a:gd name="T42" fmla="*/ 658 w 963"/>
                <a:gd name="T43" fmla="*/ 1104 h 1202"/>
                <a:gd name="T44" fmla="*/ 726 w 963"/>
                <a:gd name="T45" fmla="*/ 1202 h 1202"/>
                <a:gd name="T46" fmla="*/ 751 w 963"/>
                <a:gd name="T47" fmla="*/ 1142 h 1202"/>
                <a:gd name="T48" fmla="*/ 791 w 963"/>
                <a:gd name="T49" fmla="*/ 1096 h 1202"/>
                <a:gd name="T50" fmla="*/ 783 w 963"/>
                <a:gd name="T51" fmla="*/ 1052 h 1202"/>
                <a:gd name="T52" fmla="*/ 816 w 963"/>
                <a:gd name="T53" fmla="*/ 1003 h 1202"/>
                <a:gd name="T54" fmla="*/ 860 w 963"/>
                <a:gd name="T55" fmla="*/ 973 h 1202"/>
                <a:gd name="T56" fmla="*/ 857 w 963"/>
                <a:gd name="T57" fmla="*/ 902 h 1202"/>
                <a:gd name="T58" fmla="*/ 862 w 963"/>
                <a:gd name="T59" fmla="*/ 864 h 1202"/>
                <a:gd name="T60" fmla="*/ 882 w 963"/>
                <a:gd name="T61" fmla="*/ 825 h 1202"/>
                <a:gd name="T62" fmla="*/ 928 w 963"/>
                <a:gd name="T63" fmla="*/ 768 h 1202"/>
                <a:gd name="T64" fmla="*/ 912 w 963"/>
                <a:gd name="T65" fmla="*/ 689 h 1202"/>
                <a:gd name="T66" fmla="*/ 903 w 963"/>
                <a:gd name="T67" fmla="*/ 631 h 1202"/>
                <a:gd name="T68" fmla="*/ 901 w 963"/>
                <a:gd name="T69" fmla="*/ 574 h 1202"/>
                <a:gd name="T70" fmla="*/ 909 w 963"/>
                <a:gd name="T71" fmla="*/ 514 h 1202"/>
                <a:gd name="T72" fmla="*/ 868 w 963"/>
                <a:gd name="T73" fmla="*/ 473 h 1202"/>
                <a:gd name="T74" fmla="*/ 857 w 963"/>
                <a:gd name="T75" fmla="*/ 418 h 1202"/>
                <a:gd name="T76" fmla="*/ 920 w 963"/>
                <a:gd name="T77" fmla="*/ 396 h 1202"/>
                <a:gd name="T78" fmla="*/ 933 w 963"/>
                <a:gd name="T79" fmla="*/ 336 h 1202"/>
                <a:gd name="T80" fmla="*/ 936 w 963"/>
                <a:gd name="T81" fmla="*/ 276 h 1202"/>
                <a:gd name="T82" fmla="*/ 955 w 963"/>
                <a:gd name="T83" fmla="*/ 224 h 1202"/>
                <a:gd name="T84" fmla="*/ 933 w 963"/>
                <a:gd name="T85" fmla="*/ 169 h 1202"/>
                <a:gd name="T86" fmla="*/ 903 w 963"/>
                <a:gd name="T87" fmla="*/ 142 h 1202"/>
                <a:gd name="T88" fmla="*/ 843 w 963"/>
                <a:gd name="T89" fmla="*/ 107 h 1202"/>
                <a:gd name="T90" fmla="*/ 791 w 963"/>
                <a:gd name="T91" fmla="*/ 104 h 1202"/>
                <a:gd name="T92" fmla="*/ 761 w 963"/>
                <a:gd name="T93" fmla="*/ 66 h 1202"/>
                <a:gd name="T94" fmla="*/ 699 w 963"/>
                <a:gd name="T95" fmla="*/ 79 h 1202"/>
                <a:gd name="T96" fmla="*/ 696 w 963"/>
                <a:gd name="T97" fmla="*/ 38 h 1202"/>
                <a:gd name="T98" fmla="*/ 641 w 963"/>
                <a:gd name="T99" fmla="*/ 0 h 1202"/>
                <a:gd name="T100" fmla="*/ 617 w 963"/>
                <a:gd name="T101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63" h="1202">
                  <a:moveTo>
                    <a:pt x="617" y="0"/>
                  </a:moveTo>
                  <a:lnTo>
                    <a:pt x="598" y="47"/>
                  </a:lnTo>
                  <a:lnTo>
                    <a:pt x="565" y="57"/>
                  </a:lnTo>
                  <a:lnTo>
                    <a:pt x="565" y="107"/>
                  </a:lnTo>
                  <a:lnTo>
                    <a:pt x="521" y="74"/>
                  </a:lnTo>
                  <a:lnTo>
                    <a:pt x="475" y="68"/>
                  </a:lnTo>
                  <a:lnTo>
                    <a:pt x="385" y="126"/>
                  </a:lnTo>
                  <a:lnTo>
                    <a:pt x="385" y="159"/>
                  </a:lnTo>
                  <a:lnTo>
                    <a:pt x="363" y="180"/>
                  </a:lnTo>
                  <a:lnTo>
                    <a:pt x="328" y="161"/>
                  </a:lnTo>
                  <a:lnTo>
                    <a:pt x="308" y="172"/>
                  </a:lnTo>
                  <a:lnTo>
                    <a:pt x="270" y="150"/>
                  </a:lnTo>
                  <a:lnTo>
                    <a:pt x="227" y="167"/>
                  </a:lnTo>
                  <a:lnTo>
                    <a:pt x="197" y="200"/>
                  </a:lnTo>
                  <a:lnTo>
                    <a:pt x="167" y="172"/>
                  </a:lnTo>
                  <a:lnTo>
                    <a:pt x="139" y="197"/>
                  </a:lnTo>
                  <a:lnTo>
                    <a:pt x="98" y="194"/>
                  </a:lnTo>
                  <a:lnTo>
                    <a:pt x="52" y="265"/>
                  </a:lnTo>
                  <a:lnTo>
                    <a:pt x="49" y="306"/>
                  </a:lnTo>
                  <a:lnTo>
                    <a:pt x="0" y="350"/>
                  </a:lnTo>
                  <a:lnTo>
                    <a:pt x="38" y="391"/>
                  </a:lnTo>
                  <a:lnTo>
                    <a:pt x="82" y="421"/>
                  </a:lnTo>
                  <a:lnTo>
                    <a:pt x="79" y="467"/>
                  </a:lnTo>
                  <a:lnTo>
                    <a:pt x="109" y="503"/>
                  </a:lnTo>
                  <a:lnTo>
                    <a:pt x="107" y="547"/>
                  </a:lnTo>
                  <a:lnTo>
                    <a:pt x="156" y="579"/>
                  </a:lnTo>
                  <a:lnTo>
                    <a:pt x="150" y="631"/>
                  </a:lnTo>
                  <a:lnTo>
                    <a:pt x="158" y="670"/>
                  </a:lnTo>
                  <a:lnTo>
                    <a:pt x="197" y="689"/>
                  </a:lnTo>
                  <a:lnTo>
                    <a:pt x="229" y="724"/>
                  </a:lnTo>
                  <a:lnTo>
                    <a:pt x="257" y="768"/>
                  </a:lnTo>
                  <a:lnTo>
                    <a:pt x="303" y="782"/>
                  </a:lnTo>
                  <a:lnTo>
                    <a:pt x="317" y="771"/>
                  </a:lnTo>
                  <a:lnTo>
                    <a:pt x="360" y="776"/>
                  </a:lnTo>
                  <a:lnTo>
                    <a:pt x="412" y="814"/>
                  </a:lnTo>
                  <a:lnTo>
                    <a:pt x="418" y="858"/>
                  </a:lnTo>
                  <a:lnTo>
                    <a:pt x="464" y="905"/>
                  </a:lnTo>
                  <a:lnTo>
                    <a:pt x="464" y="926"/>
                  </a:lnTo>
                  <a:lnTo>
                    <a:pt x="508" y="962"/>
                  </a:lnTo>
                  <a:lnTo>
                    <a:pt x="516" y="995"/>
                  </a:lnTo>
                  <a:lnTo>
                    <a:pt x="543" y="1014"/>
                  </a:lnTo>
                  <a:lnTo>
                    <a:pt x="584" y="1014"/>
                  </a:lnTo>
                  <a:lnTo>
                    <a:pt x="622" y="1052"/>
                  </a:lnTo>
                  <a:lnTo>
                    <a:pt x="658" y="1104"/>
                  </a:lnTo>
                  <a:lnTo>
                    <a:pt x="660" y="1159"/>
                  </a:lnTo>
                  <a:lnTo>
                    <a:pt x="726" y="1202"/>
                  </a:lnTo>
                  <a:lnTo>
                    <a:pt x="751" y="1167"/>
                  </a:lnTo>
                  <a:lnTo>
                    <a:pt x="751" y="1142"/>
                  </a:lnTo>
                  <a:lnTo>
                    <a:pt x="759" y="1109"/>
                  </a:lnTo>
                  <a:lnTo>
                    <a:pt x="791" y="1096"/>
                  </a:lnTo>
                  <a:lnTo>
                    <a:pt x="797" y="1074"/>
                  </a:lnTo>
                  <a:lnTo>
                    <a:pt x="783" y="1052"/>
                  </a:lnTo>
                  <a:lnTo>
                    <a:pt x="791" y="995"/>
                  </a:lnTo>
                  <a:lnTo>
                    <a:pt x="816" y="1003"/>
                  </a:lnTo>
                  <a:lnTo>
                    <a:pt x="824" y="987"/>
                  </a:lnTo>
                  <a:lnTo>
                    <a:pt x="860" y="973"/>
                  </a:lnTo>
                  <a:lnTo>
                    <a:pt x="876" y="937"/>
                  </a:lnTo>
                  <a:lnTo>
                    <a:pt x="857" y="902"/>
                  </a:lnTo>
                  <a:lnTo>
                    <a:pt x="887" y="888"/>
                  </a:lnTo>
                  <a:lnTo>
                    <a:pt x="862" y="864"/>
                  </a:lnTo>
                  <a:lnTo>
                    <a:pt x="882" y="847"/>
                  </a:lnTo>
                  <a:lnTo>
                    <a:pt x="882" y="825"/>
                  </a:lnTo>
                  <a:lnTo>
                    <a:pt x="901" y="809"/>
                  </a:lnTo>
                  <a:lnTo>
                    <a:pt x="928" y="768"/>
                  </a:lnTo>
                  <a:lnTo>
                    <a:pt x="909" y="735"/>
                  </a:lnTo>
                  <a:lnTo>
                    <a:pt x="912" y="689"/>
                  </a:lnTo>
                  <a:lnTo>
                    <a:pt x="912" y="661"/>
                  </a:lnTo>
                  <a:lnTo>
                    <a:pt x="903" y="631"/>
                  </a:lnTo>
                  <a:lnTo>
                    <a:pt x="920" y="607"/>
                  </a:lnTo>
                  <a:lnTo>
                    <a:pt x="901" y="574"/>
                  </a:lnTo>
                  <a:lnTo>
                    <a:pt x="901" y="538"/>
                  </a:lnTo>
                  <a:lnTo>
                    <a:pt x="909" y="514"/>
                  </a:lnTo>
                  <a:lnTo>
                    <a:pt x="890" y="497"/>
                  </a:lnTo>
                  <a:lnTo>
                    <a:pt x="868" y="473"/>
                  </a:lnTo>
                  <a:lnTo>
                    <a:pt x="879" y="443"/>
                  </a:lnTo>
                  <a:lnTo>
                    <a:pt x="857" y="418"/>
                  </a:lnTo>
                  <a:lnTo>
                    <a:pt x="887" y="396"/>
                  </a:lnTo>
                  <a:lnTo>
                    <a:pt x="920" y="396"/>
                  </a:lnTo>
                  <a:lnTo>
                    <a:pt x="947" y="361"/>
                  </a:lnTo>
                  <a:lnTo>
                    <a:pt x="933" y="336"/>
                  </a:lnTo>
                  <a:lnTo>
                    <a:pt x="950" y="312"/>
                  </a:lnTo>
                  <a:lnTo>
                    <a:pt x="936" y="276"/>
                  </a:lnTo>
                  <a:lnTo>
                    <a:pt x="963" y="246"/>
                  </a:lnTo>
                  <a:lnTo>
                    <a:pt x="955" y="224"/>
                  </a:lnTo>
                  <a:lnTo>
                    <a:pt x="958" y="189"/>
                  </a:lnTo>
                  <a:lnTo>
                    <a:pt x="933" y="169"/>
                  </a:lnTo>
                  <a:lnTo>
                    <a:pt x="903" y="164"/>
                  </a:lnTo>
                  <a:lnTo>
                    <a:pt x="903" y="142"/>
                  </a:lnTo>
                  <a:lnTo>
                    <a:pt x="873" y="148"/>
                  </a:lnTo>
                  <a:lnTo>
                    <a:pt x="843" y="107"/>
                  </a:lnTo>
                  <a:lnTo>
                    <a:pt x="816" y="118"/>
                  </a:lnTo>
                  <a:lnTo>
                    <a:pt x="791" y="104"/>
                  </a:lnTo>
                  <a:lnTo>
                    <a:pt x="767" y="93"/>
                  </a:lnTo>
                  <a:lnTo>
                    <a:pt x="761" y="66"/>
                  </a:lnTo>
                  <a:lnTo>
                    <a:pt x="723" y="63"/>
                  </a:lnTo>
                  <a:lnTo>
                    <a:pt x="699" y="79"/>
                  </a:lnTo>
                  <a:lnTo>
                    <a:pt x="680" y="60"/>
                  </a:lnTo>
                  <a:lnTo>
                    <a:pt x="696" y="38"/>
                  </a:lnTo>
                  <a:lnTo>
                    <a:pt x="682" y="22"/>
                  </a:lnTo>
                  <a:lnTo>
                    <a:pt x="641" y="0"/>
                  </a:lnTo>
                  <a:lnTo>
                    <a:pt x="617" y="0"/>
                  </a:lnTo>
                  <a:lnTo>
                    <a:pt x="617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8A207218-7605-4757-B42C-B072B4513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1893"/>
              <a:ext cx="993" cy="661"/>
            </a:xfrm>
            <a:custGeom>
              <a:avLst/>
              <a:gdLst>
                <a:gd name="T0" fmla="*/ 982 w 993"/>
                <a:gd name="T1" fmla="*/ 46 h 661"/>
                <a:gd name="T2" fmla="*/ 947 w 993"/>
                <a:gd name="T3" fmla="*/ 150 h 661"/>
                <a:gd name="T4" fmla="*/ 903 w 993"/>
                <a:gd name="T5" fmla="*/ 224 h 661"/>
                <a:gd name="T6" fmla="*/ 920 w 993"/>
                <a:gd name="T7" fmla="*/ 289 h 661"/>
                <a:gd name="T8" fmla="*/ 939 w 993"/>
                <a:gd name="T9" fmla="*/ 347 h 661"/>
                <a:gd name="T10" fmla="*/ 930 w 993"/>
                <a:gd name="T11" fmla="*/ 418 h 661"/>
                <a:gd name="T12" fmla="*/ 955 w 993"/>
                <a:gd name="T13" fmla="*/ 494 h 661"/>
                <a:gd name="T14" fmla="*/ 990 w 993"/>
                <a:gd name="T15" fmla="*/ 554 h 661"/>
                <a:gd name="T16" fmla="*/ 960 w 993"/>
                <a:gd name="T17" fmla="*/ 617 h 661"/>
                <a:gd name="T18" fmla="*/ 906 w 993"/>
                <a:gd name="T19" fmla="*/ 609 h 661"/>
                <a:gd name="T20" fmla="*/ 775 w 993"/>
                <a:gd name="T21" fmla="*/ 644 h 661"/>
                <a:gd name="T22" fmla="*/ 685 w 993"/>
                <a:gd name="T23" fmla="*/ 661 h 661"/>
                <a:gd name="T24" fmla="*/ 606 w 993"/>
                <a:gd name="T25" fmla="*/ 620 h 661"/>
                <a:gd name="T26" fmla="*/ 483 w 993"/>
                <a:gd name="T27" fmla="*/ 549 h 661"/>
                <a:gd name="T28" fmla="*/ 428 w 993"/>
                <a:gd name="T29" fmla="*/ 516 h 661"/>
                <a:gd name="T30" fmla="*/ 390 w 993"/>
                <a:gd name="T31" fmla="*/ 521 h 661"/>
                <a:gd name="T32" fmla="*/ 344 w 993"/>
                <a:gd name="T33" fmla="*/ 538 h 661"/>
                <a:gd name="T34" fmla="*/ 322 w 993"/>
                <a:gd name="T35" fmla="*/ 497 h 661"/>
                <a:gd name="T36" fmla="*/ 267 w 993"/>
                <a:gd name="T37" fmla="*/ 478 h 661"/>
                <a:gd name="T38" fmla="*/ 202 w 993"/>
                <a:gd name="T39" fmla="*/ 426 h 661"/>
                <a:gd name="T40" fmla="*/ 93 w 993"/>
                <a:gd name="T41" fmla="*/ 385 h 661"/>
                <a:gd name="T42" fmla="*/ 104 w 993"/>
                <a:gd name="T43" fmla="*/ 317 h 661"/>
                <a:gd name="T44" fmla="*/ 65 w 993"/>
                <a:gd name="T45" fmla="*/ 251 h 661"/>
                <a:gd name="T46" fmla="*/ 33 w 993"/>
                <a:gd name="T47" fmla="*/ 213 h 661"/>
                <a:gd name="T48" fmla="*/ 5 w 993"/>
                <a:gd name="T49" fmla="*/ 166 h 661"/>
                <a:gd name="T50" fmla="*/ 76 w 993"/>
                <a:gd name="T51" fmla="*/ 125 h 661"/>
                <a:gd name="T52" fmla="*/ 164 w 993"/>
                <a:gd name="T53" fmla="*/ 92 h 661"/>
                <a:gd name="T54" fmla="*/ 251 w 993"/>
                <a:gd name="T55" fmla="*/ 51 h 661"/>
                <a:gd name="T56" fmla="*/ 278 w 993"/>
                <a:gd name="T57" fmla="*/ 84 h 661"/>
                <a:gd name="T58" fmla="*/ 319 w 993"/>
                <a:gd name="T59" fmla="*/ 73 h 661"/>
                <a:gd name="T60" fmla="*/ 401 w 993"/>
                <a:gd name="T61" fmla="*/ 54 h 661"/>
                <a:gd name="T62" fmla="*/ 423 w 993"/>
                <a:gd name="T63" fmla="*/ 114 h 661"/>
                <a:gd name="T64" fmla="*/ 472 w 993"/>
                <a:gd name="T65" fmla="*/ 139 h 661"/>
                <a:gd name="T66" fmla="*/ 540 w 993"/>
                <a:gd name="T67" fmla="*/ 188 h 661"/>
                <a:gd name="T68" fmla="*/ 633 w 993"/>
                <a:gd name="T69" fmla="*/ 177 h 661"/>
                <a:gd name="T70" fmla="*/ 674 w 993"/>
                <a:gd name="T71" fmla="*/ 103 h 661"/>
                <a:gd name="T72" fmla="*/ 731 w 993"/>
                <a:gd name="T73" fmla="*/ 54 h 661"/>
                <a:gd name="T74" fmla="*/ 805 w 993"/>
                <a:gd name="T75" fmla="*/ 76 h 661"/>
                <a:gd name="T76" fmla="*/ 920 w 993"/>
                <a:gd name="T77" fmla="*/ 76 h 661"/>
                <a:gd name="T78" fmla="*/ 939 w 993"/>
                <a:gd name="T79" fmla="*/ 19 h 661"/>
                <a:gd name="T80" fmla="*/ 993 w 993"/>
                <a:gd name="T81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93" h="661">
                  <a:moveTo>
                    <a:pt x="993" y="0"/>
                  </a:moveTo>
                  <a:lnTo>
                    <a:pt x="982" y="46"/>
                  </a:lnTo>
                  <a:lnTo>
                    <a:pt x="955" y="101"/>
                  </a:lnTo>
                  <a:lnTo>
                    <a:pt x="947" y="150"/>
                  </a:lnTo>
                  <a:lnTo>
                    <a:pt x="963" y="174"/>
                  </a:lnTo>
                  <a:lnTo>
                    <a:pt x="903" y="224"/>
                  </a:lnTo>
                  <a:lnTo>
                    <a:pt x="903" y="256"/>
                  </a:lnTo>
                  <a:lnTo>
                    <a:pt x="920" y="289"/>
                  </a:lnTo>
                  <a:lnTo>
                    <a:pt x="925" y="333"/>
                  </a:lnTo>
                  <a:lnTo>
                    <a:pt x="939" y="347"/>
                  </a:lnTo>
                  <a:lnTo>
                    <a:pt x="906" y="368"/>
                  </a:lnTo>
                  <a:lnTo>
                    <a:pt x="930" y="418"/>
                  </a:lnTo>
                  <a:lnTo>
                    <a:pt x="955" y="470"/>
                  </a:lnTo>
                  <a:lnTo>
                    <a:pt x="955" y="494"/>
                  </a:lnTo>
                  <a:lnTo>
                    <a:pt x="990" y="511"/>
                  </a:lnTo>
                  <a:lnTo>
                    <a:pt x="990" y="554"/>
                  </a:lnTo>
                  <a:lnTo>
                    <a:pt x="960" y="584"/>
                  </a:lnTo>
                  <a:lnTo>
                    <a:pt x="960" y="617"/>
                  </a:lnTo>
                  <a:lnTo>
                    <a:pt x="941" y="644"/>
                  </a:lnTo>
                  <a:lnTo>
                    <a:pt x="906" y="609"/>
                  </a:lnTo>
                  <a:lnTo>
                    <a:pt x="797" y="609"/>
                  </a:lnTo>
                  <a:lnTo>
                    <a:pt x="775" y="644"/>
                  </a:lnTo>
                  <a:lnTo>
                    <a:pt x="704" y="644"/>
                  </a:lnTo>
                  <a:lnTo>
                    <a:pt x="685" y="661"/>
                  </a:lnTo>
                  <a:lnTo>
                    <a:pt x="641" y="620"/>
                  </a:lnTo>
                  <a:lnTo>
                    <a:pt x="606" y="620"/>
                  </a:lnTo>
                  <a:lnTo>
                    <a:pt x="565" y="568"/>
                  </a:lnTo>
                  <a:lnTo>
                    <a:pt x="483" y="549"/>
                  </a:lnTo>
                  <a:lnTo>
                    <a:pt x="469" y="516"/>
                  </a:lnTo>
                  <a:lnTo>
                    <a:pt x="428" y="516"/>
                  </a:lnTo>
                  <a:lnTo>
                    <a:pt x="428" y="494"/>
                  </a:lnTo>
                  <a:lnTo>
                    <a:pt x="390" y="521"/>
                  </a:lnTo>
                  <a:lnTo>
                    <a:pt x="390" y="554"/>
                  </a:lnTo>
                  <a:lnTo>
                    <a:pt x="344" y="538"/>
                  </a:lnTo>
                  <a:lnTo>
                    <a:pt x="322" y="527"/>
                  </a:lnTo>
                  <a:lnTo>
                    <a:pt x="322" y="497"/>
                  </a:lnTo>
                  <a:lnTo>
                    <a:pt x="292" y="480"/>
                  </a:lnTo>
                  <a:lnTo>
                    <a:pt x="267" y="478"/>
                  </a:lnTo>
                  <a:lnTo>
                    <a:pt x="243" y="450"/>
                  </a:lnTo>
                  <a:lnTo>
                    <a:pt x="202" y="426"/>
                  </a:lnTo>
                  <a:lnTo>
                    <a:pt x="145" y="426"/>
                  </a:lnTo>
                  <a:lnTo>
                    <a:pt x="93" y="385"/>
                  </a:lnTo>
                  <a:lnTo>
                    <a:pt x="82" y="336"/>
                  </a:lnTo>
                  <a:lnTo>
                    <a:pt x="104" y="317"/>
                  </a:lnTo>
                  <a:lnTo>
                    <a:pt x="106" y="270"/>
                  </a:lnTo>
                  <a:lnTo>
                    <a:pt x="65" y="251"/>
                  </a:lnTo>
                  <a:lnTo>
                    <a:pt x="65" y="224"/>
                  </a:lnTo>
                  <a:lnTo>
                    <a:pt x="33" y="213"/>
                  </a:lnTo>
                  <a:lnTo>
                    <a:pt x="0" y="194"/>
                  </a:lnTo>
                  <a:lnTo>
                    <a:pt x="5" y="166"/>
                  </a:lnTo>
                  <a:lnTo>
                    <a:pt x="24" y="136"/>
                  </a:lnTo>
                  <a:lnTo>
                    <a:pt x="76" y="125"/>
                  </a:lnTo>
                  <a:lnTo>
                    <a:pt x="134" y="76"/>
                  </a:lnTo>
                  <a:lnTo>
                    <a:pt x="164" y="92"/>
                  </a:lnTo>
                  <a:lnTo>
                    <a:pt x="221" y="92"/>
                  </a:lnTo>
                  <a:lnTo>
                    <a:pt x="251" y="51"/>
                  </a:lnTo>
                  <a:lnTo>
                    <a:pt x="278" y="51"/>
                  </a:lnTo>
                  <a:lnTo>
                    <a:pt x="278" y="84"/>
                  </a:lnTo>
                  <a:lnTo>
                    <a:pt x="300" y="92"/>
                  </a:lnTo>
                  <a:lnTo>
                    <a:pt x="319" y="73"/>
                  </a:lnTo>
                  <a:lnTo>
                    <a:pt x="357" y="54"/>
                  </a:lnTo>
                  <a:lnTo>
                    <a:pt x="401" y="54"/>
                  </a:lnTo>
                  <a:lnTo>
                    <a:pt x="423" y="76"/>
                  </a:lnTo>
                  <a:lnTo>
                    <a:pt x="423" y="114"/>
                  </a:lnTo>
                  <a:lnTo>
                    <a:pt x="447" y="114"/>
                  </a:lnTo>
                  <a:lnTo>
                    <a:pt x="472" y="139"/>
                  </a:lnTo>
                  <a:lnTo>
                    <a:pt x="516" y="164"/>
                  </a:lnTo>
                  <a:lnTo>
                    <a:pt x="540" y="188"/>
                  </a:lnTo>
                  <a:lnTo>
                    <a:pt x="578" y="177"/>
                  </a:lnTo>
                  <a:lnTo>
                    <a:pt x="633" y="177"/>
                  </a:lnTo>
                  <a:lnTo>
                    <a:pt x="644" y="133"/>
                  </a:lnTo>
                  <a:lnTo>
                    <a:pt x="674" y="103"/>
                  </a:lnTo>
                  <a:lnTo>
                    <a:pt x="731" y="87"/>
                  </a:lnTo>
                  <a:lnTo>
                    <a:pt x="731" y="54"/>
                  </a:lnTo>
                  <a:lnTo>
                    <a:pt x="756" y="54"/>
                  </a:lnTo>
                  <a:lnTo>
                    <a:pt x="805" y="76"/>
                  </a:lnTo>
                  <a:lnTo>
                    <a:pt x="879" y="117"/>
                  </a:lnTo>
                  <a:lnTo>
                    <a:pt x="920" y="76"/>
                  </a:lnTo>
                  <a:lnTo>
                    <a:pt x="941" y="54"/>
                  </a:lnTo>
                  <a:lnTo>
                    <a:pt x="939" y="19"/>
                  </a:lnTo>
                  <a:lnTo>
                    <a:pt x="993" y="0"/>
                  </a:lnTo>
                  <a:lnTo>
                    <a:pt x="993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0" name="Freeform 12">
              <a:extLst>
                <a:ext uri="{FF2B5EF4-FFF2-40B4-BE49-F238E27FC236}">
                  <a16:creationId xmlns:a16="http://schemas.microsoft.com/office/drawing/2014/main" id="{AC9E4FA3-25C4-4D42-8D79-F6FB9E6BB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756"/>
              <a:ext cx="1157" cy="948"/>
            </a:xfrm>
            <a:custGeom>
              <a:avLst/>
              <a:gdLst>
                <a:gd name="T0" fmla="*/ 169 w 1157"/>
                <a:gd name="T1" fmla="*/ 123 h 948"/>
                <a:gd name="T2" fmla="*/ 115 w 1157"/>
                <a:gd name="T3" fmla="*/ 150 h 948"/>
                <a:gd name="T4" fmla="*/ 57 w 1157"/>
                <a:gd name="T5" fmla="*/ 229 h 948"/>
                <a:gd name="T6" fmla="*/ 52 w 1157"/>
                <a:gd name="T7" fmla="*/ 279 h 948"/>
                <a:gd name="T8" fmla="*/ 5 w 1157"/>
                <a:gd name="T9" fmla="*/ 374 h 948"/>
                <a:gd name="T10" fmla="*/ 8 w 1157"/>
                <a:gd name="T11" fmla="*/ 434 h 948"/>
                <a:gd name="T12" fmla="*/ 22 w 1157"/>
                <a:gd name="T13" fmla="*/ 500 h 948"/>
                <a:gd name="T14" fmla="*/ 49 w 1157"/>
                <a:gd name="T15" fmla="*/ 533 h 948"/>
                <a:gd name="T16" fmla="*/ 109 w 1157"/>
                <a:gd name="T17" fmla="*/ 555 h 948"/>
                <a:gd name="T18" fmla="*/ 186 w 1157"/>
                <a:gd name="T19" fmla="*/ 596 h 948"/>
                <a:gd name="T20" fmla="*/ 240 w 1157"/>
                <a:gd name="T21" fmla="*/ 609 h 948"/>
                <a:gd name="T22" fmla="*/ 295 w 1157"/>
                <a:gd name="T23" fmla="*/ 612 h 948"/>
                <a:gd name="T24" fmla="*/ 371 w 1157"/>
                <a:gd name="T25" fmla="*/ 617 h 948"/>
                <a:gd name="T26" fmla="*/ 407 w 1157"/>
                <a:gd name="T27" fmla="*/ 669 h 948"/>
                <a:gd name="T28" fmla="*/ 458 w 1157"/>
                <a:gd name="T29" fmla="*/ 724 h 948"/>
                <a:gd name="T30" fmla="*/ 483 w 1157"/>
                <a:gd name="T31" fmla="*/ 784 h 948"/>
                <a:gd name="T32" fmla="*/ 532 w 1157"/>
                <a:gd name="T33" fmla="*/ 817 h 948"/>
                <a:gd name="T34" fmla="*/ 595 w 1157"/>
                <a:gd name="T35" fmla="*/ 842 h 948"/>
                <a:gd name="T36" fmla="*/ 688 w 1157"/>
                <a:gd name="T37" fmla="*/ 833 h 948"/>
                <a:gd name="T38" fmla="*/ 756 w 1157"/>
                <a:gd name="T39" fmla="*/ 858 h 948"/>
                <a:gd name="T40" fmla="*/ 789 w 1157"/>
                <a:gd name="T41" fmla="*/ 872 h 948"/>
                <a:gd name="T42" fmla="*/ 838 w 1157"/>
                <a:gd name="T43" fmla="*/ 932 h 948"/>
                <a:gd name="T44" fmla="*/ 898 w 1157"/>
                <a:gd name="T45" fmla="*/ 937 h 948"/>
                <a:gd name="T46" fmla="*/ 947 w 1157"/>
                <a:gd name="T47" fmla="*/ 833 h 948"/>
                <a:gd name="T48" fmla="*/ 1010 w 1157"/>
                <a:gd name="T49" fmla="*/ 831 h 948"/>
                <a:gd name="T50" fmla="*/ 1097 w 1157"/>
                <a:gd name="T51" fmla="*/ 833 h 948"/>
                <a:gd name="T52" fmla="*/ 1157 w 1157"/>
                <a:gd name="T53" fmla="*/ 771 h 948"/>
                <a:gd name="T54" fmla="*/ 1111 w 1157"/>
                <a:gd name="T55" fmla="*/ 639 h 948"/>
                <a:gd name="T56" fmla="*/ 1051 w 1157"/>
                <a:gd name="T57" fmla="*/ 617 h 948"/>
                <a:gd name="T58" fmla="*/ 991 w 1157"/>
                <a:gd name="T59" fmla="*/ 566 h 948"/>
                <a:gd name="T60" fmla="*/ 974 w 1157"/>
                <a:gd name="T61" fmla="*/ 445 h 948"/>
                <a:gd name="T62" fmla="*/ 944 w 1157"/>
                <a:gd name="T63" fmla="*/ 396 h 948"/>
                <a:gd name="T64" fmla="*/ 849 w 1157"/>
                <a:gd name="T65" fmla="*/ 385 h 948"/>
                <a:gd name="T66" fmla="*/ 778 w 1157"/>
                <a:gd name="T67" fmla="*/ 410 h 948"/>
                <a:gd name="T68" fmla="*/ 712 w 1157"/>
                <a:gd name="T69" fmla="*/ 344 h 948"/>
                <a:gd name="T70" fmla="*/ 663 w 1157"/>
                <a:gd name="T71" fmla="*/ 341 h 948"/>
                <a:gd name="T72" fmla="*/ 633 w 1157"/>
                <a:gd name="T73" fmla="*/ 290 h 948"/>
                <a:gd name="T74" fmla="*/ 568 w 1157"/>
                <a:gd name="T75" fmla="*/ 270 h 948"/>
                <a:gd name="T76" fmla="*/ 513 w 1157"/>
                <a:gd name="T77" fmla="*/ 355 h 948"/>
                <a:gd name="T78" fmla="*/ 445 w 1157"/>
                <a:gd name="T79" fmla="*/ 322 h 948"/>
                <a:gd name="T80" fmla="*/ 396 w 1157"/>
                <a:gd name="T81" fmla="*/ 257 h 948"/>
                <a:gd name="T82" fmla="*/ 330 w 1157"/>
                <a:gd name="T83" fmla="*/ 219 h 948"/>
                <a:gd name="T84" fmla="*/ 297 w 1157"/>
                <a:gd name="T85" fmla="*/ 158 h 948"/>
                <a:gd name="T86" fmla="*/ 401 w 1157"/>
                <a:gd name="T87" fmla="*/ 120 h 948"/>
                <a:gd name="T88" fmla="*/ 371 w 1157"/>
                <a:gd name="T89" fmla="*/ 63 h 948"/>
                <a:gd name="T90" fmla="*/ 344 w 1157"/>
                <a:gd name="T91" fmla="*/ 0 h 948"/>
                <a:gd name="T92" fmla="*/ 306 w 1157"/>
                <a:gd name="T93" fmla="*/ 55 h 948"/>
                <a:gd name="T94" fmla="*/ 169 w 1157"/>
                <a:gd name="T95" fmla="*/ 63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57" h="948">
                  <a:moveTo>
                    <a:pt x="169" y="63"/>
                  </a:moveTo>
                  <a:lnTo>
                    <a:pt x="169" y="123"/>
                  </a:lnTo>
                  <a:lnTo>
                    <a:pt x="142" y="123"/>
                  </a:lnTo>
                  <a:lnTo>
                    <a:pt x="115" y="150"/>
                  </a:lnTo>
                  <a:lnTo>
                    <a:pt x="57" y="188"/>
                  </a:lnTo>
                  <a:lnTo>
                    <a:pt x="57" y="229"/>
                  </a:lnTo>
                  <a:lnTo>
                    <a:pt x="35" y="249"/>
                  </a:lnTo>
                  <a:lnTo>
                    <a:pt x="52" y="279"/>
                  </a:lnTo>
                  <a:lnTo>
                    <a:pt x="16" y="328"/>
                  </a:lnTo>
                  <a:lnTo>
                    <a:pt x="5" y="374"/>
                  </a:lnTo>
                  <a:lnTo>
                    <a:pt x="30" y="399"/>
                  </a:lnTo>
                  <a:lnTo>
                    <a:pt x="8" y="434"/>
                  </a:lnTo>
                  <a:lnTo>
                    <a:pt x="0" y="478"/>
                  </a:lnTo>
                  <a:lnTo>
                    <a:pt x="22" y="500"/>
                  </a:lnTo>
                  <a:lnTo>
                    <a:pt x="49" y="500"/>
                  </a:lnTo>
                  <a:lnTo>
                    <a:pt x="49" y="533"/>
                  </a:lnTo>
                  <a:lnTo>
                    <a:pt x="85" y="533"/>
                  </a:lnTo>
                  <a:lnTo>
                    <a:pt x="109" y="555"/>
                  </a:lnTo>
                  <a:lnTo>
                    <a:pt x="153" y="544"/>
                  </a:lnTo>
                  <a:lnTo>
                    <a:pt x="186" y="596"/>
                  </a:lnTo>
                  <a:lnTo>
                    <a:pt x="216" y="596"/>
                  </a:lnTo>
                  <a:lnTo>
                    <a:pt x="240" y="609"/>
                  </a:lnTo>
                  <a:lnTo>
                    <a:pt x="270" y="587"/>
                  </a:lnTo>
                  <a:lnTo>
                    <a:pt x="295" y="612"/>
                  </a:lnTo>
                  <a:lnTo>
                    <a:pt x="327" y="596"/>
                  </a:lnTo>
                  <a:lnTo>
                    <a:pt x="371" y="617"/>
                  </a:lnTo>
                  <a:lnTo>
                    <a:pt x="360" y="669"/>
                  </a:lnTo>
                  <a:lnTo>
                    <a:pt x="407" y="669"/>
                  </a:lnTo>
                  <a:lnTo>
                    <a:pt x="423" y="713"/>
                  </a:lnTo>
                  <a:lnTo>
                    <a:pt x="458" y="724"/>
                  </a:lnTo>
                  <a:lnTo>
                    <a:pt x="488" y="754"/>
                  </a:lnTo>
                  <a:lnTo>
                    <a:pt x="483" y="784"/>
                  </a:lnTo>
                  <a:lnTo>
                    <a:pt x="516" y="784"/>
                  </a:lnTo>
                  <a:lnTo>
                    <a:pt x="532" y="817"/>
                  </a:lnTo>
                  <a:lnTo>
                    <a:pt x="565" y="817"/>
                  </a:lnTo>
                  <a:lnTo>
                    <a:pt x="595" y="842"/>
                  </a:lnTo>
                  <a:lnTo>
                    <a:pt x="641" y="822"/>
                  </a:lnTo>
                  <a:lnTo>
                    <a:pt x="688" y="833"/>
                  </a:lnTo>
                  <a:lnTo>
                    <a:pt x="723" y="858"/>
                  </a:lnTo>
                  <a:lnTo>
                    <a:pt x="756" y="858"/>
                  </a:lnTo>
                  <a:lnTo>
                    <a:pt x="786" y="844"/>
                  </a:lnTo>
                  <a:lnTo>
                    <a:pt x="789" y="872"/>
                  </a:lnTo>
                  <a:lnTo>
                    <a:pt x="832" y="896"/>
                  </a:lnTo>
                  <a:lnTo>
                    <a:pt x="838" y="932"/>
                  </a:lnTo>
                  <a:lnTo>
                    <a:pt x="873" y="948"/>
                  </a:lnTo>
                  <a:lnTo>
                    <a:pt x="898" y="937"/>
                  </a:lnTo>
                  <a:lnTo>
                    <a:pt x="950" y="869"/>
                  </a:lnTo>
                  <a:lnTo>
                    <a:pt x="947" y="833"/>
                  </a:lnTo>
                  <a:lnTo>
                    <a:pt x="982" y="817"/>
                  </a:lnTo>
                  <a:lnTo>
                    <a:pt x="1010" y="831"/>
                  </a:lnTo>
                  <a:lnTo>
                    <a:pt x="1059" y="822"/>
                  </a:lnTo>
                  <a:lnTo>
                    <a:pt x="1097" y="833"/>
                  </a:lnTo>
                  <a:lnTo>
                    <a:pt x="1149" y="809"/>
                  </a:lnTo>
                  <a:lnTo>
                    <a:pt x="1157" y="771"/>
                  </a:lnTo>
                  <a:lnTo>
                    <a:pt x="1127" y="694"/>
                  </a:lnTo>
                  <a:lnTo>
                    <a:pt x="1111" y="639"/>
                  </a:lnTo>
                  <a:lnTo>
                    <a:pt x="1070" y="639"/>
                  </a:lnTo>
                  <a:lnTo>
                    <a:pt x="1051" y="617"/>
                  </a:lnTo>
                  <a:lnTo>
                    <a:pt x="999" y="604"/>
                  </a:lnTo>
                  <a:lnTo>
                    <a:pt x="991" y="566"/>
                  </a:lnTo>
                  <a:lnTo>
                    <a:pt x="955" y="489"/>
                  </a:lnTo>
                  <a:lnTo>
                    <a:pt x="974" y="445"/>
                  </a:lnTo>
                  <a:lnTo>
                    <a:pt x="961" y="440"/>
                  </a:lnTo>
                  <a:lnTo>
                    <a:pt x="944" y="396"/>
                  </a:lnTo>
                  <a:lnTo>
                    <a:pt x="911" y="418"/>
                  </a:lnTo>
                  <a:lnTo>
                    <a:pt x="849" y="385"/>
                  </a:lnTo>
                  <a:lnTo>
                    <a:pt x="797" y="377"/>
                  </a:lnTo>
                  <a:lnTo>
                    <a:pt x="778" y="410"/>
                  </a:lnTo>
                  <a:lnTo>
                    <a:pt x="748" y="361"/>
                  </a:lnTo>
                  <a:lnTo>
                    <a:pt x="712" y="344"/>
                  </a:lnTo>
                  <a:lnTo>
                    <a:pt x="693" y="322"/>
                  </a:lnTo>
                  <a:lnTo>
                    <a:pt x="663" y="341"/>
                  </a:lnTo>
                  <a:lnTo>
                    <a:pt x="630" y="328"/>
                  </a:lnTo>
                  <a:lnTo>
                    <a:pt x="633" y="290"/>
                  </a:lnTo>
                  <a:lnTo>
                    <a:pt x="606" y="262"/>
                  </a:lnTo>
                  <a:lnTo>
                    <a:pt x="568" y="270"/>
                  </a:lnTo>
                  <a:lnTo>
                    <a:pt x="548" y="320"/>
                  </a:lnTo>
                  <a:lnTo>
                    <a:pt x="513" y="355"/>
                  </a:lnTo>
                  <a:lnTo>
                    <a:pt x="478" y="355"/>
                  </a:lnTo>
                  <a:lnTo>
                    <a:pt x="445" y="322"/>
                  </a:lnTo>
                  <a:lnTo>
                    <a:pt x="412" y="311"/>
                  </a:lnTo>
                  <a:lnTo>
                    <a:pt x="396" y="257"/>
                  </a:lnTo>
                  <a:lnTo>
                    <a:pt x="363" y="216"/>
                  </a:lnTo>
                  <a:lnTo>
                    <a:pt x="330" y="219"/>
                  </a:lnTo>
                  <a:lnTo>
                    <a:pt x="297" y="186"/>
                  </a:lnTo>
                  <a:lnTo>
                    <a:pt x="297" y="158"/>
                  </a:lnTo>
                  <a:lnTo>
                    <a:pt x="355" y="142"/>
                  </a:lnTo>
                  <a:lnTo>
                    <a:pt x="401" y="120"/>
                  </a:lnTo>
                  <a:lnTo>
                    <a:pt x="401" y="93"/>
                  </a:lnTo>
                  <a:lnTo>
                    <a:pt x="371" y="63"/>
                  </a:lnTo>
                  <a:lnTo>
                    <a:pt x="377" y="33"/>
                  </a:lnTo>
                  <a:lnTo>
                    <a:pt x="344" y="0"/>
                  </a:lnTo>
                  <a:lnTo>
                    <a:pt x="330" y="33"/>
                  </a:lnTo>
                  <a:lnTo>
                    <a:pt x="306" y="55"/>
                  </a:lnTo>
                  <a:lnTo>
                    <a:pt x="226" y="49"/>
                  </a:lnTo>
                  <a:lnTo>
                    <a:pt x="169" y="63"/>
                  </a:lnTo>
                  <a:lnTo>
                    <a:pt x="169" y="6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1" name="Freeform 13">
              <a:extLst>
                <a:ext uri="{FF2B5EF4-FFF2-40B4-BE49-F238E27FC236}">
                  <a16:creationId xmlns:a16="http://schemas.microsoft.com/office/drawing/2014/main" id="{01B1853D-4DA3-4896-98F8-27B8CD648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1647"/>
              <a:ext cx="816" cy="1218"/>
            </a:xfrm>
            <a:custGeom>
              <a:avLst/>
              <a:gdLst>
                <a:gd name="T0" fmla="*/ 453 w 816"/>
                <a:gd name="T1" fmla="*/ 232 h 1218"/>
                <a:gd name="T2" fmla="*/ 399 w 816"/>
                <a:gd name="T3" fmla="*/ 259 h 1218"/>
                <a:gd name="T4" fmla="*/ 341 w 816"/>
                <a:gd name="T5" fmla="*/ 338 h 1218"/>
                <a:gd name="T6" fmla="*/ 336 w 816"/>
                <a:gd name="T7" fmla="*/ 388 h 1218"/>
                <a:gd name="T8" fmla="*/ 289 w 816"/>
                <a:gd name="T9" fmla="*/ 483 h 1218"/>
                <a:gd name="T10" fmla="*/ 292 w 816"/>
                <a:gd name="T11" fmla="*/ 543 h 1218"/>
                <a:gd name="T12" fmla="*/ 306 w 816"/>
                <a:gd name="T13" fmla="*/ 609 h 1218"/>
                <a:gd name="T14" fmla="*/ 333 w 816"/>
                <a:gd name="T15" fmla="*/ 642 h 1218"/>
                <a:gd name="T16" fmla="*/ 393 w 816"/>
                <a:gd name="T17" fmla="*/ 664 h 1218"/>
                <a:gd name="T18" fmla="*/ 470 w 816"/>
                <a:gd name="T19" fmla="*/ 705 h 1218"/>
                <a:gd name="T20" fmla="*/ 524 w 816"/>
                <a:gd name="T21" fmla="*/ 718 h 1218"/>
                <a:gd name="T22" fmla="*/ 579 w 816"/>
                <a:gd name="T23" fmla="*/ 721 h 1218"/>
                <a:gd name="T24" fmla="*/ 655 w 816"/>
                <a:gd name="T25" fmla="*/ 726 h 1218"/>
                <a:gd name="T26" fmla="*/ 691 w 816"/>
                <a:gd name="T27" fmla="*/ 778 h 1218"/>
                <a:gd name="T28" fmla="*/ 742 w 816"/>
                <a:gd name="T29" fmla="*/ 833 h 1218"/>
                <a:gd name="T30" fmla="*/ 767 w 816"/>
                <a:gd name="T31" fmla="*/ 893 h 1218"/>
                <a:gd name="T32" fmla="*/ 816 w 816"/>
                <a:gd name="T33" fmla="*/ 926 h 1218"/>
                <a:gd name="T34" fmla="*/ 767 w 816"/>
                <a:gd name="T35" fmla="*/ 942 h 1218"/>
                <a:gd name="T36" fmla="*/ 729 w 816"/>
                <a:gd name="T37" fmla="*/ 1008 h 1218"/>
                <a:gd name="T38" fmla="*/ 663 w 816"/>
                <a:gd name="T39" fmla="*/ 1002 h 1218"/>
                <a:gd name="T40" fmla="*/ 631 w 816"/>
                <a:gd name="T41" fmla="*/ 1057 h 1218"/>
                <a:gd name="T42" fmla="*/ 562 w 816"/>
                <a:gd name="T43" fmla="*/ 1060 h 1218"/>
                <a:gd name="T44" fmla="*/ 521 w 816"/>
                <a:gd name="T45" fmla="*/ 1115 h 1218"/>
                <a:gd name="T46" fmla="*/ 459 w 816"/>
                <a:gd name="T47" fmla="*/ 1095 h 1218"/>
                <a:gd name="T48" fmla="*/ 423 w 816"/>
                <a:gd name="T49" fmla="*/ 1087 h 1218"/>
                <a:gd name="T50" fmla="*/ 415 w 816"/>
                <a:gd name="T51" fmla="*/ 1155 h 1218"/>
                <a:gd name="T52" fmla="*/ 347 w 816"/>
                <a:gd name="T53" fmla="*/ 1183 h 1218"/>
                <a:gd name="T54" fmla="*/ 289 w 816"/>
                <a:gd name="T55" fmla="*/ 1180 h 1218"/>
                <a:gd name="T56" fmla="*/ 270 w 816"/>
                <a:gd name="T57" fmla="*/ 1139 h 1218"/>
                <a:gd name="T58" fmla="*/ 224 w 816"/>
                <a:gd name="T59" fmla="*/ 1106 h 1218"/>
                <a:gd name="T60" fmla="*/ 188 w 816"/>
                <a:gd name="T61" fmla="*/ 1057 h 1218"/>
                <a:gd name="T62" fmla="*/ 167 w 816"/>
                <a:gd name="T63" fmla="*/ 1008 h 1218"/>
                <a:gd name="T64" fmla="*/ 120 w 816"/>
                <a:gd name="T65" fmla="*/ 978 h 1218"/>
                <a:gd name="T66" fmla="*/ 123 w 816"/>
                <a:gd name="T67" fmla="*/ 1024 h 1218"/>
                <a:gd name="T68" fmla="*/ 120 w 816"/>
                <a:gd name="T69" fmla="*/ 1087 h 1218"/>
                <a:gd name="T70" fmla="*/ 57 w 816"/>
                <a:gd name="T71" fmla="*/ 1074 h 1218"/>
                <a:gd name="T72" fmla="*/ 52 w 816"/>
                <a:gd name="T73" fmla="*/ 1016 h 1218"/>
                <a:gd name="T74" fmla="*/ 82 w 816"/>
                <a:gd name="T75" fmla="*/ 948 h 1218"/>
                <a:gd name="T76" fmla="*/ 22 w 816"/>
                <a:gd name="T77" fmla="*/ 937 h 1218"/>
                <a:gd name="T78" fmla="*/ 57 w 816"/>
                <a:gd name="T79" fmla="*/ 863 h 1218"/>
                <a:gd name="T80" fmla="*/ 87 w 816"/>
                <a:gd name="T81" fmla="*/ 800 h 1218"/>
                <a:gd name="T82" fmla="*/ 52 w 816"/>
                <a:gd name="T83" fmla="*/ 740 h 1218"/>
                <a:gd name="T84" fmla="*/ 27 w 816"/>
                <a:gd name="T85" fmla="*/ 664 h 1218"/>
                <a:gd name="T86" fmla="*/ 36 w 816"/>
                <a:gd name="T87" fmla="*/ 593 h 1218"/>
                <a:gd name="T88" fmla="*/ 17 w 816"/>
                <a:gd name="T89" fmla="*/ 535 h 1218"/>
                <a:gd name="T90" fmla="*/ 0 w 816"/>
                <a:gd name="T91" fmla="*/ 470 h 1218"/>
                <a:gd name="T92" fmla="*/ 44 w 816"/>
                <a:gd name="T93" fmla="*/ 396 h 1218"/>
                <a:gd name="T94" fmla="*/ 79 w 816"/>
                <a:gd name="T95" fmla="*/ 292 h 1218"/>
                <a:gd name="T96" fmla="*/ 142 w 816"/>
                <a:gd name="T97" fmla="*/ 221 h 1218"/>
                <a:gd name="T98" fmla="*/ 183 w 816"/>
                <a:gd name="T99" fmla="*/ 172 h 1218"/>
                <a:gd name="T100" fmla="*/ 131 w 816"/>
                <a:gd name="T101" fmla="*/ 134 h 1218"/>
                <a:gd name="T102" fmla="*/ 71 w 816"/>
                <a:gd name="T103" fmla="*/ 43 h 1218"/>
                <a:gd name="T104" fmla="*/ 142 w 816"/>
                <a:gd name="T105" fmla="*/ 13 h 1218"/>
                <a:gd name="T106" fmla="*/ 238 w 816"/>
                <a:gd name="T107" fmla="*/ 38 h 1218"/>
                <a:gd name="T108" fmla="*/ 306 w 816"/>
                <a:gd name="T109" fmla="*/ 49 h 1218"/>
                <a:gd name="T110" fmla="*/ 347 w 816"/>
                <a:gd name="T111" fmla="*/ 117 h 1218"/>
                <a:gd name="T112" fmla="*/ 409 w 816"/>
                <a:gd name="T113" fmla="*/ 161 h 1218"/>
                <a:gd name="T114" fmla="*/ 453 w 816"/>
                <a:gd name="T115" fmla="*/ 172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6" h="1218">
                  <a:moveTo>
                    <a:pt x="453" y="172"/>
                  </a:moveTo>
                  <a:lnTo>
                    <a:pt x="453" y="232"/>
                  </a:lnTo>
                  <a:lnTo>
                    <a:pt x="426" y="232"/>
                  </a:lnTo>
                  <a:lnTo>
                    <a:pt x="399" y="259"/>
                  </a:lnTo>
                  <a:lnTo>
                    <a:pt x="341" y="297"/>
                  </a:lnTo>
                  <a:lnTo>
                    <a:pt x="341" y="338"/>
                  </a:lnTo>
                  <a:lnTo>
                    <a:pt x="319" y="358"/>
                  </a:lnTo>
                  <a:lnTo>
                    <a:pt x="336" y="388"/>
                  </a:lnTo>
                  <a:lnTo>
                    <a:pt x="300" y="437"/>
                  </a:lnTo>
                  <a:lnTo>
                    <a:pt x="289" y="483"/>
                  </a:lnTo>
                  <a:lnTo>
                    <a:pt x="314" y="508"/>
                  </a:lnTo>
                  <a:lnTo>
                    <a:pt x="292" y="543"/>
                  </a:lnTo>
                  <a:lnTo>
                    <a:pt x="284" y="587"/>
                  </a:lnTo>
                  <a:lnTo>
                    <a:pt x="306" y="609"/>
                  </a:lnTo>
                  <a:lnTo>
                    <a:pt x="333" y="609"/>
                  </a:lnTo>
                  <a:lnTo>
                    <a:pt x="333" y="642"/>
                  </a:lnTo>
                  <a:lnTo>
                    <a:pt x="369" y="642"/>
                  </a:lnTo>
                  <a:lnTo>
                    <a:pt x="393" y="664"/>
                  </a:lnTo>
                  <a:lnTo>
                    <a:pt x="437" y="653"/>
                  </a:lnTo>
                  <a:lnTo>
                    <a:pt x="470" y="705"/>
                  </a:lnTo>
                  <a:lnTo>
                    <a:pt x="500" y="705"/>
                  </a:lnTo>
                  <a:lnTo>
                    <a:pt x="524" y="718"/>
                  </a:lnTo>
                  <a:lnTo>
                    <a:pt x="554" y="696"/>
                  </a:lnTo>
                  <a:lnTo>
                    <a:pt x="579" y="721"/>
                  </a:lnTo>
                  <a:lnTo>
                    <a:pt x="611" y="705"/>
                  </a:lnTo>
                  <a:lnTo>
                    <a:pt x="655" y="726"/>
                  </a:lnTo>
                  <a:lnTo>
                    <a:pt x="644" y="778"/>
                  </a:lnTo>
                  <a:lnTo>
                    <a:pt x="691" y="778"/>
                  </a:lnTo>
                  <a:lnTo>
                    <a:pt x="707" y="822"/>
                  </a:lnTo>
                  <a:lnTo>
                    <a:pt x="742" y="833"/>
                  </a:lnTo>
                  <a:lnTo>
                    <a:pt x="772" y="863"/>
                  </a:lnTo>
                  <a:lnTo>
                    <a:pt x="767" y="893"/>
                  </a:lnTo>
                  <a:lnTo>
                    <a:pt x="800" y="893"/>
                  </a:lnTo>
                  <a:lnTo>
                    <a:pt x="816" y="926"/>
                  </a:lnTo>
                  <a:lnTo>
                    <a:pt x="792" y="951"/>
                  </a:lnTo>
                  <a:lnTo>
                    <a:pt x="767" y="942"/>
                  </a:lnTo>
                  <a:lnTo>
                    <a:pt x="729" y="967"/>
                  </a:lnTo>
                  <a:lnTo>
                    <a:pt x="729" y="1008"/>
                  </a:lnTo>
                  <a:lnTo>
                    <a:pt x="696" y="1041"/>
                  </a:lnTo>
                  <a:lnTo>
                    <a:pt x="663" y="1002"/>
                  </a:lnTo>
                  <a:lnTo>
                    <a:pt x="617" y="1019"/>
                  </a:lnTo>
                  <a:lnTo>
                    <a:pt x="631" y="1057"/>
                  </a:lnTo>
                  <a:lnTo>
                    <a:pt x="590" y="1071"/>
                  </a:lnTo>
                  <a:lnTo>
                    <a:pt x="562" y="1060"/>
                  </a:lnTo>
                  <a:lnTo>
                    <a:pt x="538" y="1084"/>
                  </a:lnTo>
                  <a:lnTo>
                    <a:pt x="521" y="1115"/>
                  </a:lnTo>
                  <a:lnTo>
                    <a:pt x="497" y="1093"/>
                  </a:lnTo>
                  <a:lnTo>
                    <a:pt x="459" y="1095"/>
                  </a:lnTo>
                  <a:lnTo>
                    <a:pt x="448" y="1065"/>
                  </a:lnTo>
                  <a:lnTo>
                    <a:pt x="423" y="1087"/>
                  </a:lnTo>
                  <a:lnTo>
                    <a:pt x="437" y="1134"/>
                  </a:lnTo>
                  <a:lnTo>
                    <a:pt x="415" y="1155"/>
                  </a:lnTo>
                  <a:lnTo>
                    <a:pt x="401" y="1175"/>
                  </a:lnTo>
                  <a:lnTo>
                    <a:pt x="347" y="1183"/>
                  </a:lnTo>
                  <a:lnTo>
                    <a:pt x="311" y="1218"/>
                  </a:lnTo>
                  <a:lnTo>
                    <a:pt x="289" y="1180"/>
                  </a:lnTo>
                  <a:lnTo>
                    <a:pt x="289" y="1158"/>
                  </a:lnTo>
                  <a:lnTo>
                    <a:pt x="270" y="1139"/>
                  </a:lnTo>
                  <a:lnTo>
                    <a:pt x="229" y="1139"/>
                  </a:lnTo>
                  <a:lnTo>
                    <a:pt x="224" y="1106"/>
                  </a:lnTo>
                  <a:lnTo>
                    <a:pt x="224" y="1079"/>
                  </a:lnTo>
                  <a:lnTo>
                    <a:pt x="188" y="1057"/>
                  </a:lnTo>
                  <a:lnTo>
                    <a:pt x="188" y="1030"/>
                  </a:lnTo>
                  <a:lnTo>
                    <a:pt x="167" y="1008"/>
                  </a:lnTo>
                  <a:lnTo>
                    <a:pt x="153" y="978"/>
                  </a:lnTo>
                  <a:lnTo>
                    <a:pt x="120" y="978"/>
                  </a:lnTo>
                  <a:lnTo>
                    <a:pt x="98" y="1002"/>
                  </a:lnTo>
                  <a:lnTo>
                    <a:pt x="123" y="1024"/>
                  </a:lnTo>
                  <a:lnTo>
                    <a:pt x="145" y="1049"/>
                  </a:lnTo>
                  <a:lnTo>
                    <a:pt x="120" y="1087"/>
                  </a:lnTo>
                  <a:lnTo>
                    <a:pt x="104" y="1104"/>
                  </a:lnTo>
                  <a:lnTo>
                    <a:pt x="57" y="1074"/>
                  </a:lnTo>
                  <a:lnTo>
                    <a:pt x="79" y="1052"/>
                  </a:lnTo>
                  <a:lnTo>
                    <a:pt x="52" y="1016"/>
                  </a:lnTo>
                  <a:lnTo>
                    <a:pt x="52" y="978"/>
                  </a:lnTo>
                  <a:lnTo>
                    <a:pt x="82" y="948"/>
                  </a:lnTo>
                  <a:lnTo>
                    <a:pt x="49" y="937"/>
                  </a:lnTo>
                  <a:lnTo>
                    <a:pt x="22" y="937"/>
                  </a:lnTo>
                  <a:lnTo>
                    <a:pt x="38" y="890"/>
                  </a:lnTo>
                  <a:lnTo>
                    <a:pt x="57" y="863"/>
                  </a:lnTo>
                  <a:lnTo>
                    <a:pt x="57" y="830"/>
                  </a:lnTo>
                  <a:lnTo>
                    <a:pt x="87" y="800"/>
                  </a:lnTo>
                  <a:lnTo>
                    <a:pt x="87" y="757"/>
                  </a:lnTo>
                  <a:lnTo>
                    <a:pt x="52" y="740"/>
                  </a:lnTo>
                  <a:lnTo>
                    <a:pt x="52" y="716"/>
                  </a:lnTo>
                  <a:lnTo>
                    <a:pt x="27" y="664"/>
                  </a:lnTo>
                  <a:lnTo>
                    <a:pt x="3" y="614"/>
                  </a:lnTo>
                  <a:lnTo>
                    <a:pt x="36" y="593"/>
                  </a:lnTo>
                  <a:lnTo>
                    <a:pt x="22" y="579"/>
                  </a:lnTo>
                  <a:lnTo>
                    <a:pt x="17" y="535"/>
                  </a:lnTo>
                  <a:lnTo>
                    <a:pt x="0" y="502"/>
                  </a:lnTo>
                  <a:lnTo>
                    <a:pt x="0" y="470"/>
                  </a:lnTo>
                  <a:lnTo>
                    <a:pt x="60" y="420"/>
                  </a:lnTo>
                  <a:lnTo>
                    <a:pt x="44" y="396"/>
                  </a:lnTo>
                  <a:lnTo>
                    <a:pt x="52" y="347"/>
                  </a:lnTo>
                  <a:lnTo>
                    <a:pt x="79" y="292"/>
                  </a:lnTo>
                  <a:lnTo>
                    <a:pt x="90" y="246"/>
                  </a:lnTo>
                  <a:lnTo>
                    <a:pt x="142" y="221"/>
                  </a:lnTo>
                  <a:lnTo>
                    <a:pt x="183" y="221"/>
                  </a:lnTo>
                  <a:lnTo>
                    <a:pt x="183" y="172"/>
                  </a:lnTo>
                  <a:lnTo>
                    <a:pt x="156" y="144"/>
                  </a:lnTo>
                  <a:lnTo>
                    <a:pt x="131" y="134"/>
                  </a:lnTo>
                  <a:lnTo>
                    <a:pt x="112" y="65"/>
                  </a:lnTo>
                  <a:lnTo>
                    <a:pt x="71" y="43"/>
                  </a:lnTo>
                  <a:lnTo>
                    <a:pt x="93" y="0"/>
                  </a:lnTo>
                  <a:lnTo>
                    <a:pt x="142" y="13"/>
                  </a:lnTo>
                  <a:lnTo>
                    <a:pt x="178" y="21"/>
                  </a:lnTo>
                  <a:lnTo>
                    <a:pt x="238" y="38"/>
                  </a:lnTo>
                  <a:lnTo>
                    <a:pt x="265" y="62"/>
                  </a:lnTo>
                  <a:lnTo>
                    <a:pt x="306" y="49"/>
                  </a:lnTo>
                  <a:lnTo>
                    <a:pt x="311" y="93"/>
                  </a:lnTo>
                  <a:lnTo>
                    <a:pt x="347" y="117"/>
                  </a:lnTo>
                  <a:lnTo>
                    <a:pt x="396" y="117"/>
                  </a:lnTo>
                  <a:lnTo>
                    <a:pt x="409" y="161"/>
                  </a:lnTo>
                  <a:lnTo>
                    <a:pt x="453" y="172"/>
                  </a:lnTo>
                  <a:lnTo>
                    <a:pt x="453" y="17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2" name="Freeform 14">
              <a:extLst>
                <a:ext uri="{FF2B5EF4-FFF2-40B4-BE49-F238E27FC236}">
                  <a16:creationId xmlns:a16="http://schemas.microsoft.com/office/drawing/2014/main" id="{DCDEA795-CA7C-4988-A673-9CED53C93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311"/>
              <a:ext cx="980" cy="770"/>
            </a:xfrm>
            <a:custGeom>
              <a:avLst/>
              <a:gdLst>
                <a:gd name="T0" fmla="*/ 311 w 980"/>
                <a:gd name="T1" fmla="*/ 2 h 770"/>
                <a:gd name="T2" fmla="*/ 380 w 980"/>
                <a:gd name="T3" fmla="*/ 43 h 770"/>
                <a:gd name="T4" fmla="*/ 456 w 980"/>
                <a:gd name="T5" fmla="*/ 27 h 770"/>
                <a:gd name="T6" fmla="*/ 494 w 980"/>
                <a:gd name="T7" fmla="*/ 112 h 770"/>
                <a:gd name="T8" fmla="*/ 565 w 980"/>
                <a:gd name="T9" fmla="*/ 95 h 770"/>
                <a:gd name="T10" fmla="*/ 587 w 980"/>
                <a:gd name="T11" fmla="*/ 174 h 770"/>
                <a:gd name="T12" fmla="*/ 652 w 980"/>
                <a:gd name="T13" fmla="*/ 117 h 770"/>
                <a:gd name="T14" fmla="*/ 726 w 980"/>
                <a:gd name="T15" fmla="*/ 153 h 770"/>
                <a:gd name="T16" fmla="*/ 797 w 980"/>
                <a:gd name="T17" fmla="*/ 117 h 770"/>
                <a:gd name="T18" fmla="*/ 852 w 980"/>
                <a:gd name="T19" fmla="*/ 221 h 770"/>
                <a:gd name="T20" fmla="*/ 794 w 980"/>
                <a:gd name="T21" fmla="*/ 286 h 770"/>
                <a:gd name="T22" fmla="*/ 729 w 980"/>
                <a:gd name="T23" fmla="*/ 377 h 770"/>
                <a:gd name="T24" fmla="*/ 805 w 980"/>
                <a:gd name="T25" fmla="*/ 407 h 770"/>
                <a:gd name="T26" fmla="*/ 824 w 980"/>
                <a:gd name="T27" fmla="*/ 450 h 770"/>
                <a:gd name="T28" fmla="*/ 876 w 980"/>
                <a:gd name="T29" fmla="*/ 470 h 770"/>
                <a:gd name="T30" fmla="*/ 955 w 980"/>
                <a:gd name="T31" fmla="*/ 565 h 770"/>
                <a:gd name="T32" fmla="*/ 980 w 980"/>
                <a:gd name="T33" fmla="*/ 658 h 770"/>
                <a:gd name="T34" fmla="*/ 906 w 980"/>
                <a:gd name="T35" fmla="*/ 636 h 770"/>
                <a:gd name="T36" fmla="*/ 849 w 980"/>
                <a:gd name="T37" fmla="*/ 685 h 770"/>
                <a:gd name="T38" fmla="*/ 808 w 980"/>
                <a:gd name="T39" fmla="*/ 759 h 770"/>
                <a:gd name="T40" fmla="*/ 715 w 980"/>
                <a:gd name="T41" fmla="*/ 770 h 770"/>
                <a:gd name="T42" fmla="*/ 647 w 980"/>
                <a:gd name="T43" fmla="*/ 721 h 770"/>
                <a:gd name="T44" fmla="*/ 598 w 980"/>
                <a:gd name="T45" fmla="*/ 696 h 770"/>
                <a:gd name="T46" fmla="*/ 576 w 980"/>
                <a:gd name="T47" fmla="*/ 636 h 770"/>
                <a:gd name="T48" fmla="*/ 494 w 980"/>
                <a:gd name="T49" fmla="*/ 655 h 770"/>
                <a:gd name="T50" fmla="*/ 453 w 980"/>
                <a:gd name="T51" fmla="*/ 666 h 770"/>
                <a:gd name="T52" fmla="*/ 426 w 980"/>
                <a:gd name="T53" fmla="*/ 633 h 770"/>
                <a:gd name="T54" fmla="*/ 339 w 980"/>
                <a:gd name="T55" fmla="*/ 674 h 770"/>
                <a:gd name="T56" fmla="*/ 251 w 980"/>
                <a:gd name="T57" fmla="*/ 707 h 770"/>
                <a:gd name="T58" fmla="*/ 210 w 980"/>
                <a:gd name="T59" fmla="*/ 680 h 770"/>
                <a:gd name="T60" fmla="*/ 186 w 980"/>
                <a:gd name="T61" fmla="*/ 612 h 770"/>
                <a:gd name="T62" fmla="*/ 180 w 980"/>
                <a:gd name="T63" fmla="*/ 554 h 770"/>
                <a:gd name="T64" fmla="*/ 156 w 980"/>
                <a:gd name="T65" fmla="*/ 500 h 770"/>
                <a:gd name="T66" fmla="*/ 71 w 980"/>
                <a:gd name="T67" fmla="*/ 513 h 770"/>
                <a:gd name="T68" fmla="*/ 44 w 980"/>
                <a:gd name="T69" fmla="*/ 456 h 770"/>
                <a:gd name="T70" fmla="*/ 0 w 980"/>
                <a:gd name="T71" fmla="*/ 420 h 770"/>
                <a:gd name="T72" fmla="*/ 11 w 980"/>
                <a:gd name="T73" fmla="*/ 344 h 770"/>
                <a:gd name="T74" fmla="*/ 3 w 980"/>
                <a:gd name="T75" fmla="*/ 292 h 770"/>
                <a:gd name="T76" fmla="*/ 66 w 980"/>
                <a:gd name="T77" fmla="*/ 297 h 770"/>
                <a:gd name="T78" fmla="*/ 169 w 980"/>
                <a:gd name="T79" fmla="*/ 292 h 770"/>
                <a:gd name="T80" fmla="*/ 219 w 980"/>
                <a:gd name="T81" fmla="*/ 306 h 770"/>
                <a:gd name="T82" fmla="*/ 251 w 980"/>
                <a:gd name="T83" fmla="*/ 254 h 770"/>
                <a:gd name="T84" fmla="*/ 336 w 980"/>
                <a:gd name="T85" fmla="*/ 267 h 770"/>
                <a:gd name="T86" fmla="*/ 300 w 980"/>
                <a:gd name="T87" fmla="*/ 213 h 770"/>
                <a:gd name="T88" fmla="*/ 298 w 980"/>
                <a:gd name="T89" fmla="*/ 155 h 770"/>
                <a:gd name="T90" fmla="*/ 287 w 980"/>
                <a:gd name="T91" fmla="*/ 87 h 770"/>
                <a:gd name="T92" fmla="*/ 262 w 980"/>
                <a:gd name="T93" fmla="*/ 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80" h="770">
                  <a:moveTo>
                    <a:pt x="262" y="0"/>
                  </a:moveTo>
                  <a:lnTo>
                    <a:pt x="311" y="2"/>
                  </a:lnTo>
                  <a:lnTo>
                    <a:pt x="363" y="27"/>
                  </a:lnTo>
                  <a:lnTo>
                    <a:pt x="380" y="43"/>
                  </a:lnTo>
                  <a:lnTo>
                    <a:pt x="415" y="49"/>
                  </a:lnTo>
                  <a:lnTo>
                    <a:pt x="456" y="27"/>
                  </a:lnTo>
                  <a:lnTo>
                    <a:pt x="472" y="62"/>
                  </a:lnTo>
                  <a:lnTo>
                    <a:pt x="494" y="112"/>
                  </a:lnTo>
                  <a:lnTo>
                    <a:pt x="521" y="112"/>
                  </a:lnTo>
                  <a:lnTo>
                    <a:pt x="565" y="95"/>
                  </a:lnTo>
                  <a:lnTo>
                    <a:pt x="590" y="144"/>
                  </a:lnTo>
                  <a:lnTo>
                    <a:pt x="587" y="174"/>
                  </a:lnTo>
                  <a:lnTo>
                    <a:pt x="625" y="144"/>
                  </a:lnTo>
                  <a:lnTo>
                    <a:pt x="652" y="117"/>
                  </a:lnTo>
                  <a:lnTo>
                    <a:pt x="702" y="153"/>
                  </a:lnTo>
                  <a:lnTo>
                    <a:pt x="726" y="153"/>
                  </a:lnTo>
                  <a:lnTo>
                    <a:pt x="732" y="117"/>
                  </a:lnTo>
                  <a:lnTo>
                    <a:pt x="797" y="117"/>
                  </a:lnTo>
                  <a:lnTo>
                    <a:pt x="879" y="199"/>
                  </a:lnTo>
                  <a:lnTo>
                    <a:pt x="852" y="221"/>
                  </a:lnTo>
                  <a:lnTo>
                    <a:pt x="846" y="267"/>
                  </a:lnTo>
                  <a:lnTo>
                    <a:pt x="794" y="286"/>
                  </a:lnTo>
                  <a:lnTo>
                    <a:pt x="721" y="344"/>
                  </a:lnTo>
                  <a:lnTo>
                    <a:pt x="729" y="377"/>
                  </a:lnTo>
                  <a:lnTo>
                    <a:pt x="770" y="423"/>
                  </a:lnTo>
                  <a:lnTo>
                    <a:pt x="805" y="407"/>
                  </a:lnTo>
                  <a:lnTo>
                    <a:pt x="824" y="426"/>
                  </a:lnTo>
                  <a:lnTo>
                    <a:pt x="824" y="450"/>
                  </a:lnTo>
                  <a:lnTo>
                    <a:pt x="846" y="475"/>
                  </a:lnTo>
                  <a:lnTo>
                    <a:pt x="876" y="470"/>
                  </a:lnTo>
                  <a:lnTo>
                    <a:pt x="909" y="530"/>
                  </a:lnTo>
                  <a:lnTo>
                    <a:pt x="955" y="565"/>
                  </a:lnTo>
                  <a:lnTo>
                    <a:pt x="964" y="625"/>
                  </a:lnTo>
                  <a:lnTo>
                    <a:pt x="980" y="658"/>
                  </a:lnTo>
                  <a:lnTo>
                    <a:pt x="931" y="636"/>
                  </a:lnTo>
                  <a:lnTo>
                    <a:pt x="906" y="636"/>
                  </a:lnTo>
                  <a:lnTo>
                    <a:pt x="906" y="669"/>
                  </a:lnTo>
                  <a:lnTo>
                    <a:pt x="849" y="685"/>
                  </a:lnTo>
                  <a:lnTo>
                    <a:pt x="819" y="715"/>
                  </a:lnTo>
                  <a:lnTo>
                    <a:pt x="808" y="759"/>
                  </a:lnTo>
                  <a:lnTo>
                    <a:pt x="753" y="759"/>
                  </a:lnTo>
                  <a:lnTo>
                    <a:pt x="715" y="770"/>
                  </a:lnTo>
                  <a:lnTo>
                    <a:pt x="691" y="746"/>
                  </a:lnTo>
                  <a:lnTo>
                    <a:pt x="647" y="721"/>
                  </a:lnTo>
                  <a:lnTo>
                    <a:pt x="622" y="696"/>
                  </a:lnTo>
                  <a:lnTo>
                    <a:pt x="598" y="696"/>
                  </a:lnTo>
                  <a:lnTo>
                    <a:pt x="598" y="658"/>
                  </a:lnTo>
                  <a:lnTo>
                    <a:pt x="576" y="636"/>
                  </a:lnTo>
                  <a:lnTo>
                    <a:pt x="532" y="636"/>
                  </a:lnTo>
                  <a:lnTo>
                    <a:pt x="494" y="655"/>
                  </a:lnTo>
                  <a:lnTo>
                    <a:pt x="475" y="674"/>
                  </a:lnTo>
                  <a:lnTo>
                    <a:pt x="453" y="666"/>
                  </a:lnTo>
                  <a:lnTo>
                    <a:pt x="453" y="633"/>
                  </a:lnTo>
                  <a:lnTo>
                    <a:pt x="426" y="633"/>
                  </a:lnTo>
                  <a:lnTo>
                    <a:pt x="396" y="674"/>
                  </a:lnTo>
                  <a:lnTo>
                    <a:pt x="339" y="674"/>
                  </a:lnTo>
                  <a:lnTo>
                    <a:pt x="309" y="658"/>
                  </a:lnTo>
                  <a:lnTo>
                    <a:pt x="251" y="707"/>
                  </a:lnTo>
                  <a:lnTo>
                    <a:pt x="199" y="718"/>
                  </a:lnTo>
                  <a:lnTo>
                    <a:pt x="210" y="680"/>
                  </a:lnTo>
                  <a:lnTo>
                    <a:pt x="164" y="653"/>
                  </a:lnTo>
                  <a:lnTo>
                    <a:pt x="186" y="612"/>
                  </a:lnTo>
                  <a:lnTo>
                    <a:pt x="175" y="587"/>
                  </a:lnTo>
                  <a:lnTo>
                    <a:pt x="180" y="554"/>
                  </a:lnTo>
                  <a:lnTo>
                    <a:pt x="175" y="519"/>
                  </a:lnTo>
                  <a:lnTo>
                    <a:pt x="156" y="500"/>
                  </a:lnTo>
                  <a:lnTo>
                    <a:pt x="123" y="521"/>
                  </a:lnTo>
                  <a:lnTo>
                    <a:pt x="71" y="513"/>
                  </a:lnTo>
                  <a:lnTo>
                    <a:pt x="71" y="483"/>
                  </a:lnTo>
                  <a:lnTo>
                    <a:pt x="44" y="456"/>
                  </a:lnTo>
                  <a:lnTo>
                    <a:pt x="8" y="448"/>
                  </a:lnTo>
                  <a:lnTo>
                    <a:pt x="0" y="420"/>
                  </a:lnTo>
                  <a:lnTo>
                    <a:pt x="28" y="393"/>
                  </a:lnTo>
                  <a:lnTo>
                    <a:pt x="11" y="344"/>
                  </a:lnTo>
                  <a:lnTo>
                    <a:pt x="19" y="316"/>
                  </a:lnTo>
                  <a:lnTo>
                    <a:pt x="3" y="292"/>
                  </a:lnTo>
                  <a:lnTo>
                    <a:pt x="19" y="270"/>
                  </a:lnTo>
                  <a:lnTo>
                    <a:pt x="66" y="297"/>
                  </a:lnTo>
                  <a:lnTo>
                    <a:pt x="107" y="270"/>
                  </a:lnTo>
                  <a:lnTo>
                    <a:pt x="169" y="292"/>
                  </a:lnTo>
                  <a:lnTo>
                    <a:pt x="189" y="322"/>
                  </a:lnTo>
                  <a:lnTo>
                    <a:pt x="219" y="306"/>
                  </a:lnTo>
                  <a:lnTo>
                    <a:pt x="219" y="276"/>
                  </a:lnTo>
                  <a:lnTo>
                    <a:pt x="251" y="254"/>
                  </a:lnTo>
                  <a:lnTo>
                    <a:pt x="279" y="281"/>
                  </a:lnTo>
                  <a:lnTo>
                    <a:pt x="336" y="267"/>
                  </a:lnTo>
                  <a:lnTo>
                    <a:pt x="336" y="248"/>
                  </a:lnTo>
                  <a:lnTo>
                    <a:pt x="300" y="213"/>
                  </a:lnTo>
                  <a:lnTo>
                    <a:pt x="320" y="177"/>
                  </a:lnTo>
                  <a:lnTo>
                    <a:pt x="298" y="155"/>
                  </a:lnTo>
                  <a:lnTo>
                    <a:pt x="306" y="131"/>
                  </a:lnTo>
                  <a:lnTo>
                    <a:pt x="287" y="87"/>
                  </a:lnTo>
                  <a:lnTo>
                    <a:pt x="298" y="4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3" name="Freeform 15">
              <a:extLst>
                <a:ext uri="{FF2B5EF4-FFF2-40B4-BE49-F238E27FC236}">
                  <a16:creationId xmlns:a16="http://schemas.microsoft.com/office/drawing/2014/main" id="{6B3598EF-07BF-4ABC-8628-C0724E9A5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1633"/>
              <a:ext cx="792" cy="577"/>
            </a:xfrm>
            <a:custGeom>
              <a:avLst/>
              <a:gdLst>
                <a:gd name="T0" fmla="*/ 100 w 290"/>
                <a:gd name="T1" fmla="*/ 209 h 211"/>
                <a:gd name="T2" fmla="*/ 89 w 290"/>
                <a:gd name="T3" fmla="*/ 193 h 211"/>
                <a:gd name="T4" fmla="*/ 57 w 290"/>
                <a:gd name="T5" fmla="*/ 158 h 211"/>
                <a:gd name="T6" fmla="*/ 28 w 290"/>
                <a:gd name="T7" fmla="*/ 131 h 211"/>
                <a:gd name="T8" fmla="*/ 23 w 290"/>
                <a:gd name="T9" fmla="*/ 103 h 211"/>
                <a:gd name="T10" fmla="*/ 0 w 290"/>
                <a:gd name="T11" fmla="*/ 73 h 211"/>
                <a:gd name="T12" fmla="*/ 1 w 290"/>
                <a:gd name="T13" fmla="*/ 46 h 211"/>
                <a:gd name="T14" fmla="*/ 24 w 290"/>
                <a:gd name="T15" fmla="*/ 50 h 211"/>
                <a:gd name="T16" fmla="*/ 34 w 290"/>
                <a:gd name="T17" fmla="*/ 63 h 211"/>
                <a:gd name="T18" fmla="*/ 36 w 290"/>
                <a:gd name="T19" fmla="*/ 78 h 211"/>
                <a:gd name="T20" fmla="*/ 42 w 290"/>
                <a:gd name="T21" fmla="*/ 98 h 211"/>
                <a:gd name="T22" fmla="*/ 55 w 290"/>
                <a:gd name="T23" fmla="*/ 86 h 211"/>
                <a:gd name="T24" fmla="*/ 67 w 290"/>
                <a:gd name="T25" fmla="*/ 64 h 211"/>
                <a:gd name="T26" fmla="*/ 95 w 290"/>
                <a:gd name="T27" fmla="*/ 34 h 211"/>
                <a:gd name="T28" fmla="*/ 102 w 290"/>
                <a:gd name="T29" fmla="*/ 19 h 211"/>
                <a:gd name="T30" fmla="*/ 140 w 290"/>
                <a:gd name="T31" fmla="*/ 13 h 211"/>
                <a:gd name="T32" fmla="*/ 158 w 290"/>
                <a:gd name="T33" fmla="*/ 5 h 211"/>
                <a:gd name="T34" fmla="*/ 203 w 290"/>
                <a:gd name="T35" fmla="*/ 16 h 211"/>
                <a:gd name="T36" fmla="*/ 234 w 290"/>
                <a:gd name="T37" fmla="*/ 27 h 211"/>
                <a:gd name="T38" fmla="*/ 245 w 290"/>
                <a:gd name="T39" fmla="*/ 41 h 211"/>
                <a:gd name="T40" fmla="*/ 278 w 290"/>
                <a:gd name="T41" fmla="*/ 49 h 211"/>
                <a:gd name="T42" fmla="*/ 274 w 290"/>
                <a:gd name="T43" fmla="*/ 69 h 211"/>
                <a:gd name="T44" fmla="*/ 279 w 290"/>
                <a:gd name="T45" fmla="*/ 91 h 211"/>
                <a:gd name="T46" fmla="*/ 285 w 290"/>
                <a:gd name="T47" fmla="*/ 113 h 211"/>
                <a:gd name="T48" fmla="*/ 290 w 290"/>
                <a:gd name="T49" fmla="*/ 138 h 211"/>
                <a:gd name="T50" fmla="*/ 271 w 290"/>
                <a:gd name="T51" fmla="*/ 159 h 211"/>
                <a:gd name="T52" fmla="*/ 255 w 290"/>
                <a:gd name="T53" fmla="*/ 165 h 211"/>
                <a:gd name="T54" fmla="*/ 205 w 290"/>
                <a:gd name="T55" fmla="*/ 184 h 211"/>
                <a:gd name="T56" fmla="*/ 197 w 290"/>
                <a:gd name="T57" fmla="*/ 204 h 211"/>
                <a:gd name="T58" fmla="*/ 177 w 290"/>
                <a:gd name="T59" fmla="*/ 201 h 211"/>
                <a:gd name="T60" fmla="*/ 147 w 290"/>
                <a:gd name="T61" fmla="*/ 199 h 211"/>
                <a:gd name="T62" fmla="*/ 125 w 290"/>
                <a:gd name="T63" fmla="*/ 20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0" h="211">
                  <a:moveTo>
                    <a:pt x="115" y="210"/>
                  </a:moveTo>
                  <a:cubicBezTo>
                    <a:pt x="100" y="209"/>
                    <a:pt x="100" y="209"/>
                    <a:pt x="100" y="209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89" y="193"/>
                    <a:pt x="89" y="193"/>
                    <a:pt x="89" y="193"/>
                  </a:cubicBezTo>
                  <a:cubicBezTo>
                    <a:pt x="89" y="180"/>
                    <a:pt x="89" y="180"/>
                    <a:pt x="89" y="180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28" y="131"/>
                    <a:pt x="28" y="131"/>
                    <a:pt x="28" y="13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98"/>
                    <a:pt x="42" y="98"/>
                    <a:pt x="42" y="98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6"/>
                    <a:pt x="52" y="79"/>
                    <a:pt x="55" y="76"/>
                  </a:cubicBezTo>
                  <a:cubicBezTo>
                    <a:pt x="58" y="73"/>
                    <a:pt x="67" y="64"/>
                    <a:pt x="67" y="64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203" y="16"/>
                    <a:pt x="203" y="16"/>
                    <a:pt x="203" y="16"/>
                  </a:cubicBezTo>
                  <a:cubicBezTo>
                    <a:pt x="213" y="27"/>
                    <a:pt x="213" y="27"/>
                    <a:pt x="213" y="27"/>
                  </a:cubicBezTo>
                  <a:cubicBezTo>
                    <a:pt x="234" y="27"/>
                    <a:pt x="234" y="27"/>
                    <a:pt x="234" y="27"/>
                  </a:cubicBezTo>
                  <a:cubicBezTo>
                    <a:pt x="245" y="31"/>
                    <a:pt x="245" y="31"/>
                    <a:pt x="245" y="31"/>
                  </a:cubicBezTo>
                  <a:cubicBezTo>
                    <a:pt x="245" y="41"/>
                    <a:pt x="245" y="41"/>
                    <a:pt x="245" y="41"/>
                  </a:cubicBezTo>
                  <a:cubicBezTo>
                    <a:pt x="268" y="38"/>
                    <a:pt x="268" y="38"/>
                    <a:pt x="268" y="38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68" y="58"/>
                    <a:pt x="268" y="58"/>
                    <a:pt x="268" y="58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0" y="82"/>
                    <a:pt x="270" y="82"/>
                    <a:pt x="270" y="82"/>
                  </a:cubicBezTo>
                  <a:cubicBezTo>
                    <a:pt x="279" y="91"/>
                    <a:pt x="279" y="91"/>
                    <a:pt x="279" y="91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85" y="113"/>
                    <a:pt x="285" y="113"/>
                    <a:pt x="285" y="113"/>
                  </a:cubicBezTo>
                  <a:cubicBezTo>
                    <a:pt x="275" y="123"/>
                    <a:pt x="275" y="123"/>
                    <a:pt x="275" y="123"/>
                  </a:cubicBezTo>
                  <a:cubicBezTo>
                    <a:pt x="290" y="138"/>
                    <a:pt x="290" y="138"/>
                    <a:pt x="290" y="138"/>
                  </a:cubicBezTo>
                  <a:cubicBezTo>
                    <a:pt x="283" y="155"/>
                    <a:pt x="283" y="155"/>
                    <a:pt x="283" y="155"/>
                  </a:cubicBezTo>
                  <a:cubicBezTo>
                    <a:pt x="271" y="159"/>
                    <a:pt x="271" y="159"/>
                    <a:pt x="271" y="159"/>
                  </a:cubicBezTo>
                  <a:cubicBezTo>
                    <a:pt x="271" y="177"/>
                    <a:pt x="271" y="177"/>
                    <a:pt x="271" y="177"/>
                  </a:cubicBezTo>
                  <a:cubicBezTo>
                    <a:pt x="255" y="165"/>
                    <a:pt x="255" y="165"/>
                    <a:pt x="255" y="165"/>
                  </a:cubicBezTo>
                  <a:cubicBezTo>
                    <a:pt x="238" y="163"/>
                    <a:pt x="238" y="163"/>
                    <a:pt x="238" y="163"/>
                  </a:cubicBezTo>
                  <a:cubicBezTo>
                    <a:pt x="205" y="184"/>
                    <a:pt x="205" y="184"/>
                    <a:pt x="205" y="184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197" y="204"/>
                    <a:pt x="197" y="204"/>
                    <a:pt x="197" y="204"/>
                  </a:cubicBezTo>
                  <a:cubicBezTo>
                    <a:pt x="184" y="197"/>
                    <a:pt x="184" y="197"/>
                    <a:pt x="184" y="197"/>
                  </a:cubicBezTo>
                  <a:cubicBezTo>
                    <a:pt x="177" y="201"/>
                    <a:pt x="177" y="201"/>
                    <a:pt x="177" y="201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47" y="199"/>
                    <a:pt x="147" y="199"/>
                    <a:pt x="147" y="199"/>
                  </a:cubicBezTo>
                  <a:cubicBezTo>
                    <a:pt x="136" y="211"/>
                    <a:pt x="136" y="211"/>
                    <a:pt x="136" y="211"/>
                  </a:cubicBezTo>
                  <a:cubicBezTo>
                    <a:pt x="125" y="201"/>
                    <a:pt x="125" y="201"/>
                    <a:pt x="125" y="201"/>
                  </a:cubicBezTo>
                  <a:cubicBezTo>
                    <a:pt x="115" y="210"/>
                    <a:pt x="115" y="210"/>
                    <a:pt x="115" y="21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4" name="Freeform 16">
              <a:extLst>
                <a:ext uri="{FF2B5EF4-FFF2-40B4-BE49-F238E27FC236}">
                  <a16:creationId xmlns:a16="http://schemas.microsoft.com/office/drawing/2014/main" id="{4C76C62C-6C70-4103-8B98-2B60E45CD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070"/>
              <a:ext cx="846" cy="566"/>
            </a:xfrm>
            <a:custGeom>
              <a:avLst/>
              <a:gdLst>
                <a:gd name="T0" fmla="*/ 808 w 846"/>
                <a:gd name="T1" fmla="*/ 281 h 566"/>
                <a:gd name="T2" fmla="*/ 816 w 846"/>
                <a:gd name="T3" fmla="*/ 372 h 566"/>
                <a:gd name="T4" fmla="*/ 830 w 846"/>
                <a:gd name="T5" fmla="*/ 418 h 566"/>
                <a:gd name="T6" fmla="*/ 846 w 846"/>
                <a:gd name="T7" fmla="*/ 489 h 566"/>
                <a:gd name="T8" fmla="*/ 789 w 846"/>
                <a:gd name="T9" fmla="*/ 522 h 566"/>
                <a:gd name="T10" fmla="*/ 729 w 846"/>
                <a:gd name="T11" fmla="*/ 517 h 566"/>
                <a:gd name="T12" fmla="*/ 699 w 846"/>
                <a:gd name="T13" fmla="*/ 563 h 566"/>
                <a:gd name="T14" fmla="*/ 617 w 846"/>
                <a:gd name="T15" fmla="*/ 511 h 566"/>
                <a:gd name="T16" fmla="*/ 529 w 846"/>
                <a:gd name="T17" fmla="*/ 511 h 566"/>
                <a:gd name="T18" fmla="*/ 499 w 846"/>
                <a:gd name="T19" fmla="*/ 476 h 566"/>
                <a:gd name="T20" fmla="*/ 437 w 846"/>
                <a:gd name="T21" fmla="*/ 435 h 566"/>
                <a:gd name="T22" fmla="*/ 379 w 846"/>
                <a:gd name="T23" fmla="*/ 410 h 566"/>
                <a:gd name="T24" fmla="*/ 317 w 846"/>
                <a:gd name="T25" fmla="*/ 495 h 566"/>
                <a:gd name="T26" fmla="*/ 270 w 846"/>
                <a:gd name="T27" fmla="*/ 486 h 566"/>
                <a:gd name="T28" fmla="*/ 224 w 846"/>
                <a:gd name="T29" fmla="*/ 552 h 566"/>
                <a:gd name="T30" fmla="*/ 156 w 846"/>
                <a:gd name="T31" fmla="*/ 525 h 566"/>
                <a:gd name="T32" fmla="*/ 63 w 846"/>
                <a:gd name="T33" fmla="*/ 492 h 566"/>
                <a:gd name="T34" fmla="*/ 19 w 846"/>
                <a:gd name="T35" fmla="*/ 394 h 566"/>
                <a:gd name="T36" fmla="*/ 25 w 846"/>
                <a:gd name="T37" fmla="*/ 322 h 566"/>
                <a:gd name="T38" fmla="*/ 49 w 846"/>
                <a:gd name="T39" fmla="*/ 273 h 566"/>
                <a:gd name="T40" fmla="*/ 68 w 846"/>
                <a:gd name="T41" fmla="*/ 210 h 566"/>
                <a:gd name="T42" fmla="*/ 147 w 846"/>
                <a:gd name="T43" fmla="*/ 230 h 566"/>
                <a:gd name="T44" fmla="*/ 191 w 846"/>
                <a:gd name="T45" fmla="*/ 175 h 566"/>
                <a:gd name="T46" fmla="*/ 322 w 846"/>
                <a:gd name="T47" fmla="*/ 159 h 566"/>
                <a:gd name="T48" fmla="*/ 420 w 846"/>
                <a:gd name="T49" fmla="*/ 159 h 566"/>
                <a:gd name="T50" fmla="*/ 445 w 846"/>
                <a:gd name="T51" fmla="*/ 52 h 566"/>
                <a:gd name="T52" fmla="*/ 442 w 846"/>
                <a:gd name="T53" fmla="*/ 0 h 566"/>
                <a:gd name="T54" fmla="*/ 508 w 846"/>
                <a:gd name="T55" fmla="*/ 22 h 566"/>
                <a:gd name="T56" fmla="*/ 562 w 846"/>
                <a:gd name="T57" fmla="*/ 36 h 566"/>
                <a:gd name="T58" fmla="*/ 622 w 846"/>
                <a:gd name="T59" fmla="*/ 60 h 566"/>
                <a:gd name="T60" fmla="*/ 625 w 846"/>
                <a:gd name="T61" fmla="*/ 142 h 566"/>
                <a:gd name="T62" fmla="*/ 677 w 846"/>
                <a:gd name="T63" fmla="*/ 197 h 566"/>
                <a:gd name="T64" fmla="*/ 690 w 846"/>
                <a:gd name="T65" fmla="*/ 254 h 566"/>
                <a:gd name="T66" fmla="*/ 772 w 846"/>
                <a:gd name="T67" fmla="*/ 241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6" h="566">
                  <a:moveTo>
                    <a:pt x="772" y="241"/>
                  </a:moveTo>
                  <a:lnTo>
                    <a:pt x="808" y="281"/>
                  </a:lnTo>
                  <a:lnTo>
                    <a:pt x="797" y="328"/>
                  </a:lnTo>
                  <a:lnTo>
                    <a:pt x="816" y="372"/>
                  </a:lnTo>
                  <a:lnTo>
                    <a:pt x="808" y="396"/>
                  </a:lnTo>
                  <a:lnTo>
                    <a:pt x="830" y="418"/>
                  </a:lnTo>
                  <a:lnTo>
                    <a:pt x="810" y="454"/>
                  </a:lnTo>
                  <a:lnTo>
                    <a:pt x="846" y="489"/>
                  </a:lnTo>
                  <a:lnTo>
                    <a:pt x="846" y="508"/>
                  </a:lnTo>
                  <a:lnTo>
                    <a:pt x="789" y="522"/>
                  </a:lnTo>
                  <a:lnTo>
                    <a:pt x="761" y="495"/>
                  </a:lnTo>
                  <a:lnTo>
                    <a:pt x="729" y="517"/>
                  </a:lnTo>
                  <a:lnTo>
                    <a:pt x="729" y="547"/>
                  </a:lnTo>
                  <a:lnTo>
                    <a:pt x="699" y="563"/>
                  </a:lnTo>
                  <a:lnTo>
                    <a:pt x="679" y="533"/>
                  </a:lnTo>
                  <a:lnTo>
                    <a:pt x="617" y="511"/>
                  </a:lnTo>
                  <a:lnTo>
                    <a:pt x="576" y="538"/>
                  </a:lnTo>
                  <a:lnTo>
                    <a:pt x="529" y="511"/>
                  </a:lnTo>
                  <a:lnTo>
                    <a:pt x="499" y="497"/>
                  </a:lnTo>
                  <a:lnTo>
                    <a:pt x="499" y="476"/>
                  </a:lnTo>
                  <a:lnTo>
                    <a:pt x="456" y="454"/>
                  </a:lnTo>
                  <a:lnTo>
                    <a:pt x="437" y="435"/>
                  </a:lnTo>
                  <a:lnTo>
                    <a:pt x="404" y="435"/>
                  </a:lnTo>
                  <a:lnTo>
                    <a:pt x="379" y="410"/>
                  </a:lnTo>
                  <a:lnTo>
                    <a:pt x="357" y="451"/>
                  </a:lnTo>
                  <a:lnTo>
                    <a:pt x="317" y="495"/>
                  </a:lnTo>
                  <a:lnTo>
                    <a:pt x="306" y="481"/>
                  </a:lnTo>
                  <a:lnTo>
                    <a:pt x="270" y="486"/>
                  </a:lnTo>
                  <a:lnTo>
                    <a:pt x="270" y="514"/>
                  </a:lnTo>
                  <a:lnTo>
                    <a:pt x="224" y="552"/>
                  </a:lnTo>
                  <a:lnTo>
                    <a:pt x="169" y="566"/>
                  </a:lnTo>
                  <a:lnTo>
                    <a:pt x="156" y="525"/>
                  </a:lnTo>
                  <a:lnTo>
                    <a:pt x="93" y="527"/>
                  </a:lnTo>
                  <a:lnTo>
                    <a:pt x="63" y="492"/>
                  </a:lnTo>
                  <a:lnTo>
                    <a:pt x="19" y="424"/>
                  </a:lnTo>
                  <a:lnTo>
                    <a:pt x="19" y="394"/>
                  </a:lnTo>
                  <a:lnTo>
                    <a:pt x="0" y="361"/>
                  </a:lnTo>
                  <a:lnTo>
                    <a:pt x="25" y="322"/>
                  </a:lnTo>
                  <a:lnTo>
                    <a:pt x="49" y="298"/>
                  </a:lnTo>
                  <a:lnTo>
                    <a:pt x="49" y="273"/>
                  </a:lnTo>
                  <a:lnTo>
                    <a:pt x="76" y="246"/>
                  </a:lnTo>
                  <a:lnTo>
                    <a:pt x="68" y="210"/>
                  </a:lnTo>
                  <a:lnTo>
                    <a:pt x="109" y="216"/>
                  </a:lnTo>
                  <a:lnTo>
                    <a:pt x="147" y="230"/>
                  </a:lnTo>
                  <a:lnTo>
                    <a:pt x="153" y="189"/>
                  </a:lnTo>
                  <a:lnTo>
                    <a:pt x="191" y="175"/>
                  </a:lnTo>
                  <a:lnTo>
                    <a:pt x="289" y="205"/>
                  </a:lnTo>
                  <a:lnTo>
                    <a:pt x="322" y="159"/>
                  </a:lnTo>
                  <a:lnTo>
                    <a:pt x="379" y="156"/>
                  </a:lnTo>
                  <a:lnTo>
                    <a:pt x="420" y="159"/>
                  </a:lnTo>
                  <a:lnTo>
                    <a:pt x="431" y="104"/>
                  </a:lnTo>
                  <a:lnTo>
                    <a:pt x="445" y="52"/>
                  </a:lnTo>
                  <a:lnTo>
                    <a:pt x="417" y="25"/>
                  </a:lnTo>
                  <a:lnTo>
                    <a:pt x="442" y="0"/>
                  </a:lnTo>
                  <a:lnTo>
                    <a:pt x="486" y="0"/>
                  </a:lnTo>
                  <a:lnTo>
                    <a:pt x="508" y="22"/>
                  </a:lnTo>
                  <a:lnTo>
                    <a:pt x="543" y="3"/>
                  </a:lnTo>
                  <a:lnTo>
                    <a:pt x="562" y="36"/>
                  </a:lnTo>
                  <a:lnTo>
                    <a:pt x="589" y="22"/>
                  </a:lnTo>
                  <a:lnTo>
                    <a:pt x="622" y="60"/>
                  </a:lnTo>
                  <a:lnTo>
                    <a:pt x="608" y="93"/>
                  </a:lnTo>
                  <a:lnTo>
                    <a:pt x="625" y="142"/>
                  </a:lnTo>
                  <a:lnTo>
                    <a:pt x="652" y="169"/>
                  </a:lnTo>
                  <a:lnTo>
                    <a:pt x="677" y="197"/>
                  </a:lnTo>
                  <a:lnTo>
                    <a:pt x="682" y="243"/>
                  </a:lnTo>
                  <a:lnTo>
                    <a:pt x="690" y="254"/>
                  </a:lnTo>
                  <a:lnTo>
                    <a:pt x="726" y="221"/>
                  </a:lnTo>
                  <a:lnTo>
                    <a:pt x="772" y="241"/>
                  </a:lnTo>
                  <a:lnTo>
                    <a:pt x="772" y="24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5" name="Freeform 17">
              <a:extLst>
                <a:ext uri="{FF2B5EF4-FFF2-40B4-BE49-F238E27FC236}">
                  <a16:creationId xmlns:a16="http://schemas.microsoft.com/office/drawing/2014/main" id="{12F24F45-5434-446F-B67D-495E2F062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278"/>
              <a:ext cx="1024" cy="945"/>
            </a:xfrm>
            <a:custGeom>
              <a:avLst/>
              <a:gdLst>
                <a:gd name="T0" fmla="*/ 958 w 1024"/>
                <a:gd name="T1" fmla="*/ 235 h 945"/>
                <a:gd name="T2" fmla="*/ 882 w 1024"/>
                <a:gd name="T3" fmla="*/ 183 h 945"/>
                <a:gd name="T4" fmla="*/ 786 w 1024"/>
                <a:gd name="T5" fmla="*/ 131 h 945"/>
                <a:gd name="T6" fmla="*/ 745 w 1024"/>
                <a:gd name="T7" fmla="*/ 109 h 945"/>
                <a:gd name="T8" fmla="*/ 707 w 1024"/>
                <a:gd name="T9" fmla="*/ 169 h 945"/>
                <a:gd name="T10" fmla="*/ 639 w 1024"/>
                <a:gd name="T11" fmla="*/ 142 h 945"/>
                <a:gd name="T12" fmla="*/ 609 w 1024"/>
                <a:gd name="T13" fmla="*/ 95 h 945"/>
                <a:gd name="T14" fmla="*/ 560 w 1024"/>
                <a:gd name="T15" fmla="*/ 65 h 945"/>
                <a:gd name="T16" fmla="*/ 462 w 1024"/>
                <a:gd name="T17" fmla="*/ 41 h 945"/>
                <a:gd name="T18" fmla="*/ 374 w 1024"/>
                <a:gd name="T19" fmla="*/ 3 h 945"/>
                <a:gd name="T20" fmla="*/ 355 w 1024"/>
                <a:gd name="T21" fmla="*/ 57 h 945"/>
                <a:gd name="T22" fmla="*/ 309 w 1024"/>
                <a:gd name="T23" fmla="*/ 82 h 945"/>
                <a:gd name="T24" fmla="*/ 257 w 1024"/>
                <a:gd name="T25" fmla="*/ 98 h 945"/>
                <a:gd name="T26" fmla="*/ 216 w 1024"/>
                <a:gd name="T27" fmla="*/ 104 h 945"/>
                <a:gd name="T28" fmla="*/ 189 w 1024"/>
                <a:gd name="T29" fmla="*/ 147 h 945"/>
                <a:gd name="T30" fmla="*/ 232 w 1024"/>
                <a:gd name="T31" fmla="*/ 202 h 945"/>
                <a:gd name="T32" fmla="*/ 208 w 1024"/>
                <a:gd name="T33" fmla="*/ 251 h 945"/>
                <a:gd name="T34" fmla="*/ 172 w 1024"/>
                <a:gd name="T35" fmla="*/ 265 h 945"/>
                <a:gd name="T36" fmla="*/ 107 w 1024"/>
                <a:gd name="T37" fmla="*/ 262 h 945"/>
                <a:gd name="T38" fmla="*/ 25 w 1024"/>
                <a:gd name="T39" fmla="*/ 287 h 945"/>
                <a:gd name="T40" fmla="*/ 9 w 1024"/>
                <a:gd name="T41" fmla="*/ 333 h 945"/>
                <a:gd name="T42" fmla="*/ 17 w 1024"/>
                <a:gd name="T43" fmla="*/ 412 h 945"/>
                <a:gd name="T44" fmla="*/ 0 w 1024"/>
                <a:gd name="T45" fmla="*/ 481 h 945"/>
                <a:gd name="T46" fmla="*/ 9 w 1024"/>
                <a:gd name="T47" fmla="*/ 541 h 945"/>
                <a:gd name="T48" fmla="*/ 58 w 1024"/>
                <a:gd name="T49" fmla="*/ 596 h 945"/>
                <a:gd name="T50" fmla="*/ 120 w 1024"/>
                <a:gd name="T51" fmla="*/ 601 h 945"/>
                <a:gd name="T52" fmla="*/ 170 w 1024"/>
                <a:gd name="T53" fmla="*/ 661 h 945"/>
                <a:gd name="T54" fmla="*/ 246 w 1024"/>
                <a:gd name="T55" fmla="*/ 661 h 945"/>
                <a:gd name="T56" fmla="*/ 309 w 1024"/>
                <a:gd name="T57" fmla="*/ 680 h 945"/>
                <a:gd name="T58" fmla="*/ 339 w 1024"/>
                <a:gd name="T59" fmla="*/ 751 h 945"/>
                <a:gd name="T60" fmla="*/ 432 w 1024"/>
                <a:gd name="T61" fmla="*/ 743 h 945"/>
                <a:gd name="T62" fmla="*/ 470 w 1024"/>
                <a:gd name="T63" fmla="*/ 803 h 945"/>
                <a:gd name="T64" fmla="*/ 432 w 1024"/>
                <a:gd name="T65" fmla="*/ 847 h 945"/>
                <a:gd name="T66" fmla="*/ 426 w 1024"/>
                <a:gd name="T67" fmla="*/ 904 h 945"/>
                <a:gd name="T68" fmla="*/ 475 w 1024"/>
                <a:gd name="T69" fmla="*/ 926 h 945"/>
                <a:gd name="T70" fmla="*/ 535 w 1024"/>
                <a:gd name="T71" fmla="*/ 913 h 945"/>
                <a:gd name="T72" fmla="*/ 587 w 1024"/>
                <a:gd name="T73" fmla="*/ 904 h 945"/>
                <a:gd name="T74" fmla="*/ 625 w 1024"/>
                <a:gd name="T75" fmla="*/ 872 h 945"/>
                <a:gd name="T76" fmla="*/ 674 w 1024"/>
                <a:gd name="T77" fmla="*/ 841 h 945"/>
                <a:gd name="T78" fmla="*/ 751 w 1024"/>
                <a:gd name="T79" fmla="*/ 847 h 945"/>
                <a:gd name="T80" fmla="*/ 811 w 1024"/>
                <a:gd name="T81" fmla="*/ 844 h 945"/>
                <a:gd name="T82" fmla="*/ 860 w 1024"/>
                <a:gd name="T83" fmla="*/ 800 h 945"/>
                <a:gd name="T84" fmla="*/ 901 w 1024"/>
                <a:gd name="T85" fmla="*/ 773 h 945"/>
                <a:gd name="T86" fmla="*/ 934 w 1024"/>
                <a:gd name="T87" fmla="*/ 749 h 945"/>
                <a:gd name="T88" fmla="*/ 898 w 1024"/>
                <a:gd name="T89" fmla="*/ 702 h 945"/>
                <a:gd name="T90" fmla="*/ 901 w 1024"/>
                <a:gd name="T91" fmla="*/ 650 h 945"/>
                <a:gd name="T92" fmla="*/ 931 w 1024"/>
                <a:gd name="T93" fmla="*/ 604 h 945"/>
                <a:gd name="T94" fmla="*/ 936 w 1024"/>
                <a:gd name="T95" fmla="*/ 557 h 945"/>
                <a:gd name="T96" fmla="*/ 1002 w 1024"/>
                <a:gd name="T97" fmla="*/ 508 h 945"/>
                <a:gd name="T98" fmla="*/ 988 w 1024"/>
                <a:gd name="T99" fmla="*/ 426 h 945"/>
                <a:gd name="T100" fmla="*/ 985 w 1024"/>
                <a:gd name="T101" fmla="*/ 361 h 945"/>
                <a:gd name="T102" fmla="*/ 1024 w 1024"/>
                <a:gd name="T103" fmla="*/ 325 h 945"/>
                <a:gd name="T104" fmla="*/ 1002 w 1024"/>
                <a:gd name="T105" fmla="*/ 276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4" h="945">
                  <a:moveTo>
                    <a:pt x="1002" y="276"/>
                  </a:moveTo>
                  <a:lnTo>
                    <a:pt x="958" y="235"/>
                  </a:lnTo>
                  <a:lnTo>
                    <a:pt x="923" y="235"/>
                  </a:lnTo>
                  <a:lnTo>
                    <a:pt x="882" y="183"/>
                  </a:lnTo>
                  <a:lnTo>
                    <a:pt x="800" y="164"/>
                  </a:lnTo>
                  <a:lnTo>
                    <a:pt x="786" y="131"/>
                  </a:lnTo>
                  <a:lnTo>
                    <a:pt x="745" y="131"/>
                  </a:lnTo>
                  <a:lnTo>
                    <a:pt x="745" y="109"/>
                  </a:lnTo>
                  <a:lnTo>
                    <a:pt x="707" y="136"/>
                  </a:lnTo>
                  <a:lnTo>
                    <a:pt x="707" y="169"/>
                  </a:lnTo>
                  <a:lnTo>
                    <a:pt x="661" y="153"/>
                  </a:lnTo>
                  <a:lnTo>
                    <a:pt x="639" y="142"/>
                  </a:lnTo>
                  <a:lnTo>
                    <a:pt x="639" y="112"/>
                  </a:lnTo>
                  <a:lnTo>
                    <a:pt x="609" y="95"/>
                  </a:lnTo>
                  <a:lnTo>
                    <a:pt x="584" y="93"/>
                  </a:lnTo>
                  <a:lnTo>
                    <a:pt x="560" y="65"/>
                  </a:lnTo>
                  <a:lnTo>
                    <a:pt x="519" y="41"/>
                  </a:lnTo>
                  <a:lnTo>
                    <a:pt x="462" y="41"/>
                  </a:lnTo>
                  <a:lnTo>
                    <a:pt x="410" y="0"/>
                  </a:lnTo>
                  <a:lnTo>
                    <a:pt x="374" y="3"/>
                  </a:lnTo>
                  <a:lnTo>
                    <a:pt x="352" y="22"/>
                  </a:lnTo>
                  <a:lnTo>
                    <a:pt x="355" y="57"/>
                  </a:lnTo>
                  <a:lnTo>
                    <a:pt x="320" y="54"/>
                  </a:lnTo>
                  <a:lnTo>
                    <a:pt x="309" y="82"/>
                  </a:lnTo>
                  <a:lnTo>
                    <a:pt x="276" y="82"/>
                  </a:lnTo>
                  <a:lnTo>
                    <a:pt x="257" y="98"/>
                  </a:lnTo>
                  <a:lnTo>
                    <a:pt x="232" y="93"/>
                  </a:lnTo>
                  <a:lnTo>
                    <a:pt x="216" y="104"/>
                  </a:lnTo>
                  <a:lnTo>
                    <a:pt x="210" y="126"/>
                  </a:lnTo>
                  <a:lnTo>
                    <a:pt x="189" y="147"/>
                  </a:lnTo>
                  <a:lnTo>
                    <a:pt x="186" y="180"/>
                  </a:lnTo>
                  <a:lnTo>
                    <a:pt x="232" y="202"/>
                  </a:lnTo>
                  <a:lnTo>
                    <a:pt x="235" y="232"/>
                  </a:lnTo>
                  <a:lnTo>
                    <a:pt x="208" y="251"/>
                  </a:lnTo>
                  <a:lnTo>
                    <a:pt x="183" y="240"/>
                  </a:lnTo>
                  <a:lnTo>
                    <a:pt x="172" y="265"/>
                  </a:lnTo>
                  <a:lnTo>
                    <a:pt x="145" y="262"/>
                  </a:lnTo>
                  <a:lnTo>
                    <a:pt x="107" y="262"/>
                  </a:lnTo>
                  <a:lnTo>
                    <a:pt x="58" y="254"/>
                  </a:lnTo>
                  <a:lnTo>
                    <a:pt x="25" y="287"/>
                  </a:lnTo>
                  <a:lnTo>
                    <a:pt x="25" y="317"/>
                  </a:lnTo>
                  <a:lnTo>
                    <a:pt x="9" y="333"/>
                  </a:lnTo>
                  <a:lnTo>
                    <a:pt x="19" y="371"/>
                  </a:lnTo>
                  <a:lnTo>
                    <a:pt x="17" y="412"/>
                  </a:lnTo>
                  <a:lnTo>
                    <a:pt x="0" y="434"/>
                  </a:lnTo>
                  <a:lnTo>
                    <a:pt x="0" y="481"/>
                  </a:lnTo>
                  <a:lnTo>
                    <a:pt x="17" y="514"/>
                  </a:lnTo>
                  <a:lnTo>
                    <a:pt x="9" y="541"/>
                  </a:lnTo>
                  <a:lnTo>
                    <a:pt x="25" y="571"/>
                  </a:lnTo>
                  <a:lnTo>
                    <a:pt x="58" y="596"/>
                  </a:lnTo>
                  <a:lnTo>
                    <a:pt x="85" y="582"/>
                  </a:lnTo>
                  <a:lnTo>
                    <a:pt x="120" y="601"/>
                  </a:lnTo>
                  <a:lnTo>
                    <a:pt x="137" y="631"/>
                  </a:lnTo>
                  <a:lnTo>
                    <a:pt x="170" y="661"/>
                  </a:lnTo>
                  <a:lnTo>
                    <a:pt x="200" y="645"/>
                  </a:lnTo>
                  <a:lnTo>
                    <a:pt x="246" y="661"/>
                  </a:lnTo>
                  <a:lnTo>
                    <a:pt x="290" y="653"/>
                  </a:lnTo>
                  <a:lnTo>
                    <a:pt x="309" y="680"/>
                  </a:lnTo>
                  <a:lnTo>
                    <a:pt x="301" y="713"/>
                  </a:lnTo>
                  <a:lnTo>
                    <a:pt x="339" y="751"/>
                  </a:lnTo>
                  <a:lnTo>
                    <a:pt x="391" y="751"/>
                  </a:lnTo>
                  <a:lnTo>
                    <a:pt x="432" y="743"/>
                  </a:lnTo>
                  <a:lnTo>
                    <a:pt x="472" y="779"/>
                  </a:lnTo>
                  <a:lnTo>
                    <a:pt x="470" y="803"/>
                  </a:lnTo>
                  <a:lnTo>
                    <a:pt x="437" y="809"/>
                  </a:lnTo>
                  <a:lnTo>
                    <a:pt x="432" y="847"/>
                  </a:lnTo>
                  <a:lnTo>
                    <a:pt x="399" y="880"/>
                  </a:lnTo>
                  <a:lnTo>
                    <a:pt x="426" y="904"/>
                  </a:lnTo>
                  <a:lnTo>
                    <a:pt x="451" y="940"/>
                  </a:lnTo>
                  <a:lnTo>
                    <a:pt x="475" y="926"/>
                  </a:lnTo>
                  <a:lnTo>
                    <a:pt x="502" y="945"/>
                  </a:lnTo>
                  <a:lnTo>
                    <a:pt x="535" y="913"/>
                  </a:lnTo>
                  <a:lnTo>
                    <a:pt x="568" y="937"/>
                  </a:lnTo>
                  <a:lnTo>
                    <a:pt x="587" y="904"/>
                  </a:lnTo>
                  <a:lnTo>
                    <a:pt x="606" y="899"/>
                  </a:lnTo>
                  <a:lnTo>
                    <a:pt x="625" y="872"/>
                  </a:lnTo>
                  <a:lnTo>
                    <a:pt x="661" y="872"/>
                  </a:lnTo>
                  <a:lnTo>
                    <a:pt x="674" y="841"/>
                  </a:lnTo>
                  <a:lnTo>
                    <a:pt x="715" y="822"/>
                  </a:lnTo>
                  <a:lnTo>
                    <a:pt x="751" y="847"/>
                  </a:lnTo>
                  <a:lnTo>
                    <a:pt x="775" y="833"/>
                  </a:lnTo>
                  <a:lnTo>
                    <a:pt x="811" y="844"/>
                  </a:lnTo>
                  <a:lnTo>
                    <a:pt x="844" y="828"/>
                  </a:lnTo>
                  <a:lnTo>
                    <a:pt x="860" y="800"/>
                  </a:lnTo>
                  <a:lnTo>
                    <a:pt x="887" y="806"/>
                  </a:lnTo>
                  <a:lnTo>
                    <a:pt x="901" y="773"/>
                  </a:lnTo>
                  <a:lnTo>
                    <a:pt x="923" y="768"/>
                  </a:lnTo>
                  <a:lnTo>
                    <a:pt x="934" y="749"/>
                  </a:lnTo>
                  <a:lnTo>
                    <a:pt x="906" y="729"/>
                  </a:lnTo>
                  <a:lnTo>
                    <a:pt x="898" y="702"/>
                  </a:lnTo>
                  <a:lnTo>
                    <a:pt x="931" y="680"/>
                  </a:lnTo>
                  <a:lnTo>
                    <a:pt x="901" y="650"/>
                  </a:lnTo>
                  <a:lnTo>
                    <a:pt x="909" y="623"/>
                  </a:lnTo>
                  <a:lnTo>
                    <a:pt x="931" y="604"/>
                  </a:lnTo>
                  <a:lnTo>
                    <a:pt x="909" y="576"/>
                  </a:lnTo>
                  <a:lnTo>
                    <a:pt x="936" y="557"/>
                  </a:lnTo>
                  <a:lnTo>
                    <a:pt x="947" y="535"/>
                  </a:lnTo>
                  <a:lnTo>
                    <a:pt x="1002" y="508"/>
                  </a:lnTo>
                  <a:lnTo>
                    <a:pt x="1002" y="456"/>
                  </a:lnTo>
                  <a:lnTo>
                    <a:pt x="988" y="426"/>
                  </a:lnTo>
                  <a:lnTo>
                    <a:pt x="1002" y="399"/>
                  </a:lnTo>
                  <a:lnTo>
                    <a:pt x="985" y="361"/>
                  </a:lnTo>
                  <a:lnTo>
                    <a:pt x="1015" y="344"/>
                  </a:lnTo>
                  <a:lnTo>
                    <a:pt x="1024" y="325"/>
                  </a:lnTo>
                  <a:lnTo>
                    <a:pt x="994" y="306"/>
                  </a:lnTo>
                  <a:lnTo>
                    <a:pt x="1002" y="276"/>
                  </a:lnTo>
                  <a:lnTo>
                    <a:pt x="1002" y="27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6" name="Freeform 18">
              <a:extLst>
                <a:ext uri="{FF2B5EF4-FFF2-40B4-BE49-F238E27FC236}">
                  <a16:creationId xmlns:a16="http://schemas.microsoft.com/office/drawing/2014/main" id="{01330011-52FF-493D-9A18-40D049919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518"/>
              <a:ext cx="1399" cy="1104"/>
            </a:xfrm>
            <a:custGeom>
              <a:avLst/>
              <a:gdLst>
                <a:gd name="T0" fmla="*/ 32 w 1399"/>
                <a:gd name="T1" fmla="*/ 667 h 1104"/>
                <a:gd name="T2" fmla="*/ 62 w 1399"/>
                <a:gd name="T3" fmla="*/ 716 h 1104"/>
                <a:gd name="T4" fmla="*/ 133 w 1399"/>
                <a:gd name="T5" fmla="*/ 763 h 1104"/>
                <a:gd name="T6" fmla="*/ 177 w 1399"/>
                <a:gd name="T7" fmla="*/ 842 h 1104"/>
                <a:gd name="T8" fmla="*/ 223 w 1399"/>
                <a:gd name="T9" fmla="*/ 883 h 1104"/>
                <a:gd name="T10" fmla="*/ 311 w 1399"/>
                <a:gd name="T11" fmla="*/ 946 h 1104"/>
                <a:gd name="T12" fmla="*/ 319 w 1399"/>
                <a:gd name="T13" fmla="*/ 1011 h 1104"/>
                <a:gd name="T14" fmla="*/ 433 w 1399"/>
                <a:gd name="T15" fmla="*/ 1066 h 1104"/>
                <a:gd name="T16" fmla="*/ 543 w 1399"/>
                <a:gd name="T17" fmla="*/ 1104 h 1104"/>
                <a:gd name="T18" fmla="*/ 627 w 1399"/>
                <a:gd name="T19" fmla="*/ 1009 h 1104"/>
                <a:gd name="T20" fmla="*/ 704 w 1399"/>
                <a:gd name="T21" fmla="*/ 1050 h 1104"/>
                <a:gd name="T22" fmla="*/ 788 w 1399"/>
                <a:gd name="T23" fmla="*/ 1077 h 1104"/>
                <a:gd name="T24" fmla="*/ 802 w 1399"/>
                <a:gd name="T25" fmla="*/ 1011 h 1104"/>
                <a:gd name="T26" fmla="*/ 854 w 1399"/>
                <a:gd name="T27" fmla="*/ 918 h 1104"/>
                <a:gd name="T28" fmla="*/ 911 w 1399"/>
                <a:gd name="T29" fmla="*/ 875 h 1104"/>
                <a:gd name="T30" fmla="*/ 976 w 1399"/>
                <a:gd name="T31" fmla="*/ 875 h 1104"/>
                <a:gd name="T32" fmla="*/ 971 w 1399"/>
                <a:gd name="T33" fmla="*/ 815 h 1104"/>
                <a:gd name="T34" fmla="*/ 979 w 1399"/>
                <a:gd name="T35" fmla="*/ 716 h 1104"/>
                <a:gd name="T36" fmla="*/ 996 w 1399"/>
                <a:gd name="T37" fmla="*/ 623 h 1104"/>
                <a:gd name="T38" fmla="*/ 1091 w 1399"/>
                <a:gd name="T39" fmla="*/ 651 h 1104"/>
                <a:gd name="T40" fmla="*/ 1176 w 1399"/>
                <a:gd name="T41" fmla="*/ 683 h 1104"/>
                <a:gd name="T42" fmla="*/ 1241 w 1399"/>
                <a:gd name="T43" fmla="*/ 659 h 1104"/>
                <a:gd name="T44" fmla="*/ 1334 w 1399"/>
                <a:gd name="T45" fmla="*/ 705 h 1104"/>
                <a:gd name="T46" fmla="*/ 1378 w 1399"/>
                <a:gd name="T47" fmla="*/ 700 h 1104"/>
                <a:gd name="T48" fmla="*/ 1326 w 1399"/>
                <a:gd name="T49" fmla="*/ 640 h 1104"/>
                <a:gd name="T50" fmla="*/ 1364 w 1399"/>
                <a:gd name="T51" fmla="*/ 569 h 1104"/>
                <a:gd name="T52" fmla="*/ 1399 w 1399"/>
                <a:gd name="T53" fmla="*/ 539 h 1104"/>
                <a:gd name="T54" fmla="*/ 1318 w 1399"/>
                <a:gd name="T55" fmla="*/ 511 h 1104"/>
                <a:gd name="T56" fmla="*/ 1228 w 1399"/>
                <a:gd name="T57" fmla="*/ 473 h 1104"/>
                <a:gd name="T58" fmla="*/ 1217 w 1399"/>
                <a:gd name="T59" fmla="*/ 413 h 1104"/>
                <a:gd name="T60" fmla="*/ 1127 w 1399"/>
                <a:gd name="T61" fmla="*/ 405 h 1104"/>
                <a:gd name="T62" fmla="*/ 1064 w 1399"/>
                <a:gd name="T63" fmla="*/ 391 h 1104"/>
                <a:gd name="T64" fmla="*/ 1012 w 1399"/>
                <a:gd name="T65" fmla="*/ 342 h 1104"/>
                <a:gd name="T66" fmla="*/ 952 w 1399"/>
                <a:gd name="T67" fmla="*/ 331 h 1104"/>
                <a:gd name="T68" fmla="*/ 944 w 1399"/>
                <a:gd name="T69" fmla="*/ 274 h 1104"/>
                <a:gd name="T70" fmla="*/ 927 w 1399"/>
                <a:gd name="T71" fmla="*/ 194 h 1104"/>
                <a:gd name="T72" fmla="*/ 946 w 1399"/>
                <a:gd name="T73" fmla="*/ 131 h 1104"/>
                <a:gd name="T74" fmla="*/ 916 w 1399"/>
                <a:gd name="T75" fmla="*/ 66 h 1104"/>
                <a:gd name="T76" fmla="*/ 878 w 1399"/>
                <a:gd name="T77" fmla="*/ 36 h 1104"/>
                <a:gd name="T78" fmla="*/ 802 w 1399"/>
                <a:gd name="T79" fmla="*/ 22 h 1104"/>
                <a:gd name="T80" fmla="*/ 772 w 1399"/>
                <a:gd name="T81" fmla="*/ 88 h 1104"/>
                <a:gd name="T82" fmla="*/ 709 w 1399"/>
                <a:gd name="T83" fmla="*/ 93 h 1104"/>
                <a:gd name="T84" fmla="*/ 635 w 1399"/>
                <a:gd name="T85" fmla="*/ 85 h 1104"/>
                <a:gd name="T86" fmla="*/ 562 w 1399"/>
                <a:gd name="T87" fmla="*/ 90 h 1104"/>
                <a:gd name="T88" fmla="*/ 513 w 1399"/>
                <a:gd name="T89" fmla="*/ 60 h 1104"/>
                <a:gd name="T90" fmla="*/ 461 w 1399"/>
                <a:gd name="T91" fmla="*/ 82 h 1104"/>
                <a:gd name="T92" fmla="*/ 360 w 1399"/>
                <a:gd name="T93" fmla="*/ 66 h 1104"/>
                <a:gd name="T94" fmla="*/ 316 w 1399"/>
                <a:gd name="T95" fmla="*/ 93 h 1104"/>
                <a:gd name="T96" fmla="*/ 248 w 1399"/>
                <a:gd name="T97" fmla="*/ 101 h 1104"/>
                <a:gd name="T98" fmla="*/ 152 w 1399"/>
                <a:gd name="T99" fmla="*/ 123 h 1104"/>
                <a:gd name="T100" fmla="*/ 161 w 1399"/>
                <a:gd name="T101" fmla="*/ 181 h 1104"/>
                <a:gd name="T102" fmla="*/ 177 w 1399"/>
                <a:gd name="T103" fmla="*/ 260 h 1104"/>
                <a:gd name="T104" fmla="*/ 131 w 1399"/>
                <a:gd name="T105" fmla="*/ 317 h 1104"/>
                <a:gd name="T106" fmla="*/ 111 w 1399"/>
                <a:gd name="T107" fmla="*/ 356 h 1104"/>
                <a:gd name="T108" fmla="*/ 106 w 1399"/>
                <a:gd name="T109" fmla="*/ 394 h 1104"/>
                <a:gd name="T110" fmla="*/ 109 w 1399"/>
                <a:gd name="T111" fmla="*/ 465 h 1104"/>
                <a:gd name="T112" fmla="*/ 65 w 1399"/>
                <a:gd name="T113" fmla="*/ 495 h 1104"/>
                <a:gd name="T114" fmla="*/ 32 w 1399"/>
                <a:gd name="T115" fmla="*/ 544 h 1104"/>
                <a:gd name="T116" fmla="*/ 40 w 1399"/>
                <a:gd name="T117" fmla="*/ 588 h 1104"/>
                <a:gd name="T118" fmla="*/ 0 w 1399"/>
                <a:gd name="T119" fmla="*/ 634 h 1104"/>
                <a:gd name="T120" fmla="*/ 0 w 1399"/>
                <a:gd name="T121" fmla="*/ 65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9" h="1104">
                  <a:moveTo>
                    <a:pt x="0" y="659"/>
                  </a:moveTo>
                  <a:lnTo>
                    <a:pt x="32" y="667"/>
                  </a:lnTo>
                  <a:lnTo>
                    <a:pt x="70" y="700"/>
                  </a:lnTo>
                  <a:lnTo>
                    <a:pt x="62" y="716"/>
                  </a:lnTo>
                  <a:lnTo>
                    <a:pt x="90" y="754"/>
                  </a:lnTo>
                  <a:lnTo>
                    <a:pt x="133" y="763"/>
                  </a:lnTo>
                  <a:lnTo>
                    <a:pt x="147" y="804"/>
                  </a:lnTo>
                  <a:lnTo>
                    <a:pt x="177" y="842"/>
                  </a:lnTo>
                  <a:lnTo>
                    <a:pt x="188" y="880"/>
                  </a:lnTo>
                  <a:lnTo>
                    <a:pt x="223" y="883"/>
                  </a:lnTo>
                  <a:lnTo>
                    <a:pt x="281" y="935"/>
                  </a:lnTo>
                  <a:lnTo>
                    <a:pt x="311" y="946"/>
                  </a:lnTo>
                  <a:lnTo>
                    <a:pt x="343" y="987"/>
                  </a:lnTo>
                  <a:lnTo>
                    <a:pt x="319" y="1011"/>
                  </a:lnTo>
                  <a:lnTo>
                    <a:pt x="373" y="1066"/>
                  </a:lnTo>
                  <a:lnTo>
                    <a:pt x="433" y="1066"/>
                  </a:lnTo>
                  <a:lnTo>
                    <a:pt x="493" y="1077"/>
                  </a:lnTo>
                  <a:lnTo>
                    <a:pt x="543" y="1104"/>
                  </a:lnTo>
                  <a:lnTo>
                    <a:pt x="614" y="1044"/>
                  </a:lnTo>
                  <a:lnTo>
                    <a:pt x="627" y="1009"/>
                  </a:lnTo>
                  <a:lnTo>
                    <a:pt x="663" y="1041"/>
                  </a:lnTo>
                  <a:lnTo>
                    <a:pt x="704" y="1050"/>
                  </a:lnTo>
                  <a:lnTo>
                    <a:pt x="736" y="1041"/>
                  </a:lnTo>
                  <a:lnTo>
                    <a:pt x="788" y="1077"/>
                  </a:lnTo>
                  <a:lnTo>
                    <a:pt x="807" y="1041"/>
                  </a:lnTo>
                  <a:lnTo>
                    <a:pt x="802" y="1011"/>
                  </a:lnTo>
                  <a:lnTo>
                    <a:pt x="807" y="957"/>
                  </a:lnTo>
                  <a:lnTo>
                    <a:pt x="854" y="918"/>
                  </a:lnTo>
                  <a:lnTo>
                    <a:pt x="870" y="875"/>
                  </a:lnTo>
                  <a:lnTo>
                    <a:pt x="911" y="875"/>
                  </a:lnTo>
                  <a:lnTo>
                    <a:pt x="968" y="894"/>
                  </a:lnTo>
                  <a:lnTo>
                    <a:pt x="976" y="875"/>
                  </a:lnTo>
                  <a:lnTo>
                    <a:pt x="963" y="850"/>
                  </a:lnTo>
                  <a:lnTo>
                    <a:pt x="971" y="815"/>
                  </a:lnTo>
                  <a:lnTo>
                    <a:pt x="985" y="771"/>
                  </a:lnTo>
                  <a:lnTo>
                    <a:pt x="979" y="716"/>
                  </a:lnTo>
                  <a:lnTo>
                    <a:pt x="976" y="656"/>
                  </a:lnTo>
                  <a:lnTo>
                    <a:pt x="996" y="623"/>
                  </a:lnTo>
                  <a:lnTo>
                    <a:pt x="1047" y="640"/>
                  </a:lnTo>
                  <a:lnTo>
                    <a:pt x="1091" y="651"/>
                  </a:lnTo>
                  <a:lnTo>
                    <a:pt x="1107" y="697"/>
                  </a:lnTo>
                  <a:lnTo>
                    <a:pt x="1176" y="683"/>
                  </a:lnTo>
                  <a:lnTo>
                    <a:pt x="1195" y="656"/>
                  </a:lnTo>
                  <a:lnTo>
                    <a:pt x="1241" y="659"/>
                  </a:lnTo>
                  <a:lnTo>
                    <a:pt x="1309" y="694"/>
                  </a:lnTo>
                  <a:lnTo>
                    <a:pt x="1334" y="705"/>
                  </a:lnTo>
                  <a:lnTo>
                    <a:pt x="1359" y="741"/>
                  </a:lnTo>
                  <a:lnTo>
                    <a:pt x="1378" y="700"/>
                  </a:lnTo>
                  <a:lnTo>
                    <a:pt x="1353" y="664"/>
                  </a:lnTo>
                  <a:lnTo>
                    <a:pt x="1326" y="640"/>
                  </a:lnTo>
                  <a:lnTo>
                    <a:pt x="1359" y="607"/>
                  </a:lnTo>
                  <a:lnTo>
                    <a:pt x="1364" y="569"/>
                  </a:lnTo>
                  <a:lnTo>
                    <a:pt x="1397" y="563"/>
                  </a:lnTo>
                  <a:lnTo>
                    <a:pt x="1399" y="539"/>
                  </a:lnTo>
                  <a:lnTo>
                    <a:pt x="1359" y="503"/>
                  </a:lnTo>
                  <a:lnTo>
                    <a:pt x="1318" y="511"/>
                  </a:lnTo>
                  <a:lnTo>
                    <a:pt x="1266" y="511"/>
                  </a:lnTo>
                  <a:lnTo>
                    <a:pt x="1228" y="473"/>
                  </a:lnTo>
                  <a:lnTo>
                    <a:pt x="1236" y="440"/>
                  </a:lnTo>
                  <a:lnTo>
                    <a:pt x="1217" y="413"/>
                  </a:lnTo>
                  <a:lnTo>
                    <a:pt x="1173" y="421"/>
                  </a:lnTo>
                  <a:lnTo>
                    <a:pt x="1127" y="405"/>
                  </a:lnTo>
                  <a:lnTo>
                    <a:pt x="1097" y="421"/>
                  </a:lnTo>
                  <a:lnTo>
                    <a:pt x="1064" y="391"/>
                  </a:lnTo>
                  <a:lnTo>
                    <a:pt x="1047" y="361"/>
                  </a:lnTo>
                  <a:lnTo>
                    <a:pt x="1012" y="342"/>
                  </a:lnTo>
                  <a:lnTo>
                    <a:pt x="985" y="356"/>
                  </a:lnTo>
                  <a:lnTo>
                    <a:pt x="952" y="331"/>
                  </a:lnTo>
                  <a:lnTo>
                    <a:pt x="936" y="301"/>
                  </a:lnTo>
                  <a:lnTo>
                    <a:pt x="944" y="274"/>
                  </a:lnTo>
                  <a:lnTo>
                    <a:pt x="927" y="241"/>
                  </a:lnTo>
                  <a:lnTo>
                    <a:pt x="927" y="194"/>
                  </a:lnTo>
                  <a:lnTo>
                    <a:pt x="944" y="172"/>
                  </a:lnTo>
                  <a:lnTo>
                    <a:pt x="946" y="131"/>
                  </a:lnTo>
                  <a:lnTo>
                    <a:pt x="936" y="93"/>
                  </a:lnTo>
                  <a:lnTo>
                    <a:pt x="916" y="66"/>
                  </a:lnTo>
                  <a:lnTo>
                    <a:pt x="903" y="33"/>
                  </a:lnTo>
                  <a:lnTo>
                    <a:pt x="878" y="36"/>
                  </a:lnTo>
                  <a:lnTo>
                    <a:pt x="835" y="0"/>
                  </a:lnTo>
                  <a:lnTo>
                    <a:pt x="802" y="22"/>
                  </a:lnTo>
                  <a:lnTo>
                    <a:pt x="810" y="66"/>
                  </a:lnTo>
                  <a:lnTo>
                    <a:pt x="772" y="88"/>
                  </a:lnTo>
                  <a:lnTo>
                    <a:pt x="753" y="110"/>
                  </a:lnTo>
                  <a:lnTo>
                    <a:pt x="709" y="93"/>
                  </a:lnTo>
                  <a:lnTo>
                    <a:pt x="663" y="82"/>
                  </a:lnTo>
                  <a:lnTo>
                    <a:pt x="635" y="85"/>
                  </a:lnTo>
                  <a:lnTo>
                    <a:pt x="600" y="69"/>
                  </a:lnTo>
                  <a:lnTo>
                    <a:pt x="562" y="90"/>
                  </a:lnTo>
                  <a:lnTo>
                    <a:pt x="537" y="88"/>
                  </a:lnTo>
                  <a:lnTo>
                    <a:pt x="513" y="60"/>
                  </a:lnTo>
                  <a:lnTo>
                    <a:pt x="480" y="60"/>
                  </a:lnTo>
                  <a:lnTo>
                    <a:pt x="461" y="82"/>
                  </a:lnTo>
                  <a:lnTo>
                    <a:pt x="382" y="90"/>
                  </a:lnTo>
                  <a:lnTo>
                    <a:pt x="360" y="66"/>
                  </a:lnTo>
                  <a:lnTo>
                    <a:pt x="332" y="66"/>
                  </a:lnTo>
                  <a:lnTo>
                    <a:pt x="316" y="93"/>
                  </a:lnTo>
                  <a:lnTo>
                    <a:pt x="275" y="115"/>
                  </a:lnTo>
                  <a:lnTo>
                    <a:pt x="248" y="101"/>
                  </a:lnTo>
                  <a:lnTo>
                    <a:pt x="169" y="99"/>
                  </a:lnTo>
                  <a:lnTo>
                    <a:pt x="152" y="123"/>
                  </a:lnTo>
                  <a:lnTo>
                    <a:pt x="161" y="153"/>
                  </a:lnTo>
                  <a:lnTo>
                    <a:pt x="161" y="181"/>
                  </a:lnTo>
                  <a:lnTo>
                    <a:pt x="158" y="227"/>
                  </a:lnTo>
                  <a:lnTo>
                    <a:pt x="177" y="260"/>
                  </a:lnTo>
                  <a:lnTo>
                    <a:pt x="150" y="301"/>
                  </a:lnTo>
                  <a:lnTo>
                    <a:pt x="131" y="317"/>
                  </a:lnTo>
                  <a:lnTo>
                    <a:pt x="131" y="339"/>
                  </a:lnTo>
                  <a:lnTo>
                    <a:pt x="111" y="356"/>
                  </a:lnTo>
                  <a:lnTo>
                    <a:pt x="136" y="380"/>
                  </a:lnTo>
                  <a:lnTo>
                    <a:pt x="106" y="394"/>
                  </a:lnTo>
                  <a:lnTo>
                    <a:pt x="125" y="429"/>
                  </a:lnTo>
                  <a:lnTo>
                    <a:pt x="109" y="465"/>
                  </a:lnTo>
                  <a:lnTo>
                    <a:pt x="73" y="479"/>
                  </a:lnTo>
                  <a:lnTo>
                    <a:pt x="65" y="495"/>
                  </a:lnTo>
                  <a:lnTo>
                    <a:pt x="40" y="487"/>
                  </a:lnTo>
                  <a:lnTo>
                    <a:pt x="32" y="544"/>
                  </a:lnTo>
                  <a:lnTo>
                    <a:pt x="46" y="566"/>
                  </a:lnTo>
                  <a:lnTo>
                    <a:pt x="40" y="588"/>
                  </a:lnTo>
                  <a:lnTo>
                    <a:pt x="8" y="601"/>
                  </a:lnTo>
                  <a:lnTo>
                    <a:pt x="0" y="634"/>
                  </a:lnTo>
                  <a:lnTo>
                    <a:pt x="0" y="659"/>
                  </a:lnTo>
                  <a:lnTo>
                    <a:pt x="0" y="65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7" name="Freeform 19">
              <a:extLst>
                <a:ext uri="{FF2B5EF4-FFF2-40B4-BE49-F238E27FC236}">
                  <a16:creationId xmlns:a16="http://schemas.microsoft.com/office/drawing/2014/main" id="{07CF3CA3-D05C-4EB7-A96C-3D1CD0549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2502"/>
              <a:ext cx="1440" cy="1030"/>
            </a:xfrm>
            <a:custGeom>
              <a:avLst/>
              <a:gdLst>
                <a:gd name="T0" fmla="*/ 791 w 1440"/>
                <a:gd name="T1" fmla="*/ 0 h 1030"/>
                <a:gd name="T2" fmla="*/ 660 w 1440"/>
                <a:gd name="T3" fmla="*/ 35 h 1030"/>
                <a:gd name="T4" fmla="*/ 570 w 1440"/>
                <a:gd name="T5" fmla="*/ 52 h 1030"/>
                <a:gd name="T6" fmla="*/ 592 w 1440"/>
                <a:gd name="T7" fmla="*/ 101 h 1030"/>
                <a:gd name="T8" fmla="*/ 553 w 1440"/>
                <a:gd name="T9" fmla="*/ 137 h 1030"/>
                <a:gd name="T10" fmla="*/ 556 w 1440"/>
                <a:gd name="T11" fmla="*/ 202 h 1030"/>
                <a:gd name="T12" fmla="*/ 570 w 1440"/>
                <a:gd name="T13" fmla="*/ 284 h 1030"/>
                <a:gd name="T14" fmla="*/ 504 w 1440"/>
                <a:gd name="T15" fmla="*/ 333 h 1030"/>
                <a:gd name="T16" fmla="*/ 499 w 1440"/>
                <a:gd name="T17" fmla="*/ 380 h 1030"/>
                <a:gd name="T18" fmla="*/ 469 w 1440"/>
                <a:gd name="T19" fmla="*/ 426 h 1030"/>
                <a:gd name="T20" fmla="*/ 466 w 1440"/>
                <a:gd name="T21" fmla="*/ 478 h 1030"/>
                <a:gd name="T22" fmla="*/ 502 w 1440"/>
                <a:gd name="T23" fmla="*/ 525 h 1030"/>
                <a:gd name="T24" fmla="*/ 469 w 1440"/>
                <a:gd name="T25" fmla="*/ 549 h 1030"/>
                <a:gd name="T26" fmla="*/ 428 w 1440"/>
                <a:gd name="T27" fmla="*/ 576 h 1030"/>
                <a:gd name="T28" fmla="*/ 379 w 1440"/>
                <a:gd name="T29" fmla="*/ 620 h 1030"/>
                <a:gd name="T30" fmla="*/ 319 w 1440"/>
                <a:gd name="T31" fmla="*/ 623 h 1030"/>
                <a:gd name="T32" fmla="*/ 242 w 1440"/>
                <a:gd name="T33" fmla="*/ 617 h 1030"/>
                <a:gd name="T34" fmla="*/ 193 w 1440"/>
                <a:gd name="T35" fmla="*/ 648 h 1030"/>
                <a:gd name="T36" fmla="*/ 155 w 1440"/>
                <a:gd name="T37" fmla="*/ 680 h 1030"/>
                <a:gd name="T38" fmla="*/ 103 w 1440"/>
                <a:gd name="T39" fmla="*/ 689 h 1030"/>
                <a:gd name="T40" fmla="*/ 43 w 1440"/>
                <a:gd name="T41" fmla="*/ 702 h 1030"/>
                <a:gd name="T42" fmla="*/ 0 w 1440"/>
                <a:gd name="T43" fmla="*/ 757 h 1030"/>
                <a:gd name="T44" fmla="*/ 60 w 1440"/>
                <a:gd name="T45" fmla="*/ 765 h 1030"/>
                <a:gd name="T46" fmla="*/ 155 w 1440"/>
                <a:gd name="T47" fmla="*/ 806 h 1030"/>
                <a:gd name="T48" fmla="*/ 215 w 1440"/>
                <a:gd name="T49" fmla="*/ 790 h 1030"/>
                <a:gd name="T50" fmla="*/ 294 w 1440"/>
                <a:gd name="T51" fmla="*/ 866 h 1030"/>
                <a:gd name="T52" fmla="*/ 496 w 1440"/>
                <a:gd name="T53" fmla="*/ 915 h 1030"/>
                <a:gd name="T54" fmla="*/ 611 w 1440"/>
                <a:gd name="T55" fmla="*/ 893 h 1030"/>
                <a:gd name="T56" fmla="*/ 687 w 1440"/>
                <a:gd name="T57" fmla="*/ 844 h 1030"/>
                <a:gd name="T58" fmla="*/ 772 w 1440"/>
                <a:gd name="T59" fmla="*/ 880 h 1030"/>
                <a:gd name="T60" fmla="*/ 810 w 1440"/>
                <a:gd name="T61" fmla="*/ 910 h 1030"/>
                <a:gd name="T62" fmla="*/ 911 w 1440"/>
                <a:gd name="T63" fmla="*/ 929 h 1030"/>
                <a:gd name="T64" fmla="*/ 957 w 1440"/>
                <a:gd name="T65" fmla="*/ 1030 h 1030"/>
                <a:gd name="T66" fmla="*/ 1004 w 1440"/>
                <a:gd name="T67" fmla="*/ 959 h 1030"/>
                <a:gd name="T68" fmla="*/ 1069 w 1440"/>
                <a:gd name="T69" fmla="*/ 847 h 1030"/>
                <a:gd name="T70" fmla="*/ 1099 w 1440"/>
                <a:gd name="T71" fmla="*/ 795 h 1030"/>
                <a:gd name="T72" fmla="*/ 1159 w 1440"/>
                <a:gd name="T73" fmla="*/ 768 h 1030"/>
                <a:gd name="T74" fmla="*/ 1268 w 1440"/>
                <a:gd name="T75" fmla="*/ 822 h 1030"/>
                <a:gd name="T76" fmla="*/ 1364 w 1440"/>
                <a:gd name="T77" fmla="*/ 817 h 1030"/>
                <a:gd name="T78" fmla="*/ 1440 w 1440"/>
                <a:gd name="T79" fmla="*/ 770 h 1030"/>
                <a:gd name="T80" fmla="*/ 1408 w 1440"/>
                <a:gd name="T81" fmla="*/ 724 h 1030"/>
                <a:gd name="T82" fmla="*/ 1369 w 1440"/>
                <a:gd name="T83" fmla="*/ 691 h 1030"/>
                <a:gd name="T84" fmla="*/ 1296 w 1440"/>
                <a:gd name="T85" fmla="*/ 686 h 1030"/>
                <a:gd name="T86" fmla="*/ 1233 w 1440"/>
                <a:gd name="T87" fmla="*/ 658 h 1030"/>
                <a:gd name="T88" fmla="*/ 1187 w 1440"/>
                <a:gd name="T89" fmla="*/ 617 h 1030"/>
                <a:gd name="T90" fmla="*/ 1154 w 1440"/>
                <a:gd name="T91" fmla="*/ 563 h 1030"/>
                <a:gd name="T92" fmla="*/ 1088 w 1440"/>
                <a:gd name="T93" fmla="*/ 563 h 1030"/>
                <a:gd name="T94" fmla="*/ 1097 w 1440"/>
                <a:gd name="T95" fmla="*/ 505 h 1030"/>
                <a:gd name="T96" fmla="*/ 1127 w 1440"/>
                <a:gd name="T97" fmla="*/ 459 h 1030"/>
                <a:gd name="T98" fmla="*/ 1097 w 1440"/>
                <a:gd name="T99" fmla="*/ 423 h 1030"/>
                <a:gd name="T100" fmla="*/ 1099 w 1440"/>
                <a:gd name="T101" fmla="*/ 363 h 1030"/>
                <a:gd name="T102" fmla="*/ 1077 w 1440"/>
                <a:gd name="T103" fmla="*/ 303 h 1030"/>
                <a:gd name="T104" fmla="*/ 1017 w 1440"/>
                <a:gd name="T105" fmla="*/ 284 h 1030"/>
                <a:gd name="T106" fmla="*/ 1012 w 1440"/>
                <a:gd name="T107" fmla="*/ 224 h 1030"/>
                <a:gd name="T108" fmla="*/ 976 w 1440"/>
                <a:gd name="T109" fmla="*/ 175 h 1030"/>
                <a:gd name="T110" fmla="*/ 941 w 1440"/>
                <a:gd name="T111" fmla="*/ 123 h 1030"/>
                <a:gd name="T112" fmla="*/ 886 w 1440"/>
                <a:gd name="T113" fmla="*/ 147 h 1030"/>
                <a:gd name="T114" fmla="*/ 933 w 1440"/>
                <a:gd name="T115" fmla="*/ 194 h 1030"/>
                <a:gd name="T116" fmla="*/ 892 w 1440"/>
                <a:gd name="T117" fmla="*/ 249 h 1030"/>
                <a:gd name="T118" fmla="*/ 867 w 1440"/>
                <a:gd name="T119" fmla="*/ 197 h 1030"/>
                <a:gd name="T120" fmla="*/ 840 w 1440"/>
                <a:gd name="T121" fmla="*/ 123 h 1030"/>
                <a:gd name="T122" fmla="*/ 837 w 1440"/>
                <a:gd name="T123" fmla="*/ 82 h 1030"/>
                <a:gd name="T124" fmla="*/ 826 w 1440"/>
                <a:gd name="T125" fmla="*/ 35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40" h="1030">
                  <a:moveTo>
                    <a:pt x="826" y="35"/>
                  </a:moveTo>
                  <a:lnTo>
                    <a:pt x="791" y="0"/>
                  </a:lnTo>
                  <a:lnTo>
                    <a:pt x="682" y="0"/>
                  </a:lnTo>
                  <a:lnTo>
                    <a:pt x="660" y="35"/>
                  </a:lnTo>
                  <a:lnTo>
                    <a:pt x="589" y="35"/>
                  </a:lnTo>
                  <a:lnTo>
                    <a:pt x="570" y="52"/>
                  </a:lnTo>
                  <a:lnTo>
                    <a:pt x="562" y="82"/>
                  </a:lnTo>
                  <a:lnTo>
                    <a:pt x="592" y="101"/>
                  </a:lnTo>
                  <a:lnTo>
                    <a:pt x="583" y="120"/>
                  </a:lnTo>
                  <a:lnTo>
                    <a:pt x="553" y="137"/>
                  </a:lnTo>
                  <a:lnTo>
                    <a:pt x="570" y="175"/>
                  </a:lnTo>
                  <a:lnTo>
                    <a:pt x="556" y="202"/>
                  </a:lnTo>
                  <a:lnTo>
                    <a:pt x="570" y="232"/>
                  </a:lnTo>
                  <a:lnTo>
                    <a:pt x="570" y="284"/>
                  </a:lnTo>
                  <a:lnTo>
                    <a:pt x="515" y="311"/>
                  </a:lnTo>
                  <a:lnTo>
                    <a:pt x="504" y="333"/>
                  </a:lnTo>
                  <a:lnTo>
                    <a:pt x="477" y="352"/>
                  </a:lnTo>
                  <a:lnTo>
                    <a:pt x="499" y="380"/>
                  </a:lnTo>
                  <a:lnTo>
                    <a:pt x="477" y="399"/>
                  </a:lnTo>
                  <a:lnTo>
                    <a:pt x="469" y="426"/>
                  </a:lnTo>
                  <a:lnTo>
                    <a:pt x="499" y="456"/>
                  </a:lnTo>
                  <a:lnTo>
                    <a:pt x="466" y="478"/>
                  </a:lnTo>
                  <a:lnTo>
                    <a:pt x="474" y="505"/>
                  </a:lnTo>
                  <a:lnTo>
                    <a:pt x="502" y="525"/>
                  </a:lnTo>
                  <a:lnTo>
                    <a:pt x="491" y="544"/>
                  </a:lnTo>
                  <a:lnTo>
                    <a:pt x="469" y="549"/>
                  </a:lnTo>
                  <a:lnTo>
                    <a:pt x="455" y="582"/>
                  </a:lnTo>
                  <a:lnTo>
                    <a:pt x="428" y="576"/>
                  </a:lnTo>
                  <a:lnTo>
                    <a:pt x="412" y="604"/>
                  </a:lnTo>
                  <a:lnTo>
                    <a:pt x="379" y="620"/>
                  </a:lnTo>
                  <a:lnTo>
                    <a:pt x="343" y="609"/>
                  </a:lnTo>
                  <a:lnTo>
                    <a:pt x="319" y="623"/>
                  </a:lnTo>
                  <a:lnTo>
                    <a:pt x="283" y="598"/>
                  </a:lnTo>
                  <a:lnTo>
                    <a:pt x="242" y="617"/>
                  </a:lnTo>
                  <a:lnTo>
                    <a:pt x="229" y="648"/>
                  </a:lnTo>
                  <a:lnTo>
                    <a:pt x="193" y="648"/>
                  </a:lnTo>
                  <a:lnTo>
                    <a:pt x="174" y="675"/>
                  </a:lnTo>
                  <a:lnTo>
                    <a:pt x="155" y="680"/>
                  </a:lnTo>
                  <a:lnTo>
                    <a:pt x="136" y="713"/>
                  </a:lnTo>
                  <a:lnTo>
                    <a:pt x="103" y="689"/>
                  </a:lnTo>
                  <a:lnTo>
                    <a:pt x="70" y="721"/>
                  </a:lnTo>
                  <a:lnTo>
                    <a:pt x="43" y="702"/>
                  </a:lnTo>
                  <a:lnTo>
                    <a:pt x="19" y="716"/>
                  </a:lnTo>
                  <a:lnTo>
                    <a:pt x="0" y="757"/>
                  </a:lnTo>
                  <a:lnTo>
                    <a:pt x="19" y="760"/>
                  </a:lnTo>
                  <a:lnTo>
                    <a:pt x="60" y="765"/>
                  </a:lnTo>
                  <a:lnTo>
                    <a:pt x="109" y="801"/>
                  </a:lnTo>
                  <a:lnTo>
                    <a:pt x="155" y="806"/>
                  </a:lnTo>
                  <a:lnTo>
                    <a:pt x="169" y="787"/>
                  </a:lnTo>
                  <a:lnTo>
                    <a:pt x="215" y="790"/>
                  </a:lnTo>
                  <a:lnTo>
                    <a:pt x="286" y="839"/>
                  </a:lnTo>
                  <a:lnTo>
                    <a:pt x="294" y="866"/>
                  </a:lnTo>
                  <a:lnTo>
                    <a:pt x="384" y="915"/>
                  </a:lnTo>
                  <a:lnTo>
                    <a:pt x="496" y="915"/>
                  </a:lnTo>
                  <a:lnTo>
                    <a:pt x="581" y="932"/>
                  </a:lnTo>
                  <a:lnTo>
                    <a:pt x="611" y="893"/>
                  </a:lnTo>
                  <a:lnTo>
                    <a:pt x="630" y="847"/>
                  </a:lnTo>
                  <a:lnTo>
                    <a:pt x="687" y="844"/>
                  </a:lnTo>
                  <a:lnTo>
                    <a:pt x="714" y="869"/>
                  </a:lnTo>
                  <a:lnTo>
                    <a:pt x="772" y="880"/>
                  </a:lnTo>
                  <a:lnTo>
                    <a:pt x="780" y="921"/>
                  </a:lnTo>
                  <a:lnTo>
                    <a:pt x="810" y="910"/>
                  </a:lnTo>
                  <a:lnTo>
                    <a:pt x="862" y="943"/>
                  </a:lnTo>
                  <a:lnTo>
                    <a:pt x="911" y="929"/>
                  </a:lnTo>
                  <a:lnTo>
                    <a:pt x="944" y="951"/>
                  </a:lnTo>
                  <a:lnTo>
                    <a:pt x="957" y="1030"/>
                  </a:lnTo>
                  <a:lnTo>
                    <a:pt x="985" y="1027"/>
                  </a:lnTo>
                  <a:lnTo>
                    <a:pt x="1004" y="959"/>
                  </a:lnTo>
                  <a:lnTo>
                    <a:pt x="1015" y="913"/>
                  </a:lnTo>
                  <a:lnTo>
                    <a:pt x="1069" y="847"/>
                  </a:lnTo>
                  <a:lnTo>
                    <a:pt x="1080" y="803"/>
                  </a:lnTo>
                  <a:lnTo>
                    <a:pt x="1099" y="795"/>
                  </a:lnTo>
                  <a:lnTo>
                    <a:pt x="1129" y="768"/>
                  </a:lnTo>
                  <a:lnTo>
                    <a:pt x="1159" y="768"/>
                  </a:lnTo>
                  <a:lnTo>
                    <a:pt x="1217" y="792"/>
                  </a:lnTo>
                  <a:lnTo>
                    <a:pt x="1268" y="822"/>
                  </a:lnTo>
                  <a:lnTo>
                    <a:pt x="1320" y="790"/>
                  </a:lnTo>
                  <a:lnTo>
                    <a:pt x="1364" y="817"/>
                  </a:lnTo>
                  <a:lnTo>
                    <a:pt x="1402" y="809"/>
                  </a:lnTo>
                  <a:lnTo>
                    <a:pt x="1440" y="770"/>
                  </a:lnTo>
                  <a:lnTo>
                    <a:pt x="1429" y="757"/>
                  </a:lnTo>
                  <a:lnTo>
                    <a:pt x="1408" y="724"/>
                  </a:lnTo>
                  <a:lnTo>
                    <a:pt x="1369" y="716"/>
                  </a:lnTo>
                  <a:lnTo>
                    <a:pt x="1369" y="691"/>
                  </a:lnTo>
                  <a:lnTo>
                    <a:pt x="1334" y="669"/>
                  </a:lnTo>
                  <a:lnTo>
                    <a:pt x="1296" y="686"/>
                  </a:lnTo>
                  <a:lnTo>
                    <a:pt x="1266" y="656"/>
                  </a:lnTo>
                  <a:lnTo>
                    <a:pt x="1233" y="658"/>
                  </a:lnTo>
                  <a:lnTo>
                    <a:pt x="1236" y="623"/>
                  </a:lnTo>
                  <a:lnTo>
                    <a:pt x="1187" y="617"/>
                  </a:lnTo>
                  <a:lnTo>
                    <a:pt x="1151" y="598"/>
                  </a:lnTo>
                  <a:lnTo>
                    <a:pt x="1154" y="563"/>
                  </a:lnTo>
                  <a:lnTo>
                    <a:pt x="1137" y="544"/>
                  </a:lnTo>
                  <a:lnTo>
                    <a:pt x="1088" y="563"/>
                  </a:lnTo>
                  <a:lnTo>
                    <a:pt x="1067" y="535"/>
                  </a:lnTo>
                  <a:lnTo>
                    <a:pt x="1097" y="505"/>
                  </a:lnTo>
                  <a:lnTo>
                    <a:pt x="1121" y="486"/>
                  </a:lnTo>
                  <a:lnTo>
                    <a:pt x="1127" y="459"/>
                  </a:lnTo>
                  <a:lnTo>
                    <a:pt x="1088" y="454"/>
                  </a:lnTo>
                  <a:lnTo>
                    <a:pt x="1097" y="423"/>
                  </a:lnTo>
                  <a:lnTo>
                    <a:pt x="1077" y="391"/>
                  </a:lnTo>
                  <a:lnTo>
                    <a:pt x="1099" y="363"/>
                  </a:lnTo>
                  <a:lnTo>
                    <a:pt x="1077" y="325"/>
                  </a:lnTo>
                  <a:lnTo>
                    <a:pt x="1077" y="303"/>
                  </a:lnTo>
                  <a:lnTo>
                    <a:pt x="1058" y="284"/>
                  </a:lnTo>
                  <a:lnTo>
                    <a:pt x="1017" y="284"/>
                  </a:lnTo>
                  <a:lnTo>
                    <a:pt x="1012" y="251"/>
                  </a:lnTo>
                  <a:lnTo>
                    <a:pt x="1012" y="224"/>
                  </a:lnTo>
                  <a:lnTo>
                    <a:pt x="976" y="202"/>
                  </a:lnTo>
                  <a:lnTo>
                    <a:pt x="976" y="175"/>
                  </a:lnTo>
                  <a:lnTo>
                    <a:pt x="955" y="153"/>
                  </a:lnTo>
                  <a:lnTo>
                    <a:pt x="941" y="123"/>
                  </a:lnTo>
                  <a:lnTo>
                    <a:pt x="908" y="123"/>
                  </a:lnTo>
                  <a:lnTo>
                    <a:pt x="886" y="147"/>
                  </a:lnTo>
                  <a:lnTo>
                    <a:pt x="911" y="169"/>
                  </a:lnTo>
                  <a:lnTo>
                    <a:pt x="933" y="194"/>
                  </a:lnTo>
                  <a:lnTo>
                    <a:pt x="908" y="232"/>
                  </a:lnTo>
                  <a:lnTo>
                    <a:pt x="892" y="249"/>
                  </a:lnTo>
                  <a:lnTo>
                    <a:pt x="845" y="219"/>
                  </a:lnTo>
                  <a:lnTo>
                    <a:pt x="867" y="197"/>
                  </a:lnTo>
                  <a:lnTo>
                    <a:pt x="840" y="161"/>
                  </a:lnTo>
                  <a:lnTo>
                    <a:pt x="840" y="123"/>
                  </a:lnTo>
                  <a:lnTo>
                    <a:pt x="870" y="93"/>
                  </a:lnTo>
                  <a:lnTo>
                    <a:pt x="837" y="82"/>
                  </a:lnTo>
                  <a:lnTo>
                    <a:pt x="810" y="82"/>
                  </a:lnTo>
                  <a:lnTo>
                    <a:pt x="826" y="35"/>
                  </a:lnTo>
                  <a:lnTo>
                    <a:pt x="826" y="3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sp>
        <p:nvSpPr>
          <p:cNvPr id="47" name="TextovéPole 46">
            <a:extLst>
              <a:ext uri="{FF2B5EF4-FFF2-40B4-BE49-F238E27FC236}">
                <a16:creationId xmlns:a16="http://schemas.microsoft.com/office/drawing/2014/main" id="{CF5D894B-ED47-48A6-AFF5-B12DC212D4DB}"/>
              </a:ext>
            </a:extLst>
          </p:cNvPr>
          <p:cNvSpPr txBox="1"/>
          <p:nvPr/>
        </p:nvSpPr>
        <p:spPr>
          <a:xfrm>
            <a:off x="8205593" y="1637070"/>
            <a:ext cx="1122168" cy="61555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4000" b="0" i="0" u="none" strike="noStrike" kern="1200" cap="none" spc="0" normalizeH="0" baseline="0" noProof="0" dirty="0">
                <a:ln>
                  <a:noFill/>
                </a:ln>
                <a:solidFill>
                  <a:srgbClr val="438D96"/>
                </a:solidFill>
                <a:effectLst/>
                <a:uLnTx/>
                <a:uFillTx/>
                <a:latin typeface="Crimson"/>
                <a:ea typeface="+mn-ea"/>
                <a:cs typeface="+mn-cs"/>
              </a:rPr>
              <a:t>1</a:t>
            </a:r>
          </a:p>
        </p:txBody>
      </p:sp>
      <p:sp>
        <p:nvSpPr>
          <p:cNvPr id="48" name="TextovéPole 47">
            <a:extLst>
              <a:ext uri="{FF2B5EF4-FFF2-40B4-BE49-F238E27FC236}">
                <a16:creationId xmlns:a16="http://schemas.microsoft.com/office/drawing/2014/main" id="{D5BC0136-F15D-48D7-A167-0A5AE43AF06F}"/>
              </a:ext>
            </a:extLst>
          </p:cNvPr>
          <p:cNvSpPr txBox="1"/>
          <p:nvPr/>
        </p:nvSpPr>
        <p:spPr>
          <a:xfrm>
            <a:off x="8205593" y="2698578"/>
            <a:ext cx="1122168" cy="61555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4000" b="0" i="0" u="none" strike="noStrike" kern="1200" cap="none" spc="0" normalizeH="0" baseline="0" noProof="0" dirty="0">
                <a:ln>
                  <a:noFill/>
                </a:ln>
                <a:solidFill>
                  <a:srgbClr val="9A9B9C"/>
                </a:solidFill>
                <a:effectLst/>
                <a:uLnTx/>
                <a:uFillTx/>
                <a:latin typeface="Crimson"/>
                <a:ea typeface="+mn-ea"/>
                <a:cs typeface="+mn-cs"/>
              </a:rPr>
              <a:t>14</a:t>
            </a:r>
          </a:p>
        </p:txBody>
      </p:sp>
      <p:sp>
        <p:nvSpPr>
          <p:cNvPr id="49" name="TextovéPole 48">
            <a:extLst>
              <a:ext uri="{FF2B5EF4-FFF2-40B4-BE49-F238E27FC236}">
                <a16:creationId xmlns:a16="http://schemas.microsoft.com/office/drawing/2014/main" id="{9012B3AE-F6BF-4F9E-8C73-1C4217669960}"/>
              </a:ext>
            </a:extLst>
          </p:cNvPr>
          <p:cNvSpPr txBox="1"/>
          <p:nvPr/>
        </p:nvSpPr>
        <p:spPr>
          <a:xfrm>
            <a:off x="8205593" y="3760086"/>
            <a:ext cx="1122168" cy="61555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40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rimson"/>
                <a:ea typeface="+mn-ea"/>
                <a:cs typeface="+mn-cs"/>
              </a:rPr>
              <a:t>205</a:t>
            </a:r>
          </a:p>
        </p:txBody>
      </p:sp>
      <p:sp>
        <p:nvSpPr>
          <p:cNvPr id="50" name="TextovéPole 49">
            <a:extLst>
              <a:ext uri="{FF2B5EF4-FFF2-40B4-BE49-F238E27FC236}">
                <a16:creationId xmlns:a16="http://schemas.microsoft.com/office/drawing/2014/main" id="{57BC1820-87F7-4AAC-B0D3-433E52F5CE31}"/>
              </a:ext>
            </a:extLst>
          </p:cNvPr>
          <p:cNvSpPr txBox="1"/>
          <p:nvPr/>
        </p:nvSpPr>
        <p:spPr>
          <a:xfrm>
            <a:off x="7930195" y="4821595"/>
            <a:ext cx="1397566" cy="61555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4000" b="0" i="0" u="none" strike="noStrike" kern="1200" cap="none" spc="0" normalizeH="0" baseline="0" noProof="0" dirty="0">
                <a:ln>
                  <a:noFill/>
                </a:ln>
                <a:solidFill>
                  <a:srgbClr val="C60C30"/>
                </a:solidFill>
                <a:effectLst/>
                <a:uLnTx/>
                <a:uFillTx/>
                <a:latin typeface="Crimson"/>
                <a:ea typeface="+mn-ea"/>
                <a:cs typeface="+mn-cs"/>
              </a:rPr>
              <a:t>3 500</a:t>
            </a:r>
          </a:p>
        </p:txBody>
      </p:sp>
      <p:sp>
        <p:nvSpPr>
          <p:cNvPr id="51" name="TextovéPole 50">
            <a:extLst>
              <a:ext uri="{FF2B5EF4-FFF2-40B4-BE49-F238E27FC236}">
                <a16:creationId xmlns:a16="http://schemas.microsoft.com/office/drawing/2014/main" id="{F6CAB94D-09EC-4A8A-AECB-F80E8F207BFC}"/>
              </a:ext>
            </a:extLst>
          </p:cNvPr>
          <p:cNvSpPr txBox="1"/>
          <p:nvPr/>
        </p:nvSpPr>
        <p:spPr>
          <a:xfrm>
            <a:off x="9523664" y="1760180"/>
            <a:ext cx="231869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міністерство</a:t>
            </a:r>
            <a:endParaRPr kumimoji="0" lang="cs-CZ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2" name="TextovéPole 51">
            <a:extLst>
              <a:ext uri="{FF2B5EF4-FFF2-40B4-BE49-F238E27FC236}">
                <a16:creationId xmlns:a16="http://schemas.microsoft.com/office/drawing/2014/main" id="{F2C735D1-A205-4575-A29A-78C652C1CE1B}"/>
              </a:ext>
            </a:extLst>
          </p:cNvPr>
          <p:cNvSpPr txBox="1"/>
          <p:nvPr/>
        </p:nvSpPr>
        <p:spPr>
          <a:xfrm>
            <a:off x="9523664" y="2829227"/>
            <a:ext cx="231869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країв</a:t>
            </a:r>
            <a:endParaRPr kumimoji="0" lang="cs-CZ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3" name="TextovéPole 52">
            <a:extLst>
              <a:ext uri="{FF2B5EF4-FFF2-40B4-BE49-F238E27FC236}">
                <a16:creationId xmlns:a16="http://schemas.microsoft.com/office/drawing/2014/main" id="{3EB66586-B54F-49CA-9486-7FB3802BC116}"/>
              </a:ext>
            </a:extLst>
          </p:cNvPr>
          <p:cNvSpPr txBox="1"/>
          <p:nvPr/>
        </p:nvSpPr>
        <p:spPr>
          <a:xfrm>
            <a:off x="9523663" y="3530640"/>
            <a:ext cx="2548263" cy="110799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муніципалітети з розширеними повноваженнями</a:t>
            </a:r>
            <a:endParaRPr kumimoji="0" lang="cs-CZ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4" name="TextovéPole 53">
            <a:extLst>
              <a:ext uri="{FF2B5EF4-FFF2-40B4-BE49-F238E27FC236}">
                <a16:creationId xmlns:a16="http://schemas.microsoft.com/office/drawing/2014/main" id="{EAFF88D2-0851-4DB6-B43C-842ACAC58C0D}"/>
              </a:ext>
            </a:extLst>
          </p:cNvPr>
          <p:cNvSpPr txBox="1"/>
          <p:nvPr/>
        </p:nvSpPr>
        <p:spPr>
          <a:xfrm>
            <a:off x="9523663" y="4944705"/>
            <a:ext cx="2318694" cy="369332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засновників</a:t>
            </a:r>
            <a:endParaRPr kumimoji="0" lang="cs-CZ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 dirty="0"/>
              <a:t>ЧЕСЬКА ОСВІТА Є ДУЖЕ ДЕЦЕНТРАЛІЗОВАНОЮ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333978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Obrázek 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692"/>
          <a:stretch/>
        </p:blipFill>
        <p:spPr>
          <a:xfrm>
            <a:off x="0" y="-23446"/>
            <a:ext cx="12192000" cy="6881446"/>
          </a:xfrm>
          <a:prstGeom prst="rect">
            <a:avLst/>
          </a:prstGeom>
        </p:spPr>
      </p:pic>
      <p:sp>
        <p:nvSpPr>
          <p:cNvPr id="5" name="Nadpis 1"/>
          <p:cNvSpPr txBox="1">
            <a:spLocks/>
          </p:cNvSpPr>
          <p:nvPr/>
        </p:nvSpPr>
        <p:spPr>
          <a:xfrm>
            <a:off x="0" y="4119208"/>
            <a:ext cx="12192000" cy="1399032"/>
          </a:xfrm>
          <a:prstGeom prst="rect">
            <a:avLst/>
          </a:prstGeom>
          <a:solidFill>
            <a:srgbClr val="E9EAEA">
              <a:alpha val="80000"/>
            </a:srgbClr>
          </a:solidFill>
        </p:spPr>
        <p:txBody>
          <a:bodyPr vert="horz" lIns="91440" tIns="45720" rIns="91440" bIns="45720" rtlCol="0" anchor="ctr">
            <a:noAutofit/>
          </a:bodyPr>
          <a:lstStyle>
            <a:lvl1pPr algn="ctr" defTabSz="91417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000" b="1" i="0" kern="1200">
                <a:solidFill>
                  <a:schemeClr val="tx2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uk-UA" sz="3600" dirty="0">
                <a:solidFill>
                  <a:srgbClr val="272829"/>
                </a:solidFill>
              </a:rPr>
              <a:t>ВИКОРИСТАННЯ НАВЧАЛЬНОГО ПОТЕНЦІАЛУ НАШИХ УЧНІВ ОБМЕЖЕНО ВПЛИВОМ СІМЕЙНОГО СТАНОВИЩА</a:t>
            </a:r>
            <a:endParaRPr lang="cs-CZ" sz="3600" dirty="0"/>
          </a:p>
        </p:txBody>
      </p:sp>
    </p:spTree>
    <p:extLst>
      <p:ext uri="{BB962C8B-B14F-4D97-AF65-F5344CB8AC3E}">
        <p14:creationId xmlns:p14="http://schemas.microsoft.com/office/powerpoint/2010/main" val="314069538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ounded Rectangle 21"/>
          <p:cNvSpPr/>
          <p:nvPr/>
        </p:nvSpPr>
        <p:spPr>
          <a:xfrm>
            <a:off x="1053724" y="1798557"/>
            <a:ext cx="10690972" cy="3988926"/>
          </a:xfrm>
          <a:prstGeom prst="roundRect">
            <a:avLst>
              <a:gd name="adj" fmla="val 3955"/>
            </a:avLst>
          </a:prstGeom>
          <a:solidFill>
            <a:srgbClr val="F7F7F7"/>
          </a:solidFill>
          <a:ln w="3175">
            <a:solidFill>
              <a:srgbClr val="F3F3F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036337" y="1953862"/>
            <a:ext cx="8566049" cy="1410831"/>
          </a:xfrm>
          <a:prstGeom prst="rect">
            <a:avLst/>
          </a:prstGeom>
          <a:noFill/>
        </p:spPr>
        <p:txBody>
          <a:bodyPr wrap="square" rtlCol="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2400" dirty="0">
                <a:solidFill>
                  <a:prstClr val="black"/>
                </a:solidFill>
                <a:latin typeface="Segoe UI"/>
              </a:rPr>
              <a:t>Домінантним фактором, який впливає на результати учнів НЕ ЛИШЕ у міжнародних тестах </a:t>
            </a:r>
            <a:r>
              <a:rPr lang="uk-UA" sz="2400" dirty="0" err="1">
                <a:solidFill>
                  <a:prstClr val="black"/>
                </a:solidFill>
                <a:latin typeface="Segoe UI"/>
              </a:rPr>
              <a:t>грамотностей</a:t>
            </a:r>
            <a:r>
              <a:rPr lang="uk-UA" sz="2400" dirty="0">
                <a:solidFill>
                  <a:prstClr val="black"/>
                </a:solidFill>
                <a:latin typeface="Segoe UI"/>
              </a:rPr>
              <a:t> є </a:t>
            </a:r>
            <a:r>
              <a:rPr lang="uk-UA" sz="2400" dirty="0" err="1">
                <a:solidFill>
                  <a:prstClr val="black"/>
                </a:solidFill>
                <a:latin typeface="Segoe UI"/>
              </a:rPr>
              <a:t>соціоекономічний</a:t>
            </a:r>
            <a:r>
              <a:rPr lang="uk-UA" sz="2400" dirty="0">
                <a:solidFill>
                  <a:prstClr val="black"/>
                </a:solidFill>
                <a:latin typeface="Segoe UI"/>
              </a:rPr>
              <a:t> статут </a:t>
            </a:r>
            <a:r>
              <a:rPr kumimoji="0" lang="cs-CZ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„</a:t>
            </a:r>
            <a:r>
              <a:rPr kumimoji="0" lang="uk-UA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СЕС</a:t>
            </a:r>
            <a:r>
              <a:rPr kumimoji="0" lang="cs-CZ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“ </a:t>
            </a:r>
            <a:r>
              <a:rPr kumimoji="0" lang="uk-UA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даного учня </a:t>
            </a:r>
            <a:r>
              <a:rPr lang="uk-UA" sz="2400" b="1" dirty="0">
                <a:solidFill>
                  <a:prstClr val="black"/>
                </a:solidFill>
                <a:latin typeface="Segoe UI"/>
              </a:rPr>
              <a:t>як на рівні учня, так на рівні школи</a:t>
            </a:r>
            <a:r>
              <a:rPr kumimoji="0" lang="cs-CZ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. </a:t>
            </a:r>
            <a:r>
              <a:rPr lang="uk-UA" sz="2400" dirty="0">
                <a:solidFill>
                  <a:prstClr val="black"/>
                </a:solidFill>
                <a:latin typeface="Segoe UI"/>
              </a:rPr>
              <a:t>СЕС не єдина передумова досягнутих результатів</a:t>
            </a:r>
            <a:r>
              <a:rPr kumimoji="0" lang="cs-CZ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,</a:t>
            </a:r>
            <a:r>
              <a:rPr kumimoji="0" lang="uk-UA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проте його ефект є дуже сильний</a:t>
            </a:r>
            <a:r>
              <a:rPr kumimoji="0" lang="cs-CZ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.</a:t>
            </a:r>
            <a:endParaRPr kumimoji="0" lang="cs-CZ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grpSp>
        <p:nvGrpSpPr>
          <p:cNvPr id="3" name="Skupina 2"/>
          <p:cNvGrpSpPr/>
          <p:nvPr/>
        </p:nvGrpSpPr>
        <p:grpSpPr>
          <a:xfrm>
            <a:off x="1407920" y="2109167"/>
            <a:ext cx="1255527" cy="1255526"/>
            <a:chOff x="1496596" y="1885920"/>
            <a:chExt cx="1255527" cy="1255526"/>
          </a:xfrm>
          <a:solidFill>
            <a:srgbClr val="94D900"/>
          </a:solidFill>
        </p:grpSpPr>
        <p:sp>
          <p:nvSpPr>
            <p:cNvPr id="23" name="Oval 22"/>
            <p:cNvSpPr/>
            <p:nvPr/>
          </p:nvSpPr>
          <p:spPr>
            <a:xfrm>
              <a:off x="1496596" y="1885920"/>
              <a:ext cx="1255527" cy="1255526"/>
            </a:xfrm>
            <a:prstGeom prst="ellipse">
              <a:avLst/>
            </a:prstGeom>
            <a:grpFill/>
            <a:ln w="6350">
              <a:solidFill>
                <a:srgbClr val="F3F3F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78" name="Freeform 47"/>
            <p:cNvSpPr>
              <a:spLocks noEditPoints="1"/>
            </p:cNvSpPr>
            <p:nvPr/>
          </p:nvSpPr>
          <p:spPr bwMode="auto">
            <a:xfrm>
              <a:off x="1869484" y="2259821"/>
              <a:ext cx="449885" cy="479945"/>
            </a:xfrm>
            <a:custGeom>
              <a:avLst/>
              <a:gdLst>
                <a:gd name="T0" fmla="*/ 34 w 190"/>
                <a:gd name="T1" fmla="*/ 145 h 202"/>
                <a:gd name="T2" fmla="*/ 78 w 190"/>
                <a:gd name="T3" fmla="*/ 30 h 202"/>
                <a:gd name="T4" fmla="*/ 181 w 190"/>
                <a:gd name="T5" fmla="*/ 60 h 202"/>
                <a:gd name="T6" fmla="*/ 127 w 190"/>
                <a:gd name="T7" fmla="*/ 109 h 202"/>
                <a:gd name="T8" fmla="*/ 69 w 190"/>
                <a:gd name="T9" fmla="*/ 39 h 202"/>
                <a:gd name="T10" fmla="*/ 78 w 190"/>
                <a:gd name="T11" fmla="*/ 47 h 202"/>
                <a:gd name="T12" fmla="*/ 127 w 190"/>
                <a:gd name="T13" fmla="*/ 103 h 202"/>
                <a:gd name="T14" fmla="*/ 173 w 190"/>
                <a:gd name="T15" fmla="*/ 75 h 202"/>
                <a:gd name="T16" fmla="*/ 177 w 190"/>
                <a:gd name="T17" fmla="*/ 65 h 202"/>
                <a:gd name="T18" fmla="*/ 175 w 190"/>
                <a:gd name="T19" fmla="*/ 69 h 202"/>
                <a:gd name="T20" fmla="*/ 78 w 190"/>
                <a:gd name="T21" fmla="*/ 44 h 202"/>
                <a:gd name="T22" fmla="*/ 79 w 190"/>
                <a:gd name="T23" fmla="*/ 36 h 202"/>
                <a:gd name="T24" fmla="*/ 76 w 190"/>
                <a:gd name="T25" fmla="*/ 46 h 202"/>
                <a:gd name="T26" fmla="*/ 96 w 190"/>
                <a:gd name="T27" fmla="*/ 64 h 202"/>
                <a:gd name="T28" fmla="*/ 143 w 190"/>
                <a:gd name="T29" fmla="*/ 187 h 202"/>
                <a:gd name="T30" fmla="*/ 190 w 190"/>
                <a:gd name="T31" fmla="*/ 185 h 202"/>
                <a:gd name="T32" fmla="*/ 121 w 190"/>
                <a:gd name="T33" fmla="*/ 197 h 202"/>
                <a:gd name="T34" fmla="*/ 93 w 190"/>
                <a:gd name="T35" fmla="*/ 173 h 202"/>
                <a:gd name="T36" fmla="*/ 87 w 190"/>
                <a:gd name="T37" fmla="*/ 150 h 202"/>
                <a:gd name="T38" fmla="*/ 127 w 190"/>
                <a:gd name="T39" fmla="*/ 113 h 202"/>
                <a:gd name="T40" fmla="*/ 189 w 190"/>
                <a:gd name="T41" fmla="*/ 142 h 202"/>
                <a:gd name="T42" fmla="*/ 190 w 190"/>
                <a:gd name="T43" fmla="*/ 185 h 202"/>
                <a:gd name="T44" fmla="*/ 179 w 190"/>
                <a:gd name="T45" fmla="*/ 139 h 202"/>
                <a:gd name="T46" fmla="*/ 180 w 190"/>
                <a:gd name="T47" fmla="*/ 143 h 202"/>
                <a:gd name="T48" fmla="*/ 92 w 190"/>
                <a:gd name="T49" fmla="*/ 159 h 202"/>
                <a:gd name="T50" fmla="*/ 89 w 190"/>
                <a:gd name="T51" fmla="*/ 160 h 202"/>
                <a:gd name="T52" fmla="*/ 94 w 190"/>
                <a:gd name="T53" fmla="*/ 164 h 202"/>
                <a:gd name="T54" fmla="*/ 136 w 190"/>
                <a:gd name="T55" fmla="*/ 194 h 202"/>
                <a:gd name="T56" fmla="*/ 179 w 190"/>
                <a:gd name="T57" fmla="*/ 148 h 202"/>
                <a:gd name="T58" fmla="*/ 183 w 190"/>
                <a:gd name="T59" fmla="*/ 143 h 202"/>
                <a:gd name="T60" fmla="*/ 52 w 190"/>
                <a:gd name="T61" fmla="*/ 165 h 202"/>
                <a:gd name="T62" fmla="*/ 12 w 190"/>
                <a:gd name="T63" fmla="*/ 140 h 202"/>
                <a:gd name="T64" fmla="*/ 7 w 190"/>
                <a:gd name="T65" fmla="*/ 137 h 202"/>
                <a:gd name="T66" fmla="*/ 8 w 190"/>
                <a:gd name="T67" fmla="*/ 132 h 202"/>
                <a:gd name="T68" fmla="*/ 11 w 190"/>
                <a:gd name="T69" fmla="*/ 139 h 202"/>
                <a:gd name="T70" fmla="*/ 95 w 190"/>
                <a:gd name="T71" fmla="*/ 109 h 202"/>
                <a:gd name="T72" fmla="*/ 98 w 190"/>
                <a:gd name="T73" fmla="*/ 109 h 202"/>
                <a:gd name="T74" fmla="*/ 95 w 190"/>
                <a:gd name="T75" fmla="*/ 115 h 202"/>
                <a:gd name="T76" fmla="*/ 104 w 190"/>
                <a:gd name="T77" fmla="*/ 109 h 202"/>
                <a:gd name="T78" fmla="*/ 52 w 190"/>
                <a:gd name="T79" fmla="*/ 73 h 202"/>
                <a:gd name="T80" fmla="*/ 2 w 190"/>
                <a:gd name="T81" fmla="*/ 129 h 202"/>
                <a:gd name="T82" fmla="*/ 52 w 190"/>
                <a:gd name="T83" fmla="*/ 171 h 202"/>
                <a:gd name="T84" fmla="*/ 79 w 190"/>
                <a:gd name="T85" fmla="*/ 16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0" h="202">
                  <a:moveTo>
                    <a:pt x="80" y="130"/>
                  </a:moveTo>
                  <a:cubicBezTo>
                    <a:pt x="83" y="141"/>
                    <a:pt x="76" y="153"/>
                    <a:pt x="63" y="157"/>
                  </a:cubicBezTo>
                  <a:cubicBezTo>
                    <a:pt x="50" y="161"/>
                    <a:pt x="37" y="155"/>
                    <a:pt x="34" y="145"/>
                  </a:cubicBezTo>
                  <a:lnTo>
                    <a:pt x="80" y="130"/>
                  </a:lnTo>
                  <a:close/>
                  <a:moveTo>
                    <a:pt x="69" y="39"/>
                  </a:moveTo>
                  <a:cubicBezTo>
                    <a:pt x="70" y="34"/>
                    <a:pt x="74" y="30"/>
                    <a:pt x="78" y="30"/>
                  </a:cubicBezTo>
                  <a:cubicBezTo>
                    <a:pt x="88" y="12"/>
                    <a:pt x="106" y="0"/>
                    <a:pt x="126" y="0"/>
                  </a:cubicBezTo>
                  <a:cubicBezTo>
                    <a:pt x="132" y="0"/>
                    <a:pt x="137" y="1"/>
                    <a:pt x="142" y="3"/>
                  </a:cubicBezTo>
                  <a:cubicBezTo>
                    <a:pt x="167" y="10"/>
                    <a:pt x="183" y="34"/>
                    <a:pt x="181" y="60"/>
                  </a:cubicBezTo>
                  <a:cubicBezTo>
                    <a:pt x="184" y="62"/>
                    <a:pt x="185" y="67"/>
                    <a:pt x="184" y="72"/>
                  </a:cubicBezTo>
                  <a:cubicBezTo>
                    <a:pt x="182" y="78"/>
                    <a:pt x="178" y="81"/>
                    <a:pt x="174" y="81"/>
                  </a:cubicBezTo>
                  <a:cubicBezTo>
                    <a:pt x="164" y="98"/>
                    <a:pt x="146" y="109"/>
                    <a:pt x="127" y="109"/>
                  </a:cubicBezTo>
                  <a:cubicBezTo>
                    <a:pt x="121" y="109"/>
                    <a:pt x="116" y="108"/>
                    <a:pt x="111" y="107"/>
                  </a:cubicBezTo>
                  <a:cubicBezTo>
                    <a:pt x="87" y="100"/>
                    <a:pt x="71" y="77"/>
                    <a:pt x="72" y="51"/>
                  </a:cubicBezTo>
                  <a:cubicBezTo>
                    <a:pt x="69" y="49"/>
                    <a:pt x="67" y="44"/>
                    <a:pt x="69" y="39"/>
                  </a:cubicBezTo>
                  <a:close/>
                  <a:moveTo>
                    <a:pt x="76" y="46"/>
                  </a:moveTo>
                  <a:cubicBezTo>
                    <a:pt x="76" y="46"/>
                    <a:pt x="76" y="46"/>
                    <a:pt x="76" y="46"/>
                  </a:cubicBezTo>
                  <a:cubicBezTo>
                    <a:pt x="77" y="46"/>
                    <a:pt x="78" y="46"/>
                    <a:pt x="78" y="47"/>
                  </a:cubicBezTo>
                  <a:cubicBezTo>
                    <a:pt x="78" y="47"/>
                    <a:pt x="79" y="48"/>
                    <a:pt x="79" y="49"/>
                  </a:cubicBezTo>
                  <a:cubicBezTo>
                    <a:pt x="76" y="72"/>
                    <a:pt x="90" y="94"/>
                    <a:pt x="113" y="101"/>
                  </a:cubicBezTo>
                  <a:cubicBezTo>
                    <a:pt x="117" y="102"/>
                    <a:pt x="122" y="103"/>
                    <a:pt x="127" y="103"/>
                  </a:cubicBezTo>
                  <a:cubicBezTo>
                    <a:pt x="145" y="103"/>
                    <a:pt x="162" y="92"/>
                    <a:pt x="170" y="75"/>
                  </a:cubicBezTo>
                  <a:cubicBezTo>
                    <a:pt x="170" y="75"/>
                    <a:pt x="171" y="74"/>
                    <a:pt x="171" y="74"/>
                  </a:cubicBezTo>
                  <a:cubicBezTo>
                    <a:pt x="172" y="74"/>
                    <a:pt x="173" y="74"/>
                    <a:pt x="173" y="75"/>
                  </a:cubicBezTo>
                  <a:cubicBezTo>
                    <a:pt x="173" y="75"/>
                    <a:pt x="174" y="75"/>
                    <a:pt x="174" y="75"/>
                  </a:cubicBezTo>
                  <a:cubicBezTo>
                    <a:pt x="175" y="75"/>
                    <a:pt x="177" y="73"/>
                    <a:pt x="178" y="71"/>
                  </a:cubicBezTo>
                  <a:cubicBezTo>
                    <a:pt x="179" y="68"/>
                    <a:pt x="178" y="65"/>
                    <a:pt x="177" y="65"/>
                  </a:cubicBezTo>
                  <a:cubicBezTo>
                    <a:pt x="177" y="65"/>
                    <a:pt x="176" y="65"/>
                    <a:pt x="176" y="65"/>
                  </a:cubicBezTo>
                  <a:cubicBezTo>
                    <a:pt x="176" y="65"/>
                    <a:pt x="176" y="65"/>
                    <a:pt x="176" y="65"/>
                  </a:cubicBezTo>
                  <a:cubicBezTo>
                    <a:pt x="175" y="66"/>
                    <a:pt x="175" y="67"/>
                    <a:pt x="175" y="69"/>
                  </a:cubicBezTo>
                  <a:cubicBezTo>
                    <a:pt x="174" y="70"/>
                    <a:pt x="174" y="71"/>
                    <a:pt x="174" y="72"/>
                  </a:cubicBezTo>
                  <a:cubicBezTo>
                    <a:pt x="155" y="63"/>
                    <a:pt x="141" y="46"/>
                    <a:pt x="135" y="27"/>
                  </a:cubicBezTo>
                  <a:cubicBezTo>
                    <a:pt x="119" y="40"/>
                    <a:pt x="99" y="46"/>
                    <a:pt x="78" y="44"/>
                  </a:cubicBezTo>
                  <a:cubicBezTo>
                    <a:pt x="78" y="43"/>
                    <a:pt x="78" y="42"/>
                    <a:pt x="79" y="41"/>
                  </a:cubicBezTo>
                  <a:cubicBezTo>
                    <a:pt x="79" y="39"/>
                    <a:pt x="79" y="38"/>
                    <a:pt x="80" y="37"/>
                  </a:cubicBezTo>
                  <a:cubicBezTo>
                    <a:pt x="80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7" y="36"/>
                    <a:pt x="76" y="38"/>
                    <a:pt x="75" y="40"/>
                  </a:cubicBezTo>
                  <a:cubicBezTo>
                    <a:pt x="74" y="43"/>
                    <a:pt x="75" y="46"/>
                    <a:pt x="76" y="46"/>
                  </a:cubicBezTo>
                  <a:close/>
                  <a:moveTo>
                    <a:pt x="115" y="94"/>
                  </a:moveTo>
                  <a:cubicBezTo>
                    <a:pt x="130" y="98"/>
                    <a:pt x="144" y="91"/>
                    <a:pt x="147" y="79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2" y="76"/>
                    <a:pt x="101" y="89"/>
                    <a:pt x="115" y="94"/>
                  </a:cubicBezTo>
                  <a:close/>
                  <a:moveTo>
                    <a:pt x="115" y="171"/>
                  </a:moveTo>
                  <a:cubicBezTo>
                    <a:pt x="117" y="182"/>
                    <a:pt x="130" y="189"/>
                    <a:pt x="143" y="187"/>
                  </a:cubicBezTo>
                  <a:cubicBezTo>
                    <a:pt x="156" y="184"/>
                    <a:pt x="165" y="173"/>
                    <a:pt x="163" y="162"/>
                  </a:cubicBezTo>
                  <a:lnTo>
                    <a:pt x="115" y="171"/>
                  </a:lnTo>
                  <a:close/>
                  <a:moveTo>
                    <a:pt x="190" y="185"/>
                  </a:moveTo>
                  <a:cubicBezTo>
                    <a:pt x="167" y="189"/>
                    <a:pt x="167" y="189"/>
                    <a:pt x="167" y="189"/>
                  </a:cubicBezTo>
                  <a:cubicBezTo>
                    <a:pt x="160" y="194"/>
                    <a:pt x="153" y="197"/>
                    <a:pt x="145" y="199"/>
                  </a:cubicBezTo>
                  <a:cubicBezTo>
                    <a:pt x="137" y="200"/>
                    <a:pt x="129" y="200"/>
                    <a:pt x="121" y="197"/>
                  </a:cubicBezTo>
                  <a:cubicBezTo>
                    <a:pt x="98" y="202"/>
                    <a:pt x="98" y="202"/>
                    <a:pt x="98" y="202"/>
                  </a:cubicBezTo>
                  <a:cubicBezTo>
                    <a:pt x="98" y="200"/>
                    <a:pt x="98" y="200"/>
                    <a:pt x="98" y="200"/>
                  </a:cubicBezTo>
                  <a:cubicBezTo>
                    <a:pt x="98" y="200"/>
                    <a:pt x="97" y="198"/>
                    <a:pt x="93" y="173"/>
                  </a:cubicBezTo>
                  <a:cubicBezTo>
                    <a:pt x="92" y="172"/>
                    <a:pt x="92" y="171"/>
                    <a:pt x="91" y="171"/>
                  </a:cubicBezTo>
                  <a:cubicBezTo>
                    <a:pt x="88" y="170"/>
                    <a:pt x="84" y="166"/>
                    <a:pt x="83" y="161"/>
                  </a:cubicBezTo>
                  <a:cubicBezTo>
                    <a:pt x="83" y="157"/>
                    <a:pt x="84" y="152"/>
                    <a:pt x="87" y="150"/>
                  </a:cubicBezTo>
                  <a:cubicBezTo>
                    <a:pt x="87" y="134"/>
                    <a:pt x="96" y="119"/>
                    <a:pt x="109" y="110"/>
                  </a:cubicBezTo>
                  <a:cubicBezTo>
                    <a:pt x="109" y="111"/>
                    <a:pt x="110" y="111"/>
                    <a:pt x="110" y="111"/>
                  </a:cubicBezTo>
                  <a:cubicBezTo>
                    <a:pt x="115" y="112"/>
                    <a:pt x="121" y="113"/>
                    <a:pt x="127" y="113"/>
                  </a:cubicBezTo>
                  <a:cubicBezTo>
                    <a:pt x="136" y="113"/>
                    <a:pt x="146" y="110"/>
                    <a:pt x="155" y="106"/>
                  </a:cubicBezTo>
                  <a:cubicBezTo>
                    <a:pt x="167" y="111"/>
                    <a:pt x="176" y="120"/>
                    <a:pt x="181" y="133"/>
                  </a:cubicBezTo>
                  <a:cubicBezTo>
                    <a:pt x="185" y="133"/>
                    <a:pt x="188" y="137"/>
                    <a:pt x="189" y="142"/>
                  </a:cubicBezTo>
                  <a:cubicBezTo>
                    <a:pt x="190" y="147"/>
                    <a:pt x="188" y="151"/>
                    <a:pt x="185" y="153"/>
                  </a:cubicBezTo>
                  <a:cubicBezTo>
                    <a:pt x="185" y="154"/>
                    <a:pt x="185" y="155"/>
                    <a:pt x="185" y="156"/>
                  </a:cubicBezTo>
                  <a:lnTo>
                    <a:pt x="190" y="185"/>
                  </a:lnTo>
                  <a:close/>
                  <a:moveTo>
                    <a:pt x="183" y="143"/>
                  </a:moveTo>
                  <a:cubicBezTo>
                    <a:pt x="183" y="140"/>
                    <a:pt x="181" y="139"/>
                    <a:pt x="180" y="139"/>
                  </a:cubicBezTo>
                  <a:cubicBezTo>
                    <a:pt x="180" y="139"/>
                    <a:pt x="180" y="139"/>
                    <a:pt x="179" y="139"/>
                  </a:cubicBezTo>
                  <a:cubicBezTo>
                    <a:pt x="179" y="139"/>
                    <a:pt x="179" y="139"/>
                    <a:pt x="179" y="139"/>
                  </a:cubicBezTo>
                  <a:cubicBezTo>
                    <a:pt x="180" y="140"/>
                    <a:pt x="180" y="141"/>
                    <a:pt x="180" y="143"/>
                  </a:cubicBezTo>
                  <a:cubicBezTo>
                    <a:pt x="180" y="143"/>
                    <a:pt x="180" y="143"/>
                    <a:pt x="180" y="143"/>
                  </a:cubicBezTo>
                  <a:cubicBezTo>
                    <a:pt x="166" y="141"/>
                    <a:pt x="153" y="134"/>
                    <a:pt x="143" y="123"/>
                  </a:cubicBezTo>
                  <a:cubicBezTo>
                    <a:pt x="134" y="143"/>
                    <a:pt x="116" y="159"/>
                    <a:pt x="93" y="163"/>
                  </a:cubicBezTo>
                  <a:cubicBezTo>
                    <a:pt x="93" y="162"/>
                    <a:pt x="92" y="160"/>
                    <a:pt x="92" y="159"/>
                  </a:cubicBezTo>
                  <a:cubicBezTo>
                    <a:pt x="92" y="158"/>
                    <a:pt x="92" y="157"/>
                    <a:pt x="92" y="155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90" y="156"/>
                    <a:pt x="89" y="158"/>
                    <a:pt x="89" y="160"/>
                  </a:cubicBezTo>
                  <a:cubicBezTo>
                    <a:pt x="90" y="163"/>
                    <a:pt x="91" y="164"/>
                    <a:pt x="92" y="164"/>
                  </a:cubicBezTo>
                  <a:cubicBezTo>
                    <a:pt x="92" y="164"/>
                    <a:pt x="93" y="164"/>
                    <a:pt x="93" y="164"/>
                  </a:cubicBezTo>
                  <a:cubicBezTo>
                    <a:pt x="93" y="164"/>
                    <a:pt x="94" y="164"/>
                    <a:pt x="94" y="164"/>
                  </a:cubicBezTo>
                  <a:cubicBezTo>
                    <a:pt x="94" y="164"/>
                    <a:pt x="94" y="164"/>
                    <a:pt x="95" y="164"/>
                  </a:cubicBezTo>
                  <a:cubicBezTo>
                    <a:pt x="95" y="164"/>
                    <a:pt x="96" y="165"/>
                    <a:pt x="96" y="165"/>
                  </a:cubicBezTo>
                  <a:cubicBezTo>
                    <a:pt x="102" y="182"/>
                    <a:pt x="118" y="194"/>
                    <a:pt x="136" y="194"/>
                  </a:cubicBezTo>
                  <a:cubicBezTo>
                    <a:pt x="139" y="194"/>
                    <a:pt x="141" y="193"/>
                    <a:pt x="144" y="193"/>
                  </a:cubicBezTo>
                  <a:cubicBezTo>
                    <a:pt x="164" y="189"/>
                    <a:pt x="179" y="171"/>
                    <a:pt x="179" y="150"/>
                  </a:cubicBezTo>
                  <a:cubicBezTo>
                    <a:pt x="179" y="149"/>
                    <a:pt x="179" y="149"/>
                    <a:pt x="179" y="148"/>
                  </a:cubicBezTo>
                  <a:cubicBezTo>
                    <a:pt x="180" y="148"/>
                    <a:pt x="181" y="148"/>
                    <a:pt x="181" y="148"/>
                  </a:cubicBezTo>
                  <a:cubicBezTo>
                    <a:pt x="181" y="148"/>
                    <a:pt x="182" y="148"/>
                    <a:pt x="182" y="148"/>
                  </a:cubicBezTo>
                  <a:cubicBezTo>
                    <a:pt x="183" y="147"/>
                    <a:pt x="183" y="145"/>
                    <a:pt x="183" y="143"/>
                  </a:cubicBezTo>
                  <a:close/>
                  <a:moveTo>
                    <a:pt x="65" y="163"/>
                  </a:moveTo>
                  <a:cubicBezTo>
                    <a:pt x="61" y="164"/>
                    <a:pt x="56" y="165"/>
                    <a:pt x="52" y="165"/>
                  </a:cubicBezTo>
                  <a:cubicBezTo>
                    <a:pt x="52" y="165"/>
                    <a:pt x="52" y="165"/>
                    <a:pt x="52" y="165"/>
                  </a:cubicBezTo>
                  <a:cubicBezTo>
                    <a:pt x="36" y="165"/>
                    <a:pt x="21" y="155"/>
                    <a:pt x="14" y="141"/>
                  </a:cubicBezTo>
                  <a:cubicBezTo>
                    <a:pt x="14" y="140"/>
                    <a:pt x="13" y="140"/>
                    <a:pt x="12" y="140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12" y="140"/>
                    <a:pt x="11" y="140"/>
                    <a:pt x="11" y="140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9" y="140"/>
                    <a:pt x="8" y="139"/>
                    <a:pt x="7" y="137"/>
                  </a:cubicBezTo>
                  <a:cubicBezTo>
                    <a:pt x="6" y="135"/>
                    <a:pt x="7" y="133"/>
                    <a:pt x="7" y="132"/>
                  </a:cubicBezTo>
                  <a:cubicBezTo>
                    <a:pt x="7" y="132"/>
                    <a:pt x="7" y="132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8" y="132"/>
                    <a:pt x="9" y="132"/>
                  </a:cubicBezTo>
                  <a:cubicBezTo>
                    <a:pt x="9" y="133"/>
                    <a:pt x="9" y="134"/>
                    <a:pt x="10" y="135"/>
                  </a:cubicBezTo>
                  <a:cubicBezTo>
                    <a:pt x="10" y="137"/>
                    <a:pt x="10" y="138"/>
                    <a:pt x="11" y="139"/>
                  </a:cubicBezTo>
                  <a:cubicBezTo>
                    <a:pt x="33" y="132"/>
                    <a:pt x="49" y="115"/>
                    <a:pt x="55" y="94"/>
                  </a:cubicBezTo>
                  <a:cubicBezTo>
                    <a:pt x="67" y="103"/>
                    <a:pt x="80" y="109"/>
                    <a:pt x="95" y="109"/>
                  </a:cubicBezTo>
                  <a:cubicBezTo>
                    <a:pt x="95" y="109"/>
                    <a:pt x="95" y="109"/>
                    <a:pt x="95" y="109"/>
                  </a:cubicBezTo>
                  <a:cubicBezTo>
                    <a:pt x="95" y="108"/>
                    <a:pt x="94" y="107"/>
                    <a:pt x="94" y="106"/>
                  </a:cubicBezTo>
                  <a:cubicBezTo>
                    <a:pt x="94" y="105"/>
                    <a:pt x="94" y="105"/>
                    <a:pt x="95" y="105"/>
                  </a:cubicBezTo>
                  <a:cubicBezTo>
                    <a:pt x="95" y="105"/>
                    <a:pt x="97" y="106"/>
                    <a:pt x="98" y="109"/>
                  </a:cubicBezTo>
                  <a:cubicBezTo>
                    <a:pt x="98" y="110"/>
                    <a:pt x="98" y="112"/>
                    <a:pt x="98" y="113"/>
                  </a:cubicBezTo>
                  <a:cubicBezTo>
                    <a:pt x="97" y="114"/>
                    <a:pt x="97" y="114"/>
                    <a:pt x="97" y="114"/>
                  </a:cubicBezTo>
                  <a:cubicBezTo>
                    <a:pt x="97" y="114"/>
                    <a:pt x="95" y="114"/>
                    <a:pt x="95" y="115"/>
                  </a:cubicBezTo>
                  <a:cubicBezTo>
                    <a:pt x="94" y="115"/>
                    <a:pt x="94" y="116"/>
                    <a:pt x="94" y="116"/>
                  </a:cubicBezTo>
                  <a:cubicBezTo>
                    <a:pt x="94" y="117"/>
                    <a:pt x="94" y="118"/>
                    <a:pt x="94" y="118"/>
                  </a:cubicBezTo>
                  <a:cubicBezTo>
                    <a:pt x="97" y="115"/>
                    <a:pt x="100" y="112"/>
                    <a:pt x="104" y="109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90" y="103"/>
                    <a:pt x="79" y="92"/>
                    <a:pt x="73" y="78"/>
                  </a:cubicBezTo>
                  <a:cubicBezTo>
                    <a:pt x="67" y="75"/>
                    <a:pt x="60" y="73"/>
                    <a:pt x="52" y="73"/>
                  </a:cubicBezTo>
                  <a:cubicBezTo>
                    <a:pt x="47" y="73"/>
                    <a:pt x="43" y="74"/>
                    <a:pt x="38" y="76"/>
                  </a:cubicBezTo>
                  <a:cubicBezTo>
                    <a:pt x="16" y="82"/>
                    <a:pt x="1" y="104"/>
                    <a:pt x="4" y="127"/>
                  </a:cubicBezTo>
                  <a:cubicBezTo>
                    <a:pt x="3" y="128"/>
                    <a:pt x="2" y="128"/>
                    <a:pt x="2" y="129"/>
                  </a:cubicBezTo>
                  <a:cubicBezTo>
                    <a:pt x="0" y="132"/>
                    <a:pt x="0" y="135"/>
                    <a:pt x="1" y="139"/>
                  </a:cubicBezTo>
                  <a:cubicBezTo>
                    <a:pt x="3" y="143"/>
                    <a:pt x="6" y="147"/>
                    <a:pt x="10" y="147"/>
                  </a:cubicBezTo>
                  <a:cubicBezTo>
                    <a:pt x="19" y="162"/>
                    <a:pt x="35" y="171"/>
                    <a:pt x="52" y="171"/>
                  </a:cubicBezTo>
                  <a:cubicBezTo>
                    <a:pt x="57" y="171"/>
                    <a:pt x="62" y="170"/>
                    <a:pt x="66" y="169"/>
                  </a:cubicBezTo>
                  <a:cubicBezTo>
                    <a:pt x="71" y="167"/>
                    <a:pt x="75" y="165"/>
                    <a:pt x="79" y="163"/>
                  </a:cubicBezTo>
                  <a:cubicBezTo>
                    <a:pt x="79" y="162"/>
                    <a:pt x="79" y="162"/>
                    <a:pt x="79" y="162"/>
                  </a:cubicBezTo>
                  <a:cubicBezTo>
                    <a:pt x="79" y="160"/>
                    <a:pt x="79" y="157"/>
                    <a:pt x="80" y="155"/>
                  </a:cubicBezTo>
                  <a:cubicBezTo>
                    <a:pt x="75" y="158"/>
                    <a:pt x="70" y="161"/>
                    <a:pt x="65" y="16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sp>
        <p:nvSpPr>
          <p:cNvPr id="4" name="Nadpis 3"/>
          <p:cNvSpPr>
            <a:spLocks noGrp="1"/>
          </p:cNvSpPr>
          <p:nvPr>
            <p:ph type="title"/>
          </p:nvPr>
        </p:nvSpPr>
        <p:spPr>
          <a:xfrm>
            <a:off x="1053724" y="519669"/>
            <a:ext cx="10690972" cy="812885"/>
          </a:xfrm>
        </p:spPr>
        <p:txBody>
          <a:bodyPr>
            <a:noAutofit/>
          </a:bodyPr>
          <a:lstStyle/>
          <a:p>
            <a:r>
              <a:rPr lang="uk-UA" dirty="0"/>
              <a:t>ВПЛИВ СОЦІОЕКОНОМІЧНОГО СТАТУТУ</a:t>
            </a:r>
            <a:r>
              <a:rPr lang="cs-CZ" sz="3000" dirty="0"/>
              <a:t>„</a:t>
            </a:r>
            <a:r>
              <a:rPr lang="uk-UA" dirty="0"/>
              <a:t>СЕС</a:t>
            </a:r>
            <a:r>
              <a:rPr lang="cs-CZ" sz="3000" dirty="0"/>
              <a:t>“</a:t>
            </a:r>
            <a:br>
              <a:rPr lang="cs-CZ" sz="3000" dirty="0"/>
            </a:br>
            <a:r>
              <a:rPr lang="uk-UA" sz="3000" dirty="0"/>
              <a:t>НА РЕЗУЛЬТАТИ УЧНІВ</a:t>
            </a:r>
            <a:endParaRPr lang="cs-CZ" sz="3000" dirty="0"/>
          </a:p>
        </p:txBody>
      </p:sp>
      <p:grpSp>
        <p:nvGrpSpPr>
          <p:cNvPr id="6" name="Skupina 5"/>
          <p:cNvGrpSpPr/>
          <p:nvPr/>
        </p:nvGrpSpPr>
        <p:grpSpPr>
          <a:xfrm>
            <a:off x="1407920" y="4105034"/>
            <a:ext cx="1255527" cy="1255526"/>
            <a:chOff x="1407922" y="3826067"/>
            <a:chExt cx="1255527" cy="1255526"/>
          </a:xfrm>
          <a:solidFill>
            <a:srgbClr val="00BFAC"/>
          </a:solidFill>
        </p:grpSpPr>
        <p:sp>
          <p:nvSpPr>
            <p:cNvPr id="84" name="Oval 22"/>
            <p:cNvSpPr/>
            <p:nvPr/>
          </p:nvSpPr>
          <p:spPr>
            <a:xfrm>
              <a:off x="1407922" y="3826067"/>
              <a:ext cx="1255527" cy="1255526"/>
            </a:xfrm>
            <a:prstGeom prst="ellipse">
              <a:avLst/>
            </a:prstGeom>
            <a:grpFill/>
            <a:ln w="6350">
              <a:solidFill>
                <a:srgbClr val="F3F3F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86" name="Freeform 58"/>
            <p:cNvSpPr>
              <a:spLocks noEditPoints="1"/>
            </p:cNvSpPr>
            <p:nvPr/>
          </p:nvSpPr>
          <p:spPr bwMode="auto">
            <a:xfrm>
              <a:off x="1806402" y="4209085"/>
              <a:ext cx="458564" cy="489490"/>
            </a:xfrm>
            <a:custGeom>
              <a:avLst/>
              <a:gdLst>
                <a:gd name="T0" fmla="*/ 91 w 182"/>
                <a:gd name="T1" fmla="*/ 146 h 194"/>
                <a:gd name="T2" fmla="*/ 92 w 182"/>
                <a:gd name="T3" fmla="*/ 134 h 194"/>
                <a:gd name="T4" fmla="*/ 15 w 182"/>
                <a:gd name="T5" fmla="*/ 126 h 194"/>
                <a:gd name="T6" fmla="*/ 141 w 182"/>
                <a:gd name="T7" fmla="*/ 126 h 194"/>
                <a:gd name="T8" fmla="*/ 83 w 182"/>
                <a:gd name="T9" fmla="*/ 184 h 194"/>
                <a:gd name="T10" fmla="*/ 83 w 182"/>
                <a:gd name="T11" fmla="*/ 177 h 194"/>
                <a:gd name="T12" fmla="*/ 134 w 182"/>
                <a:gd name="T13" fmla="*/ 126 h 194"/>
                <a:gd name="T14" fmla="*/ 101 w 182"/>
                <a:gd name="T15" fmla="*/ 124 h 194"/>
                <a:gd name="T16" fmla="*/ 88 w 182"/>
                <a:gd name="T17" fmla="*/ 100 h 194"/>
                <a:gd name="T18" fmla="*/ 92 w 182"/>
                <a:gd name="T19" fmla="*/ 110 h 194"/>
                <a:gd name="T20" fmla="*/ 98 w 182"/>
                <a:gd name="T21" fmla="*/ 92 h 194"/>
                <a:gd name="T22" fmla="*/ 78 w 182"/>
                <a:gd name="T23" fmla="*/ 84 h 194"/>
                <a:gd name="T24" fmla="*/ 60 w 182"/>
                <a:gd name="T25" fmla="*/ 108 h 194"/>
                <a:gd name="T26" fmla="*/ 78 w 182"/>
                <a:gd name="T27" fmla="*/ 128 h 194"/>
                <a:gd name="T28" fmla="*/ 72 w 182"/>
                <a:gd name="T29" fmla="*/ 137 h 194"/>
                <a:gd name="T30" fmla="*/ 59 w 182"/>
                <a:gd name="T31" fmla="*/ 139 h 194"/>
                <a:gd name="T32" fmla="*/ 78 w 182"/>
                <a:gd name="T33" fmla="*/ 161 h 194"/>
                <a:gd name="T34" fmla="*/ 88 w 182"/>
                <a:gd name="T35" fmla="*/ 161 h 194"/>
                <a:gd name="T36" fmla="*/ 73 w 182"/>
                <a:gd name="T37" fmla="*/ 108 h 194"/>
                <a:gd name="T38" fmla="*/ 78 w 182"/>
                <a:gd name="T39" fmla="*/ 100 h 194"/>
                <a:gd name="T40" fmla="*/ 139 w 182"/>
                <a:gd name="T41" fmla="*/ 73 h 194"/>
                <a:gd name="T42" fmla="*/ 139 w 182"/>
                <a:gd name="T43" fmla="*/ 80 h 194"/>
                <a:gd name="T44" fmla="*/ 129 w 182"/>
                <a:gd name="T45" fmla="*/ 69 h 194"/>
                <a:gd name="T46" fmla="*/ 129 w 182"/>
                <a:gd name="T47" fmla="*/ 48 h 194"/>
                <a:gd name="T48" fmla="*/ 126 w 182"/>
                <a:gd name="T49" fmla="*/ 57 h 194"/>
                <a:gd name="T50" fmla="*/ 170 w 182"/>
                <a:gd name="T51" fmla="*/ 67 h 194"/>
                <a:gd name="T52" fmla="*/ 118 w 182"/>
                <a:gd name="T53" fmla="*/ 63 h 194"/>
                <a:gd name="T54" fmla="*/ 120 w 182"/>
                <a:gd name="T55" fmla="*/ 42 h 194"/>
                <a:gd name="T56" fmla="*/ 136 w 182"/>
                <a:gd name="T57" fmla="*/ 36 h 194"/>
                <a:gd name="T58" fmla="*/ 149 w 182"/>
                <a:gd name="T59" fmla="*/ 52 h 194"/>
                <a:gd name="T60" fmla="*/ 139 w 182"/>
                <a:gd name="T61" fmla="*/ 53 h 194"/>
                <a:gd name="T62" fmla="*/ 136 w 182"/>
                <a:gd name="T63" fmla="*/ 61 h 194"/>
                <a:gd name="T64" fmla="*/ 149 w 182"/>
                <a:gd name="T65" fmla="*/ 70 h 194"/>
                <a:gd name="T66" fmla="*/ 145 w 182"/>
                <a:gd name="T67" fmla="*/ 88 h 194"/>
                <a:gd name="T68" fmla="*/ 132 w 182"/>
                <a:gd name="T69" fmla="*/ 17 h 194"/>
                <a:gd name="T70" fmla="*/ 132 w 182"/>
                <a:gd name="T71" fmla="*/ 24 h 194"/>
                <a:gd name="T72" fmla="*/ 154 w 182"/>
                <a:gd name="T73" fmla="*/ 112 h 194"/>
                <a:gd name="T74" fmla="*/ 33 w 182"/>
                <a:gd name="T75" fmla="*/ 28 h 194"/>
                <a:gd name="T76" fmla="*/ 36 w 182"/>
                <a:gd name="T77" fmla="*/ 23 h 194"/>
                <a:gd name="T78" fmla="*/ 35 w 182"/>
                <a:gd name="T79" fmla="*/ 71 h 194"/>
                <a:gd name="T80" fmla="*/ 71 w 182"/>
                <a:gd name="T81" fmla="*/ 38 h 194"/>
                <a:gd name="T82" fmla="*/ 77 w 182"/>
                <a:gd name="T83" fmla="*/ 38 h 194"/>
                <a:gd name="T84" fmla="*/ 30 w 182"/>
                <a:gd name="T85" fmla="*/ 76 h 194"/>
                <a:gd name="T86" fmla="*/ 41 w 182"/>
                <a:gd name="T87" fmla="*/ 51 h 194"/>
                <a:gd name="T88" fmla="*/ 44 w 182"/>
                <a:gd name="T89" fmla="*/ 43 h 194"/>
                <a:gd name="T90" fmla="*/ 61 w 182"/>
                <a:gd name="T91" fmla="*/ 56 h 194"/>
                <a:gd name="T92" fmla="*/ 10 w 182"/>
                <a:gd name="T93" fmla="*/ 38 h 194"/>
                <a:gd name="T94" fmla="*/ 52 w 182"/>
                <a:gd name="T95" fmla="*/ 45 h 194"/>
                <a:gd name="T96" fmla="*/ 45 w 182"/>
                <a:gd name="T97" fmla="*/ 35 h 194"/>
                <a:gd name="T98" fmla="*/ 42 w 182"/>
                <a:gd name="T99" fmla="*/ 24 h 194"/>
                <a:gd name="T100" fmla="*/ 51 w 182"/>
                <a:gd name="T101" fmla="*/ 28 h 194"/>
                <a:gd name="T102" fmla="*/ 41 w 182"/>
                <a:gd name="T103" fmla="*/ 17 h 194"/>
                <a:gd name="T104" fmla="*/ 36 w 182"/>
                <a:gd name="T105" fmla="*/ 17 h 194"/>
                <a:gd name="T106" fmla="*/ 27 w 182"/>
                <a:gd name="T107" fmla="*/ 34 h 194"/>
                <a:gd name="T108" fmla="*/ 36 w 182"/>
                <a:gd name="T109" fmla="*/ 51 h 194"/>
                <a:gd name="T110" fmla="*/ 32 w 182"/>
                <a:gd name="T111" fmla="*/ 43 h 194"/>
                <a:gd name="T112" fmla="*/ 27 w 182"/>
                <a:gd name="T113" fmla="*/ 52 h 194"/>
                <a:gd name="T114" fmla="*/ 36 w 182"/>
                <a:gd name="T115" fmla="*/ 62 h 194"/>
                <a:gd name="T116" fmla="*/ 49 w 182"/>
                <a:gd name="T117" fmla="*/ 5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2" h="194">
                  <a:moveTo>
                    <a:pt x="92" y="134"/>
                  </a:moveTo>
                  <a:cubicBezTo>
                    <a:pt x="93" y="135"/>
                    <a:pt x="93" y="137"/>
                    <a:pt x="93" y="139"/>
                  </a:cubicBezTo>
                  <a:cubicBezTo>
                    <a:pt x="93" y="142"/>
                    <a:pt x="93" y="144"/>
                    <a:pt x="91" y="146"/>
                  </a:cubicBezTo>
                  <a:cubicBezTo>
                    <a:pt x="90" y="147"/>
                    <a:pt x="89" y="148"/>
                    <a:pt x="88" y="148"/>
                  </a:cubicBezTo>
                  <a:cubicBezTo>
                    <a:pt x="88" y="131"/>
                    <a:pt x="88" y="131"/>
                    <a:pt x="88" y="131"/>
                  </a:cubicBezTo>
                  <a:cubicBezTo>
                    <a:pt x="90" y="132"/>
                    <a:pt x="91" y="133"/>
                    <a:pt x="92" y="134"/>
                  </a:cubicBezTo>
                  <a:close/>
                  <a:moveTo>
                    <a:pt x="150" y="126"/>
                  </a:moveTo>
                  <a:cubicBezTo>
                    <a:pt x="150" y="163"/>
                    <a:pt x="120" y="194"/>
                    <a:pt x="83" y="194"/>
                  </a:cubicBezTo>
                  <a:cubicBezTo>
                    <a:pt x="46" y="194"/>
                    <a:pt x="15" y="163"/>
                    <a:pt x="15" y="126"/>
                  </a:cubicBezTo>
                  <a:cubicBezTo>
                    <a:pt x="15" y="89"/>
                    <a:pt x="46" y="59"/>
                    <a:pt x="83" y="59"/>
                  </a:cubicBezTo>
                  <a:cubicBezTo>
                    <a:pt x="120" y="59"/>
                    <a:pt x="150" y="89"/>
                    <a:pt x="150" y="126"/>
                  </a:cubicBezTo>
                  <a:close/>
                  <a:moveTo>
                    <a:pt x="141" y="126"/>
                  </a:moveTo>
                  <a:cubicBezTo>
                    <a:pt x="141" y="94"/>
                    <a:pt x="115" y="69"/>
                    <a:pt x="83" y="69"/>
                  </a:cubicBezTo>
                  <a:cubicBezTo>
                    <a:pt x="51" y="69"/>
                    <a:pt x="25" y="94"/>
                    <a:pt x="25" y="126"/>
                  </a:cubicBezTo>
                  <a:cubicBezTo>
                    <a:pt x="25" y="158"/>
                    <a:pt x="51" y="184"/>
                    <a:pt x="83" y="184"/>
                  </a:cubicBezTo>
                  <a:cubicBezTo>
                    <a:pt x="115" y="184"/>
                    <a:pt x="141" y="158"/>
                    <a:pt x="141" y="126"/>
                  </a:cubicBezTo>
                  <a:close/>
                  <a:moveTo>
                    <a:pt x="134" y="126"/>
                  </a:moveTo>
                  <a:cubicBezTo>
                    <a:pt x="134" y="155"/>
                    <a:pt x="111" y="177"/>
                    <a:pt x="83" y="177"/>
                  </a:cubicBezTo>
                  <a:cubicBezTo>
                    <a:pt x="55" y="177"/>
                    <a:pt x="32" y="155"/>
                    <a:pt x="32" y="126"/>
                  </a:cubicBezTo>
                  <a:cubicBezTo>
                    <a:pt x="32" y="98"/>
                    <a:pt x="55" y="75"/>
                    <a:pt x="83" y="75"/>
                  </a:cubicBezTo>
                  <a:cubicBezTo>
                    <a:pt x="111" y="75"/>
                    <a:pt x="134" y="98"/>
                    <a:pt x="134" y="126"/>
                  </a:cubicBezTo>
                  <a:close/>
                  <a:moveTo>
                    <a:pt x="107" y="139"/>
                  </a:moveTo>
                  <a:cubicBezTo>
                    <a:pt x="107" y="136"/>
                    <a:pt x="106" y="133"/>
                    <a:pt x="105" y="131"/>
                  </a:cubicBezTo>
                  <a:cubicBezTo>
                    <a:pt x="104" y="128"/>
                    <a:pt x="103" y="126"/>
                    <a:pt x="101" y="124"/>
                  </a:cubicBezTo>
                  <a:cubicBezTo>
                    <a:pt x="99" y="123"/>
                    <a:pt x="97" y="121"/>
                    <a:pt x="94" y="120"/>
                  </a:cubicBezTo>
                  <a:cubicBezTo>
                    <a:pt x="93" y="119"/>
                    <a:pt x="91" y="119"/>
                    <a:pt x="88" y="118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1"/>
                    <a:pt x="89" y="101"/>
                    <a:pt x="90" y="102"/>
                  </a:cubicBezTo>
                  <a:cubicBezTo>
                    <a:pt x="91" y="103"/>
                    <a:pt x="91" y="105"/>
                    <a:pt x="92" y="108"/>
                  </a:cubicBezTo>
                  <a:cubicBezTo>
                    <a:pt x="92" y="110"/>
                    <a:pt x="92" y="110"/>
                    <a:pt x="92" y="110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5" y="106"/>
                    <a:pt x="105" y="106"/>
                    <a:pt x="105" y="106"/>
                  </a:cubicBezTo>
                  <a:cubicBezTo>
                    <a:pt x="104" y="100"/>
                    <a:pt x="102" y="96"/>
                    <a:pt x="98" y="92"/>
                  </a:cubicBezTo>
                  <a:cubicBezTo>
                    <a:pt x="95" y="90"/>
                    <a:pt x="92" y="89"/>
                    <a:pt x="88" y="88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8"/>
                    <a:pt x="78" y="88"/>
                    <a:pt x="78" y="88"/>
                  </a:cubicBezTo>
                  <a:cubicBezTo>
                    <a:pt x="73" y="89"/>
                    <a:pt x="70" y="90"/>
                    <a:pt x="67" y="93"/>
                  </a:cubicBezTo>
                  <a:cubicBezTo>
                    <a:pt x="63" y="97"/>
                    <a:pt x="60" y="102"/>
                    <a:pt x="60" y="108"/>
                  </a:cubicBezTo>
                  <a:cubicBezTo>
                    <a:pt x="60" y="112"/>
                    <a:pt x="61" y="115"/>
                    <a:pt x="63" y="118"/>
                  </a:cubicBezTo>
                  <a:cubicBezTo>
                    <a:pt x="64" y="121"/>
                    <a:pt x="66" y="123"/>
                    <a:pt x="69" y="125"/>
                  </a:cubicBezTo>
                  <a:cubicBezTo>
                    <a:pt x="72" y="126"/>
                    <a:pt x="75" y="128"/>
                    <a:pt x="78" y="128"/>
                  </a:cubicBezTo>
                  <a:cubicBezTo>
                    <a:pt x="78" y="148"/>
                    <a:pt x="78" y="148"/>
                    <a:pt x="78" y="148"/>
                  </a:cubicBezTo>
                  <a:cubicBezTo>
                    <a:pt x="77" y="148"/>
                    <a:pt x="76" y="147"/>
                    <a:pt x="75" y="145"/>
                  </a:cubicBezTo>
                  <a:cubicBezTo>
                    <a:pt x="73" y="144"/>
                    <a:pt x="72" y="141"/>
                    <a:pt x="72" y="137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59" y="137"/>
                    <a:pt x="59" y="137"/>
                    <a:pt x="59" y="137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9" y="144"/>
                    <a:pt x="60" y="148"/>
                    <a:pt x="62" y="151"/>
                  </a:cubicBezTo>
                  <a:cubicBezTo>
                    <a:pt x="64" y="154"/>
                    <a:pt x="67" y="156"/>
                    <a:pt x="70" y="158"/>
                  </a:cubicBezTo>
                  <a:cubicBezTo>
                    <a:pt x="72" y="159"/>
                    <a:pt x="75" y="160"/>
                    <a:pt x="78" y="161"/>
                  </a:cubicBezTo>
                  <a:cubicBezTo>
                    <a:pt x="78" y="169"/>
                    <a:pt x="78" y="169"/>
                    <a:pt x="78" y="169"/>
                  </a:cubicBezTo>
                  <a:cubicBezTo>
                    <a:pt x="88" y="169"/>
                    <a:pt x="88" y="169"/>
                    <a:pt x="88" y="169"/>
                  </a:cubicBezTo>
                  <a:cubicBezTo>
                    <a:pt x="88" y="161"/>
                    <a:pt x="88" y="161"/>
                    <a:pt x="88" y="161"/>
                  </a:cubicBezTo>
                  <a:cubicBezTo>
                    <a:pt x="93" y="160"/>
                    <a:pt x="97" y="158"/>
                    <a:pt x="101" y="154"/>
                  </a:cubicBezTo>
                  <a:cubicBezTo>
                    <a:pt x="105" y="150"/>
                    <a:pt x="107" y="145"/>
                    <a:pt x="107" y="139"/>
                  </a:cubicBezTo>
                  <a:close/>
                  <a:moveTo>
                    <a:pt x="73" y="108"/>
                  </a:moveTo>
                  <a:cubicBezTo>
                    <a:pt x="73" y="110"/>
                    <a:pt x="74" y="111"/>
                    <a:pt x="75" y="113"/>
                  </a:cubicBezTo>
                  <a:cubicBezTo>
                    <a:pt x="76" y="114"/>
                    <a:pt x="77" y="114"/>
                    <a:pt x="78" y="115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7" y="101"/>
                    <a:pt x="76" y="101"/>
                    <a:pt x="75" y="102"/>
                  </a:cubicBezTo>
                  <a:cubicBezTo>
                    <a:pt x="74" y="104"/>
                    <a:pt x="73" y="106"/>
                    <a:pt x="73" y="108"/>
                  </a:cubicBezTo>
                  <a:close/>
                  <a:moveTo>
                    <a:pt x="139" y="73"/>
                  </a:moveTo>
                  <a:cubicBezTo>
                    <a:pt x="138" y="72"/>
                    <a:pt x="138" y="71"/>
                    <a:pt x="136" y="71"/>
                  </a:cubicBezTo>
                  <a:cubicBezTo>
                    <a:pt x="136" y="76"/>
                    <a:pt x="136" y="76"/>
                    <a:pt x="136" y="76"/>
                  </a:cubicBezTo>
                  <a:cubicBezTo>
                    <a:pt x="137" y="77"/>
                    <a:pt x="138" y="79"/>
                    <a:pt x="139" y="80"/>
                  </a:cubicBezTo>
                  <a:cubicBezTo>
                    <a:pt x="140" y="79"/>
                    <a:pt x="140" y="78"/>
                    <a:pt x="140" y="77"/>
                  </a:cubicBezTo>
                  <a:cubicBezTo>
                    <a:pt x="140" y="75"/>
                    <a:pt x="140" y="73"/>
                    <a:pt x="139" y="73"/>
                  </a:cubicBezTo>
                  <a:close/>
                  <a:moveTo>
                    <a:pt x="129" y="69"/>
                  </a:moveTo>
                  <a:cubicBezTo>
                    <a:pt x="128" y="68"/>
                    <a:pt x="127" y="68"/>
                    <a:pt x="126" y="68"/>
                  </a:cubicBezTo>
                  <a:cubicBezTo>
                    <a:pt x="127" y="68"/>
                    <a:pt x="128" y="69"/>
                    <a:pt x="129" y="69"/>
                  </a:cubicBezTo>
                  <a:close/>
                  <a:moveTo>
                    <a:pt x="129" y="48"/>
                  </a:moveTo>
                  <a:cubicBezTo>
                    <a:pt x="128" y="48"/>
                    <a:pt x="127" y="48"/>
                    <a:pt x="126" y="49"/>
                  </a:cubicBezTo>
                  <a:cubicBezTo>
                    <a:pt x="125" y="50"/>
                    <a:pt x="125" y="52"/>
                    <a:pt x="125" y="53"/>
                  </a:cubicBezTo>
                  <a:cubicBezTo>
                    <a:pt x="125" y="55"/>
                    <a:pt x="125" y="56"/>
                    <a:pt x="126" y="57"/>
                  </a:cubicBezTo>
                  <a:cubicBezTo>
                    <a:pt x="127" y="58"/>
                    <a:pt x="128" y="58"/>
                    <a:pt x="129" y="59"/>
                  </a:cubicBezTo>
                  <a:lnTo>
                    <a:pt x="129" y="48"/>
                  </a:lnTo>
                  <a:close/>
                  <a:moveTo>
                    <a:pt x="170" y="67"/>
                  </a:moveTo>
                  <a:cubicBezTo>
                    <a:pt x="170" y="46"/>
                    <a:pt x="153" y="29"/>
                    <a:pt x="132" y="29"/>
                  </a:cubicBezTo>
                  <a:cubicBezTo>
                    <a:pt x="116" y="29"/>
                    <a:pt x="102" y="40"/>
                    <a:pt x="96" y="55"/>
                  </a:cubicBezTo>
                  <a:cubicBezTo>
                    <a:pt x="104" y="56"/>
                    <a:pt x="112" y="59"/>
                    <a:pt x="118" y="63"/>
                  </a:cubicBezTo>
                  <a:cubicBezTo>
                    <a:pt x="118" y="62"/>
                    <a:pt x="117" y="61"/>
                    <a:pt x="117" y="61"/>
                  </a:cubicBezTo>
                  <a:cubicBezTo>
                    <a:pt x="116" y="59"/>
                    <a:pt x="115" y="56"/>
                    <a:pt x="115" y="54"/>
                  </a:cubicBezTo>
                  <a:cubicBezTo>
                    <a:pt x="115" y="49"/>
                    <a:pt x="117" y="45"/>
                    <a:pt x="120" y="42"/>
                  </a:cubicBezTo>
                  <a:cubicBezTo>
                    <a:pt x="122" y="40"/>
                    <a:pt x="125" y="39"/>
                    <a:pt x="129" y="39"/>
                  </a:cubicBezTo>
                  <a:cubicBezTo>
                    <a:pt x="129" y="36"/>
                    <a:pt x="129" y="36"/>
                    <a:pt x="129" y="36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36" y="39"/>
                    <a:pt x="136" y="39"/>
                    <a:pt x="136" y="39"/>
                  </a:cubicBezTo>
                  <a:cubicBezTo>
                    <a:pt x="139" y="39"/>
                    <a:pt x="141" y="40"/>
                    <a:pt x="143" y="42"/>
                  </a:cubicBezTo>
                  <a:cubicBezTo>
                    <a:pt x="146" y="44"/>
                    <a:pt x="148" y="48"/>
                    <a:pt x="149" y="52"/>
                  </a:cubicBezTo>
                  <a:cubicBezTo>
                    <a:pt x="149" y="54"/>
                    <a:pt x="149" y="54"/>
                    <a:pt x="149" y="54"/>
                  </a:cubicBezTo>
                  <a:cubicBezTo>
                    <a:pt x="139" y="55"/>
                    <a:pt x="139" y="55"/>
                    <a:pt x="139" y="55"/>
                  </a:cubicBezTo>
                  <a:cubicBezTo>
                    <a:pt x="139" y="53"/>
                    <a:pt x="139" y="53"/>
                    <a:pt x="139" y="53"/>
                  </a:cubicBezTo>
                  <a:cubicBezTo>
                    <a:pt x="139" y="51"/>
                    <a:pt x="138" y="50"/>
                    <a:pt x="137" y="49"/>
                  </a:cubicBezTo>
                  <a:cubicBezTo>
                    <a:pt x="137" y="48"/>
                    <a:pt x="136" y="48"/>
                    <a:pt x="136" y="48"/>
                  </a:cubicBezTo>
                  <a:cubicBezTo>
                    <a:pt x="136" y="61"/>
                    <a:pt x="136" y="61"/>
                    <a:pt x="136" y="61"/>
                  </a:cubicBezTo>
                  <a:cubicBezTo>
                    <a:pt x="138" y="61"/>
                    <a:pt x="140" y="62"/>
                    <a:pt x="141" y="62"/>
                  </a:cubicBezTo>
                  <a:cubicBezTo>
                    <a:pt x="143" y="63"/>
                    <a:pt x="144" y="64"/>
                    <a:pt x="146" y="66"/>
                  </a:cubicBezTo>
                  <a:cubicBezTo>
                    <a:pt x="147" y="67"/>
                    <a:pt x="148" y="68"/>
                    <a:pt x="149" y="70"/>
                  </a:cubicBezTo>
                  <a:cubicBezTo>
                    <a:pt x="149" y="72"/>
                    <a:pt x="150" y="74"/>
                    <a:pt x="150" y="76"/>
                  </a:cubicBezTo>
                  <a:cubicBezTo>
                    <a:pt x="150" y="81"/>
                    <a:pt x="148" y="85"/>
                    <a:pt x="145" y="88"/>
                  </a:cubicBezTo>
                  <a:cubicBezTo>
                    <a:pt x="145" y="88"/>
                    <a:pt x="145" y="88"/>
                    <a:pt x="145" y="88"/>
                  </a:cubicBezTo>
                  <a:cubicBezTo>
                    <a:pt x="147" y="92"/>
                    <a:pt x="149" y="96"/>
                    <a:pt x="151" y="100"/>
                  </a:cubicBezTo>
                  <a:cubicBezTo>
                    <a:pt x="162" y="93"/>
                    <a:pt x="170" y="81"/>
                    <a:pt x="170" y="67"/>
                  </a:cubicBezTo>
                  <a:close/>
                  <a:moveTo>
                    <a:pt x="132" y="17"/>
                  </a:moveTo>
                  <a:cubicBezTo>
                    <a:pt x="109" y="17"/>
                    <a:pt x="90" y="32"/>
                    <a:pt x="84" y="53"/>
                  </a:cubicBezTo>
                  <a:cubicBezTo>
                    <a:pt x="87" y="53"/>
                    <a:pt x="89" y="53"/>
                    <a:pt x="91" y="54"/>
                  </a:cubicBezTo>
                  <a:cubicBezTo>
                    <a:pt x="97" y="37"/>
                    <a:pt x="113" y="24"/>
                    <a:pt x="132" y="24"/>
                  </a:cubicBezTo>
                  <a:cubicBezTo>
                    <a:pt x="156" y="24"/>
                    <a:pt x="175" y="43"/>
                    <a:pt x="175" y="67"/>
                  </a:cubicBezTo>
                  <a:cubicBezTo>
                    <a:pt x="175" y="83"/>
                    <a:pt x="166" y="97"/>
                    <a:pt x="153" y="105"/>
                  </a:cubicBezTo>
                  <a:cubicBezTo>
                    <a:pt x="153" y="107"/>
                    <a:pt x="154" y="109"/>
                    <a:pt x="154" y="112"/>
                  </a:cubicBezTo>
                  <a:cubicBezTo>
                    <a:pt x="171" y="103"/>
                    <a:pt x="182" y="86"/>
                    <a:pt x="182" y="67"/>
                  </a:cubicBezTo>
                  <a:cubicBezTo>
                    <a:pt x="182" y="40"/>
                    <a:pt x="159" y="17"/>
                    <a:pt x="132" y="17"/>
                  </a:cubicBezTo>
                  <a:close/>
                  <a:moveTo>
                    <a:pt x="33" y="28"/>
                  </a:moveTo>
                  <a:cubicBezTo>
                    <a:pt x="33" y="29"/>
                    <a:pt x="33" y="30"/>
                    <a:pt x="34" y="31"/>
                  </a:cubicBezTo>
                  <a:cubicBezTo>
                    <a:pt x="35" y="31"/>
                    <a:pt x="35" y="32"/>
                    <a:pt x="36" y="32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4"/>
                    <a:pt x="35" y="24"/>
                    <a:pt x="34" y="25"/>
                  </a:cubicBezTo>
                  <a:cubicBezTo>
                    <a:pt x="34" y="25"/>
                    <a:pt x="33" y="26"/>
                    <a:pt x="33" y="28"/>
                  </a:cubicBezTo>
                  <a:close/>
                  <a:moveTo>
                    <a:pt x="35" y="71"/>
                  </a:moveTo>
                  <a:cubicBezTo>
                    <a:pt x="19" y="69"/>
                    <a:pt x="6" y="55"/>
                    <a:pt x="6" y="38"/>
                  </a:cubicBezTo>
                  <a:cubicBezTo>
                    <a:pt x="6" y="20"/>
                    <a:pt x="20" y="5"/>
                    <a:pt x="39" y="5"/>
                  </a:cubicBezTo>
                  <a:cubicBezTo>
                    <a:pt x="57" y="5"/>
                    <a:pt x="71" y="20"/>
                    <a:pt x="71" y="38"/>
                  </a:cubicBezTo>
                  <a:cubicBezTo>
                    <a:pt x="71" y="44"/>
                    <a:pt x="70" y="50"/>
                    <a:pt x="67" y="55"/>
                  </a:cubicBezTo>
                  <a:cubicBezTo>
                    <a:pt x="69" y="54"/>
                    <a:pt x="71" y="54"/>
                    <a:pt x="73" y="54"/>
                  </a:cubicBezTo>
                  <a:cubicBezTo>
                    <a:pt x="76" y="49"/>
                    <a:pt x="77" y="44"/>
                    <a:pt x="77" y="38"/>
                  </a:cubicBezTo>
                  <a:cubicBezTo>
                    <a:pt x="77" y="17"/>
                    <a:pt x="60" y="0"/>
                    <a:pt x="39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56"/>
                    <a:pt x="13" y="72"/>
                    <a:pt x="30" y="76"/>
                  </a:cubicBezTo>
                  <a:cubicBezTo>
                    <a:pt x="32" y="74"/>
                    <a:pt x="33" y="72"/>
                    <a:pt x="35" y="71"/>
                  </a:cubicBezTo>
                  <a:close/>
                  <a:moveTo>
                    <a:pt x="41" y="41"/>
                  </a:moveTo>
                  <a:cubicBezTo>
                    <a:pt x="41" y="51"/>
                    <a:pt x="41" y="51"/>
                    <a:pt x="41" y="51"/>
                  </a:cubicBezTo>
                  <a:cubicBezTo>
                    <a:pt x="42" y="51"/>
                    <a:pt x="43" y="50"/>
                    <a:pt x="43" y="49"/>
                  </a:cubicBezTo>
                  <a:cubicBezTo>
                    <a:pt x="44" y="48"/>
                    <a:pt x="45" y="47"/>
                    <a:pt x="45" y="46"/>
                  </a:cubicBezTo>
                  <a:cubicBezTo>
                    <a:pt x="45" y="44"/>
                    <a:pt x="44" y="43"/>
                    <a:pt x="44" y="43"/>
                  </a:cubicBezTo>
                  <a:cubicBezTo>
                    <a:pt x="43" y="42"/>
                    <a:pt x="43" y="42"/>
                    <a:pt x="41" y="41"/>
                  </a:cubicBezTo>
                  <a:close/>
                  <a:moveTo>
                    <a:pt x="67" y="38"/>
                  </a:moveTo>
                  <a:cubicBezTo>
                    <a:pt x="67" y="45"/>
                    <a:pt x="65" y="51"/>
                    <a:pt x="61" y="56"/>
                  </a:cubicBezTo>
                  <a:cubicBezTo>
                    <a:pt x="53" y="59"/>
                    <a:pt x="46" y="63"/>
                    <a:pt x="40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23" y="67"/>
                    <a:pt x="10" y="54"/>
                    <a:pt x="10" y="38"/>
                  </a:cubicBezTo>
                  <a:cubicBezTo>
                    <a:pt x="10" y="22"/>
                    <a:pt x="23" y="9"/>
                    <a:pt x="39" y="9"/>
                  </a:cubicBezTo>
                  <a:cubicBezTo>
                    <a:pt x="55" y="9"/>
                    <a:pt x="67" y="22"/>
                    <a:pt x="67" y="38"/>
                  </a:cubicBezTo>
                  <a:close/>
                  <a:moveTo>
                    <a:pt x="52" y="45"/>
                  </a:moveTo>
                  <a:cubicBezTo>
                    <a:pt x="52" y="44"/>
                    <a:pt x="52" y="42"/>
                    <a:pt x="51" y="41"/>
                  </a:cubicBezTo>
                  <a:cubicBezTo>
                    <a:pt x="51" y="39"/>
                    <a:pt x="50" y="38"/>
                    <a:pt x="49" y="37"/>
                  </a:cubicBezTo>
                  <a:cubicBezTo>
                    <a:pt x="48" y="36"/>
                    <a:pt x="47" y="35"/>
                    <a:pt x="45" y="35"/>
                  </a:cubicBezTo>
                  <a:cubicBezTo>
                    <a:pt x="44" y="34"/>
                    <a:pt x="43" y="34"/>
                    <a:pt x="41" y="33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4" y="26"/>
                    <a:pt x="44" y="28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3"/>
                    <a:pt x="49" y="21"/>
                    <a:pt x="47" y="19"/>
                  </a:cubicBezTo>
                  <a:cubicBezTo>
                    <a:pt x="46" y="18"/>
                    <a:pt x="44" y="17"/>
                    <a:pt x="41" y="17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3" y="17"/>
                    <a:pt x="31" y="18"/>
                    <a:pt x="30" y="19"/>
                  </a:cubicBezTo>
                  <a:cubicBezTo>
                    <a:pt x="27" y="21"/>
                    <a:pt x="26" y="24"/>
                    <a:pt x="26" y="28"/>
                  </a:cubicBezTo>
                  <a:cubicBezTo>
                    <a:pt x="26" y="30"/>
                    <a:pt x="26" y="32"/>
                    <a:pt x="27" y="34"/>
                  </a:cubicBezTo>
                  <a:cubicBezTo>
                    <a:pt x="28" y="35"/>
                    <a:pt x="29" y="36"/>
                    <a:pt x="31" y="37"/>
                  </a:cubicBezTo>
                  <a:cubicBezTo>
                    <a:pt x="33" y="38"/>
                    <a:pt x="34" y="39"/>
                    <a:pt x="36" y="39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5" y="50"/>
                    <a:pt x="35" y="50"/>
                    <a:pt x="34" y="49"/>
                  </a:cubicBezTo>
                  <a:cubicBezTo>
                    <a:pt x="33" y="48"/>
                    <a:pt x="33" y="47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8"/>
                    <a:pt x="26" y="50"/>
                    <a:pt x="27" y="52"/>
                  </a:cubicBezTo>
                  <a:cubicBezTo>
                    <a:pt x="28" y="54"/>
                    <a:pt x="30" y="55"/>
                    <a:pt x="31" y="56"/>
                  </a:cubicBezTo>
                  <a:cubicBezTo>
                    <a:pt x="33" y="57"/>
                    <a:pt x="34" y="57"/>
                    <a:pt x="36" y="58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4" y="57"/>
                    <a:pt x="47" y="56"/>
                    <a:pt x="49" y="54"/>
                  </a:cubicBezTo>
                  <a:cubicBezTo>
                    <a:pt x="51" y="52"/>
                    <a:pt x="52" y="49"/>
                    <a:pt x="52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sp>
        <p:nvSpPr>
          <p:cNvPr id="5" name="Obdélník 4"/>
          <p:cNvSpPr/>
          <p:nvPr/>
        </p:nvSpPr>
        <p:spPr>
          <a:xfrm>
            <a:off x="3061929" y="4046560"/>
            <a:ext cx="8566051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Несприятливий </a:t>
            </a:r>
            <a:r>
              <a:rPr kumimoji="0" lang="uk-UA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соціоекономічний</a:t>
            </a:r>
            <a:r>
              <a:rPr kumimoji="0" lang="uk-UA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статус учнів є несприятливим фактором, який негативно впливає на учнів вже в </a:t>
            </a:r>
            <a:r>
              <a:rPr kumimoji="0" lang="ru-RU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БШ</a:t>
            </a:r>
            <a:r>
              <a:rPr kumimoji="0" lang="cs-CZ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cs-CZ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→</a:t>
            </a:r>
            <a:r>
              <a:rPr kumimoji="0" lang="cs-CZ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uk-UA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майбутній розвиток знань та навиків учнів великою мірою пошкоджено, якщо не компенсується відповідними заходами.</a:t>
            </a:r>
            <a:endParaRPr kumimoji="0" lang="cs-CZ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72640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Nadpis 4"/>
          <p:cNvSpPr>
            <a:spLocks noGrp="1"/>
          </p:cNvSpPr>
          <p:nvPr>
            <p:ph type="title"/>
          </p:nvPr>
        </p:nvSpPr>
        <p:spPr>
          <a:xfrm>
            <a:off x="1018571" y="446149"/>
            <a:ext cx="10764455" cy="641871"/>
          </a:xfrm>
          <a:solidFill>
            <a:srgbClr val="44546A"/>
          </a:solidFill>
        </p:spPr>
        <p:txBody>
          <a:bodyPr>
            <a:normAutofit/>
          </a:bodyPr>
          <a:lstStyle/>
          <a:p>
            <a:r>
              <a:rPr lang="uk-UA" sz="1800" dirty="0">
                <a:solidFill>
                  <a:schemeClr val="bg1"/>
                </a:solidFill>
              </a:rPr>
              <a:t>Порівняння кількості шкіл з участю майже всіх учнів на онлайн дистанційному навчанні</a:t>
            </a:r>
            <a:br>
              <a:rPr lang="cs-CZ" sz="1800" dirty="0">
                <a:solidFill>
                  <a:schemeClr val="bg1"/>
                </a:solidFill>
              </a:rPr>
            </a:br>
            <a:r>
              <a:rPr lang="cs-CZ" sz="1800" b="0" dirty="0">
                <a:solidFill>
                  <a:schemeClr val="bg1"/>
                </a:solidFill>
              </a:rPr>
              <a:t>(</a:t>
            </a:r>
            <a:r>
              <a:rPr lang="uk-UA" sz="1800" b="0" dirty="0">
                <a:solidFill>
                  <a:schemeClr val="bg1"/>
                </a:solidFill>
              </a:rPr>
              <a:t>ситуація у школах відвіданих Чеською шкільною інспекцією в січні та лютому </a:t>
            </a:r>
            <a:r>
              <a:rPr lang="cs-CZ" sz="1800" b="0" dirty="0">
                <a:solidFill>
                  <a:schemeClr val="bg1"/>
                </a:solidFill>
              </a:rPr>
              <a:t>2021)</a:t>
            </a:r>
            <a:endParaRPr lang="en-GB" sz="1800" b="0" dirty="0">
              <a:solidFill>
                <a:schemeClr val="bg1"/>
              </a:solidFill>
            </a:endParaRPr>
          </a:p>
        </p:txBody>
      </p:sp>
      <p:graphicFrame>
        <p:nvGraphicFramePr>
          <p:cNvPr id="6" name="Graf 5"/>
          <p:cNvGraphicFramePr/>
          <p:nvPr>
            <p:extLst>
              <p:ext uri="{D42A27DB-BD31-4B8C-83A1-F6EECF244321}">
                <p14:modId xmlns:p14="http://schemas.microsoft.com/office/powerpoint/2010/main" val="2008804872"/>
              </p:ext>
            </p:extLst>
          </p:nvPr>
        </p:nvGraphicFramePr>
        <p:xfrm>
          <a:off x="821804" y="1284790"/>
          <a:ext cx="10961224" cy="457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8" name="Přímá spojnice 7"/>
          <p:cNvCxnSpPr/>
          <p:nvPr/>
        </p:nvCxnSpPr>
        <p:spPr>
          <a:xfrm>
            <a:off x="1018572" y="5856790"/>
            <a:ext cx="10764455" cy="0"/>
          </a:xfrm>
          <a:prstGeom prst="line">
            <a:avLst/>
          </a:prstGeom>
          <a:ln w="19050">
            <a:solidFill>
              <a:srgbClr val="44546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0288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897FE8A-15D0-45FE-BCA9-F68F7F21E8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63517" y="1588893"/>
            <a:ext cx="1173261" cy="239907"/>
          </a:xfrm>
          <a:noFill/>
        </p:spPr>
        <p:txBody>
          <a:bodyPr anchor="ctr">
            <a:noAutofit/>
          </a:bodyPr>
          <a:lstStyle/>
          <a:p>
            <a:pPr marL="92075" algn="r"/>
            <a:r>
              <a:rPr lang="en-US" sz="1050" b="0" dirty="0"/>
              <a:t>Fig II.2.4</a:t>
            </a:r>
            <a:endParaRPr lang="en-GB" sz="1050" b="0" dirty="0">
              <a:effectLst/>
            </a:endParaRPr>
          </a:p>
        </p:txBody>
      </p:sp>
      <p:graphicFrame>
        <p:nvGraphicFramePr>
          <p:cNvPr id="9" name="Content Placeholder 8">
            <a:extLst>
              <a:ext uri="{FF2B5EF4-FFF2-40B4-BE49-F238E27FC236}">
                <a16:creationId xmlns:a16="http://schemas.microsoft.com/office/drawing/2014/main" id="{BE378F6F-1F56-42BC-9303-08DA43D36459}"/>
              </a:ext>
            </a:extLst>
          </p:cNvPr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3463399449"/>
              </p:ext>
            </p:extLst>
          </p:nvPr>
        </p:nvGraphicFramePr>
        <p:xfrm>
          <a:off x="1354138" y="1755775"/>
          <a:ext cx="10837862" cy="4148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Arrow: Up 6">
            <a:extLst>
              <a:ext uri="{FF2B5EF4-FFF2-40B4-BE49-F238E27FC236}">
                <a16:creationId xmlns:a16="http://schemas.microsoft.com/office/drawing/2014/main" id="{7E1F4FF7-AB05-44E7-A778-71B08134D52A}"/>
              </a:ext>
            </a:extLst>
          </p:cNvPr>
          <p:cNvSpPr/>
          <p:nvPr/>
        </p:nvSpPr>
        <p:spPr>
          <a:xfrm rot="5400000">
            <a:off x="6283746" y="125627"/>
            <a:ext cx="472264" cy="11344240"/>
          </a:xfrm>
          <a:prstGeom prst="upArrow">
            <a:avLst/>
          </a:prstGeom>
          <a:gradFill>
            <a:gsLst>
              <a:gs pos="17000">
                <a:srgbClr val="3DB8B8"/>
              </a:gs>
              <a:gs pos="55000">
                <a:srgbClr val="F2C000"/>
              </a:gs>
              <a:gs pos="94000">
                <a:srgbClr val="DE3F53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marR="0" lvl="1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Найкращі учні </a:t>
            </a:r>
            <a:r>
              <a:rPr lang="uk-UA" sz="1400" dirty="0">
                <a:solidFill>
                  <a:srgbClr val="FFFFFF"/>
                </a:solidFill>
                <a:latin typeface="Calibri" panose="020F0502020204030204"/>
              </a:rPr>
              <a:t>найчастіше серед забезпечених учнів</a:t>
            </a:r>
            <a:endParaRPr kumimoji="0" lang="en-GB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Arrow: Up 7">
            <a:extLst>
              <a:ext uri="{FF2B5EF4-FFF2-40B4-BE49-F238E27FC236}">
                <a16:creationId xmlns:a16="http://schemas.microsoft.com/office/drawing/2014/main" id="{5B8DCEE5-FE70-4D8F-BEE7-B554A52E6C0C}"/>
              </a:ext>
            </a:extLst>
          </p:cNvPr>
          <p:cNvSpPr/>
          <p:nvPr/>
        </p:nvSpPr>
        <p:spPr>
          <a:xfrm>
            <a:off x="511453" y="1237673"/>
            <a:ext cx="451112" cy="4676005"/>
          </a:xfrm>
          <a:prstGeom prst="upArrow">
            <a:avLst/>
          </a:prstGeom>
          <a:gradFill>
            <a:gsLst>
              <a:gs pos="22000">
                <a:srgbClr val="DE3F53"/>
              </a:gs>
              <a:gs pos="49000">
                <a:srgbClr val="F2C000"/>
              </a:gs>
              <a:gs pos="77000">
                <a:srgbClr val="3DB8B8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Вища кількість найкращих учнів</a:t>
            </a:r>
            <a:r>
              <a:rPr kumimoji="0" lang="cs-CZ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</a:t>
            </a:r>
            <a:r>
              <a:rPr lang="uk-UA" sz="1050" dirty="0">
                <a:solidFill>
                  <a:srgbClr val="FFFFFF"/>
                </a:solidFill>
                <a:latin typeface="Calibri" panose="020F0502020204030204"/>
              </a:rPr>
              <a:t>рівень грамотності </a:t>
            </a:r>
            <a:r>
              <a:rPr kumimoji="0" lang="cs-CZ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 </a:t>
            </a:r>
            <a:r>
              <a:rPr lang="uk-UA" sz="1050" dirty="0">
                <a:solidFill>
                  <a:srgbClr val="FFFFFF"/>
                </a:solidFill>
                <a:latin typeface="Calibri" panose="020F0502020204030204"/>
              </a:rPr>
              <a:t>та вище</a:t>
            </a:r>
            <a:r>
              <a:rPr kumimoji="0" lang="cs-CZ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endParaRPr kumimoji="0" lang="en-GB" sz="105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Obdélník 2"/>
          <p:cNvSpPr/>
          <p:nvPr/>
        </p:nvSpPr>
        <p:spPr>
          <a:xfrm>
            <a:off x="847758" y="360730"/>
            <a:ext cx="11209337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3000" b="1" i="0" u="none" strike="noStrike" kern="1200" cap="none" spc="0" normalizeH="0" baseline="0" noProof="0" dirty="0">
                <a:ln>
                  <a:noFill/>
                </a:ln>
                <a:solidFill>
                  <a:srgbClr val="27282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У ЧЕХІЇ УЧНІ З НАЙКРАЩИМИ РЕЗУЛЬТАТАМИ РЕКРУТУЮТЬСЯ З НАЙБІЛЬШ ЗАБЕЗПЕЧЕНИХ ГРУП НАСЕЛЕННЯ</a:t>
            </a:r>
            <a:endParaRPr kumimoji="0" lang="cs-CZ" sz="3000" b="1" i="0" u="none" strike="noStrike" kern="1200" cap="none" spc="0" normalizeH="0" baseline="0" noProof="0" dirty="0">
              <a:ln>
                <a:noFill/>
              </a:ln>
              <a:solidFill>
                <a:srgbClr val="272829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2" name="Obdélník 1"/>
          <p:cNvSpPr/>
          <p:nvPr/>
        </p:nvSpPr>
        <p:spPr>
          <a:xfrm>
            <a:off x="1436026" y="1633225"/>
            <a:ext cx="6096000" cy="307777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Найкращі учні серед забезпечених учнів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pic>
        <p:nvPicPr>
          <p:cNvPr id="11" name="Obrázek 1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483" y="376238"/>
            <a:ext cx="548640" cy="521356"/>
          </a:xfrm>
          <a:prstGeom prst="rect">
            <a:avLst/>
          </a:prstGeom>
          <a:ln>
            <a:solidFill>
              <a:schemeClr val="accent4"/>
            </a:solidFill>
          </a:ln>
        </p:spPr>
      </p:pic>
    </p:spTree>
    <p:extLst>
      <p:ext uri="{BB962C8B-B14F-4D97-AF65-F5344CB8AC3E}">
        <p14:creationId xmlns:p14="http://schemas.microsoft.com/office/powerpoint/2010/main" val="448169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F4A89FE3-E79C-417A-B16E-F1AC6517D0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ctr">
            <a:normAutofit/>
          </a:bodyPr>
          <a:lstStyle/>
          <a:p>
            <a:r>
              <a:rPr lang="cs-CZ" sz="1800" dirty="0">
                <a:solidFill>
                  <a:schemeClr val="bg2"/>
                </a:solidFill>
              </a:rPr>
              <a:t>Žáci, kteří i přes nízký SES, dosahují dobrých výsledků </a:t>
            </a:r>
            <a:r>
              <a:rPr lang="cs-CZ" sz="1800" i="1" dirty="0">
                <a:solidFill>
                  <a:schemeClr val="bg2"/>
                </a:solidFill>
              </a:rPr>
              <a:t>(</a:t>
            </a:r>
            <a:r>
              <a:rPr lang="cs-CZ" sz="1800" i="1" dirty="0" err="1">
                <a:solidFill>
                  <a:schemeClr val="bg2"/>
                </a:solidFill>
              </a:rPr>
              <a:t>academic</a:t>
            </a:r>
            <a:r>
              <a:rPr lang="cs-CZ" sz="1800" i="1" dirty="0">
                <a:solidFill>
                  <a:schemeClr val="bg2"/>
                </a:solidFill>
              </a:rPr>
              <a:t> </a:t>
            </a:r>
            <a:r>
              <a:rPr lang="cs-CZ" sz="1800" i="1" dirty="0" err="1">
                <a:solidFill>
                  <a:schemeClr val="bg2"/>
                </a:solidFill>
              </a:rPr>
              <a:t>resiliance</a:t>
            </a:r>
            <a:r>
              <a:rPr lang="cs-CZ" sz="1800" i="1" dirty="0">
                <a:solidFill>
                  <a:schemeClr val="bg2"/>
                </a:solidFill>
              </a:rPr>
              <a:t>)</a:t>
            </a:r>
            <a:endParaRPr lang="en-GB" sz="1800" i="1" dirty="0">
              <a:solidFill>
                <a:schemeClr val="bg2"/>
              </a:solidFill>
            </a:endParaRP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A5F3F422-8B75-4722-A1CD-7AE368A6762E}"/>
              </a:ext>
            </a:extLst>
          </p:cNvPr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3146119632"/>
              </p:ext>
            </p:extLst>
          </p:nvPr>
        </p:nvGraphicFramePr>
        <p:xfrm>
          <a:off x="982662" y="1747838"/>
          <a:ext cx="10757393" cy="40909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" name="Rectangle 8">
            <a:extLst>
              <a:ext uri="{FF2B5EF4-FFF2-40B4-BE49-F238E27FC236}">
                <a16:creationId xmlns:a16="http://schemas.microsoft.com/office/drawing/2014/main" id="{7A8A080B-6DC1-451E-807A-DF7879FBF8AC}"/>
              </a:ext>
            </a:extLst>
          </p:cNvPr>
          <p:cNvSpPr/>
          <p:nvPr/>
        </p:nvSpPr>
        <p:spPr>
          <a:xfrm>
            <a:off x="6810935" y="2220793"/>
            <a:ext cx="147918" cy="3380633"/>
          </a:xfrm>
          <a:prstGeom prst="rect">
            <a:avLst/>
          </a:prstGeom>
          <a:solidFill>
            <a:schemeClr val="accent3">
              <a:lumMod val="60000"/>
              <a:lumOff val="40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0BCCDB62-669F-4B73-94D0-A1EE3B6D51C9}"/>
              </a:ext>
            </a:extLst>
          </p:cNvPr>
          <p:cNvSpPr txBox="1">
            <a:spLocks/>
          </p:cNvSpPr>
          <p:nvPr/>
        </p:nvSpPr>
        <p:spPr>
          <a:xfrm>
            <a:off x="10800210" y="2005759"/>
            <a:ext cx="867509" cy="215034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None/>
              <a:defRPr sz="2400" kern="1200">
                <a:solidFill>
                  <a:srgbClr val="E5B922"/>
                </a:solidFill>
                <a:latin typeface="Frutiger LT Std 47 Light Cn" panose="020B0406020204020204" pitchFamily="34" charset="0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rgbClr val="E5B922"/>
                </a:solidFill>
                <a:latin typeface="Frutiger LT Std 47 Light Cn" panose="020B0406020204020204" pitchFamily="34" charset="0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rgbClr val="E5B922"/>
                </a:solidFill>
                <a:latin typeface="Frutiger LT Std 47 Light Cn" panose="020B0406020204020204" pitchFamily="34" charset="0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rgbClr val="E5B922"/>
                </a:solidFill>
                <a:latin typeface="Frutiger LT Std 47 Light Cn" panose="020B0406020204020204" pitchFamily="34" charset="0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rgbClr val="E5B922"/>
                </a:solidFill>
                <a:latin typeface="Frutiger LT Std 47 Light Cn" panose="020B0406020204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27282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Fig II.3.1</a:t>
            </a:r>
          </a:p>
        </p:txBody>
      </p:sp>
      <p:sp>
        <p:nvSpPr>
          <p:cNvPr id="6" name="Obdélník 5"/>
          <p:cNvSpPr/>
          <p:nvPr/>
        </p:nvSpPr>
        <p:spPr>
          <a:xfrm>
            <a:off x="982662" y="259675"/>
            <a:ext cx="10757393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2800" b="1" i="0" u="none" strike="noStrike" kern="1200" cap="none" spc="0" normalizeH="0" baseline="0" noProof="0" dirty="0">
                <a:ln>
                  <a:noFill/>
                </a:ln>
                <a:solidFill>
                  <a:srgbClr val="27282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І НАВПАКИ МАЄМО НИЖЧУ ЧАСТКУ НЕЗАБЕЗПЕЧЕНИХ УЧНІВ</a:t>
            </a:r>
            <a:r>
              <a:rPr kumimoji="0" lang="cs-CZ" sz="2800" b="1" i="0" u="none" strike="noStrike" kern="1200" cap="none" spc="0" normalizeH="0" baseline="0" noProof="0" dirty="0">
                <a:ln>
                  <a:noFill/>
                </a:ln>
                <a:solidFill>
                  <a:srgbClr val="27282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,</a:t>
            </a:r>
            <a:r>
              <a:rPr kumimoji="0" lang="uk-UA" sz="2800" b="1" i="0" u="none" strike="noStrike" kern="1200" cap="none" spc="0" normalizeH="0" baseline="0" noProof="0" dirty="0">
                <a:ln>
                  <a:noFill/>
                </a:ln>
                <a:solidFill>
                  <a:srgbClr val="27282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 ЯКІ МАЮТЬ КРАЩІ РЕЗУЛЬТАТИ</a:t>
            </a:r>
            <a:endParaRPr kumimoji="0" lang="cs-CZ" sz="2800" b="1" i="0" u="none" strike="noStrike" kern="1200" cap="none" spc="0" normalizeH="0" baseline="0" noProof="0" dirty="0">
              <a:ln>
                <a:noFill/>
              </a:ln>
              <a:solidFill>
                <a:srgbClr val="272829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7A8A080B-6DC1-451E-807A-DF7879FBF8AC}"/>
              </a:ext>
            </a:extLst>
          </p:cNvPr>
          <p:cNvSpPr/>
          <p:nvPr/>
        </p:nvSpPr>
        <p:spPr>
          <a:xfrm>
            <a:off x="1951110" y="2220793"/>
            <a:ext cx="150959" cy="2887236"/>
          </a:xfrm>
          <a:prstGeom prst="rect">
            <a:avLst/>
          </a:prstGeom>
          <a:solidFill>
            <a:srgbClr val="FFFF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ectangle 8">
            <a:extLst>
              <a:ext uri="{FF2B5EF4-FFF2-40B4-BE49-F238E27FC236}">
                <a16:creationId xmlns:a16="http://schemas.microsoft.com/office/drawing/2014/main" id="{7A8A080B-6DC1-451E-807A-DF7879FBF8AC}"/>
              </a:ext>
            </a:extLst>
          </p:cNvPr>
          <p:cNvSpPr/>
          <p:nvPr/>
        </p:nvSpPr>
        <p:spPr>
          <a:xfrm>
            <a:off x="6965576" y="2220793"/>
            <a:ext cx="127748" cy="3380633"/>
          </a:xfrm>
          <a:prstGeom prst="rect">
            <a:avLst/>
          </a:prstGeom>
          <a:solidFill>
            <a:srgbClr val="FFFF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2" name="Obrázek 1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483" y="376238"/>
            <a:ext cx="548640" cy="521356"/>
          </a:xfrm>
          <a:prstGeom prst="rect">
            <a:avLst/>
          </a:prstGeom>
          <a:ln>
            <a:solidFill>
              <a:schemeClr val="accent4"/>
            </a:solidFill>
          </a:ln>
        </p:spPr>
      </p:pic>
      <p:sp>
        <p:nvSpPr>
          <p:cNvPr id="13" name="Title 3">
            <a:extLst>
              <a:ext uri="{FF2B5EF4-FFF2-40B4-BE49-F238E27FC236}">
                <a16:creationId xmlns:a16="http://schemas.microsoft.com/office/drawing/2014/main" id="{F4A89FE3-E79C-417A-B16E-F1AC6517D057}"/>
              </a:ext>
            </a:extLst>
          </p:cNvPr>
          <p:cNvSpPr txBox="1">
            <a:spLocks/>
          </p:cNvSpPr>
          <p:nvPr/>
        </p:nvSpPr>
        <p:spPr>
          <a:xfrm>
            <a:off x="1087820" y="1425278"/>
            <a:ext cx="10579899" cy="322560"/>
          </a:xfrm>
          <a:prstGeom prst="rect">
            <a:avLst/>
          </a:prstGeom>
          <a:solidFill>
            <a:schemeClr val="accent6">
              <a:lumMod val="75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ctr" defTabSz="91417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000" b="1" i="0" kern="1200">
                <a:solidFill>
                  <a:schemeClr val="tx2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ctr" defTabSz="91417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1600" b="0" dirty="0">
                <a:solidFill>
                  <a:srgbClr val="FFFFFF"/>
                </a:solidFill>
              </a:rPr>
              <a:t>Учні, які й через низький СЕС</a:t>
            </a: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 panose="020B0502040204020203" pitchFamily="34" charset="0"/>
                <a:ea typeface="+mj-ea"/>
                <a:cs typeface="Segoe UI" panose="020B0502040204020203" pitchFamily="34" charset="0"/>
              </a:rPr>
              <a:t>,</a:t>
            </a:r>
            <a:r>
              <a:rPr lang="uk-UA" sz="1600" b="0" dirty="0">
                <a:solidFill>
                  <a:srgbClr val="FFFFFF"/>
                </a:solidFill>
              </a:rPr>
              <a:t> досягають добрих результатів</a:t>
            </a: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 panose="020B0502040204020203" pitchFamily="34" charset="0"/>
                <a:ea typeface="+mj-ea"/>
                <a:cs typeface="Segoe UI" panose="020B0502040204020203" pitchFamily="34" charset="0"/>
              </a:rPr>
              <a:t> </a:t>
            </a:r>
            <a:r>
              <a:rPr kumimoji="0" lang="cs-CZ" sz="16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 panose="020B0502040204020203" pitchFamily="34" charset="0"/>
                <a:ea typeface="+mj-ea"/>
                <a:cs typeface="Segoe UI" panose="020B0502040204020203" pitchFamily="34" charset="0"/>
              </a:rPr>
              <a:t>(</a:t>
            </a:r>
            <a:r>
              <a:rPr kumimoji="0" lang="cs-CZ" sz="1600" b="0" i="1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 panose="020B0502040204020203" pitchFamily="34" charset="0"/>
                <a:ea typeface="+mj-ea"/>
                <a:cs typeface="Segoe UI" panose="020B0502040204020203" pitchFamily="34" charset="0"/>
              </a:rPr>
              <a:t>academic</a:t>
            </a:r>
            <a:r>
              <a:rPr kumimoji="0" lang="cs-CZ" sz="16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 panose="020B0502040204020203" pitchFamily="34" charset="0"/>
                <a:ea typeface="+mj-ea"/>
                <a:cs typeface="Segoe UI" panose="020B0502040204020203" pitchFamily="34" charset="0"/>
              </a:rPr>
              <a:t> </a:t>
            </a:r>
            <a:r>
              <a:rPr kumimoji="0" lang="cs-CZ" sz="1600" b="0" i="1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 panose="020B0502040204020203" pitchFamily="34" charset="0"/>
                <a:ea typeface="+mj-ea"/>
                <a:cs typeface="Segoe UI" panose="020B0502040204020203" pitchFamily="34" charset="0"/>
              </a:rPr>
              <a:t>resiliance</a:t>
            </a:r>
            <a:r>
              <a:rPr kumimoji="0" lang="cs-CZ" sz="16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 panose="020B0502040204020203" pitchFamily="34" charset="0"/>
                <a:ea typeface="+mj-ea"/>
                <a:cs typeface="Segoe UI" panose="020B0502040204020203" pitchFamily="34" charset="0"/>
              </a:rPr>
              <a:t>)</a:t>
            </a:r>
            <a:endParaRPr kumimoji="0" lang="en-GB" sz="16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 panose="020B0502040204020203" pitchFamily="34" charset="0"/>
              <a:ea typeface="+mj-ea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4395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D757DCA3-37D7-488F-A3B9-4DAC22CFC0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ctr">
            <a:noAutofit/>
          </a:bodyPr>
          <a:lstStyle/>
          <a:p>
            <a:r>
              <a:rPr lang="cs-CZ" sz="1800" dirty="0">
                <a:solidFill>
                  <a:schemeClr val="bg2"/>
                </a:solidFill>
              </a:rPr>
              <a:t>Rozdíly mezi zvýhodněnými a znevýhodněnými školami z hlediska personálních a materiálních zdrojů</a:t>
            </a:r>
            <a:endParaRPr lang="en-GB" sz="1800" dirty="0">
              <a:solidFill>
                <a:schemeClr val="bg2"/>
              </a:solidFill>
            </a:endParaRPr>
          </a:p>
        </p:txBody>
      </p:sp>
      <p:graphicFrame>
        <p:nvGraphicFramePr>
          <p:cNvPr id="8" name="Content Placeholder 7">
            <a:extLst>
              <a:ext uri="{FF2B5EF4-FFF2-40B4-BE49-F238E27FC236}">
                <a16:creationId xmlns:a16="http://schemas.microsoft.com/office/drawing/2014/main" id="{48D1E9BF-A172-4034-B4CF-3151D6736312}"/>
              </a:ext>
            </a:extLst>
          </p:cNvPr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2032538985"/>
              </p:ext>
            </p:extLst>
          </p:nvPr>
        </p:nvGraphicFramePr>
        <p:xfrm>
          <a:off x="752476" y="2033588"/>
          <a:ext cx="10977347" cy="39338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Text Placeholder 16">
            <a:extLst>
              <a:ext uri="{FF2B5EF4-FFF2-40B4-BE49-F238E27FC236}">
                <a16:creationId xmlns:a16="http://schemas.microsoft.com/office/drawing/2014/main" id="{B9653665-F542-48D5-AE9C-C87DD8EE92EB}"/>
              </a:ext>
            </a:extLst>
          </p:cNvPr>
          <p:cNvSpPr txBox="1">
            <a:spLocks/>
          </p:cNvSpPr>
          <p:nvPr/>
        </p:nvSpPr>
        <p:spPr>
          <a:xfrm>
            <a:off x="4527029" y="5625463"/>
            <a:ext cx="4173625" cy="239627"/>
          </a:xfrm>
          <a:prstGeom prst="wedgeRoundRectCallout">
            <a:avLst>
              <a:gd name="adj1" fmla="val 47492"/>
              <a:gd name="adj2" fmla="val 32912"/>
              <a:gd name="adj3" fmla="val 16667"/>
            </a:avLst>
          </a:prstGeom>
          <a:solidFill>
            <a:srgbClr val="3DB8B8">
              <a:alpha val="50000"/>
            </a:srgbClr>
          </a:solidFill>
          <a:ln>
            <a:noFill/>
          </a:ln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indent="0">
              <a:buNone/>
              <a:defRPr sz="1400">
                <a:latin typeface="HelveticaNeueLT Std"/>
              </a:defRPr>
            </a:lvl1pPr>
            <a:lvl2pPr indent="0">
              <a:buNone/>
            </a:lvl2pPr>
            <a:lvl3pPr indent="0">
              <a:buNone/>
            </a:lvl3pPr>
            <a:lvl4pPr indent="0">
              <a:buNone/>
            </a:lvl4pPr>
            <a:lvl5pPr indent="0">
              <a:buNone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1100" dirty="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Статистично суттєва різниця виділена темнішим кольором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85045990-57D0-4E7A-A2EB-C3DAF3FE2A97}"/>
              </a:ext>
            </a:extLst>
          </p:cNvPr>
          <p:cNvSpPr txBox="1">
            <a:spLocks/>
          </p:cNvSpPr>
          <p:nvPr/>
        </p:nvSpPr>
        <p:spPr>
          <a:xfrm>
            <a:off x="10670041" y="2020002"/>
            <a:ext cx="1255809" cy="228764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0"/>
              </a:spcBef>
              <a:buFont typeface="Arial" panose="020B0604020202020204" pitchFamily="34" charset="0"/>
              <a:buNone/>
              <a:defRPr sz="2400" kern="1200">
                <a:solidFill>
                  <a:srgbClr val="E5B922"/>
                </a:solidFill>
                <a:latin typeface="Frutiger LT Std 47 Light Cn" panose="020B0406020204020204" pitchFamily="34" charset="0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rgbClr val="E5B922"/>
                </a:solidFill>
                <a:latin typeface="Frutiger LT Std 47 Light Cn" panose="020B0406020204020204" pitchFamily="34" charset="0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rgbClr val="E5B922"/>
                </a:solidFill>
                <a:latin typeface="Frutiger LT Std 47 Light Cn" panose="020B0406020204020204" pitchFamily="34" charset="0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rgbClr val="E5B922"/>
                </a:solidFill>
                <a:latin typeface="Frutiger LT Std 47 Light Cn" panose="020B0406020204020204" pitchFamily="34" charset="0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rgbClr val="E5B922"/>
                </a:solidFill>
                <a:latin typeface="Frutiger LT Std 47 Light Cn" panose="020B0406020204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050" b="0" i="1" u="none" strike="noStrike" kern="1200" cap="none" spc="0" normalizeH="0" baseline="0" noProof="0" dirty="0">
                <a:ln>
                  <a:noFill/>
                </a:ln>
                <a:solidFill>
                  <a:srgbClr val="159596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Fig II.5.5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BA67209-A505-419C-9EA9-926835FC805F}"/>
              </a:ext>
            </a:extLst>
          </p:cNvPr>
          <p:cNvSpPr/>
          <p:nvPr/>
        </p:nvSpPr>
        <p:spPr>
          <a:xfrm>
            <a:off x="6475839" y="3200009"/>
            <a:ext cx="105266" cy="2057521"/>
          </a:xfrm>
          <a:prstGeom prst="rect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TextBox 1">
            <a:extLst>
              <a:ext uri="{FF2B5EF4-FFF2-40B4-BE49-F238E27FC236}">
                <a16:creationId xmlns:a16="http://schemas.microsoft.com/office/drawing/2014/main" id="{AF3E303A-BA41-4B70-AE5A-4B9DE1A44479}"/>
              </a:ext>
            </a:extLst>
          </p:cNvPr>
          <p:cNvSpPr txBox="1"/>
          <p:nvPr/>
        </p:nvSpPr>
        <p:spPr>
          <a:xfrm>
            <a:off x="1583001" y="2455270"/>
            <a:ext cx="4284262" cy="361124"/>
          </a:xfrm>
          <a:prstGeom prst="roundRect">
            <a:avLst/>
          </a:prstGeom>
          <a:solidFill>
            <a:srgbClr val="3DB8B8">
              <a:alpha val="50000"/>
            </a:srgbClr>
          </a:solidFill>
          <a:ln>
            <a:noFill/>
          </a:ln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indent="0">
              <a:buNone/>
              <a:defRPr sz="1400">
                <a:latin typeface="HelveticaNeueLT Std"/>
              </a:defRPr>
            </a:lvl1pPr>
            <a:lvl2pPr indent="0">
              <a:buNone/>
            </a:lvl2pPr>
            <a:lvl3pPr indent="0">
              <a:buNone/>
            </a:lvl3pPr>
            <a:lvl4pPr indent="0">
              <a:buNone/>
            </a:lvl4pPr>
            <a:lvl5pPr indent="0">
              <a:buNone/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Znevýhodněné školy </a:t>
            </a: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mají více zdrojů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než ty zvýhodněné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13" name="TextBox 1">
            <a:extLst>
              <a:ext uri="{FF2B5EF4-FFF2-40B4-BE49-F238E27FC236}">
                <a16:creationId xmlns:a16="http://schemas.microsoft.com/office/drawing/2014/main" id="{DFA73037-7EC9-4C0B-8E70-390BF0BA634F}"/>
              </a:ext>
            </a:extLst>
          </p:cNvPr>
          <p:cNvSpPr txBox="1"/>
          <p:nvPr/>
        </p:nvSpPr>
        <p:spPr>
          <a:xfrm>
            <a:off x="7420131" y="3806642"/>
            <a:ext cx="3711911" cy="375614"/>
          </a:xfrm>
          <a:prstGeom prst="roundRect">
            <a:avLst/>
          </a:prstGeom>
          <a:solidFill>
            <a:srgbClr val="3DB8B8">
              <a:alpha val="50000"/>
            </a:srgbClr>
          </a:solidFill>
          <a:ln>
            <a:noFill/>
          </a:ln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indent="0">
              <a:buNone/>
              <a:defRPr sz="1400">
                <a:latin typeface="HelveticaNeueLT Std"/>
              </a:defRPr>
            </a:lvl1pPr>
            <a:lvl2pPr indent="0">
              <a:buNone/>
            </a:lvl2pPr>
            <a:lvl3pPr indent="0">
              <a:buNone/>
            </a:lvl3pPr>
            <a:lvl4pPr indent="0">
              <a:buNone/>
            </a:lvl4pPr>
            <a:lvl5pPr indent="0">
              <a:buNone/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1100" dirty="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Неуспішні школи </a:t>
            </a:r>
            <a:r>
              <a:rPr lang="uk-UA" sz="1100" b="1" dirty="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мають менше джерел</a:t>
            </a:r>
            <a:r>
              <a:rPr lang="uk-UA" sz="1100" dirty="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, ніж успішні</a:t>
            </a:r>
            <a:endParaRPr kumimoji="0" lang="en-GB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14" name="Text Placeholder 16">
            <a:extLst>
              <a:ext uri="{FF2B5EF4-FFF2-40B4-BE49-F238E27FC236}">
                <a16:creationId xmlns:a16="http://schemas.microsoft.com/office/drawing/2014/main" id="{720C2DC2-8E53-4EA6-AB75-1F3FB11CBA06}"/>
              </a:ext>
            </a:extLst>
          </p:cNvPr>
          <p:cNvSpPr txBox="1">
            <a:spLocks/>
          </p:cNvSpPr>
          <p:nvPr/>
        </p:nvSpPr>
        <p:spPr>
          <a:xfrm>
            <a:off x="4752480" y="1822319"/>
            <a:ext cx="1639084" cy="263059"/>
          </a:xfrm>
          <a:prstGeom prst="wedgeRoundRectCallout">
            <a:avLst>
              <a:gd name="adj1" fmla="val -10376"/>
              <a:gd name="adj2" fmla="val 100123"/>
              <a:gd name="adj3" fmla="val 16667"/>
            </a:avLst>
          </a:prstGeom>
          <a:solidFill>
            <a:schemeClr val="bg2">
              <a:alpha val="50000"/>
            </a:schemeClr>
          </a:solidFill>
          <a:ln>
            <a:noFill/>
          </a:ln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indent="0">
              <a:buNone/>
              <a:defRPr sz="1400">
                <a:latin typeface="HelveticaNeueLT Std"/>
              </a:defRPr>
            </a:lvl1pPr>
            <a:lvl2pPr indent="0">
              <a:buNone/>
            </a:lvl2pPr>
            <a:lvl3pPr indent="0">
              <a:buNone/>
            </a:lvl3pPr>
            <a:lvl4pPr indent="0">
              <a:buNone/>
            </a:lvl4pPr>
            <a:lvl5pPr indent="0">
              <a:buNone/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 panose="020B0606020202030204" pitchFamily="34" charset="0"/>
                <a:ea typeface="+mn-ea"/>
                <a:cs typeface="+mn-cs"/>
              </a:rPr>
              <a:t>Відповіді директорів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Narrow" panose="020B0606020202030204" pitchFamily="34" charset="0"/>
              <a:ea typeface="+mn-ea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C71D9186-1F07-4B1D-97B8-8FBCC4AA1FE5}"/>
              </a:ext>
            </a:extLst>
          </p:cNvPr>
          <p:cNvSpPr/>
          <p:nvPr/>
        </p:nvSpPr>
        <p:spPr>
          <a:xfrm>
            <a:off x="1469035" y="2427593"/>
            <a:ext cx="10260787" cy="593590"/>
          </a:xfrm>
          <a:prstGeom prst="rect">
            <a:avLst/>
          </a:prstGeom>
          <a:solidFill>
            <a:srgbClr val="03AF89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Obdélník 15"/>
          <p:cNvSpPr/>
          <p:nvPr/>
        </p:nvSpPr>
        <p:spPr>
          <a:xfrm>
            <a:off x="1000120" y="367934"/>
            <a:ext cx="10907227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3000" b="1" dirty="0">
                <a:solidFill>
                  <a:srgbClr val="272829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НЕУСПІШНІ</a:t>
            </a:r>
            <a:r>
              <a:rPr kumimoji="0" lang="uk-UA" sz="3000" b="1" i="0" u="none" strike="noStrike" kern="1200" cap="none" spc="0" normalizeH="0" baseline="0" noProof="0" dirty="0">
                <a:ln>
                  <a:noFill/>
                </a:ln>
                <a:solidFill>
                  <a:srgbClr val="27282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 ШКОЛИ У ЧЕХІЇ МАЮТЬ ЩЕ Й НАЙМЕНШЕ ДЖЕРЕЛ</a:t>
            </a:r>
            <a:br>
              <a:rPr kumimoji="0" lang="cs-CZ" sz="3000" b="1" i="0" u="none" strike="noStrike" kern="1200" cap="none" spc="0" normalizeH="0" baseline="0" noProof="0" dirty="0">
                <a:ln>
                  <a:noFill/>
                </a:ln>
                <a:solidFill>
                  <a:srgbClr val="27282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</a:br>
            <a:r>
              <a:rPr kumimoji="0" lang="cs-CZ" sz="2000" b="0" i="0" u="none" strike="noStrike" kern="1200" cap="none" spc="0" normalizeH="0" baseline="0" noProof="0" dirty="0">
                <a:ln>
                  <a:noFill/>
                </a:ln>
                <a:solidFill>
                  <a:srgbClr val="27282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(Z HLEDISKA PERSONÁLNÍHO I MATERIÁLNÍHO VYBAVENÍ)</a:t>
            </a: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id="{7A8A080B-6DC1-451E-807A-DF7879FBF8AC}"/>
              </a:ext>
            </a:extLst>
          </p:cNvPr>
          <p:cNvSpPr/>
          <p:nvPr/>
        </p:nvSpPr>
        <p:spPr>
          <a:xfrm>
            <a:off x="8438393" y="3057400"/>
            <a:ext cx="140678" cy="2249711"/>
          </a:xfrm>
          <a:prstGeom prst="rect">
            <a:avLst/>
          </a:prstGeom>
          <a:solidFill>
            <a:schemeClr val="bg2">
              <a:lumMod val="40000"/>
              <a:lumOff val="60000"/>
              <a:alpha val="20000"/>
            </a:schemeClr>
          </a:solidFill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8" name="Obrázek 1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721" y="408744"/>
            <a:ext cx="548640" cy="521356"/>
          </a:xfrm>
          <a:prstGeom prst="rect">
            <a:avLst/>
          </a:prstGeom>
          <a:ln>
            <a:solidFill>
              <a:schemeClr val="accent4"/>
            </a:solidFill>
          </a:ln>
        </p:spPr>
      </p:pic>
      <p:sp>
        <p:nvSpPr>
          <p:cNvPr id="19" name="Title 3">
            <a:extLst>
              <a:ext uri="{FF2B5EF4-FFF2-40B4-BE49-F238E27FC236}">
                <a16:creationId xmlns:a16="http://schemas.microsoft.com/office/drawing/2014/main" id="{D757DCA3-37D7-488F-A3B9-4DAC22CFC080}"/>
              </a:ext>
            </a:extLst>
          </p:cNvPr>
          <p:cNvSpPr txBox="1">
            <a:spLocks/>
          </p:cNvSpPr>
          <p:nvPr/>
        </p:nvSpPr>
        <p:spPr>
          <a:xfrm>
            <a:off x="783361" y="1357619"/>
            <a:ext cx="10946462" cy="338935"/>
          </a:xfrm>
          <a:prstGeom prst="rect">
            <a:avLst/>
          </a:prstGeom>
          <a:solidFill>
            <a:schemeClr val="accent6">
              <a:lumMod val="75000"/>
            </a:schemeClr>
          </a:solidFill>
        </p:spPr>
        <p:txBody>
          <a:bodyPr vert="horz" lIns="91440" tIns="45720" rIns="91440" bIns="45720" rtlCol="0" anchor="ctr">
            <a:noAutofit/>
          </a:bodyPr>
          <a:lstStyle>
            <a:lvl1pPr algn="ctr" defTabSz="91417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000" b="1" i="0" kern="1200">
                <a:solidFill>
                  <a:schemeClr val="tx2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pPr marL="0" marR="0" lvl="0" indent="0" algn="ctr" defTabSz="914172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 panose="020B0502040204020203" pitchFamily="34" charset="0"/>
                <a:ea typeface="+mj-ea"/>
                <a:cs typeface="Segoe UI" panose="020B0502040204020203" pitchFamily="34" charset="0"/>
              </a:rPr>
              <a:t>Різниця між успішними та неуспішними школами з точки зору персональних та матеріальних джерел</a:t>
            </a: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 panose="020B0502040204020203" pitchFamily="34" charset="0"/>
              <a:ea typeface="+mj-ea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3167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982662" y="611040"/>
            <a:ext cx="10837862" cy="290952"/>
          </a:xfrm>
          <a:solidFill>
            <a:schemeClr val="accent6">
              <a:lumMod val="75000"/>
            </a:schemeClr>
          </a:solidFill>
        </p:spPr>
        <p:txBody>
          <a:bodyPr>
            <a:noAutofit/>
          </a:bodyPr>
          <a:lstStyle/>
          <a:p>
            <a:r>
              <a:rPr lang="uk-UA" sz="1600" b="0" dirty="0">
                <a:solidFill>
                  <a:schemeClr val="bg1"/>
                </a:solidFill>
              </a:rPr>
              <a:t>РІЗНИЦЯ МІЖ ШКОЛАМИ</a:t>
            </a:r>
            <a:endParaRPr lang="cs-CZ" sz="1600" b="0" dirty="0">
              <a:solidFill>
                <a:schemeClr val="bg1"/>
              </a:solidFill>
            </a:endParaRPr>
          </a:p>
        </p:txBody>
      </p:sp>
      <p:sp>
        <p:nvSpPr>
          <p:cNvPr id="4" name="TextovéPole 3"/>
          <p:cNvSpPr txBox="1"/>
          <p:nvPr/>
        </p:nvSpPr>
        <p:spPr>
          <a:xfrm>
            <a:off x="7854215" y="6564429"/>
            <a:ext cx="396631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1" u="none" strike="noStrike" kern="1200" cap="none" spc="0" normalizeH="0" baseline="0" noProof="0" dirty="0">
                <a:ln>
                  <a:noFill/>
                </a:ln>
                <a:solidFill>
                  <a:srgbClr val="898989">
                    <a:lumMod val="50000"/>
                    <a:lumOff val="50000"/>
                  </a:srgbClr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Zdroj: PISA 2018</a:t>
            </a:r>
          </a:p>
        </p:txBody>
      </p:sp>
      <p:graphicFrame>
        <p:nvGraphicFramePr>
          <p:cNvPr id="5" name="Graf 4"/>
          <p:cNvGraphicFramePr/>
          <p:nvPr/>
        </p:nvGraphicFramePr>
        <p:xfrm>
          <a:off x="982661" y="963614"/>
          <a:ext cx="10837863" cy="47249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7" name="Obrázek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75439" y="2262434"/>
            <a:ext cx="308957" cy="247662"/>
          </a:xfrm>
          <a:prstGeom prst="rect">
            <a:avLst/>
          </a:prstGeom>
          <a:ln>
            <a:solidFill>
              <a:schemeClr val="bg1">
                <a:lumMod val="95000"/>
              </a:schemeClr>
            </a:solidFill>
          </a:ln>
        </p:spPr>
      </p:pic>
      <p:pic>
        <p:nvPicPr>
          <p:cNvPr id="8" name="Obrázek 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27144" y="1065906"/>
            <a:ext cx="303620" cy="220836"/>
          </a:xfrm>
          <a:prstGeom prst="rect">
            <a:avLst/>
          </a:prstGeom>
        </p:spPr>
      </p:pic>
      <p:pic>
        <p:nvPicPr>
          <p:cNvPr id="9" name="Obrázek 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343" y="398439"/>
            <a:ext cx="548640" cy="521356"/>
          </a:xfrm>
          <a:prstGeom prst="rect">
            <a:avLst/>
          </a:prstGeom>
          <a:ln>
            <a:solidFill>
              <a:schemeClr val="accent4"/>
            </a:solidFill>
          </a:ln>
        </p:spPr>
      </p:pic>
    </p:spTree>
    <p:extLst>
      <p:ext uri="{BB962C8B-B14F-4D97-AF65-F5344CB8AC3E}">
        <p14:creationId xmlns:p14="http://schemas.microsoft.com/office/powerpoint/2010/main" val="7052128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7BBF25E-2050-B94C-88F2-AF5853E0C892}"/>
              </a:ext>
            </a:extLst>
          </p:cNvPr>
          <p:cNvSpPr txBox="1"/>
          <p:nvPr/>
        </p:nvSpPr>
        <p:spPr>
          <a:xfrm>
            <a:off x="989352" y="506010"/>
            <a:ext cx="10736483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3000" b="0" i="0" u="none" strike="noStrike" kern="1200" cap="none" spc="0" normalizeH="0" baseline="0" noProof="0" dirty="0">
                <a:ln>
                  <a:noFill/>
                </a:ln>
                <a:solidFill>
                  <a:srgbClr val="27282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У МЕЖАХ </a:t>
            </a:r>
            <a:r>
              <a:rPr kumimoji="0" lang="cs-CZ" sz="3000" b="0" i="0" u="none" strike="noStrike" kern="1200" cap="none" spc="0" normalizeH="0" baseline="0" noProof="0" dirty="0">
                <a:ln>
                  <a:noFill/>
                </a:ln>
                <a:solidFill>
                  <a:srgbClr val="27282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O</a:t>
            </a:r>
            <a:r>
              <a:rPr lang="uk-UA" sz="3000" dirty="0">
                <a:solidFill>
                  <a:srgbClr val="272829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ЕСР </a:t>
            </a:r>
            <a:r>
              <a:rPr lang="uk-UA" sz="3000" b="1" dirty="0">
                <a:solidFill>
                  <a:srgbClr val="272829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НАШІ ДІТИ </a:t>
            </a:r>
            <a:r>
              <a:rPr lang="uk-UA" sz="3000" dirty="0">
                <a:solidFill>
                  <a:srgbClr val="272829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МАЮТЬ ОДИН З</a:t>
            </a:r>
            <a:r>
              <a:rPr kumimoji="0" lang="cs-CZ" sz="3000" b="1" i="0" u="none" strike="noStrike" kern="1200" cap="none" spc="0" normalizeH="0" baseline="0" noProof="0" dirty="0">
                <a:ln>
                  <a:noFill/>
                </a:ln>
                <a:solidFill>
                  <a:srgbClr val="27282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 </a:t>
            </a:r>
            <a:r>
              <a:rPr lang="uk-UA" sz="3000" b="1" dirty="0">
                <a:solidFill>
                  <a:srgbClr val="272829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НАЙНИЖЧИХ ШАНСІВ</a:t>
            </a:r>
            <a:r>
              <a:rPr kumimoji="0" lang="cs-CZ" sz="3000" b="0" i="0" u="none" strike="noStrike" kern="1200" cap="none" spc="0" normalizeH="0" baseline="0" noProof="0" dirty="0">
                <a:ln>
                  <a:noFill/>
                </a:ln>
                <a:solidFill>
                  <a:srgbClr val="27282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, </a:t>
            </a:r>
            <a:r>
              <a:rPr kumimoji="0" lang="uk-UA" sz="3000" b="0" i="0" u="none" strike="noStrike" kern="1200" cap="none" spc="0" normalizeH="0" baseline="0" noProof="0" dirty="0">
                <a:ln>
                  <a:noFill/>
                </a:ln>
                <a:solidFill>
                  <a:srgbClr val="27282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ЩО МАТИМУТЬ </a:t>
            </a:r>
            <a:r>
              <a:rPr lang="uk-UA" sz="3000" b="1" dirty="0">
                <a:solidFill>
                  <a:srgbClr val="272829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КРАЩУ ОСВІТУ, НІЖ ЇХНІ БАТЬКИ</a:t>
            </a:r>
            <a:r>
              <a:rPr kumimoji="0" lang="cs-CZ" sz="3000" b="0" i="0" u="none" strike="noStrike" kern="1200" cap="none" spc="0" normalizeH="0" baseline="0" noProof="0" dirty="0">
                <a:ln>
                  <a:noFill/>
                </a:ln>
                <a:solidFill>
                  <a:srgbClr val="27282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.</a:t>
            </a:r>
            <a:endParaRPr kumimoji="0" lang="en-US" sz="3000" b="0" i="0" u="none" strike="noStrike" kern="1200" cap="none" spc="0" normalizeH="0" baseline="0" noProof="0" dirty="0">
              <a:ln>
                <a:noFill/>
              </a:ln>
              <a:solidFill>
                <a:srgbClr val="272829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grpSp>
        <p:nvGrpSpPr>
          <p:cNvPr id="12" name="Skupina 11"/>
          <p:cNvGrpSpPr/>
          <p:nvPr/>
        </p:nvGrpSpPr>
        <p:grpSpPr>
          <a:xfrm>
            <a:off x="1117015" y="2400896"/>
            <a:ext cx="10608820" cy="5325036"/>
            <a:chOff x="173150" y="2156384"/>
            <a:chExt cx="11808061" cy="5522829"/>
          </a:xfrm>
        </p:grpSpPr>
        <p:grpSp>
          <p:nvGrpSpPr>
            <p:cNvPr id="7" name="Skupina 6"/>
            <p:cNvGrpSpPr/>
            <p:nvPr/>
          </p:nvGrpSpPr>
          <p:grpSpPr>
            <a:xfrm>
              <a:off x="3192812" y="2156384"/>
              <a:ext cx="8788399" cy="5522829"/>
              <a:chOff x="554408" y="1622985"/>
              <a:chExt cx="8534910" cy="5522583"/>
            </a:xfrm>
          </p:grpSpPr>
          <p:sp>
            <p:nvSpPr>
              <p:cNvPr id="4" name="Block Arc 3">
                <a:extLst>
                  <a:ext uri="{FF2B5EF4-FFF2-40B4-BE49-F238E27FC236}">
                    <a16:creationId xmlns:a16="http://schemas.microsoft.com/office/drawing/2014/main" id="{AA5A3668-ABCA-CE4E-942A-48926816705B}"/>
                  </a:ext>
                </a:extLst>
              </p:cNvPr>
              <p:cNvSpPr/>
              <p:nvPr/>
            </p:nvSpPr>
            <p:spPr>
              <a:xfrm>
                <a:off x="554408" y="1622985"/>
                <a:ext cx="5522583" cy="5522583"/>
              </a:xfrm>
              <a:prstGeom prst="blockArc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82843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898989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5" name="Block Arc 4">
                <a:extLst>
                  <a:ext uri="{FF2B5EF4-FFF2-40B4-BE49-F238E27FC236}">
                    <a16:creationId xmlns:a16="http://schemas.microsoft.com/office/drawing/2014/main" id="{0BAEA94B-7986-024E-92D5-3E2EFAC60700}"/>
                  </a:ext>
                </a:extLst>
              </p:cNvPr>
              <p:cNvSpPr/>
              <p:nvPr/>
            </p:nvSpPr>
            <p:spPr>
              <a:xfrm>
                <a:off x="4859348" y="2269292"/>
                <a:ext cx="4229970" cy="4229970"/>
              </a:xfrm>
              <a:prstGeom prst="blockArc">
                <a:avLst>
                  <a:gd name="adj1" fmla="val 10800000"/>
                  <a:gd name="adj2" fmla="val 21597632"/>
                  <a:gd name="adj3" fmla="val 3014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82843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898989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25" name="Skupina 24"/>
            <p:cNvGrpSpPr/>
            <p:nvPr/>
          </p:nvGrpSpPr>
          <p:grpSpPr>
            <a:xfrm>
              <a:off x="9253612" y="4292069"/>
              <a:ext cx="1176701" cy="1339697"/>
              <a:chOff x="7086784" y="1589169"/>
              <a:chExt cx="4343217" cy="4887832"/>
            </a:xfrm>
          </p:grpSpPr>
          <p:sp>
            <p:nvSpPr>
              <p:cNvPr id="26" name="Shape 63339">
                <a:extLst>
                  <a:ext uri="{FF2B5EF4-FFF2-40B4-BE49-F238E27FC236}">
                    <a16:creationId xmlns:a16="http://schemas.microsoft.com/office/drawing/2014/main" id="{F71841A4-743E-2C44-84C6-CE35CF1792E2}"/>
                  </a:ext>
                </a:extLst>
              </p:cNvPr>
              <p:cNvSpPr/>
              <p:nvPr/>
            </p:nvSpPr>
            <p:spPr>
              <a:xfrm>
                <a:off x="7086784" y="1954973"/>
                <a:ext cx="1794290" cy="45220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017" y="3847"/>
                    </a:moveTo>
                    <a:lnTo>
                      <a:pt x="15583" y="3847"/>
                    </a:lnTo>
                    <a:cubicBezTo>
                      <a:pt x="18906" y="3847"/>
                      <a:pt x="21600" y="4905"/>
                      <a:pt x="21600" y="6209"/>
                    </a:cubicBezTo>
                    <a:lnTo>
                      <a:pt x="21600" y="11671"/>
                    </a:lnTo>
                    <a:cubicBezTo>
                      <a:pt x="21600" y="11672"/>
                      <a:pt x="21600" y="11672"/>
                      <a:pt x="21600" y="11672"/>
                    </a:cubicBezTo>
                    <a:cubicBezTo>
                      <a:pt x="21600" y="12119"/>
                      <a:pt x="20678" y="12480"/>
                      <a:pt x="19541" y="12480"/>
                    </a:cubicBezTo>
                    <a:cubicBezTo>
                      <a:pt x="18403" y="12480"/>
                      <a:pt x="17482" y="12119"/>
                      <a:pt x="17482" y="11672"/>
                    </a:cubicBezTo>
                    <a:lnTo>
                      <a:pt x="17481" y="11672"/>
                    </a:lnTo>
                    <a:lnTo>
                      <a:pt x="17481" y="6209"/>
                    </a:lnTo>
                    <a:lnTo>
                      <a:pt x="16526" y="6209"/>
                    </a:lnTo>
                    <a:lnTo>
                      <a:pt x="16526" y="20570"/>
                    </a:lnTo>
                    <a:lnTo>
                      <a:pt x="16526" y="20570"/>
                    </a:lnTo>
                    <a:cubicBezTo>
                      <a:pt x="16526" y="21139"/>
                      <a:pt x="15351" y="21600"/>
                      <a:pt x="13902" y="21600"/>
                    </a:cubicBezTo>
                    <a:cubicBezTo>
                      <a:pt x="12452" y="21600"/>
                      <a:pt x="11277" y="21139"/>
                      <a:pt x="11277" y="20570"/>
                    </a:cubicBezTo>
                    <a:lnTo>
                      <a:pt x="11277" y="13297"/>
                    </a:lnTo>
                    <a:lnTo>
                      <a:pt x="10323" y="13297"/>
                    </a:lnTo>
                    <a:lnTo>
                      <a:pt x="10323" y="20570"/>
                    </a:lnTo>
                    <a:cubicBezTo>
                      <a:pt x="10323" y="21139"/>
                      <a:pt x="9148" y="21600"/>
                      <a:pt x="7698" y="21600"/>
                    </a:cubicBezTo>
                    <a:cubicBezTo>
                      <a:pt x="6249" y="21600"/>
                      <a:pt x="5074" y="21139"/>
                      <a:pt x="5074" y="20570"/>
                    </a:cubicBezTo>
                    <a:lnTo>
                      <a:pt x="5073" y="20570"/>
                    </a:lnTo>
                    <a:lnTo>
                      <a:pt x="5073" y="6209"/>
                    </a:lnTo>
                    <a:lnTo>
                      <a:pt x="4118" y="6209"/>
                    </a:lnTo>
                    <a:lnTo>
                      <a:pt x="4118" y="11672"/>
                    </a:lnTo>
                    <a:cubicBezTo>
                      <a:pt x="4118" y="12119"/>
                      <a:pt x="3197" y="12480"/>
                      <a:pt x="2059" y="12480"/>
                    </a:cubicBezTo>
                    <a:cubicBezTo>
                      <a:pt x="922" y="12480"/>
                      <a:pt x="0" y="12119"/>
                      <a:pt x="0" y="11672"/>
                    </a:cubicBezTo>
                    <a:lnTo>
                      <a:pt x="0" y="6209"/>
                    </a:lnTo>
                    <a:cubicBezTo>
                      <a:pt x="0" y="4905"/>
                      <a:pt x="2694" y="3847"/>
                      <a:pt x="6017" y="3847"/>
                    </a:cubicBezTo>
                    <a:close/>
                    <a:moveTo>
                      <a:pt x="6374" y="1746"/>
                    </a:moveTo>
                    <a:cubicBezTo>
                      <a:pt x="6374" y="2711"/>
                      <a:pt x="8365" y="3493"/>
                      <a:pt x="10823" y="3493"/>
                    </a:cubicBezTo>
                    <a:cubicBezTo>
                      <a:pt x="13280" y="3493"/>
                      <a:pt x="15272" y="2711"/>
                      <a:pt x="15272" y="1746"/>
                    </a:cubicBezTo>
                    <a:cubicBezTo>
                      <a:pt x="15272" y="782"/>
                      <a:pt x="13280" y="0"/>
                      <a:pt x="10823" y="0"/>
                    </a:cubicBezTo>
                    <a:cubicBezTo>
                      <a:pt x="8365" y="0"/>
                      <a:pt x="6374" y="782"/>
                      <a:pt x="6374" y="1746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algn="l" defTabSz="182843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532" b="0" i="0" u="none" strike="noStrike" kern="1200" cap="none" spc="0" normalizeH="0" baseline="0" noProof="0" dirty="0">
                  <a:ln>
                    <a:noFill/>
                  </a:ln>
                  <a:solidFill>
                    <a:srgbClr val="898989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" name="Shape 63340">
                <a:extLst>
                  <a:ext uri="{FF2B5EF4-FFF2-40B4-BE49-F238E27FC236}">
                    <a16:creationId xmlns:a16="http://schemas.microsoft.com/office/drawing/2014/main" id="{FE863322-F7E0-BA49-84FA-1FCB5F1DBE07}"/>
                  </a:ext>
                </a:extLst>
              </p:cNvPr>
              <p:cNvSpPr/>
              <p:nvPr/>
            </p:nvSpPr>
            <p:spPr>
              <a:xfrm>
                <a:off x="7249744" y="1589169"/>
                <a:ext cx="1468371" cy="7324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696" y="0"/>
                    </a:moveTo>
                    <a:lnTo>
                      <a:pt x="0" y="9509"/>
                    </a:lnTo>
                    <a:lnTo>
                      <a:pt x="10904" y="19186"/>
                    </a:lnTo>
                    <a:lnTo>
                      <a:pt x="21600" y="9689"/>
                    </a:lnTo>
                    <a:lnTo>
                      <a:pt x="10696" y="0"/>
                    </a:lnTo>
                    <a:close/>
                    <a:moveTo>
                      <a:pt x="1266" y="11676"/>
                    </a:moveTo>
                    <a:lnTo>
                      <a:pt x="1266" y="18647"/>
                    </a:lnTo>
                    <a:cubicBezTo>
                      <a:pt x="1032" y="18922"/>
                      <a:pt x="874" y="19420"/>
                      <a:pt x="874" y="20006"/>
                    </a:cubicBezTo>
                    <a:cubicBezTo>
                      <a:pt x="874" y="20883"/>
                      <a:pt x="1224" y="21600"/>
                      <a:pt x="1658" y="21600"/>
                    </a:cubicBezTo>
                    <a:cubicBezTo>
                      <a:pt x="2091" y="21600"/>
                      <a:pt x="2442" y="20883"/>
                      <a:pt x="2442" y="20006"/>
                    </a:cubicBezTo>
                    <a:cubicBezTo>
                      <a:pt x="2442" y="19420"/>
                      <a:pt x="2284" y="18922"/>
                      <a:pt x="2050" y="18647"/>
                    </a:cubicBezTo>
                    <a:lnTo>
                      <a:pt x="2050" y="12338"/>
                    </a:lnTo>
                    <a:lnTo>
                      <a:pt x="1266" y="11676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26789" tIns="26789" rIns="26789" bIns="26789" numCol="1" anchor="ctr">
                <a:noAutofit/>
              </a:bodyPr>
              <a:lstStyle/>
              <a:p>
                <a:pPr marL="0" marR="0" lvl="0" indent="0" algn="l" defTabSz="182843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532" b="0" i="0" u="none" strike="noStrike" kern="1200" cap="none" spc="0" normalizeH="0" baseline="0" noProof="0" dirty="0">
                  <a:ln>
                    <a:noFill/>
                  </a:ln>
                  <a:solidFill>
                    <a:srgbClr val="898989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" name="Shape 63342">
                <a:extLst>
                  <a:ext uri="{FF2B5EF4-FFF2-40B4-BE49-F238E27FC236}">
                    <a16:creationId xmlns:a16="http://schemas.microsoft.com/office/drawing/2014/main" id="{2929D74C-6AB4-9C40-92C1-DEFF3FDD640A}"/>
                  </a:ext>
                </a:extLst>
              </p:cNvPr>
              <p:cNvSpPr/>
              <p:nvPr/>
            </p:nvSpPr>
            <p:spPr>
              <a:xfrm>
                <a:off x="9318569" y="1955836"/>
                <a:ext cx="2111432" cy="45211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10" h="21600" extrusionOk="0">
                    <a:moveTo>
                      <a:pt x="21247" y="10573"/>
                    </a:moveTo>
                    <a:lnTo>
                      <a:pt x="17364" y="5258"/>
                    </a:lnTo>
                    <a:cubicBezTo>
                      <a:pt x="16728" y="4388"/>
                      <a:pt x="14991" y="3847"/>
                      <a:pt x="13131" y="3847"/>
                    </a:cubicBezTo>
                    <a:cubicBezTo>
                      <a:pt x="13119" y="3847"/>
                      <a:pt x="13108" y="3847"/>
                      <a:pt x="13097" y="3847"/>
                    </a:cubicBezTo>
                    <a:lnTo>
                      <a:pt x="13097" y="3847"/>
                    </a:lnTo>
                    <a:lnTo>
                      <a:pt x="12219" y="3847"/>
                    </a:lnTo>
                    <a:lnTo>
                      <a:pt x="9090" y="3847"/>
                    </a:lnTo>
                    <a:lnTo>
                      <a:pt x="8213" y="3847"/>
                    </a:lnTo>
                    <a:lnTo>
                      <a:pt x="8213" y="3847"/>
                    </a:lnTo>
                    <a:cubicBezTo>
                      <a:pt x="8202" y="3847"/>
                      <a:pt x="8191" y="3847"/>
                      <a:pt x="8179" y="3847"/>
                    </a:cubicBezTo>
                    <a:cubicBezTo>
                      <a:pt x="6319" y="3847"/>
                      <a:pt x="4582" y="4388"/>
                      <a:pt x="3946" y="5258"/>
                    </a:cubicBezTo>
                    <a:lnTo>
                      <a:pt x="63" y="10573"/>
                    </a:lnTo>
                    <a:cubicBezTo>
                      <a:pt x="-145" y="10858"/>
                      <a:pt x="179" y="11168"/>
                      <a:pt x="787" y="11265"/>
                    </a:cubicBezTo>
                    <a:lnTo>
                      <a:pt x="1484" y="11377"/>
                    </a:lnTo>
                    <a:cubicBezTo>
                      <a:pt x="1609" y="11397"/>
                      <a:pt x="1736" y="11407"/>
                      <a:pt x="1861" y="11407"/>
                    </a:cubicBezTo>
                    <a:cubicBezTo>
                      <a:pt x="2345" y="11407"/>
                      <a:pt x="2796" y="11264"/>
                      <a:pt x="2962" y="11038"/>
                    </a:cubicBezTo>
                    <a:lnTo>
                      <a:pt x="6435" y="6288"/>
                    </a:lnTo>
                    <a:lnTo>
                      <a:pt x="6493" y="6209"/>
                    </a:lnTo>
                    <a:lnTo>
                      <a:pt x="7331" y="6209"/>
                    </a:lnTo>
                    <a:lnTo>
                      <a:pt x="1162" y="14494"/>
                    </a:lnTo>
                    <a:lnTo>
                      <a:pt x="6965" y="14494"/>
                    </a:lnTo>
                    <a:lnTo>
                      <a:pt x="6965" y="20831"/>
                    </a:lnTo>
                    <a:cubicBezTo>
                      <a:pt x="6965" y="21256"/>
                      <a:pt x="7700" y="21600"/>
                      <a:pt x="8607" y="21600"/>
                    </a:cubicBezTo>
                    <a:cubicBezTo>
                      <a:pt x="9514" y="21600"/>
                      <a:pt x="10250" y="21256"/>
                      <a:pt x="10250" y="20831"/>
                    </a:cubicBezTo>
                    <a:lnTo>
                      <a:pt x="10255" y="20831"/>
                    </a:lnTo>
                    <a:lnTo>
                      <a:pt x="10255" y="14494"/>
                    </a:lnTo>
                    <a:lnTo>
                      <a:pt x="11055" y="14494"/>
                    </a:lnTo>
                    <a:lnTo>
                      <a:pt x="11055" y="20831"/>
                    </a:lnTo>
                    <a:cubicBezTo>
                      <a:pt x="11055" y="21256"/>
                      <a:pt x="11790" y="21600"/>
                      <a:pt x="12698" y="21600"/>
                    </a:cubicBezTo>
                    <a:cubicBezTo>
                      <a:pt x="13605" y="21600"/>
                      <a:pt x="14340" y="21256"/>
                      <a:pt x="14340" y="20831"/>
                    </a:cubicBezTo>
                    <a:lnTo>
                      <a:pt x="14345" y="20831"/>
                    </a:lnTo>
                    <a:lnTo>
                      <a:pt x="14345" y="14494"/>
                    </a:lnTo>
                    <a:lnTo>
                      <a:pt x="20148" y="14494"/>
                    </a:lnTo>
                    <a:lnTo>
                      <a:pt x="13978" y="6209"/>
                    </a:lnTo>
                    <a:lnTo>
                      <a:pt x="14817" y="6209"/>
                    </a:lnTo>
                    <a:lnTo>
                      <a:pt x="14875" y="6288"/>
                    </a:lnTo>
                    <a:lnTo>
                      <a:pt x="18348" y="11038"/>
                    </a:lnTo>
                    <a:cubicBezTo>
                      <a:pt x="18514" y="11264"/>
                      <a:pt x="18965" y="11407"/>
                      <a:pt x="19449" y="11407"/>
                    </a:cubicBezTo>
                    <a:cubicBezTo>
                      <a:pt x="19574" y="11407"/>
                      <a:pt x="19701" y="11397"/>
                      <a:pt x="19826" y="11377"/>
                    </a:cubicBezTo>
                    <a:lnTo>
                      <a:pt x="20523" y="11265"/>
                    </a:lnTo>
                    <a:cubicBezTo>
                      <a:pt x="21131" y="11168"/>
                      <a:pt x="21455" y="10858"/>
                      <a:pt x="21247" y="10573"/>
                    </a:cubicBezTo>
                    <a:close/>
                    <a:moveTo>
                      <a:pt x="6926" y="1746"/>
                    </a:moveTo>
                    <a:cubicBezTo>
                      <a:pt x="6926" y="782"/>
                      <a:pt x="8595" y="0"/>
                      <a:pt x="10655" y="0"/>
                    </a:cubicBezTo>
                    <a:cubicBezTo>
                      <a:pt x="12715" y="0"/>
                      <a:pt x="14384" y="782"/>
                      <a:pt x="14384" y="1746"/>
                    </a:cubicBezTo>
                    <a:cubicBezTo>
                      <a:pt x="14384" y="2711"/>
                      <a:pt x="12715" y="3493"/>
                      <a:pt x="10655" y="3493"/>
                    </a:cubicBezTo>
                    <a:cubicBezTo>
                      <a:pt x="8595" y="3493"/>
                      <a:pt x="6926" y="2711"/>
                      <a:pt x="6926" y="1746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algn="l" defTabSz="182843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532" b="0" i="0" u="none" strike="noStrike" kern="1200" cap="none" spc="0" normalizeH="0" baseline="0" noProof="0" dirty="0">
                  <a:ln>
                    <a:noFill/>
                  </a:ln>
                  <a:solidFill>
                    <a:srgbClr val="898989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" name="Shape 63343">
                <a:extLst>
                  <a:ext uri="{FF2B5EF4-FFF2-40B4-BE49-F238E27FC236}">
                    <a16:creationId xmlns:a16="http://schemas.microsoft.com/office/drawing/2014/main" id="{0E496F00-D9A0-A641-BB2E-2EB44580C6A7}"/>
                  </a:ext>
                </a:extLst>
              </p:cNvPr>
              <p:cNvSpPr/>
              <p:nvPr/>
            </p:nvSpPr>
            <p:spPr>
              <a:xfrm>
                <a:off x="9640098" y="1589169"/>
                <a:ext cx="1468371" cy="7324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696" y="0"/>
                    </a:moveTo>
                    <a:lnTo>
                      <a:pt x="0" y="9509"/>
                    </a:lnTo>
                    <a:lnTo>
                      <a:pt x="10904" y="19186"/>
                    </a:lnTo>
                    <a:lnTo>
                      <a:pt x="21600" y="9689"/>
                    </a:lnTo>
                    <a:lnTo>
                      <a:pt x="10696" y="0"/>
                    </a:lnTo>
                    <a:close/>
                    <a:moveTo>
                      <a:pt x="1266" y="11676"/>
                    </a:moveTo>
                    <a:lnTo>
                      <a:pt x="1266" y="18647"/>
                    </a:lnTo>
                    <a:cubicBezTo>
                      <a:pt x="1032" y="18922"/>
                      <a:pt x="874" y="19420"/>
                      <a:pt x="874" y="20006"/>
                    </a:cubicBezTo>
                    <a:cubicBezTo>
                      <a:pt x="874" y="20883"/>
                      <a:pt x="1224" y="21600"/>
                      <a:pt x="1658" y="21600"/>
                    </a:cubicBezTo>
                    <a:cubicBezTo>
                      <a:pt x="2091" y="21600"/>
                      <a:pt x="2442" y="20883"/>
                      <a:pt x="2442" y="20006"/>
                    </a:cubicBezTo>
                    <a:cubicBezTo>
                      <a:pt x="2442" y="19420"/>
                      <a:pt x="2284" y="18922"/>
                      <a:pt x="2050" y="18647"/>
                    </a:cubicBezTo>
                    <a:lnTo>
                      <a:pt x="2050" y="12338"/>
                    </a:lnTo>
                    <a:lnTo>
                      <a:pt x="1266" y="11676"/>
                    </a:lnTo>
                    <a:close/>
                  </a:path>
                </a:pathLst>
              </a:cu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26789" tIns="26789" rIns="26789" bIns="26789" numCol="1" anchor="ctr">
                <a:noAutofit/>
              </a:bodyPr>
              <a:lstStyle/>
              <a:p>
                <a:pPr marL="0" marR="0" lvl="0" indent="0" algn="l" defTabSz="182843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532" b="0" i="0" u="none" strike="noStrike" kern="1200" cap="none" spc="0" normalizeH="0" baseline="0" noProof="0" dirty="0">
                  <a:ln>
                    <a:noFill/>
                  </a:ln>
                  <a:solidFill>
                    <a:srgbClr val="898989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30" name="Group 60">
              <a:extLst>
                <a:ext uri="{FF2B5EF4-FFF2-40B4-BE49-F238E27FC236}">
                  <a16:creationId xmlns:a16="http://schemas.microsoft.com/office/drawing/2014/main" id="{87E14DBE-D50F-7242-9EDC-245B72AE2B67}"/>
                </a:ext>
              </a:extLst>
            </p:cNvPr>
            <p:cNvGrpSpPr/>
            <p:nvPr/>
          </p:nvGrpSpPr>
          <p:grpSpPr>
            <a:xfrm>
              <a:off x="5351304" y="3867936"/>
              <a:ext cx="1369848" cy="1345735"/>
              <a:chOff x="8283712" y="4637314"/>
              <a:chExt cx="8075531" cy="8063645"/>
            </a:xfrm>
          </p:grpSpPr>
          <p:sp>
            <p:nvSpPr>
              <p:cNvPr id="31" name="Shape">
                <a:extLst>
                  <a:ext uri="{FF2B5EF4-FFF2-40B4-BE49-F238E27FC236}">
                    <a16:creationId xmlns:a16="http://schemas.microsoft.com/office/drawing/2014/main" id="{0CD3F2E9-1EA2-4E4A-B43E-89134BF6569A}"/>
                  </a:ext>
                </a:extLst>
              </p:cNvPr>
              <p:cNvSpPr/>
              <p:nvPr/>
            </p:nvSpPr>
            <p:spPr>
              <a:xfrm>
                <a:off x="8939701" y="4637314"/>
                <a:ext cx="6540501" cy="286394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663" y="0"/>
                    </a:moveTo>
                    <a:lnTo>
                      <a:pt x="0" y="8274"/>
                    </a:lnTo>
                    <a:lnTo>
                      <a:pt x="10870" y="19333"/>
                    </a:lnTo>
                    <a:lnTo>
                      <a:pt x="21600" y="8480"/>
                    </a:lnTo>
                    <a:lnTo>
                      <a:pt x="10663" y="0"/>
                    </a:lnTo>
                    <a:close/>
                    <a:moveTo>
                      <a:pt x="1270" y="10412"/>
                    </a:moveTo>
                    <a:lnTo>
                      <a:pt x="1270" y="18532"/>
                    </a:lnTo>
                    <a:cubicBezTo>
                      <a:pt x="1039" y="18787"/>
                      <a:pt x="881" y="19312"/>
                      <a:pt x="876" y="19931"/>
                    </a:cubicBezTo>
                    <a:cubicBezTo>
                      <a:pt x="870" y="20849"/>
                      <a:pt x="1195" y="21600"/>
                      <a:pt x="1596" y="21600"/>
                    </a:cubicBezTo>
                    <a:cubicBezTo>
                      <a:pt x="1997" y="21600"/>
                      <a:pt x="2322" y="20849"/>
                      <a:pt x="2315" y="19931"/>
                    </a:cubicBezTo>
                    <a:cubicBezTo>
                      <a:pt x="2311" y="19312"/>
                      <a:pt x="2153" y="18787"/>
                      <a:pt x="1922" y="18532"/>
                    </a:cubicBezTo>
                    <a:lnTo>
                      <a:pt x="1922" y="11169"/>
                    </a:lnTo>
                    <a:lnTo>
                      <a:pt x="1270" y="10412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26789" tIns="26789" rIns="26789" bIns="26789" numCol="1" anchor="ctr">
                <a:noAutofit/>
              </a:bodyPr>
              <a:lstStyle/>
              <a:p>
                <a:pPr marL="0" marR="0" lvl="0" indent="0" algn="l" defTabSz="182843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532" b="0" i="0" u="none" strike="noStrike" kern="1200" cap="none" spc="0" normalizeH="0" baseline="0" noProof="0" dirty="0">
                  <a:ln>
                    <a:noFill/>
                  </a:ln>
                  <a:solidFill>
                    <a:srgbClr val="898989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" name="Shape">
                <a:extLst>
                  <a:ext uri="{FF2B5EF4-FFF2-40B4-BE49-F238E27FC236}">
                    <a16:creationId xmlns:a16="http://schemas.microsoft.com/office/drawing/2014/main" id="{ACDB2F3A-D7B0-654E-A935-488E6E118904}"/>
                  </a:ext>
                </a:extLst>
              </p:cNvPr>
              <p:cNvSpPr/>
              <p:nvPr/>
            </p:nvSpPr>
            <p:spPr>
              <a:xfrm>
                <a:off x="10685930" y="6621332"/>
                <a:ext cx="3162829" cy="279462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115" h="21600" extrusionOk="0">
                    <a:moveTo>
                      <a:pt x="20574" y="0"/>
                    </a:moveTo>
                    <a:lnTo>
                      <a:pt x="10317" y="5416"/>
                    </a:lnTo>
                    <a:lnTo>
                      <a:pt x="205" y="78"/>
                    </a:lnTo>
                    <a:cubicBezTo>
                      <a:pt x="10" y="1519"/>
                      <a:pt x="-57" y="3134"/>
                      <a:pt x="52" y="4985"/>
                    </a:cubicBezTo>
                    <a:cubicBezTo>
                      <a:pt x="100" y="5790"/>
                      <a:pt x="527" y="7139"/>
                      <a:pt x="640" y="7967"/>
                    </a:cubicBezTo>
                    <a:cubicBezTo>
                      <a:pt x="702" y="8419"/>
                      <a:pt x="763" y="8421"/>
                      <a:pt x="809" y="8746"/>
                    </a:cubicBezTo>
                    <a:cubicBezTo>
                      <a:pt x="756" y="8722"/>
                      <a:pt x="435" y="8560"/>
                      <a:pt x="314" y="9015"/>
                    </a:cubicBezTo>
                    <a:cubicBezTo>
                      <a:pt x="123" y="9738"/>
                      <a:pt x="467" y="11580"/>
                      <a:pt x="864" y="13275"/>
                    </a:cubicBezTo>
                    <a:lnTo>
                      <a:pt x="17495" y="21600"/>
                    </a:lnTo>
                    <a:cubicBezTo>
                      <a:pt x="17697" y="20100"/>
                      <a:pt x="18470" y="19581"/>
                      <a:pt x="18760" y="17325"/>
                    </a:cubicBezTo>
                    <a:cubicBezTo>
                      <a:pt x="18837" y="16720"/>
                      <a:pt x="19640" y="16697"/>
                      <a:pt x="20236" y="14397"/>
                    </a:cubicBezTo>
                    <a:cubicBezTo>
                      <a:pt x="20837" y="12079"/>
                      <a:pt x="21543" y="8762"/>
                      <a:pt x="20786" y="8702"/>
                    </a:cubicBezTo>
                    <a:cubicBezTo>
                      <a:pt x="20693" y="8694"/>
                      <a:pt x="20593" y="8725"/>
                      <a:pt x="20490" y="8785"/>
                    </a:cubicBezTo>
                    <a:cubicBezTo>
                      <a:pt x="20386" y="8845"/>
                      <a:pt x="20278" y="8934"/>
                      <a:pt x="20168" y="9044"/>
                    </a:cubicBezTo>
                    <a:cubicBezTo>
                      <a:pt x="20300" y="8219"/>
                      <a:pt x="20578" y="6360"/>
                      <a:pt x="20646" y="4985"/>
                    </a:cubicBezTo>
                    <a:cubicBezTo>
                      <a:pt x="20744" y="3018"/>
                      <a:pt x="20723" y="1394"/>
                      <a:pt x="205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algn="l" defTabSz="182843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532" b="0" i="0" u="none" strike="noStrike" kern="1200" cap="none" spc="0" normalizeH="0" baseline="0" noProof="0" dirty="0">
                  <a:ln>
                    <a:noFill/>
                  </a:ln>
                  <a:solidFill>
                    <a:srgbClr val="898989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3" name="Shape">
                <a:extLst>
                  <a:ext uri="{FF2B5EF4-FFF2-40B4-BE49-F238E27FC236}">
                    <a16:creationId xmlns:a16="http://schemas.microsoft.com/office/drawing/2014/main" id="{612356EE-D037-1846-8045-84AE31CBC7A2}"/>
                  </a:ext>
                </a:extLst>
              </p:cNvPr>
              <p:cNvSpPr/>
              <p:nvPr/>
            </p:nvSpPr>
            <p:spPr>
              <a:xfrm>
                <a:off x="8414858" y="8454216"/>
                <a:ext cx="3955306" cy="34909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286" y="0"/>
                    </a:moveTo>
                    <a:cubicBezTo>
                      <a:pt x="13301" y="60"/>
                      <a:pt x="13316" y="127"/>
                      <a:pt x="13331" y="184"/>
                    </a:cubicBezTo>
                    <a:cubicBezTo>
                      <a:pt x="13814" y="2042"/>
                      <a:pt x="14443" y="2056"/>
                      <a:pt x="14538" y="2528"/>
                    </a:cubicBezTo>
                    <a:cubicBezTo>
                      <a:pt x="14821" y="3926"/>
                      <a:pt x="15386" y="5404"/>
                      <a:pt x="15632" y="5598"/>
                    </a:cubicBezTo>
                    <a:cubicBezTo>
                      <a:pt x="15632" y="5598"/>
                      <a:pt x="15526" y="7879"/>
                      <a:pt x="15044" y="9428"/>
                    </a:cubicBezTo>
                    <a:cubicBezTo>
                      <a:pt x="14834" y="10101"/>
                      <a:pt x="14638" y="9225"/>
                      <a:pt x="14161" y="10063"/>
                    </a:cubicBezTo>
                    <a:cubicBezTo>
                      <a:pt x="13393" y="11412"/>
                      <a:pt x="7591" y="14327"/>
                      <a:pt x="3460" y="16120"/>
                    </a:cubicBezTo>
                    <a:cubicBezTo>
                      <a:pt x="1769" y="16853"/>
                      <a:pt x="677" y="18369"/>
                      <a:pt x="460" y="19279"/>
                    </a:cubicBezTo>
                    <a:cubicBezTo>
                      <a:pt x="309" y="19915"/>
                      <a:pt x="152" y="20741"/>
                      <a:pt x="0" y="21600"/>
                    </a:cubicBezTo>
                    <a:lnTo>
                      <a:pt x="15953" y="18240"/>
                    </a:lnTo>
                    <a:lnTo>
                      <a:pt x="21600" y="4073"/>
                    </a:lnTo>
                    <a:lnTo>
                      <a:pt x="13286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algn="l" defTabSz="182843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532" b="0" i="0" u="none" strike="noStrike" kern="1200" cap="none" spc="0" normalizeH="0" baseline="0" noProof="0" dirty="0">
                  <a:ln>
                    <a:noFill/>
                  </a:ln>
                  <a:solidFill>
                    <a:srgbClr val="898989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4" name="Shape">
                <a:extLst>
                  <a:ext uri="{FF2B5EF4-FFF2-40B4-BE49-F238E27FC236}">
                    <a16:creationId xmlns:a16="http://schemas.microsoft.com/office/drawing/2014/main" id="{15099DA1-03D8-F14C-933F-C0E6F4ACE6ED}"/>
                  </a:ext>
                </a:extLst>
              </p:cNvPr>
              <p:cNvSpPr/>
              <p:nvPr/>
            </p:nvSpPr>
            <p:spPr>
              <a:xfrm>
                <a:off x="11468608" y="9156199"/>
                <a:ext cx="3335051" cy="222189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500" y="0"/>
                    </a:moveTo>
                    <a:lnTo>
                      <a:pt x="0" y="21600"/>
                    </a:lnTo>
                    <a:lnTo>
                      <a:pt x="21600" y="15570"/>
                    </a:lnTo>
                    <a:cubicBezTo>
                      <a:pt x="20263" y="14776"/>
                      <a:pt x="18896" y="13971"/>
                      <a:pt x="16861" y="12712"/>
                    </a:cubicBezTo>
                    <a:cubicBezTo>
                      <a:pt x="14105" y="11008"/>
                      <a:pt x="13487" y="8540"/>
                      <a:pt x="13693" y="9048"/>
                    </a:cubicBezTo>
                    <a:cubicBezTo>
                      <a:pt x="13277" y="8024"/>
                      <a:pt x="12988" y="9004"/>
                      <a:pt x="12720" y="8087"/>
                    </a:cubicBezTo>
                    <a:cubicBezTo>
                      <a:pt x="12283" y="6588"/>
                      <a:pt x="12099" y="4788"/>
                      <a:pt x="11998" y="3572"/>
                    </a:cubicBezTo>
                    <a:lnTo>
                      <a:pt x="650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algn="l" defTabSz="182843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532" b="0" i="0" u="none" strike="noStrike" kern="1200" cap="none" spc="0" normalizeH="0" baseline="0" noProof="0" dirty="0">
                  <a:ln>
                    <a:noFill/>
                  </a:ln>
                  <a:solidFill>
                    <a:srgbClr val="898989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" name="Shape">
                <a:extLst>
                  <a:ext uri="{FF2B5EF4-FFF2-40B4-BE49-F238E27FC236}">
                    <a16:creationId xmlns:a16="http://schemas.microsoft.com/office/drawing/2014/main" id="{506B0705-6CF6-7345-9019-019C93E378A4}"/>
                  </a:ext>
                </a:extLst>
              </p:cNvPr>
              <p:cNvSpPr/>
              <p:nvPr/>
            </p:nvSpPr>
            <p:spPr>
              <a:xfrm>
                <a:off x="8283712" y="11192453"/>
                <a:ext cx="4728878" cy="15085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0"/>
                    </a:moveTo>
                    <a:lnTo>
                      <a:pt x="506" y="12283"/>
                    </a:lnTo>
                    <a:cubicBezTo>
                      <a:pt x="286" y="15895"/>
                      <a:pt x="92" y="19571"/>
                      <a:pt x="0" y="21600"/>
                    </a:cubicBezTo>
                    <a:lnTo>
                      <a:pt x="18489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algn="l" defTabSz="182843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532" b="0" i="0" u="none" strike="noStrike" kern="1200" cap="none" spc="0" normalizeH="0" baseline="0" noProof="0" dirty="0">
                  <a:ln>
                    <a:noFill/>
                  </a:ln>
                  <a:solidFill>
                    <a:srgbClr val="898989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6" name="Shape">
                <a:extLst>
                  <a:ext uri="{FF2B5EF4-FFF2-40B4-BE49-F238E27FC236}">
                    <a16:creationId xmlns:a16="http://schemas.microsoft.com/office/drawing/2014/main" id="{98E0873C-9F95-184E-9BB5-B01688667AEA}"/>
                  </a:ext>
                </a:extLst>
              </p:cNvPr>
              <p:cNvSpPr/>
              <p:nvPr/>
            </p:nvSpPr>
            <p:spPr>
              <a:xfrm>
                <a:off x="12453158" y="10827525"/>
                <a:ext cx="3906085" cy="18734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3951" y="0"/>
                    </a:moveTo>
                    <a:lnTo>
                      <a:pt x="3829" y="3923"/>
                    </a:lnTo>
                    <a:lnTo>
                      <a:pt x="0" y="21600"/>
                    </a:lnTo>
                    <a:lnTo>
                      <a:pt x="21600" y="21600"/>
                    </a:lnTo>
                    <a:cubicBezTo>
                      <a:pt x="21525" y="18607"/>
                      <a:pt x="21348" y="15689"/>
                      <a:pt x="21080" y="12848"/>
                    </a:cubicBezTo>
                    <a:cubicBezTo>
                      <a:pt x="20809" y="9992"/>
                      <a:pt x="20419" y="6986"/>
                      <a:pt x="19296" y="4991"/>
                    </a:cubicBezTo>
                    <a:cubicBezTo>
                      <a:pt x="18740" y="4005"/>
                      <a:pt x="18001" y="3482"/>
                      <a:pt x="17286" y="2776"/>
                    </a:cubicBezTo>
                    <a:cubicBezTo>
                      <a:pt x="16310" y="1811"/>
                      <a:pt x="15268" y="831"/>
                      <a:pt x="1395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algn="l" defTabSz="182843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532" b="0" i="0" u="none" strike="noStrike" kern="1200" cap="none" spc="0" normalizeH="0" baseline="0" noProof="0" dirty="0">
                  <a:ln>
                    <a:noFill/>
                  </a:ln>
                  <a:solidFill>
                    <a:srgbClr val="898989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" name="Skupina 42"/>
            <p:cNvGrpSpPr/>
            <p:nvPr/>
          </p:nvGrpSpPr>
          <p:grpSpPr>
            <a:xfrm>
              <a:off x="1727329" y="4396250"/>
              <a:ext cx="1176701" cy="1339697"/>
              <a:chOff x="7086784" y="1589169"/>
              <a:chExt cx="4343217" cy="4887832"/>
            </a:xfrm>
          </p:grpSpPr>
          <p:sp>
            <p:nvSpPr>
              <p:cNvPr id="44" name="Shape 63339">
                <a:extLst>
                  <a:ext uri="{FF2B5EF4-FFF2-40B4-BE49-F238E27FC236}">
                    <a16:creationId xmlns:a16="http://schemas.microsoft.com/office/drawing/2014/main" id="{F71841A4-743E-2C44-84C6-CE35CF1792E2}"/>
                  </a:ext>
                </a:extLst>
              </p:cNvPr>
              <p:cNvSpPr/>
              <p:nvPr/>
            </p:nvSpPr>
            <p:spPr>
              <a:xfrm>
                <a:off x="7086784" y="1954973"/>
                <a:ext cx="1794290" cy="45220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017" y="3847"/>
                    </a:moveTo>
                    <a:lnTo>
                      <a:pt x="15583" y="3847"/>
                    </a:lnTo>
                    <a:cubicBezTo>
                      <a:pt x="18906" y="3847"/>
                      <a:pt x="21600" y="4905"/>
                      <a:pt x="21600" y="6209"/>
                    </a:cubicBezTo>
                    <a:lnTo>
                      <a:pt x="21600" y="11671"/>
                    </a:lnTo>
                    <a:cubicBezTo>
                      <a:pt x="21600" y="11672"/>
                      <a:pt x="21600" y="11672"/>
                      <a:pt x="21600" y="11672"/>
                    </a:cubicBezTo>
                    <a:cubicBezTo>
                      <a:pt x="21600" y="12119"/>
                      <a:pt x="20678" y="12480"/>
                      <a:pt x="19541" y="12480"/>
                    </a:cubicBezTo>
                    <a:cubicBezTo>
                      <a:pt x="18403" y="12480"/>
                      <a:pt x="17482" y="12119"/>
                      <a:pt x="17482" y="11672"/>
                    </a:cubicBezTo>
                    <a:lnTo>
                      <a:pt x="17481" y="11672"/>
                    </a:lnTo>
                    <a:lnTo>
                      <a:pt x="17481" y="6209"/>
                    </a:lnTo>
                    <a:lnTo>
                      <a:pt x="16526" y="6209"/>
                    </a:lnTo>
                    <a:lnTo>
                      <a:pt x="16526" y="20570"/>
                    </a:lnTo>
                    <a:lnTo>
                      <a:pt x="16526" y="20570"/>
                    </a:lnTo>
                    <a:cubicBezTo>
                      <a:pt x="16526" y="21139"/>
                      <a:pt x="15351" y="21600"/>
                      <a:pt x="13902" y="21600"/>
                    </a:cubicBezTo>
                    <a:cubicBezTo>
                      <a:pt x="12452" y="21600"/>
                      <a:pt x="11277" y="21139"/>
                      <a:pt x="11277" y="20570"/>
                    </a:cubicBezTo>
                    <a:lnTo>
                      <a:pt x="11277" y="13297"/>
                    </a:lnTo>
                    <a:lnTo>
                      <a:pt x="10323" y="13297"/>
                    </a:lnTo>
                    <a:lnTo>
                      <a:pt x="10323" y="20570"/>
                    </a:lnTo>
                    <a:cubicBezTo>
                      <a:pt x="10323" y="21139"/>
                      <a:pt x="9148" y="21600"/>
                      <a:pt x="7698" y="21600"/>
                    </a:cubicBezTo>
                    <a:cubicBezTo>
                      <a:pt x="6249" y="21600"/>
                      <a:pt x="5074" y="21139"/>
                      <a:pt x="5074" y="20570"/>
                    </a:cubicBezTo>
                    <a:lnTo>
                      <a:pt x="5073" y="20570"/>
                    </a:lnTo>
                    <a:lnTo>
                      <a:pt x="5073" y="6209"/>
                    </a:lnTo>
                    <a:lnTo>
                      <a:pt x="4118" y="6209"/>
                    </a:lnTo>
                    <a:lnTo>
                      <a:pt x="4118" y="11672"/>
                    </a:lnTo>
                    <a:cubicBezTo>
                      <a:pt x="4118" y="12119"/>
                      <a:pt x="3197" y="12480"/>
                      <a:pt x="2059" y="12480"/>
                    </a:cubicBezTo>
                    <a:cubicBezTo>
                      <a:pt x="922" y="12480"/>
                      <a:pt x="0" y="12119"/>
                      <a:pt x="0" y="11672"/>
                    </a:cubicBezTo>
                    <a:lnTo>
                      <a:pt x="0" y="6209"/>
                    </a:lnTo>
                    <a:cubicBezTo>
                      <a:pt x="0" y="4905"/>
                      <a:pt x="2694" y="3847"/>
                      <a:pt x="6017" y="3847"/>
                    </a:cubicBezTo>
                    <a:close/>
                    <a:moveTo>
                      <a:pt x="6374" y="1746"/>
                    </a:moveTo>
                    <a:cubicBezTo>
                      <a:pt x="6374" y="2711"/>
                      <a:pt x="8365" y="3493"/>
                      <a:pt x="10823" y="3493"/>
                    </a:cubicBezTo>
                    <a:cubicBezTo>
                      <a:pt x="13280" y="3493"/>
                      <a:pt x="15272" y="2711"/>
                      <a:pt x="15272" y="1746"/>
                    </a:cubicBezTo>
                    <a:cubicBezTo>
                      <a:pt x="15272" y="782"/>
                      <a:pt x="13280" y="0"/>
                      <a:pt x="10823" y="0"/>
                    </a:cubicBezTo>
                    <a:cubicBezTo>
                      <a:pt x="8365" y="0"/>
                      <a:pt x="6374" y="782"/>
                      <a:pt x="6374" y="1746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algn="l" defTabSz="182843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532" b="0" i="0" u="none" strike="noStrike" kern="1200" cap="none" spc="0" normalizeH="0" baseline="0" noProof="0" dirty="0">
                  <a:ln>
                    <a:noFill/>
                  </a:ln>
                  <a:solidFill>
                    <a:srgbClr val="898989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5" name="Shape 63340">
                <a:extLst>
                  <a:ext uri="{FF2B5EF4-FFF2-40B4-BE49-F238E27FC236}">
                    <a16:creationId xmlns:a16="http://schemas.microsoft.com/office/drawing/2014/main" id="{FE863322-F7E0-BA49-84FA-1FCB5F1DBE07}"/>
                  </a:ext>
                </a:extLst>
              </p:cNvPr>
              <p:cNvSpPr/>
              <p:nvPr/>
            </p:nvSpPr>
            <p:spPr>
              <a:xfrm>
                <a:off x="7249744" y="1589169"/>
                <a:ext cx="1468371" cy="7324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696" y="0"/>
                    </a:moveTo>
                    <a:lnTo>
                      <a:pt x="0" y="9509"/>
                    </a:lnTo>
                    <a:lnTo>
                      <a:pt x="10904" y="19186"/>
                    </a:lnTo>
                    <a:lnTo>
                      <a:pt x="21600" y="9689"/>
                    </a:lnTo>
                    <a:lnTo>
                      <a:pt x="10696" y="0"/>
                    </a:lnTo>
                    <a:close/>
                    <a:moveTo>
                      <a:pt x="1266" y="11676"/>
                    </a:moveTo>
                    <a:lnTo>
                      <a:pt x="1266" y="18647"/>
                    </a:lnTo>
                    <a:cubicBezTo>
                      <a:pt x="1032" y="18922"/>
                      <a:pt x="874" y="19420"/>
                      <a:pt x="874" y="20006"/>
                    </a:cubicBezTo>
                    <a:cubicBezTo>
                      <a:pt x="874" y="20883"/>
                      <a:pt x="1224" y="21600"/>
                      <a:pt x="1658" y="21600"/>
                    </a:cubicBezTo>
                    <a:cubicBezTo>
                      <a:pt x="2091" y="21600"/>
                      <a:pt x="2442" y="20883"/>
                      <a:pt x="2442" y="20006"/>
                    </a:cubicBezTo>
                    <a:cubicBezTo>
                      <a:pt x="2442" y="19420"/>
                      <a:pt x="2284" y="18922"/>
                      <a:pt x="2050" y="18647"/>
                    </a:cubicBezTo>
                    <a:lnTo>
                      <a:pt x="2050" y="12338"/>
                    </a:lnTo>
                    <a:lnTo>
                      <a:pt x="1266" y="11676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26789" tIns="26789" rIns="26789" bIns="26789" numCol="1" anchor="ctr">
                <a:noAutofit/>
              </a:bodyPr>
              <a:lstStyle/>
              <a:p>
                <a:pPr marL="0" marR="0" lvl="0" indent="0" algn="l" defTabSz="182843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532" b="0" i="0" u="none" strike="noStrike" kern="1200" cap="none" spc="0" normalizeH="0" baseline="0" noProof="0" dirty="0">
                  <a:ln>
                    <a:noFill/>
                  </a:ln>
                  <a:solidFill>
                    <a:srgbClr val="898989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6" name="Shape 63342">
                <a:extLst>
                  <a:ext uri="{FF2B5EF4-FFF2-40B4-BE49-F238E27FC236}">
                    <a16:creationId xmlns:a16="http://schemas.microsoft.com/office/drawing/2014/main" id="{2929D74C-6AB4-9C40-92C1-DEFF3FDD640A}"/>
                  </a:ext>
                </a:extLst>
              </p:cNvPr>
              <p:cNvSpPr/>
              <p:nvPr/>
            </p:nvSpPr>
            <p:spPr>
              <a:xfrm>
                <a:off x="9318569" y="1955836"/>
                <a:ext cx="2111432" cy="452116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310" h="21600" extrusionOk="0">
                    <a:moveTo>
                      <a:pt x="21247" y="10573"/>
                    </a:moveTo>
                    <a:lnTo>
                      <a:pt x="17364" y="5258"/>
                    </a:lnTo>
                    <a:cubicBezTo>
                      <a:pt x="16728" y="4388"/>
                      <a:pt x="14991" y="3847"/>
                      <a:pt x="13131" y="3847"/>
                    </a:cubicBezTo>
                    <a:cubicBezTo>
                      <a:pt x="13119" y="3847"/>
                      <a:pt x="13108" y="3847"/>
                      <a:pt x="13097" y="3847"/>
                    </a:cubicBezTo>
                    <a:lnTo>
                      <a:pt x="13097" y="3847"/>
                    </a:lnTo>
                    <a:lnTo>
                      <a:pt x="12219" y="3847"/>
                    </a:lnTo>
                    <a:lnTo>
                      <a:pt x="9090" y="3847"/>
                    </a:lnTo>
                    <a:lnTo>
                      <a:pt x="8213" y="3847"/>
                    </a:lnTo>
                    <a:lnTo>
                      <a:pt x="8213" y="3847"/>
                    </a:lnTo>
                    <a:cubicBezTo>
                      <a:pt x="8202" y="3847"/>
                      <a:pt x="8191" y="3847"/>
                      <a:pt x="8179" y="3847"/>
                    </a:cubicBezTo>
                    <a:cubicBezTo>
                      <a:pt x="6319" y="3847"/>
                      <a:pt x="4582" y="4388"/>
                      <a:pt x="3946" y="5258"/>
                    </a:cubicBezTo>
                    <a:lnTo>
                      <a:pt x="63" y="10573"/>
                    </a:lnTo>
                    <a:cubicBezTo>
                      <a:pt x="-145" y="10858"/>
                      <a:pt x="179" y="11168"/>
                      <a:pt x="787" y="11265"/>
                    </a:cubicBezTo>
                    <a:lnTo>
                      <a:pt x="1484" y="11377"/>
                    </a:lnTo>
                    <a:cubicBezTo>
                      <a:pt x="1609" y="11397"/>
                      <a:pt x="1736" y="11407"/>
                      <a:pt x="1861" y="11407"/>
                    </a:cubicBezTo>
                    <a:cubicBezTo>
                      <a:pt x="2345" y="11407"/>
                      <a:pt x="2796" y="11264"/>
                      <a:pt x="2962" y="11038"/>
                    </a:cubicBezTo>
                    <a:lnTo>
                      <a:pt x="6435" y="6288"/>
                    </a:lnTo>
                    <a:lnTo>
                      <a:pt x="6493" y="6209"/>
                    </a:lnTo>
                    <a:lnTo>
                      <a:pt x="7331" y="6209"/>
                    </a:lnTo>
                    <a:lnTo>
                      <a:pt x="1162" y="14494"/>
                    </a:lnTo>
                    <a:lnTo>
                      <a:pt x="6965" y="14494"/>
                    </a:lnTo>
                    <a:lnTo>
                      <a:pt x="6965" y="20831"/>
                    </a:lnTo>
                    <a:cubicBezTo>
                      <a:pt x="6965" y="21256"/>
                      <a:pt x="7700" y="21600"/>
                      <a:pt x="8607" y="21600"/>
                    </a:cubicBezTo>
                    <a:cubicBezTo>
                      <a:pt x="9514" y="21600"/>
                      <a:pt x="10250" y="21256"/>
                      <a:pt x="10250" y="20831"/>
                    </a:cubicBezTo>
                    <a:lnTo>
                      <a:pt x="10255" y="20831"/>
                    </a:lnTo>
                    <a:lnTo>
                      <a:pt x="10255" y="14494"/>
                    </a:lnTo>
                    <a:lnTo>
                      <a:pt x="11055" y="14494"/>
                    </a:lnTo>
                    <a:lnTo>
                      <a:pt x="11055" y="20831"/>
                    </a:lnTo>
                    <a:cubicBezTo>
                      <a:pt x="11055" y="21256"/>
                      <a:pt x="11790" y="21600"/>
                      <a:pt x="12698" y="21600"/>
                    </a:cubicBezTo>
                    <a:cubicBezTo>
                      <a:pt x="13605" y="21600"/>
                      <a:pt x="14340" y="21256"/>
                      <a:pt x="14340" y="20831"/>
                    </a:cubicBezTo>
                    <a:lnTo>
                      <a:pt x="14345" y="20831"/>
                    </a:lnTo>
                    <a:lnTo>
                      <a:pt x="14345" y="14494"/>
                    </a:lnTo>
                    <a:lnTo>
                      <a:pt x="20148" y="14494"/>
                    </a:lnTo>
                    <a:lnTo>
                      <a:pt x="13978" y="6209"/>
                    </a:lnTo>
                    <a:lnTo>
                      <a:pt x="14817" y="6209"/>
                    </a:lnTo>
                    <a:lnTo>
                      <a:pt x="14875" y="6288"/>
                    </a:lnTo>
                    <a:lnTo>
                      <a:pt x="18348" y="11038"/>
                    </a:lnTo>
                    <a:cubicBezTo>
                      <a:pt x="18514" y="11264"/>
                      <a:pt x="18965" y="11407"/>
                      <a:pt x="19449" y="11407"/>
                    </a:cubicBezTo>
                    <a:cubicBezTo>
                      <a:pt x="19574" y="11407"/>
                      <a:pt x="19701" y="11397"/>
                      <a:pt x="19826" y="11377"/>
                    </a:cubicBezTo>
                    <a:lnTo>
                      <a:pt x="20523" y="11265"/>
                    </a:lnTo>
                    <a:cubicBezTo>
                      <a:pt x="21131" y="11168"/>
                      <a:pt x="21455" y="10858"/>
                      <a:pt x="21247" y="10573"/>
                    </a:cubicBezTo>
                    <a:close/>
                    <a:moveTo>
                      <a:pt x="6926" y="1746"/>
                    </a:moveTo>
                    <a:cubicBezTo>
                      <a:pt x="6926" y="782"/>
                      <a:pt x="8595" y="0"/>
                      <a:pt x="10655" y="0"/>
                    </a:cubicBezTo>
                    <a:cubicBezTo>
                      <a:pt x="12715" y="0"/>
                      <a:pt x="14384" y="782"/>
                      <a:pt x="14384" y="1746"/>
                    </a:cubicBezTo>
                    <a:cubicBezTo>
                      <a:pt x="14384" y="2711"/>
                      <a:pt x="12715" y="3493"/>
                      <a:pt x="10655" y="3493"/>
                    </a:cubicBezTo>
                    <a:cubicBezTo>
                      <a:pt x="8595" y="3493"/>
                      <a:pt x="6926" y="2711"/>
                      <a:pt x="6926" y="1746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algn="l" defTabSz="182843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532" b="0" i="0" u="none" strike="noStrike" kern="1200" cap="none" spc="0" normalizeH="0" baseline="0" noProof="0" dirty="0">
                  <a:ln>
                    <a:noFill/>
                  </a:ln>
                  <a:solidFill>
                    <a:srgbClr val="898989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7" name="Shape 63343">
                <a:extLst>
                  <a:ext uri="{FF2B5EF4-FFF2-40B4-BE49-F238E27FC236}">
                    <a16:creationId xmlns:a16="http://schemas.microsoft.com/office/drawing/2014/main" id="{0E496F00-D9A0-A641-BB2E-2EB44580C6A7}"/>
                  </a:ext>
                </a:extLst>
              </p:cNvPr>
              <p:cNvSpPr/>
              <p:nvPr/>
            </p:nvSpPr>
            <p:spPr>
              <a:xfrm>
                <a:off x="9640098" y="1589169"/>
                <a:ext cx="1468371" cy="73247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696" y="0"/>
                    </a:moveTo>
                    <a:lnTo>
                      <a:pt x="0" y="9509"/>
                    </a:lnTo>
                    <a:lnTo>
                      <a:pt x="10904" y="19186"/>
                    </a:lnTo>
                    <a:lnTo>
                      <a:pt x="21600" y="9689"/>
                    </a:lnTo>
                    <a:lnTo>
                      <a:pt x="10696" y="0"/>
                    </a:lnTo>
                    <a:close/>
                    <a:moveTo>
                      <a:pt x="1266" y="11676"/>
                    </a:moveTo>
                    <a:lnTo>
                      <a:pt x="1266" y="18647"/>
                    </a:lnTo>
                    <a:cubicBezTo>
                      <a:pt x="1032" y="18922"/>
                      <a:pt x="874" y="19420"/>
                      <a:pt x="874" y="20006"/>
                    </a:cubicBezTo>
                    <a:cubicBezTo>
                      <a:pt x="874" y="20883"/>
                      <a:pt x="1224" y="21600"/>
                      <a:pt x="1658" y="21600"/>
                    </a:cubicBezTo>
                    <a:cubicBezTo>
                      <a:pt x="2091" y="21600"/>
                      <a:pt x="2442" y="20883"/>
                      <a:pt x="2442" y="20006"/>
                    </a:cubicBezTo>
                    <a:cubicBezTo>
                      <a:pt x="2442" y="19420"/>
                      <a:pt x="2284" y="18922"/>
                      <a:pt x="2050" y="18647"/>
                    </a:cubicBezTo>
                    <a:lnTo>
                      <a:pt x="2050" y="12338"/>
                    </a:lnTo>
                    <a:lnTo>
                      <a:pt x="1266" y="11676"/>
                    </a:lnTo>
                    <a:close/>
                  </a:path>
                </a:pathLst>
              </a:cu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26789" tIns="26789" rIns="26789" bIns="26789" numCol="1" anchor="ctr">
                <a:noAutofit/>
              </a:bodyPr>
              <a:lstStyle/>
              <a:p>
                <a:pPr marL="0" marR="0" lvl="0" indent="0" algn="l" defTabSz="182843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532" b="0" i="0" u="none" strike="noStrike" kern="1200" cap="none" spc="0" normalizeH="0" baseline="0" noProof="0" dirty="0">
                  <a:ln>
                    <a:noFill/>
                  </a:ln>
                  <a:solidFill>
                    <a:srgbClr val="898989"/>
                  </a:solidFill>
                  <a:effectLst/>
                  <a:uLnTx/>
                  <a:uFillTx/>
                  <a:latin typeface="Lato Light" panose="020F0502020204030203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8" name="Block Arc 4">
              <a:extLst>
                <a:ext uri="{FF2B5EF4-FFF2-40B4-BE49-F238E27FC236}">
                  <a16:creationId xmlns:a16="http://schemas.microsoft.com/office/drawing/2014/main" id="{0BAEA94B-7986-024E-92D5-3E2EFAC60700}"/>
                </a:ext>
              </a:extLst>
            </p:cNvPr>
            <p:cNvSpPr/>
            <p:nvPr/>
          </p:nvSpPr>
          <p:spPr>
            <a:xfrm>
              <a:off x="173150" y="2802720"/>
              <a:ext cx="4209512" cy="4230158"/>
            </a:xfrm>
            <a:prstGeom prst="blockArc">
              <a:avLst>
                <a:gd name="adj1" fmla="val 10800000"/>
                <a:gd name="adj2" fmla="val 21597632"/>
                <a:gd name="adj3" fmla="val 30147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82843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Lato Light" panose="020F0502020204030203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59342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/>
          <p:cNvSpPr>
            <a:spLocks noGrp="1"/>
          </p:cNvSpPr>
          <p:nvPr>
            <p:ph type="title"/>
          </p:nvPr>
        </p:nvSpPr>
        <p:spPr>
          <a:xfrm>
            <a:off x="987196" y="408729"/>
            <a:ext cx="10833097" cy="1221980"/>
          </a:xfrm>
        </p:spPr>
        <p:txBody>
          <a:bodyPr>
            <a:noAutofit/>
          </a:bodyPr>
          <a:lstStyle/>
          <a:p>
            <a:r>
              <a:rPr lang="uk-UA" sz="2600" dirty="0"/>
              <a:t>ЧЕХІЯ МАЄ НАЙНИЖЧУ КІЛЬКІСТЬ ЛЮДЕЙ У ВІЦІ </a:t>
            </a:r>
            <a:r>
              <a:rPr lang="cs-CZ" sz="2600" dirty="0"/>
              <a:t>26–65 </a:t>
            </a:r>
            <a:r>
              <a:rPr lang="uk-UA" sz="2600" dirty="0"/>
              <a:t>РОКІВ</a:t>
            </a:r>
            <a:r>
              <a:rPr lang="cs-CZ" sz="2600" dirty="0"/>
              <a:t>, </a:t>
            </a:r>
            <a:br>
              <a:rPr lang="cs-CZ" sz="2600" dirty="0"/>
            </a:br>
            <a:r>
              <a:rPr lang="uk-UA" sz="2600" dirty="0"/>
              <a:t>ЯКИМ ВДАЛОСЯ ДОСЯГНУТИ КРАЩОЇ ОСВІТИ, НІЖ МАЛИ ЇХ БАТЬКИ</a:t>
            </a:r>
            <a:endParaRPr lang="cs-CZ" sz="2600" dirty="0"/>
          </a:p>
        </p:txBody>
      </p:sp>
      <p:graphicFrame>
        <p:nvGraphicFramePr>
          <p:cNvPr id="9" name="Chart 4">
            <a:extLst>
              <a:ext uri="{FF2B5EF4-FFF2-40B4-BE49-F238E27FC236}">
                <a16:creationId xmlns:a16="http://schemas.microsoft.com/office/drawing/2014/main" id="{53601D64-29AD-4F42-86C0-8F6423FC44A0}"/>
              </a:ext>
            </a:extLst>
          </p:cNvPr>
          <p:cNvGraphicFramePr/>
          <p:nvPr/>
        </p:nvGraphicFramePr>
        <p:xfrm>
          <a:off x="6300438" y="1829767"/>
          <a:ext cx="5519855" cy="40016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4" name="TextovéPole 13"/>
          <p:cNvSpPr txBox="1"/>
          <p:nvPr/>
        </p:nvSpPr>
        <p:spPr>
          <a:xfrm>
            <a:off x="5581650" y="6519749"/>
            <a:ext cx="632460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1" u="none" strike="noStrike" kern="1200" cap="none" spc="0" normalizeH="0" baseline="0" noProof="0" dirty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Zdroj: OECD,  </a:t>
            </a:r>
            <a:r>
              <a:rPr kumimoji="0" lang="cs-CZ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Equity</a:t>
            </a:r>
            <a:r>
              <a:rPr kumimoji="0" lang="cs-CZ" sz="1000" b="0" i="1" u="none" strike="noStrike" kern="1200" cap="none" spc="0" normalizeH="0" baseline="0" noProof="0" dirty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 in </a:t>
            </a:r>
            <a:r>
              <a:rPr kumimoji="0" lang="cs-CZ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Education</a:t>
            </a:r>
            <a:r>
              <a:rPr kumimoji="0" lang="cs-CZ" sz="1000" b="0" i="1" u="none" strike="noStrike" kern="1200" cap="none" spc="0" normalizeH="0" baseline="0" noProof="0" dirty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: </a:t>
            </a:r>
            <a:r>
              <a:rPr kumimoji="0" lang="cs-CZ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Breaking</a:t>
            </a:r>
            <a:r>
              <a:rPr kumimoji="0" lang="cs-CZ" sz="1000" b="0" i="1" u="none" strike="noStrike" kern="1200" cap="none" spc="0" normalizeH="0" baseline="0" noProof="0" dirty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 Down </a:t>
            </a:r>
            <a:r>
              <a:rPr kumimoji="0" lang="cs-CZ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Barriers</a:t>
            </a:r>
            <a:r>
              <a:rPr kumimoji="0" lang="cs-CZ" sz="1000" b="0" i="1" u="none" strike="noStrike" kern="1200" cap="none" spc="0" normalizeH="0" baseline="0" noProof="0" dirty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 to </a:t>
            </a:r>
            <a:r>
              <a:rPr kumimoji="0" lang="cs-CZ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Social</a:t>
            </a:r>
            <a:r>
              <a:rPr kumimoji="0" lang="cs-CZ" sz="1000" b="0" i="1" u="none" strike="noStrike" kern="1200" cap="none" spc="0" normalizeH="0" baseline="0" noProof="0" dirty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 Mobility, 2018 a výsledky šetření PIAAC</a:t>
            </a:r>
          </a:p>
        </p:txBody>
      </p:sp>
      <p:graphicFrame>
        <p:nvGraphicFramePr>
          <p:cNvPr id="11" name="Chart 4">
            <a:extLst>
              <a:ext uri="{FF2B5EF4-FFF2-40B4-BE49-F238E27FC236}">
                <a16:creationId xmlns:a16="http://schemas.microsoft.com/office/drawing/2014/main" id="{53601D64-29AD-4F42-86C0-8F6423FC44A0}"/>
              </a:ext>
            </a:extLst>
          </p:cNvPr>
          <p:cNvGraphicFramePr/>
          <p:nvPr/>
        </p:nvGraphicFramePr>
        <p:xfrm>
          <a:off x="1048213" y="1829768"/>
          <a:ext cx="4969727" cy="40016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pic>
        <p:nvPicPr>
          <p:cNvPr id="2" name="Obrázek 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75844" y="3166945"/>
            <a:ext cx="777299" cy="517257"/>
          </a:xfrm>
          <a:prstGeom prst="rect">
            <a:avLst/>
          </a:prstGeom>
        </p:spPr>
      </p:pic>
      <p:pic>
        <p:nvPicPr>
          <p:cNvPr id="15" name="Obrázek 1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4234" y="1993747"/>
            <a:ext cx="787944" cy="524341"/>
          </a:xfrm>
          <a:prstGeom prst="rect">
            <a:avLst/>
          </a:prstGeom>
          <a:ln>
            <a:solidFill>
              <a:schemeClr val="bg1">
                <a:lumMod val="95000"/>
              </a:schemeClr>
            </a:solidFill>
          </a:ln>
        </p:spPr>
      </p:pic>
      <p:pic>
        <p:nvPicPr>
          <p:cNvPr id="8" name="Obrázek 7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93" r="2007" b="1441"/>
          <a:stretch/>
        </p:blipFill>
        <p:spPr>
          <a:xfrm>
            <a:off x="329306" y="511512"/>
            <a:ext cx="552044" cy="782451"/>
          </a:xfrm>
          <a:prstGeom prst="rect">
            <a:avLst/>
          </a:prstGeom>
          <a:ln w="3175">
            <a:solidFill>
              <a:schemeClr val="accent2"/>
            </a:solidFill>
          </a:ln>
        </p:spPr>
      </p:pic>
    </p:spTree>
    <p:extLst>
      <p:ext uri="{BB962C8B-B14F-4D97-AF65-F5344CB8AC3E}">
        <p14:creationId xmlns:p14="http://schemas.microsoft.com/office/powerpoint/2010/main" val="3661586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/>
          <p:cNvSpPr>
            <a:spLocks noGrp="1"/>
          </p:cNvSpPr>
          <p:nvPr>
            <p:ph type="title"/>
          </p:nvPr>
        </p:nvSpPr>
        <p:spPr>
          <a:xfrm>
            <a:off x="987196" y="511512"/>
            <a:ext cx="10833097" cy="1059103"/>
          </a:xfrm>
        </p:spPr>
        <p:txBody>
          <a:bodyPr>
            <a:noAutofit/>
          </a:bodyPr>
          <a:lstStyle/>
          <a:p>
            <a:r>
              <a:rPr lang="uk-UA" sz="2600" dirty="0"/>
              <a:t>ЧЕХІЯ МАЄ НАЙМЕНШЕ ВИПУСКНИКІВ ЗВО</a:t>
            </a:r>
            <a:r>
              <a:rPr lang="cs-CZ" sz="2600" dirty="0"/>
              <a:t> (</a:t>
            </a:r>
            <a:r>
              <a:rPr lang="uk-UA" sz="2600" dirty="0"/>
              <a:t>у категорії </a:t>
            </a:r>
            <a:r>
              <a:rPr lang="cs-CZ" sz="2600" dirty="0"/>
              <a:t>26</a:t>
            </a:r>
            <a:r>
              <a:rPr lang="uk-UA" sz="2600" dirty="0"/>
              <a:t> </a:t>
            </a:r>
            <a:r>
              <a:rPr lang="cs-CZ" sz="2600" dirty="0"/>
              <a:t>–</a:t>
            </a:r>
            <a:r>
              <a:rPr lang="uk-UA" sz="2600" dirty="0"/>
              <a:t> </a:t>
            </a:r>
            <a:r>
              <a:rPr lang="cs-CZ" sz="2600" dirty="0"/>
              <a:t>65</a:t>
            </a:r>
            <a:r>
              <a:rPr lang="uk-UA" sz="2600" dirty="0"/>
              <a:t> років</a:t>
            </a:r>
            <a:r>
              <a:rPr lang="cs-CZ" sz="2600" dirty="0"/>
              <a:t>) </a:t>
            </a:r>
            <a:br>
              <a:rPr lang="cs-CZ" sz="2600" dirty="0"/>
            </a:br>
            <a:r>
              <a:rPr lang="uk-UA" sz="2600" dirty="0"/>
              <a:t>ІЗ СІМЕЙ, В ЯКИХ БАТЬКИ НЕ МАЛИ НАВІТЬ СЕРЕДНЬОЇ ОСВІТИ</a:t>
            </a:r>
            <a:endParaRPr lang="cs-CZ" sz="2600" dirty="0"/>
          </a:p>
        </p:txBody>
      </p:sp>
      <p:graphicFrame>
        <p:nvGraphicFramePr>
          <p:cNvPr id="9" name="Chart 4">
            <a:extLst>
              <a:ext uri="{FF2B5EF4-FFF2-40B4-BE49-F238E27FC236}">
                <a16:creationId xmlns:a16="http://schemas.microsoft.com/office/drawing/2014/main" id="{53601D64-29AD-4F42-86C0-8F6423FC44A0}"/>
              </a:ext>
            </a:extLst>
          </p:cNvPr>
          <p:cNvGraphicFramePr/>
          <p:nvPr/>
        </p:nvGraphicFramePr>
        <p:xfrm>
          <a:off x="6300438" y="2029522"/>
          <a:ext cx="5519855" cy="38019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4" name="TextovéPole 13"/>
          <p:cNvSpPr txBox="1"/>
          <p:nvPr/>
        </p:nvSpPr>
        <p:spPr>
          <a:xfrm>
            <a:off x="5581650" y="6519749"/>
            <a:ext cx="632460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1" u="none" strike="noStrike" kern="1200" cap="none" spc="0" normalizeH="0" baseline="0" noProof="0" dirty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Zdroj: OECD,  </a:t>
            </a:r>
            <a:r>
              <a:rPr kumimoji="0" lang="cs-CZ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Equity</a:t>
            </a:r>
            <a:r>
              <a:rPr kumimoji="0" lang="cs-CZ" sz="1000" b="0" i="1" u="none" strike="noStrike" kern="1200" cap="none" spc="0" normalizeH="0" baseline="0" noProof="0" dirty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 in </a:t>
            </a:r>
            <a:r>
              <a:rPr kumimoji="0" lang="cs-CZ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Education</a:t>
            </a:r>
            <a:r>
              <a:rPr kumimoji="0" lang="cs-CZ" sz="1000" b="0" i="1" u="none" strike="noStrike" kern="1200" cap="none" spc="0" normalizeH="0" baseline="0" noProof="0" dirty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: </a:t>
            </a:r>
            <a:r>
              <a:rPr kumimoji="0" lang="cs-CZ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Breaking</a:t>
            </a:r>
            <a:r>
              <a:rPr kumimoji="0" lang="cs-CZ" sz="1000" b="0" i="1" u="none" strike="noStrike" kern="1200" cap="none" spc="0" normalizeH="0" baseline="0" noProof="0" dirty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 Down </a:t>
            </a:r>
            <a:r>
              <a:rPr kumimoji="0" lang="cs-CZ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Barriers</a:t>
            </a:r>
            <a:r>
              <a:rPr kumimoji="0" lang="cs-CZ" sz="1000" b="0" i="1" u="none" strike="noStrike" kern="1200" cap="none" spc="0" normalizeH="0" baseline="0" noProof="0" dirty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 to </a:t>
            </a:r>
            <a:r>
              <a:rPr kumimoji="0" lang="cs-CZ" sz="1000" b="0" i="1" u="none" strike="noStrike" kern="1200" cap="none" spc="0" normalizeH="0" baseline="0" noProof="0" dirty="0" err="1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Social</a:t>
            </a:r>
            <a:r>
              <a:rPr kumimoji="0" lang="cs-CZ" sz="1000" b="0" i="1" u="none" strike="noStrike" kern="1200" cap="none" spc="0" normalizeH="0" baseline="0" noProof="0" dirty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 Mobility, 2018 a výsledky šetření PIAAC</a:t>
            </a:r>
          </a:p>
        </p:txBody>
      </p:sp>
      <p:graphicFrame>
        <p:nvGraphicFramePr>
          <p:cNvPr id="11" name="Chart 4">
            <a:extLst>
              <a:ext uri="{FF2B5EF4-FFF2-40B4-BE49-F238E27FC236}">
                <a16:creationId xmlns:a16="http://schemas.microsoft.com/office/drawing/2014/main" id="{53601D64-29AD-4F42-86C0-8F6423FC44A0}"/>
              </a:ext>
            </a:extLst>
          </p:cNvPr>
          <p:cNvGraphicFramePr/>
          <p:nvPr/>
        </p:nvGraphicFramePr>
        <p:xfrm>
          <a:off x="1048213" y="2029522"/>
          <a:ext cx="4969727" cy="38019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pic>
        <p:nvPicPr>
          <p:cNvPr id="2" name="Obrázek 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4693" y="3670337"/>
            <a:ext cx="781833" cy="520274"/>
          </a:xfrm>
          <a:prstGeom prst="rect">
            <a:avLst/>
          </a:prstGeom>
        </p:spPr>
      </p:pic>
      <p:pic>
        <p:nvPicPr>
          <p:cNvPr id="15" name="Obrázek 1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9027" y="2518089"/>
            <a:ext cx="781833" cy="512026"/>
          </a:xfrm>
          <a:prstGeom prst="rect">
            <a:avLst/>
          </a:prstGeom>
        </p:spPr>
      </p:pic>
      <p:pic>
        <p:nvPicPr>
          <p:cNvPr id="4" name="Obrázek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93" r="2007" b="1441"/>
          <a:stretch/>
        </p:blipFill>
        <p:spPr>
          <a:xfrm>
            <a:off x="329306" y="511512"/>
            <a:ext cx="552044" cy="782451"/>
          </a:xfrm>
          <a:prstGeom prst="rect">
            <a:avLst/>
          </a:prstGeom>
          <a:ln w="3175">
            <a:solidFill>
              <a:schemeClr val="accent2"/>
            </a:solidFill>
          </a:ln>
        </p:spPr>
      </p:pic>
    </p:spTree>
    <p:extLst>
      <p:ext uri="{BB962C8B-B14F-4D97-AF65-F5344CB8AC3E}">
        <p14:creationId xmlns:p14="http://schemas.microsoft.com/office/powerpoint/2010/main" val="1217301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Nadpis 1">
            <a:extLst>
              <a:ext uri="{FF2B5EF4-FFF2-40B4-BE49-F238E27FC236}">
                <a16:creationId xmlns:a16="http://schemas.microsoft.com/office/drawing/2014/main" id="{19A460B3-2157-49F1-BD25-27ECBEB7E46A}"/>
              </a:ext>
            </a:extLst>
          </p:cNvPr>
          <p:cNvSpPr txBox="1">
            <a:spLocks/>
          </p:cNvSpPr>
          <p:nvPr/>
        </p:nvSpPr>
        <p:spPr>
          <a:xfrm>
            <a:off x="4821381" y="1991337"/>
            <a:ext cx="6652676" cy="2492990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000" b="1" kern="1200">
                <a:solidFill>
                  <a:schemeClr val="tx1"/>
                </a:solidFill>
                <a:latin typeface="+mn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3600" b="1" i="0" u="none" strike="noStrike" kern="1200" cap="none" spc="0" normalizeH="0" baseline="0" noProof="0" dirty="0">
                <a:ln>
                  <a:noFill/>
                </a:ln>
                <a:solidFill>
                  <a:srgbClr val="272829"/>
                </a:solidFill>
                <a:effectLst/>
                <a:uLnTx/>
                <a:uFillTx/>
                <a:latin typeface="Segoe UI" panose="020B0502040204020203" pitchFamily="34" charset="0"/>
                <a:ea typeface="+mj-ea"/>
                <a:cs typeface="Segoe UI" panose="020B0502040204020203" pitchFamily="34" charset="0"/>
              </a:rPr>
              <a:t>Несприятливі впливи у нашій системі освіти ще й посилюються </a:t>
            </a:r>
            <a:r>
              <a:rPr kumimoji="0" lang="uk-UA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Segoe UI" panose="020B0502040204020203" pitchFamily="34" charset="0"/>
                <a:ea typeface="+mj-ea"/>
                <a:cs typeface="Segoe UI" panose="020B0502040204020203" pitchFamily="34" charset="0"/>
              </a:rPr>
              <a:t>суттєвими регіональними відмінностями</a:t>
            </a:r>
            <a:r>
              <a:rPr kumimoji="0" lang="cs-CZ" sz="36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" panose="020B0502040204020203" pitchFamily="34" charset="0"/>
                <a:ea typeface="+mj-ea"/>
                <a:cs typeface="Segoe UI" panose="020B0502040204020203" pitchFamily="34" charset="0"/>
              </a:rPr>
              <a:t>.</a:t>
            </a:r>
          </a:p>
        </p:txBody>
      </p:sp>
      <p:pic>
        <p:nvPicPr>
          <p:cNvPr id="4" name="Zástupný symbol pro obrázek 3"/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958" t="-278" r="11146" b="278"/>
          <a:stretch/>
        </p:blipFill>
        <p:spPr>
          <a:xfrm>
            <a:off x="0" y="-65314"/>
            <a:ext cx="4254500" cy="6923314"/>
          </a:xfrm>
        </p:spPr>
      </p:pic>
    </p:spTree>
    <p:extLst>
      <p:ext uri="{BB962C8B-B14F-4D97-AF65-F5344CB8AC3E}">
        <p14:creationId xmlns:p14="http://schemas.microsoft.com/office/powerpoint/2010/main" val="2612296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uk-UA" dirty="0">
                <a:solidFill>
                  <a:prstClr val="black"/>
                </a:solidFill>
                <a:latin typeface="Segoe UI"/>
              </a:rPr>
              <a:t>КРАЇ ВІДПОВІДНО ДО СЕРЕДНЬОГО СЕС</a:t>
            </a:r>
            <a:endParaRPr lang="cs-CZ" sz="4400" dirty="0"/>
          </a:p>
        </p:txBody>
      </p:sp>
      <p:sp>
        <p:nvSpPr>
          <p:cNvPr id="77" name="TextovéPole 76"/>
          <p:cNvSpPr txBox="1"/>
          <p:nvPr/>
        </p:nvSpPr>
        <p:spPr>
          <a:xfrm>
            <a:off x="982663" y="5811748"/>
            <a:ext cx="10828761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Pozn.: standardizováno, průměr ze tří mezinárodních šetření – PIRLS, TIMSS, PISA</a:t>
            </a:r>
          </a:p>
        </p:txBody>
      </p:sp>
      <p:grpSp>
        <p:nvGrpSpPr>
          <p:cNvPr id="79" name="Group 4">
            <a:extLst>
              <a:ext uri="{FF2B5EF4-FFF2-40B4-BE49-F238E27FC236}">
                <a16:creationId xmlns:a16="http://schemas.microsoft.com/office/drawing/2014/main" id="{16B6F0B3-9AF3-4FF9-8EBF-D8D2E6FFF22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82662" y="1453857"/>
            <a:ext cx="7165975" cy="4124325"/>
            <a:chOff x="679" y="1024"/>
            <a:chExt cx="4514" cy="2598"/>
          </a:xfrm>
          <a:solidFill>
            <a:schemeClr val="bg1">
              <a:lumMod val="75000"/>
            </a:schemeClr>
          </a:solidFill>
        </p:grpSpPr>
        <p:sp>
          <p:nvSpPr>
            <p:cNvPr id="80" name="Freeform 5">
              <a:extLst>
                <a:ext uri="{FF2B5EF4-FFF2-40B4-BE49-F238E27FC236}">
                  <a16:creationId xmlns:a16="http://schemas.microsoft.com/office/drawing/2014/main" id="{DB9024F7-C5D5-4D33-8AB4-0A930D945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573"/>
              <a:ext cx="878" cy="699"/>
            </a:xfrm>
            <a:custGeom>
              <a:avLst/>
              <a:gdLst>
                <a:gd name="T0" fmla="*/ 843 w 878"/>
                <a:gd name="T1" fmla="*/ 115 h 699"/>
                <a:gd name="T2" fmla="*/ 794 w 878"/>
                <a:gd name="T3" fmla="*/ 55 h 699"/>
                <a:gd name="T4" fmla="*/ 761 w 878"/>
                <a:gd name="T5" fmla="*/ 41 h 699"/>
                <a:gd name="T6" fmla="*/ 693 w 878"/>
                <a:gd name="T7" fmla="*/ 16 h 699"/>
                <a:gd name="T8" fmla="*/ 600 w 878"/>
                <a:gd name="T9" fmla="*/ 25 h 699"/>
                <a:gd name="T10" fmla="*/ 537 w 878"/>
                <a:gd name="T11" fmla="*/ 0 h 699"/>
                <a:gd name="T12" fmla="*/ 488 w 878"/>
                <a:gd name="T13" fmla="*/ 16 h 699"/>
                <a:gd name="T14" fmla="*/ 450 w 878"/>
                <a:gd name="T15" fmla="*/ 82 h 699"/>
                <a:gd name="T16" fmla="*/ 384 w 878"/>
                <a:gd name="T17" fmla="*/ 76 h 699"/>
                <a:gd name="T18" fmla="*/ 352 w 878"/>
                <a:gd name="T19" fmla="*/ 131 h 699"/>
                <a:gd name="T20" fmla="*/ 283 w 878"/>
                <a:gd name="T21" fmla="*/ 134 h 699"/>
                <a:gd name="T22" fmla="*/ 242 w 878"/>
                <a:gd name="T23" fmla="*/ 189 h 699"/>
                <a:gd name="T24" fmla="*/ 180 w 878"/>
                <a:gd name="T25" fmla="*/ 169 h 699"/>
                <a:gd name="T26" fmla="*/ 144 w 878"/>
                <a:gd name="T27" fmla="*/ 161 h 699"/>
                <a:gd name="T28" fmla="*/ 136 w 878"/>
                <a:gd name="T29" fmla="*/ 229 h 699"/>
                <a:gd name="T30" fmla="*/ 68 w 878"/>
                <a:gd name="T31" fmla="*/ 257 h 699"/>
                <a:gd name="T32" fmla="*/ 10 w 878"/>
                <a:gd name="T33" fmla="*/ 320 h 699"/>
                <a:gd name="T34" fmla="*/ 21 w 878"/>
                <a:gd name="T35" fmla="*/ 383 h 699"/>
                <a:gd name="T36" fmla="*/ 54 w 878"/>
                <a:gd name="T37" fmla="*/ 415 h 699"/>
                <a:gd name="T38" fmla="*/ 0 w 878"/>
                <a:gd name="T39" fmla="*/ 464 h 699"/>
                <a:gd name="T40" fmla="*/ 70 w 878"/>
                <a:gd name="T41" fmla="*/ 473 h 699"/>
                <a:gd name="T42" fmla="*/ 84 w 878"/>
                <a:gd name="T43" fmla="*/ 527 h 699"/>
                <a:gd name="T44" fmla="*/ 169 w 878"/>
                <a:gd name="T45" fmla="*/ 552 h 699"/>
                <a:gd name="T46" fmla="*/ 199 w 878"/>
                <a:gd name="T47" fmla="*/ 585 h 699"/>
                <a:gd name="T48" fmla="*/ 267 w 878"/>
                <a:gd name="T49" fmla="*/ 598 h 699"/>
                <a:gd name="T50" fmla="*/ 302 w 878"/>
                <a:gd name="T51" fmla="*/ 645 h 699"/>
                <a:gd name="T52" fmla="*/ 362 w 878"/>
                <a:gd name="T53" fmla="*/ 686 h 699"/>
                <a:gd name="T54" fmla="*/ 403 w 878"/>
                <a:gd name="T55" fmla="*/ 699 h 699"/>
                <a:gd name="T56" fmla="*/ 472 w 878"/>
                <a:gd name="T57" fmla="*/ 626 h 699"/>
                <a:gd name="T58" fmla="*/ 543 w 878"/>
                <a:gd name="T59" fmla="*/ 544 h 699"/>
                <a:gd name="T60" fmla="*/ 641 w 878"/>
                <a:gd name="T61" fmla="*/ 514 h 699"/>
                <a:gd name="T62" fmla="*/ 682 w 878"/>
                <a:gd name="T63" fmla="*/ 388 h 699"/>
                <a:gd name="T64" fmla="*/ 701 w 878"/>
                <a:gd name="T65" fmla="*/ 287 h 699"/>
                <a:gd name="T66" fmla="*/ 777 w 878"/>
                <a:gd name="T67" fmla="*/ 227 h 699"/>
                <a:gd name="T68" fmla="*/ 851 w 878"/>
                <a:gd name="T69" fmla="*/ 194 h 699"/>
                <a:gd name="T70" fmla="*/ 878 w 878"/>
                <a:gd name="T71" fmla="*/ 131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78" h="699">
                  <a:moveTo>
                    <a:pt x="878" y="131"/>
                  </a:moveTo>
                  <a:lnTo>
                    <a:pt x="843" y="115"/>
                  </a:lnTo>
                  <a:lnTo>
                    <a:pt x="837" y="79"/>
                  </a:lnTo>
                  <a:lnTo>
                    <a:pt x="794" y="55"/>
                  </a:lnTo>
                  <a:lnTo>
                    <a:pt x="791" y="27"/>
                  </a:lnTo>
                  <a:lnTo>
                    <a:pt x="761" y="41"/>
                  </a:lnTo>
                  <a:lnTo>
                    <a:pt x="728" y="41"/>
                  </a:lnTo>
                  <a:lnTo>
                    <a:pt x="693" y="16"/>
                  </a:lnTo>
                  <a:lnTo>
                    <a:pt x="646" y="5"/>
                  </a:lnTo>
                  <a:lnTo>
                    <a:pt x="600" y="25"/>
                  </a:lnTo>
                  <a:lnTo>
                    <a:pt x="570" y="0"/>
                  </a:lnTo>
                  <a:lnTo>
                    <a:pt x="537" y="0"/>
                  </a:lnTo>
                  <a:lnTo>
                    <a:pt x="513" y="25"/>
                  </a:lnTo>
                  <a:lnTo>
                    <a:pt x="488" y="16"/>
                  </a:lnTo>
                  <a:lnTo>
                    <a:pt x="450" y="41"/>
                  </a:lnTo>
                  <a:lnTo>
                    <a:pt x="450" y="82"/>
                  </a:lnTo>
                  <a:lnTo>
                    <a:pt x="417" y="115"/>
                  </a:lnTo>
                  <a:lnTo>
                    <a:pt x="384" y="76"/>
                  </a:lnTo>
                  <a:lnTo>
                    <a:pt x="338" y="93"/>
                  </a:lnTo>
                  <a:lnTo>
                    <a:pt x="352" y="131"/>
                  </a:lnTo>
                  <a:lnTo>
                    <a:pt x="311" y="145"/>
                  </a:lnTo>
                  <a:lnTo>
                    <a:pt x="283" y="134"/>
                  </a:lnTo>
                  <a:lnTo>
                    <a:pt x="259" y="158"/>
                  </a:lnTo>
                  <a:lnTo>
                    <a:pt x="242" y="189"/>
                  </a:lnTo>
                  <a:lnTo>
                    <a:pt x="218" y="167"/>
                  </a:lnTo>
                  <a:lnTo>
                    <a:pt x="180" y="169"/>
                  </a:lnTo>
                  <a:lnTo>
                    <a:pt x="169" y="139"/>
                  </a:lnTo>
                  <a:lnTo>
                    <a:pt x="144" y="161"/>
                  </a:lnTo>
                  <a:lnTo>
                    <a:pt x="158" y="208"/>
                  </a:lnTo>
                  <a:lnTo>
                    <a:pt x="136" y="229"/>
                  </a:lnTo>
                  <a:lnTo>
                    <a:pt x="122" y="249"/>
                  </a:lnTo>
                  <a:lnTo>
                    <a:pt x="68" y="257"/>
                  </a:lnTo>
                  <a:lnTo>
                    <a:pt x="32" y="292"/>
                  </a:lnTo>
                  <a:lnTo>
                    <a:pt x="10" y="320"/>
                  </a:lnTo>
                  <a:lnTo>
                    <a:pt x="30" y="352"/>
                  </a:lnTo>
                  <a:lnTo>
                    <a:pt x="21" y="383"/>
                  </a:lnTo>
                  <a:lnTo>
                    <a:pt x="60" y="388"/>
                  </a:lnTo>
                  <a:lnTo>
                    <a:pt x="54" y="415"/>
                  </a:lnTo>
                  <a:lnTo>
                    <a:pt x="30" y="434"/>
                  </a:lnTo>
                  <a:lnTo>
                    <a:pt x="0" y="464"/>
                  </a:lnTo>
                  <a:lnTo>
                    <a:pt x="21" y="492"/>
                  </a:lnTo>
                  <a:lnTo>
                    <a:pt x="70" y="473"/>
                  </a:lnTo>
                  <a:lnTo>
                    <a:pt x="87" y="492"/>
                  </a:lnTo>
                  <a:lnTo>
                    <a:pt x="84" y="527"/>
                  </a:lnTo>
                  <a:lnTo>
                    <a:pt x="120" y="546"/>
                  </a:lnTo>
                  <a:lnTo>
                    <a:pt x="169" y="552"/>
                  </a:lnTo>
                  <a:lnTo>
                    <a:pt x="166" y="587"/>
                  </a:lnTo>
                  <a:lnTo>
                    <a:pt x="199" y="585"/>
                  </a:lnTo>
                  <a:lnTo>
                    <a:pt x="229" y="615"/>
                  </a:lnTo>
                  <a:lnTo>
                    <a:pt x="267" y="598"/>
                  </a:lnTo>
                  <a:lnTo>
                    <a:pt x="302" y="620"/>
                  </a:lnTo>
                  <a:lnTo>
                    <a:pt x="302" y="645"/>
                  </a:lnTo>
                  <a:lnTo>
                    <a:pt x="341" y="653"/>
                  </a:lnTo>
                  <a:lnTo>
                    <a:pt x="362" y="686"/>
                  </a:lnTo>
                  <a:lnTo>
                    <a:pt x="373" y="699"/>
                  </a:lnTo>
                  <a:lnTo>
                    <a:pt x="403" y="699"/>
                  </a:lnTo>
                  <a:lnTo>
                    <a:pt x="444" y="675"/>
                  </a:lnTo>
                  <a:lnTo>
                    <a:pt x="472" y="626"/>
                  </a:lnTo>
                  <a:lnTo>
                    <a:pt x="532" y="623"/>
                  </a:lnTo>
                  <a:lnTo>
                    <a:pt x="543" y="544"/>
                  </a:lnTo>
                  <a:lnTo>
                    <a:pt x="564" y="519"/>
                  </a:lnTo>
                  <a:lnTo>
                    <a:pt x="641" y="514"/>
                  </a:lnTo>
                  <a:lnTo>
                    <a:pt x="682" y="456"/>
                  </a:lnTo>
                  <a:lnTo>
                    <a:pt x="682" y="388"/>
                  </a:lnTo>
                  <a:lnTo>
                    <a:pt x="701" y="328"/>
                  </a:lnTo>
                  <a:lnTo>
                    <a:pt x="701" y="287"/>
                  </a:lnTo>
                  <a:lnTo>
                    <a:pt x="734" y="238"/>
                  </a:lnTo>
                  <a:lnTo>
                    <a:pt x="777" y="227"/>
                  </a:lnTo>
                  <a:lnTo>
                    <a:pt x="815" y="208"/>
                  </a:lnTo>
                  <a:lnTo>
                    <a:pt x="851" y="194"/>
                  </a:lnTo>
                  <a:lnTo>
                    <a:pt x="878" y="131"/>
                  </a:lnTo>
                  <a:lnTo>
                    <a:pt x="878" y="131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81" name="Freeform 6">
              <a:extLst>
                <a:ext uri="{FF2B5EF4-FFF2-40B4-BE49-F238E27FC236}">
                  <a16:creationId xmlns:a16="http://schemas.microsoft.com/office/drawing/2014/main" id="{691BB7CB-7C4B-4487-9E51-D222A687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1024"/>
              <a:ext cx="1130" cy="1008"/>
            </a:xfrm>
            <a:custGeom>
              <a:avLst/>
              <a:gdLst>
                <a:gd name="T0" fmla="*/ 55 w 1130"/>
                <a:gd name="T1" fmla="*/ 623 h 1008"/>
                <a:gd name="T2" fmla="*/ 71 w 1130"/>
                <a:gd name="T3" fmla="*/ 560 h 1008"/>
                <a:gd name="T4" fmla="*/ 178 w 1130"/>
                <a:gd name="T5" fmla="*/ 557 h 1008"/>
                <a:gd name="T6" fmla="*/ 197 w 1130"/>
                <a:gd name="T7" fmla="*/ 497 h 1008"/>
                <a:gd name="T8" fmla="*/ 232 w 1130"/>
                <a:gd name="T9" fmla="*/ 470 h 1008"/>
                <a:gd name="T10" fmla="*/ 265 w 1130"/>
                <a:gd name="T11" fmla="*/ 489 h 1008"/>
                <a:gd name="T12" fmla="*/ 279 w 1130"/>
                <a:gd name="T13" fmla="*/ 440 h 1008"/>
                <a:gd name="T14" fmla="*/ 312 w 1130"/>
                <a:gd name="T15" fmla="*/ 415 h 1008"/>
                <a:gd name="T16" fmla="*/ 347 w 1130"/>
                <a:gd name="T17" fmla="*/ 461 h 1008"/>
                <a:gd name="T18" fmla="*/ 399 w 1130"/>
                <a:gd name="T19" fmla="*/ 368 h 1008"/>
                <a:gd name="T20" fmla="*/ 448 w 1130"/>
                <a:gd name="T21" fmla="*/ 358 h 1008"/>
                <a:gd name="T22" fmla="*/ 500 w 1130"/>
                <a:gd name="T23" fmla="*/ 352 h 1008"/>
                <a:gd name="T24" fmla="*/ 582 w 1130"/>
                <a:gd name="T25" fmla="*/ 325 h 1008"/>
                <a:gd name="T26" fmla="*/ 609 w 1130"/>
                <a:gd name="T27" fmla="*/ 347 h 1008"/>
                <a:gd name="T28" fmla="*/ 636 w 1130"/>
                <a:gd name="T29" fmla="*/ 276 h 1008"/>
                <a:gd name="T30" fmla="*/ 699 w 1130"/>
                <a:gd name="T31" fmla="*/ 243 h 1008"/>
                <a:gd name="T32" fmla="*/ 784 w 1130"/>
                <a:gd name="T33" fmla="*/ 237 h 1008"/>
                <a:gd name="T34" fmla="*/ 846 w 1130"/>
                <a:gd name="T35" fmla="*/ 218 h 1008"/>
                <a:gd name="T36" fmla="*/ 898 w 1130"/>
                <a:gd name="T37" fmla="*/ 177 h 1008"/>
                <a:gd name="T38" fmla="*/ 966 w 1130"/>
                <a:gd name="T39" fmla="*/ 169 h 1008"/>
                <a:gd name="T40" fmla="*/ 923 w 1130"/>
                <a:gd name="T41" fmla="*/ 114 h 1008"/>
                <a:gd name="T42" fmla="*/ 876 w 1130"/>
                <a:gd name="T43" fmla="*/ 73 h 1008"/>
                <a:gd name="T44" fmla="*/ 909 w 1130"/>
                <a:gd name="T45" fmla="*/ 0 h 1008"/>
                <a:gd name="T46" fmla="*/ 969 w 1130"/>
                <a:gd name="T47" fmla="*/ 32 h 1008"/>
                <a:gd name="T48" fmla="*/ 1043 w 1130"/>
                <a:gd name="T49" fmla="*/ 19 h 1008"/>
                <a:gd name="T50" fmla="*/ 1100 w 1130"/>
                <a:gd name="T51" fmla="*/ 73 h 1008"/>
                <a:gd name="T52" fmla="*/ 1078 w 1130"/>
                <a:gd name="T53" fmla="*/ 147 h 1008"/>
                <a:gd name="T54" fmla="*/ 1122 w 1130"/>
                <a:gd name="T55" fmla="*/ 194 h 1008"/>
                <a:gd name="T56" fmla="*/ 1084 w 1130"/>
                <a:gd name="T57" fmla="*/ 235 h 1008"/>
                <a:gd name="T58" fmla="*/ 1040 w 1130"/>
                <a:gd name="T59" fmla="*/ 262 h 1008"/>
                <a:gd name="T60" fmla="*/ 1007 w 1130"/>
                <a:gd name="T61" fmla="*/ 292 h 1008"/>
                <a:gd name="T62" fmla="*/ 980 w 1130"/>
                <a:gd name="T63" fmla="*/ 344 h 1008"/>
                <a:gd name="T64" fmla="*/ 931 w 1130"/>
                <a:gd name="T65" fmla="*/ 407 h 1008"/>
                <a:gd name="T66" fmla="*/ 950 w 1130"/>
                <a:gd name="T67" fmla="*/ 470 h 1008"/>
                <a:gd name="T68" fmla="*/ 1024 w 1130"/>
                <a:gd name="T69" fmla="*/ 573 h 1008"/>
                <a:gd name="T70" fmla="*/ 1016 w 1130"/>
                <a:gd name="T71" fmla="*/ 634 h 1008"/>
                <a:gd name="T72" fmla="*/ 980 w 1130"/>
                <a:gd name="T73" fmla="*/ 661 h 1008"/>
                <a:gd name="T74" fmla="*/ 961 w 1130"/>
                <a:gd name="T75" fmla="*/ 710 h 1008"/>
                <a:gd name="T76" fmla="*/ 893 w 1130"/>
                <a:gd name="T77" fmla="*/ 726 h 1008"/>
                <a:gd name="T78" fmla="*/ 770 w 1130"/>
                <a:gd name="T79" fmla="*/ 754 h 1008"/>
                <a:gd name="T80" fmla="*/ 688 w 1130"/>
                <a:gd name="T81" fmla="*/ 751 h 1008"/>
                <a:gd name="T82" fmla="*/ 655 w 1130"/>
                <a:gd name="T83" fmla="*/ 808 h 1008"/>
                <a:gd name="T84" fmla="*/ 609 w 1130"/>
                <a:gd name="T85" fmla="*/ 819 h 1008"/>
                <a:gd name="T86" fmla="*/ 576 w 1130"/>
                <a:gd name="T87" fmla="*/ 825 h 1008"/>
                <a:gd name="T88" fmla="*/ 489 w 1130"/>
                <a:gd name="T89" fmla="*/ 858 h 1008"/>
                <a:gd name="T90" fmla="*/ 399 w 1130"/>
                <a:gd name="T91" fmla="*/ 890 h 1008"/>
                <a:gd name="T92" fmla="*/ 358 w 1130"/>
                <a:gd name="T93" fmla="*/ 961 h 1008"/>
                <a:gd name="T94" fmla="*/ 303 w 1130"/>
                <a:gd name="T95" fmla="*/ 1008 h 1008"/>
                <a:gd name="T96" fmla="*/ 238 w 1130"/>
                <a:gd name="T97" fmla="*/ 986 h 1008"/>
                <a:gd name="T98" fmla="*/ 224 w 1130"/>
                <a:gd name="T99" fmla="*/ 918 h 1008"/>
                <a:gd name="T100" fmla="*/ 208 w 1130"/>
                <a:gd name="T101" fmla="*/ 858 h 1008"/>
                <a:gd name="T102" fmla="*/ 194 w 1130"/>
                <a:gd name="T103" fmla="*/ 798 h 1008"/>
                <a:gd name="T104" fmla="*/ 205 w 1130"/>
                <a:gd name="T105" fmla="*/ 743 h 1008"/>
                <a:gd name="T106" fmla="*/ 115 w 1130"/>
                <a:gd name="T107" fmla="*/ 721 h 1008"/>
                <a:gd name="T108" fmla="*/ 85 w 1130"/>
                <a:gd name="T109" fmla="*/ 683 h 1008"/>
                <a:gd name="T110" fmla="*/ 0 w 1130"/>
                <a:gd name="T111" fmla="*/ 653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0" h="1008">
                  <a:moveTo>
                    <a:pt x="0" y="653"/>
                  </a:moveTo>
                  <a:lnTo>
                    <a:pt x="55" y="623"/>
                  </a:lnTo>
                  <a:lnTo>
                    <a:pt x="52" y="582"/>
                  </a:lnTo>
                  <a:lnTo>
                    <a:pt x="71" y="560"/>
                  </a:lnTo>
                  <a:lnTo>
                    <a:pt x="129" y="552"/>
                  </a:lnTo>
                  <a:lnTo>
                    <a:pt x="178" y="557"/>
                  </a:lnTo>
                  <a:lnTo>
                    <a:pt x="197" y="524"/>
                  </a:lnTo>
                  <a:lnTo>
                    <a:pt x="197" y="497"/>
                  </a:lnTo>
                  <a:lnTo>
                    <a:pt x="213" y="470"/>
                  </a:lnTo>
                  <a:lnTo>
                    <a:pt x="232" y="470"/>
                  </a:lnTo>
                  <a:lnTo>
                    <a:pt x="241" y="497"/>
                  </a:lnTo>
                  <a:lnTo>
                    <a:pt x="265" y="489"/>
                  </a:lnTo>
                  <a:lnTo>
                    <a:pt x="265" y="456"/>
                  </a:lnTo>
                  <a:lnTo>
                    <a:pt x="279" y="440"/>
                  </a:lnTo>
                  <a:lnTo>
                    <a:pt x="290" y="415"/>
                  </a:lnTo>
                  <a:lnTo>
                    <a:pt x="312" y="415"/>
                  </a:lnTo>
                  <a:lnTo>
                    <a:pt x="320" y="448"/>
                  </a:lnTo>
                  <a:lnTo>
                    <a:pt x="347" y="461"/>
                  </a:lnTo>
                  <a:lnTo>
                    <a:pt x="396" y="426"/>
                  </a:lnTo>
                  <a:lnTo>
                    <a:pt x="399" y="368"/>
                  </a:lnTo>
                  <a:lnTo>
                    <a:pt x="421" y="344"/>
                  </a:lnTo>
                  <a:lnTo>
                    <a:pt x="448" y="358"/>
                  </a:lnTo>
                  <a:lnTo>
                    <a:pt x="481" y="330"/>
                  </a:lnTo>
                  <a:lnTo>
                    <a:pt x="500" y="352"/>
                  </a:lnTo>
                  <a:lnTo>
                    <a:pt x="538" y="330"/>
                  </a:lnTo>
                  <a:lnTo>
                    <a:pt x="582" y="325"/>
                  </a:lnTo>
                  <a:lnTo>
                    <a:pt x="593" y="347"/>
                  </a:lnTo>
                  <a:lnTo>
                    <a:pt x="609" y="347"/>
                  </a:lnTo>
                  <a:lnTo>
                    <a:pt x="636" y="319"/>
                  </a:lnTo>
                  <a:lnTo>
                    <a:pt x="636" y="276"/>
                  </a:lnTo>
                  <a:lnTo>
                    <a:pt x="674" y="267"/>
                  </a:lnTo>
                  <a:lnTo>
                    <a:pt x="699" y="243"/>
                  </a:lnTo>
                  <a:lnTo>
                    <a:pt x="734" y="265"/>
                  </a:lnTo>
                  <a:lnTo>
                    <a:pt x="784" y="237"/>
                  </a:lnTo>
                  <a:lnTo>
                    <a:pt x="805" y="215"/>
                  </a:lnTo>
                  <a:lnTo>
                    <a:pt x="846" y="218"/>
                  </a:lnTo>
                  <a:lnTo>
                    <a:pt x="868" y="177"/>
                  </a:lnTo>
                  <a:lnTo>
                    <a:pt x="898" y="177"/>
                  </a:lnTo>
                  <a:lnTo>
                    <a:pt x="909" y="191"/>
                  </a:lnTo>
                  <a:lnTo>
                    <a:pt x="966" y="169"/>
                  </a:lnTo>
                  <a:lnTo>
                    <a:pt x="972" y="128"/>
                  </a:lnTo>
                  <a:lnTo>
                    <a:pt x="923" y="114"/>
                  </a:lnTo>
                  <a:lnTo>
                    <a:pt x="923" y="82"/>
                  </a:lnTo>
                  <a:lnTo>
                    <a:pt x="876" y="73"/>
                  </a:lnTo>
                  <a:lnTo>
                    <a:pt x="893" y="41"/>
                  </a:lnTo>
                  <a:lnTo>
                    <a:pt x="909" y="0"/>
                  </a:lnTo>
                  <a:lnTo>
                    <a:pt x="958" y="21"/>
                  </a:lnTo>
                  <a:lnTo>
                    <a:pt x="969" y="32"/>
                  </a:lnTo>
                  <a:lnTo>
                    <a:pt x="996" y="32"/>
                  </a:lnTo>
                  <a:lnTo>
                    <a:pt x="1043" y="19"/>
                  </a:lnTo>
                  <a:lnTo>
                    <a:pt x="1070" y="46"/>
                  </a:lnTo>
                  <a:lnTo>
                    <a:pt x="1100" y="73"/>
                  </a:lnTo>
                  <a:lnTo>
                    <a:pt x="1100" y="109"/>
                  </a:lnTo>
                  <a:lnTo>
                    <a:pt x="1078" y="147"/>
                  </a:lnTo>
                  <a:lnTo>
                    <a:pt x="1130" y="139"/>
                  </a:lnTo>
                  <a:lnTo>
                    <a:pt x="1122" y="194"/>
                  </a:lnTo>
                  <a:lnTo>
                    <a:pt x="1122" y="221"/>
                  </a:lnTo>
                  <a:lnTo>
                    <a:pt x="1084" y="235"/>
                  </a:lnTo>
                  <a:lnTo>
                    <a:pt x="1078" y="276"/>
                  </a:lnTo>
                  <a:lnTo>
                    <a:pt x="1040" y="262"/>
                  </a:lnTo>
                  <a:lnTo>
                    <a:pt x="999" y="256"/>
                  </a:lnTo>
                  <a:lnTo>
                    <a:pt x="1007" y="292"/>
                  </a:lnTo>
                  <a:lnTo>
                    <a:pt x="980" y="319"/>
                  </a:lnTo>
                  <a:lnTo>
                    <a:pt x="980" y="344"/>
                  </a:lnTo>
                  <a:lnTo>
                    <a:pt x="956" y="368"/>
                  </a:lnTo>
                  <a:lnTo>
                    <a:pt x="931" y="407"/>
                  </a:lnTo>
                  <a:lnTo>
                    <a:pt x="950" y="440"/>
                  </a:lnTo>
                  <a:lnTo>
                    <a:pt x="950" y="470"/>
                  </a:lnTo>
                  <a:lnTo>
                    <a:pt x="994" y="538"/>
                  </a:lnTo>
                  <a:lnTo>
                    <a:pt x="1024" y="573"/>
                  </a:lnTo>
                  <a:lnTo>
                    <a:pt x="1010" y="593"/>
                  </a:lnTo>
                  <a:lnTo>
                    <a:pt x="1016" y="634"/>
                  </a:lnTo>
                  <a:lnTo>
                    <a:pt x="988" y="634"/>
                  </a:lnTo>
                  <a:lnTo>
                    <a:pt x="980" y="661"/>
                  </a:lnTo>
                  <a:lnTo>
                    <a:pt x="950" y="661"/>
                  </a:lnTo>
                  <a:lnTo>
                    <a:pt x="961" y="710"/>
                  </a:lnTo>
                  <a:lnTo>
                    <a:pt x="939" y="732"/>
                  </a:lnTo>
                  <a:lnTo>
                    <a:pt x="893" y="726"/>
                  </a:lnTo>
                  <a:lnTo>
                    <a:pt x="865" y="754"/>
                  </a:lnTo>
                  <a:lnTo>
                    <a:pt x="770" y="754"/>
                  </a:lnTo>
                  <a:lnTo>
                    <a:pt x="724" y="732"/>
                  </a:lnTo>
                  <a:lnTo>
                    <a:pt x="688" y="751"/>
                  </a:lnTo>
                  <a:lnTo>
                    <a:pt x="688" y="778"/>
                  </a:lnTo>
                  <a:lnTo>
                    <a:pt x="655" y="808"/>
                  </a:lnTo>
                  <a:lnTo>
                    <a:pt x="623" y="808"/>
                  </a:lnTo>
                  <a:lnTo>
                    <a:pt x="609" y="819"/>
                  </a:lnTo>
                  <a:lnTo>
                    <a:pt x="612" y="844"/>
                  </a:lnTo>
                  <a:lnTo>
                    <a:pt x="576" y="825"/>
                  </a:lnTo>
                  <a:lnTo>
                    <a:pt x="541" y="860"/>
                  </a:lnTo>
                  <a:lnTo>
                    <a:pt x="489" y="858"/>
                  </a:lnTo>
                  <a:lnTo>
                    <a:pt x="442" y="888"/>
                  </a:lnTo>
                  <a:lnTo>
                    <a:pt x="399" y="890"/>
                  </a:lnTo>
                  <a:lnTo>
                    <a:pt x="366" y="923"/>
                  </a:lnTo>
                  <a:lnTo>
                    <a:pt x="358" y="961"/>
                  </a:lnTo>
                  <a:lnTo>
                    <a:pt x="322" y="975"/>
                  </a:lnTo>
                  <a:lnTo>
                    <a:pt x="303" y="1008"/>
                  </a:lnTo>
                  <a:lnTo>
                    <a:pt x="262" y="986"/>
                  </a:lnTo>
                  <a:lnTo>
                    <a:pt x="238" y="986"/>
                  </a:lnTo>
                  <a:lnTo>
                    <a:pt x="197" y="945"/>
                  </a:lnTo>
                  <a:lnTo>
                    <a:pt x="224" y="918"/>
                  </a:lnTo>
                  <a:lnTo>
                    <a:pt x="197" y="879"/>
                  </a:lnTo>
                  <a:lnTo>
                    <a:pt x="208" y="858"/>
                  </a:lnTo>
                  <a:lnTo>
                    <a:pt x="183" y="833"/>
                  </a:lnTo>
                  <a:lnTo>
                    <a:pt x="194" y="798"/>
                  </a:lnTo>
                  <a:lnTo>
                    <a:pt x="178" y="767"/>
                  </a:lnTo>
                  <a:lnTo>
                    <a:pt x="205" y="743"/>
                  </a:lnTo>
                  <a:lnTo>
                    <a:pt x="178" y="713"/>
                  </a:lnTo>
                  <a:lnTo>
                    <a:pt x="115" y="721"/>
                  </a:lnTo>
                  <a:lnTo>
                    <a:pt x="115" y="694"/>
                  </a:lnTo>
                  <a:lnTo>
                    <a:pt x="85" y="683"/>
                  </a:lnTo>
                  <a:lnTo>
                    <a:pt x="28" y="683"/>
                  </a:lnTo>
                  <a:lnTo>
                    <a:pt x="0" y="653"/>
                  </a:lnTo>
                  <a:lnTo>
                    <a:pt x="0" y="653"/>
                  </a:lnTo>
                  <a:close/>
                </a:path>
              </a:pathLst>
            </a:custGeom>
            <a:solidFill>
              <a:srgbClr val="0073CF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82" name="Freeform 7">
              <a:extLst>
                <a:ext uri="{FF2B5EF4-FFF2-40B4-BE49-F238E27FC236}">
                  <a16:creationId xmlns:a16="http://schemas.microsoft.com/office/drawing/2014/main" id="{A2E2E286-043E-45C5-98BB-CF509DE95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480"/>
              <a:ext cx="1421" cy="1153"/>
            </a:xfrm>
            <a:custGeom>
              <a:avLst/>
              <a:gdLst>
                <a:gd name="T0" fmla="*/ 1380 w 1421"/>
                <a:gd name="T1" fmla="*/ 637 h 1153"/>
                <a:gd name="T2" fmla="*/ 1320 w 1421"/>
                <a:gd name="T3" fmla="*/ 579 h 1153"/>
                <a:gd name="T4" fmla="*/ 1304 w 1421"/>
                <a:gd name="T5" fmla="*/ 484 h 1153"/>
                <a:gd name="T6" fmla="*/ 1320 w 1421"/>
                <a:gd name="T7" fmla="*/ 385 h 1153"/>
                <a:gd name="T8" fmla="*/ 1263 w 1421"/>
                <a:gd name="T9" fmla="*/ 352 h 1153"/>
                <a:gd name="T10" fmla="*/ 1184 w 1421"/>
                <a:gd name="T11" fmla="*/ 287 h 1153"/>
                <a:gd name="T12" fmla="*/ 1168 w 1421"/>
                <a:gd name="T13" fmla="*/ 224 h 1153"/>
                <a:gd name="T14" fmla="*/ 1143 w 1421"/>
                <a:gd name="T15" fmla="*/ 123 h 1153"/>
                <a:gd name="T16" fmla="*/ 1129 w 1421"/>
                <a:gd name="T17" fmla="*/ 66 h 1153"/>
                <a:gd name="T18" fmla="*/ 1034 w 1421"/>
                <a:gd name="T19" fmla="*/ 25 h 1153"/>
                <a:gd name="T20" fmla="*/ 947 w 1421"/>
                <a:gd name="T21" fmla="*/ 85 h 1153"/>
                <a:gd name="T22" fmla="*/ 900 w 1421"/>
                <a:gd name="T23" fmla="*/ 104 h 1153"/>
                <a:gd name="T24" fmla="*/ 786 w 1421"/>
                <a:gd name="T25" fmla="*/ 115 h 1153"/>
                <a:gd name="T26" fmla="*/ 715 w 1421"/>
                <a:gd name="T27" fmla="*/ 178 h 1153"/>
                <a:gd name="T28" fmla="*/ 649 w 1421"/>
                <a:gd name="T29" fmla="*/ 205 h 1153"/>
                <a:gd name="T30" fmla="*/ 592 w 1421"/>
                <a:gd name="T31" fmla="*/ 270 h 1153"/>
                <a:gd name="T32" fmla="*/ 423 w 1421"/>
                <a:gd name="T33" fmla="*/ 276 h 1153"/>
                <a:gd name="T34" fmla="*/ 354 w 1421"/>
                <a:gd name="T35" fmla="*/ 352 h 1153"/>
                <a:gd name="T36" fmla="*/ 311 w 1421"/>
                <a:gd name="T37" fmla="*/ 388 h 1153"/>
                <a:gd name="T38" fmla="*/ 188 w 1421"/>
                <a:gd name="T39" fmla="*/ 402 h 1153"/>
                <a:gd name="T40" fmla="*/ 65 w 1421"/>
                <a:gd name="T41" fmla="*/ 467 h 1153"/>
                <a:gd name="T42" fmla="*/ 2 w 1421"/>
                <a:gd name="T43" fmla="*/ 552 h 1153"/>
                <a:gd name="T44" fmla="*/ 19 w 1421"/>
                <a:gd name="T45" fmla="*/ 609 h 1153"/>
                <a:gd name="T46" fmla="*/ 87 w 1421"/>
                <a:gd name="T47" fmla="*/ 623 h 1153"/>
                <a:gd name="T48" fmla="*/ 163 w 1421"/>
                <a:gd name="T49" fmla="*/ 637 h 1153"/>
                <a:gd name="T50" fmla="*/ 223 w 1421"/>
                <a:gd name="T51" fmla="*/ 694 h 1153"/>
                <a:gd name="T52" fmla="*/ 275 w 1421"/>
                <a:gd name="T53" fmla="*/ 754 h 1153"/>
                <a:gd name="T54" fmla="*/ 270 w 1421"/>
                <a:gd name="T55" fmla="*/ 842 h 1153"/>
                <a:gd name="T56" fmla="*/ 240 w 1421"/>
                <a:gd name="T57" fmla="*/ 926 h 1153"/>
                <a:gd name="T58" fmla="*/ 199 w 1421"/>
                <a:gd name="T59" fmla="*/ 973 h 1153"/>
                <a:gd name="T60" fmla="*/ 229 w 1421"/>
                <a:gd name="T61" fmla="*/ 1044 h 1153"/>
                <a:gd name="T62" fmla="*/ 240 w 1421"/>
                <a:gd name="T63" fmla="*/ 1137 h 1153"/>
                <a:gd name="T64" fmla="*/ 387 w 1421"/>
                <a:gd name="T65" fmla="*/ 1131 h 1153"/>
                <a:gd name="T66" fmla="*/ 453 w 1421"/>
                <a:gd name="T67" fmla="*/ 1128 h 1153"/>
                <a:gd name="T68" fmla="*/ 584 w 1421"/>
                <a:gd name="T69" fmla="*/ 1098 h 1153"/>
                <a:gd name="T70" fmla="*/ 671 w 1421"/>
                <a:gd name="T71" fmla="*/ 1107 h 1153"/>
                <a:gd name="T72" fmla="*/ 780 w 1421"/>
                <a:gd name="T73" fmla="*/ 1131 h 1153"/>
                <a:gd name="T74" fmla="*/ 881 w 1421"/>
                <a:gd name="T75" fmla="*/ 1104 h 1153"/>
                <a:gd name="T76" fmla="*/ 949 w 1421"/>
                <a:gd name="T77" fmla="*/ 1074 h 1153"/>
                <a:gd name="T78" fmla="*/ 1007 w 1421"/>
                <a:gd name="T79" fmla="*/ 1131 h 1153"/>
                <a:gd name="T80" fmla="*/ 1056 w 1421"/>
                <a:gd name="T81" fmla="*/ 1052 h 1153"/>
                <a:gd name="T82" fmla="*/ 1170 w 1421"/>
                <a:gd name="T83" fmla="*/ 1063 h 1153"/>
                <a:gd name="T84" fmla="*/ 1233 w 1421"/>
                <a:gd name="T85" fmla="*/ 1030 h 1153"/>
                <a:gd name="T86" fmla="*/ 1187 w 1421"/>
                <a:gd name="T87" fmla="*/ 945 h 1153"/>
                <a:gd name="T88" fmla="*/ 1230 w 1421"/>
                <a:gd name="T89" fmla="*/ 891 h 1153"/>
                <a:gd name="T90" fmla="*/ 1307 w 1421"/>
                <a:gd name="T91" fmla="*/ 880 h 1153"/>
                <a:gd name="T92" fmla="*/ 1350 w 1421"/>
                <a:gd name="T93" fmla="*/ 820 h 1153"/>
                <a:gd name="T94" fmla="*/ 1397 w 1421"/>
                <a:gd name="T95" fmla="*/ 749 h 1153"/>
                <a:gd name="T96" fmla="*/ 1421 w 1421"/>
                <a:gd name="T97" fmla="*/ 683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21" h="1153">
                  <a:moveTo>
                    <a:pt x="1421" y="683"/>
                  </a:moveTo>
                  <a:lnTo>
                    <a:pt x="1380" y="664"/>
                  </a:lnTo>
                  <a:lnTo>
                    <a:pt x="1380" y="637"/>
                  </a:lnTo>
                  <a:lnTo>
                    <a:pt x="1348" y="626"/>
                  </a:lnTo>
                  <a:lnTo>
                    <a:pt x="1315" y="607"/>
                  </a:lnTo>
                  <a:lnTo>
                    <a:pt x="1320" y="579"/>
                  </a:lnTo>
                  <a:lnTo>
                    <a:pt x="1339" y="549"/>
                  </a:lnTo>
                  <a:lnTo>
                    <a:pt x="1350" y="511"/>
                  </a:lnTo>
                  <a:lnTo>
                    <a:pt x="1304" y="484"/>
                  </a:lnTo>
                  <a:lnTo>
                    <a:pt x="1326" y="443"/>
                  </a:lnTo>
                  <a:lnTo>
                    <a:pt x="1315" y="418"/>
                  </a:lnTo>
                  <a:lnTo>
                    <a:pt x="1320" y="385"/>
                  </a:lnTo>
                  <a:lnTo>
                    <a:pt x="1315" y="350"/>
                  </a:lnTo>
                  <a:lnTo>
                    <a:pt x="1296" y="331"/>
                  </a:lnTo>
                  <a:lnTo>
                    <a:pt x="1263" y="352"/>
                  </a:lnTo>
                  <a:lnTo>
                    <a:pt x="1211" y="344"/>
                  </a:lnTo>
                  <a:lnTo>
                    <a:pt x="1211" y="314"/>
                  </a:lnTo>
                  <a:lnTo>
                    <a:pt x="1184" y="287"/>
                  </a:lnTo>
                  <a:lnTo>
                    <a:pt x="1148" y="279"/>
                  </a:lnTo>
                  <a:lnTo>
                    <a:pt x="1140" y="251"/>
                  </a:lnTo>
                  <a:lnTo>
                    <a:pt x="1168" y="224"/>
                  </a:lnTo>
                  <a:lnTo>
                    <a:pt x="1151" y="175"/>
                  </a:lnTo>
                  <a:lnTo>
                    <a:pt x="1159" y="147"/>
                  </a:lnTo>
                  <a:lnTo>
                    <a:pt x="1143" y="123"/>
                  </a:lnTo>
                  <a:lnTo>
                    <a:pt x="1159" y="101"/>
                  </a:lnTo>
                  <a:lnTo>
                    <a:pt x="1129" y="87"/>
                  </a:lnTo>
                  <a:lnTo>
                    <a:pt x="1129" y="66"/>
                  </a:lnTo>
                  <a:lnTo>
                    <a:pt x="1086" y="44"/>
                  </a:lnTo>
                  <a:lnTo>
                    <a:pt x="1067" y="25"/>
                  </a:lnTo>
                  <a:lnTo>
                    <a:pt x="1034" y="25"/>
                  </a:lnTo>
                  <a:lnTo>
                    <a:pt x="1009" y="0"/>
                  </a:lnTo>
                  <a:lnTo>
                    <a:pt x="987" y="41"/>
                  </a:lnTo>
                  <a:lnTo>
                    <a:pt x="947" y="85"/>
                  </a:lnTo>
                  <a:lnTo>
                    <a:pt x="936" y="71"/>
                  </a:lnTo>
                  <a:lnTo>
                    <a:pt x="900" y="76"/>
                  </a:lnTo>
                  <a:lnTo>
                    <a:pt x="900" y="104"/>
                  </a:lnTo>
                  <a:lnTo>
                    <a:pt x="854" y="142"/>
                  </a:lnTo>
                  <a:lnTo>
                    <a:pt x="799" y="156"/>
                  </a:lnTo>
                  <a:lnTo>
                    <a:pt x="786" y="115"/>
                  </a:lnTo>
                  <a:lnTo>
                    <a:pt x="723" y="117"/>
                  </a:lnTo>
                  <a:lnTo>
                    <a:pt x="709" y="137"/>
                  </a:lnTo>
                  <a:lnTo>
                    <a:pt x="715" y="178"/>
                  </a:lnTo>
                  <a:lnTo>
                    <a:pt x="687" y="178"/>
                  </a:lnTo>
                  <a:lnTo>
                    <a:pt x="679" y="205"/>
                  </a:lnTo>
                  <a:lnTo>
                    <a:pt x="649" y="205"/>
                  </a:lnTo>
                  <a:lnTo>
                    <a:pt x="660" y="254"/>
                  </a:lnTo>
                  <a:lnTo>
                    <a:pt x="638" y="276"/>
                  </a:lnTo>
                  <a:lnTo>
                    <a:pt x="592" y="270"/>
                  </a:lnTo>
                  <a:lnTo>
                    <a:pt x="564" y="298"/>
                  </a:lnTo>
                  <a:lnTo>
                    <a:pt x="469" y="298"/>
                  </a:lnTo>
                  <a:lnTo>
                    <a:pt x="423" y="276"/>
                  </a:lnTo>
                  <a:lnTo>
                    <a:pt x="387" y="295"/>
                  </a:lnTo>
                  <a:lnTo>
                    <a:pt x="387" y="322"/>
                  </a:lnTo>
                  <a:lnTo>
                    <a:pt x="354" y="352"/>
                  </a:lnTo>
                  <a:lnTo>
                    <a:pt x="322" y="352"/>
                  </a:lnTo>
                  <a:lnTo>
                    <a:pt x="308" y="363"/>
                  </a:lnTo>
                  <a:lnTo>
                    <a:pt x="311" y="388"/>
                  </a:lnTo>
                  <a:lnTo>
                    <a:pt x="275" y="369"/>
                  </a:lnTo>
                  <a:lnTo>
                    <a:pt x="240" y="404"/>
                  </a:lnTo>
                  <a:lnTo>
                    <a:pt x="188" y="402"/>
                  </a:lnTo>
                  <a:lnTo>
                    <a:pt x="141" y="432"/>
                  </a:lnTo>
                  <a:lnTo>
                    <a:pt x="98" y="434"/>
                  </a:lnTo>
                  <a:lnTo>
                    <a:pt x="65" y="467"/>
                  </a:lnTo>
                  <a:lnTo>
                    <a:pt x="57" y="505"/>
                  </a:lnTo>
                  <a:lnTo>
                    <a:pt x="21" y="519"/>
                  </a:lnTo>
                  <a:lnTo>
                    <a:pt x="2" y="552"/>
                  </a:lnTo>
                  <a:lnTo>
                    <a:pt x="16" y="568"/>
                  </a:lnTo>
                  <a:lnTo>
                    <a:pt x="0" y="590"/>
                  </a:lnTo>
                  <a:lnTo>
                    <a:pt x="19" y="609"/>
                  </a:lnTo>
                  <a:lnTo>
                    <a:pt x="43" y="593"/>
                  </a:lnTo>
                  <a:lnTo>
                    <a:pt x="81" y="596"/>
                  </a:lnTo>
                  <a:lnTo>
                    <a:pt x="87" y="623"/>
                  </a:lnTo>
                  <a:lnTo>
                    <a:pt x="111" y="634"/>
                  </a:lnTo>
                  <a:lnTo>
                    <a:pt x="136" y="648"/>
                  </a:lnTo>
                  <a:lnTo>
                    <a:pt x="163" y="637"/>
                  </a:lnTo>
                  <a:lnTo>
                    <a:pt x="193" y="678"/>
                  </a:lnTo>
                  <a:lnTo>
                    <a:pt x="223" y="672"/>
                  </a:lnTo>
                  <a:lnTo>
                    <a:pt x="223" y="694"/>
                  </a:lnTo>
                  <a:lnTo>
                    <a:pt x="253" y="699"/>
                  </a:lnTo>
                  <a:lnTo>
                    <a:pt x="278" y="719"/>
                  </a:lnTo>
                  <a:lnTo>
                    <a:pt x="275" y="754"/>
                  </a:lnTo>
                  <a:lnTo>
                    <a:pt x="283" y="776"/>
                  </a:lnTo>
                  <a:lnTo>
                    <a:pt x="256" y="806"/>
                  </a:lnTo>
                  <a:lnTo>
                    <a:pt x="270" y="842"/>
                  </a:lnTo>
                  <a:lnTo>
                    <a:pt x="253" y="866"/>
                  </a:lnTo>
                  <a:lnTo>
                    <a:pt x="267" y="891"/>
                  </a:lnTo>
                  <a:lnTo>
                    <a:pt x="240" y="926"/>
                  </a:lnTo>
                  <a:lnTo>
                    <a:pt x="207" y="926"/>
                  </a:lnTo>
                  <a:lnTo>
                    <a:pt x="177" y="948"/>
                  </a:lnTo>
                  <a:lnTo>
                    <a:pt x="199" y="973"/>
                  </a:lnTo>
                  <a:lnTo>
                    <a:pt x="188" y="1003"/>
                  </a:lnTo>
                  <a:lnTo>
                    <a:pt x="210" y="1027"/>
                  </a:lnTo>
                  <a:lnTo>
                    <a:pt x="229" y="1044"/>
                  </a:lnTo>
                  <a:lnTo>
                    <a:pt x="221" y="1068"/>
                  </a:lnTo>
                  <a:lnTo>
                    <a:pt x="221" y="1104"/>
                  </a:lnTo>
                  <a:lnTo>
                    <a:pt x="240" y="1137"/>
                  </a:lnTo>
                  <a:lnTo>
                    <a:pt x="319" y="1139"/>
                  </a:lnTo>
                  <a:lnTo>
                    <a:pt x="346" y="1153"/>
                  </a:lnTo>
                  <a:lnTo>
                    <a:pt x="387" y="1131"/>
                  </a:lnTo>
                  <a:lnTo>
                    <a:pt x="403" y="1104"/>
                  </a:lnTo>
                  <a:lnTo>
                    <a:pt x="431" y="1104"/>
                  </a:lnTo>
                  <a:lnTo>
                    <a:pt x="453" y="1128"/>
                  </a:lnTo>
                  <a:lnTo>
                    <a:pt x="532" y="1120"/>
                  </a:lnTo>
                  <a:lnTo>
                    <a:pt x="551" y="1098"/>
                  </a:lnTo>
                  <a:lnTo>
                    <a:pt x="584" y="1098"/>
                  </a:lnTo>
                  <a:lnTo>
                    <a:pt x="608" y="1126"/>
                  </a:lnTo>
                  <a:lnTo>
                    <a:pt x="633" y="1128"/>
                  </a:lnTo>
                  <a:lnTo>
                    <a:pt x="671" y="1107"/>
                  </a:lnTo>
                  <a:lnTo>
                    <a:pt x="706" y="1123"/>
                  </a:lnTo>
                  <a:lnTo>
                    <a:pt x="734" y="1120"/>
                  </a:lnTo>
                  <a:lnTo>
                    <a:pt x="780" y="1131"/>
                  </a:lnTo>
                  <a:lnTo>
                    <a:pt x="824" y="1148"/>
                  </a:lnTo>
                  <a:lnTo>
                    <a:pt x="843" y="1126"/>
                  </a:lnTo>
                  <a:lnTo>
                    <a:pt x="881" y="1104"/>
                  </a:lnTo>
                  <a:lnTo>
                    <a:pt x="873" y="1060"/>
                  </a:lnTo>
                  <a:lnTo>
                    <a:pt x="906" y="1038"/>
                  </a:lnTo>
                  <a:lnTo>
                    <a:pt x="949" y="1074"/>
                  </a:lnTo>
                  <a:lnTo>
                    <a:pt x="974" y="1071"/>
                  </a:lnTo>
                  <a:lnTo>
                    <a:pt x="987" y="1104"/>
                  </a:lnTo>
                  <a:lnTo>
                    <a:pt x="1007" y="1131"/>
                  </a:lnTo>
                  <a:lnTo>
                    <a:pt x="1023" y="1115"/>
                  </a:lnTo>
                  <a:lnTo>
                    <a:pt x="1023" y="1085"/>
                  </a:lnTo>
                  <a:lnTo>
                    <a:pt x="1056" y="1052"/>
                  </a:lnTo>
                  <a:lnTo>
                    <a:pt x="1105" y="1060"/>
                  </a:lnTo>
                  <a:lnTo>
                    <a:pt x="1143" y="1060"/>
                  </a:lnTo>
                  <a:lnTo>
                    <a:pt x="1170" y="1063"/>
                  </a:lnTo>
                  <a:lnTo>
                    <a:pt x="1181" y="1038"/>
                  </a:lnTo>
                  <a:lnTo>
                    <a:pt x="1206" y="1049"/>
                  </a:lnTo>
                  <a:lnTo>
                    <a:pt x="1233" y="1030"/>
                  </a:lnTo>
                  <a:lnTo>
                    <a:pt x="1230" y="1000"/>
                  </a:lnTo>
                  <a:lnTo>
                    <a:pt x="1184" y="978"/>
                  </a:lnTo>
                  <a:lnTo>
                    <a:pt x="1187" y="945"/>
                  </a:lnTo>
                  <a:lnTo>
                    <a:pt x="1208" y="924"/>
                  </a:lnTo>
                  <a:lnTo>
                    <a:pt x="1214" y="902"/>
                  </a:lnTo>
                  <a:lnTo>
                    <a:pt x="1230" y="891"/>
                  </a:lnTo>
                  <a:lnTo>
                    <a:pt x="1255" y="896"/>
                  </a:lnTo>
                  <a:lnTo>
                    <a:pt x="1274" y="880"/>
                  </a:lnTo>
                  <a:lnTo>
                    <a:pt x="1307" y="880"/>
                  </a:lnTo>
                  <a:lnTo>
                    <a:pt x="1318" y="852"/>
                  </a:lnTo>
                  <a:lnTo>
                    <a:pt x="1353" y="855"/>
                  </a:lnTo>
                  <a:lnTo>
                    <a:pt x="1350" y="820"/>
                  </a:lnTo>
                  <a:lnTo>
                    <a:pt x="1372" y="801"/>
                  </a:lnTo>
                  <a:lnTo>
                    <a:pt x="1408" y="798"/>
                  </a:lnTo>
                  <a:lnTo>
                    <a:pt x="1397" y="749"/>
                  </a:lnTo>
                  <a:lnTo>
                    <a:pt x="1419" y="730"/>
                  </a:lnTo>
                  <a:lnTo>
                    <a:pt x="1421" y="683"/>
                  </a:lnTo>
                  <a:lnTo>
                    <a:pt x="1421" y="683"/>
                  </a:lnTo>
                  <a:close/>
                </a:path>
              </a:pathLst>
            </a:custGeom>
            <a:solidFill>
              <a:srgbClr val="C00000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83" name="Freeform 8">
              <a:extLst>
                <a:ext uri="{FF2B5EF4-FFF2-40B4-BE49-F238E27FC236}">
                  <a16:creationId xmlns:a16="http://schemas.microsoft.com/office/drawing/2014/main" id="{2FBC9D6C-07F3-425E-BB39-E8A3EC663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939"/>
              <a:ext cx="319" cy="246"/>
            </a:xfrm>
            <a:custGeom>
              <a:avLst/>
              <a:gdLst>
                <a:gd name="T0" fmla="*/ 316 w 319"/>
                <a:gd name="T1" fmla="*/ 112 h 246"/>
                <a:gd name="T2" fmla="*/ 286 w 319"/>
                <a:gd name="T3" fmla="*/ 115 h 246"/>
                <a:gd name="T4" fmla="*/ 267 w 319"/>
                <a:gd name="T5" fmla="*/ 128 h 246"/>
                <a:gd name="T6" fmla="*/ 281 w 319"/>
                <a:gd name="T7" fmla="*/ 142 h 246"/>
                <a:gd name="T8" fmla="*/ 283 w 319"/>
                <a:gd name="T9" fmla="*/ 172 h 246"/>
                <a:gd name="T10" fmla="*/ 264 w 319"/>
                <a:gd name="T11" fmla="*/ 191 h 246"/>
                <a:gd name="T12" fmla="*/ 240 w 319"/>
                <a:gd name="T13" fmla="*/ 175 h 246"/>
                <a:gd name="T14" fmla="*/ 210 w 319"/>
                <a:gd name="T15" fmla="*/ 169 h 246"/>
                <a:gd name="T16" fmla="*/ 196 w 319"/>
                <a:gd name="T17" fmla="*/ 186 h 246"/>
                <a:gd name="T18" fmla="*/ 169 w 319"/>
                <a:gd name="T19" fmla="*/ 191 h 246"/>
                <a:gd name="T20" fmla="*/ 152 w 319"/>
                <a:gd name="T21" fmla="*/ 216 h 246"/>
                <a:gd name="T22" fmla="*/ 131 w 319"/>
                <a:gd name="T23" fmla="*/ 216 h 246"/>
                <a:gd name="T24" fmla="*/ 109 w 319"/>
                <a:gd name="T25" fmla="*/ 224 h 246"/>
                <a:gd name="T26" fmla="*/ 103 w 319"/>
                <a:gd name="T27" fmla="*/ 240 h 246"/>
                <a:gd name="T28" fmla="*/ 79 w 319"/>
                <a:gd name="T29" fmla="*/ 246 h 246"/>
                <a:gd name="T30" fmla="*/ 60 w 319"/>
                <a:gd name="T31" fmla="*/ 224 h 246"/>
                <a:gd name="T32" fmla="*/ 68 w 319"/>
                <a:gd name="T33" fmla="*/ 194 h 246"/>
                <a:gd name="T34" fmla="*/ 40 w 319"/>
                <a:gd name="T35" fmla="*/ 180 h 246"/>
                <a:gd name="T36" fmla="*/ 49 w 319"/>
                <a:gd name="T37" fmla="*/ 164 h 246"/>
                <a:gd name="T38" fmla="*/ 27 w 319"/>
                <a:gd name="T39" fmla="*/ 148 h 246"/>
                <a:gd name="T40" fmla="*/ 8 w 319"/>
                <a:gd name="T41" fmla="*/ 123 h 246"/>
                <a:gd name="T42" fmla="*/ 21 w 319"/>
                <a:gd name="T43" fmla="*/ 101 h 246"/>
                <a:gd name="T44" fmla="*/ 0 w 319"/>
                <a:gd name="T45" fmla="*/ 74 h 246"/>
                <a:gd name="T46" fmla="*/ 40 w 319"/>
                <a:gd name="T47" fmla="*/ 55 h 246"/>
                <a:gd name="T48" fmla="*/ 57 w 319"/>
                <a:gd name="T49" fmla="*/ 63 h 246"/>
                <a:gd name="T50" fmla="*/ 84 w 319"/>
                <a:gd name="T51" fmla="*/ 66 h 246"/>
                <a:gd name="T52" fmla="*/ 76 w 319"/>
                <a:gd name="T53" fmla="*/ 38 h 246"/>
                <a:gd name="T54" fmla="*/ 95 w 319"/>
                <a:gd name="T55" fmla="*/ 30 h 246"/>
                <a:gd name="T56" fmla="*/ 120 w 319"/>
                <a:gd name="T57" fmla="*/ 33 h 246"/>
                <a:gd name="T58" fmla="*/ 147 w 319"/>
                <a:gd name="T59" fmla="*/ 19 h 246"/>
                <a:gd name="T60" fmla="*/ 161 w 319"/>
                <a:gd name="T61" fmla="*/ 0 h 246"/>
                <a:gd name="T62" fmla="*/ 193 w 319"/>
                <a:gd name="T63" fmla="*/ 0 h 246"/>
                <a:gd name="T64" fmla="*/ 201 w 319"/>
                <a:gd name="T65" fmla="*/ 14 h 246"/>
                <a:gd name="T66" fmla="*/ 221 w 319"/>
                <a:gd name="T67" fmla="*/ 19 h 246"/>
                <a:gd name="T68" fmla="*/ 226 w 319"/>
                <a:gd name="T69" fmla="*/ 30 h 246"/>
                <a:gd name="T70" fmla="*/ 245 w 319"/>
                <a:gd name="T71" fmla="*/ 25 h 246"/>
                <a:gd name="T72" fmla="*/ 240 w 319"/>
                <a:gd name="T73" fmla="*/ 46 h 246"/>
                <a:gd name="T74" fmla="*/ 270 w 319"/>
                <a:gd name="T75" fmla="*/ 52 h 246"/>
                <a:gd name="T76" fmla="*/ 281 w 319"/>
                <a:gd name="T77" fmla="*/ 74 h 246"/>
                <a:gd name="T78" fmla="*/ 300 w 319"/>
                <a:gd name="T79" fmla="*/ 74 h 246"/>
                <a:gd name="T80" fmla="*/ 319 w 319"/>
                <a:gd name="T81" fmla="*/ 96 h 246"/>
                <a:gd name="T82" fmla="*/ 316 w 319"/>
                <a:gd name="T83" fmla="*/ 112 h 246"/>
                <a:gd name="T84" fmla="*/ 316 w 319"/>
                <a:gd name="T85" fmla="*/ 11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9" h="246">
                  <a:moveTo>
                    <a:pt x="316" y="112"/>
                  </a:moveTo>
                  <a:lnTo>
                    <a:pt x="286" y="115"/>
                  </a:lnTo>
                  <a:lnTo>
                    <a:pt x="267" y="128"/>
                  </a:lnTo>
                  <a:lnTo>
                    <a:pt x="281" y="142"/>
                  </a:lnTo>
                  <a:lnTo>
                    <a:pt x="283" y="172"/>
                  </a:lnTo>
                  <a:lnTo>
                    <a:pt x="264" y="191"/>
                  </a:lnTo>
                  <a:lnTo>
                    <a:pt x="240" y="175"/>
                  </a:lnTo>
                  <a:lnTo>
                    <a:pt x="210" y="169"/>
                  </a:lnTo>
                  <a:lnTo>
                    <a:pt x="196" y="186"/>
                  </a:lnTo>
                  <a:lnTo>
                    <a:pt x="169" y="191"/>
                  </a:lnTo>
                  <a:lnTo>
                    <a:pt x="152" y="216"/>
                  </a:lnTo>
                  <a:lnTo>
                    <a:pt x="131" y="216"/>
                  </a:lnTo>
                  <a:lnTo>
                    <a:pt x="109" y="224"/>
                  </a:lnTo>
                  <a:lnTo>
                    <a:pt x="103" y="240"/>
                  </a:lnTo>
                  <a:lnTo>
                    <a:pt x="79" y="246"/>
                  </a:lnTo>
                  <a:lnTo>
                    <a:pt x="60" y="224"/>
                  </a:lnTo>
                  <a:lnTo>
                    <a:pt x="68" y="194"/>
                  </a:lnTo>
                  <a:lnTo>
                    <a:pt x="40" y="180"/>
                  </a:lnTo>
                  <a:lnTo>
                    <a:pt x="49" y="164"/>
                  </a:lnTo>
                  <a:lnTo>
                    <a:pt x="27" y="148"/>
                  </a:lnTo>
                  <a:lnTo>
                    <a:pt x="8" y="123"/>
                  </a:lnTo>
                  <a:lnTo>
                    <a:pt x="21" y="101"/>
                  </a:lnTo>
                  <a:lnTo>
                    <a:pt x="0" y="74"/>
                  </a:lnTo>
                  <a:lnTo>
                    <a:pt x="40" y="55"/>
                  </a:lnTo>
                  <a:lnTo>
                    <a:pt x="57" y="63"/>
                  </a:lnTo>
                  <a:lnTo>
                    <a:pt x="84" y="66"/>
                  </a:lnTo>
                  <a:lnTo>
                    <a:pt x="76" y="38"/>
                  </a:lnTo>
                  <a:lnTo>
                    <a:pt x="95" y="30"/>
                  </a:lnTo>
                  <a:lnTo>
                    <a:pt x="120" y="33"/>
                  </a:lnTo>
                  <a:lnTo>
                    <a:pt x="147" y="19"/>
                  </a:lnTo>
                  <a:lnTo>
                    <a:pt x="161" y="0"/>
                  </a:lnTo>
                  <a:lnTo>
                    <a:pt x="193" y="0"/>
                  </a:lnTo>
                  <a:lnTo>
                    <a:pt x="201" y="14"/>
                  </a:lnTo>
                  <a:lnTo>
                    <a:pt x="221" y="19"/>
                  </a:lnTo>
                  <a:lnTo>
                    <a:pt x="226" y="30"/>
                  </a:lnTo>
                  <a:lnTo>
                    <a:pt x="245" y="25"/>
                  </a:lnTo>
                  <a:lnTo>
                    <a:pt x="240" y="46"/>
                  </a:lnTo>
                  <a:lnTo>
                    <a:pt x="270" y="52"/>
                  </a:lnTo>
                  <a:lnTo>
                    <a:pt x="281" y="74"/>
                  </a:lnTo>
                  <a:lnTo>
                    <a:pt x="300" y="74"/>
                  </a:lnTo>
                  <a:lnTo>
                    <a:pt x="319" y="96"/>
                  </a:lnTo>
                  <a:lnTo>
                    <a:pt x="316" y="112"/>
                  </a:lnTo>
                  <a:lnTo>
                    <a:pt x="316" y="11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84" name="Freeform 9">
              <a:extLst>
                <a:ext uri="{FF2B5EF4-FFF2-40B4-BE49-F238E27FC236}">
                  <a16:creationId xmlns:a16="http://schemas.microsoft.com/office/drawing/2014/main" id="{29979D7A-1B25-48A3-BC4D-58B2A99C1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939"/>
              <a:ext cx="319" cy="246"/>
            </a:xfrm>
            <a:custGeom>
              <a:avLst/>
              <a:gdLst>
                <a:gd name="T0" fmla="*/ 0 w 319"/>
                <a:gd name="T1" fmla="*/ 74 h 246"/>
                <a:gd name="T2" fmla="*/ 40 w 319"/>
                <a:gd name="T3" fmla="*/ 55 h 246"/>
                <a:gd name="T4" fmla="*/ 57 w 319"/>
                <a:gd name="T5" fmla="*/ 63 h 246"/>
                <a:gd name="T6" fmla="*/ 84 w 319"/>
                <a:gd name="T7" fmla="*/ 66 h 246"/>
                <a:gd name="T8" fmla="*/ 76 w 319"/>
                <a:gd name="T9" fmla="*/ 38 h 246"/>
                <a:gd name="T10" fmla="*/ 95 w 319"/>
                <a:gd name="T11" fmla="*/ 30 h 246"/>
                <a:gd name="T12" fmla="*/ 120 w 319"/>
                <a:gd name="T13" fmla="*/ 33 h 246"/>
                <a:gd name="T14" fmla="*/ 147 w 319"/>
                <a:gd name="T15" fmla="*/ 19 h 246"/>
                <a:gd name="T16" fmla="*/ 161 w 319"/>
                <a:gd name="T17" fmla="*/ 0 h 246"/>
                <a:gd name="T18" fmla="*/ 193 w 319"/>
                <a:gd name="T19" fmla="*/ 0 h 246"/>
                <a:gd name="T20" fmla="*/ 201 w 319"/>
                <a:gd name="T21" fmla="*/ 14 h 246"/>
                <a:gd name="T22" fmla="*/ 221 w 319"/>
                <a:gd name="T23" fmla="*/ 19 h 246"/>
                <a:gd name="T24" fmla="*/ 226 w 319"/>
                <a:gd name="T25" fmla="*/ 30 h 246"/>
                <a:gd name="T26" fmla="*/ 245 w 319"/>
                <a:gd name="T27" fmla="*/ 25 h 246"/>
                <a:gd name="T28" fmla="*/ 240 w 319"/>
                <a:gd name="T29" fmla="*/ 46 h 246"/>
                <a:gd name="T30" fmla="*/ 270 w 319"/>
                <a:gd name="T31" fmla="*/ 52 h 246"/>
                <a:gd name="T32" fmla="*/ 281 w 319"/>
                <a:gd name="T33" fmla="*/ 74 h 246"/>
                <a:gd name="T34" fmla="*/ 300 w 319"/>
                <a:gd name="T35" fmla="*/ 74 h 246"/>
                <a:gd name="T36" fmla="*/ 319 w 319"/>
                <a:gd name="T37" fmla="*/ 96 h 246"/>
                <a:gd name="T38" fmla="*/ 316 w 319"/>
                <a:gd name="T39" fmla="*/ 112 h 246"/>
                <a:gd name="T40" fmla="*/ 286 w 319"/>
                <a:gd name="T41" fmla="*/ 115 h 246"/>
                <a:gd name="T42" fmla="*/ 267 w 319"/>
                <a:gd name="T43" fmla="*/ 128 h 246"/>
                <a:gd name="T44" fmla="*/ 281 w 319"/>
                <a:gd name="T45" fmla="*/ 142 h 246"/>
                <a:gd name="T46" fmla="*/ 283 w 319"/>
                <a:gd name="T47" fmla="*/ 172 h 246"/>
                <a:gd name="T48" fmla="*/ 264 w 319"/>
                <a:gd name="T49" fmla="*/ 191 h 246"/>
                <a:gd name="T50" fmla="*/ 240 w 319"/>
                <a:gd name="T51" fmla="*/ 175 h 246"/>
                <a:gd name="T52" fmla="*/ 210 w 319"/>
                <a:gd name="T53" fmla="*/ 169 h 246"/>
                <a:gd name="T54" fmla="*/ 196 w 319"/>
                <a:gd name="T55" fmla="*/ 186 h 246"/>
                <a:gd name="T56" fmla="*/ 169 w 319"/>
                <a:gd name="T57" fmla="*/ 191 h 246"/>
                <a:gd name="T58" fmla="*/ 152 w 319"/>
                <a:gd name="T59" fmla="*/ 216 h 246"/>
                <a:gd name="T60" fmla="*/ 131 w 319"/>
                <a:gd name="T61" fmla="*/ 216 h 246"/>
                <a:gd name="T62" fmla="*/ 109 w 319"/>
                <a:gd name="T63" fmla="*/ 224 h 246"/>
                <a:gd name="T64" fmla="*/ 103 w 319"/>
                <a:gd name="T65" fmla="*/ 240 h 246"/>
                <a:gd name="T66" fmla="*/ 79 w 319"/>
                <a:gd name="T67" fmla="*/ 246 h 246"/>
                <a:gd name="T68" fmla="*/ 60 w 319"/>
                <a:gd name="T69" fmla="*/ 224 h 246"/>
                <a:gd name="T70" fmla="*/ 68 w 319"/>
                <a:gd name="T71" fmla="*/ 194 h 246"/>
                <a:gd name="T72" fmla="*/ 40 w 319"/>
                <a:gd name="T73" fmla="*/ 180 h 246"/>
                <a:gd name="T74" fmla="*/ 49 w 319"/>
                <a:gd name="T75" fmla="*/ 164 h 246"/>
                <a:gd name="T76" fmla="*/ 27 w 319"/>
                <a:gd name="T77" fmla="*/ 148 h 246"/>
                <a:gd name="T78" fmla="*/ 8 w 319"/>
                <a:gd name="T79" fmla="*/ 123 h 246"/>
                <a:gd name="T80" fmla="*/ 21 w 319"/>
                <a:gd name="T81" fmla="*/ 101 h 246"/>
                <a:gd name="T82" fmla="*/ 0 w 319"/>
                <a:gd name="T83" fmla="*/ 74 h 246"/>
                <a:gd name="T84" fmla="*/ 0 w 319"/>
                <a:gd name="T85" fmla="*/ 74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9" h="246">
                  <a:moveTo>
                    <a:pt x="0" y="74"/>
                  </a:moveTo>
                  <a:lnTo>
                    <a:pt x="40" y="55"/>
                  </a:lnTo>
                  <a:lnTo>
                    <a:pt x="57" y="63"/>
                  </a:lnTo>
                  <a:lnTo>
                    <a:pt x="84" y="66"/>
                  </a:lnTo>
                  <a:lnTo>
                    <a:pt x="76" y="38"/>
                  </a:lnTo>
                  <a:lnTo>
                    <a:pt x="95" y="30"/>
                  </a:lnTo>
                  <a:lnTo>
                    <a:pt x="120" y="33"/>
                  </a:lnTo>
                  <a:lnTo>
                    <a:pt x="147" y="19"/>
                  </a:lnTo>
                  <a:lnTo>
                    <a:pt x="161" y="0"/>
                  </a:lnTo>
                  <a:lnTo>
                    <a:pt x="193" y="0"/>
                  </a:lnTo>
                  <a:lnTo>
                    <a:pt x="201" y="14"/>
                  </a:lnTo>
                  <a:lnTo>
                    <a:pt x="221" y="19"/>
                  </a:lnTo>
                  <a:lnTo>
                    <a:pt x="226" y="30"/>
                  </a:lnTo>
                  <a:lnTo>
                    <a:pt x="245" y="25"/>
                  </a:lnTo>
                  <a:lnTo>
                    <a:pt x="240" y="46"/>
                  </a:lnTo>
                  <a:lnTo>
                    <a:pt x="270" y="52"/>
                  </a:lnTo>
                  <a:lnTo>
                    <a:pt x="281" y="74"/>
                  </a:lnTo>
                  <a:lnTo>
                    <a:pt x="300" y="74"/>
                  </a:lnTo>
                  <a:lnTo>
                    <a:pt x="319" y="96"/>
                  </a:lnTo>
                  <a:lnTo>
                    <a:pt x="316" y="112"/>
                  </a:lnTo>
                  <a:lnTo>
                    <a:pt x="286" y="115"/>
                  </a:lnTo>
                  <a:lnTo>
                    <a:pt x="267" y="128"/>
                  </a:lnTo>
                  <a:lnTo>
                    <a:pt x="281" y="142"/>
                  </a:lnTo>
                  <a:lnTo>
                    <a:pt x="283" y="172"/>
                  </a:lnTo>
                  <a:lnTo>
                    <a:pt x="264" y="191"/>
                  </a:lnTo>
                  <a:lnTo>
                    <a:pt x="240" y="175"/>
                  </a:lnTo>
                  <a:lnTo>
                    <a:pt x="210" y="169"/>
                  </a:lnTo>
                  <a:lnTo>
                    <a:pt x="196" y="186"/>
                  </a:lnTo>
                  <a:lnTo>
                    <a:pt x="169" y="191"/>
                  </a:lnTo>
                  <a:lnTo>
                    <a:pt x="152" y="216"/>
                  </a:lnTo>
                  <a:lnTo>
                    <a:pt x="131" y="216"/>
                  </a:lnTo>
                  <a:lnTo>
                    <a:pt x="109" y="224"/>
                  </a:lnTo>
                  <a:lnTo>
                    <a:pt x="103" y="240"/>
                  </a:lnTo>
                  <a:lnTo>
                    <a:pt x="79" y="246"/>
                  </a:lnTo>
                  <a:lnTo>
                    <a:pt x="60" y="224"/>
                  </a:lnTo>
                  <a:lnTo>
                    <a:pt x="68" y="194"/>
                  </a:lnTo>
                  <a:lnTo>
                    <a:pt x="40" y="180"/>
                  </a:lnTo>
                  <a:lnTo>
                    <a:pt x="49" y="164"/>
                  </a:lnTo>
                  <a:lnTo>
                    <a:pt x="27" y="148"/>
                  </a:lnTo>
                  <a:lnTo>
                    <a:pt x="8" y="123"/>
                  </a:lnTo>
                  <a:lnTo>
                    <a:pt x="21" y="101"/>
                  </a:ln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C60C30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85" name="Freeform 10">
              <a:extLst>
                <a:ext uri="{FF2B5EF4-FFF2-40B4-BE49-F238E27FC236}">
                  <a16:creationId xmlns:a16="http://schemas.microsoft.com/office/drawing/2014/main" id="{C32CD0C5-B609-405B-BF2F-1FAC1D2BD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2010"/>
              <a:ext cx="963" cy="1202"/>
            </a:xfrm>
            <a:custGeom>
              <a:avLst/>
              <a:gdLst>
                <a:gd name="T0" fmla="*/ 598 w 963"/>
                <a:gd name="T1" fmla="*/ 47 h 1202"/>
                <a:gd name="T2" fmla="*/ 565 w 963"/>
                <a:gd name="T3" fmla="*/ 107 h 1202"/>
                <a:gd name="T4" fmla="*/ 475 w 963"/>
                <a:gd name="T5" fmla="*/ 68 h 1202"/>
                <a:gd name="T6" fmla="*/ 385 w 963"/>
                <a:gd name="T7" fmla="*/ 159 h 1202"/>
                <a:gd name="T8" fmla="*/ 328 w 963"/>
                <a:gd name="T9" fmla="*/ 161 h 1202"/>
                <a:gd name="T10" fmla="*/ 270 w 963"/>
                <a:gd name="T11" fmla="*/ 150 h 1202"/>
                <a:gd name="T12" fmla="*/ 197 w 963"/>
                <a:gd name="T13" fmla="*/ 200 h 1202"/>
                <a:gd name="T14" fmla="*/ 139 w 963"/>
                <a:gd name="T15" fmla="*/ 197 h 1202"/>
                <a:gd name="T16" fmla="*/ 52 w 963"/>
                <a:gd name="T17" fmla="*/ 265 h 1202"/>
                <a:gd name="T18" fmla="*/ 0 w 963"/>
                <a:gd name="T19" fmla="*/ 350 h 1202"/>
                <a:gd name="T20" fmla="*/ 82 w 963"/>
                <a:gd name="T21" fmla="*/ 421 h 1202"/>
                <a:gd name="T22" fmla="*/ 109 w 963"/>
                <a:gd name="T23" fmla="*/ 503 h 1202"/>
                <a:gd name="T24" fmla="*/ 156 w 963"/>
                <a:gd name="T25" fmla="*/ 579 h 1202"/>
                <a:gd name="T26" fmla="*/ 158 w 963"/>
                <a:gd name="T27" fmla="*/ 670 h 1202"/>
                <a:gd name="T28" fmla="*/ 229 w 963"/>
                <a:gd name="T29" fmla="*/ 724 h 1202"/>
                <a:gd name="T30" fmla="*/ 303 w 963"/>
                <a:gd name="T31" fmla="*/ 782 h 1202"/>
                <a:gd name="T32" fmla="*/ 360 w 963"/>
                <a:gd name="T33" fmla="*/ 776 h 1202"/>
                <a:gd name="T34" fmla="*/ 418 w 963"/>
                <a:gd name="T35" fmla="*/ 858 h 1202"/>
                <a:gd name="T36" fmla="*/ 464 w 963"/>
                <a:gd name="T37" fmla="*/ 926 h 1202"/>
                <a:gd name="T38" fmla="*/ 516 w 963"/>
                <a:gd name="T39" fmla="*/ 995 h 1202"/>
                <a:gd name="T40" fmla="*/ 584 w 963"/>
                <a:gd name="T41" fmla="*/ 1014 h 1202"/>
                <a:gd name="T42" fmla="*/ 658 w 963"/>
                <a:gd name="T43" fmla="*/ 1104 h 1202"/>
                <a:gd name="T44" fmla="*/ 726 w 963"/>
                <a:gd name="T45" fmla="*/ 1202 h 1202"/>
                <a:gd name="T46" fmla="*/ 751 w 963"/>
                <a:gd name="T47" fmla="*/ 1142 h 1202"/>
                <a:gd name="T48" fmla="*/ 791 w 963"/>
                <a:gd name="T49" fmla="*/ 1096 h 1202"/>
                <a:gd name="T50" fmla="*/ 783 w 963"/>
                <a:gd name="T51" fmla="*/ 1052 h 1202"/>
                <a:gd name="T52" fmla="*/ 816 w 963"/>
                <a:gd name="T53" fmla="*/ 1003 h 1202"/>
                <a:gd name="T54" fmla="*/ 860 w 963"/>
                <a:gd name="T55" fmla="*/ 973 h 1202"/>
                <a:gd name="T56" fmla="*/ 857 w 963"/>
                <a:gd name="T57" fmla="*/ 902 h 1202"/>
                <a:gd name="T58" fmla="*/ 862 w 963"/>
                <a:gd name="T59" fmla="*/ 864 h 1202"/>
                <a:gd name="T60" fmla="*/ 882 w 963"/>
                <a:gd name="T61" fmla="*/ 825 h 1202"/>
                <a:gd name="T62" fmla="*/ 928 w 963"/>
                <a:gd name="T63" fmla="*/ 768 h 1202"/>
                <a:gd name="T64" fmla="*/ 912 w 963"/>
                <a:gd name="T65" fmla="*/ 689 h 1202"/>
                <a:gd name="T66" fmla="*/ 903 w 963"/>
                <a:gd name="T67" fmla="*/ 631 h 1202"/>
                <a:gd name="T68" fmla="*/ 901 w 963"/>
                <a:gd name="T69" fmla="*/ 574 h 1202"/>
                <a:gd name="T70" fmla="*/ 909 w 963"/>
                <a:gd name="T71" fmla="*/ 514 h 1202"/>
                <a:gd name="T72" fmla="*/ 868 w 963"/>
                <a:gd name="T73" fmla="*/ 473 h 1202"/>
                <a:gd name="T74" fmla="*/ 857 w 963"/>
                <a:gd name="T75" fmla="*/ 418 h 1202"/>
                <a:gd name="T76" fmla="*/ 920 w 963"/>
                <a:gd name="T77" fmla="*/ 396 h 1202"/>
                <a:gd name="T78" fmla="*/ 933 w 963"/>
                <a:gd name="T79" fmla="*/ 336 h 1202"/>
                <a:gd name="T80" fmla="*/ 936 w 963"/>
                <a:gd name="T81" fmla="*/ 276 h 1202"/>
                <a:gd name="T82" fmla="*/ 955 w 963"/>
                <a:gd name="T83" fmla="*/ 224 h 1202"/>
                <a:gd name="T84" fmla="*/ 933 w 963"/>
                <a:gd name="T85" fmla="*/ 169 h 1202"/>
                <a:gd name="T86" fmla="*/ 903 w 963"/>
                <a:gd name="T87" fmla="*/ 142 h 1202"/>
                <a:gd name="T88" fmla="*/ 843 w 963"/>
                <a:gd name="T89" fmla="*/ 107 h 1202"/>
                <a:gd name="T90" fmla="*/ 791 w 963"/>
                <a:gd name="T91" fmla="*/ 104 h 1202"/>
                <a:gd name="T92" fmla="*/ 761 w 963"/>
                <a:gd name="T93" fmla="*/ 66 h 1202"/>
                <a:gd name="T94" fmla="*/ 699 w 963"/>
                <a:gd name="T95" fmla="*/ 79 h 1202"/>
                <a:gd name="T96" fmla="*/ 696 w 963"/>
                <a:gd name="T97" fmla="*/ 38 h 1202"/>
                <a:gd name="T98" fmla="*/ 641 w 963"/>
                <a:gd name="T99" fmla="*/ 0 h 1202"/>
                <a:gd name="T100" fmla="*/ 617 w 963"/>
                <a:gd name="T101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63" h="1202">
                  <a:moveTo>
                    <a:pt x="617" y="0"/>
                  </a:moveTo>
                  <a:lnTo>
                    <a:pt x="598" y="47"/>
                  </a:lnTo>
                  <a:lnTo>
                    <a:pt x="565" y="57"/>
                  </a:lnTo>
                  <a:lnTo>
                    <a:pt x="565" y="107"/>
                  </a:lnTo>
                  <a:lnTo>
                    <a:pt x="521" y="74"/>
                  </a:lnTo>
                  <a:lnTo>
                    <a:pt x="475" y="68"/>
                  </a:lnTo>
                  <a:lnTo>
                    <a:pt x="385" y="126"/>
                  </a:lnTo>
                  <a:lnTo>
                    <a:pt x="385" y="159"/>
                  </a:lnTo>
                  <a:lnTo>
                    <a:pt x="363" y="180"/>
                  </a:lnTo>
                  <a:lnTo>
                    <a:pt x="328" y="161"/>
                  </a:lnTo>
                  <a:lnTo>
                    <a:pt x="308" y="172"/>
                  </a:lnTo>
                  <a:lnTo>
                    <a:pt x="270" y="150"/>
                  </a:lnTo>
                  <a:lnTo>
                    <a:pt x="227" y="167"/>
                  </a:lnTo>
                  <a:lnTo>
                    <a:pt x="197" y="200"/>
                  </a:lnTo>
                  <a:lnTo>
                    <a:pt x="167" y="172"/>
                  </a:lnTo>
                  <a:lnTo>
                    <a:pt x="139" y="197"/>
                  </a:lnTo>
                  <a:lnTo>
                    <a:pt x="98" y="194"/>
                  </a:lnTo>
                  <a:lnTo>
                    <a:pt x="52" y="265"/>
                  </a:lnTo>
                  <a:lnTo>
                    <a:pt x="49" y="306"/>
                  </a:lnTo>
                  <a:lnTo>
                    <a:pt x="0" y="350"/>
                  </a:lnTo>
                  <a:lnTo>
                    <a:pt x="38" y="391"/>
                  </a:lnTo>
                  <a:lnTo>
                    <a:pt x="82" y="421"/>
                  </a:lnTo>
                  <a:lnTo>
                    <a:pt x="79" y="467"/>
                  </a:lnTo>
                  <a:lnTo>
                    <a:pt x="109" y="503"/>
                  </a:lnTo>
                  <a:lnTo>
                    <a:pt x="107" y="547"/>
                  </a:lnTo>
                  <a:lnTo>
                    <a:pt x="156" y="579"/>
                  </a:lnTo>
                  <a:lnTo>
                    <a:pt x="150" y="631"/>
                  </a:lnTo>
                  <a:lnTo>
                    <a:pt x="158" y="670"/>
                  </a:lnTo>
                  <a:lnTo>
                    <a:pt x="197" y="689"/>
                  </a:lnTo>
                  <a:lnTo>
                    <a:pt x="229" y="724"/>
                  </a:lnTo>
                  <a:lnTo>
                    <a:pt x="257" y="768"/>
                  </a:lnTo>
                  <a:lnTo>
                    <a:pt x="303" y="782"/>
                  </a:lnTo>
                  <a:lnTo>
                    <a:pt x="317" y="771"/>
                  </a:lnTo>
                  <a:lnTo>
                    <a:pt x="360" y="776"/>
                  </a:lnTo>
                  <a:lnTo>
                    <a:pt x="412" y="814"/>
                  </a:lnTo>
                  <a:lnTo>
                    <a:pt x="418" y="858"/>
                  </a:lnTo>
                  <a:lnTo>
                    <a:pt x="464" y="905"/>
                  </a:lnTo>
                  <a:lnTo>
                    <a:pt x="464" y="926"/>
                  </a:lnTo>
                  <a:lnTo>
                    <a:pt x="508" y="962"/>
                  </a:lnTo>
                  <a:lnTo>
                    <a:pt x="516" y="995"/>
                  </a:lnTo>
                  <a:lnTo>
                    <a:pt x="543" y="1014"/>
                  </a:lnTo>
                  <a:lnTo>
                    <a:pt x="584" y="1014"/>
                  </a:lnTo>
                  <a:lnTo>
                    <a:pt x="622" y="1052"/>
                  </a:lnTo>
                  <a:lnTo>
                    <a:pt x="658" y="1104"/>
                  </a:lnTo>
                  <a:lnTo>
                    <a:pt x="660" y="1159"/>
                  </a:lnTo>
                  <a:lnTo>
                    <a:pt x="726" y="1202"/>
                  </a:lnTo>
                  <a:lnTo>
                    <a:pt x="751" y="1167"/>
                  </a:lnTo>
                  <a:lnTo>
                    <a:pt x="751" y="1142"/>
                  </a:lnTo>
                  <a:lnTo>
                    <a:pt x="759" y="1109"/>
                  </a:lnTo>
                  <a:lnTo>
                    <a:pt x="791" y="1096"/>
                  </a:lnTo>
                  <a:lnTo>
                    <a:pt x="797" y="1074"/>
                  </a:lnTo>
                  <a:lnTo>
                    <a:pt x="783" y="1052"/>
                  </a:lnTo>
                  <a:lnTo>
                    <a:pt x="791" y="995"/>
                  </a:lnTo>
                  <a:lnTo>
                    <a:pt x="816" y="1003"/>
                  </a:lnTo>
                  <a:lnTo>
                    <a:pt x="824" y="987"/>
                  </a:lnTo>
                  <a:lnTo>
                    <a:pt x="860" y="973"/>
                  </a:lnTo>
                  <a:lnTo>
                    <a:pt x="876" y="937"/>
                  </a:lnTo>
                  <a:lnTo>
                    <a:pt x="857" y="902"/>
                  </a:lnTo>
                  <a:lnTo>
                    <a:pt x="887" y="888"/>
                  </a:lnTo>
                  <a:lnTo>
                    <a:pt x="862" y="864"/>
                  </a:lnTo>
                  <a:lnTo>
                    <a:pt x="882" y="847"/>
                  </a:lnTo>
                  <a:lnTo>
                    <a:pt x="882" y="825"/>
                  </a:lnTo>
                  <a:lnTo>
                    <a:pt x="901" y="809"/>
                  </a:lnTo>
                  <a:lnTo>
                    <a:pt x="928" y="768"/>
                  </a:lnTo>
                  <a:lnTo>
                    <a:pt x="909" y="735"/>
                  </a:lnTo>
                  <a:lnTo>
                    <a:pt x="912" y="689"/>
                  </a:lnTo>
                  <a:lnTo>
                    <a:pt x="912" y="661"/>
                  </a:lnTo>
                  <a:lnTo>
                    <a:pt x="903" y="631"/>
                  </a:lnTo>
                  <a:lnTo>
                    <a:pt x="920" y="607"/>
                  </a:lnTo>
                  <a:lnTo>
                    <a:pt x="901" y="574"/>
                  </a:lnTo>
                  <a:lnTo>
                    <a:pt x="901" y="538"/>
                  </a:lnTo>
                  <a:lnTo>
                    <a:pt x="909" y="514"/>
                  </a:lnTo>
                  <a:lnTo>
                    <a:pt x="890" y="497"/>
                  </a:lnTo>
                  <a:lnTo>
                    <a:pt x="868" y="473"/>
                  </a:lnTo>
                  <a:lnTo>
                    <a:pt x="879" y="443"/>
                  </a:lnTo>
                  <a:lnTo>
                    <a:pt x="857" y="418"/>
                  </a:lnTo>
                  <a:lnTo>
                    <a:pt x="887" y="396"/>
                  </a:lnTo>
                  <a:lnTo>
                    <a:pt x="920" y="396"/>
                  </a:lnTo>
                  <a:lnTo>
                    <a:pt x="947" y="361"/>
                  </a:lnTo>
                  <a:lnTo>
                    <a:pt x="933" y="336"/>
                  </a:lnTo>
                  <a:lnTo>
                    <a:pt x="950" y="312"/>
                  </a:lnTo>
                  <a:lnTo>
                    <a:pt x="936" y="276"/>
                  </a:lnTo>
                  <a:lnTo>
                    <a:pt x="963" y="246"/>
                  </a:lnTo>
                  <a:lnTo>
                    <a:pt x="955" y="224"/>
                  </a:lnTo>
                  <a:lnTo>
                    <a:pt x="958" y="189"/>
                  </a:lnTo>
                  <a:lnTo>
                    <a:pt x="933" y="169"/>
                  </a:lnTo>
                  <a:lnTo>
                    <a:pt x="903" y="164"/>
                  </a:lnTo>
                  <a:lnTo>
                    <a:pt x="903" y="142"/>
                  </a:lnTo>
                  <a:lnTo>
                    <a:pt x="873" y="148"/>
                  </a:lnTo>
                  <a:lnTo>
                    <a:pt x="843" y="107"/>
                  </a:lnTo>
                  <a:lnTo>
                    <a:pt x="816" y="118"/>
                  </a:lnTo>
                  <a:lnTo>
                    <a:pt x="791" y="104"/>
                  </a:lnTo>
                  <a:lnTo>
                    <a:pt x="767" y="93"/>
                  </a:lnTo>
                  <a:lnTo>
                    <a:pt x="761" y="66"/>
                  </a:lnTo>
                  <a:lnTo>
                    <a:pt x="723" y="63"/>
                  </a:lnTo>
                  <a:lnTo>
                    <a:pt x="699" y="79"/>
                  </a:lnTo>
                  <a:lnTo>
                    <a:pt x="680" y="60"/>
                  </a:lnTo>
                  <a:lnTo>
                    <a:pt x="696" y="38"/>
                  </a:lnTo>
                  <a:lnTo>
                    <a:pt x="682" y="22"/>
                  </a:lnTo>
                  <a:lnTo>
                    <a:pt x="641" y="0"/>
                  </a:lnTo>
                  <a:lnTo>
                    <a:pt x="617" y="0"/>
                  </a:lnTo>
                  <a:lnTo>
                    <a:pt x="617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86" name="Freeform 11">
              <a:extLst>
                <a:ext uri="{FF2B5EF4-FFF2-40B4-BE49-F238E27FC236}">
                  <a16:creationId xmlns:a16="http://schemas.microsoft.com/office/drawing/2014/main" id="{1811EEFC-CA41-4237-960C-D01438E2F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1893"/>
              <a:ext cx="993" cy="661"/>
            </a:xfrm>
            <a:custGeom>
              <a:avLst/>
              <a:gdLst>
                <a:gd name="T0" fmla="*/ 982 w 993"/>
                <a:gd name="T1" fmla="*/ 46 h 661"/>
                <a:gd name="T2" fmla="*/ 947 w 993"/>
                <a:gd name="T3" fmla="*/ 150 h 661"/>
                <a:gd name="T4" fmla="*/ 903 w 993"/>
                <a:gd name="T5" fmla="*/ 224 h 661"/>
                <a:gd name="T6" fmla="*/ 920 w 993"/>
                <a:gd name="T7" fmla="*/ 289 h 661"/>
                <a:gd name="T8" fmla="*/ 939 w 993"/>
                <a:gd name="T9" fmla="*/ 347 h 661"/>
                <a:gd name="T10" fmla="*/ 930 w 993"/>
                <a:gd name="T11" fmla="*/ 418 h 661"/>
                <a:gd name="T12" fmla="*/ 955 w 993"/>
                <a:gd name="T13" fmla="*/ 494 h 661"/>
                <a:gd name="T14" fmla="*/ 990 w 993"/>
                <a:gd name="T15" fmla="*/ 554 h 661"/>
                <a:gd name="T16" fmla="*/ 960 w 993"/>
                <a:gd name="T17" fmla="*/ 617 h 661"/>
                <a:gd name="T18" fmla="*/ 906 w 993"/>
                <a:gd name="T19" fmla="*/ 609 h 661"/>
                <a:gd name="T20" fmla="*/ 775 w 993"/>
                <a:gd name="T21" fmla="*/ 644 h 661"/>
                <a:gd name="T22" fmla="*/ 685 w 993"/>
                <a:gd name="T23" fmla="*/ 661 h 661"/>
                <a:gd name="T24" fmla="*/ 606 w 993"/>
                <a:gd name="T25" fmla="*/ 620 h 661"/>
                <a:gd name="T26" fmla="*/ 483 w 993"/>
                <a:gd name="T27" fmla="*/ 549 h 661"/>
                <a:gd name="T28" fmla="*/ 428 w 993"/>
                <a:gd name="T29" fmla="*/ 516 h 661"/>
                <a:gd name="T30" fmla="*/ 390 w 993"/>
                <a:gd name="T31" fmla="*/ 521 h 661"/>
                <a:gd name="T32" fmla="*/ 344 w 993"/>
                <a:gd name="T33" fmla="*/ 538 h 661"/>
                <a:gd name="T34" fmla="*/ 322 w 993"/>
                <a:gd name="T35" fmla="*/ 497 h 661"/>
                <a:gd name="T36" fmla="*/ 267 w 993"/>
                <a:gd name="T37" fmla="*/ 478 h 661"/>
                <a:gd name="T38" fmla="*/ 202 w 993"/>
                <a:gd name="T39" fmla="*/ 426 h 661"/>
                <a:gd name="T40" fmla="*/ 93 w 993"/>
                <a:gd name="T41" fmla="*/ 385 h 661"/>
                <a:gd name="T42" fmla="*/ 104 w 993"/>
                <a:gd name="T43" fmla="*/ 317 h 661"/>
                <a:gd name="T44" fmla="*/ 65 w 993"/>
                <a:gd name="T45" fmla="*/ 251 h 661"/>
                <a:gd name="T46" fmla="*/ 33 w 993"/>
                <a:gd name="T47" fmla="*/ 213 h 661"/>
                <a:gd name="T48" fmla="*/ 5 w 993"/>
                <a:gd name="T49" fmla="*/ 166 h 661"/>
                <a:gd name="T50" fmla="*/ 76 w 993"/>
                <a:gd name="T51" fmla="*/ 125 h 661"/>
                <a:gd name="T52" fmla="*/ 164 w 993"/>
                <a:gd name="T53" fmla="*/ 92 h 661"/>
                <a:gd name="T54" fmla="*/ 251 w 993"/>
                <a:gd name="T55" fmla="*/ 51 h 661"/>
                <a:gd name="T56" fmla="*/ 278 w 993"/>
                <a:gd name="T57" fmla="*/ 84 h 661"/>
                <a:gd name="T58" fmla="*/ 319 w 993"/>
                <a:gd name="T59" fmla="*/ 73 h 661"/>
                <a:gd name="T60" fmla="*/ 401 w 993"/>
                <a:gd name="T61" fmla="*/ 54 h 661"/>
                <a:gd name="T62" fmla="*/ 423 w 993"/>
                <a:gd name="T63" fmla="*/ 114 h 661"/>
                <a:gd name="T64" fmla="*/ 472 w 993"/>
                <a:gd name="T65" fmla="*/ 139 h 661"/>
                <a:gd name="T66" fmla="*/ 540 w 993"/>
                <a:gd name="T67" fmla="*/ 188 h 661"/>
                <a:gd name="T68" fmla="*/ 633 w 993"/>
                <a:gd name="T69" fmla="*/ 177 h 661"/>
                <a:gd name="T70" fmla="*/ 674 w 993"/>
                <a:gd name="T71" fmla="*/ 103 h 661"/>
                <a:gd name="T72" fmla="*/ 731 w 993"/>
                <a:gd name="T73" fmla="*/ 54 h 661"/>
                <a:gd name="T74" fmla="*/ 805 w 993"/>
                <a:gd name="T75" fmla="*/ 76 h 661"/>
                <a:gd name="T76" fmla="*/ 920 w 993"/>
                <a:gd name="T77" fmla="*/ 76 h 661"/>
                <a:gd name="T78" fmla="*/ 939 w 993"/>
                <a:gd name="T79" fmla="*/ 19 h 661"/>
                <a:gd name="T80" fmla="*/ 993 w 993"/>
                <a:gd name="T81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93" h="661">
                  <a:moveTo>
                    <a:pt x="993" y="0"/>
                  </a:moveTo>
                  <a:lnTo>
                    <a:pt x="982" y="46"/>
                  </a:lnTo>
                  <a:lnTo>
                    <a:pt x="955" y="101"/>
                  </a:lnTo>
                  <a:lnTo>
                    <a:pt x="947" y="150"/>
                  </a:lnTo>
                  <a:lnTo>
                    <a:pt x="963" y="174"/>
                  </a:lnTo>
                  <a:lnTo>
                    <a:pt x="903" y="224"/>
                  </a:lnTo>
                  <a:lnTo>
                    <a:pt x="903" y="256"/>
                  </a:lnTo>
                  <a:lnTo>
                    <a:pt x="920" y="289"/>
                  </a:lnTo>
                  <a:lnTo>
                    <a:pt x="925" y="333"/>
                  </a:lnTo>
                  <a:lnTo>
                    <a:pt x="939" y="347"/>
                  </a:lnTo>
                  <a:lnTo>
                    <a:pt x="906" y="368"/>
                  </a:lnTo>
                  <a:lnTo>
                    <a:pt x="930" y="418"/>
                  </a:lnTo>
                  <a:lnTo>
                    <a:pt x="955" y="470"/>
                  </a:lnTo>
                  <a:lnTo>
                    <a:pt x="955" y="494"/>
                  </a:lnTo>
                  <a:lnTo>
                    <a:pt x="990" y="511"/>
                  </a:lnTo>
                  <a:lnTo>
                    <a:pt x="990" y="554"/>
                  </a:lnTo>
                  <a:lnTo>
                    <a:pt x="960" y="584"/>
                  </a:lnTo>
                  <a:lnTo>
                    <a:pt x="960" y="617"/>
                  </a:lnTo>
                  <a:lnTo>
                    <a:pt x="941" y="644"/>
                  </a:lnTo>
                  <a:lnTo>
                    <a:pt x="906" y="609"/>
                  </a:lnTo>
                  <a:lnTo>
                    <a:pt x="797" y="609"/>
                  </a:lnTo>
                  <a:lnTo>
                    <a:pt x="775" y="644"/>
                  </a:lnTo>
                  <a:lnTo>
                    <a:pt x="704" y="644"/>
                  </a:lnTo>
                  <a:lnTo>
                    <a:pt x="685" y="661"/>
                  </a:lnTo>
                  <a:lnTo>
                    <a:pt x="641" y="620"/>
                  </a:lnTo>
                  <a:lnTo>
                    <a:pt x="606" y="620"/>
                  </a:lnTo>
                  <a:lnTo>
                    <a:pt x="565" y="568"/>
                  </a:lnTo>
                  <a:lnTo>
                    <a:pt x="483" y="549"/>
                  </a:lnTo>
                  <a:lnTo>
                    <a:pt x="469" y="516"/>
                  </a:lnTo>
                  <a:lnTo>
                    <a:pt x="428" y="516"/>
                  </a:lnTo>
                  <a:lnTo>
                    <a:pt x="428" y="494"/>
                  </a:lnTo>
                  <a:lnTo>
                    <a:pt x="390" y="521"/>
                  </a:lnTo>
                  <a:lnTo>
                    <a:pt x="390" y="554"/>
                  </a:lnTo>
                  <a:lnTo>
                    <a:pt x="344" y="538"/>
                  </a:lnTo>
                  <a:lnTo>
                    <a:pt x="322" y="527"/>
                  </a:lnTo>
                  <a:lnTo>
                    <a:pt x="322" y="497"/>
                  </a:lnTo>
                  <a:lnTo>
                    <a:pt x="292" y="480"/>
                  </a:lnTo>
                  <a:lnTo>
                    <a:pt x="267" y="478"/>
                  </a:lnTo>
                  <a:lnTo>
                    <a:pt x="243" y="450"/>
                  </a:lnTo>
                  <a:lnTo>
                    <a:pt x="202" y="426"/>
                  </a:lnTo>
                  <a:lnTo>
                    <a:pt x="145" y="426"/>
                  </a:lnTo>
                  <a:lnTo>
                    <a:pt x="93" y="385"/>
                  </a:lnTo>
                  <a:lnTo>
                    <a:pt x="82" y="336"/>
                  </a:lnTo>
                  <a:lnTo>
                    <a:pt x="104" y="317"/>
                  </a:lnTo>
                  <a:lnTo>
                    <a:pt x="106" y="270"/>
                  </a:lnTo>
                  <a:lnTo>
                    <a:pt x="65" y="251"/>
                  </a:lnTo>
                  <a:lnTo>
                    <a:pt x="65" y="224"/>
                  </a:lnTo>
                  <a:lnTo>
                    <a:pt x="33" y="213"/>
                  </a:lnTo>
                  <a:lnTo>
                    <a:pt x="0" y="194"/>
                  </a:lnTo>
                  <a:lnTo>
                    <a:pt x="5" y="166"/>
                  </a:lnTo>
                  <a:lnTo>
                    <a:pt x="24" y="136"/>
                  </a:lnTo>
                  <a:lnTo>
                    <a:pt x="76" y="125"/>
                  </a:lnTo>
                  <a:lnTo>
                    <a:pt x="134" y="76"/>
                  </a:lnTo>
                  <a:lnTo>
                    <a:pt x="164" y="92"/>
                  </a:lnTo>
                  <a:lnTo>
                    <a:pt x="221" y="92"/>
                  </a:lnTo>
                  <a:lnTo>
                    <a:pt x="251" y="51"/>
                  </a:lnTo>
                  <a:lnTo>
                    <a:pt x="278" y="51"/>
                  </a:lnTo>
                  <a:lnTo>
                    <a:pt x="278" y="84"/>
                  </a:lnTo>
                  <a:lnTo>
                    <a:pt x="300" y="92"/>
                  </a:lnTo>
                  <a:lnTo>
                    <a:pt x="319" y="73"/>
                  </a:lnTo>
                  <a:lnTo>
                    <a:pt x="357" y="54"/>
                  </a:lnTo>
                  <a:lnTo>
                    <a:pt x="401" y="54"/>
                  </a:lnTo>
                  <a:lnTo>
                    <a:pt x="423" y="76"/>
                  </a:lnTo>
                  <a:lnTo>
                    <a:pt x="423" y="114"/>
                  </a:lnTo>
                  <a:lnTo>
                    <a:pt x="447" y="114"/>
                  </a:lnTo>
                  <a:lnTo>
                    <a:pt x="472" y="139"/>
                  </a:lnTo>
                  <a:lnTo>
                    <a:pt x="516" y="164"/>
                  </a:lnTo>
                  <a:lnTo>
                    <a:pt x="540" y="188"/>
                  </a:lnTo>
                  <a:lnTo>
                    <a:pt x="578" y="177"/>
                  </a:lnTo>
                  <a:lnTo>
                    <a:pt x="633" y="177"/>
                  </a:lnTo>
                  <a:lnTo>
                    <a:pt x="644" y="133"/>
                  </a:lnTo>
                  <a:lnTo>
                    <a:pt x="674" y="103"/>
                  </a:lnTo>
                  <a:lnTo>
                    <a:pt x="731" y="87"/>
                  </a:lnTo>
                  <a:lnTo>
                    <a:pt x="731" y="54"/>
                  </a:lnTo>
                  <a:lnTo>
                    <a:pt x="756" y="54"/>
                  </a:lnTo>
                  <a:lnTo>
                    <a:pt x="805" y="76"/>
                  </a:lnTo>
                  <a:lnTo>
                    <a:pt x="879" y="117"/>
                  </a:lnTo>
                  <a:lnTo>
                    <a:pt x="920" y="76"/>
                  </a:lnTo>
                  <a:lnTo>
                    <a:pt x="941" y="54"/>
                  </a:lnTo>
                  <a:lnTo>
                    <a:pt x="939" y="19"/>
                  </a:lnTo>
                  <a:lnTo>
                    <a:pt x="993" y="0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rgbClr val="C00000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87" name="Freeform 12">
              <a:extLst>
                <a:ext uri="{FF2B5EF4-FFF2-40B4-BE49-F238E27FC236}">
                  <a16:creationId xmlns:a16="http://schemas.microsoft.com/office/drawing/2014/main" id="{EF98C25A-3BB0-46F6-AC0A-4FD58DDB1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756"/>
              <a:ext cx="1157" cy="948"/>
            </a:xfrm>
            <a:custGeom>
              <a:avLst/>
              <a:gdLst>
                <a:gd name="T0" fmla="*/ 169 w 1157"/>
                <a:gd name="T1" fmla="*/ 123 h 948"/>
                <a:gd name="T2" fmla="*/ 115 w 1157"/>
                <a:gd name="T3" fmla="*/ 150 h 948"/>
                <a:gd name="T4" fmla="*/ 57 w 1157"/>
                <a:gd name="T5" fmla="*/ 229 h 948"/>
                <a:gd name="T6" fmla="*/ 52 w 1157"/>
                <a:gd name="T7" fmla="*/ 279 h 948"/>
                <a:gd name="T8" fmla="*/ 5 w 1157"/>
                <a:gd name="T9" fmla="*/ 374 h 948"/>
                <a:gd name="T10" fmla="*/ 8 w 1157"/>
                <a:gd name="T11" fmla="*/ 434 h 948"/>
                <a:gd name="T12" fmla="*/ 22 w 1157"/>
                <a:gd name="T13" fmla="*/ 500 h 948"/>
                <a:gd name="T14" fmla="*/ 49 w 1157"/>
                <a:gd name="T15" fmla="*/ 533 h 948"/>
                <a:gd name="T16" fmla="*/ 109 w 1157"/>
                <a:gd name="T17" fmla="*/ 555 h 948"/>
                <a:gd name="T18" fmla="*/ 186 w 1157"/>
                <a:gd name="T19" fmla="*/ 596 h 948"/>
                <a:gd name="T20" fmla="*/ 240 w 1157"/>
                <a:gd name="T21" fmla="*/ 609 h 948"/>
                <a:gd name="T22" fmla="*/ 295 w 1157"/>
                <a:gd name="T23" fmla="*/ 612 h 948"/>
                <a:gd name="T24" fmla="*/ 371 w 1157"/>
                <a:gd name="T25" fmla="*/ 617 h 948"/>
                <a:gd name="T26" fmla="*/ 407 w 1157"/>
                <a:gd name="T27" fmla="*/ 669 h 948"/>
                <a:gd name="T28" fmla="*/ 458 w 1157"/>
                <a:gd name="T29" fmla="*/ 724 h 948"/>
                <a:gd name="T30" fmla="*/ 483 w 1157"/>
                <a:gd name="T31" fmla="*/ 784 h 948"/>
                <a:gd name="T32" fmla="*/ 532 w 1157"/>
                <a:gd name="T33" fmla="*/ 817 h 948"/>
                <a:gd name="T34" fmla="*/ 595 w 1157"/>
                <a:gd name="T35" fmla="*/ 842 h 948"/>
                <a:gd name="T36" fmla="*/ 688 w 1157"/>
                <a:gd name="T37" fmla="*/ 833 h 948"/>
                <a:gd name="T38" fmla="*/ 756 w 1157"/>
                <a:gd name="T39" fmla="*/ 858 h 948"/>
                <a:gd name="T40" fmla="*/ 789 w 1157"/>
                <a:gd name="T41" fmla="*/ 872 h 948"/>
                <a:gd name="T42" fmla="*/ 838 w 1157"/>
                <a:gd name="T43" fmla="*/ 932 h 948"/>
                <a:gd name="T44" fmla="*/ 898 w 1157"/>
                <a:gd name="T45" fmla="*/ 937 h 948"/>
                <a:gd name="T46" fmla="*/ 947 w 1157"/>
                <a:gd name="T47" fmla="*/ 833 h 948"/>
                <a:gd name="T48" fmla="*/ 1010 w 1157"/>
                <a:gd name="T49" fmla="*/ 831 h 948"/>
                <a:gd name="T50" fmla="*/ 1097 w 1157"/>
                <a:gd name="T51" fmla="*/ 833 h 948"/>
                <a:gd name="T52" fmla="*/ 1157 w 1157"/>
                <a:gd name="T53" fmla="*/ 771 h 948"/>
                <a:gd name="T54" fmla="*/ 1111 w 1157"/>
                <a:gd name="T55" fmla="*/ 639 h 948"/>
                <a:gd name="T56" fmla="*/ 1051 w 1157"/>
                <a:gd name="T57" fmla="*/ 617 h 948"/>
                <a:gd name="T58" fmla="*/ 991 w 1157"/>
                <a:gd name="T59" fmla="*/ 566 h 948"/>
                <a:gd name="T60" fmla="*/ 974 w 1157"/>
                <a:gd name="T61" fmla="*/ 445 h 948"/>
                <a:gd name="T62" fmla="*/ 944 w 1157"/>
                <a:gd name="T63" fmla="*/ 396 h 948"/>
                <a:gd name="T64" fmla="*/ 849 w 1157"/>
                <a:gd name="T65" fmla="*/ 385 h 948"/>
                <a:gd name="T66" fmla="*/ 778 w 1157"/>
                <a:gd name="T67" fmla="*/ 410 h 948"/>
                <a:gd name="T68" fmla="*/ 712 w 1157"/>
                <a:gd name="T69" fmla="*/ 344 h 948"/>
                <a:gd name="T70" fmla="*/ 663 w 1157"/>
                <a:gd name="T71" fmla="*/ 341 h 948"/>
                <a:gd name="T72" fmla="*/ 633 w 1157"/>
                <a:gd name="T73" fmla="*/ 290 h 948"/>
                <a:gd name="T74" fmla="*/ 568 w 1157"/>
                <a:gd name="T75" fmla="*/ 270 h 948"/>
                <a:gd name="T76" fmla="*/ 513 w 1157"/>
                <a:gd name="T77" fmla="*/ 355 h 948"/>
                <a:gd name="T78" fmla="*/ 445 w 1157"/>
                <a:gd name="T79" fmla="*/ 322 h 948"/>
                <a:gd name="T80" fmla="*/ 396 w 1157"/>
                <a:gd name="T81" fmla="*/ 257 h 948"/>
                <a:gd name="T82" fmla="*/ 330 w 1157"/>
                <a:gd name="T83" fmla="*/ 219 h 948"/>
                <a:gd name="T84" fmla="*/ 297 w 1157"/>
                <a:gd name="T85" fmla="*/ 158 h 948"/>
                <a:gd name="T86" fmla="*/ 401 w 1157"/>
                <a:gd name="T87" fmla="*/ 120 h 948"/>
                <a:gd name="T88" fmla="*/ 371 w 1157"/>
                <a:gd name="T89" fmla="*/ 63 h 948"/>
                <a:gd name="T90" fmla="*/ 344 w 1157"/>
                <a:gd name="T91" fmla="*/ 0 h 948"/>
                <a:gd name="T92" fmla="*/ 306 w 1157"/>
                <a:gd name="T93" fmla="*/ 55 h 948"/>
                <a:gd name="T94" fmla="*/ 169 w 1157"/>
                <a:gd name="T95" fmla="*/ 63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57" h="948">
                  <a:moveTo>
                    <a:pt x="169" y="63"/>
                  </a:moveTo>
                  <a:lnTo>
                    <a:pt x="169" y="123"/>
                  </a:lnTo>
                  <a:lnTo>
                    <a:pt x="142" y="123"/>
                  </a:lnTo>
                  <a:lnTo>
                    <a:pt x="115" y="150"/>
                  </a:lnTo>
                  <a:lnTo>
                    <a:pt x="57" y="188"/>
                  </a:lnTo>
                  <a:lnTo>
                    <a:pt x="57" y="229"/>
                  </a:lnTo>
                  <a:lnTo>
                    <a:pt x="35" y="249"/>
                  </a:lnTo>
                  <a:lnTo>
                    <a:pt x="52" y="279"/>
                  </a:lnTo>
                  <a:lnTo>
                    <a:pt x="16" y="328"/>
                  </a:lnTo>
                  <a:lnTo>
                    <a:pt x="5" y="374"/>
                  </a:lnTo>
                  <a:lnTo>
                    <a:pt x="30" y="399"/>
                  </a:lnTo>
                  <a:lnTo>
                    <a:pt x="8" y="434"/>
                  </a:lnTo>
                  <a:lnTo>
                    <a:pt x="0" y="478"/>
                  </a:lnTo>
                  <a:lnTo>
                    <a:pt x="22" y="500"/>
                  </a:lnTo>
                  <a:lnTo>
                    <a:pt x="49" y="500"/>
                  </a:lnTo>
                  <a:lnTo>
                    <a:pt x="49" y="533"/>
                  </a:lnTo>
                  <a:lnTo>
                    <a:pt x="85" y="533"/>
                  </a:lnTo>
                  <a:lnTo>
                    <a:pt x="109" y="555"/>
                  </a:lnTo>
                  <a:lnTo>
                    <a:pt x="153" y="544"/>
                  </a:lnTo>
                  <a:lnTo>
                    <a:pt x="186" y="596"/>
                  </a:lnTo>
                  <a:lnTo>
                    <a:pt x="216" y="596"/>
                  </a:lnTo>
                  <a:lnTo>
                    <a:pt x="240" y="609"/>
                  </a:lnTo>
                  <a:lnTo>
                    <a:pt x="270" y="587"/>
                  </a:lnTo>
                  <a:lnTo>
                    <a:pt x="295" y="612"/>
                  </a:lnTo>
                  <a:lnTo>
                    <a:pt x="327" y="596"/>
                  </a:lnTo>
                  <a:lnTo>
                    <a:pt x="371" y="617"/>
                  </a:lnTo>
                  <a:lnTo>
                    <a:pt x="360" y="669"/>
                  </a:lnTo>
                  <a:lnTo>
                    <a:pt x="407" y="669"/>
                  </a:lnTo>
                  <a:lnTo>
                    <a:pt x="423" y="713"/>
                  </a:lnTo>
                  <a:lnTo>
                    <a:pt x="458" y="724"/>
                  </a:lnTo>
                  <a:lnTo>
                    <a:pt x="488" y="754"/>
                  </a:lnTo>
                  <a:lnTo>
                    <a:pt x="483" y="784"/>
                  </a:lnTo>
                  <a:lnTo>
                    <a:pt x="516" y="784"/>
                  </a:lnTo>
                  <a:lnTo>
                    <a:pt x="532" y="817"/>
                  </a:lnTo>
                  <a:lnTo>
                    <a:pt x="565" y="817"/>
                  </a:lnTo>
                  <a:lnTo>
                    <a:pt x="595" y="842"/>
                  </a:lnTo>
                  <a:lnTo>
                    <a:pt x="641" y="822"/>
                  </a:lnTo>
                  <a:lnTo>
                    <a:pt x="688" y="833"/>
                  </a:lnTo>
                  <a:lnTo>
                    <a:pt x="723" y="858"/>
                  </a:lnTo>
                  <a:lnTo>
                    <a:pt x="756" y="858"/>
                  </a:lnTo>
                  <a:lnTo>
                    <a:pt x="786" y="844"/>
                  </a:lnTo>
                  <a:lnTo>
                    <a:pt x="789" y="872"/>
                  </a:lnTo>
                  <a:lnTo>
                    <a:pt x="832" y="896"/>
                  </a:lnTo>
                  <a:lnTo>
                    <a:pt x="838" y="932"/>
                  </a:lnTo>
                  <a:lnTo>
                    <a:pt x="873" y="948"/>
                  </a:lnTo>
                  <a:lnTo>
                    <a:pt x="898" y="937"/>
                  </a:lnTo>
                  <a:lnTo>
                    <a:pt x="950" y="869"/>
                  </a:lnTo>
                  <a:lnTo>
                    <a:pt x="947" y="833"/>
                  </a:lnTo>
                  <a:lnTo>
                    <a:pt x="982" y="817"/>
                  </a:lnTo>
                  <a:lnTo>
                    <a:pt x="1010" y="831"/>
                  </a:lnTo>
                  <a:lnTo>
                    <a:pt x="1059" y="822"/>
                  </a:lnTo>
                  <a:lnTo>
                    <a:pt x="1097" y="833"/>
                  </a:lnTo>
                  <a:lnTo>
                    <a:pt x="1149" y="809"/>
                  </a:lnTo>
                  <a:lnTo>
                    <a:pt x="1157" y="771"/>
                  </a:lnTo>
                  <a:lnTo>
                    <a:pt x="1127" y="694"/>
                  </a:lnTo>
                  <a:lnTo>
                    <a:pt x="1111" y="639"/>
                  </a:lnTo>
                  <a:lnTo>
                    <a:pt x="1070" y="639"/>
                  </a:lnTo>
                  <a:lnTo>
                    <a:pt x="1051" y="617"/>
                  </a:lnTo>
                  <a:lnTo>
                    <a:pt x="999" y="604"/>
                  </a:lnTo>
                  <a:lnTo>
                    <a:pt x="991" y="566"/>
                  </a:lnTo>
                  <a:lnTo>
                    <a:pt x="955" y="489"/>
                  </a:lnTo>
                  <a:lnTo>
                    <a:pt x="974" y="445"/>
                  </a:lnTo>
                  <a:lnTo>
                    <a:pt x="961" y="440"/>
                  </a:lnTo>
                  <a:lnTo>
                    <a:pt x="944" y="396"/>
                  </a:lnTo>
                  <a:lnTo>
                    <a:pt x="911" y="418"/>
                  </a:lnTo>
                  <a:lnTo>
                    <a:pt x="849" y="385"/>
                  </a:lnTo>
                  <a:lnTo>
                    <a:pt x="797" y="377"/>
                  </a:lnTo>
                  <a:lnTo>
                    <a:pt x="778" y="410"/>
                  </a:lnTo>
                  <a:lnTo>
                    <a:pt x="748" y="361"/>
                  </a:lnTo>
                  <a:lnTo>
                    <a:pt x="712" y="344"/>
                  </a:lnTo>
                  <a:lnTo>
                    <a:pt x="693" y="322"/>
                  </a:lnTo>
                  <a:lnTo>
                    <a:pt x="663" y="341"/>
                  </a:lnTo>
                  <a:lnTo>
                    <a:pt x="630" y="328"/>
                  </a:lnTo>
                  <a:lnTo>
                    <a:pt x="633" y="290"/>
                  </a:lnTo>
                  <a:lnTo>
                    <a:pt x="606" y="262"/>
                  </a:lnTo>
                  <a:lnTo>
                    <a:pt x="568" y="270"/>
                  </a:lnTo>
                  <a:lnTo>
                    <a:pt x="548" y="320"/>
                  </a:lnTo>
                  <a:lnTo>
                    <a:pt x="513" y="355"/>
                  </a:lnTo>
                  <a:lnTo>
                    <a:pt x="478" y="355"/>
                  </a:lnTo>
                  <a:lnTo>
                    <a:pt x="445" y="322"/>
                  </a:lnTo>
                  <a:lnTo>
                    <a:pt x="412" y="311"/>
                  </a:lnTo>
                  <a:lnTo>
                    <a:pt x="396" y="257"/>
                  </a:lnTo>
                  <a:lnTo>
                    <a:pt x="363" y="216"/>
                  </a:lnTo>
                  <a:lnTo>
                    <a:pt x="330" y="219"/>
                  </a:lnTo>
                  <a:lnTo>
                    <a:pt x="297" y="186"/>
                  </a:lnTo>
                  <a:lnTo>
                    <a:pt x="297" y="158"/>
                  </a:lnTo>
                  <a:lnTo>
                    <a:pt x="355" y="142"/>
                  </a:lnTo>
                  <a:lnTo>
                    <a:pt x="401" y="120"/>
                  </a:lnTo>
                  <a:lnTo>
                    <a:pt x="401" y="93"/>
                  </a:lnTo>
                  <a:lnTo>
                    <a:pt x="371" y="63"/>
                  </a:lnTo>
                  <a:lnTo>
                    <a:pt x="377" y="33"/>
                  </a:lnTo>
                  <a:lnTo>
                    <a:pt x="344" y="0"/>
                  </a:lnTo>
                  <a:lnTo>
                    <a:pt x="330" y="33"/>
                  </a:lnTo>
                  <a:lnTo>
                    <a:pt x="306" y="55"/>
                  </a:lnTo>
                  <a:lnTo>
                    <a:pt x="226" y="49"/>
                  </a:lnTo>
                  <a:lnTo>
                    <a:pt x="169" y="63"/>
                  </a:lnTo>
                  <a:lnTo>
                    <a:pt x="169" y="63"/>
                  </a:lnTo>
                  <a:close/>
                </a:path>
              </a:pathLst>
            </a:custGeom>
            <a:solidFill>
              <a:srgbClr val="0073CF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88" name="Freeform 13">
              <a:extLst>
                <a:ext uri="{FF2B5EF4-FFF2-40B4-BE49-F238E27FC236}">
                  <a16:creationId xmlns:a16="http://schemas.microsoft.com/office/drawing/2014/main" id="{E73C697A-EC02-4C12-8A6E-08905F1A3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1647"/>
              <a:ext cx="816" cy="1218"/>
            </a:xfrm>
            <a:custGeom>
              <a:avLst/>
              <a:gdLst>
                <a:gd name="T0" fmla="*/ 453 w 816"/>
                <a:gd name="T1" fmla="*/ 232 h 1218"/>
                <a:gd name="T2" fmla="*/ 399 w 816"/>
                <a:gd name="T3" fmla="*/ 259 h 1218"/>
                <a:gd name="T4" fmla="*/ 341 w 816"/>
                <a:gd name="T5" fmla="*/ 338 h 1218"/>
                <a:gd name="T6" fmla="*/ 336 w 816"/>
                <a:gd name="T7" fmla="*/ 388 h 1218"/>
                <a:gd name="T8" fmla="*/ 289 w 816"/>
                <a:gd name="T9" fmla="*/ 483 h 1218"/>
                <a:gd name="T10" fmla="*/ 292 w 816"/>
                <a:gd name="T11" fmla="*/ 543 h 1218"/>
                <a:gd name="T12" fmla="*/ 306 w 816"/>
                <a:gd name="T13" fmla="*/ 609 h 1218"/>
                <a:gd name="T14" fmla="*/ 333 w 816"/>
                <a:gd name="T15" fmla="*/ 642 h 1218"/>
                <a:gd name="T16" fmla="*/ 393 w 816"/>
                <a:gd name="T17" fmla="*/ 664 h 1218"/>
                <a:gd name="T18" fmla="*/ 470 w 816"/>
                <a:gd name="T19" fmla="*/ 705 h 1218"/>
                <a:gd name="T20" fmla="*/ 524 w 816"/>
                <a:gd name="T21" fmla="*/ 718 h 1218"/>
                <a:gd name="T22" fmla="*/ 579 w 816"/>
                <a:gd name="T23" fmla="*/ 721 h 1218"/>
                <a:gd name="T24" fmla="*/ 655 w 816"/>
                <a:gd name="T25" fmla="*/ 726 h 1218"/>
                <a:gd name="T26" fmla="*/ 691 w 816"/>
                <a:gd name="T27" fmla="*/ 778 h 1218"/>
                <a:gd name="T28" fmla="*/ 742 w 816"/>
                <a:gd name="T29" fmla="*/ 833 h 1218"/>
                <a:gd name="T30" fmla="*/ 767 w 816"/>
                <a:gd name="T31" fmla="*/ 893 h 1218"/>
                <a:gd name="T32" fmla="*/ 816 w 816"/>
                <a:gd name="T33" fmla="*/ 926 h 1218"/>
                <a:gd name="T34" fmla="*/ 767 w 816"/>
                <a:gd name="T35" fmla="*/ 942 h 1218"/>
                <a:gd name="T36" fmla="*/ 729 w 816"/>
                <a:gd name="T37" fmla="*/ 1008 h 1218"/>
                <a:gd name="T38" fmla="*/ 663 w 816"/>
                <a:gd name="T39" fmla="*/ 1002 h 1218"/>
                <a:gd name="T40" fmla="*/ 631 w 816"/>
                <a:gd name="T41" fmla="*/ 1057 h 1218"/>
                <a:gd name="T42" fmla="*/ 562 w 816"/>
                <a:gd name="T43" fmla="*/ 1060 h 1218"/>
                <a:gd name="T44" fmla="*/ 521 w 816"/>
                <a:gd name="T45" fmla="*/ 1115 h 1218"/>
                <a:gd name="T46" fmla="*/ 459 w 816"/>
                <a:gd name="T47" fmla="*/ 1095 h 1218"/>
                <a:gd name="T48" fmla="*/ 423 w 816"/>
                <a:gd name="T49" fmla="*/ 1087 h 1218"/>
                <a:gd name="T50" fmla="*/ 415 w 816"/>
                <a:gd name="T51" fmla="*/ 1155 h 1218"/>
                <a:gd name="T52" fmla="*/ 347 w 816"/>
                <a:gd name="T53" fmla="*/ 1183 h 1218"/>
                <a:gd name="T54" fmla="*/ 289 w 816"/>
                <a:gd name="T55" fmla="*/ 1180 h 1218"/>
                <a:gd name="T56" fmla="*/ 270 w 816"/>
                <a:gd name="T57" fmla="*/ 1139 h 1218"/>
                <a:gd name="T58" fmla="*/ 224 w 816"/>
                <a:gd name="T59" fmla="*/ 1106 h 1218"/>
                <a:gd name="T60" fmla="*/ 188 w 816"/>
                <a:gd name="T61" fmla="*/ 1057 h 1218"/>
                <a:gd name="T62" fmla="*/ 167 w 816"/>
                <a:gd name="T63" fmla="*/ 1008 h 1218"/>
                <a:gd name="T64" fmla="*/ 120 w 816"/>
                <a:gd name="T65" fmla="*/ 978 h 1218"/>
                <a:gd name="T66" fmla="*/ 123 w 816"/>
                <a:gd name="T67" fmla="*/ 1024 h 1218"/>
                <a:gd name="T68" fmla="*/ 120 w 816"/>
                <a:gd name="T69" fmla="*/ 1087 h 1218"/>
                <a:gd name="T70" fmla="*/ 57 w 816"/>
                <a:gd name="T71" fmla="*/ 1074 h 1218"/>
                <a:gd name="T72" fmla="*/ 52 w 816"/>
                <a:gd name="T73" fmla="*/ 1016 h 1218"/>
                <a:gd name="T74" fmla="*/ 82 w 816"/>
                <a:gd name="T75" fmla="*/ 948 h 1218"/>
                <a:gd name="T76" fmla="*/ 22 w 816"/>
                <a:gd name="T77" fmla="*/ 937 h 1218"/>
                <a:gd name="T78" fmla="*/ 57 w 816"/>
                <a:gd name="T79" fmla="*/ 863 h 1218"/>
                <a:gd name="T80" fmla="*/ 87 w 816"/>
                <a:gd name="T81" fmla="*/ 800 h 1218"/>
                <a:gd name="T82" fmla="*/ 52 w 816"/>
                <a:gd name="T83" fmla="*/ 740 h 1218"/>
                <a:gd name="T84" fmla="*/ 27 w 816"/>
                <a:gd name="T85" fmla="*/ 664 h 1218"/>
                <a:gd name="T86" fmla="*/ 36 w 816"/>
                <a:gd name="T87" fmla="*/ 593 h 1218"/>
                <a:gd name="T88" fmla="*/ 17 w 816"/>
                <a:gd name="T89" fmla="*/ 535 h 1218"/>
                <a:gd name="T90" fmla="*/ 0 w 816"/>
                <a:gd name="T91" fmla="*/ 470 h 1218"/>
                <a:gd name="T92" fmla="*/ 44 w 816"/>
                <a:gd name="T93" fmla="*/ 396 h 1218"/>
                <a:gd name="T94" fmla="*/ 79 w 816"/>
                <a:gd name="T95" fmla="*/ 292 h 1218"/>
                <a:gd name="T96" fmla="*/ 142 w 816"/>
                <a:gd name="T97" fmla="*/ 221 h 1218"/>
                <a:gd name="T98" fmla="*/ 183 w 816"/>
                <a:gd name="T99" fmla="*/ 172 h 1218"/>
                <a:gd name="T100" fmla="*/ 131 w 816"/>
                <a:gd name="T101" fmla="*/ 134 h 1218"/>
                <a:gd name="T102" fmla="*/ 71 w 816"/>
                <a:gd name="T103" fmla="*/ 43 h 1218"/>
                <a:gd name="T104" fmla="*/ 142 w 816"/>
                <a:gd name="T105" fmla="*/ 13 h 1218"/>
                <a:gd name="T106" fmla="*/ 238 w 816"/>
                <a:gd name="T107" fmla="*/ 38 h 1218"/>
                <a:gd name="T108" fmla="*/ 306 w 816"/>
                <a:gd name="T109" fmla="*/ 49 h 1218"/>
                <a:gd name="T110" fmla="*/ 347 w 816"/>
                <a:gd name="T111" fmla="*/ 117 h 1218"/>
                <a:gd name="T112" fmla="*/ 409 w 816"/>
                <a:gd name="T113" fmla="*/ 161 h 1218"/>
                <a:gd name="T114" fmla="*/ 453 w 816"/>
                <a:gd name="T115" fmla="*/ 172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6" h="1218">
                  <a:moveTo>
                    <a:pt x="453" y="172"/>
                  </a:moveTo>
                  <a:lnTo>
                    <a:pt x="453" y="232"/>
                  </a:lnTo>
                  <a:lnTo>
                    <a:pt x="426" y="232"/>
                  </a:lnTo>
                  <a:lnTo>
                    <a:pt x="399" y="259"/>
                  </a:lnTo>
                  <a:lnTo>
                    <a:pt x="341" y="297"/>
                  </a:lnTo>
                  <a:lnTo>
                    <a:pt x="341" y="338"/>
                  </a:lnTo>
                  <a:lnTo>
                    <a:pt x="319" y="358"/>
                  </a:lnTo>
                  <a:lnTo>
                    <a:pt x="336" y="388"/>
                  </a:lnTo>
                  <a:lnTo>
                    <a:pt x="300" y="437"/>
                  </a:lnTo>
                  <a:lnTo>
                    <a:pt x="289" y="483"/>
                  </a:lnTo>
                  <a:lnTo>
                    <a:pt x="314" y="508"/>
                  </a:lnTo>
                  <a:lnTo>
                    <a:pt x="292" y="543"/>
                  </a:lnTo>
                  <a:lnTo>
                    <a:pt x="284" y="587"/>
                  </a:lnTo>
                  <a:lnTo>
                    <a:pt x="306" y="609"/>
                  </a:lnTo>
                  <a:lnTo>
                    <a:pt x="333" y="609"/>
                  </a:lnTo>
                  <a:lnTo>
                    <a:pt x="333" y="642"/>
                  </a:lnTo>
                  <a:lnTo>
                    <a:pt x="369" y="642"/>
                  </a:lnTo>
                  <a:lnTo>
                    <a:pt x="393" y="664"/>
                  </a:lnTo>
                  <a:lnTo>
                    <a:pt x="437" y="653"/>
                  </a:lnTo>
                  <a:lnTo>
                    <a:pt x="470" y="705"/>
                  </a:lnTo>
                  <a:lnTo>
                    <a:pt x="500" y="705"/>
                  </a:lnTo>
                  <a:lnTo>
                    <a:pt x="524" y="718"/>
                  </a:lnTo>
                  <a:lnTo>
                    <a:pt x="554" y="696"/>
                  </a:lnTo>
                  <a:lnTo>
                    <a:pt x="579" y="721"/>
                  </a:lnTo>
                  <a:lnTo>
                    <a:pt x="611" y="705"/>
                  </a:lnTo>
                  <a:lnTo>
                    <a:pt x="655" y="726"/>
                  </a:lnTo>
                  <a:lnTo>
                    <a:pt x="644" y="778"/>
                  </a:lnTo>
                  <a:lnTo>
                    <a:pt x="691" y="778"/>
                  </a:lnTo>
                  <a:lnTo>
                    <a:pt x="707" y="822"/>
                  </a:lnTo>
                  <a:lnTo>
                    <a:pt x="742" y="833"/>
                  </a:lnTo>
                  <a:lnTo>
                    <a:pt x="772" y="863"/>
                  </a:lnTo>
                  <a:lnTo>
                    <a:pt x="767" y="893"/>
                  </a:lnTo>
                  <a:lnTo>
                    <a:pt x="800" y="893"/>
                  </a:lnTo>
                  <a:lnTo>
                    <a:pt x="816" y="926"/>
                  </a:lnTo>
                  <a:lnTo>
                    <a:pt x="792" y="951"/>
                  </a:lnTo>
                  <a:lnTo>
                    <a:pt x="767" y="942"/>
                  </a:lnTo>
                  <a:lnTo>
                    <a:pt x="729" y="967"/>
                  </a:lnTo>
                  <a:lnTo>
                    <a:pt x="729" y="1008"/>
                  </a:lnTo>
                  <a:lnTo>
                    <a:pt x="696" y="1041"/>
                  </a:lnTo>
                  <a:lnTo>
                    <a:pt x="663" y="1002"/>
                  </a:lnTo>
                  <a:lnTo>
                    <a:pt x="617" y="1019"/>
                  </a:lnTo>
                  <a:lnTo>
                    <a:pt x="631" y="1057"/>
                  </a:lnTo>
                  <a:lnTo>
                    <a:pt x="590" y="1071"/>
                  </a:lnTo>
                  <a:lnTo>
                    <a:pt x="562" y="1060"/>
                  </a:lnTo>
                  <a:lnTo>
                    <a:pt x="538" y="1084"/>
                  </a:lnTo>
                  <a:lnTo>
                    <a:pt x="521" y="1115"/>
                  </a:lnTo>
                  <a:lnTo>
                    <a:pt x="497" y="1093"/>
                  </a:lnTo>
                  <a:lnTo>
                    <a:pt x="459" y="1095"/>
                  </a:lnTo>
                  <a:lnTo>
                    <a:pt x="448" y="1065"/>
                  </a:lnTo>
                  <a:lnTo>
                    <a:pt x="423" y="1087"/>
                  </a:lnTo>
                  <a:lnTo>
                    <a:pt x="437" y="1134"/>
                  </a:lnTo>
                  <a:lnTo>
                    <a:pt x="415" y="1155"/>
                  </a:lnTo>
                  <a:lnTo>
                    <a:pt x="401" y="1175"/>
                  </a:lnTo>
                  <a:lnTo>
                    <a:pt x="347" y="1183"/>
                  </a:lnTo>
                  <a:lnTo>
                    <a:pt x="311" y="1218"/>
                  </a:lnTo>
                  <a:lnTo>
                    <a:pt x="289" y="1180"/>
                  </a:lnTo>
                  <a:lnTo>
                    <a:pt x="289" y="1158"/>
                  </a:lnTo>
                  <a:lnTo>
                    <a:pt x="270" y="1139"/>
                  </a:lnTo>
                  <a:lnTo>
                    <a:pt x="229" y="1139"/>
                  </a:lnTo>
                  <a:lnTo>
                    <a:pt x="224" y="1106"/>
                  </a:lnTo>
                  <a:lnTo>
                    <a:pt x="224" y="1079"/>
                  </a:lnTo>
                  <a:lnTo>
                    <a:pt x="188" y="1057"/>
                  </a:lnTo>
                  <a:lnTo>
                    <a:pt x="188" y="1030"/>
                  </a:lnTo>
                  <a:lnTo>
                    <a:pt x="167" y="1008"/>
                  </a:lnTo>
                  <a:lnTo>
                    <a:pt x="153" y="978"/>
                  </a:lnTo>
                  <a:lnTo>
                    <a:pt x="120" y="978"/>
                  </a:lnTo>
                  <a:lnTo>
                    <a:pt x="98" y="1002"/>
                  </a:lnTo>
                  <a:lnTo>
                    <a:pt x="123" y="1024"/>
                  </a:lnTo>
                  <a:lnTo>
                    <a:pt x="145" y="1049"/>
                  </a:lnTo>
                  <a:lnTo>
                    <a:pt x="120" y="1087"/>
                  </a:lnTo>
                  <a:lnTo>
                    <a:pt x="104" y="1104"/>
                  </a:lnTo>
                  <a:lnTo>
                    <a:pt x="57" y="1074"/>
                  </a:lnTo>
                  <a:lnTo>
                    <a:pt x="79" y="1052"/>
                  </a:lnTo>
                  <a:lnTo>
                    <a:pt x="52" y="1016"/>
                  </a:lnTo>
                  <a:lnTo>
                    <a:pt x="52" y="978"/>
                  </a:lnTo>
                  <a:lnTo>
                    <a:pt x="82" y="948"/>
                  </a:lnTo>
                  <a:lnTo>
                    <a:pt x="49" y="937"/>
                  </a:lnTo>
                  <a:lnTo>
                    <a:pt x="22" y="937"/>
                  </a:lnTo>
                  <a:lnTo>
                    <a:pt x="38" y="890"/>
                  </a:lnTo>
                  <a:lnTo>
                    <a:pt x="57" y="863"/>
                  </a:lnTo>
                  <a:lnTo>
                    <a:pt x="57" y="830"/>
                  </a:lnTo>
                  <a:lnTo>
                    <a:pt x="87" y="800"/>
                  </a:lnTo>
                  <a:lnTo>
                    <a:pt x="87" y="757"/>
                  </a:lnTo>
                  <a:lnTo>
                    <a:pt x="52" y="740"/>
                  </a:lnTo>
                  <a:lnTo>
                    <a:pt x="52" y="716"/>
                  </a:lnTo>
                  <a:lnTo>
                    <a:pt x="27" y="664"/>
                  </a:lnTo>
                  <a:lnTo>
                    <a:pt x="3" y="614"/>
                  </a:lnTo>
                  <a:lnTo>
                    <a:pt x="36" y="593"/>
                  </a:lnTo>
                  <a:lnTo>
                    <a:pt x="22" y="579"/>
                  </a:lnTo>
                  <a:lnTo>
                    <a:pt x="17" y="535"/>
                  </a:lnTo>
                  <a:lnTo>
                    <a:pt x="0" y="502"/>
                  </a:lnTo>
                  <a:lnTo>
                    <a:pt x="0" y="470"/>
                  </a:lnTo>
                  <a:lnTo>
                    <a:pt x="60" y="420"/>
                  </a:lnTo>
                  <a:lnTo>
                    <a:pt x="44" y="396"/>
                  </a:lnTo>
                  <a:lnTo>
                    <a:pt x="52" y="347"/>
                  </a:lnTo>
                  <a:lnTo>
                    <a:pt x="79" y="292"/>
                  </a:lnTo>
                  <a:lnTo>
                    <a:pt x="90" y="246"/>
                  </a:lnTo>
                  <a:lnTo>
                    <a:pt x="142" y="221"/>
                  </a:lnTo>
                  <a:lnTo>
                    <a:pt x="183" y="221"/>
                  </a:lnTo>
                  <a:lnTo>
                    <a:pt x="183" y="172"/>
                  </a:lnTo>
                  <a:lnTo>
                    <a:pt x="156" y="144"/>
                  </a:lnTo>
                  <a:lnTo>
                    <a:pt x="131" y="134"/>
                  </a:lnTo>
                  <a:lnTo>
                    <a:pt x="112" y="65"/>
                  </a:lnTo>
                  <a:lnTo>
                    <a:pt x="71" y="43"/>
                  </a:lnTo>
                  <a:lnTo>
                    <a:pt x="93" y="0"/>
                  </a:lnTo>
                  <a:lnTo>
                    <a:pt x="142" y="13"/>
                  </a:lnTo>
                  <a:lnTo>
                    <a:pt x="178" y="21"/>
                  </a:lnTo>
                  <a:lnTo>
                    <a:pt x="238" y="38"/>
                  </a:lnTo>
                  <a:lnTo>
                    <a:pt x="265" y="62"/>
                  </a:lnTo>
                  <a:lnTo>
                    <a:pt x="306" y="49"/>
                  </a:lnTo>
                  <a:lnTo>
                    <a:pt x="311" y="93"/>
                  </a:lnTo>
                  <a:lnTo>
                    <a:pt x="347" y="117"/>
                  </a:lnTo>
                  <a:lnTo>
                    <a:pt x="396" y="117"/>
                  </a:lnTo>
                  <a:lnTo>
                    <a:pt x="409" y="161"/>
                  </a:lnTo>
                  <a:lnTo>
                    <a:pt x="453" y="172"/>
                  </a:lnTo>
                  <a:lnTo>
                    <a:pt x="453" y="172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89" name="Freeform 14">
              <a:extLst>
                <a:ext uri="{FF2B5EF4-FFF2-40B4-BE49-F238E27FC236}">
                  <a16:creationId xmlns:a16="http://schemas.microsoft.com/office/drawing/2014/main" id="{74711D78-1DDD-482F-A804-D76B5FC8A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311"/>
              <a:ext cx="980" cy="770"/>
            </a:xfrm>
            <a:custGeom>
              <a:avLst/>
              <a:gdLst>
                <a:gd name="T0" fmla="*/ 311 w 980"/>
                <a:gd name="T1" fmla="*/ 2 h 770"/>
                <a:gd name="T2" fmla="*/ 380 w 980"/>
                <a:gd name="T3" fmla="*/ 43 h 770"/>
                <a:gd name="T4" fmla="*/ 456 w 980"/>
                <a:gd name="T5" fmla="*/ 27 h 770"/>
                <a:gd name="T6" fmla="*/ 494 w 980"/>
                <a:gd name="T7" fmla="*/ 112 h 770"/>
                <a:gd name="T8" fmla="*/ 565 w 980"/>
                <a:gd name="T9" fmla="*/ 95 h 770"/>
                <a:gd name="T10" fmla="*/ 587 w 980"/>
                <a:gd name="T11" fmla="*/ 174 h 770"/>
                <a:gd name="T12" fmla="*/ 652 w 980"/>
                <a:gd name="T13" fmla="*/ 117 h 770"/>
                <a:gd name="T14" fmla="*/ 726 w 980"/>
                <a:gd name="T15" fmla="*/ 153 h 770"/>
                <a:gd name="T16" fmla="*/ 797 w 980"/>
                <a:gd name="T17" fmla="*/ 117 h 770"/>
                <a:gd name="T18" fmla="*/ 852 w 980"/>
                <a:gd name="T19" fmla="*/ 221 h 770"/>
                <a:gd name="T20" fmla="*/ 794 w 980"/>
                <a:gd name="T21" fmla="*/ 286 h 770"/>
                <a:gd name="T22" fmla="*/ 729 w 980"/>
                <a:gd name="T23" fmla="*/ 377 h 770"/>
                <a:gd name="T24" fmla="*/ 805 w 980"/>
                <a:gd name="T25" fmla="*/ 407 h 770"/>
                <a:gd name="T26" fmla="*/ 824 w 980"/>
                <a:gd name="T27" fmla="*/ 450 h 770"/>
                <a:gd name="T28" fmla="*/ 876 w 980"/>
                <a:gd name="T29" fmla="*/ 470 h 770"/>
                <a:gd name="T30" fmla="*/ 955 w 980"/>
                <a:gd name="T31" fmla="*/ 565 h 770"/>
                <a:gd name="T32" fmla="*/ 980 w 980"/>
                <a:gd name="T33" fmla="*/ 658 h 770"/>
                <a:gd name="T34" fmla="*/ 906 w 980"/>
                <a:gd name="T35" fmla="*/ 636 h 770"/>
                <a:gd name="T36" fmla="*/ 849 w 980"/>
                <a:gd name="T37" fmla="*/ 685 h 770"/>
                <a:gd name="T38" fmla="*/ 808 w 980"/>
                <a:gd name="T39" fmla="*/ 759 h 770"/>
                <a:gd name="T40" fmla="*/ 715 w 980"/>
                <a:gd name="T41" fmla="*/ 770 h 770"/>
                <a:gd name="T42" fmla="*/ 647 w 980"/>
                <a:gd name="T43" fmla="*/ 721 h 770"/>
                <a:gd name="T44" fmla="*/ 598 w 980"/>
                <a:gd name="T45" fmla="*/ 696 h 770"/>
                <a:gd name="T46" fmla="*/ 576 w 980"/>
                <a:gd name="T47" fmla="*/ 636 h 770"/>
                <a:gd name="T48" fmla="*/ 494 w 980"/>
                <a:gd name="T49" fmla="*/ 655 h 770"/>
                <a:gd name="T50" fmla="*/ 453 w 980"/>
                <a:gd name="T51" fmla="*/ 666 h 770"/>
                <a:gd name="T52" fmla="*/ 426 w 980"/>
                <a:gd name="T53" fmla="*/ 633 h 770"/>
                <a:gd name="T54" fmla="*/ 339 w 980"/>
                <a:gd name="T55" fmla="*/ 674 h 770"/>
                <a:gd name="T56" fmla="*/ 251 w 980"/>
                <a:gd name="T57" fmla="*/ 707 h 770"/>
                <a:gd name="T58" fmla="*/ 210 w 980"/>
                <a:gd name="T59" fmla="*/ 680 h 770"/>
                <a:gd name="T60" fmla="*/ 186 w 980"/>
                <a:gd name="T61" fmla="*/ 612 h 770"/>
                <a:gd name="T62" fmla="*/ 180 w 980"/>
                <a:gd name="T63" fmla="*/ 554 h 770"/>
                <a:gd name="T64" fmla="*/ 156 w 980"/>
                <a:gd name="T65" fmla="*/ 500 h 770"/>
                <a:gd name="T66" fmla="*/ 71 w 980"/>
                <a:gd name="T67" fmla="*/ 513 h 770"/>
                <a:gd name="T68" fmla="*/ 44 w 980"/>
                <a:gd name="T69" fmla="*/ 456 h 770"/>
                <a:gd name="T70" fmla="*/ 0 w 980"/>
                <a:gd name="T71" fmla="*/ 420 h 770"/>
                <a:gd name="T72" fmla="*/ 11 w 980"/>
                <a:gd name="T73" fmla="*/ 344 h 770"/>
                <a:gd name="T74" fmla="*/ 3 w 980"/>
                <a:gd name="T75" fmla="*/ 292 h 770"/>
                <a:gd name="T76" fmla="*/ 66 w 980"/>
                <a:gd name="T77" fmla="*/ 297 h 770"/>
                <a:gd name="T78" fmla="*/ 169 w 980"/>
                <a:gd name="T79" fmla="*/ 292 h 770"/>
                <a:gd name="T80" fmla="*/ 219 w 980"/>
                <a:gd name="T81" fmla="*/ 306 h 770"/>
                <a:gd name="T82" fmla="*/ 251 w 980"/>
                <a:gd name="T83" fmla="*/ 254 h 770"/>
                <a:gd name="T84" fmla="*/ 336 w 980"/>
                <a:gd name="T85" fmla="*/ 267 h 770"/>
                <a:gd name="T86" fmla="*/ 300 w 980"/>
                <a:gd name="T87" fmla="*/ 213 h 770"/>
                <a:gd name="T88" fmla="*/ 298 w 980"/>
                <a:gd name="T89" fmla="*/ 155 h 770"/>
                <a:gd name="T90" fmla="*/ 287 w 980"/>
                <a:gd name="T91" fmla="*/ 87 h 770"/>
                <a:gd name="T92" fmla="*/ 262 w 980"/>
                <a:gd name="T93" fmla="*/ 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80" h="770">
                  <a:moveTo>
                    <a:pt x="262" y="0"/>
                  </a:moveTo>
                  <a:lnTo>
                    <a:pt x="311" y="2"/>
                  </a:lnTo>
                  <a:lnTo>
                    <a:pt x="363" y="27"/>
                  </a:lnTo>
                  <a:lnTo>
                    <a:pt x="380" y="43"/>
                  </a:lnTo>
                  <a:lnTo>
                    <a:pt x="415" y="49"/>
                  </a:lnTo>
                  <a:lnTo>
                    <a:pt x="456" y="27"/>
                  </a:lnTo>
                  <a:lnTo>
                    <a:pt x="472" y="62"/>
                  </a:lnTo>
                  <a:lnTo>
                    <a:pt x="494" y="112"/>
                  </a:lnTo>
                  <a:lnTo>
                    <a:pt x="521" y="112"/>
                  </a:lnTo>
                  <a:lnTo>
                    <a:pt x="565" y="95"/>
                  </a:lnTo>
                  <a:lnTo>
                    <a:pt x="590" y="144"/>
                  </a:lnTo>
                  <a:lnTo>
                    <a:pt x="587" y="174"/>
                  </a:lnTo>
                  <a:lnTo>
                    <a:pt x="625" y="144"/>
                  </a:lnTo>
                  <a:lnTo>
                    <a:pt x="652" y="117"/>
                  </a:lnTo>
                  <a:lnTo>
                    <a:pt x="702" y="153"/>
                  </a:lnTo>
                  <a:lnTo>
                    <a:pt x="726" y="153"/>
                  </a:lnTo>
                  <a:lnTo>
                    <a:pt x="732" y="117"/>
                  </a:lnTo>
                  <a:lnTo>
                    <a:pt x="797" y="117"/>
                  </a:lnTo>
                  <a:lnTo>
                    <a:pt x="879" y="199"/>
                  </a:lnTo>
                  <a:lnTo>
                    <a:pt x="852" y="221"/>
                  </a:lnTo>
                  <a:lnTo>
                    <a:pt x="846" y="267"/>
                  </a:lnTo>
                  <a:lnTo>
                    <a:pt x="794" y="286"/>
                  </a:lnTo>
                  <a:lnTo>
                    <a:pt x="721" y="344"/>
                  </a:lnTo>
                  <a:lnTo>
                    <a:pt x="729" y="377"/>
                  </a:lnTo>
                  <a:lnTo>
                    <a:pt x="770" y="423"/>
                  </a:lnTo>
                  <a:lnTo>
                    <a:pt x="805" y="407"/>
                  </a:lnTo>
                  <a:lnTo>
                    <a:pt x="824" y="426"/>
                  </a:lnTo>
                  <a:lnTo>
                    <a:pt x="824" y="450"/>
                  </a:lnTo>
                  <a:lnTo>
                    <a:pt x="846" y="475"/>
                  </a:lnTo>
                  <a:lnTo>
                    <a:pt x="876" y="470"/>
                  </a:lnTo>
                  <a:lnTo>
                    <a:pt x="909" y="530"/>
                  </a:lnTo>
                  <a:lnTo>
                    <a:pt x="955" y="565"/>
                  </a:lnTo>
                  <a:lnTo>
                    <a:pt x="964" y="625"/>
                  </a:lnTo>
                  <a:lnTo>
                    <a:pt x="980" y="658"/>
                  </a:lnTo>
                  <a:lnTo>
                    <a:pt x="931" y="636"/>
                  </a:lnTo>
                  <a:lnTo>
                    <a:pt x="906" y="636"/>
                  </a:lnTo>
                  <a:lnTo>
                    <a:pt x="906" y="669"/>
                  </a:lnTo>
                  <a:lnTo>
                    <a:pt x="849" y="685"/>
                  </a:lnTo>
                  <a:lnTo>
                    <a:pt x="819" y="715"/>
                  </a:lnTo>
                  <a:lnTo>
                    <a:pt x="808" y="759"/>
                  </a:lnTo>
                  <a:lnTo>
                    <a:pt x="753" y="759"/>
                  </a:lnTo>
                  <a:lnTo>
                    <a:pt x="715" y="770"/>
                  </a:lnTo>
                  <a:lnTo>
                    <a:pt x="691" y="746"/>
                  </a:lnTo>
                  <a:lnTo>
                    <a:pt x="647" y="721"/>
                  </a:lnTo>
                  <a:lnTo>
                    <a:pt x="622" y="696"/>
                  </a:lnTo>
                  <a:lnTo>
                    <a:pt x="598" y="696"/>
                  </a:lnTo>
                  <a:lnTo>
                    <a:pt x="598" y="658"/>
                  </a:lnTo>
                  <a:lnTo>
                    <a:pt x="576" y="636"/>
                  </a:lnTo>
                  <a:lnTo>
                    <a:pt x="532" y="636"/>
                  </a:lnTo>
                  <a:lnTo>
                    <a:pt x="494" y="655"/>
                  </a:lnTo>
                  <a:lnTo>
                    <a:pt x="475" y="674"/>
                  </a:lnTo>
                  <a:lnTo>
                    <a:pt x="453" y="666"/>
                  </a:lnTo>
                  <a:lnTo>
                    <a:pt x="453" y="633"/>
                  </a:lnTo>
                  <a:lnTo>
                    <a:pt x="426" y="633"/>
                  </a:lnTo>
                  <a:lnTo>
                    <a:pt x="396" y="674"/>
                  </a:lnTo>
                  <a:lnTo>
                    <a:pt x="339" y="674"/>
                  </a:lnTo>
                  <a:lnTo>
                    <a:pt x="309" y="658"/>
                  </a:lnTo>
                  <a:lnTo>
                    <a:pt x="251" y="707"/>
                  </a:lnTo>
                  <a:lnTo>
                    <a:pt x="199" y="718"/>
                  </a:lnTo>
                  <a:lnTo>
                    <a:pt x="210" y="680"/>
                  </a:lnTo>
                  <a:lnTo>
                    <a:pt x="164" y="653"/>
                  </a:lnTo>
                  <a:lnTo>
                    <a:pt x="186" y="612"/>
                  </a:lnTo>
                  <a:lnTo>
                    <a:pt x="175" y="587"/>
                  </a:lnTo>
                  <a:lnTo>
                    <a:pt x="180" y="554"/>
                  </a:lnTo>
                  <a:lnTo>
                    <a:pt x="175" y="519"/>
                  </a:lnTo>
                  <a:lnTo>
                    <a:pt x="156" y="500"/>
                  </a:lnTo>
                  <a:lnTo>
                    <a:pt x="123" y="521"/>
                  </a:lnTo>
                  <a:lnTo>
                    <a:pt x="71" y="513"/>
                  </a:lnTo>
                  <a:lnTo>
                    <a:pt x="71" y="483"/>
                  </a:lnTo>
                  <a:lnTo>
                    <a:pt x="44" y="456"/>
                  </a:lnTo>
                  <a:lnTo>
                    <a:pt x="8" y="448"/>
                  </a:lnTo>
                  <a:lnTo>
                    <a:pt x="0" y="420"/>
                  </a:lnTo>
                  <a:lnTo>
                    <a:pt x="28" y="393"/>
                  </a:lnTo>
                  <a:lnTo>
                    <a:pt x="11" y="344"/>
                  </a:lnTo>
                  <a:lnTo>
                    <a:pt x="19" y="316"/>
                  </a:lnTo>
                  <a:lnTo>
                    <a:pt x="3" y="292"/>
                  </a:lnTo>
                  <a:lnTo>
                    <a:pt x="19" y="270"/>
                  </a:lnTo>
                  <a:lnTo>
                    <a:pt x="66" y="297"/>
                  </a:lnTo>
                  <a:lnTo>
                    <a:pt x="107" y="270"/>
                  </a:lnTo>
                  <a:lnTo>
                    <a:pt x="169" y="292"/>
                  </a:lnTo>
                  <a:lnTo>
                    <a:pt x="189" y="322"/>
                  </a:lnTo>
                  <a:lnTo>
                    <a:pt x="219" y="306"/>
                  </a:lnTo>
                  <a:lnTo>
                    <a:pt x="219" y="276"/>
                  </a:lnTo>
                  <a:lnTo>
                    <a:pt x="251" y="254"/>
                  </a:lnTo>
                  <a:lnTo>
                    <a:pt x="279" y="281"/>
                  </a:lnTo>
                  <a:lnTo>
                    <a:pt x="336" y="267"/>
                  </a:lnTo>
                  <a:lnTo>
                    <a:pt x="336" y="248"/>
                  </a:lnTo>
                  <a:lnTo>
                    <a:pt x="300" y="213"/>
                  </a:lnTo>
                  <a:lnTo>
                    <a:pt x="320" y="177"/>
                  </a:lnTo>
                  <a:lnTo>
                    <a:pt x="298" y="155"/>
                  </a:lnTo>
                  <a:lnTo>
                    <a:pt x="306" y="131"/>
                  </a:lnTo>
                  <a:lnTo>
                    <a:pt x="287" y="87"/>
                  </a:lnTo>
                  <a:lnTo>
                    <a:pt x="298" y="4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90" name="Freeform 15">
              <a:extLst>
                <a:ext uri="{FF2B5EF4-FFF2-40B4-BE49-F238E27FC236}">
                  <a16:creationId xmlns:a16="http://schemas.microsoft.com/office/drawing/2014/main" id="{F1841C11-D18B-406B-B1C3-9ED0014B4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1633"/>
              <a:ext cx="792" cy="577"/>
            </a:xfrm>
            <a:custGeom>
              <a:avLst/>
              <a:gdLst>
                <a:gd name="T0" fmla="*/ 100 w 290"/>
                <a:gd name="T1" fmla="*/ 209 h 211"/>
                <a:gd name="T2" fmla="*/ 89 w 290"/>
                <a:gd name="T3" fmla="*/ 193 h 211"/>
                <a:gd name="T4" fmla="*/ 57 w 290"/>
                <a:gd name="T5" fmla="*/ 158 h 211"/>
                <a:gd name="T6" fmla="*/ 28 w 290"/>
                <a:gd name="T7" fmla="*/ 131 h 211"/>
                <a:gd name="T8" fmla="*/ 23 w 290"/>
                <a:gd name="T9" fmla="*/ 103 h 211"/>
                <a:gd name="T10" fmla="*/ 0 w 290"/>
                <a:gd name="T11" fmla="*/ 73 h 211"/>
                <a:gd name="T12" fmla="*/ 1 w 290"/>
                <a:gd name="T13" fmla="*/ 46 h 211"/>
                <a:gd name="T14" fmla="*/ 24 w 290"/>
                <a:gd name="T15" fmla="*/ 50 h 211"/>
                <a:gd name="T16" fmla="*/ 34 w 290"/>
                <a:gd name="T17" fmla="*/ 63 h 211"/>
                <a:gd name="T18" fmla="*/ 36 w 290"/>
                <a:gd name="T19" fmla="*/ 78 h 211"/>
                <a:gd name="T20" fmla="*/ 42 w 290"/>
                <a:gd name="T21" fmla="*/ 98 h 211"/>
                <a:gd name="T22" fmla="*/ 55 w 290"/>
                <a:gd name="T23" fmla="*/ 86 h 211"/>
                <a:gd name="T24" fmla="*/ 67 w 290"/>
                <a:gd name="T25" fmla="*/ 64 h 211"/>
                <a:gd name="T26" fmla="*/ 95 w 290"/>
                <a:gd name="T27" fmla="*/ 34 h 211"/>
                <a:gd name="T28" fmla="*/ 102 w 290"/>
                <a:gd name="T29" fmla="*/ 19 h 211"/>
                <a:gd name="T30" fmla="*/ 140 w 290"/>
                <a:gd name="T31" fmla="*/ 13 h 211"/>
                <a:gd name="T32" fmla="*/ 158 w 290"/>
                <a:gd name="T33" fmla="*/ 5 h 211"/>
                <a:gd name="T34" fmla="*/ 203 w 290"/>
                <a:gd name="T35" fmla="*/ 16 h 211"/>
                <a:gd name="T36" fmla="*/ 234 w 290"/>
                <a:gd name="T37" fmla="*/ 27 h 211"/>
                <a:gd name="T38" fmla="*/ 245 w 290"/>
                <a:gd name="T39" fmla="*/ 41 h 211"/>
                <a:gd name="T40" fmla="*/ 278 w 290"/>
                <a:gd name="T41" fmla="*/ 49 h 211"/>
                <a:gd name="T42" fmla="*/ 274 w 290"/>
                <a:gd name="T43" fmla="*/ 69 h 211"/>
                <a:gd name="T44" fmla="*/ 279 w 290"/>
                <a:gd name="T45" fmla="*/ 91 h 211"/>
                <a:gd name="T46" fmla="*/ 285 w 290"/>
                <a:gd name="T47" fmla="*/ 113 h 211"/>
                <a:gd name="T48" fmla="*/ 290 w 290"/>
                <a:gd name="T49" fmla="*/ 138 h 211"/>
                <a:gd name="T50" fmla="*/ 271 w 290"/>
                <a:gd name="T51" fmla="*/ 159 h 211"/>
                <a:gd name="T52" fmla="*/ 255 w 290"/>
                <a:gd name="T53" fmla="*/ 165 h 211"/>
                <a:gd name="T54" fmla="*/ 205 w 290"/>
                <a:gd name="T55" fmla="*/ 184 h 211"/>
                <a:gd name="T56" fmla="*/ 197 w 290"/>
                <a:gd name="T57" fmla="*/ 204 h 211"/>
                <a:gd name="T58" fmla="*/ 177 w 290"/>
                <a:gd name="T59" fmla="*/ 201 h 211"/>
                <a:gd name="T60" fmla="*/ 147 w 290"/>
                <a:gd name="T61" fmla="*/ 199 h 211"/>
                <a:gd name="T62" fmla="*/ 125 w 290"/>
                <a:gd name="T63" fmla="*/ 20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0" h="211">
                  <a:moveTo>
                    <a:pt x="115" y="210"/>
                  </a:moveTo>
                  <a:cubicBezTo>
                    <a:pt x="100" y="209"/>
                    <a:pt x="100" y="209"/>
                    <a:pt x="100" y="209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89" y="193"/>
                    <a:pt x="89" y="193"/>
                    <a:pt x="89" y="193"/>
                  </a:cubicBezTo>
                  <a:cubicBezTo>
                    <a:pt x="89" y="180"/>
                    <a:pt x="89" y="180"/>
                    <a:pt x="89" y="180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28" y="131"/>
                    <a:pt x="28" y="131"/>
                    <a:pt x="28" y="13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98"/>
                    <a:pt x="42" y="98"/>
                    <a:pt x="42" y="98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6"/>
                    <a:pt x="52" y="79"/>
                    <a:pt x="55" y="76"/>
                  </a:cubicBezTo>
                  <a:cubicBezTo>
                    <a:pt x="58" y="73"/>
                    <a:pt x="67" y="64"/>
                    <a:pt x="67" y="64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203" y="16"/>
                    <a:pt x="203" y="16"/>
                    <a:pt x="203" y="16"/>
                  </a:cubicBezTo>
                  <a:cubicBezTo>
                    <a:pt x="213" y="27"/>
                    <a:pt x="213" y="27"/>
                    <a:pt x="213" y="27"/>
                  </a:cubicBezTo>
                  <a:cubicBezTo>
                    <a:pt x="234" y="27"/>
                    <a:pt x="234" y="27"/>
                    <a:pt x="234" y="27"/>
                  </a:cubicBezTo>
                  <a:cubicBezTo>
                    <a:pt x="245" y="31"/>
                    <a:pt x="245" y="31"/>
                    <a:pt x="245" y="31"/>
                  </a:cubicBezTo>
                  <a:cubicBezTo>
                    <a:pt x="245" y="41"/>
                    <a:pt x="245" y="41"/>
                    <a:pt x="245" y="41"/>
                  </a:cubicBezTo>
                  <a:cubicBezTo>
                    <a:pt x="268" y="38"/>
                    <a:pt x="268" y="38"/>
                    <a:pt x="268" y="38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68" y="58"/>
                    <a:pt x="268" y="58"/>
                    <a:pt x="268" y="58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0" y="82"/>
                    <a:pt x="270" y="82"/>
                    <a:pt x="270" y="82"/>
                  </a:cubicBezTo>
                  <a:cubicBezTo>
                    <a:pt x="279" y="91"/>
                    <a:pt x="279" y="91"/>
                    <a:pt x="279" y="91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85" y="113"/>
                    <a:pt x="285" y="113"/>
                    <a:pt x="285" y="113"/>
                  </a:cubicBezTo>
                  <a:cubicBezTo>
                    <a:pt x="275" y="123"/>
                    <a:pt x="275" y="123"/>
                    <a:pt x="275" y="123"/>
                  </a:cubicBezTo>
                  <a:cubicBezTo>
                    <a:pt x="290" y="138"/>
                    <a:pt x="290" y="138"/>
                    <a:pt x="290" y="138"/>
                  </a:cubicBezTo>
                  <a:cubicBezTo>
                    <a:pt x="283" y="155"/>
                    <a:pt x="283" y="155"/>
                    <a:pt x="283" y="155"/>
                  </a:cubicBezTo>
                  <a:cubicBezTo>
                    <a:pt x="271" y="159"/>
                    <a:pt x="271" y="159"/>
                    <a:pt x="271" y="159"/>
                  </a:cubicBezTo>
                  <a:cubicBezTo>
                    <a:pt x="271" y="177"/>
                    <a:pt x="271" y="177"/>
                    <a:pt x="271" y="177"/>
                  </a:cubicBezTo>
                  <a:cubicBezTo>
                    <a:pt x="255" y="165"/>
                    <a:pt x="255" y="165"/>
                    <a:pt x="255" y="165"/>
                  </a:cubicBezTo>
                  <a:cubicBezTo>
                    <a:pt x="238" y="163"/>
                    <a:pt x="238" y="163"/>
                    <a:pt x="238" y="163"/>
                  </a:cubicBezTo>
                  <a:cubicBezTo>
                    <a:pt x="205" y="184"/>
                    <a:pt x="205" y="184"/>
                    <a:pt x="205" y="184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197" y="204"/>
                    <a:pt x="197" y="204"/>
                    <a:pt x="197" y="204"/>
                  </a:cubicBezTo>
                  <a:cubicBezTo>
                    <a:pt x="184" y="197"/>
                    <a:pt x="184" y="197"/>
                    <a:pt x="184" y="197"/>
                  </a:cubicBezTo>
                  <a:cubicBezTo>
                    <a:pt x="177" y="201"/>
                    <a:pt x="177" y="201"/>
                    <a:pt x="177" y="201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47" y="199"/>
                    <a:pt x="147" y="199"/>
                    <a:pt x="147" y="199"/>
                  </a:cubicBezTo>
                  <a:cubicBezTo>
                    <a:pt x="136" y="211"/>
                    <a:pt x="136" y="211"/>
                    <a:pt x="136" y="211"/>
                  </a:cubicBezTo>
                  <a:cubicBezTo>
                    <a:pt x="125" y="201"/>
                    <a:pt x="125" y="201"/>
                    <a:pt x="125" y="201"/>
                  </a:cubicBezTo>
                  <a:cubicBezTo>
                    <a:pt x="115" y="210"/>
                    <a:pt x="115" y="210"/>
                    <a:pt x="115" y="210"/>
                  </a:cubicBezTo>
                  <a:close/>
                </a:path>
              </a:pathLst>
            </a:custGeom>
            <a:solidFill>
              <a:srgbClr val="0073CF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91" name="Freeform 16">
              <a:extLst>
                <a:ext uri="{FF2B5EF4-FFF2-40B4-BE49-F238E27FC236}">
                  <a16:creationId xmlns:a16="http://schemas.microsoft.com/office/drawing/2014/main" id="{04AC001F-1658-40C9-BBDB-2AD656B42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070"/>
              <a:ext cx="846" cy="566"/>
            </a:xfrm>
            <a:custGeom>
              <a:avLst/>
              <a:gdLst>
                <a:gd name="T0" fmla="*/ 808 w 846"/>
                <a:gd name="T1" fmla="*/ 281 h 566"/>
                <a:gd name="T2" fmla="*/ 816 w 846"/>
                <a:gd name="T3" fmla="*/ 372 h 566"/>
                <a:gd name="T4" fmla="*/ 830 w 846"/>
                <a:gd name="T5" fmla="*/ 418 h 566"/>
                <a:gd name="T6" fmla="*/ 846 w 846"/>
                <a:gd name="T7" fmla="*/ 489 h 566"/>
                <a:gd name="T8" fmla="*/ 789 w 846"/>
                <a:gd name="T9" fmla="*/ 522 h 566"/>
                <a:gd name="T10" fmla="*/ 729 w 846"/>
                <a:gd name="T11" fmla="*/ 517 h 566"/>
                <a:gd name="T12" fmla="*/ 699 w 846"/>
                <a:gd name="T13" fmla="*/ 563 h 566"/>
                <a:gd name="T14" fmla="*/ 617 w 846"/>
                <a:gd name="T15" fmla="*/ 511 h 566"/>
                <a:gd name="T16" fmla="*/ 529 w 846"/>
                <a:gd name="T17" fmla="*/ 511 h 566"/>
                <a:gd name="T18" fmla="*/ 499 w 846"/>
                <a:gd name="T19" fmla="*/ 476 h 566"/>
                <a:gd name="T20" fmla="*/ 437 w 846"/>
                <a:gd name="T21" fmla="*/ 435 h 566"/>
                <a:gd name="T22" fmla="*/ 379 w 846"/>
                <a:gd name="T23" fmla="*/ 410 h 566"/>
                <a:gd name="T24" fmla="*/ 317 w 846"/>
                <a:gd name="T25" fmla="*/ 495 h 566"/>
                <a:gd name="T26" fmla="*/ 270 w 846"/>
                <a:gd name="T27" fmla="*/ 486 h 566"/>
                <a:gd name="T28" fmla="*/ 224 w 846"/>
                <a:gd name="T29" fmla="*/ 552 h 566"/>
                <a:gd name="T30" fmla="*/ 156 w 846"/>
                <a:gd name="T31" fmla="*/ 525 h 566"/>
                <a:gd name="T32" fmla="*/ 63 w 846"/>
                <a:gd name="T33" fmla="*/ 492 h 566"/>
                <a:gd name="T34" fmla="*/ 19 w 846"/>
                <a:gd name="T35" fmla="*/ 394 h 566"/>
                <a:gd name="T36" fmla="*/ 25 w 846"/>
                <a:gd name="T37" fmla="*/ 322 h 566"/>
                <a:gd name="T38" fmla="*/ 49 w 846"/>
                <a:gd name="T39" fmla="*/ 273 h 566"/>
                <a:gd name="T40" fmla="*/ 68 w 846"/>
                <a:gd name="T41" fmla="*/ 210 h 566"/>
                <a:gd name="T42" fmla="*/ 147 w 846"/>
                <a:gd name="T43" fmla="*/ 230 h 566"/>
                <a:gd name="T44" fmla="*/ 191 w 846"/>
                <a:gd name="T45" fmla="*/ 175 h 566"/>
                <a:gd name="T46" fmla="*/ 322 w 846"/>
                <a:gd name="T47" fmla="*/ 159 h 566"/>
                <a:gd name="T48" fmla="*/ 420 w 846"/>
                <a:gd name="T49" fmla="*/ 159 h 566"/>
                <a:gd name="T50" fmla="*/ 445 w 846"/>
                <a:gd name="T51" fmla="*/ 52 h 566"/>
                <a:gd name="T52" fmla="*/ 442 w 846"/>
                <a:gd name="T53" fmla="*/ 0 h 566"/>
                <a:gd name="T54" fmla="*/ 508 w 846"/>
                <a:gd name="T55" fmla="*/ 22 h 566"/>
                <a:gd name="T56" fmla="*/ 562 w 846"/>
                <a:gd name="T57" fmla="*/ 36 h 566"/>
                <a:gd name="T58" fmla="*/ 622 w 846"/>
                <a:gd name="T59" fmla="*/ 60 h 566"/>
                <a:gd name="T60" fmla="*/ 625 w 846"/>
                <a:gd name="T61" fmla="*/ 142 h 566"/>
                <a:gd name="T62" fmla="*/ 677 w 846"/>
                <a:gd name="T63" fmla="*/ 197 h 566"/>
                <a:gd name="T64" fmla="*/ 690 w 846"/>
                <a:gd name="T65" fmla="*/ 254 h 566"/>
                <a:gd name="T66" fmla="*/ 772 w 846"/>
                <a:gd name="T67" fmla="*/ 241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6" h="566">
                  <a:moveTo>
                    <a:pt x="772" y="241"/>
                  </a:moveTo>
                  <a:lnTo>
                    <a:pt x="808" y="281"/>
                  </a:lnTo>
                  <a:lnTo>
                    <a:pt x="797" y="328"/>
                  </a:lnTo>
                  <a:lnTo>
                    <a:pt x="816" y="372"/>
                  </a:lnTo>
                  <a:lnTo>
                    <a:pt x="808" y="396"/>
                  </a:lnTo>
                  <a:lnTo>
                    <a:pt x="830" y="418"/>
                  </a:lnTo>
                  <a:lnTo>
                    <a:pt x="810" y="454"/>
                  </a:lnTo>
                  <a:lnTo>
                    <a:pt x="846" y="489"/>
                  </a:lnTo>
                  <a:lnTo>
                    <a:pt x="846" y="508"/>
                  </a:lnTo>
                  <a:lnTo>
                    <a:pt x="789" y="522"/>
                  </a:lnTo>
                  <a:lnTo>
                    <a:pt x="761" y="495"/>
                  </a:lnTo>
                  <a:lnTo>
                    <a:pt x="729" y="517"/>
                  </a:lnTo>
                  <a:lnTo>
                    <a:pt x="729" y="547"/>
                  </a:lnTo>
                  <a:lnTo>
                    <a:pt x="699" y="563"/>
                  </a:lnTo>
                  <a:lnTo>
                    <a:pt x="679" y="533"/>
                  </a:lnTo>
                  <a:lnTo>
                    <a:pt x="617" y="511"/>
                  </a:lnTo>
                  <a:lnTo>
                    <a:pt x="576" y="538"/>
                  </a:lnTo>
                  <a:lnTo>
                    <a:pt x="529" y="511"/>
                  </a:lnTo>
                  <a:lnTo>
                    <a:pt x="499" y="497"/>
                  </a:lnTo>
                  <a:lnTo>
                    <a:pt x="499" y="476"/>
                  </a:lnTo>
                  <a:lnTo>
                    <a:pt x="456" y="454"/>
                  </a:lnTo>
                  <a:lnTo>
                    <a:pt x="437" y="435"/>
                  </a:lnTo>
                  <a:lnTo>
                    <a:pt x="404" y="435"/>
                  </a:lnTo>
                  <a:lnTo>
                    <a:pt x="379" y="410"/>
                  </a:lnTo>
                  <a:lnTo>
                    <a:pt x="357" y="451"/>
                  </a:lnTo>
                  <a:lnTo>
                    <a:pt x="317" y="495"/>
                  </a:lnTo>
                  <a:lnTo>
                    <a:pt x="306" y="481"/>
                  </a:lnTo>
                  <a:lnTo>
                    <a:pt x="270" y="486"/>
                  </a:lnTo>
                  <a:lnTo>
                    <a:pt x="270" y="514"/>
                  </a:lnTo>
                  <a:lnTo>
                    <a:pt x="224" y="552"/>
                  </a:lnTo>
                  <a:lnTo>
                    <a:pt x="169" y="566"/>
                  </a:lnTo>
                  <a:lnTo>
                    <a:pt x="156" y="525"/>
                  </a:lnTo>
                  <a:lnTo>
                    <a:pt x="93" y="527"/>
                  </a:lnTo>
                  <a:lnTo>
                    <a:pt x="63" y="492"/>
                  </a:lnTo>
                  <a:lnTo>
                    <a:pt x="19" y="424"/>
                  </a:lnTo>
                  <a:lnTo>
                    <a:pt x="19" y="394"/>
                  </a:lnTo>
                  <a:lnTo>
                    <a:pt x="0" y="361"/>
                  </a:lnTo>
                  <a:lnTo>
                    <a:pt x="25" y="322"/>
                  </a:lnTo>
                  <a:lnTo>
                    <a:pt x="49" y="298"/>
                  </a:lnTo>
                  <a:lnTo>
                    <a:pt x="49" y="273"/>
                  </a:lnTo>
                  <a:lnTo>
                    <a:pt x="76" y="246"/>
                  </a:lnTo>
                  <a:lnTo>
                    <a:pt x="68" y="210"/>
                  </a:lnTo>
                  <a:lnTo>
                    <a:pt x="109" y="216"/>
                  </a:lnTo>
                  <a:lnTo>
                    <a:pt x="147" y="230"/>
                  </a:lnTo>
                  <a:lnTo>
                    <a:pt x="153" y="189"/>
                  </a:lnTo>
                  <a:lnTo>
                    <a:pt x="191" y="175"/>
                  </a:lnTo>
                  <a:lnTo>
                    <a:pt x="289" y="205"/>
                  </a:lnTo>
                  <a:lnTo>
                    <a:pt x="322" y="159"/>
                  </a:lnTo>
                  <a:lnTo>
                    <a:pt x="379" y="156"/>
                  </a:lnTo>
                  <a:lnTo>
                    <a:pt x="420" y="159"/>
                  </a:lnTo>
                  <a:lnTo>
                    <a:pt x="431" y="104"/>
                  </a:lnTo>
                  <a:lnTo>
                    <a:pt x="445" y="52"/>
                  </a:lnTo>
                  <a:lnTo>
                    <a:pt x="417" y="25"/>
                  </a:lnTo>
                  <a:lnTo>
                    <a:pt x="442" y="0"/>
                  </a:lnTo>
                  <a:lnTo>
                    <a:pt x="486" y="0"/>
                  </a:lnTo>
                  <a:lnTo>
                    <a:pt x="508" y="22"/>
                  </a:lnTo>
                  <a:lnTo>
                    <a:pt x="543" y="3"/>
                  </a:lnTo>
                  <a:lnTo>
                    <a:pt x="562" y="36"/>
                  </a:lnTo>
                  <a:lnTo>
                    <a:pt x="589" y="22"/>
                  </a:lnTo>
                  <a:lnTo>
                    <a:pt x="622" y="60"/>
                  </a:lnTo>
                  <a:lnTo>
                    <a:pt x="608" y="93"/>
                  </a:lnTo>
                  <a:lnTo>
                    <a:pt x="625" y="142"/>
                  </a:lnTo>
                  <a:lnTo>
                    <a:pt x="652" y="169"/>
                  </a:lnTo>
                  <a:lnTo>
                    <a:pt x="677" y="197"/>
                  </a:lnTo>
                  <a:lnTo>
                    <a:pt x="682" y="243"/>
                  </a:lnTo>
                  <a:lnTo>
                    <a:pt x="690" y="254"/>
                  </a:lnTo>
                  <a:lnTo>
                    <a:pt x="726" y="221"/>
                  </a:lnTo>
                  <a:lnTo>
                    <a:pt x="772" y="241"/>
                  </a:lnTo>
                  <a:lnTo>
                    <a:pt x="772" y="241"/>
                  </a:lnTo>
                  <a:close/>
                </a:path>
              </a:pathLst>
            </a:custGeom>
            <a:solidFill>
              <a:srgbClr val="0073CF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92" name="Freeform 17">
              <a:extLst>
                <a:ext uri="{FF2B5EF4-FFF2-40B4-BE49-F238E27FC236}">
                  <a16:creationId xmlns:a16="http://schemas.microsoft.com/office/drawing/2014/main" id="{46C4875B-C0D2-49CA-80F9-8C831120C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278"/>
              <a:ext cx="1024" cy="945"/>
            </a:xfrm>
            <a:custGeom>
              <a:avLst/>
              <a:gdLst>
                <a:gd name="T0" fmla="*/ 958 w 1024"/>
                <a:gd name="T1" fmla="*/ 235 h 945"/>
                <a:gd name="T2" fmla="*/ 882 w 1024"/>
                <a:gd name="T3" fmla="*/ 183 h 945"/>
                <a:gd name="T4" fmla="*/ 786 w 1024"/>
                <a:gd name="T5" fmla="*/ 131 h 945"/>
                <a:gd name="T6" fmla="*/ 745 w 1024"/>
                <a:gd name="T7" fmla="*/ 109 h 945"/>
                <a:gd name="T8" fmla="*/ 707 w 1024"/>
                <a:gd name="T9" fmla="*/ 169 h 945"/>
                <a:gd name="T10" fmla="*/ 639 w 1024"/>
                <a:gd name="T11" fmla="*/ 142 h 945"/>
                <a:gd name="T12" fmla="*/ 609 w 1024"/>
                <a:gd name="T13" fmla="*/ 95 h 945"/>
                <a:gd name="T14" fmla="*/ 560 w 1024"/>
                <a:gd name="T15" fmla="*/ 65 h 945"/>
                <a:gd name="T16" fmla="*/ 462 w 1024"/>
                <a:gd name="T17" fmla="*/ 41 h 945"/>
                <a:gd name="T18" fmla="*/ 374 w 1024"/>
                <a:gd name="T19" fmla="*/ 3 h 945"/>
                <a:gd name="T20" fmla="*/ 355 w 1024"/>
                <a:gd name="T21" fmla="*/ 57 h 945"/>
                <a:gd name="T22" fmla="*/ 309 w 1024"/>
                <a:gd name="T23" fmla="*/ 82 h 945"/>
                <a:gd name="T24" fmla="*/ 257 w 1024"/>
                <a:gd name="T25" fmla="*/ 98 h 945"/>
                <a:gd name="T26" fmla="*/ 216 w 1024"/>
                <a:gd name="T27" fmla="*/ 104 h 945"/>
                <a:gd name="T28" fmla="*/ 189 w 1024"/>
                <a:gd name="T29" fmla="*/ 147 h 945"/>
                <a:gd name="T30" fmla="*/ 232 w 1024"/>
                <a:gd name="T31" fmla="*/ 202 h 945"/>
                <a:gd name="T32" fmla="*/ 208 w 1024"/>
                <a:gd name="T33" fmla="*/ 251 h 945"/>
                <a:gd name="T34" fmla="*/ 172 w 1024"/>
                <a:gd name="T35" fmla="*/ 265 h 945"/>
                <a:gd name="T36" fmla="*/ 107 w 1024"/>
                <a:gd name="T37" fmla="*/ 262 h 945"/>
                <a:gd name="T38" fmla="*/ 25 w 1024"/>
                <a:gd name="T39" fmla="*/ 287 h 945"/>
                <a:gd name="T40" fmla="*/ 9 w 1024"/>
                <a:gd name="T41" fmla="*/ 333 h 945"/>
                <a:gd name="T42" fmla="*/ 17 w 1024"/>
                <a:gd name="T43" fmla="*/ 412 h 945"/>
                <a:gd name="T44" fmla="*/ 0 w 1024"/>
                <a:gd name="T45" fmla="*/ 481 h 945"/>
                <a:gd name="T46" fmla="*/ 9 w 1024"/>
                <a:gd name="T47" fmla="*/ 541 h 945"/>
                <a:gd name="T48" fmla="*/ 58 w 1024"/>
                <a:gd name="T49" fmla="*/ 596 h 945"/>
                <a:gd name="T50" fmla="*/ 120 w 1024"/>
                <a:gd name="T51" fmla="*/ 601 h 945"/>
                <a:gd name="T52" fmla="*/ 170 w 1024"/>
                <a:gd name="T53" fmla="*/ 661 h 945"/>
                <a:gd name="T54" fmla="*/ 246 w 1024"/>
                <a:gd name="T55" fmla="*/ 661 h 945"/>
                <a:gd name="T56" fmla="*/ 309 w 1024"/>
                <a:gd name="T57" fmla="*/ 680 h 945"/>
                <a:gd name="T58" fmla="*/ 339 w 1024"/>
                <a:gd name="T59" fmla="*/ 751 h 945"/>
                <a:gd name="T60" fmla="*/ 432 w 1024"/>
                <a:gd name="T61" fmla="*/ 743 h 945"/>
                <a:gd name="T62" fmla="*/ 470 w 1024"/>
                <a:gd name="T63" fmla="*/ 803 h 945"/>
                <a:gd name="T64" fmla="*/ 432 w 1024"/>
                <a:gd name="T65" fmla="*/ 847 h 945"/>
                <a:gd name="T66" fmla="*/ 426 w 1024"/>
                <a:gd name="T67" fmla="*/ 904 h 945"/>
                <a:gd name="T68" fmla="*/ 475 w 1024"/>
                <a:gd name="T69" fmla="*/ 926 h 945"/>
                <a:gd name="T70" fmla="*/ 535 w 1024"/>
                <a:gd name="T71" fmla="*/ 913 h 945"/>
                <a:gd name="T72" fmla="*/ 587 w 1024"/>
                <a:gd name="T73" fmla="*/ 904 h 945"/>
                <a:gd name="T74" fmla="*/ 625 w 1024"/>
                <a:gd name="T75" fmla="*/ 872 h 945"/>
                <a:gd name="T76" fmla="*/ 674 w 1024"/>
                <a:gd name="T77" fmla="*/ 841 h 945"/>
                <a:gd name="T78" fmla="*/ 751 w 1024"/>
                <a:gd name="T79" fmla="*/ 847 h 945"/>
                <a:gd name="T80" fmla="*/ 811 w 1024"/>
                <a:gd name="T81" fmla="*/ 844 h 945"/>
                <a:gd name="T82" fmla="*/ 860 w 1024"/>
                <a:gd name="T83" fmla="*/ 800 h 945"/>
                <a:gd name="T84" fmla="*/ 901 w 1024"/>
                <a:gd name="T85" fmla="*/ 773 h 945"/>
                <a:gd name="T86" fmla="*/ 934 w 1024"/>
                <a:gd name="T87" fmla="*/ 749 h 945"/>
                <a:gd name="T88" fmla="*/ 898 w 1024"/>
                <a:gd name="T89" fmla="*/ 702 h 945"/>
                <a:gd name="T90" fmla="*/ 901 w 1024"/>
                <a:gd name="T91" fmla="*/ 650 h 945"/>
                <a:gd name="T92" fmla="*/ 931 w 1024"/>
                <a:gd name="T93" fmla="*/ 604 h 945"/>
                <a:gd name="T94" fmla="*/ 936 w 1024"/>
                <a:gd name="T95" fmla="*/ 557 h 945"/>
                <a:gd name="T96" fmla="*/ 1002 w 1024"/>
                <a:gd name="T97" fmla="*/ 508 h 945"/>
                <a:gd name="T98" fmla="*/ 988 w 1024"/>
                <a:gd name="T99" fmla="*/ 426 h 945"/>
                <a:gd name="T100" fmla="*/ 985 w 1024"/>
                <a:gd name="T101" fmla="*/ 361 h 945"/>
                <a:gd name="T102" fmla="*/ 1024 w 1024"/>
                <a:gd name="T103" fmla="*/ 325 h 945"/>
                <a:gd name="T104" fmla="*/ 1002 w 1024"/>
                <a:gd name="T105" fmla="*/ 276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4" h="945">
                  <a:moveTo>
                    <a:pt x="1002" y="276"/>
                  </a:moveTo>
                  <a:lnTo>
                    <a:pt x="958" y="235"/>
                  </a:lnTo>
                  <a:lnTo>
                    <a:pt x="923" y="235"/>
                  </a:lnTo>
                  <a:lnTo>
                    <a:pt x="882" y="183"/>
                  </a:lnTo>
                  <a:lnTo>
                    <a:pt x="800" y="164"/>
                  </a:lnTo>
                  <a:lnTo>
                    <a:pt x="786" y="131"/>
                  </a:lnTo>
                  <a:lnTo>
                    <a:pt x="745" y="131"/>
                  </a:lnTo>
                  <a:lnTo>
                    <a:pt x="745" y="109"/>
                  </a:lnTo>
                  <a:lnTo>
                    <a:pt x="707" y="136"/>
                  </a:lnTo>
                  <a:lnTo>
                    <a:pt x="707" y="169"/>
                  </a:lnTo>
                  <a:lnTo>
                    <a:pt x="661" y="153"/>
                  </a:lnTo>
                  <a:lnTo>
                    <a:pt x="639" y="142"/>
                  </a:lnTo>
                  <a:lnTo>
                    <a:pt x="639" y="112"/>
                  </a:lnTo>
                  <a:lnTo>
                    <a:pt x="609" y="95"/>
                  </a:lnTo>
                  <a:lnTo>
                    <a:pt x="584" y="93"/>
                  </a:lnTo>
                  <a:lnTo>
                    <a:pt x="560" y="65"/>
                  </a:lnTo>
                  <a:lnTo>
                    <a:pt x="519" y="41"/>
                  </a:lnTo>
                  <a:lnTo>
                    <a:pt x="462" y="41"/>
                  </a:lnTo>
                  <a:lnTo>
                    <a:pt x="410" y="0"/>
                  </a:lnTo>
                  <a:lnTo>
                    <a:pt x="374" y="3"/>
                  </a:lnTo>
                  <a:lnTo>
                    <a:pt x="352" y="22"/>
                  </a:lnTo>
                  <a:lnTo>
                    <a:pt x="355" y="57"/>
                  </a:lnTo>
                  <a:lnTo>
                    <a:pt x="320" y="54"/>
                  </a:lnTo>
                  <a:lnTo>
                    <a:pt x="309" y="82"/>
                  </a:lnTo>
                  <a:lnTo>
                    <a:pt x="276" y="82"/>
                  </a:lnTo>
                  <a:lnTo>
                    <a:pt x="257" y="98"/>
                  </a:lnTo>
                  <a:lnTo>
                    <a:pt x="232" y="93"/>
                  </a:lnTo>
                  <a:lnTo>
                    <a:pt x="216" y="104"/>
                  </a:lnTo>
                  <a:lnTo>
                    <a:pt x="210" y="126"/>
                  </a:lnTo>
                  <a:lnTo>
                    <a:pt x="189" y="147"/>
                  </a:lnTo>
                  <a:lnTo>
                    <a:pt x="186" y="180"/>
                  </a:lnTo>
                  <a:lnTo>
                    <a:pt x="232" y="202"/>
                  </a:lnTo>
                  <a:lnTo>
                    <a:pt x="235" y="232"/>
                  </a:lnTo>
                  <a:lnTo>
                    <a:pt x="208" y="251"/>
                  </a:lnTo>
                  <a:lnTo>
                    <a:pt x="183" y="240"/>
                  </a:lnTo>
                  <a:lnTo>
                    <a:pt x="172" y="265"/>
                  </a:lnTo>
                  <a:lnTo>
                    <a:pt x="145" y="262"/>
                  </a:lnTo>
                  <a:lnTo>
                    <a:pt x="107" y="262"/>
                  </a:lnTo>
                  <a:lnTo>
                    <a:pt x="58" y="254"/>
                  </a:lnTo>
                  <a:lnTo>
                    <a:pt x="25" y="287"/>
                  </a:lnTo>
                  <a:lnTo>
                    <a:pt x="25" y="317"/>
                  </a:lnTo>
                  <a:lnTo>
                    <a:pt x="9" y="333"/>
                  </a:lnTo>
                  <a:lnTo>
                    <a:pt x="19" y="371"/>
                  </a:lnTo>
                  <a:lnTo>
                    <a:pt x="17" y="412"/>
                  </a:lnTo>
                  <a:lnTo>
                    <a:pt x="0" y="434"/>
                  </a:lnTo>
                  <a:lnTo>
                    <a:pt x="0" y="481"/>
                  </a:lnTo>
                  <a:lnTo>
                    <a:pt x="17" y="514"/>
                  </a:lnTo>
                  <a:lnTo>
                    <a:pt x="9" y="541"/>
                  </a:lnTo>
                  <a:lnTo>
                    <a:pt x="25" y="571"/>
                  </a:lnTo>
                  <a:lnTo>
                    <a:pt x="58" y="596"/>
                  </a:lnTo>
                  <a:lnTo>
                    <a:pt x="85" y="582"/>
                  </a:lnTo>
                  <a:lnTo>
                    <a:pt x="120" y="601"/>
                  </a:lnTo>
                  <a:lnTo>
                    <a:pt x="137" y="631"/>
                  </a:lnTo>
                  <a:lnTo>
                    <a:pt x="170" y="661"/>
                  </a:lnTo>
                  <a:lnTo>
                    <a:pt x="200" y="645"/>
                  </a:lnTo>
                  <a:lnTo>
                    <a:pt x="246" y="661"/>
                  </a:lnTo>
                  <a:lnTo>
                    <a:pt x="290" y="653"/>
                  </a:lnTo>
                  <a:lnTo>
                    <a:pt x="309" y="680"/>
                  </a:lnTo>
                  <a:lnTo>
                    <a:pt x="301" y="713"/>
                  </a:lnTo>
                  <a:lnTo>
                    <a:pt x="339" y="751"/>
                  </a:lnTo>
                  <a:lnTo>
                    <a:pt x="391" y="751"/>
                  </a:lnTo>
                  <a:lnTo>
                    <a:pt x="432" y="743"/>
                  </a:lnTo>
                  <a:lnTo>
                    <a:pt x="472" y="779"/>
                  </a:lnTo>
                  <a:lnTo>
                    <a:pt x="470" y="803"/>
                  </a:lnTo>
                  <a:lnTo>
                    <a:pt x="437" y="809"/>
                  </a:lnTo>
                  <a:lnTo>
                    <a:pt x="432" y="847"/>
                  </a:lnTo>
                  <a:lnTo>
                    <a:pt x="399" y="880"/>
                  </a:lnTo>
                  <a:lnTo>
                    <a:pt x="426" y="904"/>
                  </a:lnTo>
                  <a:lnTo>
                    <a:pt x="451" y="940"/>
                  </a:lnTo>
                  <a:lnTo>
                    <a:pt x="475" y="926"/>
                  </a:lnTo>
                  <a:lnTo>
                    <a:pt x="502" y="945"/>
                  </a:lnTo>
                  <a:lnTo>
                    <a:pt x="535" y="913"/>
                  </a:lnTo>
                  <a:lnTo>
                    <a:pt x="568" y="937"/>
                  </a:lnTo>
                  <a:lnTo>
                    <a:pt x="587" y="904"/>
                  </a:lnTo>
                  <a:lnTo>
                    <a:pt x="606" y="899"/>
                  </a:lnTo>
                  <a:lnTo>
                    <a:pt x="625" y="872"/>
                  </a:lnTo>
                  <a:lnTo>
                    <a:pt x="661" y="872"/>
                  </a:lnTo>
                  <a:lnTo>
                    <a:pt x="674" y="841"/>
                  </a:lnTo>
                  <a:lnTo>
                    <a:pt x="715" y="822"/>
                  </a:lnTo>
                  <a:lnTo>
                    <a:pt x="751" y="847"/>
                  </a:lnTo>
                  <a:lnTo>
                    <a:pt x="775" y="833"/>
                  </a:lnTo>
                  <a:lnTo>
                    <a:pt x="811" y="844"/>
                  </a:lnTo>
                  <a:lnTo>
                    <a:pt x="844" y="828"/>
                  </a:lnTo>
                  <a:lnTo>
                    <a:pt x="860" y="800"/>
                  </a:lnTo>
                  <a:lnTo>
                    <a:pt x="887" y="806"/>
                  </a:lnTo>
                  <a:lnTo>
                    <a:pt x="901" y="773"/>
                  </a:lnTo>
                  <a:lnTo>
                    <a:pt x="923" y="768"/>
                  </a:lnTo>
                  <a:lnTo>
                    <a:pt x="934" y="749"/>
                  </a:lnTo>
                  <a:lnTo>
                    <a:pt x="906" y="729"/>
                  </a:lnTo>
                  <a:lnTo>
                    <a:pt x="898" y="702"/>
                  </a:lnTo>
                  <a:lnTo>
                    <a:pt x="931" y="680"/>
                  </a:lnTo>
                  <a:lnTo>
                    <a:pt x="901" y="650"/>
                  </a:lnTo>
                  <a:lnTo>
                    <a:pt x="909" y="623"/>
                  </a:lnTo>
                  <a:lnTo>
                    <a:pt x="931" y="604"/>
                  </a:lnTo>
                  <a:lnTo>
                    <a:pt x="909" y="576"/>
                  </a:lnTo>
                  <a:lnTo>
                    <a:pt x="936" y="557"/>
                  </a:lnTo>
                  <a:lnTo>
                    <a:pt x="947" y="535"/>
                  </a:lnTo>
                  <a:lnTo>
                    <a:pt x="1002" y="508"/>
                  </a:lnTo>
                  <a:lnTo>
                    <a:pt x="1002" y="456"/>
                  </a:lnTo>
                  <a:lnTo>
                    <a:pt x="988" y="426"/>
                  </a:lnTo>
                  <a:lnTo>
                    <a:pt x="1002" y="399"/>
                  </a:lnTo>
                  <a:lnTo>
                    <a:pt x="985" y="361"/>
                  </a:lnTo>
                  <a:lnTo>
                    <a:pt x="1015" y="344"/>
                  </a:lnTo>
                  <a:lnTo>
                    <a:pt x="1024" y="325"/>
                  </a:lnTo>
                  <a:lnTo>
                    <a:pt x="994" y="306"/>
                  </a:lnTo>
                  <a:lnTo>
                    <a:pt x="1002" y="276"/>
                  </a:lnTo>
                  <a:lnTo>
                    <a:pt x="1002" y="276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93" name="Freeform 18">
              <a:extLst>
                <a:ext uri="{FF2B5EF4-FFF2-40B4-BE49-F238E27FC236}">
                  <a16:creationId xmlns:a16="http://schemas.microsoft.com/office/drawing/2014/main" id="{DD00040C-092D-480D-B76C-20ABBA6EB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518"/>
              <a:ext cx="1399" cy="1104"/>
            </a:xfrm>
            <a:custGeom>
              <a:avLst/>
              <a:gdLst>
                <a:gd name="T0" fmla="*/ 32 w 1399"/>
                <a:gd name="T1" fmla="*/ 667 h 1104"/>
                <a:gd name="T2" fmla="*/ 62 w 1399"/>
                <a:gd name="T3" fmla="*/ 716 h 1104"/>
                <a:gd name="T4" fmla="*/ 133 w 1399"/>
                <a:gd name="T5" fmla="*/ 763 h 1104"/>
                <a:gd name="T6" fmla="*/ 177 w 1399"/>
                <a:gd name="T7" fmla="*/ 842 h 1104"/>
                <a:gd name="T8" fmla="*/ 223 w 1399"/>
                <a:gd name="T9" fmla="*/ 883 h 1104"/>
                <a:gd name="T10" fmla="*/ 311 w 1399"/>
                <a:gd name="T11" fmla="*/ 946 h 1104"/>
                <a:gd name="T12" fmla="*/ 319 w 1399"/>
                <a:gd name="T13" fmla="*/ 1011 h 1104"/>
                <a:gd name="T14" fmla="*/ 433 w 1399"/>
                <a:gd name="T15" fmla="*/ 1066 h 1104"/>
                <a:gd name="T16" fmla="*/ 543 w 1399"/>
                <a:gd name="T17" fmla="*/ 1104 h 1104"/>
                <a:gd name="T18" fmla="*/ 627 w 1399"/>
                <a:gd name="T19" fmla="*/ 1009 h 1104"/>
                <a:gd name="T20" fmla="*/ 704 w 1399"/>
                <a:gd name="T21" fmla="*/ 1050 h 1104"/>
                <a:gd name="T22" fmla="*/ 788 w 1399"/>
                <a:gd name="T23" fmla="*/ 1077 h 1104"/>
                <a:gd name="T24" fmla="*/ 802 w 1399"/>
                <a:gd name="T25" fmla="*/ 1011 h 1104"/>
                <a:gd name="T26" fmla="*/ 854 w 1399"/>
                <a:gd name="T27" fmla="*/ 918 h 1104"/>
                <a:gd name="T28" fmla="*/ 911 w 1399"/>
                <a:gd name="T29" fmla="*/ 875 h 1104"/>
                <a:gd name="T30" fmla="*/ 976 w 1399"/>
                <a:gd name="T31" fmla="*/ 875 h 1104"/>
                <a:gd name="T32" fmla="*/ 971 w 1399"/>
                <a:gd name="T33" fmla="*/ 815 h 1104"/>
                <a:gd name="T34" fmla="*/ 979 w 1399"/>
                <a:gd name="T35" fmla="*/ 716 h 1104"/>
                <a:gd name="T36" fmla="*/ 996 w 1399"/>
                <a:gd name="T37" fmla="*/ 623 h 1104"/>
                <a:gd name="T38" fmla="*/ 1091 w 1399"/>
                <a:gd name="T39" fmla="*/ 651 h 1104"/>
                <a:gd name="T40" fmla="*/ 1176 w 1399"/>
                <a:gd name="T41" fmla="*/ 683 h 1104"/>
                <a:gd name="T42" fmla="*/ 1241 w 1399"/>
                <a:gd name="T43" fmla="*/ 659 h 1104"/>
                <a:gd name="T44" fmla="*/ 1334 w 1399"/>
                <a:gd name="T45" fmla="*/ 705 h 1104"/>
                <a:gd name="T46" fmla="*/ 1378 w 1399"/>
                <a:gd name="T47" fmla="*/ 700 h 1104"/>
                <a:gd name="T48" fmla="*/ 1326 w 1399"/>
                <a:gd name="T49" fmla="*/ 640 h 1104"/>
                <a:gd name="T50" fmla="*/ 1364 w 1399"/>
                <a:gd name="T51" fmla="*/ 569 h 1104"/>
                <a:gd name="T52" fmla="*/ 1399 w 1399"/>
                <a:gd name="T53" fmla="*/ 539 h 1104"/>
                <a:gd name="T54" fmla="*/ 1318 w 1399"/>
                <a:gd name="T55" fmla="*/ 511 h 1104"/>
                <a:gd name="T56" fmla="*/ 1228 w 1399"/>
                <a:gd name="T57" fmla="*/ 473 h 1104"/>
                <a:gd name="T58" fmla="*/ 1217 w 1399"/>
                <a:gd name="T59" fmla="*/ 413 h 1104"/>
                <a:gd name="T60" fmla="*/ 1127 w 1399"/>
                <a:gd name="T61" fmla="*/ 405 h 1104"/>
                <a:gd name="T62" fmla="*/ 1064 w 1399"/>
                <a:gd name="T63" fmla="*/ 391 h 1104"/>
                <a:gd name="T64" fmla="*/ 1012 w 1399"/>
                <a:gd name="T65" fmla="*/ 342 h 1104"/>
                <a:gd name="T66" fmla="*/ 952 w 1399"/>
                <a:gd name="T67" fmla="*/ 331 h 1104"/>
                <a:gd name="T68" fmla="*/ 944 w 1399"/>
                <a:gd name="T69" fmla="*/ 274 h 1104"/>
                <a:gd name="T70" fmla="*/ 927 w 1399"/>
                <a:gd name="T71" fmla="*/ 194 h 1104"/>
                <a:gd name="T72" fmla="*/ 946 w 1399"/>
                <a:gd name="T73" fmla="*/ 131 h 1104"/>
                <a:gd name="T74" fmla="*/ 916 w 1399"/>
                <a:gd name="T75" fmla="*/ 66 h 1104"/>
                <a:gd name="T76" fmla="*/ 878 w 1399"/>
                <a:gd name="T77" fmla="*/ 36 h 1104"/>
                <a:gd name="T78" fmla="*/ 802 w 1399"/>
                <a:gd name="T79" fmla="*/ 22 h 1104"/>
                <a:gd name="T80" fmla="*/ 772 w 1399"/>
                <a:gd name="T81" fmla="*/ 88 h 1104"/>
                <a:gd name="T82" fmla="*/ 709 w 1399"/>
                <a:gd name="T83" fmla="*/ 93 h 1104"/>
                <a:gd name="T84" fmla="*/ 635 w 1399"/>
                <a:gd name="T85" fmla="*/ 85 h 1104"/>
                <a:gd name="T86" fmla="*/ 562 w 1399"/>
                <a:gd name="T87" fmla="*/ 90 h 1104"/>
                <a:gd name="T88" fmla="*/ 513 w 1399"/>
                <a:gd name="T89" fmla="*/ 60 h 1104"/>
                <a:gd name="T90" fmla="*/ 461 w 1399"/>
                <a:gd name="T91" fmla="*/ 82 h 1104"/>
                <a:gd name="T92" fmla="*/ 360 w 1399"/>
                <a:gd name="T93" fmla="*/ 66 h 1104"/>
                <a:gd name="T94" fmla="*/ 316 w 1399"/>
                <a:gd name="T95" fmla="*/ 93 h 1104"/>
                <a:gd name="T96" fmla="*/ 248 w 1399"/>
                <a:gd name="T97" fmla="*/ 101 h 1104"/>
                <a:gd name="T98" fmla="*/ 152 w 1399"/>
                <a:gd name="T99" fmla="*/ 123 h 1104"/>
                <a:gd name="T100" fmla="*/ 161 w 1399"/>
                <a:gd name="T101" fmla="*/ 181 h 1104"/>
                <a:gd name="T102" fmla="*/ 177 w 1399"/>
                <a:gd name="T103" fmla="*/ 260 h 1104"/>
                <a:gd name="T104" fmla="*/ 131 w 1399"/>
                <a:gd name="T105" fmla="*/ 317 h 1104"/>
                <a:gd name="T106" fmla="*/ 111 w 1399"/>
                <a:gd name="T107" fmla="*/ 356 h 1104"/>
                <a:gd name="T108" fmla="*/ 106 w 1399"/>
                <a:gd name="T109" fmla="*/ 394 h 1104"/>
                <a:gd name="T110" fmla="*/ 109 w 1399"/>
                <a:gd name="T111" fmla="*/ 465 h 1104"/>
                <a:gd name="T112" fmla="*/ 65 w 1399"/>
                <a:gd name="T113" fmla="*/ 495 h 1104"/>
                <a:gd name="T114" fmla="*/ 32 w 1399"/>
                <a:gd name="T115" fmla="*/ 544 h 1104"/>
                <a:gd name="T116" fmla="*/ 40 w 1399"/>
                <a:gd name="T117" fmla="*/ 588 h 1104"/>
                <a:gd name="T118" fmla="*/ 0 w 1399"/>
                <a:gd name="T119" fmla="*/ 634 h 1104"/>
                <a:gd name="T120" fmla="*/ 0 w 1399"/>
                <a:gd name="T121" fmla="*/ 65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9" h="1104">
                  <a:moveTo>
                    <a:pt x="0" y="659"/>
                  </a:moveTo>
                  <a:lnTo>
                    <a:pt x="32" y="667"/>
                  </a:lnTo>
                  <a:lnTo>
                    <a:pt x="70" y="700"/>
                  </a:lnTo>
                  <a:lnTo>
                    <a:pt x="62" y="716"/>
                  </a:lnTo>
                  <a:lnTo>
                    <a:pt x="90" y="754"/>
                  </a:lnTo>
                  <a:lnTo>
                    <a:pt x="133" y="763"/>
                  </a:lnTo>
                  <a:lnTo>
                    <a:pt x="147" y="804"/>
                  </a:lnTo>
                  <a:lnTo>
                    <a:pt x="177" y="842"/>
                  </a:lnTo>
                  <a:lnTo>
                    <a:pt x="188" y="880"/>
                  </a:lnTo>
                  <a:lnTo>
                    <a:pt x="223" y="883"/>
                  </a:lnTo>
                  <a:lnTo>
                    <a:pt x="281" y="935"/>
                  </a:lnTo>
                  <a:lnTo>
                    <a:pt x="311" y="946"/>
                  </a:lnTo>
                  <a:lnTo>
                    <a:pt x="343" y="987"/>
                  </a:lnTo>
                  <a:lnTo>
                    <a:pt x="319" y="1011"/>
                  </a:lnTo>
                  <a:lnTo>
                    <a:pt x="373" y="1066"/>
                  </a:lnTo>
                  <a:lnTo>
                    <a:pt x="433" y="1066"/>
                  </a:lnTo>
                  <a:lnTo>
                    <a:pt x="493" y="1077"/>
                  </a:lnTo>
                  <a:lnTo>
                    <a:pt x="543" y="1104"/>
                  </a:lnTo>
                  <a:lnTo>
                    <a:pt x="614" y="1044"/>
                  </a:lnTo>
                  <a:lnTo>
                    <a:pt x="627" y="1009"/>
                  </a:lnTo>
                  <a:lnTo>
                    <a:pt x="663" y="1041"/>
                  </a:lnTo>
                  <a:lnTo>
                    <a:pt x="704" y="1050"/>
                  </a:lnTo>
                  <a:lnTo>
                    <a:pt x="736" y="1041"/>
                  </a:lnTo>
                  <a:lnTo>
                    <a:pt x="788" y="1077"/>
                  </a:lnTo>
                  <a:lnTo>
                    <a:pt x="807" y="1041"/>
                  </a:lnTo>
                  <a:lnTo>
                    <a:pt x="802" y="1011"/>
                  </a:lnTo>
                  <a:lnTo>
                    <a:pt x="807" y="957"/>
                  </a:lnTo>
                  <a:lnTo>
                    <a:pt x="854" y="918"/>
                  </a:lnTo>
                  <a:lnTo>
                    <a:pt x="870" y="875"/>
                  </a:lnTo>
                  <a:lnTo>
                    <a:pt x="911" y="875"/>
                  </a:lnTo>
                  <a:lnTo>
                    <a:pt x="968" y="894"/>
                  </a:lnTo>
                  <a:lnTo>
                    <a:pt x="976" y="875"/>
                  </a:lnTo>
                  <a:lnTo>
                    <a:pt x="963" y="850"/>
                  </a:lnTo>
                  <a:lnTo>
                    <a:pt x="971" y="815"/>
                  </a:lnTo>
                  <a:lnTo>
                    <a:pt x="985" y="771"/>
                  </a:lnTo>
                  <a:lnTo>
                    <a:pt x="979" y="716"/>
                  </a:lnTo>
                  <a:lnTo>
                    <a:pt x="976" y="656"/>
                  </a:lnTo>
                  <a:lnTo>
                    <a:pt x="996" y="623"/>
                  </a:lnTo>
                  <a:lnTo>
                    <a:pt x="1047" y="640"/>
                  </a:lnTo>
                  <a:lnTo>
                    <a:pt x="1091" y="651"/>
                  </a:lnTo>
                  <a:lnTo>
                    <a:pt x="1107" y="697"/>
                  </a:lnTo>
                  <a:lnTo>
                    <a:pt x="1176" y="683"/>
                  </a:lnTo>
                  <a:lnTo>
                    <a:pt x="1195" y="656"/>
                  </a:lnTo>
                  <a:lnTo>
                    <a:pt x="1241" y="659"/>
                  </a:lnTo>
                  <a:lnTo>
                    <a:pt x="1309" y="694"/>
                  </a:lnTo>
                  <a:lnTo>
                    <a:pt x="1334" y="705"/>
                  </a:lnTo>
                  <a:lnTo>
                    <a:pt x="1359" y="741"/>
                  </a:lnTo>
                  <a:lnTo>
                    <a:pt x="1378" y="700"/>
                  </a:lnTo>
                  <a:lnTo>
                    <a:pt x="1353" y="664"/>
                  </a:lnTo>
                  <a:lnTo>
                    <a:pt x="1326" y="640"/>
                  </a:lnTo>
                  <a:lnTo>
                    <a:pt x="1359" y="607"/>
                  </a:lnTo>
                  <a:lnTo>
                    <a:pt x="1364" y="569"/>
                  </a:lnTo>
                  <a:lnTo>
                    <a:pt x="1397" y="563"/>
                  </a:lnTo>
                  <a:lnTo>
                    <a:pt x="1399" y="539"/>
                  </a:lnTo>
                  <a:lnTo>
                    <a:pt x="1359" y="503"/>
                  </a:lnTo>
                  <a:lnTo>
                    <a:pt x="1318" y="511"/>
                  </a:lnTo>
                  <a:lnTo>
                    <a:pt x="1266" y="511"/>
                  </a:lnTo>
                  <a:lnTo>
                    <a:pt x="1228" y="473"/>
                  </a:lnTo>
                  <a:lnTo>
                    <a:pt x="1236" y="440"/>
                  </a:lnTo>
                  <a:lnTo>
                    <a:pt x="1217" y="413"/>
                  </a:lnTo>
                  <a:lnTo>
                    <a:pt x="1173" y="421"/>
                  </a:lnTo>
                  <a:lnTo>
                    <a:pt x="1127" y="405"/>
                  </a:lnTo>
                  <a:lnTo>
                    <a:pt x="1097" y="421"/>
                  </a:lnTo>
                  <a:lnTo>
                    <a:pt x="1064" y="391"/>
                  </a:lnTo>
                  <a:lnTo>
                    <a:pt x="1047" y="361"/>
                  </a:lnTo>
                  <a:lnTo>
                    <a:pt x="1012" y="342"/>
                  </a:lnTo>
                  <a:lnTo>
                    <a:pt x="985" y="356"/>
                  </a:lnTo>
                  <a:lnTo>
                    <a:pt x="952" y="331"/>
                  </a:lnTo>
                  <a:lnTo>
                    <a:pt x="936" y="301"/>
                  </a:lnTo>
                  <a:lnTo>
                    <a:pt x="944" y="274"/>
                  </a:lnTo>
                  <a:lnTo>
                    <a:pt x="927" y="241"/>
                  </a:lnTo>
                  <a:lnTo>
                    <a:pt x="927" y="194"/>
                  </a:lnTo>
                  <a:lnTo>
                    <a:pt x="944" y="172"/>
                  </a:lnTo>
                  <a:lnTo>
                    <a:pt x="946" y="131"/>
                  </a:lnTo>
                  <a:lnTo>
                    <a:pt x="936" y="93"/>
                  </a:lnTo>
                  <a:lnTo>
                    <a:pt x="916" y="66"/>
                  </a:lnTo>
                  <a:lnTo>
                    <a:pt x="903" y="33"/>
                  </a:lnTo>
                  <a:lnTo>
                    <a:pt x="878" y="36"/>
                  </a:lnTo>
                  <a:lnTo>
                    <a:pt x="835" y="0"/>
                  </a:lnTo>
                  <a:lnTo>
                    <a:pt x="802" y="22"/>
                  </a:lnTo>
                  <a:lnTo>
                    <a:pt x="810" y="66"/>
                  </a:lnTo>
                  <a:lnTo>
                    <a:pt x="772" y="88"/>
                  </a:lnTo>
                  <a:lnTo>
                    <a:pt x="753" y="110"/>
                  </a:lnTo>
                  <a:lnTo>
                    <a:pt x="709" y="93"/>
                  </a:lnTo>
                  <a:lnTo>
                    <a:pt x="663" y="82"/>
                  </a:lnTo>
                  <a:lnTo>
                    <a:pt x="635" y="85"/>
                  </a:lnTo>
                  <a:lnTo>
                    <a:pt x="600" y="69"/>
                  </a:lnTo>
                  <a:lnTo>
                    <a:pt x="562" y="90"/>
                  </a:lnTo>
                  <a:lnTo>
                    <a:pt x="537" y="88"/>
                  </a:lnTo>
                  <a:lnTo>
                    <a:pt x="513" y="60"/>
                  </a:lnTo>
                  <a:lnTo>
                    <a:pt x="480" y="60"/>
                  </a:lnTo>
                  <a:lnTo>
                    <a:pt x="461" y="82"/>
                  </a:lnTo>
                  <a:lnTo>
                    <a:pt x="382" y="90"/>
                  </a:lnTo>
                  <a:lnTo>
                    <a:pt x="360" y="66"/>
                  </a:lnTo>
                  <a:lnTo>
                    <a:pt x="332" y="66"/>
                  </a:lnTo>
                  <a:lnTo>
                    <a:pt x="316" y="93"/>
                  </a:lnTo>
                  <a:lnTo>
                    <a:pt x="275" y="115"/>
                  </a:lnTo>
                  <a:lnTo>
                    <a:pt x="248" y="101"/>
                  </a:lnTo>
                  <a:lnTo>
                    <a:pt x="169" y="99"/>
                  </a:lnTo>
                  <a:lnTo>
                    <a:pt x="152" y="123"/>
                  </a:lnTo>
                  <a:lnTo>
                    <a:pt x="161" y="153"/>
                  </a:lnTo>
                  <a:lnTo>
                    <a:pt x="161" y="181"/>
                  </a:lnTo>
                  <a:lnTo>
                    <a:pt x="158" y="227"/>
                  </a:lnTo>
                  <a:lnTo>
                    <a:pt x="177" y="260"/>
                  </a:lnTo>
                  <a:lnTo>
                    <a:pt x="150" y="301"/>
                  </a:lnTo>
                  <a:lnTo>
                    <a:pt x="131" y="317"/>
                  </a:lnTo>
                  <a:lnTo>
                    <a:pt x="131" y="339"/>
                  </a:lnTo>
                  <a:lnTo>
                    <a:pt x="111" y="356"/>
                  </a:lnTo>
                  <a:lnTo>
                    <a:pt x="136" y="380"/>
                  </a:lnTo>
                  <a:lnTo>
                    <a:pt x="106" y="394"/>
                  </a:lnTo>
                  <a:lnTo>
                    <a:pt x="125" y="429"/>
                  </a:lnTo>
                  <a:lnTo>
                    <a:pt x="109" y="465"/>
                  </a:lnTo>
                  <a:lnTo>
                    <a:pt x="73" y="479"/>
                  </a:lnTo>
                  <a:lnTo>
                    <a:pt x="65" y="495"/>
                  </a:lnTo>
                  <a:lnTo>
                    <a:pt x="40" y="487"/>
                  </a:lnTo>
                  <a:lnTo>
                    <a:pt x="32" y="544"/>
                  </a:lnTo>
                  <a:lnTo>
                    <a:pt x="46" y="566"/>
                  </a:lnTo>
                  <a:lnTo>
                    <a:pt x="40" y="588"/>
                  </a:lnTo>
                  <a:lnTo>
                    <a:pt x="8" y="601"/>
                  </a:lnTo>
                  <a:lnTo>
                    <a:pt x="0" y="634"/>
                  </a:lnTo>
                  <a:lnTo>
                    <a:pt x="0" y="659"/>
                  </a:lnTo>
                  <a:lnTo>
                    <a:pt x="0" y="659"/>
                  </a:lnTo>
                  <a:close/>
                </a:path>
              </a:pathLst>
            </a:custGeom>
            <a:solidFill>
              <a:srgbClr val="C00000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94" name="Freeform 19">
              <a:extLst>
                <a:ext uri="{FF2B5EF4-FFF2-40B4-BE49-F238E27FC236}">
                  <a16:creationId xmlns:a16="http://schemas.microsoft.com/office/drawing/2014/main" id="{6475CC14-E702-4BBD-877B-38411793E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2502"/>
              <a:ext cx="1440" cy="1030"/>
            </a:xfrm>
            <a:custGeom>
              <a:avLst/>
              <a:gdLst>
                <a:gd name="T0" fmla="*/ 791 w 1440"/>
                <a:gd name="T1" fmla="*/ 0 h 1030"/>
                <a:gd name="T2" fmla="*/ 660 w 1440"/>
                <a:gd name="T3" fmla="*/ 35 h 1030"/>
                <a:gd name="T4" fmla="*/ 570 w 1440"/>
                <a:gd name="T5" fmla="*/ 52 h 1030"/>
                <a:gd name="T6" fmla="*/ 592 w 1440"/>
                <a:gd name="T7" fmla="*/ 101 h 1030"/>
                <a:gd name="T8" fmla="*/ 553 w 1440"/>
                <a:gd name="T9" fmla="*/ 137 h 1030"/>
                <a:gd name="T10" fmla="*/ 556 w 1440"/>
                <a:gd name="T11" fmla="*/ 202 h 1030"/>
                <a:gd name="T12" fmla="*/ 570 w 1440"/>
                <a:gd name="T13" fmla="*/ 284 h 1030"/>
                <a:gd name="T14" fmla="*/ 504 w 1440"/>
                <a:gd name="T15" fmla="*/ 333 h 1030"/>
                <a:gd name="T16" fmla="*/ 499 w 1440"/>
                <a:gd name="T17" fmla="*/ 380 h 1030"/>
                <a:gd name="T18" fmla="*/ 469 w 1440"/>
                <a:gd name="T19" fmla="*/ 426 h 1030"/>
                <a:gd name="T20" fmla="*/ 466 w 1440"/>
                <a:gd name="T21" fmla="*/ 478 h 1030"/>
                <a:gd name="T22" fmla="*/ 502 w 1440"/>
                <a:gd name="T23" fmla="*/ 525 h 1030"/>
                <a:gd name="T24" fmla="*/ 469 w 1440"/>
                <a:gd name="T25" fmla="*/ 549 h 1030"/>
                <a:gd name="T26" fmla="*/ 428 w 1440"/>
                <a:gd name="T27" fmla="*/ 576 h 1030"/>
                <a:gd name="T28" fmla="*/ 379 w 1440"/>
                <a:gd name="T29" fmla="*/ 620 h 1030"/>
                <a:gd name="T30" fmla="*/ 319 w 1440"/>
                <a:gd name="T31" fmla="*/ 623 h 1030"/>
                <a:gd name="T32" fmla="*/ 242 w 1440"/>
                <a:gd name="T33" fmla="*/ 617 h 1030"/>
                <a:gd name="T34" fmla="*/ 193 w 1440"/>
                <a:gd name="T35" fmla="*/ 648 h 1030"/>
                <a:gd name="T36" fmla="*/ 155 w 1440"/>
                <a:gd name="T37" fmla="*/ 680 h 1030"/>
                <a:gd name="T38" fmla="*/ 103 w 1440"/>
                <a:gd name="T39" fmla="*/ 689 h 1030"/>
                <a:gd name="T40" fmla="*/ 43 w 1440"/>
                <a:gd name="T41" fmla="*/ 702 h 1030"/>
                <a:gd name="T42" fmla="*/ 0 w 1440"/>
                <a:gd name="T43" fmla="*/ 757 h 1030"/>
                <a:gd name="T44" fmla="*/ 60 w 1440"/>
                <a:gd name="T45" fmla="*/ 765 h 1030"/>
                <a:gd name="T46" fmla="*/ 155 w 1440"/>
                <a:gd name="T47" fmla="*/ 806 h 1030"/>
                <a:gd name="T48" fmla="*/ 215 w 1440"/>
                <a:gd name="T49" fmla="*/ 790 h 1030"/>
                <a:gd name="T50" fmla="*/ 294 w 1440"/>
                <a:gd name="T51" fmla="*/ 866 h 1030"/>
                <a:gd name="T52" fmla="*/ 496 w 1440"/>
                <a:gd name="T53" fmla="*/ 915 h 1030"/>
                <a:gd name="T54" fmla="*/ 611 w 1440"/>
                <a:gd name="T55" fmla="*/ 893 h 1030"/>
                <a:gd name="T56" fmla="*/ 687 w 1440"/>
                <a:gd name="T57" fmla="*/ 844 h 1030"/>
                <a:gd name="T58" fmla="*/ 772 w 1440"/>
                <a:gd name="T59" fmla="*/ 880 h 1030"/>
                <a:gd name="T60" fmla="*/ 810 w 1440"/>
                <a:gd name="T61" fmla="*/ 910 h 1030"/>
                <a:gd name="T62" fmla="*/ 911 w 1440"/>
                <a:gd name="T63" fmla="*/ 929 h 1030"/>
                <a:gd name="T64" fmla="*/ 957 w 1440"/>
                <a:gd name="T65" fmla="*/ 1030 h 1030"/>
                <a:gd name="T66" fmla="*/ 1004 w 1440"/>
                <a:gd name="T67" fmla="*/ 959 h 1030"/>
                <a:gd name="T68" fmla="*/ 1069 w 1440"/>
                <a:gd name="T69" fmla="*/ 847 h 1030"/>
                <a:gd name="T70" fmla="*/ 1099 w 1440"/>
                <a:gd name="T71" fmla="*/ 795 h 1030"/>
                <a:gd name="T72" fmla="*/ 1159 w 1440"/>
                <a:gd name="T73" fmla="*/ 768 h 1030"/>
                <a:gd name="T74" fmla="*/ 1268 w 1440"/>
                <a:gd name="T75" fmla="*/ 822 h 1030"/>
                <a:gd name="T76" fmla="*/ 1364 w 1440"/>
                <a:gd name="T77" fmla="*/ 817 h 1030"/>
                <a:gd name="T78" fmla="*/ 1440 w 1440"/>
                <a:gd name="T79" fmla="*/ 770 h 1030"/>
                <a:gd name="T80" fmla="*/ 1408 w 1440"/>
                <a:gd name="T81" fmla="*/ 724 h 1030"/>
                <a:gd name="T82" fmla="*/ 1369 w 1440"/>
                <a:gd name="T83" fmla="*/ 691 h 1030"/>
                <a:gd name="T84" fmla="*/ 1296 w 1440"/>
                <a:gd name="T85" fmla="*/ 686 h 1030"/>
                <a:gd name="T86" fmla="*/ 1233 w 1440"/>
                <a:gd name="T87" fmla="*/ 658 h 1030"/>
                <a:gd name="T88" fmla="*/ 1187 w 1440"/>
                <a:gd name="T89" fmla="*/ 617 h 1030"/>
                <a:gd name="T90" fmla="*/ 1154 w 1440"/>
                <a:gd name="T91" fmla="*/ 563 h 1030"/>
                <a:gd name="T92" fmla="*/ 1088 w 1440"/>
                <a:gd name="T93" fmla="*/ 563 h 1030"/>
                <a:gd name="T94" fmla="*/ 1097 w 1440"/>
                <a:gd name="T95" fmla="*/ 505 h 1030"/>
                <a:gd name="T96" fmla="*/ 1127 w 1440"/>
                <a:gd name="T97" fmla="*/ 459 h 1030"/>
                <a:gd name="T98" fmla="*/ 1097 w 1440"/>
                <a:gd name="T99" fmla="*/ 423 h 1030"/>
                <a:gd name="T100" fmla="*/ 1099 w 1440"/>
                <a:gd name="T101" fmla="*/ 363 h 1030"/>
                <a:gd name="T102" fmla="*/ 1077 w 1440"/>
                <a:gd name="T103" fmla="*/ 303 h 1030"/>
                <a:gd name="T104" fmla="*/ 1017 w 1440"/>
                <a:gd name="T105" fmla="*/ 284 h 1030"/>
                <a:gd name="T106" fmla="*/ 1012 w 1440"/>
                <a:gd name="T107" fmla="*/ 224 h 1030"/>
                <a:gd name="T108" fmla="*/ 976 w 1440"/>
                <a:gd name="T109" fmla="*/ 175 h 1030"/>
                <a:gd name="T110" fmla="*/ 941 w 1440"/>
                <a:gd name="T111" fmla="*/ 123 h 1030"/>
                <a:gd name="T112" fmla="*/ 886 w 1440"/>
                <a:gd name="T113" fmla="*/ 147 h 1030"/>
                <a:gd name="T114" fmla="*/ 933 w 1440"/>
                <a:gd name="T115" fmla="*/ 194 h 1030"/>
                <a:gd name="T116" fmla="*/ 892 w 1440"/>
                <a:gd name="T117" fmla="*/ 249 h 1030"/>
                <a:gd name="T118" fmla="*/ 867 w 1440"/>
                <a:gd name="T119" fmla="*/ 197 h 1030"/>
                <a:gd name="T120" fmla="*/ 840 w 1440"/>
                <a:gd name="T121" fmla="*/ 123 h 1030"/>
                <a:gd name="T122" fmla="*/ 837 w 1440"/>
                <a:gd name="T123" fmla="*/ 82 h 1030"/>
                <a:gd name="T124" fmla="*/ 826 w 1440"/>
                <a:gd name="T125" fmla="*/ 35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40" h="1030">
                  <a:moveTo>
                    <a:pt x="826" y="35"/>
                  </a:moveTo>
                  <a:lnTo>
                    <a:pt x="791" y="0"/>
                  </a:lnTo>
                  <a:lnTo>
                    <a:pt x="682" y="0"/>
                  </a:lnTo>
                  <a:lnTo>
                    <a:pt x="660" y="35"/>
                  </a:lnTo>
                  <a:lnTo>
                    <a:pt x="589" y="35"/>
                  </a:lnTo>
                  <a:lnTo>
                    <a:pt x="570" y="52"/>
                  </a:lnTo>
                  <a:lnTo>
                    <a:pt x="562" y="82"/>
                  </a:lnTo>
                  <a:lnTo>
                    <a:pt x="592" y="101"/>
                  </a:lnTo>
                  <a:lnTo>
                    <a:pt x="583" y="120"/>
                  </a:lnTo>
                  <a:lnTo>
                    <a:pt x="553" y="137"/>
                  </a:lnTo>
                  <a:lnTo>
                    <a:pt x="570" y="175"/>
                  </a:lnTo>
                  <a:lnTo>
                    <a:pt x="556" y="202"/>
                  </a:lnTo>
                  <a:lnTo>
                    <a:pt x="570" y="232"/>
                  </a:lnTo>
                  <a:lnTo>
                    <a:pt x="570" y="284"/>
                  </a:lnTo>
                  <a:lnTo>
                    <a:pt x="515" y="311"/>
                  </a:lnTo>
                  <a:lnTo>
                    <a:pt x="504" y="333"/>
                  </a:lnTo>
                  <a:lnTo>
                    <a:pt x="477" y="352"/>
                  </a:lnTo>
                  <a:lnTo>
                    <a:pt x="499" y="380"/>
                  </a:lnTo>
                  <a:lnTo>
                    <a:pt x="477" y="399"/>
                  </a:lnTo>
                  <a:lnTo>
                    <a:pt x="469" y="426"/>
                  </a:lnTo>
                  <a:lnTo>
                    <a:pt x="499" y="456"/>
                  </a:lnTo>
                  <a:lnTo>
                    <a:pt x="466" y="478"/>
                  </a:lnTo>
                  <a:lnTo>
                    <a:pt x="474" y="505"/>
                  </a:lnTo>
                  <a:lnTo>
                    <a:pt x="502" y="525"/>
                  </a:lnTo>
                  <a:lnTo>
                    <a:pt x="491" y="544"/>
                  </a:lnTo>
                  <a:lnTo>
                    <a:pt x="469" y="549"/>
                  </a:lnTo>
                  <a:lnTo>
                    <a:pt x="455" y="582"/>
                  </a:lnTo>
                  <a:lnTo>
                    <a:pt x="428" y="576"/>
                  </a:lnTo>
                  <a:lnTo>
                    <a:pt x="412" y="604"/>
                  </a:lnTo>
                  <a:lnTo>
                    <a:pt x="379" y="620"/>
                  </a:lnTo>
                  <a:lnTo>
                    <a:pt x="343" y="609"/>
                  </a:lnTo>
                  <a:lnTo>
                    <a:pt x="319" y="623"/>
                  </a:lnTo>
                  <a:lnTo>
                    <a:pt x="283" y="598"/>
                  </a:lnTo>
                  <a:lnTo>
                    <a:pt x="242" y="617"/>
                  </a:lnTo>
                  <a:lnTo>
                    <a:pt x="229" y="648"/>
                  </a:lnTo>
                  <a:lnTo>
                    <a:pt x="193" y="648"/>
                  </a:lnTo>
                  <a:lnTo>
                    <a:pt x="174" y="675"/>
                  </a:lnTo>
                  <a:lnTo>
                    <a:pt x="155" y="680"/>
                  </a:lnTo>
                  <a:lnTo>
                    <a:pt x="136" y="713"/>
                  </a:lnTo>
                  <a:lnTo>
                    <a:pt x="103" y="689"/>
                  </a:lnTo>
                  <a:lnTo>
                    <a:pt x="70" y="721"/>
                  </a:lnTo>
                  <a:lnTo>
                    <a:pt x="43" y="702"/>
                  </a:lnTo>
                  <a:lnTo>
                    <a:pt x="19" y="716"/>
                  </a:lnTo>
                  <a:lnTo>
                    <a:pt x="0" y="757"/>
                  </a:lnTo>
                  <a:lnTo>
                    <a:pt x="19" y="760"/>
                  </a:lnTo>
                  <a:lnTo>
                    <a:pt x="60" y="765"/>
                  </a:lnTo>
                  <a:lnTo>
                    <a:pt x="109" y="801"/>
                  </a:lnTo>
                  <a:lnTo>
                    <a:pt x="155" y="806"/>
                  </a:lnTo>
                  <a:lnTo>
                    <a:pt x="169" y="787"/>
                  </a:lnTo>
                  <a:lnTo>
                    <a:pt x="215" y="790"/>
                  </a:lnTo>
                  <a:lnTo>
                    <a:pt x="286" y="839"/>
                  </a:lnTo>
                  <a:lnTo>
                    <a:pt x="294" y="866"/>
                  </a:lnTo>
                  <a:lnTo>
                    <a:pt x="384" y="915"/>
                  </a:lnTo>
                  <a:lnTo>
                    <a:pt x="496" y="915"/>
                  </a:lnTo>
                  <a:lnTo>
                    <a:pt x="581" y="932"/>
                  </a:lnTo>
                  <a:lnTo>
                    <a:pt x="611" y="893"/>
                  </a:lnTo>
                  <a:lnTo>
                    <a:pt x="630" y="847"/>
                  </a:lnTo>
                  <a:lnTo>
                    <a:pt x="687" y="844"/>
                  </a:lnTo>
                  <a:lnTo>
                    <a:pt x="714" y="869"/>
                  </a:lnTo>
                  <a:lnTo>
                    <a:pt x="772" y="880"/>
                  </a:lnTo>
                  <a:lnTo>
                    <a:pt x="780" y="921"/>
                  </a:lnTo>
                  <a:lnTo>
                    <a:pt x="810" y="910"/>
                  </a:lnTo>
                  <a:lnTo>
                    <a:pt x="862" y="943"/>
                  </a:lnTo>
                  <a:lnTo>
                    <a:pt x="911" y="929"/>
                  </a:lnTo>
                  <a:lnTo>
                    <a:pt x="944" y="951"/>
                  </a:lnTo>
                  <a:lnTo>
                    <a:pt x="957" y="1030"/>
                  </a:lnTo>
                  <a:lnTo>
                    <a:pt x="985" y="1027"/>
                  </a:lnTo>
                  <a:lnTo>
                    <a:pt x="1004" y="959"/>
                  </a:lnTo>
                  <a:lnTo>
                    <a:pt x="1015" y="913"/>
                  </a:lnTo>
                  <a:lnTo>
                    <a:pt x="1069" y="847"/>
                  </a:lnTo>
                  <a:lnTo>
                    <a:pt x="1080" y="803"/>
                  </a:lnTo>
                  <a:lnTo>
                    <a:pt x="1099" y="795"/>
                  </a:lnTo>
                  <a:lnTo>
                    <a:pt x="1129" y="768"/>
                  </a:lnTo>
                  <a:lnTo>
                    <a:pt x="1159" y="768"/>
                  </a:lnTo>
                  <a:lnTo>
                    <a:pt x="1217" y="792"/>
                  </a:lnTo>
                  <a:lnTo>
                    <a:pt x="1268" y="822"/>
                  </a:lnTo>
                  <a:lnTo>
                    <a:pt x="1320" y="790"/>
                  </a:lnTo>
                  <a:lnTo>
                    <a:pt x="1364" y="817"/>
                  </a:lnTo>
                  <a:lnTo>
                    <a:pt x="1402" y="809"/>
                  </a:lnTo>
                  <a:lnTo>
                    <a:pt x="1440" y="770"/>
                  </a:lnTo>
                  <a:lnTo>
                    <a:pt x="1429" y="757"/>
                  </a:lnTo>
                  <a:lnTo>
                    <a:pt x="1408" y="724"/>
                  </a:lnTo>
                  <a:lnTo>
                    <a:pt x="1369" y="716"/>
                  </a:lnTo>
                  <a:lnTo>
                    <a:pt x="1369" y="691"/>
                  </a:lnTo>
                  <a:lnTo>
                    <a:pt x="1334" y="669"/>
                  </a:lnTo>
                  <a:lnTo>
                    <a:pt x="1296" y="686"/>
                  </a:lnTo>
                  <a:lnTo>
                    <a:pt x="1266" y="656"/>
                  </a:lnTo>
                  <a:lnTo>
                    <a:pt x="1233" y="658"/>
                  </a:lnTo>
                  <a:lnTo>
                    <a:pt x="1236" y="623"/>
                  </a:lnTo>
                  <a:lnTo>
                    <a:pt x="1187" y="617"/>
                  </a:lnTo>
                  <a:lnTo>
                    <a:pt x="1151" y="598"/>
                  </a:lnTo>
                  <a:lnTo>
                    <a:pt x="1154" y="563"/>
                  </a:lnTo>
                  <a:lnTo>
                    <a:pt x="1137" y="544"/>
                  </a:lnTo>
                  <a:lnTo>
                    <a:pt x="1088" y="563"/>
                  </a:lnTo>
                  <a:lnTo>
                    <a:pt x="1067" y="535"/>
                  </a:lnTo>
                  <a:lnTo>
                    <a:pt x="1097" y="505"/>
                  </a:lnTo>
                  <a:lnTo>
                    <a:pt x="1121" y="486"/>
                  </a:lnTo>
                  <a:lnTo>
                    <a:pt x="1127" y="459"/>
                  </a:lnTo>
                  <a:lnTo>
                    <a:pt x="1088" y="454"/>
                  </a:lnTo>
                  <a:lnTo>
                    <a:pt x="1097" y="423"/>
                  </a:lnTo>
                  <a:lnTo>
                    <a:pt x="1077" y="391"/>
                  </a:lnTo>
                  <a:lnTo>
                    <a:pt x="1099" y="363"/>
                  </a:lnTo>
                  <a:lnTo>
                    <a:pt x="1077" y="325"/>
                  </a:lnTo>
                  <a:lnTo>
                    <a:pt x="1077" y="303"/>
                  </a:lnTo>
                  <a:lnTo>
                    <a:pt x="1058" y="284"/>
                  </a:lnTo>
                  <a:lnTo>
                    <a:pt x="1017" y="284"/>
                  </a:lnTo>
                  <a:lnTo>
                    <a:pt x="1012" y="251"/>
                  </a:lnTo>
                  <a:lnTo>
                    <a:pt x="1012" y="224"/>
                  </a:lnTo>
                  <a:lnTo>
                    <a:pt x="976" y="202"/>
                  </a:lnTo>
                  <a:lnTo>
                    <a:pt x="976" y="175"/>
                  </a:lnTo>
                  <a:lnTo>
                    <a:pt x="955" y="153"/>
                  </a:lnTo>
                  <a:lnTo>
                    <a:pt x="941" y="123"/>
                  </a:lnTo>
                  <a:lnTo>
                    <a:pt x="908" y="123"/>
                  </a:lnTo>
                  <a:lnTo>
                    <a:pt x="886" y="147"/>
                  </a:lnTo>
                  <a:lnTo>
                    <a:pt x="911" y="169"/>
                  </a:lnTo>
                  <a:lnTo>
                    <a:pt x="933" y="194"/>
                  </a:lnTo>
                  <a:lnTo>
                    <a:pt x="908" y="232"/>
                  </a:lnTo>
                  <a:lnTo>
                    <a:pt x="892" y="249"/>
                  </a:lnTo>
                  <a:lnTo>
                    <a:pt x="845" y="219"/>
                  </a:lnTo>
                  <a:lnTo>
                    <a:pt x="867" y="197"/>
                  </a:lnTo>
                  <a:lnTo>
                    <a:pt x="840" y="161"/>
                  </a:lnTo>
                  <a:lnTo>
                    <a:pt x="840" y="123"/>
                  </a:lnTo>
                  <a:lnTo>
                    <a:pt x="870" y="93"/>
                  </a:lnTo>
                  <a:lnTo>
                    <a:pt x="837" y="82"/>
                  </a:lnTo>
                  <a:lnTo>
                    <a:pt x="810" y="82"/>
                  </a:lnTo>
                  <a:lnTo>
                    <a:pt x="826" y="35"/>
                  </a:lnTo>
                  <a:lnTo>
                    <a:pt x="826" y="35"/>
                  </a:lnTo>
                  <a:close/>
                </a:path>
              </a:pathLst>
            </a:custGeom>
            <a:solidFill>
              <a:srgbClr val="C00000"/>
            </a:solidFill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sp>
        <p:nvSpPr>
          <p:cNvPr id="101" name="Obdélník 100">
            <a:extLst>
              <a:ext uri="{FF2B5EF4-FFF2-40B4-BE49-F238E27FC236}">
                <a16:creationId xmlns:a16="http://schemas.microsoft.com/office/drawing/2014/main" id="{A671463B-8A18-493A-ADE0-B8B5E16DDCFA}"/>
              </a:ext>
            </a:extLst>
          </p:cNvPr>
          <p:cNvSpPr/>
          <p:nvPr/>
        </p:nvSpPr>
        <p:spPr>
          <a:xfrm>
            <a:off x="9086555" y="1776464"/>
            <a:ext cx="337571" cy="335995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684000" bIns="108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2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Segoe UI"/>
              </a:rPr>
              <a:t>високи</a:t>
            </a:r>
            <a:endParaRPr kumimoji="0" lang="cs-CZ" sz="2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02" name="Obdélník 101">
            <a:extLst>
              <a:ext uri="{FF2B5EF4-FFF2-40B4-BE49-F238E27FC236}">
                <a16:creationId xmlns:a16="http://schemas.microsoft.com/office/drawing/2014/main" id="{E21A7134-3C43-4547-91FF-828DC80AD0C9}"/>
              </a:ext>
            </a:extLst>
          </p:cNvPr>
          <p:cNvSpPr/>
          <p:nvPr/>
        </p:nvSpPr>
        <p:spPr>
          <a:xfrm>
            <a:off x="9086555" y="2342075"/>
            <a:ext cx="337571" cy="33599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684000" bIns="108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середній</a:t>
            </a:r>
            <a:endParaRPr kumimoji="0" lang="cs-CZ" sz="2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03" name="Obdélník 102">
            <a:extLst>
              <a:ext uri="{FF2B5EF4-FFF2-40B4-BE49-F238E27FC236}">
                <a16:creationId xmlns:a16="http://schemas.microsoft.com/office/drawing/2014/main" id="{05C0F900-D485-4DFB-A5BE-E599EBEC4FA1}"/>
              </a:ext>
            </a:extLst>
          </p:cNvPr>
          <p:cNvSpPr/>
          <p:nvPr/>
        </p:nvSpPr>
        <p:spPr>
          <a:xfrm>
            <a:off x="9086555" y="2908559"/>
            <a:ext cx="337571" cy="335995"/>
          </a:xfrm>
          <a:prstGeom prst="rect">
            <a:avLst/>
          </a:prstGeom>
          <a:solidFill>
            <a:srgbClr val="0073C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684000" bIns="10800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низький</a:t>
            </a:r>
            <a:endParaRPr kumimoji="0" lang="cs-CZ" sz="2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03270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982662" y="907337"/>
            <a:ext cx="10833097" cy="388676"/>
          </a:xfrm>
          <a:solidFill>
            <a:schemeClr val="accent6">
              <a:lumMod val="75000"/>
            </a:schemeClr>
          </a:solidFill>
        </p:spPr>
        <p:txBody>
          <a:bodyPr>
            <a:normAutofit/>
          </a:bodyPr>
          <a:lstStyle/>
          <a:p>
            <a:r>
              <a:rPr lang="uk-UA" sz="1600" b="0" dirty="0">
                <a:solidFill>
                  <a:schemeClr val="bg1"/>
                </a:solidFill>
              </a:rPr>
              <a:t>Кількість уроків прямої педагогічної діяльності, які вів вчитель без кваліфікації для 1 ступеня </a:t>
            </a:r>
            <a:r>
              <a:rPr lang="ru-RU" sz="1600" b="0" dirty="0">
                <a:solidFill>
                  <a:schemeClr val="bg1"/>
                </a:solidFill>
              </a:rPr>
              <a:t>БШ</a:t>
            </a:r>
            <a:endParaRPr lang="cs-CZ" sz="1600" b="0" dirty="0">
              <a:solidFill>
                <a:schemeClr val="bg1"/>
              </a:solidFill>
            </a:endParaRPr>
          </a:p>
        </p:txBody>
      </p:sp>
      <p:sp>
        <p:nvSpPr>
          <p:cNvPr id="3" name="Obdélník 2"/>
          <p:cNvSpPr/>
          <p:nvPr/>
        </p:nvSpPr>
        <p:spPr>
          <a:xfrm>
            <a:off x="982662" y="468571"/>
            <a:ext cx="2135112" cy="36933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srgbClr val="1264C3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1</a:t>
            </a:r>
            <a:r>
              <a:rPr kumimoji="0" lang="uk-UA" sz="1800" b="1" i="0" u="none" strike="noStrike" kern="1200" cap="none" spc="0" normalizeH="0" baseline="0" noProof="0" dirty="0">
                <a:ln>
                  <a:noFill/>
                </a:ln>
                <a:solidFill>
                  <a:srgbClr val="1264C3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ступінь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264C3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БШ</a:t>
            </a:r>
            <a:endParaRPr kumimoji="0" lang="cs-CZ" sz="1800" b="1" i="0" u="none" strike="noStrike" kern="1200" cap="none" spc="0" normalizeH="0" baseline="0" noProof="0" dirty="0">
              <a:ln>
                <a:noFill/>
              </a:ln>
              <a:solidFill>
                <a:srgbClr val="1264C3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graphicFrame>
        <p:nvGraphicFramePr>
          <p:cNvPr id="21" name="Chart 149"/>
          <p:cNvGraphicFramePr/>
          <p:nvPr/>
        </p:nvGraphicFramePr>
        <p:xfrm>
          <a:off x="9940931" y="2315945"/>
          <a:ext cx="2034499" cy="21167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" name="TextBox 151"/>
          <p:cNvSpPr txBox="1"/>
          <p:nvPr/>
        </p:nvSpPr>
        <p:spPr>
          <a:xfrm>
            <a:off x="10214824" y="3084913"/>
            <a:ext cx="1395919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0" i="0" u="none" strike="noStrike" kern="1200" cap="none" spc="0" normalizeH="0" baseline="0" noProof="0" dirty="0">
                <a:ln>
                  <a:noFill/>
                </a:ln>
                <a:solidFill>
                  <a:srgbClr val="1264C3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17,7 %</a:t>
            </a:r>
            <a:endParaRPr kumimoji="0" lang="id-ID" sz="2800" b="0" i="0" u="none" strike="noStrike" kern="1200" cap="none" spc="0" normalizeH="0" baseline="0" noProof="0" dirty="0">
              <a:ln>
                <a:noFill/>
              </a:ln>
              <a:solidFill>
                <a:srgbClr val="1264C3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3" name="TextovéPole 22"/>
          <p:cNvSpPr txBox="1"/>
          <p:nvPr/>
        </p:nvSpPr>
        <p:spPr>
          <a:xfrm>
            <a:off x="10885585" y="2346418"/>
            <a:ext cx="69809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8" name="Obdélník 37"/>
          <p:cNvSpPr/>
          <p:nvPr/>
        </p:nvSpPr>
        <p:spPr>
          <a:xfrm>
            <a:off x="9069445" y="5541560"/>
            <a:ext cx="2773358" cy="4616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неапробоване навчання 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– </a:t>
            </a:r>
            <a:r>
              <a:rPr lang="uk-UA" sz="1200" dirty="0">
                <a:solidFill>
                  <a:prstClr val="black"/>
                </a:solidFill>
                <a:latin typeface="Segoe UI"/>
              </a:rPr>
              <a:t>у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роки ППД</a:t>
            </a: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0" name="Obdélník 29">
            <a:extLst>
              <a:ext uri="{FF2B5EF4-FFF2-40B4-BE49-F238E27FC236}">
                <a16:creationId xmlns:a16="http://schemas.microsoft.com/office/drawing/2014/main" id="{FC6E53B9-3D8C-4B8F-ADF9-AE77F6DBAA03}"/>
              </a:ext>
            </a:extLst>
          </p:cNvPr>
          <p:cNvSpPr/>
          <p:nvPr/>
        </p:nvSpPr>
        <p:spPr>
          <a:xfrm>
            <a:off x="8518540" y="2421689"/>
            <a:ext cx="231560" cy="1600200"/>
          </a:xfrm>
          <a:prstGeom prst="rect">
            <a:avLst/>
          </a:prstGeom>
          <a:gradFill>
            <a:gsLst>
              <a:gs pos="100000">
                <a:srgbClr val="FCF2F4"/>
              </a:gs>
              <a:gs pos="0">
                <a:srgbClr val="C000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1" name="TextovéPole 30">
            <a:extLst>
              <a:ext uri="{FF2B5EF4-FFF2-40B4-BE49-F238E27FC236}">
                <a16:creationId xmlns:a16="http://schemas.microsoft.com/office/drawing/2014/main" id="{F2D06109-D902-4952-8702-F8BD3CF415C2}"/>
              </a:ext>
            </a:extLst>
          </p:cNvPr>
          <p:cNvSpPr txBox="1"/>
          <p:nvPr/>
        </p:nvSpPr>
        <p:spPr>
          <a:xfrm>
            <a:off x="8816990" y="2421689"/>
            <a:ext cx="676467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27,8 %</a:t>
            </a:r>
          </a:p>
        </p:txBody>
      </p:sp>
      <p:sp>
        <p:nvSpPr>
          <p:cNvPr id="32" name="TextovéPole 31">
            <a:extLst>
              <a:ext uri="{FF2B5EF4-FFF2-40B4-BE49-F238E27FC236}">
                <a16:creationId xmlns:a16="http://schemas.microsoft.com/office/drawing/2014/main" id="{10771CA6-211B-42B0-BBB3-40929A1E4286}"/>
              </a:ext>
            </a:extLst>
          </p:cNvPr>
          <p:cNvSpPr txBox="1"/>
          <p:nvPr/>
        </p:nvSpPr>
        <p:spPr>
          <a:xfrm>
            <a:off x="8816990" y="3759404"/>
            <a:ext cx="676467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12,0 %</a:t>
            </a:r>
          </a:p>
        </p:txBody>
      </p:sp>
      <p:graphicFrame>
        <p:nvGraphicFramePr>
          <p:cNvPr id="19" name="Tabulka 18"/>
          <p:cNvGraphicFramePr>
            <a:graphicFrameLocks noGrp="1"/>
          </p:cNvGraphicFramePr>
          <p:nvPr/>
        </p:nvGraphicFramePr>
        <p:xfrm>
          <a:off x="12564731" y="-850426"/>
          <a:ext cx="3467099" cy="436245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89269">
                  <a:extLst>
                    <a:ext uri="{9D8B030D-6E8A-4147-A177-3AD203B41FA5}">
                      <a16:colId xmlns:a16="http://schemas.microsoft.com/office/drawing/2014/main" val="3288293427"/>
                    </a:ext>
                  </a:extLst>
                </a:gridCol>
                <a:gridCol w="1692006">
                  <a:extLst>
                    <a:ext uri="{9D8B030D-6E8A-4147-A177-3AD203B41FA5}">
                      <a16:colId xmlns:a16="http://schemas.microsoft.com/office/drawing/2014/main" val="1615593571"/>
                    </a:ext>
                  </a:extLst>
                </a:gridCol>
                <a:gridCol w="692912">
                  <a:extLst>
                    <a:ext uri="{9D8B030D-6E8A-4147-A177-3AD203B41FA5}">
                      <a16:colId xmlns:a16="http://schemas.microsoft.com/office/drawing/2014/main" val="1385397730"/>
                    </a:ext>
                  </a:extLst>
                </a:gridCol>
                <a:gridCol w="692912">
                  <a:extLst>
                    <a:ext uri="{9D8B030D-6E8A-4147-A177-3AD203B41FA5}">
                      <a16:colId xmlns:a16="http://schemas.microsoft.com/office/drawing/2014/main" val="185770216"/>
                    </a:ext>
                  </a:extLst>
                </a:gridCol>
              </a:tblGrid>
              <a:tr h="259715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1" u="none" strike="noStrike" dirty="0">
                          <a:effectLst/>
                        </a:rPr>
                        <a:t>1. stupeň </a:t>
                      </a:r>
                      <a:r>
                        <a:rPr lang="ru-RU" sz="1000" u="none" strike="noStrike" dirty="0">
                          <a:effectLst/>
                        </a:rPr>
                        <a:t>БШ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00" u="none" strike="noStrike">
                          <a:effectLst/>
                        </a:rPr>
                        <a:t>Česká republika</a:t>
                      </a:r>
                      <a:endParaRPr lang="cs-CZ" sz="1000" b="1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>
                          <a:effectLst/>
                        </a:rPr>
                        <a:t>17,70%</a:t>
                      </a:r>
                      <a:endParaRPr lang="cs-CZ" sz="1000" b="1" i="0" u="none" strike="noStrike">
                        <a:solidFill>
                          <a:srgbClr val="FFFFFF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endParaRPr lang="cs-CZ" sz="1000" b="1" i="0" u="none" strike="noStrike" dirty="0">
                        <a:solidFill>
                          <a:srgbClr val="FFFFFF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253877662"/>
                  </a:ext>
                </a:extLst>
              </a:tr>
              <a:tr h="542925"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00" u="none" strike="noStrike" dirty="0">
                          <a:effectLst/>
                        </a:rPr>
                        <a:t>Karlovarský kraj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 dirty="0">
                          <a:effectLst/>
                        </a:rPr>
                        <a:t>27,80%</a:t>
                      </a:r>
                      <a:endParaRPr lang="cs-CZ" sz="1000" b="1" i="0" u="none" strike="noStrike" dirty="0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38208425"/>
                  </a:ext>
                </a:extLst>
              </a:tr>
              <a:tr h="419100"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00" u="none" strike="noStrike">
                          <a:effectLst/>
                        </a:rPr>
                        <a:t>Středočeský kraj</a:t>
                      </a:r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>
                          <a:effectLst/>
                        </a:rPr>
                        <a:t>27,50%</a:t>
                      </a:r>
                      <a:endParaRPr lang="cs-CZ" sz="1000" b="1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99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31323355"/>
                  </a:ext>
                </a:extLst>
              </a:tr>
              <a:tr h="419100"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00" u="none" strike="noStrike">
                          <a:effectLst/>
                        </a:rPr>
                        <a:t>hlavní město Praha</a:t>
                      </a:r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>
                          <a:effectLst/>
                        </a:rPr>
                        <a:t>25,40%</a:t>
                      </a:r>
                      <a:endParaRPr lang="cs-CZ" sz="1000" b="1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21293122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00" u="none" strike="noStrike">
                          <a:effectLst/>
                        </a:rPr>
                        <a:t>Liberecký kraj</a:t>
                      </a:r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>
                          <a:effectLst/>
                        </a:rPr>
                        <a:t>17,40%</a:t>
                      </a:r>
                      <a:endParaRPr lang="cs-CZ" sz="1000" b="1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561660180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00" u="none" strike="noStrike">
                          <a:effectLst/>
                        </a:rPr>
                        <a:t>Ústecký kraj</a:t>
                      </a:r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>
                          <a:effectLst/>
                        </a:rPr>
                        <a:t>17,10%</a:t>
                      </a:r>
                      <a:endParaRPr lang="cs-CZ" sz="1000" b="1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786382598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00" u="none" strike="noStrike">
                          <a:effectLst/>
                        </a:rPr>
                        <a:t>Plzeňský kraj</a:t>
                      </a:r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>
                          <a:effectLst/>
                        </a:rPr>
                        <a:t>16,70%</a:t>
                      </a:r>
                      <a:endParaRPr lang="cs-CZ" sz="1000" b="1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5857405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00" u="none" strike="noStrike">
                          <a:effectLst/>
                        </a:rPr>
                        <a:t>Královéhradecký</a:t>
                      </a:r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>
                          <a:effectLst/>
                        </a:rPr>
                        <a:t>15,20%</a:t>
                      </a:r>
                      <a:endParaRPr lang="cs-CZ" sz="1000" b="1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57240751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00" u="none" strike="noStrike">
                          <a:effectLst/>
                        </a:rPr>
                        <a:t>Pardubický kraj</a:t>
                      </a:r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>
                          <a:effectLst/>
                        </a:rPr>
                        <a:t>14,30%</a:t>
                      </a:r>
                      <a:endParaRPr lang="cs-CZ" sz="1000" b="1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074268828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00" u="none" strike="noStrike">
                          <a:effectLst/>
                        </a:rPr>
                        <a:t>Zlínský kraj</a:t>
                      </a:r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>
                          <a:effectLst/>
                        </a:rPr>
                        <a:t>14,00%</a:t>
                      </a:r>
                      <a:endParaRPr lang="cs-CZ" sz="1000" b="1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80858725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00" u="none" strike="noStrike">
                          <a:effectLst/>
                        </a:rPr>
                        <a:t>Moravskoslezský kraj</a:t>
                      </a:r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>
                          <a:effectLst/>
                        </a:rPr>
                        <a:t>13,90%</a:t>
                      </a:r>
                      <a:endParaRPr lang="cs-CZ" sz="1000" b="1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17898560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00" u="none" strike="noStrike">
                          <a:effectLst/>
                        </a:rPr>
                        <a:t>Olomoucký kraj</a:t>
                      </a:r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>
                          <a:effectLst/>
                        </a:rPr>
                        <a:t>13,10%</a:t>
                      </a:r>
                      <a:endParaRPr lang="cs-CZ" sz="1000" b="1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74890418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00" u="none" strike="noStrike">
                          <a:effectLst/>
                        </a:rPr>
                        <a:t>Jihomoravský kraj</a:t>
                      </a:r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>
                          <a:effectLst/>
                        </a:rPr>
                        <a:t>13,00%</a:t>
                      </a:r>
                      <a:endParaRPr lang="cs-CZ" sz="1000" b="1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098798480"/>
                  </a:ext>
                </a:extLst>
              </a:tr>
              <a:tr h="419100"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00" u="none" strike="noStrike">
                          <a:effectLst/>
                        </a:rPr>
                        <a:t>Jihočeský kraj</a:t>
                      </a:r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>
                          <a:effectLst/>
                        </a:rPr>
                        <a:t>12,60%</a:t>
                      </a:r>
                      <a:endParaRPr lang="cs-CZ" sz="1000" b="1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5436005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00" u="none" strike="noStrike">
                          <a:effectLst/>
                        </a:rPr>
                        <a:t>Kraj Vysočina</a:t>
                      </a:r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 dirty="0">
                          <a:effectLst/>
                        </a:rPr>
                        <a:t>12,00%</a:t>
                      </a:r>
                      <a:endParaRPr lang="cs-CZ" sz="1000" b="1" i="0" u="none" strike="noStrike" dirty="0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287774812"/>
                  </a:ext>
                </a:extLst>
              </a:tr>
            </a:tbl>
          </a:graphicData>
        </a:graphic>
      </p:graphicFrame>
      <p:graphicFrame>
        <p:nvGraphicFramePr>
          <p:cNvPr id="34" name="Graf 33"/>
          <p:cNvGraphicFramePr>
            <a:graphicFrameLocks/>
          </p:cNvGraphicFramePr>
          <p:nvPr/>
        </p:nvGraphicFramePr>
        <p:xfrm>
          <a:off x="12714092" y="4470086"/>
          <a:ext cx="5596767" cy="33366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pic>
        <p:nvPicPr>
          <p:cNvPr id="29" name="Obrázek 2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4031" y="2122031"/>
            <a:ext cx="302246" cy="201131"/>
          </a:xfrm>
          <a:prstGeom prst="rect">
            <a:avLst/>
          </a:prstGeom>
          <a:ln>
            <a:solidFill>
              <a:schemeClr val="bg1">
                <a:lumMod val="95000"/>
              </a:schemeClr>
            </a:solidFill>
          </a:ln>
        </p:spPr>
      </p:pic>
      <p:grpSp>
        <p:nvGrpSpPr>
          <p:cNvPr id="33" name="Group 4">
            <a:extLst>
              <a:ext uri="{FF2B5EF4-FFF2-40B4-BE49-F238E27FC236}">
                <a16:creationId xmlns:a16="http://schemas.microsoft.com/office/drawing/2014/main" id="{3A7EA079-182F-4D63-A307-628354A85FE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05090" y="1531223"/>
            <a:ext cx="7165975" cy="4124325"/>
            <a:chOff x="679" y="1024"/>
            <a:chExt cx="4514" cy="2598"/>
          </a:xfrm>
          <a:solidFill>
            <a:srgbClr val="C00C30"/>
          </a:solidFill>
        </p:grpSpPr>
        <p:sp>
          <p:nvSpPr>
            <p:cNvPr id="35" name="Freeform 5">
              <a:extLst>
                <a:ext uri="{FF2B5EF4-FFF2-40B4-BE49-F238E27FC236}">
                  <a16:creationId xmlns:a16="http://schemas.microsoft.com/office/drawing/2014/main" id="{60CEEAA3-97A8-42AA-BE54-EEFA29FFD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573"/>
              <a:ext cx="878" cy="699"/>
            </a:xfrm>
            <a:custGeom>
              <a:avLst/>
              <a:gdLst>
                <a:gd name="T0" fmla="*/ 843 w 878"/>
                <a:gd name="T1" fmla="*/ 115 h 699"/>
                <a:gd name="T2" fmla="*/ 794 w 878"/>
                <a:gd name="T3" fmla="*/ 55 h 699"/>
                <a:gd name="T4" fmla="*/ 761 w 878"/>
                <a:gd name="T5" fmla="*/ 41 h 699"/>
                <a:gd name="T6" fmla="*/ 693 w 878"/>
                <a:gd name="T7" fmla="*/ 16 h 699"/>
                <a:gd name="T8" fmla="*/ 600 w 878"/>
                <a:gd name="T9" fmla="*/ 25 h 699"/>
                <a:gd name="T10" fmla="*/ 537 w 878"/>
                <a:gd name="T11" fmla="*/ 0 h 699"/>
                <a:gd name="T12" fmla="*/ 488 w 878"/>
                <a:gd name="T13" fmla="*/ 16 h 699"/>
                <a:gd name="T14" fmla="*/ 450 w 878"/>
                <a:gd name="T15" fmla="*/ 82 h 699"/>
                <a:gd name="T16" fmla="*/ 384 w 878"/>
                <a:gd name="T17" fmla="*/ 76 h 699"/>
                <a:gd name="T18" fmla="*/ 352 w 878"/>
                <a:gd name="T19" fmla="*/ 131 h 699"/>
                <a:gd name="T20" fmla="*/ 283 w 878"/>
                <a:gd name="T21" fmla="*/ 134 h 699"/>
                <a:gd name="T22" fmla="*/ 242 w 878"/>
                <a:gd name="T23" fmla="*/ 189 h 699"/>
                <a:gd name="T24" fmla="*/ 180 w 878"/>
                <a:gd name="T25" fmla="*/ 169 h 699"/>
                <a:gd name="T26" fmla="*/ 144 w 878"/>
                <a:gd name="T27" fmla="*/ 161 h 699"/>
                <a:gd name="T28" fmla="*/ 136 w 878"/>
                <a:gd name="T29" fmla="*/ 229 h 699"/>
                <a:gd name="T30" fmla="*/ 68 w 878"/>
                <a:gd name="T31" fmla="*/ 257 h 699"/>
                <a:gd name="T32" fmla="*/ 10 w 878"/>
                <a:gd name="T33" fmla="*/ 320 h 699"/>
                <a:gd name="T34" fmla="*/ 21 w 878"/>
                <a:gd name="T35" fmla="*/ 383 h 699"/>
                <a:gd name="T36" fmla="*/ 54 w 878"/>
                <a:gd name="T37" fmla="*/ 415 h 699"/>
                <a:gd name="T38" fmla="*/ 0 w 878"/>
                <a:gd name="T39" fmla="*/ 464 h 699"/>
                <a:gd name="T40" fmla="*/ 70 w 878"/>
                <a:gd name="T41" fmla="*/ 473 h 699"/>
                <a:gd name="T42" fmla="*/ 84 w 878"/>
                <a:gd name="T43" fmla="*/ 527 h 699"/>
                <a:gd name="T44" fmla="*/ 169 w 878"/>
                <a:gd name="T45" fmla="*/ 552 h 699"/>
                <a:gd name="T46" fmla="*/ 199 w 878"/>
                <a:gd name="T47" fmla="*/ 585 h 699"/>
                <a:gd name="T48" fmla="*/ 267 w 878"/>
                <a:gd name="T49" fmla="*/ 598 h 699"/>
                <a:gd name="T50" fmla="*/ 302 w 878"/>
                <a:gd name="T51" fmla="*/ 645 h 699"/>
                <a:gd name="T52" fmla="*/ 362 w 878"/>
                <a:gd name="T53" fmla="*/ 686 h 699"/>
                <a:gd name="T54" fmla="*/ 403 w 878"/>
                <a:gd name="T55" fmla="*/ 699 h 699"/>
                <a:gd name="T56" fmla="*/ 472 w 878"/>
                <a:gd name="T57" fmla="*/ 626 h 699"/>
                <a:gd name="T58" fmla="*/ 543 w 878"/>
                <a:gd name="T59" fmla="*/ 544 h 699"/>
                <a:gd name="T60" fmla="*/ 641 w 878"/>
                <a:gd name="T61" fmla="*/ 514 h 699"/>
                <a:gd name="T62" fmla="*/ 682 w 878"/>
                <a:gd name="T63" fmla="*/ 388 h 699"/>
                <a:gd name="T64" fmla="*/ 701 w 878"/>
                <a:gd name="T65" fmla="*/ 287 h 699"/>
                <a:gd name="T66" fmla="*/ 777 w 878"/>
                <a:gd name="T67" fmla="*/ 227 h 699"/>
                <a:gd name="T68" fmla="*/ 851 w 878"/>
                <a:gd name="T69" fmla="*/ 194 h 699"/>
                <a:gd name="T70" fmla="*/ 878 w 878"/>
                <a:gd name="T71" fmla="*/ 131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78" h="699">
                  <a:moveTo>
                    <a:pt x="878" y="131"/>
                  </a:moveTo>
                  <a:lnTo>
                    <a:pt x="843" y="115"/>
                  </a:lnTo>
                  <a:lnTo>
                    <a:pt x="837" y="79"/>
                  </a:lnTo>
                  <a:lnTo>
                    <a:pt x="794" y="55"/>
                  </a:lnTo>
                  <a:lnTo>
                    <a:pt x="791" y="27"/>
                  </a:lnTo>
                  <a:lnTo>
                    <a:pt x="761" y="41"/>
                  </a:lnTo>
                  <a:lnTo>
                    <a:pt x="728" y="41"/>
                  </a:lnTo>
                  <a:lnTo>
                    <a:pt x="693" y="16"/>
                  </a:lnTo>
                  <a:lnTo>
                    <a:pt x="646" y="5"/>
                  </a:lnTo>
                  <a:lnTo>
                    <a:pt x="600" y="25"/>
                  </a:lnTo>
                  <a:lnTo>
                    <a:pt x="570" y="0"/>
                  </a:lnTo>
                  <a:lnTo>
                    <a:pt x="537" y="0"/>
                  </a:lnTo>
                  <a:lnTo>
                    <a:pt x="513" y="25"/>
                  </a:lnTo>
                  <a:lnTo>
                    <a:pt x="488" y="16"/>
                  </a:lnTo>
                  <a:lnTo>
                    <a:pt x="450" y="41"/>
                  </a:lnTo>
                  <a:lnTo>
                    <a:pt x="450" y="82"/>
                  </a:lnTo>
                  <a:lnTo>
                    <a:pt x="417" y="115"/>
                  </a:lnTo>
                  <a:lnTo>
                    <a:pt x="384" y="76"/>
                  </a:lnTo>
                  <a:lnTo>
                    <a:pt x="338" y="93"/>
                  </a:lnTo>
                  <a:lnTo>
                    <a:pt x="352" y="131"/>
                  </a:lnTo>
                  <a:lnTo>
                    <a:pt x="311" y="145"/>
                  </a:lnTo>
                  <a:lnTo>
                    <a:pt x="283" y="134"/>
                  </a:lnTo>
                  <a:lnTo>
                    <a:pt x="259" y="158"/>
                  </a:lnTo>
                  <a:lnTo>
                    <a:pt x="242" y="189"/>
                  </a:lnTo>
                  <a:lnTo>
                    <a:pt x="218" y="167"/>
                  </a:lnTo>
                  <a:lnTo>
                    <a:pt x="180" y="169"/>
                  </a:lnTo>
                  <a:lnTo>
                    <a:pt x="169" y="139"/>
                  </a:lnTo>
                  <a:lnTo>
                    <a:pt x="144" y="161"/>
                  </a:lnTo>
                  <a:lnTo>
                    <a:pt x="158" y="208"/>
                  </a:lnTo>
                  <a:lnTo>
                    <a:pt x="136" y="229"/>
                  </a:lnTo>
                  <a:lnTo>
                    <a:pt x="122" y="249"/>
                  </a:lnTo>
                  <a:lnTo>
                    <a:pt x="68" y="257"/>
                  </a:lnTo>
                  <a:lnTo>
                    <a:pt x="32" y="292"/>
                  </a:lnTo>
                  <a:lnTo>
                    <a:pt x="10" y="320"/>
                  </a:lnTo>
                  <a:lnTo>
                    <a:pt x="30" y="352"/>
                  </a:lnTo>
                  <a:lnTo>
                    <a:pt x="21" y="383"/>
                  </a:lnTo>
                  <a:lnTo>
                    <a:pt x="60" y="388"/>
                  </a:lnTo>
                  <a:lnTo>
                    <a:pt x="54" y="415"/>
                  </a:lnTo>
                  <a:lnTo>
                    <a:pt x="30" y="434"/>
                  </a:lnTo>
                  <a:lnTo>
                    <a:pt x="0" y="464"/>
                  </a:lnTo>
                  <a:lnTo>
                    <a:pt x="21" y="492"/>
                  </a:lnTo>
                  <a:lnTo>
                    <a:pt x="70" y="473"/>
                  </a:lnTo>
                  <a:lnTo>
                    <a:pt x="87" y="492"/>
                  </a:lnTo>
                  <a:lnTo>
                    <a:pt x="84" y="527"/>
                  </a:lnTo>
                  <a:lnTo>
                    <a:pt x="120" y="546"/>
                  </a:lnTo>
                  <a:lnTo>
                    <a:pt x="169" y="552"/>
                  </a:lnTo>
                  <a:lnTo>
                    <a:pt x="166" y="587"/>
                  </a:lnTo>
                  <a:lnTo>
                    <a:pt x="199" y="585"/>
                  </a:lnTo>
                  <a:lnTo>
                    <a:pt x="229" y="615"/>
                  </a:lnTo>
                  <a:lnTo>
                    <a:pt x="267" y="598"/>
                  </a:lnTo>
                  <a:lnTo>
                    <a:pt x="302" y="620"/>
                  </a:lnTo>
                  <a:lnTo>
                    <a:pt x="302" y="645"/>
                  </a:lnTo>
                  <a:lnTo>
                    <a:pt x="341" y="653"/>
                  </a:lnTo>
                  <a:lnTo>
                    <a:pt x="362" y="686"/>
                  </a:lnTo>
                  <a:lnTo>
                    <a:pt x="373" y="699"/>
                  </a:lnTo>
                  <a:lnTo>
                    <a:pt x="403" y="699"/>
                  </a:lnTo>
                  <a:lnTo>
                    <a:pt x="444" y="675"/>
                  </a:lnTo>
                  <a:lnTo>
                    <a:pt x="472" y="626"/>
                  </a:lnTo>
                  <a:lnTo>
                    <a:pt x="532" y="623"/>
                  </a:lnTo>
                  <a:lnTo>
                    <a:pt x="543" y="544"/>
                  </a:lnTo>
                  <a:lnTo>
                    <a:pt x="564" y="519"/>
                  </a:lnTo>
                  <a:lnTo>
                    <a:pt x="641" y="514"/>
                  </a:lnTo>
                  <a:lnTo>
                    <a:pt x="682" y="456"/>
                  </a:lnTo>
                  <a:lnTo>
                    <a:pt x="682" y="388"/>
                  </a:lnTo>
                  <a:lnTo>
                    <a:pt x="701" y="328"/>
                  </a:lnTo>
                  <a:lnTo>
                    <a:pt x="701" y="287"/>
                  </a:lnTo>
                  <a:lnTo>
                    <a:pt x="734" y="238"/>
                  </a:lnTo>
                  <a:lnTo>
                    <a:pt x="777" y="227"/>
                  </a:lnTo>
                  <a:lnTo>
                    <a:pt x="815" y="208"/>
                  </a:lnTo>
                  <a:lnTo>
                    <a:pt x="851" y="194"/>
                  </a:lnTo>
                  <a:lnTo>
                    <a:pt x="878" y="131"/>
                  </a:lnTo>
                  <a:lnTo>
                    <a:pt x="878" y="13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6" name="Freeform 6">
              <a:extLst>
                <a:ext uri="{FF2B5EF4-FFF2-40B4-BE49-F238E27FC236}">
                  <a16:creationId xmlns:a16="http://schemas.microsoft.com/office/drawing/2014/main" id="{FC60E558-4B35-4138-97EC-F45126FDF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1024"/>
              <a:ext cx="1130" cy="1008"/>
            </a:xfrm>
            <a:custGeom>
              <a:avLst/>
              <a:gdLst>
                <a:gd name="T0" fmla="*/ 55 w 1130"/>
                <a:gd name="T1" fmla="*/ 623 h 1008"/>
                <a:gd name="T2" fmla="*/ 71 w 1130"/>
                <a:gd name="T3" fmla="*/ 560 h 1008"/>
                <a:gd name="T4" fmla="*/ 178 w 1130"/>
                <a:gd name="T5" fmla="*/ 557 h 1008"/>
                <a:gd name="T6" fmla="*/ 197 w 1130"/>
                <a:gd name="T7" fmla="*/ 497 h 1008"/>
                <a:gd name="T8" fmla="*/ 232 w 1130"/>
                <a:gd name="T9" fmla="*/ 470 h 1008"/>
                <a:gd name="T10" fmla="*/ 265 w 1130"/>
                <a:gd name="T11" fmla="*/ 489 h 1008"/>
                <a:gd name="T12" fmla="*/ 279 w 1130"/>
                <a:gd name="T13" fmla="*/ 440 h 1008"/>
                <a:gd name="T14" fmla="*/ 312 w 1130"/>
                <a:gd name="T15" fmla="*/ 415 h 1008"/>
                <a:gd name="T16" fmla="*/ 347 w 1130"/>
                <a:gd name="T17" fmla="*/ 461 h 1008"/>
                <a:gd name="T18" fmla="*/ 399 w 1130"/>
                <a:gd name="T19" fmla="*/ 368 h 1008"/>
                <a:gd name="T20" fmla="*/ 448 w 1130"/>
                <a:gd name="T21" fmla="*/ 358 h 1008"/>
                <a:gd name="T22" fmla="*/ 500 w 1130"/>
                <a:gd name="T23" fmla="*/ 352 h 1008"/>
                <a:gd name="T24" fmla="*/ 582 w 1130"/>
                <a:gd name="T25" fmla="*/ 325 h 1008"/>
                <a:gd name="T26" fmla="*/ 609 w 1130"/>
                <a:gd name="T27" fmla="*/ 347 h 1008"/>
                <a:gd name="T28" fmla="*/ 636 w 1130"/>
                <a:gd name="T29" fmla="*/ 276 h 1008"/>
                <a:gd name="T30" fmla="*/ 699 w 1130"/>
                <a:gd name="T31" fmla="*/ 243 h 1008"/>
                <a:gd name="T32" fmla="*/ 784 w 1130"/>
                <a:gd name="T33" fmla="*/ 237 h 1008"/>
                <a:gd name="T34" fmla="*/ 846 w 1130"/>
                <a:gd name="T35" fmla="*/ 218 h 1008"/>
                <a:gd name="T36" fmla="*/ 898 w 1130"/>
                <a:gd name="T37" fmla="*/ 177 h 1008"/>
                <a:gd name="T38" fmla="*/ 966 w 1130"/>
                <a:gd name="T39" fmla="*/ 169 h 1008"/>
                <a:gd name="T40" fmla="*/ 923 w 1130"/>
                <a:gd name="T41" fmla="*/ 114 h 1008"/>
                <a:gd name="T42" fmla="*/ 876 w 1130"/>
                <a:gd name="T43" fmla="*/ 73 h 1008"/>
                <a:gd name="T44" fmla="*/ 909 w 1130"/>
                <a:gd name="T45" fmla="*/ 0 h 1008"/>
                <a:gd name="T46" fmla="*/ 969 w 1130"/>
                <a:gd name="T47" fmla="*/ 32 h 1008"/>
                <a:gd name="T48" fmla="*/ 1043 w 1130"/>
                <a:gd name="T49" fmla="*/ 19 h 1008"/>
                <a:gd name="T50" fmla="*/ 1100 w 1130"/>
                <a:gd name="T51" fmla="*/ 73 h 1008"/>
                <a:gd name="T52" fmla="*/ 1078 w 1130"/>
                <a:gd name="T53" fmla="*/ 147 h 1008"/>
                <a:gd name="T54" fmla="*/ 1122 w 1130"/>
                <a:gd name="T55" fmla="*/ 194 h 1008"/>
                <a:gd name="T56" fmla="*/ 1084 w 1130"/>
                <a:gd name="T57" fmla="*/ 235 h 1008"/>
                <a:gd name="T58" fmla="*/ 1040 w 1130"/>
                <a:gd name="T59" fmla="*/ 262 h 1008"/>
                <a:gd name="T60" fmla="*/ 1007 w 1130"/>
                <a:gd name="T61" fmla="*/ 292 h 1008"/>
                <a:gd name="T62" fmla="*/ 980 w 1130"/>
                <a:gd name="T63" fmla="*/ 344 h 1008"/>
                <a:gd name="T64" fmla="*/ 931 w 1130"/>
                <a:gd name="T65" fmla="*/ 407 h 1008"/>
                <a:gd name="T66" fmla="*/ 950 w 1130"/>
                <a:gd name="T67" fmla="*/ 470 h 1008"/>
                <a:gd name="T68" fmla="*/ 1024 w 1130"/>
                <a:gd name="T69" fmla="*/ 573 h 1008"/>
                <a:gd name="T70" fmla="*/ 1016 w 1130"/>
                <a:gd name="T71" fmla="*/ 634 h 1008"/>
                <a:gd name="T72" fmla="*/ 980 w 1130"/>
                <a:gd name="T73" fmla="*/ 661 h 1008"/>
                <a:gd name="T74" fmla="*/ 961 w 1130"/>
                <a:gd name="T75" fmla="*/ 710 h 1008"/>
                <a:gd name="T76" fmla="*/ 893 w 1130"/>
                <a:gd name="T77" fmla="*/ 726 h 1008"/>
                <a:gd name="T78" fmla="*/ 770 w 1130"/>
                <a:gd name="T79" fmla="*/ 754 h 1008"/>
                <a:gd name="T80" fmla="*/ 688 w 1130"/>
                <a:gd name="T81" fmla="*/ 751 h 1008"/>
                <a:gd name="T82" fmla="*/ 655 w 1130"/>
                <a:gd name="T83" fmla="*/ 808 h 1008"/>
                <a:gd name="T84" fmla="*/ 609 w 1130"/>
                <a:gd name="T85" fmla="*/ 819 h 1008"/>
                <a:gd name="T86" fmla="*/ 576 w 1130"/>
                <a:gd name="T87" fmla="*/ 825 h 1008"/>
                <a:gd name="T88" fmla="*/ 489 w 1130"/>
                <a:gd name="T89" fmla="*/ 858 h 1008"/>
                <a:gd name="T90" fmla="*/ 399 w 1130"/>
                <a:gd name="T91" fmla="*/ 890 h 1008"/>
                <a:gd name="T92" fmla="*/ 358 w 1130"/>
                <a:gd name="T93" fmla="*/ 961 h 1008"/>
                <a:gd name="T94" fmla="*/ 303 w 1130"/>
                <a:gd name="T95" fmla="*/ 1008 h 1008"/>
                <a:gd name="T96" fmla="*/ 238 w 1130"/>
                <a:gd name="T97" fmla="*/ 986 h 1008"/>
                <a:gd name="T98" fmla="*/ 224 w 1130"/>
                <a:gd name="T99" fmla="*/ 918 h 1008"/>
                <a:gd name="T100" fmla="*/ 208 w 1130"/>
                <a:gd name="T101" fmla="*/ 858 h 1008"/>
                <a:gd name="T102" fmla="*/ 194 w 1130"/>
                <a:gd name="T103" fmla="*/ 798 h 1008"/>
                <a:gd name="T104" fmla="*/ 205 w 1130"/>
                <a:gd name="T105" fmla="*/ 743 h 1008"/>
                <a:gd name="T106" fmla="*/ 115 w 1130"/>
                <a:gd name="T107" fmla="*/ 721 h 1008"/>
                <a:gd name="T108" fmla="*/ 85 w 1130"/>
                <a:gd name="T109" fmla="*/ 683 h 1008"/>
                <a:gd name="T110" fmla="*/ 0 w 1130"/>
                <a:gd name="T111" fmla="*/ 653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0" h="1008">
                  <a:moveTo>
                    <a:pt x="0" y="653"/>
                  </a:moveTo>
                  <a:lnTo>
                    <a:pt x="55" y="623"/>
                  </a:lnTo>
                  <a:lnTo>
                    <a:pt x="52" y="582"/>
                  </a:lnTo>
                  <a:lnTo>
                    <a:pt x="71" y="560"/>
                  </a:lnTo>
                  <a:lnTo>
                    <a:pt x="129" y="552"/>
                  </a:lnTo>
                  <a:lnTo>
                    <a:pt x="178" y="557"/>
                  </a:lnTo>
                  <a:lnTo>
                    <a:pt x="197" y="524"/>
                  </a:lnTo>
                  <a:lnTo>
                    <a:pt x="197" y="497"/>
                  </a:lnTo>
                  <a:lnTo>
                    <a:pt x="213" y="470"/>
                  </a:lnTo>
                  <a:lnTo>
                    <a:pt x="232" y="470"/>
                  </a:lnTo>
                  <a:lnTo>
                    <a:pt x="241" y="497"/>
                  </a:lnTo>
                  <a:lnTo>
                    <a:pt x="265" y="489"/>
                  </a:lnTo>
                  <a:lnTo>
                    <a:pt x="265" y="456"/>
                  </a:lnTo>
                  <a:lnTo>
                    <a:pt x="279" y="440"/>
                  </a:lnTo>
                  <a:lnTo>
                    <a:pt x="290" y="415"/>
                  </a:lnTo>
                  <a:lnTo>
                    <a:pt x="312" y="415"/>
                  </a:lnTo>
                  <a:lnTo>
                    <a:pt x="320" y="448"/>
                  </a:lnTo>
                  <a:lnTo>
                    <a:pt x="347" y="461"/>
                  </a:lnTo>
                  <a:lnTo>
                    <a:pt x="396" y="426"/>
                  </a:lnTo>
                  <a:lnTo>
                    <a:pt x="399" y="368"/>
                  </a:lnTo>
                  <a:lnTo>
                    <a:pt x="421" y="344"/>
                  </a:lnTo>
                  <a:lnTo>
                    <a:pt x="448" y="358"/>
                  </a:lnTo>
                  <a:lnTo>
                    <a:pt x="481" y="330"/>
                  </a:lnTo>
                  <a:lnTo>
                    <a:pt x="500" y="352"/>
                  </a:lnTo>
                  <a:lnTo>
                    <a:pt x="538" y="330"/>
                  </a:lnTo>
                  <a:lnTo>
                    <a:pt x="582" y="325"/>
                  </a:lnTo>
                  <a:lnTo>
                    <a:pt x="593" y="347"/>
                  </a:lnTo>
                  <a:lnTo>
                    <a:pt x="609" y="347"/>
                  </a:lnTo>
                  <a:lnTo>
                    <a:pt x="636" y="319"/>
                  </a:lnTo>
                  <a:lnTo>
                    <a:pt x="636" y="276"/>
                  </a:lnTo>
                  <a:lnTo>
                    <a:pt x="674" y="267"/>
                  </a:lnTo>
                  <a:lnTo>
                    <a:pt x="699" y="243"/>
                  </a:lnTo>
                  <a:lnTo>
                    <a:pt x="734" y="265"/>
                  </a:lnTo>
                  <a:lnTo>
                    <a:pt x="784" y="237"/>
                  </a:lnTo>
                  <a:lnTo>
                    <a:pt x="805" y="215"/>
                  </a:lnTo>
                  <a:lnTo>
                    <a:pt x="846" y="218"/>
                  </a:lnTo>
                  <a:lnTo>
                    <a:pt x="868" y="177"/>
                  </a:lnTo>
                  <a:lnTo>
                    <a:pt x="898" y="177"/>
                  </a:lnTo>
                  <a:lnTo>
                    <a:pt x="909" y="191"/>
                  </a:lnTo>
                  <a:lnTo>
                    <a:pt x="966" y="169"/>
                  </a:lnTo>
                  <a:lnTo>
                    <a:pt x="972" y="128"/>
                  </a:lnTo>
                  <a:lnTo>
                    <a:pt x="923" y="114"/>
                  </a:lnTo>
                  <a:lnTo>
                    <a:pt x="923" y="82"/>
                  </a:lnTo>
                  <a:lnTo>
                    <a:pt x="876" y="73"/>
                  </a:lnTo>
                  <a:lnTo>
                    <a:pt x="893" y="41"/>
                  </a:lnTo>
                  <a:lnTo>
                    <a:pt x="909" y="0"/>
                  </a:lnTo>
                  <a:lnTo>
                    <a:pt x="958" y="21"/>
                  </a:lnTo>
                  <a:lnTo>
                    <a:pt x="969" y="32"/>
                  </a:lnTo>
                  <a:lnTo>
                    <a:pt x="996" y="32"/>
                  </a:lnTo>
                  <a:lnTo>
                    <a:pt x="1043" y="19"/>
                  </a:lnTo>
                  <a:lnTo>
                    <a:pt x="1070" y="46"/>
                  </a:lnTo>
                  <a:lnTo>
                    <a:pt x="1100" y="73"/>
                  </a:lnTo>
                  <a:lnTo>
                    <a:pt x="1100" y="109"/>
                  </a:lnTo>
                  <a:lnTo>
                    <a:pt x="1078" y="147"/>
                  </a:lnTo>
                  <a:lnTo>
                    <a:pt x="1130" y="139"/>
                  </a:lnTo>
                  <a:lnTo>
                    <a:pt x="1122" y="194"/>
                  </a:lnTo>
                  <a:lnTo>
                    <a:pt x="1122" y="221"/>
                  </a:lnTo>
                  <a:lnTo>
                    <a:pt x="1084" y="235"/>
                  </a:lnTo>
                  <a:lnTo>
                    <a:pt x="1078" y="276"/>
                  </a:lnTo>
                  <a:lnTo>
                    <a:pt x="1040" y="262"/>
                  </a:lnTo>
                  <a:lnTo>
                    <a:pt x="999" y="256"/>
                  </a:lnTo>
                  <a:lnTo>
                    <a:pt x="1007" y="292"/>
                  </a:lnTo>
                  <a:lnTo>
                    <a:pt x="980" y="319"/>
                  </a:lnTo>
                  <a:lnTo>
                    <a:pt x="980" y="344"/>
                  </a:lnTo>
                  <a:lnTo>
                    <a:pt x="956" y="368"/>
                  </a:lnTo>
                  <a:lnTo>
                    <a:pt x="931" y="407"/>
                  </a:lnTo>
                  <a:lnTo>
                    <a:pt x="950" y="440"/>
                  </a:lnTo>
                  <a:lnTo>
                    <a:pt x="950" y="470"/>
                  </a:lnTo>
                  <a:lnTo>
                    <a:pt x="994" y="538"/>
                  </a:lnTo>
                  <a:lnTo>
                    <a:pt x="1024" y="573"/>
                  </a:lnTo>
                  <a:lnTo>
                    <a:pt x="1010" y="593"/>
                  </a:lnTo>
                  <a:lnTo>
                    <a:pt x="1016" y="634"/>
                  </a:lnTo>
                  <a:lnTo>
                    <a:pt x="988" y="634"/>
                  </a:lnTo>
                  <a:lnTo>
                    <a:pt x="980" y="661"/>
                  </a:lnTo>
                  <a:lnTo>
                    <a:pt x="950" y="661"/>
                  </a:lnTo>
                  <a:lnTo>
                    <a:pt x="961" y="710"/>
                  </a:lnTo>
                  <a:lnTo>
                    <a:pt x="939" y="732"/>
                  </a:lnTo>
                  <a:lnTo>
                    <a:pt x="893" y="726"/>
                  </a:lnTo>
                  <a:lnTo>
                    <a:pt x="865" y="754"/>
                  </a:lnTo>
                  <a:lnTo>
                    <a:pt x="770" y="754"/>
                  </a:lnTo>
                  <a:lnTo>
                    <a:pt x="724" y="732"/>
                  </a:lnTo>
                  <a:lnTo>
                    <a:pt x="688" y="751"/>
                  </a:lnTo>
                  <a:lnTo>
                    <a:pt x="688" y="778"/>
                  </a:lnTo>
                  <a:lnTo>
                    <a:pt x="655" y="808"/>
                  </a:lnTo>
                  <a:lnTo>
                    <a:pt x="623" y="808"/>
                  </a:lnTo>
                  <a:lnTo>
                    <a:pt x="609" y="819"/>
                  </a:lnTo>
                  <a:lnTo>
                    <a:pt x="612" y="844"/>
                  </a:lnTo>
                  <a:lnTo>
                    <a:pt x="576" y="825"/>
                  </a:lnTo>
                  <a:lnTo>
                    <a:pt x="541" y="860"/>
                  </a:lnTo>
                  <a:lnTo>
                    <a:pt x="489" y="858"/>
                  </a:lnTo>
                  <a:lnTo>
                    <a:pt x="442" y="888"/>
                  </a:lnTo>
                  <a:lnTo>
                    <a:pt x="399" y="890"/>
                  </a:lnTo>
                  <a:lnTo>
                    <a:pt x="366" y="923"/>
                  </a:lnTo>
                  <a:lnTo>
                    <a:pt x="358" y="961"/>
                  </a:lnTo>
                  <a:lnTo>
                    <a:pt x="322" y="975"/>
                  </a:lnTo>
                  <a:lnTo>
                    <a:pt x="303" y="1008"/>
                  </a:lnTo>
                  <a:lnTo>
                    <a:pt x="262" y="986"/>
                  </a:lnTo>
                  <a:lnTo>
                    <a:pt x="238" y="986"/>
                  </a:lnTo>
                  <a:lnTo>
                    <a:pt x="197" y="945"/>
                  </a:lnTo>
                  <a:lnTo>
                    <a:pt x="224" y="918"/>
                  </a:lnTo>
                  <a:lnTo>
                    <a:pt x="197" y="879"/>
                  </a:lnTo>
                  <a:lnTo>
                    <a:pt x="208" y="858"/>
                  </a:lnTo>
                  <a:lnTo>
                    <a:pt x="183" y="833"/>
                  </a:lnTo>
                  <a:lnTo>
                    <a:pt x="194" y="798"/>
                  </a:lnTo>
                  <a:lnTo>
                    <a:pt x="178" y="767"/>
                  </a:lnTo>
                  <a:lnTo>
                    <a:pt x="205" y="743"/>
                  </a:lnTo>
                  <a:lnTo>
                    <a:pt x="178" y="713"/>
                  </a:lnTo>
                  <a:lnTo>
                    <a:pt x="115" y="721"/>
                  </a:lnTo>
                  <a:lnTo>
                    <a:pt x="115" y="694"/>
                  </a:lnTo>
                  <a:lnTo>
                    <a:pt x="85" y="683"/>
                  </a:lnTo>
                  <a:lnTo>
                    <a:pt x="28" y="683"/>
                  </a:lnTo>
                  <a:lnTo>
                    <a:pt x="0" y="653"/>
                  </a:lnTo>
                  <a:lnTo>
                    <a:pt x="0" y="65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7" name="Freeform 7">
              <a:extLst>
                <a:ext uri="{FF2B5EF4-FFF2-40B4-BE49-F238E27FC236}">
                  <a16:creationId xmlns:a16="http://schemas.microsoft.com/office/drawing/2014/main" id="{0617171C-A394-4A11-B326-E76A407BC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480"/>
              <a:ext cx="1421" cy="1153"/>
            </a:xfrm>
            <a:custGeom>
              <a:avLst/>
              <a:gdLst>
                <a:gd name="T0" fmla="*/ 1380 w 1421"/>
                <a:gd name="T1" fmla="*/ 637 h 1153"/>
                <a:gd name="T2" fmla="*/ 1320 w 1421"/>
                <a:gd name="T3" fmla="*/ 579 h 1153"/>
                <a:gd name="T4" fmla="*/ 1304 w 1421"/>
                <a:gd name="T5" fmla="*/ 484 h 1153"/>
                <a:gd name="T6" fmla="*/ 1320 w 1421"/>
                <a:gd name="T7" fmla="*/ 385 h 1153"/>
                <a:gd name="T8" fmla="*/ 1263 w 1421"/>
                <a:gd name="T9" fmla="*/ 352 h 1153"/>
                <a:gd name="T10" fmla="*/ 1184 w 1421"/>
                <a:gd name="T11" fmla="*/ 287 h 1153"/>
                <a:gd name="T12" fmla="*/ 1168 w 1421"/>
                <a:gd name="T13" fmla="*/ 224 h 1153"/>
                <a:gd name="T14" fmla="*/ 1143 w 1421"/>
                <a:gd name="T15" fmla="*/ 123 h 1153"/>
                <a:gd name="T16" fmla="*/ 1129 w 1421"/>
                <a:gd name="T17" fmla="*/ 66 h 1153"/>
                <a:gd name="T18" fmla="*/ 1034 w 1421"/>
                <a:gd name="T19" fmla="*/ 25 h 1153"/>
                <a:gd name="T20" fmla="*/ 947 w 1421"/>
                <a:gd name="T21" fmla="*/ 85 h 1153"/>
                <a:gd name="T22" fmla="*/ 900 w 1421"/>
                <a:gd name="T23" fmla="*/ 104 h 1153"/>
                <a:gd name="T24" fmla="*/ 786 w 1421"/>
                <a:gd name="T25" fmla="*/ 115 h 1153"/>
                <a:gd name="T26" fmla="*/ 715 w 1421"/>
                <a:gd name="T27" fmla="*/ 178 h 1153"/>
                <a:gd name="T28" fmla="*/ 649 w 1421"/>
                <a:gd name="T29" fmla="*/ 205 h 1153"/>
                <a:gd name="T30" fmla="*/ 592 w 1421"/>
                <a:gd name="T31" fmla="*/ 270 h 1153"/>
                <a:gd name="T32" fmla="*/ 423 w 1421"/>
                <a:gd name="T33" fmla="*/ 276 h 1153"/>
                <a:gd name="T34" fmla="*/ 354 w 1421"/>
                <a:gd name="T35" fmla="*/ 352 h 1153"/>
                <a:gd name="T36" fmla="*/ 311 w 1421"/>
                <a:gd name="T37" fmla="*/ 388 h 1153"/>
                <a:gd name="T38" fmla="*/ 188 w 1421"/>
                <a:gd name="T39" fmla="*/ 402 h 1153"/>
                <a:gd name="T40" fmla="*/ 65 w 1421"/>
                <a:gd name="T41" fmla="*/ 467 h 1153"/>
                <a:gd name="T42" fmla="*/ 2 w 1421"/>
                <a:gd name="T43" fmla="*/ 552 h 1153"/>
                <a:gd name="T44" fmla="*/ 19 w 1421"/>
                <a:gd name="T45" fmla="*/ 609 h 1153"/>
                <a:gd name="T46" fmla="*/ 87 w 1421"/>
                <a:gd name="T47" fmla="*/ 623 h 1153"/>
                <a:gd name="T48" fmla="*/ 163 w 1421"/>
                <a:gd name="T49" fmla="*/ 637 h 1153"/>
                <a:gd name="T50" fmla="*/ 223 w 1421"/>
                <a:gd name="T51" fmla="*/ 694 h 1153"/>
                <a:gd name="T52" fmla="*/ 275 w 1421"/>
                <a:gd name="T53" fmla="*/ 754 h 1153"/>
                <a:gd name="T54" fmla="*/ 270 w 1421"/>
                <a:gd name="T55" fmla="*/ 842 h 1153"/>
                <a:gd name="T56" fmla="*/ 240 w 1421"/>
                <a:gd name="T57" fmla="*/ 926 h 1153"/>
                <a:gd name="T58" fmla="*/ 199 w 1421"/>
                <a:gd name="T59" fmla="*/ 973 h 1153"/>
                <a:gd name="T60" fmla="*/ 229 w 1421"/>
                <a:gd name="T61" fmla="*/ 1044 h 1153"/>
                <a:gd name="T62" fmla="*/ 240 w 1421"/>
                <a:gd name="T63" fmla="*/ 1137 h 1153"/>
                <a:gd name="T64" fmla="*/ 387 w 1421"/>
                <a:gd name="T65" fmla="*/ 1131 h 1153"/>
                <a:gd name="T66" fmla="*/ 453 w 1421"/>
                <a:gd name="T67" fmla="*/ 1128 h 1153"/>
                <a:gd name="T68" fmla="*/ 584 w 1421"/>
                <a:gd name="T69" fmla="*/ 1098 h 1153"/>
                <a:gd name="T70" fmla="*/ 671 w 1421"/>
                <a:gd name="T71" fmla="*/ 1107 h 1153"/>
                <a:gd name="T72" fmla="*/ 780 w 1421"/>
                <a:gd name="T73" fmla="*/ 1131 h 1153"/>
                <a:gd name="T74" fmla="*/ 881 w 1421"/>
                <a:gd name="T75" fmla="*/ 1104 h 1153"/>
                <a:gd name="T76" fmla="*/ 949 w 1421"/>
                <a:gd name="T77" fmla="*/ 1074 h 1153"/>
                <a:gd name="T78" fmla="*/ 1007 w 1421"/>
                <a:gd name="T79" fmla="*/ 1131 h 1153"/>
                <a:gd name="T80" fmla="*/ 1056 w 1421"/>
                <a:gd name="T81" fmla="*/ 1052 h 1153"/>
                <a:gd name="T82" fmla="*/ 1170 w 1421"/>
                <a:gd name="T83" fmla="*/ 1063 h 1153"/>
                <a:gd name="T84" fmla="*/ 1233 w 1421"/>
                <a:gd name="T85" fmla="*/ 1030 h 1153"/>
                <a:gd name="T86" fmla="*/ 1187 w 1421"/>
                <a:gd name="T87" fmla="*/ 945 h 1153"/>
                <a:gd name="T88" fmla="*/ 1230 w 1421"/>
                <a:gd name="T89" fmla="*/ 891 h 1153"/>
                <a:gd name="T90" fmla="*/ 1307 w 1421"/>
                <a:gd name="T91" fmla="*/ 880 h 1153"/>
                <a:gd name="T92" fmla="*/ 1350 w 1421"/>
                <a:gd name="T93" fmla="*/ 820 h 1153"/>
                <a:gd name="T94" fmla="*/ 1397 w 1421"/>
                <a:gd name="T95" fmla="*/ 749 h 1153"/>
                <a:gd name="T96" fmla="*/ 1421 w 1421"/>
                <a:gd name="T97" fmla="*/ 683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21" h="1153">
                  <a:moveTo>
                    <a:pt x="1421" y="683"/>
                  </a:moveTo>
                  <a:lnTo>
                    <a:pt x="1380" y="664"/>
                  </a:lnTo>
                  <a:lnTo>
                    <a:pt x="1380" y="637"/>
                  </a:lnTo>
                  <a:lnTo>
                    <a:pt x="1348" y="626"/>
                  </a:lnTo>
                  <a:lnTo>
                    <a:pt x="1315" y="607"/>
                  </a:lnTo>
                  <a:lnTo>
                    <a:pt x="1320" y="579"/>
                  </a:lnTo>
                  <a:lnTo>
                    <a:pt x="1339" y="549"/>
                  </a:lnTo>
                  <a:lnTo>
                    <a:pt x="1350" y="511"/>
                  </a:lnTo>
                  <a:lnTo>
                    <a:pt x="1304" y="484"/>
                  </a:lnTo>
                  <a:lnTo>
                    <a:pt x="1326" y="443"/>
                  </a:lnTo>
                  <a:lnTo>
                    <a:pt x="1315" y="418"/>
                  </a:lnTo>
                  <a:lnTo>
                    <a:pt x="1320" y="385"/>
                  </a:lnTo>
                  <a:lnTo>
                    <a:pt x="1315" y="350"/>
                  </a:lnTo>
                  <a:lnTo>
                    <a:pt x="1296" y="331"/>
                  </a:lnTo>
                  <a:lnTo>
                    <a:pt x="1263" y="352"/>
                  </a:lnTo>
                  <a:lnTo>
                    <a:pt x="1211" y="344"/>
                  </a:lnTo>
                  <a:lnTo>
                    <a:pt x="1211" y="314"/>
                  </a:lnTo>
                  <a:lnTo>
                    <a:pt x="1184" y="287"/>
                  </a:lnTo>
                  <a:lnTo>
                    <a:pt x="1148" y="279"/>
                  </a:lnTo>
                  <a:lnTo>
                    <a:pt x="1140" y="251"/>
                  </a:lnTo>
                  <a:lnTo>
                    <a:pt x="1168" y="224"/>
                  </a:lnTo>
                  <a:lnTo>
                    <a:pt x="1151" y="175"/>
                  </a:lnTo>
                  <a:lnTo>
                    <a:pt x="1159" y="147"/>
                  </a:lnTo>
                  <a:lnTo>
                    <a:pt x="1143" y="123"/>
                  </a:lnTo>
                  <a:lnTo>
                    <a:pt x="1159" y="101"/>
                  </a:lnTo>
                  <a:lnTo>
                    <a:pt x="1129" y="87"/>
                  </a:lnTo>
                  <a:lnTo>
                    <a:pt x="1129" y="66"/>
                  </a:lnTo>
                  <a:lnTo>
                    <a:pt x="1086" y="44"/>
                  </a:lnTo>
                  <a:lnTo>
                    <a:pt x="1067" y="25"/>
                  </a:lnTo>
                  <a:lnTo>
                    <a:pt x="1034" y="25"/>
                  </a:lnTo>
                  <a:lnTo>
                    <a:pt x="1009" y="0"/>
                  </a:lnTo>
                  <a:lnTo>
                    <a:pt x="987" y="41"/>
                  </a:lnTo>
                  <a:lnTo>
                    <a:pt x="947" y="85"/>
                  </a:lnTo>
                  <a:lnTo>
                    <a:pt x="936" y="71"/>
                  </a:lnTo>
                  <a:lnTo>
                    <a:pt x="900" y="76"/>
                  </a:lnTo>
                  <a:lnTo>
                    <a:pt x="900" y="104"/>
                  </a:lnTo>
                  <a:lnTo>
                    <a:pt x="854" y="142"/>
                  </a:lnTo>
                  <a:lnTo>
                    <a:pt x="799" y="156"/>
                  </a:lnTo>
                  <a:lnTo>
                    <a:pt x="786" y="115"/>
                  </a:lnTo>
                  <a:lnTo>
                    <a:pt x="723" y="117"/>
                  </a:lnTo>
                  <a:lnTo>
                    <a:pt x="709" y="137"/>
                  </a:lnTo>
                  <a:lnTo>
                    <a:pt x="715" y="178"/>
                  </a:lnTo>
                  <a:lnTo>
                    <a:pt x="687" y="178"/>
                  </a:lnTo>
                  <a:lnTo>
                    <a:pt x="679" y="205"/>
                  </a:lnTo>
                  <a:lnTo>
                    <a:pt x="649" y="205"/>
                  </a:lnTo>
                  <a:lnTo>
                    <a:pt x="660" y="254"/>
                  </a:lnTo>
                  <a:lnTo>
                    <a:pt x="638" y="276"/>
                  </a:lnTo>
                  <a:lnTo>
                    <a:pt x="592" y="270"/>
                  </a:lnTo>
                  <a:lnTo>
                    <a:pt x="564" y="298"/>
                  </a:lnTo>
                  <a:lnTo>
                    <a:pt x="469" y="298"/>
                  </a:lnTo>
                  <a:lnTo>
                    <a:pt x="423" y="276"/>
                  </a:lnTo>
                  <a:lnTo>
                    <a:pt x="387" y="295"/>
                  </a:lnTo>
                  <a:lnTo>
                    <a:pt x="387" y="322"/>
                  </a:lnTo>
                  <a:lnTo>
                    <a:pt x="354" y="352"/>
                  </a:lnTo>
                  <a:lnTo>
                    <a:pt x="322" y="352"/>
                  </a:lnTo>
                  <a:lnTo>
                    <a:pt x="308" y="363"/>
                  </a:lnTo>
                  <a:lnTo>
                    <a:pt x="311" y="388"/>
                  </a:lnTo>
                  <a:lnTo>
                    <a:pt x="275" y="369"/>
                  </a:lnTo>
                  <a:lnTo>
                    <a:pt x="240" y="404"/>
                  </a:lnTo>
                  <a:lnTo>
                    <a:pt x="188" y="402"/>
                  </a:lnTo>
                  <a:lnTo>
                    <a:pt x="141" y="432"/>
                  </a:lnTo>
                  <a:lnTo>
                    <a:pt x="98" y="434"/>
                  </a:lnTo>
                  <a:lnTo>
                    <a:pt x="65" y="467"/>
                  </a:lnTo>
                  <a:lnTo>
                    <a:pt x="57" y="505"/>
                  </a:lnTo>
                  <a:lnTo>
                    <a:pt x="21" y="519"/>
                  </a:lnTo>
                  <a:lnTo>
                    <a:pt x="2" y="552"/>
                  </a:lnTo>
                  <a:lnTo>
                    <a:pt x="16" y="568"/>
                  </a:lnTo>
                  <a:lnTo>
                    <a:pt x="0" y="590"/>
                  </a:lnTo>
                  <a:lnTo>
                    <a:pt x="19" y="609"/>
                  </a:lnTo>
                  <a:lnTo>
                    <a:pt x="43" y="593"/>
                  </a:lnTo>
                  <a:lnTo>
                    <a:pt x="81" y="596"/>
                  </a:lnTo>
                  <a:lnTo>
                    <a:pt x="87" y="623"/>
                  </a:lnTo>
                  <a:lnTo>
                    <a:pt x="111" y="634"/>
                  </a:lnTo>
                  <a:lnTo>
                    <a:pt x="136" y="648"/>
                  </a:lnTo>
                  <a:lnTo>
                    <a:pt x="163" y="637"/>
                  </a:lnTo>
                  <a:lnTo>
                    <a:pt x="193" y="678"/>
                  </a:lnTo>
                  <a:lnTo>
                    <a:pt x="223" y="672"/>
                  </a:lnTo>
                  <a:lnTo>
                    <a:pt x="223" y="694"/>
                  </a:lnTo>
                  <a:lnTo>
                    <a:pt x="253" y="699"/>
                  </a:lnTo>
                  <a:lnTo>
                    <a:pt x="278" y="719"/>
                  </a:lnTo>
                  <a:lnTo>
                    <a:pt x="275" y="754"/>
                  </a:lnTo>
                  <a:lnTo>
                    <a:pt x="283" y="776"/>
                  </a:lnTo>
                  <a:lnTo>
                    <a:pt x="256" y="806"/>
                  </a:lnTo>
                  <a:lnTo>
                    <a:pt x="270" y="842"/>
                  </a:lnTo>
                  <a:lnTo>
                    <a:pt x="253" y="866"/>
                  </a:lnTo>
                  <a:lnTo>
                    <a:pt x="267" y="891"/>
                  </a:lnTo>
                  <a:lnTo>
                    <a:pt x="240" y="926"/>
                  </a:lnTo>
                  <a:lnTo>
                    <a:pt x="207" y="926"/>
                  </a:lnTo>
                  <a:lnTo>
                    <a:pt x="177" y="948"/>
                  </a:lnTo>
                  <a:lnTo>
                    <a:pt x="199" y="973"/>
                  </a:lnTo>
                  <a:lnTo>
                    <a:pt x="188" y="1003"/>
                  </a:lnTo>
                  <a:lnTo>
                    <a:pt x="210" y="1027"/>
                  </a:lnTo>
                  <a:lnTo>
                    <a:pt x="229" y="1044"/>
                  </a:lnTo>
                  <a:lnTo>
                    <a:pt x="221" y="1068"/>
                  </a:lnTo>
                  <a:lnTo>
                    <a:pt x="221" y="1104"/>
                  </a:lnTo>
                  <a:lnTo>
                    <a:pt x="240" y="1137"/>
                  </a:lnTo>
                  <a:lnTo>
                    <a:pt x="319" y="1139"/>
                  </a:lnTo>
                  <a:lnTo>
                    <a:pt x="346" y="1153"/>
                  </a:lnTo>
                  <a:lnTo>
                    <a:pt x="387" y="1131"/>
                  </a:lnTo>
                  <a:lnTo>
                    <a:pt x="403" y="1104"/>
                  </a:lnTo>
                  <a:lnTo>
                    <a:pt x="431" y="1104"/>
                  </a:lnTo>
                  <a:lnTo>
                    <a:pt x="453" y="1128"/>
                  </a:lnTo>
                  <a:lnTo>
                    <a:pt x="532" y="1120"/>
                  </a:lnTo>
                  <a:lnTo>
                    <a:pt x="551" y="1098"/>
                  </a:lnTo>
                  <a:lnTo>
                    <a:pt x="584" y="1098"/>
                  </a:lnTo>
                  <a:lnTo>
                    <a:pt x="608" y="1126"/>
                  </a:lnTo>
                  <a:lnTo>
                    <a:pt x="633" y="1128"/>
                  </a:lnTo>
                  <a:lnTo>
                    <a:pt x="671" y="1107"/>
                  </a:lnTo>
                  <a:lnTo>
                    <a:pt x="706" y="1123"/>
                  </a:lnTo>
                  <a:lnTo>
                    <a:pt x="734" y="1120"/>
                  </a:lnTo>
                  <a:lnTo>
                    <a:pt x="780" y="1131"/>
                  </a:lnTo>
                  <a:lnTo>
                    <a:pt x="824" y="1148"/>
                  </a:lnTo>
                  <a:lnTo>
                    <a:pt x="843" y="1126"/>
                  </a:lnTo>
                  <a:lnTo>
                    <a:pt x="881" y="1104"/>
                  </a:lnTo>
                  <a:lnTo>
                    <a:pt x="873" y="1060"/>
                  </a:lnTo>
                  <a:lnTo>
                    <a:pt x="906" y="1038"/>
                  </a:lnTo>
                  <a:lnTo>
                    <a:pt x="949" y="1074"/>
                  </a:lnTo>
                  <a:lnTo>
                    <a:pt x="974" y="1071"/>
                  </a:lnTo>
                  <a:lnTo>
                    <a:pt x="987" y="1104"/>
                  </a:lnTo>
                  <a:lnTo>
                    <a:pt x="1007" y="1131"/>
                  </a:lnTo>
                  <a:lnTo>
                    <a:pt x="1023" y="1115"/>
                  </a:lnTo>
                  <a:lnTo>
                    <a:pt x="1023" y="1085"/>
                  </a:lnTo>
                  <a:lnTo>
                    <a:pt x="1056" y="1052"/>
                  </a:lnTo>
                  <a:lnTo>
                    <a:pt x="1105" y="1060"/>
                  </a:lnTo>
                  <a:lnTo>
                    <a:pt x="1143" y="1060"/>
                  </a:lnTo>
                  <a:lnTo>
                    <a:pt x="1170" y="1063"/>
                  </a:lnTo>
                  <a:lnTo>
                    <a:pt x="1181" y="1038"/>
                  </a:lnTo>
                  <a:lnTo>
                    <a:pt x="1206" y="1049"/>
                  </a:lnTo>
                  <a:lnTo>
                    <a:pt x="1233" y="1030"/>
                  </a:lnTo>
                  <a:lnTo>
                    <a:pt x="1230" y="1000"/>
                  </a:lnTo>
                  <a:lnTo>
                    <a:pt x="1184" y="978"/>
                  </a:lnTo>
                  <a:lnTo>
                    <a:pt x="1187" y="945"/>
                  </a:lnTo>
                  <a:lnTo>
                    <a:pt x="1208" y="924"/>
                  </a:lnTo>
                  <a:lnTo>
                    <a:pt x="1214" y="902"/>
                  </a:lnTo>
                  <a:lnTo>
                    <a:pt x="1230" y="891"/>
                  </a:lnTo>
                  <a:lnTo>
                    <a:pt x="1255" y="896"/>
                  </a:lnTo>
                  <a:lnTo>
                    <a:pt x="1274" y="880"/>
                  </a:lnTo>
                  <a:lnTo>
                    <a:pt x="1307" y="880"/>
                  </a:lnTo>
                  <a:lnTo>
                    <a:pt x="1318" y="852"/>
                  </a:lnTo>
                  <a:lnTo>
                    <a:pt x="1353" y="855"/>
                  </a:lnTo>
                  <a:lnTo>
                    <a:pt x="1350" y="820"/>
                  </a:lnTo>
                  <a:lnTo>
                    <a:pt x="1372" y="801"/>
                  </a:lnTo>
                  <a:lnTo>
                    <a:pt x="1408" y="798"/>
                  </a:lnTo>
                  <a:lnTo>
                    <a:pt x="1397" y="749"/>
                  </a:lnTo>
                  <a:lnTo>
                    <a:pt x="1419" y="730"/>
                  </a:lnTo>
                  <a:lnTo>
                    <a:pt x="1421" y="683"/>
                  </a:lnTo>
                  <a:lnTo>
                    <a:pt x="1421" y="68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9" name="Freeform 8">
              <a:extLst>
                <a:ext uri="{FF2B5EF4-FFF2-40B4-BE49-F238E27FC236}">
                  <a16:creationId xmlns:a16="http://schemas.microsoft.com/office/drawing/2014/main" id="{DA874DAC-154F-47A8-B33E-28C680106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939"/>
              <a:ext cx="319" cy="246"/>
            </a:xfrm>
            <a:custGeom>
              <a:avLst/>
              <a:gdLst>
                <a:gd name="T0" fmla="*/ 316 w 319"/>
                <a:gd name="T1" fmla="*/ 112 h 246"/>
                <a:gd name="T2" fmla="*/ 286 w 319"/>
                <a:gd name="T3" fmla="*/ 115 h 246"/>
                <a:gd name="T4" fmla="*/ 267 w 319"/>
                <a:gd name="T5" fmla="*/ 128 h 246"/>
                <a:gd name="T6" fmla="*/ 281 w 319"/>
                <a:gd name="T7" fmla="*/ 142 h 246"/>
                <a:gd name="T8" fmla="*/ 283 w 319"/>
                <a:gd name="T9" fmla="*/ 172 h 246"/>
                <a:gd name="T10" fmla="*/ 264 w 319"/>
                <a:gd name="T11" fmla="*/ 191 h 246"/>
                <a:gd name="T12" fmla="*/ 240 w 319"/>
                <a:gd name="T13" fmla="*/ 175 h 246"/>
                <a:gd name="T14" fmla="*/ 210 w 319"/>
                <a:gd name="T15" fmla="*/ 169 h 246"/>
                <a:gd name="T16" fmla="*/ 196 w 319"/>
                <a:gd name="T17" fmla="*/ 186 h 246"/>
                <a:gd name="T18" fmla="*/ 169 w 319"/>
                <a:gd name="T19" fmla="*/ 191 h 246"/>
                <a:gd name="T20" fmla="*/ 152 w 319"/>
                <a:gd name="T21" fmla="*/ 216 h 246"/>
                <a:gd name="T22" fmla="*/ 131 w 319"/>
                <a:gd name="T23" fmla="*/ 216 h 246"/>
                <a:gd name="T24" fmla="*/ 109 w 319"/>
                <a:gd name="T25" fmla="*/ 224 h 246"/>
                <a:gd name="T26" fmla="*/ 103 w 319"/>
                <a:gd name="T27" fmla="*/ 240 h 246"/>
                <a:gd name="T28" fmla="*/ 79 w 319"/>
                <a:gd name="T29" fmla="*/ 246 h 246"/>
                <a:gd name="T30" fmla="*/ 60 w 319"/>
                <a:gd name="T31" fmla="*/ 224 h 246"/>
                <a:gd name="T32" fmla="*/ 68 w 319"/>
                <a:gd name="T33" fmla="*/ 194 h 246"/>
                <a:gd name="T34" fmla="*/ 40 w 319"/>
                <a:gd name="T35" fmla="*/ 180 h 246"/>
                <a:gd name="T36" fmla="*/ 49 w 319"/>
                <a:gd name="T37" fmla="*/ 164 h 246"/>
                <a:gd name="T38" fmla="*/ 27 w 319"/>
                <a:gd name="T39" fmla="*/ 148 h 246"/>
                <a:gd name="T40" fmla="*/ 8 w 319"/>
                <a:gd name="T41" fmla="*/ 123 h 246"/>
                <a:gd name="T42" fmla="*/ 21 w 319"/>
                <a:gd name="T43" fmla="*/ 101 h 246"/>
                <a:gd name="T44" fmla="*/ 0 w 319"/>
                <a:gd name="T45" fmla="*/ 74 h 246"/>
                <a:gd name="T46" fmla="*/ 40 w 319"/>
                <a:gd name="T47" fmla="*/ 55 h 246"/>
                <a:gd name="T48" fmla="*/ 57 w 319"/>
                <a:gd name="T49" fmla="*/ 63 h 246"/>
                <a:gd name="T50" fmla="*/ 84 w 319"/>
                <a:gd name="T51" fmla="*/ 66 h 246"/>
                <a:gd name="T52" fmla="*/ 76 w 319"/>
                <a:gd name="T53" fmla="*/ 38 h 246"/>
                <a:gd name="T54" fmla="*/ 95 w 319"/>
                <a:gd name="T55" fmla="*/ 30 h 246"/>
                <a:gd name="T56" fmla="*/ 120 w 319"/>
                <a:gd name="T57" fmla="*/ 33 h 246"/>
                <a:gd name="T58" fmla="*/ 147 w 319"/>
                <a:gd name="T59" fmla="*/ 19 h 246"/>
                <a:gd name="T60" fmla="*/ 161 w 319"/>
                <a:gd name="T61" fmla="*/ 0 h 246"/>
                <a:gd name="T62" fmla="*/ 193 w 319"/>
                <a:gd name="T63" fmla="*/ 0 h 246"/>
                <a:gd name="T64" fmla="*/ 201 w 319"/>
                <a:gd name="T65" fmla="*/ 14 h 246"/>
                <a:gd name="T66" fmla="*/ 221 w 319"/>
                <a:gd name="T67" fmla="*/ 19 h 246"/>
                <a:gd name="T68" fmla="*/ 226 w 319"/>
                <a:gd name="T69" fmla="*/ 30 h 246"/>
                <a:gd name="T70" fmla="*/ 245 w 319"/>
                <a:gd name="T71" fmla="*/ 25 h 246"/>
                <a:gd name="T72" fmla="*/ 240 w 319"/>
                <a:gd name="T73" fmla="*/ 46 h 246"/>
                <a:gd name="T74" fmla="*/ 270 w 319"/>
                <a:gd name="T75" fmla="*/ 52 h 246"/>
                <a:gd name="T76" fmla="*/ 281 w 319"/>
                <a:gd name="T77" fmla="*/ 74 h 246"/>
                <a:gd name="T78" fmla="*/ 300 w 319"/>
                <a:gd name="T79" fmla="*/ 74 h 246"/>
                <a:gd name="T80" fmla="*/ 319 w 319"/>
                <a:gd name="T81" fmla="*/ 96 h 246"/>
                <a:gd name="T82" fmla="*/ 316 w 319"/>
                <a:gd name="T83" fmla="*/ 112 h 246"/>
                <a:gd name="T84" fmla="*/ 316 w 319"/>
                <a:gd name="T85" fmla="*/ 11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9" h="246">
                  <a:moveTo>
                    <a:pt x="316" y="112"/>
                  </a:moveTo>
                  <a:lnTo>
                    <a:pt x="286" y="115"/>
                  </a:lnTo>
                  <a:lnTo>
                    <a:pt x="267" y="128"/>
                  </a:lnTo>
                  <a:lnTo>
                    <a:pt x="281" y="142"/>
                  </a:lnTo>
                  <a:lnTo>
                    <a:pt x="283" y="172"/>
                  </a:lnTo>
                  <a:lnTo>
                    <a:pt x="264" y="191"/>
                  </a:lnTo>
                  <a:lnTo>
                    <a:pt x="240" y="175"/>
                  </a:lnTo>
                  <a:lnTo>
                    <a:pt x="210" y="169"/>
                  </a:lnTo>
                  <a:lnTo>
                    <a:pt x="196" y="186"/>
                  </a:lnTo>
                  <a:lnTo>
                    <a:pt x="169" y="191"/>
                  </a:lnTo>
                  <a:lnTo>
                    <a:pt x="152" y="216"/>
                  </a:lnTo>
                  <a:lnTo>
                    <a:pt x="131" y="216"/>
                  </a:lnTo>
                  <a:lnTo>
                    <a:pt x="109" y="224"/>
                  </a:lnTo>
                  <a:lnTo>
                    <a:pt x="103" y="240"/>
                  </a:lnTo>
                  <a:lnTo>
                    <a:pt x="79" y="246"/>
                  </a:lnTo>
                  <a:lnTo>
                    <a:pt x="60" y="224"/>
                  </a:lnTo>
                  <a:lnTo>
                    <a:pt x="68" y="194"/>
                  </a:lnTo>
                  <a:lnTo>
                    <a:pt x="40" y="180"/>
                  </a:lnTo>
                  <a:lnTo>
                    <a:pt x="49" y="164"/>
                  </a:lnTo>
                  <a:lnTo>
                    <a:pt x="27" y="148"/>
                  </a:lnTo>
                  <a:lnTo>
                    <a:pt x="8" y="123"/>
                  </a:lnTo>
                  <a:lnTo>
                    <a:pt x="21" y="101"/>
                  </a:lnTo>
                  <a:lnTo>
                    <a:pt x="0" y="74"/>
                  </a:lnTo>
                  <a:lnTo>
                    <a:pt x="40" y="55"/>
                  </a:lnTo>
                  <a:lnTo>
                    <a:pt x="57" y="63"/>
                  </a:lnTo>
                  <a:lnTo>
                    <a:pt x="84" y="66"/>
                  </a:lnTo>
                  <a:lnTo>
                    <a:pt x="76" y="38"/>
                  </a:lnTo>
                  <a:lnTo>
                    <a:pt x="95" y="30"/>
                  </a:lnTo>
                  <a:lnTo>
                    <a:pt x="120" y="33"/>
                  </a:lnTo>
                  <a:lnTo>
                    <a:pt x="147" y="19"/>
                  </a:lnTo>
                  <a:lnTo>
                    <a:pt x="161" y="0"/>
                  </a:lnTo>
                  <a:lnTo>
                    <a:pt x="193" y="0"/>
                  </a:lnTo>
                  <a:lnTo>
                    <a:pt x="201" y="14"/>
                  </a:lnTo>
                  <a:lnTo>
                    <a:pt x="221" y="19"/>
                  </a:lnTo>
                  <a:lnTo>
                    <a:pt x="226" y="30"/>
                  </a:lnTo>
                  <a:lnTo>
                    <a:pt x="245" y="25"/>
                  </a:lnTo>
                  <a:lnTo>
                    <a:pt x="240" y="46"/>
                  </a:lnTo>
                  <a:lnTo>
                    <a:pt x="270" y="52"/>
                  </a:lnTo>
                  <a:lnTo>
                    <a:pt x="281" y="74"/>
                  </a:lnTo>
                  <a:lnTo>
                    <a:pt x="300" y="74"/>
                  </a:lnTo>
                  <a:lnTo>
                    <a:pt x="319" y="96"/>
                  </a:lnTo>
                  <a:lnTo>
                    <a:pt x="316" y="112"/>
                  </a:lnTo>
                  <a:lnTo>
                    <a:pt x="316" y="11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0" name="Freeform 9">
              <a:extLst>
                <a:ext uri="{FF2B5EF4-FFF2-40B4-BE49-F238E27FC236}">
                  <a16:creationId xmlns:a16="http://schemas.microsoft.com/office/drawing/2014/main" id="{6071104B-B4D6-4825-8FD1-81F6F618B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939"/>
              <a:ext cx="319" cy="246"/>
            </a:xfrm>
            <a:custGeom>
              <a:avLst/>
              <a:gdLst>
                <a:gd name="T0" fmla="*/ 0 w 319"/>
                <a:gd name="T1" fmla="*/ 74 h 246"/>
                <a:gd name="T2" fmla="*/ 40 w 319"/>
                <a:gd name="T3" fmla="*/ 55 h 246"/>
                <a:gd name="T4" fmla="*/ 57 w 319"/>
                <a:gd name="T5" fmla="*/ 63 h 246"/>
                <a:gd name="T6" fmla="*/ 84 w 319"/>
                <a:gd name="T7" fmla="*/ 66 h 246"/>
                <a:gd name="T8" fmla="*/ 76 w 319"/>
                <a:gd name="T9" fmla="*/ 38 h 246"/>
                <a:gd name="T10" fmla="*/ 95 w 319"/>
                <a:gd name="T11" fmla="*/ 30 h 246"/>
                <a:gd name="T12" fmla="*/ 120 w 319"/>
                <a:gd name="T13" fmla="*/ 33 h 246"/>
                <a:gd name="T14" fmla="*/ 147 w 319"/>
                <a:gd name="T15" fmla="*/ 19 h 246"/>
                <a:gd name="T16" fmla="*/ 161 w 319"/>
                <a:gd name="T17" fmla="*/ 0 h 246"/>
                <a:gd name="T18" fmla="*/ 193 w 319"/>
                <a:gd name="T19" fmla="*/ 0 h 246"/>
                <a:gd name="T20" fmla="*/ 201 w 319"/>
                <a:gd name="T21" fmla="*/ 14 h 246"/>
                <a:gd name="T22" fmla="*/ 221 w 319"/>
                <a:gd name="T23" fmla="*/ 19 h 246"/>
                <a:gd name="T24" fmla="*/ 226 w 319"/>
                <a:gd name="T25" fmla="*/ 30 h 246"/>
                <a:gd name="T26" fmla="*/ 245 w 319"/>
                <a:gd name="T27" fmla="*/ 25 h 246"/>
                <a:gd name="T28" fmla="*/ 240 w 319"/>
                <a:gd name="T29" fmla="*/ 46 h 246"/>
                <a:gd name="T30" fmla="*/ 270 w 319"/>
                <a:gd name="T31" fmla="*/ 52 h 246"/>
                <a:gd name="T32" fmla="*/ 281 w 319"/>
                <a:gd name="T33" fmla="*/ 74 h 246"/>
                <a:gd name="T34" fmla="*/ 300 w 319"/>
                <a:gd name="T35" fmla="*/ 74 h 246"/>
                <a:gd name="T36" fmla="*/ 319 w 319"/>
                <a:gd name="T37" fmla="*/ 96 h 246"/>
                <a:gd name="T38" fmla="*/ 316 w 319"/>
                <a:gd name="T39" fmla="*/ 112 h 246"/>
                <a:gd name="T40" fmla="*/ 286 w 319"/>
                <a:gd name="T41" fmla="*/ 115 h 246"/>
                <a:gd name="T42" fmla="*/ 267 w 319"/>
                <a:gd name="T43" fmla="*/ 128 h 246"/>
                <a:gd name="T44" fmla="*/ 281 w 319"/>
                <a:gd name="T45" fmla="*/ 142 h 246"/>
                <a:gd name="T46" fmla="*/ 283 w 319"/>
                <a:gd name="T47" fmla="*/ 172 h 246"/>
                <a:gd name="T48" fmla="*/ 264 w 319"/>
                <a:gd name="T49" fmla="*/ 191 h 246"/>
                <a:gd name="T50" fmla="*/ 240 w 319"/>
                <a:gd name="T51" fmla="*/ 175 h 246"/>
                <a:gd name="T52" fmla="*/ 210 w 319"/>
                <a:gd name="T53" fmla="*/ 169 h 246"/>
                <a:gd name="T54" fmla="*/ 196 w 319"/>
                <a:gd name="T55" fmla="*/ 186 h 246"/>
                <a:gd name="T56" fmla="*/ 169 w 319"/>
                <a:gd name="T57" fmla="*/ 191 h 246"/>
                <a:gd name="T58" fmla="*/ 152 w 319"/>
                <a:gd name="T59" fmla="*/ 216 h 246"/>
                <a:gd name="T60" fmla="*/ 131 w 319"/>
                <a:gd name="T61" fmla="*/ 216 h 246"/>
                <a:gd name="T62" fmla="*/ 109 w 319"/>
                <a:gd name="T63" fmla="*/ 224 h 246"/>
                <a:gd name="T64" fmla="*/ 103 w 319"/>
                <a:gd name="T65" fmla="*/ 240 h 246"/>
                <a:gd name="T66" fmla="*/ 79 w 319"/>
                <a:gd name="T67" fmla="*/ 246 h 246"/>
                <a:gd name="T68" fmla="*/ 60 w 319"/>
                <a:gd name="T69" fmla="*/ 224 h 246"/>
                <a:gd name="T70" fmla="*/ 68 w 319"/>
                <a:gd name="T71" fmla="*/ 194 h 246"/>
                <a:gd name="T72" fmla="*/ 40 w 319"/>
                <a:gd name="T73" fmla="*/ 180 h 246"/>
                <a:gd name="T74" fmla="*/ 49 w 319"/>
                <a:gd name="T75" fmla="*/ 164 h 246"/>
                <a:gd name="T76" fmla="*/ 27 w 319"/>
                <a:gd name="T77" fmla="*/ 148 h 246"/>
                <a:gd name="T78" fmla="*/ 8 w 319"/>
                <a:gd name="T79" fmla="*/ 123 h 246"/>
                <a:gd name="T80" fmla="*/ 21 w 319"/>
                <a:gd name="T81" fmla="*/ 101 h 246"/>
                <a:gd name="T82" fmla="*/ 0 w 319"/>
                <a:gd name="T83" fmla="*/ 74 h 246"/>
                <a:gd name="T84" fmla="*/ 0 w 319"/>
                <a:gd name="T85" fmla="*/ 74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9" h="246">
                  <a:moveTo>
                    <a:pt x="0" y="74"/>
                  </a:moveTo>
                  <a:lnTo>
                    <a:pt x="40" y="55"/>
                  </a:lnTo>
                  <a:lnTo>
                    <a:pt x="57" y="63"/>
                  </a:lnTo>
                  <a:lnTo>
                    <a:pt x="84" y="66"/>
                  </a:lnTo>
                  <a:lnTo>
                    <a:pt x="76" y="38"/>
                  </a:lnTo>
                  <a:lnTo>
                    <a:pt x="95" y="30"/>
                  </a:lnTo>
                  <a:lnTo>
                    <a:pt x="120" y="33"/>
                  </a:lnTo>
                  <a:lnTo>
                    <a:pt x="147" y="19"/>
                  </a:lnTo>
                  <a:lnTo>
                    <a:pt x="161" y="0"/>
                  </a:lnTo>
                  <a:lnTo>
                    <a:pt x="193" y="0"/>
                  </a:lnTo>
                  <a:lnTo>
                    <a:pt x="201" y="14"/>
                  </a:lnTo>
                  <a:lnTo>
                    <a:pt x="221" y="19"/>
                  </a:lnTo>
                  <a:lnTo>
                    <a:pt x="226" y="30"/>
                  </a:lnTo>
                  <a:lnTo>
                    <a:pt x="245" y="25"/>
                  </a:lnTo>
                  <a:lnTo>
                    <a:pt x="240" y="46"/>
                  </a:lnTo>
                  <a:lnTo>
                    <a:pt x="270" y="52"/>
                  </a:lnTo>
                  <a:lnTo>
                    <a:pt x="281" y="74"/>
                  </a:lnTo>
                  <a:lnTo>
                    <a:pt x="300" y="74"/>
                  </a:lnTo>
                  <a:lnTo>
                    <a:pt x="319" y="96"/>
                  </a:lnTo>
                  <a:lnTo>
                    <a:pt x="316" y="112"/>
                  </a:lnTo>
                  <a:lnTo>
                    <a:pt x="286" y="115"/>
                  </a:lnTo>
                  <a:lnTo>
                    <a:pt x="267" y="128"/>
                  </a:lnTo>
                  <a:lnTo>
                    <a:pt x="281" y="142"/>
                  </a:lnTo>
                  <a:lnTo>
                    <a:pt x="283" y="172"/>
                  </a:lnTo>
                  <a:lnTo>
                    <a:pt x="264" y="191"/>
                  </a:lnTo>
                  <a:lnTo>
                    <a:pt x="240" y="175"/>
                  </a:lnTo>
                  <a:lnTo>
                    <a:pt x="210" y="169"/>
                  </a:lnTo>
                  <a:lnTo>
                    <a:pt x="196" y="186"/>
                  </a:lnTo>
                  <a:lnTo>
                    <a:pt x="169" y="191"/>
                  </a:lnTo>
                  <a:lnTo>
                    <a:pt x="152" y="216"/>
                  </a:lnTo>
                  <a:lnTo>
                    <a:pt x="131" y="216"/>
                  </a:lnTo>
                  <a:lnTo>
                    <a:pt x="109" y="224"/>
                  </a:lnTo>
                  <a:lnTo>
                    <a:pt x="103" y="240"/>
                  </a:lnTo>
                  <a:lnTo>
                    <a:pt x="79" y="246"/>
                  </a:lnTo>
                  <a:lnTo>
                    <a:pt x="60" y="224"/>
                  </a:lnTo>
                  <a:lnTo>
                    <a:pt x="68" y="194"/>
                  </a:lnTo>
                  <a:lnTo>
                    <a:pt x="40" y="180"/>
                  </a:lnTo>
                  <a:lnTo>
                    <a:pt x="49" y="164"/>
                  </a:lnTo>
                  <a:lnTo>
                    <a:pt x="27" y="148"/>
                  </a:lnTo>
                  <a:lnTo>
                    <a:pt x="8" y="123"/>
                  </a:lnTo>
                  <a:lnTo>
                    <a:pt x="21" y="101"/>
                  </a:ln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1" name="Freeform 10">
              <a:extLst>
                <a:ext uri="{FF2B5EF4-FFF2-40B4-BE49-F238E27FC236}">
                  <a16:creationId xmlns:a16="http://schemas.microsoft.com/office/drawing/2014/main" id="{49756680-E4AC-43FD-AA09-8CEE6DDF4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2010"/>
              <a:ext cx="963" cy="1202"/>
            </a:xfrm>
            <a:custGeom>
              <a:avLst/>
              <a:gdLst>
                <a:gd name="T0" fmla="*/ 598 w 963"/>
                <a:gd name="T1" fmla="*/ 47 h 1202"/>
                <a:gd name="T2" fmla="*/ 565 w 963"/>
                <a:gd name="T3" fmla="*/ 107 h 1202"/>
                <a:gd name="T4" fmla="*/ 475 w 963"/>
                <a:gd name="T5" fmla="*/ 68 h 1202"/>
                <a:gd name="T6" fmla="*/ 385 w 963"/>
                <a:gd name="T7" fmla="*/ 159 h 1202"/>
                <a:gd name="T8" fmla="*/ 328 w 963"/>
                <a:gd name="T9" fmla="*/ 161 h 1202"/>
                <a:gd name="T10" fmla="*/ 270 w 963"/>
                <a:gd name="T11" fmla="*/ 150 h 1202"/>
                <a:gd name="T12" fmla="*/ 197 w 963"/>
                <a:gd name="T13" fmla="*/ 200 h 1202"/>
                <a:gd name="T14" fmla="*/ 139 w 963"/>
                <a:gd name="T15" fmla="*/ 197 h 1202"/>
                <a:gd name="T16" fmla="*/ 52 w 963"/>
                <a:gd name="T17" fmla="*/ 265 h 1202"/>
                <a:gd name="T18" fmla="*/ 0 w 963"/>
                <a:gd name="T19" fmla="*/ 350 h 1202"/>
                <a:gd name="T20" fmla="*/ 82 w 963"/>
                <a:gd name="T21" fmla="*/ 421 h 1202"/>
                <a:gd name="T22" fmla="*/ 109 w 963"/>
                <a:gd name="T23" fmla="*/ 503 h 1202"/>
                <a:gd name="T24" fmla="*/ 156 w 963"/>
                <a:gd name="T25" fmla="*/ 579 h 1202"/>
                <a:gd name="T26" fmla="*/ 158 w 963"/>
                <a:gd name="T27" fmla="*/ 670 h 1202"/>
                <a:gd name="T28" fmla="*/ 229 w 963"/>
                <a:gd name="T29" fmla="*/ 724 h 1202"/>
                <a:gd name="T30" fmla="*/ 303 w 963"/>
                <a:gd name="T31" fmla="*/ 782 h 1202"/>
                <a:gd name="T32" fmla="*/ 360 w 963"/>
                <a:gd name="T33" fmla="*/ 776 h 1202"/>
                <a:gd name="T34" fmla="*/ 418 w 963"/>
                <a:gd name="T35" fmla="*/ 858 h 1202"/>
                <a:gd name="T36" fmla="*/ 464 w 963"/>
                <a:gd name="T37" fmla="*/ 926 h 1202"/>
                <a:gd name="T38" fmla="*/ 516 w 963"/>
                <a:gd name="T39" fmla="*/ 995 h 1202"/>
                <a:gd name="T40" fmla="*/ 584 w 963"/>
                <a:gd name="T41" fmla="*/ 1014 h 1202"/>
                <a:gd name="T42" fmla="*/ 658 w 963"/>
                <a:gd name="T43" fmla="*/ 1104 h 1202"/>
                <a:gd name="T44" fmla="*/ 726 w 963"/>
                <a:gd name="T45" fmla="*/ 1202 h 1202"/>
                <a:gd name="T46" fmla="*/ 751 w 963"/>
                <a:gd name="T47" fmla="*/ 1142 h 1202"/>
                <a:gd name="T48" fmla="*/ 791 w 963"/>
                <a:gd name="T49" fmla="*/ 1096 h 1202"/>
                <a:gd name="T50" fmla="*/ 783 w 963"/>
                <a:gd name="T51" fmla="*/ 1052 h 1202"/>
                <a:gd name="T52" fmla="*/ 816 w 963"/>
                <a:gd name="T53" fmla="*/ 1003 h 1202"/>
                <a:gd name="T54" fmla="*/ 860 w 963"/>
                <a:gd name="T55" fmla="*/ 973 h 1202"/>
                <a:gd name="T56" fmla="*/ 857 w 963"/>
                <a:gd name="T57" fmla="*/ 902 h 1202"/>
                <a:gd name="T58" fmla="*/ 862 w 963"/>
                <a:gd name="T59" fmla="*/ 864 h 1202"/>
                <a:gd name="T60" fmla="*/ 882 w 963"/>
                <a:gd name="T61" fmla="*/ 825 h 1202"/>
                <a:gd name="T62" fmla="*/ 928 w 963"/>
                <a:gd name="T63" fmla="*/ 768 h 1202"/>
                <a:gd name="T64" fmla="*/ 912 w 963"/>
                <a:gd name="T65" fmla="*/ 689 h 1202"/>
                <a:gd name="T66" fmla="*/ 903 w 963"/>
                <a:gd name="T67" fmla="*/ 631 h 1202"/>
                <a:gd name="T68" fmla="*/ 901 w 963"/>
                <a:gd name="T69" fmla="*/ 574 h 1202"/>
                <a:gd name="T70" fmla="*/ 909 w 963"/>
                <a:gd name="T71" fmla="*/ 514 h 1202"/>
                <a:gd name="T72" fmla="*/ 868 w 963"/>
                <a:gd name="T73" fmla="*/ 473 h 1202"/>
                <a:gd name="T74" fmla="*/ 857 w 963"/>
                <a:gd name="T75" fmla="*/ 418 h 1202"/>
                <a:gd name="T76" fmla="*/ 920 w 963"/>
                <a:gd name="T77" fmla="*/ 396 h 1202"/>
                <a:gd name="T78" fmla="*/ 933 w 963"/>
                <a:gd name="T79" fmla="*/ 336 h 1202"/>
                <a:gd name="T80" fmla="*/ 936 w 963"/>
                <a:gd name="T81" fmla="*/ 276 h 1202"/>
                <a:gd name="T82" fmla="*/ 955 w 963"/>
                <a:gd name="T83" fmla="*/ 224 h 1202"/>
                <a:gd name="T84" fmla="*/ 933 w 963"/>
                <a:gd name="T85" fmla="*/ 169 h 1202"/>
                <a:gd name="T86" fmla="*/ 903 w 963"/>
                <a:gd name="T87" fmla="*/ 142 h 1202"/>
                <a:gd name="T88" fmla="*/ 843 w 963"/>
                <a:gd name="T89" fmla="*/ 107 h 1202"/>
                <a:gd name="T90" fmla="*/ 791 w 963"/>
                <a:gd name="T91" fmla="*/ 104 h 1202"/>
                <a:gd name="T92" fmla="*/ 761 w 963"/>
                <a:gd name="T93" fmla="*/ 66 h 1202"/>
                <a:gd name="T94" fmla="*/ 699 w 963"/>
                <a:gd name="T95" fmla="*/ 79 h 1202"/>
                <a:gd name="T96" fmla="*/ 696 w 963"/>
                <a:gd name="T97" fmla="*/ 38 h 1202"/>
                <a:gd name="T98" fmla="*/ 641 w 963"/>
                <a:gd name="T99" fmla="*/ 0 h 1202"/>
                <a:gd name="T100" fmla="*/ 617 w 963"/>
                <a:gd name="T101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63" h="1202">
                  <a:moveTo>
                    <a:pt x="617" y="0"/>
                  </a:moveTo>
                  <a:lnTo>
                    <a:pt x="598" y="47"/>
                  </a:lnTo>
                  <a:lnTo>
                    <a:pt x="565" y="57"/>
                  </a:lnTo>
                  <a:lnTo>
                    <a:pt x="565" y="107"/>
                  </a:lnTo>
                  <a:lnTo>
                    <a:pt x="521" y="74"/>
                  </a:lnTo>
                  <a:lnTo>
                    <a:pt x="475" y="68"/>
                  </a:lnTo>
                  <a:lnTo>
                    <a:pt x="385" y="126"/>
                  </a:lnTo>
                  <a:lnTo>
                    <a:pt x="385" y="159"/>
                  </a:lnTo>
                  <a:lnTo>
                    <a:pt x="363" y="180"/>
                  </a:lnTo>
                  <a:lnTo>
                    <a:pt x="328" y="161"/>
                  </a:lnTo>
                  <a:lnTo>
                    <a:pt x="308" y="172"/>
                  </a:lnTo>
                  <a:lnTo>
                    <a:pt x="270" y="150"/>
                  </a:lnTo>
                  <a:lnTo>
                    <a:pt x="227" y="167"/>
                  </a:lnTo>
                  <a:lnTo>
                    <a:pt x="197" y="200"/>
                  </a:lnTo>
                  <a:lnTo>
                    <a:pt x="167" y="172"/>
                  </a:lnTo>
                  <a:lnTo>
                    <a:pt x="139" y="197"/>
                  </a:lnTo>
                  <a:lnTo>
                    <a:pt x="98" y="194"/>
                  </a:lnTo>
                  <a:lnTo>
                    <a:pt x="52" y="265"/>
                  </a:lnTo>
                  <a:lnTo>
                    <a:pt x="49" y="306"/>
                  </a:lnTo>
                  <a:lnTo>
                    <a:pt x="0" y="350"/>
                  </a:lnTo>
                  <a:lnTo>
                    <a:pt x="38" y="391"/>
                  </a:lnTo>
                  <a:lnTo>
                    <a:pt x="82" y="421"/>
                  </a:lnTo>
                  <a:lnTo>
                    <a:pt x="79" y="467"/>
                  </a:lnTo>
                  <a:lnTo>
                    <a:pt x="109" y="503"/>
                  </a:lnTo>
                  <a:lnTo>
                    <a:pt x="107" y="547"/>
                  </a:lnTo>
                  <a:lnTo>
                    <a:pt x="156" y="579"/>
                  </a:lnTo>
                  <a:lnTo>
                    <a:pt x="150" y="631"/>
                  </a:lnTo>
                  <a:lnTo>
                    <a:pt x="158" y="670"/>
                  </a:lnTo>
                  <a:lnTo>
                    <a:pt x="197" y="689"/>
                  </a:lnTo>
                  <a:lnTo>
                    <a:pt x="229" y="724"/>
                  </a:lnTo>
                  <a:lnTo>
                    <a:pt x="257" y="768"/>
                  </a:lnTo>
                  <a:lnTo>
                    <a:pt x="303" y="782"/>
                  </a:lnTo>
                  <a:lnTo>
                    <a:pt x="317" y="771"/>
                  </a:lnTo>
                  <a:lnTo>
                    <a:pt x="360" y="776"/>
                  </a:lnTo>
                  <a:lnTo>
                    <a:pt x="412" y="814"/>
                  </a:lnTo>
                  <a:lnTo>
                    <a:pt x="418" y="858"/>
                  </a:lnTo>
                  <a:lnTo>
                    <a:pt x="464" y="905"/>
                  </a:lnTo>
                  <a:lnTo>
                    <a:pt x="464" y="926"/>
                  </a:lnTo>
                  <a:lnTo>
                    <a:pt x="508" y="962"/>
                  </a:lnTo>
                  <a:lnTo>
                    <a:pt x="516" y="995"/>
                  </a:lnTo>
                  <a:lnTo>
                    <a:pt x="543" y="1014"/>
                  </a:lnTo>
                  <a:lnTo>
                    <a:pt x="584" y="1014"/>
                  </a:lnTo>
                  <a:lnTo>
                    <a:pt x="622" y="1052"/>
                  </a:lnTo>
                  <a:lnTo>
                    <a:pt x="658" y="1104"/>
                  </a:lnTo>
                  <a:lnTo>
                    <a:pt x="660" y="1159"/>
                  </a:lnTo>
                  <a:lnTo>
                    <a:pt x="726" y="1202"/>
                  </a:lnTo>
                  <a:lnTo>
                    <a:pt x="751" y="1167"/>
                  </a:lnTo>
                  <a:lnTo>
                    <a:pt x="751" y="1142"/>
                  </a:lnTo>
                  <a:lnTo>
                    <a:pt x="759" y="1109"/>
                  </a:lnTo>
                  <a:lnTo>
                    <a:pt x="791" y="1096"/>
                  </a:lnTo>
                  <a:lnTo>
                    <a:pt x="797" y="1074"/>
                  </a:lnTo>
                  <a:lnTo>
                    <a:pt x="783" y="1052"/>
                  </a:lnTo>
                  <a:lnTo>
                    <a:pt x="791" y="995"/>
                  </a:lnTo>
                  <a:lnTo>
                    <a:pt x="816" y="1003"/>
                  </a:lnTo>
                  <a:lnTo>
                    <a:pt x="824" y="987"/>
                  </a:lnTo>
                  <a:lnTo>
                    <a:pt x="860" y="973"/>
                  </a:lnTo>
                  <a:lnTo>
                    <a:pt x="876" y="937"/>
                  </a:lnTo>
                  <a:lnTo>
                    <a:pt x="857" y="902"/>
                  </a:lnTo>
                  <a:lnTo>
                    <a:pt x="887" y="888"/>
                  </a:lnTo>
                  <a:lnTo>
                    <a:pt x="862" y="864"/>
                  </a:lnTo>
                  <a:lnTo>
                    <a:pt x="882" y="847"/>
                  </a:lnTo>
                  <a:lnTo>
                    <a:pt x="882" y="825"/>
                  </a:lnTo>
                  <a:lnTo>
                    <a:pt x="901" y="809"/>
                  </a:lnTo>
                  <a:lnTo>
                    <a:pt x="928" y="768"/>
                  </a:lnTo>
                  <a:lnTo>
                    <a:pt x="909" y="735"/>
                  </a:lnTo>
                  <a:lnTo>
                    <a:pt x="912" y="689"/>
                  </a:lnTo>
                  <a:lnTo>
                    <a:pt x="912" y="661"/>
                  </a:lnTo>
                  <a:lnTo>
                    <a:pt x="903" y="631"/>
                  </a:lnTo>
                  <a:lnTo>
                    <a:pt x="920" y="607"/>
                  </a:lnTo>
                  <a:lnTo>
                    <a:pt x="901" y="574"/>
                  </a:lnTo>
                  <a:lnTo>
                    <a:pt x="901" y="538"/>
                  </a:lnTo>
                  <a:lnTo>
                    <a:pt x="909" y="514"/>
                  </a:lnTo>
                  <a:lnTo>
                    <a:pt x="890" y="497"/>
                  </a:lnTo>
                  <a:lnTo>
                    <a:pt x="868" y="473"/>
                  </a:lnTo>
                  <a:lnTo>
                    <a:pt x="879" y="443"/>
                  </a:lnTo>
                  <a:lnTo>
                    <a:pt x="857" y="418"/>
                  </a:lnTo>
                  <a:lnTo>
                    <a:pt x="887" y="396"/>
                  </a:lnTo>
                  <a:lnTo>
                    <a:pt x="920" y="396"/>
                  </a:lnTo>
                  <a:lnTo>
                    <a:pt x="947" y="361"/>
                  </a:lnTo>
                  <a:lnTo>
                    <a:pt x="933" y="336"/>
                  </a:lnTo>
                  <a:lnTo>
                    <a:pt x="950" y="312"/>
                  </a:lnTo>
                  <a:lnTo>
                    <a:pt x="936" y="276"/>
                  </a:lnTo>
                  <a:lnTo>
                    <a:pt x="963" y="246"/>
                  </a:lnTo>
                  <a:lnTo>
                    <a:pt x="955" y="224"/>
                  </a:lnTo>
                  <a:lnTo>
                    <a:pt x="958" y="189"/>
                  </a:lnTo>
                  <a:lnTo>
                    <a:pt x="933" y="169"/>
                  </a:lnTo>
                  <a:lnTo>
                    <a:pt x="903" y="164"/>
                  </a:lnTo>
                  <a:lnTo>
                    <a:pt x="903" y="142"/>
                  </a:lnTo>
                  <a:lnTo>
                    <a:pt x="873" y="148"/>
                  </a:lnTo>
                  <a:lnTo>
                    <a:pt x="843" y="107"/>
                  </a:lnTo>
                  <a:lnTo>
                    <a:pt x="816" y="118"/>
                  </a:lnTo>
                  <a:lnTo>
                    <a:pt x="791" y="104"/>
                  </a:lnTo>
                  <a:lnTo>
                    <a:pt x="767" y="93"/>
                  </a:lnTo>
                  <a:lnTo>
                    <a:pt x="761" y="66"/>
                  </a:lnTo>
                  <a:lnTo>
                    <a:pt x="723" y="63"/>
                  </a:lnTo>
                  <a:lnTo>
                    <a:pt x="699" y="79"/>
                  </a:lnTo>
                  <a:lnTo>
                    <a:pt x="680" y="60"/>
                  </a:lnTo>
                  <a:lnTo>
                    <a:pt x="696" y="38"/>
                  </a:lnTo>
                  <a:lnTo>
                    <a:pt x="682" y="22"/>
                  </a:lnTo>
                  <a:lnTo>
                    <a:pt x="641" y="0"/>
                  </a:lnTo>
                  <a:lnTo>
                    <a:pt x="617" y="0"/>
                  </a:lnTo>
                  <a:lnTo>
                    <a:pt x="617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2" name="Freeform 11">
              <a:extLst>
                <a:ext uri="{FF2B5EF4-FFF2-40B4-BE49-F238E27FC236}">
                  <a16:creationId xmlns:a16="http://schemas.microsoft.com/office/drawing/2014/main" id="{8B253F1D-0402-4658-B3C3-B292F3F62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1893"/>
              <a:ext cx="993" cy="661"/>
            </a:xfrm>
            <a:custGeom>
              <a:avLst/>
              <a:gdLst>
                <a:gd name="T0" fmla="*/ 982 w 993"/>
                <a:gd name="T1" fmla="*/ 46 h 661"/>
                <a:gd name="T2" fmla="*/ 947 w 993"/>
                <a:gd name="T3" fmla="*/ 150 h 661"/>
                <a:gd name="T4" fmla="*/ 903 w 993"/>
                <a:gd name="T5" fmla="*/ 224 h 661"/>
                <a:gd name="T6" fmla="*/ 920 w 993"/>
                <a:gd name="T7" fmla="*/ 289 h 661"/>
                <a:gd name="T8" fmla="*/ 939 w 993"/>
                <a:gd name="T9" fmla="*/ 347 h 661"/>
                <a:gd name="T10" fmla="*/ 930 w 993"/>
                <a:gd name="T11" fmla="*/ 418 h 661"/>
                <a:gd name="T12" fmla="*/ 955 w 993"/>
                <a:gd name="T13" fmla="*/ 494 h 661"/>
                <a:gd name="T14" fmla="*/ 990 w 993"/>
                <a:gd name="T15" fmla="*/ 554 h 661"/>
                <a:gd name="T16" fmla="*/ 960 w 993"/>
                <a:gd name="T17" fmla="*/ 617 h 661"/>
                <a:gd name="T18" fmla="*/ 906 w 993"/>
                <a:gd name="T19" fmla="*/ 609 h 661"/>
                <a:gd name="T20" fmla="*/ 775 w 993"/>
                <a:gd name="T21" fmla="*/ 644 h 661"/>
                <a:gd name="T22" fmla="*/ 685 w 993"/>
                <a:gd name="T23" fmla="*/ 661 h 661"/>
                <a:gd name="T24" fmla="*/ 606 w 993"/>
                <a:gd name="T25" fmla="*/ 620 h 661"/>
                <a:gd name="T26" fmla="*/ 483 w 993"/>
                <a:gd name="T27" fmla="*/ 549 h 661"/>
                <a:gd name="T28" fmla="*/ 428 w 993"/>
                <a:gd name="T29" fmla="*/ 516 h 661"/>
                <a:gd name="T30" fmla="*/ 390 w 993"/>
                <a:gd name="T31" fmla="*/ 521 h 661"/>
                <a:gd name="T32" fmla="*/ 344 w 993"/>
                <a:gd name="T33" fmla="*/ 538 h 661"/>
                <a:gd name="T34" fmla="*/ 322 w 993"/>
                <a:gd name="T35" fmla="*/ 497 h 661"/>
                <a:gd name="T36" fmla="*/ 267 w 993"/>
                <a:gd name="T37" fmla="*/ 478 h 661"/>
                <a:gd name="T38" fmla="*/ 202 w 993"/>
                <a:gd name="T39" fmla="*/ 426 h 661"/>
                <a:gd name="T40" fmla="*/ 93 w 993"/>
                <a:gd name="T41" fmla="*/ 385 h 661"/>
                <a:gd name="T42" fmla="*/ 104 w 993"/>
                <a:gd name="T43" fmla="*/ 317 h 661"/>
                <a:gd name="T44" fmla="*/ 65 w 993"/>
                <a:gd name="T45" fmla="*/ 251 h 661"/>
                <a:gd name="T46" fmla="*/ 33 w 993"/>
                <a:gd name="T47" fmla="*/ 213 h 661"/>
                <a:gd name="T48" fmla="*/ 5 w 993"/>
                <a:gd name="T49" fmla="*/ 166 h 661"/>
                <a:gd name="T50" fmla="*/ 76 w 993"/>
                <a:gd name="T51" fmla="*/ 125 h 661"/>
                <a:gd name="T52" fmla="*/ 164 w 993"/>
                <a:gd name="T53" fmla="*/ 92 h 661"/>
                <a:gd name="T54" fmla="*/ 251 w 993"/>
                <a:gd name="T55" fmla="*/ 51 h 661"/>
                <a:gd name="T56" fmla="*/ 278 w 993"/>
                <a:gd name="T57" fmla="*/ 84 h 661"/>
                <a:gd name="T58" fmla="*/ 319 w 993"/>
                <a:gd name="T59" fmla="*/ 73 h 661"/>
                <a:gd name="T60" fmla="*/ 401 w 993"/>
                <a:gd name="T61" fmla="*/ 54 h 661"/>
                <a:gd name="T62" fmla="*/ 423 w 993"/>
                <a:gd name="T63" fmla="*/ 114 h 661"/>
                <a:gd name="T64" fmla="*/ 472 w 993"/>
                <a:gd name="T65" fmla="*/ 139 h 661"/>
                <a:gd name="T66" fmla="*/ 540 w 993"/>
                <a:gd name="T67" fmla="*/ 188 h 661"/>
                <a:gd name="T68" fmla="*/ 633 w 993"/>
                <a:gd name="T69" fmla="*/ 177 h 661"/>
                <a:gd name="T70" fmla="*/ 674 w 993"/>
                <a:gd name="T71" fmla="*/ 103 h 661"/>
                <a:gd name="T72" fmla="*/ 731 w 993"/>
                <a:gd name="T73" fmla="*/ 54 h 661"/>
                <a:gd name="T74" fmla="*/ 805 w 993"/>
                <a:gd name="T75" fmla="*/ 76 h 661"/>
                <a:gd name="T76" fmla="*/ 920 w 993"/>
                <a:gd name="T77" fmla="*/ 76 h 661"/>
                <a:gd name="T78" fmla="*/ 939 w 993"/>
                <a:gd name="T79" fmla="*/ 19 h 661"/>
                <a:gd name="T80" fmla="*/ 993 w 993"/>
                <a:gd name="T81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93" h="661">
                  <a:moveTo>
                    <a:pt x="993" y="0"/>
                  </a:moveTo>
                  <a:lnTo>
                    <a:pt x="982" y="46"/>
                  </a:lnTo>
                  <a:lnTo>
                    <a:pt x="955" y="101"/>
                  </a:lnTo>
                  <a:lnTo>
                    <a:pt x="947" y="150"/>
                  </a:lnTo>
                  <a:lnTo>
                    <a:pt x="963" y="174"/>
                  </a:lnTo>
                  <a:lnTo>
                    <a:pt x="903" y="224"/>
                  </a:lnTo>
                  <a:lnTo>
                    <a:pt x="903" y="256"/>
                  </a:lnTo>
                  <a:lnTo>
                    <a:pt x="920" y="289"/>
                  </a:lnTo>
                  <a:lnTo>
                    <a:pt x="925" y="333"/>
                  </a:lnTo>
                  <a:lnTo>
                    <a:pt x="939" y="347"/>
                  </a:lnTo>
                  <a:lnTo>
                    <a:pt x="906" y="368"/>
                  </a:lnTo>
                  <a:lnTo>
                    <a:pt x="930" y="418"/>
                  </a:lnTo>
                  <a:lnTo>
                    <a:pt x="955" y="470"/>
                  </a:lnTo>
                  <a:lnTo>
                    <a:pt x="955" y="494"/>
                  </a:lnTo>
                  <a:lnTo>
                    <a:pt x="990" y="511"/>
                  </a:lnTo>
                  <a:lnTo>
                    <a:pt x="990" y="554"/>
                  </a:lnTo>
                  <a:lnTo>
                    <a:pt x="960" y="584"/>
                  </a:lnTo>
                  <a:lnTo>
                    <a:pt x="960" y="617"/>
                  </a:lnTo>
                  <a:lnTo>
                    <a:pt x="941" y="644"/>
                  </a:lnTo>
                  <a:lnTo>
                    <a:pt x="906" y="609"/>
                  </a:lnTo>
                  <a:lnTo>
                    <a:pt x="797" y="609"/>
                  </a:lnTo>
                  <a:lnTo>
                    <a:pt x="775" y="644"/>
                  </a:lnTo>
                  <a:lnTo>
                    <a:pt x="704" y="644"/>
                  </a:lnTo>
                  <a:lnTo>
                    <a:pt x="685" y="661"/>
                  </a:lnTo>
                  <a:lnTo>
                    <a:pt x="641" y="620"/>
                  </a:lnTo>
                  <a:lnTo>
                    <a:pt x="606" y="620"/>
                  </a:lnTo>
                  <a:lnTo>
                    <a:pt x="565" y="568"/>
                  </a:lnTo>
                  <a:lnTo>
                    <a:pt x="483" y="549"/>
                  </a:lnTo>
                  <a:lnTo>
                    <a:pt x="469" y="516"/>
                  </a:lnTo>
                  <a:lnTo>
                    <a:pt x="428" y="516"/>
                  </a:lnTo>
                  <a:lnTo>
                    <a:pt x="428" y="494"/>
                  </a:lnTo>
                  <a:lnTo>
                    <a:pt x="390" y="521"/>
                  </a:lnTo>
                  <a:lnTo>
                    <a:pt x="390" y="554"/>
                  </a:lnTo>
                  <a:lnTo>
                    <a:pt x="344" y="538"/>
                  </a:lnTo>
                  <a:lnTo>
                    <a:pt x="322" y="527"/>
                  </a:lnTo>
                  <a:lnTo>
                    <a:pt x="322" y="497"/>
                  </a:lnTo>
                  <a:lnTo>
                    <a:pt x="292" y="480"/>
                  </a:lnTo>
                  <a:lnTo>
                    <a:pt x="267" y="478"/>
                  </a:lnTo>
                  <a:lnTo>
                    <a:pt x="243" y="450"/>
                  </a:lnTo>
                  <a:lnTo>
                    <a:pt x="202" y="426"/>
                  </a:lnTo>
                  <a:lnTo>
                    <a:pt x="145" y="426"/>
                  </a:lnTo>
                  <a:lnTo>
                    <a:pt x="93" y="385"/>
                  </a:lnTo>
                  <a:lnTo>
                    <a:pt x="82" y="336"/>
                  </a:lnTo>
                  <a:lnTo>
                    <a:pt x="104" y="317"/>
                  </a:lnTo>
                  <a:lnTo>
                    <a:pt x="106" y="270"/>
                  </a:lnTo>
                  <a:lnTo>
                    <a:pt x="65" y="251"/>
                  </a:lnTo>
                  <a:lnTo>
                    <a:pt x="65" y="224"/>
                  </a:lnTo>
                  <a:lnTo>
                    <a:pt x="33" y="213"/>
                  </a:lnTo>
                  <a:lnTo>
                    <a:pt x="0" y="194"/>
                  </a:lnTo>
                  <a:lnTo>
                    <a:pt x="5" y="166"/>
                  </a:lnTo>
                  <a:lnTo>
                    <a:pt x="24" y="136"/>
                  </a:lnTo>
                  <a:lnTo>
                    <a:pt x="76" y="125"/>
                  </a:lnTo>
                  <a:lnTo>
                    <a:pt x="134" y="76"/>
                  </a:lnTo>
                  <a:lnTo>
                    <a:pt x="164" y="92"/>
                  </a:lnTo>
                  <a:lnTo>
                    <a:pt x="221" y="92"/>
                  </a:lnTo>
                  <a:lnTo>
                    <a:pt x="251" y="51"/>
                  </a:lnTo>
                  <a:lnTo>
                    <a:pt x="278" y="51"/>
                  </a:lnTo>
                  <a:lnTo>
                    <a:pt x="278" y="84"/>
                  </a:lnTo>
                  <a:lnTo>
                    <a:pt x="300" y="92"/>
                  </a:lnTo>
                  <a:lnTo>
                    <a:pt x="319" y="73"/>
                  </a:lnTo>
                  <a:lnTo>
                    <a:pt x="357" y="54"/>
                  </a:lnTo>
                  <a:lnTo>
                    <a:pt x="401" y="54"/>
                  </a:lnTo>
                  <a:lnTo>
                    <a:pt x="423" y="76"/>
                  </a:lnTo>
                  <a:lnTo>
                    <a:pt x="423" y="114"/>
                  </a:lnTo>
                  <a:lnTo>
                    <a:pt x="447" y="114"/>
                  </a:lnTo>
                  <a:lnTo>
                    <a:pt x="472" y="139"/>
                  </a:lnTo>
                  <a:lnTo>
                    <a:pt x="516" y="164"/>
                  </a:lnTo>
                  <a:lnTo>
                    <a:pt x="540" y="188"/>
                  </a:lnTo>
                  <a:lnTo>
                    <a:pt x="578" y="177"/>
                  </a:lnTo>
                  <a:lnTo>
                    <a:pt x="633" y="177"/>
                  </a:lnTo>
                  <a:lnTo>
                    <a:pt x="644" y="133"/>
                  </a:lnTo>
                  <a:lnTo>
                    <a:pt x="674" y="103"/>
                  </a:lnTo>
                  <a:lnTo>
                    <a:pt x="731" y="87"/>
                  </a:lnTo>
                  <a:lnTo>
                    <a:pt x="731" y="54"/>
                  </a:lnTo>
                  <a:lnTo>
                    <a:pt x="756" y="54"/>
                  </a:lnTo>
                  <a:lnTo>
                    <a:pt x="805" y="76"/>
                  </a:lnTo>
                  <a:lnTo>
                    <a:pt x="879" y="117"/>
                  </a:lnTo>
                  <a:lnTo>
                    <a:pt x="920" y="76"/>
                  </a:lnTo>
                  <a:lnTo>
                    <a:pt x="941" y="54"/>
                  </a:lnTo>
                  <a:lnTo>
                    <a:pt x="939" y="19"/>
                  </a:lnTo>
                  <a:lnTo>
                    <a:pt x="993" y="0"/>
                  </a:lnTo>
                  <a:lnTo>
                    <a:pt x="993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3" name="Freeform 12">
              <a:extLst>
                <a:ext uri="{FF2B5EF4-FFF2-40B4-BE49-F238E27FC236}">
                  <a16:creationId xmlns:a16="http://schemas.microsoft.com/office/drawing/2014/main" id="{115B8184-73BB-40BB-82B8-539CC71D1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756"/>
              <a:ext cx="1157" cy="948"/>
            </a:xfrm>
            <a:custGeom>
              <a:avLst/>
              <a:gdLst>
                <a:gd name="T0" fmla="*/ 169 w 1157"/>
                <a:gd name="T1" fmla="*/ 123 h 948"/>
                <a:gd name="T2" fmla="*/ 115 w 1157"/>
                <a:gd name="T3" fmla="*/ 150 h 948"/>
                <a:gd name="T4" fmla="*/ 57 w 1157"/>
                <a:gd name="T5" fmla="*/ 229 h 948"/>
                <a:gd name="T6" fmla="*/ 52 w 1157"/>
                <a:gd name="T7" fmla="*/ 279 h 948"/>
                <a:gd name="T8" fmla="*/ 5 w 1157"/>
                <a:gd name="T9" fmla="*/ 374 h 948"/>
                <a:gd name="T10" fmla="*/ 8 w 1157"/>
                <a:gd name="T11" fmla="*/ 434 h 948"/>
                <a:gd name="T12" fmla="*/ 22 w 1157"/>
                <a:gd name="T13" fmla="*/ 500 h 948"/>
                <a:gd name="T14" fmla="*/ 49 w 1157"/>
                <a:gd name="T15" fmla="*/ 533 h 948"/>
                <a:gd name="T16" fmla="*/ 109 w 1157"/>
                <a:gd name="T17" fmla="*/ 555 h 948"/>
                <a:gd name="T18" fmla="*/ 186 w 1157"/>
                <a:gd name="T19" fmla="*/ 596 h 948"/>
                <a:gd name="T20" fmla="*/ 240 w 1157"/>
                <a:gd name="T21" fmla="*/ 609 h 948"/>
                <a:gd name="T22" fmla="*/ 295 w 1157"/>
                <a:gd name="T23" fmla="*/ 612 h 948"/>
                <a:gd name="T24" fmla="*/ 371 w 1157"/>
                <a:gd name="T25" fmla="*/ 617 h 948"/>
                <a:gd name="T26" fmla="*/ 407 w 1157"/>
                <a:gd name="T27" fmla="*/ 669 h 948"/>
                <a:gd name="T28" fmla="*/ 458 w 1157"/>
                <a:gd name="T29" fmla="*/ 724 h 948"/>
                <a:gd name="T30" fmla="*/ 483 w 1157"/>
                <a:gd name="T31" fmla="*/ 784 h 948"/>
                <a:gd name="T32" fmla="*/ 532 w 1157"/>
                <a:gd name="T33" fmla="*/ 817 h 948"/>
                <a:gd name="T34" fmla="*/ 595 w 1157"/>
                <a:gd name="T35" fmla="*/ 842 h 948"/>
                <a:gd name="T36" fmla="*/ 688 w 1157"/>
                <a:gd name="T37" fmla="*/ 833 h 948"/>
                <a:gd name="T38" fmla="*/ 756 w 1157"/>
                <a:gd name="T39" fmla="*/ 858 h 948"/>
                <a:gd name="T40" fmla="*/ 789 w 1157"/>
                <a:gd name="T41" fmla="*/ 872 h 948"/>
                <a:gd name="T42" fmla="*/ 838 w 1157"/>
                <a:gd name="T43" fmla="*/ 932 h 948"/>
                <a:gd name="T44" fmla="*/ 898 w 1157"/>
                <a:gd name="T45" fmla="*/ 937 h 948"/>
                <a:gd name="T46" fmla="*/ 947 w 1157"/>
                <a:gd name="T47" fmla="*/ 833 h 948"/>
                <a:gd name="T48" fmla="*/ 1010 w 1157"/>
                <a:gd name="T49" fmla="*/ 831 h 948"/>
                <a:gd name="T50" fmla="*/ 1097 w 1157"/>
                <a:gd name="T51" fmla="*/ 833 h 948"/>
                <a:gd name="T52" fmla="*/ 1157 w 1157"/>
                <a:gd name="T53" fmla="*/ 771 h 948"/>
                <a:gd name="T54" fmla="*/ 1111 w 1157"/>
                <a:gd name="T55" fmla="*/ 639 h 948"/>
                <a:gd name="T56" fmla="*/ 1051 w 1157"/>
                <a:gd name="T57" fmla="*/ 617 h 948"/>
                <a:gd name="T58" fmla="*/ 991 w 1157"/>
                <a:gd name="T59" fmla="*/ 566 h 948"/>
                <a:gd name="T60" fmla="*/ 974 w 1157"/>
                <a:gd name="T61" fmla="*/ 445 h 948"/>
                <a:gd name="T62" fmla="*/ 944 w 1157"/>
                <a:gd name="T63" fmla="*/ 396 h 948"/>
                <a:gd name="T64" fmla="*/ 849 w 1157"/>
                <a:gd name="T65" fmla="*/ 385 h 948"/>
                <a:gd name="T66" fmla="*/ 778 w 1157"/>
                <a:gd name="T67" fmla="*/ 410 h 948"/>
                <a:gd name="T68" fmla="*/ 712 w 1157"/>
                <a:gd name="T69" fmla="*/ 344 h 948"/>
                <a:gd name="T70" fmla="*/ 663 w 1157"/>
                <a:gd name="T71" fmla="*/ 341 h 948"/>
                <a:gd name="T72" fmla="*/ 633 w 1157"/>
                <a:gd name="T73" fmla="*/ 290 h 948"/>
                <a:gd name="T74" fmla="*/ 568 w 1157"/>
                <a:gd name="T75" fmla="*/ 270 h 948"/>
                <a:gd name="T76" fmla="*/ 513 w 1157"/>
                <a:gd name="T77" fmla="*/ 355 h 948"/>
                <a:gd name="T78" fmla="*/ 445 w 1157"/>
                <a:gd name="T79" fmla="*/ 322 h 948"/>
                <a:gd name="T80" fmla="*/ 396 w 1157"/>
                <a:gd name="T81" fmla="*/ 257 h 948"/>
                <a:gd name="T82" fmla="*/ 330 w 1157"/>
                <a:gd name="T83" fmla="*/ 219 h 948"/>
                <a:gd name="T84" fmla="*/ 297 w 1157"/>
                <a:gd name="T85" fmla="*/ 158 h 948"/>
                <a:gd name="T86" fmla="*/ 401 w 1157"/>
                <a:gd name="T87" fmla="*/ 120 h 948"/>
                <a:gd name="T88" fmla="*/ 371 w 1157"/>
                <a:gd name="T89" fmla="*/ 63 h 948"/>
                <a:gd name="T90" fmla="*/ 344 w 1157"/>
                <a:gd name="T91" fmla="*/ 0 h 948"/>
                <a:gd name="T92" fmla="*/ 306 w 1157"/>
                <a:gd name="T93" fmla="*/ 55 h 948"/>
                <a:gd name="T94" fmla="*/ 169 w 1157"/>
                <a:gd name="T95" fmla="*/ 63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57" h="948">
                  <a:moveTo>
                    <a:pt x="169" y="63"/>
                  </a:moveTo>
                  <a:lnTo>
                    <a:pt x="169" y="123"/>
                  </a:lnTo>
                  <a:lnTo>
                    <a:pt x="142" y="123"/>
                  </a:lnTo>
                  <a:lnTo>
                    <a:pt x="115" y="150"/>
                  </a:lnTo>
                  <a:lnTo>
                    <a:pt x="57" y="188"/>
                  </a:lnTo>
                  <a:lnTo>
                    <a:pt x="57" y="229"/>
                  </a:lnTo>
                  <a:lnTo>
                    <a:pt x="35" y="249"/>
                  </a:lnTo>
                  <a:lnTo>
                    <a:pt x="52" y="279"/>
                  </a:lnTo>
                  <a:lnTo>
                    <a:pt x="16" y="328"/>
                  </a:lnTo>
                  <a:lnTo>
                    <a:pt x="5" y="374"/>
                  </a:lnTo>
                  <a:lnTo>
                    <a:pt x="30" y="399"/>
                  </a:lnTo>
                  <a:lnTo>
                    <a:pt x="8" y="434"/>
                  </a:lnTo>
                  <a:lnTo>
                    <a:pt x="0" y="478"/>
                  </a:lnTo>
                  <a:lnTo>
                    <a:pt x="22" y="500"/>
                  </a:lnTo>
                  <a:lnTo>
                    <a:pt x="49" y="500"/>
                  </a:lnTo>
                  <a:lnTo>
                    <a:pt x="49" y="533"/>
                  </a:lnTo>
                  <a:lnTo>
                    <a:pt x="85" y="533"/>
                  </a:lnTo>
                  <a:lnTo>
                    <a:pt x="109" y="555"/>
                  </a:lnTo>
                  <a:lnTo>
                    <a:pt x="153" y="544"/>
                  </a:lnTo>
                  <a:lnTo>
                    <a:pt x="186" y="596"/>
                  </a:lnTo>
                  <a:lnTo>
                    <a:pt x="216" y="596"/>
                  </a:lnTo>
                  <a:lnTo>
                    <a:pt x="240" y="609"/>
                  </a:lnTo>
                  <a:lnTo>
                    <a:pt x="270" y="587"/>
                  </a:lnTo>
                  <a:lnTo>
                    <a:pt x="295" y="612"/>
                  </a:lnTo>
                  <a:lnTo>
                    <a:pt x="327" y="596"/>
                  </a:lnTo>
                  <a:lnTo>
                    <a:pt x="371" y="617"/>
                  </a:lnTo>
                  <a:lnTo>
                    <a:pt x="360" y="669"/>
                  </a:lnTo>
                  <a:lnTo>
                    <a:pt x="407" y="669"/>
                  </a:lnTo>
                  <a:lnTo>
                    <a:pt x="423" y="713"/>
                  </a:lnTo>
                  <a:lnTo>
                    <a:pt x="458" y="724"/>
                  </a:lnTo>
                  <a:lnTo>
                    <a:pt x="488" y="754"/>
                  </a:lnTo>
                  <a:lnTo>
                    <a:pt x="483" y="784"/>
                  </a:lnTo>
                  <a:lnTo>
                    <a:pt x="516" y="784"/>
                  </a:lnTo>
                  <a:lnTo>
                    <a:pt x="532" y="817"/>
                  </a:lnTo>
                  <a:lnTo>
                    <a:pt x="565" y="817"/>
                  </a:lnTo>
                  <a:lnTo>
                    <a:pt x="595" y="842"/>
                  </a:lnTo>
                  <a:lnTo>
                    <a:pt x="641" y="822"/>
                  </a:lnTo>
                  <a:lnTo>
                    <a:pt x="688" y="833"/>
                  </a:lnTo>
                  <a:lnTo>
                    <a:pt x="723" y="858"/>
                  </a:lnTo>
                  <a:lnTo>
                    <a:pt x="756" y="858"/>
                  </a:lnTo>
                  <a:lnTo>
                    <a:pt x="786" y="844"/>
                  </a:lnTo>
                  <a:lnTo>
                    <a:pt x="789" y="872"/>
                  </a:lnTo>
                  <a:lnTo>
                    <a:pt x="832" y="896"/>
                  </a:lnTo>
                  <a:lnTo>
                    <a:pt x="838" y="932"/>
                  </a:lnTo>
                  <a:lnTo>
                    <a:pt x="873" y="948"/>
                  </a:lnTo>
                  <a:lnTo>
                    <a:pt x="898" y="937"/>
                  </a:lnTo>
                  <a:lnTo>
                    <a:pt x="950" y="869"/>
                  </a:lnTo>
                  <a:lnTo>
                    <a:pt x="947" y="833"/>
                  </a:lnTo>
                  <a:lnTo>
                    <a:pt x="982" y="817"/>
                  </a:lnTo>
                  <a:lnTo>
                    <a:pt x="1010" y="831"/>
                  </a:lnTo>
                  <a:lnTo>
                    <a:pt x="1059" y="822"/>
                  </a:lnTo>
                  <a:lnTo>
                    <a:pt x="1097" y="833"/>
                  </a:lnTo>
                  <a:lnTo>
                    <a:pt x="1149" y="809"/>
                  </a:lnTo>
                  <a:lnTo>
                    <a:pt x="1157" y="771"/>
                  </a:lnTo>
                  <a:lnTo>
                    <a:pt x="1127" y="694"/>
                  </a:lnTo>
                  <a:lnTo>
                    <a:pt x="1111" y="639"/>
                  </a:lnTo>
                  <a:lnTo>
                    <a:pt x="1070" y="639"/>
                  </a:lnTo>
                  <a:lnTo>
                    <a:pt x="1051" y="617"/>
                  </a:lnTo>
                  <a:lnTo>
                    <a:pt x="999" y="604"/>
                  </a:lnTo>
                  <a:lnTo>
                    <a:pt x="991" y="566"/>
                  </a:lnTo>
                  <a:lnTo>
                    <a:pt x="955" y="489"/>
                  </a:lnTo>
                  <a:lnTo>
                    <a:pt x="974" y="445"/>
                  </a:lnTo>
                  <a:lnTo>
                    <a:pt x="961" y="440"/>
                  </a:lnTo>
                  <a:lnTo>
                    <a:pt x="944" y="396"/>
                  </a:lnTo>
                  <a:lnTo>
                    <a:pt x="911" y="418"/>
                  </a:lnTo>
                  <a:lnTo>
                    <a:pt x="849" y="385"/>
                  </a:lnTo>
                  <a:lnTo>
                    <a:pt x="797" y="377"/>
                  </a:lnTo>
                  <a:lnTo>
                    <a:pt x="778" y="410"/>
                  </a:lnTo>
                  <a:lnTo>
                    <a:pt x="748" y="361"/>
                  </a:lnTo>
                  <a:lnTo>
                    <a:pt x="712" y="344"/>
                  </a:lnTo>
                  <a:lnTo>
                    <a:pt x="693" y="322"/>
                  </a:lnTo>
                  <a:lnTo>
                    <a:pt x="663" y="341"/>
                  </a:lnTo>
                  <a:lnTo>
                    <a:pt x="630" y="328"/>
                  </a:lnTo>
                  <a:lnTo>
                    <a:pt x="633" y="290"/>
                  </a:lnTo>
                  <a:lnTo>
                    <a:pt x="606" y="262"/>
                  </a:lnTo>
                  <a:lnTo>
                    <a:pt x="568" y="270"/>
                  </a:lnTo>
                  <a:lnTo>
                    <a:pt x="548" y="320"/>
                  </a:lnTo>
                  <a:lnTo>
                    <a:pt x="513" y="355"/>
                  </a:lnTo>
                  <a:lnTo>
                    <a:pt x="478" y="355"/>
                  </a:lnTo>
                  <a:lnTo>
                    <a:pt x="445" y="322"/>
                  </a:lnTo>
                  <a:lnTo>
                    <a:pt x="412" y="311"/>
                  </a:lnTo>
                  <a:lnTo>
                    <a:pt x="396" y="257"/>
                  </a:lnTo>
                  <a:lnTo>
                    <a:pt x="363" y="216"/>
                  </a:lnTo>
                  <a:lnTo>
                    <a:pt x="330" y="219"/>
                  </a:lnTo>
                  <a:lnTo>
                    <a:pt x="297" y="186"/>
                  </a:lnTo>
                  <a:lnTo>
                    <a:pt x="297" y="158"/>
                  </a:lnTo>
                  <a:lnTo>
                    <a:pt x="355" y="142"/>
                  </a:lnTo>
                  <a:lnTo>
                    <a:pt x="401" y="120"/>
                  </a:lnTo>
                  <a:lnTo>
                    <a:pt x="401" y="93"/>
                  </a:lnTo>
                  <a:lnTo>
                    <a:pt x="371" y="63"/>
                  </a:lnTo>
                  <a:lnTo>
                    <a:pt x="377" y="33"/>
                  </a:lnTo>
                  <a:lnTo>
                    <a:pt x="344" y="0"/>
                  </a:lnTo>
                  <a:lnTo>
                    <a:pt x="330" y="33"/>
                  </a:lnTo>
                  <a:lnTo>
                    <a:pt x="306" y="55"/>
                  </a:lnTo>
                  <a:lnTo>
                    <a:pt x="226" y="49"/>
                  </a:lnTo>
                  <a:lnTo>
                    <a:pt x="169" y="63"/>
                  </a:lnTo>
                  <a:lnTo>
                    <a:pt x="169" y="6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4" name="Freeform 13">
              <a:extLst>
                <a:ext uri="{FF2B5EF4-FFF2-40B4-BE49-F238E27FC236}">
                  <a16:creationId xmlns:a16="http://schemas.microsoft.com/office/drawing/2014/main" id="{BF2D74EC-C1AB-4886-9041-514FAF00F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1647"/>
              <a:ext cx="816" cy="1218"/>
            </a:xfrm>
            <a:custGeom>
              <a:avLst/>
              <a:gdLst>
                <a:gd name="T0" fmla="*/ 453 w 816"/>
                <a:gd name="T1" fmla="*/ 232 h 1218"/>
                <a:gd name="T2" fmla="*/ 399 w 816"/>
                <a:gd name="T3" fmla="*/ 259 h 1218"/>
                <a:gd name="T4" fmla="*/ 341 w 816"/>
                <a:gd name="T5" fmla="*/ 338 h 1218"/>
                <a:gd name="T6" fmla="*/ 336 w 816"/>
                <a:gd name="T7" fmla="*/ 388 h 1218"/>
                <a:gd name="T8" fmla="*/ 289 w 816"/>
                <a:gd name="T9" fmla="*/ 483 h 1218"/>
                <a:gd name="T10" fmla="*/ 292 w 816"/>
                <a:gd name="T11" fmla="*/ 543 h 1218"/>
                <a:gd name="T12" fmla="*/ 306 w 816"/>
                <a:gd name="T13" fmla="*/ 609 h 1218"/>
                <a:gd name="T14" fmla="*/ 333 w 816"/>
                <a:gd name="T15" fmla="*/ 642 h 1218"/>
                <a:gd name="T16" fmla="*/ 393 w 816"/>
                <a:gd name="T17" fmla="*/ 664 h 1218"/>
                <a:gd name="T18" fmla="*/ 470 w 816"/>
                <a:gd name="T19" fmla="*/ 705 h 1218"/>
                <a:gd name="T20" fmla="*/ 524 w 816"/>
                <a:gd name="T21" fmla="*/ 718 h 1218"/>
                <a:gd name="T22" fmla="*/ 579 w 816"/>
                <a:gd name="T23" fmla="*/ 721 h 1218"/>
                <a:gd name="T24" fmla="*/ 655 w 816"/>
                <a:gd name="T25" fmla="*/ 726 h 1218"/>
                <a:gd name="T26" fmla="*/ 691 w 816"/>
                <a:gd name="T27" fmla="*/ 778 h 1218"/>
                <a:gd name="T28" fmla="*/ 742 w 816"/>
                <a:gd name="T29" fmla="*/ 833 h 1218"/>
                <a:gd name="T30" fmla="*/ 767 w 816"/>
                <a:gd name="T31" fmla="*/ 893 h 1218"/>
                <a:gd name="T32" fmla="*/ 816 w 816"/>
                <a:gd name="T33" fmla="*/ 926 h 1218"/>
                <a:gd name="T34" fmla="*/ 767 w 816"/>
                <a:gd name="T35" fmla="*/ 942 h 1218"/>
                <a:gd name="T36" fmla="*/ 729 w 816"/>
                <a:gd name="T37" fmla="*/ 1008 h 1218"/>
                <a:gd name="T38" fmla="*/ 663 w 816"/>
                <a:gd name="T39" fmla="*/ 1002 h 1218"/>
                <a:gd name="T40" fmla="*/ 631 w 816"/>
                <a:gd name="T41" fmla="*/ 1057 h 1218"/>
                <a:gd name="T42" fmla="*/ 562 w 816"/>
                <a:gd name="T43" fmla="*/ 1060 h 1218"/>
                <a:gd name="T44" fmla="*/ 521 w 816"/>
                <a:gd name="T45" fmla="*/ 1115 h 1218"/>
                <a:gd name="T46" fmla="*/ 459 w 816"/>
                <a:gd name="T47" fmla="*/ 1095 h 1218"/>
                <a:gd name="T48" fmla="*/ 423 w 816"/>
                <a:gd name="T49" fmla="*/ 1087 h 1218"/>
                <a:gd name="T50" fmla="*/ 415 w 816"/>
                <a:gd name="T51" fmla="*/ 1155 h 1218"/>
                <a:gd name="T52" fmla="*/ 347 w 816"/>
                <a:gd name="T53" fmla="*/ 1183 h 1218"/>
                <a:gd name="T54" fmla="*/ 289 w 816"/>
                <a:gd name="T55" fmla="*/ 1180 h 1218"/>
                <a:gd name="T56" fmla="*/ 270 w 816"/>
                <a:gd name="T57" fmla="*/ 1139 h 1218"/>
                <a:gd name="T58" fmla="*/ 224 w 816"/>
                <a:gd name="T59" fmla="*/ 1106 h 1218"/>
                <a:gd name="T60" fmla="*/ 188 w 816"/>
                <a:gd name="T61" fmla="*/ 1057 h 1218"/>
                <a:gd name="T62" fmla="*/ 167 w 816"/>
                <a:gd name="T63" fmla="*/ 1008 h 1218"/>
                <a:gd name="T64" fmla="*/ 120 w 816"/>
                <a:gd name="T65" fmla="*/ 978 h 1218"/>
                <a:gd name="T66" fmla="*/ 123 w 816"/>
                <a:gd name="T67" fmla="*/ 1024 h 1218"/>
                <a:gd name="T68" fmla="*/ 120 w 816"/>
                <a:gd name="T69" fmla="*/ 1087 h 1218"/>
                <a:gd name="T70" fmla="*/ 57 w 816"/>
                <a:gd name="T71" fmla="*/ 1074 h 1218"/>
                <a:gd name="T72" fmla="*/ 52 w 816"/>
                <a:gd name="T73" fmla="*/ 1016 h 1218"/>
                <a:gd name="T74" fmla="*/ 82 w 816"/>
                <a:gd name="T75" fmla="*/ 948 h 1218"/>
                <a:gd name="T76" fmla="*/ 22 w 816"/>
                <a:gd name="T77" fmla="*/ 937 h 1218"/>
                <a:gd name="T78" fmla="*/ 57 w 816"/>
                <a:gd name="T79" fmla="*/ 863 h 1218"/>
                <a:gd name="T80" fmla="*/ 87 w 816"/>
                <a:gd name="T81" fmla="*/ 800 h 1218"/>
                <a:gd name="T82" fmla="*/ 52 w 816"/>
                <a:gd name="T83" fmla="*/ 740 h 1218"/>
                <a:gd name="T84" fmla="*/ 27 w 816"/>
                <a:gd name="T85" fmla="*/ 664 h 1218"/>
                <a:gd name="T86" fmla="*/ 36 w 816"/>
                <a:gd name="T87" fmla="*/ 593 h 1218"/>
                <a:gd name="T88" fmla="*/ 17 w 816"/>
                <a:gd name="T89" fmla="*/ 535 h 1218"/>
                <a:gd name="T90" fmla="*/ 0 w 816"/>
                <a:gd name="T91" fmla="*/ 470 h 1218"/>
                <a:gd name="T92" fmla="*/ 44 w 816"/>
                <a:gd name="T93" fmla="*/ 396 h 1218"/>
                <a:gd name="T94" fmla="*/ 79 w 816"/>
                <a:gd name="T95" fmla="*/ 292 h 1218"/>
                <a:gd name="T96" fmla="*/ 142 w 816"/>
                <a:gd name="T97" fmla="*/ 221 h 1218"/>
                <a:gd name="T98" fmla="*/ 183 w 816"/>
                <a:gd name="T99" fmla="*/ 172 h 1218"/>
                <a:gd name="T100" fmla="*/ 131 w 816"/>
                <a:gd name="T101" fmla="*/ 134 h 1218"/>
                <a:gd name="T102" fmla="*/ 71 w 816"/>
                <a:gd name="T103" fmla="*/ 43 h 1218"/>
                <a:gd name="T104" fmla="*/ 142 w 816"/>
                <a:gd name="T105" fmla="*/ 13 h 1218"/>
                <a:gd name="T106" fmla="*/ 238 w 816"/>
                <a:gd name="T107" fmla="*/ 38 h 1218"/>
                <a:gd name="T108" fmla="*/ 306 w 816"/>
                <a:gd name="T109" fmla="*/ 49 h 1218"/>
                <a:gd name="T110" fmla="*/ 347 w 816"/>
                <a:gd name="T111" fmla="*/ 117 h 1218"/>
                <a:gd name="T112" fmla="*/ 409 w 816"/>
                <a:gd name="T113" fmla="*/ 161 h 1218"/>
                <a:gd name="T114" fmla="*/ 453 w 816"/>
                <a:gd name="T115" fmla="*/ 172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6" h="1218">
                  <a:moveTo>
                    <a:pt x="453" y="172"/>
                  </a:moveTo>
                  <a:lnTo>
                    <a:pt x="453" y="232"/>
                  </a:lnTo>
                  <a:lnTo>
                    <a:pt x="426" y="232"/>
                  </a:lnTo>
                  <a:lnTo>
                    <a:pt x="399" y="259"/>
                  </a:lnTo>
                  <a:lnTo>
                    <a:pt x="341" y="297"/>
                  </a:lnTo>
                  <a:lnTo>
                    <a:pt x="341" y="338"/>
                  </a:lnTo>
                  <a:lnTo>
                    <a:pt x="319" y="358"/>
                  </a:lnTo>
                  <a:lnTo>
                    <a:pt x="336" y="388"/>
                  </a:lnTo>
                  <a:lnTo>
                    <a:pt x="300" y="437"/>
                  </a:lnTo>
                  <a:lnTo>
                    <a:pt x="289" y="483"/>
                  </a:lnTo>
                  <a:lnTo>
                    <a:pt x="314" y="508"/>
                  </a:lnTo>
                  <a:lnTo>
                    <a:pt x="292" y="543"/>
                  </a:lnTo>
                  <a:lnTo>
                    <a:pt x="284" y="587"/>
                  </a:lnTo>
                  <a:lnTo>
                    <a:pt x="306" y="609"/>
                  </a:lnTo>
                  <a:lnTo>
                    <a:pt x="333" y="609"/>
                  </a:lnTo>
                  <a:lnTo>
                    <a:pt x="333" y="642"/>
                  </a:lnTo>
                  <a:lnTo>
                    <a:pt x="369" y="642"/>
                  </a:lnTo>
                  <a:lnTo>
                    <a:pt x="393" y="664"/>
                  </a:lnTo>
                  <a:lnTo>
                    <a:pt x="437" y="653"/>
                  </a:lnTo>
                  <a:lnTo>
                    <a:pt x="470" y="705"/>
                  </a:lnTo>
                  <a:lnTo>
                    <a:pt x="500" y="705"/>
                  </a:lnTo>
                  <a:lnTo>
                    <a:pt x="524" y="718"/>
                  </a:lnTo>
                  <a:lnTo>
                    <a:pt x="554" y="696"/>
                  </a:lnTo>
                  <a:lnTo>
                    <a:pt x="579" y="721"/>
                  </a:lnTo>
                  <a:lnTo>
                    <a:pt x="611" y="705"/>
                  </a:lnTo>
                  <a:lnTo>
                    <a:pt x="655" y="726"/>
                  </a:lnTo>
                  <a:lnTo>
                    <a:pt x="644" y="778"/>
                  </a:lnTo>
                  <a:lnTo>
                    <a:pt x="691" y="778"/>
                  </a:lnTo>
                  <a:lnTo>
                    <a:pt x="707" y="822"/>
                  </a:lnTo>
                  <a:lnTo>
                    <a:pt x="742" y="833"/>
                  </a:lnTo>
                  <a:lnTo>
                    <a:pt x="772" y="863"/>
                  </a:lnTo>
                  <a:lnTo>
                    <a:pt x="767" y="893"/>
                  </a:lnTo>
                  <a:lnTo>
                    <a:pt x="800" y="893"/>
                  </a:lnTo>
                  <a:lnTo>
                    <a:pt x="816" y="926"/>
                  </a:lnTo>
                  <a:lnTo>
                    <a:pt x="792" y="951"/>
                  </a:lnTo>
                  <a:lnTo>
                    <a:pt x="767" y="942"/>
                  </a:lnTo>
                  <a:lnTo>
                    <a:pt x="729" y="967"/>
                  </a:lnTo>
                  <a:lnTo>
                    <a:pt x="729" y="1008"/>
                  </a:lnTo>
                  <a:lnTo>
                    <a:pt x="696" y="1041"/>
                  </a:lnTo>
                  <a:lnTo>
                    <a:pt x="663" y="1002"/>
                  </a:lnTo>
                  <a:lnTo>
                    <a:pt x="617" y="1019"/>
                  </a:lnTo>
                  <a:lnTo>
                    <a:pt x="631" y="1057"/>
                  </a:lnTo>
                  <a:lnTo>
                    <a:pt x="590" y="1071"/>
                  </a:lnTo>
                  <a:lnTo>
                    <a:pt x="562" y="1060"/>
                  </a:lnTo>
                  <a:lnTo>
                    <a:pt x="538" y="1084"/>
                  </a:lnTo>
                  <a:lnTo>
                    <a:pt x="521" y="1115"/>
                  </a:lnTo>
                  <a:lnTo>
                    <a:pt x="497" y="1093"/>
                  </a:lnTo>
                  <a:lnTo>
                    <a:pt x="459" y="1095"/>
                  </a:lnTo>
                  <a:lnTo>
                    <a:pt x="448" y="1065"/>
                  </a:lnTo>
                  <a:lnTo>
                    <a:pt x="423" y="1087"/>
                  </a:lnTo>
                  <a:lnTo>
                    <a:pt x="437" y="1134"/>
                  </a:lnTo>
                  <a:lnTo>
                    <a:pt x="415" y="1155"/>
                  </a:lnTo>
                  <a:lnTo>
                    <a:pt x="401" y="1175"/>
                  </a:lnTo>
                  <a:lnTo>
                    <a:pt x="347" y="1183"/>
                  </a:lnTo>
                  <a:lnTo>
                    <a:pt x="311" y="1218"/>
                  </a:lnTo>
                  <a:lnTo>
                    <a:pt x="289" y="1180"/>
                  </a:lnTo>
                  <a:lnTo>
                    <a:pt x="289" y="1158"/>
                  </a:lnTo>
                  <a:lnTo>
                    <a:pt x="270" y="1139"/>
                  </a:lnTo>
                  <a:lnTo>
                    <a:pt x="229" y="1139"/>
                  </a:lnTo>
                  <a:lnTo>
                    <a:pt x="224" y="1106"/>
                  </a:lnTo>
                  <a:lnTo>
                    <a:pt x="224" y="1079"/>
                  </a:lnTo>
                  <a:lnTo>
                    <a:pt x="188" y="1057"/>
                  </a:lnTo>
                  <a:lnTo>
                    <a:pt x="188" y="1030"/>
                  </a:lnTo>
                  <a:lnTo>
                    <a:pt x="167" y="1008"/>
                  </a:lnTo>
                  <a:lnTo>
                    <a:pt x="153" y="978"/>
                  </a:lnTo>
                  <a:lnTo>
                    <a:pt x="120" y="978"/>
                  </a:lnTo>
                  <a:lnTo>
                    <a:pt x="98" y="1002"/>
                  </a:lnTo>
                  <a:lnTo>
                    <a:pt x="123" y="1024"/>
                  </a:lnTo>
                  <a:lnTo>
                    <a:pt x="145" y="1049"/>
                  </a:lnTo>
                  <a:lnTo>
                    <a:pt x="120" y="1087"/>
                  </a:lnTo>
                  <a:lnTo>
                    <a:pt x="104" y="1104"/>
                  </a:lnTo>
                  <a:lnTo>
                    <a:pt x="57" y="1074"/>
                  </a:lnTo>
                  <a:lnTo>
                    <a:pt x="79" y="1052"/>
                  </a:lnTo>
                  <a:lnTo>
                    <a:pt x="52" y="1016"/>
                  </a:lnTo>
                  <a:lnTo>
                    <a:pt x="52" y="978"/>
                  </a:lnTo>
                  <a:lnTo>
                    <a:pt x="82" y="948"/>
                  </a:lnTo>
                  <a:lnTo>
                    <a:pt x="49" y="937"/>
                  </a:lnTo>
                  <a:lnTo>
                    <a:pt x="22" y="937"/>
                  </a:lnTo>
                  <a:lnTo>
                    <a:pt x="38" y="890"/>
                  </a:lnTo>
                  <a:lnTo>
                    <a:pt x="57" y="863"/>
                  </a:lnTo>
                  <a:lnTo>
                    <a:pt x="57" y="830"/>
                  </a:lnTo>
                  <a:lnTo>
                    <a:pt x="87" y="800"/>
                  </a:lnTo>
                  <a:lnTo>
                    <a:pt x="87" y="757"/>
                  </a:lnTo>
                  <a:lnTo>
                    <a:pt x="52" y="740"/>
                  </a:lnTo>
                  <a:lnTo>
                    <a:pt x="52" y="716"/>
                  </a:lnTo>
                  <a:lnTo>
                    <a:pt x="27" y="664"/>
                  </a:lnTo>
                  <a:lnTo>
                    <a:pt x="3" y="614"/>
                  </a:lnTo>
                  <a:lnTo>
                    <a:pt x="36" y="593"/>
                  </a:lnTo>
                  <a:lnTo>
                    <a:pt x="22" y="579"/>
                  </a:lnTo>
                  <a:lnTo>
                    <a:pt x="17" y="535"/>
                  </a:lnTo>
                  <a:lnTo>
                    <a:pt x="0" y="502"/>
                  </a:lnTo>
                  <a:lnTo>
                    <a:pt x="0" y="470"/>
                  </a:lnTo>
                  <a:lnTo>
                    <a:pt x="60" y="420"/>
                  </a:lnTo>
                  <a:lnTo>
                    <a:pt x="44" y="396"/>
                  </a:lnTo>
                  <a:lnTo>
                    <a:pt x="52" y="347"/>
                  </a:lnTo>
                  <a:lnTo>
                    <a:pt x="79" y="292"/>
                  </a:lnTo>
                  <a:lnTo>
                    <a:pt x="90" y="246"/>
                  </a:lnTo>
                  <a:lnTo>
                    <a:pt x="142" y="221"/>
                  </a:lnTo>
                  <a:lnTo>
                    <a:pt x="183" y="221"/>
                  </a:lnTo>
                  <a:lnTo>
                    <a:pt x="183" y="172"/>
                  </a:lnTo>
                  <a:lnTo>
                    <a:pt x="156" y="144"/>
                  </a:lnTo>
                  <a:lnTo>
                    <a:pt x="131" y="134"/>
                  </a:lnTo>
                  <a:lnTo>
                    <a:pt x="112" y="65"/>
                  </a:lnTo>
                  <a:lnTo>
                    <a:pt x="71" y="43"/>
                  </a:lnTo>
                  <a:lnTo>
                    <a:pt x="93" y="0"/>
                  </a:lnTo>
                  <a:lnTo>
                    <a:pt x="142" y="13"/>
                  </a:lnTo>
                  <a:lnTo>
                    <a:pt x="178" y="21"/>
                  </a:lnTo>
                  <a:lnTo>
                    <a:pt x="238" y="38"/>
                  </a:lnTo>
                  <a:lnTo>
                    <a:pt x="265" y="62"/>
                  </a:lnTo>
                  <a:lnTo>
                    <a:pt x="306" y="49"/>
                  </a:lnTo>
                  <a:lnTo>
                    <a:pt x="311" y="93"/>
                  </a:lnTo>
                  <a:lnTo>
                    <a:pt x="347" y="117"/>
                  </a:lnTo>
                  <a:lnTo>
                    <a:pt x="396" y="117"/>
                  </a:lnTo>
                  <a:lnTo>
                    <a:pt x="409" y="161"/>
                  </a:lnTo>
                  <a:lnTo>
                    <a:pt x="453" y="172"/>
                  </a:lnTo>
                  <a:lnTo>
                    <a:pt x="453" y="17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5" name="Freeform 14">
              <a:extLst>
                <a:ext uri="{FF2B5EF4-FFF2-40B4-BE49-F238E27FC236}">
                  <a16:creationId xmlns:a16="http://schemas.microsoft.com/office/drawing/2014/main" id="{373D04F5-E9BC-4198-BBB1-1FADA8754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311"/>
              <a:ext cx="980" cy="770"/>
            </a:xfrm>
            <a:custGeom>
              <a:avLst/>
              <a:gdLst>
                <a:gd name="T0" fmla="*/ 311 w 980"/>
                <a:gd name="T1" fmla="*/ 2 h 770"/>
                <a:gd name="T2" fmla="*/ 380 w 980"/>
                <a:gd name="T3" fmla="*/ 43 h 770"/>
                <a:gd name="T4" fmla="*/ 456 w 980"/>
                <a:gd name="T5" fmla="*/ 27 h 770"/>
                <a:gd name="T6" fmla="*/ 494 w 980"/>
                <a:gd name="T7" fmla="*/ 112 h 770"/>
                <a:gd name="T8" fmla="*/ 565 w 980"/>
                <a:gd name="T9" fmla="*/ 95 h 770"/>
                <a:gd name="T10" fmla="*/ 587 w 980"/>
                <a:gd name="T11" fmla="*/ 174 h 770"/>
                <a:gd name="T12" fmla="*/ 652 w 980"/>
                <a:gd name="T13" fmla="*/ 117 h 770"/>
                <a:gd name="T14" fmla="*/ 726 w 980"/>
                <a:gd name="T15" fmla="*/ 153 h 770"/>
                <a:gd name="T16" fmla="*/ 797 w 980"/>
                <a:gd name="T17" fmla="*/ 117 h 770"/>
                <a:gd name="T18" fmla="*/ 852 w 980"/>
                <a:gd name="T19" fmla="*/ 221 h 770"/>
                <a:gd name="T20" fmla="*/ 794 w 980"/>
                <a:gd name="T21" fmla="*/ 286 h 770"/>
                <a:gd name="T22" fmla="*/ 729 w 980"/>
                <a:gd name="T23" fmla="*/ 377 h 770"/>
                <a:gd name="T24" fmla="*/ 805 w 980"/>
                <a:gd name="T25" fmla="*/ 407 h 770"/>
                <a:gd name="T26" fmla="*/ 824 w 980"/>
                <a:gd name="T27" fmla="*/ 450 h 770"/>
                <a:gd name="T28" fmla="*/ 876 w 980"/>
                <a:gd name="T29" fmla="*/ 470 h 770"/>
                <a:gd name="T30" fmla="*/ 955 w 980"/>
                <a:gd name="T31" fmla="*/ 565 h 770"/>
                <a:gd name="T32" fmla="*/ 980 w 980"/>
                <a:gd name="T33" fmla="*/ 658 h 770"/>
                <a:gd name="T34" fmla="*/ 906 w 980"/>
                <a:gd name="T35" fmla="*/ 636 h 770"/>
                <a:gd name="T36" fmla="*/ 849 w 980"/>
                <a:gd name="T37" fmla="*/ 685 h 770"/>
                <a:gd name="T38" fmla="*/ 808 w 980"/>
                <a:gd name="T39" fmla="*/ 759 h 770"/>
                <a:gd name="T40" fmla="*/ 715 w 980"/>
                <a:gd name="T41" fmla="*/ 770 h 770"/>
                <a:gd name="T42" fmla="*/ 647 w 980"/>
                <a:gd name="T43" fmla="*/ 721 h 770"/>
                <a:gd name="T44" fmla="*/ 598 w 980"/>
                <a:gd name="T45" fmla="*/ 696 h 770"/>
                <a:gd name="T46" fmla="*/ 576 w 980"/>
                <a:gd name="T47" fmla="*/ 636 h 770"/>
                <a:gd name="T48" fmla="*/ 494 w 980"/>
                <a:gd name="T49" fmla="*/ 655 h 770"/>
                <a:gd name="T50" fmla="*/ 453 w 980"/>
                <a:gd name="T51" fmla="*/ 666 h 770"/>
                <a:gd name="T52" fmla="*/ 426 w 980"/>
                <a:gd name="T53" fmla="*/ 633 h 770"/>
                <a:gd name="T54" fmla="*/ 339 w 980"/>
                <a:gd name="T55" fmla="*/ 674 h 770"/>
                <a:gd name="T56" fmla="*/ 251 w 980"/>
                <a:gd name="T57" fmla="*/ 707 h 770"/>
                <a:gd name="T58" fmla="*/ 210 w 980"/>
                <a:gd name="T59" fmla="*/ 680 h 770"/>
                <a:gd name="T60" fmla="*/ 186 w 980"/>
                <a:gd name="T61" fmla="*/ 612 h 770"/>
                <a:gd name="T62" fmla="*/ 180 w 980"/>
                <a:gd name="T63" fmla="*/ 554 h 770"/>
                <a:gd name="T64" fmla="*/ 156 w 980"/>
                <a:gd name="T65" fmla="*/ 500 h 770"/>
                <a:gd name="T66" fmla="*/ 71 w 980"/>
                <a:gd name="T67" fmla="*/ 513 h 770"/>
                <a:gd name="T68" fmla="*/ 44 w 980"/>
                <a:gd name="T69" fmla="*/ 456 h 770"/>
                <a:gd name="T70" fmla="*/ 0 w 980"/>
                <a:gd name="T71" fmla="*/ 420 h 770"/>
                <a:gd name="T72" fmla="*/ 11 w 980"/>
                <a:gd name="T73" fmla="*/ 344 h 770"/>
                <a:gd name="T74" fmla="*/ 3 w 980"/>
                <a:gd name="T75" fmla="*/ 292 h 770"/>
                <a:gd name="T76" fmla="*/ 66 w 980"/>
                <a:gd name="T77" fmla="*/ 297 h 770"/>
                <a:gd name="T78" fmla="*/ 169 w 980"/>
                <a:gd name="T79" fmla="*/ 292 h 770"/>
                <a:gd name="T80" fmla="*/ 219 w 980"/>
                <a:gd name="T81" fmla="*/ 306 h 770"/>
                <a:gd name="T82" fmla="*/ 251 w 980"/>
                <a:gd name="T83" fmla="*/ 254 h 770"/>
                <a:gd name="T84" fmla="*/ 336 w 980"/>
                <a:gd name="T85" fmla="*/ 267 h 770"/>
                <a:gd name="T86" fmla="*/ 300 w 980"/>
                <a:gd name="T87" fmla="*/ 213 h 770"/>
                <a:gd name="T88" fmla="*/ 298 w 980"/>
                <a:gd name="T89" fmla="*/ 155 h 770"/>
                <a:gd name="T90" fmla="*/ 287 w 980"/>
                <a:gd name="T91" fmla="*/ 87 h 770"/>
                <a:gd name="T92" fmla="*/ 262 w 980"/>
                <a:gd name="T93" fmla="*/ 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80" h="770">
                  <a:moveTo>
                    <a:pt x="262" y="0"/>
                  </a:moveTo>
                  <a:lnTo>
                    <a:pt x="311" y="2"/>
                  </a:lnTo>
                  <a:lnTo>
                    <a:pt x="363" y="27"/>
                  </a:lnTo>
                  <a:lnTo>
                    <a:pt x="380" y="43"/>
                  </a:lnTo>
                  <a:lnTo>
                    <a:pt x="415" y="49"/>
                  </a:lnTo>
                  <a:lnTo>
                    <a:pt x="456" y="27"/>
                  </a:lnTo>
                  <a:lnTo>
                    <a:pt x="472" y="62"/>
                  </a:lnTo>
                  <a:lnTo>
                    <a:pt x="494" y="112"/>
                  </a:lnTo>
                  <a:lnTo>
                    <a:pt x="521" y="112"/>
                  </a:lnTo>
                  <a:lnTo>
                    <a:pt x="565" y="95"/>
                  </a:lnTo>
                  <a:lnTo>
                    <a:pt x="590" y="144"/>
                  </a:lnTo>
                  <a:lnTo>
                    <a:pt x="587" y="174"/>
                  </a:lnTo>
                  <a:lnTo>
                    <a:pt x="625" y="144"/>
                  </a:lnTo>
                  <a:lnTo>
                    <a:pt x="652" y="117"/>
                  </a:lnTo>
                  <a:lnTo>
                    <a:pt x="702" y="153"/>
                  </a:lnTo>
                  <a:lnTo>
                    <a:pt x="726" y="153"/>
                  </a:lnTo>
                  <a:lnTo>
                    <a:pt x="732" y="117"/>
                  </a:lnTo>
                  <a:lnTo>
                    <a:pt x="797" y="117"/>
                  </a:lnTo>
                  <a:lnTo>
                    <a:pt x="879" y="199"/>
                  </a:lnTo>
                  <a:lnTo>
                    <a:pt x="852" y="221"/>
                  </a:lnTo>
                  <a:lnTo>
                    <a:pt x="846" y="267"/>
                  </a:lnTo>
                  <a:lnTo>
                    <a:pt x="794" y="286"/>
                  </a:lnTo>
                  <a:lnTo>
                    <a:pt x="721" y="344"/>
                  </a:lnTo>
                  <a:lnTo>
                    <a:pt x="729" y="377"/>
                  </a:lnTo>
                  <a:lnTo>
                    <a:pt x="770" y="423"/>
                  </a:lnTo>
                  <a:lnTo>
                    <a:pt x="805" y="407"/>
                  </a:lnTo>
                  <a:lnTo>
                    <a:pt x="824" y="426"/>
                  </a:lnTo>
                  <a:lnTo>
                    <a:pt x="824" y="450"/>
                  </a:lnTo>
                  <a:lnTo>
                    <a:pt x="846" y="475"/>
                  </a:lnTo>
                  <a:lnTo>
                    <a:pt x="876" y="470"/>
                  </a:lnTo>
                  <a:lnTo>
                    <a:pt x="909" y="530"/>
                  </a:lnTo>
                  <a:lnTo>
                    <a:pt x="955" y="565"/>
                  </a:lnTo>
                  <a:lnTo>
                    <a:pt x="964" y="625"/>
                  </a:lnTo>
                  <a:lnTo>
                    <a:pt x="980" y="658"/>
                  </a:lnTo>
                  <a:lnTo>
                    <a:pt x="931" y="636"/>
                  </a:lnTo>
                  <a:lnTo>
                    <a:pt x="906" y="636"/>
                  </a:lnTo>
                  <a:lnTo>
                    <a:pt x="906" y="669"/>
                  </a:lnTo>
                  <a:lnTo>
                    <a:pt x="849" y="685"/>
                  </a:lnTo>
                  <a:lnTo>
                    <a:pt x="819" y="715"/>
                  </a:lnTo>
                  <a:lnTo>
                    <a:pt x="808" y="759"/>
                  </a:lnTo>
                  <a:lnTo>
                    <a:pt x="753" y="759"/>
                  </a:lnTo>
                  <a:lnTo>
                    <a:pt x="715" y="770"/>
                  </a:lnTo>
                  <a:lnTo>
                    <a:pt x="691" y="746"/>
                  </a:lnTo>
                  <a:lnTo>
                    <a:pt x="647" y="721"/>
                  </a:lnTo>
                  <a:lnTo>
                    <a:pt x="622" y="696"/>
                  </a:lnTo>
                  <a:lnTo>
                    <a:pt x="598" y="696"/>
                  </a:lnTo>
                  <a:lnTo>
                    <a:pt x="598" y="658"/>
                  </a:lnTo>
                  <a:lnTo>
                    <a:pt x="576" y="636"/>
                  </a:lnTo>
                  <a:lnTo>
                    <a:pt x="532" y="636"/>
                  </a:lnTo>
                  <a:lnTo>
                    <a:pt x="494" y="655"/>
                  </a:lnTo>
                  <a:lnTo>
                    <a:pt x="475" y="674"/>
                  </a:lnTo>
                  <a:lnTo>
                    <a:pt x="453" y="666"/>
                  </a:lnTo>
                  <a:lnTo>
                    <a:pt x="453" y="633"/>
                  </a:lnTo>
                  <a:lnTo>
                    <a:pt x="426" y="633"/>
                  </a:lnTo>
                  <a:lnTo>
                    <a:pt x="396" y="674"/>
                  </a:lnTo>
                  <a:lnTo>
                    <a:pt x="339" y="674"/>
                  </a:lnTo>
                  <a:lnTo>
                    <a:pt x="309" y="658"/>
                  </a:lnTo>
                  <a:lnTo>
                    <a:pt x="251" y="707"/>
                  </a:lnTo>
                  <a:lnTo>
                    <a:pt x="199" y="718"/>
                  </a:lnTo>
                  <a:lnTo>
                    <a:pt x="210" y="680"/>
                  </a:lnTo>
                  <a:lnTo>
                    <a:pt x="164" y="653"/>
                  </a:lnTo>
                  <a:lnTo>
                    <a:pt x="186" y="612"/>
                  </a:lnTo>
                  <a:lnTo>
                    <a:pt x="175" y="587"/>
                  </a:lnTo>
                  <a:lnTo>
                    <a:pt x="180" y="554"/>
                  </a:lnTo>
                  <a:lnTo>
                    <a:pt x="175" y="519"/>
                  </a:lnTo>
                  <a:lnTo>
                    <a:pt x="156" y="500"/>
                  </a:lnTo>
                  <a:lnTo>
                    <a:pt x="123" y="521"/>
                  </a:lnTo>
                  <a:lnTo>
                    <a:pt x="71" y="513"/>
                  </a:lnTo>
                  <a:lnTo>
                    <a:pt x="71" y="483"/>
                  </a:lnTo>
                  <a:lnTo>
                    <a:pt x="44" y="456"/>
                  </a:lnTo>
                  <a:lnTo>
                    <a:pt x="8" y="448"/>
                  </a:lnTo>
                  <a:lnTo>
                    <a:pt x="0" y="420"/>
                  </a:lnTo>
                  <a:lnTo>
                    <a:pt x="28" y="393"/>
                  </a:lnTo>
                  <a:lnTo>
                    <a:pt x="11" y="344"/>
                  </a:lnTo>
                  <a:lnTo>
                    <a:pt x="19" y="316"/>
                  </a:lnTo>
                  <a:lnTo>
                    <a:pt x="3" y="292"/>
                  </a:lnTo>
                  <a:lnTo>
                    <a:pt x="19" y="270"/>
                  </a:lnTo>
                  <a:lnTo>
                    <a:pt x="66" y="297"/>
                  </a:lnTo>
                  <a:lnTo>
                    <a:pt x="107" y="270"/>
                  </a:lnTo>
                  <a:lnTo>
                    <a:pt x="169" y="292"/>
                  </a:lnTo>
                  <a:lnTo>
                    <a:pt x="189" y="322"/>
                  </a:lnTo>
                  <a:lnTo>
                    <a:pt x="219" y="306"/>
                  </a:lnTo>
                  <a:lnTo>
                    <a:pt x="219" y="276"/>
                  </a:lnTo>
                  <a:lnTo>
                    <a:pt x="251" y="254"/>
                  </a:lnTo>
                  <a:lnTo>
                    <a:pt x="279" y="281"/>
                  </a:lnTo>
                  <a:lnTo>
                    <a:pt x="336" y="267"/>
                  </a:lnTo>
                  <a:lnTo>
                    <a:pt x="336" y="248"/>
                  </a:lnTo>
                  <a:lnTo>
                    <a:pt x="300" y="213"/>
                  </a:lnTo>
                  <a:lnTo>
                    <a:pt x="320" y="177"/>
                  </a:lnTo>
                  <a:lnTo>
                    <a:pt x="298" y="155"/>
                  </a:lnTo>
                  <a:lnTo>
                    <a:pt x="306" y="131"/>
                  </a:lnTo>
                  <a:lnTo>
                    <a:pt x="287" y="87"/>
                  </a:lnTo>
                  <a:lnTo>
                    <a:pt x="298" y="4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6" name="Freeform 15">
              <a:extLst>
                <a:ext uri="{FF2B5EF4-FFF2-40B4-BE49-F238E27FC236}">
                  <a16:creationId xmlns:a16="http://schemas.microsoft.com/office/drawing/2014/main" id="{63D98DA7-6625-48B6-A293-32D757298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1633"/>
              <a:ext cx="792" cy="577"/>
            </a:xfrm>
            <a:custGeom>
              <a:avLst/>
              <a:gdLst>
                <a:gd name="T0" fmla="*/ 100 w 290"/>
                <a:gd name="T1" fmla="*/ 209 h 211"/>
                <a:gd name="T2" fmla="*/ 89 w 290"/>
                <a:gd name="T3" fmla="*/ 193 h 211"/>
                <a:gd name="T4" fmla="*/ 57 w 290"/>
                <a:gd name="T5" fmla="*/ 158 h 211"/>
                <a:gd name="T6" fmla="*/ 28 w 290"/>
                <a:gd name="T7" fmla="*/ 131 h 211"/>
                <a:gd name="T8" fmla="*/ 23 w 290"/>
                <a:gd name="T9" fmla="*/ 103 h 211"/>
                <a:gd name="T10" fmla="*/ 0 w 290"/>
                <a:gd name="T11" fmla="*/ 73 h 211"/>
                <a:gd name="T12" fmla="*/ 1 w 290"/>
                <a:gd name="T13" fmla="*/ 46 h 211"/>
                <a:gd name="T14" fmla="*/ 24 w 290"/>
                <a:gd name="T15" fmla="*/ 50 h 211"/>
                <a:gd name="T16" fmla="*/ 34 w 290"/>
                <a:gd name="T17" fmla="*/ 63 h 211"/>
                <a:gd name="T18" fmla="*/ 36 w 290"/>
                <a:gd name="T19" fmla="*/ 78 h 211"/>
                <a:gd name="T20" fmla="*/ 42 w 290"/>
                <a:gd name="T21" fmla="*/ 98 h 211"/>
                <a:gd name="T22" fmla="*/ 55 w 290"/>
                <a:gd name="T23" fmla="*/ 86 h 211"/>
                <a:gd name="T24" fmla="*/ 67 w 290"/>
                <a:gd name="T25" fmla="*/ 64 h 211"/>
                <a:gd name="T26" fmla="*/ 95 w 290"/>
                <a:gd name="T27" fmla="*/ 34 h 211"/>
                <a:gd name="T28" fmla="*/ 102 w 290"/>
                <a:gd name="T29" fmla="*/ 19 h 211"/>
                <a:gd name="T30" fmla="*/ 140 w 290"/>
                <a:gd name="T31" fmla="*/ 13 h 211"/>
                <a:gd name="T32" fmla="*/ 158 w 290"/>
                <a:gd name="T33" fmla="*/ 5 h 211"/>
                <a:gd name="T34" fmla="*/ 203 w 290"/>
                <a:gd name="T35" fmla="*/ 16 h 211"/>
                <a:gd name="T36" fmla="*/ 234 w 290"/>
                <a:gd name="T37" fmla="*/ 27 h 211"/>
                <a:gd name="T38" fmla="*/ 245 w 290"/>
                <a:gd name="T39" fmla="*/ 41 h 211"/>
                <a:gd name="T40" fmla="*/ 278 w 290"/>
                <a:gd name="T41" fmla="*/ 49 h 211"/>
                <a:gd name="T42" fmla="*/ 274 w 290"/>
                <a:gd name="T43" fmla="*/ 69 h 211"/>
                <a:gd name="T44" fmla="*/ 279 w 290"/>
                <a:gd name="T45" fmla="*/ 91 h 211"/>
                <a:gd name="T46" fmla="*/ 285 w 290"/>
                <a:gd name="T47" fmla="*/ 113 h 211"/>
                <a:gd name="T48" fmla="*/ 290 w 290"/>
                <a:gd name="T49" fmla="*/ 138 h 211"/>
                <a:gd name="T50" fmla="*/ 271 w 290"/>
                <a:gd name="T51" fmla="*/ 159 h 211"/>
                <a:gd name="T52" fmla="*/ 255 w 290"/>
                <a:gd name="T53" fmla="*/ 165 h 211"/>
                <a:gd name="T54" fmla="*/ 205 w 290"/>
                <a:gd name="T55" fmla="*/ 184 h 211"/>
                <a:gd name="T56" fmla="*/ 197 w 290"/>
                <a:gd name="T57" fmla="*/ 204 h 211"/>
                <a:gd name="T58" fmla="*/ 177 w 290"/>
                <a:gd name="T59" fmla="*/ 201 h 211"/>
                <a:gd name="T60" fmla="*/ 147 w 290"/>
                <a:gd name="T61" fmla="*/ 199 h 211"/>
                <a:gd name="T62" fmla="*/ 125 w 290"/>
                <a:gd name="T63" fmla="*/ 20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0" h="211">
                  <a:moveTo>
                    <a:pt x="115" y="210"/>
                  </a:moveTo>
                  <a:cubicBezTo>
                    <a:pt x="100" y="209"/>
                    <a:pt x="100" y="209"/>
                    <a:pt x="100" y="209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89" y="193"/>
                    <a:pt x="89" y="193"/>
                    <a:pt x="89" y="193"/>
                  </a:cubicBezTo>
                  <a:cubicBezTo>
                    <a:pt x="89" y="180"/>
                    <a:pt x="89" y="180"/>
                    <a:pt x="89" y="180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28" y="131"/>
                    <a:pt x="28" y="131"/>
                    <a:pt x="28" y="13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98"/>
                    <a:pt x="42" y="98"/>
                    <a:pt x="42" y="98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6"/>
                    <a:pt x="52" y="79"/>
                    <a:pt x="55" y="76"/>
                  </a:cubicBezTo>
                  <a:cubicBezTo>
                    <a:pt x="58" y="73"/>
                    <a:pt x="67" y="64"/>
                    <a:pt x="67" y="64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203" y="16"/>
                    <a:pt x="203" y="16"/>
                    <a:pt x="203" y="16"/>
                  </a:cubicBezTo>
                  <a:cubicBezTo>
                    <a:pt x="213" y="27"/>
                    <a:pt x="213" y="27"/>
                    <a:pt x="213" y="27"/>
                  </a:cubicBezTo>
                  <a:cubicBezTo>
                    <a:pt x="234" y="27"/>
                    <a:pt x="234" y="27"/>
                    <a:pt x="234" y="27"/>
                  </a:cubicBezTo>
                  <a:cubicBezTo>
                    <a:pt x="245" y="31"/>
                    <a:pt x="245" y="31"/>
                    <a:pt x="245" y="31"/>
                  </a:cubicBezTo>
                  <a:cubicBezTo>
                    <a:pt x="245" y="41"/>
                    <a:pt x="245" y="41"/>
                    <a:pt x="245" y="41"/>
                  </a:cubicBezTo>
                  <a:cubicBezTo>
                    <a:pt x="268" y="38"/>
                    <a:pt x="268" y="38"/>
                    <a:pt x="268" y="38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68" y="58"/>
                    <a:pt x="268" y="58"/>
                    <a:pt x="268" y="58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0" y="82"/>
                    <a:pt x="270" y="82"/>
                    <a:pt x="270" y="82"/>
                  </a:cubicBezTo>
                  <a:cubicBezTo>
                    <a:pt x="279" y="91"/>
                    <a:pt x="279" y="91"/>
                    <a:pt x="279" y="91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85" y="113"/>
                    <a:pt x="285" y="113"/>
                    <a:pt x="285" y="113"/>
                  </a:cubicBezTo>
                  <a:cubicBezTo>
                    <a:pt x="275" y="123"/>
                    <a:pt x="275" y="123"/>
                    <a:pt x="275" y="123"/>
                  </a:cubicBezTo>
                  <a:cubicBezTo>
                    <a:pt x="290" y="138"/>
                    <a:pt x="290" y="138"/>
                    <a:pt x="290" y="138"/>
                  </a:cubicBezTo>
                  <a:cubicBezTo>
                    <a:pt x="283" y="155"/>
                    <a:pt x="283" y="155"/>
                    <a:pt x="283" y="155"/>
                  </a:cubicBezTo>
                  <a:cubicBezTo>
                    <a:pt x="271" y="159"/>
                    <a:pt x="271" y="159"/>
                    <a:pt x="271" y="159"/>
                  </a:cubicBezTo>
                  <a:cubicBezTo>
                    <a:pt x="271" y="177"/>
                    <a:pt x="271" y="177"/>
                    <a:pt x="271" y="177"/>
                  </a:cubicBezTo>
                  <a:cubicBezTo>
                    <a:pt x="255" y="165"/>
                    <a:pt x="255" y="165"/>
                    <a:pt x="255" y="165"/>
                  </a:cubicBezTo>
                  <a:cubicBezTo>
                    <a:pt x="238" y="163"/>
                    <a:pt x="238" y="163"/>
                    <a:pt x="238" y="163"/>
                  </a:cubicBezTo>
                  <a:cubicBezTo>
                    <a:pt x="205" y="184"/>
                    <a:pt x="205" y="184"/>
                    <a:pt x="205" y="184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197" y="204"/>
                    <a:pt x="197" y="204"/>
                    <a:pt x="197" y="204"/>
                  </a:cubicBezTo>
                  <a:cubicBezTo>
                    <a:pt x="184" y="197"/>
                    <a:pt x="184" y="197"/>
                    <a:pt x="184" y="197"/>
                  </a:cubicBezTo>
                  <a:cubicBezTo>
                    <a:pt x="177" y="201"/>
                    <a:pt x="177" y="201"/>
                    <a:pt x="177" y="201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47" y="199"/>
                    <a:pt x="147" y="199"/>
                    <a:pt x="147" y="199"/>
                  </a:cubicBezTo>
                  <a:cubicBezTo>
                    <a:pt x="136" y="211"/>
                    <a:pt x="136" y="211"/>
                    <a:pt x="136" y="211"/>
                  </a:cubicBezTo>
                  <a:cubicBezTo>
                    <a:pt x="125" y="201"/>
                    <a:pt x="125" y="201"/>
                    <a:pt x="125" y="201"/>
                  </a:cubicBezTo>
                  <a:cubicBezTo>
                    <a:pt x="115" y="210"/>
                    <a:pt x="115" y="210"/>
                    <a:pt x="115" y="21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7" name="Freeform 16">
              <a:extLst>
                <a:ext uri="{FF2B5EF4-FFF2-40B4-BE49-F238E27FC236}">
                  <a16:creationId xmlns:a16="http://schemas.microsoft.com/office/drawing/2014/main" id="{81666C99-F450-426B-986A-1CB88520A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070"/>
              <a:ext cx="846" cy="566"/>
            </a:xfrm>
            <a:custGeom>
              <a:avLst/>
              <a:gdLst>
                <a:gd name="T0" fmla="*/ 808 w 846"/>
                <a:gd name="T1" fmla="*/ 281 h 566"/>
                <a:gd name="T2" fmla="*/ 816 w 846"/>
                <a:gd name="T3" fmla="*/ 372 h 566"/>
                <a:gd name="T4" fmla="*/ 830 w 846"/>
                <a:gd name="T5" fmla="*/ 418 h 566"/>
                <a:gd name="T6" fmla="*/ 846 w 846"/>
                <a:gd name="T7" fmla="*/ 489 h 566"/>
                <a:gd name="T8" fmla="*/ 789 w 846"/>
                <a:gd name="T9" fmla="*/ 522 h 566"/>
                <a:gd name="T10" fmla="*/ 729 w 846"/>
                <a:gd name="T11" fmla="*/ 517 h 566"/>
                <a:gd name="T12" fmla="*/ 699 w 846"/>
                <a:gd name="T13" fmla="*/ 563 h 566"/>
                <a:gd name="T14" fmla="*/ 617 w 846"/>
                <a:gd name="T15" fmla="*/ 511 h 566"/>
                <a:gd name="T16" fmla="*/ 529 w 846"/>
                <a:gd name="T17" fmla="*/ 511 h 566"/>
                <a:gd name="T18" fmla="*/ 499 w 846"/>
                <a:gd name="T19" fmla="*/ 476 h 566"/>
                <a:gd name="T20" fmla="*/ 437 w 846"/>
                <a:gd name="T21" fmla="*/ 435 h 566"/>
                <a:gd name="T22" fmla="*/ 379 w 846"/>
                <a:gd name="T23" fmla="*/ 410 h 566"/>
                <a:gd name="T24" fmla="*/ 317 w 846"/>
                <a:gd name="T25" fmla="*/ 495 h 566"/>
                <a:gd name="T26" fmla="*/ 270 w 846"/>
                <a:gd name="T27" fmla="*/ 486 h 566"/>
                <a:gd name="T28" fmla="*/ 224 w 846"/>
                <a:gd name="T29" fmla="*/ 552 h 566"/>
                <a:gd name="T30" fmla="*/ 156 w 846"/>
                <a:gd name="T31" fmla="*/ 525 h 566"/>
                <a:gd name="T32" fmla="*/ 63 w 846"/>
                <a:gd name="T33" fmla="*/ 492 h 566"/>
                <a:gd name="T34" fmla="*/ 19 w 846"/>
                <a:gd name="T35" fmla="*/ 394 h 566"/>
                <a:gd name="T36" fmla="*/ 25 w 846"/>
                <a:gd name="T37" fmla="*/ 322 h 566"/>
                <a:gd name="T38" fmla="*/ 49 w 846"/>
                <a:gd name="T39" fmla="*/ 273 h 566"/>
                <a:gd name="T40" fmla="*/ 68 w 846"/>
                <a:gd name="T41" fmla="*/ 210 h 566"/>
                <a:gd name="T42" fmla="*/ 147 w 846"/>
                <a:gd name="T43" fmla="*/ 230 h 566"/>
                <a:gd name="T44" fmla="*/ 191 w 846"/>
                <a:gd name="T45" fmla="*/ 175 h 566"/>
                <a:gd name="T46" fmla="*/ 322 w 846"/>
                <a:gd name="T47" fmla="*/ 159 h 566"/>
                <a:gd name="T48" fmla="*/ 420 w 846"/>
                <a:gd name="T49" fmla="*/ 159 h 566"/>
                <a:gd name="T50" fmla="*/ 445 w 846"/>
                <a:gd name="T51" fmla="*/ 52 h 566"/>
                <a:gd name="T52" fmla="*/ 442 w 846"/>
                <a:gd name="T53" fmla="*/ 0 h 566"/>
                <a:gd name="T54" fmla="*/ 508 w 846"/>
                <a:gd name="T55" fmla="*/ 22 h 566"/>
                <a:gd name="T56" fmla="*/ 562 w 846"/>
                <a:gd name="T57" fmla="*/ 36 h 566"/>
                <a:gd name="T58" fmla="*/ 622 w 846"/>
                <a:gd name="T59" fmla="*/ 60 h 566"/>
                <a:gd name="T60" fmla="*/ 625 w 846"/>
                <a:gd name="T61" fmla="*/ 142 h 566"/>
                <a:gd name="T62" fmla="*/ 677 w 846"/>
                <a:gd name="T63" fmla="*/ 197 h 566"/>
                <a:gd name="T64" fmla="*/ 690 w 846"/>
                <a:gd name="T65" fmla="*/ 254 h 566"/>
                <a:gd name="T66" fmla="*/ 772 w 846"/>
                <a:gd name="T67" fmla="*/ 241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6" h="566">
                  <a:moveTo>
                    <a:pt x="772" y="241"/>
                  </a:moveTo>
                  <a:lnTo>
                    <a:pt x="808" y="281"/>
                  </a:lnTo>
                  <a:lnTo>
                    <a:pt x="797" y="328"/>
                  </a:lnTo>
                  <a:lnTo>
                    <a:pt x="816" y="372"/>
                  </a:lnTo>
                  <a:lnTo>
                    <a:pt x="808" y="396"/>
                  </a:lnTo>
                  <a:lnTo>
                    <a:pt x="830" y="418"/>
                  </a:lnTo>
                  <a:lnTo>
                    <a:pt x="810" y="454"/>
                  </a:lnTo>
                  <a:lnTo>
                    <a:pt x="846" y="489"/>
                  </a:lnTo>
                  <a:lnTo>
                    <a:pt x="846" y="508"/>
                  </a:lnTo>
                  <a:lnTo>
                    <a:pt x="789" y="522"/>
                  </a:lnTo>
                  <a:lnTo>
                    <a:pt x="761" y="495"/>
                  </a:lnTo>
                  <a:lnTo>
                    <a:pt x="729" y="517"/>
                  </a:lnTo>
                  <a:lnTo>
                    <a:pt x="729" y="547"/>
                  </a:lnTo>
                  <a:lnTo>
                    <a:pt x="699" y="563"/>
                  </a:lnTo>
                  <a:lnTo>
                    <a:pt x="679" y="533"/>
                  </a:lnTo>
                  <a:lnTo>
                    <a:pt x="617" y="511"/>
                  </a:lnTo>
                  <a:lnTo>
                    <a:pt x="576" y="538"/>
                  </a:lnTo>
                  <a:lnTo>
                    <a:pt x="529" y="511"/>
                  </a:lnTo>
                  <a:lnTo>
                    <a:pt x="499" y="497"/>
                  </a:lnTo>
                  <a:lnTo>
                    <a:pt x="499" y="476"/>
                  </a:lnTo>
                  <a:lnTo>
                    <a:pt x="456" y="454"/>
                  </a:lnTo>
                  <a:lnTo>
                    <a:pt x="437" y="435"/>
                  </a:lnTo>
                  <a:lnTo>
                    <a:pt x="404" y="435"/>
                  </a:lnTo>
                  <a:lnTo>
                    <a:pt x="379" y="410"/>
                  </a:lnTo>
                  <a:lnTo>
                    <a:pt x="357" y="451"/>
                  </a:lnTo>
                  <a:lnTo>
                    <a:pt x="317" y="495"/>
                  </a:lnTo>
                  <a:lnTo>
                    <a:pt x="306" y="481"/>
                  </a:lnTo>
                  <a:lnTo>
                    <a:pt x="270" y="486"/>
                  </a:lnTo>
                  <a:lnTo>
                    <a:pt x="270" y="514"/>
                  </a:lnTo>
                  <a:lnTo>
                    <a:pt x="224" y="552"/>
                  </a:lnTo>
                  <a:lnTo>
                    <a:pt x="169" y="566"/>
                  </a:lnTo>
                  <a:lnTo>
                    <a:pt x="156" y="525"/>
                  </a:lnTo>
                  <a:lnTo>
                    <a:pt x="93" y="527"/>
                  </a:lnTo>
                  <a:lnTo>
                    <a:pt x="63" y="492"/>
                  </a:lnTo>
                  <a:lnTo>
                    <a:pt x="19" y="424"/>
                  </a:lnTo>
                  <a:lnTo>
                    <a:pt x="19" y="394"/>
                  </a:lnTo>
                  <a:lnTo>
                    <a:pt x="0" y="361"/>
                  </a:lnTo>
                  <a:lnTo>
                    <a:pt x="25" y="322"/>
                  </a:lnTo>
                  <a:lnTo>
                    <a:pt x="49" y="298"/>
                  </a:lnTo>
                  <a:lnTo>
                    <a:pt x="49" y="273"/>
                  </a:lnTo>
                  <a:lnTo>
                    <a:pt x="76" y="246"/>
                  </a:lnTo>
                  <a:lnTo>
                    <a:pt x="68" y="210"/>
                  </a:lnTo>
                  <a:lnTo>
                    <a:pt x="109" y="216"/>
                  </a:lnTo>
                  <a:lnTo>
                    <a:pt x="147" y="230"/>
                  </a:lnTo>
                  <a:lnTo>
                    <a:pt x="153" y="189"/>
                  </a:lnTo>
                  <a:lnTo>
                    <a:pt x="191" y="175"/>
                  </a:lnTo>
                  <a:lnTo>
                    <a:pt x="289" y="205"/>
                  </a:lnTo>
                  <a:lnTo>
                    <a:pt x="322" y="159"/>
                  </a:lnTo>
                  <a:lnTo>
                    <a:pt x="379" y="156"/>
                  </a:lnTo>
                  <a:lnTo>
                    <a:pt x="420" y="159"/>
                  </a:lnTo>
                  <a:lnTo>
                    <a:pt x="431" y="104"/>
                  </a:lnTo>
                  <a:lnTo>
                    <a:pt x="445" y="52"/>
                  </a:lnTo>
                  <a:lnTo>
                    <a:pt x="417" y="25"/>
                  </a:lnTo>
                  <a:lnTo>
                    <a:pt x="442" y="0"/>
                  </a:lnTo>
                  <a:lnTo>
                    <a:pt x="486" y="0"/>
                  </a:lnTo>
                  <a:lnTo>
                    <a:pt x="508" y="22"/>
                  </a:lnTo>
                  <a:lnTo>
                    <a:pt x="543" y="3"/>
                  </a:lnTo>
                  <a:lnTo>
                    <a:pt x="562" y="36"/>
                  </a:lnTo>
                  <a:lnTo>
                    <a:pt x="589" y="22"/>
                  </a:lnTo>
                  <a:lnTo>
                    <a:pt x="622" y="60"/>
                  </a:lnTo>
                  <a:lnTo>
                    <a:pt x="608" y="93"/>
                  </a:lnTo>
                  <a:lnTo>
                    <a:pt x="625" y="142"/>
                  </a:lnTo>
                  <a:lnTo>
                    <a:pt x="652" y="169"/>
                  </a:lnTo>
                  <a:lnTo>
                    <a:pt x="677" y="197"/>
                  </a:lnTo>
                  <a:lnTo>
                    <a:pt x="682" y="243"/>
                  </a:lnTo>
                  <a:lnTo>
                    <a:pt x="690" y="254"/>
                  </a:lnTo>
                  <a:lnTo>
                    <a:pt x="726" y="221"/>
                  </a:lnTo>
                  <a:lnTo>
                    <a:pt x="772" y="241"/>
                  </a:lnTo>
                  <a:lnTo>
                    <a:pt x="772" y="24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8" name="Freeform 17">
              <a:extLst>
                <a:ext uri="{FF2B5EF4-FFF2-40B4-BE49-F238E27FC236}">
                  <a16:creationId xmlns:a16="http://schemas.microsoft.com/office/drawing/2014/main" id="{436882B1-26F6-4853-8C93-1F864E456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278"/>
              <a:ext cx="1024" cy="945"/>
            </a:xfrm>
            <a:custGeom>
              <a:avLst/>
              <a:gdLst>
                <a:gd name="T0" fmla="*/ 958 w 1024"/>
                <a:gd name="T1" fmla="*/ 235 h 945"/>
                <a:gd name="T2" fmla="*/ 882 w 1024"/>
                <a:gd name="T3" fmla="*/ 183 h 945"/>
                <a:gd name="T4" fmla="*/ 786 w 1024"/>
                <a:gd name="T5" fmla="*/ 131 h 945"/>
                <a:gd name="T6" fmla="*/ 745 w 1024"/>
                <a:gd name="T7" fmla="*/ 109 h 945"/>
                <a:gd name="T8" fmla="*/ 707 w 1024"/>
                <a:gd name="T9" fmla="*/ 169 h 945"/>
                <a:gd name="T10" fmla="*/ 639 w 1024"/>
                <a:gd name="T11" fmla="*/ 142 h 945"/>
                <a:gd name="T12" fmla="*/ 609 w 1024"/>
                <a:gd name="T13" fmla="*/ 95 h 945"/>
                <a:gd name="T14" fmla="*/ 560 w 1024"/>
                <a:gd name="T15" fmla="*/ 65 h 945"/>
                <a:gd name="T16" fmla="*/ 462 w 1024"/>
                <a:gd name="T17" fmla="*/ 41 h 945"/>
                <a:gd name="T18" fmla="*/ 374 w 1024"/>
                <a:gd name="T19" fmla="*/ 3 h 945"/>
                <a:gd name="T20" fmla="*/ 355 w 1024"/>
                <a:gd name="T21" fmla="*/ 57 h 945"/>
                <a:gd name="T22" fmla="*/ 309 w 1024"/>
                <a:gd name="T23" fmla="*/ 82 h 945"/>
                <a:gd name="T24" fmla="*/ 257 w 1024"/>
                <a:gd name="T25" fmla="*/ 98 h 945"/>
                <a:gd name="T26" fmla="*/ 216 w 1024"/>
                <a:gd name="T27" fmla="*/ 104 h 945"/>
                <a:gd name="T28" fmla="*/ 189 w 1024"/>
                <a:gd name="T29" fmla="*/ 147 h 945"/>
                <a:gd name="T30" fmla="*/ 232 w 1024"/>
                <a:gd name="T31" fmla="*/ 202 h 945"/>
                <a:gd name="T32" fmla="*/ 208 w 1024"/>
                <a:gd name="T33" fmla="*/ 251 h 945"/>
                <a:gd name="T34" fmla="*/ 172 w 1024"/>
                <a:gd name="T35" fmla="*/ 265 h 945"/>
                <a:gd name="T36" fmla="*/ 107 w 1024"/>
                <a:gd name="T37" fmla="*/ 262 h 945"/>
                <a:gd name="T38" fmla="*/ 25 w 1024"/>
                <a:gd name="T39" fmla="*/ 287 h 945"/>
                <a:gd name="T40" fmla="*/ 9 w 1024"/>
                <a:gd name="T41" fmla="*/ 333 h 945"/>
                <a:gd name="T42" fmla="*/ 17 w 1024"/>
                <a:gd name="T43" fmla="*/ 412 h 945"/>
                <a:gd name="T44" fmla="*/ 0 w 1024"/>
                <a:gd name="T45" fmla="*/ 481 h 945"/>
                <a:gd name="T46" fmla="*/ 9 w 1024"/>
                <a:gd name="T47" fmla="*/ 541 h 945"/>
                <a:gd name="T48" fmla="*/ 58 w 1024"/>
                <a:gd name="T49" fmla="*/ 596 h 945"/>
                <a:gd name="T50" fmla="*/ 120 w 1024"/>
                <a:gd name="T51" fmla="*/ 601 h 945"/>
                <a:gd name="T52" fmla="*/ 170 w 1024"/>
                <a:gd name="T53" fmla="*/ 661 h 945"/>
                <a:gd name="T54" fmla="*/ 246 w 1024"/>
                <a:gd name="T55" fmla="*/ 661 h 945"/>
                <a:gd name="T56" fmla="*/ 309 w 1024"/>
                <a:gd name="T57" fmla="*/ 680 h 945"/>
                <a:gd name="T58" fmla="*/ 339 w 1024"/>
                <a:gd name="T59" fmla="*/ 751 h 945"/>
                <a:gd name="T60" fmla="*/ 432 w 1024"/>
                <a:gd name="T61" fmla="*/ 743 h 945"/>
                <a:gd name="T62" fmla="*/ 470 w 1024"/>
                <a:gd name="T63" fmla="*/ 803 h 945"/>
                <a:gd name="T64" fmla="*/ 432 w 1024"/>
                <a:gd name="T65" fmla="*/ 847 h 945"/>
                <a:gd name="T66" fmla="*/ 426 w 1024"/>
                <a:gd name="T67" fmla="*/ 904 h 945"/>
                <a:gd name="T68" fmla="*/ 475 w 1024"/>
                <a:gd name="T69" fmla="*/ 926 h 945"/>
                <a:gd name="T70" fmla="*/ 535 w 1024"/>
                <a:gd name="T71" fmla="*/ 913 h 945"/>
                <a:gd name="T72" fmla="*/ 587 w 1024"/>
                <a:gd name="T73" fmla="*/ 904 h 945"/>
                <a:gd name="T74" fmla="*/ 625 w 1024"/>
                <a:gd name="T75" fmla="*/ 872 h 945"/>
                <a:gd name="T76" fmla="*/ 674 w 1024"/>
                <a:gd name="T77" fmla="*/ 841 h 945"/>
                <a:gd name="T78" fmla="*/ 751 w 1024"/>
                <a:gd name="T79" fmla="*/ 847 h 945"/>
                <a:gd name="T80" fmla="*/ 811 w 1024"/>
                <a:gd name="T81" fmla="*/ 844 h 945"/>
                <a:gd name="T82" fmla="*/ 860 w 1024"/>
                <a:gd name="T83" fmla="*/ 800 h 945"/>
                <a:gd name="T84" fmla="*/ 901 w 1024"/>
                <a:gd name="T85" fmla="*/ 773 h 945"/>
                <a:gd name="T86" fmla="*/ 934 w 1024"/>
                <a:gd name="T87" fmla="*/ 749 h 945"/>
                <a:gd name="T88" fmla="*/ 898 w 1024"/>
                <a:gd name="T89" fmla="*/ 702 h 945"/>
                <a:gd name="T90" fmla="*/ 901 w 1024"/>
                <a:gd name="T91" fmla="*/ 650 h 945"/>
                <a:gd name="T92" fmla="*/ 931 w 1024"/>
                <a:gd name="T93" fmla="*/ 604 h 945"/>
                <a:gd name="T94" fmla="*/ 936 w 1024"/>
                <a:gd name="T95" fmla="*/ 557 h 945"/>
                <a:gd name="T96" fmla="*/ 1002 w 1024"/>
                <a:gd name="T97" fmla="*/ 508 h 945"/>
                <a:gd name="T98" fmla="*/ 988 w 1024"/>
                <a:gd name="T99" fmla="*/ 426 h 945"/>
                <a:gd name="T100" fmla="*/ 985 w 1024"/>
                <a:gd name="T101" fmla="*/ 361 h 945"/>
                <a:gd name="T102" fmla="*/ 1024 w 1024"/>
                <a:gd name="T103" fmla="*/ 325 h 945"/>
                <a:gd name="T104" fmla="*/ 1002 w 1024"/>
                <a:gd name="T105" fmla="*/ 276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4" h="945">
                  <a:moveTo>
                    <a:pt x="1002" y="276"/>
                  </a:moveTo>
                  <a:lnTo>
                    <a:pt x="958" y="235"/>
                  </a:lnTo>
                  <a:lnTo>
                    <a:pt x="923" y="235"/>
                  </a:lnTo>
                  <a:lnTo>
                    <a:pt x="882" y="183"/>
                  </a:lnTo>
                  <a:lnTo>
                    <a:pt x="800" y="164"/>
                  </a:lnTo>
                  <a:lnTo>
                    <a:pt x="786" y="131"/>
                  </a:lnTo>
                  <a:lnTo>
                    <a:pt x="745" y="131"/>
                  </a:lnTo>
                  <a:lnTo>
                    <a:pt x="745" y="109"/>
                  </a:lnTo>
                  <a:lnTo>
                    <a:pt x="707" y="136"/>
                  </a:lnTo>
                  <a:lnTo>
                    <a:pt x="707" y="169"/>
                  </a:lnTo>
                  <a:lnTo>
                    <a:pt x="661" y="153"/>
                  </a:lnTo>
                  <a:lnTo>
                    <a:pt x="639" y="142"/>
                  </a:lnTo>
                  <a:lnTo>
                    <a:pt x="639" y="112"/>
                  </a:lnTo>
                  <a:lnTo>
                    <a:pt x="609" y="95"/>
                  </a:lnTo>
                  <a:lnTo>
                    <a:pt x="584" y="93"/>
                  </a:lnTo>
                  <a:lnTo>
                    <a:pt x="560" y="65"/>
                  </a:lnTo>
                  <a:lnTo>
                    <a:pt x="519" y="41"/>
                  </a:lnTo>
                  <a:lnTo>
                    <a:pt x="462" y="41"/>
                  </a:lnTo>
                  <a:lnTo>
                    <a:pt x="410" y="0"/>
                  </a:lnTo>
                  <a:lnTo>
                    <a:pt x="374" y="3"/>
                  </a:lnTo>
                  <a:lnTo>
                    <a:pt x="352" y="22"/>
                  </a:lnTo>
                  <a:lnTo>
                    <a:pt x="355" y="57"/>
                  </a:lnTo>
                  <a:lnTo>
                    <a:pt x="320" y="54"/>
                  </a:lnTo>
                  <a:lnTo>
                    <a:pt x="309" y="82"/>
                  </a:lnTo>
                  <a:lnTo>
                    <a:pt x="276" y="82"/>
                  </a:lnTo>
                  <a:lnTo>
                    <a:pt x="257" y="98"/>
                  </a:lnTo>
                  <a:lnTo>
                    <a:pt x="232" y="93"/>
                  </a:lnTo>
                  <a:lnTo>
                    <a:pt x="216" y="104"/>
                  </a:lnTo>
                  <a:lnTo>
                    <a:pt x="210" y="126"/>
                  </a:lnTo>
                  <a:lnTo>
                    <a:pt x="189" y="147"/>
                  </a:lnTo>
                  <a:lnTo>
                    <a:pt x="186" y="180"/>
                  </a:lnTo>
                  <a:lnTo>
                    <a:pt x="232" y="202"/>
                  </a:lnTo>
                  <a:lnTo>
                    <a:pt x="235" y="232"/>
                  </a:lnTo>
                  <a:lnTo>
                    <a:pt x="208" y="251"/>
                  </a:lnTo>
                  <a:lnTo>
                    <a:pt x="183" y="240"/>
                  </a:lnTo>
                  <a:lnTo>
                    <a:pt x="172" y="265"/>
                  </a:lnTo>
                  <a:lnTo>
                    <a:pt x="145" y="262"/>
                  </a:lnTo>
                  <a:lnTo>
                    <a:pt x="107" y="262"/>
                  </a:lnTo>
                  <a:lnTo>
                    <a:pt x="58" y="254"/>
                  </a:lnTo>
                  <a:lnTo>
                    <a:pt x="25" y="287"/>
                  </a:lnTo>
                  <a:lnTo>
                    <a:pt x="25" y="317"/>
                  </a:lnTo>
                  <a:lnTo>
                    <a:pt x="9" y="333"/>
                  </a:lnTo>
                  <a:lnTo>
                    <a:pt x="19" y="371"/>
                  </a:lnTo>
                  <a:lnTo>
                    <a:pt x="17" y="412"/>
                  </a:lnTo>
                  <a:lnTo>
                    <a:pt x="0" y="434"/>
                  </a:lnTo>
                  <a:lnTo>
                    <a:pt x="0" y="481"/>
                  </a:lnTo>
                  <a:lnTo>
                    <a:pt x="17" y="514"/>
                  </a:lnTo>
                  <a:lnTo>
                    <a:pt x="9" y="541"/>
                  </a:lnTo>
                  <a:lnTo>
                    <a:pt x="25" y="571"/>
                  </a:lnTo>
                  <a:lnTo>
                    <a:pt x="58" y="596"/>
                  </a:lnTo>
                  <a:lnTo>
                    <a:pt x="85" y="582"/>
                  </a:lnTo>
                  <a:lnTo>
                    <a:pt x="120" y="601"/>
                  </a:lnTo>
                  <a:lnTo>
                    <a:pt x="137" y="631"/>
                  </a:lnTo>
                  <a:lnTo>
                    <a:pt x="170" y="661"/>
                  </a:lnTo>
                  <a:lnTo>
                    <a:pt x="200" y="645"/>
                  </a:lnTo>
                  <a:lnTo>
                    <a:pt x="246" y="661"/>
                  </a:lnTo>
                  <a:lnTo>
                    <a:pt x="290" y="653"/>
                  </a:lnTo>
                  <a:lnTo>
                    <a:pt x="309" y="680"/>
                  </a:lnTo>
                  <a:lnTo>
                    <a:pt x="301" y="713"/>
                  </a:lnTo>
                  <a:lnTo>
                    <a:pt x="339" y="751"/>
                  </a:lnTo>
                  <a:lnTo>
                    <a:pt x="391" y="751"/>
                  </a:lnTo>
                  <a:lnTo>
                    <a:pt x="432" y="743"/>
                  </a:lnTo>
                  <a:lnTo>
                    <a:pt x="472" y="779"/>
                  </a:lnTo>
                  <a:lnTo>
                    <a:pt x="470" y="803"/>
                  </a:lnTo>
                  <a:lnTo>
                    <a:pt x="437" y="809"/>
                  </a:lnTo>
                  <a:lnTo>
                    <a:pt x="432" y="847"/>
                  </a:lnTo>
                  <a:lnTo>
                    <a:pt x="399" y="880"/>
                  </a:lnTo>
                  <a:lnTo>
                    <a:pt x="426" y="904"/>
                  </a:lnTo>
                  <a:lnTo>
                    <a:pt x="451" y="940"/>
                  </a:lnTo>
                  <a:lnTo>
                    <a:pt x="475" y="926"/>
                  </a:lnTo>
                  <a:lnTo>
                    <a:pt x="502" y="945"/>
                  </a:lnTo>
                  <a:lnTo>
                    <a:pt x="535" y="913"/>
                  </a:lnTo>
                  <a:lnTo>
                    <a:pt x="568" y="937"/>
                  </a:lnTo>
                  <a:lnTo>
                    <a:pt x="587" y="904"/>
                  </a:lnTo>
                  <a:lnTo>
                    <a:pt x="606" y="899"/>
                  </a:lnTo>
                  <a:lnTo>
                    <a:pt x="625" y="872"/>
                  </a:lnTo>
                  <a:lnTo>
                    <a:pt x="661" y="872"/>
                  </a:lnTo>
                  <a:lnTo>
                    <a:pt x="674" y="841"/>
                  </a:lnTo>
                  <a:lnTo>
                    <a:pt x="715" y="822"/>
                  </a:lnTo>
                  <a:lnTo>
                    <a:pt x="751" y="847"/>
                  </a:lnTo>
                  <a:lnTo>
                    <a:pt x="775" y="833"/>
                  </a:lnTo>
                  <a:lnTo>
                    <a:pt x="811" y="844"/>
                  </a:lnTo>
                  <a:lnTo>
                    <a:pt x="844" y="828"/>
                  </a:lnTo>
                  <a:lnTo>
                    <a:pt x="860" y="800"/>
                  </a:lnTo>
                  <a:lnTo>
                    <a:pt x="887" y="806"/>
                  </a:lnTo>
                  <a:lnTo>
                    <a:pt x="901" y="773"/>
                  </a:lnTo>
                  <a:lnTo>
                    <a:pt x="923" y="768"/>
                  </a:lnTo>
                  <a:lnTo>
                    <a:pt x="934" y="749"/>
                  </a:lnTo>
                  <a:lnTo>
                    <a:pt x="906" y="729"/>
                  </a:lnTo>
                  <a:lnTo>
                    <a:pt x="898" y="702"/>
                  </a:lnTo>
                  <a:lnTo>
                    <a:pt x="931" y="680"/>
                  </a:lnTo>
                  <a:lnTo>
                    <a:pt x="901" y="650"/>
                  </a:lnTo>
                  <a:lnTo>
                    <a:pt x="909" y="623"/>
                  </a:lnTo>
                  <a:lnTo>
                    <a:pt x="931" y="604"/>
                  </a:lnTo>
                  <a:lnTo>
                    <a:pt x="909" y="576"/>
                  </a:lnTo>
                  <a:lnTo>
                    <a:pt x="936" y="557"/>
                  </a:lnTo>
                  <a:lnTo>
                    <a:pt x="947" y="535"/>
                  </a:lnTo>
                  <a:lnTo>
                    <a:pt x="1002" y="508"/>
                  </a:lnTo>
                  <a:lnTo>
                    <a:pt x="1002" y="456"/>
                  </a:lnTo>
                  <a:lnTo>
                    <a:pt x="988" y="426"/>
                  </a:lnTo>
                  <a:lnTo>
                    <a:pt x="1002" y="399"/>
                  </a:lnTo>
                  <a:lnTo>
                    <a:pt x="985" y="361"/>
                  </a:lnTo>
                  <a:lnTo>
                    <a:pt x="1015" y="344"/>
                  </a:lnTo>
                  <a:lnTo>
                    <a:pt x="1024" y="325"/>
                  </a:lnTo>
                  <a:lnTo>
                    <a:pt x="994" y="306"/>
                  </a:lnTo>
                  <a:lnTo>
                    <a:pt x="1002" y="276"/>
                  </a:lnTo>
                  <a:lnTo>
                    <a:pt x="1002" y="27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9" name="Freeform 18">
              <a:extLst>
                <a:ext uri="{FF2B5EF4-FFF2-40B4-BE49-F238E27FC236}">
                  <a16:creationId xmlns:a16="http://schemas.microsoft.com/office/drawing/2014/main" id="{EB9D1DBD-98B3-4092-A144-61B0B3271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518"/>
              <a:ext cx="1399" cy="1104"/>
            </a:xfrm>
            <a:custGeom>
              <a:avLst/>
              <a:gdLst>
                <a:gd name="T0" fmla="*/ 32 w 1399"/>
                <a:gd name="T1" fmla="*/ 667 h 1104"/>
                <a:gd name="T2" fmla="*/ 62 w 1399"/>
                <a:gd name="T3" fmla="*/ 716 h 1104"/>
                <a:gd name="T4" fmla="*/ 133 w 1399"/>
                <a:gd name="T5" fmla="*/ 763 h 1104"/>
                <a:gd name="T6" fmla="*/ 177 w 1399"/>
                <a:gd name="T7" fmla="*/ 842 h 1104"/>
                <a:gd name="T8" fmla="*/ 223 w 1399"/>
                <a:gd name="T9" fmla="*/ 883 h 1104"/>
                <a:gd name="T10" fmla="*/ 311 w 1399"/>
                <a:gd name="T11" fmla="*/ 946 h 1104"/>
                <a:gd name="T12" fmla="*/ 319 w 1399"/>
                <a:gd name="T13" fmla="*/ 1011 h 1104"/>
                <a:gd name="T14" fmla="*/ 433 w 1399"/>
                <a:gd name="T15" fmla="*/ 1066 h 1104"/>
                <a:gd name="T16" fmla="*/ 543 w 1399"/>
                <a:gd name="T17" fmla="*/ 1104 h 1104"/>
                <a:gd name="T18" fmla="*/ 627 w 1399"/>
                <a:gd name="T19" fmla="*/ 1009 h 1104"/>
                <a:gd name="T20" fmla="*/ 704 w 1399"/>
                <a:gd name="T21" fmla="*/ 1050 h 1104"/>
                <a:gd name="T22" fmla="*/ 788 w 1399"/>
                <a:gd name="T23" fmla="*/ 1077 h 1104"/>
                <a:gd name="T24" fmla="*/ 802 w 1399"/>
                <a:gd name="T25" fmla="*/ 1011 h 1104"/>
                <a:gd name="T26" fmla="*/ 854 w 1399"/>
                <a:gd name="T27" fmla="*/ 918 h 1104"/>
                <a:gd name="T28" fmla="*/ 911 w 1399"/>
                <a:gd name="T29" fmla="*/ 875 h 1104"/>
                <a:gd name="T30" fmla="*/ 976 w 1399"/>
                <a:gd name="T31" fmla="*/ 875 h 1104"/>
                <a:gd name="T32" fmla="*/ 971 w 1399"/>
                <a:gd name="T33" fmla="*/ 815 h 1104"/>
                <a:gd name="T34" fmla="*/ 979 w 1399"/>
                <a:gd name="T35" fmla="*/ 716 h 1104"/>
                <a:gd name="T36" fmla="*/ 996 w 1399"/>
                <a:gd name="T37" fmla="*/ 623 h 1104"/>
                <a:gd name="T38" fmla="*/ 1091 w 1399"/>
                <a:gd name="T39" fmla="*/ 651 h 1104"/>
                <a:gd name="T40" fmla="*/ 1176 w 1399"/>
                <a:gd name="T41" fmla="*/ 683 h 1104"/>
                <a:gd name="T42" fmla="*/ 1241 w 1399"/>
                <a:gd name="T43" fmla="*/ 659 h 1104"/>
                <a:gd name="T44" fmla="*/ 1334 w 1399"/>
                <a:gd name="T45" fmla="*/ 705 h 1104"/>
                <a:gd name="T46" fmla="*/ 1378 w 1399"/>
                <a:gd name="T47" fmla="*/ 700 h 1104"/>
                <a:gd name="T48" fmla="*/ 1326 w 1399"/>
                <a:gd name="T49" fmla="*/ 640 h 1104"/>
                <a:gd name="T50" fmla="*/ 1364 w 1399"/>
                <a:gd name="T51" fmla="*/ 569 h 1104"/>
                <a:gd name="T52" fmla="*/ 1399 w 1399"/>
                <a:gd name="T53" fmla="*/ 539 h 1104"/>
                <a:gd name="T54" fmla="*/ 1318 w 1399"/>
                <a:gd name="T55" fmla="*/ 511 h 1104"/>
                <a:gd name="T56" fmla="*/ 1228 w 1399"/>
                <a:gd name="T57" fmla="*/ 473 h 1104"/>
                <a:gd name="T58" fmla="*/ 1217 w 1399"/>
                <a:gd name="T59" fmla="*/ 413 h 1104"/>
                <a:gd name="T60" fmla="*/ 1127 w 1399"/>
                <a:gd name="T61" fmla="*/ 405 h 1104"/>
                <a:gd name="T62" fmla="*/ 1064 w 1399"/>
                <a:gd name="T63" fmla="*/ 391 h 1104"/>
                <a:gd name="T64" fmla="*/ 1012 w 1399"/>
                <a:gd name="T65" fmla="*/ 342 h 1104"/>
                <a:gd name="T66" fmla="*/ 952 w 1399"/>
                <a:gd name="T67" fmla="*/ 331 h 1104"/>
                <a:gd name="T68" fmla="*/ 944 w 1399"/>
                <a:gd name="T69" fmla="*/ 274 h 1104"/>
                <a:gd name="T70" fmla="*/ 927 w 1399"/>
                <a:gd name="T71" fmla="*/ 194 h 1104"/>
                <a:gd name="T72" fmla="*/ 946 w 1399"/>
                <a:gd name="T73" fmla="*/ 131 h 1104"/>
                <a:gd name="T74" fmla="*/ 916 w 1399"/>
                <a:gd name="T75" fmla="*/ 66 h 1104"/>
                <a:gd name="T76" fmla="*/ 878 w 1399"/>
                <a:gd name="T77" fmla="*/ 36 h 1104"/>
                <a:gd name="T78" fmla="*/ 802 w 1399"/>
                <a:gd name="T79" fmla="*/ 22 h 1104"/>
                <a:gd name="T80" fmla="*/ 772 w 1399"/>
                <a:gd name="T81" fmla="*/ 88 h 1104"/>
                <a:gd name="T82" fmla="*/ 709 w 1399"/>
                <a:gd name="T83" fmla="*/ 93 h 1104"/>
                <a:gd name="T84" fmla="*/ 635 w 1399"/>
                <a:gd name="T85" fmla="*/ 85 h 1104"/>
                <a:gd name="T86" fmla="*/ 562 w 1399"/>
                <a:gd name="T87" fmla="*/ 90 h 1104"/>
                <a:gd name="T88" fmla="*/ 513 w 1399"/>
                <a:gd name="T89" fmla="*/ 60 h 1104"/>
                <a:gd name="T90" fmla="*/ 461 w 1399"/>
                <a:gd name="T91" fmla="*/ 82 h 1104"/>
                <a:gd name="T92" fmla="*/ 360 w 1399"/>
                <a:gd name="T93" fmla="*/ 66 h 1104"/>
                <a:gd name="T94" fmla="*/ 316 w 1399"/>
                <a:gd name="T95" fmla="*/ 93 h 1104"/>
                <a:gd name="T96" fmla="*/ 248 w 1399"/>
                <a:gd name="T97" fmla="*/ 101 h 1104"/>
                <a:gd name="T98" fmla="*/ 152 w 1399"/>
                <a:gd name="T99" fmla="*/ 123 h 1104"/>
                <a:gd name="T100" fmla="*/ 161 w 1399"/>
                <a:gd name="T101" fmla="*/ 181 h 1104"/>
                <a:gd name="T102" fmla="*/ 177 w 1399"/>
                <a:gd name="T103" fmla="*/ 260 h 1104"/>
                <a:gd name="T104" fmla="*/ 131 w 1399"/>
                <a:gd name="T105" fmla="*/ 317 h 1104"/>
                <a:gd name="T106" fmla="*/ 111 w 1399"/>
                <a:gd name="T107" fmla="*/ 356 h 1104"/>
                <a:gd name="T108" fmla="*/ 106 w 1399"/>
                <a:gd name="T109" fmla="*/ 394 h 1104"/>
                <a:gd name="T110" fmla="*/ 109 w 1399"/>
                <a:gd name="T111" fmla="*/ 465 h 1104"/>
                <a:gd name="T112" fmla="*/ 65 w 1399"/>
                <a:gd name="T113" fmla="*/ 495 h 1104"/>
                <a:gd name="T114" fmla="*/ 32 w 1399"/>
                <a:gd name="T115" fmla="*/ 544 h 1104"/>
                <a:gd name="T116" fmla="*/ 40 w 1399"/>
                <a:gd name="T117" fmla="*/ 588 h 1104"/>
                <a:gd name="T118" fmla="*/ 0 w 1399"/>
                <a:gd name="T119" fmla="*/ 634 h 1104"/>
                <a:gd name="T120" fmla="*/ 0 w 1399"/>
                <a:gd name="T121" fmla="*/ 65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9" h="1104">
                  <a:moveTo>
                    <a:pt x="0" y="659"/>
                  </a:moveTo>
                  <a:lnTo>
                    <a:pt x="32" y="667"/>
                  </a:lnTo>
                  <a:lnTo>
                    <a:pt x="70" y="700"/>
                  </a:lnTo>
                  <a:lnTo>
                    <a:pt x="62" y="716"/>
                  </a:lnTo>
                  <a:lnTo>
                    <a:pt x="90" y="754"/>
                  </a:lnTo>
                  <a:lnTo>
                    <a:pt x="133" y="763"/>
                  </a:lnTo>
                  <a:lnTo>
                    <a:pt x="147" y="804"/>
                  </a:lnTo>
                  <a:lnTo>
                    <a:pt x="177" y="842"/>
                  </a:lnTo>
                  <a:lnTo>
                    <a:pt x="188" y="880"/>
                  </a:lnTo>
                  <a:lnTo>
                    <a:pt x="223" y="883"/>
                  </a:lnTo>
                  <a:lnTo>
                    <a:pt x="281" y="935"/>
                  </a:lnTo>
                  <a:lnTo>
                    <a:pt x="311" y="946"/>
                  </a:lnTo>
                  <a:lnTo>
                    <a:pt x="343" y="987"/>
                  </a:lnTo>
                  <a:lnTo>
                    <a:pt x="319" y="1011"/>
                  </a:lnTo>
                  <a:lnTo>
                    <a:pt x="373" y="1066"/>
                  </a:lnTo>
                  <a:lnTo>
                    <a:pt x="433" y="1066"/>
                  </a:lnTo>
                  <a:lnTo>
                    <a:pt x="493" y="1077"/>
                  </a:lnTo>
                  <a:lnTo>
                    <a:pt x="543" y="1104"/>
                  </a:lnTo>
                  <a:lnTo>
                    <a:pt x="614" y="1044"/>
                  </a:lnTo>
                  <a:lnTo>
                    <a:pt x="627" y="1009"/>
                  </a:lnTo>
                  <a:lnTo>
                    <a:pt x="663" y="1041"/>
                  </a:lnTo>
                  <a:lnTo>
                    <a:pt x="704" y="1050"/>
                  </a:lnTo>
                  <a:lnTo>
                    <a:pt x="736" y="1041"/>
                  </a:lnTo>
                  <a:lnTo>
                    <a:pt x="788" y="1077"/>
                  </a:lnTo>
                  <a:lnTo>
                    <a:pt x="807" y="1041"/>
                  </a:lnTo>
                  <a:lnTo>
                    <a:pt x="802" y="1011"/>
                  </a:lnTo>
                  <a:lnTo>
                    <a:pt x="807" y="957"/>
                  </a:lnTo>
                  <a:lnTo>
                    <a:pt x="854" y="918"/>
                  </a:lnTo>
                  <a:lnTo>
                    <a:pt x="870" y="875"/>
                  </a:lnTo>
                  <a:lnTo>
                    <a:pt x="911" y="875"/>
                  </a:lnTo>
                  <a:lnTo>
                    <a:pt x="968" y="894"/>
                  </a:lnTo>
                  <a:lnTo>
                    <a:pt x="976" y="875"/>
                  </a:lnTo>
                  <a:lnTo>
                    <a:pt x="963" y="850"/>
                  </a:lnTo>
                  <a:lnTo>
                    <a:pt x="971" y="815"/>
                  </a:lnTo>
                  <a:lnTo>
                    <a:pt x="985" y="771"/>
                  </a:lnTo>
                  <a:lnTo>
                    <a:pt x="979" y="716"/>
                  </a:lnTo>
                  <a:lnTo>
                    <a:pt x="976" y="656"/>
                  </a:lnTo>
                  <a:lnTo>
                    <a:pt x="996" y="623"/>
                  </a:lnTo>
                  <a:lnTo>
                    <a:pt x="1047" y="640"/>
                  </a:lnTo>
                  <a:lnTo>
                    <a:pt x="1091" y="651"/>
                  </a:lnTo>
                  <a:lnTo>
                    <a:pt x="1107" y="697"/>
                  </a:lnTo>
                  <a:lnTo>
                    <a:pt x="1176" y="683"/>
                  </a:lnTo>
                  <a:lnTo>
                    <a:pt x="1195" y="656"/>
                  </a:lnTo>
                  <a:lnTo>
                    <a:pt x="1241" y="659"/>
                  </a:lnTo>
                  <a:lnTo>
                    <a:pt x="1309" y="694"/>
                  </a:lnTo>
                  <a:lnTo>
                    <a:pt x="1334" y="705"/>
                  </a:lnTo>
                  <a:lnTo>
                    <a:pt x="1359" y="741"/>
                  </a:lnTo>
                  <a:lnTo>
                    <a:pt x="1378" y="700"/>
                  </a:lnTo>
                  <a:lnTo>
                    <a:pt x="1353" y="664"/>
                  </a:lnTo>
                  <a:lnTo>
                    <a:pt x="1326" y="640"/>
                  </a:lnTo>
                  <a:lnTo>
                    <a:pt x="1359" y="607"/>
                  </a:lnTo>
                  <a:lnTo>
                    <a:pt x="1364" y="569"/>
                  </a:lnTo>
                  <a:lnTo>
                    <a:pt x="1397" y="563"/>
                  </a:lnTo>
                  <a:lnTo>
                    <a:pt x="1399" y="539"/>
                  </a:lnTo>
                  <a:lnTo>
                    <a:pt x="1359" y="503"/>
                  </a:lnTo>
                  <a:lnTo>
                    <a:pt x="1318" y="511"/>
                  </a:lnTo>
                  <a:lnTo>
                    <a:pt x="1266" y="511"/>
                  </a:lnTo>
                  <a:lnTo>
                    <a:pt x="1228" y="473"/>
                  </a:lnTo>
                  <a:lnTo>
                    <a:pt x="1236" y="440"/>
                  </a:lnTo>
                  <a:lnTo>
                    <a:pt x="1217" y="413"/>
                  </a:lnTo>
                  <a:lnTo>
                    <a:pt x="1173" y="421"/>
                  </a:lnTo>
                  <a:lnTo>
                    <a:pt x="1127" y="405"/>
                  </a:lnTo>
                  <a:lnTo>
                    <a:pt x="1097" y="421"/>
                  </a:lnTo>
                  <a:lnTo>
                    <a:pt x="1064" y="391"/>
                  </a:lnTo>
                  <a:lnTo>
                    <a:pt x="1047" y="361"/>
                  </a:lnTo>
                  <a:lnTo>
                    <a:pt x="1012" y="342"/>
                  </a:lnTo>
                  <a:lnTo>
                    <a:pt x="985" y="356"/>
                  </a:lnTo>
                  <a:lnTo>
                    <a:pt x="952" y="331"/>
                  </a:lnTo>
                  <a:lnTo>
                    <a:pt x="936" y="301"/>
                  </a:lnTo>
                  <a:lnTo>
                    <a:pt x="944" y="274"/>
                  </a:lnTo>
                  <a:lnTo>
                    <a:pt x="927" y="241"/>
                  </a:lnTo>
                  <a:lnTo>
                    <a:pt x="927" y="194"/>
                  </a:lnTo>
                  <a:lnTo>
                    <a:pt x="944" y="172"/>
                  </a:lnTo>
                  <a:lnTo>
                    <a:pt x="946" y="131"/>
                  </a:lnTo>
                  <a:lnTo>
                    <a:pt x="936" y="93"/>
                  </a:lnTo>
                  <a:lnTo>
                    <a:pt x="916" y="66"/>
                  </a:lnTo>
                  <a:lnTo>
                    <a:pt x="903" y="33"/>
                  </a:lnTo>
                  <a:lnTo>
                    <a:pt x="878" y="36"/>
                  </a:lnTo>
                  <a:lnTo>
                    <a:pt x="835" y="0"/>
                  </a:lnTo>
                  <a:lnTo>
                    <a:pt x="802" y="22"/>
                  </a:lnTo>
                  <a:lnTo>
                    <a:pt x="810" y="66"/>
                  </a:lnTo>
                  <a:lnTo>
                    <a:pt x="772" y="88"/>
                  </a:lnTo>
                  <a:lnTo>
                    <a:pt x="753" y="110"/>
                  </a:lnTo>
                  <a:lnTo>
                    <a:pt x="709" y="93"/>
                  </a:lnTo>
                  <a:lnTo>
                    <a:pt x="663" y="82"/>
                  </a:lnTo>
                  <a:lnTo>
                    <a:pt x="635" y="85"/>
                  </a:lnTo>
                  <a:lnTo>
                    <a:pt x="600" y="69"/>
                  </a:lnTo>
                  <a:lnTo>
                    <a:pt x="562" y="90"/>
                  </a:lnTo>
                  <a:lnTo>
                    <a:pt x="537" y="88"/>
                  </a:lnTo>
                  <a:lnTo>
                    <a:pt x="513" y="60"/>
                  </a:lnTo>
                  <a:lnTo>
                    <a:pt x="480" y="60"/>
                  </a:lnTo>
                  <a:lnTo>
                    <a:pt x="461" y="82"/>
                  </a:lnTo>
                  <a:lnTo>
                    <a:pt x="382" y="90"/>
                  </a:lnTo>
                  <a:lnTo>
                    <a:pt x="360" y="66"/>
                  </a:lnTo>
                  <a:lnTo>
                    <a:pt x="332" y="66"/>
                  </a:lnTo>
                  <a:lnTo>
                    <a:pt x="316" y="93"/>
                  </a:lnTo>
                  <a:lnTo>
                    <a:pt x="275" y="115"/>
                  </a:lnTo>
                  <a:lnTo>
                    <a:pt x="248" y="101"/>
                  </a:lnTo>
                  <a:lnTo>
                    <a:pt x="169" y="99"/>
                  </a:lnTo>
                  <a:lnTo>
                    <a:pt x="152" y="123"/>
                  </a:lnTo>
                  <a:lnTo>
                    <a:pt x="161" y="153"/>
                  </a:lnTo>
                  <a:lnTo>
                    <a:pt x="161" y="181"/>
                  </a:lnTo>
                  <a:lnTo>
                    <a:pt x="158" y="227"/>
                  </a:lnTo>
                  <a:lnTo>
                    <a:pt x="177" y="260"/>
                  </a:lnTo>
                  <a:lnTo>
                    <a:pt x="150" y="301"/>
                  </a:lnTo>
                  <a:lnTo>
                    <a:pt x="131" y="317"/>
                  </a:lnTo>
                  <a:lnTo>
                    <a:pt x="131" y="339"/>
                  </a:lnTo>
                  <a:lnTo>
                    <a:pt x="111" y="356"/>
                  </a:lnTo>
                  <a:lnTo>
                    <a:pt x="136" y="380"/>
                  </a:lnTo>
                  <a:lnTo>
                    <a:pt x="106" y="394"/>
                  </a:lnTo>
                  <a:lnTo>
                    <a:pt x="125" y="429"/>
                  </a:lnTo>
                  <a:lnTo>
                    <a:pt x="109" y="465"/>
                  </a:lnTo>
                  <a:lnTo>
                    <a:pt x="73" y="479"/>
                  </a:lnTo>
                  <a:lnTo>
                    <a:pt x="65" y="495"/>
                  </a:lnTo>
                  <a:lnTo>
                    <a:pt x="40" y="487"/>
                  </a:lnTo>
                  <a:lnTo>
                    <a:pt x="32" y="544"/>
                  </a:lnTo>
                  <a:lnTo>
                    <a:pt x="46" y="566"/>
                  </a:lnTo>
                  <a:lnTo>
                    <a:pt x="40" y="588"/>
                  </a:lnTo>
                  <a:lnTo>
                    <a:pt x="8" y="601"/>
                  </a:lnTo>
                  <a:lnTo>
                    <a:pt x="0" y="634"/>
                  </a:lnTo>
                  <a:lnTo>
                    <a:pt x="0" y="659"/>
                  </a:lnTo>
                  <a:lnTo>
                    <a:pt x="0" y="65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0" name="Freeform 19">
              <a:extLst>
                <a:ext uri="{FF2B5EF4-FFF2-40B4-BE49-F238E27FC236}">
                  <a16:creationId xmlns:a16="http://schemas.microsoft.com/office/drawing/2014/main" id="{63D48BD4-7117-4F57-A6D5-1E0A238B9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2502"/>
              <a:ext cx="1440" cy="1030"/>
            </a:xfrm>
            <a:custGeom>
              <a:avLst/>
              <a:gdLst>
                <a:gd name="T0" fmla="*/ 791 w 1440"/>
                <a:gd name="T1" fmla="*/ 0 h 1030"/>
                <a:gd name="T2" fmla="*/ 660 w 1440"/>
                <a:gd name="T3" fmla="*/ 35 h 1030"/>
                <a:gd name="T4" fmla="*/ 570 w 1440"/>
                <a:gd name="T5" fmla="*/ 52 h 1030"/>
                <a:gd name="T6" fmla="*/ 592 w 1440"/>
                <a:gd name="T7" fmla="*/ 101 h 1030"/>
                <a:gd name="T8" fmla="*/ 553 w 1440"/>
                <a:gd name="T9" fmla="*/ 137 h 1030"/>
                <a:gd name="T10" fmla="*/ 556 w 1440"/>
                <a:gd name="T11" fmla="*/ 202 h 1030"/>
                <a:gd name="T12" fmla="*/ 570 w 1440"/>
                <a:gd name="T13" fmla="*/ 284 h 1030"/>
                <a:gd name="T14" fmla="*/ 504 w 1440"/>
                <a:gd name="T15" fmla="*/ 333 h 1030"/>
                <a:gd name="T16" fmla="*/ 499 w 1440"/>
                <a:gd name="T17" fmla="*/ 380 h 1030"/>
                <a:gd name="T18" fmla="*/ 469 w 1440"/>
                <a:gd name="T19" fmla="*/ 426 h 1030"/>
                <a:gd name="T20" fmla="*/ 466 w 1440"/>
                <a:gd name="T21" fmla="*/ 478 h 1030"/>
                <a:gd name="T22" fmla="*/ 502 w 1440"/>
                <a:gd name="T23" fmla="*/ 525 h 1030"/>
                <a:gd name="T24" fmla="*/ 469 w 1440"/>
                <a:gd name="T25" fmla="*/ 549 h 1030"/>
                <a:gd name="T26" fmla="*/ 428 w 1440"/>
                <a:gd name="T27" fmla="*/ 576 h 1030"/>
                <a:gd name="T28" fmla="*/ 379 w 1440"/>
                <a:gd name="T29" fmla="*/ 620 h 1030"/>
                <a:gd name="T30" fmla="*/ 319 w 1440"/>
                <a:gd name="T31" fmla="*/ 623 h 1030"/>
                <a:gd name="T32" fmla="*/ 242 w 1440"/>
                <a:gd name="T33" fmla="*/ 617 h 1030"/>
                <a:gd name="T34" fmla="*/ 193 w 1440"/>
                <a:gd name="T35" fmla="*/ 648 h 1030"/>
                <a:gd name="T36" fmla="*/ 155 w 1440"/>
                <a:gd name="T37" fmla="*/ 680 h 1030"/>
                <a:gd name="T38" fmla="*/ 103 w 1440"/>
                <a:gd name="T39" fmla="*/ 689 h 1030"/>
                <a:gd name="T40" fmla="*/ 43 w 1440"/>
                <a:gd name="T41" fmla="*/ 702 h 1030"/>
                <a:gd name="T42" fmla="*/ 0 w 1440"/>
                <a:gd name="T43" fmla="*/ 757 h 1030"/>
                <a:gd name="T44" fmla="*/ 60 w 1440"/>
                <a:gd name="T45" fmla="*/ 765 h 1030"/>
                <a:gd name="T46" fmla="*/ 155 w 1440"/>
                <a:gd name="T47" fmla="*/ 806 h 1030"/>
                <a:gd name="T48" fmla="*/ 215 w 1440"/>
                <a:gd name="T49" fmla="*/ 790 h 1030"/>
                <a:gd name="T50" fmla="*/ 294 w 1440"/>
                <a:gd name="T51" fmla="*/ 866 h 1030"/>
                <a:gd name="T52" fmla="*/ 496 w 1440"/>
                <a:gd name="T53" fmla="*/ 915 h 1030"/>
                <a:gd name="T54" fmla="*/ 611 w 1440"/>
                <a:gd name="T55" fmla="*/ 893 h 1030"/>
                <a:gd name="T56" fmla="*/ 687 w 1440"/>
                <a:gd name="T57" fmla="*/ 844 h 1030"/>
                <a:gd name="T58" fmla="*/ 772 w 1440"/>
                <a:gd name="T59" fmla="*/ 880 h 1030"/>
                <a:gd name="T60" fmla="*/ 810 w 1440"/>
                <a:gd name="T61" fmla="*/ 910 h 1030"/>
                <a:gd name="T62" fmla="*/ 911 w 1440"/>
                <a:gd name="T63" fmla="*/ 929 h 1030"/>
                <a:gd name="T64" fmla="*/ 957 w 1440"/>
                <a:gd name="T65" fmla="*/ 1030 h 1030"/>
                <a:gd name="T66" fmla="*/ 1004 w 1440"/>
                <a:gd name="T67" fmla="*/ 959 h 1030"/>
                <a:gd name="T68" fmla="*/ 1069 w 1440"/>
                <a:gd name="T69" fmla="*/ 847 h 1030"/>
                <a:gd name="T70" fmla="*/ 1099 w 1440"/>
                <a:gd name="T71" fmla="*/ 795 h 1030"/>
                <a:gd name="T72" fmla="*/ 1159 w 1440"/>
                <a:gd name="T73" fmla="*/ 768 h 1030"/>
                <a:gd name="T74" fmla="*/ 1268 w 1440"/>
                <a:gd name="T75" fmla="*/ 822 h 1030"/>
                <a:gd name="T76" fmla="*/ 1364 w 1440"/>
                <a:gd name="T77" fmla="*/ 817 h 1030"/>
                <a:gd name="T78" fmla="*/ 1440 w 1440"/>
                <a:gd name="T79" fmla="*/ 770 h 1030"/>
                <a:gd name="T80" fmla="*/ 1408 w 1440"/>
                <a:gd name="T81" fmla="*/ 724 h 1030"/>
                <a:gd name="T82" fmla="*/ 1369 w 1440"/>
                <a:gd name="T83" fmla="*/ 691 h 1030"/>
                <a:gd name="T84" fmla="*/ 1296 w 1440"/>
                <a:gd name="T85" fmla="*/ 686 h 1030"/>
                <a:gd name="T86" fmla="*/ 1233 w 1440"/>
                <a:gd name="T87" fmla="*/ 658 h 1030"/>
                <a:gd name="T88" fmla="*/ 1187 w 1440"/>
                <a:gd name="T89" fmla="*/ 617 h 1030"/>
                <a:gd name="T90" fmla="*/ 1154 w 1440"/>
                <a:gd name="T91" fmla="*/ 563 h 1030"/>
                <a:gd name="T92" fmla="*/ 1088 w 1440"/>
                <a:gd name="T93" fmla="*/ 563 h 1030"/>
                <a:gd name="T94" fmla="*/ 1097 w 1440"/>
                <a:gd name="T95" fmla="*/ 505 h 1030"/>
                <a:gd name="T96" fmla="*/ 1127 w 1440"/>
                <a:gd name="T97" fmla="*/ 459 h 1030"/>
                <a:gd name="T98" fmla="*/ 1097 w 1440"/>
                <a:gd name="T99" fmla="*/ 423 h 1030"/>
                <a:gd name="T100" fmla="*/ 1099 w 1440"/>
                <a:gd name="T101" fmla="*/ 363 h 1030"/>
                <a:gd name="T102" fmla="*/ 1077 w 1440"/>
                <a:gd name="T103" fmla="*/ 303 h 1030"/>
                <a:gd name="T104" fmla="*/ 1017 w 1440"/>
                <a:gd name="T105" fmla="*/ 284 h 1030"/>
                <a:gd name="T106" fmla="*/ 1012 w 1440"/>
                <a:gd name="T107" fmla="*/ 224 h 1030"/>
                <a:gd name="T108" fmla="*/ 976 w 1440"/>
                <a:gd name="T109" fmla="*/ 175 h 1030"/>
                <a:gd name="T110" fmla="*/ 941 w 1440"/>
                <a:gd name="T111" fmla="*/ 123 h 1030"/>
                <a:gd name="T112" fmla="*/ 886 w 1440"/>
                <a:gd name="T113" fmla="*/ 147 h 1030"/>
                <a:gd name="T114" fmla="*/ 933 w 1440"/>
                <a:gd name="T115" fmla="*/ 194 h 1030"/>
                <a:gd name="T116" fmla="*/ 892 w 1440"/>
                <a:gd name="T117" fmla="*/ 249 h 1030"/>
                <a:gd name="T118" fmla="*/ 867 w 1440"/>
                <a:gd name="T119" fmla="*/ 197 h 1030"/>
                <a:gd name="T120" fmla="*/ 840 w 1440"/>
                <a:gd name="T121" fmla="*/ 123 h 1030"/>
                <a:gd name="T122" fmla="*/ 837 w 1440"/>
                <a:gd name="T123" fmla="*/ 82 h 1030"/>
                <a:gd name="T124" fmla="*/ 826 w 1440"/>
                <a:gd name="T125" fmla="*/ 35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40" h="1030">
                  <a:moveTo>
                    <a:pt x="826" y="35"/>
                  </a:moveTo>
                  <a:lnTo>
                    <a:pt x="791" y="0"/>
                  </a:lnTo>
                  <a:lnTo>
                    <a:pt x="682" y="0"/>
                  </a:lnTo>
                  <a:lnTo>
                    <a:pt x="660" y="35"/>
                  </a:lnTo>
                  <a:lnTo>
                    <a:pt x="589" y="35"/>
                  </a:lnTo>
                  <a:lnTo>
                    <a:pt x="570" y="52"/>
                  </a:lnTo>
                  <a:lnTo>
                    <a:pt x="562" y="82"/>
                  </a:lnTo>
                  <a:lnTo>
                    <a:pt x="592" y="101"/>
                  </a:lnTo>
                  <a:lnTo>
                    <a:pt x="583" y="120"/>
                  </a:lnTo>
                  <a:lnTo>
                    <a:pt x="553" y="137"/>
                  </a:lnTo>
                  <a:lnTo>
                    <a:pt x="570" y="175"/>
                  </a:lnTo>
                  <a:lnTo>
                    <a:pt x="556" y="202"/>
                  </a:lnTo>
                  <a:lnTo>
                    <a:pt x="570" y="232"/>
                  </a:lnTo>
                  <a:lnTo>
                    <a:pt x="570" y="284"/>
                  </a:lnTo>
                  <a:lnTo>
                    <a:pt x="515" y="311"/>
                  </a:lnTo>
                  <a:lnTo>
                    <a:pt x="504" y="333"/>
                  </a:lnTo>
                  <a:lnTo>
                    <a:pt x="477" y="352"/>
                  </a:lnTo>
                  <a:lnTo>
                    <a:pt x="499" y="380"/>
                  </a:lnTo>
                  <a:lnTo>
                    <a:pt x="477" y="399"/>
                  </a:lnTo>
                  <a:lnTo>
                    <a:pt x="469" y="426"/>
                  </a:lnTo>
                  <a:lnTo>
                    <a:pt x="499" y="456"/>
                  </a:lnTo>
                  <a:lnTo>
                    <a:pt x="466" y="478"/>
                  </a:lnTo>
                  <a:lnTo>
                    <a:pt x="474" y="505"/>
                  </a:lnTo>
                  <a:lnTo>
                    <a:pt x="502" y="525"/>
                  </a:lnTo>
                  <a:lnTo>
                    <a:pt x="491" y="544"/>
                  </a:lnTo>
                  <a:lnTo>
                    <a:pt x="469" y="549"/>
                  </a:lnTo>
                  <a:lnTo>
                    <a:pt x="455" y="582"/>
                  </a:lnTo>
                  <a:lnTo>
                    <a:pt x="428" y="576"/>
                  </a:lnTo>
                  <a:lnTo>
                    <a:pt x="412" y="604"/>
                  </a:lnTo>
                  <a:lnTo>
                    <a:pt x="379" y="620"/>
                  </a:lnTo>
                  <a:lnTo>
                    <a:pt x="343" y="609"/>
                  </a:lnTo>
                  <a:lnTo>
                    <a:pt x="319" y="623"/>
                  </a:lnTo>
                  <a:lnTo>
                    <a:pt x="283" y="598"/>
                  </a:lnTo>
                  <a:lnTo>
                    <a:pt x="242" y="617"/>
                  </a:lnTo>
                  <a:lnTo>
                    <a:pt x="229" y="648"/>
                  </a:lnTo>
                  <a:lnTo>
                    <a:pt x="193" y="648"/>
                  </a:lnTo>
                  <a:lnTo>
                    <a:pt x="174" y="675"/>
                  </a:lnTo>
                  <a:lnTo>
                    <a:pt x="155" y="680"/>
                  </a:lnTo>
                  <a:lnTo>
                    <a:pt x="136" y="713"/>
                  </a:lnTo>
                  <a:lnTo>
                    <a:pt x="103" y="689"/>
                  </a:lnTo>
                  <a:lnTo>
                    <a:pt x="70" y="721"/>
                  </a:lnTo>
                  <a:lnTo>
                    <a:pt x="43" y="702"/>
                  </a:lnTo>
                  <a:lnTo>
                    <a:pt x="19" y="716"/>
                  </a:lnTo>
                  <a:lnTo>
                    <a:pt x="0" y="757"/>
                  </a:lnTo>
                  <a:lnTo>
                    <a:pt x="19" y="760"/>
                  </a:lnTo>
                  <a:lnTo>
                    <a:pt x="60" y="765"/>
                  </a:lnTo>
                  <a:lnTo>
                    <a:pt x="109" y="801"/>
                  </a:lnTo>
                  <a:lnTo>
                    <a:pt x="155" y="806"/>
                  </a:lnTo>
                  <a:lnTo>
                    <a:pt x="169" y="787"/>
                  </a:lnTo>
                  <a:lnTo>
                    <a:pt x="215" y="790"/>
                  </a:lnTo>
                  <a:lnTo>
                    <a:pt x="286" y="839"/>
                  </a:lnTo>
                  <a:lnTo>
                    <a:pt x="294" y="866"/>
                  </a:lnTo>
                  <a:lnTo>
                    <a:pt x="384" y="915"/>
                  </a:lnTo>
                  <a:lnTo>
                    <a:pt x="496" y="915"/>
                  </a:lnTo>
                  <a:lnTo>
                    <a:pt x="581" y="932"/>
                  </a:lnTo>
                  <a:lnTo>
                    <a:pt x="611" y="893"/>
                  </a:lnTo>
                  <a:lnTo>
                    <a:pt x="630" y="847"/>
                  </a:lnTo>
                  <a:lnTo>
                    <a:pt x="687" y="844"/>
                  </a:lnTo>
                  <a:lnTo>
                    <a:pt x="714" y="869"/>
                  </a:lnTo>
                  <a:lnTo>
                    <a:pt x="772" y="880"/>
                  </a:lnTo>
                  <a:lnTo>
                    <a:pt x="780" y="921"/>
                  </a:lnTo>
                  <a:lnTo>
                    <a:pt x="810" y="910"/>
                  </a:lnTo>
                  <a:lnTo>
                    <a:pt x="862" y="943"/>
                  </a:lnTo>
                  <a:lnTo>
                    <a:pt x="911" y="929"/>
                  </a:lnTo>
                  <a:lnTo>
                    <a:pt x="944" y="951"/>
                  </a:lnTo>
                  <a:lnTo>
                    <a:pt x="957" y="1030"/>
                  </a:lnTo>
                  <a:lnTo>
                    <a:pt x="985" y="1027"/>
                  </a:lnTo>
                  <a:lnTo>
                    <a:pt x="1004" y="959"/>
                  </a:lnTo>
                  <a:lnTo>
                    <a:pt x="1015" y="913"/>
                  </a:lnTo>
                  <a:lnTo>
                    <a:pt x="1069" y="847"/>
                  </a:lnTo>
                  <a:lnTo>
                    <a:pt x="1080" y="803"/>
                  </a:lnTo>
                  <a:lnTo>
                    <a:pt x="1099" y="795"/>
                  </a:lnTo>
                  <a:lnTo>
                    <a:pt x="1129" y="768"/>
                  </a:lnTo>
                  <a:lnTo>
                    <a:pt x="1159" y="768"/>
                  </a:lnTo>
                  <a:lnTo>
                    <a:pt x="1217" y="792"/>
                  </a:lnTo>
                  <a:lnTo>
                    <a:pt x="1268" y="822"/>
                  </a:lnTo>
                  <a:lnTo>
                    <a:pt x="1320" y="790"/>
                  </a:lnTo>
                  <a:lnTo>
                    <a:pt x="1364" y="817"/>
                  </a:lnTo>
                  <a:lnTo>
                    <a:pt x="1402" y="809"/>
                  </a:lnTo>
                  <a:lnTo>
                    <a:pt x="1440" y="770"/>
                  </a:lnTo>
                  <a:lnTo>
                    <a:pt x="1429" y="757"/>
                  </a:lnTo>
                  <a:lnTo>
                    <a:pt x="1408" y="724"/>
                  </a:lnTo>
                  <a:lnTo>
                    <a:pt x="1369" y="716"/>
                  </a:lnTo>
                  <a:lnTo>
                    <a:pt x="1369" y="691"/>
                  </a:lnTo>
                  <a:lnTo>
                    <a:pt x="1334" y="669"/>
                  </a:lnTo>
                  <a:lnTo>
                    <a:pt x="1296" y="686"/>
                  </a:lnTo>
                  <a:lnTo>
                    <a:pt x="1266" y="656"/>
                  </a:lnTo>
                  <a:lnTo>
                    <a:pt x="1233" y="658"/>
                  </a:lnTo>
                  <a:lnTo>
                    <a:pt x="1236" y="623"/>
                  </a:lnTo>
                  <a:lnTo>
                    <a:pt x="1187" y="617"/>
                  </a:lnTo>
                  <a:lnTo>
                    <a:pt x="1151" y="598"/>
                  </a:lnTo>
                  <a:lnTo>
                    <a:pt x="1154" y="563"/>
                  </a:lnTo>
                  <a:lnTo>
                    <a:pt x="1137" y="544"/>
                  </a:lnTo>
                  <a:lnTo>
                    <a:pt x="1088" y="563"/>
                  </a:lnTo>
                  <a:lnTo>
                    <a:pt x="1067" y="535"/>
                  </a:lnTo>
                  <a:lnTo>
                    <a:pt x="1097" y="505"/>
                  </a:lnTo>
                  <a:lnTo>
                    <a:pt x="1121" y="486"/>
                  </a:lnTo>
                  <a:lnTo>
                    <a:pt x="1127" y="459"/>
                  </a:lnTo>
                  <a:lnTo>
                    <a:pt x="1088" y="454"/>
                  </a:lnTo>
                  <a:lnTo>
                    <a:pt x="1097" y="423"/>
                  </a:lnTo>
                  <a:lnTo>
                    <a:pt x="1077" y="391"/>
                  </a:lnTo>
                  <a:lnTo>
                    <a:pt x="1099" y="363"/>
                  </a:lnTo>
                  <a:lnTo>
                    <a:pt x="1077" y="325"/>
                  </a:lnTo>
                  <a:lnTo>
                    <a:pt x="1077" y="303"/>
                  </a:lnTo>
                  <a:lnTo>
                    <a:pt x="1058" y="284"/>
                  </a:lnTo>
                  <a:lnTo>
                    <a:pt x="1017" y="284"/>
                  </a:lnTo>
                  <a:lnTo>
                    <a:pt x="1012" y="251"/>
                  </a:lnTo>
                  <a:lnTo>
                    <a:pt x="1012" y="224"/>
                  </a:lnTo>
                  <a:lnTo>
                    <a:pt x="976" y="202"/>
                  </a:lnTo>
                  <a:lnTo>
                    <a:pt x="976" y="175"/>
                  </a:lnTo>
                  <a:lnTo>
                    <a:pt x="955" y="153"/>
                  </a:lnTo>
                  <a:lnTo>
                    <a:pt x="941" y="123"/>
                  </a:lnTo>
                  <a:lnTo>
                    <a:pt x="908" y="123"/>
                  </a:lnTo>
                  <a:lnTo>
                    <a:pt x="886" y="147"/>
                  </a:lnTo>
                  <a:lnTo>
                    <a:pt x="911" y="169"/>
                  </a:lnTo>
                  <a:lnTo>
                    <a:pt x="933" y="194"/>
                  </a:lnTo>
                  <a:lnTo>
                    <a:pt x="908" y="232"/>
                  </a:lnTo>
                  <a:lnTo>
                    <a:pt x="892" y="249"/>
                  </a:lnTo>
                  <a:lnTo>
                    <a:pt x="845" y="219"/>
                  </a:lnTo>
                  <a:lnTo>
                    <a:pt x="867" y="197"/>
                  </a:lnTo>
                  <a:lnTo>
                    <a:pt x="840" y="161"/>
                  </a:lnTo>
                  <a:lnTo>
                    <a:pt x="840" y="123"/>
                  </a:lnTo>
                  <a:lnTo>
                    <a:pt x="870" y="93"/>
                  </a:lnTo>
                  <a:lnTo>
                    <a:pt x="837" y="82"/>
                  </a:lnTo>
                  <a:lnTo>
                    <a:pt x="810" y="82"/>
                  </a:lnTo>
                  <a:lnTo>
                    <a:pt x="826" y="35"/>
                  </a:lnTo>
                  <a:lnTo>
                    <a:pt x="826" y="3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sp>
        <p:nvSpPr>
          <p:cNvPr id="51" name="Freeform 5">
            <a:extLst>
              <a:ext uri="{FF2B5EF4-FFF2-40B4-BE49-F238E27FC236}">
                <a16:creationId xmlns:a16="http://schemas.microsoft.com/office/drawing/2014/main" id="{61CD6817-675B-4856-BB17-616B2D401D13}"/>
              </a:ext>
            </a:extLst>
          </p:cNvPr>
          <p:cNvSpPr>
            <a:spLocks/>
          </p:cNvSpPr>
          <p:nvPr/>
        </p:nvSpPr>
        <p:spPr bwMode="auto">
          <a:xfrm>
            <a:off x="6226390" y="3990261"/>
            <a:ext cx="1393825" cy="1109663"/>
          </a:xfrm>
          <a:custGeom>
            <a:avLst/>
            <a:gdLst>
              <a:gd name="T0" fmla="*/ 843 w 878"/>
              <a:gd name="T1" fmla="*/ 115 h 699"/>
              <a:gd name="T2" fmla="*/ 794 w 878"/>
              <a:gd name="T3" fmla="*/ 55 h 699"/>
              <a:gd name="T4" fmla="*/ 761 w 878"/>
              <a:gd name="T5" fmla="*/ 41 h 699"/>
              <a:gd name="T6" fmla="*/ 693 w 878"/>
              <a:gd name="T7" fmla="*/ 16 h 699"/>
              <a:gd name="T8" fmla="*/ 600 w 878"/>
              <a:gd name="T9" fmla="*/ 25 h 699"/>
              <a:gd name="T10" fmla="*/ 537 w 878"/>
              <a:gd name="T11" fmla="*/ 0 h 699"/>
              <a:gd name="T12" fmla="*/ 488 w 878"/>
              <a:gd name="T13" fmla="*/ 16 h 699"/>
              <a:gd name="T14" fmla="*/ 450 w 878"/>
              <a:gd name="T15" fmla="*/ 82 h 699"/>
              <a:gd name="T16" fmla="*/ 384 w 878"/>
              <a:gd name="T17" fmla="*/ 76 h 699"/>
              <a:gd name="T18" fmla="*/ 352 w 878"/>
              <a:gd name="T19" fmla="*/ 131 h 699"/>
              <a:gd name="T20" fmla="*/ 283 w 878"/>
              <a:gd name="T21" fmla="*/ 134 h 699"/>
              <a:gd name="T22" fmla="*/ 242 w 878"/>
              <a:gd name="T23" fmla="*/ 189 h 699"/>
              <a:gd name="T24" fmla="*/ 180 w 878"/>
              <a:gd name="T25" fmla="*/ 169 h 699"/>
              <a:gd name="T26" fmla="*/ 144 w 878"/>
              <a:gd name="T27" fmla="*/ 161 h 699"/>
              <a:gd name="T28" fmla="*/ 136 w 878"/>
              <a:gd name="T29" fmla="*/ 229 h 699"/>
              <a:gd name="T30" fmla="*/ 68 w 878"/>
              <a:gd name="T31" fmla="*/ 257 h 699"/>
              <a:gd name="T32" fmla="*/ 10 w 878"/>
              <a:gd name="T33" fmla="*/ 320 h 699"/>
              <a:gd name="T34" fmla="*/ 21 w 878"/>
              <a:gd name="T35" fmla="*/ 383 h 699"/>
              <a:gd name="T36" fmla="*/ 54 w 878"/>
              <a:gd name="T37" fmla="*/ 415 h 699"/>
              <a:gd name="T38" fmla="*/ 0 w 878"/>
              <a:gd name="T39" fmla="*/ 464 h 699"/>
              <a:gd name="T40" fmla="*/ 70 w 878"/>
              <a:gd name="T41" fmla="*/ 473 h 699"/>
              <a:gd name="T42" fmla="*/ 84 w 878"/>
              <a:gd name="T43" fmla="*/ 527 h 699"/>
              <a:gd name="T44" fmla="*/ 169 w 878"/>
              <a:gd name="T45" fmla="*/ 552 h 699"/>
              <a:gd name="T46" fmla="*/ 199 w 878"/>
              <a:gd name="T47" fmla="*/ 585 h 699"/>
              <a:gd name="T48" fmla="*/ 267 w 878"/>
              <a:gd name="T49" fmla="*/ 598 h 699"/>
              <a:gd name="T50" fmla="*/ 302 w 878"/>
              <a:gd name="T51" fmla="*/ 645 h 699"/>
              <a:gd name="T52" fmla="*/ 362 w 878"/>
              <a:gd name="T53" fmla="*/ 686 h 699"/>
              <a:gd name="T54" fmla="*/ 403 w 878"/>
              <a:gd name="T55" fmla="*/ 699 h 699"/>
              <a:gd name="T56" fmla="*/ 472 w 878"/>
              <a:gd name="T57" fmla="*/ 626 h 699"/>
              <a:gd name="T58" fmla="*/ 543 w 878"/>
              <a:gd name="T59" fmla="*/ 544 h 699"/>
              <a:gd name="T60" fmla="*/ 641 w 878"/>
              <a:gd name="T61" fmla="*/ 514 h 699"/>
              <a:gd name="T62" fmla="*/ 682 w 878"/>
              <a:gd name="T63" fmla="*/ 388 h 699"/>
              <a:gd name="T64" fmla="*/ 701 w 878"/>
              <a:gd name="T65" fmla="*/ 287 h 699"/>
              <a:gd name="T66" fmla="*/ 777 w 878"/>
              <a:gd name="T67" fmla="*/ 227 h 699"/>
              <a:gd name="T68" fmla="*/ 851 w 878"/>
              <a:gd name="T69" fmla="*/ 194 h 699"/>
              <a:gd name="T70" fmla="*/ 878 w 878"/>
              <a:gd name="T71" fmla="*/ 131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78" h="699">
                <a:moveTo>
                  <a:pt x="878" y="131"/>
                </a:moveTo>
                <a:lnTo>
                  <a:pt x="843" y="115"/>
                </a:lnTo>
                <a:lnTo>
                  <a:pt x="837" y="79"/>
                </a:lnTo>
                <a:lnTo>
                  <a:pt x="794" y="55"/>
                </a:lnTo>
                <a:lnTo>
                  <a:pt x="791" y="27"/>
                </a:lnTo>
                <a:lnTo>
                  <a:pt x="761" y="41"/>
                </a:lnTo>
                <a:lnTo>
                  <a:pt x="728" y="41"/>
                </a:lnTo>
                <a:lnTo>
                  <a:pt x="693" y="16"/>
                </a:lnTo>
                <a:lnTo>
                  <a:pt x="646" y="5"/>
                </a:lnTo>
                <a:lnTo>
                  <a:pt x="600" y="25"/>
                </a:lnTo>
                <a:lnTo>
                  <a:pt x="570" y="0"/>
                </a:lnTo>
                <a:lnTo>
                  <a:pt x="537" y="0"/>
                </a:lnTo>
                <a:lnTo>
                  <a:pt x="513" y="25"/>
                </a:lnTo>
                <a:lnTo>
                  <a:pt x="488" y="16"/>
                </a:lnTo>
                <a:lnTo>
                  <a:pt x="450" y="41"/>
                </a:lnTo>
                <a:lnTo>
                  <a:pt x="450" y="82"/>
                </a:lnTo>
                <a:lnTo>
                  <a:pt x="417" y="115"/>
                </a:lnTo>
                <a:lnTo>
                  <a:pt x="384" y="76"/>
                </a:lnTo>
                <a:lnTo>
                  <a:pt x="338" y="93"/>
                </a:lnTo>
                <a:lnTo>
                  <a:pt x="352" y="131"/>
                </a:lnTo>
                <a:lnTo>
                  <a:pt x="311" y="145"/>
                </a:lnTo>
                <a:lnTo>
                  <a:pt x="283" y="134"/>
                </a:lnTo>
                <a:lnTo>
                  <a:pt x="259" y="158"/>
                </a:lnTo>
                <a:lnTo>
                  <a:pt x="242" y="189"/>
                </a:lnTo>
                <a:lnTo>
                  <a:pt x="218" y="167"/>
                </a:lnTo>
                <a:lnTo>
                  <a:pt x="180" y="169"/>
                </a:lnTo>
                <a:lnTo>
                  <a:pt x="169" y="139"/>
                </a:lnTo>
                <a:lnTo>
                  <a:pt x="144" y="161"/>
                </a:lnTo>
                <a:lnTo>
                  <a:pt x="158" y="208"/>
                </a:lnTo>
                <a:lnTo>
                  <a:pt x="136" y="229"/>
                </a:lnTo>
                <a:lnTo>
                  <a:pt x="122" y="249"/>
                </a:lnTo>
                <a:lnTo>
                  <a:pt x="68" y="257"/>
                </a:lnTo>
                <a:lnTo>
                  <a:pt x="32" y="292"/>
                </a:lnTo>
                <a:lnTo>
                  <a:pt x="10" y="320"/>
                </a:lnTo>
                <a:lnTo>
                  <a:pt x="30" y="352"/>
                </a:lnTo>
                <a:lnTo>
                  <a:pt x="21" y="383"/>
                </a:lnTo>
                <a:lnTo>
                  <a:pt x="60" y="388"/>
                </a:lnTo>
                <a:lnTo>
                  <a:pt x="54" y="415"/>
                </a:lnTo>
                <a:lnTo>
                  <a:pt x="30" y="434"/>
                </a:lnTo>
                <a:lnTo>
                  <a:pt x="0" y="464"/>
                </a:lnTo>
                <a:lnTo>
                  <a:pt x="21" y="492"/>
                </a:lnTo>
                <a:lnTo>
                  <a:pt x="70" y="473"/>
                </a:lnTo>
                <a:lnTo>
                  <a:pt x="87" y="492"/>
                </a:lnTo>
                <a:lnTo>
                  <a:pt x="84" y="527"/>
                </a:lnTo>
                <a:lnTo>
                  <a:pt x="120" y="546"/>
                </a:lnTo>
                <a:lnTo>
                  <a:pt x="169" y="552"/>
                </a:lnTo>
                <a:lnTo>
                  <a:pt x="166" y="587"/>
                </a:lnTo>
                <a:lnTo>
                  <a:pt x="199" y="585"/>
                </a:lnTo>
                <a:lnTo>
                  <a:pt x="229" y="615"/>
                </a:lnTo>
                <a:lnTo>
                  <a:pt x="267" y="598"/>
                </a:lnTo>
                <a:lnTo>
                  <a:pt x="302" y="620"/>
                </a:lnTo>
                <a:lnTo>
                  <a:pt x="302" y="645"/>
                </a:lnTo>
                <a:lnTo>
                  <a:pt x="341" y="653"/>
                </a:lnTo>
                <a:lnTo>
                  <a:pt x="362" y="686"/>
                </a:lnTo>
                <a:lnTo>
                  <a:pt x="373" y="699"/>
                </a:lnTo>
                <a:lnTo>
                  <a:pt x="403" y="699"/>
                </a:lnTo>
                <a:lnTo>
                  <a:pt x="444" y="675"/>
                </a:lnTo>
                <a:lnTo>
                  <a:pt x="472" y="626"/>
                </a:lnTo>
                <a:lnTo>
                  <a:pt x="532" y="623"/>
                </a:lnTo>
                <a:lnTo>
                  <a:pt x="543" y="544"/>
                </a:lnTo>
                <a:lnTo>
                  <a:pt x="564" y="519"/>
                </a:lnTo>
                <a:lnTo>
                  <a:pt x="641" y="514"/>
                </a:lnTo>
                <a:lnTo>
                  <a:pt x="682" y="456"/>
                </a:lnTo>
                <a:lnTo>
                  <a:pt x="682" y="388"/>
                </a:lnTo>
                <a:lnTo>
                  <a:pt x="701" y="328"/>
                </a:lnTo>
                <a:lnTo>
                  <a:pt x="701" y="287"/>
                </a:lnTo>
                <a:lnTo>
                  <a:pt x="734" y="238"/>
                </a:lnTo>
                <a:lnTo>
                  <a:pt x="777" y="227"/>
                </a:lnTo>
                <a:lnTo>
                  <a:pt x="815" y="208"/>
                </a:lnTo>
                <a:lnTo>
                  <a:pt x="851" y="194"/>
                </a:lnTo>
                <a:lnTo>
                  <a:pt x="878" y="131"/>
                </a:lnTo>
                <a:lnTo>
                  <a:pt x="878" y="131"/>
                </a:lnTo>
                <a:close/>
              </a:path>
            </a:pathLst>
          </a:custGeom>
          <a:solidFill>
            <a:schemeClr val="bg1">
              <a:alpha val="72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2" name="Freeform 6">
            <a:extLst>
              <a:ext uri="{FF2B5EF4-FFF2-40B4-BE49-F238E27FC236}">
                <a16:creationId xmlns:a16="http://schemas.microsoft.com/office/drawing/2014/main" id="{DF094554-6A04-4017-9976-E4E15DB15A2C}"/>
              </a:ext>
            </a:extLst>
          </p:cNvPr>
          <p:cNvSpPr>
            <a:spLocks/>
          </p:cNvSpPr>
          <p:nvPr/>
        </p:nvSpPr>
        <p:spPr bwMode="auto">
          <a:xfrm>
            <a:off x="1784565" y="1531223"/>
            <a:ext cx="1793875" cy="1600200"/>
          </a:xfrm>
          <a:custGeom>
            <a:avLst/>
            <a:gdLst>
              <a:gd name="T0" fmla="*/ 55 w 1130"/>
              <a:gd name="T1" fmla="*/ 623 h 1008"/>
              <a:gd name="T2" fmla="*/ 71 w 1130"/>
              <a:gd name="T3" fmla="*/ 560 h 1008"/>
              <a:gd name="T4" fmla="*/ 178 w 1130"/>
              <a:gd name="T5" fmla="*/ 557 h 1008"/>
              <a:gd name="T6" fmla="*/ 197 w 1130"/>
              <a:gd name="T7" fmla="*/ 497 h 1008"/>
              <a:gd name="T8" fmla="*/ 232 w 1130"/>
              <a:gd name="T9" fmla="*/ 470 h 1008"/>
              <a:gd name="T10" fmla="*/ 265 w 1130"/>
              <a:gd name="T11" fmla="*/ 489 h 1008"/>
              <a:gd name="T12" fmla="*/ 279 w 1130"/>
              <a:gd name="T13" fmla="*/ 440 h 1008"/>
              <a:gd name="T14" fmla="*/ 312 w 1130"/>
              <a:gd name="T15" fmla="*/ 415 h 1008"/>
              <a:gd name="T16" fmla="*/ 347 w 1130"/>
              <a:gd name="T17" fmla="*/ 461 h 1008"/>
              <a:gd name="T18" fmla="*/ 399 w 1130"/>
              <a:gd name="T19" fmla="*/ 368 h 1008"/>
              <a:gd name="T20" fmla="*/ 448 w 1130"/>
              <a:gd name="T21" fmla="*/ 358 h 1008"/>
              <a:gd name="T22" fmla="*/ 500 w 1130"/>
              <a:gd name="T23" fmla="*/ 352 h 1008"/>
              <a:gd name="T24" fmla="*/ 582 w 1130"/>
              <a:gd name="T25" fmla="*/ 325 h 1008"/>
              <a:gd name="T26" fmla="*/ 609 w 1130"/>
              <a:gd name="T27" fmla="*/ 347 h 1008"/>
              <a:gd name="T28" fmla="*/ 636 w 1130"/>
              <a:gd name="T29" fmla="*/ 276 h 1008"/>
              <a:gd name="T30" fmla="*/ 699 w 1130"/>
              <a:gd name="T31" fmla="*/ 243 h 1008"/>
              <a:gd name="T32" fmla="*/ 784 w 1130"/>
              <a:gd name="T33" fmla="*/ 237 h 1008"/>
              <a:gd name="T34" fmla="*/ 846 w 1130"/>
              <a:gd name="T35" fmla="*/ 218 h 1008"/>
              <a:gd name="T36" fmla="*/ 898 w 1130"/>
              <a:gd name="T37" fmla="*/ 177 h 1008"/>
              <a:gd name="T38" fmla="*/ 966 w 1130"/>
              <a:gd name="T39" fmla="*/ 169 h 1008"/>
              <a:gd name="T40" fmla="*/ 923 w 1130"/>
              <a:gd name="T41" fmla="*/ 114 h 1008"/>
              <a:gd name="T42" fmla="*/ 876 w 1130"/>
              <a:gd name="T43" fmla="*/ 73 h 1008"/>
              <a:gd name="T44" fmla="*/ 909 w 1130"/>
              <a:gd name="T45" fmla="*/ 0 h 1008"/>
              <a:gd name="T46" fmla="*/ 969 w 1130"/>
              <a:gd name="T47" fmla="*/ 32 h 1008"/>
              <a:gd name="T48" fmla="*/ 1043 w 1130"/>
              <a:gd name="T49" fmla="*/ 19 h 1008"/>
              <a:gd name="T50" fmla="*/ 1100 w 1130"/>
              <a:gd name="T51" fmla="*/ 73 h 1008"/>
              <a:gd name="T52" fmla="*/ 1078 w 1130"/>
              <a:gd name="T53" fmla="*/ 147 h 1008"/>
              <a:gd name="T54" fmla="*/ 1122 w 1130"/>
              <a:gd name="T55" fmla="*/ 194 h 1008"/>
              <a:gd name="T56" fmla="*/ 1084 w 1130"/>
              <a:gd name="T57" fmla="*/ 235 h 1008"/>
              <a:gd name="T58" fmla="*/ 1040 w 1130"/>
              <a:gd name="T59" fmla="*/ 262 h 1008"/>
              <a:gd name="T60" fmla="*/ 1007 w 1130"/>
              <a:gd name="T61" fmla="*/ 292 h 1008"/>
              <a:gd name="T62" fmla="*/ 980 w 1130"/>
              <a:gd name="T63" fmla="*/ 344 h 1008"/>
              <a:gd name="T64" fmla="*/ 931 w 1130"/>
              <a:gd name="T65" fmla="*/ 407 h 1008"/>
              <a:gd name="T66" fmla="*/ 950 w 1130"/>
              <a:gd name="T67" fmla="*/ 470 h 1008"/>
              <a:gd name="T68" fmla="*/ 1024 w 1130"/>
              <a:gd name="T69" fmla="*/ 573 h 1008"/>
              <a:gd name="T70" fmla="*/ 1016 w 1130"/>
              <a:gd name="T71" fmla="*/ 634 h 1008"/>
              <a:gd name="T72" fmla="*/ 980 w 1130"/>
              <a:gd name="T73" fmla="*/ 661 h 1008"/>
              <a:gd name="T74" fmla="*/ 961 w 1130"/>
              <a:gd name="T75" fmla="*/ 710 h 1008"/>
              <a:gd name="T76" fmla="*/ 893 w 1130"/>
              <a:gd name="T77" fmla="*/ 726 h 1008"/>
              <a:gd name="T78" fmla="*/ 770 w 1130"/>
              <a:gd name="T79" fmla="*/ 754 h 1008"/>
              <a:gd name="T80" fmla="*/ 688 w 1130"/>
              <a:gd name="T81" fmla="*/ 751 h 1008"/>
              <a:gd name="T82" fmla="*/ 655 w 1130"/>
              <a:gd name="T83" fmla="*/ 808 h 1008"/>
              <a:gd name="T84" fmla="*/ 609 w 1130"/>
              <a:gd name="T85" fmla="*/ 819 h 1008"/>
              <a:gd name="T86" fmla="*/ 576 w 1130"/>
              <a:gd name="T87" fmla="*/ 825 h 1008"/>
              <a:gd name="T88" fmla="*/ 489 w 1130"/>
              <a:gd name="T89" fmla="*/ 858 h 1008"/>
              <a:gd name="T90" fmla="*/ 399 w 1130"/>
              <a:gd name="T91" fmla="*/ 890 h 1008"/>
              <a:gd name="T92" fmla="*/ 358 w 1130"/>
              <a:gd name="T93" fmla="*/ 961 h 1008"/>
              <a:gd name="T94" fmla="*/ 303 w 1130"/>
              <a:gd name="T95" fmla="*/ 1008 h 1008"/>
              <a:gd name="T96" fmla="*/ 238 w 1130"/>
              <a:gd name="T97" fmla="*/ 986 h 1008"/>
              <a:gd name="T98" fmla="*/ 224 w 1130"/>
              <a:gd name="T99" fmla="*/ 918 h 1008"/>
              <a:gd name="T100" fmla="*/ 208 w 1130"/>
              <a:gd name="T101" fmla="*/ 858 h 1008"/>
              <a:gd name="T102" fmla="*/ 194 w 1130"/>
              <a:gd name="T103" fmla="*/ 798 h 1008"/>
              <a:gd name="T104" fmla="*/ 205 w 1130"/>
              <a:gd name="T105" fmla="*/ 743 h 1008"/>
              <a:gd name="T106" fmla="*/ 115 w 1130"/>
              <a:gd name="T107" fmla="*/ 721 h 1008"/>
              <a:gd name="T108" fmla="*/ 85 w 1130"/>
              <a:gd name="T109" fmla="*/ 683 h 1008"/>
              <a:gd name="T110" fmla="*/ 0 w 1130"/>
              <a:gd name="T111" fmla="*/ 653 h 10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30" h="1008">
                <a:moveTo>
                  <a:pt x="0" y="653"/>
                </a:moveTo>
                <a:lnTo>
                  <a:pt x="55" y="623"/>
                </a:lnTo>
                <a:lnTo>
                  <a:pt x="52" y="582"/>
                </a:lnTo>
                <a:lnTo>
                  <a:pt x="71" y="560"/>
                </a:lnTo>
                <a:lnTo>
                  <a:pt x="129" y="552"/>
                </a:lnTo>
                <a:lnTo>
                  <a:pt x="178" y="557"/>
                </a:lnTo>
                <a:lnTo>
                  <a:pt x="197" y="524"/>
                </a:lnTo>
                <a:lnTo>
                  <a:pt x="197" y="497"/>
                </a:lnTo>
                <a:lnTo>
                  <a:pt x="213" y="470"/>
                </a:lnTo>
                <a:lnTo>
                  <a:pt x="232" y="470"/>
                </a:lnTo>
                <a:lnTo>
                  <a:pt x="241" y="497"/>
                </a:lnTo>
                <a:lnTo>
                  <a:pt x="265" y="489"/>
                </a:lnTo>
                <a:lnTo>
                  <a:pt x="265" y="456"/>
                </a:lnTo>
                <a:lnTo>
                  <a:pt x="279" y="440"/>
                </a:lnTo>
                <a:lnTo>
                  <a:pt x="290" y="415"/>
                </a:lnTo>
                <a:lnTo>
                  <a:pt x="312" y="415"/>
                </a:lnTo>
                <a:lnTo>
                  <a:pt x="320" y="448"/>
                </a:lnTo>
                <a:lnTo>
                  <a:pt x="347" y="461"/>
                </a:lnTo>
                <a:lnTo>
                  <a:pt x="396" y="426"/>
                </a:lnTo>
                <a:lnTo>
                  <a:pt x="399" y="368"/>
                </a:lnTo>
                <a:lnTo>
                  <a:pt x="421" y="344"/>
                </a:lnTo>
                <a:lnTo>
                  <a:pt x="448" y="358"/>
                </a:lnTo>
                <a:lnTo>
                  <a:pt x="481" y="330"/>
                </a:lnTo>
                <a:lnTo>
                  <a:pt x="500" y="352"/>
                </a:lnTo>
                <a:lnTo>
                  <a:pt x="538" y="330"/>
                </a:lnTo>
                <a:lnTo>
                  <a:pt x="582" y="325"/>
                </a:lnTo>
                <a:lnTo>
                  <a:pt x="593" y="347"/>
                </a:lnTo>
                <a:lnTo>
                  <a:pt x="609" y="347"/>
                </a:lnTo>
                <a:lnTo>
                  <a:pt x="636" y="319"/>
                </a:lnTo>
                <a:lnTo>
                  <a:pt x="636" y="276"/>
                </a:lnTo>
                <a:lnTo>
                  <a:pt x="674" y="267"/>
                </a:lnTo>
                <a:lnTo>
                  <a:pt x="699" y="243"/>
                </a:lnTo>
                <a:lnTo>
                  <a:pt x="734" y="265"/>
                </a:lnTo>
                <a:lnTo>
                  <a:pt x="784" y="237"/>
                </a:lnTo>
                <a:lnTo>
                  <a:pt x="805" y="215"/>
                </a:lnTo>
                <a:lnTo>
                  <a:pt x="846" y="218"/>
                </a:lnTo>
                <a:lnTo>
                  <a:pt x="868" y="177"/>
                </a:lnTo>
                <a:lnTo>
                  <a:pt x="898" y="177"/>
                </a:lnTo>
                <a:lnTo>
                  <a:pt x="909" y="191"/>
                </a:lnTo>
                <a:lnTo>
                  <a:pt x="966" y="169"/>
                </a:lnTo>
                <a:lnTo>
                  <a:pt x="972" y="128"/>
                </a:lnTo>
                <a:lnTo>
                  <a:pt x="923" y="114"/>
                </a:lnTo>
                <a:lnTo>
                  <a:pt x="923" y="82"/>
                </a:lnTo>
                <a:lnTo>
                  <a:pt x="876" y="73"/>
                </a:lnTo>
                <a:lnTo>
                  <a:pt x="893" y="41"/>
                </a:lnTo>
                <a:lnTo>
                  <a:pt x="909" y="0"/>
                </a:lnTo>
                <a:lnTo>
                  <a:pt x="958" y="21"/>
                </a:lnTo>
                <a:lnTo>
                  <a:pt x="969" y="32"/>
                </a:lnTo>
                <a:lnTo>
                  <a:pt x="996" y="32"/>
                </a:lnTo>
                <a:lnTo>
                  <a:pt x="1043" y="19"/>
                </a:lnTo>
                <a:lnTo>
                  <a:pt x="1070" y="46"/>
                </a:lnTo>
                <a:lnTo>
                  <a:pt x="1100" y="73"/>
                </a:lnTo>
                <a:lnTo>
                  <a:pt x="1100" y="109"/>
                </a:lnTo>
                <a:lnTo>
                  <a:pt x="1078" y="147"/>
                </a:lnTo>
                <a:lnTo>
                  <a:pt x="1130" y="139"/>
                </a:lnTo>
                <a:lnTo>
                  <a:pt x="1122" y="194"/>
                </a:lnTo>
                <a:lnTo>
                  <a:pt x="1122" y="221"/>
                </a:lnTo>
                <a:lnTo>
                  <a:pt x="1084" y="235"/>
                </a:lnTo>
                <a:lnTo>
                  <a:pt x="1078" y="276"/>
                </a:lnTo>
                <a:lnTo>
                  <a:pt x="1040" y="262"/>
                </a:lnTo>
                <a:lnTo>
                  <a:pt x="999" y="256"/>
                </a:lnTo>
                <a:lnTo>
                  <a:pt x="1007" y="292"/>
                </a:lnTo>
                <a:lnTo>
                  <a:pt x="980" y="319"/>
                </a:lnTo>
                <a:lnTo>
                  <a:pt x="980" y="344"/>
                </a:lnTo>
                <a:lnTo>
                  <a:pt x="956" y="368"/>
                </a:lnTo>
                <a:lnTo>
                  <a:pt x="931" y="407"/>
                </a:lnTo>
                <a:lnTo>
                  <a:pt x="950" y="440"/>
                </a:lnTo>
                <a:lnTo>
                  <a:pt x="950" y="470"/>
                </a:lnTo>
                <a:lnTo>
                  <a:pt x="994" y="538"/>
                </a:lnTo>
                <a:lnTo>
                  <a:pt x="1024" y="573"/>
                </a:lnTo>
                <a:lnTo>
                  <a:pt x="1010" y="593"/>
                </a:lnTo>
                <a:lnTo>
                  <a:pt x="1016" y="634"/>
                </a:lnTo>
                <a:lnTo>
                  <a:pt x="988" y="634"/>
                </a:lnTo>
                <a:lnTo>
                  <a:pt x="980" y="661"/>
                </a:lnTo>
                <a:lnTo>
                  <a:pt x="950" y="661"/>
                </a:lnTo>
                <a:lnTo>
                  <a:pt x="961" y="710"/>
                </a:lnTo>
                <a:lnTo>
                  <a:pt x="939" y="732"/>
                </a:lnTo>
                <a:lnTo>
                  <a:pt x="893" y="726"/>
                </a:lnTo>
                <a:lnTo>
                  <a:pt x="865" y="754"/>
                </a:lnTo>
                <a:lnTo>
                  <a:pt x="770" y="754"/>
                </a:lnTo>
                <a:lnTo>
                  <a:pt x="724" y="732"/>
                </a:lnTo>
                <a:lnTo>
                  <a:pt x="688" y="751"/>
                </a:lnTo>
                <a:lnTo>
                  <a:pt x="688" y="778"/>
                </a:lnTo>
                <a:lnTo>
                  <a:pt x="655" y="808"/>
                </a:lnTo>
                <a:lnTo>
                  <a:pt x="623" y="808"/>
                </a:lnTo>
                <a:lnTo>
                  <a:pt x="609" y="819"/>
                </a:lnTo>
                <a:lnTo>
                  <a:pt x="612" y="844"/>
                </a:lnTo>
                <a:lnTo>
                  <a:pt x="576" y="825"/>
                </a:lnTo>
                <a:lnTo>
                  <a:pt x="541" y="860"/>
                </a:lnTo>
                <a:lnTo>
                  <a:pt x="489" y="858"/>
                </a:lnTo>
                <a:lnTo>
                  <a:pt x="442" y="888"/>
                </a:lnTo>
                <a:lnTo>
                  <a:pt x="399" y="890"/>
                </a:lnTo>
                <a:lnTo>
                  <a:pt x="366" y="923"/>
                </a:lnTo>
                <a:lnTo>
                  <a:pt x="358" y="961"/>
                </a:lnTo>
                <a:lnTo>
                  <a:pt x="322" y="975"/>
                </a:lnTo>
                <a:lnTo>
                  <a:pt x="303" y="1008"/>
                </a:lnTo>
                <a:lnTo>
                  <a:pt x="262" y="986"/>
                </a:lnTo>
                <a:lnTo>
                  <a:pt x="238" y="986"/>
                </a:lnTo>
                <a:lnTo>
                  <a:pt x="197" y="945"/>
                </a:lnTo>
                <a:lnTo>
                  <a:pt x="224" y="918"/>
                </a:lnTo>
                <a:lnTo>
                  <a:pt x="197" y="879"/>
                </a:lnTo>
                <a:lnTo>
                  <a:pt x="208" y="858"/>
                </a:lnTo>
                <a:lnTo>
                  <a:pt x="183" y="833"/>
                </a:lnTo>
                <a:lnTo>
                  <a:pt x="194" y="798"/>
                </a:lnTo>
                <a:lnTo>
                  <a:pt x="178" y="767"/>
                </a:lnTo>
                <a:lnTo>
                  <a:pt x="205" y="743"/>
                </a:lnTo>
                <a:lnTo>
                  <a:pt x="178" y="713"/>
                </a:lnTo>
                <a:lnTo>
                  <a:pt x="115" y="721"/>
                </a:lnTo>
                <a:lnTo>
                  <a:pt x="115" y="694"/>
                </a:lnTo>
                <a:lnTo>
                  <a:pt x="85" y="683"/>
                </a:lnTo>
                <a:lnTo>
                  <a:pt x="28" y="683"/>
                </a:lnTo>
                <a:lnTo>
                  <a:pt x="0" y="653"/>
                </a:lnTo>
                <a:lnTo>
                  <a:pt x="0" y="653"/>
                </a:lnTo>
                <a:close/>
              </a:path>
            </a:pathLst>
          </a:custGeom>
          <a:solidFill>
            <a:schemeClr val="bg1">
              <a:alpha val="38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3" name="Freeform 7">
            <a:extLst>
              <a:ext uri="{FF2B5EF4-FFF2-40B4-BE49-F238E27FC236}">
                <a16:creationId xmlns:a16="http://schemas.microsoft.com/office/drawing/2014/main" id="{A17F2727-AEF4-43A0-8D3D-5E75778C53FF}"/>
              </a:ext>
            </a:extLst>
          </p:cNvPr>
          <p:cNvSpPr>
            <a:spLocks/>
          </p:cNvSpPr>
          <p:nvPr/>
        </p:nvSpPr>
        <p:spPr bwMode="auto">
          <a:xfrm>
            <a:off x="2262403" y="2255123"/>
            <a:ext cx="2255838" cy="1830388"/>
          </a:xfrm>
          <a:custGeom>
            <a:avLst/>
            <a:gdLst>
              <a:gd name="T0" fmla="*/ 1380 w 1421"/>
              <a:gd name="T1" fmla="*/ 637 h 1153"/>
              <a:gd name="T2" fmla="*/ 1320 w 1421"/>
              <a:gd name="T3" fmla="*/ 579 h 1153"/>
              <a:gd name="T4" fmla="*/ 1304 w 1421"/>
              <a:gd name="T5" fmla="*/ 484 h 1153"/>
              <a:gd name="T6" fmla="*/ 1320 w 1421"/>
              <a:gd name="T7" fmla="*/ 385 h 1153"/>
              <a:gd name="T8" fmla="*/ 1263 w 1421"/>
              <a:gd name="T9" fmla="*/ 352 h 1153"/>
              <a:gd name="T10" fmla="*/ 1184 w 1421"/>
              <a:gd name="T11" fmla="*/ 287 h 1153"/>
              <a:gd name="T12" fmla="*/ 1168 w 1421"/>
              <a:gd name="T13" fmla="*/ 224 h 1153"/>
              <a:gd name="T14" fmla="*/ 1143 w 1421"/>
              <a:gd name="T15" fmla="*/ 123 h 1153"/>
              <a:gd name="T16" fmla="*/ 1129 w 1421"/>
              <a:gd name="T17" fmla="*/ 66 h 1153"/>
              <a:gd name="T18" fmla="*/ 1034 w 1421"/>
              <a:gd name="T19" fmla="*/ 25 h 1153"/>
              <a:gd name="T20" fmla="*/ 947 w 1421"/>
              <a:gd name="T21" fmla="*/ 85 h 1153"/>
              <a:gd name="T22" fmla="*/ 900 w 1421"/>
              <a:gd name="T23" fmla="*/ 104 h 1153"/>
              <a:gd name="T24" fmla="*/ 786 w 1421"/>
              <a:gd name="T25" fmla="*/ 115 h 1153"/>
              <a:gd name="T26" fmla="*/ 715 w 1421"/>
              <a:gd name="T27" fmla="*/ 178 h 1153"/>
              <a:gd name="T28" fmla="*/ 649 w 1421"/>
              <a:gd name="T29" fmla="*/ 205 h 1153"/>
              <a:gd name="T30" fmla="*/ 592 w 1421"/>
              <a:gd name="T31" fmla="*/ 270 h 1153"/>
              <a:gd name="T32" fmla="*/ 423 w 1421"/>
              <a:gd name="T33" fmla="*/ 276 h 1153"/>
              <a:gd name="T34" fmla="*/ 354 w 1421"/>
              <a:gd name="T35" fmla="*/ 352 h 1153"/>
              <a:gd name="T36" fmla="*/ 311 w 1421"/>
              <a:gd name="T37" fmla="*/ 388 h 1153"/>
              <a:gd name="T38" fmla="*/ 188 w 1421"/>
              <a:gd name="T39" fmla="*/ 402 h 1153"/>
              <a:gd name="T40" fmla="*/ 65 w 1421"/>
              <a:gd name="T41" fmla="*/ 467 h 1153"/>
              <a:gd name="T42" fmla="*/ 2 w 1421"/>
              <a:gd name="T43" fmla="*/ 552 h 1153"/>
              <a:gd name="T44" fmla="*/ 19 w 1421"/>
              <a:gd name="T45" fmla="*/ 609 h 1153"/>
              <a:gd name="T46" fmla="*/ 87 w 1421"/>
              <a:gd name="T47" fmla="*/ 623 h 1153"/>
              <a:gd name="T48" fmla="*/ 163 w 1421"/>
              <a:gd name="T49" fmla="*/ 637 h 1153"/>
              <a:gd name="T50" fmla="*/ 223 w 1421"/>
              <a:gd name="T51" fmla="*/ 694 h 1153"/>
              <a:gd name="T52" fmla="*/ 275 w 1421"/>
              <a:gd name="T53" fmla="*/ 754 h 1153"/>
              <a:gd name="T54" fmla="*/ 270 w 1421"/>
              <a:gd name="T55" fmla="*/ 842 h 1153"/>
              <a:gd name="T56" fmla="*/ 240 w 1421"/>
              <a:gd name="T57" fmla="*/ 926 h 1153"/>
              <a:gd name="T58" fmla="*/ 199 w 1421"/>
              <a:gd name="T59" fmla="*/ 973 h 1153"/>
              <a:gd name="T60" fmla="*/ 229 w 1421"/>
              <a:gd name="T61" fmla="*/ 1044 h 1153"/>
              <a:gd name="T62" fmla="*/ 240 w 1421"/>
              <a:gd name="T63" fmla="*/ 1137 h 1153"/>
              <a:gd name="T64" fmla="*/ 387 w 1421"/>
              <a:gd name="T65" fmla="*/ 1131 h 1153"/>
              <a:gd name="T66" fmla="*/ 453 w 1421"/>
              <a:gd name="T67" fmla="*/ 1128 h 1153"/>
              <a:gd name="T68" fmla="*/ 584 w 1421"/>
              <a:gd name="T69" fmla="*/ 1098 h 1153"/>
              <a:gd name="T70" fmla="*/ 671 w 1421"/>
              <a:gd name="T71" fmla="*/ 1107 h 1153"/>
              <a:gd name="T72" fmla="*/ 780 w 1421"/>
              <a:gd name="T73" fmla="*/ 1131 h 1153"/>
              <a:gd name="T74" fmla="*/ 881 w 1421"/>
              <a:gd name="T75" fmla="*/ 1104 h 1153"/>
              <a:gd name="T76" fmla="*/ 949 w 1421"/>
              <a:gd name="T77" fmla="*/ 1074 h 1153"/>
              <a:gd name="T78" fmla="*/ 1007 w 1421"/>
              <a:gd name="T79" fmla="*/ 1131 h 1153"/>
              <a:gd name="T80" fmla="*/ 1056 w 1421"/>
              <a:gd name="T81" fmla="*/ 1052 h 1153"/>
              <a:gd name="T82" fmla="*/ 1170 w 1421"/>
              <a:gd name="T83" fmla="*/ 1063 h 1153"/>
              <a:gd name="T84" fmla="*/ 1233 w 1421"/>
              <a:gd name="T85" fmla="*/ 1030 h 1153"/>
              <a:gd name="T86" fmla="*/ 1187 w 1421"/>
              <a:gd name="T87" fmla="*/ 945 h 1153"/>
              <a:gd name="T88" fmla="*/ 1230 w 1421"/>
              <a:gd name="T89" fmla="*/ 891 h 1153"/>
              <a:gd name="T90" fmla="*/ 1307 w 1421"/>
              <a:gd name="T91" fmla="*/ 880 h 1153"/>
              <a:gd name="T92" fmla="*/ 1350 w 1421"/>
              <a:gd name="T93" fmla="*/ 820 h 1153"/>
              <a:gd name="T94" fmla="*/ 1397 w 1421"/>
              <a:gd name="T95" fmla="*/ 749 h 1153"/>
              <a:gd name="T96" fmla="*/ 1421 w 1421"/>
              <a:gd name="T97" fmla="*/ 683 h 1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21" h="1153">
                <a:moveTo>
                  <a:pt x="1421" y="683"/>
                </a:moveTo>
                <a:lnTo>
                  <a:pt x="1380" y="664"/>
                </a:lnTo>
                <a:lnTo>
                  <a:pt x="1380" y="637"/>
                </a:lnTo>
                <a:lnTo>
                  <a:pt x="1348" y="626"/>
                </a:lnTo>
                <a:lnTo>
                  <a:pt x="1315" y="607"/>
                </a:lnTo>
                <a:lnTo>
                  <a:pt x="1320" y="579"/>
                </a:lnTo>
                <a:lnTo>
                  <a:pt x="1339" y="549"/>
                </a:lnTo>
                <a:lnTo>
                  <a:pt x="1350" y="511"/>
                </a:lnTo>
                <a:lnTo>
                  <a:pt x="1304" y="484"/>
                </a:lnTo>
                <a:lnTo>
                  <a:pt x="1326" y="443"/>
                </a:lnTo>
                <a:lnTo>
                  <a:pt x="1315" y="418"/>
                </a:lnTo>
                <a:lnTo>
                  <a:pt x="1320" y="385"/>
                </a:lnTo>
                <a:lnTo>
                  <a:pt x="1315" y="350"/>
                </a:lnTo>
                <a:lnTo>
                  <a:pt x="1296" y="331"/>
                </a:lnTo>
                <a:lnTo>
                  <a:pt x="1263" y="352"/>
                </a:lnTo>
                <a:lnTo>
                  <a:pt x="1211" y="344"/>
                </a:lnTo>
                <a:lnTo>
                  <a:pt x="1211" y="314"/>
                </a:lnTo>
                <a:lnTo>
                  <a:pt x="1184" y="287"/>
                </a:lnTo>
                <a:lnTo>
                  <a:pt x="1148" y="279"/>
                </a:lnTo>
                <a:lnTo>
                  <a:pt x="1140" y="251"/>
                </a:lnTo>
                <a:lnTo>
                  <a:pt x="1168" y="224"/>
                </a:lnTo>
                <a:lnTo>
                  <a:pt x="1151" y="175"/>
                </a:lnTo>
                <a:lnTo>
                  <a:pt x="1159" y="147"/>
                </a:lnTo>
                <a:lnTo>
                  <a:pt x="1143" y="123"/>
                </a:lnTo>
                <a:lnTo>
                  <a:pt x="1159" y="101"/>
                </a:lnTo>
                <a:lnTo>
                  <a:pt x="1129" y="87"/>
                </a:lnTo>
                <a:lnTo>
                  <a:pt x="1129" y="66"/>
                </a:lnTo>
                <a:lnTo>
                  <a:pt x="1086" y="44"/>
                </a:lnTo>
                <a:lnTo>
                  <a:pt x="1067" y="25"/>
                </a:lnTo>
                <a:lnTo>
                  <a:pt x="1034" y="25"/>
                </a:lnTo>
                <a:lnTo>
                  <a:pt x="1009" y="0"/>
                </a:lnTo>
                <a:lnTo>
                  <a:pt x="987" y="41"/>
                </a:lnTo>
                <a:lnTo>
                  <a:pt x="947" y="85"/>
                </a:lnTo>
                <a:lnTo>
                  <a:pt x="936" y="71"/>
                </a:lnTo>
                <a:lnTo>
                  <a:pt x="900" y="76"/>
                </a:lnTo>
                <a:lnTo>
                  <a:pt x="900" y="104"/>
                </a:lnTo>
                <a:lnTo>
                  <a:pt x="854" y="142"/>
                </a:lnTo>
                <a:lnTo>
                  <a:pt x="799" y="156"/>
                </a:lnTo>
                <a:lnTo>
                  <a:pt x="786" y="115"/>
                </a:lnTo>
                <a:lnTo>
                  <a:pt x="723" y="117"/>
                </a:lnTo>
                <a:lnTo>
                  <a:pt x="709" y="137"/>
                </a:lnTo>
                <a:lnTo>
                  <a:pt x="715" y="178"/>
                </a:lnTo>
                <a:lnTo>
                  <a:pt x="687" y="178"/>
                </a:lnTo>
                <a:lnTo>
                  <a:pt x="679" y="205"/>
                </a:lnTo>
                <a:lnTo>
                  <a:pt x="649" y="205"/>
                </a:lnTo>
                <a:lnTo>
                  <a:pt x="660" y="254"/>
                </a:lnTo>
                <a:lnTo>
                  <a:pt x="638" y="276"/>
                </a:lnTo>
                <a:lnTo>
                  <a:pt x="592" y="270"/>
                </a:lnTo>
                <a:lnTo>
                  <a:pt x="564" y="298"/>
                </a:lnTo>
                <a:lnTo>
                  <a:pt x="469" y="298"/>
                </a:lnTo>
                <a:lnTo>
                  <a:pt x="423" y="276"/>
                </a:lnTo>
                <a:lnTo>
                  <a:pt x="387" y="295"/>
                </a:lnTo>
                <a:lnTo>
                  <a:pt x="387" y="322"/>
                </a:lnTo>
                <a:lnTo>
                  <a:pt x="354" y="352"/>
                </a:lnTo>
                <a:lnTo>
                  <a:pt x="322" y="352"/>
                </a:lnTo>
                <a:lnTo>
                  <a:pt x="308" y="363"/>
                </a:lnTo>
                <a:lnTo>
                  <a:pt x="311" y="388"/>
                </a:lnTo>
                <a:lnTo>
                  <a:pt x="275" y="369"/>
                </a:lnTo>
                <a:lnTo>
                  <a:pt x="240" y="404"/>
                </a:lnTo>
                <a:lnTo>
                  <a:pt x="188" y="402"/>
                </a:lnTo>
                <a:lnTo>
                  <a:pt x="141" y="432"/>
                </a:lnTo>
                <a:lnTo>
                  <a:pt x="98" y="434"/>
                </a:lnTo>
                <a:lnTo>
                  <a:pt x="65" y="467"/>
                </a:lnTo>
                <a:lnTo>
                  <a:pt x="57" y="505"/>
                </a:lnTo>
                <a:lnTo>
                  <a:pt x="21" y="519"/>
                </a:lnTo>
                <a:lnTo>
                  <a:pt x="2" y="552"/>
                </a:lnTo>
                <a:lnTo>
                  <a:pt x="16" y="568"/>
                </a:lnTo>
                <a:lnTo>
                  <a:pt x="0" y="590"/>
                </a:lnTo>
                <a:lnTo>
                  <a:pt x="19" y="609"/>
                </a:lnTo>
                <a:lnTo>
                  <a:pt x="43" y="593"/>
                </a:lnTo>
                <a:lnTo>
                  <a:pt x="81" y="596"/>
                </a:lnTo>
                <a:lnTo>
                  <a:pt x="87" y="623"/>
                </a:lnTo>
                <a:lnTo>
                  <a:pt x="111" y="634"/>
                </a:lnTo>
                <a:lnTo>
                  <a:pt x="136" y="648"/>
                </a:lnTo>
                <a:lnTo>
                  <a:pt x="163" y="637"/>
                </a:lnTo>
                <a:lnTo>
                  <a:pt x="193" y="678"/>
                </a:lnTo>
                <a:lnTo>
                  <a:pt x="223" y="672"/>
                </a:lnTo>
                <a:lnTo>
                  <a:pt x="223" y="694"/>
                </a:lnTo>
                <a:lnTo>
                  <a:pt x="253" y="699"/>
                </a:lnTo>
                <a:lnTo>
                  <a:pt x="278" y="719"/>
                </a:lnTo>
                <a:lnTo>
                  <a:pt x="275" y="754"/>
                </a:lnTo>
                <a:lnTo>
                  <a:pt x="283" y="776"/>
                </a:lnTo>
                <a:lnTo>
                  <a:pt x="256" y="806"/>
                </a:lnTo>
                <a:lnTo>
                  <a:pt x="270" y="842"/>
                </a:lnTo>
                <a:lnTo>
                  <a:pt x="253" y="866"/>
                </a:lnTo>
                <a:lnTo>
                  <a:pt x="267" y="891"/>
                </a:lnTo>
                <a:lnTo>
                  <a:pt x="240" y="926"/>
                </a:lnTo>
                <a:lnTo>
                  <a:pt x="207" y="926"/>
                </a:lnTo>
                <a:lnTo>
                  <a:pt x="177" y="948"/>
                </a:lnTo>
                <a:lnTo>
                  <a:pt x="199" y="973"/>
                </a:lnTo>
                <a:lnTo>
                  <a:pt x="188" y="1003"/>
                </a:lnTo>
                <a:lnTo>
                  <a:pt x="210" y="1027"/>
                </a:lnTo>
                <a:lnTo>
                  <a:pt x="229" y="1044"/>
                </a:lnTo>
                <a:lnTo>
                  <a:pt x="221" y="1068"/>
                </a:lnTo>
                <a:lnTo>
                  <a:pt x="221" y="1104"/>
                </a:lnTo>
                <a:lnTo>
                  <a:pt x="240" y="1137"/>
                </a:lnTo>
                <a:lnTo>
                  <a:pt x="319" y="1139"/>
                </a:lnTo>
                <a:lnTo>
                  <a:pt x="346" y="1153"/>
                </a:lnTo>
                <a:lnTo>
                  <a:pt x="387" y="1131"/>
                </a:lnTo>
                <a:lnTo>
                  <a:pt x="403" y="1104"/>
                </a:lnTo>
                <a:lnTo>
                  <a:pt x="431" y="1104"/>
                </a:lnTo>
                <a:lnTo>
                  <a:pt x="453" y="1128"/>
                </a:lnTo>
                <a:lnTo>
                  <a:pt x="532" y="1120"/>
                </a:lnTo>
                <a:lnTo>
                  <a:pt x="551" y="1098"/>
                </a:lnTo>
                <a:lnTo>
                  <a:pt x="584" y="1098"/>
                </a:lnTo>
                <a:lnTo>
                  <a:pt x="608" y="1126"/>
                </a:lnTo>
                <a:lnTo>
                  <a:pt x="633" y="1128"/>
                </a:lnTo>
                <a:lnTo>
                  <a:pt x="671" y="1107"/>
                </a:lnTo>
                <a:lnTo>
                  <a:pt x="706" y="1123"/>
                </a:lnTo>
                <a:lnTo>
                  <a:pt x="734" y="1120"/>
                </a:lnTo>
                <a:lnTo>
                  <a:pt x="780" y="1131"/>
                </a:lnTo>
                <a:lnTo>
                  <a:pt x="824" y="1148"/>
                </a:lnTo>
                <a:lnTo>
                  <a:pt x="843" y="1126"/>
                </a:lnTo>
                <a:lnTo>
                  <a:pt x="881" y="1104"/>
                </a:lnTo>
                <a:lnTo>
                  <a:pt x="873" y="1060"/>
                </a:lnTo>
                <a:lnTo>
                  <a:pt x="906" y="1038"/>
                </a:lnTo>
                <a:lnTo>
                  <a:pt x="949" y="1074"/>
                </a:lnTo>
                <a:lnTo>
                  <a:pt x="974" y="1071"/>
                </a:lnTo>
                <a:lnTo>
                  <a:pt x="987" y="1104"/>
                </a:lnTo>
                <a:lnTo>
                  <a:pt x="1007" y="1131"/>
                </a:lnTo>
                <a:lnTo>
                  <a:pt x="1023" y="1115"/>
                </a:lnTo>
                <a:lnTo>
                  <a:pt x="1023" y="1085"/>
                </a:lnTo>
                <a:lnTo>
                  <a:pt x="1056" y="1052"/>
                </a:lnTo>
                <a:lnTo>
                  <a:pt x="1105" y="1060"/>
                </a:lnTo>
                <a:lnTo>
                  <a:pt x="1143" y="1060"/>
                </a:lnTo>
                <a:lnTo>
                  <a:pt x="1170" y="1063"/>
                </a:lnTo>
                <a:lnTo>
                  <a:pt x="1181" y="1038"/>
                </a:lnTo>
                <a:lnTo>
                  <a:pt x="1206" y="1049"/>
                </a:lnTo>
                <a:lnTo>
                  <a:pt x="1233" y="1030"/>
                </a:lnTo>
                <a:lnTo>
                  <a:pt x="1230" y="1000"/>
                </a:lnTo>
                <a:lnTo>
                  <a:pt x="1184" y="978"/>
                </a:lnTo>
                <a:lnTo>
                  <a:pt x="1187" y="945"/>
                </a:lnTo>
                <a:lnTo>
                  <a:pt x="1208" y="924"/>
                </a:lnTo>
                <a:lnTo>
                  <a:pt x="1214" y="902"/>
                </a:lnTo>
                <a:lnTo>
                  <a:pt x="1230" y="891"/>
                </a:lnTo>
                <a:lnTo>
                  <a:pt x="1255" y="896"/>
                </a:lnTo>
                <a:lnTo>
                  <a:pt x="1274" y="880"/>
                </a:lnTo>
                <a:lnTo>
                  <a:pt x="1307" y="880"/>
                </a:lnTo>
                <a:lnTo>
                  <a:pt x="1318" y="852"/>
                </a:lnTo>
                <a:lnTo>
                  <a:pt x="1353" y="855"/>
                </a:lnTo>
                <a:lnTo>
                  <a:pt x="1350" y="820"/>
                </a:lnTo>
                <a:lnTo>
                  <a:pt x="1372" y="801"/>
                </a:lnTo>
                <a:lnTo>
                  <a:pt x="1408" y="798"/>
                </a:lnTo>
                <a:lnTo>
                  <a:pt x="1397" y="749"/>
                </a:lnTo>
                <a:lnTo>
                  <a:pt x="1419" y="730"/>
                </a:lnTo>
                <a:lnTo>
                  <a:pt x="1421" y="683"/>
                </a:lnTo>
                <a:lnTo>
                  <a:pt x="1421" y="683"/>
                </a:lnTo>
                <a:close/>
              </a:path>
            </a:pathLst>
          </a:custGeom>
          <a:solidFill>
            <a:schemeClr val="bg1">
              <a:alpha val="8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4" name="Freeform 8">
            <a:extLst>
              <a:ext uri="{FF2B5EF4-FFF2-40B4-BE49-F238E27FC236}">
                <a16:creationId xmlns:a16="http://schemas.microsoft.com/office/drawing/2014/main" id="{572E45F7-6010-4D38-A247-8542F7C4DF42}"/>
              </a:ext>
            </a:extLst>
          </p:cNvPr>
          <p:cNvSpPr>
            <a:spLocks/>
          </p:cNvSpPr>
          <p:nvPr/>
        </p:nvSpPr>
        <p:spPr bwMode="auto">
          <a:xfrm>
            <a:off x="3141878" y="2983786"/>
            <a:ext cx="506413" cy="390525"/>
          </a:xfrm>
          <a:custGeom>
            <a:avLst/>
            <a:gdLst>
              <a:gd name="T0" fmla="*/ 316 w 319"/>
              <a:gd name="T1" fmla="*/ 112 h 246"/>
              <a:gd name="T2" fmla="*/ 286 w 319"/>
              <a:gd name="T3" fmla="*/ 115 h 246"/>
              <a:gd name="T4" fmla="*/ 267 w 319"/>
              <a:gd name="T5" fmla="*/ 128 h 246"/>
              <a:gd name="T6" fmla="*/ 281 w 319"/>
              <a:gd name="T7" fmla="*/ 142 h 246"/>
              <a:gd name="T8" fmla="*/ 283 w 319"/>
              <a:gd name="T9" fmla="*/ 172 h 246"/>
              <a:gd name="T10" fmla="*/ 264 w 319"/>
              <a:gd name="T11" fmla="*/ 191 h 246"/>
              <a:gd name="T12" fmla="*/ 240 w 319"/>
              <a:gd name="T13" fmla="*/ 175 h 246"/>
              <a:gd name="T14" fmla="*/ 210 w 319"/>
              <a:gd name="T15" fmla="*/ 169 h 246"/>
              <a:gd name="T16" fmla="*/ 196 w 319"/>
              <a:gd name="T17" fmla="*/ 186 h 246"/>
              <a:gd name="T18" fmla="*/ 169 w 319"/>
              <a:gd name="T19" fmla="*/ 191 h 246"/>
              <a:gd name="T20" fmla="*/ 152 w 319"/>
              <a:gd name="T21" fmla="*/ 216 h 246"/>
              <a:gd name="T22" fmla="*/ 131 w 319"/>
              <a:gd name="T23" fmla="*/ 216 h 246"/>
              <a:gd name="T24" fmla="*/ 109 w 319"/>
              <a:gd name="T25" fmla="*/ 224 h 246"/>
              <a:gd name="T26" fmla="*/ 103 w 319"/>
              <a:gd name="T27" fmla="*/ 240 h 246"/>
              <a:gd name="T28" fmla="*/ 79 w 319"/>
              <a:gd name="T29" fmla="*/ 246 h 246"/>
              <a:gd name="T30" fmla="*/ 60 w 319"/>
              <a:gd name="T31" fmla="*/ 224 h 246"/>
              <a:gd name="T32" fmla="*/ 68 w 319"/>
              <a:gd name="T33" fmla="*/ 194 h 246"/>
              <a:gd name="T34" fmla="*/ 40 w 319"/>
              <a:gd name="T35" fmla="*/ 180 h 246"/>
              <a:gd name="T36" fmla="*/ 49 w 319"/>
              <a:gd name="T37" fmla="*/ 164 h 246"/>
              <a:gd name="T38" fmla="*/ 27 w 319"/>
              <a:gd name="T39" fmla="*/ 148 h 246"/>
              <a:gd name="T40" fmla="*/ 8 w 319"/>
              <a:gd name="T41" fmla="*/ 123 h 246"/>
              <a:gd name="T42" fmla="*/ 21 w 319"/>
              <a:gd name="T43" fmla="*/ 101 h 246"/>
              <a:gd name="T44" fmla="*/ 0 w 319"/>
              <a:gd name="T45" fmla="*/ 74 h 246"/>
              <a:gd name="T46" fmla="*/ 40 w 319"/>
              <a:gd name="T47" fmla="*/ 55 h 246"/>
              <a:gd name="T48" fmla="*/ 57 w 319"/>
              <a:gd name="T49" fmla="*/ 63 h 246"/>
              <a:gd name="T50" fmla="*/ 84 w 319"/>
              <a:gd name="T51" fmla="*/ 66 h 246"/>
              <a:gd name="T52" fmla="*/ 76 w 319"/>
              <a:gd name="T53" fmla="*/ 38 h 246"/>
              <a:gd name="T54" fmla="*/ 95 w 319"/>
              <a:gd name="T55" fmla="*/ 30 h 246"/>
              <a:gd name="T56" fmla="*/ 120 w 319"/>
              <a:gd name="T57" fmla="*/ 33 h 246"/>
              <a:gd name="T58" fmla="*/ 147 w 319"/>
              <a:gd name="T59" fmla="*/ 19 h 246"/>
              <a:gd name="T60" fmla="*/ 161 w 319"/>
              <a:gd name="T61" fmla="*/ 0 h 246"/>
              <a:gd name="T62" fmla="*/ 193 w 319"/>
              <a:gd name="T63" fmla="*/ 0 h 246"/>
              <a:gd name="T64" fmla="*/ 201 w 319"/>
              <a:gd name="T65" fmla="*/ 14 h 246"/>
              <a:gd name="T66" fmla="*/ 221 w 319"/>
              <a:gd name="T67" fmla="*/ 19 h 246"/>
              <a:gd name="T68" fmla="*/ 226 w 319"/>
              <a:gd name="T69" fmla="*/ 30 h 246"/>
              <a:gd name="T70" fmla="*/ 245 w 319"/>
              <a:gd name="T71" fmla="*/ 25 h 246"/>
              <a:gd name="T72" fmla="*/ 240 w 319"/>
              <a:gd name="T73" fmla="*/ 46 h 246"/>
              <a:gd name="T74" fmla="*/ 270 w 319"/>
              <a:gd name="T75" fmla="*/ 52 h 246"/>
              <a:gd name="T76" fmla="*/ 281 w 319"/>
              <a:gd name="T77" fmla="*/ 74 h 246"/>
              <a:gd name="T78" fmla="*/ 300 w 319"/>
              <a:gd name="T79" fmla="*/ 74 h 246"/>
              <a:gd name="T80" fmla="*/ 319 w 319"/>
              <a:gd name="T81" fmla="*/ 96 h 246"/>
              <a:gd name="T82" fmla="*/ 316 w 319"/>
              <a:gd name="T83" fmla="*/ 112 h 246"/>
              <a:gd name="T84" fmla="*/ 316 w 319"/>
              <a:gd name="T85" fmla="*/ 112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19" h="246">
                <a:moveTo>
                  <a:pt x="316" y="112"/>
                </a:moveTo>
                <a:lnTo>
                  <a:pt x="286" y="115"/>
                </a:lnTo>
                <a:lnTo>
                  <a:pt x="267" y="128"/>
                </a:lnTo>
                <a:lnTo>
                  <a:pt x="281" y="142"/>
                </a:lnTo>
                <a:lnTo>
                  <a:pt x="283" y="172"/>
                </a:lnTo>
                <a:lnTo>
                  <a:pt x="264" y="191"/>
                </a:lnTo>
                <a:lnTo>
                  <a:pt x="240" y="175"/>
                </a:lnTo>
                <a:lnTo>
                  <a:pt x="210" y="169"/>
                </a:lnTo>
                <a:lnTo>
                  <a:pt x="196" y="186"/>
                </a:lnTo>
                <a:lnTo>
                  <a:pt x="169" y="191"/>
                </a:lnTo>
                <a:lnTo>
                  <a:pt x="152" y="216"/>
                </a:lnTo>
                <a:lnTo>
                  <a:pt x="131" y="216"/>
                </a:lnTo>
                <a:lnTo>
                  <a:pt x="109" y="224"/>
                </a:lnTo>
                <a:lnTo>
                  <a:pt x="103" y="240"/>
                </a:lnTo>
                <a:lnTo>
                  <a:pt x="79" y="246"/>
                </a:lnTo>
                <a:lnTo>
                  <a:pt x="60" y="224"/>
                </a:lnTo>
                <a:lnTo>
                  <a:pt x="68" y="194"/>
                </a:lnTo>
                <a:lnTo>
                  <a:pt x="40" y="180"/>
                </a:lnTo>
                <a:lnTo>
                  <a:pt x="49" y="164"/>
                </a:lnTo>
                <a:lnTo>
                  <a:pt x="27" y="148"/>
                </a:lnTo>
                <a:lnTo>
                  <a:pt x="8" y="123"/>
                </a:lnTo>
                <a:lnTo>
                  <a:pt x="21" y="101"/>
                </a:lnTo>
                <a:lnTo>
                  <a:pt x="0" y="74"/>
                </a:lnTo>
                <a:lnTo>
                  <a:pt x="40" y="55"/>
                </a:lnTo>
                <a:lnTo>
                  <a:pt x="57" y="63"/>
                </a:lnTo>
                <a:lnTo>
                  <a:pt x="84" y="66"/>
                </a:lnTo>
                <a:lnTo>
                  <a:pt x="76" y="38"/>
                </a:lnTo>
                <a:lnTo>
                  <a:pt x="95" y="30"/>
                </a:lnTo>
                <a:lnTo>
                  <a:pt x="120" y="33"/>
                </a:lnTo>
                <a:lnTo>
                  <a:pt x="147" y="19"/>
                </a:lnTo>
                <a:lnTo>
                  <a:pt x="161" y="0"/>
                </a:lnTo>
                <a:lnTo>
                  <a:pt x="193" y="0"/>
                </a:lnTo>
                <a:lnTo>
                  <a:pt x="201" y="14"/>
                </a:lnTo>
                <a:lnTo>
                  <a:pt x="221" y="19"/>
                </a:lnTo>
                <a:lnTo>
                  <a:pt x="226" y="30"/>
                </a:lnTo>
                <a:lnTo>
                  <a:pt x="245" y="25"/>
                </a:lnTo>
                <a:lnTo>
                  <a:pt x="240" y="46"/>
                </a:lnTo>
                <a:lnTo>
                  <a:pt x="270" y="52"/>
                </a:lnTo>
                <a:lnTo>
                  <a:pt x="281" y="74"/>
                </a:lnTo>
                <a:lnTo>
                  <a:pt x="300" y="74"/>
                </a:lnTo>
                <a:lnTo>
                  <a:pt x="319" y="96"/>
                </a:lnTo>
                <a:lnTo>
                  <a:pt x="316" y="112"/>
                </a:lnTo>
                <a:lnTo>
                  <a:pt x="316" y="112"/>
                </a:lnTo>
                <a:close/>
              </a:path>
            </a:pathLst>
          </a:custGeom>
          <a:solidFill>
            <a:schemeClr val="bg1">
              <a:alpha val="13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5" name="Freeform 10">
            <a:extLst>
              <a:ext uri="{FF2B5EF4-FFF2-40B4-BE49-F238E27FC236}">
                <a16:creationId xmlns:a16="http://schemas.microsoft.com/office/drawing/2014/main" id="{76A20A56-B9D9-44E5-AE97-80B5AB9EB5F5}"/>
              </a:ext>
            </a:extLst>
          </p:cNvPr>
          <p:cNvSpPr>
            <a:spLocks/>
          </p:cNvSpPr>
          <p:nvPr/>
        </p:nvSpPr>
        <p:spPr bwMode="auto">
          <a:xfrm>
            <a:off x="1182903" y="3096498"/>
            <a:ext cx="1528763" cy="1908175"/>
          </a:xfrm>
          <a:custGeom>
            <a:avLst/>
            <a:gdLst>
              <a:gd name="T0" fmla="*/ 598 w 963"/>
              <a:gd name="T1" fmla="*/ 47 h 1202"/>
              <a:gd name="T2" fmla="*/ 565 w 963"/>
              <a:gd name="T3" fmla="*/ 107 h 1202"/>
              <a:gd name="T4" fmla="*/ 475 w 963"/>
              <a:gd name="T5" fmla="*/ 68 h 1202"/>
              <a:gd name="T6" fmla="*/ 385 w 963"/>
              <a:gd name="T7" fmla="*/ 159 h 1202"/>
              <a:gd name="T8" fmla="*/ 328 w 963"/>
              <a:gd name="T9" fmla="*/ 161 h 1202"/>
              <a:gd name="T10" fmla="*/ 270 w 963"/>
              <a:gd name="T11" fmla="*/ 150 h 1202"/>
              <a:gd name="T12" fmla="*/ 197 w 963"/>
              <a:gd name="T13" fmla="*/ 200 h 1202"/>
              <a:gd name="T14" fmla="*/ 139 w 963"/>
              <a:gd name="T15" fmla="*/ 197 h 1202"/>
              <a:gd name="T16" fmla="*/ 52 w 963"/>
              <a:gd name="T17" fmla="*/ 265 h 1202"/>
              <a:gd name="T18" fmla="*/ 0 w 963"/>
              <a:gd name="T19" fmla="*/ 350 h 1202"/>
              <a:gd name="T20" fmla="*/ 82 w 963"/>
              <a:gd name="T21" fmla="*/ 421 h 1202"/>
              <a:gd name="T22" fmla="*/ 109 w 963"/>
              <a:gd name="T23" fmla="*/ 503 h 1202"/>
              <a:gd name="T24" fmla="*/ 156 w 963"/>
              <a:gd name="T25" fmla="*/ 579 h 1202"/>
              <a:gd name="T26" fmla="*/ 158 w 963"/>
              <a:gd name="T27" fmla="*/ 670 h 1202"/>
              <a:gd name="T28" fmla="*/ 229 w 963"/>
              <a:gd name="T29" fmla="*/ 724 h 1202"/>
              <a:gd name="T30" fmla="*/ 303 w 963"/>
              <a:gd name="T31" fmla="*/ 782 h 1202"/>
              <a:gd name="T32" fmla="*/ 360 w 963"/>
              <a:gd name="T33" fmla="*/ 776 h 1202"/>
              <a:gd name="T34" fmla="*/ 418 w 963"/>
              <a:gd name="T35" fmla="*/ 858 h 1202"/>
              <a:gd name="T36" fmla="*/ 464 w 963"/>
              <a:gd name="T37" fmla="*/ 926 h 1202"/>
              <a:gd name="T38" fmla="*/ 516 w 963"/>
              <a:gd name="T39" fmla="*/ 995 h 1202"/>
              <a:gd name="T40" fmla="*/ 584 w 963"/>
              <a:gd name="T41" fmla="*/ 1014 h 1202"/>
              <a:gd name="T42" fmla="*/ 658 w 963"/>
              <a:gd name="T43" fmla="*/ 1104 h 1202"/>
              <a:gd name="T44" fmla="*/ 726 w 963"/>
              <a:gd name="T45" fmla="*/ 1202 h 1202"/>
              <a:gd name="T46" fmla="*/ 751 w 963"/>
              <a:gd name="T47" fmla="*/ 1142 h 1202"/>
              <a:gd name="T48" fmla="*/ 791 w 963"/>
              <a:gd name="T49" fmla="*/ 1096 h 1202"/>
              <a:gd name="T50" fmla="*/ 783 w 963"/>
              <a:gd name="T51" fmla="*/ 1052 h 1202"/>
              <a:gd name="T52" fmla="*/ 816 w 963"/>
              <a:gd name="T53" fmla="*/ 1003 h 1202"/>
              <a:gd name="T54" fmla="*/ 860 w 963"/>
              <a:gd name="T55" fmla="*/ 973 h 1202"/>
              <a:gd name="T56" fmla="*/ 857 w 963"/>
              <a:gd name="T57" fmla="*/ 902 h 1202"/>
              <a:gd name="T58" fmla="*/ 862 w 963"/>
              <a:gd name="T59" fmla="*/ 864 h 1202"/>
              <a:gd name="T60" fmla="*/ 882 w 963"/>
              <a:gd name="T61" fmla="*/ 825 h 1202"/>
              <a:gd name="T62" fmla="*/ 928 w 963"/>
              <a:gd name="T63" fmla="*/ 768 h 1202"/>
              <a:gd name="T64" fmla="*/ 912 w 963"/>
              <a:gd name="T65" fmla="*/ 689 h 1202"/>
              <a:gd name="T66" fmla="*/ 903 w 963"/>
              <a:gd name="T67" fmla="*/ 631 h 1202"/>
              <a:gd name="T68" fmla="*/ 901 w 963"/>
              <a:gd name="T69" fmla="*/ 574 h 1202"/>
              <a:gd name="T70" fmla="*/ 909 w 963"/>
              <a:gd name="T71" fmla="*/ 514 h 1202"/>
              <a:gd name="T72" fmla="*/ 868 w 963"/>
              <a:gd name="T73" fmla="*/ 473 h 1202"/>
              <a:gd name="T74" fmla="*/ 857 w 963"/>
              <a:gd name="T75" fmla="*/ 418 h 1202"/>
              <a:gd name="T76" fmla="*/ 920 w 963"/>
              <a:gd name="T77" fmla="*/ 396 h 1202"/>
              <a:gd name="T78" fmla="*/ 933 w 963"/>
              <a:gd name="T79" fmla="*/ 336 h 1202"/>
              <a:gd name="T80" fmla="*/ 936 w 963"/>
              <a:gd name="T81" fmla="*/ 276 h 1202"/>
              <a:gd name="T82" fmla="*/ 955 w 963"/>
              <a:gd name="T83" fmla="*/ 224 h 1202"/>
              <a:gd name="T84" fmla="*/ 933 w 963"/>
              <a:gd name="T85" fmla="*/ 169 h 1202"/>
              <a:gd name="T86" fmla="*/ 903 w 963"/>
              <a:gd name="T87" fmla="*/ 142 h 1202"/>
              <a:gd name="T88" fmla="*/ 843 w 963"/>
              <a:gd name="T89" fmla="*/ 107 h 1202"/>
              <a:gd name="T90" fmla="*/ 791 w 963"/>
              <a:gd name="T91" fmla="*/ 104 h 1202"/>
              <a:gd name="T92" fmla="*/ 761 w 963"/>
              <a:gd name="T93" fmla="*/ 66 h 1202"/>
              <a:gd name="T94" fmla="*/ 699 w 963"/>
              <a:gd name="T95" fmla="*/ 79 h 1202"/>
              <a:gd name="T96" fmla="*/ 696 w 963"/>
              <a:gd name="T97" fmla="*/ 38 h 1202"/>
              <a:gd name="T98" fmla="*/ 641 w 963"/>
              <a:gd name="T99" fmla="*/ 0 h 1202"/>
              <a:gd name="T100" fmla="*/ 617 w 963"/>
              <a:gd name="T101" fmla="*/ 0 h 1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63" h="1202">
                <a:moveTo>
                  <a:pt x="617" y="0"/>
                </a:moveTo>
                <a:lnTo>
                  <a:pt x="598" y="47"/>
                </a:lnTo>
                <a:lnTo>
                  <a:pt x="565" y="57"/>
                </a:lnTo>
                <a:lnTo>
                  <a:pt x="565" y="107"/>
                </a:lnTo>
                <a:lnTo>
                  <a:pt x="521" y="74"/>
                </a:lnTo>
                <a:lnTo>
                  <a:pt x="475" y="68"/>
                </a:lnTo>
                <a:lnTo>
                  <a:pt x="385" y="126"/>
                </a:lnTo>
                <a:lnTo>
                  <a:pt x="385" y="159"/>
                </a:lnTo>
                <a:lnTo>
                  <a:pt x="363" y="180"/>
                </a:lnTo>
                <a:lnTo>
                  <a:pt x="328" y="161"/>
                </a:lnTo>
                <a:lnTo>
                  <a:pt x="308" y="172"/>
                </a:lnTo>
                <a:lnTo>
                  <a:pt x="270" y="150"/>
                </a:lnTo>
                <a:lnTo>
                  <a:pt x="227" y="167"/>
                </a:lnTo>
                <a:lnTo>
                  <a:pt x="197" y="200"/>
                </a:lnTo>
                <a:lnTo>
                  <a:pt x="167" y="172"/>
                </a:lnTo>
                <a:lnTo>
                  <a:pt x="139" y="197"/>
                </a:lnTo>
                <a:lnTo>
                  <a:pt x="98" y="194"/>
                </a:lnTo>
                <a:lnTo>
                  <a:pt x="52" y="265"/>
                </a:lnTo>
                <a:lnTo>
                  <a:pt x="49" y="306"/>
                </a:lnTo>
                <a:lnTo>
                  <a:pt x="0" y="350"/>
                </a:lnTo>
                <a:lnTo>
                  <a:pt x="38" y="391"/>
                </a:lnTo>
                <a:lnTo>
                  <a:pt x="82" y="421"/>
                </a:lnTo>
                <a:lnTo>
                  <a:pt x="79" y="467"/>
                </a:lnTo>
                <a:lnTo>
                  <a:pt x="109" y="503"/>
                </a:lnTo>
                <a:lnTo>
                  <a:pt x="107" y="547"/>
                </a:lnTo>
                <a:lnTo>
                  <a:pt x="156" y="579"/>
                </a:lnTo>
                <a:lnTo>
                  <a:pt x="150" y="631"/>
                </a:lnTo>
                <a:lnTo>
                  <a:pt x="158" y="670"/>
                </a:lnTo>
                <a:lnTo>
                  <a:pt x="197" y="689"/>
                </a:lnTo>
                <a:lnTo>
                  <a:pt x="229" y="724"/>
                </a:lnTo>
                <a:lnTo>
                  <a:pt x="257" y="768"/>
                </a:lnTo>
                <a:lnTo>
                  <a:pt x="303" y="782"/>
                </a:lnTo>
                <a:lnTo>
                  <a:pt x="317" y="771"/>
                </a:lnTo>
                <a:lnTo>
                  <a:pt x="360" y="776"/>
                </a:lnTo>
                <a:lnTo>
                  <a:pt x="412" y="814"/>
                </a:lnTo>
                <a:lnTo>
                  <a:pt x="418" y="858"/>
                </a:lnTo>
                <a:lnTo>
                  <a:pt x="464" y="905"/>
                </a:lnTo>
                <a:lnTo>
                  <a:pt x="464" y="926"/>
                </a:lnTo>
                <a:lnTo>
                  <a:pt x="508" y="962"/>
                </a:lnTo>
                <a:lnTo>
                  <a:pt x="516" y="995"/>
                </a:lnTo>
                <a:lnTo>
                  <a:pt x="543" y="1014"/>
                </a:lnTo>
                <a:lnTo>
                  <a:pt x="584" y="1014"/>
                </a:lnTo>
                <a:lnTo>
                  <a:pt x="622" y="1052"/>
                </a:lnTo>
                <a:lnTo>
                  <a:pt x="658" y="1104"/>
                </a:lnTo>
                <a:lnTo>
                  <a:pt x="660" y="1159"/>
                </a:lnTo>
                <a:lnTo>
                  <a:pt x="726" y="1202"/>
                </a:lnTo>
                <a:lnTo>
                  <a:pt x="751" y="1167"/>
                </a:lnTo>
                <a:lnTo>
                  <a:pt x="751" y="1142"/>
                </a:lnTo>
                <a:lnTo>
                  <a:pt x="759" y="1109"/>
                </a:lnTo>
                <a:lnTo>
                  <a:pt x="791" y="1096"/>
                </a:lnTo>
                <a:lnTo>
                  <a:pt x="797" y="1074"/>
                </a:lnTo>
                <a:lnTo>
                  <a:pt x="783" y="1052"/>
                </a:lnTo>
                <a:lnTo>
                  <a:pt x="791" y="995"/>
                </a:lnTo>
                <a:lnTo>
                  <a:pt x="816" y="1003"/>
                </a:lnTo>
                <a:lnTo>
                  <a:pt x="824" y="987"/>
                </a:lnTo>
                <a:lnTo>
                  <a:pt x="860" y="973"/>
                </a:lnTo>
                <a:lnTo>
                  <a:pt x="876" y="937"/>
                </a:lnTo>
                <a:lnTo>
                  <a:pt x="857" y="902"/>
                </a:lnTo>
                <a:lnTo>
                  <a:pt x="887" y="888"/>
                </a:lnTo>
                <a:lnTo>
                  <a:pt x="862" y="864"/>
                </a:lnTo>
                <a:lnTo>
                  <a:pt x="882" y="847"/>
                </a:lnTo>
                <a:lnTo>
                  <a:pt x="882" y="825"/>
                </a:lnTo>
                <a:lnTo>
                  <a:pt x="901" y="809"/>
                </a:lnTo>
                <a:lnTo>
                  <a:pt x="928" y="768"/>
                </a:lnTo>
                <a:lnTo>
                  <a:pt x="909" y="735"/>
                </a:lnTo>
                <a:lnTo>
                  <a:pt x="912" y="689"/>
                </a:lnTo>
                <a:lnTo>
                  <a:pt x="912" y="661"/>
                </a:lnTo>
                <a:lnTo>
                  <a:pt x="903" y="631"/>
                </a:lnTo>
                <a:lnTo>
                  <a:pt x="920" y="607"/>
                </a:lnTo>
                <a:lnTo>
                  <a:pt x="901" y="574"/>
                </a:lnTo>
                <a:lnTo>
                  <a:pt x="901" y="538"/>
                </a:lnTo>
                <a:lnTo>
                  <a:pt x="909" y="514"/>
                </a:lnTo>
                <a:lnTo>
                  <a:pt x="890" y="497"/>
                </a:lnTo>
                <a:lnTo>
                  <a:pt x="868" y="473"/>
                </a:lnTo>
                <a:lnTo>
                  <a:pt x="879" y="443"/>
                </a:lnTo>
                <a:lnTo>
                  <a:pt x="857" y="418"/>
                </a:lnTo>
                <a:lnTo>
                  <a:pt x="887" y="396"/>
                </a:lnTo>
                <a:lnTo>
                  <a:pt x="920" y="396"/>
                </a:lnTo>
                <a:lnTo>
                  <a:pt x="947" y="361"/>
                </a:lnTo>
                <a:lnTo>
                  <a:pt x="933" y="336"/>
                </a:lnTo>
                <a:lnTo>
                  <a:pt x="950" y="312"/>
                </a:lnTo>
                <a:lnTo>
                  <a:pt x="936" y="276"/>
                </a:lnTo>
                <a:lnTo>
                  <a:pt x="963" y="246"/>
                </a:lnTo>
                <a:lnTo>
                  <a:pt x="955" y="224"/>
                </a:lnTo>
                <a:lnTo>
                  <a:pt x="958" y="189"/>
                </a:lnTo>
                <a:lnTo>
                  <a:pt x="933" y="169"/>
                </a:lnTo>
                <a:lnTo>
                  <a:pt x="903" y="164"/>
                </a:lnTo>
                <a:lnTo>
                  <a:pt x="903" y="142"/>
                </a:lnTo>
                <a:lnTo>
                  <a:pt x="873" y="148"/>
                </a:lnTo>
                <a:lnTo>
                  <a:pt x="843" y="107"/>
                </a:lnTo>
                <a:lnTo>
                  <a:pt x="816" y="118"/>
                </a:lnTo>
                <a:lnTo>
                  <a:pt x="791" y="104"/>
                </a:lnTo>
                <a:lnTo>
                  <a:pt x="767" y="93"/>
                </a:lnTo>
                <a:lnTo>
                  <a:pt x="761" y="66"/>
                </a:lnTo>
                <a:lnTo>
                  <a:pt x="723" y="63"/>
                </a:lnTo>
                <a:lnTo>
                  <a:pt x="699" y="79"/>
                </a:lnTo>
                <a:lnTo>
                  <a:pt x="680" y="60"/>
                </a:lnTo>
                <a:lnTo>
                  <a:pt x="696" y="38"/>
                </a:lnTo>
                <a:lnTo>
                  <a:pt x="682" y="22"/>
                </a:lnTo>
                <a:lnTo>
                  <a:pt x="641" y="0"/>
                </a:lnTo>
                <a:lnTo>
                  <a:pt x="617" y="0"/>
                </a:lnTo>
                <a:lnTo>
                  <a:pt x="617" y="0"/>
                </a:lnTo>
                <a:close/>
              </a:path>
            </a:pathLst>
          </a:custGeom>
          <a:solidFill>
            <a:schemeClr val="bg1">
              <a:alpha val="55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6" name="Freeform 11">
            <a:extLst>
              <a:ext uri="{FF2B5EF4-FFF2-40B4-BE49-F238E27FC236}">
                <a16:creationId xmlns:a16="http://schemas.microsoft.com/office/drawing/2014/main" id="{3CA7D7AA-571A-459E-889B-6254D6B34372}"/>
              </a:ext>
            </a:extLst>
          </p:cNvPr>
          <p:cNvSpPr>
            <a:spLocks/>
          </p:cNvSpPr>
          <p:nvPr/>
        </p:nvSpPr>
        <p:spPr bwMode="auto">
          <a:xfrm>
            <a:off x="4349965" y="2910761"/>
            <a:ext cx="1576388" cy="1049338"/>
          </a:xfrm>
          <a:custGeom>
            <a:avLst/>
            <a:gdLst>
              <a:gd name="T0" fmla="*/ 982 w 993"/>
              <a:gd name="T1" fmla="*/ 46 h 661"/>
              <a:gd name="T2" fmla="*/ 947 w 993"/>
              <a:gd name="T3" fmla="*/ 150 h 661"/>
              <a:gd name="T4" fmla="*/ 903 w 993"/>
              <a:gd name="T5" fmla="*/ 224 h 661"/>
              <a:gd name="T6" fmla="*/ 920 w 993"/>
              <a:gd name="T7" fmla="*/ 289 h 661"/>
              <a:gd name="T8" fmla="*/ 939 w 993"/>
              <a:gd name="T9" fmla="*/ 347 h 661"/>
              <a:gd name="T10" fmla="*/ 930 w 993"/>
              <a:gd name="T11" fmla="*/ 418 h 661"/>
              <a:gd name="T12" fmla="*/ 955 w 993"/>
              <a:gd name="T13" fmla="*/ 494 h 661"/>
              <a:gd name="T14" fmla="*/ 990 w 993"/>
              <a:gd name="T15" fmla="*/ 554 h 661"/>
              <a:gd name="T16" fmla="*/ 960 w 993"/>
              <a:gd name="T17" fmla="*/ 617 h 661"/>
              <a:gd name="T18" fmla="*/ 906 w 993"/>
              <a:gd name="T19" fmla="*/ 609 h 661"/>
              <a:gd name="T20" fmla="*/ 775 w 993"/>
              <a:gd name="T21" fmla="*/ 644 h 661"/>
              <a:gd name="T22" fmla="*/ 685 w 993"/>
              <a:gd name="T23" fmla="*/ 661 h 661"/>
              <a:gd name="T24" fmla="*/ 606 w 993"/>
              <a:gd name="T25" fmla="*/ 620 h 661"/>
              <a:gd name="T26" fmla="*/ 483 w 993"/>
              <a:gd name="T27" fmla="*/ 549 h 661"/>
              <a:gd name="T28" fmla="*/ 428 w 993"/>
              <a:gd name="T29" fmla="*/ 516 h 661"/>
              <a:gd name="T30" fmla="*/ 390 w 993"/>
              <a:gd name="T31" fmla="*/ 521 h 661"/>
              <a:gd name="T32" fmla="*/ 344 w 993"/>
              <a:gd name="T33" fmla="*/ 538 h 661"/>
              <a:gd name="T34" fmla="*/ 322 w 993"/>
              <a:gd name="T35" fmla="*/ 497 h 661"/>
              <a:gd name="T36" fmla="*/ 267 w 993"/>
              <a:gd name="T37" fmla="*/ 478 h 661"/>
              <a:gd name="T38" fmla="*/ 202 w 993"/>
              <a:gd name="T39" fmla="*/ 426 h 661"/>
              <a:gd name="T40" fmla="*/ 93 w 993"/>
              <a:gd name="T41" fmla="*/ 385 h 661"/>
              <a:gd name="T42" fmla="*/ 104 w 993"/>
              <a:gd name="T43" fmla="*/ 317 h 661"/>
              <a:gd name="T44" fmla="*/ 65 w 993"/>
              <a:gd name="T45" fmla="*/ 251 h 661"/>
              <a:gd name="T46" fmla="*/ 33 w 993"/>
              <a:gd name="T47" fmla="*/ 213 h 661"/>
              <a:gd name="T48" fmla="*/ 5 w 993"/>
              <a:gd name="T49" fmla="*/ 166 h 661"/>
              <a:gd name="T50" fmla="*/ 76 w 993"/>
              <a:gd name="T51" fmla="*/ 125 h 661"/>
              <a:gd name="T52" fmla="*/ 164 w 993"/>
              <a:gd name="T53" fmla="*/ 92 h 661"/>
              <a:gd name="T54" fmla="*/ 251 w 993"/>
              <a:gd name="T55" fmla="*/ 51 h 661"/>
              <a:gd name="T56" fmla="*/ 278 w 993"/>
              <a:gd name="T57" fmla="*/ 84 h 661"/>
              <a:gd name="T58" fmla="*/ 319 w 993"/>
              <a:gd name="T59" fmla="*/ 73 h 661"/>
              <a:gd name="T60" fmla="*/ 401 w 993"/>
              <a:gd name="T61" fmla="*/ 54 h 661"/>
              <a:gd name="T62" fmla="*/ 423 w 993"/>
              <a:gd name="T63" fmla="*/ 114 h 661"/>
              <a:gd name="T64" fmla="*/ 472 w 993"/>
              <a:gd name="T65" fmla="*/ 139 h 661"/>
              <a:gd name="T66" fmla="*/ 540 w 993"/>
              <a:gd name="T67" fmla="*/ 188 h 661"/>
              <a:gd name="T68" fmla="*/ 633 w 993"/>
              <a:gd name="T69" fmla="*/ 177 h 661"/>
              <a:gd name="T70" fmla="*/ 674 w 993"/>
              <a:gd name="T71" fmla="*/ 103 h 661"/>
              <a:gd name="T72" fmla="*/ 731 w 993"/>
              <a:gd name="T73" fmla="*/ 54 h 661"/>
              <a:gd name="T74" fmla="*/ 805 w 993"/>
              <a:gd name="T75" fmla="*/ 76 h 661"/>
              <a:gd name="T76" fmla="*/ 920 w 993"/>
              <a:gd name="T77" fmla="*/ 76 h 661"/>
              <a:gd name="T78" fmla="*/ 939 w 993"/>
              <a:gd name="T79" fmla="*/ 19 h 661"/>
              <a:gd name="T80" fmla="*/ 993 w 993"/>
              <a:gd name="T81" fmla="*/ 0 h 6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93" h="661">
                <a:moveTo>
                  <a:pt x="993" y="0"/>
                </a:moveTo>
                <a:lnTo>
                  <a:pt x="982" y="46"/>
                </a:lnTo>
                <a:lnTo>
                  <a:pt x="955" y="101"/>
                </a:lnTo>
                <a:lnTo>
                  <a:pt x="947" y="150"/>
                </a:lnTo>
                <a:lnTo>
                  <a:pt x="963" y="174"/>
                </a:lnTo>
                <a:lnTo>
                  <a:pt x="903" y="224"/>
                </a:lnTo>
                <a:lnTo>
                  <a:pt x="903" y="256"/>
                </a:lnTo>
                <a:lnTo>
                  <a:pt x="920" y="289"/>
                </a:lnTo>
                <a:lnTo>
                  <a:pt x="925" y="333"/>
                </a:lnTo>
                <a:lnTo>
                  <a:pt x="939" y="347"/>
                </a:lnTo>
                <a:lnTo>
                  <a:pt x="906" y="368"/>
                </a:lnTo>
                <a:lnTo>
                  <a:pt x="930" y="418"/>
                </a:lnTo>
                <a:lnTo>
                  <a:pt x="955" y="470"/>
                </a:lnTo>
                <a:lnTo>
                  <a:pt x="955" y="494"/>
                </a:lnTo>
                <a:lnTo>
                  <a:pt x="990" y="511"/>
                </a:lnTo>
                <a:lnTo>
                  <a:pt x="990" y="554"/>
                </a:lnTo>
                <a:lnTo>
                  <a:pt x="960" y="584"/>
                </a:lnTo>
                <a:lnTo>
                  <a:pt x="960" y="617"/>
                </a:lnTo>
                <a:lnTo>
                  <a:pt x="941" y="644"/>
                </a:lnTo>
                <a:lnTo>
                  <a:pt x="906" y="609"/>
                </a:lnTo>
                <a:lnTo>
                  <a:pt x="797" y="609"/>
                </a:lnTo>
                <a:lnTo>
                  <a:pt x="775" y="644"/>
                </a:lnTo>
                <a:lnTo>
                  <a:pt x="704" y="644"/>
                </a:lnTo>
                <a:lnTo>
                  <a:pt x="685" y="661"/>
                </a:lnTo>
                <a:lnTo>
                  <a:pt x="641" y="620"/>
                </a:lnTo>
                <a:lnTo>
                  <a:pt x="606" y="620"/>
                </a:lnTo>
                <a:lnTo>
                  <a:pt x="565" y="568"/>
                </a:lnTo>
                <a:lnTo>
                  <a:pt x="483" y="549"/>
                </a:lnTo>
                <a:lnTo>
                  <a:pt x="469" y="516"/>
                </a:lnTo>
                <a:lnTo>
                  <a:pt x="428" y="516"/>
                </a:lnTo>
                <a:lnTo>
                  <a:pt x="428" y="494"/>
                </a:lnTo>
                <a:lnTo>
                  <a:pt x="390" y="521"/>
                </a:lnTo>
                <a:lnTo>
                  <a:pt x="390" y="554"/>
                </a:lnTo>
                <a:lnTo>
                  <a:pt x="344" y="538"/>
                </a:lnTo>
                <a:lnTo>
                  <a:pt x="322" y="527"/>
                </a:lnTo>
                <a:lnTo>
                  <a:pt x="322" y="497"/>
                </a:lnTo>
                <a:lnTo>
                  <a:pt x="292" y="480"/>
                </a:lnTo>
                <a:lnTo>
                  <a:pt x="267" y="478"/>
                </a:lnTo>
                <a:lnTo>
                  <a:pt x="243" y="450"/>
                </a:lnTo>
                <a:lnTo>
                  <a:pt x="202" y="426"/>
                </a:lnTo>
                <a:lnTo>
                  <a:pt x="145" y="426"/>
                </a:lnTo>
                <a:lnTo>
                  <a:pt x="93" y="385"/>
                </a:lnTo>
                <a:lnTo>
                  <a:pt x="82" y="336"/>
                </a:lnTo>
                <a:lnTo>
                  <a:pt x="104" y="317"/>
                </a:lnTo>
                <a:lnTo>
                  <a:pt x="106" y="270"/>
                </a:lnTo>
                <a:lnTo>
                  <a:pt x="65" y="251"/>
                </a:lnTo>
                <a:lnTo>
                  <a:pt x="65" y="224"/>
                </a:lnTo>
                <a:lnTo>
                  <a:pt x="33" y="213"/>
                </a:lnTo>
                <a:lnTo>
                  <a:pt x="0" y="194"/>
                </a:lnTo>
                <a:lnTo>
                  <a:pt x="5" y="166"/>
                </a:lnTo>
                <a:lnTo>
                  <a:pt x="24" y="136"/>
                </a:lnTo>
                <a:lnTo>
                  <a:pt x="76" y="125"/>
                </a:lnTo>
                <a:lnTo>
                  <a:pt x="134" y="76"/>
                </a:lnTo>
                <a:lnTo>
                  <a:pt x="164" y="92"/>
                </a:lnTo>
                <a:lnTo>
                  <a:pt x="221" y="92"/>
                </a:lnTo>
                <a:lnTo>
                  <a:pt x="251" y="51"/>
                </a:lnTo>
                <a:lnTo>
                  <a:pt x="278" y="51"/>
                </a:lnTo>
                <a:lnTo>
                  <a:pt x="278" y="84"/>
                </a:lnTo>
                <a:lnTo>
                  <a:pt x="300" y="92"/>
                </a:lnTo>
                <a:lnTo>
                  <a:pt x="319" y="73"/>
                </a:lnTo>
                <a:lnTo>
                  <a:pt x="357" y="54"/>
                </a:lnTo>
                <a:lnTo>
                  <a:pt x="401" y="54"/>
                </a:lnTo>
                <a:lnTo>
                  <a:pt x="423" y="76"/>
                </a:lnTo>
                <a:lnTo>
                  <a:pt x="423" y="114"/>
                </a:lnTo>
                <a:lnTo>
                  <a:pt x="447" y="114"/>
                </a:lnTo>
                <a:lnTo>
                  <a:pt x="472" y="139"/>
                </a:lnTo>
                <a:lnTo>
                  <a:pt x="516" y="164"/>
                </a:lnTo>
                <a:lnTo>
                  <a:pt x="540" y="188"/>
                </a:lnTo>
                <a:lnTo>
                  <a:pt x="578" y="177"/>
                </a:lnTo>
                <a:lnTo>
                  <a:pt x="633" y="177"/>
                </a:lnTo>
                <a:lnTo>
                  <a:pt x="644" y="133"/>
                </a:lnTo>
                <a:lnTo>
                  <a:pt x="674" y="103"/>
                </a:lnTo>
                <a:lnTo>
                  <a:pt x="731" y="87"/>
                </a:lnTo>
                <a:lnTo>
                  <a:pt x="731" y="54"/>
                </a:lnTo>
                <a:lnTo>
                  <a:pt x="756" y="54"/>
                </a:lnTo>
                <a:lnTo>
                  <a:pt x="805" y="76"/>
                </a:lnTo>
                <a:lnTo>
                  <a:pt x="879" y="117"/>
                </a:lnTo>
                <a:lnTo>
                  <a:pt x="920" y="76"/>
                </a:lnTo>
                <a:lnTo>
                  <a:pt x="941" y="54"/>
                </a:lnTo>
                <a:lnTo>
                  <a:pt x="939" y="19"/>
                </a:lnTo>
                <a:lnTo>
                  <a:pt x="993" y="0"/>
                </a:lnTo>
                <a:lnTo>
                  <a:pt x="993" y="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7" name="Freeform 12">
            <a:extLst>
              <a:ext uri="{FF2B5EF4-FFF2-40B4-BE49-F238E27FC236}">
                <a16:creationId xmlns:a16="http://schemas.microsoft.com/office/drawing/2014/main" id="{E123C0E0-F85D-443D-877D-E51C67F7ED96}"/>
              </a:ext>
            </a:extLst>
          </p:cNvPr>
          <p:cNvSpPr>
            <a:spLocks/>
          </p:cNvSpPr>
          <p:nvPr/>
        </p:nvSpPr>
        <p:spPr bwMode="auto">
          <a:xfrm>
            <a:off x="6234328" y="2693273"/>
            <a:ext cx="1836738" cy="1504950"/>
          </a:xfrm>
          <a:custGeom>
            <a:avLst/>
            <a:gdLst>
              <a:gd name="T0" fmla="*/ 169 w 1157"/>
              <a:gd name="T1" fmla="*/ 123 h 948"/>
              <a:gd name="T2" fmla="*/ 115 w 1157"/>
              <a:gd name="T3" fmla="*/ 150 h 948"/>
              <a:gd name="T4" fmla="*/ 57 w 1157"/>
              <a:gd name="T5" fmla="*/ 229 h 948"/>
              <a:gd name="T6" fmla="*/ 52 w 1157"/>
              <a:gd name="T7" fmla="*/ 279 h 948"/>
              <a:gd name="T8" fmla="*/ 5 w 1157"/>
              <a:gd name="T9" fmla="*/ 374 h 948"/>
              <a:gd name="T10" fmla="*/ 8 w 1157"/>
              <a:gd name="T11" fmla="*/ 434 h 948"/>
              <a:gd name="T12" fmla="*/ 22 w 1157"/>
              <a:gd name="T13" fmla="*/ 500 h 948"/>
              <a:gd name="T14" fmla="*/ 49 w 1157"/>
              <a:gd name="T15" fmla="*/ 533 h 948"/>
              <a:gd name="T16" fmla="*/ 109 w 1157"/>
              <a:gd name="T17" fmla="*/ 555 h 948"/>
              <a:gd name="T18" fmla="*/ 186 w 1157"/>
              <a:gd name="T19" fmla="*/ 596 h 948"/>
              <a:gd name="T20" fmla="*/ 240 w 1157"/>
              <a:gd name="T21" fmla="*/ 609 h 948"/>
              <a:gd name="T22" fmla="*/ 295 w 1157"/>
              <a:gd name="T23" fmla="*/ 612 h 948"/>
              <a:gd name="T24" fmla="*/ 371 w 1157"/>
              <a:gd name="T25" fmla="*/ 617 h 948"/>
              <a:gd name="T26" fmla="*/ 407 w 1157"/>
              <a:gd name="T27" fmla="*/ 669 h 948"/>
              <a:gd name="T28" fmla="*/ 458 w 1157"/>
              <a:gd name="T29" fmla="*/ 724 h 948"/>
              <a:gd name="T30" fmla="*/ 483 w 1157"/>
              <a:gd name="T31" fmla="*/ 784 h 948"/>
              <a:gd name="T32" fmla="*/ 532 w 1157"/>
              <a:gd name="T33" fmla="*/ 817 h 948"/>
              <a:gd name="T34" fmla="*/ 595 w 1157"/>
              <a:gd name="T35" fmla="*/ 842 h 948"/>
              <a:gd name="T36" fmla="*/ 688 w 1157"/>
              <a:gd name="T37" fmla="*/ 833 h 948"/>
              <a:gd name="T38" fmla="*/ 756 w 1157"/>
              <a:gd name="T39" fmla="*/ 858 h 948"/>
              <a:gd name="T40" fmla="*/ 789 w 1157"/>
              <a:gd name="T41" fmla="*/ 872 h 948"/>
              <a:gd name="T42" fmla="*/ 838 w 1157"/>
              <a:gd name="T43" fmla="*/ 932 h 948"/>
              <a:gd name="T44" fmla="*/ 898 w 1157"/>
              <a:gd name="T45" fmla="*/ 937 h 948"/>
              <a:gd name="T46" fmla="*/ 947 w 1157"/>
              <a:gd name="T47" fmla="*/ 833 h 948"/>
              <a:gd name="T48" fmla="*/ 1010 w 1157"/>
              <a:gd name="T49" fmla="*/ 831 h 948"/>
              <a:gd name="T50" fmla="*/ 1097 w 1157"/>
              <a:gd name="T51" fmla="*/ 833 h 948"/>
              <a:gd name="T52" fmla="*/ 1157 w 1157"/>
              <a:gd name="T53" fmla="*/ 771 h 948"/>
              <a:gd name="T54" fmla="*/ 1111 w 1157"/>
              <a:gd name="T55" fmla="*/ 639 h 948"/>
              <a:gd name="T56" fmla="*/ 1051 w 1157"/>
              <a:gd name="T57" fmla="*/ 617 h 948"/>
              <a:gd name="T58" fmla="*/ 991 w 1157"/>
              <a:gd name="T59" fmla="*/ 566 h 948"/>
              <a:gd name="T60" fmla="*/ 974 w 1157"/>
              <a:gd name="T61" fmla="*/ 445 h 948"/>
              <a:gd name="T62" fmla="*/ 944 w 1157"/>
              <a:gd name="T63" fmla="*/ 396 h 948"/>
              <a:gd name="T64" fmla="*/ 849 w 1157"/>
              <a:gd name="T65" fmla="*/ 385 h 948"/>
              <a:gd name="T66" fmla="*/ 778 w 1157"/>
              <a:gd name="T67" fmla="*/ 410 h 948"/>
              <a:gd name="T68" fmla="*/ 712 w 1157"/>
              <a:gd name="T69" fmla="*/ 344 h 948"/>
              <a:gd name="T70" fmla="*/ 663 w 1157"/>
              <a:gd name="T71" fmla="*/ 341 h 948"/>
              <a:gd name="T72" fmla="*/ 633 w 1157"/>
              <a:gd name="T73" fmla="*/ 290 h 948"/>
              <a:gd name="T74" fmla="*/ 568 w 1157"/>
              <a:gd name="T75" fmla="*/ 270 h 948"/>
              <a:gd name="T76" fmla="*/ 513 w 1157"/>
              <a:gd name="T77" fmla="*/ 355 h 948"/>
              <a:gd name="T78" fmla="*/ 445 w 1157"/>
              <a:gd name="T79" fmla="*/ 322 h 948"/>
              <a:gd name="T80" fmla="*/ 396 w 1157"/>
              <a:gd name="T81" fmla="*/ 257 h 948"/>
              <a:gd name="T82" fmla="*/ 330 w 1157"/>
              <a:gd name="T83" fmla="*/ 219 h 948"/>
              <a:gd name="T84" fmla="*/ 297 w 1157"/>
              <a:gd name="T85" fmla="*/ 158 h 948"/>
              <a:gd name="T86" fmla="*/ 401 w 1157"/>
              <a:gd name="T87" fmla="*/ 120 h 948"/>
              <a:gd name="T88" fmla="*/ 371 w 1157"/>
              <a:gd name="T89" fmla="*/ 63 h 948"/>
              <a:gd name="T90" fmla="*/ 344 w 1157"/>
              <a:gd name="T91" fmla="*/ 0 h 948"/>
              <a:gd name="T92" fmla="*/ 306 w 1157"/>
              <a:gd name="T93" fmla="*/ 55 h 948"/>
              <a:gd name="T94" fmla="*/ 169 w 1157"/>
              <a:gd name="T95" fmla="*/ 63 h 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57" h="948">
                <a:moveTo>
                  <a:pt x="169" y="63"/>
                </a:moveTo>
                <a:lnTo>
                  <a:pt x="169" y="123"/>
                </a:lnTo>
                <a:lnTo>
                  <a:pt x="142" y="123"/>
                </a:lnTo>
                <a:lnTo>
                  <a:pt x="115" y="150"/>
                </a:lnTo>
                <a:lnTo>
                  <a:pt x="57" y="188"/>
                </a:lnTo>
                <a:lnTo>
                  <a:pt x="57" y="229"/>
                </a:lnTo>
                <a:lnTo>
                  <a:pt x="35" y="249"/>
                </a:lnTo>
                <a:lnTo>
                  <a:pt x="52" y="279"/>
                </a:lnTo>
                <a:lnTo>
                  <a:pt x="16" y="328"/>
                </a:lnTo>
                <a:lnTo>
                  <a:pt x="5" y="374"/>
                </a:lnTo>
                <a:lnTo>
                  <a:pt x="30" y="399"/>
                </a:lnTo>
                <a:lnTo>
                  <a:pt x="8" y="434"/>
                </a:lnTo>
                <a:lnTo>
                  <a:pt x="0" y="478"/>
                </a:lnTo>
                <a:lnTo>
                  <a:pt x="22" y="500"/>
                </a:lnTo>
                <a:lnTo>
                  <a:pt x="49" y="500"/>
                </a:lnTo>
                <a:lnTo>
                  <a:pt x="49" y="533"/>
                </a:lnTo>
                <a:lnTo>
                  <a:pt x="85" y="533"/>
                </a:lnTo>
                <a:lnTo>
                  <a:pt x="109" y="555"/>
                </a:lnTo>
                <a:lnTo>
                  <a:pt x="153" y="544"/>
                </a:lnTo>
                <a:lnTo>
                  <a:pt x="186" y="596"/>
                </a:lnTo>
                <a:lnTo>
                  <a:pt x="216" y="596"/>
                </a:lnTo>
                <a:lnTo>
                  <a:pt x="240" y="609"/>
                </a:lnTo>
                <a:lnTo>
                  <a:pt x="270" y="587"/>
                </a:lnTo>
                <a:lnTo>
                  <a:pt x="295" y="612"/>
                </a:lnTo>
                <a:lnTo>
                  <a:pt x="327" y="596"/>
                </a:lnTo>
                <a:lnTo>
                  <a:pt x="371" y="617"/>
                </a:lnTo>
                <a:lnTo>
                  <a:pt x="360" y="669"/>
                </a:lnTo>
                <a:lnTo>
                  <a:pt x="407" y="669"/>
                </a:lnTo>
                <a:lnTo>
                  <a:pt x="423" y="713"/>
                </a:lnTo>
                <a:lnTo>
                  <a:pt x="458" y="724"/>
                </a:lnTo>
                <a:lnTo>
                  <a:pt x="488" y="754"/>
                </a:lnTo>
                <a:lnTo>
                  <a:pt x="483" y="784"/>
                </a:lnTo>
                <a:lnTo>
                  <a:pt x="516" y="784"/>
                </a:lnTo>
                <a:lnTo>
                  <a:pt x="532" y="817"/>
                </a:lnTo>
                <a:lnTo>
                  <a:pt x="565" y="817"/>
                </a:lnTo>
                <a:lnTo>
                  <a:pt x="595" y="842"/>
                </a:lnTo>
                <a:lnTo>
                  <a:pt x="641" y="822"/>
                </a:lnTo>
                <a:lnTo>
                  <a:pt x="688" y="833"/>
                </a:lnTo>
                <a:lnTo>
                  <a:pt x="723" y="858"/>
                </a:lnTo>
                <a:lnTo>
                  <a:pt x="756" y="858"/>
                </a:lnTo>
                <a:lnTo>
                  <a:pt x="786" y="844"/>
                </a:lnTo>
                <a:lnTo>
                  <a:pt x="789" y="872"/>
                </a:lnTo>
                <a:lnTo>
                  <a:pt x="832" y="896"/>
                </a:lnTo>
                <a:lnTo>
                  <a:pt x="838" y="932"/>
                </a:lnTo>
                <a:lnTo>
                  <a:pt x="873" y="948"/>
                </a:lnTo>
                <a:lnTo>
                  <a:pt x="898" y="937"/>
                </a:lnTo>
                <a:lnTo>
                  <a:pt x="950" y="869"/>
                </a:lnTo>
                <a:lnTo>
                  <a:pt x="947" y="833"/>
                </a:lnTo>
                <a:lnTo>
                  <a:pt x="982" y="817"/>
                </a:lnTo>
                <a:lnTo>
                  <a:pt x="1010" y="831"/>
                </a:lnTo>
                <a:lnTo>
                  <a:pt x="1059" y="822"/>
                </a:lnTo>
                <a:lnTo>
                  <a:pt x="1097" y="833"/>
                </a:lnTo>
                <a:lnTo>
                  <a:pt x="1149" y="809"/>
                </a:lnTo>
                <a:lnTo>
                  <a:pt x="1157" y="771"/>
                </a:lnTo>
                <a:lnTo>
                  <a:pt x="1127" y="694"/>
                </a:lnTo>
                <a:lnTo>
                  <a:pt x="1111" y="639"/>
                </a:lnTo>
                <a:lnTo>
                  <a:pt x="1070" y="639"/>
                </a:lnTo>
                <a:lnTo>
                  <a:pt x="1051" y="617"/>
                </a:lnTo>
                <a:lnTo>
                  <a:pt x="999" y="604"/>
                </a:lnTo>
                <a:lnTo>
                  <a:pt x="991" y="566"/>
                </a:lnTo>
                <a:lnTo>
                  <a:pt x="955" y="489"/>
                </a:lnTo>
                <a:lnTo>
                  <a:pt x="974" y="445"/>
                </a:lnTo>
                <a:lnTo>
                  <a:pt x="961" y="440"/>
                </a:lnTo>
                <a:lnTo>
                  <a:pt x="944" y="396"/>
                </a:lnTo>
                <a:lnTo>
                  <a:pt x="911" y="418"/>
                </a:lnTo>
                <a:lnTo>
                  <a:pt x="849" y="385"/>
                </a:lnTo>
                <a:lnTo>
                  <a:pt x="797" y="377"/>
                </a:lnTo>
                <a:lnTo>
                  <a:pt x="778" y="410"/>
                </a:lnTo>
                <a:lnTo>
                  <a:pt x="748" y="361"/>
                </a:lnTo>
                <a:lnTo>
                  <a:pt x="712" y="344"/>
                </a:lnTo>
                <a:lnTo>
                  <a:pt x="693" y="322"/>
                </a:lnTo>
                <a:lnTo>
                  <a:pt x="663" y="341"/>
                </a:lnTo>
                <a:lnTo>
                  <a:pt x="630" y="328"/>
                </a:lnTo>
                <a:lnTo>
                  <a:pt x="633" y="290"/>
                </a:lnTo>
                <a:lnTo>
                  <a:pt x="606" y="262"/>
                </a:lnTo>
                <a:lnTo>
                  <a:pt x="568" y="270"/>
                </a:lnTo>
                <a:lnTo>
                  <a:pt x="548" y="320"/>
                </a:lnTo>
                <a:lnTo>
                  <a:pt x="513" y="355"/>
                </a:lnTo>
                <a:lnTo>
                  <a:pt x="478" y="355"/>
                </a:lnTo>
                <a:lnTo>
                  <a:pt x="445" y="322"/>
                </a:lnTo>
                <a:lnTo>
                  <a:pt x="412" y="311"/>
                </a:lnTo>
                <a:lnTo>
                  <a:pt x="396" y="257"/>
                </a:lnTo>
                <a:lnTo>
                  <a:pt x="363" y="216"/>
                </a:lnTo>
                <a:lnTo>
                  <a:pt x="330" y="219"/>
                </a:lnTo>
                <a:lnTo>
                  <a:pt x="297" y="186"/>
                </a:lnTo>
                <a:lnTo>
                  <a:pt x="297" y="158"/>
                </a:lnTo>
                <a:lnTo>
                  <a:pt x="355" y="142"/>
                </a:lnTo>
                <a:lnTo>
                  <a:pt x="401" y="120"/>
                </a:lnTo>
                <a:lnTo>
                  <a:pt x="401" y="93"/>
                </a:lnTo>
                <a:lnTo>
                  <a:pt x="371" y="63"/>
                </a:lnTo>
                <a:lnTo>
                  <a:pt x="377" y="33"/>
                </a:lnTo>
                <a:lnTo>
                  <a:pt x="344" y="0"/>
                </a:lnTo>
                <a:lnTo>
                  <a:pt x="330" y="33"/>
                </a:lnTo>
                <a:lnTo>
                  <a:pt x="306" y="55"/>
                </a:lnTo>
                <a:lnTo>
                  <a:pt x="226" y="49"/>
                </a:lnTo>
                <a:lnTo>
                  <a:pt x="169" y="63"/>
                </a:lnTo>
                <a:lnTo>
                  <a:pt x="169" y="63"/>
                </a:lnTo>
                <a:close/>
              </a:path>
            </a:pathLst>
          </a:custGeom>
          <a:solidFill>
            <a:schemeClr val="bg1">
              <a:alpha val="75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8" name="Freeform 13">
            <a:extLst>
              <a:ext uri="{FF2B5EF4-FFF2-40B4-BE49-F238E27FC236}">
                <a16:creationId xmlns:a16="http://schemas.microsoft.com/office/drawing/2014/main" id="{8863CE50-25C7-47AD-9547-B30AA8E9105A}"/>
              </a:ext>
            </a:extLst>
          </p:cNvPr>
          <p:cNvSpPr>
            <a:spLocks/>
          </p:cNvSpPr>
          <p:nvPr/>
        </p:nvSpPr>
        <p:spPr bwMode="auto">
          <a:xfrm>
            <a:off x="5783478" y="2520236"/>
            <a:ext cx="1295400" cy="1933575"/>
          </a:xfrm>
          <a:custGeom>
            <a:avLst/>
            <a:gdLst>
              <a:gd name="T0" fmla="*/ 453 w 816"/>
              <a:gd name="T1" fmla="*/ 232 h 1218"/>
              <a:gd name="T2" fmla="*/ 399 w 816"/>
              <a:gd name="T3" fmla="*/ 259 h 1218"/>
              <a:gd name="T4" fmla="*/ 341 w 816"/>
              <a:gd name="T5" fmla="*/ 338 h 1218"/>
              <a:gd name="T6" fmla="*/ 336 w 816"/>
              <a:gd name="T7" fmla="*/ 388 h 1218"/>
              <a:gd name="T8" fmla="*/ 289 w 816"/>
              <a:gd name="T9" fmla="*/ 483 h 1218"/>
              <a:gd name="T10" fmla="*/ 292 w 816"/>
              <a:gd name="T11" fmla="*/ 543 h 1218"/>
              <a:gd name="T12" fmla="*/ 306 w 816"/>
              <a:gd name="T13" fmla="*/ 609 h 1218"/>
              <a:gd name="T14" fmla="*/ 333 w 816"/>
              <a:gd name="T15" fmla="*/ 642 h 1218"/>
              <a:gd name="T16" fmla="*/ 393 w 816"/>
              <a:gd name="T17" fmla="*/ 664 h 1218"/>
              <a:gd name="T18" fmla="*/ 470 w 816"/>
              <a:gd name="T19" fmla="*/ 705 h 1218"/>
              <a:gd name="T20" fmla="*/ 524 w 816"/>
              <a:gd name="T21" fmla="*/ 718 h 1218"/>
              <a:gd name="T22" fmla="*/ 579 w 816"/>
              <a:gd name="T23" fmla="*/ 721 h 1218"/>
              <a:gd name="T24" fmla="*/ 655 w 816"/>
              <a:gd name="T25" fmla="*/ 726 h 1218"/>
              <a:gd name="T26" fmla="*/ 691 w 816"/>
              <a:gd name="T27" fmla="*/ 778 h 1218"/>
              <a:gd name="T28" fmla="*/ 742 w 816"/>
              <a:gd name="T29" fmla="*/ 833 h 1218"/>
              <a:gd name="T30" fmla="*/ 767 w 816"/>
              <a:gd name="T31" fmla="*/ 893 h 1218"/>
              <a:gd name="T32" fmla="*/ 816 w 816"/>
              <a:gd name="T33" fmla="*/ 926 h 1218"/>
              <a:gd name="T34" fmla="*/ 767 w 816"/>
              <a:gd name="T35" fmla="*/ 942 h 1218"/>
              <a:gd name="T36" fmla="*/ 729 w 816"/>
              <a:gd name="T37" fmla="*/ 1008 h 1218"/>
              <a:gd name="T38" fmla="*/ 663 w 816"/>
              <a:gd name="T39" fmla="*/ 1002 h 1218"/>
              <a:gd name="T40" fmla="*/ 631 w 816"/>
              <a:gd name="T41" fmla="*/ 1057 h 1218"/>
              <a:gd name="T42" fmla="*/ 562 w 816"/>
              <a:gd name="T43" fmla="*/ 1060 h 1218"/>
              <a:gd name="T44" fmla="*/ 521 w 816"/>
              <a:gd name="T45" fmla="*/ 1115 h 1218"/>
              <a:gd name="T46" fmla="*/ 459 w 816"/>
              <a:gd name="T47" fmla="*/ 1095 h 1218"/>
              <a:gd name="T48" fmla="*/ 423 w 816"/>
              <a:gd name="T49" fmla="*/ 1087 h 1218"/>
              <a:gd name="T50" fmla="*/ 415 w 816"/>
              <a:gd name="T51" fmla="*/ 1155 h 1218"/>
              <a:gd name="T52" fmla="*/ 347 w 816"/>
              <a:gd name="T53" fmla="*/ 1183 h 1218"/>
              <a:gd name="T54" fmla="*/ 289 w 816"/>
              <a:gd name="T55" fmla="*/ 1180 h 1218"/>
              <a:gd name="T56" fmla="*/ 270 w 816"/>
              <a:gd name="T57" fmla="*/ 1139 h 1218"/>
              <a:gd name="T58" fmla="*/ 224 w 816"/>
              <a:gd name="T59" fmla="*/ 1106 h 1218"/>
              <a:gd name="T60" fmla="*/ 188 w 816"/>
              <a:gd name="T61" fmla="*/ 1057 h 1218"/>
              <a:gd name="T62" fmla="*/ 167 w 816"/>
              <a:gd name="T63" fmla="*/ 1008 h 1218"/>
              <a:gd name="T64" fmla="*/ 120 w 816"/>
              <a:gd name="T65" fmla="*/ 978 h 1218"/>
              <a:gd name="T66" fmla="*/ 123 w 816"/>
              <a:gd name="T67" fmla="*/ 1024 h 1218"/>
              <a:gd name="T68" fmla="*/ 120 w 816"/>
              <a:gd name="T69" fmla="*/ 1087 h 1218"/>
              <a:gd name="T70" fmla="*/ 57 w 816"/>
              <a:gd name="T71" fmla="*/ 1074 h 1218"/>
              <a:gd name="T72" fmla="*/ 52 w 816"/>
              <a:gd name="T73" fmla="*/ 1016 h 1218"/>
              <a:gd name="T74" fmla="*/ 82 w 816"/>
              <a:gd name="T75" fmla="*/ 948 h 1218"/>
              <a:gd name="T76" fmla="*/ 22 w 816"/>
              <a:gd name="T77" fmla="*/ 937 h 1218"/>
              <a:gd name="T78" fmla="*/ 57 w 816"/>
              <a:gd name="T79" fmla="*/ 863 h 1218"/>
              <a:gd name="T80" fmla="*/ 87 w 816"/>
              <a:gd name="T81" fmla="*/ 800 h 1218"/>
              <a:gd name="T82" fmla="*/ 52 w 816"/>
              <a:gd name="T83" fmla="*/ 740 h 1218"/>
              <a:gd name="T84" fmla="*/ 27 w 816"/>
              <a:gd name="T85" fmla="*/ 664 h 1218"/>
              <a:gd name="T86" fmla="*/ 36 w 816"/>
              <a:gd name="T87" fmla="*/ 593 h 1218"/>
              <a:gd name="T88" fmla="*/ 17 w 816"/>
              <a:gd name="T89" fmla="*/ 535 h 1218"/>
              <a:gd name="T90" fmla="*/ 0 w 816"/>
              <a:gd name="T91" fmla="*/ 470 h 1218"/>
              <a:gd name="T92" fmla="*/ 44 w 816"/>
              <a:gd name="T93" fmla="*/ 396 h 1218"/>
              <a:gd name="T94" fmla="*/ 79 w 816"/>
              <a:gd name="T95" fmla="*/ 292 h 1218"/>
              <a:gd name="T96" fmla="*/ 142 w 816"/>
              <a:gd name="T97" fmla="*/ 221 h 1218"/>
              <a:gd name="T98" fmla="*/ 183 w 816"/>
              <a:gd name="T99" fmla="*/ 172 h 1218"/>
              <a:gd name="T100" fmla="*/ 131 w 816"/>
              <a:gd name="T101" fmla="*/ 134 h 1218"/>
              <a:gd name="T102" fmla="*/ 71 w 816"/>
              <a:gd name="T103" fmla="*/ 43 h 1218"/>
              <a:gd name="T104" fmla="*/ 142 w 816"/>
              <a:gd name="T105" fmla="*/ 13 h 1218"/>
              <a:gd name="T106" fmla="*/ 238 w 816"/>
              <a:gd name="T107" fmla="*/ 38 h 1218"/>
              <a:gd name="T108" fmla="*/ 306 w 816"/>
              <a:gd name="T109" fmla="*/ 49 h 1218"/>
              <a:gd name="T110" fmla="*/ 347 w 816"/>
              <a:gd name="T111" fmla="*/ 117 h 1218"/>
              <a:gd name="T112" fmla="*/ 409 w 816"/>
              <a:gd name="T113" fmla="*/ 161 h 1218"/>
              <a:gd name="T114" fmla="*/ 453 w 816"/>
              <a:gd name="T115" fmla="*/ 172 h 1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16" h="1218">
                <a:moveTo>
                  <a:pt x="453" y="172"/>
                </a:moveTo>
                <a:lnTo>
                  <a:pt x="453" y="232"/>
                </a:lnTo>
                <a:lnTo>
                  <a:pt x="426" y="232"/>
                </a:lnTo>
                <a:lnTo>
                  <a:pt x="399" y="259"/>
                </a:lnTo>
                <a:lnTo>
                  <a:pt x="341" y="297"/>
                </a:lnTo>
                <a:lnTo>
                  <a:pt x="341" y="338"/>
                </a:lnTo>
                <a:lnTo>
                  <a:pt x="319" y="358"/>
                </a:lnTo>
                <a:lnTo>
                  <a:pt x="336" y="388"/>
                </a:lnTo>
                <a:lnTo>
                  <a:pt x="300" y="437"/>
                </a:lnTo>
                <a:lnTo>
                  <a:pt x="289" y="483"/>
                </a:lnTo>
                <a:lnTo>
                  <a:pt x="314" y="508"/>
                </a:lnTo>
                <a:lnTo>
                  <a:pt x="292" y="543"/>
                </a:lnTo>
                <a:lnTo>
                  <a:pt x="284" y="587"/>
                </a:lnTo>
                <a:lnTo>
                  <a:pt x="306" y="609"/>
                </a:lnTo>
                <a:lnTo>
                  <a:pt x="333" y="609"/>
                </a:lnTo>
                <a:lnTo>
                  <a:pt x="333" y="642"/>
                </a:lnTo>
                <a:lnTo>
                  <a:pt x="369" y="642"/>
                </a:lnTo>
                <a:lnTo>
                  <a:pt x="393" y="664"/>
                </a:lnTo>
                <a:lnTo>
                  <a:pt x="437" y="653"/>
                </a:lnTo>
                <a:lnTo>
                  <a:pt x="470" y="705"/>
                </a:lnTo>
                <a:lnTo>
                  <a:pt x="500" y="705"/>
                </a:lnTo>
                <a:lnTo>
                  <a:pt x="524" y="718"/>
                </a:lnTo>
                <a:lnTo>
                  <a:pt x="554" y="696"/>
                </a:lnTo>
                <a:lnTo>
                  <a:pt x="579" y="721"/>
                </a:lnTo>
                <a:lnTo>
                  <a:pt x="611" y="705"/>
                </a:lnTo>
                <a:lnTo>
                  <a:pt x="655" y="726"/>
                </a:lnTo>
                <a:lnTo>
                  <a:pt x="644" y="778"/>
                </a:lnTo>
                <a:lnTo>
                  <a:pt x="691" y="778"/>
                </a:lnTo>
                <a:lnTo>
                  <a:pt x="707" y="822"/>
                </a:lnTo>
                <a:lnTo>
                  <a:pt x="742" y="833"/>
                </a:lnTo>
                <a:lnTo>
                  <a:pt x="772" y="863"/>
                </a:lnTo>
                <a:lnTo>
                  <a:pt x="767" y="893"/>
                </a:lnTo>
                <a:lnTo>
                  <a:pt x="800" y="893"/>
                </a:lnTo>
                <a:lnTo>
                  <a:pt x="816" y="926"/>
                </a:lnTo>
                <a:lnTo>
                  <a:pt x="792" y="951"/>
                </a:lnTo>
                <a:lnTo>
                  <a:pt x="767" y="942"/>
                </a:lnTo>
                <a:lnTo>
                  <a:pt x="729" y="967"/>
                </a:lnTo>
                <a:lnTo>
                  <a:pt x="729" y="1008"/>
                </a:lnTo>
                <a:lnTo>
                  <a:pt x="696" y="1041"/>
                </a:lnTo>
                <a:lnTo>
                  <a:pt x="663" y="1002"/>
                </a:lnTo>
                <a:lnTo>
                  <a:pt x="617" y="1019"/>
                </a:lnTo>
                <a:lnTo>
                  <a:pt x="631" y="1057"/>
                </a:lnTo>
                <a:lnTo>
                  <a:pt x="590" y="1071"/>
                </a:lnTo>
                <a:lnTo>
                  <a:pt x="562" y="1060"/>
                </a:lnTo>
                <a:lnTo>
                  <a:pt x="538" y="1084"/>
                </a:lnTo>
                <a:lnTo>
                  <a:pt x="521" y="1115"/>
                </a:lnTo>
                <a:lnTo>
                  <a:pt x="497" y="1093"/>
                </a:lnTo>
                <a:lnTo>
                  <a:pt x="459" y="1095"/>
                </a:lnTo>
                <a:lnTo>
                  <a:pt x="448" y="1065"/>
                </a:lnTo>
                <a:lnTo>
                  <a:pt x="423" y="1087"/>
                </a:lnTo>
                <a:lnTo>
                  <a:pt x="437" y="1134"/>
                </a:lnTo>
                <a:lnTo>
                  <a:pt x="415" y="1155"/>
                </a:lnTo>
                <a:lnTo>
                  <a:pt x="401" y="1175"/>
                </a:lnTo>
                <a:lnTo>
                  <a:pt x="347" y="1183"/>
                </a:lnTo>
                <a:lnTo>
                  <a:pt x="311" y="1218"/>
                </a:lnTo>
                <a:lnTo>
                  <a:pt x="289" y="1180"/>
                </a:lnTo>
                <a:lnTo>
                  <a:pt x="289" y="1158"/>
                </a:lnTo>
                <a:lnTo>
                  <a:pt x="270" y="1139"/>
                </a:lnTo>
                <a:lnTo>
                  <a:pt x="229" y="1139"/>
                </a:lnTo>
                <a:lnTo>
                  <a:pt x="224" y="1106"/>
                </a:lnTo>
                <a:lnTo>
                  <a:pt x="224" y="1079"/>
                </a:lnTo>
                <a:lnTo>
                  <a:pt x="188" y="1057"/>
                </a:lnTo>
                <a:lnTo>
                  <a:pt x="188" y="1030"/>
                </a:lnTo>
                <a:lnTo>
                  <a:pt x="167" y="1008"/>
                </a:lnTo>
                <a:lnTo>
                  <a:pt x="153" y="978"/>
                </a:lnTo>
                <a:lnTo>
                  <a:pt x="120" y="978"/>
                </a:lnTo>
                <a:lnTo>
                  <a:pt x="98" y="1002"/>
                </a:lnTo>
                <a:lnTo>
                  <a:pt x="123" y="1024"/>
                </a:lnTo>
                <a:lnTo>
                  <a:pt x="145" y="1049"/>
                </a:lnTo>
                <a:lnTo>
                  <a:pt x="120" y="1087"/>
                </a:lnTo>
                <a:lnTo>
                  <a:pt x="104" y="1104"/>
                </a:lnTo>
                <a:lnTo>
                  <a:pt x="57" y="1074"/>
                </a:lnTo>
                <a:lnTo>
                  <a:pt x="79" y="1052"/>
                </a:lnTo>
                <a:lnTo>
                  <a:pt x="52" y="1016"/>
                </a:lnTo>
                <a:lnTo>
                  <a:pt x="52" y="978"/>
                </a:lnTo>
                <a:lnTo>
                  <a:pt x="82" y="948"/>
                </a:lnTo>
                <a:lnTo>
                  <a:pt x="49" y="937"/>
                </a:lnTo>
                <a:lnTo>
                  <a:pt x="22" y="937"/>
                </a:lnTo>
                <a:lnTo>
                  <a:pt x="38" y="890"/>
                </a:lnTo>
                <a:lnTo>
                  <a:pt x="57" y="863"/>
                </a:lnTo>
                <a:lnTo>
                  <a:pt x="57" y="830"/>
                </a:lnTo>
                <a:lnTo>
                  <a:pt x="87" y="800"/>
                </a:lnTo>
                <a:lnTo>
                  <a:pt x="87" y="757"/>
                </a:lnTo>
                <a:lnTo>
                  <a:pt x="52" y="740"/>
                </a:lnTo>
                <a:lnTo>
                  <a:pt x="52" y="716"/>
                </a:lnTo>
                <a:lnTo>
                  <a:pt x="27" y="664"/>
                </a:lnTo>
                <a:lnTo>
                  <a:pt x="3" y="614"/>
                </a:lnTo>
                <a:lnTo>
                  <a:pt x="36" y="593"/>
                </a:lnTo>
                <a:lnTo>
                  <a:pt x="22" y="579"/>
                </a:lnTo>
                <a:lnTo>
                  <a:pt x="17" y="535"/>
                </a:lnTo>
                <a:lnTo>
                  <a:pt x="0" y="502"/>
                </a:lnTo>
                <a:lnTo>
                  <a:pt x="0" y="470"/>
                </a:lnTo>
                <a:lnTo>
                  <a:pt x="60" y="420"/>
                </a:lnTo>
                <a:lnTo>
                  <a:pt x="44" y="396"/>
                </a:lnTo>
                <a:lnTo>
                  <a:pt x="52" y="347"/>
                </a:lnTo>
                <a:lnTo>
                  <a:pt x="79" y="292"/>
                </a:lnTo>
                <a:lnTo>
                  <a:pt x="90" y="246"/>
                </a:lnTo>
                <a:lnTo>
                  <a:pt x="142" y="221"/>
                </a:lnTo>
                <a:lnTo>
                  <a:pt x="183" y="221"/>
                </a:lnTo>
                <a:lnTo>
                  <a:pt x="183" y="172"/>
                </a:lnTo>
                <a:lnTo>
                  <a:pt x="156" y="144"/>
                </a:lnTo>
                <a:lnTo>
                  <a:pt x="131" y="134"/>
                </a:lnTo>
                <a:lnTo>
                  <a:pt x="112" y="65"/>
                </a:lnTo>
                <a:lnTo>
                  <a:pt x="71" y="43"/>
                </a:lnTo>
                <a:lnTo>
                  <a:pt x="93" y="0"/>
                </a:lnTo>
                <a:lnTo>
                  <a:pt x="142" y="13"/>
                </a:lnTo>
                <a:lnTo>
                  <a:pt x="178" y="21"/>
                </a:lnTo>
                <a:lnTo>
                  <a:pt x="238" y="38"/>
                </a:lnTo>
                <a:lnTo>
                  <a:pt x="265" y="62"/>
                </a:lnTo>
                <a:lnTo>
                  <a:pt x="306" y="49"/>
                </a:lnTo>
                <a:lnTo>
                  <a:pt x="311" y="93"/>
                </a:lnTo>
                <a:lnTo>
                  <a:pt x="347" y="117"/>
                </a:lnTo>
                <a:lnTo>
                  <a:pt x="396" y="117"/>
                </a:lnTo>
                <a:lnTo>
                  <a:pt x="409" y="161"/>
                </a:lnTo>
                <a:lnTo>
                  <a:pt x="453" y="172"/>
                </a:lnTo>
                <a:lnTo>
                  <a:pt x="453" y="172"/>
                </a:lnTo>
                <a:close/>
              </a:path>
            </a:pathLst>
          </a:custGeom>
          <a:solidFill>
            <a:schemeClr val="bg1">
              <a:alpha val="80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9" name="Freeform 14">
            <a:extLst>
              <a:ext uri="{FF2B5EF4-FFF2-40B4-BE49-F238E27FC236}">
                <a16:creationId xmlns:a16="http://schemas.microsoft.com/office/drawing/2014/main" id="{05579968-CCCE-4863-B885-DADF0F6FF2A4}"/>
              </a:ext>
            </a:extLst>
          </p:cNvPr>
          <p:cNvSpPr>
            <a:spLocks/>
          </p:cNvSpPr>
          <p:nvPr/>
        </p:nvSpPr>
        <p:spPr bwMode="auto">
          <a:xfrm>
            <a:off x="4072153" y="1986836"/>
            <a:ext cx="1555750" cy="1222375"/>
          </a:xfrm>
          <a:custGeom>
            <a:avLst/>
            <a:gdLst>
              <a:gd name="T0" fmla="*/ 311 w 980"/>
              <a:gd name="T1" fmla="*/ 2 h 770"/>
              <a:gd name="T2" fmla="*/ 380 w 980"/>
              <a:gd name="T3" fmla="*/ 43 h 770"/>
              <a:gd name="T4" fmla="*/ 456 w 980"/>
              <a:gd name="T5" fmla="*/ 27 h 770"/>
              <a:gd name="T6" fmla="*/ 494 w 980"/>
              <a:gd name="T7" fmla="*/ 112 h 770"/>
              <a:gd name="T8" fmla="*/ 565 w 980"/>
              <a:gd name="T9" fmla="*/ 95 h 770"/>
              <a:gd name="T10" fmla="*/ 587 w 980"/>
              <a:gd name="T11" fmla="*/ 174 h 770"/>
              <a:gd name="T12" fmla="*/ 652 w 980"/>
              <a:gd name="T13" fmla="*/ 117 h 770"/>
              <a:gd name="T14" fmla="*/ 726 w 980"/>
              <a:gd name="T15" fmla="*/ 153 h 770"/>
              <a:gd name="T16" fmla="*/ 797 w 980"/>
              <a:gd name="T17" fmla="*/ 117 h 770"/>
              <a:gd name="T18" fmla="*/ 852 w 980"/>
              <a:gd name="T19" fmla="*/ 221 h 770"/>
              <a:gd name="T20" fmla="*/ 794 w 980"/>
              <a:gd name="T21" fmla="*/ 286 h 770"/>
              <a:gd name="T22" fmla="*/ 729 w 980"/>
              <a:gd name="T23" fmla="*/ 377 h 770"/>
              <a:gd name="T24" fmla="*/ 805 w 980"/>
              <a:gd name="T25" fmla="*/ 407 h 770"/>
              <a:gd name="T26" fmla="*/ 824 w 980"/>
              <a:gd name="T27" fmla="*/ 450 h 770"/>
              <a:gd name="T28" fmla="*/ 876 w 980"/>
              <a:gd name="T29" fmla="*/ 470 h 770"/>
              <a:gd name="T30" fmla="*/ 955 w 980"/>
              <a:gd name="T31" fmla="*/ 565 h 770"/>
              <a:gd name="T32" fmla="*/ 980 w 980"/>
              <a:gd name="T33" fmla="*/ 658 h 770"/>
              <a:gd name="T34" fmla="*/ 906 w 980"/>
              <a:gd name="T35" fmla="*/ 636 h 770"/>
              <a:gd name="T36" fmla="*/ 849 w 980"/>
              <a:gd name="T37" fmla="*/ 685 h 770"/>
              <a:gd name="T38" fmla="*/ 808 w 980"/>
              <a:gd name="T39" fmla="*/ 759 h 770"/>
              <a:gd name="T40" fmla="*/ 715 w 980"/>
              <a:gd name="T41" fmla="*/ 770 h 770"/>
              <a:gd name="T42" fmla="*/ 647 w 980"/>
              <a:gd name="T43" fmla="*/ 721 h 770"/>
              <a:gd name="T44" fmla="*/ 598 w 980"/>
              <a:gd name="T45" fmla="*/ 696 h 770"/>
              <a:gd name="T46" fmla="*/ 576 w 980"/>
              <a:gd name="T47" fmla="*/ 636 h 770"/>
              <a:gd name="T48" fmla="*/ 494 w 980"/>
              <a:gd name="T49" fmla="*/ 655 h 770"/>
              <a:gd name="T50" fmla="*/ 453 w 980"/>
              <a:gd name="T51" fmla="*/ 666 h 770"/>
              <a:gd name="T52" fmla="*/ 426 w 980"/>
              <a:gd name="T53" fmla="*/ 633 h 770"/>
              <a:gd name="T54" fmla="*/ 339 w 980"/>
              <a:gd name="T55" fmla="*/ 674 h 770"/>
              <a:gd name="T56" fmla="*/ 251 w 980"/>
              <a:gd name="T57" fmla="*/ 707 h 770"/>
              <a:gd name="T58" fmla="*/ 210 w 980"/>
              <a:gd name="T59" fmla="*/ 680 h 770"/>
              <a:gd name="T60" fmla="*/ 186 w 980"/>
              <a:gd name="T61" fmla="*/ 612 h 770"/>
              <a:gd name="T62" fmla="*/ 180 w 980"/>
              <a:gd name="T63" fmla="*/ 554 h 770"/>
              <a:gd name="T64" fmla="*/ 156 w 980"/>
              <a:gd name="T65" fmla="*/ 500 h 770"/>
              <a:gd name="T66" fmla="*/ 71 w 980"/>
              <a:gd name="T67" fmla="*/ 513 h 770"/>
              <a:gd name="T68" fmla="*/ 44 w 980"/>
              <a:gd name="T69" fmla="*/ 456 h 770"/>
              <a:gd name="T70" fmla="*/ 0 w 980"/>
              <a:gd name="T71" fmla="*/ 420 h 770"/>
              <a:gd name="T72" fmla="*/ 11 w 980"/>
              <a:gd name="T73" fmla="*/ 344 h 770"/>
              <a:gd name="T74" fmla="*/ 3 w 980"/>
              <a:gd name="T75" fmla="*/ 292 h 770"/>
              <a:gd name="T76" fmla="*/ 66 w 980"/>
              <a:gd name="T77" fmla="*/ 297 h 770"/>
              <a:gd name="T78" fmla="*/ 169 w 980"/>
              <a:gd name="T79" fmla="*/ 292 h 770"/>
              <a:gd name="T80" fmla="*/ 219 w 980"/>
              <a:gd name="T81" fmla="*/ 306 h 770"/>
              <a:gd name="T82" fmla="*/ 251 w 980"/>
              <a:gd name="T83" fmla="*/ 254 h 770"/>
              <a:gd name="T84" fmla="*/ 336 w 980"/>
              <a:gd name="T85" fmla="*/ 267 h 770"/>
              <a:gd name="T86" fmla="*/ 300 w 980"/>
              <a:gd name="T87" fmla="*/ 213 h 770"/>
              <a:gd name="T88" fmla="*/ 298 w 980"/>
              <a:gd name="T89" fmla="*/ 155 h 770"/>
              <a:gd name="T90" fmla="*/ 287 w 980"/>
              <a:gd name="T91" fmla="*/ 87 h 770"/>
              <a:gd name="T92" fmla="*/ 262 w 980"/>
              <a:gd name="T93" fmla="*/ 0 h 7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80" h="770">
                <a:moveTo>
                  <a:pt x="262" y="0"/>
                </a:moveTo>
                <a:lnTo>
                  <a:pt x="311" y="2"/>
                </a:lnTo>
                <a:lnTo>
                  <a:pt x="363" y="27"/>
                </a:lnTo>
                <a:lnTo>
                  <a:pt x="380" y="43"/>
                </a:lnTo>
                <a:lnTo>
                  <a:pt x="415" y="49"/>
                </a:lnTo>
                <a:lnTo>
                  <a:pt x="456" y="27"/>
                </a:lnTo>
                <a:lnTo>
                  <a:pt x="472" y="62"/>
                </a:lnTo>
                <a:lnTo>
                  <a:pt x="494" y="112"/>
                </a:lnTo>
                <a:lnTo>
                  <a:pt x="521" y="112"/>
                </a:lnTo>
                <a:lnTo>
                  <a:pt x="565" y="95"/>
                </a:lnTo>
                <a:lnTo>
                  <a:pt x="590" y="144"/>
                </a:lnTo>
                <a:lnTo>
                  <a:pt x="587" y="174"/>
                </a:lnTo>
                <a:lnTo>
                  <a:pt x="625" y="144"/>
                </a:lnTo>
                <a:lnTo>
                  <a:pt x="652" y="117"/>
                </a:lnTo>
                <a:lnTo>
                  <a:pt x="702" y="153"/>
                </a:lnTo>
                <a:lnTo>
                  <a:pt x="726" y="153"/>
                </a:lnTo>
                <a:lnTo>
                  <a:pt x="732" y="117"/>
                </a:lnTo>
                <a:lnTo>
                  <a:pt x="797" y="117"/>
                </a:lnTo>
                <a:lnTo>
                  <a:pt x="879" y="199"/>
                </a:lnTo>
                <a:lnTo>
                  <a:pt x="852" y="221"/>
                </a:lnTo>
                <a:lnTo>
                  <a:pt x="846" y="267"/>
                </a:lnTo>
                <a:lnTo>
                  <a:pt x="794" y="286"/>
                </a:lnTo>
                <a:lnTo>
                  <a:pt x="721" y="344"/>
                </a:lnTo>
                <a:lnTo>
                  <a:pt x="729" y="377"/>
                </a:lnTo>
                <a:lnTo>
                  <a:pt x="770" y="423"/>
                </a:lnTo>
                <a:lnTo>
                  <a:pt x="805" y="407"/>
                </a:lnTo>
                <a:lnTo>
                  <a:pt x="824" y="426"/>
                </a:lnTo>
                <a:lnTo>
                  <a:pt x="824" y="450"/>
                </a:lnTo>
                <a:lnTo>
                  <a:pt x="846" y="475"/>
                </a:lnTo>
                <a:lnTo>
                  <a:pt x="876" y="470"/>
                </a:lnTo>
                <a:lnTo>
                  <a:pt x="909" y="530"/>
                </a:lnTo>
                <a:lnTo>
                  <a:pt x="955" y="565"/>
                </a:lnTo>
                <a:lnTo>
                  <a:pt x="964" y="625"/>
                </a:lnTo>
                <a:lnTo>
                  <a:pt x="980" y="658"/>
                </a:lnTo>
                <a:lnTo>
                  <a:pt x="931" y="636"/>
                </a:lnTo>
                <a:lnTo>
                  <a:pt x="906" y="636"/>
                </a:lnTo>
                <a:lnTo>
                  <a:pt x="906" y="669"/>
                </a:lnTo>
                <a:lnTo>
                  <a:pt x="849" y="685"/>
                </a:lnTo>
                <a:lnTo>
                  <a:pt x="819" y="715"/>
                </a:lnTo>
                <a:lnTo>
                  <a:pt x="808" y="759"/>
                </a:lnTo>
                <a:lnTo>
                  <a:pt x="753" y="759"/>
                </a:lnTo>
                <a:lnTo>
                  <a:pt x="715" y="770"/>
                </a:lnTo>
                <a:lnTo>
                  <a:pt x="691" y="746"/>
                </a:lnTo>
                <a:lnTo>
                  <a:pt x="647" y="721"/>
                </a:lnTo>
                <a:lnTo>
                  <a:pt x="622" y="696"/>
                </a:lnTo>
                <a:lnTo>
                  <a:pt x="598" y="696"/>
                </a:lnTo>
                <a:lnTo>
                  <a:pt x="598" y="658"/>
                </a:lnTo>
                <a:lnTo>
                  <a:pt x="576" y="636"/>
                </a:lnTo>
                <a:lnTo>
                  <a:pt x="532" y="636"/>
                </a:lnTo>
                <a:lnTo>
                  <a:pt x="494" y="655"/>
                </a:lnTo>
                <a:lnTo>
                  <a:pt x="475" y="674"/>
                </a:lnTo>
                <a:lnTo>
                  <a:pt x="453" y="666"/>
                </a:lnTo>
                <a:lnTo>
                  <a:pt x="453" y="633"/>
                </a:lnTo>
                <a:lnTo>
                  <a:pt x="426" y="633"/>
                </a:lnTo>
                <a:lnTo>
                  <a:pt x="396" y="674"/>
                </a:lnTo>
                <a:lnTo>
                  <a:pt x="339" y="674"/>
                </a:lnTo>
                <a:lnTo>
                  <a:pt x="309" y="658"/>
                </a:lnTo>
                <a:lnTo>
                  <a:pt x="251" y="707"/>
                </a:lnTo>
                <a:lnTo>
                  <a:pt x="199" y="718"/>
                </a:lnTo>
                <a:lnTo>
                  <a:pt x="210" y="680"/>
                </a:lnTo>
                <a:lnTo>
                  <a:pt x="164" y="653"/>
                </a:lnTo>
                <a:lnTo>
                  <a:pt x="186" y="612"/>
                </a:lnTo>
                <a:lnTo>
                  <a:pt x="175" y="587"/>
                </a:lnTo>
                <a:lnTo>
                  <a:pt x="180" y="554"/>
                </a:lnTo>
                <a:lnTo>
                  <a:pt x="175" y="519"/>
                </a:lnTo>
                <a:lnTo>
                  <a:pt x="156" y="500"/>
                </a:lnTo>
                <a:lnTo>
                  <a:pt x="123" y="521"/>
                </a:lnTo>
                <a:lnTo>
                  <a:pt x="71" y="513"/>
                </a:lnTo>
                <a:lnTo>
                  <a:pt x="71" y="483"/>
                </a:lnTo>
                <a:lnTo>
                  <a:pt x="44" y="456"/>
                </a:lnTo>
                <a:lnTo>
                  <a:pt x="8" y="448"/>
                </a:lnTo>
                <a:lnTo>
                  <a:pt x="0" y="420"/>
                </a:lnTo>
                <a:lnTo>
                  <a:pt x="28" y="393"/>
                </a:lnTo>
                <a:lnTo>
                  <a:pt x="11" y="344"/>
                </a:lnTo>
                <a:lnTo>
                  <a:pt x="19" y="316"/>
                </a:lnTo>
                <a:lnTo>
                  <a:pt x="3" y="292"/>
                </a:lnTo>
                <a:lnTo>
                  <a:pt x="19" y="270"/>
                </a:lnTo>
                <a:lnTo>
                  <a:pt x="66" y="297"/>
                </a:lnTo>
                <a:lnTo>
                  <a:pt x="107" y="270"/>
                </a:lnTo>
                <a:lnTo>
                  <a:pt x="169" y="292"/>
                </a:lnTo>
                <a:lnTo>
                  <a:pt x="189" y="322"/>
                </a:lnTo>
                <a:lnTo>
                  <a:pt x="219" y="306"/>
                </a:lnTo>
                <a:lnTo>
                  <a:pt x="219" y="276"/>
                </a:lnTo>
                <a:lnTo>
                  <a:pt x="251" y="254"/>
                </a:lnTo>
                <a:lnTo>
                  <a:pt x="279" y="281"/>
                </a:lnTo>
                <a:lnTo>
                  <a:pt x="336" y="267"/>
                </a:lnTo>
                <a:lnTo>
                  <a:pt x="336" y="248"/>
                </a:lnTo>
                <a:lnTo>
                  <a:pt x="300" y="213"/>
                </a:lnTo>
                <a:lnTo>
                  <a:pt x="320" y="177"/>
                </a:lnTo>
                <a:lnTo>
                  <a:pt x="298" y="155"/>
                </a:lnTo>
                <a:lnTo>
                  <a:pt x="306" y="131"/>
                </a:lnTo>
                <a:lnTo>
                  <a:pt x="287" y="87"/>
                </a:lnTo>
                <a:lnTo>
                  <a:pt x="298" y="40"/>
                </a:lnTo>
                <a:lnTo>
                  <a:pt x="262" y="0"/>
                </a:lnTo>
                <a:lnTo>
                  <a:pt x="262" y="0"/>
                </a:lnTo>
                <a:close/>
              </a:path>
            </a:pathLst>
          </a:custGeom>
          <a:solidFill>
            <a:schemeClr val="bg1">
              <a:alpha val="62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60" name="Freeform 15">
            <a:extLst>
              <a:ext uri="{FF2B5EF4-FFF2-40B4-BE49-F238E27FC236}">
                <a16:creationId xmlns:a16="http://schemas.microsoft.com/office/drawing/2014/main" id="{14AC4169-2739-4089-A656-684F53D49706}"/>
              </a:ext>
            </a:extLst>
          </p:cNvPr>
          <p:cNvSpPr>
            <a:spLocks/>
          </p:cNvSpPr>
          <p:nvPr/>
        </p:nvSpPr>
        <p:spPr bwMode="auto">
          <a:xfrm>
            <a:off x="916835" y="2498011"/>
            <a:ext cx="1257300" cy="915988"/>
          </a:xfrm>
          <a:custGeom>
            <a:avLst/>
            <a:gdLst>
              <a:gd name="T0" fmla="*/ 100 w 290"/>
              <a:gd name="T1" fmla="*/ 209 h 211"/>
              <a:gd name="T2" fmla="*/ 89 w 290"/>
              <a:gd name="T3" fmla="*/ 193 h 211"/>
              <a:gd name="T4" fmla="*/ 57 w 290"/>
              <a:gd name="T5" fmla="*/ 158 h 211"/>
              <a:gd name="T6" fmla="*/ 28 w 290"/>
              <a:gd name="T7" fmla="*/ 131 h 211"/>
              <a:gd name="T8" fmla="*/ 23 w 290"/>
              <a:gd name="T9" fmla="*/ 103 h 211"/>
              <a:gd name="T10" fmla="*/ 0 w 290"/>
              <a:gd name="T11" fmla="*/ 73 h 211"/>
              <a:gd name="T12" fmla="*/ 1 w 290"/>
              <a:gd name="T13" fmla="*/ 46 h 211"/>
              <a:gd name="T14" fmla="*/ 24 w 290"/>
              <a:gd name="T15" fmla="*/ 50 h 211"/>
              <a:gd name="T16" fmla="*/ 34 w 290"/>
              <a:gd name="T17" fmla="*/ 63 h 211"/>
              <a:gd name="T18" fmla="*/ 36 w 290"/>
              <a:gd name="T19" fmla="*/ 78 h 211"/>
              <a:gd name="T20" fmla="*/ 42 w 290"/>
              <a:gd name="T21" fmla="*/ 98 h 211"/>
              <a:gd name="T22" fmla="*/ 55 w 290"/>
              <a:gd name="T23" fmla="*/ 86 h 211"/>
              <a:gd name="T24" fmla="*/ 67 w 290"/>
              <a:gd name="T25" fmla="*/ 64 h 211"/>
              <a:gd name="T26" fmla="*/ 95 w 290"/>
              <a:gd name="T27" fmla="*/ 34 h 211"/>
              <a:gd name="T28" fmla="*/ 102 w 290"/>
              <a:gd name="T29" fmla="*/ 19 h 211"/>
              <a:gd name="T30" fmla="*/ 140 w 290"/>
              <a:gd name="T31" fmla="*/ 13 h 211"/>
              <a:gd name="T32" fmla="*/ 158 w 290"/>
              <a:gd name="T33" fmla="*/ 5 h 211"/>
              <a:gd name="T34" fmla="*/ 203 w 290"/>
              <a:gd name="T35" fmla="*/ 16 h 211"/>
              <a:gd name="T36" fmla="*/ 234 w 290"/>
              <a:gd name="T37" fmla="*/ 27 h 211"/>
              <a:gd name="T38" fmla="*/ 245 w 290"/>
              <a:gd name="T39" fmla="*/ 41 h 211"/>
              <a:gd name="T40" fmla="*/ 278 w 290"/>
              <a:gd name="T41" fmla="*/ 49 h 211"/>
              <a:gd name="T42" fmla="*/ 274 w 290"/>
              <a:gd name="T43" fmla="*/ 69 h 211"/>
              <a:gd name="T44" fmla="*/ 279 w 290"/>
              <a:gd name="T45" fmla="*/ 91 h 211"/>
              <a:gd name="T46" fmla="*/ 285 w 290"/>
              <a:gd name="T47" fmla="*/ 113 h 211"/>
              <a:gd name="T48" fmla="*/ 290 w 290"/>
              <a:gd name="T49" fmla="*/ 138 h 211"/>
              <a:gd name="T50" fmla="*/ 271 w 290"/>
              <a:gd name="T51" fmla="*/ 159 h 211"/>
              <a:gd name="T52" fmla="*/ 255 w 290"/>
              <a:gd name="T53" fmla="*/ 165 h 211"/>
              <a:gd name="T54" fmla="*/ 205 w 290"/>
              <a:gd name="T55" fmla="*/ 184 h 211"/>
              <a:gd name="T56" fmla="*/ 197 w 290"/>
              <a:gd name="T57" fmla="*/ 204 h 211"/>
              <a:gd name="T58" fmla="*/ 177 w 290"/>
              <a:gd name="T59" fmla="*/ 201 h 211"/>
              <a:gd name="T60" fmla="*/ 147 w 290"/>
              <a:gd name="T61" fmla="*/ 199 h 211"/>
              <a:gd name="T62" fmla="*/ 125 w 290"/>
              <a:gd name="T63" fmla="*/ 201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90" h="211">
                <a:moveTo>
                  <a:pt x="115" y="210"/>
                </a:moveTo>
                <a:cubicBezTo>
                  <a:pt x="100" y="209"/>
                  <a:pt x="100" y="209"/>
                  <a:pt x="100" y="209"/>
                </a:cubicBezTo>
                <a:cubicBezTo>
                  <a:pt x="100" y="198"/>
                  <a:pt x="100" y="198"/>
                  <a:pt x="100" y="198"/>
                </a:cubicBezTo>
                <a:cubicBezTo>
                  <a:pt x="89" y="193"/>
                  <a:pt x="89" y="193"/>
                  <a:pt x="89" y="193"/>
                </a:cubicBezTo>
                <a:cubicBezTo>
                  <a:pt x="89" y="180"/>
                  <a:pt x="89" y="180"/>
                  <a:pt x="89" y="180"/>
                </a:cubicBezTo>
                <a:cubicBezTo>
                  <a:pt x="57" y="158"/>
                  <a:pt x="57" y="158"/>
                  <a:pt x="57" y="158"/>
                </a:cubicBezTo>
                <a:cubicBezTo>
                  <a:pt x="36" y="147"/>
                  <a:pt x="36" y="147"/>
                  <a:pt x="36" y="147"/>
                </a:cubicBezTo>
                <a:cubicBezTo>
                  <a:pt x="28" y="131"/>
                  <a:pt x="28" y="131"/>
                  <a:pt x="28" y="131"/>
                </a:cubicBezTo>
                <a:cubicBezTo>
                  <a:pt x="19" y="121"/>
                  <a:pt x="19" y="121"/>
                  <a:pt x="19" y="121"/>
                </a:cubicBezTo>
                <a:cubicBezTo>
                  <a:pt x="23" y="103"/>
                  <a:pt x="23" y="103"/>
                  <a:pt x="23" y="103"/>
                </a:cubicBezTo>
                <a:cubicBezTo>
                  <a:pt x="9" y="83"/>
                  <a:pt x="9" y="83"/>
                  <a:pt x="9" y="83"/>
                </a:cubicBezTo>
                <a:cubicBezTo>
                  <a:pt x="0" y="73"/>
                  <a:pt x="0" y="73"/>
                  <a:pt x="0" y="73"/>
                </a:cubicBezTo>
                <a:cubicBezTo>
                  <a:pt x="6" y="60"/>
                  <a:pt x="6" y="60"/>
                  <a:pt x="6" y="60"/>
                </a:cubicBezTo>
                <a:cubicBezTo>
                  <a:pt x="1" y="46"/>
                  <a:pt x="1" y="46"/>
                  <a:pt x="1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24" y="50"/>
                  <a:pt x="24" y="50"/>
                  <a:pt x="24" y="50"/>
                </a:cubicBezTo>
                <a:cubicBezTo>
                  <a:pt x="24" y="63"/>
                  <a:pt x="24" y="63"/>
                  <a:pt x="24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9" y="69"/>
                  <a:pt x="39" y="69"/>
                  <a:pt x="39" y="69"/>
                </a:cubicBezTo>
                <a:cubicBezTo>
                  <a:pt x="36" y="78"/>
                  <a:pt x="36" y="78"/>
                  <a:pt x="36" y="78"/>
                </a:cubicBezTo>
                <a:cubicBezTo>
                  <a:pt x="42" y="83"/>
                  <a:pt x="42" y="83"/>
                  <a:pt x="42" y="83"/>
                </a:cubicBezTo>
                <a:cubicBezTo>
                  <a:pt x="42" y="98"/>
                  <a:pt x="42" y="98"/>
                  <a:pt x="42" y="98"/>
                </a:cubicBezTo>
                <a:cubicBezTo>
                  <a:pt x="51" y="107"/>
                  <a:pt x="51" y="107"/>
                  <a:pt x="51" y="107"/>
                </a:cubicBezTo>
                <a:cubicBezTo>
                  <a:pt x="55" y="86"/>
                  <a:pt x="55" y="86"/>
                  <a:pt x="55" y="86"/>
                </a:cubicBezTo>
                <a:cubicBezTo>
                  <a:pt x="55" y="86"/>
                  <a:pt x="52" y="79"/>
                  <a:pt x="55" y="76"/>
                </a:cubicBezTo>
                <a:cubicBezTo>
                  <a:pt x="58" y="73"/>
                  <a:pt x="67" y="64"/>
                  <a:pt x="67" y="64"/>
                </a:cubicBezTo>
                <a:cubicBezTo>
                  <a:pt x="72" y="47"/>
                  <a:pt x="72" y="47"/>
                  <a:pt x="72" y="47"/>
                </a:cubicBezTo>
                <a:cubicBezTo>
                  <a:pt x="95" y="34"/>
                  <a:pt x="95" y="34"/>
                  <a:pt x="95" y="34"/>
                </a:cubicBezTo>
                <a:cubicBezTo>
                  <a:pt x="95" y="26"/>
                  <a:pt x="95" y="26"/>
                  <a:pt x="95" y="26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19" y="16"/>
                  <a:pt x="119" y="16"/>
                  <a:pt x="119" y="16"/>
                </a:cubicBezTo>
                <a:cubicBezTo>
                  <a:pt x="140" y="13"/>
                  <a:pt x="140" y="13"/>
                  <a:pt x="140" y="13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58" y="5"/>
                  <a:pt x="158" y="5"/>
                  <a:pt x="158" y="5"/>
                </a:cubicBezTo>
                <a:cubicBezTo>
                  <a:pt x="180" y="0"/>
                  <a:pt x="180" y="0"/>
                  <a:pt x="180" y="0"/>
                </a:cubicBezTo>
                <a:cubicBezTo>
                  <a:pt x="203" y="16"/>
                  <a:pt x="203" y="16"/>
                  <a:pt x="203" y="16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34" y="27"/>
                  <a:pt x="234" y="27"/>
                  <a:pt x="234" y="27"/>
                </a:cubicBezTo>
                <a:cubicBezTo>
                  <a:pt x="245" y="31"/>
                  <a:pt x="245" y="31"/>
                  <a:pt x="245" y="31"/>
                </a:cubicBezTo>
                <a:cubicBezTo>
                  <a:pt x="245" y="41"/>
                  <a:pt x="245" y="41"/>
                  <a:pt x="245" y="41"/>
                </a:cubicBezTo>
                <a:cubicBezTo>
                  <a:pt x="268" y="38"/>
                  <a:pt x="268" y="38"/>
                  <a:pt x="268" y="38"/>
                </a:cubicBezTo>
                <a:cubicBezTo>
                  <a:pt x="278" y="49"/>
                  <a:pt x="278" y="49"/>
                  <a:pt x="278" y="49"/>
                </a:cubicBezTo>
                <a:cubicBezTo>
                  <a:pt x="268" y="58"/>
                  <a:pt x="268" y="58"/>
                  <a:pt x="268" y="58"/>
                </a:cubicBezTo>
                <a:cubicBezTo>
                  <a:pt x="274" y="69"/>
                  <a:pt x="274" y="69"/>
                  <a:pt x="274" y="69"/>
                </a:cubicBezTo>
                <a:cubicBezTo>
                  <a:pt x="270" y="82"/>
                  <a:pt x="270" y="82"/>
                  <a:pt x="270" y="82"/>
                </a:cubicBezTo>
                <a:cubicBezTo>
                  <a:pt x="279" y="91"/>
                  <a:pt x="279" y="91"/>
                  <a:pt x="279" y="91"/>
                </a:cubicBezTo>
                <a:cubicBezTo>
                  <a:pt x="275" y="99"/>
                  <a:pt x="275" y="99"/>
                  <a:pt x="275" y="99"/>
                </a:cubicBezTo>
                <a:cubicBezTo>
                  <a:pt x="285" y="113"/>
                  <a:pt x="285" y="113"/>
                  <a:pt x="285" y="113"/>
                </a:cubicBezTo>
                <a:cubicBezTo>
                  <a:pt x="275" y="123"/>
                  <a:pt x="275" y="123"/>
                  <a:pt x="275" y="123"/>
                </a:cubicBezTo>
                <a:cubicBezTo>
                  <a:pt x="290" y="138"/>
                  <a:pt x="290" y="138"/>
                  <a:pt x="290" y="138"/>
                </a:cubicBezTo>
                <a:cubicBezTo>
                  <a:pt x="283" y="155"/>
                  <a:pt x="283" y="155"/>
                  <a:pt x="283" y="155"/>
                </a:cubicBezTo>
                <a:cubicBezTo>
                  <a:pt x="271" y="159"/>
                  <a:pt x="271" y="159"/>
                  <a:pt x="271" y="159"/>
                </a:cubicBezTo>
                <a:cubicBezTo>
                  <a:pt x="271" y="177"/>
                  <a:pt x="271" y="177"/>
                  <a:pt x="271" y="177"/>
                </a:cubicBezTo>
                <a:cubicBezTo>
                  <a:pt x="255" y="165"/>
                  <a:pt x="255" y="165"/>
                  <a:pt x="255" y="165"/>
                </a:cubicBezTo>
                <a:cubicBezTo>
                  <a:pt x="238" y="163"/>
                  <a:pt x="238" y="163"/>
                  <a:pt x="238" y="163"/>
                </a:cubicBezTo>
                <a:cubicBezTo>
                  <a:pt x="205" y="184"/>
                  <a:pt x="205" y="184"/>
                  <a:pt x="205" y="184"/>
                </a:cubicBezTo>
                <a:cubicBezTo>
                  <a:pt x="205" y="196"/>
                  <a:pt x="205" y="196"/>
                  <a:pt x="205" y="196"/>
                </a:cubicBezTo>
                <a:cubicBezTo>
                  <a:pt x="197" y="204"/>
                  <a:pt x="197" y="204"/>
                  <a:pt x="197" y="204"/>
                </a:cubicBezTo>
                <a:cubicBezTo>
                  <a:pt x="184" y="197"/>
                  <a:pt x="184" y="197"/>
                  <a:pt x="184" y="197"/>
                </a:cubicBezTo>
                <a:cubicBezTo>
                  <a:pt x="177" y="201"/>
                  <a:pt x="177" y="201"/>
                  <a:pt x="177" y="201"/>
                </a:cubicBezTo>
                <a:cubicBezTo>
                  <a:pt x="163" y="193"/>
                  <a:pt x="163" y="193"/>
                  <a:pt x="163" y="193"/>
                </a:cubicBezTo>
                <a:cubicBezTo>
                  <a:pt x="147" y="199"/>
                  <a:pt x="147" y="199"/>
                  <a:pt x="147" y="199"/>
                </a:cubicBezTo>
                <a:cubicBezTo>
                  <a:pt x="136" y="211"/>
                  <a:pt x="136" y="211"/>
                  <a:pt x="136" y="211"/>
                </a:cubicBezTo>
                <a:cubicBezTo>
                  <a:pt x="125" y="201"/>
                  <a:pt x="125" y="201"/>
                  <a:pt x="125" y="201"/>
                </a:cubicBezTo>
                <a:cubicBezTo>
                  <a:pt x="115" y="210"/>
                  <a:pt x="115" y="210"/>
                  <a:pt x="115" y="210"/>
                </a:cubicBezTo>
                <a:close/>
              </a:path>
            </a:pathLst>
          </a:custGeom>
          <a:solidFill>
            <a:schemeClr val="bg1">
              <a:alpha val="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27,8</a:t>
            </a:r>
          </a:p>
        </p:txBody>
      </p:sp>
      <p:sp>
        <p:nvSpPr>
          <p:cNvPr id="61" name="Freeform 16">
            <a:extLst>
              <a:ext uri="{FF2B5EF4-FFF2-40B4-BE49-F238E27FC236}">
                <a16:creationId xmlns:a16="http://schemas.microsoft.com/office/drawing/2014/main" id="{D2FAEBD9-AD44-4ECF-9365-8A7830FCE588}"/>
              </a:ext>
            </a:extLst>
          </p:cNvPr>
          <p:cNvSpPr>
            <a:spLocks/>
          </p:cNvSpPr>
          <p:nvPr/>
        </p:nvSpPr>
        <p:spPr bwMode="auto">
          <a:xfrm>
            <a:off x="3262528" y="1604248"/>
            <a:ext cx="1343025" cy="898525"/>
          </a:xfrm>
          <a:custGeom>
            <a:avLst/>
            <a:gdLst>
              <a:gd name="T0" fmla="*/ 808 w 846"/>
              <a:gd name="T1" fmla="*/ 281 h 566"/>
              <a:gd name="T2" fmla="*/ 816 w 846"/>
              <a:gd name="T3" fmla="*/ 372 h 566"/>
              <a:gd name="T4" fmla="*/ 830 w 846"/>
              <a:gd name="T5" fmla="*/ 418 h 566"/>
              <a:gd name="T6" fmla="*/ 846 w 846"/>
              <a:gd name="T7" fmla="*/ 489 h 566"/>
              <a:gd name="T8" fmla="*/ 789 w 846"/>
              <a:gd name="T9" fmla="*/ 522 h 566"/>
              <a:gd name="T10" fmla="*/ 729 w 846"/>
              <a:gd name="T11" fmla="*/ 517 h 566"/>
              <a:gd name="T12" fmla="*/ 699 w 846"/>
              <a:gd name="T13" fmla="*/ 563 h 566"/>
              <a:gd name="T14" fmla="*/ 617 w 846"/>
              <a:gd name="T15" fmla="*/ 511 h 566"/>
              <a:gd name="T16" fmla="*/ 529 w 846"/>
              <a:gd name="T17" fmla="*/ 511 h 566"/>
              <a:gd name="T18" fmla="*/ 499 w 846"/>
              <a:gd name="T19" fmla="*/ 476 h 566"/>
              <a:gd name="T20" fmla="*/ 437 w 846"/>
              <a:gd name="T21" fmla="*/ 435 h 566"/>
              <a:gd name="T22" fmla="*/ 379 w 846"/>
              <a:gd name="T23" fmla="*/ 410 h 566"/>
              <a:gd name="T24" fmla="*/ 317 w 846"/>
              <a:gd name="T25" fmla="*/ 495 h 566"/>
              <a:gd name="T26" fmla="*/ 270 w 846"/>
              <a:gd name="T27" fmla="*/ 486 h 566"/>
              <a:gd name="T28" fmla="*/ 224 w 846"/>
              <a:gd name="T29" fmla="*/ 552 h 566"/>
              <a:gd name="T30" fmla="*/ 156 w 846"/>
              <a:gd name="T31" fmla="*/ 525 h 566"/>
              <a:gd name="T32" fmla="*/ 63 w 846"/>
              <a:gd name="T33" fmla="*/ 492 h 566"/>
              <a:gd name="T34" fmla="*/ 19 w 846"/>
              <a:gd name="T35" fmla="*/ 394 h 566"/>
              <a:gd name="T36" fmla="*/ 25 w 846"/>
              <a:gd name="T37" fmla="*/ 322 h 566"/>
              <a:gd name="T38" fmla="*/ 49 w 846"/>
              <a:gd name="T39" fmla="*/ 273 h 566"/>
              <a:gd name="T40" fmla="*/ 68 w 846"/>
              <a:gd name="T41" fmla="*/ 210 h 566"/>
              <a:gd name="T42" fmla="*/ 147 w 846"/>
              <a:gd name="T43" fmla="*/ 230 h 566"/>
              <a:gd name="T44" fmla="*/ 191 w 846"/>
              <a:gd name="T45" fmla="*/ 175 h 566"/>
              <a:gd name="T46" fmla="*/ 322 w 846"/>
              <a:gd name="T47" fmla="*/ 159 h 566"/>
              <a:gd name="T48" fmla="*/ 420 w 846"/>
              <a:gd name="T49" fmla="*/ 159 h 566"/>
              <a:gd name="T50" fmla="*/ 445 w 846"/>
              <a:gd name="T51" fmla="*/ 52 h 566"/>
              <a:gd name="T52" fmla="*/ 442 w 846"/>
              <a:gd name="T53" fmla="*/ 0 h 566"/>
              <a:gd name="T54" fmla="*/ 508 w 846"/>
              <a:gd name="T55" fmla="*/ 22 h 566"/>
              <a:gd name="T56" fmla="*/ 562 w 846"/>
              <a:gd name="T57" fmla="*/ 36 h 566"/>
              <a:gd name="T58" fmla="*/ 622 w 846"/>
              <a:gd name="T59" fmla="*/ 60 h 566"/>
              <a:gd name="T60" fmla="*/ 625 w 846"/>
              <a:gd name="T61" fmla="*/ 142 h 566"/>
              <a:gd name="T62" fmla="*/ 677 w 846"/>
              <a:gd name="T63" fmla="*/ 197 h 566"/>
              <a:gd name="T64" fmla="*/ 690 w 846"/>
              <a:gd name="T65" fmla="*/ 254 h 566"/>
              <a:gd name="T66" fmla="*/ 772 w 846"/>
              <a:gd name="T67" fmla="*/ 241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46" h="566">
                <a:moveTo>
                  <a:pt x="772" y="241"/>
                </a:moveTo>
                <a:lnTo>
                  <a:pt x="808" y="281"/>
                </a:lnTo>
                <a:lnTo>
                  <a:pt x="797" y="328"/>
                </a:lnTo>
                <a:lnTo>
                  <a:pt x="816" y="372"/>
                </a:lnTo>
                <a:lnTo>
                  <a:pt x="808" y="396"/>
                </a:lnTo>
                <a:lnTo>
                  <a:pt x="830" y="418"/>
                </a:lnTo>
                <a:lnTo>
                  <a:pt x="810" y="454"/>
                </a:lnTo>
                <a:lnTo>
                  <a:pt x="846" y="489"/>
                </a:lnTo>
                <a:lnTo>
                  <a:pt x="846" y="508"/>
                </a:lnTo>
                <a:lnTo>
                  <a:pt x="789" y="522"/>
                </a:lnTo>
                <a:lnTo>
                  <a:pt x="761" y="495"/>
                </a:lnTo>
                <a:lnTo>
                  <a:pt x="729" y="517"/>
                </a:lnTo>
                <a:lnTo>
                  <a:pt x="729" y="547"/>
                </a:lnTo>
                <a:lnTo>
                  <a:pt x="699" y="563"/>
                </a:lnTo>
                <a:lnTo>
                  <a:pt x="679" y="533"/>
                </a:lnTo>
                <a:lnTo>
                  <a:pt x="617" y="511"/>
                </a:lnTo>
                <a:lnTo>
                  <a:pt x="576" y="538"/>
                </a:lnTo>
                <a:lnTo>
                  <a:pt x="529" y="511"/>
                </a:lnTo>
                <a:lnTo>
                  <a:pt x="499" y="497"/>
                </a:lnTo>
                <a:lnTo>
                  <a:pt x="499" y="476"/>
                </a:lnTo>
                <a:lnTo>
                  <a:pt x="456" y="454"/>
                </a:lnTo>
                <a:lnTo>
                  <a:pt x="437" y="435"/>
                </a:lnTo>
                <a:lnTo>
                  <a:pt x="404" y="435"/>
                </a:lnTo>
                <a:lnTo>
                  <a:pt x="379" y="410"/>
                </a:lnTo>
                <a:lnTo>
                  <a:pt x="357" y="451"/>
                </a:lnTo>
                <a:lnTo>
                  <a:pt x="317" y="495"/>
                </a:lnTo>
                <a:lnTo>
                  <a:pt x="306" y="481"/>
                </a:lnTo>
                <a:lnTo>
                  <a:pt x="270" y="486"/>
                </a:lnTo>
                <a:lnTo>
                  <a:pt x="270" y="514"/>
                </a:lnTo>
                <a:lnTo>
                  <a:pt x="224" y="552"/>
                </a:lnTo>
                <a:lnTo>
                  <a:pt x="169" y="566"/>
                </a:lnTo>
                <a:lnTo>
                  <a:pt x="156" y="525"/>
                </a:lnTo>
                <a:lnTo>
                  <a:pt x="93" y="527"/>
                </a:lnTo>
                <a:lnTo>
                  <a:pt x="63" y="492"/>
                </a:lnTo>
                <a:lnTo>
                  <a:pt x="19" y="424"/>
                </a:lnTo>
                <a:lnTo>
                  <a:pt x="19" y="394"/>
                </a:lnTo>
                <a:lnTo>
                  <a:pt x="0" y="361"/>
                </a:lnTo>
                <a:lnTo>
                  <a:pt x="25" y="322"/>
                </a:lnTo>
                <a:lnTo>
                  <a:pt x="49" y="298"/>
                </a:lnTo>
                <a:lnTo>
                  <a:pt x="49" y="273"/>
                </a:lnTo>
                <a:lnTo>
                  <a:pt x="76" y="246"/>
                </a:lnTo>
                <a:lnTo>
                  <a:pt x="68" y="210"/>
                </a:lnTo>
                <a:lnTo>
                  <a:pt x="109" y="216"/>
                </a:lnTo>
                <a:lnTo>
                  <a:pt x="147" y="230"/>
                </a:lnTo>
                <a:lnTo>
                  <a:pt x="153" y="189"/>
                </a:lnTo>
                <a:lnTo>
                  <a:pt x="191" y="175"/>
                </a:lnTo>
                <a:lnTo>
                  <a:pt x="289" y="205"/>
                </a:lnTo>
                <a:lnTo>
                  <a:pt x="322" y="159"/>
                </a:lnTo>
                <a:lnTo>
                  <a:pt x="379" y="156"/>
                </a:lnTo>
                <a:lnTo>
                  <a:pt x="420" y="159"/>
                </a:lnTo>
                <a:lnTo>
                  <a:pt x="431" y="104"/>
                </a:lnTo>
                <a:lnTo>
                  <a:pt x="445" y="52"/>
                </a:lnTo>
                <a:lnTo>
                  <a:pt x="417" y="25"/>
                </a:lnTo>
                <a:lnTo>
                  <a:pt x="442" y="0"/>
                </a:lnTo>
                <a:lnTo>
                  <a:pt x="486" y="0"/>
                </a:lnTo>
                <a:lnTo>
                  <a:pt x="508" y="22"/>
                </a:lnTo>
                <a:lnTo>
                  <a:pt x="543" y="3"/>
                </a:lnTo>
                <a:lnTo>
                  <a:pt x="562" y="36"/>
                </a:lnTo>
                <a:lnTo>
                  <a:pt x="589" y="22"/>
                </a:lnTo>
                <a:lnTo>
                  <a:pt x="622" y="60"/>
                </a:lnTo>
                <a:lnTo>
                  <a:pt x="608" y="93"/>
                </a:lnTo>
                <a:lnTo>
                  <a:pt x="625" y="142"/>
                </a:lnTo>
                <a:lnTo>
                  <a:pt x="652" y="169"/>
                </a:lnTo>
                <a:lnTo>
                  <a:pt x="677" y="197"/>
                </a:lnTo>
                <a:lnTo>
                  <a:pt x="682" y="243"/>
                </a:lnTo>
                <a:lnTo>
                  <a:pt x="690" y="254"/>
                </a:lnTo>
                <a:lnTo>
                  <a:pt x="726" y="221"/>
                </a:lnTo>
                <a:lnTo>
                  <a:pt x="772" y="241"/>
                </a:lnTo>
                <a:lnTo>
                  <a:pt x="772" y="241"/>
                </a:lnTo>
                <a:close/>
              </a:path>
            </a:pathLst>
          </a:custGeom>
          <a:solidFill>
            <a:schemeClr val="bg1">
              <a:alpha val="37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62" name="Freeform 17">
            <a:extLst>
              <a:ext uri="{FF2B5EF4-FFF2-40B4-BE49-F238E27FC236}">
                <a16:creationId xmlns:a16="http://schemas.microsoft.com/office/drawing/2014/main" id="{794B4017-929A-490C-88CE-45F77700CEB0}"/>
              </a:ext>
            </a:extLst>
          </p:cNvPr>
          <p:cNvSpPr>
            <a:spLocks/>
          </p:cNvSpPr>
          <p:nvPr/>
        </p:nvSpPr>
        <p:spPr bwMode="auto">
          <a:xfrm>
            <a:off x="3846728" y="3521948"/>
            <a:ext cx="1625600" cy="1500188"/>
          </a:xfrm>
          <a:custGeom>
            <a:avLst/>
            <a:gdLst>
              <a:gd name="T0" fmla="*/ 958 w 1024"/>
              <a:gd name="T1" fmla="*/ 235 h 945"/>
              <a:gd name="T2" fmla="*/ 882 w 1024"/>
              <a:gd name="T3" fmla="*/ 183 h 945"/>
              <a:gd name="T4" fmla="*/ 786 w 1024"/>
              <a:gd name="T5" fmla="*/ 131 h 945"/>
              <a:gd name="T6" fmla="*/ 745 w 1024"/>
              <a:gd name="T7" fmla="*/ 109 h 945"/>
              <a:gd name="T8" fmla="*/ 707 w 1024"/>
              <a:gd name="T9" fmla="*/ 169 h 945"/>
              <a:gd name="T10" fmla="*/ 639 w 1024"/>
              <a:gd name="T11" fmla="*/ 142 h 945"/>
              <a:gd name="T12" fmla="*/ 609 w 1024"/>
              <a:gd name="T13" fmla="*/ 95 h 945"/>
              <a:gd name="T14" fmla="*/ 560 w 1024"/>
              <a:gd name="T15" fmla="*/ 65 h 945"/>
              <a:gd name="T16" fmla="*/ 462 w 1024"/>
              <a:gd name="T17" fmla="*/ 41 h 945"/>
              <a:gd name="T18" fmla="*/ 374 w 1024"/>
              <a:gd name="T19" fmla="*/ 3 h 945"/>
              <a:gd name="T20" fmla="*/ 355 w 1024"/>
              <a:gd name="T21" fmla="*/ 57 h 945"/>
              <a:gd name="T22" fmla="*/ 309 w 1024"/>
              <a:gd name="T23" fmla="*/ 82 h 945"/>
              <a:gd name="T24" fmla="*/ 257 w 1024"/>
              <a:gd name="T25" fmla="*/ 98 h 945"/>
              <a:gd name="T26" fmla="*/ 216 w 1024"/>
              <a:gd name="T27" fmla="*/ 104 h 945"/>
              <a:gd name="T28" fmla="*/ 189 w 1024"/>
              <a:gd name="T29" fmla="*/ 147 h 945"/>
              <a:gd name="T30" fmla="*/ 232 w 1024"/>
              <a:gd name="T31" fmla="*/ 202 h 945"/>
              <a:gd name="T32" fmla="*/ 208 w 1024"/>
              <a:gd name="T33" fmla="*/ 251 h 945"/>
              <a:gd name="T34" fmla="*/ 172 w 1024"/>
              <a:gd name="T35" fmla="*/ 265 h 945"/>
              <a:gd name="T36" fmla="*/ 107 w 1024"/>
              <a:gd name="T37" fmla="*/ 262 h 945"/>
              <a:gd name="T38" fmla="*/ 25 w 1024"/>
              <a:gd name="T39" fmla="*/ 287 h 945"/>
              <a:gd name="T40" fmla="*/ 9 w 1024"/>
              <a:gd name="T41" fmla="*/ 333 h 945"/>
              <a:gd name="T42" fmla="*/ 17 w 1024"/>
              <a:gd name="T43" fmla="*/ 412 h 945"/>
              <a:gd name="T44" fmla="*/ 0 w 1024"/>
              <a:gd name="T45" fmla="*/ 481 h 945"/>
              <a:gd name="T46" fmla="*/ 9 w 1024"/>
              <a:gd name="T47" fmla="*/ 541 h 945"/>
              <a:gd name="T48" fmla="*/ 58 w 1024"/>
              <a:gd name="T49" fmla="*/ 596 h 945"/>
              <a:gd name="T50" fmla="*/ 120 w 1024"/>
              <a:gd name="T51" fmla="*/ 601 h 945"/>
              <a:gd name="T52" fmla="*/ 170 w 1024"/>
              <a:gd name="T53" fmla="*/ 661 h 945"/>
              <a:gd name="T54" fmla="*/ 246 w 1024"/>
              <a:gd name="T55" fmla="*/ 661 h 945"/>
              <a:gd name="T56" fmla="*/ 309 w 1024"/>
              <a:gd name="T57" fmla="*/ 680 h 945"/>
              <a:gd name="T58" fmla="*/ 339 w 1024"/>
              <a:gd name="T59" fmla="*/ 751 h 945"/>
              <a:gd name="T60" fmla="*/ 432 w 1024"/>
              <a:gd name="T61" fmla="*/ 743 h 945"/>
              <a:gd name="T62" fmla="*/ 470 w 1024"/>
              <a:gd name="T63" fmla="*/ 803 h 945"/>
              <a:gd name="T64" fmla="*/ 432 w 1024"/>
              <a:gd name="T65" fmla="*/ 847 h 945"/>
              <a:gd name="T66" fmla="*/ 426 w 1024"/>
              <a:gd name="T67" fmla="*/ 904 h 945"/>
              <a:gd name="T68" fmla="*/ 475 w 1024"/>
              <a:gd name="T69" fmla="*/ 926 h 945"/>
              <a:gd name="T70" fmla="*/ 535 w 1024"/>
              <a:gd name="T71" fmla="*/ 913 h 945"/>
              <a:gd name="T72" fmla="*/ 587 w 1024"/>
              <a:gd name="T73" fmla="*/ 904 h 945"/>
              <a:gd name="T74" fmla="*/ 625 w 1024"/>
              <a:gd name="T75" fmla="*/ 872 h 945"/>
              <a:gd name="T76" fmla="*/ 674 w 1024"/>
              <a:gd name="T77" fmla="*/ 841 h 945"/>
              <a:gd name="T78" fmla="*/ 751 w 1024"/>
              <a:gd name="T79" fmla="*/ 847 h 945"/>
              <a:gd name="T80" fmla="*/ 811 w 1024"/>
              <a:gd name="T81" fmla="*/ 844 h 945"/>
              <a:gd name="T82" fmla="*/ 860 w 1024"/>
              <a:gd name="T83" fmla="*/ 800 h 945"/>
              <a:gd name="T84" fmla="*/ 901 w 1024"/>
              <a:gd name="T85" fmla="*/ 773 h 945"/>
              <a:gd name="T86" fmla="*/ 934 w 1024"/>
              <a:gd name="T87" fmla="*/ 749 h 945"/>
              <a:gd name="T88" fmla="*/ 898 w 1024"/>
              <a:gd name="T89" fmla="*/ 702 h 945"/>
              <a:gd name="T90" fmla="*/ 901 w 1024"/>
              <a:gd name="T91" fmla="*/ 650 h 945"/>
              <a:gd name="T92" fmla="*/ 931 w 1024"/>
              <a:gd name="T93" fmla="*/ 604 h 945"/>
              <a:gd name="T94" fmla="*/ 936 w 1024"/>
              <a:gd name="T95" fmla="*/ 557 h 945"/>
              <a:gd name="T96" fmla="*/ 1002 w 1024"/>
              <a:gd name="T97" fmla="*/ 508 h 945"/>
              <a:gd name="T98" fmla="*/ 988 w 1024"/>
              <a:gd name="T99" fmla="*/ 426 h 945"/>
              <a:gd name="T100" fmla="*/ 985 w 1024"/>
              <a:gd name="T101" fmla="*/ 361 h 945"/>
              <a:gd name="T102" fmla="*/ 1024 w 1024"/>
              <a:gd name="T103" fmla="*/ 325 h 945"/>
              <a:gd name="T104" fmla="*/ 1002 w 1024"/>
              <a:gd name="T105" fmla="*/ 276 h 9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24" h="945">
                <a:moveTo>
                  <a:pt x="1002" y="276"/>
                </a:moveTo>
                <a:lnTo>
                  <a:pt x="958" y="235"/>
                </a:lnTo>
                <a:lnTo>
                  <a:pt x="923" y="235"/>
                </a:lnTo>
                <a:lnTo>
                  <a:pt x="882" y="183"/>
                </a:lnTo>
                <a:lnTo>
                  <a:pt x="800" y="164"/>
                </a:lnTo>
                <a:lnTo>
                  <a:pt x="786" y="131"/>
                </a:lnTo>
                <a:lnTo>
                  <a:pt x="745" y="131"/>
                </a:lnTo>
                <a:lnTo>
                  <a:pt x="745" y="109"/>
                </a:lnTo>
                <a:lnTo>
                  <a:pt x="707" y="136"/>
                </a:lnTo>
                <a:lnTo>
                  <a:pt x="707" y="169"/>
                </a:lnTo>
                <a:lnTo>
                  <a:pt x="661" y="153"/>
                </a:lnTo>
                <a:lnTo>
                  <a:pt x="639" y="142"/>
                </a:lnTo>
                <a:lnTo>
                  <a:pt x="639" y="112"/>
                </a:lnTo>
                <a:lnTo>
                  <a:pt x="609" y="95"/>
                </a:lnTo>
                <a:lnTo>
                  <a:pt x="584" y="93"/>
                </a:lnTo>
                <a:lnTo>
                  <a:pt x="560" y="65"/>
                </a:lnTo>
                <a:lnTo>
                  <a:pt x="519" y="41"/>
                </a:lnTo>
                <a:lnTo>
                  <a:pt x="462" y="41"/>
                </a:lnTo>
                <a:lnTo>
                  <a:pt x="410" y="0"/>
                </a:lnTo>
                <a:lnTo>
                  <a:pt x="374" y="3"/>
                </a:lnTo>
                <a:lnTo>
                  <a:pt x="352" y="22"/>
                </a:lnTo>
                <a:lnTo>
                  <a:pt x="355" y="57"/>
                </a:lnTo>
                <a:lnTo>
                  <a:pt x="320" y="54"/>
                </a:lnTo>
                <a:lnTo>
                  <a:pt x="309" y="82"/>
                </a:lnTo>
                <a:lnTo>
                  <a:pt x="276" y="82"/>
                </a:lnTo>
                <a:lnTo>
                  <a:pt x="257" y="98"/>
                </a:lnTo>
                <a:lnTo>
                  <a:pt x="232" y="93"/>
                </a:lnTo>
                <a:lnTo>
                  <a:pt x="216" y="104"/>
                </a:lnTo>
                <a:lnTo>
                  <a:pt x="210" y="126"/>
                </a:lnTo>
                <a:lnTo>
                  <a:pt x="189" y="147"/>
                </a:lnTo>
                <a:lnTo>
                  <a:pt x="186" y="180"/>
                </a:lnTo>
                <a:lnTo>
                  <a:pt x="232" y="202"/>
                </a:lnTo>
                <a:lnTo>
                  <a:pt x="235" y="232"/>
                </a:lnTo>
                <a:lnTo>
                  <a:pt x="208" y="251"/>
                </a:lnTo>
                <a:lnTo>
                  <a:pt x="183" y="240"/>
                </a:lnTo>
                <a:lnTo>
                  <a:pt x="172" y="265"/>
                </a:lnTo>
                <a:lnTo>
                  <a:pt x="145" y="262"/>
                </a:lnTo>
                <a:lnTo>
                  <a:pt x="107" y="262"/>
                </a:lnTo>
                <a:lnTo>
                  <a:pt x="58" y="254"/>
                </a:lnTo>
                <a:lnTo>
                  <a:pt x="25" y="287"/>
                </a:lnTo>
                <a:lnTo>
                  <a:pt x="25" y="317"/>
                </a:lnTo>
                <a:lnTo>
                  <a:pt x="9" y="333"/>
                </a:lnTo>
                <a:lnTo>
                  <a:pt x="19" y="371"/>
                </a:lnTo>
                <a:lnTo>
                  <a:pt x="17" y="412"/>
                </a:lnTo>
                <a:lnTo>
                  <a:pt x="0" y="434"/>
                </a:lnTo>
                <a:lnTo>
                  <a:pt x="0" y="481"/>
                </a:lnTo>
                <a:lnTo>
                  <a:pt x="17" y="514"/>
                </a:lnTo>
                <a:lnTo>
                  <a:pt x="9" y="541"/>
                </a:lnTo>
                <a:lnTo>
                  <a:pt x="25" y="571"/>
                </a:lnTo>
                <a:lnTo>
                  <a:pt x="58" y="596"/>
                </a:lnTo>
                <a:lnTo>
                  <a:pt x="85" y="582"/>
                </a:lnTo>
                <a:lnTo>
                  <a:pt x="120" y="601"/>
                </a:lnTo>
                <a:lnTo>
                  <a:pt x="137" y="631"/>
                </a:lnTo>
                <a:lnTo>
                  <a:pt x="170" y="661"/>
                </a:lnTo>
                <a:lnTo>
                  <a:pt x="200" y="645"/>
                </a:lnTo>
                <a:lnTo>
                  <a:pt x="246" y="661"/>
                </a:lnTo>
                <a:lnTo>
                  <a:pt x="290" y="653"/>
                </a:lnTo>
                <a:lnTo>
                  <a:pt x="309" y="680"/>
                </a:lnTo>
                <a:lnTo>
                  <a:pt x="301" y="713"/>
                </a:lnTo>
                <a:lnTo>
                  <a:pt x="339" y="751"/>
                </a:lnTo>
                <a:lnTo>
                  <a:pt x="391" y="751"/>
                </a:lnTo>
                <a:lnTo>
                  <a:pt x="432" y="743"/>
                </a:lnTo>
                <a:lnTo>
                  <a:pt x="472" y="779"/>
                </a:lnTo>
                <a:lnTo>
                  <a:pt x="470" y="803"/>
                </a:lnTo>
                <a:lnTo>
                  <a:pt x="437" y="809"/>
                </a:lnTo>
                <a:lnTo>
                  <a:pt x="432" y="847"/>
                </a:lnTo>
                <a:lnTo>
                  <a:pt x="399" y="880"/>
                </a:lnTo>
                <a:lnTo>
                  <a:pt x="426" y="904"/>
                </a:lnTo>
                <a:lnTo>
                  <a:pt x="451" y="940"/>
                </a:lnTo>
                <a:lnTo>
                  <a:pt x="475" y="926"/>
                </a:lnTo>
                <a:lnTo>
                  <a:pt x="502" y="945"/>
                </a:lnTo>
                <a:lnTo>
                  <a:pt x="535" y="913"/>
                </a:lnTo>
                <a:lnTo>
                  <a:pt x="568" y="937"/>
                </a:lnTo>
                <a:lnTo>
                  <a:pt x="587" y="904"/>
                </a:lnTo>
                <a:lnTo>
                  <a:pt x="606" y="899"/>
                </a:lnTo>
                <a:lnTo>
                  <a:pt x="625" y="872"/>
                </a:lnTo>
                <a:lnTo>
                  <a:pt x="661" y="872"/>
                </a:lnTo>
                <a:lnTo>
                  <a:pt x="674" y="841"/>
                </a:lnTo>
                <a:lnTo>
                  <a:pt x="715" y="822"/>
                </a:lnTo>
                <a:lnTo>
                  <a:pt x="751" y="847"/>
                </a:lnTo>
                <a:lnTo>
                  <a:pt x="775" y="833"/>
                </a:lnTo>
                <a:lnTo>
                  <a:pt x="811" y="844"/>
                </a:lnTo>
                <a:lnTo>
                  <a:pt x="844" y="828"/>
                </a:lnTo>
                <a:lnTo>
                  <a:pt x="860" y="800"/>
                </a:lnTo>
                <a:lnTo>
                  <a:pt x="887" y="806"/>
                </a:lnTo>
                <a:lnTo>
                  <a:pt x="901" y="773"/>
                </a:lnTo>
                <a:lnTo>
                  <a:pt x="923" y="768"/>
                </a:lnTo>
                <a:lnTo>
                  <a:pt x="934" y="749"/>
                </a:lnTo>
                <a:lnTo>
                  <a:pt x="906" y="729"/>
                </a:lnTo>
                <a:lnTo>
                  <a:pt x="898" y="702"/>
                </a:lnTo>
                <a:lnTo>
                  <a:pt x="931" y="680"/>
                </a:lnTo>
                <a:lnTo>
                  <a:pt x="901" y="650"/>
                </a:lnTo>
                <a:lnTo>
                  <a:pt x="909" y="623"/>
                </a:lnTo>
                <a:lnTo>
                  <a:pt x="931" y="604"/>
                </a:lnTo>
                <a:lnTo>
                  <a:pt x="909" y="576"/>
                </a:lnTo>
                <a:lnTo>
                  <a:pt x="936" y="557"/>
                </a:lnTo>
                <a:lnTo>
                  <a:pt x="947" y="535"/>
                </a:lnTo>
                <a:lnTo>
                  <a:pt x="1002" y="508"/>
                </a:lnTo>
                <a:lnTo>
                  <a:pt x="1002" y="456"/>
                </a:lnTo>
                <a:lnTo>
                  <a:pt x="988" y="426"/>
                </a:lnTo>
                <a:lnTo>
                  <a:pt x="1002" y="399"/>
                </a:lnTo>
                <a:lnTo>
                  <a:pt x="985" y="361"/>
                </a:lnTo>
                <a:lnTo>
                  <a:pt x="1015" y="344"/>
                </a:lnTo>
                <a:lnTo>
                  <a:pt x="1024" y="325"/>
                </a:lnTo>
                <a:lnTo>
                  <a:pt x="994" y="306"/>
                </a:lnTo>
                <a:lnTo>
                  <a:pt x="1002" y="276"/>
                </a:lnTo>
                <a:lnTo>
                  <a:pt x="1002" y="276"/>
                </a:lnTo>
                <a:close/>
              </a:path>
            </a:pathLst>
          </a:custGeom>
          <a:solidFill>
            <a:schemeClr val="bg1">
              <a:alpha val="88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12,0</a:t>
            </a:r>
          </a:p>
        </p:txBody>
      </p:sp>
      <p:sp>
        <p:nvSpPr>
          <p:cNvPr id="63" name="Freeform 18">
            <a:extLst>
              <a:ext uri="{FF2B5EF4-FFF2-40B4-BE49-F238E27FC236}">
                <a16:creationId xmlns:a16="http://schemas.microsoft.com/office/drawing/2014/main" id="{2739AAD3-D67F-44C4-BD77-0238C55B9629}"/>
              </a:ext>
            </a:extLst>
          </p:cNvPr>
          <p:cNvSpPr>
            <a:spLocks/>
          </p:cNvSpPr>
          <p:nvPr/>
        </p:nvSpPr>
        <p:spPr bwMode="auto">
          <a:xfrm>
            <a:off x="2375115" y="3902948"/>
            <a:ext cx="2220913" cy="1752600"/>
          </a:xfrm>
          <a:custGeom>
            <a:avLst/>
            <a:gdLst>
              <a:gd name="T0" fmla="*/ 32 w 1399"/>
              <a:gd name="T1" fmla="*/ 667 h 1104"/>
              <a:gd name="T2" fmla="*/ 62 w 1399"/>
              <a:gd name="T3" fmla="*/ 716 h 1104"/>
              <a:gd name="T4" fmla="*/ 133 w 1399"/>
              <a:gd name="T5" fmla="*/ 763 h 1104"/>
              <a:gd name="T6" fmla="*/ 177 w 1399"/>
              <a:gd name="T7" fmla="*/ 842 h 1104"/>
              <a:gd name="T8" fmla="*/ 223 w 1399"/>
              <a:gd name="T9" fmla="*/ 883 h 1104"/>
              <a:gd name="T10" fmla="*/ 311 w 1399"/>
              <a:gd name="T11" fmla="*/ 946 h 1104"/>
              <a:gd name="T12" fmla="*/ 319 w 1399"/>
              <a:gd name="T13" fmla="*/ 1011 h 1104"/>
              <a:gd name="T14" fmla="*/ 433 w 1399"/>
              <a:gd name="T15" fmla="*/ 1066 h 1104"/>
              <a:gd name="T16" fmla="*/ 543 w 1399"/>
              <a:gd name="T17" fmla="*/ 1104 h 1104"/>
              <a:gd name="T18" fmla="*/ 627 w 1399"/>
              <a:gd name="T19" fmla="*/ 1009 h 1104"/>
              <a:gd name="T20" fmla="*/ 704 w 1399"/>
              <a:gd name="T21" fmla="*/ 1050 h 1104"/>
              <a:gd name="T22" fmla="*/ 788 w 1399"/>
              <a:gd name="T23" fmla="*/ 1077 h 1104"/>
              <a:gd name="T24" fmla="*/ 802 w 1399"/>
              <a:gd name="T25" fmla="*/ 1011 h 1104"/>
              <a:gd name="T26" fmla="*/ 854 w 1399"/>
              <a:gd name="T27" fmla="*/ 918 h 1104"/>
              <a:gd name="T28" fmla="*/ 911 w 1399"/>
              <a:gd name="T29" fmla="*/ 875 h 1104"/>
              <a:gd name="T30" fmla="*/ 976 w 1399"/>
              <a:gd name="T31" fmla="*/ 875 h 1104"/>
              <a:gd name="T32" fmla="*/ 971 w 1399"/>
              <a:gd name="T33" fmla="*/ 815 h 1104"/>
              <a:gd name="T34" fmla="*/ 979 w 1399"/>
              <a:gd name="T35" fmla="*/ 716 h 1104"/>
              <a:gd name="T36" fmla="*/ 996 w 1399"/>
              <a:gd name="T37" fmla="*/ 623 h 1104"/>
              <a:gd name="T38" fmla="*/ 1091 w 1399"/>
              <a:gd name="T39" fmla="*/ 651 h 1104"/>
              <a:gd name="T40" fmla="*/ 1176 w 1399"/>
              <a:gd name="T41" fmla="*/ 683 h 1104"/>
              <a:gd name="T42" fmla="*/ 1241 w 1399"/>
              <a:gd name="T43" fmla="*/ 659 h 1104"/>
              <a:gd name="T44" fmla="*/ 1334 w 1399"/>
              <a:gd name="T45" fmla="*/ 705 h 1104"/>
              <a:gd name="T46" fmla="*/ 1378 w 1399"/>
              <a:gd name="T47" fmla="*/ 700 h 1104"/>
              <a:gd name="T48" fmla="*/ 1326 w 1399"/>
              <a:gd name="T49" fmla="*/ 640 h 1104"/>
              <a:gd name="T50" fmla="*/ 1364 w 1399"/>
              <a:gd name="T51" fmla="*/ 569 h 1104"/>
              <a:gd name="T52" fmla="*/ 1399 w 1399"/>
              <a:gd name="T53" fmla="*/ 539 h 1104"/>
              <a:gd name="T54" fmla="*/ 1318 w 1399"/>
              <a:gd name="T55" fmla="*/ 511 h 1104"/>
              <a:gd name="T56" fmla="*/ 1228 w 1399"/>
              <a:gd name="T57" fmla="*/ 473 h 1104"/>
              <a:gd name="T58" fmla="*/ 1217 w 1399"/>
              <a:gd name="T59" fmla="*/ 413 h 1104"/>
              <a:gd name="T60" fmla="*/ 1127 w 1399"/>
              <a:gd name="T61" fmla="*/ 405 h 1104"/>
              <a:gd name="T62" fmla="*/ 1064 w 1399"/>
              <a:gd name="T63" fmla="*/ 391 h 1104"/>
              <a:gd name="T64" fmla="*/ 1012 w 1399"/>
              <a:gd name="T65" fmla="*/ 342 h 1104"/>
              <a:gd name="T66" fmla="*/ 952 w 1399"/>
              <a:gd name="T67" fmla="*/ 331 h 1104"/>
              <a:gd name="T68" fmla="*/ 944 w 1399"/>
              <a:gd name="T69" fmla="*/ 274 h 1104"/>
              <a:gd name="T70" fmla="*/ 927 w 1399"/>
              <a:gd name="T71" fmla="*/ 194 h 1104"/>
              <a:gd name="T72" fmla="*/ 946 w 1399"/>
              <a:gd name="T73" fmla="*/ 131 h 1104"/>
              <a:gd name="T74" fmla="*/ 916 w 1399"/>
              <a:gd name="T75" fmla="*/ 66 h 1104"/>
              <a:gd name="T76" fmla="*/ 878 w 1399"/>
              <a:gd name="T77" fmla="*/ 36 h 1104"/>
              <a:gd name="T78" fmla="*/ 802 w 1399"/>
              <a:gd name="T79" fmla="*/ 22 h 1104"/>
              <a:gd name="T80" fmla="*/ 772 w 1399"/>
              <a:gd name="T81" fmla="*/ 88 h 1104"/>
              <a:gd name="T82" fmla="*/ 709 w 1399"/>
              <a:gd name="T83" fmla="*/ 93 h 1104"/>
              <a:gd name="T84" fmla="*/ 635 w 1399"/>
              <a:gd name="T85" fmla="*/ 85 h 1104"/>
              <a:gd name="T86" fmla="*/ 562 w 1399"/>
              <a:gd name="T87" fmla="*/ 90 h 1104"/>
              <a:gd name="T88" fmla="*/ 513 w 1399"/>
              <a:gd name="T89" fmla="*/ 60 h 1104"/>
              <a:gd name="T90" fmla="*/ 461 w 1399"/>
              <a:gd name="T91" fmla="*/ 82 h 1104"/>
              <a:gd name="T92" fmla="*/ 360 w 1399"/>
              <a:gd name="T93" fmla="*/ 66 h 1104"/>
              <a:gd name="T94" fmla="*/ 316 w 1399"/>
              <a:gd name="T95" fmla="*/ 93 h 1104"/>
              <a:gd name="T96" fmla="*/ 248 w 1399"/>
              <a:gd name="T97" fmla="*/ 101 h 1104"/>
              <a:gd name="T98" fmla="*/ 152 w 1399"/>
              <a:gd name="T99" fmla="*/ 123 h 1104"/>
              <a:gd name="T100" fmla="*/ 161 w 1399"/>
              <a:gd name="T101" fmla="*/ 181 h 1104"/>
              <a:gd name="T102" fmla="*/ 177 w 1399"/>
              <a:gd name="T103" fmla="*/ 260 h 1104"/>
              <a:gd name="T104" fmla="*/ 131 w 1399"/>
              <a:gd name="T105" fmla="*/ 317 h 1104"/>
              <a:gd name="T106" fmla="*/ 111 w 1399"/>
              <a:gd name="T107" fmla="*/ 356 h 1104"/>
              <a:gd name="T108" fmla="*/ 106 w 1399"/>
              <a:gd name="T109" fmla="*/ 394 h 1104"/>
              <a:gd name="T110" fmla="*/ 109 w 1399"/>
              <a:gd name="T111" fmla="*/ 465 h 1104"/>
              <a:gd name="T112" fmla="*/ 65 w 1399"/>
              <a:gd name="T113" fmla="*/ 495 h 1104"/>
              <a:gd name="T114" fmla="*/ 32 w 1399"/>
              <a:gd name="T115" fmla="*/ 544 h 1104"/>
              <a:gd name="T116" fmla="*/ 40 w 1399"/>
              <a:gd name="T117" fmla="*/ 588 h 1104"/>
              <a:gd name="T118" fmla="*/ 0 w 1399"/>
              <a:gd name="T119" fmla="*/ 634 h 1104"/>
              <a:gd name="T120" fmla="*/ 0 w 1399"/>
              <a:gd name="T121" fmla="*/ 659 h 1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99" h="1104">
                <a:moveTo>
                  <a:pt x="0" y="659"/>
                </a:moveTo>
                <a:lnTo>
                  <a:pt x="32" y="667"/>
                </a:lnTo>
                <a:lnTo>
                  <a:pt x="70" y="700"/>
                </a:lnTo>
                <a:lnTo>
                  <a:pt x="62" y="716"/>
                </a:lnTo>
                <a:lnTo>
                  <a:pt x="90" y="754"/>
                </a:lnTo>
                <a:lnTo>
                  <a:pt x="133" y="763"/>
                </a:lnTo>
                <a:lnTo>
                  <a:pt x="147" y="804"/>
                </a:lnTo>
                <a:lnTo>
                  <a:pt x="177" y="842"/>
                </a:lnTo>
                <a:lnTo>
                  <a:pt x="188" y="880"/>
                </a:lnTo>
                <a:lnTo>
                  <a:pt x="223" y="883"/>
                </a:lnTo>
                <a:lnTo>
                  <a:pt x="281" y="935"/>
                </a:lnTo>
                <a:lnTo>
                  <a:pt x="311" y="946"/>
                </a:lnTo>
                <a:lnTo>
                  <a:pt x="343" y="987"/>
                </a:lnTo>
                <a:lnTo>
                  <a:pt x="319" y="1011"/>
                </a:lnTo>
                <a:lnTo>
                  <a:pt x="373" y="1066"/>
                </a:lnTo>
                <a:lnTo>
                  <a:pt x="433" y="1066"/>
                </a:lnTo>
                <a:lnTo>
                  <a:pt x="493" y="1077"/>
                </a:lnTo>
                <a:lnTo>
                  <a:pt x="543" y="1104"/>
                </a:lnTo>
                <a:lnTo>
                  <a:pt x="614" y="1044"/>
                </a:lnTo>
                <a:lnTo>
                  <a:pt x="627" y="1009"/>
                </a:lnTo>
                <a:lnTo>
                  <a:pt x="663" y="1041"/>
                </a:lnTo>
                <a:lnTo>
                  <a:pt x="704" y="1050"/>
                </a:lnTo>
                <a:lnTo>
                  <a:pt x="736" y="1041"/>
                </a:lnTo>
                <a:lnTo>
                  <a:pt x="788" y="1077"/>
                </a:lnTo>
                <a:lnTo>
                  <a:pt x="807" y="1041"/>
                </a:lnTo>
                <a:lnTo>
                  <a:pt x="802" y="1011"/>
                </a:lnTo>
                <a:lnTo>
                  <a:pt x="807" y="957"/>
                </a:lnTo>
                <a:lnTo>
                  <a:pt x="854" y="918"/>
                </a:lnTo>
                <a:lnTo>
                  <a:pt x="870" y="875"/>
                </a:lnTo>
                <a:lnTo>
                  <a:pt x="911" y="875"/>
                </a:lnTo>
                <a:lnTo>
                  <a:pt x="968" y="894"/>
                </a:lnTo>
                <a:lnTo>
                  <a:pt x="976" y="875"/>
                </a:lnTo>
                <a:lnTo>
                  <a:pt x="963" y="850"/>
                </a:lnTo>
                <a:lnTo>
                  <a:pt x="971" y="815"/>
                </a:lnTo>
                <a:lnTo>
                  <a:pt x="985" y="771"/>
                </a:lnTo>
                <a:lnTo>
                  <a:pt x="979" y="716"/>
                </a:lnTo>
                <a:lnTo>
                  <a:pt x="976" y="656"/>
                </a:lnTo>
                <a:lnTo>
                  <a:pt x="996" y="623"/>
                </a:lnTo>
                <a:lnTo>
                  <a:pt x="1047" y="640"/>
                </a:lnTo>
                <a:lnTo>
                  <a:pt x="1091" y="651"/>
                </a:lnTo>
                <a:lnTo>
                  <a:pt x="1107" y="697"/>
                </a:lnTo>
                <a:lnTo>
                  <a:pt x="1176" y="683"/>
                </a:lnTo>
                <a:lnTo>
                  <a:pt x="1195" y="656"/>
                </a:lnTo>
                <a:lnTo>
                  <a:pt x="1241" y="659"/>
                </a:lnTo>
                <a:lnTo>
                  <a:pt x="1309" y="694"/>
                </a:lnTo>
                <a:lnTo>
                  <a:pt x="1334" y="705"/>
                </a:lnTo>
                <a:lnTo>
                  <a:pt x="1359" y="741"/>
                </a:lnTo>
                <a:lnTo>
                  <a:pt x="1378" y="700"/>
                </a:lnTo>
                <a:lnTo>
                  <a:pt x="1353" y="664"/>
                </a:lnTo>
                <a:lnTo>
                  <a:pt x="1326" y="640"/>
                </a:lnTo>
                <a:lnTo>
                  <a:pt x="1359" y="607"/>
                </a:lnTo>
                <a:lnTo>
                  <a:pt x="1364" y="569"/>
                </a:lnTo>
                <a:lnTo>
                  <a:pt x="1397" y="563"/>
                </a:lnTo>
                <a:lnTo>
                  <a:pt x="1399" y="539"/>
                </a:lnTo>
                <a:lnTo>
                  <a:pt x="1359" y="503"/>
                </a:lnTo>
                <a:lnTo>
                  <a:pt x="1318" y="511"/>
                </a:lnTo>
                <a:lnTo>
                  <a:pt x="1266" y="511"/>
                </a:lnTo>
                <a:lnTo>
                  <a:pt x="1228" y="473"/>
                </a:lnTo>
                <a:lnTo>
                  <a:pt x="1236" y="440"/>
                </a:lnTo>
                <a:lnTo>
                  <a:pt x="1217" y="413"/>
                </a:lnTo>
                <a:lnTo>
                  <a:pt x="1173" y="421"/>
                </a:lnTo>
                <a:lnTo>
                  <a:pt x="1127" y="405"/>
                </a:lnTo>
                <a:lnTo>
                  <a:pt x="1097" y="421"/>
                </a:lnTo>
                <a:lnTo>
                  <a:pt x="1064" y="391"/>
                </a:lnTo>
                <a:lnTo>
                  <a:pt x="1047" y="361"/>
                </a:lnTo>
                <a:lnTo>
                  <a:pt x="1012" y="342"/>
                </a:lnTo>
                <a:lnTo>
                  <a:pt x="985" y="356"/>
                </a:lnTo>
                <a:lnTo>
                  <a:pt x="952" y="331"/>
                </a:lnTo>
                <a:lnTo>
                  <a:pt x="936" y="301"/>
                </a:lnTo>
                <a:lnTo>
                  <a:pt x="944" y="274"/>
                </a:lnTo>
                <a:lnTo>
                  <a:pt x="927" y="241"/>
                </a:lnTo>
                <a:lnTo>
                  <a:pt x="927" y="194"/>
                </a:lnTo>
                <a:lnTo>
                  <a:pt x="944" y="172"/>
                </a:lnTo>
                <a:lnTo>
                  <a:pt x="946" y="131"/>
                </a:lnTo>
                <a:lnTo>
                  <a:pt x="936" y="93"/>
                </a:lnTo>
                <a:lnTo>
                  <a:pt x="916" y="66"/>
                </a:lnTo>
                <a:lnTo>
                  <a:pt x="903" y="33"/>
                </a:lnTo>
                <a:lnTo>
                  <a:pt x="878" y="36"/>
                </a:lnTo>
                <a:lnTo>
                  <a:pt x="835" y="0"/>
                </a:lnTo>
                <a:lnTo>
                  <a:pt x="802" y="22"/>
                </a:lnTo>
                <a:lnTo>
                  <a:pt x="810" y="66"/>
                </a:lnTo>
                <a:lnTo>
                  <a:pt x="772" y="88"/>
                </a:lnTo>
                <a:lnTo>
                  <a:pt x="753" y="110"/>
                </a:lnTo>
                <a:lnTo>
                  <a:pt x="709" y="93"/>
                </a:lnTo>
                <a:lnTo>
                  <a:pt x="663" y="82"/>
                </a:lnTo>
                <a:lnTo>
                  <a:pt x="635" y="85"/>
                </a:lnTo>
                <a:lnTo>
                  <a:pt x="600" y="69"/>
                </a:lnTo>
                <a:lnTo>
                  <a:pt x="562" y="90"/>
                </a:lnTo>
                <a:lnTo>
                  <a:pt x="537" y="88"/>
                </a:lnTo>
                <a:lnTo>
                  <a:pt x="513" y="60"/>
                </a:lnTo>
                <a:lnTo>
                  <a:pt x="480" y="60"/>
                </a:lnTo>
                <a:lnTo>
                  <a:pt x="461" y="82"/>
                </a:lnTo>
                <a:lnTo>
                  <a:pt x="382" y="90"/>
                </a:lnTo>
                <a:lnTo>
                  <a:pt x="360" y="66"/>
                </a:lnTo>
                <a:lnTo>
                  <a:pt x="332" y="66"/>
                </a:lnTo>
                <a:lnTo>
                  <a:pt x="316" y="93"/>
                </a:lnTo>
                <a:lnTo>
                  <a:pt x="275" y="115"/>
                </a:lnTo>
                <a:lnTo>
                  <a:pt x="248" y="101"/>
                </a:lnTo>
                <a:lnTo>
                  <a:pt x="169" y="99"/>
                </a:lnTo>
                <a:lnTo>
                  <a:pt x="152" y="123"/>
                </a:lnTo>
                <a:lnTo>
                  <a:pt x="161" y="153"/>
                </a:lnTo>
                <a:lnTo>
                  <a:pt x="161" y="181"/>
                </a:lnTo>
                <a:lnTo>
                  <a:pt x="158" y="227"/>
                </a:lnTo>
                <a:lnTo>
                  <a:pt x="177" y="260"/>
                </a:lnTo>
                <a:lnTo>
                  <a:pt x="150" y="301"/>
                </a:lnTo>
                <a:lnTo>
                  <a:pt x="131" y="317"/>
                </a:lnTo>
                <a:lnTo>
                  <a:pt x="131" y="339"/>
                </a:lnTo>
                <a:lnTo>
                  <a:pt x="111" y="356"/>
                </a:lnTo>
                <a:lnTo>
                  <a:pt x="136" y="380"/>
                </a:lnTo>
                <a:lnTo>
                  <a:pt x="106" y="394"/>
                </a:lnTo>
                <a:lnTo>
                  <a:pt x="125" y="429"/>
                </a:lnTo>
                <a:lnTo>
                  <a:pt x="109" y="465"/>
                </a:lnTo>
                <a:lnTo>
                  <a:pt x="73" y="479"/>
                </a:lnTo>
                <a:lnTo>
                  <a:pt x="65" y="495"/>
                </a:lnTo>
                <a:lnTo>
                  <a:pt x="40" y="487"/>
                </a:lnTo>
                <a:lnTo>
                  <a:pt x="32" y="544"/>
                </a:lnTo>
                <a:lnTo>
                  <a:pt x="46" y="566"/>
                </a:lnTo>
                <a:lnTo>
                  <a:pt x="40" y="588"/>
                </a:lnTo>
                <a:lnTo>
                  <a:pt x="8" y="601"/>
                </a:lnTo>
                <a:lnTo>
                  <a:pt x="0" y="634"/>
                </a:lnTo>
                <a:lnTo>
                  <a:pt x="0" y="659"/>
                </a:lnTo>
                <a:lnTo>
                  <a:pt x="0" y="659"/>
                </a:lnTo>
                <a:close/>
              </a:path>
            </a:pathLst>
          </a:custGeom>
          <a:solidFill>
            <a:schemeClr val="bg1">
              <a:alpha val="82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64" name="Freeform 19">
            <a:extLst>
              <a:ext uri="{FF2B5EF4-FFF2-40B4-BE49-F238E27FC236}">
                <a16:creationId xmlns:a16="http://schemas.microsoft.com/office/drawing/2014/main" id="{1AC31D6D-FF49-40AB-A0CB-900F4EDDA2D9}"/>
              </a:ext>
            </a:extLst>
          </p:cNvPr>
          <p:cNvSpPr>
            <a:spLocks/>
          </p:cNvSpPr>
          <p:nvPr/>
        </p:nvSpPr>
        <p:spPr bwMode="auto">
          <a:xfrm>
            <a:off x="4532528" y="3877548"/>
            <a:ext cx="2286000" cy="1635125"/>
          </a:xfrm>
          <a:custGeom>
            <a:avLst/>
            <a:gdLst>
              <a:gd name="T0" fmla="*/ 791 w 1440"/>
              <a:gd name="T1" fmla="*/ 0 h 1030"/>
              <a:gd name="T2" fmla="*/ 660 w 1440"/>
              <a:gd name="T3" fmla="*/ 35 h 1030"/>
              <a:gd name="T4" fmla="*/ 570 w 1440"/>
              <a:gd name="T5" fmla="*/ 52 h 1030"/>
              <a:gd name="T6" fmla="*/ 592 w 1440"/>
              <a:gd name="T7" fmla="*/ 101 h 1030"/>
              <a:gd name="T8" fmla="*/ 553 w 1440"/>
              <a:gd name="T9" fmla="*/ 137 h 1030"/>
              <a:gd name="T10" fmla="*/ 556 w 1440"/>
              <a:gd name="T11" fmla="*/ 202 h 1030"/>
              <a:gd name="T12" fmla="*/ 570 w 1440"/>
              <a:gd name="T13" fmla="*/ 284 h 1030"/>
              <a:gd name="T14" fmla="*/ 504 w 1440"/>
              <a:gd name="T15" fmla="*/ 333 h 1030"/>
              <a:gd name="T16" fmla="*/ 499 w 1440"/>
              <a:gd name="T17" fmla="*/ 380 h 1030"/>
              <a:gd name="T18" fmla="*/ 469 w 1440"/>
              <a:gd name="T19" fmla="*/ 426 h 1030"/>
              <a:gd name="T20" fmla="*/ 466 w 1440"/>
              <a:gd name="T21" fmla="*/ 478 h 1030"/>
              <a:gd name="T22" fmla="*/ 502 w 1440"/>
              <a:gd name="T23" fmla="*/ 525 h 1030"/>
              <a:gd name="T24" fmla="*/ 469 w 1440"/>
              <a:gd name="T25" fmla="*/ 549 h 1030"/>
              <a:gd name="T26" fmla="*/ 428 w 1440"/>
              <a:gd name="T27" fmla="*/ 576 h 1030"/>
              <a:gd name="T28" fmla="*/ 379 w 1440"/>
              <a:gd name="T29" fmla="*/ 620 h 1030"/>
              <a:gd name="T30" fmla="*/ 319 w 1440"/>
              <a:gd name="T31" fmla="*/ 623 h 1030"/>
              <a:gd name="T32" fmla="*/ 242 w 1440"/>
              <a:gd name="T33" fmla="*/ 617 h 1030"/>
              <a:gd name="T34" fmla="*/ 193 w 1440"/>
              <a:gd name="T35" fmla="*/ 648 h 1030"/>
              <a:gd name="T36" fmla="*/ 155 w 1440"/>
              <a:gd name="T37" fmla="*/ 680 h 1030"/>
              <a:gd name="T38" fmla="*/ 103 w 1440"/>
              <a:gd name="T39" fmla="*/ 689 h 1030"/>
              <a:gd name="T40" fmla="*/ 43 w 1440"/>
              <a:gd name="T41" fmla="*/ 702 h 1030"/>
              <a:gd name="T42" fmla="*/ 0 w 1440"/>
              <a:gd name="T43" fmla="*/ 757 h 1030"/>
              <a:gd name="T44" fmla="*/ 60 w 1440"/>
              <a:gd name="T45" fmla="*/ 765 h 1030"/>
              <a:gd name="T46" fmla="*/ 155 w 1440"/>
              <a:gd name="T47" fmla="*/ 806 h 1030"/>
              <a:gd name="T48" fmla="*/ 215 w 1440"/>
              <a:gd name="T49" fmla="*/ 790 h 1030"/>
              <a:gd name="T50" fmla="*/ 294 w 1440"/>
              <a:gd name="T51" fmla="*/ 866 h 1030"/>
              <a:gd name="T52" fmla="*/ 496 w 1440"/>
              <a:gd name="T53" fmla="*/ 915 h 1030"/>
              <a:gd name="T54" fmla="*/ 611 w 1440"/>
              <a:gd name="T55" fmla="*/ 893 h 1030"/>
              <a:gd name="T56" fmla="*/ 687 w 1440"/>
              <a:gd name="T57" fmla="*/ 844 h 1030"/>
              <a:gd name="T58" fmla="*/ 772 w 1440"/>
              <a:gd name="T59" fmla="*/ 880 h 1030"/>
              <a:gd name="T60" fmla="*/ 810 w 1440"/>
              <a:gd name="T61" fmla="*/ 910 h 1030"/>
              <a:gd name="T62" fmla="*/ 911 w 1440"/>
              <a:gd name="T63" fmla="*/ 929 h 1030"/>
              <a:gd name="T64" fmla="*/ 957 w 1440"/>
              <a:gd name="T65" fmla="*/ 1030 h 1030"/>
              <a:gd name="T66" fmla="*/ 1004 w 1440"/>
              <a:gd name="T67" fmla="*/ 959 h 1030"/>
              <a:gd name="T68" fmla="*/ 1069 w 1440"/>
              <a:gd name="T69" fmla="*/ 847 h 1030"/>
              <a:gd name="T70" fmla="*/ 1099 w 1440"/>
              <a:gd name="T71" fmla="*/ 795 h 1030"/>
              <a:gd name="T72" fmla="*/ 1159 w 1440"/>
              <a:gd name="T73" fmla="*/ 768 h 1030"/>
              <a:gd name="T74" fmla="*/ 1268 w 1440"/>
              <a:gd name="T75" fmla="*/ 822 h 1030"/>
              <a:gd name="T76" fmla="*/ 1364 w 1440"/>
              <a:gd name="T77" fmla="*/ 817 h 1030"/>
              <a:gd name="T78" fmla="*/ 1440 w 1440"/>
              <a:gd name="T79" fmla="*/ 770 h 1030"/>
              <a:gd name="T80" fmla="*/ 1408 w 1440"/>
              <a:gd name="T81" fmla="*/ 724 h 1030"/>
              <a:gd name="T82" fmla="*/ 1369 w 1440"/>
              <a:gd name="T83" fmla="*/ 691 h 1030"/>
              <a:gd name="T84" fmla="*/ 1296 w 1440"/>
              <a:gd name="T85" fmla="*/ 686 h 1030"/>
              <a:gd name="T86" fmla="*/ 1233 w 1440"/>
              <a:gd name="T87" fmla="*/ 658 h 1030"/>
              <a:gd name="T88" fmla="*/ 1187 w 1440"/>
              <a:gd name="T89" fmla="*/ 617 h 1030"/>
              <a:gd name="T90" fmla="*/ 1154 w 1440"/>
              <a:gd name="T91" fmla="*/ 563 h 1030"/>
              <a:gd name="T92" fmla="*/ 1088 w 1440"/>
              <a:gd name="T93" fmla="*/ 563 h 1030"/>
              <a:gd name="T94" fmla="*/ 1097 w 1440"/>
              <a:gd name="T95" fmla="*/ 505 h 1030"/>
              <a:gd name="T96" fmla="*/ 1127 w 1440"/>
              <a:gd name="T97" fmla="*/ 459 h 1030"/>
              <a:gd name="T98" fmla="*/ 1097 w 1440"/>
              <a:gd name="T99" fmla="*/ 423 h 1030"/>
              <a:gd name="T100" fmla="*/ 1099 w 1440"/>
              <a:gd name="T101" fmla="*/ 363 h 1030"/>
              <a:gd name="T102" fmla="*/ 1077 w 1440"/>
              <a:gd name="T103" fmla="*/ 303 h 1030"/>
              <a:gd name="T104" fmla="*/ 1017 w 1440"/>
              <a:gd name="T105" fmla="*/ 284 h 1030"/>
              <a:gd name="T106" fmla="*/ 1012 w 1440"/>
              <a:gd name="T107" fmla="*/ 224 h 1030"/>
              <a:gd name="T108" fmla="*/ 976 w 1440"/>
              <a:gd name="T109" fmla="*/ 175 h 1030"/>
              <a:gd name="T110" fmla="*/ 941 w 1440"/>
              <a:gd name="T111" fmla="*/ 123 h 1030"/>
              <a:gd name="T112" fmla="*/ 886 w 1440"/>
              <a:gd name="T113" fmla="*/ 147 h 1030"/>
              <a:gd name="T114" fmla="*/ 933 w 1440"/>
              <a:gd name="T115" fmla="*/ 194 h 1030"/>
              <a:gd name="T116" fmla="*/ 892 w 1440"/>
              <a:gd name="T117" fmla="*/ 249 h 1030"/>
              <a:gd name="T118" fmla="*/ 867 w 1440"/>
              <a:gd name="T119" fmla="*/ 197 h 1030"/>
              <a:gd name="T120" fmla="*/ 840 w 1440"/>
              <a:gd name="T121" fmla="*/ 123 h 1030"/>
              <a:gd name="T122" fmla="*/ 837 w 1440"/>
              <a:gd name="T123" fmla="*/ 82 h 1030"/>
              <a:gd name="T124" fmla="*/ 826 w 1440"/>
              <a:gd name="T125" fmla="*/ 35 h 10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40" h="1030">
                <a:moveTo>
                  <a:pt x="826" y="35"/>
                </a:moveTo>
                <a:lnTo>
                  <a:pt x="791" y="0"/>
                </a:lnTo>
                <a:lnTo>
                  <a:pt x="682" y="0"/>
                </a:lnTo>
                <a:lnTo>
                  <a:pt x="660" y="35"/>
                </a:lnTo>
                <a:lnTo>
                  <a:pt x="589" y="35"/>
                </a:lnTo>
                <a:lnTo>
                  <a:pt x="570" y="52"/>
                </a:lnTo>
                <a:lnTo>
                  <a:pt x="562" y="82"/>
                </a:lnTo>
                <a:lnTo>
                  <a:pt x="592" y="101"/>
                </a:lnTo>
                <a:lnTo>
                  <a:pt x="583" y="120"/>
                </a:lnTo>
                <a:lnTo>
                  <a:pt x="553" y="137"/>
                </a:lnTo>
                <a:lnTo>
                  <a:pt x="570" y="175"/>
                </a:lnTo>
                <a:lnTo>
                  <a:pt x="556" y="202"/>
                </a:lnTo>
                <a:lnTo>
                  <a:pt x="570" y="232"/>
                </a:lnTo>
                <a:lnTo>
                  <a:pt x="570" y="284"/>
                </a:lnTo>
                <a:lnTo>
                  <a:pt x="515" y="311"/>
                </a:lnTo>
                <a:lnTo>
                  <a:pt x="504" y="333"/>
                </a:lnTo>
                <a:lnTo>
                  <a:pt x="477" y="352"/>
                </a:lnTo>
                <a:lnTo>
                  <a:pt x="499" y="380"/>
                </a:lnTo>
                <a:lnTo>
                  <a:pt x="477" y="399"/>
                </a:lnTo>
                <a:lnTo>
                  <a:pt x="469" y="426"/>
                </a:lnTo>
                <a:lnTo>
                  <a:pt x="499" y="456"/>
                </a:lnTo>
                <a:lnTo>
                  <a:pt x="466" y="478"/>
                </a:lnTo>
                <a:lnTo>
                  <a:pt x="474" y="505"/>
                </a:lnTo>
                <a:lnTo>
                  <a:pt x="502" y="525"/>
                </a:lnTo>
                <a:lnTo>
                  <a:pt x="491" y="544"/>
                </a:lnTo>
                <a:lnTo>
                  <a:pt x="469" y="549"/>
                </a:lnTo>
                <a:lnTo>
                  <a:pt x="455" y="582"/>
                </a:lnTo>
                <a:lnTo>
                  <a:pt x="428" y="576"/>
                </a:lnTo>
                <a:lnTo>
                  <a:pt x="412" y="604"/>
                </a:lnTo>
                <a:lnTo>
                  <a:pt x="379" y="620"/>
                </a:lnTo>
                <a:lnTo>
                  <a:pt x="343" y="609"/>
                </a:lnTo>
                <a:lnTo>
                  <a:pt x="319" y="623"/>
                </a:lnTo>
                <a:lnTo>
                  <a:pt x="283" y="598"/>
                </a:lnTo>
                <a:lnTo>
                  <a:pt x="242" y="617"/>
                </a:lnTo>
                <a:lnTo>
                  <a:pt x="229" y="648"/>
                </a:lnTo>
                <a:lnTo>
                  <a:pt x="193" y="648"/>
                </a:lnTo>
                <a:lnTo>
                  <a:pt x="174" y="675"/>
                </a:lnTo>
                <a:lnTo>
                  <a:pt x="155" y="680"/>
                </a:lnTo>
                <a:lnTo>
                  <a:pt x="136" y="713"/>
                </a:lnTo>
                <a:lnTo>
                  <a:pt x="103" y="689"/>
                </a:lnTo>
                <a:lnTo>
                  <a:pt x="70" y="721"/>
                </a:lnTo>
                <a:lnTo>
                  <a:pt x="43" y="702"/>
                </a:lnTo>
                <a:lnTo>
                  <a:pt x="19" y="716"/>
                </a:lnTo>
                <a:lnTo>
                  <a:pt x="0" y="757"/>
                </a:lnTo>
                <a:lnTo>
                  <a:pt x="19" y="760"/>
                </a:lnTo>
                <a:lnTo>
                  <a:pt x="60" y="765"/>
                </a:lnTo>
                <a:lnTo>
                  <a:pt x="109" y="801"/>
                </a:lnTo>
                <a:lnTo>
                  <a:pt x="155" y="806"/>
                </a:lnTo>
                <a:lnTo>
                  <a:pt x="169" y="787"/>
                </a:lnTo>
                <a:lnTo>
                  <a:pt x="215" y="790"/>
                </a:lnTo>
                <a:lnTo>
                  <a:pt x="286" y="839"/>
                </a:lnTo>
                <a:lnTo>
                  <a:pt x="294" y="866"/>
                </a:lnTo>
                <a:lnTo>
                  <a:pt x="384" y="915"/>
                </a:lnTo>
                <a:lnTo>
                  <a:pt x="496" y="915"/>
                </a:lnTo>
                <a:lnTo>
                  <a:pt x="581" y="932"/>
                </a:lnTo>
                <a:lnTo>
                  <a:pt x="611" y="893"/>
                </a:lnTo>
                <a:lnTo>
                  <a:pt x="630" y="847"/>
                </a:lnTo>
                <a:lnTo>
                  <a:pt x="687" y="844"/>
                </a:lnTo>
                <a:lnTo>
                  <a:pt x="714" y="869"/>
                </a:lnTo>
                <a:lnTo>
                  <a:pt x="772" y="880"/>
                </a:lnTo>
                <a:lnTo>
                  <a:pt x="780" y="921"/>
                </a:lnTo>
                <a:lnTo>
                  <a:pt x="810" y="910"/>
                </a:lnTo>
                <a:lnTo>
                  <a:pt x="862" y="943"/>
                </a:lnTo>
                <a:lnTo>
                  <a:pt x="911" y="929"/>
                </a:lnTo>
                <a:lnTo>
                  <a:pt x="944" y="951"/>
                </a:lnTo>
                <a:lnTo>
                  <a:pt x="957" y="1030"/>
                </a:lnTo>
                <a:lnTo>
                  <a:pt x="985" y="1027"/>
                </a:lnTo>
                <a:lnTo>
                  <a:pt x="1004" y="959"/>
                </a:lnTo>
                <a:lnTo>
                  <a:pt x="1015" y="913"/>
                </a:lnTo>
                <a:lnTo>
                  <a:pt x="1069" y="847"/>
                </a:lnTo>
                <a:lnTo>
                  <a:pt x="1080" y="803"/>
                </a:lnTo>
                <a:lnTo>
                  <a:pt x="1099" y="795"/>
                </a:lnTo>
                <a:lnTo>
                  <a:pt x="1129" y="768"/>
                </a:lnTo>
                <a:lnTo>
                  <a:pt x="1159" y="768"/>
                </a:lnTo>
                <a:lnTo>
                  <a:pt x="1217" y="792"/>
                </a:lnTo>
                <a:lnTo>
                  <a:pt x="1268" y="822"/>
                </a:lnTo>
                <a:lnTo>
                  <a:pt x="1320" y="790"/>
                </a:lnTo>
                <a:lnTo>
                  <a:pt x="1364" y="817"/>
                </a:lnTo>
                <a:lnTo>
                  <a:pt x="1402" y="809"/>
                </a:lnTo>
                <a:lnTo>
                  <a:pt x="1440" y="770"/>
                </a:lnTo>
                <a:lnTo>
                  <a:pt x="1429" y="757"/>
                </a:lnTo>
                <a:lnTo>
                  <a:pt x="1408" y="724"/>
                </a:lnTo>
                <a:lnTo>
                  <a:pt x="1369" y="716"/>
                </a:lnTo>
                <a:lnTo>
                  <a:pt x="1369" y="691"/>
                </a:lnTo>
                <a:lnTo>
                  <a:pt x="1334" y="669"/>
                </a:lnTo>
                <a:lnTo>
                  <a:pt x="1296" y="686"/>
                </a:lnTo>
                <a:lnTo>
                  <a:pt x="1266" y="656"/>
                </a:lnTo>
                <a:lnTo>
                  <a:pt x="1233" y="658"/>
                </a:lnTo>
                <a:lnTo>
                  <a:pt x="1236" y="623"/>
                </a:lnTo>
                <a:lnTo>
                  <a:pt x="1187" y="617"/>
                </a:lnTo>
                <a:lnTo>
                  <a:pt x="1151" y="598"/>
                </a:lnTo>
                <a:lnTo>
                  <a:pt x="1154" y="563"/>
                </a:lnTo>
                <a:lnTo>
                  <a:pt x="1137" y="544"/>
                </a:lnTo>
                <a:lnTo>
                  <a:pt x="1088" y="563"/>
                </a:lnTo>
                <a:lnTo>
                  <a:pt x="1067" y="535"/>
                </a:lnTo>
                <a:lnTo>
                  <a:pt x="1097" y="505"/>
                </a:lnTo>
                <a:lnTo>
                  <a:pt x="1121" y="486"/>
                </a:lnTo>
                <a:lnTo>
                  <a:pt x="1127" y="459"/>
                </a:lnTo>
                <a:lnTo>
                  <a:pt x="1088" y="454"/>
                </a:lnTo>
                <a:lnTo>
                  <a:pt x="1097" y="423"/>
                </a:lnTo>
                <a:lnTo>
                  <a:pt x="1077" y="391"/>
                </a:lnTo>
                <a:lnTo>
                  <a:pt x="1099" y="363"/>
                </a:lnTo>
                <a:lnTo>
                  <a:pt x="1077" y="325"/>
                </a:lnTo>
                <a:lnTo>
                  <a:pt x="1077" y="303"/>
                </a:lnTo>
                <a:lnTo>
                  <a:pt x="1058" y="284"/>
                </a:lnTo>
                <a:lnTo>
                  <a:pt x="1017" y="284"/>
                </a:lnTo>
                <a:lnTo>
                  <a:pt x="1012" y="251"/>
                </a:lnTo>
                <a:lnTo>
                  <a:pt x="1012" y="224"/>
                </a:lnTo>
                <a:lnTo>
                  <a:pt x="976" y="202"/>
                </a:lnTo>
                <a:lnTo>
                  <a:pt x="976" y="175"/>
                </a:lnTo>
                <a:lnTo>
                  <a:pt x="955" y="153"/>
                </a:lnTo>
                <a:lnTo>
                  <a:pt x="941" y="123"/>
                </a:lnTo>
                <a:lnTo>
                  <a:pt x="908" y="123"/>
                </a:lnTo>
                <a:lnTo>
                  <a:pt x="886" y="147"/>
                </a:lnTo>
                <a:lnTo>
                  <a:pt x="911" y="169"/>
                </a:lnTo>
                <a:lnTo>
                  <a:pt x="933" y="194"/>
                </a:lnTo>
                <a:lnTo>
                  <a:pt x="908" y="232"/>
                </a:lnTo>
                <a:lnTo>
                  <a:pt x="892" y="249"/>
                </a:lnTo>
                <a:lnTo>
                  <a:pt x="845" y="219"/>
                </a:lnTo>
                <a:lnTo>
                  <a:pt x="867" y="197"/>
                </a:lnTo>
                <a:lnTo>
                  <a:pt x="840" y="161"/>
                </a:lnTo>
                <a:lnTo>
                  <a:pt x="840" y="123"/>
                </a:lnTo>
                <a:lnTo>
                  <a:pt x="870" y="93"/>
                </a:lnTo>
                <a:lnTo>
                  <a:pt x="837" y="82"/>
                </a:lnTo>
                <a:lnTo>
                  <a:pt x="810" y="82"/>
                </a:lnTo>
                <a:lnTo>
                  <a:pt x="826" y="35"/>
                </a:lnTo>
                <a:lnTo>
                  <a:pt x="826" y="35"/>
                </a:lnTo>
                <a:close/>
              </a:path>
            </a:pathLst>
          </a:custGeom>
          <a:solidFill>
            <a:schemeClr val="bg1">
              <a:alpha val="81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65" name="TextovéPole 64"/>
          <p:cNvSpPr txBox="1"/>
          <p:nvPr/>
        </p:nvSpPr>
        <p:spPr>
          <a:xfrm>
            <a:off x="0" y="0"/>
            <a:ext cx="767508" cy="657216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3000" b="1" i="0" u="none" strike="noStrike" kern="1200" cap="none" spc="0" normalizeH="0" baseline="0" noProof="0" dirty="0">
                <a:ln>
                  <a:noFill/>
                </a:ln>
                <a:solidFill>
                  <a:srgbClr val="0547A3">
                    <a:lumMod val="40000"/>
                    <a:lumOff val="6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ZV</a:t>
            </a:r>
          </a:p>
        </p:txBody>
      </p:sp>
    </p:spTree>
    <p:extLst>
      <p:ext uri="{BB962C8B-B14F-4D97-AF65-F5344CB8AC3E}">
        <p14:creationId xmlns:p14="http://schemas.microsoft.com/office/powerpoint/2010/main" val="1355288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Freeform 142">
            <a:extLst>
              <a:ext uri="{FF2B5EF4-FFF2-40B4-BE49-F238E27FC236}">
                <a16:creationId xmlns:a16="http://schemas.microsoft.com/office/drawing/2014/main" id="{8BED2DA4-5501-1240-B60D-19AD527EB5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014" y="1814045"/>
            <a:ext cx="2004962" cy="2057146"/>
          </a:xfrm>
          <a:prstGeom prst="round2DiagRect">
            <a:avLst>
              <a:gd name="adj1" fmla="val 36394"/>
              <a:gd name="adj2" fmla="val 0"/>
            </a:avLst>
          </a:pr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3" name="Freeform 143">
            <a:extLst>
              <a:ext uri="{FF2B5EF4-FFF2-40B4-BE49-F238E27FC236}">
                <a16:creationId xmlns:a16="http://schemas.microsoft.com/office/drawing/2014/main" id="{483300EB-2752-8B46-A277-A56F69F5E9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8630" y="1814045"/>
            <a:ext cx="2004962" cy="2057146"/>
          </a:xfrm>
          <a:prstGeom prst="round2DiagRect">
            <a:avLst>
              <a:gd name="adj1" fmla="val 35585"/>
              <a:gd name="adj2" fmla="val 0"/>
            </a:avLst>
          </a:pr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6" name="Freeform 85">
            <a:extLst>
              <a:ext uri="{FF2B5EF4-FFF2-40B4-BE49-F238E27FC236}">
                <a16:creationId xmlns:a16="http://schemas.microsoft.com/office/drawing/2014/main" id="{1EEC57AE-CF68-484A-B5C5-DA09717C93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5140" y="1923038"/>
            <a:ext cx="607937" cy="480018"/>
          </a:xfrm>
          <a:custGeom>
            <a:avLst/>
            <a:gdLst>
              <a:gd name="connsiteX0" fmla="*/ 35287 w 351390"/>
              <a:gd name="connsiteY0" fmla="*/ 200082 h 277452"/>
              <a:gd name="connsiteX1" fmla="*/ 9754 w 351390"/>
              <a:gd name="connsiteY1" fmla="*/ 260179 h 277452"/>
              <a:gd name="connsiteX2" fmla="*/ 10113 w 351390"/>
              <a:gd name="connsiteY2" fmla="*/ 265577 h 277452"/>
              <a:gd name="connsiteX3" fmla="*/ 14788 w 351390"/>
              <a:gd name="connsiteY3" fmla="*/ 268456 h 277452"/>
              <a:gd name="connsiteX4" fmla="*/ 326577 w 351390"/>
              <a:gd name="connsiteY4" fmla="*/ 268456 h 277452"/>
              <a:gd name="connsiteX5" fmla="*/ 331612 w 351390"/>
              <a:gd name="connsiteY5" fmla="*/ 265577 h 277452"/>
              <a:gd name="connsiteX6" fmla="*/ 331971 w 351390"/>
              <a:gd name="connsiteY6" fmla="*/ 260179 h 277452"/>
              <a:gd name="connsiteX7" fmla="*/ 306079 w 351390"/>
              <a:gd name="connsiteY7" fmla="*/ 200082 h 277452"/>
              <a:gd name="connsiteX8" fmla="*/ 151829 w 351390"/>
              <a:gd name="connsiteY8" fmla="*/ 85961 h 277452"/>
              <a:gd name="connsiteX9" fmla="*/ 149695 w 351390"/>
              <a:gd name="connsiteY9" fmla="*/ 86323 h 277452"/>
              <a:gd name="connsiteX10" fmla="*/ 147917 w 351390"/>
              <a:gd name="connsiteY10" fmla="*/ 89938 h 277452"/>
              <a:gd name="connsiteX11" fmla="*/ 147917 w 351390"/>
              <a:gd name="connsiteY11" fmla="*/ 135488 h 277452"/>
              <a:gd name="connsiteX12" fmla="*/ 149695 w 351390"/>
              <a:gd name="connsiteY12" fmla="*/ 139103 h 277452"/>
              <a:gd name="connsiteX13" fmla="*/ 153963 w 351390"/>
              <a:gd name="connsiteY13" fmla="*/ 139103 h 277452"/>
              <a:gd name="connsiteX14" fmla="*/ 192731 w 351390"/>
              <a:gd name="connsiteY14" fmla="*/ 116328 h 277452"/>
              <a:gd name="connsiteX15" fmla="*/ 194510 w 351390"/>
              <a:gd name="connsiteY15" fmla="*/ 112713 h 277452"/>
              <a:gd name="connsiteX16" fmla="*/ 192731 w 351390"/>
              <a:gd name="connsiteY16" fmla="*/ 109098 h 277452"/>
              <a:gd name="connsiteX17" fmla="*/ 153963 w 351390"/>
              <a:gd name="connsiteY17" fmla="*/ 86323 h 277452"/>
              <a:gd name="connsiteX18" fmla="*/ 151829 w 351390"/>
              <a:gd name="connsiteY18" fmla="*/ 85961 h 277452"/>
              <a:gd name="connsiteX19" fmla="*/ 145427 w 351390"/>
              <a:gd name="connsiteY19" fmla="*/ 78369 h 277452"/>
              <a:gd name="connsiteX20" fmla="*/ 158231 w 351390"/>
              <a:gd name="connsiteY20" fmla="*/ 78369 h 277452"/>
              <a:gd name="connsiteX21" fmla="*/ 197355 w 351390"/>
              <a:gd name="connsiteY21" fmla="*/ 101144 h 277452"/>
              <a:gd name="connsiteX22" fmla="*/ 203757 w 351390"/>
              <a:gd name="connsiteY22" fmla="*/ 112713 h 277452"/>
              <a:gd name="connsiteX23" fmla="*/ 197355 w 351390"/>
              <a:gd name="connsiteY23" fmla="*/ 124281 h 277452"/>
              <a:gd name="connsiteX24" fmla="*/ 158231 w 351390"/>
              <a:gd name="connsiteY24" fmla="*/ 147056 h 277452"/>
              <a:gd name="connsiteX25" fmla="*/ 151829 w 351390"/>
              <a:gd name="connsiteY25" fmla="*/ 148864 h 277452"/>
              <a:gd name="connsiteX26" fmla="*/ 145427 w 351390"/>
              <a:gd name="connsiteY26" fmla="*/ 147056 h 277452"/>
              <a:gd name="connsiteX27" fmla="*/ 139025 w 351390"/>
              <a:gd name="connsiteY27" fmla="*/ 135488 h 277452"/>
              <a:gd name="connsiteX28" fmla="*/ 139025 w 351390"/>
              <a:gd name="connsiteY28" fmla="*/ 89938 h 277452"/>
              <a:gd name="connsiteX29" fmla="*/ 145427 w 351390"/>
              <a:gd name="connsiteY29" fmla="*/ 78369 h 277452"/>
              <a:gd name="connsiteX30" fmla="*/ 64775 w 351390"/>
              <a:gd name="connsiteY30" fmla="*/ 56138 h 277452"/>
              <a:gd name="connsiteX31" fmla="*/ 59021 w 351390"/>
              <a:gd name="connsiteY31" fmla="*/ 61536 h 277452"/>
              <a:gd name="connsiteX32" fmla="*/ 59021 w 351390"/>
              <a:gd name="connsiteY32" fmla="*/ 162657 h 277452"/>
              <a:gd name="connsiteX33" fmla="*/ 65135 w 351390"/>
              <a:gd name="connsiteY33" fmla="*/ 168775 h 277452"/>
              <a:gd name="connsiteX34" fmla="*/ 276230 w 351390"/>
              <a:gd name="connsiteY34" fmla="*/ 168775 h 277452"/>
              <a:gd name="connsiteX35" fmla="*/ 282703 w 351390"/>
              <a:gd name="connsiteY35" fmla="*/ 162657 h 277452"/>
              <a:gd name="connsiteX36" fmla="*/ 282703 w 351390"/>
              <a:gd name="connsiteY36" fmla="*/ 80969 h 277452"/>
              <a:gd name="connsiteX37" fmla="*/ 241707 w 351390"/>
              <a:gd name="connsiteY37" fmla="*/ 80969 h 277452"/>
              <a:gd name="connsiteX38" fmla="*/ 219770 w 351390"/>
              <a:gd name="connsiteY38" fmla="*/ 95723 h 277452"/>
              <a:gd name="connsiteX39" fmla="*/ 214376 w 351390"/>
              <a:gd name="connsiteY39" fmla="*/ 97162 h 277452"/>
              <a:gd name="connsiteX40" fmla="*/ 208982 w 351390"/>
              <a:gd name="connsiteY40" fmla="*/ 95723 h 277452"/>
              <a:gd name="connsiteX41" fmla="*/ 204307 w 351390"/>
              <a:gd name="connsiteY41" fmla="*/ 84567 h 277452"/>
              <a:gd name="connsiteX42" fmla="*/ 208982 w 351390"/>
              <a:gd name="connsiteY42" fmla="*/ 56498 h 277452"/>
              <a:gd name="connsiteX43" fmla="*/ 208982 w 351390"/>
              <a:gd name="connsiteY43" fmla="*/ 56138 h 277452"/>
              <a:gd name="connsiteX44" fmla="*/ 302826 w 351390"/>
              <a:gd name="connsiteY44" fmla="*/ 34925 h 277452"/>
              <a:gd name="connsiteX45" fmla="*/ 308551 w 351390"/>
              <a:gd name="connsiteY45" fmla="*/ 40313 h 277452"/>
              <a:gd name="connsiteX46" fmla="*/ 302826 w 351390"/>
              <a:gd name="connsiteY46" fmla="*/ 45701 h 277452"/>
              <a:gd name="connsiteX47" fmla="*/ 297775 w 351390"/>
              <a:gd name="connsiteY47" fmla="*/ 40313 h 277452"/>
              <a:gd name="connsiteX48" fmla="*/ 302826 w 351390"/>
              <a:gd name="connsiteY48" fmla="*/ 34925 h 277452"/>
              <a:gd name="connsiteX49" fmla="*/ 281526 w 351390"/>
              <a:gd name="connsiteY49" fmla="*/ 34925 h 277452"/>
              <a:gd name="connsiteX50" fmla="*/ 287876 w 351390"/>
              <a:gd name="connsiteY50" fmla="*/ 40313 h 277452"/>
              <a:gd name="connsiteX51" fmla="*/ 281526 w 351390"/>
              <a:gd name="connsiteY51" fmla="*/ 45701 h 277452"/>
              <a:gd name="connsiteX52" fmla="*/ 275550 w 351390"/>
              <a:gd name="connsiteY52" fmla="*/ 40313 h 277452"/>
              <a:gd name="connsiteX53" fmla="*/ 281526 w 351390"/>
              <a:gd name="connsiteY53" fmla="*/ 34925 h 277452"/>
              <a:gd name="connsiteX54" fmla="*/ 259675 w 351390"/>
              <a:gd name="connsiteY54" fmla="*/ 34925 h 277452"/>
              <a:gd name="connsiteX55" fmla="*/ 265651 w 351390"/>
              <a:gd name="connsiteY55" fmla="*/ 40313 h 277452"/>
              <a:gd name="connsiteX56" fmla="*/ 259675 w 351390"/>
              <a:gd name="connsiteY56" fmla="*/ 45701 h 277452"/>
              <a:gd name="connsiteX57" fmla="*/ 253325 w 351390"/>
              <a:gd name="connsiteY57" fmla="*/ 40313 h 277452"/>
              <a:gd name="connsiteX58" fmla="*/ 259675 w 351390"/>
              <a:gd name="connsiteY58" fmla="*/ 34925 h 277452"/>
              <a:gd name="connsiteX59" fmla="*/ 42839 w 351390"/>
              <a:gd name="connsiteY59" fmla="*/ 33827 h 277452"/>
              <a:gd name="connsiteX60" fmla="*/ 36725 w 351390"/>
              <a:gd name="connsiteY60" fmla="*/ 39585 h 277452"/>
              <a:gd name="connsiteX61" fmla="*/ 36725 w 351390"/>
              <a:gd name="connsiteY61" fmla="*/ 191086 h 277452"/>
              <a:gd name="connsiteX62" fmla="*/ 304640 w 351390"/>
              <a:gd name="connsiteY62" fmla="*/ 191086 h 277452"/>
              <a:gd name="connsiteX63" fmla="*/ 304640 w 351390"/>
              <a:gd name="connsiteY63" fmla="*/ 80969 h 277452"/>
              <a:gd name="connsiteX64" fmla="*/ 291334 w 351390"/>
              <a:gd name="connsiteY64" fmla="*/ 80969 h 277452"/>
              <a:gd name="connsiteX65" fmla="*/ 291334 w 351390"/>
              <a:gd name="connsiteY65" fmla="*/ 162657 h 277452"/>
              <a:gd name="connsiteX66" fmla="*/ 276230 w 351390"/>
              <a:gd name="connsiteY66" fmla="*/ 177771 h 277452"/>
              <a:gd name="connsiteX67" fmla="*/ 65135 w 351390"/>
              <a:gd name="connsiteY67" fmla="*/ 177771 h 277452"/>
              <a:gd name="connsiteX68" fmla="*/ 49671 w 351390"/>
              <a:gd name="connsiteY68" fmla="*/ 162657 h 277452"/>
              <a:gd name="connsiteX69" fmla="*/ 49671 w 351390"/>
              <a:gd name="connsiteY69" fmla="*/ 61536 h 277452"/>
              <a:gd name="connsiteX70" fmla="*/ 64775 w 351390"/>
              <a:gd name="connsiteY70" fmla="*/ 46782 h 277452"/>
              <a:gd name="connsiteX71" fmla="*/ 208982 w 351390"/>
              <a:gd name="connsiteY71" fmla="*/ 46782 h 277452"/>
              <a:gd name="connsiteX72" fmla="*/ 208982 w 351390"/>
              <a:gd name="connsiteY72" fmla="*/ 33827 h 277452"/>
              <a:gd name="connsiteX73" fmla="*/ 234874 w 351390"/>
              <a:gd name="connsiteY73" fmla="*/ 8996 h 277452"/>
              <a:gd name="connsiteX74" fmla="*/ 217972 w 351390"/>
              <a:gd name="connsiteY74" fmla="*/ 27349 h 277452"/>
              <a:gd name="connsiteX75" fmla="*/ 217972 w 351390"/>
              <a:gd name="connsiteY75" fmla="*/ 29508 h 277452"/>
              <a:gd name="connsiteX76" fmla="*/ 218332 w 351390"/>
              <a:gd name="connsiteY76" fmla="*/ 51460 h 277452"/>
              <a:gd name="connsiteX77" fmla="*/ 218332 w 351390"/>
              <a:gd name="connsiteY77" fmla="*/ 56858 h 277452"/>
              <a:gd name="connsiteX78" fmla="*/ 218332 w 351390"/>
              <a:gd name="connsiteY78" fmla="*/ 57938 h 277452"/>
              <a:gd name="connsiteX79" fmla="*/ 213297 w 351390"/>
              <a:gd name="connsiteY79" fmla="*/ 86367 h 277452"/>
              <a:gd name="connsiteX80" fmla="*/ 214016 w 351390"/>
              <a:gd name="connsiteY80" fmla="*/ 87806 h 277452"/>
              <a:gd name="connsiteX81" fmla="*/ 214736 w 351390"/>
              <a:gd name="connsiteY81" fmla="*/ 87806 h 277452"/>
              <a:gd name="connsiteX82" fmla="*/ 237751 w 351390"/>
              <a:gd name="connsiteY82" fmla="*/ 72692 h 277452"/>
              <a:gd name="connsiteX83" fmla="*/ 240269 w 351390"/>
              <a:gd name="connsiteY83" fmla="*/ 71972 h 277452"/>
              <a:gd name="connsiteX84" fmla="*/ 325498 w 351390"/>
              <a:gd name="connsiteY84" fmla="*/ 71972 h 277452"/>
              <a:gd name="connsiteX85" fmla="*/ 342040 w 351390"/>
              <a:gd name="connsiteY85" fmla="*/ 53260 h 277452"/>
              <a:gd name="connsiteX86" fmla="*/ 342040 w 351390"/>
              <a:gd name="connsiteY86" fmla="*/ 27349 h 277452"/>
              <a:gd name="connsiteX87" fmla="*/ 325498 w 351390"/>
              <a:gd name="connsiteY87" fmla="*/ 8996 h 277452"/>
              <a:gd name="connsiteX88" fmla="*/ 234874 w 351390"/>
              <a:gd name="connsiteY88" fmla="*/ 0 h 277452"/>
              <a:gd name="connsiteX89" fmla="*/ 325498 w 351390"/>
              <a:gd name="connsiteY89" fmla="*/ 0 h 277452"/>
              <a:gd name="connsiteX90" fmla="*/ 351390 w 351390"/>
              <a:gd name="connsiteY90" fmla="*/ 27349 h 277452"/>
              <a:gd name="connsiteX91" fmla="*/ 351390 w 351390"/>
              <a:gd name="connsiteY91" fmla="*/ 53260 h 277452"/>
              <a:gd name="connsiteX92" fmla="*/ 325498 w 351390"/>
              <a:gd name="connsiteY92" fmla="*/ 80969 h 277452"/>
              <a:gd name="connsiteX93" fmla="*/ 313631 w 351390"/>
              <a:gd name="connsiteY93" fmla="*/ 80969 h 277452"/>
              <a:gd name="connsiteX94" fmla="*/ 313631 w 351390"/>
              <a:gd name="connsiteY94" fmla="*/ 194685 h 277452"/>
              <a:gd name="connsiteX95" fmla="*/ 340242 w 351390"/>
              <a:gd name="connsiteY95" fmla="*/ 256580 h 277452"/>
              <a:gd name="connsiteX96" fmla="*/ 339163 w 351390"/>
              <a:gd name="connsiteY96" fmla="*/ 270975 h 277452"/>
              <a:gd name="connsiteX97" fmla="*/ 326577 w 351390"/>
              <a:gd name="connsiteY97" fmla="*/ 277452 h 277452"/>
              <a:gd name="connsiteX98" fmla="*/ 14788 w 351390"/>
              <a:gd name="connsiteY98" fmla="*/ 277452 h 277452"/>
              <a:gd name="connsiteX99" fmla="*/ 2202 w 351390"/>
              <a:gd name="connsiteY99" fmla="*/ 270975 h 277452"/>
              <a:gd name="connsiteX100" fmla="*/ 1123 w 351390"/>
              <a:gd name="connsiteY100" fmla="*/ 256580 h 277452"/>
              <a:gd name="connsiteX101" fmla="*/ 27735 w 351390"/>
              <a:gd name="connsiteY101" fmla="*/ 194685 h 277452"/>
              <a:gd name="connsiteX102" fmla="*/ 27735 w 351390"/>
              <a:gd name="connsiteY102" fmla="*/ 39585 h 277452"/>
              <a:gd name="connsiteX103" fmla="*/ 42839 w 351390"/>
              <a:gd name="connsiteY103" fmla="*/ 24830 h 277452"/>
              <a:gd name="connsiteX104" fmla="*/ 208982 w 351390"/>
              <a:gd name="connsiteY104" fmla="*/ 24830 h 277452"/>
              <a:gd name="connsiteX105" fmla="*/ 234874 w 351390"/>
              <a:gd name="connsiteY105" fmla="*/ 0 h 277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351390" h="277452">
                <a:moveTo>
                  <a:pt x="35287" y="200082"/>
                </a:moveTo>
                <a:lnTo>
                  <a:pt x="9754" y="260179"/>
                </a:lnTo>
                <a:cubicBezTo>
                  <a:pt x="8675" y="261978"/>
                  <a:pt x="9035" y="263778"/>
                  <a:pt x="10113" y="265577"/>
                </a:cubicBezTo>
                <a:cubicBezTo>
                  <a:pt x="11192" y="267376"/>
                  <a:pt x="12990" y="268456"/>
                  <a:pt x="14788" y="268456"/>
                </a:cubicBezTo>
                <a:lnTo>
                  <a:pt x="326577" y="268456"/>
                </a:lnTo>
                <a:cubicBezTo>
                  <a:pt x="328735" y="268456"/>
                  <a:pt x="330533" y="267376"/>
                  <a:pt x="331612" y="265577"/>
                </a:cubicBezTo>
                <a:cubicBezTo>
                  <a:pt x="332331" y="263778"/>
                  <a:pt x="332690" y="261978"/>
                  <a:pt x="331971" y="260179"/>
                </a:cubicBezTo>
                <a:lnTo>
                  <a:pt x="306079" y="200082"/>
                </a:lnTo>
                <a:close/>
                <a:moveTo>
                  <a:pt x="151829" y="85961"/>
                </a:moveTo>
                <a:cubicBezTo>
                  <a:pt x="150762" y="85961"/>
                  <a:pt x="150051" y="86323"/>
                  <a:pt x="149695" y="86323"/>
                </a:cubicBezTo>
                <a:cubicBezTo>
                  <a:pt x="149339" y="87046"/>
                  <a:pt x="147917" y="88130"/>
                  <a:pt x="147917" y="89938"/>
                </a:cubicBezTo>
                <a:lnTo>
                  <a:pt x="147917" y="135488"/>
                </a:lnTo>
                <a:cubicBezTo>
                  <a:pt x="147917" y="137657"/>
                  <a:pt x="149339" y="138741"/>
                  <a:pt x="149695" y="139103"/>
                </a:cubicBezTo>
                <a:cubicBezTo>
                  <a:pt x="150406" y="139464"/>
                  <a:pt x="151829" y="140188"/>
                  <a:pt x="153963" y="139103"/>
                </a:cubicBezTo>
                <a:lnTo>
                  <a:pt x="192731" y="116328"/>
                </a:lnTo>
                <a:cubicBezTo>
                  <a:pt x="194510" y="115243"/>
                  <a:pt x="194510" y="113436"/>
                  <a:pt x="194510" y="112713"/>
                </a:cubicBezTo>
                <a:cubicBezTo>
                  <a:pt x="194510" y="111990"/>
                  <a:pt x="194510" y="110544"/>
                  <a:pt x="192731" y="109098"/>
                </a:cubicBezTo>
                <a:lnTo>
                  <a:pt x="153963" y="86323"/>
                </a:lnTo>
                <a:cubicBezTo>
                  <a:pt x="153252" y="86323"/>
                  <a:pt x="152540" y="85961"/>
                  <a:pt x="151829" y="85961"/>
                </a:cubicBezTo>
                <a:close/>
                <a:moveTo>
                  <a:pt x="145427" y="78369"/>
                </a:moveTo>
                <a:cubicBezTo>
                  <a:pt x="149339" y="76200"/>
                  <a:pt x="154319" y="76200"/>
                  <a:pt x="158231" y="78369"/>
                </a:cubicBezTo>
                <a:lnTo>
                  <a:pt x="197355" y="101144"/>
                </a:lnTo>
                <a:cubicBezTo>
                  <a:pt x="201268" y="103675"/>
                  <a:pt x="203757" y="108013"/>
                  <a:pt x="203757" y="112713"/>
                </a:cubicBezTo>
                <a:cubicBezTo>
                  <a:pt x="203757" y="117412"/>
                  <a:pt x="201268" y="121750"/>
                  <a:pt x="197355" y="124281"/>
                </a:cubicBezTo>
                <a:lnTo>
                  <a:pt x="158231" y="147056"/>
                </a:lnTo>
                <a:cubicBezTo>
                  <a:pt x="156453" y="148141"/>
                  <a:pt x="153963" y="148864"/>
                  <a:pt x="151829" y="148864"/>
                </a:cubicBezTo>
                <a:cubicBezTo>
                  <a:pt x="149695" y="148864"/>
                  <a:pt x="147561" y="148141"/>
                  <a:pt x="145427" y="147056"/>
                </a:cubicBezTo>
                <a:cubicBezTo>
                  <a:pt x="141159" y="144526"/>
                  <a:pt x="139025" y="140549"/>
                  <a:pt x="139025" y="135488"/>
                </a:cubicBezTo>
                <a:lnTo>
                  <a:pt x="139025" y="89938"/>
                </a:lnTo>
                <a:cubicBezTo>
                  <a:pt x="139025" y="85238"/>
                  <a:pt x="141159" y="80900"/>
                  <a:pt x="145427" y="78369"/>
                </a:cubicBezTo>
                <a:close/>
                <a:moveTo>
                  <a:pt x="64775" y="56138"/>
                </a:moveTo>
                <a:cubicBezTo>
                  <a:pt x="61898" y="56138"/>
                  <a:pt x="59021" y="58657"/>
                  <a:pt x="59021" y="61536"/>
                </a:cubicBezTo>
                <a:lnTo>
                  <a:pt x="59021" y="162657"/>
                </a:lnTo>
                <a:cubicBezTo>
                  <a:pt x="59021" y="165896"/>
                  <a:pt x="61898" y="168775"/>
                  <a:pt x="65135" y="168775"/>
                </a:cubicBezTo>
                <a:lnTo>
                  <a:pt x="276230" y="168775"/>
                </a:lnTo>
                <a:cubicBezTo>
                  <a:pt x="279826" y="168775"/>
                  <a:pt x="282703" y="165896"/>
                  <a:pt x="282703" y="162657"/>
                </a:cubicBezTo>
                <a:lnTo>
                  <a:pt x="282703" y="80969"/>
                </a:lnTo>
                <a:lnTo>
                  <a:pt x="241707" y="80969"/>
                </a:lnTo>
                <a:lnTo>
                  <a:pt x="219770" y="95723"/>
                </a:lnTo>
                <a:cubicBezTo>
                  <a:pt x="217972" y="96803"/>
                  <a:pt x="216174" y="97162"/>
                  <a:pt x="214376" y="97162"/>
                </a:cubicBezTo>
                <a:cubicBezTo>
                  <a:pt x="212218" y="97162"/>
                  <a:pt x="210780" y="96803"/>
                  <a:pt x="208982" y="95723"/>
                </a:cubicBezTo>
                <a:cubicBezTo>
                  <a:pt x="205386" y="93204"/>
                  <a:pt x="203588" y="88886"/>
                  <a:pt x="204307" y="84567"/>
                </a:cubicBezTo>
                <a:lnTo>
                  <a:pt x="208982" y="56498"/>
                </a:lnTo>
                <a:lnTo>
                  <a:pt x="208982" y="56138"/>
                </a:lnTo>
                <a:close/>
                <a:moveTo>
                  <a:pt x="302826" y="34925"/>
                </a:moveTo>
                <a:cubicBezTo>
                  <a:pt x="306194" y="34925"/>
                  <a:pt x="308551" y="37282"/>
                  <a:pt x="308551" y="40313"/>
                </a:cubicBezTo>
                <a:cubicBezTo>
                  <a:pt x="308551" y="43343"/>
                  <a:pt x="306194" y="45701"/>
                  <a:pt x="302826" y="45701"/>
                </a:cubicBezTo>
                <a:cubicBezTo>
                  <a:pt x="300132" y="45701"/>
                  <a:pt x="297775" y="43343"/>
                  <a:pt x="297775" y="40313"/>
                </a:cubicBezTo>
                <a:cubicBezTo>
                  <a:pt x="297775" y="37282"/>
                  <a:pt x="300132" y="34925"/>
                  <a:pt x="302826" y="34925"/>
                </a:cubicBezTo>
                <a:close/>
                <a:moveTo>
                  <a:pt x="281526" y="34925"/>
                </a:moveTo>
                <a:cubicBezTo>
                  <a:pt x="284888" y="34925"/>
                  <a:pt x="287876" y="37282"/>
                  <a:pt x="287876" y="40313"/>
                </a:cubicBezTo>
                <a:cubicBezTo>
                  <a:pt x="287876" y="43343"/>
                  <a:pt x="284888" y="45701"/>
                  <a:pt x="281526" y="45701"/>
                </a:cubicBezTo>
                <a:cubicBezTo>
                  <a:pt x="278165" y="45701"/>
                  <a:pt x="275550" y="43343"/>
                  <a:pt x="275550" y="40313"/>
                </a:cubicBezTo>
                <a:cubicBezTo>
                  <a:pt x="275550" y="37282"/>
                  <a:pt x="278165" y="34925"/>
                  <a:pt x="281526" y="34925"/>
                </a:cubicBezTo>
                <a:close/>
                <a:moveTo>
                  <a:pt x="259675" y="34925"/>
                </a:moveTo>
                <a:cubicBezTo>
                  <a:pt x="263037" y="34925"/>
                  <a:pt x="265651" y="37282"/>
                  <a:pt x="265651" y="40313"/>
                </a:cubicBezTo>
                <a:cubicBezTo>
                  <a:pt x="265651" y="43343"/>
                  <a:pt x="263037" y="45701"/>
                  <a:pt x="259675" y="45701"/>
                </a:cubicBezTo>
                <a:cubicBezTo>
                  <a:pt x="255940" y="45701"/>
                  <a:pt x="253325" y="43343"/>
                  <a:pt x="253325" y="40313"/>
                </a:cubicBezTo>
                <a:cubicBezTo>
                  <a:pt x="253325" y="37282"/>
                  <a:pt x="255940" y="34925"/>
                  <a:pt x="259675" y="34925"/>
                </a:cubicBezTo>
                <a:close/>
                <a:moveTo>
                  <a:pt x="42839" y="33827"/>
                </a:moveTo>
                <a:cubicBezTo>
                  <a:pt x="39602" y="33827"/>
                  <a:pt x="36725" y="36346"/>
                  <a:pt x="36725" y="39585"/>
                </a:cubicBezTo>
                <a:lnTo>
                  <a:pt x="36725" y="191086"/>
                </a:lnTo>
                <a:lnTo>
                  <a:pt x="304640" y="191086"/>
                </a:lnTo>
                <a:lnTo>
                  <a:pt x="304640" y="80969"/>
                </a:lnTo>
                <a:lnTo>
                  <a:pt x="291334" y="80969"/>
                </a:lnTo>
                <a:lnTo>
                  <a:pt x="291334" y="162657"/>
                </a:lnTo>
                <a:cubicBezTo>
                  <a:pt x="291334" y="170934"/>
                  <a:pt x="284861" y="177771"/>
                  <a:pt x="276230" y="177771"/>
                </a:cubicBezTo>
                <a:lnTo>
                  <a:pt x="65135" y="177771"/>
                </a:lnTo>
                <a:cubicBezTo>
                  <a:pt x="56504" y="177771"/>
                  <a:pt x="49671" y="170934"/>
                  <a:pt x="49671" y="162657"/>
                </a:cubicBezTo>
                <a:lnTo>
                  <a:pt x="49671" y="61536"/>
                </a:lnTo>
                <a:cubicBezTo>
                  <a:pt x="49671" y="53619"/>
                  <a:pt x="56504" y="46782"/>
                  <a:pt x="64775" y="46782"/>
                </a:cubicBezTo>
                <a:lnTo>
                  <a:pt x="208982" y="46782"/>
                </a:lnTo>
                <a:lnTo>
                  <a:pt x="208982" y="33827"/>
                </a:lnTo>
                <a:close/>
                <a:moveTo>
                  <a:pt x="234874" y="8996"/>
                </a:moveTo>
                <a:cubicBezTo>
                  <a:pt x="225524" y="8996"/>
                  <a:pt x="217972" y="17273"/>
                  <a:pt x="217972" y="27349"/>
                </a:cubicBezTo>
                <a:lnTo>
                  <a:pt x="217972" y="29508"/>
                </a:lnTo>
                <a:lnTo>
                  <a:pt x="218332" y="51460"/>
                </a:lnTo>
                <a:lnTo>
                  <a:pt x="218332" y="56858"/>
                </a:lnTo>
                <a:cubicBezTo>
                  <a:pt x="218332" y="57218"/>
                  <a:pt x="218332" y="57578"/>
                  <a:pt x="218332" y="57938"/>
                </a:cubicBezTo>
                <a:lnTo>
                  <a:pt x="213297" y="86367"/>
                </a:lnTo>
                <a:cubicBezTo>
                  <a:pt x="212938" y="87446"/>
                  <a:pt x="213657" y="87806"/>
                  <a:pt x="214016" y="87806"/>
                </a:cubicBezTo>
                <a:cubicBezTo>
                  <a:pt x="214376" y="88166"/>
                  <a:pt x="214376" y="88166"/>
                  <a:pt x="214736" y="87806"/>
                </a:cubicBezTo>
                <a:lnTo>
                  <a:pt x="237751" y="72692"/>
                </a:lnTo>
                <a:cubicBezTo>
                  <a:pt x="238470" y="71972"/>
                  <a:pt x="239549" y="71972"/>
                  <a:pt x="240269" y="71972"/>
                </a:cubicBezTo>
                <a:lnTo>
                  <a:pt x="325498" y="71972"/>
                </a:lnTo>
                <a:cubicBezTo>
                  <a:pt x="334488" y="71972"/>
                  <a:pt x="342040" y="63336"/>
                  <a:pt x="342040" y="53260"/>
                </a:cubicBezTo>
                <a:lnTo>
                  <a:pt x="342040" y="27349"/>
                </a:lnTo>
                <a:cubicBezTo>
                  <a:pt x="342040" y="17273"/>
                  <a:pt x="334488" y="8996"/>
                  <a:pt x="325498" y="8996"/>
                </a:cubicBezTo>
                <a:close/>
                <a:moveTo>
                  <a:pt x="234874" y="0"/>
                </a:moveTo>
                <a:lnTo>
                  <a:pt x="325498" y="0"/>
                </a:lnTo>
                <a:cubicBezTo>
                  <a:pt x="339883" y="0"/>
                  <a:pt x="351390" y="12235"/>
                  <a:pt x="351390" y="27349"/>
                </a:cubicBezTo>
                <a:lnTo>
                  <a:pt x="351390" y="53260"/>
                </a:lnTo>
                <a:cubicBezTo>
                  <a:pt x="351390" y="68734"/>
                  <a:pt x="339883" y="80969"/>
                  <a:pt x="325498" y="80969"/>
                </a:cubicBezTo>
                <a:lnTo>
                  <a:pt x="313631" y="80969"/>
                </a:lnTo>
                <a:lnTo>
                  <a:pt x="313631" y="194685"/>
                </a:lnTo>
                <a:lnTo>
                  <a:pt x="340242" y="256580"/>
                </a:lnTo>
                <a:cubicBezTo>
                  <a:pt x="342400" y="261259"/>
                  <a:pt x="342040" y="266297"/>
                  <a:pt x="339163" y="270975"/>
                </a:cubicBezTo>
                <a:cubicBezTo>
                  <a:pt x="336287" y="274933"/>
                  <a:pt x="331612" y="277452"/>
                  <a:pt x="326577" y="277452"/>
                </a:cubicBezTo>
                <a:lnTo>
                  <a:pt x="14788" y="277452"/>
                </a:lnTo>
                <a:cubicBezTo>
                  <a:pt x="9754" y="277452"/>
                  <a:pt x="5079" y="274933"/>
                  <a:pt x="2202" y="270975"/>
                </a:cubicBezTo>
                <a:cubicBezTo>
                  <a:pt x="-315" y="266297"/>
                  <a:pt x="-675" y="261259"/>
                  <a:pt x="1123" y="256580"/>
                </a:cubicBezTo>
                <a:lnTo>
                  <a:pt x="27735" y="194685"/>
                </a:lnTo>
                <a:lnTo>
                  <a:pt x="27735" y="39585"/>
                </a:lnTo>
                <a:cubicBezTo>
                  <a:pt x="27735" y="31308"/>
                  <a:pt x="34567" y="24830"/>
                  <a:pt x="42839" y="24830"/>
                </a:cubicBezTo>
                <a:lnTo>
                  <a:pt x="208982" y="24830"/>
                </a:lnTo>
                <a:cubicBezTo>
                  <a:pt x="210420" y="10796"/>
                  <a:pt x="221209" y="0"/>
                  <a:pt x="2348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CCAC442-F665-2E4A-AD8A-27D8C506671F}"/>
              </a:ext>
            </a:extLst>
          </p:cNvPr>
          <p:cNvSpPr txBox="1"/>
          <p:nvPr/>
        </p:nvSpPr>
        <p:spPr>
          <a:xfrm>
            <a:off x="1071295" y="1438373"/>
            <a:ext cx="1687681" cy="35394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uk-UA" sz="1700" b="1" spc="-15" dirty="0">
                <a:solidFill>
                  <a:schemeClr val="accent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ВЕСНА</a:t>
            </a:r>
            <a:r>
              <a:rPr lang="cs-CZ" sz="1700" b="1" spc="-15" dirty="0">
                <a:solidFill>
                  <a:schemeClr val="accent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2020</a:t>
            </a:r>
            <a:endParaRPr lang="en-US" sz="1700" b="1" spc="-15" dirty="0">
              <a:solidFill>
                <a:schemeClr val="accent2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7411A6E-914E-634C-842F-9F4A3573F1F9}"/>
              </a:ext>
            </a:extLst>
          </p:cNvPr>
          <p:cNvSpPr txBox="1"/>
          <p:nvPr/>
        </p:nvSpPr>
        <p:spPr>
          <a:xfrm>
            <a:off x="690845" y="2660311"/>
            <a:ext cx="2065481" cy="964223"/>
          </a:xfrm>
          <a:prstGeom prst="rect">
            <a:avLst/>
          </a:prstGeom>
          <a:noFill/>
        </p:spPr>
        <p:txBody>
          <a:bodyPr wrap="square" rtlCol="0" anchor="ctr" anchorCtr="0">
            <a:noAutofit/>
          </a:bodyPr>
          <a:lstStyle/>
          <a:p>
            <a:pPr algn="ctr">
              <a:lnSpc>
                <a:spcPts val="2800"/>
              </a:lnSpc>
            </a:pPr>
            <a:r>
              <a:rPr lang="cs-CZ" sz="4400" b="1" spc="-1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⅓</a:t>
            </a:r>
            <a:r>
              <a:rPr lang="cs-CZ" sz="2800" spc="-1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uk-UA" sz="2400" spc="-1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шкіл були неуспішними</a:t>
            </a:r>
            <a:endParaRPr lang="en-US" sz="2400" spc="-10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0" name="Nadpis 1"/>
          <p:cNvSpPr txBox="1">
            <a:spLocks/>
          </p:cNvSpPr>
          <p:nvPr/>
        </p:nvSpPr>
        <p:spPr>
          <a:xfrm>
            <a:off x="838201" y="365126"/>
            <a:ext cx="10515600" cy="812885"/>
          </a:xfrm>
          <a:prstGeom prst="rect">
            <a:avLst/>
          </a:prstGeom>
        </p:spPr>
        <p:txBody>
          <a:bodyPr>
            <a:noAutofit/>
          </a:bodyPr>
          <a:lstStyle>
            <a:lvl1pPr algn="ctr" defTabSz="91417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000" b="1" i="0" kern="1200">
                <a:solidFill>
                  <a:schemeClr val="tx2"/>
                </a:solidFill>
                <a:latin typeface="Segoe UI" panose="020B0502040204020203" pitchFamily="34" charset="0"/>
                <a:ea typeface="+mj-ea"/>
                <a:cs typeface="Segoe UI" panose="020B0502040204020203" pitchFamily="34" charset="0"/>
              </a:defRPr>
            </a:lvl1pPr>
          </a:lstStyle>
          <a:p>
            <a:r>
              <a:rPr lang="uk-UA" dirty="0"/>
              <a:t>ДИРЕКТОР </a:t>
            </a:r>
            <a:r>
              <a:rPr lang="cs-CZ" dirty="0"/>
              <a:t>= </a:t>
            </a:r>
            <a:r>
              <a:rPr lang="uk-UA" dirty="0"/>
              <a:t>ПЕДАГОГІЧНЕ ВЕДЕННЯ ВЧИТЕЛІВ ТА ОСВІТНЬОГО ПРОЦЕСУ ШКОЛИ</a:t>
            </a:r>
            <a:endParaRPr lang="en-GB" dirty="0"/>
          </a:p>
        </p:txBody>
      </p:sp>
      <p:sp>
        <p:nvSpPr>
          <p:cNvPr id="91" name="TextBox 5">
            <a:extLst>
              <a:ext uri="{FF2B5EF4-FFF2-40B4-BE49-F238E27FC236}">
                <a16:creationId xmlns:a16="http://schemas.microsoft.com/office/drawing/2014/main" id="{DCCAC442-F665-2E4A-AD8A-27D8C506671F}"/>
              </a:ext>
            </a:extLst>
          </p:cNvPr>
          <p:cNvSpPr txBox="1"/>
          <p:nvPr/>
        </p:nvSpPr>
        <p:spPr>
          <a:xfrm>
            <a:off x="3178048" y="1438373"/>
            <a:ext cx="2124596" cy="35394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uk-UA" sz="1700" b="1" spc="-15" dirty="0">
                <a:solidFill>
                  <a:schemeClr val="accent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І </a:t>
            </a:r>
            <a:r>
              <a:rPr lang="uk-UA" sz="1700" b="1" spc="-15" dirty="0" err="1">
                <a:solidFill>
                  <a:schemeClr val="accent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півр</a:t>
            </a:r>
            <a:r>
              <a:rPr lang="uk-UA" sz="1700" b="1" spc="-15" dirty="0">
                <a:solidFill>
                  <a:schemeClr val="accent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r>
              <a:rPr lang="cs-CZ" sz="1700" b="1" spc="-15" dirty="0">
                <a:solidFill>
                  <a:schemeClr val="accent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2020/2021</a:t>
            </a:r>
            <a:endParaRPr lang="en-US" sz="1700" b="1" spc="-15" dirty="0">
              <a:solidFill>
                <a:schemeClr val="accent3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2" name="Freeform 85">
            <a:extLst>
              <a:ext uri="{FF2B5EF4-FFF2-40B4-BE49-F238E27FC236}">
                <a16:creationId xmlns:a16="http://schemas.microsoft.com/office/drawing/2014/main" id="{1EEC57AE-CF68-484A-B5C5-DA09717C93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5381" y="1940639"/>
            <a:ext cx="607937" cy="480018"/>
          </a:xfrm>
          <a:custGeom>
            <a:avLst/>
            <a:gdLst>
              <a:gd name="connsiteX0" fmla="*/ 35287 w 351390"/>
              <a:gd name="connsiteY0" fmla="*/ 200082 h 277452"/>
              <a:gd name="connsiteX1" fmla="*/ 9754 w 351390"/>
              <a:gd name="connsiteY1" fmla="*/ 260179 h 277452"/>
              <a:gd name="connsiteX2" fmla="*/ 10113 w 351390"/>
              <a:gd name="connsiteY2" fmla="*/ 265577 h 277452"/>
              <a:gd name="connsiteX3" fmla="*/ 14788 w 351390"/>
              <a:gd name="connsiteY3" fmla="*/ 268456 h 277452"/>
              <a:gd name="connsiteX4" fmla="*/ 326577 w 351390"/>
              <a:gd name="connsiteY4" fmla="*/ 268456 h 277452"/>
              <a:gd name="connsiteX5" fmla="*/ 331612 w 351390"/>
              <a:gd name="connsiteY5" fmla="*/ 265577 h 277452"/>
              <a:gd name="connsiteX6" fmla="*/ 331971 w 351390"/>
              <a:gd name="connsiteY6" fmla="*/ 260179 h 277452"/>
              <a:gd name="connsiteX7" fmla="*/ 306079 w 351390"/>
              <a:gd name="connsiteY7" fmla="*/ 200082 h 277452"/>
              <a:gd name="connsiteX8" fmla="*/ 151829 w 351390"/>
              <a:gd name="connsiteY8" fmla="*/ 85961 h 277452"/>
              <a:gd name="connsiteX9" fmla="*/ 149695 w 351390"/>
              <a:gd name="connsiteY9" fmla="*/ 86323 h 277452"/>
              <a:gd name="connsiteX10" fmla="*/ 147917 w 351390"/>
              <a:gd name="connsiteY10" fmla="*/ 89938 h 277452"/>
              <a:gd name="connsiteX11" fmla="*/ 147917 w 351390"/>
              <a:gd name="connsiteY11" fmla="*/ 135488 h 277452"/>
              <a:gd name="connsiteX12" fmla="*/ 149695 w 351390"/>
              <a:gd name="connsiteY12" fmla="*/ 139103 h 277452"/>
              <a:gd name="connsiteX13" fmla="*/ 153963 w 351390"/>
              <a:gd name="connsiteY13" fmla="*/ 139103 h 277452"/>
              <a:gd name="connsiteX14" fmla="*/ 192731 w 351390"/>
              <a:gd name="connsiteY14" fmla="*/ 116328 h 277452"/>
              <a:gd name="connsiteX15" fmla="*/ 194510 w 351390"/>
              <a:gd name="connsiteY15" fmla="*/ 112713 h 277452"/>
              <a:gd name="connsiteX16" fmla="*/ 192731 w 351390"/>
              <a:gd name="connsiteY16" fmla="*/ 109098 h 277452"/>
              <a:gd name="connsiteX17" fmla="*/ 153963 w 351390"/>
              <a:gd name="connsiteY17" fmla="*/ 86323 h 277452"/>
              <a:gd name="connsiteX18" fmla="*/ 151829 w 351390"/>
              <a:gd name="connsiteY18" fmla="*/ 85961 h 277452"/>
              <a:gd name="connsiteX19" fmla="*/ 145427 w 351390"/>
              <a:gd name="connsiteY19" fmla="*/ 78369 h 277452"/>
              <a:gd name="connsiteX20" fmla="*/ 158231 w 351390"/>
              <a:gd name="connsiteY20" fmla="*/ 78369 h 277452"/>
              <a:gd name="connsiteX21" fmla="*/ 197355 w 351390"/>
              <a:gd name="connsiteY21" fmla="*/ 101144 h 277452"/>
              <a:gd name="connsiteX22" fmla="*/ 203757 w 351390"/>
              <a:gd name="connsiteY22" fmla="*/ 112713 h 277452"/>
              <a:gd name="connsiteX23" fmla="*/ 197355 w 351390"/>
              <a:gd name="connsiteY23" fmla="*/ 124281 h 277452"/>
              <a:gd name="connsiteX24" fmla="*/ 158231 w 351390"/>
              <a:gd name="connsiteY24" fmla="*/ 147056 h 277452"/>
              <a:gd name="connsiteX25" fmla="*/ 151829 w 351390"/>
              <a:gd name="connsiteY25" fmla="*/ 148864 h 277452"/>
              <a:gd name="connsiteX26" fmla="*/ 145427 w 351390"/>
              <a:gd name="connsiteY26" fmla="*/ 147056 h 277452"/>
              <a:gd name="connsiteX27" fmla="*/ 139025 w 351390"/>
              <a:gd name="connsiteY27" fmla="*/ 135488 h 277452"/>
              <a:gd name="connsiteX28" fmla="*/ 139025 w 351390"/>
              <a:gd name="connsiteY28" fmla="*/ 89938 h 277452"/>
              <a:gd name="connsiteX29" fmla="*/ 145427 w 351390"/>
              <a:gd name="connsiteY29" fmla="*/ 78369 h 277452"/>
              <a:gd name="connsiteX30" fmla="*/ 64775 w 351390"/>
              <a:gd name="connsiteY30" fmla="*/ 56138 h 277452"/>
              <a:gd name="connsiteX31" fmla="*/ 59021 w 351390"/>
              <a:gd name="connsiteY31" fmla="*/ 61536 h 277452"/>
              <a:gd name="connsiteX32" fmla="*/ 59021 w 351390"/>
              <a:gd name="connsiteY32" fmla="*/ 162657 h 277452"/>
              <a:gd name="connsiteX33" fmla="*/ 65135 w 351390"/>
              <a:gd name="connsiteY33" fmla="*/ 168775 h 277452"/>
              <a:gd name="connsiteX34" fmla="*/ 276230 w 351390"/>
              <a:gd name="connsiteY34" fmla="*/ 168775 h 277452"/>
              <a:gd name="connsiteX35" fmla="*/ 282703 w 351390"/>
              <a:gd name="connsiteY35" fmla="*/ 162657 h 277452"/>
              <a:gd name="connsiteX36" fmla="*/ 282703 w 351390"/>
              <a:gd name="connsiteY36" fmla="*/ 80969 h 277452"/>
              <a:gd name="connsiteX37" fmla="*/ 241707 w 351390"/>
              <a:gd name="connsiteY37" fmla="*/ 80969 h 277452"/>
              <a:gd name="connsiteX38" fmla="*/ 219770 w 351390"/>
              <a:gd name="connsiteY38" fmla="*/ 95723 h 277452"/>
              <a:gd name="connsiteX39" fmla="*/ 214376 w 351390"/>
              <a:gd name="connsiteY39" fmla="*/ 97162 h 277452"/>
              <a:gd name="connsiteX40" fmla="*/ 208982 w 351390"/>
              <a:gd name="connsiteY40" fmla="*/ 95723 h 277452"/>
              <a:gd name="connsiteX41" fmla="*/ 204307 w 351390"/>
              <a:gd name="connsiteY41" fmla="*/ 84567 h 277452"/>
              <a:gd name="connsiteX42" fmla="*/ 208982 w 351390"/>
              <a:gd name="connsiteY42" fmla="*/ 56498 h 277452"/>
              <a:gd name="connsiteX43" fmla="*/ 208982 w 351390"/>
              <a:gd name="connsiteY43" fmla="*/ 56138 h 277452"/>
              <a:gd name="connsiteX44" fmla="*/ 302826 w 351390"/>
              <a:gd name="connsiteY44" fmla="*/ 34925 h 277452"/>
              <a:gd name="connsiteX45" fmla="*/ 308551 w 351390"/>
              <a:gd name="connsiteY45" fmla="*/ 40313 h 277452"/>
              <a:gd name="connsiteX46" fmla="*/ 302826 w 351390"/>
              <a:gd name="connsiteY46" fmla="*/ 45701 h 277452"/>
              <a:gd name="connsiteX47" fmla="*/ 297775 w 351390"/>
              <a:gd name="connsiteY47" fmla="*/ 40313 h 277452"/>
              <a:gd name="connsiteX48" fmla="*/ 302826 w 351390"/>
              <a:gd name="connsiteY48" fmla="*/ 34925 h 277452"/>
              <a:gd name="connsiteX49" fmla="*/ 281526 w 351390"/>
              <a:gd name="connsiteY49" fmla="*/ 34925 h 277452"/>
              <a:gd name="connsiteX50" fmla="*/ 287876 w 351390"/>
              <a:gd name="connsiteY50" fmla="*/ 40313 h 277452"/>
              <a:gd name="connsiteX51" fmla="*/ 281526 w 351390"/>
              <a:gd name="connsiteY51" fmla="*/ 45701 h 277452"/>
              <a:gd name="connsiteX52" fmla="*/ 275550 w 351390"/>
              <a:gd name="connsiteY52" fmla="*/ 40313 h 277452"/>
              <a:gd name="connsiteX53" fmla="*/ 281526 w 351390"/>
              <a:gd name="connsiteY53" fmla="*/ 34925 h 277452"/>
              <a:gd name="connsiteX54" fmla="*/ 259675 w 351390"/>
              <a:gd name="connsiteY54" fmla="*/ 34925 h 277452"/>
              <a:gd name="connsiteX55" fmla="*/ 265651 w 351390"/>
              <a:gd name="connsiteY55" fmla="*/ 40313 h 277452"/>
              <a:gd name="connsiteX56" fmla="*/ 259675 w 351390"/>
              <a:gd name="connsiteY56" fmla="*/ 45701 h 277452"/>
              <a:gd name="connsiteX57" fmla="*/ 253325 w 351390"/>
              <a:gd name="connsiteY57" fmla="*/ 40313 h 277452"/>
              <a:gd name="connsiteX58" fmla="*/ 259675 w 351390"/>
              <a:gd name="connsiteY58" fmla="*/ 34925 h 277452"/>
              <a:gd name="connsiteX59" fmla="*/ 42839 w 351390"/>
              <a:gd name="connsiteY59" fmla="*/ 33827 h 277452"/>
              <a:gd name="connsiteX60" fmla="*/ 36725 w 351390"/>
              <a:gd name="connsiteY60" fmla="*/ 39585 h 277452"/>
              <a:gd name="connsiteX61" fmla="*/ 36725 w 351390"/>
              <a:gd name="connsiteY61" fmla="*/ 191086 h 277452"/>
              <a:gd name="connsiteX62" fmla="*/ 304640 w 351390"/>
              <a:gd name="connsiteY62" fmla="*/ 191086 h 277452"/>
              <a:gd name="connsiteX63" fmla="*/ 304640 w 351390"/>
              <a:gd name="connsiteY63" fmla="*/ 80969 h 277452"/>
              <a:gd name="connsiteX64" fmla="*/ 291334 w 351390"/>
              <a:gd name="connsiteY64" fmla="*/ 80969 h 277452"/>
              <a:gd name="connsiteX65" fmla="*/ 291334 w 351390"/>
              <a:gd name="connsiteY65" fmla="*/ 162657 h 277452"/>
              <a:gd name="connsiteX66" fmla="*/ 276230 w 351390"/>
              <a:gd name="connsiteY66" fmla="*/ 177771 h 277452"/>
              <a:gd name="connsiteX67" fmla="*/ 65135 w 351390"/>
              <a:gd name="connsiteY67" fmla="*/ 177771 h 277452"/>
              <a:gd name="connsiteX68" fmla="*/ 49671 w 351390"/>
              <a:gd name="connsiteY68" fmla="*/ 162657 h 277452"/>
              <a:gd name="connsiteX69" fmla="*/ 49671 w 351390"/>
              <a:gd name="connsiteY69" fmla="*/ 61536 h 277452"/>
              <a:gd name="connsiteX70" fmla="*/ 64775 w 351390"/>
              <a:gd name="connsiteY70" fmla="*/ 46782 h 277452"/>
              <a:gd name="connsiteX71" fmla="*/ 208982 w 351390"/>
              <a:gd name="connsiteY71" fmla="*/ 46782 h 277452"/>
              <a:gd name="connsiteX72" fmla="*/ 208982 w 351390"/>
              <a:gd name="connsiteY72" fmla="*/ 33827 h 277452"/>
              <a:gd name="connsiteX73" fmla="*/ 234874 w 351390"/>
              <a:gd name="connsiteY73" fmla="*/ 8996 h 277452"/>
              <a:gd name="connsiteX74" fmla="*/ 217972 w 351390"/>
              <a:gd name="connsiteY74" fmla="*/ 27349 h 277452"/>
              <a:gd name="connsiteX75" fmla="*/ 217972 w 351390"/>
              <a:gd name="connsiteY75" fmla="*/ 29508 h 277452"/>
              <a:gd name="connsiteX76" fmla="*/ 218332 w 351390"/>
              <a:gd name="connsiteY76" fmla="*/ 51460 h 277452"/>
              <a:gd name="connsiteX77" fmla="*/ 218332 w 351390"/>
              <a:gd name="connsiteY77" fmla="*/ 56858 h 277452"/>
              <a:gd name="connsiteX78" fmla="*/ 218332 w 351390"/>
              <a:gd name="connsiteY78" fmla="*/ 57938 h 277452"/>
              <a:gd name="connsiteX79" fmla="*/ 213297 w 351390"/>
              <a:gd name="connsiteY79" fmla="*/ 86367 h 277452"/>
              <a:gd name="connsiteX80" fmla="*/ 214016 w 351390"/>
              <a:gd name="connsiteY80" fmla="*/ 87806 h 277452"/>
              <a:gd name="connsiteX81" fmla="*/ 214736 w 351390"/>
              <a:gd name="connsiteY81" fmla="*/ 87806 h 277452"/>
              <a:gd name="connsiteX82" fmla="*/ 237751 w 351390"/>
              <a:gd name="connsiteY82" fmla="*/ 72692 h 277452"/>
              <a:gd name="connsiteX83" fmla="*/ 240269 w 351390"/>
              <a:gd name="connsiteY83" fmla="*/ 71972 h 277452"/>
              <a:gd name="connsiteX84" fmla="*/ 325498 w 351390"/>
              <a:gd name="connsiteY84" fmla="*/ 71972 h 277452"/>
              <a:gd name="connsiteX85" fmla="*/ 342040 w 351390"/>
              <a:gd name="connsiteY85" fmla="*/ 53260 h 277452"/>
              <a:gd name="connsiteX86" fmla="*/ 342040 w 351390"/>
              <a:gd name="connsiteY86" fmla="*/ 27349 h 277452"/>
              <a:gd name="connsiteX87" fmla="*/ 325498 w 351390"/>
              <a:gd name="connsiteY87" fmla="*/ 8996 h 277452"/>
              <a:gd name="connsiteX88" fmla="*/ 234874 w 351390"/>
              <a:gd name="connsiteY88" fmla="*/ 0 h 277452"/>
              <a:gd name="connsiteX89" fmla="*/ 325498 w 351390"/>
              <a:gd name="connsiteY89" fmla="*/ 0 h 277452"/>
              <a:gd name="connsiteX90" fmla="*/ 351390 w 351390"/>
              <a:gd name="connsiteY90" fmla="*/ 27349 h 277452"/>
              <a:gd name="connsiteX91" fmla="*/ 351390 w 351390"/>
              <a:gd name="connsiteY91" fmla="*/ 53260 h 277452"/>
              <a:gd name="connsiteX92" fmla="*/ 325498 w 351390"/>
              <a:gd name="connsiteY92" fmla="*/ 80969 h 277452"/>
              <a:gd name="connsiteX93" fmla="*/ 313631 w 351390"/>
              <a:gd name="connsiteY93" fmla="*/ 80969 h 277452"/>
              <a:gd name="connsiteX94" fmla="*/ 313631 w 351390"/>
              <a:gd name="connsiteY94" fmla="*/ 194685 h 277452"/>
              <a:gd name="connsiteX95" fmla="*/ 340242 w 351390"/>
              <a:gd name="connsiteY95" fmla="*/ 256580 h 277452"/>
              <a:gd name="connsiteX96" fmla="*/ 339163 w 351390"/>
              <a:gd name="connsiteY96" fmla="*/ 270975 h 277452"/>
              <a:gd name="connsiteX97" fmla="*/ 326577 w 351390"/>
              <a:gd name="connsiteY97" fmla="*/ 277452 h 277452"/>
              <a:gd name="connsiteX98" fmla="*/ 14788 w 351390"/>
              <a:gd name="connsiteY98" fmla="*/ 277452 h 277452"/>
              <a:gd name="connsiteX99" fmla="*/ 2202 w 351390"/>
              <a:gd name="connsiteY99" fmla="*/ 270975 h 277452"/>
              <a:gd name="connsiteX100" fmla="*/ 1123 w 351390"/>
              <a:gd name="connsiteY100" fmla="*/ 256580 h 277452"/>
              <a:gd name="connsiteX101" fmla="*/ 27735 w 351390"/>
              <a:gd name="connsiteY101" fmla="*/ 194685 h 277452"/>
              <a:gd name="connsiteX102" fmla="*/ 27735 w 351390"/>
              <a:gd name="connsiteY102" fmla="*/ 39585 h 277452"/>
              <a:gd name="connsiteX103" fmla="*/ 42839 w 351390"/>
              <a:gd name="connsiteY103" fmla="*/ 24830 h 277452"/>
              <a:gd name="connsiteX104" fmla="*/ 208982 w 351390"/>
              <a:gd name="connsiteY104" fmla="*/ 24830 h 277452"/>
              <a:gd name="connsiteX105" fmla="*/ 234874 w 351390"/>
              <a:gd name="connsiteY105" fmla="*/ 0 h 277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351390" h="277452">
                <a:moveTo>
                  <a:pt x="35287" y="200082"/>
                </a:moveTo>
                <a:lnTo>
                  <a:pt x="9754" y="260179"/>
                </a:lnTo>
                <a:cubicBezTo>
                  <a:pt x="8675" y="261978"/>
                  <a:pt x="9035" y="263778"/>
                  <a:pt x="10113" y="265577"/>
                </a:cubicBezTo>
                <a:cubicBezTo>
                  <a:pt x="11192" y="267376"/>
                  <a:pt x="12990" y="268456"/>
                  <a:pt x="14788" y="268456"/>
                </a:cubicBezTo>
                <a:lnTo>
                  <a:pt x="326577" y="268456"/>
                </a:lnTo>
                <a:cubicBezTo>
                  <a:pt x="328735" y="268456"/>
                  <a:pt x="330533" y="267376"/>
                  <a:pt x="331612" y="265577"/>
                </a:cubicBezTo>
                <a:cubicBezTo>
                  <a:pt x="332331" y="263778"/>
                  <a:pt x="332690" y="261978"/>
                  <a:pt x="331971" y="260179"/>
                </a:cubicBezTo>
                <a:lnTo>
                  <a:pt x="306079" y="200082"/>
                </a:lnTo>
                <a:close/>
                <a:moveTo>
                  <a:pt x="151829" y="85961"/>
                </a:moveTo>
                <a:cubicBezTo>
                  <a:pt x="150762" y="85961"/>
                  <a:pt x="150051" y="86323"/>
                  <a:pt x="149695" y="86323"/>
                </a:cubicBezTo>
                <a:cubicBezTo>
                  <a:pt x="149339" y="87046"/>
                  <a:pt x="147917" y="88130"/>
                  <a:pt x="147917" y="89938"/>
                </a:cubicBezTo>
                <a:lnTo>
                  <a:pt x="147917" y="135488"/>
                </a:lnTo>
                <a:cubicBezTo>
                  <a:pt x="147917" y="137657"/>
                  <a:pt x="149339" y="138741"/>
                  <a:pt x="149695" y="139103"/>
                </a:cubicBezTo>
                <a:cubicBezTo>
                  <a:pt x="150406" y="139464"/>
                  <a:pt x="151829" y="140188"/>
                  <a:pt x="153963" y="139103"/>
                </a:cubicBezTo>
                <a:lnTo>
                  <a:pt x="192731" y="116328"/>
                </a:lnTo>
                <a:cubicBezTo>
                  <a:pt x="194510" y="115243"/>
                  <a:pt x="194510" y="113436"/>
                  <a:pt x="194510" y="112713"/>
                </a:cubicBezTo>
                <a:cubicBezTo>
                  <a:pt x="194510" y="111990"/>
                  <a:pt x="194510" y="110544"/>
                  <a:pt x="192731" y="109098"/>
                </a:cubicBezTo>
                <a:lnTo>
                  <a:pt x="153963" y="86323"/>
                </a:lnTo>
                <a:cubicBezTo>
                  <a:pt x="153252" y="86323"/>
                  <a:pt x="152540" y="85961"/>
                  <a:pt x="151829" y="85961"/>
                </a:cubicBezTo>
                <a:close/>
                <a:moveTo>
                  <a:pt x="145427" y="78369"/>
                </a:moveTo>
                <a:cubicBezTo>
                  <a:pt x="149339" y="76200"/>
                  <a:pt x="154319" y="76200"/>
                  <a:pt x="158231" y="78369"/>
                </a:cubicBezTo>
                <a:lnTo>
                  <a:pt x="197355" y="101144"/>
                </a:lnTo>
                <a:cubicBezTo>
                  <a:pt x="201268" y="103675"/>
                  <a:pt x="203757" y="108013"/>
                  <a:pt x="203757" y="112713"/>
                </a:cubicBezTo>
                <a:cubicBezTo>
                  <a:pt x="203757" y="117412"/>
                  <a:pt x="201268" y="121750"/>
                  <a:pt x="197355" y="124281"/>
                </a:cubicBezTo>
                <a:lnTo>
                  <a:pt x="158231" y="147056"/>
                </a:lnTo>
                <a:cubicBezTo>
                  <a:pt x="156453" y="148141"/>
                  <a:pt x="153963" y="148864"/>
                  <a:pt x="151829" y="148864"/>
                </a:cubicBezTo>
                <a:cubicBezTo>
                  <a:pt x="149695" y="148864"/>
                  <a:pt x="147561" y="148141"/>
                  <a:pt x="145427" y="147056"/>
                </a:cubicBezTo>
                <a:cubicBezTo>
                  <a:pt x="141159" y="144526"/>
                  <a:pt x="139025" y="140549"/>
                  <a:pt x="139025" y="135488"/>
                </a:cubicBezTo>
                <a:lnTo>
                  <a:pt x="139025" y="89938"/>
                </a:lnTo>
                <a:cubicBezTo>
                  <a:pt x="139025" y="85238"/>
                  <a:pt x="141159" y="80900"/>
                  <a:pt x="145427" y="78369"/>
                </a:cubicBezTo>
                <a:close/>
                <a:moveTo>
                  <a:pt x="64775" y="56138"/>
                </a:moveTo>
                <a:cubicBezTo>
                  <a:pt x="61898" y="56138"/>
                  <a:pt x="59021" y="58657"/>
                  <a:pt x="59021" y="61536"/>
                </a:cubicBezTo>
                <a:lnTo>
                  <a:pt x="59021" y="162657"/>
                </a:lnTo>
                <a:cubicBezTo>
                  <a:pt x="59021" y="165896"/>
                  <a:pt x="61898" y="168775"/>
                  <a:pt x="65135" y="168775"/>
                </a:cubicBezTo>
                <a:lnTo>
                  <a:pt x="276230" y="168775"/>
                </a:lnTo>
                <a:cubicBezTo>
                  <a:pt x="279826" y="168775"/>
                  <a:pt x="282703" y="165896"/>
                  <a:pt x="282703" y="162657"/>
                </a:cubicBezTo>
                <a:lnTo>
                  <a:pt x="282703" y="80969"/>
                </a:lnTo>
                <a:lnTo>
                  <a:pt x="241707" y="80969"/>
                </a:lnTo>
                <a:lnTo>
                  <a:pt x="219770" y="95723"/>
                </a:lnTo>
                <a:cubicBezTo>
                  <a:pt x="217972" y="96803"/>
                  <a:pt x="216174" y="97162"/>
                  <a:pt x="214376" y="97162"/>
                </a:cubicBezTo>
                <a:cubicBezTo>
                  <a:pt x="212218" y="97162"/>
                  <a:pt x="210780" y="96803"/>
                  <a:pt x="208982" y="95723"/>
                </a:cubicBezTo>
                <a:cubicBezTo>
                  <a:pt x="205386" y="93204"/>
                  <a:pt x="203588" y="88886"/>
                  <a:pt x="204307" y="84567"/>
                </a:cubicBezTo>
                <a:lnTo>
                  <a:pt x="208982" y="56498"/>
                </a:lnTo>
                <a:lnTo>
                  <a:pt x="208982" y="56138"/>
                </a:lnTo>
                <a:close/>
                <a:moveTo>
                  <a:pt x="302826" y="34925"/>
                </a:moveTo>
                <a:cubicBezTo>
                  <a:pt x="306194" y="34925"/>
                  <a:pt x="308551" y="37282"/>
                  <a:pt x="308551" y="40313"/>
                </a:cubicBezTo>
                <a:cubicBezTo>
                  <a:pt x="308551" y="43343"/>
                  <a:pt x="306194" y="45701"/>
                  <a:pt x="302826" y="45701"/>
                </a:cubicBezTo>
                <a:cubicBezTo>
                  <a:pt x="300132" y="45701"/>
                  <a:pt x="297775" y="43343"/>
                  <a:pt x="297775" y="40313"/>
                </a:cubicBezTo>
                <a:cubicBezTo>
                  <a:pt x="297775" y="37282"/>
                  <a:pt x="300132" y="34925"/>
                  <a:pt x="302826" y="34925"/>
                </a:cubicBezTo>
                <a:close/>
                <a:moveTo>
                  <a:pt x="281526" y="34925"/>
                </a:moveTo>
                <a:cubicBezTo>
                  <a:pt x="284888" y="34925"/>
                  <a:pt x="287876" y="37282"/>
                  <a:pt x="287876" y="40313"/>
                </a:cubicBezTo>
                <a:cubicBezTo>
                  <a:pt x="287876" y="43343"/>
                  <a:pt x="284888" y="45701"/>
                  <a:pt x="281526" y="45701"/>
                </a:cubicBezTo>
                <a:cubicBezTo>
                  <a:pt x="278165" y="45701"/>
                  <a:pt x="275550" y="43343"/>
                  <a:pt x="275550" y="40313"/>
                </a:cubicBezTo>
                <a:cubicBezTo>
                  <a:pt x="275550" y="37282"/>
                  <a:pt x="278165" y="34925"/>
                  <a:pt x="281526" y="34925"/>
                </a:cubicBezTo>
                <a:close/>
                <a:moveTo>
                  <a:pt x="259675" y="34925"/>
                </a:moveTo>
                <a:cubicBezTo>
                  <a:pt x="263037" y="34925"/>
                  <a:pt x="265651" y="37282"/>
                  <a:pt x="265651" y="40313"/>
                </a:cubicBezTo>
                <a:cubicBezTo>
                  <a:pt x="265651" y="43343"/>
                  <a:pt x="263037" y="45701"/>
                  <a:pt x="259675" y="45701"/>
                </a:cubicBezTo>
                <a:cubicBezTo>
                  <a:pt x="255940" y="45701"/>
                  <a:pt x="253325" y="43343"/>
                  <a:pt x="253325" y="40313"/>
                </a:cubicBezTo>
                <a:cubicBezTo>
                  <a:pt x="253325" y="37282"/>
                  <a:pt x="255940" y="34925"/>
                  <a:pt x="259675" y="34925"/>
                </a:cubicBezTo>
                <a:close/>
                <a:moveTo>
                  <a:pt x="42839" y="33827"/>
                </a:moveTo>
                <a:cubicBezTo>
                  <a:pt x="39602" y="33827"/>
                  <a:pt x="36725" y="36346"/>
                  <a:pt x="36725" y="39585"/>
                </a:cubicBezTo>
                <a:lnTo>
                  <a:pt x="36725" y="191086"/>
                </a:lnTo>
                <a:lnTo>
                  <a:pt x="304640" y="191086"/>
                </a:lnTo>
                <a:lnTo>
                  <a:pt x="304640" y="80969"/>
                </a:lnTo>
                <a:lnTo>
                  <a:pt x="291334" y="80969"/>
                </a:lnTo>
                <a:lnTo>
                  <a:pt x="291334" y="162657"/>
                </a:lnTo>
                <a:cubicBezTo>
                  <a:pt x="291334" y="170934"/>
                  <a:pt x="284861" y="177771"/>
                  <a:pt x="276230" y="177771"/>
                </a:cubicBezTo>
                <a:lnTo>
                  <a:pt x="65135" y="177771"/>
                </a:lnTo>
                <a:cubicBezTo>
                  <a:pt x="56504" y="177771"/>
                  <a:pt x="49671" y="170934"/>
                  <a:pt x="49671" y="162657"/>
                </a:cubicBezTo>
                <a:lnTo>
                  <a:pt x="49671" y="61536"/>
                </a:lnTo>
                <a:cubicBezTo>
                  <a:pt x="49671" y="53619"/>
                  <a:pt x="56504" y="46782"/>
                  <a:pt x="64775" y="46782"/>
                </a:cubicBezTo>
                <a:lnTo>
                  <a:pt x="208982" y="46782"/>
                </a:lnTo>
                <a:lnTo>
                  <a:pt x="208982" y="33827"/>
                </a:lnTo>
                <a:close/>
                <a:moveTo>
                  <a:pt x="234874" y="8996"/>
                </a:moveTo>
                <a:cubicBezTo>
                  <a:pt x="225524" y="8996"/>
                  <a:pt x="217972" y="17273"/>
                  <a:pt x="217972" y="27349"/>
                </a:cubicBezTo>
                <a:lnTo>
                  <a:pt x="217972" y="29508"/>
                </a:lnTo>
                <a:lnTo>
                  <a:pt x="218332" y="51460"/>
                </a:lnTo>
                <a:lnTo>
                  <a:pt x="218332" y="56858"/>
                </a:lnTo>
                <a:cubicBezTo>
                  <a:pt x="218332" y="57218"/>
                  <a:pt x="218332" y="57578"/>
                  <a:pt x="218332" y="57938"/>
                </a:cubicBezTo>
                <a:lnTo>
                  <a:pt x="213297" y="86367"/>
                </a:lnTo>
                <a:cubicBezTo>
                  <a:pt x="212938" y="87446"/>
                  <a:pt x="213657" y="87806"/>
                  <a:pt x="214016" y="87806"/>
                </a:cubicBezTo>
                <a:cubicBezTo>
                  <a:pt x="214376" y="88166"/>
                  <a:pt x="214376" y="88166"/>
                  <a:pt x="214736" y="87806"/>
                </a:cubicBezTo>
                <a:lnTo>
                  <a:pt x="237751" y="72692"/>
                </a:lnTo>
                <a:cubicBezTo>
                  <a:pt x="238470" y="71972"/>
                  <a:pt x="239549" y="71972"/>
                  <a:pt x="240269" y="71972"/>
                </a:cubicBezTo>
                <a:lnTo>
                  <a:pt x="325498" y="71972"/>
                </a:lnTo>
                <a:cubicBezTo>
                  <a:pt x="334488" y="71972"/>
                  <a:pt x="342040" y="63336"/>
                  <a:pt x="342040" y="53260"/>
                </a:cubicBezTo>
                <a:lnTo>
                  <a:pt x="342040" y="27349"/>
                </a:lnTo>
                <a:cubicBezTo>
                  <a:pt x="342040" y="17273"/>
                  <a:pt x="334488" y="8996"/>
                  <a:pt x="325498" y="8996"/>
                </a:cubicBezTo>
                <a:close/>
                <a:moveTo>
                  <a:pt x="234874" y="0"/>
                </a:moveTo>
                <a:lnTo>
                  <a:pt x="325498" y="0"/>
                </a:lnTo>
                <a:cubicBezTo>
                  <a:pt x="339883" y="0"/>
                  <a:pt x="351390" y="12235"/>
                  <a:pt x="351390" y="27349"/>
                </a:cubicBezTo>
                <a:lnTo>
                  <a:pt x="351390" y="53260"/>
                </a:lnTo>
                <a:cubicBezTo>
                  <a:pt x="351390" y="68734"/>
                  <a:pt x="339883" y="80969"/>
                  <a:pt x="325498" y="80969"/>
                </a:cubicBezTo>
                <a:lnTo>
                  <a:pt x="313631" y="80969"/>
                </a:lnTo>
                <a:lnTo>
                  <a:pt x="313631" y="194685"/>
                </a:lnTo>
                <a:lnTo>
                  <a:pt x="340242" y="256580"/>
                </a:lnTo>
                <a:cubicBezTo>
                  <a:pt x="342400" y="261259"/>
                  <a:pt x="342040" y="266297"/>
                  <a:pt x="339163" y="270975"/>
                </a:cubicBezTo>
                <a:cubicBezTo>
                  <a:pt x="336287" y="274933"/>
                  <a:pt x="331612" y="277452"/>
                  <a:pt x="326577" y="277452"/>
                </a:cubicBezTo>
                <a:lnTo>
                  <a:pt x="14788" y="277452"/>
                </a:lnTo>
                <a:cubicBezTo>
                  <a:pt x="9754" y="277452"/>
                  <a:pt x="5079" y="274933"/>
                  <a:pt x="2202" y="270975"/>
                </a:cubicBezTo>
                <a:cubicBezTo>
                  <a:pt x="-315" y="266297"/>
                  <a:pt x="-675" y="261259"/>
                  <a:pt x="1123" y="256580"/>
                </a:cubicBezTo>
                <a:lnTo>
                  <a:pt x="27735" y="194685"/>
                </a:lnTo>
                <a:lnTo>
                  <a:pt x="27735" y="39585"/>
                </a:lnTo>
                <a:cubicBezTo>
                  <a:pt x="27735" y="31308"/>
                  <a:pt x="34567" y="24830"/>
                  <a:pt x="42839" y="24830"/>
                </a:cubicBezTo>
                <a:lnTo>
                  <a:pt x="208982" y="24830"/>
                </a:lnTo>
                <a:cubicBezTo>
                  <a:pt x="210420" y="10796"/>
                  <a:pt x="221209" y="0"/>
                  <a:pt x="2348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3" name="TextBox 6">
            <a:extLst>
              <a:ext uri="{FF2B5EF4-FFF2-40B4-BE49-F238E27FC236}">
                <a16:creationId xmlns:a16="http://schemas.microsoft.com/office/drawing/2014/main" id="{47411A6E-914E-634C-842F-9F4A3573F1F9}"/>
              </a:ext>
            </a:extLst>
          </p:cNvPr>
          <p:cNvSpPr txBox="1"/>
          <p:nvPr/>
        </p:nvSpPr>
        <p:spPr>
          <a:xfrm>
            <a:off x="3226376" y="2666915"/>
            <a:ext cx="2065481" cy="899127"/>
          </a:xfrm>
          <a:prstGeom prst="rect">
            <a:avLst/>
          </a:prstGeom>
          <a:noFill/>
        </p:spPr>
        <p:txBody>
          <a:bodyPr wrap="square" rtlCol="0" anchor="ctr" anchorCtr="0">
            <a:noAutofit/>
          </a:bodyPr>
          <a:lstStyle/>
          <a:p>
            <a:pPr algn="ctr">
              <a:lnSpc>
                <a:spcPts val="2800"/>
              </a:lnSpc>
            </a:pPr>
            <a:r>
              <a:rPr lang="cs-CZ" sz="4400" b="1" spc="-1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⅒</a:t>
            </a:r>
            <a:r>
              <a:rPr lang="cs-CZ" sz="2800" spc="-1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uk-UA" sz="2400" spc="-1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шкіл були неуспішними</a:t>
            </a:r>
            <a:endParaRPr lang="en-US" sz="2400" spc="-10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" name="Obdélník 2"/>
          <p:cNvSpPr/>
          <p:nvPr/>
        </p:nvSpPr>
        <p:spPr>
          <a:xfrm>
            <a:off x="822847" y="4188922"/>
            <a:ext cx="4997391" cy="184665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87313"/>
            <a:r>
              <a:rPr lang="cs-CZ" sz="4000" b="1" dirty="0">
                <a:solidFill>
                  <a:schemeClr val="tx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2 % </a:t>
            </a:r>
            <a:r>
              <a:rPr lang="uk-UA" sz="2800" b="1" dirty="0">
                <a:solidFill>
                  <a:schemeClr val="tx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шкіл</a:t>
            </a:r>
            <a:r>
              <a:rPr lang="cs-CZ" sz="2800" dirty="0">
                <a:solidFill>
                  <a:schemeClr val="tx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 </a:t>
            </a:r>
            <a:r>
              <a:rPr lang="uk-UA" sz="2000" dirty="0">
                <a:solidFill>
                  <a:schemeClr val="tx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навіть у цьому навчальному році</a:t>
            </a:r>
            <a:br>
              <a:rPr lang="cs-CZ" sz="2700" dirty="0">
                <a:solidFill>
                  <a:schemeClr val="tx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</a:br>
            <a:r>
              <a:rPr lang="uk-UA" sz="2700" b="1" dirty="0">
                <a:solidFill>
                  <a:schemeClr val="tx2"/>
                </a:solidFill>
                <a:latin typeface="Segoe UI" panose="020B0502040204020203" pitchFamily="34" charset="0"/>
                <a:ea typeface="Calibri" panose="020F0502020204030204" pitchFamily="34" charset="0"/>
                <a:cs typeface="Segoe UI" panose="020B0502040204020203" pitchFamily="34" charset="0"/>
              </a:rPr>
              <a:t>не здійснюють онлайн-навчання</a:t>
            </a:r>
            <a:endParaRPr lang="en-US" sz="2700" b="1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5" name="Freeform 2">
            <a:extLst>
              <a:ext uri="{FF2B5EF4-FFF2-40B4-BE49-F238E27FC236}">
                <a16:creationId xmlns:a16="http://schemas.microsoft.com/office/drawing/2014/main" id="{E7A5FE5B-EAA7-694C-946B-A51ECB338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8259" y="1017767"/>
            <a:ext cx="6289537" cy="5840233"/>
          </a:xfrm>
          <a:custGeom>
            <a:avLst/>
            <a:gdLst>
              <a:gd name="T0" fmla="*/ 12452 w 12453"/>
              <a:gd name="T1" fmla="*/ 252 h 10797"/>
              <a:gd name="T2" fmla="*/ 12452 w 12453"/>
              <a:gd name="T3" fmla="*/ 252 h 10797"/>
              <a:gd name="T4" fmla="*/ 10192 w 12453"/>
              <a:gd name="T5" fmla="*/ 0 h 10797"/>
              <a:gd name="T6" fmla="*/ 10192 w 12453"/>
              <a:gd name="T7" fmla="*/ 0 h 10797"/>
              <a:gd name="T8" fmla="*/ 0 w 12453"/>
              <a:gd name="T9" fmla="*/ 10192 h 10797"/>
              <a:gd name="T10" fmla="*/ 0 w 12453"/>
              <a:gd name="T11" fmla="*/ 10192 h 10797"/>
              <a:gd name="T12" fmla="*/ 17 w 12453"/>
              <a:gd name="T13" fmla="*/ 10796 h 10797"/>
              <a:gd name="T14" fmla="*/ 12452 w 12453"/>
              <a:gd name="T15" fmla="*/ 10796 h 10797"/>
              <a:gd name="T16" fmla="*/ 12452 w 12453"/>
              <a:gd name="T17" fmla="*/ 252 h 107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453" h="10797">
                <a:moveTo>
                  <a:pt x="12452" y="252"/>
                </a:moveTo>
                <a:lnTo>
                  <a:pt x="12452" y="252"/>
                </a:lnTo>
                <a:cubicBezTo>
                  <a:pt x="11725" y="87"/>
                  <a:pt x="10969" y="0"/>
                  <a:pt x="10192" y="0"/>
                </a:cubicBezTo>
                <a:lnTo>
                  <a:pt x="10192" y="0"/>
                </a:lnTo>
                <a:cubicBezTo>
                  <a:pt x="4562" y="0"/>
                  <a:pt x="0" y="4564"/>
                  <a:pt x="0" y="10192"/>
                </a:cubicBezTo>
                <a:lnTo>
                  <a:pt x="0" y="10192"/>
                </a:lnTo>
                <a:cubicBezTo>
                  <a:pt x="0" y="10395"/>
                  <a:pt x="6" y="10596"/>
                  <a:pt x="17" y="10796"/>
                </a:cubicBezTo>
                <a:lnTo>
                  <a:pt x="12452" y="10796"/>
                </a:lnTo>
                <a:lnTo>
                  <a:pt x="12452" y="252"/>
                </a:lnTo>
              </a:path>
            </a:pathLst>
          </a:custGeom>
          <a:solidFill>
            <a:srgbClr val="80E0BA">
              <a:alpha val="30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Poppins" pitchFamily="2" charset="77"/>
            </a:endParaRPr>
          </a:p>
        </p:txBody>
      </p:sp>
      <p:grpSp>
        <p:nvGrpSpPr>
          <p:cNvPr id="96" name="Group 1">
            <a:extLst>
              <a:ext uri="{FF2B5EF4-FFF2-40B4-BE49-F238E27FC236}">
                <a16:creationId xmlns:a16="http://schemas.microsoft.com/office/drawing/2014/main" id="{F145F9F2-D88A-FA4F-B62F-71D6B3108BB9}"/>
              </a:ext>
            </a:extLst>
          </p:cNvPr>
          <p:cNvGrpSpPr/>
          <p:nvPr/>
        </p:nvGrpSpPr>
        <p:grpSpPr>
          <a:xfrm>
            <a:off x="5888259" y="1712953"/>
            <a:ext cx="5688049" cy="4273590"/>
            <a:chOff x="11716421" y="3853308"/>
            <a:chExt cx="11376098" cy="8547180"/>
          </a:xfrm>
        </p:grpSpPr>
        <p:sp>
          <p:nvSpPr>
            <p:cNvPr id="97" name="Freeform 66">
              <a:extLst>
                <a:ext uri="{FF2B5EF4-FFF2-40B4-BE49-F238E27FC236}">
                  <a16:creationId xmlns:a16="http://schemas.microsoft.com/office/drawing/2014/main" id="{21308325-E200-BD45-9D85-8628801C0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16421" y="11488643"/>
              <a:ext cx="11376098" cy="911845"/>
            </a:xfrm>
            <a:custGeom>
              <a:avLst/>
              <a:gdLst>
                <a:gd name="T0" fmla="*/ 9132 w 9133"/>
                <a:gd name="T1" fmla="*/ 365 h 730"/>
                <a:gd name="T2" fmla="*/ 9132 w 9133"/>
                <a:gd name="T3" fmla="*/ 365 h 730"/>
                <a:gd name="T4" fmla="*/ 4566 w 9133"/>
                <a:gd name="T5" fmla="*/ 729 h 730"/>
                <a:gd name="T6" fmla="*/ 4566 w 9133"/>
                <a:gd name="T7" fmla="*/ 729 h 730"/>
                <a:gd name="T8" fmla="*/ 0 w 9133"/>
                <a:gd name="T9" fmla="*/ 365 h 730"/>
                <a:gd name="T10" fmla="*/ 0 w 9133"/>
                <a:gd name="T11" fmla="*/ 365 h 730"/>
                <a:gd name="T12" fmla="*/ 4566 w 9133"/>
                <a:gd name="T13" fmla="*/ 0 h 730"/>
                <a:gd name="T14" fmla="*/ 4566 w 9133"/>
                <a:gd name="T15" fmla="*/ 0 h 730"/>
                <a:gd name="T16" fmla="*/ 9132 w 9133"/>
                <a:gd name="T17" fmla="*/ 365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33" h="730">
                  <a:moveTo>
                    <a:pt x="9132" y="365"/>
                  </a:moveTo>
                  <a:lnTo>
                    <a:pt x="9132" y="365"/>
                  </a:lnTo>
                  <a:cubicBezTo>
                    <a:pt x="9132" y="566"/>
                    <a:pt x="7088" y="729"/>
                    <a:pt x="4566" y="729"/>
                  </a:cubicBezTo>
                  <a:lnTo>
                    <a:pt x="4566" y="729"/>
                  </a:lnTo>
                  <a:cubicBezTo>
                    <a:pt x="2044" y="729"/>
                    <a:pt x="0" y="566"/>
                    <a:pt x="0" y="365"/>
                  </a:cubicBezTo>
                  <a:lnTo>
                    <a:pt x="0" y="365"/>
                  </a:lnTo>
                  <a:cubicBezTo>
                    <a:pt x="0" y="164"/>
                    <a:pt x="2044" y="0"/>
                    <a:pt x="4566" y="0"/>
                  </a:cubicBezTo>
                  <a:lnTo>
                    <a:pt x="4566" y="0"/>
                  </a:lnTo>
                  <a:cubicBezTo>
                    <a:pt x="7088" y="0"/>
                    <a:pt x="9132" y="164"/>
                    <a:pt x="9132" y="365"/>
                  </a:cubicBezTo>
                </a:path>
              </a:pathLst>
            </a:custGeom>
            <a:solidFill>
              <a:srgbClr val="80E0B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8" name="Freeform 67">
              <a:extLst>
                <a:ext uri="{FF2B5EF4-FFF2-40B4-BE49-F238E27FC236}">
                  <a16:creationId xmlns:a16="http://schemas.microsoft.com/office/drawing/2014/main" id="{6B567538-ABEC-1546-9679-80541FEA4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82597" y="4171904"/>
              <a:ext cx="3784706" cy="3603437"/>
            </a:xfrm>
            <a:custGeom>
              <a:avLst/>
              <a:gdLst>
                <a:gd name="T0" fmla="*/ 3025 w 3037"/>
                <a:gd name="T1" fmla="*/ 2294 h 2892"/>
                <a:gd name="T2" fmla="*/ 3025 w 3037"/>
                <a:gd name="T3" fmla="*/ 2294 h 2892"/>
                <a:gd name="T4" fmla="*/ 2985 w 3037"/>
                <a:gd name="T5" fmla="*/ 2294 h 2892"/>
                <a:gd name="T6" fmla="*/ 2867 w 3037"/>
                <a:gd name="T7" fmla="*/ 2413 h 2892"/>
                <a:gd name="T8" fmla="*/ 2867 w 3037"/>
                <a:gd name="T9" fmla="*/ 2413 h 2892"/>
                <a:gd name="T10" fmla="*/ 2800 w 3037"/>
                <a:gd name="T11" fmla="*/ 2344 h 2892"/>
                <a:gd name="T12" fmla="*/ 2800 w 3037"/>
                <a:gd name="T13" fmla="*/ 178 h 2892"/>
                <a:gd name="T14" fmla="*/ 2800 w 3037"/>
                <a:gd name="T15" fmla="*/ 178 h 2892"/>
                <a:gd name="T16" fmla="*/ 2621 w 3037"/>
                <a:gd name="T17" fmla="*/ 0 h 2892"/>
                <a:gd name="T18" fmla="*/ 179 w 3037"/>
                <a:gd name="T19" fmla="*/ 0 h 2892"/>
                <a:gd name="T20" fmla="*/ 179 w 3037"/>
                <a:gd name="T21" fmla="*/ 0 h 2892"/>
                <a:gd name="T22" fmla="*/ 0 w 3037"/>
                <a:gd name="T23" fmla="*/ 178 h 2892"/>
                <a:gd name="T24" fmla="*/ 0 w 3037"/>
                <a:gd name="T25" fmla="*/ 2670 h 2892"/>
                <a:gd name="T26" fmla="*/ 0 w 3037"/>
                <a:gd name="T27" fmla="*/ 2670 h 2892"/>
                <a:gd name="T28" fmla="*/ 179 w 3037"/>
                <a:gd name="T29" fmla="*/ 2848 h 2892"/>
                <a:gd name="T30" fmla="*/ 2462 w 3037"/>
                <a:gd name="T31" fmla="*/ 2848 h 2892"/>
                <a:gd name="T32" fmla="*/ 2462 w 3037"/>
                <a:gd name="T33" fmla="*/ 2848 h 2892"/>
                <a:gd name="T34" fmla="*/ 2618 w 3037"/>
                <a:gd name="T35" fmla="*/ 2891 h 2892"/>
                <a:gd name="T36" fmla="*/ 2618 w 3037"/>
                <a:gd name="T37" fmla="*/ 2891 h 2892"/>
                <a:gd name="T38" fmla="*/ 2922 w 3037"/>
                <a:gd name="T39" fmla="*/ 2587 h 2892"/>
                <a:gd name="T40" fmla="*/ 2922 w 3037"/>
                <a:gd name="T41" fmla="*/ 2587 h 2892"/>
                <a:gd name="T42" fmla="*/ 2896 w 3037"/>
                <a:gd name="T43" fmla="*/ 2464 h 2892"/>
                <a:gd name="T44" fmla="*/ 3025 w 3037"/>
                <a:gd name="T45" fmla="*/ 2335 h 2892"/>
                <a:gd name="T46" fmla="*/ 3025 w 3037"/>
                <a:gd name="T47" fmla="*/ 2335 h 2892"/>
                <a:gd name="T48" fmla="*/ 3025 w 3037"/>
                <a:gd name="T49" fmla="*/ 2294 h 2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37" h="2892">
                  <a:moveTo>
                    <a:pt x="3025" y="2294"/>
                  </a:moveTo>
                  <a:lnTo>
                    <a:pt x="3025" y="2294"/>
                  </a:lnTo>
                  <a:cubicBezTo>
                    <a:pt x="3014" y="2283"/>
                    <a:pt x="2996" y="2283"/>
                    <a:pt x="2985" y="2294"/>
                  </a:cubicBezTo>
                  <a:lnTo>
                    <a:pt x="2867" y="2413"/>
                  </a:lnTo>
                  <a:lnTo>
                    <a:pt x="2867" y="2413"/>
                  </a:lnTo>
                  <a:cubicBezTo>
                    <a:pt x="2848" y="2386"/>
                    <a:pt x="2826" y="2363"/>
                    <a:pt x="2800" y="2344"/>
                  </a:cubicBezTo>
                  <a:lnTo>
                    <a:pt x="2800" y="178"/>
                  </a:lnTo>
                  <a:lnTo>
                    <a:pt x="2800" y="178"/>
                  </a:lnTo>
                  <a:cubicBezTo>
                    <a:pt x="2800" y="79"/>
                    <a:pt x="2720" y="0"/>
                    <a:pt x="2621" y="0"/>
                  </a:cubicBezTo>
                  <a:lnTo>
                    <a:pt x="179" y="0"/>
                  </a:lnTo>
                  <a:lnTo>
                    <a:pt x="179" y="0"/>
                  </a:lnTo>
                  <a:cubicBezTo>
                    <a:pt x="80" y="0"/>
                    <a:pt x="0" y="79"/>
                    <a:pt x="0" y="178"/>
                  </a:cubicBezTo>
                  <a:lnTo>
                    <a:pt x="0" y="2670"/>
                  </a:lnTo>
                  <a:lnTo>
                    <a:pt x="0" y="2670"/>
                  </a:lnTo>
                  <a:cubicBezTo>
                    <a:pt x="0" y="2768"/>
                    <a:pt x="80" y="2848"/>
                    <a:pt x="179" y="2848"/>
                  </a:cubicBezTo>
                  <a:lnTo>
                    <a:pt x="2462" y="2848"/>
                  </a:lnTo>
                  <a:lnTo>
                    <a:pt x="2462" y="2848"/>
                  </a:lnTo>
                  <a:cubicBezTo>
                    <a:pt x="2508" y="2875"/>
                    <a:pt x="2561" y="2891"/>
                    <a:pt x="2618" y="2891"/>
                  </a:cubicBezTo>
                  <a:lnTo>
                    <a:pt x="2618" y="2891"/>
                  </a:lnTo>
                  <a:cubicBezTo>
                    <a:pt x="2786" y="2891"/>
                    <a:pt x="2922" y="2755"/>
                    <a:pt x="2922" y="2587"/>
                  </a:cubicBezTo>
                  <a:lnTo>
                    <a:pt x="2922" y="2587"/>
                  </a:lnTo>
                  <a:cubicBezTo>
                    <a:pt x="2922" y="2543"/>
                    <a:pt x="2913" y="2502"/>
                    <a:pt x="2896" y="2464"/>
                  </a:cubicBezTo>
                  <a:lnTo>
                    <a:pt x="3025" y="2335"/>
                  </a:lnTo>
                  <a:lnTo>
                    <a:pt x="3025" y="2335"/>
                  </a:lnTo>
                  <a:cubicBezTo>
                    <a:pt x="3036" y="2323"/>
                    <a:pt x="3036" y="2305"/>
                    <a:pt x="3025" y="2294"/>
                  </a:cubicBezTo>
                </a:path>
              </a:pathLst>
            </a:custGeom>
            <a:gradFill>
              <a:gsLst>
                <a:gs pos="1000">
                  <a:srgbClr val="DAE6FC"/>
                </a:gs>
                <a:gs pos="99000">
                  <a:srgbClr val="FFFFFF"/>
                </a:gs>
              </a:gsLst>
              <a:lin ang="16200000" scaled="0"/>
            </a:gra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99" name="Freeform 68">
              <a:extLst>
                <a:ext uri="{FF2B5EF4-FFF2-40B4-BE49-F238E27FC236}">
                  <a16:creationId xmlns:a16="http://schemas.microsoft.com/office/drawing/2014/main" id="{1FA6A6F5-4C20-474B-919C-18E1D7504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57379" y="3864295"/>
              <a:ext cx="3488086" cy="3548507"/>
            </a:xfrm>
            <a:custGeom>
              <a:avLst/>
              <a:gdLst>
                <a:gd name="T0" fmla="*/ 2621 w 2800"/>
                <a:gd name="T1" fmla="*/ 2849 h 2850"/>
                <a:gd name="T2" fmla="*/ 178 w 2800"/>
                <a:gd name="T3" fmla="*/ 2849 h 2850"/>
                <a:gd name="T4" fmla="*/ 178 w 2800"/>
                <a:gd name="T5" fmla="*/ 2849 h 2850"/>
                <a:gd name="T6" fmla="*/ 0 w 2800"/>
                <a:gd name="T7" fmla="*/ 2671 h 2850"/>
                <a:gd name="T8" fmla="*/ 0 w 2800"/>
                <a:gd name="T9" fmla="*/ 178 h 2850"/>
                <a:gd name="T10" fmla="*/ 0 w 2800"/>
                <a:gd name="T11" fmla="*/ 178 h 2850"/>
                <a:gd name="T12" fmla="*/ 178 w 2800"/>
                <a:gd name="T13" fmla="*/ 0 h 2850"/>
                <a:gd name="T14" fmla="*/ 2621 w 2800"/>
                <a:gd name="T15" fmla="*/ 0 h 2850"/>
                <a:gd name="T16" fmla="*/ 2621 w 2800"/>
                <a:gd name="T17" fmla="*/ 0 h 2850"/>
                <a:gd name="T18" fmla="*/ 2799 w 2800"/>
                <a:gd name="T19" fmla="*/ 178 h 2850"/>
                <a:gd name="T20" fmla="*/ 2799 w 2800"/>
                <a:gd name="T21" fmla="*/ 2671 h 2850"/>
                <a:gd name="T22" fmla="*/ 2799 w 2800"/>
                <a:gd name="T23" fmla="*/ 2671 h 2850"/>
                <a:gd name="T24" fmla="*/ 2621 w 2800"/>
                <a:gd name="T25" fmla="*/ 2849 h 2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00" h="2850">
                  <a:moveTo>
                    <a:pt x="2621" y="2849"/>
                  </a:moveTo>
                  <a:lnTo>
                    <a:pt x="178" y="2849"/>
                  </a:lnTo>
                  <a:lnTo>
                    <a:pt x="178" y="2849"/>
                  </a:lnTo>
                  <a:cubicBezTo>
                    <a:pt x="80" y="2849"/>
                    <a:pt x="0" y="2769"/>
                    <a:pt x="0" y="2671"/>
                  </a:cubicBezTo>
                  <a:lnTo>
                    <a:pt x="0" y="178"/>
                  </a:lnTo>
                  <a:lnTo>
                    <a:pt x="0" y="178"/>
                  </a:lnTo>
                  <a:cubicBezTo>
                    <a:pt x="0" y="80"/>
                    <a:pt x="80" y="0"/>
                    <a:pt x="178" y="0"/>
                  </a:cubicBezTo>
                  <a:lnTo>
                    <a:pt x="2621" y="0"/>
                  </a:lnTo>
                  <a:lnTo>
                    <a:pt x="2621" y="0"/>
                  </a:lnTo>
                  <a:cubicBezTo>
                    <a:pt x="2720" y="0"/>
                    <a:pt x="2799" y="80"/>
                    <a:pt x="2799" y="178"/>
                  </a:cubicBezTo>
                  <a:lnTo>
                    <a:pt x="2799" y="2671"/>
                  </a:lnTo>
                  <a:lnTo>
                    <a:pt x="2799" y="2671"/>
                  </a:lnTo>
                  <a:cubicBezTo>
                    <a:pt x="2799" y="2769"/>
                    <a:pt x="2720" y="2849"/>
                    <a:pt x="2621" y="284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0" name="Freeform 69">
              <a:extLst>
                <a:ext uri="{FF2B5EF4-FFF2-40B4-BE49-F238E27FC236}">
                  <a16:creationId xmlns:a16="http://schemas.microsoft.com/office/drawing/2014/main" id="{5797ED4F-ED64-3445-AC1E-90664D8CA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36144" y="4633319"/>
              <a:ext cx="3021174" cy="3998937"/>
            </a:xfrm>
            <a:custGeom>
              <a:avLst/>
              <a:gdLst>
                <a:gd name="T0" fmla="*/ 2250 w 2427"/>
                <a:gd name="T1" fmla="*/ 3208 h 3209"/>
                <a:gd name="T2" fmla="*/ 177 w 2427"/>
                <a:gd name="T3" fmla="*/ 3208 h 3209"/>
                <a:gd name="T4" fmla="*/ 177 w 2427"/>
                <a:gd name="T5" fmla="*/ 3208 h 3209"/>
                <a:gd name="T6" fmla="*/ 0 w 2427"/>
                <a:gd name="T7" fmla="*/ 3032 h 3209"/>
                <a:gd name="T8" fmla="*/ 0 w 2427"/>
                <a:gd name="T9" fmla="*/ 176 h 3209"/>
                <a:gd name="T10" fmla="*/ 0 w 2427"/>
                <a:gd name="T11" fmla="*/ 176 h 3209"/>
                <a:gd name="T12" fmla="*/ 177 w 2427"/>
                <a:gd name="T13" fmla="*/ 0 h 3209"/>
                <a:gd name="T14" fmla="*/ 2250 w 2427"/>
                <a:gd name="T15" fmla="*/ 0 h 3209"/>
                <a:gd name="T16" fmla="*/ 2250 w 2427"/>
                <a:gd name="T17" fmla="*/ 0 h 3209"/>
                <a:gd name="T18" fmla="*/ 2426 w 2427"/>
                <a:gd name="T19" fmla="*/ 176 h 3209"/>
                <a:gd name="T20" fmla="*/ 2426 w 2427"/>
                <a:gd name="T21" fmla="*/ 3032 h 3209"/>
                <a:gd name="T22" fmla="*/ 2426 w 2427"/>
                <a:gd name="T23" fmla="*/ 3032 h 3209"/>
                <a:gd name="T24" fmla="*/ 2250 w 2427"/>
                <a:gd name="T25" fmla="*/ 3208 h 3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27" h="3209">
                  <a:moveTo>
                    <a:pt x="2250" y="3208"/>
                  </a:moveTo>
                  <a:lnTo>
                    <a:pt x="177" y="3208"/>
                  </a:lnTo>
                  <a:lnTo>
                    <a:pt x="177" y="3208"/>
                  </a:lnTo>
                  <a:cubicBezTo>
                    <a:pt x="79" y="3208"/>
                    <a:pt x="0" y="3129"/>
                    <a:pt x="0" y="3032"/>
                  </a:cubicBezTo>
                  <a:lnTo>
                    <a:pt x="0" y="176"/>
                  </a:lnTo>
                  <a:lnTo>
                    <a:pt x="0" y="176"/>
                  </a:lnTo>
                  <a:cubicBezTo>
                    <a:pt x="0" y="79"/>
                    <a:pt x="79" y="0"/>
                    <a:pt x="177" y="0"/>
                  </a:cubicBezTo>
                  <a:lnTo>
                    <a:pt x="2250" y="0"/>
                  </a:lnTo>
                  <a:lnTo>
                    <a:pt x="2250" y="0"/>
                  </a:lnTo>
                  <a:cubicBezTo>
                    <a:pt x="2347" y="0"/>
                    <a:pt x="2426" y="79"/>
                    <a:pt x="2426" y="176"/>
                  </a:cubicBezTo>
                  <a:lnTo>
                    <a:pt x="2426" y="3032"/>
                  </a:lnTo>
                  <a:lnTo>
                    <a:pt x="2426" y="3032"/>
                  </a:lnTo>
                  <a:cubicBezTo>
                    <a:pt x="2426" y="3129"/>
                    <a:pt x="2347" y="3208"/>
                    <a:pt x="2250" y="3208"/>
                  </a:cubicBezTo>
                </a:path>
              </a:pathLst>
            </a:custGeom>
            <a:gradFill>
              <a:gsLst>
                <a:gs pos="1000">
                  <a:srgbClr val="DAE6FC"/>
                </a:gs>
                <a:gs pos="99000">
                  <a:srgbClr val="FFFFFF"/>
                </a:gs>
              </a:gsLst>
              <a:lin ang="16200000" scaled="0"/>
            </a:gra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1" name="Freeform 70">
              <a:extLst>
                <a:ext uri="{FF2B5EF4-FFF2-40B4-BE49-F238E27FC236}">
                  <a16:creationId xmlns:a16="http://schemas.microsoft.com/office/drawing/2014/main" id="{07EC2174-F75E-F54F-B2E6-F77EBCA3F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10794" y="4314723"/>
              <a:ext cx="3026671" cy="3998937"/>
            </a:xfrm>
            <a:custGeom>
              <a:avLst/>
              <a:gdLst>
                <a:gd name="T0" fmla="*/ 2251 w 2428"/>
                <a:gd name="T1" fmla="*/ 3208 h 3209"/>
                <a:gd name="T2" fmla="*/ 176 w 2428"/>
                <a:gd name="T3" fmla="*/ 3208 h 3209"/>
                <a:gd name="T4" fmla="*/ 176 w 2428"/>
                <a:gd name="T5" fmla="*/ 3208 h 3209"/>
                <a:gd name="T6" fmla="*/ 0 w 2428"/>
                <a:gd name="T7" fmla="*/ 3031 h 3209"/>
                <a:gd name="T8" fmla="*/ 0 w 2428"/>
                <a:gd name="T9" fmla="*/ 176 h 3209"/>
                <a:gd name="T10" fmla="*/ 0 w 2428"/>
                <a:gd name="T11" fmla="*/ 176 h 3209"/>
                <a:gd name="T12" fmla="*/ 176 w 2428"/>
                <a:gd name="T13" fmla="*/ 0 h 3209"/>
                <a:gd name="T14" fmla="*/ 2251 w 2428"/>
                <a:gd name="T15" fmla="*/ 0 h 3209"/>
                <a:gd name="T16" fmla="*/ 2251 w 2428"/>
                <a:gd name="T17" fmla="*/ 0 h 3209"/>
                <a:gd name="T18" fmla="*/ 2427 w 2428"/>
                <a:gd name="T19" fmla="*/ 176 h 3209"/>
                <a:gd name="T20" fmla="*/ 2427 w 2428"/>
                <a:gd name="T21" fmla="*/ 3031 h 3209"/>
                <a:gd name="T22" fmla="*/ 2427 w 2428"/>
                <a:gd name="T23" fmla="*/ 3031 h 3209"/>
                <a:gd name="T24" fmla="*/ 2251 w 2428"/>
                <a:gd name="T25" fmla="*/ 3208 h 3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28" h="3209">
                  <a:moveTo>
                    <a:pt x="2251" y="3208"/>
                  </a:moveTo>
                  <a:lnTo>
                    <a:pt x="176" y="3208"/>
                  </a:lnTo>
                  <a:lnTo>
                    <a:pt x="176" y="3208"/>
                  </a:lnTo>
                  <a:cubicBezTo>
                    <a:pt x="79" y="3208"/>
                    <a:pt x="0" y="3129"/>
                    <a:pt x="0" y="3031"/>
                  </a:cubicBezTo>
                  <a:lnTo>
                    <a:pt x="0" y="176"/>
                  </a:lnTo>
                  <a:lnTo>
                    <a:pt x="0" y="176"/>
                  </a:lnTo>
                  <a:cubicBezTo>
                    <a:pt x="0" y="79"/>
                    <a:pt x="79" y="0"/>
                    <a:pt x="176" y="0"/>
                  </a:cubicBezTo>
                  <a:lnTo>
                    <a:pt x="2251" y="0"/>
                  </a:lnTo>
                  <a:lnTo>
                    <a:pt x="2251" y="0"/>
                  </a:lnTo>
                  <a:cubicBezTo>
                    <a:pt x="2348" y="0"/>
                    <a:pt x="2427" y="79"/>
                    <a:pt x="2427" y="176"/>
                  </a:cubicBezTo>
                  <a:lnTo>
                    <a:pt x="2427" y="3031"/>
                  </a:lnTo>
                  <a:lnTo>
                    <a:pt x="2427" y="3031"/>
                  </a:lnTo>
                  <a:cubicBezTo>
                    <a:pt x="2427" y="3129"/>
                    <a:pt x="2348" y="3208"/>
                    <a:pt x="2251" y="320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2" name="Freeform 71">
              <a:extLst>
                <a:ext uri="{FF2B5EF4-FFF2-40B4-BE49-F238E27FC236}">
                  <a16:creationId xmlns:a16="http://schemas.microsoft.com/office/drawing/2014/main" id="{1761AC48-4516-9646-BCBD-5D7670DB2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05304" y="4303736"/>
              <a:ext cx="3043148" cy="4015415"/>
            </a:xfrm>
            <a:custGeom>
              <a:avLst/>
              <a:gdLst>
                <a:gd name="T0" fmla="*/ 2258 w 2442"/>
                <a:gd name="T1" fmla="*/ 3221 h 3222"/>
                <a:gd name="T2" fmla="*/ 183 w 2442"/>
                <a:gd name="T3" fmla="*/ 3221 h 3222"/>
                <a:gd name="T4" fmla="*/ 183 w 2442"/>
                <a:gd name="T5" fmla="*/ 3221 h 3222"/>
                <a:gd name="T6" fmla="*/ 0 w 2442"/>
                <a:gd name="T7" fmla="*/ 3038 h 3222"/>
                <a:gd name="T8" fmla="*/ 0 w 2442"/>
                <a:gd name="T9" fmla="*/ 183 h 3222"/>
                <a:gd name="T10" fmla="*/ 0 w 2442"/>
                <a:gd name="T11" fmla="*/ 183 h 3222"/>
                <a:gd name="T12" fmla="*/ 183 w 2442"/>
                <a:gd name="T13" fmla="*/ 0 h 3222"/>
                <a:gd name="T14" fmla="*/ 183 w 2442"/>
                <a:gd name="T15" fmla="*/ 0 h 3222"/>
                <a:gd name="T16" fmla="*/ 190 w 2442"/>
                <a:gd name="T17" fmla="*/ 7 h 3222"/>
                <a:gd name="T18" fmla="*/ 190 w 2442"/>
                <a:gd name="T19" fmla="*/ 7 h 3222"/>
                <a:gd name="T20" fmla="*/ 183 w 2442"/>
                <a:gd name="T21" fmla="*/ 14 h 3222"/>
                <a:gd name="T22" fmla="*/ 183 w 2442"/>
                <a:gd name="T23" fmla="*/ 14 h 3222"/>
                <a:gd name="T24" fmla="*/ 14 w 2442"/>
                <a:gd name="T25" fmla="*/ 183 h 3222"/>
                <a:gd name="T26" fmla="*/ 14 w 2442"/>
                <a:gd name="T27" fmla="*/ 3038 h 3222"/>
                <a:gd name="T28" fmla="*/ 14 w 2442"/>
                <a:gd name="T29" fmla="*/ 3038 h 3222"/>
                <a:gd name="T30" fmla="*/ 183 w 2442"/>
                <a:gd name="T31" fmla="*/ 3208 h 3222"/>
                <a:gd name="T32" fmla="*/ 2258 w 2442"/>
                <a:gd name="T33" fmla="*/ 3208 h 3222"/>
                <a:gd name="T34" fmla="*/ 2258 w 2442"/>
                <a:gd name="T35" fmla="*/ 3208 h 3222"/>
                <a:gd name="T36" fmla="*/ 2427 w 2442"/>
                <a:gd name="T37" fmla="*/ 3038 h 3222"/>
                <a:gd name="T38" fmla="*/ 2427 w 2442"/>
                <a:gd name="T39" fmla="*/ 3038 h 3222"/>
                <a:gd name="T40" fmla="*/ 2434 w 2442"/>
                <a:gd name="T41" fmla="*/ 3031 h 3222"/>
                <a:gd name="T42" fmla="*/ 2434 w 2442"/>
                <a:gd name="T43" fmla="*/ 3031 h 3222"/>
                <a:gd name="T44" fmla="*/ 2441 w 2442"/>
                <a:gd name="T45" fmla="*/ 3038 h 3222"/>
                <a:gd name="T46" fmla="*/ 2441 w 2442"/>
                <a:gd name="T47" fmla="*/ 3038 h 3222"/>
                <a:gd name="T48" fmla="*/ 2258 w 2442"/>
                <a:gd name="T49" fmla="*/ 3221 h 3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42" h="3222">
                  <a:moveTo>
                    <a:pt x="2258" y="3221"/>
                  </a:moveTo>
                  <a:lnTo>
                    <a:pt x="183" y="3221"/>
                  </a:lnTo>
                  <a:lnTo>
                    <a:pt x="183" y="3221"/>
                  </a:lnTo>
                  <a:cubicBezTo>
                    <a:pt x="83" y="3221"/>
                    <a:pt x="0" y="3139"/>
                    <a:pt x="0" y="3038"/>
                  </a:cubicBezTo>
                  <a:lnTo>
                    <a:pt x="0" y="183"/>
                  </a:lnTo>
                  <a:lnTo>
                    <a:pt x="0" y="183"/>
                  </a:lnTo>
                  <a:cubicBezTo>
                    <a:pt x="0" y="82"/>
                    <a:pt x="83" y="0"/>
                    <a:pt x="183" y="0"/>
                  </a:cubicBezTo>
                  <a:lnTo>
                    <a:pt x="183" y="0"/>
                  </a:lnTo>
                  <a:cubicBezTo>
                    <a:pt x="187" y="0"/>
                    <a:pt x="190" y="3"/>
                    <a:pt x="190" y="7"/>
                  </a:cubicBezTo>
                  <a:lnTo>
                    <a:pt x="190" y="7"/>
                  </a:lnTo>
                  <a:cubicBezTo>
                    <a:pt x="190" y="10"/>
                    <a:pt x="187" y="14"/>
                    <a:pt x="183" y="14"/>
                  </a:cubicBezTo>
                  <a:lnTo>
                    <a:pt x="183" y="14"/>
                  </a:lnTo>
                  <a:cubicBezTo>
                    <a:pt x="90" y="14"/>
                    <a:pt x="14" y="89"/>
                    <a:pt x="14" y="183"/>
                  </a:cubicBezTo>
                  <a:lnTo>
                    <a:pt x="14" y="3038"/>
                  </a:lnTo>
                  <a:lnTo>
                    <a:pt x="14" y="3038"/>
                  </a:lnTo>
                  <a:cubicBezTo>
                    <a:pt x="14" y="3132"/>
                    <a:pt x="90" y="3208"/>
                    <a:pt x="183" y="3208"/>
                  </a:cubicBezTo>
                  <a:lnTo>
                    <a:pt x="2258" y="3208"/>
                  </a:lnTo>
                  <a:lnTo>
                    <a:pt x="2258" y="3208"/>
                  </a:lnTo>
                  <a:cubicBezTo>
                    <a:pt x="2351" y="3208"/>
                    <a:pt x="2427" y="3132"/>
                    <a:pt x="2427" y="3038"/>
                  </a:cubicBezTo>
                  <a:lnTo>
                    <a:pt x="2427" y="3038"/>
                  </a:lnTo>
                  <a:cubicBezTo>
                    <a:pt x="2427" y="3034"/>
                    <a:pt x="2430" y="3031"/>
                    <a:pt x="2434" y="3031"/>
                  </a:cubicBezTo>
                  <a:lnTo>
                    <a:pt x="2434" y="3031"/>
                  </a:lnTo>
                  <a:cubicBezTo>
                    <a:pt x="2438" y="3031"/>
                    <a:pt x="2441" y="3034"/>
                    <a:pt x="2441" y="3038"/>
                  </a:cubicBezTo>
                  <a:lnTo>
                    <a:pt x="2441" y="3038"/>
                  </a:lnTo>
                  <a:cubicBezTo>
                    <a:pt x="2441" y="3139"/>
                    <a:pt x="2359" y="3221"/>
                    <a:pt x="2258" y="3221"/>
                  </a:cubicBezTo>
                </a:path>
              </a:pathLst>
            </a:custGeom>
            <a:solidFill>
              <a:srgbClr val="BACCF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3" name="Freeform 72">
              <a:extLst>
                <a:ext uri="{FF2B5EF4-FFF2-40B4-BE49-F238E27FC236}">
                  <a16:creationId xmlns:a16="http://schemas.microsoft.com/office/drawing/2014/main" id="{946D3A6E-AB07-1449-B9BD-08F865C52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85580" y="3935703"/>
              <a:ext cx="900860" cy="758041"/>
            </a:xfrm>
            <a:custGeom>
              <a:avLst/>
              <a:gdLst>
                <a:gd name="T0" fmla="*/ 710 w 722"/>
                <a:gd name="T1" fmla="*/ 11 h 609"/>
                <a:gd name="T2" fmla="*/ 710 w 722"/>
                <a:gd name="T3" fmla="*/ 11 h 609"/>
                <a:gd name="T4" fmla="*/ 670 w 722"/>
                <a:gd name="T5" fmla="*/ 11 h 609"/>
                <a:gd name="T6" fmla="*/ 552 w 722"/>
                <a:gd name="T7" fmla="*/ 129 h 609"/>
                <a:gd name="T8" fmla="*/ 552 w 722"/>
                <a:gd name="T9" fmla="*/ 129 h 609"/>
                <a:gd name="T10" fmla="*/ 303 w 722"/>
                <a:gd name="T11" fmla="*/ 0 h 609"/>
                <a:gd name="T12" fmla="*/ 303 w 722"/>
                <a:gd name="T13" fmla="*/ 0 h 609"/>
                <a:gd name="T14" fmla="*/ 0 w 722"/>
                <a:gd name="T15" fmla="*/ 304 h 609"/>
                <a:gd name="T16" fmla="*/ 0 w 722"/>
                <a:gd name="T17" fmla="*/ 304 h 609"/>
                <a:gd name="T18" fmla="*/ 303 w 722"/>
                <a:gd name="T19" fmla="*/ 608 h 609"/>
                <a:gd name="T20" fmla="*/ 303 w 722"/>
                <a:gd name="T21" fmla="*/ 608 h 609"/>
                <a:gd name="T22" fmla="*/ 607 w 722"/>
                <a:gd name="T23" fmla="*/ 304 h 609"/>
                <a:gd name="T24" fmla="*/ 607 w 722"/>
                <a:gd name="T25" fmla="*/ 304 h 609"/>
                <a:gd name="T26" fmla="*/ 581 w 722"/>
                <a:gd name="T27" fmla="*/ 180 h 609"/>
                <a:gd name="T28" fmla="*/ 710 w 722"/>
                <a:gd name="T29" fmla="*/ 51 h 609"/>
                <a:gd name="T30" fmla="*/ 710 w 722"/>
                <a:gd name="T31" fmla="*/ 51 h 609"/>
                <a:gd name="T32" fmla="*/ 710 w 722"/>
                <a:gd name="T33" fmla="*/ 11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2" h="609">
                  <a:moveTo>
                    <a:pt x="710" y="11"/>
                  </a:moveTo>
                  <a:lnTo>
                    <a:pt x="710" y="11"/>
                  </a:lnTo>
                  <a:cubicBezTo>
                    <a:pt x="699" y="0"/>
                    <a:pt x="681" y="0"/>
                    <a:pt x="670" y="11"/>
                  </a:cubicBezTo>
                  <a:lnTo>
                    <a:pt x="552" y="129"/>
                  </a:lnTo>
                  <a:lnTo>
                    <a:pt x="552" y="129"/>
                  </a:lnTo>
                  <a:cubicBezTo>
                    <a:pt x="497" y="51"/>
                    <a:pt x="406" y="0"/>
                    <a:pt x="303" y="0"/>
                  </a:cubicBezTo>
                  <a:lnTo>
                    <a:pt x="303" y="0"/>
                  </a:lnTo>
                  <a:cubicBezTo>
                    <a:pt x="136" y="0"/>
                    <a:pt x="0" y="136"/>
                    <a:pt x="0" y="304"/>
                  </a:cubicBezTo>
                  <a:lnTo>
                    <a:pt x="0" y="304"/>
                  </a:lnTo>
                  <a:cubicBezTo>
                    <a:pt x="0" y="471"/>
                    <a:pt x="136" y="608"/>
                    <a:pt x="303" y="608"/>
                  </a:cubicBezTo>
                  <a:lnTo>
                    <a:pt x="303" y="608"/>
                  </a:lnTo>
                  <a:cubicBezTo>
                    <a:pt x="471" y="608"/>
                    <a:pt x="607" y="471"/>
                    <a:pt x="607" y="304"/>
                  </a:cubicBezTo>
                  <a:lnTo>
                    <a:pt x="607" y="304"/>
                  </a:lnTo>
                  <a:cubicBezTo>
                    <a:pt x="607" y="260"/>
                    <a:pt x="598" y="218"/>
                    <a:pt x="581" y="180"/>
                  </a:cubicBezTo>
                  <a:lnTo>
                    <a:pt x="710" y="51"/>
                  </a:lnTo>
                  <a:lnTo>
                    <a:pt x="710" y="51"/>
                  </a:lnTo>
                  <a:cubicBezTo>
                    <a:pt x="721" y="40"/>
                    <a:pt x="721" y="22"/>
                    <a:pt x="710" y="11"/>
                  </a:cubicBezTo>
                </a:path>
              </a:pathLst>
            </a:custGeom>
            <a:solidFill>
              <a:srgbClr val="00B1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4" name="Freeform 73">
              <a:extLst>
                <a:ext uri="{FF2B5EF4-FFF2-40B4-BE49-F238E27FC236}">
                  <a16:creationId xmlns:a16="http://schemas.microsoft.com/office/drawing/2014/main" id="{E6854032-1C4A-104A-BC37-F14C96D13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7836" y="3935701"/>
              <a:ext cx="659165" cy="532827"/>
            </a:xfrm>
            <a:custGeom>
              <a:avLst/>
              <a:gdLst>
                <a:gd name="T0" fmla="*/ 132 w 529"/>
                <a:gd name="T1" fmla="*/ 425 h 426"/>
                <a:gd name="T2" fmla="*/ 132 w 529"/>
                <a:gd name="T3" fmla="*/ 425 h 426"/>
                <a:gd name="T4" fmla="*/ 112 w 529"/>
                <a:gd name="T5" fmla="*/ 416 h 426"/>
                <a:gd name="T6" fmla="*/ 10 w 529"/>
                <a:gd name="T7" fmla="*/ 314 h 426"/>
                <a:gd name="T8" fmla="*/ 10 w 529"/>
                <a:gd name="T9" fmla="*/ 314 h 426"/>
                <a:gd name="T10" fmla="*/ 10 w 529"/>
                <a:gd name="T11" fmla="*/ 274 h 426"/>
                <a:gd name="T12" fmla="*/ 10 w 529"/>
                <a:gd name="T13" fmla="*/ 274 h 426"/>
                <a:gd name="T14" fmla="*/ 50 w 529"/>
                <a:gd name="T15" fmla="*/ 274 h 426"/>
                <a:gd name="T16" fmla="*/ 132 w 529"/>
                <a:gd name="T17" fmla="*/ 357 h 426"/>
                <a:gd name="T18" fmla="*/ 477 w 529"/>
                <a:gd name="T19" fmla="*/ 11 h 426"/>
                <a:gd name="T20" fmla="*/ 477 w 529"/>
                <a:gd name="T21" fmla="*/ 11 h 426"/>
                <a:gd name="T22" fmla="*/ 517 w 529"/>
                <a:gd name="T23" fmla="*/ 11 h 426"/>
                <a:gd name="T24" fmla="*/ 517 w 529"/>
                <a:gd name="T25" fmla="*/ 11 h 426"/>
                <a:gd name="T26" fmla="*/ 517 w 529"/>
                <a:gd name="T27" fmla="*/ 51 h 426"/>
                <a:gd name="T28" fmla="*/ 152 w 529"/>
                <a:gd name="T29" fmla="*/ 416 h 426"/>
                <a:gd name="T30" fmla="*/ 152 w 529"/>
                <a:gd name="T31" fmla="*/ 416 h 426"/>
                <a:gd name="T32" fmla="*/ 132 w 529"/>
                <a:gd name="T33" fmla="*/ 425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9" h="426">
                  <a:moveTo>
                    <a:pt x="132" y="425"/>
                  </a:moveTo>
                  <a:lnTo>
                    <a:pt x="132" y="425"/>
                  </a:lnTo>
                  <a:cubicBezTo>
                    <a:pt x="124" y="425"/>
                    <a:pt x="118" y="422"/>
                    <a:pt x="112" y="416"/>
                  </a:cubicBezTo>
                  <a:lnTo>
                    <a:pt x="10" y="314"/>
                  </a:lnTo>
                  <a:lnTo>
                    <a:pt x="10" y="314"/>
                  </a:lnTo>
                  <a:cubicBezTo>
                    <a:pt x="0" y="303"/>
                    <a:pt x="0" y="285"/>
                    <a:pt x="10" y="274"/>
                  </a:cubicBezTo>
                  <a:lnTo>
                    <a:pt x="10" y="274"/>
                  </a:lnTo>
                  <a:cubicBezTo>
                    <a:pt x="20" y="263"/>
                    <a:pt x="39" y="263"/>
                    <a:pt x="50" y="274"/>
                  </a:cubicBezTo>
                  <a:lnTo>
                    <a:pt x="132" y="357"/>
                  </a:lnTo>
                  <a:lnTo>
                    <a:pt x="477" y="11"/>
                  </a:lnTo>
                  <a:lnTo>
                    <a:pt x="477" y="11"/>
                  </a:lnTo>
                  <a:cubicBezTo>
                    <a:pt x="489" y="0"/>
                    <a:pt x="506" y="0"/>
                    <a:pt x="517" y="11"/>
                  </a:cubicBezTo>
                  <a:lnTo>
                    <a:pt x="517" y="11"/>
                  </a:lnTo>
                  <a:cubicBezTo>
                    <a:pt x="528" y="22"/>
                    <a:pt x="528" y="40"/>
                    <a:pt x="517" y="51"/>
                  </a:cubicBezTo>
                  <a:lnTo>
                    <a:pt x="152" y="416"/>
                  </a:lnTo>
                  <a:lnTo>
                    <a:pt x="152" y="416"/>
                  </a:lnTo>
                  <a:cubicBezTo>
                    <a:pt x="146" y="422"/>
                    <a:pt x="139" y="425"/>
                    <a:pt x="132" y="4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5" name="Freeform 74">
              <a:extLst>
                <a:ext uri="{FF2B5EF4-FFF2-40B4-BE49-F238E27FC236}">
                  <a16:creationId xmlns:a16="http://schemas.microsoft.com/office/drawing/2014/main" id="{5D2A0AC7-FEC0-D24B-9541-832A33D01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5454" y="4803604"/>
              <a:ext cx="1796224" cy="148314"/>
            </a:xfrm>
            <a:custGeom>
              <a:avLst/>
              <a:gdLst>
                <a:gd name="T0" fmla="*/ 1382 w 1442"/>
                <a:gd name="T1" fmla="*/ 119 h 120"/>
                <a:gd name="T2" fmla="*/ 59 w 1442"/>
                <a:gd name="T3" fmla="*/ 119 h 120"/>
                <a:gd name="T4" fmla="*/ 59 w 1442"/>
                <a:gd name="T5" fmla="*/ 119 h 120"/>
                <a:gd name="T6" fmla="*/ 0 w 1442"/>
                <a:gd name="T7" fmla="*/ 59 h 120"/>
                <a:gd name="T8" fmla="*/ 0 w 1442"/>
                <a:gd name="T9" fmla="*/ 59 h 120"/>
                <a:gd name="T10" fmla="*/ 59 w 1442"/>
                <a:gd name="T11" fmla="*/ 0 h 120"/>
                <a:gd name="T12" fmla="*/ 1382 w 1442"/>
                <a:gd name="T13" fmla="*/ 0 h 120"/>
                <a:gd name="T14" fmla="*/ 1382 w 1442"/>
                <a:gd name="T15" fmla="*/ 0 h 120"/>
                <a:gd name="T16" fmla="*/ 1441 w 1442"/>
                <a:gd name="T17" fmla="*/ 59 h 120"/>
                <a:gd name="T18" fmla="*/ 1441 w 1442"/>
                <a:gd name="T19" fmla="*/ 59 h 120"/>
                <a:gd name="T20" fmla="*/ 1382 w 1442"/>
                <a:gd name="T21" fmla="*/ 11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2" h="120">
                  <a:moveTo>
                    <a:pt x="1382" y="119"/>
                  </a:moveTo>
                  <a:lnTo>
                    <a:pt x="59" y="119"/>
                  </a:lnTo>
                  <a:lnTo>
                    <a:pt x="59" y="119"/>
                  </a:lnTo>
                  <a:cubicBezTo>
                    <a:pt x="26" y="119"/>
                    <a:pt x="0" y="92"/>
                    <a:pt x="0" y="59"/>
                  </a:cubicBezTo>
                  <a:lnTo>
                    <a:pt x="0" y="59"/>
                  </a:lnTo>
                  <a:cubicBezTo>
                    <a:pt x="0" y="26"/>
                    <a:pt x="26" y="0"/>
                    <a:pt x="59" y="0"/>
                  </a:cubicBezTo>
                  <a:lnTo>
                    <a:pt x="1382" y="0"/>
                  </a:lnTo>
                  <a:lnTo>
                    <a:pt x="1382" y="0"/>
                  </a:lnTo>
                  <a:cubicBezTo>
                    <a:pt x="1415" y="0"/>
                    <a:pt x="1441" y="26"/>
                    <a:pt x="1441" y="59"/>
                  </a:cubicBezTo>
                  <a:lnTo>
                    <a:pt x="1441" y="59"/>
                  </a:lnTo>
                  <a:cubicBezTo>
                    <a:pt x="1441" y="92"/>
                    <a:pt x="1415" y="119"/>
                    <a:pt x="1382" y="119"/>
                  </a:cubicBezTo>
                </a:path>
              </a:pathLst>
            </a:custGeom>
            <a:solidFill>
              <a:srgbClr val="BACCF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6" name="Freeform 23">
              <a:extLst>
                <a:ext uri="{FF2B5EF4-FFF2-40B4-BE49-F238E27FC236}">
                  <a16:creationId xmlns:a16="http://schemas.microsoft.com/office/drawing/2014/main" id="{4650664F-C5CC-6F40-A26F-F5EB40ACF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06294" y="5155157"/>
              <a:ext cx="2327806" cy="1388469"/>
            </a:xfrm>
            <a:custGeom>
              <a:avLst/>
              <a:gdLst>
                <a:gd name="connsiteX0" fmla="*/ 41101 w 2327806"/>
                <a:gd name="connsiteY0" fmla="*/ 1301854 h 1388469"/>
                <a:gd name="connsiteX1" fmla="*/ 2286704 w 2327806"/>
                <a:gd name="connsiteY1" fmla="*/ 1301854 h 1388469"/>
                <a:gd name="connsiteX2" fmla="*/ 2327806 w 2327806"/>
                <a:gd name="connsiteY2" fmla="*/ 1345162 h 1388469"/>
                <a:gd name="connsiteX3" fmla="*/ 2286704 w 2327806"/>
                <a:gd name="connsiteY3" fmla="*/ 1388469 h 1388469"/>
                <a:gd name="connsiteX4" fmla="*/ 41101 w 2327806"/>
                <a:gd name="connsiteY4" fmla="*/ 1388469 h 1388469"/>
                <a:gd name="connsiteX5" fmla="*/ 0 w 2327806"/>
                <a:gd name="connsiteY5" fmla="*/ 1345162 h 1388469"/>
                <a:gd name="connsiteX6" fmla="*/ 41101 w 2327806"/>
                <a:gd name="connsiteY6" fmla="*/ 1301854 h 1388469"/>
                <a:gd name="connsiteX7" fmla="*/ 41101 w 2327806"/>
                <a:gd name="connsiteY7" fmla="*/ 725082 h 1388469"/>
                <a:gd name="connsiteX8" fmla="*/ 2286704 w 2327806"/>
                <a:gd name="connsiteY8" fmla="*/ 725082 h 1388469"/>
                <a:gd name="connsiteX9" fmla="*/ 2327806 w 2327806"/>
                <a:gd name="connsiteY9" fmla="*/ 768390 h 1388469"/>
                <a:gd name="connsiteX10" fmla="*/ 2286704 w 2327806"/>
                <a:gd name="connsiteY10" fmla="*/ 811697 h 1388469"/>
                <a:gd name="connsiteX11" fmla="*/ 41101 w 2327806"/>
                <a:gd name="connsiteY11" fmla="*/ 811697 h 1388469"/>
                <a:gd name="connsiteX12" fmla="*/ 0 w 2327806"/>
                <a:gd name="connsiteY12" fmla="*/ 768390 h 1388469"/>
                <a:gd name="connsiteX13" fmla="*/ 41101 w 2327806"/>
                <a:gd name="connsiteY13" fmla="*/ 725082 h 1388469"/>
                <a:gd name="connsiteX14" fmla="*/ 41101 w 2327806"/>
                <a:gd name="connsiteY14" fmla="*/ 483389 h 1388469"/>
                <a:gd name="connsiteX15" fmla="*/ 2286704 w 2327806"/>
                <a:gd name="connsiteY15" fmla="*/ 483389 h 1388469"/>
                <a:gd name="connsiteX16" fmla="*/ 2327806 w 2327806"/>
                <a:gd name="connsiteY16" fmla="*/ 526697 h 1388469"/>
                <a:gd name="connsiteX17" fmla="*/ 2286704 w 2327806"/>
                <a:gd name="connsiteY17" fmla="*/ 570004 h 1388469"/>
                <a:gd name="connsiteX18" fmla="*/ 41101 w 2327806"/>
                <a:gd name="connsiteY18" fmla="*/ 570004 h 1388469"/>
                <a:gd name="connsiteX19" fmla="*/ 0 w 2327806"/>
                <a:gd name="connsiteY19" fmla="*/ 526697 h 1388469"/>
                <a:gd name="connsiteX20" fmla="*/ 41101 w 2327806"/>
                <a:gd name="connsiteY20" fmla="*/ 483389 h 1388469"/>
                <a:gd name="connsiteX21" fmla="*/ 41101 w 2327806"/>
                <a:gd name="connsiteY21" fmla="*/ 0 h 1388469"/>
                <a:gd name="connsiteX22" fmla="*/ 2286704 w 2327806"/>
                <a:gd name="connsiteY22" fmla="*/ 0 h 1388469"/>
                <a:gd name="connsiteX23" fmla="*/ 2327806 w 2327806"/>
                <a:gd name="connsiteY23" fmla="*/ 43308 h 1388469"/>
                <a:gd name="connsiteX24" fmla="*/ 2286704 w 2327806"/>
                <a:gd name="connsiteY24" fmla="*/ 86615 h 1388469"/>
                <a:gd name="connsiteX25" fmla="*/ 41101 w 2327806"/>
                <a:gd name="connsiteY25" fmla="*/ 86615 h 1388469"/>
                <a:gd name="connsiteX26" fmla="*/ 0 w 2327806"/>
                <a:gd name="connsiteY26" fmla="*/ 43308 h 1388469"/>
                <a:gd name="connsiteX27" fmla="*/ 41101 w 2327806"/>
                <a:gd name="connsiteY27" fmla="*/ 0 h 138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27806" h="1388469">
                  <a:moveTo>
                    <a:pt x="41101" y="1301854"/>
                  </a:moveTo>
                  <a:lnTo>
                    <a:pt x="2286704" y="1301854"/>
                  </a:lnTo>
                  <a:cubicBezTo>
                    <a:pt x="2309123" y="1301854"/>
                    <a:pt x="2327806" y="1322234"/>
                    <a:pt x="2327806" y="1345162"/>
                  </a:cubicBezTo>
                  <a:cubicBezTo>
                    <a:pt x="2327806" y="1369363"/>
                    <a:pt x="2309123" y="1388469"/>
                    <a:pt x="2286704" y="1388469"/>
                  </a:cubicBezTo>
                  <a:lnTo>
                    <a:pt x="41101" y="1388469"/>
                  </a:lnTo>
                  <a:cubicBezTo>
                    <a:pt x="18682" y="1388469"/>
                    <a:pt x="0" y="1369363"/>
                    <a:pt x="0" y="1345162"/>
                  </a:cubicBezTo>
                  <a:cubicBezTo>
                    <a:pt x="0" y="1322234"/>
                    <a:pt x="18682" y="1301854"/>
                    <a:pt x="41101" y="1301854"/>
                  </a:cubicBezTo>
                  <a:close/>
                  <a:moveTo>
                    <a:pt x="41101" y="725082"/>
                  </a:moveTo>
                  <a:lnTo>
                    <a:pt x="2286704" y="725082"/>
                  </a:lnTo>
                  <a:cubicBezTo>
                    <a:pt x="2309123" y="725082"/>
                    <a:pt x="2327806" y="744189"/>
                    <a:pt x="2327806" y="768390"/>
                  </a:cubicBezTo>
                  <a:cubicBezTo>
                    <a:pt x="2327806" y="792591"/>
                    <a:pt x="2309123" y="811697"/>
                    <a:pt x="2286704" y="811697"/>
                  </a:cubicBezTo>
                  <a:lnTo>
                    <a:pt x="41101" y="811697"/>
                  </a:lnTo>
                  <a:cubicBezTo>
                    <a:pt x="18682" y="811697"/>
                    <a:pt x="0" y="792591"/>
                    <a:pt x="0" y="768390"/>
                  </a:cubicBezTo>
                  <a:cubicBezTo>
                    <a:pt x="0" y="744189"/>
                    <a:pt x="18682" y="725082"/>
                    <a:pt x="41101" y="725082"/>
                  </a:cubicBezTo>
                  <a:close/>
                  <a:moveTo>
                    <a:pt x="41101" y="483389"/>
                  </a:moveTo>
                  <a:lnTo>
                    <a:pt x="2286704" y="483389"/>
                  </a:lnTo>
                  <a:cubicBezTo>
                    <a:pt x="2309123" y="483389"/>
                    <a:pt x="2327806" y="502496"/>
                    <a:pt x="2327806" y="526697"/>
                  </a:cubicBezTo>
                  <a:cubicBezTo>
                    <a:pt x="2327806" y="550898"/>
                    <a:pt x="2309123" y="570004"/>
                    <a:pt x="2286704" y="570004"/>
                  </a:cubicBezTo>
                  <a:lnTo>
                    <a:pt x="41101" y="570004"/>
                  </a:lnTo>
                  <a:cubicBezTo>
                    <a:pt x="18682" y="570004"/>
                    <a:pt x="0" y="550898"/>
                    <a:pt x="0" y="526697"/>
                  </a:cubicBezTo>
                  <a:cubicBezTo>
                    <a:pt x="0" y="502496"/>
                    <a:pt x="18682" y="483389"/>
                    <a:pt x="41101" y="483389"/>
                  </a:cubicBezTo>
                  <a:close/>
                  <a:moveTo>
                    <a:pt x="41101" y="0"/>
                  </a:moveTo>
                  <a:lnTo>
                    <a:pt x="2286704" y="0"/>
                  </a:lnTo>
                  <a:cubicBezTo>
                    <a:pt x="2309123" y="0"/>
                    <a:pt x="2327806" y="19107"/>
                    <a:pt x="2327806" y="43308"/>
                  </a:cubicBezTo>
                  <a:cubicBezTo>
                    <a:pt x="2327806" y="67509"/>
                    <a:pt x="2309123" y="86615"/>
                    <a:pt x="2286704" y="86615"/>
                  </a:cubicBezTo>
                  <a:lnTo>
                    <a:pt x="41101" y="86615"/>
                  </a:lnTo>
                  <a:cubicBezTo>
                    <a:pt x="18682" y="86615"/>
                    <a:pt x="0" y="67509"/>
                    <a:pt x="0" y="43308"/>
                  </a:cubicBezTo>
                  <a:cubicBezTo>
                    <a:pt x="0" y="19107"/>
                    <a:pt x="18682" y="0"/>
                    <a:pt x="41101" y="0"/>
                  </a:cubicBezTo>
                  <a:close/>
                </a:path>
              </a:pathLst>
            </a:custGeom>
            <a:solidFill>
              <a:srgbClr val="DAE6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7" name="Freeform 84">
              <a:extLst>
                <a:ext uri="{FF2B5EF4-FFF2-40B4-BE49-F238E27FC236}">
                  <a16:creationId xmlns:a16="http://schemas.microsoft.com/office/drawing/2014/main" id="{C831B727-533B-DE41-A868-7138FE167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6719" y="6847015"/>
              <a:ext cx="2213696" cy="708605"/>
            </a:xfrm>
            <a:custGeom>
              <a:avLst/>
              <a:gdLst>
                <a:gd name="T0" fmla="*/ 1492 w 1776"/>
                <a:gd name="T1" fmla="*/ 566 h 567"/>
                <a:gd name="T2" fmla="*/ 283 w 1776"/>
                <a:gd name="T3" fmla="*/ 566 h 567"/>
                <a:gd name="T4" fmla="*/ 283 w 1776"/>
                <a:gd name="T5" fmla="*/ 566 h 567"/>
                <a:gd name="T6" fmla="*/ 0 w 1776"/>
                <a:gd name="T7" fmla="*/ 283 h 567"/>
                <a:gd name="T8" fmla="*/ 0 w 1776"/>
                <a:gd name="T9" fmla="*/ 283 h 567"/>
                <a:gd name="T10" fmla="*/ 283 w 1776"/>
                <a:gd name="T11" fmla="*/ 0 h 567"/>
                <a:gd name="T12" fmla="*/ 1492 w 1776"/>
                <a:gd name="T13" fmla="*/ 0 h 567"/>
                <a:gd name="T14" fmla="*/ 1492 w 1776"/>
                <a:gd name="T15" fmla="*/ 0 h 567"/>
                <a:gd name="T16" fmla="*/ 1775 w 1776"/>
                <a:gd name="T17" fmla="*/ 283 h 567"/>
                <a:gd name="T18" fmla="*/ 1775 w 1776"/>
                <a:gd name="T19" fmla="*/ 283 h 567"/>
                <a:gd name="T20" fmla="*/ 1492 w 1776"/>
                <a:gd name="T21" fmla="*/ 566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76" h="567">
                  <a:moveTo>
                    <a:pt x="1492" y="566"/>
                  </a:moveTo>
                  <a:lnTo>
                    <a:pt x="283" y="566"/>
                  </a:lnTo>
                  <a:lnTo>
                    <a:pt x="283" y="566"/>
                  </a:lnTo>
                  <a:cubicBezTo>
                    <a:pt x="126" y="566"/>
                    <a:pt x="0" y="439"/>
                    <a:pt x="0" y="283"/>
                  </a:cubicBezTo>
                  <a:lnTo>
                    <a:pt x="0" y="283"/>
                  </a:lnTo>
                  <a:cubicBezTo>
                    <a:pt x="0" y="126"/>
                    <a:pt x="126" y="0"/>
                    <a:pt x="283" y="0"/>
                  </a:cubicBezTo>
                  <a:lnTo>
                    <a:pt x="1492" y="0"/>
                  </a:lnTo>
                  <a:lnTo>
                    <a:pt x="1492" y="0"/>
                  </a:lnTo>
                  <a:cubicBezTo>
                    <a:pt x="1648" y="0"/>
                    <a:pt x="1775" y="126"/>
                    <a:pt x="1775" y="283"/>
                  </a:cubicBezTo>
                  <a:lnTo>
                    <a:pt x="1775" y="283"/>
                  </a:lnTo>
                  <a:cubicBezTo>
                    <a:pt x="1775" y="439"/>
                    <a:pt x="1648" y="566"/>
                    <a:pt x="1492" y="566"/>
                  </a:cubicBezTo>
                </a:path>
              </a:pathLst>
            </a:custGeom>
            <a:gradFill>
              <a:gsLst>
                <a:gs pos="99000">
                  <a:srgbClr val="00B1FF"/>
                </a:gs>
                <a:gs pos="1000">
                  <a:srgbClr val="3762FF"/>
                </a:gs>
              </a:gsLst>
              <a:lin ang="0" scaled="0"/>
            </a:gra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8" name="Freeform 25">
              <a:extLst>
                <a:ext uri="{FF2B5EF4-FFF2-40B4-BE49-F238E27FC236}">
                  <a16:creationId xmlns:a16="http://schemas.microsoft.com/office/drawing/2014/main" id="{8853F814-9728-7D4F-8098-30C2CCFFF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5976" y="4171904"/>
              <a:ext cx="2844154" cy="2772776"/>
            </a:xfrm>
            <a:custGeom>
              <a:avLst/>
              <a:gdLst>
                <a:gd name="connsiteX0" fmla="*/ 1147182 w 2844154"/>
                <a:gd name="connsiteY0" fmla="*/ 2691592 h 2772776"/>
                <a:gd name="connsiteX1" fmla="*/ 1784860 w 2844154"/>
                <a:gd name="connsiteY1" fmla="*/ 2691592 h 2772776"/>
                <a:gd name="connsiteX2" fmla="*/ 1833432 w 2844154"/>
                <a:gd name="connsiteY2" fmla="*/ 2731578 h 2772776"/>
                <a:gd name="connsiteX3" fmla="*/ 1784860 w 2844154"/>
                <a:gd name="connsiteY3" fmla="*/ 2772776 h 2772776"/>
                <a:gd name="connsiteX4" fmla="*/ 1147182 w 2844154"/>
                <a:gd name="connsiteY4" fmla="*/ 2772776 h 2772776"/>
                <a:gd name="connsiteX5" fmla="*/ 1098608 w 2844154"/>
                <a:gd name="connsiteY5" fmla="*/ 2731578 h 2772776"/>
                <a:gd name="connsiteX6" fmla="*/ 1147182 w 2844154"/>
                <a:gd name="connsiteY6" fmla="*/ 2691592 h 2772776"/>
                <a:gd name="connsiteX7" fmla="*/ 130970 w 2844154"/>
                <a:gd name="connsiteY7" fmla="*/ 2691592 h 2772776"/>
                <a:gd name="connsiteX8" fmla="*/ 768648 w 2844154"/>
                <a:gd name="connsiteY8" fmla="*/ 2691592 h 2772776"/>
                <a:gd name="connsiteX9" fmla="*/ 817220 w 2844154"/>
                <a:gd name="connsiteY9" fmla="*/ 2731578 h 2772776"/>
                <a:gd name="connsiteX10" fmla="*/ 768648 w 2844154"/>
                <a:gd name="connsiteY10" fmla="*/ 2772776 h 2772776"/>
                <a:gd name="connsiteX11" fmla="*/ 130970 w 2844154"/>
                <a:gd name="connsiteY11" fmla="*/ 2772776 h 2772776"/>
                <a:gd name="connsiteX12" fmla="*/ 82396 w 2844154"/>
                <a:gd name="connsiteY12" fmla="*/ 2731578 h 2772776"/>
                <a:gd name="connsiteX13" fmla="*/ 130970 w 2844154"/>
                <a:gd name="connsiteY13" fmla="*/ 2691592 h 2772776"/>
                <a:gd name="connsiteX14" fmla="*/ 130930 w 2844154"/>
                <a:gd name="connsiteY14" fmla="*/ 2158765 h 2772776"/>
                <a:gd name="connsiteX15" fmla="*/ 2687004 w 2844154"/>
                <a:gd name="connsiteY15" fmla="*/ 2158765 h 2772776"/>
                <a:gd name="connsiteX16" fmla="*/ 2734292 w 2844154"/>
                <a:gd name="connsiteY16" fmla="*/ 2202073 h 2772776"/>
                <a:gd name="connsiteX17" fmla="*/ 2687004 w 2844154"/>
                <a:gd name="connsiteY17" fmla="*/ 2245380 h 2772776"/>
                <a:gd name="connsiteX18" fmla="*/ 130930 w 2844154"/>
                <a:gd name="connsiteY18" fmla="*/ 2245380 h 2772776"/>
                <a:gd name="connsiteX19" fmla="*/ 82396 w 2844154"/>
                <a:gd name="connsiteY19" fmla="*/ 2202073 h 2772776"/>
                <a:gd name="connsiteX20" fmla="*/ 130930 w 2844154"/>
                <a:gd name="connsiteY20" fmla="*/ 2158765 h 2772776"/>
                <a:gd name="connsiteX21" fmla="*/ 130930 w 2844154"/>
                <a:gd name="connsiteY21" fmla="*/ 1911579 h 2772776"/>
                <a:gd name="connsiteX22" fmla="*/ 2687004 w 2844154"/>
                <a:gd name="connsiteY22" fmla="*/ 1911579 h 2772776"/>
                <a:gd name="connsiteX23" fmla="*/ 2734292 w 2844154"/>
                <a:gd name="connsiteY23" fmla="*/ 1951565 h 2772776"/>
                <a:gd name="connsiteX24" fmla="*/ 2687004 w 2844154"/>
                <a:gd name="connsiteY24" fmla="*/ 1992763 h 2772776"/>
                <a:gd name="connsiteX25" fmla="*/ 130930 w 2844154"/>
                <a:gd name="connsiteY25" fmla="*/ 1992763 h 2772776"/>
                <a:gd name="connsiteX26" fmla="*/ 82396 w 2844154"/>
                <a:gd name="connsiteY26" fmla="*/ 1951565 h 2772776"/>
                <a:gd name="connsiteX27" fmla="*/ 130930 w 2844154"/>
                <a:gd name="connsiteY27" fmla="*/ 1911579 h 2772776"/>
                <a:gd name="connsiteX28" fmla="*/ 130930 w 2844154"/>
                <a:gd name="connsiteY28" fmla="*/ 1664391 h 2772776"/>
                <a:gd name="connsiteX29" fmla="*/ 2687004 w 2844154"/>
                <a:gd name="connsiteY29" fmla="*/ 1664391 h 2772776"/>
                <a:gd name="connsiteX30" fmla="*/ 2734292 w 2844154"/>
                <a:gd name="connsiteY30" fmla="*/ 1707699 h 2772776"/>
                <a:gd name="connsiteX31" fmla="*/ 2687004 w 2844154"/>
                <a:gd name="connsiteY31" fmla="*/ 1751006 h 2772776"/>
                <a:gd name="connsiteX32" fmla="*/ 130930 w 2844154"/>
                <a:gd name="connsiteY32" fmla="*/ 1751006 h 2772776"/>
                <a:gd name="connsiteX33" fmla="*/ 82396 w 2844154"/>
                <a:gd name="connsiteY33" fmla="*/ 1707699 h 2772776"/>
                <a:gd name="connsiteX34" fmla="*/ 130930 w 2844154"/>
                <a:gd name="connsiteY34" fmla="*/ 1664391 h 2772776"/>
                <a:gd name="connsiteX35" fmla="*/ 77206 w 2844154"/>
                <a:gd name="connsiteY35" fmla="*/ 0 h 2772776"/>
                <a:gd name="connsiteX36" fmla="*/ 2766948 w 2844154"/>
                <a:gd name="connsiteY36" fmla="*/ 0 h 2772776"/>
                <a:gd name="connsiteX37" fmla="*/ 2844154 w 2844154"/>
                <a:gd name="connsiteY37" fmla="*/ 77350 h 2772776"/>
                <a:gd name="connsiteX38" fmla="*/ 2844154 w 2844154"/>
                <a:gd name="connsiteY38" fmla="*/ 1392292 h 2772776"/>
                <a:gd name="connsiteX39" fmla="*/ 2766948 w 2844154"/>
                <a:gd name="connsiteY39" fmla="*/ 1470889 h 2772776"/>
                <a:gd name="connsiteX40" fmla="*/ 77206 w 2844154"/>
                <a:gd name="connsiteY40" fmla="*/ 1470889 h 2772776"/>
                <a:gd name="connsiteX41" fmla="*/ 0 w 2844154"/>
                <a:gd name="connsiteY41" fmla="*/ 1392292 h 2772776"/>
                <a:gd name="connsiteX42" fmla="*/ 0 w 2844154"/>
                <a:gd name="connsiteY42" fmla="*/ 77350 h 2772776"/>
                <a:gd name="connsiteX43" fmla="*/ 77206 w 2844154"/>
                <a:gd name="connsiteY43" fmla="*/ 0 h 2772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44154" h="2772776">
                  <a:moveTo>
                    <a:pt x="1147182" y="2691592"/>
                  </a:moveTo>
                  <a:lnTo>
                    <a:pt x="1784860" y="2691592"/>
                  </a:lnTo>
                  <a:cubicBezTo>
                    <a:pt x="1812260" y="2691592"/>
                    <a:pt x="1833432" y="2709768"/>
                    <a:pt x="1833432" y="2731578"/>
                  </a:cubicBezTo>
                  <a:cubicBezTo>
                    <a:pt x="1833432" y="2754600"/>
                    <a:pt x="1812260" y="2772776"/>
                    <a:pt x="1784860" y="2772776"/>
                  </a:cubicBezTo>
                  <a:lnTo>
                    <a:pt x="1147182" y="2772776"/>
                  </a:lnTo>
                  <a:cubicBezTo>
                    <a:pt x="1119782" y="2772776"/>
                    <a:pt x="1098608" y="2754600"/>
                    <a:pt x="1098608" y="2731578"/>
                  </a:cubicBezTo>
                  <a:cubicBezTo>
                    <a:pt x="1098608" y="2709768"/>
                    <a:pt x="1119782" y="2691592"/>
                    <a:pt x="1147182" y="2691592"/>
                  </a:cubicBezTo>
                  <a:close/>
                  <a:moveTo>
                    <a:pt x="130970" y="2691592"/>
                  </a:moveTo>
                  <a:lnTo>
                    <a:pt x="768648" y="2691592"/>
                  </a:lnTo>
                  <a:cubicBezTo>
                    <a:pt x="794802" y="2691592"/>
                    <a:pt x="817220" y="2709768"/>
                    <a:pt x="817220" y="2731578"/>
                  </a:cubicBezTo>
                  <a:cubicBezTo>
                    <a:pt x="817220" y="2754600"/>
                    <a:pt x="794802" y="2772776"/>
                    <a:pt x="768648" y="2772776"/>
                  </a:cubicBezTo>
                  <a:lnTo>
                    <a:pt x="130970" y="2772776"/>
                  </a:lnTo>
                  <a:cubicBezTo>
                    <a:pt x="103570" y="2772776"/>
                    <a:pt x="82396" y="2754600"/>
                    <a:pt x="82396" y="2731578"/>
                  </a:cubicBezTo>
                  <a:cubicBezTo>
                    <a:pt x="82396" y="2709768"/>
                    <a:pt x="103570" y="2691592"/>
                    <a:pt x="130970" y="2691592"/>
                  </a:cubicBezTo>
                  <a:close/>
                  <a:moveTo>
                    <a:pt x="130930" y="2158765"/>
                  </a:moveTo>
                  <a:lnTo>
                    <a:pt x="2687004" y="2158765"/>
                  </a:lnTo>
                  <a:cubicBezTo>
                    <a:pt x="2713136" y="2158765"/>
                    <a:pt x="2734292" y="2177872"/>
                    <a:pt x="2734292" y="2202073"/>
                  </a:cubicBezTo>
                  <a:cubicBezTo>
                    <a:pt x="2734292" y="2225000"/>
                    <a:pt x="2713136" y="2245380"/>
                    <a:pt x="2687004" y="2245380"/>
                  </a:cubicBezTo>
                  <a:lnTo>
                    <a:pt x="130930" y="2245380"/>
                  </a:lnTo>
                  <a:cubicBezTo>
                    <a:pt x="103552" y="2245380"/>
                    <a:pt x="82396" y="2225000"/>
                    <a:pt x="82396" y="2202073"/>
                  </a:cubicBezTo>
                  <a:cubicBezTo>
                    <a:pt x="82396" y="2177872"/>
                    <a:pt x="103552" y="2158765"/>
                    <a:pt x="130930" y="2158765"/>
                  </a:cubicBezTo>
                  <a:close/>
                  <a:moveTo>
                    <a:pt x="130930" y="1911579"/>
                  </a:moveTo>
                  <a:lnTo>
                    <a:pt x="2687004" y="1911579"/>
                  </a:lnTo>
                  <a:cubicBezTo>
                    <a:pt x="2713136" y="1911579"/>
                    <a:pt x="2734292" y="1929755"/>
                    <a:pt x="2734292" y="1951565"/>
                  </a:cubicBezTo>
                  <a:cubicBezTo>
                    <a:pt x="2734292" y="1974587"/>
                    <a:pt x="2713136" y="1992763"/>
                    <a:pt x="2687004" y="1992763"/>
                  </a:cubicBezTo>
                  <a:lnTo>
                    <a:pt x="130930" y="1992763"/>
                  </a:lnTo>
                  <a:cubicBezTo>
                    <a:pt x="103552" y="1992763"/>
                    <a:pt x="82396" y="1974587"/>
                    <a:pt x="82396" y="1951565"/>
                  </a:cubicBezTo>
                  <a:cubicBezTo>
                    <a:pt x="82396" y="1929755"/>
                    <a:pt x="103552" y="1911579"/>
                    <a:pt x="130930" y="1911579"/>
                  </a:cubicBezTo>
                  <a:close/>
                  <a:moveTo>
                    <a:pt x="130930" y="1664391"/>
                  </a:moveTo>
                  <a:lnTo>
                    <a:pt x="2687004" y="1664391"/>
                  </a:lnTo>
                  <a:cubicBezTo>
                    <a:pt x="2713136" y="1664391"/>
                    <a:pt x="2734292" y="1683498"/>
                    <a:pt x="2734292" y="1707699"/>
                  </a:cubicBezTo>
                  <a:cubicBezTo>
                    <a:pt x="2734292" y="1730626"/>
                    <a:pt x="2713136" y="1751006"/>
                    <a:pt x="2687004" y="1751006"/>
                  </a:cubicBezTo>
                  <a:lnTo>
                    <a:pt x="130930" y="1751006"/>
                  </a:lnTo>
                  <a:cubicBezTo>
                    <a:pt x="103552" y="1751006"/>
                    <a:pt x="82396" y="1730626"/>
                    <a:pt x="82396" y="1707699"/>
                  </a:cubicBezTo>
                  <a:cubicBezTo>
                    <a:pt x="82396" y="1683498"/>
                    <a:pt x="103552" y="1664391"/>
                    <a:pt x="130930" y="1664391"/>
                  </a:cubicBezTo>
                  <a:close/>
                  <a:moveTo>
                    <a:pt x="77206" y="0"/>
                  </a:moveTo>
                  <a:lnTo>
                    <a:pt x="2766948" y="0"/>
                  </a:lnTo>
                  <a:cubicBezTo>
                    <a:pt x="2809286" y="0"/>
                    <a:pt x="2844154" y="33685"/>
                    <a:pt x="2844154" y="77350"/>
                  </a:cubicBezTo>
                  <a:lnTo>
                    <a:pt x="2844154" y="1392292"/>
                  </a:lnTo>
                  <a:cubicBezTo>
                    <a:pt x="2844154" y="1435957"/>
                    <a:pt x="2809286" y="1470889"/>
                    <a:pt x="2766948" y="1470889"/>
                  </a:cubicBezTo>
                  <a:lnTo>
                    <a:pt x="77206" y="1470889"/>
                  </a:lnTo>
                  <a:cubicBezTo>
                    <a:pt x="33622" y="1470889"/>
                    <a:pt x="0" y="1435957"/>
                    <a:pt x="0" y="1392292"/>
                  </a:cubicBezTo>
                  <a:lnTo>
                    <a:pt x="0" y="77350"/>
                  </a:lnTo>
                  <a:cubicBezTo>
                    <a:pt x="0" y="33685"/>
                    <a:pt x="33622" y="0"/>
                    <a:pt x="77206" y="0"/>
                  </a:cubicBezTo>
                  <a:close/>
                </a:path>
              </a:pathLst>
            </a:custGeom>
            <a:solidFill>
              <a:srgbClr val="DAE6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09" name="Freeform 86">
              <a:extLst>
                <a:ext uri="{FF2B5EF4-FFF2-40B4-BE49-F238E27FC236}">
                  <a16:creationId xmlns:a16="http://schemas.microsoft.com/office/drawing/2014/main" id="{34593BE8-FFDF-7F45-9F9D-B37D919EB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46394" y="3853308"/>
              <a:ext cx="3510057" cy="3570481"/>
            </a:xfrm>
            <a:custGeom>
              <a:avLst/>
              <a:gdLst>
                <a:gd name="T0" fmla="*/ 2630 w 2819"/>
                <a:gd name="T1" fmla="*/ 2867 h 2868"/>
                <a:gd name="T2" fmla="*/ 187 w 2819"/>
                <a:gd name="T3" fmla="*/ 2867 h 2868"/>
                <a:gd name="T4" fmla="*/ 187 w 2819"/>
                <a:gd name="T5" fmla="*/ 2867 h 2868"/>
                <a:gd name="T6" fmla="*/ 0 w 2819"/>
                <a:gd name="T7" fmla="*/ 2680 h 2868"/>
                <a:gd name="T8" fmla="*/ 0 w 2819"/>
                <a:gd name="T9" fmla="*/ 2680 h 2868"/>
                <a:gd name="T10" fmla="*/ 9 w 2819"/>
                <a:gd name="T11" fmla="*/ 2670 h 2868"/>
                <a:gd name="T12" fmla="*/ 9 w 2819"/>
                <a:gd name="T13" fmla="*/ 2670 h 2868"/>
                <a:gd name="T14" fmla="*/ 18 w 2819"/>
                <a:gd name="T15" fmla="*/ 2680 h 2868"/>
                <a:gd name="T16" fmla="*/ 18 w 2819"/>
                <a:gd name="T17" fmla="*/ 2680 h 2868"/>
                <a:gd name="T18" fmla="*/ 187 w 2819"/>
                <a:gd name="T19" fmla="*/ 2849 h 2868"/>
                <a:gd name="T20" fmla="*/ 2630 w 2819"/>
                <a:gd name="T21" fmla="*/ 2849 h 2868"/>
                <a:gd name="T22" fmla="*/ 2630 w 2819"/>
                <a:gd name="T23" fmla="*/ 2849 h 2868"/>
                <a:gd name="T24" fmla="*/ 2800 w 2819"/>
                <a:gd name="T25" fmla="*/ 2680 h 2868"/>
                <a:gd name="T26" fmla="*/ 2800 w 2819"/>
                <a:gd name="T27" fmla="*/ 187 h 2868"/>
                <a:gd name="T28" fmla="*/ 2800 w 2819"/>
                <a:gd name="T29" fmla="*/ 187 h 2868"/>
                <a:gd name="T30" fmla="*/ 2630 w 2819"/>
                <a:gd name="T31" fmla="*/ 18 h 2868"/>
                <a:gd name="T32" fmla="*/ 2630 w 2819"/>
                <a:gd name="T33" fmla="*/ 18 h 2868"/>
                <a:gd name="T34" fmla="*/ 2621 w 2819"/>
                <a:gd name="T35" fmla="*/ 9 h 2868"/>
                <a:gd name="T36" fmla="*/ 2621 w 2819"/>
                <a:gd name="T37" fmla="*/ 9 h 2868"/>
                <a:gd name="T38" fmla="*/ 2630 w 2819"/>
                <a:gd name="T39" fmla="*/ 0 h 2868"/>
                <a:gd name="T40" fmla="*/ 2630 w 2819"/>
                <a:gd name="T41" fmla="*/ 0 h 2868"/>
                <a:gd name="T42" fmla="*/ 2818 w 2819"/>
                <a:gd name="T43" fmla="*/ 187 h 2868"/>
                <a:gd name="T44" fmla="*/ 2818 w 2819"/>
                <a:gd name="T45" fmla="*/ 2680 h 2868"/>
                <a:gd name="T46" fmla="*/ 2818 w 2819"/>
                <a:gd name="T47" fmla="*/ 2680 h 2868"/>
                <a:gd name="T48" fmla="*/ 2630 w 2819"/>
                <a:gd name="T49" fmla="*/ 2867 h 2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19" h="2868">
                  <a:moveTo>
                    <a:pt x="2630" y="2867"/>
                  </a:moveTo>
                  <a:lnTo>
                    <a:pt x="187" y="2867"/>
                  </a:lnTo>
                  <a:lnTo>
                    <a:pt x="187" y="2867"/>
                  </a:lnTo>
                  <a:cubicBezTo>
                    <a:pt x="84" y="2867"/>
                    <a:pt x="0" y="2783"/>
                    <a:pt x="0" y="2680"/>
                  </a:cubicBezTo>
                  <a:lnTo>
                    <a:pt x="0" y="2680"/>
                  </a:lnTo>
                  <a:cubicBezTo>
                    <a:pt x="0" y="2675"/>
                    <a:pt x="4" y="2670"/>
                    <a:pt x="9" y="2670"/>
                  </a:cubicBezTo>
                  <a:lnTo>
                    <a:pt x="9" y="2670"/>
                  </a:lnTo>
                  <a:cubicBezTo>
                    <a:pt x="14" y="2670"/>
                    <a:pt x="18" y="2675"/>
                    <a:pt x="18" y="2680"/>
                  </a:cubicBezTo>
                  <a:lnTo>
                    <a:pt x="18" y="2680"/>
                  </a:lnTo>
                  <a:cubicBezTo>
                    <a:pt x="18" y="2773"/>
                    <a:pt x="94" y="2849"/>
                    <a:pt x="187" y="2849"/>
                  </a:cubicBezTo>
                  <a:lnTo>
                    <a:pt x="2630" y="2849"/>
                  </a:lnTo>
                  <a:lnTo>
                    <a:pt x="2630" y="2849"/>
                  </a:lnTo>
                  <a:cubicBezTo>
                    <a:pt x="2723" y="2849"/>
                    <a:pt x="2800" y="2773"/>
                    <a:pt x="2800" y="2680"/>
                  </a:cubicBezTo>
                  <a:lnTo>
                    <a:pt x="2800" y="187"/>
                  </a:lnTo>
                  <a:lnTo>
                    <a:pt x="2800" y="187"/>
                  </a:lnTo>
                  <a:cubicBezTo>
                    <a:pt x="2800" y="95"/>
                    <a:pt x="2723" y="18"/>
                    <a:pt x="2630" y="18"/>
                  </a:cubicBezTo>
                  <a:lnTo>
                    <a:pt x="2630" y="18"/>
                  </a:lnTo>
                  <a:cubicBezTo>
                    <a:pt x="2625" y="18"/>
                    <a:pt x="2621" y="14"/>
                    <a:pt x="2621" y="9"/>
                  </a:cubicBezTo>
                  <a:lnTo>
                    <a:pt x="2621" y="9"/>
                  </a:lnTo>
                  <a:cubicBezTo>
                    <a:pt x="2621" y="4"/>
                    <a:pt x="2625" y="0"/>
                    <a:pt x="2630" y="0"/>
                  </a:cubicBezTo>
                  <a:lnTo>
                    <a:pt x="2630" y="0"/>
                  </a:lnTo>
                  <a:cubicBezTo>
                    <a:pt x="2733" y="0"/>
                    <a:pt x="2818" y="85"/>
                    <a:pt x="2818" y="187"/>
                  </a:cubicBezTo>
                  <a:lnTo>
                    <a:pt x="2818" y="2680"/>
                  </a:lnTo>
                  <a:lnTo>
                    <a:pt x="2818" y="2680"/>
                  </a:lnTo>
                  <a:cubicBezTo>
                    <a:pt x="2818" y="2783"/>
                    <a:pt x="2733" y="2867"/>
                    <a:pt x="2630" y="2867"/>
                  </a:cubicBezTo>
                </a:path>
              </a:pathLst>
            </a:custGeom>
            <a:solidFill>
              <a:srgbClr val="BACCF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0" name="Freeform 87">
              <a:extLst>
                <a:ext uri="{FF2B5EF4-FFF2-40B4-BE49-F238E27FC236}">
                  <a16:creationId xmlns:a16="http://schemas.microsoft.com/office/drawing/2014/main" id="{998EE708-8AFC-B24C-8F8A-7CA5900B7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84048" y="6918428"/>
              <a:ext cx="900860" cy="758041"/>
            </a:xfrm>
            <a:custGeom>
              <a:avLst/>
              <a:gdLst>
                <a:gd name="T0" fmla="*/ 711 w 723"/>
                <a:gd name="T1" fmla="*/ 11 h 609"/>
                <a:gd name="T2" fmla="*/ 711 w 723"/>
                <a:gd name="T3" fmla="*/ 11 h 609"/>
                <a:gd name="T4" fmla="*/ 671 w 723"/>
                <a:gd name="T5" fmla="*/ 11 h 609"/>
                <a:gd name="T6" fmla="*/ 553 w 723"/>
                <a:gd name="T7" fmla="*/ 129 h 609"/>
                <a:gd name="T8" fmla="*/ 553 w 723"/>
                <a:gd name="T9" fmla="*/ 129 h 609"/>
                <a:gd name="T10" fmla="*/ 304 w 723"/>
                <a:gd name="T11" fmla="*/ 0 h 609"/>
                <a:gd name="T12" fmla="*/ 304 w 723"/>
                <a:gd name="T13" fmla="*/ 0 h 609"/>
                <a:gd name="T14" fmla="*/ 0 w 723"/>
                <a:gd name="T15" fmla="*/ 304 h 609"/>
                <a:gd name="T16" fmla="*/ 0 w 723"/>
                <a:gd name="T17" fmla="*/ 304 h 609"/>
                <a:gd name="T18" fmla="*/ 304 w 723"/>
                <a:gd name="T19" fmla="*/ 608 h 609"/>
                <a:gd name="T20" fmla="*/ 304 w 723"/>
                <a:gd name="T21" fmla="*/ 608 h 609"/>
                <a:gd name="T22" fmla="*/ 608 w 723"/>
                <a:gd name="T23" fmla="*/ 304 h 609"/>
                <a:gd name="T24" fmla="*/ 608 w 723"/>
                <a:gd name="T25" fmla="*/ 304 h 609"/>
                <a:gd name="T26" fmla="*/ 582 w 723"/>
                <a:gd name="T27" fmla="*/ 181 h 609"/>
                <a:gd name="T28" fmla="*/ 711 w 723"/>
                <a:gd name="T29" fmla="*/ 51 h 609"/>
                <a:gd name="T30" fmla="*/ 711 w 723"/>
                <a:gd name="T31" fmla="*/ 51 h 609"/>
                <a:gd name="T32" fmla="*/ 711 w 723"/>
                <a:gd name="T33" fmla="*/ 11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3" h="609">
                  <a:moveTo>
                    <a:pt x="711" y="11"/>
                  </a:moveTo>
                  <a:lnTo>
                    <a:pt x="711" y="11"/>
                  </a:lnTo>
                  <a:cubicBezTo>
                    <a:pt x="700" y="0"/>
                    <a:pt x="682" y="0"/>
                    <a:pt x="671" y="11"/>
                  </a:cubicBezTo>
                  <a:lnTo>
                    <a:pt x="553" y="129"/>
                  </a:lnTo>
                  <a:lnTo>
                    <a:pt x="553" y="129"/>
                  </a:lnTo>
                  <a:cubicBezTo>
                    <a:pt x="498" y="51"/>
                    <a:pt x="407" y="0"/>
                    <a:pt x="304" y="0"/>
                  </a:cubicBezTo>
                  <a:lnTo>
                    <a:pt x="304" y="0"/>
                  </a:lnTo>
                  <a:cubicBezTo>
                    <a:pt x="136" y="0"/>
                    <a:pt x="0" y="136"/>
                    <a:pt x="0" y="304"/>
                  </a:cubicBezTo>
                  <a:lnTo>
                    <a:pt x="0" y="304"/>
                  </a:lnTo>
                  <a:cubicBezTo>
                    <a:pt x="0" y="472"/>
                    <a:pt x="136" y="608"/>
                    <a:pt x="304" y="608"/>
                  </a:cubicBezTo>
                  <a:lnTo>
                    <a:pt x="304" y="608"/>
                  </a:lnTo>
                  <a:cubicBezTo>
                    <a:pt x="472" y="608"/>
                    <a:pt x="608" y="472"/>
                    <a:pt x="608" y="304"/>
                  </a:cubicBezTo>
                  <a:lnTo>
                    <a:pt x="608" y="304"/>
                  </a:lnTo>
                  <a:cubicBezTo>
                    <a:pt x="608" y="260"/>
                    <a:pt x="599" y="218"/>
                    <a:pt x="582" y="181"/>
                  </a:cubicBezTo>
                  <a:lnTo>
                    <a:pt x="711" y="51"/>
                  </a:lnTo>
                  <a:lnTo>
                    <a:pt x="711" y="51"/>
                  </a:lnTo>
                  <a:cubicBezTo>
                    <a:pt x="722" y="40"/>
                    <a:pt x="722" y="22"/>
                    <a:pt x="711" y="11"/>
                  </a:cubicBezTo>
                </a:path>
              </a:pathLst>
            </a:custGeom>
            <a:solidFill>
              <a:srgbClr val="80E0B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1" name="Freeform 88">
              <a:extLst>
                <a:ext uri="{FF2B5EF4-FFF2-40B4-BE49-F238E27FC236}">
                  <a16:creationId xmlns:a16="http://schemas.microsoft.com/office/drawing/2014/main" id="{09C73DC4-7A24-C144-95A2-74E4A8315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1798" y="6918426"/>
              <a:ext cx="659165" cy="527332"/>
            </a:xfrm>
            <a:custGeom>
              <a:avLst/>
              <a:gdLst>
                <a:gd name="T0" fmla="*/ 133 w 530"/>
                <a:gd name="T1" fmla="*/ 424 h 425"/>
                <a:gd name="T2" fmla="*/ 133 w 530"/>
                <a:gd name="T3" fmla="*/ 424 h 425"/>
                <a:gd name="T4" fmla="*/ 113 w 530"/>
                <a:gd name="T5" fmla="*/ 416 h 425"/>
                <a:gd name="T6" fmla="*/ 10 w 530"/>
                <a:gd name="T7" fmla="*/ 313 h 425"/>
                <a:gd name="T8" fmla="*/ 10 w 530"/>
                <a:gd name="T9" fmla="*/ 313 h 425"/>
                <a:gd name="T10" fmla="*/ 10 w 530"/>
                <a:gd name="T11" fmla="*/ 273 h 425"/>
                <a:gd name="T12" fmla="*/ 10 w 530"/>
                <a:gd name="T13" fmla="*/ 273 h 425"/>
                <a:gd name="T14" fmla="*/ 51 w 530"/>
                <a:gd name="T15" fmla="*/ 273 h 425"/>
                <a:gd name="T16" fmla="*/ 133 w 530"/>
                <a:gd name="T17" fmla="*/ 355 h 425"/>
                <a:gd name="T18" fmla="*/ 478 w 530"/>
                <a:gd name="T19" fmla="*/ 10 h 425"/>
                <a:gd name="T20" fmla="*/ 478 w 530"/>
                <a:gd name="T21" fmla="*/ 10 h 425"/>
                <a:gd name="T22" fmla="*/ 518 w 530"/>
                <a:gd name="T23" fmla="*/ 10 h 425"/>
                <a:gd name="T24" fmla="*/ 518 w 530"/>
                <a:gd name="T25" fmla="*/ 10 h 425"/>
                <a:gd name="T26" fmla="*/ 518 w 530"/>
                <a:gd name="T27" fmla="*/ 51 h 425"/>
                <a:gd name="T28" fmla="*/ 153 w 530"/>
                <a:gd name="T29" fmla="*/ 416 h 425"/>
                <a:gd name="T30" fmla="*/ 153 w 530"/>
                <a:gd name="T31" fmla="*/ 416 h 425"/>
                <a:gd name="T32" fmla="*/ 133 w 530"/>
                <a:gd name="T33" fmla="*/ 424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0" h="425">
                  <a:moveTo>
                    <a:pt x="133" y="424"/>
                  </a:moveTo>
                  <a:lnTo>
                    <a:pt x="133" y="424"/>
                  </a:lnTo>
                  <a:cubicBezTo>
                    <a:pt x="126" y="424"/>
                    <a:pt x="119" y="422"/>
                    <a:pt x="113" y="416"/>
                  </a:cubicBezTo>
                  <a:lnTo>
                    <a:pt x="10" y="313"/>
                  </a:lnTo>
                  <a:lnTo>
                    <a:pt x="10" y="313"/>
                  </a:lnTo>
                  <a:cubicBezTo>
                    <a:pt x="0" y="302"/>
                    <a:pt x="0" y="284"/>
                    <a:pt x="10" y="273"/>
                  </a:cubicBezTo>
                  <a:lnTo>
                    <a:pt x="10" y="273"/>
                  </a:lnTo>
                  <a:cubicBezTo>
                    <a:pt x="21" y="262"/>
                    <a:pt x="40" y="262"/>
                    <a:pt x="51" y="273"/>
                  </a:cubicBezTo>
                  <a:lnTo>
                    <a:pt x="133" y="355"/>
                  </a:lnTo>
                  <a:lnTo>
                    <a:pt x="478" y="10"/>
                  </a:lnTo>
                  <a:lnTo>
                    <a:pt x="478" y="10"/>
                  </a:lnTo>
                  <a:cubicBezTo>
                    <a:pt x="490" y="0"/>
                    <a:pt x="507" y="0"/>
                    <a:pt x="518" y="10"/>
                  </a:cubicBezTo>
                  <a:lnTo>
                    <a:pt x="518" y="10"/>
                  </a:lnTo>
                  <a:cubicBezTo>
                    <a:pt x="529" y="21"/>
                    <a:pt x="529" y="39"/>
                    <a:pt x="518" y="51"/>
                  </a:cubicBezTo>
                  <a:lnTo>
                    <a:pt x="153" y="416"/>
                  </a:lnTo>
                  <a:lnTo>
                    <a:pt x="153" y="416"/>
                  </a:lnTo>
                  <a:cubicBezTo>
                    <a:pt x="147" y="422"/>
                    <a:pt x="140" y="424"/>
                    <a:pt x="133" y="4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2" name="Freeform 89">
              <a:extLst>
                <a:ext uri="{FF2B5EF4-FFF2-40B4-BE49-F238E27FC236}">
                  <a16:creationId xmlns:a16="http://schemas.microsoft.com/office/drawing/2014/main" id="{E7CE936C-6020-CB4F-81F8-F2E7C336F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13637" y="9115647"/>
              <a:ext cx="620716" cy="538319"/>
            </a:xfrm>
            <a:custGeom>
              <a:avLst/>
              <a:gdLst>
                <a:gd name="T0" fmla="*/ 340 w 498"/>
                <a:gd name="T1" fmla="*/ 415 h 433"/>
                <a:gd name="T2" fmla="*/ 0 w 498"/>
                <a:gd name="T3" fmla="*/ 215 h 433"/>
                <a:gd name="T4" fmla="*/ 36 w 498"/>
                <a:gd name="T5" fmla="*/ 63 h 433"/>
                <a:gd name="T6" fmla="*/ 422 w 498"/>
                <a:gd name="T7" fmla="*/ 5 h 433"/>
                <a:gd name="T8" fmla="*/ 422 w 498"/>
                <a:gd name="T9" fmla="*/ 5 h 433"/>
                <a:gd name="T10" fmla="*/ 489 w 498"/>
                <a:gd name="T11" fmla="*/ 57 h 433"/>
                <a:gd name="T12" fmla="*/ 489 w 498"/>
                <a:gd name="T13" fmla="*/ 57 h 433"/>
                <a:gd name="T14" fmla="*/ 432 w 498"/>
                <a:gd name="T15" fmla="*/ 370 h 433"/>
                <a:gd name="T16" fmla="*/ 422 w 498"/>
                <a:gd name="T17" fmla="*/ 390 h 433"/>
                <a:gd name="T18" fmla="*/ 422 w 498"/>
                <a:gd name="T19" fmla="*/ 390 h 433"/>
                <a:gd name="T20" fmla="*/ 340 w 498"/>
                <a:gd name="T21" fmla="*/ 415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8" h="433">
                  <a:moveTo>
                    <a:pt x="340" y="415"/>
                  </a:moveTo>
                  <a:lnTo>
                    <a:pt x="0" y="215"/>
                  </a:lnTo>
                  <a:lnTo>
                    <a:pt x="36" y="63"/>
                  </a:lnTo>
                  <a:lnTo>
                    <a:pt x="422" y="5"/>
                  </a:lnTo>
                  <a:lnTo>
                    <a:pt x="422" y="5"/>
                  </a:lnTo>
                  <a:cubicBezTo>
                    <a:pt x="455" y="0"/>
                    <a:pt x="486" y="24"/>
                    <a:pt x="489" y="57"/>
                  </a:cubicBezTo>
                  <a:lnTo>
                    <a:pt x="489" y="57"/>
                  </a:lnTo>
                  <a:cubicBezTo>
                    <a:pt x="497" y="165"/>
                    <a:pt x="478" y="273"/>
                    <a:pt x="432" y="370"/>
                  </a:cubicBezTo>
                  <a:lnTo>
                    <a:pt x="422" y="390"/>
                  </a:lnTo>
                  <a:lnTo>
                    <a:pt x="422" y="390"/>
                  </a:lnTo>
                  <a:cubicBezTo>
                    <a:pt x="407" y="421"/>
                    <a:pt x="369" y="432"/>
                    <a:pt x="340" y="415"/>
                  </a:cubicBezTo>
                </a:path>
              </a:pathLst>
            </a:custGeom>
            <a:solidFill>
              <a:srgbClr val="2A398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3" name="Freeform 90">
              <a:extLst>
                <a:ext uri="{FF2B5EF4-FFF2-40B4-BE49-F238E27FC236}">
                  <a16:creationId xmlns:a16="http://schemas.microsoft.com/office/drawing/2014/main" id="{6963A308-D2F6-8740-B335-945EE73FA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31376" y="9807768"/>
              <a:ext cx="346064" cy="675642"/>
            </a:xfrm>
            <a:custGeom>
              <a:avLst/>
              <a:gdLst>
                <a:gd name="T0" fmla="*/ 277 w 278"/>
                <a:gd name="T1" fmla="*/ 541 h 542"/>
                <a:gd name="T2" fmla="*/ 213 w 278"/>
                <a:gd name="T3" fmla="*/ 541 h 542"/>
                <a:gd name="T4" fmla="*/ 0 w 278"/>
                <a:gd name="T5" fmla="*/ 0 h 542"/>
                <a:gd name="T6" fmla="*/ 64 w 278"/>
                <a:gd name="T7" fmla="*/ 0 h 542"/>
                <a:gd name="T8" fmla="*/ 277 w 278"/>
                <a:gd name="T9" fmla="*/ 541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542">
                  <a:moveTo>
                    <a:pt x="277" y="541"/>
                  </a:moveTo>
                  <a:lnTo>
                    <a:pt x="213" y="541"/>
                  </a:lnTo>
                  <a:lnTo>
                    <a:pt x="0" y="0"/>
                  </a:lnTo>
                  <a:lnTo>
                    <a:pt x="64" y="0"/>
                  </a:lnTo>
                  <a:lnTo>
                    <a:pt x="277" y="541"/>
                  </a:lnTo>
                </a:path>
              </a:pathLst>
            </a:custGeom>
            <a:solidFill>
              <a:srgbClr val="D1D3D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4" name="Freeform 91">
              <a:extLst>
                <a:ext uri="{FF2B5EF4-FFF2-40B4-BE49-F238E27FC236}">
                  <a16:creationId xmlns:a16="http://schemas.microsoft.com/office/drawing/2014/main" id="{73765D77-E4DF-5248-BFB0-E3BCCFBB1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7982" y="10593275"/>
              <a:ext cx="3515550" cy="208735"/>
            </a:xfrm>
            <a:custGeom>
              <a:avLst/>
              <a:gdLst>
                <a:gd name="T0" fmla="*/ 2687 w 2824"/>
                <a:gd name="T1" fmla="*/ 167 h 168"/>
                <a:gd name="T2" fmla="*/ 135 w 2824"/>
                <a:gd name="T3" fmla="*/ 167 h 168"/>
                <a:gd name="T4" fmla="*/ 135 w 2824"/>
                <a:gd name="T5" fmla="*/ 167 h 168"/>
                <a:gd name="T6" fmla="*/ 37 w 2824"/>
                <a:gd name="T7" fmla="*/ 100 h 168"/>
                <a:gd name="T8" fmla="*/ 0 w 2824"/>
                <a:gd name="T9" fmla="*/ 0 h 168"/>
                <a:gd name="T10" fmla="*/ 2823 w 2824"/>
                <a:gd name="T11" fmla="*/ 0 h 168"/>
                <a:gd name="T12" fmla="*/ 2785 w 2824"/>
                <a:gd name="T13" fmla="*/ 100 h 168"/>
                <a:gd name="T14" fmla="*/ 2785 w 2824"/>
                <a:gd name="T15" fmla="*/ 100 h 168"/>
                <a:gd name="T16" fmla="*/ 2687 w 2824"/>
                <a:gd name="T17" fmla="*/ 16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24" h="168">
                  <a:moveTo>
                    <a:pt x="2687" y="167"/>
                  </a:moveTo>
                  <a:lnTo>
                    <a:pt x="135" y="167"/>
                  </a:lnTo>
                  <a:lnTo>
                    <a:pt x="135" y="167"/>
                  </a:lnTo>
                  <a:cubicBezTo>
                    <a:pt x="92" y="167"/>
                    <a:pt x="53" y="141"/>
                    <a:pt x="37" y="100"/>
                  </a:cubicBezTo>
                  <a:lnTo>
                    <a:pt x="0" y="0"/>
                  </a:lnTo>
                  <a:lnTo>
                    <a:pt x="2823" y="0"/>
                  </a:lnTo>
                  <a:lnTo>
                    <a:pt x="2785" y="100"/>
                  </a:lnTo>
                  <a:lnTo>
                    <a:pt x="2785" y="100"/>
                  </a:lnTo>
                  <a:cubicBezTo>
                    <a:pt x="2769" y="141"/>
                    <a:pt x="2730" y="167"/>
                    <a:pt x="2687" y="167"/>
                  </a:cubicBezTo>
                </a:path>
              </a:pathLst>
            </a:custGeom>
            <a:solidFill>
              <a:srgbClr val="DAE6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5" name="Freeform 92">
              <a:extLst>
                <a:ext uri="{FF2B5EF4-FFF2-40B4-BE49-F238E27FC236}">
                  <a16:creationId xmlns:a16="http://schemas.microsoft.com/office/drawing/2014/main" id="{03723FE1-30F8-8F40-A14F-E05A2CB1C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51234" y="10802008"/>
              <a:ext cx="626206" cy="1060159"/>
            </a:xfrm>
            <a:custGeom>
              <a:avLst/>
              <a:gdLst>
                <a:gd name="T0" fmla="*/ 500 w 501"/>
                <a:gd name="T1" fmla="*/ 0 h 850"/>
                <a:gd name="T2" fmla="*/ 218 w 501"/>
                <a:gd name="T3" fmla="*/ 0 h 850"/>
                <a:gd name="T4" fmla="*/ 13 w 501"/>
                <a:gd name="T5" fmla="*/ 754 h 850"/>
                <a:gd name="T6" fmla="*/ 13 w 501"/>
                <a:gd name="T7" fmla="*/ 754 h 850"/>
                <a:gd name="T8" fmla="*/ 84 w 501"/>
                <a:gd name="T9" fmla="*/ 849 h 850"/>
                <a:gd name="T10" fmla="*/ 84 w 501"/>
                <a:gd name="T11" fmla="*/ 849 h 850"/>
                <a:gd name="T12" fmla="*/ 152 w 501"/>
                <a:gd name="T13" fmla="*/ 804 h 850"/>
                <a:gd name="T14" fmla="*/ 500 w 501"/>
                <a:gd name="T15" fmla="*/ 0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1" h="850">
                  <a:moveTo>
                    <a:pt x="500" y="0"/>
                  </a:moveTo>
                  <a:lnTo>
                    <a:pt x="218" y="0"/>
                  </a:lnTo>
                  <a:lnTo>
                    <a:pt x="13" y="754"/>
                  </a:lnTo>
                  <a:lnTo>
                    <a:pt x="13" y="754"/>
                  </a:lnTo>
                  <a:cubicBezTo>
                    <a:pt x="0" y="802"/>
                    <a:pt x="35" y="849"/>
                    <a:pt x="84" y="849"/>
                  </a:cubicBezTo>
                  <a:lnTo>
                    <a:pt x="84" y="849"/>
                  </a:lnTo>
                  <a:cubicBezTo>
                    <a:pt x="114" y="849"/>
                    <a:pt x="140" y="831"/>
                    <a:pt x="152" y="804"/>
                  </a:cubicBezTo>
                  <a:lnTo>
                    <a:pt x="500" y="0"/>
                  </a:lnTo>
                </a:path>
              </a:pathLst>
            </a:custGeom>
            <a:solidFill>
              <a:srgbClr val="BACCF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6" name="Freeform 93">
              <a:extLst>
                <a:ext uri="{FF2B5EF4-FFF2-40B4-BE49-F238E27FC236}">
                  <a16:creationId xmlns:a16="http://schemas.microsoft.com/office/drawing/2014/main" id="{9FA8C12A-97E0-F942-BC60-5A2FC3618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7559" y="10802008"/>
              <a:ext cx="626206" cy="1060159"/>
            </a:xfrm>
            <a:custGeom>
              <a:avLst/>
              <a:gdLst>
                <a:gd name="T0" fmla="*/ 500 w 501"/>
                <a:gd name="T1" fmla="*/ 0 h 850"/>
                <a:gd name="T2" fmla="*/ 218 w 501"/>
                <a:gd name="T3" fmla="*/ 0 h 850"/>
                <a:gd name="T4" fmla="*/ 12 w 501"/>
                <a:gd name="T5" fmla="*/ 754 h 850"/>
                <a:gd name="T6" fmla="*/ 12 w 501"/>
                <a:gd name="T7" fmla="*/ 754 h 850"/>
                <a:gd name="T8" fmla="*/ 84 w 501"/>
                <a:gd name="T9" fmla="*/ 849 h 850"/>
                <a:gd name="T10" fmla="*/ 84 w 501"/>
                <a:gd name="T11" fmla="*/ 849 h 850"/>
                <a:gd name="T12" fmla="*/ 153 w 501"/>
                <a:gd name="T13" fmla="*/ 804 h 850"/>
                <a:gd name="T14" fmla="*/ 500 w 501"/>
                <a:gd name="T15" fmla="*/ 0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1" h="850">
                  <a:moveTo>
                    <a:pt x="500" y="0"/>
                  </a:moveTo>
                  <a:lnTo>
                    <a:pt x="218" y="0"/>
                  </a:lnTo>
                  <a:lnTo>
                    <a:pt x="12" y="754"/>
                  </a:lnTo>
                  <a:lnTo>
                    <a:pt x="12" y="754"/>
                  </a:lnTo>
                  <a:cubicBezTo>
                    <a:pt x="0" y="802"/>
                    <a:pt x="35" y="849"/>
                    <a:pt x="84" y="849"/>
                  </a:cubicBezTo>
                  <a:lnTo>
                    <a:pt x="84" y="849"/>
                  </a:lnTo>
                  <a:cubicBezTo>
                    <a:pt x="114" y="849"/>
                    <a:pt x="141" y="831"/>
                    <a:pt x="153" y="804"/>
                  </a:cubicBezTo>
                  <a:lnTo>
                    <a:pt x="500" y="0"/>
                  </a:lnTo>
                </a:path>
              </a:pathLst>
            </a:custGeom>
            <a:solidFill>
              <a:srgbClr val="CBDBF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7" name="Freeform 94">
              <a:extLst>
                <a:ext uri="{FF2B5EF4-FFF2-40B4-BE49-F238E27FC236}">
                  <a16:creationId xmlns:a16="http://schemas.microsoft.com/office/drawing/2014/main" id="{0A410F46-5A57-EC4E-9462-637498EF3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71680" y="10802008"/>
              <a:ext cx="626206" cy="1060159"/>
            </a:xfrm>
            <a:custGeom>
              <a:avLst/>
              <a:gdLst>
                <a:gd name="T0" fmla="*/ 0 w 501"/>
                <a:gd name="T1" fmla="*/ 0 h 850"/>
                <a:gd name="T2" fmla="*/ 281 w 501"/>
                <a:gd name="T3" fmla="*/ 0 h 850"/>
                <a:gd name="T4" fmla="*/ 487 w 501"/>
                <a:gd name="T5" fmla="*/ 754 h 850"/>
                <a:gd name="T6" fmla="*/ 487 w 501"/>
                <a:gd name="T7" fmla="*/ 754 h 850"/>
                <a:gd name="T8" fmla="*/ 415 w 501"/>
                <a:gd name="T9" fmla="*/ 849 h 850"/>
                <a:gd name="T10" fmla="*/ 415 w 501"/>
                <a:gd name="T11" fmla="*/ 849 h 850"/>
                <a:gd name="T12" fmla="*/ 347 w 501"/>
                <a:gd name="T13" fmla="*/ 804 h 850"/>
                <a:gd name="T14" fmla="*/ 0 w 501"/>
                <a:gd name="T15" fmla="*/ 0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1" h="850">
                  <a:moveTo>
                    <a:pt x="0" y="0"/>
                  </a:moveTo>
                  <a:lnTo>
                    <a:pt x="281" y="0"/>
                  </a:lnTo>
                  <a:lnTo>
                    <a:pt x="487" y="754"/>
                  </a:lnTo>
                  <a:lnTo>
                    <a:pt x="487" y="754"/>
                  </a:lnTo>
                  <a:cubicBezTo>
                    <a:pt x="500" y="802"/>
                    <a:pt x="464" y="849"/>
                    <a:pt x="415" y="849"/>
                  </a:cubicBezTo>
                  <a:lnTo>
                    <a:pt x="415" y="849"/>
                  </a:lnTo>
                  <a:cubicBezTo>
                    <a:pt x="386" y="849"/>
                    <a:pt x="359" y="831"/>
                    <a:pt x="347" y="804"/>
                  </a:cubicBezTo>
                  <a:lnTo>
                    <a:pt x="0" y="0"/>
                  </a:lnTo>
                </a:path>
              </a:pathLst>
            </a:custGeom>
            <a:solidFill>
              <a:srgbClr val="CBDBF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8" name="Freeform 95">
              <a:extLst>
                <a:ext uri="{FF2B5EF4-FFF2-40B4-BE49-F238E27FC236}">
                  <a16:creationId xmlns:a16="http://schemas.microsoft.com/office/drawing/2014/main" id="{61AC3092-E680-BF41-8D0D-EB00D921C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0846" y="10802008"/>
              <a:ext cx="626206" cy="1060159"/>
            </a:xfrm>
            <a:custGeom>
              <a:avLst/>
              <a:gdLst>
                <a:gd name="T0" fmla="*/ 0 w 501"/>
                <a:gd name="T1" fmla="*/ 0 h 850"/>
                <a:gd name="T2" fmla="*/ 281 w 501"/>
                <a:gd name="T3" fmla="*/ 0 h 850"/>
                <a:gd name="T4" fmla="*/ 487 w 501"/>
                <a:gd name="T5" fmla="*/ 754 h 850"/>
                <a:gd name="T6" fmla="*/ 487 w 501"/>
                <a:gd name="T7" fmla="*/ 754 h 850"/>
                <a:gd name="T8" fmla="*/ 416 w 501"/>
                <a:gd name="T9" fmla="*/ 849 h 850"/>
                <a:gd name="T10" fmla="*/ 416 w 501"/>
                <a:gd name="T11" fmla="*/ 849 h 850"/>
                <a:gd name="T12" fmla="*/ 348 w 501"/>
                <a:gd name="T13" fmla="*/ 804 h 850"/>
                <a:gd name="T14" fmla="*/ 0 w 501"/>
                <a:gd name="T15" fmla="*/ 0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1" h="850">
                  <a:moveTo>
                    <a:pt x="0" y="0"/>
                  </a:moveTo>
                  <a:lnTo>
                    <a:pt x="281" y="0"/>
                  </a:lnTo>
                  <a:lnTo>
                    <a:pt x="487" y="754"/>
                  </a:lnTo>
                  <a:lnTo>
                    <a:pt x="487" y="754"/>
                  </a:lnTo>
                  <a:cubicBezTo>
                    <a:pt x="500" y="802"/>
                    <a:pt x="464" y="849"/>
                    <a:pt x="416" y="849"/>
                  </a:cubicBezTo>
                  <a:lnTo>
                    <a:pt x="416" y="849"/>
                  </a:lnTo>
                  <a:cubicBezTo>
                    <a:pt x="385" y="849"/>
                    <a:pt x="359" y="831"/>
                    <a:pt x="348" y="804"/>
                  </a:cubicBezTo>
                  <a:lnTo>
                    <a:pt x="0" y="0"/>
                  </a:lnTo>
                </a:path>
              </a:pathLst>
            </a:custGeom>
            <a:solidFill>
              <a:srgbClr val="BACCF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19" name="Freeform 96">
              <a:extLst>
                <a:ext uri="{FF2B5EF4-FFF2-40B4-BE49-F238E27FC236}">
                  <a16:creationId xmlns:a16="http://schemas.microsoft.com/office/drawing/2014/main" id="{7C7038DF-0F24-9B45-B9AA-AECC9340F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31376" y="10433977"/>
              <a:ext cx="653674" cy="159297"/>
            </a:xfrm>
            <a:custGeom>
              <a:avLst/>
              <a:gdLst>
                <a:gd name="T0" fmla="*/ 525 w 526"/>
                <a:gd name="T1" fmla="*/ 126 h 127"/>
                <a:gd name="T2" fmla="*/ 0 w 526"/>
                <a:gd name="T3" fmla="*/ 126 h 127"/>
                <a:gd name="T4" fmla="*/ 0 w 526"/>
                <a:gd name="T5" fmla="*/ 78 h 127"/>
                <a:gd name="T6" fmla="*/ 0 w 526"/>
                <a:gd name="T7" fmla="*/ 78 h 127"/>
                <a:gd name="T8" fmla="*/ 77 w 526"/>
                <a:gd name="T9" fmla="*/ 0 h 127"/>
                <a:gd name="T10" fmla="*/ 447 w 526"/>
                <a:gd name="T11" fmla="*/ 0 h 127"/>
                <a:gd name="T12" fmla="*/ 447 w 526"/>
                <a:gd name="T13" fmla="*/ 0 h 127"/>
                <a:gd name="T14" fmla="*/ 525 w 526"/>
                <a:gd name="T15" fmla="*/ 78 h 127"/>
                <a:gd name="T16" fmla="*/ 525 w 526"/>
                <a:gd name="T17" fmla="*/ 12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6" h="127">
                  <a:moveTo>
                    <a:pt x="525" y="126"/>
                  </a:moveTo>
                  <a:lnTo>
                    <a:pt x="0" y="126"/>
                  </a:lnTo>
                  <a:lnTo>
                    <a:pt x="0" y="78"/>
                  </a:lnTo>
                  <a:lnTo>
                    <a:pt x="0" y="78"/>
                  </a:lnTo>
                  <a:cubicBezTo>
                    <a:pt x="0" y="35"/>
                    <a:pt x="34" y="0"/>
                    <a:pt x="77" y="0"/>
                  </a:cubicBezTo>
                  <a:lnTo>
                    <a:pt x="447" y="0"/>
                  </a:lnTo>
                  <a:lnTo>
                    <a:pt x="447" y="0"/>
                  </a:lnTo>
                  <a:cubicBezTo>
                    <a:pt x="490" y="0"/>
                    <a:pt x="525" y="35"/>
                    <a:pt x="525" y="78"/>
                  </a:cubicBezTo>
                  <a:lnTo>
                    <a:pt x="525" y="126"/>
                  </a:lnTo>
                </a:path>
              </a:pathLst>
            </a:custGeom>
            <a:solidFill>
              <a:srgbClr val="3762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0" name="Freeform 97">
              <a:extLst>
                <a:ext uri="{FF2B5EF4-FFF2-40B4-BE49-F238E27FC236}">
                  <a16:creationId xmlns:a16="http://schemas.microsoft.com/office/drawing/2014/main" id="{37794B2C-CE41-CB40-86E0-7FE8274DF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3370" y="10510879"/>
              <a:ext cx="801984" cy="82395"/>
            </a:xfrm>
            <a:custGeom>
              <a:avLst/>
              <a:gdLst>
                <a:gd name="T0" fmla="*/ 583 w 643"/>
                <a:gd name="T1" fmla="*/ 63 h 64"/>
                <a:gd name="T2" fmla="*/ 58 w 643"/>
                <a:gd name="T3" fmla="*/ 63 h 64"/>
                <a:gd name="T4" fmla="*/ 0 w 643"/>
                <a:gd name="T5" fmla="*/ 0 h 64"/>
                <a:gd name="T6" fmla="*/ 642 w 643"/>
                <a:gd name="T7" fmla="*/ 0 h 64"/>
                <a:gd name="T8" fmla="*/ 583 w 643"/>
                <a:gd name="T9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3" h="64">
                  <a:moveTo>
                    <a:pt x="583" y="63"/>
                  </a:moveTo>
                  <a:lnTo>
                    <a:pt x="58" y="63"/>
                  </a:lnTo>
                  <a:lnTo>
                    <a:pt x="0" y="0"/>
                  </a:lnTo>
                  <a:lnTo>
                    <a:pt x="642" y="0"/>
                  </a:lnTo>
                  <a:lnTo>
                    <a:pt x="583" y="63"/>
                  </a:lnTo>
                </a:path>
              </a:pathLst>
            </a:custGeom>
            <a:solidFill>
              <a:srgbClr val="00B1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1" name="Freeform 98">
              <a:extLst>
                <a:ext uri="{FF2B5EF4-FFF2-40B4-BE49-F238E27FC236}">
                  <a16:creationId xmlns:a16="http://schemas.microsoft.com/office/drawing/2014/main" id="{5FA642A3-AC97-AC4E-84FF-4944A54F1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36872" y="9241983"/>
              <a:ext cx="598740" cy="532827"/>
            </a:xfrm>
            <a:custGeom>
              <a:avLst/>
              <a:gdLst>
                <a:gd name="T0" fmla="*/ 481 w 482"/>
                <a:gd name="T1" fmla="*/ 27 h 426"/>
                <a:gd name="T2" fmla="*/ 423 w 482"/>
                <a:gd name="T3" fmla="*/ 0 h 426"/>
                <a:gd name="T4" fmla="*/ 0 w 482"/>
                <a:gd name="T5" fmla="*/ 398 h 426"/>
                <a:gd name="T6" fmla="*/ 58 w 482"/>
                <a:gd name="T7" fmla="*/ 425 h 426"/>
                <a:gd name="T8" fmla="*/ 481 w 482"/>
                <a:gd name="T9" fmla="*/ 27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2" h="426">
                  <a:moveTo>
                    <a:pt x="481" y="27"/>
                  </a:moveTo>
                  <a:lnTo>
                    <a:pt x="423" y="0"/>
                  </a:lnTo>
                  <a:lnTo>
                    <a:pt x="0" y="398"/>
                  </a:lnTo>
                  <a:lnTo>
                    <a:pt x="58" y="425"/>
                  </a:lnTo>
                  <a:lnTo>
                    <a:pt x="481" y="27"/>
                  </a:lnTo>
                </a:path>
              </a:pathLst>
            </a:custGeom>
            <a:solidFill>
              <a:srgbClr val="D1D3D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2" name="Freeform 99">
              <a:extLst>
                <a:ext uri="{FF2B5EF4-FFF2-40B4-BE49-F238E27FC236}">
                  <a16:creationId xmlns:a16="http://schemas.microsoft.com/office/drawing/2014/main" id="{9EACAA6C-CE8F-B44B-A7AF-561261735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70955" y="9675938"/>
              <a:ext cx="225212" cy="225212"/>
            </a:xfrm>
            <a:custGeom>
              <a:avLst/>
              <a:gdLst>
                <a:gd name="T0" fmla="*/ 180 w 181"/>
                <a:gd name="T1" fmla="*/ 90 h 181"/>
                <a:gd name="T2" fmla="*/ 180 w 181"/>
                <a:gd name="T3" fmla="*/ 90 h 181"/>
                <a:gd name="T4" fmla="*/ 90 w 181"/>
                <a:gd name="T5" fmla="*/ 180 h 181"/>
                <a:gd name="T6" fmla="*/ 90 w 181"/>
                <a:gd name="T7" fmla="*/ 180 h 181"/>
                <a:gd name="T8" fmla="*/ 0 w 181"/>
                <a:gd name="T9" fmla="*/ 90 h 181"/>
                <a:gd name="T10" fmla="*/ 0 w 181"/>
                <a:gd name="T11" fmla="*/ 90 h 181"/>
                <a:gd name="T12" fmla="*/ 90 w 181"/>
                <a:gd name="T13" fmla="*/ 0 h 181"/>
                <a:gd name="T14" fmla="*/ 90 w 181"/>
                <a:gd name="T15" fmla="*/ 0 h 181"/>
                <a:gd name="T16" fmla="*/ 180 w 181"/>
                <a:gd name="T17" fmla="*/ 9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181">
                  <a:moveTo>
                    <a:pt x="180" y="90"/>
                  </a:moveTo>
                  <a:lnTo>
                    <a:pt x="180" y="90"/>
                  </a:lnTo>
                  <a:cubicBezTo>
                    <a:pt x="180" y="140"/>
                    <a:pt x="140" y="180"/>
                    <a:pt x="90" y="180"/>
                  </a:cubicBezTo>
                  <a:lnTo>
                    <a:pt x="90" y="180"/>
                  </a:lnTo>
                  <a:cubicBezTo>
                    <a:pt x="40" y="180"/>
                    <a:pt x="0" y="140"/>
                    <a:pt x="0" y="90"/>
                  </a:cubicBezTo>
                  <a:lnTo>
                    <a:pt x="0" y="90"/>
                  </a:lnTo>
                  <a:cubicBezTo>
                    <a:pt x="0" y="40"/>
                    <a:pt x="40" y="0"/>
                    <a:pt x="90" y="0"/>
                  </a:cubicBezTo>
                  <a:lnTo>
                    <a:pt x="90" y="0"/>
                  </a:lnTo>
                  <a:cubicBezTo>
                    <a:pt x="140" y="0"/>
                    <a:pt x="180" y="40"/>
                    <a:pt x="180" y="90"/>
                  </a:cubicBezTo>
                </a:path>
              </a:pathLst>
            </a:custGeom>
            <a:solidFill>
              <a:srgbClr val="3762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3" name="Freeform 100">
              <a:extLst>
                <a:ext uri="{FF2B5EF4-FFF2-40B4-BE49-F238E27FC236}">
                  <a16:creationId xmlns:a16="http://schemas.microsoft.com/office/drawing/2014/main" id="{D4825881-2243-F44C-9633-55EB115EA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20391" y="9725374"/>
              <a:ext cx="126342" cy="126342"/>
            </a:xfrm>
            <a:custGeom>
              <a:avLst/>
              <a:gdLst>
                <a:gd name="T0" fmla="*/ 100 w 101"/>
                <a:gd name="T1" fmla="*/ 51 h 103"/>
                <a:gd name="T2" fmla="*/ 100 w 101"/>
                <a:gd name="T3" fmla="*/ 51 h 103"/>
                <a:gd name="T4" fmla="*/ 50 w 101"/>
                <a:gd name="T5" fmla="*/ 102 h 103"/>
                <a:gd name="T6" fmla="*/ 50 w 101"/>
                <a:gd name="T7" fmla="*/ 102 h 103"/>
                <a:gd name="T8" fmla="*/ 0 w 101"/>
                <a:gd name="T9" fmla="*/ 51 h 103"/>
                <a:gd name="T10" fmla="*/ 0 w 101"/>
                <a:gd name="T11" fmla="*/ 51 h 103"/>
                <a:gd name="T12" fmla="*/ 50 w 101"/>
                <a:gd name="T13" fmla="*/ 0 h 103"/>
                <a:gd name="T14" fmla="*/ 50 w 101"/>
                <a:gd name="T15" fmla="*/ 0 h 103"/>
                <a:gd name="T16" fmla="*/ 100 w 101"/>
                <a:gd name="T17" fmla="*/ 5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03">
                  <a:moveTo>
                    <a:pt x="100" y="51"/>
                  </a:moveTo>
                  <a:lnTo>
                    <a:pt x="100" y="51"/>
                  </a:lnTo>
                  <a:cubicBezTo>
                    <a:pt x="100" y="79"/>
                    <a:pt x="78" y="102"/>
                    <a:pt x="50" y="102"/>
                  </a:cubicBezTo>
                  <a:lnTo>
                    <a:pt x="50" y="102"/>
                  </a:lnTo>
                  <a:cubicBezTo>
                    <a:pt x="22" y="102"/>
                    <a:pt x="0" y="79"/>
                    <a:pt x="0" y="51"/>
                  </a:cubicBezTo>
                  <a:lnTo>
                    <a:pt x="0" y="51"/>
                  </a:lnTo>
                  <a:cubicBezTo>
                    <a:pt x="0" y="23"/>
                    <a:pt x="22" y="0"/>
                    <a:pt x="50" y="0"/>
                  </a:cubicBezTo>
                  <a:lnTo>
                    <a:pt x="50" y="0"/>
                  </a:lnTo>
                  <a:cubicBezTo>
                    <a:pt x="78" y="0"/>
                    <a:pt x="100" y="23"/>
                    <a:pt x="100" y="51"/>
                  </a:cubicBezTo>
                </a:path>
              </a:pathLst>
            </a:custGeom>
            <a:solidFill>
              <a:srgbClr val="00B1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4" name="Freeform 101">
              <a:extLst>
                <a:ext uri="{FF2B5EF4-FFF2-40B4-BE49-F238E27FC236}">
                  <a16:creationId xmlns:a16="http://schemas.microsoft.com/office/drawing/2014/main" id="{4B9F74AB-41A4-5047-A27B-3FA979135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81804" y="9170577"/>
              <a:ext cx="225216" cy="225212"/>
            </a:xfrm>
            <a:custGeom>
              <a:avLst/>
              <a:gdLst>
                <a:gd name="T0" fmla="*/ 181 w 182"/>
                <a:gd name="T1" fmla="*/ 90 h 181"/>
                <a:gd name="T2" fmla="*/ 181 w 182"/>
                <a:gd name="T3" fmla="*/ 90 h 181"/>
                <a:gd name="T4" fmla="*/ 90 w 182"/>
                <a:gd name="T5" fmla="*/ 180 h 181"/>
                <a:gd name="T6" fmla="*/ 90 w 182"/>
                <a:gd name="T7" fmla="*/ 180 h 181"/>
                <a:gd name="T8" fmla="*/ 0 w 182"/>
                <a:gd name="T9" fmla="*/ 90 h 181"/>
                <a:gd name="T10" fmla="*/ 0 w 182"/>
                <a:gd name="T11" fmla="*/ 90 h 181"/>
                <a:gd name="T12" fmla="*/ 90 w 182"/>
                <a:gd name="T13" fmla="*/ 0 h 181"/>
                <a:gd name="T14" fmla="*/ 90 w 182"/>
                <a:gd name="T15" fmla="*/ 0 h 181"/>
                <a:gd name="T16" fmla="*/ 181 w 182"/>
                <a:gd name="T17" fmla="*/ 9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2" h="181">
                  <a:moveTo>
                    <a:pt x="181" y="90"/>
                  </a:moveTo>
                  <a:lnTo>
                    <a:pt x="181" y="90"/>
                  </a:lnTo>
                  <a:cubicBezTo>
                    <a:pt x="181" y="141"/>
                    <a:pt x="140" y="180"/>
                    <a:pt x="90" y="180"/>
                  </a:cubicBezTo>
                  <a:lnTo>
                    <a:pt x="90" y="180"/>
                  </a:lnTo>
                  <a:cubicBezTo>
                    <a:pt x="41" y="180"/>
                    <a:pt x="0" y="141"/>
                    <a:pt x="0" y="90"/>
                  </a:cubicBezTo>
                  <a:lnTo>
                    <a:pt x="0" y="90"/>
                  </a:lnTo>
                  <a:cubicBezTo>
                    <a:pt x="0" y="41"/>
                    <a:pt x="41" y="0"/>
                    <a:pt x="90" y="0"/>
                  </a:cubicBezTo>
                  <a:lnTo>
                    <a:pt x="90" y="0"/>
                  </a:lnTo>
                  <a:cubicBezTo>
                    <a:pt x="140" y="0"/>
                    <a:pt x="181" y="41"/>
                    <a:pt x="181" y="90"/>
                  </a:cubicBezTo>
                </a:path>
              </a:pathLst>
            </a:custGeom>
            <a:solidFill>
              <a:srgbClr val="3762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5" name="Freeform 102">
              <a:extLst>
                <a:ext uri="{FF2B5EF4-FFF2-40B4-BE49-F238E27FC236}">
                  <a16:creationId xmlns:a16="http://schemas.microsoft.com/office/drawing/2014/main" id="{F8663854-0D46-6F4C-88D5-7EAC737E5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1244" y="9220013"/>
              <a:ext cx="126338" cy="126342"/>
            </a:xfrm>
            <a:custGeom>
              <a:avLst/>
              <a:gdLst>
                <a:gd name="T0" fmla="*/ 101 w 102"/>
                <a:gd name="T1" fmla="*/ 50 h 102"/>
                <a:gd name="T2" fmla="*/ 101 w 102"/>
                <a:gd name="T3" fmla="*/ 50 h 102"/>
                <a:gd name="T4" fmla="*/ 50 w 102"/>
                <a:gd name="T5" fmla="*/ 101 h 102"/>
                <a:gd name="T6" fmla="*/ 50 w 102"/>
                <a:gd name="T7" fmla="*/ 101 h 102"/>
                <a:gd name="T8" fmla="*/ 0 w 102"/>
                <a:gd name="T9" fmla="*/ 50 h 102"/>
                <a:gd name="T10" fmla="*/ 0 w 102"/>
                <a:gd name="T11" fmla="*/ 50 h 102"/>
                <a:gd name="T12" fmla="*/ 50 w 102"/>
                <a:gd name="T13" fmla="*/ 0 h 102"/>
                <a:gd name="T14" fmla="*/ 50 w 102"/>
                <a:gd name="T15" fmla="*/ 0 h 102"/>
                <a:gd name="T16" fmla="*/ 101 w 102"/>
                <a:gd name="T17" fmla="*/ 5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102">
                  <a:moveTo>
                    <a:pt x="101" y="50"/>
                  </a:moveTo>
                  <a:lnTo>
                    <a:pt x="101" y="50"/>
                  </a:lnTo>
                  <a:cubicBezTo>
                    <a:pt x="101" y="79"/>
                    <a:pt x="78" y="101"/>
                    <a:pt x="50" y="101"/>
                  </a:cubicBezTo>
                  <a:lnTo>
                    <a:pt x="50" y="101"/>
                  </a:lnTo>
                  <a:cubicBezTo>
                    <a:pt x="23" y="101"/>
                    <a:pt x="0" y="79"/>
                    <a:pt x="0" y="50"/>
                  </a:cubicBezTo>
                  <a:lnTo>
                    <a:pt x="0" y="50"/>
                  </a:lnTo>
                  <a:cubicBezTo>
                    <a:pt x="0" y="23"/>
                    <a:pt x="23" y="0"/>
                    <a:pt x="50" y="0"/>
                  </a:cubicBezTo>
                  <a:lnTo>
                    <a:pt x="50" y="0"/>
                  </a:lnTo>
                  <a:cubicBezTo>
                    <a:pt x="78" y="0"/>
                    <a:pt x="101" y="23"/>
                    <a:pt x="101" y="50"/>
                  </a:cubicBezTo>
                </a:path>
              </a:pathLst>
            </a:custGeom>
            <a:solidFill>
              <a:srgbClr val="00B1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6" name="Freeform 103">
              <a:extLst>
                <a:ext uri="{FF2B5EF4-FFF2-40B4-BE49-F238E27FC236}">
                  <a16:creationId xmlns:a16="http://schemas.microsoft.com/office/drawing/2014/main" id="{CB410061-AB56-FD4B-9FA0-85EB55429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8721" y="10098898"/>
              <a:ext cx="653674" cy="417472"/>
            </a:xfrm>
            <a:custGeom>
              <a:avLst/>
              <a:gdLst>
                <a:gd name="T0" fmla="*/ 411 w 524"/>
                <a:gd name="T1" fmla="*/ 252 h 333"/>
                <a:gd name="T2" fmla="*/ 411 w 524"/>
                <a:gd name="T3" fmla="*/ 252 h 333"/>
                <a:gd name="T4" fmla="*/ 371 w 524"/>
                <a:gd name="T5" fmla="*/ 240 h 333"/>
                <a:gd name="T6" fmla="*/ 421 w 524"/>
                <a:gd name="T7" fmla="*/ 103 h 333"/>
                <a:gd name="T8" fmla="*/ 421 w 524"/>
                <a:gd name="T9" fmla="*/ 103 h 333"/>
                <a:gd name="T10" fmla="*/ 486 w 524"/>
                <a:gd name="T11" fmla="*/ 177 h 333"/>
                <a:gd name="T12" fmla="*/ 486 w 524"/>
                <a:gd name="T13" fmla="*/ 177 h 333"/>
                <a:gd name="T14" fmla="*/ 411 w 524"/>
                <a:gd name="T15" fmla="*/ 252 h 333"/>
                <a:gd name="T16" fmla="*/ 434 w 524"/>
                <a:gd name="T17" fmla="*/ 68 h 333"/>
                <a:gd name="T18" fmla="*/ 460 w 524"/>
                <a:gd name="T19" fmla="*/ 0 h 333"/>
                <a:gd name="T20" fmla="*/ 0 w 524"/>
                <a:gd name="T21" fmla="*/ 0 h 333"/>
                <a:gd name="T22" fmla="*/ 122 w 524"/>
                <a:gd name="T23" fmla="*/ 332 h 333"/>
                <a:gd name="T24" fmla="*/ 336 w 524"/>
                <a:gd name="T25" fmla="*/ 332 h 333"/>
                <a:gd name="T26" fmla="*/ 358 w 524"/>
                <a:gd name="T27" fmla="*/ 275 h 333"/>
                <a:gd name="T28" fmla="*/ 358 w 524"/>
                <a:gd name="T29" fmla="*/ 275 h 333"/>
                <a:gd name="T30" fmla="*/ 411 w 524"/>
                <a:gd name="T31" fmla="*/ 288 h 333"/>
                <a:gd name="T32" fmla="*/ 411 w 524"/>
                <a:gd name="T33" fmla="*/ 288 h 333"/>
                <a:gd name="T34" fmla="*/ 523 w 524"/>
                <a:gd name="T35" fmla="*/ 177 h 333"/>
                <a:gd name="T36" fmla="*/ 523 w 524"/>
                <a:gd name="T37" fmla="*/ 177 h 333"/>
                <a:gd name="T38" fmla="*/ 434 w 524"/>
                <a:gd name="T39" fmla="*/ 68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4" h="333">
                  <a:moveTo>
                    <a:pt x="411" y="252"/>
                  </a:moveTo>
                  <a:lnTo>
                    <a:pt x="411" y="252"/>
                  </a:lnTo>
                  <a:cubicBezTo>
                    <a:pt x="397" y="252"/>
                    <a:pt x="382" y="247"/>
                    <a:pt x="371" y="240"/>
                  </a:cubicBezTo>
                  <a:lnTo>
                    <a:pt x="421" y="103"/>
                  </a:lnTo>
                  <a:lnTo>
                    <a:pt x="421" y="103"/>
                  </a:lnTo>
                  <a:cubicBezTo>
                    <a:pt x="458" y="108"/>
                    <a:pt x="486" y="140"/>
                    <a:pt x="486" y="177"/>
                  </a:cubicBezTo>
                  <a:lnTo>
                    <a:pt x="486" y="177"/>
                  </a:lnTo>
                  <a:cubicBezTo>
                    <a:pt x="486" y="218"/>
                    <a:pt x="452" y="252"/>
                    <a:pt x="411" y="252"/>
                  </a:cubicBezTo>
                  <a:close/>
                  <a:moveTo>
                    <a:pt x="434" y="68"/>
                  </a:moveTo>
                  <a:lnTo>
                    <a:pt x="460" y="0"/>
                  </a:lnTo>
                  <a:lnTo>
                    <a:pt x="0" y="0"/>
                  </a:lnTo>
                  <a:lnTo>
                    <a:pt x="122" y="332"/>
                  </a:lnTo>
                  <a:lnTo>
                    <a:pt x="336" y="332"/>
                  </a:lnTo>
                  <a:lnTo>
                    <a:pt x="358" y="275"/>
                  </a:lnTo>
                  <a:lnTo>
                    <a:pt x="358" y="275"/>
                  </a:lnTo>
                  <a:cubicBezTo>
                    <a:pt x="374" y="283"/>
                    <a:pt x="392" y="288"/>
                    <a:pt x="411" y="288"/>
                  </a:cubicBezTo>
                  <a:lnTo>
                    <a:pt x="411" y="288"/>
                  </a:lnTo>
                  <a:cubicBezTo>
                    <a:pt x="472" y="288"/>
                    <a:pt x="523" y="238"/>
                    <a:pt x="523" y="177"/>
                  </a:cubicBezTo>
                  <a:lnTo>
                    <a:pt x="523" y="177"/>
                  </a:lnTo>
                  <a:cubicBezTo>
                    <a:pt x="523" y="124"/>
                    <a:pt x="484" y="79"/>
                    <a:pt x="434" y="68"/>
                  </a:cubicBezTo>
                  <a:close/>
                </a:path>
              </a:pathLst>
            </a:custGeom>
            <a:solidFill>
              <a:srgbClr val="00B1FF">
                <a:alpha val="50000"/>
              </a:srgb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7" name="Freeform 104">
              <a:extLst>
                <a:ext uri="{FF2B5EF4-FFF2-40B4-BE49-F238E27FC236}">
                  <a16:creationId xmlns:a16="http://schemas.microsoft.com/office/drawing/2014/main" id="{5C71DE56-5D2A-E44A-A57C-1A9F1AA9B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1983" y="6989836"/>
              <a:ext cx="2625677" cy="2938782"/>
            </a:xfrm>
            <a:custGeom>
              <a:avLst/>
              <a:gdLst>
                <a:gd name="T0" fmla="*/ 2053 w 2106"/>
                <a:gd name="T1" fmla="*/ 2360 h 2361"/>
                <a:gd name="T2" fmla="*/ 474 w 2106"/>
                <a:gd name="T3" fmla="*/ 2360 h 2361"/>
                <a:gd name="T4" fmla="*/ 474 w 2106"/>
                <a:gd name="T5" fmla="*/ 2360 h 2361"/>
                <a:gd name="T6" fmla="*/ 428 w 2106"/>
                <a:gd name="T7" fmla="*/ 2322 h 2361"/>
                <a:gd name="T8" fmla="*/ 30 w 2106"/>
                <a:gd name="T9" fmla="*/ 304 h 2361"/>
                <a:gd name="T10" fmla="*/ 30 w 2106"/>
                <a:gd name="T11" fmla="*/ 304 h 2361"/>
                <a:gd name="T12" fmla="*/ 273 w 2106"/>
                <a:gd name="T13" fmla="*/ 7 h 2361"/>
                <a:gd name="T14" fmla="*/ 1509 w 2106"/>
                <a:gd name="T15" fmla="*/ 1 h 2361"/>
                <a:gd name="T16" fmla="*/ 1509 w 2106"/>
                <a:gd name="T17" fmla="*/ 1 h 2361"/>
                <a:gd name="T18" fmla="*/ 1670 w 2106"/>
                <a:gd name="T19" fmla="*/ 133 h 2361"/>
                <a:gd name="T20" fmla="*/ 2099 w 2106"/>
                <a:gd name="T21" fmla="*/ 2304 h 2361"/>
                <a:gd name="T22" fmla="*/ 2099 w 2106"/>
                <a:gd name="T23" fmla="*/ 2304 h 2361"/>
                <a:gd name="T24" fmla="*/ 2053 w 2106"/>
                <a:gd name="T25" fmla="*/ 2360 h 2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06" h="2361">
                  <a:moveTo>
                    <a:pt x="2053" y="2360"/>
                  </a:moveTo>
                  <a:lnTo>
                    <a:pt x="474" y="2360"/>
                  </a:lnTo>
                  <a:lnTo>
                    <a:pt x="474" y="2360"/>
                  </a:lnTo>
                  <a:cubicBezTo>
                    <a:pt x="451" y="2360"/>
                    <a:pt x="432" y="2344"/>
                    <a:pt x="428" y="2322"/>
                  </a:cubicBezTo>
                  <a:lnTo>
                    <a:pt x="30" y="304"/>
                  </a:lnTo>
                  <a:lnTo>
                    <a:pt x="30" y="304"/>
                  </a:lnTo>
                  <a:cubicBezTo>
                    <a:pt x="0" y="151"/>
                    <a:pt x="117" y="8"/>
                    <a:pt x="273" y="7"/>
                  </a:cubicBezTo>
                  <a:lnTo>
                    <a:pt x="1509" y="1"/>
                  </a:lnTo>
                  <a:lnTo>
                    <a:pt x="1509" y="1"/>
                  </a:lnTo>
                  <a:cubicBezTo>
                    <a:pt x="1588" y="0"/>
                    <a:pt x="1655" y="56"/>
                    <a:pt x="1670" y="133"/>
                  </a:cubicBezTo>
                  <a:lnTo>
                    <a:pt x="2099" y="2304"/>
                  </a:lnTo>
                  <a:lnTo>
                    <a:pt x="2099" y="2304"/>
                  </a:lnTo>
                  <a:cubicBezTo>
                    <a:pt x="2105" y="2333"/>
                    <a:pt x="2083" y="2360"/>
                    <a:pt x="2053" y="2360"/>
                  </a:cubicBezTo>
                </a:path>
              </a:pathLst>
            </a:custGeom>
            <a:solidFill>
              <a:srgbClr val="40404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8" name="Freeform 105">
              <a:extLst>
                <a:ext uri="{FF2B5EF4-FFF2-40B4-BE49-F238E27FC236}">
                  <a16:creationId xmlns:a16="http://schemas.microsoft.com/office/drawing/2014/main" id="{E2AFD6BC-4ACF-1D42-9E8B-6BA04726E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9171" y="7193080"/>
              <a:ext cx="2378487" cy="2735538"/>
            </a:xfrm>
            <a:custGeom>
              <a:avLst/>
              <a:gdLst>
                <a:gd name="T0" fmla="*/ 1904 w 1911"/>
                <a:gd name="T1" fmla="*/ 2140 h 2197"/>
                <a:gd name="T2" fmla="*/ 1481 w 1911"/>
                <a:gd name="T3" fmla="*/ 0 h 2197"/>
                <a:gd name="T4" fmla="*/ 163 w 1911"/>
                <a:gd name="T5" fmla="*/ 7 h 2197"/>
                <a:gd name="T6" fmla="*/ 163 w 1911"/>
                <a:gd name="T7" fmla="*/ 7 h 2197"/>
                <a:gd name="T8" fmla="*/ 18 w 1911"/>
                <a:gd name="T9" fmla="*/ 184 h 2197"/>
                <a:gd name="T10" fmla="*/ 415 w 1911"/>
                <a:gd name="T11" fmla="*/ 2196 h 2197"/>
                <a:gd name="T12" fmla="*/ 1858 w 1911"/>
                <a:gd name="T13" fmla="*/ 2196 h 2197"/>
                <a:gd name="T14" fmla="*/ 1858 w 1911"/>
                <a:gd name="T15" fmla="*/ 2196 h 2197"/>
                <a:gd name="T16" fmla="*/ 1904 w 1911"/>
                <a:gd name="T17" fmla="*/ 2140 h 2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1" h="2197">
                  <a:moveTo>
                    <a:pt x="1904" y="2140"/>
                  </a:moveTo>
                  <a:lnTo>
                    <a:pt x="1481" y="0"/>
                  </a:lnTo>
                  <a:lnTo>
                    <a:pt x="163" y="7"/>
                  </a:lnTo>
                  <a:lnTo>
                    <a:pt x="163" y="7"/>
                  </a:lnTo>
                  <a:cubicBezTo>
                    <a:pt x="70" y="7"/>
                    <a:pt x="0" y="93"/>
                    <a:pt x="18" y="184"/>
                  </a:cubicBezTo>
                  <a:lnTo>
                    <a:pt x="415" y="2196"/>
                  </a:lnTo>
                  <a:lnTo>
                    <a:pt x="1858" y="2196"/>
                  </a:lnTo>
                  <a:lnTo>
                    <a:pt x="1858" y="2196"/>
                  </a:lnTo>
                  <a:cubicBezTo>
                    <a:pt x="1888" y="2196"/>
                    <a:pt x="1910" y="2169"/>
                    <a:pt x="1904" y="2140"/>
                  </a:cubicBezTo>
                </a:path>
              </a:pathLst>
            </a:custGeom>
            <a:solidFill>
              <a:srgbClr val="565A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29" name="Freeform 106">
              <a:extLst>
                <a:ext uri="{FF2B5EF4-FFF2-40B4-BE49-F238E27FC236}">
                  <a16:creationId xmlns:a16="http://schemas.microsoft.com/office/drawing/2014/main" id="{19726A39-E46C-2D4F-9435-D9712EA16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8045" y="9928618"/>
              <a:ext cx="2724550" cy="422962"/>
            </a:xfrm>
            <a:custGeom>
              <a:avLst/>
              <a:gdLst>
                <a:gd name="T0" fmla="*/ 2018 w 2188"/>
                <a:gd name="T1" fmla="*/ 337 h 338"/>
                <a:gd name="T2" fmla="*/ 168 w 2188"/>
                <a:gd name="T3" fmla="*/ 337 h 338"/>
                <a:gd name="T4" fmla="*/ 168 w 2188"/>
                <a:gd name="T5" fmla="*/ 337 h 338"/>
                <a:gd name="T6" fmla="*/ 0 w 2188"/>
                <a:gd name="T7" fmla="*/ 169 h 338"/>
                <a:gd name="T8" fmla="*/ 0 w 2188"/>
                <a:gd name="T9" fmla="*/ 169 h 338"/>
                <a:gd name="T10" fmla="*/ 168 w 2188"/>
                <a:gd name="T11" fmla="*/ 0 h 338"/>
                <a:gd name="T12" fmla="*/ 2018 w 2188"/>
                <a:gd name="T13" fmla="*/ 0 h 338"/>
                <a:gd name="T14" fmla="*/ 2018 w 2188"/>
                <a:gd name="T15" fmla="*/ 0 h 338"/>
                <a:gd name="T16" fmla="*/ 2187 w 2188"/>
                <a:gd name="T17" fmla="*/ 169 h 338"/>
                <a:gd name="T18" fmla="*/ 2187 w 2188"/>
                <a:gd name="T19" fmla="*/ 169 h 338"/>
                <a:gd name="T20" fmla="*/ 2018 w 2188"/>
                <a:gd name="T21" fmla="*/ 337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88" h="338">
                  <a:moveTo>
                    <a:pt x="2018" y="337"/>
                  </a:moveTo>
                  <a:lnTo>
                    <a:pt x="168" y="337"/>
                  </a:lnTo>
                  <a:lnTo>
                    <a:pt x="168" y="337"/>
                  </a:lnTo>
                  <a:cubicBezTo>
                    <a:pt x="75" y="337"/>
                    <a:pt x="0" y="262"/>
                    <a:pt x="0" y="169"/>
                  </a:cubicBezTo>
                  <a:lnTo>
                    <a:pt x="0" y="169"/>
                  </a:lnTo>
                  <a:cubicBezTo>
                    <a:pt x="0" y="75"/>
                    <a:pt x="75" y="0"/>
                    <a:pt x="168" y="0"/>
                  </a:cubicBezTo>
                  <a:lnTo>
                    <a:pt x="2018" y="0"/>
                  </a:lnTo>
                  <a:lnTo>
                    <a:pt x="2018" y="0"/>
                  </a:lnTo>
                  <a:cubicBezTo>
                    <a:pt x="2111" y="0"/>
                    <a:pt x="2187" y="75"/>
                    <a:pt x="2187" y="169"/>
                  </a:cubicBezTo>
                  <a:lnTo>
                    <a:pt x="2187" y="169"/>
                  </a:lnTo>
                  <a:cubicBezTo>
                    <a:pt x="2187" y="262"/>
                    <a:pt x="2111" y="337"/>
                    <a:pt x="2018" y="337"/>
                  </a:cubicBezTo>
                </a:path>
              </a:pathLst>
            </a:custGeom>
            <a:solidFill>
              <a:srgbClr val="40404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0" name="Freeform 107">
              <a:extLst>
                <a:ext uri="{FF2B5EF4-FFF2-40B4-BE49-F238E27FC236}">
                  <a16:creationId xmlns:a16="http://schemas.microsoft.com/office/drawing/2014/main" id="{07360E74-96B4-8F49-BFEE-63C78BF5E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14101" y="10351578"/>
              <a:ext cx="758041" cy="1516080"/>
            </a:xfrm>
            <a:custGeom>
              <a:avLst/>
              <a:gdLst>
                <a:gd name="T0" fmla="*/ 30 w 608"/>
                <a:gd name="T1" fmla="*/ 1208 h 1217"/>
                <a:gd name="T2" fmla="*/ 30 w 608"/>
                <a:gd name="T3" fmla="*/ 1208 h 1217"/>
                <a:gd name="T4" fmla="*/ 30 w 608"/>
                <a:gd name="T5" fmla="*/ 1208 h 1217"/>
                <a:gd name="T6" fmla="*/ 7 w 608"/>
                <a:gd name="T7" fmla="*/ 1156 h 1217"/>
                <a:gd name="T8" fmla="*/ 420 w 608"/>
                <a:gd name="T9" fmla="*/ 0 h 1217"/>
                <a:gd name="T10" fmla="*/ 607 w 608"/>
                <a:gd name="T11" fmla="*/ 0 h 1217"/>
                <a:gd name="T12" fmla="*/ 83 w 608"/>
                <a:gd name="T13" fmla="*/ 1188 h 1217"/>
                <a:gd name="T14" fmla="*/ 83 w 608"/>
                <a:gd name="T15" fmla="*/ 1188 h 1217"/>
                <a:gd name="T16" fmla="*/ 30 w 608"/>
                <a:gd name="T17" fmla="*/ 1208 h 1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8" h="1217">
                  <a:moveTo>
                    <a:pt x="30" y="1208"/>
                  </a:moveTo>
                  <a:lnTo>
                    <a:pt x="30" y="1208"/>
                  </a:lnTo>
                  <a:lnTo>
                    <a:pt x="30" y="1208"/>
                  </a:lnTo>
                  <a:cubicBezTo>
                    <a:pt x="9" y="1199"/>
                    <a:pt x="0" y="1176"/>
                    <a:pt x="7" y="1156"/>
                  </a:cubicBezTo>
                  <a:lnTo>
                    <a:pt x="420" y="0"/>
                  </a:lnTo>
                  <a:lnTo>
                    <a:pt x="607" y="0"/>
                  </a:lnTo>
                  <a:lnTo>
                    <a:pt x="83" y="1188"/>
                  </a:lnTo>
                  <a:lnTo>
                    <a:pt x="83" y="1188"/>
                  </a:lnTo>
                  <a:cubicBezTo>
                    <a:pt x="74" y="1208"/>
                    <a:pt x="50" y="1216"/>
                    <a:pt x="30" y="1208"/>
                  </a:cubicBezTo>
                </a:path>
              </a:pathLst>
            </a:custGeom>
            <a:solidFill>
              <a:srgbClr val="D1D3D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1" name="Freeform 108">
              <a:extLst>
                <a:ext uri="{FF2B5EF4-FFF2-40B4-BE49-F238E27FC236}">
                  <a16:creationId xmlns:a16="http://schemas.microsoft.com/office/drawing/2014/main" id="{5F771E3F-A180-C14F-B4F7-D7BE7B82A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36933" y="10351578"/>
              <a:ext cx="758041" cy="1516080"/>
            </a:xfrm>
            <a:custGeom>
              <a:avLst/>
              <a:gdLst>
                <a:gd name="T0" fmla="*/ 29 w 609"/>
                <a:gd name="T1" fmla="*/ 1208 h 1217"/>
                <a:gd name="T2" fmla="*/ 29 w 609"/>
                <a:gd name="T3" fmla="*/ 1208 h 1217"/>
                <a:gd name="T4" fmla="*/ 29 w 609"/>
                <a:gd name="T5" fmla="*/ 1208 h 1217"/>
                <a:gd name="T6" fmla="*/ 7 w 609"/>
                <a:gd name="T7" fmla="*/ 1156 h 1217"/>
                <a:gd name="T8" fmla="*/ 420 w 609"/>
                <a:gd name="T9" fmla="*/ 0 h 1217"/>
                <a:gd name="T10" fmla="*/ 608 w 609"/>
                <a:gd name="T11" fmla="*/ 0 h 1217"/>
                <a:gd name="T12" fmla="*/ 83 w 609"/>
                <a:gd name="T13" fmla="*/ 1188 h 1217"/>
                <a:gd name="T14" fmla="*/ 83 w 609"/>
                <a:gd name="T15" fmla="*/ 1188 h 1217"/>
                <a:gd name="T16" fmla="*/ 29 w 609"/>
                <a:gd name="T17" fmla="*/ 1208 h 1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9" h="1217">
                  <a:moveTo>
                    <a:pt x="29" y="1208"/>
                  </a:moveTo>
                  <a:lnTo>
                    <a:pt x="29" y="1208"/>
                  </a:lnTo>
                  <a:lnTo>
                    <a:pt x="29" y="1208"/>
                  </a:lnTo>
                  <a:cubicBezTo>
                    <a:pt x="10" y="1199"/>
                    <a:pt x="0" y="1176"/>
                    <a:pt x="7" y="1156"/>
                  </a:cubicBezTo>
                  <a:lnTo>
                    <a:pt x="420" y="0"/>
                  </a:lnTo>
                  <a:lnTo>
                    <a:pt x="608" y="0"/>
                  </a:lnTo>
                  <a:lnTo>
                    <a:pt x="83" y="1188"/>
                  </a:lnTo>
                  <a:lnTo>
                    <a:pt x="83" y="1188"/>
                  </a:lnTo>
                  <a:cubicBezTo>
                    <a:pt x="73" y="1208"/>
                    <a:pt x="50" y="1216"/>
                    <a:pt x="29" y="1208"/>
                  </a:cubicBezTo>
                </a:path>
              </a:pathLst>
            </a:custGeom>
            <a:solidFill>
              <a:srgbClr val="D1D3D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2" name="Freeform 49">
              <a:extLst>
                <a:ext uri="{FF2B5EF4-FFF2-40B4-BE49-F238E27FC236}">
                  <a16:creationId xmlns:a16="http://schemas.microsoft.com/office/drawing/2014/main" id="{5EA6F64B-693C-FA44-A493-B9E5B284B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08339" y="10351579"/>
              <a:ext cx="1678766" cy="1508687"/>
            </a:xfrm>
            <a:custGeom>
              <a:avLst/>
              <a:gdLst>
                <a:gd name="connsiteX0" fmla="*/ 928328 w 1678766"/>
                <a:gd name="connsiteY0" fmla="*/ 0 h 1508687"/>
                <a:gd name="connsiteX1" fmla="*/ 1161092 w 1678766"/>
                <a:gd name="connsiteY1" fmla="*/ 0 h 1508687"/>
                <a:gd name="connsiteX2" fmla="*/ 1675166 w 1678766"/>
                <a:gd name="connsiteY2" fmla="*/ 1440089 h 1508687"/>
                <a:gd name="connsiteX3" fmla="*/ 1647782 w 1678766"/>
                <a:gd name="connsiteY3" fmla="*/ 1504868 h 1508687"/>
                <a:gd name="connsiteX4" fmla="*/ 1581810 w 1678766"/>
                <a:gd name="connsiteY4" fmla="*/ 1479953 h 1508687"/>
                <a:gd name="connsiteX5" fmla="*/ 0 w 1678766"/>
                <a:gd name="connsiteY5" fmla="*/ 0 h 1508687"/>
                <a:gd name="connsiteX6" fmla="*/ 232766 w 1678766"/>
                <a:gd name="connsiteY6" fmla="*/ 0 h 1508687"/>
                <a:gd name="connsiteX7" fmla="*/ 746840 w 1678766"/>
                <a:gd name="connsiteY7" fmla="*/ 1440089 h 1508687"/>
                <a:gd name="connsiteX8" fmla="*/ 719456 w 1678766"/>
                <a:gd name="connsiteY8" fmla="*/ 1504868 h 1508687"/>
                <a:gd name="connsiteX9" fmla="*/ 653484 w 1678766"/>
                <a:gd name="connsiteY9" fmla="*/ 1479953 h 150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8766" h="1508687">
                  <a:moveTo>
                    <a:pt x="928328" y="0"/>
                  </a:moveTo>
                  <a:lnTo>
                    <a:pt x="1161092" y="0"/>
                  </a:lnTo>
                  <a:lnTo>
                    <a:pt x="1675166" y="1440089"/>
                  </a:lnTo>
                  <a:cubicBezTo>
                    <a:pt x="1685124" y="1465004"/>
                    <a:pt x="1673920" y="1493656"/>
                    <a:pt x="1647782" y="1504868"/>
                  </a:cubicBezTo>
                  <a:cubicBezTo>
                    <a:pt x="1622886" y="1514834"/>
                    <a:pt x="1594258" y="1504868"/>
                    <a:pt x="1581810" y="1479953"/>
                  </a:cubicBezTo>
                  <a:close/>
                  <a:moveTo>
                    <a:pt x="0" y="0"/>
                  </a:moveTo>
                  <a:lnTo>
                    <a:pt x="232766" y="0"/>
                  </a:lnTo>
                  <a:lnTo>
                    <a:pt x="746840" y="1440089"/>
                  </a:lnTo>
                  <a:cubicBezTo>
                    <a:pt x="756798" y="1465004"/>
                    <a:pt x="744350" y="1493656"/>
                    <a:pt x="719456" y="1504868"/>
                  </a:cubicBezTo>
                  <a:cubicBezTo>
                    <a:pt x="694560" y="1514834"/>
                    <a:pt x="664688" y="1504868"/>
                    <a:pt x="653484" y="1479953"/>
                  </a:cubicBezTo>
                  <a:close/>
                </a:path>
              </a:pathLst>
            </a:custGeom>
            <a:solidFill>
              <a:srgbClr val="D1D3D2">
                <a:alpha val="5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3" name="Freeform 111">
              <a:extLst>
                <a:ext uri="{FF2B5EF4-FFF2-40B4-BE49-F238E27FC236}">
                  <a16:creationId xmlns:a16="http://schemas.microsoft.com/office/drawing/2014/main" id="{04D36C8B-B556-414B-AB8A-1CB568821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71610" y="11417231"/>
              <a:ext cx="335075" cy="390007"/>
            </a:xfrm>
            <a:custGeom>
              <a:avLst/>
              <a:gdLst>
                <a:gd name="T0" fmla="*/ 203 w 268"/>
                <a:gd name="T1" fmla="*/ 313 h 314"/>
                <a:gd name="T2" fmla="*/ 0 w 268"/>
                <a:gd name="T3" fmla="*/ 313 h 314"/>
                <a:gd name="T4" fmla="*/ 66 w 268"/>
                <a:gd name="T5" fmla="*/ 0 h 314"/>
                <a:gd name="T6" fmla="*/ 267 w 268"/>
                <a:gd name="T7" fmla="*/ 0 h 314"/>
                <a:gd name="T8" fmla="*/ 203 w 268"/>
                <a:gd name="T9" fmla="*/ 31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8" h="314">
                  <a:moveTo>
                    <a:pt x="203" y="313"/>
                  </a:moveTo>
                  <a:lnTo>
                    <a:pt x="0" y="313"/>
                  </a:lnTo>
                  <a:lnTo>
                    <a:pt x="66" y="0"/>
                  </a:lnTo>
                  <a:lnTo>
                    <a:pt x="267" y="0"/>
                  </a:lnTo>
                  <a:lnTo>
                    <a:pt x="203" y="313"/>
                  </a:lnTo>
                </a:path>
              </a:pathLst>
            </a:custGeom>
            <a:solidFill>
              <a:srgbClr val="FED7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4" name="Freeform 112">
              <a:extLst>
                <a:ext uri="{FF2B5EF4-FFF2-40B4-BE49-F238E27FC236}">
                  <a16:creationId xmlns:a16="http://schemas.microsoft.com/office/drawing/2014/main" id="{2A9042FA-8D07-FB4C-B325-0394E5F7F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11186" y="11807239"/>
              <a:ext cx="648180" cy="274652"/>
            </a:xfrm>
            <a:custGeom>
              <a:avLst/>
              <a:gdLst>
                <a:gd name="T0" fmla="*/ 50 w 520"/>
                <a:gd name="T1" fmla="*/ 0 h 219"/>
                <a:gd name="T2" fmla="*/ 45 w 520"/>
                <a:gd name="T3" fmla="*/ 3 h 219"/>
                <a:gd name="T4" fmla="*/ 45 w 520"/>
                <a:gd name="T5" fmla="*/ 3 h 219"/>
                <a:gd name="T6" fmla="*/ 0 w 520"/>
                <a:gd name="T7" fmla="*/ 128 h 219"/>
                <a:gd name="T8" fmla="*/ 0 w 520"/>
                <a:gd name="T9" fmla="*/ 217 h 219"/>
                <a:gd name="T10" fmla="*/ 117 w 520"/>
                <a:gd name="T11" fmla="*/ 217 h 219"/>
                <a:gd name="T12" fmla="*/ 140 w 520"/>
                <a:gd name="T13" fmla="*/ 194 h 219"/>
                <a:gd name="T14" fmla="*/ 164 w 520"/>
                <a:gd name="T15" fmla="*/ 218 h 219"/>
                <a:gd name="T16" fmla="*/ 519 w 520"/>
                <a:gd name="T17" fmla="*/ 218 h 219"/>
                <a:gd name="T18" fmla="*/ 519 w 520"/>
                <a:gd name="T19" fmla="*/ 218 h 219"/>
                <a:gd name="T20" fmla="*/ 478 w 520"/>
                <a:gd name="T21" fmla="*/ 163 h 219"/>
                <a:gd name="T22" fmla="*/ 320 w 520"/>
                <a:gd name="T23" fmla="*/ 117 h 219"/>
                <a:gd name="T24" fmla="*/ 252 w 520"/>
                <a:gd name="T25" fmla="*/ 0 h 219"/>
                <a:gd name="T26" fmla="*/ 50 w 520"/>
                <a:gd name="T2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0" h="219">
                  <a:moveTo>
                    <a:pt x="50" y="0"/>
                  </a:moveTo>
                  <a:lnTo>
                    <a:pt x="45" y="3"/>
                  </a:lnTo>
                  <a:lnTo>
                    <a:pt x="45" y="3"/>
                  </a:lnTo>
                  <a:cubicBezTo>
                    <a:pt x="17" y="20"/>
                    <a:pt x="0" y="44"/>
                    <a:pt x="0" y="128"/>
                  </a:cubicBezTo>
                  <a:lnTo>
                    <a:pt x="0" y="217"/>
                  </a:lnTo>
                  <a:lnTo>
                    <a:pt x="117" y="217"/>
                  </a:lnTo>
                  <a:lnTo>
                    <a:pt x="140" y="194"/>
                  </a:lnTo>
                  <a:lnTo>
                    <a:pt x="164" y="218"/>
                  </a:lnTo>
                  <a:lnTo>
                    <a:pt x="519" y="218"/>
                  </a:lnTo>
                  <a:lnTo>
                    <a:pt x="519" y="218"/>
                  </a:lnTo>
                  <a:cubicBezTo>
                    <a:pt x="519" y="192"/>
                    <a:pt x="503" y="169"/>
                    <a:pt x="478" y="163"/>
                  </a:cubicBezTo>
                  <a:lnTo>
                    <a:pt x="320" y="117"/>
                  </a:lnTo>
                  <a:lnTo>
                    <a:pt x="252" y="0"/>
                  </a:lnTo>
                  <a:lnTo>
                    <a:pt x="50" y="0"/>
                  </a:lnTo>
                </a:path>
              </a:pathLst>
            </a:custGeom>
            <a:solidFill>
              <a:srgbClr val="40404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5" name="Freeform 113">
              <a:extLst>
                <a:ext uri="{FF2B5EF4-FFF2-40B4-BE49-F238E27FC236}">
                  <a16:creationId xmlns:a16="http://schemas.microsoft.com/office/drawing/2014/main" id="{4B4B34E3-E9A9-E743-B1FD-ED12760B7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50893" y="11417231"/>
              <a:ext cx="335077" cy="390007"/>
            </a:xfrm>
            <a:custGeom>
              <a:avLst/>
              <a:gdLst>
                <a:gd name="T0" fmla="*/ 202 w 268"/>
                <a:gd name="T1" fmla="*/ 313 h 314"/>
                <a:gd name="T2" fmla="*/ 0 w 268"/>
                <a:gd name="T3" fmla="*/ 313 h 314"/>
                <a:gd name="T4" fmla="*/ 65 w 268"/>
                <a:gd name="T5" fmla="*/ 0 h 314"/>
                <a:gd name="T6" fmla="*/ 267 w 268"/>
                <a:gd name="T7" fmla="*/ 0 h 314"/>
                <a:gd name="T8" fmla="*/ 202 w 268"/>
                <a:gd name="T9" fmla="*/ 31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8" h="314">
                  <a:moveTo>
                    <a:pt x="202" y="313"/>
                  </a:moveTo>
                  <a:lnTo>
                    <a:pt x="0" y="313"/>
                  </a:lnTo>
                  <a:lnTo>
                    <a:pt x="65" y="0"/>
                  </a:lnTo>
                  <a:lnTo>
                    <a:pt x="267" y="0"/>
                  </a:lnTo>
                  <a:lnTo>
                    <a:pt x="202" y="313"/>
                  </a:lnTo>
                </a:path>
              </a:pathLst>
            </a:custGeom>
            <a:solidFill>
              <a:srgbClr val="FED7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6" name="Freeform 114">
              <a:extLst>
                <a:ext uri="{FF2B5EF4-FFF2-40B4-BE49-F238E27FC236}">
                  <a16:creationId xmlns:a16="http://schemas.microsoft.com/office/drawing/2014/main" id="{6DB3E069-8843-E546-BF2F-359D683A3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9219" y="9467201"/>
              <a:ext cx="681137" cy="2664126"/>
            </a:xfrm>
            <a:custGeom>
              <a:avLst/>
              <a:gdLst>
                <a:gd name="T0" fmla="*/ 529 w 549"/>
                <a:gd name="T1" fmla="*/ 2137 h 2138"/>
                <a:gd name="T2" fmla="*/ 529 w 549"/>
                <a:gd name="T3" fmla="*/ 2137 h 2138"/>
                <a:gd name="T4" fmla="*/ 512 w 549"/>
                <a:gd name="T5" fmla="*/ 2123 h 2138"/>
                <a:gd name="T6" fmla="*/ 2 w 549"/>
                <a:gd name="T7" fmla="*/ 24 h 2138"/>
                <a:gd name="T8" fmla="*/ 2 w 549"/>
                <a:gd name="T9" fmla="*/ 24 h 2138"/>
                <a:gd name="T10" fmla="*/ 16 w 549"/>
                <a:gd name="T11" fmla="*/ 3 h 2138"/>
                <a:gd name="T12" fmla="*/ 16 w 549"/>
                <a:gd name="T13" fmla="*/ 3 h 2138"/>
                <a:gd name="T14" fmla="*/ 37 w 549"/>
                <a:gd name="T15" fmla="*/ 16 h 2138"/>
                <a:gd name="T16" fmla="*/ 546 w 549"/>
                <a:gd name="T17" fmla="*/ 2115 h 2138"/>
                <a:gd name="T18" fmla="*/ 546 w 549"/>
                <a:gd name="T19" fmla="*/ 2115 h 2138"/>
                <a:gd name="T20" fmla="*/ 533 w 549"/>
                <a:gd name="T21" fmla="*/ 2136 h 2138"/>
                <a:gd name="T22" fmla="*/ 533 w 549"/>
                <a:gd name="T23" fmla="*/ 2136 h 2138"/>
                <a:gd name="T24" fmla="*/ 529 w 549"/>
                <a:gd name="T25" fmla="*/ 2137 h 2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9" h="2138">
                  <a:moveTo>
                    <a:pt x="529" y="2137"/>
                  </a:moveTo>
                  <a:lnTo>
                    <a:pt x="529" y="2137"/>
                  </a:lnTo>
                  <a:cubicBezTo>
                    <a:pt x="521" y="2137"/>
                    <a:pt x="514" y="2132"/>
                    <a:pt x="512" y="2123"/>
                  </a:cubicBezTo>
                  <a:lnTo>
                    <a:pt x="2" y="24"/>
                  </a:lnTo>
                  <a:lnTo>
                    <a:pt x="2" y="24"/>
                  </a:lnTo>
                  <a:cubicBezTo>
                    <a:pt x="0" y="14"/>
                    <a:pt x="6" y="5"/>
                    <a:pt x="16" y="3"/>
                  </a:cubicBezTo>
                  <a:lnTo>
                    <a:pt x="16" y="3"/>
                  </a:lnTo>
                  <a:cubicBezTo>
                    <a:pt x="25" y="0"/>
                    <a:pt x="35" y="6"/>
                    <a:pt x="37" y="16"/>
                  </a:cubicBezTo>
                  <a:lnTo>
                    <a:pt x="546" y="2115"/>
                  </a:lnTo>
                  <a:lnTo>
                    <a:pt x="546" y="2115"/>
                  </a:lnTo>
                  <a:cubicBezTo>
                    <a:pt x="548" y="2124"/>
                    <a:pt x="542" y="2134"/>
                    <a:pt x="533" y="2136"/>
                  </a:cubicBezTo>
                  <a:lnTo>
                    <a:pt x="533" y="2136"/>
                  </a:lnTo>
                  <a:cubicBezTo>
                    <a:pt x="531" y="2136"/>
                    <a:pt x="530" y="2137"/>
                    <a:pt x="529" y="213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7" name="Freeform 115">
              <a:extLst>
                <a:ext uri="{FF2B5EF4-FFF2-40B4-BE49-F238E27FC236}">
                  <a16:creationId xmlns:a16="http://schemas.microsoft.com/office/drawing/2014/main" id="{9F0FCF01-47A5-6845-9142-437006072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61021" y="9165083"/>
              <a:ext cx="2449898" cy="2323560"/>
            </a:xfrm>
            <a:custGeom>
              <a:avLst/>
              <a:gdLst>
                <a:gd name="T0" fmla="*/ 0 w 1967"/>
                <a:gd name="T1" fmla="*/ 80 h 1867"/>
                <a:gd name="T2" fmla="*/ 0 w 1967"/>
                <a:gd name="T3" fmla="*/ 80 h 1867"/>
                <a:gd name="T4" fmla="*/ 335 w 1967"/>
                <a:gd name="T5" fmla="*/ 615 h 1867"/>
                <a:gd name="T6" fmla="*/ 1360 w 1967"/>
                <a:gd name="T7" fmla="*/ 615 h 1867"/>
                <a:gd name="T8" fmla="*/ 1195 w 1967"/>
                <a:gd name="T9" fmla="*/ 1866 h 1867"/>
                <a:gd name="T10" fmla="*/ 1546 w 1967"/>
                <a:gd name="T11" fmla="*/ 1866 h 1867"/>
                <a:gd name="T12" fmla="*/ 1546 w 1967"/>
                <a:gd name="T13" fmla="*/ 1866 h 1867"/>
                <a:gd name="T14" fmla="*/ 1935 w 1967"/>
                <a:gd name="T15" fmla="*/ 494 h 1867"/>
                <a:gd name="T16" fmla="*/ 1935 w 1967"/>
                <a:gd name="T17" fmla="*/ 494 h 1867"/>
                <a:gd name="T18" fmla="*/ 1714 w 1967"/>
                <a:gd name="T19" fmla="*/ 182 h 1867"/>
                <a:gd name="T20" fmla="*/ 526 w 1967"/>
                <a:gd name="T21" fmla="*/ 0 h 1867"/>
                <a:gd name="T22" fmla="*/ 0 w 1967"/>
                <a:gd name="T23" fmla="*/ 80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7" h="1867">
                  <a:moveTo>
                    <a:pt x="0" y="80"/>
                  </a:moveTo>
                  <a:lnTo>
                    <a:pt x="0" y="80"/>
                  </a:lnTo>
                  <a:cubicBezTo>
                    <a:pt x="0" y="80"/>
                    <a:pt x="14" y="615"/>
                    <a:pt x="335" y="615"/>
                  </a:cubicBezTo>
                  <a:lnTo>
                    <a:pt x="1360" y="615"/>
                  </a:lnTo>
                  <a:lnTo>
                    <a:pt x="1195" y="1866"/>
                  </a:lnTo>
                  <a:lnTo>
                    <a:pt x="1546" y="1866"/>
                  </a:lnTo>
                  <a:lnTo>
                    <a:pt x="1546" y="1866"/>
                  </a:lnTo>
                  <a:cubicBezTo>
                    <a:pt x="1546" y="1866"/>
                    <a:pt x="1779" y="1219"/>
                    <a:pt x="1935" y="494"/>
                  </a:cubicBezTo>
                  <a:lnTo>
                    <a:pt x="1935" y="494"/>
                  </a:lnTo>
                  <a:cubicBezTo>
                    <a:pt x="1966" y="346"/>
                    <a:pt x="1865" y="202"/>
                    <a:pt x="1714" y="182"/>
                  </a:cubicBezTo>
                  <a:lnTo>
                    <a:pt x="526" y="0"/>
                  </a:lnTo>
                  <a:lnTo>
                    <a:pt x="0" y="80"/>
                  </a:lnTo>
                </a:path>
              </a:pathLst>
            </a:custGeom>
            <a:solidFill>
              <a:srgbClr val="1620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8" name="Freeform 116">
              <a:extLst>
                <a:ext uri="{FF2B5EF4-FFF2-40B4-BE49-F238E27FC236}">
                  <a16:creationId xmlns:a16="http://schemas.microsoft.com/office/drawing/2014/main" id="{ED70D40A-FD3B-0E45-AB68-1C3AFAF95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12841" y="9209026"/>
              <a:ext cx="2433421" cy="2279615"/>
            </a:xfrm>
            <a:custGeom>
              <a:avLst/>
              <a:gdLst>
                <a:gd name="T0" fmla="*/ 6 w 1954"/>
                <a:gd name="T1" fmla="*/ 105 h 1830"/>
                <a:gd name="T2" fmla="*/ 6 w 1954"/>
                <a:gd name="T3" fmla="*/ 105 h 1830"/>
                <a:gd name="T4" fmla="*/ 321 w 1954"/>
                <a:gd name="T5" fmla="*/ 578 h 1830"/>
                <a:gd name="T6" fmla="*/ 1346 w 1954"/>
                <a:gd name="T7" fmla="*/ 578 h 1830"/>
                <a:gd name="T8" fmla="*/ 1181 w 1954"/>
                <a:gd name="T9" fmla="*/ 1829 h 1830"/>
                <a:gd name="T10" fmla="*/ 1532 w 1954"/>
                <a:gd name="T11" fmla="*/ 1829 h 1830"/>
                <a:gd name="T12" fmla="*/ 1532 w 1954"/>
                <a:gd name="T13" fmla="*/ 1829 h 1830"/>
                <a:gd name="T14" fmla="*/ 1921 w 1954"/>
                <a:gd name="T15" fmla="*/ 457 h 1830"/>
                <a:gd name="T16" fmla="*/ 1921 w 1954"/>
                <a:gd name="T17" fmla="*/ 457 h 1830"/>
                <a:gd name="T18" fmla="*/ 1701 w 1954"/>
                <a:gd name="T19" fmla="*/ 145 h 1830"/>
                <a:gd name="T20" fmla="*/ 887 w 1954"/>
                <a:gd name="T21" fmla="*/ 0 h 1830"/>
                <a:gd name="T22" fmla="*/ 6 w 1954"/>
                <a:gd name="T23" fmla="*/ 105 h 1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54" h="1830">
                  <a:moveTo>
                    <a:pt x="6" y="105"/>
                  </a:moveTo>
                  <a:lnTo>
                    <a:pt x="6" y="105"/>
                  </a:lnTo>
                  <a:cubicBezTo>
                    <a:pt x="6" y="105"/>
                    <a:pt x="0" y="578"/>
                    <a:pt x="321" y="578"/>
                  </a:cubicBezTo>
                  <a:lnTo>
                    <a:pt x="1346" y="578"/>
                  </a:lnTo>
                  <a:lnTo>
                    <a:pt x="1181" y="1829"/>
                  </a:lnTo>
                  <a:lnTo>
                    <a:pt x="1532" y="1829"/>
                  </a:lnTo>
                  <a:lnTo>
                    <a:pt x="1532" y="1829"/>
                  </a:lnTo>
                  <a:cubicBezTo>
                    <a:pt x="1532" y="1829"/>
                    <a:pt x="1765" y="1182"/>
                    <a:pt x="1921" y="457"/>
                  </a:cubicBezTo>
                  <a:lnTo>
                    <a:pt x="1921" y="457"/>
                  </a:lnTo>
                  <a:cubicBezTo>
                    <a:pt x="1953" y="309"/>
                    <a:pt x="1851" y="165"/>
                    <a:pt x="1701" y="145"/>
                  </a:cubicBezTo>
                  <a:lnTo>
                    <a:pt x="887" y="0"/>
                  </a:lnTo>
                  <a:lnTo>
                    <a:pt x="6" y="105"/>
                  </a:lnTo>
                </a:path>
              </a:pathLst>
            </a:custGeom>
            <a:solidFill>
              <a:srgbClr val="2A398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39" name="Freeform 117">
              <a:extLst>
                <a:ext uri="{FF2B5EF4-FFF2-40B4-BE49-F238E27FC236}">
                  <a16:creationId xmlns:a16="http://schemas.microsoft.com/office/drawing/2014/main" id="{E6B4E0F8-B021-9D48-BD2A-0CE009C25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08209" y="8022527"/>
              <a:ext cx="1406219" cy="1016216"/>
            </a:xfrm>
            <a:custGeom>
              <a:avLst/>
              <a:gdLst>
                <a:gd name="T0" fmla="*/ 297 w 1130"/>
                <a:gd name="T1" fmla="*/ 0 h 814"/>
                <a:gd name="T2" fmla="*/ 393 w 1130"/>
                <a:gd name="T3" fmla="*/ 375 h 814"/>
                <a:gd name="T4" fmla="*/ 1129 w 1130"/>
                <a:gd name="T5" fmla="*/ 675 h 814"/>
                <a:gd name="T6" fmla="*/ 1026 w 1130"/>
                <a:gd name="T7" fmla="*/ 813 h 814"/>
                <a:gd name="T8" fmla="*/ 294 w 1130"/>
                <a:gd name="T9" fmla="*/ 596 h 814"/>
                <a:gd name="T10" fmla="*/ 294 w 1130"/>
                <a:gd name="T11" fmla="*/ 596 h 814"/>
                <a:gd name="T12" fmla="*/ 93 w 1130"/>
                <a:gd name="T13" fmla="*/ 388 h 814"/>
                <a:gd name="T14" fmla="*/ 0 w 1130"/>
                <a:gd name="T15" fmla="*/ 31 h 814"/>
                <a:gd name="T16" fmla="*/ 297 w 1130"/>
                <a:gd name="T17" fmla="*/ 0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0" h="814">
                  <a:moveTo>
                    <a:pt x="297" y="0"/>
                  </a:moveTo>
                  <a:lnTo>
                    <a:pt x="393" y="375"/>
                  </a:lnTo>
                  <a:lnTo>
                    <a:pt x="1129" y="675"/>
                  </a:lnTo>
                  <a:lnTo>
                    <a:pt x="1026" y="813"/>
                  </a:lnTo>
                  <a:lnTo>
                    <a:pt x="294" y="596"/>
                  </a:lnTo>
                  <a:lnTo>
                    <a:pt x="294" y="596"/>
                  </a:lnTo>
                  <a:cubicBezTo>
                    <a:pt x="195" y="567"/>
                    <a:pt x="119" y="488"/>
                    <a:pt x="93" y="388"/>
                  </a:cubicBezTo>
                  <a:lnTo>
                    <a:pt x="0" y="31"/>
                  </a:lnTo>
                  <a:lnTo>
                    <a:pt x="297" y="0"/>
                  </a:lnTo>
                </a:path>
              </a:pathLst>
            </a:custGeom>
            <a:solidFill>
              <a:srgbClr val="FBBD7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40" name="Freeform 118">
              <a:extLst>
                <a:ext uri="{FF2B5EF4-FFF2-40B4-BE49-F238E27FC236}">
                  <a16:creationId xmlns:a16="http://schemas.microsoft.com/office/drawing/2014/main" id="{708B92EE-AC90-7C4A-804A-F08C468FF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82993" y="7308432"/>
              <a:ext cx="653674" cy="950298"/>
            </a:xfrm>
            <a:custGeom>
              <a:avLst/>
              <a:gdLst>
                <a:gd name="T0" fmla="*/ 243 w 524"/>
                <a:gd name="T1" fmla="*/ 0 h 763"/>
                <a:gd name="T2" fmla="*/ 243 w 524"/>
                <a:gd name="T3" fmla="*/ 0 h 763"/>
                <a:gd name="T4" fmla="*/ 523 w 524"/>
                <a:gd name="T5" fmla="*/ 642 h 763"/>
                <a:gd name="T6" fmla="*/ 523 w 524"/>
                <a:gd name="T7" fmla="*/ 642 h 763"/>
                <a:gd name="T8" fmla="*/ 180 w 524"/>
                <a:gd name="T9" fmla="*/ 652 h 763"/>
                <a:gd name="T10" fmla="*/ 180 w 524"/>
                <a:gd name="T11" fmla="*/ 652 h 763"/>
                <a:gd name="T12" fmla="*/ 243 w 524"/>
                <a:gd name="T13" fmla="*/ 0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4" h="763">
                  <a:moveTo>
                    <a:pt x="243" y="0"/>
                  </a:moveTo>
                  <a:lnTo>
                    <a:pt x="243" y="0"/>
                  </a:lnTo>
                  <a:cubicBezTo>
                    <a:pt x="243" y="0"/>
                    <a:pt x="447" y="41"/>
                    <a:pt x="523" y="642"/>
                  </a:cubicBezTo>
                  <a:lnTo>
                    <a:pt x="523" y="642"/>
                  </a:lnTo>
                  <a:cubicBezTo>
                    <a:pt x="523" y="642"/>
                    <a:pt x="279" y="762"/>
                    <a:pt x="180" y="652"/>
                  </a:cubicBezTo>
                  <a:lnTo>
                    <a:pt x="180" y="652"/>
                  </a:lnTo>
                  <a:cubicBezTo>
                    <a:pt x="180" y="652"/>
                    <a:pt x="0" y="39"/>
                    <a:pt x="243" y="0"/>
                  </a:cubicBezTo>
                </a:path>
              </a:pathLst>
            </a:custGeom>
            <a:solidFill>
              <a:srgbClr val="3762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41" name="Freeform 119">
              <a:extLst>
                <a:ext uri="{FF2B5EF4-FFF2-40B4-BE49-F238E27FC236}">
                  <a16:creationId xmlns:a16="http://schemas.microsoft.com/office/drawing/2014/main" id="{5DAFCFE0-267B-6F46-8146-F34634C8D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84383" y="9467201"/>
              <a:ext cx="681137" cy="2664126"/>
            </a:xfrm>
            <a:custGeom>
              <a:avLst/>
              <a:gdLst>
                <a:gd name="T0" fmla="*/ 19 w 549"/>
                <a:gd name="T1" fmla="*/ 2137 h 2138"/>
                <a:gd name="T2" fmla="*/ 19 w 549"/>
                <a:gd name="T3" fmla="*/ 2137 h 2138"/>
                <a:gd name="T4" fmla="*/ 15 w 549"/>
                <a:gd name="T5" fmla="*/ 2136 h 2138"/>
                <a:gd name="T6" fmla="*/ 15 w 549"/>
                <a:gd name="T7" fmla="*/ 2136 h 2138"/>
                <a:gd name="T8" fmla="*/ 2 w 549"/>
                <a:gd name="T9" fmla="*/ 2115 h 2138"/>
                <a:gd name="T10" fmla="*/ 511 w 549"/>
                <a:gd name="T11" fmla="*/ 16 h 2138"/>
                <a:gd name="T12" fmla="*/ 511 w 549"/>
                <a:gd name="T13" fmla="*/ 16 h 2138"/>
                <a:gd name="T14" fmla="*/ 532 w 549"/>
                <a:gd name="T15" fmla="*/ 3 h 2138"/>
                <a:gd name="T16" fmla="*/ 532 w 549"/>
                <a:gd name="T17" fmla="*/ 3 h 2138"/>
                <a:gd name="T18" fmla="*/ 546 w 549"/>
                <a:gd name="T19" fmla="*/ 24 h 2138"/>
                <a:gd name="T20" fmla="*/ 36 w 549"/>
                <a:gd name="T21" fmla="*/ 2123 h 2138"/>
                <a:gd name="T22" fmla="*/ 36 w 549"/>
                <a:gd name="T23" fmla="*/ 2123 h 2138"/>
                <a:gd name="T24" fmla="*/ 19 w 549"/>
                <a:gd name="T25" fmla="*/ 2137 h 2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9" h="2138">
                  <a:moveTo>
                    <a:pt x="19" y="2137"/>
                  </a:moveTo>
                  <a:lnTo>
                    <a:pt x="19" y="2137"/>
                  </a:lnTo>
                  <a:cubicBezTo>
                    <a:pt x="18" y="2137"/>
                    <a:pt x="16" y="2136"/>
                    <a:pt x="15" y="2136"/>
                  </a:cubicBezTo>
                  <a:lnTo>
                    <a:pt x="15" y="2136"/>
                  </a:lnTo>
                  <a:cubicBezTo>
                    <a:pt x="5" y="2134"/>
                    <a:pt x="0" y="2124"/>
                    <a:pt x="2" y="2115"/>
                  </a:cubicBezTo>
                  <a:lnTo>
                    <a:pt x="511" y="16"/>
                  </a:lnTo>
                  <a:lnTo>
                    <a:pt x="511" y="16"/>
                  </a:lnTo>
                  <a:cubicBezTo>
                    <a:pt x="513" y="6"/>
                    <a:pt x="523" y="0"/>
                    <a:pt x="532" y="3"/>
                  </a:cubicBezTo>
                  <a:lnTo>
                    <a:pt x="532" y="3"/>
                  </a:lnTo>
                  <a:cubicBezTo>
                    <a:pt x="542" y="5"/>
                    <a:pt x="548" y="14"/>
                    <a:pt x="546" y="24"/>
                  </a:cubicBezTo>
                  <a:lnTo>
                    <a:pt x="36" y="2123"/>
                  </a:lnTo>
                  <a:lnTo>
                    <a:pt x="36" y="2123"/>
                  </a:lnTo>
                  <a:cubicBezTo>
                    <a:pt x="35" y="2132"/>
                    <a:pt x="27" y="2137"/>
                    <a:pt x="19" y="213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42" name="Freeform 120">
              <a:extLst>
                <a:ext uri="{FF2B5EF4-FFF2-40B4-BE49-F238E27FC236}">
                  <a16:creationId xmlns:a16="http://schemas.microsoft.com/office/drawing/2014/main" id="{771BDB63-2763-4749-B21D-CF1A5E163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20320" y="9467201"/>
              <a:ext cx="681137" cy="2664126"/>
            </a:xfrm>
            <a:custGeom>
              <a:avLst/>
              <a:gdLst>
                <a:gd name="T0" fmla="*/ 19 w 549"/>
                <a:gd name="T1" fmla="*/ 2137 h 2138"/>
                <a:gd name="T2" fmla="*/ 19 w 549"/>
                <a:gd name="T3" fmla="*/ 2137 h 2138"/>
                <a:gd name="T4" fmla="*/ 15 w 549"/>
                <a:gd name="T5" fmla="*/ 2136 h 2138"/>
                <a:gd name="T6" fmla="*/ 15 w 549"/>
                <a:gd name="T7" fmla="*/ 2136 h 2138"/>
                <a:gd name="T8" fmla="*/ 2 w 549"/>
                <a:gd name="T9" fmla="*/ 2115 h 2138"/>
                <a:gd name="T10" fmla="*/ 511 w 549"/>
                <a:gd name="T11" fmla="*/ 16 h 2138"/>
                <a:gd name="T12" fmla="*/ 511 w 549"/>
                <a:gd name="T13" fmla="*/ 16 h 2138"/>
                <a:gd name="T14" fmla="*/ 532 w 549"/>
                <a:gd name="T15" fmla="*/ 3 h 2138"/>
                <a:gd name="T16" fmla="*/ 532 w 549"/>
                <a:gd name="T17" fmla="*/ 3 h 2138"/>
                <a:gd name="T18" fmla="*/ 546 w 549"/>
                <a:gd name="T19" fmla="*/ 24 h 2138"/>
                <a:gd name="T20" fmla="*/ 36 w 549"/>
                <a:gd name="T21" fmla="*/ 2123 h 2138"/>
                <a:gd name="T22" fmla="*/ 36 w 549"/>
                <a:gd name="T23" fmla="*/ 2123 h 2138"/>
                <a:gd name="T24" fmla="*/ 19 w 549"/>
                <a:gd name="T25" fmla="*/ 2137 h 2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9" h="2138">
                  <a:moveTo>
                    <a:pt x="19" y="2137"/>
                  </a:moveTo>
                  <a:lnTo>
                    <a:pt x="19" y="2137"/>
                  </a:lnTo>
                  <a:cubicBezTo>
                    <a:pt x="18" y="2137"/>
                    <a:pt x="17" y="2136"/>
                    <a:pt x="15" y="2136"/>
                  </a:cubicBezTo>
                  <a:lnTo>
                    <a:pt x="15" y="2136"/>
                  </a:lnTo>
                  <a:cubicBezTo>
                    <a:pt x="6" y="2134"/>
                    <a:pt x="0" y="2124"/>
                    <a:pt x="2" y="2115"/>
                  </a:cubicBezTo>
                  <a:lnTo>
                    <a:pt x="511" y="16"/>
                  </a:lnTo>
                  <a:lnTo>
                    <a:pt x="511" y="16"/>
                  </a:lnTo>
                  <a:cubicBezTo>
                    <a:pt x="513" y="6"/>
                    <a:pt x="523" y="0"/>
                    <a:pt x="532" y="3"/>
                  </a:cubicBezTo>
                  <a:lnTo>
                    <a:pt x="532" y="3"/>
                  </a:lnTo>
                  <a:cubicBezTo>
                    <a:pt x="542" y="5"/>
                    <a:pt x="548" y="14"/>
                    <a:pt x="546" y="24"/>
                  </a:cubicBezTo>
                  <a:lnTo>
                    <a:pt x="36" y="2123"/>
                  </a:lnTo>
                  <a:lnTo>
                    <a:pt x="36" y="2123"/>
                  </a:lnTo>
                  <a:cubicBezTo>
                    <a:pt x="35" y="2132"/>
                    <a:pt x="27" y="2137"/>
                    <a:pt x="19" y="213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43" name="Freeform 121">
              <a:extLst>
                <a:ext uri="{FF2B5EF4-FFF2-40B4-BE49-F238E27FC236}">
                  <a16:creationId xmlns:a16="http://schemas.microsoft.com/office/drawing/2014/main" id="{262A2E5B-8553-BB4D-A328-F962DCA6D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15154" y="9467201"/>
              <a:ext cx="681137" cy="2664126"/>
            </a:xfrm>
            <a:custGeom>
              <a:avLst/>
              <a:gdLst>
                <a:gd name="T0" fmla="*/ 528 w 548"/>
                <a:gd name="T1" fmla="*/ 2137 h 2138"/>
                <a:gd name="T2" fmla="*/ 528 w 548"/>
                <a:gd name="T3" fmla="*/ 2137 h 2138"/>
                <a:gd name="T4" fmla="*/ 511 w 548"/>
                <a:gd name="T5" fmla="*/ 2123 h 2138"/>
                <a:gd name="T6" fmla="*/ 1 w 548"/>
                <a:gd name="T7" fmla="*/ 24 h 2138"/>
                <a:gd name="T8" fmla="*/ 1 w 548"/>
                <a:gd name="T9" fmla="*/ 24 h 2138"/>
                <a:gd name="T10" fmla="*/ 15 w 548"/>
                <a:gd name="T11" fmla="*/ 3 h 2138"/>
                <a:gd name="T12" fmla="*/ 15 w 548"/>
                <a:gd name="T13" fmla="*/ 3 h 2138"/>
                <a:gd name="T14" fmla="*/ 36 w 548"/>
                <a:gd name="T15" fmla="*/ 16 h 2138"/>
                <a:gd name="T16" fmla="*/ 545 w 548"/>
                <a:gd name="T17" fmla="*/ 2115 h 2138"/>
                <a:gd name="T18" fmla="*/ 545 w 548"/>
                <a:gd name="T19" fmla="*/ 2115 h 2138"/>
                <a:gd name="T20" fmla="*/ 532 w 548"/>
                <a:gd name="T21" fmla="*/ 2136 h 2138"/>
                <a:gd name="T22" fmla="*/ 532 w 548"/>
                <a:gd name="T23" fmla="*/ 2136 h 2138"/>
                <a:gd name="T24" fmla="*/ 528 w 548"/>
                <a:gd name="T25" fmla="*/ 2137 h 2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8" h="2138">
                  <a:moveTo>
                    <a:pt x="528" y="2137"/>
                  </a:moveTo>
                  <a:lnTo>
                    <a:pt x="528" y="2137"/>
                  </a:lnTo>
                  <a:cubicBezTo>
                    <a:pt x="520" y="2137"/>
                    <a:pt x="513" y="2132"/>
                    <a:pt x="511" y="2123"/>
                  </a:cubicBezTo>
                  <a:lnTo>
                    <a:pt x="1" y="24"/>
                  </a:lnTo>
                  <a:lnTo>
                    <a:pt x="1" y="24"/>
                  </a:lnTo>
                  <a:cubicBezTo>
                    <a:pt x="0" y="14"/>
                    <a:pt x="5" y="5"/>
                    <a:pt x="15" y="3"/>
                  </a:cubicBezTo>
                  <a:lnTo>
                    <a:pt x="15" y="3"/>
                  </a:lnTo>
                  <a:cubicBezTo>
                    <a:pt x="24" y="0"/>
                    <a:pt x="34" y="6"/>
                    <a:pt x="36" y="16"/>
                  </a:cubicBezTo>
                  <a:lnTo>
                    <a:pt x="545" y="2115"/>
                  </a:lnTo>
                  <a:lnTo>
                    <a:pt x="545" y="2115"/>
                  </a:lnTo>
                  <a:cubicBezTo>
                    <a:pt x="547" y="2124"/>
                    <a:pt x="542" y="2134"/>
                    <a:pt x="532" y="2136"/>
                  </a:cubicBezTo>
                  <a:lnTo>
                    <a:pt x="532" y="2136"/>
                  </a:lnTo>
                  <a:cubicBezTo>
                    <a:pt x="531" y="2136"/>
                    <a:pt x="529" y="2137"/>
                    <a:pt x="528" y="213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44" name="Freeform 61">
              <a:extLst>
                <a:ext uri="{FF2B5EF4-FFF2-40B4-BE49-F238E27FC236}">
                  <a16:creationId xmlns:a16="http://schemas.microsoft.com/office/drawing/2014/main" id="{23871F7B-5641-9940-8846-FEBFB9B40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31573" y="7193079"/>
              <a:ext cx="1481879" cy="2154613"/>
            </a:xfrm>
            <a:custGeom>
              <a:avLst/>
              <a:gdLst>
                <a:gd name="connsiteX0" fmla="*/ 709211 w 1481879"/>
                <a:gd name="connsiteY0" fmla="*/ 0 h 2154613"/>
                <a:gd name="connsiteX1" fmla="*/ 1152157 w 1481879"/>
                <a:gd name="connsiteY1" fmla="*/ 112118 h 2154613"/>
                <a:gd name="connsiteX2" fmla="*/ 1378607 w 1481879"/>
                <a:gd name="connsiteY2" fmla="*/ 1758998 h 2154613"/>
                <a:gd name="connsiteX3" fmla="*/ 1481879 w 1481879"/>
                <a:gd name="connsiteY3" fmla="*/ 1969529 h 2154613"/>
                <a:gd name="connsiteX4" fmla="*/ 184147 w 1481879"/>
                <a:gd name="connsiteY4" fmla="*/ 2146426 h 2154613"/>
                <a:gd name="connsiteX5" fmla="*/ 195345 w 1481879"/>
                <a:gd name="connsiteY5" fmla="*/ 1938386 h 2154613"/>
                <a:gd name="connsiteX6" fmla="*/ 0 w 1481879"/>
                <a:gd name="connsiteY6" fmla="*/ 252887 h 2154613"/>
                <a:gd name="connsiteX7" fmla="*/ 373269 w 1481879"/>
                <a:gd name="connsiteY7" fmla="*/ 62288 h 215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1879" h="2154613">
                  <a:moveTo>
                    <a:pt x="709211" y="0"/>
                  </a:moveTo>
                  <a:lnTo>
                    <a:pt x="1152157" y="112118"/>
                  </a:lnTo>
                  <a:lnTo>
                    <a:pt x="1378607" y="1758998"/>
                  </a:lnTo>
                  <a:lnTo>
                    <a:pt x="1481879" y="1969529"/>
                  </a:lnTo>
                  <a:cubicBezTo>
                    <a:pt x="455389" y="2212450"/>
                    <a:pt x="184147" y="2146426"/>
                    <a:pt x="184147" y="2146426"/>
                  </a:cubicBezTo>
                  <a:lnTo>
                    <a:pt x="195345" y="1938386"/>
                  </a:lnTo>
                  <a:lnTo>
                    <a:pt x="0" y="252887"/>
                  </a:lnTo>
                  <a:lnTo>
                    <a:pt x="373269" y="62288"/>
                  </a:lnTo>
                  <a:close/>
                </a:path>
              </a:pathLst>
            </a:custGeom>
            <a:gradFill>
              <a:gsLst>
                <a:gs pos="1000">
                  <a:srgbClr val="00B1FF"/>
                </a:gs>
                <a:gs pos="89000">
                  <a:srgbClr val="3762FF"/>
                </a:gs>
              </a:gsLst>
              <a:lin ang="16200000" scaled="0"/>
            </a:gra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45" name="Freeform 123">
              <a:extLst>
                <a:ext uri="{FF2B5EF4-FFF2-40B4-BE49-F238E27FC236}">
                  <a16:creationId xmlns:a16="http://schemas.microsoft.com/office/drawing/2014/main" id="{1415529E-809D-C54A-8098-B3C884449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34949" y="8209290"/>
              <a:ext cx="2032427" cy="884383"/>
            </a:xfrm>
            <a:custGeom>
              <a:avLst/>
              <a:gdLst>
                <a:gd name="T0" fmla="*/ 90 w 1631"/>
                <a:gd name="T1" fmla="*/ 0 h 709"/>
                <a:gd name="T2" fmla="*/ 90 w 1631"/>
                <a:gd name="T3" fmla="*/ 0 h 709"/>
                <a:gd name="T4" fmla="*/ 194 w 1631"/>
                <a:gd name="T5" fmla="*/ 616 h 709"/>
                <a:gd name="T6" fmla="*/ 194 w 1631"/>
                <a:gd name="T7" fmla="*/ 616 h 709"/>
                <a:gd name="T8" fmla="*/ 1165 w 1631"/>
                <a:gd name="T9" fmla="*/ 530 h 709"/>
                <a:gd name="T10" fmla="*/ 1165 w 1631"/>
                <a:gd name="T11" fmla="*/ 530 h 709"/>
                <a:gd name="T12" fmla="*/ 1337 w 1631"/>
                <a:gd name="T13" fmla="*/ 539 h 709"/>
                <a:gd name="T14" fmla="*/ 1395 w 1631"/>
                <a:gd name="T15" fmla="*/ 485 h 709"/>
                <a:gd name="T16" fmla="*/ 1395 w 1631"/>
                <a:gd name="T17" fmla="*/ 485 h 709"/>
                <a:gd name="T18" fmla="*/ 1517 w 1631"/>
                <a:gd name="T19" fmla="*/ 560 h 709"/>
                <a:gd name="T20" fmla="*/ 1532 w 1631"/>
                <a:gd name="T21" fmla="*/ 541 h 709"/>
                <a:gd name="T22" fmla="*/ 1532 w 1631"/>
                <a:gd name="T23" fmla="*/ 541 h 709"/>
                <a:gd name="T24" fmla="*/ 1630 w 1631"/>
                <a:gd name="T25" fmla="*/ 534 h 709"/>
                <a:gd name="T26" fmla="*/ 1430 w 1631"/>
                <a:gd name="T27" fmla="*/ 344 h 709"/>
                <a:gd name="T28" fmla="*/ 1172 w 1631"/>
                <a:gd name="T29" fmla="*/ 404 h 709"/>
                <a:gd name="T30" fmla="*/ 376 w 1631"/>
                <a:gd name="T31" fmla="*/ 379 h 709"/>
                <a:gd name="T32" fmla="*/ 392 w 1631"/>
                <a:gd name="T33" fmla="*/ 52 h 709"/>
                <a:gd name="T34" fmla="*/ 90 w 1631"/>
                <a:gd name="T35" fmla="*/ 0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31" h="709">
                  <a:moveTo>
                    <a:pt x="90" y="0"/>
                  </a:moveTo>
                  <a:lnTo>
                    <a:pt x="90" y="0"/>
                  </a:lnTo>
                  <a:cubicBezTo>
                    <a:pt x="90" y="0"/>
                    <a:pt x="0" y="525"/>
                    <a:pt x="194" y="616"/>
                  </a:cubicBezTo>
                  <a:lnTo>
                    <a:pt x="194" y="616"/>
                  </a:lnTo>
                  <a:cubicBezTo>
                    <a:pt x="387" y="708"/>
                    <a:pt x="1165" y="530"/>
                    <a:pt x="1165" y="530"/>
                  </a:cubicBezTo>
                  <a:lnTo>
                    <a:pt x="1165" y="530"/>
                  </a:lnTo>
                  <a:cubicBezTo>
                    <a:pt x="1165" y="530"/>
                    <a:pt x="1246" y="607"/>
                    <a:pt x="1337" y="539"/>
                  </a:cubicBezTo>
                  <a:lnTo>
                    <a:pt x="1395" y="485"/>
                  </a:lnTo>
                  <a:lnTo>
                    <a:pt x="1395" y="485"/>
                  </a:lnTo>
                  <a:cubicBezTo>
                    <a:pt x="1395" y="485"/>
                    <a:pt x="1442" y="558"/>
                    <a:pt x="1517" y="560"/>
                  </a:cubicBezTo>
                  <a:lnTo>
                    <a:pt x="1532" y="541"/>
                  </a:lnTo>
                  <a:lnTo>
                    <a:pt x="1532" y="541"/>
                  </a:lnTo>
                  <a:cubicBezTo>
                    <a:pt x="1532" y="541"/>
                    <a:pt x="1578" y="553"/>
                    <a:pt x="1630" y="534"/>
                  </a:cubicBezTo>
                  <a:lnTo>
                    <a:pt x="1430" y="344"/>
                  </a:lnTo>
                  <a:lnTo>
                    <a:pt x="1172" y="404"/>
                  </a:lnTo>
                  <a:lnTo>
                    <a:pt x="376" y="379"/>
                  </a:lnTo>
                  <a:lnTo>
                    <a:pt x="392" y="52"/>
                  </a:lnTo>
                  <a:lnTo>
                    <a:pt x="90" y="0"/>
                  </a:lnTo>
                </a:path>
              </a:pathLst>
            </a:custGeom>
            <a:solidFill>
              <a:srgbClr val="FED7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46" name="Freeform 124">
              <a:extLst>
                <a:ext uri="{FF2B5EF4-FFF2-40B4-BE49-F238E27FC236}">
                  <a16:creationId xmlns:a16="http://schemas.microsoft.com/office/drawing/2014/main" id="{2C9DCED9-A892-0F41-B13F-38050C97B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4978" y="11807239"/>
              <a:ext cx="648180" cy="274652"/>
            </a:xfrm>
            <a:custGeom>
              <a:avLst/>
              <a:gdLst>
                <a:gd name="T0" fmla="*/ 51 w 521"/>
                <a:gd name="T1" fmla="*/ 0 h 219"/>
                <a:gd name="T2" fmla="*/ 45 w 521"/>
                <a:gd name="T3" fmla="*/ 3 h 219"/>
                <a:gd name="T4" fmla="*/ 45 w 521"/>
                <a:gd name="T5" fmla="*/ 3 h 219"/>
                <a:gd name="T6" fmla="*/ 0 w 521"/>
                <a:gd name="T7" fmla="*/ 128 h 219"/>
                <a:gd name="T8" fmla="*/ 0 w 521"/>
                <a:gd name="T9" fmla="*/ 217 h 219"/>
                <a:gd name="T10" fmla="*/ 118 w 521"/>
                <a:gd name="T11" fmla="*/ 217 h 219"/>
                <a:gd name="T12" fmla="*/ 141 w 521"/>
                <a:gd name="T13" fmla="*/ 194 h 219"/>
                <a:gd name="T14" fmla="*/ 165 w 521"/>
                <a:gd name="T15" fmla="*/ 218 h 219"/>
                <a:gd name="T16" fmla="*/ 520 w 521"/>
                <a:gd name="T17" fmla="*/ 218 h 219"/>
                <a:gd name="T18" fmla="*/ 520 w 521"/>
                <a:gd name="T19" fmla="*/ 218 h 219"/>
                <a:gd name="T20" fmla="*/ 479 w 521"/>
                <a:gd name="T21" fmla="*/ 163 h 219"/>
                <a:gd name="T22" fmla="*/ 321 w 521"/>
                <a:gd name="T23" fmla="*/ 117 h 219"/>
                <a:gd name="T24" fmla="*/ 253 w 521"/>
                <a:gd name="T25" fmla="*/ 0 h 219"/>
                <a:gd name="T26" fmla="*/ 51 w 521"/>
                <a:gd name="T2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1" h="219">
                  <a:moveTo>
                    <a:pt x="51" y="0"/>
                  </a:moveTo>
                  <a:lnTo>
                    <a:pt x="45" y="3"/>
                  </a:lnTo>
                  <a:lnTo>
                    <a:pt x="45" y="3"/>
                  </a:lnTo>
                  <a:cubicBezTo>
                    <a:pt x="17" y="20"/>
                    <a:pt x="0" y="44"/>
                    <a:pt x="0" y="128"/>
                  </a:cubicBezTo>
                  <a:lnTo>
                    <a:pt x="0" y="217"/>
                  </a:lnTo>
                  <a:lnTo>
                    <a:pt x="118" y="217"/>
                  </a:lnTo>
                  <a:lnTo>
                    <a:pt x="141" y="194"/>
                  </a:lnTo>
                  <a:lnTo>
                    <a:pt x="165" y="218"/>
                  </a:lnTo>
                  <a:lnTo>
                    <a:pt x="520" y="218"/>
                  </a:lnTo>
                  <a:lnTo>
                    <a:pt x="520" y="218"/>
                  </a:lnTo>
                  <a:cubicBezTo>
                    <a:pt x="520" y="192"/>
                    <a:pt x="503" y="169"/>
                    <a:pt x="479" y="163"/>
                  </a:cubicBezTo>
                  <a:lnTo>
                    <a:pt x="321" y="117"/>
                  </a:lnTo>
                  <a:lnTo>
                    <a:pt x="253" y="0"/>
                  </a:lnTo>
                  <a:lnTo>
                    <a:pt x="51" y="0"/>
                  </a:lnTo>
                </a:path>
              </a:pathLst>
            </a:custGeom>
            <a:solidFill>
              <a:srgbClr val="565A5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47" name="Freeform 125">
              <a:extLst>
                <a:ext uri="{FF2B5EF4-FFF2-40B4-BE49-F238E27FC236}">
                  <a16:creationId xmlns:a16="http://schemas.microsoft.com/office/drawing/2014/main" id="{BB4C5B26-0CEE-4C49-BEA7-5E96BD86D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98348" y="9313395"/>
              <a:ext cx="1538053" cy="109861"/>
            </a:xfrm>
            <a:custGeom>
              <a:avLst/>
              <a:gdLst>
                <a:gd name="T0" fmla="*/ 1196 w 1235"/>
                <a:gd name="T1" fmla="*/ 88 h 89"/>
                <a:gd name="T2" fmla="*/ 0 w 1235"/>
                <a:gd name="T3" fmla="*/ 88 h 89"/>
                <a:gd name="T4" fmla="*/ 38 w 1235"/>
                <a:gd name="T5" fmla="*/ 0 h 89"/>
                <a:gd name="T6" fmla="*/ 1234 w 1235"/>
                <a:gd name="T7" fmla="*/ 0 h 89"/>
                <a:gd name="T8" fmla="*/ 1196 w 1235"/>
                <a:gd name="T9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5" h="89">
                  <a:moveTo>
                    <a:pt x="1196" y="88"/>
                  </a:moveTo>
                  <a:lnTo>
                    <a:pt x="0" y="88"/>
                  </a:lnTo>
                  <a:lnTo>
                    <a:pt x="38" y="0"/>
                  </a:lnTo>
                  <a:lnTo>
                    <a:pt x="1234" y="0"/>
                  </a:lnTo>
                  <a:lnTo>
                    <a:pt x="1196" y="8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48" name="Freeform 126">
              <a:extLst>
                <a:ext uri="{FF2B5EF4-FFF2-40B4-BE49-F238E27FC236}">
                  <a16:creationId xmlns:a16="http://schemas.microsoft.com/office/drawing/2014/main" id="{D9FCDD9D-7416-9B43-AD9E-A14A34911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03116" y="9423255"/>
              <a:ext cx="4641622" cy="126338"/>
            </a:xfrm>
            <a:custGeom>
              <a:avLst/>
              <a:gdLst>
                <a:gd name="T0" fmla="*/ 3674 w 3726"/>
                <a:gd name="T1" fmla="*/ 101 h 102"/>
                <a:gd name="T2" fmla="*/ 51 w 3726"/>
                <a:gd name="T3" fmla="*/ 101 h 102"/>
                <a:gd name="T4" fmla="*/ 51 w 3726"/>
                <a:gd name="T5" fmla="*/ 101 h 102"/>
                <a:gd name="T6" fmla="*/ 0 w 3726"/>
                <a:gd name="T7" fmla="*/ 51 h 102"/>
                <a:gd name="T8" fmla="*/ 0 w 3726"/>
                <a:gd name="T9" fmla="*/ 51 h 102"/>
                <a:gd name="T10" fmla="*/ 51 w 3726"/>
                <a:gd name="T11" fmla="*/ 0 h 102"/>
                <a:gd name="T12" fmla="*/ 3674 w 3726"/>
                <a:gd name="T13" fmla="*/ 0 h 102"/>
                <a:gd name="T14" fmla="*/ 3674 w 3726"/>
                <a:gd name="T15" fmla="*/ 0 h 102"/>
                <a:gd name="T16" fmla="*/ 3725 w 3726"/>
                <a:gd name="T17" fmla="*/ 51 h 102"/>
                <a:gd name="T18" fmla="*/ 3725 w 3726"/>
                <a:gd name="T19" fmla="*/ 51 h 102"/>
                <a:gd name="T20" fmla="*/ 3674 w 3726"/>
                <a:gd name="T21" fmla="*/ 10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26" h="102">
                  <a:moveTo>
                    <a:pt x="3674" y="101"/>
                  </a:moveTo>
                  <a:lnTo>
                    <a:pt x="51" y="101"/>
                  </a:lnTo>
                  <a:lnTo>
                    <a:pt x="51" y="101"/>
                  </a:lnTo>
                  <a:cubicBezTo>
                    <a:pt x="23" y="101"/>
                    <a:pt x="0" y="78"/>
                    <a:pt x="0" y="51"/>
                  </a:cubicBezTo>
                  <a:lnTo>
                    <a:pt x="0" y="51"/>
                  </a:lnTo>
                  <a:cubicBezTo>
                    <a:pt x="0" y="22"/>
                    <a:pt x="23" y="0"/>
                    <a:pt x="51" y="0"/>
                  </a:cubicBezTo>
                  <a:lnTo>
                    <a:pt x="3674" y="0"/>
                  </a:lnTo>
                  <a:lnTo>
                    <a:pt x="3674" y="0"/>
                  </a:lnTo>
                  <a:cubicBezTo>
                    <a:pt x="3702" y="0"/>
                    <a:pt x="3725" y="22"/>
                    <a:pt x="3725" y="51"/>
                  </a:cubicBezTo>
                  <a:lnTo>
                    <a:pt x="3725" y="51"/>
                  </a:lnTo>
                  <a:cubicBezTo>
                    <a:pt x="3725" y="78"/>
                    <a:pt x="3702" y="101"/>
                    <a:pt x="3674" y="101"/>
                  </a:cubicBezTo>
                </a:path>
              </a:pathLst>
            </a:custGeom>
            <a:solidFill>
              <a:srgbClr val="D1D3D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49" name="Freeform 127">
              <a:extLst>
                <a:ext uri="{FF2B5EF4-FFF2-40B4-BE49-F238E27FC236}">
                  <a16:creationId xmlns:a16="http://schemas.microsoft.com/office/drawing/2014/main" id="{D57852B1-12A0-FE41-B68F-6E3638312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1742" y="8000557"/>
              <a:ext cx="2125810" cy="1422700"/>
            </a:xfrm>
            <a:custGeom>
              <a:avLst/>
              <a:gdLst>
                <a:gd name="T0" fmla="*/ 1196 w 1706"/>
                <a:gd name="T1" fmla="*/ 1142 h 1143"/>
                <a:gd name="T2" fmla="*/ 0 w 1706"/>
                <a:gd name="T3" fmla="*/ 1142 h 1143"/>
                <a:gd name="T4" fmla="*/ 509 w 1706"/>
                <a:gd name="T5" fmla="*/ 0 h 1143"/>
                <a:gd name="T6" fmla="*/ 1705 w 1706"/>
                <a:gd name="T7" fmla="*/ 0 h 1143"/>
                <a:gd name="T8" fmla="*/ 1196 w 1706"/>
                <a:gd name="T9" fmla="*/ 1142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6" h="1143">
                  <a:moveTo>
                    <a:pt x="1196" y="1142"/>
                  </a:moveTo>
                  <a:lnTo>
                    <a:pt x="0" y="1142"/>
                  </a:lnTo>
                  <a:lnTo>
                    <a:pt x="509" y="0"/>
                  </a:lnTo>
                  <a:lnTo>
                    <a:pt x="1705" y="0"/>
                  </a:lnTo>
                  <a:lnTo>
                    <a:pt x="1196" y="1142"/>
                  </a:lnTo>
                </a:path>
              </a:pathLst>
            </a:custGeom>
            <a:gradFill>
              <a:gsLst>
                <a:gs pos="36000">
                  <a:srgbClr val="E8E9E9"/>
                </a:gs>
                <a:gs pos="99000">
                  <a:srgbClr val="D1D3D2"/>
                </a:gs>
                <a:gs pos="1000">
                  <a:srgbClr val="FFFFFF"/>
                </a:gs>
              </a:gsLst>
              <a:lin ang="16200000" scaled="0"/>
            </a:gra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50" name="Freeform 128">
              <a:extLst>
                <a:ext uri="{FF2B5EF4-FFF2-40B4-BE49-F238E27FC236}">
                  <a16:creationId xmlns:a16="http://schemas.microsoft.com/office/drawing/2014/main" id="{620F7938-8836-464B-8D48-77A69DF9A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7110" y="8522397"/>
              <a:ext cx="335075" cy="384513"/>
            </a:xfrm>
            <a:custGeom>
              <a:avLst/>
              <a:gdLst>
                <a:gd name="T0" fmla="*/ 238 w 270"/>
                <a:gd name="T1" fmla="*/ 175 h 308"/>
                <a:gd name="T2" fmla="*/ 238 w 270"/>
                <a:gd name="T3" fmla="*/ 175 h 308"/>
                <a:gd name="T4" fmla="*/ 78 w 270"/>
                <a:gd name="T5" fmla="*/ 294 h 308"/>
                <a:gd name="T6" fmla="*/ 78 w 270"/>
                <a:gd name="T7" fmla="*/ 294 h 308"/>
                <a:gd name="T8" fmla="*/ 31 w 270"/>
                <a:gd name="T9" fmla="*/ 131 h 308"/>
                <a:gd name="T10" fmla="*/ 31 w 270"/>
                <a:gd name="T11" fmla="*/ 131 h 308"/>
                <a:gd name="T12" fmla="*/ 191 w 270"/>
                <a:gd name="T13" fmla="*/ 12 h 308"/>
                <a:gd name="T14" fmla="*/ 191 w 270"/>
                <a:gd name="T15" fmla="*/ 12 h 308"/>
                <a:gd name="T16" fmla="*/ 238 w 270"/>
                <a:gd name="T17" fmla="*/ 175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0" h="308">
                  <a:moveTo>
                    <a:pt x="238" y="175"/>
                  </a:moveTo>
                  <a:lnTo>
                    <a:pt x="238" y="175"/>
                  </a:lnTo>
                  <a:cubicBezTo>
                    <a:pt x="207" y="253"/>
                    <a:pt x="135" y="307"/>
                    <a:pt x="78" y="294"/>
                  </a:cubicBezTo>
                  <a:lnTo>
                    <a:pt x="78" y="294"/>
                  </a:lnTo>
                  <a:cubicBezTo>
                    <a:pt x="21" y="282"/>
                    <a:pt x="0" y="209"/>
                    <a:pt x="31" y="131"/>
                  </a:cubicBezTo>
                  <a:lnTo>
                    <a:pt x="31" y="131"/>
                  </a:lnTo>
                  <a:cubicBezTo>
                    <a:pt x="62" y="53"/>
                    <a:pt x="134" y="0"/>
                    <a:pt x="191" y="12"/>
                  </a:cubicBezTo>
                  <a:lnTo>
                    <a:pt x="191" y="12"/>
                  </a:lnTo>
                  <a:cubicBezTo>
                    <a:pt x="248" y="24"/>
                    <a:pt x="269" y="97"/>
                    <a:pt x="238" y="17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51" name="Freeform 129">
              <a:extLst>
                <a:ext uri="{FF2B5EF4-FFF2-40B4-BE49-F238E27FC236}">
                  <a16:creationId xmlns:a16="http://schemas.microsoft.com/office/drawing/2014/main" id="{A5D1841F-C2C0-AE4E-B9B3-2B4B0F5BD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05099" y="6808565"/>
              <a:ext cx="439443" cy="609727"/>
            </a:xfrm>
            <a:custGeom>
              <a:avLst/>
              <a:gdLst>
                <a:gd name="T0" fmla="*/ 122 w 353"/>
                <a:gd name="T1" fmla="*/ 0 h 490"/>
                <a:gd name="T2" fmla="*/ 0 w 353"/>
                <a:gd name="T3" fmla="*/ 361 h 490"/>
                <a:gd name="T4" fmla="*/ 0 w 353"/>
                <a:gd name="T5" fmla="*/ 361 h 490"/>
                <a:gd name="T6" fmla="*/ 243 w 353"/>
                <a:gd name="T7" fmla="*/ 484 h 490"/>
                <a:gd name="T8" fmla="*/ 243 w 353"/>
                <a:gd name="T9" fmla="*/ 484 h 490"/>
                <a:gd name="T10" fmla="*/ 270 w 353"/>
                <a:gd name="T11" fmla="*/ 311 h 490"/>
                <a:gd name="T12" fmla="*/ 327 w 353"/>
                <a:gd name="T13" fmla="*/ 149 h 490"/>
                <a:gd name="T14" fmla="*/ 122 w 353"/>
                <a:gd name="T15" fmla="*/ 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3" h="490">
                  <a:moveTo>
                    <a:pt x="122" y="0"/>
                  </a:moveTo>
                  <a:lnTo>
                    <a:pt x="0" y="361"/>
                  </a:lnTo>
                  <a:lnTo>
                    <a:pt x="0" y="361"/>
                  </a:lnTo>
                  <a:cubicBezTo>
                    <a:pt x="0" y="361"/>
                    <a:pt x="134" y="489"/>
                    <a:pt x="243" y="484"/>
                  </a:cubicBezTo>
                  <a:lnTo>
                    <a:pt x="243" y="484"/>
                  </a:lnTo>
                  <a:cubicBezTo>
                    <a:pt x="352" y="479"/>
                    <a:pt x="270" y="311"/>
                    <a:pt x="270" y="311"/>
                  </a:cubicBezTo>
                  <a:lnTo>
                    <a:pt x="327" y="149"/>
                  </a:lnTo>
                  <a:lnTo>
                    <a:pt x="122" y="0"/>
                  </a:lnTo>
                </a:path>
              </a:pathLst>
            </a:custGeom>
            <a:solidFill>
              <a:srgbClr val="FED7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52" name="Freeform 130">
              <a:extLst>
                <a:ext uri="{FF2B5EF4-FFF2-40B4-BE49-F238E27FC236}">
                  <a16:creationId xmlns:a16="http://schemas.microsoft.com/office/drawing/2014/main" id="{138C7A81-AF12-244E-AE1B-EEF83155A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69034" y="7445761"/>
              <a:ext cx="714095" cy="889873"/>
            </a:xfrm>
            <a:custGeom>
              <a:avLst/>
              <a:gdLst>
                <a:gd name="T0" fmla="*/ 291 w 575"/>
                <a:gd name="T1" fmla="*/ 0 h 716"/>
                <a:gd name="T2" fmla="*/ 291 w 575"/>
                <a:gd name="T3" fmla="*/ 0 h 716"/>
                <a:gd name="T4" fmla="*/ 43 w 575"/>
                <a:gd name="T5" fmla="*/ 691 h 716"/>
                <a:gd name="T6" fmla="*/ 477 w 575"/>
                <a:gd name="T7" fmla="*/ 715 h 716"/>
                <a:gd name="T8" fmla="*/ 477 w 575"/>
                <a:gd name="T9" fmla="*/ 715 h 716"/>
                <a:gd name="T10" fmla="*/ 291 w 575"/>
                <a:gd name="T11" fmla="*/ 0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5" h="716">
                  <a:moveTo>
                    <a:pt x="291" y="0"/>
                  </a:moveTo>
                  <a:lnTo>
                    <a:pt x="291" y="0"/>
                  </a:lnTo>
                  <a:cubicBezTo>
                    <a:pt x="291" y="0"/>
                    <a:pt x="0" y="57"/>
                    <a:pt x="43" y="691"/>
                  </a:cubicBezTo>
                  <a:lnTo>
                    <a:pt x="477" y="715"/>
                  </a:lnTo>
                  <a:lnTo>
                    <a:pt x="477" y="715"/>
                  </a:lnTo>
                  <a:cubicBezTo>
                    <a:pt x="477" y="715"/>
                    <a:pt x="574" y="0"/>
                    <a:pt x="291" y="0"/>
                  </a:cubicBezTo>
                </a:path>
              </a:pathLst>
            </a:custGeom>
            <a:solidFill>
              <a:srgbClr val="3762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53" name="Freeform 131">
              <a:extLst>
                <a:ext uri="{FF2B5EF4-FFF2-40B4-BE49-F238E27FC236}">
                  <a16:creationId xmlns:a16="http://schemas.microsoft.com/office/drawing/2014/main" id="{D7AF7766-A34E-4E47-82C3-23D7C1106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75383" y="6841524"/>
              <a:ext cx="241693" cy="329582"/>
            </a:xfrm>
            <a:custGeom>
              <a:avLst/>
              <a:gdLst>
                <a:gd name="T0" fmla="*/ 142 w 195"/>
                <a:gd name="T1" fmla="*/ 265 h 266"/>
                <a:gd name="T2" fmla="*/ 194 w 195"/>
                <a:gd name="T3" fmla="*/ 120 h 266"/>
                <a:gd name="T4" fmla="*/ 27 w 195"/>
                <a:gd name="T5" fmla="*/ 0 h 266"/>
                <a:gd name="T6" fmla="*/ 27 w 195"/>
                <a:gd name="T7" fmla="*/ 0 h 266"/>
                <a:gd name="T8" fmla="*/ 142 w 195"/>
                <a:gd name="T9" fmla="*/ 265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266">
                  <a:moveTo>
                    <a:pt x="142" y="265"/>
                  </a:moveTo>
                  <a:lnTo>
                    <a:pt x="194" y="120"/>
                  </a:lnTo>
                  <a:lnTo>
                    <a:pt x="27" y="0"/>
                  </a:lnTo>
                  <a:lnTo>
                    <a:pt x="27" y="0"/>
                  </a:lnTo>
                  <a:cubicBezTo>
                    <a:pt x="18" y="49"/>
                    <a:pt x="0" y="215"/>
                    <a:pt x="142" y="265"/>
                  </a:cubicBezTo>
                </a:path>
              </a:pathLst>
            </a:custGeom>
            <a:solidFill>
              <a:srgbClr val="FBBD7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54" name="Freeform 132">
              <a:extLst>
                <a:ext uri="{FF2B5EF4-FFF2-40B4-BE49-F238E27FC236}">
                  <a16:creationId xmlns:a16="http://schemas.microsoft.com/office/drawing/2014/main" id="{7BFCEDAC-DB59-B547-8633-8BD10DC85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09465" y="6226303"/>
              <a:ext cx="681137" cy="922832"/>
            </a:xfrm>
            <a:custGeom>
              <a:avLst/>
              <a:gdLst>
                <a:gd name="T0" fmla="*/ 544 w 545"/>
                <a:gd name="T1" fmla="*/ 273 h 743"/>
                <a:gd name="T2" fmla="*/ 544 w 545"/>
                <a:gd name="T3" fmla="*/ 273 h 743"/>
                <a:gd name="T4" fmla="*/ 350 w 545"/>
                <a:gd name="T5" fmla="*/ 717 h 743"/>
                <a:gd name="T6" fmla="*/ 350 w 545"/>
                <a:gd name="T7" fmla="*/ 717 h 743"/>
                <a:gd name="T8" fmla="*/ 0 w 545"/>
                <a:gd name="T9" fmla="*/ 273 h 743"/>
                <a:gd name="T10" fmla="*/ 0 w 545"/>
                <a:gd name="T11" fmla="*/ 273 h 743"/>
                <a:gd name="T12" fmla="*/ 272 w 545"/>
                <a:gd name="T13" fmla="*/ 0 h 743"/>
                <a:gd name="T14" fmla="*/ 272 w 545"/>
                <a:gd name="T15" fmla="*/ 0 h 743"/>
                <a:gd name="T16" fmla="*/ 544 w 545"/>
                <a:gd name="T17" fmla="*/ 273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5" h="743">
                  <a:moveTo>
                    <a:pt x="544" y="273"/>
                  </a:moveTo>
                  <a:lnTo>
                    <a:pt x="544" y="273"/>
                  </a:lnTo>
                  <a:cubicBezTo>
                    <a:pt x="544" y="423"/>
                    <a:pt x="491" y="693"/>
                    <a:pt x="350" y="717"/>
                  </a:cubicBezTo>
                  <a:lnTo>
                    <a:pt x="350" y="717"/>
                  </a:lnTo>
                  <a:cubicBezTo>
                    <a:pt x="198" y="742"/>
                    <a:pt x="0" y="576"/>
                    <a:pt x="0" y="273"/>
                  </a:cubicBezTo>
                  <a:lnTo>
                    <a:pt x="0" y="273"/>
                  </a:lnTo>
                  <a:cubicBezTo>
                    <a:pt x="0" y="122"/>
                    <a:pt x="122" y="0"/>
                    <a:pt x="272" y="0"/>
                  </a:cubicBezTo>
                  <a:lnTo>
                    <a:pt x="272" y="0"/>
                  </a:lnTo>
                  <a:cubicBezTo>
                    <a:pt x="423" y="0"/>
                    <a:pt x="544" y="122"/>
                    <a:pt x="544" y="273"/>
                  </a:cubicBezTo>
                </a:path>
              </a:pathLst>
            </a:custGeom>
            <a:solidFill>
              <a:srgbClr val="FED7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55" name="Freeform 133">
              <a:extLst>
                <a:ext uri="{FF2B5EF4-FFF2-40B4-BE49-F238E27FC236}">
                  <a16:creationId xmlns:a16="http://schemas.microsoft.com/office/drawing/2014/main" id="{73502001-3457-6A4B-AA87-BF33E868B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73266" y="6012072"/>
              <a:ext cx="1202975" cy="1032693"/>
            </a:xfrm>
            <a:custGeom>
              <a:avLst/>
              <a:gdLst>
                <a:gd name="T0" fmla="*/ 178 w 966"/>
                <a:gd name="T1" fmla="*/ 772 h 828"/>
                <a:gd name="T2" fmla="*/ 178 w 966"/>
                <a:gd name="T3" fmla="*/ 772 h 828"/>
                <a:gd name="T4" fmla="*/ 306 w 966"/>
                <a:gd name="T5" fmla="*/ 615 h 828"/>
                <a:gd name="T6" fmla="*/ 306 w 966"/>
                <a:gd name="T7" fmla="*/ 615 h 828"/>
                <a:gd name="T8" fmla="*/ 230 w 966"/>
                <a:gd name="T9" fmla="*/ 479 h 828"/>
                <a:gd name="T10" fmla="*/ 230 w 966"/>
                <a:gd name="T11" fmla="*/ 479 h 828"/>
                <a:gd name="T12" fmla="*/ 338 w 966"/>
                <a:gd name="T13" fmla="*/ 527 h 828"/>
                <a:gd name="T14" fmla="*/ 338 w 966"/>
                <a:gd name="T15" fmla="*/ 527 h 828"/>
                <a:gd name="T16" fmla="*/ 408 w 966"/>
                <a:gd name="T17" fmla="*/ 435 h 828"/>
                <a:gd name="T18" fmla="*/ 408 w 966"/>
                <a:gd name="T19" fmla="*/ 435 h 828"/>
                <a:gd name="T20" fmla="*/ 594 w 966"/>
                <a:gd name="T21" fmla="*/ 357 h 828"/>
                <a:gd name="T22" fmla="*/ 594 w 966"/>
                <a:gd name="T23" fmla="*/ 357 h 828"/>
                <a:gd name="T24" fmla="*/ 736 w 966"/>
                <a:gd name="T25" fmla="*/ 433 h 828"/>
                <a:gd name="T26" fmla="*/ 736 w 966"/>
                <a:gd name="T27" fmla="*/ 433 h 828"/>
                <a:gd name="T28" fmla="*/ 736 w 966"/>
                <a:gd name="T29" fmla="*/ 498 h 828"/>
                <a:gd name="T30" fmla="*/ 736 w 966"/>
                <a:gd name="T31" fmla="*/ 498 h 828"/>
                <a:gd name="T32" fmla="*/ 867 w 966"/>
                <a:gd name="T33" fmla="*/ 434 h 828"/>
                <a:gd name="T34" fmla="*/ 867 w 966"/>
                <a:gd name="T35" fmla="*/ 434 h 828"/>
                <a:gd name="T36" fmla="*/ 799 w 966"/>
                <a:gd name="T37" fmla="*/ 370 h 828"/>
                <a:gd name="T38" fmla="*/ 799 w 966"/>
                <a:gd name="T39" fmla="*/ 370 h 828"/>
                <a:gd name="T40" fmla="*/ 908 w 966"/>
                <a:gd name="T41" fmla="*/ 206 h 828"/>
                <a:gd name="T42" fmla="*/ 908 w 966"/>
                <a:gd name="T43" fmla="*/ 206 h 828"/>
                <a:gd name="T44" fmla="*/ 666 w 966"/>
                <a:gd name="T45" fmla="*/ 144 h 828"/>
                <a:gd name="T46" fmla="*/ 666 w 966"/>
                <a:gd name="T47" fmla="*/ 144 h 828"/>
                <a:gd name="T48" fmla="*/ 554 w 966"/>
                <a:gd name="T49" fmla="*/ 11 h 828"/>
                <a:gd name="T50" fmla="*/ 554 w 966"/>
                <a:gd name="T51" fmla="*/ 11 h 828"/>
                <a:gd name="T52" fmla="*/ 107 w 966"/>
                <a:gd name="T53" fmla="*/ 163 h 828"/>
                <a:gd name="T54" fmla="*/ 107 w 966"/>
                <a:gd name="T55" fmla="*/ 163 h 828"/>
                <a:gd name="T56" fmla="*/ 5 w 966"/>
                <a:gd name="T57" fmla="*/ 304 h 828"/>
                <a:gd name="T58" fmla="*/ 5 w 966"/>
                <a:gd name="T59" fmla="*/ 304 h 828"/>
                <a:gd name="T60" fmla="*/ 142 w 966"/>
                <a:gd name="T61" fmla="*/ 631 h 828"/>
                <a:gd name="T62" fmla="*/ 142 w 966"/>
                <a:gd name="T63" fmla="*/ 631 h 828"/>
                <a:gd name="T64" fmla="*/ 180 w 966"/>
                <a:gd name="T65" fmla="*/ 739 h 828"/>
                <a:gd name="T66" fmla="*/ 178 w 966"/>
                <a:gd name="T67" fmla="*/ 772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66" h="828">
                  <a:moveTo>
                    <a:pt x="178" y="772"/>
                  </a:moveTo>
                  <a:lnTo>
                    <a:pt x="178" y="772"/>
                  </a:lnTo>
                  <a:cubicBezTo>
                    <a:pt x="178" y="772"/>
                    <a:pt x="310" y="827"/>
                    <a:pt x="306" y="615"/>
                  </a:cubicBezTo>
                  <a:lnTo>
                    <a:pt x="306" y="615"/>
                  </a:lnTo>
                  <a:cubicBezTo>
                    <a:pt x="306" y="615"/>
                    <a:pt x="198" y="586"/>
                    <a:pt x="230" y="479"/>
                  </a:cubicBezTo>
                  <a:lnTo>
                    <a:pt x="230" y="479"/>
                  </a:lnTo>
                  <a:cubicBezTo>
                    <a:pt x="264" y="359"/>
                    <a:pt x="362" y="453"/>
                    <a:pt x="338" y="527"/>
                  </a:cubicBezTo>
                  <a:lnTo>
                    <a:pt x="338" y="527"/>
                  </a:lnTo>
                  <a:cubicBezTo>
                    <a:pt x="332" y="550"/>
                    <a:pt x="403" y="572"/>
                    <a:pt x="408" y="435"/>
                  </a:cubicBezTo>
                  <a:lnTo>
                    <a:pt x="408" y="435"/>
                  </a:lnTo>
                  <a:cubicBezTo>
                    <a:pt x="408" y="435"/>
                    <a:pt x="534" y="476"/>
                    <a:pt x="594" y="357"/>
                  </a:cubicBezTo>
                  <a:lnTo>
                    <a:pt x="594" y="357"/>
                  </a:lnTo>
                  <a:cubicBezTo>
                    <a:pt x="594" y="357"/>
                    <a:pt x="609" y="438"/>
                    <a:pt x="736" y="433"/>
                  </a:cubicBezTo>
                  <a:lnTo>
                    <a:pt x="736" y="433"/>
                  </a:lnTo>
                  <a:cubicBezTo>
                    <a:pt x="736" y="433"/>
                    <a:pt x="727" y="491"/>
                    <a:pt x="736" y="498"/>
                  </a:cubicBezTo>
                  <a:lnTo>
                    <a:pt x="736" y="498"/>
                  </a:lnTo>
                  <a:cubicBezTo>
                    <a:pt x="746" y="505"/>
                    <a:pt x="875" y="483"/>
                    <a:pt x="867" y="434"/>
                  </a:cubicBezTo>
                  <a:lnTo>
                    <a:pt x="867" y="434"/>
                  </a:lnTo>
                  <a:cubicBezTo>
                    <a:pt x="860" y="386"/>
                    <a:pt x="799" y="370"/>
                    <a:pt x="799" y="370"/>
                  </a:cubicBezTo>
                  <a:lnTo>
                    <a:pt x="799" y="370"/>
                  </a:lnTo>
                  <a:cubicBezTo>
                    <a:pt x="799" y="370"/>
                    <a:pt x="965" y="287"/>
                    <a:pt x="908" y="206"/>
                  </a:cubicBezTo>
                  <a:lnTo>
                    <a:pt x="908" y="206"/>
                  </a:lnTo>
                  <a:cubicBezTo>
                    <a:pt x="852" y="125"/>
                    <a:pt x="666" y="144"/>
                    <a:pt x="666" y="144"/>
                  </a:cubicBezTo>
                  <a:lnTo>
                    <a:pt x="666" y="144"/>
                  </a:lnTo>
                  <a:cubicBezTo>
                    <a:pt x="666" y="144"/>
                    <a:pt x="721" y="21"/>
                    <a:pt x="554" y="11"/>
                  </a:cubicBezTo>
                  <a:lnTo>
                    <a:pt x="554" y="11"/>
                  </a:lnTo>
                  <a:cubicBezTo>
                    <a:pt x="387" y="0"/>
                    <a:pt x="81" y="26"/>
                    <a:pt x="107" y="163"/>
                  </a:cubicBezTo>
                  <a:lnTo>
                    <a:pt x="107" y="163"/>
                  </a:lnTo>
                  <a:cubicBezTo>
                    <a:pt x="107" y="163"/>
                    <a:pt x="11" y="165"/>
                    <a:pt x="5" y="304"/>
                  </a:cubicBezTo>
                  <a:lnTo>
                    <a:pt x="5" y="304"/>
                  </a:lnTo>
                  <a:cubicBezTo>
                    <a:pt x="0" y="444"/>
                    <a:pt x="53" y="646"/>
                    <a:pt x="142" y="631"/>
                  </a:cubicBezTo>
                  <a:lnTo>
                    <a:pt x="142" y="631"/>
                  </a:lnTo>
                  <a:cubicBezTo>
                    <a:pt x="142" y="631"/>
                    <a:pt x="115" y="689"/>
                    <a:pt x="180" y="739"/>
                  </a:cubicBezTo>
                  <a:lnTo>
                    <a:pt x="178" y="772"/>
                  </a:lnTo>
                </a:path>
              </a:pathLst>
            </a:custGeom>
            <a:solidFill>
              <a:srgbClr val="16205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56" name="Freeform 134">
              <a:extLst>
                <a:ext uri="{FF2B5EF4-FFF2-40B4-BE49-F238E27FC236}">
                  <a16:creationId xmlns:a16="http://schemas.microsoft.com/office/drawing/2014/main" id="{178EA92C-8571-B644-A2BB-7B0D3A379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90667" y="9895657"/>
              <a:ext cx="697618" cy="1230443"/>
            </a:xfrm>
            <a:custGeom>
              <a:avLst/>
              <a:gdLst>
                <a:gd name="T0" fmla="*/ 488 w 561"/>
                <a:gd name="T1" fmla="*/ 576 h 986"/>
                <a:gd name="T2" fmla="*/ 488 w 561"/>
                <a:gd name="T3" fmla="*/ 576 h 986"/>
                <a:gd name="T4" fmla="*/ 513 w 561"/>
                <a:gd name="T5" fmla="*/ 531 h 986"/>
                <a:gd name="T6" fmla="*/ 513 w 561"/>
                <a:gd name="T7" fmla="*/ 531 h 986"/>
                <a:gd name="T8" fmla="*/ 548 w 561"/>
                <a:gd name="T9" fmla="*/ 458 h 986"/>
                <a:gd name="T10" fmla="*/ 548 w 561"/>
                <a:gd name="T11" fmla="*/ 458 h 986"/>
                <a:gd name="T12" fmla="*/ 549 w 561"/>
                <a:gd name="T13" fmla="*/ 447 h 986"/>
                <a:gd name="T14" fmla="*/ 549 w 561"/>
                <a:gd name="T15" fmla="*/ 447 h 986"/>
                <a:gd name="T16" fmla="*/ 532 w 561"/>
                <a:gd name="T17" fmla="*/ 364 h 986"/>
                <a:gd name="T18" fmla="*/ 532 w 561"/>
                <a:gd name="T19" fmla="*/ 364 h 986"/>
                <a:gd name="T20" fmla="*/ 523 w 561"/>
                <a:gd name="T21" fmla="*/ 276 h 986"/>
                <a:gd name="T22" fmla="*/ 523 w 561"/>
                <a:gd name="T23" fmla="*/ 276 h 986"/>
                <a:gd name="T24" fmla="*/ 528 w 561"/>
                <a:gd name="T25" fmla="*/ 261 h 986"/>
                <a:gd name="T26" fmla="*/ 528 w 561"/>
                <a:gd name="T27" fmla="*/ 261 h 986"/>
                <a:gd name="T28" fmla="*/ 543 w 561"/>
                <a:gd name="T29" fmla="*/ 90 h 986"/>
                <a:gd name="T30" fmla="*/ 543 w 561"/>
                <a:gd name="T31" fmla="*/ 90 h 986"/>
                <a:gd name="T32" fmla="*/ 479 w 561"/>
                <a:gd name="T33" fmla="*/ 8 h 986"/>
                <a:gd name="T34" fmla="*/ 479 w 561"/>
                <a:gd name="T35" fmla="*/ 8 h 986"/>
                <a:gd name="T36" fmla="*/ 399 w 561"/>
                <a:gd name="T37" fmla="*/ 19 h 986"/>
                <a:gd name="T38" fmla="*/ 399 w 561"/>
                <a:gd name="T39" fmla="*/ 19 h 986"/>
                <a:gd name="T40" fmla="*/ 327 w 561"/>
                <a:gd name="T41" fmla="*/ 151 h 986"/>
                <a:gd name="T42" fmla="*/ 327 w 561"/>
                <a:gd name="T43" fmla="*/ 151 h 986"/>
                <a:gd name="T44" fmla="*/ 320 w 561"/>
                <a:gd name="T45" fmla="*/ 217 h 986"/>
                <a:gd name="T46" fmla="*/ 320 w 561"/>
                <a:gd name="T47" fmla="*/ 217 h 986"/>
                <a:gd name="T48" fmla="*/ 243 w 561"/>
                <a:gd name="T49" fmla="*/ 294 h 986"/>
                <a:gd name="T50" fmla="*/ 243 w 561"/>
                <a:gd name="T51" fmla="*/ 294 h 986"/>
                <a:gd name="T52" fmla="*/ 176 w 561"/>
                <a:gd name="T53" fmla="*/ 352 h 986"/>
                <a:gd name="T54" fmla="*/ 176 w 561"/>
                <a:gd name="T55" fmla="*/ 353 h 986"/>
                <a:gd name="T56" fmla="*/ 176 w 561"/>
                <a:gd name="T57" fmla="*/ 353 h 986"/>
                <a:gd name="T58" fmla="*/ 167 w 561"/>
                <a:gd name="T59" fmla="*/ 425 h 986"/>
                <a:gd name="T60" fmla="*/ 167 w 561"/>
                <a:gd name="T61" fmla="*/ 425 h 986"/>
                <a:gd name="T62" fmla="*/ 165 w 561"/>
                <a:gd name="T63" fmla="*/ 481 h 986"/>
                <a:gd name="T64" fmla="*/ 165 w 561"/>
                <a:gd name="T65" fmla="*/ 481 h 986"/>
                <a:gd name="T66" fmla="*/ 135 w 561"/>
                <a:gd name="T67" fmla="*/ 531 h 986"/>
                <a:gd name="T68" fmla="*/ 135 w 561"/>
                <a:gd name="T69" fmla="*/ 531 h 986"/>
                <a:gd name="T70" fmla="*/ 50 w 561"/>
                <a:gd name="T71" fmla="*/ 666 h 986"/>
                <a:gd name="T72" fmla="*/ 50 w 561"/>
                <a:gd name="T73" fmla="*/ 666 h 986"/>
                <a:gd name="T74" fmla="*/ 49 w 561"/>
                <a:gd name="T75" fmla="*/ 670 h 986"/>
                <a:gd name="T76" fmla="*/ 49 w 561"/>
                <a:gd name="T77" fmla="*/ 670 h 986"/>
                <a:gd name="T78" fmla="*/ 203 w 561"/>
                <a:gd name="T79" fmla="*/ 951 h 986"/>
                <a:gd name="T80" fmla="*/ 203 w 561"/>
                <a:gd name="T81" fmla="*/ 951 h 986"/>
                <a:gd name="T82" fmla="*/ 484 w 561"/>
                <a:gd name="T83" fmla="*/ 797 h 986"/>
                <a:gd name="T84" fmla="*/ 484 w 561"/>
                <a:gd name="T85" fmla="*/ 797 h 986"/>
                <a:gd name="T86" fmla="*/ 485 w 561"/>
                <a:gd name="T87" fmla="*/ 794 h 986"/>
                <a:gd name="T88" fmla="*/ 485 w 561"/>
                <a:gd name="T89" fmla="*/ 794 h 986"/>
                <a:gd name="T90" fmla="*/ 486 w 561"/>
                <a:gd name="T91" fmla="*/ 633 h 986"/>
                <a:gd name="T92" fmla="*/ 486 w 561"/>
                <a:gd name="T93" fmla="*/ 633 h 986"/>
                <a:gd name="T94" fmla="*/ 488 w 561"/>
                <a:gd name="T95" fmla="*/ 576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61" h="986">
                  <a:moveTo>
                    <a:pt x="488" y="576"/>
                  </a:moveTo>
                  <a:lnTo>
                    <a:pt x="488" y="576"/>
                  </a:lnTo>
                  <a:cubicBezTo>
                    <a:pt x="493" y="558"/>
                    <a:pt x="502" y="543"/>
                    <a:pt x="513" y="531"/>
                  </a:cubicBezTo>
                  <a:lnTo>
                    <a:pt x="513" y="531"/>
                  </a:lnTo>
                  <a:cubicBezTo>
                    <a:pt x="532" y="510"/>
                    <a:pt x="545" y="485"/>
                    <a:pt x="548" y="458"/>
                  </a:cubicBezTo>
                  <a:lnTo>
                    <a:pt x="548" y="458"/>
                  </a:lnTo>
                  <a:cubicBezTo>
                    <a:pt x="549" y="454"/>
                    <a:pt x="549" y="450"/>
                    <a:pt x="549" y="447"/>
                  </a:cubicBezTo>
                  <a:lnTo>
                    <a:pt x="549" y="447"/>
                  </a:lnTo>
                  <a:cubicBezTo>
                    <a:pt x="553" y="418"/>
                    <a:pt x="547" y="389"/>
                    <a:pt x="532" y="364"/>
                  </a:cubicBezTo>
                  <a:lnTo>
                    <a:pt x="532" y="364"/>
                  </a:lnTo>
                  <a:cubicBezTo>
                    <a:pt x="518" y="338"/>
                    <a:pt x="513" y="307"/>
                    <a:pt x="523" y="276"/>
                  </a:cubicBezTo>
                  <a:lnTo>
                    <a:pt x="523" y="276"/>
                  </a:lnTo>
                  <a:cubicBezTo>
                    <a:pt x="524" y="271"/>
                    <a:pt x="526" y="266"/>
                    <a:pt x="528" y="261"/>
                  </a:cubicBezTo>
                  <a:lnTo>
                    <a:pt x="528" y="261"/>
                  </a:lnTo>
                  <a:cubicBezTo>
                    <a:pt x="553" y="207"/>
                    <a:pt x="560" y="146"/>
                    <a:pt x="543" y="90"/>
                  </a:cubicBezTo>
                  <a:lnTo>
                    <a:pt x="543" y="90"/>
                  </a:lnTo>
                  <a:cubicBezTo>
                    <a:pt x="530" y="47"/>
                    <a:pt x="509" y="18"/>
                    <a:pt x="479" y="8"/>
                  </a:cubicBezTo>
                  <a:lnTo>
                    <a:pt x="479" y="8"/>
                  </a:lnTo>
                  <a:cubicBezTo>
                    <a:pt x="452" y="0"/>
                    <a:pt x="426" y="4"/>
                    <a:pt x="399" y="19"/>
                  </a:cubicBezTo>
                  <a:lnTo>
                    <a:pt x="399" y="19"/>
                  </a:lnTo>
                  <a:cubicBezTo>
                    <a:pt x="352" y="46"/>
                    <a:pt x="324" y="98"/>
                    <a:pt x="327" y="151"/>
                  </a:cubicBezTo>
                  <a:lnTo>
                    <a:pt x="327" y="151"/>
                  </a:lnTo>
                  <a:cubicBezTo>
                    <a:pt x="328" y="175"/>
                    <a:pt x="325" y="199"/>
                    <a:pt x="320" y="217"/>
                  </a:cubicBezTo>
                  <a:lnTo>
                    <a:pt x="320" y="217"/>
                  </a:lnTo>
                  <a:cubicBezTo>
                    <a:pt x="308" y="255"/>
                    <a:pt x="279" y="283"/>
                    <a:pt x="243" y="294"/>
                  </a:cubicBezTo>
                  <a:lnTo>
                    <a:pt x="243" y="294"/>
                  </a:lnTo>
                  <a:cubicBezTo>
                    <a:pt x="214" y="303"/>
                    <a:pt x="189" y="324"/>
                    <a:pt x="176" y="352"/>
                  </a:cubicBezTo>
                  <a:lnTo>
                    <a:pt x="176" y="353"/>
                  </a:lnTo>
                  <a:lnTo>
                    <a:pt x="176" y="353"/>
                  </a:lnTo>
                  <a:cubicBezTo>
                    <a:pt x="165" y="376"/>
                    <a:pt x="162" y="401"/>
                    <a:pt x="167" y="425"/>
                  </a:cubicBezTo>
                  <a:lnTo>
                    <a:pt x="167" y="425"/>
                  </a:lnTo>
                  <a:cubicBezTo>
                    <a:pt x="171" y="443"/>
                    <a:pt x="170" y="462"/>
                    <a:pt x="165" y="481"/>
                  </a:cubicBezTo>
                  <a:lnTo>
                    <a:pt x="165" y="481"/>
                  </a:lnTo>
                  <a:cubicBezTo>
                    <a:pt x="159" y="501"/>
                    <a:pt x="149" y="517"/>
                    <a:pt x="135" y="531"/>
                  </a:cubicBezTo>
                  <a:lnTo>
                    <a:pt x="135" y="531"/>
                  </a:lnTo>
                  <a:cubicBezTo>
                    <a:pt x="96" y="569"/>
                    <a:pt x="66" y="614"/>
                    <a:pt x="50" y="666"/>
                  </a:cubicBezTo>
                  <a:lnTo>
                    <a:pt x="50" y="666"/>
                  </a:lnTo>
                  <a:cubicBezTo>
                    <a:pt x="50" y="668"/>
                    <a:pt x="50" y="669"/>
                    <a:pt x="49" y="670"/>
                  </a:cubicBezTo>
                  <a:lnTo>
                    <a:pt x="49" y="670"/>
                  </a:lnTo>
                  <a:cubicBezTo>
                    <a:pt x="0" y="839"/>
                    <a:pt x="83" y="915"/>
                    <a:pt x="203" y="951"/>
                  </a:cubicBezTo>
                  <a:lnTo>
                    <a:pt x="203" y="951"/>
                  </a:lnTo>
                  <a:cubicBezTo>
                    <a:pt x="323" y="985"/>
                    <a:pt x="434" y="965"/>
                    <a:pt x="484" y="797"/>
                  </a:cubicBezTo>
                  <a:lnTo>
                    <a:pt x="484" y="797"/>
                  </a:lnTo>
                  <a:cubicBezTo>
                    <a:pt x="484" y="796"/>
                    <a:pt x="484" y="795"/>
                    <a:pt x="485" y="794"/>
                  </a:cubicBezTo>
                  <a:lnTo>
                    <a:pt x="485" y="794"/>
                  </a:lnTo>
                  <a:cubicBezTo>
                    <a:pt x="499" y="741"/>
                    <a:pt x="498" y="686"/>
                    <a:pt x="486" y="633"/>
                  </a:cubicBezTo>
                  <a:lnTo>
                    <a:pt x="486" y="633"/>
                  </a:lnTo>
                  <a:cubicBezTo>
                    <a:pt x="482" y="614"/>
                    <a:pt x="482" y="595"/>
                    <a:pt x="488" y="576"/>
                  </a:cubicBezTo>
                </a:path>
              </a:pathLst>
            </a:custGeom>
            <a:solidFill>
              <a:srgbClr val="80E0B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57" name="Freeform 135">
              <a:extLst>
                <a:ext uri="{FF2B5EF4-FFF2-40B4-BE49-F238E27FC236}">
                  <a16:creationId xmlns:a16="http://schemas.microsoft.com/office/drawing/2014/main" id="{76F1B3BE-3E37-004E-B35A-1EC6967B8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6305" y="10076928"/>
              <a:ext cx="296624" cy="917340"/>
            </a:xfrm>
            <a:custGeom>
              <a:avLst/>
              <a:gdLst>
                <a:gd name="T0" fmla="*/ 3 w 237"/>
                <a:gd name="T1" fmla="*/ 736 h 738"/>
                <a:gd name="T2" fmla="*/ 3 w 237"/>
                <a:gd name="T3" fmla="*/ 736 h 738"/>
                <a:gd name="T4" fmla="*/ 3 w 237"/>
                <a:gd name="T5" fmla="*/ 736 h 738"/>
                <a:gd name="T6" fmla="*/ 3 w 237"/>
                <a:gd name="T7" fmla="*/ 736 h 738"/>
                <a:gd name="T8" fmla="*/ 1 w 237"/>
                <a:gd name="T9" fmla="*/ 730 h 738"/>
                <a:gd name="T10" fmla="*/ 226 w 237"/>
                <a:gd name="T11" fmla="*/ 4 h 738"/>
                <a:gd name="T12" fmla="*/ 226 w 237"/>
                <a:gd name="T13" fmla="*/ 4 h 738"/>
                <a:gd name="T14" fmla="*/ 232 w 237"/>
                <a:gd name="T15" fmla="*/ 1 h 738"/>
                <a:gd name="T16" fmla="*/ 232 w 237"/>
                <a:gd name="T17" fmla="*/ 1 h 738"/>
                <a:gd name="T18" fmla="*/ 235 w 237"/>
                <a:gd name="T19" fmla="*/ 7 h 738"/>
                <a:gd name="T20" fmla="*/ 9 w 237"/>
                <a:gd name="T21" fmla="*/ 733 h 738"/>
                <a:gd name="T22" fmla="*/ 9 w 237"/>
                <a:gd name="T23" fmla="*/ 733 h 738"/>
                <a:gd name="T24" fmla="*/ 3 w 237"/>
                <a:gd name="T25" fmla="*/ 736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7" h="738">
                  <a:moveTo>
                    <a:pt x="3" y="736"/>
                  </a:moveTo>
                  <a:lnTo>
                    <a:pt x="3" y="736"/>
                  </a:lnTo>
                  <a:lnTo>
                    <a:pt x="3" y="736"/>
                  </a:lnTo>
                  <a:lnTo>
                    <a:pt x="3" y="736"/>
                  </a:lnTo>
                  <a:cubicBezTo>
                    <a:pt x="1" y="735"/>
                    <a:pt x="0" y="732"/>
                    <a:pt x="1" y="730"/>
                  </a:cubicBezTo>
                  <a:lnTo>
                    <a:pt x="226" y="4"/>
                  </a:lnTo>
                  <a:lnTo>
                    <a:pt x="226" y="4"/>
                  </a:lnTo>
                  <a:cubicBezTo>
                    <a:pt x="227" y="2"/>
                    <a:pt x="229" y="0"/>
                    <a:pt x="232" y="1"/>
                  </a:cubicBezTo>
                  <a:lnTo>
                    <a:pt x="232" y="1"/>
                  </a:lnTo>
                  <a:cubicBezTo>
                    <a:pt x="234" y="2"/>
                    <a:pt x="236" y="4"/>
                    <a:pt x="235" y="7"/>
                  </a:cubicBezTo>
                  <a:lnTo>
                    <a:pt x="9" y="733"/>
                  </a:lnTo>
                  <a:lnTo>
                    <a:pt x="9" y="733"/>
                  </a:lnTo>
                  <a:cubicBezTo>
                    <a:pt x="8" y="735"/>
                    <a:pt x="6" y="737"/>
                    <a:pt x="3" y="7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58" name="Freeform 136">
              <a:extLst>
                <a:ext uri="{FF2B5EF4-FFF2-40B4-BE49-F238E27FC236}">
                  <a16:creationId xmlns:a16="http://schemas.microsoft.com/office/drawing/2014/main" id="{E0A5A3A9-109A-2048-9D28-AF7CFA2C6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6855" y="9631990"/>
              <a:ext cx="966776" cy="1560025"/>
            </a:xfrm>
            <a:custGeom>
              <a:avLst/>
              <a:gdLst>
                <a:gd name="T0" fmla="*/ 540 w 777"/>
                <a:gd name="T1" fmla="*/ 596 h 1254"/>
                <a:gd name="T2" fmla="*/ 540 w 777"/>
                <a:gd name="T3" fmla="*/ 596 h 1254"/>
                <a:gd name="T4" fmla="*/ 532 w 777"/>
                <a:gd name="T5" fmla="*/ 530 h 1254"/>
                <a:gd name="T6" fmla="*/ 532 w 777"/>
                <a:gd name="T7" fmla="*/ 530 h 1254"/>
                <a:gd name="T8" fmla="*/ 514 w 777"/>
                <a:gd name="T9" fmla="*/ 429 h 1254"/>
                <a:gd name="T10" fmla="*/ 514 w 777"/>
                <a:gd name="T11" fmla="*/ 429 h 1254"/>
                <a:gd name="T12" fmla="*/ 507 w 777"/>
                <a:gd name="T13" fmla="*/ 416 h 1254"/>
                <a:gd name="T14" fmla="*/ 507 w 777"/>
                <a:gd name="T15" fmla="*/ 416 h 1254"/>
                <a:gd name="T16" fmla="*/ 427 w 777"/>
                <a:gd name="T17" fmla="*/ 343 h 1254"/>
                <a:gd name="T18" fmla="*/ 427 w 777"/>
                <a:gd name="T19" fmla="*/ 343 h 1254"/>
                <a:gd name="T20" fmla="*/ 351 w 777"/>
                <a:gd name="T21" fmla="*/ 259 h 1254"/>
                <a:gd name="T22" fmla="*/ 351 w 777"/>
                <a:gd name="T23" fmla="*/ 259 h 1254"/>
                <a:gd name="T24" fmla="*/ 345 w 777"/>
                <a:gd name="T25" fmla="*/ 239 h 1254"/>
                <a:gd name="T26" fmla="*/ 345 w 777"/>
                <a:gd name="T27" fmla="*/ 239 h 1254"/>
                <a:gd name="T28" fmla="*/ 233 w 777"/>
                <a:gd name="T29" fmla="*/ 50 h 1254"/>
                <a:gd name="T30" fmla="*/ 233 w 777"/>
                <a:gd name="T31" fmla="*/ 50 h 1254"/>
                <a:gd name="T32" fmla="*/ 104 w 777"/>
                <a:gd name="T33" fmla="*/ 14 h 1254"/>
                <a:gd name="T34" fmla="*/ 104 w 777"/>
                <a:gd name="T35" fmla="*/ 14 h 1254"/>
                <a:gd name="T36" fmla="*/ 30 w 777"/>
                <a:gd name="T37" fmla="*/ 84 h 1254"/>
                <a:gd name="T38" fmla="*/ 30 w 777"/>
                <a:gd name="T39" fmla="*/ 84 h 1254"/>
                <a:gd name="T40" fmla="*/ 54 w 777"/>
                <a:gd name="T41" fmla="*/ 276 h 1254"/>
                <a:gd name="T42" fmla="*/ 54 w 777"/>
                <a:gd name="T43" fmla="*/ 276 h 1254"/>
                <a:gd name="T44" fmla="*/ 96 w 777"/>
                <a:gd name="T45" fmla="*/ 349 h 1254"/>
                <a:gd name="T46" fmla="*/ 96 w 777"/>
                <a:gd name="T47" fmla="*/ 349 h 1254"/>
                <a:gd name="T48" fmla="*/ 74 w 777"/>
                <a:gd name="T49" fmla="*/ 487 h 1254"/>
                <a:gd name="T50" fmla="*/ 74 w 777"/>
                <a:gd name="T51" fmla="*/ 487 h 1254"/>
                <a:gd name="T52" fmla="*/ 48 w 777"/>
                <a:gd name="T53" fmla="*/ 598 h 1254"/>
                <a:gd name="T54" fmla="*/ 48 w 777"/>
                <a:gd name="T55" fmla="*/ 599 h 1254"/>
                <a:gd name="T56" fmla="*/ 48 w 777"/>
                <a:gd name="T57" fmla="*/ 599 h 1254"/>
                <a:gd name="T58" fmla="*/ 93 w 777"/>
                <a:gd name="T59" fmla="*/ 681 h 1254"/>
                <a:gd name="T60" fmla="*/ 93 w 777"/>
                <a:gd name="T61" fmla="*/ 681 h 1254"/>
                <a:gd name="T62" fmla="*/ 133 w 777"/>
                <a:gd name="T63" fmla="*/ 741 h 1254"/>
                <a:gd name="T64" fmla="*/ 133 w 777"/>
                <a:gd name="T65" fmla="*/ 741 h 1254"/>
                <a:gd name="T66" fmla="*/ 140 w 777"/>
                <a:gd name="T67" fmla="*/ 813 h 1254"/>
                <a:gd name="T68" fmla="*/ 140 w 777"/>
                <a:gd name="T69" fmla="*/ 813 h 1254"/>
                <a:gd name="T70" fmla="*/ 153 w 777"/>
                <a:gd name="T71" fmla="*/ 1019 h 1254"/>
                <a:gd name="T72" fmla="*/ 153 w 777"/>
                <a:gd name="T73" fmla="*/ 1019 h 1254"/>
                <a:gd name="T74" fmla="*/ 154 w 777"/>
                <a:gd name="T75" fmla="*/ 1023 h 1254"/>
                <a:gd name="T76" fmla="*/ 154 w 777"/>
                <a:gd name="T77" fmla="*/ 1023 h 1254"/>
                <a:gd name="T78" fmla="*/ 524 w 777"/>
                <a:gd name="T79" fmla="*/ 1199 h 1254"/>
                <a:gd name="T80" fmla="*/ 524 w 777"/>
                <a:gd name="T81" fmla="*/ 1199 h 1254"/>
                <a:gd name="T82" fmla="*/ 701 w 777"/>
                <a:gd name="T83" fmla="*/ 829 h 1254"/>
                <a:gd name="T84" fmla="*/ 701 w 777"/>
                <a:gd name="T85" fmla="*/ 829 h 1254"/>
                <a:gd name="T86" fmla="*/ 699 w 777"/>
                <a:gd name="T87" fmla="*/ 825 h 1254"/>
                <a:gd name="T88" fmla="*/ 699 w 777"/>
                <a:gd name="T89" fmla="*/ 825 h 1254"/>
                <a:gd name="T90" fmla="*/ 581 w 777"/>
                <a:gd name="T91" fmla="*/ 657 h 1254"/>
                <a:gd name="T92" fmla="*/ 581 w 777"/>
                <a:gd name="T93" fmla="*/ 657 h 1254"/>
                <a:gd name="T94" fmla="*/ 540 w 777"/>
                <a:gd name="T95" fmla="*/ 596 h 1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77" h="1254">
                  <a:moveTo>
                    <a:pt x="540" y="596"/>
                  </a:moveTo>
                  <a:lnTo>
                    <a:pt x="540" y="596"/>
                  </a:lnTo>
                  <a:cubicBezTo>
                    <a:pt x="532" y="574"/>
                    <a:pt x="529" y="551"/>
                    <a:pt x="532" y="530"/>
                  </a:cubicBezTo>
                  <a:lnTo>
                    <a:pt x="532" y="530"/>
                  </a:lnTo>
                  <a:cubicBezTo>
                    <a:pt x="536" y="495"/>
                    <a:pt x="531" y="460"/>
                    <a:pt x="514" y="429"/>
                  </a:cubicBezTo>
                  <a:lnTo>
                    <a:pt x="514" y="429"/>
                  </a:lnTo>
                  <a:cubicBezTo>
                    <a:pt x="511" y="424"/>
                    <a:pt x="509" y="420"/>
                    <a:pt x="507" y="416"/>
                  </a:cubicBezTo>
                  <a:lnTo>
                    <a:pt x="507" y="416"/>
                  </a:lnTo>
                  <a:cubicBezTo>
                    <a:pt x="489" y="383"/>
                    <a:pt x="460" y="358"/>
                    <a:pt x="427" y="343"/>
                  </a:cubicBezTo>
                  <a:lnTo>
                    <a:pt x="427" y="343"/>
                  </a:lnTo>
                  <a:cubicBezTo>
                    <a:pt x="392" y="327"/>
                    <a:pt x="364" y="298"/>
                    <a:pt x="351" y="259"/>
                  </a:cubicBezTo>
                  <a:lnTo>
                    <a:pt x="351" y="259"/>
                  </a:lnTo>
                  <a:cubicBezTo>
                    <a:pt x="348" y="252"/>
                    <a:pt x="346" y="246"/>
                    <a:pt x="345" y="239"/>
                  </a:cubicBezTo>
                  <a:lnTo>
                    <a:pt x="345" y="239"/>
                  </a:lnTo>
                  <a:cubicBezTo>
                    <a:pt x="330" y="165"/>
                    <a:pt x="293" y="96"/>
                    <a:pt x="233" y="50"/>
                  </a:cubicBezTo>
                  <a:lnTo>
                    <a:pt x="233" y="50"/>
                  </a:lnTo>
                  <a:cubicBezTo>
                    <a:pt x="187" y="15"/>
                    <a:pt x="143" y="0"/>
                    <a:pt x="104" y="14"/>
                  </a:cubicBezTo>
                  <a:lnTo>
                    <a:pt x="104" y="14"/>
                  </a:lnTo>
                  <a:cubicBezTo>
                    <a:pt x="71" y="26"/>
                    <a:pt x="46" y="48"/>
                    <a:pt x="30" y="84"/>
                  </a:cubicBezTo>
                  <a:lnTo>
                    <a:pt x="30" y="84"/>
                  </a:lnTo>
                  <a:cubicBezTo>
                    <a:pt x="0" y="147"/>
                    <a:pt x="11" y="222"/>
                    <a:pt x="54" y="276"/>
                  </a:cubicBezTo>
                  <a:lnTo>
                    <a:pt x="54" y="276"/>
                  </a:lnTo>
                  <a:cubicBezTo>
                    <a:pt x="73" y="300"/>
                    <a:pt x="88" y="327"/>
                    <a:pt x="96" y="349"/>
                  </a:cubicBezTo>
                  <a:lnTo>
                    <a:pt x="96" y="349"/>
                  </a:lnTo>
                  <a:cubicBezTo>
                    <a:pt x="114" y="398"/>
                    <a:pt x="104" y="449"/>
                    <a:pt x="74" y="487"/>
                  </a:cubicBezTo>
                  <a:lnTo>
                    <a:pt x="74" y="487"/>
                  </a:lnTo>
                  <a:cubicBezTo>
                    <a:pt x="51" y="519"/>
                    <a:pt x="41" y="559"/>
                    <a:pt x="48" y="598"/>
                  </a:cubicBezTo>
                  <a:lnTo>
                    <a:pt x="48" y="599"/>
                  </a:lnTo>
                  <a:lnTo>
                    <a:pt x="48" y="599"/>
                  </a:lnTo>
                  <a:cubicBezTo>
                    <a:pt x="54" y="631"/>
                    <a:pt x="70" y="659"/>
                    <a:pt x="93" y="681"/>
                  </a:cubicBezTo>
                  <a:lnTo>
                    <a:pt x="93" y="681"/>
                  </a:lnTo>
                  <a:cubicBezTo>
                    <a:pt x="111" y="696"/>
                    <a:pt x="125" y="717"/>
                    <a:pt x="133" y="741"/>
                  </a:cubicBezTo>
                  <a:lnTo>
                    <a:pt x="133" y="741"/>
                  </a:lnTo>
                  <a:cubicBezTo>
                    <a:pt x="142" y="764"/>
                    <a:pt x="143" y="790"/>
                    <a:pt x="140" y="813"/>
                  </a:cubicBezTo>
                  <a:lnTo>
                    <a:pt x="140" y="813"/>
                  </a:lnTo>
                  <a:cubicBezTo>
                    <a:pt x="127" y="883"/>
                    <a:pt x="130" y="953"/>
                    <a:pt x="153" y="1019"/>
                  </a:cubicBezTo>
                  <a:lnTo>
                    <a:pt x="153" y="1019"/>
                  </a:lnTo>
                  <a:cubicBezTo>
                    <a:pt x="153" y="1021"/>
                    <a:pt x="154" y="1022"/>
                    <a:pt x="154" y="1023"/>
                  </a:cubicBezTo>
                  <a:lnTo>
                    <a:pt x="154" y="1023"/>
                  </a:lnTo>
                  <a:cubicBezTo>
                    <a:pt x="230" y="1235"/>
                    <a:pt x="374" y="1253"/>
                    <a:pt x="524" y="1199"/>
                  </a:cubicBezTo>
                  <a:lnTo>
                    <a:pt x="524" y="1199"/>
                  </a:lnTo>
                  <a:cubicBezTo>
                    <a:pt x="676" y="1146"/>
                    <a:pt x="776" y="1041"/>
                    <a:pt x="701" y="829"/>
                  </a:cubicBezTo>
                  <a:lnTo>
                    <a:pt x="701" y="829"/>
                  </a:lnTo>
                  <a:cubicBezTo>
                    <a:pt x="700" y="828"/>
                    <a:pt x="700" y="826"/>
                    <a:pt x="699" y="825"/>
                  </a:cubicBezTo>
                  <a:lnTo>
                    <a:pt x="699" y="825"/>
                  </a:lnTo>
                  <a:cubicBezTo>
                    <a:pt x="676" y="759"/>
                    <a:pt x="633" y="703"/>
                    <a:pt x="581" y="657"/>
                  </a:cubicBezTo>
                  <a:lnTo>
                    <a:pt x="581" y="657"/>
                  </a:lnTo>
                  <a:cubicBezTo>
                    <a:pt x="562" y="641"/>
                    <a:pt x="548" y="621"/>
                    <a:pt x="540" y="596"/>
                  </a:cubicBezTo>
                </a:path>
              </a:pathLst>
            </a:custGeom>
            <a:solidFill>
              <a:srgbClr val="80E0B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59" name="Freeform 137">
              <a:extLst>
                <a:ext uri="{FF2B5EF4-FFF2-40B4-BE49-F238E27FC236}">
                  <a16:creationId xmlns:a16="http://schemas.microsoft.com/office/drawing/2014/main" id="{87214161-BA17-A146-9C46-E04F97966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88550" y="9846219"/>
              <a:ext cx="400990" cy="1170020"/>
            </a:xfrm>
            <a:custGeom>
              <a:avLst/>
              <a:gdLst>
                <a:gd name="T0" fmla="*/ 319 w 324"/>
                <a:gd name="T1" fmla="*/ 936 h 938"/>
                <a:gd name="T2" fmla="*/ 319 w 324"/>
                <a:gd name="T3" fmla="*/ 936 h 938"/>
                <a:gd name="T4" fmla="*/ 319 w 324"/>
                <a:gd name="T5" fmla="*/ 936 h 938"/>
                <a:gd name="T6" fmla="*/ 319 w 324"/>
                <a:gd name="T7" fmla="*/ 936 h 938"/>
                <a:gd name="T8" fmla="*/ 311 w 324"/>
                <a:gd name="T9" fmla="*/ 932 h 938"/>
                <a:gd name="T10" fmla="*/ 1 w 324"/>
                <a:gd name="T11" fmla="*/ 8 h 938"/>
                <a:gd name="T12" fmla="*/ 1 w 324"/>
                <a:gd name="T13" fmla="*/ 8 h 938"/>
                <a:gd name="T14" fmla="*/ 5 w 324"/>
                <a:gd name="T15" fmla="*/ 1 h 938"/>
                <a:gd name="T16" fmla="*/ 5 w 324"/>
                <a:gd name="T17" fmla="*/ 1 h 938"/>
                <a:gd name="T18" fmla="*/ 11 w 324"/>
                <a:gd name="T19" fmla="*/ 4 h 938"/>
                <a:gd name="T20" fmla="*/ 322 w 324"/>
                <a:gd name="T21" fmla="*/ 928 h 938"/>
                <a:gd name="T22" fmla="*/ 322 w 324"/>
                <a:gd name="T23" fmla="*/ 928 h 938"/>
                <a:gd name="T24" fmla="*/ 319 w 324"/>
                <a:gd name="T25" fmla="*/ 936 h 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4" h="938">
                  <a:moveTo>
                    <a:pt x="319" y="936"/>
                  </a:moveTo>
                  <a:lnTo>
                    <a:pt x="319" y="936"/>
                  </a:lnTo>
                  <a:lnTo>
                    <a:pt x="319" y="936"/>
                  </a:lnTo>
                  <a:lnTo>
                    <a:pt x="319" y="936"/>
                  </a:lnTo>
                  <a:cubicBezTo>
                    <a:pt x="315" y="937"/>
                    <a:pt x="313" y="935"/>
                    <a:pt x="311" y="932"/>
                  </a:cubicBezTo>
                  <a:lnTo>
                    <a:pt x="1" y="8"/>
                  </a:lnTo>
                  <a:lnTo>
                    <a:pt x="1" y="8"/>
                  </a:lnTo>
                  <a:cubicBezTo>
                    <a:pt x="0" y="6"/>
                    <a:pt x="1" y="2"/>
                    <a:pt x="5" y="1"/>
                  </a:cubicBezTo>
                  <a:lnTo>
                    <a:pt x="5" y="1"/>
                  </a:lnTo>
                  <a:cubicBezTo>
                    <a:pt x="8" y="0"/>
                    <a:pt x="11" y="2"/>
                    <a:pt x="11" y="4"/>
                  </a:cubicBezTo>
                  <a:lnTo>
                    <a:pt x="322" y="928"/>
                  </a:lnTo>
                  <a:lnTo>
                    <a:pt x="322" y="928"/>
                  </a:lnTo>
                  <a:cubicBezTo>
                    <a:pt x="323" y="931"/>
                    <a:pt x="321" y="935"/>
                    <a:pt x="319" y="9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60" name="Freeform 138">
              <a:extLst>
                <a:ext uri="{FF2B5EF4-FFF2-40B4-BE49-F238E27FC236}">
                  <a16:creationId xmlns:a16="http://schemas.microsoft.com/office/drawing/2014/main" id="{272242F5-B06D-5543-8D27-49E7678BD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16015" y="11186521"/>
              <a:ext cx="428458" cy="708605"/>
            </a:xfrm>
            <a:custGeom>
              <a:avLst/>
              <a:gdLst>
                <a:gd name="T0" fmla="*/ 0 w 342"/>
                <a:gd name="T1" fmla="*/ 0 h 571"/>
                <a:gd name="T2" fmla="*/ 89 w 342"/>
                <a:gd name="T3" fmla="*/ 500 h 571"/>
                <a:gd name="T4" fmla="*/ 89 w 342"/>
                <a:gd name="T5" fmla="*/ 500 h 571"/>
                <a:gd name="T6" fmla="*/ 172 w 342"/>
                <a:gd name="T7" fmla="*/ 570 h 571"/>
                <a:gd name="T8" fmla="*/ 341 w 342"/>
                <a:gd name="T9" fmla="*/ 570 h 571"/>
                <a:gd name="T10" fmla="*/ 240 w 342"/>
                <a:gd name="T11" fmla="*/ 0 h 571"/>
                <a:gd name="T12" fmla="*/ 0 w 342"/>
                <a:gd name="T13" fmla="*/ 0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2" h="571">
                  <a:moveTo>
                    <a:pt x="0" y="0"/>
                  </a:moveTo>
                  <a:lnTo>
                    <a:pt x="89" y="500"/>
                  </a:lnTo>
                  <a:lnTo>
                    <a:pt x="89" y="500"/>
                  </a:lnTo>
                  <a:cubicBezTo>
                    <a:pt x="96" y="540"/>
                    <a:pt x="131" y="570"/>
                    <a:pt x="172" y="570"/>
                  </a:cubicBezTo>
                  <a:lnTo>
                    <a:pt x="341" y="570"/>
                  </a:lnTo>
                  <a:lnTo>
                    <a:pt x="240" y="0"/>
                  </a:lnTo>
                  <a:lnTo>
                    <a:pt x="0" y="0"/>
                  </a:lnTo>
                </a:path>
              </a:pathLst>
            </a:custGeom>
            <a:solidFill>
              <a:srgbClr val="CBDBF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61" name="Freeform 139">
              <a:extLst>
                <a:ext uri="{FF2B5EF4-FFF2-40B4-BE49-F238E27FC236}">
                  <a16:creationId xmlns:a16="http://schemas.microsoft.com/office/drawing/2014/main" id="{D8A00741-1545-0E4B-949F-83253F193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2636" y="11186521"/>
              <a:ext cx="703110" cy="708605"/>
            </a:xfrm>
            <a:custGeom>
              <a:avLst/>
              <a:gdLst>
                <a:gd name="T0" fmla="*/ 0 w 563"/>
                <a:gd name="T1" fmla="*/ 0 h 571"/>
                <a:gd name="T2" fmla="*/ 101 w 563"/>
                <a:gd name="T3" fmla="*/ 570 h 571"/>
                <a:gd name="T4" fmla="*/ 391 w 563"/>
                <a:gd name="T5" fmla="*/ 570 h 571"/>
                <a:gd name="T6" fmla="*/ 391 w 563"/>
                <a:gd name="T7" fmla="*/ 570 h 571"/>
                <a:gd name="T8" fmla="*/ 474 w 563"/>
                <a:gd name="T9" fmla="*/ 500 h 571"/>
                <a:gd name="T10" fmla="*/ 562 w 563"/>
                <a:gd name="T11" fmla="*/ 0 h 571"/>
                <a:gd name="T12" fmla="*/ 0 w 563"/>
                <a:gd name="T13" fmla="*/ 0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3" h="571">
                  <a:moveTo>
                    <a:pt x="0" y="0"/>
                  </a:moveTo>
                  <a:lnTo>
                    <a:pt x="101" y="570"/>
                  </a:lnTo>
                  <a:lnTo>
                    <a:pt x="391" y="570"/>
                  </a:lnTo>
                  <a:lnTo>
                    <a:pt x="391" y="570"/>
                  </a:lnTo>
                  <a:cubicBezTo>
                    <a:pt x="431" y="570"/>
                    <a:pt x="466" y="540"/>
                    <a:pt x="474" y="500"/>
                  </a:cubicBezTo>
                  <a:lnTo>
                    <a:pt x="562" y="0"/>
                  </a:lnTo>
                  <a:lnTo>
                    <a:pt x="0" y="0"/>
                  </a:lnTo>
                </a:path>
              </a:pathLst>
            </a:custGeom>
            <a:solidFill>
              <a:srgbClr val="BACCF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62" name="Freeform 140">
              <a:extLst>
                <a:ext uri="{FF2B5EF4-FFF2-40B4-BE49-F238E27FC236}">
                  <a16:creationId xmlns:a16="http://schemas.microsoft.com/office/drawing/2014/main" id="{DD270AA4-E03E-5444-A086-125C54D51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01652" y="10966799"/>
              <a:ext cx="856915" cy="225216"/>
            </a:xfrm>
            <a:custGeom>
              <a:avLst/>
              <a:gdLst>
                <a:gd name="T0" fmla="*/ 598 w 689"/>
                <a:gd name="T1" fmla="*/ 0 h 180"/>
                <a:gd name="T2" fmla="*/ 0 w 689"/>
                <a:gd name="T3" fmla="*/ 0 h 180"/>
                <a:gd name="T4" fmla="*/ 0 w 689"/>
                <a:gd name="T5" fmla="*/ 0 h 180"/>
                <a:gd name="T6" fmla="*/ 90 w 689"/>
                <a:gd name="T7" fmla="*/ 89 h 180"/>
                <a:gd name="T8" fmla="*/ 90 w 689"/>
                <a:gd name="T9" fmla="*/ 89 h 180"/>
                <a:gd name="T10" fmla="*/ 0 w 689"/>
                <a:gd name="T11" fmla="*/ 179 h 180"/>
                <a:gd name="T12" fmla="*/ 598 w 689"/>
                <a:gd name="T13" fmla="*/ 179 h 180"/>
                <a:gd name="T14" fmla="*/ 598 w 689"/>
                <a:gd name="T15" fmla="*/ 179 h 180"/>
                <a:gd name="T16" fmla="*/ 688 w 689"/>
                <a:gd name="T17" fmla="*/ 89 h 180"/>
                <a:gd name="T18" fmla="*/ 688 w 689"/>
                <a:gd name="T19" fmla="*/ 89 h 180"/>
                <a:gd name="T20" fmla="*/ 598 w 689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9" h="180">
                  <a:moveTo>
                    <a:pt x="598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49" y="0"/>
                    <a:pt x="90" y="40"/>
                    <a:pt x="90" y="89"/>
                  </a:cubicBezTo>
                  <a:lnTo>
                    <a:pt x="90" y="89"/>
                  </a:lnTo>
                  <a:cubicBezTo>
                    <a:pt x="90" y="139"/>
                    <a:pt x="49" y="179"/>
                    <a:pt x="0" y="179"/>
                  </a:cubicBezTo>
                  <a:lnTo>
                    <a:pt x="598" y="179"/>
                  </a:lnTo>
                  <a:lnTo>
                    <a:pt x="598" y="179"/>
                  </a:lnTo>
                  <a:cubicBezTo>
                    <a:pt x="647" y="179"/>
                    <a:pt x="688" y="139"/>
                    <a:pt x="688" y="89"/>
                  </a:cubicBezTo>
                  <a:lnTo>
                    <a:pt x="688" y="89"/>
                  </a:lnTo>
                  <a:cubicBezTo>
                    <a:pt x="688" y="40"/>
                    <a:pt x="647" y="0"/>
                    <a:pt x="598" y="0"/>
                  </a:cubicBezTo>
                </a:path>
              </a:pathLst>
            </a:custGeom>
            <a:solidFill>
              <a:srgbClr val="BACCF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  <p:sp>
          <p:nvSpPr>
            <p:cNvPr id="163" name="Freeform 141">
              <a:extLst>
                <a:ext uri="{FF2B5EF4-FFF2-40B4-BE49-F238E27FC236}">
                  <a16:creationId xmlns:a16="http://schemas.microsoft.com/office/drawing/2014/main" id="{6BF1576B-5092-DC41-9829-3F00EA3CB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7703" y="10966799"/>
              <a:ext cx="549304" cy="225216"/>
            </a:xfrm>
            <a:custGeom>
              <a:avLst/>
              <a:gdLst>
                <a:gd name="T0" fmla="*/ 439 w 440"/>
                <a:gd name="T1" fmla="*/ 89 h 180"/>
                <a:gd name="T2" fmla="*/ 439 w 440"/>
                <a:gd name="T3" fmla="*/ 89 h 180"/>
                <a:gd name="T4" fmla="*/ 349 w 440"/>
                <a:gd name="T5" fmla="*/ 0 h 180"/>
                <a:gd name="T6" fmla="*/ 89 w 440"/>
                <a:gd name="T7" fmla="*/ 0 h 180"/>
                <a:gd name="T8" fmla="*/ 89 w 440"/>
                <a:gd name="T9" fmla="*/ 0 h 180"/>
                <a:gd name="T10" fmla="*/ 0 w 440"/>
                <a:gd name="T11" fmla="*/ 89 h 180"/>
                <a:gd name="T12" fmla="*/ 0 w 440"/>
                <a:gd name="T13" fmla="*/ 89 h 180"/>
                <a:gd name="T14" fmla="*/ 89 w 440"/>
                <a:gd name="T15" fmla="*/ 179 h 180"/>
                <a:gd name="T16" fmla="*/ 349 w 440"/>
                <a:gd name="T17" fmla="*/ 179 h 180"/>
                <a:gd name="T18" fmla="*/ 349 w 440"/>
                <a:gd name="T19" fmla="*/ 179 h 180"/>
                <a:gd name="T20" fmla="*/ 439 w 440"/>
                <a:gd name="T21" fmla="*/ 8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0" h="180">
                  <a:moveTo>
                    <a:pt x="439" y="89"/>
                  </a:moveTo>
                  <a:lnTo>
                    <a:pt x="439" y="89"/>
                  </a:lnTo>
                  <a:cubicBezTo>
                    <a:pt x="439" y="40"/>
                    <a:pt x="398" y="0"/>
                    <a:pt x="349" y="0"/>
                  </a:cubicBezTo>
                  <a:lnTo>
                    <a:pt x="89" y="0"/>
                  </a:lnTo>
                  <a:lnTo>
                    <a:pt x="89" y="0"/>
                  </a:lnTo>
                  <a:cubicBezTo>
                    <a:pt x="39" y="0"/>
                    <a:pt x="0" y="40"/>
                    <a:pt x="0" y="89"/>
                  </a:cubicBezTo>
                  <a:lnTo>
                    <a:pt x="0" y="89"/>
                  </a:lnTo>
                  <a:cubicBezTo>
                    <a:pt x="0" y="139"/>
                    <a:pt x="39" y="179"/>
                    <a:pt x="89" y="179"/>
                  </a:cubicBezTo>
                  <a:lnTo>
                    <a:pt x="349" y="179"/>
                  </a:lnTo>
                  <a:lnTo>
                    <a:pt x="349" y="179"/>
                  </a:lnTo>
                  <a:cubicBezTo>
                    <a:pt x="398" y="179"/>
                    <a:pt x="439" y="139"/>
                    <a:pt x="439" y="89"/>
                  </a:cubicBezTo>
                </a:path>
              </a:pathLst>
            </a:custGeom>
            <a:solidFill>
              <a:srgbClr val="CBDBF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Poppins" pitchFamily="2" charset="7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9032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982662" y="907337"/>
            <a:ext cx="10833097" cy="388676"/>
          </a:xfrm>
          <a:solidFill>
            <a:schemeClr val="accent6">
              <a:lumMod val="75000"/>
            </a:schemeClr>
          </a:solidFill>
        </p:spPr>
        <p:txBody>
          <a:bodyPr>
            <a:normAutofit/>
          </a:bodyPr>
          <a:lstStyle/>
          <a:p>
            <a:r>
              <a:rPr lang="uk-UA" sz="1600" b="0" dirty="0">
                <a:solidFill>
                  <a:schemeClr val="bg1"/>
                </a:solidFill>
              </a:rPr>
              <a:t>Кількість уроків прямої педагогічної діяльності, які вів вчитель без відповідної апробації</a:t>
            </a:r>
            <a:endParaRPr lang="cs-CZ" sz="1600" b="0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25" name="TextovéPole 24"/>
          <p:cNvSpPr txBox="1"/>
          <p:nvPr/>
        </p:nvSpPr>
        <p:spPr>
          <a:xfrm>
            <a:off x="10813324" y="2383246"/>
            <a:ext cx="69809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graphicFrame>
        <p:nvGraphicFramePr>
          <p:cNvPr id="19" name="Tabulka 18"/>
          <p:cNvGraphicFramePr>
            <a:graphicFrameLocks noGrp="1"/>
          </p:cNvGraphicFramePr>
          <p:nvPr/>
        </p:nvGraphicFramePr>
        <p:xfrm>
          <a:off x="12537219" y="-55612"/>
          <a:ext cx="2514600" cy="394589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48918">
                  <a:extLst>
                    <a:ext uri="{9D8B030D-6E8A-4147-A177-3AD203B41FA5}">
                      <a16:colId xmlns:a16="http://schemas.microsoft.com/office/drawing/2014/main" val="2671343273"/>
                    </a:ext>
                  </a:extLst>
                </a:gridCol>
                <a:gridCol w="865682">
                  <a:extLst>
                    <a:ext uri="{9D8B030D-6E8A-4147-A177-3AD203B41FA5}">
                      <a16:colId xmlns:a16="http://schemas.microsoft.com/office/drawing/2014/main" val="3733343958"/>
                    </a:ext>
                  </a:extLst>
                </a:gridCol>
              </a:tblGrid>
              <a:tr h="342900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u="none" strike="noStrike" dirty="0">
                          <a:effectLst/>
                        </a:rPr>
                        <a:t>2. stupeň </a:t>
                      </a:r>
                      <a:r>
                        <a:rPr lang="ru-RU" sz="1100" u="none" strike="noStrike" dirty="0">
                          <a:effectLst/>
                        </a:rPr>
                        <a:t>БШ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19557416"/>
                  </a:ext>
                </a:extLst>
              </a:tr>
              <a:tr h="259715"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50" u="none" strike="noStrike" dirty="0">
                          <a:effectLst/>
                        </a:rPr>
                        <a:t>Česká republika</a:t>
                      </a:r>
                      <a:endParaRPr lang="cs-CZ" sz="1050" b="1" i="0" u="none" strike="noStrike" dirty="0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 dirty="0">
                          <a:effectLst/>
                        </a:rPr>
                        <a:t>27,40%</a:t>
                      </a:r>
                      <a:endParaRPr lang="cs-CZ" sz="1000" b="1" i="0" u="none" strike="noStrike" dirty="0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2049183"/>
                  </a:ext>
                </a:extLst>
              </a:tr>
              <a:tr h="542925"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50" u="none" strike="noStrike">
                          <a:effectLst/>
                        </a:rPr>
                        <a:t>Karlovarský kraj</a:t>
                      </a:r>
                      <a:endParaRPr lang="cs-CZ" sz="105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>
                          <a:effectLst/>
                        </a:rPr>
                        <a:t>48,20%</a:t>
                      </a:r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467614817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50" u="none" strike="noStrike">
                          <a:effectLst/>
                        </a:rPr>
                        <a:t>Ústecký kraj</a:t>
                      </a:r>
                      <a:endParaRPr lang="cs-CZ" sz="105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>
                          <a:effectLst/>
                        </a:rPr>
                        <a:t>39,20%</a:t>
                      </a:r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15808131"/>
                  </a:ext>
                </a:extLst>
              </a:tr>
              <a:tr h="400050"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50" u="none" strike="noStrike">
                          <a:effectLst/>
                        </a:rPr>
                        <a:t>Středočeský kraj</a:t>
                      </a:r>
                      <a:endParaRPr lang="cs-CZ" sz="105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>
                          <a:effectLst/>
                        </a:rPr>
                        <a:t>34,50%</a:t>
                      </a:r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6484100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50" u="none" strike="noStrike">
                          <a:effectLst/>
                        </a:rPr>
                        <a:t>Liberecký kraj</a:t>
                      </a:r>
                      <a:endParaRPr lang="cs-CZ" sz="105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>
                          <a:effectLst/>
                        </a:rPr>
                        <a:t>30,10%</a:t>
                      </a:r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34388674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50" u="none" strike="noStrike">
                          <a:effectLst/>
                        </a:rPr>
                        <a:t>hlavní město Praha</a:t>
                      </a:r>
                      <a:endParaRPr lang="cs-CZ" sz="105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>
                          <a:effectLst/>
                        </a:rPr>
                        <a:t>27,70%</a:t>
                      </a:r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99584331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50" u="none" strike="noStrike">
                          <a:effectLst/>
                        </a:rPr>
                        <a:t>Královéhradecký</a:t>
                      </a:r>
                      <a:endParaRPr lang="cs-CZ" sz="105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>
                          <a:effectLst/>
                        </a:rPr>
                        <a:t>27,40%</a:t>
                      </a:r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35604831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50" u="none" strike="noStrike">
                          <a:effectLst/>
                        </a:rPr>
                        <a:t>Plzeňský kraj</a:t>
                      </a:r>
                      <a:endParaRPr lang="cs-CZ" sz="105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>
                          <a:effectLst/>
                        </a:rPr>
                        <a:t>26,30%</a:t>
                      </a:r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227646408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50" u="none" strike="noStrike">
                          <a:effectLst/>
                        </a:rPr>
                        <a:t>Pardubický kraj</a:t>
                      </a:r>
                      <a:endParaRPr lang="cs-CZ" sz="105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>
                          <a:effectLst/>
                        </a:rPr>
                        <a:t>26,20%</a:t>
                      </a:r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024757178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50" u="none" strike="noStrike">
                          <a:effectLst/>
                        </a:rPr>
                        <a:t>Jihočeský kraj</a:t>
                      </a:r>
                      <a:endParaRPr lang="cs-CZ" sz="105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>
                          <a:effectLst/>
                        </a:rPr>
                        <a:t>24,10%</a:t>
                      </a:r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86143514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50" u="none" strike="noStrike">
                          <a:effectLst/>
                        </a:rPr>
                        <a:t>Kraj Vysočina</a:t>
                      </a:r>
                      <a:endParaRPr lang="cs-CZ" sz="105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>
                          <a:effectLst/>
                        </a:rPr>
                        <a:t>23,70%</a:t>
                      </a:r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37478440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50" u="none" strike="noStrike">
                          <a:effectLst/>
                        </a:rPr>
                        <a:t>Olomoucký kraj</a:t>
                      </a:r>
                      <a:endParaRPr lang="cs-CZ" sz="105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>
                          <a:effectLst/>
                        </a:rPr>
                        <a:t>22,10%</a:t>
                      </a:r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45632104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50" u="none" strike="noStrike">
                          <a:effectLst/>
                        </a:rPr>
                        <a:t>Moravskoslezský kraj</a:t>
                      </a:r>
                      <a:endParaRPr lang="cs-CZ" sz="105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>
                          <a:effectLst/>
                        </a:rPr>
                        <a:t>21,90%</a:t>
                      </a:r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82422057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50" u="none" strike="noStrike">
                          <a:effectLst/>
                        </a:rPr>
                        <a:t>Zlínský kraj</a:t>
                      </a:r>
                      <a:endParaRPr lang="cs-CZ" sz="105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>
                          <a:effectLst/>
                        </a:rPr>
                        <a:t>21,40%</a:t>
                      </a:r>
                      <a:endParaRPr lang="cs-CZ" sz="100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607271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algn="l" rtl="0" fontAlgn="ctr"/>
                      <a:r>
                        <a:rPr lang="cs-CZ" sz="1050" u="none" strike="noStrike">
                          <a:effectLst/>
                        </a:rPr>
                        <a:t>Jihomoravský kraj</a:t>
                      </a:r>
                      <a:endParaRPr lang="cs-CZ" sz="1050" b="0" i="0" u="none" strike="noStrike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000" u="none" strike="noStrike" dirty="0">
                          <a:effectLst/>
                        </a:rPr>
                        <a:t>20,50%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Segoe UI" panose="020B0502040204020203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7811368"/>
                  </a:ext>
                </a:extLst>
              </a:tr>
            </a:tbl>
          </a:graphicData>
        </a:graphic>
      </p:graphicFrame>
      <p:graphicFrame>
        <p:nvGraphicFramePr>
          <p:cNvPr id="26" name="Graf 25"/>
          <p:cNvGraphicFramePr>
            <a:graphicFrameLocks/>
          </p:cNvGraphicFramePr>
          <p:nvPr/>
        </p:nvGraphicFramePr>
        <p:xfrm>
          <a:off x="12679680" y="4176470"/>
          <a:ext cx="5368290" cy="31730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7" name="Obdélník 26">
            <a:extLst>
              <a:ext uri="{FF2B5EF4-FFF2-40B4-BE49-F238E27FC236}">
                <a16:creationId xmlns:a16="http://schemas.microsoft.com/office/drawing/2014/main" id="{FC6E53B9-3D8C-4B8F-ADF9-AE77F6DBAA03}"/>
              </a:ext>
            </a:extLst>
          </p:cNvPr>
          <p:cNvSpPr/>
          <p:nvPr/>
        </p:nvSpPr>
        <p:spPr>
          <a:xfrm>
            <a:off x="8510266" y="2638495"/>
            <a:ext cx="231560" cy="1600200"/>
          </a:xfrm>
          <a:prstGeom prst="rect">
            <a:avLst/>
          </a:prstGeom>
          <a:gradFill>
            <a:gsLst>
              <a:gs pos="100000">
                <a:srgbClr val="FCF2F4"/>
              </a:gs>
              <a:gs pos="0">
                <a:srgbClr val="C000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8" name="TextovéPole 27">
            <a:extLst>
              <a:ext uri="{FF2B5EF4-FFF2-40B4-BE49-F238E27FC236}">
                <a16:creationId xmlns:a16="http://schemas.microsoft.com/office/drawing/2014/main" id="{F2D06109-D902-4952-8702-F8BD3CF415C2}"/>
              </a:ext>
            </a:extLst>
          </p:cNvPr>
          <p:cNvSpPr txBox="1"/>
          <p:nvPr/>
        </p:nvSpPr>
        <p:spPr>
          <a:xfrm>
            <a:off x="8808716" y="2638495"/>
            <a:ext cx="676467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48,2 %</a:t>
            </a:r>
          </a:p>
        </p:txBody>
      </p:sp>
      <p:sp>
        <p:nvSpPr>
          <p:cNvPr id="29" name="TextovéPole 28">
            <a:extLst>
              <a:ext uri="{FF2B5EF4-FFF2-40B4-BE49-F238E27FC236}">
                <a16:creationId xmlns:a16="http://schemas.microsoft.com/office/drawing/2014/main" id="{10771CA6-211B-42B0-BBB3-40929A1E4286}"/>
              </a:ext>
            </a:extLst>
          </p:cNvPr>
          <p:cNvSpPr txBox="1"/>
          <p:nvPr/>
        </p:nvSpPr>
        <p:spPr>
          <a:xfrm>
            <a:off x="8808716" y="3976210"/>
            <a:ext cx="676467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20,5 %</a:t>
            </a:r>
          </a:p>
        </p:txBody>
      </p:sp>
      <p:sp>
        <p:nvSpPr>
          <p:cNvPr id="30" name="Obdélník 29"/>
          <p:cNvSpPr/>
          <p:nvPr/>
        </p:nvSpPr>
        <p:spPr>
          <a:xfrm>
            <a:off x="8808716" y="5541560"/>
            <a:ext cx="3034087" cy="276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неапробоване навчання 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– </a:t>
            </a:r>
            <a:r>
              <a:rPr lang="uk-UA" sz="1200" dirty="0">
                <a:solidFill>
                  <a:prstClr val="black"/>
                </a:solidFill>
                <a:latin typeface="Segoe UI"/>
              </a:rPr>
              <a:t>у</a:t>
            </a:r>
            <a:r>
              <a:rPr kumimoji="0" lang="uk-UA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роки ППД</a:t>
            </a: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grpSp>
        <p:nvGrpSpPr>
          <p:cNvPr id="32" name="Group 4">
            <a:extLst>
              <a:ext uri="{FF2B5EF4-FFF2-40B4-BE49-F238E27FC236}">
                <a16:creationId xmlns:a16="http://schemas.microsoft.com/office/drawing/2014/main" id="{3A7EA079-182F-4D63-A307-628354A85FE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05090" y="1531223"/>
            <a:ext cx="7165975" cy="4124325"/>
            <a:chOff x="679" y="1024"/>
            <a:chExt cx="4514" cy="2598"/>
          </a:xfrm>
          <a:solidFill>
            <a:srgbClr val="C00C30"/>
          </a:solidFill>
        </p:grpSpPr>
        <p:sp>
          <p:nvSpPr>
            <p:cNvPr id="33" name="Freeform 5">
              <a:extLst>
                <a:ext uri="{FF2B5EF4-FFF2-40B4-BE49-F238E27FC236}">
                  <a16:creationId xmlns:a16="http://schemas.microsoft.com/office/drawing/2014/main" id="{60CEEAA3-97A8-42AA-BE54-EEFA29FFD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573"/>
              <a:ext cx="878" cy="699"/>
            </a:xfrm>
            <a:custGeom>
              <a:avLst/>
              <a:gdLst>
                <a:gd name="T0" fmla="*/ 843 w 878"/>
                <a:gd name="T1" fmla="*/ 115 h 699"/>
                <a:gd name="T2" fmla="*/ 794 w 878"/>
                <a:gd name="T3" fmla="*/ 55 h 699"/>
                <a:gd name="T4" fmla="*/ 761 w 878"/>
                <a:gd name="T5" fmla="*/ 41 h 699"/>
                <a:gd name="T6" fmla="*/ 693 w 878"/>
                <a:gd name="T7" fmla="*/ 16 h 699"/>
                <a:gd name="T8" fmla="*/ 600 w 878"/>
                <a:gd name="T9" fmla="*/ 25 h 699"/>
                <a:gd name="T10" fmla="*/ 537 w 878"/>
                <a:gd name="T11" fmla="*/ 0 h 699"/>
                <a:gd name="T12" fmla="*/ 488 w 878"/>
                <a:gd name="T13" fmla="*/ 16 h 699"/>
                <a:gd name="T14" fmla="*/ 450 w 878"/>
                <a:gd name="T15" fmla="*/ 82 h 699"/>
                <a:gd name="T16" fmla="*/ 384 w 878"/>
                <a:gd name="T17" fmla="*/ 76 h 699"/>
                <a:gd name="T18" fmla="*/ 352 w 878"/>
                <a:gd name="T19" fmla="*/ 131 h 699"/>
                <a:gd name="T20" fmla="*/ 283 w 878"/>
                <a:gd name="T21" fmla="*/ 134 h 699"/>
                <a:gd name="T22" fmla="*/ 242 w 878"/>
                <a:gd name="T23" fmla="*/ 189 h 699"/>
                <a:gd name="T24" fmla="*/ 180 w 878"/>
                <a:gd name="T25" fmla="*/ 169 h 699"/>
                <a:gd name="T26" fmla="*/ 144 w 878"/>
                <a:gd name="T27" fmla="*/ 161 h 699"/>
                <a:gd name="T28" fmla="*/ 136 w 878"/>
                <a:gd name="T29" fmla="*/ 229 h 699"/>
                <a:gd name="T30" fmla="*/ 68 w 878"/>
                <a:gd name="T31" fmla="*/ 257 h 699"/>
                <a:gd name="T32" fmla="*/ 10 w 878"/>
                <a:gd name="T33" fmla="*/ 320 h 699"/>
                <a:gd name="T34" fmla="*/ 21 w 878"/>
                <a:gd name="T35" fmla="*/ 383 h 699"/>
                <a:gd name="T36" fmla="*/ 54 w 878"/>
                <a:gd name="T37" fmla="*/ 415 h 699"/>
                <a:gd name="T38" fmla="*/ 0 w 878"/>
                <a:gd name="T39" fmla="*/ 464 h 699"/>
                <a:gd name="T40" fmla="*/ 70 w 878"/>
                <a:gd name="T41" fmla="*/ 473 h 699"/>
                <a:gd name="T42" fmla="*/ 84 w 878"/>
                <a:gd name="T43" fmla="*/ 527 h 699"/>
                <a:gd name="T44" fmla="*/ 169 w 878"/>
                <a:gd name="T45" fmla="*/ 552 h 699"/>
                <a:gd name="T46" fmla="*/ 199 w 878"/>
                <a:gd name="T47" fmla="*/ 585 h 699"/>
                <a:gd name="T48" fmla="*/ 267 w 878"/>
                <a:gd name="T49" fmla="*/ 598 h 699"/>
                <a:gd name="T50" fmla="*/ 302 w 878"/>
                <a:gd name="T51" fmla="*/ 645 h 699"/>
                <a:gd name="T52" fmla="*/ 362 w 878"/>
                <a:gd name="T53" fmla="*/ 686 h 699"/>
                <a:gd name="T54" fmla="*/ 403 w 878"/>
                <a:gd name="T55" fmla="*/ 699 h 699"/>
                <a:gd name="T56" fmla="*/ 472 w 878"/>
                <a:gd name="T57" fmla="*/ 626 h 699"/>
                <a:gd name="T58" fmla="*/ 543 w 878"/>
                <a:gd name="T59" fmla="*/ 544 h 699"/>
                <a:gd name="T60" fmla="*/ 641 w 878"/>
                <a:gd name="T61" fmla="*/ 514 h 699"/>
                <a:gd name="T62" fmla="*/ 682 w 878"/>
                <a:gd name="T63" fmla="*/ 388 h 699"/>
                <a:gd name="T64" fmla="*/ 701 w 878"/>
                <a:gd name="T65" fmla="*/ 287 h 699"/>
                <a:gd name="T66" fmla="*/ 777 w 878"/>
                <a:gd name="T67" fmla="*/ 227 h 699"/>
                <a:gd name="T68" fmla="*/ 851 w 878"/>
                <a:gd name="T69" fmla="*/ 194 h 699"/>
                <a:gd name="T70" fmla="*/ 878 w 878"/>
                <a:gd name="T71" fmla="*/ 131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78" h="699">
                  <a:moveTo>
                    <a:pt x="878" y="131"/>
                  </a:moveTo>
                  <a:lnTo>
                    <a:pt x="843" y="115"/>
                  </a:lnTo>
                  <a:lnTo>
                    <a:pt x="837" y="79"/>
                  </a:lnTo>
                  <a:lnTo>
                    <a:pt x="794" y="55"/>
                  </a:lnTo>
                  <a:lnTo>
                    <a:pt x="791" y="27"/>
                  </a:lnTo>
                  <a:lnTo>
                    <a:pt x="761" y="41"/>
                  </a:lnTo>
                  <a:lnTo>
                    <a:pt x="728" y="41"/>
                  </a:lnTo>
                  <a:lnTo>
                    <a:pt x="693" y="16"/>
                  </a:lnTo>
                  <a:lnTo>
                    <a:pt x="646" y="5"/>
                  </a:lnTo>
                  <a:lnTo>
                    <a:pt x="600" y="25"/>
                  </a:lnTo>
                  <a:lnTo>
                    <a:pt x="570" y="0"/>
                  </a:lnTo>
                  <a:lnTo>
                    <a:pt x="537" y="0"/>
                  </a:lnTo>
                  <a:lnTo>
                    <a:pt x="513" y="25"/>
                  </a:lnTo>
                  <a:lnTo>
                    <a:pt x="488" y="16"/>
                  </a:lnTo>
                  <a:lnTo>
                    <a:pt x="450" y="41"/>
                  </a:lnTo>
                  <a:lnTo>
                    <a:pt x="450" y="82"/>
                  </a:lnTo>
                  <a:lnTo>
                    <a:pt x="417" y="115"/>
                  </a:lnTo>
                  <a:lnTo>
                    <a:pt x="384" y="76"/>
                  </a:lnTo>
                  <a:lnTo>
                    <a:pt x="338" y="93"/>
                  </a:lnTo>
                  <a:lnTo>
                    <a:pt x="352" y="131"/>
                  </a:lnTo>
                  <a:lnTo>
                    <a:pt x="311" y="145"/>
                  </a:lnTo>
                  <a:lnTo>
                    <a:pt x="283" y="134"/>
                  </a:lnTo>
                  <a:lnTo>
                    <a:pt x="259" y="158"/>
                  </a:lnTo>
                  <a:lnTo>
                    <a:pt x="242" y="189"/>
                  </a:lnTo>
                  <a:lnTo>
                    <a:pt x="218" y="167"/>
                  </a:lnTo>
                  <a:lnTo>
                    <a:pt x="180" y="169"/>
                  </a:lnTo>
                  <a:lnTo>
                    <a:pt x="169" y="139"/>
                  </a:lnTo>
                  <a:lnTo>
                    <a:pt x="144" y="161"/>
                  </a:lnTo>
                  <a:lnTo>
                    <a:pt x="158" y="208"/>
                  </a:lnTo>
                  <a:lnTo>
                    <a:pt x="136" y="229"/>
                  </a:lnTo>
                  <a:lnTo>
                    <a:pt x="122" y="249"/>
                  </a:lnTo>
                  <a:lnTo>
                    <a:pt x="68" y="257"/>
                  </a:lnTo>
                  <a:lnTo>
                    <a:pt x="32" y="292"/>
                  </a:lnTo>
                  <a:lnTo>
                    <a:pt x="10" y="320"/>
                  </a:lnTo>
                  <a:lnTo>
                    <a:pt x="30" y="352"/>
                  </a:lnTo>
                  <a:lnTo>
                    <a:pt x="21" y="383"/>
                  </a:lnTo>
                  <a:lnTo>
                    <a:pt x="60" y="388"/>
                  </a:lnTo>
                  <a:lnTo>
                    <a:pt x="54" y="415"/>
                  </a:lnTo>
                  <a:lnTo>
                    <a:pt x="30" y="434"/>
                  </a:lnTo>
                  <a:lnTo>
                    <a:pt x="0" y="464"/>
                  </a:lnTo>
                  <a:lnTo>
                    <a:pt x="21" y="492"/>
                  </a:lnTo>
                  <a:lnTo>
                    <a:pt x="70" y="473"/>
                  </a:lnTo>
                  <a:lnTo>
                    <a:pt x="87" y="492"/>
                  </a:lnTo>
                  <a:lnTo>
                    <a:pt x="84" y="527"/>
                  </a:lnTo>
                  <a:lnTo>
                    <a:pt x="120" y="546"/>
                  </a:lnTo>
                  <a:lnTo>
                    <a:pt x="169" y="552"/>
                  </a:lnTo>
                  <a:lnTo>
                    <a:pt x="166" y="587"/>
                  </a:lnTo>
                  <a:lnTo>
                    <a:pt x="199" y="585"/>
                  </a:lnTo>
                  <a:lnTo>
                    <a:pt x="229" y="615"/>
                  </a:lnTo>
                  <a:lnTo>
                    <a:pt x="267" y="598"/>
                  </a:lnTo>
                  <a:lnTo>
                    <a:pt x="302" y="620"/>
                  </a:lnTo>
                  <a:lnTo>
                    <a:pt x="302" y="645"/>
                  </a:lnTo>
                  <a:lnTo>
                    <a:pt x="341" y="653"/>
                  </a:lnTo>
                  <a:lnTo>
                    <a:pt x="362" y="686"/>
                  </a:lnTo>
                  <a:lnTo>
                    <a:pt x="373" y="699"/>
                  </a:lnTo>
                  <a:lnTo>
                    <a:pt x="403" y="699"/>
                  </a:lnTo>
                  <a:lnTo>
                    <a:pt x="444" y="675"/>
                  </a:lnTo>
                  <a:lnTo>
                    <a:pt x="472" y="626"/>
                  </a:lnTo>
                  <a:lnTo>
                    <a:pt x="532" y="623"/>
                  </a:lnTo>
                  <a:lnTo>
                    <a:pt x="543" y="544"/>
                  </a:lnTo>
                  <a:lnTo>
                    <a:pt x="564" y="519"/>
                  </a:lnTo>
                  <a:lnTo>
                    <a:pt x="641" y="514"/>
                  </a:lnTo>
                  <a:lnTo>
                    <a:pt x="682" y="456"/>
                  </a:lnTo>
                  <a:lnTo>
                    <a:pt x="682" y="388"/>
                  </a:lnTo>
                  <a:lnTo>
                    <a:pt x="701" y="328"/>
                  </a:lnTo>
                  <a:lnTo>
                    <a:pt x="701" y="287"/>
                  </a:lnTo>
                  <a:lnTo>
                    <a:pt x="734" y="238"/>
                  </a:lnTo>
                  <a:lnTo>
                    <a:pt x="777" y="227"/>
                  </a:lnTo>
                  <a:lnTo>
                    <a:pt x="815" y="208"/>
                  </a:lnTo>
                  <a:lnTo>
                    <a:pt x="851" y="194"/>
                  </a:lnTo>
                  <a:lnTo>
                    <a:pt x="878" y="131"/>
                  </a:lnTo>
                  <a:lnTo>
                    <a:pt x="878" y="13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4" name="Freeform 6">
              <a:extLst>
                <a:ext uri="{FF2B5EF4-FFF2-40B4-BE49-F238E27FC236}">
                  <a16:creationId xmlns:a16="http://schemas.microsoft.com/office/drawing/2014/main" id="{FC60E558-4B35-4138-97EC-F45126FDF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1024"/>
              <a:ext cx="1130" cy="1008"/>
            </a:xfrm>
            <a:custGeom>
              <a:avLst/>
              <a:gdLst>
                <a:gd name="T0" fmla="*/ 55 w 1130"/>
                <a:gd name="T1" fmla="*/ 623 h 1008"/>
                <a:gd name="T2" fmla="*/ 71 w 1130"/>
                <a:gd name="T3" fmla="*/ 560 h 1008"/>
                <a:gd name="T4" fmla="*/ 178 w 1130"/>
                <a:gd name="T5" fmla="*/ 557 h 1008"/>
                <a:gd name="T6" fmla="*/ 197 w 1130"/>
                <a:gd name="T7" fmla="*/ 497 h 1008"/>
                <a:gd name="T8" fmla="*/ 232 w 1130"/>
                <a:gd name="T9" fmla="*/ 470 h 1008"/>
                <a:gd name="T10" fmla="*/ 265 w 1130"/>
                <a:gd name="T11" fmla="*/ 489 h 1008"/>
                <a:gd name="T12" fmla="*/ 279 w 1130"/>
                <a:gd name="T13" fmla="*/ 440 h 1008"/>
                <a:gd name="T14" fmla="*/ 312 w 1130"/>
                <a:gd name="T15" fmla="*/ 415 h 1008"/>
                <a:gd name="T16" fmla="*/ 347 w 1130"/>
                <a:gd name="T17" fmla="*/ 461 h 1008"/>
                <a:gd name="T18" fmla="*/ 399 w 1130"/>
                <a:gd name="T19" fmla="*/ 368 h 1008"/>
                <a:gd name="T20" fmla="*/ 448 w 1130"/>
                <a:gd name="T21" fmla="*/ 358 h 1008"/>
                <a:gd name="T22" fmla="*/ 500 w 1130"/>
                <a:gd name="T23" fmla="*/ 352 h 1008"/>
                <a:gd name="T24" fmla="*/ 582 w 1130"/>
                <a:gd name="T25" fmla="*/ 325 h 1008"/>
                <a:gd name="T26" fmla="*/ 609 w 1130"/>
                <a:gd name="T27" fmla="*/ 347 h 1008"/>
                <a:gd name="T28" fmla="*/ 636 w 1130"/>
                <a:gd name="T29" fmla="*/ 276 h 1008"/>
                <a:gd name="T30" fmla="*/ 699 w 1130"/>
                <a:gd name="T31" fmla="*/ 243 h 1008"/>
                <a:gd name="T32" fmla="*/ 784 w 1130"/>
                <a:gd name="T33" fmla="*/ 237 h 1008"/>
                <a:gd name="T34" fmla="*/ 846 w 1130"/>
                <a:gd name="T35" fmla="*/ 218 h 1008"/>
                <a:gd name="T36" fmla="*/ 898 w 1130"/>
                <a:gd name="T37" fmla="*/ 177 h 1008"/>
                <a:gd name="T38" fmla="*/ 966 w 1130"/>
                <a:gd name="T39" fmla="*/ 169 h 1008"/>
                <a:gd name="T40" fmla="*/ 923 w 1130"/>
                <a:gd name="T41" fmla="*/ 114 h 1008"/>
                <a:gd name="T42" fmla="*/ 876 w 1130"/>
                <a:gd name="T43" fmla="*/ 73 h 1008"/>
                <a:gd name="T44" fmla="*/ 909 w 1130"/>
                <a:gd name="T45" fmla="*/ 0 h 1008"/>
                <a:gd name="T46" fmla="*/ 969 w 1130"/>
                <a:gd name="T47" fmla="*/ 32 h 1008"/>
                <a:gd name="T48" fmla="*/ 1043 w 1130"/>
                <a:gd name="T49" fmla="*/ 19 h 1008"/>
                <a:gd name="T50" fmla="*/ 1100 w 1130"/>
                <a:gd name="T51" fmla="*/ 73 h 1008"/>
                <a:gd name="T52" fmla="*/ 1078 w 1130"/>
                <a:gd name="T53" fmla="*/ 147 h 1008"/>
                <a:gd name="T54" fmla="*/ 1122 w 1130"/>
                <a:gd name="T55" fmla="*/ 194 h 1008"/>
                <a:gd name="T56" fmla="*/ 1084 w 1130"/>
                <a:gd name="T57" fmla="*/ 235 h 1008"/>
                <a:gd name="T58" fmla="*/ 1040 w 1130"/>
                <a:gd name="T59" fmla="*/ 262 h 1008"/>
                <a:gd name="T60" fmla="*/ 1007 w 1130"/>
                <a:gd name="T61" fmla="*/ 292 h 1008"/>
                <a:gd name="T62" fmla="*/ 980 w 1130"/>
                <a:gd name="T63" fmla="*/ 344 h 1008"/>
                <a:gd name="T64" fmla="*/ 931 w 1130"/>
                <a:gd name="T65" fmla="*/ 407 h 1008"/>
                <a:gd name="T66" fmla="*/ 950 w 1130"/>
                <a:gd name="T67" fmla="*/ 470 h 1008"/>
                <a:gd name="T68" fmla="*/ 1024 w 1130"/>
                <a:gd name="T69" fmla="*/ 573 h 1008"/>
                <a:gd name="T70" fmla="*/ 1016 w 1130"/>
                <a:gd name="T71" fmla="*/ 634 h 1008"/>
                <a:gd name="T72" fmla="*/ 980 w 1130"/>
                <a:gd name="T73" fmla="*/ 661 h 1008"/>
                <a:gd name="T74" fmla="*/ 961 w 1130"/>
                <a:gd name="T75" fmla="*/ 710 h 1008"/>
                <a:gd name="T76" fmla="*/ 893 w 1130"/>
                <a:gd name="T77" fmla="*/ 726 h 1008"/>
                <a:gd name="T78" fmla="*/ 770 w 1130"/>
                <a:gd name="T79" fmla="*/ 754 h 1008"/>
                <a:gd name="T80" fmla="*/ 688 w 1130"/>
                <a:gd name="T81" fmla="*/ 751 h 1008"/>
                <a:gd name="T82" fmla="*/ 655 w 1130"/>
                <a:gd name="T83" fmla="*/ 808 h 1008"/>
                <a:gd name="T84" fmla="*/ 609 w 1130"/>
                <a:gd name="T85" fmla="*/ 819 h 1008"/>
                <a:gd name="T86" fmla="*/ 576 w 1130"/>
                <a:gd name="T87" fmla="*/ 825 h 1008"/>
                <a:gd name="T88" fmla="*/ 489 w 1130"/>
                <a:gd name="T89" fmla="*/ 858 h 1008"/>
                <a:gd name="T90" fmla="*/ 399 w 1130"/>
                <a:gd name="T91" fmla="*/ 890 h 1008"/>
                <a:gd name="T92" fmla="*/ 358 w 1130"/>
                <a:gd name="T93" fmla="*/ 961 h 1008"/>
                <a:gd name="T94" fmla="*/ 303 w 1130"/>
                <a:gd name="T95" fmla="*/ 1008 h 1008"/>
                <a:gd name="T96" fmla="*/ 238 w 1130"/>
                <a:gd name="T97" fmla="*/ 986 h 1008"/>
                <a:gd name="T98" fmla="*/ 224 w 1130"/>
                <a:gd name="T99" fmla="*/ 918 h 1008"/>
                <a:gd name="T100" fmla="*/ 208 w 1130"/>
                <a:gd name="T101" fmla="*/ 858 h 1008"/>
                <a:gd name="T102" fmla="*/ 194 w 1130"/>
                <a:gd name="T103" fmla="*/ 798 h 1008"/>
                <a:gd name="T104" fmla="*/ 205 w 1130"/>
                <a:gd name="T105" fmla="*/ 743 h 1008"/>
                <a:gd name="T106" fmla="*/ 115 w 1130"/>
                <a:gd name="T107" fmla="*/ 721 h 1008"/>
                <a:gd name="T108" fmla="*/ 85 w 1130"/>
                <a:gd name="T109" fmla="*/ 683 h 1008"/>
                <a:gd name="T110" fmla="*/ 0 w 1130"/>
                <a:gd name="T111" fmla="*/ 653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0" h="1008">
                  <a:moveTo>
                    <a:pt x="0" y="653"/>
                  </a:moveTo>
                  <a:lnTo>
                    <a:pt x="55" y="623"/>
                  </a:lnTo>
                  <a:lnTo>
                    <a:pt x="52" y="582"/>
                  </a:lnTo>
                  <a:lnTo>
                    <a:pt x="71" y="560"/>
                  </a:lnTo>
                  <a:lnTo>
                    <a:pt x="129" y="552"/>
                  </a:lnTo>
                  <a:lnTo>
                    <a:pt x="178" y="557"/>
                  </a:lnTo>
                  <a:lnTo>
                    <a:pt x="197" y="524"/>
                  </a:lnTo>
                  <a:lnTo>
                    <a:pt x="197" y="497"/>
                  </a:lnTo>
                  <a:lnTo>
                    <a:pt x="213" y="470"/>
                  </a:lnTo>
                  <a:lnTo>
                    <a:pt x="232" y="470"/>
                  </a:lnTo>
                  <a:lnTo>
                    <a:pt x="241" y="497"/>
                  </a:lnTo>
                  <a:lnTo>
                    <a:pt x="265" y="489"/>
                  </a:lnTo>
                  <a:lnTo>
                    <a:pt x="265" y="456"/>
                  </a:lnTo>
                  <a:lnTo>
                    <a:pt x="279" y="440"/>
                  </a:lnTo>
                  <a:lnTo>
                    <a:pt x="290" y="415"/>
                  </a:lnTo>
                  <a:lnTo>
                    <a:pt x="312" y="415"/>
                  </a:lnTo>
                  <a:lnTo>
                    <a:pt x="320" y="448"/>
                  </a:lnTo>
                  <a:lnTo>
                    <a:pt x="347" y="461"/>
                  </a:lnTo>
                  <a:lnTo>
                    <a:pt x="396" y="426"/>
                  </a:lnTo>
                  <a:lnTo>
                    <a:pt x="399" y="368"/>
                  </a:lnTo>
                  <a:lnTo>
                    <a:pt x="421" y="344"/>
                  </a:lnTo>
                  <a:lnTo>
                    <a:pt x="448" y="358"/>
                  </a:lnTo>
                  <a:lnTo>
                    <a:pt x="481" y="330"/>
                  </a:lnTo>
                  <a:lnTo>
                    <a:pt x="500" y="352"/>
                  </a:lnTo>
                  <a:lnTo>
                    <a:pt x="538" y="330"/>
                  </a:lnTo>
                  <a:lnTo>
                    <a:pt x="582" y="325"/>
                  </a:lnTo>
                  <a:lnTo>
                    <a:pt x="593" y="347"/>
                  </a:lnTo>
                  <a:lnTo>
                    <a:pt x="609" y="347"/>
                  </a:lnTo>
                  <a:lnTo>
                    <a:pt x="636" y="319"/>
                  </a:lnTo>
                  <a:lnTo>
                    <a:pt x="636" y="276"/>
                  </a:lnTo>
                  <a:lnTo>
                    <a:pt x="674" y="267"/>
                  </a:lnTo>
                  <a:lnTo>
                    <a:pt x="699" y="243"/>
                  </a:lnTo>
                  <a:lnTo>
                    <a:pt x="734" y="265"/>
                  </a:lnTo>
                  <a:lnTo>
                    <a:pt x="784" y="237"/>
                  </a:lnTo>
                  <a:lnTo>
                    <a:pt x="805" y="215"/>
                  </a:lnTo>
                  <a:lnTo>
                    <a:pt x="846" y="218"/>
                  </a:lnTo>
                  <a:lnTo>
                    <a:pt x="868" y="177"/>
                  </a:lnTo>
                  <a:lnTo>
                    <a:pt x="898" y="177"/>
                  </a:lnTo>
                  <a:lnTo>
                    <a:pt x="909" y="191"/>
                  </a:lnTo>
                  <a:lnTo>
                    <a:pt x="966" y="169"/>
                  </a:lnTo>
                  <a:lnTo>
                    <a:pt x="972" y="128"/>
                  </a:lnTo>
                  <a:lnTo>
                    <a:pt x="923" y="114"/>
                  </a:lnTo>
                  <a:lnTo>
                    <a:pt x="923" y="82"/>
                  </a:lnTo>
                  <a:lnTo>
                    <a:pt x="876" y="73"/>
                  </a:lnTo>
                  <a:lnTo>
                    <a:pt x="893" y="41"/>
                  </a:lnTo>
                  <a:lnTo>
                    <a:pt x="909" y="0"/>
                  </a:lnTo>
                  <a:lnTo>
                    <a:pt x="958" y="21"/>
                  </a:lnTo>
                  <a:lnTo>
                    <a:pt x="969" y="32"/>
                  </a:lnTo>
                  <a:lnTo>
                    <a:pt x="996" y="32"/>
                  </a:lnTo>
                  <a:lnTo>
                    <a:pt x="1043" y="19"/>
                  </a:lnTo>
                  <a:lnTo>
                    <a:pt x="1070" y="46"/>
                  </a:lnTo>
                  <a:lnTo>
                    <a:pt x="1100" y="73"/>
                  </a:lnTo>
                  <a:lnTo>
                    <a:pt x="1100" y="109"/>
                  </a:lnTo>
                  <a:lnTo>
                    <a:pt x="1078" y="147"/>
                  </a:lnTo>
                  <a:lnTo>
                    <a:pt x="1130" y="139"/>
                  </a:lnTo>
                  <a:lnTo>
                    <a:pt x="1122" y="194"/>
                  </a:lnTo>
                  <a:lnTo>
                    <a:pt x="1122" y="221"/>
                  </a:lnTo>
                  <a:lnTo>
                    <a:pt x="1084" y="235"/>
                  </a:lnTo>
                  <a:lnTo>
                    <a:pt x="1078" y="276"/>
                  </a:lnTo>
                  <a:lnTo>
                    <a:pt x="1040" y="262"/>
                  </a:lnTo>
                  <a:lnTo>
                    <a:pt x="999" y="256"/>
                  </a:lnTo>
                  <a:lnTo>
                    <a:pt x="1007" y="292"/>
                  </a:lnTo>
                  <a:lnTo>
                    <a:pt x="980" y="319"/>
                  </a:lnTo>
                  <a:lnTo>
                    <a:pt x="980" y="344"/>
                  </a:lnTo>
                  <a:lnTo>
                    <a:pt x="956" y="368"/>
                  </a:lnTo>
                  <a:lnTo>
                    <a:pt x="931" y="407"/>
                  </a:lnTo>
                  <a:lnTo>
                    <a:pt x="950" y="440"/>
                  </a:lnTo>
                  <a:lnTo>
                    <a:pt x="950" y="470"/>
                  </a:lnTo>
                  <a:lnTo>
                    <a:pt x="994" y="538"/>
                  </a:lnTo>
                  <a:lnTo>
                    <a:pt x="1024" y="573"/>
                  </a:lnTo>
                  <a:lnTo>
                    <a:pt x="1010" y="593"/>
                  </a:lnTo>
                  <a:lnTo>
                    <a:pt x="1016" y="634"/>
                  </a:lnTo>
                  <a:lnTo>
                    <a:pt x="988" y="634"/>
                  </a:lnTo>
                  <a:lnTo>
                    <a:pt x="980" y="661"/>
                  </a:lnTo>
                  <a:lnTo>
                    <a:pt x="950" y="661"/>
                  </a:lnTo>
                  <a:lnTo>
                    <a:pt x="961" y="710"/>
                  </a:lnTo>
                  <a:lnTo>
                    <a:pt x="939" y="732"/>
                  </a:lnTo>
                  <a:lnTo>
                    <a:pt x="893" y="726"/>
                  </a:lnTo>
                  <a:lnTo>
                    <a:pt x="865" y="754"/>
                  </a:lnTo>
                  <a:lnTo>
                    <a:pt x="770" y="754"/>
                  </a:lnTo>
                  <a:lnTo>
                    <a:pt x="724" y="732"/>
                  </a:lnTo>
                  <a:lnTo>
                    <a:pt x="688" y="751"/>
                  </a:lnTo>
                  <a:lnTo>
                    <a:pt x="688" y="778"/>
                  </a:lnTo>
                  <a:lnTo>
                    <a:pt x="655" y="808"/>
                  </a:lnTo>
                  <a:lnTo>
                    <a:pt x="623" y="808"/>
                  </a:lnTo>
                  <a:lnTo>
                    <a:pt x="609" y="819"/>
                  </a:lnTo>
                  <a:lnTo>
                    <a:pt x="612" y="844"/>
                  </a:lnTo>
                  <a:lnTo>
                    <a:pt x="576" y="825"/>
                  </a:lnTo>
                  <a:lnTo>
                    <a:pt x="541" y="860"/>
                  </a:lnTo>
                  <a:lnTo>
                    <a:pt x="489" y="858"/>
                  </a:lnTo>
                  <a:lnTo>
                    <a:pt x="442" y="888"/>
                  </a:lnTo>
                  <a:lnTo>
                    <a:pt x="399" y="890"/>
                  </a:lnTo>
                  <a:lnTo>
                    <a:pt x="366" y="923"/>
                  </a:lnTo>
                  <a:lnTo>
                    <a:pt x="358" y="961"/>
                  </a:lnTo>
                  <a:lnTo>
                    <a:pt x="322" y="975"/>
                  </a:lnTo>
                  <a:lnTo>
                    <a:pt x="303" y="1008"/>
                  </a:lnTo>
                  <a:lnTo>
                    <a:pt x="262" y="986"/>
                  </a:lnTo>
                  <a:lnTo>
                    <a:pt x="238" y="986"/>
                  </a:lnTo>
                  <a:lnTo>
                    <a:pt x="197" y="945"/>
                  </a:lnTo>
                  <a:lnTo>
                    <a:pt x="224" y="918"/>
                  </a:lnTo>
                  <a:lnTo>
                    <a:pt x="197" y="879"/>
                  </a:lnTo>
                  <a:lnTo>
                    <a:pt x="208" y="858"/>
                  </a:lnTo>
                  <a:lnTo>
                    <a:pt x="183" y="833"/>
                  </a:lnTo>
                  <a:lnTo>
                    <a:pt x="194" y="798"/>
                  </a:lnTo>
                  <a:lnTo>
                    <a:pt x="178" y="767"/>
                  </a:lnTo>
                  <a:lnTo>
                    <a:pt x="205" y="743"/>
                  </a:lnTo>
                  <a:lnTo>
                    <a:pt x="178" y="713"/>
                  </a:lnTo>
                  <a:lnTo>
                    <a:pt x="115" y="721"/>
                  </a:lnTo>
                  <a:lnTo>
                    <a:pt x="115" y="694"/>
                  </a:lnTo>
                  <a:lnTo>
                    <a:pt x="85" y="683"/>
                  </a:lnTo>
                  <a:lnTo>
                    <a:pt x="28" y="683"/>
                  </a:lnTo>
                  <a:lnTo>
                    <a:pt x="0" y="653"/>
                  </a:lnTo>
                  <a:lnTo>
                    <a:pt x="0" y="65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5" name="Freeform 7">
              <a:extLst>
                <a:ext uri="{FF2B5EF4-FFF2-40B4-BE49-F238E27FC236}">
                  <a16:creationId xmlns:a16="http://schemas.microsoft.com/office/drawing/2014/main" id="{0617171C-A394-4A11-B326-E76A407BC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480"/>
              <a:ext cx="1421" cy="1153"/>
            </a:xfrm>
            <a:custGeom>
              <a:avLst/>
              <a:gdLst>
                <a:gd name="T0" fmla="*/ 1380 w 1421"/>
                <a:gd name="T1" fmla="*/ 637 h 1153"/>
                <a:gd name="T2" fmla="*/ 1320 w 1421"/>
                <a:gd name="T3" fmla="*/ 579 h 1153"/>
                <a:gd name="T4" fmla="*/ 1304 w 1421"/>
                <a:gd name="T5" fmla="*/ 484 h 1153"/>
                <a:gd name="T6" fmla="*/ 1320 w 1421"/>
                <a:gd name="T7" fmla="*/ 385 h 1153"/>
                <a:gd name="T8" fmla="*/ 1263 w 1421"/>
                <a:gd name="T9" fmla="*/ 352 h 1153"/>
                <a:gd name="T10" fmla="*/ 1184 w 1421"/>
                <a:gd name="T11" fmla="*/ 287 h 1153"/>
                <a:gd name="T12" fmla="*/ 1168 w 1421"/>
                <a:gd name="T13" fmla="*/ 224 h 1153"/>
                <a:gd name="T14" fmla="*/ 1143 w 1421"/>
                <a:gd name="T15" fmla="*/ 123 h 1153"/>
                <a:gd name="T16" fmla="*/ 1129 w 1421"/>
                <a:gd name="T17" fmla="*/ 66 h 1153"/>
                <a:gd name="T18" fmla="*/ 1034 w 1421"/>
                <a:gd name="T19" fmla="*/ 25 h 1153"/>
                <a:gd name="T20" fmla="*/ 947 w 1421"/>
                <a:gd name="T21" fmla="*/ 85 h 1153"/>
                <a:gd name="T22" fmla="*/ 900 w 1421"/>
                <a:gd name="T23" fmla="*/ 104 h 1153"/>
                <a:gd name="T24" fmla="*/ 786 w 1421"/>
                <a:gd name="T25" fmla="*/ 115 h 1153"/>
                <a:gd name="T26" fmla="*/ 715 w 1421"/>
                <a:gd name="T27" fmla="*/ 178 h 1153"/>
                <a:gd name="T28" fmla="*/ 649 w 1421"/>
                <a:gd name="T29" fmla="*/ 205 h 1153"/>
                <a:gd name="T30" fmla="*/ 592 w 1421"/>
                <a:gd name="T31" fmla="*/ 270 h 1153"/>
                <a:gd name="T32" fmla="*/ 423 w 1421"/>
                <a:gd name="T33" fmla="*/ 276 h 1153"/>
                <a:gd name="T34" fmla="*/ 354 w 1421"/>
                <a:gd name="T35" fmla="*/ 352 h 1153"/>
                <a:gd name="T36" fmla="*/ 311 w 1421"/>
                <a:gd name="T37" fmla="*/ 388 h 1153"/>
                <a:gd name="T38" fmla="*/ 188 w 1421"/>
                <a:gd name="T39" fmla="*/ 402 h 1153"/>
                <a:gd name="T40" fmla="*/ 65 w 1421"/>
                <a:gd name="T41" fmla="*/ 467 h 1153"/>
                <a:gd name="T42" fmla="*/ 2 w 1421"/>
                <a:gd name="T43" fmla="*/ 552 h 1153"/>
                <a:gd name="T44" fmla="*/ 19 w 1421"/>
                <a:gd name="T45" fmla="*/ 609 h 1153"/>
                <a:gd name="T46" fmla="*/ 87 w 1421"/>
                <a:gd name="T47" fmla="*/ 623 h 1153"/>
                <a:gd name="T48" fmla="*/ 163 w 1421"/>
                <a:gd name="T49" fmla="*/ 637 h 1153"/>
                <a:gd name="T50" fmla="*/ 223 w 1421"/>
                <a:gd name="T51" fmla="*/ 694 h 1153"/>
                <a:gd name="T52" fmla="*/ 275 w 1421"/>
                <a:gd name="T53" fmla="*/ 754 h 1153"/>
                <a:gd name="T54" fmla="*/ 270 w 1421"/>
                <a:gd name="T55" fmla="*/ 842 h 1153"/>
                <a:gd name="T56" fmla="*/ 240 w 1421"/>
                <a:gd name="T57" fmla="*/ 926 h 1153"/>
                <a:gd name="T58" fmla="*/ 199 w 1421"/>
                <a:gd name="T59" fmla="*/ 973 h 1153"/>
                <a:gd name="T60" fmla="*/ 229 w 1421"/>
                <a:gd name="T61" fmla="*/ 1044 h 1153"/>
                <a:gd name="T62" fmla="*/ 240 w 1421"/>
                <a:gd name="T63" fmla="*/ 1137 h 1153"/>
                <a:gd name="T64" fmla="*/ 387 w 1421"/>
                <a:gd name="T65" fmla="*/ 1131 h 1153"/>
                <a:gd name="T66" fmla="*/ 453 w 1421"/>
                <a:gd name="T67" fmla="*/ 1128 h 1153"/>
                <a:gd name="T68" fmla="*/ 584 w 1421"/>
                <a:gd name="T69" fmla="*/ 1098 h 1153"/>
                <a:gd name="T70" fmla="*/ 671 w 1421"/>
                <a:gd name="T71" fmla="*/ 1107 h 1153"/>
                <a:gd name="T72" fmla="*/ 780 w 1421"/>
                <a:gd name="T73" fmla="*/ 1131 h 1153"/>
                <a:gd name="T74" fmla="*/ 881 w 1421"/>
                <a:gd name="T75" fmla="*/ 1104 h 1153"/>
                <a:gd name="T76" fmla="*/ 949 w 1421"/>
                <a:gd name="T77" fmla="*/ 1074 h 1153"/>
                <a:gd name="T78" fmla="*/ 1007 w 1421"/>
                <a:gd name="T79" fmla="*/ 1131 h 1153"/>
                <a:gd name="T80" fmla="*/ 1056 w 1421"/>
                <a:gd name="T81" fmla="*/ 1052 h 1153"/>
                <a:gd name="T82" fmla="*/ 1170 w 1421"/>
                <a:gd name="T83" fmla="*/ 1063 h 1153"/>
                <a:gd name="T84" fmla="*/ 1233 w 1421"/>
                <a:gd name="T85" fmla="*/ 1030 h 1153"/>
                <a:gd name="T86" fmla="*/ 1187 w 1421"/>
                <a:gd name="T87" fmla="*/ 945 h 1153"/>
                <a:gd name="T88" fmla="*/ 1230 w 1421"/>
                <a:gd name="T89" fmla="*/ 891 h 1153"/>
                <a:gd name="T90" fmla="*/ 1307 w 1421"/>
                <a:gd name="T91" fmla="*/ 880 h 1153"/>
                <a:gd name="T92" fmla="*/ 1350 w 1421"/>
                <a:gd name="T93" fmla="*/ 820 h 1153"/>
                <a:gd name="T94" fmla="*/ 1397 w 1421"/>
                <a:gd name="T95" fmla="*/ 749 h 1153"/>
                <a:gd name="T96" fmla="*/ 1421 w 1421"/>
                <a:gd name="T97" fmla="*/ 683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21" h="1153">
                  <a:moveTo>
                    <a:pt x="1421" y="683"/>
                  </a:moveTo>
                  <a:lnTo>
                    <a:pt x="1380" y="664"/>
                  </a:lnTo>
                  <a:lnTo>
                    <a:pt x="1380" y="637"/>
                  </a:lnTo>
                  <a:lnTo>
                    <a:pt x="1348" y="626"/>
                  </a:lnTo>
                  <a:lnTo>
                    <a:pt x="1315" y="607"/>
                  </a:lnTo>
                  <a:lnTo>
                    <a:pt x="1320" y="579"/>
                  </a:lnTo>
                  <a:lnTo>
                    <a:pt x="1339" y="549"/>
                  </a:lnTo>
                  <a:lnTo>
                    <a:pt x="1350" y="511"/>
                  </a:lnTo>
                  <a:lnTo>
                    <a:pt x="1304" y="484"/>
                  </a:lnTo>
                  <a:lnTo>
                    <a:pt x="1326" y="443"/>
                  </a:lnTo>
                  <a:lnTo>
                    <a:pt x="1315" y="418"/>
                  </a:lnTo>
                  <a:lnTo>
                    <a:pt x="1320" y="385"/>
                  </a:lnTo>
                  <a:lnTo>
                    <a:pt x="1315" y="350"/>
                  </a:lnTo>
                  <a:lnTo>
                    <a:pt x="1296" y="331"/>
                  </a:lnTo>
                  <a:lnTo>
                    <a:pt x="1263" y="352"/>
                  </a:lnTo>
                  <a:lnTo>
                    <a:pt x="1211" y="344"/>
                  </a:lnTo>
                  <a:lnTo>
                    <a:pt x="1211" y="314"/>
                  </a:lnTo>
                  <a:lnTo>
                    <a:pt x="1184" y="287"/>
                  </a:lnTo>
                  <a:lnTo>
                    <a:pt x="1148" y="279"/>
                  </a:lnTo>
                  <a:lnTo>
                    <a:pt x="1140" y="251"/>
                  </a:lnTo>
                  <a:lnTo>
                    <a:pt x="1168" y="224"/>
                  </a:lnTo>
                  <a:lnTo>
                    <a:pt x="1151" y="175"/>
                  </a:lnTo>
                  <a:lnTo>
                    <a:pt x="1159" y="147"/>
                  </a:lnTo>
                  <a:lnTo>
                    <a:pt x="1143" y="123"/>
                  </a:lnTo>
                  <a:lnTo>
                    <a:pt x="1159" y="101"/>
                  </a:lnTo>
                  <a:lnTo>
                    <a:pt x="1129" y="87"/>
                  </a:lnTo>
                  <a:lnTo>
                    <a:pt x="1129" y="66"/>
                  </a:lnTo>
                  <a:lnTo>
                    <a:pt x="1086" y="44"/>
                  </a:lnTo>
                  <a:lnTo>
                    <a:pt x="1067" y="25"/>
                  </a:lnTo>
                  <a:lnTo>
                    <a:pt x="1034" y="25"/>
                  </a:lnTo>
                  <a:lnTo>
                    <a:pt x="1009" y="0"/>
                  </a:lnTo>
                  <a:lnTo>
                    <a:pt x="987" y="41"/>
                  </a:lnTo>
                  <a:lnTo>
                    <a:pt x="947" y="85"/>
                  </a:lnTo>
                  <a:lnTo>
                    <a:pt x="936" y="71"/>
                  </a:lnTo>
                  <a:lnTo>
                    <a:pt x="900" y="76"/>
                  </a:lnTo>
                  <a:lnTo>
                    <a:pt x="900" y="104"/>
                  </a:lnTo>
                  <a:lnTo>
                    <a:pt x="854" y="142"/>
                  </a:lnTo>
                  <a:lnTo>
                    <a:pt x="799" y="156"/>
                  </a:lnTo>
                  <a:lnTo>
                    <a:pt x="786" y="115"/>
                  </a:lnTo>
                  <a:lnTo>
                    <a:pt x="723" y="117"/>
                  </a:lnTo>
                  <a:lnTo>
                    <a:pt x="709" y="137"/>
                  </a:lnTo>
                  <a:lnTo>
                    <a:pt x="715" y="178"/>
                  </a:lnTo>
                  <a:lnTo>
                    <a:pt x="687" y="178"/>
                  </a:lnTo>
                  <a:lnTo>
                    <a:pt x="679" y="205"/>
                  </a:lnTo>
                  <a:lnTo>
                    <a:pt x="649" y="205"/>
                  </a:lnTo>
                  <a:lnTo>
                    <a:pt x="660" y="254"/>
                  </a:lnTo>
                  <a:lnTo>
                    <a:pt x="638" y="276"/>
                  </a:lnTo>
                  <a:lnTo>
                    <a:pt x="592" y="270"/>
                  </a:lnTo>
                  <a:lnTo>
                    <a:pt x="564" y="298"/>
                  </a:lnTo>
                  <a:lnTo>
                    <a:pt x="469" y="298"/>
                  </a:lnTo>
                  <a:lnTo>
                    <a:pt x="423" y="276"/>
                  </a:lnTo>
                  <a:lnTo>
                    <a:pt x="387" y="295"/>
                  </a:lnTo>
                  <a:lnTo>
                    <a:pt x="387" y="322"/>
                  </a:lnTo>
                  <a:lnTo>
                    <a:pt x="354" y="352"/>
                  </a:lnTo>
                  <a:lnTo>
                    <a:pt x="322" y="352"/>
                  </a:lnTo>
                  <a:lnTo>
                    <a:pt x="308" y="363"/>
                  </a:lnTo>
                  <a:lnTo>
                    <a:pt x="311" y="388"/>
                  </a:lnTo>
                  <a:lnTo>
                    <a:pt x="275" y="369"/>
                  </a:lnTo>
                  <a:lnTo>
                    <a:pt x="240" y="404"/>
                  </a:lnTo>
                  <a:lnTo>
                    <a:pt x="188" y="402"/>
                  </a:lnTo>
                  <a:lnTo>
                    <a:pt x="141" y="432"/>
                  </a:lnTo>
                  <a:lnTo>
                    <a:pt x="98" y="434"/>
                  </a:lnTo>
                  <a:lnTo>
                    <a:pt x="65" y="467"/>
                  </a:lnTo>
                  <a:lnTo>
                    <a:pt x="57" y="505"/>
                  </a:lnTo>
                  <a:lnTo>
                    <a:pt x="21" y="519"/>
                  </a:lnTo>
                  <a:lnTo>
                    <a:pt x="2" y="552"/>
                  </a:lnTo>
                  <a:lnTo>
                    <a:pt x="16" y="568"/>
                  </a:lnTo>
                  <a:lnTo>
                    <a:pt x="0" y="590"/>
                  </a:lnTo>
                  <a:lnTo>
                    <a:pt x="19" y="609"/>
                  </a:lnTo>
                  <a:lnTo>
                    <a:pt x="43" y="593"/>
                  </a:lnTo>
                  <a:lnTo>
                    <a:pt x="81" y="596"/>
                  </a:lnTo>
                  <a:lnTo>
                    <a:pt x="87" y="623"/>
                  </a:lnTo>
                  <a:lnTo>
                    <a:pt x="111" y="634"/>
                  </a:lnTo>
                  <a:lnTo>
                    <a:pt x="136" y="648"/>
                  </a:lnTo>
                  <a:lnTo>
                    <a:pt x="163" y="637"/>
                  </a:lnTo>
                  <a:lnTo>
                    <a:pt x="193" y="678"/>
                  </a:lnTo>
                  <a:lnTo>
                    <a:pt x="223" y="672"/>
                  </a:lnTo>
                  <a:lnTo>
                    <a:pt x="223" y="694"/>
                  </a:lnTo>
                  <a:lnTo>
                    <a:pt x="253" y="699"/>
                  </a:lnTo>
                  <a:lnTo>
                    <a:pt x="278" y="719"/>
                  </a:lnTo>
                  <a:lnTo>
                    <a:pt x="275" y="754"/>
                  </a:lnTo>
                  <a:lnTo>
                    <a:pt x="283" y="776"/>
                  </a:lnTo>
                  <a:lnTo>
                    <a:pt x="256" y="806"/>
                  </a:lnTo>
                  <a:lnTo>
                    <a:pt x="270" y="842"/>
                  </a:lnTo>
                  <a:lnTo>
                    <a:pt x="253" y="866"/>
                  </a:lnTo>
                  <a:lnTo>
                    <a:pt x="267" y="891"/>
                  </a:lnTo>
                  <a:lnTo>
                    <a:pt x="240" y="926"/>
                  </a:lnTo>
                  <a:lnTo>
                    <a:pt x="207" y="926"/>
                  </a:lnTo>
                  <a:lnTo>
                    <a:pt x="177" y="948"/>
                  </a:lnTo>
                  <a:lnTo>
                    <a:pt x="199" y="973"/>
                  </a:lnTo>
                  <a:lnTo>
                    <a:pt x="188" y="1003"/>
                  </a:lnTo>
                  <a:lnTo>
                    <a:pt x="210" y="1027"/>
                  </a:lnTo>
                  <a:lnTo>
                    <a:pt x="229" y="1044"/>
                  </a:lnTo>
                  <a:lnTo>
                    <a:pt x="221" y="1068"/>
                  </a:lnTo>
                  <a:lnTo>
                    <a:pt x="221" y="1104"/>
                  </a:lnTo>
                  <a:lnTo>
                    <a:pt x="240" y="1137"/>
                  </a:lnTo>
                  <a:lnTo>
                    <a:pt x="319" y="1139"/>
                  </a:lnTo>
                  <a:lnTo>
                    <a:pt x="346" y="1153"/>
                  </a:lnTo>
                  <a:lnTo>
                    <a:pt x="387" y="1131"/>
                  </a:lnTo>
                  <a:lnTo>
                    <a:pt x="403" y="1104"/>
                  </a:lnTo>
                  <a:lnTo>
                    <a:pt x="431" y="1104"/>
                  </a:lnTo>
                  <a:lnTo>
                    <a:pt x="453" y="1128"/>
                  </a:lnTo>
                  <a:lnTo>
                    <a:pt x="532" y="1120"/>
                  </a:lnTo>
                  <a:lnTo>
                    <a:pt x="551" y="1098"/>
                  </a:lnTo>
                  <a:lnTo>
                    <a:pt x="584" y="1098"/>
                  </a:lnTo>
                  <a:lnTo>
                    <a:pt x="608" y="1126"/>
                  </a:lnTo>
                  <a:lnTo>
                    <a:pt x="633" y="1128"/>
                  </a:lnTo>
                  <a:lnTo>
                    <a:pt x="671" y="1107"/>
                  </a:lnTo>
                  <a:lnTo>
                    <a:pt x="706" y="1123"/>
                  </a:lnTo>
                  <a:lnTo>
                    <a:pt x="734" y="1120"/>
                  </a:lnTo>
                  <a:lnTo>
                    <a:pt x="780" y="1131"/>
                  </a:lnTo>
                  <a:lnTo>
                    <a:pt x="824" y="1148"/>
                  </a:lnTo>
                  <a:lnTo>
                    <a:pt x="843" y="1126"/>
                  </a:lnTo>
                  <a:lnTo>
                    <a:pt x="881" y="1104"/>
                  </a:lnTo>
                  <a:lnTo>
                    <a:pt x="873" y="1060"/>
                  </a:lnTo>
                  <a:lnTo>
                    <a:pt x="906" y="1038"/>
                  </a:lnTo>
                  <a:lnTo>
                    <a:pt x="949" y="1074"/>
                  </a:lnTo>
                  <a:lnTo>
                    <a:pt x="974" y="1071"/>
                  </a:lnTo>
                  <a:lnTo>
                    <a:pt x="987" y="1104"/>
                  </a:lnTo>
                  <a:lnTo>
                    <a:pt x="1007" y="1131"/>
                  </a:lnTo>
                  <a:lnTo>
                    <a:pt x="1023" y="1115"/>
                  </a:lnTo>
                  <a:lnTo>
                    <a:pt x="1023" y="1085"/>
                  </a:lnTo>
                  <a:lnTo>
                    <a:pt x="1056" y="1052"/>
                  </a:lnTo>
                  <a:lnTo>
                    <a:pt x="1105" y="1060"/>
                  </a:lnTo>
                  <a:lnTo>
                    <a:pt x="1143" y="1060"/>
                  </a:lnTo>
                  <a:lnTo>
                    <a:pt x="1170" y="1063"/>
                  </a:lnTo>
                  <a:lnTo>
                    <a:pt x="1181" y="1038"/>
                  </a:lnTo>
                  <a:lnTo>
                    <a:pt x="1206" y="1049"/>
                  </a:lnTo>
                  <a:lnTo>
                    <a:pt x="1233" y="1030"/>
                  </a:lnTo>
                  <a:lnTo>
                    <a:pt x="1230" y="1000"/>
                  </a:lnTo>
                  <a:lnTo>
                    <a:pt x="1184" y="978"/>
                  </a:lnTo>
                  <a:lnTo>
                    <a:pt x="1187" y="945"/>
                  </a:lnTo>
                  <a:lnTo>
                    <a:pt x="1208" y="924"/>
                  </a:lnTo>
                  <a:lnTo>
                    <a:pt x="1214" y="902"/>
                  </a:lnTo>
                  <a:lnTo>
                    <a:pt x="1230" y="891"/>
                  </a:lnTo>
                  <a:lnTo>
                    <a:pt x="1255" y="896"/>
                  </a:lnTo>
                  <a:lnTo>
                    <a:pt x="1274" y="880"/>
                  </a:lnTo>
                  <a:lnTo>
                    <a:pt x="1307" y="880"/>
                  </a:lnTo>
                  <a:lnTo>
                    <a:pt x="1318" y="852"/>
                  </a:lnTo>
                  <a:lnTo>
                    <a:pt x="1353" y="855"/>
                  </a:lnTo>
                  <a:lnTo>
                    <a:pt x="1350" y="820"/>
                  </a:lnTo>
                  <a:lnTo>
                    <a:pt x="1372" y="801"/>
                  </a:lnTo>
                  <a:lnTo>
                    <a:pt x="1408" y="798"/>
                  </a:lnTo>
                  <a:lnTo>
                    <a:pt x="1397" y="749"/>
                  </a:lnTo>
                  <a:lnTo>
                    <a:pt x="1419" y="730"/>
                  </a:lnTo>
                  <a:lnTo>
                    <a:pt x="1421" y="683"/>
                  </a:lnTo>
                  <a:lnTo>
                    <a:pt x="1421" y="68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6" name="Freeform 8">
              <a:extLst>
                <a:ext uri="{FF2B5EF4-FFF2-40B4-BE49-F238E27FC236}">
                  <a16:creationId xmlns:a16="http://schemas.microsoft.com/office/drawing/2014/main" id="{DA874DAC-154F-47A8-B33E-28C680106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939"/>
              <a:ext cx="319" cy="246"/>
            </a:xfrm>
            <a:custGeom>
              <a:avLst/>
              <a:gdLst>
                <a:gd name="T0" fmla="*/ 316 w 319"/>
                <a:gd name="T1" fmla="*/ 112 h 246"/>
                <a:gd name="T2" fmla="*/ 286 w 319"/>
                <a:gd name="T3" fmla="*/ 115 h 246"/>
                <a:gd name="T4" fmla="*/ 267 w 319"/>
                <a:gd name="T5" fmla="*/ 128 h 246"/>
                <a:gd name="T6" fmla="*/ 281 w 319"/>
                <a:gd name="T7" fmla="*/ 142 h 246"/>
                <a:gd name="T8" fmla="*/ 283 w 319"/>
                <a:gd name="T9" fmla="*/ 172 h 246"/>
                <a:gd name="T10" fmla="*/ 264 w 319"/>
                <a:gd name="T11" fmla="*/ 191 h 246"/>
                <a:gd name="T12" fmla="*/ 240 w 319"/>
                <a:gd name="T13" fmla="*/ 175 h 246"/>
                <a:gd name="T14" fmla="*/ 210 w 319"/>
                <a:gd name="T15" fmla="*/ 169 h 246"/>
                <a:gd name="T16" fmla="*/ 196 w 319"/>
                <a:gd name="T17" fmla="*/ 186 h 246"/>
                <a:gd name="T18" fmla="*/ 169 w 319"/>
                <a:gd name="T19" fmla="*/ 191 h 246"/>
                <a:gd name="T20" fmla="*/ 152 w 319"/>
                <a:gd name="T21" fmla="*/ 216 h 246"/>
                <a:gd name="T22" fmla="*/ 131 w 319"/>
                <a:gd name="T23" fmla="*/ 216 h 246"/>
                <a:gd name="T24" fmla="*/ 109 w 319"/>
                <a:gd name="T25" fmla="*/ 224 h 246"/>
                <a:gd name="T26" fmla="*/ 103 w 319"/>
                <a:gd name="T27" fmla="*/ 240 h 246"/>
                <a:gd name="T28" fmla="*/ 79 w 319"/>
                <a:gd name="T29" fmla="*/ 246 h 246"/>
                <a:gd name="T30" fmla="*/ 60 w 319"/>
                <a:gd name="T31" fmla="*/ 224 h 246"/>
                <a:gd name="T32" fmla="*/ 68 w 319"/>
                <a:gd name="T33" fmla="*/ 194 h 246"/>
                <a:gd name="T34" fmla="*/ 40 w 319"/>
                <a:gd name="T35" fmla="*/ 180 h 246"/>
                <a:gd name="T36" fmla="*/ 49 w 319"/>
                <a:gd name="T37" fmla="*/ 164 h 246"/>
                <a:gd name="T38" fmla="*/ 27 w 319"/>
                <a:gd name="T39" fmla="*/ 148 h 246"/>
                <a:gd name="T40" fmla="*/ 8 w 319"/>
                <a:gd name="T41" fmla="*/ 123 h 246"/>
                <a:gd name="T42" fmla="*/ 21 w 319"/>
                <a:gd name="T43" fmla="*/ 101 h 246"/>
                <a:gd name="T44" fmla="*/ 0 w 319"/>
                <a:gd name="T45" fmla="*/ 74 h 246"/>
                <a:gd name="T46" fmla="*/ 40 w 319"/>
                <a:gd name="T47" fmla="*/ 55 h 246"/>
                <a:gd name="T48" fmla="*/ 57 w 319"/>
                <a:gd name="T49" fmla="*/ 63 h 246"/>
                <a:gd name="T50" fmla="*/ 84 w 319"/>
                <a:gd name="T51" fmla="*/ 66 h 246"/>
                <a:gd name="T52" fmla="*/ 76 w 319"/>
                <a:gd name="T53" fmla="*/ 38 h 246"/>
                <a:gd name="T54" fmla="*/ 95 w 319"/>
                <a:gd name="T55" fmla="*/ 30 h 246"/>
                <a:gd name="T56" fmla="*/ 120 w 319"/>
                <a:gd name="T57" fmla="*/ 33 h 246"/>
                <a:gd name="T58" fmla="*/ 147 w 319"/>
                <a:gd name="T59" fmla="*/ 19 h 246"/>
                <a:gd name="T60" fmla="*/ 161 w 319"/>
                <a:gd name="T61" fmla="*/ 0 h 246"/>
                <a:gd name="T62" fmla="*/ 193 w 319"/>
                <a:gd name="T63" fmla="*/ 0 h 246"/>
                <a:gd name="T64" fmla="*/ 201 w 319"/>
                <a:gd name="T65" fmla="*/ 14 h 246"/>
                <a:gd name="T66" fmla="*/ 221 w 319"/>
                <a:gd name="T67" fmla="*/ 19 h 246"/>
                <a:gd name="T68" fmla="*/ 226 w 319"/>
                <a:gd name="T69" fmla="*/ 30 h 246"/>
                <a:gd name="T70" fmla="*/ 245 w 319"/>
                <a:gd name="T71" fmla="*/ 25 h 246"/>
                <a:gd name="T72" fmla="*/ 240 w 319"/>
                <a:gd name="T73" fmla="*/ 46 h 246"/>
                <a:gd name="T74" fmla="*/ 270 w 319"/>
                <a:gd name="T75" fmla="*/ 52 h 246"/>
                <a:gd name="T76" fmla="*/ 281 w 319"/>
                <a:gd name="T77" fmla="*/ 74 h 246"/>
                <a:gd name="T78" fmla="*/ 300 w 319"/>
                <a:gd name="T79" fmla="*/ 74 h 246"/>
                <a:gd name="T80" fmla="*/ 319 w 319"/>
                <a:gd name="T81" fmla="*/ 96 h 246"/>
                <a:gd name="T82" fmla="*/ 316 w 319"/>
                <a:gd name="T83" fmla="*/ 112 h 246"/>
                <a:gd name="T84" fmla="*/ 316 w 319"/>
                <a:gd name="T85" fmla="*/ 11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9" h="246">
                  <a:moveTo>
                    <a:pt x="316" y="112"/>
                  </a:moveTo>
                  <a:lnTo>
                    <a:pt x="286" y="115"/>
                  </a:lnTo>
                  <a:lnTo>
                    <a:pt x="267" y="128"/>
                  </a:lnTo>
                  <a:lnTo>
                    <a:pt x="281" y="142"/>
                  </a:lnTo>
                  <a:lnTo>
                    <a:pt x="283" y="172"/>
                  </a:lnTo>
                  <a:lnTo>
                    <a:pt x="264" y="191"/>
                  </a:lnTo>
                  <a:lnTo>
                    <a:pt x="240" y="175"/>
                  </a:lnTo>
                  <a:lnTo>
                    <a:pt x="210" y="169"/>
                  </a:lnTo>
                  <a:lnTo>
                    <a:pt x="196" y="186"/>
                  </a:lnTo>
                  <a:lnTo>
                    <a:pt x="169" y="191"/>
                  </a:lnTo>
                  <a:lnTo>
                    <a:pt x="152" y="216"/>
                  </a:lnTo>
                  <a:lnTo>
                    <a:pt x="131" y="216"/>
                  </a:lnTo>
                  <a:lnTo>
                    <a:pt x="109" y="224"/>
                  </a:lnTo>
                  <a:lnTo>
                    <a:pt x="103" y="240"/>
                  </a:lnTo>
                  <a:lnTo>
                    <a:pt x="79" y="246"/>
                  </a:lnTo>
                  <a:lnTo>
                    <a:pt x="60" y="224"/>
                  </a:lnTo>
                  <a:lnTo>
                    <a:pt x="68" y="194"/>
                  </a:lnTo>
                  <a:lnTo>
                    <a:pt x="40" y="180"/>
                  </a:lnTo>
                  <a:lnTo>
                    <a:pt x="49" y="164"/>
                  </a:lnTo>
                  <a:lnTo>
                    <a:pt x="27" y="148"/>
                  </a:lnTo>
                  <a:lnTo>
                    <a:pt x="8" y="123"/>
                  </a:lnTo>
                  <a:lnTo>
                    <a:pt x="21" y="101"/>
                  </a:lnTo>
                  <a:lnTo>
                    <a:pt x="0" y="74"/>
                  </a:lnTo>
                  <a:lnTo>
                    <a:pt x="40" y="55"/>
                  </a:lnTo>
                  <a:lnTo>
                    <a:pt x="57" y="63"/>
                  </a:lnTo>
                  <a:lnTo>
                    <a:pt x="84" y="66"/>
                  </a:lnTo>
                  <a:lnTo>
                    <a:pt x="76" y="38"/>
                  </a:lnTo>
                  <a:lnTo>
                    <a:pt x="95" y="30"/>
                  </a:lnTo>
                  <a:lnTo>
                    <a:pt x="120" y="33"/>
                  </a:lnTo>
                  <a:lnTo>
                    <a:pt x="147" y="19"/>
                  </a:lnTo>
                  <a:lnTo>
                    <a:pt x="161" y="0"/>
                  </a:lnTo>
                  <a:lnTo>
                    <a:pt x="193" y="0"/>
                  </a:lnTo>
                  <a:lnTo>
                    <a:pt x="201" y="14"/>
                  </a:lnTo>
                  <a:lnTo>
                    <a:pt x="221" y="19"/>
                  </a:lnTo>
                  <a:lnTo>
                    <a:pt x="226" y="30"/>
                  </a:lnTo>
                  <a:lnTo>
                    <a:pt x="245" y="25"/>
                  </a:lnTo>
                  <a:lnTo>
                    <a:pt x="240" y="46"/>
                  </a:lnTo>
                  <a:lnTo>
                    <a:pt x="270" y="52"/>
                  </a:lnTo>
                  <a:lnTo>
                    <a:pt x="281" y="74"/>
                  </a:lnTo>
                  <a:lnTo>
                    <a:pt x="300" y="74"/>
                  </a:lnTo>
                  <a:lnTo>
                    <a:pt x="319" y="96"/>
                  </a:lnTo>
                  <a:lnTo>
                    <a:pt x="316" y="112"/>
                  </a:lnTo>
                  <a:lnTo>
                    <a:pt x="316" y="11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7" name="Freeform 9">
              <a:extLst>
                <a:ext uri="{FF2B5EF4-FFF2-40B4-BE49-F238E27FC236}">
                  <a16:creationId xmlns:a16="http://schemas.microsoft.com/office/drawing/2014/main" id="{6071104B-B4D6-4825-8FD1-81F6F618B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939"/>
              <a:ext cx="319" cy="246"/>
            </a:xfrm>
            <a:custGeom>
              <a:avLst/>
              <a:gdLst>
                <a:gd name="T0" fmla="*/ 0 w 319"/>
                <a:gd name="T1" fmla="*/ 74 h 246"/>
                <a:gd name="T2" fmla="*/ 40 w 319"/>
                <a:gd name="T3" fmla="*/ 55 h 246"/>
                <a:gd name="T4" fmla="*/ 57 w 319"/>
                <a:gd name="T5" fmla="*/ 63 h 246"/>
                <a:gd name="T6" fmla="*/ 84 w 319"/>
                <a:gd name="T7" fmla="*/ 66 h 246"/>
                <a:gd name="T8" fmla="*/ 76 w 319"/>
                <a:gd name="T9" fmla="*/ 38 h 246"/>
                <a:gd name="T10" fmla="*/ 95 w 319"/>
                <a:gd name="T11" fmla="*/ 30 h 246"/>
                <a:gd name="T12" fmla="*/ 120 w 319"/>
                <a:gd name="T13" fmla="*/ 33 h 246"/>
                <a:gd name="T14" fmla="*/ 147 w 319"/>
                <a:gd name="T15" fmla="*/ 19 h 246"/>
                <a:gd name="T16" fmla="*/ 161 w 319"/>
                <a:gd name="T17" fmla="*/ 0 h 246"/>
                <a:gd name="T18" fmla="*/ 193 w 319"/>
                <a:gd name="T19" fmla="*/ 0 h 246"/>
                <a:gd name="T20" fmla="*/ 201 w 319"/>
                <a:gd name="T21" fmla="*/ 14 h 246"/>
                <a:gd name="T22" fmla="*/ 221 w 319"/>
                <a:gd name="T23" fmla="*/ 19 h 246"/>
                <a:gd name="T24" fmla="*/ 226 w 319"/>
                <a:gd name="T25" fmla="*/ 30 h 246"/>
                <a:gd name="T26" fmla="*/ 245 w 319"/>
                <a:gd name="T27" fmla="*/ 25 h 246"/>
                <a:gd name="T28" fmla="*/ 240 w 319"/>
                <a:gd name="T29" fmla="*/ 46 h 246"/>
                <a:gd name="T30" fmla="*/ 270 w 319"/>
                <a:gd name="T31" fmla="*/ 52 h 246"/>
                <a:gd name="T32" fmla="*/ 281 w 319"/>
                <a:gd name="T33" fmla="*/ 74 h 246"/>
                <a:gd name="T34" fmla="*/ 300 w 319"/>
                <a:gd name="T35" fmla="*/ 74 h 246"/>
                <a:gd name="T36" fmla="*/ 319 w 319"/>
                <a:gd name="T37" fmla="*/ 96 h 246"/>
                <a:gd name="T38" fmla="*/ 316 w 319"/>
                <a:gd name="T39" fmla="*/ 112 h 246"/>
                <a:gd name="T40" fmla="*/ 286 w 319"/>
                <a:gd name="T41" fmla="*/ 115 h 246"/>
                <a:gd name="T42" fmla="*/ 267 w 319"/>
                <a:gd name="T43" fmla="*/ 128 h 246"/>
                <a:gd name="T44" fmla="*/ 281 w 319"/>
                <a:gd name="T45" fmla="*/ 142 h 246"/>
                <a:gd name="T46" fmla="*/ 283 w 319"/>
                <a:gd name="T47" fmla="*/ 172 h 246"/>
                <a:gd name="T48" fmla="*/ 264 w 319"/>
                <a:gd name="T49" fmla="*/ 191 h 246"/>
                <a:gd name="T50" fmla="*/ 240 w 319"/>
                <a:gd name="T51" fmla="*/ 175 h 246"/>
                <a:gd name="T52" fmla="*/ 210 w 319"/>
                <a:gd name="T53" fmla="*/ 169 h 246"/>
                <a:gd name="T54" fmla="*/ 196 w 319"/>
                <a:gd name="T55" fmla="*/ 186 h 246"/>
                <a:gd name="T56" fmla="*/ 169 w 319"/>
                <a:gd name="T57" fmla="*/ 191 h 246"/>
                <a:gd name="T58" fmla="*/ 152 w 319"/>
                <a:gd name="T59" fmla="*/ 216 h 246"/>
                <a:gd name="T60" fmla="*/ 131 w 319"/>
                <a:gd name="T61" fmla="*/ 216 h 246"/>
                <a:gd name="T62" fmla="*/ 109 w 319"/>
                <a:gd name="T63" fmla="*/ 224 h 246"/>
                <a:gd name="T64" fmla="*/ 103 w 319"/>
                <a:gd name="T65" fmla="*/ 240 h 246"/>
                <a:gd name="T66" fmla="*/ 79 w 319"/>
                <a:gd name="T67" fmla="*/ 246 h 246"/>
                <a:gd name="T68" fmla="*/ 60 w 319"/>
                <a:gd name="T69" fmla="*/ 224 h 246"/>
                <a:gd name="T70" fmla="*/ 68 w 319"/>
                <a:gd name="T71" fmla="*/ 194 h 246"/>
                <a:gd name="T72" fmla="*/ 40 w 319"/>
                <a:gd name="T73" fmla="*/ 180 h 246"/>
                <a:gd name="T74" fmla="*/ 49 w 319"/>
                <a:gd name="T75" fmla="*/ 164 h 246"/>
                <a:gd name="T76" fmla="*/ 27 w 319"/>
                <a:gd name="T77" fmla="*/ 148 h 246"/>
                <a:gd name="T78" fmla="*/ 8 w 319"/>
                <a:gd name="T79" fmla="*/ 123 h 246"/>
                <a:gd name="T80" fmla="*/ 21 w 319"/>
                <a:gd name="T81" fmla="*/ 101 h 246"/>
                <a:gd name="T82" fmla="*/ 0 w 319"/>
                <a:gd name="T83" fmla="*/ 74 h 246"/>
                <a:gd name="T84" fmla="*/ 0 w 319"/>
                <a:gd name="T85" fmla="*/ 74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9" h="246">
                  <a:moveTo>
                    <a:pt x="0" y="74"/>
                  </a:moveTo>
                  <a:lnTo>
                    <a:pt x="40" y="55"/>
                  </a:lnTo>
                  <a:lnTo>
                    <a:pt x="57" y="63"/>
                  </a:lnTo>
                  <a:lnTo>
                    <a:pt x="84" y="66"/>
                  </a:lnTo>
                  <a:lnTo>
                    <a:pt x="76" y="38"/>
                  </a:lnTo>
                  <a:lnTo>
                    <a:pt x="95" y="30"/>
                  </a:lnTo>
                  <a:lnTo>
                    <a:pt x="120" y="33"/>
                  </a:lnTo>
                  <a:lnTo>
                    <a:pt x="147" y="19"/>
                  </a:lnTo>
                  <a:lnTo>
                    <a:pt x="161" y="0"/>
                  </a:lnTo>
                  <a:lnTo>
                    <a:pt x="193" y="0"/>
                  </a:lnTo>
                  <a:lnTo>
                    <a:pt x="201" y="14"/>
                  </a:lnTo>
                  <a:lnTo>
                    <a:pt x="221" y="19"/>
                  </a:lnTo>
                  <a:lnTo>
                    <a:pt x="226" y="30"/>
                  </a:lnTo>
                  <a:lnTo>
                    <a:pt x="245" y="25"/>
                  </a:lnTo>
                  <a:lnTo>
                    <a:pt x="240" y="46"/>
                  </a:lnTo>
                  <a:lnTo>
                    <a:pt x="270" y="52"/>
                  </a:lnTo>
                  <a:lnTo>
                    <a:pt x="281" y="74"/>
                  </a:lnTo>
                  <a:lnTo>
                    <a:pt x="300" y="74"/>
                  </a:lnTo>
                  <a:lnTo>
                    <a:pt x="319" y="96"/>
                  </a:lnTo>
                  <a:lnTo>
                    <a:pt x="316" y="112"/>
                  </a:lnTo>
                  <a:lnTo>
                    <a:pt x="286" y="115"/>
                  </a:lnTo>
                  <a:lnTo>
                    <a:pt x="267" y="128"/>
                  </a:lnTo>
                  <a:lnTo>
                    <a:pt x="281" y="142"/>
                  </a:lnTo>
                  <a:lnTo>
                    <a:pt x="283" y="172"/>
                  </a:lnTo>
                  <a:lnTo>
                    <a:pt x="264" y="191"/>
                  </a:lnTo>
                  <a:lnTo>
                    <a:pt x="240" y="175"/>
                  </a:lnTo>
                  <a:lnTo>
                    <a:pt x="210" y="169"/>
                  </a:lnTo>
                  <a:lnTo>
                    <a:pt x="196" y="186"/>
                  </a:lnTo>
                  <a:lnTo>
                    <a:pt x="169" y="191"/>
                  </a:lnTo>
                  <a:lnTo>
                    <a:pt x="152" y="216"/>
                  </a:lnTo>
                  <a:lnTo>
                    <a:pt x="131" y="216"/>
                  </a:lnTo>
                  <a:lnTo>
                    <a:pt x="109" y="224"/>
                  </a:lnTo>
                  <a:lnTo>
                    <a:pt x="103" y="240"/>
                  </a:lnTo>
                  <a:lnTo>
                    <a:pt x="79" y="246"/>
                  </a:lnTo>
                  <a:lnTo>
                    <a:pt x="60" y="224"/>
                  </a:lnTo>
                  <a:lnTo>
                    <a:pt x="68" y="194"/>
                  </a:lnTo>
                  <a:lnTo>
                    <a:pt x="40" y="180"/>
                  </a:lnTo>
                  <a:lnTo>
                    <a:pt x="49" y="164"/>
                  </a:lnTo>
                  <a:lnTo>
                    <a:pt x="27" y="148"/>
                  </a:lnTo>
                  <a:lnTo>
                    <a:pt x="8" y="123"/>
                  </a:lnTo>
                  <a:lnTo>
                    <a:pt x="21" y="101"/>
                  </a:ln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8" name="Freeform 10">
              <a:extLst>
                <a:ext uri="{FF2B5EF4-FFF2-40B4-BE49-F238E27FC236}">
                  <a16:creationId xmlns:a16="http://schemas.microsoft.com/office/drawing/2014/main" id="{49756680-E4AC-43FD-AA09-8CEE6DDF4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2010"/>
              <a:ext cx="963" cy="1202"/>
            </a:xfrm>
            <a:custGeom>
              <a:avLst/>
              <a:gdLst>
                <a:gd name="T0" fmla="*/ 598 w 963"/>
                <a:gd name="T1" fmla="*/ 47 h 1202"/>
                <a:gd name="T2" fmla="*/ 565 w 963"/>
                <a:gd name="T3" fmla="*/ 107 h 1202"/>
                <a:gd name="T4" fmla="*/ 475 w 963"/>
                <a:gd name="T5" fmla="*/ 68 h 1202"/>
                <a:gd name="T6" fmla="*/ 385 w 963"/>
                <a:gd name="T7" fmla="*/ 159 h 1202"/>
                <a:gd name="T8" fmla="*/ 328 w 963"/>
                <a:gd name="T9" fmla="*/ 161 h 1202"/>
                <a:gd name="T10" fmla="*/ 270 w 963"/>
                <a:gd name="T11" fmla="*/ 150 h 1202"/>
                <a:gd name="T12" fmla="*/ 197 w 963"/>
                <a:gd name="T13" fmla="*/ 200 h 1202"/>
                <a:gd name="T14" fmla="*/ 139 w 963"/>
                <a:gd name="T15" fmla="*/ 197 h 1202"/>
                <a:gd name="T16" fmla="*/ 52 w 963"/>
                <a:gd name="T17" fmla="*/ 265 h 1202"/>
                <a:gd name="T18" fmla="*/ 0 w 963"/>
                <a:gd name="T19" fmla="*/ 350 h 1202"/>
                <a:gd name="T20" fmla="*/ 82 w 963"/>
                <a:gd name="T21" fmla="*/ 421 h 1202"/>
                <a:gd name="T22" fmla="*/ 109 w 963"/>
                <a:gd name="T23" fmla="*/ 503 h 1202"/>
                <a:gd name="T24" fmla="*/ 156 w 963"/>
                <a:gd name="T25" fmla="*/ 579 h 1202"/>
                <a:gd name="T26" fmla="*/ 158 w 963"/>
                <a:gd name="T27" fmla="*/ 670 h 1202"/>
                <a:gd name="T28" fmla="*/ 229 w 963"/>
                <a:gd name="T29" fmla="*/ 724 h 1202"/>
                <a:gd name="T30" fmla="*/ 303 w 963"/>
                <a:gd name="T31" fmla="*/ 782 h 1202"/>
                <a:gd name="T32" fmla="*/ 360 w 963"/>
                <a:gd name="T33" fmla="*/ 776 h 1202"/>
                <a:gd name="T34" fmla="*/ 418 w 963"/>
                <a:gd name="T35" fmla="*/ 858 h 1202"/>
                <a:gd name="T36" fmla="*/ 464 w 963"/>
                <a:gd name="T37" fmla="*/ 926 h 1202"/>
                <a:gd name="T38" fmla="*/ 516 w 963"/>
                <a:gd name="T39" fmla="*/ 995 h 1202"/>
                <a:gd name="T40" fmla="*/ 584 w 963"/>
                <a:gd name="T41" fmla="*/ 1014 h 1202"/>
                <a:gd name="T42" fmla="*/ 658 w 963"/>
                <a:gd name="T43" fmla="*/ 1104 h 1202"/>
                <a:gd name="T44" fmla="*/ 726 w 963"/>
                <a:gd name="T45" fmla="*/ 1202 h 1202"/>
                <a:gd name="T46" fmla="*/ 751 w 963"/>
                <a:gd name="T47" fmla="*/ 1142 h 1202"/>
                <a:gd name="T48" fmla="*/ 791 w 963"/>
                <a:gd name="T49" fmla="*/ 1096 h 1202"/>
                <a:gd name="T50" fmla="*/ 783 w 963"/>
                <a:gd name="T51" fmla="*/ 1052 h 1202"/>
                <a:gd name="T52" fmla="*/ 816 w 963"/>
                <a:gd name="T53" fmla="*/ 1003 h 1202"/>
                <a:gd name="T54" fmla="*/ 860 w 963"/>
                <a:gd name="T55" fmla="*/ 973 h 1202"/>
                <a:gd name="T56" fmla="*/ 857 w 963"/>
                <a:gd name="T57" fmla="*/ 902 h 1202"/>
                <a:gd name="T58" fmla="*/ 862 w 963"/>
                <a:gd name="T59" fmla="*/ 864 h 1202"/>
                <a:gd name="T60" fmla="*/ 882 w 963"/>
                <a:gd name="T61" fmla="*/ 825 h 1202"/>
                <a:gd name="T62" fmla="*/ 928 w 963"/>
                <a:gd name="T63" fmla="*/ 768 h 1202"/>
                <a:gd name="T64" fmla="*/ 912 w 963"/>
                <a:gd name="T65" fmla="*/ 689 h 1202"/>
                <a:gd name="T66" fmla="*/ 903 w 963"/>
                <a:gd name="T67" fmla="*/ 631 h 1202"/>
                <a:gd name="T68" fmla="*/ 901 w 963"/>
                <a:gd name="T69" fmla="*/ 574 h 1202"/>
                <a:gd name="T70" fmla="*/ 909 w 963"/>
                <a:gd name="T71" fmla="*/ 514 h 1202"/>
                <a:gd name="T72" fmla="*/ 868 w 963"/>
                <a:gd name="T73" fmla="*/ 473 h 1202"/>
                <a:gd name="T74" fmla="*/ 857 w 963"/>
                <a:gd name="T75" fmla="*/ 418 h 1202"/>
                <a:gd name="T76" fmla="*/ 920 w 963"/>
                <a:gd name="T77" fmla="*/ 396 h 1202"/>
                <a:gd name="T78" fmla="*/ 933 w 963"/>
                <a:gd name="T79" fmla="*/ 336 h 1202"/>
                <a:gd name="T80" fmla="*/ 936 w 963"/>
                <a:gd name="T81" fmla="*/ 276 h 1202"/>
                <a:gd name="T82" fmla="*/ 955 w 963"/>
                <a:gd name="T83" fmla="*/ 224 h 1202"/>
                <a:gd name="T84" fmla="*/ 933 w 963"/>
                <a:gd name="T85" fmla="*/ 169 h 1202"/>
                <a:gd name="T86" fmla="*/ 903 w 963"/>
                <a:gd name="T87" fmla="*/ 142 h 1202"/>
                <a:gd name="T88" fmla="*/ 843 w 963"/>
                <a:gd name="T89" fmla="*/ 107 h 1202"/>
                <a:gd name="T90" fmla="*/ 791 w 963"/>
                <a:gd name="T91" fmla="*/ 104 h 1202"/>
                <a:gd name="T92" fmla="*/ 761 w 963"/>
                <a:gd name="T93" fmla="*/ 66 h 1202"/>
                <a:gd name="T94" fmla="*/ 699 w 963"/>
                <a:gd name="T95" fmla="*/ 79 h 1202"/>
                <a:gd name="T96" fmla="*/ 696 w 963"/>
                <a:gd name="T97" fmla="*/ 38 h 1202"/>
                <a:gd name="T98" fmla="*/ 641 w 963"/>
                <a:gd name="T99" fmla="*/ 0 h 1202"/>
                <a:gd name="T100" fmla="*/ 617 w 963"/>
                <a:gd name="T101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63" h="1202">
                  <a:moveTo>
                    <a:pt x="617" y="0"/>
                  </a:moveTo>
                  <a:lnTo>
                    <a:pt x="598" y="47"/>
                  </a:lnTo>
                  <a:lnTo>
                    <a:pt x="565" y="57"/>
                  </a:lnTo>
                  <a:lnTo>
                    <a:pt x="565" y="107"/>
                  </a:lnTo>
                  <a:lnTo>
                    <a:pt x="521" y="74"/>
                  </a:lnTo>
                  <a:lnTo>
                    <a:pt x="475" y="68"/>
                  </a:lnTo>
                  <a:lnTo>
                    <a:pt x="385" y="126"/>
                  </a:lnTo>
                  <a:lnTo>
                    <a:pt x="385" y="159"/>
                  </a:lnTo>
                  <a:lnTo>
                    <a:pt x="363" y="180"/>
                  </a:lnTo>
                  <a:lnTo>
                    <a:pt x="328" y="161"/>
                  </a:lnTo>
                  <a:lnTo>
                    <a:pt x="308" y="172"/>
                  </a:lnTo>
                  <a:lnTo>
                    <a:pt x="270" y="150"/>
                  </a:lnTo>
                  <a:lnTo>
                    <a:pt x="227" y="167"/>
                  </a:lnTo>
                  <a:lnTo>
                    <a:pt x="197" y="200"/>
                  </a:lnTo>
                  <a:lnTo>
                    <a:pt x="167" y="172"/>
                  </a:lnTo>
                  <a:lnTo>
                    <a:pt x="139" y="197"/>
                  </a:lnTo>
                  <a:lnTo>
                    <a:pt x="98" y="194"/>
                  </a:lnTo>
                  <a:lnTo>
                    <a:pt x="52" y="265"/>
                  </a:lnTo>
                  <a:lnTo>
                    <a:pt x="49" y="306"/>
                  </a:lnTo>
                  <a:lnTo>
                    <a:pt x="0" y="350"/>
                  </a:lnTo>
                  <a:lnTo>
                    <a:pt x="38" y="391"/>
                  </a:lnTo>
                  <a:lnTo>
                    <a:pt x="82" y="421"/>
                  </a:lnTo>
                  <a:lnTo>
                    <a:pt x="79" y="467"/>
                  </a:lnTo>
                  <a:lnTo>
                    <a:pt x="109" y="503"/>
                  </a:lnTo>
                  <a:lnTo>
                    <a:pt x="107" y="547"/>
                  </a:lnTo>
                  <a:lnTo>
                    <a:pt x="156" y="579"/>
                  </a:lnTo>
                  <a:lnTo>
                    <a:pt x="150" y="631"/>
                  </a:lnTo>
                  <a:lnTo>
                    <a:pt x="158" y="670"/>
                  </a:lnTo>
                  <a:lnTo>
                    <a:pt x="197" y="689"/>
                  </a:lnTo>
                  <a:lnTo>
                    <a:pt x="229" y="724"/>
                  </a:lnTo>
                  <a:lnTo>
                    <a:pt x="257" y="768"/>
                  </a:lnTo>
                  <a:lnTo>
                    <a:pt x="303" y="782"/>
                  </a:lnTo>
                  <a:lnTo>
                    <a:pt x="317" y="771"/>
                  </a:lnTo>
                  <a:lnTo>
                    <a:pt x="360" y="776"/>
                  </a:lnTo>
                  <a:lnTo>
                    <a:pt x="412" y="814"/>
                  </a:lnTo>
                  <a:lnTo>
                    <a:pt x="418" y="858"/>
                  </a:lnTo>
                  <a:lnTo>
                    <a:pt x="464" y="905"/>
                  </a:lnTo>
                  <a:lnTo>
                    <a:pt x="464" y="926"/>
                  </a:lnTo>
                  <a:lnTo>
                    <a:pt x="508" y="962"/>
                  </a:lnTo>
                  <a:lnTo>
                    <a:pt x="516" y="995"/>
                  </a:lnTo>
                  <a:lnTo>
                    <a:pt x="543" y="1014"/>
                  </a:lnTo>
                  <a:lnTo>
                    <a:pt x="584" y="1014"/>
                  </a:lnTo>
                  <a:lnTo>
                    <a:pt x="622" y="1052"/>
                  </a:lnTo>
                  <a:lnTo>
                    <a:pt x="658" y="1104"/>
                  </a:lnTo>
                  <a:lnTo>
                    <a:pt x="660" y="1159"/>
                  </a:lnTo>
                  <a:lnTo>
                    <a:pt x="726" y="1202"/>
                  </a:lnTo>
                  <a:lnTo>
                    <a:pt x="751" y="1167"/>
                  </a:lnTo>
                  <a:lnTo>
                    <a:pt x="751" y="1142"/>
                  </a:lnTo>
                  <a:lnTo>
                    <a:pt x="759" y="1109"/>
                  </a:lnTo>
                  <a:lnTo>
                    <a:pt x="791" y="1096"/>
                  </a:lnTo>
                  <a:lnTo>
                    <a:pt x="797" y="1074"/>
                  </a:lnTo>
                  <a:lnTo>
                    <a:pt x="783" y="1052"/>
                  </a:lnTo>
                  <a:lnTo>
                    <a:pt x="791" y="995"/>
                  </a:lnTo>
                  <a:lnTo>
                    <a:pt x="816" y="1003"/>
                  </a:lnTo>
                  <a:lnTo>
                    <a:pt x="824" y="987"/>
                  </a:lnTo>
                  <a:lnTo>
                    <a:pt x="860" y="973"/>
                  </a:lnTo>
                  <a:lnTo>
                    <a:pt x="876" y="937"/>
                  </a:lnTo>
                  <a:lnTo>
                    <a:pt x="857" y="902"/>
                  </a:lnTo>
                  <a:lnTo>
                    <a:pt x="887" y="888"/>
                  </a:lnTo>
                  <a:lnTo>
                    <a:pt x="862" y="864"/>
                  </a:lnTo>
                  <a:lnTo>
                    <a:pt x="882" y="847"/>
                  </a:lnTo>
                  <a:lnTo>
                    <a:pt x="882" y="825"/>
                  </a:lnTo>
                  <a:lnTo>
                    <a:pt x="901" y="809"/>
                  </a:lnTo>
                  <a:lnTo>
                    <a:pt x="928" y="768"/>
                  </a:lnTo>
                  <a:lnTo>
                    <a:pt x="909" y="735"/>
                  </a:lnTo>
                  <a:lnTo>
                    <a:pt x="912" y="689"/>
                  </a:lnTo>
                  <a:lnTo>
                    <a:pt x="912" y="661"/>
                  </a:lnTo>
                  <a:lnTo>
                    <a:pt x="903" y="631"/>
                  </a:lnTo>
                  <a:lnTo>
                    <a:pt x="920" y="607"/>
                  </a:lnTo>
                  <a:lnTo>
                    <a:pt x="901" y="574"/>
                  </a:lnTo>
                  <a:lnTo>
                    <a:pt x="901" y="538"/>
                  </a:lnTo>
                  <a:lnTo>
                    <a:pt x="909" y="514"/>
                  </a:lnTo>
                  <a:lnTo>
                    <a:pt x="890" y="497"/>
                  </a:lnTo>
                  <a:lnTo>
                    <a:pt x="868" y="473"/>
                  </a:lnTo>
                  <a:lnTo>
                    <a:pt x="879" y="443"/>
                  </a:lnTo>
                  <a:lnTo>
                    <a:pt x="857" y="418"/>
                  </a:lnTo>
                  <a:lnTo>
                    <a:pt x="887" y="396"/>
                  </a:lnTo>
                  <a:lnTo>
                    <a:pt x="920" y="396"/>
                  </a:lnTo>
                  <a:lnTo>
                    <a:pt x="947" y="361"/>
                  </a:lnTo>
                  <a:lnTo>
                    <a:pt x="933" y="336"/>
                  </a:lnTo>
                  <a:lnTo>
                    <a:pt x="950" y="312"/>
                  </a:lnTo>
                  <a:lnTo>
                    <a:pt x="936" y="276"/>
                  </a:lnTo>
                  <a:lnTo>
                    <a:pt x="963" y="246"/>
                  </a:lnTo>
                  <a:lnTo>
                    <a:pt x="955" y="224"/>
                  </a:lnTo>
                  <a:lnTo>
                    <a:pt x="958" y="189"/>
                  </a:lnTo>
                  <a:lnTo>
                    <a:pt x="933" y="169"/>
                  </a:lnTo>
                  <a:lnTo>
                    <a:pt x="903" y="164"/>
                  </a:lnTo>
                  <a:lnTo>
                    <a:pt x="903" y="142"/>
                  </a:lnTo>
                  <a:lnTo>
                    <a:pt x="873" y="148"/>
                  </a:lnTo>
                  <a:lnTo>
                    <a:pt x="843" y="107"/>
                  </a:lnTo>
                  <a:lnTo>
                    <a:pt x="816" y="118"/>
                  </a:lnTo>
                  <a:lnTo>
                    <a:pt x="791" y="104"/>
                  </a:lnTo>
                  <a:lnTo>
                    <a:pt x="767" y="93"/>
                  </a:lnTo>
                  <a:lnTo>
                    <a:pt x="761" y="66"/>
                  </a:lnTo>
                  <a:lnTo>
                    <a:pt x="723" y="63"/>
                  </a:lnTo>
                  <a:lnTo>
                    <a:pt x="699" y="79"/>
                  </a:lnTo>
                  <a:lnTo>
                    <a:pt x="680" y="60"/>
                  </a:lnTo>
                  <a:lnTo>
                    <a:pt x="696" y="38"/>
                  </a:lnTo>
                  <a:lnTo>
                    <a:pt x="682" y="22"/>
                  </a:lnTo>
                  <a:lnTo>
                    <a:pt x="641" y="0"/>
                  </a:lnTo>
                  <a:lnTo>
                    <a:pt x="617" y="0"/>
                  </a:lnTo>
                  <a:lnTo>
                    <a:pt x="617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39" name="Freeform 11">
              <a:extLst>
                <a:ext uri="{FF2B5EF4-FFF2-40B4-BE49-F238E27FC236}">
                  <a16:creationId xmlns:a16="http://schemas.microsoft.com/office/drawing/2014/main" id="{8B253F1D-0402-4658-B3C3-B292F3F62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1893"/>
              <a:ext cx="993" cy="661"/>
            </a:xfrm>
            <a:custGeom>
              <a:avLst/>
              <a:gdLst>
                <a:gd name="T0" fmla="*/ 982 w 993"/>
                <a:gd name="T1" fmla="*/ 46 h 661"/>
                <a:gd name="T2" fmla="*/ 947 w 993"/>
                <a:gd name="T3" fmla="*/ 150 h 661"/>
                <a:gd name="T4" fmla="*/ 903 w 993"/>
                <a:gd name="T5" fmla="*/ 224 h 661"/>
                <a:gd name="T6" fmla="*/ 920 w 993"/>
                <a:gd name="T7" fmla="*/ 289 h 661"/>
                <a:gd name="T8" fmla="*/ 939 w 993"/>
                <a:gd name="T9" fmla="*/ 347 h 661"/>
                <a:gd name="T10" fmla="*/ 930 w 993"/>
                <a:gd name="T11" fmla="*/ 418 h 661"/>
                <a:gd name="T12" fmla="*/ 955 w 993"/>
                <a:gd name="T13" fmla="*/ 494 h 661"/>
                <a:gd name="T14" fmla="*/ 990 w 993"/>
                <a:gd name="T15" fmla="*/ 554 h 661"/>
                <a:gd name="T16" fmla="*/ 960 w 993"/>
                <a:gd name="T17" fmla="*/ 617 h 661"/>
                <a:gd name="T18" fmla="*/ 906 w 993"/>
                <a:gd name="T19" fmla="*/ 609 h 661"/>
                <a:gd name="T20" fmla="*/ 775 w 993"/>
                <a:gd name="T21" fmla="*/ 644 h 661"/>
                <a:gd name="T22" fmla="*/ 685 w 993"/>
                <a:gd name="T23" fmla="*/ 661 h 661"/>
                <a:gd name="T24" fmla="*/ 606 w 993"/>
                <a:gd name="T25" fmla="*/ 620 h 661"/>
                <a:gd name="T26" fmla="*/ 483 w 993"/>
                <a:gd name="T27" fmla="*/ 549 h 661"/>
                <a:gd name="T28" fmla="*/ 428 w 993"/>
                <a:gd name="T29" fmla="*/ 516 h 661"/>
                <a:gd name="T30" fmla="*/ 390 w 993"/>
                <a:gd name="T31" fmla="*/ 521 h 661"/>
                <a:gd name="T32" fmla="*/ 344 w 993"/>
                <a:gd name="T33" fmla="*/ 538 h 661"/>
                <a:gd name="T34" fmla="*/ 322 w 993"/>
                <a:gd name="T35" fmla="*/ 497 h 661"/>
                <a:gd name="T36" fmla="*/ 267 w 993"/>
                <a:gd name="T37" fmla="*/ 478 h 661"/>
                <a:gd name="T38" fmla="*/ 202 w 993"/>
                <a:gd name="T39" fmla="*/ 426 h 661"/>
                <a:gd name="T40" fmla="*/ 93 w 993"/>
                <a:gd name="T41" fmla="*/ 385 h 661"/>
                <a:gd name="T42" fmla="*/ 104 w 993"/>
                <a:gd name="T43" fmla="*/ 317 h 661"/>
                <a:gd name="T44" fmla="*/ 65 w 993"/>
                <a:gd name="T45" fmla="*/ 251 h 661"/>
                <a:gd name="T46" fmla="*/ 33 w 993"/>
                <a:gd name="T47" fmla="*/ 213 h 661"/>
                <a:gd name="T48" fmla="*/ 5 w 993"/>
                <a:gd name="T49" fmla="*/ 166 h 661"/>
                <a:gd name="T50" fmla="*/ 76 w 993"/>
                <a:gd name="T51" fmla="*/ 125 h 661"/>
                <a:gd name="T52" fmla="*/ 164 w 993"/>
                <a:gd name="T53" fmla="*/ 92 h 661"/>
                <a:gd name="T54" fmla="*/ 251 w 993"/>
                <a:gd name="T55" fmla="*/ 51 h 661"/>
                <a:gd name="T56" fmla="*/ 278 w 993"/>
                <a:gd name="T57" fmla="*/ 84 h 661"/>
                <a:gd name="T58" fmla="*/ 319 w 993"/>
                <a:gd name="T59" fmla="*/ 73 h 661"/>
                <a:gd name="T60" fmla="*/ 401 w 993"/>
                <a:gd name="T61" fmla="*/ 54 h 661"/>
                <a:gd name="T62" fmla="*/ 423 w 993"/>
                <a:gd name="T63" fmla="*/ 114 h 661"/>
                <a:gd name="T64" fmla="*/ 472 w 993"/>
                <a:gd name="T65" fmla="*/ 139 h 661"/>
                <a:gd name="T66" fmla="*/ 540 w 993"/>
                <a:gd name="T67" fmla="*/ 188 h 661"/>
                <a:gd name="T68" fmla="*/ 633 w 993"/>
                <a:gd name="T69" fmla="*/ 177 h 661"/>
                <a:gd name="T70" fmla="*/ 674 w 993"/>
                <a:gd name="T71" fmla="*/ 103 h 661"/>
                <a:gd name="T72" fmla="*/ 731 w 993"/>
                <a:gd name="T73" fmla="*/ 54 h 661"/>
                <a:gd name="T74" fmla="*/ 805 w 993"/>
                <a:gd name="T75" fmla="*/ 76 h 661"/>
                <a:gd name="T76" fmla="*/ 920 w 993"/>
                <a:gd name="T77" fmla="*/ 76 h 661"/>
                <a:gd name="T78" fmla="*/ 939 w 993"/>
                <a:gd name="T79" fmla="*/ 19 h 661"/>
                <a:gd name="T80" fmla="*/ 993 w 993"/>
                <a:gd name="T81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93" h="661">
                  <a:moveTo>
                    <a:pt x="993" y="0"/>
                  </a:moveTo>
                  <a:lnTo>
                    <a:pt x="982" y="46"/>
                  </a:lnTo>
                  <a:lnTo>
                    <a:pt x="955" y="101"/>
                  </a:lnTo>
                  <a:lnTo>
                    <a:pt x="947" y="150"/>
                  </a:lnTo>
                  <a:lnTo>
                    <a:pt x="963" y="174"/>
                  </a:lnTo>
                  <a:lnTo>
                    <a:pt x="903" y="224"/>
                  </a:lnTo>
                  <a:lnTo>
                    <a:pt x="903" y="256"/>
                  </a:lnTo>
                  <a:lnTo>
                    <a:pt x="920" y="289"/>
                  </a:lnTo>
                  <a:lnTo>
                    <a:pt x="925" y="333"/>
                  </a:lnTo>
                  <a:lnTo>
                    <a:pt x="939" y="347"/>
                  </a:lnTo>
                  <a:lnTo>
                    <a:pt x="906" y="368"/>
                  </a:lnTo>
                  <a:lnTo>
                    <a:pt x="930" y="418"/>
                  </a:lnTo>
                  <a:lnTo>
                    <a:pt x="955" y="470"/>
                  </a:lnTo>
                  <a:lnTo>
                    <a:pt x="955" y="494"/>
                  </a:lnTo>
                  <a:lnTo>
                    <a:pt x="990" y="511"/>
                  </a:lnTo>
                  <a:lnTo>
                    <a:pt x="990" y="554"/>
                  </a:lnTo>
                  <a:lnTo>
                    <a:pt x="960" y="584"/>
                  </a:lnTo>
                  <a:lnTo>
                    <a:pt x="960" y="617"/>
                  </a:lnTo>
                  <a:lnTo>
                    <a:pt x="941" y="644"/>
                  </a:lnTo>
                  <a:lnTo>
                    <a:pt x="906" y="609"/>
                  </a:lnTo>
                  <a:lnTo>
                    <a:pt x="797" y="609"/>
                  </a:lnTo>
                  <a:lnTo>
                    <a:pt x="775" y="644"/>
                  </a:lnTo>
                  <a:lnTo>
                    <a:pt x="704" y="644"/>
                  </a:lnTo>
                  <a:lnTo>
                    <a:pt x="685" y="661"/>
                  </a:lnTo>
                  <a:lnTo>
                    <a:pt x="641" y="620"/>
                  </a:lnTo>
                  <a:lnTo>
                    <a:pt x="606" y="620"/>
                  </a:lnTo>
                  <a:lnTo>
                    <a:pt x="565" y="568"/>
                  </a:lnTo>
                  <a:lnTo>
                    <a:pt x="483" y="549"/>
                  </a:lnTo>
                  <a:lnTo>
                    <a:pt x="469" y="516"/>
                  </a:lnTo>
                  <a:lnTo>
                    <a:pt x="428" y="516"/>
                  </a:lnTo>
                  <a:lnTo>
                    <a:pt x="428" y="494"/>
                  </a:lnTo>
                  <a:lnTo>
                    <a:pt x="390" y="521"/>
                  </a:lnTo>
                  <a:lnTo>
                    <a:pt x="390" y="554"/>
                  </a:lnTo>
                  <a:lnTo>
                    <a:pt x="344" y="538"/>
                  </a:lnTo>
                  <a:lnTo>
                    <a:pt x="322" y="527"/>
                  </a:lnTo>
                  <a:lnTo>
                    <a:pt x="322" y="497"/>
                  </a:lnTo>
                  <a:lnTo>
                    <a:pt x="292" y="480"/>
                  </a:lnTo>
                  <a:lnTo>
                    <a:pt x="267" y="478"/>
                  </a:lnTo>
                  <a:lnTo>
                    <a:pt x="243" y="450"/>
                  </a:lnTo>
                  <a:lnTo>
                    <a:pt x="202" y="426"/>
                  </a:lnTo>
                  <a:lnTo>
                    <a:pt x="145" y="426"/>
                  </a:lnTo>
                  <a:lnTo>
                    <a:pt x="93" y="385"/>
                  </a:lnTo>
                  <a:lnTo>
                    <a:pt x="82" y="336"/>
                  </a:lnTo>
                  <a:lnTo>
                    <a:pt x="104" y="317"/>
                  </a:lnTo>
                  <a:lnTo>
                    <a:pt x="106" y="270"/>
                  </a:lnTo>
                  <a:lnTo>
                    <a:pt x="65" y="251"/>
                  </a:lnTo>
                  <a:lnTo>
                    <a:pt x="65" y="224"/>
                  </a:lnTo>
                  <a:lnTo>
                    <a:pt x="33" y="213"/>
                  </a:lnTo>
                  <a:lnTo>
                    <a:pt x="0" y="194"/>
                  </a:lnTo>
                  <a:lnTo>
                    <a:pt x="5" y="166"/>
                  </a:lnTo>
                  <a:lnTo>
                    <a:pt x="24" y="136"/>
                  </a:lnTo>
                  <a:lnTo>
                    <a:pt x="76" y="125"/>
                  </a:lnTo>
                  <a:lnTo>
                    <a:pt x="134" y="76"/>
                  </a:lnTo>
                  <a:lnTo>
                    <a:pt x="164" y="92"/>
                  </a:lnTo>
                  <a:lnTo>
                    <a:pt x="221" y="92"/>
                  </a:lnTo>
                  <a:lnTo>
                    <a:pt x="251" y="51"/>
                  </a:lnTo>
                  <a:lnTo>
                    <a:pt x="278" y="51"/>
                  </a:lnTo>
                  <a:lnTo>
                    <a:pt x="278" y="84"/>
                  </a:lnTo>
                  <a:lnTo>
                    <a:pt x="300" y="92"/>
                  </a:lnTo>
                  <a:lnTo>
                    <a:pt x="319" y="73"/>
                  </a:lnTo>
                  <a:lnTo>
                    <a:pt x="357" y="54"/>
                  </a:lnTo>
                  <a:lnTo>
                    <a:pt x="401" y="54"/>
                  </a:lnTo>
                  <a:lnTo>
                    <a:pt x="423" y="76"/>
                  </a:lnTo>
                  <a:lnTo>
                    <a:pt x="423" y="114"/>
                  </a:lnTo>
                  <a:lnTo>
                    <a:pt x="447" y="114"/>
                  </a:lnTo>
                  <a:lnTo>
                    <a:pt x="472" y="139"/>
                  </a:lnTo>
                  <a:lnTo>
                    <a:pt x="516" y="164"/>
                  </a:lnTo>
                  <a:lnTo>
                    <a:pt x="540" y="188"/>
                  </a:lnTo>
                  <a:lnTo>
                    <a:pt x="578" y="177"/>
                  </a:lnTo>
                  <a:lnTo>
                    <a:pt x="633" y="177"/>
                  </a:lnTo>
                  <a:lnTo>
                    <a:pt x="644" y="133"/>
                  </a:lnTo>
                  <a:lnTo>
                    <a:pt x="674" y="103"/>
                  </a:lnTo>
                  <a:lnTo>
                    <a:pt x="731" y="87"/>
                  </a:lnTo>
                  <a:lnTo>
                    <a:pt x="731" y="54"/>
                  </a:lnTo>
                  <a:lnTo>
                    <a:pt x="756" y="54"/>
                  </a:lnTo>
                  <a:lnTo>
                    <a:pt x="805" y="76"/>
                  </a:lnTo>
                  <a:lnTo>
                    <a:pt x="879" y="117"/>
                  </a:lnTo>
                  <a:lnTo>
                    <a:pt x="920" y="76"/>
                  </a:lnTo>
                  <a:lnTo>
                    <a:pt x="941" y="54"/>
                  </a:lnTo>
                  <a:lnTo>
                    <a:pt x="939" y="19"/>
                  </a:lnTo>
                  <a:lnTo>
                    <a:pt x="993" y="0"/>
                  </a:lnTo>
                  <a:lnTo>
                    <a:pt x="993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0" name="Freeform 12">
              <a:extLst>
                <a:ext uri="{FF2B5EF4-FFF2-40B4-BE49-F238E27FC236}">
                  <a16:creationId xmlns:a16="http://schemas.microsoft.com/office/drawing/2014/main" id="{115B8184-73BB-40BB-82B8-539CC71D1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756"/>
              <a:ext cx="1157" cy="948"/>
            </a:xfrm>
            <a:custGeom>
              <a:avLst/>
              <a:gdLst>
                <a:gd name="T0" fmla="*/ 169 w 1157"/>
                <a:gd name="T1" fmla="*/ 123 h 948"/>
                <a:gd name="T2" fmla="*/ 115 w 1157"/>
                <a:gd name="T3" fmla="*/ 150 h 948"/>
                <a:gd name="T4" fmla="*/ 57 w 1157"/>
                <a:gd name="T5" fmla="*/ 229 h 948"/>
                <a:gd name="T6" fmla="*/ 52 w 1157"/>
                <a:gd name="T7" fmla="*/ 279 h 948"/>
                <a:gd name="T8" fmla="*/ 5 w 1157"/>
                <a:gd name="T9" fmla="*/ 374 h 948"/>
                <a:gd name="T10" fmla="*/ 8 w 1157"/>
                <a:gd name="T11" fmla="*/ 434 h 948"/>
                <a:gd name="T12" fmla="*/ 22 w 1157"/>
                <a:gd name="T13" fmla="*/ 500 h 948"/>
                <a:gd name="T14" fmla="*/ 49 w 1157"/>
                <a:gd name="T15" fmla="*/ 533 h 948"/>
                <a:gd name="T16" fmla="*/ 109 w 1157"/>
                <a:gd name="T17" fmla="*/ 555 h 948"/>
                <a:gd name="T18" fmla="*/ 186 w 1157"/>
                <a:gd name="T19" fmla="*/ 596 h 948"/>
                <a:gd name="T20" fmla="*/ 240 w 1157"/>
                <a:gd name="T21" fmla="*/ 609 h 948"/>
                <a:gd name="T22" fmla="*/ 295 w 1157"/>
                <a:gd name="T23" fmla="*/ 612 h 948"/>
                <a:gd name="T24" fmla="*/ 371 w 1157"/>
                <a:gd name="T25" fmla="*/ 617 h 948"/>
                <a:gd name="T26" fmla="*/ 407 w 1157"/>
                <a:gd name="T27" fmla="*/ 669 h 948"/>
                <a:gd name="T28" fmla="*/ 458 w 1157"/>
                <a:gd name="T29" fmla="*/ 724 h 948"/>
                <a:gd name="T30" fmla="*/ 483 w 1157"/>
                <a:gd name="T31" fmla="*/ 784 h 948"/>
                <a:gd name="T32" fmla="*/ 532 w 1157"/>
                <a:gd name="T33" fmla="*/ 817 h 948"/>
                <a:gd name="T34" fmla="*/ 595 w 1157"/>
                <a:gd name="T35" fmla="*/ 842 h 948"/>
                <a:gd name="T36" fmla="*/ 688 w 1157"/>
                <a:gd name="T37" fmla="*/ 833 h 948"/>
                <a:gd name="T38" fmla="*/ 756 w 1157"/>
                <a:gd name="T39" fmla="*/ 858 h 948"/>
                <a:gd name="T40" fmla="*/ 789 w 1157"/>
                <a:gd name="T41" fmla="*/ 872 h 948"/>
                <a:gd name="T42" fmla="*/ 838 w 1157"/>
                <a:gd name="T43" fmla="*/ 932 h 948"/>
                <a:gd name="T44" fmla="*/ 898 w 1157"/>
                <a:gd name="T45" fmla="*/ 937 h 948"/>
                <a:gd name="T46" fmla="*/ 947 w 1157"/>
                <a:gd name="T47" fmla="*/ 833 h 948"/>
                <a:gd name="T48" fmla="*/ 1010 w 1157"/>
                <a:gd name="T49" fmla="*/ 831 h 948"/>
                <a:gd name="T50" fmla="*/ 1097 w 1157"/>
                <a:gd name="T51" fmla="*/ 833 h 948"/>
                <a:gd name="T52" fmla="*/ 1157 w 1157"/>
                <a:gd name="T53" fmla="*/ 771 h 948"/>
                <a:gd name="T54" fmla="*/ 1111 w 1157"/>
                <a:gd name="T55" fmla="*/ 639 h 948"/>
                <a:gd name="T56" fmla="*/ 1051 w 1157"/>
                <a:gd name="T57" fmla="*/ 617 h 948"/>
                <a:gd name="T58" fmla="*/ 991 w 1157"/>
                <a:gd name="T59" fmla="*/ 566 h 948"/>
                <a:gd name="T60" fmla="*/ 974 w 1157"/>
                <a:gd name="T61" fmla="*/ 445 h 948"/>
                <a:gd name="T62" fmla="*/ 944 w 1157"/>
                <a:gd name="T63" fmla="*/ 396 h 948"/>
                <a:gd name="T64" fmla="*/ 849 w 1157"/>
                <a:gd name="T65" fmla="*/ 385 h 948"/>
                <a:gd name="T66" fmla="*/ 778 w 1157"/>
                <a:gd name="T67" fmla="*/ 410 h 948"/>
                <a:gd name="T68" fmla="*/ 712 w 1157"/>
                <a:gd name="T69" fmla="*/ 344 h 948"/>
                <a:gd name="T70" fmla="*/ 663 w 1157"/>
                <a:gd name="T71" fmla="*/ 341 h 948"/>
                <a:gd name="T72" fmla="*/ 633 w 1157"/>
                <a:gd name="T73" fmla="*/ 290 h 948"/>
                <a:gd name="T74" fmla="*/ 568 w 1157"/>
                <a:gd name="T75" fmla="*/ 270 h 948"/>
                <a:gd name="T76" fmla="*/ 513 w 1157"/>
                <a:gd name="T77" fmla="*/ 355 h 948"/>
                <a:gd name="T78" fmla="*/ 445 w 1157"/>
                <a:gd name="T79" fmla="*/ 322 h 948"/>
                <a:gd name="T80" fmla="*/ 396 w 1157"/>
                <a:gd name="T81" fmla="*/ 257 h 948"/>
                <a:gd name="T82" fmla="*/ 330 w 1157"/>
                <a:gd name="T83" fmla="*/ 219 h 948"/>
                <a:gd name="T84" fmla="*/ 297 w 1157"/>
                <a:gd name="T85" fmla="*/ 158 h 948"/>
                <a:gd name="T86" fmla="*/ 401 w 1157"/>
                <a:gd name="T87" fmla="*/ 120 h 948"/>
                <a:gd name="T88" fmla="*/ 371 w 1157"/>
                <a:gd name="T89" fmla="*/ 63 h 948"/>
                <a:gd name="T90" fmla="*/ 344 w 1157"/>
                <a:gd name="T91" fmla="*/ 0 h 948"/>
                <a:gd name="T92" fmla="*/ 306 w 1157"/>
                <a:gd name="T93" fmla="*/ 55 h 948"/>
                <a:gd name="T94" fmla="*/ 169 w 1157"/>
                <a:gd name="T95" fmla="*/ 63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57" h="948">
                  <a:moveTo>
                    <a:pt x="169" y="63"/>
                  </a:moveTo>
                  <a:lnTo>
                    <a:pt x="169" y="123"/>
                  </a:lnTo>
                  <a:lnTo>
                    <a:pt x="142" y="123"/>
                  </a:lnTo>
                  <a:lnTo>
                    <a:pt x="115" y="150"/>
                  </a:lnTo>
                  <a:lnTo>
                    <a:pt x="57" y="188"/>
                  </a:lnTo>
                  <a:lnTo>
                    <a:pt x="57" y="229"/>
                  </a:lnTo>
                  <a:lnTo>
                    <a:pt x="35" y="249"/>
                  </a:lnTo>
                  <a:lnTo>
                    <a:pt x="52" y="279"/>
                  </a:lnTo>
                  <a:lnTo>
                    <a:pt x="16" y="328"/>
                  </a:lnTo>
                  <a:lnTo>
                    <a:pt x="5" y="374"/>
                  </a:lnTo>
                  <a:lnTo>
                    <a:pt x="30" y="399"/>
                  </a:lnTo>
                  <a:lnTo>
                    <a:pt x="8" y="434"/>
                  </a:lnTo>
                  <a:lnTo>
                    <a:pt x="0" y="478"/>
                  </a:lnTo>
                  <a:lnTo>
                    <a:pt x="22" y="500"/>
                  </a:lnTo>
                  <a:lnTo>
                    <a:pt x="49" y="500"/>
                  </a:lnTo>
                  <a:lnTo>
                    <a:pt x="49" y="533"/>
                  </a:lnTo>
                  <a:lnTo>
                    <a:pt x="85" y="533"/>
                  </a:lnTo>
                  <a:lnTo>
                    <a:pt x="109" y="555"/>
                  </a:lnTo>
                  <a:lnTo>
                    <a:pt x="153" y="544"/>
                  </a:lnTo>
                  <a:lnTo>
                    <a:pt x="186" y="596"/>
                  </a:lnTo>
                  <a:lnTo>
                    <a:pt x="216" y="596"/>
                  </a:lnTo>
                  <a:lnTo>
                    <a:pt x="240" y="609"/>
                  </a:lnTo>
                  <a:lnTo>
                    <a:pt x="270" y="587"/>
                  </a:lnTo>
                  <a:lnTo>
                    <a:pt x="295" y="612"/>
                  </a:lnTo>
                  <a:lnTo>
                    <a:pt x="327" y="596"/>
                  </a:lnTo>
                  <a:lnTo>
                    <a:pt x="371" y="617"/>
                  </a:lnTo>
                  <a:lnTo>
                    <a:pt x="360" y="669"/>
                  </a:lnTo>
                  <a:lnTo>
                    <a:pt x="407" y="669"/>
                  </a:lnTo>
                  <a:lnTo>
                    <a:pt x="423" y="713"/>
                  </a:lnTo>
                  <a:lnTo>
                    <a:pt x="458" y="724"/>
                  </a:lnTo>
                  <a:lnTo>
                    <a:pt x="488" y="754"/>
                  </a:lnTo>
                  <a:lnTo>
                    <a:pt x="483" y="784"/>
                  </a:lnTo>
                  <a:lnTo>
                    <a:pt x="516" y="784"/>
                  </a:lnTo>
                  <a:lnTo>
                    <a:pt x="532" y="817"/>
                  </a:lnTo>
                  <a:lnTo>
                    <a:pt x="565" y="817"/>
                  </a:lnTo>
                  <a:lnTo>
                    <a:pt x="595" y="842"/>
                  </a:lnTo>
                  <a:lnTo>
                    <a:pt x="641" y="822"/>
                  </a:lnTo>
                  <a:lnTo>
                    <a:pt x="688" y="833"/>
                  </a:lnTo>
                  <a:lnTo>
                    <a:pt x="723" y="858"/>
                  </a:lnTo>
                  <a:lnTo>
                    <a:pt x="756" y="858"/>
                  </a:lnTo>
                  <a:lnTo>
                    <a:pt x="786" y="844"/>
                  </a:lnTo>
                  <a:lnTo>
                    <a:pt x="789" y="872"/>
                  </a:lnTo>
                  <a:lnTo>
                    <a:pt x="832" y="896"/>
                  </a:lnTo>
                  <a:lnTo>
                    <a:pt x="838" y="932"/>
                  </a:lnTo>
                  <a:lnTo>
                    <a:pt x="873" y="948"/>
                  </a:lnTo>
                  <a:lnTo>
                    <a:pt x="898" y="937"/>
                  </a:lnTo>
                  <a:lnTo>
                    <a:pt x="950" y="869"/>
                  </a:lnTo>
                  <a:lnTo>
                    <a:pt x="947" y="833"/>
                  </a:lnTo>
                  <a:lnTo>
                    <a:pt x="982" y="817"/>
                  </a:lnTo>
                  <a:lnTo>
                    <a:pt x="1010" y="831"/>
                  </a:lnTo>
                  <a:lnTo>
                    <a:pt x="1059" y="822"/>
                  </a:lnTo>
                  <a:lnTo>
                    <a:pt x="1097" y="833"/>
                  </a:lnTo>
                  <a:lnTo>
                    <a:pt x="1149" y="809"/>
                  </a:lnTo>
                  <a:lnTo>
                    <a:pt x="1157" y="771"/>
                  </a:lnTo>
                  <a:lnTo>
                    <a:pt x="1127" y="694"/>
                  </a:lnTo>
                  <a:lnTo>
                    <a:pt x="1111" y="639"/>
                  </a:lnTo>
                  <a:lnTo>
                    <a:pt x="1070" y="639"/>
                  </a:lnTo>
                  <a:lnTo>
                    <a:pt x="1051" y="617"/>
                  </a:lnTo>
                  <a:lnTo>
                    <a:pt x="999" y="604"/>
                  </a:lnTo>
                  <a:lnTo>
                    <a:pt x="991" y="566"/>
                  </a:lnTo>
                  <a:lnTo>
                    <a:pt x="955" y="489"/>
                  </a:lnTo>
                  <a:lnTo>
                    <a:pt x="974" y="445"/>
                  </a:lnTo>
                  <a:lnTo>
                    <a:pt x="961" y="440"/>
                  </a:lnTo>
                  <a:lnTo>
                    <a:pt x="944" y="396"/>
                  </a:lnTo>
                  <a:lnTo>
                    <a:pt x="911" y="418"/>
                  </a:lnTo>
                  <a:lnTo>
                    <a:pt x="849" y="385"/>
                  </a:lnTo>
                  <a:lnTo>
                    <a:pt x="797" y="377"/>
                  </a:lnTo>
                  <a:lnTo>
                    <a:pt x="778" y="410"/>
                  </a:lnTo>
                  <a:lnTo>
                    <a:pt x="748" y="361"/>
                  </a:lnTo>
                  <a:lnTo>
                    <a:pt x="712" y="344"/>
                  </a:lnTo>
                  <a:lnTo>
                    <a:pt x="693" y="322"/>
                  </a:lnTo>
                  <a:lnTo>
                    <a:pt x="663" y="341"/>
                  </a:lnTo>
                  <a:lnTo>
                    <a:pt x="630" y="328"/>
                  </a:lnTo>
                  <a:lnTo>
                    <a:pt x="633" y="290"/>
                  </a:lnTo>
                  <a:lnTo>
                    <a:pt x="606" y="262"/>
                  </a:lnTo>
                  <a:lnTo>
                    <a:pt x="568" y="270"/>
                  </a:lnTo>
                  <a:lnTo>
                    <a:pt x="548" y="320"/>
                  </a:lnTo>
                  <a:lnTo>
                    <a:pt x="513" y="355"/>
                  </a:lnTo>
                  <a:lnTo>
                    <a:pt x="478" y="355"/>
                  </a:lnTo>
                  <a:lnTo>
                    <a:pt x="445" y="322"/>
                  </a:lnTo>
                  <a:lnTo>
                    <a:pt x="412" y="311"/>
                  </a:lnTo>
                  <a:lnTo>
                    <a:pt x="396" y="257"/>
                  </a:lnTo>
                  <a:lnTo>
                    <a:pt x="363" y="216"/>
                  </a:lnTo>
                  <a:lnTo>
                    <a:pt x="330" y="219"/>
                  </a:lnTo>
                  <a:lnTo>
                    <a:pt x="297" y="186"/>
                  </a:lnTo>
                  <a:lnTo>
                    <a:pt x="297" y="158"/>
                  </a:lnTo>
                  <a:lnTo>
                    <a:pt x="355" y="142"/>
                  </a:lnTo>
                  <a:lnTo>
                    <a:pt x="401" y="120"/>
                  </a:lnTo>
                  <a:lnTo>
                    <a:pt x="401" y="93"/>
                  </a:lnTo>
                  <a:lnTo>
                    <a:pt x="371" y="63"/>
                  </a:lnTo>
                  <a:lnTo>
                    <a:pt x="377" y="33"/>
                  </a:lnTo>
                  <a:lnTo>
                    <a:pt x="344" y="0"/>
                  </a:lnTo>
                  <a:lnTo>
                    <a:pt x="330" y="33"/>
                  </a:lnTo>
                  <a:lnTo>
                    <a:pt x="306" y="55"/>
                  </a:lnTo>
                  <a:lnTo>
                    <a:pt x="226" y="49"/>
                  </a:lnTo>
                  <a:lnTo>
                    <a:pt x="169" y="63"/>
                  </a:lnTo>
                  <a:lnTo>
                    <a:pt x="169" y="6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1" name="Freeform 13">
              <a:extLst>
                <a:ext uri="{FF2B5EF4-FFF2-40B4-BE49-F238E27FC236}">
                  <a16:creationId xmlns:a16="http://schemas.microsoft.com/office/drawing/2014/main" id="{BF2D74EC-C1AB-4886-9041-514FAF00F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1647"/>
              <a:ext cx="816" cy="1218"/>
            </a:xfrm>
            <a:custGeom>
              <a:avLst/>
              <a:gdLst>
                <a:gd name="T0" fmla="*/ 453 w 816"/>
                <a:gd name="T1" fmla="*/ 232 h 1218"/>
                <a:gd name="T2" fmla="*/ 399 w 816"/>
                <a:gd name="T3" fmla="*/ 259 h 1218"/>
                <a:gd name="T4" fmla="*/ 341 w 816"/>
                <a:gd name="T5" fmla="*/ 338 h 1218"/>
                <a:gd name="T6" fmla="*/ 336 w 816"/>
                <a:gd name="T7" fmla="*/ 388 h 1218"/>
                <a:gd name="T8" fmla="*/ 289 w 816"/>
                <a:gd name="T9" fmla="*/ 483 h 1218"/>
                <a:gd name="T10" fmla="*/ 292 w 816"/>
                <a:gd name="T11" fmla="*/ 543 h 1218"/>
                <a:gd name="T12" fmla="*/ 306 w 816"/>
                <a:gd name="T13" fmla="*/ 609 h 1218"/>
                <a:gd name="T14" fmla="*/ 333 w 816"/>
                <a:gd name="T15" fmla="*/ 642 h 1218"/>
                <a:gd name="T16" fmla="*/ 393 w 816"/>
                <a:gd name="T17" fmla="*/ 664 h 1218"/>
                <a:gd name="T18" fmla="*/ 470 w 816"/>
                <a:gd name="T19" fmla="*/ 705 h 1218"/>
                <a:gd name="T20" fmla="*/ 524 w 816"/>
                <a:gd name="T21" fmla="*/ 718 h 1218"/>
                <a:gd name="T22" fmla="*/ 579 w 816"/>
                <a:gd name="T23" fmla="*/ 721 h 1218"/>
                <a:gd name="T24" fmla="*/ 655 w 816"/>
                <a:gd name="T25" fmla="*/ 726 h 1218"/>
                <a:gd name="T26" fmla="*/ 691 w 816"/>
                <a:gd name="T27" fmla="*/ 778 h 1218"/>
                <a:gd name="T28" fmla="*/ 742 w 816"/>
                <a:gd name="T29" fmla="*/ 833 h 1218"/>
                <a:gd name="T30" fmla="*/ 767 w 816"/>
                <a:gd name="T31" fmla="*/ 893 h 1218"/>
                <a:gd name="T32" fmla="*/ 816 w 816"/>
                <a:gd name="T33" fmla="*/ 926 h 1218"/>
                <a:gd name="T34" fmla="*/ 767 w 816"/>
                <a:gd name="T35" fmla="*/ 942 h 1218"/>
                <a:gd name="T36" fmla="*/ 729 w 816"/>
                <a:gd name="T37" fmla="*/ 1008 h 1218"/>
                <a:gd name="T38" fmla="*/ 663 w 816"/>
                <a:gd name="T39" fmla="*/ 1002 h 1218"/>
                <a:gd name="T40" fmla="*/ 631 w 816"/>
                <a:gd name="T41" fmla="*/ 1057 h 1218"/>
                <a:gd name="T42" fmla="*/ 562 w 816"/>
                <a:gd name="T43" fmla="*/ 1060 h 1218"/>
                <a:gd name="T44" fmla="*/ 521 w 816"/>
                <a:gd name="T45" fmla="*/ 1115 h 1218"/>
                <a:gd name="T46" fmla="*/ 459 w 816"/>
                <a:gd name="T47" fmla="*/ 1095 h 1218"/>
                <a:gd name="T48" fmla="*/ 423 w 816"/>
                <a:gd name="T49" fmla="*/ 1087 h 1218"/>
                <a:gd name="T50" fmla="*/ 415 w 816"/>
                <a:gd name="T51" fmla="*/ 1155 h 1218"/>
                <a:gd name="T52" fmla="*/ 347 w 816"/>
                <a:gd name="T53" fmla="*/ 1183 h 1218"/>
                <a:gd name="T54" fmla="*/ 289 w 816"/>
                <a:gd name="T55" fmla="*/ 1180 h 1218"/>
                <a:gd name="T56" fmla="*/ 270 w 816"/>
                <a:gd name="T57" fmla="*/ 1139 h 1218"/>
                <a:gd name="T58" fmla="*/ 224 w 816"/>
                <a:gd name="T59" fmla="*/ 1106 h 1218"/>
                <a:gd name="T60" fmla="*/ 188 w 816"/>
                <a:gd name="T61" fmla="*/ 1057 h 1218"/>
                <a:gd name="T62" fmla="*/ 167 w 816"/>
                <a:gd name="T63" fmla="*/ 1008 h 1218"/>
                <a:gd name="T64" fmla="*/ 120 w 816"/>
                <a:gd name="T65" fmla="*/ 978 h 1218"/>
                <a:gd name="T66" fmla="*/ 123 w 816"/>
                <a:gd name="T67" fmla="*/ 1024 h 1218"/>
                <a:gd name="T68" fmla="*/ 120 w 816"/>
                <a:gd name="T69" fmla="*/ 1087 h 1218"/>
                <a:gd name="T70" fmla="*/ 57 w 816"/>
                <a:gd name="T71" fmla="*/ 1074 h 1218"/>
                <a:gd name="T72" fmla="*/ 52 w 816"/>
                <a:gd name="T73" fmla="*/ 1016 h 1218"/>
                <a:gd name="T74" fmla="*/ 82 w 816"/>
                <a:gd name="T75" fmla="*/ 948 h 1218"/>
                <a:gd name="T76" fmla="*/ 22 w 816"/>
                <a:gd name="T77" fmla="*/ 937 h 1218"/>
                <a:gd name="T78" fmla="*/ 57 w 816"/>
                <a:gd name="T79" fmla="*/ 863 h 1218"/>
                <a:gd name="T80" fmla="*/ 87 w 816"/>
                <a:gd name="T81" fmla="*/ 800 h 1218"/>
                <a:gd name="T82" fmla="*/ 52 w 816"/>
                <a:gd name="T83" fmla="*/ 740 h 1218"/>
                <a:gd name="T84" fmla="*/ 27 w 816"/>
                <a:gd name="T85" fmla="*/ 664 h 1218"/>
                <a:gd name="T86" fmla="*/ 36 w 816"/>
                <a:gd name="T87" fmla="*/ 593 h 1218"/>
                <a:gd name="T88" fmla="*/ 17 w 816"/>
                <a:gd name="T89" fmla="*/ 535 h 1218"/>
                <a:gd name="T90" fmla="*/ 0 w 816"/>
                <a:gd name="T91" fmla="*/ 470 h 1218"/>
                <a:gd name="T92" fmla="*/ 44 w 816"/>
                <a:gd name="T93" fmla="*/ 396 h 1218"/>
                <a:gd name="T94" fmla="*/ 79 w 816"/>
                <a:gd name="T95" fmla="*/ 292 h 1218"/>
                <a:gd name="T96" fmla="*/ 142 w 816"/>
                <a:gd name="T97" fmla="*/ 221 h 1218"/>
                <a:gd name="T98" fmla="*/ 183 w 816"/>
                <a:gd name="T99" fmla="*/ 172 h 1218"/>
                <a:gd name="T100" fmla="*/ 131 w 816"/>
                <a:gd name="T101" fmla="*/ 134 h 1218"/>
                <a:gd name="T102" fmla="*/ 71 w 816"/>
                <a:gd name="T103" fmla="*/ 43 h 1218"/>
                <a:gd name="T104" fmla="*/ 142 w 816"/>
                <a:gd name="T105" fmla="*/ 13 h 1218"/>
                <a:gd name="T106" fmla="*/ 238 w 816"/>
                <a:gd name="T107" fmla="*/ 38 h 1218"/>
                <a:gd name="T108" fmla="*/ 306 w 816"/>
                <a:gd name="T109" fmla="*/ 49 h 1218"/>
                <a:gd name="T110" fmla="*/ 347 w 816"/>
                <a:gd name="T111" fmla="*/ 117 h 1218"/>
                <a:gd name="T112" fmla="*/ 409 w 816"/>
                <a:gd name="T113" fmla="*/ 161 h 1218"/>
                <a:gd name="T114" fmla="*/ 453 w 816"/>
                <a:gd name="T115" fmla="*/ 172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6" h="1218">
                  <a:moveTo>
                    <a:pt x="453" y="172"/>
                  </a:moveTo>
                  <a:lnTo>
                    <a:pt x="453" y="232"/>
                  </a:lnTo>
                  <a:lnTo>
                    <a:pt x="426" y="232"/>
                  </a:lnTo>
                  <a:lnTo>
                    <a:pt x="399" y="259"/>
                  </a:lnTo>
                  <a:lnTo>
                    <a:pt x="341" y="297"/>
                  </a:lnTo>
                  <a:lnTo>
                    <a:pt x="341" y="338"/>
                  </a:lnTo>
                  <a:lnTo>
                    <a:pt x="319" y="358"/>
                  </a:lnTo>
                  <a:lnTo>
                    <a:pt x="336" y="388"/>
                  </a:lnTo>
                  <a:lnTo>
                    <a:pt x="300" y="437"/>
                  </a:lnTo>
                  <a:lnTo>
                    <a:pt x="289" y="483"/>
                  </a:lnTo>
                  <a:lnTo>
                    <a:pt x="314" y="508"/>
                  </a:lnTo>
                  <a:lnTo>
                    <a:pt x="292" y="543"/>
                  </a:lnTo>
                  <a:lnTo>
                    <a:pt x="284" y="587"/>
                  </a:lnTo>
                  <a:lnTo>
                    <a:pt x="306" y="609"/>
                  </a:lnTo>
                  <a:lnTo>
                    <a:pt x="333" y="609"/>
                  </a:lnTo>
                  <a:lnTo>
                    <a:pt x="333" y="642"/>
                  </a:lnTo>
                  <a:lnTo>
                    <a:pt x="369" y="642"/>
                  </a:lnTo>
                  <a:lnTo>
                    <a:pt x="393" y="664"/>
                  </a:lnTo>
                  <a:lnTo>
                    <a:pt x="437" y="653"/>
                  </a:lnTo>
                  <a:lnTo>
                    <a:pt x="470" y="705"/>
                  </a:lnTo>
                  <a:lnTo>
                    <a:pt x="500" y="705"/>
                  </a:lnTo>
                  <a:lnTo>
                    <a:pt x="524" y="718"/>
                  </a:lnTo>
                  <a:lnTo>
                    <a:pt x="554" y="696"/>
                  </a:lnTo>
                  <a:lnTo>
                    <a:pt x="579" y="721"/>
                  </a:lnTo>
                  <a:lnTo>
                    <a:pt x="611" y="705"/>
                  </a:lnTo>
                  <a:lnTo>
                    <a:pt x="655" y="726"/>
                  </a:lnTo>
                  <a:lnTo>
                    <a:pt x="644" y="778"/>
                  </a:lnTo>
                  <a:lnTo>
                    <a:pt x="691" y="778"/>
                  </a:lnTo>
                  <a:lnTo>
                    <a:pt x="707" y="822"/>
                  </a:lnTo>
                  <a:lnTo>
                    <a:pt x="742" y="833"/>
                  </a:lnTo>
                  <a:lnTo>
                    <a:pt x="772" y="863"/>
                  </a:lnTo>
                  <a:lnTo>
                    <a:pt x="767" y="893"/>
                  </a:lnTo>
                  <a:lnTo>
                    <a:pt x="800" y="893"/>
                  </a:lnTo>
                  <a:lnTo>
                    <a:pt x="816" y="926"/>
                  </a:lnTo>
                  <a:lnTo>
                    <a:pt x="792" y="951"/>
                  </a:lnTo>
                  <a:lnTo>
                    <a:pt x="767" y="942"/>
                  </a:lnTo>
                  <a:lnTo>
                    <a:pt x="729" y="967"/>
                  </a:lnTo>
                  <a:lnTo>
                    <a:pt x="729" y="1008"/>
                  </a:lnTo>
                  <a:lnTo>
                    <a:pt x="696" y="1041"/>
                  </a:lnTo>
                  <a:lnTo>
                    <a:pt x="663" y="1002"/>
                  </a:lnTo>
                  <a:lnTo>
                    <a:pt x="617" y="1019"/>
                  </a:lnTo>
                  <a:lnTo>
                    <a:pt x="631" y="1057"/>
                  </a:lnTo>
                  <a:lnTo>
                    <a:pt x="590" y="1071"/>
                  </a:lnTo>
                  <a:lnTo>
                    <a:pt x="562" y="1060"/>
                  </a:lnTo>
                  <a:lnTo>
                    <a:pt x="538" y="1084"/>
                  </a:lnTo>
                  <a:lnTo>
                    <a:pt x="521" y="1115"/>
                  </a:lnTo>
                  <a:lnTo>
                    <a:pt x="497" y="1093"/>
                  </a:lnTo>
                  <a:lnTo>
                    <a:pt x="459" y="1095"/>
                  </a:lnTo>
                  <a:lnTo>
                    <a:pt x="448" y="1065"/>
                  </a:lnTo>
                  <a:lnTo>
                    <a:pt x="423" y="1087"/>
                  </a:lnTo>
                  <a:lnTo>
                    <a:pt x="437" y="1134"/>
                  </a:lnTo>
                  <a:lnTo>
                    <a:pt x="415" y="1155"/>
                  </a:lnTo>
                  <a:lnTo>
                    <a:pt x="401" y="1175"/>
                  </a:lnTo>
                  <a:lnTo>
                    <a:pt x="347" y="1183"/>
                  </a:lnTo>
                  <a:lnTo>
                    <a:pt x="311" y="1218"/>
                  </a:lnTo>
                  <a:lnTo>
                    <a:pt x="289" y="1180"/>
                  </a:lnTo>
                  <a:lnTo>
                    <a:pt x="289" y="1158"/>
                  </a:lnTo>
                  <a:lnTo>
                    <a:pt x="270" y="1139"/>
                  </a:lnTo>
                  <a:lnTo>
                    <a:pt x="229" y="1139"/>
                  </a:lnTo>
                  <a:lnTo>
                    <a:pt x="224" y="1106"/>
                  </a:lnTo>
                  <a:lnTo>
                    <a:pt x="224" y="1079"/>
                  </a:lnTo>
                  <a:lnTo>
                    <a:pt x="188" y="1057"/>
                  </a:lnTo>
                  <a:lnTo>
                    <a:pt x="188" y="1030"/>
                  </a:lnTo>
                  <a:lnTo>
                    <a:pt x="167" y="1008"/>
                  </a:lnTo>
                  <a:lnTo>
                    <a:pt x="153" y="978"/>
                  </a:lnTo>
                  <a:lnTo>
                    <a:pt x="120" y="978"/>
                  </a:lnTo>
                  <a:lnTo>
                    <a:pt x="98" y="1002"/>
                  </a:lnTo>
                  <a:lnTo>
                    <a:pt x="123" y="1024"/>
                  </a:lnTo>
                  <a:lnTo>
                    <a:pt x="145" y="1049"/>
                  </a:lnTo>
                  <a:lnTo>
                    <a:pt x="120" y="1087"/>
                  </a:lnTo>
                  <a:lnTo>
                    <a:pt x="104" y="1104"/>
                  </a:lnTo>
                  <a:lnTo>
                    <a:pt x="57" y="1074"/>
                  </a:lnTo>
                  <a:lnTo>
                    <a:pt x="79" y="1052"/>
                  </a:lnTo>
                  <a:lnTo>
                    <a:pt x="52" y="1016"/>
                  </a:lnTo>
                  <a:lnTo>
                    <a:pt x="52" y="978"/>
                  </a:lnTo>
                  <a:lnTo>
                    <a:pt x="82" y="948"/>
                  </a:lnTo>
                  <a:lnTo>
                    <a:pt x="49" y="937"/>
                  </a:lnTo>
                  <a:lnTo>
                    <a:pt x="22" y="937"/>
                  </a:lnTo>
                  <a:lnTo>
                    <a:pt x="38" y="890"/>
                  </a:lnTo>
                  <a:lnTo>
                    <a:pt x="57" y="863"/>
                  </a:lnTo>
                  <a:lnTo>
                    <a:pt x="57" y="830"/>
                  </a:lnTo>
                  <a:lnTo>
                    <a:pt x="87" y="800"/>
                  </a:lnTo>
                  <a:lnTo>
                    <a:pt x="87" y="757"/>
                  </a:lnTo>
                  <a:lnTo>
                    <a:pt x="52" y="740"/>
                  </a:lnTo>
                  <a:lnTo>
                    <a:pt x="52" y="716"/>
                  </a:lnTo>
                  <a:lnTo>
                    <a:pt x="27" y="664"/>
                  </a:lnTo>
                  <a:lnTo>
                    <a:pt x="3" y="614"/>
                  </a:lnTo>
                  <a:lnTo>
                    <a:pt x="36" y="593"/>
                  </a:lnTo>
                  <a:lnTo>
                    <a:pt x="22" y="579"/>
                  </a:lnTo>
                  <a:lnTo>
                    <a:pt x="17" y="535"/>
                  </a:lnTo>
                  <a:lnTo>
                    <a:pt x="0" y="502"/>
                  </a:lnTo>
                  <a:lnTo>
                    <a:pt x="0" y="470"/>
                  </a:lnTo>
                  <a:lnTo>
                    <a:pt x="60" y="420"/>
                  </a:lnTo>
                  <a:lnTo>
                    <a:pt x="44" y="396"/>
                  </a:lnTo>
                  <a:lnTo>
                    <a:pt x="52" y="347"/>
                  </a:lnTo>
                  <a:lnTo>
                    <a:pt x="79" y="292"/>
                  </a:lnTo>
                  <a:lnTo>
                    <a:pt x="90" y="246"/>
                  </a:lnTo>
                  <a:lnTo>
                    <a:pt x="142" y="221"/>
                  </a:lnTo>
                  <a:lnTo>
                    <a:pt x="183" y="221"/>
                  </a:lnTo>
                  <a:lnTo>
                    <a:pt x="183" y="172"/>
                  </a:lnTo>
                  <a:lnTo>
                    <a:pt x="156" y="144"/>
                  </a:lnTo>
                  <a:lnTo>
                    <a:pt x="131" y="134"/>
                  </a:lnTo>
                  <a:lnTo>
                    <a:pt x="112" y="65"/>
                  </a:lnTo>
                  <a:lnTo>
                    <a:pt x="71" y="43"/>
                  </a:lnTo>
                  <a:lnTo>
                    <a:pt x="93" y="0"/>
                  </a:lnTo>
                  <a:lnTo>
                    <a:pt x="142" y="13"/>
                  </a:lnTo>
                  <a:lnTo>
                    <a:pt x="178" y="21"/>
                  </a:lnTo>
                  <a:lnTo>
                    <a:pt x="238" y="38"/>
                  </a:lnTo>
                  <a:lnTo>
                    <a:pt x="265" y="62"/>
                  </a:lnTo>
                  <a:lnTo>
                    <a:pt x="306" y="49"/>
                  </a:lnTo>
                  <a:lnTo>
                    <a:pt x="311" y="93"/>
                  </a:lnTo>
                  <a:lnTo>
                    <a:pt x="347" y="117"/>
                  </a:lnTo>
                  <a:lnTo>
                    <a:pt x="396" y="117"/>
                  </a:lnTo>
                  <a:lnTo>
                    <a:pt x="409" y="161"/>
                  </a:lnTo>
                  <a:lnTo>
                    <a:pt x="453" y="172"/>
                  </a:lnTo>
                  <a:lnTo>
                    <a:pt x="453" y="17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2" name="Freeform 14">
              <a:extLst>
                <a:ext uri="{FF2B5EF4-FFF2-40B4-BE49-F238E27FC236}">
                  <a16:creationId xmlns:a16="http://schemas.microsoft.com/office/drawing/2014/main" id="{373D04F5-E9BC-4198-BBB1-1FADA8754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311"/>
              <a:ext cx="980" cy="770"/>
            </a:xfrm>
            <a:custGeom>
              <a:avLst/>
              <a:gdLst>
                <a:gd name="T0" fmla="*/ 311 w 980"/>
                <a:gd name="T1" fmla="*/ 2 h 770"/>
                <a:gd name="T2" fmla="*/ 380 w 980"/>
                <a:gd name="T3" fmla="*/ 43 h 770"/>
                <a:gd name="T4" fmla="*/ 456 w 980"/>
                <a:gd name="T5" fmla="*/ 27 h 770"/>
                <a:gd name="T6" fmla="*/ 494 w 980"/>
                <a:gd name="T7" fmla="*/ 112 h 770"/>
                <a:gd name="T8" fmla="*/ 565 w 980"/>
                <a:gd name="T9" fmla="*/ 95 h 770"/>
                <a:gd name="T10" fmla="*/ 587 w 980"/>
                <a:gd name="T11" fmla="*/ 174 h 770"/>
                <a:gd name="T12" fmla="*/ 652 w 980"/>
                <a:gd name="T13" fmla="*/ 117 h 770"/>
                <a:gd name="T14" fmla="*/ 726 w 980"/>
                <a:gd name="T15" fmla="*/ 153 h 770"/>
                <a:gd name="T16" fmla="*/ 797 w 980"/>
                <a:gd name="T17" fmla="*/ 117 h 770"/>
                <a:gd name="T18" fmla="*/ 852 w 980"/>
                <a:gd name="T19" fmla="*/ 221 h 770"/>
                <a:gd name="T20" fmla="*/ 794 w 980"/>
                <a:gd name="T21" fmla="*/ 286 h 770"/>
                <a:gd name="T22" fmla="*/ 729 w 980"/>
                <a:gd name="T23" fmla="*/ 377 h 770"/>
                <a:gd name="T24" fmla="*/ 805 w 980"/>
                <a:gd name="T25" fmla="*/ 407 h 770"/>
                <a:gd name="T26" fmla="*/ 824 w 980"/>
                <a:gd name="T27" fmla="*/ 450 h 770"/>
                <a:gd name="T28" fmla="*/ 876 w 980"/>
                <a:gd name="T29" fmla="*/ 470 h 770"/>
                <a:gd name="T30" fmla="*/ 955 w 980"/>
                <a:gd name="T31" fmla="*/ 565 h 770"/>
                <a:gd name="T32" fmla="*/ 980 w 980"/>
                <a:gd name="T33" fmla="*/ 658 h 770"/>
                <a:gd name="T34" fmla="*/ 906 w 980"/>
                <a:gd name="T35" fmla="*/ 636 h 770"/>
                <a:gd name="T36" fmla="*/ 849 w 980"/>
                <a:gd name="T37" fmla="*/ 685 h 770"/>
                <a:gd name="T38" fmla="*/ 808 w 980"/>
                <a:gd name="T39" fmla="*/ 759 h 770"/>
                <a:gd name="T40" fmla="*/ 715 w 980"/>
                <a:gd name="T41" fmla="*/ 770 h 770"/>
                <a:gd name="T42" fmla="*/ 647 w 980"/>
                <a:gd name="T43" fmla="*/ 721 h 770"/>
                <a:gd name="T44" fmla="*/ 598 w 980"/>
                <a:gd name="T45" fmla="*/ 696 h 770"/>
                <a:gd name="T46" fmla="*/ 576 w 980"/>
                <a:gd name="T47" fmla="*/ 636 h 770"/>
                <a:gd name="T48" fmla="*/ 494 w 980"/>
                <a:gd name="T49" fmla="*/ 655 h 770"/>
                <a:gd name="T50" fmla="*/ 453 w 980"/>
                <a:gd name="T51" fmla="*/ 666 h 770"/>
                <a:gd name="T52" fmla="*/ 426 w 980"/>
                <a:gd name="T53" fmla="*/ 633 h 770"/>
                <a:gd name="T54" fmla="*/ 339 w 980"/>
                <a:gd name="T55" fmla="*/ 674 h 770"/>
                <a:gd name="T56" fmla="*/ 251 w 980"/>
                <a:gd name="T57" fmla="*/ 707 h 770"/>
                <a:gd name="T58" fmla="*/ 210 w 980"/>
                <a:gd name="T59" fmla="*/ 680 h 770"/>
                <a:gd name="T60" fmla="*/ 186 w 980"/>
                <a:gd name="T61" fmla="*/ 612 h 770"/>
                <a:gd name="T62" fmla="*/ 180 w 980"/>
                <a:gd name="T63" fmla="*/ 554 h 770"/>
                <a:gd name="T64" fmla="*/ 156 w 980"/>
                <a:gd name="T65" fmla="*/ 500 h 770"/>
                <a:gd name="T66" fmla="*/ 71 w 980"/>
                <a:gd name="T67" fmla="*/ 513 h 770"/>
                <a:gd name="T68" fmla="*/ 44 w 980"/>
                <a:gd name="T69" fmla="*/ 456 h 770"/>
                <a:gd name="T70" fmla="*/ 0 w 980"/>
                <a:gd name="T71" fmla="*/ 420 h 770"/>
                <a:gd name="T72" fmla="*/ 11 w 980"/>
                <a:gd name="T73" fmla="*/ 344 h 770"/>
                <a:gd name="T74" fmla="*/ 3 w 980"/>
                <a:gd name="T75" fmla="*/ 292 h 770"/>
                <a:gd name="T76" fmla="*/ 66 w 980"/>
                <a:gd name="T77" fmla="*/ 297 h 770"/>
                <a:gd name="T78" fmla="*/ 169 w 980"/>
                <a:gd name="T79" fmla="*/ 292 h 770"/>
                <a:gd name="T80" fmla="*/ 219 w 980"/>
                <a:gd name="T81" fmla="*/ 306 h 770"/>
                <a:gd name="T82" fmla="*/ 251 w 980"/>
                <a:gd name="T83" fmla="*/ 254 h 770"/>
                <a:gd name="T84" fmla="*/ 336 w 980"/>
                <a:gd name="T85" fmla="*/ 267 h 770"/>
                <a:gd name="T86" fmla="*/ 300 w 980"/>
                <a:gd name="T87" fmla="*/ 213 h 770"/>
                <a:gd name="T88" fmla="*/ 298 w 980"/>
                <a:gd name="T89" fmla="*/ 155 h 770"/>
                <a:gd name="T90" fmla="*/ 287 w 980"/>
                <a:gd name="T91" fmla="*/ 87 h 770"/>
                <a:gd name="T92" fmla="*/ 262 w 980"/>
                <a:gd name="T93" fmla="*/ 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80" h="770">
                  <a:moveTo>
                    <a:pt x="262" y="0"/>
                  </a:moveTo>
                  <a:lnTo>
                    <a:pt x="311" y="2"/>
                  </a:lnTo>
                  <a:lnTo>
                    <a:pt x="363" y="27"/>
                  </a:lnTo>
                  <a:lnTo>
                    <a:pt x="380" y="43"/>
                  </a:lnTo>
                  <a:lnTo>
                    <a:pt x="415" y="49"/>
                  </a:lnTo>
                  <a:lnTo>
                    <a:pt x="456" y="27"/>
                  </a:lnTo>
                  <a:lnTo>
                    <a:pt x="472" y="62"/>
                  </a:lnTo>
                  <a:lnTo>
                    <a:pt x="494" y="112"/>
                  </a:lnTo>
                  <a:lnTo>
                    <a:pt x="521" y="112"/>
                  </a:lnTo>
                  <a:lnTo>
                    <a:pt x="565" y="95"/>
                  </a:lnTo>
                  <a:lnTo>
                    <a:pt x="590" y="144"/>
                  </a:lnTo>
                  <a:lnTo>
                    <a:pt x="587" y="174"/>
                  </a:lnTo>
                  <a:lnTo>
                    <a:pt x="625" y="144"/>
                  </a:lnTo>
                  <a:lnTo>
                    <a:pt x="652" y="117"/>
                  </a:lnTo>
                  <a:lnTo>
                    <a:pt x="702" y="153"/>
                  </a:lnTo>
                  <a:lnTo>
                    <a:pt x="726" y="153"/>
                  </a:lnTo>
                  <a:lnTo>
                    <a:pt x="732" y="117"/>
                  </a:lnTo>
                  <a:lnTo>
                    <a:pt x="797" y="117"/>
                  </a:lnTo>
                  <a:lnTo>
                    <a:pt x="879" y="199"/>
                  </a:lnTo>
                  <a:lnTo>
                    <a:pt x="852" y="221"/>
                  </a:lnTo>
                  <a:lnTo>
                    <a:pt x="846" y="267"/>
                  </a:lnTo>
                  <a:lnTo>
                    <a:pt x="794" y="286"/>
                  </a:lnTo>
                  <a:lnTo>
                    <a:pt x="721" y="344"/>
                  </a:lnTo>
                  <a:lnTo>
                    <a:pt x="729" y="377"/>
                  </a:lnTo>
                  <a:lnTo>
                    <a:pt x="770" y="423"/>
                  </a:lnTo>
                  <a:lnTo>
                    <a:pt x="805" y="407"/>
                  </a:lnTo>
                  <a:lnTo>
                    <a:pt x="824" y="426"/>
                  </a:lnTo>
                  <a:lnTo>
                    <a:pt x="824" y="450"/>
                  </a:lnTo>
                  <a:lnTo>
                    <a:pt x="846" y="475"/>
                  </a:lnTo>
                  <a:lnTo>
                    <a:pt x="876" y="470"/>
                  </a:lnTo>
                  <a:lnTo>
                    <a:pt x="909" y="530"/>
                  </a:lnTo>
                  <a:lnTo>
                    <a:pt x="955" y="565"/>
                  </a:lnTo>
                  <a:lnTo>
                    <a:pt x="964" y="625"/>
                  </a:lnTo>
                  <a:lnTo>
                    <a:pt x="980" y="658"/>
                  </a:lnTo>
                  <a:lnTo>
                    <a:pt x="931" y="636"/>
                  </a:lnTo>
                  <a:lnTo>
                    <a:pt x="906" y="636"/>
                  </a:lnTo>
                  <a:lnTo>
                    <a:pt x="906" y="669"/>
                  </a:lnTo>
                  <a:lnTo>
                    <a:pt x="849" y="685"/>
                  </a:lnTo>
                  <a:lnTo>
                    <a:pt x="819" y="715"/>
                  </a:lnTo>
                  <a:lnTo>
                    <a:pt x="808" y="759"/>
                  </a:lnTo>
                  <a:lnTo>
                    <a:pt x="753" y="759"/>
                  </a:lnTo>
                  <a:lnTo>
                    <a:pt x="715" y="770"/>
                  </a:lnTo>
                  <a:lnTo>
                    <a:pt x="691" y="746"/>
                  </a:lnTo>
                  <a:lnTo>
                    <a:pt x="647" y="721"/>
                  </a:lnTo>
                  <a:lnTo>
                    <a:pt x="622" y="696"/>
                  </a:lnTo>
                  <a:lnTo>
                    <a:pt x="598" y="696"/>
                  </a:lnTo>
                  <a:lnTo>
                    <a:pt x="598" y="658"/>
                  </a:lnTo>
                  <a:lnTo>
                    <a:pt x="576" y="636"/>
                  </a:lnTo>
                  <a:lnTo>
                    <a:pt x="532" y="636"/>
                  </a:lnTo>
                  <a:lnTo>
                    <a:pt x="494" y="655"/>
                  </a:lnTo>
                  <a:lnTo>
                    <a:pt x="475" y="674"/>
                  </a:lnTo>
                  <a:lnTo>
                    <a:pt x="453" y="666"/>
                  </a:lnTo>
                  <a:lnTo>
                    <a:pt x="453" y="633"/>
                  </a:lnTo>
                  <a:lnTo>
                    <a:pt x="426" y="633"/>
                  </a:lnTo>
                  <a:lnTo>
                    <a:pt x="396" y="674"/>
                  </a:lnTo>
                  <a:lnTo>
                    <a:pt x="339" y="674"/>
                  </a:lnTo>
                  <a:lnTo>
                    <a:pt x="309" y="658"/>
                  </a:lnTo>
                  <a:lnTo>
                    <a:pt x="251" y="707"/>
                  </a:lnTo>
                  <a:lnTo>
                    <a:pt x="199" y="718"/>
                  </a:lnTo>
                  <a:lnTo>
                    <a:pt x="210" y="680"/>
                  </a:lnTo>
                  <a:lnTo>
                    <a:pt x="164" y="653"/>
                  </a:lnTo>
                  <a:lnTo>
                    <a:pt x="186" y="612"/>
                  </a:lnTo>
                  <a:lnTo>
                    <a:pt x="175" y="587"/>
                  </a:lnTo>
                  <a:lnTo>
                    <a:pt x="180" y="554"/>
                  </a:lnTo>
                  <a:lnTo>
                    <a:pt x="175" y="519"/>
                  </a:lnTo>
                  <a:lnTo>
                    <a:pt x="156" y="500"/>
                  </a:lnTo>
                  <a:lnTo>
                    <a:pt x="123" y="521"/>
                  </a:lnTo>
                  <a:lnTo>
                    <a:pt x="71" y="513"/>
                  </a:lnTo>
                  <a:lnTo>
                    <a:pt x="71" y="483"/>
                  </a:lnTo>
                  <a:lnTo>
                    <a:pt x="44" y="456"/>
                  </a:lnTo>
                  <a:lnTo>
                    <a:pt x="8" y="448"/>
                  </a:lnTo>
                  <a:lnTo>
                    <a:pt x="0" y="420"/>
                  </a:lnTo>
                  <a:lnTo>
                    <a:pt x="28" y="393"/>
                  </a:lnTo>
                  <a:lnTo>
                    <a:pt x="11" y="344"/>
                  </a:lnTo>
                  <a:lnTo>
                    <a:pt x="19" y="316"/>
                  </a:lnTo>
                  <a:lnTo>
                    <a:pt x="3" y="292"/>
                  </a:lnTo>
                  <a:lnTo>
                    <a:pt x="19" y="270"/>
                  </a:lnTo>
                  <a:lnTo>
                    <a:pt x="66" y="297"/>
                  </a:lnTo>
                  <a:lnTo>
                    <a:pt x="107" y="270"/>
                  </a:lnTo>
                  <a:lnTo>
                    <a:pt x="169" y="292"/>
                  </a:lnTo>
                  <a:lnTo>
                    <a:pt x="189" y="322"/>
                  </a:lnTo>
                  <a:lnTo>
                    <a:pt x="219" y="306"/>
                  </a:lnTo>
                  <a:lnTo>
                    <a:pt x="219" y="276"/>
                  </a:lnTo>
                  <a:lnTo>
                    <a:pt x="251" y="254"/>
                  </a:lnTo>
                  <a:lnTo>
                    <a:pt x="279" y="281"/>
                  </a:lnTo>
                  <a:lnTo>
                    <a:pt x="336" y="267"/>
                  </a:lnTo>
                  <a:lnTo>
                    <a:pt x="336" y="248"/>
                  </a:lnTo>
                  <a:lnTo>
                    <a:pt x="300" y="213"/>
                  </a:lnTo>
                  <a:lnTo>
                    <a:pt x="320" y="177"/>
                  </a:lnTo>
                  <a:lnTo>
                    <a:pt x="298" y="155"/>
                  </a:lnTo>
                  <a:lnTo>
                    <a:pt x="306" y="131"/>
                  </a:lnTo>
                  <a:lnTo>
                    <a:pt x="287" y="87"/>
                  </a:lnTo>
                  <a:lnTo>
                    <a:pt x="298" y="4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3" name="Freeform 15">
              <a:extLst>
                <a:ext uri="{FF2B5EF4-FFF2-40B4-BE49-F238E27FC236}">
                  <a16:creationId xmlns:a16="http://schemas.microsoft.com/office/drawing/2014/main" id="{63D98DA7-6625-48B6-A293-32D757298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1633"/>
              <a:ext cx="792" cy="577"/>
            </a:xfrm>
            <a:custGeom>
              <a:avLst/>
              <a:gdLst>
                <a:gd name="T0" fmla="*/ 100 w 290"/>
                <a:gd name="T1" fmla="*/ 209 h 211"/>
                <a:gd name="T2" fmla="*/ 89 w 290"/>
                <a:gd name="T3" fmla="*/ 193 h 211"/>
                <a:gd name="T4" fmla="*/ 57 w 290"/>
                <a:gd name="T5" fmla="*/ 158 h 211"/>
                <a:gd name="T6" fmla="*/ 28 w 290"/>
                <a:gd name="T7" fmla="*/ 131 h 211"/>
                <a:gd name="T8" fmla="*/ 23 w 290"/>
                <a:gd name="T9" fmla="*/ 103 h 211"/>
                <a:gd name="T10" fmla="*/ 0 w 290"/>
                <a:gd name="T11" fmla="*/ 73 h 211"/>
                <a:gd name="T12" fmla="*/ 1 w 290"/>
                <a:gd name="T13" fmla="*/ 46 h 211"/>
                <a:gd name="T14" fmla="*/ 24 w 290"/>
                <a:gd name="T15" fmla="*/ 50 h 211"/>
                <a:gd name="T16" fmla="*/ 34 w 290"/>
                <a:gd name="T17" fmla="*/ 63 h 211"/>
                <a:gd name="T18" fmla="*/ 36 w 290"/>
                <a:gd name="T19" fmla="*/ 78 h 211"/>
                <a:gd name="T20" fmla="*/ 42 w 290"/>
                <a:gd name="T21" fmla="*/ 98 h 211"/>
                <a:gd name="T22" fmla="*/ 55 w 290"/>
                <a:gd name="T23" fmla="*/ 86 h 211"/>
                <a:gd name="T24" fmla="*/ 67 w 290"/>
                <a:gd name="T25" fmla="*/ 64 h 211"/>
                <a:gd name="T26" fmla="*/ 95 w 290"/>
                <a:gd name="T27" fmla="*/ 34 h 211"/>
                <a:gd name="T28" fmla="*/ 102 w 290"/>
                <a:gd name="T29" fmla="*/ 19 h 211"/>
                <a:gd name="T30" fmla="*/ 140 w 290"/>
                <a:gd name="T31" fmla="*/ 13 h 211"/>
                <a:gd name="T32" fmla="*/ 158 w 290"/>
                <a:gd name="T33" fmla="*/ 5 h 211"/>
                <a:gd name="T34" fmla="*/ 203 w 290"/>
                <a:gd name="T35" fmla="*/ 16 h 211"/>
                <a:gd name="T36" fmla="*/ 234 w 290"/>
                <a:gd name="T37" fmla="*/ 27 h 211"/>
                <a:gd name="T38" fmla="*/ 245 w 290"/>
                <a:gd name="T39" fmla="*/ 41 h 211"/>
                <a:gd name="T40" fmla="*/ 278 w 290"/>
                <a:gd name="T41" fmla="*/ 49 h 211"/>
                <a:gd name="T42" fmla="*/ 274 w 290"/>
                <a:gd name="T43" fmla="*/ 69 h 211"/>
                <a:gd name="T44" fmla="*/ 279 w 290"/>
                <a:gd name="T45" fmla="*/ 91 h 211"/>
                <a:gd name="T46" fmla="*/ 285 w 290"/>
                <a:gd name="T47" fmla="*/ 113 h 211"/>
                <a:gd name="T48" fmla="*/ 290 w 290"/>
                <a:gd name="T49" fmla="*/ 138 h 211"/>
                <a:gd name="T50" fmla="*/ 271 w 290"/>
                <a:gd name="T51" fmla="*/ 159 h 211"/>
                <a:gd name="T52" fmla="*/ 255 w 290"/>
                <a:gd name="T53" fmla="*/ 165 h 211"/>
                <a:gd name="T54" fmla="*/ 205 w 290"/>
                <a:gd name="T55" fmla="*/ 184 h 211"/>
                <a:gd name="T56" fmla="*/ 197 w 290"/>
                <a:gd name="T57" fmla="*/ 204 h 211"/>
                <a:gd name="T58" fmla="*/ 177 w 290"/>
                <a:gd name="T59" fmla="*/ 201 h 211"/>
                <a:gd name="T60" fmla="*/ 147 w 290"/>
                <a:gd name="T61" fmla="*/ 199 h 211"/>
                <a:gd name="T62" fmla="*/ 125 w 290"/>
                <a:gd name="T63" fmla="*/ 20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0" h="211">
                  <a:moveTo>
                    <a:pt x="115" y="210"/>
                  </a:moveTo>
                  <a:cubicBezTo>
                    <a:pt x="100" y="209"/>
                    <a:pt x="100" y="209"/>
                    <a:pt x="100" y="209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89" y="193"/>
                    <a:pt x="89" y="193"/>
                    <a:pt x="89" y="193"/>
                  </a:cubicBezTo>
                  <a:cubicBezTo>
                    <a:pt x="89" y="180"/>
                    <a:pt x="89" y="180"/>
                    <a:pt x="89" y="180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28" y="131"/>
                    <a:pt x="28" y="131"/>
                    <a:pt x="28" y="13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98"/>
                    <a:pt x="42" y="98"/>
                    <a:pt x="42" y="98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6"/>
                    <a:pt x="52" y="79"/>
                    <a:pt x="55" y="76"/>
                  </a:cubicBezTo>
                  <a:cubicBezTo>
                    <a:pt x="58" y="73"/>
                    <a:pt x="67" y="64"/>
                    <a:pt x="67" y="64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203" y="16"/>
                    <a:pt x="203" y="16"/>
                    <a:pt x="203" y="16"/>
                  </a:cubicBezTo>
                  <a:cubicBezTo>
                    <a:pt x="213" y="27"/>
                    <a:pt x="213" y="27"/>
                    <a:pt x="213" y="27"/>
                  </a:cubicBezTo>
                  <a:cubicBezTo>
                    <a:pt x="234" y="27"/>
                    <a:pt x="234" y="27"/>
                    <a:pt x="234" y="27"/>
                  </a:cubicBezTo>
                  <a:cubicBezTo>
                    <a:pt x="245" y="31"/>
                    <a:pt x="245" y="31"/>
                    <a:pt x="245" y="31"/>
                  </a:cubicBezTo>
                  <a:cubicBezTo>
                    <a:pt x="245" y="41"/>
                    <a:pt x="245" y="41"/>
                    <a:pt x="245" y="41"/>
                  </a:cubicBezTo>
                  <a:cubicBezTo>
                    <a:pt x="268" y="38"/>
                    <a:pt x="268" y="38"/>
                    <a:pt x="268" y="38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68" y="58"/>
                    <a:pt x="268" y="58"/>
                    <a:pt x="268" y="58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0" y="82"/>
                    <a:pt x="270" y="82"/>
                    <a:pt x="270" y="82"/>
                  </a:cubicBezTo>
                  <a:cubicBezTo>
                    <a:pt x="279" y="91"/>
                    <a:pt x="279" y="91"/>
                    <a:pt x="279" y="91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85" y="113"/>
                    <a:pt x="285" y="113"/>
                    <a:pt x="285" y="113"/>
                  </a:cubicBezTo>
                  <a:cubicBezTo>
                    <a:pt x="275" y="123"/>
                    <a:pt x="275" y="123"/>
                    <a:pt x="275" y="123"/>
                  </a:cubicBezTo>
                  <a:cubicBezTo>
                    <a:pt x="290" y="138"/>
                    <a:pt x="290" y="138"/>
                    <a:pt x="290" y="138"/>
                  </a:cubicBezTo>
                  <a:cubicBezTo>
                    <a:pt x="283" y="155"/>
                    <a:pt x="283" y="155"/>
                    <a:pt x="283" y="155"/>
                  </a:cubicBezTo>
                  <a:cubicBezTo>
                    <a:pt x="271" y="159"/>
                    <a:pt x="271" y="159"/>
                    <a:pt x="271" y="159"/>
                  </a:cubicBezTo>
                  <a:cubicBezTo>
                    <a:pt x="271" y="177"/>
                    <a:pt x="271" y="177"/>
                    <a:pt x="271" y="177"/>
                  </a:cubicBezTo>
                  <a:cubicBezTo>
                    <a:pt x="255" y="165"/>
                    <a:pt x="255" y="165"/>
                    <a:pt x="255" y="165"/>
                  </a:cubicBezTo>
                  <a:cubicBezTo>
                    <a:pt x="238" y="163"/>
                    <a:pt x="238" y="163"/>
                    <a:pt x="238" y="163"/>
                  </a:cubicBezTo>
                  <a:cubicBezTo>
                    <a:pt x="205" y="184"/>
                    <a:pt x="205" y="184"/>
                    <a:pt x="205" y="184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197" y="204"/>
                    <a:pt x="197" y="204"/>
                    <a:pt x="197" y="204"/>
                  </a:cubicBezTo>
                  <a:cubicBezTo>
                    <a:pt x="184" y="197"/>
                    <a:pt x="184" y="197"/>
                    <a:pt x="184" y="197"/>
                  </a:cubicBezTo>
                  <a:cubicBezTo>
                    <a:pt x="177" y="201"/>
                    <a:pt x="177" y="201"/>
                    <a:pt x="177" y="201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47" y="199"/>
                    <a:pt x="147" y="199"/>
                    <a:pt x="147" y="199"/>
                  </a:cubicBezTo>
                  <a:cubicBezTo>
                    <a:pt x="136" y="211"/>
                    <a:pt x="136" y="211"/>
                    <a:pt x="136" y="211"/>
                  </a:cubicBezTo>
                  <a:cubicBezTo>
                    <a:pt x="125" y="201"/>
                    <a:pt x="125" y="201"/>
                    <a:pt x="125" y="201"/>
                  </a:cubicBezTo>
                  <a:cubicBezTo>
                    <a:pt x="115" y="210"/>
                    <a:pt x="115" y="210"/>
                    <a:pt x="115" y="21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4" name="Freeform 16">
              <a:extLst>
                <a:ext uri="{FF2B5EF4-FFF2-40B4-BE49-F238E27FC236}">
                  <a16:creationId xmlns:a16="http://schemas.microsoft.com/office/drawing/2014/main" id="{81666C99-F450-426B-986A-1CB88520A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070"/>
              <a:ext cx="846" cy="566"/>
            </a:xfrm>
            <a:custGeom>
              <a:avLst/>
              <a:gdLst>
                <a:gd name="T0" fmla="*/ 808 w 846"/>
                <a:gd name="T1" fmla="*/ 281 h 566"/>
                <a:gd name="T2" fmla="*/ 816 w 846"/>
                <a:gd name="T3" fmla="*/ 372 h 566"/>
                <a:gd name="T4" fmla="*/ 830 w 846"/>
                <a:gd name="T5" fmla="*/ 418 h 566"/>
                <a:gd name="T6" fmla="*/ 846 w 846"/>
                <a:gd name="T7" fmla="*/ 489 h 566"/>
                <a:gd name="T8" fmla="*/ 789 w 846"/>
                <a:gd name="T9" fmla="*/ 522 h 566"/>
                <a:gd name="T10" fmla="*/ 729 w 846"/>
                <a:gd name="T11" fmla="*/ 517 h 566"/>
                <a:gd name="T12" fmla="*/ 699 w 846"/>
                <a:gd name="T13" fmla="*/ 563 h 566"/>
                <a:gd name="T14" fmla="*/ 617 w 846"/>
                <a:gd name="T15" fmla="*/ 511 h 566"/>
                <a:gd name="T16" fmla="*/ 529 w 846"/>
                <a:gd name="T17" fmla="*/ 511 h 566"/>
                <a:gd name="T18" fmla="*/ 499 w 846"/>
                <a:gd name="T19" fmla="*/ 476 h 566"/>
                <a:gd name="T20" fmla="*/ 437 w 846"/>
                <a:gd name="T21" fmla="*/ 435 h 566"/>
                <a:gd name="T22" fmla="*/ 379 w 846"/>
                <a:gd name="T23" fmla="*/ 410 h 566"/>
                <a:gd name="T24" fmla="*/ 317 w 846"/>
                <a:gd name="T25" fmla="*/ 495 h 566"/>
                <a:gd name="T26" fmla="*/ 270 w 846"/>
                <a:gd name="T27" fmla="*/ 486 h 566"/>
                <a:gd name="T28" fmla="*/ 224 w 846"/>
                <a:gd name="T29" fmla="*/ 552 h 566"/>
                <a:gd name="T30" fmla="*/ 156 w 846"/>
                <a:gd name="T31" fmla="*/ 525 h 566"/>
                <a:gd name="T32" fmla="*/ 63 w 846"/>
                <a:gd name="T33" fmla="*/ 492 h 566"/>
                <a:gd name="T34" fmla="*/ 19 w 846"/>
                <a:gd name="T35" fmla="*/ 394 h 566"/>
                <a:gd name="T36" fmla="*/ 25 w 846"/>
                <a:gd name="T37" fmla="*/ 322 h 566"/>
                <a:gd name="T38" fmla="*/ 49 w 846"/>
                <a:gd name="T39" fmla="*/ 273 h 566"/>
                <a:gd name="T40" fmla="*/ 68 w 846"/>
                <a:gd name="T41" fmla="*/ 210 h 566"/>
                <a:gd name="T42" fmla="*/ 147 w 846"/>
                <a:gd name="T43" fmla="*/ 230 h 566"/>
                <a:gd name="T44" fmla="*/ 191 w 846"/>
                <a:gd name="T45" fmla="*/ 175 h 566"/>
                <a:gd name="T46" fmla="*/ 322 w 846"/>
                <a:gd name="T47" fmla="*/ 159 h 566"/>
                <a:gd name="T48" fmla="*/ 420 w 846"/>
                <a:gd name="T49" fmla="*/ 159 h 566"/>
                <a:gd name="T50" fmla="*/ 445 w 846"/>
                <a:gd name="T51" fmla="*/ 52 h 566"/>
                <a:gd name="T52" fmla="*/ 442 w 846"/>
                <a:gd name="T53" fmla="*/ 0 h 566"/>
                <a:gd name="T54" fmla="*/ 508 w 846"/>
                <a:gd name="T55" fmla="*/ 22 h 566"/>
                <a:gd name="T56" fmla="*/ 562 w 846"/>
                <a:gd name="T57" fmla="*/ 36 h 566"/>
                <a:gd name="T58" fmla="*/ 622 w 846"/>
                <a:gd name="T59" fmla="*/ 60 h 566"/>
                <a:gd name="T60" fmla="*/ 625 w 846"/>
                <a:gd name="T61" fmla="*/ 142 h 566"/>
                <a:gd name="T62" fmla="*/ 677 w 846"/>
                <a:gd name="T63" fmla="*/ 197 h 566"/>
                <a:gd name="T64" fmla="*/ 690 w 846"/>
                <a:gd name="T65" fmla="*/ 254 h 566"/>
                <a:gd name="T66" fmla="*/ 772 w 846"/>
                <a:gd name="T67" fmla="*/ 241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6" h="566">
                  <a:moveTo>
                    <a:pt x="772" y="241"/>
                  </a:moveTo>
                  <a:lnTo>
                    <a:pt x="808" y="281"/>
                  </a:lnTo>
                  <a:lnTo>
                    <a:pt x="797" y="328"/>
                  </a:lnTo>
                  <a:lnTo>
                    <a:pt x="816" y="372"/>
                  </a:lnTo>
                  <a:lnTo>
                    <a:pt x="808" y="396"/>
                  </a:lnTo>
                  <a:lnTo>
                    <a:pt x="830" y="418"/>
                  </a:lnTo>
                  <a:lnTo>
                    <a:pt x="810" y="454"/>
                  </a:lnTo>
                  <a:lnTo>
                    <a:pt x="846" y="489"/>
                  </a:lnTo>
                  <a:lnTo>
                    <a:pt x="846" y="508"/>
                  </a:lnTo>
                  <a:lnTo>
                    <a:pt x="789" y="522"/>
                  </a:lnTo>
                  <a:lnTo>
                    <a:pt x="761" y="495"/>
                  </a:lnTo>
                  <a:lnTo>
                    <a:pt x="729" y="517"/>
                  </a:lnTo>
                  <a:lnTo>
                    <a:pt x="729" y="547"/>
                  </a:lnTo>
                  <a:lnTo>
                    <a:pt x="699" y="563"/>
                  </a:lnTo>
                  <a:lnTo>
                    <a:pt x="679" y="533"/>
                  </a:lnTo>
                  <a:lnTo>
                    <a:pt x="617" y="511"/>
                  </a:lnTo>
                  <a:lnTo>
                    <a:pt x="576" y="538"/>
                  </a:lnTo>
                  <a:lnTo>
                    <a:pt x="529" y="511"/>
                  </a:lnTo>
                  <a:lnTo>
                    <a:pt x="499" y="497"/>
                  </a:lnTo>
                  <a:lnTo>
                    <a:pt x="499" y="476"/>
                  </a:lnTo>
                  <a:lnTo>
                    <a:pt x="456" y="454"/>
                  </a:lnTo>
                  <a:lnTo>
                    <a:pt x="437" y="435"/>
                  </a:lnTo>
                  <a:lnTo>
                    <a:pt x="404" y="435"/>
                  </a:lnTo>
                  <a:lnTo>
                    <a:pt x="379" y="410"/>
                  </a:lnTo>
                  <a:lnTo>
                    <a:pt x="357" y="451"/>
                  </a:lnTo>
                  <a:lnTo>
                    <a:pt x="317" y="495"/>
                  </a:lnTo>
                  <a:lnTo>
                    <a:pt x="306" y="481"/>
                  </a:lnTo>
                  <a:lnTo>
                    <a:pt x="270" y="486"/>
                  </a:lnTo>
                  <a:lnTo>
                    <a:pt x="270" y="514"/>
                  </a:lnTo>
                  <a:lnTo>
                    <a:pt x="224" y="552"/>
                  </a:lnTo>
                  <a:lnTo>
                    <a:pt x="169" y="566"/>
                  </a:lnTo>
                  <a:lnTo>
                    <a:pt x="156" y="525"/>
                  </a:lnTo>
                  <a:lnTo>
                    <a:pt x="93" y="527"/>
                  </a:lnTo>
                  <a:lnTo>
                    <a:pt x="63" y="492"/>
                  </a:lnTo>
                  <a:lnTo>
                    <a:pt x="19" y="424"/>
                  </a:lnTo>
                  <a:lnTo>
                    <a:pt x="19" y="394"/>
                  </a:lnTo>
                  <a:lnTo>
                    <a:pt x="0" y="361"/>
                  </a:lnTo>
                  <a:lnTo>
                    <a:pt x="25" y="322"/>
                  </a:lnTo>
                  <a:lnTo>
                    <a:pt x="49" y="298"/>
                  </a:lnTo>
                  <a:lnTo>
                    <a:pt x="49" y="273"/>
                  </a:lnTo>
                  <a:lnTo>
                    <a:pt x="76" y="246"/>
                  </a:lnTo>
                  <a:lnTo>
                    <a:pt x="68" y="210"/>
                  </a:lnTo>
                  <a:lnTo>
                    <a:pt x="109" y="216"/>
                  </a:lnTo>
                  <a:lnTo>
                    <a:pt x="147" y="230"/>
                  </a:lnTo>
                  <a:lnTo>
                    <a:pt x="153" y="189"/>
                  </a:lnTo>
                  <a:lnTo>
                    <a:pt x="191" y="175"/>
                  </a:lnTo>
                  <a:lnTo>
                    <a:pt x="289" y="205"/>
                  </a:lnTo>
                  <a:lnTo>
                    <a:pt x="322" y="159"/>
                  </a:lnTo>
                  <a:lnTo>
                    <a:pt x="379" y="156"/>
                  </a:lnTo>
                  <a:lnTo>
                    <a:pt x="420" y="159"/>
                  </a:lnTo>
                  <a:lnTo>
                    <a:pt x="431" y="104"/>
                  </a:lnTo>
                  <a:lnTo>
                    <a:pt x="445" y="52"/>
                  </a:lnTo>
                  <a:lnTo>
                    <a:pt x="417" y="25"/>
                  </a:lnTo>
                  <a:lnTo>
                    <a:pt x="442" y="0"/>
                  </a:lnTo>
                  <a:lnTo>
                    <a:pt x="486" y="0"/>
                  </a:lnTo>
                  <a:lnTo>
                    <a:pt x="508" y="22"/>
                  </a:lnTo>
                  <a:lnTo>
                    <a:pt x="543" y="3"/>
                  </a:lnTo>
                  <a:lnTo>
                    <a:pt x="562" y="36"/>
                  </a:lnTo>
                  <a:lnTo>
                    <a:pt x="589" y="22"/>
                  </a:lnTo>
                  <a:lnTo>
                    <a:pt x="622" y="60"/>
                  </a:lnTo>
                  <a:lnTo>
                    <a:pt x="608" y="93"/>
                  </a:lnTo>
                  <a:lnTo>
                    <a:pt x="625" y="142"/>
                  </a:lnTo>
                  <a:lnTo>
                    <a:pt x="652" y="169"/>
                  </a:lnTo>
                  <a:lnTo>
                    <a:pt x="677" y="197"/>
                  </a:lnTo>
                  <a:lnTo>
                    <a:pt x="682" y="243"/>
                  </a:lnTo>
                  <a:lnTo>
                    <a:pt x="690" y="254"/>
                  </a:lnTo>
                  <a:lnTo>
                    <a:pt x="726" y="221"/>
                  </a:lnTo>
                  <a:lnTo>
                    <a:pt x="772" y="241"/>
                  </a:lnTo>
                  <a:lnTo>
                    <a:pt x="772" y="24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5" name="Freeform 17">
              <a:extLst>
                <a:ext uri="{FF2B5EF4-FFF2-40B4-BE49-F238E27FC236}">
                  <a16:creationId xmlns:a16="http://schemas.microsoft.com/office/drawing/2014/main" id="{436882B1-26F6-4853-8C93-1F864E456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278"/>
              <a:ext cx="1024" cy="945"/>
            </a:xfrm>
            <a:custGeom>
              <a:avLst/>
              <a:gdLst>
                <a:gd name="T0" fmla="*/ 958 w 1024"/>
                <a:gd name="T1" fmla="*/ 235 h 945"/>
                <a:gd name="T2" fmla="*/ 882 w 1024"/>
                <a:gd name="T3" fmla="*/ 183 h 945"/>
                <a:gd name="T4" fmla="*/ 786 w 1024"/>
                <a:gd name="T5" fmla="*/ 131 h 945"/>
                <a:gd name="T6" fmla="*/ 745 w 1024"/>
                <a:gd name="T7" fmla="*/ 109 h 945"/>
                <a:gd name="T8" fmla="*/ 707 w 1024"/>
                <a:gd name="T9" fmla="*/ 169 h 945"/>
                <a:gd name="T10" fmla="*/ 639 w 1024"/>
                <a:gd name="T11" fmla="*/ 142 h 945"/>
                <a:gd name="T12" fmla="*/ 609 w 1024"/>
                <a:gd name="T13" fmla="*/ 95 h 945"/>
                <a:gd name="T14" fmla="*/ 560 w 1024"/>
                <a:gd name="T15" fmla="*/ 65 h 945"/>
                <a:gd name="T16" fmla="*/ 462 w 1024"/>
                <a:gd name="T17" fmla="*/ 41 h 945"/>
                <a:gd name="T18" fmla="*/ 374 w 1024"/>
                <a:gd name="T19" fmla="*/ 3 h 945"/>
                <a:gd name="T20" fmla="*/ 355 w 1024"/>
                <a:gd name="T21" fmla="*/ 57 h 945"/>
                <a:gd name="T22" fmla="*/ 309 w 1024"/>
                <a:gd name="T23" fmla="*/ 82 h 945"/>
                <a:gd name="T24" fmla="*/ 257 w 1024"/>
                <a:gd name="T25" fmla="*/ 98 h 945"/>
                <a:gd name="T26" fmla="*/ 216 w 1024"/>
                <a:gd name="T27" fmla="*/ 104 h 945"/>
                <a:gd name="T28" fmla="*/ 189 w 1024"/>
                <a:gd name="T29" fmla="*/ 147 h 945"/>
                <a:gd name="T30" fmla="*/ 232 w 1024"/>
                <a:gd name="T31" fmla="*/ 202 h 945"/>
                <a:gd name="T32" fmla="*/ 208 w 1024"/>
                <a:gd name="T33" fmla="*/ 251 h 945"/>
                <a:gd name="T34" fmla="*/ 172 w 1024"/>
                <a:gd name="T35" fmla="*/ 265 h 945"/>
                <a:gd name="T36" fmla="*/ 107 w 1024"/>
                <a:gd name="T37" fmla="*/ 262 h 945"/>
                <a:gd name="T38" fmla="*/ 25 w 1024"/>
                <a:gd name="T39" fmla="*/ 287 h 945"/>
                <a:gd name="T40" fmla="*/ 9 w 1024"/>
                <a:gd name="T41" fmla="*/ 333 h 945"/>
                <a:gd name="T42" fmla="*/ 17 w 1024"/>
                <a:gd name="T43" fmla="*/ 412 h 945"/>
                <a:gd name="T44" fmla="*/ 0 w 1024"/>
                <a:gd name="T45" fmla="*/ 481 h 945"/>
                <a:gd name="T46" fmla="*/ 9 w 1024"/>
                <a:gd name="T47" fmla="*/ 541 h 945"/>
                <a:gd name="T48" fmla="*/ 58 w 1024"/>
                <a:gd name="T49" fmla="*/ 596 h 945"/>
                <a:gd name="T50" fmla="*/ 120 w 1024"/>
                <a:gd name="T51" fmla="*/ 601 h 945"/>
                <a:gd name="T52" fmla="*/ 170 w 1024"/>
                <a:gd name="T53" fmla="*/ 661 h 945"/>
                <a:gd name="T54" fmla="*/ 246 w 1024"/>
                <a:gd name="T55" fmla="*/ 661 h 945"/>
                <a:gd name="T56" fmla="*/ 309 w 1024"/>
                <a:gd name="T57" fmla="*/ 680 h 945"/>
                <a:gd name="T58" fmla="*/ 339 w 1024"/>
                <a:gd name="T59" fmla="*/ 751 h 945"/>
                <a:gd name="T60" fmla="*/ 432 w 1024"/>
                <a:gd name="T61" fmla="*/ 743 h 945"/>
                <a:gd name="T62" fmla="*/ 470 w 1024"/>
                <a:gd name="T63" fmla="*/ 803 h 945"/>
                <a:gd name="T64" fmla="*/ 432 w 1024"/>
                <a:gd name="T65" fmla="*/ 847 h 945"/>
                <a:gd name="T66" fmla="*/ 426 w 1024"/>
                <a:gd name="T67" fmla="*/ 904 h 945"/>
                <a:gd name="T68" fmla="*/ 475 w 1024"/>
                <a:gd name="T69" fmla="*/ 926 h 945"/>
                <a:gd name="T70" fmla="*/ 535 w 1024"/>
                <a:gd name="T71" fmla="*/ 913 h 945"/>
                <a:gd name="T72" fmla="*/ 587 w 1024"/>
                <a:gd name="T73" fmla="*/ 904 h 945"/>
                <a:gd name="T74" fmla="*/ 625 w 1024"/>
                <a:gd name="T75" fmla="*/ 872 h 945"/>
                <a:gd name="T76" fmla="*/ 674 w 1024"/>
                <a:gd name="T77" fmla="*/ 841 h 945"/>
                <a:gd name="T78" fmla="*/ 751 w 1024"/>
                <a:gd name="T79" fmla="*/ 847 h 945"/>
                <a:gd name="T80" fmla="*/ 811 w 1024"/>
                <a:gd name="T81" fmla="*/ 844 h 945"/>
                <a:gd name="T82" fmla="*/ 860 w 1024"/>
                <a:gd name="T83" fmla="*/ 800 h 945"/>
                <a:gd name="T84" fmla="*/ 901 w 1024"/>
                <a:gd name="T85" fmla="*/ 773 h 945"/>
                <a:gd name="T86" fmla="*/ 934 w 1024"/>
                <a:gd name="T87" fmla="*/ 749 h 945"/>
                <a:gd name="T88" fmla="*/ 898 w 1024"/>
                <a:gd name="T89" fmla="*/ 702 h 945"/>
                <a:gd name="T90" fmla="*/ 901 w 1024"/>
                <a:gd name="T91" fmla="*/ 650 h 945"/>
                <a:gd name="T92" fmla="*/ 931 w 1024"/>
                <a:gd name="T93" fmla="*/ 604 h 945"/>
                <a:gd name="T94" fmla="*/ 936 w 1024"/>
                <a:gd name="T95" fmla="*/ 557 h 945"/>
                <a:gd name="T96" fmla="*/ 1002 w 1024"/>
                <a:gd name="T97" fmla="*/ 508 h 945"/>
                <a:gd name="T98" fmla="*/ 988 w 1024"/>
                <a:gd name="T99" fmla="*/ 426 h 945"/>
                <a:gd name="T100" fmla="*/ 985 w 1024"/>
                <a:gd name="T101" fmla="*/ 361 h 945"/>
                <a:gd name="T102" fmla="*/ 1024 w 1024"/>
                <a:gd name="T103" fmla="*/ 325 h 945"/>
                <a:gd name="T104" fmla="*/ 1002 w 1024"/>
                <a:gd name="T105" fmla="*/ 276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4" h="945">
                  <a:moveTo>
                    <a:pt x="1002" y="276"/>
                  </a:moveTo>
                  <a:lnTo>
                    <a:pt x="958" y="235"/>
                  </a:lnTo>
                  <a:lnTo>
                    <a:pt x="923" y="235"/>
                  </a:lnTo>
                  <a:lnTo>
                    <a:pt x="882" y="183"/>
                  </a:lnTo>
                  <a:lnTo>
                    <a:pt x="800" y="164"/>
                  </a:lnTo>
                  <a:lnTo>
                    <a:pt x="786" y="131"/>
                  </a:lnTo>
                  <a:lnTo>
                    <a:pt x="745" y="131"/>
                  </a:lnTo>
                  <a:lnTo>
                    <a:pt x="745" y="109"/>
                  </a:lnTo>
                  <a:lnTo>
                    <a:pt x="707" y="136"/>
                  </a:lnTo>
                  <a:lnTo>
                    <a:pt x="707" y="169"/>
                  </a:lnTo>
                  <a:lnTo>
                    <a:pt x="661" y="153"/>
                  </a:lnTo>
                  <a:lnTo>
                    <a:pt x="639" y="142"/>
                  </a:lnTo>
                  <a:lnTo>
                    <a:pt x="639" y="112"/>
                  </a:lnTo>
                  <a:lnTo>
                    <a:pt x="609" y="95"/>
                  </a:lnTo>
                  <a:lnTo>
                    <a:pt x="584" y="93"/>
                  </a:lnTo>
                  <a:lnTo>
                    <a:pt x="560" y="65"/>
                  </a:lnTo>
                  <a:lnTo>
                    <a:pt x="519" y="41"/>
                  </a:lnTo>
                  <a:lnTo>
                    <a:pt x="462" y="41"/>
                  </a:lnTo>
                  <a:lnTo>
                    <a:pt x="410" y="0"/>
                  </a:lnTo>
                  <a:lnTo>
                    <a:pt x="374" y="3"/>
                  </a:lnTo>
                  <a:lnTo>
                    <a:pt x="352" y="22"/>
                  </a:lnTo>
                  <a:lnTo>
                    <a:pt x="355" y="57"/>
                  </a:lnTo>
                  <a:lnTo>
                    <a:pt x="320" y="54"/>
                  </a:lnTo>
                  <a:lnTo>
                    <a:pt x="309" y="82"/>
                  </a:lnTo>
                  <a:lnTo>
                    <a:pt x="276" y="82"/>
                  </a:lnTo>
                  <a:lnTo>
                    <a:pt x="257" y="98"/>
                  </a:lnTo>
                  <a:lnTo>
                    <a:pt x="232" y="93"/>
                  </a:lnTo>
                  <a:lnTo>
                    <a:pt x="216" y="104"/>
                  </a:lnTo>
                  <a:lnTo>
                    <a:pt x="210" y="126"/>
                  </a:lnTo>
                  <a:lnTo>
                    <a:pt x="189" y="147"/>
                  </a:lnTo>
                  <a:lnTo>
                    <a:pt x="186" y="180"/>
                  </a:lnTo>
                  <a:lnTo>
                    <a:pt x="232" y="202"/>
                  </a:lnTo>
                  <a:lnTo>
                    <a:pt x="235" y="232"/>
                  </a:lnTo>
                  <a:lnTo>
                    <a:pt x="208" y="251"/>
                  </a:lnTo>
                  <a:lnTo>
                    <a:pt x="183" y="240"/>
                  </a:lnTo>
                  <a:lnTo>
                    <a:pt x="172" y="265"/>
                  </a:lnTo>
                  <a:lnTo>
                    <a:pt x="145" y="262"/>
                  </a:lnTo>
                  <a:lnTo>
                    <a:pt x="107" y="262"/>
                  </a:lnTo>
                  <a:lnTo>
                    <a:pt x="58" y="254"/>
                  </a:lnTo>
                  <a:lnTo>
                    <a:pt x="25" y="287"/>
                  </a:lnTo>
                  <a:lnTo>
                    <a:pt x="25" y="317"/>
                  </a:lnTo>
                  <a:lnTo>
                    <a:pt x="9" y="333"/>
                  </a:lnTo>
                  <a:lnTo>
                    <a:pt x="19" y="371"/>
                  </a:lnTo>
                  <a:lnTo>
                    <a:pt x="17" y="412"/>
                  </a:lnTo>
                  <a:lnTo>
                    <a:pt x="0" y="434"/>
                  </a:lnTo>
                  <a:lnTo>
                    <a:pt x="0" y="481"/>
                  </a:lnTo>
                  <a:lnTo>
                    <a:pt x="17" y="514"/>
                  </a:lnTo>
                  <a:lnTo>
                    <a:pt x="9" y="541"/>
                  </a:lnTo>
                  <a:lnTo>
                    <a:pt x="25" y="571"/>
                  </a:lnTo>
                  <a:lnTo>
                    <a:pt x="58" y="596"/>
                  </a:lnTo>
                  <a:lnTo>
                    <a:pt x="85" y="582"/>
                  </a:lnTo>
                  <a:lnTo>
                    <a:pt x="120" y="601"/>
                  </a:lnTo>
                  <a:lnTo>
                    <a:pt x="137" y="631"/>
                  </a:lnTo>
                  <a:lnTo>
                    <a:pt x="170" y="661"/>
                  </a:lnTo>
                  <a:lnTo>
                    <a:pt x="200" y="645"/>
                  </a:lnTo>
                  <a:lnTo>
                    <a:pt x="246" y="661"/>
                  </a:lnTo>
                  <a:lnTo>
                    <a:pt x="290" y="653"/>
                  </a:lnTo>
                  <a:lnTo>
                    <a:pt x="309" y="680"/>
                  </a:lnTo>
                  <a:lnTo>
                    <a:pt x="301" y="713"/>
                  </a:lnTo>
                  <a:lnTo>
                    <a:pt x="339" y="751"/>
                  </a:lnTo>
                  <a:lnTo>
                    <a:pt x="391" y="751"/>
                  </a:lnTo>
                  <a:lnTo>
                    <a:pt x="432" y="743"/>
                  </a:lnTo>
                  <a:lnTo>
                    <a:pt x="472" y="779"/>
                  </a:lnTo>
                  <a:lnTo>
                    <a:pt x="470" y="803"/>
                  </a:lnTo>
                  <a:lnTo>
                    <a:pt x="437" y="809"/>
                  </a:lnTo>
                  <a:lnTo>
                    <a:pt x="432" y="847"/>
                  </a:lnTo>
                  <a:lnTo>
                    <a:pt x="399" y="880"/>
                  </a:lnTo>
                  <a:lnTo>
                    <a:pt x="426" y="904"/>
                  </a:lnTo>
                  <a:lnTo>
                    <a:pt x="451" y="940"/>
                  </a:lnTo>
                  <a:lnTo>
                    <a:pt x="475" y="926"/>
                  </a:lnTo>
                  <a:lnTo>
                    <a:pt x="502" y="945"/>
                  </a:lnTo>
                  <a:lnTo>
                    <a:pt x="535" y="913"/>
                  </a:lnTo>
                  <a:lnTo>
                    <a:pt x="568" y="937"/>
                  </a:lnTo>
                  <a:lnTo>
                    <a:pt x="587" y="904"/>
                  </a:lnTo>
                  <a:lnTo>
                    <a:pt x="606" y="899"/>
                  </a:lnTo>
                  <a:lnTo>
                    <a:pt x="625" y="872"/>
                  </a:lnTo>
                  <a:lnTo>
                    <a:pt x="661" y="872"/>
                  </a:lnTo>
                  <a:lnTo>
                    <a:pt x="674" y="841"/>
                  </a:lnTo>
                  <a:lnTo>
                    <a:pt x="715" y="822"/>
                  </a:lnTo>
                  <a:lnTo>
                    <a:pt x="751" y="847"/>
                  </a:lnTo>
                  <a:lnTo>
                    <a:pt x="775" y="833"/>
                  </a:lnTo>
                  <a:lnTo>
                    <a:pt x="811" y="844"/>
                  </a:lnTo>
                  <a:lnTo>
                    <a:pt x="844" y="828"/>
                  </a:lnTo>
                  <a:lnTo>
                    <a:pt x="860" y="800"/>
                  </a:lnTo>
                  <a:lnTo>
                    <a:pt x="887" y="806"/>
                  </a:lnTo>
                  <a:lnTo>
                    <a:pt x="901" y="773"/>
                  </a:lnTo>
                  <a:lnTo>
                    <a:pt x="923" y="768"/>
                  </a:lnTo>
                  <a:lnTo>
                    <a:pt x="934" y="749"/>
                  </a:lnTo>
                  <a:lnTo>
                    <a:pt x="906" y="729"/>
                  </a:lnTo>
                  <a:lnTo>
                    <a:pt x="898" y="702"/>
                  </a:lnTo>
                  <a:lnTo>
                    <a:pt x="931" y="680"/>
                  </a:lnTo>
                  <a:lnTo>
                    <a:pt x="901" y="650"/>
                  </a:lnTo>
                  <a:lnTo>
                    <a:pt x="909" y="623"/>
                  </a:lnTo>
                  <a:lnTo>
                    <a:pt x="931" y="604"/>
                  </a:lnTo>
                  <a:lnTo>
                    <a:pt x="909" y="576"/>
                  </a:lnTo>
                  <a:lnTo>
                    <a:pt x="936" y="557"/>
                  </a:lnTo>
                  <a:lnTo>
                    <a:pt x="947" y="535"/>
                  </a:lnTo>
                  <a:lnTo>
                    <a:pt x="1002" y="508"/>
                  </a:lnTo>
                  <a:lnTo>
                    <a:pt x="1002" y="456"/>
                  </a:lnTo>
                  <a:lnTo>
                    <a:pt x="988" y="426"/>
                  </a:lnTo>
                  <a:lnTo>
                    <a:pt x="1002" y="399"/>
                  </a:lnTo>
                  <a:lnTo>
                    <a:pt x="985" y="361"/>
                  </a:lnTo>
                  <a:lnTo>
                    <a:pt x="1015" y="344"/>
                  </a:lnTo>
                  <a:lnTo>
                    <a:pt x="1024" y="325"/>
                  </a:lnTo>
                  <a:lnTo>
                    <a:pt x="994" y="306"/>
                  </a:lnTo>
                  <a:lnTo>
                    <a:pt x="1002" y="276"/>
                  </a:lnTo>
                  <a:lnTo>
                    <a:pt x="1002" y="27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6" name="Freeform 18">
              <a:extLst>
                <a:ext uri="{FF2B5EF4-FFF2-40B4-BE49-F238E27FC236}">
                  <a16:creationId xmlns:a16="http://schemas.microsoft.com/office/drawing/2014/main" id="{EB9D1DBD-98B3-4092-A144-61B0B3271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518"/>
              <a:ext cx="1399" cy="1104"/>
            </a:xfrm>
            <a:custGeom>
              <a:avLst/>
              <a:gdLst>
                <a:gd name="T0" fmla="*/ 32 w 1399"/>
                <a:gd name="T1" fmla="*/ 667 h 1104"/>
                <a:gd name="T2" fmla="*/ 62 w 1399"/>
                <a:gd name="T3" fmla="*/ 716 h 1104"/>
                <a:gd name="T4" fmla="*/ 133 w 1399"/>
                <a:gd name="T5" fmla="*/ 763 h 1104"/>
                <a:gd name="T6" fmla="*/ 177 w 1399"/>
                <a:gd name="T7" fmla="*/ 842 h 1104"/>
                <a:gd name="T8" fmla="*/ 223 w 1399"/>
                <a:gd name="T9" fmla="*/ 883 h 1104"/>
                <a:gd name="T10" fmla="*/ 311 w 1399"/>
                <a:gd name="T11" fmla="*/ 946 h 1104"/>
                <a:gd name="T12" fmla="*/ 319 w 1399"/>
                <a:gd name="T13" fmla="*/ 1011 h 1104"/>
                <a:gd name="T14" fmla="*/ 433 w 1399"/>
                <a:gd name="T15" fmla="*/ 1066 h 1104"/>
                <a:gd name="T16" fmla="*/ 543 w 1399"/>
                <a:gd name="T17" fmla="*/ 1104 h 1104"/>
                <a:gd name="T18" fmla="*/ 627 w 1399"/>
                <a:gd name="T19" fmla="*/ 1009 h 1104"/>
                <a:gd name="T20" fmla="*/ 704 w 1399"/>
                <a:gd name="T21" fmla="*/ 1050 h 1104"/>
                <a:gd name="T22" fmla="*/ 788 w 1399"/>
                <a:gd name="T23" fmla="*/ 1077 h 1104"/>
                <a:gd name="T24" fmla="*/ 802 w 1399"/>
                <a:gd name="T25" fmla="*/ 1011 h 1104"/>
                <a:gd name="T26" fmla="*/ 854 w 1399"/>
                <a:gd name="T27" fmla="*/ 918 h 1104"/>
                <a:gd name="T28" fmla="*/ 911 w 1399"/>
                <a:gd name="T29" fmla="*/ 875 h 1104"/>
                <a:gd name="T30" fmla="*/ 976 w 1399"/>
                <a:gd name="T31" fmla="*/ 875 h 1104"/>
                <a:gd name="T32" fmla="*/ 971 w 1399"/>
                <a:gd name="T33" fmla="*/ 815 h 1104"/>
                <a:gd name="T34" fmla="*/ 979 w 1399"/>
                <a:gd name="T35" fmla="*/ 716 h 1104"/>
                <a:gd name="T36" fmla="*/ 996 w 1399"/>
                <a:gd name="T37" fmla="*/ 623 h 1104"/>
                <a:gd name="T38" fmla="*/ 1091 w 1399"/>
                <a:gd name="T39" fmla="*/ 651 h 1104"/>
                <a:gd name="T40" fmla="*/ 1176 w 1399"/>
                <a:gd name="T41" fmla="*/ 683 h 1104"/>
                <a:gd name="T42" fmla="*/ 1241 w 1399"/>
                <a:gd name="T43" fmla="*/ 659 h 1104"/>
                <a:gd name="T44" fmla="*/ 1334 w 1399"/>
                <a:gd name="T45" fmla="*/ 705 h 1104"/>
                <a:gd name="T46" fmla="*/ 1378 w 1399"/>
                <a:gd name="T47" fmla="*/ 700 h 1104"/>
                <a:gd name="T48" fmla="*/ 1326 w 1399"/>
                <a:gd name="T49" fmla="*/ 640 h 1104"/>
                <a:gd name="T50" fmla="*/ 1364 w 1399"/>
                <a:gd name="T51" fmla="*/ 569 h 1104"/>
                <a:gd name="T52" fmla="*/ 1399 w 1399"/>
                <a:gd name="T53" fmla="*/ 539 h 1104"/>
                <a:gd name="T54" fmla="*/ 1318 w 1399"/>
                <a:gd name="T55" fmla="*/ 511 h 1104"/>
                <a:gd name="T56" fmla="*/ 1228 w 1399"/>
                <a:gd name="T57" fmla="*/ 473 h 1104"/>
                <a:gd name="T58" fmla="*/ 1217 w 1399"/>
                <a:gd name="T59" fmla="*/ 413 h 1104"/>
                <a:gd name="T60" fmla="*/ 1127 w 1399"/>
                <a:gd name="T61" fmla="*/ 405 h 1104"/>
                <a:gd name="T62" fmla="*/ 1064 w 1399"/>
                <a:gd name="T63" fmla="*/ 391 h 1104"/>
                <a:gd name="T64" fmla="*/ 1012 w 1399"/>
                <a:gd name="T65" fmla="*/ 342 h 1104"/>
                <a:gd name="T66" fmla="*/ 952 w 1399"/>
                <a:gd name="T67" fmla="*/ 331 h 1104"/>
                <a:gd name="T68" fmla="*/ 944 w 1399"/>
                <a:gd name="T69" fmla="*/ 274 h 1104"/>
                <a:gd name="T70" fmla="*/ 927 w 1399"/>
                <a:gd name="T71" fmla="*/ 194 h 1104"/>
                <a:gd name="T72" fmla="*/ 946 w 1399"/>
                <a:gd name="T73" fmla="*/ 131 h 1104"/>
                <a:gd name="T74" fmla="*/ 916 w 1399"/>
                <a:gd name="T75" fmla="*/ 66 h 1104"/>
                <a:gd name="T76" fmla="*/ 878 w 1399"/>
                <a:gd name="T77" fmla="*/ 36 h 1104"/>
                <a:gd name="T78" fmla="*/ 802 w 1399"/>
                <a:gd name="T79" fmla="*/ 22 h 1104"/>
                <a:gd name="T80" fmla="*/ 772 w 1399"/>
                <a:gd name="T81" fmla="*/ 88 h 1104"/>
                <a:gd name="T82" fmla="*/ 709 w 1399"/>
                <a:gd name="T83" fmla="*/ 93 h 1104"/>
                <a:gd name="T84" fmla="*/ 635 w 1399"/>
                <a:gd name="T85" fmla="*/ 85 h 1104"/>
                <a:gd name="T86" fmla="*/ 562 w 1399"/>
                <a:gd name="T87" fmla="*/ 90 h 1104"/>
                <a:gd name="T88" fmla="*/ 513 w 1399"/>
                <a:gd name="T89" fmla="*/ 60 h 1104"/>
                <a:gd name="T90" fmla="*/ 461 w 1399"/>
                <a:gd name="T91" fmla="*/ 82 h 1104"/>
                <a:gd name="T92" fmla="*/ 360 w 1399"/>
                <a:gd name="T93" fmla="*/ 66 h 1104"/>
                <a:gd name="T94" fmla="*/ 316 w 1399"/>
                <a:gd name="T95" fmla="*/ 93 h 1104"/>
                <a:gd name="T96" fmla="*/ 248 w 1399"/>
                <a:gd name="T97" fmla="*/ 101 h 1104"/>
                <a:gd name="T98" fmla="*/ 152 w 1399"/>
                <a:gd name="T99" fmla="*/ 123 h 1104"/>
                <a:gd name="T100" fmla="*/ 161 w 1399"/>
                <a:gd name="T101" fmla="*/ 181 h 1104"/>
                <a:gd name="T102" fmla="*/ 177 w 1399"/>
                <a:gd name="T103" fmla="*/ 260 h 1104"/>
                <a:gd name="T104" fmla="*/ 131 w 1399"/>
                <a:gd name="T105" fmla="*/ 317 h 1104"/>
                <a:gd name="T106" fmla="*/ 111 w 1399"/>
                <a:gd name="T107" fmla="*/ 356 h 1104"/>
                <a:gd name="T108" fmla="*/ 106 w 1399"/>
                <a:gd name="T109" fmla="*/ 394 h 1104"/>
                <a:gd name="T110" fmla="*/ 109 w 1399"/>
                <a:gd name="T111" fmla="*/ 465 h 1104"/>
                <a:gd name="T112" fmla="*/ 65 w 1399"/>
                <a:gd name="T113" fmla="*/ 495 h 1104"/>
                <a:gd name="T114" fmla="*/ 32 w 1399"/>
                <a:gd name="T115" fmla="*/ 544 h 1104"/>
                <a:gd name="T116" fmla="*/ 40 w 1399"/>
                <a:gd name="T117" fmla="*/ 588 h 1104"/>
                <a:gd name="T118" fmla="*/ 0 w 1399"/>
                <a:gd name="T119" fmla="*/ 634 h 1104"/>
                <a:gd name="T120" fmla="*/ 0 w 1399"/>
                <a:gd name="T121" fmla="*/ 65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9" h="1104">
                  <a:moveTo>
                    <a:pt x="0" y="659"/>
                  </a:moveTo>
                  <a:lnTo>
                    <a:pt x="32" y="667"/>
                  </a:lnTo>
                  <a:lnTo>
                    <a:pt x="70" y="700"/>
                  </a:lnTo>
                  <a:lnTo>
                    <a:pt x="62" y="716"/>
                  </a:lnTo>
                  <a:lnTo>
                    <a:pt x="90" y="754"/>
                  </a:lnTo>
                  <a:lnTo>
                    <a:pt x="133" y="763"/>
                  </a:lnTo>
                  <a:lnTo>
                    <a:pt x="147" y="804"/>
                  </a:lnTo>
                  <a:lnTo>
                    <a:pt x="177" y="842"/>
                  </a:lnTo>
                  <a:lnTo>
                    <a:pt x="188" y="880"/>
                  </a:lnTo>
                  <a:lnTo>
                    <a:pt x="223" y="883"/>
                  </a:lnTo>
                  <a:lnTo>
                    <a:pt x="281" y="935"/>
                  </a:lnTo>
                  <a:lnTo>
                    <a:pt x="311" y="946"/>
                  </a:lnTo>
                  <a:lnTo>
                    <a:pt x="343" y="987"/>
                  </a:lnTo>
                  <a:lnTo>
                    <a:pt x="319" y="1011"/>
                  </a:lnTo>
                  <a:lnTo>
                    <a:pt x="373" y="1066"/>
                  </a:lnTo>
                  <a:lnTo>
                    <a:pt x="433" y="1066"/>
                  </a:lnTo>
                  <a:lnTo>
                    <a:pt x="493" y="1077"/>
                  </a:lnTo>
                  <a:lnTo>
                    <a:pt x="543" y="1104"/>
                  </a:lnTo>
                  <a:lnTo>
                    <a:pt x="614" y="1044"/>
                  </a:lnTo>
                  <a:lnTo>
                    <a:pt x="627" y="1009"/>
                  </a:lnTo>
                  <a:lnTo>
                    <a:pt x="663" y="1041"/>
                  </a:lnTo>
                  <a:lnTo>
                    <a:pt x="704" y="1050"/>
                  </a:lnTo>
                  <a:lnTo>
                    <a:pt x="736" y="1041"/>
                  </a:lnTo>
                  <a:lnTo>
                    <a:pt x="788" y="1077"/>
                  </a:lnTo>
                  <a:lnTo>
                    <a:pt x="807" y="1041"/>
                  </a:lnTo>
                  <a:lnTo>
                    <a:pt x="802" y="1011"/>
                  </a:lnTo>
                  <a:lnTo>
                    <a:pt x="807" y="957"/>
                  </a:lnTo>
                  <a:lnTo>
                    <a:pt x="854" y="918"/>
                  </a:lnTo>
                  <a:lnTo>
                    <a:pt x="870" y="875"/>
                  </a:lnTo>
                  <a:lnTo>
                    <a:pt x="911" y="875"/>
                  </a:lnTo>
                  <a:lnTo>
                    <a:pt x="968" y="894"/>
                  </a:lnTo>
                  <a:lnTo>
                    <a:pt x="976" y="875"/>
                  </a:lnTo>
                  <a:lnTo>
                    <a:pt x="963" y="850"/>
                  </a:lnTo>
                  <a:lnTo>
                    <a:pt x="971" y="815"/>
                  </a:lnTo>
                  <a:lnTo>
                    <a:pt x="985" y="771"/>
                  </a:lnTo>
                  <a:lnTo>
                    <a:pt x="979" y="716"/>
                  </a:lnTo>
                  <a:lnTo>
                    <a:pt x="976" y="656"/>
                  </a:lnTo>
                  <a:lnTo>
                    <a:pt x="996" y="623"/>
                  </a:lnTo>
                  <a:lnTo>
                    <a:pt x="1047" y="640"/>
                  </a:lnTo>
                  <a:lnTo>
                    <a:pt x="1091" y="651"/>
                  </a:lnTo>
                  <a:lnTo>
                    <a:pt x="1107" y="697"/>
                  </a:lnTo>
                  <a:lnTo>
                    <a:pt x="1176" y="683"/>
                  </a:lnTo>
                  <a:lnTo>
                    <a:pt x="1195" y="656"/>
                  </a:lnTo>
                  <a:lnTo>
                    <a:pt x="1241" y="659"/>
                  </a:lnTo>
                  <a:lnTo>
                    <a:pt x="1309" y="694"/>
                  </a:lnTo>
                  <a:lnTo>
                    <a:pt x="1334" y="705"/>
                  </a:lnTo>
                  <a:lnTo>
                    <a:pt x="1359" y="741"/>
                  </a:lnTo>
                  <a:lnTo>
                    <a:pt x="1378" y="700"/>
                  </a:lnTo>
                  <a:lnTo>
                    <a:pt x="1353" y="664"/>
                  </a:lnTo>
                  <a:lnTo>
                    <a:pt x="1326" y="640"/>
                  </a:lnTo>
                  <a:lnTo>
                    <a:pt x="1359" y="607"/>
                  </a:lnTo>
                  <a:lnTo>
                    <a:pt x="1364" y="569"/>
                  </a:lnTo>
                  <a:lnTo>
                    <a:pt x="1397" y="563"/>
                  </a:lnTo>
                  <a:lnTo>
                    <a:pt x="1399" y="539"/>
                  </a:lnTo>
                  <a:lnTo>
                    <a:pt x="1359" y="503"/>
                  </a:lnTo>
                  <a:lnTo>
                    <a:pt x="1318" y="511"/>
                  </a:lnTo>
                  <a:lnTo>
                    <a:pt x="1266" y="511"/>
                  </a:lnTo>
                  <a:lnTo>
                    <a:pt x="1228" y="473"/>
                  </a:lnTo>
                  <a:lnTo>
                    <a:pt x="1236" y="440"/>
                  </a:lnTo>
                  <a:lnTo>
                    <a:pt x="1217" y="413"/>
                  </a:lnTo>
                  <a:lnTo>
                    <a:pt x="1173" y="421"/>
                  </a:lnTo>
                  <a:lnTo>
                    <a:pt x="1127" y="405"/>
                  </a:lnTo>
                  <a:lnTo>
                    <a:pt x="1097" y="421"/>
                  </a:lnTo>
                  <a:lnTo>
                    <a:pt x="1064" y="391"/>
                  </a:lnTo>
                  <a:lnTo>
                    <a:pt x="1047" y="361"/>
                  </a:lnTo>
                  <a:lnTo>
                    <a:pt x="1012" y="342"/>
                  </a:lnTo>
                  <a:lnTo>
                    <a:pt x="985" y="356"/>
                  </a:lnTo>
                  <a:lnTo>
                    <a:pt x="952" y="331"/>
                  </a:lnTo>
                  <a:lnTo>
                    <a:pt x="936" y="301"/>
                  </a:lnTo>
                  <a:lnTo>
                    <a:pt x="944" y="274"/>
                  </a:lnTo>
                  <a:lnTo>
                    <a:pt x="927" y="241"/>
                  </a:lnTo>
                  <a:lnTo>
                    <a:pt x="927" y="194"/>
                  </a:lnTo>
                  <a:lnTo>
                    <a:pt x="944" y="172"/>
                  </a:lnTo>
                  <a:lnTo>
                    <a:pt x="946" y="131"/>
                  </a:lnTo>
                  <a:lnTo>
                    <a:pt x="936" y="93"/>
                  </a:lnTo>
                  <a:lnTo>
                    <a:pt x="916" y="66"/>
                  </a:lnTo>
                  <a:lnTo>
                    <a:pt x="903" y="33"/>
                  </a:lnTo>
                  <a:lnTo>
                    <a:pt x="878" y="36"/>
                  </a:lnTo>
                  <a:lnTo>
                    <a:pt x="835" y="0"/>
                  </a:lnTo>
                  <a:lnTo>
                    <a:pt x="802" y="22"/>
                  </a:lnTo>
                  <a:lnTo>
                    <a:pt x="810" y="66"/>
                  </a:lnTo>
                  <a:lnTo>
                    <a:pt x="772" y="88"/>
                  </a:lnTo>
                  <a:lnTo>
                    <a:pt x="753" y="110"/>
                  </a:lnTo>
                  <a:lnTo>
                    <a:pt x="709" y="93"/>
                  </a:lnTo>
                  <a:lnTo>
                    <a:pt x="663" y="82"/>
                  </a:lnTo>
                  <a:lnTo>
                    <a:pt x="635" y="85"/>
                  </a:lnTo>
                  <a:lnTo>
                    <a:pt x="600" y="69"/>
                  </a:lnTo>
                  <a:lnTo>
                    <a:pt x="562" y="90"/>
                  </a:lnTo>
                  <a:lnTo>
                    <a:pt x="537" y="88"/>
                  </a:lnTo>
                  <a:lnTo>
                    <a:pt x="513" y="60"/>
                  </a:lnTo>
                  <a:lnTo>
                    <a:pt x="480" y="60"/>
                  </a:lnTo>
                  <a:lnTo>
                    <a:pt x="461" y="82"/>
                  </a:lnTo>
                  <a:lnTo>
                    <a:pt x="382" y="90"/>
                  </a:lnTo>
                  <a:lnTo>
                    <a:pt x="360" y="66"/>
                  </a:lnTo>
                  <a:lnTo>
                    <a:pt x="332" y="66"/>
                  </a:lnTo>
                  <a:lnTo>
                    <a:pt x="316" y="93"/>
                  </a:lnTo>
                  <a:lnTo>
                    <a:pt x="275" y="115"/>
                  </a:lnTo>
                  <a:lnTo>
                    <a:pt x="248" y="101"/>
                  </a:lnTo>
                  <a:lnTo>
                    <a:pt x="169" y="99"/>
                  </a:lnTo>
                  <a:lnTo>
                    <a:pt x="152" y="123"/>
                  </a:lnTo>
                  <a:lnTo>
                    <a:pt x="161" y="153"/>
                  </a:lnTo>
                  <a:lnTo>
                    <a:pt x="161" y="181"/>
                  </a:lnTo>
                  <a:lnTo>
                    <a:pt x="158" y="227"/>
                  </a:lnTo>
                  <a:lnTo>
                    <a:pt x="177" y="260"/>
                  </a:lnTo>
                  <a:lnTo>
                    <a:pt x="150" y="301"/>
                  </a:lnTo>
                  <a:lnTo>
                    <a:pt x="131" y="317"/>
                  </a:lnTo>
                  <a:lnTo>
                    <a:pt x="131" y="339"/>
                  </a:lnTo>
                  <a:lnTo>
                    <a:pt x="111" y="356"/>
                  </a:lnTo>
                  <a:lnTo>
                    <a:pt x="136" y="380"/>
                  </a:lnTo>
                  <a:lnTo>
                    <a:pt x="106" y="394"/>
                  </a:lnTo>
                  <a:lnTo>
                    <a:pt x="125" y="429"/>
                  </a:lnTo>
                  <a:lnTo>
                    <a:pt x="109" y="465"/>
                  </a:lnTo>
                  <a:lnTo>
                    <a:pt x="73" y="479"/>
                  </a:lnTo>
                  <a:lnTo>
                    <a:pt x="65" y="495"/>
                  </a:lnTo>
                  <a:lnTo>
                    <a:pt x="40" y="487"/>
                  </a:lnTo>
                  <a:lnTo>
                    <a:pt x="32" y="544"/>
                  </a:lnTo>
                  <a:lnTo>
                    <a:pt x="46" y="566"/>
                  </a:lnTo>
                  <a:lnTo>
                    <a:pt x="40" y="588"/>
                  </a:lnTo>
                  <a:lnTo>
                    <a:pt x="8" y="601"/>
                  </a:lnTo>
                  <a:lnTo>
                    <a:pt x="0" y="634"/>
                  </a:lnTo>
                  <a:lnTo>
                    <a:pt x="0" y="659"/>
                  </a:lnTo>
                  <a:lnTo>
                    <a:pt x="0" y="65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47" name="Freeform 19">
              <a:extLst>
                <a:ext uri="{FF2B5EF4-FFF2-40B4-BE49-F238E27FC236}">
                  <a16:creationId xmlns:a16="http://schemas.microsoft.com/office/drawing/2014/main" id="{63D48BD4-7117-4F57-A6D5-1E0A238B9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2502"/>
              <a:ext cx="1440" cy="1030"/>
            </a:xfrm>
            <a:custGeom>
              <a:avLst/>
              <a:gdLst>
                <a:gd name="T0" fmla="*/ 791 w 1440"/>
                <a:gd name="T1" fmla="*/ 0 h 1030"/>
                <a:gd name="T2" fmla="*/ 660 w 1440"/>
                <a:gd name="T3" fmla="*/ 35 h 1030"/>
                <a:gd name="T4" fmla="*/ 570 w 1440"/>
                <a:gd name="T5" fmla="*/ 52 h 1030"/>
                <a:gd name="T6" fmla="*/ 592 w 1440"/>
                <a:gd name="T7" fmla="*/ 101 h 1030"/>
                <a:gd name="T8" fmla="*/ 553 w 1440"/>
                <a:gd name="T9" fmla="*/ 137 h 1030"/>
                <a:gd name="T10" fmla="*/ 556 w 1440"/>
                <a:gd name="T11" fmla="*/ 202 h 1030"/>
                <a:gd name="T12" fmla="*/ 570 w 1440"/>
                <a:gd name="T13" fmla="*/ 284 h 1030"/>
                <a:gd name="T14" fmla="*/ 504 w 1440"/>
                <a:gd name="T15" fmla="*/ 333 h 1030"/>
                <a:gd name="T16" fmla="*/ 499 w 1440"/>
                <a:gd name="T17" fmla="*/ 380 h 1030"/>
                <a:gd name="T18" fmla="*/ 469 w 1440"/>
                <a:gd name="T19" fmla="*/ 426 h 1030"/>
                <a:gd name="T20" fmla="*/ 466 w 1440"/>
                <a:gd name="T21" fmla="*/ 478 h 1030"/>
                <a:gd name="T22" fmla="*/ 502 w 1440"/>
                <a:gd name="T23" fmla="*/ 525 h 1030"/>
                <a:gd name="T24" fmla="*/ 469 w 1440"/>
                <a:gd name="T25" fmla="*/ 549 h 1030"/>
                <a:gd name="T26" fmla="*/ 428 w 1440"/>
                <a:gd name="T27" fmla="*/ 576 h 1030"/>
                <a:gd name="T28" fmla="*/ 379 w 1440"/>
                <a:gd name="T29" fmla="*/ 620 h 1030"/>
                <a:gd name="T30" fmla="*/ 319 w 1440"/>
                <a:gd name="T31" fmla="*/ 623 h 1030"/>
                <a:gd name="T32" fmla="*/ 242 w 1440"/>
                <a:gd name="T33" fmla="*/ 617 h 1030"/>
                <a:gd name="T34" fmla="*/ 193 w 1440"/>
                <a:gd name="T35" fmla="*/ 648 h 1030"/>
                <a:gd name="T36" fmla="*/ 155 w 1440"/>
                <a:gd name="T37" fmla="*/ 680 h 1030"/>
                <a:gd name="T38" fmla="*/ 103 w 1440"/>
                <a:gd name="T39" fmla="*/ 689 h 1030"/>
                <a:gd name="T40" fmla="*/ 43 w 1440"/>
                <a:gd name="T41" fmla="*/ 702 h 1030"/>
                <a:gd name="T42" fmla="*/ 0 w 1440"/>
                <a:gd name="T43" fmla="*/ 757 h 1030"/>
                <a:gd name="T44" fmla="*/ 60 w 1440"/>
                <a:gd name="T45" fmla="*/ 765 h 1030"/>
                <a:gd name="T46" fmla="*/ 155 w 1440"/>
                <a:gd name="T47" fmla="*/ 806 h 1030"/>
                <a:gd name="T48" fmla="*/ 215 w 1440"/>
                <a:gd name="T49" fmla="*/ 790 h 1030"/>
                <a:gd name="T50" fmla="*/ 294 w 1440"/>
                <a:gd name="T51" fmla="*/ 866 h 1030"/>
                <a:gd name="T52" fmla="*/ 496 w 1440"/>
                <a:gd name="T53" fmla="*/ 915 h 1030"/>
                <a:gd name="T54" fmla="*/ 611 w 1440"/>
                <a:gd name="T55" fmla="*/ 893 h 1030"/>
                <a:gd name="T56" fmla="*/ 687 w 1440"/>
                <a:gd name="T57" fmla="*/ 844 h 1030"/>
                <a:gd name="T58" fmla="*/ 772 w 1440"/>
                <a:gd name="T59" fmla="*/ 880 h 1030"/>
                <a:gd name="T60" fmla="*/ 810 w 1440"/>
                <a:gd name="T61" fmla="*/ 910 h 1030"/>
                <a:gd name="T62" fmla="*/ 911 w 1440"/>
                <a:gd name="T63" fmla="*/ 929 h 1030"/>
                <a:gd name="T64" fmla="*/ 957 w 1440"/>
                <a:gd name="T65" fmla="*/ 1030 h 1030"/>
                <a:gd name="T66" fmla="*/ 1004 w 1440"/>
                <a:gd name="T67" fmla="*/ 959 h 1030"/>
                <a:gd name="T68" fmla="*/ 1069 w 1440"/>
                <a:gd name="T69" fmla="*/ 847 h 1030"/>
                <a:gd name="T70" fmla="*/ 1099 w 1440"/>
                <a:gd name="T71" fmla="*/ 795 h 1030"/>
                <a:gd name="T72" fmla="*/ 1159 w 1440"/>
                <a:gd name="T73" fmla="*/ 768 h 1030"/>
                <a:gd name="T74" fmla="*/ 1268 w 1440"/>
                <a:gd name="T75" fmla="*/ 822 h 1030"/>
                <a:gd name="T76" fmla="*/ 1364 w 1440"/>
                <a:gd name="T77" fmla="*/ 817 h 1030"/>
                <a:gd name="T78" fmla="*/ 1440 w 1440"/>
                <a:gd name="T79" fmla="*/ 770 h 1030"/>
                <a:gd name="T80" fmla="*/ 1408 w 1440"/>
                <a:gd name="T81" fmla="*/ 724 h 1030"/>
                <a:gd name="T82" fmla="*/ 1369 w 1440"/>
                <a:gd name="T83" fmla="*/ 691 h 1030"/>
                <a:gd name="T84" fmla="*/ 1296 w 1440"/>
                <a:gd name="T85" fmla="*/ 686 h 1030"/>
                <a:gd name="T86" fmla="*/ 1233 w 1440"/>
                <a:gd name="T87" fmla="*/ 658 h 1030"/>
                <a:gd name="T88" fmla="*/ 1187 w 1440"/>
                <a:gd name="T89" fmla="*/ 617 h 1030"/>
                <a:gd name="T90" fmla="*/ 1154 w 1440"/>
                <a:gd name="T91" fmla="*/ 563 h 1030"/>
                <a:gd name="T92" fmla="*/ 1088 w 1440"/>
                <a:gd name="T93" fmla="*/ 563 h 1030"/>
                <a:gd name="T94" fmla="*/ 1097 w 1440"/>
                <a:gd name="T95" fmla="*/ 505 h 1030"/>
                <a:gd name="T96" fmla="*/ 1127 w 1440"/>
                <a:gd name="T97" fmla="*/ 459 h 1030"/>
                <a:gd name="T98" fmla="*/ 1097 w 1440"/>
                <a:gd name="T99" fmla="*/ 423 h 1030"/>
                <a:gd name="T100" fmla="*/ 1099 w 1440"/>
                <a:gd name="T101" fmla="*/ 363 h 1030"/>
                <a:gd name="T102" fmla="*/ 1077 w 1440"/>
                <a:gd name="T103" fmla="*/ 303 h 1030"/>
                <a:gd name="T104" fmla="*/ 1017 w 1440"/>
                <a:gd name="T105" fmla="*/ 284 h 1030"/>
                <a:gd name="T106" fmla="*/ 1012 w 1440"/>
                <a:gd name="T107" fmla="*/ 224 h 1030"/>
                <a:gd name="T108" fmla="*/ 976 w 1440"/>
                <a:gd name="T109" fmla="*/ 175 h 1030"/>
                <a:gd name="T110" fmla="*/ 941 w 1440"/>
                <a:gd name="T111" fmla="*/ 123 h 1030"/>
                <a:gd name="T112" fmla="*/ 886 w 1440"/>
                <a:gd name="T113" fmla="*/ 147 h 1030"/>
                <a:gd name="T114" fmla="*/ 933 w 1440"/>
                <a:gd name="T115" fmla="*/ 194 h 1030"/>
                <a:gd name="T116" fmla="*/ 892 w 1440"/>
                <a:gd name="T117" fmla="*/ 249 h 1030"/>
                <a:gd name="T118" fmla="*/ 867 w 1440"/>
                <a:gd name="T119" fmla="*/ 197 h 1030"/>
                <a:gd name="T120" fmla="*/ 840 w 1440"/>
                <a:gd name="T121" fmla="*/ 123 h 1030"/>
                <a:gd name="T122" fmla="*/ 837 w 1440"/>
                <a:gd name="T123" fmla="*/ 82 h 1030"/>
                <a:gd name="T124" fmla="*/ 826 w 1440"/>
                <a:gd name="T125" fmla="*/ 35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40" h="1030">
                  <a:moveTo>
                    <a:pt x="826" y="35"/>
                  </a:moveTo>
                  <a:lnTo>
                    <a:pt x="791" y="0"/>
                  </a:lnTo>
                  <a:lnTo>
                    <a:pt x="682" y="0"/>
                  </a:lnTo>
                  <a:lnTo>
                    <a:pt x="660" y="35"/>
                  </a:lnTo>
                  <a:lnTo>
                    <a:pt x="589" y="35"/>
                  </a:lnTo>
                  <a:lnTo>
                    <a:pt x="570" y="52"/>
                  </a:lnTo>
                  <a:lnTo>
                    <a:pt x="562" y="82"/>
                  </a:lnTo>
                  <a:lnTo>
                    <a:pt x="592" y="101"/>
                  </a:lnTo>
                  <a:lnTo>
                    <a:pt x="583" y="120"/>
                  </a:lnTo>
                  <a:lnTo>
                    <a:pt x="553" y="137"/>
                  </a:lnTo>
                  <a:lnTo>
                    <a:pt x="570" y="175"/>
                  </a:lnTo>
                  <a:lnTo>
                    <a:pt x="556" y="202"/>
                  </a:lnTo>
                  <a:lnTo>
                    <a:pt x="570" y="232"/>
                  </a:lnTo>
                  <a:lnTo>
                    <a:pt x="570" y="284"/>
                  </a:lnTo>
                  <a:lnTo>
                    <a:pt x="515" y="311"/>
                  </a:lnTo>
                  <a:lnTo>
                    <a:pt x="504" y="333"/>
                  </a:lnTo>
                  <a:lnTo>
                    <a:pt x="477" y="352"/>
                  </a:lnTo>
                  <a:lnTo>
                    <a:pt x="499" y="380"/>
                  </a:lnTo>
                  <a:lnTo>
                    <a:pt x="477" y="399"/>
                  </a:lnTo>
                  <a:lnTo>
                    <a:pt x="469" y="426"/>
                  </a:lnTo>
                  <a:lnTo>
                    <a:pt x="499" y="456"/>
                  </a:lnTo>
                  <a:lnTo>
                    <a:pt x="466" y="478"/>
                  </a:lnTo>
                  <a:lnTo>
                    <a:pt x="474" y="505"/>
                  </a:lnTo>
                  <a:lnTo>
                    <a:pt x="502" y="525"/>
                  </a:lnTo>
                  <a:lnTo>
                    <a:pt x="491" y="544"/>
                  </a:lnTo>
                  <a:lnTo>
                    <a:pt x="469" y="549"/>
                  </a:lnTo>
                  <a:lnTo>
                    <a:pt x="455" y="582"/>
                  </a:lnTo>
                  <a:lnTo>
                    <a:pt x="428" y="576"/>
                  </a:lnTo>
                  <a:lnTo>
                    <a:pt x="412" y="604"/>
                  </a:lnTo>
                  <a:lnTo>
                    <a:pt x="379" y="620"/>
                  </a:lnTo>
                  <a:lnTo>
                    <a:pt x="343" y="609"/>
                  </a:lnTo>
                  <a:lnTo>
                    <a:pt x="319" y="623"/>
                  </a:lnTo>
                  <a:lnTo>
                    <a:pt x="283" y="598"/>
                  </a:lnTo>
                  <a:lnTo>
                    <a:pt x="242" y="617"/>
                  </a:lnTo>
                  <a:lnTo>
                    <a:pt x="229" y="648"/>
                  </a:lnTo>
                  <a:lnTo>
                    <a:pt x="193" y="648"/>
                  </a:lnTo>
                  <a:lnTo>
                    <a:pt x="174" y="675"/>
                  </a:lnTo>
                  <a:lnTo>
                    <a:pt x="155" y="680"/>
                  </a:lnTo>
                  <a:lnTo>
                    <a:pt x="136" y="713"/>
                  </a:lnTo>
                  <a:lnTo>
                    <a:pt x="103" y="689"/>
                  </a:lnTo>
                  <a:lnTo>
                    <a:pt x="70" y="721"/>
                  </a:lnTo>
                  <a:lnTo>
                    <a:pt x="43" y="702"/>
                  </a:lnTo>
                  <a:lnTo>
                    <a:pt x="19" y="716"/>
                  </a:lnTo>
                  <a:lnTo>
                    <a:pt x="0" y="757"/>
                  </a:lnTo>
                  <a:lnTo>
                    <a:pt x="19" y="760"/>
                  </a:lnTo>
                  <a:lnTo>
                    <a:pt x="60" y="765"/>
                  </a:lnTo>
                  <a:lnTo>
                    <a:pt x="109" y="801"/>
                  </a:lnTo>
                  <a:lnTo>
                    <a:pt x="155" y="806"/>
                  </a:lnTo>
                  <a:lnTo>
                    <a:pt x="169" y="787"/>
                  </a:lnTo>
                  <a:lnTo>
                    <a:pt x="215" y="790"/>
                  </a:lnTo>
                  <a:lnTo>
                    <a:pt x="286" y="839"/>
                  </a:lnTo>
                  <a:lnTo>
                    <a:pt x="294" y="866"/>
                  </a:lnTo>
                  <a:lnTo>
                    <a:pt x="384" y="915"/>
                  </a:lnTo>
                  <a:lnTo>
                    <a:pt x="496" y="915"/>
                  </a:lnTo>
                  <a:lnTo>
                    <a:pt x="581" y="932"/>
                  </a:lnTo>
                  <a:lnTo>
                    <a:pt x="611" y="893"/>
                  </a:lnTo>
                  <a:lnTo>
                    <a:pt x="630" y="847"/>
                  </a:lnTo>
                  <a:lnTo>
                    <a:pt x="687" y="844"/>
                  </a:lnTo>
                  <a:lnTo>
                    <a:pt x="714" y="869"/>
                  </a:lnTo>
                  <a:lnTo>
                    <a:pt x="772" y="880"/>
                  </a:lnTo>
                  <a:lnTo>
                    <a:pt x="780" y="921"/>
                  </a:lnTo>
                  <a:lnTo>
                    <a:pt x="810" y="910"/>
                  </a:lnTo>
                  <a:lnTo>
                    <a:pt x="862" y="943"/>
                  </a:lnTo>
                  <a:lnTo>
                    <a:pt x="911" y="929"/>
                  </a:lnTo>
                  <a:lnTo>
                    <a:pt x="944" y="951"/>
                  </a:lnTo>
                  <a:lnTo>
                    <a:pt x="957" y="1030"/>
                  </a:lnTo>
                  <a:lnTo>
                    <a:pt x="985" y="1027"/>
                  </a:lnTo>
                  <a:lnTo>
                    <a:pt x="1004" y="959"/>
                  </a:lnTo>
                  <a:lnTo>
                    <a:pt x="1015" y="913"/>
                  </a:lnTo>
                  <a:lnTo>
                    <a:pt x="1069" y="847"/>
                  </a:lnTo>
                  <a:lnTo>
                    <a:pt x="1080" y="803"/>
                  </a:lnTo>
                  <a:lnTo>
                    <a:pt x="1099" y="795"/>
                  </a:lnTo>
                  <a:lnTo>
                    <a:pt x="1129" y="768"/>
                  </a:lnTo>
                  <a:lnTo>
                    <a:pt x="1159" y="768"/>
                  </a:lnTo>
                  <a:lnTo>
                    <a:pt x="1217" y="792"/>
                  </a:lnTo>
                  <a:lnTo>
                    <a:pt x="1268" y="822"/>
                  </a:lnTo>
                  <a:lnTo>
                    <a:pt x="1320" y="790"/>
                  </a:lnTo>
                  <a:lnTo>
                    <a:pt x="1364" y="817"/>
                  </a:lnTo>
                  <a:lnTo>
                    <a:pt x="1402" y="809"/>
                  </a:lnTo>
                  <a:lnTo>
                    <a:pt x="1440" y="770"/>
                  </a:lnTo>
                  <a:lnTo>
                    <a:pt x="1429" y="757"/>
                  </a:lnTo>
                  <a:lnTo>
                    <a:pt x="1408" y="724"/>
                  </a:lnTo>
                  <a:lnTo>
                    <a:pt x="1369" y="716"/>
                  </a:lnTo>
                  <a:lnTo>
                    <a:pt x="1369" y="691"/>
                  </a:lnTo>
                  <a:lnTo>
                    <a:pt x="1334" y="669"/>
                  </a:lnTo>
                  <a:lnTo>
                    <a:pt x="1296" y="686"/>
                  </a:lnTo>
                  <a:lnTo>
                    <a:pt x="1266" y="656"/>
                  </a:lnTo>
                  <a:lnTo>
                    <a:pt x="1233" y="658"/>
                  </a:lnTo>
                  <a:lnTo>
                    <a:pt x="1236" y="623"/>
                  </a:lnTo>
                  <a:lnTo>
                    <a:pt x="1187" y="617"/>
                  </a:lnTo>
                  <a:lnTo>
                    <a:pt x="1151" y="598"/>
                  </a:lnTo>
                  <a:lnTo>
                    <a:pt x="1154" y="563"/>
                  </a:lnTo>
                  <a:lnTo>
                    <a:pt x="1137" y="544"/>
                  </a:lnTo>
                  <a:lnTo>
                    <a:pt x="1088" y="563"/>
                  </a:lnTo>
                  <a:lnTo>
                    <a:pt x="1067" y="535"/>
                  </a:lnTo>
                  <a:lnTo>
                    <a:pt x="1097" y="505"/>
                  </a:lnTo>
                  <a:lnTo>
                    <a:pt x="1121" y="486"/>
                  </a:lnTo>
                  <a:lnTo>
                    <a:pt x="1127" y="459"/>
                  </a:lnTo>
                  <a:lnTo>
                    <a:pt x="1088" y="454"/>
                  </a:lnTo>
                  <a:lnTo>
                    <a:pt x="1097" y="423"/>
                  </a:lnTo>
                  <a:lnTo>
                    <a:pt x="1077" y="391"/>
                  </a:lnTo>
                  <a:lnTo>
                    <a:pt x="1099" y="363"/>
                  </a:lnTo>
                  <a:lnTo>
                    <a:pt x="1077" y="325"/>
                  </a:lnTo>
                  <a:lnTo>
                    <a:pt x="1077" y="303"/>
                  </a:lnTo>
                  <a:lnTo>
                    <a:pt x="1058" y="284"/>
                  </a:lnTo>
                  <a:lnTo>
                    <a:pt x="1017" y="284"/>
                  </a:lnTo>
                  <a:lnTo>
                    <a:pt x="1012" y="251"/>
                  </a:lnTo>
                  <a:lnTo>
                    <a:pt x="1012" y="224"/>
                  </a:lnTo>
                  <a:lnTo>
                    <a:pt x="976" y="202"/>
                  </a:lnTo>
                  <a:lnTo>
                    <a:pt x="976" y="175"/>
                  </a:lnTo>
                  <a:lnTo>
                    <a:pt x="955" y="153"/>
                  </a:lnTo>
                  <a:lnTo>
                    <a:pt x="941" y="123"/>
                  </a:lnTo>
                  <a:lnTo>
                    <a:pt x="908" y="123"/>
                  </a:lnTo>
                  <a:lnTo>
                    <a:pt x="886" y="147"/>
                  </a:lnTo>
                  <a:lnTo>
                    <a:pt x="911" y="169"/>
                  </a:lnTo>
                  <a:lnTo>
                    <a:pt x="933" y="194"/>
                  </a:lnTo>
                  <a:lnTo>
                    <a:pt x="908" y="232"/>
                  </a:lnTo>
                  <a:lnTo>
                    <a:pt x="892" y="249"/>
                  </a:lnTo>
                  <a:lnTo>
                    <a:pt x="845" y="219"/>
                  </a:lnTo>
                  <a:lnTo>
                    <a:pt x="867" y="197"/>
                  </a:lnTo>
                  <a:lnTo>
                    <a:pt x="840" y="161"/>
                  </a:lnTo>
                  <a:lnTo>
                    <a:pt x="840" y="123"/>
                  </a:lnTo>
                  <a:lnTo>
                    <a:pt x="870" y="93"/>
                  </a:lnTo>
                  <a:lnTo>
                    <a:pt x="837" y="82"/>
                  </a:lnTo>
                  <a:lnTo>
                    <a:pt x="810" y="82"/>
                  </a:lnTo>
                  <a:lnTo>
                    <a:pt x="826" y="35"/>
                  </a:lnTo>
                  <a:lnTo>
                    <a:pt x="826" y="3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sp>
        <p:nvSpPr>
          <p:cNvPr id="48" name="Freeform 5">
            <a:extLst>
              <a:ext uri="{FF2B5EF4-FFF2-40B4-BE49-F238E27FC236}">
                <a16:creationId xmlns:a16="http://schemas.microsoft.com/office/drawing/2014/main" id="{61CD6817-675B-4856-BB17-616B2D401D13}"/>
              </a:ext>
            </a:extLst>
          </p:cNvPr>
          <p:cNvSpPr>
            <a:spLocks/>
          </p:cNvSpPr>
          <p:nvPr/>
        </p:nvSpPr>
        <p:spPr bwMode="auto">
          <a:xfrm>
            <a:off x="6226390" y="3990261"/>
            <a:ext cx="1393825" cy="1109663"/>
          </a:xfrm>
          <a:custGeom>
            <a:avLst/>
            <a:gdLst>
              <a:gd name="T0" fmla="*/ 843 w 878"/>
              <a:gd name="T1" fmla="*/ 115 h 699"/>
              <a:gd name="T2" fmla="*/ 794 w 878"/>
              <a:gd name="T3" fmla="*/ 55 h 699"/>
              <a:gd name="T4" fmla="*/ 761 w 878"/>
              <a:gd name="T5" fmla="*/ 41 h 699"/>
              <a:gd name="T6" fmla="*/ 693 w 878"/>
              <a:gd name="T7" fmla="*/ 16 h 699"/>
              <a:gd name="T8" fmla="*/ 600 w 878"/>
              <a:gd name="T9" fmla="*/ 25 h 699"/>
              <a:gd name="T10" fmla="*/ 537 w 878"/>
              <a:gd name="T11" fmla="*/ 0 h 699"/>
              <a:gd name="T12" fmla="*/ 488 w 878"/>
              <a:gd name="T13" fmla="*/ 16 h 699"/>
              <a:gd name="T14" fmla="*/ 450 w 878"/>
              <a:gd name="T15" fmla="*/ 82 h 699"/>
              <a:gd name="T16" fmla="*/ 384 w 878"/>
              <a:gd name="T17" fmla="*/ 76 h 699"/>
              <a:gd name="T18" fmla="*/ 352 w 878"/>
              <a:gd name="T19" fmla="*/ 131 h 699"/>
              <a:gd name="T20" fmla="*/ 283 w 878"/>
              <a:gd name="T21" fmla="*/ 134 h 699"/>
              <a:gd name="T22" fmla="*/ 242 w 878"/>
              <a:gd name="T23" fmla="*/ 189 h 699"/>
              <a:gd name="T24" fmla="*/ 180 w 878"/>
              <a:gd name="T25" fmla="*/ 169 h 699"/>
              <a:gd name="T26" fmla="*/ 144 w 878"/>
              <a:gd name="T27" fmla="*/ 161 h 699"/>
              <a:gd name="T28" fmla="*/ 136 w 878"/>
              <a:gd name="T29" fmla="*/ 229 h 699"/>
              <a:gd name="T30" fmla="*/ 68 w 878"/>
              <a:gd name="T31" fmla="*/ 257 h 699"/>
              <a:gd name="T32" fmla="*/ 10 w 878"/>
              <a:gd name="T33" fmla="*/ 320 h 699"/>
              <a:gd name="T34" fmla="*/ 21 w 878"/>
              <a:gd name="T35" fmla="*/ 383 h 699"/>
              <a:gd name="T36" fmla="*/ 54 w 878"/>
              <a:gd name="T37" fmla="*/ 415 h 699"/>
              <a:gd name="T38" fmla="*/ 0 w 878"/>
              <a:gd name="T39" fmla="*/ 464 h 699"/>
              <a:gd name="T40" fmla="*/ 70 w 878"/>
              <a:gd name="T41" fmla="*/ 473 h 699"/>
              <a:gd name="T42" fmla="*/ 84 w 878"/>
              <a:gd name="T43" fmla="*/ 527 h 699"/>
              <a:gd name="T44" fmla="*/ 169 w 878"/>
              <a:gd name="T45" fmla="*/ 552 h 699"/>
              <a:gd name="T46" fmla="*/ 199 w 878"/>
              <a:gd name="T47" fmla="*/ 585 h 699"/>
              <a:gd name="T48" fmla="*/ 267 w 878"/>
              <a:gd name="T49" fmla="*/ 598 h 699"/>
              <a:gd name="T50" fmla="*/ 302 w 878"/>
              <a:gd name="T51" fmla="*/ 645 h 699"/>
              <a:gd name="T52" fmla="*/ 362 w 878"/>
              <a:gd name="T53" fmla="*/ 686 h 699"/>
              <a:gd name="T54" fmla="*/ 403 w 878"/>
              <a:gd name="T55" fmla="*/ 699 h 699"/>
              <a:gd name="T56" fmla="*/ 472 w 878"/>
              <a:gd name="T57" fmla="*/ 626 h 699"/>
              <a:gd name="T58" fmla="*/ 543 w 878"/>
              <a:gd name="T59" fmla="*/ 544 h 699"/>
              <a:gd name="T60" fmla="*/ 641 w 878"/>
              <a:gd name="T61" fmla="*/ 514 h 699"/>
              <a:gd name="T62" fmla="*/ 682 w 878"/>
              <a:gd name="T63" fmla="*/ 388 h 699"/>
              <a:gd name="T64" fmla="*/ 701 w 878"/>
              <a:gd name="T65" fmla="*/ 287 h 699"/>
              <a:gd name="T66" fmla="*/ 777 w 878"/>
              <a:gd name="T67" fmla="*/ 227 h 699"/>
              <a:gd name="T68" fmla="*/ 851 w 878"/>
              <a:gd name="T69" fmla="*/ 194 h 699"/>
              <a:gd name="T70" fmla="*/ 878 w 878"/>
              <a:gd name="T71" fmla="*/ 131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78" h="699">
                <a:moveTo>
                  <a:pt x="878" y="131"/>
                </a:moveTo>
                <a:lnTo>
                  <a:pt x="843" y="115"/>
                </a:lnTo>
                <a:lnTo>
                  <a:pt x="837" y="79"/>
                </a:lnTo>
                <a:lnTo>
                  <a:pt x="794" y="55"/>
                </a:lnTo>
                <a:lnTo>
                  <a:pt x="791" y="27"/>
                </a:lnTo>
                <a:lnTo>
                  <a:pt x="761" y="41"/>
                </a:lnTo>
                <a:lnTo>
                  <a:pt x="728" y="41"/>
                </a:lnTo>
                <a:lnTo>
                  <a:pt x="693" y="16"/>
                </a:lnTo>
                <a:lnTo>
                  <a:pt x="646" y="5"/>
                </a:lnTo>
                <a:lnTo>
                  <a:pt x="600" y="25"/>
                </a:lnTo>
                <a:lnTo>
                  <a:pt x="570" y="0"/>
                </a:lnTo>
                <a:lnTo>
                  <a:pt x="537" y="0"/>
                </a:lnTo>
                <a:lnTo>
                  <a:pt x="513" y="25"/>
                </a:lnTo>
                <a:lnTo>
                  <a:pt x="488" y="16"/>
                </a:lnTo>
                <a:lnTo>
                  <a:pt x="450" y="41"/>
                </a:lnTo>
                <a:lnTo>
                  <a:pt x="450" y="82"/>
                </a:lnTo>
                <a:lnTo>
                  <a:pt x="417" y="115"/>
                </a:lnTo>
                <a:lnTo>
                  <a:pt x="384" y="76"/>
                </a:lnTo>
                <a:lnTo>
                  <a:pt x="338" y="93"/>
                </a:lnTo>
                <a:lnTo>
                  <a:pt x="352" y="131"/>
                </a:lnTo>
                <a:lnTo>
                  <a:pt x="311" y="145"/>
                </a:lnTo>
                <a:lnTo>
                  <a:pt x="283" y="134"/>
                </a:lnTo>
                <a:lnTo>
                  <a:pt x="259" y="158"/>
                </a:lnTo>
                <a:lnTo>
                  <a:pt x="242" y="189"/>
                </a:lnTo>
                <a:lnTo>
                  <a:pt x="218" y="167"/>
                </a:lnTo>
                <a:lnTo>
                  <a:pt x="180" y="169"/>
                </a:lnTo>
                <a:lnTo>
                  <a:pt x="169" y="139"/>
                </a:lnTo>
                <a:lnTo>
                  <a:pt x="144" y="161"/>
                </a:lnTo>
                <a:lnTo>
                  <a:pt x="158" y="208"/>
                </a:lnTo>
                <a:lnTo>
                  <a:pt x="136" y="229"/>
                </a:lnTo>
                <a:lnTo>
                  <a:pt x="122" y="249"/>
                </a:lnTo>
                <a:lnTo>
                  <a:pt x="68" y="257"/>
                </a:lnTo>
                <a:lnTo>
                  <a:pt x="32" y="292"/>
                </a:lnTo>
                <a:lnTo>
                  <a:pt x="10" y="320"/>
                </a:lnTo>
                <a:lnTo>
                  <a:pt x="30" y="352"/>
                </a:lnTo>
                <a:lnTo>
                  <a:pt x="21" y="383"/>
                </a:lnTo>
                <a:lnTo>
                  <a:pt x="60" y="388"/>
                </a:lnTo>
                <a:lnTo>
                  <a:pt x="54" y="415"/>
                </a:lnTo>
                <a:lnTo>
                  <a:pt x="30" y="434"/>
                </a:lnTo>
                <a:lnTo>
                  <a:pt x="0" y="464"/>
                </a:lnTo>
                <a:lnTo>
                  <a:pt x="21" y="492"/>
                </a:lnTo>
                <a:lnTo>
                  <a:pt x="70" y="473"/>
                </a:lnTo>
                <a:lnTo>
                  <a:pt x="87" y="492"/>
                </a:lnTo>
                <a:lnTo>
                  <a:pt x="84" y="527"/>
                </a:lnTo>
                <a:lnTo>
                  <a:pt x="120" y="546"/>
                </a:lnTo>
                <a:lnTo>
                  <a:pt x="169" y="552"/>
                </a:lnTo>
                <a:lnTo>
                  <a:pt x="166" y="587"/>
                </a:lnTo>
                <a:lnTo>
                  <a:pt x="199" y="585"/>
                </a:lnTo>
                <a:lnTo>
                  <a:pt x="229" y="615"/>
                </a:lnTo>
                <a:lnTo>
                  <a:pt x="267" y="598"/>
                </a:lnTo>
                <a:lnTo>
                  <a:pt x="302" y="620"/>
                </a:lnTo>
                <a:lnTo>
                  <a:pt x="302" y="645"/>
                </a:lnTo>
                <a:lnTo>
                  <a:pt x="341" y="653"/>
                </a:lnTo>
                <a:lnTo>
                  <a:pt x="362" y="686"/>
                </a:lnTo>
                <a:lnTo>
                  <a:pt x="373" y="699"/>
                </a:lnTo>
                <a:lnTo>
                  <a:pt x="403" y="699"/>
                </a:lnTo>
                <a:lnTo>
                  <a:pt x="444" y="675"/>
                </a:lnTo>
                <a:lnTo>
                  <a:pt x="472" y="626"/>
                </a:lnTo>
                <a:lnTo>
                  <a:pt x="532" y="623"/>
                </a:lnTo>
                <a:lnTo>
                  <a:pt x="543" y="544"/>
                </a:lnTo>
                <a:lnTo>
                  <a:pt x="564" y="519"/>
                </a:lnTo>
                <a:lnTo>
                  <a:pt x="641" y="514"/>
                </a:lnTo>
                <a:lnTo>
                  <a:pt x="682" y="456"/>
                </a:lnTo>
                <a:lnTo>
                  <a:pt x="682" y="388"/>
                </a:lnTo>
                <a:lnTo>
                  <a:pt x="701" y="328"/>
                </a:lnTo>
                <a:lnTo>
                  <a:pt x="701" y="287"/>
                </a:lnTo>
                <a:lnTo>
                  <a:pt x="734" y="238"/>
                </a:lnTo>
                <a:lnTo>
                  <a:pt x="777" y="227"/>
                </a:lnTo>
                <a:lnTo>
                  <a:pt x="815" y="208"/>
                </a:lnTo>
                <a:lnTo>
                  <a:pt x="851" y="194"/>
                </a:lnTo>
                <a:lnTo>
                  <a:pt x="878" y="131"/>
                </a:lnTo>
                <a:lnTo>
                  <a:pt x="878" y="131"/>
                </a:lnTo>
                <a:close/>
              </a:path>
            </a:pathLst>
          </a:custGeom>
          <a:solidFill>
            <a:schemeClr val="bg1">
              <a:alpha val="72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49" name="Freeform 6">
            <a:extLst>
              <a:ext uri="{FF2B5EF4-FFF2-40B4-BE49-F238E27FC236}">
                <a16:creationId xmlns:a16="http://schemas.microsoft.com/office/drawing/2014/main" id="{DF094554-6A04-4017-9976-E4E15DB15A2C}"/>
              </a:ext>
            </a:extLst>
          </p:cNvPr>
          <p:cNvSpPr>
            <a:spLocks/>
          </p:cNvSpPr>
          <p:nvPr/>
        </p:nvSpPr>
        <p:spPr bwMode="auto">
          <a:xfrm>
            <a:off x="1784565" y="1531223"/>
            <a:ext cx="1793875" cy="1600200"/>
          </a:xfrm>
          <a:custGeom>
            <a:avLst/>
            <a:gdLst>
              <a:gd name="T0" fmla="*/ 55 w 1130"/>
              <a:gd name="T1" fmla="*/ 623 h 1008"/>
              <a:gd name="T2" fmla="*/ 71 w 1130"/>
              <a:gd name="T3" fmla="*/ 560 h 1008"/>
              <a:gd name="T4" fmla="*/ 178 w 1130"/>
              <a:gd name="T5" fmla="*/ 557 h 1008"/>
              <a:gd name="T6" fmla="*/ 197 w 1130"/>
              <a:gd name="T7" fmla="*/ 497 h 1008"/>
              <a:gd name="T8" fmla="*/ 232 w 1130"/>
              <a:gd name="T9" fmla="*/ 470 h 1008"/>
              <a:gd name="T10" fmla="*/ 265 w 1130"/>
              <a:gd name="T11" fmla="*/ 489 h 1008"/>
              <a:gd name="T12" fmla="*/ 279 w 1130"/>
              <a:gd name="T13" fmla="*/ 440 h 1008"/>
              <a:gd name="T14" fmla="*/ 312 w 1130"/>
              <a:gd name="T15" fmla="*/ 415 h 1008"/>
              <a:gd name="T16" fmla="*/ 347 w 1130"/>
              <a:gd name="T17" fmla="*/ 461 h 1008"/>
              <a:gd name="T18" fmla="*/ 399 w 1130"/>
              <a:gd name="T19" fmla="*/ 368 h 1008"/>
              <a:gd name="T20" fmla="*/ 448 w 1130"/>
              <a:gd name="T21" fmla="*/ 358 h 1008"/>
              <a:gd name="T22" fmla="*/ 500 w 1130"/>
              <a:gd name="T23" fmla="*/ 352 h 1008"/>
              <a:gd name="T24" fmla="*/ 582 w 1130"/>
              <a:gd name="T25" fmla="*/ 325 h 1008"/>
              <a:gd name="T26" fmla="*/ 609 w 1130"/>
              <a:gd name="T27" fmla="*/ 347 h 1008"/>
              <a:gd name="T28" fmla="*/ 636 w 1130"/>
              <a:gd name="T29" fmla="*/ 276 h 1008"/>
              <a:gd name="T30" fmla="*/ 699 w 1130"/>
              <a:gd name="T31" fmla="*/ 243 h 1008"/>
              <a:gd name="T32" fmla="*/ 784 w 1130"/>
              <a:gd name="T33" fmla="*/ 237 h 1008"/>
              <a:gd name="T34" fmla="*/ 846 w 1130"/>
              <a:gd name="T35" fmla="*/ 218 h 1008"/>
              <a:gd name="T36" fmla="*/ 898 w 1130"/>
              <a:gd name="T37" fmla="*/ 177 h 1008"/>
              <a:gd name="T38" fmla="*/ 966 w 1130"/>
              <a:gd name="T39" fmla="*/ 169 h 1008"/>
              <a:gd name="T40" fmla="*/ 923 w 1130"/>
              <a:gd name="T41" fmla="*/ 114 h 1008"/>
              <a:gd name="T42" fmla="*/ 876 w 1130"/>
              <a:gd name="T43" fmla="*/ 73 h 1008"/>
              <a:gd name="T44" fmla="*/ 909 w 1130"/>
              <a:gd name="T45" fmla="*/ 0 h 1008"/>
              <a:gd name="T46" fmla="*/ 969 w 1130"/>
              <a:gd name="T47" fmla="*/ 32 h 1008"/>
              <a:gd name="T48" fmla="*/ 1043 w 1130"/>
              <a:gd name="T49" fmla="*/ 19 h 1008"/>
              <a:gd name="T50" fmla="*/ 1100 w 1130"/>
              <a:gd name="T51" fmla="*/ 73 h 1008"/>
              <a:gd name="T52" fmla="*/ 1078 w 1130"/>
              <a:gd name="T53" fmla="*/ 147 h 1008"/>
              <a:gd name="T54" fmla="*/ 1122 w 1130"/>
              <a:gd name="T55" fmla="*/ 194 h 1008"/>
              <a:gd name="T56" fmla="*/ 1084 w 1130"/>
              <a:gd name="T57" fmla="*/ 235 h 1008"/>
              <a:gd name="T58" fmla="*/ 1040 w 1130"/>
              <a:gd name="T59" fmla="*/ 262 h 1008"/>
              <a:gd name="T60" fmla="*/ 1007 w 1130"/>
              <a:gd name="T61" fmla="*/ 292 h 1008"/>
              <a:gd name="T62" fmla="*/ 980 w 1130"/>
              <a:gd name="T63" fmla="*/ 344 h 1008"/>
              <a:gd name="T64" fmla="*/ 931 w 1130"/>
              <a:gd name="T65" fmla="*/ 407 h 1008"/>
              <a:gd name="T66" fmla="*/ 950 w 1130"/>
              <a:gd name="T67" fmla="*/ 470 h 1008"/>
              <a:gd name="T68" fmla="*/ 1024 w 1130"/>
              <a:gd name="T69" fmla="*/ 573 h 1008"/>
              <a:gd name="T70" fmla="*/ 1016 w 1130"/>
              <a:gd name="T71" fmla="*/ 634 h 1008"/>
              <a:gd name="T72" fmla="*/ 980 w 1130"/>
              <a:gd name="T73" fmla="*/ 661 h 1008"/>
              <a:gd name="T74" fmla="*/ 961 w 1130"/>
              <a:gd name="T75" fmla="*/ 710 h 1008"/>
              <a:gd name="T76" fmla="*/ 893 w 1130"/>
              <a:gd name="T77" fmla="*/ 726 h 1008"/>
              <a:gd name="T78" fmla="*/ 770 w 1130"/>
              <a:gd name="T79" fmla="*/ 754 h 1008"/>
              <a:gd name="T80" fmla="*/ 688 w 1130"/>
              <a:gd name="T81" fmla="*/ 751 h 1008"/>
              <a:gd name="T82" fmla="*/ 655 w 1130"/>
              <a:gd name="T83" fmla="*/ 808 h 1008"/>
              <a:gd name="T84" fmla="*/ 609 w 1130"/>
              <a:gd name="T85" fmla="*/ 819 h 1008"/>
              <a:gd name="T86" fmla="*/ 576 w 1130"/>
              <a:gd name="T87" fmla="*/ 825 h 1008"/>
              <a:gd name="T88" fmla="*/ 489 w 1130"/>
              <a:gd name="T89" fmla="*/ 858 h 1008"/>
              <a:gd name="T90" fmla="*/ 399 w 1130"/>
              <a:gd name="T91" fmla="*/ 890 h 1008"/>
              <a:gd name="T92" fmla="*/ 358 w 1130"/>
              <a:gd name="T93" fmla="*/ 961 h 1008"/>
              <a:gd name="T94" fmla="*/ 303 w 1130"/>
              <a:gd name="T95" fmla="*/ 1008 h 1008"/>
              <a:gd name="T96" fmla="*/ 238 w 1130"/>
              <a:gd name="T97" fmla="*/ 986 h 1008"/>
              <a:gd name="T98" fmla="*/ 224 w 1130"/>
              <a:gd name="T99" fmla="*/ 918 h 1008"/>
              <a:gd name="T100" fmla="*/ 208 w 1130"/>
              <a:gd name="T101" fmla="*/ 858 h 1008"/>
              <a:gd name="T102" fmla="*/ 194 w 1130"/>
              <a:gd name="T103" fmla="*/ 798 h 1008"/>
              <a:gd name="T104" fmla="*/ 205 w 1130"/>
              <a:gd name="T105" fmla="*/ 743 h 1008"/>
              <a:gd name="T106" fmla="*/ 115 w 1130"/>
              <a:gd name="T107" fmla="*/ 721 h 1008"/>
              <a:gd name="T108" fmla="*/ 85 w 1130"/>
              <a:gd name="T109" fmla="*/ 683 h 1008"/>
              <a:gd name="T110" fmla="*/ 0 w 1130"/>
              <a:gd name="T111" fmla="*/ 653 h 10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30" h="1008">
                <a:moveTo>
                  <a:pt x="0" y="653"/>
                </a:moveTo>
                <a:lnTo>
                  <a:pt x="55" y="623"/>
                </a:lnTo>
                <a:lnTo>
                  <a:pt x="52" y="582"/>
                </a:lnTo>
                <a:lnTo>
                  <a:pt x="71" y="560"/>
                </a:lnTo>
                <a:lnTo>
                  <a:pt x="129" y="552"/>
                </a:lnTo>
                <a:lnTo>
                  <a:pt x="178" y="557"/>
                </a:lnTo>
                <a:lnTo>
                  <a:pt x="197" y="524"/>
                </a:lnTo>
                <a:lnTo>
                  <a:pt x="197" y="497"/>
                </a:lnTo>
                <a:lnTo>
                  <a:pt x="213" y="470"/>
                </a:lnTo>
                <a:lnTo>
                  <a:pt x="232" y="470"/>
                </a:lnTo>
                <a:lnTo>
                  <a:pt x="241" y="497"/>
                </a:lnTo>
                <a:lnTo>
                  <a:pt x="265" y="489"/>
                </a:lnTo>
                <a:lnTo>
                  <a:pt x="265" y="456"/>
                </a:lnTo>
                <a:lnTo>
                  <a:pt x="279" y="440"/>
                </a:lnTo>
                <a:lnTo>
                  <a:pt x="290" y="415"/>
                </a:lnTo>
                <a:lnTo>
                  <a:pt x="312" y="415"/>
                </a:lnTo>
                <a:lnTo>
                  <a:pt x="320" y="448"/>
                </a:lnTo>
                <a:lnTo>
                  <a:pt x="347" y="461"/>
                </a:lnTo>
                <a:lnTo>
                  <a:pt x="396" y="426"/>
                </a:lnTo>
                <a:lnTo>
                  <a:pt x="399" y="368"/>
                </a:lnTo>
                <a:lnTo>
                  <a:pt x="421" y="344"/>
                </a:lnTo>
                <a:lnTo>
                  <a:pt x="448" y="358"/>
                </a:lnTo>
                <a:lnTo>
                  <a:pt x="481" y="330"/>
                </a:lnTo>
                <a:lnTo>
                  <a:pt x="500" y="352"/>
                </a:lnTo>
                <a:lnTo>
                  <a:pt x="538" y="330"/>
                </a:lnTo>
                <a:lnTo>
                  <a:pt x="582" y="325"/>
                </a:lnTo>
                <a:lnTo>
                  <a:pt x="593" y="347"/>
                </a:lnTo>
                <a:lnTo>
                  <a:pt x="609" y="347"/>
                </a:lnTo>
                <a:lnTo>
                  <a:pt x="636" y="319"/>
                </a:lnTo>
                <a:lnTo>
                  <a:pt x="636" y="276"/>
                </a:lnTo>
                <a:lnTo>
                  <a:pt x="674" y="267"/>
                </a:lnTo>
                <a:lnTo>
                  <a:pt x="699" y="243"/>
                </a:lnTo>
                <a:lnTo>
                  <a:pt x="734" y="265"/>
                </a:lnTo>
                <a:lnTo>
                  <a:pt x="784" y="237"/>
                </a:lnTo>
                <a:lnTo>
                  <a:pt x="805" y="215"/>
                </a:lnTo>
                <a:lnTo>
                  <a:pt x="846" y="218"/>
                </a:lnTo>
                <a:lnTo>
                  <a:pt x="868" y="177"/>
                </a:lnTo>
                <a:lnTo>
                  <a:pt x="898" y="177"/>
                </a:lnTo>
                <a:lnTo>
                  <a:pt x="909" y="191"/>
                </a:lnTo>
                <a:lnTo>
                  <a:pt x="966" y="169"/>
                </a:lnTo>
                <a:lnTo>
                  <a:pt x="972" y="128"/>
                </a:lnTo>
                <a:lnTo>
                  <a:pt x="923" y="114"/>
                </a:lnTo>
                <a:lnTo>
                  <a:pt x="923" y="82"/>
                </a:lnTo>
                <a:lnTo>
                  <a:pt x="876" y="73"/>
                </a:lnTo>
                <a:lnTo>
                  <a:pt x="893" y="41"/>
                </a:lnTo>
                <a:lnTo>
                  <a:pt x="909" y="0"/>
                </a:lnTo>
                <a:lnTo>
                  <a:pt x="958" y="21"/>
                </a:lnTo>
                <a:lnTo>
                  <a:pt x="969" y="32"/>
                </a:lnTo>
                <a:lnTo>
                  <a:pt x="996" y="32"/>
                </a:lnTo>
                <a:lnTo>
                  <a:pt x="1043" y="19"/>
                </a:lnTo>
                <a:lnTo>
                  <a:pt x="1070" y="46"/>
                </a:lnTo>
                <a:lnTo>
                  <a:pt x="1100" y="73"/>
                </a:lnTo>
                <a:lnTo>
                  <a:pt x="1100" y="109"/>
                </a:lnTo>
                <a:lnTo>
                  <a:pt x="1078" y="147"/>
                </a:lnTo>
                <a:lnTo>
                  <a:pt x="1130" y="139"/>
                </a:lnTo>
                <a:lnTo>
                  <a:pt x="1122" y="194"/>
                </a:lnTo>
                <a:lnTo>
                  <a:pt x="1122" y="221"/>
                </a:lnTo>
                <a:lnTo>
                  <a:pt x="1084" y="235"/>
                </a:lnTo>
                <a:lnTo>
                  <a:pt x="1078" y="276"/>
                </a:lnTo>
                <a:lnTo>
                  <a:pt x="1040" y="262"/>
                </a:lnTo>
                <a:lnTo>
                  <a:pt x="999" y="256"/>
                </a:lnTo>
                <a:lnTo>
                  <a:pt x="1007" y="292"/>
                </a:lnTo>
                <a:lnTo>
                  <a:pt x="980" y="319"/>
                </a:lnTo>
                <a:lnTo>
                  <a:pt x="980" y="344"/>
                </a:lnTo>
                <a:lnTo>
                  <a:pt x="956" y="368"/>
                </a:lnTo>
                <a:lnTo>
                  <a:pt x="931" y="407"/>
                </a:lnTo>
                <a:lnTo>
                  <a:pt x="950" y="440"/>
                </a:lnTo>
                <a:lnTo>
                  <a:pt x="950" y="470"/>
                </a:lnTo>
                <a:lnTo>
                  <a:pt x="994" y="538"/>
                </a:lnTo>
                <a:lnTo>
                  <a:pt x="1024" y="573"/>
                </a:lnTo>
                <a:lnTo>
                  <a:pt x="1010" y="593"/>
                </a:lnTo>
                <a:lnTo>
                  <a:pt x="1016" y="634"/>
                </a:lnTo>
                <a:lnTo>
                  <a:pt x="988" y="634"/>
                </a:lnTo>
                <a:lnTo>
                  <a:pt x="980" y="661"/>
                </a:lnTo>
                <a:lnTo>
                  <a:pt x="950" y="661"/>
                </a:lnTo>
                <a:lnTo>
                  <a:pt x="961" y="710"/>
                </a:lnTo>
                <a:lnTo>
                  <a:pt x="939" y="732"/>
                </a:lnTo>
                <a:lnTo>
                  <a:pt x="893" y="726"/>
                </a:lnTo>
                <a:lnTo>
                  <a:pt x="865" y="754"/>
                </a:lnTo>
                <a:lnTo>
                  <a:pt x="770" y="754"/>
                </a:lnTo>
                <a:lnTo>
                  <a:pt x="724" y="732"/>
                </a:lnTo>
                <a:lnTo>
                  <a:pt x="688" y="751"/>
                </a:lnTo>
                <a:lnTo>
                  <a:pt x="688" y="778"/>
                </a:lnTo>
                <a:lnTo>
                  <a:pt x="655" y="808"/>
                </a:lnTo>
                <a:lnTo>
                  <a:pt x="623" y="808"/>
                </a:lnTo>
                <a:lnTo>
                  <a:pt x="609" y="819"/>
                </a:lnTo>
                <a:lnTo>
                  <a:pt x="612" y="844"/>
                </a:lnTo>
                <a:lnTo>
                  <a:pt x="576" y="825"/>
                </a:lnTo>
                <a:lnTo>
                  <a:pt x="541" y="860"/>
                </a:lnTo>
                <a:lnTo>
                  <a:pt x="489" y="858"/>
                </a:lnTo>
                <a:lnTo>
                  <a:pt x="442" y="888"/>
                </a:lnTo>
                <a:lnTo>
                  <a:pt x="399" y="890"/>
                </a:lnTo>
                <a:lnTo>
                  <a:pt x="366" y="923"/>
                </a:lnTo>
                <a:lnTo>
                  <a:pt x="358" y="961"/>
                </a:lnTo>
                <a:lnTo>
                  <a:pt x="322" y="975"/>
                </a:lnTo>
                <a:lnTo>
                  <a:pt x="303" y="1008"/>
                </a:lnTo>
                <a:lnTo>
                  <a:pt x="262" y="986"/>
                </a:lnTo>
                <a:lnTo>
                  <a:pt x="238" y="986"/>
                </a:lnTo>
                <a:lnTo>
                  <a:pt x="197" y="945"/>
                </a:lnTo>
                <a:lnTo>
                  <a:pt x="224" y="918"/>
                </a:lnTo>
                <a:lnTo>
                  <a:pt x="197" y="879"/>
                </a:lnTo>
                <a:lnTo>
                  <a:pt x="208" y="858"/>
                </a:lnTo>
                <a:lnTo>
                  <a:pt x="183" y="833"/>
                </a:lnTo>
                <a:lnTo>
                  <a:pt x="194" y="798"/>
                </a:lnTo>
                <a:lnTo>
                  <a:pt x="178" y="767"/>
                </a:lnTo>
                <a:lnTo>
                  <a:pt x="205" y="743"/>
                </a:lnTo>
                <a:lnTo>
                  <a:pt x="178" y="713"/>
                </a:lnTo>
                <a:lnTo>
                  <a:pt x="115" y="721"/>
                </a:lnTo>
                <a:lnTo>
                  <a:pt x="115" y="694"/>
                </a:lnTo>
                <a:lnTo>
                  <a:pt x="85" y="683"/>
                </a:lnTo>
                <a:lnTo>
                  <a:pt x="28" y="683"/>
                </a:lnTo>
                <a:lnTo>
                  <a:pt x="0" y="653"/>
                </a:lnTo>
                <a:lnTo>
                  <a:pt x="0" y="653"/>
                </a:lnTo>
                <a:close/>
              </a:path>
            </a:pathLst>
          </a:custGeom>
          <a:solidFill>
            <a:schemeClr val="bg1">
              <a:alpha val="12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0" name="Freeform 7">
            <a:extLst>
              <a:ext uri="{FF2B5EF4-FFF2-40B4-BE49-F238E27FC236}">
                <a16:creationId xmlns:a16="http://schemas.microsoft.com/office/drawing/2014/main" id="{A17F2727-AEF4-43A0-8D3D-5E75778C53FF}"/>
              </a:ext>
            </a:extLst>
          </p:cNvPr>
          <p:cNvSpPr>
            <a:spLocks/>
          </p:cNvSpPr>
          <p:nvPr/>
        </p:nvSpPr>
        <p:spPr bwMode="auto">
          <a:xfrm>
            <a:off x="2262403" y="2255123"/>
            <a:ext cx="2255838" cy="1830388"/>
          </a:xfrm>
          <a:custGeom>
            <a:avLst/>
            <a:gdLst>
              <a:gd name="T0" fmla="*/ 1380 w 1421"/>
              <a:gd name="T1" fmla="*/ 637 h 1153"/>
              <a:gd name="T2" fmla="*/ 1320 w 1421"/>
              <a:gd name="T3" fmla="*/ 579 h 1153"/>
              <a:gd name="T4" fmla="*/ 1304 w 1421"/>
              <a:gd name="T5" fmla="*/ 484 h 1153"/>
              <a:gd name="T6" fmla="*/ 1320 w 1421"/>
              <a:gd name="T7" fmla="*/ 385 h 1153"/>
              <a:gd name="T8" fmla="*/ 1263 w 1421"/>
              <a:gd name="T9" fmla="*/ 352 h 1153"/>
              <a:gd name="T10" fmla="*/ 1184 w 1421"/>
              <a:gd name="T11" fmla="*/ 287 h 1153"/>
              <a:gd name="T12" fmla="*/ 1168 w 1421"/>
              <a:gd name="T13" fmla="*/ 224 h 1153"/>
              <a:gd name="T14" fmla="*/ 1143 w 1421"/>
              <a:gd name="T15" fmla="*/ 123 h 1153"/>
              <a:gd name="T16" fmla="*/ 1129 w 1421"/>
              <a:gd name="T17" fmla="*/ 66 h 1153"/>
              <a:gd name="T18" fmla="*/ 1034 w 1421"/>
              <a:gd name="T19" fmla="*/ 25 h 1153"/>
              <a:gd name="T20" fmla="*/ 947 w 1421"/>
              <a:gd name="T21" fmla="*/ 85 h 1153"/>
              <a:gd name="T22" fmla="*/ 900 w 1421"/>
              <a:gd name="T23" fmla="*/ 104 h 1153"/>
              <a:gd name="T24" fmla="*/ 786 w 1421"/>
              <a:gd name="T25" fmla="*/ 115 h 1153"/>
              <a:gd name="T26" fmla="*/ 715 w 1421"/>
              <a:gd name="T27" fmla="*/ 178 h 1153"/>
              <a:gd name="T28" fmla="*/ 649 w 1421"/>
              <a:gd name="T29" fmla="*/ 205 h 1153"/>
              <a:gd name="T30" fmla="*/ 592 w 1421"/>
              <a:gd name="T31" fmla="*/ 270 h 1153"/>
              <a:gd name="T32" fmla="*/ 423 w 1421"/>
              <a:gd name="T33" fmla="*/ 276 h 1153"/>
              <a:gd name="T34" fmla="*/ 354 w 1421"/>
              <a:gd name="T35" fmla="*/ 352 h 1153"/>
              <a:gd name="T36" fmla="*/ 311 w 1421"/>
              <a:gd name="T37" fmla="*/ 388 h 1153"/>
              <a:gd name="T38" fmla="*/ 188 w 1421"/>
              <a:gd name="T39" fmla="*/ 402 h 1153"/>
              <a:gd name="T40" fmla="*/ 65 w 1421"/>
              <a:gd name="T41" fmla="*/ 467 h 1153"/>
              <a:gd name="T42" fmla="*/ 2 w 1421"/>
              <a:gd name="T43" fmla="*/ 552 h 1153"/>
              <a:gd name="T44" fmla="*/ 19 w 1421"/>
              <a:gd name="T45" fmla="*/ 609 h 1153"/>
              <a:gd name="T46" fmla="*/ 87 w 1421"/>
              <a:gd name="T47" fmla="*/ 623 h 1153"/>
              <a:gd name="T48" fmla="*/ 163 w 1421"/>
              <a:gd name="T49" fmla="*/ 637 h 1153"/>
              <a:gd name="T50" fmla="*/ 223 w 1421"/>
              <a:gd name="T51" fmla="*/ 694 h 1153"/>
              <a:gd name="T52" fmla="*/ 275 w 1421"/>
              <a:gd name="T53" fmla="*/ 754 h 1153"/>
              <a:gd name="T54" fmla="*/ 270 w 1421"/>
              <a:gd name="T55" fmla="*/ 842 h 1153"/>
              <a:gd name="T56" fmla="*/ 240 w 1421"/>
              <a:gd name="T57" fmla="*/ 926 h 1153"/>
              <a:gd name="T58" fmla="*/ 199 w 1421"/>
              <a:gd name="T59" fmla="*/ 973 h 1153"/>
              <a:gd name="T60" fmla="*/ 229 w 1421"/>
              <a:gd name="T61" fmla="*/ 1044 h 1153"/>
              <a:gd name="T62" fmla="*/ 240 w 1421"/>
              <a:gd name="T63" fmla="*/ 1137 h 1153"/>
              <a:gd name="T64" fmla="*/ 387 w 1421"/>
              <a:gd name="T65" fmla="*/ 1131 h 1153"/>
              <a:gd name="T66" fmla="*/ 453 w 1421"/>
              <a:gd name="T67" fmla="*/ 1128 h 1153"/>
              <a:gd name="T68" fmla="*/ 584 w 1421"/>
              <a:gd name="T69" fmla="*/ 1098 h 1153"/>
              <a:gd name="T70" fmla="*/ 671 w 1421"/>
              <a:gd name="T71" fmla="*/ 1107 h 1153"/>
              <a:gd name="T72" fmla="*/ 780 w 1421"/>
              <a:gd name="T73" fmla="*/ 1131 h 1153"/>
              <a:gd name="T74" fmla="*/ 881 w 1421"/>
              <a:gd name="T75" fmla="*/ 1104 h 1153"/>
              <a:gd name="T76" fmla="*/ 949 w 1421"/>
              <a:gd name="T77" fmla="*/ 1074 h 1153"/>
              <a:gd name="T78" fmla="*/ 1007 w 1421"/>
              <a:gd name="T79" fmla="*/ 1131 h 1153"/>
              <a:gd name="T80" fmla="*/ 1056 w 1421"/>
              <a:gd name="T81" fmla="*/ 1052 h 1153"/>
              <a:gd name="T82" fmla="*/ 1170 w 1421"/>
              <a:gd name="T83" fmla="*/ 1063 h 1153"/>
              <a:gd name="T84" fmla="*/ 1233 w 1421"/>
              <a:gd name="T85" fmla="*/ 1030 h 1153"/>
              <a:gd name="T86" fmla="*/ 1187 w 1421"/>
              <a:gd name="T87" fmla="*/ 945 h 1153"/>
              <a:gd name="T88" fmla="*/ 1230 w 1421"/>
              <a:gd name="T89" fmla="*/ 891 h 1153"/>
              <a:gd name="T90" fmla="*/ 1307 w 1421"/>
              <a:gd name="T91" fmla="*/ 880 h 1153"/>
              <a:gd name="T92" fmla="*/ 1350 w 1421"/>
              <a:gd name="T93" fmla="*/ 820 h 1153"/>
              <a:gd name="T94" fmla="*/ 1397 w 1421"/>
              <a:gd name="T95" fmla="*/ 749 h 1153"/>
              <a:gd name="T96" fmla="*/ 1421 w 1421"/>
              <a:gd name="T97" fmla="*/ 683 h 1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21" h="1153">
                <a:moveTo>
                  <a:pt x="1421" y="683"/>
                </a:moveTo>
                <a:lnTo>
                  <a:pt x="1380" y="664"/>
                </a:lnTo>
                <a:lnTo>
                  <a:pt x="1380" y="637"/>
                </a:lnTo>
                <a:lnTo>
                  <a:pt x="1348" y="626"/>
                </a:lnTo>
                <a:lnTo>
                  <a:pt x="1315" y="607"/>
                </a:lnTo>
                <a:lnTo>
                  <a:pt x="1320" y="579"/>
                </a:lnTo>
                <a:lnTo>
                  <a:pt x="1339" y="549"/>
                </a:lnTo>
                <a:lnTo>
                  <a:pt x="1350" y="511"/>
                </a:lnTo>
                <a:lnTo>
                  <a:pt x="1304" y="484"/>
                </a:lnTo>
                <a:lnTo>
                  <a:pt x="1326" y="443"/>
                </a:lnTo>
                <a:lnTo>
                  <a:pt x="1315" y="418"/>
                </a:lnTo>
                <a:lnTo>
                  <a:pt x="1320" y="385"/>
                </a:lnTo>
                <a:lnTo>
                  <a:pt x="1315" y="350"/>
                </a:lnTo>
                <a:lnTo>
                  <a:pt x="1296" y="331"/>
                </a:lnTo>
                <a:lnTo>
                  <a:pt x="1263" y="352"/>
                </a:lnTo>
                <a:lnTo>
                  <a:pt x="1211" y="344"/>
                </a:lnTo>
                <a:lnTo>
                  <a:pt x="1211" y="314"/>
                </a:lnTo>
                <a:lnTo>
                  <a:pt x="1184" y="287"/>
                </a:lnTo>
                <a:lnTo>
                  <a:pt x="1148" y="279"/>
                </a:lnTo>
                <a:lnTo>
                  <a:pt x="1140" y="251"/>
                </a:lnTo>
                <a:lnTo>
                  <a:pt x="1168" y="224"/>
                </a:lnTo>
                <a:lnTo>
                  <a:pt x="1151" y="175"/>
                </a:lnTo>
                <a:lnTo>
                  <a:pt x="1159" y="147"/>
                </a:lnTo>
                <a:lnTo>
                  <a:pt x="1143" y="123"/>
                </a:lnTo>
                <a:lnTo>
                  <a:pt x="1159" y="101"/>
                </a:lnTo>
                <a:lnTo>
                  <a:pt x="1129" y="87"/>
                </a:lnTo>
                <a:lnTo>
                  <a:pt x="1129" y="66"/>
                </a:lnTo>
                <a:lnTo>
                  <a:pt x="1086" y="44"/>
                </a:lnTo>
                <a:lnTo>
                  <a:pt x="1067" y="25"/>
                </a:lnTo>
                <a:lnTo>
                  <a:pt x="1034" y="25"/>
                </a:lnTo>
                <a:lnTo>
                  <a:pt x="1009" y="0"/>
                </a:lnTo>
                <a:lnTo>
                  <a:pt x="987" y="41"/>
                </a:lnTo>
                <a:lnTo>
                  <a:pt x="947" y="85"/>
                </a:lnTo>
                <a:lnTo>
                  <a:pt x="936" y="71"/>
                </a:lnTo>
                <a:lnTo>
                  <a:pt x="900" y="76"/>
                </a:lnTo>
                <a:lnTo>
                  <a:pt x="900" y="104"/>
                </a:lnTo>
                <a:lnTo>
                  <a:pt x="854" y="142"/>
                </a:lnTo>
                <a:lnTo>
                  <a:pt x="799" y="156"/>
                </a:lnTo>
                <a:lnTo>
                  <a:pt x="786" y="115"/>
                </a:lnTo>
                <a:lnTo>
                  <a:pt x="723" y="117"/>
                </a:lnTo>
                <a:lnTo>
                  <a:pt x="709" y="137"/>
                </a:lnTo>
                <a:lnTo>
                  <a:pt x="715" y="178"/>
                </a:lnTo>
                <a:lnTo>
                  <a:pt x="687" y="178"/>
                </a:lnTo>
                <a:lnTo>
                  <a:pt x="679" y="205"/>
                </a:lnTo>
                <a:lnTo>
                  <a:pt x="649" y="205"/>
                </a:lnTo>
                <a:lnTo>
                  <a:pt x="660" y="254"/>
                </a:lnTo>
                <a:lnTo>
                  <a:pt x="638" y="276"/>
                </a:lnTo>
                <a:lnTo>
                  <a:pt x="592" y="270"/>
                </a:lnTo>
                <a:lnTo>
                  <a:pt x="564" y="298"/>
                </a:lnTo>
                <a:lnTo>
                  <a:pt x="469" y="298"/>
                </a:lnTo>
                <a:lnTo>
                  <a:pt x="423" y="276"/>
                </a:lnTo>
                <a:lnTo>
                  <a:pt x="387" y="295"/>
                </a:lnTo>
                <a:lnTo>
                  <a:pt x="387" y="322"/>
                </a:lnTo>
                <a:lnTo>
                  <a:pt x="354" y="352"/>
                </a:lnTo>
                <a:lnTo>
                  <a:pt x="322" y="352"/>
                </a:lnTo>
                <a:lnTo>
                  <a:pt x="308" y="363"/>
                </a:lnTo>
                <a:lnTo>
                  <a:pt x="311" y="388"/>
                </a:lnTo>
                <a:lnTo>
                  <a:pt x="275" y="369"/>
                </a:lnTo>
                <a:lnTo>
                  <a:pt x="240" y="404"/>
                </a:lnTo>
                <a:lnTo>
                  <a:pt x="188" y="402"/>
                </a:lnTo>
                <a:lnTo>
                  <a:pt x="141" y="432"/>
                </a:lnTo>
                <a:lnTo>
                  <a:pt x="98" y="434"/>
                </a:lnTo>
                <a:lnTo>
                  <a:pt x="65" y="467"/>
                </a:lnTo>
                <a:lnTo>
                  <a:pt x="57" y="505"/>
                </a:lnTo>
                <a:lnTo>
                  <a:pt x="21" y="519"/>
                </a:lnTo>
                <a:lnTo>
                  <a:pt x="2" y="552"/>
                </a:lnTo>
                <a:lnTo>
                  <a:pt x="16" y="568"/>
                </a:lnTo>
                <a:lnTo>
                  <a:pt x="0" y="590"/>
                </a:lnTo>
                <a:lnTo>
                  <a:pt x="19" y="609"/>
                </a:lnTo>
                <a:lnTo>
                  <a:pt x="43" y="593"/>
                </a:lnTo>
                <a:lnTo>
                  <a:pt x="81" y="596"/>
                </a:lnTo>
                <a:lnTo>
                  <a:pt x="87" y="623"/>
                </a:lnTo>
                <a:lnTo>
                  <a:pt x="111" y="634"/>
                </a:lnTo>
                <a:lnTo>
                  <a:pt x="136" y="648"/>
                </a:lnTo>
                <a:lnTo>
                  <a:pt x="163" y="637"/>
                </a:lnTo>
                <a:lnTo>
                  <a:pt x="193" y="678"/>
                </a:lnTo>
                <a:lnTo>
                  <a:pt x="223" y="672"/>
                </a:lnTo>
                <a:lnTo>
                  <a:pt x="223" y="694"/>
                </a:lnTo>
                <a:lnTo>
                  <a:pt x="253" y="699"/>
                </a:lnTo>
                <a:lnTo>
                  <a:pt x="278" y="719"/>
                </a:lnTo>
                <a:lnTo>
                  <a:pt x="275" y="754"/>
                </a:lnTo>
                <a:lnTo>
                  <a:pt x="283" y="776"/>
                </a:lnTo>
                <a:lnTo>
                  <a:pt x="256" y="806"/>
                </a:lnTo>
                <a:lnTo>
                  <a:pt x="270" y="842"/>
                </a:lnTo>
                <a:lnTo>
                  <a:pt x="253" y="866"/>
                </a:lnTo>
                <a:lnTo>
                  <a:pt x="267" y="891"/>
                </a:lnTo>
                <a:lnTo>
                  <a:pt x="240" y="926"/>
                </a:lnTo>
                <a:lnTo>
                  <a:pt x="207" y="926"/>
                </a:lnTo>
                <a:lnTo>
                  <a:pt x="177" y="948"/>
                </a:lnTo>
                <a:lnTo>
                  <a:pt x="199" y="973"/>
                </a:lnTo>
                <a:lnTo>
                  <a:pt x="188" y="1003"/>
                </a:lnTo>
                <a:lnTo>
                  <a:pt x="210" y="1027"/>
                </a:lnTo>
                <a:lnTo>
                  <a:pt x="229" y="1044"/>
                </a:lnTo>
                <a:lnTo>
                  <a:pt x="221" y="1068"/>
                </a:lnTo>
                <a:lnTo>
                  <a:pt x="221" y="1104"/>
                </a:lnTo>
                <a:lnTo>
                  <a:pt x="240" y="1137"/>
                </a:lnTo>
                <a:lnTo>
                  <a:pt x="319" y="1139"/>
                </a:lnTo>
                <a:lnTo>
                  <a:pt x="346" y="1153"/>
                </a:lnTo>
                <a:lnTo>
                  <a:pt x="387" y="1131"/>
                </a:lnTo>
                <a:lnTo>
                  <a:pt x="403" y="1104"/>
                </a:lnTo>
                <a:lnTo>
                  <a:pt x="431" y="1104"/>
                </a:lnTo>
                <a:lnTo>
                  <a:pt x="453" y="1128"/>
                </a:lnTo>
                <a:lnTo>
                  <a:pt x="532" y="1120"/>
                </a:lnTo>
                <a:lnTo>
                  <a:pt x="551" y="1098"/>
                </a:lnTo>
                <a:lnTo>
                  <a:pt x="584" y="1098"/>
                </a:lnTo>
                <a:lnTo>
                  <a:pt x="608" y="1126"/>
                </a:lnTo>
                <a:lnTo>
                  <a:pt x="633" y="1128"/>
                </a:lnTo>
                <a:lnTo>
                  <a:pt x="671" y="1107"/>
                </a:lnTo>
                <a:lnTo>
                  <a:pt x="706" y="1123"/>
                </a:lnTo>
                <a:lnTo>
                  <a:pt x="734" y="1120"/>
                </a:lnTo>
                <a:lnTo>
                  <a:pt x="780" y="1131"/>
                </a:lnTo>
                <a:lnTo>
                  <a:pt x="824" y="1148"/>
                </a:lnTo>
                <a:lnTo>
                  <a:pt x="843" y="1126"/>
                </a:lnTo>
                <a:lnTo>
                  <a:pt x="881" y="1104"/>
                </a:lnTo>
                <a:lnTo>
                  <a:pt x="873" y="1060"/>
                </a:lnTo>
                <a:lnTo>
                  <a:pt x="906" y="1038"/>
                </a:lnTo>
                <a:lnTo>
                  <a:pt x="949" y="1074"/>
                </a:lnTo>
                <a:lnTo>
                  <a:pt x="974" y="1071"/>
                </a:lnTo>
                <a:lnTo>
                  <a:pt x="987" y="1104"/>
                </a:lnTo>
                <a:lnTo>
                  <a:pt x="1007" y="1131"/>
                </a:lnTo>
                <a:lnTo>
                  <a:pt x="1023" y="1115"/>
                </a:lnTo>
                <a:lnTo>
                  <a:pt x="1023" y="1085"/>
                </a:lnTo>
                <a:lnTo>
                  <a:pt x="1056" y="1052"/>
                </a:lnTo>
                <a:lnTo>
                  <a:pt x="1105" y="1060"/>
                </a:lnTo>
                <a:lnTo>
                  <a:pt x="1143" y="1060"/>
                </a:lnTo>
                <a:lnTo>
                  <a:pt x="1170" y="1063"/>
                </a:lnTo>
                <a:lnTo>
                  <a:pt x="1181" y="1038"/>
                </a:lnTo>
                <a:lnTo>
                  <a:pt x="1206" y="1049"/>
                </a:lnTo>
                <a:lnTo>
                  <a:pt x="1233" y="1030"/>
                </a:lnTo>
                <a:lnTo>
                  <a:pt x="1230" y="1000"/>
                </a:lnTo>
                <a:lnTo>
                  <a:pt x="1184" y="978"/>
                </a:lnTo>
                <a:lnTo>
                  <a:pt x="1187" y="945"/>
                </a:lnTo>
                <a:lnTo>
                  <a:pt x="1208" y="924"/>
                </a:lnTo>
                <a:lnTo>
                  <a:pt x="1214" y="902"/>
                </a:lnTo>
                <a:lnTo>
                  <a:pt x="1230" y="891"/>
                </a:lnTo>
                <a:lnTo>
                  <a:pt x="1255" y="896"/>
                </a:lnTo>
                <a:lnTo>
                  <a:pt x="1274" y="880"/>
                </a:lnTo>
                <a:lnTo>
                  <a:pt x="1307" y="880"/>
                </a:lnTo>
                <a:lnTo>
                  <a:pt x="1318" y="852"/>
                </a:lnTo>
                <a:lnTo>
                  <a:pt x="1353" y="855"/>
                </a:lnTo>
                <a:lnTo>
                  <a:pt x="1350" y="820"/>
                </a:lnTo>
                <a:lnTo>
                  <a:pt x="1372" y="801"/>
                </a:lnTo>
                <a:lnTo>
                  <a:pt x="1408" y="798"/>
                </a:lnTo>
                <a:lnTo>
                  <a:pt x="1397" y="749"/>
                </a:lnTo>
                <a:lnTo>
                  <a:pt x="1419" y="730"/>
                </a:lnTo>
                <a:lnTo>
                  <a:pt x="1421" y="683"/>
                </a:lnTo>
                <a:lnTo>
                  <a:pt x="1421" y="683"/>
                </a:lnTo>
                <a:close/>
              </a:path>
            </a:pathLst>
          </a:custGeom>
          <a:solidFill>
            <a:schemeClr val="bg1">
              <a:alpha val="24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1" name="Freeform 8">
            <a:extLst>
              <a:ext uri="{FF2B5EF4-FFF2-40B4-BE49-F238E27FC236}">
                <a16:creationId xmlns:a16="http://schemas.microsoft.com/office/drawing/2014/main" id="{572E45F7-6010-4D38-A247-8542F7C4DF42}"/>
              </a:ext>
            </a:extLst>
          </p:cNvPr>
          <p:cNvSpPr>
            <a:spLocks/>
          </p:cNvSpPr>
          <p:nvPr/>
        </p:nvSpPr>
        <p:spPr bwMode="auto">
          <a:xfrm>
            <a:off x="3141878" y="2983786"/>
            <a:ext cx="506413" cy="390525"/>
          </a:xfrm>
          <a:custGeom>
            <a:avLst/>
            <a:gdLst>
              <a:gd name="T0" fmla="*/ 316 w 319"/>
              <a:gd name="T1" fmla="*/ 112 h 246"/>
              <a:gd name="T2" fmla="*/ 286 w 319"/>
              <a:gd name="T3" fmla="*/ 115 h 246"/>
              <a:gd name="T4" fmla="*/ 267 w 319"/>
              <a:gd name="T5" fmla="*/ 128 h 246"/>
              <a:gd name="T6" fmla="*/ 281 w 319"/>
              <a:gd name="T7" fmla="*/ 142 h 246"/>
              <a:gd name="T8" fmla="*/ 283 w 319"/>
              <a:gd name="T9" fmla="*/ 172 h 246"/>
              <a:gd name="T10" fmla="*/ 264 w 319"/>
              <a:gd name="T11" fmla="*/ 191 h 246"/>
              <a:gd name="T12" fmla="*/ 240 w 319"/>
              <a:gd name="T13" fmla="*/ 175 h 246"/>
              <a:gd name="T14" fmla="*/ 210 w 319"/>
              <a:gd name="T15" fmla="*/ 169 h 246"/>
              <a:gd name="T16" fmla="*/ 196 w 319"/>
              <a:gd name="T17" fmla="*/ 186 h 246"/>
              <a:gd name="T18" fmla="*/ 169 w 319"/>
              <a:gd name="T19" fmla="*/ 191 h 246"/>
              <a:gd name="T20" fmla="*/ 152 w 319"/>
              <a:gd name="T21" fmla="*/ 216 h 246"/>
              <a:gd name="T22" fmla="*/ 131 w 319"/>
              <a:gd name="T23" fmla="*/ 216 h 246"/>
              <a:gd name="T24" fmla="*/ 109 w 319"/>
              <a:gd name="T25" fmla="*/ 224 h 246"/>
              <a:gd name="T26" fmla="*/ 103 w 319"/>
              <a:gd name="T27" fmla="*/ 240 h 246"/>
              <a:gd name="T28" fmla="*/ 79 w 319"/>
              <a:gd name="T29" fmla="*/ 246 h 246"/>
              <a:gd name="T30" fmla="*/ 60 w 319"/>
              <a:gd name="T31" fmla="*/ 224 h 246"/>
              <a:gd name="T32" fmla="*/ 68 w 319"/>
              <a:gd name="T33" fmla="*/ 194 h 246"/>
              <a:gd name="T34" fmla="*/ 40 w 319"/>
              <a:gd name="T35" fmla="*/ 180 h 246"/>
              <a:gd name="T36" fmla="*/ 49 w 319"/>
              <a:gd name="T37" fmla="*/ 164 h 246"/>
              <a:gd name="T38" fmla="*/ 27 w 319"/>
              <a:gd name="T39" fmla="*/ 148 h 246"/>
              <a:gd name="T40" fmla="*/ 8 w 319"/>
              <a:gd name="T41" fmla="*/ 123 h 246"/>
              <a:gd name="T42" fmla="*/ 21 w 319"/>
              <a:gd name="T43" fmla="*/ 101 h 246"/>
              <a:gd name="T44" fmla="*/ 0 w 319"/>
              <a:gd name="T45" fmla="*/ 74 h 246"/>
              <a:gd name="T46" fmla="*/ 40 w 319"/>
              <a:gd name="T47" fmla="*/ 55 h 246"/>
              <a:gd name="T48" fmla="*/ 57 w 319"/>
              <a:gd name="T49" fmla="*/ 63 h 246"/>
              <a:gd name="T50" fmla="*/ 84 w 319"/>
              <a:gd name="T51" fmla="*/ 66 h 246"/>
              <a:gd name="T52" fmla="*/ 76 w 319"/>
              <a:gd name="T53" fmla="*/ 38 h 246"/>
              <a:gd name="T54" fmla="*/ 95 w 319"/>
              <a:gd name="T55" fmla="*/ 30 h 246"/>
              <a:gd name="T56" fmla="*/ 120 w 319"/>
              <a:gd name="T57" fmla="*/ 33 h 246"/>
              <a:gd name="T58" fmla="*/ 147 w 319"/>
              <a:gd name="T59" fmla="*/ 19 h 246"/>
              <a:gd name="T60" fmla="*/ 161 w 319"/>
              <a:gd name="T61" fmla="*/ 0 h 246"/>
              <a:gd name="T62" fmla="*/ 193 w 319"/>
              <a:gd name="T63" fmla="*/ 0 h 246"/>
              <a:gd name="T64" fmla="*/ 201 w 319"/>
              <a:gd name="T65" fmla="*/ 14 h 246"/>
              <a:gd name="T66" fmla="*/ 221 w 319"/>
              <a:gd name="T67" fmla="*/ 19 h 246"/>
              <a:gd name="T68" fmla="*/ 226 w 319"/>
              <a:gd name="T69" fmla="*/ 30 h 246"/>
              <a:gd name="T70" fmla="*/ 245 w 319"/>
              <a:gd name="T71" fmla="*/ 25 h 246"/>
              <a:gd name="T72" fmla="*/ 240 w 319"/>
              <a:gd name="T73" fmla="*/ 46 h 246"/>
              <a:gd name="T74" fmla="*/ 270 w 319"/>
              <a:gd name="T75" fmla="*/ 52 h 246"/>
              <a:gd name="T76" fmla="*/ 281 w 319"/>
              <a:gd name="T77" fmla="*/ 74 h 246"/>
              <a:gd name="T78" fmla="*/ 300 w 319"/>
              <a:gd name="T79" fmla="*/ 74 h 246"/>
              <a:gd name="T80" fmla="*/ 319 w 319"/>
              <a:gd name="T81" fmla="*/ 96 h 246"/>
              <a:gd name="T82" fmla="*/ 316 w 319"/>
              <a:gd name="T83" fmla="*/ 112 h 246"/>
              <a:gd name="T84" fmla="*/ 316 w 319"/>
              <a:gd name="T85" fmla="*/ 112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19" h="246">
                <a:moveTo>
                  <a:pt x="316" y="112"/>
                </a:moveTo>
                <a:lnTo>
                  <a:pt x="286" y="115"/>
                </a:lnTo>
                <a:lnTo>
                  <a:pt x="267" y="128"/>
                </a:lnTo>
                <a:lnTo>
                  <a:pt x="281" y="142"/>
                </a:lnTo>
                <a:lnTo>
                  <a:pt x="283" y="172"/>
                </a:lnTo>
                <a:lnTo>
                  <a:pt x="264" y="191"/>
                </a:lnTo>
                <a:lnTo>
                  <a:pt x="240" y="175"/>
                </a:lnTo>
                <a:lnTo>
                  <a:pt x="210" y="169"/>
                </a:lnTo>
                <a:lnTo>
                  <a:pt x="196" y="186"/>
                </a:lnTo>
                <a:lnTo>
                  <a:pt x="169" y="191"/>
                </a:lnTo>
                <a:lnTo>
                  <a:pt x="152" y="216"/>
                </a:lnTo>
                <a:lnTo>
                  <a:pt x="131" y="216"/>
                </a:lnTo>
                <a:lnTo>
                  <a:pt x="109" y="224"/>
                </a:lnTo>
                <a:lnTo>
                  <a:pt x="103" y="240"/>
                </a:lnTo>
                <a:lnTo>
                  <a:pt x="79" y="246"/>
                </a:lnTo>
                <a:lnTo>
                  <a:pt x="60" y="224"/>
                </a:lnTo>
                <a:lnTo>
                  <a:pt x="68" y="194"/>
                </a:lnTo>
                <a:lnTo>
                  <a:pt x="40" y="180"/>
                </a:lnTo>
                <a:lnTo>
                  <a:pt x="49" y="164"/>
                </a:lnTo>
                <a:lnTo>
                  <a:pt x="27" y="148"/>
                </a:lnTo>
                <a:lnTo>
                  <a:pt x="8" y="123"/>
                </a:lnTo>
                <a:lnTo>
                  <a:pt x="21" y="101"/>
                </a:lnTo>
                <a:lnTo>
                  <a:pt x="0" y="74"/>
                </a:lnTo>
                <a:lnTo>
                  <a:pt x="40" y="55"/>
                </a:lnTo>
                <a:lnTo>
                  <a:pt x="57" y="63"/>
                </a:lnTo>
                <a:lnTo>
                  <a:pt x="84" y="66"/>
                </a:lnTo>
                <a:lnTo>
                  <a:pt x="76" y="38"/>
                </a:lnTo>
                <a:lnTo>
                  <a:pt x="95" y="30"/>
                </a:lnTo>
                <a:lnTo>
                  <a:pt x="120" y="33"/>
                </a:lnTo>
                <a:lnTo>
                  <a:pt x="147" y="19"/>
                </a:lnTo>
                <a:lnTo>
                  <a:pt x="161" y="0"/>
                </a:lnTo>
                <a:lnTo>
                  <a:pt x="193" y="0"/>
                </a:lnTo>
                <a:lnTo>
                  <a:pt x="201" y="14"/>
                </a:lnTo>
                <a:lnTo>
                  <a:pt x="221" y="19"/>
                </a:lnTo>
                <a:lnTo>
                  <a:pt x="226" y="30"/>
                </a:lnTo>
                <a:lnTo>
                  <a:pt x="245" y="25"/>
                </a:lnTo>
                <a:lnTo>
                  <a:pt x="240" y="46"/>
                </a:lnTo>
                <a:lnTo>
                  <a:pt x="270" y="52"/>
                </a:lnTo>
                <a:lnTo>
                  <a:pt x="281" y="74"/>
                </a:lnTo>
                <a:lnTo>
                  <a:pt x="300" y="74"/>
                </a:lnTo>
                <a:lnTo>
                  <a:pt x="319" y="96"/>
                </a:lnTo>
                <a:lnTo>
                  <a:pt x="316" y="112"/>
                </a:lnTo>
                <a:lnTo>
                  <a:pt x="316" y="112"/>
                </a:lnTo>
                <a:close/>
              </a:path>
            </a:pathLst>
          </a:custGeom>
          <a:solidFill>
            <a:schemeClr val="bg1">
              <a:alpha val="48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2" name="Freeform 10">
            <a:extLst>
              <a:ext uri="{FF2B5EF4-FFF2-40B4-BE49-F238E27FC236}">
                <a16:creationId xmlns:a16="http://schemas.microsoft.com/office/drawing/2014/main" id="{76A20A56-B9D9-44E5-AE97-80B5AB9EB5F5}"/>
              </a:ext>
            </a:extLst>
          </p:cNvPr>
          <p:cNvSpPr>
            <a:spLocks/>
          </p:cNvSpPr>
          <p:nvPr/>
        </p:nvSpPr>
        <p:spPr bwMode="auto">
          <a:xfrm>
            <a:off x="1182903" y="3096498"/>
            <a:ext cx="1528763" cy="1908175"/>
          </a:xfrm>
          <a:custGeom>
            <a:avLst/>
            <a:gdLst>
              <a:gd name="T0" fmla="*/ 598 w 963"/>
              <a:gd name="T1" fmla="*/ 47 h 1202"/>
              <a:gd name="T2" fmla="*/ 565 w 963"/>
              <a:gd name="T3" fmla="*/ 107 h 1202"/>
              <a:gd name="T4" fmla="*/ 475 w 963"/>
              <a:gd name="T5" fmla="*/ 68 h 1202"/>
              <a:gd name="T6" fmla="*/ 385 w 963"/>
              <a:gd name="T7" fmla="*/ 159 h 1202"/>
              <a:gd name="T8" fmla="*/ 328 w 963"/>
              <a:gd name="T9" fmla="*/ 161 h 1202"/>
              <a:gd name="T10" fmla="*/ 270 w 963"/>
              <a:gd name="T11" fmla="*/ 150 h 1202"/>
              <a:gd name="T12" fmla="*/ 197 w 963"/>
              <a:gd name="T13" fmla="*/ 200 h 1202"/>
              <a:gd name="T14" fmla="*/ 139 w 963"/>
              <a:gd name="T15" fmla="*/ 197 h 1202"/>
              <a:gd name="T16" fmla="*/ 52 w 963"/>
              <a:gd name="T17" fmla="*/ 265 h 1202"/>
              <a:gd name="T18" fmla="*/ 0 w 963"/>
              <a:gd name="T19" fmla="*/ 350 h 1202"/>
              <a:gd name="T20" fmla="*/ 82 w 963"/>
              <a:gd name="T21" fmla="*/ 421 h 1202"/>
              <a:gd name="T22" fmla="*/ 109 w 963"/>
              <a:gd name="T23" fmla="*/ 503 h 1202"/>
              <a:gd name="T24" fmla="*/ 156 w 963"/>
              <a:gd name="T25" fmla="*/ 579 h 1202"/>
              <a:gd name="T26" fmla="*/ 158 w 963"/>
              <a:gd name="T27" fmla="*/ 670 h 1202"/>
              <a:gd name="T28" fmla="*/ 229 w 963"/>
              <a:gd name="T29" fmla="*/ 724 h 1202"/>
              <a:gd name="T30" fmla="*/ 303 w 963"/>
              <a:gd name="T31" fmla="*/ 782 h 1202"/>
              <a:gd name="T32" fmla="*/ 360 w 963"/>
              <a:gd name="T33" fmla="*/ 776 h 1202"/>
              <a:gd name="T34" fmla="*/ 418 w 963"/>
              <a:gd name="T35" fmla="*/ 858 h 1202"/>
              <a:gd name="T36" fmla="*/ 464 w 963"/>
              <a:gd name="T37" fmla="*/ 926 h 1202"/>
              <a:gd name="T38" fmla="*/ 516 w 963"/>
              <a:gd name="T39" fmla="*/ 995 h 1202"/>
              <a:gd name="T40" fmla="*/ 584 w 963"/>
              <a:gd name="T41" fmla="*/ 1014 h 1202"/>
              <a:gd name="T42" fmla="*/ 658 w 963"/>
              <a:gd name="T43" fmla="*/ 1104 h 1202"/>
              <a:gd name="T44" fmla="*/ 726 w 963"/>
              <a:gd name="T45" fmla="*/ 1202 h 1202"/>
              <a:gd name="T46" fmla="*/ 751 w 963"/>
              <a:gd name="T47" fmla="*/ 1142 h 1202"/>
              <a:gd name="T48" fmla="*/ 791 w 963"/>
              <a:gd name="T49" fmla="*/ 1096 h 1202"/>
              <a:gd name="T50" fmla="*/ 783 w 963"/>
              <a:gd name="T51" fmla="*/ 1052 h 1202"/>
              <a:gd name="T52" fmla="*/ 816 w 963"/>
              <a:gd name="T53" fmla="*/ 1003 h 1202"/>
              <a:gd name="T54" fmla="*/ 860 w 963"/>
              <a:gd name="T55" fmla="*/ 973 h 1202"/>
              <a:gd name="T56" fmla="*/ 857 w 963"/>
              <a:gd name="T57" fmla="*/ 902 h 1202"/>
              <a:gd name="T58" fmla="*/ 862 w 963"/>
              <a:gd name="T59" fmla="*/ 864 h 1202"/>
              <a:gd name="T60" fmla="*/ 882 w 963"/>
              <a:gd name="T61" fmla="*/ 825 h 1202"/>
              <a:gd name="T62" fmla="*/ 928 w 963"/>
              <a:gd name="T63" fmla="*/ 768 h 1202"/>
              <a:gd name="T64" fmla="*/ 912 w 963"/>
              <a:gd name="T65" fmla="*/ 689 h 1202"/>
              <a:gd name="T66" fmla="*/ 903 w 963"/>
              <a:gd name="T67" fmla="*/ 631 h 1202"/>
              <a:gd name="T68" fmla="*/ 901 w 963"/>
              <a:gd name="T69" fmla="*/ 574 h 1202"/>
              <a:gd name="T70" fmla="*/ 909 w 963"/>
              <a:gd name="T71" fmla="*/ 514 h 1202"/>
              <a:gd name="T72" fmla="*/ 868 w 963"/>
              <a:gd name="T73" fmla="*/ 473 h 1202"/>
              <a:gd name="T74" fmla="*/ 857 w 963"/>
              <a:gd name="T75" fmla="*/ 418 h 1202"/>
              <a:gd name="T76" fmla="*/ 920 w 963"/>
              <a:gd name="T77" fmla="*/ 396 h 1202"/>
              <a:gd name="T78" fmla="*/ 933 w 963"/>
              <a:gd name="T79" fmla="*/ 336 h 1202"/>
              <a:gd name="T80" fmla="*/ 936 w 963"/>
              <a:gd name="T81" fmla="*/ 276 h 1202"/>
              <a:gd name="T82" fmla="*/ 955 w 963"/>
              <a:gd name="T83" fmla="*/ 224 h 1202"/>
              <a:gd name="T84" fmla="*/ 933 w 963"/>
              <a:gd name="T85" fmla="*/ 169 h 1202"/>
              <a:gd name="T86" fmla="*/ 903 w 963"/>
              <a:gd name="T87" fmla="*/ 142 h 1202"/>
              <a:gd name="T88" fmla="*/ 843 w 963"/>
              <a:gd name="T89" fmla="*/ 107 h 1202"/>
              <a:gd name="T90" fmla="*/ 791 w 963"/>
              <a:gd name="T91" fmla="*/ 104 h 1202"/>
              <a:gd name="T92" fmla="*/ 761 w 963"/>
              <a:gd name="T93" fmla="*/ 66 h 1202"/>
              <a:gd name="T94" fmla="*/ 699 w 963"/>
              <a:gd name="T95" fmla="*/ 79 h 1202"/>
              <a:gd name="T96" fmla="*/ 696 w 963"/>
              <a:gd name="T97" fmla="*/ 38 h 1202"/>
              <a:gd name="T98" fmla="*/ 641 w 963"/>
              <a:gd name="T99" fmla="*/ 0 h 1202"/>
              <a:gd name="T100" fmla="*/ 617 w 963"/>
              <a:gd name="T101" fmla="*/ 0 h 1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63" h="1202">
                <a:moveTo>
                  <a:pt x="617" y="0"/>
                </a:moveTo>
                <a:lnTo>
                  <a:pt x="598" y="47"/>
                </a:lnTo>
                <a:lnTo>
                  <a:pt x="565" y="57"/>
                </a:lnTo>
                <a:lnTo>
                  <a:pt x="565" y="107"/>
                </a:lnTo>
                <a:lnTo>
                  <a:pt x="521" y="74"/>
                </a:lnTo>
                <a:lnTo>
                  <a:pt x="475" y="68"/>
                </a:lnTo>
                <a:lnTo>
                  <a:pt x="385" y="126"/>
                </a:lnTo>
                <a:lnTo>
                  <a:pt x="385" y="159"/>
                </a:lnTo>
                <a:lnTo>
                  <a:pt x="363" y="180"/>
                </a:lnTo>
                <a:lnTo>
                  <a:pt x="328" y="161"/>
                </a:lnTo>
                <a:lnTo>
                  <a:pt x="308" y="172"/>
                </a:lnTo>
                <a:lnTo>
                  <a:pt x="270" y="150"/>
                </a:lnTo>
                <a:lnTo>
                  <a:pt x="227" y="167"/>
                </a:lnTo>
                <a:lnTo>
                  <a:pt x="197" y="200"/>
                </a:lnTo>
                <a:lnTo>
                  <a:pt x="167" y="172"/>
                </a:lnTo>
                <a:lnTo>
                  <a:pt x="139" y="197"/>
                </a:lnTo>
                <a:lnTo>
                  <a:pt x="98" y="194"/>
                </a:lnTo>
                <a:lnTo>
                  <a:pt x="52" y="265"/>
                </a:lnTo>
                <a:lnTo>
                  <a:pt x="49" y="306"/>
                </a:lnTo>
                <a:lnTo>
                  <a:pt x="0" y="350"/>
                </a:lnTo>
                <a:lnTo>
                  <a:pt x="38" y="391"/>
                </a:lnTo>
                <a:lnTo>
                  <a:pt x="82" y="421"/>
                </a:lnTo>
                <a:lnTo>
                  <a:pt x="79" y="467"/>
                </a:lnTo>
                <a:lnTo>
                  <a:pt x="109" y="503"/>
                </a:lnTo>
                <a:lnTo>
                  <a:pt x="107" y="547"/>
                </a:lnTo>
                <a:lnTo>
                  <a:pt x="156" y="579"/>
                </a:lnTo>
                <a:lnTo>
                  <a:pt x="150" y="631"/>
                </a:lnTo>
                <a:lnTo>
                  <a:pt x="158" y="670"/>
                </a:lnTo>
                <a:lnTo>
                  <a:pt x="197" y="689"/>
                </a:lnTo>
                <a:lnTo>
                  <a:pt x="229" y="724"/>
                </a:lnTo>
                <a:lnTo>
                  <a:pt x="257" y="768"/>
                </a:lnTo>
                <a:lnTo>
                  <a:pt x="303" y="782"/>
                </a:lnTo>
                <a:lnTo>
                  <a:pt x="317" y="771"/>
                </a:lnTo>
                <a:lnTo>
                  <a:pt x="360" y="776"/>
                </a:lnTo>
                <a:lnTo>
                  <a:pt x="412" y="814"/>
                </a:lnTo>
                <a:lnTo>
                  <a:pt x="418" y="858"/>
                </a:lnTo>
                <a:lnTo>
                  <a:pt x="464" y="905"/>
                </a:lnTo>
                <a:lnTo>
                  <a:pt x="464" y="926"/>
                </a:lnTo>
                <a:lnTo>
                  <a:pt x="508" y="962"/>
                </a:lnTo>
                <a:lnTo>
                  <a:pt x="516" y="995"/>
                </a:lnTo>
                <a:lnTo>
                  <a:pt x="543" y="1014"/>
                </a:lnTo>
                <a:lnTo>
                  <a:pt x="584" y="1014"/>
                </a:lnTo>
                <a:lnTo>
                  <a:pt x="622" y="1052"/>
                </a:lnTo>
                <a:lnTo>
                  <a:pt x="658" y="1104"/>
                </a:lnTo>
                <a:lnTo>
                  <a:pt x="660" y="1159"/>
                </a:lnTo>
                <a:lnTo>
                  <a:pt x="726" y="1202"/>
                </a:lnTo>
                <a:lnTo>
                  <a:pt x="751" y="1167"/>
                </a:lnTo>
                <a:lnTo>
                  <a:pt x="751" y="1142"/>
                </a:lnTo>
                <a:lnTo>
                  <a:pt x="759" y="1109"/>
                </a:lnTo>
                <a:lnTo>
                  <a:pt x="791" y="1096"/>
                </a:lnTo>
                <a:lnTo>
                  <a:pt x="797" y="1074"/>
                </a:lnTo>
                <a:lnTo>
                  <a:pt x="783" y="1052"/>
                </a:lnTo>
                <a:lnTo>
                  <a:pt x="791" y="995"/>
                </a:lnTo>
                <a:lnTo>
                  <a:pt x="816" y="1003"/>
                </a:lnTo>
                <a:lnTo>
                  <a:pt x="824" y="987"/>
                </a:lnTo>
                <a:lnTo>
                  <a:pt x="860" y="973"/>
                </a:lnTo>
                <a:lnTo>
                  <a:pt x="876" y="937"/>
                </a:lnTo>
                <a:lnTo>
                  <a:pt x="857" y="902"/>
                </a:lnTo>
                <a:lnTo>
                  <a:pt x="887" y="888"/>
                </a:lnTo>
                <a:lnTo>
                  <a:pt x="862" y="864"/>
                </a:lnTo>
                <a:lnTo>
                  <a:pt x="882" y="847"/>
                </a:lnTo>
                <a:lnTo>
                  <a:pt x="882" y="825"/>
                </a:lnTo>
                <a:lnTo>
                  <a:pt x="901" y="809"/>
                </a:lnTo>
                <a:lnTo>
                  <a:pt x="928" y="768"/>
                </a:lnTo>
                <a:lnTo>
                  <a:pt x="909" y="735"/>
                </a:lnTo>
                <a:lnTo>
                  <a:pt x="912" y="689"/>
                </a:lnTo>
                <a:lnTo>
                  <a:pt x="912" y="661"/>
                </a:lnTo>
                <a:lnTo>
                  <a:pt x="903" y="631"/>
                </a:lnTo>
                <a:lnTo>
                  <a:pt x="920" y="607"/>
                </a:lnTo>
                <a:lnTo>
                  <a:pt x="901" y="574"/>
                </a:lnTo>
                <a:lnTo>
                  <a:pt x="901" y="538"/>
                </a:lnTo>
                <a:lnTo>
                  <a:pt x="909" y="514"/>
                </a:lnTo>
                <a:lnTo>
                  <a:pt x="890" y="497"/>
                </a:lnTo>
                <a:lnTo>
                  <a:pt x="868" y="473"/>
                </a:lnTo>
                <a:lnTo>
                  <a:pt x="879" y="443"/>
                </a:lnTo>
                <a:lnTo>
                  <a:pt x="857" y="418"/>
                </a:lnTo>
                <a:lnTo>
                  <a:pt x="887" y="396"/>
                </a:lnTo>
                <a:lnTo>
                  <a:pt x="920" y="396"/>
                </a:lnTo>
                <a:lnTo>
                  <a:pt x="947" y="361"/>
                </a:lnTo>
                <a:lnTo>
                  <a:pt x="933" y="336"/>
                </a:lnTo>
                <a:lnTo>
                  <a:pt x="950" y="312"/>
                </a:lnTo>
                <a:lnTo>
                  <a:pt x="936" y="276"/>
                </a:lnTo>
                <a:lnTo>
                  <a:pt x="963" y="246"/>
                </a:lnTo>
                <a:lnTo>
                  <a:pt x="955" y="224"/>
                </a:lnTo>
                <a:lnTo>
                  <a:pt x="958" y="189"/>
                </a:lnTo>
                <a:lnTo>
                  <a:pt x="933" y="169"/>
                </a:lnTo>
                <a:lnTo>
                  <a:pt x="903" y="164"/>
                </a:lnTo>
                <a:lnTo>
                  <a:pt x="903" y="142"/>
                </a:lnTo>
                <a:lnTo>
                  <a:pt x="873" y="148"/>
                </a:lnTo>
                <a:lnTo>
                  <a:pt x="843" y="107"/>
                </a:lnTo>
                <a:lnTo>
                  <a:pt x="816" y="118"/>
                </a:lnTo>
                <a:lnTo>
                  <a:pt x="791" y="104"/>
                </a:lnTo>
                <a:lnTo>
                  <a:pt x="767" y="93"/>
                </a:lnTo>
                <a:lnTo>
                  <a:pt x="761" y="66"/>
                </a:lnTo>
                <a:lnTo>
                  <a:pt x="723" y="63"/>
                </a:lnTo>
                <a:lnTo>
                  <a:pt x="699" y="79"/>
                </a:lnTo>
                <a:lnTo>
                  <a:pt x="680" y="60"/>
                </a:lnTo>
                <a:lnTo>
                  <a:pt x="696" y="38"/>
                </a:lnTo>
                <a:lnTo>
                  <a:pt x="682" y="22"/>
                </a:lnTo>
                <a:lnTo>
                  <a:pt x="641" y="0"/>
                </a:lnTo>
                <a:lnTo>
                  <a:pt x="617" y="0"/>
                </a:lnTo>
                <a:lnTo>
                  <a:pt x="617" y="0"/>
                </a:lnTo>
                <a:close/>
              </a:path>
            </a:pathLst>
          </a:custGeom>
          <a:solidFill>
            <a:schemeClr val="bg1">
              <a:alpha val="52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3" name="Freeform 11">
            <a:extLst>
              <a:ext uri="{FF2B5EF4-FFF2-40B4-BE49-F238E27FC236}">
                <a16:creationId xmlns:a16="http://schemas.microsoft.com/office/drawing/2014/main" id="{3CA7D7AA-571A-459E-889B-6254D6B34372}"/>
              </a:ext>
            </a:extLst>
          </p:cNvPr>
          <p:cNvSpPr>
            <a:spLocks/>
          </p:cNvSpPr>
          <p:nvPr/>
        </p:nvSpPr>
        <p:spPr bwMode="auto">
          <a:xfrm>
            <a:off x="4349965" y="2910761"/>
            <a:ext cx="1576388" cy="1049338"/>
          </a:xfrm>
          <a:custGeom>
            <a:avLst/>
            <a:gdLst>
              <a:gd name="T0" fmla="*/ 982 w 993"/>
              <a:gd name="T1" fmla="*/ 46 h 661"/>
              <a:gd name="T2" fmla="*/ 947 w 993"/>
              <a:gd name="T3" fmla="*/ 150 h 661"/>
              <a:gd name="T4" fmla="*/ 903 w 993"/>
              <a:gd name="T5" fmla="*/ 224 h 661"/>
              <a:gd name="T6" fmla="*/ 920 w 993"/>
              <a:gd name="T7" fmla="*/ 289 h 661"/>
              <a:gd name="T8" fmla="*/ 939 w 993"/>
              <a:gd name="T9" fmla="*/ 347 h 661"/>
              <a:gd name="T10" fmla="*/ 930 w 993"/>
              <a:gd name="T11" fmla="*/ 418 h 661"/>
              <a:gd name="T12" fmla="*/ 955 w 993"/>
              <a:gd name="T13" fmla="*/ 494 h 661"/>
              <a:gd name="T14" fmla="*/ 990 w 993"/>
              <a:gd name="T15" fmla="*/ 554 h 661"/>
              <a:gd name="T16" fmla="*/ 960 w 993"/>
              <a:gd name="T17" fmla="*/ 617 h 661"/>
              <a:gd name="T18" fmla="*/ 906 w 993"/>
              <a:gd name="T19" fmla="*/ 609 h 661"/>
              <a:gd name="T20" fmla="*/ 775 w 993"/>
              <a:gd name="T21" fmla="*/ 644 h 661"/>
              <a:gd name="T22" fmla="*/ 685 w 993"/>
              <a:gd name="T23" fmla="*/ 661 h 661"/>
              <a:gd name="T24" fmla="*/ 606 w 993"/>
              <a:gd name="T25" fmla="*/ 620 h 661"/>
              <a:gd name="T26" fmla="*/ 483 w 993"/>
              <a:gd name="T27" fmla="*/ 549 h 661"/>
              <a:gd name="T28" fmla="*/ 428 w 993"/>
              <a:gd name="T29" fmla="*/ 516 h 661"/>
              <a:gd name="T30" fmla="*/ 390 w 993"/>
              <a:gd name="T31" fmla="*/ 521 h 661"/>
              <a:gd name="T32" fmla="*/ 344 w 993"/>
              <a:gd name="T33" fmla="*/ 538 h 661"/>
              <a:gd name="T34" fmla="*/ 322 w 993"/>
              <a:gd name="T35" fmla="*/ 497 h 661"/>
              <a:gd name="T36" fmla="*/ 267 w 993"/>
              <a:gd name="T37" fmla="*/ 478 h 661"/>
              <a:gd name="T38" fmla="*/ 202 w 993"/>
              <a:gd name="T39" fmla="*/ 426 h 661"/>
              <a:gd name="T40" fmla="*/ 93 w 993"/>
              <a:gd name="T41" fmla="*/ 385 h 661"/>
              <a:gd name="T42" fmla="*/ 104 w 993"/>
              <a:gd name="T43" fmla="*/ 317 h 661"/>
              <a:gd name="T44" fmla="*/ 65 w 993"/>
              <a:gd name="T45" fmla="*/ 251 h 661"/>
              <a:gd name="T46" fmla="*/ 33 w 993"/>
              <a:gd name="T47" fmla="*/ 213 h 661"/>
              <a:gd name="T48" fmla="*/ 5 w 993"/>
              <a:gd name="T49" fmla="*/ 166 h 661"/>
              <a:gd name="T50" fmla="*/ 76 w 993"/>
              <a:gd name="T51" fmla="*/ 125 h 661"/>
              <a:gd name="T52" fmla="*/ 164 w 993"/>
              <a:gd name="T53" fmla="*/ 92 h 661"/>
              <a:gd name="T54" fmla="*/ 251 w 993"/>
              <a:gd name="T55" fmla="*/ 51 h 661"/>
              <a:gd name="T56" fmla="*/ 278 w 993"/>
              <a:gd name="T57" fmla="*/ 84 h 661"/>
              <a:gd name="T58" fmla="*/ 319 w 993"/>
              <a:gd name="T59" fmla="*/ 73 h 661"/>
              <a:gd name="T60" fmla="*/ 401 w 993"/>
              <a:gd name="T61" fmla="*/ 54 h 661"/>
              <a:gd name="T62" fmla="*/ 423 w 993"/>
              <a:gd name="T63" fmla="*/ 114 h 661"/>
              <a:gd name="T64" fmla="*/ 472 w 993"/>
              <a:gd name="T65" fmla="*/ 139 h 661"/>
              <a:gd name="T66" fmla="*/ 540 w 993"/>
              <a:gd name="T67" fmla="*/ 188 h 661"/>
              <a:gd name="T68" fmla="*/ 633 w 993"/>
              <a:gd name="T69" fmla="*/ 177 h 661"/>
              <a:gd name="T70" fmla="*/ 674 w 993"/>
              <a:gd name="T71" fmla="*/ 103 h 661"/>
              <a:gd name="T72" fmla="*/ 731 w 993"/>
              <a:gd name="T73" fmla="*/ 54 h 661"/>
              <a:gd name="T74" fmla="*/ 805 w 993"/>
              <a:gd name="T75" fmla="*/ 76 h 661"/>
              <a:gd name="T76" fmla="*/ 920 w 993"/>
              <a:gd name="T77" fmla="*/ 76 h 661"/>
              <a:gd name="T78" fmla="*/ 939 w 993"/>
              <a:gd name="T79" fmla="*/ 19 h 661"/>
              <a:gd name="T80" fmla="*/ 993 w 993"/>
              <a:gd name="T81" fmla="*/ 0 h 6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93" h="661">
                <a:moveTo>
                  <a:pt x="993" y="0"/>
                </a:moveTo>
                <a:lnTo>
                  <a:pt x="982" y="46"/>
                </a:lnTo>
                <a:lnTo>
                  <a:pt x="955" y="101"/>
                </a:lnTo>
                <a:lnTo>
                  <a:pt x="947" y="150"/>
                </a:lnTo>
                <a:lnTo>
                  <a:pt x="963" y="174"/>
                </a:lnTo>
                <a:lnTo>
                  <a:pt x="903" y="224"/>
                </a:lnTo>
                <a:lnTo>
                  <a:pt x="903" y="256"/>
                </a:lnTo>
                <a:lnTo>
                  <a:pt x="920" y="289"/>
                </a:lnTo>
                <a:lnTo>
                  <a:pt x="925" y="333"/>
                </a:lnTo>
                <a:lnTo>
                  <a:pt x="939" y="347"/>
                </a:lnTo>
                <a:lnTo>
                  <a:pt x="906" y="368"/>
                </a:lnTo>
                <a:lnTo>
                  <a:pt x="930" y="418"/>
                </a:lnTo>
                <a:lnTo>
                  <a:pt x="955" y="470"/>
                </a:lnTo>
                <a:lnTo>
                  <a:pt x="955" y="494"/>
                </a:lnTo>
                <a:lnTo>
                  <a:pt x="990" y="511"/>
                </a:lnTo>
                <a:lnTo>
                  <a:pt x="990" y="554"/>
                </a:lnTo>
                <a:lnTo>
                  <a:pt x="960" y="584"/>
                </a:lnTo>
                <a:lnTo>
                  <a:pt x="960" y="617"/>
                </a:lnTo>
                <a:lnTo>
                  <a:pt x="941" y="644"/>
                </a:lnTo>
                <a:lnTo>
                  <a:pt x="906" y="609"/>
                </a:lnTo>
                <a:lnTo>
                  <a:pt x="797" y="609"/>
                </a:lnTo>
                <a:lnTo>
                  <a:pt x="775" y="644"/>
                </a:lnTo>
                <a:lnTo>
                  <a:pt x="704" y="644"/>
                </a:lnTo>
                <a:lnTo>
                  <a:pt x="685" y="661"/>
                </a:lnTo>
                <a:lnTo>
                  <a:pt x="641" y="620"/>
                </a:lnTo>
                <a:lnTo>
                  <a:pt x="606" y="620"/>
                </a:lnTo>
                <a:lnTo>
                  <a:pt x="565" y="568"/>
                </a:lnTo>
                <a:lnTo>
                  <a:pt x="483" y="549"/>
                </a:lnTo>
                <a:lnTo>
                  <a:pt x="469" y="516"/>
                </a:lnTo>
                <a:lnTo>
                  <a:pt x="428" y="516"/>
                </a:lnTo>
                <a:lnTo>
                  <a:pt x="428" y="494"/>
                </a:lnTo>
                <a:lnTo>
                  <a:pt x="390" y="521"/>
                </a:lnTo>
                <a:lnTo>
                  <a:pt x="390" y="554"/>
                </a:lnTo>
                <a:lnTo>
                  <a:pt x="344" y="538"/>
                </a:lnTo>
                <a:lnTo>
                  <a:pt x="322" y="527"/>
                </a:lnTo>
                <a:lnTo>
                  <a:pt x="322" y="497"/>
                </a:lnTo>
                <a:lnTo>
                  <a:pt x="292" y="480"/>
                </a:lnTo>
                <a:lnTo>
                  <a:pt x="267" y="478"/>
                </a:lnTo>
                <a:lnTo>
                  <a:pt x="243" y="450"/>
                </a:lnTo>
                <a:lnTo>
                  <a:pt x="202" y="426"/>
                </a:lnTo>
                <a:lnTo>
                  <a:pt x="145" y="426"/>
                </a:lnTo>
                <a:lnTo>
                  <a:pt x="93" y="385"/>
                </a:lnTo>
                <a:lnTo>
                  <a:pt x="82" y="336"/>
                </a:lnTo>
                <a:lnTo>
                  <a:pt x="104" y="317"/>
                </a:lnTo>
                <a:lnTo>
                  <a:pt x="106" y="270"/>
                </a:lnTo>
                <a:lnTo>
                  <a:pt x="65" y="251"/>
                </a:lnTo>
                <a:lnTo>
                  <a:pt x="65" y="224"/>
                </a:lnTo>
                <a:lnTo>
                  <a:pt x="33" y="213"/>
                </a:lnTo>
                <a:lnTo>
                  <a:pt x="0" y="194"/>
                </a:lnTo>
                <a:lnTo>
                  <a:pt x="5" y="166"/>
                </a:lnTo>
                <a:lnTo>
                  <a:pt x="24" y="136"/>
                </a:lnTo>
                <a:lnTo>
                  <a:pt x="76" y="125"/>
                </a:lnTo>
                <a:lnTo>
                  <a:pt x="134" y="76"/>
                </a:lnTo>
                <a:lnTo>
                  <a:pt x="164" y="92"/>
                </a:lnTo>
                <a:lnTo>
                  <a:pt x="221" y="92"/>
                </a:lnTo>
                <a:lnTo>
                  <a:pt x="251" y="51"/>
                </a:lnTo>
                <a:lnTo>
                  <a:pt x="278" y="51"/>
                </a:lnTo>
                <a:lnTo>
                  <a:pt x="278" y="84"/>
                </a:lnTo>
                <a:lnTo>
                  <a:pt x="300" y="92"/>
                </a:lnTo>
                <a:lnTo>
                  <a:pt x="319" y="73"/>
                </a:lnTo>
                <a:lnTo>
                  <a:pt x="357" y="54"/>
                </a:lnTo>
                <a:lnTo>
                  <a:pt x="401" y="54"/>
                </a:lnTo>
                <a:lnTo>
                  <a:pt x="423" y="76"/>
                </a:lnTo>
                <a:lnTo>
                  <a:pt x="423" y="114"/>
                </a:lnTo>
                <a:lnTo>
                  <a:pt x="447" y="114"/>
                </a:lnTo>
                <a:lnTo>
                  <a:pt x="472" y="139"/>
                </a:lnTo>
                <a:lnTo>
                  <a:pt x="516" y="164"/>
                </a:lnTo>
                <a:lnTo>
                  <a:pt x="540" y="188"/>
                </a:lnTo>
                <a:lnTo>
                  <a:pt x="578" y="177"/>
                </a:lnTo>
                <a:lnTo>
                  <a:pt x="633" y="177"/>
                </a:lnTo>
                <a:lnTo>
                  <a:pt x="644" y="133"/>
                </a:lnTo>
                <a:lnTo>
                  <a:pt x="674" y="103"/>
                </a:lnTo>
                <a:lnTo>
                  <a:pt x="731" y="87"/>
                </a:lnTo>
                <a:lnTo>
                  <a:pt x="731" y="54"/>
                </a:lnTo>
                <a:lnTo>
                  <a:pt x="756" y="54"/>
                </a:lnTo>
                <a:lnTo>
                  <a:pt x="805" y="76"/>
                </a:lnTo>
                <a:lnTo>
                  <a:pt x="879" y="117"/>
                </a:lnTo>
                <a:lnTo>
                  <a:pt x="920" y="76"/>
                </a:lnTo>
                <a:lnTo>
                  <a:pt x="941" y="54"/>
                </a:lnTo>
                <a:lnTo>
                  <a:pt x="939" y="19"/>
                </a:lnTo>
                <a:lnTo>
                  <a:pt x="993" y="0"/>
                </a:lnTo>
                <a:lnTo>
                  <a:pt x="993" y="0"/>
                </a:lnTo>
                <a:close/>
              </a:path>
            </a:pathLst>
          </a:custGeom>
          <a:solidFill>
            <a:schemeClr val="bg1">
              <a:alpha val="53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4" name="Freeform 12">
            <a:extLst>
              <a:ext uri="{FF2B5EF4-FFF2-40B4-BE49-F238E27FC236}">
                <a16:creationId xmlns:a16="http://schemas.microsoft.com/office/drawing/2014/main" id="{E123C0E0-F85D-443D-877D-E51C67F7ED96}"/>
              </a:ext>
            </a:extLst>
          </p:cNvPr>
          <p:cNvSpPr>
            <a:spLocks/>
          </p:cNvSpPr>
          <p:nvPr/>
        </p:nvSpPr>
        <p:spPr bwMode="auto">
          <a:xfrm>
            <a:off x="6234328" y="2693273"/>
            <a:ext cx="1836738" cy="1504950"/>
          </a:xfrm>
          <a:custGeom>
            <a:avLst/>
            <a:gdLst>
              <a:gd name="T0" fmla="*/ 169 w 1157"/>
              <a:gd name="T1" fmla="*/ 123 h 948"/>
              <a:gd name="T2" fmla="*/ 115 w 1157"/>
              <a:gd name="T3" fmla="*/ 150 h 948"/>
              <a:gd name="T4" fmla="*/ 57 w 1157"/>
              <a:gd name="T5" fmla="*/ 229 h 948"/>
              <a:gd name="T6" fmla="*/ 52 w 1157"/>
              <a:gd name="T7" fmla="*/ 279 h 948"/>
              <a:gd name="T8" fmla="*/ 5 w 1157"/>
              <a:gd name="T9" fmla="*/ 374 h 948"/>
              <a:gd name="T10" fmla="*/ 8 w 1157"/>
              <a:gd name="T11" fmla="*/ 434 h 948"/>
              <a:gd name="T12" fmla="*/ 22 w 1157"/>
              <a:gd name="T13" fmla="*/ 500 h 948"/>
              <a:gd name="T14" fmla="*/ 49 w 1157"/>
              <a:gd name="T15" fmla="*/ 533 h 948"/>
              <a:gd name="T16" fmla="*/ 109 w 1157"/>
              <a:gd name="T17" fmla="*/ 555 h 948"/>
              <a:gd name="T18" fmla="*/ 186 w 1157"/>
              <a:gd name="T19" fmla="*/ 596 h 948"/>
              <a:gd name="T20" fmla="*/ 240 w 1157"/>
              <a:gd name="T21" fmla="*/ 609 h 948"/>
              <a:gd name="T22" fmla="*/ 295 w 1157"/>
              <a:gd name="T23" fmla="*/ 612 h 948"/>
              <a:gd name="T24" fmla="*/ 371 w 1157"/>
              <a:gd name="T25" fmla="*/ 617 h 948"/>
              <a:gd name="T26" fmla="*/ 407 w 1157"/>
              <a:gd name="T27" fmla="*/ 669 h 948"/>
              <a:gd name="T28" fmla="*/ 458 w 1157"/>
              <a:gd name="T29" fmla="*/ 724 h 948"/>
              <a:gd name="T30" fmla="*/ 483 w 1157"/>
              <a:gd name="T31" fmla="*/ 784 h 948"/>
              <a:gd name="T32" fmla="*/ 532 w 1157"/>
              <a:gd name="T33" fmla="*/ 817 h 948"/>
              <a:gd name="T34" fmla="*/ 595 w 1157"/>
              <a:gd name="T35" fmla="*/ 842 h 948"/>
              <a:gd name="T36" fmla="*/ 688 w 1157"/>
              <a:gd name="T37" fmla="*/ 833 h 948"/>
              <a:gd name="T38" fmla="*/ 756 w 1157"/>
              <a:gd name="T39" fmla="*/ 858 h 948"/>
              <a:gd name="T40" fmla="*/ 789 w 1157"/>
              <a:gd name="T41" fmla="*/ 872 h 948"/>
              <a:gd name="T42" fmla="*/ 838 w 1157"/>
              <a:gd name="T43" fmla="*/ 932 h 948"/>
              <a:gd name="T44" fmla="*/ 898 w 1157"/>
              <a:gd name="T45" fmla="*/ 937 h 948"/>
              <a:gd name="T46" fmla="*/ 947 w 1157"/>
              <a:gd name="T47" fmla="*/ 833 h 948"/>
              <a:gd name="T48" fmla="*/ 1010 w 1157"/>
              <a:gd name="T49" fmla="*/ 831 h 948"/>
              <a:gd name="T50" fmla="*/ 1097 w 1157"/>
              <a:gd name="T51" fmla="*/ 833 h 948"/>
              <a:gd name="T52" fmla="*/ 1157 w 1157"/>
              <a:gd name="T53" fmla="*/ 771 h 948"/>
              <a:gd name="T54" fmla="*/ 1111 w 1157"/>
              <a:gd name="T55" fmla="*/ 639 h 948"/>
              <a:gd name="T56" fmla="*/ 1051 w 1157"/>
              <a:gd name="T57" fmla="*/ 617 h 948"/>
              <a:gd name="T58" fmla="*/ 991 w 1157"/>
              <a:gd name="T59" fmla="*/ 566 h 948"/>
              <a:gd name="T60" fmla="*/ 974 w 1157"/>
              <a:gd name="T61" fmla="*/ 445 h 948"/>
              <a:gd name="T62" fmla="*/ 944 w 1157"/>
              <a:gd name="T63" fmla="*/ 396 h 948"/>
              <a:gd name="T64" fmla="*/ 849 w 1157"/>
              <a:gd name="T65" fmla="*/ 385 h 948"/>
              <a:gd name="T66" fmla="*/ 778 w 1157"/>
              <a:gd name="T67" fmla="*/ 410 h 948"/>
              <a:gd name="T68" fmla="*/ 712 w 1157"/>
              <a:gd name="T69" fmla="*/ 344 h 948"/>
              <a:gd name="T70" fmla="*/ 663 w 1157"/>
              <a:gd name="T71" fmla="*/ 341 h 948"/>
              <a:gd name="T72" fmla="*/ 633 w 1157"/>
              <a:gd name="T73" fmla="*/ 290 h 948"/>
              <a:gd name="T74" fmla="*/ 568 w 1157"/>
              <a:gd name="T75" fmla="*/ 270 h 948"/>
              <a:gd name="T76" fmla="*/ 513 w 1157"/>
              <a:gd name="T77" fmla="*/ 355 h 948"/>
              <a:gd name="T78" fmla="*/ 445 w 1157"/>
              <a:gd name="T79" fmla="*/ 322 h 948"/>
              <a:gd name="T80" fmla="*/ 396 w 1157"/>
              <a:gd name="T81" fmla="*/ 257 h 948"/>
              <a:gd name="T82" fmla="*/ 330 w 1157"/>
              <a:gd name="T83" fmla="*/ 219 h 948"/>
              <a:gd name="T84" fmla="*/ 297 w 1157"/>
              <a:gd name="T85" fmla="*/ 158 h 948"/>
              <a:gd name="T86" fmla="*/ 401 w 1157"/>
              <a:gd name="T87" fmla="*/ 120 h 948"/>
              <a:gd name="T88" fmla="*/ 371 w 1157"/>
              <a:gd name="T89" fmla="*/ 63 h 948"/>
              <a:gd name="T90" fmla="*/ 344 w 1157"/>
              <a:gd name="T91" fmla="*/ 0 h 948"/>
              <a:gd name="T92" fmla="*/ 306 w 1157"/>
              <a:gd name="T93" fmla="*/ 55 h 948"/>
              <a:gd name="T94" fmla="*/ 169 w 1157"/>
              <a:gd name="T95" fmla="*/ 63 h 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57" h="948">
                <a:moveTo>
                  <a:pt x="169" y="63"/>
                </a:moveTo>
                <a:lnTo>
                  <a:pt x="169" y="123"/>
                </a:lnTo>
                <a:lnTo>
                  <a:pt x="142" y="123"/>
                </a:lnTo>
                <a:lnTo>
                  <a:pt x="115" y="150"/>
                </a:lnTo>
                <a:lnTo>
                  <a:pt x="57" y="188"/>
                </a:lnTo>
                <a:lnTo>
                  <a:pt x="57" y="229"/>
                </a:lnTo>
                <a:lnTo>
                  <a:pt x="35" y="249"/>
                </a:lnTo>
                <a:lnTo>
                  <a:pt x="52" y="279"/>
                </a:lnTo>
                <a:lnTo>
                  <a:pt x="16" y="328"/>
                </a:lnTo>
                <a:lnTo>
                  <a:pt x="5" y="374"/>
                </a:lnTo>
                <a:lnTo>
                  <a:pt x="30" y="399"/>
                </a:lnTo>
                <a:lnTo>
                  <a:pt x="8" y="434"/>
                </a:lnTo>
                <a:lnTo>
                  <a:pt x="0" y="478"/>
                </a:lnTo>
                <a:lnTo>
                  <a:pt x="22" y="500"/>
                </a:lnTo>
                <a:lnTo>
                  <a:pt x="49" y="500"/>
                </a:lnTo>
                <a:lnTo>
                  <a:pt x="49" y="533"/>
                </a:lnTo>
                <a:lnTo>
                  <a:pt x="85" y="533"/>
                </a:lnTo>
                <a:lnTo>
                  <a:pt x="109" y="555"/>
                </a:lnTo>
                <a:lnTo>
                  <a:pt x="153" y="544"/>
                </a:lnTo>
                <a:lnTo>
                  <a:pt x="186" y="596"/>
                </a:lnTo>
                <a:lnTo>
                  <a:pt x="216" y="596"/>
                </a:lnTo>
                <a:lnTo>
                  <a:pt x="240" y="609"/>
                </a:lnTo>
                <a:lnTo>
                  <a:pt x="270" y="587"/>
                </a:lnTo>
                <a:lnTo>
                  <a:pt x="295" y="612"/>
                </a:lnTo>
                <a:lnTo>
                  <a:pt x="327" y="596"/>
                </a:lnTo>
                <a:lnTo>
                  <a:pt x="371" y="617"/>
                </a:lnTo>
                <a:lnTo>
                  <a:pt x="360" y="669"/>
                </a:lnTo>
                <a:lnTo>
                  <a:pt x="407" y="669"/>
                </a:lnTo>
                <a:lnTo>
                  <a:pt x="423" y="713"/>
                </a:lnTo>
                <a:lnTo>
                  <a:pt x="458" y="724"/>
                </a:lnTo>
                <a:lnTo>
                  <a:pt x="488" y="754"/>
                </a:lnTo>
                <a:lnTo>
                  <a:pt x="483" y="784"/>
                </a:lnTo>
                <a:lnTo>
                  <a:pt x="516" y="784"/>
                </a:lnTo>
                <a:lnTo>
                  <a:pt x="532" y="817"/>
                </a:lnTo>
                <a:lnTo>
                  <a:pt x="565" y="817"/>
                </a:lnTo>
                <a:lnTo>
                  <a:pt x="595" y="842"/>
                </a:lnTo>
                <a:lnTo>
                  <a:pt x="641" y="822"/>
                </a:lnTo>
                <a:lnTo>
                  <a:pt x="688" y="833"/>
                </a:lnTo>
                <a:lnTo>
                  <a:pt x="723" y="858"/>
                </a:lnTo>
                <a:lnTo>
                  <a:pt x="756" y="858"/>
                </a:lnTo>
                <a:lnTo>
                  <a:pt x="786" y="844"/>
                </a:lnTo>
                <a:lnTo>
                  <a:pt x="789" y="872"/>
                </a:lnTo>
                <a:lnTo>
                  <a:pt x="832" y="896"/>
                </a:lnTo>
                <a:lnTo>
                  <a:pt x="838" y="932"/>
                </a:lnTo>
                <a:lnTo>
                  <a:pt x="873" y="948"/>
                </a:lnTo>
                <a:lnTo>
                  <a:pt x="898" y="937"/>
                </a:lnTo>
                <a:lnTo>
                  <a:pt x="950" y="869"/>
                </a:lnTo>
                <a:lnTo>
                  <a:pt x="947" y="833"/>
                </a:lnTo>
                <a:lnTo>
                  <a:pt x="982" y="817"/>
                </a:lnTo>
                <a:lnTo>
                  <a:pt x="1010" y="831"/>
                </a:lnTo>
                <a:lnTo>
                  <a:pt x="1059" y="822"/>
                </a:lnTo>
                <a:lnTo>
                  <a:pt x="1097" y="833"/>
                </a:lnTo>
                <a:lnTo>
                  <a:pt x="1149" y="809"/>
                </a:lnTo>
                <a:lnTo>
                  <a:pt x="1157" y="771"/>
                </a:lnTo>
                <a:lnTo>
                  <a:pt x="1127" y="694"/>
                </a:lnTo>
                <a:lnTo>
                  <a:pt x="1111" y="639"/>
                </a:lnTo>
                <a:lnTo>
                  <a:pt x="1070" y="639"/>
                </a:lnTo>
                <a:lnTo>
                  <a:pt x="1051" y="617"/>
                </a:lnTo>
                <a:lnTo>
                  <a:pt x="999" y="604"/>
                </a:lnTo>
                <a:lnTo>
                  <a:pt x="991" y="566"/>
                </a:lnTo>
                <a:lnTo>
                  <a:pt x="955" y="489"/>
                </a:lnTo>
                <a:lnTo>
                  <a:pt x="974" y="445"/>
                </a:lnTo>
                <a:lnTo>
                  <a:pt x="961" y="440"/>
                </a:lnTo>
                <a:lnTo>
                  <a:pt x="944" y="396"/>
                </a:lnTo>
                <a:lnTo>
                  <a:pt x="911" y="418"/>
                </a:lnTo>
                <a:lnTo>
                  <a:pt x="849" y="385"/>
                </a:lnTo>
                <a:lnTo>
                  <a:pt x="797" y="377"/>
                </a:lnTo>
                <a:lnTo>
                  <a:pt x="778" y="410"/>
                </a:lnTo>
                <a:lnTo>
                  <a:pt x="748" y="361"/>
                </a:lnTo>
                <a:lnTo>
                  <a:pt x="712" y="344"/>
                </a:lnTo>
                <a:lnTo>
                  <a:pt x="693" y="322"/>
                </a:lnTo>
                <a:lnTo>
                  <a:pt x="663" y="341"/>
                </a:lnTo>
                <a:lnTo>
                  <a:pt x="630" y="328"/>
                </a:lnTo>
                <a:lnTo>
                  <a:pt x="633" y="290"/>
                </a:lnTo>
                <a:lnTo>
                  <a:pt x="606" y="262"/>
                </a:lnTo>
                <a:lnTo>
                  <a:pt x="568" y="270"/>
                </a:lnTo>
                <a:lnTo>
                  <a:pt x="548" y="320"/>
                </a:lnTo>
                <a:lnTo>
                  <a:pt x="513" y="355"/>
                </a:lnTo>
                <a:lnTo>
                  <a:pt x="478" y="355"/>
                </a:lnTo>
                <a:lnTo>
                  <a:pt x="445" y="322"/>
                </a:lnTo>
                <a:lnTo>
                  <a:pt x="412" y="311"/>
                </a:lnTo>
                <a:lnTo>
                  <a:pt x="396" y="257"/>
                </a:lnTo>
                <a:lnTo>
                  <a:pt x="363" y="216"/>
                </a:lnTo>
                <a:lnTo>
                  <a:pt x="330" y="219"/>
                </a:lnTo>
                <a:lnTo>
                  <a:pt x="297" y="186"/>
                </a:lnTo>
                <a:lnTo>
                  <a:pt x="297" y="158"/>
                </a:lnTo>
                <a:lnTo>
                  <a:pt x="355" y="142"/>
                </a:lnTo>
                <a:lnTo>
                  <a:pt x="401" y="120"/>
                </a:lnTo>
                <a:lnTo>
                  <a:pt x="401" y="93"/>
                </a:lnTo>
                <a:lnTo>
                  <a:pt x="371" y="63"/>
                </a:lnTo>
                <a:lnTo>
                  <a:pt x="377" y="33"/>
                </a:lnTo>
                <a:lnTo>
                  <a:pt x="344" y="0"/>
                </a:lnTo>
                <a:lnTo>
                  <a:pt x="330" y="33"/>
                </a:lnTo>
                <a:lnTo>
                  <a:pt x="306" y="55"/>
                </a:lnTo>
                <a:lnTo>
                  <a:pt x="226" y="49"/>
                </a:lnTo>
                <a:lnTo>
                  <a:pt x="169" y="63"/>
                </a:lnTo>
                <a:lnTo>
                  <a:pt x="169" y="63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5" name="Freeform 13">
            <a:extLst>
              <a:ext uri="{FF2B5EF4-FFF2-40B4-BE49-F238E27FC236}">
                <a16:creationId xmlns:a16="http://schemas.microsoft.com/office/drawing/2014/main" id="{8863CE50-25C7-47AD-9547-B30AA8E9105A}"/>
              </a:ext>
            </a:extLst>
          </p:cNvPr>
          <p:cNvSpPr>
            <a:spLocks/>
          </p:cNvSpPr>
          <p:nvPr/>
        </p:nvSpPr>
        <p:spPr bwMode="auto">
          <a:xfrm>
            <a:off x="5783478" y="2520236"/>
            <a:ext cx="1295400" cy="1933575"/>
          </a:xfrm>
          <a:custGeom>
            <a:avLst/>
            <a:gdLst>
              <a:gd name="T0" fmla="*/ 453 w 816"/>
              <a:gd name="T1" fmla="*/ 232 h 1218"/>
              <a:gd name="T2" fmla="*/ 399 w 816"/>
              <a:gd name="T3" fmla="*/ 259 h 1218"/>
              <a:gd name="T4" fmla="*/ 341 w 816"/>
              <a:gd name="T5" fmla="*/ 338 h 1218"/>
              <a:gd name="T6" fmla="*/ 336 w 816"/>
              <a:gd name="T7" fmla="*/ 388 h 1218"/>
              <a:gd name="T8" fmla="*/ 289 w 816"/>
              <a:gd name="T9" fmla="*/ 483 h 1218"/>
              <a:gd name="T10" fmla="*/ 292 w 816"/>
              <a:gd name="T11" fmla="*/ 543 h 1218"/>
              <a:gd name="T12" fmla="*/ 306 w 816"/>
              <a:gd name="T13" fmla="*/ 609 h 1218"/>
              <a:gd name="T14" fmla="*/ 333 w 816"/>
              <a:gd name="T15" fmla="*/ 642 h 1218"/>
              <a:gd name="T16" fmla="*/ 393 w 816"/>
              <a:gd name="T17" fmla="*/ 664 h 1218"/>
              <a:gd name="T18" fmla="*/ 470 w 816"/>
              <a:gd name="T19" fmla="*/ 705 h 1218"/>
              <a:gd name="T20" fmla="*/ 524 w 816"/>
              <a:gd name="T21" fmla="*/ 718 h 1218"/>
              <a:gd name="T22" fmla="*/ 579 w 816"/>
              <a:gd name="T23" fmla="*/ 721 h 1218"/>
              <a:gd name="T24" fmla="*/ 655 w 816"/>
              <a:gd name="T25" fmla="*/ 726 h 1218"/>
              <a:gd name="T26" fmla="*/ 691 w 816"/>
              <a:gd name="T27" fmla="*/ 778 h 1218"/>
              <a:gd name="T28" fmla="*/ 742 w 816"/>
              <a:gd name="T29" fmla="*/ 833 h 1218"/>
              <a:gd name="T30" fmla="*/ 767 w 816"/>
              <a:gd name="T31" fmla="*/ 893 h 1218"/>
              <a:gd name="T32" fmla="*/ 816 w 816"/>
              <a:gd name="T33" fmla="*/ 926 h 1218"/>
              <a:gd name="T34" fmla="*/ 767 w 816"/>
              <a:gd name="T35" fmla="*/ 942 h 1218"/>
              <a:gd name="T36" fmla="*/ 729 w 816"/>
              <a:gd name="T37" fmla="*/ 1008 h 1218"/>
              <a:gd name="T38" fmla="*/ 663 w 816"/>
              <a:gd name="T39" fmla="*/ 1002 h 1218"/>
              <a:gd name="T40" fmla="*/ 631 w 816"/>
              <a:gd name="T41" fmla="*/ 1057 h 1218"/>
              <a:gd name="T42" fmla="*/ 562 w 816"/>
              <a:gd name="T43" fmla="*/ 1060 h 1218"/>
              <a:gd name="T44" fmla="*/ 521 w 816"/>
              <a:gd name="T45" fmla="*/ 1115 h 1218"/>
              <a:gd name="T46" fmla="*/ 459 w 816"/>
              <a:gd name="T47" fmla="*/ 1095 h 1218"/>
              <a:gd name="T48" fmla="*/ 423 w 816"/>
              <a:gd name="T49" fmla="*/ 1087 h 1218"/>
              <a:gd name="T50" fmla="*/ 415 w 816"/>
              <a:gd name="T51" fmla="*/ 1155 h 1218"/>
              <a:gd name="T52" fmla="*/ 347 w 816"/>
              <a:gd name="T53" fmla="*/ 1183 h 1218"/>
              <a:gd name="T54" fmla="*/ 289 w 816"/>
              <a:gd name="T55" fmla="*/ 1180 h 1218"/>
              <a:gd name="T56" fmla="*/ 270 w 816"/>
              <a:gd name="T57" fmla="*/ 1139 h 1218"/>
              <a:gd name="T58" fmla="*/ 224 w 816"/>
              <a:gd name="T59" fmla="*/ 1106 h 1218"/>
              <a:gd name="T60" fmla="*/ 188 w 816"/>
              <a:gd name="T61" fmla="*/ 1057 h 1218"/>
              <a:gd name="T62" fmla="*/ 167 w 816"/>
              <a:gd name="T63" fmla="*/ 1008 h 1218"/>
              <a:gd name="T64" fmla="*/ 120 w 816"/>
              <a:gd name="T65" fmla="*/ 978 h 1218"/>
              <a:gd name="T66" fmla="*/ 123 w 816"/>
              <a:gd name="T67" fmla="*/ 1024 h 1218"/>
              <a:gd name="T68" fmla="*/ 120 w 816"/>
              <a:gd name="T69" fmla="*/ 1087 h 1218"/>
              <a:gd name="T70" fmla="*/ 57 w 816"/>
              <a:gd name="T71" fmla="*/ 1074 h 1218"/>
              <a:gd name="T72" fmla="*/ 52 w 816"/>
              <a:gd name="T73" fmla="*/ 1016 h 1218"/>
              <a:gd name="T74" fmla="*/ 82 w 816"/>
              <a:gd name="T75" fmla="*/ 948 h 1218"/>
              <a:gd name="T76" fmla="*/ 22 w 816"/>
              <a:gd name="T77" fmla="*/ 937 h 1218"/>
              <a:gd name="T78" fmla="*/ 57 w 816"/>
              <a:gd name="T79" fmla="*/ 863 h 1218"/>
              <a:gd name="T80" fmla="*/ 87 w 816"/>
              <a:gd name="T81" fmla="*/ 800 h 1218"/>
              <a:gd name="T82" fmla="*/ 52 w 816"/>
              <a:gd name="T83" fmla="*/ 740 h 1218"/>
              <a:gd name="T84" fmla="*/ 27 w 816"/>
              <a:gd name="T85" fmla="*/ 664 h 1218"/>
              <a:gd name="T86" fmla="*/ 36 w 816"/>
              <a:gd name="T87" fmla="*/ 593 h 1218"/>
              <a:gd name="T88" fmla="*/ 17 w 816"/>
              <a:gd name="T89" fmla="*/ 535 h 1218"/>
              <a:gd name="T90" fmla="*/ 0 w 816"/>
              <a:gd name="T91" fmla="*/ 470 h 1218"/>
              <a:gd name="T92" fmla="*/ 44 w 816"/>
              <a:gd name="T93" fmla="*/ 396 h 1218"/>
              <a:gd name="T94" fmla="*/ 79 w 816"/>
              <a:gd name="T95" fmla="*/ 292 h 1218"/>
              <a:gd name="T96" fmla="*/ 142 w 816"/>
              <a:gd name="T97" fmla="*/ 221 h 1218"/>
              <a:gd name="T98" fmla="*/ 183 w 816"/>
              <a:gd name="T99" fmla="*/ 172 h 1218"/>
              <a:gd name="T100" fmla="*/ 131 w 816"/>
              <a:gd name="T101" fmla="*/ 134 h 1218"/>
              <a:gd name="T102" fmla="*/ 71 w 816"/>
              <a:gd name="T103" fmla="*/ 43 h 1218"/>
              <a:gd name="T104" fmla="*/ 142 w 816"/>
              <a:gd name="T105" fmla="*/ 13 h 1218"/>
              <a:gd name="T106" fmla="*/ 238 w 816"/>
              <a:gd name="T107" fmla="*/ 38 h 1218"/>
              <a:gd name="T108" fmla="*/ 306 w 816"/>
              <a:gd name="T109" fmla="*/ 49 h 1218"/>
              <a:gd name="T110" fmla="*/ 347 w 816"/>
              <a:gd name="T111" fmla="*/ 117 h 1218"/>
              <a:gd name="T112" fmla="*/ 409 w 816"/>
              <a:gd name="T113" fmla="*/ 161 h 1218"/>
              <a:gd name="T114" fmla="*/ 453 w 816"/>
              <a:gd name="T115" fmla="*/ 172 h 1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16" h="1218">
                <a:moveTo>
                  <a:pt x="453" y="172"/>
                </a:moveTo>
                <a:lnTo>
                  <a:pt x="453" y="232"/>
                </a:lnTo>
                <a:lnTo>
                  <a:pt x="426" y="232"/>
                </a:lnTo>
                <a:lnTo>
                  <a:pt x="399" y="259"/>
                </a:lnTo>
                <a:lnTo>
                  <a:pt x="341" y="297"/>
                </a:lnTo>
                <a:lnTo>
                  <a:pt x="341" y="338"/>
                </a:lnTo>
                <a:lnTo>
                  <a:pt x="319" y="358"/>
                </a:lnTo>
                <a:lnTo>
                  <a:pt x="336" y="388"/>
                </a:lnTo>
                <a:lnTo>
                  <a:pt x="300" y="437"/>
                </a:lnTo>
                <a:lnTo>
                  <a:pt x="289" y="483"/>
                </a:lnTo>
                <a:lnTo>
                  <a:pt x="314" y="508"/>
                </a:lnTo>
                <a:lnTo>
                  <a:pt x="292" y="543"/>
                </a:lnTo>
                <a:lnTo>
                  <a:pt x="284" y="587"/>
                </a:lnTo>
                <a:lnTo>
                  <a:pt x="306" y="609"/>
                </a:lnTo>
                <a:lnTo>
                  <a:pt x="333" y="609"/>
                </a:lnTo>
                <a:lnTo>
                  <a:pt x="333" y="642"/>
                </a:lnTo>
                <a:lnTo>
                  <a:pt x="369" y="642"/>
                </a:lnTo>
                <a:lnTo>
                  <a:pt x="393" y="664"/>
                </a:lnTo>
                <a:lnTo>
                  <a:pt x="437" y="653"/>
                </a:lnTo>
                <a:lnTo>
                  <a:pt x="470" y="705"/>
                </a:lnTo>
                <a:lnTo>
                  <a:pt x="500" y="705"/>
                </a:lnTo>
                <a:lnTo>
                  <a:pt x="524" y="718"/>
                </a:lnTo>
                <a:lnTo>
                  <a:pt x="554" y="696"/>
                </a:lnTo>
                <a:lnTo>
                  <a:pt x="579" y="721"/>
                </a:lnTo>
                <a:lnTo>
                  <a:pt x="611" y="705"/>
                </a:lnTo>
                <a:lnTo>
                  <a:pt x="655" y="726"/>
                </a:lnTo>
                <a:lnTo>
                  <a:pt x="644" y="778"/>
                </a:lnTo>
                <a:lnTo>
                  <a:pt x="691" y="778"/>
                </a:lnTo>
                <a:lnTo>
                  <a:pt x="707" y="822"/>
                </a:lnTo>
                <a:lnTo>
                  <a:pt x="742" y="833"/>
                </a:lnTo>
                <a:lnTo>
                  <a:pt x="772" y="863"/>
                </a:lnTo>
                <a:lnTo>
                  <a:pt x="767" y="893"/>
                </a:lnTo>
                <a:lnTo>
                  <a:pt x="800" y="893"/>
                </a:lnTo>
                <a:lnTo>
                  <a:pt x="816" y="926"/>
                </a:lnTo>
                <a:lnTo>
                  <a:pt x="792" y="951"/>
                </a:lnTo>
                <a:lnTo>
                  <a:pt x="767" y="942"/>
                </a:lnTo>
                <a:lnTo>
                  <a:pt x="729" y="967"/>
                </a:lnTo>
                <a:lnTo>
                  <a:pt x="729" y="1008"/>
                </a:lnTo>
                <a:lnTo>
                  <a:pt x="696" y="1041"/>
                </a:lnTo>
                <a:lnTo>
                  <a:pt x="663" y="1002"/>
                </a:lnTo>
                <a:lnTo>
                  <a:pt x="617" y="1019"/>
                </a:lnTo>
                <a:lnTo>
                  <a:pt x="631" y="1057"/>
                </a:lnTo>
                <a:lnTo>
                  <a:pt x="590" y="1071"/>
                </a:lnTo>
                <a:lnTo>
                  <a:pt x="562" y="1060"/>
                </a:lnTo>
                <a:lnTo>
                  <a:pt x="538" y="1084"/>
                </a:lnTo>
                <a:lnTo>
                  <a:pt x="521" y="1115"/>
                </a:lnTo>
                <a:lnTo>
                  <a:pt x="497" y="1093"/>
                </a:lnTo>
                <a:lnTo>
                  <a:pt x="459" y="1095"/>
                </a:lnTo>
                <a:lnTo>
                  <a:pt x="448" y="1065"/>
                </a:lnTo>
                <a:lnTo>
                  <a:pt x="423" y="1087"/>
                </a:lnTo>
                <a:lnTo>
                  <a:pt x="437" y="1134"/>
                </a:lnTo>
                <a:lnTo>
                  <a:pt x="415" y="1155"/>
                </a:lnTo>
                <a:lnTo>
                  <a:pt x="401" y="1175"/>
                </a:lnTo>
                <a:lnTo>
                  <a:pt x="347" y="1183"/>
                </a:lnTo>
                <a:lnTo>
                  <a:pt x="311" y="1218"/>
                </a:lnTo>
                <a:lnTo>
                  <a:pt x="289" y="1180"/>
                </a:lnTo>
                <a:lnTo>
                  <a:pt x="289" y="1158"/>
                </a:lnTo>
                <a:lnTo>
                  <a:pt x="270" y="1139"/>
                </a:lnTo>
                <a:lnTo>
                  <a:pt x="229" y="1139"/>
                </a:lnTo>
                <a:lnTo>
                  <a:pt x="224" y="1106"/>
                </a:lnTo>
                <a:lnTo>
                  <a:pt x="224" y="1079"/>
                </a:lnTo>
                <a:lnTo>
                  <a:pt x="188" y="1057"/>
                </a:lnTo>
                <a:lnTo>
                  <a:pt x="188" y="1030"/>
                </a:lnTo>
                <a:lnTo>
                  <a:pt x="167" y="1008"/>
                </a:lnTo>
                <a:lnTo>
                  <a:pt x="153" y="978"/>
                </a:lnTo>
                <a:lnTo>
                  <a:pt x="120" y="978"/>
                </a:lnTo>
                <a:lnTo>
                  <a:pt x="98" y="1002"/>
                </a:lnTo>
                <a:lnTo>
                  <a:pt x="123" y="1024"/>
                </a:lnTo>
                <a:lnTo>
                  <a:pt x="145" y="1049"/>
                </a:lnTo>
                <a:lnTo>
                  <a:pt x="120" y="1087"/>
                </a:lnTo>
                <a:lnTo>
                  <a:pt x="104" y="1104"/>
                </a:lnTo>
                <a:lnTo>
                  <a:pt x="57" y="1074"/>
                </a:lnTo>
                <a:lnTo>
                  <a:pt x="79" y="1052"/>
                </a:lnTo>
                <a:lnTo>
                  <a:pt x="52" y="1016"/>
                </a:lnTo>
                <a:lnTo>
                  <a:pt x="52" y="978"/>
                </a:lnTo>
                <a:lnTo>
                  <a:pt x="82" y="948"/>
                </a:lnTo>
                <a:lnTo>
                  <a:pt x="49" y="937"/>
                </a:lnTo>
                <a:lnTo>
                  <a:pt x="22" y="937"/>
                </a:lnTo>
                <a:lnTo>
                  <a:pt x="38" y="890"/>
                </a:lnTo>
                <a:lnTo>
                  <a:pt x="57" y="863"/>
                </a:lnTo>
                <a:lnTo>
                  <a:pt x="57" y="830"/>
                </a:lnTo>
                <a:lnTo>
                  <a:pt x="87" y="800"/>
                </a:lnTo>
                <a:lnTo>
                  <a:pt x="87" y="757"/>
                </a:lnTo>
                <a:lnTo>
                  <a:pt x="52" y="740"/>
                </a:lnTo>
                <a:lnTo>
                  <a:pt x="52" y="716"/>
                </a:lnTo>
                <a:lnTo>
                  <a:pt x="27" y="664"/>
                </a:lnTo>
                <a:lnTo>
                  <a:pt x="3" y="614"/>
                </a:lnTo>
                <a:lnTo>
                  <a:pt x="36" y="593"/>
                </a:lnTo>
                <a:lnTo>
                  <a:pt x="22" y="579"/>
                </a:lnTo>
                <a:lnTo>
                  <a:pt x="17" y="535"/>
                </a:lnTo>
                <a:lnTo>
                  <a:pt x="0" y="502"/>
                </a:lnTo>
                <a:lnTo>
                  <a:pt x="0" y="470"/>
                </a:lnTo>
                <a:lnTo>
                  <a:pt x="60" y="420"/>
                </a:lnTo>
                <a:lnTo>
                  <a:pt x="44" y="396"/>
                </a:lnTo>
                <a:lnTo>
                  <a:pt x="52" y="347"/>
                </a:lnTo>
                <a:lnTo>
                  <a:pt x="79" y="292"/>
                </a:lnTo>
                <a:lnTo>
                  <a:pt x="90" y="246"/>
                </a:lnTo>
                <a:lnTo>
                  <a:pt x="142" y="221"/>
                </a:lnTo>
                <a:lnTo>
                  <a:pt x="183" y="221"/>
                </a:lnTo>
                <a:lnTo>
                  <a:pt x="183" y="172"/>
                </a:lnTo>
                <a:lnTo>
                  <a:pt x="156" y="144"/>
                </a:lnTo>
                <a:lnTo>
                  <a:pt x="131" y="134"/>
                </a:lnTo>
                <a:lnTo>
                  <a:pt x="112" y="65"/>
                </a:lnTo>
                <a:lnTo>
                  <a:pt x="71" y="43"/>
                </a:lnTo>
                <a:lnTo>
                  <a:pt x="93" y="0"/>
                </a:lnTo>
                <a:lnTo>
                  <a:pt x="142" y="13"/>
                </a:lnTo>
                <a:lnTo>
                  <a:pt x="178" y="21"/>
                </a:lnTo>
                <a:lnTo>
                  <a:pt x="238" y="38"/>
                </a:lnTo>
                <a:lnTo>
                  <a:pt x="265" y="62"/>
                </a:lnTo>
                <a:lnTo>
                  <a:pt x="306" y="49"/>
                </a:lnTo>
                <a:lnTo>
                  <a:pt x="311" y="93"/>
                </a:lnTo>
                <a:lnTo>
                  <a:pt x="347" y="117"/>
                </a:lnTo>
                <a:lnTo>
                  <a:pt x="396" y="117"/>
                </a:lnTo>
                <a:lnTo>
                  <a:pt x="409" y="161"/>
                </a:lnTo>
                <a:lnTo>
                  <a:pt x="453" y="172"/>
                </a:lnTo>
                <a:lnTo>
                  <a:pt x="453" y="172"/>
                </a:lnTo>
                <a:close/>
              </a:path>
            </a:pathLst>
          </a:custGeom>
          <a:solidFill>
            <a:schemeClr val="bg1">
              <a:alpha val="68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6" name="Freeform 14">
            <a:extLst>
              <a:ext uri="{FF2B5EF4-FFF2-40B4-BE49-F238E27FC236}">
                <a16:creationId xmlns:a16="http://schemas.microsoft.com/office/drawing/2014/main" id="{05579968-CCCE-4863-B885-DADF0F6FF2A4}"/>
              </a:ext>
            </a:extLst>
          </p:cNvPr>
          <p:cNvSpPr>
            <a:spLocks/>
          </p:cNvSpPr>
          <p:nvPr/>
        </p:nvSpPr>
        <p:spPr bwMode="auto">
          <a:xfrm>
            <a:off x="4072153" y="1986836"/>
            <a:ext cx="1555750" cy="1222375"/>
          </a:xfrm>
          <a:custGeom>
            <a:avLst/>
            <a:gdLst>
              <a:gd name="T0" fmla="*/ 311 w 980"/>
              <a:gd name="T1" fmla="*/ 2 h 770"/>
              <a:gd name="T2" fmla="*/ 380 w 980"/>
              <a:gd name="T3" fmla="*/ 43 h 770"/>
              <a:gd name="T4" fmla="*/ 456 w 980"/>
              <a:gd name="T5" fmla="*/ 27 h 770"/>
              <a:gd name="T6" fmla="*/ 494 w 980"/>
              <a:gd name="T7" fmla="*/ 112 h 770"/>
              <a:gd name="T8" fmla="*/ 565 w 980"/>
              <a:gd name="T9" fmla="*/ 95 h 770"/>
              <a:gd name="T10" fmla="*/ 587 w 980"/>
              <a:gd name="T11" fmla="*/ 174 h 770"/>
              <a:gd name="T12" fmla="*/ 652 w 980"/>
              <a:gd name="T13" fmla="*/ 117 h 770"/>
              <a:gd name="T14" fmla="*/ 726 w 980"/>
              <a:gd name="T15" fmla="*/ 153 h 770"/>
              <a:gd name="T16" fmla="*/ 797 w 980"/>
              <a:gd name="T17" fmla="*/ 117 h 770"/>
              <a:gd name="T18" fmla="*/ 852 w 980"/>
              <a:gd name="T19" fmla="*/ 221 h 770"/>
              <a:gd name="T20" fmla="*/ 794 w 980"/>
              <a:gd name="T21" fmla="*/ 286 h 770"/>
              <a:gd name="T22" fmla="*/ 729 w 980"/>
              <a:gd name="T23" fmla="*/ 377 h 770"/>
              <a:gd name="T24" fmla="*/ 805 w 980"/>
              <a:gd name="T25" fmla="*/ 407 h 770"/>
              <a:gd name="T26" fmla="*/ 824 w 980"/>
              <a:gd name="T27" fmla="*/ 450 h 770"/>
              <a:gd name="T28" fmla="*/ 876 w 980"/>
              <a:gd name="T29" fmla="*/ 470 h 770"/>
              <a:gd name="T30" fmla="*/ 955 w 980"/>
              <a:gd name="T31" fmla="*/ 565 h 770"/>
              <a:gd name="T32" fmla="*/ 980 w 980"/>
              <a:gd name="T33" fmla="*/ 658 h 770"/>
              <a:gd name="T34" fmla="*/ 906 w 980"/>
              <a:gd name="T35" fmla="*/ 636 h 770"/>
              <a:gd name="T36" fmla="*/ 849 w 980"/>
              <a:gd name="T37" fmla="*/ 685 h 770"/>
              <a:gd name="T38" fmla="*/ 808 w 980"/>
              <a:gd name="T39" fmla="*/ 759 h 770"/>
              <a:gd name="T40" fmla="*/ 715 w 980"/>
              <a:gd name="T41" fmla="*/ 770 h 770"/>
              <a:gd name="T42" fmla="*/ 647 w 980"/>
              <a:gd name="T43" fmla="*/ 721 h 770"/>
              <a:gd name="T44" fmla="*/ 598 w 980"/>
              <a:gd name="T45" fmla="*/ 696 h 770"/>
              <a:gd name="T46" fmla="*/ 576 w 980"/>
              <a:gd name="T47" fmla="*/ 636 h 770"/>
              <a:gd name="T48" fmla="*/ 494 w 980"/>
              <a:gd name="T49" fmla="*/ 655 h 770"/>
              <a:gd name="T50" fmla="*/ 453 w 980"/>
              <a:gd name="T51" fmla="*/ 666 h 770"/>
              <a:gd name="T52" fmla="*/ 426 w 980"/>
              <a:gd name="T53" fmla="*/ 633 h 770"/>
              <a:gd name="T54" fmla="*/ 339 w 980"/>
              <a:gd name="T55" fmla="*/ 674 h 770"/>
              <a:gd name="T56" fmla="*/ 251 w 980"/>
              <a:gd name="T57" fmla="*/ 707 h 770"/>
              <a:gd name="T58" fmla="*/ 210 w 980"/>
              <a:gd name="T59" fmla="*/ 680 h 770"/>
              <a:gd name="T60" fmla="*/ 186 w 980"/>
              <a:gd name="T61" fmla="*/ 612 h 770"/>
              <a:gd name="T62" fmla="*/ 180 w 980"/>
              <a:gd name="T63" fmla="*/ 554 h 770"/>
              <a:gd name="T64" fmla="*/ 156 w 980"/>
              <a:gd name="T65" fmla="*/ 500 h 770"/>
              <a:gd name="T66" fmla="*/ 71 w 980"/>
              <a:gd name="T67" fmla="*/ 513 h 770"/>
              <a:gd name="T68" fmla="*/ 44 w 980"/>
              <a:gd name="T69" fmla="*/ 456 h 770"/>
              <a:gd name="T70" fmla="*/ 0 w 980"/>
              <a:gd name="T71" fmla="*/ 420 h 770"/>
              <a:gd name="T72" fmla="*/ 11 w 980"/>
              <a:gd name="T73" fmla="*/ 344 h 770"/>
              <a:gd name="T74" fmla="*/ 3 w 980"/>
              <a:gd name="T75" fmla="*/ 292 h 770"/>
              <a:gd name="T76" fmla="*/ 66 w 980"/>
              <a:gd name="T77" fmla="*/ 297 h 770"/>
              <a:gd name="T78" fmla="*/ 169 w 980"/>
              <a:gd name="T79" fmla="*/ 292 h 770"/>
              <a:gd name="T80" fmla="*/ 219 w 980"/>
              <a:gd name="T81" fmla="*/ 306 h 770"/>
              <a:gd name="T82" fmla="*/ 251 w 980"/>
              <a:gd name="T83" fmla="*/ 254 h 770"/>
              <a:gd name="T84" fmla="*/ 336 w 980"/>
              <a:gd name="T85" fmla="*/ 267 h 770"/>
              <a:gd name="T86" fmla="*/ 300 w 980"/>
              <a:gd name="T87" fmla="*/ 213 h 770"/>
              <a:gd name="T88" fmla="*/ 298 w 980"/>
              <a:gd name="T89" fmla="*/ 155 h 770"/>
              <a:gd name="T90" fmla="*/ 287 w 980"/>
              <a:gd name="T91" fmla="*/ 87 h 770"/>
              <a:gd name="T92" fmla="*/ 262 w 980"/>
              <a:gd name="T93" fmla="*/ 0 h 7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80" h="770">
                <a:moveTo>
                  <a:pt x="262" y="0"/>
                </a:moveTo>
                <a:lnTo>
                  <a:pt x="311" y="2"/>
                </a:lnTo>
                <a:lnTo>
                  <a:pt x="363" y="27"/>
                </a:lnTo>
                <a:lnTo>
                  <a:pt x="380" y="43"/>
                </a:lnTo>
                <a:lnTo>
                  <a:pt x="415" y="49"/>
                </a:lnTo>
                <a:lnTo>
                  <a:pt x="456" y="27"/>
                </a:lnTo>
                <a:lnTo>
                  <a:pt x="472" y="62"/>
                </a:lnTo>
                <a:lnTo>
                  <a:pt x="494" y="112"/>
                </a:lnTo>
                <a:lnTo>
                  <a:pt x="521" y="112"/>
                </a:lnTo>
                <a:lnTo>
                  <a:pt x="565" y="95"/>
                </a:lnTo>
                <a:lnTo>
                  <a:pt x="590" y="144"/>
                </a:lnTo>
                <a:lnTo>
                  <a:pt x="587" y="174"/>
                </a:lnTo>
                <a:lnTo>
                  <a:pt x="625" y="144"/>
                </a:lnTo>
                <a:lnTo>
                  <a:pt x="652" y="117"/>
                </a:lnTo>
                <a:lnTo>
                  <a:pt x="702" y="153"/>
                </a:lnTo>
                <a:lnTo>
                  <a:pt x="726" y="153"/>
                </a:lnTo>
                <a:lnTo>
                  <a:pt x="732" y="117"/>
                </a:lnTo>
                <a:lnTo>
                  <a:pt x="797" y="117"/>
                </a:lnTo>
                <a:lnTo>
                  <a:pt x="879" y="199"/>
                </a:lnTo>
                <a:lnTo>
                  <a:pt x="852" y="221"/>
                </a:lnTo>
                <a:lnTo>
                  <a:pt x="846" y="267"/>
                </a:lnTo>
                <a:lnTo>
                  <a:pt x="794" y="286"/>
                </a:lnTo>
                <a:lnTo>
                  <a:pt x="721" y="344"/>
                </a:lnTo>
                <a:lnTo>
                  <a:pt x="729" y="377"/>
                </a:lnTo>
                <a:lnTo>
                  <a:pt x="770" y="423"/>
                </a:lnTo>
                <a:lnTo>
                  <a:pt x="805" y="407"/>
                </a:lnTo>
                <a:lnTo>
                  <a:pt x="824" y="426"/>
                </a:lnTo>
                <a:lnTo>
                  <a:pt x="824" y="450"/>
                </a:lnTo>
                <a:lnTo>
                  <a:pt x="846" y="475"/>
                </a:lnTo>
                <a:lnTo>
                  <a:pt x="876" y="470"/>
                </a:lnTo>
                <a:lnTo>
                  <a:pt x="909" y="530"/>
                </a:lnTo>
                <a:lnTo>
                  <a:pt x="955" y="565"/>
                </a:lnTo>
                <a:lnTo>
                  <a:pt x="964" y="625"/>
                </a:lnTo>
                <a:lnTo>
                  <a:pt x="980" y="658"/>
                </a:lnTo>
                <a:lnTo>
                  <a:pt x="931" y="636"/>
                </a:lnTo>
                <a:lnTo>
                  <a:pt x="906" y="636"/>
                </a:lnTo>
                <a:lnTo>
                  <a:pt x="906" y="669"/>
                </a:lnTo>
                <a:lnTo>
                  <a:pt x="849" y="685"/>
                </a:lnTo>
                <a:lnTo>
                  <a:pt x="819" y="715"/>
                </a:lnTo>
                <a:lnTo>
                  <a:pt x="808" y="759"/>
                </a:lnTo>
                <a:lnTo>
                  <a:pt x="753" y="759"/>
                </a:lnTo>
                <a:lnTo>
                  <a:pt x="715" y="770"/>
                </a:lnTo>
                <a:lnTo>
                  <a:pt x="691" y="746"/>
                </a:lnTo>
                <a:lnTo>
                  <a:pt x="647" y="721"/>
                </a:lnTo>
                <a:lnTo>
                  <a:pt x="622" y="696"/>
                </a:lnTo>
                <a:lnTo>
                  <a:pt x="598" y="696"/>
                </a:lnTo>
                <a:lnTo>
                  <a:pt x="598" y="658"/>
                </a:lnTo>
                <a:lnTo>
                  <a:pt x="576" y="636"/>
                </a:lnTo>
                <a:lnTo>
                  <a:pt x="532" y="636"/>
                </a:lnTo>
                <a:lnTo>
                  <a:pt x="494" y="655"/>
                </a:lnTo>
                <a:lnTo>
                  <a:pt x="475" y="674"/>
                </a:lnTo>
                <a:lnTo>
                  <a:pt x="453" y="666"/>
                </a:lnTo>
                <a:lnTo>
                  <a:pt x="453" y="633"/>
                </a:lnTo>
                <a:lnTo>
                  <a:pt x="426" y="633"/>
                </a:lnTo>
                <a:lnTo>
                  <a:pt x="396" y="674"/>
                </a:lnTo>
                <a:lnTo>
                  <a:pt x="339" y="674"/>
                </a:lnTo>
                <a:lnTo>
                  <a:pt x="309" y="658"/>
                </a:lnTo>
                <a:lnTo>
                  <a:pt x="251" y="707"/>
                </a:lnTo>
                <a:lnTo>
                  <a:pt x="199" y="718"/>
                </a:lnTo>
                <a:lnTo>
                  <a:pt x="210" y="680"/>
                </a:lnTo>
                <a:lnTo>
                  <a:pt x="164" y="653"/>
                </a:lnTo>
                <a:lnTo>
                  <a:pt x="186" y="612"/>
                </a:lnTo>
                <a:lnTo>
                  <a:pt x="175" y="587"/>
                </a:lnTo>
                <a:lnTo>
                  <a:pt x="180" y="554"/>
                </a:lnTo>
                <a:lnTo>
                  <a:pt x="175" y="519"/>
                </a:lnTo>
                <a:lnTo>
                  <a:pt x="156" y="500"/>
                </a:lnTo>
                <a:lnTo>
                  <a:pt x="123" y="521"/>
                </a:lnTo>
                <a:lnTo>
                  <a:pt x="71" y="513"/>
                </a:lnTo>
                <a:lnTo>
                  <a:pt x="71" y="483"/>
                </a:lnTo>
                <a:lnTo>
                  <a:pt x="44" y="456"/>
                </a:lnTo>
                <a:lnTo>
                  <a:pt x="8" y="448"/>
                </a:lnTo>
                <a:lnTo>
                  <a:pt x="0" y="420"/>
                </a:lnTo>
                <a:lnTo>
                  <a:pt x="28" y="393"/>
                </a:lnTo>
                <a:lnTo>
                  <a:pt x="11" y="344"/>
                </a:lnTo>
                <a:lnTo>
                  <a:pt x="19" y="316"/>
                </a:lnTo>
                <a:lnTo>
                  <a:pt x="3" y="292"/>
                </a:lnTo>
                <a:lnTo>
                  <a:pt x="19" y="270"/>
                </a:lnTo>
                <a:lnTo>
                  <a:pt x="66" y="297"/>
                </a:lnTo>
                <a:lnTo>
                  <a:pt x="107" y="270"/>
                </a:lnTo>
                <a:lnTo>
                  <a:pt x="169" y="292"/>
                </a:lnTo>
                <a:lnTo>
                  <a:pt x="189" y="322"/>
                </a:lnTo>
                <a:lnTo>
                  <a:pt x="219" y="306"/>
                </a:lnTo>
                <a:lnTo>
                  <a:pt x="219" y="276"/>
                </a:lnTo>
                <a:lnTo>
                  <a:pt x="251" y="254"/>
                </a:lnTo>
                <a:lnTo>
                  <a:pt x="279" y="281"/>
                </a:lnTo>
                <a:lnTo>
                  <a:pt x="336" y="267"/>
                </a:lnTo>
                <a:lnTo>
                  <a:pt x="336" y="248"/>
                </a:lnTo>
                <a:lnTo>
                  <a:pt x="300" y="213"/>
                </a:lnTo>
                <a:lnTo>
                  <a:pt x="320" y="177"/>
                </a:lnTo>
                <a:lnTo>
                  <a:pt x="298" y="155"/>
                </a:lnTo>
                <a:lnTo>
                  <a:pt x="306" y="131"/>
                </a:lnTo>
                <a:lnTo>
                  <a:pt x="287" y="87"/>
                </a:lnTo>
                <a:lnTo>
                  <a:pt x="298" y="40"/>
                </a:lnTo>
                <a:lnTo>
                  <a:pt x="262" y="0"/>
                </a:lnTo>
                <a:lnTo>
                  <a:pt x="262" y="0"/>
                </a:lnTo>
                <a:close/>
              </a:path>
            </a:pathLst>
          </a:custGeom>
          <a:solidFill>
            <a:schemeClr val="bg1">
              <a:alpha val="48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7" name="Freeform 15">
            <a:extLst>
              <a:ext uri="{FF2B5EF4-FFF2-40B4-BE49-F238E27FC236}">
                <a16:creationId xmlns:a16="http://schemas.microsoft.com/office/drawing/2014/main" id="{14AC4169-2739-4089-A656-684F53D49706}"/>
              </a:ext>
            </a:extLst>
          </p:cNvPr>
          <p:cNvSpPr>
            <a:spLocks/>
          </p:cNvSpPr>
          <p:nvPr/>
        </p:nvSpPr>
        <p:spPr bwMode="auto">
          <a:xfrm>
            <a:off x="916835" y="2498011"/>
            <a:ext cx="1257300" cy="915988"/>
          </a:xfrm>
          <a:custGeom>
            <a:avLst/>
            <a:gdLst>
              <a:gd name="T0" fmla="*/ 100 w 290"/>
              <a:gd name="T1" fmla="*/ 209 h 211"/>
              <a:gd name="T2" fmla="*/ 89 w 290"/>
              <a:gd name="T3" fmla="*/ 193 h 211"/>
              <a:gd name="T4" fmla="*/ 57 w 290"/>
              <a:gd name="T5" fmla="*/ 158 h 211"/>
              <a:gd name="T6" fmla="*/ 28 w 290"/>
              <a:gd name="T7" fmla="*/ 131 h 211"/>
              <a:gd name="T8" fmla="*/ 23 w 290"/>
              <a:gd name="T9" fmla="*/ 103 h 211"/>
              <a:gd name="T10" fmla="*/ 0 w 290"/>
              <a:gd name="T11" fmla="*/ 73 h 211"/>
              <a:gd name="T12" fmla="*/ 1 w 290"/>
              <a:gd name="T13" fmla="*/ 46 h 211"/>
              <a:gd name="T14" fmla="*/ 24 w 290"/>
              <a:gd name="T15" fmla="*/ 50 h 211"/>
              <a:gd name="T16" fmla="*/ 34 w 290"/>
              <a:gd name="T17" fmla="*/ 63 h 211"/>
              <a:gd name="T18" fmla="*/ 36 w 290"/>
              <a:gd name="T19" fmla="*/ 78 h 211"/>
              <a:gd name="T20" fmla="*/ 42 w 290"/>
              <a:gd name="T21" fmla="*/ 98 h 211"/>
              <a:gd name="T22" fmla="*/ 55 w 290"/>
              <a:gd name="T23" fmla="*/ 86 h 211"/>
              <a:gd name="T24" fmla="*/ 67 w 290"/>
              <a:gd name="T25" fmla="*/ 64 h 211"/>
              <a:gd name="T26" fmla="*/ 95 w 290"/>
              <a:gd name="T27" fmla="*/ 34 h 211"/>
              <a:gd name="T28" fmla="*/ 102 w 290"/>
              <a:gd name="T29" fmla="*/ 19 h 211"/>
              <a:gd name="T30" fmla="*/ 140 w 290"/>
              <a:gd name="T31" fmla="*/ 13 h 211"/>
              <a:gd name="T32" fmla="*/ 158 w 290"/>
              <a:gd name="T33" fmla="*/ 5 h 211"/>
              <a:gd name="T34" fmla="*/ 203 w 290"/>
              <a:gd name="T35" fmla="*/ 16 h 211"/>
              <a:gd name="T36" fmla="*/ 234 w 290"/>
              <a:gd name="T37" fmla="*/ 27 h 211"/>
              <a:gd name="T38" fmla="*/ 245 w 290"/>
              <a:gd name="T39" fmla="*/ 41 h 211"/>
              <a:gd name="T40" fmla="*/ 278 w 290"/>
              <a:gd name="T41" fmla="*/ 49 h 211"/>
              <a:gd name="T42" fmla="*/ 274 w 290"/>
              <a:gd name="T43" fmla="*/ 69 h 211"/>
              <a:gd name="T44" fmla="*/ 279 w 290"/>
              <a:gd name="T45" fmla="*/ 91 h 211"/>
              <a:gd name="T46" fmla="*/ 285 w 290"/>
              <a:gd name="T47" fmla="*/ 113 h 211"/>
              <a:gd name="T48" fmla="*/ 290 w 290"/>
              <a:gd name="T49" fmla="*/ 138 h 211"/>
              <a:gd name="T50" fmla="*/ 271 w 290"/>
              <a:gd name="T51" fmla="*/ 159 h 211"/>
              <a:gd name="T52" fmla="*/ 255 w 290"/>
              <a:gd name="T53" fmla="*/ 165 h 211"/>
              <a:gd name="T54" fmla="*/ 205 w 290"/>
              <a:gd name="T55" fmla="*/ 184 h 211"/>
              <a:gd name="T56" fmla="*/ 197 w 290"/>
              <a:gd name="T57" fmla="*/ 204 h 211"/>
              <a:gd name="T58" fmla="*/ 177 w 290"/>
              <a:gd name="T59" fmla="*/ 201 h 211"/>
              <a:gd name="T60" fmla="*/ 147 w 290"/>
              <a:gd name="T61" fmla="*/ 199 h 211"/>
              <a:gd name="T62" fmla="*/ 125 w 290"/>
              <a:gd name="T63" fmla="*/ 201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90" h="211">
                <a:moveTo>
                  <a:pt x="115" y="210"/>
                </a:moveTo>
                <a:cubicBezTo>
                  <a:pt x="100" y="209"/>
                  <a:pt x="100" y="209"/>
                  <a:pt x="100" y="209"/>
                </a:cubicBezTo>
                <a:cubicBezTo>
                  <a:pt x="100" y="198"/>
                  <a:pt x="100" y="198"/>
                  <a:pt x="100" y="198"/>
                </a:cubicBezTo>
                <a:cubicBezTo>
                  <a:pt x="89" y="193"/>
                  <a:pt x="89" y="193"/>
                  <a:pt x="89" y="193"/>
                </a:cubicBezTo>
                <a:cubicBezTo>
                  <a:pt x="89" y="180"/>
                  <a:pt x="89" y="180"/>
                  <a:pt x="89" y="180"/>
                </a:cubicBezTo>
                <a:cubicBezTo>
                  <a:pt x="57" y="158"/>
                  <a:pt x="57" y="158"/>
                  <a:pt x="57" y="158"/>
                </a:cubicBezTo>
                <a:cubicBezTo>
                  <a:pt x="36" y="147"/>
                  <a:pt x="36" y="147"/>
                  <a:pt x="36" y="147"/>
                </a:cubicBezTo>
                <a:cubicBezTo>
                  <a:pt x="28" y="131"/>
                  <a:pt x="28" y="131"/>
                  <a:pt x="28" y="131"/>
                </a:cubicBezTo>
                <a:cubicBezTo>
                  <a:pt x="19" y="121"/>
                  <a:pt x="19" y="121"/>
                  <a:pt x="19" y="121"/>
                </a:cubicBezTo>
                <a:cubicBezTo>
                  <a:pt x="23" y="103"/>
                  <a:pt x="23" y="103"/>
                  <a:pt x="23" y="103"/>
                </a:cubicBezTo>
                <a:cubicBezTo>
                  <a:pt x="9" y="83"/>
                  <a:pt x="9" y="83"/>
                  <a:pt x="9" y="83"/>
                </a:cubicBezTo>
                <a:cubicBezTo>
                  <a:pt x="0" y="73"/>
                  <a:pt x="0" y="73"/>
                  <a:pt x="0" y="73"/>
                </a:cubicBezTo>
                <a:cubicBezTo>
                  <a:pt x="6" y="60"/>
                  <a:pt x="6" y="60"/>
                  <a:pt x="6" y="60"/>
                </a:cubicBezTo>
                <a:cubicBezTo>
                  <a:pt x="1" y="46"/>
                  <a:pt x="1" y="46"/>
                  <a:pt x="1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24" y="50"/>
                  <a:pt x="24" y="50"/>
                  <a:pt x="24" y="50"/>
                </a:cubicBezTo>
                <a:cubicBezTo>
                  <a:pt x="24" y="63"/>
                  <a:pt x="24" y="63"/>
                  <a:pt x="24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9" y="69"/>
                  <a:pt x="39" y="69"/>
                  <a:pt x="39" y="69"/>
                </a:cubicBezTo>
                <a:cubicBezTo>
                  <a:pt x="36" y="78"/>
                  <a:pt x="36" y="78"/>
                  <a:pt x="36" y="78"/>
                </a:cubicBezTo>
                <a:cubicBezTo>
                  <a:pt x="42" y="83"/>
                  <a:pt x="42" y="83"/>
                  <a:pt x="42" y="83"/>
                </a:cubicBezTo>
                <a:cubicBezTo>
                  <a:pt x="42" y="98"/>
                  <a:pt x="42" y="98"/>
                  <a:pt x="42" y="98"/>
                </a:cubicBezTo>
                <a:cubicBezTo>
                  <a:pt x="51" y="107"/>
                  <a:pt x="51" y="107"/>
                  <a:pt x="51" y="107"/>
                </a:cubicBezTo>
                <a:cubicBezTo>
                  <a:pt x="55" y="86"/>
                  <a:pt x="55" y="86"/>
                  <a:pt x="55" y="86"/>
                </a:cubicBezTo>
                <a:cubicBezTo>
                  <a:pt x="55" y="86"/>
                  <a:pt x="52" y="79"/>
                  <a:pt x="55" y="76"/>
                </a:cubicBezTo>
                <a:cubicBezTo>
                  <a:pt x="58" y="73"/>
                  <a:pt x="67" y="64"/>
                  <a:pt x="67" y="64"/>
                </a:cubicBezTo>
                <a:cubicBezTo>
                  <a:pt x="72" y="47"/>
                  <a:pt x="72" y="47"/>
                  <a:pt x="72" y="47"/>
                </a:cubicBezTo>
                <a:cubicBezTo>
                  <a:pt x="95" y="34"/>
                  <a:pt x="95" y="34"/>
                  <a:pt x="95" y="34"/>
                </a:cubicBezTo>
                <a:cubicBezTo>
                  <a:pt x="95" y="26"/>
                  <a:pt x="95" y="26"/>
                  <a:pt x="95" y="26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19" y="16"/>
                  <a:pt x="119" y="16"/>
                  <a:pt x="119" y="16"/>
                </a:cubicBezTo>
                <a:cubicBezTo>
                  <a:pt x="140" y="13"/>
                  <a:pt x="140" y="13"/>
                  <a:pt x="140" y="13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58" y="5"/>
                  <a:pt x="158" y="5"/>
                  <a:pt x="158" y="5"/>
                </a:cubicBezTo>
                <a:cubicBezTo>
                  <a:pt x="180" y="0"/>
                  <a:pt x="180" y="0"/>
                  <a:pt x="180" y="0"/>
                </a:cubicBezTo>
                <a:cubicBezTo>
                  <a:pt x="203" y="16"/>
                  <a:pt x="203" y="16"/>
                  <a:pt x="203" y="16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34" y="27"/>
                  <a:pt x="234" y="27"/>
                  <a:pt x="234" y="27"/>
                </a:cubicBezTo>
                <a:cubicBezTo>
                  <a:pt x="245" y="31"/>
                  <a:pt x="245" y="31"/>
                  <a:pt x="245" y="31"/>
                </a:cubicBezTo>
                <a:cubicBezTo>
                  <a:pt x="245" y="41"/>
                  <a:pt x="245" y="41"/>
                  <a:pt x="245" y="41"/>
                </a:cubicBezTo>
                <a:cubicBezTo>
                  <a:pt x="268" y="38"/>
                  <a:pt x="268" y="38"/>
                  <a:pt x="268" y="38"/>
                </a:cubicBezTo>
                <a:cubicBezTo>
                  <a:pt x="278" y="49"/>
                  <a:pt x="278" y="49"/>
                  <a:pt x="278" y="49"/>
                </a:cubicBezTo>
                <a:cubicBezTo>
                  <a:pt x="268" y="58"/>
                  <a:pt x="268" y="58"/>
                  <a:pt x="268" y="58"/>
                </a:cubicBezTo>
                <a:cubicBezTo>
                  <a:pt x="274" y="69"/>
                  <a:pt x="274" y="69"/>
                  <a:pt x="274" y="69"/>
                </a:cubicBezTo>
                <a:cubicBezTo>
                  <a:pt x="270" y="82"/>
                  <a:pt x="270" y="82"/>
                  <a:pt x="270" y="82"/>
                </a:cubicBezTo>
                <a:cubicBezTo>
                  <a:pt x="279" y="91"/>
                  <a:pt x="279" y="91"/>
                  <a:pt x="279" y="91"/>
                </a:cubicBezTo>
                <a:cubicBezTo>
                  <a:pt x="275" y="99"/>
                  <a:pt x="275" y="99"/>
                  <a:pt x="275" y="99"/>
                </a:cubicBezTo>
                <a:cubicBezTo>
                  <a:pt x="285" y="113"/>
                  <a:pt x="285" y="113"/>
                  <a:pt x="285" y="113"/>
                </a:cubicBezTo>
                <a:cubicBezTo>
                  <a:pt x="275" y="123"/>
                  <a:pt x="275" y="123"/>
                  <a:pt x="275" y="123"/>
                </a:cubicBezTo>
                <a:cubicBezTo>
                  <a:pt x="290" y="138"/>
                  <a:pt x="290" y="138"/>
                  <a:pt x="290" y="138"/>
                </a:cubicBezTo>
                <a:cubicBezTo>
                  <a:pt x="283" y="155"/>
                  <a:pt x="283" y="155"/>
                  <a:pt x="283" y="155"/>
                </a:cubicBezTo>
                <a:cubicBezTo>
                  <a:pt x="271" y="159"/>
                  <a:pt x="271" y="159"/>
                  <a:pt x="271" y="159"/>
                </a:cubicBezTo>
                <a:cubicBezTo>
                  <a:pt x="271" y="177"/>
                  <a:pt x="271" y="177"/>
                  <a:pt x="271" y="177"/>
                </a:cubicBezTo>
                <a:cubicBezTo>
                  <a:pt x="255" y="165"/>
                  <a:pt x="255" y="165"/>
                  <a:pt x="255" y="165"/>
                </a:cubicBezTo>
                <a:cubicBezTo>
                  <a:pt x="238" y="163"/>
                  <a:pt x="238" y="163"/>
                  <a:pt x="238" y="163"/>
                </a:cubicBezTo>
                <a:cubicBezTo>
                  <a:pt x="205" y="184"/>
                  <a:pt x="205" y="184"/>
                  <a:pt x="205" y="184"/>
                </a:cubicBezTo>
                <a:cubicBezTo>
                  <a:pt x="205" y="196"/>
                  <a:pt x="205" y="196"/>
                  <a:pt x="205" y="196"/>
                </a:cubicBezTo>
                <a:cubicBezTo>
                  <a:pt x="197" y="204"/>
                  <a:pt x="197" y="204"/>
                  <a:pt x="197" y="204"/>
                </a:cubicBezTo>
                <a:cubicBezTo>
                  <a:pt x="184" y="197"/>
                  <a:pt x="184" y="197"/>
                  <a:pt x="184" y="197"/>
                </a:cubicBezTo>
                <a:cubicBezTo>
                  <a:pt x="177" y="201"/>
                  <a:pt x="177" y="201"/>
                  <a:pt x="177" y="201"/>
                </a:cubicBezTo>
                <a:cubicBezTo>
                  <a:pt x="163" y="193"/>
                  <a:pt x="163" y="193"/>
                  <a:pt x="163" y="193"/>
                </a:cubicBezTo>
                <a:cubicBezTo>
                  <a:pt x="147" y="199"/>
                  <a:pt x="147" y="199"/>
                  <a:pt x="147" y="199"/>
                </a:cubicBezTo>
                <a:cubicBezTo>
                  <a:pt x="136" y="211"/>
                  <a:pt x="136" y="211"/>
                  <a:pt x="136" y="211"/>
                </a:cubicBezTo>
                <a:cubicBezTo>
                  <a:pt x="125" y="201"/>
                  <a:pt x="125" y="201"/>
                  <a:pt x="125" y="201"/>
                </a:cubicBezTo>
                <a:cubicBezTo>
                  <a:pt x="115" y="210"/>
                  <a:pt x="115" y="210"/>
                  <a:pt x="115" y="210"/>
                </a:cubicBezTo>
                <a:close/>
              </a:path>
            </a:pathLst>
          </a:custGeom>
          <a:solidFill>
            <a:schemeClr val="bg1">
              <a:alpha val="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48,2</a:t>
            </a:r>
          </a:p>
        </p:txBody>
      </p:sp>
      <p:sp>
        <p:nvSpPr>
          <p:cNvPr id="58" name="Freeform 16">
            <a:extLst>
              <a:ext uri="{FF2B5EF4-FFF2-40B4-BE49-F238E27FC236}">
                <a16:creationId xmlns:a16="http://schemas.microsoft.com/office/drawing/2014/main" id="{D2FAEBD9-AD44-4ECF-9365-8A7830FCE588}"/>
              </a:ext>
            </a:extLst>
          </p:cNvPr>
          <p:cNvSpPr>
            <a:spLocks/>
          </p:cNvSpPr>
          <p:nvPr/>
        </p:nvSpPr>
        <p:spPr bwMode="auto">
          <a:xfrm>
            <a:off x="3262528" y="1604248"/>
            <a:ext cx="1343025" cy="898525"/>
          </a:xfrm>
          <a:custGeom>
            <a:avLst/>
            <a:gdLst>
              <a:gd name="T0" fmla="*/ 808 w 846"/>
              <a:gd name="T1" fmla="*/ 281 h 566"/>
              <a:gd name="T2" fmla="*/ 816 w 846"/>
              <a:gd name="T3" fmla="*/ 372 h 566"/>
              <a:gd name="T4" fmla="*/ 830 w 846"/>
              <a:gd name="T5" fmla="*/ 418 h 566"/>
              <a:gd name="T6" fmla="*/ 846 w 846"/>
              <a:gd name="T7" fmla="*/ 489 h 566"/>
              <a:gd name="T8" fmla="*/ 789 w 846"/>
              <a:gd name="T9" fmla="*/ 522 h 566"/>
              <a:gd name="T10" fmla="*/ 729 w 846"/>
              <a:gd name="T11" fmla="*/ 517 h 566"/>
              <a:gd name="T12" fmla="*/ 699 w 846"/>
              <a:gd name="T13" fmla="*/ 563 h 566"/>
              <a:gd name="T14" fmla="*/ 617 w 846"/>
              <a:gd name="T15" fmla="*/ 511 h 566"/>
              <a:gd name="T16" fmla="*/ 529 w 846"/>
              <a:gd name="T17" fmla="*/ 511 h 566"/>
              <a:gd name="T18" fmla="*/ 499 w 846"/>
              <a:gd name="T19" fmla="*/ 476 h 566"/>
              <a:gd name="T20" fmla="*/ 437 w 846"/>
              <a:gd name="T21" fmla="*/ 435 h 566"/>
              <a:gd name="T22" fmla="*/ 379 w 846"/>
              <a:gd name="T23" fmla="*/ 410 h 566"/>
              <a:gd name="T24" fmla="*/ 317 w 846"/>
              <a:gd name="T25" fmla="*/ 495 h 566"/>
              <a:gd name="T26" fmla="*/ 270 w 846"/>
              <a:gd name="T27" fmla="*/ 486 h 566"/>
              <a:gd name="T28" fmla="*/ 224 w 846"/>
              <a:gd name="T29" fmla="*/ 552 h 566"/>
              <a:gd name="T30" fmla="*/ 156 w 846"/>
              <a:gd name="T31" fmla="*/ 525 h 566"/>
              <a:gd name="T32" fmla="*/ 63 w 846"/>
              <a:gd name="T33" fmla="*/ 492 h 566"/>
              <a:gd name="T34" fmla="*/ 19 w 846"/>
              <a:gd name="T35" fmla="*/ 394 h 566"/>
              <a:gd name="T36" fmla="*/ 25 w 846"/>
              <a:gd name="T37" fmla="*/ 322 h 566"/>
              <a:gd name="T38" fmla="*/ 49 w 846"/>
              <a:gd name="T39" fmla="*/ 273 h 566"/>
              <a:gd name="T40" fmla="*/ 68 w 846"/>
              <a:gd name="T41" fmla="*/ 210 h 566"/>
              <a:gd name="T42" fmla="*/ 147 w 846"/>
              <a:gd name="T43" fmla="*/ 230 h 566"/>
              <a:gd name="T44" fmla="*/ 191 w 846"/>
              <a:gd name="T45" fmla="*/ 175 h 566"/>
              <a:gd name="T46" fmla="*/ 322 w 846"/>
              <a:gd name="T47" fmla="*/ 159 h 566"/>
              <a:gd name="T48" fmla="*/ 420 w 846"/>
              <a:gd name="T49" fmla="*/ 159 h 566"/>
              <a:gd name="T50" fmla="*/ 445 w 846"/>
              <a:gd name="T51" fmla="*/ 52 h 566"/>
              <a:gd name="T52" fmla="*/ 442 w 846"/>
              <a:gd name="T53" fmla="*/ 0 h 566"/>
              <a:gd name="T54" fmla="*/ 508 w 846"/>
              <a:gd name="T55" fmla="*/ 22 h 566"/>
              <a:gd name="T56" fmla="*/ 562 w 846"/>
              <a:gd name="T57" fmla="*/ 36 h 566"/>
              <a:gd name="T58" fmla="*/ 622 w 846"/>
              <a:gd name="T59" fmla="*/ 60 h 566"/>
              <a:gd name="T60" fmla="*/ 625 w 846"/>
              <a:gd name="T61" fmla="*/ 142 h 566"/>
              <a:gd name="T62" fmla="*/ 677 w 846"/>
              <a:gd name="T63" fmla="*/ 197 h 566"/>
              <a:gd name="T64" fmla="*/ 690 w 846"/>
              <a:gd name="T65" fmla="*/ 254 h 566"/>
              <a:gd name="T66" fmla="*/ 772 w 846"/>
              <a:gd name="T67" fmla="*/ 241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46" h="566">
                <a:moveTo>
                  <a:pt x="772" y="241"/>
                </a:moveTo>
                <a:lnTo>
                  <a:pt x="808" y="281"/>
                </a:lnTo>
                <a:lnTo>
                  <a:pt x="797" y="328"/>
                </a:lnTo>
                <a:lnTo>
                  <a:pt x="816" y="372"/>
                </a:lnTo>
                <a:lnTo>
                  <a:pt x="808" y="396"/>
                </a:lnTo>
                <a:lnTo>
                  <a:pt x="830" y="418"/>
                </a:lnTo>
                <a:lnTo>
                  <a:pt x="810" y="454"/>
                </a:lnTo>
                <a:lnTo>
                  <a:pt x="846" y="489"/>
                </a:lnTo>
                <a:lnTo>
                  <a:pt x="846" y="508"/>
                </a:lnTo>
                <a:lnTo>
                  <a:pt x="789" y="522"/>
                </a:lnTo>
                <a:lnTo>
                  <a:pt x="761" y="495"/>
                </a:lnTo>
                <a:lnTo>
                  <a:pt x="729" y="517"/>
                </a:lnTo>
                <a:lnTo>
                  <a:pt x="729" y="547"/>
                </a:lnTo>
                <a:lnTo>
                  <a:pt x="699" y="563"/>
                </a:lnTo>
                <a:lnTo>
                  <a:pt x="679" y="533"/>
                </a:lnTo>
                <a:lnTo>
                  <a:pt x="617" y="511"/>
                </a:lnTo>
                <a:lnTo>
                  <a:pt x="576" y="538"/>
                </a:lnTo>
                <a:lnTo>
                  <a:pt x="529" y="511"/>
                </a:lnTo>
                <a:lnTo>
                  <a:pt x="499" y="497"/>
                </a:lnTo>
                <a:lnTo>
                  <a:pt x="499" y="476"/>
                </a:lnTo>
                <a:lnTo>
                  <a:pt x="456" y="454"/>
                </a:lnTo>
                <a:lnTo>
                  <a:pt x="437" y="435"/>
                </a:lnTo>
                <a:lnTo>
                  <a:pt x="404" y="435"/>
                </a:lnTo>
                <a:lnTo>
                  <a:pt x="379" y="410"/>
                </a:lnTo>
                <a:lnTo>
                  <a:pt x="357" y="451"/>
                </a:lnTo>
                <a:lnTo>
                  <a:pt x="317" y="495"/>
                </a:lnTo>
                <a:lnTo>
                  <a:pt x="306" y="481"/>
                </a:lnTo>
                <a:lnTo>
                  <a:pt x="270" y="486"/>
                </a:lnTo>
                <a:lnTo>
                  <a:pt x="270" y="514"/>
                </a:lnTo>
                <a:lnTo>
                  <a:pt x="224" y="552"/>
                </a:lnTo>
                <a:lnTo>
                  <a:pt x="169" y="566"/>
                </a:lnTo>
                <a:lnTo>
                  <a:pt x="156" y="525"/>
                </a:lnTo>
                <a:lnTo>
                  <a:pt x="93" y="527"/>
                </a:lnTo>
                <a:lnTo>
                  <a:pt x="63" y="492"/>
                </a:lnTo>
                <a:lnTo>
                  <a:pt x="19" y="424"/>
                </a:lnTo>
                <a:lnTo>
                  <a:pt x="19" y="394"/>
                </a:lnTo>
                <a:lnTo>
                  <a:pt x="0" y="361"/>
                </a:lnTo>
                <a:lnTo>
                  <a:pt x="25" y="322"/>
                </a:lnTo>
                <a:lnTo>
                  <a:pt x="49" y="298"/>
                </a:lnTo>
                <a:lnTo>
                  <a:pt x="49" y="273"/>
                </a:lnTo>
                <a:lnTo>
                  <a:pt x="76" y="246"/>
                </a:lnTo>
                <a:lnTo>
                  <a:pt x="68" y="210"/>
                </a:lnTo>
                <a:lnTo>
                  <a:pt x="109" y="216"/>
                </a:lnTo>
                <a:lnTo>
                  <a:pt x="147" y="230"/>
                </a:lnTo>
                <a:lnTo>
                  <a:pt x="153" y="189"/>
                </a:lnTo>
                <a:lnTo>
                  <a:pt x="191" y="175"/>
                </a:lnTo>
                <a:lnTo>
                  <a:pt x="289" y="205"/>
                </a:lnTo>
                <a:lnTo>
                  <a:pt x="322" y="159"/>
                </a:lnTo>
                <a:lnTo>
                  <a:pt x="379" y="156"/>
                </a:lnTo>
                <a:lnTo>
                  <a:pt x="420" y="159"/>
                </a:lnTo>
                <a:lnTo>
                  <a:pt x="431" y="104"/>
                </a:lnTo>
                <a:lnTo>
                  <a:pt x="445" y="52"/>
                </a:lnTo>
                <a:lnTo>
                  <a:pt x="417" y="25"/>
                </a:lnTo>
                <a:lnTo>
                  <a:pt x="442" y="0"/>
                </a:lnTo>
                <a:lnTo>
                  <a:pt x="486" y="0"/>
                </a:lnTo>
                <a:lnTo>
                  <a:pt x="508" y="22"/>
                </a:lnTo>
                <a:lnTo>
                  <a:pt x="543" y="3"/>
                </a:lnTo>
                <a:lnTo>
                  <a:pt x="562" y="36"/>
                </a:lnTo>
                <a:lnTo>
                  <a:pt x="589" y="22"/>
                </a:lnTo>
                <a:lnTo>
                  <a:pt x="622" y="60"/>
                </a:lnTo>
                <a:lnTo>
                  <a:pt x="608" y="93"/>
                </a:lnTo>
                <a:lnTo>
                  <a:pt x="625" y="142"/>
                </a:lnTo>
                <a:lnTo>
                  <a:pt x="652" y="169"/>
                </a:lnTo>
                <a:lnTo>
                  <a:pt x="677" y="197"/>
                </a:lnTo>
                <a:lnTo>
                  <a:pt x="682" y="243"/>
                </a:lnTo>
                <a:lnTo>
                  <a:pt x="690" y="254"/>
                </a:lnTo>
                <a:lnTo>
                  <a:pt x="726" y="221"/>
                </a:lnTo>
                <a:lnTo>
                  <a:pt x="772" y="241"/>
                </a:lnTo>
                <a:lnTo>
                  <a:pt x="772" y="241"/>
                </a:lnTo>
                <a:close/>
              </a:path>
            </a:pathLst>
          </a:custGeom>
          <a:solidFill>
            <a:schemeClr val="bg1">
              <a:alpha val="36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9" name="Freeform 17">
            <a:extLst>
              <a:ext uri="{FF2B5EF4-FFF2-40B4-BE49-F238E27FC236}">
                <a16:creationId xmlns:a16="http://schemas.microsoft.com/office/drawing/2014/main" id="{794B4017-929A-490C-88CE-45F77700CEB0}"/>
              </a:ext>
            </a:extLst>
          </p:cNvPr>
          <p:cNvSpPr>
            <a:spLocks/>
          </p:cNvSpPr>
          <p:nvPr/>
        </p:nvSpPr>
        <p:spPr bwMode="auto">
          <a:xfrm>
            <a:off x="3846728" y="3521948"/>
            <a:ext cx="1625600" cy="1500188"/>
          </a:xfrm>
          <a:custGeom>
            <a:avLst/>
            <a:gdLst>
              <a:gd name="T0" fmla="*/ 958 w 1024"/>
              <a:gd name="T1" fmla="*/ 235 h 945"/>
              <a:gd name="T2" fmla="*/ 882 w 1024"/>
              <a:gd name="T3" fmla="*/ 183 h 945"/>
              <a:gd name="T4" fmla="*/ 786 w 1024"/>
              <a:gd name="T5" fmla="*/ 131 h 945"/>
              <a:gd name="T6" fmla="*/ 745 w 1024"/>
              <a:gd name="T7" fmla="*/ 109 h 945"/>
              <a:gd name="T8" fmla="*/ 707 w 1024"/>
              <a:gd name="T9" fmla="*/ 169 h 945"/>
              <a:gd name="T10" fmla="*/ 639 w 1024"/>
              <a:gd name="T11" fmla="*/ 142 h 945"/>
              <a:gd name="T12" fmla="*/ 609 w 1024"/>
              <a:gd name="T13" fmla="*/ 95 h 945"/>
              <a:gd name="T14" fmla="*/ 560 w 1024"/>
              <a:gd name="T15" fmla="*/ 65 h 945"/>
              <a:gd name="T16" fmla="*/ 462 w 1024"/>
              <a:gd name="T17" fmla="*/ 41 h 945"/>
              <a:gd name="T18" fmla="*/ 374 w 1024"/>
              <a:gd name="T19" fmla="*/ 3 h 945"/>
              <a:gd name="T20" fmla="*/ 355 w 1024"/>
              <a:gd name="T21" fmla="*/ 57 h 945"/>
              <a:gd name="T22" fmla="*/ 309 w 1024"/>
              <a:gd name="T23" fmla="*/ 82 h 945"/>
              <a:gd name="T24" fmla="*/ 257 w 1024"/>
              <a:gd name="T25" fmla="*/ 98 h 945"/>
              <a:gd name="T26" fmla="*/ 216 w 1024"/>
              <a:gd name="T27" fmla="*/ 104 h 945"/>
              <a:gd name="T28" fmla="*/ 189 w 1024"/>
              <a:gd name="T29" fmla="*/ 147 h 945"/>
              <a:gd name="T30" fmla="*/ 232 w 1024"/>
              <a:gd name="T31" fmla="*/ 202 h 945"/>
              <a:gd name="T32" fmla="*/ 208 w 1024"/>
              <a:gd name="T33" fmla="*/ 251 h 945"/>
              <a:gd name="T34" fmla="*/ 172 w 1024"/>
              <a:gd name="T35" fmla="*/ 265 h 945"/>
              <a:gd name="T36" fmla="*/ 107 w 1024"/>
              <a:gd name="T37" fmla="*/ 262 h 945"/>
              <a:gd name="T38" fmla="*/ 25 w 1024"/>
              <a:gd name="T39" fmla="*/ 287 h 945"/>
              <a:gd name="T40" fmla="*/ 9 w 1024"/>
              <a:gd name="T41" fmla="*/ 333 h 945"/>
              <a:gd name="T42" fmla="*/ 17 w 1024"/>
              <a:gd name="T43" fmla="*/ 412 h 945"/>
              <a:gd name="T44" fmla="*/ 0 w 1024"/>
              <a:gd name="T45" fmla="*/ 481 h 945"/>
              <a:gd name="T46" fmla="*/ 9 w 1024"/>
              <a:gd name="T47" fmla="*/ 541 h 945"/>
              <a:gd name="T48" fmla="*/ 58 w 1024"/>
              <a:gd name="T49" fmla="*/ 596 h 945"/>
              <a:gd name="T50" fmla="*/ 120 w 1024"/>
              <a:gd name="T51" fmla="*/ 601 h 945"/>
              <a:gd name="T52" fmla="*/ 170 w 1024"/>
              <a:gd name="T53" fmla="*/ 661 h 945"/>
              <a:gd name="T54" fmla="*/ 246 w 1024"/>
              <a:gd name="T55" fmla="*/ 661 h 945"/>
              <a:gd name="T56" fmla="*/ 309 w 1024"/>
              <a:gd name="T57" fmla="*/ 680 h 945"/>
              <a:gd name="T58" fmla="*/ 339 w 1024"/>
              <a:gd name="T59" fmla="*/ 751 h 945"/>
              <a:gd name="T60" fmla="*/ 432 w 1024"/>
              <a:gd name="T61" fmla="*/ 743 h 945"/>
              <a:gd name="T62" fmla="*/ 470 w 1024"/>
              <a:gd name="T63" fmla="*/ 803 h 945"/>
              <a:gd name="T64" fmla="*/ 432 w 1024"/>
              <a:gd name="T65" fmla="*/ 847 h 945"/>
              <a:gd name="T66" fmla="*/ 426 w 1024"/>
              <a:gd name="T67" fmla="*/ 904 h 945"/>
              <a:gd name="T68" fmla="*/ 475 w 1024"/>
              <a:gd name="T69" fmla="*/ 926 h 945"/>
              <a:gd name="T70" fmla="*/ 535 w 1024"/>
              <a:gd name="T71" fmla="*/ 913 h 945"/>
              <a:gd name="T72" fmla="*/ 587 w 1024"/>
              <a:gd name="T73" fmla="*/ 904 h 945"/>
              <a:gd name="T74" fmla="*/ 625 w 1024"/>
              <a:gd name="T75" fmla="*/ 872 h 945"/>
              <a:gd name="T76" fmla="*/ 674 w 1024"/>
              <a:gd name="T77" fmla="*/ 841 h 945"/>
              <a:gd name="T78" fmla="*/ 751 w 1024"/>
              <a:gd name="T79" fmla="*/ 847 h 945"/>
              <a:gd name="T80" fmla="*/ 811 w 1024"/>
              <a:gd name="T81" fmla="*/ 844 h 945"/>
              <a:gd name="T82" fmla="*/ 860 w 1024"/>
              <a:gd name="T83" fmla="*/ 800 h 945"/>
              <a:gd name="T84" fmla="*/ 901 w 1024"/>
              <a:gd name="T85" fmla="*/ 773 h 945"/>
              <a:gd name="T86" fmla="*/ 934 w 1024"/>
              <a:gd name="T87" fmla="*/ 749 h 945"/>
              <a:gd name="T88" fmla="*/ 898 w 1024"/>
              <a:gd name="T89" fmla="*/ 702 h 945"/>
              <a:gd name="T90" fmla="*/ 901 w 1024"/>
              <a:gd name="T91" fmla="*/ 650 h 945"/>
              <a:gd name="T92" fmla="*/ 931 w 1024"/>
              <a:gd name="T93" fmla="*/ 604 h 945"/>
              <a:gd name="T94" fmla="*/ 936 w 1024"/>
              <a:gd name="T95" fmla="*/ 557 h 945"/>
              <a:gd name="T96" fmla="*/ 1002 w 1024"/>
              <a:gd name="T97" fmla="*/ 508 h 945"/>
              <a:gd name="T98" fmla="*/ 988 w 1024"/>
              <a:gd name="T99" fmla="*/ 426 h 945"/>
              <a:gd name="T100" fmla="*/ 985 w 1024"/>
              <a:gd name="T101" fmla="*/ 361 h 945"/>
              <a:gd name="T102" fmla="*/ 1024 w 1024"/>
              <a:gd name="T103" fmla="*/ 325 h 945"/>
              <a:gd name="T104" fmla="*/ 1002 w 1024"/>
              <a:gd name="T105" fmla="*/ 276 h 9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24" h="945">
                <a:moveTo>
                  <a:pt x="1002" y="276"/>
                </a:moveTo>
                <a:lnTo>
                  <a:pt x="958" y="235"/>
                </a:lnTo>
                <a:lnTo>
                  <a:pt x="923" y="235"/>
                </a:lnTo>
                <a:lnTo>
                  <a:pt x="882" y="183"/>
                </a:lnTo>
                <a:lnTo>
                  <a:pt x="800" y="164"/>
                </a:lnTo>
                <a:lnTo>
                  <a:pt x="786" y="131"/>
                </a:lnTo>
                <a:lnTo>
                  <a:pt x="745" y="131"/>
                </a:lnTo>
                <a:lnTo>
                  <a:pt x="745" y="109"/>
                </a:lnTo>
                <a:lnTo>
                  <a:pt x="707" y="136"/>
                </a:lnTo>
                <a:lnTo>
                  <a:pt x="707" y="169"/>
                </a:lnTo>
                <a:lnTo>
                  <a:pt x="661" y="153"/>
                </a:lnTo>
                <a:lnTo>
                  <a:pt x="639" y="142"/>
                </a:lnTo>
                <a:lnTo>
                  <a:pt x="639" y="112"/>
                </a:lnTo>
                <a:lnTo>
                  <a:pt x="609" y="95"/>
                </a:lnTo>
                <a:lnTo>
                  <a:pt x="584" y="93"/>
                </a:lnTo>
                <a:lnTo>
                  <a:pt x="560" y="65"/>
                </a:lnTo>
                <a:lnTo>
                  <a:pt x="519" y="41"/>
                </a:lnTo>
                <a:lnTo>
                  <a:pt x="462" y="41"/>
                </a:lnTo>
                <a:lnTo>
                  <a:pt x="410" y="0"/>
                </a:lnTo>
                <a:lnTo>
                  <a:pt x="374" y="3"/>
                </a:lnTo>
                <a:lnTo>
                  <a:pt x="352" y="22"/>
                </a:lnTo>
                <a:lnTo>
                  <a:pt x="355" y="57"/>
                </a:lnTo>
                <a:lnTo>
                  <a:pt x="320" y="54"/>
                </a:lnTo>
                <a:lnTo>
                  <a:pt x="309" y="82"/>
                </a:lnTo>
                <a:lnTo>
                  <a:pt x="276" y="82"/>
                </a:lnTo>
                <a:lnTo>
                  <a:pt x="257" y="98"/>
                </a:lnTo>
                <a:lnTo>
                  <a:pt x="232" y="93"/>
                </a:lnTo>
                <a:lnTo>
                  <a:pt x="216" y="104"/>
                </a:lnTo>
                <a:lnTo>
                  <a:pt x="210" y="126"/>
                </a:lnTo>
                <a:lnTo>
                  <a:pt x="189" y="147"/>
                </a:lnTo>
                <a:lnTo>
                  <a:pt x="186" y="180"/>
                </a:lnTo>
                <a:lnTo>
                  <a:pt x="232" y="202"/>
                </a:lnTo>
                <a:lnTo>
                  <a:pt x="235" y="232"/>
                </a:lnTo>
                <a:lnTo>
                  <a:pt x="208" y="251"/>
                </a:lnTo>
                <a:lnTo>
                  <a:pt x="183" y="240"/>
                </a:lnTo>
                <a:lnTo>
                  <a:pt x="172" y="265"/>
                </a:lnTo>
                <a:lnTo>
                  <a:pt x="145" y="262"/>
                </a:lnTo>
                <a:lnTo>
                  <a:pt x="107" y="262"/>
                </a:lnTo>
                <a:lnTo>
                  <a:pt x="58" y="254"/>
                </a:lnTo>
                <a:lnTo>
                  <a:pt x="25" y="287"/>
                </a:lnTo>
                <a:lnTo>
                  <a:pt x="25" y="317"/>
                </a:lnTo>
                <a:lnTo>
                  <a:pt x="9" y="333"/>
                </a:lnTo>
                <a:lnTo>
                  <a:pt x="19" y="371"/>
                </a:lnTo>
                <a:lnTo>
                  <a:pt x="17" y="412"/>
                </a:lnTo>
                <a:lnTo>
                  <a:pt x="0" y="434"/>
                </a:lnTo>
                <a:lnTo>
                  <a:pt x="0" y="481"/>
                </a:lnTo>
                <a:lnTo>
                  <a:pt x="17" y="514"/>
                </a:lnTo>
                <a:lnTo>
                  <a:pt x="9" y="541"/>
                </a:lnTo>
                <a:lnTo>
                  <a:pt x="25" y="571"/>
                </a:lnTo>
                <a:lnTo>
                  <a:pt x="58" y="596"/>
                </a:lnTo>
                <a:lnTo>
                  <a:pt x="85" y="582"/>
                </a:lnTo>
                <a:lnTo>
                  <a:pt x="120" y="601"/>
                </a:lnTo>
                <a:lnTo>
                  <a:pt x="137" y="631"/>
                </a:lnTo>
                <a:lnTo>
                  <a:pt x="170" y="661"/>
                </a:lnTo>
                <a:lnTo>
                  <a:pt x="200" y="645"/>
                </a:lnTo>
                <a:lnTo>
                  <a:pt x="246" y="661"/>
                </a:lnTo>
                <a:lnTo>
                  <a:pt x="290" y="653"/>
                </a:lnTo>
                <a:lnTo>
                  <a:pt x="309" y="680"/>
                </a:lnTo>
                <a:lnTo>
                  <a:pt x="301" y="713"/>
                </a:lnTo>
                <a:lnTo>
                  <a:pt x="339" y="751"/>
                </a:lnTo>
                <a:lnTo>
                  <a:pt x="391" y="751"/>
                </a:lnTo>
                <a:lnTo>
                  <a:pt x="432" y="743"/>
                </a:lnTo>
                <a:lnTo>
                  <a:pt x="472" y="779"/>
                </a:lnTo>
                <a:lnTo>
                  <a:pt x="470" y="803"/>
                </a:lnTo>
                <a:lnTo>
                  <a:pt x="437" y="809"/>
                </a:lnTo>
                <a:lnTo>
                  <a:pt x="432" y="847"/>
                </a:lnTo>
                <a:lnTo>
                  <a:pt x="399" y="880"/>
                </a:lnTo>
                <a:lnTo>
                  <a:pt x="426" y="904"/>
                </a:lnTo>
                <a:lnTo>
                  <a:pt x="451" y="940"/>
                </a:lnTo>
                <a:lnTo>
                  <a:pt x="475" y="926"/>
                </a:lnTo>
                <a:lnTo>
                  <a:pt x="502" y="945"/>
                </a:lnTo>
                <a:lnTo>
                  <a:pt x="535" y="913"/>
                </a:lnTo>
                <a:lnTo>
                  <a:pt x="568" y="937"/>
                </a:lnTo>
                <a:lnTo>
                  <a:pt x="587" y="904"/>
                </a:lnTo>
                <a:lnTo>
                  <a:pt x="606" y="899"/>
                </a:lnTo>
                <a:lnTo>
                  <a:pt x="625" y="872"/>
                </a:lnTo>
                <a:lnTo>
                  <a:pt x="661" y="872"/>
                </a:lnTo>
                <a:lnTo>
                  <a:pt x="674" y="841"/>
                </a:lnTo>
                <a:lnTo>
                  <a:pt x="715" y="822"/>
                </a:lnTo>
                <a:lnTo>
                  <a:pt x="751" y="847"/>
                </a:lnTo>
                <a:lnTo>
                  <a:pt x="775" y="833"/>
                </a:lnTo>
                <a:lnTo>
                  <a:pt x="811" y="844"/>
                </a:lnTo>
                <a:lnTo>
                  <a:pt x="844" y="828"/>
                </a:lnTo>
                <a:lnTo>
                  <a:pt x="860" y="800"/>
                </a:lnTo>
                <a:lnTo>
                  <a:pt x="887" y="806"/>
                </a:lnTo>
                <a:lnTo>
                  <a:pt x="901" y="773"/>
                </a:lnTo>
                <a:lnTo>
                  <a:pt x="923" y="768"/>
                </a:lnTo>
                <a:lnTo>
                  <a:pt x="934" y="749"/>
                </a:lnTo>
                <a:lnTo>
                  <a:pt x="906" y="729"/>
                </a:lnTo>
                <a:lnTo>
                  <a:pt x="898" y="702"/>
                </a:lnTo>
                <a:lnTo>
                  <a:pt x="931" y="680"/>
                </a:lnTo>
                <a:lnTo>
                  <a:pt x="901" y="650"/>
                </a:lnTo>
                <a:lnTo>
                  <a:pt x="909" y="623"/>
                </a:lnTo>
                <a:lnTo>
                  <a:pt x="931" y="604"/>
                </a:lnTo>
                <a:lnTo>
                  <a:pt x="909" y="576"/>
                </a:lnTo>
                <a:lnTo>
                  <a:pt x="936" y="557"/>
                </a:lnTo>
                <a:lnTo>
                  <a:pt x="947" y="535"/>
                </a:lnTo>
                <a:lnTo>
                  <a:pt x="1002" y="508"/>
                </a:lnTo>
                <a:lnTo>
                  <a:pt x="1002" y="456"/>
                </a:lnTo>
                <a:lnTo>
                  <a:pt x="988" y="426"/>
                </a:lnTo>
                <a:lnTo>
                  <a:pt x="1002" y="399"/>
                </a:lnTo>
                <a:lnTo>
                  <a:pt x="985" y="361"/>
                </a:lnTo>
                <a:lnTo>
                  <a:pt x="1015" y="344"/>
                </a:lnTo>
                <a:lnTo>
                  <a:pt x="1024" y="325"/>
                </a:lnTo>
                <a:lnTo>
                  <a:pt x="994" y="306"/>
                </a:lnTo>
                <a:lnTo>
                  <a:pt x="1002" y="276"/>
                </a:lnTo>
                <a:lnTo>
                  <a:pt x="1002" y="276"/>
                </a:lnTo>
                <a:close/>
              </a:path>
            </a:pathLst>
          </a:custGeom>
          <a:solidFill>
            <a:schemeClr val="bg1">
              <a:alpha val="61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60" name="Freeform 18">
            <a:extLst>
              <a:ext uri="{FF2B5EF4-FFF2-40B4-BE49-F238E27FC236}">
                <a16:creationId xmlns:a16="http://schemas.microsoft.com/office/drawing/2014/main" id="{2739AAD3-D67F-44C4-BD77-0238C55B9629}"/>
              </a:ext>
            </a:extLst>
          </p:cNvPr>
          <p:cNvSpPr>
            <a:spLocks/>
          </p:cNvSpPr>
          <p:nvPr/>
        </p:nvSpPr>
        <p:spPr bwMode="auto">
          <a:xfrm>
            <a:off x="2375115" y="3902948"/>
            <a:ext cx="2220913" cy="1752600"/>
          </a:xfrm>
          <a:custGeom>
            <a:avLst/>
            <a:gdLst>
              <a:gd name="T0" fmla="*/ 32 w 1399"/>
              <a:gd name="T1" fmla="*/ 667 h 1104"/>
              <a:gd name="T2" fmla="*/ 62 w 1399"/>
              <a:gd name="T3" fmla="*/ 716 h 1104"/>
              <a:gd name="T4" fmla="*/ 133 w 1399"/>
              <a:gd name="T5" fmla="*/ 763 h 1104"/>
              <a:gd name="T6" fmla="*/ 177 w 1399"/>
              <a:gd name="T7" fmla="*/ 842 h 1104"/>
              <a:gd name="T8" fmla="*/ 223 w 1399"/>
              <a:gd name="T9" fmla="*/ 883 h 1104"/>
              <a:gd name="T10" fmla="*/ 311 w 1399"/>
              <a:gd name="T11" fmla="*/ 946 h 1104"/>
              <a:gd name="T12" fmla="*/ 319 w 1399"/>
              <a:gd name="T13" fmla="*/ 1011 h 1104"/>
              <a:gd name="T14" fmla="*/ 433 w 1399"/>
              <a:gd name="T15" fmla="*/ 1066 h 1104"/>
              <a:gd name="T16" fmla="*/ 543 w 1399"/>
              <a:gd name="T17" fmla="*/ 1104 h 1104"/>
              <a:gd name="T18" fmla="*/ 627 w 1399"/>
              <a:gd name="T19" fmla="*/ 1009 h 1104"/>
              <a:gd name="T20" fmla="*/ 704 w 1399"/>
              <a:gd name="T21" fmla="*/ 1050 h 1104"/>
              <a:gd name="T22" fmla="*/ 788 w 1399"/>
              <a:gd name="T23" fmla="*/ 1077 h 1104"/>
              <a:gd name="T24" fmla="*/ 802 w 1399"/>
              <a:gd name="T25" fmla="*/ 1011 h 1104"/>
              <a:gd name="T26" fmla="*/ 854 w 1399"/>
              <a:gd name="T27" fmla="*/ 918 h 1104"/>
              <a:gd name="T28" fmla="*/ 911 w 1399"/>
              <a:gd name="T29" fmla="*/ 875 h 1104"/>
              <a:gd name="T30" fmla="*/ 976 w 1399"/>
              <a:gd name="T31" fmla="*/ 875 h 1104"/>
              <a:gd name="T32" fmla="*/ 971 w 1399"/>
              <a:gd name="T33" fmla="*/ 815 h 1104"/>
              <a:gd name="T34" fmla="*/ 979 w 1399"/>
              <a:gd name="T35" fmla="*/ 716 h 1104"/>
              <a:gd name="T36" fmla="*/ 996 w 1399"/>
              <a:gd name="T37" fmla="*/ 623 h 1104"/>
              <a:gd name="T38" fmla="*/ 1091 w 1399"/>
              <a:gd name="T39" fmla="*/ 651 h 1104"/>
              <a:gd name="T40" fmla="*/ 1176 w 1399"/>
              <a:gd name="T41" fmla="*/ 683 h 1104"/>
              <a:gd name="T42" fmla="*/ 1241 w 1399"/>
              <a:gd name="T43" fmla="*/ 659 h 1104"/>
              <a:gd name="T44" fmla="*/ 1334 w 1399"/>
              <a:gd name="T45" fmla="*/ 705 h 1104"/>
              <a:gd name="T46" fmla="*/ 1378 w 1399"/>
              <a:gd name="T47" fmla="*/ 700 h 1104"/>
              <a:gd name="T48" fmla="*/ 1326 w 1399"/>
              <a:gd name="T49" fmla="*/ 640 h 1104"/>
              <a:gd name="T50" fmla="*/ 1364 w 1399"/>
              <a:gd name="T51" fmla="*/ 569 h 1104"/>
              <a:gd name="T52" fmla="*/ 1399 w 1399"/>
              <a:gd name="T53" fmla="*/ 539 h 1104"/>
              <a:gd name="T54" fmla="*/ 1318 w 1399"/>
              <a:gd name="T55" fmla="*/ 511 h 1104"/>
              <a:gd name="T56" fmla="*/ 1228 w 1399"/>
              <a:gd name="T57" fmla="*/ 473 h 1104"/>
              <a:gd name="T58" fmla="*/ 1217 w 1399"/>
              <a:gd name="T59" fmla="*/ 413 h 1104"/>
              <a:gd name="T60" fmla="*/ 1127 w 1399"/>
              <a:gd name="T61" fmla="*/ 405 h 1104"/>
              <a:gd name="T62" fmla="*/ 1064 w 1399"/>
              <a:gd name="T63" fmla="*/ 391 h 1104"/>
              <a:gd name="T64" fmla="*/ 1012 w 1399"/>
              <a:gd name="T65" fmla="*/ 342 h 1104"/>
              <a:gd name="T66" fmla="*/ 952 w 1399"/>
              <a:gd name="T67" fmla="*/ 331 h 1104"/>
              <a:gd name="T68" fmla="*/ 944 w 1399"/>
              <a:gd name="T69" fmla="*/ 274 h 1104"/>
              <a:gd name="T70" fmla="*/ 927 w 1399"/>
              <a:gd name="T71" fmla="*/ 194 h 1104"/>
              <a:gd name="T72" fmla="*/ 946 w 1399"/>
              <a:gd name="T73" fmla="*/ 131 h 1104"/>
              <a:gd name="T74" fmla="*/ 916 w 1399"/>
              <a:gd name="T75" fmla="*/ 66 h 1104"/>
              <a:gd name="T76" fmla="*/ 878 w 1399"/>
              <a:gd name="T77" fmla="*/ 36 h 1104"/>
              <a:gd name="T78" fmla="*/ 802 w 1399"/>
              <a:gd name="T79" fmla="*/ 22 h 1104"/>
              <a:gd name="T80" fmla="*/ 772 w 1399"/>
              <a:gd name="T81" fmla="*/ 88 h 1104"/>
              <a:gd name="T82" fmla="*/ 709 w 1399"/>
              <a:gd name="T83" fmla="*/ 93 h 1104"/>
              <a:gd name="T84" fmla="*/ 635 w 1399"/>
              <a:gd name="T85" fmla="*/ 85 h 1104"/>
              <a:gd name="T86" fmla="*/ 562 w 1399"/>
              <a:gd name="T87" fmla="*/ 90 h 1104"/>
              <a:gd name="T88" fmla="*/ 513 w 1399"/>
              <a:gd name="T89" fmla="*/ 60 h 1104"/>
              <a:gd name="T90" fmla="*/ 461 w 1399"/>
              <a:gd name="T91" fmla="*/ 82 h 1104"/>
              <a:gd name="T92" fmla="*/ 360 w 1399"/>
              <a:gd name="T93" fmla="*/ 66 h 1104"/>
              <a:gd name="T94" fmla="*/ 316 w 1399"/>
              <a:gd name="T95" fmla="*/ 93 h 1104"/>
              <a:gd name="T96" fmla="*/ 248 w 1399"/>
              <a:gd name="T97" fmla="*/ 101 h 1104"/>
              <a:gd name="T98" fmla="*/ 152 w 1399"/>
              <a:gd name="T99" fmla="*/ 123 h 1104"/>
              <a:gd name="T100" fmla="*/ 161 w 1399"/>
              <a:gd name="T101" fmla="*/ 181 h 1104"/>
              <a:gd name="T102" fmla="*/ 177 w 1399"/>
              <a:gd name="T103" fmla="*/ 260 h 1104"/>
              <a:gd name="T104" fmla="*/ 131 w 1399"/>
              <a:gd name="T105" fmla="*/ 317 h 1104"/>
              <a:gd name="T106" fmla="*/ 111 w 1399"/>
              <a:gd name="T107" fmla="*/ 356 h 1104"/>
              <a:gd name="T108" fmla="*/ 106 w 1399"/>
              <a:gd name="T109" fmla="*/ 394 h 1104"/>
              <a:gd name="T110" fmla="*/ 109 w 1399"/>
              <a:gd name="T111" fmla="*/ 465 h 1104"/>
              <a:gd name="T112" fmla="*/ 65 w 1399"/>
              <a:gd name="T113" fmla="*/ 495 h 1104"/>
              <a:gd name="T114" fmla="*/ 32 w 1399"/>
              <a:gd name="T115" fmla="*/ 544 h 1104"/>
              <a:gd name="T116" fmla="*/ 40 w 1399"/>
              <a:gd name="T117" fmla="*/ 588 h 1104"/>
              <a:gd name="T118" fmla="*/ 0 w 1399"/>
              <a:gd name="T119" fmla="*/ 634 h 1104"/>
              <a:gd name="T120" fmla="*/ 0 w 1399"/>
              <a:gd name="T121" fmla="*/ 659 h 1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99" h="1104">
                <a:moveTo>
                  <a:pt x="0" y="659"/>
                </a:moveTo>
                <a:lnTo>
                  <a:pt x="32" y="667"/>
                </a:lnTo>
                <a:lnTo>
                  <a:pt x="70" y="700"/>
                </a:lnTo>
                <a:lnTo>
                  <a:pt x="62" y="716"/>
                </a:lnTo>
                <a:lnTo>
                  <a:pt x="90" y="754"/>
                </a:lnTo>
                <a:lnTo>
                  <a:pt x="133" y="763"/>
                </a:lnTo>
                <a:lnTo>
                  <a:pt x="147" y="804"/>
                </a:lnTo>
                <a:lnTo>
                  <a:pt x="177" y="842"/>
                </a:lnTo>
                <a:lnTo>
                  <a:pt x="188" y="880"/>
                </a:lnTo>
                <a:lnTo>
                  <a:pt x="223" y="883"/>
                </a:lnTo>
                <a:lnTo>
                  <a:pt x="281" y="935"/>
                </a:lnTo>
                <a:lnTo>
                  <a:pt x="311" y="946"/>
                </a:lnTo>
                <a:lnTo>
                  <a:pt x="343" y="987"/>
                </a:lnTo>
                <a:lnTo>
                  <a:pt x="319" y="1011"/>
                </a:lnTo>
                <a:lnTo>
                  <a:pt x="373" y="1066"/>
                </a:lnTo>
                <a:lnTo>
                  <a:pt x="433" y="1066"/>
                </a:lnTo>
                <a:lnTo>
                  <a:pt x="493" y="1077"/>
                </a:lnTo>
                <a:lnTo>
                  <a:pt x="543" y="1104"/>
                </a:lnTo>
                <a:lnTo>
                  <a:pt x="614" y="1044"/>
                </a:lnTo>
                <a:lnTo>
                  <a:pt x="627" y="1009"/>
                </a:lnTo>
                <a:lnTo>
                  <a:pt x="663" y="1041"/>
                </a:lnTo>
                <a:lnTo>
                  <a:pt x="704" y="1050"/>
                </a:lnTo>
                <a:lnTo>
                  <a:pt x="736" y="1041"/>
                </a:lnTo>
                <a:lnTo>
                  <a:pt x="788" y="1077"/>
                </a:lnTo>
                <a:lnTo>
                  <a:pt x="807" y="1041"/>
                </a:lnTo>
                <a:lnTo>
                  <a:pt x="802" y="1011"/>
                </a:lnTo>
                <a:lnTo>
                  <a:pt x="807" y="957"/>
                </a:lnTo>
                <a:lnTo>
                  <a:pt x="854" y="918"/>
                </a:lnTo>
                <a:lnTo>
                  <a:pt x="870" y="875"/>
                </a:lnTo>
                <a:lnTo>
                  <a:pt x="911" y="875"/>
                </a:lnTo>
                <a:lnTo>
                  <a:pt x="968" y="894"/>
                </a:lnTo>
                <a:lnTo>
                  <a:pt x="976" y="875"/>
                </a:lnTo>
                <a:lnTo>
                  <a:pt x="963" y="850"/>
                </a:lnTo>
                <a:lnTo>
                  <a:pt x="971" y="815"/>
                </a:lnTo>
                <a:lnTo>
                  <a:pt x="985" y="771"/>
                </a:lnTo>
                <a:lnTo>
                  <a:pt x="979" y="716"/>
                </a:lnTo>
                <a:lnTo>
                  <a:pt x="976" y="656"/>
                </a:lnTo>
                <a:lnTo>
                  <a:pt x="996" y="623"/>
                </a:lnTo>
                <a:lnTo>
                  <a:pt x="1047" y="640"/>
                </a:lnTo>
                <a:lnTo>
                  <a:pt x="1091" y="651"/>
                </a:lnTo>
                <a:lnTo>
                  <a:pt x="1107" y="697"/>
                </a:lnTo>
                <a:lnTo>
                  <a:pt x="1176" y="683"/>
                </a:lnTo>
                <a:lnTo>
                  <a:pt x="1195" y="656"/>
                </a:lnTo>
                <a:lnTo>
                  <a:pt x="1241" y="659"/>
                </a:lnTo>
                <a:lnTo>
                  <a:pt x="1309" y="694"/>
                </a:lnTo>
                <a:lnTo>
                  <a:pt x="1334" y="705"/>
                </a:lnTo>
                <a:lnTo>
                  <a:pt x="1359" y="741"/>
                </a:lnTo>
                <a:lnTo>
                  <a:pt x="1378" y="700"/>
                </a:lnTo>
                <a:lnTo>
                  <a:pt x="1353" y="664"/>
                </a:lnTo>
                <a:lnTo>
                  <a:pt x="1326" y="640"/>
                </a:lnTo>
                <a:lnTo>
                  <a:pt x="1359" y="607"/>
                </a:lnTo>
                <a:lnTo>
                  <a:pt x="1364" y="569"/>
                </a:lnTo>
                <a:lnTo>
                  <a:pt x="1397" y="563"/>
                </a:lnTo>
                <a:lnTo>
                  <a:pt x="1399" y="539"/>
                </a:lnTo>
                <a:lnTo>
                  <a:pt x="1359" y="503"/>
                </a:lnTo>
                <a:lnTo>
                  <a:pt x="1318" y="511"/>
                </a:lnTo>
                <a:lnTo>
                  <a:pt x="1266" y="511"/>
                </a:lnTo>
                <a:lnTo>
                  <a:pt x="1228" y="473"/>
                </a:lnTo>
                <a:lnTo>
                  <a:pt x="1236" y="440"/>
                </a:lnTo>
                <a:lnTo>
                  <a:pt x="1217" y="413"/>
                </a:lnTo>
                <a:lnTo>
                  <a:pt x="1173" y="421"/>
                </a:lnTo>
                <a:lnTo>
                  <a:pt x="1127" y="405"/>
                </a:lnTo>
                <a:lnTo>
                  <a:pt x="1097" y="421"/>
                </a:lnTo>
                <a:lnTo>
                  <a:pt x="1064" y="391"/>
                </a:lnTo>
                <a:lnTo>
                  <a:pt x="1047" y="361"/>
                </a:lnTo>
                <a:lnTo>
                  <a:pt x="1012" y="342"/>
                </a:lnTo>
                <a:lnTo>
                  <a:pt x="985" y="356"/>
                </a:lnTo>
                <a:lnTo>
                  <a:pt x="952" y="331"/>
                </a:lnTo>
                <a:lnTo>
                  <a:pt x="936" y="301"/>
                </a:lnTo>
                <a:lnTo>
                  <a:pt x="944" y="274"/>
                </a:lnTo>
                <a:lnTo>
                  <a:pt x="927" y="241"/>
                </a:lnTo>
                <a:lnTo>
                  <a:pt x="927" y="194"/>
                </a:lnTo>
                <a:lnTo>
                  <a:pt x="944" y="172"/>
                </a:lnTo>
                <a:lnTo>
                  <a:pt x="946" y="131"/>
                </a:lnTo>
                <a:lnTo>
                  <a:pt x="936" y="93"/>
                </a:lnTo>
                <a:lnTo>
                  <a:pt x="916" y="66"/>
                </a:lnTo>
                <a:lnTo>
                  <a:pt x="903" y="33"/>
                </a:lnTo>
                <a:lnTo>
                  <a:pt x="878" y="36"/>
                </a:lnTo>
                <a:lnTo>
                  <a:pt x="835" y="0"/>
                </a:lnTo>
                <a:lnTo>
                  <a:pt x="802" y="22"/>
                </a:lnTo>
                <a:lnTo>
                  <a:pt x="810" y="66"/>
                </a:lnTo>
                <a:lnTo>
                  <a:pt x="772" y="88"/>
                </a:lnTo>
                <a:lnTo>
                  <a:pt x="753" y="110"/>
                </a:lnTo>
                <a:lnTo>
                  <a:pt x="709" y="93"/>
                </a:lnTo>
                <a:lnTo>
                  <a:pt x="663" y="82"/>
                </a:lnTo>
                <a:lnTo>
                  <a:pt x="635" y="85"/>
                </a:lnTo>
                <a:lnTo>
                  <a:pt x="600" y="69"/>
                </a:lnTo>
                <a:lnTo>
                  <a:pt x="562" y="90"/>
                </a:lnTo>
                <a:lnTo>
                  <a:pt x="537" y="88"/>
                </a:lnTo>
                <a:lnTo>
                  <a:pt x="513" y="60"/>
                </a:lnTo>
                <a:lnTo>
                  <a:pt x="480" y="60"/>
                </a:lnTo>
                <a:lnTo>
                  <a:pt x="461" y="82"/>
                </a:lnTo>
                <a:lnTo>
                  <a:pt x="382" y="90"/>
                </a:lnTo>
                <a:lnTo>
                  <a:pt x="360" y="66"/>
                </a:lnTo>
                <a:lnTo>
                  <a:pt x="332" y="66"/>
                </a:lnTo>
                <a:lnTo>
                  <a:pt x="316" y="93"/>
                </a:lnTo>
                <a:lnTo>
                  <a:pt x="275" y="115"/>
                </a:lnTo>
                <a:lnTo>
                  <a:pt x="248" y="101"/>
                </a:lnTo>
                <a:lnTo>
                  <a:pt x="169" y="99"/>
                </a:lnTo>
                <a:lnTo>
                  <a:pt x="152" y="123"/>
                </a:lnTo>
                <a:lnTo>
                  <a:pt x="161" y="153"/>
                </a:lnTo>
                <a:lnTo>
                  <a:pt x="161" y="181"/>
                </a:lnTo>
                <a:lnTo>
                  <a:pt x="158" y="227"/>
                </a:lnTo>
                <a:lnTo>
                  <a:pt x="177" y="260"/>
                </a:lnTo>
                <a:lnTo>
                  <a:pt x="150" y="301"/>
                </a:lnTo>
                <a:lnTo>
                  <a:pt x="131" y="317"/>
                </a:lnTo>
                <a:lnTo>
                  <a:pt x="131" y="339"/>
                </a:lnTo>
                <a:lnTo>
                  <a:pt x="111" y="356"/>
                </a:lnTo>
                <a:lnTo>
                  <a:pt x="136" y="380"/>
                </a:lnTo>
                <a:lnTo>
                  <a:pt x="106" y="394"/>
                </a:lnTo>
                <a:lnTo>
                  <a:pt x="125" y="429"/>
                </a:lnTo>
                <a:lnTo>
                  <a:pt x="109" y="465"/>
                </a:lnTo>
                <a:lnTo>
                  <a:pt x="73" y="479"/>
                </a:lnTo>
                <a:lnTo>
                  <a:pt x="65" y="495"/>
                </a:lnTo>
                <a:lnTo>
                  <a:pt x="40" y="487"/>
                </a:lnTo>
                <a:lnTo>
                  <a:pt x="32" y="544"/>
                </a:lnTo>
                <a:lnTo>
                  <a:pt x="46" y="566"/>
                </a:lnTo>
                <a:lnTo>
                  <a:pt x="40" y="588"/>
                </a:lnTo>
                <a:lnTo>
                  <a:pt x="8" y="601"/>
                </a:lnTo>
                <a:lnTo>
                  <a:pt x="0" y="634"/>
                </a:lnTo>
                <a:lnTo>
                  <a:pt x="0" y="659"/>
                </a:lnTo>
                <a:lnTo>
                  <a:pt x="0" y="659"/>
                </a:lnTo>
                <a:close/>
              </a:path>
            </a:pathLst>
          </a:custGeom>
          <a:solidFill>
            <a:schemeClr val="bg1">
              <a:alpha val="56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61" name="Freeform 19">
            <a:extLst>
              <a:ext uri="{FF2B5EF4-FFF2-40B4-BE49-F238E27FC236}">
                <a16:creationId xmlns:a16="http://schemas.microsoft.com/office/drawing/2014/main" id="{1AC31D6D-FF49-40AB-A0CB-900F4EDDA2D9}"/>
              </a:ext>
            </a:extLst>
          </p:cNvPr>
          <p:cNvSpPr>
            <a:spLocks/>
          </p:cNvSpPr>
          <p:nvPr/>
        </p:nvSpPr>
        <p:spPr bwMode="auto">
          <a:xfrm>
            <a:off x="4532528" y="3877548"/>
            <a:ext cx="2286000" cy="1635125"/>
          </a:xfrm>
          <a:custGeom>
            <a:avLst/>
            <a:gdLst>
              <a:gd name="T0" fmla="*/ 791 w 1440"/>
              <a:gd name="T1" fmla="*/ 0 h 1030"/>
              <a:gd name="T2" fmla="*/ 660 w 1440"/>
              <a:gd name="T3" fmla="*/ 35 h 1030"/>
              <a:gd name="T4" fmla="*/ 570 w 1440"/>
              <a:gd name="T5" fmla="*/ 52 h 1030"/>
              <a:gd name="T6" fmla="*/ 592 w 1440"/>
              <a:gd name="T7" fmla="*/ 101 h 1030"/>
              <a:gd name="T8" fmla="*/ 553 w 1440"/>
              <a:gd name="T9" fmla="*/ 137 h 1030"/>
              <a:gd name="T10" fmla="*/ 556 w 1440"/>
              <a:gd name="T11" fmla="*/ 202 h 1030"/>
              <a:gd name="T12" fmla="*/ 570 w 1440"/>
              <a:gd name="T13" fmla="*/ 284 h 1030"/>
              <a:gd name="T14" fmla="*/ 504 w 1440"/>
              <a:gd name="T15" fmla="*/ 333 h 1030"/>
              <a:gd name="T16" fmla="*/ 499 w 1440"/>
              <a:gd name="T17" fmla="*/ 380 h 1030"/>
              <a:gd name="T18" fmla="*/ 469 w 1440"/>
              <a:gd name="T19" fmla="*/ 426 h 1030"/>
              <a:gd name="T20" fmla="*/ 466 w 1440"/>
              <a:gd name="T21" fmla="*/ 478 h 1030"/>
              <a:gd name="T22" fmla="*/ 502 w 1440"/>
              <a:gd name="T23" fmla="*/ 525 h 1030"/>
              <a:gd name="T24" fmla="*/ 469 w 1440"/>
              <a:gd name="T25" fmla="*/ 549 h 1030"/>
              <a:gd name="T26" fmla="*/ 428 w 1440"/>
              <a:gd name="T27" fmla="*/ 576 h 1030"/>
              <a:gd name="T28" fmla="*/ 379 w 1440"/>
              <a:gd name="T29" fmla="*/ 620 h 1030"/>
              <a:gd name="T30" fmla="*/ 319 w 1440"/>
              <a:gd name="T31" fmla="*/ 623 h 1030"/>
              <a:gd name="T32" fmla="*/ 242 w 1440"/>
              <a:gd name="T33" fmla="*/ 617 h 1030"/>
              <a:gd name="T34" fmla="*/ 193 w 1440"/>
              <a:gd name="T35" fmla="*/ 648 h 1030"/>
              <a:gd name="T36" fmla="*/ 155 w 1440"/>
              <a:gd name="T37" fmla="*/ 680 h 1030"/>
              <a:gd name="T38" fmla="*/ 103 w 1440"/>
              <a:gd name="T39" fmla="*/ 689 h 1030"/>
              <a:gd name="T40" fmla="*/ 43 w 1440"/>
              <a:gd name="T41" fmla="*/ 702 h 1030"/>
              <a:gd name="T42" fmla="*/ 0 w 1440"/>
              <a:gd name="T43" fmla="*/ 757 h 1030"/>
              <a:gd name="T44" fmla="*/ 60 w 1440"/>
              <a:gd name="T45" fmla="*/ 765 h 1030"/>
              <a:gd name="T46" fmla="*/ 155 w 1440"/>
              <a:gd name="T47" fmla="*/ 806 h 1030"/>
              <a:gd name="T48" fmla="*/ 215 w 1440"/>
              <a:gd name="T49" fmla="*/ 790 h 1030"/>
              <a:gd name="T50" fmla="*/ 294 w 1440"/>
              <a:gd name="T51" fmla="*/ 866 h 1030"/>
              <a:gd name="T52" fmla="*/ 496 w 1440"/>
              <a:gd name="T53" fmla="*/ 915 h 1030"/>
              <a:gd name="T54" fmla="*/ 611 w 1440"/>
              <a:gd name="T55" fmla="*/ 893 h 1030"/>
              <a:gd name="T56" fmla="*/ 687 w 1440"/>
              <a:gd name="T57" fmla="*/ 844 h 1030"/>
              <a:gd name="T58" fmla="*/ 772 w 1440"/>
              <a:gd name="T59" fmla="*/ 880 h 1030"/>
              <a:gd name="T60" fmla="*/ 810 w 1440"/>
              <a:gd name="T61" fmla="*/ 910 h 1030"/>
              <a:gd name="T62" fmla="*/ 911 w 1440"/>
              <a:gd name="T63" fmla="*/ 929 h 1030"/>
              <a:gd name="T64" fmla="*/ 957 w 1440"/>
              <a:gd name="T65" fmla="*/ 1030 h 1030"/>
              <a:gd name="T66" fmla="*/ 1004 w 1440"/>
              <a:gd name="T67" fmla="*/ 959 h 1030"/>
              <a:gd name="T68" fmla="*/ 1069 w 1440"/>
              <a:gd name="T69" fmla="*/ 847 h 1030"/>
              <a:gd name="T70" fmla="*/ 1099 w 1440"/>
              <a:gd name="T71" fmla="*/ 795 h 1030"/>
              <a:gd name="T72" fmla="*/ 1159 w 1440"/>
              <a:gd name="T73" fmla="*/ 768 h 1030"/>
              <a:gd name="T74" fmla="*/ 1268 w 1440"/>
              <a:gd name="T75" fmla="*/ 822 h 1030"/>
              <a:gd name="T76" fmla="*/ 1364 w 1440"/>
              <a:gd name="T77" fmla="*/ 817 h 1030"/>
              <a:gd name="T78" fmla="*/ 1440 w 1440"/>
              <a:gd name="T79" fmla="*/ 770 h 1030"/>
              <a:gd name="T80" fmla="*/ 1408 w 1440"/>
              <a:gd name="T81" fmla="*/ 724 h 1030"/>
              <a:gd name="T82" fmla="*/ 1369 w 1440"/>
              <a:gd name="T83" fmla="*/ 691 h 1030"/>
              <a:gd name="T84" fmla="*/ 1296 w 1440"/>
              <a:gd name="T85" fmla="*/ 686 h 1030"/>
              <a:gd name="T86" fmla="*/ 1233 w 1440"/>
              <a:gd name="T87" fmla="*/ 658 h 1030"/>
              <a:gd name="T88" fmla="*/ 1187 w 1440"/>
              <a:gd name="T89" fmla="*/ 617 h 1030"/>
              <a:gd name="T90" fmla="*/ 1154 w 1440"/>
              <a:gd name="T91" fmla="*/ 563 h 1030"/>
              <a:gd name="T92" fmla="*/ 1088 w 1440"/>
              <a:gd name="T93" fmla="*/ 563 h 1030"/>
              <a:gd name="T94" fmla="*/ 1097 w 1440"/>
              <a:gd name="T95" fmla="*/ 505 h 1030"/>
              <a:gd name="T96" fmla="*/ 1127 w 1440"/>
              <a:gd name="T97" fmla="*/ 459 h 1030"/>
              <a:gd name="T98" fmla="*/ 1097 w 1440"/>
              <a:gd name="T99" fmla="*/ 423 h 1030"/>
              <a:gd name="T100" fmla="*/ 1099 w 1440"/>
              <a:gd name="T101" fmla="*/ 363 h 1030"/>
              <a:gd name="T102" fmla="*/ 1077 w 1440"/>
              <a:gd name="T103" fmla="*/ 303 h 1030"/>
              <a:gd name="T104" fmla="*/ 1017 w 1440"/>
              <a:gd name="T105" fmla="*/ 284 h 1030"/>
              <a:gd name="T106" fmla="*/ 1012 w 1440"/>
              <a:gd name="T107" fmla="*/ 224 h 1030"/>
              <a:gd name="T108" fmla="*/ 976 w 1440"/>
              <a:gd name="T109" fmla="*/ 175 h 1030"/>
              <a:gd name="T110" fmla="*/ 941 w 1440"/>
              <a:gd name="T111" fmla="*/ 123 h 1030"/>
              <a:gd name="T112" fmla="*/ 886 w 1440"/>
              <a:gd name="T113" fmla="*/ 147 h 1030"/>
              <a:gd name="T114" fmla="*/ 933 w 1440"/>
              <a:gd name="T115" fmla="*/ 194 h 1030"/>
              <a:gd name="T116" fmla="*/ 892 w 1440"/>
              <a:gd name="T117" fmla="*/ 249 h 1030"/>
              <a:gd name="T118" fmla="*/ 867 w 1440"/>
              <a:gd name="T119" fmla="*/ 197 h 1030"/>
              <a:gd name="T120" fmla="*/ 840 w 1440"/>
              <a:gd name="T121" fmla="*/ 123 h 1030"/>
              <a:gd name="T122" fmla="*/ 837 w 1440"/>
              <a:gd name="T123" fmla="*/ 82 h 1030"/>
              <a:gd name="T124" fmla="*/ 826 w 1440"/>
              <a:gd name="T125" fmla="*/ 35 h 10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40" h="1030">
                <a:moveTo>
                  <a:pt x="826" y="35"/>
                </a:moveTo>
                <a:lnTo>
                  <a:pt x="791" y="0"/>
                </a:lnTo>
                <a:lnTo>
                  <a:pt x="682" y="0"/>
                </a:lnTo>
                <a:lnTo>
                  <a:pt x="660" y="35"/>
                </a:lnTo>
                <a:lnTo>
                  <a:pt x="589" y="35"/>
                </a:lnTo>
                <a:lnTo>
                  <a:pt x="570" y="52"/>
                </a:lnTo>
                <a:lnTo>
                  <a:pt x="562" y="82"/>
                </a:lnTo>
                <a:lnTo>
                  <a:pt x="592" y="101"/>
                </a:lnTo>
                <a:lnTo>
                  <a:pt x="583" y="120"/>
                </a:lnTo>
                <a:lnTo>
                  <a:pt x="553" y="137"/>
                </a:lnTo>
                <a:lnTo>
                  <a:pt x="570" y="175"/>
                </a:lnTo>
                <a:lnTo>
                  <a:pt x="556" y="202"/>
                </a:lnTo>
                <a:lnTo>
                  <a:pt x="570" y="232"/>
                </a:lnTo>
                <a:lnTo>
                  <a:pt x="570" y="284"/>
                </a:lnTo>
                <a:lnTo>
                  <a:pt x="515" y="311"/>
                </a:lnTo>
                <a:lnTo>
                  <a:pt x="504" y="333"/>
                </a:lnTo>
                <a:lnTo>
                  <a:pt x="477" y="352"/>
                </a:lnTo>
                <a:lnTo>
                  <a:pt x="499" y="380"/>
                </a:lnTo>
                <a:lnTo>
                  <a:pt x="477" y="399"/>
                </a:lnTo>
                <a:lnTo>
                  <a:pt x="469" y="426"/>
                </a:lnTo>
                <a:lnTo>
                  <a:pt x="499" y="456"/>
                </a:lnTo>
                <a:lnTo>
                  <a:pt x="466" y="478"/>
                </a:lnTo>
                <a:lnTo>
                  <a:pt x="474" y="505"/>
                </a:lnTo>
                <a:lnTo>
                  <a:pt x="502" y="525"/>
                </a:lnTo>
                <a:lnTo>
                  <a:pt x="491" y="544"/>
                </a:lnTo>
                <a:lnTo>
                  <a:pt x="469" y="549"/>
                </a:lnTo>
                <a:lnTo>
                  <a:pt x="455" y="582"/>
                </a:lnTo>
                <a:lnTo>
                  <a:pt x="428" y="576"/>
                </a:lnTo>
                <a:lnTo>
                  <a:pt x="412" y="604"/>
                </a:lnTo>
                <a:lnTo>
                  <a:pt x="379" y="620"/>
                </a:lnTo>
                <a:lnTo>
                  <a:pt x="343" y="609"/>
                </a:lnTo>
                <a:lnTo>
                  <a:pt x="319" y="623"/>
                </a:lnTo>
                <a:lnTo>
                  <a:pt x="283" y="598"/>
                </a:lnTo>
                <a:lnTo>
                  <a:pt x="242" y="617"/>
                </a:lnTo>
                <a:lnTo>
                  <a:pt x="229" y="648"/>
                </a:lnTo>
                <a:lnTo>
                  <a:pt x="193" y="648"/>
                </a:lnTo>
                <a:lnTo>
                  <a:pt x="174" y="675"/>
                </a:lnTo>
                <a:lnTo>
                  <a:pt x="155" y="680"/>
                </a:lnTo>
                <a:lnTo>
                  <a:pt x="136" y="713"/>
                </a:lnTo>
                <a:lnTo>
                  <a:pt x="103" y="689"/>
                </a:lnTo>
                <a:lnTo>
                  <a:pt x="70" y="721"/>
                </a:lnTo>
                <a:lnTo>
                  <a:pt x="43" y="702"/>
                </a:lnTo>
                <a:lnTo>
                  <a:pt x="19" y="716"/>
                </a:lnTo>
                <a:lnTo>
                  <a:pt x="0" y="757"/>
                </a:lnTo>
                <a:lnTo>
                  <a:pt x="19" y="760"/>
                </a:lnTo>
                <a:lnTo>
                  <a:pt x="60" y="765"/>
                </a:lnTo>
                <a:lnTo>
                  <a:pt x="109" y="801"/>
                </a:lnTo>
                <a:lnTo>
                  <a:pt x="155" y="806"/>
                </a:lnTo>
                <a:lnTo>
                  <a:pt x="169" y="787"/>
                </a:lnTo>
                <a:lnTo>
                  <a:pt x="215" y="790"/>
                </a:lnTo>
                <a:lnTo>
                  <a:pt x="286" y="839"/>
                </a:lnTo>
                <a:lnTo>
                  <a:pt x="294" y="866"/>
                </a:lnTo>
                <a:lnTo>
                  <a:pt x="384" y="915"/>
                </a:lnTo>
                <a:lnTo>
                  <a:pt x="496" y="915"/>
                </a:lnTo>
                <a:lnTo>
                  <a:pt x="581" y="932"/>
                </a:lnTo>
                <a:lnTo>
                  <a:pt x="611" y="893"/>
                </a:lnTo>
                <a:lnTo>
                  <a:pt x="630" y="847"/>
                </a:lnTo>
                <a:lnTo>
                  <a:pt x="687" y="844"/>
                </a:lnTo>
                <a:lnTo>
                  <a:pt x="714" y="869"/>
                </a:lnTo>
                <a:lnTo>
                  <a:pt x="772" y="880"/>
                </a:lnTo>
                <a:lnTo>
                  <a:pt x="780" y="921"/>
                </a:lnTo>
                <a:lnTo>
                  <a:pt x="810" y="910"/>
                </a:lnTo>
                <a:lnTo>
                  <a:pt x="862" y="943"/>
                </a:lnTo>
                <a:lnTo>
                  <a:pt x="911" y="929"/>
                </a:lnTo>
                <a:lnTo>
                  <a:pt x="944" y="951"/>
                </a:lnTo>
                <a:lnTo>
                  <a:pt x="957" y="1030"/>
                </a:lnTo>
                <a:lnTo>
                  <a:pt x="985" y="1027"/>
                </a:lnTo>
                <a:lnTo>
                  <a:pt x="1004" y="959"/>
                </a:lnTo>
                <a:lnTo>
                  <a:pt x="1015" y="913"/>
                </a:lnTo>
                <a:lnTo>
                  <a:pt x="1069" y="847"/>
                </a:lnTo>
                <a:lnTo>
                  <a:pt x="1080" y="803"/>
                </a:lnTo>
                <a:lnTo>
                  <a:pt x="1099" y="795"/>
                </a:lnTo>
                <a:lnTo>
                  <a:pt x="1129" y="768"/>
                </a:lnTo>
                <a:lnTo>
                  <a:pt x="1159" y="768"/>
                </a:lnTo>
                <a:lnTo>
                  <a:pt x="1217" y="792"/>
                </a:lnTo>
                <a:lnTo>
                  <a:pt x="1268" y="822"/>
                </a:lnTo>
                <a:lnTo>
                  <a:pt x="1320" y="790"/>
                </a:lnTo>
                <a:lnTo>
                  <a:pt x="1364" y="817"/>
                </a:lnTo>
                <a:lnTo>
                  <a:pt x="1402" y="809"/>
                </a:lnTo>
                <a:lnTo>
                  <a:pt x="1440" y="770"/>
                </a:lnTo>
                <a:lnTo>
                  <a:pt x="1429" y="757"/>
                </a:lnTo>
                <a:lnTo>
                  <a:pt x="1408" y="724"/>
                </a:lnTo>
                <a:lnTo>
                  <a:pt x="1369" y="716"/>
                </a:lnTo>
                <a:lnTo>
                  <a:pt x="1369" y="691"/>
                </a:lnTo>
                <a:lnTo>
                  <a:pt x="1334" y="669"/>
                </a:lnTo>
                <a:lnTo>
                  <a:pt x="1296" y="686"/>
                </a:lnTo>
                <a:lnTo>
                  <a:pt x="1266" y="656"/>
                </a:lnTo>
                <a:lnTo>
                  <a:pt x="1233" y="658"/>
                </a:lnTo>
                <a:lnTo>
                  <a:pt x="1236" y="623"/>
                </a:lnTo>
                <a:lnTo>
                  <a:pt x="1187" y="617"/>
                </a:lnTo>
                <a:lnTo>
                  <a:pt x="1151" y="598"/>
                </a:lnTo>
                <a:lnTo>
                  <a:pt x="1154" y="563"/>
                </a:lnTo>
                <a:lnTo>
                  <a:pt x="1137" y="544"/>
                </a:lnTo>
                <a:lnTo>
                  <a:pt x="1088" y="563"/>
                </a:lnTo>
                <a:lnTo>
                  <a:pt x="1067" y="535"/>
                </a:lnTo>
                <a:lnTo>
                  <a:pt x="1097" y="505"/>
                </a:lnTo>
                <a:lnTo>
                  <a:pt x="1121" y="486"/>
                </a:lnTo>
                <a:lnTo>
                  <a:pt x="1127" y="459"/>
                </a:lnTo>
                <a:lnTo>
                  <a:pt x="1088" y="454"/>
                </a:lnTo>
                <a:lnTo>
                  <a:pt x="1097" y="423"/>
                </a:lnTo>
                <a:lnTo>
                  <a:pt x="1077" y="391"/>
                </a:lnTo>
                <a:lnTo>
                  <a:pt x="1099" y="363"/>
                </a:lnTo>
                <a:lnTo>
                  <a:pt x="1077" y="325"/>
                </a:lnTo>
                <a:lnTo>
                  <a:pt x="1077" y="303"/>
                </a:lnTo>
                <a:lnTo>
                  <a:pt x="1058" y="284"/>
                </a:lnTo>
                <a:lnTo>
                  <a:pt x="1017" y="284"/>
                </a:lnTo>
                <a:lnTo>
                  <a:pt x="1012" y="251"/>
                </a:lnTo>
                <a:lnTo>
                  <a:pt x="1012" y="224"/>
                </a:lnTo>
                <a:lnTo>
                  <a:pt x="976" y="202"/>
                </a:lnTo>
                <a:lnTo>
                  <a:pt x="976" y="175"/>
                </a:lnTo>
                <a:lnTo>
                  <a:pt x="955" y="153"/>
                </a:lnTo>
                <a:lnTo>
                  <a:pt x="941" y="123"/>
                </a:lnTo>
                <a:lnTo>
                  <a:pt x="908" y="123"/>
                </a:lnTo>
                <a:lnTo>
                  <a:pt x="886" y="147"/>
                </a:lnTo>
                <a:lnTo>
                  <a:pt x="911" y="169"/>
                </a:lnTo>
                <a:lnTo>
                  <a:pt x="933" y="194"/>
                </a:lnTo>
                <a:lnTo>
                  <a:pt x="908" y="232"/>
                </a:lnTo>
                <a:lnTo>
                  <a:pt x="892" y="249"/>
                </a:lnTo>
                <a:lnTo>
                  <a:pt x="845" y="219"/>
                </a:lnTo>
                <a:lnTo>
                  <a:pt x="867" y="197"/>
                </a:lnTo>
                <a:lnTo>
                  <a:pt x="840" y="161"/>
                </a:lnTo>
                <a:lnTo>
                  <a:pt x="840" y="123"/>
                </a:lnTo>
                <a:lnTo>
                  <a:pt x="870" y="93"/>
                </a:lnTo>
                <a:lnTo>
                  <a:pt x="837" y="82"/>
                </a:lnTo>
                <a:lnTo>
                  <a:pt x="810" y="82"/>
                </a:lnTo>
                <a:lnTo>
                  <a:pt x="826" y="35"/>
                </a:lnTo>
                <a:lnTo>
                  <a:pt x="826" y="35"/>
                </a:lnTo>
                <a:close/>
              </a:path>
            </a:pathLst>
          </a:custGeom>
          <a:solidFill>
            <a:schemeClr val="bg1">
              <a:alpha val="79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20,5</a:t>
            </a:r>
          </a:p>
        </p:txBody>
      </p:sp>
      <p:sp>
        <p:nvSpPr>
          <p:cNvPr id="63" name="TextBox 151"/>
          <p:cNvSpPr txBox="1"/>
          <p:nvPr/>
        </p:nvSpPr>
        <p:spPr>
          <a:xfrm>
            <a:off x="10201579" y="3276208"/>
            <a:ext cx="1382629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0" i="0" u="none" strike="noStrike" kern="1200" cap="none" spc="0" normalizeH="0" baseline="0" noProof="0" dirty="0">
                <a:ln>
                  <a:noFill/>
                </a:ln>
                <a:solidFill>
                  <a:srgbClr val="1264C3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27,4 %</a:t>
            </a:r>
            <a:endParaRPr kumimoji="0" lang="id-ID" sz="2800" b="0" i="0" u="none" strike="noStrike" kern="1200" cap="none" spc="0" normalizeH="0" baseline="0" noProof="0" dirty="0">
              <a:ln>
                <a:noFill/>
              </a:ln>
              <a:solidFill>
                <a:srgbClr val="1264C3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64" name="TextovéPole 63"/>
          <p:cNvSpPr txBox="1"/>
          <p:nvPr/>
        </p:nvSpPr>
        <p:spPr>
          <a:xfrm>
            <a:off x="10813324" y="2383246"/>
            <a:ext cx="69809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pic>
        <p:nvPicPr>
          <p:cNvPr id="65" name="Obrázek 6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41770" y="2240999"/>
            <a:ext cx="302246" cy="201131"/>
          </a:xfrm>
          <a:prstGeom prst="rect">
            <a:avLst/>
          </a:prstGeom>
          <a:ln>
            <a:solidFill>
              <a:schemeClr val="bg1">
                <a:lumMod val="95000"/>
              </a:schemeClr>
            </a:solidFill>
          </a:ln>
        </p:spPr>
      </p:pic>
      <p:graphicFrame>
        <p:nvGraphicFramePr>
          <p:cNvPr id="66" name="Chart 149"/>
          <p:cNvGraphicFramePr/>
          <p:nvPr/>
        </p:nvGraphicFramePr>
        <p:xfrm>
          <a:off x="9870564" y="2479842"/>
          <a:ext cx="2034499" cy="21167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" name="Obdélník 3"/>
          <p:cNvSpPr/>
          <p:nvPr/>
        </p:nvSpPr>
        <p:spPr>
          <a:xfrm>
            <a:off x="916835" y="500420"/>
            <a:ext cx="164711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srgbClr val="1264C3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2</a:t>
            </a:r>
            <a:r>
              <a:rPr kumimoji="0" lang="uk-UA" sz="1800" b="1" i="0" u="none" strike="noStrike" kern="1200" cap="none" spc="0" normalizeH="0" baseline="0" noProof="0" dirty="0">
                <a:ln>
                  <a:noFill/>
                </a:ln>
                <a:solidFill>
                  <a:srgbClr val="1264C3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ступінь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1264C3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БШ</a:t>
            </a:r>
            <a:endParaRPr kumimoji="0" lang="cs-CZ" sz="1800" b="1" i="0" u="none" strike="noStrike" kern="1200" cap="none" spc="0" normalizeH="0" baseline="0" noProof="0" dirty="0">
              <a:ln>
                <a:noFill/>
              </a:ln>
              <a:solidFill>
                <a:srgbClr val="1264C3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68" name="TextovéPole 67"/>
          <p:cNvSpPr txBox="1"/>
          <p:nvPr/>
        </p:nvSpPr>
        <p:spPr>
          <a:xfrm>
            <a:off x="0" y="0"/>
            <a:ext cx="767508" cy="657216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3000" b="1" i="0" u="none" strike="noStrike" kern="1200" cap="none" spc="0" normalizeH="0" baseline="0" noProof="0" dirty="0">
                <a:ln>
                  <a:noFill/>
                </a:ln>
                <a:solidFill>
                  <a:srgbClr val="0547A3">
                    <a:lumMod val="40000"/>
                    <a:lumOff val="6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ZV</a:t>
            </a:r>
          </a:p>
        </p:txBody>
      </p:sp>
    </p:spTree>
    <p:extLst>
      <p:ext uri="{BB962C8B-B14F-4D97-AF65-F5344CB8AC3E}">
        <p14:creationId xmlns:p14="http://schemas.microsoft.com/office/powerpoint/2010/main" val="962318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70A575A9-DDF8-694D-9D20-C7F2E21BF414}"/>
              </a:ext>
            </a:extLst>
          </p:cNvPr>
          <p:cNvSpPr/>
          <p:nvPr/>
        </p:nvSpPr>
        <p:spPr>
          <a:xfrm>
            <a:off x="771119" y="1858516"/>
            <a:ext cx="3139962" cy="161436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193706F-BD69-9A41-A191-0337AD933C49}"/>
              </a:ext>
            </a:extLst>
          </p:cNvPr>
          <p:cNvSpPr/>
          <p:nvPr/>
        </p:nvSpPr>
        <p:spPr>
          <a:xfrm>
            <a:off x="771119" y="1858516"/>
            <a:ext cx="68580" cy="161436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272829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1F1F08F-EE9C-554F-A670-1C2EA3FCAD59}"/>
              </a:ext>
            </a:extLst>
          </p:cNvPr>
          <p:cNvSpPr txBox="1"/>
          <p:nvPr/>
        </p:nvSpPr>
        <p:spPr>
          <a:xfrm>
            <a:off x="1626029" y="2342533"/>
            <a:ext cx="1776540" cy="646331"/>
          </a:xfrm>
          <a:prstGeom prst="rect">
            <a:avLst/>
          </a:prstGeom>
          <a:noFill/>
        </p:spPr>
        <p:txBody>
          <a:bodyPr wrap="square" rtlCol="0" anchor="b" anchorCtr="0">
            <a:spAutoFit/>
          </a:bodyPr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800" b="1" i="0" u="none" strike="noStrike" kern="1200" cap="none" spc="0" normalizeH="0" baseline="0" noProof="0" dirty="0">
                <a:ln>
                  <a:noFill/>
                </a:ln>
                <a:solidFill>
                  <a:srgbClr val="27282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НАВЧАЛЬНУ АТМОСФЕРУ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272829"/>
              </a:solidFill>
              <a:effectLst/>
              <a:uLnTx/>
              <a:uFillTx/>
              <a:latin typeface="Segoe UI" panose="020B0502040204020203" pitchFamily="34" charset="0"/>
              <a:ea typeface="League Spartan" charset="0"/>
              <a:cs typeface="Segoe UI" panose="020B0502040204020203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88146A1-9CBF-CB4A-8D60-552C8C87F6BF}"/>
              </a:ext>
            </a:extLst>
          </p:cNvPr>
          <p:cNvSpPr txBox="1"/>
          <p:nvPr/>
        </p:nvSpPr>
        <p:spPr>
          <a:xfrm>
            <a:off x="963870" y="2273285"/>
            <a:ext cx="673582" cy="784830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500" b="1" i="0" u="none" strike="noStrike" kern="1200" cap="none" spc="0" normalizeH="0" baseline="0" noProof="0" dirty="0">
                <a:ln>
                  <a:noFill/>
                </a:ln>
                <a:solidFill>
                  <a:srgbClr val="23C35E"/>
                </a:solidFill>
                <a:effectLst/>
                <a:uLnTx/>
                <a:uFillTx/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1.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5D12FDF8-4B39-3344-A782-1E5B5D614200}"/>
              </a:ext>
            </a:extLst>
          </p:cNvPr>
          <p:cNvSpPr/>
          <p:nvPr/>
        </p:nvSpPr>
        <p:spPr>
          <a:xfrm>
            <a:off x="2084815" y="4139013"/>
            <a:ext cx="3728303" cy="161436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7E02D11-C608-ED45-8792-4410CE1E1214}"/>
              </a:ext>
            </a:extLst>
          </p:cNvPr>
          <p:cNvSpPr/>
          <p:nvPr/>
        </p:nvSpPr>
        <p:spPr>
          <a:xfrm>
            <a:off x="2084816" y="4139013"/>
            <a:ext cx="68580" cy="161436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272829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8F09A68-6E53-4C41-AE56-9202A93E3D78}"/>
              </a:ext>
            </a:extLst>
          </p:cNvPr>
          <p:cNvSpPr txBox="1"/>
          <p:nvPr/>
        </p:nvSpPr>
        <p:spPr>
          <a:xfrm>
            <a:off x="2915461" y="4058601"/>
            <a:ext cx="3139962" cy="1477328"/>
          </a:xfrm>
          <a:prstGeom prst="rect">
            <a:avLst/>
          </a:prstGeom>
          <a:noFill/>
        </p:spPr>
        <p:txBody>
          <a:bodyPr wrap="square" rtlCol="0" anchor="b" anchorCtr="0">
            <a:spAutoFit/>
          </a:bodyPr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800" b="1" i="0" u="none" strike="noStrike" kern="1200" cap="none" spc="0" normalizeH="0" baseline="0" noProof="0" dirty="0">
                <a:ln>
                  <a:noFill/>
                </a:ln>
                <a:solidFill>
                  <a:srgbClr val="27282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ЗАСТОСУВАННЯ ІНДИВІДУАЛІЗОВАНОГО ТА ДИФЕРЕНЦІЙОВАНОГО ПІДХОДУ ДО УЧНІВ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272829"/>
              </a:solidFill>
              <a:effectLst/>
              <a:uLnTx/>
              <a:uFillTx/>
              <a:latin typeface="Segoe UI" panose="020B0502040204020203" pitchFamily="34" charset="0"/>
              <a:ea typeface="League Spartan" charset="0"/>
              <a:cs typeface="Segoe UI" panose="020B0502040204020203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86933A3-07FB-5046-BE63-855E29EDE268}"/>
              </a:ext>
            </a:extLst>
          </p:cNvPr>
          <p:cNvSpPr txBox="1"/>
          <p:nvPr/>
        </p:nvSpPr>
        <p:spPr>
          <a:xfrm>
            <a:off x="2277565" y="4553782"/>
            <a:ext cx="673582" cy="784830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500" b="1" i="0" u="none" strike="noStrike" kern="1200" cap="none" spc="0" normalizeH="0" baseline="0" noProof="0" dirty="0">
                <a:ln>
                  <a:noFill/>
                </a:ln>
                <a:solidFill>
                  <a:srgbClr val="0547A3"/>
                </a:solidFill>
                <a:effectLst/>
                <a:uLnTx/>
                <a:uFillTx/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4.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372B6B84-50B9-274F-81BC-B0D4CA47BF79}"/>
              </a:ext>
            </a:extLst>
          </p:cNvPr>
          <p:cNvSpPr/>
          <p:nvPr/>
        </p:nvSpPr>
        <p:spPr>
          <a:xfrm>
            <a:off x="4582578" y="1871454"/>
            <a:ext cx="3093373" cy="161436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081A76C2-4329-014C-B517-93C49068FE6E}"/>
              </a:ext>
            </a:extLst>
          </p:cNvPr>
          <p:cNvSpPr/>
          <p:nvPr/>
        </p:nvSpPr>
        <p:spPr>
          <a:xfrm>
            <a:off x="4582578" y="1871454"/>
            <a:ext cx="68580" cy="161436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272829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DF1B26C-9A81-FC4C-8AEA-84B8E8147CE3}"/>
              </a:ext>
            </a:extLst>
          </p:cNvPr>
          <p:cNvSpPr txBox="1"/>
          <p:nvPr/>
        </p:nvSpPr>
        <p:spPr>
          <a:xfrm>
            <a:off x="5410996" y="2039885"/>
            <a:ext cx="1885731" cy="1200329"/>
          </a:xfrm>
          <a:prstGeom prst="rect">
            <a:avLst/>
          </a:prstGeom>
          <a:noFill/>
        </p:spPr>
        <p:txBody>
          <a:bodyPr wrap="square" rtlCol="0" anchor="b" anchorCtr="0">
            <a:spAutoFit/>
          </a:bodyPr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800" b="1" i="0" u="none" strike="noStrike" kern="1200" cap="none" spc="0" normalizeH="0" baseline="0" noProof="0" dirty="0">
                <a:ln>
                  <a:noFill/>
                </a:ln>
                <a:solidFill>
                  <a:srgbClr val="27282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ВИБІР ЕФЕКТИВНИХ НАВЧАЛЬНИХ МЕТОДІВ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272829"/>
              </a:solidFill>
              <a:effectLst/>
              <a:uLnTx/>
              <a:uFillTx/>
              <a:latin typeface="Segoe UI" panose="020B0502040204020203" pitchFamily="34" charset="0"/>
              <a:ea typeface="League Spartan" charset="0"/>
              <a:cs typeface="Segoe UI" panose="020B0502040204020203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F943FDD-EC8C-194D-8618-7FC551759E72}"/>
              </a:ext>
            </a:extLst>
          </p:cNvPr>
          <p:cNvSpPr txBox="1"/>
          <p:nvPr/>
        </p:nvSpPr>
        <p:spPr>
          <a:xfrm>
            <a:off x="4772924" y="2286223"/>
            <a:ext cx="678392" cy="784830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500" b="1" i="0" u="none" strike="noStrike" kern="1200" cap="none" spc="0" normalizeH="0" baseline="0" noProof="0" dirty="0">
                <a:ln>
                  <a:noFill/>
                </a:ln>
                <a:solidFill>
                  <a:srgbClr val="159596"/>
                </a:solidFill>
                <a:effectLst/>
                <a:uLnTx/>
                <a:uFillTx/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2.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BE75CD65-A8C6-3641-9952-E18C39EB9EBB}"/>
              </a:ext>
            </a:extLst>
          </p:cNvPr>
          <p:cNvSpPr/>
          <p:nvPr/>
        </p:nvSpPr>
        <p:spPr>
          <a:xfrm>
            <a:off x="6575183" y="4139013"/>
            <a:ext cx="3709445" cy="161436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1255B249-9849-E74A-948D-EC66D814ABEE}"/>
              </a:ext>
            </a:extLst>
          </p:cNvPr>
          <p:cNvSpPr/>
          <p:nvPr/>
        </p:nvSpPr>
        <p:spPr>
          <a:xfrm>
            <a:off x="6575184" y="4139012"/>
            <a:ext cx="68580" cy="1614367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272829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CC73FA0D-EAFB-E24D-AFB3-B286488E42B2}"/>
              </a:ext>
            </a:extLst>
          </p:cNvPr>
          <p:cNvSpPr txBox="1"/>
          <p:nvPr/>
        </p:nvSpPr>
        <p:spPr>
          <a:xfrm>
            <a:off x="7533972" y="4446996"/>
            <a:ext cx="2187076" cy="923330"/>
          </a:xfrm>
          <a:prstGeom prst="rect">
            <a:avLst/>
          </a:prstGeom>
          <a:noFill/>
        </p:spPr>
        <p:txBody>
          <a:bodyPr wrap="square" rtlCol="0" anchor="b" anchorCtr="0">
            <a:spAutoFit/>
          </a:bodyPr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b="1" dirty="0">
                <a:solidFill>
                  <a:srgbClr val="272829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КОМПЛЕКСНИЙ ЗВОРОТНІЙ ЗВ’ЯЗКО УЧНЯМ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272829"/>
              </a:solidFill>
              <a:effectLst/>
              <a:uLnTx/>
              <a:uFillTx/>
              <a:latin typeface="Segoe UI" panose="020B0502040204020203" pitchFamily="34" charset="0"/>
              <a:ea typeface="League Spartan" charset="0"/>
              <a:cs typeface="Segoe UI" panose="020B0502040204020203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DEAD9EF-75D4-374B-A551-F7A7C45187CD}"/>
              </a:ext>
            </a:extLst>
          </p:cNvPr>
          <p:cNvSpPr txBox="1"/>
          <p:nvPr/>
        </p:nvSpPr>
        <p:spPr>
          <a:xfrm>
            <a:off x="6767936" y="4585757"/>
            <a:ext cx="673581" cy="784830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500" b="1" i="0" u="none" strike="noStrike" kern="1200" cap="none" spc="0" normalizeH="0" baseline="0" noProof="0" dirty="0">
                <a:ln>
                  <a:noFill/>
                </a:ln>
                <a:solidFill>
                  <a:srgbClr val="153789"/>
                </a:solidFill>
                <a:effectLst/>
                <a:uLnTx/>
                <a:uFillTx/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5.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BD56DF10-ACD5-984F-828A-02B14A17356C}"/>
              </a:ext>
            </a:extLst>
          </p:cNvPr>
          <p:cNvSpPr/>
          <p:nvPr/>
        </p:nvSpPr>
        <p:spPr>
          <a:xfrm>
            <a:off x="8347449" y="1858516"/>
            <a:ext cx="3354693" cy="161436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6DA34CD6-DBDF-9E46-9284-5CFB876B07F6}"/>
              </a:ext>
            </a:extLst>
          </p:cNvPr>
          <p:cNvSpPr/>
          <p:nvPr/>
        </p:nvSpPr>
        <p:spPr>
          <a:xfrm>
            <a:off x="8347449" y="1858516"/>
            <a:ext cx="68580" cy="161436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272829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4E65C334-044B-5C48-809E-E15548D5C6AA}"/>
              </a:ext>
            </a:extLst>
          </p:cNvPr>
          <p:cNvSpPr txBox="1"/>
          <p:nvPr/>
        </p:nvSpPr>
        <p:spPr>
          <a:xfrm>
            <a:off x="9118705" y="1696203"/>
            <a:ext cx="2477872" cy="1754326"/>
          </a:xfrm>
          <a:prstGeom prst="rect">
            <a:avLst/>
          </a:prstGeom>
          <a:noFill/>
        </p:spPr>
        <p:txBody>
          <a:bodyPr wrap="square" rtlCol="0" anchor="b" anchorCtr="0">
            <a:spAutoFit/>
          </a:bodyPr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800" b="1" i="0" u="none" strike="noStrike" kern="1200" cap="none" spc="0" normalizeH="0" baseline="0" noProof="0" dirty="0">
                <a:ln>
                  <a:noFill/>
                </a:ln>
                <a:solidFill>
                  <a:srgbClr val="27282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ВИБІР ЕФЕКТИВНИХ ФОРМ РОБОТИ ЩОДО ВИЗНАЧЕНОЇ ЦІЛІ УРОКУ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272829"/>
              </a:solidFill>
              <a:effectLst/>
              <a:uLnTx/>
              <a:uFillTx/>
              <a:latin typeface="Segoe UI" panose="020B0502040204020203" pitchFamily="34" charset="0"/>
              <a:ea typeface="League Spartan" charset="0"/>
              <a:cs typeface="Segoe UI" panose="020B0502040204020203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00C7CC85-7D0F-C343-A5DB-346E5328B0EB}"/>
              </a:ext>
            </a:extLst>
          </p:cNvPr>
          <p:cNvSpPr txBox="1"/>
          <p:nvPr/>
        </p:nvSpPr>
        <p:spPr>
          <a:xfrm>
            <a:off x="8528178" y="2273285"/>
            <a:ext cx="697627" cy="784830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500" b="1" i="0" u="none" strike="noStrike" kern="1200" cap="none" spc="0" normalizeH="0" baseline="0" noProof="0" dirty="0">
                <a:ln>
                  <a:noFill/>
                </a:ln>
                <a:solidFill>
                  <a:srgbClr val="1264C3"/>
                </a:solidFill>
                <a:effectLst/>
                <a:uLnTx/>
                <a:uFillTx/>
                <a:latin typeface="Segoe UI" panose="020B0502040204020203" pitchFamily="34" charset="0"/>
                <a:ea typeface="League Spartan" charset="0"/>
                <a:cs typeface="Segoe UI" panose="020B0502040204020203" pitchFamily="34" charset="0"/>
              </a:rPr>
              <a:t>3.</a:t>
            </a:r>
          </a:p>
        </p:txBody>
      </p:sp>
      <p:sp>
        <p:nvSpPr>
          <p:cNvPr id="9" name="Obdélník 8"/>
          <p:cNvSpPr/>
          <p:nvPr/>
        </p:nvSpPr>
        <p:spPr>
          <a:xfrm>
            <a:off x="771119" y="415649"/>
            <a:ext cx="10825458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3000" b="1" i="0" u="none" strike="noStrike" kern="1200" cap="none" spc="0" normalizeH="0" baseline="0" noProof="0" dirty="0">
                <a:ln>
                  <a:noFill/>
                </a:ln>
                <a:solidFill>
                  <a:srgbClr val="272829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АПРОБОВАНІСТЬ ВЧИТЕЛЯ ТА ЙОГО ПІСЛЯДИПЛОМНА ОСВІТА ПОЗИТИВНО ВПЛИВАЄ НА:</a:t>
            </a:r>
            <a:endParaRPr kumimoji="0" lang="cs-CZ" sz="3000" b="1" i="0" u="none" strike="noStrike" kern="1200" cap="none" spc="0" normalizeH="0" baseline="0" noProof="0" dirty="0">
              <a:ln>
                <a:noFill/>
              </a:ln>
              <a:solidFill>
                <a:srgbClr val="272829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7242394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5">
            <a:extLst>
              <a:ext uri="{FF2B5EF4-FFF2-40B4-BE49-F238E27FC236}">
                <a16:creationId xmlns:a16="http://schemas.microsoft.com/office/drawing/2014/main" id="{B7AFBA2F-445C-443C-96B4-AC935CAE8CC3}"/>
              </a:ext>
            </a:extLst>
          </p:cNvPr>
          <p:cNvSpPr>
            <a:spLocks/>
          </p:cNvSpPr>
          <p:nvPr/>
        </p:nvSpPr>
        <p:spPr bwMode="auto">
          <a:xfrm>
            <a:off x="6226390" y="3990261"/>
            <a:ext cx="1393825" cy="1109663"/>
          </a:xfrm>
          <a:custGeom>
            <a:avLst/>
            <a:gdLst>
              <a:gd name="T0" fmla="*/ 843 w 878"/>
              <a:gd name="T1" fmla="*/ 115 h 699"/>
              <a:gd name="T2" fmla="*/ 794 w 878"/>
              <a:gd name="T3" fmla="*/ 55 h 699"/>
              <a:gd name="T4" fmla="*/ 761 w 878"/>
              <a:gd name="T5" fmla="*/ 41 h 699"/>
              <a:gd name="T6" fmla="*/ 693 w 878"/>
              <a:gd name="T7" fmla="*/ 16 h 699"/>
              <a:gd name="T8" fmla="*/ 600 w 878"/>
              <a:gd name="T9" fmla="*/ 25 h 699"/>
              <a:gd name="T10" fmla="*/ 537 w 878"/>
              <a:gd name="T11" fmla="*/ 0 h 699"/>
              <a:gd name="T12" fmla="*/ 488 w 878"/>
              <a:gd name="T13" fmla="*/ 16 h 699"/>
              <a:gd name="T14" fmla="*/ 450 w 878"/>
              <a:gd name="T15" fmla="*/ 82 h 699"/>
              <a:gd name="T16" fmla="*/ 384 w 878"/>
              <a:gd name="T17" fmla="*/ 76 h 699"/>
              <a:gd name="T18" fmla="*/ 352 w 878"/>
              <a:gd name="T19" fmla="*/ 131 h 699"/>
              <a:gd name="T20" fmla="*/ 283 w 878"/>
              <a:gd name="T21" fmla="*/ 134 h 699"/>
              <a:gd name="T22" fmla="*/ 242 w 878"/>
              <a:gd name="T23" fmla="*/ 189 h 699"/>
              <a:gd name="T24" fmla="*/ 180 w 878"/>
              <a:gd name="T25" fmla="*/ 169 h 699"/>
              <a:gd name="T26" fmla="*/ 144 w 878"/>
              <a:gd name="T27" fmla="*/ 161 h 699"/>
              <a:gd name="T28" fmla="*/ 136 w 878"/>
              <a:gd name="T29" fmla="*/ 229 h 699"/>
              <a:gd name="T30" fmla="*/ 68 w 878"/>
              <a:gd name="T31" fmla="*/ 257 h 699"/>
              <a:gd name="T32" fmla="*/ 10 w 878"/>
              <a:gd name="T33" fmla="*/ 320 h 699"/>
              <a:gd name="T34" fmla="*/ 21 w 878"/>
              <a:gd name="T35" fmla="*/ 383 h 699"/>
              <a:gd name="T36" fmla="*/ 54 w 878"/>
              <a:gd name="T37" fmla="*/ 415 h 699"/>
              <a:gd name="T38" fmla="*/ 0 w 878"/>
              <a:gd name="T39" fmla="*/ 464 h 699"/>
              <a:gd name="T40" fmla="*/ 70 w 878"/>
              <a:gd name="T41" fmla="*/ 473 h 699"/>
              <a:gd name="T42" fmla="*/ 84 w 878"/>
              <a:gd name="T43" fmla="*/ 527 h 699"/>
              <a:gd name="T44" fmla="*/ 169 w 878"/>
              <a:gd name="T45" fmla="*/ 552 h 699"/>
              <a:gd name="T46" fmla="*/ 199 w 878"/>
              <a:gd name="T47" fmla="*/ 585 h 699"/>
              <a:gd name="T48" fmla="*/ 267 w 878"/>
              <a:gd name="T49" fmla="*/ 598 h 699"/>
              <a:gd name="T50" fmla="*/ 302 w 878"/>
              <a:gd name="T51" fmla="*/ 645 h 699"/>
              <a:gd name="T52" fmla="*/ 362 w 878"/>
              <a:gd name="T53" fmla="*/ 686 h 699"/>
              <a:gd name="T54" fmla="*/ 403 w 878"/>
              <a:gd name="T55" fmla="*/ 699 h 699"/>
              <a:gd name="T56" fmla="*/ 472 w 878"/>
              <a:gd name="T57" fmla="*/ 626 h 699"/>
              <a:gd name="T58" fmla="*/ 543 w 878"/>
              <a:gd name="T59" fmla="*/ 544 h 699"/>
              <a:gd name="T60" fmla="*/ 641 w 878"/>
              <a:gd name="T61" fmla="*/ 514 h 699"/>
              <a:gd name="T62" fmla="*/ 682 w 878"/>
              <a:gd name="T63" fmla="*/ 388 h 699"/>
              <a:gd name="T64" fmla="*/ 701 w 878"/>
              <a:gd name="T65" fmla="*/ 287 h 699"/>
              <a:gd name="T66" fmla="*/ 777 w 878"/>
              <a:gd name="T67" fmla="*/ 227 h 699"/>
              <a:gd name="T68" fmla="*/ 851 w 878"/>
              <a:gd name="T69" fmla="*/ 194 h 699"/>
              <a:gd name="T70" fmla="*/ 878 w 878"/>
              <a:gd name="T71" fmla="*/ 131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78" h="699">
                <a:moveTo>
                  <a:pt x="878" y="131"/>
                </a:moveTo>
                <a:lnTo>
                  <a:pt x="843" y="115"/>
                </a:lnTo>
                <a:lnTo>
                  <a:pt x="837" y="79"/>
                </a:lnTo>
                <a:lnTo>
                  <a:pt x="794" y="55"/>
                </a:lnTo>
                <a:lnTo>
                  <a:pt x="791" y="27"/>
                </a:lnTo>
                <a:lnTo>
                  <a:pt x="761" y="41"/>
                </a:lnTo>
                <a:lnTo>
                  <a:pt x="728" y="41"/>
                </a:lnTo>
                <a:lnTo>
                  <a:pt x="693" y="16"/>
                </a:lnTo>
                <a:lnTo>
                  <a:pt x="646" y="5"/>
                </a:lnTo>
                <a:lnTo>
                  <a:pt x="600" y="25"/>
                </a:lnTo>
                <a:lnTo>
                  <a:pt x="570" y="0"/>
                </a:lnTo>
                <a:lnTo>
                  <a:pt x="537" y="0"/>
                </a:lnTo>
                <a:lnTo>
                  <a:pt x="513" y="25"/>
                </a:lnTo>
                <a:lnTo>
                  <a:pt x="488" y="16"/>
                </a:lnTo>
                <a:lnTo>
                  <a:pt x="450" y="41"/>
                </a:lnTo>
                <a:lnTo>
                  <a:pt x="450" y="82"/>
                </a:lnTo>
                <a:lnTo>
                  <a:pt x="417" y="115"/>
                </a:lnTo>
                <a:lnTo>
                  <a:pt x="384" y="76"/>
                </a:lnTo>
                <a:lnTo>
                  <a:pt x="338" y="93"/>
                </a:lnTo>
                <a:lnTo>
                  <a:pt x="352" y="131"/>
                </a:lnTo>
                <a:lnTo>
                  <a:pt x="311" y="145"/>
                </a:lnTo>
                <a:lnTo>
                  <a:pt x="283" y="134"/>
                </a:lnTo>
                <a:lnTo>
                  <a:pt x="259" y="158"/>
                </a:lnTo>
                <a:lnTo>
                  <a:pt x="242" y="189"/>
                </a:lnTo>
                <a:lnTo>
                  <a:pt x="218" y="167"/>
                </a:lnTo>
                <a:lnTo>
                  <a:pt x="180" y="169"/>
                </a:lnTo>
                <a:lnTo>
                  <a:pt x="169" y="139"/>
                </a:lnTo>
                <a:lnTo>
                  <a:pt x="144" y="161"/>
                </a:lnTo>
                <a:lnTo>
                  <a:pt x="158" y="208"/>
                </a:lnTo>
                <a:lnTo>
                  <a:pt x="136" y="229"/>
                </a:lnTo>
                <a:lnTo>
                  <a:pt x="122" y="249"/>
                </a:lnTo>
                <a:lnTo>
                  <a:pt x="68" y="257"/>
                </a:lnTo>
                <a:lnTo>
                  <a:pt x="32" y="292"/>
                </a:lnTo>
                <a:lnTo>
                  <a:pt x="10" y="320"/>
                </a:lnTo>
                <a:lnTo>
                  <a:pt x="30" y="352"/>
                </a:lnTo>
                <a:lnTo>
                  <a:pt x="21" y="383"/>
                </a:lnTo>
                <a:lnTo>
                  <a:pt x="60" y="388"/>
                </a:lnTo>
                <a:lnTo>
                  <a:pt x="54" y="415"/>
                </a:lnTo>
                <a:lnTo>
                  <a:pt x="30" y="434"/>
                </a:lnTo>
                <a:lnTo>
                  <a:pt x="0" y="464"/>
                </a:lnTo>
                <a:lnTo>
                  <a:pt x="21" y="492"/>
                </a:lnTo>
                <a:lnTo>
                  <a:pt x="70" y="473"/>
                </a:lnTo>
                <a:lnTo>
                  <a:pt x="87" y="492"/>
                </a:lnTo>
                <a:lnTo>
                  <a:pt x="84" y="527"/>
                </a:lnTo>
                <a:lnTo>
                  <a:pt x="120" y="546"/>
                </a:lnTo>
                <a:lnTo>
                  <a:pt x="169" y="552"/>
                </a:lnTo>
                <a:lnTo>
                  <a:pt x="166" y="587"/>
                </a:lnTo>
                <a:lnTo>
                  <a:pt x="199" y="585"/>
                </a:lnTo>
                <a:lnTo>
                  <a:pt x="229" y="615"/>
                </a:lnTo>
                <a:lnTo>
                  <a:pt x="267" y="598"/>
                </a:lnTo>
                <a:lnTo>
                  <a:pt x="302" y="620"/>
                </a:lnTo>
                <a:lnTo>
                  <a:pt x="302" y="645"/>
                </a:lnTo>
                <a:lnTo>
                  <a:pt x="341" y="653"/>
                </a:lnTo>
                <a:lnTo>
                  <a:pt x="362" y="686"/>
                </a:lnTo>
                <a:lnTo>
                  <a:pt x="373" y="699"/>
                </a:lnTo>
                <a:lnTo>
                  <a:pt x="403" y="699"/>
                </a:lnTo>
                <a:lnTo>
                  <a:pt x="444" y="675"/>
                </a:lnTo>
                <a:lnTo>
                  <a:pt x="472" y="626"/>
                </a:lnTo>
                <a:lnTo>
                  <a:pt x="532" y="623"/>
                </a:lnTo>
                <a:lnTo>
                  <a:pt x="543" y="544"/>
                </a:lnTo>
                <a:lnTo>
                  <a:pt x="564" y="519"/>
                </a:lnTo>
                <a:lnTo>
                  <a:pt x="641" y="514"/>
                </a:lnTo>
                <a:lnTo>
                  <a:pt x="682" y="456"/>
                </a:lnTo>
                <a:lnTo>
                  <a:pt x="682" y="388"/>
                </a:lnTo>
                <a:lnTo>
                  <a:pt x="701" y="328"/>
                </a:lnTo>
                <a:lnTo>
                  <a:pt x="701" y="287"/>
                </a:lnTo>
                <a:lnTo>
                  <a:pt x="734" y="238"/>
                </a:lnTo>
                <a:lnTo>
                  <a:pt x="777" y="227"/>
                </a:lnTo>
                <a:lnTo>
                  <a:pt x="815" y="208"/>
                </a:lnTo>
                <a:lnTo>
                  <a:pt x="851" y="194"/>
                </a:lnTo>
                <a:lnTo>
                  <a:pt x="878" y="131"/>
                </a:lnTo>
                <a:lnTo>
                  <a:pt x="878" y="131"/>
                </a:lnTo>
                <a:close/>
              </a:path>
            </a:pathLst>
          </a:custGeom>
          <a:solidFill>
            <a:schemeClr val="bg1">
              <a:alpha val="39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9" name="Freeform 6">
            <a:extLst>
              <a:ext uri="{FF2B5EF4-FFF2-40B4-BE49-F238E27FC236}">
                <a16:creationId xmlns:a16="http://schemas.microsoft.com/office/drawing/2014/main" id="{42DE8101-572D-40AC-8766-1DEF5B86A06A}"/>
              </a:ext>
            </a:extLst>
          </p:cNvPr>
          <p:cNvSpPr>
            <a:spLocks/>
          </p:cNvSpPr>
          <p:nvPr/>
        </p:nvSpPr>
        <p:spPr bwMode="auto">
          <a:xfrm>
            <a:off x="1686141" y="3855530"/>
            <a:ext cx="1793875" cy="1600200"/>
          </a:xfrm>
          <a:custGeom>
            <a:avLst/>
            <a:gdLst>
              <a:gd name="T0" fmla="*/ 55 w 1130"/>
              <a:gd name="T1" fmla="*/ 623 h 1008"/>
              <a:gd name="T2" fmla="*/ 71 w 1130"/>
              <a:gd name="T3" fmla="*/ 560 h 1008"/>
              <a:gd name="T4" fmla="*/ 178 w 1130"/>
              <a:gd name="T5" fmla="*/ 557 h 1008"/>
              <a:gd name="T6" fmla="*/ 197 w 1130"/>
              <a:gd name="T7" fmla="*/ 497 h 1008"/>
              <a:gd name="T8" fmla="*/ 232 w 1130"/>
              <a:gd name="T9" fmla="*/ 470 h 1008"/>
              <a:gd name="T10" fmla="*/ 265 w 1130"/>
              <a:gd name="T11" fmla="*/ 489 h 1008"/>
              <a:gd name="T12" fmla="*/ 279 w 1130"/>
              <a:gd name="T13" fmla="*/ 440 h 1008"/>
              <a:gd name="T14" fmla="*/ 312 w 1130"/>
              <a:gd name="T15" fmla="*/ 415 h 1008"/>
              <a:gd name="T16" fmla="*/ 347 w 1130"/>
              <a:gd name="T17" fmla="*/ 461 h 1008"/>
              <a:gd name="T18" fmla="*/ 399 w 1130"/>
              <a:gd name="T19" fmla="*/ 368 h 1008"/>
              <a:gd name="T20" fmla="*/ 448 w 1130"/>
              <a:gd name="T21" fmla="*/ 358 h 1008"/>
              <a:gd name="T22" fmla="*/ 500 w 1130"/>
              <a:gd name="T23" fmla="*/ 352 h 1008"/>
              <a:gd name="T24" fmla="*/ 582 w 1130"/>
              <a:gd name="T25" fmla="*/ 325 h 1008"/>
              <a:gd name="T26" fmla="*/ 609 w 1130"/>
              <a:gd name="T27" fmla="*/ 347 h 1008"/>
              <a:gd name="T28" fmla="*/ 636 w 1130"/>
              <a:gd name="T29" fmla="*/ 276 h 1008"/>
              <a:gd name="T30" fmla="*/ 699 w 1130"/>
              <a:gd name="T31" fmla="*/ 243 h 1008"/>
              <a:gd name="T32" fmla="*/ 784 w 1130"/>
              <a:gd name="T33" fmla="*/ 237 h 1008"/>
              <a:gd name="T34" fmla="*/ 846 w 1130"/>
              <a:gd name="T35" fmla="*/ 218 h 1008"/>
              <a:gd name="T36" fmla="*/ 898 w 1130"/>
              <a:gd name="T37" fmla="*/ 177 h 1008"/>
              <a:gd name="T38" fmla="*/ 966 w 1130"/>
              <a:gd name="T39" fmla="*/ 169 h 1008"/>
              <a:gd name="T40" fmla="*/ 923 w 1130"/>
              <a:gd name="T41" fmla="*/ 114 h 1008"/>
              <a:gd name="T42" fmla="*/ 876 w 1130"/>
              <a:gd name="T43" fmla="*/ 73 h 1008"/>
              <a:gd name="T44" fmla="*/ 909 w 1130"/>
              <a:gd name="T45" fmla="*/ 0 h 1008"/>
              <a:gd name="T46" fmla="*/ 969 w 1130"/>
              <a:gd name="T47" fmla="*/ 32 h 1008"/>
              <a:gd name="T48" fmla="*/ 1043 w 1130"/>
              <a:gd name="T49" fmla="*/ 19 h 1008"/>
              <a:gd name="T50" fmla="*/ 1100 w 1130"/>
              <a:gd name="T51" fmla="*/ 73 h 1008"/>
              <a:gd name="T52" fmla="*/ 1078 w 1130"/>
              <a:gd name="T53" fmla="*/ 147 h 1008"/>
              <a:gd name="T54" fmla="*/ 1122 w 1130"/>
              <a:gd name="T55" fmla="*/ 194 h 1008"/>
              <a:gd name="T56" fmla="*/ 1084 w 1130"/>
              <a:gd name="T57" fmla="*/ 235 h 1008"/>
              <a:gd name="T58" fmla="*/ 1040 w 1130"/>
              <a:gd name="T59" fmla="*/ 262 h 1008"/>
              <a:gd name="T60" fmla="*/ 1007 w 1130"/>
              <a:gd name="T61" fmla="*/ 292 h 1008"/>
              <a:gd name="T62" fmla="*/ 980 w 1130"/>
              <a:gd name="T63" fmla="*/ 344 h 1008"/>
              <a:gd name="T64" fmla="*/ 931 w 1130"/>
              <a:gd name="T65" fmla="*/ 407 h 1008"/>
              <a:gd name="T66" fmla="*/ 950 w 1130"/>
              <a:gd name="T67" fmla="*/ 470 h 1008"/>
              <a:gd name="T68" fmla="*/ 1024 w 1130"/>
              <a:gd name="T69" fmla="*/ 573 h 1008"/>
              <a:gd name="T70" fmla="*/ 1016 w 1130"/>
              <a:gd name="T71" fmla="*/ 634 h 1008"/>
              <a:gd name="T72" fmla="*/ 980 w 1130"/>
              <a:gd name="T73" fmla="*/ 661 h 1008"/>
              <a:gd name="T74" fmla="*/ 961 w 1130"/>
              <a:gd name="T75" fmla="*/ 710 h 1008"/>
              <a:gd name="T76" fmla="*/ 893 w 1130"/>
              <a:gd name="T77" fmla="*/ 726 h 1008"/>
              <a:gd name="T78" fmla="*/ 770 w 1130"/>
              <a:gd name="T79" fmla="*/ 754 h 1008"/>
              <a:gd name="T80" fmla="*/ 688 w 1130"/>
              <a:gd name="T81" fmla="*/ 751 h 1008"/>
              <a:gd name="T82" fmla="*/ 655 w 1130"/>
              <a:gd name="T83" fmla="*/ 808 h 1008"/>
              <a:gd name="T84" fmla="*/ 609 w 1130"/>
              <a:gd name="T85" fmla="*/ 819 h 1008"/>
              <a:gd name="T86" fmla="*/ 576 w 1130"/>
              <a:gd name="T87" fmla="*/ 825 h 1008"/>
              <a:gd name="T88" fmla="*/ 489 w 1130"/>
              <a:gd name="T89" fmla="*/ 858 h 1008"/>
              <a:gd name="T90" fmla="*/ 399 w 1130"/>
              <a:gd name="T91" fmla="*/ 890 h 1008"/>
              <a:gd name="T92" fmla="*/ 358 w 1130"/>
              <a:gd name="T93" fmla="*/ 961 h 1008"/>
              <a:gd name="T94" fmla="*/ 303 w 1130"/>
              <a:gd name="T95" fmla="*/ 1008 h 1008"/>
              <a:gd name="T96" fmla="*/ 238 w 1130"/>
              <a:gd name="T97" fmla="*/ 986 h 1008"/>
              <a:gd name="T98" fmla="*/ 224 w 1130"/>
              <a:gd name="T99" fmla="*/ 918 h 1008"/>
              <a:gd name="T100" fmla="*/ 208 w 1130"/>
              <a:gd name="T101" fmla="*/ 858 h 1008"/>
              <a:gd name="T102" fmla="*/ 194 w 1130"/>
              <a:gd name="T103" fmla="*/ 798 h 1008"/>
              <a:gd name="T104" fmla="*/ 205 w 1130"/>
              <a:gd name="T105" fmla="*/ 743 h 1008"/>
              <a:gd name="T106" fmla="*/ 115 w 1130"/>
              <a:gd name="T107" fmla="*/ 721 h 1008"/>
              <a:gd name="T108" fmla="*/ 85 w 1130"/>
              <a:gd name="T109" fmla="*/ 683 h 1008"/>
              <a:gd name="T110" fmla="*/ 0 w 1130"/>
              <a:gd name="T111" fmla="*/ 653 h 10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30" h="1008">
                <a:moveTo>
                  <a:pt x="0" y="653"/>
                </a:moveTo>
                <a:lnTo>
                  <a:pt x="55" y="623"/>
                </a:lnTo>
                <a:lnTo>
                  <a:pt x="52" y="582"/>
                </a:lnTo>
                <a:lnTo>
                  <a:pt x="71" y="560"/>
                </a:lnTo>
                <a:lnTo>
                  <a:pt x="129" y="552"/>
                </a:lnTo>
                <a:lnTo>
                  <a:pt x="178" y="557"/>
                </a:lnTo>
                <a:lnTo>
                  <a:pt x="197" y="524"/>
                </a:lnTo>
                <a:lnTo>
                  <a:pt x="197" y="497"/>
                </a:lnTo>
                <a:lnTo>
                  <a:pt x="213" y="470"/>
                </a:lnTo>
                <a:lnTo>
                  <a:pt x="232" y="470"/>
                </a:lnTo>
                <a:lnTo>
                  <a:pt x="241" y="497"/>
                </a:lnTo>
                <a:lnTo>
                  <a:pt x="265" y="489"/>
                </a:lnTo>
                <a:lnTo>
                  <a:pt x="265" y="456"/>
                </a:lnTo>
                <a:lnTo>
                  <a:pt x="279" y="440"/>
                </a:lnTo>
                <a:lnTo>
                  <a:pt x="290" y="415"/>
                </a:lnTo>
                <a:lnTo>
                  <a:pt x="312" y="415"/>
                </a:lnTo>
                <a:lnTo>
                  <a:pt x="320" y="448"/>
                </a:lnTo>
                <a:lnTo>
                  <a:pt x="347" y="461"/>
                </a:lnTo>
                <a:lnTo>
                  <a:pt x="396" y="426"/>
                </a:lnTo>
                <a:lnTo>
                  <a:pt x="399" y="368"/>
                </a:lnTo>
                <a:lnTo>
                  <a:pt x="421" y="344"/>
                </a:lnTo>
                <a:lnTo>
                  <a:pt x="448" y="358"/>
                </a:lnTo>
                <a:lnTo>
                  <a:pt x="481" y="330"/>
                </a:lnTo>
                <a:lnTo>
                  <a:pt x="500" y="352"/>
                </a:lnTo>
                <a:lnTo>
                  <a:pt x="538" y="330"/>
                </a:lnTo>
                <a:lnTo>
                  <a:pt x="582" y="325"/>
                </a:lnTo>
                <a:lnTo>
                  <a:pt x="593" y="347"/>
                </a:lnTo>
                <a:lnTo>
                  <a:pt x="609" y="347"/>
                </a:lnTo>
                <a:lnTo>
                  <a:pt x="636" y="319"/>
                </a:lnTo>
                <a:lnTo>
                  <a:pt x="636" y="276"/>
                </a:lnTo>
                <a:lnTo>
                  <a:pt x="674" y="267"/>
                </a:lnTo>
                <a:lnTo>
                  <a:pt x="699" y="243"/>
                </a:lnTo>
                <a:lnTo>
                  <a:pt x="734" y="265"/>
                </a:lnTo>
                <a:lnTo>
                  <a:pt x="784" y="237"/>
                </a:lnTo>
                <a:lnTo>
                  <a:pt x="805" y="215"/>
                </a:lnTo>
                <a:lnTo>
                  <a:pt x="846" y="218"/>
                </a:lnTo>
                <a:lnTo>
                  <a:pt x="868" y="177"/>
                </a:lnTo>
                <a:lnTo>
                  <a:pt x="898" y="177"/>
                </a:lnTo>
                <a:lnTo>
                  <a:pt x="909" y="191"/>
                </a:lnTo>
                <a:lnTo>
                  <a:pt x="966" y="169"/>
                </a:lnTo>
                <a:lnTo>
                  <a:pt x="972" y="128"/>
                </a:lnTo>
                <a:lnTo>
                  <a:pt x="923" y="114"/>
                </a:lnTo>
                <a:lnTo>
                  <a:pt x="923" y="82"/>
                </a:lnTo>
                <a:lnTo>
                  <a:pt x="876" y="73"/>
                </a:lnTo>
                <a:lnTo>
                  <a:pt x="893" y="41"/>
                </a:lnTo>
                <a:lnTo>
                  <a:pt x="909" y="0"/>
                </a:lnTo>
                <a:lnTo>
                  <a:pt x="958" y="21"/>
                </a:lnTo>
                <a:lnTo>
                  <a:pt x="969" y="32"/>
                </a:lnTo>
                <a:lnTo>
                  <a:pt x="996" y="32"/>
                </a:lnTo>
                <a:lnTo>
                  <a:pt x="1043" y="19"/>
                </a:lnTo>
                <a:lnTo>
                  <a:pt x="1070" y="46"/>
                </a:lnTo>
                <a:lnTo>
                  <a:pt x="1100" y="73"/>
                </a:lnTo>
                <a:lnTo>
                  <a:pt x="1100" y="109"/>
                </a:lnTo>
                <a:lnTo>
                  <a:pt x="1078" y="147"/>
                </a:lnTo>
                <a:lnTo>
                  <a:pt x="1130" y="139"/>
                </a:lnTo>
                <a:lnTo>
                  <a:pt x="1122" y="194"/>
                </a:lnTo>
                <a:lnTo>
                  <a:pt x="1122" y="221"/>
                </a:lnTo>
                <a:lnTo>
                  <a:pt x="1084" y="235"/>
                </a:lnTo>
                <a:lnTo>
                  <a:pt x="1078" y="276"/>
                </a:lnTo>
                <a:lnTo>
                  <a:pt x="1040" y="262"/>
                </a:lnTo>
                <a:lnTo>
                  <a:pt x="999" y="256"/>
                </a:lnTo>
                <a:lnTo>
                  <a:pt x="1007" y="292"/>
                </a:lnTo>
                <a:lnTo>
                  <a:pt x="980" y="319"/>
                </a:lnTo>
                <a:lnTo>
                  <a:pt x="980" y="344"/>
                </a:lnTo>
                <a:lnTo>
                  <a:pt x="956" y="368"/>
                </a:lnTo>
                <a:lnTo>
                  <a:pt x="931" y="407"/>
                </a:lnTo>
                <a:lnTo>
                  <a:pt x="950" y="440"/>
                </a:lnTo>
                <a:lnTo>
                  <a:pt x="950" y="470"/>
                </a:lnTo>
                <a:lnTo>
                  <a:pt x="994" y="538"/>
                </a:lnTo>
                <a:lnTo>
                  <a:pt x="1024" y="573"/>
                </a:lnTo>
                <a:lnTo>
                  <a:pt x="1010" y="593"/>
                </a:lnTo>
                <a:lnTo>
                  <a:pt x="1016" y="634"/>
                </a:lnTo>
                <a:lnTo>
                  <a:pt x="988" y="634"/>
                </a:lnTo>
                <a:lnTo>
                  <a:pt x="980" y="661"/>
                </a:lnTo>
                <a:lnTo>
                  <a:pt x="950" y="661"/>
                </a:lnTo>
                <a:lnTo>
                  <a:pt x="961" y="710"/>
                </a:lnTo>
                <a:lnTo>
                  <a:pt x="939" y="732"/>
                </a:lnTo>
                <a:lnTo>
                  <a:pt x="893" y="726"/>
                </a:lnTo>
                <a:lnTo>
                  <a:pt x="865" y="754"/>
                </a:lnTo>
                <a:lnTo>
                  <a:pt x="770" y="754"/>
                </a:lnTo>
                <a:lnTo>
                  <a:pt x="724" y="732"/>
                </a:lnTo>
                <a:lnTo>
                  <a:pt x="688" y="751"/>
                </a:lnTo>
                <a:lnTo>
                  <a:pt x="688" y="778"/>
                </a:lnTo>
                <a:lnTo>
                  <a:pt x="655" y="808"/>
                </a:lnTo>
                <a:lnTo>
                  <a:pt x="623" y="808"/>
                </a:lnTo>
                <a:lnTo>
                  <a:pt x="609" y="819"/>
                </a:lnTo>
                <a:lnTo>
                  <a:pt x="612" y="844"/>
                </a:lnTo>
                <a:lnTo>
                  <a:pt x="576" y="825"/>
                </a:lnTo>
                <a:lnTo>
                  <a:pt x="541" y="860"/>
                </a:lnTo>
                <a:lnTo>
                  <a:pt x="489" y="858"/>
                </a:lnTo>
                <a:lnTo>
                  <a:pt x="442" y="888"/>
                </a:lnTo>
                <a:lnTo>
                  <a:pt x="399" y="890"/>
                </a:lnTo>
                <a:lnTo>
                  <a:pt x="366" y="923"/>
                </a:lnTo>
                <a:lnTo>
                  <a:pt x="358" y="961"/>
                </a:lnTo>
                <a:lnTo>
                  <a:pt x="322" y="975"/>
                </a:lnTo>
                <a:lnTo>
                  <a:pt x="303" y="1008"/>
                </a:lnTo>
                <a:lnTo>
                  <a:pt x="262" y="986"/>
                </a:lnTo>
                <a:lnTo>
                  <a:pt x="238" y="986"/>
                </a:lnTo>
                <a:lnTo>
                  <a:pt x="197" y="945"/>
                </a:lnTo>
                <a:lnTo>
                  <a:pt x="224" y="918"/>
                </a:lnTo>
                <a:lnTo>
                  <a:pt x="197" y="879"/>
                </a:lnTo>
                <a:lnTo>
                  <a:pt x="208" y="858"/>
                </a:lnTo>
                <a:lnTo>
                  <a:pt x="183" y="833"/>
                </a:lnTo>
                <a:lnTo>
                  <a:pt x="194" y="798"/>
                </a:lnTo>
                <a:lnTo>
                  <a:pt x="178" y="767"/>
                </a:lnTo>
                <a:lnTo>
                  <a:pt x="205" y="743"/>
                </a:lnTo>
                <a:lnTo>
                  <a:pt x="178" y="713"/>
                </a:lnTo>
                <a:lnTo>
                  <a:pt x="115" y="721"/>
                </a:lnTo>
                <a:lnTo>
                  <a:pt x="115" y="694"/>
                </a:lnTo>
                <a:lnTo>
                  <a:pt x="85" y="683"/>
                </a:lnTo>
                <a:lnTo>
                  <a:pt x="28" y="683"/>
                </a:lnTo>
                <a:lnTo>
                  <a:pt x="0" y="653"/>
                </a:lnTo>
                <a:lnTo>
                  <a:pt x="0" y="653"/>
                </a:lnTo>
                <a:close/>
              </a:path>
            </a:pathLst>
          </a:custGeom>
          <a:solidFill>
            <a:schemeClr val="bg1">
              <a:alpha val="19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Freeform 10">
            <a:extLst>
              <a:ext uri="{FF2B5EF4-FFF2-40B4-BE49-F238E27FC236}">
                <a16:creationId xmlns:a16="http://schemas.microsoft.com/office/drawing/2014/main" id="{6F144411-241D-4A8D-B21F-D91B602445E1}"/>
              </a:ext>
            </a:extLst>
          </p:cNvPr>
          <p:cNvSpPr>
            <a:spLocks/>
          </p:cNvSpPr>
          <p:nvPr/>
        </p:nvSpPr>
        <p:spPr bwMode="auto">
          <a:xfrm>
            <a:off x="1182903" y="3096498"/>
            <a:ext cx="1528763" cy="1908175"/>
          </a:xfrm>
          <a:custGeom>
            <a:avLst/>
            <a:gdLst>
              <a:gd name="T0" fmla="*/ 598 w 963"/>
              <a:gd name="T1" fmla="*/ 47 h 1202"/>
              <a:gd name="T2" fmla="*/ 565 w 963"/>
              <a:gd name="T3" fmla="*/ 107 h 1202"/>
              <a:gd name="T4" fmla="*/ 475 w 963"/>
              <a:gd name="T5" fmla="*/ 68 h 1202"/>
              <a:gd name="T6" fmla="*/ 385 w 963"/>
              <a:gd name="T7" fmla="*/ 159 h 1202"/>
              <a:gd name="T8" fmla="*/ 328 w 963"/>
              <a:gd name="T9" fmla="*/ 161 h 1202"/>
              <a:gd name="T10" fmla="*/ 270 w 963"/>
              <a:gd name="T11" fmla="*/ 150 h 1202"/>
              <a:gd name="T12" fmla="*/ 197 w 963"/>
              <a:gd name="T13" fmla="*/ 200 h 1202"/>
              <a:gd name="T14" fmla="*/ 139 w 963"/>
              <a:gd name="T15" fmla="*/ 197 h 1202"/>
              <a:gd name="T16" fmla="*/ 52 w 963"/>
              <a:gd name="T17" fmla="*/ 265 h 1202"/>
              <a:gd name="T18" fmla="*/ 0 w 963"/>
              <a:gd name="T19" fmla="*/ 350 h 1202"/>
              <a:gd name="T20" fmla="*/ 82 w 963"/>
              <a:gd name="T21" fmla="*/ 421 h 1202"/>
              <a:gd name="T22" fmla="*/ 109 w 963"/>
              <a:gd name="T23" fmla="*/ 503 h 1202"/>
              <a:gd name="T24" fmla="*/ 156 w 963"/>
              <a:gd name="T25" fmla="*/ 579 h 1202"/>
              <a:gd name="T26" fmla="*/ 158 w 963"/>
              <a:gd name="T27" fmla="*/ 670 h 1202"/>
              <a:gd name="T28" fmla="*/ 229 w 963"/>
              <a:gd name="T29" fmla="*/ 724 h 1202"/>
              <a:gd name="T30" fmla="*/ 303 w 963"/>
              <a:gd name="T31" fmla="*/ 782 h 1202"/>
              <a:gd name="T32" fmla="*/ 360 w 963"/>
              <a:gd name="T33" fmla="*/ 776 h 1202"/>
              <a:gd name="T34" fmla="*/ 418 w 963"/>
              <a:gd name="T35" fmla="*/ 858 h 1202"/>
              <a:gd name="T36" fmla="*/ 464 w 963"/>
              <a:gd name="T37" fmla="*/ 926 h 1202"/>
              <a:gd name="T38" fmla="*/ 516 w 963"/>
              <a:gd name="T39" fmla="*/ 995 h 1202"/>
              <a:gd name="T40" fmla="*/ 584 w 963"/>
              <a:gd name="T41" fmla="*/ 1014 h 1202"/>
              <a:gd name="T42" fmla="*/ 658 w 963"/>
              <a:gd name="T43" fmla="*/ 1104 h 1202"/>
              <a:gd name="T44" fmla="*/ 726 w 963"/>
              <a:gd name="T45" fmla="*/ 1202 h 1202"/>
              <a:gd name="T46" fmla="*/ 751 w 963"/>
              <a:gd name="T47" fmla="*/ 1142 h 1202"/>
              <a:gd name="T48" fmla="*/ 791 w 963"/>
              <a:gd name="T49" fmla="*/ 1096 h 1202"/>
              <a:gd name="T50" fmla="*/ 783 w 963"/>
              <a:gd name="T51" fmla="*/ 1052 h 1202"/>
              <a:gd name="T52" fmla="*/ 816 w 963"/>
              <a:gd name="T53" fmla="*/ 1003 h 1202"/>
              <a:gd name="T54" fmla="*/ 860 w 963"/>
              <a:gd name="T55" fmla="*/ 973 h 1202"/>
              <a:gd name="T56" fmla="*/ 857 w 963"/>
              <a:gd name="T57" fmla="*/ 902 h 1202"/>
              <a:gd name="T58" fmla="*/ 862 w 963"/>
              <a:gd name="T59" fmla="*/ 864 h 1202"/>
              <a:gd name="T60" fmla="*/ 882 w 963"/>
              <a:gd name="T61" fmla="*/ 825 h 1202"/>
              <a:gd name="T62" fmla="*/ 928 w 963"/>
              <a:gd name="T63" fmla="*/ 768 h 1202"/>
              <a:gd name="T64" fmla="*/ 912 w 963"/>
              <a:gd name="T65" fmla="*/ 689 h 1202"/>
              <a:gd name="T66" fmla="*/ 903 w 963"/>
              <a:gd name="T67" fmla="*/ 631 h 1202"/>
              <a:gd name="T68" fmla="*/ 901 w 963"/>
              <a:gd name="T69" fmla="*/ 574 h 1202"/>
              <a:gd name="T70" fmla="*/ 909 w 963"/>
              <a:gd name="T71" fmla="*/ 514 h 1202"/>
              <a:gd name="T72" fmla="*/ 868 w 963"/>
              <a:gd name="T73" fmla="*/ 473 h 1202"/>
              <a:gd name="T74" fmla="*/ 857 w 963"/>
              <a:gd name="T75" fmla="*/ 418 h 1202"/>
              <a:gd name="T76" fmla="*/ 920 w 963"/>
              <a:gd name="T77" fmla="*/ 396 h 1202"/>
              <a:gd name="T78" fmla="*/ 933 w 963"/>
              <a:gd name="T79" fmla="*/ 336 h 1202"/>
              <a:gd name="T80" fmla="*/ 936 w 963"/>
              <a:gd name="T81" fmla="*/ 276 h 1202"/>
              <a:gd name="T82" fmla="*/ 955 w 963"/>
              <a:gd name="T83" fmla="*/ 224 h 1202"/>
              <a:gd name="T84" fmla="*/ 933 w 963"/>
              <a:gd name="T85" fmla="*/ 169 h 1202"/>
              <a:gd name="T86" fmla="*/ 903 w 963"/>
              <a:gd name="T87" fmla="*/ 142 h 1202"/>
              <a:gd name="T88" fmla="*/ 843 w 963"/>
              <a:gd name="T89" fmla="*/ 107 h 1202"/>
              <a:gd name="T90" fmla="*/ 791 w 963"/>
              <a:gd name="T91" fmla="*/ 104 h 1202"/>
              <a:gd name="T92" fmla="*/ 761 w 963"/>
              <a:gd name="T93" fmla="*/ 66 h 1202"/>
              <a:gd name="T94" fmla="*/ 699 w 963"/>
              <a:gd name="T95" fmla="*/ 79 h 1202"/>
              <a:gd name="T96" fmla="*/ 696 w 963"/>
              <a:gd name="T97" fmla="*/ 38 h 1202"/>
              <a:gd name="T98" fmla="*/ 641 w 963"/>
              <a:gd name="T99" fmla="*/ 0 h 1202"/>
              <a:gd name="T100" fmla="*/ 617 w 963"/>
              <a:gd name="T101" fmla="*/ 0 h 1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63" h="1202">
                <a:moveTo>
                  <a:pt x="617" y="0"/>
                </a:moveTo>
                <a:lnTo>
                  <a:pt x="598" y="47"/>
                </a:lnTo>
                <a:lnTo>
                  <a:pt x="565" y="57"/>
                </a:lnTo>
                <a:lnTo>
                  <a:pt x="565" y="107"/>
                </a:lnTo>
                <a:lnTo>
                  <a:pt x="521" y="74"/>
                </a:lnTo>
                <a:lnTo>
                  <a:pt x="475" y="68"/>
                </a:lnTo>
                <a:lnTo>
                  <a:pt x="385" y="126"/>
                </a:lnTo>
                <a:lnTo>
                  <a:pt x="385" y="159"/>
                </a:lnTo>
                <a:lnTo>
                  <a:pt x="363" y="180"/>
                </a:lnTo>
                <a:lnTo>
                  <a:pt x="328" y="161"/>
                </a:lnTo>
                <a:lnTo>
                  <a:pt x="308" y="172"/>
                </a:lnTo>
                <a:lnTo>
                  <a:pt x="270" y="150"/>
                </a:lnTo>
                <a:lnTo>
                  <a:pt x="227" y="167"/>
                </a:lnTo>
                <a:lnTo>
                  <a:pt x="197" y="200"/>
                </a:lnTo>
                <a:lnTo>
                  <a:pt x="167" y="172"/>
                </a:lnTo>
                <a:lnTo>
                  <a:pt x="139" y="197"/>
                </a:lnTo>
                <a:lnTo>
                  <a:pt x="98" y="194"/>
                </a:lnTo>
                <a:lnTo>
                  <a:pt x="52" y="265"/>
                </a:lnTo>
                <a:lnTo>
                  <a:pt x="49" y="306"/>
                </a:lnTo>
                <a:lnTo>
                  <a:pt x="0" y="350"/>
                </a:lnTo>
                <a:lnTo>
                  <a:pt x="38" y="391"/>
                </a:lnTo>
                <a:lnTo>
                  <a:pt x="82" y="421"/>
                </a:lnTo>
                <a:lnTo>
                  <a:pt x="79" y="467"/>
                </a:lnTo>
                <a:lnTo>
                  <a:pt x="109" y="503"/>
                </a:lnTo>
                <a:lnTo>
                  <a:pt x="107" y="547"/>
                </a:lnTo>
                <a:lnTo>
                  <a:pt x="156" y="579"/>
                </a:lnTo>
                <a:lnTo>
                  <a:pt x="150" y="631"/>
                </a:lnTo>
                <a:lnTo>
                  <a:pt x="158" y="670"/>
                </a:lnTo>
                <a:lnTo>
                  <a:pt x="197" y="689"/>
                </a:lnTo>
                <a:lnTo>
                  <a:pt x="229" y="724"/>
                </a:lnTo>
                <a:lnTo>
                  <a:pt x="257" y="768"/>
                </a:lnTo>
                <a:lnTo>
                  <a:pt x="303" y="782"/>
                </a:lnTo>
                <a:lnTo>
                  <a:pt x="317" y="771"/>
                </a:lnTo>
                <a:lnTo>
                  <a:pt x="360" y="776"/>
                </a:lnTo>
                <a:lnTo>
                  <a:pt x="412" y="814"/>
                </a:lnTo>
                <a:lnTo>
                  <a:pt x="418" y="858"/>
                </a:lnTo>
                <a:lnTo>
                  <a:pt x="464" y="905"/>
                </a:lnTo>
                <a:lnTo>
                  <a:pt x="464" y="926"/>
                </a:lnTo>
                <a:lnTo>
                  <a:pt x="508" y="962"/>
                </a:lnTo>
                <a:lnTo>
                  <a:pt x="516" y="995"/>
                </a:lnTo>
                <a:lnTo>
                  <a:pt x="543" y="1014"/>
                </a:lnTo>
                <a:lnTo>
                  <a:pt x="584" y="1014"/>
                </a:lnTo>
                <a:lnTo>
                  <a:pt x="622" y="1052"/>
                </a:lnTo>
                <a:lnTo>
                  <a:pt x="658" y="1104"/>
                </a:lnTo>
                <a:lnTo>
                  <a:pt x="660" y="1159"/>
                </a:lnTo>
                <a:lnTo>
                  <a:pt x="726" y="1202"/>
                </a:lnTo>
                <a:lnTo>
                  <a:pt x="751" y="1167"/>
                </a:lnTo>
                <a:lnTo>
                  <a:pt x="751" y="1142"/>
                </a:lnTo>
                <a:lnTo>
                  <a:pt x="759" y="1109"/>
                </a:lnTo>
                <a:lnTo>
                  <a:pt x="791" y="1096"/>
                </a:lnTo>
                <a:lnTo>
                  <a:pt x="797" y="1074"/>
                </a:lnTo>
                <a:lnTo>
                  <a:pt x="783" y="1052"/>
                </a:lnTo>
                <a:lnTo>
                  <a:pt x="791" y="995"/>
                </a:lnTo>
                <a:lnTo>
                  <a:pt x="816" y="1003"/>
                </a:lnTo>
                <a:lnTo>
                  <a:pt x="824" y="987"/>
                </a:lnTo>
                <a:lnTo>
                  <a:pt x="860" y="973"/>
                </a:lnTo>
                <a:lnTo>
                  <a:pt x="876" y="937"/>
                </a:lnTo>
                <a:lnTo>
                  <a:pt x="857" y="902"/>
                </a:lnTo>
                <a:lnTo>
                  <a:pt x="887" y="888"/>
                </a:lnTo>
                <a:lnTo>
                  <a:pt x="862" y="864"/>
                </a:lnTo>
                <a:lnTo>
                  <a:pt x="882" y="847"/>
                </a:lnTo>
                <a:lnTo>
                  <a:pt x="882" y="825"/>
                </a:lnTo>
                <a:lnTo>
                  <a:pt x="901" y="809"/>
                </a:lnTo>
                <a:lnTo>
                  <a:pt x="928" y="768"/>
                </a:lnTo>
                <a:lnTo>
                  <a:pt x="909" y="735"/>
                </a:lnTo>
                <a:lnTo>
                  <a:pt x="912" y="689"/>
                </a:lnTo>
                <a:lnTo>
                  <a:pt x="912" y="661"/>
                </a:lnTo>
                <a:lnTo>
                  <a:pt x="903" y="631"/>
                </a:lnTo>
                <a:lnTo>
                  <a:pt x="920" y="607"/>
                </a:lnTo>
                <a:lnTo>
                  <a:pt x="901" y="574"/>
                </a:lnTo>
                <a:lnTo>
                  <a:pt x="901" y="538"/>
                </a:lnTo>
                <a:lnTo>
                  <a:pt x="909" y="514"/>
                </a:lnTo>
                <a:lnTo>
                  <a:pt x="890" y="497"/>
                </a:lnTo>
                <a:lnTo>
                  <a:pt x="868" y="473"/>
                </a:lnTo>
                <a:lnTo>
                  <a:pt x="879" y="443"/>
                </a:lnTo>
                <a:lnTo>
                  <a:pt x="857" y="418"/>
                </a:lnTo>
                <a:lnTo>
                  <a:pt x="887" y="396"/>
                </a:lnTo>
                <a:lnTo>
                  <a:pt x="920" y="396"/>
                </a:lnTo>
                <a:lnTo>
                  <a:pt x="947" y="361"/>
                </a:lnTo>
                <a:lnTo>
                  <a:pt x="933" y="336"/>
                </a:lnTo>
                <a:lnTo>
                  <a:pt x="950" y="312"/>
                </a:lnTo>
                <a:lnTo>
                  <a:pt x="936" y="276"/>
                </a:lnTo>
                <a:lnTo>
                  <a:pt x="963" y="246"/>
                </a:lnTo>
                <a:lnTo>
                  <a:pt x="955" y="224"/>
                </a:lnTo>
                <a:lnTo>
                  <a:pt x="958" y="189"/>
                </a:lnTo>
                <a:lnTo>
                  <a:pt x="933" y="169"/>
                </a:lnTo>
                <a:lnTo>
                  <a:pt x="903" y="164"/>
                </a:lnTo>
                <a:lnTo>
                  <a:pt x="903" y="142"/>
                </a:lnTo>
                <a:lnTo>
                  <a:pt x="873" y="148"/>
                </a:lnTo>
                <a:lnTo>
                  <a:pt x="843" y="107"/>
                </a:lnTo>
                <a:lnTo>
                  <a:pt x="816" y="118"/>
                </a:lnTo>
                <a:lnTo>
                  <a:pt x="791" y="104"/>
                </a:lnTo>
                <a:lnTo>
                  <a:pt x="767" y="93"/>
                </a:lnTo>
                <a:lnTo>
                  <a:pt x="761" y="66"/>
                </a:lnTo>
                <a:lnTo>
                  <a:pt x="723" y="63"/>
                </a:lnTo>
                <a:lnTo>
                  <a:pt x="699" y="79"/>
                </a:lnTo>
                <a:lnTo>
                  <a:pt x="680" y="60"/>
                </a:lnTo>
                <a:lnTo>
                  <a:pt x="696" y="38"/>
                </a:lnTo>
                <a:lnTo>
                  <a:pt x="682" y="22"/>
                </a:lnTo>
                <a:lnTo>
                  <a:pt x="641" y="0"/>
                </a:lnTo>
                <a:lnTo>
                  <a:pt x="617" y="0"/>
                </a:lnTo>
                <a:lnTo>
                  <a:pt x="617" y="0"/>
                </a:lnTo>
                <a:close/>
              </a:path>
            </a:pathLst>
          </a:custGeom>
          <a:solidFill>
            <a:schemeClr val="bg1">
              <a:alpha val="13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4" name="Freeform 11">
            <a:extLst>
              <a:ext uri="{FF2B5EF4-FFF2-40B4-BE49-F238E27FC236}">
                <a16:creationId xmlns:a16="http://schemas.microsoft.com/office/drawing/2014/main" id="{5E42F6F3-D732-4AF7-9435-E5F1DE138855}"/>
              </a:ext>
            </a:extLst>
          </p:cNvPr>
          <p:cNvSpPr>
            <a:spLocks/>
          </p:cNvSpPr>
          <p:nvPr/>
        </p:nvSpPr>
        <p:spPr bwMode="auto">
          <a:xfrm>
            <a:off x="4349965" y="2910761"/>
            <a:ext cx="1576388" cy="1049338"/>
          </a:xfrm>
          <a:custGeom>
            <a:avLst/>
            <a:gdLst>
              <a:gd name="T0" fmla="*/ 982 w 993"/>
              <a:gd name="T1" fmla="*/ 46 h 661"/>
              <a:gd name="T2" fmla="*/ 947 w 993"/>
              <a:gd name="T3" fmla="*/ 150 h 661"/>
              <a:gd name="T4" fmla="*/ 903 w 993"/>
              <a:gd name="T5" fmla="*/ 224 h 661"/>
              <a:gd name="T6" fmla="*/ 920 w 993"/>
              <a:gd name="T7" fmla="*/ 289 h 661"/>
              <a:gd name="T8" fmla="*/ 939 w 993"/>
              <a:gd name="T9" fmla="*/ 347 h 661"/>
              <a:gd name="T10" fmla="*/ 930 w 993"/>
              <a:gd name="T11" fmla="*/ 418 h 661"/>
              <a:gd name="T12" fmla="*/ 955 w 993"/>
              <a:gd name="T13" fmla="*/ 494 h 661"/>
              <a:gd name="T14" fmla="*/ 990 w 993"/>
              <a:gd name="T15" fmla="*/ 554 h 661"/>
              <a:gd name="T16" fmla="*/ 960 w 993"/>
              <a:gd name="T17" fmla="*/ 617 h 661"/>
              <a:gd name="T18" fmla="*/ 906 w 993"/>
              <a:gd name="T19" fmla="*/ 609 h 661"/>
              <a:gd name="T20" fmla="*/ 775 w 993"/>
              <a:gd name="T21" fmla="*/ 644 h 661"/>
              <a:gd name="T22" fmla="*/ 685 w 993"/>
              <a:gd name="T23" fmla="*/ 661 h 661"/>
              <a:gd name="T24" fmla="*/ 606 w 993"/>
              <a:gd name="T25" fmla="*/ 620 h 661"/>
              <a:gd name="T26" fmla="*/ 483 w 993"/>
              <a:gd name="T27" fmla="*/ 549 h 661"/>
              <a:gd name="T28" fmla="*/ 428 w 993"/>
              <a:gd name="T29" fmla="*/ 516 h 661"/>
              <a:gd name="T30" fmla="*/ 390 w 993"/>
              <a:gd name="T31" fmla="*/ 521 h 661"/>
              <a:gd name="T32" fmla="*/ 344 w 993"/>
              <a:gd name="T33" fmla="*/ 538 h 661"/>
              <a:gd name="T34" fmla="*/ 322 w 993"/>
              <a:gd name="T35" fmla="*/ 497 h 661"/>
              <a:gd name="T36" fmla="*/ 267 w 993"/>
              <a:gd name="T37" fmla="*/ 478 h 661"/>
              <a:gd name="T38" fmla="*/ 202 w 993"/>
              <a:gd name="T39" fmla="*/ 426 h 661"/>
              <a:gd name="T40" fmla="*/ 93 w 993"/>
              <a:gd name="T41" fmla="*/ 385 h 661"/>
              <a:gd name="T42" fmla="*/ 104 w 993"/>
              <a:gd name="T43" fmla="*/ 317 h 661"/>
              <a:gd name="T44" fmla="*/ 65 w 993"/>
              <a:gd name="T45" fmla="*/ 251 h 661"/>
              <a:gd name="T46" fmla="*/ 33 w 993"/>
              <a:gd name="T47" fmla="*/ 213 h 661"/>
              <a:gd name="T48" fmla="*/ 5 w 993"/>
              <a:gd name="T49" fmla="*/ 166 h 661"/>
              <a:gd name="T50" fmla="*/ 76 w 993"/>
              <a:gd name="T51" fmla="*/ 125 h 661"/>
              <a:gd name="T52" fmla="*/ 164 w 993"/>
              <a:gd name="T53" fmla="*/ 92 h 661"/>
              <a:gd name="T54" fmla="*/ 251 w 993"/>
              <a:gd name="T55" fmla="*/ 51 h 661"/>
              <a:gd name="T56" fmla="*/ 278 w 993"/>
              <a:gd name="T57" fmla="*/ 84 h 661"/>
              <a:gd name="T58" fmla="*/ 319 w 993"/>
              <a:gd name="T59" fmla="*/ 73 h 661"/>
              <a:gd name="T60" fmla="*/ 401 w 993"/>
              <a:gd name="T61" fmla="*/ 54 h 661"/>
              <a:gd name="T62" fmla="*/ 423 w 993"/>
              <a:gd name="T63" fmla="*/ 114 h 661"/>
              <a:gd name="T64" fmla="*/ 472 w 993"/>
              <a:gd name="T65" fmla="*/ 139 h 661"/>
              <a:gd name="T66" fmla="*/ 540 w 993"/>
              <a:gd name="T67" fmla="*/ 188 h 661"/>
              <a:gd name="T68" fmla="*/ 633 w 993"/>
              <a:gd name="T69" fmla="*/ 177 h 661"/>
              <a:gd name="T70" fmla="*/ 674 w 993"/>
              <a:gd name="T71" fmla="*/ 103 h 661"/>
              <a:gd name="T72" fmla="*/ 731 w 993"/>
              <a:gd name="T73" fmla="*/ 54 h 661"/>
              <a:gd name="T74" fmla="*/ 805 w 993"/>
              <a:gd name="T75" fmla="*/ 76 h 661"/>
              <a:gd name="T76" fmla="*/ 920 w 993"/>
              <a:gd name="T77" fmla="*/ 76 h 661"/>
              <a:gd name="T78" fmla="*/ 939 w 993"/>
              <a:gd name="T79" fmla="*/ 19 h 661"/>
              <a:gd name="T80" fmla="*/ 993 w 993"/>
              <a:gd name="T81" fmla="*/ 0 h 6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93" h="661">
                <a:moveTo>
                  <a:pt x="993" y="0"/>
                </a:moveTo>
                <a:lnTo>
                  <a:pt x="982" y="46"/>
                </a:lnTo>
                <a:lnTo>
                  <a:pt x="955" y="101"/>
                </a:lnTo>
                <a:lnTo>
                  <a:pt x="947" y="150"/>
                </a:lnTo>
                <a:lnTo>
                  <a:pt x="963" y="174"/>
                </a:lnTo>
                <a:lnTo>
                  <a:pt x="903" y="224"/>
                </a:lnTo>
                <a:lnTo>
                  <a:pt x="903" y="256"/>
                </a:lnTo>
                <a:lnTo>
                  <a:pt x="920" y="289"/>
                </a:lnTo>
                <a:lnTo>
                  <a:pt x="925" y="333"/>
                </a:lnTo>
                <a:lnTo>
                  <a:pt x="939" y="347"/>
                </a:lnTo>
                <a:lnTo>
                  <a:pt x="906" y="368"/>
                </a:lnTo>
                <a:lnTo>
                  <a:pt x="930" y="418"/>
                </a:lnTo>
                <a:lnTo>
                  <a:pt x="955" y="470"/>
                </a:lnTo>
                <a:lnTo>
                  <a:pt x="955" y="494"/>
                </a:lnTo>
                <a:lnTo>
                  <a:pt x="990" y="511"/>
                </a:lnTo>
                <a:lnTo>
                  <a:pt x="990" y="554"/>
                </a:lnTo>
                <a:lnTo>
                  <a:pt x="960" y="584"/>
                </a:lnTo>
                <a:lnTo>
                  <a:pt x="960" y="617"/>
                </a:lnTo>
                <a:lnTo>
                  <a:pt x="941" y="644"/>
                </a:lnTo>
                <a:lnTo>
                  <a:pt x="906" y="609"/>
                </a:lnTo>
                <a:lnTo>
                  <a:pt x="797" y="609"/>
                </a:lnTo>
                <a:lnTo>
                  <a:pt x="775" y="644"/>
                </a:lnTo>
                <a:lnTo>
                  <a:pt x="704" y="644"/>
                </a:lnTo>
                <a:lnTo>
                  <a:pt x="685" y="661"/>
                </a:lnTo>
                <a:lnTo>
                  <a:pt x="641" y="620"/>
                </a:lnTo>
                <a:lnTo>
                  <a:pt x="606" y="620"/>
                </a:lnTo>
                <a:lnTo>
                  <a:pt x="565" y="568"/>
                </a:lnTo>
                <a:lnTo>
                  <a:pt x="483" y="549"/>
                </a:lnTo>
                <a:lnTo>
                  <a:pt x="469" y="516"/>
                </a:lnTo>
                <a:lnTo>
                  <a:pt x="428" y="516"/>
                </a:lnTo>
                <a:lnTo>
                  <a:pt x="428" y="494"/>
                </a:lnTo>
                <a:lnTo>
                  <a:pt x="390" y="521"/>
                </a:lnTo>
                <a:lnTo>
                  <a:pt x="390" y="554"/>
                </a:lnTo>
                <a:lnTo>
                  <a:pt x="344" y="538"/>
                </a:lnTo>
                <a:lnTo>
                  <a:pt x="322" y="527"/>
                </a:lnTo>
                <a:lnTo>
                  <a:pt x="322" y="497"/>
                </a:lnTo>
                <a:lnTo>
                  <a:pt x="292" y="480"/>
                </a:lnTo>
                <a:lnTo>
                  <a:pt x="267" y="478"/>
                </a:lnTo>
                <a:lnTo>
                  <a:pt x="243" y="450"/>
                </a:lnTo>
                <a:lnTo>
                  <a:pt x="202" y="426"/>
                </a:lnTo>
                <a:lnTo>
                  <a:pt x="145" y="426"/>
                </a:lnTo>
                <a:lnTo>
                  <a:pt x="93" y="385"/>
                </a:lnTo>
                <a:lnTo>
                  <a:pt x="82" y="336"/>
                </a:lnTo>
                <a:lnTo>
                  <a:pt x="104" y="317"/>
                </a:lnTo>
                <a:lnTo>
                  <a:pt x="106" y="270"/>
                </a:lnTo>
                <a:lnTo>
                  <a:pt x="65" y="251"/>
                </a:lnTo>
                <a:lnTo>
                  <a:pt x="65" y="224"/>
                </a:lnTo>
                <a:lnTo>
                  <a:pt x="33" y="213"/>
                </a:lnTo>
                <a:lnTo>
                  <a:pt x="0" y="194"/>
                </a:lnTo>
                <a:lnTo>
                  <a:pt x="5" y="166"/>
                </a:lnTo>
                <a:lnTo>
                  <a:pt x="24" y="136"/>
                </a:lnTo>
                <a:lnTo>
                  <a:pt x="76" y="125"/>
                </a:lnTo>
                <a:lnTo>
                  <a:pt x="134" y="76"/>
                </a:lnTo>
                <a:lnTo>
                  <a:pt x="164" y="92"/>
                </a:lnTo>
                <a:lnTo>
                  <a:pt x="221" y="92"/>
                </a:lnTo>
                <a:lnTo>
                  <a:pt x="251" y="51"/>
                </a:lnTo>
                <a:lnTo>
                  <a:pt x="278" y="51"/>
                </a:lnTo>
                <a:lnTo>
                  <a:pt x="278" y="84"/>
                </a:lnTo>
                <a:lnTo>
                  <a:pt x="300" y="92"/>
                </a:lnTo>
                <a:lnTo>
                  <a:pt x="319" y="73"/>
                </a:lnTo>
                <a:lnTo>
                  <a:pt x="357" y="54"/>
                </a:lnTo>
                <a:lnTo>
                  <a:pt x="401" y="54"/>
                </a:lnTo>
                <a:lnTo>
                  <a:pt x="423" y="76"/>
                </a:lnTo>
                <a:lnTo>
                  <a:pt x="423" y="114"/>
                </a:lnTo>
                <a:lnTo>
                  <a:pt x="447" y="114"/>
                </a:lnTo>
                <a:lnTo>
                  <a:pt x="472" y="139"/>
                </a:lnTo>
                <a:lnTo>
                  <a:pt x="516" y="164"/>
                </a:lnTo>
                <a:lnTo>
                  <a:pt x="540" y="188"/>
                </a:lnTo>
                <a:lnTo>
                  <a:pt x="578" y="177"/>
                </a:lnTo>
                <a:lnTo>
                  <a:pt x="633" y="177"/>
                </a:lnTo>
                <a:lnTo>
                  <a:pt x="644" y="133"/>
                </a:lnTo>
                <a:lnTo>
                  <a:pt x="674" y="103"/>
                </a:lnTo>
                <a:lnTo>
                  <a:pt x="731" y="87"/>
                </a:lnTo>
                <a:lnTo>
                  <a:pt x="731" y="54"/>
                </a:lnTo>
                <a:lnTo>
                  <a:pt x="756" y="54"/>
                </a:lnTo>
                <a:lnTo>
                  <a:pt x="805" y="76"/>
                </a:lnTo>
                <a:lnTo>
                  <a:pt x="879" y="117"/>
                </a:lnTo>
                <a:lnTo>
                  <a:pt x="920" y="76"/>
                </a:lnTo>
                <a:lnTo>
                  <a:pt x="941" y="54"/>
                </a:lnTo>
                <a:lnTo>
                  <a:pt x="939" y="19"/>
                </a:lnTo>
                <a:lnTo>
                  <a:pt x="993" y="0"/>
                </a:lnTo>
                <a:lnTo>
                  <a:pt x="993" y="0"/>
                </a:lnTo>
                <a:close/>
              </a:path>
            </a:pathLst>
          </a:custGeom>
          <a:solidFill>
            <a:schemeClr val="bg1">
              <a:alpha val="28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5" name="Freeform 12">
            <a:extLst>
              <a:ext uri="{FF2B5EF4-FFF2-40B4-BE49-F238E27FC236}">
                <a16:creationId xmlns:a16="http://schemas.microsoft.com/office/drawing/2014/main" id="{E3304755-0AF9-4389-AB30-732D3851DC13}"/>
              </a:ext>
            </a:extLst>
          </p:cNvPr>
          <p:cNvSpPr>
            <a:spLocks/>
          </p:cNvSpPr>
          <p:nvPr/>
        </p:nvSpPr>
        <p:spPr bwMode="auto">
          <a:xfrm>
            <a:off x="6234328" y="2693273"/>
            <a:ext cx="1836738" cy="1504950"/>
          </a:xfrm>
          <a:custGeom>
            <a:avLst/>
            <a:gdLst>
              <a:gd name="T0" fmla="*/ 169 w 1157"/>
              <a:gd name="T1" fmla="*/ 123 h 948"/>
              <a:gd name="T2" fmla="*/ 115 w 1157"/>
              <a:gd name="T3" fmla="*/ 150 h 948"/>
              <a:gd name="T4" fmla="*/ 57 w 1157"/>
              <a:gd name="T5" fmla="*/ 229 h 948"/>
              <a:gd name="T6" fmla="*/ 52 w 1157"/>
              <a:gd name="T7" fmla="*/ 279 h 948"/>
              <a:gd name="T8" fmla="*/ 5 w 1157"/>
              <a:gd name="T9" fmla="*/ 374 h 948"/>
              <a:gd name="T10" fmla="*/ 8 w 1157"/>
              <a:gd name="T11" fmla="*/ 434 h 948"/>
              <a:gd name="T12" fmla="*/ 22 w 1157"/>
              <a:gd name="T13" fmla="*/ 500 h 948"/>
              <a:gd name="T14" fmla="*/ 49 w 1157"/>
              <a:gd name="T15" fmla="*/ 533 h 948"/>
              <a:gd name="T16" fmla="*/ 109 w 1157"/>
              <a:gd name="T17" fmla="*/ 555 h 948"/>
              <a:gd name="T18" fmla="*/ 186 w 1157"/>
              <a:gd name="T19" fmla="*/ 596 h 948"/>
              <a:gd name="T20" fmla="*/ 240 w 1157"/>
              <a:gd name="T21" fmla="*/ 609 h 948"/>
              <a:gd name="T22" fmla="*/ 295 w 1157"/>
              <a:gd name="T23" fmla="*/ 612 h 948"/>
              <a:gd name="T24" fmla="*/ 371 w 1157"/>
              <a:gd name="T25" fmla="*/ 617 h 948"/>
              <a:gd name="T26" fmla="*/ 407 w 1157"/>
              <a:gd name="T27" fmla="*/ 669 h 948"/>
              <a:gd name="T28" fmla="*/ 458 w 1157"/>
              <a:gd name="T29" fmla="*/ 724 h 948"/>
              <a:gd name="T30" fmla="*/ 483 w 1157"/>
              <a:gd name="T31" fmla="*/ 784 h 948"/>
              <a:gd name="T32" fmla="*/ 532 w 1157"/>
              <a:gd name="T33" fmla="*/ 817 h 948"/>
              <a:gd name="T34" fmla="*/ 595 w 1157"/>
              <a:gd name="T35" fmla="*/ 842 h 948"/>
              <a:gd name="T36" fmla="*/ 688 w 1157"/>
              <a:gd name="T37" fmla="*/ 833 h 948"/>
              <a:gd name="T38" fmla="*/ 756 w 1157"/>
              <a:gd name="T39" fmla="*/ 858 h 948"/>
              <a:gd name="T40" fmla="*/ 789 w 1157"/>
              <a:gd name="T41" fmla="*/ 872 h 948"/>
              <a:gd name="T42" fmla="*/ 838 w 1157"/>
              <a:gd name="T43" fmla="*/ 932 h 948"/>
              <a:gd name="T44" fmla="*/ 898 w 1157"/>
              <a:gd name="T45" fmla="*/ 937 h 948"/>
              <a:gd name="T46" fmla="*/ 947 w 1157"/>
              <a:gd name="T47" fmla="*/ 833 h 948"/>
              <a:gd name="T48" fmla="*/ 1010 w 1157"/>
              <a:gd name="T49" fmla="*/ 831 h 948"/>
              <a:gd name="T50" fmla="*/ 1097 w 1157"/>
              <a:gd name="T51" fmla="*/ 833 h 948"/>
              <a:gd name="T52" fmla="*/ 1157 w 1157"/>
              <a:gd name="T53" fmla="*/ 771 h 948"/>
              <a:gd name="T54" fmla="*/ 1111 w 1157"/>
              <a:gd name="T55" fmla="*/ 639 h 948"/>
              <a:gd name="T56" fmla="*/ 1051 w 1157"/>
              <a:gd name="T57" fmla="*/ 617 h 948"/>
              <a:gd name="T58" fmla="*/ 991 w 1157"/>
              <a:gd name="T59" fmla="*/ 566 h 948"/>
              <a:gd name="T60" fmla="*/ 974 w 1157"/>
              <a:gd name="T61" fmla="*/ 445 h 948"/>
              <a:gd name="T62" fmla="*/ 944 w 1157"/>
              <a:gd name="T63" fmla="*/ 396 h 948"/>
              <a:gd name="T64" fmla="*/ 849 w 1157"/>
              <a:gd name="T65" fmla="*/ 385 h 948"/>
              <a:gd name="T66" fmla="*/ 778 w 1157"/>
              <a:gd name="T67" fmla="*/ 410 h 948"/>
              <a:gd name="T68" fmla="*/ 712 w 1157"/>
              <a:gd name="T69" fmla="*/ 344 h 948"/>
              <a:gd name="T70" fmla="*/ 663 w 1157"/>
              <a:gd name="T71" fmla="*/ 341 h 948"/>
              <a:gd name="T72" fmla="*/ 633 w 1157"/>
              <a:gd name="T73" fmla="*/ 290 h 948"/>
              <a:gd name="T74" fmla="*/ 568 w 1157"/>
              <a:gd name="T75" fmla="*/ 270 h 948"/>
              <a:gd name="T76" fmla="*/ 513 w 1157"/>
              <a:gd name="T77" fmla="*/ 355 h 948"/>
              <a:gd name="T78" fmla="*/ 445 w 1157"/>
              <a:gd name="T79" fmla="*/ 322 h 948"/>
              <a:gd name="T80" fmla="*/ 396 w 1157"/>
              <a:gd name="T81" fmla="*/ 257 h 948"/>
              <a:gd name="T82" fmla="*/ 330 w 1157"/>
              <a:gd name="T83" fmla="*/ 219 h 948"/>
              <a:gd name="T84" fmla="*/ 297 w 1157"/>
              <a:gd name="T85" fmla="*/ 158 h 948"/>
              <a:gd name="T86" fmla="*/ 401 w 1157"/>
              <a:gd name="T87" fmla="*/ 120 h 948"/>
              <a:gd name="T88" fmla="*/ 371 w 1157"/>
              <a:gd name="T89" fmla="*/ 63 h 948"/>
              <a:gd name="T90" fmla="*/ 344 w 1157"/>
              <a:gd name="T91" fmla="*/ 0 h 948"/>
              <a:gd name="T92" fmla="*/ 306 w 1157"/>
              <a:gd name="T93" fmla="*/ 55 h 948"/>
              <a:gd name="T94" fmla="*/ 169 w 1157"/>
              <a:gd name="T95" fmla="*/ 63 h 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57" h="948">
                <a:moveTo>
                  <a:pt x="169" y="63"/>
                </a:moveTo>
                <a:lnTo>
                  <a:pt x="169" y="123"/>
                </a:lnTo>
                <a:lnTo>
                  <a:pt x="142" y="123"/>
                </a:lnTo>
                <a:lnTo>
                  <a:pt x="115" y="150"/>
                </a:lnTo>
                <a:lnTo>
                  <a:pt x="57" y="188"/>
                </a:lnTo>
                <a:lnTo>
                  <a:pt x="57" y="229"/>
                </a:lnTo>
                <a:lnTo>
                  <a:pt x="35" y="249"/>
                </a:lnTo>
                <a:lnTo>
                  <a:pt x="52" y="279"/>
                </a:lnTo>
                <a:lnTo>
                  <a:pt x="16" y="328"/>
                </a:lnTo>
                <a:lnTo>
                  <a:pt x="5" y="374"/>
                </a:lnTo>
                <a:lnTo>
                  <a:pt x="30" y="399"/>
                </a:lnTo>
                <a:lnTo>
                  <a:pt x="8" y="434"/>
                </a:lnTo>
                <a:lnTo>
                  <a:pt x="0" y="478"/>
                </a:lnTo>
                <a:lnTo>
                  <a:pt x="22" y="500"/>
                </a:lnTo>
                <a:lnTo>
                  <a:pt x="49" y="500"/>
                </a:lnTo>
                <a:lnTo>
                  <a:pt x="49" y="533"/>
                </a:lnTo>
                <a:lnTo>
                  <a:pt x="85" y="533"/>
                </a:lnTo>
                <a:lnTo>
                  <a:pt x="109" y="555"/>
                </a:lnTo>
                <a:lnTo>
                  <a:pt x="153" y="544"/>
                </a:lnTo>
                <a:lnTo>
                  <a:pt x="186" y="596"/>
                </a:lnTo>
                <a:lnTo>
                  <a:pt x="216" y="596"/>
                </a:lnTo>
                <a:lnTo>
                  <a:pt x="240" y="609"/>
                </a:lnTo>
                <a:lnTo>
                  <a:pt x="270" y="587"/>
                </a:lnTo>
                <a:lnTo>
                  <a:pt x="295" y="612"/>
                </a:lnTo>
                <a:lnTo>
                  <a:pt x="327" y="596"/>
                </a:lnTo>
                <a:lnTo>
                  <a:pt x="371" y="617"/>
                </a:lnTo>
                <a:lnTo>
                  <a:pt x="360" y="669"/>
                </a:lnTo>
                <a:lnTo>
                  <a:pt x="407" y="669"/>
                </a:lnTo>
                <a:lnTo>
                  <a:pt x="423" y="713"/>
                </a:lnTo>
                <a:lnTo>
                  <a:pt x="458" y="724"/>
                </a:lnTo>
                <a:lnTo>
                  <a:pt x="488" y="754"/>
                </a:lnTo>
                <a:lnTo>
                  <a:pt x="483" y="784"/>
                </a:lnTo>
                <a:lnTo>
                  <a:pt x="516" y="784"/>
                </a:lnTo>
                <a:lnTo>
                  <a:pt x="532" y="817"/>
                </a:lnTo>
                <a:lnTo>
                  <a:pt x="565" y="817"/>
                </a:lnTo>
                <a:lnTo>
                  <a:pt x="595" y="842"/>
                </a:lnTo>
                <a:lnTo>
                  <a:pt x="641" y="822"/>
                </a:lnTo>
                <a:lnTo>
                  <a:pt x="688" y="833"/>
                </a:lnTo>
                <a:lnTo>
                  <a:pt x="723" y="858"/>
                </a:lnTo>
                <a:lnTo>
                  <a:pt x="756" y="858"/>
                </a:lnTo>
                <a:lnTo>
                  <a:pt x="786" y="844"/>
                </a:lnTo>
                <a:lnTo>
                  <a:pt x="789" y="872"/>
                </a:lnTo>
                <a:lnTo>
                  <a:pt x="832" y="896"/>
                </a:lnTo>
                <a:lnTo>
                  <a:pt x="838" y="932"/>
                </a:lnTo>
                <a:lnTo>
                  <a:pt x="873" y="948"/>
                </a:lnTo>
                <a:lnTo>
                  <a:pt x="898" y="937"/>
                </a:lnTo>
                <a:lnTo>
                  <a:pt x="950" y="869"/>
                </a:lnTo>
                <a:lnTo>
                  <a:pt x="947" y="833"/>
                </a:lnTo>
                <a:lnTo>
                  <a:pt x="982" y="817"/>
                </a:lnTo>
                <a:lnTo>
                  <a:pt x="1010" y="831"/>
                </a:lnTo>
                <a:lnTo>
                  <a:pt x="1059" y="822"/>
                </a:lnTo>
                <a:lnTo>
                  <a:pt x="1097" y="833"/>
                </a:lnTo>
                <a:lnTo>
                  <a:pt x="1149" y="809"/>
                </a:lnTo>
                <a:lnTo>
                  <a:pt x="1157" y="771"/>
                </a:lnTo>
                <a:lnTo>
                  <a:pt x="1127" y="694"/>
                </a:lnTo>
                <a:lnTo>
                  <a:pt x="1111" y="639"/>
                </a:lnTo>
                <a:lnTo>
                  <a:pt x="1070" y="639"/>
                </a:lnTo>
                <a:lnTo>
                  <a:pt x="1051" y="617"/>
                </a:lnTo>
                <a:lnTo>
                  <a:pt x="999" y="604"/>
                </a:lnTo>
                <a:lnTo>
                  <a:pt x="991" y="566"/>
                </a:lnTo>
                <a:lnTo>
                  <a:pt x="955" y="489"/>
                </a:lnTo>
                <a:lnTo>
                  <a:pt x="974" y="445"/>
                </a:lnTo>
                <a:lnTo>
                  <a:pt x="961" y="440"/>
                </a:lnTo>
                <a:lnTo>
                  <a:pt x="944" y="396"/>
                </a:lnTo>
                <a:lnTo>
                  <a:pt x="911" y="418"/>
                </a:lnTo>
                <a:lnTo>
                  <a:pt x="849" y="385"/>
                </a:lnTo>
                <a:lnTo>
                  <a:pt x="797" y="377"/>
                </a:lnTo>
                <a:lnTo>
                  <a:pt x="778" y="410"/>
                </a:lnTo>
                <a:lnTo>
                  <a:pt x="748" y="361"/>
                </a:lnTo>
                <a:lnTo>
                  <a:pt x="712" y="344"/>
                </a:lnTo>
                <a:lnTo>
                  <a:pt x="693" y="322"/>
                </a:lnTo>
                <a:lnTo>
                  <a:pt x="663" y="341"/>
                </a:lnTo>
                <a:lnTo>
                  <a:pt x="630" y="328"/>
                </a:lnTo>
                <a:lnTo>
                  <a:pt x="633" y="290"/>
                </a:lnTo>
                <a:lnTo>
                  <a:pt x="606" y="262"/>
                </a:lnTo>
                <a:lnTo>
                  <a:pt x="568" y="270"/>
                </a:lnTo>
                <a:lnTo>
                  <a:pt x="548" y="320"/>
                </a:lnTo>
                <a:lnTo>
                  <a:pt x="513" y="355"/>
                </a:lnTo>
                <a:lnTo>
                  <a:pt x="478" y="355"/>
                </a:lnTo>
                <a:lnTo>
                  <a:pt x="445" y="322"/>
                </a:lnTo>
                <a:lnTo>
                  <a:pt x="412" y="311"/>
                </a:lnTo>
                <a:lnTo>
                  <a:pt x="396" y="257"/>
                </a:lnTo>
                <a:lnTo>
                  <a:pt x="363" y="216"/>
                </a:lnTo>
                <a:lnTo>
                  <a:pt x="330" y="219"/>
                </a:lnTo>
                <a:lnTo>
                  <a:pt x="297" y="186"/>
                </a:lnTo>
                <a:lnTo>
                  <a:pt x="297" y="158"/>
                </a:lnTo>
                <a:lnTo>
                  <a:pt x="355" y="142"/>
                </a:lnTo>
                <a:lnTo>
                  <a:pt x="401" y="120"/>
                </a:lnTo>
                <a:lnTo>
                  <a:pt x="401" y="93"/>
                </a:lnTo>
                <a:lnTo>
                  <a:pt x="371" y="63"/>
                </a:lnTo>
                <a:lnTo>
                  <a:pt x="377" y="33"/>
                </a:lnTo>
                <a:lnTo>
                  <a:pt x="344" y="0"/>
                </a:lnTo>
                <a:lnTo>
                  <a:pt x="330" y="33"/>
                </a:lnTo>
                <a:lnTo>
                  <a:pt x="306" y="55"/>
                </a:lnTo>
                <a:lnTo>
                  <a:pt x="226" y="49"/>
                </a:lnTo>
                <a:lnTo>
                  <a:pt x="169" y="63"/>
                </a:lnTo>
                <a:lnTo>
                  <a:pt x="169" y="63"/>
                </a:lnTo>
                <a:close/>
              </a:path>
            </a:pathLst>
          </a:custGeom>
          <a:solidFill>
            <a:schemeClr val="bg1">
              <a:alpha val="5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86,2 %</a:t>
            </a:r>
          </a:p>
        </p:txBody>
      </p:sp>
      <p:sp>
        <p:nvSpPr>
          <p:cNvPr id="16" name="Freeform 13">
            <a:extLst>
              <a:ext uri="{FF2B5EF4-FFF2-40B4-BE49-F238E27FC236}">
                <a16:creationId xmlns:a16="http://schemas.microsoft.com/office/drawing/2014/main" id="{CC0961F9-1C58-48E8-A4E4-ABA41C646663}"/>
              </a:ext>
            </a:extLst>
          </p:cNvPr>
          <p:cNvSpPr>
            <a:spLocks/>
          </p:cNvSpPr>
          <p:nvPr/>
        </p:nvSpPr>
        <p:spPr bwMode="auto">
          <a:xfrm>
            <a:off x="5783478" y="2520236"/>
            <a:ext cx="1295400" cy="1933575"/>
          </a:xfrm>
          <a:custGeom>
            <a:avLst/>
            <a:gdLst>
              <a:gd name="T0" fmla="*/ 453 w 816"/>
              <a:gd name="T1" fmla="*/ 232 h 1218"/>
              <a:gd name="T2" fmla="*/ 399 w 816"/>
              <a:gd name="T3" fmla="*/ 259 h 1218"/>
              <a:gd name="T4" fmla="*/ 341 w 816"/>
              <a:gd name="T5" fmla="*/ 338 h 1218"/>
              <a:gd name="T6" fmla="*/ 336 w 816"/>
              <a:gd name="T7" fmla="*/ 388 h 1218"/>
              <a:gd name="T8" fmla="*/ 289 w 816"/>
              <a:gd name="T9" fmla="*/ 483 h 1218"/>
              <a:gd name="T10" fmla="*/ 292 w 816"/>
              <a:gd name="T11" fmla="*/ 543 h 1218"/>
              <a:gd name="T12" fmla="*/ 306 w 816"/>
              <a:gd name="T13" fmla="*/ 609 h 1218"/>
              <a:gd name="T14" fmla="*/ 333 w 816"/>
              <a:gd name="T15" fmla="*/ 642 h 1218"/>
              <a:gd name="T16" fmla="*/ 393 w 816"/>
              <a:gd name="T17" fmla="*/ 664 h 1218"/>
              <a:gd name="T18" fmla="*/ 470 w 816"/>
              <a:gd name="T19" fmla="*/ 705 h 1218"/>
              <a:gd name="T20" fmla="*/ 524 w 816"/>
              <a:gd name="T21" fmla="*/ 718 h 1218"/>
              <a:gd name="T22" fmla="*/ 579 w 816"/>
              <a:gd name="T23" fmla="*/ 721 h 1218"/>
              <a:gd name="T24" fmla="*/ 655 w 816"/>
              <a:gd name="T25" fmla="*/ 726 h 1218"/>
              <a:gd name="T26" fmla="*/ 691 w 816"/>
              <a:gd name="T27" fmla="*/ 778 h 1218"/>
              <a:gd name="T28" fmla="*/ 742 w 816"/>
              <a:gd name="T29" fmla="*/ 833 h 1218"/>
              <a:gd name="T30" fmla="*/ 767 w 816"/>
              <a:gd name="T31" fmla="*/ 893 h 1218"/>
              <a:gd name="T32" fmla="*/ 816 w 816"/>
              <a:gd name="T33" fmla="*/ 926 h 1218"/>
              <a:gd name="T34" fmla="*/ 767 w 816"/>
              <a:gd name="T35" fmla="*/ 942 h 1218"/>
              <a:gd name="T36" fmla="*/ 729 w 816"/>
              <a:gd name="T37" fmla="*/ 1008 h 1218"/>
              <a:gd name="T38" fmla="*/ 663 w 816"/>
              <a:gd name="T39" fmla="*/ 1002 h 1218"/>
              <a:gd name="T40" fmla="*/ 631 w 816"/>
              <a:gd name="T41" fmla="*/ 1057 h 1218"/>
              <a:gd name="T42" fmla="*/ 562 w 816"/>
              <a:gd name="T43" fmla="*/ 1060 h 1218"/>
              <a:gd name="T44" fmla="*/ 521 w 816"/>
              <a:gd name="T45" fmla="*/ 1115 h 1218"/>
              <a:gd name="T46" fmla="*/ 459 w 816"/>
              <a:gd name="T47" fmla="*/ 1095 h 1218"/>
              <a:gd name="T48" fmla="*/ 423 w 816"/>
              <a:gd name="T49" fmla="*/ 1087 h 1218"/>
              <a:gd name="T50" fmla="*/ 415 w 816"/>
              <a:gd name="T51" fmla="*/ 1155 h 1218"/>
              <a:gd name="T52" fmla="*/ 347 w 816"/>
              <a:gd name="T53" fmla="*/ 1183 h 1218"/>
              <a:gd name="T54" fmla="*/ 289 w 816"/>
              <a:gd name="T55" fmla="*/ 1180 h 1218"/>
              <a:gd name="T56" fmla="*/ 270 w 816"/>
              <a:gd name="T57" fmla="*/ 1139 h 1218"/>
              <a:gd name="T58" fmla="*/ 224 w 816"/>
              <a:gd name="T59" fmla="*/ 1106 h 1218"/>
              <a:gd name="T60" fmla="*/ 188 w 816"/>
              <a:gd name="T61" fmla="*/ 1057 h 1218"/>
              <a:gd name="T62" fmla="*/ 167 w 816"/>
              <a:gd name="T63" fmla="*/ 1008 h 1218"/>
              <a:gd name="T64" fmla="*/ 120 w 816"/>
              <a:gd name="T65" fmla="*/ 978 h 1218"/>
              <a:gd name="T66" fmla="*/ 123 w 816"/>
              <a:gd name="T67" fmla="*/ 1024 h 1218"/>
              <a:gd name="T68" fmla="*/ 120 w 816"/>
              <a:gd name="T69" fmla="*/ 1087 h 1218"/>
              <a:gd name="T70" fmla="*/ 57 w 816"/>
              <a:gd name="T71" fmla="*/ 1074 h 1218"/>
              <a:gd name="T72" fmla="*/ 52 w 816"/>
              <a:gd name="T73" fmla="*/ 1016 h 1218"/>
              <a:gd name="T74" fmla="*/ 82 w 816"/>
              <a:gd name="T75" fmla="*/ 948 h 1218"/>
              <a:gd name="T76" fmla="*/ 22 w 816"/>
              <a:gd name="T77" fmla="*/ 937 h 1218"/>
              <a:gd name="T78" fmla="*/ 57 w 816"/>
              <a:gd name="T79" fmla="*/ 863 h 1218"/>
              <a:gd name="T80" fmla="*/ 87 w 816"/>
              <a:gd name="T81" fmla="*/ 800 h 1218"/>
              <a:gd name="T82" fmla="*/ 52 w 816"/>
              <a:gd name="T83" fmla="*/ 740 h 1218"/>
              <a:gd name="T84" fmla="*/ 27 w 816"/>
              <a:gd name="T85" fmla="*/ 664 h 1218"/>
              <a:gd name="T86" fmla="*/ 36 w 816"/>
              <a:gd name="T87" fmla="*/ 593 h 1218"/>
              <a:gd name="T88" fmla="*/ 17 w 816"/>
              <a:gd name="T89" fmla="*/ 535 h 1218"/>
              <a:gd name="T90" fmla="*/ 0 w 816"/>
              <a:gd name="T91" fmla="*/ 470 h 1218"/>
              <a:gd name="T92" fmla="*/ 44 w 816"/>
              <a:gd name="T93" fmla="*/ 396 h 1218"/>
              <a:gd name="T94" fmla="*/ 79 w 816"/>
              <a:gd name="T95" fmla="*/ 292 h 1218"/>
              <a:gd name="T96" fmla="*/ 142 w 816"/>
              <a:gd name="T97" fmla="*/ 221 h 1218"/>
              <a:gd name="T98" fmla="*/ 183 w 816"/>
              <a:gd name="T99" fmla="*/ 172 h 1218"/>
              <a:gd name="T100" fmla="*/ 131 w 816"/>
              <a:gd name="T101" fmla="*/ 134 h 1218"/>
              <a:gd name="T102" fmla="*/ 71 w 816"/>
              <a:gd name="T103" fmla="*/ 43 h 1218"/>
              <a:gd name="T104" fmla="*/ 142 w 816"/>
              <a:gd name="T105" fmla="*/ 13 h 1218"/>
              <a:gd name="T106" fmla="*/ 238 w 816"/>
              <a:gd name="T107" fmla="*/ 38 h 1218"/>
              <a:gd name="T108" fmla="*/ 306 w 816"/>
              <a:gd name="T109" fmla="*/ 49 h 1218"/>
              <a:gd name="T110" fmla="*/ 347 w 816"/>
              <a:gd name="T111" fmla="*/ 117 h 1218"/>
              <a:gd name="T112" fmla="*/ 409 w 816"/>
              <a:gd name="T113" fmla="*/ 161 h 1218"/>
              <a:gd name="T114" fmla="*/ 453 w 816"/>
              <a:gd name="T115" fmla="*/ 172 h 1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16" h="1218">
                <a:moveTo>
                  <a:pt x="453" y="172"/>
                </a:moveTo>
                <a:lnTo>
                  <a:pt x="453" y="232"/>
                </a:lnTo>
                <a:lnTo>
                  <a:pt x="426" y="232"/>
                </a:lnTo>
                <a:lnTo>
                  <a:pt x="399" y="259"/>
                </a:lnTo>
                <a:lnTo>
                  <a:pt x="341" y="297"/>
                </a:lnTo>
                <a:lnTo>
                  <a:pt x="341" y="338"/>
                </a:lnTo>
                <a:lnTo>
                  <a:pt x="319" y="358"/>
                </a:lnTo>
                <a:lnTo>
                  <a:pt x="336" y="388"/>
                </a:lnTo>
                <a:lnTo>
                  <a:pt x="300" y="437"/>
                </a:lnTo>
                <a:lnTo>
                  <a:pt x="289" y="483"/>
                </a:lnTo>
                <a:lnTo>
                  <a:pt x="314" y="508"/>
                </a:lnTo>
                <a:lnTo>
                  <a:pt x="292" y="543"/>
                </a:lnTo>
                <a:lnTo>
                  <a:pt x="284" y="587"/>
                </a:lnTo>
                <a:lnTo>
                  <a:pt x="306" y="609"/>
                </a:lnTo>
                <a:lnTo>
                  <a:pt x="333" y="609"/>
                </a:lnTo>
                <a:lnTo>
                  <a:pt x="333" y="642"/>
                </a:lnTo>
                <a:lnTo>
                  <a:pt x="369" y="642"/>
                </a:lnTo>
                <a:lnTo>
                  <a:pt x="393" y="664"/>
                </a:lnTo>
                <a:lnTo>
                  <a:pt x="437" y="653"/>
                </a:lnTo>
                <a:lnTo>
                  <a:pt x="470" y="705"/>
                </a:lnTo>
                <a:lnTo>
                  <a:pt x="500" y="705"/>
                </a:lnTo>
                <a:lnTo>
                  <a:pt x="524" y="718"/>
                </a:lnTo>
                <a:lnTo>
                  <a:pt x="554" y="696"/>
                </a:lnTo>
                <a:lnTo>
                  <a:pt x="579" y="721"/>
                </a:lnTo>
                <a:lnTo>
                  <a:pt x="611" y="705"/>
                </a:lnTo>
                <a:lnTo>
                  <a:pt x="655" y="726"/>
                </a:lnTo>
                <a:lnTo>
                  <a:pt x="644" y="778"/>
                </a:lnTo>
                <a:lnTo>
                  <a:pt x="691" y="778"/>
                </a:lnTo>
                <a:lnTo>
                  <a:pt x="707" y="822"/>
                </a:lnTo>
                <a:lnTo>
                  <a:pt x="742" y="833"/>
                </a:lnTo>
                <a:lnTo>
                  <a:pt x="772" y="863"/>
                </a:lnTo>
                <a:lnTo>
                  <a:pt x="767" y="893"/>
                </a:lnTo>
                <a:lnTo>
                  <a:pt x="800" y="893"/>
                </a:lnTo>
                <a:lnTo>
                  <a:pt x="816" y="926"/>
                </a:lnTo>
                <a:lnTo>
                  <a:pt x="792" y="951"/>
                </a:lnTo>
                <a:lnTo>
                  <a:pt x="767" y="942"/>
                </a:lnTo>
                <a:lnTo>
                  <a:pt x="729" y="967"/>
                </a:lnTo>
                <a:lnTo>
                  <a:pt x="729" y="1008"/>
                </a:lnTo>
                <a:lnTo>
                  <a:pt x="696" y="1041"/>
                </a:lnTo>
                <a:lnTo>
                  <a:pt x="663" y="1002"/>
                </a:lnTo>
                <a:lnTo>
                  <a:pt x="617" y="1019"/>
                </a:lnTo>
                <a:lnTo>
                  <a:pt x="631" y="1057"/>
                </a:lnTo>
                <a:lnTo>
                  <a:pt x="590" y="1071"/>
                </a:lnTo>
                <a:lnTo>
                  <a:pt x="562" y="1060"/>
                </a:lnTo>
                <a:lnTo>
                  <a:pt x="538" y="1084"/>
                </a:lnTo>
                <a:lnTo>
                  <a:pt x="521" y="1115"/>
                </a:lnTo>
                <a:lnTo>
                  <a:pt x="497" y="1093"/>
                </a:lnTo>
                <a:lnTo>
                  <a:pt x="459" y="1095"/>
                </a:lnTo>
                <a:lnTo>
                  <a:pt x="448" y="1065"/>
                </a:lnTo>
                <a:lnTo>
                  <a:pt x="423" y="1087"/>
                </a:lnTo>
                <a:lnTo>
                  <a:pt x="437" y="1134"/>
                </a:lnTo>
                <a:lnTo>
                  <a:pt x="415" y="1155"/>
                </a:lnTo>
                <a:lnTo>
                  <a:pt x="401" y="1175"/>
                </a:lnTo>
                <a:lnTo>
                  <a:pt x="347" y="1183"/>
                </a:lnTo>
                <a:lnTo>
                  <a:pt x="311" y="1218"/>
                </a:lnTo>
                <a:lnTo>
                  <a:pt x="289" y="1180"/>
                </a:lnTo>
                <a:lnTo>
                  <a:pt x="289" y="1158"/>
                </a:lnTo>
                <a:lnTo>
                  <a:pt x="270" y="1139"/>
                </a:lnTo>
                <a:lnTo>
                  <a:pt x="229" y="1139"/>
                </a:lnTo>
                <a:lnTo>
                  <a:pt x="224" y="1106"/>
                </a:lnTo>
                <a:lnTo>
                  <a:pt x="224" y="1079"/>
                </a:lnTo>
                <a:lnTo>
                  <a:pt x="188" y="1057"/>
                </a:lnTo>
                <a:lnTo>
                  <a:pt x="188" y="1030"/>
                </a:lnTo>
                <a:lnTo>
                  <a:pt x="167" y="1008"/>
                </a:lnTo>
                <a:lnTo>
                  <a:pt x="153" y="978"/>
                </a:lnTo>
                <a:lnTo>
                  <a:pt x="120" y="978"/>
                </a:lnTo>
                <a:lnTo>
                  <a:pt x="98" y="1002"/>
                </a:lnTo>
                <a:lnTo>
                  <a:pt x="123" y="1024"/>
                </a:lnTo>
                <a:lnTo>
                  <a:pt x="145" y="1049"/>
                </a:lnTo>
                <a:lnTo>
                  <a:pt x="120" y="1087"/>
                </a:lnTo>
                <a:lnTo>
                  <a:pt x="104" y="1104"/>
                </a:lnTo>
                <a:lnTo>
                  <a:pt x="57" y="1074"/>
                </a:lnTo>
                <a:lnTo>
                  <a:pt x="79" y="1052"/>
                </a:lnTo>
                <a:lnTo>
                  <a:pt x="52" y="1016"/>
                </a:lnTo>
                <a:lnTo>
                  <a:pt x="52" y="978"/>
                </a:lnTo>
                <a:lnTo>
                  <a:pt x="82" y="948"/>
                </a:lnTo>
                <a:lnTo>
                  <a:pt x="49" y="937"/>
                </a:lnTo>
                <a:lnTo>
                  <a:pt x="22" y="937"/>
                </a:lnTo>
                <a:lnTo>
                  <a:pt x="38" y="890"/>
                </a:lnTo>
                <a:lnTo>
                  <a:pt x="57" y="863"/>
                </a:lnTo>
                <a:lnTo>
                  <a:pt x="57" y="830"/>
                </a:lnTo>
                <a:lnTo>
                  <a:pt x="87" y="800"/>
                </a:lnTo>
                <a:lnTo>
                  <a:pt x="87" y="757"/>
                </a:lnTo>
                <a:lnTo>
                  <a:pt x="52" y="740"/>
                </a:lnTo>
                <a:lnTo>
                  <a:pt x="52" y="716"/>
                </a:lnTo>
                <a:lnTo>
                  <a:pt x="27" y="664"/>
                </a:lnTo>
                <a:lnTo>
                  <a:pt x="3" y="614"/>
                </a:lnTo>
                <a:lnTo>
                  <a:pt x="36" y="593"/>
                </a:lnTo>
                <a:lnTo>
                  <a:pt x="22" y="579"/>
                </a:lnTo>
                <a:lnTo>
                  <a:pt x="17" y="535"/>
                </a:lnTo>
                <a:lnTo>
                  <a:pt x="0" y="502"/>
                </a:lnTo>
                <a:lnTo>
                  <a:pt x="0" y="470"/>
                </a:lnTo>
                <a:lnTo>
                  <a:pt x="60" y="420"/>
                </a:lnTo>
                <a:lnTo>
                  <a:pt x="44" y="396"/>
                </a:lnTo>
                <a:lnTo>
                  <a:pt x="52" y="347"/>
                </a:lnTo>
                <a:lnTo>
                  <a:pt x="79" y="292"/>
                </a:lnTo>
                <a:lnTo>
                  <a:pt x="90" y="246"/>
                </a:lnTo>
                <a:lnTo>
                  <a:pt x="142" y="221"/>
                </a:lnTo>
                <a:lnTo>
                  <a:pt x="183" y="221"/>
                </a:lnTo>
                <a:lnTo>
                  <a:pt x="183" y="172"/>
                </a:lnTo>
                <a:lnTo>
                  <a:pt x="156" y="144"/>
                </a:lnTo>
                <a:lnTo>
                  <a:pt x="131" y="134"/>
                </a:lnTo>
                <a:lnTo>
                  <a:pt x="112" y="65"/>
                </a:lnTo>
                <a:lnTo>
                  <a:pt x="71" y="43"/>
                </a:lnTo>
                <a:lnTo>
                  <a:pt x="93" y="0"/>
                </a:lnTo>
                <a:lnTo>
                  <a:pt x="142" y="13"/>
                </a:lnTo>
                <a:lnTo>
                  <a:pt x="178" y="21"/>
                </a:lnTo>
                <a:lnTo>
                  <a:pt x="238" y="38"/>
                </a:lnTo>
                <a:lnTo>
                  <a:pt x="265" y="62"/>
                </a:lnTo>
                <a:lnTo>
                  <a:pt x="306" y="49"/>
                </a:lnTo>
                <a:lnTo>
                  <a:pt x="311" y="93"/>
                </a:lnTo>
                <a:lnTo>
                  <a:pt x="347" y="117"/>
                </a:lnTo>
                <a:lnTo>
                  <a:pt x="396" y="117"/>
                </a:lnTo>
                <a:lnTo>
                  <a:pt x="409" y="161"/>
                </a:lnTo>
                <a:lnTo>
                  <a:pt x="453" y="172"/>
                </a:lnTo>
                <a:lnTo>
                  <a:pt x="453" y="172"/>
                </a:lnTo>
                <a:close/>
              </a:path>
            </a:pathLst>
          </a:custGeom>
          <a:solidFill>
            <a:schemeClr val="bg1">
              <a:alpha val="54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8" name="Freeform 15">
            <a:extLst>
              <a:ext uri="{FF2B5EF4-FFF2-40B4-BE49-F238E27FC236}">
                <a16:creationId xmlns:a16="http://schemas.microsoft.com/office/drawing/2014/main" id="{CC2DC5F2-6D3E-465D-8A01-3229B77734A9}"/>
              </a:ext>
            </a:extLst>
          </p:cNvPr>
          <p:cNvSpPr>
            <a:spLocks/>
          </p:cNvSpPr>
          <p:nvPr/>
        </p:nvSpPr>
        <p:spPr bwMode="auto">
          <a:xfrm>
            <a:off x="362166" y="1912791"/>
            <a:ext cx="1257300" cy="915988"/>
          </a:xfrm>
          <a:custGeom>
            <a:avLst/>
            <a:gdLst>
              <a:gd name="T0" fmla="*/ 100 w 290"/>
              <a:gd name="T1" fmla="*/ 209 h 211"/>
              <a:gd name="T2" fmla="*/ 89 w 290"/>
              <a:gd name="T3" fmla="*/ 193 h 211"/>
              <a:gd name="T4" fmla="*/ 57 w 290"/>
              <a:gd name="T5" fmla="*/ 158 h 211"/>
              <a:gd name="T6" fmla="*/ 28 w 290"/>
              <a:gd name="T7" fmla="*/ 131 h 211"/>
              <a:gd name="T8" fmla="*/ 23 w 290"/>
              <a:gd name="T9" fmla="*/ 103 h 211"/>
              <a:gd name="T10" fmla="*/ 0 w 290"/>
              <a:gd name="T11" fmla="*/ 73 h 211"/>
              <a:gd name="T12" fmla="*/ 1 w 290"/>
              <a:gd name="T13" fmla="*/ 46 h 211"/>
              <a:gd name="T14" fmla="*/ 24 w 290"/>
              <a:gd name="T15" fmla="*/ 50 h 211"/>
              <a:gd name="T16" fmla="*/ 34 w 290"/>
              <a:gd name="T17" fmla="*/ 63 h 211"/>
              <a:gd name="T18" fmla="*/ 36 w 290"/>
              <a:gd name="T19" fmla="*/ 78 h 211"/>
              <a:gd name="T20" fmla="*/ 42 w 290"/>
              <a:gd name="T21" fmla="*/ 98 h 211"/>
              <a:gd name="T22" fmla="*/ 55 w 290"/>
              <a:gd name="T23" fmla="*/ 86 h 211"/>
              <a:gd name="T24" fmla="*/ 67 w 290"/>
              <a:gd name="T25" fmla="*/ 64 h 211"/>
              <a:gd name="T26" fmla="*/ 95 w 290"/>
              <a:gd name="T27" fmla="*/ 34 h 211"/>
              <a:gd name="T28" fmla="*/ 102 w 290"/>
              <a:gd name="T29" fmla="*/ 19 h 211"/>
              <a:gd name="T30" fmla="*/ 140 w 290"/>
              <a:gd name="T31" fmla="*/ 13 h 211"/>
              <a:gd name="T32" fmla="*/ 158 w 290"/>
              <a:gd name="T33" fmla="*/ 5 h 211"/>
              <a:gd name="T34" fmla="*/ 203 w 290"/>
              <a:gd name="T35" fmla="*/ 16 h 211"/>
              <a:gd name="T36" fmla="*/ 234 w 290"/>
              <a:gd name="T37" fmla="*/ 27 h 211"/>
              <a:gd name="T38" fmla="*/ 245 w 290"/>
              <a:gd name="T39" fmla="*/ 41 h 211"/>
              <a:gd name="T40" fmla="*/ 278 w 290"/>
              <a:gd name="T41" fmla="*/ 49 h 211"/>
              <a:gd name="T42" fmla="*/ 274 w 290"/>
              <a:gd name="T43" fmla="*/ 69 h 211"/>
              <a:gd name="T44" fmla="*/ 279 w 290"/>
              <a:gd name="T45" fmla="*/ 91 h 211"/>
              <a:gd name="T46" fmla="*/ 285 w 290"/>
              <a:gd name="T47" fmla="*/ 113 h 211"/>
              <a:gd name="T48" fmla="*/ 290 w 290"/>
              <a:gd name="T49" fmla="*/ 138 h 211"/>
              <a:gd name="T50" fmla="*/ 271 w 290"/>
              <a:gd name="T51" fmla="*/ 159 h 211"/>
              <a:gd name="T52" fmla="*/ 255 w 290"/>
              <a:gd name="T53" fmla="*/ 165 h 211"/>
              <a:gd name="T54" fmla="*/ 205 w 290"/>
              <a:gd name="T55" fmla="*/ 184 h 211"/>
              <a:gd name="T56" fmla="*/ 197 w 290"/>
              <a:gd name="T57" fmla="*/ 204 h 211"/>
              <a:gd name="T58" fmla="*/ 177 w 290"/>
              <a:gd name="T59" fmla="*/ 201 h 211"/>
              <a:gd name="T60" fmla="*/ 147 w 290"/>
              <a:gd name="T61" fmla="*/ 199 h 211"/>
              <a:gd name="T62" fmla="*/ 125 w 290"/>
              <a:gd name="T63" fmla="*/ 201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90" h="211">
                <a:moveTo>
                  <a:pt x="115" y="210"/>
                </a:moveTo>
                <a:cubicBezTo>
                  <a:pt x="100" y="209"/>
                  <a:pt x="100" y="209"/>
                  <a:pt x="100" y="209"/>
                </a:cubicBezTo>
                <a:cubicBezTo>
                  <a:pt x="100" y="198"/>
                  <a:pt x="100" y="198"/>
                  <a:pt x="100" y="198"/>
                </a:cubicBezTo>
                <a:cubicBezTo>
                  <a:pt x="89" y="193"/>
                  <a:pt x="89" y="193"/>
                  <a:pt x="89" y="193"/>
                </a:cubicBezTo>
                <a:cubicBezTo>
                  <a:pt x="89" y="180"/>
                  <a:pt x="89" y="180"/>
                  <a:pt x="89" y="180"/>
                </a:cubicBezTo>
                <a:cubicBezTo>
                  <a:pt x="57" y="158"/>
                  <a:pt x="57" y="158"/>
                  <a:pt x="57" y="158"/>
                </a:cubicBezTo>
                <a:cubicBezTo>
                  <a:pt x="36" y="147"/>
                  <a:pt x="36" y="147"/>
                  <a:pt x="36" y="147"/>
                </a:cubicBezTo>
                <a:cubicBezTo>
                  <a:pt x="28" y="131"/>
                  <a:pt x="28" y="131"/>
                  <a:pt x="28" y="131"/>
                </a:cubicBezTo>
                <a:cubicBezTo>
                  <a:pt x="19" y="121"/>
                  <a:pt x="19" y="121"/>
                  <a:pt x="19" y="121"/>
                </a:cubicBezTo>
                <a:cubicBezTo>
                  <a:pt x="23" y="103"/>
                  <a:pt x="23" y="103"/>
                  <a:pt x="23" y="103"/>
                </a:cubicBezTo>
                <a:cubicBezTo>
                  <a:pt x="9" y="83"/>
                  <a:pt x="9" y="83"/>
                  <a:pt x="9" y="83"/>
                </a:cubicBezTo>
                <a:cubicBezTo>
                  <a:pt x="0" y="73"/>
                  <a:pt x="0" y="73"/>
                  <a:pt x="0" y="73"/>
                </a:cubicBezTo>
                <a:cubicBezTo>
                  <a:pt x="6" y="60"/>
                  <a:pt x="6" y="60"/>
                  <a:pt x="6" y="60"/>
                </a:cubicBezTo>
                <a:cubicBezTo>
                  <a:pt x="1" y="46"/>
                  <a:pt x="1" y="46"/>
                  <a:pt x="1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24" y="50"/>
                  <a:pt x="24" y="50"/>
                  <a:pt x="24" y="50"/>
                </a:cubicBezTo>
                <a:cubicBezTo>
                  <a:pt x="24" y="63"/>
                  <a:pt x="24" y="63"/>
                  <a:pt x="24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9" y="69"/>
                  <a:pt x="39" y="69"/>
                  <a:pt x="39" y="69"/>
                </a:cubicBezTo>
                <a:cubicBezTo>
                  <a:pt x="36" y="78"/>
                  <a:pt x="36" y="78"/>
                  <a:pt x="36" y="78"/>
                </a:cubicBezTo>
                <a:cubicBezTo>
                  <a:pt x="42" y="83"/>
                  <a:pt x="42" y="83"/>
                  <a:pt x="42" y="83"/>
                </a:cubicBezTo>
                <a:cubicBezTo>
                  <a:pt x="42" y="98"/>
                  <a:pt x="42" y="98"/>
                  <a:pt x="42" y="98"/>
                </a:cubicBezTo>
                <a:cubicBezTo>
                  <a:pt x="51" y="107"/>
                  <a:pt x="51" y="107"/>
                  <a:pt x="51" y="107"/>
                </a:cubicBezTo>
                <a:cubicBezTo>
                  <a:pt x="55" y="86"/>
                  <a:pt x="55" y="86"/>
                  <a:pt x="55" y="86"/>
                </a:cubicBezTo>
                <a:cubicBezTo>
                  <a:pt x="55" y="86"/>
                  <a:pt x="52" y="79"/>
                  <a:pt x="55" y="76"/>
                </a:cubicBezTo>
                <a:cubicBezTo>
                  <a:pt x="58" y="73"/>
                  <a:pt x="67" y="64"/>
                  <a:pt x="67" y="64"/>
                </a:cubicBezTo>
                <a:cubicBezTo>
                  <a:pt x="72" y="47"/>
                  <a:pt x="72" y="47"/>
                  <a:pt x="72" y="47"/>
                </a:cubicBezTo>
                <a:cubicBezTo>
                  <a:pt x="95" y="34"/>
                  <a:pt x="95" y="34"/>
                  <a:pt x="95" y="34"/>
                </a:cubicBezTo>
                <a:cubicBezTo>
                  <a:pt x="95" y="26"/>
                  <a:pt x="95" y="26"/>
                  <a:pt x="95" y="26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19" y="16"/>
                  <a:pt x="119" y="16"/>
                  <a:pt x="119" y="16"/>
                </a:cubicBezTo>
                <a:cubicBezTo>
                  <a:pt x="140" y="13"/>
                  <a:pt x="140" y="13"/>
                  <a:pt x="140" y="13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58" y="5"/>
                  <a:pt x="158" y="5"/>
                  <a:pt x="158" y="5"/>
                </a:cubicBezTo>
                <a:cubicBezTo>
                  <a:pt x="180" y="0"/>
                  <a:pt x="180" y="0"/>
                  <a:pt x="180" y="0"/>
                </a:cubicBezTo>
                <a:cubicBezTo>
                  <a:pt x="203" y="16"/>
                  <a:pt x="203" y="16"/>
                  <a:pt x="203" y="16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34" y="27"/>
                  <a:pt x="234" y="27"/>
                  <a:pt x="234" y="27"/>
                </a:cubicBezTo>
                <a:cubicBezTo>
                  <a:pt x="245" y="31"/>
                  <a:pt x="245" y="31"/>
                  <a:pt x="245" y="31"/>
                </a:cubicBezTo>
                <a:cubicBezTo>
                  <a:pt x="245" y="41"/>
                  <a:pt x="245" y="41"/>
                  <a:pt x="245" y="41"/>
                </a:cubicBezTo>
                <a:cubicBezTo>
                  <a:pt x="268" y="38"/>
                  <a:pt x="268" y="38"/>
                  <a:pt x="268" y="38"/>
                </a:cubicBezTo>
                <a:cubicBezTo>
                  <a:pt x="278" y="49"/>
                  <a:pt x="278" y="49"/>
                  <a:pt x="278" y="49"/>
                </a:cubicBezTo>
                <a:cubicBezTo>
                  <a:pt x="268" y="58"/>
                  <a:pt x="268" y="58"/>
                  <a:pt x="268" y="58"/>
                </a:cubicBezTo>
                <a:cubicBezTo>
                  <a:pt x="274" y="69"/>
                  <a:pt x="274" y="69"/>
                  <a:pt x="274" y="69"/>
                </a:cubicBezTo>
                <a:cubicBezTo>
                  <a:pt x="270" y="82"/>
                  <a:pt x="270" y="82"/>
                  <a:pt x="270" y="82"/>
                </a:cubicBezTo>
                <a:cubicBezTo>
                  <a:pt x="279" y="91"/>
                  <a:pt x="279" y="91"/>
                  <a:pt x="279" y="91"/>
                </a:cubicBezTo>
                <a:cubicBezTo>
                  <a:pt x="275" y="99"/>
                  <a:pt x="275" y="99"/>
                  <a:pt x="275" y="99"/>
                </a:cubicBezTo>
                <a:cubicBezTo>
                  <a:pt x="285" y="113"/>
                  <a:pt x="285" y="113"/>
                  <a:pt x="285" y="113"/>
                </a:cubicBezTo>
                <a:cubicBezTo>
                  <a:pt x="275" y="123"/>
                  <a:pt x="275" y="123"/>
                  <a:pt x="275" y="123"/>
                </a:cubicBezTo>
                <a:cubicBezTo>
                  <a:pt x="290" y="138"/>
                  <a:pt x="290" y="138"/>
                  <a:pt x="290" y="138"/>
                </a:cubicBezTo>
                <a:cubicBezTo>
                  <a:pt x="283" y="155"/>
                  <a:pt x="283" y="155"/>
                  <a:pt x="283" y="155"/>
                </a:cubicBezTo>
                <a:cubicBezTo>
                  <a:pt x="271" y="159"/>
                  <a:pt x="271" y="159"/>
                  <a:pt x="271" y="159"/>
                </a:cubicBezTo>
                <a:cubicBezTo>
                  <a:pt x="271" y="177"/>
                  <a:pt x="271" y="177"/>
                  <a:pt x="271" y="177"/>
                </a:cubicBezTo>
                <a:cubicBezTo>
                  <a:pt x="255" y="165"/>
                  <a:pt x="255" y="165"/>
                  <a:pt x="255" y="165"/>
                </a:cubicBezTo>
                <a:cubicBezTo>
                  <a:pt x="238" y="163"/>
                  <a:pt x="238" y="163"/>
                  <a:pt x="238" y="163"/>
                </a:cubicBezTo>
                <a:cubicBezTo>
                  <a:pt x="205" y="184"/>
                  <a:pt x="205" y="184"/>
                  <a:pt x="205" y="184"/>
                </a:cubicBezTo>
                <a:cubicBezTo>
                  <a:pt x="205" y="196"/>
                  <a:pt x="205" y="196"/>
                  <a:pt x="205" y="196"/>
                </a:cubicBezTo>
                <a:cubicBezTo>
                  <a:pt x="197" y="204"/>
                  <a:pt x="197" y="204"/>
                  <a:pt x="197" y="204"/>
                </a:cubicBezTo>
                <a:cubicBezTo>
                  <a:pt x="184" y="197"/>
                  <a:pt x="184" y="197"/>
                  <a:pt x="184" y="197"/>
                </a:cubicBezTo>
                <a:cubicBezTo>
                  <a:pt x="177" y="201"/>
                  <a:pt x="177" y="201"/>
                  <a:pt x="177" y="201"/>
                </a:cubicBezTo>
                <a:cubicBezTo>
                  <a:pt x="163" y="193"/>
                  <a:pt x="163" y="193"/>
                  <a:pt x="163" y="193"/>
                </a:cubicBezTo>
                <a:cubicBezTo>
                  <a:pt x="147" y="199"/>
                  <a:pt x="147" y="199"/>
                  <a:pt x="147" y="199"/>
                </a:cubicBezTo>
                <a:cubicBezTo>
                  <a:pt x="136" y="211"/>
                  <a:pt x="136" y="211"/>
                  <a:pt x="136" y="211"/>
                </a:cubicBezTo>
                <a:cubicBezTo>
                  <a:pt x="125" y="201"/>
                  <a:pt x="125" y="201"/>
                  <a:pt x="125" y="201"/>
                </a:cubicBezTo>
                <a:cubicBezTo>
                  <a:pt x="115" y="210"/>
                  <a:pt x="115" y="210"/>
                  <a:pt x="115" y="210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9" name="Freeform 16">
            <a:extLst>
              <a:ext uri="{FF2B5EF4-FFF2-40B4-BE49-F238E27FC236}">
                <a16:creationId xmlns:a16="http://schemas.microsoft.com/office/drawing/2014/main" id="{8A40075C-41DB-4A40-8EFC-E6866A5881A1}"/>
              </a:ext>
            </a:extLst>
          </p:cNvPr>
          <p:cNvSpPr>
            <a:spLocks/>
          </p:cNvSpPr>
          <p:nvPr/>
        </p:nvSpPr>
        <p:spPr bwMode="auto">
          <a:xfrm>
            <a:off x="3262528" y="1604248"/>
            <a:ext cx="1343025" cy="898525"/>
          </a:xfrm>
          <a:custGeom>
            <a:avLst/>
            <a:gdLst>
              <a:gd name="T0" fmla="*/ 808 w 846"/>
              <a:gd name="T1" fmla="*/ 281 h 566"/>
              <a:gd name="T2" fmla="*/ 816 w 846"/>
              <a:gd name="T3" fmla="*/ 372 h 566"/>
              <a:gd name="T4" fmla="*/ 830 w 846"/>
              <a:gd name="T5" fmla="*/ 418 h 566"/>
              <a:gd name="T6" fmla="*/ 846 w 846"/>
              <a:gd name="T7" fmla="*/ 489 h 566"/>
              <a:gd name="T8" fmla="*/ 789 w 846"/>
              <a:gd name="T9" fmla="*/ 522 h 566"/>
              <a:gd name="T10" fmla="*/ 729 w 846"/>
              <a:gd name="T11" fmla="*/ 517 h 566"/>
              <a:gd name="T12" fmla="*/ 699 w 846"/>
              <a:gd name="T13" fmla="*/ 563 h 566"/>
              <a:gd name="T14" fmla="*/ 617 w 846"/>
              <a:gd name="T15" fmla="*/ 511 h 566"/>
              <a:gd name="T16" fmla="*/ 529 w 846"/>
              <a:gd name="T17" fmla="*/ 511 h 566"/>
              <a:gd name="T18" fmla="*/ 499 w 846"/>
              <a:gd name="T19" fmla="*/ 476 h 566"/>
              <a:gd name="T20" fmla="*/ 437 w 846"/>
              <a:gd name="T21" fmla="*/ 435 h 566"/>
              <a:gd name="T22" fmla="*/ 379 w 846"/>
              <a:gd name="T23" fmla="*/ 410 h 566"/>
              <a:gd name="T24" fmla="*/ 317 w 846"/>
              <a:gd name="T25" fmla="*/ 495 h 566"/>
              <a:gd name="T26" fmla="*/ 270 w 846"/>
              <a:gd name="T27" fmla="*/ 486 h 566"/>
              <a:gd name="T28" fmla="*/ 224 w 846"/>
              <a:gd name="T29" fmla="*/ 552 h 566"/>
              <a:gd name="T30" fmla="*/ 156 w 846"/>
              <a:gd name="T31" fmla="*/ 525 h 566"/>
              <a:gd name="T32" fmla="*/ 63 w 846"/>
              <a:gd name="T33" fmla="*/ 492 h 566"/>
              <a:gd name="T34" fmla="*/ 19 w 846"/>
              <a:gd name="T35" fmla="*/ 394 h 566"/>
              <a:gd name="T36" fmla="*/ 25 w 846"/>
              <a:gd name="T37" fmla="*/ 322 h 566"/>
              <a:gd name="T38" fmla="*/ 49 w 846"/>
              <a:gd name="T39" fmla="*/ 273 h 566"/>
              <a:gd name="T40" fmla="*/ 68 w 846"/>
              <a:gd name="T41" fmla="*/ 210 h 566"/>
              <a:gd name="T42" fmla="*/ 147 w 846"/>
              <a:gd name="T43" fmla="*/ 230 h 566"/>
              <a:gd name="T44" fmla="*/ 191 w 846"/>
              <a:gd name="T45" fmla="*/ 175 h 566"/>
              <a:gd name="T46" fmla="*/ 322 w 846"/>
              <a:gd name="T47" fmla="*/ 159 h 566"/>
              <a:gd name="T48" fmla="*/ 420 w 846"/>
              <a:gd name="T49" fmla="*/ 159 h 566"/>
              <a:gd name="T50" fmla="*/ 445 w 846"/>
              <a:gd name="T51" fmla="*/ 52 h 566"/>
              <a:gd name="T52" fmla="*/ 442 w 846"/>
              <a:gd name="T53" fmla="*/ 0 h 566"/>
              <a:gd name="T54" fmla="*/ 508 w 846"/>
              <a:gd name="T55" fmla="*/ 22 h 566"/>
              <a:gd name="T56" fmla="*/ 562 w 846"/>
              <a:gd name="T57" fmla="*/ 36 h 566"/>
              <a:gd name="T58" fmla="*/ 622 w 846"/>
              <a:gd name="T59" fmla="*/ 60 h 566"/>
              <a:gd name="T60" fmla="*/ 625 w 846"/>
              <a:gd name="T61" fmla="*/ 142 h 566"/>
              <a:gd name="T62" fmla="*/ 677 w 846"/>
              <a:gd name="T63" fmla="*/ 197 h 566"/>
              <a:gd name="T64" fmla="*/ 690 w 846"/>
              <a:gd name="T65" fmla="*/ 254 h 566"/>
              <a:gd name="T66" fmla="*/ 772 w 846"/>
              <a:gd name="T67" fmla="*/ 241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46" h="566">
                <a:moveTo>
                  <a:pt x="772" y="241"/>
                </a:moveTo>
                <a:lnTo>
                  <a:pt x="808" y="281"/>
                </a:lnTo>
                <a:lnTo>
                  <a:pt x="797" y="328"/>
                </a:lnTo>
                <a:lnTo>
                  <a:pt x="816" y="372"/>
                </a:lnTo>
                <a:lnTo>
                  <a:pt x="808" y="396"/>
                </a:lnTo>
                <a:lnTo>
                  <a:pt x="830" y="418"/>
                </a:lnTo>
                <a:lnTo>
                  <a:pt x="810" y="454"/>
                </a:lnTo>
                <a:lnTo>
                  <a:pt x="846" y="489"/>
                </a:lnTo>
                <a:lnTo>
                  <a:pt x="846" y="508"/>
                </a:lnTo>
                <a:lnTo>
                  <a:pt x="789" y="522"/>
                </a:lnTo>
                <a:lnTo>
                  <a:pt x="761" y="495"/>
                </a:lnTo>
                <a:lnTo>
                  <a:pt x="729" y="517"/>
                </a:lnTo>
                <a:lnTo>
                  <a:pt x="729" y="547"/>
                </a:lnTo>
                <a:lnTo>
                  <a:pt x="699" y="563"/>
                </a:lnTo>
                <a:lnTo>
                  <a:pt x="679" y="533"/>
                </a:lnTo>
                <a:lnTo>
                  <a:pt x="617" y="511"/>
                </a:lnTo>
                <a:lnTo>
                  <a:pt x="576" y="538"/>
                </a:lnTo>
                <a:lnTo>
                  <a:pt x="529" y="511"/>
                </a:lnTo>
                <a:lnTo>
                  <a:pt x="499" y="497"/>
                </a:lnTo>
                <a:lnTo>
                  <a:pt x="499" y="476"/>
                </a:lnTo>
                <a:lnTo>
                  <a:pt x="456" y="454"/>
                </a:lnTo>
                <a:lnTo>
                  <a:pt x="437" y="435"/>
                </a:lnTo>
                <a:lnTo>
                  <a:pt x="404" y="435"/>
                </a:lnTo>
                <a:lnTo>
                  <a:pt x="379" y="410"/>
                </a:lnTo>
                <a:lnTo>
                  <a:pt x="357" y="451"/>
                </a:lnTo>
                <a:lnTo>
                  <a:pt x="317" y="495"/>
                </a:lnTo>
                <a:lnTo>
                  <a:pt x="306" y="481"/>
                </a:lnTo>
                <a:lnTo>
                  <a:pt x="270" y="486"/>
                </a:lnTo>
                <a:lnTo>
                  <a:pt x="270" y="514"/>
                </a:lnTo>
                <a:lnTo>
                  <a:pt x="224" y="552"/>
                </a:lnTo>
                <a:lnTo>
                  <a:pt x="169" y="566"/>
                </a:lnTo>
                <a:lnTo>
                  <a:pt x="156" y="525"/>
                </a:lnTo>
                <a:lnTo>
                  <a:pt x="93" y="527"/>
                </a:lnTo>
                <a:lnTo>
                  <a:pt x="63" y="492"/>
                </a:lnTo>
                <a:lnTo>
                  <a:pt x="19" y="424"/>
                </a:lnTo>
                <a:lnTo>
                  <a:pt x="19" y="394"/>
                </a:lnTo>
                <a:lnTo>
                  <a:pt x="0" y="361"/>
                </a:lnTo>
                <a:lnTo>
                  <a:pt x="25" y="322"/>
                </a:lnTo>
                <a:lnTo>
                  <a:pt x="49" y="298"/>
                </a:lnTo>
                <a:lnTo>
                  <a:pt x="49" y="273"/>
                </a:lnTo>
                <a:lnTo>
                  <a:pt x="76" y="246"/>
                </a:lnTo>
                <a:lnTo>
                  <a:pt x="68" y="210"/>
                </a:lnTo>
                <a:lnTo>
                  <a:pt x="109" y="216"/>
                </a:lnTo>
                <a:lnTo>
                  <a:pt x="147" y="230"/>
                </a:lnTo>
                <a:lnTo>
                  <a:pt x="153" y="189"/>
                </a:lnTo>
                <a:lnTo>
                  <a:pt x="191" y="175"/>
                </a:lnTo>
                <a:lnTo>
                  <a:pt x="289" y="205"/>
                </a:lnTo>
                <a:lnTo>
                  <a:pt x="322" y="159"/>
                </a:lnTo>
                <a:lnTo>
                  <a:pt x="379" y="156"/>
                </a:lnTo>
                <a:lnTo>
                  <a:pt x="420" y="159"/>
                </a:lnTo>
                <a:lnTo>
                  <a:pt x="431" y="104"/>
                </a:lnTo>
                <a:lnTo>
                  <a:pt x="445" y="52"/>
                </a:lnTo>
                <a:lnTo>
                  <a:pt x="417" y="25"/>
                </a:lnTo>
                <a:lnTo>
                  <a:pt x="442" y="0"/>
                </a:lnTo>
                <a:lnTo>
                  <a:pt x="486" y="0"/>
                </a:lnTo>
                <a:lnTo>
                  <a:pt x="508" y="22"/>
                </a:lnTo>
                <a:lnTo>
                  <a:pt x="543" y="3"/>
                </a:lnTo>
                <a:lnTo>
                  <a:pt x="562" y="36"/>
                </a:lnTo>
                <a:lnTo>
                  <a:pt x="589" y="22"/>
                </a:lnTo>
                <a:lnTo>
                  <a:pt x="622" y="60"/>
                </a:lnTo>
                <a:lnTo>
                  <a:pt x="608" y="93"/>
                </a:lnTo>
                <a:lnTo>
                  <a:pt x="625" y="142"/>
                </a:lnTo>
                <a:lnTo>
                  <a:pt x="652" y="169"/>
                </a:lnTo>
                <a:lnTo>
                  <a:pt x="677" y="197"/>
                </a:lnTo>
                <a:lnTo>
                  <a:pt x="682" y="243"/>
                </a:lnTo>
                <a:lnTo>
                  <a:pt x="690" y="254"/>
                </a:lnTo>
                <a:lnTo>
                  <a:pt x="726" y="221"/>
                </a:lnTo>
                <a:lnTo>
                  <a:pt x="772" y="241"/>
                </a:lnTo>
                <a:lnTo>
                  <a:pt x="772" y="241"/>
                </a:lnTo>
                <a:close/>
              </a:path>
            </a:pathLst>
          </a:custGeom>
          <a:solidFill>
            <a:schemeClr val="bg1">
              <a:alpha val="15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0" name="Freeform 17">
            <a:extLst>
              <a:ext uri="{FF2B5EF4-FFF2-40B4-BE49-F238E27FC236}">
                <a16:creationId xmlns:a16="http://schemas.microsoft.com/office/drawing/2014/main" id="{AB710D32-DF73-4FB7-ACD7-ED5FF31D09A7}"/>
              </a:ext>
            </a:extLst>
          </p:cNvPr>
          <p:cNvSpPr>
            <a:spLocks/>
          </p:cNvSpPr>
          <p:nvPr/>
        </p:nvSpPr>
        <p:spPr bwMode="auto">
          <a:xfrm>
            <a:off x="3846728" y="3521948"/>
            <a:ext cx="1625600" cy="1500188"/>
          </a:xfrm>
          <a:custGeom>
            <a:avLst/>
            <a:gdLst>
              <a:gd name="T0" fmla="*/ 958 w 1024"/>
              <a:gd name="T1" fmla="*/ 235 h 945"/>
              <a:gd name="T2" fmla="*/ 882 w 1024"/>
              <a:gd name="T3" fmla="*/ 183 h 945"/>
              <a:gd name="T4" fmla="*/ 786 w 1024"/>
              <a:gd name="T5" fmla="*/ 131 h 945"/>
              <a:gd name="T6" fmla="*/ 745 w 1024"/>
              <a:gd name="T7" fmla="*/ 109 h 945"/>
              <a:gd name="T8" fmla="*/ 707 w 1024"/>
              <a:gd name="T9" fmla="*/ 169 h 945"/>
              <a:gd name="T10" fmla="*/ 639 w 1024"/>
              <a:gd name="T11" fmla="*/ 142 h 945"/>
              <a:gd name="T12" fmla="*/ 609 w 1024"/>
              <a:gd name="T13" fmla="*/ 95 h 945"/>
              <a:gd name="T14" fmla="*/ 560 w 1024"/>
              <a:gd name="T15" fmla="*/ 65 h 945"/>
              <a:gd name="T16" fmla="*/ 462 w 1024"/>
              <a:gd name="T17" fmla="*/ 41 h 945"/>
              <a:gd name="T18" fmla="*/ 374 w 1024"/>
              <a:gd name="T19" fmla="*/ 3 h 945"/>
              <a:gd name="T20" fmla="*/ 355 w 1024"/>
              <a:gd name="T21" fmla="*/ 57 h 945"/>
              <a:gd name="T22" fmla="*/ 309 w 1024"/>
              <a:gd name="T23" fmla="*/ 82 h 945"/>
              <a:gd name="T24" fmla="*/ 257 w 1024"/>
              <a:gd name="T25" fmla="*/ 98 h 945"/>
              <a:gd name="T26" fmla="*/ 216 w 1024"/>
              <a:gd name="T27" fmla="*/ 104 h 945"/>
              <a:gd name="T28" fmla="*/ 189 w 1024"/>
              <a:gd name="T29" fmla="*/ 147 h 945"/>
              <a:gd name="T30" fmla="*/ 232 w 1024"/>
              <a:gd name="T31" fmla="*/ 202 h 945"/>
              <a:gd name="T32" fmla="*/ 208 w 1024"/>
              <a:gd name="T33" fmla="*/ 251 h 945"/>
              <a:gd name="T34" fmla="*/ 172 w 1024"/>
              <a:gd name="T35" fmla="*/ 265 h 945"/>
              <a:gd name="T36" fmla="*/ 107 w 1024"/>
              <a:gd name="T37" fmla="*/ 262 h 945"/>
              <a:gd name="T38" fmla="*/ 25 w 1024"/>
              <a:gd name="T39" fmla="*/ 287 h 945"/>
              <a:gd name="T40" fmla="*/ 9 w 1024"/>
              <a:gd name="T41" fmla="*/ 333 h 945"/>
              <a:gd name="T42" fmla="*/ 17 w 1024"/>
              <a:gd name="T43" fmla="*/ 412 h 945"/>
              <a:gd name="T44" fmla="*/ 0 w 1024"/>
              <a:gd name="T45" fmla="*/ 481 h 945"/>
              <a:gd name="T46" fmla="*/ 9 w 1024"/>
              <a:gd name="T47" fmla="*/ 541 h 945"/>
              <a:gd name="T48" fmla="*/ 58 w 1024"/>
              <a:gd name="T49" fmla="*/ 596 h 945"/>
              <a:gd name="T50" fmla="*/ 120 w 1024"/>
              <a:gd name="T51" fmla="*/ 601 h 945"/>
              <a:gd name="T52" fmla="*/ 170 w 1024"/>
              <a:gd name="T53" fmla="*/ 661 h 945"/>
              <a:gd name="T54" fmla="*/ 246 w 1024"/>
              <a:gd name="T55" fmla="*/ 661 h 945"/>
              <a:gd name="T56" fmla="*/ 309 w 1024"/>
              <a:gd name="T57" fmla="*/ 680 h 945"/>
              <a:gd name="T58" fmla="*/ 339 w 1024"/>
              <a:gd name="T59" fmla="*/ 751 h 945"/>
              <a:gd name="T60" fmla="*/ 432 w 1024"/>
              <a:gd name="T61" fmla="*/ 743 h 945"/>
              <a:gd name="T62" fmla="*/ 470 w 1024"/>
              <a:gd name="T63" fmla="*/ 803 h 945"/>
              <a:gd name="T64" fmla="*/ 432 w 1024"/>
              <a:gd name="T65" fmla="*/ 847 h 945"/>
              <a:gd name="T66" fmla="*/ 426 w 1024"/>
              <a:gd name="T67" fmla="*/ 904 h 945"/>
              <a:gd name="T68" fmla="*/ 475 w 1024"/>
              <a:gd name="T69" fmla="*/ 926 h 945"/>
              <a:gd name="T70" fmla="*/ 535 w 1024"/>
              <a:gd name="T71" fmla="*/ 913 h 945"/>
              <a:gd name="T72" fmla="*/ 587 w 1024"/>
              <a:gd name="T73" fmla="*/ 904 h 945"/>
              <a:gd name="T74" fmla="*/ 625 w 1024"/>
              <a:gd name="T75" fmla="*/ 872 h 945"/>
              <a:gd name="T76" fmla="*/ 674 w 1024"/>
              <a:gd name="T77" fmla="*/ 841 h 945"/>
              <a:gd name="T78" fmla="*/ 751 w 1024"/>
              <a:gd name="T79" fmla="*/ 847 h 945"/>
              <a:gd name="T80" fmla="*/ 811 w 1024"/>
              <a:gd name="T81" fmla="*/ 844 h 945"/>
              <a:gd name="T82" fmla="*/ 860 w 1024"/>
              <a:gd name="T83" fmla="*/ 800 h 945"/>
              <a:gd name="T84" fmla="*/ 901 w 1024"/>
              <a:gd name="T85" fmla="*/ 773 h 945"/>
              <a:gd name="T86" fmla="*/ 934 w 1024"/>
              <a:gd name="T87" fmla="*/ 749 h 945"/>
              <a:gd name="T88" fmla="*/ 898 w 1024"/>
              <a:gd name="T89" fmla="*/ 702 h 945"/>
              <a:gd name="T90" fmla="*/ 901 w 1024"/>
              <a:gd name="T91" fmla="*/ 650 h 945"/>
              <a:gd name="T92" fmla="*/ 931 w 1024"/>
              <a:gd name="T93" fmla="*/ 604 h 945"/>
              <a:gd name="T94" fmla="*/ 936 w 1024"/>
              <a:gd name="T95" fmla="*/ 557 h 945"/>
              <a:gd name="T96" fmla="*/ 1002 w 1024"/>
              <a:gd name="T97" fmla="*/ 508 h 945"/>
              <a:gd name="T98" fmla="*/ 988 w 1024"/>
              <a:gd name="T99" fmla="*/ 426 h 945"/>
              <a:gd name="T100" fmla="*/ 985 w 1024"/>
              <a:gd name="T101" fmla="*/ 361 h 945"/>
              <a:gd name="T102" fmla="*/ 1024 w 1024"/>
              <a:gd name="T103" fmla="*/ 325 h 945"/>
              <a:gd name="T104" fmla="*/ 1002 w 1024"/>
              <a:gd name="T105" fmla="*/ 276 h 9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24" h="945">
                <a:moveTo>
                  <a:pt x="1002" y="276"/>
                </a:moveTo>
                <a:lnTo>
                  <a:pt x="958" y="235"/>
                </a:lnTo>
                <a:lnTo>
                  <a:pt x="923" y="235"/>
                </a:lnTo>
                <a:lnTo>
                  <a:pt x="882" y="183"/>
                </a:lnTo>
                <a:lnTo>
                  <a:pt x="800" y="164"/>
                </a:lnTo>
                <a:lnTo>
                  <a:pt x="786" y="131"/>
                </a:lnTo>
                <a:lnTo>
                  <a:pt x="745" y="131"/>
                </a:lnTo>
                <a:lnTo>
                  <a:pt x="745" y="109"/>
                </a:lnTo>
                <a:lnTo>
                  <a:pt x="707" y="136"/>
                </a:lnTo>
                <a:lnTo>
                  <a:pt x="707" y="169"/>
                </a:lnTo>
                <a:lnTo>
                  <a:pt x="661" y="153"/>
                </a:lnTo>
                <a:lnTo>
                  <a:pt x="639" y="142"/>
                </a:lnTo>
                <a:lnTo>
                  <a:pt x="639" y="112"/>
                </a:lnTo>
                <a:lnTo>
                  <a:pt x="609" y="95"/>
                </a:lnTo>
                <a:lnTo>
                  <a:pt x="584" y="93"/>
                </a:lnTo>
                <a:lnTo>
                  <a:pt x="560" y="65"/>
                </a:lnTo>
                <a:lnTo>
                  <a:pt x="519" y="41"/>
                </a:lnTo>
                <a:lnTo>
                  <a:pt x="462" y="41"/>
                </a:lnTo>
                <a:lnTo>
                  <a:pt x="410" y="0"/>
                </a:lnTo>
                <a:lnTo>
                  <a:pt x="374" y="3"/>
                </a:lnTo>
                <a:lnTo>
                  <a:pt x="352" y="22"/>
                </a:lnTo>
                <a:lnTo>
                  <a:pt x="355" y="57"/>
                </a:lnTo>
                <a:lnTo>
                  <a:pt x="320" y="54"/>
                </a:lnTo>
                <a:lnTo>
                  <a:pt x="309" y="82"/>
                </a:lnTo>
                <a:lnTo>
                  <a:pt x="276" y="82"/>
                </a:lnTo>
                <a:lnTo>
                  <a:pt x="257" y="98"/>
                </a:lnTo>
                <a:lnTo>
                  <a:pt x="232" y="93"/>
                </a:lnTo>
                <a:lnTo>
                  <a:pt x="216" y="104"/>
                </a:lnTo>
                <a:lnTo>
                  <a:pt x="210" y="126"/>
                </a:lnTo>
                <a:lnTo>
                  <a:pt x="189" y="147"/>
                </a:lnTo>
                <a:lnTo>
                  <a:pt x="186" y="180"/>
                </a:lnTo>
                <a:lnTo>
                  <a:pt x="232" y="202"/>
                </a:lnTo>
                <a:lnTo>
                  <a:pt x="235" y="232"/>
                </a:lnTo>
                <a:lnTo>
                  <a:pt x="208" y="251"/>
                </a:lnTo>
                <a:lnTo>
                  <a:pt x="183" y="240"/>
                </a:lnTo>
                <a:lnTo>
                  <a:pt x="172" y="265"/>
                </a:lnTo>
                <a:lnTo>
                  <a:pt x="145" y="262"/>
                </a:lnTo>
                <a:lnTo>
                  <a:pt x="107" y="262"/>
                </a:lnTo>
                <a:lnTo>
                  <a:pt x="58" y="254"/>
                </a:lnTo>
                <a:lnTo>
                  <a:pt x="25" y="287"/>
                </a:lnTo>
                <a:lnTo>
                  <a:pt x="25" y="317"/>
                </a:lnTo>
                <a:lnTo>
                  <a:pt x="9" y="333"/>
                </a:lnTo>
                <a:lnTo>
                  <a:pt x="19" y="371"/>
                </a:lnTo>
                <a:lnTo>
                  <a:pt x="17" y="412"/>
                </a:lnTo>
                <a:lnTo>
                  <a:pt x="0" y="434"/>
                </a:lnTo>
                <a:lnTo>
                  <a:pt x="0" y="481"/>
                </a:lnTo>
                <a:lnTo>
                  <a:pt x="17" y="514"/>
                </a:lnTo>
                <a:lnTo>
                  <a:pt x="9" y="541"/>
                </a:lnTo>
                <a:lnTo>
                  <a:pt x="25" y="571"/>
                </a:lnTo>
                <a:lnTo>
                  <a:pt x="58" y="596"/>
                </a:lnTo>
                <a:lnTo>
                  <a:pt x="85" y="582"/>
                </a:lnTo>
                <a:lnTo>
                  <a:pt x="120" y="601"/>
                </a:lnTo>
                <a:lnTo>
                  <a:pt x="137" y="631"/>
                </a:lnTo>
                <a:lnTo>
                  <a:pt x="170" y="661"/>
                </a:lnTo>
                <a:lnTo>
                  <a:pt x="200" y="645"/>
                </a:lnTo>
                <a:lnTo>
                  <a:pt x="246" y="661"/>
                </a:lnTo>
                <a:lnTo>
                  <a:pt x="290" y="653"/>
                </a:lnTo>
                <a:lnTo>
                  <a:pt x="309" y="680"/>
                </a:lnTo>
                <a:lnTo>
                  <a:pt x="301" y="713"/>
                </a:lnTo>
                <a:lnTo>
                  <a:pt x="339" y="751"/>
                </a:lnTo>
                <a:lnTo>
                  <a:pt x="391" y="751"/>
                </a:lnTo>
                <a:lnTo>
                  <a:pt x="432" y="743"/>
                </a:lnTo>
                <a:lnTo>
                  <a:pt x="472" y="779"/>
                </a:lnTo>
                <a:lnTo>
                  <a:pt x="470" y="803"/>
                </a:lnTo>
                <a:lnTo>
                  <a:pt x="437" y="809"/>
                </a:lnTo>
                <a:lnTo>
                  <a:pt x="432" y="847"/>
                </a:lnTo>
                <a:lnTo>
                  <a:pt x="399" y="880"/>
                </a:lnTo>
                <a:lnTo>
                  <a:pt x="426" y="904"/>
                </a:lnTo>
                <a:lnTo>
                  <a:pt x="451" y="940"/>
                </a:lnTo>
                <a:lnTo>
                  <a:pt x="475" y="926"/>
                </a:lnTo>
                <a:lnTo>
                  <a:pt x="502" y="945"/>
                </a:lnTo>
                <a:lnTo>
                  <a:pt x="535" y="913"/>
                </a:lnTo>
                <a:lnTo>
                  <a:pt x="568" y="937"/>
                </a:lnTo>
                <a:lnTo>
                  <a:pt x="587" y="904"/>
                </a:lnTo>
                <a:lnTo>
                  <a:pt x="606" y="899"/>
                </a:lnTo>
                <a:lnTo>
                  <a:pt x="625" y="872"/>
                </a:lnTo>
                <a:lnTo>
                  <a:pt x="661" y="872"/>
                </a:lnTo>
                <a:lnTo>
                  <a:pt x="674" y="841"/>
                </a:lnTo>
                <a:lnTo>
                  <a:pt x="715" y="822"/>
                </a:lnTo>
                <a:lnTo>
                  <a:pt x="751" y="847"/>
                </a:lnTo>
                <a:lnTo>
                  <a:pt x="775" y="833"/>
                </a:lnTo>
                <a:lnTo>
                  <a:pt x="811" y="844"/>
                </a:lnTo>
                <a:lnTo>
                  <a:pt x="844" y="828"/>
                </a:lnTo>
                <a:lnTo>
                  <a:pt x="860" y="800"/>
                </a:lnTo>
                <a:lnTo>
                  <a:pt x="887" y="806"/>
                </a:lnTo>
                <a:lnTo>
                  <a:pt x="901" y="773"/>
                </a:lnTo>
                <a:lnTo>
                  <a:pt x="923" y="768"/>
                </a:lnTo>
                <a:lnTo>
                  <a:pt x="934" y="749"/>
                </a:lnTo>
                <a:lnTo>
                  <a:pt x="906" y="729"/>
                </a:lnTo>
                <a:lnTo>
                  <a:pt x="898" y="702"/>
                </a:lnTo>
                <a:lnTo>
                  <a:pt x="931" y="680"/>
                </a:lnTo>
                <a:lnTo>
                  <a:pt x="901" y="650"/>
                </a:lnTo>
                <a:lnTo>
                  <a:pt x="909" y="623"/>
                </a:lnTo>
                <a:lnTo>
                  <a:pt x="931" y="604"/>
                </a:lnTo>
                <a:lnTo>
                  <a:pt x="909" y="576"/>
                </a:lnTo>
                <a:lnTo>
                  <a:pt x="936" y="557"/>
                </a:lnTo>
                <a:lnTo>
                  <a:pt x="947" y="535"/>
                </a:lnTo>
                <a:lnTo>
                  <a:pt x="1002" y="508"/>
                </a:lnTo>
                <a:lnTo>
                  <a:pt x="1002" y="456"/>
                </a:lnTo>
                <a:lnTo>
                  <a:pt x="988" y="426"/>
                </a:lnTo>
                <a:lnTo>
                  <a:pt x="1002" y="399"/>
                </a:lnTo>
                <a:lnTo>
                  <a:pt x="985" y="361"/>
                </a:lnTo>
                <a:lnTo>
                  <a:pt x="1015" y="344"/>
                </a:lnTo>
                <a:lnTo>
                  <a:pt x="1024" y="325"/>
                </a:lnTo>
                <a:lnTo>
                  <a:pt x="994" y="306"/>
                </a:lnTo>
                <a:lnTo>
                  <a:pt x="1002" y="276"/>
                </a:lnTo>
                <a:lnTo>
                  <a:pt x="1002" y="276"/>
                </a:lnTo>
                <a:close/>
              </a:path>
            </a:pathLst>
          </a:custGeom>
          <a:solidFill>
            <a:schemeClr val="bg1">
              <a:alpha val="58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1" name="Freeform 18">
            <a:extLst>
              <a:ext uri="{FF2B5EF4-FFF2-40B4-BE49-F238E27FC236}">
                <a16:creationId xmlns:a16="http://schemas.microsoft.com/office/drawing/2014/main" id="{320DD736-E2E9-414B-9292-0729CC719926}"/>
              </a:ext>
            </a:extLst>
          </p:cNvPr>
          <p:cNvSpPr>
            <a:spLocks/>
          </p:cNvSpPr>
          <p:nvPr/>
        </p:nvSpPr>
        <p:spPr bwMode="auto">
          <a:xfrm>
            <a:off x="2375115" y="3902948"/>
            <a:ext cx="2220913" cy="1752600"/>
          </a:xfrm>
          <a:custGeom>
            <a:avLst/>
            <a:gdLst>
              <a:gd name="T0" fmla="*/ 32 w 1399"/>
              <a:gd name="T1" fmla="*/ 667 h 1104"/>
              <a:gd name="T2" fmla="*/ 62 w 1399"/>
              <a:gd name="T3" fmla="*/ 716 h 1104"/>
              <a:gd name="T4" fmla="*/ 133 w 1399"/>
              <a:gd name="T5" fmla="*/ 763 h 1104"/>
              <a:gd name="T6" fmla="*/ 177 w 1399"/>
              <a:gd name="T7" fmla="*/ 842 h 1104"/>
              <a:gd name="T8" fmla="*/ 223 w 1399"/>
              <a:gd name="T9" fmla="*/ 883 h 1104"/>
              <a:gd name="T10" fmla="*/ 311 w 1399"/>
              <a:gd name="T11" fmla="*/ 946 h 1104"/>
              <a:gd name="T12" fmla="*/ 319 w 1399"/>
              <a:gd name="T13" fmla="*/ 1011 h 1104"/>
              <a:gd name="T14" fmla="*/ 433 w 1399"/>
              <a:gd name="T15" fmla="*/ 1066 h 1104"/>
              <a:gd name="T16" fmla="*/ 543 w 1399"/>
              <a:gd name="T17" fmla="*/ 1104 h 1104"/>
              <a:gd name="T18" fmla="*/ 627 w 1399"/>
              <a:gd name="T19" fmla="*/ 1009 h 1104"/>
              <a:gd name="T20" fmla="*/ 704 w 1399"/>
              <a:gd name="T21" fmla="*/ 1050 h 1104"/>
              <a:gd name="T22" fmla="*/ 788 w 1399"/>
              <a:gd name="T23" fmla="*/ 1077 h 1104"/>
              <a:gd name="T24" fmla="*/ 802 w 1399"/>
              <a:gd name="T25" fmla="*/ 1011 h 1104"/>
              <a:gd name="T26" fmla="*/ 854 w 1399"/>
              <a:gd name="T27" fmla="*/ 918 h 1104"/>
              <a:gd name="T28" fmla="*/ 911 w 1399"/>
              <a:gd name="T29" fmla="*/ 875 h 1104"/>
              <a:gd name="T30" fmla="*/ 976 w 1399"/>
              <a:gd name="T31" fmla="*/ 875 h 1104"/>
              <a:gd name="T32" fmla="*/ 971 w 1399"/>
              <a:gd name="T33" fmla="*/ 815 h 1104"/>
              <a:gd name="T34" fmla="*/ 979 w 1399"/>
              <a:gd name="T35" fmla="*/ 716 h 1104"/>
              <a:gd name="T36" fmla="*/ 996 w 1399"/>
              <a:gd name="T37" fmla="*/ 623 h 1104"/>
              <a:gd name="T38" fmla="*/ 1091 w 1399"/>
              <a:gd name="T39" fmla="*/ 651 h 1104"/>
              <a:gd name="T40" fmla="*/ 1176 w 1399"/>
              <a:gd name="T41" fmla="*/ 683 h 1104"/>
              <a:gd name="T42" fmla="*/ 1241 w 1399"/>
              <a:gd name="T43" fmla="*/ 659 h 1104"/>
              <a:gd name="T44" fmla="*/ 1334 w 1399"/>
              <a:gd name="T45" fmla="*/ 705 h 1104"/>
              <a:gd name="T46" fmla="*/ 1378 w 1399"/>
              <a:gd name="T47" fmla="*/ 700 h 1104"/>
              <a:gd name="T48" fmla="*/ 1326 w 1399"/>
              <a:gd name="T49" fmla="*/ 640 h 1104"/>
              <a:gd name="T50" fmla="*/ 1364 w 1399"/>
              <a:gd name="T51" fmla="*/ 569 h 1104"/>
              <a:gd name="T52" fmla="*/ 1399 w 1399"/>
              <a:gd name="T53" fmla="*/ 539 h 1104"/>
              <a:gd name="T54" fmla="*/ 1318 w 1399"/>
              <a:gd name="T55" fmla="*/ 511 h 1104"/>
              <a:gd name="T56" fmla="*/ 1228 w 1399"/>
              <a:gd name="T57" fmla="*/ 473 h 1104"/>
              <a:gd name="T58" fmla="*/ 1217 w 1399"/>
              <a:gd name="T59" fmla="*/ 413 h 1104"/>
              <a:gd name="T60" fmla="*/ 1127 w 1399"/>
              <a:gd name="T61" fmla="*/ 405 h 1104"/>
              <a:gd name="T62" fmla="*/ 1064 w 1399"/>
              <a:gd name="T63" fmla="*/ 391 h 1104"/>
              <a:gd name="T64" fmla="*/ 1012 w 1399"/>
              <a:gd name="T65" fmla="*/ 342 h 1104"/>
              <a:gd name="T66" fmla="*/ 952 w 1399"/>
              <a:gd name="T67" fmla="*/ 331 h 1104"/>
              <a:gd name="T68" fmla="*/ 944 w 1399"/>
              <a:gd name="T69" fmla="*/ 274 h 1104"/>
              <a:gd name="T70" fmla="*/ 927 w 1399"/>
              <a:gd name="T71" fmla="*/ 194 h 1104"/>
              <a:gd name="T72" fmla="*/ 946 w 1399"/>
              <a:gd name="T73" fmla="*/ 131 h 1104"/>
              <a:gd name="T74" fmla="*/ 916 w 1399"/>
              <a:gd name="T75" fmla="*/ 66 h 1104"/>
              <a:gd name="T76" fmla="*/ 878 w 1399"/>
              <a:gd name="T77" fmla="*/ 36 h 1104"/>
              <a:gd name="T78" fmla="*/ 802 w 1399"/>
              <a:gd name="T79" fmla="*/ 22 h 1104"/>
              <a:gd name="T80" fmla="*/ 772 w 1399"/>
              <a:gd name="T81" fmla="*/ 88 h 1104"/>
              <a:gd name="T82" fmla="*/ 709 w 1399"/>
              <a:gd name="T83" fmla="*/ 93 h 1104"/>
              <a:gd name="T84" fmla="*/ 635 w 1399"/>
              <a:gd name="T85" fmla="*/ 85 h 1104"/>
              <a:gd name="T86" fmla="*/ 562 w 1399"/>
              <a:gd name="T87" fmla="*/ 90 h 1104"/>
              <a:gd name="T88" fmla="*/ 513 w 1399"/>
              <a:gd name="T89" fmla="*/ 60 h 1104"/>
              <a:gd name="T90" fmla="*/ 461 w 1399"/>
              <a:gd name="T91" fmla="*/ 82 h 1104"/>
              <a:gd name="T92" fmla="*/ 360 w 1399"/>
              <a:gd name="T93" fmla="*/ 66 h 1104"/>
              <a:gd name="T94" fmla="*/ 316 w 1399"/>
              <a:gd name="T95" fmla="*/ 93 h 1104"/>
              <a:gd name="T96" fmla="*/ 248 w 1399"/>
              <a:gd name="T97" fmla="*/ 101 h 1104"/>
              <a:gd name="T98" fmla="*/ 152 w 1399"/>
              <a:gd name="T99" fmla="*/ 123 h 1104"/>
              <a:gd name="T100" fmla="*/ 161 w 1399"/>
              <a:gd name="T101" fmla="*/ 181 h 1104"/>
              <a:gd name="T102" fmla="*/ 177 w 1399"/>
              <a:gd name="T103" fmla="*/ 260 h 1104"/>
              <a:gd name="T104" fmla="*/ 131 w 1399"/>
              <a:gd name="T105" fmla="*/ 317 h 1104"/>
              <a:gd name="T106" fmla="*/ 111 w 1399"/>
              <a:gd name="T107" fmla="*/ 356 h 1104"/>
              <a:gd name="T108" fmla="*/ 106 w 1399"/>
              <a:gd name="T109" fmla="*/ 394 h 1104"/>
              <a:gd name="T110" fmla="*/ 109 w 1399"/>
              <a:gd name="T111" fmla="*/ 465 h 1104"/>
              <a:gd name="T112" fmla="*/ 65 w 1399"/>
              <a:gd name="T113" fmla="*/ 495 h 1104"/>
              <a:gd name="T114" fmla="*/ 32 w 1399"/>
              <a:gd name="T115" fmla="*/ 544 h 1104"/>
              <a:gd name="T116" fmla="*/ 40 w 1399"/>
              <a:gd name="T117" fmla="*/ 588 h 1104"/>
              <a:gd name="T118" fmla="*/ 0 w 1399"/>
              <a:gd name="T119" fmla="*/ 634 h 1104"/>
              <a:gd name="T120" fmla="*/ 0 w 1399"/>
              <a:gd name="T121" fmla="*/ 659 h 1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99" h="1104">
                <a:moveTo>
                  <a:pt x="0" y="659"/>
                </a:moveTo>
                <a:lnTo>
                  <a:pt x="32" y="667"/>
                </a:lnTo>
                <a:lnTo>
                  <a:pt x="70" y="700"/>
                </a:lnTo>
                <a:lnTo>
                  <a:pt x="62" y="716"/>
                </a:lnTo>
                <a:lnTo>
                  <a:pt x="90" y="754"/>
                </a:lnTo>
                <a:lnTo>
                  <a:pt x="133" y="763"/>
                </a:lnTo>
                <a:lnTo>
                  <a:pt x="147" y="804"/>
                </a:lnTo>
                <a:lnTo>
                  <a:pt x="177" y="842"/>
                </a:lnTo>
                <a:lnTo>
                  <a:pt x="188" y="880"/>
                </a:lnTo>
                <a:lnTo>
                  <a:pt x="223" y="883"/>
                </a:lnTo>
                <a:lnTo>
                  <a:pt x="281" y="935"/>
                </a:lnTo>
                <a:lnTo>
                  <a:pt x="311" y="946"/>
                </a:lnTo>
                <a:lnTo>
                  <a:pt x="343" y="987"/>
                </a:lnTo>
                <a:lnTo>
                  <a:pt x="319" y="1011"/>
                </a:lnTo>
                <a:lnTo>
                  <a:pt x="373" y="1066"/>
                </a:lnTo>
                <a:lnTo>
                  <a:pt x="433" y="1066"/>
                </a:lnTo>
                <a:lnTo>
                  <a:pt x="493" y="1077"/>
                </a:lnTo>
                <a:lnTo>
                  <a:pt x="543" y="1104"/>
                </a:lnTo>
                <a:lnTo>
                  <a:pt x="614" y="1044"/>
                </a:lnTo>
                <a:lnTo>
                  <a:pt x="627" y="1009"/>
                </a:lnTo>
                <a:lnTo>
                  <a:pt x="663" y="1041"/>
                </a:lnTo>
                <a:lnTo>
                  <a:pt x="704" y="1050"/>
                </a:lnTo>
                <a:lnTo>
                  <a:pt x="736" y="1041"/>
                </a:lnTo>
                <a:lnTo>
                  <a:pt x="788" y="1077"/>
                </a:lnTo>
                <a:lnTo>
                  <a:pt x="807" y="1041"/>
                </a:lnTo>
                <a:lnTo>
                  <a:pt x="802" y="1011"/>
                </a:lnTo>
                <a:lnTo>
                  <a:pt x="807" y="957"/>
                </a:lnTo>
                <a:lnTo>
                  <a:pt x="854" y="918"/>
                </a:lnTo>
                <a:lnTo>
                  <a:pt x="870" y="875"/>
                </a:lnTo>
                <a:lnTo>
                  <a:pt x="911" y="875"/>
                </a:lnTo>
                <a:lnTo>
                  <a:pt x="968" y="894"/>
                </a:lnTo>
                <a:lnTo>
                  <a:pt x="976" y="875"/>
                </a:lnTo>
                <a:lnTo>
                  <a:pt x="963" y="850"/>
                </a:lnTo>
                <a:lnTo>
                  <a:pt x="971" y="815"/>
                </a:lnTo>
                <a:lnTo>
                  <a:pt x="985" y="771"/>
                </a:lnTo>
                <a:lnTo>
                  <a:pt x="979" y="716"/>
                </a:lnTo>
                <a:lnTo>
                  <a:pt x="976" y="656"/>
                </a:lnTo>
                <a:lnTo>
                  <a:pt x="996" y="623"/>
                </a:lnTo>
                <a:lnTo>
                  <a:pt x="1047" y="640"/>
                </a:lnTo>
                <a:lnTo>
                  <a:pt x="1091" y="651"/>
                </a:lnTo>
                <a:lnTo>
                  <a:pt x="1107" y="697"/>
                </a:lnTo>
                <a:lnTo>
                  <a:pt x="1176" y="683"/>
                </a:lnTo>
                <a:lnTo>
                  <a:pt x="1195" y="656"/>
                </a:lnTo>
                <a:lnTo>
                  <a:pt x="1241" y="659"/>
                </a:lnTo>
                <a:lnTo>
                  <a:pt x="1309" y="694"/>
                </a:lnTo>
                <a:lnTo>
                  <a:pt x="1334" y="705"/>
                </a:lnTo>
                <a:lnTo>
                  <a:pt x="1359" y="741"/>
                </a:lnTo>
                <a:lnTo>
                  <a:pt x="1378" y="700"/>
                </a:lnTo>
                <a:lnTo>
                  <a:pt x="1353" y="664"/>
                </a:lnTo>
                <a:lnTo>
                  <a:pt x="1326" y="640"/>
                </a:lnTo>
                <a:lnTo>
                  <a:pt x="1359" y="607"/>
                </a:lnTo>
                <a:lnTo>
                  <a:pt x="1364" y="569"/>
                </a:lnTo>
                <a:lnTo>
                  <a:pt x="1397" y="563"/>
                </a:lnTo>
                <a:lnTo>
                  <a:pt x="1399" y="539"/>
                </a:lnTo>
                <a:lnTo>
                  <a:pt x="1359" y="503"/>
                </a:lnTo>
                <a:lnTo>
                  <a:pt x="1318" y="511"/>
                </a:lnTo>
                <a:lnTo>
                  <a:pt x="1266" y="511"/>
                </a:lnTo>
                <a:lnTo>
                  <a:pt x="1228" y="473"/>
                </a:lnTo>
                <a:lnTo>
                  <a:pt x="1236" y="440"/>
                </a:lnTo>
                <a:lnTo>
                  <a:pt x="1217" y="413"/>
                </a:lnTo>
                <a:lnTo>
                  <a:pt x="1173" y="421"/>
                </a:lnTo>
                <a:lnTo>
                  <a:pt x="1127" y="405"/>
                </a:lnTo>
                <a:lnTo>
                  <a:pt x="1097" y="421"/>
                </a:lnTo>
                <a:lnTo>
                  <a:pt x="1064" y="391"/>
                </a:lnTo>
                <a:lnTo>
                  <a:pt x="1047" y="361"/>
                </a:lnTo>
                <a:lnTo>
                  <a:pt x="1012" y="342"/>
                </a:lnTo>
                <a:lnTo>
                  <a:pt x="985" y="356"/>
                </a:lnTo>
                <a:lnTo>
                  <a:pt x="952" y="331"/>
                </a:lnTo>
                <a:lnTo>
                  <a:pt x="936" y="301"/>
                </a:lnTo>
                <a:lnTo>
                  <a:pt x="944" y="274"/>
                </a:lnTo>
                <a:lnTo>
                  <a:pt x="927" y="241"/>
                </a:lnTo>
                <a:lnTo>
                  <a:pt x="927" y="194"/>
                </a:lnTo>
                <a:lnTo>
                  <a:pt x="944" y="172"/>
                </a:lnTo>
                <a:lnTo>
                  <a:pt x="946" y="131"/>
                </a:lnTo>
                <a:lnTo>
                  <a:pt x="936" y="93"/>
                </a:lnTo>
                <a:lnTo>
                  <a:pt x="916" y="66"/>
                </a:lnTo>
                <a:lnTo>
                  <a:pt x="903" y="33"/>
                </a:lnTo>
                <a:lnTo>
                  <a:pt x="878" y="36"/>
                </a:lnTo>
                <a:lnTo>
                  <a:pt x="835" y="0"/>
                </a:lnTo>
                <a:lnTo>
                  <a:pt x="802" y="22"/>
                </a:lnTo>
                <a:lnTo>
                  <a:pt x="810" y="66"/>
                </a:lnTo>
                <a:lnTo>
                  <a:pt x="772" y="88"/>
                </a:lnTo>
                <a:lnTo>
                  <a:pt x="753" y="110"/>
                </a:lnTo>
                <a:lnTo>
                  <a:pt x="709" y="93"/>
                </a:lnTo>
                <a:lnTo>
                  <a:pt x="663" y="82"/>
                </a:lnTo>
                <a:lnTo>
                  <a:pt x="635" y="85"/>
                </a:lnTo>
                <a:lnTo>
                  <a:pt x="600" y="69"/>
                </a:lnTo>
                <a:lnTo>
                  <a:pt x="562" y="90"/>
                </a:lnTo>
                <a:lnTo>
                  <a:pt x="537" y="88"/>
                </a:lnTo>
                <a:lnTo>
                  <a:pt x="513" y="60"/>
                </a:lnTo>
                <a:lnTo>
                  <a:pt x="480" y="60"/>
                </a:lnTo>
                <a:lnTo>
                  <a:pt x="461" y="82"/>
                </a:lnTo>
                <a:lnTo>
                  <a:pt x="382" y="90"/>
                </a:lnTo>
                <a:lnTo>
                  <a:pt x="360" y="66"/>
                </a:lnTo>
                <a:lnTo>
                  <a:pt x="332" y="66"/>
                </a:lnTo>
                <a:lnTo>
                  <a:pt x="316" y="93"/>
                </a:lnTo>
                <a:lnTo>
                  <a:pt x="275" y="115"/>
                </a:lnTo>
                <a:lnTo>
                  <a:pt x="248" y="101"/>
                </a:lnTo>
                <a:lnTo>
                  <a:pt x="169" y="99"/>
                </a:lnTo>
                <a:lnTo>
                  <a:pt x="152" y="123"/>
                </a:lnTo>
                <a:lnTo>
                  <a:pt x="161" y="153"/>
                </a:lnTo>
                <a:lnTo>
                  <a:pt x="161" y="181"/>
                </a:lnTo>
                <a:lnTo>
                  <a:pt x="158" y="227"/>
                </a:lnTo>
                <a:lnTo>
                  <a:pt x="177" y="260"/>
                </a:lnTo>
                <a:lnTo>
                  <a:pt x="150" y="301"/>
                </a:lnTo>
                <a:lnTo>
                  <a:pt x="131" y="317"/>
                </a:lnTo>
                <a:lnTo>
                  <a:pt x="131" y="339"/>
                </a:lnTo>
                <a:lnTo>
                  <a:pt x="111" y="356"/>
                </a:lnTo>
                <a:lnTo>
                  <a:pt x="136" y="380"/>
                </a:lnTo>
                <a:lnTo>
                  <a:pt x="106" y="394"/>
                </a:lnTo>
                <a:lnTo>
                  <a:pt x="125" y="429"/>
                </a:lnTo>
                <a:lnTo>
                  <a:pt x="109" y="465"/>
                </a:lnTo>
                <a:lnTo>
                  <a:pt x="73" y="479"/>
                </a:lnTo>
                <a:lnTo>
                  <a:pt x="65" y="495"/>
                </a:lnTo>
                <a:lnTo>
                  <a:pt x="40" y="487"/>
                </a:lnTo>
                <a:lnTo>
                  <a:pt x="32" y="544"/>
                </a:lnTo>
                <a:lnTo>
                  <a:pt x="46" y="566"/>
                </a:lnTo>
                <a:lnTo>
                  <a:pt x="40" y="588"/>
                </a:lnTo>
                <a:lnTo>
                  <a:pt x="8" y="601"/>
                </a:lnTo>
                <a:lnTo>
                  <a:pt x="0" y="634"/>
                </a:lnTo>
                <a:lnTo>
                  <a:pt x="0" y="659"/>
                </a:lnTo>
                <a:lnTo>
                  <a:pt x="0" y="659"/>
                </a:lnTo>
                <a:close/>
              </a:path>
            </a:pathLst>
          </a:custGeom>
          <a:solidFill>
            <a:schemeClr val="bg1">
              <a:alpha val="17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2" name="Freeform 19">
            <a:extLst>
              <a:ext uri="{FF2B5EF4-FFF2-40B4-BE49-F238E27FC236}">
                <a16:creationId xmlns:a16="http://schemas.microsoft.com/office/drawing/2014/main" id="{A049B8A4-962B-4CF7-AACC-3ED6D5A703C3}"/>
              </a:ext>
            </a:extLst>
          </p:cNvPr>
          <p:cNvSpPr>
            <a:spLocks/>
          </p:cNvSpPr>
          <p:nvPr/>
        </p:nvSpPr>
        <p:spPr bwMode="auto">
          <a:xfrm>
            <a:off x="4532528" y="3877548"/>
            <a:ext cx="2286000" cy="1635125"/>
          </a:xfrm>
          <a:custGeom>
            <a:avLst/>
            <a:gdLst>
              <a:gd name="T0" fmla="*/ 791 w 1440"/>
              <a:gd name="T1" fmla="*/ 0 h 1030"/>
              <a:gd name="T2" fmla="*/ 660 w 1440"/>
              <a:gd name="T3" fmla="*/ 35 h 1030"/>
              <a:gd name="T4" fmla="*/ 570 w 1440"/>
              <a:gd name="T5" fmla="*/ 52 h 1030"/>
              <a:gd name="T6" fmla="*/ 592 w 1440"/>
              <a:gd name="T7" fmla="*/ 101 h 1030"/>
              <a:gd name="T8" fmla="*/ 553 w 1440"/>
              <a:gd name="T9" fmla="*/ 137 h 1030"/>
              <a:gd name="T10" fmla="*/ 556 w 1440"/>
              <a:gd name="T11" fmla="*/ 202 h 1030"/>
              <a:gd name="T12" fmla="*/ 570 w 1440"/>
              <a:gd name="T13" fmla="*/ 284 h 1030"/>
              <a:gd name="T14" fmla="*/ 504 w 1440"/>
              <a:gd name="T15" fmla="*/ 333 h 1030"/>
              <a:gd name="T16" fmla="*/ 499 w 1440"/>
              <a:gd name="T17" fmla="*/ 380 h 1030"/>
              <a:gd name="T18" fmla="*/ 469 w 1440"/>
              <a:gd name="T19" fmla="*/ 426 h 1030"/>
              <a:gd name="T20" fmla="*/ 466 w 1440"/>
              <a:gd name="T21" fmla="*/ 478 h 1030"/>
              <a:gd name="T22" fmla="*/ 502 w 1440"/>
              <a:gd name="T23" fmla="*/ 525 h 1030"/>
              <a:gd name="T24" fmla="*/ 469 w 1440"/>
              <a:gd name="T25" fmla="*/ 549 h 1030"/>
              <a:gd name="T26" fmla="*/ 428 w 1440"/>
              <a:gd name="T27" fmla="*/ 576 h 1030"/>
              <a:gd name="T28" fmla="*/ 379 w 1440"/>
              <a:gd name="T29" fmla="*/ 620 h 1030"/>
              <a:gd name="T30" fmla="*/ 319 w 1440"/>
              <a:gd name="T31" fmla="*/ 623 h 1030"/>
              <a:gd name="T32" fmla="*/ 242 w 1440"/>
              <a:gd name="T33" fmla="*/ 617 h 1030"/>
              <a:gd name="T34" fmla="*/ 193 w 1440"/>
              <a:gd name="T35" fmla="*/ 648 h 1030"/>
              <a:gd name="T36" fmla="*/ 155 w 1440"/>
              <a:gd name="T37" fmla="*/ 680 h 1030"/>
              <a:gd name="T38" fmla="*/ 103 w 1440"/>
              <a:gd name="T39" fmla="*/ 689 h 1030"/>
              <a:gd name="T40" fmla="*/ 43 w 1440"/>
              <a:gd name="T41" fmla="*/ 702 h 1030"/>
              <a:gd name="T42" fmla="*/ 0 w 1440"/>
              <a:gd name="T43" fmla="*/ 757 h 1030"/>
              <a:gd name="T44" fmla="*/ 60 w 1440"/>
              <a:gd name="T45" fmla="*/ 765 h 1030"/>
              <a:gd name="T46" fmla="*/ 155 w 1440"/>
              <a:gd name="T47" fmla="*/ 806 h 1030"/>
              <a:gd name="T48" fmla="*/ 215 w 1440"/>
              <a:gd name="T49" fmla="*/ 790 h 1030"/>
              <a:gd name="T50" fmla="*/ 294 w 1440"/>
              <a:gd name="T51" fmla="*/ 866 h 1030"/>
              <a:gd name="T52" fmla="*/ 496 w 1440"/>
              <a:gd name="T53" fmla="*/ 915 h 1030"/>
              <a:gd name="T54" fmla="*/ 611 w 1440"/>
              <a:gd name="T55" fmla="*/ 893 h 1030"/>
              <a:gd name="T56" fmla="*/ 687 w 1440"/>
              <a:gd name="T57" fmla="*/ 844 h 1030"/>
              <a:gd name="T58" fmla="*/ 772 w 1440"/>
              <a:gd name="T59" fmla="*/ 880 h 1030"/>
              <a:gd name="T60" fmla="*/ 810 w 1440"/>
              <a:gd name="T61" fmla="*/ 910 h 1030"/>
              <a:gd name="T62" fmla="*/ 911 w 1440"/>
              <a:gd name="T63" fmla="*/ 929 h 1030"/>
              <a:gd name="T64" fmla="*/ 957 w 1440"/>
              <a:gd name="T65" fmla="*/ 1030 h 1030"/>
              <a:gd name="T66" fmla="*/ 1004 w 1440"/>
              <a:gd name="T67" fmla="*/ 959 h 1030"/>
              <a:gd name="T68" fmla="*/ 1069 w 1440"/>
              <a:gd name="T69" fmla="*/ 847 h 1030"/>
              <a:gd name="T70" fmla="*/ 1099 w 1440"/>
              <a:gd name="T71" fmla="*/ 795 h 1030"/>
              <a:gd name="T72" fmla="*/ 1159 w 1440"/>
              <a:gd name="T73" fmla="*/ 768 h 1030"/>
              <a:gd name="T74" fmla="*/ 1268 w 1440"/>
              <a:gd name="T75" fmla="*/ 822 h 1030"/>
              <a:gd name="T76" fmla="*/ 1364 w 1440"/>
              <a:gd name="T77" fmla="*/ 817 h 1030"/>
              <a:gd name="T78" fmla="*/ 1440 w 1440"/>
              <a:gd name="T79" fmla="*/ 770 h 1030"/>
              <a:gd name="T80" fmla="*/ 1408 w 1440"/>
              <a:gd name="T81" fmla="*/ 724 h 1030"/>
              <a:gd name="T82" fmla="*/ 1369 w 1440"/>
              <a:gd name="T83" fmla="*/ 691 h 1030"/>
              <a:gd name="T84" fmla="*/ 1296 w 1440"/>
              <a:gd name="T85" fmla="*/ 686 h 1030"/>
              <a:gd name="T86" fmla="*/ 1233 w 1440"/>
              <a:gd name="T87" fmla="*/ 658 h 1030"/>
              <a:gd name="T88" fmla="*/ 1187 w 1440"/>
              <a:gd name="T89" fmla="*/ 617 h 1030"/>
              <a:gd name="T90" fmla="*/ 1154 w 1440"/>
              <a:gd name="T91" fmla="*/ 563 h 1030"/>
              <a:gd name="T92" fmla="*/ 1088 w 1440"/>
              <a:gd name="T93" fmla="*/ 563 h 1030"/>
              <a:gd name="T94" fmla="*/ 1097 w 1440"/>
              <a:gd name="T95" fmla="*/ 505 h 1030"/>
              <a:gd name="T96" fmla="*/ 1127 w 1440"/>
              <a:gd name="T97" fmla="*/ 459 h 1030"/>
              <a:gd name="T98" fmla="*/ 1097 w 1440"/>
              <a:gd name="T99" fmla="*/ 423 h 1030"/>
              <a:gd name="T100" fmla="*/ 1099 w 1440"/>
              <a:gd name="T101" fmla="*/ 363 h 1030"/>
              <a:gd name="T102" fmla="*/ 1077 w 1440"/>
              <a:gd name="T103" fmla="*/ 303 h 1030"/>
              <a:gd name="T104" fmla="*/ 1017 w 1440"/>
              <a:gd name="T105" fmla="*/ 284 h 1030"/>
              <a:gd name="T106" fmla="*/ 1012 w 1440"/>
              <a:gd name="T107" fmla="*/ 224 h 1030"/>
              <a:gd name="T108" fmla="*/ 976 w 1440"/>
              <a:gd name="T109" fmla="*/ 175 h 1030"/>
              <a:gd name="T110" fmla="*/ 941 w 1440"/>
              <a:gd name="T111" fmla="*/ 123 h 1030"/>
              <a:gd name="T112" fmla="*/ 886 w 1440"/>
              <a:gd name="T113" fmla="*/ 147 h 1030"/>
              <a:gd name="T114" fmla="*/ 933 w 1440"/>
              <a:gd name="T115" fmla="*/ 194 h 1030"/>
              <a:gd name="T116" fmla="*/ 892 w 1440"/>
              <a:gd name="T117" fmla="*/ 249 h 1030"/>
              <a:gd name="T118" fmla="*/ 867 w 1440"/>
              <a:gd name="T119" fmla="*/ 197 h 1030"/>
              <a:gd name="T120" fmla="*/ 840 w 1440"/>
              <a:gd name="T121" fmla="*/ 123 h 1030"/>
              <a:gd name="T122" fmla="*/ 837 w 1440"/>
              <a:gd name="T123" fmla="*/ 82 h 1030"/>
              <a:gd name="T124" fmla="*/ 826 w 1440"/>
              <a:gd name="T125" fmla="*/ 35 h 10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40" h="1030">
                <a:moveTo>
                  <a:pt x="826" y="35"/>
                </a:moveTo>
                <a:lnTo>
                  <a:pt x="791" y="0"/>
                </a:lnTo>
                <a:lnTo>
                  <a:pt x="682" y="0"/>
                </a:lnTo>
                <a:lnTo>
                  <a:pt x="660" y="35"/>
                </a:lnTo>
                <a:lnTo>
                  <a:pt x="589" y="35"/>
                </a:lnTo>
                <a:lnTo>
                  <a:pt x="570" y="52"/>
                </a:lnTo>
                <a:lnTo>
                  <a:pt x="562" y="82"/>
                </a:lnTo>
                <a:lnTo>
                  <a:pt x="592" y="101"/>
                </a:lnTo>
                <a:lnTo>
                  <a:pt x="583" y="120"/>
                </a:lnTo>
                <a:lnTo>
                  <a:pt x="553" y="137"/>
                </a:lnTo>
                <a:lnTo>
                  <a:pt x="570" y="175"/>
                </a:lnTo>
                <a:lnTo>
                  <a:pt x="556" y="202"/>
                </a:lnTo>
                <a:lnTo>
                  <a:pt x="570" y="232"/>
                </a:lnTo>
                <a:lnTo>
                  <a:pt x="570" y="284"/>
                </a:lnTo>
                <a:lnTo>
                  <a:pt x="515" y="311"/>
                </a:lnTo>
                <a:lnTo>
                  <a:pt x="504" y="333"/>
                </a:lnTo>
                <a:lnTo>
                  <a:pt x="477" y="352"/>
                </a:lnTo>
                <a:lnTo>
                  <a:pt x="499" y="380"/>
                </a:lnTo>
                <a:lnTo>
                  <a:pt x="477" y="399"/>
                </a:lnTo>
                <a:lnTo>
                  <a:pt x="469" y="426"/>
                </a:lnTo>
                <a:lnTo>
                  <a:pt x="499" y="456"/>
                </a:lnTo>
                <a:lnTo>
                  <a:pt x="466" y="478"/>
                </a:lnTo>
                <a:lnTo>
                  <a:pt x="474" y="505"/>
                </a:lnTo>
                <a:lnTo>
                  <a:pt x="502" y="525"/>
                </a:lnTo>
                <a:lnTo>
                  <a:pt x="491" y="544"/>
                </a:lnTo>
                <a:lnTo>
                  <a:pt x="469" y="549"/>
                </a:lnTo>
                <a:lnTo>
                  <a:pt x="455" y="582"/>
                </a:lnTo>
                <a:lnTo>
                  <a:pt x="428" y="576"/>
                </a:lnTo>
                <a:lnTo>
                  <a:pt x="412" y="604"/>
                </a:lnTo>
                <a:lnTo>
                  <a:pt x="379" y="620"/>
                </a:lnTo>
                <a:lnTo>
                  <a:pt x="343" y="609"/>
                </a:lnTo>
                <a:lnTo>
                  <a:pt x="319" y="623"/>
                </a:lnTo>
                <a:lnTo>
                  <a:pt x="283" y="598"/>
                </a:lnTo>
                <a:lnTo>
                  <a:pt x="242" y="617"/>
                </a:lnTo>
                <a:lnTo>
                  <a:pt x="229" y="648"/>
                </a:lnTo>
                <a:lnTo>
                  <a:pt x="193" y="648"/>
                </a:lnTo>
                <a:lnTo>
                  <a:pt x="174" y="675"/>
                </a:lnTo>
                <a:lnTo>
                  <a:pt x="155" y="680"/>
                </a:lnTo>
                <a:lnTo>
                  <a:pt x="136" y="713"/>
                </a:lnTo>
                <a:lnTo>
                  <a:pt x="103" y="689"/>
                </a:lnTo>
                <a:lnTo>
                  <a:pt x="70" y="721"/>
                </a:lnTo>
                <a:lnTo>
                  <a:pt x="43" y="702"/>
                </a:lnTo>
                <a:lnTo>
                  <a:pt x="19" y="716"/>
                </a:lnTo>
                <a:lnTo>
                  <a:pt x="0" y="757"/>
                </a:lnTo>
                <a:lnTo>
                  <a:pt x="19" y="760"/>
                </a:lnTo>
                <a:lnTo>
                  <a:pt x="60" y="765"/>
                </a:lnTo>
                <a:lnTo>
                  <a:pt x="109" y="801"/>
                </a:lnTo>
                <a:lnTo>
                  <a:pt x="155" y="806"/>
                </a:lnTo>
                <a:lnTo>
                  <a:pt x="169" y="787"/>
                </a:lnTo>
                <a:lnTo>
                  <a:pt x="215" y="790"/>
                </a:lnTo>
                <a:lnTo>
                  <a:pt x="286" y="839"/>
                </a:lnTo>
                <a:lnTo>
                  <a:pt x="294" y="866"/>
                </a:lnTo>
                <a:lnTo>
                  <a:pt x="384" y="915"/>
                </a:lnTo>
                <a:lnTo>
                  <a:pt x="496" y="915"/>
                </a:lnTo>
                <a:lnTo>
                  <a:pt x="581" y="932"/>
                </a:lnTo>
                <a:lnTo>
                  <a:pt x="611" y="893"/>
                </a:lnTo>
                <a:lnTo>
                  <a:pt x="630" y="847"/>
                </a:lnTo>
                <a:lnTo>
                  <a:pt x="687" y="844"/>
                </a:lnTo>
                <a:lnTo>
                  <a:pt x="714" y="869"/>
                </a:lnTo>
                <a:lnTo>
                  <a:pt x="772" y="880"/>
                </a:lnTo>
                <a:lnTo>
                  <a:pt x="780" y="921"/>
                </a:lnTo>
                <a:lnTo>
                  <a:pt x="810" y="910"/>
                </a:lnTo>
                <a:lnTo>
                  <a:pt x="862" y="943"/>
                </a:lnTo>
                <a:lnTo>
                  <a:pt x="911" y="929"/>
                </a:lnTo>
                <a:lnTo>
                  <a:pt x="944" y="951"/>
                </a:lnTo>
                <a:lnTo>
                  <a:pt x="957" y="1030"/>
                </a:lnTo>
                <a:lnTo>
                  <a:pt x="985" y="1027"/>
                </a:lnTo>
                <a:lnTo>
                  <a:pt x="1004" y="959"/>
                </a:lnTo>
                <a:lnTo>
                  <a:pt x="1015" y="913"/>
                </a:lnTo>
                <a:lnTo>
                  <a:pt x="1069" y="847"/>
                </a:lnTo>
                <a:lnTo>
                  <a:pt x="1080" y="803"/>
                </a:lnTo>
                <a:lnTo>
                  <a:pt x="1099" y="795"/>
                </a:lnTo>
                <a:lnTo>
                  <a:pt x="1129" y="768"/>
                </a:lnTo>
                <a:lnTo>
                  <a:pt x="1159" y="768"/>
                </a:lnTo>
                <a:lnTo>
                  <a:pt x="1217" y="792"/>
                </a:lnTo>
                <a:lnTo>
                  <a:pt x="1268" y="822"/>
                </a:lnTo>
                <a:lnTo>
                  <a:pt x="1320" y="790"/>
                </a:lnTo>
                <a:lnTo>
                  <a:pt x="1364" y="817"/>
                </a:lnTo>
                <a:lnTo>
                  <a:pt x="1402" y="809"/>
                </a:lnTo>
                <a:lnTo>
                  <a:pt x="1440" y="770"/>
                </a:lnTo>
                <a:lnTo>
                  <a:pt x="1429" y="757"/>
                </a:lnTo>
                <a:lnTo>
                  <a:pt x="1408" y="724"/>
                </a:lnTo>
                <a:lnTo>
                  <a:pt x="1369" y="716"/>
                </a:lnTo>
                <a:lnTo>
                  <a:pt x="1369" y="691"/>
                </a:lnTo>
                <a:lnTo>
                  <a:pt x="1334" y="669"/>
                </a:lnTo>
                <a:lnTo>
                  <a:pt x="1296" y="686"/>
                </a:lnTo>
                <a:lnTo>
                  <a:pt x="1266" y="656"/>
                </a:lnTo>
                <a:lnTo>
                  <a:pt x="1233" y="658"/>
                </a:lnTo>
                <a:lnTo>
                  <a:pt x="1236" y="623"/>
                </a:lnTo>
                <a:lnTo>
                  <a:pt x="1187" y="617"/>
                </a:lnTo>
                <a:lnTo>
                  <a:pt x="1151" y="598"/>
                </a:lnTo>
                <a:lnTo>
                  <a:pt x="1154" y="563"/>
                </a:lnTo>
                <a:lnTo>
                  <a:pt x="1137" y="544"/>
                </a:lnTo>
                <a:lnTo>
                  <a:pt x="1088" y="563"/>
                </a:lnTo>
                <a:lnTo>
                  <a:pt x="1067" y="535"/>
                </a:lnTo>
                <a:lnTo>
                  <a:pt x="1097" y="505"/>
                </a:lnTo>
                <a:lnTo>
                  <a:pt x="1121" y="486"/>
                </a:lnTo>
                <a:lnTo>
                  <a:pt x="1127" y="459"/>
                </a:lnTo>
                <a:lnTo>
                  <a:pt x="1088" y="454"/>
                </a:lnTo>
                <a:lnTo>
                  <a:pt x="1097" y="423"/>
                </a:lnTo>
                <a:lnTo>
                  <a:pt x="1077" y="391"/>
                </a:lnTo>
                <a:lnTo>
                  <a:pt x="1099" y="363"/>
                </a:lnTo>
                <a:lnTo>
                  <a:pt x="1077" y="325"/>
                </a:lnTo>
                <a:lnTo>
                  <a:pt x="1077" y="303"/>
                </a:lnTo>
                <a:lnTo>
                  <a:pt x="1058" y="284"/>
                </a:lnTo>
                <a:lnTo>
                  <a:pt x="1017" y="284"/>
                </a:lnTo>
                <a:lnTo>
                  <a:pt x="1012" y="251"/>
                </a:lnTo>
                <a:lnTo>
                  <a:pt x="1012" y="224"/>
                </a:lnTo>
                <a:lnTo>
                  <a:pt x="976" y="202"/>
                </a:lnTo>
                <a:lnTo>
                  <a:pt x="976" y="175"/>
                </a:lnTo>
                <a:lnTo>
                  <a:pt x="955" y="153"/>
                </a:lnTo>
                <a:lnTo>
                  <a:pt x="941" y="123"/>
                </a:lnTo>
                <a:lnTo>
                  <a:pt x="908" y="123"/>
                </a:lnTo>
                <a:lnTo>
                  <a:pt x="886" y="147"/>
                </a:lnTo>
                <a:lnTo>
                  <a:pt x="911" y="169"/>
                </a:lnTo>
                <a:lnTo>
                  <a:pt x="933" y="194"/>
                </a:lnTo>
                <a:lnTo>
                  <a:pt x="908" y="232"/>
                </a:lnTo>
                <a:lnTo>
                  <a:pt x="892" y="249"/>
                </a:lnTo>
                <a:lnTo>
                  <a:pt x="845" y="219"/>
                </a:lnTo>
                <a:lnTo>
                  <a:pt x="867" y="197"/>
                </a:lnTo>
                <a:lnTo>
                  <a:pt x="840" y="161"/>
                </a:lnTo>
                <a:lnTo>
                  <a:pt x="840" y="123"/>
                </a:lnTo>
                <a:lnTo>
                  <a:pt x="870" y="93"/>
                </a:lnTo>
                <a:lnTo>
                  <a:pt x="837" y="82"/>
                </a:lnTo>
                <a:lnTo>
                  <a:pt x="810" y="82"/>
                </a:lnTo>
                <a:lnTo>
                  <a:pt x="826" y="35"/>
                </a:lnTo>
                <a:lnTo>
                  <a:pt x="826" y="35"/>
                </a:lnTo>
                <a:close/>
              </a:path>
            </a:pathLst>
          </a:custGeom>
          <a:solidFill>
            <a:schemeClr val="bg1">
              <a:alpha val="51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9" name="Obdélník 38">
            <a:extLst>
              <a:ext uri="{FF2B5EF4-FFF2-40B4-BE49-F238E27FC236}">
                <a16:creationId xmlns:a16="http://schemas.microsoft.com/office/drawing/2014/main" id="{20344B53-A595-439F-B92B-26144ED62B14}"/>
              </a:ext>
            </a:extLst>
          </p:cNvPr>
          <p:cNvSpPr/>
          <p:nvPr/>
        </p:nvSpPr>
        <p:spPr>
          <a:xfrm>
            <a:off x="8647896" y="2800248"/>
            <a:ext cx="231560" cy="1600200"/>
          </a:xfrm>
          <a:prstGeom prst="rect">
            <a:avLst/>
          </a:prstGeom>
          <a:gradFill>
            <a:gsLst>
              <a:gs pos="100000">
                <a:srgbClr val="F8E4E8"/>
              </a:gs>
              <a:gs pos="0">
                <a:srgbClr val="C000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40" name="TextovéPole 39">
            <a:extLst>
              <a:ext uri="{FF2B5EF4-FFF2-40B4-BE49-F238E27FC236}">
                <a16:creationId xmlns:a16="http://schemas.microsoft.com/office/drawing/2014/main" id="{D3211C5C-E698-46F0-9F98-A86A0B008805}"/>
              </a:ext>
            </a:extLst>
          </p:cNvPr>
          <p:cNvSpPr txBox="1"/>
          <p:nvPr/>
        </p:nvSpPr>
        <p:spPr>
          <a:xfrm>
            <a:off x="8997116" y="2738714"/>
            <a:ext cx="676467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86,2 %</a:t>
            </a:r>
          </a:p>
        </p:txBody>
      </p:sp>
      <p:sp>
        <p:nvSpPr>
          <p:cNvPr id="41" name="TextovéPole 40">
            <a:extLst>
              <a:ext uri="{FF2B5EF4-FFF2-40B4-BE49-F238E27FC236}">
                <a16:creationId xmlns:a16="http://schemas.microsoft.com/office/drawing/2014/main" id="{9E6F6882-96BB-4DCA-9F0B-89CAEA6F94E8}"/>
              </a:ext>
            </a:extLst>
          </p:cNvPr>
          <p:cNvSpPr txBox="1"/>
          <p:nvPr/>
        </p:nvSpPr>
        <p:spPr>
          <a:xfrm>
            <a:off x="8992843" y="4075824"/>
            <a:ext cx="676467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71,4 %</a:t>
            </a:r>
          </a:p>
        </p:txBody>
      </p:sp>
      <p:graphicFrame>
        <p:nvGraphicFramePr>
          <p:cNvPr id="3" name="Tabulka 2"/>
          <p:cNvGraphicFramePr>
            <a:graphicFrameLocks noGrp="1"/>
          </p:cNvGraphicFramePr>
          <p:nvPr/>
        </p:nvGraphicFramePr>
        <p:xfrm>
          <a:off x="12636385" y="49682"/>
          <a:ext cx="3475038" cy="32689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75149">
                  <a:extLst>
                    <a:ext uri="{9D8B030D-6E8A-4147-A177-3AD203B41FA5}">
                      <a16:colId xmlns:a16="http://schemas.microsoft.com/office/drawing/2014/main" val="1221620338"/>
                    </a:ext>
                  </a:extLst>
                </a:gridCol>
                <a:gridCol w="1024242">
                  <a:extLst>
                    <a:ext uri="{9D8B030D-6E8A-4147-A177-3AD203B41FA5}">
                      <a16:colId xmlns:a16="http://schemas.microsoft.com/office/drawing/2014/main" val="2744271609"/>
                    </a:ext>
                  </a:extLst>
                </a:gridCol>
                <a:gridCol w="1275647">
                  <a:extLst>
                    <a:ext uri="{9D8B030D-6E8A-4147-A177-3AD203B41FA5}">
                      <a16:colId xmlns:a16="http://schemas.microsoft.com/office/drawing/2014/main" val="69619859"/>
                    </a:ext>
                  </a:extLst>
                </a:gridCol>
              </a:tblGrid>
              <a:tr h="525780">
                <a:tc>
                  <a:txBody>
                    <a:bodyPr/>
                    <a:lstStyle/>
                    <a:p>
                      <a:pPr algn="l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u="none" strike="noStrike" dirty="0">
                          <a:effectLst/>
                        </a:rPr>
                        <a:t>Dominantní a výrazný výskyt frontální výuky</a:t>
                      </a:r>
                      <a:endParaRPr lang="cs-CZ" sz="1100" b="0" i="0" u="none" strike="noStrike" dirty="0">
                        <a:solidFill>
                          <a:srgbClr val="FFFFFF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FFFFFF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440560714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t"/>
                      <a:r>
                        <a:rPr lang="cs-CZ" sz="1100" u="none" strike="noStrike" dirty="0">
                          <a:effectLst/>
                        </a:rPr>
                        <a:t>Moravskoslezský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u="none" strike="noStrike" dirty="0">
                          <a:effectLst/>
                        </a:rPr>
                        <a:t>86,2%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74,3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414778794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t"/>
                      <a:r>
                        <a:rPr lang="cs-CZ" sz="1100" u="none" strike="noStrike">
                          <a:effectLst/>
                        </a:rPr>
                        <a:t>Plzeňský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u="none" strike="noStrike">
                          <a:effectLst/>
                        </a:rPr>
                        <a:t>85,0%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73,3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275901467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t"/>
                      <a:r>
                        <a:rPr lang="cs-CZ" sz="1100" u="none" strike="noStrike">
                          <a:effectLst/>
                        </a:rPr>
                        <a:t>Liberecký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u="none" strike="noStrike">
                          <a:effectLst/>
                        </a:rPr>
                        <a:t>84,4%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72,8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845560990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t"/>
                      <a:r>
                        <a:rPr lang="cs-CZ" sz="1100" u="none" strike="noStrike">
                          <a:effectLst/>
                        </a:rPr>
                        <a:t>Jihočeský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u="none" strike="noStrike">
                          <a:effectLst/>
                        </a:rPr>
                        <a:t>83,5%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72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214310064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t"/>
                      <a:r>
                        <a:rPr lang="cs-CZ" sz="1100" u="none" strike="noStrike">
                          <a:effectLst/>
                        </a:rPr>
                        <a:t>Ústecký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u="none" strike="noStrike">
                          <a:effectLst/>
                        </a:rPr>
                        <a:t>83,3%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71,8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809273288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t"/>
                      <a:r>
                        <a:rPr lang="cs-CZ" sz="1100" u="none" strike="noStrike">
                          <a:effectLst/>
                        </a:rPr>
                        <a:t>Středočeský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u="none" strike="noStrike">
                          <a:effectLst/>
                        </a:rPr>
                        <a:t>82,6%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71,2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554125501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t"/>
                      <a:r>
                        <a:rPr lang="cs-CZ" sz="1100" u="none" strike="noStrike">
                          <a:effectLst/>
                        </a:rPr>
                        <a:t>Pardubický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u="none" strike="noStrike">
                          <a:effectLst/>
                        </a:rPr>
                        <a:t>81,9%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70,6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294397637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t"/>
                      <a:r>
                        <a:rPr lang="cs-CZ" sz="1100" u="none" strike="noStrike">
                          <a:effectLst/>
                        </a:rPr>
                        <a:t>Celá ČR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u="none" strike="noStrike">
                          <a:effectLst/>
                        </a:rPr>
                        <a:t>81,1%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70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007231785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t"/>
                      <a:r>
                        <a:rPr lang="cs-CZ" sz="1100" u="none" strike="noStrike">
                          <a:effectLst/>
                        </a:rPr>
                        <a:t>Praha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u="none" strike="noStrike">
                          <a:effectLst/>
                        </a:rPr>
                        <a:t>80,4%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69,3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876285222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t"/>
                      <a:r>
                        <a:rPr lang="cs-CZ" sz="1100" u="none" strike="noStrike">
                          <a:effectLst/>
                        </a:rPr>
                        <a:t>Zlínský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u="none" strike="noStrike">
                          <a:effectLst/>
                        </a:rPr>
                        <a:t>80,1%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69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667934785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t"/>
                      <a:r>
                        <a:rPr lang="cs-CZ" sz="1100" u="none" strike="noStrike">
                          <a:effectLst/>
                        </a:rPr>
                        <a:t>Karlovarský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u="none" strike="noStrike">
                          <a:effectLst/>
                        </a:rPr>
                        <a:t>78,6%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67,8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748576497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t"/>
                      <a:r>
                        <a:rPr lang="cs-CZ" sz="1100" u="none" strike="noStrike">
                          <a:effectLst/>
                        </a:rPr>
                        <a:t>Jihomoravský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u="none" strike="noStrike">
                          <a:effectLst/>
                        </a:rPr>
                        <a:t>77,6%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66,9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967479968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t"/>
                      <a:r>
                        <a:rPr lang="cs-CZ" sz="1100" u="none" strike="noStrike">
                          <a:effectLst/>
                        </a:rPr>
                        <a:t>Olomoucký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u="none" strike="noStrike">
                          <a:effectLst/>
                        </a:rPr>
                        <a:t>73,8%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63,6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48767127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t"/>
                      <a:r>
                        <a:rPr lang="cs-CZ" sz="1100" u="none" strike="noStrike">
                          <a:effectLst/>
                        </a:rPr>
                        <a:t>Vysočina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u="none" strike="noStrike">
                          <a:effectLst/>
                        </a:rPr>
                        <a:t>72,3%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62,3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952852340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t"/>
                      <a:r>
                        <a:rPr lang="cs-CZ" sz="1100" u="none" strike="noStrike">
                          <a:effectLst/>
                        </a:rPr>
                        <a:t>Královéhradecký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u="none" strike="noStrike" dirty="0">
                          <a:effectLst/>
                        </a:rPr>
                        <a:t>71,4%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61,5</a:t>
                      </a: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136515664"/>
                  </a:ext>
                </a:extLst>
              </a:tr>
            </a:tbl>
          </a:graphicData>
        </a:graphic>
      </p:graphicFrame>
      <p:graphicFrame>
        <p:nvGraphicFramePr>
          <p:cNvPr id="44" name="Graf 43"/>
          <p:cNvGraphicFramePr>
            <a:graphicFrameLocks/>
          </p:cNvGraphicFramePr>
          <p:nvPr/>
        </p:nvGraphicFramePr>
        <p:xfrm>
          <a:off x="12636385" y="3521948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5" name="Nadpis 1"/>
          <p:cNvSpPr>
            <a:spLocks noGrp="1"/>
          </p:cNvSpPr>
          <p:nvPr>
            <p:ph type="title"/>
          </p:nvPr>
        </p:nvSpPr>
        <p:spPr>
          <a:xfrm>
            <a:off x="959255" y="298281"/>
            <a:ext cx="3663665" cy="404268"/>
          </a:xfrm>
          <a:solidFill>
            <a:schemeClr val="accent6">
              <a:lumMod val="75000"/>
            </a:schemeClr>
          </a:solidFill>
        </p:spPr>
        <p:txBody>
          <a:bodyPr>
            <a:normAutofit fontScale="90000"/>
          </a:bodyPr>
          <a:lstStyle/>
          <a:p>
            <a:pPr algn="ctr"/>
            <a:r>
              <a:rPr lang="uk-UA" sz="2000" dirty="0">
                <a:solidFill>
                  <a:schemeClr val="bg1"/>
                </a:solidFill>
                <a:latin typeface="+mn-lt"/>
              </a:rPr>
              <a:t>Моніторинг за аспектами навчання</a:t>
            </a:r>
            <a:endParaRPr lang="cs-CZ" sz="2000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46" name="Obdélník 45"/>
          <p:cNvSpPr/>
          <p:nvPr/>
        </p:nvSpPr>
        <p:spPr>
          <a:xfrm>
            <a:off x="1947284" y="640027"/>
            <a:ext cx="10055125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0" i="0" u="none" strike="noStrike" kern="1200" spc="0" baseline="0">
                <a:solidFill>
                  <a:srgbClr val="C60C30"/>
                </a:solidFill>
                <a:latin typeface="+mn-lt"/>
                <a:ea typeface="+mn-ea"/>
                <a:cs typeface="+mn-cs"/>
              </a:defRPr>
            </a:pPr>
            <a:r>
              <a:rPr kumimoji="0" lang="uk-UA" sz="30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ВИРАЗНА ТА ДОМІНАНТНА ПРИСУТНІСТЬ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0" i="0" u="none" strike="noStrike" kern="1200" spc="0" baseline="0">
                <a:solidFill>
                  <a:srgbClr val="C60C30"/>
                </a:solidFill>
                <a:latin typeface="+mn-lt"/>
                <a:ea typeface="+mn-ea"/>
                <a:cs typeface="+mn-cs"/>
              </a:defRPr>
            </a:pPr>
            <a:r>
              <a:rPr kumimoji="0" lang="uk-UA" sz="30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ФРОНТАЛЬНОГО НАВЧАННЯ</a:t>
            </a:r>
            <a:endParaRPr kumimoji="0" lang="cs-CZ" sz="3000" b="1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grpSp>
        <p:nvGrpSpPr>
          <p:cNvPr id="52" name="Group 4">
            <a:extLst>
              <a:ext uri="{FF2B5EF4-FFF2-40B4-BE49-F238E27FC236}">
                <a16:creationId xmlns:a16="http://schemas.microsoft.com/office/drawing/2014/main" id="{3A7EA079-182F-4D63-A307-628354A85FE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178045" y="1490280"/>
            <a:ext cx="7165975" cy="4124325"/>
            <a:chOff x="679" y="1024"/>
            <a:chExt cx="4514" cy="2598"/>
          </a:xfrm>
          <a:solidFill>
            <a:srgbClr val="C00C30"/>
          </a:solidFill>
        </p:grpSpPr>
        <p:sp>
          <p:nvSpPr>
            <p:cNvPr id="53" name="Freeform 5">
              <a:extLst>
                <a:ext uri="{FF2B5EF4-FFF2-40B4-BE49-F238E27FC236}">
                  <a16:creationId xmlns:a16="http://schemas.microsoft.com/office/drawing/2014/main" id="{60CEEAA3-97A8-42AA-BE54-EEFA29FFD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573"/>
              <a:ext cx="878" cy="699"/>
            </a:xfrm>
            <a:custGeom>
              <a:avLst/>
              <a:gdLst>
                <a:gd name="T0" fmla="*/ 843 w 878"/>
                <a:gd name="T1" fmla="*/ 115 h 699"/>
                <a:gd name="T2" fmla="*/ 794 w 878"/>
                <a:gd name="T3" fmla="*/ 55 h 699"/>
                <a:gd name="T4" fmla="*/ 761 w 878"/>
                <a:gd name="T5" fmla="*/ 41 h 699"/>
                <a:gd name="T6" fmla="*/ 693 w 878"/>
                <a:gd name="T7" fmla="*/ 16 h 699"/>
                <a:gd name="T8" fmla="*/ 600 w 878"/>
                <a:gd name="T9" fmla="*/ 25 h 699"/>
                <a:gd name="T10" fmla="*/ 537 w 878"/>
                <a:gd name="T11" fmla="*/ 0 h 699"/>
                <a:gd name="T12" fmla="*/ 488 w 878"/>
                <a:gd name="T13" fmla="*/ 16 h 699"/>
                <a:gd name="T14" fmla="*/ 450 w 878"/>
                <a:gd name="T15" fmla="*/ 82 h 699"/>
                <a:gd name="T16" fmla="*/ 384 w 878"/>
                <a:gd name="T17" fmla="*/ 76 h 699"/>
                <a:gd name="T18" fmla="*/ 352 w 878"/>
                <a:gd name="T19" fmla="*/ 131 h 699"/>
                <a:gd name="T20" fmla="*/ 283 w 878"/>
                <a:gd name="T21" fmla="*/ 134 h 699"/>
                <a:gd name="T22" fmla="*/ 242 w 878"/>
                <a:gd name="T23" fmla="*/ 189 h 699"/>
                <a:gd name="T24" fmla="*/ 180 w 878"/>
                <a:gd name="T25" fmla="*/ 169 h 699"/>
                <a:gd name="T26" fmla="*/ 144 w 878"/>
                <a:gd name="T27" fmla="*/ 161 h 699"/>
                <a:gd name="T28" fmla="*/ 136 w 878"/>
                <a:gd name="T29" fmla="*/ 229 h 699"/>
                <a:gd name="T30" fmla="*/ 68 w 878"/>
                <a:gd name="T31" fmla="*/ 257 h 699"/>
                <a:gd name="T32" fmla="*/ 10 w 878"/>
                <a:gd name="T33" fmla="*/ 320 h 699"/>
                <a:gd name="T34" fmla="*/ 21 w 878"/>
                <a:gd name="T35" fmla="*/ 383 h 699"/>
                <a:gd name="T36" fmla="*/ 54 w 878"/>
                <a:gd name="T37" fmla="*/ 415 h 699"/>
                <a:gd name="T38" fmla="*/ 0 w 878"/>
                <a:gd name="T39" fmla="*/ 464 h 699"/>
                <a:gd name="T40" fmla="*/ 70 w 878"/>
                <a:gd name="T41" fmla="*/ 473 h 699"/>
                <a:gd name="T42" fmla="*/ 84 w 878"/>
                <a:gd name="T43" fmla="*/ 527 h 699"/>
                <a:gd name="T44" fmla="*/ 169 w 878"/>
                <a:gd name="T45" fmla="*/ 552 h 699"/>
                <a:gd name="T46" fmla="*/ 199 w 878"/>
                <a:gd name="T47" fmla="*/ 585 h 699"/>
                <a:gd name="T48" fmla="*/ 267 w 878"/>
                <a:gd name="T49" fmla="*/ 598 h 699"/>
                <a:gd name="T50" fmla="*/ 302 w 878"/>
                <a:gd name="T51" fmla="*/ 645 h 699"/>
                <a:gd name="T52" fmla="*/ 362 w 878"/>
                <a:gd name="T53" fmla="*/ 686 h 699"/>
                <a:gd name="T54" fmla="*/ 403 w 878"/>
                <a:gd name="T55" fmla="*/ 699 h 699"/>
                <a:gd name="T56" fmla="*/ 472 w 878"/>
                <a:gd name="T57" fmla="*/ 626 h 699"/>
                <a:gd name="T58" fmla="*/ 543 w 878"/>
                <a:gd name="T59" fmla="*/ 544 h 699"/>
                <a:gd name="T60" fmla="*/ 641 w 878"/>
                <a:gd name="T61" fmla="*/ 514 h 699"/>
                <a:gd name="T62" fmla="*/ 682 w 878"/>
                <a:gd name="T63" fmla="*/ 388 h 699"/>
                <a:gd name="T64" fmla="*/ 701 w 878"/>
                <a:gd name="T65" fmla="*/ 287 h 699"/>
                <a:gd name="T66" fmla="*/ 777 w 878"/>
                <a:gd name="T67" fmla="*/ 227 h 699"/>
                <a:gd name="T68" fmla="*/ 851 w 878"/>
                <a:gd name="T69" fmla="*/ 194 h 699"/>
                <a:gd name="T70" fmla="*/ 878 w 878"/>
                <a:gd name="T71" fmla="*/ 131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78" h="699">
                  <a:moveTo>
                    <a:pt x="878" y="131"/>
                  </a:moveTo>
                  <a:lnTo>
                    <a:pt x="843" y="115"/>
                  </a:lnTo>
                  <a:lnTo>
                    <a:pt x="837" y="79"/>
                  </a:lnTo>
                  <a:lnTo>
                    <a:pt x="794" y="55"/>
                  </a:lnTo>
                  <a:lnTo>
                    <a:pt x="791" y="27"/>
                  </a:lnTo>
                  <a:lnTo>
                    <a:pt x="761" y="41"/>
                  </a:lnTo>
                  <a:lnTo>
                    <a:pt x="728" y="41"/>
                  </a:lnTo>
                  <a:lnTo>
                    <a:pt x="693" y="16"/>
                  </a:lnTo>
                  <a:lnTo>
                    <a:pt x="646" y="5"/>
                  </a:lnTo>
                  <a:lnTo>
                    <a:pt x="600" y="25"/>
                  </a:lnTo>
                  <a:lnTo>
                    <a:pt x="570" y="0"/>
                  </a:lnTo>
                  <a:lnTo>
                    <a:pt x="537" y="0"/>
                  </a:lnTo>
                  <a:lnTo>
                    <a:pt x="513" y="25"/>
                  </a:lnTo>
                  <a:lnTo>
                    <a:pt x="488" y="16"/>
                  </a:lnTo>
                  <a:lnTo>
                    <a:pt x="450" y="41"/>
                  </a:lnTo>
                  <a:lnTo>
                    <a:pt x="450" y="82"/>
                  </a:lnTo>
                  <a:lnTo>
                    <a:pt x="417" y="115"/>
                  </a:lnTo>
                  <a:lnTo>
                    <a:pt x="384" y="76"/>
                  </a:lnTo>
                  <a:lnTo>
                    <a:pt x="338" y="93"/>
                  </a:lnTo>
                  <a:lnTo>
                    <a:pt x="352" y="131"/>
                  </a:lnTo>
                  <a:lnTo>
                    <a:pt x="311" y="145"/>
                  </a:lnTo>
                  <a:lnTo>
                    <a:pt x="283" y="134"/>
                  </a:lnTo>
                  <a:lnTo>
                    <a:pt x="259" y="158"/>
                  </a:lnTo>
                  <a:lnTo>
                    <a:pt x="242" y="189"/>
                  </a:lnTo>
                  <a:lnTo>
                    <a:pt x="218" y="167"/>
                  </a:lnTo>
                  <a:lnTo>
                    <a:pt x="180" y="169"/>
                  </a:lnTo>
                  <a:lnTo>
                    <a:pt x="169" y="139"/>
                  </a:lnTo>
                  <a:lnTo>
                    <a:pt x="144" y="161"/>
                  </a:lnTo>
                  <a:lnTo>
                    <a:pt x="158" y="208"/>
                  </a:lnTo>
                  <a:lnTo>
                    <a:pt x="136" y="229"/>
                  </a:lnTo>
                  <a:lnTo>
                    <a:pt x="122" y="249"/>
                  </a:lnTo>
                  <a:lnTo>
                    <a:pt x="68" y="257"/>
                  </a:lnTo>
                  <a:lnTo>
                    <a:pt x="32" y="292"/>
                  </a:lnTo>
                  <a:lnTo>
                    <a:pt x="10" y="320"/>
                  </a:lnTo>
                  <a:lnTo>
                    <a:pt x="30" y="352"/>
                  </a:lnTo>
                  <a:lnTo>
                    <a:pt x="21" y="383"/>
                  </a:lnTo>
                  <a:lnTo>
                    <a:pt x="60" y="388"/>
                  </a:lnTo>
                  <a:lnTo>
                    <a:pt x="54" y="415"/>
                  </a:lnTo>
                  <a:lnTo>
                    <a:pt x="30" y="434"/>
                  </a:lnTo>
                  <a:lnTo>
                    <a:pt x="0" y="464"/>
                  </a:lnTo>
                  <a:lnTo>
                    <a:pt x="21" y="492"/>
                  </a:lnTo>
                  <a:lnTo>
                    <a:pt x="70" y="473"/>
                  </a:lnTo>
                  <a:lnTo>
                    <a:pt x="87" y="492"/>
                  </a:lnTo>
                  <a:lnTo>
                    <a:pt x="84" y="527"/>
                  </a:lnTo>
                  <a:lnTo>
                    <a:pt x="120" y="546"/>
                  </a:lnTo>
                  <a:lnTo>
                    <a:pt x="169" y="552"/>
                  </a:lnTo>
                  <a:lnTo>
                    <a:pt x="166" y="587"/>
                  </a:lnTo>
                  <a:lnTo>
                    <a:pt x="199" y="585"/>
                  </a:lnTo>
                  <a:lnTo>
                    <a:pt x="229" y="615"/>
                  </a:lnTo>
                  <a:lnTo>
                    <a:pt x="267" y="598"/>
                  </a:lnTo>
                  <a:lnTo>
                    <a:pt x="302" y="620"/>
                  </a:lnTo>
                  <a:lnTo>
                    <a:pt x="302" y="645"/>
                  </a:lnTo>
                  <a:lnTo>
                    <a:pt x="341" y="653"/>
                  </a:lnTo>
                  <a:lnTo>
                    <a:pt x="362" y="686"/>
                  </a:lnTo>
                  <a:lnTo>
                    <a:pt x="373" y="699"/>
                  </a:lnTo>
                  <a:lnTo>
                    <a:pt x="403" y="699"/>
                  </a:lnTo>
                  <a:lnTo>
                    <a:pt x="444" y="675"/>
                  </a:lnTo>
                  <a:lnTo>
                    <a:pt x="472" y="626"/>
                  </a:lnTo>
                  <a:lnTo>
                    <a:pt x="532" y="623"/>
                  </a:lnTo>
                  <a:lnTo>
                    <a:pt x="543" y="544"/>
                  </a:lnTo>
                  <a:lnTo>
                    <a:pt x="564" y="519"/>
                  </a:lnTo>
                  <a:lnTo>
                    <a:pt x="641" y="514"/>
                  </a:lnTo>
                  <a:lnTo>
                    <a:pt x="682" y="456"/>
                  </a:lnTo>
                  <a:lnTo>
                    <a:pt x="682" y="388"/>
                  </a:lnTo>
                  <a:lnTo>
                    <a:pt x="701" y="328"/>
                  </a:lnTo>
                  <a:lnTo>
                    <a:pt x="701" y="287"/>
                  </a:lnTo>
                  <a:lnTo>
                    <a:pt x="734" y="238"/>
                  </a:lnTo>
                  <a:lnTo>
                    <a:pt x="777" y="227"/>
                  </a:lnTo>
                  <a:lnTo>
                    <a:pt x="815" y="208"/>
                  </a:lnTo>
                  <a:lnTo>
                    <a:pt x="851" y="194"/>
                  </a:lnTo>
                  <a:lnTo>
                    <a:pt x="878" y="131"/>
                  </a:lnTo>
                  <a:lnTo>
                    <a:pt x="878" y="13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4" name="Freeform 6">
              <a:extLst>
                <a:ext uri="{FF2B5EF4-FFF2-40B4-BE49-F238E27FC236}">
                  <a16:creationId xmlns:a16="http://schemas.microsoft.com/office/drawing/2014/main" id="{FC60E558-4B35-4138-97EC-F45126FDF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1024"/>
              <a:ext cx="1130" cy="1008"/>
            </a:xfrm>
            <a:custGeom>
              <a:avLst/>
              <a:gdLst>
                <a:gd name="T0" fmla="*/ 55 w 1130"/>
                <a:gd name="T1" fmla="*/ 623 h 1008"/>
                <a:gd name="T2" fmla="*/ 71 w 1130"/>
                <a:gd name="T3" fmla="*/ 560 h 1008"/>
                <a:gd name="T4" fmla="*/ 178 w 1130"/>
                <a:gd name="T5" fmla="*/ 557 h 1008"/>
                <a:gd name="T6" fmla="*/ 197 w 1130"/>
                <a:gd name="T7" fmla="*/ 497 h 1008"/>
                <a:gd name="T8" fmla="*/ 232 w 1130"/>
                <a:gd name="T9" fmla="*/ 470 h 1008"/>
                <a:gd name="T10" fmla="*/ 265 w 1130"/>
                <a:gd name="T11" fmla="*/ 489 h 1008"/>
                <a:gd name="T12" fmla="*/ 279 w 1130"/>
                <a:gd name="T13" fmla="*/ 440 h 1008"/>
                <a:gd name="T14" fmla="*/ 312 w 1130"/>
                <a:gd name="T15" fmla="*/ 415 h 1008"/>
                <a:gd name="T16" fmla="*/ 347 w 1130"/>
                <a:gd name="T17" fmla="*/ 461 h 1008"/>
                <a:gd name="T18" fmla="*/ 399 w 1130"/>
                <a:gd name="T19" fmla="*/ 368 h 1008"/>
                <a:gd name="T20" fmla="*/ 448 w 1130"/>
                <a:gd name="T21" fmla="*/ 358 h 1008"/>
                <a:gd name="T22" fmla="*/ 500 w 1130"/>
                <a:gd name="T23" fmla="*/ 352 h 1008"/>
                <a:gd name="T24" fmla="*/ 582 w 1130"/>
                <a:gd name="T25" fmla="*/ 325 h 1008"/>
                <a:gd name="T26" fmla="*/ 609 w 1130"/>
                <a:gd name="T27" fmla="*/ 347 h 1008"/>
                <a:gd name="T28" fmla="*/ 636 w 1130"/>
                <a:gd name="T29" fmla="*/ 276 h 1008"/>
                <a:gd name="T30" fmla="*/ 699 w 1130"/>
                <a:gd name="T31" fmla="*/ 243 h 1008"/>
                <a:gd name="T32" fmla="*/ 784 w 1130"/>
                <a:gd name="T33" fmla="*/ 237 h 1008"/>
                <a:gd name="T34" fmla="*/ 846 w 1130"/>
                <a:gd name="T35" fmla="*/ 218 h 1008"/>
                <a:gd name="T36" fmla="*/ 898 w 1130"/>
                <a:gd name="T37" fmla="*/ 177 h 1008"/>
                <a:gd name="T38" fmla="*/ 966 w 1130"/>
                <a:gd name="T39" fmla="*/ 169 h 1008"/>
                <a:gd name="T40" fmla="*/ 923 w 1130"/>
                <a:gd name="T41" fmla="*/ 114 h 1008"/>
                <a:gd name="T42" fmla="*/ 876 w 1130"/>
                <a:gd name="T43" fmla="*/ 73 h 1008"/>
                <a:gd name="T44" fmla="*/ 909 w 1130"/>
                <a:gd name="T45" fmla="*/ 0 h 1008"/>
                <a:gd name="T46" fmla="*/ 969 w 1130"/>
                <a:gd name="T47" fmla="*/ 32 h 1008"/>
                <a:gd name="T48" fmla="*/ 1043 w 1130"/>
                <a:gd name="T49" fmla="*/ 19 h 1008"/>
                <a:gd name="T50" fmla="*/ 1100 w 1130"/>
                <a:gd name="T51" fmla="*/ 73 h 1008"/>
                <a:gd name="T52" fmla="*/ 1078 w 1130"/>
                <a:gd name="T53" fmla="*/ 147 h 1008"/>
                <a:gd name="T54" fmla="*/ 1122 w 1130"/>
                <a:gd name="T55" fmla="*/ 194 h 1008"/>
                <a:gd name="T56" fmla="*/ 1084 w 1130"/>
                <a:gd name="T57" fmla="*/ 235 h 1008"/>
                <a:gd name="T58" fmla="*/ 1040 w 1130"/>
                <a:gd name="T59" fmla="*/ 262 h 1008"/>
                <a:gd name="T60" fmla="*/ 1007 w 1130"/>
                <a:gd name="T61" fmla="*/ 292 h 1008"/>
                <a:gd name="T62" fmla="*/ 980 w 1130"/>
                <a:gd name="T63" fmla="*/ 344 h 1008"/>
                <a:gd name="T64" fmla="*/ 931 w 1130"/>
                <a:gd name="T65" fmla="*/ 407 h 1008"/>
                <a:gd name="T66" fmla="*/ 950 w 1130"/>
                <a:gd name="T67" fmla="*/ 470 h 1008"/>
                <a:gd name="T68" fmla="*/ 1024 w 1130"/>
                <a:gd name="T69" fmla="*/ 573 h 1008"/>
                <a:gd name="T70" fmla="*/ 1016 w 1130"/>
                <a:gd name="T71" fmla="*/ 634 h 1008"/>
                <a:gd name="T72" fmla="*/ 980 w 1130"/>
                <a:gd name="T73" fmla="*/ 661 h 1008"/>
                <a:gd name="T74" fmla="*/ 961 w 1130"/>
                <a:gd name="T75" fmla="*/ 710 h 1008"/>
                <a:gd name="T76" fmla="*/ 893 w 1130"/>
                <a:gd name="T77" fmla="*/ 726 h 1008"/>
                <a:gd name="T78" fmla="*/ 770 w 1130"/>
                <a:gd name="T79" fmla="*/ 754 h 1008"/>
                <a:gd name="T80" fmla="*/ 688 w 1130"/>
                <a:gd name="T81" fmla="*/ 751 h 1008"/>
                <a:gd name="T82" fmla="*/ 655 w 1130"/>
                <a:gd name="T83" fmla="*/ 808 h 1008"/>
                <a:gd name="T84" fmla="*/ 609 w 1130"/>
                <a:gd name="T85" fmla="*/ 819 h 1008"/>
                <a:gd name="T86" fmla="*/ 576 w 1130"/>
                <a:gd name="T87" fmla="*/ 825 h 1008"/>
                <a:gd name="T88" fmla="*/ 489 w 1130"/>
                <a:gd name="T89" fmla="*/ 858 h 1008"/>
                <a:gd name="T90" fmla="*/ 399 w 1130"/>
                <a:gd name="T91" fmla="*/ 890 h 1008"/>
                <a:gd name="T92" fmla="*/ 358 w 1130"/>
                <a:gd name="T93" fmla="*/ 961 h 1008"/>
                <a:gd name="T94" fmla="*/ 303 w 1130"/>
                <a:gd name="T95" fmla="*/ 1008 h 1008"/>
                <a:gd name="T96" fmla="*/ 238 w 1130"/>
                <a:gd name="T97" fmla="*/ 986 h 1008"/>
                <a:gd name="T98" fmla="*/ 224 w 1130"/>
                <a:gd name="T99" fmla="*/ 918 h 1008"/>
                <a:gd name="T100" fmla="*/ 208 w 1130"/>
                <a:gd name="T101" fmla="*/ 858 h 1008"/>
                <a:gd name="T102" fmla="*/ 194 w 1130"/>
                <a:gd name="T103" fmla="*/ 798 h 1008"/>
                <a:gd name="T104" fmla="*/ 205 w 1130"/>
                <a:gd name="T105" fmla="*/ 743 h 1008"/>
                <a:gd name="T106" fmla="*/ 115 w 1130"/>
                <a:gd name="T107" fmla="*/ 721 h 1008"/>
                <a:gd name="T108" fmla="*/ 85 w 1130"/>
                <a:gd name="T109" fmla="*/ 683 h 1008"/>
                <a:gd name="T110" fmla="*/ 0 w 1130"/>
                <a:gd name="T111" fmla="*/ 653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0" h="1008">
                  <a:moveTo>
                    <a:pt x="0" y="653"/>
                  </a:moveTo>
                  <a:lnTo>
                    <a:pt x="55" y="623"/>
                  </a:lnTo>
                  <a:lnTo>
                    <a:pt x="52" y="582"/>
                  </a:lnTo>
                  <a:lnTo>
                    <a:pt x="71" y="560"/>
                  </a:lnTo>
                  <a:lnTo>
                    <a:pt x="129" y="552"/>
                  </a:lnTo>
                  <a:lnTo>
                    <a:pt x="178" y="557"/>
                  </a:lnTo>
                  <a:lnTo>
                    <a:pt x="197" y="524"/>
                  </a:lnTo>
                  <a:lnTo>
                    <a:pt x="197" y="497"/>
                  </a:lnTo>
                  <a:lnTo>
                    <a:pt x="213" y="470"/>
                  </a:lnTo>
                  <a:lnTo>
                    <a:pt x="232" y="470"/>
                  </a:lnTo>
                  <a:lnTo>
                    <a:pt x="241" y="497"/>
                  </a:lnTo>
                  <a:lnTo>
                    <a:pt x="265" y="489"/>
                  </a:lnTo>
                  <a:lnTo>
                    <a:pt x="265" y="456"/>
                  </a:lnTo>
                  <a:lnTo>
                    <a:pt x="279" y="440"/>
                  </a:lnTo>
                  <a:lnTo>
                    <a:pt x="290" y="415"/>
                  </a:lnTo>
                  <a:lnTo>
                    <a:pt x="312" y="415"/>
                  </a:lnTo>
                  <a:lnTo>
                    <a:pt x="320" y="448"/>
                  </a:lnTo>
                  <a:lnTo>
                    <a:pt x="347" y="461"/>
                  </a:lnTo>
                  <a:lnTo>
                    <a:pt x="396" y="426"/>
                  </a:lnTo>
                  <a:lnTo>
                    <a:pt x="399" y="368"/>
                  </a:lnTo>
                  <a:lnTo>
                    <a:pt x="421" y="344"/>
                  </a:lnTo>
                  <a:lnTo>
                    <a:pt x="448" y="358"/>
                  </a:lnTo>
                  <a:lnTo>
                    <a:pt x="481" y="330"/>
                  </a:lnTo>
                  <a:lnTo>
                    <a:pt x="500" y="352"/>
                  </a:lnTo>
                  <a:lnTo>
                    <a:pt x="538" y="330"/>
                  </a:lnTo>
                  <a:lnTo>
                    <a:pt x="582" y="325"/>
                  </a:lnTo>
                  <a:lnTo>
                    <a:pt x="593" y="347"/>
                  </a:lnTo>
                  <a:lnTo>
                    <a:pt x="609" y="347"/>
                  </a:lnTo>
                  <a:lnTo>
                    <a:pt x="636" y="319"/>
                  </a:lnTo>
                  <a:lnTo>
                    <a:pt x="636" y="276"/>
                  </a:lnTo>
                  <a:lnTo>
                    <a:pt x="674" y="267"/>
                  </a:lnTo>
                  <a:lnTo>
                    <a:pt x="699" y="243"/>
                  </a:lnTo>
                  <a:lnTo>
                    <a:pt x="734" y="265"/>
                  </a:lnTo>
                  <a:lnTo>
                    <a:pt x="784" y="237"/>
                  </a:lnTo>
                  <a:lnTo>
                    <a:pt x="805" y="215"/>
                  </a:lnTo>
                  <a:lnTo>
                    <a:pt x="846" y="218"/>
                  </a:lnTo>
                  <a:lnTo>
                    <a:pt x="868" y="177"/>
                  </a:lnTo>
                  <a:lnTo>
                    <a:pt x="898" y="177"/>
                  </a:lnTo>
                  <a:lnTo>
                    <a:pt x="909" y="191"/>
                  </a:lnTo>
                  <a:lnTo>
                    <a:pt x="966" y="169"/>
                  </a:lnTo>
                  <a:lnTo>
                    <a:pt x="972" y="128"/>
                  </a:lnTo>
                  <a:lnTo>
                    <a:pt x="923" y="114"/>
                  </a:lnTo>
                  <a:lnTo>
                    <a:pt x="923" y="82"/>
                  </a:lnTo>
                  <a:lnTo>
                    <a:pt x="876" y="73"/>
                  </a:lnTo>
                  <a:lnTo>
                    <a:pt x="893" y="41"/>
                  </a:lnTo>
                  <a:lnTo>
                    <a:pt x="909" y="0"/>
                  </a:lnTo>
                  <a:lnTo>
                    <a:pt x="958" y="21"/>
                  </a:lnTo>
                  <a:lnTo>
                    <a:pt x="969" y="32"/>
                  </a:lnTo>
                  <a:lnTo>
                    <a:pt x="996" y="32"/>
                  </a:lnTo>
                  <a:lnTo>
                    <a:pt x="1043" y="19"/>
                  </a:lnTo>
                  <a:lnTo>
                    <a:pt x="1070" y="46"/>
                  </a:lnTo>
                  <a:lnTo>
                    <a:pt x="1100" y="73"/>
                  </a:lnTo>
                  <a:lnTo>
                    <a:pt x="1100" y="109"/>
                  </a:lnTo>
                  <a:lnTo>
                    <a:pt x="1078" y="147"/>
                  </a:lnTo>
                  <a:lnTo>
                    <a:pt x="1130" y="139"/>
                  </a:lnTo>
                  <a:lnTo>
                    <a:pt x="1122" y="194"/>
                  </a:lnTo>
                  <a:lnTo>
                    <a:pt x="1122" y="221"/>
                  </a:lnTo>
                  <a:lnTo>
                    <a:pt x="1084" y="235"/>
                  </a:lnTo>
                  <a:lnTo>
                    <a:pt x="1078" y="276"/>
                  </a:lnTo>
                  <a:lnTo>
                    <a:pt x="1040" y="262"/>
                  </a:lnTo>
                  <a:lnTo>
                    <a:pt x="999" y="256"/>
                  </a:lnTo>
                  <a:lnTo>
                    <a:pt x="1007" y="292"/>
                  </a:lnTo>
                  <a:lnTo>
                    <a:pt x="980" y="319"/>
                  </a:lnTo>
                  <a:lnTo>
                    <a:pt x="980" y="344"/>
                  </a:lnTo>
                  <a:lnTo>
                    <a:pt x="956" y="368"/>
                  </a:lnTo>
                  <a:lnTo>
                    <a:pt x="931" y="407"/>
                  </a:lnTo>
                  <a:lnTo>
                    <a:pt x="950" y="440"/>
                  </a:lnTo>
                  <a:lnTo>
                    <a:pt x="950" y="470"/>
                  </a:lnTo>
                  <a:lnTo>
                    <a:pt x="994" y="538"/>
                  </a:lnTo>
                  <a:lnTo>
                    <a:pt x="1024" y="573"/>
                  </a:lnTo>
                  <a:lnTo>
                    <a:pt x="1010" y="593"/>
                  </a:lnTo>
                  <a:lnTo>
                    <a:pt x="1016" y="634"/>
                  </a:lnTo>
                  <a:lnTo>
                    <a:pt x="988" y="634"/>
                  </a:lnTo>
                  <a:lnTo>
                    <a:pt x="980" y="661"/>
                  </a:lnTo>
                  <a:lnTo>
                    <a:pt x="950" y="661"/>
                  </a:lnTo>
                  <a:lnTo>
                    <a:pt x="961" y="710"/>
                  </a:lnTo>
                  <a:lnTo>
                    <a:pt x="939" y="732"/>
                  </a:lnTo>
                  <a:lnTo>
                    <a:pt x="893" y="726"/>
                  </a:lnTo>
                  <a:lnTo>
                    <a:pt x="865" y="754"/>
                  </a:lnTo>
                  <a:lnTo>
                    <a:pt x="770" y="754"/>
                  </a:lnTo>
                  <a:lnTo>
                    <a:pt x="724" y="732"/>
                  </a:lnTo>
                  <a:lnTo>
                    <a:pt x="688" y="751"/>
                  </a:lnTo>
                  <a:lnTo>
                    <a:pt x="688" y="778"/>
                  </a:lnTo>
                  <a:lnTo>
                    <a:pt x="655" y="808"/>
                  </a:lnTo>
                  <a:lnTo>
                    <a:pt x="623" y="808"/>
                  </a:lnTo>
                  <a:lnTo>
                    <a:pt x="609" y="819"/>
                  </a:lnTo>
                  <a:lnTo>
                    <a:pt x="612" y="844"/>
                  </a:lnTo>
                  <a:lnTo>
                    <a:pt x="576" y="825"/>
                  </a:lnTo>
                  <a:lnTo>
                    <a:pt x="541" y="860"/>
                  </a:lnTo>
                  <a:lnTo>
                    <a:pt x="489" y="858"/>
                  </a:lnTo>
                  <a:lnTo>
                    <a:pt x="442" y="888"/>
                  </a:lnTo>
                  <a:lnTo>
                    <a:pt x="399" y="890"/>
                  </a:lnTo>
                  <a:lnTo>
                    <a:pt x="366" y="923"/>
                  </a:lnTo>
                  <a:lnTo>
                    <a:pt x="358" y="961"/>
                  </a:lnTo>
                  <a:lnTo>
                    <a:pt x="322" y="975"/>
                  </a:lnTo>
                  <a:lnTo>
                    <a:pt x="303" y="1008"/>
                  </a:lnTo>
                  <a:lnTo>
                    <a:pt x="262" y="986"/>
                  </a:lnTo>
                  <a:lnTo>
                    <a:pt x="238" y="986"/>
                  </a:lnTo>
                  <a:lnTo>
                    <a:pt x="197" y="945"/>
                  </a:lnTo>
                  <a:lnTo>
                    <a:pt x="224" y="918"/>
                  </a:lnTo>
                  <a:lnTo>
                    <a:pt x="197" y="879"/>
                  </a:lnTo>
                  <a:lnTo>
                    <a:pt x="208" y="858"/>
                  </a:lnTo>
                  <a:lnTo>
                    <a:pt x="183" y="833"/>
                  </a:lnTo>
                  <a:lnTo>
                    <a:pt x="194" y="798"/>
                  </a:lnTo>
                  <a:lnTo>
                    <a:pt x="178" y="767"/>
                  </a:lnTo>
                  <a:lnTo>
                    <a:pt x="205" y="743"/>
                  </a:lnTo>
                  <a:lnTo>
                    <a:pt x="178" y="713"/>
                  </a:lnTo>
                  <a:lnTo>
                    <a:pt x="115" y="721"/>
                  </a:lnTo>
                  <a:lnTo>
                    <a:pt x="115" y="694"/>
                  </a:lnTo>
                  <a:lnTo>
                    <a:pt x="85" y="683"/>
                  </a:lnTo>
                  <a:lnTo>
                    <a:pt x="28" y="683"/>
                  </a:lnTo>
                  <a:lnTo>
                    <a:pt x="0" y="653"/>
                  </a:lnTo>
                  <a:lnTo>
                    <a:pt x="0" y="65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5" name="Freeform 7">
              <a:extLst>
                <a:ext uri="{FF2B5EF4-FFF2-40B4-BE49-F238E27FC236}">
                  <a16:creationId xmlns:a16="http://schemas.microsoft.com/office/drawing/2014/main" id="{0617171C-A394-4A11-B326-E76A407BC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480"/>
              <a:ext cx="1421" cy="1153"/>
            </a:xfrm>
            <a:custGeom>
              <a:avLst/>
              <a:gdLst>
                <a:gd name="T0" fmla="*/ 1380 w 1421"/>
                <a:gd name="T1" fmla="*/ 637 h 1153"/>
                <a:gd name="T2" fmla="*/ 1320 w 1421"/>
                <a:gd name="T3" fmla="*/ 579 h 1153"/>
                <a:gd name="T4" fmla="*/ 1304 w 1421"/>
                <a:gd name="T5" fmla="*/ 484 h 1153"/>
                <a:gd name="T6" fmla="*/ 1320 w 1421"/>
                <a:gd name="T7" fmla="*/ 385 h 1153"/>
                <a:gd name="T8" fmla="*/ 1263 w 1421"/>
                <a:gd name="T9" fmla="*/ 352 h 1153"/>
                <a:gd name="T10" fmla="*/ 1184 w 1421"/>
                <a:gd name="T11" fmla="*/ 287 h 1153"/>
                <a:gd name="T12" fmla="*/ 1168 w 1421"/>
                <a:gd name="T13" fmla="*/ 224 h 1153"/>
                <a:gd name="T14" fmla="*/ 1143 w 1421"/>
                <a:gd name="T15" fmla="*/ 123 h 1153"/>
                <a:gd name="T16" fmla="*/ 1129 w 1421"/>
                <a:gd name="T17" fmla="*/ 66 h 1153"/>
                <a:gd name="T18" fmla="*/ 1034 w 1421"/>
                <a:gd name="T19" fmla="*/ 25 h 1153"/>
                <a:gd name="T20" fmla="*/ 947 w 1421"/>
                <a:gd name="T21" fmla="*/ 85 h 1153"/>
                <a:gd name="T22" fmla="*/ 900 w 1421"/>
                <a:gd name="T23" fmla="*/ 104 h 1153"/>
                <a:gd name="T24" fmla="*/ 786 w 1421"/>
                <a:gd name="T25" fmla="*/ 115 h 1153"/>
                <a:gd name="T26" fmla="*/ 715 w 1421"/>
                <a:gd name="T27" fmla="*/ 178 h 1153"/>
                <a:gd name="T28" fmla="*/ 649 w 1421"/>
                <a:gd name="T29" fmla="*/ 205 h 1153"/>
                <a:gd name="T30" fmla="*/ 592 w 1421"/>
                <a:gd name="T31" fmla="*/ 270 h 1153"/>
                <a:gd name="T32" fmla="*/ 423 w 1421"/>
                <a:gd name="T33" fmla="*/ 276 h 1153"/>
                <a:gd name="T34" fmla="*/ 354 w 1421"/>
                <a:gd name="T35" fmla="*/ 352 h 1153"/>
                <a:gd name="T36" fmla="*/ 311 w 1421"/>
                <a:gd name="T37" fmla="*/ 388 h 1153"/>
                <a:gd name="T38" fmla="*/ 188 w 1421"/>
                <a:gd name="T39" fmla="*/ 402 h 1153"/>
                <a:gd name="T40" fmla="*/ 65 w 1421"/>
                <a:gd name="T41" fmla="*/ 467 h 1153"/>
                <a:gd name="T42" fmla="*/ 2 w 1421"/>
                <a:gd name="T43" fmla="*/ 552 h 1153"/>
                <a:gd name="T44" fmla="*/ 19 w 1421"/>
                <a:gd name="T45" fmla="*/ 609 h 1153"/>
                <a:gd name="T46" fmla="*/ 87 w 1421"/>
                <a:gd name="T47" fmla="*/ 623 h 1153"/>
                <a:gd name="T48" fmla="*/ 163 w 1421"/>
                <a:gd name="T49" fmla="*/ 637 h 1153"/>
                <a:gd name="T50" fmla="*/ 223 w 1421"/>
                <a:gd name="T51" fmla="*/ 694 h 1153"/>
                <a:gd name="T52" fmla="*/ 275 w 1421"/>
                <a:gd name="T53" fmla="*/ 754 h 1153"/>
                <a:gd name="T54" fmla="*/ 270 w 1421"/>
                <a:gd name="T55" fmla="*/ 842 h 1153"/>
                <a:gd name="T56" fmla="*/ 240 w 1421"/>
                <a:gd name="T57" fmla="*/ 926 h 1153"/>
                <a:gd name="T58" fmla="*/ 199 w 1421"/>
                <a:gd name="T59" fmla="*/ 973 h 1153"/>
                <a:gd name="T60" fmla="*/ 229 w 1421"/>
                <a:gd name="T61" fmla="*/ 1044 h 1153"/>
                <a:gd name="T62" fmla="*/ 240 w 1421"/>
                <a:gd name="T63" fmla="*/ 1137 h 1153"/>
                <a:gd name="T64" fmla="*/ 387 w 1421"/>
                <a:gd name="T65" fmla="*/ 1131 h 1153"/>
                <a:gd name="T66" fmla="*/ 453 w 1421"/>
                <a:gd name="T67" fmla="*/ 1128 h 1153"/>
                <a:gd name="T68" fmla="*/ 584 w 1421"/>
                <a:gd name="T69" fmla="*/ 1098 h 1153"/>
                <a:gd name="T70" fmla="*/ 671 w 1421"/>
                <a:gd name="T71" fmla="*/ 1107 h 1153"/>
                <a:gd name="T72" fmla="*/ 780 w 1421"/>
                <a:gd name="T73" fmla="*/ 1131 h 1153"/>
                <a:gd name="T74" fmla="*/ 881 w 1421"/>
                <a:gd name="T75" fmla="*/ 1104 h 1153"/>
                <a:gd name="T76" fmla="*/ 949 w 1421"/>
                <a:gd name="T77" fmla="*/ 1074 h 1153"/>
                <a:gd name="T78" fmla="*/ 1007 w 1421"/>
                <a:gd name="T79" fmla="*/ 1131 h 1153"/>
                <a:gd name="T80" fmla="*/ 1056 w 1421"/>
                <a:gd name="T81" fmla="*/ 1052 h 1153"/>
                <a:gd name="T82" fmla="*/ 1170 w 1421"/>
                <a:gd name="T83" fmla="*/ 1063 h 1153"/>
                <a:gd name="T84" fmla="*/ 1233 w 1421"/>
                <a:gd name="T85" fmla="*/ 1030 h 1153"/>
                <a:gd name="T86" fmla="*/ 1187 w 1421"/>
                <a:gd name="T87" fmla="*/ 945 h 1153"/>
                <a:gd name="T88" fmla="*/ 1230 w 1421"/>
                <a:gd name="T89" fmla="*/ 891 h 1153"/>
                <a:gd name="T90" fmla="*/ 1307 w 1421"/>
                <a:gd name="T91" fmla="*/ 880 h 1153"/>
                <a:gd name="T92" fmla="*/ 1350 w 1421"/>
                <a:gd name="T93" fmla="*/ 820 h 1153"/>
                <a:gd name="T94" fmla="*/ 1397 w 1421"/>
                <a:gd name="T95" fmla="*/ 749 h 1153"/>
                <a:gd name="T96" fmla="*/ 1421 w 1421"/>
                <a:gd name="T97" fmla="*/ 683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21" h="1153">
                  <a:moveTo>
                    <a:pt x="1421" y="683"/>
                  </a:moveTo>
                  <a:lnTo>
                    <a:pt x="1380" y="664"/>
                  </a:lnTo>
                  <a:lnTo>
                    <a:pt x="1380" y="637"/>
                  </a:lnTo>
                  <a:lnTo>
                    <a:pt x="1348" y="626"/>
                  </a:lnTo>
                  <a:lnTo>
                    <a:pt x="1315" y="607"/>
                  </a:lnTo>
                  <a:lnTo>
                    <a:pt x="1320" y="579"/>
                  </a:lnTo>
                  <a:lnTo>
                    <a:pt x="1339" y="549"/>
                  </a:lnTo>
                  <a:lnTo>
                    <a:pt x="1350" y="511"/>
                  </a:lnTo>
                  <a:lnTo>
                    <a:pt x="1304" y="484"/>
                  </a:lnTo>
                  <a:lnTo>
                    <a:pt x="1326" y="443"/>
                  </a:lnTo>
                  <a:lnTo>
                    <a:pt x="1315" y="418"/>
                  </a:lnTo>
                  <a:lnTo>
                    <a:pt x="1320" y="385"/>
                  </a:lnTo>
                  <a:lnTo>
                    <a:pt x="1315" y="350"/>
                  </a:lnTo>
                  <a:lnTo>
                    <a:pt x="1296" y="331"/>
                  </a:lnTo>
                  <a:lnTo>
                    <a:pt x="1263" y="352"/>
                  </a:lnTo>
                  <a:lnTo>
                    <a:pt x="1211" y="344"/>
                  </a:lnTo>
                  <a:lnTo>
                    <a:pt x="1211" y="314"/>
                  </a:lnTo>
                  <a:lnTo>
                    <a:pt x="1184" y="287"/>
                  </a:lnTo>
                  <a:lnTo>
                    <a:pt x="1148" y="279"/>
                  </a:lnTo>
                  <a:lnTo>
                    <a:pt x="1140" y="251"/>
                  </a:lnTo>
                  <a:lnTo>
                    <a:pt x="1168" y="224"/>
                  </a:lnTo>
                  <a:lnTo>
                    <a:pt x="1151" y="175"/>
                  </a:lnTo>
                  <a:lnTo>
                    <a:pt x="1159" y="147"/>
                  </a:lnTo>
                  <a:lnTo>
                    <a:pt x="1143" y="123"/>
                  </a:lnTo>
                  <a:lnTo>
                    <a:pt x="1159" y="101"/>
                  </a:lnTo>
                  <a:lnTo>
                    <a:pt x="1129" y="87"/>
                  </a:lnTo>
                  <a:lnTo>
                    <a:pt x="1129" y="66"/>
                  </a:lnTo>
                  <a:lnTo>
                    <a:pt x="1086" y="44"/>
                  </a:lnTo>
                  <a:lnTo>
                    <a:pt x="1067" y="25"/>
                  </a:lnTo>
                  <a:lnTo>
                    <a:pt x="1034" y="25"/>
                  </a:lnTo>
                  <a:lnTo>
                    <a:pt x="1009" y="0"/>
                  </a:lnTo>
                  <a:lnTo>
                    <a:pt x="987" y="41"/>
                  </a:lnTo>
                  <a:lnTo>
                    <a:pt x="947" y="85"/>
                  </a:lnTo>
                  <a:lnTo>
                    <a:pt x="936" y="71"/>
                  </a:lnTo>
                  <a:lnTo>
                    <a:pt x="900" y="76"/>
                  </a:lnTo>
                  <a:lnTo>
                    <a:pt x="900" y="104"/>
                  </a:lnTo>
                  <a:lnTo>
                    <a:pt x="854" y="142"/>
                  </a:lnTo>
                  <a:lnTo>
                    <a:pt x="799" y="156"/>
                  </a:lnTo>
                  <a:lnTo>
                    <a:pt x="786" y="115"/>
                  </a:lnTo>
                  <a:lnTo>
                    <a:pt x="723" y="117"/>
                  </a:lnTo>
                  <a:lnTo>
                    <a:pt x="709" y="137"/>
                  </a:lnTo>
                  <a:lnTo>
                    <a:pt x="715" y="178"/>
                  </a:lnTo>
                  <a:lnTo>
                    <a:pt x="687" y="178"/>
                  </a:lnTo>
                  <a:lnTo>
                    <a:pt x="679" y="205"/>
                  </a:lnTo>
                  <a:lnTo>
                    <a:pt x="649" y="205"/>
                  </a:lnTo>
                  <a:lnTo>
                    <a:pt x="660" y="254"/>
                  </a:lnTo>
                  <a:lnTo>
                    <a:pt x="638" y="276"/>
                  </a:lnTo>
                  <a:lnTo>
                    <a:pt x="592" y="270"/>
                  </a:lnTo>
                  <a:lnTo>
                    <a:pt x="564" y="298"/>
                  </a:lnTo>
                  <a:lnTo>
                    <a:pt x="469" y="298"/>
                  </a:lnTo>
                  <a:lnTo>
                    <a:pt x="423" y="276"/>
                  </a:lnTo>
                  <a:lnTo>
                    <a:pt x="387" y="295"/>
                  </a:lnTo>
                  <a:lnTo>
                    <a:pt x="387" y="322"/>
                  </a:lnTo>
                  <a:lnTo>
                    <a:pt x="354" y="352"/>
                  </a:lnTo>
                  <a:lnTo>
                    <a:pt x="322" y="352"/>
                  </a:lnTo>
                  <a:lnTo>
                    <a:pt x="308" y="363"/>
                  </a:lnTo>
                  <a:lnTo>
                    <a:pt x="311" y="388"/>
                  </a:lnTo>
                  <a:lnTo>
                    <a:pt x="275" y="369"/>
                  </a:lnTo>
                  <a:lnTo>
                    <a:pt x="240" y="404"/>
                  </a:lnTo>
                  <a:lnTo>
                    <a:pt x="188" y="402"/>
                  </a:lnTo>
                  <a:lnTo>
                    <a:pt x="141" y="432"/>
                  </a:lnTo>
                  <a:lnTo>
                    <a:pt x="98" y="434"/>
                  </a:lnTo>
                  <a:lnTo>
                    <a:pt x="65" y="467"/>
                  </a:lnTo>
                  <a:lnTo>
                    <a:pt x="57" y="505"/>
                  </a:lnTo>
                  <a:lnTo>
                    <a:pt x="21" y="519"/>
                  </a:lnTo>
                  <a:lnTo>
                    <a:pt x="2" y="552"/>
                  </a:lnTo>
                  <a:lnTo>
                    <a:pt x="16" y="568"/>
                  </a:lnTo>
                  <a:lnTo>
                    <a:pt x="0" y="590"/>
                  </a:lnTo>
                  <a:lnTo>
                    <a:pt x="19" y="609"/>
                  </a:lnTo>
                  <a:lnTo>
                    <a:pt x="43" y="593"/>
                  </a:lnTo>
                  <a:lnTo>
                    <a:pt x="81" y="596"/>
                  </a:lnTo>
                  <a:lnTo>
                    <a:pt x="87" y="623"/>
                  </a:lnTo>
                  <a:lnTo>
                    <a:pt x="111" y="634"/>
                  </a:lnTo>
                  <a:lnTo>
                    <a:pt x="136" y="648"/>
                  </a:lnTo>
                  <a:lnTo>
                    <a:pt x="163" y="637"/>
                  </a:lnTo>
                  <a:lnTo>
                    <a:pt x="193" y="678"/>
                  </a:lnTo>
                  <a:lnTo>
                    <a:pt x="223" y="672"/>
                  </a:lnTo>
                  <a:lnTo>
                    <a:pt x="223" y="694"/>
                  </a:lnTo>
                  <a:lnTo>
                    <a:pt x="253" y="699"/>
                  </a:lnTo>
                  <a:lnTo>
                    <a:pt x="278" y="719"/>
                  </a:lnTo>
                  <a:lnTo>
                    <a:pt x="275" y="754"/>
                  </a:lnTo>
                  <a:lnTo>
                    <a:pt x="283" y="776"/>
                  </a:lnTo>
                  <a:lnTo>
                    <a:pt x="256" y="806"/>
                  </a:lnTo>
                  <a:lnTo>
                    <a:pt x="270" y="842"/>
                  </a:lnTo>
                  <a:lnTo>
                    <a:pt x="253" y="866"/>
                  </a:lnTo>
                  <a:lnTo>
                    <a:pt x="267" y="891"/>
                  </a:lnTo>
                  <a:lnTo>
                    <a:pt x="240" y="926"/>
                  </a:lnTo>
                  <a:lnTo>
                    <a:pt x="207" y="926"/>
                  </a:lnTo>
                  <a:lnTo>
                    <a:pt x="177" y="948"/>
                  </a:lnTo>
                  <a:lnTo>
                    <a:pt x="199" y="973"/>
                  </a:lnTo>
                  <a:lnTo>
                    <a:pt x="188" y="1003"/>
                  </a:lnTo>
                  <a:lnTo>
                    <a:pt x="210" y="1027"/>
                  </a:lnTo>
                  <a:lnTo>
                    <a:pt x="229" y="1044"/>
                  </a:lnTo>
                  <a:lnTo>
                    <a:pt x="221" y="1068"/>
                  </a:lnTo>
                  <a:lnTo>
                    <a:pt x="221" y="1104"/>
                  </a:lnTo>
                  <a:lnTo>
                    <a:pt x="240" y="1137"/>
                  </a:lnTo>
                  <a:lnTo>
                    <a:pt x="319" y="1139"/>
                  </a:lnTo>
                  <a:lnTo>
                    <a:pt x="346" y="1153"/>
                  </a:lnTo>
                  <a:lnTo>
                    <a:pt x="387" y="1131"/>
                  </a:lnTo>
                  <a:lnTo>
                    <a:pt x="403" y="1104"/>
                  </a:lnTo>
                  <a:lnTo>
                    <a:pt x="431" y="1104"/>
                  </a:lnTo>
                  <a:lnTo>
                    <a:pt x="453" y="1128"/>
                  </a:lnTo>
                  <a:lnTo>
                    <a:pt x="532" y="1120"/>
                  </a:lnTo>
                  <a:lnTo>
                    <a:pt x="551" y="1098"/>
                  </a:lnTo>
                  <a:lnTo>
                    <a:pt x="584" y="1098"/>
                  </a:lnTo>
                  <a:lnTo>
                    <a:pt x="608" y="1126"/>
                  </a:lnTo>
                  <a:lnTo>
                    <a:pt x="633" y="1128"/>
                  </a:lnTo>
                  <a:lnTo>
                    <a:pt x="671" y="1107"/>
                  </a:lnTo>
                  <a:lnTo>
                    <a:pt x="706" y="1123"/>
                  </a:lnTo>
                  <a:lnTo>
                    <a:pt x="734" y="1120"/>
                  </a:lnTo>
                  <a:lnTo>
                    <a:pt x="780" y="1131"/>
                  </a:lnTo>
                  <a:lnTo>
                    <a:pt x="824" y="1148"/>
                  </a:lnTo>
                  <a:lnTo>
                    <a:pt x="843" y="1126"/>
                  </a:lnTo>
                  <a:lnTo>
                    <a:pt x="881" y="1104"/>
                  </a:lnTo>
                  <a:lnTo>
                    <a:pt x="873" y="1060"/>
                  </a:lnTo>
                  <a:lnTo>
                    <a:pt x="906" y="1038"/>
                  </a:lnTo>
                  <a:lnTo>
                    <a:pt x="949" y="1074"/>
                  </a:lnTo>
                  <a:lnTo>
                    <a:pt x="974" y="1071"/>
                  </a:lnTo>
                  <a:lnTo>
                    <a:pt x="987" y="1104"/>
                  </a:lnTo>
                  <a:lnTo>
                    <a:pt x="1007" y="1131"/>
                  </a:lnTo>
                  <a:lnTo>
                    <a:pt x="1023" y="1115"/>
                  </a:lnTo>
                  <a:lnTo>
                    <a:pt x="1023" y="1085"/>
                  </a:lnTo>
                  <a:lnTo>
                    <a:pt x="1056" y="1052"/>
                  </a:lnTo>
                  <a:lnTo>
                    <a:pt x="1105" y="1060"/>
                  </a:lnTo>
                  <a:lnTo>
                    <a:pt x="1143" y="1060"/>
                  </a:lnTo>
                  <a:lnTo>
                    <a:pt x="1170" y="1063"/>
                  </a:lnTo>
                  <a:lnTo>
                    <a:pt x="1181" y="1038"/>
                  </a:lnTo>
                  <a:lnTo>
                    <a:pt x="1206" y="1049"/>
                  </a:lnTo>
                  <a:lnTo>
                    <a:pt x="1233" y="1030"/>
                  </a:lnTo>
                  <a:lnTo>
                    <a:pt x="1230" y="1000"/>
                  </a:lnTo>
                  <a:lnTo>
                    <a:pt x="1184" y="978"/>
                  </a:lnTo>
                  <a:lnTo>
                    <a:pt x="1187" y="945"/>
                  </a:lnTo>
                  <a:lnTo>
                    <a:pt x="1208" y="924"/>
                  </a:lnTo>
                  <a:lnTo>
                    <a:pt x="1214" y="902"/>
                  </a:lnTo>
                  <a:lnTo>
                    <a:pt x="1230" y="891"/>
                  </a:lnTo>
                  <a:lnTo>
                    <a:pt x="1255" y="896"/>
                  </a:lnTo>
                  <a:lnTo>
                    <a:pt x="1274" y="880"/>
                  </a:lnTo>
                  <a:lnTo>
                    <a:pt x="1307" y="880"/>
                  </a:lnTo>
                  <a:lnTo>
                    <a:pt x="1318" y="852"/>
                  </a:lnTo>
                  <a:lnTo>
                    <a:pt x="1353" y="855"/>
                  </a:lnTo>
                  <a:lnTo>
                    <a:pt x="1350" y="820"/>
                  </a:lnTo>
                  <a:lnTo>
                    <a:pt x="1372" y="801"/>
                  </a:lnTo>
                  <a:lnTo>
                    <a:pt x="1408" y="798"/>
                  </a:lnTo>
                  <a:lnTo>
                    <a:pt x="1397" y="749"/>
                  </a:lnTo>
                  <a:lnTo>
                    <a:pt x="1419" y="730"/>
                  </a:lnTo>
                  <a:lnTo>
                    <a:pt x="1421" y="683"/>
                  </a:lnTo>
                  <a:lnTo>
                    <a:pt x="1421" y="68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6" name="Freeform 8">
              <a:extLst>
                <a:ext uri="{FF2B5EF4-FFF2-40B4-BE49-F238E27FC236}">
                  <a16:creationId xmlns:a16="http://schemas.microsoft.com/office/drawing/2014/main" id="{DA874DAC-154F-47A8-B33E-28C680106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939"/>
              <a:ext cx="319" cy="246"/>
            </a:xfrm>
            <a:custGeom>
              <a:avLst/>
              <a:gdLst>
                <a:gd name="T0" fmla="*/ 316 w 319"/>
                <a:gd name="T1" fmla="*/ 112 h 246"/>
                <a:gd name="T2" fmla="*/ 286 w 319"/>
                <a:gd name="T3" fmla="*/ 115 h 246"/>
                <a:gd name="T4" fmla="*/ 267 w 319"/>
                <a:gd name="T5" fmla="*/ 128 h 246"/>
                <a:gd name="T6" fmla="*/ 281 w 319"/>
                <a:gd name="T7" fmla="*/ 142 h 246"/>
                <a:gd name="T8" fmla="*/ 283 w 319"/>
                <a:gd name="T9" fmla="*/ 172 h 246"/>
                <a:gd name="T10" fmla="*/ 264 w 319"/>
                <a:gd name="T11" fmla="*/ 191 h 246"/>
                <a:gd name="T12" fmla="*/ 240 w 319"/>
                <a:gd name="T13" fmla="*/ 175 h 246"/>
                <a:gd name="T14" fmla="*/ 210 w 319"/>
                <a:gd name="T15" fmla="*/ 169 h 246"/>
                <a:gd name="T16" fmla="*/ 196 w 319"/>
                <a:gd name="T17" fmla="*/ 186 h 246"/>
                <a:gd name="T18" fmla="*/ 169 w 319"/>
                <a:gd name="T19" fmla="*/ 191 h 246"/>
                <a:gd name="T20" fmla="*/ 152 w 319"/>
                <a:gd name="T21" fmla="*/ 216 h 246"/>
                <a:gd name="T22" fmla="*/ 131 w 319"/>
                <a:gd name="T23" fmla="*/ 216 h 246"/>
                <a:gd name="T24" fmla="*/ 109 w 319"/>
                <a:gd name="T25" fmla="*/ 224 h 246"/>
                <a:gd name="T26" fmla="*/ 103 w 319"/>
                <a:gd name="T27" fmla="*/ 240 h 246"/>
                <a:gd name="T28" fmla="*/ 79 w 319"/>
                <a:gd name="T29" fmla="*/ 246 h 246"/>
                <a:gd name="T30" fmla="*/ 60 w 319"/>
                <a:gd name="T31" fmla="*/ 224 h 246"/>
                <a:gd name="T32" fmla="*/ 68 w 319"/>
                <a:gd name="T33" fmla="*/ 194 h 246"/>
                <a:gd name="T34" fmla="*/ 40 w 319"/>
                <a:gd name="T35" fmla="*/ 180 h 246"/>
                <a:gd name="T36" fmla="*/ 49 w 319"/>
                <a:gd name="T37" fmla="*/ 164 h 246"/>
                <a:gd name="T38" fmla="*/ 27 w 319"/>
                <a:gd name="T39" fmla="*/ 148 h 246"/>
                <a:gd name="T40" fmla="*/ 8 w 319"/>
                <a:gd name="T41" fmla="*/ 123 h 246"/>
                <a:gd name="T42" fmla="*/ 21 w 319"/>
                <a:gd name="T43" fmla="*/ 101 h 246"/>
                <a:gd name="T44" fmla="*/ 0 w 319"/>
                <a:gd name="T45" fmla="*/ 74 h 246"/>
                <a:gd name="T46" fmla="*/ 40 w 319"/>
                <a:gd name="T47" fmla="*/ 55 h 246"/>
                <a:gd name="T48" fmla="*/ 57 w 319"/>
                <a:gd name="T49" fmla="*/ 63 h 246"/>
                <a:gd name="T50" fmla="*/ 84 w 319"/>
                <a:gd name="T51" fmla="*/ 66 h 246"/>
                <a:gd name="T52" fmla="*/ 76 w 319"/>
                <a:gd name="T53" fmla="*/ 38 h 246"/>
                <a:gd name="T54" fmla="*/ 95 w 319"/>
                <a:gd name="T55" fmla="*/ 30 h 246"/>
                <a:gd name="T56" fmla="*/ 120 w 319"/>
                <a:gd name="T57" fmla="*/ 33 h 246"/>
                <a:gd name="T58" fmla="*/ 147 w 319"/>
                <a:gd name="T59" fmla="*/ 19 h 246"/>
                <a:gd name="T60" fmla="*/ 161 w 319"/>
                <a:gd name="T61" fmla="*/ 0 h 246"/>
                <a:gd name="T62" fmla="*/ 193 w 319"/>
                <a:gd name="T63" fmla="*/ 0 h 246"/>
                <a:gd name="T64" fmla="*/ 201 w 319"/>
                <a:gd name="T65" fmla="*/ 14 h 246"/>
                <a:gd name="T66" fmla="*/ 221 w 319"/>
                <a:gd name="T67" fmla="*/ 19 h 246"/>
                <a:gd name="T68" fmla="*/ 226 w 319"/>
                <a:gd name="T69" fmla="*/ 30 h 246"/>
                <a:gd name="T70" fmla="*/ 245 w 319"/>
                <a:gd name="T71" fmla="*/ 25 h 246"/>
                <a:gd name="T72" fmla="*/ 240 w 319"/>
                <a:gd name="T73" fmla="*/ 46 h 246"/>
                <a:gd name="T74" fmla="*/ 270 w 319"/>
                <a:gd name="T75" fmla="*/ 52 h 246"/>
                <a:gd name="T76" fmla="*/ 281 w 319"/>
                <a:gd name="T77" fmla="*/ 74 h 246"/>
                <a:gd name="T78" fmla="*/ 300 w 319"/>
                <a:gd name="T79" fmla="*/ 74 h 246"/>
                <a:gd name="T80" fmla="*/ 319 w 319"/>
                <a:gd name="T81" fmla="*/ 96 h 246"/>
                <a:gd name="T82" fmla="*/ 316 w 319"/>
                <a:gd name="T83" fmla="*/ 112 h 246"/>
                <a:gd name="T84" fmla="*/ 316 w 319"/>
                <a:gd name="T85" fmla="*/ 11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9" h="246">
                  <a:moveTo>
                    <a:pt x="316" y="112"/>
                  </a:moveTo>
                  <a:lnTo>
                    <a:pt x="286" y="115"/>
                  </a:lnTo>
                  <a:lnTo>
                    <a:pt x="267" y="128"/>
                  </a:lnTo>
                  <a:lnTo>
                    <a:pt x="281" y="142"/>
                  </a:lnTo>
                  <a:lnTo>
                    <a:pt x="283" y="172"/>
                  </a:lnTo>
                  <a:lnTo>
                    <a:pt x="264" y="191"/>
                  </a:lnTo>
                  <a:lnTo>
                    <a:pt x="240" y="175"/>
                  </a:lnTo>
                  <a:lnTo>
                    <a:pt x="210" y="169"/>
                  </a:lnTo>
                  <a:lnTo>
                    <a:pt x="196" y="186"/>
                  </a:lnTo>
                  <a:lnTo>
                    <a:pt x="169" y="191"/>
                  </a:lnTo>
                  <a:lnTo>
                    <a:pt x="152" y="216"/>
                  </a:lnTo>
                  <a:lnTo>
                    <a:pt x="131" y="216"/>
                  </a:lnTo>
                  <a:lnTo>
                    <a:pt x="109" y="224"/>
                  </a:lnTo>
                  <a:lnTo>
                    <a:pt x="103" y="240"/>
                  </a:lnTo>
                  <a:lnTo>
                    <a:pt x="79" y="246"/>
                  </a:lnTo>
                  <a:lnTo>
                    <a:pt x="60" y="224"/>
                  </a:lnTo>
                  <a:lnTo>
                    <a:pt x="68" y="194"/>
                  </a:lnTo>
                  <a:lnTo>
                    <a:pt x="40" y="180"/>
                  </a:lnTo>
                  <a:lnTo>
                    <a:pt x="49" y="164"/>
                  </a:lnTo>
                  <a:lnTo>
                    <a:pt x="27" y="148"/>
                  </a:lnTo>
                  <a:lnTo>
                    <a:pt x="8" y="123"/>
                  </a:lnTo>
                  <a:lnTo>
                    <a:pt x="21" y="101"/>
                  </a:lnTo>
                  <a:lnTo>
                    <a:pt x="0" y="74"/>
                  </a:lnTo>
                  <a:lnTo>
                    <a:pt x="40" y="55"/>
                  </a:lnTo>
                  <a:lnTo>
                    <a:pt x="57" y="63"/>
                  </a:lnTo>
                  <a:lnTo>
                    <a:pt x="84" y="66"/>
                  </a:lnTo>
                  <a:lnTo>
                    <a:pt x="76" y="38"/>
                  </a:lnTo>
                  <a:lnTo>
                    <a:pt x="95" y="30"/>
                  </a:lnTo>
                  <a:lnTo>
                    <a:pt x="120" y="33"/>
                  </a:lnTo>
                  <a:lnTo>
                    <a:pt x="147" y="19"/>
                  </a:lnTo>
                  <a:lnTo>
                    <a:pt x="161" y="0"/>
                  </a:lnTo>
                  <a:lnTo>
                    <a:pt x="193" y="0"/>
                  </a:lnTo>
                  <a:lnTo>
                    <a:pt x="201" y="14"/>
                  </a:lnTo>
                  <a:lnTo>
                    <a:pt x="221" y="19"/>
                  </a:lnTo>
                  <a:lnTo>
                    <a:pt x="226" y="30"/>
                  </a:lnTo>
                  <a:lnTo>
                    <a:pt x="245" y="25"/>
                  </a:lnTo>
                  <a:lnTo>
                    <a:pt x="240" y="46"/>
                  </a:lnTo>
                  <a:lnTo>
                    <a:pt x="270" y="52"/>
                  </a:lnTo>
                  <a:lnTo>
                    <a:pt x="281" y="74"/>
                  </a:lnTo>
                  <a:lnTo>
                    <a:pt x="300" y="74"/>
                  </a:lnTo>
                  <a:lnTo>
                    <a:pt x="319" y="96"/>
                  </a:lnTo>
                  <a:lnTo>
                    <a:pt x="316" y="112"/>
                  </a:lnTo>
                  <a:lnTo>
                    <a:pt x="316" y="11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7" name="Freeform 9">
              <a:extLst>
                <a:ext uri="{FF2B5EF4-FFF2-40B4-BE49-F238E27FC236}">
                  <a16:creationId xmlns:a16="http://schemas.microsoft.com/office/drawing/2014/main" id="{6071104B-B4D6-4825-8FD1-81F6F618B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939"/>
              <a:ext cx="319" cy="246"/>
            </a:xfrm>
            <a:custGeom>
              <a:avLst/>
              <a:gdLst>
                <a:gd name="T0" fmla="*/ 0 w 319"/>
                <a:gd name="T1" fmla="*/ 74 h 246"/>
                <a:gd name="T2" fmla="*/ 40 w 319"/>
                <a:gd name="T3" fmla="*/ 55 h 246"/>
                <a:gd name="T4" fmla="*/ 57 w 319"/>
                <a:gd name="T5" fmla="*/ 63 h 246"/>
                <a:gd name="T6" fmla="*/ 84 w 319"/>
                <a:gd name="T7" fmla="*/ 66 h 246"/>
                <a:gd name="T8" fmla="*/ 76 w 319"/>
                <a:gd name="T9" fmla="*/ 38 h 246"/>
                <a:gd name="T10" fmla="*/ 95 w 319"/>
                <a:gd name="T11" fmla="*/ 30 h 246"/>
                <a:gd name="T12" fmla="*/ 120 w 319"/>
                <a:gd name="T13" fmla="*/ 33 h 246"/>
                <a:gd name="T14" fmla="*/ 147 w 319"/>
                <a:gd name="T15" fmla="*/ 19 h 246"/>
                <a:gd name="T16" fmla="*/ 161 w 319"/>
                <a:gd name="T17" fmla="*/ 0 h 246"/>
                <a:gd name="T18" fmla="*/ 193 w 319"/>
                <a:gd name="T19" fmla="*/ 0 h 246"/>
                <a:gd name="T20" fmla="*/ 201 w 319"/>
                <a:gd name="T21" fmla="*/ 14 h 246"/>
                <a:gd name="T22" fmla="*/ 221 w 319"/>
                <a:gd name="T23" fmla="*/ 19 h 246"/>
                <a:gd name="T24" fmla="*/ 226 w 319"/>
                <a:gd name="T25" fmla="*/ 30 h 246"/>
                <a:gd name="T26" fmla="*/ 245 w 319"/>
                <a:gd name="T27" fmla="*/ 25 h 246"/>
                <a:gd name="T28" fmla="*/ 240 w 319"/>
                <a:gd name="T29" fmla="*/ 46 h 246"/>
                <a:gd name="T30" fmla="*/ 270 w 319"/>
                <a:gd name="T31" fmla="*/ 52 h 246"/>
                <a:gd name="T32" fmla="*/ 281 w 319"/>
                <a:gd name="T33" fmla="*/ 74 h 246"/>
                <a:gd name="T34" fmla="*/ 300 w 319"/>
                <a:gd name="T35" fmla="*/ 74 h 246"/>
                <a:gd name="T36" fmla="*/ 319 w 319"/>
                <a:gd name="T37" fmla="*/ 96 h 246"/>
                <a:gd name="T38" fmla="*/ 316 w 319"/>
                <a:gd name="T39" fmla="*/ 112 h 246"/>
                <a:gd name="T40" fmla="*/ 286 w 319"/>
                <a:gd name="T41" fmla="*/ 115 h 246"/>
                <a:gd name="T42" fmla="*/ 267 w 319"/>
                <a:gd name="T43" fmla="*/ 128 h 246"/>
                <a:gd name="T44" fmla="*/ 281 w 319"/>
                <a:gd name="T45" fmla="*/ 142 h 246"/>
                <a:gd name="T46" fmla="*/ 283 w 319"/>
                <a:gd name="T47" fmla="*/ 172 h 246"/>
                <a:gd name="T48" fmla="*/ 264 w 319"/>
                <a:gd name="T49" fmla="*/ 191 h 246"/>
                <a:gd name="T50" fmla="*/ 240 w 319"/>
                <a:gd name="T51" fmla="*/ 175 h 246"/>
                <a:gd name="T52" fmla="*/ 210 w 319"/>
                <a:gd name="T53" fmla="*/ 169 h 246"/>
                <a:gd name="T54" fmla="*/ 196 w 319"/>
                <a:gd name="T55" fmla="*/ 186 h 246"/>
                <a:gd name="T56" fmla="*/ 169 w 319"/>
                <a:gd name="T57" fmla="*/ 191 h 246"/>
                <a:gd name="T58" fmla="*/ 152 w 319"/>
                <a:gd name="T59" fmla="*/ 216 h 246"/>
                <a:gd name="T60" fmla="*/ 131 w 319"/>
                <a:gd name="T61" fmla="*/ 216 h 246"/>
                <a:gd name="T62" fmla="*/ 109 w 319"/>
                <a:gd name="T63" fmla="*/ 224 h 246"/>
                <a:gd name="T64" fmla="*/ 103 w 319"/>
                <a:gd name="T65" fmla="*/ 240 h 246"/>
                <a:gd name="T66" fmla="*/ 79 w 319"/>
                <a:gd name="T67" fmla="*/ 246 h 246"/>
                <a:gd name="T68" fmla="*/ 60 w 319"/>
                <a:gd name="T69" fmla="*/ 224 h 246"/>
                <a:gd name="T70" fmla="*/ 68 w 319"/>
                <a:gd name="T71" fmla="*/ 194 h 246"/>
                <a:gd name="T72" fmla="*/ 40 w 319"/>
                <a:gd name="T73" fmla="*/ 180 h 246"/>
                <a:gd name="T74" fmla="*/ 49 w 319"/>
                <a:gd name="T75" fmla="*/ 164 h 246"/>
                <a:gd name="T76" fmla="*/ 27 w 319"/>
                <a:gd name="T77" fmla="*/ 148 h 246"/>
                <a:gd name="T78" fmla="*/ 8 w 319"/>
                <a:gd name="T79" fmla="*/ 123 h 246"/>
                <a:gd name="T80" fmla="*/ 21 w 319"/>
                <a:gd name="T81" fmla="*/ 101 h 246"/>
                <a:gd name="T82" fmla="*/ 0 w 319"/>
                <a:gd name="T83" fmla="*/ 74 h 246"/>
                <a:gd name="T84" fmla="*/ 0 w 319"/>
                <a:gd name="T85" fmla="*/ 74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9" h="246">
                  <a:moveTo>
                    <a:pt x="0" y="74"/>
                  </a:moveTo>
                  <a:lnTo>
                    <a:pt x="40" y="55"/>
                  </a:lnTo>
                  <a:lnTo>
                    <a:pt x="57" y="63"/>
                  </a:lnTo>
                  <a:lnTo>
                    <a:pt x="84" y="66"/>
                  </a:lnTo>
                  <a:lnTo>
                    <a:pt x="76" y="38"/>
                  </a:lnTo>
                  <a:lnTo>
                    <a:pt x="95" y="30"/>
                  </a:lnTo>
                  <a:lnTo>
                    <a:pt x="120" y="33"/>
                  </a:lnTo>
                  <a:lnTo>
                    <a:pt x="147" y="19"/>
                  </a:lnTo>
                  <a:lnTo>
                    <a:pt x="161" y="0"/>
                  </a:lnTo>
                  <a:lnTo>
                    <a:pt x="193" y="0"/>
                  </a:lnTo>
                  <a:lnTo>
                    <a:pt x="201" y="14"/>
                  </a:lnTo>
                  <a:lnTo>
                    <a:pt x="221" y="19"/>
                  </a:lnTo>
                  <a:lnTo>
                    <a:pt x="226" y="30"/>
                  </a:lnTo>
                  <a:lnTo>
                    <a:pt x="245" y="25"/>
                  </a:lnTo>
                  <a:lnTo>
                    <a:pt x="240" y="46"/>
                  </a:lnTo>
                  <a:lnTo>
                    <a:pt x="270" y="52"/>
                  </a:lnTo>
                  <a:lnTo>
                    <a:pt x="281" y="74"/>
                  </a:lnTo>
                  <a:lnTo>
                    <a:pt x="300" y="74"/>
                  </a:lnTo>
                  <a:lnTo>
                    <a:pt x="319" y="96"/>
                  </a:lnTo>
                  <a:lnTo>
                    <a:pt x="316" y="112"/>
                  </a:lnTo>
                  <a:lnTo>
                    <a:pt x="286" y="115"/>
                  </a:lnTo>
                  <a:lnTo>
                    <a:pt x="267" y="128"/>
                  </a:lnTo>
                  <a:lnTo>
                    <a:pt x="281" y="142"/>
                  </a:lnTo>
                  <a:lnTo>
                    <a:pt x="283" y="172"/>
                  </a:lnTo>
                  <a:lnTo>
                    <a:pt x="264" y="191"/>
                  </a:lnTo>
                  <a:lnTo>
                    <a:pt x="240" y="175"/>
                  </a:lnTo>
                  <a:lnTo>
                    <a:pt x="210" y="169"/>
                  </a:lnTo>
                  <a:lnTo>
                    <a:pt x="196" y="186"/>
                  </a:lnTo>
                  <a:lnTo>
                    <a:pt x="169" y="191"/>
                  </a:lnTo>
                  <a:lnTo>
                    <a:pt x="152" y="216"/>
                  </a:lnTo>
                  <a:lnTo>
                    <a:pt x="131" y="216"/>
                  </a:lnTo>
                  <a:lnTo>
                    <a:pt x="109" y="224"/>
                  </a:lnTo>
                  <a:lnTo>
                    <a:pt x="103" y="240"/>
                  </a:lnTo>
                  <a:lnTo>
                    <a:pt x="79" y="246"/>
                  </a:lnTo>
                  <a:lnTo>
                    <a:pt x="60" y="224"/>
                  </a:lnTo>
                  <a:lnTo>
                    <a:pt x="68" y="194"/>
                  </a:lnTo>
                  <a:lnTo>
                    <a:pt x="40" y="180"/>
                  </a:lnTo>
                  <a:lnTo>
                    <a:pt x="49" y="164"/>
                  </a:lnTo>
                  <a:lnTo>
                    <a:pt x="27" y="148"/>
                  </a:lnTo>
                  <a:lnTo>
                    <a:pt x="8" y="123"/>
                  </a:lnTo>
                  <a:lnTo>
                    <a:pt x="21" y="101"/>
                  </a:ln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8" name="Freeform 10">
              <a:extLst>
                <a:ext uri="{FF2B5EF4-FFF2-40B4-BE49-F238E27FC236}">
                  <a16:creationId xmlns:a16="http://schemas.microsoft.com/office/drawing/2014/main" id="{49756680-E4AC-43FD-AA09-8CEE6DDF4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2010"/>
              <a:ext cx="963" cy="1202"/>
            </a:xfrm>
            <a:custGeom>
              <a:avLst/>
              <a:gdLst>
                <a:gd name="T0" fmla="*/ 598 w 963"/>
                <a:gd name="T1" fmla="*/ 47 h 1202"/>
                <a:gd name="T2" fmla="*/ 565 w 963"/>
                <a:gd name="T3" fmla="*/ 107 h 1202"/>
                <a:gd name="T4" fmla="*/ 475 w 963"/>
                <a:gd name="T5" fmla="*/ 68 h 1202"/>
                <a:gd name="T6" fmla="*/ 385 w 963"/>
                <a:gd name="T7" fmla="*/ 159 h 1202"/>
                <a:gd name="T8" fmla="*/ 328 w 963"/>
                <a:gd name="T9" fmla="*/ 161 h 1202"/>
                <a:gd name="T10" fmla="*/ 270 w 963"/>
                <a:gd name="T11" fmla="*/ 150 h 1202"/>
                <a:gd name="T12" fmla="*/ 197 w 963"/>
                <a:gd name="T13" fmla="*/ 200 h 1202"/>
                <a:gd name="T14" fmla="*/ 139 w 963"/>
                <a:gd name="T15" fmla="*/ 197 h 1202"/>
                <a:gd name="T16" fmla="*/ 52 w 963"/>
                <a:gd name="T17" fmla="*/ 265 h 1202"/>
                <a:gd name="T18" fmla="*/ 0 w 963"/>
                <a:gd name="T19" fmla="*/ 350 h 1202"/>
                <a:gd name="T20" fmla="*/ 82 w 963"/>
                <a:gd name="T21" fmla="*/ 421 h 1202"/>
                <a:gd name="T22" fmla="*/ 109 w 963"/>
                <a:gd name="T23" fmla="*/ 503 h 1202"/>
                <a:gd name="T24" fmla="*/ 156 w 963"/>
                <a:gd name="T25" fmla="*/ 579 h 1202"/>
                <a:gd name="T26" fmla="*/ 158 w 963"/>
                <a:gd name="T27" fmla="*/ 670 h 1202"/>
                <a:gd name="T28" fmla="*/ 229 w 963"/>
                <a:gd name="T29" fmla="*/ 724 h 1202"/>
                <a:gd name="T30" fmla="*/ 303 w 963"/>
                <a:gd name="T31" fmla="*/ 782 h 1202"/>
                <a:gd name="T32" fmla="*/ 360 w 963"/>
                <a:gd name="T33" fmla="*/ 776 h 1202"/>
                <a:gd name="T34" fmla="*/ 418 w 963"/>
                <a:gd name="T35" fmla="*/ 858 h 1202"/>
                <a:gd name="T36" fmla="*/ 464 w 963"/>
                <a:gd name="T37" fmla="*/ 926 h 1202"/>
                <a:gd name="T38" fmla="*/ 516 w 963"/>
                <a:gd name="T39" fmla="*/ 995 h 1202"/>
                <a:gd name="T40" fmla="*/ 584 w 963"/>
                <a:gd name="T41" fmla="*/ 1014 h 1202"/>
                <a:gd name="T42" fmla="*/ 658 w 963"/>
                <a:gd name="T43" fmla="*/ 1104 h 1202"/>
                <a:gd name="T44" fmla="*/ 726 w 963"/>
                <a:gd name="T45" fmla="*/ 1202 h 1202"/>
                <a:gd name="T46" fmla="*/ 751 w 963"/>
                <a:gd name="T47" fmla="*/ 1142 h 1202"/>
                <a:gd name="T48" fmla="*/ 791 w 963"/>
                <a:gd name="T49" fmla="*/ 1096 h 1202"/>
                <a:gd name="T50" fmla="*/ 783 w 963"/>
                <a:gd name="T51" fmla="*/ 1052 h 1202"/>
                <a:gd name="T52" fmla="*/ 816 w 963"/>
                <a:gd name="T53" fmla="*/ 1003 h 1202"/>
                <a:gd name="T54" fmla="*/ 860 w 963"/>
                <a:gd name="T55" fmla="*/ 973 h 1202"/>
                <a:gd name="T56" fmla="*/ 857 w 963"/>
                <a:gd name="T57" fmla="*/ 902 h 1202"/>
                <a:gd name="T58" fmla="*/ 862 w 963"/>
                <a:gd name="T59" fmla="*/ 864 h 1202"/>
                <a:gd name="T60" fmla="*/ 882 w 963"/>
                <a:gd name="T61" fmla="*/ 825 h 1202"/>
                <a:gd name="T62" fmla="*/ 928 w 963"/>
                <a:gd name="T63" fmla="*/ 768 h 1202"/>
                <a:gd name="T64" fmla="*/ 912 w 963"/>
                <a:gd name="T65" fmla="*/ 689 h 1202"/>
                <a:gd name="T66" fmla="*/ 903 w 963"/>
                <a:gd name="T67" fmla="*/ 631 h 1202"/>
                <a:gd name="T68" fmla="*/ 901 w 963"/>
                <a:gd name="T69" fmla="*/ 574 h 1202"/>
                <a:gd name="T70" fmla="*/ 909 w 963"/>
                <a:gd name="T71" fmla="*/ 514 h 1202"/>
                <a:gd name="T72" fmla="*/ 868 w 963"/>
                <a:gd name="T73" fmla="*/ 473 h 1202"/>
                <a:gd name="T74" fmla="*/ 857 w 963"/>
                <a:gd name="T75" fmla="*/ 418 h 1202"/>
                <a:gd name="T76" fmla="*/ 920 w 963"/>
                <a:gd name="T77" fmla="*/ 396 h 1202"/>
                <a:gd name="T78" fmla="*/ 933 w 963"/>
                <a:gd name="T79" fmla="*/ 336 h 1202"/>
                <a:gd name="T80" fmla="*/ 936 w 963"/>
                <a:gd name="T81" fmla="*/ 276 h 1202"/>
                <a:gd name="T82" fmla="*/ 955 w 963"/>
                <a:gd name="T83" fmla="*/ 224 h 1202"/>
                <a:gd name="T84" fmla="*/ 933 w 963"/>
                <a:gd name="T85" fmla="*/ 169 h 1202"/>
                <a:gd name="T86" fmla="*/ 903 w 963"/>
                <a:gd name="T87" fmla="*/ 142 h 1202"/>
                <a:gd name="T88" fmla="*/ 843 w 963"/>
                <a:gd name="T89" fmla="*/ 107 h 1202"/>
                <a:gd name="T90" fmla="*/ 791 w 963"/>
                <a:gd name="T91" fmla="*/ 104 h 1202"/>
                <a:gd name="T92" fmla="*/ 761 w 963"/>
                <a:gd name="T93" fmla="*/ 66 h 1202"/>
                <a:gd name="T94" fmla="*/ 699 w 963"/>
                <a:gd name="T95" fmla="*/ 79 h 1202"/>
                <a:gd name="T96" fmla="*/ 696 w 963"/>
                <a:gd name="T97" fmla="*/ 38 h 1202"/>
                <a:gd name="T98" fmla="*/ 641 w 963"/>
                <a:gd name="T99" fmla="*/ 0 h 1202"/>
                <a:gd name="T100" fmla="*/ 617 w 963"/>
                <a:gd name="T101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63" h="1202">
                  <a:moveTo>
                    <a:pt x="617" y="0"/>
                  </a:moveTo>
                  <a:lnTo>
                    <a:pt x="598" y="47"/>
                  </a:lnTo>
                  <a:lnTo>
                    <a:pt x="565" y="57"/>
                  </a:lnTo>
                  <a:lnTo>
                    <a:pt x="565" y="107"/>
                  </a:lnTo>
                  <a:lnTo>
                    <a:pt x="521" y="74"/>
                  </a:lnTo>
                  <a:lnTo>
                    <a:pt x="475" y="68"/>
                  </a:lnTo>
                  <a:lnTo>
                    <a:pt x="385" y="126"/>
                  </a:lnTo>
                  <a:lnTo>
                    <a:pt x="385" y="159"/>
                  </a:lnTo>
                  <a:lnTo>
                    <a:pt x="363" y="180"/>
                  </a:lnTo>
                  <a:lnTo>
                    <a:pt x="328" y="161"/>
                  </a:lnTo>
                  <a:lnTo>
                    <a:pt x="308" y="172"/>
                  </a:lnTo>
                  <a:lnTo>
                    <a:pt x="270" y="150"/>
                  </a:lnTo>
                  <a:lnTo>
                    <a:pt x="227" y="167"/>
                  </a:lnTo>
                  <a:lnTo>
                    <a:pt x="197" y="200"/>
                  </a:lnTo>
                  <a:lnTo>
                    <a:pt x="167" y="172"/>
                  </a:lnTo>
                  <a:lnTo>
                    <a:pt x="139" y="197"/>
                  </a:lnTo>
                  <a:lnTo>
                    <a:pt x="98" y="194"/>
                  </a:lnTo>
                  <a:lnTo>
                    <a:pt x="52" y="265"/>
                  </a:lnTo>
                  <a:lnTo>
                    <a:pt x="49" y="306"/>
                  </a:lnTo>
                  <a:lnTo>
                    <a:pt x="0" y="350"/>
                  </a:lnTo>
                  <a:lnTo>
                    <a:pt x="38" y="391"/>
                  </a:lnTo>
                  <a:lnTo>
                    <a:pt x="82" y="421"/>
                  </a:lnTo>
                  <a:lnTo>
                    <a:pt x="79" y="467"/>
                  </a:lnTo>
                  <a:lnTo>
                    <a:pt x="109" y="503"/>
                  </a:lnTo>
                  <a:lnTo>
                    <a:pt x="107" y="547"/>
                  </a:lnTo>
                  <a:lnTo>
                    <a:pt x="156" y="579"/>
                  </a:lnTo>
                  <a:lnTo>
                    <a:pt x="150" y="631"/>
                  </a:lnTo>
                  <a:lnTo>
                    <a:pt x="158" y="670"/>
                  </a:lnTo>
                  <a:lnTo>
                    <a:pt x="197" y="689"/>
                  </a:lnTo>
                  <a:lnTo>
                    <a:pt x="229" y="724"/>
                  </a:lnTo>
                  <a:lnTo>
                    <a:pt x="257" y="768"/>
                  </a:lnTo>
                  <a:lnTo>
                    <a:pt x="303" y="782"/>
                  </a:lnTo>
                  <a:lnTo>
                    <a:pt x="317" y="771"/>
                  </a:lnTo>
                  <a:lnTo>
                    <a:pt x="360" y="776"/>
                  </a:lnTo>
                  <a:lnTo>
                    <a:pt x="412" y="814"/>
                  </a:lnTo>
                  <a:lnTo>
                    <a:pt x="418" y="858"/>
                  </a:lnTo>
                  <a:lnTo>
                    <a:pt x="464" y="905"/>
                  </a:lnTo>
                  <a:lnTo>
                    <a:pt x="464" y="926"/>
                  </a:lnTo>
                  <a:lnTo>
                    <a:pt x="508" y="962"/>
                  </a:lnTo>
                  <a:lnTo>
                    <a:pt x="516" y="995"/>
                  </a:lnTo>
                  <a:lnTo>
                    <a:pt x="543" y="1014"/>
                  </a:lnTo>
                  <a:lnTo>
                    <a:pt x="584" y="1014"/>
                  </a:lnTo>
                  <a:lnTo>
                    <a:pt x="622" y="1052"/>
                  </a:lnTo>
                  <a:lnTo>
                    <a:pt x="658" y="1104"/>
                  </a:lnTo>
                  <a:lnTo>
                    <a:pt x="660" y="1159"/>
                  </a:lnTo>
                  <a:lnTo>
                    <a:pt x="726" y="1202"/>
                  </a:lnTo>
                  <a:lnTo>
                    <a:pt x="751" y="1167"/>
                  </a:lnTo>
                  <a:lnTo>
                    <a:pt x="751" y="1142"/>
                  </a:lnTo>
                  <a:lnTo>
                    <a:pt x="759" y="1109"/>
                  </a:lnTo>
                  <a:lnTo>
                    <a:pt x="791" y="1096"/>
                  </a:lnTo>
                  <a:lnTo>
                    <a:pt x="797" y="1074"/>
                  </a:lnTo>
                  <a:lnTo>
                    <a:pt x="783" y="1052"/>
                  </a:lnTo>
                  <a:lnTo>
                    <a:pt x="791" y="995"/>
                  </a:lnTo>
                  <a:lnTo>
                    <a:pt x="816" y="1003"/>
                  </a:lnTo>
                  <a:lnTo>
                    <a:pt x="824" y="987"/>
                  </a:lnTo>
                  <a:lnTo>
                    <a:pt x="860" y="973"/>
                  </a:lnTo>
                  <a:lnTo>
                    <a:pt x="876" y="937"/>
                  </a:lnTo>
                  <a:lnTo>
                    <a:pt x="857" y="902"/>
                  </a:lnTo>
                  <a:lnTo>
                    <a:pt x="887" y="888"/>
                  </a:lnTo>
                  <a:lnTo>
                    <a:pt x="862" y="864"/>
                  </a:lnTo>
                  <a:lnTo>
                    <a:pt x="882" y="847"/>
                  </a:lnTo>
                  <a:lnTo>
                    <a:pt x="882" y="825"/>
                  </a:lnTo>
                  <a:lnTo>
                    <a:pt x="901" y="809"/>
                  </a:lnTo>
                  <a:lnTo>
                    <a:pt x="928" y="768"/>
                  </a:lnTo>
                  <a:lnTo>
                    <a:pt x="909" y="735"/>
                  </a:lnTo>
                  <a:lnTo>
                    <a:pt x="912" y="689"/>
                  </a:lnTo>
                  <a:lnTo>
                    <a:pt x="912" y="661"/>
                  </a:lnTo>
                  <a:lnTo>
                    <a:pt x="903" y="631"/>
                  </a:lnTo>
                  <a:lnTo>
                    <a:pt x="920" y="607"/>
                  </a:lnTo>
                  <a:lnTo>
                    <a:pt x="901" y="574"/>
                  </a:lnTo>
                  <a:lnTo>
                    <a:pt x="901" y="538"/>
                  </a:lnTo>
                  <a:lnTo>
                    <a:pt x="909" y="514"/>
                  </a:lnTo>
                  <a:lnTo>
                    <a:pt x="890" y="497"/>
                  </a:lnTo>
                  <a:lnTo>
                    <a:pt x="868" y="473"/>
                  </a:lnTo>
                  <a:lnTo>
                    <a:pt x="879" y="443"/>
                  </a:lnTo>
                  <a:lnTo>
                    <a:pt x="857" y="418"/>
                  </a:lnTo>
                  <a:lnTo>
                    <a:pt x="887" y="396"/>
                  </a:lnTo>
                  <a:lnTo>
                    <a:pt x="920" y="396"/>
                  </a:lnTo>
                  <a:lnTo>
                    <a:pt x="947" y="361"/>
                  </a:lnTo>
                  <a:lnTo>
                    <a:pt x="933" y="336"/>
                  </a:lnTo>
                  <a:lnTo>
                    <a:pt x="950" y="312"/>
                  </a:lnTo>
                  <a:lnTo>
                    <a:pt x="936" y="276"/>
                  </a:lnTo>
                  <a:lnTo>
                    <a:pt x="963" y="246"/>
                  </a:lnTo>
                  <a:lnTo>
                    <a:pt x="955" y="224"/>
                  </a:lnTo>
                  <a:lnTo>
                    <a:pt x="958" y="189"/>
                  </a:lnTo>
                  <a:lnTo>
                    <a:pt x="933" y="169"/>
                  </a:lnTo>
                  <a:lnTo>
                    <a:pt x="903" y="164"/>
                  </a:lnTo>
                  <a:lnTo>
                    <a:pt x="903" y="142"/>
                  </a:lnTo>
                  <a:lnTo>
                    <a:pt x="873" y="148"/>
                  </a:lnTo>
                  <a:lnTo>
                    <a:pt x="843" y="107"/>
                  </a:lnTo>
                  <a:lnTo>
                    <a:pt x="816" y="118"/>
                  </a:lnTo>
                  <a:lnTo>
                    <a:pt x="791" y="104"/>
                  </a:lnTo>
                  <a:lnTo>
                    <a:pt x="767" y="93"/>
                  </a:lnTo>
                  <a:lnTo>
                    <a:pt x="761" y="66"/>
                  </a:lnTo>
                  <a:lnTo>
                    <a:pt x="723" y="63"/>
                  </a:lnTo>
                  <a:lnTo>
                    <a:pt x="699" y="79"/>
                  </a:lnTo>
                  <a:lnTo>
                    <a:pt x="680" y="60"/>
                  </a:lnTo>
                  <a:lnTo>
                    <a:pt x="696" y="38"/>
                  </a:lnTo>
                  <a:lnTo>
                    <a:pt x="682" y="22"/>
                  </a:lnTo>
                  <a:lnTo>
                    <a:pt x="641" y="0"/>
                  </a:lnTo>
                  <a:lnTo>
                    <a:pt x="617" y="0"/>
                  </a:lnTo>
                  <a:lnTo>
                    <a:pt x="617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9" name="Freeform 11">
              <a:extLst>
                <a:ext uri="{FF2B5EF4-FFF2-40B4-BE49-F238E27FC236}">
                  <a16:creationId xmlns:a16="http://schemas.microsoft.com/office/drawing/2014/main" id="{8B253F1D-0402-4658-B3C3-B292F3F62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1893"/>
              <a:ext cx="993" cy="661"/>
            </a:xfrm>
            <a:custGeom>
              <a:avLst/>
              <a:gdLst>
                <a:gd name="T0" fmla="*/ 982 w 993"/>
                <a:gd name="T1" fmla="*/ 46 h 661"/>
                <a:gd name="T2" fmla="*/ 947 w 993"/>
                <a:gd name="T3" fmla="*/ 150 h 661"/>
                <a:gd name="T4" fmla="*/ 903 w 993"/>
                <a:gd name="T5" fmla="*/ 224 h 661"/>
                <a:gd name="T6" fmla="*/ 920 w 993"/>
                <a:gd name="T7" fmla="*/ 289 h 661"/>
                <a:gd name="T8" fmla="*/ 939 w 993"/>
                <a:gd name="T9" fmla="*/ 347 h 661"/>
                <a:gd name="T10" fmla="*/ 930 w 993"/>
                <a:gd name="T11" fmla="*/ 418 h 661"/>
                <a:gd name="T12" fmla="*/ 955 w 993"/>
                <a:gd name="T13" fmla="*/ 494 h 661"/>
                <a:gd name="T14" fmla="*/ 990 w 993"/>
                <a:gd name="T15" fmla="*/ 554 h 661"/>
                <a:gd name="T16" fmla="*/ 960 w 993"/>
                <a:gd name="T17" fmla="*/ 617 h 661"/>
                <a:gd name="T18" fmla="*/ 906 w 993"/>
                <a:gd name="T19" fmla="*/ 609 h 661"/>
                <a:gd name="T20" fmla="*/ 775 w 993"/>
                <a:gd name="T21" fmla="*/ 644 h 661"/>
                <a:gd name="T22" fmla="*/ 685 w 993"/>
                <a:gd name="T23" fmla="*/ 661 h 661"/>
                <a:gd name="T24" fmla="*/ 606 w 993"/>
                <a:gd name="T25" fmla="*/ 620 h 661"/>
                <a:gd name="T26" fmla="*/ 483 w 993"/>
                <a:gd name="T27" fmla="*/ 549 h 661"/>
                <a:gd name="T28" fmla="*/ 428 w 993"/>
                <a:gd name="T29" fmla="*/ 516 h 661"/>
                <a:gd name="T30" fmla="*/ 390 w 993"/>
                <a:gd name="T31" fmla="*/ 521 h 661"/>
                <a:gd name="T32" fmla="*/ 344 w 993"/>
                <a:gd name="T33" fmla="*/ 538 h 661"/>
                <a:gd name="T34" fmla="*/ 322 w 993"/>
                <a:gd name="T35" fmla="*/ 497 h 661"/>
                <a:gd name="T36" fmla="*/ 267 w 993"/>
                <a:gd name="T37" fmla="*/ 478 h 661"/>
                <a:gd name="T38" fmla="*/ 202 w 993"/>
                <a:gd name="T39" fmla="*/ 426 h 661"/>
                <a:gd name="T40" fmla="*/ 93 w 993"/>
                <a:gd name="T41" fmla="*/ 385 h 661"/>
                <a:gd name="T42" fmla="*/ 104 w 993"/>
                <a:gd name="T43" fmla="*/ 317 h 661"/>
                <a:gd name="T44" fmla="*/ 65 w 993"/>
                <a:gd name="T45" fmla="*/ 251 h 661"/>
                <a:gd name="T46" fmla="*/ 33 w 993"/>
                <a:gd name="T47" fmla="*/ 213 h 661"/>
                <a:gd name="T48" fmla="*/ 5 w 993"/>
                <a:gd name="T49" fmla="*/ 166 h 661"/>
                <a:gd name="T50" fmla="*/ 76 w 993"/>
                <a:gd name="T51" fmla="*/ 125 h 661"/>
                <a:gd name="T52" fmla="*/ 164 w 993"/>
                <a:gd name="T53" fmla="*/ 92 h 661"/>
                <a:gd name="T54" fmla="*/ 251 w 993"/>
                <a:gd name="T55" fmla="*/ 51 h 661"/>
                <a:gd name="T56" fmla="*/ 278 w 993"/>
                <a:gd name="T57" fmla="*/ 84 h 661"/>
                <a:gd name="T58" fmla="*/ 319 w 993"/>
                <a:gd name="T59" fmla="*/ 73 h 661"/>
                <a:gd name="T60" fmla="*/ 401 w 993"/>
                <a:gd name="T61" fmla="*/ 54 h 661"/>
                <a:gd name="T62" fmla="*/ 423 w 993"/>
                <a:gd name="T63" fmla="*/ 114 h 661"/>
                <a:gd name="T64" fmla="*/ 472 w 993"/>
                <a:gd name="T65" fmla="*/ 139 h 661"/>
                <a:gd name="T66" fmla="*/ 540 w 993"/>
                <a:gd name="T67" fmla="*/ 188 h 661"/>
                <a:gd name="T68" fmla="*/ 633 w 993"/>
                <a:gd name="T69" fmla="*/ 177 h 661"/>
                <a:gd name="T70" fmla="*/ 674 w 993"/>
                <a:gd name="T71" fmla="*/ 103 h 661"/>
                <a:gd name="T72" fmla="*/ 731 w 993"/>
                <a:gd name="T73" fmla="*/ 54 h 661"/>
                <a:gd name="T74" fmla="*/ 805 w 993"/>
                <a:gd name="T75" fmla="*/ 76 h 661"/>
                <a:gd name="T76" fmla="*/ 920 w 993"/>
                <a:gd name="T77" fmla="*/ 76 h 661"/>
                <a:gd name="T78" fmla="*/ 939 w 993"/>
                <a:gd name="T79" fmla="*/ 19 h 661"/>
                <a:gd name="T80" fmla="*/ 993 w 993"/>
                <a:gd name="T81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93" h="661">
                  <a:moveTo>
                    <a:pt x="993" y="0"/>
                  </a:moveTo>
                  <a:lnTo>
                    <a:pt x="982" y="46"/>
                  </a:lnTo>
                  <a:lnTo>
                    <a:pt x="955" y="101"/>
                  </a:lnTo>
                  <a:lnTo>
                    <a:pt x="947" y="150"/>
                  </a:lnTo>
                  <a:lnTo>
                    <a:pt x="963" y="174"/>
                  </a:lnTo>
                  <a:lnTo>
                    <a:pt x="903" y="224"/>
                  </a:lnTo>
                  <a:lnTo>
                    <a:pt x="903" y="256"/>
                  </a:lnTo>
                  <a:lnTo>
                    <a:pt x="920" y="289"/>
                  </a:lnTo>
                  <a:lnTo>
                    <a:pt x="925" y="333"/>
                  </a:lnTo>
                  <a:lnTo>
                    <a:pt x="939" y="347"/>
                  </a:lnTo>
                  <a:lnTo>
                    <a:pt x="906" y="368"/>
                  </a:lnTo>
                  <a:lnTo>
                    <a:pt x="930" y="418"/>
                  </a:lnTo>
                  <a:lnTo>
                    <a:pt x="955" y="470"/>
                  </a:lnTo>
                  <a:lnTo>
                    <a:pt x="955" y="494"/>
                  </a:lnTo>
                  <a:lnTo>
                    <a:pt x="990" y="511"/>
                  </a:lnTo>
                  <a:lnTo>
                    <a:pt x="990" y="554"/>
                  </a:lnTo>
                  <a:lnTo>
                    <a:pt x="960" y="584"/>
                  </a:lnTo>
                  <a:lnTo>
                    <a:pt x="960" y="617"/>
                  </a:lnTo>
                  <a:lnTo>
                    <a:pt x="941" y="644"/>
                  </a:lnTo>
                  <a:lnTo>
                    <a:pt x="906" y="609"/>
                  </a:lnTo>
                  <a:lnTo>
                    <a:pt x="797" y="609"/>
                  </a:lnTo>
                  <a:lnTo>
                    <a:pt x="775" y="644"/>
                  </a:lnTo>
                  <a:lnTo>
                    <a:pt x="704" y="644"/>
                  </a:lnTo>
                  <a:lnTo>
                    <a:pt x="685" y="661"/>
                  </a:lnTo>
                  <a:lnTo>
                    <a:pt x="641" y="620"/>
                  </a:lnTo>
                  <a:lnTo>
                    <a:pt x="606" y="620"/>
                  </a:lnTo>
                  <a:lnTo>
                    <a:pt x="565" y="568"/>
                  </a:lnTo>
                  <a:lnTo>
                    <a:pt x="483" y="549"/>
                  </a:lnTo>
                  <a:lnTo>
                    <a:pt x="469" y="516"/>
                  </a:lnTo>
                  <a:lnTo>
                    <a:pt x="428" y="516"/>
                  </a:lnTo>
                  <a:lnTo>
                    <a:pt x="428" y="494"/>
                  </a:lnTo>
                  <a:lnTo>
                    <a:pt x="390" y="521"/>
                  </a:lnTo>
                  <a:lnTo>
                    <a:pt x="390" y="554"/>
                  </a:lnTo>
                  <a:lnTo>
                    <a:pt x="344" y="538"/>
                  </a:lnTo>
                  <a:lnTo>
                    <a:pt x="322" y="527"/>
                  </a:lnTo>
                  <a:lnTo>
                    <a:pt x="322" y="497"/>
                  </a:lnTo>
                  <a:lnTo>
                    <a:pt x="292" y="480"/>
                  </a:lnTo>
                  <a:lnTo>
                    <a:pt x="267" y="478"/>
                  </a:lnTo>
                  <a:lnTo>
                    <a:pt x="243" y="450"/>
                  </a:lnTo>
                  <a:lnTo>
                    <a:pt x="202" y="426"/>
                  </a:lnTo>
                  <a:lnTo>
                    <a:pt x="145" y="426"/>
                  </a:lnTo>
                  <a:lnTo>
                    <a:pt x="93" y="385"/>
                  </a:lnTo>
                  <a:lnTo>
                    <a:pt x="82" y="336"/>
                  </a:lnTo>
                  <a:lnTo>
                    <a:pt x="104" y="317"/>
                  </a:lnTo>
                  <a:lnTo>
                    <a:pt x="106" y="270"/>
                  </a:lnTo>
                  <a:lnTo>
                    <a:pt x="65" y="251"/>
                  </a:lnTo>
                  <a:lnTo>
                    <a:pt x="65" y="224"/>
                  </a:lnTo>
                  <a:lnTo>
                    <a:pt x="33" y="213"/>
                  </a:lnTo>
                  <a:lnTo>
                    <a:pt x="0" y="194"/>
                  </a:lnTo>
                  <a:lnTo>
                    <a:pt x="5" y="166"/>
                  </a:lnTo>
                  <a:lnTo>
                    <a:pt x="24" y="136"/>
                  </a:lnTo>
                  <a:lnTo>
                    <a:pt x="76" y="125"/>
                  </a:lnTo>
                  <a:lnTo>
                    <a:pt x="134" y="76"/>
                  </a:lnTo>
                  <a:lnTo>
                    <a:pt x="164" y="92"/>
                  </a:lnTo>
                  <a:lnTo>
                    <a:pt x="221" y="92"/>
                  </a:lnTo>
                  <a:lnTo>
                    <a:pt x="251" y="51"/>
                  </a:lnTo>
                  <a:lnTo>
                    <a:pt x="278" y="51"/>
                  </a:lnTo>
                  <a:lnTo>
                    <a:pt x="278" y="84"/>
                  </a:lnTo>
                  <a:lnTo>
                    <a:pt x="300" y="92"/>
                  </a:lnTo>
                  <a:lnTo>
                    <a:pt x="319" y="73"/>
                  </a:lnTo>
                  <a:lnTo>
                    <a:pt x="357" y="54"/>
                  </a:lnTo>
                  <a:lnTo>
                    <a:pt x="401" y="54"/>
                  </a:lnTo>
                  <a:lnTo>
                    <a:pt x="423" y="76"/>
                  </a:lnTo>
                  <a:lnTo>
                    <a:pt x="423" y="114"/>
                  </a:lnTo>
                  <a:lnTo>
                    <a:pt x="447" y="114"/>
                  </a:lnTo>
                  <a:lnTo>
                    <a:pt x="472" y="139"/>
                  </a:lnTo>
                  <a:lnTo>
                    <a:pt x="516" y="164"/>
                  </a:lnTo>
                  <a:lnTo>
                    <a:pt x="540" y="188"/>
                  </a:lnTo>
                  <a:lnTo>
                    <a:pt x="578" y="177"/>
                  </a:lnTo>
                  <a:lnTo>
                    <a:pt x="633" y="177"/>
                  </a:lnTo>
                  <a:lnTo>
                    <a:pt x="644" y="133"/>
                  </a:lnTo>
                  <a:lnTo>
                    <a:pt x="674" y="103"/>
                  </a:lnTo>
                  <a:lnTo>
                    <a:pt x="731" y="87"/>
                  </a:lnTo>
                  <a:lnTo>
                    <a:pt x="731" y="54"/>
                  </a:lnTo>
                  <a:lnTo>
                    <a:pt x="756" y="54"/>
                  </a:lnTo>
                  <a:lnTo>
                    <a:pt x="805" y="76"/>
                  </a:lnTo>
                  <a:lnTo>
                    <a:pt x="879" y="117"/>
                  </a:lnTo>
                  <a:lnTo>
                    <a:pt x="920" y="76"/>
                  </a:lnTo>
                  <a:lnTo>
                    <a:pt x="941" y="54"/>
                  </a:lnTo>
                  <a:lnTo>
                    <a:pt x="939" y="19"/>
                  </a:lnTo>
                  <a:lnTo>
                    <a:pt x="993" y="0"/>
                  </a:lnTo>
                  <a:lnTo>
                    <a:pt x="993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60" name="Freeform 12">
              <a:extLst>
                <a:ext uri="{FF2B5EF4-FFF2-40B4-BE49-F238E27FC236}">
                  <a16:creationId xmlns:a16="http://schemas.microsoft.com/office/drawing/2014/main" id="{115B8184-73BB-40BB-82B8-539CC71D1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756"/>
              <a:ext cx="1157" cy="948"/>
            </a:xfrm>
            <a:custGeom>
              <a:avLst/>
              <a:gdLst>
                <a:gd name="T0" fmla="*/ 169 w 1157"/>
                <a:gd name="T1" fmla="*/ 123 h 948"/>
                <a:gd name="T2" fmla="*/ 115 w 1157"/>
                <a:gd name="T3" fmla="*/ 150 h 948"/>
                <a:gd name="T4" fmla="*/ 57 w 1157"/>
                <a:gd name="T5" fmla="*/ 229 h 948"/>
                <a:gd name="T6" fmla="*/ 52 w 1157"/>
                <a:gd name="T7" fmla="*/ 279 h 948"/>
                <a:gd name="T8" fmla="*/ 5 w 1157"/>
                <a:gd name="T9" fmla="*/ 374 h 948"/>
                <a:gd name="T10" fmla="*/ 8 w 1157"/>
                <a:gd name="T11" fmla="*/ 434 h 948"/>
                <a:gd name="T12" fmla="*/ 22 w 1157"/>
                <a:gd name="T13" fmla="*/ 500 h 948"/>
                <a:gd name="T14" fmla="*/ 49 w 1157"/>
                <a:gd name="T15" fmla="*/ 533 h 948"/>
                <a:gd name="T16" fmla="*/ 109 w 1157"/>
                <a:gd name="T17" fmla="*/ 555 h 948"/>
                <a:gd name="T18" fmla="*/ 186 w 1157"/>
                <a:gd name="T19" fmla="*/ 596 h 948"/>
                <a:gd name="T20" fmla="*/ 240 w 1157"/>
                <a:gd name="T21" fmla="*/ 609 h 948"/>
                <a:gd name="T22" fmla="*/ 295 w 1157"/>
                <a:gd name="T23" fmla="*/ 612 h 948"/>
                <a:gd name="T24" fmla="*/ 371 w 1157"/>
                <a:gd name="T25" fmla="*/ 617 h 948"/>
                <a:gd name="T26" fmla="*/ 407 w 1157"/>
                <a:gd name="T27" fmla="*/ 669 h 948"/>
                <a:gd name="T28" fmla="*/ 458 w 1157"/>
                <a:gd name="T29" fmla="*/ 724 h 948"/>
                <a:gd name="T30" fmla="*/ 483 w 1157"/>
                <a:gd name="T31" fmla="*/ 784 h 948"/>
                <a:gd name="T32" fmla="*/ 532 w 1157"/>
                <a:gd name="T33" fmla="*/ 817 h 948"/>
                <a:gd name="T34" fmla="*/ 595 w 1157"/>
                <a:gd name="T35" fmla="*/ 842 h 948"/>
                <a:gd name="T36" fmla="*/ 688 w 1157"/>
                <a:gd name="T37" fmla="*/ 833 h 948"/>
                <a:gd name="T38" fmla="*/ 756 w 1157"/>
                <a:gd name="T39" fmla="*/ 858 h 948"/>
                <a:gd name="T40" fmla="*/ 789 w 1157"/>
                <a:gd name="T41" fmla="*/ 872 h 948"/>
                <a:gd name="T42" fmla="*/ 838 w 1157"/>
                <a:gd name="T43" fmla="*/ 932 h 948"/>
                <a:gd name="T44" fmla="*/ 898 w 1157"/>
                <a:gd name="T45" fmla="*/ 937 h 948"/>
                <a:gd name="T46" fmla="*/ 947 w 1157"/>
                <a:gd name="T47" fmla="*/ 833 h 948"/>
                <a:gd name="T48" fmla="*/ 1010 w 1157"/>
                <a:gd name="T49" fmla="*/ 831 h 948"/>
                <a:gd name="T50" fmla="*/ 1097 w 1157"/>
                <a:gd name="T51" fmla="*/ 833 h 948"/>
                <a:gd name="T52" fmla="*/ 1157 w 1157"/>
                <a:gd name="T53" fmla="*/ 771 h 948"/>
                <a:gd name="T54" fmla="*/ 1111 w 1157"/>
                <a:gd name="T55" fmla="*/ 639 h 948"/>
                <a:gd name="T56" fmla="*/ 1051 w 1157"/>
                <a:gd name="T57" fmla="*/ 617 h 948"/>
                <a:gd name="T58" fmla="*/ 991 w 1157"/>
                <a:gd name="T59" fmla="*/ 566 h 948"/>
                <a:gd name="T60" fmla="*/ 974 w 1157"/>
                <a:gd name="T61" fmla="*/ 445 h 948"/>
                <a:gd name="T62" fmla="*/ 944 w 1157"/>
                <a:gd name="T63" fmla="*/ 396 h 948"/>
                <a:gd name="T64" fmla="*/ 849 w 1157"/>
                <a:gd name="T65" fmla="*/ 385 h 948"/>
                <a:gd name="T66" fmla="*/ 778 w 1157"/>
                <a:gd name="T67" fmla="*/ 410 h 948"/>
                <a:gd name="T68" fmla="*/ 712 w 1157"/>
                <a:gd name="T69" fmla="*/ 344 h 948"/>
                <a:gd name="T70" fmla="*/ 663 w 1157"/>
                <a:gd name="T71" fmla="*/ 341 h 948"/>
                <a:gd name="T72" fmla="*/ 633 w 1157"/>
                <a:gd name="T73" fmla="*/ 290 h 948"/>
                <a:gd name="T74" fmla="*/ 568 w 1157"/>
                <a:gd name="T75" fmla="*/ 270 h 948"/>
                <a:gd name="T76" fmla="*/ 513 w 1157"/>
                <a:gd name="T77" fmla="*/ 355 h 948"/>
                <a:gd name="T78" fmla="*/ 445 w 1157"/>
                <a:gd name="T79" fmla="*/ 322 h 948"/>
                <a:gd name="T80" fmla="*/ 396 w 1157"/>
                <a:gd name="T81" fmla="*/ 257 h 948"/>
                <a:gd name="T82" fmla="*/ 330 w 1157"/>
                <a:gd name="T83" fmla="*/ 219 h 948"/>
                <a:gd name="T84" fmla="*/ 297 w 1157"/>
                <a:gd name="T85" fmla="*/ 158 h 948"/>
                <a:gd name="T86" fmla="*/ 401 w 1157"/>
                <a:gd name="T87" fmla="*/ 120 h 948"/>
                <a:gd name="T88" fmla="*/ 371 w 1157"/>
                <a:gd name="T89" fmla="*/ 63 h 948"/>
                <a:gd name="T90" fmla="*/ 344 w 1157"/>
                <a:gd name="T91" fmla="*/ 0 h 948"/>
                <a:gd name="T92" fmla="*/ 306 w 1157"/>
                <a:gd name="T93" fmla="*/ 55 h 948"/>
                <a:gd name="T94" fmla="*/ 169 w 1157"/>
                <a:gd name="T95" fmla="*/ 63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57" h="948">
                  <a:moveTo>
                    <a:pt x="169" y="63"/>
                  </a:moveTo>
                  <a:lnTo>
                    <a:pt x="169" y="123"/>
                  </a:lnTo>
                  <a:lnTo>
                    <a:pt x="142" y="123"/>
                  </a:lnTo>
                  <a:lnTo>
                    <a:pt x="115" y="150"/>
                  </a:lnTo>
                  <a:lnTo>
                    <a:pt x="57" y="188"/>
                  </a:lnTo>
                  <a:lnTo>
                    <a:pt x="57" y="229"/>
                  </a:lnTo>
                  <a:lnTo>
                    <a:pt x="35" y="249"/>
                  </a:lnTo>
                  <a:lnTo>
                    <a:pt x="52" y="279"/>
                  </a:lnTo>
                  <a:lnTo>
                    <a:pt x="16" y="328"/>
                  </a:lnTo>
                  <a:lnTo>
                    <a:pt x="5" y="374"/>
                  </a:lnTo>
                  <a:lnTo>
                    <a:pt x="30" y="399"/>
                  </a:lnTo>
                  <a:lnTo>
                    <a:pt x="8" y="434"/>
                  </a:lnTo>
                  <a:lnTo>
                    <a:pt x="0" y="478"/>
                  </a:lnTo>
                  <a:lnTo>
                    <a:pt x="22" y="500"/>
                  </a:lnTo>
                  <a:lnTo>
                    <a:pt x="49" y="500"/>
                  </a:lnTo>
                  <a:lnTo>
                    <a:pt x="49" y="533"/>
                  </a:lnTo>
                  <a:lnTo>
                    <a:pt x="85" y="533"/>
                  </a:lnTo>
                  <a:lnTo>
                    <a:pt x="109" y="555"/>
                  </a:lnTo>
                  <a:lnTo>
                    <a:pt x="153" y="544"/>
                  </a:lnTo>
                  <a:lnTo>
                    <a:pt x="186" y="596"/>
                  </a:lnTo>
                  <a:lnTo>
                    <a:pt x="216" y="596"/>
                  </a:lnTo>
                  <a:lnTo>
                    <a:pt x="240" y="609"/>
                  </a:lnTo>
                  <a:lnTo>
                    <a:pt x="270" y="587"/>
                  </a:lnTo>
                  <a:lnTo>
                    <a:pt x="295" y="612"/>
                  </a:lnTo>
                  <a:lnTo>
                    <a:pt x="327" y="596"/>
                  </a:lnTo>
                  <a:lnTo>
                    <a:pt x="371" y="617"/>
                  </a:lnTo>
                  <a:lnTo>
                    <a:pt x="360" y="669"/>
                  </a:lnTo>
                  <a:lnTo>
                    <a:pt x="407" y="669"/>
                  </a:lnTo>
                  <a:lnTo>
                    <a:pt x="423" y="713"/>
                  </a:lnTo>
                  <a:lnTo>
                    <a:pt x="458" y="724"/>
                  </a:lnTo>
                  <a:lnTo>
                    <a:pt x="488" y="754"/>
                  </a:lnTo>
                  <a:lnTo>
                    <a:pt x="483" y="784"/>
                  </a:lnTo>
                  <a:lnTo>
                    <a:pt x="516" y="784"/>
                  </a:lnTo>
                  <a:lnTo>
                    <a:pt x="532" y="817"/>
                  </a:lnTo>
                  <a:lnTo>
                    <a:pt x="565" y="817"/>
                  </a:lnTo>
                  <a:lnTo>
                    <a:pt x="595" y="842"/>
                  </a:lnTo>
                  <a:lnTo>
                    <a:pt x="641" y="822"/>
                  </a:lnTo>
                  <a:lnTo>
                    <a:pt x="688" y="833"/>
                  </a:lnTo>
                  <a:lnTo>
                    <a:pt x="723" y="858"/>
                  </a:lnTo>
                  <a:lnTo>
                    <a:pt x="756" y="858"/>
                  </a:lnTo>
                  <a:lnTo>
                    <a:pt x="786" y="844"/>
                  </a:lnTo>
                  <a:lnTo>
                    <a:pt x="789" y="872"/>
                  </a:lnTo>
                  <a:lnTo>
                    <a:pt x="832" y="896"/>
                  </a:lnTo>
                  <a:lnTo>
                    <a:pt x="838" y="932"/>
                  </a:lnTo>
                  <a:lnTo>
                    <a:pt x="873" y="948"/>
                  </a:lnTo>
                  <a:lnTo>
                    <a:pt x="898" y="937"/>
                  </a:lnTo>
                  <a:lnTo>
                    <a:pt x="950" y="869"/>
                  </a:lnTo>
                  <a:lnTo>
                    <a:pt x="947" y="833"/>
                  </a:lnTo>
                  <a:lnTo>
                    <a:pt x="982" y="817"/>
                  </a:lnTo>
                  <a:lnTo>
                    <a:pt x="1010" y="831"/>
                  </a:lnTo>
                  <a:lnTo>
                    <a:pt x="1059" y="822"/>
                  </a:lnTo>
                  <a:lnTo>
                    <a:pt x="1097" y="833"/>
                  </a:lnTo>
                  <a:lnTo>
                    <a:pt x="1149" y="809"/>
                  </a:lnTo>
                  <a:lnTo>
                    <a:pt x="1157" y="771"/>
                  </a:lnTo>
                  <a:lnTo>
                    <a:pt x="1127" y="694"/>
                  </a:lnTo>
                  <a:lnTo>
                    <a:pt x="1111" y="639"/>
                  </a:lnTo>
                  <a:lnTo>
                    <a:pt x="1070" y="639"/>
                  </a:lnTo>
                  <a:lnTo>
                    <a:pt x="1051" y="617"/>
                  </a:lnTo>
                  <a:lnTo>
                    <a:pt x="999" y="604"/>
                  </a:lnTo>
                  <a:lnTo>
                    <a:pt x="991" y="566"/>
                  </a:lnTo>
                  <a:lnTo>
                    <a:pt x="955" y="489"/>
                  </a:lnTo>
                  <a:lnTo>
                    <a:pt x="974" y="445"/>
                  </a:lnTo>
                  <a:lnTo>
                    <a:pt x="961" y="440"/>
                  </a:lnTo>
                  <a:lnTo>
                    <a:pt x="944" y="396"/>
                  </a:lnTo>
                  <a:lnTo>
                    <a:pt x="911" y="418"/>
                  </a:lnTo>
                  <a:lnTo>
                    <a:pt x="849" y="385"/>
                  </a:lnTo>
                  <a:lnTo>
                    <a:pt x="797" y="377"/>
                  </a:lnTo>
                  <a:lnTo>
                    <a:pt x="778" y="410"/>
                  </a:lnTo>
                  <a:lnTo>
                    <a:pt x="748" y="361"/>
                  </a:lnTo>
                  <a:lnTo>
                    <a:pt x="712" y="344"/>
                  </a:lnTo>
                  <a:lnTo>
                    <a:pt x="693" y="322"/>
                  </a:lnTo>
                  <a:lnTo>
                    <a:pt x="663" y="341"/>
                  </a:lnTo>
                  <a:lnTo>
                    <a:pt x="630" y="328"/>
                  </a:lnTo>
                  <a:lnTo>
                    <a:pt x="633" y="290"/>
                  </a:lnTo>
                  <a:lnTo>
                    <a:pt x="606" y="262"/>
                  </a:lnTo>
                  <a:lnTo>
                    <a:pt x="568" y="270"/>
                  </a:lnTo>
                  <a:lnTo>
                    <a:pt x="548" y="320"/>
                  </a:lnTo>
                  <a:lnTo>
                    <a:pt x="513" y="355"/>
                  </a:lnTo>
                  <a:lnTo>
                    <a:pt x="478" y="355"/>
                  </a:lnTo>
                  <a:lnTo>
                    <a:pt x="445" y="322"/>
                  </a:lnTo>
                  <a:lnTo>
                    <a:pt x="412" y="311"/>
                  </a:lnTo>
                  <a:lnTo>
                    <a:pt x="396" y="257"/>
                  </a:lnTo>
                  <a:lnTo>
                    <a:pt x="363" y="216"/>
                  </a:lnTo>
                  <a:lnTo>
                    <a:pt x="330" y="219"/>
                  </a:lnTo>
                  <a:lnTo>
                    <a:pt x="297" y="186"/>
                  </a:lnTo>
                  <a:lnTo>
                    <a:pt x="297" y="158"/>
                  </a:lnTo>
                  <a:lnTo>
                    <a:pt x="355" y="142"/>
                  </a:lnTo>
                  <a:lnTo>
                    <a:pt x="401" y="120"/>
                  </a:lnTo>
                  <a:lnTo>
                    <a:pt x="401" y="93"/>
                  </a:lnTo>
                  <a:lnTo>
                    <a:pt x="371" y="63"/>
                  </a:lnTo>
                  <a:lnTo>
                    <a:pt x="377" y="33"/>
                  </a:lnTo>
                  <a:lnTo>
                    <a:pt x="344" y="0"/>
                  </a:lnTo>
                  <a:lnTo>
                    <a:pt x="330" y="33"/>
                  </a:lnTo>
                  <a:lnTo>
                    <a:pt x="306" y="55"/>
                  </a:lnTo>
                  <a:lnTo>
                    <a:pt x="226" y="49"/>
                  </a:lnTo>
                  <a:lnTo>
                    <a:pt x="169" y="63"/>
                  </a:lnTo>
                  <a:lnTo>
                    <a:pt x="169" y="6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61" name="Freeform 13">
              <a:extLst>
                <a:ext uri="{FF2B5EF4-FFF2-40B4-BE49-F238E27FC236}">
                  <a16:creationId xmlns:a16="http://schemas.microsoft.com/office/drawing/2014/main" id="{BF2D74EC-C1AB-4886-9041-514FAF00F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1647"/>
              <a:ext cx="816" cy="1218"/>
            </a:xfrm>
            <a:custGeom>
              <a:avLst/>
              <a:gdLst>
                <a:gd name="T0" fmla="*/ 453 w 816"/>
                <a:gd name="T1" fmla="*/ 232 h 1218"/>
                <a:gd name="T2" fmla="*/ 399 w 816"/>
                <a:gd name="T3" fmla="*/ 259 h 1218"/>
                <a:gd name="T4" fmla="*/ 341 w 816"/>
                <a:gd name="T5" fmla="*/ 338 h 1218"/>
                <a:gd name="T6" fmla="*/ 336 w 816"/>
                <a:gd name="T7" fmla="*/ 388 h 1218"/>
                <a:gd name="T8" fmla="*/ 289 w 816"/>
                <a:gd name="T9" fmla="*/ 483 h 1218"/>
                <a:gd name="T10" fmla="*/ 292 w 816"/>
                <a:gd name="T11" fmla="*/ 543 h 1218"/>
                <a:gd name="T12" fmla="*/ 306 w 816"/>
                <a:gd name="T13" fmla="*/ 609 h 1218"/>
                <a:gd name="T14" fmla="*/ 333 w 816"/>
                <a:gd name="T15" fmla="*/ 642 h 1218"/>
                <a:gd name="T16" fmla="*/ 393 w 816"/>
                <a:gd name="T17" fmla="*/ 664 h 1218"/>
                <a:gd name="T18" fmla="*/ 470 w 816"/>
                <a:gd name="T19" fmla="*/ 705 h 1218"/>
                <a:gd name="T20" fmla="*/ 524 w 816"/>
                <a:gd name="T21" fmla="*/ 718 h 1218"/>
                <a:gd name="T22" fmla="*/ 579 w 816"/>
                <a:gd name="T23" fmla="*/ 721 h 1218"/>
                <a:gd name="T24" fmla="*/ 655 w 816"/>
                <a:gd name="T25" fmla="*/ 726 h 1218"/>
                <a:gd name="T26" fmla="*/ 691 w 816"/>
                <a:gd name="T27" fmla="*/ 778 h 1218"/>
                <a:gd name="T28" fmla="*/ 742 w 816"/>
                <a:gd name="T29" fmla="*/ 833 h 1218"/>
                <a:gd name="T30" fmla="*/ 767 w 816"/>
                <a:gd name="T31" fmla="*/ 893 h 1218"/>
                <a:gd name="T32" fmla="*/ 816 w 816"/>
                <a:gd name="T33" fmla="*/ 926 h 1218"/>
                <a:gd name="T34" fmla="*/ 767 w 816"/>
                <a:gd name="T35" fmla="*/ 942 h 1218"/>
                <a:gd name="T36" fmla="*/ 729 w 816"/>
                <a:gd name="T37" fmla="*/ 1008 h 1218"/>
                <a:gd name="T38" fmla="*/ 663 w 816"/>
                <a:gd name="T39" fmla="*/ 1002 h 1218"/>
                <a:gd name="T40" fmla="*/ 631 w 816"/>
                <a:gd name="T41" fmla="*/ 1057 h 1218"/>
                <a:gd name="T42" fmla="*/ 562 w 816"/>
                <a:gd name="T43" fmla="*/ 1060 h 1218"/>
                <a:gd name="T44" fmla="*/ 521 w 816"/>
                <a:gd name="T45" fmla="*/ 1115 h 1218"/>
                <a:gd name="T46" fmla="*/ 459 w 816"/>
                <a:gd name="T47" fmla="*/ 1095 h 1218"/>
                <a:gd name="T48" fmla="*/ 423 w 816"/>
                <a:gd name="T49" fmla="*/ 1087 h 1218"/>
                <a:gd name="T50" fmla="*/ 415 w 816"/>
                <a:gd name="T51" fmla="*/ 1155 h 1218"/>
                <a:gd name="T52" fmla="*/ 347 w 816"/>
                <a:gd name="T53" fmla="*/ 1183 h 1218"/>
                <a:gd name="T54" fmla="*/ 289 w 816"/>
                <a:gd name="T55" fmla="*/ 1180 h 1218"/>
                <a:gd name="T56" fmla="*/ 270 w 816"/>
                <a:gd name="T57" fmla="*/ 1139 h 1218"/>
                <a:gd name="T58" fmla="*/ 224 w 816"/>
                <a:gd name="T59" fmla="*/ 1106 h 1218"/>
                <a:gd name="T60" fmla="*/ 188 w 816"/>
                <a:gd name="T61" fmla="*/ 1057 h 1218"/>
                <a:gd name="T62" fmla="*/ 167 w 816"/>
                <a:gd name="T63" fmla="*/ 1008 h 1218"/>
                <a:gd name="T64" fmla="*/ 120 w 816"/>
                <a:gd name="T65" fmla="*/ 978 h 1218"/>
                <a:gd name="T66" fmla="*/ 123 w 816"/>
                <a:gd name="T67" fmla="*/ 1024 h 1218"/>
                <a:gd name="T68" fmla="*/ 120 w 816"/>
                <a:gd name="T69" fmla="*/ 1087 h 1218"/>
                <a:gd name="T70" fmla="*/ 57 w 816"/>
                <a:gd name="T71" fmla="*/ 1074 h 1218"/>
                <a:gd name="T72" fmla="*/ 52 w 816"/>
                <a:gd name="T73" fmla="*/ 1016 h 1218"/>
                <a:gd name="T74" fmla="*/ 82 w 816"/>
                <a:gd name="T75" fmla="*/ 948 h 1218"/>
                <a:gd name="T76" fmla="*/ 22 w 816"/>
                <a:gd name="T77" fmla="*/ 937 h 1218"/>
                <a:gd name="T78" fmla="*/ 57 w 816"/>
                <a:gd name="T79" fmla="*/ 863 h 1218"/>
                <a:gd name="T80" fmla="*/ 87 w 816"/>
                <a:gd name="T81" fmla="*/ 800 h 1218"/>
                <a:gd name="T82" fmla="*/ 52 w 816"/>
                <a:gd name="T83" fmla="*/ 740 h 1218"/>
                <a:gd name="T84" fmla="*/ 27 w 816"/>
                <a:gd name="T85" fmla="*/ 664 h 1218"/>
                <a:gd name="T86" fmla="*/ 36 w 816"/>
                <a:gd name="T87" fmla="*/ 593 h 1218"/>
                <a:gd name="T88" fmla="*/ 17 w 816"/>
                <a:gd name="T89" fmla="*/ 535 h 1218"/>
                <a:gd name="T90" fmla="*/ 0 w 816"/>
                <a:gd name="T91" fmla="*/ 470 h 1218"/>
                <a:gd name="T92" fmla="*/ 44 w 816"/>
                <a:gd name="T93" fmla="*/ 396 h 1218"/>
                <a:gd name="T94" fmla="*/ 79 w 816"/>
                <a:gd name="T95" fmla="*/ 292 h 1218"/>
                <a:gd name="T96" fmla="*/ 142 w 816"/>
                <a:gd name="T97" fmla="*/ 221 h 1218"/>
                <a:gd name="T98" fmla="*/ 183 w 816"/>
                <a:gd name="T99" fmla="*/ 172 h 1218"/>
                <a:gd name="T100" fmla="*/ 131 w 816"/>
                <a:gd name="T101" fmla="*/ 134 h 1218"/>
                <a:gd name="T102" fmla="*/ 71 w 816"/>
                <a:gd name="T103" fmla="*/ 43 h 1218"/>
                <a:gd name="T104" fmla="*/ 142 w 816"/>
                <a:gd name="T105" fmla="*/ 13 h 1218"/>
                <a:gd name="T106" fmla="*/ 238 w 816"/>
                <a:gd name="T107" fmla="*/ 38 h 1218"/>
                <a:gd name="T108" fmla="*/ 306 w 816"/>
                <a:gd name="T109" fmla="*/ 49 h 1218"/>
                <a:gd name="T110" fmla="*/ 347 w 816"/>
                <a:gd name="T111" fmla="*/ 117 h 1218"/>
                <a:gd name="T112" fmla="*/ 409 w 816"/>
                <a:gd name="T113" fmla="*/ 161 h 1218"/>
                <a:gd name="T114" fmla="*/ 453 w 816"/>
                <a:gd name="T115" fmla="*/ 172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6" h="1218">
                  <a:moveTo>
                    <a:pt x="453" y="172"/>
                  </a:moveTo>
                  <a:lnTo>
                    <a:pt x="453" y="232"/>
                  </a:lnTo>
                  <a:lnTo>
                    <a:pt x="426" y="232"/>
                  </a:lnTo>
                  <a:lnTo>
                    <a:pt x="399" y="259"/>
                  </a:lnTo>
                  <a:lnTo>
                    <a:pt x="341" y="297"/>
                  </a:lnTo>
                  <a:lnTo>
                    <a:pt x="341" y="338"/>
                  </a:lnTo>
                  <a:lnTo>
                    <a:pt x="319" y="358"/>
                  </a:lnTo>
                  <a:lnTo>
                    <a:pt x="336" y="388"/>
                  </a:lnTo>
                  <a:lnTo>
                    <a:pt x="300" y="437"/>
                  </a:lnTo>
                  <a:lnTo>
                    <a:pt x="289" y="483"/>
                  </a:lnTo>
                  <a:lnTo>
                    <a:pt x="314" y="508"/>
                  </a:lnTo>
                  <a:lnTo>
                    <a:pt x="292" y="543"/>
                  </a:lnTo>
                  <a:lnTo>
                    <a:pt x="284" y="587"/>
                  </a:lnTo>
                  <a:lnTo>
                    <a:pt x="306" y="609"/>
                  </a:lnTo>
                  <a:lnTo>
                    <a:pt x="333" y="609"/>
                  </a:lnTo>
                  <a:lnTo>
                    <a:pt x="333" y="642"/>
                  </a:lnTo>
                  <a:lnTo>
                    <a:pt x="369" y="642"/>
                  </a:lnTo>
                  <a:lnTo>
                    <a:pt x="393" y="664"/>
                  </a:lnTo>
                  <a:lnTo>
                    <a:pt x="437" y="653"/>
                  </a:lnTo>
                  <a:lnTo>
                    <a:pt x="470" y="705"/>
                  </a:lnTo>
                  <a:lnTo>
                    <a:pt x="500" y="705"/>
                  </a:lnTo>
                  <a:lnTo>
                    <a:pt x="524" y="718"/>
                  </a:lnTo>
                  <a:lnTo>
                    <a:pt x="554" y="696"/>
                  </a:lnTo>
                  <a:lnTo>
                    <a:pt x="579" y="721"/>
                  </a:lnTo>
                  <a:lnTo>
                    <a:pt x="611" y="705"/>
                  </a:lnTo>
                  <a:lnTo>
                    <a:pt x="655" y="726"/>
                  </a:lnTo>
                  <a:lnTo>
                    <a:pt x="644" y="778"/>
                  </a:lnTo>
                  <a:lnTo>
                    <a:pt x="691" y="778"/>
                  </a:lnTo>
                  <a:lnTo>
                    <a:pt x="707" y="822"/>
                  </a:lnTo>
                  <a:lnTo>
                    <a:pt x="742" y="833"/>
                  </a:lnTo>
                  <a:lnTo>
                    <a:pt x="772" y="863"/>
                  </a:lnTo>
                  <a:lnTo>
                    <a:pt x="767" y="893"/>
                  </a:lnTo>
                  <a:lnTo>
                    <a:pt x="800" y="893"/>
                  </a:lnTo>
                  <a:lnTo>
                    <a:pt x="816" y="926"/>
                  </a:lnTo>
                  <a:lnTo>
                    <a:pt x="792" y="951"/>
                  </a:lnTo>
                  <a:lnTo>
                    <a:pt x="767" y="942"/>
                  </a:lnTo>
                  <a:lnTo>
                    <a:pt x="729" y="967"/>
                  </a:lnTo>
                  <a:lnTo>
                    <a:pt x="729" y="1008"/>
                  </a:lnTo>
                  <a:lnTo>
                    <a:pt x="696" y="1041"/>
                  </a:lnTo>
                  <a:lnTo>
                    <a:pt x="663" y="1002"/>
                  </a:lnTo>
                  <a:lnTo>
                    <a:pt x="617" y="1019"/>
                  </a:lnTo>
                  <a:lnTo>
                    <a:pt x="631" y="1057"/>
                  </a:lnTo>
                  <a:lnTo>
                    <a:pt x="590" y="1071"/>
                  </a:lnTo>
                  <a:lnTo>
                    <a:pt x="562" y="1060"/>
                  </a:lnTo>
                  <a:lnTo>
                    <a:pt x="538" y="1084"/>
                  </a:lnTo>
                  <a:lnTo>
                    <a:pt x="521" y="1115"/>
                  </a:lnTo>
                  <a:lnTo>
                    <a:pt x="497" y="1093"/>
                  </a:lnTo>
                  <a:lnTo>
                    <a:pt x="459" y="1095"/>
                  </a:lnTo>
                  <a:lnTo>
                    <a:pt x="448" y="1065"/>
                  </a:lnTo>
                  <a:lnTo>
                    <a:pt x="423" y="1087"/>
                  </a:lnTo>
                  <a:lnTo>
                    <a:pt x="437" y="1134"/>
                  </a:lnTo>
                  <a:lnTo>
                    <a:pt x="415" y="1155"/>
                  </a:lnTo>
                  <a:lnTo>
                    <a:pt x="401" y="1175"/>
                  </a:lnTo>
                  <a:lnTo>
                    <a:pt x="347" y="1183"/>
                  </a:lnTo>
                  <a:lnTo>
                    <a:pt x="311" y="1218"/>
                  </a:lnTo>
                  <a:lnTo>
                    <a:pt x="289" y="1180"/>
                  </a:lnTo>
                  <a:lnTo>
                    <a:pt x="289" y="1158"/>
                  </a:lnTo>
                  <a:lnTo>
                    <a:pt x="270" y="1139"/>
                  </a:lnTo>
                  <a:lnTo>
                    <a:pt x="229" y="1139"/>
                  </a:lnTo>
                  <a:lnTo>
                    <a:pt x="224" y="1106"/>
                  </a:lnTo>
                  <a:lnTo>
                    <a:pt x="224" y="1079"/>
                  </a:lnTo>
                  <a:lnTo>
                    <a:pt x="188" y="1057"/>
                  </a:lnTo>
                  <a:lnTo>
                    <a:pt x="188" y="1030"/>
                  </a:lnTo>
                  <a:lnTo>
                    <a:pt x="167" y="1008"/>
                  </a:lnTo>
                  <a:lnTo>
                    <a:pt x="153" y="978"/>
                  </a:lnTo>
                  <a:lnTo>
                    <a:pt x="120" y="978"/>
                  </a:lnTo>
                  <a:lnTo>
                    <a:pt x="98" y="1002"/>
                  </a:lnTo>
                  <a:lnTo>
                    <a:pt x="123" y="1024"/>
                  </a:lnTo>
                  <a:lnTo>
                    <a:pt x="145" y="1049"/>
                  </a:lnTo>
                  <a:lnTo>
                    <a:pt x="120" y="1087"/>
                  </a:lnTo>
                  <a:lnTo>
                    <a:pt x="104" y="1104"/>
                  </a:lnTo>
                  <a:lnTo>
                    <a:pt x="57" y="1074"/>
                  </a:lnTo>
                  <a:lnTo>
                    <a:pt x="79" y="1052"/>
                  </a:lnTo>
                  <a:lnTo>
                    <a:pt x="52" y="1016"/>
                  </a:lnTo>
                  <a:lnTo>
                    <a:pt x="52" y="978"/>
                  </a:lnTo>
                  <a:lnTo>
                    <a:pt x="82" y="948"/>
                  </a:lnTo>
                  <a:lnTo>
                    <a:pt x="49" y="937"/>
                  </a:lnTo>
                  <a:lnTo>
                    <a:pt x="22" y="937"/>
                  </a:lnTo>
                  <a:lnTo>
                    <a:pt x="38" y="890"/>
                  </a:lnTo>
                  <a:lnTo>
                    <a:pt x="57" y="863"/>
                  </a:lnTo>
                  <a:lnTo>
                    <a:pt x="57" y="830"/>
                  </a:lnTo>
                  <a:lnTo>
                    <a:pt x="87" y="800"/>
                  </a:lnTo>
                  <a:lnTo>
                    <a:pt x="87" y="757"/>
                  </a:lnTo>
                  <a:lnTo>
                    <a:pt x="52" y="740"/>
                  </a:lnTo>
                  <a:lnTo>
                    <a:pt x="52" y="716"/>
                  </a:lnTo>
                  <a:lnTo>
                    <a:pt x="27" y="664"/>
                  </a:lnTo>
                  <a:lnTo>
                    <a:pt x="3" y="614"/>
                  </a:lnTo>
                  <a:lnTo>
                    <a:pt x="36" y="593"/>
                  </a:lnTo>
                  <a:lnTo>
                    <a:pt x="22" y="579"/>
                  </a:lnTo>
                  <a:lnTo>
                    <a:pt x="17" y="535"/>
                  </a:lnTo>
                  <a:lnTo>
                    <a:pt x="0" y="502"/>
                  </a:lnTo>
                  <a:lnTo>
                    <a:pt x="0" y="470"/>
                  </a:lnTo>
                  <a:lnTo>
                    <a:pt x="60" y="420"/>
                  </a:lnTo>
                  <a:lnTo>
                    <a:pt x="44" y="396"/>
                  </a:lnTo>
                  <a:lnTo>
                    <a:pt x="52" y="347"/>
                  </a:lnTo>
                  <a:lnTo>
                    <a:pt x="79" y="292"/>
                  </a:lnTo>
                  <a:lnTo>
                    <a:pt x="90" y="246"/>
                  </a:lnTo>
                  <a:lnTo>
                    <a:pt x="142" y="221"/>
                  </a:lnTo>
                  <a:lnTo>
                    <a:pt x="183" y="221"/>
                  </a:lnTo>
                  <a:lnTo>
                    <a:pt x="183" y="172"/>
                  </a:lnTo>
                  <a:lnTo>
                    <a:pt x="156" y="144"/>
                  </a:lnTo>
                  <a:lnTo>
                    <a:pt x="131" y="134"/>
                  </a:lnTo>
                  <a:lnTo>
                    <a:pt x="112" y="65"/>
                  </a:lnTo>
                  <a:lnTo>
                    <a:pt x="71" y="43"/>
                  </a:lnTo>
                  <a:lnTo>
                    <a:pt x="93" y="0"/>
                  </a:lnTo>
                  <a:lnTo>
                    <a:pt x="142" y="13"/>
                  </a:lnTo>
                  <a:lnTo>
                    <a:pt x="178" y="21"/>
                  </a:lnTo>
                  <a:lnTo>
                    <a:pt x="238" y="38"/>
                  </a:lnTo>
                  <a:lnTo>
                    <a:pt x="265" y="62"/>
                  </a:lnTo>
                  <a:lnTo>
                    <a:pt x="306" y="49"/>
                  </a:lnTo>
                  <a:lnTo>
                    <a:pt x="311" y="93"/>
                  </a:lnTo>
                  <a:lnTo>
                    <a:pt x="347" y="117"/>
                  </a:lnTo>
                  <a:lnTo>
                    <a:pt x="396" y="117"/>
                  </a:lnTo>
                  <a:lnTo>
                    <a:pt x="409" y="161"/>
                  </a:lnTo>
                  <a:lnTo>
                    <a:pt x="453" y="172"/>
                  </a:lnTo>
                  <a:lnTo>
                    <a:pt x="453" y="17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62" name="Freeform 14">
              <a:extLst>
                <a:ext uri="{FF2B5EF4-FFF2-40B4-BE49-F238E27FC236}">
                  <a16:creationId xmlns:a16="http://schemas.microsoft.com/office/drawing/2014/main" id="{373D04F5-E9BC-4198-BBB1-1FADA8754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311"/>
              <a:ext cx="980" cy="770"/>
            </a:xfrm>
            <a:custGeom>
              <a:avLst/>
              <a:gdLst>
                <a:gd name="T0" fmla="*/ 311 w 980"/>
                <a:gd name="T1" fmla="*/ 2 h 770"/>
                <a:gd name="T2" fmla="*/ 380 w 980"/>
                <a:gd name="T3" fmla="*/ 43 h 770"/>
                <a:gd name="T4" fmla="*/ 456 w 980"/>
                <a:gd name="T5" fmla="*/ 27 h 770"/>
                <a:gd name="T6" fmla="*/ 494 w 980"/>
                <a:gd name="T7" fmla="*/ 112 h 770"/>
                <a:gd name="T8" fmla="*/ 565 w 980"/>
                <a:gd name="T9" fmla="*/ 95 h 770"/>
                <a:gd name="T10" fmla="*/ 587 w 980"/>
                <a:gd name="T11" fmla="*/ 174 h 770"/>
                <a:gd name="T12" fmla="*/ 652 w 980"/>
                <a:gd name="T13" fmla="*/ 117 h 770"/>
                <a:gd name="T14" fmla="*/ 726 w 980"/>
                <a:gd name="T15" fmla="*/ 153 h 770"/>
                <a:gd name="T16" fmla="*/ 797 w 980"/>
                <a:gd name="T17" fmla="*/ 117 h 770"/>
                <a:gd name="T18" fmla="*/ 852 w 980"/>
                <a:gd name="T19" fmla="*/ 221 h 770"/>
                <a:gd name="T20" fmla="*/ 794 w 980"/>
                <a:gd name="T21" fmla="*/ 286 h 770"/>
                <a:gd name="T22" fmla="*/ 729 w 980"/>
                <a:gd name="T23" fmla="*/ 377 h 770"/>
                <a:gd name="T24" fmla="*/ 805 w 980"/>
                <a:gd name="T25" fmla="*/ 407 h 770"/>
                <a:gd name="T26" fmla="*/ 824 w 980"/>
                <a:gd name="T27" fmla="*/ 450 h 770"/>
                <a:gd name="T28" fmla="*/ 876 w 980"/>
                <a:gd name="T29" fmla="*/ 470 h 770"/>
                <a:gd name="T30" fmla="*/ 955 w 980"/>
                <a:gd name="T31" fmla="*/ 565 h 770"/>
                <a:gd name="T32" fmla="*/ 980 w 980"/>
                <a:gd name="T33" fmla="*/ 658 h 770"/>
                <a:gd name="T34" fmla="*/ 906 w 980"/>
                <a:gd name="T35" fmla="*/ 636 h 770"/>
                <a:gd name="T36" fmla="*/ 849 w 980"/>
                <a:gd name="T37" fmla="*/ 685 h 770"/>
                <a:gd name="T38" fmla="*/ 808 w 980"/>
                <a:gd name="T39" fmla="*/ 759 h 770"/>
                <a:gd name="T40" fmla="*/ 715 w 980"/>
                <a:gd name="T41" fmla="*/ 770 h 770"/>
                <a:gd name="T42" fmla="*/ 647 w 980"/>
                <a:gd name="T43" fmla="*/ 721 h 770"/>
                <a:gd name="T44" fmla="*/ 598 w 980"/>
                <a:gd name="T45" fmla="*/ 696 h 770"/>
                <a:gd name="T46" fmla="*/ 576 w 980"/>
                <a:gd name="T47" fmla="*/ 636 h 770"/>
                <a:gd name="T48" fmla="*/ 494 w 980"/>
                <a:gd name="T49" fmla="*/ 655 h 770"/>
                <a:gd name="T50" fmla="*/ 453 w 980"/>
                <a:gd name="T51" fmla="*/ 666 h 770"/>
                <a:gd name="T52" fmla="*/ 426 w 980"/>
                <a:gd name="T53" fmla="*/ 633 h 770"/>
                <a:gd name="T54" fmla="*/ 339 w 980"/>
                <a:gd name="T55" fmla="*/ 674 h 770"/>
                <a:gd name="T56" fmla="*/ 251 w 980"/>
                <a:gd name="T57" fmla="*/ 707 h 770"/>
                <a:gd name="T58" fmla="*/ 210 w 980"/>
                <a:gd name="T59" fmla="*/ 680 h 770"/>
                <a:gd name="T60" fmla="*/ 186 w 980"/>
                <a:gd name="T61" fmla="*/ 612 h 770"/>
                <a:gd name="T62" fmla="*/ 180 w 980"/>
                <a:gd name="T63" fmla="*/ 554 h 770"/>
                <a:gd name="T64" fmla="*/ 156 w 980"/>
                <a:gd name="T65" fmla="*/ 500 h 770"/>
                <a:gd name="T66" fmla="*/ 71 w 980"/>
                <a:gd name="T67" fmla="*/ 513 h 770"/>
                <a:gd name="T68" fmla="*/ 44 w 980"/>
                <a:gd name="T69" fmla="*/ 456 h 770"/>
                <a:gd name="T70" fmla="*/ 0 w 980"/>
                <a:gd name="T71" fmla="*/ 420 h 770"/>
                <a:gd name="T72" fmla="*/ 11 w 980"/>
                <a:gd name="T73" fmla="*/ 344 h 770"/>
                <a:gd name="T74" fmla="*/ 3 w 980"/>
                <a:gd name="T75" fmla="*/ 292 h 770"/>
                <a:gd name="T76" fmla="*/ 66 w 980"/>
                <a:gd name="T77" fmla="*/ 297 h 770"/>
                <a:gd name="T78" fmla="*/ 169 w 980"/>
                <a:gd name="T79" fmla="*/ 292 h 770"/>
                <a:gd name="T80" fmla="*/ 219 w 980"/>
                <a:gd name="T81" fmla="*/ 306 h 770"/>
                <a:gd name="T82" fmla="*/ 251 w 980"/>
                <a:gd name="T83" fmla="*/ 254 h 770"/>
                <a:gd name="T84" fmla="*/ 336 w 980"/>
                <a:gd name="T85" fmla="*/ 267 h 770"/>
                <a:gd name="T86" fmla="*/ 300 w 980"/>
                <a:gd name="T87" fmla="*/ 213 h 770"/>
                <a:gd name="T88" fmla="*/ 298 w 980"/>
                <a:gd name="T89" fmla="*/ 155 h 770"/>
                <a:gd name="T90" fmla="*/ 287 w 980"/>
                <a:gd name="T91" fmla="*/ 87 h 770"/>
                <a:gd name="T92" fmla="*/ 262 w 980"/>
                <a:gd name="T93" fmla="*/ 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80" h="770">
                  <a:moveTo>
                    <a:pt x="262" y="0"/>
                  </a:moveTo>
                  <a:lnTo>
                    <a:pt x="311" y="2"/>
                  </a:lnTo>
                  <a:lnTo>
                    <a:pt x="363" y="27"/>
                  </a:lnTo>
                  <a:lnTo>
                    <a:pt x="380" y="43"/>
                  </a:lnTo>
                  <a:lnTo>
                    <a:pt x="415" y="49"/>
                  </a:lnTo>
                  <a:lnTo>
                    <a:pt x="456" y="27"/>
                  </a:lnTo>
                  <a:lnTo>
                    <a:pt x="472" y="62"/>
                  </a:lnTo>
                  <a:lnTo>
                    <a:pt x="494" y="112"/>
                  </a:lnTo>
                  <a:lnTo>
                    <a:pt x="521" y="112"/>
                  </a:lnTo>
                  <a:lnTo>
                    <a:pt x="565" y="95"/>
                  </a:lnTo>
                  <a:lnTo>
                    <a:pt x="590" y="144"/>
                  </a:lnTo>
                  <a:lnTo>
                    <a:pt x="587" y="174"/>
                  </a:lnTo>
                  <a:lnTo>
                    <a:pt x="625" y="144"/>
                  </a:lnTo>
                  <a:lnTo>
                    <a:pt x="652" y="117"/>
                  </a:lnTo>
                  <a:lnTo>
                    <a:pt x="702" y="153"/>
                  </a:lnTo>
                  <a:lnTo>
                    <a:pt x="726" y="153"/>
                  </a:lnTo>
                  <a:lnTo>
                    <a:pt x="732" y="117"/>
                  </a:lnTo>
                  <a:lnTo>
                    <a:pt x="797" y="117"/>
                  </a:lnTo>
                  <a:lnTo>
                    <a:pt x="879" y="199"/>
                  </a:lnTo>
                  <a:lnTo>
                    <a:pt x="852" y="221"/>
                  </a:lnTo>
                  <a:lnTo>
                    <a:pt x="846" y="267"/>
                  </a:lnTo>
                  <a:lnTo>
                    <a:pt x="794" y="286"/>
                  </a:lnTo>
                  <a:lnTo>
                    <a:pt x="721" y="344"/>
                  </a:lnTo>
                  <a:lnTo>
                    <a:pt x="729" y="377"/>
                  </a:lnTo>
                  <a:lnTo>
                    <a:pt x="770" y="423"/>
                  </a:lnTo>
                  <a:lnTo>
                    <a:pt x="805" y="407"/>
                  </a:lnTo>
                  <a:lnTo>
                    <a:pt x="824" y="426"/>
                  </a:lnTo>
                  <a:lnTo>
                    <a:pt x="824" y="450"/>
                  </a:lnTo>
                  <a:lnTo>
                    <a:pt x="846" y="475"/>
                  </a:lnTo>
                  <a:lnTo>
                    <a:pt x="876" y="470"/>
                  </a:lnTo>
                  <a:lnTo>
                    <a:pt x="909" y="530"/>
                  </a:lnTo>
                  <a:lnTo>
                    <a:pt x="955" y="565"/>
                  </a:lnTo>
                  <a:lnTo>
                    <a:pt x="964" y="625"/>
                  </a:lnTo>
                  <a:lnTo>
                    <a:pt x="980" y="658"/>
                  </a:lnTo>
                  <a:lnTo>
                    <a:pt x="931" y="636"/>
                  </a:lnTo>
                  <a:lnTo>
                    <a:pt x="906" y="636"/>
                  </a:lnTo>
                  <a:lnTo>
                    <a:pt x="906" y="669"/>
                  </a:lnTo>
                  <a:lnTo>
                    <a:pt x="849" y="685"/>
                  </a:lnTo>
                  <a:lnTo>
                    <a:pt x="819" y="715"/>
                  </a:lnTo>
                  <a:lnTo>
                    <a:pt x="808" y="759"/>
                  </a:lnTo>
                  <a:lnTo>
                    <a:pt x="753" y="759"/>
                  </a:lnTo>
                  <a:lnTo>
                    <a:pt x="715" y="770"/>
                  </a:lnTo>
                  <a:lnTo>
                    <a:pt x="691" y="746"/>
                  </a:lnTo>
                  <a:lnTo>
                    <a:pt x="647" y="721"/>
                  </a:lnTo>
                  <a:lnTo>
                    <a:pt x="622" y="696"/>
                  </a:lnTo>
                  <a:lnTo>
                    <a:pt x="598" y="696"/>
                  </a:lnTo>
                  <a:lnTo>
                    <a:pt x="598" y="658"/>
                  </a:lnTo>
                  <a:lnTo>
                    <a:pt x="576" y="636"/>
                  </a:lnTo>
                  <a:lnTo>
                    <a:pt x="532" y="636"/>
                  </a:lnTo>
                  <a:lnTo>
                    <a:pt x="494" y="655"/>
                  </a:lnTo>
                  <a:lnTo>
                    <a:pt x="475" y="674"/>
                  </a:lnTo>
                  <a:lnTo>
                    <a:pt x="453" y="666"/>
                  </a:lnTo>
                  <a:lnTo>
                    <a:pt x="453" y="633"/>
                  </a:lnTo>
                  <a:lnTo>
                    <a:pt x="426" y="633"/>
                  </a:lnTo>
                  <a:lnTo>
                    <a:pt x="396" y="674"/>
                  </a:lnTo>
                  <a:lnTo>
                    <a:pt x="339" y="674"/>
                  </a:lnTo>
                  <a:lnTo>
                    <a:pt x="309" y="658"/>
                  </a:lnTo>
                  <a:lnTo>
                    <a:pt x="251" y="707"/>
                  </a:lnTo>
                  <a:lnTo>
                    <a:pt x="199" y="718"/>
                  </a:lnTo>
                  <a:lnTo>
                    <a:pt x="210" y="680"/>
                  </a:lnTo>
                  <a:lnTo>
                    <a:pt x="164" y="653"/>
                  </a:lnTo>
                  <a:lnTo>
                    <a:pt x="186" y="612"/>
                  </a:lnTo>
                  <a:lnTo>
                    <a:pt x="175" y="587"/>
                  </a:lnTo>
                  <a:lnTo>
                    <a:pt x="180" y="554"/>
                  </a:lnTo>
                  <a:lnTo>
                    <a:pt x="175" y="519"/>
                  </a:lnTo>
                  <a:lnTo>
                    <a:pt x="156" y="500"/>
                  </a:lnTo>
                  <a:lnTo>
                    <a:pt x="123" y="521"/>
                  </a:lnTo>
                  <a:lnTo>
                    <a:pt x="71" y="513"/>
                  </a:lnTo>
                  <a:lnTo>
                    <a:pt x="71" y="483"/>
                  </a:lnTo>
                  <a:lnTo>
                    <a:pt x="44" y="456"/>
                  </a:lnTo>
                  <a:lnTo>
                    <a:pt x="8" y="448"/>
                  </a:lnTo>
                  <a:lnTo>
                    <a:pt x="0" y="420"/>
                  </a:lnTo>
                  <a:lnTo>
                    <a:pt x="28" y="393"/>
                  </a:lnTo>
                  <a:lnTo>
                    <a:pt x="11" y="344"/>
                  </a:lnTo>
                  <a:lnTo>
                    <a:pt x="19" y="316"/>
                  </a:lnTo>
                  <a:lnTo>
                    <a:pt x="3" y="292"/>
                  </a:lnTo>
                  <a:lnTo>
                    <a:pt x="19" y="270"/>
                  </a:lnTo>
                  <a:lnTo>
                    <a:pt x="66" y="297"/>
                  </a:lnTo>
                  <a:lnTo>
                    <a:pt x="107" y="270"/>
                  </a:lnTo>
                  <a:lnTo>
                    <a:pt x="169" y="292"/>
                  </a:lnTo>
                  <a:lnTo>
                    <a:pt x="189" y="322"/>
                  </a:lnTo>
                  <a:lnTo>
                    <a:pt x="219" y="306"/>
                  </a:lnTo>
                  <a:lnTo>
                    <a:pt x="219" y="276"/>
                  </a:lnTo>
                  <a:lnTo>
                    <a:pt x="251" y="254"/>
                  </a:lnTo>
                  <a:lnTo>
                    <a:pt x="279" y="281"/>
                  </a:lnTo>
                  <a:lnTo>
                    <a:pt x="336" y="267"/>
                  </a:lnTo>
                  <a:lnTo>
                    <a:pt x="336" y="248"/>
                  </a:lnTo>
                  <a:lnTo>
                    <a:pt x="300" y="213"/>
                  </a:lnTo>
                  <a:lnTo>
                    <a:pt x="320" y="177"/>
                  </a:lnTo>
                  <a:lnTo>
                    <a:pt x="298" y="155"/>
                  </a:lnTo>
                  <a:lnTo>
                    <a:pt x="306" y="131"/>
                  </a:lnTo>
                  <a:lnTo>
                    <a:pt x="287" y="87"/>
                  </a:lnTo>
                  <a:lnTo>
                    <a:pt x="298" y="4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63" name="Freeform 15">
              <a:extLst>
                <a:ext uri="{FF2B5EF4-FFF2-40B4-BE49-F238E27FC236}">
                  <a16:creationId xmlns:a16="http://schemas.microsoft.com/office/drawing/2014/main" id="{63D98DA7-6625-48B6-A293-32D757298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1633"/>
              <a:ext cx="792" cy="577"/>
            </a:xfrm>
            <a:custGeom>
              <a:avLst/>
              <a:gdLst>
                <a:gd name="T0" fmla="*/ 100 w 290"/>
                <a:gd name="T1" fmla="*/ 209 h 211"/>
                <a:gd name="T2" fmla="*/ 89 w 290"/>
                <a:gd name="T3" fmla="*/ 193 h 211"/>
                <a:gd name="T4" fmla="*/ 57 w 290"/>
                <a:gd name="T5" fmla="*/ 158 h 211"/>
                <a:gd name="T6" fmla="*/ 28 w 290"/>
                <a:gd name="T7" fmla="*/ 131 h 211"/>
                <a:gd name="T8" fmla="*/ 23 w 290"/>
                <a:gd name="T9" fmla="*/ 103 h 211"/>
                <a:gd name="T10" fmla="*/ 0 w 290"/>
                <a:gd name="T11" fmla="*/ 73 h 211"/>
                <a:gd name="T12" fmla="*/ 1 w 290"/>
                <a:gd name="T13" fmla="*/ 46 h 211"/>
                <a:gd name="T14" fmla="*/ 24 w 290"/>
                <a:gd name="T15" fmla="*/ 50 h 211"/>
                <a:gd name="T16" fmla="*/ 34 w 290"/>
                <a:gd name="T17" fmla="*/ 63 h 211"/>
                <a:gd name="T18" fmla="*/ 36 w 290"/>
                <a:gd name="T19" fmla="*/ 78 h 211"/>
                <a:gd name="T20" fmla="*/ 42 w 290"/>
                <a:gd name="T21" fmla="*/ 98 h 211"/>
                <a:gd name="T22" fmla="*/ 55 w 290"/>
                <a:gd name="T23" fmla="*/ 86 h 211"/>
                <a:gd name="T24" fmla="*/ 67 w 290"/>
                <a:gd name="T25" fmla="*/ 64 h 211"/>
                <a:gd name="T26" fmla="*/ 95 w 290"/>
                <a:gd name="T27" fmla="*/ 34 h 211"/>
                <a:gd name="T28" fmla="*/ 102 w 290"/>
                <a:gd name="T29" fmla="*/ 19 h 211"/>
                <a:gd name="T30" fmla="*/ 140 w 290"/>
                <a:gd name="T31" fmla="*/ 13 h 211"/>
                <a:gd name="T32" fmla="*/ 158 w 290"/>
                <a:gd name="T33" fmla="*/ 5 h 211"/>
                <a:gd name="T34" fmla="*/ 203 w 290"/>
                <a:gd name="T35" fmla="*/ 16 h 211"/>
                <a:gd name="T36" fmla="*/ 234 w 290"/>
                <a:gd name="T37" fmla="*/ 27 h 211"/>
                <a:gd name="T38" fmla="*/ 245 w 290"/>
                <a:gd name="T39" fmla="*/ 41 h 211"/>
                <a:gd name="T40" fmla="*/ 278 w 290"/>
                <a:gd name="T41" fmla="*/ 49 h 211"/>
                <a:gd name="T42" fmla="*/ 274 w 290"/>
                <a:gd name="T43" fmla="*/ 69 h 211"/>
                <a:gd name="T44" fmla="*/ 279 w 290"/>
                <a:gd name="T45" fmla="*/ 91 h 211"/>
                <a:gd name="T46" fmla="*/ 285 w 290"/>
                <a:gd name="T47" fmla="*/ 113 h 211"/>
                <a:gd name="T48" fmla="*/ 290 w 290"/>
                <a:gd name="T49" fmla="*/ 138 h 211"/>
                <a:gd name="T50" fmla="*/ 271 w 290"/>
                <a:gd name="T51" fmla="*/ 159 h 211"/>
                <a:gd name="T52" fmla="*/ 255 w 290"/>
                <a:gd name="T53" fmla="*/ 165 h 211"/>
                <a:gd name="T54" fmla="*/ 205 w 290"/>
                <a:gd name="T55" fmla="*/ 184 h 211"/>
                <a:gd name="T56" fmla="*/ 197 w 290"/>
                <a:gd name="T57" fmla="*/ 204 h 211"/>
                <a:gd name="T58" fmla="*/ 177 w 290"/>
                <a:gd name="T59" fmla="*/ 201 h 211"/>
                <a:gd name="T60" fmla="*/ 147 w 290"/>
                <a:gd name="T61" fmla="*/ 199 h 211"/>
                <a:gd name="T62" fmla="*/ 125 w 290"/>
                <a:gd name="T63" fmla="*/ 20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0" h="211">
                  <a:moveTo>
                    <a:pt x="115" y="210"/>
                  </a:moveTo>
                  <a:cubicBezTo>
                    <a:pt x="100" y="209"/>
                    <a:pt x="100" y="209"/>
                    <a:pt x="100" y="209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89" y="193"/>
                    <a:pt x="89" y="193"/>
                    <a:pt x="89" y="193"/>
                  </a:cubicBezTo>
                  <a:cubicBezTo>
                    <a:pt x="89" y="180"/>
                    <a:pt x="89" y="180"/>
                    <a:pt x="89" y="180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28" y="131"/>
                    <a:pt x="28" y="131"/>
                    <a:pt x="28" y="13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98"/>
                    <a:pt x="42" y="98"/>
                    <a:pt x="42" y="98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6"/>
                    <a:pt x="52" y="79"/>
                    <a:pt x="55" y="76"/>
                  </a:cubicBezTo>
                  <a:cubicBezTo>
                    <a:pt x="58" y="73"/>
                    <a:pt x="67" y="64"/>
                    <a:pt x="67" y="64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203" y="16"/>
                    <a:pt x="203" y="16"/>
                    <a:pt x="203" y="16"/>
                  </a:cubicBezTo>
                  <a:cubicBezTo>
                    <a:pt x="213" y="27"/>
                    <a:pt x="213" y="27"/>
                    <a:pt x="213" y="27"/>
                  </a:cubicBezTo>
                  <a:cubicBezTo>
                    <a:pt x="234" y="27"/>
                    <a:pt x="234" y="27"/>
                    <a:pt x="234" y="27"/>
                  </a:cubicBezTo>
                  <a:cubicBezTo>
                    <a:pt x="245" y="31"/>
                    <a:pt x="245" y="31"/>
                    <a:pt x="245" y="31"/>
                  </a:cubicBezTo>
                  <a:cubicBezTo>
                    <a:pt x="245" y="41"/>
                    <a:pt x="245" y="41"/>
                    <a:pt x="245" y="41"/>
                  </a:cubicBezTo>
                  <a:cubicBezTo>
                    <a:pt x="268" y="38"/>
                    <a:pt x="268" y="38"/>
                    <a:pt x="268" y="38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68" y="58"/>
                    <a:pt x="268" y="58"/>
                    <a:pt x="268" y="58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0" y="82"/>
                    <a:pt x="270" y="82"/>
                    <a:pt x="270" y="82"/>
                  </a:cubicBezTo>
                  <a:cubicBezTo>
                    <a:pt x="279" y="91"/>
                    <a:pt x="279" y="91"/>
                    <a:pt x="279" y="91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85" y="113"/>
                    <a:pt x="285" y="113"/>
                    <a:pt x="285" y="113"/>
                  </a:cubicBezTo>
                  <a:cubicBezTo>
                    <a:pt x="275" y="123"/>
                    <a:pt x="275" y="123"/>
                    <a:pt x="275" y="123"/>
                  </a:cubicBezTo>
                  <a:cubicBezTo>
                    <a:pt x="290" y="138"/>
                    <a:pt x="290" y="138"/>
                    <a:pt x="290" y="138"/>
                  </a:cubicBezTo>
                  <a:cubicBezTo>
                    <a:pt x="283" y="155"/>
                    <a:pt x="283" y="155"/>
                    <a:pt x="283" y="155"/>
                  </a:cubicBezTo>
                  <a:cubicBezTo>
                    <a:pt x="271" y="159"/>
                    <a:pt x="271" y="159"/>
                    <a:pt x="271" y="159"/>
                  </a:cubicBezTo>
                  <a:cubicBezTo>
                    <a:pt x="271" y="177"/>
                    <a:pt x="271" y="177"/>
                    <a:pt x="271" y="177"/>
                  </a:cubicBezTo>
                  <a:cubicBezTo>
                    <a:pt x="255" y="165"/>
                    <a:pt x="255" y="165"/>
                    <a:pt x="255" y="165"/>
                  </a:cubicBezTo>
                  <a:cubicBezTo>
                    <a:pt x="238" y="163"/>
                    <a:pt x="238" y="163"/>
                    <a:pt x="238" y="163"/>
                  </a:cubicBezTo>
                  <a:cubicBezTo>
                    <a:pt x="205" y="184"/>
                    <a:pt x="205" y="184"/>
                    <a:pt x="205" y="184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197" y="204"/>
                    <a:pt x="197" y="204"/>
                    <a:pt x="197" y="204"/>
                  </a:cubicBezTo>
                  <a:cubicBezTo>
                    <a:pt x="184" y="197"/>
                    <a:pt x="184" y="197"/>
                    <a:pt x="184" y="197"/>
                  </a:cubicBezTo>
                  <a:cubicBezTo>
                    <a:pt x="177" y="201"/>
                    <a:pt x="177" y="201"/>
                    <a:pt x="177" y="201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47" y="199"/>
                    <a:pt x="147" y="199"/>
                    <a:pt x="147" y="199"/>
                  </a:cubicBezTo>
                  <a:cubicBezTo>
                    <a:pt x="136" y="211"/>
                    <a:pt x="136" y="211"/>
                    <a:pt x="136" y="211"/>
                  </a:cubicBezTo>
                  <a:cubicBezTo>
                    <a:pt x="125" y="201"/>
                    <a:pt x="125" y="201"/>
                    <a:pt x="125" y="201"/>
                  </a:cubicBezTo>
                  <a:cubicBezTo>
                    <a:pt x="115" y="210"/>
                    <a:pt x="115" y="210"/>
                    <a:pt x="115" y="21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64" name="Freeform 16">
              <a:extLst>
                <a:ext uri="{FF2B5EF4-FFF2-40B4-BE49-F238E27FC236}">
                  <a16:creationId xmlns:a16="http://schemas.microsoft.com/office/drawing/2014/main" id="{81666C99-F450-426B-986A-1CB88520A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070"/>
              <a:ext cx="846" cy="566"/>
            </a:xfrm>
            <a:custGeom>
              <a:avLst/>
              <a:gdLst>
                <a:gd name="T0" fmla="*/ 808 w 846"/>
                <a:gd name="T1" fmla="*/ 281 h 566"/>
                <a:gd name="T2" fmla="*/ 816 w 846"/>
                <a:gd name="T3" fmla="*/ 372 h 566"/>
                <a:gd name="T4" fmla="*/ 830 w 846"/>
                <a:gd name="T5" fmla="*/ 418 h 566"/>
                <a:gd name="T6" fmla="*/ 846 w 846"/>
                <a:gd name="T7" fmla="*/ 489 h 566"/>
                <a:gd name="T8" fmla="*/ 789 w 846"/>
                <a:gd name="T9" fmla="*/ 522 h 566"/>
                <a:gd name="T10" fmla="*/ 729 w 846"/>
                <a:gd name="T11" fmla="*/ 517 h 566"/>
                <a:gd name="T12" fmla="*/ 699 w 846"/>
                <a:gd name="T13" fmla="*/ 563 h 566"/>
                <a:gd name="T14" fmla="*/ 617 w 846"/>
                <a:gd name="T15" fmla="*/ 511 h 566"/>
                <a:gd name="T16" fmla="*/ 529 w 846"/>
                <a:gd name="T17" fmla="*/ 511 h 566"/>
                <a:gd name="T18" fmla="*/ 499 w 846"/>
                <a:gd name="T19" fmla="*/ 476 h 566"/>
                <a:gd name="T20" fmla="*/ 437 w 846"/>
                <a:gd name="T21" fmla="*/ 435 h 566"/>
                <a:gd name="T22" fmla="*/ 379 w 846"/>
                <a:gd name="T23" fmla="*/ 410 h 566"/>
                <a:gd name="T24" fmla="*/ 317 w 846"/>
                <a:gd name="T25" fmla="*/ 495 h 566"/>
                <a:gd name="T26" fmla="*/ 270 w 846"/>
                <a:gd name="T27" fmla="*/ 486 h 566"/>
                <a:gd name="T28" fmla="*/ 224 w 846"/>
                <a:gd name="T29" fmla="*/ 552 h 566"/>
                <a:gd name="T30" fmla="*/ 156 w 846"/>
                <a:gd name="T31" fmla="*/ 525 h 566"/>
                <a:gd name="T32" fmla="*/ 63 w 846"/>
                <a:gd name="T33" fmla="*/ 492 h 566"/>
                <a:gd name="T34" fmla="*/ 19 w 846"/>
                <a:gd name="T35" fmla="*/ 394 h 566"/>
                <a:gd name="T36" fmla="*/ 25 w 846"/>
                <a:gd name="T37" fmla="*/ 322 h 566"/>
                <a:gd name="T38" fmla="*/ 49 w 846"/>
                <a:gd name="T39" fmla="*/ 273 h 566"/>
                <a:gd name="T40" fmla="*/ 68 w 846"/>
                <a:gd name="T41" fmla="*/ 210 h 566"/>
                <a:gd name="T42" fmla="*/ 147 w 846"/>
                <a:gd name="T43" fmla="*/ 230 h 566"/>
                <a:gd name="T44" fmla="*/ 191 w 846"/>
                <a:gd name="T45" fmla="*/ 175 h 566"/>
                <a:gd name="T46" fmla="*/ 322 w 846"/>
                <a:gd name="T47" fmla="*/ 159 h 566"/>
                <a:gd name="T48" fmla="*/ 420 w 846"/>
                <a:gd name="T49" fmla="*/ 159 h 566"/>
                <a:gd name="T50" fmla="*/ 445 w 846"/>
                <a:gd name="T51" fmla="*/ 52 h 566"/>
                <a:gd name="T52" fmla="*/ 442 w 846"/>
                <a:gd name="T53" fmla="*/ 0 h 566"/>
                <a:gd name="T54" fmla="*/ 508 w 846"/>
                <a:gd name="T55" fmla="*/ 22 h 566"/>
                <a:gd name="T56" fmla="*/ 562 w 846"/>
                <a:gd name="T57" fmla="*/ 36 h 566"/>
                <a:gd name="T58" fmla="*/ 622 w 846"/>
                <a:gd name="T59" fmla="*/ 60 h 566"/>
                <a:gd name="T60" fmla="*/ 625 w 846"/>
                <a:gd name="T61" fmla="*/ 142 h 566"/>
                <a:gd name="T62" fmla="*/ 677 w 846"/>
                <a:gd name="T63" fmla="*/ 197 h 566"/>
                <a:gd name="T64" fmla="*/ 690 w 846"/>
                <a:gd name="T65" fmla="*/ 254 h 566"/>
                <a:gd name="T66" fmla="*/ 772 w 846"/>
                <a:gd name="T67" fmla="*/ 241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6" h="566">
                  <a:moveTo>
                    <a:pt x="772" y="241"/>
                  </a:moveTo>
                  <a:lnTo>
                    <a:pt x="808" y="281"/>
                  </a:lnTo>
                  <a:lnTo>
                    <a:pt x="797" y="328"/>
                  </a:lnTo>
                  <a:lnTo>
                    <a:pt x="816" y="372"/>
                  </a:lnTo>
                  <a:lnTo>
                    <a:pt x="808" y="396"/>
                  </a:lnTo>
                  <a:lnTo>
                    <a:pt x="830" y="418"/>
                  </a:lnTo>
                  <a:lnTo>
                    <a:pt x="810" y="454"/>
                  </a:lnTo>
                  <a:lnTo>
                    <a:pt x="846" y="489"/>
                  </a:lnTo>
                  <a:lnTo>
                    <a:pt x="846" y="508"/>
                  </a:lnTo>
                  <a:lnTo>
                    <a:pt x="789" y="522"/>
                  </a:lnTo>
                  <a:lnTo>
                    <a:pt x="761" y="495"/>
                  </a:lnTo>
                  <a:lnTo>
                    <a:pt x="729" y="517"/>
                  </a:lnTo>
                  <a:lnTo>
                    <a:pt x="729" y="547"/>
                  </a:lnTo>
                  <a:lnTo>
                    <a:pt x="699" y="563"/>
                  </a:lnTo>
                  <a:lnTo>
                    <a:pt x="679" y="533"/>
                  </a:lnTo>
                  <a:lnTo>
                    <a:pt x="617" y="511"/>
                  </a:lnTo>
                  <a:lnTo>
                    <a:pt x="576" y="538"/>
                  </a:lnTo>
                  <a:lnTo>
                    <a:pt x="529" y="511"/>
                  </a:lnTo>
                  <a:lnTo>
                    <a:pt x="499" y="497"/>
                  </a:lnTo>
                  <a:lnTo>
                    <a:pt x="499" y="476"/>
                  </a:lnTo>
                  <a:lnTo>
                    <a:pt x="456" y="454"/>
                  </a:lnTo>
                  <a:lnTo>
                    <a:pt x="437" y="435"/>
                  </a:lnTo>
                  <a:lnTo>
                    <a:pt x="404" y="435"/>
                  </a:lnTo>
                  <a:lnTo>
                    <a:pt x="379" y="410"/>
                  </a:lnTo>
                  <a:lnTo>
                    <a:pt x="357" y="451"/>
                  </a:lnTo>
                  <a:lnTo>
                    <a:pt x="317" y="495"/>
                  </a:lnTo>
                  <a:lnTo>
                    <a:pt x="306" y="481"/>
                  </a:lnTo>
                  <a:lnTo>
                    <a:pt x="270" y="486"/>
                  </a:lnTo>
                  <a:lnTo>
                    <a:pt x="270" y="514"/>
                  </a:lnTo>
                  <a:lnTo>
                    <a:pt x="224" y="552"/>
                  </a:lnTo>
                  <a:lnTo>
                    <a:pt x="169" y="566"/>
                  </a:lnTo>
                  <a:lnTo>
                    <a:pt x="156" y="525"/>
                  </a:lnTo>
                  <a:lnTo>
                    <a:pt x="93" y="527"/>
                  </a:lnTo>
                  <a:lnTo>
                    <a:pt x="63" y="492"/>
                  </a:lnTo>
                  <a:lnTo>
                    <a:pt x="19" y="424"/>
                  </a:lnTo>
                  <a:lnTo>
                    <a:pt x="19" y="394"/>
                  </a:lnTo>
                  <a:lnTo>
                    <a:pt x="0" y="361"/>
                  </a:lnTo>
                  <a:lnTo>
                    <a:pt x="25" y="322"/>
                  </a:lnTo>
                  <a:lnTo>
                    <a:pt x="49" y="298"/>
                  </a:lnTo>
                  <a:lnTo>
                    <a:pt x="49" y="273"/>
                  </a:lnTo>
                  <a:lnTo>
                    <a:pt x="76" y="246"/>
                  </a:lnTo>
                  <a:lnTo>
                    <a:pt x="68" y="210"/>
                  </a:lnTo>
                  <a:lnTo>
                    <a:pt x="109" y="216"/>
                  </a:lnTo>
                  <a:lnTo>
                    <a:pt x="147" y="230"/>
                  </a:lnTo>
                  <a:lnTo>
                    <a:pt x="153" y="189"/>
                  </a:lnTo>
                  <a:lnTo>
                    <a:pt x="191" y="175"/>
                  </a:lnTo>
                  <a:lnTo>
                    <a:pt x="289" y="205"/>
                  </a:lnTo>
                  <a:lnTo>
                    <a:pt x="322" y="159"/>
                  </a:lnTo>
                  <a:lnTo>
                    <a:pt x="379" y="156"/>
                  </a:lnTo>
                  <a:lnTo>
                    <a:pt x="420" y="159"/>
                  </a:lnTo>
                  <a:lnTo>
                    <a:pt x="431" y="104"/>
                  </a:lnTo>
                  <a:lnTo>
                    <a:pt x="445" y="52"/>
                  </a:lnTo>
                  <a:lnTo>
                    <a:pt x="417" y="25"/>
                  </a:lnTo>
                  <a:lnTo>
                    <a:pt x="442" y="0"/>
                  </a:lnTo>
                  <a:lnTo>
                    <a:pt x="486" y="0"/>
                  </a:lnTo>
                  <a:lnTo>
                    <a:pt x="508" y="22"/>
                  </a:lnTo>
                  <a:lnTo>
                    <a:pt x="543" y="3"/>
                  </a:lnTo>
                  <a:lnTo>
                    <a:pt x="562" y="36"/>
                  </a:lnTo>
                  <a:lnTo>
                    <a:pt x="589" y="22"/>
                  </a:lnTo>
                  <a:lnTo>
                    <a:pt x="622" y="60"/>
                  </a:lnTo>
                  <a:lnTo>
                    <a:pt x="608" y="93"/>
                  </a:lnTo>
                  <a:lnTo>
                    <a:pt x="625" y="142"/>
                  </a:lnTo>
                  <a:lnTo>
                    <a:pt x="652" y="169"/>
                  </a:lnTo>
                  <a:lnTo>
                    <a:pt x="677" y="197"/>
                  </a:lnTo>
                  <a:lnTo>
                    <a:pt x="682" y="243"/>
                  </a:lnTo>
                  <a:lnTo>
                    <a:pt x="690" y="254"/>
                  </a:lnTo>
                  <a:lnTo>
                    <a:pt x="726" y="221"/>
                  </a:lnTo>
                  <a:lnTo>
                    <a:pt x="772" y="241"/>
                  </a:lnTo>
                  <a:lnTo>
                    <a:pt x="772" y="24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65" name="Freeform 17">
              <a:extLst>
                <a:ext uri="{FF2B5EF4-FFF2-40B4-BE49-F238E27FC236}">
                  <a16:creationId xmlns:a16="http://schemas.microsoft.com/office/drawing/2014/main" id="{436882B1-26F6-4853-8C93-1F864E456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278"/>
              <a:ext cx="1024" cy="945"/>
            </a:xfrm>
            <a:custGeom>
              <a:avLst/>
              <a:gdLst>
                <a:gd name="T0" fmla="*/ 958 w 1024"/>
                <a:gd name="T1" fmla="*/ 235 h 945"/>
                <a:gd name="T2" fmla="*/ 882 w 1024"/>
                <a:gd name="T3" fmla="*/ 183 h 945"/>
                <a:gd name="T4" fmla="*/ 786 w 1024"/>
                <a:gd name="T5" fmla="*/ 131 h 945"/>
                <a:gd name="T6" fmla="*/ 745 w 1024"/>
                <a:gd name="T7" fmla="*/ 109 h 945"/>
                <a:gd name="T8" fmla="*/ 707 w 1024"/>
                <a:gd name="T9" fmla="*/ 169 h 945"/>
                <a:gd name="T10" fmla="*/ 639 w 1024"/>
                <a:gd name="T11" fmla="*/ 142 h 945"/>
                <a:gd name="T12" fmla="*/ 609 w 1024"/>
                <a:gd name="T13" fmla="*/ 95 h 945"/>
                <a:gd name="T14" fmla="*/ 560 w 1024"/>
                <a:gd name="T15" fmla="*/ 65 h 945"/>
                <a:gd name="T16" fmla="*/ 462 w 1024"/>
                <a:gd name="T17" fmla="*/ 41 h 945"/>
                <a:gd name="T18" fmla="*/ 374 w 1024"/>
                <a:gd name="T19" fmla="*/ 3 h 945"/>
                <a:gd name="T20" fmla="*/ 355 w 1024"/>
                <a:gd name="T21" fmla="*/ 57 h 945"/>
                <a:gd name="T22" fmla="*/ 309 w 1024"/>
                <a:gd name="T23" fmla="*/ 82 h 945"/>
                <a:gd name="T24" fmla="*/ 257 w 1024"/>
                <a:gd name="T25" fmla="*/ 98 h 945"/>
                <a:gd name="T26" fmla="*/ 216 w 1024"/>
                <a:gd name="T27" fmla="*/ 104 h 945"/>
                <a:gd name="T28" fmla="*/ 189 w 1024"/>
                <a:gd name="T29" fmla="*/ 147 h 945"/>
                <a:gd name="T30" fmla="*/ 232 w 1024"/>
                <a:gd name="T31" fmla="*/ 202 h 945"/>
                <a:gd name="T32" fmla="*/ 208 w 1024"/>
                <a:gd name="T33" fmla="*/ 251 h 945"/>
                <a:gd name="T34" fmla="*/ 172 w 1024"/>
                <a:gd name="T35" fmla="*/ 265 h 945"/>
                <a:gd name="T36" fmla="*/ 107 w 1024"/>
                <a:gd name="T37" fmla="*/ 262 h 945"/>
                <a:gd name="T38" fmla="*/ 25 w 1024"/>
                <a:gd name="T39" fmla="*/ 287 h 945"/>
                <a:gd name="T40" fmla="*/ 9 w 1024"/>
                <a:gd name="T41" fmla="*/ 333 h 945"/>
                <a:gd name="T42" fmla="*/ 17 w 1024"/>
                <a:gd name="T43" fmla="*/ 412 h 945"/>
                <a:gd name="T44" fmla="*/ 0 w 1024"/>
                <a:gd name="T45" fmla="*/ 481 h 945"/>
                <a:gd name="T46" fmla="*/ 9 w 1024"/>
                <a:gd name="T47" fmla="*/ 541 h 945"/>
                <a:gd name="T48" fmla="*/ 58 w 1024"/>
                <a:gd name="T49" fmla="*/ 596 h 945"/>
                <a:gd name="T50" fmla="*/ 120 w 1024"/>
                <a:gd name="T51" fmla="*/ 601 h 945"/>
                <a:gd name="T52" fmla="*/ 170 w 1024"/>
                <a:gd name="T53" fmla="*/ 661 h 945"/>
                <a:gd name="T54" fmla="*/ 246 w 1024"/>
                <a:gd name="T55" fmla="*/ 661 h 945"/>
                <a:gd name="T56" fmla="*/ 309 w 1024"/>
                <a:gd name="T57" fmla="*/ 680 h 945"/>
                <a:gd name="T58" fmla="*/ 339 w 1024"/>
                <a:gd name="T59" fmla="*/ 751 h 945"/>
                <a:gd name="T60" fmla="*/ 432 w 1024"/>
                <a:gd name="T61" fmla="*/ 743 h 945"/>
                <a:gd name="T62" fmla="*/ 470 w 1024"/>
                <a:gd name="T63" fmla="*/ 803 h 945"/>
                <a:gd name="T64" fmla="*/ 432 w 1024"/>
                <a:gd name="T65" fmla="*/ 847 h 945"/>
                <a:gd name="T66" fmla="*/ 426 w 1024"/>
                <a:gd name="T67" fmla="*/ 904 h 945"/>
                <a:gd name="T68" fmla="*/ 475 w 1024"/>
                <a:gd name="T69" fmla="*/ 926 h 945"/>
                <a:gd name="T70" fmla="*/ 535 w 1024"/>
                <a:gd name="T71" fmla="*/ 913 h 945"/>
                <a:gd name="T72" fmla="*/ 587 w 1024"/>
                <a:gd name="T73" fmla="*/ 904 h 945"/>
                <a:gd name="T74" fmla="*/ 625 w 1024"/>
                <a:gd name="T75" fmla="*/ 872 h 945"/>
                <a:gd name="T76" fmla="*/ 674 w 1024"/>
                <a:gd name="T77" fmla="*/ 841 h 945"/>
                <a:gd name="T78" fmla="*/ 751 w 1024"/>
                <a:gd name="T79" fmla="*/ 847 h 945"/>
                <a:gd name="T80" fmla="*/ 811 w 1024"/>
                <a:gd name="T81" fmla="*/ 844 h 945"/>
                <a:gd name="T82" fmla="*/ 860 w 1024"/>
                <a:gd name="T83" fmla="*/ 800 h 945"/>
                <a:gd name="T84" fmla="*/ 901 w 1024"/>
                <a:gd name="T85" fmla="*/ 773 h 945"/>
                <a:gd name="T86" fmla="*/ 934 w 1024"/>
                <a:gd name="T87" fmla="*/ 749 h 945"/>
                <a:gd name="T88" fmla="*/ 898 w 1024"/>
                <a:gd name="T89" fmla="*/ 702 h 945"/>
                <a:gd name="T90" fmla="*/ 901 w 1024"/>
                <a:gd name="T91" fmla="*/ 650 h 945"/>
                <a:gd name="T92" fmla="*/ 931 w 1024"/>
                <a:gd name="T93" fmla="*/ 604 h 945"/>
                <a:gd name="T94" fmla="*/ 936 w 1024"/>
                <a:gd name="T95" fmla="*/ 557 h 945"/>
                <a:gd name="T96" fmla="*/ 1002 w 1024"/>
                <a:gd name="T97" fmla="*/ 508 h 945"/>
                <a:gd name="T98" fmla="*/ 988 w 1024"/>
                <a:gd name="T99" fmla="*/ 426 h 945"/>
                <a:gd name="T100" fmla="*/ 985 w 1024"/>
                <a:gd name="T101" fmla="*/ 361 h 945"/>
                <a:gd name="T102" fmla="*/ 1024 w 1024"/>
                <a:gd name="T103" fmla="*/ 325 h 945"/>
                <a:gd name="T104" fmla="*/ 1002 w 1024"/>
                <a:gd name="T105" fmla="*/ 276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4" h="945">
                  <a:moveTo>
                    <a:pt x="1002" y="276"/>
                  </a:moveTo>
                  <a:lnTo>
                    <a:pt x="958" y="235"/>
                  </a:lnTo>
                  <a:lnTo>
                    <a:pt x="923" y="235"/>
                  </a:lnTo>
                  <a:lnTo>
                    <a:pt x="882" y="183"/>
                  </a:lnTo>
                  <a:lnTo>
                    <a:pt x="800" y="164"/>
                  </a:lnTo>
                  <a:lnTo>
                    <a:pt x="786" y="131"/>
                  </a:lnTo>
                  <a:lnTo>
                    <a:pt x="745" y="131"/>
                  </a:lnTo>
                  <a:lnTo>
                    <a:pt x="745" y="109"/>
                  </a:lnTo>
                  <a:lnTo>
                    <a:pt x="707" y="136"/>
                  </a:lnTo>
                  <a:lnTo>
                    <a:pt x="707" y="169"/>
                  </a:lnTo>
                  <a:lnTo>
                    <a:pt x="661" y="153"/>
                  </a:lnTo>
                  <a:lnTo>
                    <a:pt x="639" y="142"/>
                  </a:lnTo>
                  <a:lnTo>
                    <a:pt x="639" y="112"/>
                  </a:lnTo>
                  <a:lnTo>
                    <a:pt x="609" y="95"/>
                  </a:lnTo>
                  <a:lnTo>
                    <a:pt x="584" y="93"/>
                  </a:lnTo>
                  <a:lnTo>
                    <a:pt x="560" y="65"/>
                  </a:lnTo>
                  <a:lnTo>
                    <a:pt x="519" y="41"/>
                  </a:lnTo>
                  <a:lnTo>
                    <a:pt x="462" y="41"/>
                  </a:lnTo>
                  <a:lnTo>
                    <a:pt x="410" y="0"/>
                  </a:lnTo>
                  <a:lnTo>
                    <a:pt x="374" y="3"/>
                  </a:lnTo>
                  <a:lnTo>
                    <a:pt x="352" y="22"/>
                  </a:lnTo>
                  <a:lnTo>
                    <a:pt x="355" y="57"/>
                  </a:lnTo>
                  <a:lnTo>
                    <a:pt x="320" y="54"/>
                  </a:lnTo>
                  <a:lnTo>
                    <a:pt x="309" y="82"/>
                  </a:lnTo>
                  <a:lnTo>
                    <a:pt x="276" y="82"/>
                  </a:lnTo>
                  <a:lnTo>
                    <a:pt x="257" y="98"/>
                  </a:lnTo>
                  <a:lnTo>
                    <a:pt x="232" y="93"/>
                  </a:lnTo>
                  <a:lnTo>
                    <a:pt x="216" y="104"/>
                  </a:lnTo>
                  <a:lnTo>
                    <a:pt x="210" y="126"/>
                  </a:lnTo>
                  <a:lnTo>
                    <a:pt x="189" y="147"/>
                  </a:lnTo>
                  <a:lnTo>
                    <a:pt x="186" y="180"/>
                  </a:lnTo>
                  <a:lnTo>
                    <a:pt x="232" y="202"/>
                  </a:lnTo>
                  <a:lnTo>
                    <a:pt x="235" y="232"/>
                  </a:lnTo>
                  <a:lnTo>
                    <a:pt x="208" y="251"/>
                  </a:lnTo>
                  <a:lnTo>
                    <a:pt x="183" y="240"/>
                  </a:lnTo>
                  <a:lnTo>
                    <a:pt x="172" y="265"/>
                  </a:lnTo>
                  <a:lnTo>
                    <a:pt x="145" y="262"/>
                  </a:lnTo>
                  <a:lnTo>
                    <a:pt x="107" y="262"/>
                  </a:lnTo>
                  <a:lnTo>
                    <a:pt x="58" y="254"/>
                  </a:lnTo>
                  <a:lnTo>
                    <a:pt x="25" y="287"/>
                  </a:lnTo>
                  <a:lnTo>
                    <a:pt x="25" y="317"/>
                  </a:lnTo>
                  <a:lnTo>
                    <a:pt x="9" y="333"/>
                  </a:lnTo>
                  <a:lnTo>
                    <a:pt x="19" y="371"/>
                  </a:lnTo>
                  <a:lnTo>
                    <a:pt x="17" y="412"/>
                  </a:lnTo>
                  <a:lnTo>
                    <a:pt x="0" y="434"/>
                  </a:lnTo>
                  <a:lnTo>
                    <a:pt x="0" y="481"/>
                  </a:lnTo>
                  <a:lnTo>
                    <a:pt x="17" y="514"/>
                  </a:lnTo>
                  <a:lnTo>
                    <a:pt x="9" y="541"/>
                  </a:lnTo>
                  <a:lnTo>
                    <a:pt x="25" y="571"/>
                  </a:lnTo>
                  <a:lnTo>
                    <a:pt x="58" y="596"/>
                  </a:lnTo>
                  <a:lnTo>
                    <a:pt x="85" y="582"/>
                  </a:lnTo>
                  <a:lnTo>
                    <a:pt x="120" y="601"/>
                  </a:lnTo>
                  <a:lnTo>
                    <a:pt x="137" y="631"/>
                  </a:lnTo>
                  <a:lnTo>
                    <a:pt x="170" y="661"/>
                  </a:lnTo>
                  <a:lnTo>
                    <a:pt x="200" y="645"/>
                  </a:lnTo>
                  <a:lnTo>
                    <a:pt x="246" y="661"/>
                  </a:lnTo>
                  <a:lnTo>
                    <a:pt x="290" y="653"/>
                  </a:lnTo>
                  <a:lnTo>
                    <a:pt x="309" y="680"/>
                  </a:lnTo>
                  <a:lnTo>
                    <a:pt x="301" y="713"/>
                  </a:lnTo>
                  <a:lnTo>
                    <a:pt x="339" y="751"/>
                  </a:lnTo>
                  <a:lnTo>
                    <a:pt x="391" y="751"/>
                  </a:lnTo>
                  <a:lnTo>
                    <a:pt x="432" y="743"/>
                  </a:lnTo>
                  <a:lnTo>
                    <a:pt x="472" y="779"/>
                  </a:lnTo>
                  <a:lnTo>
                    <a:pt x="470" y="803"/>
                  </a:lnTo>
                  <a:lnTo>
                    <a:pt x="437" y="809"/>
                  </a:lnTo>
                  <a:lnTo>
                    <a:pt x="432" y="847"/>
                  </a:lnTo>
                  <a:lnTo>
                    <a:pt x="399" y="880"/>
                  </a:lnTo>
                  <a:lnTo>
                    <a:pt x="426" y="904"/>
                  </a:lnTo>
                  <a:lnTo>
                    <a:pt x="451" y="940"/>
                  </a:lnTo>
                  <a:lnTo>
                    <a:pt x="475" y="926"/>
                  </a:lnTo>
                  <a:lnTo>
                    <a:pt x="502" y="945"/>
                  </a:lnTo>
                  <a:lnTo>
                    <a:pt x="535" y="913"/>
                  </a:lnTo>
                  <a:lnTo>
                    <a:pt x="568" y="937"/>
                  </a:lnTo>
                  <a:lnTo>
                    <a:pt x="587" y="904"/>
                  </a:lnTo>
                  <a:lnTo>
                    <a:pt x="606" y="899"/>
                  </a:lnTo>
                  <a:lnTo>
                    <a:pt x="625" y="872"/>
                  </a:lnTo>
                  <a:lnTo>
                    <a:pt x="661" y="872"/>
                  </a:lnTo>
                  <a:lnTo>
                    <a:pt x="674" y="841"/>
                  </a:lnTo>
                  <a:lnTo>
                    <a:pt x="715" y="822"/>
                  </a:lnTo>
                  <a:lnTo>
                    <a:pt x="751" y="847"/>
                  </a:lnTo>
                  <a:lnTo>
                    <a:pt x="775" y="833"/>
                  </a:lnTo>
                  <a:lnTo>
                    <a:pt x="811" y="844"/>
                  </a:lnTo>
                  <a:lnTo>
                    <a:pt x="844" y="828"/>
                  </a:lnTo>
                  <a:lnTo>
                    <a:pt x="860" y="800"/>
                  </a:lnTo>
                  <a:lnTo>
                    <a:pt x="887" y="806"/>
                  </a:lnTo>
                  <a:lnTo>
                    <a:pt x="901" y="773"/>
                  </a:lnTo>
                  <a:lnTo>
                    <a:pt x="923" y="768"/>
                  </a:lnTo>
                  <a:lnTo>
                    <a:pt x="934" y="749"/>
                  </a:lnTo>
                  <a:lnTo>
                    <a:pt x="906" y="729"/>
                  </a:lnTo>
                  <a:lnTo>
                    <a:pt x="898" y="702"/>
                  </a:lnTo>
                  <a:lnTo>
                    <a:pt x="931" y="680"/>
                  </a:lnTo>
                  <a:lnTo>
                    <a:pt x="901" y="650"/>
                  </a:lnTo>
                  <a:lnTo>
                    <a:pt x="909" y="623"/>
                  </a:lnTo>
                  <a:lnTo>
                    <a:pt x="931" y="604"/>
                  </a:lnTo>
                  <a:lnTo>
                    <a:pt x="909" y="576"/>
                  </a:lnTo>
                  <a:lnTo>
                    <a:pt x="936" y="557"/>
                  </a:lnTo>
                  <a:lnTo>
                    <a:pt x="947" y="535"/>
                  </a:lnTo>
                  <a:lnTo>
                    <a:pt x="1002" y="508"/>
                  </a:lnTo>
                  <a:lnTo>
                    <a:pt x="1002" y="456"/>
                  </a:lnTo>
                  <a:lnTo>
                    <a:pt x="988" y="426"/>
                  </a:lnTo>
                  <a:lnTo>
                    <a:pt x="1002" y="399"/>
                  </a:lnTo>
                  <a:lnTo>
                    <a:pt x="985" y="361"/>
                  </a:lnTo>
                  <a:lnTo>
                    <a:pt x="1015" y="344"/>
                  </a:lnTo>
                  <a:lnTo>
                    <a:pt x="1024" y="325"/>
                  </a:lnTo>
                  <a:lnTo>
                    <a:pt x="994" y="306"/>
                  </a:lnTo>
                  <a:lnTo>
                    <a:pt x="1002" y="276"/>
                  </a:lnTo>
                  <a:lnTo>
                    <a:pt x="1002" y="27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66" name="Freeform 18">
              <a:extLst>
                <a:ext uri="{FF2B5EF4-FFF2-40B4-BE49-F238E27FC236}">
                  <a16:creationId xmlns:a16="http://schemas.microsoft.com/office/drawing/2014/main" id="{EB9D1DBD-98B3-4092-A144-61B0B3271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518"/>
              <a:ext cx="1399" cy="1104"/>
            </a:xfrm>
            <a:custGeom>
              <a:avLst/>
              <a:gdLst>
                <a:gd name="T0" fmla="*/ 32 w 1399"/>
                <a:gd name="T1" fmla="*/ 667 h 1104"/>
                <a:gd name="T2" fmla="*/ 62 w 1399"/>
                <a:gd name="T3" fmla="*/ 716 h 1104"/>
                <a:gd name="T4" fmla="*/ 133 w 1399"/>
                <a:gd name="T5" fmla="*/ 763 h 1104"/>
                <a:gd name="T6" fmla="*/ 177 w 1399"/>
                <a:gd name="T7" fmla="*/ 842 h 1104"/>
                <a:gd name="T8" fmla="*/ 223 w 1399"/>
                <a:gd name="T9" fmla="*/ 883 h 1104"/>
                <a:gd name="T10" fmla="*/ 311 w 1399"/>
                <a:gd name="T11" fmla="*/ 946 h 1104"/>
                <a:gd name="T12" fmla="*/ 319 w 1399"/>
                <a:gd name="T13" fmla="*/ 1011 h 1104"/>
                <a:gd name="T14" fmla="*/ 433 w 1399"/>
                <a:gd name="T15" fmla="*/ 1066 h 1104"/>
                <a:gd name="T16" fmla="*/ 543 w 1399"/>
                <a:gd name="T17" fmla="*/ 1104 h 1104"/>
                <a:gd name="T18" fmla="*/ 627 w 1399"/>
                <a:gd name="T19" fmla="*/ 1009 h 1104"/>
                <a:gd name="T20" fmla="*/ 704 w 1399"/>
                <a:gd name="T21" fmla="*/ 1050 h 1104"/>
                <a:gd name="T22" fmla="*/ 788 w 1399"/>
                <a:gd name="T23" fmla="*/ 1077 h 1104"/>
                <a:gd name="T24" fmla="*/ 802 w 1399"/>
                <a:gd name="T25" fmla="*/ 1011 h 1104"/>
                <a:gd name="T26" fmla="*/ 854 w 1399"/>
                <a:gd name="T27" fmla="*/ 918 h 1104"/>
                <a:gd name="T28" fmla="*/ 911 w 1399"/>
                <a:gd name="T29" fmla="*/ 875 h 1104"/>
                <a:gd name="T30" fmla="*/ 976 w 1399"/>
                <a:gd name="T31" fmla="*/ 875 h 1104"/>
                <a:gd name="T32" fmla="*/ 971 w 1399"/>
                <a:gd name="T33" fmla="*/ 815 h 1104"/>
                <a:gd name="T34" fmla="*/ 979 w 1399"/>
                <a:gd name="T35" fmla="*/ 716 h 1104"/>
                <a:gd name="T36" fmla="*/ 996 w 1399"/>
                <a:gd name="T37" fmla="*/ 623 h 1104"/>
                <a:gd name="T38" fmla="*/ 1091 w 1399"/>
                <a:gd name="T39" fmla="*/ 651 h 1104"/>
                <a:gd name="T40" fmla="*/ 1176 w 1399"/>
                <a:gd name="T41" fmla="*/ 683 h 1104"/>
                <a:gd name="T42" fmla="*/ 1241 w 1399"/>
                <a:gd name="T43" fmla="*/ 659 h 1104"/>
                <a:gd name="T44" fmla="*/ 1334 w 1399"/>
                <a:gd name="T45" fmla="*/ 705 h 1104"/>
                <a:gd name="T46" fmla="*/ 1378 w 1399"/>
                <a:gd name="T47" fmla="*/ 700 h 1104"/>
                <a:gd name="T48" fmla="*/ 1326 w 1399"/>
                <a:gd name="T49" fmla="*/ 640 h 1104"/>
                <a:gd name="T50" fmla="*/ 1364 w 1399"/>
                <a:gd name="T51" fmla="*/ 569 h 1104"/>
                <a:gd name="T52" fmla="*/ 1399 w 1399"/>
                <a:gd name="T53" fmla="*/ 539 h 1104"/>
                <a:gd name="T54" fmla="*/ 1318 w 1399"/>
                <a:gd name="T55" fmla="*/ 511 h 1104"/>
                <a:gd name="T56" fmla="*/ 1228 w 1399"/>
                <a:gd name="T57" fmla="*/ 473 h 1104"/>
                <a:gd name="T58" fmla="*/ 1217 w 1399"/>
                <a:gd name="T59" fmla="*/ 413 h 1104"/>
                <a:gd name="T60" fmla="*/ 1127 w 1399"/>
                <a:gd name="T61" fmla="*/ 405 h 1104"/>
                <a:gd name="T62" fmla="*/ 1064 w 1399"/>
                <a:gd name="T63" fmla="*/ 391 h 1104"/>
                <a:gd name="T64" fmla="*/ 1012 w 1399"/>
                <a:gd name="T65" fmla="*/ 342 h 1104"/>
                <a:gd name="T66" fmla="*/ 952 w 1399"/>
                <a:gd name="T67" fmla="*/ 331 h 1104"/>
                <a:gd name="T68" fmla="*/ 944 w 1399"/>
                <a:gd name="T69" fmla="*/ 274 h 1104"/>
                <a:gd name="T70" fmla="*/ 927 w 1399"/>
                <a:gd name="T71" fmla="*/ 194 h 1104"/>
                <a:gd name="T72" fmla="*/ 946 w 1399"/>
                <a:gd name="T73" fmla="*/ 131 h 1104"/>
                <a:gd name="T74" fmla="*/ 916 w 1399"/>
                <a:gd name="T75" fmla="*/ 66 h 1104"/>
                <a:gd name="T76" fmla="*/ 878 w 1399"/>
                <a:gd name="T77" fmla="*/ 36 h 1104"/>
                <a:gd name="T78" fmla="*/ 802 w 1399"/>
                <a:gd name="T79" fmla="*/ 22 h 1104"/>
                <a:gd name="T80" fmla="*/ 772 w 1399"/>
                <a:gd name="T81" fmla="*/ 88 h 1104"/>
                <a:gd name="T82" fmla="*/ 709 w 1399"/>
                <a:gd name="T83" fmla="*/ 93 h 1104"/>
                <a:gd name="T84" fmla="*/ 635 w 1399"/>
                <a:gd name="T85" fmla="*/ 85 h 1104"/>
                <a:gd name="T86" fmla="*/ 562 w 1399"/>
                <a:gd name="T87" fmla="*/ 90 h 1104"/>
                <a:gd name="T88" fmla="*/ 513 w 1399"/>
                <a:gd name="T89" fmla="*/ 60 h 1104"/>
                <a:gd name="T90" fmla="*/ 461 w 1399"/>
                <a:gd name="T91" fmla="*/ 82 h 1104"/>
                <a:gd name="T92" fmla="*/ 360 w 1399"/>
                <a:gd name="T93" fmla="*/ 66 h 1104"/>
                <a:gd name="T94" fmla="*/ 316 w 1399"/>
                <a:gd name="T95" fmla="*/ 93 h 1104"/>
                <a:gd name="T96" fmla="*/ 248 w 1399"/>
                <a:gd name="T97" fmla="*/ 101 h 1104"/>
                <a:gd name="T98" fmla="*/ 152 w 1399"/>
                <a:gd name="T99" fmla="*/ 123 h 1104"/>
                <a:gd name="T100" fmla="*/ 161 w 1399"/>
                <a:gd name="T101" fmla="*/ 181 h 1104"/>
                <a:gd name="T102" fmla="*/ 177 w 1399"/>
                <a:gd name="T103" fmla="*/ 260 h 1104"/>
                <a:gd name="T104" fmla="*/ 131 w 1399"/>
                <a:gd name="T105" fmla="*/ 317 h 1104"/>
                <a:gd name="T106" fmla="*/ 111 w 1399"/>
                <a:gd name="T107" fmla="*/ 356 h 1104"/>
                <a:gd name="T108" fmla="*/ 106 w 1399"/>
                <a:gd name="T109" fmla="*/ 394 h 1104"/>
                <a:gd name="T110" fmla="*/ 109 w 1399"/>
                <a:gd name="T111" fmla="*/ 465 h 1104"/>
                <a:gd name="T112" fmla="*/ 65 w 1399"/>
                <a:gd name="T113" fmla="*/ 495 h 1104"/>
                <a:gd name="T114" fmla="*/ 32 w 1399"/>
                <a:gd name="T115" fmla="*/ 544 h 1104"/>
                <a:gd name="T116" fmla="*/ 40 w 1399"/>
                <a:gd name="T117" fmla="*/ 588 h 1104"/>
                <a:gd name="T118" fmla="*/ 0 w 1399"/>
                <a:gd name="T119" fmla="*/ 634 h 1104"/>
                <a:gd name="T120" fmla="*/ 0 w 1399"/>
                <a:gd name="T121" fmla="*/ 65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9" h="1104">
                  <a:moveTo>
                    <a:pt x="0" y="659"/>
                  </a:moveTo>
                  <a:lnTo>
                    <a:pt x="32" y="667"/>
                  </a:lnTo>
                  <a:lnTo>
                    <a:pt x="70" y="700"/>
                  </a:lnTo>
                  <a:lnTo>
                    <a:pt x="62" y="716"/>
                  </a:lnTo>
                  <a:lnTo>
                    <a:pt x="90" y="754"/>
                  </a:lnTo>
                  <a:lnTo>
                    <a:pt x="133" y="763"/>
                  </a:lnTo>
                  <a:lnTo>
                    <a:pt x="147" y="804"/>
                  </a:lnTo>
                  <a:lnTo>
                    <a:pt x="177" y="842"/>
                  </a:lnTo>
                  <a:lnTo>
                    <a:pt x="188" y="880"/>
                  </a:lnTo>
                  <a:lnTo>
                    <a:pt x="223" y="883"/>
                  </a:lnTo>
                  <a:lnTo>
                    <a:pt x="281" y="935"/>
                  </a:lnTo>
                  <a:lnTo>
                    <a:pt x="311" y="946"/>
                  </a:lnTo>
                  <a:lnTo>
                    <a:pt x="343" y="987"/>
                  </a:lnTo>
                  <a:lnTo>
                    <a:pt x="319" y="1011"/>
                  </a:lnTo>
                  <a:lnTo>
                    <a:pt x="373" y="1066"/>
                  </a:lnTo>
                  <a:lnTo>
                    <a:pt x="433" y="1066"/>
                  </a:lnTo>
                  <a:lnTo>
                    <a:pt x="493" y="1077"/>
                  </a:lnTo>
                  <a:lnTo>
                    <a:pt x="543" y="1104"/>
                  </a:lnTo>
                  <a:lnTo>
                    <a:pt x="614" y="1044"/>
                  </a:lnTo>
                  <a:lnTo>
                    <a:pt x="627" y="1009"/>
                  </a:lnTo>
                  <a:lnTo>
                    <a:pt x="663" y="1041"/>
                  </a:lnTo>
                  <a:lnTo>
                    <a:pt x="704" y="1050"/>
                  </a:lnTo>
                  <a:lnTo>
                    <a:pt x="736" y="1041"/>
                  </a:lnTo>
                  <a:lnTo>
                    <a:pt x="788" y="1077"/>
                  </a:lnTo>
                  <a:lnTo>
                    <a:pt x="807" y="1041"/>
                  </a:lnTo>
                  <a:lnTo>
                    <a:pt x="802" y="1011"/>
                  </a:lnTo>
                  <a:lnTo>
                    <a:pt x="807" y="957"/>
                  </a:lnTo>
                  <a:lnTo>
                    <a:pt x="854" y="918"/>
                  </a:lnTo>
                  <a:lnTo>
                    <a:pt x="870" y="875"/>
                  </a:lnTo>
                  <a:lnTo>
                    <a:pt x="911" y="875"/>
                  </a:lnTo>
                  <a:lnTo>
                    <a:pt x="968" y="894"/>
                  </a:lnTo>
                  <a:lnTo>
                    <a:pt x="976" y="875"/>
                  </a:lnTo>
                  <a:lnTo>
                    <a:pt x="963" y="850"/>
                  </a:lnTo>
                  <a:lnTo>
                    <a:pt x="971" y="815"/>
                  </a:lnTo>
                  <a:lnTo>
                    <a:pt x="985" y="771"/>
                  </a:lnTo>
                  <a:lnTo>
                    <a:pt x="979" y="716"/>
                  </a:lnTo>
                  <a:lnTo>
                    <a:pt x="976" y="656"/>
                  </a:lnTo>
                  <a:lnTo>
                    <a:pt x="996" y="623"/>
                  </a:lnTo>
                  <a:lnTo>
                    <a:pt x="1047" y="640"/>
                  </a:lnTo>
                  <a:lnTo>
                    <a:pt x="1091" y="651"/>
                  </a:lnTo>
                  <a:lnTo>
                    <a:pt x="1107" y="697"/>
                  </a:lnTo>
                  <a:lnTo>
                    <a:pt x="1176" y="683"/>
                  </a:lnTo>
                  <a:lnTo>
                    <a:pt x="1195" y="656"/>
                  </a:lnTo>
                  <a:lnTo>
                    <a:pt x="1241" y="659"/>
                  </a:lnTo>
                  <a:lnTo>
                    <a:pt x="1309" y="694"/>
                  </a:lnTo>
                  <a:lnTo>
                    <a:pt x="1334" y="705"/>
                  </a:lnTo>
                  <a:lnTo>
                    <a:pt x="1359" y="741"/>
                  </a:lnTo>
                  <a:lnTo>
                    <a:pt x="1378" y="700"/>
                  </a:lnTo>
                  <a:lnTo>
                    <a:pt x="1353" y="664"/>
                  </a:lnTo>
                  <a:lnTo>
                    <a:pt x="1326" y="640"/>
                  </a:lnTo>
                  <a:lnTo>
                    <a:pt x="1359" y="607"/>
                  </a:lnTo>
                  <a:lnTo>
                    <a:pt x="1364" y="569"/>
                  </a:lnTo>
                  <a:lnTo>
                    <a:pt x="1397" y="563"/>
                  </a:lnTo>
                  <a:lnTo>
                    <a:pt x="1399" y="539"/>
                  </a:lnTo>
                  <a:lnTo>
                    <a:pt x="1359" y="503"/>
                  </a:lnTo>
                  <a:lnTo>
                    <a:pt x="1318" y="511"/>
                  </a:lnTo>
                  <a:lnTo>
                    <a:pt x="1266" y="511"/>
                  </a:lnTo>
                  <a:lnTo>
                    <a:pt x="1228" y="473"/>
                  </a:lnTo>
                  <a:lnTo>
                    <a:pt x="1236" y="440"/>
                  </a:lnTo>
                  <a:lnTo>
                    <a:pt x="1217" y="413"/>
                  </a:lnTo>
                  <a:lnTo>
                    <a:pt x="1173" y="421"/>
                  </a:lnTo>
                  <a:lnTo>
                    <a:pt x="1127" y="405"/>
                  </a:lnTo>
                  <a:lnTo>
                    <a:pt x="1097" y="421"/>
                  </a:lnTo>
                  <a:lnTo>
                    <a:pt x="1064" y="391"/>
                  </a:lnTo>
                  <a:lnTo>
                    <a:pt x="1047" y="361"/>
                  </a:lnTo>
                  <a:lnTo>
                    <a:pt x="1012" y="342"/>
                  </a:lnTo>
                  <a:lnTo>
                    <a:pt x="985" y="356"/>
                  </a:lnTo>
                  <a:lnTo>
                    <a:pt x="952" y="331"/>
                  </a:lnTo>
                  <a:lnTo>
                    <a:pt x="936" y="301"/>
                  </a:lnTo>
                  <a:lnTo>
                    <a:pt x="944" y="274"/>
                  </a:lnTo>
                  <a:lnTo>
                    <a:pt x="927" y="241"/>
                  </a:lnTo>
                  <a:lnTo>
                    <a:pt x="927" y="194"/>
                  </a:lnTo>
                  <a:lnTo>
                    <a:pt x="944" y="172"/>
                  </a:lnTo>
                  <a:lnTo>
                    <a:pt x="946" y="131"/>
                  </a:lnTo>
                  <a:lnTo>
                    <a:pt x="936" y="93"/>
                  </a:lnTo>
                  <a:lnTo>
                    <a:pt x="916" y="66"/>
                  </a:lnTo>
                  <a:lnTo>
                    <a:pt x="903" y="33"/>
                  </a:lnTo>
                  <a:lnTo>
                    <a:pt x="878" y="36"/>
                  </a:lnTo>
                  <a:lnTo>
                    <a:pt x="835" y="0"/>
                  </a:lnTo>
                  <a:lnTo>
                    <a:pt x="802" y="22"/>
                  </a:lnTo>
                  <a:lnTo>
                    <a:pt x="810" y="66"/>
                  </a:lnTo>
                  <a:lnTo>
                    <a:pt x="772" y="88"/>
                  </a:lnTo>
                  <a:lnTo>
                    <a:pt x="753" y="110"/>
                  </a:lnTo>
                  <a:lnTo>
                    <a:pt x="709" y="93"/>
                  </a:lnTo>
                  <a:lnTo>
                    <a:pt x="663" y="82"/>
                  </a:lnTo>
                  <a:lnTo>
                    <a:pt x="635" y="85"/>
                  </a:lnTo>
                  <a:lnTo>
                    <a:pt x="600" y="69"/>
                  </a:lnTo>
                  <a:lnTo>
                    <a:pt x="562" y="90"/>
                  </a:lnTo>
                  <a:lnTo>
                    <a:pt x="537" y="88"/>
                  </a:lnTo>
                  <a:lnTo>
                    <a:pt x="513" y="60"/>
                  </a:lnTo>
                  <a:lnTo>
                    <a:pt x="480" y="60"/>
                  </a:lnTo>
                  <a:lnTo>
                    <a:pt x="461" y="82"/>
                  </a:lnTo>
                  <a:lnTo>
                    <a:pt x="382" y="90"/>
                  </a:lnTo>
                  <a:lnTo>
                    <a:pt x="360" y="66"/>
                  </a:lnTo>
                  <a:lnTo>
                    <a:pt x="332" y="66"/>
                  </a:lnTo>
                  <a:lnTo>
                    <a:pt x="316" y="93"/>
                  </a:lnTo>
                  <a:lnTo>
                    <a:pt x="275" y="115"/>
                  </a:lnTo>
                  <a:lnTo>
                    <a:pt x="248" y="101"/>
                  </a:lnTo>
                  <a:lnTo>
                    <a:pt x="169" y="99"/>
                  </a:lnTo>
                  <a:lnTo>
                    <a:pt x="152" y="123"/>
                  </a:lnTo>
                  <a:lnTo>
                    <a:pt x="161" y="153"/>
                  </a:lnTo>
                  <a:lnTo>
                    <a:pt x="161" y="181"/>
                  </a:lnTo>
                  <a:lnTo>
                    <a:pt x="158" y="227"/>
                  </a:lnTo>
                  <a:lnTo>
                    <a:pt x="177" y="260"/>
                  </a:lnTo>
                  <a:lnTo>
                    <a:pt x="150" y="301"/>
                  </a:lnTo>
                  <a:lnTo>
                    <a:pt x="131" y="317"/>
                  </a:lnTo>
                  <a:lnTo>
                    <a:pt x="131" y="339"/>
                  </a:lnTo>
                  <a:lnTo>
                    <a:pt x="111" y="356"/>
                  </a:lnTo>
                  <a:lnTo>
                    <a:pt x="136" y="380"/>
                  </a:lnTo>
                  <a:lnTo>
                    <a:pt x="106" y="394"/>
                  </a:lnTo>
                  <a:lnTo>
                    <a:pt x="125" y="429"/>
                  </a:lnTo>
                  <a:lnTo>
                    <a:pt x="109" y="465"/>
                  </a:lnTo>
                  <a:lnTo>
                    <a:pt x="73" y="479"/>
                  </a:lnTo>
                  <a:lnTo>
                    <a:pt x="65" y="495"/>
                  </a:lnTo>
                  <a:lnTo>
                    <a:pt x="40" y="487"/>
                  </a:lnTo>
                  <a:lnTo>
                    <a:pt x="32" y="544"/>
                  </a:lnTo>
                  <a:lnTo>
                    <a:pt x="46" y="566"/>
                  </a:lnTo>
                  <a:lnTo>
                    <a:pt x="40" y="588"/>
                  </a:lnTo>
                  <a:lnTo>
                    <a:pt x="8" y="601"/>
                  </a:lnTo>
                  <a:lnTo>
                    <a:pt x="0" y="634"/>
                  </a:lnTo>
                  <a:lnTo>
                    <a:pt x="0" y="659"/>
                  </a:lnTo>
                  <a:lnTo>
                    <a:pt x="0" y="65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67" name="Freeform 19">
              <a:extLst>
                <a:ext uri="{FF2B5EF4-FFF2-40B4-BE49-F238E27FC236}">
                  <a16:creationId xmlns:a16="http://schemas.microsoft.com/office/drawing/2014/main" id="{63D48BD4-7117-4F57-A6D5-1E0A238B9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2502"/>
              <a:ext cx="1440" cy="1030"/>
            </a:xfrm>
            <a:custGeom>
              <a:avLst/>
              <a:gdLst>
                <a:gd name="T0" fmla="*/ 791 w 1440"/>
                <a:gd name="T1" fmla="*/ 0 h 1030"/>
                <a:gd name="T2" fmla="*/ 660 w 1440"/>
                <a:gd name="T3" fmla="*/ 35 h 1030"/>
                <a:gd name="T4" fmla="*/ 570 w 1440"/>
                <a:gd name="T5" fmla="*/ 52 h 1030"/>
                <a:gd name="T6" fmla="*/ 592 w 1440"/>
                <a:gd name="T7" fmla="*/ 101 h 1030"/>
                <a:gd name="T8" fmla="*/ 553 w 1440"/>
                <a:gd name="T9" fmla="*/ 137 h 1030"/>
                <a:gd name="T10" fmla="*/ 556 w 1440"/>
                <a:gd name="T11" fmla="*/ 202 h 1030"/>
                <a:gd name="T12" fmla="*/ 570 w 1440"/>
                <a:gd name="T13" fmla="*/ 284 h 1030"/>
                <a:gd name="T14" fmla="*/ 504 w 1440"/>
                <a:gd name="T15" fmla="*/ 333 h 1030"/>
                <a:gd name="T16" fmla="*/ 499 w 1440"/>
                <a:gd name="T17" fmla="*/ 380 h 1030"/>
                <a:gd name="T18" fmla="*/ 469 w 1440"/>
                <a:gd name="T19" fmla="*/ 426 h 1030"/>
                <a:gd name="T20" fmla="*/ 466 w 1440"/>
                <a:gd name="T21" fmla="*/ 478 h 1030"/>
                <a:gd name="T22" fmla="*/ 502 w 1440"/>
                <a:gd name="T23" fmla="*/ 525 h 1030"/>
                <a:gd name="T24" fmla="*/ 469 w 1440"/>
                <a:gd name="T25" fmla="*/ 549 h 1030"/>
                <a:gd name="T26" fmla="*/ 428 w 1440"/>
                <a:gd name="T27" fmla="*/ 576 h 1030"/>
                <a:gd name="T28" fmla="*/ 379 w 1440"/>
                <a:gd name="T29" fmla="*/ 620 h 1030"/>
                <a:gd name="T30" fmla="*/ 319 w 1440"/>
                <a:gd name="T31" fmla="*/ 623 h 1030"/>
                <a:gd name="T32" fmla="*/ 242 w 1440"/>
                <a:gd name="T33" fmla="*/ 617 h 1030"/>
                <a:gd name="T34" fmla="*/ 193 w 1440"/>
                <a:gd name="T35" fmla="*/ 648 h 1030"/>
                <a:gd name="T36" fmla="*/ 155 w 1440"/>
                <a:gd name="T37" fmla="*/ 680 h 1030"/>
                <a:gd name="T38" fmla="*/ 103 w 1440"/>
                <a:gd name="T39" fmla="*/ 689 h 1030"/>
                <a:gd name="T40" fmla="*/ 43 w 1440"/>
                <a:gd name="T41" fmla="*/ 702 h 1030"/>
                <a:gd name="T42" fmla="*/ 0 w 1440"/>
                <a:gd name="T43" fmla="*/ 757 h 1030"/>
                <a:gd name="T44" fmla="*/ 60 w 1440"/>
                <a:gd name="T45" fmla="*/ 765 h 1030"/>
                <a:gd name="T46" fmla="*/ 155 w 1440"/>
                <a:gd name="T47" fmla="*/ 806 h 1030"/>
                <a:gd name="T48" fmla="*/ 215 w 1440"/>
                <a:gd name="T49" fmla="*/ 790 h 1030"/>
                <a:gd name="T50" fmla="*/ 294 w 1440"/>
                <a:gd name="T51" fmla="*/ 866 h 1030"/>
                <a:gd name="T52" fmla="*/ 496 w 1440"/>
                <a:gd name="T53" fmla="*/ 915 h 1030"/>
                <a:gd name="T54" fmla="*/ 611 w 1440"/>
                <a:gd name="T55" fmla="*/ 893 h 1030"/>
                <a:gd name="T56" fmla="*/ 687 w 1440"/>
                <a:gd name="T57" fmla="*/ 844 h 1030"/>
                <a:gd name="T58" fmla="*/ 772 w 1440"/>
                <a:gd name="T59" fmla="*/ 880 h 1030"/>
                <a:gd name="T60" fmla="*/ 810 w 1440"/>
                <a:gd name="T61" fmla="*/ 910 h 1030"/>
                <a:gd name="T62" fmla="*/ 911 w 1440"/>
                <a:gd name="T63" fmla="*/ 929 h 1030"/>
                <a:gd name="T64" fmla="*/ 957 w 1440"/>
                <a:gd name="T65" fmla="*/ 1030 h 1030"/>
                <a:gd name="T66" fmla="*/ 1004 w 1440"/>
                <a:gd name="T67" fmla="*/ 959 h 1030"/>
                <a:gd name="T68" fmla="*/ 1069 w 1440"/>
                <a:gd name="T69" fmla="*/ 847 h 1030"/>
                <a:gd name="T70" fmla="*/ 1099 w 1440"/>
                <a:gd name="T71" fmla="*/ 795 h 1030"/>
                <a:gd name="T72" fmla="*/ 1159 w 1440"/>
                <a:gd name="T73" fmla="*/ 768 h 1030"/>
                <a:gd name="T74" fmla="*/ 1268 w 1440"/>
                <a:gd name="T75" fmla="*/ 822 h 1030"/>
                <a:gd name="T76" fmla="*/ 1364 w 1440"/>
                <a:gd name="T77" fmla="*/ 817 h 1030"/>
                <a:gd name="T78" fmla="*/ 1440 w 1440"/>
                <a:gd name="T79" fmla="*/ 770 h 1030"/>
                <a:gd name="T80" fmla="*/ 1408 w 1440"/>
                <a:gd name="T81" fmla="*/ 724 h 1030"/>
                <a:gd name="T82" fmla="*/ 1369 w 1440"/>
                <a:gd name="T83" fmla="*/ 691 h 1030"/>
                <a:gd name="T84" fmla="*/ 1296 w 1440"/>
                <a:gd name="T85" fmla="*/ 686 h 1030"/>
                <a:gd name="T86" fmla="*/ 1233 w 1440"/>
                <a:gd name="T87" fmla="*/ 658 h 1030"/>
                <a:gd name="T88" fmla="*/ 1187 w 1440"/>
                <a:gd name="T89" fmla="*/ 617 h 1030"/>
                <a:gd name="T90" fmla="*/ 1154 w 1440"/>
                <a:gd name="T91" fmla="*/ 563 h 1030"/>
                <a:gd name="T92" fmla="*/ 1088 w 1440"/>
                <a:gd name="T93" fmla="*/ 563 h 1030"/>
                <a:gd name="T94" fmla="*/ 1097 w 1440"/>
                <a:gd name="T95" fmla="*/ 505 h 1030"/>
                <a:gd name="T96" fmla="*/ 1127 w 1440"/>
                <a:gd name="T97" fmla="*/ 459 h 1030"/>
                <a:gd name="T98" fmla="*/ 1097 w 1440"/>
                <a:gd name="T99" fmla="*/ 423 h 1030"/>
                <a:gd name="T100" fmla="*/ 1099 w 1440"/>
                <a:gd name="T101" fmla="*/ 363 h 1030"/>
                <a:gd name="T102" fmla="*/ 1077 w 1440"/>
                <a:gd name="T103" fmla="*/ 303 h 1030"/>
                <a:gd name="T104" fmla="*/ 1017 w 1440"/>
                <a:gd name="T105" fmla="*/ 284 h 1030"/>
                <a:gd name="T106" fmla="*/ 1012 w 1440"/>
                <a:gd name="T107" fmla="*/ 224 h 1030"/>
                <a:gd name="T108" fmla="*/ 976 w 1440"/>
                <a:gd name="T109" fmla="*/ 175 h 1030"/>
                <a:gd name="T110" fmla="*/ 941 w 1440"/>
                <a:gd name="T111" fmla="*/ 123 h 1030"/>
                <a:gd name="T112" fmla="*/ 886 w 1440"/>
                <a:gd name="T113" fmla="*/ 147 h 1030"/>
                <a:gd name="T114" fmla="*/ 933 w 1440"/>
                <a:gd name="T115" fmla="*/ 194 h 1030"/>
                <a:gd name="T116" fmla="*/ 892 w 1440"/>
                <a:gd name="T117" fmla="*/ 249 h 1030"/>
                <a:gd name="T118" fmla="*/ 867 w 1440"/>
                <a:gd name="T119" fmla="*/ 197 h 1030"/>
                <a:gd name="T120" fmla="*/ 840 w 1440"/>
                <a:gd name="T121" fmla="*/ 123 h 1030"/>
                <a:gd name="T122" fmla="*/ 837 w 1440"/>
                <a:gd name="T123" fmla="*/ 82 h 1030"/>
                <a:gd name="T124" fmla="*/ 826 w 1440"/>
                <a:gd name="T125" fmla="*/ 35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40" h="1030">
                  <a:moveTo>
                    <a:pt x="826" y="35"/>
                  </a:moveTo>
                  <a:lnTo>
                    <a:pt x="791" y="0"/>
                  </a:lnTo>
                  <a:lnTo>
                    <a:pt x="682" y="0"/>
                  </a:lnTo>
                  <a:lnTo>
                    <a:pt x="660" y="35"/>
                  </a:lnTo>
                  <a:lnTo>
                    <a:pt x="589" y="35"/>
                  </a:lnTo>
                  <a:lnTo>
                    <a:pt x="570" y="52"/>
                  </a:lnTo>
                  <a:lnTo>
                    <a:pt x="562" y="82"/>
                  </a:lnTo>
                  <a:lnTo>
                    <a:pt x="592" y="101"/>
                  </a:lnTo>
                  <a:lnTo>
                    <a:pt x="583" y="120"/>
                  </a:lnTo>
                  <a:lnTo>
                    <a:pt x="553" y="137"/>
                  </a:lnTo>
                  <a:lnTo>
                    <a:pt x="570" y="175"/>
                  </a:lnTo>
                  <a:lnTo>
                    <a:pt x="556" y="202"/>
                  </a:lnTo>
                  <a:lnTo>
                    <a:pt x="570" y="232"/>
                  </a:lnTo>
                  <a:lnTo>
                    <a:pt x="570" y="284"/>
                  </a:lnTo>
                  <a:lnTo>
                    <a:pt x="515" y="311"/>
                  </a:lnTo>
                  <a:lnTo>
                    <a:pt x="504" y="333"/>
                  </a:lnTo>
                  <a:lnTo>
                    <a:pt x="477" y="352"/>
                  </a:lnTo>
                  <a:lnTo>
                    <a:pt x="499" y="380"/>
                  </a:lnTo>
                  <a:lnTo>
                    <a:pt x="477" y="399"/>
                  </a:lnTo>
                  <a:lnTo>
                    <a:pt x="469" y="426"/>
                  </a:lnTo>
                  <a:lnTo>
                    <a:pt x="499" y="456"/>
                  </a:lnTo>
                  <a:lnTo>
                    <a:pt x="466" y="478"/>
                  </a:lnTo>
                  <a:lnTo>
                    <a:pt x="474" y="505"/>
                  </a:lnTo>
                  <a:lnTo>
                    <a:pt x="502" y="525"/>
                  </a:lnTo>
                  <a:lnTo>
                    <a:pt x="491" y="544"/>
                  </a:lnTo>
                  <a:lnTo>
                    <a:pt x="469" y="549"/>
                  </a:lnTo>
                  <a:lnTo>
                    <a:pt x="455" y="582"/>
                  </a:lnTo>
                  <a:lnTo>
                    <a:pt x="428" y="576"/>
                  </a:lnTo>
                  <a:lnTo>
                    <a:pt x="412" y="604"/>
                  </a:lnTo>
                  <a:lnTo>
                    <a:pt x="379" y="620"/>
                  </a:lnTo>
                  <a:lnTo>
                    <a:pt x="343" y="609"/>
                  </a:lnTo>
                  <a:lnTo>
                    <a:pt x="319" y="623"/>
                  </a:lnTo>
                  <a:lnTo>
                    <a:pt x="283" y="598"/>
                  </a:lnTo>
                  <a:lnTo>
                    <a:pt x="242" y="617"/>
                  </a:lnTo>
                  <a:lnTo>
                    <a:pt x="229" y="648"/>
                  </a:lnTo>
                  <a:lnTo>
                    <a:pt x="193" y="648"/>
                  </a:lnTo>
                  <a:lnTo>
                    <a:pt x="174" y="675"/>
                  </a:lnTo>
                  <a:lnTo>
                    <a:pt x="155" y="680"/>
                  </a:lnTo>
                  <a:lnTo>
                    <a:pt x="136" y="713"/>
                  </a:lnTo>
                  <a:lnTo>
                    <a:pt x="103" y="689"/>
                  </a:lnTo>
                  <a:lnTo>
                    <a:pt x="70" y="721"/>
                  </a:lnTo>
                  <a:lnTo>
                    <a:pt x="43" y="702"/>
                  </a:lnTo>
                  <a:lnTo>
                    <a:pt x="19" y="716"/>
                  </a:lnTo>
                  <a:lnTo>
                    <a:pt x="0" y="757"/>
                  </a:lnTo>
                  <a:lnTo>
                    <a:pt x="19" y="760"/>
                  </a:lnTo>
                  <a:lnTo>
                    <a:pt x="60" y="765"/>
                  </a:lnTo>
                  <a:lnTo>
                    <a:pt x="109" y="801"/>
                  </a:lnTo>
                  <a:lnTo>
                    <a:pt x="155" y="806"/>
                  </a:lnTo>
                  <a:lnTo>
                    <a:pt x="169" y="787"/>
                  </a:lnTo>
                  <a:lnTo>
                    <a:pt x="215" y="790"/>
                  </a:lnTo>
                  <a:lnTo>
                    <a:pt x="286" y="839"/>
                  </a:lnTo>
                  <a:lnTo>
                    <a:pt x="294" y="866"/>
                  </a:lnTo>
                  <a:lnTo>
                    <a:pt x="384" y="915"/>
                  </a:lnTo>
                  <a:lnTo>
                    <a:pt x="496" y="915"/>
                  </a:lnTo>
                  <a:lnTo>
                    <a:pt x="581" y="932"/>
                  </a:lnTo>
                  <a:lnTo>
                    <a:pt x="611" y="893"/>
                  </a:lnTo>
                  <a:lnTo>
                    <a:pt x="630" y="847"/>
                  </a:lnTo>
                  <a:lnTo>
                    <a:pt x="687" y="844"/>
                  </a:lnTo>
                  <a:lnTo>
                    <a:pt x="714" y="869"/>
                  </a:lnTo>
                  <a:lnTo>
                    <a:pt x="772" y="880"/>
                  </a:lnTo>
                  <a:lnTo>
                    <a:pt x="780" y="921"/>
                  </a:lnTo>
                  <a:lnTo>
                    <a:pt x="810" y="910"/>
                  </a:lnTo>
                  <a:lnTo>
                    <a:pt x="862" y="943"/>
                  </a:lnTo>
                  <a:lnTo>
                    <a:pt x="911" y="929"/>
                  </a:lnTo>
                  <a:lnTo>
                    <a:pt x="944" y="951"/>
                  </a:lnTo>
                  <a:lnTo>
                    <a:pt x="957" y="1030"/>
                  </a:lnTo>
                  <a:lnTo>
                    <a:pt x="985" y="1027"/>
                  </a:lnTo>
                  <a:lnTo>
                    <a:pt x="1004" y="959"/>
                  </a:lnTo>
                  <a:lnTo>
                    <a:pt x="1015" y="913"/>
                  </a:lnTo>
                  <a:lnTo>
                    <a:pt x="1069" y="847"/>
                  </a:lnTo>
                  <a:lnTo>
                    <a:pt x="1080" y="803"/>
                  </a:lnTo>
                  <a:lnTo>
                    <a:pt x="1099" y="795"/>
                  </a:lnTo>
                  <a:lnTo>
                    <a:pt x="1129" y="768"/>
                  </a:lnTo>
                  <a:lnTo>
                    <a:pt x="1159" y="768"/>
                  </a:lnTo>
                  <a:lnTo>
                    <a:pt x="1217" y="792"/>
                  </a:lnTo>
                  <a:lnTo>
                    <a:pt x="1268" y="822"/>
                  </a:lnTo>
                  <a:lnTo>
                    <a:pt x="1320" y="790"/>
                  </a:lnTo>
                  <a:lnTo>
                    <a:pt x="1364" y="817"/>
                  </a:lnTo>
                  <a:lnTo>
                    <a:pt x="1402" y="809"/>
                  </a:lnTo>
                  <a:lnTo>
                    <a:pt x="1440" y="770"/>
                  </a:lnTo>
                  <a:lnTo>
                    <a:pt x="1429" y="757"/>
                  </a:lnTo>
                  <a:lnTo>
                    <a:pt x="1408" y="724"/>
                  </a:lnTo>
                  <a:lnTo>
                    <a:pt x="1369" y="716"/>
                  </a:lnTo>
                  <a:lnTo>
                    <a:pt x="1369" y="691"/>
                  </a:lnTo>
                  <a:lnTo>
                    <a:pt x="1334" y="669"/>
                  </a:lnTo>
                  <a:lnTo>
                    <a:pt x="1296" y="686"/>
                  </a:lnTo>
                  <a:lnTo>
                    <a:pt x="1266" y="656"/>
                  </a:lnTo>
                  <a:lnTo>
                    <a:pt x="1233" y="658"/>
                  </a:lnTo>
                  <a:lnTo>
                    <a:pt x="1236" y="623"/>
                  </a:lnTo>
                  <a:lnTo>
                    <a:pt x="1187" y="617"/>
                  </a:lnTo>
                  <a:lnTo>
                    <a:pt x="1151" y="598"/>
                  </a:lnTo>
                  <a:lnTo>
                    <a:pt x="1154" y="563"/>
                  </a:lnTo>
                  <a:lnTo>
                    <a:pt x="1137" y="544"/>
                  </a:lnTo>
                  <a:lnTo>
                    <a:pt x="1088" y="563"/>
                  </a:lnTo>
                  <a:lnTo>
                    <a:pt x="1067" y="535"/>
                  </a:lnTo>
                  <a:lnTo>
                    <a:pt x="1097" y="505"/>
                  </a:lnTo>
                  <a:lnTo>
                    <a:pt x="1121" y="486"/>
                  </a:lnTo>
                  <a:lnTo>
                    <a:pt x="1127" y="459"/>
                  </a:lnTo>
                  <a:lnTo>
                    <a:pt x="1088" y="454"/>
                  </a:lnTo>
                  <a:lnTo>
                    <a:pt x="1097" y="423"/>
                  </a:lnTo>
                  <a:lnTo>
                    <a:pt x="1077" y="391"/>
                  </a:lnTo>
                  <a:lnTo>
                    <a:pt x="1099" y="363"/>
                  </a:lnTo>
                  <a:lnTo>
                    <a:pt x="1077" y="325"/>
                  </a:lnTo>
                  <a:lnTo>
                    <a:pt x="1077" y="303"/>
                  </a:lnTo>
                  <a:lnTo>
                    <a:pt x="1058" y="284"/>
                  </a:lnTo>
                  <a:lnTo>
                    <a:pt x="1017" y="284"/>
                  </a:lnTo>
                  <a:lnTo>
                    <a:pt x="1012" y="251"/>
                  </a:lnTo>
                  <a:lnTo>
                    <a:pt x="1012" y="224"/>
                  </a:lnTo>
                  <a:lnTo>
                    <a:pt x="976" y="202"/>
                  </a:lnTo>
                  <a:lnTo>
                    <a:pt x="976" y="175"/>
                  </a:lnTo>
                  <a:lnTo>
                    <a:pt x="955" y="153"/>
                  </a:lnTo>
                  <a:lnTo>
                    <a:pt x="941" y="123"/>
                  </a:lnTo>
                  <a:lnTo>
                    <a:pt x="908" y="123"/>
                  </a:lnTo>
                  <a:lnTo>
                    <a:pt x="886" y="147"/>
                  </a:lnTo>
                  <a:lnTo>
                    <a:pt x="911" y="169"/>
                  </a:lnTo>
                  <a:lnTo>
                    <a:pt x="933" y="194"/>
                  </a:lnTo>
                  <a:lnTo>
                    <a:pt x="908" y="232"/>
                  </a:lnTo>
                  <a:lnTo>
                    <a:pt x="892" y="249"/>
                  </a:lnTo>
                  <a:lnTo>
                    <a:pt x="845" y="219"/>
                  </a:lnTo>
                  <a:lnTo>
                    <a:pt x="867" y="197"/>
                  </a:lnTo>
                  <a:lnTo>
                    <a:pt x="840" y="161"/>
                  </a:lnTo>
                  <a:lnTo>
                    <a:pt x="840" y="123"/>
                  </a:lnTo>
                  <a:lnTo>
                    <a:pt x="870" y="93"/>
                  </a:lnTo>
                  <a:lnTo>
                    <a:pt x="837" y="82"/>
                  </a:lnTo>
                  <a:lnTo>
                    <a:pt x="810" y="82"/>
                  </a:lnTo>
                  <a:lnTo>
                    <a:pt x="826" y="35"/>
                  </a:lnTo>
                  <a:lnTo>
                    <a:pt x="826" y="3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sp>
        <p:nvSpPr>
          <p:cNvPr id="68" name="Freeform 5">
            <a:extLst>
              <a:ext uri="{FF2B5EF4-FFF2-40B4-BE49-F238E27FC236}">
                <a16:creationId xmlns:a16="http://schemas.microsoft.com/office/drawing/2014/main" id="{61CD6817-675B-4856-BB17-616B2D401D13}"/>
              </a:ext>
            </a:extLst>
          </p:cNvPr>
          <p:cNvSpPr>
            <a:spLocks/>
          </p:cNvSpPr>
          <p:nvPr/>
        </p:nvSpPr>
        <p:spPr bwMode="auto">
          <a:xfrm>
            <a:off x="6499345" y="3949318"/>
            <a:ext cx="1393825" cy="1109663"/>
          </a:xfrm>
          <a:custGeom>
            <a:avLst/>
            <a:gdLst>
              <a:gd name="T0" fmla="*/ 843 w 878"/>
              <a:gd name="T1" fmla="*/ 115 h 699"/>
              <a:gd name="T2" fmla="*/ 794 w 878"/>
              <a:gd name="T3" fmla="*/ 55 h 699"/>
              <a:gd name="T4" fmla="*/ 761 w 878"/>
              <a:gd name="T5" fmla="*/ 41 h 699"/>
              <a:gd name="T6" fmla="*/ 693 w 878"/>
              <a:gd name="T7" fmla="*/ 16 h 699"/>
              <a:gd name="T8" fmla="*/ 600 w 878"/>
              <a:gd name="T9" fmla="*/ 25 h 699"/>
              <a:gd name="T10" fmla="*/ 537 w 878"/>
              <a:gd name="T11" fmla="*/ 0 h 699"/>
              <a:gd name="T12" fmla="*/ 488 w 878"/>
              <a:gd name="T13" fmla="*/ 16 h 699"/>
              <a:gd name="T14" fmla="*/ 450 w 878"/>
              <a:gd name="T15" fmla="*/ 82 h 699"/>
              <a:gd name="T16" fmla="*/ 384 w 878"/>
              <a:gd name="T17" fmla="*/ 76 h 699"/>
              <a:gd name="T18" fmla="*/ 352 w 878"/>
              <a:gd name="T19" fmla="*/ 131 h 699"/>
              <a:gd name="T20" fmla="*/ 283 w 878"/>
              <a:gd name="T21" fmla="*/ 134 h 699"/>
              <a:gd name="T22" fmla="*/ 242 w 878"/>
              <a:gd name="T23" fmla="*/ 189 h 699"/>
              <a:gd name="T24" fmla="*/ 180 w 878"/>
              <a:gd name="T25" fmla="*/ 169 h 699"/>
              <a:gd name="T26" fmla="*/ 144 w 878"/>
              <a:gd name="T27" fmla="*/ 161 h 699"/>
              <a:gd name="T28" fmla="*/ 136 w 878"/>
              <a:gd name="T29" fmla="*/ 229 h 699"/>
              <a:gd name="T30" fmla="*/ 68 w 878"/>
              <a:gd name="T31" fmla="*/ 257 h 699"/>
              <a:gd name="T32" fmla="*/ 10 w 878"/>
              <a:gd name="T33" fmla="*/ 320 h 699"/>
              <a:gd name="T34" fmla="*/ 21 w 878"/>
              <a:gd name="T35" fmla="*/ 383 h 699"/>
              <a:gd name="T36" fmla="*/ 54 w 878"/>
              <a:gd name="T37" fmla="*/ 415 h 699"/>
              <a:gd name="T38" fmla="*/ 0 w 878"/>
              <a:gd name="T39" fmla="*/ 464 h 699"/>
              <a:gd name="T40" fmla="*/ 70 w 878"/>
              <a:gd name="T41" fmla="*/ 473 h 699"/>
              <a:gd name="T42" fmla="*/ 84 w 878"/>
              <a:gd name="T43" fmla="*/ 527 h 699"/>
              <a:gd name="T44" fmla="*/ 169 w 878"/>
              <a:gd name="T45" fmla="*/ 552 h 699"/>
              <a:gd name="T46" fmla="*/ 199 w 878"/>
              <a:gd name="T47" fmla="*/ 585 h 699"/>
              <a:gd name="T48" fmla="*/ 267 w 878"/>
              <a:gd name="T49" fmla="*/ 598 h 699"/>
              <a:gd name="T50" fmla="*/ 302 w 878"/>
              <a:gd name="T51" fmla="*/ 645 h 699"/>
              <a:gd name="T52" fmla="*/ 362 w 878"/>
              <a:gd name="T53" fmla="*/ 686 h 699"/>
              <a:gd name="T54" fmla="*/ 403 w 878"/>
              <a:gd name="T55" fmla="*/ 699 h 699"/>
              <a:gd name="T56" fmla="*/ 472 w 878"/>
              <a:gd name="T57" fmla="*/ 626 h 699"/>
              <a:gd name="T58" fmla="*/ 543 w 878"/>
              <a:gd name="T59" fmla="*/ 544 h 699"/>
              <a:gd name="T60" fmla="*/ 641 w 878"/>
              <a:gd name="T61" fmla="*/ 514 h 699"/>
              <a:gd name="T62" fmla="*/ 682 w 878"/>
              <a:gd name="T63" fmla="*/ 388 h 699"/>
              <a:gd name="T64" fmla="*/ 701 w 878"/>
              <a:gd name="T65" fmla="*/ 287 h 699"/>
              <a:gd name="T66" fmla="*/ 777 w 878"/>
              <a:gd name="T67" fmla="*/ 227 h 699"/>
              <a:gd name="T68" fmla="*/ 851 w 878"/>
              <a:gd name="T69" fmla="*/ 194 h 699"/>
              <a:gd name="T70" fmla="*/ 878 w 878"/>
              <a:gd name="T71" fmla="*/ 131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78" h="699">
                <a:moveTo>
                  <a:pt x="878" y="131"/>
                </a:moveTo>
                <a:lnTo>
                  <a:pt x="843" y="115"/>
                </a:lnTo>
                <a:lnTo>
                  <a:pt x="837" y="79"/>
                </a:lnTo>
                <a:lnTo>
                  <a:pt x="794" y="55"/>
                </a:lnTo>
                <a:lnTo>
                  <a:pt x="791" y="27"/>
                </a:lnTo>
                <a:lnTo>
                  <a:pt x="761" y="41"/>
                </a:lnTo>
                <a:lnTo>
                  <a:pt x="728" y="41"/>
                </a:lnTo>
                <a:lnTo>
                  <a:pt x="693" y="16"/>
                </a:lnTo>
                <a:lnTo>
                  <a:pt x="646" y="5"/>
                </a:lnTo>
                <a:lnTo>
                  <a:pt x="600" y="25"/>
                </a:lnTo>
                <a:lnTo>
                  <a:pt x="570" y="0"/>
                </a:lnTo>
                <a:lnTo>
                  <a:pt x="537" y="0"/>
                </a:lnTo>
                <a:lnTo>
                  <a:pt x="513" y="25"/>
                </a:lnTo>
                <a:lnTo>
                  <a:pt x="488" y="16"/>
                </a:lnTo>
                <a:lnTo>
                  <a:pt x="450" y="41"/>
                </a:lnTo>
                <a:lnTo>
                  <a:pt x="450" y="82"/>
                </a:lnTo>
                <a:lnTo>
                  <a:pt x="417" y="115"/>
                </a:lnTo>
                <a:lnTo>
                  <a:pt x="384" y="76"/>
                </a:lnTo>
                <a:lnTo>
                  <a:pt x="338" y="93"/>
                </a:lnTo>
                <a:lnTo>
                  <a:pt x="352" y="131"/>
                </a:lnTo>
                <a:lnTo>
                  <a:pt x="311" y="145"/>
                </a:lnTo>
                <a:lnTo>
                  <a:pt x="283" y="134"/>
                </a:lnTo>
                <a:lnTo>
                  <a:pt x="259" y="158"/>
                </a:lnTo>
                <a:lnTo>
                  <a:pt x="242" y="189"/>
                </a:lnTo>
                <a:lnTo>
                  <a:pt x="218" y="167"/>
                </a:lnTo>
                <a:lnTo>
                  <a:pt x="180" y="169"/>
                </a:lnTo>
                <a:lnTo>
                  <a:pt x="169" y="139"/>
                </a:lnTo>
                <a:lnTo>
                  <a:pt x="144" y="161"/>
                </a:lnTo>
                <a:lnTo>
                  <a:pt x="158" y="208"/>
                </a:lnTo>
                <a:lnTo>
                  <a:pt x="136" y="229"/>
                </a:lnTo>
                <a:lnTo>
                  <a:pt x="122" y="249"/>
                </a:lnTo>
                <a:lnTo>
                  <a:pt x="68" y="257"/>
                </a:lnTo>
                <a:lnTo>
                  <a:pt x="32" y="292"/>
                </a:lnTo>
                <a:lnTo>
                  <a:pt x="10" y="320"/>
                </a:lnTo>
                <a:lnTo>
                  <a:pt x="30" y="352"/>
                </a:lnTo>
                <a:lnTo>
                  <a:pt x="21" y="383"/>
                </a:lnTo>
                <a:lnTo>
                  <a:pt x="60" y="388"/>
                </a:lnTo>
                <a:lnTo>
                  <a:pt x="54" y="415"/>
                </a:lnTo>
                <a:lnTo>
                  <a:pt x="30" y="434"/>
                </a:lnTo>
                <a:lnTo>
                  <a:pt x="0" y="464"/>
                </a:lnTo>
                <a:lnTo>
                  <a:pt x="21" y="492"/>
                </a:lnTo>
                <a:lnTo>
                  <a:pt x="70" y="473"/>
                </a:lnTo>
                <a:lnTo>
                  <a:pt x="87" y="492"/>
                </a:lnTo>
                <a:lnTo>
                  <a:pt x="84" y="527"/>
                </a:lnTo>
                <a:lnTo>
                  <a:pt x="120" y="546"/>
                </a:lnTo>
                <a:lnTo>
                  <a:pt x="169" y="552"/>
                </a:lnTo>
                <a:lnTo>
                  <a:pt x="166" y="587"/>
                </a:lnTo>
                <a:lnTo>
                  <a:pt x="199" y="585"/>
                </a:lnTo>
                <a:lnTo>
                  <a:pt x="229" y="615"/>
                </a:lnTo>
                <a:lnTo>
                  <a:pt x="267" y="598"/>
                </a:lnTo>
                <a:lnTo>
                  <a:pt x="302" y="620"/>
                </a:lnTo>
                <a:lnTo>
                  <a:pt x="302" y="645"/>
                </a:lnTo>
                <a:lnTo>
                  <a:pt x="341" y="653"/>
                </a:lnTo>
                <a:lnTo>
                  <a:pt x="362" y="686"/>
                </a:lnTo>
                <a:lnTo>
                  <a:pt x="373" y="699"/>
                </a:lnTo>
                <a:lnTo>
                  <a:pt x="403" y="699"/>
                </a:lnTo>
                <a:lnTo>
                  <a:pt x="444" y="675"/>
                </a:lnTo>
                <a:lnTo>
                  <a:pt x="472" y="626"/>
                </a:lnTo>
                <a:lnTo>
                  <a:pt x="532" y="623"/>
                </a:lnTo>
                <a:lnTo>
                  <a:pt x="543" y="544"/>
                </a:lnTo>
                <a:lnTo>
                  <a:pt x="564" y="519"/>
                </a:lnTo>
                <a:lnTo>
                  <a:pt x="641" y="514"/>
                </a:lnTo>
                <a:lnTo>
                  <a:pt x="682" y="456"/>
                </a:lnTo>
                <a:lnTo>
                  <a:pt x="682" y="388"/>
                </a:lnTo>
                <a:lnTo>
                  <a:pt x="701" y="328"/>
                </a:lnTo>
                <a:lnTo>
                  <a:pt x="701" y="287"/>
                </a:lnTo>
                <a:lnTo>
                  <a:pt x="734" y="238"/>
                </a:lnTo>
                <a:lnTo>
                  <a:pt x="777" y="227"/>
                </a:lnTo>
                <a:lnTo>
                  <a:pt x="815" y="208"/>
                </a:lnTo>
                <a:lnTo>
                  <a:pt x="851" y="194"/>
                </a:lnTo>
                <a:lnTo>
                  <a:pt x="878" y="131"/>
                </a:lnTo>
                <a:lnTo>
                  <a:pt x="878" y="131"/>
                </a:lnTo>
                <a:close/>
              </a:path>
            </a:pathLst>
          </a:custGeom>
          <a:solidFill>
            <a:schemeClr val="bg1">
              <a:alpha val="25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69" name="Freeform 6">
            <a:extLst>
              <a:ext uri="{FF2B5EF4-FFF2-40B4-BE49-F238E27FC236}">
                <a16:creationId xmlns:a16="http://schemas.microsoft.com/office/drawing/2014/main" id="{DF094554-6A04-4017-9976-E4E15DB15A2C}"/>
              </a:ext>
            </a:extLst>
          </p:cNvPr>
          <p:cNvSpPr>
            <a:spLocks/>
          </p:cNvSpPr>
          <p:nvPr/>
        </p:nvSpPr>
        <p:spPr bwMode="auto">
          <a:xfrm>
            <a:off x="2057520" y="1490280"/>
            <a:ext cx="1793875" cy="1600200"/>
          </a:xfrm>
          <a:custGeom>
            <a:avLst/>
            <a:gdLst>
              <a:gd name="T0" fmla="*/ 55 w 1130"/>
              <a:gd name="T1" fmla="*/ 623 h 1008"/>
              <a:gd name="T2" fmla="*/ 71 w 1130"/>
              <a:gd name="T3" fmla="*/ 560 h 1008"/>
              <a:gd name="T4" fmla="*/ 178 w 1130"/>
              <a:gd name="T5" fmla="*/ 557 h 1008"/>
              <a:gd name="T6" fmla="*/ 197 w 1130"/>
              <a:gd name="T7" fmla="*/ 497 h 1008"/>
              <a:gd name="T8" fmla="*/ 232 w 1130"/>
              <a:gd name="T9" fmla="*/ 470 h 1008"/>
              <a:gd name="T10" fmla="*/ 265 w 1130"/>
              <a:gd name="T11" fmla="*/ 489 h 1008"/>
              <a:gd name="T12" fmla="*/ 279 w 1130"/>
              <a:gd name="T13" fmla="*/ 440 h 1008"/>
              <a:gd name="T14" fmla="*/ 312 w 1130"/>
              <a:gd name="T15" fmla="*/ 415 h 1008"/>
              <a:gd name="T16" fmla="*/ 347 w 1130"/>
              <a:gd name="T17" fmla="*/ 461 h 1008"/>
              <a:gd name="T18" fmla="*/ 399 w 1130"/>
              <a:gd name="T19" fmla="*/ 368 h 1008"/>
              <a:gd name="T20" fmla="*/ 448 w 1130"/>
              <a:gd name="T21" fmla="*/ 358 h 1008"/>
              <a:gd name="T22" fmla="*/ 500 w 1130"/>
              <a:gd name="T23" fmla="*/ 352 h 1008"/>
              <a:gd name="T24" fmla="*/ 582 w 1130"/>
              <a:gd name="T25" fmla="*/ 325 h 1008"/>
              <a:gd name="T26" fmla="*/ 609 w 1130"/>
              <a:gd name="T27" fmla="*/ 347 h 1008"/>
              <a:gd name="T28" fmla="*/ 636 w 1130"/>
              <a:gd name="T29" fmla="*/ 276 h 1008"/>
              <a:gd name="T30" fmla="*/ 699 w 1130"/>
              <a:gd name="T31" fmla="*/ 243 h 1008"/>
              <a:gd name="T32" fmla="*/ 784 w 1130"/>
              <a:gd name="T33" fmla="*/ 237 h 1008"/>
              <a:gd name="T34" fmla="*/ 846 w 1130"/>
              <a:gd name="T35" fmla="*/ 218 h 1008"/>
              <a:gd name="T36" fmla="*/ 898 w 1130"/>
              <a:gd name="T37" fmla="*/ 177 h 1008"/>
              <a:gd name="T38" fmla="*/ 966 w 1130"/>
              <a:gd name="T39" fmla="*/ 169 h 1008"/>
              <a:gd name="T40" fmla="*/ 923 w 1130"/>
              <a:gd name="T41" fmla="*/ 114 h 1008"/>
              <a:gd name="T42" fmla="*/ 876 w 1130"/>
              <a:gd name="T43" fmla="*/ 73 h 1008"/>
              <a:gd name="T44" fmla="*/ 909 w 1130"/>
              <a:gd name="T45" fmla="*/ 0 h 1008"/>
              <a:gd name="T46" fmla="*/ 969 w 1130"/>
              <a:gd name="T47" fmla="*/ 32 h 1008"/>
              <a:gd name="T48" fmla="*/ 1043 w 1130"/>
              <a:gd name="T49" fmla="*/ 19 h 1008"/>
              <a:gd name="T50" fmla="*/ 1100 w 1130"/>
              <a:gd name="T51" fmla="*/ 73 h 1008"/>
              <a:gd name="T52" fmla="*/ 1078 w 1130"/>
              <a:gd name="T53" fmla="*/ 147 h 1008"/>
              <a:gd name="T54" fmla="*/ 1122 w 1130"/>
              <a:gd name="T55" fmla="*/ 194 h 1008"/>
              <a:gd name="T56" fmla="*/ 1084 w 1130"/>
              <a:gd name="T57" fmla="*/ 235 h 1008"/>
              <a:gd name="T58" fmla="*/ 1040 w 1130"/>
              <a:gd name="T59" fmla="*/ 262 h 1008"/>
              <a:gd name="T60" fmla="*/ 1007 w 1130"/>
              <a:gd name="T61" fmla="*/ 292 h 1008"/>
              <a:gd name="T62" fmla="*/ 980 w 1130"/>
              <a:gd name="T63" fmla="*/ 344 h 1008"/>
              <a:gd name="T64" fmla="*/ 931 w 1130"/>
              <a:gd name="T65" fmla="*/ 407 h 1008"/>
              <a:gd name="T66" fmla="*/ 950 w 1130"/>
              <a:gd name="T67" fmla="*/ 470 h 1008"/>
              <a:gd name="T68" fmla="*/ 1024 w 1130"/>
              <a:gd name="T69" fmla="*/ 573 h 1008"/>
              <a:gd name="T70" fmla="*/ 1016 w 1130"/>
              <a:gd name="T71" fmla="*/ 634 h 1008"/>
              <a:gd name="T72" fmla="*/ 980 w 1130"/>
              <a:gd name="T73" fmla="*/ 661 h 1008"/>
              <a:gd name="T74" fmla="*/ 961 w 1130"/>
              <a:gd name="T75" fmla="*/ 710 h 1008"/>
              <a:gd name="T76" fmla="*/ 893 w 1130"/>
              <a:gd name="T77" fmla="*/ 726 h 1008"/>
              <a:gd name="T78" fmla="*/ 770 w 1130"/>
              <a:gd name="T79" fmla="*/ 754 h 1008"/>
              <a:gd name="T80" fmla="*/ 688 w 1130"/>
              <a:gd name="T81" fmla="*/ 751 h 1008"/>
              <a:gd name="T82" fmla="*/ 655 w 1130"/>
              <a:gd name="T83" fmla="*/ 808 h 1008"/>
              <a:gd name="T84" fmla="*/ 609 w 1130"/>
              <a:gd name="T85" fmla="*/ 819 h 1008"/>
              <a:gd name="T86" fmla="*/ 576 w 1130"/>
              <a:gd name="T87" fmla="*/ 825 h 1008"/>
              <a:gd name="T88" fmla="*/ 489 w 1130"/>
              <a:gd name="T89" fmla="*/ 858 h 1008"/>
              <a:gd name="T90" fmla="*/ 399 w 1130"/>
              <a:gd name="T91" fmla="*/ 890 h 1008"/>
              <a:gd name="T92" fmla="*/ 358 w 1130"/>
              <a:gd name="T93" fmla="*/ 961 h 1008"/>
              <a:gd name="T94" fmla="*/ 303 w 1130"/>
              <a:gd name="T95" fmla="*/ 1008 h 1008"/>
              <a:gd name="T96" fmla="*/ 238 w 1130"/>
              <a:gd name="T97" fmla="*/ 986 h 1008"/>
              <a:gd name="T98" fmla="*/ 224 w 1130"/>
              <a:gd name="T99" fmla="*/ 918 h 1008"/>
              <a:gd name="T100" fmla="*/ 208 w 1130"/>
              <a:gd name="T101" fmla="*/ 858 h 1008"/>
              <a:gd name="T102" fmla="*/ 194 w 1130"/>
              <a:gd name="T103" fmla="*/ 798 h 1008"/>
              <a:gd name="T104" fmla="*/ 205 w 1130"/>
              <a:gd name="T105" fmla="*/ 743 h 1008"/>
              <a:gd name="T106" fmla="*/ 115 w 1130"/>
              <a:gd name="T107" fmla="*/ 721 h 1008"/>
              <a:gd name="T108" fmla="*/ 85 w 1130"/>
              <a:gd name="T109" fmla="*/ 683 h 1008"/>
              <a:gd name="T110" fmla="*/ 0 w 1130"/>
              <a:gd name="T111" fmla="*/ 653 h 10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30" h="1008">
                <a:moveTo>
                  <a:pt x="0" y="653"/>
                </a:moveTo>
                <a:lnTo>
                  <a:pt x="55" y="623"/>
                </a:lnTo>
                <a:lnTo>
                  <a:pt x="52" y="582"/>
                </a:lnTo>
                <a:lnTo>
                  <a:pt x="71" y="560"/>
                </a:lnTo>
                <a:lnTo>
                  <a:pt x="129" y="552"/>
                </a:lnTo>
                <a:lnTo>
                  <a:pt x="178" y="557"/>
                </a:lnTo>
                <a:lnTo>
                  <a:pt x="197" y="524"/>
                </a:lnTo>
                <a:lnTo>
                  <a:pt x="197" y="497"/>
                </a:lnTo>
                <a:lnTo>
                  <a:pt x="213" y="470"/>
                </a:lnTo>
                <a:lnTo>
                  <a:pt x="232" y="470"/>
                </a:lnTo>
                <a:lnTo>
                  <a:pt x="241" y="497"/>
                </a:lnTo>
                <a:lnTo>
                  <a:pt x="265" y="489"/>
                </a:lnTo>
                <a:lnTo>
                  <a:pt x="265" y="456"/>
                </a:lnTo>
                <a:lnTo>
                  <a:pt x="279" y="440"/>
                </a:lnTo>
                <a:lnTo>
                  <a:pt x="290" y="415"/>
                </a:lnTo>
                <a:lnTo>
                  <a:pt x="312" y="415"/>
                </a:lnTo>
                <a:lnTo>
                  <a:pt x="320" y="448"/>
                </a:lnTo>
                <a:lnTo>
                  <a:pt x="347" y="461"/>
                </a:lnTo>
                <a:lnTo>
                  <a:pt x="396" y="426"/>
                </a:lnTo>
                <a:lnTo>
                  <a:pt x="399" y="368"/>
                </a:lnTo>
                <a:lnTo>
                  <a:pt x="421" y="344"/>
                </a:lnTo>
                <a:lnTo>
                  <a:pt x="448" y="358"/>
                </a:lnTo>
                <a:lnTo>
                  <a:pt x="481" y="330"/>
                </a:lnTo>
                <a:lnTo>
                  <a:pt x="500" y="352"/>
                </a:lnTo>
                <a:lnTo>
                  <a:pt x="538" y="330"/>
                </a:lnTo>
                <a:lnTo>
                  <a:pt x="582" y="325"/>
                </a:lnTo>
                <a:lnTo>
                  <a:pt x="593" y="347"/>
                </a:lnTo>
                <a:lnTo>
                  <a:pt x="609" y="347"/>
                </a:lnTo>
                <a:lnTo>
                  <a:pt x="636" y="319"/>
                </a:lnTo>
                <a:lnTo>
                  <a:pt x="636" y="276"/>
                </a:lnTo>
                <a:lnTo>
                  <a:pt x="674" y="267"/>
                </a:lnTo>
                <a:lnTo>
                  <a:pt x="699" y="243"/>
                </a:lnTo>
                <a:lnTo>
                  <a:pt x="734" y="265"/>
                </a:lnTo>
                <a:lnTo>
                  <a:pt x="784" y="237"/>
                </a:lnTo>
                <a:lnTo>
                  <a:pt x="805" y="215"/>
                </a:lnTo>
                <a:lnTo>
                  <a:pt x="846" y="218"/>
                </a:lnTo>
                <a:lnTo>
                  <a:pt x="868" y="177"/>
                </a:lnTo>
                <a:lnTo>
                  <a:pt x="898" y="177"/>
                </a:lnTo>
                <a:lnTo>
                  <a:pt x="909" y="191"/>
                </a:lnTo>
                <a:lnTo>
                  <a:pt x="966" y="169"/>
                </a:lnTo>
                <a:lnTo>
                  <a:pt x="972" y="128"/>
                </a:lnTo>
                <a:lnTo>
                  <a:pt x="923" y="114"/>
                </a:lnTo>
                <a:lnTo>
                  <a:pt x="923" y="82"/>
                </a:lnTo>
                <a:lnTo>
                  <a:pt x="876" y="73"/>
                </a:lnTo>
                <a:lnTo>
                  <a:pt x="893" y="41"/>
                </a:lnTo>
                <a:lnTo>
                  <a:pt x="909" y="0"/>
                </a:lnTo>
                <a:lnTo>
                  <a:pt x="958" y="21"/>
                </a:lnTo>
                <a:lnTo>
                  <a:pt x="969" y="32"/>
                </a:lnTo>
                <a:lnTo>
                  <a:pt x="996" y="32"/>
                </a:lnTo>
                <a:lnTo>
                  <a:pt x="1043" y="19"/>
                </a:lnTo>
                <a:lnTo>
                  <a:pt x="1070" y="46"/>
                </a:lnTo>
                <a:lnTo>
                  <a:pt x="1100" y="73"/>
                </a:lnTo>
                <a:lnTo>
                  <a:pt x="1100" y="109"/>
                </a:lnTo>
                <a:lnTo>
                  <a:pt x="1078" y="147"/>
                </a:lnTo>
                <a:lnTo>
                  <a:pt x="1130" y="139"/>
                </a:lnTo>
                <a:lnTo>
                  <a:pt x="1122" y="194"/>
                </a:lnTo>
                <a:lnTo>
                  <a:pt x="1122" y="221"/>
                </a:lnTo>
                <a:lnTo>
                  <a:pt x="1084" y="235"/>
                </a:lnTo>
                <a:lnTo>
                  <a:pt x="1078" y="276"/>
                </a:lnTo>
                <a:lnTo>
                  <a:pt x="1040" y="262"/>
                </a:lnTo>
                <a:lnTo>
                  <a:pt x="999" y="256"/>
                </a:lnTo>
                <a:lnTo>
                  <a:pt x="1007" y="292"/>
                </a:lnTo>
                <a:lnTo>
                  <a:pt x="980" y="319"/>
                </a:lnTo>
                <a:lnTo>
                  <a:pt x="980" y="344"/>
                </a:lnTo>
                <a:lnTo>
                  <a:pt x="956" y="368"/>
                </a:lnTo>
                <a:lnTo>
                  <a:pt x="931" y="407"/>
                </a:lnTo>
                <a:lnTo>
                  <a:pt x="950" y="440"/>
                </a:lnTo>
                <a:lnTo>
                  <a:pt x="950" y="470"/>
                </a:lnTo>
                <a:lnTo>
                  <a:pt x="994" y="538"/>
                </a:lnTo>
                <a:lnTo>
                  <a:pt x="1024" y="573"/>
                </a:lnTo>
                <a:lnTo>
                  <a:pt x="1010" y="593"/>
                </a:lnTo>
                <a:lnTo>
                  <a:pt x="1016" y="634"/>
                </a:lnTo>
                <a:lnTo>
                  <a:pt x="988" y="634"/>
                </a:lnTo>
                <a:lnTo>
                  <a:pt x="980" y="661"/>
                </a:lnTo>
                <a:lnTo>
                  <a:pt x="950" y="661"/>
                </a:lnTo>
                <a:lnTo>
                  <a:pt x="961" y="710"/>
                </a:lnTo>
                <a:lnTo>
                  <a:pt x="939" y="732"/>
                </a:lnTo>
                <a:lnTo>
                  <a:pt x="893" y="726"/>
                </a:lnTo>
                <a:lnTo>
                  <a:pt x="865" y="754"/>
                </a:lnTo>
                <a:lnTo>
                  <a:pt x="770" y="754"/>
                </a:lnTo>
                <a:lnTo>
                  <a:pt x="724" y="732"/>
                </a:lnTo>
                <a:lnTo>
                  <a:pt x="688" y="751"/>
                </a:lnTo>
                <a:lnTo>
                  <a:pt x="688" y="778"/>
                </a:lnTo>
                <a:lnTo>
                  <a:pt x="655" y="808"/>
                </a:lnTo>
                <a:lnTo>
                  <a:pt x="623" y="808"/>
                </a:lnTo>
                <a:lnTo>
                  <a:pt x="609" y="819"/>
                </a:lnTo>
                <a:lnTo>
                  <a:pt x="612" y="844"/>
                </a:lnTo>
                <a:lnTo>
                  <a:pt x="576" y="825"/>
                </a:lnTo>
                <a:lnTo>
                  <a:pt x="541" y="860"/>
                </a:lnTo>
                <a:lnTo>
                  <a:pt x="489" y="858"/>
                </a:lnTo>
                <a:lnTo>
                  <a:pt x="442" y="888"/>
                </a:lnTo>
                <a:lnTo>
                  <a:pt x="399" y="890"/>
                </a:lnTo>
                <a:lnTo>
                  <a:pt x="366" y="923"/>
                </a:lnTo>
                <a:lnTo>
                  <a:pt x="358" y="961"/>
                </a:lnTo>
                <a:lnTo>
                  <a:pt x="322" y="975"/>
                </a:lnTo>
                <a:lnTo>
                  <a:pt x="303" y="1008"/>
                </a:lnTo>
                <a:lnTo>
                  <a:pt x="262" y="986"/>
                </a:lnTo>
                <a:lnTo>
                  <a:pt x="238" y="986"/>
                </a:lnTo>
                <a:lnTo>
                  <a:pt x="197" y="945"/>
                </a:lnTo>
                <a:lnTo>
                  <a:pt x="224" y="918"/>
                </a:lnTo>
                <a:lnTo>
                  <a:pt x="197" y="879"/>
                </a:lnTo>
                <a:lnTo>
                  <a:pt x="208" y="858"/>
                </a:lnTo>
                <a:lnTo>
                  <a:pt x="183" y="833"/>
                </a:lnTo>
                <a:lnTo>
                  <a:pt x="194" y="798"/>
                </a:lnTo>
                <a:lnTo>
                  <a:pt x="178" y="767"/>
                </a:lnTo>
                <a:lnTo>
                  <a:pt x="205" y="743"/>
                </a:lnTo>
                <a:lnTo>
                  <a:pt x="178" y="713"/>
                </a:lnTo>
                <a:lnTo>
                  <a:pt x="115" y="721"/>
                </a:lnTo>
                <a:lnTo>
                  <a:pt x="115" y="694"/>
                </a:lnTo>
                <a:lnTo>
                  <a:pt x="85" y="683"/>
                </a:lnTo>
                <a:lnTo>
                  <a:pt x="28" y="683"/>
                </a:lnTo>
                <a:lnTo>
                  <a:pt x="0" y="653"/>
                </a:lnTo>
                <a:lnTo>
                  <a:pt x="0" y="653"/>
                </a:lnTo>
                <a:close/>
              </a:path>
            </a:pathLst>
          </a:custGeom>
          <a:solidFill>
            <a:schemeClr val="bg1">
              <a:alpha val="14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70" name="Freeform 7">
            <a:extLst>
              <a:ext uri="{FF2B5EF4-FFF2-40B4-BE49-F238E27FC236}">
                <a16:creationId xmlns:a16="http://schemas.microsoft.com/office/drawing/2014/main" id="{A17F2727-AEF4-43A0-8D3D-5E75778C53FF}"/>
              </a:ext>
            </a:extLst>
          </p:cNvPr>
          <p:cNvSpPr>
            <a:spLocks/>
          </p:cNvSpPr>
          <p:nvPr/>
        </p:nvSpPr>
        <p:spPr bwMode="auto">
          <a:xfrm>
            <a:off x="2535358" y="2214180"/>
            <a:ext cx="2255838" cy="1830388"/>
          </a:xfrm>
          <a:custGeom>
            <a:avLst/>
            <a:gdLst>
              <a:gd name="T0" fmla="*/ 1380 w 1421"/>
              <a:gd name="T1" fmla="*/ 637 h 1153"/>
              <a:gd name="T2" fmla="*/ 1320 w 1421"/>
              <a:gd name="T3" fmla="*/ 579 h 1153"/>
              <a:gd name="T4" fmla="*/ 1304 w 1421"/>
              <a:gd name="T5" fmla="*/ 484 h 1153"/>
              <a:gd name="T6" fmla="*/ 1320 w 1421"/>
              <a:gd name="T7" fmla="*/ 385 h 1153"/>
              <a:gd name="T8" fmla="*/ 1263 w 1421"/>
              <a:gd name="T9" fmla="*/ 352 h 1153"/>
              <a:gd name="T10" fmla="*/ 1184 w 1421"/>
              <a:gd name="T11" fmla="*/ 287 h 1153"/>
              <a:gd name="T12" fmla="*/ 1168 w 1421"/>
              <a:gd name="T13" fmla="*/ 224 h 1153"/>
              <a:gd name="T14" fmla="*/ 1143 w 1421"/>
              <a:gd name="T15" fmla="*/ 123 h 1153"/>
              <a:gd name="T16" fmla="*/ 1129 w 1421"/>
              <a:gd name="T17" fmla="*/ 66 h 1153"/>
              <a:gd name="T18" fmla="*/ 1034 w 1421"/>
              <a:gd name="T19" fmla="*/ 25 h 1153"/>
              <a:gd name="T20" fmla="*/ 947 w 1421"/>
              <a:gd name="T21" fmla="*/ 85 h 1153"/>
              <a:gd name="T22" fmla="*/ 900 w 1421"/>
              <a:gd name="T23" fmla="*/ 104 h 1153"/>
              <a:gd name="T24" fmla="*/ 786 w 1421"/>
              <a:gd name="T25" fmla="*/ 115 h 1153"/>
              <a:gd name="T26" fmla="*/ 715 w 1421"/>
              <a:gd name="T27" fmla="*/ 178 h 1153"/>
              <a:gd name="T28" fmla="*/ 649 w 1421"/>
              <a:gd name="T29" fmla="*/ 205 h 1153"/>
              <a:gd name="T30" fmla="*/ 592 w 1421"/>
              <a:gd name="T31" fmla="*/ 270 h 1153"/>
              <a:gd name="T32" fmla="*/ 423 w 1421"/>
              <a:gd name="T33" fmla="*/ 276 h 1153"/>
              <a:gd name="T34" fmla="*/ 354 w 1421"/>
              <a:gd name="T35" fmla="*/ 352 h 1153"/>
              <a:gd name="T36" fmla="*/ 311 w 1421"/>
              <a:gd name="T37" fmla="*/ 388 h 1153"/>
              <a:gd name="T38" fmla="*/ 188 w 1421"/>
              <a:gd name="T39" fmla="*/ 402 h 1153"/>
              <a:gd name="T40" fmla="*/ 65 w 1421"/>
              <a:gd name="T41" fmla="*/ 467 h 1153"/>
              <a:gd name="T42" fmla="*/ 2 w 1421"/>
              <a:gd name="T43" fmla="*/ 552 h 1153"/>
              <a:gd name="T44" fmla="*/ 19 w 1421"/>
              <a:gd name="T45" fmla="*/ 609 h 1153"/>
              <a:gd name="T46" fmla="*/ 87 w 1421"/>
              <a:gd name="T47" fmla="*/ 623 h 1153"/>
              <a:gd name="T48" fmla="*/ 163 w 1421"/>
              <a:gd name="T49" fmla="*/ 637 h 1153"/>
              <a:gd name="T50" fmla="*/ 223 w 1421"/>
              <a:gd name="T51" fmla="*/ 694 h 1153"/>
              <a:gd name="T52" fmla="*/ 275 w 1421"/>
              <a:gd name="T53" fmla="*/ 754 h 1153"/>
              <a:gd name="T54" fmla="*/ 270 w 1421"/>
              <a:gd name="T55" fmla="*/ 842 h 1153"/>
              <a:gd name="T56" fmla="*/ 240 w 1421"/>
              <a:gd name="T57" fmla="*/ 926 h 1153"/>
              <a:gd name="T58" fmla="*/ 199 w 1421"/>
              <a:gd name="T59" fmla="*/ 973 h 1153"/>
              <a:gd name="T60" fmla="*/ 229 w 1421"/>
              <a:gd name="T61" fmla="*/ 1044 h 1153"/>
              <a:gd name="T62" fmla="*/ 240 w 1421"/>
              <a:gd name="T63" fmla="*/ 1137 h 1153"/>
              <a:gd name="T64" fmla="*/ 387 w 1421"/>
              <a:gd name="T65" fmla="*/ 1131 h 1153"/>
              <a:gd name="T66" fmla="*/ 453 w 1421"/>
              <a:gd name="T67" fmla="*/ 1128 h 1153"/>
              <a:gd name="T68" fmla="*/ 584 w 1421"/>
              <a:gd name="T69" fmla="*/ 1098 h 1153"/>
              <a:gd name="T70" fmla="*/ 671 w 1421"/>
              <a:gd name="T71" fmla="*/ 1107 h 1153"/>
              <a:gd name="T72" fmla="*/ 780 w 1421"/>
              <a:gd name="T73" fmla="*/ 1131 h 1153"/>
              <a:gd name="T74" fmla="*/ 881 w 1421"/>
              <a:gd name="T75" fmla="*/ 1104 h 1153"/>
              <a:gd name="T76" fmla="*/ 949 w 1421"/>
              <a:gd name="T77" fmla="*/ 1074 h 1153"/>
              <a:gd name="T78" fmla="*/ 1007 w 1421"/>
              <a:gd name="T79" fmla="*/ 1131 h 1153"/>
              <a:gd name="T80" fmla="*/ 1056 w 1421"/>
              <a:gd name="T81" fmla="*/ 1052 h 1153"/>
              <a:gd name="T82" fmla="*/ 1170 w 1421"/>
              <a:gd name="T83" fmla="*/ 1063 h 1153"/>
              <a:gd name="T84" fmla="*/ 1233 w 1421"/>
              <a:gd name="T85" fmla="*/ 1030 h 1153"/>
              <a:gd name="T86" fmla="*/ 1187 w 1421"/>
              <a:gd name="T87" fmla="*/ 945 h 1153"/>
              <a:gd name="T88" fmla="*/ 1230 w 1421"/>
              <a:gd name="T89" fmla="*/ 891 h 1153"/>
              <a:gd name="T90" fmla="*/ 1307 w 1421"/>
              <a:gd name="T91" fmla="*/ 880 h 1153"/>
              <a:gd name="T92" fmla="*/ 1350 w 1421"/>
              <a:gd name="T93" fmla="*/ 820 h 1153"/>
              <a:gd name="T94" fmla="*/ 1397 w 1421"/>
              <a:gd name="T95" fmla="*/ 749 h 1153"/>
              <a:gd name="T96" fmla="*/ 1421 w 1421"/>
              <a:gd name="T97" fmla="*/ 683 h 1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21" h="1153">
                <a:moveTo>
                  <a:pt x="1421" y="683"/>
                </a:moveTo>
                <a:lnTo>
                  <a:pt x="1380" y="664"/>
                </a:lnTo>
                <a:lnTo>
                  <a:pt x="1380" y="637"/>
                </a:lnTo>
                <a:lnTo>
                  <a:pt x="1348" y="626"/>
                </a:lnTo>
                <a:lnTo>
                  <a:pt x="1315" y="607"/>
                </a:lnTo>
                <a:lnTo>
                  <a:pt x="1320" y="579"/>
                </a:lnTo>
                <a:lnTo>
                  <a:pt x="1339" y="549"/>
                </a:lnTo>
                <a:lnTo>
                  <a:pt x="1350" y="511"/>
                </a:lnTo>
                <a:lnTo>
                  <a:pt x="1304" y="484"/>
                </a:lnTo>
                <a:lnTo>
                  <a:pt x="1326" y="443"/>
                </a:lnTo>
                <a:lnTo>
                  <a:pt x="1315" y="418"/>
                </a:lnTo>
                <a:lnTo>
                  <a:pt x="1320" y="385"/>
                </a:lnTo>
                <a:lnTo>
                  <a:pt x="1315" y="350"/>
                </a:lnTo>
                <a:lnTo>
                  <a:pt x="1296" y="331"/>
                </a:lnTo>
                <a:lnTo>
                  <a:pt x="1263" y="352"/>
                </a:lnTo>
                <a:lnTo>
                  <a:pt x="1211" y="344"/>
                </a:lnTo>
                <a:lnTo>
                  <a:pt x="1211" y="314"/>
                </a:lnTo>
                <a:lnTo>
                  <a:pt x="1184" y="287"/>
                </a:lnTo>
                <a:lnTo>
                  <a:pt x="1148" y="279"/>
                </a:lnTo>
                <a:lnTo>
                  <a:pt x="1140" y="251"/>
                </a:lnTo>
                <a:lnTo>
                  <a:pt x="1168" y="224"/>
                </a:lnTo>
                <a:lnTo>
                  <a:pt x="1151" y="175"/>
                </a:lnTo>
                <a:lnTo>
                  <a:pt x="1159" y="147"/>
                </a:lnTo>
                <a:lnTo>
                  <a:pt x="1143" y="123"/>
                </a:lnTo>
                <a:lnTo>
                  <a:pt x="1159" y="101"/>
                </a:lnTo>
                <a:lnTo>
                  <a:pt x="1129" y="87"/>
                </a:lnTo>
                <a:lnTo>
                  <a:pt x="1129" y="66"/>
                </a:lnTo>
                <a:lnTo>
                  <a:pt x="1086" y="44"/>
                </a:lnTo>
                <a:lnTo>
                  <a:pt x="1067" y="25"/>
                </a:lnTo>
                <a:lnTo>
                  <a:pt x="1034" y="25"/>
                </a:lnTo>
                <a:lnTo>
                  <a:pt x="1009" y="0"/>
                </a:lnTo>
                <a:lnTo>
                  <a:pt x="987" y="41"/>
                </a:lnTo>
                <a:lnTo>
                  <a:pt x="947" y="85"/>
                </a:lnTo>
                <a:lnTo>
                  <a:pt x="936" y="71"/>
                </a:lnTo>
                <a:lnTo>
                  <a:pt x="900" y="76"/>
                </a:lnTo>
                <a:lnTo>
                  <a:pt x="900" y="104"/>
                </a:lnTo>
                <a:lnTo>
                  <a:pt x="854" y="142"/>
                </a:lnTo>
                <a:lnTo>
                  <a:pt x="799" y="156"/>
                </a:lnTo>
                <a:lnTo>
                  <a:pt x="786" y="115"/>
                </a:lnTo>
                <a:lnTo>
                  <a:pt x="723" y="117"/>
                </a:lnTo>
                <a:lnTo>
                  <a:pt x="709" y="137"/>
                </a:lnTo>
                <a:lnTo>
                  <a:pt x="715" y="178"/>
                </a:lnTo>
                <a:lnTo>
                  <a:pt x="687" y="178"/>
                </a:lnTo>
                <a:lnTo>
                  <a:pt x="679" y="205"/>
                </a:lnTo>
                <a:lnTo>
                  <a:pt x="649" y="205"/>
                </a:lnTo>
                <a:lnTo>
                  <a:pt x="660" y="254"/>
                </a:lnTo>
                <a:lnTo>
                  <a:pt x="638" y="276"/>
                </a:lnTo>
                <a:lnTo>
                  <a:pt x="592" y="270"/>
                </a:lnTo>
                <a:lnTo>
                  <a:pt x="564" y="298"/>
                </a:lnTo>
                <a:lnTo>
                  <a:pt x="469" y="298"/>
                </a:lnTo>
                <a:lnTo>
                  <a:pt x="423" y="276"/>
                </a:lnTo>
                <a:lnTo>
                  <a:pt x="387" y="295"/>
                </a:lnTo>
                <a:lnTo>
                  <a:pt x="387" y="322"/>
                </a:lnTo>
                <a:lnTo>
                  <a:pt x="354" y="352"/>
                </a:lnTo>
                <a:lnTo>
                  <a:pt x="322" y="352"/>
                </a:lnTo>
                <a:lnTo>
                  <a:pt x="308" y="363"/>
                </a:lnTo>
                <a:lnTo>
                  <a:pt x="311" y="388"/>
                </a:lnTo>
                <a:lnTo>
                  <a:pt x="275" y="369"/>
                </a:lnTo>
                <a:lnTo>
                  <a:pt x="240" y="404"/>
                </a:lnTo>
                <a:lnTo>
                  <a:pt x="188" y="402"/>
                </a:lnTo>
                <a:lnTo>
                  <a:pt x="141" y="432"/>
                </a:lnTo>
                <a:lnTo>
                  <a:pt x="98" y="434"/>
                </a:lnTo>
                <a:lnTo>
                  <a:pt x="65" y="467"/>
                </a:lnTo>
                <a:lnTo>
                  <a:pt x="57" y="505"/>
                </a:lnTo>
                <a:lnTo>
                  <a:pt x="21" y="519"/>
                </a:lnTo>
                <a:lnTo>
                  <a:pt x="2" y="552"/>
                </a:lnTo>
                <a:lnTo>
                  <a:pt x="16" y="568"/>
                </a:lnTo>
                <a:lnTo>
                  <a:pt x="0" y="590"/>
                </a:lnTo>
                <a:lnTo>
                  <a:pt x="19" y="609"/>
                </a:lnTo>
                <a:lnTo>
                  <a:pt x="43" y="593"/>
                </a:lnTo>
                <a:lnTo>
                  <a:pt x="81" y="596"/>
                </a:lnTo>
                <a:lnTo>
                  <a:pt x="87" y="623"/>
                </a:lnTo>
                <a:lnTo>
                  <a:pt x="111" y="634"/>
                </a:lnTo>
                <a:lnTo>
                  <a:pt x="136" y="648"/>
                </a:lnTo>
                <a:lnTo>
                  <a:pt x="163" y="637"/>
                </a:lnTo>
                <a:lnTo>
                  <a:pt x="193" y="678"/>
                </a:lnTo>
                <a:lnTo>
                  <a:pt x="223" y="672"/>
                </a:lnTo>
                <a:lnTo>
                  <a:pt x="223" y="694"/>
                </a:lnTo>
                <a:lnTo>
                  <a:pt x="253" y="699"/>
                </a:lnTo>
                <a:lnTo>
                  <a:pt x="278" y="719"/>
                </a:lnTo>
                <a:lnTo>
                  <a:pt x="275" y="754"/>
                </a:lnTo>
                <a:lnTo>
                  <a:pt x="283" y="776"/>
                </a:lnTo>
                <a:lnTo>
                  <a:pt x="256" y="806"/>
                </a:lnTo>
                <a:lnTo>
                  <a:pt x="270" y="842"/>
                </a:lnTo>
                <a:lnTo>
                  <a:pt x="253" y="866"/>
                </a:lnTo>
                <a:lnTo>
                  <a:pt x="267" y="891"/>
                </a:lnTo>
                <a:lnTo>
                  <a:pt x="240" y="926"/>
                </a:lnTo>
                <a:lnTo>
                  <a:pt x="207" y="926"/>
                </a:lnTo>
                <a:lnTo>
                  <a:pt x="177" y="948"/>
                </a:lnTo>
                <a:lnTo>
                  <a:pt x="199" y="973"/>
                </a:lnTo>
                <a:lnTo>
                  <a:pt x="188" y="1003"/>
                </a:lnTo>
                <a:lnTo>
                  <a:pt x="210" y="1027"/>
                </a:lnTo>
                <a:lnTo>
                  <a:pt x="229" y="1044"/>
                </a:lnTo>
                <a:lnTo>
                  <a:pt x="221" y="1068"/>
                </a:lnTo>
                <a:lnTo>
                  <a:pt x="221" y="1104"/>
                </a:lnTo>
                <a:lnTo>
                  <a:pt x="240" y="1137"/>
                </a:lnTo>
                <a:lnTo>
                  <a:pt x="319" y="1139"/>
                </a:lnTo>
                <a:lnTo>
                  <a:pt x="346" y="1153"/>
                </a:lnTo>
                <a:lnTo>
                  <a:pt x="387" y="1131"/>
                </a:lnTo>
                <a:lnTo>
                  <a:pt x="403" y="1104"/>
                </a:lnTo>
                <a:lnTo>
                  <a:pt x="431" y="1104"/>
                </a:lnTo>
                <a:lnTo>
                  <a:pt x="453" y="1128"/>
                </a:lnTo>
                <a:lnTo>
                  <a:pt x="532" y="1120"/>
                </a:lnTo>
                <a:lnTo>
                  <a:pt x="551" y="1098"/>
                </a:lnTo>
                <a:lnTo>
                  <a:pt x="584" y="1098"/>
                </a:lnTo>
                <a:lnTo>
                  <a:pt x="608" y="1126"/>
                </a:lnTo>
                <a:lnTo>
                  <a:pt x="633" y="1128"/>
                </a:lnTo>
                <a:lnTo>
                  <a:pt x="671" y="1107"/>
                </a:lnTo>
                <a:lnTo>
                  <a:pt x="706" y="1123"/>
                </a:lnTo>
                <a:lnTo>
                  <a:pt x="734" y="1120"/>
                </a:lnTo>
                <a:lnTo>
                  <a:pt x="780" y="1131"/>
                </a:lnTo>
                <a:lnTo>
                  <a:pt x="824" y="1148"/>
                </a:lnTo>
                <a:lnTo>
                  <a:pt x="843" y="1126"/>
                </a:lnTo>
                <a:lnTo>
                  <a:pt x="881" y="1104"/>
                </a:lnTo>
                <a:lnTo>
                  <a:pt x="873" y="1060"/>
                </a:lnTo>
                <a:lnTo>
                  <a:pt x="906" y="1038"/>
                </a:lnTo>
                <a:lnTo>
                  <a:pt x="949" y="1074"/>
                </a:lnTo>
                <a:lnTo>
                  <a:pt x="974" y="1071"/>
                </a:lnTo>
                <a:lnTo>
                  <a:pt x="987" y="1104"/>
                </a:lnTo>
                <a:lnTo>
                  <a:pt x="1007" y="1131"/>
                </a:lnTo>
                <a:lnTo>
                  <a:pt x="1023" y="1115"/>
                </a:lnTo>
                <a:lnTo>
                  <a:pt x="1023" y="1085"/>
                </a:lnTo>
                <a:lnTo>
                  <a:pt x="1056" y="1052"/>
                </a:lnTo>
                <a:lnTo>
                  <a:pt x="1105" y="1060"/>
                </a:lnTo>
                <a:lnTo>
                  <a:pt x="1143" y="1060"/>
                </a:lnTo>
                <a:lnTo>
                  <a:pt x="1170" y="1063"/>
                </a:lnTo>
                <a:lnTo>
                  <a:pt x="1181" y="1038"/>
                </a:lnTo>
                <a:lnTo>
                  <a:pt x="1206" y="1049"/>
                </a:lnTo>
                <a:lnTo>
                  <a:pt x="1233" y="1030"/>
                </a:lnTo>
                <a:lnTo>
                  <a:pt x="1230" y="1000"/>
                </a:lnTo>
                <a:lnTo>
                  <a:pt x="1184" y="978"/>
                </a:lnTo>
                <a:lnTo>
                  <a:pt x="1187" y="945"/>
                </a:lnTo>
                <a:lnTo>
                  <a:pt x="1208" y="924"/>
                </a:lnTo>
                <a:lnTo>
                  <a:pt x="1214" y="902"/>
                </a:lnTo>
                <a:lnTo>
                  <a:pt x="1230" y="891"/>
                </a:lnTo>
                <a:lnTo>
                  <a:pt x="1255" y="896"/>
                </a:lnTo>
                <a:lnTo>
                  <a:pt x="1274" y="880"/>
                </a:lnTo>
                <a:lnTo>
                  <a:pt x="1307" y="880"/>
                </a:lnTo>
                <a:lnTo>
                  <a:pt x="1318" y="852"/>
                </a:lnTo>
                <a:lnTo>
                  <a:pt x="1353" y="855"/>
                </a:lnTo>
                <a:lnTo>
                  <a:pt x="1350" y="820"/>
                </a:lnTo>
                <a:lnTo>
                  <a:pt x="1372" y="801"/>
                </a:lnTo>
                <a:lnTo>
                  <a:pt x="1408" y="798"/>
                </a:lnTo>
                <a:lnTo>
                  <a:pt x="1397" y="749"/>
                </a:lnTo>
                <a:lnTo>
                  <a:pt x="1419" y="730"/>
                </a:lnTo>
                <a:lnTo>
                  <a:pt x="1421" y="683"/>
                </a:lnTo>
                <a:lnTo>
                  <a:pt x="1421" y="683"/>
                </a:lnTo>
                <a:close/>
              </a:path>
            </a:pathLst>
          </a:custGeom>
          <a:solidFill>
            <a:schemeClr val="bg1">
              <a:alpha val="21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71" name="Freeform 8">
            <a:extLst>
              <a:ext uri="{FF2B5EF4-FFF2-40B4-BE49-F238E27FC236}">
                <a16:creationId xmlns:a16="http://schemas.microsoft.com/office/drawing/2014/main" id="{572E45F7-6010-4D38-A247-8542F7C4DF42}"/>
              </a:ext>
            </a:extLst>
          </p:cNvPr>
          <p:cNvSpPr>
            <a:spLocks/>
          </p:cNvSpPr>
          <p:nvPr/>
        </p:nvSpPr>
        <p:spPr bwMode="auto">
          <a:xfrm>
            <a:off x="3414833" y="2942843"/>
            <a:ext cx="506413" cy="390525"/>
          </a:xfrm>
          <a:custGeom>
            <a:avLst/>
            <a:gdLst>
              <a:gd name="T0" fmla="*/ 316 w 319"/>
              <a:gd name="T1" fmla="*/ 112 h 246"/>
              <a:gd name="T2" fmla="*/ 286 w 319"/>
              <a:gd name="T3" fmla="*/ 115 h 246"/>
              <a:gd name="T4" fmla="*/ 267 w 319"/>
              <a:gd name="T5" fmla="*/ 128 h 246"/>
              <a:gd name="T6" fmla="*/ 281 w 319"/>
              <a:gd name="T7" fmla="*/ 142 h 246"/>
              <a:gd name="T8" fmla="*/ 283 w 319"/>
              <a:gd name="T9" fmla="*/ 172 h 246"/>
              <a:gd name="T10" fmla="*/ 264 w 319"/>
              <a:gd name="T11" fmla="*/ 191 h 246"/>
              <a:gd name="T12" fmla="*/ 240 w 319"/>
              <a:gd name="T13" fmla="*/ 175 h 246"/>
              <a:gd name="T14" fmla="*/ 210 w 319"/>
              <a:gd name="T15" fmla="*/ 169 h 246"/>
              <a:gd name="T16" fmla="*/ 196 w 319"/>
              <a:gd name="T17" fmla="*/ 186 h 246"/>
              <a:gd name="T18" fmla="*/ 169 w 319"/>
              <a:gd name="T19" fmla="*/ 191 h 246"/>
              <a:gd name="T20" fmla="*/ 152 w 319"/>
              <a:gd name="T21" fmla="*/ 216 h 246"/>
              <a:gd name="T22" fmla="*/ 131 w 319"/>
              <a:gd name="T23" fmla="*/ 216 h 246"/>
              <a:gd name="T24" fmla="*/ 109 w 319"/>
              <a:gd name="T25" fmla="*/ 224 h 246"/>
              <a:gd name="T26" fmla="*/ 103 w 319"/>
              <a:gd name="T27" fmla="*/ 240 h 246"/>
              <a:gd name="T28" fmla="*/ 79 w 319"/>
              <a:gd name="T29" fmla="*/ 246 h 246"/>
              <a:gd name="T30" fmla="*/ 60 w 319"/>
              <a:gd name="T31" fmla="*/ 224 h 246"/>
              <a:gd name="T32" fmla="*/ 68 w 319"/>
              <a:gd name="T33" fmla="*/ 194 h 246"/>
              <a:gd name="T34" fmla="*/ 40 w 319"/>
              <a:gd name="T35" fmla="*/ 180 h 246"/>
              <a:gd name="T36" fmla="*/ 49 w 319"/>
              <a:gd name="T37" fmla="*/ 164 h 246"/>
              <a:gd name="T38" fmla="*/ 27 w 319"/>
              <a:gd name="T39" fmla="*/ 148 h 246"/>
              <a:gd name="T40" fmla="*/ 8 w 319"/>
              <a:gd name="T41" fmla="*/ 123 h 246"/>
              <a:gd name="T42" fmla="*/ 21 w 319"/>
              <a:gd name="T43" fmla="*/ 101 h 246"/>
              <a:gd name="T44" fmla="*/ 0 w 319"/>
              <a:gd name="T45" fmla="*/ 74 h 246"/>
              <a:gd name="T46" fmla="*/ 40 w 319"/>
              <a:gd name="T47" fmla="*/ 55 h 246"/>
              <a:gd name="T48" fmla="*/ 57 w 319"/>
              <a:gd name="T49" fmla="*/ 63 h 246"/>
              <a:gd name="T50" fmla="*/ 84 w 319"/>
              <a:gd name="T51" fmla="*/ 66 h 246"/>
              <a:gd name="T52" fmla="*/ 76 w 319"/>
              <a:gd name="T53" fmla="*/ 38 h 246"/>
              <a:gd name="T54" fmla="*/ 95 w 319"/>
              <a:gd name="T55" fmla="*/ 30 h 246"/>
              <a:gd name="T56" fmla="*/ 120 w 319"/>
              <a:gd name="T57" fmla="*/ 33 h 246"/>
              <a:gd name="T58" fmla="*/ 147 w 319"/>
              <a:gd name="T59" fmla="*/ 19 h 246"/>
              <a:gd name="T60" fmla="*/ 161 w 319"/>
              <a:gd name="T61" fmla="*/ 0 h 246"/>
              <a:gd name="T62" fmla="*/ 193 w 319"/>
              <a:gd name="T63" fmla="*/ 0 h 246"/>
              <a:gd name="T64" fmla="*/ 201 w 319"/>
              <a:gd name="T65" fmla="*/ 14 h 246"/>
              <a:gd name="T66" fmla="*/ 221 w 319"/>
              <a:gd name="T67" fmla="*/ 19 h 246"/>
              <a:gd name="T68" fmla="*/ 226 w 319"/>
              <a:gd name="T69" fmla="*/ 30 h 246"/>
              <a:gd name="T70" fmla="*/ 245 w 319"/>
              <a:gd name="T71" fmla="*/ 25 h 246"/>
              <a:gd name="T72" fmla="*/ 240 w 319"/>
              <a:gd name="T73" fmla="*/ 46 h 246"/>
              <a:gd name="T74" fmla="*/ 270 w 319"/>
              <a:gd name="T75" fmla="*/ 52 h 246"/>
              <a:gd name="T76" fmla="*/ 281 w 319"/>
              <a:gd name="T77" fmla="*/ 74 h 246"/>
              <a:gd name="T78" fmla="*/ 300 w 319"/>
              <a:gd name="T79" fmla="*/ 74 h 246"/>
              <a:gd name="T80" fmla="*/ 319 w 319"/>
              <a:gd name="T81" fmla="*/ 96 h 246"/>
              <a:gd name="T82" fmla="*/ 316 w 319"/>
              <a:gd name="T83" fmla="*/ 112 h 246"/>
              <a:gd name="T84" fmla="*/ 316 w 319"/>
              <a:gd name="T85" fmla="*/ 112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19" h="246">
                <a:moveTo>
                  <a:pt x="316" y="112"/>
                </a:moveTo>
                <a:lnTo>
                  <a:pt x="286" y="115"/>
                </a:lnTo>
                <a:lnTo>
                  <a:pt x="267" y="128"/>
                </a:lnTo>
                <a:lnTo>
                  <a:pt x="281" y="142"/>
                </a:lnTo>
                <a:lnTo>
                  <a:pt x="283" y="172"/>
                </a:lnTo>
                <a:lnTo>
                  <a:pt x="264" y="191"/>
                </a:lnTo>
                <a:lnTo>
                  <a:pt x="240" y="175"/>
                </a:lnTo>
                <a:lnTo>
                  <a:pt x="210" y="169"/>
                </a:lnTo>
                <a:lnTo>
                  <a:pt x="196" y="186"/>
                </a:lnTo>
                <a:lnTo>
                  <a:pt x="169" y="191"/>
                </a:lnTo>
                <a:lnTo>
                  <a:pt x="152" y="216"/>
                </a:lnTo>
                <a:lnTo>
                  <a:pt x="131" y="216"/>
                </a:lnTo>
                <a:lnTo>
                  <a:pt x="109" y="224"/>
                </a:lnTo>
                <a:lnTo>
                  <a:pt x="103" y="240"/>
                </a:lnTo>
                <a:lnTo>
                  <a:pt x="79" y="246"/>
                </a:lnTo>
                <a:lnTo>
                  <a:pt x="60" y="224"/>
                </a:lnTo>
                <a:lnTo>
                  <a:pt x="68" y="194"/>
                </a:lnTo>
                <a:lnTo>
                  <a:pt x="40" y="180"/>
                </a:lnTo>
                <a:lnTo>
                  <a:pt x="49" y="164"/>
                </a:lnTo>
                <a:lnTo>
                  <a:pt x="27" y="148"/>
                </a:lnTo>
                <a:lnTo>
                  <a:pt x="8" y="123"/>
                </a:lnTo>
                <a:lnTo>
                  <a:pt x="21" y="101"/>
                </a:lnTo>
                <a:lnTo>
                  <a:pt x="0" y="74"/>
                </a:lnTo>
                <a:lnTo>
                  <a:pt x="40" y="55"/>
                </a:lnTo>
                <a:lnTo>
                  <a:pt x="57" y="63"/>
                </a:lnTo>
                <a:lnTo>
                  <a:pt x="84" y="66"/>
                </a:lnTo>
                <a:lnTo>
                  <a:pt x="76" y="38"/>
                </a:lnTo>
                <a:lnTo>
                  <a:pt x="95" y="30"/>
                </a:lnTo>
                <a:lnTo>
                  <a:pt x="120" y="33"/>
                </a:lnTo>
                <a:lnTo>
                  <a:pt x="147" y="19"/>
                </a:lnTo>
                <a:lnTo>
                  <a:pt x="161" y="0"/>
                </a:lnTo>
                <a:lnTo>
                  <a:pt x="193" y="0"/>
                </a:lnTo>
                <a:lnTo>
                  <a:pt x="201" y="14"/>
                </a:lnTo>
                <a:lnTo>
                  <a:pt x="221" y="19"/>
                </a:lnTo>
                <a:lnTo>
                  <a:pt x="226" y="30"/>
                </a:lnTo>
                <a:lnTo>
                  <a:pt x="245" y="25"/>
                </a:lnTo>
                <a:lnTo>
                  <a:pt x="240" y="46"/>
                </a:lnTo>
                <a:lnTo>
                  <a:pt x="270" y="52"/>
                </a:lnTo>
                <a:lnTo>
                  <a:pt x="281" y="74"/>
                </a:lnTo>
                <a:lnTo>
                  <a:pt x="300" y="74"/>
                </a:lnTo>
                <a:lnTo>
                  <a:pt x="319" y="96"/>
                </a:lnTo>
                <a:lnTo>
                  <a:pt x="316" y="112"/>
                </a:lnTo>
                <a:lnTo>
                  <a:pt x="316" y="112"/>
                </a:lnTo>
                <a:close/>
              </a:path>
            </a:pathLst>
          </a:custGeom>
          <a:solidFill>
            <a:schemeClr val="bg1">
              <a:alpha val="22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72" name="Freeform 10">
            <a:extLst>
              <a:ext uri="{FF2B5EF4-FFF2-40B4-BE49-F238E27FC236}">
                <a16:creationId xmlns:a16="http://schemas.microsoft.com/office/drawing/2014/main" id="{76A20A56-B9D9-44E5-AE97-80B5AB9EB5F5}"/>
              </a:ext>
            </a:extLst>
          </p:cNvPr>
          <p:cNvSpPr>
            <a:spLocks/>
          </p:cNvSpPr>
          <p:nvPr/>
        </p:nvSpPr>
        <p:spPr bwMode="auto">
          <a:xfrm>
            <a:off x="1455858" y="3055555"/>
            <a:ext cx="1528763" cy="1908175"/>
          </a:xfrm>
          <a:custGeom>
            <a:avLst/>
            <a:gdLst>
              <a:gd name="T0" fmla="*/ 598 w 963"/>
              <a:gd name="T1" fmla="*/ 47 h 1202"/>
              <a:gd name="T2" fmla="*/ 565 w 963"/>
              <a:gd name="T3" fmla="*/ 107 h 1202"/>
              <a:gd name="T4" fmla="*/ 475 w 963"/>
              <a:gd name="T5" fmla="*/ 68 h 1202"/>
              <a:gd name="T6" fmla="*/ 385 w 963"/>
              <a:gd name="T7" fmla="*/ 159 h 1202"/>
              <a:gd name="T8" fmla="*/ 328 w 963"/>
              <a:gd name="T9" fmla="*/ 161 h 1202"/>
              <a:gd name="T10" fmla="*/ 270 w 963"/>
              <a:gd name="T11" fmla="*/ 150 h 1202"/>
              <a:gd name="T12" fmla="*/ 197 w 963"/>
              <a:gd name="T13" fmla="*/ 200 h 1202"/>
              <a:gd name="T14" fmla="*/ 139 w 963"/>
              <a:gd name="T15" fmla="*/ 197 h 1202"/>
              <a:gd name="T16" fmla="*/ 52 w 963"/>
              <a:gd name="T17" fmla="*/ 265 h 1202"/>
              <a:gd name="T18" fmla="*/ 0 w 963"/>
              <a:gd name="T19" fmla="*/ 350 h 1202"/>
              <a:gd name="T20" fmla="*/ 82 w 963"/>
              <a:gd name="T21" fmla="*/ 421 h 1202"/>
              <a:gd name="T22" fmla="*/ 109 w 963"/>
              <a:gd name="T23" fmla="*/ 503 h 1202"/>
              <a:gd name="T24" fmla="*/ 156 w 963"/>
              <a:gd name="T25" fmla="*/ 579 h 1202"/>
              <a:gd name="T26" fmla="*/ 158 w 963"/>
              <a:gd name="T27" fmla="*/ 670 h 1202"/>
              <a:gd name="T28" fmla="*/ 229 w 963"/>
              <a:gd name="T29" fmla="*/ 724 h 1202"/>
              <a:gd name="T30" fmla="*/ 303 w 963"/>
              <a:gd name="T31" fmla="*/ 782 h 1202"/>
              <a:gd name="T32" fmla="*/ 360 w 963"/>
              <a:gd name="T33" fmla="*/ 776 h 1202"/>
              <a:gd name="T34" fmla="*/ 418 w 963"/>
              <a:gd name="T35" fmla="*/ 858 h 1202"/>
              <a:gd name="T36" fmla="*/ 464 w 963"/>
              <a:gd name="T37" fmla="*/ 926 h 1202"/>
              <a:gd name="T38" fmla="*/ 516 w 963"/>
              <a:gd name="T39" fmla="*/ 995 h 1202"/>
              <a:gd name="T40" fmla="*/ 584 w 963"/>
              <a:gd name="T41" fmla="*/ 1014 h 1202"/>
              <a:gd name="T42" fmla="*/ 658 w 963"/>
              <a:gd name="T43" fmla="*/ 1104 h 1202"/>
              <a:gd name="T44" fmla="*/ 726 w 963"/>
              <a:gd name="T45" fmla="*/ 1202 h 1202"/>
              <a:gd name="T46" fmla="*/ 751 w 963"/>
              <a:gd name="T47" fmla="*/ 1142 h 1202"/>
              <a:gd name="T48" fmla="*/ 791 w 963"/>
              <a:gd name="T49" fmla="*/ 1096 h 1202"/>
              <a:gd name="T50" fmla="*/ 783 w 963"/>
              <a:gd name="T51" fmla="*/ 1052 h 1202"/>
              <a:gd name="T52" fmla="*/ 816 w 963"/>
              <a:gd name="T53" fmla="*/ 1003 h 1202"/>
              <a:gd name="T54" fmla="*/ 860 w 963"/>
              <a:gd name="T55" fmla="*/ 973 h 1202"/>
              <a:gd name="T56" fmla="*/ 857 w 963"/>
              <a:gd name="T57" fmla="*/ 902 h 1202"/>
              <a:gd name="T58" fmla="*/ 862 w 963"/>
              <a:gd name="T59" fmla="*/ 864 h 1202"/>
              <a:gd name="T60" fmla="*/ 882 w 963"/>
              <a:gd name="T61" fmla="*/ 825 h 1202"/>
              <a:gd name="T62" fmla="*/ 928 w 963"/>
              <a:gd name="T63" fmla="*/ 768 h 1202"/>
              <a:gd name="T64" fmla="*/ 912 w 963"/>
              <a:gd name="T65" fmla="*/ 689 h 1202"/>
              <a:gd name="T66" fmla="*/ 903 w 963"/>
              <a:gd name="T67" fmla="*/ 631 h 1202"/>
              <a:gd name="T68" fmla="*/ 901 w 963"/>
              <a:gd name="T69" fmla="*/ 574 h 1202"/>
              <a:gd name="T70" fmla="*/ 909 w 963"/>
              <a:gd name="T71" fmla="*/ 514 h 1202"/>
              <a:gd name="T72" fmla="*/ 868 w 963"/>
              <a:gd name="T73" fmla="*/ 473 h 1202"/>
              <a:gd name="T74" fmla="*/ 857 w 963"/>
              <a:gd name="T75" fmla="*/ 418 h 1202"/>
              <a:gd name="T76" fmla="*/ 920 w 963"/>
              <a:gd name="T77" fmla="*/ 396 h 1202"/>
              <a:gd name="T78" fmla="*/ 933 w 963"/>
              <a:gd name="T79" fmla="*/ 336 h 1202"/>
              <a:gd name="T80" fmla="*/ 936 w 963"/>
              <a:gd name="T81" fmla="*/ 276 h 1202"/>
              <a:gd name="T82" fmla="*/ 955 w 963"/>
              <a:gd name="T83" fmla="*/ 224 h 1202"/>
              <a:gd name="T84" fmla="*/ 933 w 963"/>
              <a:gd name="T85" fmla="*/ 169 h 1202"/>
              <a:gd name="T86" fmla="*/ 903 w 963"/>
              <a:gd name="T87" fmla="*/ 142 h 1202"/>
              <a:gd name="T88" fmla="*/ 843 w 963"/>
              <a:gd name="T89" fmla="*/ 107 h 1202"/>
              <a:gd name="T90" fmla="*/ 791 w 963"/>
              <a:gd name="T91" fmla="*/ 104 h 1202"/>
              <a:gd name="T92" fmla="*/ 761 w 963"/>
              <a:gd name="T93" fmla="*/ 66 h 1202"/>
              <a:gd name="T94" fmla="*/ 699 w 963"/>
              <a:gd name="T95" fmla="*/ 79 h 1202"/>
              <a:gd name="T96" fmla="*/ 696 w 963"/>
              <a:gd name="T97" fmla="*/ 38 h 1202"/>
              <a:gd name="T98" fmla="*/ 641 w 963"/>
              <a:gd name="T99" fmla="*/ 0 h 1202"/>
              <a:gd name="T100" fmla="*/ 617 w 963"/>
              <a:gd name="T101" fmla="*/ 0 h 1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63" h="1202">
                <a:moveTo>
                  <a:pt x="617" y="0"/>
                </a:moveTo>
                <a:lnTo>
                  <a:pt x="598" y="47"/>
                </a:lnTo>
                <a:lnTo>
                  <a:pt x="565" y="57"/>
                </a:lnTo>
                <a:lnTo>
                  <a:pt x="565" y="107"/>
                </a:lnTo>
                <a:lnTo>
                  <a:pt x="521" y="74"/>
                </a:lnTo>
                <a:lnTo>
                  <a:pt x="475" y="68"/>
                </a:lnTo>
                <a:lnTo>
                  <a:pt x="385" y="126"/>
                </a:lnTo>
                <a:lnTo>
                  <a:pt x="385" y="159"/>
                </a:lnTo>
                <a:lnTo>
                  <a:pt x="363" y="180"/>
                </a:lnTo>
                <a:lnTo>
                  <a:pt x="328" y="161"/>
                </a:lnTo>
                <a:lnTo>
                  <a:pt x="308" y="172"/>
                </a:lnTo>
                <a:lnTo>
                  <a:pt x="270" y="150"/>
                </a:lnTo>
                <a:lnTo>
                  <a:pt x="227" y="167"/>
                </a:lnTo>
                <a:lnTo>
                  <a:pt x="197" y="200"/>
                </a:lnTo>
                <a:lnTo>
                  <a:pt x="167" y="172"/>
                </a:lnTo>
                <a:lnTo>
                  <a:pt x="139" y="197"/>
                </a:lnTo>
                <a:lnTo>
                  <a:pt x="98" y="194"/>
                </a:lnTo>
                <a:lnTo>
                  <a:pt x="52" y="265"/>
                </a:lnTo>
                <a:lnTo>
                  <a:pt x="49" y="306"/>
                </a:lnTo>
                <a:lnTo>
                  <a:pt x="0" y="350"/>
                </a:lnTo>
                <a:lnTo>
                  <a:pt x="38" y="391"/>
                </a:lnTo>
                <a:lnTo>
                  <a:pt x="82" y="421"/>
                </a:lnTo>
                <a:lnTo>
                  <a:pt x="79" y="467"/>
                </a:lnTo>
                <a:lnTo>
                  <a:pt x="109" y="503"/>
                </a:lnTo>
                <a:lnTo>
                  <a:pt x="107" y="547"/>
                </a:lnTo>
                <a:lnTo>
                  <a:pt x="156" y="579"/>
                </a:lnTo>
                <a:lnTo>
                  <a:pt x="150" y="631"/>
                </a:lnTo>
                <a:lnTo>
                  <a:pt x="158" y="670"/>
                </a:lnTo>
                <a:lnTo>
                  <a:pt x="197" y="689"/>
                </a:lnTo>
                <a:lnTo>
                  <a:pt x="229" y="724"/>
                </a:lnTo>
                <a:lnTo>
                  <a:pt x="257" y="768"/>
                </a:lnTo>
                <a:lnTo>
                  <a:pt x="303" y="782"/>
                </a:lnTo>
                <a:lnTo>
                  <a:pt x="317" y="771"/>
                </a:lnTo>
                <a:lnTo>
                  <a:pt x="360" y="776"/>
                </a:lnTo>
                <a:lnTo>
                  <a:pt x="412" y="814"/>
                </a:lnTo>
                <a:lnTo>
                  <a:pt x="418" y="858"/>
                </a:lnTo>
                <a:lnTo>
                  <a:pt x="464" y="905"/>
                </a:lnTo>
                <a:lnTo>
                  <a:pt x="464" y="926"/>
                </a:lnTo>
                <a:lnTo>
                  <a:pt x="508" y="962"/>
                </a:lnTo>
                <a:lnTo>
                  <a:pt x="516" y="995"/>
                </a:lnTo>
                <a:lnTo>
                  <a:pt x="543" y="1014"/>
                </a:lnTo>
                <a:lnTo>
                  <a:pt x="584" y="1014"/>
                </a:lnTo>
                <a:lnTo>
                  <a:pt x="622" y="1052"/>
                </a:lnTo>
                <a:lnTo>
                  <a:pt x="658" y="1104"/>
                </a:lnTo>
                <a:lnTo>
                  <a:pt x="660" y="1159"/>
                </a:lnTo>
                <a:lnTo>
                  <a:pt x="726" y="1202"/>
                </a:lnTo>
                <a:lnTo>
                  <a:pt x="751" y="1167"/>
                </a:lnTo>
                <a:lnTo>
                  <a:pt x="751" y="1142"/>
                </a:lnTo>
                <a:lnTo>
                  <a:pt x="759" y="1109"/>
                </a:lnTo>
                <a:lnTo>
                  <a:pt x="791" y="1096"/>
                </a:lnTo>
                <a:lnTo>
                  <a:pt x="797" y="1074"/>
                </a:lnTo>
                <a:lnTo>
                  <a:pt x="783" y="1052"/>
                </a:lnTo>
                <a:lnTo>
                  <a:pt x="791" y="995"/>
                </a:lnTo>
                <a:lnTo>
                  <a:pt x="816" y="1003"/>
                </a:lnTo>
                <a:lnTo>
                  <a:pt x="824" y="987"/>
                </a:lnTo>
                <a:lnTo>
                  <a:pt x="860" y="973"/>
                </a:lnTo>
                <a:lnTo>
                  <a:pt x="876" y="937"/>
                </a:lnTo>
                <a:lnTo>
                  <a:pt x="857" y="902"/>
                </a:lnTo>
                <a:lnTo>
                  <a:pt x="887" y="888"/>
                </a:lnTo>
                <a:lnTo>
                  <a:pt x="862" y="864"/>
                </a:lnTo>
                <a:lnTo>
                  <a:pt x="882" y="847"/>
                </a:lnTo>
                <a:lnTo>
                  <a:pt x="882" y="825"/>
                </a:lnTo>
                <a:lnTo>
                  <a:pt x="901" y="809"/>
                </a:lnTo>
                <a:lnTo>
                  <a:pt x="928" y="768"/>
                </a:lnTo>
                <a:lnTo>
                  <a:pt x="909" y="735"/>
                </a:lnTo>
                <a:lnTo>
                  <a:pt x="912" y="689"/>
                </a:lnTo>
                <a:lnTo>
                  <a:pt x="912" y="661"/>
                </a:lnTo>
                <a:lnTo>
                  <a:pt x="903" y="631"/>
                </a:lnTo>
                <a:lnTo>
                  <a:pt x="920" y="607"/>
                </a:lnTo>
                <a:lnTo>
                  <a:pt x="901" y="574"/>
                </a:lnTo>
                <a:lnTo>
                  <a:pt x="901" y="538"/>
                </a:lnTo>
                <a:lnTo>
                  <a:pt x="909" y="514"/>
                </a:lnTo>
                <a:lnTo>
                  <a:pt x="890" y="497"/>
                </a:lnTo>
                <a:lnTo>
                  <a:pt x="868" y="473"/>
                </a:lnTo>
                <a:lnTo>
                  <a:pt x="879" y="443"/>
                </a:lnTo>
                <a:lnTo>
                  <a:pt x="857" y="418"/>
                </a:lnTo>
                <a:lnTo>
                  <a:pt x="887" y="396"/>
                </a:lnTo>
                <a:lnTo>
                  <a:pt x="920" y="396"/>
                </a:lnTo>
                <a:lnTo>
                  <a:pt x="947" y="361"/>
                </a:lnTo>
                <a:lnTo>
                  <a:pt x="933" y="336"/>
                </a:lnTo>
                <a:lnTo>
                  <a:pt x="950" y="312"/>
                </a:lnTo>
                <a:lnTo>
                  <a:pt x="936" y="276"/>
                </a:lnTo>
                <a:lnTo>
                  <a:pt x="963" y="246"/>
                </a:lnTo>
                <a:lnTo>
                  <a:pt x="955" y="224"/>
                </a:lnTo>
                <a:lnTo>
                  <a:pt x="958" y="189"/>
                </a:lnTo>
                <a:lnTo>
                  <a:pt x="933" y="169"/>
                </a:lnTo>
                <a:lnTo>
                  <a:pt x="903" y="164"/>
                </a:lnTo>
                <a:lnTo>
                  <a:pt x="903" y="142"/>
                </a:lnTo>
                <a:lnTo>
                  <a:pt x="873" y="148"/>
                </a:lnTo>
                <a:lnTo>
                  <a:pt x="843" y="107"/>
                </a:lnTo>
                <a:lnTo>
                  <a:pt x="816" y="118"/>
                </a:lnTo>
                <a:lnTo>
                  <a:pt x="791" y="104"/>
                </a:lnTo>
                <a:lnTo>
                  <a:pt x="767" y="93"/>
                </a:lnTo>
                <a:lnTo>
                  <a:pt x="761" y="66"/>
                </a:lnTo>
                <a:lnTo>
                  <a:pt x="723" y="63"/>
                </a:lnTo>
                <a:lnTo>
                  <a:pt x="699" y="79"/>
                </a:lnTo>
                <a:lnTo>
                  <a:pt x="680" y="60"/>
                </a:lnTo>
                <a:lnTo>
                  <a:pt x="696" y="38"/>
                </a:lnTo>
                <a:lnTo>
                  <a:pt x="682" y="22"/>
                </a:lnTo>
                <a:lnTo>
                  <a:pt x="641" y="0"/>
                </a:lnTo>
                <a:lnTo>
                  <a:pt x="617" y="0"/>
                </a:lnTo>
                <a:lnTo>
                  <a:pt x="617" y="0"/>
                </a:lnTo>
                <a:close/>
              </a:path>
            </a:pathLst>
          </a:custGeom>
          <a:solidFill>
            <a:schemeClr val="bg1">
              <a:alpha val="5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73" name="Freeform 11">
            <a:extLst>
              <a:ext uri="{FF2B5EF4-FFF2-40B4-BE49-F238E27FC236}">
                <a16:creationId xmlns:a16="http://schemas.microsoft.com/office/drawing/2014/main" id="{3CA7D7AA-571A-459E-889B-6254D6B34372}"/>
              </a:ext>
            </a:extLst>
          </p:cNvPr>
          <p:cNvSpPr>
            <a:spLocks/>
          </p:cNvSpPr>
          <p:nvPr/>
        </p:nvSpPr>
        <p:spPr bwMode="auto">
          <a:xfrm>
            <a:off x="4622920" y="2869818"/>
            <a:ext cx="1576388" cy="1049338"/>
          </a:xfrm>
          <a:custGeom>
            <a:avLst/>
            <a:gdLst>
              <a:gd name="T0" fmla="*/ 982 w 993"/>
              <a:gd name="T1" fmla="*/ 46 h 661"/>
              <a:gd name="T2" fmla="*/ 947 w 993"/>
              <a:gd name="T3" fmla="*/ 150 h 661"/>
              <a:gd name="T4" fmla="*/ 903 w 993"/>
              <a:gd name="T5" fmla="*/ 224 h 661"/>
              <a:gd name="T6" fmla="*/ 920 w 993"/>
              <a:gd name="T7" fmla="*/ 289 h 661"/>
              <a:gd name="T8" fmla="*/ 939 w 993"/>
              <a:gd name="T9" fmla="*/ 347 h 661"/>
              <a:gd name="T10" fmla="*/ 930 w 993"/>
              <a:gd name="T11" fmla="*/ 418 h 661"/>
              <a:gd name="T12" fmla="*/ 955 w 993"/>
              <a:gd name="T13" fmla="*/ 494 h 661"/>
              <a:gd name="T14" fmla="*/ 990 w 993"/>
              <a:gd name="T15" fmla="*/ 554 h 661"/>
              <a:gd name="T16" fmla="*/ 960 w 993"/>
              <a:gd name="T17" fmla="*/ 617 h 661"/>
              <a:gd name="T18" fmla="*/ 906 w 993"/>
              <a:gd name="T19" fmla="*/ 609 h 661"/>
              <a:gd name="T20" fmla="*/ 775 w 993"/>
              <a:gd name="T21" fmla="*/ 644 h 661"/>
              <a:gd name="T22" fmla="*/ 685 w 993"/>
              <a:gd name="T23" fmla="*/ 661 h 661"/>
              <a:gd name="T24" fmla="*/ 606 w 993"/>
              <a:gd name="T25" fmla="*/ 620 h 661"/>
              <a:gd name="T26" fmla="*/ 483 w 993"/>
              <a:gd name="T27" fmla="*/ 549 h 661"/>
              <a:gd name="T28" fmla="*/ 428 w 993"/>
              <a:gd name="T29" fmla="*/ 516 h 661"/>
              <a:gd name="T30" fmla="*/ 390 w 993"/>
              <a:gd name="T31" fmla="*/ 521 h 661"/>
              <a:gd name="T32" fmla="*/ 344 w 993"/>
              <a:gd name="T33" fmla="*/ 538 h 661"/>
              <a:gd name="T34" fmla="*/ 322 w 993"/>
              <a:gd name="T35" fmla="*/ 497 h 661"/>
              <a:gd name="T36" fmla="*/ 267 w 993"/>
              <a:gd name="T37" fmla="*/ 478 h 661"/>
              <a:gd name="T38" fmla="*/ 202 w 993"/>
              <a:gd name="T39" fmla="*/ 426 h 661"/>
              <a:gd name="T40" fmla="*/ 93 w 993"/>
              <a:gd name="T41" fmla="*/ 385 h 661"/>
              <a:gd name="T42" fmla="*/ 104 w 993"/>
              <a:gd name="T43" fmla="*/ 317 h 661"/>
              <a:gd name="T44" fmla="*/ 65 w 993"/>
              <a:gd name="T45" fmla="*/ 251 h 661"/>
              <a:gd name="T46" fmla="*/ 33 w 993"/>
              <a:gd name="T47" fmla="*/ 213 h 661"/>
              <a:gd name="T48" fmla="*/ 5 w 993"/>
              <a:gd name="T49" fmla="*/ 166 h 661"/>
              <a:gd name="T50" fmla="*/ 76 w 993"/>
              <a:gd name="T51" fmla="*/ 125 h 661"/>
              <a:gd name="T52" fmla="*/ 164 w 993"/>
              <a:gd name="T53" fmla="*/ 92 h 661"/>
              <a:gd name="T54" fmla="*/ 251 w 993"/>
              <a:gd name="T55" fmla="*/ 51 h 661"/>
              <a:gd name="T56" fmla="*/ 278 w 993"/>
              <a:gd name="T57" fmla="*/ 84 h 661"/>
              <a:gd name="T58" fmla="*/ 319 w 993"/>
              <a:gd name="T59" fmla="*/ 73 h 661"/>
              <a:gd name="T60" fmla="*/ 401 w 993"/>
              <a:gd name="T61" fmla="*/ 54 h 661"/>
              <a:gd name="T62" fmla="*/ 423 w 993"/>
              <a:gd name="T63" fmla="*/ 114 h 661"/>
              <a:gd name="T64" fmla="*/ 472 w 993"/>
              <a:gd name="T65" fmla="*/ 139 h 661"/>
              <a:gd name="T66" fmla="*/ 540 w 993"/>
              <a:gd name="T67" fmla="*/ 188 h 661"/>
              <a:gd name="T68" fmla="*/ 633 w 993"/>
              <a:gd name="T69" fmla="*/ 177 h 661"/>
              <a:gd name="T70" fmla="*/ 674 w 993"/>
              <a:gd name="T71" fmla="*/ 103 h 661"/>
              <a:gd name="T72" fmla="*/ 731 w 993"/>
              <a:gd name="T73" fmla="*/ 54 h 661"/>
              <a:gd name="T74" fmla="*/ 805 w 993"/>
              <a:gd name="T75" fmla="*/ 76 h 661"/>
              <a:gd name="T76" fmla="*/ 920 w 993"/>
              <a:gd name="T77" fmla="*/ 76 h 661"/>
              <a:gd name="T78" fmla="*/ 939 w 993"/>
              <a:gd name="T79" fmla="*/ 19 h 661"/>
              <a:gd name="T80" fmla="*/ 993 w 993"/>
              <a:gd name="T81" fmla="*/ 0 h 6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93" h="661">
                <a:moveTo>
                  <a:pt x="993" y="0"/>
                </a:moveTo>
                <a:lnTo>
                  <a:pt x="982" y="46"/>
                </a:lnTo>
                <a:lnTo>
                  <a:pt x="955" y="101"/>
                </a:lnTo>
                <a:lnTo>
                  <a:pt x="947" y="150"/>
                </a:lnTo>
                <a:lnTo>
                  <a:pt x="963" y="174"/>
                </a:lnTo>
                <a:lnTo>
                  <a:pt x="903" y="224"/>
                </a:lnTo>
                <a:lnTo>
                  <a:pt x="903" y="256"/>
                </a:lnTo>
                <a:lnTo>
                  <a:pt x="920" y="289"/>
                </a:lnTo>
                <a:lnTo>
                  <a:pt x="925" y="333"/>
                </a:lnTo>
                <a:lnTo>
                  <a:pt x="939" y="347"/>
                </a:lnTo>
                <a:lnTo>
                  <a:pt x="906" y="368"/>
                </a:lnTo>
                <a:lnTo>
                  <a:pt x="930" y="418"/>
                </a:lnTo>
                <a:lnTo>
                  <a:pt x="955" y="470"/>
                </a:lnTo>
                <a:lnTo>
                  <a:pt x="955" y="494"/>
                </a:lnTo>
                <a:lnTo>
                  <a:pt x="990" y="511"/>
                </a:lnTo>
                <a:lnTo>
                  <a:pt x="990" y="554"/>
                </a:lnTo>
                <a:lnTo>
                  <a:pt x="960" y="584"/>
                </a:lnTo>
                <a:lnTo>
                  <a:pt x="960" y="617"/>
                </a:lnTo>
                <a:lnTo>
                  <a:pt x="941" y="644"/>
                </a:lnTo>
                <a:lnTo>
                  <a:pt x="906" y="609"/>
                </a:lnTo>
                <a:lnTo>
                  <a:pt x="797" y="609"/>
                </a:lnTo>
                <a:lnTo>
                  <a:pt x="775" y="644"/>
                </a:lnTo>
                <a:lnTo>
                  <a:pt x="704" y="644"/>
                </a:lnTo>
                <a:lnTo>
                  <a:pt x="685" y="661"/>
                </a:lnTo>
                <a:lnTo>
                  <a:pt x="641" y="620"/>
                </a:lnTo>
                <a:lnTo>
                  <a:pt x="606" y="620"/>
                </a:lnTo>
                <a:lnTo>
                  <a:pt x="565" y="568"/>
                </a:lnTo>
                <a:lnTo>
                  <a:pt x="483" y="549"/>
                </a:lnTo>
                <a:lnTo>
                  <a:pt x="469" y="516"/>
                </a:lnTo>
                <a:lnTo>
                  <a:pt x="428" y="516"/>
                </a:lnTo>
                <a:lnTo>
                  <a:pt x="428" y="494"/>
                </a:lnTo>
                <a:lnTo>
                  <a:pt x="390" y="521"/>
                </a:lnTo>
                <a:lnTo>
                  <a:pt x="390" y="554"/>
                </a:lnTo>
                <a:lnTo>
                  <a:pt x="344" y="538"/>
                </a:lnTo>
                <a:lnTo>
                  <a:pt x="322" y="527"/>
                </a:lnTo>
                <a:lnTo>
                  <a:pt x="322" y="497"/>
                </a:lnTo>
                <a:lnTo>
                  <a:pt x="292" y="480"/>
                </a:lnTo>
                <a:lnTo>
                  <a:pt x="267" y="478"/>
                </a:lnTo>
                <a:lnTo>
                  <a:pt x="243" y="450"/>
                </a:lnTo>
                <a:lnTo>
                  <a:pt x="202" y="426"/>
                </a:lnTo>
                <a:lnTo>
                  <a:pt x="145" y="426"/>
                </a:lnTo>
                <a:lnTo>
                  <a:pt x="93" y="385"/>
                </a:lnTo>
                <a:lnTo>
                  <a:pt x="82" y="336"/>
                </a:lnTo>
                <a:lnTo>
                  <a:pt x="104" y="317"/>
                </a:lnTo>
                <a:lnTo>
                  <a:pt x="106" y="270"/>
                </a:lnTo>
                <a:lnTo>
                  <a:pt x="65" y="251"/>
                </a:lnTo>
                <a:lnTo>
                  <a:pt x="65" y="224"/>
                </a:lnTo>
                <a:lnTo>
                  <a:pt x="33" y="213"/>
                </a:lnTo>
                <a:lnTo>
                  <a:pt x="0" y="194"/>
                </a:lnTo>
                <a:lnTo>
                  <a:pt x="5" y="166"/>
                </a:lnTo>
                <a:lnTo>
                  <a:pt x="24" y="136"/>
                </a:lnTo>
                <a:lnTo>
                  <a:pt x="76" y="125"/>
                </a:lnTo>
                <a:lnTo>
                  <a:pt x="134" y="76"/>
                </a:lnTo>
                <a:lnTo>
                  <a:pt x="164" y="92"/>
                </a:lnTo>
                <a:lnTo>
                  <a:pt x="221" y="92"/>
                </a:lnTo>
                <a:lnTo>
                  <a:pt x="251" y="51"/>
                </a:lnTo>
                <a:lnTo>
                  <a:pt x="278" y="51"/>
                </a:lnTo>
                <a:lnTo>
                  <a:pt x="278" y="84"/>
                </a:lnTo>
                <a:lnTo>
                  <a:pt x="300" y="92"/>
                </a:lnTo>
                <a:lnTo>
                  <a:pt x="319" y="73"/>
                </a:lnTo>
                <a:lnTo>
                  <a:pt x="357" y="54"/>
                </a:lnTo>
                <a:lnTo>
                  <a:pt x="401" y="54"/>
                </a:lnTo>
                <a:lnTo>
                  <a:pt x="423" y="76"/>
                </a:lnTo>
                <a:lnTo>
                  <a:pt x="423" y="114"/>
                </a:lnTo>
                <a:lnTo>
                  <a:pt x="447" y="114"/>
                </a:lnTo>
                <a:lnTo>
                  <a:pt x="472" y="139"/>
                </a:lnTo>
                <a:lnTo>
                  <a:pt x="516" y="164"/>
                </a:lnTo>
                <a:lnTo>
                  <a:pt x="540" y="188"/>
                </a:lnTo>
                <a:lnTo>
                  <a:pt x="578" y="177"/>
                </a:lnTo>
                <a:lnTo>
                  <a:pt x="633" y="177"/>
                </a:lnTo>
                <a:lnTo>
                  <a:pt x="644" y="133"/>
                </a:lnTo>
                <a:lnTo>
                  <a:pt x="674" y="103"/>
                </a:lnTo>
                <a:lnTo>
                  <a:pt x="731" y="87"/>
                </a:lnTo>
                <a:lnTo>
                  <a:pt x="731" y="54"/>
                </a:lnTo>
                <a:lnTo>
                  <a:pt x="756" y="54"/>
                </a:lnTo>
                <a:lnTo>
                  <a:pt x="805" y="76"/>
                </a:lnTo>
                <a:lnTo>
                  <a:pt x="879" y="117"/>
                </a:lnTo>
                <a:lnTo>
                  <a:pt x="920" y="76"/>
                </a:lnTo>
                <a:lnTo>
                  <a:pt x="941" y="54"/>
                </a:lnTo>
                <a:lnTo>
                  <a:pt x="939" y="19"/>
                </a:lnTo>
                <a:lnTo>
                  <a:pt x="993" y="0"/>
                </a:lnTo>
                <a:lnTo>
                  <a:pt x="993" y="0"/>
                </a:lnTo>
                <a:close/>
              </a:path>
            </a:pathLst>
          </a:custGeom>
          <a:solidFill>
            <a:schemeClr val="bg1">
              <a:alpha val="23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74" name="Freeform 12">
            <a:extLst>
              <a:ext uri="{FF2B5EF4-FFF2-40B4-BE49-F238E27FC236}">
                <a16:creationId xmlns:a16="http://schemas.microsoft.com/office/drawing/2014/main" id="{E123C0E0-F85D-443D-877D-E51C67F7ED96}"/>
              </a:ext>
            </a:extLst>
          </p:cNvPr>
          <p:cNvSpPr>
            <a:spLocks/>
          </p:cNvSpPr>
          <p:nvPr/>
        </p:nvSpPr>
        <p:spPr bwMode="auto">
          <a:xfrm>
            <a:off x="6507283" y="2652330"/>
            <a:ext cx="1836738" cy="1504950"/>
          </a:xfrm>
          <a:custGeom>
            <a:avLst/>
            <a:gdLst>
              <a:gd name="T0" fmla="*/ 169 w 1157"/>
              <a:gd name="T1" fmla="*/ 123 h 948"/>
              <a:gd name="T2" fmla="*/ 115 w 1157"/>
              <a:gd name="T3" fmla="*/ 150 h 948"/>
              <a:gd name="T4" fmla="*/ 57 w 1157"/>
              <a:gd name="T5" fmla="*/ 229 h 948"/>
              <a:gd name="T6" fmla="*/ 52 w 1157"/>
              <a:gd name="T7" fmla="*/ 279 h 948"/>
              <a:gd name="T8" fmla="*/ 5 w 1157"/>
              <a:gd name="T9" fmla="*/ 374 h 948"/>
              <a:gd name="T10" fmla="*/ 8 w 1157"/>
              <a:gd name="T11" fmla="*/ 434 h 948"/>
              <a:gd name="T12" fmla="*/ 22 w 1157"/>
              <a:gd name="T13" fmla="*/ 500 h 948"/>
              <a:gd name="T14" fmla="*/ 49 w 1157"/>
              <a:gd name="T15" fmla="*/ 533 h 948"/>
              <a:gd name="T16" fmla="*/ 109 w 1157"/>
              <a:gd name="T17" fmla="*/ 555 h 948"/>
              <a:gd name="T18" fmla="*/ 186 w 1157"/>
              <a:gd name="T19" fmla="*/ 596 h 948"/>
              <a:gd name="T20" fmla="*/ 240 w 1157"/>
              <a:gd name="T21" fmla="*/ 609 h 948"/>
              <a:gd name="T22" fmla="*/ 295 w 1157"/>
              <a:gd name="T23" fmla="*/ 612 h 948"/>
              <a:gd name="T24" fmla="*/ 371 w 1157"/>
              <a:gd name="T25" fmla="*/ 617 h 948"/>
              <a:gd name="T26" fmla="*/ 407 w 1157"/>
              <a:gd name="T27" fmla="*/ 669 h 948"/>
              <a:gd name="T28" fmla="*/ 458 w 1157"/>
              <a:gd name="T29" fmla="*/ 724 h 948"/>
              <a:gd name="T30" fmla="*/ 483 w 1157"/>
              <a:gd name="T31" fmla="*/ 784 h 948"/>
              <a:gd name="T32" fmla="*/ 532 w 1157"/>
              <a:gd name="T33" fmla="*/ 817 h 948"/>
              <a:gd name="T34" fmla="*/ 595 w 1157"/>
              <a:gd name="T35" fmla="*/ 842 h 948"/>
              <a:gd name="T36" fmla="*/ 688 w 1157"/>
              <a:gd name="T37" fmla="*/ 833 h 948"/>
              <a:gd name="T38" fmla="*/ 756 w 1157"/>
              <a:gd name="T39" fmla="*/ 858 h 948"/>
              <a:gd name="T40" fmla="*/ 789 w 1157"/>
              <a:gd name="T41" fmla="*/ 872 h 948"/>
              <a:gd name="T42" fmla="*/ 838 w 1157"/>
              <a:gd name="T43" fmla="*/ 932 h 948"/>
              <a:gd name="T44" fmla="*/ 898 w 1157"/>
              <a:gd name="T45" fmla="*/ 937 h 948"/>
              <a:gd name="T46" fmla="*/ 947 w 1157"/>
              <a:gd name="T47" fmla="*/ 833 h 948"/>
              <a:gd name="T48" fmla="*/ 1010 w 1157"/>
              <a:gd name="T49" fmla="*/ 831 h 948"/>
              <a:gd name="T50" fmla="*/ 1097 w 1157"/>
              <a:gd name="T51" fmla="*/ 833 h 948"/>
              <a:gd name="T52" fmla="*/ 1157 w 1157"/>
              <a:gd name="T53" fmla="*/ 771 h 948"/>
              <a:gd name="T54" fmla="*/ 1111 w 1157"/>
              <a:gd name="T55" fmla="*/ 639 h 948"/>
              <a:gd name="T56" fmla="*/ 1051 w 1157"/>
              <a:gd name="T57" fmla="*/ 617 h 948"/>
              <a:gd name="T58" fmla="*/ 991 w 1157"/>
              <a:gd name="T59" fmla="*/ 566 h 948"/>
              <a:gd name="T60" fmla="*/ 974 w 1157"/>
              <a:gd name="T61" fmla="*/ 445 h 948"/>
              <a:gd name="T62" fmla="*/ 944 w 1157"/>
              <a:gd name="T63" fmla="*/ 396 h 948"/>
              <a:gd name="T64" fmla="*/ 849 w 1157"/>
              <a:gd name="T65" fmla="*/ 385 h 948"/>
              <a:gd name="T66" fmla="*/ 778 w 1157"/>
              <a:gd name="T67" fmla="*/ 410 h 948"/>
              <a:gd name="T68" fmla="*/ 712 w 1157"/>
              <a:gd name="T69" fmla="*/ 344 h 948"/>
              <a:gd name="T70" fmla="*/ 663 w 1157"/>
              <a:gd name="T71" fmla="*/ 341 h 948"/>
              <a:gd name="T72" fmla="*/ 633 w 1157"/>
              <a:gd name="T73" fmla="*/ 290 h 948"/>
              <a:gd name="T74" fmla="*/ 568 w 1157"/>
              <a:gd name="T75" fmla="*/ 270 h 948"/>
              <a:gd name="T76" fmla="*/ 513 w 1157"/>
              <a:gd name="T77" fmla="*/ 355 h 948"/>
              <a:gd name="T78" fmla="*/ 445 w 1157"/>
              <a:gd name="T79" fmla="*/ 322 h 948"/>
              <a:gd name="T80" fmla="*/ 396 w 1157"/>
              <a:gd name="T81" fmla="*/ 257 h 948"/>
              <a:gd name="T82" fmla="*/ 330 w 1157"/>
              <a:gd name="T83" fmla="*/ 219 h 948"/>
              <a:gd name="T84" fmla="*/ 297 w 1157"/>
              <a:gd name="T85" fmla="*/ 158 h 948"/>
              <a:gd name="T86" fmla="*/ 401 w 1157"/>
              <a:gd name="T87" fmla="*/ 120 h 948"/>
              <a:gd name="T88" fmla="*/ 371 w 1157"/>
              <a:gd name="T89" fmla="*/ 63 h 948"/>
              <a:gd name="T90" fmla="*/ 344 w 1157"/>
              <a:gd name="T91" fmla="*/ 0 h 948"/>
              <a:gd name="T92" fmla="*/ 306 w 1157"/>
              <a:gd name="T93" fmla="*/ 55 h 948"/>
              <a:gd name="T94" fmla="*/ 169 w 1157"/>
              <a:gd name="T95" fmla="*/ 63 h 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57" h="948">
                <a:moveTo>
                  <a:pt x="169" y="63"/>
                </a:moveTo>
                <a:lnTo>
                  <a:pt x="169" y="123"/>
                </a:lnTo>
                <a:lnTo>
                  <a:pt x="142" y="123"/>
                </a:lnTo>
                <a:lnTo>
                  <a:pt x="115" y="150"/>
                </a:lnTo>
                <a:lnTo>
                  <a:pt x="57" y="188"/>
                </a:lnTo>
                <a:lnTo>
                  <a:pt x="57" y="229"/>
                </a:lnTo>
                <a:lnTo>
                  <a:pt x="35" y="249"/>
                </a:lnTo>
                <a:lnTo>
                  <a:pt x="52" y="279"/>
                </a:lnTo>
                <a:lnTo>
                  <a:pt x="16" y="328"/>
                </a:lnTo>
                <a:lnTo>
                  <a:pt x="5" y="374"/>
                </a:lnTo>
                <a:lnTo>
                  <a:pt x="30" y="399"/>
                </a:lnTo>
                <a:lnTo>
                  <a:pt x="8" y="434"/>
                </a:lnTo>
                <a:lnTo>
                  <a:pt x="0" y="478"/>
                </a:lnTo>
                <a:lnTo>
                  <a:pt x="22" y="500"/>
                </a:lnTo>
                <a:lnTo>
                  <a:pt x="49" y="500"/>
                </a:lnTo>
                <a:lnTo>
                  <a:pt x="49" y="533"/>
                </a:lnTo>
                <a:lnTo>
                  <a:pt x="85" y="533"/>
                </a:lnTo>
                <a:lnTo>
                  <a:pt x="109" y="555"/>
                </a:lnTo>
                <a:lnTo>
                  <a:pt x="153" y="544"/>
                </a:lnTo>
                <a:lnTo>
                  <a:pt x="186" y="596"/>
                </a:lnTo>
                <a:lnTo>
                  <a:pt x="216" y="596"/>
                </a:lnTo>
                <a:lnTo>
                  <a:pt x="240" y="609"/>
                </a:lnTo>
                <a:lnTo>
                  <a:pt x="270" y="587"/>
                </a:lnTo>
                <a:lnTo>
                  <a:pt x="295" y="612"/>
                </a:lnTo>
                <a:lnTo>
                  <a:pt x="327" y="596"/>
                </a:lnTo>
                <a:lnTo>
                  <a:pt x="371" y="617"/>
                </a:lnTo>
                <a:lnTo>
                  <a:pt x="360" y="669"/>
                </a:lnTo>
                <a:lnTo>
                  <a:pt x="407" y="669"/>
                </a:lnTo>
                <a:lnTo>
                  <a:pt x="423" y="713"/>
                </a:lnTo>
                <a:lnTo>
                  <a:pt x="458" y="724"/>
                </a:lnTo>
                <a:lnTo>
                  <a:pt x="488" y="754"/>
                </a:lnTo>
                <a:lnTo>
                  <a:pt x="483" y="784"/>
                </a:lnTo>
                <a:lnTo>
                  <a:pt x="516" y="784"/>
                </a:lnTo>
                <a:lnTo>
                  <a:pt x="532" y="817"/>
                </a:lnTo>
                <a:lnTo>
                  <a:pt x="565" y="817"/>
                </a:lnTo>
                <a:lnTo>
                  <a:pt x="595" y="842"/>
                </a:lnTo>
                <a:lnTo>
                  <a:pt x="641" y="822"/>
                </a:lnTo>
                <a:lnTo>
                  <a:pt x="688" y="833"/>
                </a:lnTo>
                <a:lnTo>
                  <a:pt x="723" y="858"/>
                </a:lnTo>
                <a:lnTo>
                  <a:pt x="756" y="858"/>
                </a:lnTo>
                <a:lnTo>
                  <a:pt x="786" y="844"/>
                </a:lnTo>
                <a:lnTo>
                  <a:pt x="789" y="872"/>
                </a:lnTo>
                <a:lnTo>
                  <a:pt x="832" y="896"/>
                </a:lnTo>
                <a:lnTo>
                  <a:pt x="838" y="932"/>
                </a:lnTo>
                <a:lnTo>
                  <a:pt x="873" y="948"/>
                </a:lnTo>
                <a:lnTo>
                  <a:pt x="898" y="937"/>
                </a:lnTo>
                <a:lnTo>
                  <a:pt x="950" y="869"/>
                </a:lnTo>
                <a:lnTo>
                  <a:pt x="947" y="833"/>
                </a:lnTo>
                <a:lnTo>
                  <a:pt x="982" y="817"/>
                </a:lnTo>
                <a:lnTo>
                  <a:pt x="1010" y="831"/>
                </a:lnTo>
                <a:lnTo>
                  <a:pt x="1059" y="822"/>
                </a:lnTo>
                <a:lnTo>
                  <a:pt x="1097" y="833"/>
                </a:lnTo>
                <a:lnTo>
                  <a:pt x="1149" y="809"/>
                </a:lnTo>
                <a:lnTo>
                  <a:pt x="1157" y="771"/>
                </a:lnTo>
                <a:lnTo>
                  <a:pt x="1127" y="694"/>
                </a:lnTo>
                <a:lnTo>
                  <a:pt x="1111" y="639"/>
                </a:lnTo>
                <a:lnTo>
                  <a:pt x="1070" y="639"/>
                </a:lnTo>
                <a:lnTo>
                  <a:pt x="1051" y="617"/>
                </a:lnTo>
                <a:lnTo>
                  <a:pt x="999" y="604"/>
                </a:lnTo>
                <a:lnTo>
                  <a:pt x="991" y="566"/>
                </a:lnTo>
                <a:lnTo>
                  <a:pt x="955" y="489"/>
                </a:lnTo>
                <a:lnTo>
                  <a:pt x="974" y="445"/>
                </a:lnTo>
                <a:lnTo>
                  <a:pt x="961" y="440"/>
                </a:lnTo>
                <a:lnTo>
                  <a:pt x="944" y="396"/>
                </a:lnTo>
                <a:lnTo>
                  <a:pt x="911" y="418"/>
                </a:lnTo>
                <a:lnTo>
                  <a:pt x="849" y="385"/>
                </a:lnTo>
                <a:lnTo>
                  <a:pt x="797" y="377"/>
                </a:lnTo>
                <a:lnTo>
                  <a:pt x="778" y="410"/>
                </a:lnTo>
                <a:lnTo>
                  <a:pt x="748" y="361"/>
                </a:lnTo>
                <a:lnTo>
                  <a:pt x="712" y="344"/>
                </a:lnTo>
                <a:lnTo>
                  <a:pt x="693" y="322"/>
                </a:lnTo>
                <a:lnTo>
                  <a:pt x="663" y="341"/>
                </a:lnTo>
                <a:lnTo>
                  <a:pt x="630" y="328"/>
                </a:lnTo>
                <a:lnTo>
                  <a:pt x="633" y="290"/>
                </a:lnTo>
                <a:lnTo>
                  <a:pt x="606" y="262"/>
                </a:lnTo>
                <a:lnTo>
                  <a:pt x="568" y="270"/>
                </a:lnTo>
                <a:lnTo>
                  <a:pt x="548" y="320"/>
                </a:lnTo>
                <a:lnTo>
                  <a:pt x="513" y="355"/>
                </a:lnTo>
                <a:lnTo>
                  <a:pt x="478" y="355"/>
                </a:lnTo>
                <a:lnTo>
                  <a:pt x="445" y="322"/>
                </a:lnTo>
                <a:lnTo>
                  <a:pt x="412" y="311"/>
                </a:lnTo>
                <a:lnTo>
                  <a:pt x="396" y="257"/>
                </a:lnTo>
                <a:lnTo>
                  <a:pt x="363" y="216"/>
                </a:lnTo>
                <a:lnTo>
                  <a:pt x="330" y="219"/>
                </a:lnTo>
                <a:lnTo>
                  <a:pt x="297" y="186"/>
                </a:lnTo>
                <a:lnTo>
                  <a:pt x="297" y="158"/>
                </a:lnTo>
                <a:lnTo>
                  <a:pt x="355" y="142"/>
                </a:lnTo>
                <a:lnTo>
                  <a:pt x="401" y="120"/>
                </a:lnTo>
                <a:lnTo>
                  <a:pt x="401" y="93"/>
                </a:lnTo>
                <a:lnTo>
                  <a:pt x="371" y="63"/>
                </a:lnTo>
                <a:lnTo>
                  <a:pt x="377" y="33"/>
                </a:lnTo>
                <a:lnTo>
                  <a:pt x="344" y="0"/>
                </a:lnTo>
                <a:lnTo>
                  <a:pt x="330" y="33"/>
                </a:lnTo>
                <a:lnTo>
                  <a:pt x="306" y="55"/>
                </a:lnTo>
                <a:lnTo>
                  <a:pt x="226" y="49"/>
                </a:lnTo>
                <a:lnTo>
                  <a:pt x="169" y="63"/>
                </a:lnTo>
                <a:lnTo>
                  <a:pt x="169" y="63"/>
                </a:lnTo>
                <a:close/>
              </a:path>
            </a:pathLst>
          </a:custGeom>
          <a:solidFill>
            <a:schemeClr val="bg1">
              <a:alpha val="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86,2</a:t>
            </a:r>
          </a:p>
        </p:txBody>
      </p:sp>
      <p:sp>
        <p:nvSpPr>
          <p:cNvPr id="75" name="Freeform 13">
            <a:extLst>
              <a:ext uri="{FF2B5EF4-FFF2-40B4-BE49-F238E27FC236}">
                <a16:creationId xmlns:a16="http://schemas.microsoft.com/office/drawing/2014/main" id="{8863CE50-25C7-47AD-9547-B30AA8E9105A}"/>
              </a:ext>
            </a:extLst>
          </p:cNvPr>
          <p:cNvSpPr>
            <a:spLocks/>
          </p:cNvSpPr>
          <p:nvPr/>
        </p:nvSpPr>
        <p:spPr bwMode="auto">
          <a:xfrm>
            <a:off x="6056433" y="2479293"/>
            <a:ext cx="1295400" cy="1933575"/>
          </a:xfrm>
          <a:custGeom>
            <a:avLst/>
            <a:gdLst>
              <a:gd name="T0" fmla="*/ 453 w 816"/>
              <a:gd name="T1" fmla="*/ 232 h 1218"/>
              <a:gd name="T2" fmla="*/ 399 w 816"/>
              <a:gd name="T3" fmla="*/ 259 h 1218"/>
              <a:gd name="T4" fmla="*/ 341 w 816"/>
              <a:gd name="T5" fmla="*/ 338 h 1218"/>
              <a:gd name="T6" fmla="*/ 336 w 816"/>
              <a:gd name="T7" fmla="*/ 388 h 1218"/>
              <a:gd name="T8" fmla="*/ 289 w 816"/>
              <a:gd name="T9" fmla="*/ 483 h 1218"/>
              <a:gd name="T10" fmla="*/ 292 w 816"/>
              <a:gd name="T11" fmla="*/ 543 h 1218"/>
              <a:gd name="T12" fmla="*/ 306 w 816"/>
              <a:gd name="T13" fmla="*/ 609 h 1218"/>
              <a:gd name="T14" fmla="*/ 333 w 816"/>
              <a:gd name="T15" fmla="*/ 642 h 1218"/>
              <a:gd name="T16" fmla="*/ 393 w 816"/>
              <a:gd name="T17" fmla="*/ 664 h 1218"/>
              <a:gd name="T18" fmla="*/ 470 w 816"/>
              <a:gd name="T19" fmla="*/ 705 h 1218"/>
              <a:gd name="T20" fmla="*/ 524 w 816"/>
              <a:gd name="T21" fmla="*/ 718 h 1218"/>
              <a:gd name="T22" fmla="*/ 579 w 816"/>
              <a:gd name="T23" fmla="*/ 721 h 1218"/>
              <a:gd name="T24" fmla="*/ 655 w 816"/>
              <a:gd name="T25" fmla="*/ 726 h 1218"/>
              <a:gd name="T26" fmla="*/ 691 w 816"/>
              <a:gd name="T27" fmla="*/ 778 h 1218"/>
              <a:gd name="T28" fmla="*/ 742 w 816"/>
              <a:gd name="T29" fmla="*/ 833 h 1218"/>
              <a:gd name="T30" fmla="*/ 767 w 816"/>
              <a:gd name="T31" fmla="*/ 893 h 1218"/>
              <a:gd name="T32" fmla="*/ 816 w 816"/>
              <a:gd name="T33" fmla="*/ 926 h 1218"/>
              <a:gd name="T34" fmla="*/ 767 w 816"/>
              <a:gd name="T35" fmla="*/ 942 h 1218"/>
              <a:gd name="T36" fmla="*/ 729 w 816"/>
              <a:gd name="T37" fmla="*/ 1008 h 1218"/>
              <a:gd name="T38" fmla="*/ 663 w 816"/>
              <a:gd name="T39" fmla="*/ 1002 h 1218"/>
              <a:gd name="T40" fmla="*/ 631 w 816"/>
              <a:gd name="T41" fmla="*/ 1057 h 1218"/>
              <a:gd name="T42" fmla="*/ 562 w 816"/>
              <a:gd name="T43" fmla="*/ 1060 h 1218"/>
              <a:gd name="T44" fmla="*/ 521 w 816"/>
              <a:gd name="T45" fmla="*/ 1115 h 1218"/>
              <a:gd name="T46" fmla="*/ 459 w 816"/>
              <a:gd name="T47" fmla="*/ 1095 h 1218"/>
              <a:gd name="T48" fmla="*/ 423 w 816"/>
              <a:gd name="T49" fmla="*/ 1087 h 1218"/>
              <a:gd name="T50" fmla="*/ 415 w 816"/>
              <a:gd name="T51" fmla="*/ 1155 h 1218"/>
              <a:gd name="T52" fmla="*/ 347 w 816"/>
              <a:gd name="T53" fmla="*/ 1183 h 1218"/>
              <a:gd name="T54" fmla="*/ 289 w 816"/>
              <a:gd name="T55" fmla="*/ 1180 h 1218"/>
              <a:gd name="T56" fmla="*/ 270 w 816"/>
              <a:gd name="T57" fmla="*/ 1139 h 1218"/>
              <a:gd name="T58" fmla="*/ 224 w 816"/>
              <a:gd name="T59" fmla="*/ 1106 h 1218"/>
              <a:gd name="T60" fmla="*/ 188 w 816"/>
              <a:gd name="T61" fmla="*/ 1057 h 1218"/>
              <a:gd name="T62" fmla="*/ 167 w 816"/>
              <a:gd name="T63" fmla="*/ 1008 h 1218"/>
              <a:gd name="T64" fmla="*/ 120 w 816"/>
              <a:gd name="T65" fmla="*/ 978 h 1218"/>
              <a:gd name="T66" fmla="*/ 123 w 816"/>
              <a:gd name="T67" fmla="*/ 1024 h 1218"/>
              <a:gd name="T68" fmla="*/ 120 w 816"/>
              <a:gd name="T69" fmla="*/ 1087 h 1218"/>
              <a:gd name="T70" fmla="*/ 57 w 816"/>
              <a:gd name="T71" fmla="*/ 1074 h 1218"/>
              <a:gd name="T72" fmla="*/ 52 w 816"/>
              <a:gd name="T73" fmla="*/ 1016 h 1218"/>
              <a:gd name="T74" fmla="*/ 82 w 816"/>
              <a:gd name="T75" fmla="*/ 948 h 1218"/>
              <a:gd name="T76" fmla="*/ 22 w 816"/>
              <a:gd name="T77" fmla="*/ 937 h 1218"/>
              <a:gd name="T78" fmla="*/ 57 w 816"/>
              <a:gd name="T79" fmla="*/ 863 h 1218"/>
              <a:gd name="T80" fmla="*/ 87 w 816"/>
              <a:gd name="T81" fmla="*/ 800 h 1218"/>
              <a:gd name="T82" fmla="*/ 52 w 816"/>
              <a:gd name="T83" fmla="*/ 740 h 1218"/>
              <a:gd name="T84" fmla="*/ 27 w 816"/>
              <a:gd name="T85" fmla="*/ 664 h 1218"/>
              <a:gd name="T86" fmla="*/ 36 w 816"/>
              <a:gd name="T87" fmla="*/ 593 h 1218"/>
              <a:gd name="T88" fmla="*/ 17 w 816"/>
              <a:gd name="T89" fmla="*/ 535 h 1218"/>
              <a:gd name="T90" fmla="*/ 0 w 816"/>
              <a:gd name="T91" fmla="*/ 470 h 1218"/>
              <a:gd name="T92" fmla="*/ 44 w 816"/>
              <a:gd name="T93" fmla="*/ 396 h 1218"/>
              <a:gd name="T94" fmla="*/ 79 w 816"/>
              <a:gd name="T95" fmla="*/ 292 h 1218"/>
              <a:gd name="T96" fmla="*/ 142 w 816"/>
              <a:gd name="T97" fmla="*/ 221 h 1218"/>
              <a:gd name="T98" fmla="*/ 183 w 816"/>
              <a:gd name="T99" fmla="*/ 172 h 1218"/>
              <a:gd name="T100" fmla="*/ 131 w 816"/>
              <a:gd name="T101" fmla="*/ 134 h 1218"/>
              <a:gd name="T102" fmla="*/ 71 w 816"/>
              <a:gd name="T103" fmla="*/ 43 h 1218"/>
              <a:gd name="T104" fmla="*/ 142 w 816"/>
              <a:gd name="T105" fmla="*/ 13 h 1218"/>
              <a:gd name="T106" fmla="*/ 238 w 816"/>
              <a:gd name="T107" fmla="*/ 38 h 1218"/>
              <a:gd name="T108" fmla="*/ 306 w 816"/>
              <a:gd name="T109" fmla="*/ 49 h 1218"/>
              <a:gd name="T110" fmla="*/ 347 w 816"/>
              <a:gd name="T111" fmla="*/ 117 h 1218"/>
              <a:gd name="T112" fmla="*/ 409 w 816"/>
              <a:gd name="T113" fmla="*/ 161 h 1218"/>
              <a:gd name="T114" fmla="*/ 453 w 816"/>
              <a:gd name="T115" fmla="*/ 172 h 1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16" h="1218">
                <a:moveTo>
                  <a:pt x="453" y="172"/>
                </a:moveTo>
                <a:lnTo>
                  <a:pt x="453" y="232"/>
                </a:lnTo>
                <a:lnTo>
                  <a:pt x="426" y="232"/>
                </a:lnTo>
                <a:lnTo>
                  <a:pt x="399" y="259"/>
                </a:lnTo>
                <a:lnTo>
                  <a:pt x="341" y="297"/>
                </a:lnTo>
                <a:lnTo>
                  <a:pt x="341" y="338"/>
                </a:lnTo>
                <a:lnTo>
                  <a:pt x="319" y="358"/>
                </a:lnTo>
                <a:lnTo>
                  <a:pt x="336" y="388"/>
                </a:lnTo>
                <a:lnTo>
                  <a:pt x="300" y="437"/>
                </a:lnTo>
                <a:lnTo>
                  <a:pt x="289" y="483"/>
                </a:lnTo>
                <a:lnTo>
                  <a:pt x="314" y="508"/>
                </a:lnTo>
                <a:lnTo>
                  <a:pt x="292" y="543"/>
                </a:lnTo>
                <a:lnTo>
                  <a:pt x="284" y="587"/>
                </a:lnTo>
                <a:lnTo>
                  <a:pt x="306" y="609"/>
                </a:lnTo>
                <a:lnTo>
                  <a:pt x="333" y="609"/>
                </a:lnTo>
                <a:lnTo>
                  <a:pt x="333" y="642"/>
                </a:lnTo>
                <a:lnTo>
                  <a:pt x="369" y="642"/>
                </a:lnTo>
                <a:lnTo>
                  <a:pt x="393" y="664"/>
                </a:lnTo>
                <a:lnTo>
                  <a:pt x="437" y="653"/>
                </a:lnTo>
                <a:lnTo>
                  <a:pt x="470" y="705"/>
                </a:lnTo>
                <a:lnTo>
                  <a:pt x="500" y="705"/>
                </a:lnTo>
                <a:lnTo>
                  <a:pt x="524" y="718"/>
                </a:lnTo>
                <a:lnTo>
                  <a:pt x="554" y="696"/>
                </a:lnTo>
                <a:lnTo>
                  <a:pt x="579" y="721"/>
                </a:lnTo>
                <a:lnTo>
                  <a:pt x="611" y="705"/>
                </a:lnTo>
                <a:lnTo>
                  <a:pt x="655" y="726"/>
                </a:lnTo>
                <a:lnTo>
                  <a:pt x="644" y="778"/>
                </a:lnTo>
                <a:lnTo>
                  <a:pt x="691" y="778"/>
                </a:lnTo>
                <a:lnTo>
                  <a:pt x="707" y="822"/>
                </a:lnTo>
                <a:lnTo>
                  <a:pt x="742" y="833"/>
                </a:lnTo>
                <a:lnTo>
                  <a:pt x="772" y="863"/>
                </a:lnTo>
                <a:lnTo>
                  <a:pt x="767" y="893"/>
                </a:lnTo>
                <a:lnTo>
                  <a:pt x="800" y="893"/>
                </a:lnTo>
                <a:lnTo>
                  <a:pt x="816" y="926"/>
                </a:lnTo>
                <a:lnTo>
                  <a:pt x="792" y="951"/>
                </a:lnTo>
                <a:lnTo>
                  <a:pt x="767" y="942"/>
                </a:lnTo>
                <a:lnTo>
                  <a:pt x="729" y="967"/>
                </a:lnTo>
                <a:lnTo>
                  <a:pt x="729" y="1008"/>
                </a:lnTo>
                <a:lnTo>
                  <a:pt x="696" y="1041"/>
                </a:lnTo>
                <a:lnTo>
                  <a:pt x="663" y="1002"/>
                </a:lnTo>
                <a:lnTo>
                  <a:pt x="617" y="1019"/>
                </a:lnTo>
                <a:lnTo>
                  <a:pt x="631" y="1057"/>
                </a:lnTo>
                <a:lnTo>
                  <a:pt x="590" y="1071"/>
                </a:lnTo>
                <a:lnTo>
                  <a:pt x="562" y="1060"/>
                </a:lnTo>
                <a:lnTo>
                  <a:pt x="538" y="1084"/>
                </a:lnTo>
                <a:lnTo>
                  <a:pt x="521" y="1115"/>
                </a:lnTo>
                <a:lnTo>
                  <a:pt x="497" y="1093"/>
                </a:lnTo>
                <a:lnTo>
                  <a:pt x="459" y="1095"/>
                </a:lnTo>
                <a:lnTo>
                  <a:pt x="448" y="1065"/>
                </a:lnTo>
                <a:lnTo>
                  <a:pt x="423" y="1087"/>
                </a:lnTo>
                <a:lnTo>
                  <a:pt x="437" y="1134"/>
                </a:lnTo>
                <a:lnTo>
                  <a:pt x="415" y="1155"/>
                </a:lnTo>
                <a:lnTo>
                  <a:pt x="401" y="1175"/>
                </a:lnTo>
                <a:lnTo>
                  <a:pt x="347" y="1183"/>
                </a:lnTo>
                <a:lnTo>
                  <a:pt x="311" y="1218"/>
                </a:lnTo>
                <a:lnTo>
                  <a:pt x="289" y="1180"/>
                </a:lnTo>
                <a:lnTo>
                  <a:pt x="289" y="1158"/>
                </a:lnTo>
                <a:lnTo>
                  <a:pt x="270" y="1139"/>
                </a:lnTo>
                <a:lnTo>
                  <a:pt x="229" y="1139"/>
                </a:lnTo>
                <a:lnTo>
                  <a:pt x="224" y="1106"/>
                </a:lnTo>
                <a:lnTo>
                  <a:pt x="224" y="1079"/>
                </a:lnTo>
                <a:lnTo>
                  <a:pt x="188" y="1057"/>
                </a:lnTo>
                <a:lnTo>
                  <a:pt x="188" y="1030"/>
                </a:lnTo>
                <a:lnTo>
                  <a:pt x="167" y="1008"/>
                </a:lnTo>
                <a:lnTo>
                  <a:pt x="153" y="978"/>
                </a:lnTo>
                <a:lnTo>
                  <a:pt x="120" y="978"/>
                </a:lnTo>
                <a:lnTo>
                  <a:pt x="98" y="1002"/>
                </a:lnTo>
                <a:lnTo>
                  <a:pt x="123" y="1024"/>
                </a:lnTo>
                <a:lnTo>
                  <a:pt x="145" y="1049"/>
                </a:lnTo>
                <a:lnTo>
                  <a:pt x="120" y="1087"/>
                </a:lnTo>
                <a:lnTo>
                  <a:pt x="104" y="1104"/>
                </a:lnTo>
                <a:lnTo>
                  <a:pt x="57" y="1074"/>
                </a:lnTo>
                <a:lnTo>
                  <a:pt x="79" y="1052"/>
                </a:lnTo>
                <a:lnTo>
                  <a:pt x="52" y="1016"/>
                </a:lnTo>
                <a:lnTo>
                  <a:pt x="52" y="978"/>
                </a:lnTo>
                <a:lnTo>
                  <a:pt x="82" y="948"/>
                </a:lnTo>
                <a:lnTo>
                  <a:pt x="49" y="937"/>
                </a:lnTo>
                <a:lnTo>
                  <a:pt x="22" y="937"/>
                </a:lnTo>
                <a:lnTo>
                  <a:pt x="38" y="890"/>
                </a:lnTo>
                <a:lnTo>
                  <a:pt x="57" y="863"/>
                </a:lnTo>
                <a:lnTo>
                  <a:pt x="57" y="830"/>
                </a:lnTo>
                <a:lnTo>
                  <a:pt x="87" y="800"/>
                </a:lnTo>
                <a:lnTo>
                  <a:pt x="87" y="757"/>
                </a:lnTo>
                <a:lnTo>
                  <a:pt x="52" y="740"/>
                </a:lnTo>
                <a:lnTo>
                  <a:pt x="52" y="716"/>
                </a:lnTo>
                <a:lnTo>
                  <a:pt x="27" y="664"/>
                </a:lnTo>
                <a:lnTo>
                  <a:pt x="3" y="614"/>
                </a:lnTo>
                <a:lnTo>
                  <a:pt x="36" y="593"/>
                </a:lnTo>
                <a:lnTo>
                  <a:pt x="22" y="579"/>
                </a:lnTo>
                <a:lnTo>
                  <a:pt x="17" y="535"/>
                </a:lnTo>
                <a:lnTo>
                  <a:pt x="0" y="502"/>
                </a:lnTo>
                <a:lnTo>
                  <a:pt x="0" y="470"/>
                </a:lnTo>
                <a:lnTo>
                  <a:pt x="60" y="420"/>
                </a:lnTo>
                <a:lnTo>
                  <a:pt x="44" y="396"/>
                </a:lnTo>
                <a:lnTo>
                  <a:pt x="52" y="347"/>
                </a:lnTo>
                <a:lnTo>
                  <a:pt x="79" y="292"/>
                </a:lnTo>
                <a:lnTo>
                  <a:pt x="90" y="246"/>
                </a:lnTo>
                <a:lnTo>
                  <a:pt x="142" y="221"/>
                </a:lnTo>
                <a:lnTo>
                  <a:pt x="183" y="221"/>
                </a:lnTo>
                <a:lnTo>
                  <a:pt x="183" y="172"/>
                </a:lnTo>
                <a:lnTo>
                  <a:pt x="156" y="144"/>
                </a:lnTo>
                <a:lnTo>
                  <a:pt x="131" y="134"/>
                </a:lnTo>
                <a:lnTo>
                  <a:pt x="112" y="65"/>
                </a:lnTo>
                <a:lnTo>
                  <a:pt x="71" y="43"/>
                </a:lnTo>
                <a:lnTo>
                  <a:pt x="93" y="0"/>
                </a:lnTo>
                <a:lnTo>
                  <a:pt x="142" y="13"/>
                </a:lnTo>
                <a:lnTo>
                  <a:pt x="178" y="21"/>
                </a:lnTo>
                <a:lnTo>
                  <a:pt x="238" y="38"/>
                </a:lnTo>
                <a:lnTo>
                  <a:pt x="265" y="62"/>
                </a:lnTo>
                <a:lnTo>
                  <a:pt x="306" y="49"/>
                </a:lnTo>
                <a:lnTo>
                  <a:pt x="311" y="93"/>
                </a:lnTo>
                <a:lnTo>
                  <a:pt x="347" y="117"/>
                </a:lnTo>
                <a:lnTo>
                  <a:pt x="396" y="117"/>
                </a:lnTo>
                <a:lnTo>
                  <a:pt x="409" y="161"/>
                </a:lnTo>
                <a:lnTo>
                  <a:pt x="453" y="172"/>
                </a:lnTo>
                <a:lnTo>
                  <a:pt x="453" y="172"/>
                </a:lnTo>
                <a:close/>
              </a:path>
            </a:pathLst>
          </a:custGeom>
          <a:solidFill>
            <a:schemeClr val="bg1">
              <a:alpha val="56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76" name="Freeform 14">
            <a:extLst>
              <a:ext uri="{FF2B5EF4-FFF2-40B4-BE49-F238E27FC236}">
                <a16:creationId xmlns:a16="http://schemas.microsoft.com/office/drawing/2014/main" id="{05579968-CCCE-4863-B885-DADF0F6FF2A4}"/>
              </a:ext>
            </a:extLst>
          </p:cNvPr>
          <p:cNvSpPr>
            <a:spLocks/>
          </p:cNvSpPr>
          <p:nvPr/>
        </p:nvSpPr>
        <p:spPr bwMode="auto">
          <a:xfrm>
            <a:off x="4345108" y="1945893"/>
            <a:ext cx="1555750" cy="1222375"/>
          </a:xfrm>
          <a:custGeom>
            <a:avLst/>
            <a:gdLst>
              <a:gd name="T0" fmla="*/ 311 w 980"/>
              <a:gd name="T1" fmla="*/ 2 h 770"/>
              <a:gd name="T2" fmla="*/ 380 w 980"/>
              <a:gd name="T3" fmla="*/ 43 h 770"/>
              <a:gd name="T4" fmla="*/ 456 w 980"/>
              <a:gd name="T5" fmla="*/ 27 h 770"/>
              <a:gd name="T6" fmla="*/ 494 w 980"/>
              <a:gd name="T7" fmla="*/ 112 h 770"/>
              <a:gd name="T8" fmla="*/ 565 w 980"/>
              <a:gd name="T9" fmla="*/ 95 h 770"/>
              <a:gd name="T10" fmla="*/ 587 w 980"/>
              <a:gd name="T11" fmla="*/ 174 h 770"/>
              <a:gd name="T12" fmla="*/ 652 w 980"/>
              <a:gd name="T13" fmla="*/ 117 h 770"/>
              <a:gd name="T14" fmla="*/ 726 w 980"/>
              <a:gd name="T15" fmla="*/ 153 h 770"/>
              <a:gd name="T16" fmla="*/ 797 w 980"/>
              <a:gd name="T17" fmla="*/ 117 h 770"/>
              <a:gd name="T18" fmla="*/ 852 w 980"/>
              <a:gd name="T19" fmla="*/ 221 h 770"/>
              <a:gd name="T20" fmla="*/ 794 w 980"/>
              <a:gd name="T21" fmla="*/ 286 h 770"/>
              <a:gd name="T22" fmla="*/ 729 w 980"/>
              <a:gd name="T23" fmla="*/ 377 h 770"/>
              <a:gd name="T24" fmla="*/ 805 w 980"/>
              <a:gd name="T25" fmla="*/ 407 h 770"/>
              <a:gd name="T26" fmla="*/ 824 w 980"/>
              <a:gd name="T27" fmla="*/ 450 h 770"/>
              <a:gd name="T28" fmla="*/ 876 w 980"/>
              <a:gd name="T29" fmla="*/ 470 h 770"/>
              <a:gd name="T30" fmla="*/ 955 w 980"/>
              <a:gd name="T31" fmla="*/ 565 h 770"/>
              <a:gd name="T32" fmla="*/ 980 w 980"/>
              <a:gd name="T33" fmla="*/ 658 h 770"/>
              <a:gd name="T34" fmla="*/ 906 w 980"/>
              <a:gd name="T35" fmla="*/ 636 h 770"/>
              <a:gd name="T36" fmla="*/ 849 w 980"/>
              <a:gd name="T37" fmla="*/ 685 h 770"/>
              <a:gd name="T38" fmla="*/ 808 w 980"/>
              <a:gd name="T39" fmla="*/ 759 h 770"/>
              <a:gd name="T40" fmla="*/ 715 w 980"/>
              <a:gd name="T41" fmla="*/ 770 h 770"/>
              <a:gd name="T42" fmla="*/ 647 w 980"/>
              <a:gd name="T43" fmla="*/ 721 h 770"/>
              <a:gd name="T44" fmla="*/ 598 w 980"/>
              <a:gd name="T45" fmla="*/ 696 h 770"/>
              <a:gd name="T46" fmla="*/ 576 w 980"/>
              <a:gd name="T47" fmla="*/ 636 h 770"/>
              <a:gd name="T48" fmla="*/ 494 w 980"/>
              <a:gd name="T49" fmla="*/ 655 h 770"/>
              <a:gd name="T50" fmla="*/ 453 w 980"/>
              <a:gd name="T51" fmla="*/ 666 h 770"/>
              <a:gd name="T52" fmla="*/ 426 w 980"/>
              <a:gd name="T53" fmla="*/ 633 h 770"/>
              <a:gd name="T54" fmla="*/ 339 w 980"/>
              <a:gd name="T55" fmla="*/ 674 h 770"/>
              <a:gd name="T56" fmla="*/ 251 w 980"/>
              <a:gd name="T57" fmla="*/ 707 h 770"/>
              <a:gd name="T58" fmla="*/ 210 w 980"/>
              <a:gd name="T59" fmla="*/ 680 h 770"/>
              <a:gd name="T60" fmla="*/ 186 w 980"/>
              <a:gd name="T61" fmla="*/ 612 h 770"/>
              <a:gd name="T62" fmla="*/ 180 w 980"/>
              <a:gd name="T63" fmla="*/ 554 h 770"/>
              <a:gd name="T64" fmla="*/ 156 w 980"/>
              <a:gd name="T65" fmla="*/ 500 h 770"/>
              <a:gd name="T66" fmla="*/ 71 w 980"/>
              <a:gd name="T67" fmla="*/ 513 h 770"/>
              <a:gd name="T68" fmla="*/ 44 w 980"/>
              <a:gd name="T69" fmla="*/ 456 h 770"/>
              <a:gd name="T70" fmla="*/ 0 w 980"/>
              <a:gd name="T71" fmla="*/ 420 h 770"/>
              <a:gd name="T72" fmla="*/ 11 w 980"/>
              <a:gd name="T73" fmla="*/ 344 h 770"/>
              <a:gd name="T74" fmla="*/ 3 w 980"/>
              <a:gd name="T75" fmla="*/ 292 h 770"/>
              <a:gd name="T76" fmla="*/ 66 w 980"/>
              <a:gd name="T77" fmla="*/ 297 h 770"/>
              <a:gd name="T78" fmla="*/ 169 w 980"/>
              <a:gd name="T79" fmla="*/ 292 h 770"/>
              <a:gd name="T80" fmla="*/ 219 w 980"/>
              <a:gd name="T81" fmla="*/ 306 h 770"/>
              <a:gd name="T82" fmla="*/ 251 w 980"/>
              <a:gd name="T83" fmla="*/ 254 h 770"/>
              <a:gd name="T84" fmla="*/ 336 w 980"/>
              <a:gd name="T85" fmla="*/ 267 h 770"/>
              <a:gd name="T86" fmla="*/ 300 w 980"/>
              <a:gd name="T87" fmla="*/ 213 h 770"/>
              <a:gd name="T88" fmla="*/ 298 w 980"/>
              <a:gd name="T89" fmla="*/ 155 h 770"/>
              <a:gd name="T90" fmla="*/ 287 w 980"/>
              <a:gd name="T91" fmla="*/ 87 h 770"/>
              <a:gd name="T92" fmla="*/ 262 w 980"/>
              <a:gd name="T93" fmla="*/ 0 h 7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80" h="770">
                <a:moveTo>
                  <a:pt x="262" y="0"/>
                </a:moveTo>
                <a:lnTo>
                  <a:pt x="311" y="2"/>
                </a:lnTo>
                <a:lnTo>
                  <a:pt x="363" y="27"/>
                </a:lnTo>
                <a:lnTo>
                  <a:pt x="380" y="43"/>
                </a:lnTo>
                <a:lnTo>
                  <a:pt x="415" y="49"/>
                </a:lnTo>
                <a:lnTo>
                  <a:pt x="456" y="27"/>
                </a:lnTo>
                <a:lnTo>
                  <a:pt x="472" y="62"/>
                </a:lnTo>
                <a:lnTo>
                  <a:pt x="494" y="112"/>
                </a:lnTo>
                <a:lnTo>
                  <a:pt x="521" y="112"/>
                </a:lnTo>
                <a:lnTo>
                  <a:pt x="565" y="95"/>
                </a:lnTo>
                <a:lnTo>
                  <a:pt x="590" y="144"/>
                </a:lnTo>
                <a:lnTo>
                  <a:pt x="587" y="174"/>
                </a:lnTo>
                <a:lnTo>
                  <a:pt x="625" y="144"/>
                </a:lnTo>
                <a:lnTo>
                  <a:pt x="652" y="117"/>
                </a:lnTo>
                <a:lnTo>
                  <a:pt x="702" y="153"/>
                </a:lnTo>
                <a:lnTo>
                  <a:pt x="726" y="153"/>
                </a:lnTo>
                <a:lnTo>
                  <a:pt x="732" y="117"/>
                </a:lnTo>
                <a:lnTo>
                  <a:pt x="797" y="117"/>
                </a:lnTo>
                <a:lnTo>
                  <a:pt x="879" y="199"/>
                </a:lnTo>
                <a:lnTo>
                  <a:pt x="852" y="221"/>
                </a:lnTo>
                <a:lnTo>
                  <a:pt x="846" y="267"/>
                </a:lnTo>
                <a:lnTo>
                  <a:pt x="794" y="286"/>
                </a:lnTo>
                <a:lnTo>
                  <a:pt x="721" y="344"/>
                </a:lnTo>
                <a:lnTo>
                  <a:pt x="729" y="377"/>
                </a:lnTo>
                <a:lnTo>
                  <a:pt x="770" y="423"/>
                </a:lnTo>
                <a:lnTo>
                  <a:pt x="805" y="407"/>
                </a:lnTo>
                <a:lnTo>
                  <a:pt x="824" y="426"/>
                </a:lnTo>
                <a:lnTo>
                  <a:pt x="824" y="450"/>
                </a:lnTo>
                <a:lnTo>
                  <a:pt x="846" y="475"/>
                </a:lnTo>
                <a:lnTo>
                  <a:pt x="876" y="470"/>
                </a:lnTo>
                <a:lnTo>
                  <a:pt x="909" y="530"/>
                </a:lnTo>
                <a:lnTo>
                  <a:pt x="955" y="565"/>
                </a:lnTo>
                <a:lnTo>
                  <a:pt x="964" y="625"/>
                </a:lnTo>
                <a:lnTo>
                  <a:pt x="980" y="658"/>
                </a:lnTo>
                <a:lnTo>
                  <a:pt x="931" y="636"/>
                </a:lnTo>
                <a:lnTo>
                  <a:pt x="906" y="636"/>
                </a:lnTo>
                <a:lnTo>
                  <a:pt x="906" y="669"/>
                </a:lnTo>
                <a:lnTo>
                  <a:pt x="849" y="685"/>
                </a:lnTo>
                <a:lnTo>
                  <a:pt x="819" y="715"/>
                </a:lnTo>
                <a:lnTo>
                  <a:pt x="808" y="759"/>
                </a:lnTo>
                <a:lnTo>
                  <a:pt x="753" y="759"/>
                </a:lnTo>
                <a:lnTo>
                  <a:pt x="715" y="770"/>
                </a:lnTo>
                <a:lnTo>
                  <a:pt x="691" y="746"/>
                </a:lnTo>
                <a:lnTo>
                  <a:pt x="647" y="721"/>
                </a:lnTo>
                <a:lnTo>
                  <a:pt x="622" y="696"/>
                </a:lnTo>
                <a:lnTo>
                  <a:pt x="598" y="696"/>
                </a:lnTo>
                <a:lnTo>
                  <a:pt x="598" y="658"/>
                </a:lnTo>
                <a:lnTo>
                  <a:pt x="576" y="636"/>
                </a:lnTo>
                <a:lnTo>
                  <a:pt x="532" y="636"/>
                </a:lnTo>
                <a:lnTo>
                  <a:pt x="494" y="655"/>
                </a:lnTo>
                <a:lnTo>
                  <a:pt x="475" y="674"/>
                </a:lnTo>
                <a:lnTo>
                  <a:pt x="453" y="666"/>
                </a:lnTo>
                <a:lnTo>
                  <a:pt x="453" y="633"/>
                </a:lnTo>
                <a:lnTo>
                  <a:pt x="426" y="633"/>
                </a:lnTo>
                <a:lnTo>
                  <a:pt x="396" y="674"/>
                </a:lnTo>
                <a:lnTo>
                  <a:pt x="339" y="674"/>
                </a:lnTo>
                <a:lnTo>
                  <a:pt x="309" y="658"/>
                </a:lnTo>
                <a:lnTo>
                  <a:pt x="251" y="707"/>
                </a:lnTo>
                <a:lnTo>
                  <a:pt x="199" y="718"/>
                </a:lnTo>
                <a:lnTo>
                  <a:pt x="210" y="680"/>
                </a:lnTo>
                <a:lnTo>
                  <a:pt x="164" y="653"/>
                </a:lnTo>
                <a:lnTo>
                  <a:pt x="186" y="612"/>
                </a:lnTo>
                <a:lnTo>
                  <a:pt x="175" y="587"/>
                </a:lnTo>
                <a:lnTo>
                  <a:pt x="180" y="554"/>
                </a:lnTo>
                <a:lnTo>
                  <a:pt x="175" y="519"/>
                </a:lnTo>
                <a:lnTo>
                  <a:pt x="156" y="500"/>
                </a:lnTo>
                <a:lnTo>
                  <a:pt x="123" y="521"/>
                </a:lnTo>
                <a:lnTo>
                  <a:pt x="71" y="513"/>
                </a:lnTo>
                <a:lnTo>
                  <a:pt x="71" y="483"/>
                </a:lnTo>
                <a:lnTo>
                  <a:pt x="44" y="456"/>
                </a:lnTo>
                <a:lnTo>
                  <a:pt x="8" y="448"/>
                </a:lnTo>
                <a:lnTo>
                  <a:pt x="0" y="420"/>
                </a:lnTo>
                <a:lnTo>
                  <a:pt x="28" y="393"/>
                </a:lnTo>
                <a:lnTo>
                  <a:pt x="11" y="344"/>
                </a:lnTo>
                <a:lnTo>
                  <a:pt x="19" y="316"/>
                </a:lnTo>
                <a:lnTo>
                  <a:pt x="3" y="292"/>
                </a:lnTo>
                <a:lnTo>
                  <a:pt x="19" y="270"/>
                </a:lnTo>
                <a:lnTo>
                  <a:pt x="66" y="297"/>
                </a:lnTo>
                <a:lnTo>
                  <a:pt x="107" y="270"/>
                </a:lnTo>
                <a:lnTo>
                  <a:pt x="169" y="292"/>
                </a:lnTo>
                <a:lnTo>
                  <a:pt x="189" y="322"/>
                </a:lnTo>
                <a:lnTo>
                  <a:pt x="219" y="306"/>
                </a:lnTo>
                <a:lnTo>
                  <a:pt x="219" y="276"/>
                </a:lnTo>
                <a:lnTo>
                  <a:pt x="251" y="254"/>
                </a:lnTo>
                <a:lnTo>
                  <a:pt x="279" y="281"/>
                </a:lnTo>
                <a:lnTo>
                  <a:pt x="336" y="267"/>
                </a:lnTo>
                <a:lnTo>
                  <a:pt x="336" y="248"/>
                </a:lnTo>
                <a:lnTo>
                  <a:pt x="300" y="213"/>
                </a:lnTo>
                <a:lnTo>
                  <a:pt x="320" y="177"/>
                </a:lnTo>
                <a:lnTo>
                  <a:pt x="298" y="155"/>
                </a:lnTo>
                <a:lnTo>
                  <a:pt x="306" y="131"/>
                </a:lnTo>
                <a:lnTo>
                  <a:pt x="287" y="87"/>
                </a:lnTo>
                <a:lnTo>
                  <a:pt x="298" y="40"/>
                </a:lnTo>
                <a:lnTo>
                  <a:pt x="262" y="0"/>
                </a:lnTo>
                <a:lnTo>
                  <a:pt x="262" y="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71,4</a:t>
            </a:r>
          </a:p>
        </p:txBody>
      </p:sp>
      <p:sp>
        <p:nvSpPr>
          <p:cNvPr id="77" name="Freeform 15">
            <a:extLst>
              <a:ext uri="{FF2B5EF4-FFF2-40B4-BE49-F238E27FC236}">
                <a16:creationId xmlns:a16="http://schemas.microsoft.com/office/drawing/2014/main" id="{14AC4169-2739-4089-A656-684F53D49706}"/>
              </a:ext>
            </a:extLst>
          </p:cNvPr>
          <p:cNvSpPr>
            <a:spLocks/>
          </p:cNvSpPr>
          <p:nvPr/>
        </p:nvSpPr>
        <p:spPr bwMode="auto">
          <a:xfrm>
            <a:off x="1189790" y="2457068"/>
            <a:ext cx="1257300" cy="915988"/>
          </a:xfrm>
          <a:custGeom>
            <a:avLst/>
            <a:gdLst>
              <a:gd name="T0" fmla="*/ 100 w 290"/>
              <a:gd name="T1" fmla="*/ 209 h 211"/>
              <a:gd name="T2" fmla="*/ 89 w 290"/>
              <a:gd name="T3" fmla="*/ 193 h 211"/>
              <a:gd name="T4" fmla="*/ 57 w 290"/>
              <a:gd name="T5" fmla="*/ 158 h 211"/>
              <a:gd name="T6" fmla="*/ 28 w 290"/>
              <a:gd name="T7" fmla="*/ 131 h 211"/>
              <a:gd name="T8" fmla="*/ 23 w 290"/>
              <a:gd name="T9" fmla="*/ 103 h 211"/>
              <a:gd name="T10" fmla="*/ 0 w 290"/>
              <a:gd name="T11" fmla="*/ 73 h 211"/>
              <a:gd name="T12" fmla="*/ 1 w 290"/>
              <a:gd name="T13" fmla="*/ 46 h 211"/>
              <a:gd name="T14" fmla="*/ 24 w 290"/>
              <a:gd name="T15" fmla="*/ 50 h 211"/>
              <a:gd name="T16" fmla="*/ 34 w 290"/>
              <a:gd name="T17" fmla="*/ 63 h 211"/>
              <a:gd name="T18" fmla="*/ 36 w 290"/>
              <a:gd name="T19" fmla="*/ 78 h 211"/>
              <a:gd name="T20" fmla="*/ 42 w 290"/>
              <a:gd name="T21" fmla="*/ 98 h 211"/>
              <a:gd name="T22" fmla="*/ 55 w 290"/>
              <a:gd name="T23" fmla="*/ 86 h 211"/>
              <a:gd name="T24" fmla="*/ 67 w 290"/>
              <a:gd name="T25" fmla="*/ 64 h 211"/>
              <a:gd name="T26" fmla="*/ 95 w 290"/>
              <a:gd name="T27" fmla="*/ 34 h 211"/>
              <a:gd name="T28" fmla="*/ 102 w 290"/>
              <a:gd name="T29" fmla="*/ 19 h 211"/>
              <a:gd name="T30" fmla="*/ 140 w 290"/>
              <a:gd name="T31" fmla="*/ 13 h 211"/>
              <a:gd name="T32" fmla="*/ 158 w 290"/>
              <a:gd name="T33" fmla="*/ 5 h 211"/>
              <a:gd name="T34" fmla="*/ 203 w 290"/>
              <a:gd name="T35" fmla="*/ 16 h 211"/>
              <a:gd name="T36" fmla="*/ 234 w 290"/>
              <a:gd name="T37" fmla="*/ 27 h 211"/>
              <a:gd name="T38" fmla="*/ 245 w 290"/>
              <a:gd name="T39" fmla="*/ 41 h 211"/>
              <a:gd name="T40" fmla="*/ 278 w 290"/>
              <a:gd name="T41" fmla="*/ 49 h 211"/>
              <a:gd name="T42" fmla="*/ 274 w 290"/>
              <a:gd name="T43" fmla="*/ 69 h 211"/>
              <a:gd name="T44" fmla="*/ 279 w 290"/>
              <a:gd name="T45" fmla="*/ 91 h 211"/>
              <a:gd name="T46" fmla="*/ 285 w 290"/>
              <a:gd name="T47" fmla="*/ 113 h 211"/>
              <a:gd name="T48" fmla="*/ 290 w 290"/>
              <a:gd name="T49" fmla="*/ 138 h 211"/>
              <a:gd name="T50" fmla="*/ 271 w 290"/>
              <a:gd name="T51" fmla="*/ 159 h 211"/>
              <a:gd name="T52" fmla="*/ 255 w 290"/>
              <a:gd name="T53" fmla="*/ 165 h 211"/>
              <a:gd name="T54" fmla="*/ 205 w 290"/>
              <a:gd name="T55" fmla="*/ 184 h 211"/>
              <a:gd name="T56" fmla="*/ 197 w 290"/>
              <a:gd name="T57" fmla="*/ 204 h 211"/>
              <a:gd name="T58" fmla="*/ 177 w 290"/>
              <a:gd name="T59" fmla="*/ 201 h 211"/>
              <a:gd name="T60" fmla="*/ 147 w 290"/>
              <a:gd name="T61" fmla="*/ 199 h 211"/>
              <a:gd name="T62" fmla="*/ 125 w 290"/>
              <a:gd name="T63" fmla="*/ 201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90" h="211">
                <a:moveTo>
                  <a:pt x="115" y="210"/>
                </a:moveTo>
                <a:cubicBezTo>
                  <a:pt x="100" y="209"/>
                  <a:pt x="100" y="209"/>
                  <a:pt x="100" y="209"/>
                </a:cubicBezTo>
                <a:cubicBezTo>
                  <a:pt x="100" y="198"/>
                  <a:pt x="100" y="198"/>
                  <a:pt x="100" y="198"/>
                </a:cubicBezTo>
                <a:cubicBezTo>
                  <a:pt x="89" y="193"/>
                  <a:pt x="89" y="193"/>
                  <a:pt x="89" y="193"/>
                </a:cubicBezTo>
                <a:cubicBezTo>
                  <a:pt x="89" y="180"/>
                  <a:pt x="89" y="180"/>
                  <a:pt x="89" y="180"/>
                </a:cubicBezTo>
                <a:cubicBezTo>
                  <a:pt x="57" y="158"/>
                  <a:pt x="57" y="158"/>
                  <a:pt x="57" y="158"/>
                </a:cubicBezTo>
                <a:cubicBezTo>
                  <a:pt x="36" y="147"/>
                  <a:pt x="36" y="147"/>
                  <a:pt x="36" y="147"/>
                </a:cubicBezTo>
                <a:cubicBezTo>
                  <a:pt x="28" y="131"/>
                  <a:pt x="28" y="131"/>
                  <a:pt x="28" y="131"/>
                </a:cubicBezTo>
                <a:cubicBezTo>
                  <a:pt x="19" y="121"/>
                  <a:pt x="19" y="121"/>
                  <a:pt x="19" y="121"/>
                </a:cubicBezTo>
                <a:cubicBezTo>
                  <a:pt x="23" y="103"/>
                  <a:pt x="23" y="103"/>
                  <a:pt x="23" y="103"/>
                </a:cubicBezTo>
                <a:cubicBezTo>
                  <a:pt x="9" y="83"/>
                  <a:pt x="9" y="83"/>
                  <a:pt x="9" y="83"/>
                </a:cubicBezTo>
                <a:cubicBezTo>
                  <a:pt x="0" y="73"/>
                  <a:pt x="0" y="73"/>
                  <a:pt x="0" y="73"/>
                </a:cubicBezTo>
                <a:cubicBezTo>
                  <a:pt x="6" y="60"/>
                  <a:pt x="6" y="60"/>
                  <a:pt x="6" y="60"/>
                </a:cubicBezTo>
                <a:cubicBezTo>
                  <a:pt x="1" y="46"/>
                  <a:pt x="1" y="46"/>
                  <a:pt x="1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24" y="50"/>
                  <a:pt x="24" y="50"/>
                  <a:pt x="24" y="50"/>
                </a:cubicBezTo>
                <a:cubicBezTo>
                  <a:pt x="24" y="63"/>
                  <a:pt x="24" y="63"/>
                  <a:pt x="24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9" y="69"/>
                  <a:pt x="39" y="69"/>
                  <a:pt x="39" y="69"/>
                </a:cubicBezTo>
                <a:cubicBezTo>
                  <a:pt x="36" y="78"/>
                  <a:pt x="36" y="78"/>
                  <a:pt x="36" y="78"/>
                </a:cubicBezTo>
                <a:cubicBezTo>
                  <a:pt x="42" y="83"/>
                  <a:pt x="42" y="83"/>
                  <a:pt x="42" y="83"/>
                </a:cubicBezTo>
                <a:cubicBezTo>
                  <a:pt x="42" y="98"/>
                  <a:pt x="42" y="98"/>
                  <a:pt x="42" y="98"/>
                </a:cubicBezTo>
                <a:cubicBezTo>
                  <a:pt x="51" y="107"/>
                  <a:pt x="51" y="107"/>
                  <a:pt x="51" y="107"/>
                </a:cubicBezTo>
                <a:cubicBezTo>
                  <a:pt x="55" y="86"/>
                  <a:pt x="55" y="86"/>
                  <a:pt x="55" y="86"/>
                </a:cubicBezTo>
                <a:cubicBezTo>
                  <a:pt x="55" y="86"/>
                  <a:pt x="52" y="79"/>
                  <a:pt x="55" y="76"/>
                </a:cubicBezTo>
                <a:cubicBezTo>
                  <a:pt x="58" y="73"/>
                  <a:pt x="67" y="64"/>
                  <a:pt x="67" y="64"/>
                </a:cubicBezTo>
                <a:cubicBezTo>
                  <a:pt x="72" y="47"/>
                  <a:pt x="72" y="47"/>
                  <a:pt x="72" y="47"/>
                </a:cubicBezTo>
                <a:cubicBezTo>
                  <a:pt x="95" y="34"/>
                  <a:pt x="95" y="34"/>
                  <a:pt x="95" y="34"/>
                </a:cubicBezTo>
                <a:cubicBezTo>
                  <a:pt x="95" y="26"/>
                  <a:pt x="95" y="26"/>
                  <a:pt x="95" y="26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19" y="16"/>
                  <a:pt x="119" y="16"/>
                  <a:pt x="119" y="16"/>
                </a:cubicBezTo>
                <a:cubicBezTo>
                  <a:pt x="140" y="13"/>
                  <a:pt x="140" y="13"/>
                  <a:pt x="140" y="13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58" y="5"/>
                  <a:pt x="158" y="5"/>
                  <a:pt x="158" y="5"/>
                </a:cubicBezTo>
                <a:cubicBezTo>
                  <a:pt x="180" y="0"/>
                  <a:pt x="180" y="0"/>
                  <a:pt x="180" y="0"/>
                </a:cubicBezTo>
                <a:cubicBezTo>
                  <a:pt x="203" y="16"/>
                  <a:pt x="203" y="16"/>
                  <a:pt x="203" y="16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34" y="27"/>
                  <a:pt x="234" y="27"/>
                  <a:pt x="234" y="27"/>
                </a:cubicBezTo>
                <a:cubicBezTo>
                  <a:pt x="245" y="31"/>
                  <a:pt x="245" y="31"/>
                  <a:pt x="245" y="31"/>
                </a:cubicBezTo>
                <a:cubicBezTo>
                  <a:pt x="245" y="41"/>
                  <a:pt x="245" y="41"/>
                  <a:pt x="245" y="41"/>
                </a:cubicBezTo>
                <a:cubicBezTo>
                  <a:pt x="268" y="38"/>
                  <a:pt x="268" y="38"/>
                  <a:pt x="268" y="38"/>
                </a:cubicBezTo>
                <a:cubicBezTo>
                  <a:pt x="278" y="49"/>
                  <a:pt x="278" y="49"/>
                  <a:pt x="278" y="49"/>
                </a:cubicBezTo>
                <a:cubicBezTo>
                  <a:pt x="268" y="58"/>
                  <a:pt x="268" y="58"/>
                  <a:pt x="268" y="58"/>
                </a:cubicBezTo>
                <a:cubicBezTo>
                  <a:pt x="274" y="69"/>
                  <a:pt x="274" y="69"/>
                  <a:pt x="274" y="69"/>
                </a:cubicBezTo>
                <a:cubicBezTo>
                  <a:pt x="270" y="82"/>
                  <a:pt x="270" y="82"/>
                  <a:pt x="270" y="82"/>
                </a:cubicBezTo>
                <a:cubicBezTo>
                  <a:pt x="279" y="91"/>
                  <a:pt x="279" y="91"/>
                  <a:pt x="279" y="91"/>
                </a:cubicBezTo>
                <a:cubicBezTo>
                  <a:pt x="275" y="99"/>
                  <a:pt x="275" y="99"/>
                  <a:pt x="275" y="99"/>
                </a:cubicBezTo>
                <a:cubicBezTo>
                  <a:pt x="285" y="113"/>
                  <a:pt x="285" y="113"/>
                  <a:pt x="285" y="113"/>
                </a:cubicBezTo>
                <a:cubicBezTo>
                  <a:pt x="275" y="123"/>
                  <a:pt x="275" y="123"/>
                  <a:pt x="275" y="123"/>
                </a:cubicBezTo>
                <a:cubicBezTo>
                  <a:pt x="290" y="138"/>
                  <a:pt x="290" y="138"/>
                  <a:pt x="290" y="138"/>
                </a:cubicBezTo>
                <a:cubicBezTo>
                  <a:pt x="283" y="155"/>
                  <a:pt x="283" y="155"/>
                  <a:pt x="283" y="155"/>
                </a:cubicBezTo>
                <a:cubicBezTo>
                  <a:pt x="271" y="159"/>
                  <a:pt x="271" y="159"/>
                  <a:pt x="271" y="159"/>
                </a:cubicBezTo>
                <a:cubicBezTo>
                  <a:pt x="271" y="177"/>
                  <a:pt x="271" y="177"/>
                  <a:pt x="271" y="177"/>
                </a:cubicBezTo>
                <a:cubicBezTo>
                  <a:pt x="255" y="165"/>
                  <a:pt x="255" y="165"/>
                  <a:pt x="255" y="165"/>
                </a:cubicBezTo>
                <a:cubicBezTo>
                  <a:pt x="238" y="163"/>
                  <a:pt x="238" y="163"/>
                  <a:pt x="238" y="163"/>
                </a:cubicBezTo>
                <a:cubicBezTo>
                  <a:pt x="205" y="184"/>
                  <a:pt x="205" y="184"/>
                  <a:pt x="205" y="184"/>
                </a:cubicBezTo>
                <a:cubicBezTo>
                  <a:pt x="205" y="196"/>
                  <a:pt x="205" y="196"/>
                  <a:pt x="205" y="196"/>
                </a:cubicBezTo>
                <a:cubicBezTo>
                  <a:pt x="197" y="204"/>
                  <a:pt x="197" y="204"/>
                  <a:pt x="197" y="204"/>
                </a:cubicBezTo>
                <a:cubicBezTo>
                  <a:pt x="184" y="197"/>
                  <a:pt x="184" y="197"/>
                  <a:pt x="184" y="197"/>
                </a:cubicBezTo>
                <a:cubicBezTo>
                  <a:pt x="177" y="201"/>
                  <a:pt x="177" y="201"/>
                  <a:pt x="177" y="201"/>
                </a:cubicBezTo>
                <a:cubicBezTo>
                  <a:pt x="163" y="193"/>
                  <a:pt x="163" y="193"/>
                  <a:pt x="163" y="193"/>
                </a:cubicBezTo>
                <a:cubicBezTo>
                  <a:pt x="147" y="199"/>
                  <a:pt x="147" y="199"/>
                  <a:pt x="147" y="199"/>
                </a:cubicBezTo>
                <a:cubicBezTo>
                  <a:pt x="136" y="211"/>
                  <a:pt x="136" y="211"/>
                  <a:pt x="136" y="211"/>
                </a:cubicBezTo>
                <a:cubicBezTo>
                  <a:pt x="125" y="201"/>
                  <a:pt x="125" y="201"/>
                  <a:pt x="125" y="201"/>
                </a:cubicBezTo>
                <a:cubicBezTo>
                  <a:pt x="115" y="210"/>
                  <a:pt x="115" y="210"/>
                  <a:pt x="115" y="210"/>
                </a:cubicBezTo>
                <a:close/>
              </a:path>
            </a:pathLst>
          </a:custGeom>
          <a:solidFill>
            <a:schemeClr val="bg1">
              <a:alpha val="32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78" name="Freeform 16">
            <a:extLst>
              <a:ext uri="{FF2B5EF4-FFF2-40B4-BE49-F238E27FC236}">
                <a16:creationId xmlns:a16="http://schemas.microsoft.com/office/drawing/2014/main" id="{D2FAEBD9-AD44-4ECF-9365-8A7830FCE588}"/>
              </a:ext>
            </a:extLst>
          </p:cNvPr>
          <p:cNvSpPr>
            <a:spLocks/>
          </p:cNvSpPr>
          <p:nvPr/>
        </p:nvSpPr>
        <p:spPr bwMode="auto">
          <a:xfrm>
            <a:off x="3535483" y="1563305"/>
            <a:ext cx="1343025" cy="898525"/>
          </a:xfrm>
          <a:custGeom>
            <a:avLst/>
            <a:gdLst>
              <a:gd name="T0" fmla="*/ 808 w 846"/>
              <a:gd name="T1" fmla="*/ 281 h 566"/>
              <a:gd name="T2" fmla="*/ 816 w 846"/>
              <a:gd name="T3" fmla="*/ 372 h 566"/>
              <a:gd name="T4" fmla="*/ 830 w 846"/>
              <a:gd name="T5" fmla="*/ 418 h 566"/>
              <a:gd name="T6" fmla="*/ 846 w 846"/>
              <a:gd name="T7" fmla="*/ 489 h 566"/>
              <a:gd name="T8" fmla="*/ 789 w 846"/>
              <a:gd name="T9" fmla="*/ 522 h 566"/>
              <a:gd name="T10" fmla="*/ 729 w 846"/>
              <a:gd name="T11" fmla="*/ 517 h 566"/>
              <a:gd name="T12" fmla="*/ 699 w 846"/>
              <a:gd name="T13" fmla="*/ 563 h 566"/>
              <a:gd name="T14" fmla="*/ 617 w 846"/>
              <a:gd name="T15" fmla="*/ 511 h 566"/>
              <a:gd name="T16" fmla="*/ 529 w 846"/>
              <a:gd name="T17" fmla="*/ 511 h 566"/>
              <a:gd name="T18" fmla="*/ 499 w 846"/>
              <a:gd name="T19" fmla="*/ 476 h 566"/>
              <a:gd name="T20" fmla="*/ 437 w 846"/>
              <a:gd name="T21" fmla="*/ 435 h 566"/>
              <a:gd name="T22" fmla="*/ 379 w 846"/>
              <a:gd name="T23" fmla="*/ 410 h 566"/>
              <a:gd name="T24" fmla="*/ 317 w 846"/>
              <a:gd name="T25" fmla="*/ 495 h 566"/>
              <a:gd name="T26" fmla="*/ 270 w 846"/>
              <a:gd name="T27" fmla="*/ 486 h 566"/>
              <a:gd name="T28" fmla="*/ 224 w 846"/>
              <a:gd name="T29" fmla="*/ 552 h 566"/>
              <a:gd name="T30" fmla="*/ 156 w 846"/>
              <a:gd name="T31" fmla="*/ 525 h 566"/>
              <a:gd name="T32" fmla="*/ 63 w 846"/>
              <a:gd name="T33" fmla="*/ 492 h 566"/>
              <a:gd name="T34" fmla="*/ 19 w 846"/>
              <a:gd name="T35" fmla="*/ 394 h 566"/>
              <a:gd name="T36" fmla="*/ 25 w 846"/>
              <a:gd name="T37" fmla="*/ 322 h 566"/>
              <a:gd name="T38" fmla="*/ 49 w 846"/>
              <a:gd name="T39" fmla="*/ 273 h 566"/>
              <a:gd name="T40" fmla="*/ 68 w 846"/>
              <a:gd name="T41" fmla="*/ 210 h 566"/>
              <a:gd name="T42" fmla="*/ 147 w 846"/>
              <a:gd name="T43" fmla="*/ 230 h 566"/>
              <a:gd name="T44" fmla="*/ 191 w 846"/>
              <a:gd name="T45" fmla="*/ 175 h 566"/>
              <a:gd name="T46" fmla="*/ 322 w 846"/>
              <a:gd name="T47" fmla="*/ 159 h 566"/>
              <a:gd name="T48" fmla="*/ 420 w 846"/>
              <a:gd name="T49" fmla="*/ 159 h 566"/>
              <a:gd name="T50" fmla="*/ 445 w 846"/>
              <a:gd name="T51" fmla="*/ 52 h 566"/>
              <a:gd name="T52" fmla="*/ 442 w 846"/>
              <a:gd name="T53" fmla="*/ 0 h 566"/>
              <a:gd name="T54" fmla="*/ 508 w 846"/>
              <a:gd name="T55" fmla="*/ 22 h 566"/>
              <a:gd name="T56" fmla="*/ 562 w 846"/>
              <a:gd name="T57" fmla="*/ 36 h 566"/>
              <a:gd name="T58" fmla="*/ 622 w 846"/>
              <a:gd name="T59" fmla="*/ 60 h 566"/>
              <a:gd name="T60" fmla="*/ 625 w 846"/>
              <a:gd name="T61" fmla="*/ 142 h 566"/>
              <a:gd name="T62" fmla="*/ 677 w 846"/>
              <a:gd name="T63" fmla="*/ 197 h 566"/>
              <a:gd name="T64" fmla="*/ 690 w 846"/>
              <a:gd name="T65" fmla="*/ 254 h 566"/>
              <a:gd name="T66" fmla="*/ 772 w 846"/>
              <a:gd name="T67" fmla="*/ 241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46" h="566">
                <a:moveTo>
                  <a:pt x="772" y="241"/>
                </a:moveTo>
                <a:lnTo>
                  <a:pt x="808" y="281"/>
                </a:lnTo>
                <a:lnTo>
                  <a:pt x="797" y="328"/>
                </a:lnTo>
                <a:lnTo>
                  <a:pt x="816" y="372"/>
                </a:lnTo>
                <a:lnTo>
                  <a:pt x="808" y="396"/>
                </a:lnTo>
                <a:lnTo>
                  <a:pt x="830" y="418"/>
                </a:lnTo>
                <a:lnTo>
                  <a:pt x="810" y="454"/>
                </a:lnTo>
                <a:lnTo>
                  <a:pt x="846" y="489"/>
                </a:lnTo>
                <a:lnTo>
                  <a:pt x="846" y="508"/>
                </a:lnTo>
                <a:lnTo>
                  <a:pt x="789" y="522"/>
                </a:lnTo>
                <a:lnTo>
                  <a:pt x="761" y="495"/>
                </a:lnTo>
                <a:lnTo>
                  <a:pt x="729" y="517"/>
                </a:lnTo>
                <a:lnTo>
                  <a:pt x="729" y="547"/>
                </a:lnTo>
                <a:lnTo>
                  <a:pt x="699" y="563"/>
                </a:lnTo>
                <a:lnTo>
                  <a:pt x="679" y="533"/>
                </a:lnTo>
                <a:lnTo>
                  <a:pt x="617" y="511"/>
                </a:lnTo>
                <a:lnTo>
                  <a:pt x="576" y="538"/>
                </a:lnTo>
                <a:lnTo>
                  <a:pt x="529" y="511"/>
                </a:lnTo>
                <a:lnTo>
                  <a:pt x="499" y="497"/>
                </a:lnTo>
                <a:lnTo>
                  <a:pt x="499" y="476"/>
                </a:lnTo>
                <a:lnTo>
                  <a:pt x="456" y="454"/>
                </a:lnTo>
                <a:lnTo>
                  <a:pt x="437" y="435"/>
                </a:lnTo>
                <a:lnTo>
                  <a:pt x="404" y="435"/>
                </a:lnTo>
                <a:lnTo>
                  <a:pt x="379" y="410"/>
                </a:lnTo>
                <a:lnTo>
                  <a:pt x="357" y="451"/>
                </a:lnTo>
                <a:lnTo>
                  <a:pt x="317" y="495"/>
                </a:lnTo>
                <a:lnTo>
                  <a:pt x="306" y="481"/>
                </a:lnTo>
                <a:lnTo>
                  <a:pt x="270" y="486"/>
                </a:lnTo>
                <a:lnTo>
                  <a:pt x="270" y="514"/>
                </a:lnTo>
                <a:lnTo>
                  <a:pt x="224" y="552"/>
                </a:lnTo>
                <a:lnTo>
                  <a:pt x="169" y="566"/>
                </a:lnTo>
                <a:lnTo>
                  <a:pt x="156" y="525"/>
                </a:lnTo>
                <a:lnTo>
                  <a:pt x="93" y="527"/>
                </a:lnTo>
                <a:lnTo>
                  <a:pt x="63" y="492"/>
                </a:lnTo>
                <a:lnTo>
                  <a:pt x="19" y="424"/>
                </a:lnTo>
                <a:lnTo>
                  <a:pt x="19" y="394"/>
                </a:lnTo>
                <a:lnTo>
                  <a:pt x="0" y="361"/>
                </a:lnTo>
                <a:lnTo>
                  <a:pt x="25" y="322"/>
                </a:lnTo>
                <a:lnTo>
                  <a:pt x="49" y="298"/>
                </a:lnTo>
                <a:lnTo>
                  <a:pt x="49" y="273"/>
                </a:lnTo>
                <a:lnTo>
                  <a:pt x="76" y="246"/>
                </a:lnTo>
                <a:lnTo>
                  <a:pt x="68" y="210"/>
                </a:lnTo>
                <a:lnTo>
                  <a:pt x="109" y="216"/>
                </a:lnTo>
                <a:lnTo>
                  <a:pt x="147" y="230"/>
                </a:lnTo>
                <a:lnTo>
                  <a:pt x="153" y="189"/>
                </a:lnTo>
                <a:lnTo>
                  <a:pt x="191" y="175"/>
                </a:lnTo>
                <a:lnTo>
                  <a:pt x="289" y="205"/>
                </a:lnTo>
                <a:lnTo>
                  <a:pt x="322" y="159"/>
                </a:lnTo>
                <a:lnTo>
                  <a:pt x="379" y="156"/>
                </a:lnTo>
                <a:lnTo>
                  <a:pt x="420" y="159"/>
                </a:lnTo>
                <a:lnTo>
                  <a:pt x="431" y="104"/>
                </a:lnTo>
                <a:lnTo>
                  <a:pt x="445" y="52"/>
                </a:lnTo>
                <a:lnTo>
                  <a:pt x="417" y="25"/>
                </a:lnTo>
                <a:lnTo>
                  <a:pt x="442" y="0"/>
                </a:lnTo>
                <a:lnTo>
                  <a:pt x="486" y="0"/>
                </a:lnTo>
                <a:lnTo>
                  <a:pt x="508" y="22"/>
                </a:lnTo>
                <a:lnTo>
                  <a:pt x="543" y="3"/>
                </a:lnTo>
                <a:lnTo>
                  <a:pt x="562" y="36"/>
                </a:lnTo>
                <a:lnTo>
                  <a:pt x="589" y="22"/>
                </a:lnTo>
                <a:lnTo>
                  <a:pt x="622" y="60"/>
                </a:lnTo>
                <a:lnTo>
                  <a:pt x="608" y="93"/>
                </a:lnTo>
                <a:lnTo>
                  <a:pt x="625" y="142"/>
                </a:lnTo>
                <a:lnTo>
                  <a:pt x="652" y="169"/>
                </a:lnTo>
                <a:lnTo>
                  <a:pt x="677" y="197"/>
                </a:lnTo>
                <a:lnTo>
                  <a:pt x="682" y="243"/>
                </a:lnTo>
                <a:lnTo>
                  <a:pt x="690" y="254"/>
                </a:lnTo>
                <a:lnTo>
                  <a:pt x="726" y="221"/>
                </a:lnTo>
                <a:lnTo>
                  <a:pt x="772" y="241"/>
                </a:lnTo>
                <a:lnTo>
                  <a:pt x="772" y="241"/>
                </a:lnTo>
                <a:close/>
              </a:path>
            </a:pathLst>
          </a:custGeom>
          <a:solidFill>
            <a:schemeClr val="bg1">
              <a:alpha val="8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79" name="Freeform 17">
            <a:extLst>
              <a:ext uri="{FF2B5EF4-FFF2-40B4-BE49-F238E27FC236}">
                <a16:creationId xmlns:a16="http://schemas.microsoft.com/office/drawing/2014/main" id="{794B4017-929A-490C-88CE-45F77700CEB0}"/>
              </a:ext>
            </a:extLst>
          </p:cNvPr>
          <p:cNvSpPr>
            <a:spLocks/>
          </p:cNvSpPr>
          <p:nvPr/>
        </p:nvSpPr>
        <p:spPr bwMode="auto">
          <a:xfrm>
            <a:off x="4119683" y="3481005"/>
            <a:ext cx="1625600" cy="1500188"/>
          </a:xfrm>
          <a:custGeom>
            <a:avLst/>
            <a:gdLst>
              <a:gd name="T0" fmla="*/ 958 w 1024"/>
              <a:gd name="T1" fmla="*/ 235 h 945"/>
              <a:gd name="T2" fmla="*/ 882 w 1024"/>
              <a:gd name="T3" fmla="*/ 183 h 945"/>
              <a:gd name="T4" fmla="*/ 786 w 1024"/>
              <a:gd name="T5" fmla="*/ 131 h 945"/>
              <a:gd name="T6" fmla="*/ 745 w 1024"/>
              <a:gd name="T7" fmla="*/ 109 h 945"/>
              <a:gd name="T8" fmla="*/ 707 w 1024"/>
              <a:gd name="T9" fmla="*/ 169 h 945"/>
              <a:gd name="T10" fmla="*/ 639 w 1024"/>
              <a:gd name="T11" fmla="*/ 142 h 945"/>
              <a:gd name="T12" fmla="*/ 609 w 1024"/>
              <a:gd name="T13" fmla="*/ 95 h 945"/>
              <a:gd name="T14" fmla="*/ 560 w 1024"/>
              <a:gd name="T15" fmla="*/ 65 h 945"/>
              <a:gd name="T16" fmla="*/ 462 w 1024"/>
              <a:gd name="T17" fmla="*/ 41 h 945"/>
              <a:gd name="T18" fmla="*/ 374 w 1024"/>
              <a:gd name="T19" fmla="*/ 3 h 945"/>
              <a:gd name="T20" fmla="*/ 355 w 1024"/>
              <a:gd name="T21" fmla="*/ 57 h 945"/>
              <a:gd name="T22" fmla="*/ 309 w 1024"/>
              <a:gd name="T23" fmla="*/ 82 h 945"/>
              <a:gd name="T24" fmla="*/ 257 w 1024"/>
              <a:gd name="T25" fmla="*/ 98 h 945"/>
              <a:gd name="T26" fmla="*/ 216 w 1024"/>
              <a:gd name="T27" fmla="*/ 104 h 945"/>
              <a:gd name="T28" fmla="*/ 189 w 1024"/>
              <a:gd name="T29" fmla="*/ 147 h 945"/>
              <a:gd name="T30" fmla="*/ 232 w 1024"/>
              <a:gd name="T31" fmla="*/ 202 h 945"/>
              <a:gd name="T32" fmla="*/ 208 w 1024"/>
              <a:gd name="T33" fmla="*/ 251 h 945"/>
              <a:gd name="T34" fmla="*/ 172 w 1024"/>
              <a:gd name="T35" fmla="*/ 265 h 945"/>
              <a:gd name="T36" fmla="*/ 107 w 1024"/>
              <a:gd name="T37" fmla="*/ 262 h 945"/>
              <a:gd name="T38" fmla="*/ 25 w 1024"/>
              <a:gd name="T39" fmla="*/ 287 h 945"/>
              <a:gd name="T40" fmla="*/ 9 w 1024"/>
              <a:gd name="T41" fmla="*/ 333 h 945"/>
              <a:gd name="T42" fmla="*/ 17 w 1024"/>
              <a:gd name="T43" fmla="*/ 412 h 945"/>
              <a:gd name="T44" fmla="*/ 0 w 1024"/>
              <a:gd name="T45" fmla="*/ 481 h 945"/>
              <a:gd name="T46" fmla="*/ 9 w 1024"/>
              <a:gd name="T47" fmla="*/ 541 h 945"/>
              <a:gd name="T48" fmla="*/ 58 w 1024"/>
              <a:gd name="T49" fmla="*/ 596 h 945"/>
              <a:gd name="T50" fmla="*/ 120 w 1024"/>
              <a:gd name="T51" fmla="*/ 601 h 945"/>
              <a:gd name="T52" fmla="*/ 170 w 1024"/>
              <a:gd name="T53" fmla="*/ 661 h 945"/>
              <a:gd name="T54" fmla="*/ 246 w 1024"/>
              <a:gd name="T55" fmla="*/ 661 h 945"/>
              <a:gd name="T56" fmla="*/ 309 w 1024"/>
              <a:gd name="T57" fmla="*/ 680 h 945"/>
              <a:gd name="T58" fmla="*/ 339 w 1024"/>
              <a:gd name="T59" fmla="*/ 751 h 945"/>
              <a:gd name="T60" fmla="*/ 432 w 1024"/>
              <a:gd name="T61" fmla="*/ 743 h 945"/>
              <a:gd name="T62" fmla="*/ 470 w 1024"/>
              <a:gd name="T63" fmla="*/ 803 h 945"/>
              <a:gd name="T64" fmla="*/ 432 w 1024"/>
              <a:gd name="T65" fmla="*/ 847 h 945"/>
              <a:gd name="T66" fmla="*/ 426 w 1024"/>
              <a:gd name="T67" fmla="*/ 904 h 945"/>
              <a:gd name="T68" fmla="*/ 475 w 1024"/>
              <a:gd name="T69" fmla="*/ 926 h 945"/>
              <a:gd name="T70" fmla="*/ 535 w 1024"/>
              <a:gd name="T71" fmla="*/ 913 h 945"/>
              <a:gd name="T72" fmla="*/ 587 w 1024"/>
              <a:gd name="T73" fmla="*/ 904 h 945"/>
              <a:gd name="T74" fmla="*/ 625 w 1024"/>
              <a:gd name="T75" fmla="*/ 872 h 945"/>
              <a:gd name="T76" fmla="*/ 674 w 1024"/>
              <a:gd name="T77" fmla="*/ 841 h 945"/>
              <a:gd name="T78" fmla="*/ 751 w 1024"/>
              <a:gd name="T79" fmla="*/ 847 h 945"/>
              <a:gd name="T80" fmla="*/ 811 w 1024"/>
              <a:gd name="T81" fmla="*/ 844 h 945"/>
              <a:gd name="T82" fmla="*/ 860 w 1024"/>
              <a:gd name="T83" fmla="*/ 800 h 945"/>
              <a:gd name="T84" fmla="*/ 901 w 1024"/>
              <a:gd name="T85" fmla="*/ 773 h 945"/>
              <a:gd name="T86" fmla="*/ 934 w 1024"/>
              <a:gd name="T87" fmla="*/ 749 h 945"/>
              <a:gd name="T88" fmla="*/ 898 w 1024"/>
              <a:gd name="T89" fmla="*/ 702 h 945"/>
              <a:gd name="T90" fmla="*/ 901 w 1024"/>
              <a:gd name="T91" fmla="*/ 650 h 945"/>
              <a:gd name="T92" fmla="*/ 931 w 1024"/>
              <a:gd name="T93" fmla="*/ 604 h 945"/>
              <a:gd name="T94" fmla="*/ 936 w 1024"/>
              <a:gd name="T95" fmla="*/ 557 h 945"/>
              <a:gd name="T96" fmla="*/ 1002 w 1024"/>
              <a:gd name="T97" fmla="*/ 508 h 945"/>
              <a:gd name="T98" fmla="*/ 988 w 1024"/>
              <a:gd name="T99" fmla="*/ 426 h 945"/>
              <a:gd name="T100" fmla="*/ 985 w 1024"/>
              <a:gd name="T101" fmla="*/ 361 h 945"/>
              <a:gd name="T102" fmla="*/ 1024 w 1024"/>
              <a:gd name="T103" fmla="*/ 325 h 945"/>
              <a:gd name="T104" fmla="*/ 1002 w 1024"/>
              <a:gd name="T105" fmla="*/ 276 h 9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24" h="945">
                <a:moveTo>
                  <a:pt x="1002" y="276"/>
                </a:moveTo>
                <a:lnTo>
                  <a:pt x="958" y="235"/>
                </a:lnTo>
                <a:lnTo>
                  <a:pt x="923" y="235"/>
                </a:lnTo>
                <a:lnTo>
                  <a:pt x="882" y="183"/>
                </a:lnTo>
                <a:lnTo>
                  <a:pt x="800" y="164"/>
                </a:lnTo>
                <a:lnTo>
                  <a:pt x="786" y="131"/>
                </a:lnTo>
                <a:lnTo>
                  <a:pt x="745" y="131"/>
                </a:lnTo>
                <a:lnTo>
                  <a:pt x="745" y="109"/>
                </a:lnTo>
                <a:lnTo>
                  <a:pt x="707" y="136"/>
                </a:lnTo>
                <a:lnTo>
                  <a:pt x="707" y="169"/>
                </a:lnTo>
                <a:lnTo>
                  <a:pt x="661" y="153"/>
                </a:lnTo>
                <a:lnTo>
                  <a:pt x="639" y="142"/>
                </a:lnTo>
                <a:lnTo>
                  <a:pt x="639" y="112"/>
                </a:lnTo>
                <a:lnTo>
                  <a:pt x="609" y="95"/>
                </a:lnTo>
                <a:lnTo>
                  <a:pt x="584" y="93"/>
                </a:lnTo>
                <a:lnTo>
                  <a:pt x="560" y="65"/>
                </a:lnTo>
                <a:lnTo>
                  <a:pt x="519" y="41"/>
                </a:lnTo>
                <a:lnTo>
                  <a:pt x="462" y="41"/>
                </a:lnTo>
                <a:lnTo>
                  <a:pt x="410" y="0"/>
                </a:lnTo>
                <a:lnTo>
                  <a:pt x="374" y="3"/>
                </a:lnTo>
                <a:lnTo>
                  <a:pt x="352" y="22"/>
                </a:lnTo>
                <a:lnTo>
                  <a:pt x="355" y="57"/>
                </a:lnTo>
                <a:lnTo>
                  <a:pt x="320" y="54"/>
                </a:lnTo>
                <a:lnTo>
                  <a:pt x="309" y="82"/>
                </a:lnTo>
                <a:lnTo>
                  <a:pt x="276" y="82"/>
                </a:lnTo>
                <a:lnTo>
                  <a:pt x="257" y="98"/>
                </a:lnTo>
                <a:lnTo>
                  <a:pt x="232" y="93"/>
                </a:lnTo>
                <a:lnTo>
                  <a:pt x="216" y="104"/>
                </a:lnTo>
                <a:lnTo>
                  <a:pt x="210" y="126"/>
                </a:lnTo>
                <a:lnTo>
                  <a:pt x="189" y="147"/>
                </a:lnTo>
                <a:lnTo>
                  <a:pt x="186" y="180"/>
                </a:lnTo>
                <a:lnTo>
                  <a:pt x="232" y="202"/>
                </a:lnTo>
                <a:lnTo>
                  <a:pt x="235" y="232"/>
                </a:lnTo>
                <a:lnTo>
                  <a:pt x="208" y="251"/>
                </a:lnTo>
                <a:lnTo>
                  <a:pt x="183" y="240"/>
                </a:lnTo>
                <a:lnTo>
                  <a:pt x="172" y="265"/>
                </a:lnTo>
                <a:lnTo>
                  <a:pt x="145" y="262"/>
                </a:lnTo>
                <a:lnTo>
                  <a:pt x="107" y="262"/>
                </a:lnTo>
                <a:lnTo>
                  <a:pt x="58" y="254"/>
                </a:lnTo>
                <a:lnTo>
                  <a:pt x="25" y="287"/>
                </a:lnTo>
                <a:lnTo>
                  <a:pt x="25" y="317"/>
                </a:lnTo>
                <a:lnTo>
                  <a:pt x="9" y="333"/>
                </a:lnTo>
                <a:lnTo>
                  <a:pt x="19" y="371"/>
                </a:lnTo>
                <a:lnTo>
                  <a:pt x="17" y="412"/>
                </a:lnTo>
                <a:lnTo>
                  <a:pt x="0" y="434"/>
                </a:lnTo>
                <a:lnTo>
                  <a:pt x="0" y="481"/>
                </a:lnTo>
                <a:lnTo>
                  <a:pt x="17" y="514"/>
                </a:lnTo>
                <a:lnTo>
                  <a:pt x="9" y="541"/>
                </a:lnTo>
                <a:lnTo>
                  <a:pt x="25" y="571"/>
                </a:lnTo>
                <a:lnTo>
                  <a:pt x="58" y="596"/>
                </a:lnTo>
                <a:lnTo>
                  <a:pt x="85" y="582"/>
                </a:lnTo>
                <a:lnTo>
                  <a:pt x="120" y="601"/>
                </a:lnTo>
                <a:lnTo>
                  <a:pt x="137" y="631"/>
                </a:lnTo>
                <a:lnTo>
                  <a:pt x="170" y="661"/>
                </a:lnTo>
                <a:lnTo>
                  <a:pt x="200" y="645"/>
                </a:lnTo>
                <a:lnTo>
                  <a:pt x="246" y="661"/>
                </a:lnTo>
                <a:lnTo>
                  <a:pt x="290" y="653"/>
                </a:lnTo>
                <a:lnTo>
                  <a:pt x="309" y="680"/>
                </a:lnTo>
                <a:lnTo>
                  <a:pt x="301" y="713"/>
                </a:lnTo>
                <a:lnTo>
                  <a:pt x="339" y="751"/>
                </a:lnTo>
                <a:lnTo>
                  <a:pt x="391" y="751"/>
                </a:lnTo>
                <a:lnTo>
                  <a:pt x="432" y="743"/>
                </a:lnTo>
                <a:lnTo>
                  <a:pt x="472" y="779"/>
                </a:lnTo>
                <a:lnTo>
                  <a:pt x="470" y="803"/>
                </a:lnTo>
                <a:lnTo>
                  <a:pt x="437" y="809"/>
                </a:lnTo>
                <a:lnTo>
                  <a:pt x="432" y="847"/>
                </a:lnTo>
                <a:lnTo>
                  <a:pt x="399" y="880"/>
                </a:lnTo>
                <a:lnTo>
                  <a:pt x="426" y="904"/>
                </a:lnTo>
                <a:lnTo>
                  <a:pt x="451" y="940"/>
                </a:lnTo>
                <a:lnTo>
                  <a:pt x="475" y="926"/>
                </a:lnTo>
                <a:lnTo>
                  <a:pt x="502" y="945"/>
                </a:lnTo>
                <a:lnTo>
                  <a:pt x="535" y="913"/>
                </a:lnTo>
                <a:lnTo>
                  <a:pt x="568" y="937"/>
                </a:lnTo>
                <a:lnTo>
                  <a:pt x="587" y="904"/>
                </a:lnTo>
                <a:lnTo>
                  <a:pt x="606" y="899"/>
                </a:lnTo>
                <a:lnTo>
                  <a:pt x="625" y="872"/>
                </a:lnTo>
                <a:lnTo>
                  <a:pt x="661" y="872"/>
                </a:lnTo>
                <a:lnTo>
                  <a:pt x="674" y="841"/>
                </a:lnTo>
                <a:lnTo>
                  <a:pt x="715" y="822"/>
                </a:lnTo>
                <a:lnTo>
                  <a:pt x="751" y="847"/>
                </a:lnTo>
                <a:lnTo>
                  <a:pt x="775" y="833"/>
                </a:lnTo>
                <a:lnTo>
                  <a:pt x="811" y="844"/>
                </a:lnTo>
                <a:lnTo>
                  <a:pt x="844" y="828"/>
                </a:lnTo>
                <a:lnTo>
                  <a:pt x="860" y="800"/>
                </a:lnTo>
                <a:lnTo>
                  <a:pt x="887" y="806"/>
                </a:lnTo>
                <a:lnTo>
                  <a:pt x="901" y="773"/>
                </a:lnTo>
                <a:lnTo>
                  <a:pt x="923" y="768"/>
                </a:lnTo>
                <a:lnTo>
                  <a:pt x="934" y="749"/>
                </a:lnTo>
                <a:lnTo>
                  <a:pt x="906" y="729"/>
                </a:lnTo>
                <a:lnTo>
                  <a:pt x="898" y="702"/>
                </a:lnTo>
                <a:lnTo>
                  <a:pt x="931" y="680"/>
                </a:lnTo>
                <a:lnTo>
                  <a:pt x="901" y="650"/>
                </a:lnTo>
                <a:lnTo>
                  <a:pt x="909" y="623"/>
                </a:lnTo>
                <a:lnTo>
                  <a:pt x="931" y="604"/>
                </a:lnTo>
                <a:lnTo>
                  <a:pt x="909" y="576"/>
                </a:lnTo>
                <a:lnTo>
                  <a:pt x="936" y="557"/>
                </a:lnTo>
                <a:lnTo>
                  <a:pt x="947" y="535"/>
                </a:lnTo>
                <a:lnTo>
                  <a:pt x="1002" y="508"/>
                </a:lnTo>
                <a:lnTo>
                  <a:pt x="1002" y="456"/>
                </a:lnTo>
                <a:lnTo>
                  <a:pt x="988" y="426"/>
                </a:lnTo>
                <a:lnTo>
                  <a:pt x="1002" y="399"/>
                </a:lnTo>
                <a:lnTo>
                  <a:pt x="985" y="361"/>
                </a:lnTo>
                <a:lnTo>
                  <a:pt x="1015" y="344"/>
                </a:lnTo>
                <a:lnTo>
                  <a:pt x="1024" y="325"/>
                </a:lnTo>
                <a:lnTo>
                  <a:pt x="994" y="306"/>
                </a:lnTo>
                <a:lnTo>
                  <a:pt x="1002" y="276"/>
                </a:lnTo>
                <a:lnTo>
                  <a:pt x="1002" y="276"/>
                </a:lnTo>
                <a:close/>
              </a:path>
            </a:pathLst>
          </a:custGeom>
          <a:solidFill>
            <a:schemeClr val="bg1">
              <a:alpha val="63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80" name="Freeform 18">
            <a:extLst>
              <a:ext uri="{FF2B5EF4-FFF2-40B4-BE49-F238E27FC236}">
                <a16:creationId xmlns:a16="http://schemas.microsoft.com/office/drawing/2014/main" id="{2739AAD3-D67F-44C4-BD77-0238C55B9629}"/>
              </a:ext>
            </a:extLst>
          </p:cNvPr>
          <p:cNvSpPr>
            <a:spLocks/>
          </p:cNvSpPr>
          <p:nvPr/>
        </p:nvSpPr>
        <p:spPr bwMode="auto">
          <a:xfrm>
            <a:off x="2648070" y="3862005"/>
            <a:ext cx="2220913" cy="1752600"/>
          </a:xfrm>
          <a:custGeom>
            <a:avLst/>
            <a:gdLst>
              <a:gd name="T0" fmla="*/ 32 w 1399"/>
              <a:gd name="T1" fmla="*/ 667 h 1104"/>
              <a:gd name="T2" fmla="*/ 62 w 1399"/>
              <a:gd name="T3" fmla="*/ 716 h 1104"/>
              <a:gd name="T4" fmla="*/ 133 w 1399"/>
              <a:gd name="T5" fmla="*/ 763 h 1104"/>
              <a:gd name="T6" fmla="*/ 177 w 1399"/>
              <a:gd name="T7" fmla="*/ 842 h 1104"/>
              <a:gd name="T8" fmla="*/ 223 w 1399"/>
              <a:gd name="T9" fmla="*/ 883 h 1104"/>
              <a:gd name="T10" fmla="*/ 311 w 1399"/>
              <a:gd name="T11" fmla="*/ 946 h 1104"/>
              <a:gd name="T12" fmla="*/ 319 w 1399"/>
              <a:gd name="T13" fmla="*/ 1011 h 1104"/>
              <a:gd name="T14" fmla="*/ 433 w 1399"/>
              <a:gd name="T15" fmla="*/ 1066 h 1104"/>
              <a:gd name="T16" fmla="*/ 543 w 1399"/>
              <a:gd name="T17" fmla="*/ 1104 h 1104"/>
              <a:gd name="T18" fmla="*/ 627 w 1399"/>
              <a:gd name="T19" fmla="*/ 1009 h 1104"/>
              <a:gd name="T20" fmla="*/ 704 w 1399"/>
              <a:gd name="T21" fmla="*/ 1050 h 1104"/>
              <a:gd name="T22" fmla="*/ 788 w 1399"/>
              <a:gd name="T23" fmla="*/ 1077 h 1104"/>
              <a:gd name="T24" fmla="*/ 802 w 1399"/>
              <a:gd name="T25" fmla="*/ 1011 h 1104"/>
              <a:gd name="T26" fmla="*/ 854 w 1399"/>
              <a:gd name="T27" fmla="*/ 918 h 1104"/>
              <a:gd name="T28" fmla="*/ 911 w 1399"/>
              <a:gd name="T29" fmla="*/ 875 h 1104"/>
              <a:gd name="T30" fmla="*/ 976 w 1399"/>
              <a:gd name="T31" fmla="*/ 875 h 1104"/>
              <a:gd name="T32" fmla="*/ 971 w 1399"/>
              <a:gd name="T33" fmla="*/ 815 h 1104"/>
              <a:gd name="T34" fmla="*/ 979 w 1399"/>
              <a:gd name="T35" fmla="*/ 716 h 1104"/>
              <a:gd name="T36" fmla="*/ 996 w 1399"/>
              <a:gd name="T37" fmla="*/ 623 h 1104"/>
              <a:gd name="T38" fmla="*/ 1091 w 1399"/>
              <a:gd name="T39" fmla="*/ 651 h 1104"/>
              <a:gd name="T40" fmla="*/ 1176 w 1399"/>
              <a:gd name="T41" fmla="*/ 683 h 1104"/>
              <a:gd name="T42" fmla="*/ 1241 w 1399"/>
              <a:gd name="T43" fmla="*/ 659 h 1104"/>
              <a:gd name="T44" fmla="*/ 1334 w 1399"/>
              <a:gd name="T45" fmla="*/ 705 h 1104"/>
              <a:gd name="T46" fmla="*/ 1378 w 1399"/>
              <a:gd name="T47" fmla="*/ 700 h 1104"/>
              <a:gd name="T48" fmla="*/ 1326 w 1399"/>
              <a:gd name="T49" fmla="*/ 640 h 1104"/>
              <a:gd name="T50" fmla="*/ 1364 w 1399"/>
              <a:gd name="T51" fmla="*/ 569 h 1104"/>
              <a:gd name="T52" fmla="*/ 1399 w 1399"/>
              <a:gd name="T53" fmla="*/ 539 h 1104"/>
              <a:gd name="T54" fmla="*/ 1318 w 1399"/>
              <a:gd name="T55" fmla="*/ 511 h 1104"/>
              <a:gd name="T56" fmla="*/ 1228 w 1399"/>
              <a:gd name="T57" fmla="*/ 473 h 1104"/>
              <a:gd name="T58" fmla="*/ 1217 w 1399"/>
              <a:gd name="T59" fmla="*/ 413 h 1104"/>
              <a:gd name="T60" fmla="*/ 1127 w 1399"/>
              <a:gd name="T61" fmla="*/ 405 h 1104"/>
              <a:gd name="T62" fmla="*/ 1064 w 1399"/>
              <a:gd name="T63" fmla="*/ 391 h 1104"/>
              <a:gd name="T64" fmla="*/ 1012 w 1399"/>
              <a:gd name="T65" fmla="*/ 342 h 1104"/>
              <a:gd name="T66" fmla="*/ 952 w 1399"/>
              <a:gd name="T67" fmla="*/ 331 h 1104"/>
              <a:gd name="T68" fmla="*/ 944 w 1399"/>
              <a:gd name="T69" fmla="*/ 274 h 1104"/>
              <a:gd name="T70" fmla="*/ 927 w 1399"/>
              <a:gd name="T71" fmla="*/ 194 h 1104"/>
              <a:gd name="T72" fmla="*/ 946 w 1399"/>
              <a:gd name="T73" fmla="*/ 131 h 1104"/>
              <a:gd name="T74" fmla="*/ 916 w 1399"/>
              <a:gd name="T75" fmla="*/ 66 h 1104"/>
              <a:gd name="T76" fmla="*/ 878 w 1399"/>
              <a:gd name="T77" fmla="*/ 36 h 1104"/>
              <a:gd name="T78" fmla="*/ 802 w 1399"/>
              <a:gd name="T79" fmla="*/ 22 h 1104"/>
              <a:gd name="T80" fmla="*/ 772 w 1399"/>
              <a:gd name="T81" fmla="*/ 88 h 1104"/>
              <a:gd name="T82" fmla="*/ 709 w 1399"/>
              <a:gd name="T83" fmla="*/ 93 h 1104"/>
              <a:gd name="T84" fmla="*/ 635 w 1399"/>
              <a:gd name="T85" fmla="*/ 85 h 1104"/>
              <a:gd name="T86" fmla="*/ 562 w 1399"/>
              <a:gd name="T87" fmla="*/ 90 h 1104"/>
              <a:gd name="T88" fmla="*/ 513 w 1399"/>
              <a:gd name="T89" fmla="*/ 60 h 1104"/>
              <a:gd name="T90" fmla="*/ 461 w 1399"/>
              <a:gd name="T91" fmla="*/ 82 h 1104"/>
              <a:gd name="T92" fmla="*/ 360 w 1399"/>
              <a:gd name="T93" fmla="*/ 66 h 1104"/>
              <a:gd name="T94" fmla="*/ 316 w 1399"/>
              <a:gd name="T95" fmla="*/ 93 h 1104"/>
              <a:gd name="T96" fmla="*/ 248 w 1399"/>
              <a:gd name="T97" fmla="*/ 101 h 1104"/>
              <a:gd name="T98" fmla="*/ 152 w 1399"/>
              <a:gd name="T99" fmla="*/ 123 h 1104"/>
              <a:gd name="T100" fmla="*/ 161 w 1399"/>
              <a:gd name="T101" fmla="*/ 181 h 1104"/>
              <a:gd name="T102" fmla="*/ 177 w 1399"/>
              <a:gd name="T103" fmla="*/ 260 h 1104"/>
              <a:gd name="T104" fmla="*/ 131 w 1399"/>
              <a:gd name="T105" fmla="*/ 317 h 1104"/>
              <a:gd name="T106" fmla="*/ 111 w 1399"/>
              <a:gd name="T107" fmla="*/ 356 h 1104"/>
              <a:gd name="T108" fmla="*/ 106 w 1399"/>
              <a:gd name="T109" fmla="*/ 394 h 1104"/>
              <a:gd name="T110" fmla="*/ 109 w 1399"/>
              <a:gd name="T111" fmla="*/ 465 h 1104"/>
              <a:gd name="T112" fmla="*/ 65 w 1399"/>
              <a:gd name="T113" fmla="*/ 495 h 1104"/>
              <a:gd name="T114" fmla="*/ 32 w 1399"/>
              <a:gd name="T115" fmla="*/ 544 h 1104"/>
              <a:gd name="T116" fmla="*/ 40 w 1399"/>
              <a:gd name="T117" fmla="*/ 588 h 1104"/>
              <a:gd name="T118" fmla="*/ 0 w 1399"/>
              <a:gd name="T119" fmla="*/ 634 h 1104"/>
              <a:gd name="T120" fmla="*/ 0 w 1399"/>
              <a:gd name="T121" fmla="*/ 659 h 1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99" h="1104">
                <a:moveTo>
                  <a:pt x="0" y="659"/>
                </a:moveTo>
                <a:lnTo>
                  <a:pt x="32" y="667"/>
                </a:lnTo>
                <a:lnTo>
                  <a:pt x="70" y="700"/>
                </a:lnTo>
                <a:lnTo>
                  <a:pt x="62" y="716"/>
                </a:lnTo>
                <a:lnTo>
                  <a:pt x="90" y="754"/>
                </a:lnTo>
                <a:lnTo>
                  <a:pt x="133" y="763"/>
                </a:lnTo>
                <a:lnTo>
                  <a:pt x="147" y="804"/>
                </a:lnTo>
                <a:lnTo>
                  <a:pt x="177" y="842"/>
                </a:lnTo>
                <a:lnTo>
                  <a:pt x="188" y="880"/>
                </a:lnTo>
                <a:lnTo>
                  <a:pt x="223" y="883"/>
                </a:lnTo>
                <a:lnTo>
                  <a:pt x="281" y="935"/>
                </a:lnTo>
                <a:lnTo>
                  <a:pt x="311" y="946"/>
                </a:lnTo>
                <a:lnTo>
                  <a:pt x="343" y="987"/>
                </a:lnTo>
                <a:lnTo>
                  <a:pt x="319" y="1011"/>
                </a:lnTo>
                <a:lnTo>
                  <a:pt x="373" y="1066"/>
                </a:lnTo>
                <a:lnTo>
                  <a:pt x="433" y="1066"/>
                </a:lnTo>
                <a:lnTo>
                  <a:pt x="493" y="1077"/>
                </a:lnTo>
                <a:lnTo>
                  <a:pt x="543" y="1104"/>
                </a:lnTo>
                <a:lnTo>
                  <a:pt x="614" y="1044"/>
                </a:lnTo>
                <a:lnTo>
                  <a:pt x="627" y="1009"/>
                </a:lnTo>
                <a:lnTo>
                  <a:pt x="663" y="1041"/>
                </a:lnTo>
                <a:lnTo>
                  <a:pt x="704" y="1050"/>
                </a:lnTo>
                <a:lnTo>
                  <a:pt x="736" y="1041"/>
                </a:lnTo>
                <a:lnTo>
                  <a:pt x="788" y="1077"/>
                </a:lnTo>
                <a:lnTo>
                  <a:pt x="807" y="1041"/>
                </a:lnTo>
                <a:lnTo>
                  <a:pt x="802" y="1011"/>
                </a:lnTo>
                <a:lnTo>
                  <a:pt x="807" y="957"/>
                </a:lnTo>
                <a:lnTo>
                  <a:pt x="854" y="918"/>
                </a:lnTo>
                <a:lnTo>
                  <a:pt x="870" y="875"/>
                </a:lnTo>
                <a:lnTo>
                  <a:pt x="911" y="875"/>
                </a:lnTo>
                <a:lnTo>
                  <a:pt x="968" y="894"/>
                </a:lnTo>
                <a:lnTo>
                  <a:pt x="976" y="875"/>
                </a:lnTo>
                <a:lnTo>
                  <a:pt x="963" y="850"/>
                </a:lnTo>
                <a:lnTo>
                  <a:pt x="971" y="815"/>
                </a:lnTo>
                <a:lnTo>
                  <a:pt x="985" y="771"/>
                </a:lnTo>
                <a:lnTo>
                  <a:pt x="979" y="716"/>
                </a:lnTo>
                <a:lnTo>
                  <a:pt x="976" y="656"/>
                </a:lnTo>
                <a:lnTo>
                  <a:pt x="996" y="623"/>
                </a:lnTo>
                <a:lnTo>
                  <a:pt x="1047" y="640"/>
                </a:lnTo>
                <a:lnTo>
                  <a:pt x="1091" y="651"/>
                </a:lnTo>
                <a:lnTo>
                  <a:pt x="1107" y="697"/>
                </a:lnTo>
                <a:lnTo>
                  <a:pt x="1176" y="683"/>
                </a:lnTo>
                <a:lnTo>
                  <a:pt x="1195" y="656"/>
                </a:lnTo>
                <a:lnTo>
                  <a:pt x="1241" y="659"/>
                </a:lnTo>
                <a:lnTo>
                  <a:pt x="1309" y="694"/>
                </a:lnTo>
                <a:lnTo>
                  <a:pt x="1334" y="705"/>
                </a:lnTo>
                <a:lnTo>
                  <a:pt x="1359" y="741"/>
                </a:lnTo>
                <a:lnTo>
                  <a:pt x="1378" y="700"/>
                </a:lnTo>
                <a:lnTo>
                  <a:pt x="1353" y="664"/>
                </a:lnTo>
                <a:lnTo>
                  <a:pt x="1326" y="640"/>
                </a:lnTo>
                <a:lnTo>
                  <a:pt x="1359" y="607"/>
                </a:lnTo>
                <a:lnTo>
                  <a:pt x="1364" y="569"/>
                </a:lnTo>
                <a:lnTo>
                  <a:pt x="1397" y="563"/>
                </a:lnTo>
                <a:lnTo>
                  <a:pt x="1399" y="539"/>
                </a:lnTo>
                <a:lnTo>
                  <a:pt x="1359" y="503"/>
                </a:lnTo>
                <a:lnTo>
                  <a:pt x="1318" y="511"/>
                </a:lnTo>
                <a:lnTo>
                  <a:pt x="1266" y="511"/>
                </a:lnTo>
                <a:lnTo>
                  <a:pt x="1228" y="473"/>
                </a:lnTo>
                <a:lnTo>
                  <a:pt x="1236" y="440"/>
                </a:lnTo>
                <a:lnTo>
                  <a:pt x="1217" y="413"/>
                </a:lnTo>
                <a:lnTo>
                  <a:pt x="1173" y="421"/>
                </a:lnTo>
                <a:lnTo>
                  <a:pt x="1127" y="405"/>
                </a:lnTo>
                <a:lnTo>
                  <a:pt x="1097" y="421"/>
                </a:lnTo>
                <a:lnTo>
                  <a:pt x="1064" y="391"/>
                </a:lnTo>
                <a:lnTo>
                  <a:pt x="1047" y="361"/>
                </a:lnTo>
                <a:lnTo>
                  <a:pt x="1012" y="342"/>
                </a:lnTo>
                <a:lnTo>
                  <a:pt x="985" y="356"/>
                </a:lnTo>
                <a:lnTo>
                  <a:pt x="952" y="331"/>
                </a:lnTo>
                <a:lnTo>
                  <a:pt x="936" y="301"/>
                </a:lnTo>
                <a:lnTo>
                  <a:pt x="944" y="274"/>
                </a:lnTo>
                <a:lnTo>
                  <a:pt x="927" y="241"/>
                </a:lnTo>
                <a:lnTo>
                  <a:pt x="927" y="194"/>
                </a:lnTo>
                <a:lnTo>
                  <a:pt x="944" y="172"/>
                </a:lnTo>
                <a:lnTo>
                  <a:pt x="946" y="131"/>
                </a:lnTo>
                <a:lnTo>
                  <a:pt x="936" y="93"/>
                </a:lnTo>
                <a:lnTo>
                  <a:pt x="916" y="66"/>
                </a:lnTo>
                <a:lnTo>
                  <a:pt x="903" y="33"/>
                </a:lnTo>
                <a:lnTo>
                  <a:pt x="878" y="36"/>
                </a:lnTo>
                <a:lnTo>
                  <a:pt x="835" y="0"/>
                </a:lnTo>
                <a:lnTo>
                  <a:pt x="802" y="22"/>
                </a:lnTo>
                <a:lnTo>
                  <a:pt x="810" y="66"/>
                </a:lnTo>
                <a:lnTo>
                  <a:pt x="772" y="88"/>
                </a:lnTo>
                <a:lnTo>
                  <a:pt x="753" y="110"/>
                </a:lnTo>
                <a:lnTo>
                  <a:pt x="709" y="93"/>
                </a:lnTo>
                <a:lnTo>
                  <a:pt x="663" y="82"/>
                </a:lnTo>
                <a:lnTo>
                  <a:pt x="635" y="85"/>
                </a:lnTo>
                <a:lnTo>
                  <a:pt x="600" y="69"/>
                </a:lnTo>
                <a:lnTo>
                  <a:pt x="562" y="90"/>
                </a:lnTo>
                <a:lnTo>
                  <a:pt x="537" y="88"/>
                </a:lnTo>
                <a:lnTo>
                  <a:pt x="513" y="60"/>
                </a:lnTo>
                <a:lnTo>
                  <a:pt x="480" y="60"/>
                </a:lnTo>
                <a:lnTo>
                  <a:pt x="461" y="82"/>
                </a:lnTo>
                <a:lnTo>
                  <a:pt x="382" y="90"/>
                </a:lnTo>
                <a:lnTo>
                  <a:pt x="360" y="66"/>
                </a:lnTo>
                <a:lnTo>
                  <a:pt x="332" y="66"/>
                </a:lnTo>
                <a:lnTo>
                  <a:pt x="316" y="93"/>
                </a:lnTo>
                <a:lnTo>
                  <a:pt x="275" y="115"/>
                </a:lnTo>
                <a:lnTo>
                  <a:pt x="248" y="101"/>
                </a:lnTo>
                <a:lnTo>
                  <a:pt x="169" y="99"/>
                </a:lnTo>
                <a:lnTo>
                  <a:pt x="152" y="123"/>
                </a:lnTo>
                <a:lnTo>
                  <a:pt x="161" y="153"/>
                </a:lnTo>
                <a:lnTo>
                  <a:pt x="161" y="181"/>
                </a:lnTo>
                <a:lnTo>
                  <a:pt x="158" y="227"/>
                </a:lnTo>
                <a:lnTo>
                  <a:pt x="177" y="260"/>
                </a:lnTo>
                <a:lnTo>
                  <a:pt x="150" y="301"/>
                </a:lnTo>
                <a:lnTo>
                  <a:pt x="131" y="317"/>
                </a:lnTo>
                <a:lnTo>
                  <a:pt x="131" y="339"/>
                </a:lnTo>
                <a:lnTo>
                  <a:pt x="111" y="356"/>
                </a:lnTo>
                <a:lnTo>
                  <a:pt x="136" y="380"/>
                </a:lnTo>
                <a:lnTo>
                  <a:pt x="106" y="394"/>
                </a:lnTo>
                <a:lnTo>
                  <a:pt x="125" y="429"/>
                </a:lnTo>
                <a:lnTo>
                  <a:pt x="109" y="465"/>
                </a:lnTo>
                <a:lnTo>
                  <a:pt x="73" y="479"/>
                </a:lnTo>
                <a:lnTo>
                  <a:pt x="65" y="495"/>
                </a:lnTo>
                <a:lnTo>
                  <a:pt x="40" y="487"/>
                </a:lnTo>
                <a:lnTo>
                  <a:pt x="32" y="544"/>
                </a:lnTo>
                <a:lnTo>
                  <a:pt x="46" y="566"/>
                </a:lnTo>
                <a:lnTo>
                  <a:pt x="40" y="588"/>
                </a:lnTo>
                <a:lnTo>
                  <a:pt x="8" y="601"/>
                </a:lnTo>
                <a:lnTo>
                  <a:pt x="0" y="634"/>
                </a:lnTo>
                <a:lnTo>
                  <a:pt x="0" y="659"/>
                </a:lnTo>
                <a:lnTo>
                  <a:pt x="0" y="659"/>
                </a:lnTo>
                <a:close/>
              </a:path>
            </a:pathLst>
          </a:custGeom>
          <a:solidFill>
            <a:schemeClr val="bg1">
              <a:alpha val="12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81" name="Freeform 19">
            <a:extLst>
              <a:ext uri="{FF2B5EF4-FFF2-40B4-BE49-F238E27FC236}">
                <a16:creationId xmlns:a16="http://schemas.microsoft.com/office/drawing/2014/main" id="{1AC31D6D-FF49-40AB-A0CB-900F4EDDA2D9}"/>
              </a:ext>
            </a:extLst>
          </p:cNvPr>
          <p:cNvSpPr>
            <a:spLocks/>
          </p:cNvSpPr>
          <p:nvPr/>
        </p:nvSpPr>
        <p:spPr bwMode="auto">
          <a:xfrm>
            <a:off x="4805483" y="3836605"/>
            <a:ext cx="2286000" cy="1635125"/>
          </a:xfrm>
          <a:custGeom>
            <a:avLst/>
            <a:gdLst>
              <a:gd name="T0" fmla="*/ 791 w 1440"/>
              <a:gd name="T1" fmla="*/ 0 h 1030"/>
              <a:gd name="T2" fmla="*/ 660 w 1440"/>
              <a:gd name="T3" fmla="*/ 35 h 1030"/>
              <a:gd name="T4" fmla="*/ 570 w 1440"/>
              <a:gd name="T5" fmla="*/ 52 h 1030"/>
              <a:gd name="T6" fmla="*/ 592 w 1440"/>
              <a:gd name="T7" fmla="*/ 101 h 1030"/>
              <a:gd name="T8" fmla="*/ 553 w 1440"/>
              <a:gd name="T9" fmla="*/ 137 h 1030"/>
              <a:gd name="T10" fmla="*/ 556 w 1440"/>
              <a:gd name="T11" fmla="*/ 202 h 1030"/>
              <a:gd name="T12" fmla="*/ 570 w 1440"/>
              <a:gd name="T13" fmla="*/ 284 h 1030"/>
              <a:gd name="T14" fmla="*/ 504 w 1440"/>
              <a:gd name="T15" fmla="*/ 333 h 1030"/>
              <a:gd name="T16" fmla="*/ 499 w 1440"/>
              <a:gd name="T17" fmla="*/ 380 h 1030"/>
              <a:gd name="T18" fmla="*/ 469 w 1440"/>
              <a:gd name="T19" fmla="*/ 426 h 1030"/>
              <a:gd name="T20" fmla="*/ 466 w 1440"/>
              <a:gd name="T21" fmla="*/ 478 h 1030"/>
              <a:gd name="T22" fmla="*/ 502 w 1440"/>
              <a:gd name="T23" fmla="*/ 525 h 1030"/>
              <a:gd name="T24" fmla="*/ 469 w 1440"/>
              <a:gd name="T25" fmla="*/ 549 h 1030"/>
              <a:gd name="T26" fmla="*/ 428 w 1440"/>
              <a:gd name="T27" fmla="*/ 576 h 1030"/>
              <a:gd name="T28" fmla="*/ 379 w 1440"/>
              <a:gd name="T29" fmla="*/ 620 h 1030"/>
              <a:gd name="T30" fmla="*/ 319 w 1440"/>
              <a:gd name="T31" fmla="*/ 623 h 1030"/>
              <a:gd name="T32" fmla="*/ 242 w 1440"/>
              <a:gd name="T33" fmla="*/ 617 h 1030"/>
              <a:gd name="T34" fmla="*/ 193 w 1440"/>
              <a:gd name="T35" fmla="*/ 648 h 1030"/>
              <a:gd name="T36" fmla="*/ 155 w 1440"/>
              <a:gd name="T37" fmla="*/ 680 h 1030"/>
              <a:gd name="T38" fmla="*/ 103 w 1440"/>
              <a:gd name="T39" fmla="*/ 689 h 1030"/>
              <a:gd name="T40" fmla="*/ 43 w 1440"/>
              <a:gd name="T41" fmla="*/ 702 h 1030"/>
              <a:gd name="T42" fmla="*/ 0 w 1440"/>
              <a:gd name="T43" fmla="*/ 757 h 1030"/>
              <a:gd name="T44" fmla="*/ 60 w 1440"/>
              <a:gd name="T45" fmla="*/ 765 h 1030"/>
              <a:gd name="T46" fmla="*/ 155 w 1440"/>
              <a:gd name="T47" fmla="*/ 806 h 1030"/>
              <a:gd name="T48" fmla="*/ 215 w 1440"/>
              <a:gd name="T49" fmla="*/ 790 h 1030"/>
              <a:gd name="T50" fmla="*/ 294 w 1440"/>
              <a:gd name="T51" fmla="*/ 866 h 1030"/>
              <a:gd name="T52" fmla="*/ 496 w 1440"/>
              <a:gd name="T53" fmla="*/ 915 h 1030"/>
              <a:gd name="T54" fmla="*/ 611 w 1440"/>
              <a:gd name="T55" fmla="*/ 893 h 1030"/>
              <a:gd name="T56" fmla="*/ 687 w 1440"/>
              <a:gd name="T57" fmla="*/ 844 h 1030"/>
              <a:gd name="T58" fmla="*/ 772 w 1440"/>
              <a:gd name="T59" fmla="*/ 880 h 1030"/>
              <a:gd name="T60" fmla="*/ 810 w 1440"/>
              <a:gd name="T61" fmla="*/ 910 h 1030"/>
              <a:gd name="T62" fmla="*/ 911 w 1440"/>
              <a:gd name="T63" fmla="*/ 929 h 1030"/>
              <a:gd name="T64" fmla="*/ 957 w 1440"/>
              <a:gd name="T65" fmla="*/ 1030 h 1030"/>
              <a:gd name="T66" fmla="*/ 1004 w 1440"/>
              <a:gd name="T67" fmla="*/ 959 h 1030"/>
              <a:gd name="T68" fmla="*/ 1069 w 1440"/>
              <a:gd name="T69" fmla="*/ 847 h 1030"/>
              <a:gd name="T70" fmla="*/ 1099 w 1440"/>
              <a:gd name="T71" fmla="*/ 795 h 1030"/>
              <a:gd name="T72" fmla="*/ 1159 w 1440"/>
              <a:gd name="T73" fmla="*/ 768 h 1030"/>
              <a:gd name="T74" fmla="*/ 1268 w 1440"/>
              <a:gd name="T75" fmla="*/ 822 h 1030"/>
              <a:gd name="T76" fmla="*/ 1364 w 1440"/>
              <a:gd name="T77" fmla="*/ 817 h 1030"/>
              <a:gd name="T78" fmla="*/ 1440 w 1440"/>
              <a:gd name="T79" fmla="*/ 770 h 1030"/>
              <a:gd name="T80" fmla="*/ 1408 w 1440"/>
              <a:gd name="T81" fmla="*/ 724 h 1030"/>
              <a:gd name="T82" fmla="*/ 1369 w 1440"/>
              <a:gd name="T83" fmla="*/ 691 h 1030"/>
              <a:gd name="T84" fmla="*/ 1296 w 1440"/>
              <a:gd name="T85" fmla="*/ 686 h 1030"/>
              <a:gd name="T86" fmla="*/ 1233 w 1440"/>
              <a:gd name="T87" fmla="*/ 658 h 1030"/>
              <a:gd name="T88" fmla="*/ 1187 w 1440"/>
              <a:gd name="T89" fmla="*/ 617 h 1030"/>
              <a:gd name="T90" fmla="*/ 1154 w 1440"/>
              <a:gd name="T91" fmla="*/ 563 h 1030"/>
              <a:gd name="T92" fmla="*/ 1088 w 1440"/>
              <a:gd name="T93" fmla="*/ 563 h 1030"/>
              <a:gd name="T94" fmla="*/ 1097 w 1440"/>
              <a:gd name="T95" fmla="*/ 505 h 1030"/>
              <a:gd name="T96" fmla="*/ 1127 w 1440"/>
              <a:gd name="T97" fmla="*/ 459 h 1030"/>
              <a:gd name="T98" fmla="*/ 1097 w 1440"/>
              <a:gd name="T99" fmla="*/ 423 h 1030"/>
              <a:gd name="T100" fmla="*/ 1099 w 1440"/>
              <a:gd name="T101" fmla="*/ 363 h 1030"/>
              <a:gd name="T102" fmla="*/ 1077 w 1440"/>
              <a:gd name="T103" fmla="*/ 303 h 1030"/>
              <a:gd name="T104" fmla="*/ 1017 w 1440"/>
              <a:gd name="T105" fmla="*/ 284 h 1030"/>
              <a:gd name="T106" fmla="*/ 1012 w 1440"/>
              <a:gd name="T107" fmla="*/ 224 h 1030"/>
              <a:gd name="T108" fmla="*/ 976 w 1440"/>
              <a:gd name="T109" fmla="*/ 175 h 1030"/>
              <a:gd name="T110" fmla="*/ 941 w 1440"/>
              <a:gd name="T111" fmla="*/ 123 h 1030"/>
              <a:gd name="T112" fmla="*/ 886 w 1440"/>
              <a:gd name="T113" fmla="*/ 147 h 1030"/>
              <a:gd name="T114" fmla="*/ 933 w 1440"/>
              <a:gd name="T115" fmla="*/ 194 h 1030"/>
              <a:gd name="T116" fmla="*/ 892 w 1440"/>
              <a:gd name="T117" fmla="*/ 249 h 1030"/>
              <a:gd name="T118" fmla="*/ 867 w 1440"/>
              <a:gd name="T119" fmla="*/ 197 h 1030"/>
              <a:gd name="T120" fmla="*/ 840 w 1440"/>
              <a:gd name="T121" fmla="*/ 123 h 1030"/>
              <a:gd name="T122" fmla="*/ 837 w 1440"/>
              <a:gd name="T123" fmla="*/ 82 h 1030"/>
              <a:gd name="T124" fmla="*/ 826 w 1440"/>
              <a:gd name="T125" fmla="*/ 35 h 10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40" h="1030">
                <a:moveTo>
                  <a:pt x="826" y="35"/>
                </a:moveTo>
                <a:lnTo>
                  <a:pt x="791" y="0"/>
                </a:lnTo>
                <a:lnTo>
                  <a:pt x="682" y="0"/>
                </a:lnTo>
                <a:lnTo>
                  <a:pt x="660" y="35"/>
                </a:lnTo>
                <a:lnTo>
                  <a:pt x="589" y="35"/>
                </a:lnTo>
                <a:lnTo>
                  <a:pt x="570" y="52"/>
                </a:lnTo>
                <a:lnTo>
                  <a:pt x="562" y="82"/>
                </a:lnTo>
                <a:lnTo>
                  <a:pt x="592" y="101"/>
                </a:lnTo>
                <a:lnTo>
                  <a:pt x="583" y="120"/>
                </a:lnTo>
                <a:lnTo>
                  <a:pt x="553" y="137"/>
                </a:lnTo>
                <a:lnTo>
                  <a:pt x="570" y="175"/>
                </a:lnTo>
                <a:lnTo>
                  <a:pt x="556" y="202"/>
                </a:lnTo>
                <a:lnTo>
                  <a:pt x="570" y="232"/>
                </a:lnTo>
                <a:lnTo>
                  <a:pt x="570" y="284"/>
                </a:lnTo>
                <a:lnTo>
                  <a:pt x="515" y="311"/>
                </a:lnTo>
                <a:lnTo>
                  <a:pt x="504" y="333"/>
                </a:lnTo>
                <a:lnTo>
                  <a:pt x="477" y="352"/>
                </a:lnTo>
                <a:lnTo>
                  <a:pt x="499" y="380"/>
                </a:lnTo>
                <a:lnTo>
                  <a:pt x="477" y="399"/>
                </a:lnTo>
                <a:lnTo>
                  <a:pt x="469" y="426"/>
                </a:lnTo>
                <a:lnTo>
                  <a:pt x="499" y="456"/>
                </a:lnTo>
                <a:lnTo>
                  <a:pt x="466" y="478"/>
                </a:lnTo>
                <a:lnTo>
                  <a:pt x="474" y="505"/>
                </a:lnTo>
                <a:lnTo>
                  <a:pt x="502" y="525"/>
                </a:lnTo>
                <a:lnTo>
                  <a:pt x="491" y="544"/>
                </a:lnTo>
                <a:lnTo>
                  <a:pt x="469" y="549"/>
                </a:lnTo>
                <a:lnTo>
                  <a:pt x="455" y="582"/>
                </a:lnTo>
                <a:lnTo>
                  <a:pt x="428" y="576"/>
                </a:lnTo>
                <a:lnTo>
                  <a:pt x="412" y="604"/>
                </a:lnTo>
                <a:lnTo>
                  <a:pt x="379" y="620"/>
                </a:lnTo>
                <a:lnTo>
                  <a:pt x="343" y="609"/>
                </a:lnTo>
                <a:lnTo>
                  <a:pt x="319" y="623"/>
                </a:lnTo>
                <a:lnTo>
                  <a:pt x="283" y="598"/>
                </a:lnTo>
                <a:lnTo>
                  <a:pt x="242" y="617"/>
                </a:lnTo>
                <a:lnTo>
                  <a:pt x="229" y="648"/>
                </a:lnTo>
                <a:lnTo>
                  <a:pt x="193" y="648"/>
                </a:lnTo>
                <a:lnTo>
                  <a:pt x="174" y="675"/>
                </a:lnTo>
                <a:lnTo>
                  <a:pt x="155" y="680"/>
                </a:lnTo>
                <a:lnTo>
                  <a:pt x="136" y="713"/>
                </a:lnTo>
                <a:lnTo>
                  <a:pt x="103" y="689"/>
                </a:lnTo>
                <a:lnTo>
                  <a:pt x="70" y="721"/>
                </a:lnTo>
                <a:lnTo>
                  <a:pt x="43" y="702"/>
                </a:lnTo>
                <a:lnTo>
                  <a:pt x="19" y="716"/>
                </a:lnTo>
                <a:lnTo>
                  <a:pt x="0" y="757"/>
                </a:lnTo>
                <a:lnTo>
                  <a:pt x="19" y="760"/>
                </a:lnTo>
                <a:lnTo>
                  <a:pt x="60" y="765"/>
                </a:lnTo>
                <a:lnTo>
                  <a:pt x="109" y="801"/>
                </a:lnTo>
                <a:lnTo>
                  <a:pt x="155" y="806"/>
                </a:lnTo>
                <a:lnTo>
                  <a:pt x="169" y="787"/>
                </a:lnTo>
                <a:lnTo>
                  <a:pt x="215" y="790"/>
                </a:lnTo>
                <a:lnTo>
                  <a:pt x="286" y="839"/>
                </a:lnTo>
                <a:lnTo>
                  <a:pt x="294" y="866"/>
                </a:lnTo>
                <a:lnTo>
                  <a:pt x="384" y="915"/>
                </a:lnTo>
                <a:lnTo>
                  <a:pt x="496" y="915"/>
                </a:lnTo>
                <a:lnTo>
                  <a:pt x="581" y="932"/>
                </a:lnTo>
                <a:lnTo>
                  <a:pt x="611" y="893"/>
                </a:lnTo>
                <a:lnTo>
                  <a:pt x="630" y="847"/>
                </a:lnTo>
                <a:lnTo>
                  <a:pt x="687" y="844"/>
                </a:lnTo>
                <a:lnTo>
                  <a:pt x="714" y="869"/>
                </a:lnTo>
                <a:lnTo>
                  <a:pt x="772" y="880"/>
                </a:lnTo>
                <a:lnTo>
                  <a:pt x="780" y="921"/>
                </a:lnTo>
                <a:lnTo>
                  <a:pt x="810" y="910"/>
                </a:lnTo>
                <a:lnTo>
                  <a:pt x="862" y="943"/>
                </a:lnTo>
                <a:lnTo>
                  <a:pt x="911" y="929"/>
                </a:lnTo>
                <a:lnTo>
                  <a:pt x="944" y="951"/>
                </a:lnTo>
                <a:lnTo>
                  <a:pt x="957" y="1030"/>
                </a:lnTo>
                <a:lnTo>
                  <a:pt x="985" y="1027"/>
                </a:lnTo>
                <a:lnTo>
                  <a:pt x="1004" y="959"/>
                </a:lnTo>
                <a:lnTo>
                  <a:pt x="1015" y="913"/>
                </a:lnTo>
                <a:lnTo>
                  <a:pt x="1069" y="847"/>
                </a:lnTo>
                <a:lnTo>
                  <a:pt x="1080" y="803"/>
                </a:lnTo>
                <a:lnTo>
                  <a:pt x="1099" y="795"/>
                </a:lnTo>
                <a:lnTo>
                  <a:pt x="1129" y="768"/>
                </a:lnTo>
                <a:lnTo>
                  <a:pt x="1159" y="768"/>
                </a:lnTo>
                <a:lnTo>
                  <a:pt x="1217" y="792"/>
                </a:lnTo>
                <a:lnTo>
                  <a:pt x="1268" y="822"/>
                </a:lnTo>
                <a:lnTo>
                  <a:pt x="1320" y="790"/>
                </a:lnTo>
                <a:lnTo>
                  <a:pt x="1364" y="817"/>
                </a:lnTo>
                <a:lnTo>
                  <a:pt x="1402" y="809"/>
                </a:lnTo>
                <a:lnTo>
                  <a:pt x="1440" y="770"/>
                </a:lnTo>
                <a:lnTo>
                  <a:pt x="1429" y="757"/>
                </a:lnTo>
                <a:lnTo>
                  <a:pt x="1408" y="724"/>
                </a:lnTo>
                <a:lnTo>
                  <a:pt x="1369" y="716"/>
                </a:lnTo>
                <a:lnTo>
                  <a:pt x="1369" y="691"/>
                </a:lnTo>
                <a:lnTo>
                  <a:pt x="1334" y="669"/>
                </a:lnTo>
                <a:lnTo>
                  <a:pt x="1296" y="686"/>
                </a:lnTo>
                <a:lnTo>
                  <a:pt x="1266" y="656"/>
                </a:lnTo>
                <a:lnTo>
                  <a:pt x="1233" y="658"/>
                </a:lnTo>
                <a:lnTo>
                  <a:pt x="1236" y="623"/>
                </a:lnTo>
                <a:lnTo>
                  <a:pt x="1187" y="617"/>
                </a:lnTo>
                <a:lnTo>
                  <a:pt x="1151" y="598"/>
                </a:lnTo>
                <a:lnTo>
                  <a:pt x="1154" y="563"/>
                </a:lnTo>
                <a:lnTo>
                  <a:pt x="1137" y="544"/>
                </a:lnTo>
                <a:lnTo>
                  <a:pt x="1088" y="563"/>
                </a:lnTo>
                <a:lnTo>
                  <a:pt x="1067" y="535"/>
                </a:lnTo>
                <a:lnTo>
                  <a:pt x="1097" y="505"/>
                </a:lnTo>
                <a:lnTo>
                  <a:pt x="1121" y="486"/>
                </a:lnTo>
                <a:lnTo>
                  <a:pt x="1127" y="459"/>
                </a:lnTo>
                <a:lnTo>
                  <a:pt x="1088" y="454"/>
                </a:lnTo>
                <a:lnTo>
                  <a:pt x="1097" y="423"/>
                </a:lnTo>
                <a:lnTo>
                  <a:pt x="1077" y="391"/>
                </a:lnTo>
                <a:lnTo>
                  <a:pt x="1099" y="363"/>
                </a:lnTo>
                <a:lnTo>
                  <a:pt x="1077" y="325"/>
                </a:lnTo>
                <a:lnTo>
                  <a:pt x="1077" y="303"/>
                </a:lnTo>
                <a:lnTo>
                  <a:pt x="1058" y="284"/>
                </a:lnTo>
                <a:lnTo>
                  <a:pt x="1017" y="284"/>
                </a:lnTo>
                <a:lnTo>
                  <a:pt x="1012" y="251"/>
                </a:lnTo>
                <a:lnTo>
                  <a:pt x="1012" y="224"/>
                </a:lnTo>
                <a:lnTo>
                  <a:pt x="976" y="202"/>
                </a:lnTo>
                <a:lnTo>
                  <a:pt x="976" y="175"/>
                </a:lnTo>
                <a:lnTo>
                  <a:pt x="955" y="153"/>
                </a:lnTo>
                <a:lnTo>
                  <a:pt x="941" y="123"/>
                </a:lnTo>
                <a:lnTo>
                  <a:pt x="908" y="123"/>
                </a:lnTo>
                <a:lnTo>
                  <a:pt x="886" y="147"/>
                </a:lnTo>
                <a:lnTo>
                  <a:pt x="911" y="169"/>
                </a:lnTo>
                <a:lnTo>
                  <a:pt x="933" y="194"/>
                </a:lnTo>
                <a:lnTo>
                  <a:pt x="908" y="232"/>
                </a:lnTo>
                <a:lnTo>
                  <a:pt x="892" y="249"/>
                </a:lnTo>
                <a:lnTo>
                  <a:pt x="845" y="219"/>
                </a:lnTo>
                <a:lnTo>
                  <a:pt x="867" y="197"/>
                </a:lnTo>
                <a:lnTo>
                  <a:pt x="840" y="161"/>
                </a:lnTo>
                <a:lnTo>
                  <a:pt x="840" y="123"/>
                </a:lnTo>
                <a:lnTo>
                  <a:pt x="870" y="93"/>
                </a:lnTo>
                <a:lnTo>
                  <a:pt x="837" y="82"/>
                </a:lnTo>
                <a:lnTo>
                  <a:pt x="810" y="82"/>
                </a:lnTo>
                <a:lnTo>
                  <a:pt x="826" y="35"/>
                </a:lnTo>
                <a:lnTo>
                  <a:pt x="826" y="35"/>
                </a:lnTo>
                <a:close/>
              </a:path>
            </a:pathLst>
          </a:custGeom>
          <a:solidFill>
            <a:schemeClr val="bg1">
              <a:alpha val="40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82" name="TextovéPole 81"/>
          <p:cNvSpPr txBox="1"/>
          <p:nvPr/>
        </p:nvSpPr>
        <p:spPr>
          <a:xfrm>
            <a:off x="10838288" y="2486599"/>
            <a:ext cx="69809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83" name="TextBox 151"/>
          <p:cNvSpPr txBox="1"/>
          <p:nvPr/>
        </p:nvSpPr>
        <p:spPr>
          <a:xfrm>
            <a:off x="10226543" y="3379561"/>
            <a:ext cx="1382629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0" i="0" u="none" strike="noStrike" kern="1200" cap="none" spc="0" normalizeH="0" baseline="0" noProof="0" dirty="0">
                <a:ln>
                  <a:noFill/>
                </a:ln>
                <a:solidFill>
                  <a:srgbClr val="1264C3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81,1%</a:t>
            </a:r>
            <a:endParaRPr kumimoji="0" lang="id-ID" sz="2800" b="0" i="0" u="none" strike="noStrike" kern="1200" cap="none" spc="0" normalizeH="0" baseline="0" noProof="0" dirty="0">
              <a:ln>
                <a:noFill/>
              </a:ln>
              <a:solidFill>
                <a:srgbClr val="1264C3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84" name="TextovéPole 83"/>
          <p:cNvSpPr txBox="1"/>
          <p:nvPr/>
        </p:nvSpPr>
        <p:spPr>
          <a:xfrm>
            <a:off x="10838288" y="2486599"/>
            <a:ext cx="69809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pic>
        <p:nvPicPr>
          <p:cNvPr id="85" name="Obrázek 8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66734" y="2270219"/>
            <a:ext cx="302246" cy="201131"/>
          </a:xfrm>
          <a:prstGeom prst="rect">
            <a:avLst/>
          </a:prstGeom>
          <a:ln>
            <a:solidFill>
              <a:schemeClr val="bg1">
                <a:lumMod val="95000"/>
              </a:schemeClr>
            </a:solidFill>
          </a:ln>
        </p:spPr>
      </p:pic>
      <p:graphicFrame>
        <p:nvGraphicFramePr>
          <p:cNvPr id="86" name="Chart 149"/>
          <p:cNvGraphicFramePr/>
          <p:nvPr/>
        </p:nvGraphicFramePr>
        <p:xfrm>
          <a:off x="9899778" y="2537436"/>
          <a:ext cx="2034499" cy="21167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87" name="TextovéPole 86"/>
          <p:cNvSpPr txBox="1"/>
          <p:nvPr/>
        </p:nvSpPr>
        <p:spPr>
          <a:xfrm>
            <a:off x="0" y="0"/>
            <a:ext cx="767508" cy="657216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3000" b="1" i="0" u="none" strike="noStrike" kern="1200" cap="none" spc="0" normalizeH="0" baseline="0" noProof="0" dirty="0">
                <a:ln>
                  <a:noFill/>
                </a:ln>
                <a:solidFill>
                  <a:srgbClr val="0547A3">
                    <a:lumMod val="40000"/>
                    <a:lumOff val="6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ZV</a:t>
            </a:r>
          </a:p>
        </p:txBody>
      </p:sp>
    </p:spTree>
    <p:extLst>
      <p:ext uri="{BB962C8B-B14F-4D97-AF65-F5344CB8AC3E}">
        <p14:creationId xmlns:p14="http://schemas.microsoft.com/office/powerpoint/2010/main" val="3430027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5">
            <a:extLst>
              <a:ext uri="{FF2B5EF4-FFF2-40B4-BE49-F238E27FC236}">
                <a16:creationId xmlns:a16="http://schemas.microsoft.com/office/drawing/2014/main" id="{B7AFBA2F-445C-443C-96B4-AC935CAE8CC3}"/>
              </a:ext>
            </a:extLst>
          </p:cNvPr>
          <p:cNvSpPr>
            <a:spLocks/>
          </p:cNvSpPr>
          <p:nvPr/>
        </p:nvSpPr>
        <p:spPr bwMode="auto">
          <a:xfrm>
            <a:off x="6339777" y="4253351"/>
            <a:ext cx="1393825" cy="1109663"/>
          </a:xfrm>
          <a:custGeom>
            <a:avLst/>
            <a:gdLst>
              <a:gd name="T0" fmla="*/ 843 w 878"/>
              <a:gd name="T1" fmla="*/ 115 h 699"/>
              <a:gd name="T2" fmla="*/ 794 w 878"/>
              <a:gd name="T3" fmla="*/ 55 h 699"/>
              <a:gd name="T4" fmla="*/ 761 w 878"/>
              <a:gd name="T5" fmla="*/ 41 h 699"/>
              <a:gd name="T6" fmla="*/ 693 w 878"/>
              <a:gd name="T7" fmla="*/ 16 h 699"/>
              <a:gd name="T8" fmla="*/ 600 w 878"/>
              <a:gd name="T9" fmla="*/ 25 h 699"/>
              <a:gd name="T10" fmla="*/ 537 w 878"/>
              <a:gd name="T11" fmla="*/ 0 h 699"/>
              <a:gd name="T12" fmla="*/ 488 w 878"/>
              <a:gd name="T13" fmla="*/ 16 h 699"/>
              <a:gd name="T14" fmla="*/ 450 w 878"/>
              <a:gd name="T15" fmla="*/ 82 h 699"/>
              <a:gd name="T16" fmla="*/ 384 w 878"/>
              <a:gd name="T17" fmla="*/ 76 h 699"/>
              <a:gd name="T18" fmla="*/ 352 w 878"/>
              <a:gd name="T19" fmla="*/ 131 h 699"/>
              <a:gd name="T20" fmla="*/ 283 w 878"/>
              <a:gd name="T21" fmla="*/ 134 h 699"/>
              <a:gd name="T22" fmla="*/ 242 w 878"/>
              <a:gd name="T23" fmla="*/ 189 h 699"/>
              <a:gd name="T24" fmla="*/ 180 w 878"/>
              <a:gd name="T25" fmla="*/ 169 h 699"/>
              <a:gd name="T26" fmla="*/ 144 w 878"/>
              <a:gd name="T27" fmla="*/ 161 h 699"/>
              <a:gd name="T28" fmla="*/ 136 w 878"/>
              <a:gd name="T29" fmla="*/ 229 h 699"/>
              <a:gd name="T30" fmla="*/ 68 w 878"/>
              <a:gd name="T31" fmla="*/ 257 h 699"/>
              <a:gd name="T32" fmla="*/ 10 w 878"/>
              <a:gd name="T33" fmla="*/ 320 h 699"/>
              <a:gd name="T34" fmla="*/ 21 w 878"/>
              <a:gd name="T35" fmla="*/ 383 h 699"/>
              <a:gd name="T36" fmla="*/ 54 w 878"/>
              <a:gd name="T37" fmla="*/ 415 h 699"/>
              <a:gd name="T38" fmla="*/ 0 w 878"/>
              <a:gd name="T39" fmla="*/ 464 h 699"/>
              <a:gd name="T40" fmla="*/ 70 w 878"/>
              <a:gd name="T41" fmla="*/ 473 h 699"/>
              <a:gd name="T42" fmla="*/ 84 w 878"/>
              <a:gd name="T43" fmla="*/ 527 h 699"/>
              <a:gd name="T44" fmla="*/ 169 w 878"/>
              <a:gd name="T45" fmla="*/ 552 h 699"/>
              <a:gd name="T46" fmla="*/ 199 w 878"/>
              <a:gd name="T47" fmla="*/ 585 h 699"/>
              <a:gd name="T48" fmla="*/ 267 w 878"/>
              <a:gd name="T49" fmla="*/ 598 h 699"/>
              <a:gd name="T50" fmla="*/ 302 w 878"/>
              <a:gd name="T51" fmla="*/ 645 h 699"/>
              <a:gd name="T52" fmla="*/ 362 w 878"/>
              <a:gd name="T53" fmla="*/ 686 h 699"/>
              <a:gd name="T54" fmla="*/ 403 w 878"/>
              <a:gd name="T55" fmla="*/ 699 h 699"/>
              <a:gd name="T56" fmla="*/ 472 w 878"/>
              <a:gd name="T57" fmla="*/ 626 h 699"/>
              <a:gd name="T58" fmla="*/ 543 w 878"/>
              <a:gd name="T59" fmla="*/ 544 h 699"/>
              <a:gd name="T60" fmla="*/ 641 w 878"/>
              <a:gd name="T61" fmla="*/ 514 h 699"/>
              <a:gd name="T62" fmla="*/ 682 w 878"/>
              <a:gd name="T63" fmla="*/ 388 h 699"/>
              <a:gd name="T64" fmla="*/ 701 w 878"/>
              <a:gd name="T65" fmla="*/ 287 h 699"/>
              <a:gd name="T66" fmla="*/ 777 w 878"/>
              <a:gd name="T67" fmla="*/ 227 h 699"/>
              <a:gd name="T68" fmla="*/ 851 w 878"/>
              <a:gd name="T69" fmla="*/ 194 h 699"/>
              <a:gd name="T70" fmla="*/ 878 w 878"/>
              <a:gd name="T71" fmla="*/ 131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78" h="699">
                <a:moveTo>
                  <a:pt x="878" y="131"/>
                </a:moveTo>
                <a:lnTo>
                  <a:pt x="843" y="115"/>
                </a:lnTo>
                <a:lnTo>
                  <a:pt x="837" y="79"/>
                </a:lnTo>
                <a:lnTo>
                  <a:pt x="794" y="55"/>
                </a:lnTo>
                <a:lnTo>
                  <a:pt x="791" y="27"/>
                </a:lnTo>
                <a:lnTo>
                  <a:pt x="761" y="41"/>
                </a:lnTo>
                <a:lnTo>
                  <a:pt x="728" y="41"/>
                </a:lnTo>
                <a:lnTo>
                  <a:pt x="693" y="16"/>
                </a:lnTo>
                <a:lnTo>
                  <a:pt x="646" y="5"/>
                </a:lnTo>
                <a:lnTo>
                  <a:pt x="600" y="25"/>
                </a:lnTo>
                <a:lnTo>
                  <a:pt x="570" y="0"/>
                </a:lnTo>
                <a:lnTo>
                  <a:pt x="537" y="0"/>
                </a:lnTo>
                <a:lnTo>
                  <a:pt x="513" y="25"/>
                </a:lnTo>
                <a:lnTo>
                  <a:pt x="488" y="16"/>
                </a:lnTo>
                <a:lnTo>
                  <a:pt x="450" y="41"/>
                </a:lnTo>
                <a:lnTo>
                  <a:pt x="450" y="82"/>
                </a:lnTo>
                <a:lnTo>
                  <a:pt x="417" y="115"/>
                </a:lnTo>
                <a:lnTo>
                  <a:pt x="384" y="76"/>
                </a:lnTo>
                <a:lnTo>
                  <a:pt x="338" y="93"/>
                </a:lnTo>
                <a:lnTo>
                  <a:pt x="352" y="131"/>
                </a:lnTo>
                <a:lnTo>
                  <a:pt x="311" y="145"/>
                </a:lnTo>
                <a:lnTo>
                  <a:pt x="283" y="134"/>
                </a:lnTo>
                <a:lnTo>
                  <a:pt x="259" y="158"/>
                </a:lnTo>
                <a:lnTo>
                  <a:pt x="242" y="189"/>
                </a:lnTo>
                <a:lnTo>
                  <a:pt x="218" y="167"/>
                </a:lnTo>
                <a:lnTo>
                  <a:pt x="180" y="169"/>
                </a:lnTo>
                <a:lnTo>
                  <a:pt x="169" y="139"/>
                </a:lnTo>
                <a:lnTo>
                  <a:pt x="144" y="161"/>
                </a:lnTo>
                <a:lnTo>
                  <a:pt x="158" y="208"/>
                </a:lnTo>
                <a:lnTo>
                  <a:pt x="136" y="229"/>
                </a:lnTo>
                <a:lnTo>
                  <a:pt x="122" y="249"/>
                </a:lnTo>
                <a:lnTo>
                  <a:pt x="68" y="257"/>
                </a:lnTo>
                <a:lnTo>
                  <a:pt x="32" y="292"/>
                </a:lnTo>
                <a:lnTo>
                  <a:pt x="10" y="320"/>
                </a:lnTo>
                <a:lnTo>
                  <a:pt x="30" y="352"/>
                </a:lnTo>
                <a:lnTo>
                  <a:pt x="21" y="383"/>
                </a:lnTo>
                <a:lnTo>
                  <a:pt x="60" y="388"/>
                </a:lnTo>
                <a:lnTo>
                  <a:pt x="54" y="415"/>
                </a:lnTo>
                <a:lnTo>
                  <a:pt x="30" y="434"/>
                </a:lnTo>
                <a:lnTo>
                  <a:pt x="0" y="464"/>
                </a:lnTo>
                <a:lnTo>
                  <a:pt x="21" y="492"/>
                </a:lnTo>
                <a:lnTo>
                  <a:pt x="70" y="473"/>
                </a:lnTo>
                <a:lnTo>
                  <a:pt x="87" y="492"/>
                </a:lnTo>
                <a:lnTo>
                  <a:pt x="84" y="527"/>
                </a:lnTo>
                <a:lnTo>
                  <a:pt x="120" y="546"/>
                </a:lnTo>
                <a:lnTo>
                  <a:pt x="169" y="552"/>
                </a:lnTo>
                <a:lnTo>
                  <a:pt x="166" y="587"/>
                </a:lnTo>
                <a:lnTo>
                  <a:pt x="199" y="585"/>
                </a:lnTo>
                <a:lnTo>
                  <a:pt x="229" y="615"/>
                </a:lnTo>
                <a:lnTo>
                  <a:pt x="267" y="598"/>
                </a:lnTo>
                <a:lnTo>
                  <a:pt x="302" y="620"/>
                </a:lnTo>
                <a:lnTo>
                  <a:pt x="302" y="645"/>
                </a:lnTo>
                <a:lnTo>
                  <a:pt x="341" y="653"/>
                </a:lnTo>
                <a:lnTo>
                  <a:pt x="362" y="686"/>
                </a:lnTo>
                <a:lnTo>
                  <a:pt x="373" y="699"/>
                </a:lnTo>
                <a:lnTo>
                  <a:pt x="403" y="699"/>
                </a:lnTo>
                <a:lnTo>
                  <a:pt x="444" y="675"/>
                </a:lnTo>
                <a:lnTo>
                  <a:pt x="472" y="626"/>
                </a:lnTo>
                <a:lnTo>
                  <a:pt x="532" y="623"/>
                </a:lnTo>
                <a:lnTo>
                  <a:pt x="543" y="544"/>
                </a:lnTo>
                <a:lnTo>
                  <a:pt x="564" y="519"/>
                </a:lnTo>
                <a:lnTo>
                  <a:pt x="641" y="514"/>
                </a:lnTo>
                <a:lnTo>
                  <a:pt x="682" y="456"/>
                </a:lnTo>
                <a:lnTo>
                  <a:pt x="682" y="388"/>
                </a:lnTo>
                <a:lnTo>
                  <a:pt x="701" y="328"/>
                </a:lnTo>
                <a:lnTo>
                  <a:pt x="701" y="287"/>
                </a:lnTo>
                <a:lnTo>
                  <a:pt x="734" y="238"/>
                </a:lnTo>
                <a:lnTo>
                  <a:pt x="777" y="227"/>
                </a:lnTo>
                <a:lnTo>
                  <a:pt x="815" y="208"/>
                </a:lnTo>
                <a:lnTo>
                  <a:pt x="851" y="194"/>
                </a:lnTo>
                <a:lnTo>
                  <a:pt x="878" y="131"/>
                </a:lnTo>
                <a:lnTo>
                  <a:pt x="878" y="131"/>
                </a:lnTo>
                <a:close/>
              </a:path>
            </a:pathLst>
          </a:custGeom>
          <a:solidFill>
            <a:schemeClr val="bg1">
              <a:alpha val="39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9" name="Freeform 6">
            <a:extLst>
              <a:ext uri="{FF2B5EF4-FFF2-40B4-BE49-F238E27FC236}">
                <a16:creationId xmlns:a16="http://schemas.microsoft.com/office/drawing/2014/main" id="{42DE8101-572D-40AC-8766-1DEF5B86A06A}"/>
              </a:ext>
            </a:extLst>
          </p:cNvPr>
          <p:cNvSpPr>
            <a:spLocks/>
          </p:cNvSpPr>
          <p:nvPr/>
        </p:nvSpPr>
        <p:spPr bwMode="auto">
          <a:xfrm>
            <a:off x="1799528" y="4118620"/>
            <a:ext cx="1793875" cy="1600200"/>
          </a:xfrm>
          <a:custGeom>
            <a:avLst/>
            <a:gdLst>
              <a:gd name="T0" fmla="*/ 55 w 1130"/>
              <a:gd name="T1" fmla="*/ 623 h 1008"/>
              <a:gd name="T2" fmla="*/ 71 w 1130"/>
              <a:gd name="T3" fmla="*/ 560 h 1008"/>
              <a:gd name="T4" fmla="*/ 178 w 1130"/>
              <a:gd name="T5" fmla="*/ 557 h 1008"/>
              <a:gd name="T6" fmla="*/ 197 w 1130"/>
              <a:gd name="T7" fmla="*/ 497 h 1008"/>
              <a:gd name="T8" fmla="*/ 232 w 1130"/>
              <a:gd name="T9" fmla="*/ 470 h 1008"/>
              <a:gd name="T10" fmla="*/ 265 w 1130"/>
              <a:gd name="T11" fmla="*/ 489 h 1008"/>
              <a:gd name="T12" fmla="*/ 279 w 1130"/>
              <a:gd name="T13" fmla="*/ 440 h 1008"/>
              <a:gd name="T14" fmla="*/ 312 w 1130"/>
              <a:gd name="T15" fmla="*/ 415 h 1008"/>
              <a:gd name="T16" fmla="*/ 347 w 1130"/>
              <a:gd name="T17" fmla="*/ 461 h 1008"/>
              <a:gd name="T18" fmla="*/ 399 w 1130"/>
              <a:gd name="T19" fmla="*/ 368 h 1008"/>
              <a:gd name="T20" fmla="*/ 448 w 1130"/>
              <a:gd name="T21" fmla="*/ 358 h 1008"/>
              <a:gd name="T22" fmla="*/ 500 w 1130"/>
              <a:gd name="T23" fmla="*/ 352 h 1008"/>
              <a:gd name="T24" fmla="*/ 582 w 1130"/>
              <a:gd name="T25" fmla="*/ 325 h 1008"/>
              <a:gd name="T26" fmla="*/ 609 w 1130"/>
              <a:gd name="T27" fmla="*/ 347 h 1008"/>
              <a:gd name="T28" fmla="*/ 636 w 1130"/>
              <a:gd name="T29" fmla="*/ 276 h 1008"/>
              <a:gd name="T30" fmla="*/ 699 w 1130"/>
              <a:gd name="T31" fmla="*/ 243 h 1008"/>
              <a:gd name="T32" fmla="*/ 784 w 1130"/>
              <a:gd name="T33" fmla="*/ 237 h 1008"/>
              <a:gd name="T34" fmla="*/ 846 w 1130"/>
              <a:gd name="T35" fmla="*/ 218 h 1008"/>
              <a:gd name="T36" fmla="*/ 898 w 1130"/>
              <a:gd name="T37" fmla="*/ 177 h 1008"/>
              <a:gd name="T38" fmla="*/ 966 w 1130"/>
              <a:gd name="T39" fmla="*/ 169 h 1008"/>
              <a:gd name="T40" fmla="*/ 923 w 1130"/>
              <a:gd name="T41" fmla="*/ 114 h 1008"/>
              <a:gd name="T42" fmla="*/ 876 w 1130"/>
              <a:gd name="T43" fmla="*/ 73 h 1008"/>
              <a:gd name="T44" fmla="*/ 909 w 1130"/>
              <a:gd name="T45" fmla="*/ 0 h 1008"/>
              <a:gd name="T46" fmla="*/ 969 w 1130"/>
              <a:gd name="T47" fmla="*/ 32 h 1008"/>
              <a:gd name="T48" fmla="*/ 1043 w 1130"/>
              <a:gd name="T49" fmla="*/ 19 h 1008"/>
              <a:gd name="T50" fmla="*/ 1100 w 1130"/>
              <a:gd name="T51" fmla="*/ 73 h 1008"/>
              <a:gd name="T52" fmla="*/ 1078 w 1130"/>
              <a:gd name="T53" fmla="*/ 147 h 1008"/>
              <a:gd name="T54" fmla="*/ 1122 w 1130"/>
              <a:gd name="T55" fmla="*/ 194 h 1008"/>
              <a:gd name="T56" fmla="*/ 1084 w 1130"/>
              <a:gd name="T57" fmla="*/ 235 h 1008"/>
              <a:gd name="T58" fmla="*/ 1040 w 1130"/>
              <a:gd name="T59" fmla="*/ 262 h 1008"/>
              <a:gd name="T60" fmla="*/ 1007 w 1130"/>
              <a:gd name="T61" fmla="*/ 292 h 1008"/>
              <a:gd name="T62" fmla="*/ 980 w 1130"/>
              <a:gd name="T63" fmla="*/ 344 h 1008"/>
              <a:gd name="T64" fmla="*/ 931 w 1130"/>
              <a:gd name="T65" fmla="*/ 407 h 1008"/>
              <a:gd name="T66" fmla="*/ 950 w 1130"/>
              <a:gd name="T67" fmla="*/ 470 h 1008"/>
              <a:gd name="T68" fmla="*/ 1024 w 1130"/>
              <a:gd name="T69" fmla="*/ 573 h 1008"/>
              <a:gd name="T70" fmla="*/ 1016 w 1130"/>
              <a:gd name="T71" fmla="*/ 634 h 1008"/>
              <a:gd name="T72" fmla="*/ 980 w 1130"/>
              <a:gd name="T73" fmla="*/ 661 h 1008"/>
              <a:gd name="T74" fmla="*/ 961 w 1130"/>
              <a:gd name="T75" fmla="*/ 710 h 1008"/>
              <a:gd name="T76" fmla="*/ 893 w 1130"/>
              <a:gd name="T77" fmla="*/ 726 h 1008"/>
              <a:gd name="T78" fmla="*/ 770 w 1130"/>
              <a:gd name="T79" fmla="*/ 754 h 1008"/>
              <a:gd name="T80" fmla="*/ 688 w 1130"/>
              <a:gd name="T81" fmla="*/ 751 h 1008"/>
              <a:gd name="T82" fmla="*/ 655 w 1130"/>
              <a:gd name="T83" fmla="*/ 808 h 1008"/>
              <a:gd name="T84" fmla="*/ 609 w 1130"/>
              <a:gd name="T85" fmla="*/ 819 h 1008"/>
              <a:gd name="T86" fmla="*/ 576 w 1130"/>
              <a:gd name="T87" fmla="*/ 825 h 1008"/>
              <a:gd name="T88" fmla="*/ 489 w 1130"/>
              <a:gd name="T89" fmla="*/ 858 h 1008"/>
              <a:gd name="T90" fmla="*/ 399 w 1130"/>
              <a:gd name="T91" fmla="*/ 890 h 1008"/>
              <a:gd name="T92" fmla="*/ 358 w 1130"/>
              <a:gd name="T93" fmla="*/ 961 h 1008"/>
              <a:gd name="T94" fmla="*/ 303 w 1130"/>
              <a:gd name="T95" fmla="*/ 1008 h 1008"/>
              <a:gd name="T96" fmla="*/ 238 w 1130"/>
              <a:gd name="T97" fmla="*/ 986 h 1008"/>
              <a:gd name="T98" fmla="*/ 224 w 1130"/>
              <a:gd name="T99" fmla="*/ 918 h 1008"/>
              <a:gd name="T100" fmla="*/ 208 w 1130"/>
              <a:gd name="T101" fmla="*/ 858 h 1008"/>
              <a:gd name="T102" fmla="*/ 194 w 1130"/>
              <a:gd name="T103" fmla="*/ 798 h 1008"/>
              <a:gd name="T104" fmla="*/ 205 w 1130"/>
              <a:gd name="T105" fmla="*/ 743 h 1008"/>
              <a:gd name="T106" fmla="*/ 115 w 1130"/>
              <a:gd name="T107" fmla="*/ 721 h 1008"/>
              <a:gd name="T108" fmla="*/ 85 w 1130"/>
              <a:gd name="T109" fmla="*/ 683 h 1008"/>
              <a:gd name="T110" fmla="*/ 0 w 1130"/>
              <a:gd name="T111" fmla="*/ 653 h 10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30" h="1008">
                <a:moveTo>
                  <a:pt x="0" y="653"/>
                </a:moveTo>
                <a:lnTo>
                  <a:pt x="55" y="623"/>
                </a:lnTo>
                <a:lnTo>
                  <a:pt x="52" y="582"/>
                </a:lnTo>
                <a:lnTo>
                  <a:pt x="71" y="560"/>
                </a:lnTo>
                <a:lnTo>
                  <a:pt x="129" y="552"/>
                </a:lnTo>
                <a:lnTo>
                  <a:pt x="178" y="557"/>
                </a:lnTo>
                <a:lnTo>
                  <a:pt x="197" y="524"/>
                </a:lnTo>
                <a:lnTo>
                  <a:pt x="197" y="497"/>
                </a:lnTo>
                <a:lnTo>
                  <a:pt x="213" y="470"/>
                </a:lnTo>
                <a:lnTo>
                  <a:pt x="232" y="470"/>
                </a:lnTo>
                <a:lnTo>
                  <a:pt x="241" y="497"/>
                </a:lnTo>
                <a:lnTo>
                  <a:pt x="265" y="489"/>
                </a:lnTo>
                <a:lnTo>
                  <a:pt x="265" y="456"/>
                </a:lnTo>
                <a:lnTo>
                  <a:pt x="279" y="440"/>
                </a:lnTo>
                <a:lnTo>
                  <a:pt x="290" y="415"/>
                </a:lnTo>
                <a:lnTo>
                  <a:pt x="312" y="415"/>
                </a:lnTo>
                <a:lnTo>
                  <a:pt x="320" y="448"/>
                </a:lnTo>
                <a:lnTo>
                  <a:pt x="347" y="461"/>
                </a:lnTo>
                <a:lnTo>
                  <a:pt x="396" y="426"/>
                </a:lnTo>
                <a:lnTo>
                  <a:pt x="399" y="368"/>
                </a:lnTo>
                <a:lnTo>
                  <a:pt x="421" y="344"/>
                </a:lnTo>
                <a:lnTo>
                  <a:pt x="448" y="358"/>
                </a:lnTo>
                <a:lnTo>
                  <a:pt x="481" y="330"/>
                </a:lnTo>
                <a:lnTo>
                  <a:pt x="500" y="352"/>
                </a:lnTo>
                <a:lnTo>
                  <a:pt x="538" y="330"/>
                </a:lnTo>
                <a:lnTo>
                  <a:pt x="582" y="325"/>
                </a:lnTo>
                <a:lnTo>
                  <a:pt x="593" y="347"/>
                </a:lnTo>
                <a:lnTo>
                  <a:pt x="609" y="347"/>
                </a:lnTo>
                <a:lnTo>
                  <a:pt x="636" y="319"/>
                </a:lnTo>
                <a:lnTo>
                  <a:pt x="636" y="276"/>
                </a:lnTo>
                <a:lnTo>
                  <a:pt x="674" y="267"/>
                </a:lnTo>
                <a:lnTo>
                  <a:pt x="699" y="243"/>
                </a:lnTo>
                <a:lnTo>
                  <a:pt x="734" y="265"/>
                </a:lnTo>
                <a:lnTo>
                  <a:pt x="784" y="237"/>
                </a:lnTo>
                <a:lnTo>
                  <a:pt x="805" y="215"/>
                </a:lnTo>
                <a:lnTo>
                  <a:pt x="846" y="218"/>
                </a:lnTo>
                <a:lnTo>
                  <a:pt x="868" y="177"/>
                </a:lnTo>
                <a:lnTo>
                  <a:pt x="898" y="177"/>
                </a:lnTo>
                <a:lnTo>
                  <a:pt x="909" y="191"/>
                </a:lnTo>
                <a:lnTo>
                  <a:pt x="966" y="169"/>
                </a:lnTo>
                <a:lnTo>
                  <a:pt x="972" y="128"/>
                </a:lnTo>
                <a:lnTo>
                  <a:pt x="923" y="114"/>
                </a:lnTo>
                <a:lnTo>
                  <a:pt x="923" y="82"/>
                </a:lnTo>
                <a:lnTo>
                  <a:pt x="876" y="73"/>
                </a:lnTo>
                <a:lnTo>
                  <a:pt x="893" y="41"/>
                </a:lnTo>
                <a:lnTo>
                  <a:pt x="909" y="0"/>
                </a:lnTo>
                <a:lnTo>
                  <a:pt x="958" y="21"/>
                </a:lnTo>
                <a:lnTo>
                  <a:pt x="969" y="32"/>
                </a:lnTo>
                <a:lnTo>
                  <a:pt x="996" y="32"/>
                </a:lnTo>
                <a:lnTo>
                  <a:pt x="1043" y="19"/>
                </a:lnTo>
                <a:lnTo>
                  <a:pt x="1070" y="46"/>
                </a:lnTo>
                <a:lnTo>
                  <a:pt x="1100" y="73"/>
                </a:lnTo>
                <a:lnTo>
                  <a:pt x="1100" y="109"/>
                </a:lnTo>
                <a:lnTo>
                  <a:pt x="1078" y="147"/>
                </a:lnTo>
                <a:lnTo>
                  <a:pt x="1130" y="139"/>
                </a:lnTo>
                <a:lnTo>
                  <a:pt x="1122" y="194"/>
                </a:lnTo>
                <a:lnTo>
                  <a:pt x="1122" y="221"/>
                </a:lnTo>
                <a:lnTo>
                  <a:pt x="1084" y="235"/>
                </a:lnTo>
                <a:lnTo>
                  <a:pt x="1078" y="276"/>
                </a:lnTo>
                <a:lnTo>
                  <a:pt x="1040" y="262"/>
                </a:lnTo>
                <a:lnTo>
                  <a:pt x="999" y="256"/>
                </a:lnTo>
                <a:lnTo>
                  <a:pt x="1007" y="292"/>
                </a:lnTo>
                <a:lnTo>
                  <a:pt x="980" y="319"/>
                </a:lnTo>
                <a:lnTo>
                  <a:pt x="980" y="344"/>
                </a:lnTo>
                <a:lnTo>
                  <a:pt x="956" y="368"/>
                </a:lnTo>
                <a:lnTo>
                  <a:pt x="931" y="407"/>
                </a:lnTo>
                <a:lnTo>
                  <a:pt x="950" y="440"/>
                </a:lnTo>
                <a:lnTo>
                  <a:pt x="950" y="470"/>
                </a:lnTo>
                <a:lnTo>
                  <a:pt x="994" y="538"/>
                </a:lnTo>
                <a:lnTo>
                  <a:pt x="1024" y="573"/>
                </a:lnTo>
                <a:lnTo>
                  <a:pt x="1010" y="593"/>
                </a:lnTo>
                <a:lnTo>
                  <a:pt x="1016" y="634"/>
                </a:lnTo>
                <a:lnTo>
                  <a:pt x="988" y="634"/>
                </a:lnTo>
                <a:lnTo>
                  <a:pt x="980" y="661"/>
                </a:lnTo>
                <a:lnTo>
                  <a:pt x="950" y="661"/>
                </a:lnTo>
                <a:lnTo>
                  <a:pt x="961" y="710"/>
                </a:lnTo>
                <a:lnTo>
                  <a:pt x="939" y="732"/>
                </a:lnTo>
                <a:lnTo>
                  <a:pt x="893" y="726"/>
                </a:lnTo>
                <a:lnTo>
                  <a:pt x="865" y="754"/>
                </a:lnTo>
                <a:lnTo>
                  <a:pt x="770" y="754"/>
                </a:lnTo>
                <a:lnTo>
                  <a:pt x="724" y="732"/>
                </a:lnTo>
                <a:lnTo>
                  <a:pt x="688" y="751"/>
                </a:lnTo>
                <a:lnTo>
                  <a:pt x="688" y="778"/>
                </a:lnTo>
                <a:lnTo>
                  <a:pt x="655" y="808"/>
                </a:lnTo>
                <a:lnTo>
                  <a:pt x="623" y="808"/>
                </a:lnTo>
                <a:lnTo>
                  <a:pt x="609" y="819"/>
                </a:lnTo>
                <a:lnTo>
                  <a:pt x="612" y="844"/>
                </a:lnTo>
                <a:lnTo>
                  <a:pt x="576" y="825"/>
                </a:lnTo>
                <a:lnTo>
                  <a:pt x="541" y="860"/>
                </a:lnTo>
                <a:lnTo>
                  <a:pt x="489" y="858"/>
                </a:lnTo>
                <a:lnTo>
                  <a:pt x="442" y="888"/>
                </a:lnTo>
                <a:lnTo>
                  <a:pt x="399" y="890"/>
                </a:lnTo>
                <a:lnTo>
                  <a:pt x="366" y="923"/>
                </a:lnTo>
                <a:lnTo>
                  <a:pt x="358" y="961"/>
                </a:lnTo>
                <a:lnTo>
                  <a:pt x="322" y="975"/>
                </a:lnTo>
                <a:lnTo>
                  <a:pt x="303" y="1008"/>
                </a:lnTo>
                <a:lnTo>
                  <a:pt x="262" y="986"/>
                </a:lnTo>
                <a:lnTo>
                  <a:pt x="238" y="986"/>
                </a:lnTo>
                <a:lnTo>
                  <a:pt x="197" y="945"/>
                </a:lnTo>
                <a:lnTo>
                  <a:pt x="224" y="918"/>
                </a:lnTo>
                <a:lnTo>
                  <a:pt x="197" y="879"/>
                </a:lnTo>
                <a:lnTo>
                  <a:pt x="208" y="858"/>
                </a:lnTo>
                <a:lnTo>
                  <a:pt x="183" y="833"/>
                </a:lnTo>
                <a:lnTo>
                  <a:pt x="194" y="798"/>
                </a:lnTo>
                <a:lnTo>
                  <a:pt x="178" y="767"/>
                </a:lnTo>
                <a:lnTo>
                  <a:pt x="205" y="743"/>
                </a:lnTo>
                <a:lnTo>
                  <a:pt x="178" y="713"/>
                </a:lnTo>
                <a:lnTo>
                  <a:pt x="115" y="721"/>
                </a:lnTo>
                <a:lnTo>
                  <a:pt x="115" y="694"/>
                </a:lnTo>
                <a:lnTo>
                  <a:pt x="85" y="683"/>
                </a:lnTo>
                <a:lnTo>
                  <a:pt x="28" y="683"/>
                </a:lnTo>
                <a:lnTo>
                  <a:pt x="0" y="653"/>
                </a:lnTo>
                <a:lnTo>
                  <a:pt x="0" y="653"/>
                </a:lnTo>
                <a:close/>
              </a:path>
            </a:pathLst>
          </a:custGeom>
          <a:solidFill>
            <a:schemeClr val="bg1">
              <a:alpha val="19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Freeform 10">
            <a:extLst>
              <a:ext uri="{FF2B5EF4-FFF2-40B4-BE49-F238E27FC236}">
                <a16:creationId xmlns:a16="http://schemas.microsoft.com/office/drawing/2014/main" id="{6F144411-241D-4A8D-B21F-D91B602445E1}"/>
              </a:ext>
            </a:extLst>
          </p:cNvPr>
          <p:cNvSpPr>
            <a:spLocks/>
          </p:cNvSpPr>
          <p:nvPr/>
        </p:nvSpPr>
        <p:spPr bwMode="auto">
          <a:xfrm>
            <a:off x="1296290" y="3359588"/>
            <a:ext cx="1528763" cy="1908175"/>
          </a:xfrm>
          <a:custGeom>
            <a:avLst/>
            <a:gdLst>
              <a:gd name="T0" fmla="*/ 598 w 963"/>
              <a:gd name="T1" fmla="*/ 47 h 1202"/>
              <a:gd name="T2" fmla="*/ 565 w 963"/>
              <a:gd name="T3" fmla="*/ 107 h 1202"/>
              <a:gd name="T4" fmla="*/ 475 w 963"/>
              <a:gd name="T5" fmla="*/ 68 h 1202"/>
              <a:gd name="T6" fmla="*/ 385 w 963"/>
              <a:gd name="T7" fmla="*/ 159 h 1202"/>
              <a:gd name="T8" fmla="*/ 328 w 963"/>
              <a:gd name="T9" fmla="*/ 161 h 1202"/>
              <a:gd name="T10" fmla="*/ 270 w 963"/>
              <a:gd name="T11" fmla="*/ 150 h 1202"/>
              <a:gd name="T12" fmla="*/ 197 w 963"/>
              <a:gd name="T13" fmla="*/ 200 h 1202"/>
              <a:gd name="T14" fmla="*/ 139 w 963"/>
              <a:gd name="T15" fmla="*/ 197 h 1202"/>
              <a:gd name="T16" fmla="*/ 52 w 963"/>
              <a:gd name="T17" fmla="*/ 265 h 1202"/>
              <a:gd name="T18" fmla="*/ 0 w 963"/>
              <a:gd name="T19" fmla="*/ 350 h 1202"/>
              <a:gd name="T20" fmla="*/ 82 w 963"/>
              <a:gd name="T21" fmla="*/ 421 h 1202"/>
              <a:gd name="T22" fmla="*/ 109 w 963"/>
              <a:gd name="T23" fmla="*/ 503 h 1202"/>
              <a:gd name="T24" fmla="*/ 156 w 963"/>
              <a:gd name="T25" fmla="*/ 579 h 1202"/>
              <a:gd name="T26" fmla="*/ 158 w 963"/>
              <a:gd name="T27" fmla="*/ 670 h 1202"/>
              <a:gd name="T28" fmla="*/ 229 w 963"/>
              <a:gd name="T29" fmla="*/ 724 h 1202"/>
              <a:gd name="T30" fmla="*/ 303 w 963"/>
              <a:gd name="T31" fmla="*/ 782 h 1202"/>
              <a:gd name="T32" fmla="*/ 360 w 963"/>
              <a:gd name="T33" fmla="*/ 776 h 1202"/>
              <a:gd name="T34" fmla="*/ 418 w 963"/>
              <a:gd name="T35" fmla="*/ 858 h 1202"/>
              <a:gd name="T36" fmla="*/ 464 w 963"/>
              <a:gd name="T37" fmla="*/ 926 h 1202"/>
              <a:gd name="T38" fmla="*/ 516 w 963"/>
              <a:gd name="T39" fmla="*/ 995 h 1202"/>
              <a:gd name="T40" fmla="*/ 584 w 963"/>
              <a:gd name="T41" fmla="*/ 1014 h 1202"/>
              <a:gd name="T42" fmla="*/ 658 w 963"/>
              <a:gd name="T43" fmla="*/ 1104 h 1202"/>
              <a:gd name="T44" fmla="*/ 726 w 963"/>
              <a:gd name="T45" fmla="*/ 1202 h 1202"/>
              <a:gd name="T46" fmla="*/ 751 w 963"/>
              <a:gd name="T47" fmla="*/ 1142 h 1202"/>
              <a:gd name="T48" fmla="*/ 791 w 963"/>
              <a:gd name="T49" fmla="*/ 1096 h 1202"/>
              <a:gd name="T50" fmla="*/ 783 w 963"/>
              <a:gd name="T51" fmla="*/ 1052 h 1202"/>
              <a:gd name="T52" fmla="*/ 816 w 963"/>
              <a:gd name="T53" fmla="*/ 1003 h 1202"/>
              <a:gd name="T54" fmla="*/ 860 w 963"/>
              <a:gd name="T55" fmla="*/ 973 h 1202"/>
              <a:gd name="T56" fmla="*/ 857 w 963"/>
              <a:gd name="T57" fmla="*/ 902 h 1202"/>
              <a:gd name="T58" fmla="*/ 862 w 963"/>
              <a:gd name="T59" fmla="*/ 864 h 1202"/>
              <a:gd name="T60" fmla="*/ 882 w 963"/>
              <a:gd name="T61" fmla="*/ 825 h 1202"/>
              <a:gd name="T62" fmla="*/ 928 w 963"/>
              <a:gd name="T63" fmla="*/ 768 h 1202"/>
              <a:gd name="T64" fmla="*/ 912 w 963"/>
              <a:gd name="T65" fmla="*/ 689 h 1202"/>
              <a:gd name="T66" fmla="*/ 903 w 963"/>
              <a:gd name="T67" fmla="*/ 631 h 1202"/>
              <a:gd name="T68" fmla="*/ 901 w 963"/>
              <a:gd name="T69" fmla="*/ 574 h 1202"/>
              <a:gd name="T70" fmla="*/ 909 w 963"/>
              <a:gd name="T71" fmla="*/ 514 h 1202"/>
              <a:gd name="T72" fmla="*/ 868 w 963"/>
              <a:gd name="T73" fmla="*/ 473 h 1202"/>
              <a:gd name="T74" fmla="*/ 857 w 963"/>
              <a:gd name="T75" fmla="*/ 418 h 1202"/>
              <a:gd name="T76" fmla="*/ 920 w 963"/>
              <a:gd name="T77" fmla="*/ 396 h 1202"/>
              <a:gd name="T78" fmla="*/ 933 w 963"/>
              <a:gd name="T79" fmla="*/ 336 h 1202"/>
              <a:gd name="T80" fmla="*/ 936 w 963"/>
              <a:gd name="T81" fmla="*/ 276 h 1202"/>
              <a:gd name="T82" fmla="*/ 955 w 963"/>
              <a:gd name="T83" fmla="*/ 224 h 1202"/>
              <a:gd name="T84" fmla="*/ 933 w 963"/>
              <a:gd name="T85" fmla="*/ 169 h 1202"/>
              <a:gd name="T86" fmla="*/ 903 w 963"/>
              <a:gd name="T87" fmla="*/ 142 h 1202"/>
              <a:gd name="T88" fmla="*/ 843 w 963"/>
              <a:gd name="T89" fmla="*/ 107 h 1202"/>
              <a:gd name="T90" fmla="*/ 791 w 963"/>
              <a:gd name="T91" fmla="*/ 104 h 1202"/>
              <a:gd name="T92" fmla="*/ 761 w 963"/>
              <a:gd name="T93" fmla="*/ 66 h 1202"/>
              <a:gd name="T94" fmla="*/ 699 w 963"/>
              <a:gd name="T95" fmla="*/ 79 h 1202"/>
              <a:gd name="T96" fmla="*/ 696 w 963"/>
              <a:gd name="T97" fmla="*/ 38 h 1202"/>
              <a:gd name="T98" fmla="*/ 641 w 963"/>
              <a:gd name="T99" fmla="*/ 0 h 1202"/>
              <a:gd name="T100" fmla="*/ 617 w 963"/>
              <a:gd name="T101" fmla="*/ 0 h 1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63" h="1202">
                <a:moveTo>
                  <a:pt x="617" y="0"/>
                </a:moveTo>
                <a:lnTo>
                  <a:pt x="598" y="47"/>
                </a:lnTo>
                <a:lnTo>
                  <a:pt x="565" y="57"/>
                </a:lnTo>
                <a:lnTo>
                  <a:pt x="565" y="107"/>
                </a:lnTo>
                <a:lnTo>
                  <a:pt x="521" y="74"/>
                </a:lnTo>
                <a:lnTo>
                  <a:pt x="475" y="68"/>
                </a:lnTo>
                <a:lnTo>
                  <a:pt x="385" y="126"/>
                </a:lnTo>
                <a:lnTo>
                  <a:pt x="385" y="159"/>
                </a:lnTo>
                <a:lnTo>
                  <a:pt x="363" y="180"/>
                </a:lnTo>
                <a:lnTo>
                  <a:pt x="328" y="161"/>
                </a:lnTo>
                <a:lnTo>
                  <a:pt x="308" y="172"/>
                </a:lnTo>
                <a:lnTo>
                  <a:pt x="270" y="150"/>
                </a:lnTo>
                <a:lnTo>
                  <a:pt x="227" y="167"/>
                </a:lnTo>
                <a:lnTo>
                  <a:pt x="197" y="200"/>
                </a:lnTo>
                <a:lnTo>
                  <a:pt x="167" y="172"/>
                </a:lnTo>
                <a:lnTo>
                  <a:pt x="139" y="197"/>
                </a:lnTo>
                <a:lnTo>
                  <a:pt x="98" y="194"/>
                </a:lnTo>
                <a:lnTo>
                  <a:pt x="52" y="265"/>
                </a:lnTo>
                <a:lnTo>
                  <a:pt x="49" y="306"/>
                </a:lnTo>
                <a:lnTo>
                  <a:pt x="0" y="350"/>
                </a:lnTo>
                <a:lnTo>
                  <a:pt x="38" y="391"/>
                </a:lnTo>
                <a:lnTo>
                  <a:pt x="82" y="421"/>
                </a:lnTo>
                <a:lnTo>
                  <a:pt x="79" y="467"/>
                </a:lnTo>
                <a:lnTo>
                  <a:pt x="109" y="503"/>
                </a:lnTo>
                <a:lnTo>
                  <a:pt x="107" y="547"/>
                </a:lnTo>
                <a:lnTo>
                  <a:pt x="156" y="579"/>
                </a:lnTo>
                <a:lnTo>
                  <a:pt x="150" y="631"/>
                </a:lnTo>
                <a:lnTo>
                  <a:pt x="158" y="670"/>
                </a:lnTo>
                <a:lnTo>
                  <a:pt x="197" y="689"/>
                </a:lnTo>
                <a:lnTo>
                  <a:pt x="229" y="724"/>
                </a:lnTo>
                <a:lnTo>
                  <a:pt x="257" y="768"/>
                </a:lnTo>
                <a:lnTo>
                  <a:pt x="303" y="782"/>
                </a:lnTo>
                <a:lnTo>
                  <a:pt x="317" y="771"/>
                </a:lnTo>
                <a:lnTo>
                  <a:pt x="360" y="776"/>
                </a:lnTo>
                <a:lnTo>
                  <a:pt x="412" y="814"/>
                </a:lnTo>
                <a:lnTo>
                  <a:pt x="418" y="858"/>
                </a:lnTo>
                <a:lnTo>
                  <a:pt x="464" y="905"/>
                </a:lnTo>
                <a:lnTo>
                  <a:pt x="464" y="926"/>
                </a:lnTo>
                <a:lnTo>
                  <a:pt x="508" y="962"/>
                </a:lnTo>
                <a:lnTo>
                  <a:pt x="516" y="995"/>
                </a:lnTo>
                <a:lnTo>
                  <a:pt x="543" y="1014"/>
                </a:lnTo>
                <a:lnTo>
                  <a:pt x="584" y="1014"/>
                </a:lnTo>
                <a:lnTo>
                  <a:pt x="622" y="1052"/>
                </a:lnTo>
                <a:lnTo>
                  <a:pt x="658" y="1104"/>
                </a:lnTo>
                <a:lnTo>
                  <a:pt x="660" y="1159"/>
                </a:lnTo>
                <a:lnTo>
                  <a:pt x="726" y="1202"/>
                </a:lnTo>
                <a:lnTo>
                  <a:pt x="751" y="1167"/>
                </a:lnTo>
                <a:lnTo>
                  <a:pt x="751" y="1142"/>
                </a:lnTo>
                <a:lnTo>
                  <a:pt x="759" y="1109"/>
                </a:lnTo>
                <a:lnTo>
                  <a:pt x="791" y="1096"/>
                </a:lnTo>
                <a:lnTo>
                  <a:pt x="797" y="1074"/>
                </a:lnTo>
                <a:lnTo>
                  <a:pt x="783" y="1052"/>
                </a:lnTo>
                <a:lnTo>
                  <a:pt x="791" y="995"/>
                </a:lnTo>
                <a:lnTo>
                  <a:pt x="816" y="1003"/>
                </a:lnTo>
                <a:lnTo>
                  <a:pt x="824" y="987"/>
                </a:lnTo>
                <a:lnTo>
                  <a:pt x="860" y="973"/>
                </a:lnTo>
                <a:lnTo>
                  <a:pt x="876" y="937"/>
                </a:lnTo>
                <a:lnTo>
                  <a:pt x="857" y="902"/>
                </a:lnTo>
                <a:lnTo>
                  <a:pt x="887" y="888"/>
                </a:lnTo>
                <a:lnTo>
                  <a:pt x="862" y="864"/>
                </a:lnTo>
                <a:lnTo>
                  <a:pt x="882" y="847"/>
                </a:lnTo>
                <a:lnTo>
                  <a:pt x="882" y="825"/>
                </a:lnTo>
                <a:lnTo>
                  <a:pt x="901" y="809"/>
                </a:lnTo>
                <a:lnTo>
                  <a:pt x="928" y="768"/>
                </a:lnTo>
                <a:lnTo>
                  <a:pt x="909" y="735"/>
                </a:lnTo>
                <a:lnTo>
                  <a:pt x="912" y="689"/>
                </a:lnTo>
                <a:lnTo>
                  <a:pt x="912" y="661"/>
                </a:lnTo>
                <a:lnTo>
                  <a:pt x="903" y="631"/>
                </a:lnTo>
                <a:lnTo>
                  <a:pt x="920" y="607"/>
                </a:lnTo>
                <a:lnTo>
                  <a:pt x="901" y="574"/>
                </a:lnTo>
                <a:lnTo>
                  <a:pt x="901" y="538"/>
                </a:lnTo>
                <a:lnTo>
                  <a:pt x="909" y="514"/>
                </a:lnTo>
                <a:lnTo>
                  <a:pt x="890" y="497"/>
                </a:lnTo>
                <a:lnTo>
                  <a:pt x="868" y="473"/>
                </a:lnTo>
                <a:lnTo>
                  <a:pt x="879" y="443"/>
                </a:lnTo>
                <a:lnTo>
                  <a:pt x="857" y="418"/>
                </a:lnTo>
                <a:lnTo>
                  <a:pt x="887" y="396"/>
                </a:lnTo>
                <a:lnTo>
                  <a:pt x="920" y="396"/>
                </a:lnTo>
                <a:lnTo>
                  <a:pt x="947" y="361"/>
                </a:lnTo>
                <a:lnTo>
                  <a:pt x="933" y="336"/>
                </a:lnTo>
                <a:lnTo>
                  <a:pt x="950" y="312"/>
                </a:lnTo>
                <a:lnTo>
                  <a:pt x="936" y="276"/>
                </a:lnTo>
                <a:lnTo>
                  <a:pt x="963" y="246"/>
                </a:lnTo>
                <a:lnTo>
                  <a:pt x="955" y="224"/>
                </a:lnTo>
                <a:lnTo>
                  <a:pt x="958" y="189"/>
                </a:lnTo>
                <a:lnTo>
                  <a:pt x="933" y="169"/>
                </a:lnTo>
                <a:lnTo>
                  <a:pt x="903" y="164"/>
                </a:lnTo>
                <a:lnTo>
                  <a:pt x="903" y="142"/>
                </a:lnTo>
                <a:lnTo>
                  <a:pt x="873" y="148"/>
                </a:lnTo>
                <a:lnTo>
                  <a:pt x="843" y="107"/>
                </a:lnTo>
                <a:lnTo>
                  <a:pt x="816" y="118"/>
                </a:lnTo>
                <a:lnTo>
                  <a:pt x="791" y="104"/>
                </a:lnTo>
                <a:lnTo>
                  <a:pt x="767" y="93"/>
                </a:lnTo>
                <a:lnTo>
                  <a:pt x="761" y="66"/>
                </a:lnTo>
                <a:lnTo>
                  <a:pt x="723" y="63"/>
                </a:lnTo>
                <a:lnTo>
                  <a:pt x="699" y="79"/>
                </a:lnTo>
                <a:lnTo>
                  <a:pt x="680" y="60"/>
                </a:lnTo>
                <a:lnTo>
                  <a:pt x="696" y="38"/>
                </a:lnTo>
                <a:lnTo>
                  <a:pt x="682" y="22"/>
                </a:lnTo>
                <a:lnTo>
                  <a:pt x="641" y="0"/>
                </a:lnTo>
                <a:lnTo>
                  <a:pt x="617" y="0"/>
                </a:lnTo>
                <a:lnTo>
                  <a:pt x="617" y="0"/>
                </a:lnTo>
                <a:close/>
              </a:path>
            </a:pathLst>
          </a:custGeom>
          <a:solidFill>
            <a:schemeClr val="bg1">
              <a:alpha val="13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4" name="Freeform 11">
            <a:extLst>
              <a:ext uri="{FF2B5EF4-FFF2-40B4-BE49-F238E27FC236}">
                <a16:creationId xmlns:a16="http://schemas.microsoft.com/office/drawing/2014/main" id="{5E42F6F3-D732-4AF7-9435-E5F1DE138855}"/>
              </a:ext>
            </a:extLst>
          </p:cNvPr>
          <p:cNvSpPr>
            <a:spLocks/>
          </p:cNvSpPr>
          <p:nvPr/>
        </p:nvSpPr>
        <p:spPr bwMode="auto">
          <a:xfrm>
            <a:off x="4463352" y="3173851"/>
            <a:ext cx="1576388" cy="1049338"/>
          </a:xfrm>
          <a:custGeom>
            <a:avLst/>
            <a:gdLst>
              <a:gd name="T0" fmla="*/ 982 w 993"/>
              <a:gd name="T1" fmla="*/ 46 h 661"/>
              <a:gd name="T2" fmla="*/ 947 w 993"/>
              <a:gd name="T3" fmla="*/ 150 h 661"/>
              <a:gd name="T4" fmla="*/ 903 w 993"/>
              <a:gd name="T5" fmla="*/ 224 h 661"/>
              <a:gd name="T6" fmla="*/ 920 w 993"/>
              <a:gd name="T7" fmla="*/ 289 h 661"/>
              <a:gd name="T8" fmla="*/ 939 w 993"/>
              <a:gd name="T9" fmla="*/ 347 h 661"/>
              <a:gd name="T10" fmla="*/ 930 w 993"/>
              <a:gd name="T11" fmla="*/ 418 h 661"/>
              <a:gd name="T12" fmla="*/ 955 w 993"/>
              <a:gd name="T13" fmla="*/ 494 h 661"/>
              <a:gd name="T14" fmla="*/ 990 w 993"/>
              <a:gd name="T15" fmla="*/ 554 h 661"/>
              <a:gd name="T16" fmla="*/ 960 w 993"/>
              <a:gd name="T17" fmla="*/ 617 h 661"/>
              <a:gd name="T18" fmla="*/ 906 w 993"/>
              <a:gd name="T19" fmla="*/ 609 h 661"/>
              <a:gd name="T20" fmla="*/ 775 w 993"/>
              <a:gd name="T21" fmla="*/ 644 h 661"/>
              <a:gd name="T22" fmla="*/ 685 w 993"/>
              <a:gd name="T23" fmla="*/ 661 h 661"/>
              <a:gd name="T24" fmla="*/ 606 w 993"/>
              <a:gd name="T25" fmla="*/ 620 h 661"/>
              <a:gd name="T26" fmla="*/ 483 w 993"/>
              <a:gd name="T27" fmla="*/ 549 h 661"/>
              <a:gd name="T28" fmla="*/ 428 w 993"/>
              <a:gd name="T29" fmla="*/ 516 h 661"/>
              <a:gd name="T30" fmla="*/ 390 w 993"/>
              <a:gd name="T31" fmla="*/ 521 h 661"/>
              <a:gd name="T32" fmla="*/ 344 w 993"/>
              <a:gd name="T33" fmla="*/ 538 h 661"/>
              <a:gd name="T34" fmla="*/ 322 w 993"/>
              <a:gd name="T35" fmla="*/ 497 h 661"/>
              <a:gd name="T36" fmla="*/ 267 w 993"/>
              <a:gd name="T37" fmla="*/ 478 h 661"/>
              <a:gd name="T38" fmla="*/ 202 w 993"/>
              <a:gd name="T39" fmla="*/ 426 h 661"/>
              <a:gd name="T40" fmla="*/ 93 w 993"/>
              <a:gd name="T41" fmla="*/ 385 h 661"/>
              <a:gd name="T42" fmla="*/ 104 w 993"/>
              <a:gd name="T43" fmla="*/ 317 h 661"/>
              <a:gd name="T44" fmla="*/ 65 w 993"/>
              <a:gd name="T45" fmla="*/ 251 h 661"/>
              <a:gd name="T46" fmla="*/ 33 w 993"/>
              <a:gd name="T47" fmla="*/ 213 h 661"/>
              <a:gd name="T48" fmla="*/ 5 w 993"/>
              <a:gd name="T49" fmla="*/ 166 h 661"/>
              <a:gd name="T50" fmla="*/ 76 w 993"/>
              <a:gd name="T51" fmla="*/ 125 h 661"/>
              <a:gd name="T52" fmla="*/ 164 w 993"/>
              <a:gd name="T53" fmla="*/ 92 h 661"/>
              <a:gd name="T54" fmla="*/ 251 w 993"/>
              <a:gd name="T55" fmla="*/ 51 h 661"/>
              <a:gd name="T56" fmla="*/ 278 w 993"/>
              <a:gd name="T57" fmla="*/ 84 h 661"/>
              <a:gd name="T58" fmla="*/ 319 w 993"/>
              <a:gd name="T59" fmla="*/ 73 h 661"/>
              <a:gd name="T60" fmla="*/ 401 w 993"/>
              <a:gd name="T61" fmla="*/ 54 h 661"/>
              <a:gd name="T62" fmla="*/ 423 w 993"/>
              <a:gd name="T63" fmla="*/ 114 h 661"/>
              <a:gd name="T64" fmla="*/ 472 w 993"/>
              <a:gd name="T65" fmla="*/ 139 h 661"/>
              <a:gd name="T66" fmla="*/ 540 w 993"/>
              <a:gd name="T67" fmla="*/ 188 h 661"/>
              <a:gd name="T68" fmla="*/ 633 w 993"/>
              <a:gd name="T69" fmla="*/ 177 h 661"/>
              <a:gd name="T70" fmla="*/ 674 w 993"/>
              <a:gd name="T71" fmla="*/ 103 h 661"/>
              <a:gd name="T72" fmla="*/ 731 w 993"/>
              <a:gd name="T73" fmla="*/ 54 h 661"/>
              <a:gd name="T74" fmla="*/ 805 w 993"/>
              <a:gd name="T75" fmla="*/ 76 h 661"/>
              <a:gd name="T76" fmla="*/ 920 w 993"/>
              <a:gd name="T77" fmla="*/ 76 h 661"/>
              <a:gd name="T78" fmla="*/ 939 w 993"/>
              <a:gd name="T79" fmla="*/ 19 h 661"/>
              <a:gd name="T80" fmla="*/ 993 w 993"/>
              <a:gd name="T81" fmla="*/ 0 h 6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93" h="661">
                <a:moveTo>
                  <a:pt x="993" y="0"/>
                </a:moveTo>
                <a:lnTo>
                  <a:pt x="982" y="46"/>
                </a:lnTo>
                <a:lnTo>
                  <a:pt x="955" y="101"/>
                </a:lnTo>
                <a:lnTo>
                  <a:pt x="947" y="150"/>
                </a:lnTo>
                <a:lnTo>
                  <a:pt x="963" y="174"/>
                </a:lnTo>
                <a:lnTo>
                  <a:pt x="903" y="224"/>
                </a:lnTo>
                <a:lnTo>
                  <a:pt x="903" y="256"/>
                </a:lnTo>
                <a:lnTo>
                  <a:pt x="920" y="289"/>
                </a:lnTo>
                <a:lnTo>
                  <a:pt x="925" y="333"/>
                </a:lnTo>
                <a:lnTo>
                  <a:pt x="939" y="347"/>
                </a:lnTo>
                <a:lnTo>
                  <a:pt x="906" y="368"/>
                </a:lnTo>
                <a:lnTo>
                  <a:pt x="930" y="418"/>
                </a:lnTo>
                <a:lnTo>
                  <a:pt x="955" y="470"/>
                </a:lnTo>
                <a:lnTo>
                  <a:pt x="955" y="494"/>
                </a:lnTo>
                <a:lnTo>
                  <a:pt x="990" y="511"/>
                </a:lnTo>
                <a:lnTo>
                  <a:pt x="990" y="554"/>
                </a:lnTo>
                <a:lnTo>
                  <a:pt x="960" y="584"/>
                </a:lnTo>
                <a:lnTo>
                  <a:pt x="960" y="617"/>
                </a:lnTo>
                <a:lnTo>
                  <a:pt x="941" y="644"/>
                </a:lnTo>
                <a:lnTo>
                  <a:pt x="906" y="609"/>
                </a:lnTo>
                <a:lnTo>
                  <a:pt x="797" y="609"/>
                </a:lnTo>
                <a:lnTo>
                  <a:pt x="775" y="644"/>
                </a:lnTo>
                <a:lnTo>
                  <a:pt x="704" y="644"/>
                </a:lnTo>
                <a:lnTo>
                  <a:pt x="685" y="661"/>
                </a:lnTo>
                <a:lnTo>
                  <a:pt x="641" y="620"/>
                </a:lnTo>
                <a:lnTo>
                  <a:pt x="606" y="620"/>
                </a:lnTo>
                <a:lnTo>
                  <a:pt x="565" y="568"/>
                </a:lnTo>
                <a:lnTo>
                  <a:pt x="483" y="549"/>
                </a:lnTo>
                <a:lnTo>
                  <a:pt x="469" y="516"/>
                </a:lnTo>
                <a:lnTo>
                  <a:pt x="428" y="516"/>
                </a:lnTo>
                <a:lnTo>
                  <a:pt x="428" y="494"/>
                </a:lnTo>
                <a:lnTo>
                  <a:pt x="390" y="521"/>
                </a:lnTo>
                <a:lnTo>
                  <a:pt x="390" y="554"/>
                </a:lnTo>
                <a:lnTo>
                  <a:pt x="344" y="538"/>
                </a:lnTo>
                <a:lnTo>
                  <a:pt x="322" y="527"/>
                </a:lnTo>
                <a:lnTo>
                  <a:pt x="322" y="497"/>
                </a:lnTo>
                <a:lnTo>
                  <a:pt x="292" y="480"/>
                </a:lnTo>
                <a:lnTo>
                  <a:pt x="267" y="478"/>
                </a:lnTo>
                <a:lnTo>
                  <a:pt x="243" y="450"/>
                </a:lnTo>
                <a:lnTo>
                  <a:pt x="202" y="426"/>
                </a:lnTo>
                <a:lnTo>
                  <a:pt x="145" y="426"/>
                </a:lnTo>
                <a:lnTo>
                  <a:pt x="93" y="385"/>
                </a:lnTo>
                <a:lnTo>
                  <a:pt x="82" y="336"/>
                </a:lnTo>
                <a:lnTo>
                  <a:pt x="104" y="317"/>
                </a:lnTo>
                <a:lnTo>
                  <a:pt x="106" y="270"/>
                </a:lnTo>
                <a:lnTo>
                  <a:pt x="65" y="251"/>
                </a:lnTo>
                <a:lnTo>
                  <a:pt x="65" y="224"/>
                </a:lnTo>
                <a:lnTo>
                  <a:pt x="33" y="213"/>
                </a:lnTo>
                <a:lnTo>
                  <a:pt x="0" y="194"/>
                </a:lnTo>
                <a:lnTo>
                  <a:pt x="5" y="166"/>
                </a:lnTo>
                <a:lnTo>
                  <a:pt x="24" y="136"/>
                </a:lnTo>
                <a:lnTo>
                  <a:pt x="76" y="125"/>
                </a:lnTo>
                <a:lnTo>
                  <a:pt x="134" y="76"/>
                </a:lnTo>
                <a:lnTo>
                  <a:pt x="164" y="92"/>
                </a:lnTo>
                <a:lnTo>
                  <a:pt x="221" y="92"/>
                </a:lnTo>
                <a:lnTo>
                  <a:pt x="251" y="51"/>
                </a:lnTo>
                <a:lnTo>
                  <a:pt x="278" y="51"/>
                </a:lnTo>
                <a:lnTo>
                  <a:pt x="278" y="84"/>
                </a:lnTo>
                <a:lnTo>
                  <a:pt x="300" y="92"/>
                </a:lnTo>
                <a:lnTo>
                  <a:pt x="319" y="73"/>
                </a:lnTo>
                <a:lnTo>
                  <a:pt x="357" y="54"/>
                </a:lnTo>
                <a:lnTo>
                  <a:pt x="401" y="54"/>
                </a:lnTo>
                <a:lnTo>
                  <a:pt x="423" y="76"/>
                </a:lnTo>
                <a:lnTo>
                  <a:pt x="423" y="114"/>
                </a:lnTo>
                <a:lnTo>
                  <a:pt x="447" y="114"/>
                </a:lnTo>
                <a:lnTo>
                  <a:pt x="472" y="139"/>
                </a:lnTo>
                <a:lnTo>
                  <a:pt x="516" y="164"/>
                </a:lnTo>
                <a:lnTo>
                  <a:pt x="540" y="188"/>
                </a:lnTo>
                <a:lnTo>
                  <a:pt x="578" y="177"/>
                </a:lnTo>
                <a:lnTo>
                  <a:pt x="633" y="177"/>
                </a:lnTo>
                <a:lnTo>
                  <a:pt x="644" y="133"/>
                </a:lnTo>
                <a:lnTo>
                  <a:pt x="674" y="103"/>
                </a:lnTo>
                <a:lnTo>
                  <a:pt x="731" y="87"/>
                </a:lnTo>
                <a:lnTo>
                  <a:pt x="731" y="54"/>
                </a:lnTo>
                <a:lnTo>
                  <a:pt x="756" y="54"/>
                </a:lnTo>
                <a:lnTo>
                  <a:pt x="805" y="76"/>
                </a:lnTo>
                <a:lnTo>
                  <a:pt x="879" y="117"/>
                </a:lnTo>
                <a:lnTo>
                  <a:pt x="920" y="76"/>
                </a:lnTo>
                <a:lnTo>
                  <a:pt x="941" y="54"/>
                </a:lnTo>
                <a:lnTo>
                  <a:pt x="939" y="19"/>
                </a:lnTo>
                <a:lnTo>
                  <a:pt x="993" y="0"/>
                </a:lnTo>
                <a:lnTo>
                  <a:pt x="993" y="0"/>
                </a:lnTo>
                <a:close/>
              </a:path>
            </a:pathLst>
          </a:custGeom>
          <a:solidFill>
            <a:schemeClr val="bg1">
              <a:alpha val="28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5" name="Freeform 12">
            <a:extLst>
              <a:ext uri="{FF2B5EF4-FFF2-40B4-BE49-F238E27FC236}">
                <a16:creationId xmlns:a16="http://schemas.microsoft.com/office/drawing/2014/main" id="{E3304755-0AF9-4389-AB30-732D3851DC13}"/>
              </a:ext>
            </a:extLst>
          </p:cNvPr>
          <p:cNvSpPr>
            <a:spLocks/>
          </p:cNvSpPr>
          <p:nvPr/>
        </p:nvSpPr>
        <p:spPr bwMode="auto">
          <a:xfrm>
            <a:off x="6347715" y="2956363"/>
            <a:ext cx="1836738" cy="1504950"/>
          </a:xfrm>
          <a:custGeom>
            <a:avLst/>
            <a:gdLst>
              <a:gd name="T0" fmla="*/ 169 w 1157"/>
              <a:gd name="T1" fmla="*/ 123 h 948"/>
              <a:gd name="T2" fmla="*/ 115 w 1157"/>
              <a:gd name="T3" fmla="*/ 150 h 948"/>
              <a:gd name="T4" fmla="*/ 57 w 1157"/>
              <a:gd name="T5" fmla="*/ 229 h 948"/>
              <a:gd name="T6" fmla="*/ 52 w 1157"/>
              <a:gd name="T7" fmla="*/ 279 h 948"/>
              <a:gd name="T8" fmla="*/ 5 w 1157"/>
              <a:gd name="T9" fmla="*/ 374 h 948"/>
              <a:gd name="T10" fmla="*/ 8 w 1157"/>
              <a:gd name="T11" fmla="*/ 434 h 948"/>
              <a:gd name="T12" fmla="*/ 22 w 1157"/>
              <a:gd name="T13" fmla="*/ 500 h 948"/>
              <a:gd name="T14" fmla="*/ 49 w 1157"/>
              <a:gd name="T15" fmla="*/ 533 h 948"/>
              <a:gd name="T16" fmla="*/ 109 w 1157"/>
              <a:gd name="T17" fmla="*/ 555 h 948"/>
              <a:gd name="T18" fmla="*/ 186 w 1157"/>
              <a:gd name="T19" fmla="*/ 596 h 948"/>
              <a:gd name="T20" fmla="*/ 240 w 1157"/>
              <a:gd name="T21" fmla="*/ 609 h 948"/>
              <a:gd name="T22" fmla="*/ 295 w 1157"/>
              <a:gd name="T23" fmla="*/ 612 h 948"/>
              <a:gd name="T24" fmla="*/ 371 w 1157"/>
              <a:gd name="T25" fmla="*/ 617 h 948"/>
              <a:gd name="T26" fmla="*/ 407 w 1157"/>
              <a:gd name="T27" fmla="*/ 669 h 948"/>
              <a:gd name="T28" fmla="*/ 458 w 1157"/>
              <a:gd name="T29" fmla="*/ 724 h 948"/>
              <a:gd name="T30" fmla="*/ 483 w 1157"/>
              <a:gd name="T31" fmla="*/ 784 h 948"/>
              <a:gd name="T32" fmla="*/ 532 w 1157"/>
              <a:gd name="T33" fmla="*/ 817 h 948"/>
              <a:gd name="T34" fmla="*/ 595 w 1157"/>
              <a:gd name="T35" fmla="*/ 842 h 948"/>
              <a:gd name="T36" fmla="*/ 688 w 1157"/>
              <a:gd name="T37" fmla="*/ 833 h 948"/>
              <a:gd name="T38" fmla="*/ 756 w 1157"/>
              <a:gd name="T39" fmla="*/ 858 h 948"/>
              <a:gd name="T40" fmla="*/ 789 w 1157"/>
              <a:gd name="T41" fmla="*/ 872 h 948"/>
              <a:gd name="T42" fmla="*/ 838 w 1157"/>
              <a:gd name="T43" fmla="*/ 932 h 948"/>
              <a:gd name="T44" fmla="*/ 898 w 1157"/>
              <a:gd name="T45" fmla="*/ 937 h 948"/>
              <a:gd name="T46" fmla="*/ 947 w 1157"/>
              <a:gd name="T47" fmla="*/ 833 h 948"/>
              <a:gd name="T48" fmla="*/ 1010 w 1157"/>
              <a:gd name="T49" fmla="*/ 831 h 948"/>
              <a:gd name="T50" fmla="*/ 1097 w 1157"/>
              <a:gd name="T51" fmla="*/ 833 h 948"/>
              <a:gd name="T52" fmla="*/ 1157 w 1157"/>
              <a:gd name="T53" fmla="*/ 771 h 948"/>
              <a:gd name="T54" fmla="*/ 1111 w 1157"/>
              <a:gd name="T55" fmla="*/ 639 h 948"/>
              <a:gd name="T56" fmla="*/ 1051 w 1157"/>
              <a:gd name="T57" fmla="*/ 617 h 948"/>
              <a:gd name="T58" fmla="*/ 991 w 1157"/>
              <a:gd name="T59" fmla="*/ 566 h 948"/>
              <a:gd name="T60" fmla="*/ 974 w 1157"/>
              <a:gd name="T61" fmla="*/ 445 h 948"/>
              <a:gd name="T62" fmla="*/ 944 w 1157"/>
              <a:gd name="T63" fmla="*/ 396 h 948"/>
              <a:gd name="T64" fmla="*/ 849 w 1157"/>
              <a:gd name="T65" fmla="*/ 385 h 948"/>
              <a:gd name="T66" fmla="*/ 778 w 1157"/>
              <a:gd name="T67" fmla="*/ 410 h 948"/>
              <a:gd name="T68" fmla="*/ 712 w 1157"/>
              <a:gd name="T69" fmla="*/ 344 h 948"/>
              <a:gd name="T70" fmla="*/ 663 w 1157"/>
              <a:gd name="T71" fmla="*/ 341 h 948"/>
              <a:gd name="T72" fmla="*/ 633 w 1157"/>
              <a:gd name="T73" fmla="*/ 290 h 948"/>
              <a:gd name="T74" fmla="*/ 568 w 1157"/>
              <a:gd name="T75" fmla="*/ 270 h 948"/>
              <a:gd name="T76" fmla="*/ 513 w 1157"/>
              <a:gd name="T77" fmla="*/ 355 h 948"/>
              <a:gd name="T78" fmla="*/ 445 w 1157"/>
              <a:gd name="T79" fmla="*/ 322 h 948"/>
              <a:gd name="T80" fmla="*/ 396 w 1157"/>
              <a:gd name="T81" fmla="*/ 257 h 948"/>
              <a:gd name="T82" fmla="*/ 330 w 1157"/>
              <a:gd name="T83" fmla="*/ 219 h 948"/>
              <a:gd name="T84" fmla="*/ 297 w 1157"/>
              <a:gd name="T85" fmla="*/ 158 h 948"/>
              <a:gd name="T86" fmla="*/ 401 w 1157"/>
              <a:gd name="T87" fmla="*/ 120 h 948"/>
              <a:gd name="T88" fmla="*/ 371 w 1157"/>
              <a:gd name="T89" fmla="*/ 63 h 948"/>
              <a:gd name="T90" fmla="*/ 344 w 1157"/>
              <a:gd name="T91" fmla="*/ 0 h 948"/>
              <a:gd name="T92" fmla="*/ 306 w 1157"/>
              <a:gd name="T93" fmla="*/ 55 h 948"/>
              <a:gd name="T94" fmla="*/ 169 w 1157"/>
              <a:gd name="T95" fmla="*/ 63 h 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57" h="948">
                <a:moveTo>
                  <a:pt x="169" y="63"/>
                </a:moveTo>
                <a:lnTo>
                  <a:pt x="169" y="123"/>
                </a:lnTo>
                <a:lnTo>
                  <a:pt x="142" y="123"/>
                </a:lnTo>
                <a:lnTo>
                  <a:pt x="115" y="150"/>
                </a:lnTo>
                <a:lnTo>
                  <a:pt x="57" y="188"/>
                </a:lnTo>
                <a:lnTo>
                  <a:pt x="57" y="229"/>
                </a:lnTo>
                <a:lnTo>
                  <a:pt x="35" y="249"/>
                </a:lnTo>
                <a:lnTo>
                  <a:pt x="52" y="279"/>
                </a:lnTo>
                <a:lnTo>
                  <a:pt x="16" y="328"/>
                </a:lnTo>
                <a:lnTo>
                  <a:pt x="5" y="374"/>
                </a:lnTo>
                <a:lnTo>
                  <a:pt x="30" y="399"/>
                </a:lnTo>
                <a:lnTo>
                  <a:pt x="8" y="434"/>
                </a:lnTo>
                <a:lnTo>
                  <a:pt x="0" y="478"/>
                </a:lnTo>
                <a:lnTo>
                  <a:pt x="22" y="500"/>
                </a:lnTo>
                <a:lnTo>
                  <a:pt x="49" y="500"/>
                </a:lnTo>
                <a:lnTo>
                  <a:pt x="49" y="533"/>
                </a:lnTo>
                <a:lnTo>
                  <a:pt x="85" y="533"/>
                </a:lnTo>
                <a:lnTo>
                  <a:pt x="109" y="555"/>
                </a:lnTo>
                <a:lnTo>
                  <a:pt x="153" y="544"/>
                </a:lnTo>
                <a:lnTo>
                  <a:pt x="186" y="596"/>
                </a:lnTo>
                <a:lnTo>
                  <a:pt x="216" y="596"/>
                </a:lnTo>
                <a:lnTo>
                  <a:pt x="240" y="609"/>
                </a:lnTo>
                <a:lnTo>
                  <a:pt x="270" y="587"/>
                </a:lnTo>
                <a:lnTo>
                  <a:pt x="295" y="612"/>
                </a:lnTo>
                <a:lnTo>
                  <a:pt x="327" y="596"/>
                </a:lnTo>
                <a:lnTo>
                  <a:pt x="371" y="617"/>
                </a:lnTo>
                <a:lnTo>
                  <a:pt x="360" y="669"/>
                </a:lnTo>
                <a:lnTo>
                  <a:pt x="407" y="669"/>
                </a:lnTo>
                <a:lnTo>
                  <a:pt x="423" y="713"/>
                </a:lnTo>
                <a:lnTo>
                  <a:pt x="458" y="724"/>
                </a:lnTo>
                <a:lnTo>
                  <a:pt x="488" y="754"/>
                </a:lnTo>
                <a:lnTo>
                  <a:pt x="483" y="784"/>
                </a:lnTo>
                <a:lnTo>
                  <a:pt x="516" y="784"/>
                </a:lnTo>
                <a:lnTo>
                  <a:pt x="532" y="817"/>
                </a:lnTo>
                <a:lnTo>
                  <a:pt x="565" y="817"/>
                </a:lnTo>
                <a:lnTo>
                  <a:pt x="595" y="842"/>
                </a:lnTo>
                <a:lnTo>
                  <a:pt x="641" y="822"/>
                </a:lnTo>
                <a:lnTo>
                  <a:pt x="688" y="833"/>
                </a:lnTo>
                <a:lnTo>
                  <a:pt x="723" y="858"/>
                </a:lnTo>
                <a:lnTo>
                  <a:pt x="756" y="858"/>
                </a:lnTo>
                <a:lnTo>
                  <a:pt x="786" y="844"/>
                </a:lnTo>
                <a:lnTo>
                  <a:pt x="789" y="872"/>
                </a:lnTo>
                <a:lnTo>
                  <a:pt x="832" y="896"/>
                </a:lnTo>
                <a:lnTo>
                  <a:pt x="838" y="932"/>
                </a:lnTo>
                <a:lnTo>
                  <a:pt x="873" y="948"/>
                </a:lnTo>
                <a:lnTo>
                  <a:pt x="898" y="937"/>
                </a:lnTo>
                <a:lnTo>
                  <a:pt x="950" y="869"/>
                </a:lnTo>
                <a:lnTo>
                  <a:pt x="947" y="833"/>
                </a:lnTo>
                <a:lnTo>
                  <a:pt x="982" y="817"/>
                </a:lnTo>
                <a:lnTo>
                  <a:pt x="1010" y="831"/>
                </a:lnTo>
                <a:lnTo>
                  <a:pt x="1059" y="822"/>
                </a:lnTo>
                <a:lnTo>
                  <a:pt x="1097" y="833"/>
                </a:lnTo>
                <a:lnTo>
                  <a:pt x="1149" y="809"/>
                </a:lnTo>
                <a:lnTo>
                  <a:pt x="1157" y="771"/>
                </a:lnTo>
                <a:lnTo>
                  <a:pt x="1127" y="694"/>
                </a:lnTo>
                <a:lnTo>
                  <a:pt x="1111" y="639"/>
                </a:lnTo>
                <a:lnTo>
                  <a:pt x="1070" y="639"/>
                </a:lnTo>
                <a:lnTo>
                  <a:pt x="1051" y="617"/>
                </a:lnTo>
                <a:lnTo>
                  <a:pt x="999" y="604"/>
                </a:lnTo>
                <a:lnTo>
                  <a:pt x="991" y="566"/>
                </a:lnTo>
                <a:lnTo>
                  <a:pt x="955" y="489"/>
                </a:lnTo>
                <a:lnTo>
                  <a:pt x="974" y="445"/>
                </a:lnTo>
                <a:lnTo>
                  <a:pt x="961" y="440"/>
                </a:lnTo>
                <a:lnTo>
                  <a:pt x="944" y="396"/>
                </a:lnTo>
                <a:lnTo>
                  <a:pt x="911" y="418"/>
                </a:lnTo>
                <a:lnTo>
                  <a:pt x="849" y="385"/>
                </a:lnTo>
                <a:lnTo>
                  <a:pt x="797" y="377"/>
                </a:lnTo>
                <a:lnTo>
                  <a:pt x="778" y="410"/>
                </a:lnTo>
                <a:lnTo>
                  <a:pt x="748" y="361"/>
                </a:lnTo>
                <a:lnTo>
                  <a:pt x="712" y="344"/>
                </a:lnTo>
                <a:lnTo>
                  <a:pt x="693" y="322"/>
                </a:lnTo>
                <a:lnTo>
                  <a:pt x="663" y="341"/>
                </a:lnTo>
                <a:lnTo>
                  <a:pt x="630" y="328"/>
                </a:lnTo>
                <a:lnTo>
                  <a:pt x="633" y="290"/>
                </a:lnTo>
                <a:lnTo>
                  <a:pt x="606" y="262"/>
                </a:lnTo>
                <a:lnTo>
                  <a:pt x="568" y="270"/>
                </a:lnTo>
                <a:lnTo>
                  <a:pt x="548" y="320"/>
                </a:lnTo>
                <a:lnTo>
                  <a:pt x="513" y="355"/>
                </a:lnTo>
                <a:lnTo>
                  <a:pt x="478" y="355"/>
                </a:lnTo>
                <a:lnTo>
                  <a:pt x="445" y="322"/>
                </a:lnTo>
                <a:lnTo>
                  <a:pt x="412" y="311"/>
                </a:lnTo>
                <a:lnTo>
                  <a:pt x="396" y="257"/>
                </a:lnTo>
                <a:lnTo>
                  <a:pt x="363" y="216"/>
                </a:lnTo>
                <a:lnTo>
                  <a:pt x="330" y="219"/>
                </a:lnTo>
                <a:lnTo>
                  <a:pt x="297" y="186"/>
                </a:lnTo>
                <a:lnTo>
                  <a:pt x="297" y="158"/>
                </a:lnTo>
                <a:lnTo>
                  <a:pt x="355" y="142"/>
                </a:lnTo>
                <a:lnTo>
                  <a:pt x="401" y="120"/>
                </a:lnTo>
                <a:lnTo>
                  <a:pt x="401" y="93"/>
                </a:lnTo>
                <a:lnTo>
                  <a:pt x="371" y="63"/>
                </a:lnTo>
                <a:lnTo>
                  <a:pt x="377" y="33"/>
                </a:lnTo>
                <a:lnTo>
                  <a:pt x="344" y="0"/>
                </a:lnTo>
                <a:lnTo>
                  <a:pt x="330" y="33"/>
                </a:lnTo>
                <a:lnTo>
                  <a:pt x="306" y="55"/>
                </a:lnTo>
                <a:lnTo>
                  <a:pt x="226" y="49"/>
                </a:lnTo>
                <a:lnTo>
                  <a:pt x="169" y="63"/>
                </a:lnTo>
                <a:lnTo>
                  <a:pt x="169" y="63"/>
                </a:lnTo>
                <a:close/>
              </a:path>
            </a:pathLst>
          </a:custGeom>
          <a:solidFill>
            <a:schemeClr val="bg1">
              <a:alpha val="5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86,2 %</a:t>
            </a:r>
          </a:p>
        </p:txBody>
      </p:sp>
      <p:sp>
        <p:nvSpPr>
          <p:cNvPr id="16" name="Freeform 13">
            <a:extLst>
              <a:ext uri="{FF2B5EF4-FFF2-40B4-BE49-F238E27FC236}">
                <a16:creationId xmlns:a16="http://schemas.microsoft.com/office/drawing/2014/main" id="{CC0961F9-1C58-48E8-A4E4-ABA41C646663}"/>
              </a:ext>
            </a:extLst>
          </p:cNvPr>
          <p:cNvSpPr>
            <a:spLocks/>
          </p:cNvSpPr>
          <p:nvPr/>
        </p:nvSpPr>
        <p:spPr bwMode="auto">
          <a:xfrm>
            <a:off x="5896865" y="2783326"/>
            <a:ext cx="1295400" cy="1933575"/>
          </a:xfrm>
          <a:custGeom>
            <a:avLst/>
            <a:gdLst>
              <a:gd name="T0" fmla="*/ 453 w 816"/>
              <a:gd name="T1" fmla="*/ 232 h 1218"/>
              <a:gd name="T2" fmla="*/ 399 w 816"/>
              <a:gd name="T3" fmla="*/ 259 h 1218"/>
              <a:gd name="T4" fmla="*/ 341 w 816"/>
              <a:gd name="T5" fmla="*/ 338 h 1218"/>
              <a:gd name="T6" fmla="*/ 336 w 816"/>
              <a:gd name="T7" fmla="*/ 388 h 1218"/>
              <a:gd name="T8" fmla="*/ 289 w 816"/>
              <a:gd name="T9" fmla="*/ 483 h 1218"/>
              <a:gd name="T10" fmla="*/ 292 w 816"/>
              <a:gd name="T11" fmla="*/ 543 h 1218"/>
              <a:gd name="T12" fmla="*/ 306 w 816"/>
              <a:gd name="T13" fmla="*/ 609 h 1218"/>
              <a:gd name="T14" fmla="*/ 333 w 816"/>
              <a:gd name="T15" fmla="*/ 642 h 1218"/>
              <a:gd name="T16" fmla="*/ 393 w 816"/>
              <a:gd name="T17" fmla="*/ 664 h 1218"/>
              <a:gd name="T18" fmla="*/ 470 w 816"/>
              <a:gd name="T19" fmla="*/ 705 h 1218"/>
              <a:gd name="T20" fmla="*/ 524 w 816"/>
              <a:gd name="T21" fmla="*/ 718 h 1218"/>
              <a:gd name="T22" fmla="*/ 579 w 816"/>
              <a:gd name="T23" fmla="*/ 721 h 1218"/>
              <a:gd name="T24" fmla="*/ 655 w 816"/>
              <a:gd name="T25" fmla="*/ 726 h 1218"/>
              <a:gd name="T26" fmla="*/ 691 w 816"/>
              <a:gd name="T27" fmla="*/ 778 h 1218"/>
              <a:gd name="T28" fmla="*/ 742 w 816"/>
              <a:gd name="T29" fmla="*/ 833 h 1218"/>
              <a:gd name="T30" fmla="*/ 767 w 816"/>
              <a:gd name="T31" fmla="*/ 893 h 1218"/>
              <a:gd name="T32" fmla="*/ 816 w 816"/>
              <a:gd name="T33" fmla="*/ 926 h 1218"/>
              <a:gd name="T34" fmla="*/ 767 w 816"/>
              <a:gd name="T35" fmla="*/ 942 h 1218"/>
              <a:gd name="T36" fmla="*/ 729 w 816"/>
              <a:gd name="T37" fmla="*/ 1008 h 1218"/>
              <a:gd name="T38" fmla="*/ 663 w 816"/>
              <a:gd name="T39" fmla="*/ 1002 h 1218"/>
              <a:gd name="T40" fmla="*/ 631 w 816"/>
              <a:gd name="T41" fmla="*/ 1057 h 1218"/>
              <a:gd name="T42" fmla="*/ 562 w 816"/>
              <a:gd name="T43" fmla="*/ 1060 h 1218"/>
              <a:gd name="T44" fmla="*/ 521 w 816"/>
              <a:gd name="T45" fmla="*/ 1115 h 1218"/>
              <a:gd name="T46" fmla="*/ 459 w 816"/>
              <a:gd name="T47" fmla="*/ 1095 h 1218"/>
              <a:gd name="T48" fmla="*/ 423 w 816"/>
              <a:gd name="T49" fmla="*/ 1087 h 1218"/>
              <a:gd name="T50" fmla="*/ 415 w 816"/>
              <a:gd name="T51" fmla="*/ 1155 h 1218"/>
              <a:gd name="T52" fmla="*/ 347 w 816"/>
              <a:gd name="T53" fmla="*/ 1183 h 1218"/>
              <a:gd name="T54" fmla="*/ 289 w 816"/>
              <a:gd name="T55" fmla="*/ 1180 h 1218"/>
              <a:gd name="T56" fmla="*/ 270 w 816"/>
              <a:gd name="T57" fmla="*/ 1139 h 1218"/>
              <a:gd name="T58" fmla="*/ 224 w 816"/>
              <a:gd name="T59" fmla="*/ 1106 h 1218"/>
              <a:gd name="T60" fmla="*/ 188 w 816"/>
              <a:gd name="T61" fmla="*/ 1057 h 1218"/>
              <a:gd name="T62" fmla="*/ 167 w 816"/>
              <a:gd name="T63" fmla="*/ 1008 h 1218"/>
              <a:gd name="T64" fmla="*/ 120 w 816"/>
              <a:gd name="T65" fmla="*/ 978 h 1218"/>
              <a:gd name="T66" fmla="*/ 123 w 816"/>
              <a:gd name="T67" fmla="*/ 1024 h 1218"/>
              <a:gd name="T68" fmla="*/ 120 w 816"/>
              <a:gd name="T69" fmla="*/ 1087 h 1218"/>
              <a:gd name="T70" fmla="*/ 57 w 816"/>
              <a:gd name="T71" fmla="*/ 1074 h 1218"/>
              <a:gd name="T72" fmla="*/ 52 w 816"/>
              <a:gd name="T73" fmla="*/ 1016 h 1218"/>
              <a:gd name="T74" fmla="*/ 82 w 816"/>
              <a:gd name="T75" fmla="*/ 948 h 1218"/>
              <a:gd name="T76" fmla="*/ 22 w 816"/>
              <a:gd name="T77" fmla="*/ 937 h 1218"/>
              <a:gd name="T78" fmla="*/ 57 w 816"/>
              <a:gd name="T79" fmla="*/ 863 h 1218"/>
              <a:gd name="T80" fmla="*/ 87 w 816"/>
              <a:gd name="T81" fmla="*/ 800 h 1218"/>
              <a:gd name="T82" fmla="*/ 52 w 816"/>
              <a:gd name="T83" fmla="*/ 740 h 1218"/>
              <a:gd name="T84" fmla="*/ 27 w 816"/>
              <a:gd name="T85" fmla="*/ 664 h 1218"/>
              <a:gd name="T86" fmla="*/ 36 w 816"/>
              <a:gd name="T87" fmla="*/ 593 h 1218"/>
              <a:gd name="T88" fmla="*/ 17 w 816"/>
              <a:gd name="T89" fmla="*/ 535 h 1218"/>
              <a:gd name="T90" fmla="*/ 0 w 816"/>
              <a:gd name="T91" fmla="*/ 470 h 1218"/>
              <a:gd name="T92" fmla="*/ 44 w 816"/>
              <a:gd name="T93" fmla="*/ 396 h 1218"/>
              <a:gd name="T94" fmla="*/ 79 w 816"/>
              <a:gd name="T95" fmla="*/ 292 h 1218"/>
              <a:gd name="T96" fmla="*/ 142 w 816"/>
              <a:gd name="T97" fmla="*/ 221 h 1218"/>
              <a:gd name="T98" fmla="*/ 183 w 816"/>
              <a:gd name="T99" fmla="*/ 172 h 1218"/>
              <a:gd name="T100" fmla="*/ 131 w 816"/>
              <a:gd name="T101" fmla="*/ 134 h 1218"/>
              <a:gd name="T102" fmla="*/ 71 w 816"/>
              <a:gd name="T103" fmla="*/ 43 h 1218"/>
              <a:gd name="T104" fmla="*/ 142 w 816"/>
              <a:gd name="T105" fmla="*/ 13 h 1218"/>
              <a:gd name="T106" fmla="*/ 238 w 816"/>
              <a:gd name="T107" fmla="*/ 38 h 1218"/>
              <a:gd name="T108" fmla="*/ 306 w 816"/>
              <a:gd name="T109" fmla="*/ 49 h 1218"/>
              <a:gd name="T110" fmla="*/ 347 w 816"/>
              <a:gd name="T111" fmla="*/ 117 h 1218"/>
              <a:gd name="T112" fmla="*/ 409 w 816"/>
              <a:gd name="T113" fmla="*/ 161 h 1218"/>
              <a:gd name="T114" fmla="*/ 453 w 816"/>
              <a:gd name="T115" fmla="*/ 172 h 1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16" h="1218">
                <a:moveTo>
                  <a:pt x="453" y="172"/>
                </a:moveTo>
                <a:lnTo>
                  <a:pt x="453" y="232"/>
                </a:lnTo>
                <a:lnTo>
                  <a:pt x="426" y="232"/>
                </a:lnTo>
                <a:lnTo>
                  <a:pt x="399" y="259"/>
                </a:lnTo>
                <a:lnTo>
                  <a:pt x="341" y="297"/>
                </a:lnTo>
                <a:lnTo>
                  <a:pt x="341" y="338"/>
                </a:lnTo>
                <a:lnTo>
                  <a:pt x="319" y="358"/>
                </a:lnTo>
                <a:lnTo>
                  <a:pt x="336" y="388"/>
                </a:lnTo>
                <a:lnTo>
                  <a:pt x="300" y="437"/>
                </a:lnTo>
                <a:lnTo>
                  <a:pt x="289" y="483"/>
                </a:lnTo>
                <a:lnTo>
                  <a:pt x="314" y="508"/>
                </a:lnTo>
                <a:lnTo>
                  <a:pt x="292" y="543"/>
                </a:lnTo>
                <a:lnTo>
                  <a:pt x="284" y="587"/>
                </a:lnTo>
                <a:lnTo>
                  <a:pt x="306" y="609"/>
                </a:lnTo>
                <a:lnTo>
                  <a:pt x="333" y="609"/>
                </a:lnTo>
                <a:lnTo>
                  <a:pt x="333" y="642"/>
                </a:lnTo>
                <a:lnTo>
                  <a:pt x="369" y="642"/>
                </a:lnTo>
                <a:lnTo>
                  <a:pt x="393" y="664"/>
                </a:lnTo>
                <a:lnTo>
                  <a:pt x="437" y="653"/>
                </a:lnTo>
                <a:lnTo>
                  <a:pt x="470" y="705"/>
                </a:lnTo>
                <a:lnTo>
                  <a:pt x="500" y="705"/>
                </a:lnTo>
                <a:lnTo>
                  <a:pt x="524" y="718"/>
                </a:lnTo>
                <a:lnTo>
                  <a:pt x="554" y="696"/>
                </a:lnTo>
                <a:lnTo>
                  <a:pt x="579" y="721"/>
                </a:lnTo>
                <a:lnTo>
                  <a:pt x="611" y="705"/>
                </a:lnTo>
                <a:lnTo>
                  <a:pt x="655" y="726"/>
                </a:lnTo>
                <a:lnTo>
                  <a:pt x="644" y="778"/>
                </a:lnTo>
                <a:lnTo>
                  <a:pt x="691" y="778"/>
                </a:lnTo>
                <a:lnTo>
                  <a:pt x="707" y="822"/>
                </a:lnTo>
                <a:lnTo>
                  <a:pt x="742" y="833"/>
                </a:lnTo>
                <a:lnTo>
                  <a:pt x="772" y="863"/>
                </a:lnTo>
                <a:lnTo>
                  <a:pt x="767" y="893"/>
                </a:lnTo>
                <a:lnTo>
                  <a:pt x="800" y="893"/>
                </a:lnTo>
                <a:lnTo>
                  <a:pt x="816" y="926"/>
                </a:lnTo>
                <a:lnTo>
                  <a:pt x="792" y="951"/>
                </a:lnTo>
                <a:lnTo>
                  <a:pt x="767" y="942"/>
                </a:lnTo>
                <a:lnTo>
                  <a:pt x="729" y="967"/>
                </a:lnTo>
                <a:lnTo>
                  <a:pt x="729" y="1008"/>
                </a:lnTo>
                <a:lnTo>
                  <a:pt x="696" y="1041"/>
                </a:lnTo>
                <a:lnTo>
                  <a:pt x="663" y="1002"/>
                </a:lnTo>
                <a:lnTo>
                  <a:pt x="617" y="1019"/>
                </a:lnTo>
                <a:lnTo>
                  <a:pt x="631" y="1057"/>
                </a:lnTo>
                <a:lnTo>
                  <a:pt x="590" y="1071"/>
                </a:lnTo>
                <a:lnTo>
                  <a:pt x="562" y="1060"/>
                </a:lnTo>
                <a:lnTo>
                  <a:pt x="538" y="1084"/>
                </a:lnTo>
                <a:lnTo>
                  <a:pt x="521" y="1115"/>
                </a:lnTo>
                <a:lnTo>
                  <a:pt x="497" y="1093"/>
                </a:lnTo>
                <a:lnTo>
                  <a:pt x="459" y="1095"/>
                </a:lnTo>
                <a:lnTo>
                  <a:pt x="448" y="1065"/>
                </a:lnTo>
                <a:lnTo>
                  <a:pt x="423" y="1087"/>
                </a:lnTo>
                <a:lnTo>
                  <a:pt x="437" y="1134"/>
                </a:lnTo>
                <a:lnTo>
                  <a:pt x="415" y="1155"/>
                </a:lnTo>
                <a:lnTo>
                  <a:pt x="401" y="1175"/>
                </a:lnTo>
                <a:lnTo>
                  <a:pt x="347" y="1183"/>
                </a:lnTo>
                <a:lnTo>
                  <a:pt x="311" y="1218"/>
                </a:lnTo>
                <a:lnTo>
                  <a:pt x="289" y="1180"/>
                </a:lnTo>
                <a:lnTo>
                  <a:pt x="289" y="1158"/>
                </a:lnTo>
                <a:lnTo>
                  <a:pt x="270" y="1139"/>
                </a:lnTo>
                <a:lnTo>
                  <a:pt x="229" y="1139"/>
                </a:lnTo>
                <a:lnTo>
                  <a:pt x="224" y="1106"/>
                </a:lnTo>
                <a:lnTo>
                  <a:pt x="224" y="1079"/>
                </a:lnTo>
                <a:lnTo>
                  <a:pt x="188" y="1057"/>
                </a:lnTo>
                <a:lnTo>
                  <a:pt x="188" y="1030"/>
                </a:lnTo>
                <a:lnTo>
                  <a:pt x="167" y="1008"/>
                </a:lnTo>
                <a:lnTo>
                  <a:pt x="153" y="978"/>
                </a:lnTo>
                <a:lnTo>
                  <a:pt x="120" y="978"/>
                </a:lnTo>
                <a:lnTo>
                  <a:pt x="98" y="1002"/>
                </a:lnTo>
                <a:lnTo>
                  <a:pt x="123" y="1024"/>
                </a:lnTo>
                <a:lnTo>
                  <a:pt x="145" y="1049"/>
                </a:lnTo>
                <a:lnTo>
                  <a:pt x="120" y="1087"/>
                </a:lnTo>
                <a:lnTo>
                  <a:pt x="104" y="1104"/>
                </a:lnTo>
                <a:lnTo>
                  <a:pt x="57" y="1074"/>
                </a:lnTo>
                <a:lnTo>
                  <a:pt x="79" y="1052"/>
                </a:lnTo>
                <a:lnTo>
                  <a:pt x="52" y="1016"/>
                </a:lnTo>
                <a:lnTo>
                  <a:pt x="52" y="978"/>
                </a:lnTo>
                <a:lnTo>
                  <a:pt x="82" y="948"/>
                </a:lnTo>
                <a:lnTo>
                  <a:pt x="49" y="937"/>
                </a:lnTo>
                <a:lnTo>
                  <a:pt x="22" y="937"/>
                </a:lnTo>
                <a:lnTo>
                  <a:pt x="38" y="890"/>
                </a:lnTo>
                <a:lnTo>
                  <a:pt x="57" y="863"/>
                </a:lnTo>
                <a:lnTo>
                  <a:pt x="57" y="830"/>
                </a:lnTo>
                <a:lnTo>
                  <a:pt x="87" y="800"/>
                </a:lnTo>
                <a:lnTo>
                  <a:pt x="87" y="757"/>
                </a:lnTo>
                <a:lnTo>
                  <a:pt x="52" y="740"/>
                </a:lnTo>
                <a:lnTo>
                  <a:pt x="52" y="716"/>
                </a:lnTo>
                <a:lnTo>
                  <a:pt x="27" y="664"/>
                </a:lnTo>
                <a:lnTo>
                  <a:pt x="3" y="614"/>
                </a:lnTo>
                <a:lnTo>
                  <a:pt x="36" y="593"/>
                </a:lnTo>
                <a:lnTo>
                  <a:pt x="22" y="579"/>
                </a:lnTo>
                <a:lnTo>
                  <a:pt x="17" y="535"/>
                </a:lnTo>
                <a:lnTo>
                  <a:pt x="0" y="502"/>
                </a:lnTo>
                <a:lnTo>
                  <a:pt x="0" y="470"/>
                </a:lnTo>
                <a:lnTo>
                  <a:pt x="60" y="420"/>
                </a:lnTo>
                <a:lnTo>
                  <a:pt x="44" y="396"/>
                </a:lnTo>
                <a:lnTo>
                  <a:pt x="52" y="347"/>
                </a:lnTo>
                <a:lnTo>
                  <a:pt x="79" y="292"/>
                </a:lnTo>
                <a:lnTo>
                  <a:pt x="90" y="246"/>
                </a:lnTo>
                <a:lnTo>
                  <a:pt x="142" y="221"/>
                </a:lnTo>
                <a:lnTo>
                  <a:pt x="183" y="221"/>
                </a:lnTo>
                <a:lnTo>
                  <a:pt x="183" y="172"/>
                </a:lnTo>
                <a:lnTo>
                  <a:pt x="156" y="144"/>
                </a:lnTo>
                <a:lnTo>
                  <a:pt x="131" y="134"/>
                </a:lnTo>
                <a:lnTo>
                  <a:pt x="112" y="65"/>
                </a:lnTo>
                <a:lnTo>
                  <a:pt x="71" y="43"/>
                </a:lnTo>
                <a:lnTo>
                  <a:pt x="93" y="0"/>
                </a:lnTo>
                <a:lnTo>
                  <a:pt x="142" y="13"/>
                </a:lnTo>
                <a:lnTo>
                  <a:pt x="178" y="21"/>
                </a:lnTo>
                <a:lnTo>
                  <a:pt x="238" y="38"/>
                </a:lnTo>
                <a:lnTo>
                  <a:pt x="265" y="62"/>
                </a:lnTo>
                <a:lnTo>
                  <a:pt x="306" y="49"/>
                </a:lnTo>
                <a:lnTo>
                  <a:pt x="311" y="93"/>
                </a:lnTo>
                <a:lnTo>
                  <a:pt x="347" y="117"/>
                </a:lnTo>
                <a:lnTo>
                  <a:pt x="396" y="117"/>
                </a:lnTo>
                <a:lnTo>
                  <a:pt x="409" y="161"/>
                </a:lnTo>
                <a:lnTo>
                  <a:pt x="453" y="172"/>
                </a:lnTo>
                <a:lnTo>
                  <a:pt x="453" y="172"/>
                </a:lnTo>
                <a:close/>
              </a:path>
            </a:pathLst>
          </a:custGeom>
          <a:solidFill>
            <a:schemeClr val="bg1">
              <a:alpha val="54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8" name="Freeform 15">
            <a:extLst>
              <a:ext uri="{FF2B5EF4-FFF2-40B4-BE49-F238E27FC236}">
                <a16:creationId xmlns:a16="http://schemas.microsoft.com/office/drawing/2014/main" id="{CC2DC5F2-6D3E-465D-8A01-3229B77734A9}"/>
              </a:ext>
            </a:extLst>
          </p:cNvPr>
          <p:cNvSpPr>
            <a:spLocks/>
          </p:cNvSpPr>
          <p:nvPr/>
        </p:nvSpPr>
        <p:spPr bwMode="auto">
          <a:xfrm>
            <a:off x="475553" y="2175881"/>
            <a:ext cx="1257300" cy="915988"/>
          </a:xfrm>
          <a:custGeom>
            <a:avLst/>
            <a:gdLst>
              <a:gd name="T0" fmla="*/ 100 w 290"/>
              <a:gd name="T1" fmla="*/ 209 h 211"/>
              <a:gd name="T2" fmla="*/ 89 w 290"/>
              <a:gd name="T3" fmla="*/ 193 h 211"/>
              <a:gd name="T4" fmla="*/ 57 w 290"/>
              <a:gd name="T5" fmla="*/ 158 h 211"/>
              <a:gd name="T6" fmla="*/ 28 w 290"/>
              <a:gd name="T7" fmla="*/ 131 h 211"/>
              <a:gd name="T8" fmla="*/ 23 w 290"/>
              <a:gd name="T9" fmla="*/ 103 h 211"/>
              <a:gd name="T10" fmla="*/ 0 w 290"/>
              <a:gd name="T11" fmla="*/ 73 h 211"/>
              <a:gd name="T12" fmla="*/ 1 w 290"/>
              <a:gd name="T13" fmla="*/ 46 h 211"/>
              <a:gd name="T14" fmla="*/ 24 w 290"/>
              <a:gd name="T15" fmla="*/ 50 h 211"/>
              <a:gd name="T16" fmla="*/ 34 w 290"/>
              <a:gd name="T17" fmla="*/ 63 h 211"/>
              <a:gd name="T18" fmla="*/ 36 w 290"/>
              <a:gd name="T19" fmla="*/ 78 h 211"/>
              <a:gd name="T20" fmla="*/ 42 w 290"/>
              <a:gd name="T21" fmla="*/ 98 h 211"/>
              <a:gd name="T22" fmla="*/ 55 w 290"/>
              <a:gd name="T23" fmla="*/ 86 h 211"/>
              <a:gd name="T24" fmla="*/ 67 w 290"/>
              <a:gd name="T25" fmla="*/ 64 h 211"/>
              <a:gd name="T26" fmla="*/ 95 w 290"/>
              <a:gd name="T27" fmla="*/ 34 h 211"/>
              <a:gd name="T28" fmla="*/ 102 w 290"/>
              <a:gd name="T29" fmla="*/ 19 h 211"/>
              <a:gd name="T30" fmla="*/ 140 w 290"/>
              <a:gd name="T31" fmla="*/ 13 h 211"/>
              <a:gd name="T32" fmla="*/ 158 w 290"/>
              <a:gd name="T33" fmla="*/ 5 h 211"/>
              <a:gd name="T34" fmla="*/ 203 w 290"/>
              <a:gd name="T35" fmla="*/ 16 h 211"/>
              <a:gd name="T36" fmla="*/ 234 w 290"/>
              <a:gd name="T37" fmla="*/ 27 h 211"/>
              <a:gd name="T38" fmla="*/ 245 w 290"/>
              <a:gd name="T39" fmla="*/ 41 h 211"/>
              <a:gd name="T40" fmla="*/ 278 w 290"/>
              <a:gd name="T41" fmla="*/ 49 h 211"/>
              <a:gd name="T42" fmla="*/ 274 w 290"/>
              <a:gd name="T43" fmla="*/ 69 h 211"/>
              <a:gd name="T44" fmla="*/ 279 w 290"/>
              <a:gd name="T45" fmla="*/ 91 h 211"/>
              <a:gd name="T46" fmla="*/ 285 w 290"/>
              <a:gd name="T47" fmla="*/ 113 h 211"/>
              <a:gd name="T48" fmla="*/ 290 w 290"/>
              <a:gd name="T49" fmla="*/ 138 h 211"/>
              <a:gd name="T50" fmla="*/ 271 w 290"/>
              <a:gd name="T51" fmla="*/ 159 h 211"/>
              <a:gd name="T52" fmla="*/ 255 w 290"/>
              <a:gd name="T53" fmla="*/ 165 h 211"/>
              <a:gd name="T54" fmla="*/ 205 w 290"/>
              <a:gd name="T55" fmla="*/ 184 h 211"/>
              <a:gd name="T56" fmla="*/ 197 w 290"/>
              <a:gd name="T57" fmla="*/ 204 h 211"/>
              <a:gd name="T58" fmla="*/ 177 w 290"/>
              <a:gd name="T59" fmla="*/ 201 h 211"/>
              <a:gd name="T60" fmla="*/ 147 w 290"/>
              <a:gd name="T61" fmla="*/ 199 h 211"/>
              <a:gd name="T62" fmla="*/ 125 w 290"/>
              <a:gd name="T63" fmla="*/ 201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90" h="211">
                <a:moveTo>
                  <a:pt x="115" y="210"/>
                </a:moveTo>
                <a:cubicBezTo>
                  <a:pt x="100" y="209"/>
                  <a:pt x="100" y="209"/>
                  <a:pt x="100" y="209"/>
                </a:cubicBezTo>
                <a:cubicBezTo>
                  <a:pt x="100" y="198"/>
                  <a:pt x="100" y="198"/>
                  <a:pt x="100" y="198"/>
                </a:cubicBezTo>
                <a:cubicBezTo>
                  <a:pt x="89" y="193"/>
                  <a:pt x="89" y="193"/>
                  <a:pt x="89" y="193"/>
                </a:cubicBezTo>
                <a:cubicBezTo>
                  <a:pt x="89" y="180"/>
                  <a:pt x="89" y="180"/>
                  <a:pt x="89" y="180"/>
                </a:cubicBezTo>
                <a:cubicBezTo>
                  <a:pt x="57" y="158"/>
                  <a:pt x="57" y="158"/>
                  <a:pt x="57" y="158"/>
                </a:cubicBezTo>
                <a:cubicBezTo>
                  <a:pt x="36" y="147"/>
                  <a:pt x="36" y="147"/>
                  <a:pt x="36" y="147"/>
                </a:cubicBezTo>
                <a:cubicBezTo>
                  <a:pt x="28" y="131"/>
                  <a:pt x="28" y="131"/>
                  <a:pt x="28" y="131"/>
                </a:cubicBezTo>
                <a:cubicBezTo>
                  <a:pt x="19" y="121"/>
                  <a:pt x="19" y="121"/>
                  <a:pt x="19" y="121"/>
                </a:cubicBezTo>
                <a:cubicBezTo>
                  <a:pt x="23" y="103"/>
                  <a:pt x="23" y="103"/>
                  <a:pt x="23" y="103"/>
                </a:cubicBezTo>
                <a:cubicBezTo>
                  <a:pt x="9" y="83"/>
                  <a:pt x="9" y="83"/>
                  <a:pt x="9" y="83"/>
                </a:cubicBezTo>
                <a:cubicBezTo>
                  <a:pt x="0" y="73"/>
                  <a:pt x="0" y="73"/>
                  <a:pt x="0" y="73"/>
                </a:cubicBezTo>
                <a:cubicBezTo>
                  <a:pt x="6" y="60"/>
                  <a:pt x="6" y="60"/>
                  <a:pt x="6" y="60"/>
                </a:cubicBezTo>
                <a:cubicBezTo>
                  <a:pt x="1" y="46"/>
                  <a:pt x="1" y="46"/>
                  <a:pt x="1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24" y="50"/>
                  <a:pt x="24" y="50"/>
                  <a:pt x="24" y="50"/>
                </a:cubicBezTo>
                <a:cubicBezTo>
                  <a:pt x="24" y="63"/>
                  <a:pt x="24" y="63"/>
                  <a:pt x="24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9" y="69"/>
                  <a:pt x="39" y="69"/>
                  <a:pt x="39" y="69"/>
                </a:cubicBezTo>
                <a:cubicBezTo>
                  <a:pt x="36" y="78"/>
                  <a:pt x="36" y="78"/>
                  <a:pt x="36" y="78"/>
                </a:cubicBezTo>
                <a:cubicBezTo>
                  <a:pt x="42" y="83"/>
                  <a:pt x="42" y="83"/>
                  <a:pt x="42" y="83"/>
                </a:cubicBezTo>
                <a:cubicBezTo>
                  <a:pt x="42" y="98"/>
                  <a:pt x="42" y="98"/>
                  <a:pt x="42" y="98"/>
                </a:cubicBezTo>
                <a:cubicBezTo>
                  <a:pt x="51" y="107"/>
                  <a:pt x="51" y="107"/>
                  <a:pt x="51" y="107"/>
                </a:cubicBezTo>
                <a:cubicBezTo>
                  <a:pt x="55" y="86"/>
                  <a:pt x="55" y="86"/>
                  <a:pt x="55" y="86"/>
                </a:cubicBezTo>
                <a:cubicBezTo>
                  <a:pt x="55" y="86"/>
                  <a:pt x="52" y="79"/>
                  <a:pt x="55" y="76"/>
                </a:cubicBezTo>
                <a:cubicBezTo>
                  <a:pt x="58" y="73"/>
                  <a:pt x="67" y="64"/>
                  <a:pt x="67" y="64"/>
                </a:cubicBezTo>
                <a:cubicBezTo>
                  <a:pt x="72" y="47"/>
                  <a:pt x="72" y="47"/>
                  <a:pt x="72" y="47"/>
                </a:cubicBezTo>
                <a:cubicBezTo>
                  <a:pt x="95" y="34"/>
                  <a:pt x="95" y="34"/>
                  <a:pt x="95" y="34"/>
                </a:cubicBezTo>
                <a:cubicBezTo>
                  <a:pt x="95" y="26"/>
                  <a:pt x="95" y="26"/>
                  <a:pt x="95" y="26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19" y="16"/>
                  <a:pt x="119" y="16"/>
                  <a:pt x="119" y="16"/>
                </a:cubicBezTo>
                <a:cubicBezTo>
                  <a:pt x="140" y="13"/>
                  <a:pt x="140" y="13"/>
                  <a:pt x="140" y="13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58" y="5"/>
                  <a:pt x="158" y="5"/>
                  <a:pt x="158" y="5"/>
                </a:cubicBezTo>
                <a:cubicBezTo>
                  <a:pt x="180" y="0"/>
                  <a:pt x="180" y="0"/>
                  <a:pt x="180" y="0"/>
                </a:cubicBezTo>
                <a:cubicBezTo>
                  <a:pt x="203" y="16"/>
                  <a:pt x="203" y="16"/>
                  <a:pt x="203" y="16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34" y="27"/>
                  <a:pt x="234" y="27"/>
                  <a:pt x="234" y="27"/>
                </a:cubicBezTo>
                <a:cubicBezTo>
                  <a:pt x="245" y="31"/>
                  <a:pt x="245" y="31"/>
                  <a:pt x="245" y="31"/>
                </a:cubicBezTo>
                <a:cubicBezTo>
                  <a:pt x="245" y="41"/>
                  <a:pt x="245" y="41"/>
                  <a:pt x="245" y="41"/>
                </a:cubicBezTo>
                <a:cubicBezTo>
                  <a:pt x="268" y="38"/>
                  <a:pt x="268" y="38"/>
                  <a:pt x="268" y="38"/>
                </a:cubicBezTo>
                <a:cubicBezTo>
                  <a:pt x="278" y="49"/>
                  <a:pt x="278" y="49"/>
                  <a:pt x="278" y="49"/>
                </a:cubicBezTo>
                <a:cubicBezTo>
                  <a:pt x="268" y="58"/>
                  <a:pt x="268" y="58"/>
                  <a:pt x="268" y="58"/>
                </a:cubicBezTo>
                <a:cubicBezTo>
                  <a:pt x="274" y="69"/>
                  <a:pt x="274" y="69"/>
                  <a:pt x="274" y="69"/>
                </a:cubicBezTo>
                <a:cubicBezTo>
                  <a:pt x="270" y="82"/>
                  <a:pt x="270" y="82"/>
                  <a:pt x="270" y="82"/>
                </a:cubicBezTo>
                <a:cubicBezTo>
                  <a:pt x="279" y="91"/>
                  <a:pt x="279" y="91"/>
                  <a:pt x="279" y="91"/>
                </a:cubicBezTo>
                <a:cubicBezTo>
                  <a:pt x="275" y="99"/>
                  <a:pt x="275" y="99"/>
                  <a:pt x="275" y="99"/>
                </a:cubicBezTo>
                <a:cubicBezTo>
                  <a:pt x="285" y="113"/>
                  <a:pt x="285" y="113"/>
                  <a:pt x="285" y="113"/>
                </a:cubicBezTo>
                <a:cubicBezTo>
                  <a:pt x="275" y="123"/>
                  <a:pt x="275" y="123"/>
                  <a:pt x="275" y="123"/>
                </a:cubicBezTo>
                <a:cubicBezTo>
                  <a:pt x="290" y="138"/>
                  <a:pt x="290" y="138"/>
                  <a:pt x="290" y="138"/>
                </a:cubicBezTo>
                <a:cubicBezTo>
                  <a:pt x="283" y="155"/>
                  <a:pt x="283" y="155"/>
                  <a:pt x="283" y="155"/>
                </a:cubicBezTo>
                <a:cubicBezTo>
                  <a:pt x="271" y="159"/>
                  <a:pt x="271" y="159"/>
                  <a:pt x="271" y="159"/>
                </a:cubicBezTo>
                <a:cubicBezTo>
                  <a:pt x="271" y="177"/>
                  <a:pt x="271" y="177"/>
                  <a:pt x="271" y="177"/>
                </a:cubicBezTo>
                <a:cubicBezTo>
                  <a:pt x="255" y="165"/>
                  <a:pt x="255" y="165"/>
                  <a:pt x="255" y="165"/>
                </a:cubicBezTo>
                <a:cubicBezTo>
                  <a:pt x="238" y="163"/>
                  <a:pt x="238" y="163"/>
                  <a:pt x="238" y="163"/>
                </a:cubicBezTo>
                <a:cubicBezTo>
                  <a:pt x="205" y="184"/>
                  <a:pt x="205" y="184"/>
                  <a:pt x="205" y="184"/>
                </a:cubicBezTo>
                <a:cubicBezTo>
                  <a:pt x="205" y="196"/>
                  <a:pt x="205" y="196"/>
                  <a:pt x="205" y="196"/>
                </a:cubicBezTo>
                <a:cubicBezTo>
                  <a:pt x="197" y="204"/>
                  <a:pt x="197" y="204"/>
                  <a:pt x="197" y="204"/>
                </a:cubicBezTo>
                <a:cubicBezTo>
                  <a:pt x="184" y="197"/>
                  <a:pt x="184" y="197"/>
                  <a:pt x="184" y="197"/>
                </a:cubicBezTo>
                <a:cubicBezTo>
                  <a:pt x="177" y="201"/>
                  <a:pt x="177" y="201"/>
                  <a:pt x="177" y="201"/>
                </a:cubicBezTo>
                <a:cubicBezTo>
                  <a:pt x="163" y="193"/>
                  <a:pt x="163" y="193"/>
                  <a:pt x="163" y="193"/>
                </a:cubicBezTo>
                <a:cubicBezTo>
                  <a:pt x="147" y="199"/>
                  <a:pt x="147" y="199"/>
                  <a:pt x="147" y="199"/>
                </a:cubicBezTo>
                <a:cubicBezTo>
                  <a:pt x="136" y="211"/>
                  <a:pt x="136" y="211"/>
                  <a:pt x="136" y="211"/>
                </a:cubicBezTo>
                <a:cubicBezTo>
                  <a:pt x="125" y="201"/>
                  <a:pt x="125" y="201"/>
                  <a:pt x="125" y="201"/>
                </a:cubicBezTo>
                <a:cubicBezTo>
                  <a:pt x="115" y="210"/>
                  <a:pt x="115" y="210"/>
                  <a:pt x="115" y="210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9" name="Freeform 16">
            <a:extLst>
              <a:ext uri="{FF2B5EF4-FFF2-40B4-BE49-F238E27FC236}">
                <a16:creationId xmlns:a16="http://schemas.microsoft.com/office/drawing/2014/main" id="{8A40075C-41DB-4A40-8EFC-E6866A5881A1}"/>
              </a:ext>
            </a:extLst>
          </p:cNvPr>
          <p:cNvSpPr>
            <a:spLocks/>
          </p:cNvSpPr>
          <p:nvPr/>
        </p:nvSpPr>
        <p:spPr bwMode="auto">
          <a:xfrm>
            <a:off x="3375915" y="1867338"/>
            <a:ext cx="1343025" cy="898525"/>
          </a:xfrm>
          <a:custGeom>
            <a:avLst/>
            <a:gdLst>
              <a:gd name="T0" fmla="*/ 808 w 846"/>
              <a:gd name="T1" fmla="*/ 281 h 566"/>
              <a:gd name="T2" fmla="*/ 816 w 846"/>
              <a:gd name="T3" fmla="*/ 372 h 566"/>
              <a:gd name="T4" fmla="*/ 830 w 846"/>
              <a:gd name="T5" fmla="*/ 418 h 566"/>
              <a:gd name="T6" fmla="*/ 846 w 846"/>
              <a:gd name="T7" fmla="*/ 489 h 566"/>
              <a:gd name="T8" fmla="*/ 789 w 846"/>
              <a:gd name="T9" fmla="*/ 522 h 566"/>
              <a:gd name="T10" fmla="*/ 729 w 846"/>
              <a:gd name="T11" fmla="*/ 517 h 566"/>
              <a:gd name="T12" fmla="*/ 699 w 846"/>
              <a:gd name="T13" fmla="*/ 563 h 566"/>
              <a:gd name="T14" fmla="*/ 617 w 846"/>
              <a:gd name="T15" fmla="*/ 511 h 566"/>
              <a:gd name="T16" fmla="*/ 529 w 846"/>
              <a:gd name="T17" fmla="*/ 511 h 566"/>
              <a:gd name="T18" fmla="*/ 499 w 846"/>
              <a:gd name="T19" fmla="*/ 476 h 566"/>
              <a:gd name="T20" fmla="*/ 437 w 846"/>
              <a:gd name="T21" fmla="*/ 435 h 566"/>
              <a:gd name="T22" fmla="*/ 379 w 846"/>
              <a:gd name="T23" fmla="*/ 410 h 566"/>
              <a:gd name="T24" fmla="*/ 317 w 846"/>
              <a:gd name="T25" fmla="*/ 495 h 566"/>
              <a:gd name="T26" fmla="*/ 270 w 846"/>
              <a:gd name="T27" fmla="*/ 486 h 566"/>
              <a:gd name="T28" fmla="*/ 224 w 846"/>
              <a:gd name="T29" fmla="*/ 552 h 566"/>
              <a:gd name="T30" fmla="*/ 156 w 846"/>
              <a:gd name="T31" fmla="*/ 525 h 566"/>
              <a:gd name="T32" fmla="*/ 63 w 846"/>
              <a:gd name="T33" fmla="*/ 492 h 566"/>
              <a:gd name="T34" fmla="*/ 19 w 846"/>
              <a:gd name="T35" fmla="*/ 394 h 566"/>
              <a:gd name="T36" fmla="*/ 25 w 846"/>
              <a:gd name="T37" fmla="*/ 322 h 566"/>
              <a:gd name="T38" fmla="*/ 49 w 846"/>
              <a:gd name="T39" fmla="*/ 273 h 566"/>
              <a:gd name="T40" fmla="*/ 68 w 846"/>
              <a:gd name="T41" fmla="*/ 210 h 566"/>
              <a:gd name="T42" fmla="*/ 147 w 846"/>
              <a:gd name="T43" fmla="*/ 230 h 566"/>
              <a:gd name="T44" fmla="*/ 191 w 846"/>
              <a:gd name="T45" fmla="*/ 175 h 566"/>
              <a:gd name="T46" fmla="*/ 322 w 846"/>
              <a:gd name="T47" fmla="*/ 159 h 566"/>
              <a:gd name="T48" fmla="*/ 420 w 846"/>
              <a:gd name="T49" fmla="*/ 159 h 566"/>
              <a:gd name="T50" fmla="*/ 445 w 846"/>
              <a:gd name="T51" fmla="*/ 52 h 566"/>
              <a:gd name="T52" fmla="*/ 442 w 846"/>
              <a:gd name="T53" fmla="*/ 0 h 566"/>
              <a:gd name="T54" fmla="*/ 508 w 846"/>
              <a:gd name="T55" fmla="*/ 22 h 566"/>
              <a:gd name="T56" fmla="*/ 562 w 846"/>
              <a:gd name="T57" fmla="*/ 36 h 566"/>
              <a:gd name="T58" fmla="*/ 622 w 846"/>
              <a:gd name="T59" fmla="*/ 60 h 566"/>
              <a:gd name="T60" fmla="*/ 625 w 846"/>
              <a:gd name="T61" fmla="*/ 142 h 566"/>
              <a:gd name="T62" fmla="*/ 677 w 846"/>
              <a:gd name="T63" fmla="*/ 197 h 566"/>
              <a:gd name="T64" fmla="*/ 690 w 846"/>
              <a:gd name="T65" fmla="*/ 254 h 566"/>
              <a:gd name="T66" fmla="*/ 772 w 846"/>
              <a:gd name="T67" fmla="*/ 241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46" h="566">
                <a:moveTo>
                  <a:pt x="772" y="241"/>
                </a:moveTo>
                <a:lnTo>
                  <a:pt x="808" y="281"/>
                </a:lnTo>
                <a:lnTo>
                  <a:pt x="797" y="328"/>
                </a:lnTo>
                <a:lnTo>
                  <a:pt x="816" y="372"/>
                </a:lnTo>
                <a:lnTo>
                  <a:pt x="808" y="396"/>
                </a:lnTo>
                <a:lnTo>
                  <a:pt x="830" y="418"/>
                </a:lnTo>
                <a:lnTo>
                  <a:pt x="810" y="454"/>
                </a:lnTo>
                <a:lnTo>
                  <a:pt x="846" y="489"/>
                </a:lnTo>
                <a:lnTo>
                  <a:pt x="846" y="508"/>
                </a:lnTo>
                <a:lnTo>
                  <a:pt x="789" y="522"/>
                </a:lnTo>
                <a:lnTo>
                  <a:pt x="761" y="495"/>
                </a:lnTo>
                <a:lnTo>
                  <a:pt x="729" y="517"/>
                </a:lnTo>
                <a:lnTo>
                  <a:pt x="729" y="547"/>
                </a:lnTo>
                <a:lnTo>
                  <a:pt x="699" y="563"/>
                </a:lnTo>
                <a:lnTo>
                  <a:pt x="679" y="533"/>
                </a:lnTo>
                <a:lnTo>
                  <a:pt x="617" y="511"/>
                </a:lnTo>
                <a:lnTo>
                  <a:pt x="576" y="538"/>
                </a:lnTo>
                <a:lnTo>
                  <a:pt x="529" y="511"/>
                </a:lnTo>
                <a:lnTo>
                  <a:pt x="499" y="497"/>
                </a:lnTo>
                <a:lnTo>
                  <a:pt x="499" y="476"/>
                </a:lnTo>
                <a:lnTo>
                  <a:pt x="456" y="454"/>
                </a:lnTo>
                <a:lnTo>
                  <a:pt x="437" y="435"/>
                </a:lnTo>
                <a:lnTo>
                  <a:pt x="404" y="435"/>
                </a:lnTo>
                <a:lnTo>
                  <a:pt x="379" y="410"/>
                </a:lnTo>
                <a:lnTo>
                  <a:pt x="357" y="451"/>
                </a:lnTo>
                <a:lnTo>
                  <a:pt x="317" y="495"/>
                </a:lnTo>
                <a:lnTo>
                  <a:pt x="306" y="481"/>
                </a:lnTo>
                <a:lnTo>
                  <a:pt x="270" y="486"/>
                </a:lnTo>
                <a:lnTo>
                  <a:pt x="270" y="514"/>
                </a:lnTo>
                <a:lnTo>
                  <a:pt x="224" y="552"/>
                </a:lnTo>
                <a:lnTo>
                  <a:pt x="169" y="566"/>
                </a:lnTo>
                <a:lnTo>
                  <a:pt x="156" y="525"/>
                </a:lnTo>
                <a:lnTo>
                  <a:pt x="93" y="527"/>
                </a:lnTo>
                <a:lnTo>
                  <a:pt x="63" y="492"/>
                </a:lnTo>
                <a:lnTo>
                  <a:pt x="19" y="424"/>
                </a:lnTo>
                <a:lnTo>
                  <a:pt x="19" y="394"/>
                </a:lnTo>
                <a:lnTo>
                  <a:pt x="0" y="361"/>
                </a:lnTo>
                <a:lnTo>
                  <a:pt x="25" y="322"/>
                </a:lnTo>
                <a:lnTo>
                  <a:pt x="49" y="298"/>
                </a:lnTo>
                <a:lnTo>
                  <a:pt x="49" y="273"/>
                </a:lnTo>
                <a:lnTo>
                  <a:pt x="76" y="246"/>
                </a:lnTo>
                <a:lnTo>
                  <a:pt x="68" y="210"/>
                </a:lnTo>
                <a:lnTo>
                  <a:pt x="109" y="216"/>
                </a:lnTo>
                <a:lnTo>
                  <a:pt x="147" y="230"/>
                </a:lnTo>
                <a:lnTo>
                  <a:pt x="153" y="189"/>
                </a:lnTo>
                <a:lnTo>
                  <a:pt x="191" y="175"/>
                </a:lnTo>
                <a:lnTo>
                  <a:pt x="289" y="205"/>
                </a:lnTo>
                <a:lnTo>
                  <a:pt x="322" y="159"/>
                </a:lnTo>
                <a:lnTo>
                  <a:pt x="379" y="156"/>
                </a:lnTo>
                <a:lnTo>
                  <a:pt x="420" y="159"/>
                </a:lnTo>
                <a:lnTo>
                  <a:pt x="431" y="104"/>
                </a:lnTo>
                <a:lnTo>
                  <a:pt x="445" y="52"/>
                </a:lnTo>
                <a:lnTo>
                  <a:pt x="417" y="25"/>
                </a:lnTo>
                <a:lnTo>
                  <a:pt x="442" y="0"/>
                </a:lnTo>
                <a:lnTo>
                  <a:pt x="486" y="0"/>
                </a:lnTo>
                <a:lnTo>
                  <a:pt x="508" y="22"/>
                </a:lnTo>
                <a:lnTo>
                  <a:pt x="543" y="3"/>
                </a:lnTo>
                <a:lnTo>
                  <a:pt x="562" y="36"/>
                </a:lnTo>
                <a:lnTo>
                  <a:pt x="589" y="22"/>
                </a:lnTo>
                <a:lnTo>
                  <a:pt x="622" y="60"/>
                </a:lnTo>
                <a:lnTo>
                  <a:pt x="608" y="93"/>
                </a:lnTo>
                <a:lnTo>
                  <a:pt x="625" y="142"/>
                </a:lnTo>
                <a:lnTo>
                  <a:pt x="652" y="169"/>
                </a:lnTo>
                <a:lnTo>
                  <a:pt x="677" y="197"/>
                </a:lnTo>
                <a:lnTo>
                  <a:pt x="682" y="243"/>
                </a:lnTo>
                <a:lnTo>
                  <a:pt x="690" y="254"/>
                </a:lnTo>
                <a:lnTo>
                  <a:pt x="726" y="221"/>
                </a:lnTo>
                <a:lnTo>
                  <a:pt x="772" y="241"/>
                </a:lnTo>
                <a:lnTo>
                  <a:pt x="772" y="241"/>
                </a:lnTo>
                <a:close/>
              </a:path>
            </a:pathLst>
          </a:custGeom>
          <a:solidFill>
            <a:schemeClr val="bg1">
              <a:alpha val="15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0" name="Freeform 17">
            <a:extLst>
              <a:ext uri="{FF2B5EF4-FFF2-40B4-BE49-F238E27FC236}">
                <a16:creationId xmlns:a16="http://schemas.microsoft.com/office/drawing/2014/main" id="{AB710D32-DF73-4FB7-ACD7-ED5FF31D09A7}"/>
              </a:ext>
            </a:extLst>
          </p:cNvPr>
          <p:cNvSpPr>
            <a:spLocks/>
          </p:cNvSpPr>
          <p:nvPr/>
        </p:nvSpPr>
        <p:spPr bwMode="auto">
          <a:xfrm>
            <a:off x="3960115" y="3785038"/>
            <a:ext cx="1625600" cy="1500188"/>
          </a:xfrm>
          <a:custGeom>
            <a:avLst/>
            <a:gdLst>
              <a:gd name="T0" fmla="*/ 958 w 1024"/>
              <a:gd name="T1" fmla="*/ 235 h 945"/>
              <a:gd name="T2" fmla="*/ 882 w 1024"/>
              <a:gd name="T3" fmla="*/ 183 h 945"/>
              <a:gd name="T4" fmla="*/ 786 w 1024"/>
              <a:gd name="T5" fmla="*/ 131 h 945"/>
              <a:gd name="T6" fmla="*/ 745 w 1024"/>
              <a:gd name="T7" fmla="*/ 109 h 945"/>
              <a:gd name="T8" fmla="*/ 707 w 1024"/>
              <a:gd name="T9" fmla="*/ 169 h 945"/>
              <a:gd name="T10" fmla="*/ 639 w 1024"/>
              <a:gd name="T11" fmla="*/ 142 h 945"/>
              <a:gd name="T12" fmla="*/ 609 w 1024"/>
              <a:gd name="T13" fmla="*/ 95 h 945"/>
              <a:gd name="T14" fmla="*/ 560 w 1024"/>
              <a:gd name="T15" fmla="*/ 65 h 945"/>
              <a:gd name="T16" fmla="*/ 462 w 1024"/>
              <a:gd name="T17" fmla="*/ 41 h 945"/>
              <a:gd name="T18" fmla="*/ 374 w 1024"/>
              <a:gd name="T19" fmla="*/ 3 h 945"/>
              <a:gd name="T20" fmla="*/ 355 w 1024"/>
              <a:gd name="T21" fmla="*/ 57 h 945"/>
              <a:gd name="T22" fmla="*/ 309 w 1024"/>
              <a:gd name="T23" fmla="*/ 82 h 945"/>
              <a:gd name="T24" fmla="*/ 257 w 1024"/>
              <a:gd name="T25" fmla="*/ 98 h 945"/>
              <a:gd name="T26" fmla="*/ 216 w 1024"/>
              <a:gd name="T27" fmla="*/ 104 h 945"/>
              <a:gd name="T28" fmla="*/ 189 w 1024"/>
              <a:gd name="T29" fmla="*/ 147 h 945"/>
              <a:gd name="T30" fmla="*/ 232 w 1024"/>
              <a:gd name="T31" fmla="*/ 202 h 945"/>
              <a:gd name="T32" fmla="*/ 208 w 1024"/>
              <a:gd name="T33" fmla="*/ 251 h 945"/>
              <a:gd name="T34" fmla="*/ 172 w 1024"/>
              <a:gd name="T35" fmla="*/ 265 h 945"/>
              <a:gd name="T36" fmla="*/ 107 w 1024"/>
              <a:gd name="T37" fmla="*/ 262 h 945"/>
              <a:gd name="T38" fmla="*/ 25 w 1024"/>
              <a:gd name="T39" fmla="*/ 287 h 945"/>
              <a:gd name="T40" fmla="*/ 9 w 1024"/>
              <a:gd name="T41" fmla="*/ 333 h 945"/>
              <a:gd name="T42" fmla="*/ 17 w 1024"/>
              <a:gd name="T43" fmla="*/ 412 h 945"/>
              <a:gd name="T44" fmla="*/ 0 w 1024"/>
              <a:gd name="T45" fmla="*/ 481 h 945"/>
              <a:gd name="T46" fmla="*/ 9 w 1024"/>
              <a:gd name="T47" fmla="*/ 541 h 945"/>
              <a:gd name="T48" fmla="*/ 58 w 1024"/>
              <a:gd name="T49" fmla="*/ 596 h 945"/>
              <a:gd name="T50" fmla="*/ 120 w 1024"/>
              <a:gd name="T51" fmla="*/ 601 h 945"/>
              <a:gd name="T52" fmla="*/ 170 w 1024"/>
              <a:gd name="T53" fmla="*/ 661 h 945"/>
              <a:gd name="T54" fmla="*/ 246 w 1024"/>
              <a:gd name="T55" fmla="*/ 661 h 945"/>
              <a:gd name="T56" fmla="*/ 309 w 1024"/>
              <a:gd name="T57" fmla="*/ 680 h 945"/>
              <a:gd name="T58" fmla="*/ 339 w 1024"/>
              <a:gd name="T59" fmla="*/ 751 h 945"/>
              <a:gd name="T60" fmla="*/ 432 w 1024"/>
              <a:gd name="T61" fmla="*/ 743 h 945"/>
              <a:gd name="T62" fmla="*/ 470 w 1024"/>
              <a:gd name="T63" fmla="*/ 803 h 945"/>
              <a:gd name="T64" fmla="*/ 432 w 1024"/>
              <a:gd name="T65" fmla="*/ 847 h 945"/>
              <a:gd name="T66" fmla="*/ 426 w 1024"/>
              <a:gd name="T67" fmla="*/ 904 h 945"/>
              <a:gd name="T68" fmla="*/ 475 w 1024"/>
              <a:gd name="T69" fmla="*/ 926 h 945"/>
              <a:gd name="T70" fmla="*/ 535 w 1024"/>
              <a:gd name="T71" fmla="*/ 913 h 945"/>
              <a:gd name="T72" fmla="*/ 587 w 1024"/>
              <a:gd name="T73" fmla="*/ 904 h 945"/>
              <a:gd name="T74" fmla="*/ 625 w 1024"/>
              <a:gd name="T75" fmla="*/ 872 h 945"/>
              <a:gd name="T76" fmla="*/ 674 w 1024"/>
              <a:gd name="T77" fmla="*/ 841 h 945"/>
              <a:gd name="T78" fmla="*/ 751 w 1024"/>
              <a:gd name="T79" fmla="*/ 847 h 945"/>
              <a:gd name="T80" fmla="*/ 811 w 1024"/>
              <a:gd name="T81" fmla="*/ 844 h 945"/>
              <a:gd name="T82" fmla="*/ 860 w 1024"/>
              <a:gd name="T83" fmla="*/ 800 h 945"/>
              <a:gd name="T84" fmla="*/ 901 w 1024"/>
              <a:gd name="T85" fmla="*/ 773 h 945"/>
              <a:gd name="T86" fmla="*/ 934 w 1024"/>
              <a:gd name="T87" fmla="*/ 749 h 945"/>
              <a:gd name="T88" fmla="*/ 898 w 1024"/>
              <a:gd name="T89" fmla="*/ 702 h 945"/>
              <a:gd name="T90" fmla="*/ 901 w 1024"/>
              <a:gd name="T91" fmla="*/ 650 h 945"/>
              <a:gd name="T92" fmla="*/ 931 w 1024"/>
              <a:gd name="T93" fmla="*/ 604 h 945"/>
              <a:gd name="T94" fmla="*/ 936 w 1024"/>
              <a:gd name="T95" fmla="*/ 557 h 945"/>
              <a:gd name="T96" fmla="*/ 1002 w 1024"/>
              <a:gd name="T97" fmla="*/ 508 h 945"/>
              <a:gd name="T98" fmla="*/ 988 w 1024"/>
              <a:gd name="T99" fmla="*/ 426 h 945"/>
              <a:gd name="T100" fmla="*/ 985 w 1024"/>
              <a:gd name="T101" fmla="*/ 361 h 945"/>
              <a:gd name="T102" fmla="*/ 1024 w 1024"/>
              <a:gd name="T103" fmla="*/ 325 h 945"/>
              <a:gd name="T104" fmla="*/ 1002 w 1024"/>
              <a:gd name="T105" fmla="*/ 276 h 9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24" h="945">
                <a:moveTo>
                  <a:pt x="1002" y="276"/>
                </a:moveTo>
                <a:lnTo>
                  <a:pt x="958" y="235"/>
                </a:lnTo>
                <a:lnTo>
                  <a:pt x="923" y="235"/>
                </a:lnTo>
                <a:lnTo>
                  <a:pt x="882" y="183"/>
                </a:lnTo>
                <a:lnTo>
                  <a:pt x="800" y="164"/>
                </a:lnTo>
                <a:lnTo>
                  <a:pt x="786" y="131"/>
                </a:lnTo>
                <a:lnTo>
                  <a:pt x="745" y="131"/>
                </a:lnTo>
                <a:lnTo>
                  <a:pt x="745" y="109"/>
                </a:lnTo>
                <a:lnTo>
                  <a:pt x="707" y="136"/>
                </a:lnTo>
                <a:lnTo>
                  <a:pt x="707" y="169"/>
                </a:lnTo>
                <a:lnTo>
                  <a:pt x="661" y="153"/>
                </a:lnTo>
                <a:lnTo>
                  <a:pt x="639" y="142"/>
                </a:lnTo>
                <a:lnTo>
                  <a:pt x="639" y="112"/>
                </a:lnTo>
                <a:lnTo>
                  <a:pt x="609" y="95"/>
                </a:lnTo>
                <a:lnTo>
                  <a:pt x="584" y="93"/>
                </a:lnTo>
                <a:lnTo>
                  <a:pt x="560" y="65"/>
                </a:lnTo>
                <a:lnTo>
                  <a:pt x="519" y="41"/>
                </a:lnTo>
                <a:lnTo>
                  <a:pt x="462" y="41"/>
                </a:lnTo>
                <a:lnTo>
                  <a:pt x="410" y="0"/>
                </a:lnTo>
                <a:lnTo>
                  <a:pt x="374" y="3"/>
                </a:lnTo>
                <a:lnTo>
                  <a:pt x="352" y="22"/>
                </a:lnTo>
                <a:lnTo>
                  <a:pt x="355" y="57"/>
                </a:lnTo>
                <a:lnTo>
                  <a:pt x="320" y="54"/>
                </a:lnTo>
                <a:lnTo>
                  <a:pt x="309" y="82"/>
                </a:lnTo>
                <a:lnTo>
                  <a:pt x="276" y="82"/>
                </a:lnTo>
                <a:lnTo>
                  <a:pt x="257" y="98"/>
                </a:lnTo>
                <a:lnTo>
                  <a:pt x="232" y="93"/>
                </a:lnTo>
                <a:lnTo>
                  <a:pt x="216" y="104"/>
                </a:lnTo>
                <a:lnTo>
                  <a:pt x="210" y="126"/>
                </a:lnTo>
                <a:lnTo>
                  <a:pt x="189" y="147"/>
                </a:lnTo>
                <a:lnTo>
                  <a:pt x="186" y="180"/>
                </a:lnTo>
                <a:lnTo>
                  <a:pt x="232" y="202"/>
                </a:lnTo>
                <a:lnTo>
                  <a:pt x="235" y="232"/>
                </a:lnTo>
                <a:lnTo>
                  <a:pt x="208" y="251"/>
                </a:lnTo>
                <a:lnTo>
                  <a:pt x="183" y="240"/>
                </a:lnTo>
                <a:lnTo>
                  <a:pt x="172" y="265"/>
                </a:lnTo>
                <a:lnTo>
                  <a:pt x="145" y="262"/>
                </a:lnTo>
                <a:lnTo>
                  <a:pt x="107" y="262"/>
                </a:lnTo>
                <a:lnTo>
                  <a:pt x="58" y="254"/>
                </a:lnTo>
                <a:lnTo>
                  <a:pt x="25" y="287"/>
                </a:lnTo>
                <a:lnTo>
                  <a:pt x="25" y="317"/>
                </a:lnTo>
                <a:lnTo>
                  <a:pt x="9" y="333"/>
                </a:lnTo>
                <a:lnTo>
                  <a:pt x="19" y="371"/>
                </a:lnTo>
                <a:lnTo>
                  <a:pt x="17" y="412"/>
                </a:lnTo>
                <a:lnTo>
                  <a:pt x="0" y="434"/>
                </a:lnTo>
                <a:lnTo>
                  <a:pt x="0" y="481"/>
                </a:lnTo>
                <a:lnTo>
                  <a:pt x="17" y="514"/>
                </a:lnTo>
                <a:lnTo>
                  <a:pt x="9" y="541"/>
                </a:lnTo>
                <a:lnTo>
                  <a:pt x="25" y="571"/>
                </a:lnTo>
                <a:lnTo>
                  <a:pt x="58" y="596"/>
                </a:lnTo>
                <a:lnTo>
                  <a:pt x="85" y="582"/>
                </a:lnTo>
                <a:lnTo>
                  <a:pt x="120" y="601"/>
                </a:lnTo>
                <a:lnTo>
                  <a:pt x="137" y="631"/>
                </a:lnTo>
                <a:lnTo>
                  <a:pt x="170" y="661"/>
                </a:lnTo>
                <a:lnTo>
                  <a:pt x="200" y="645"/>
                </a:lnTo>
                <a:lnTo>
                  <a:pt x="246" y="661"/>
                </a:lnTo>
                <a:lnTo>
                  <a:pt x="290" y="653"/>
                </a:lnTo>
                <a:lnTo>
                  <a:pt x="309" y="680"/>
                </a:lnTo>
                <a:lnTo>
                  <a:pt x="301" y="713"/>
                </a:lnTo>
                <a:lnTo>
                  <a:pt x="339" y="751"/>
                </a:lnTo>
                <a:lnTo>
                  <a:pt x="391" y="751"/>
                </a:lnTo>
                <a:lnTo>
                  <a:pt x="432" y="743"/>
                </a:lnTo>
                <a:lnTo>
                  <a:pt x="472" y="779"/>
                </a:lnTo>
                <a:lnTo>
                  <a:pt x="470" y="803"/>
                </a:lnTo>
                <a:lnTo>
                  <a:pt x="437" y="809"/>
                </a:lnTo>
                <a:lnTo>
                  <a:pt x="432" y="847"/>
                </a:lnTo>
                <a:lnTo>
                  <a:pt x="399" y="880"/>
                </a:lnTo>
                <a:lnTo>
                  <a:pt x="426" y="904"/>
                </a:lnTo>
                <a:lnTo>
                  <a:pt x="451" y="940"/>
                </a:lnTo>
                <a:lnTo>
                  <a:pt x="475" y="926"/>
                </a:lnTo>
                <a:lnTo>
                  <a:pt x="502" y="945"/>
                </a:lnTo>
                <a:lnTo>
                  <a:pt x="535" y="913"/>
                </a:lnTo>
                <a:lnTo>
                  <a:pt x="568" y="937"/>
                </a:lnTo>
                <a:lnTo>
                  <a:pt x="587" y="904"/>
                </a:lnTo>
                <a:lnTo>
                  <a:pt x="606" y="899"/>
                </a:lnTo>
                <a:lnTo>
                  <a:pt x="625" y="872"/>
                </a:lnTo>
                <a:lnTo>
                  <a:pt x="661" y="872"/>
                </a:lnTo>
                <a:lnTo>
                  <a:pt x="674" y="841"/>
                </a:lnTo>
                <a:lnTo>
                  <a:pt x="715" y="822"/>
                </a:lnTo>
                <a:lnTo>
                  <a:pt x="751" y="847"/>
                </a:lnTo>
                <a:lnTo>
                  <a:pt x="775" y="833"/>
                </a:lnTo>
                <a:lnTo>
                  <a:pt x="811" y="844"/>
                </a:lnTo>
                <a:lnTo>
                  <a:pt x="844" y="828"/>
                </a:lnTo>
                <a:lnTo>
                  <a:pt x="860" y="800"/>
                </a:lnTo>
                <a:lnTo>
                  <a:pt x="887" y="806"/>
                </a:lnTo>
                <a:lnTo>
                  <a:pt x="901" y="773"/>
                </a:lnTo>
                <a:lnTo>
                  <a:pt x="923" y="768"/>
                </a:lnTo>
                <a:lnTo>
                  <a:pt x="934" y="749"/>
                </a:lnTo>
                <a:lnTo>
                  <a:pt x="906" y="729"/>
                </a:lnTo>
                <a:lnTo>
                  <a:pt x="898" y="702"/>
                </a:lnTo>
                <a:lnTo>
                  <a:pt x="931" y="680"/>
                </a:lnTo>
                <a:lnTo>
                  <a:pt x="901" y="650"/>
                </a:lnTo>
                <a:lnTo>
                  <a:pt x="909" y="623"/>
                </a:lnTo>
                <a:lnTo>
                  <a:pt x="931" y="604"/>
                </a:lnTo>
                <a:lnTo>
                  <a:pt x="909" y="576"/>
                </a:lnTo>
                <a:lnTo>
                  <a:pt x="936" y="557"/>
                </a:lnTo>
                <a:lnTo>
                  <a:pt x="947" y="535"/>
                </a:lnTo>
                <a:lnTo>
                  <a:pt x="1002" y="508"/>
                </a:lnTo>
                <a:lnTo>
                  <a:pt x="1002" y="456"/>
                </a:lnTo>
                <a:lnTo>
                  <a:pt x="988" y="426"/>
                </a:lnTo>
                <a:lnTo>
                  <a:pt x="1002" y="399"/>
                </a:lnTo>
                <a:lnTo>
                  <a:pt x="985" y="361"/>
                </a:lnTo>
                <a:lnTo>
                  <a:pt x="1015" y="344"/>
                </a:lnTo>
                <a:lnTo>
                  <a:pt x="1024" y="325"/>
                </a:lnTo>
                <a:lnTo>
                  <a:pt x="994" y="306"/>
                </a:lnTo>
                <a:lnTo>
                  <a:pt x="1002" y="276"/>
                </a:lnTo>
                <a:lnTo>
                  <a:pt x="1002" y="276"/>
                </a:lnTo>
                <a:close/>
              </a:path>
            </a:pathLst>
          </a:custGeom>
          <a:solidFill>
            <a:schemeClr val="bg1">
              <a:alpha val="58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1" name="Freeform 18">
            <a:extLst>
              <a:ext uri="{FF2B5EF4-FFF2-40B4-BE49-F238E27FC236}">
                <a16:creationId xmlns:a16="http://schemas.microsoft.com/office/drawing/2014/main" id="{320DD736-E2E9-414B-9292-0729CC719926}"/>
              </a:ext>
            </a:extLst>
          </p:cNvPr>
          <p:cNvSpPr>
            <a:spLocks/>
          </p:cNvSpPr>
          <p:nvPr/>
        </p:nvSpPr>
        <p:spPr bwMode="auto">
          <a:xfrm>
            <a:off x="2488502" y="4166038"/>
            <a:ext cx="2220913" cy="1752600"/>
          </a:xfrm>
          <a:custGeom>
            <a:avLst/>
            <a:gdLst>
              <a:gd name="T0" fmla="*/ 32 w 1399"/>
              <a:gd name="T1" fmla="*/ 667 h 1104"/>
              <a:gd name="T2" fmla="*/ 62 w 1399"/>
              <a:gd name="T3" fmla="*/ 716 h 1104"/>
              <a:gd name="T4" fmla="*/ 133 w 1399"/>
              <a:gd name="T5" fmla="*/ 763 h 1104"/>
              <a:gd name="T6" fmla="*/ 177 w 1399"/>
              <a:gd name="T7" fmla="*/ 842 h 1104"/>
              <a:gd name="T8" fmla="*/ 223 w 1399"/>
              <a:gd name="T9" fmla="*/ 883 h 1104"/>
              <a:gd name="T10" fmla="*/ 311 w 1399"/>
              <a:gd name="T11" fmla="*/ 946 h 1104"/>
              <a:gd name="T12" fmla="*/ 319 w 1399"/>
              <a:gd name="T13" fmla="*/ 1011 h 1104"/>
              <a:gd name="T14" fmla="*/ 433 w 1399"/>
              <a:gd name="T15" fmla="*/ 1066 h 1104"/>
              <a:gd name="T16" fmla="*/ 543 w 1399"/>
              <a:gd name="T17" fmla="*/ 1104 h 1104"/>
              <a:gd name="T18" fmla="*/ 627 w 1399"/>
              <a:gd name="T19" fmla="*/ 1009 h 1104"/>
              <a:gd name="T20" fmla="*/ 704 w 1399"/>
              <a:gd name="T21" fmla="*/ 1050 h 1104"/>
              <a:gd name="T22" fmla="*/ 788 w 1399"/>
              <a:gd name="T23" fmla="*/ 1077 h 1104"/>
              <a:gd name="T24" fmla="*/ 802 w 1399"/>
              <a:gd name="T25" fmla="*/ 1011 h 1104"/>
              <a:gd name="T26" fmla="*/ 854 w 1399"/>
              <a:gd name="T27" fmla="*/ 918 h 1104"/>
              <a:gd name="T28" fmla="*/ 911 w 1399"/>
              <a:gd name="T29" fmla="*/ 875 h 1104"/>
              <a:gd name="T30" fmla="*/ 976 w 1399"/>
              <a:gd name="T31" fmla="*/ 875 h 1104"/>
              <a:gd name="T32" fmla="*/ 971 w 1399"/>
              <a:gd name="T33" fmla="*/ 815 h 1104"/>
              <a:gd name="T34" fmla="*/ 979 w 1399"/>
              <a:gd name="T35" fmla="*/ 716 h 1104"/>
              <a:gd name="T36" fmla="*/ 996 w 1399"/>
              <a:gd name="T37" fmla="*/ 623 h 1104"/>
              <a:gd name="T38" fmla="*/ 1091 w 1399"/>
              <a:gd name="T39" fmla="*/ 651 h 1104"/>
              <a:gd name="T40" fmla="*/ 1176 w 1399"/>
              <a:gd name="T41" fmla="*/ 683 h 1104"/>
              <a:gd name="T42" fmla="*/ 1241 w 1399"/>
              <a:gd name="T43" fmla="*/ 659 h 1104"/>
              <a:gd name="T44" fmla="*/ 1334 w 1399"/>
              <a:gd name="T45" fmla="*/ 705 h 1104"/>
              <a:gd name="T46" fmla="*/ 1378 w 1399"/>
              <a:gd name="T47" fmla="*/ 700 h 1104"/>
              <a:gd name="T48" fmla="*/ 1326 w 1399"/>
              <a:gd name="T49" fmla="*/ 640 h 1104"/>
              <a:gd name="T50" fmla="*/ 1364 w 1399"/>
              <a:gd name="T51" fmla="*/ 569 h 1104"/>
              <a:gd name="T52" fmla="*/ 1399 w 1399"/>
              <a:gd name="T53" fmla="*/ 539 h 1104"/>
              <a:gd name="T54" fmla="*/ 1318 w 1399"/>
              <a:gd name="T55" fmla="*/ 511 h 1104"/>
              <a:gd name="T56" fmla="*/ 1228 w 1399"/>
              <a:gd name="T57" fmla="*/ 473 h 1104"/>
              <a:gd name="T58" fmla="*/ 1217 w 1399"/>
              <a:gd name="T59" fmla="*/ 413 h 1104"/>
              <a:gd name="T60" fmla="*/ 1127 w 1399"/>
              <a:gd name="T61" fmla="*/ 405 h 1104"/>
              <a:gd name="T62" fmla="*/ 1064 w 1399"/>
              <a:gd name="T63" fmla="*/ 391 h 1104"/>
              <a:gd name="T64" fmla="*/ 1012 w 1399"/>
              <a:gd name="T65" fmla="*/ 342 h 1104"/>
              <a:gd name="T66" fmla="*/ 952 w 1399"/>
              <a:gd name="T67" fmla="*/ 331 h 1104"/>
              <a:gd name="T68" fmla="*/ 944 w 1399"/>
              <a:gd name="T69" fmla="*/ 274 h 1104"/>
              <a:gd name="T70" fmla="*/ 927 w 1399"/>
              <a:gd name="T71" fmla="*/ 194 h 1104"/>
              <a:gd name="T72" fmla="*/ 946 w 1399"/>
              <a:gd name="T73" fmla="*/ 131 h 1104"/>
              <a:gd name="T74" fmla="*/ 916 w 1399"/>
              <a:gd name="T75" fmla="*/ 66 h 1104"/>
              <a:gd name="T76" fmla="*/ 878 w 1399"/>
              <a:gd name="T77" fmla="*/ 36 h 1104"/>
              <a:gd name="T78" fmla="*/ 802 w 1399"/>
              <a:gd name="T79" fmla="*/ 22 h 1104"/>
              <a:gd name="T80" fmla="*/ 772 w 1399"/>
              <a:gd name="T81" fmla="*/ 88 h 1104"/>
              <a:gd name="T82" fmla="*/ 709 w 1399"/>
              <a:gd name="T83" fmla="*/ 93 h 1104"/>
              <a:gd name="T84" fmla="*/ 635 w 1399"/>
              <a:gd name="T85" fmla="*/ 85 h 1104"/>
              <a:gd name="T86" fmla="*/ 562 w 1399"/>
              <a:gd name="T87" fmla="*/ 90 h 1104"/>
              <a:gd name="T88" fmla="*/ 513 w 1399"/>
              <a:gd name="T89" fmla="*/ 60 h 1104"/>
              <a:gd name="T90" fmla="*/ 461 w 1399"/>
              <a:gd name="T91" fmla="*/ 82 h 1104"/>
              <a:gd name="T92" fmla="*/ 360 w 1399"/>
              <a:gd name="T93" fmla="*/ 66 h 1104"/>
              <a:gd name="T94" fmla="*/ 316 w 1399"/>
              <a:gd name="T95" fmla="*/ 93 h 1104"/>
              <a:gd name="T96" fmla="*/ 248 w 1399"/>
              <a:gd name="T97" fmla="*/ 101 h 1104"/>
              <a:gd name="T98" fmla="*/ 152 w 1399"/>
              <a:gd name="T99" fmla="*/ 123 h 1104"/>
              <a:gd name="T100" fmla="*/ 161 w 1399"/>
              <a:gd name="T101" fmla="*/ 181 h 1104"/>
              <a:gd name="T102" fmla="*/ 177 w 1399"/>
              <a:gd name="T103" fmla="*/ 260 h 1104"/>
              <a:gd name="T104" fmla="*/ 131 w 1399"/>
              <a:gd name="T105" fmla="*/ 317 h 1104"/>
              <a:gd name="T106" fmla="*/ 111 w 1399"/>
              <a:gd name="T107" fmla="*/ 356 h 1104"/>
              <a:gd name="T108" fmla="*/ 106 w 1399"/>
              <a:gd name="T109" fmla="*/ 394 h 1104"/>
              <a:gd name="T110" fmla="*/ 109 w 1399"/>
              <a:gd name="T111" fmla="*/ 465 h 1104"/>
              <a:gd name="T112" fmla="*/ 65 w 1399"/>
              <a:gd name="T113" fmla="*/ 495 h 1104"/>
              <a:gd name="T114" fmla="*/ 32 w 1399"/>
              <a:gd name="T115" fmla="*/ 544 h 1104"/>
              <a:gd name="T116" fmla="*/ 40 w 1399"/>
              <a:gd name="T117" fmla="*/ 588 h 1104"/>
              <a:gd name="T118" fmla="*/ 0 w 1399"/>
              <a:gd name="T119" fmla="*/ 634 h 1104"/>
              <a:gd name="T120" fmla="*/ 0 w 1399"/>
              <a:gd name="T121" fmla="*/ 659 h 1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99" h="1104">
                <a:moveTo>
                  <a:pt x="0" y="659"/>
                </a:moveTo>
                <a:lnTo>
                  <a:pt x="32" y="667"/>
                </a:lnTo>
                <a:lnTo>
                  <a:pt x="70" y="700"/>
                </a:lnTo>
                <a:lnTo>
                  <a:pt x="62" y="716"/>
                </a:lnTo>
                <a:lnTo>
                  <a:pt x="90" y="754"/>
                </a:lnTo>
                <a:lnTo>
                  <a:pt x="133" y="763"/>
                </a:lnTo>
                <a:lnTo>
                  <a:pt x="147" y="804"/>
                </a:lnTo>
                <a:lnTo>
                  <a:pt x="177" y="842"/>
                </a:lnTo>
                <a:lnTo>
                  <a:pt x="188" y="880"/>
                </a:lnTo>
                <a:lnTo>
                  <a:pt x="223" y="883"/>
                </a:lnTo>
                <a:lnTo>
                  <a:pt x="281" y="935"/>
                </a:lnTo>
                <a:lnTo>
                  <a:pt x="311" y="946"/>
                </a:lnTo>
                <a:lnTo>
                  <a:pt x="343" y="987"/>
                </a:lnTo>
                <a:lnTo>
                  <a:pt x="319" y="1011"/>
                </a:lnTo>
                <a:lnTo>
                  <a:pt x="373" y="1066"/>
                </a:lnTo>
                <a:lnTo>
                  <a:pt x="433" y="1066"/>
                </a:lnTo>
                <a:lnTo>
                  <a:pt x="493" y="1077"/>
                </a:lnTo>
                <a:lnTo>
                  <a:pt x="543" y="1104"/>
                </a:lnTo>
                <a:lnTo>
                  <a:pt x="614" y="1044"/>
                </a:lnTo>
                <a:lnTo>
                  <a:pt x="627" y="1009"/>
                </a:lnTo>
                <a:lnTo>
                  <a:pt x="663" y="1041"/>
                </a:lnTo>
                <a:lnTo>
                  <a:pt x="704" y="1050"/>
                </a:lnTo>
                <a:lnTo>
                  <a:pt x="736" y="1041"/>
                </a:lnTo>
                <a:lnTo>
                  <a:pt x="788" y="1077"/>
                </a:lnTo>
                <a:lnTo>
                  <a:pt x="807" y="1041"/>
                </a:lnTo>
                <a:lnTo>
                  <a:pt x="802" y="1011"/>
                </a:lnTo>
                <a:lnTo>
                  <a:pt x="807" y="957"/>
                </a:lnTo>
                <a:lnTo>
                  <a:pt x="854" y="918"/>
                </a:lnTo>
                <a:lnTo>
                  <a:pt x="870" y="875"/>
                </a:lnTo>
                <a:lnTo>
                  <a:pt x="911" y="875"/>
                </a:lnTo>
                <a:lnTo>
                  <a:pt x="968" y="894"/>
                </a:lnTo>
                <a:lnTo>
                  <a:pt x="976" y="875"/>
                </a:lnTo>
                <a:lnTo>
                  <a:pt x="963" y="850"/>
                </a:lnTo>
                <a:lnTo>
                  <a:pt x="971" y="815"/>
                </a:lnTo>
                <a:lnTo>
                  <a:pt x="985" y="771"/>
                </a:lnTo>
                <a:lnTo>
                  <a:pt x="979" y="716"/>
                </a:lnTo>
                <a:lnTo>
                  <a:pt x="976" y="656"/>
                </a:lnTo>
                <a:lnTo>
                  <a:pt x="996" y="623"/>
                </a:lnTo>
                <a:lnTo>
                  <a:pt x="1047" y="640"/>
                </a:lnTo>
                <a:lnTo>
                  <a:pt x="1091" y="651"/>
                </a:lnTo>
                <a:lnTo>
                  <a:pt x="1107" y="697"/>
                </a:lnTo>
                <a:lnTo>
                  <a:pt x="1176" y="683"/>
                </a:lnTo>
                <a:lnTo>
                  <a:pt x="1195" y="656"/>
                </a:lnTo>
                <a:lnTo>
                  <a:pt x="1241" y="659"/>
                </a:lnTo>
                <a:lnTo>
                  <a:pt x="1309" y="694"/>
                </a:lnTo>
                <a:lnTo>
                  <a:pt x="1334" y="705"/>
                </a:lnTo>
                <a:lnTo>
                  <a:pt x="1359" y="741"/>
                </a:lnTo>
                <a:lnTo>
                  <a:pt x="1378" y="700"/>
                </a:lnTo>
                <a:lnTo>
                  <a:pt x="1353" y="664"/>
                </a:lnTo>
                <a:lnTo>
                  <a:pt x="1326" y="640"/>
                </a:lnTo>
                <a:lnTo>
                  <a:pt x="1359" y="607"/>
                </a:lnTo>
                <a:lnTo>
                  <a:pt x="1364" y="569"/>
                </a:lnTo>
                <a:lnTo>
                  <a:pt x="1397" y="563"/>
                </a:lnTo>
                <a:lnTo>
                  <a:pt x="1399" y="539"/>
                </a:lnTo>
                <a:lnTo>
                  <a:pt x="1359" y="503"/>
                </a:lnTo>
                <a:lnTo>
                  <a:pt x="1318" y="511"/>
                </a:lnTo>
                <a:lnTo>
                  <a:pt x="1266" y="511"/>
                </a:lnTo>
                <a:lnTo>
                  <a:pt x="1228" y="473"/>
                </a:lnTo>
                <a:lnTo>
                  <a:pt x="1236" y="440"/>
                </a:lnTo>
                <a:lnTo>
                  <a:pt x="1217" y="413"/>
                </a:lnTo>
                <a:lnTo>
                  <a:pt x="1173" y="421"/>
                </a:lnTo>
                <a:lnTo>
                  <a:pt x="1127" y="405"/>
                </a:lnTo>
                <a:lnTo>
                  <a:pt x="1097" y="421"/>
                </a:lnTo>
                <a:lnTo>
                  <a:pt x="1064" y="391"/>
                </a:lnTo>
                <a:lnTo>
                  <a:pt x="1047" y="361"/>
                </a:lnTo>
                <a:lnTo>
                  <a:pt x="1012" y="342"/>
                </a:lnTo>
                <a:lnTo>
                  <a:pt x="985" y="356"/>
                </a:lnTo>
                <a:lnTo>
                  <a:pt x="952" y="331"/>
                </a:lnTo>
                <a:lnTo>
                  <a:pt x="936" y="301"/>
                </a:lnTo>
                <a:lnTo>
                  <a:pt x="944" y="274"/>
                </a:lnTo>
                <a:lnTo>
                  <a:pt x="927" y="241"/>
                </a:lnTo>
                <a:lnTo>
                  <a:pt x="927" y="194"/>
                </a:lnTo>
                <a:lnTo>
                  <a:pt x="944" y="172"/>
                </a:lnTo>
                <a:lnTo>
                  <a:pt x="946" y="131"/>
                </a:lnTo>
                <a:lnTo>
                  <a:pt x="936" y="93"/>
                </a:lnTo>
                <a:lnTo>
                  <a:pt x="916" y="66"/>
                </a:lnTo>
                <a:lnTo>
                  <a:pt x="903" y="33"/>
                </a:lnTo>
                <a:lnTo>
                  <a:pt x="878" y="36"/>
                </a:lnTo>
                <a:lnTo>
                  <a:pt x="835" y="0"/>
                </a:lnTo>
                <a:lnTo>
                  <a:pt x="802" y="22"/>
                </a:lnTo>
                <a:lnTo>
                  <a:pt x="810" y="66"/>
                </a:lnTo>
                <a:lnTo>
                  <a:pt x="772" y="88"/>
                </a:lnTo>
                <a:lnTo>
                  <a:pt x="753" y="110"/>
                </a:lnTo>
                <a:lnTo>
                  <a:pt x="709" y="93"/>
                </a:lnTo>
                <a:lnTo>
                  <a:pt x="663" y="82"/>
                </a:lnTo>
                <a:lnTo>
                  <a:pt x="635" y="85"/>
                </a:lnTo>
                <a:lnTo>
                  <a:pt x="600" y="69"/>
                </a:lnTo>
                <a:lnTo>
                  <a:pt x="562" y="90"/>
                </a:lnTo>
                <a:lnTo>
                  <a:pt x="537" y="88"/>
                </a:lnTo>
                <a:lnTo>
                  <a:pt x="513" y="60"/>
                </a:lnTo>
                <a:lnTo>
                  <a:pt x="480" y="60"/>
                </a:lnTo>
                <a:lnTo>
                  <a:pt x="461" y="82"/>
                </a:lnTo>
                <a:lnTo>
                  <a:pt x="382" y="90"/>
                </a:lnTo>
                <a:lnTo>
                  <a:pt x="360" y="66"/>
                </a:lnTo>
                <a:lnTo>
                  <a:pt x="332" y="66"/>
                </a:lnTo>
                <a:lnTo>
                  <a:pt x="316" y="93"/>
                </a:lnTo>
                <a:lnTo>
                  <a:pt x="275" y="115"/>
                </a:lnTo>
                <a:lnTo>
                  <a:pt x="248" y="101"/>
                </a:lnTo>
                <a:lnTo>
                  <a:pt x="169" y="99"/>
                </a:lnTo>
                <a:lnTo>
                  <a:pt x="152" y="123"/>
                </a:lnTo>
                <a:lnTo>
                  <a:pt x="161" y="153"/>
                </a:lnTo>
                <a:lnTo>
                  <a:pt x="161" y="181"/>
                </a:lnTo>
                <a:lnTo>
                  <a:pt x="158" y="227"/>
                </a:lnTo>
                <a:lnTo>
                  <a:pt x="177" y="260"/>
                </a:lnTo>
                <a:lnTo>
                  <a:pt x="150" y="301"/>
                </a:lnTo>
                <a:lnTo>
                  <a:pt x="131" y="317"/>
                </a:lnTo>
                <a:lnTo>
                  <a:pt x="131" y="339"/>
                </a:lnTo>
                <a:lnTo>
                  <a:pt x="111" y="356"/>
                </a:lnTo>
                <a:lnTo>
                  <a:pt x="136" y="380"/>
                </a:lnTo>
                <a:lnTo>
                  <a:pt x="106" y="394"/>
                </a:lnTo>
                <a:lnTo>
                  <a:pt x="125" y="429"/>
                </a:lnTo>
                <a:lnTo>
                  <a:pt x="109" y="465"/>
                </a:lnTo>
                <a:lnTo>
                  <a:pt x="73" y="479"/>
                </a:lnTo>
                <a:lnTo>
                  <a:pt x="65" y="495"/>
                </a:lnTo>
                <a:lnTo>
                  <a:pt x="40" y="487"/>
                </a:lnTo>
                <a:lnTo>
                  <a:pt x="32" y="544"/>
                </a:lnTo>
                <a:lnTo>
                  <a:pt x="46" y="566"/>
                </a:lnTo>
                <a:lnTo>
                  <a:pt x="40" y="588"/>
                </a:lnTo>
                <a:lnTo>
                  <a:pt x="8" y="601"/>
                </a:lnTo>
                <a:lnTo>
                  <a:pt x="0" y="634"/>
                </a:lnTo>
                <a:lnTo>
                  <a:pt x="0" y="659"/>
                </a:lnTo>
                <a:lnTo>
                  <a:pt x="0" y="659"/>
                </a:lnTo>
                <a:close/>
              </a:path>
            </a:pathLst>
          </a:custGeom>
          <a:solidFill>
            <a:schemeClr val="bg1">
              <a:alpha val="17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2" name="Freeform 19">
            <a:extLst>
              <a:ext uri="{FF2B5EF4-FFF2-40B4-BE49-F238E27FC236}">
                <a16:creationId xmlns:a16="http://schemas.microsoft.com/office/drawing/2014/main" id="{A049B8A4-962B-4CF7-AACC-3ED6D5A703C3}"/>
              </a:ext>
            </a:extLst>
          </p:cNvPr>
          <p:cNvSpPr>
            <a:spLocks/>
          </p:cNvSpPr>
          <p:nvPr/>
        </p:nvSpPr>
        <p:spPr bwMode="auto">
          <a:xfrm>
            <a:off x="4645915" y="4140638"/>
            <a:ext cx="2286000" cy="1635125"/>
          </a:xfrm>
          <a:custGeom>
            <a:avLst/>
            <a:gdLst>
              <a:gd name="T0" fmla="*/ 791 w 1440"/>
              <a:gd name="T1" fmla="*/ 0 h 1030"/>
              <a:gd name="T2" fmla="*/ 660 w 1440"/>
              <a:gd name="T3" fmla="*/ 35 h 1030"/>
              <a:gd name="T4" fmla="*/ 570 w 1440"/>
              <a:gd name="T5" fmla="*/ 52 h 1030"/>
              <a:gd name="T6" fmla="*/ 592 w 1440"/>
              <a:gd name="T7" fmla="*/ 101 h 1030"/>
              <a:gd name="T8" fmla="*/ 553 w 1440"/>
              <a:gd name="T9" fmla="*/ 137 h 1030"/>
              <a:gd name="T10" fmla="*/ 556 w 1440"/>
              <a:gd name="T11" fmla="*/ 202 h 1030"/>
              <a:gd name="T12" fmla="*/ 570 w 1440"/>
              <a:gd name="T13" fmla="*/ 284 h 1030"/>
              <a:gd name="T14" fmla="*/ 504 w 1440"/>
              <a:gd name="T15" fmla="*/ 333 h 1030"/>
              <a:gd name="T16" fmla="*/ 499 w 1440"/>
              <a:gd name="T17" fmla="*/ 380 h 1030"/>
              <a:gd name="T18" fmla="*/ 469 w 1440"/>
              <a:gd name="T19" fmla="*/ 426 h 1030"/>
              <a:gd name="T20" fmla="*/ 466 w 1440"/>
              <a:gd name="T21" fmla="*/ 478 h 1030"/>
              <a:gd name="T22" fmla="*/ 502 w 1440"/>
              <a:gd name="T23" fmla="*/ 525 h 1030"/>
              <a:gd name="T24" fmla="*/ 469 w 1440"/>
              <a:gd name="T25" fmla="*/ 549 h 1030"/>
              <a:gd name="T26" fmla="*/ 428 w 1440"/>
              <a:gd name="T27" fmla="*/ 576 h 1030"/>
              <a:gd name="T28" fmla="*/ 379 w 1440"/>
              <a:gd name="T29" fmla="*/ 620 h 1030"/>
              <a:gd name="T30" fmla="*/ 319 w 1440"/>
              <a:gd name="T31" fmla="*/ 623 h 1030"/>
              <a:gd name="T32" fmla="*/ 242 w 1440"/>
              <a:gd name="T33" fmla="*/ 617 h 1030"/>
              <a:gd name="T34" fmla="*/ 193 w 1440"/>
              <a:gd name="T35" fmla="*/ 648 h 1030"/>
              <a:gd name="T36" fmla="*/ 155 w 1440"/>
              <a:gd name="T37" fmla="*/ 680 h 1030"/>
              <a:gd name="T38" fmla="*/ 103 w 1440"/>
              <a:gd name="T39" fmla="*/ 689 h 1030"/>
              <a:gd name="T40" fmla="*/ 43 w 1440"/>
              <a:gd name="T41" fmla="*/ 702 h 1030"/>
              <a:gd name="T42" fmla="*/ 0 w 1440"/>
              <a:gd name="T43" fmla="*/ 757 h 1030"/>
              <a:gd name="T44" fmla="*/ 60 w 1440"/>
              <a:gd name="T45" fmla="*/ 765 h 1030"/>
              <a:gd name="T46" fmla="*/ 155 w 1440"/>
              <a:gd name="T47" fmla="*/ 806 h 1030"/>
              <a:gd name="T48" fmla="*/ 215 w 1440"/>
              <a:gd name="T49" fmla="*/ 790 h 1030"/>
              <a:gd name="T50" fmla="*/ 294 w 1440"/>
              <a:gd name="T51" fmla="*/ 866 h 1030"/>
              <a:gd name="T52" fmla="*/ 496 w 1440"/>
              <a:gd name="T53" fmla="*/ 915 h 1030"/>
              <a:gd name="T54" fmla="*/ 611 w 1440"/>
              <a:gd name="T55" fmla="*/ 893 h 1030"/>
              <a:gd name="T56" fmla="*/ 687 w 1440"/>
              <a:gd name="T57" fmla="*/ 844 h 1030"/>
              <a:gd name="T58" fmla="*/ 772 w 1440"/>
              <a:gd name="T59" fmla="*/ 880 h 1030"/>
              <a:gd name="T60" fmla="*/ 810 w 1440"/>
              <a:gd name="T61" fmla="*/ 910 h 1030"/>
              <a:gd name="T62" fmla="*/ 911 w 1440"/>
              <a:gd name="T63" fmla="*/ 929 h 1030"/>
              <a:gd name="T64" fmla="*/ 957 w 1440"/>
              <a:gd name="T65" fmla="*/ 1030 h 1030"/>
              <a:gd name="T66" fmla="*/ 1004 w 1440"/>
              <a:gd name="T67" fmla="*/ 959 h 1030"/>
              <a:gd name="T68" fmla="*/ 1069 w 1440"/>
              <a:gd name="T69" fmla="*/ 847 h 1030"/>
              <a:gd name="T70" fmla="*/ 1099 w 1440"/>
              <a:gd name="T71" fmla="*/ 795 h 1030"/>
              <a:gd name="T72" fmla="*/ 1159 w 1440"/>
              <a:gd name="T73" fmla="*/ 768 h 1030"/>
              <a:gd name="T74" fmla="*/ 1268 w 1440"/>
              <a:gd name="T75" fmla="*/ 822 h 1030"/>
              <a:gd name="T76" fmla="*/ 1364 w 1440"/>
              <a:gd name="T77" fmla="*/ 817 h 1030"/>
              <a:gd name="T78" fmla="*/ 1440 w 1440"/>
              <a:gd name="T79" fmla="*/ 770 h 1030"/>
              <a:gd name="T80" fmla="*/ 1408 w 1440"/>
              <a:gd name="T81" fmla="*/ 724 h 1030"/>
              <a:gd name="T82" fmla="*/ 1369 w 1440"/>
              <a:gd name="T83" fmla="*/ 691 h 1030"/>
              <a:gd name="T84" fmla="*/ 1296 w 1440"/>
              <a:gd name="T85" fmla="*/ 686 h 1030"/>
              <a:gd name="T86" fmla="*/ 1233 w 1440"/>
              <a:gd name="T87" fmla="*/ 658 h 1030"/>
              <a:gd name="T88" fmla="*/ 1187 w 1440"/>
              <a:gd name="T89" fmla="*/ 617 h 1030"/>
              <a:gd name="T90" fmla="*/ 1154 w 1440"/>
              <a:gd name="T91" fmla="*/ 563 h 1030"/>
              <a:gd name="T92" fmla="*/ 1088 w 1440"/>
              <a:gd name="T93" fmla="*/ 563 h 1030"/>
              <a:gd name="T94" fmla="*/ 1097 w 1440"/>
              <a:gd name="T95" fmla="*/ 505 h 1030"/>
              <a:gd name="T96" fmla="*/ 1127 w 1440"/>
              <a:gd name="T97" fmla="*/ 459 h 1030"/>
              <a:gd name="T98" fmla="*/ 1097 w 1440"/>
              <a:gd name="T99" fmla="*/ 423 h 1030"/>
              <a:gd name="T100" fmla="*/ 1099 w 1440"/>
              <a:gd name="T101" fmla="*/ 363 h 1030"/>
              <a:gd name="T102" fmla="*/ 1077 w 1440"/>
              <a:gd name="T103" fmla="*/ 303 h 1030"/>
              <a:gd name="T104" fmla="*/ 1017 w 1440"/>
              <a:gd name="T105" fmla="*/ 284 h 1030"/>
              <a:gd name="T106" fmla="*/ 1012 w 1440"/>
              <a:gd name="T107" fmla="*/ 224 h 1030"/>
              <a:gd name="T108" fmla="*/ 976 w 1440"/>
              <a:gd name="T109" fmla="*/ 175 h 1030"/>
              <a:gd name="T110" fmla="*/ 941 w 1440"/>
              <a:gd name="T111" fmla="*/ 123 h 1030"/>
              <a:gd name="T112" fmla="*/ 886 w 1440"/>
              <a:gd name="T113" fmla="*/ 147 h 1030"/>
              <a:gd name="T114" fmla="*/ 933 w 1440"/>
              <a:gd name="T115" fmla="*/ 194 h 1030"/>
              <a:gd name="T116" fmla="*/ 892 w 1440"/>
              <a:gd name="T117" fmla="*/ 249 h 1030"/>
              <a:gd name="T118" fmla="*/ 867 w 1440"/>
              <a:gd name="T119" fmla="*/ 197 h 1030"/>
              <a:gd name="T120" fmla="*/ 840 w 1440"/>
              <a:gd name="T121" fmla="*/ 123 h 1030"/>
              <a:gd name="T122" fmla="*/ 837 w 1440"/>
              <a:gd name="T123" fmla="*/ 82 h 1030"/>
              <a:gd name="T124" fmla="*/ 826 w 1440"/>
              <a:gd name="T125" fmla="*/ 35 h 10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40" h="1030">
                <a:moveTo>
                  <a:pt x="826" y="35"/>
                </a:moveTo>
                <a:lnTo>
                  <a:pt x="791" y="0"/>
                </a:lnTo>
                <a:lnTo>
                  <a:pt x="682" y="0"/>
                </a:lnTo>
                <a:lnTo>
                  <a:pt x="660" y="35"/>
                </a:lnTo>
                <a:lnTo>
                  <a:pt x="589" y="35"/>
                </a:lnTo>
                <a:lnTo>
                  <a:pt x="570" y="52"/>
                </a:lnTo>
                <a:lnTo>
                  <a:pt x="562" y="82"/>
                </a:lnTo>
                <a:lnTo>
                  <a:pt x="592" y="101"/>
                </a:lnTo>
                <a:lnTo>
                  <a:pt x="583" y="120"/>
                </a:lnTo>
                <a:lnTo>
                  <a:pt x="553" y="137"/>
                </a:lnTo>
                <a:lnTo>
                  <a:pt x="570" y="175"/>
                </a:lnTo>
                <a:lnTo>
                  <a:pt x="556" y="202"/>
                </a:lnTo>
                <a:lnTo>
                  <a:pt x="570" y="232"/>
                </a:lnTo>
                <a:lnTo>
                  <a:pt x="570" y="284"/>
                </a:lnTo>
                <a:lnTo>
                  <a:pt x="515" y="311"/>
                </a:lnTo>
                <a:lnTo>
                  <a:pt x="504" y="333"/>
                </a:lnTo>
                <a:lnTo>
                  <a:pt x="477" y="352"/>
                </a:lnTo>
                <a:lnTo>
                  <a:pt x="499" y="380"/>
                </a:lnTo>
                <a:lnTo>
                  <a:pt x="477" y="399"/>
                </a:lnTo>
                <a:lnTo>
                  <a:pt x="469" y="426"/>
                </a:lnTo>
                <a:lnTo>
                  <a:pt x="499" y="456"/>
                </a:lnTo>
                <a:lnTo>
                  <a:pt x="466" y="478"/>
                </a:lnTo>
                <a:lnTo>
                  <a:pt x="474" y="505"/>
                </a:lnTo>
                <a:lnTo>
                  <a:pt x="502" y="525"/>
                </a:lnTo>
                <a:lnTo>
                  <a:pt x="491" y="544"/>
                </a:lnTo>
                <a:lnTo>
                  <a:pt x="469" y="549"/>
                </a:lnTo>
                <a:lnTo>
                  <a:pt x="455" y="582"/>
                </a:lnTo>
                <a:lnTo>
                  <a:pt x="428" y="576"/>
                </a:lnTo>
                <a:lnTo>
                  <a:pt x="412" y="604"/>
                </a:lnTo>
                <a:lnTo>
                  <a:pt x="379" y="620"/>
                </a:lnTo>
                <a:lnTo>
                  <a:pt x="343" y="609"/>
                </a:lnTo>
                <a:lnTo>
                  <a:pt x="319" y="623"/>
                </a:lnTo>
                <a:lnTo>
                  <a:pt x="283" y="598"/>
                </a:lnTo>
                <a:lnTo>
                  <a:pt x="242" y="617"/>
                </a:lnTo>
                <a:lnTo>
                  <a:pt x="229" y="648"/>
                </a:lnTo>
                <a:lnTo>
                  <a:pt x="193" y="648"/>
                </a:lnTo>
                <a:lnTo>
                  <a:pt x="174" y="675"/>
                </a:lnTo>
                <a:lnTo>
                  <a:pt x="155" y="680"/>
                </a:lnTo>
                <a:lnTo>
                  <a:pt x="136" y="713"/>
                </a:lnTo>
                <a:lnTo>
                  <a:pt x="103" y="689"/>
                </a:lnTo>
                <a:lnTo>
                  <a:pt x="70" y="721"/>
                </a:lnTo>
                <a:lnTo>
                  <a:pt x="43" y="702"/>
                </a:lnTo>
                <a:lnTo>
                  <a:pt x="19" y="716"/>
                </a:lnTo>
                <a:lnTo>
                  <a:pt x="0" y="757"/>
                </a:lnTo>
                <a:lnTo>
                  <a:pt x="19" y="760"/>
                </a:lnTo>
                <a:lnTo>
                  <a:pt x="60" y="765"/>
                </a:lnTo>
                <a:lnTo>
                  <a:pt x="109" y="801"/>
                </a:lnTo>
                <a:lnTo>
                  <a:pt x="155" y="806"/>
                </a:lnTo>
                <a:lnTo>
                  <a:pt x="169" y="787"/>
                </a:lnTo>
                <a:lnTo>
                  <a:pt x="215" y="790"/>
                </a:lnTo>
                <a:lnTo>
                  <a:pt x="286" y="839"/>
                </a:lnTo>
                <a:lnTo>
                  <a:pt x="294" y="866"/>
                </a:lnTo>
                <a:lnTo>
                  <a:pt x="384" y="915"/>
                </a:lnTo>
                <a:lnTo>
                  <a:pt x="496" y="915"/>
                </a:lnTo>
                <a:lnTo>
                  <a:pt x="581" y="932"/>
                </a:lnTo>
                <a:lnTo>
                  <a:pt x="611" y="893"/>
                </a:lnTo>
                <a:lnTo>
                  <a:pt x="630" y="847"/>
                </a:lnTo>
                <a:lnTo>
                  <a:pt x="687" y="844"/>
                </a:lnTo>
                <a:lnTo>
                  <a:pt x="714" y="869"/>
                </a:lnTo>
                <a:lnTo>
                  <a:pt x="772" y="880"/>
                </a:lnTo>
                <a:lnTo>
                  <a:pt x="780" y="921"/>
                </a:lnTo>
                <a:lnTo>
                  <a:pt x="810" y="910"/>
                </a:lnTo>
                <a:lnTo>
                  <a:pt x="862" y="943"/>
                </a:lnTo>
                <a:lnTo>
                  <a:pt x="911" y="929"/>
                </a:lnTo>
                <a:lnTo>
                  <a:pt x="944" y="951"/>
                </a:lnTo>
                <a:lnTo>
                  <a:pt x="957" y="1030"/>
                </a:lnTo>
                <a:lnTo>
                  <a:pt x="985" y="1027"/>
                </a:lnTo>
                <a:lnTo>
                  <a:pt x="1004" y="959"/>
                </a:lnTo>
                <a:lnTo>
                  <a:pt x="1015" y="913"/>
                </a:lnTo>
                <a:lnTo>
                  <a:pt x="1069" y="847"/>
                </a:lnTo>
                <a:lnTo>
                  <a:pt x="1080" y="803"/>
                </a:lnTo>
                <a:lnTo>
                  <a:pt x="1099" y="795"/>
                </a:lnTo>
                <a:lnTo>
                  <a:pt x="1129" y="768"/>
                </a:lnTo>
                <a:lnTo>
                  <a:pt x="1159" y="768"/>
                </a:lnTo>
                <a:lnTo>
                  <a:pt x="1217" y="792"/>
                </a:lnTo>
                <a:lnTo>
                  <a:pt x="1268" y="822"/>
                </a:lnTo>
                <a:lnTo>
                  <a:pt x="1320" y="790"/>
                </a:lnTo>
                <a:lnTo>
                  <a:pt x="1364" y="817"/>
                </a:lnTo>
                <a:lnTo>
                  <a:pt x="1402" y="809"/>
                </a:lnTo>
                <a:lnTo>
                  <a:pt x="1440" y="770"/>
                </a:lnTo>
                <a:lnTo>
                  <a:pt x="1429" y="757"/>
                </a:lnTo>
                <a:lnTo>
                  <a:pt x="1408" y="724"/>
                </a:lnTo>
                <a:lnTo>
                  <a:pt x="1369" y="716"/>
                </a:lnTo>
                <a:lnTo>
                  <a:pt x="1369" y="691"/>
                </a:lnTo>
                <a:lnTo>
                  <a:pt x="1334" y="669"/>
                </a:lnTo>
                <a:lnTo>
                  <a:pt x="1296" y="686"/>
                </a:lnTo>
                <a:lnTo>
                  <a:pt x="1266" y="656"/>
                </a:lnTo>
                <a:lnTo>
                  <a:pt x="1233" y="658"/>
                </a:lnTo>
                <a:lnTo>
                  <a:pt x="1236" y="623"/>
                </a:lnTo>
                <a:lnTo>
                  <a:pt x="1187" y="617"/>
                </a:lnTo>
                <a:lnTo>
                  <a:pt x="1151" y="598"/>
                </a:lnTo>
                <a:lnTo>
                  <a:pt x="1154" y="563"/>
                </a:lnTo>
                <a:lnTo>
                  <a:pt x="1137" y="544"/>
                </a:lnTo>
                <a:lnTo>
                  <a:pt x="1088" y="563"/>
                </a:lnTo>
                <a:lnTo>
                  <a:pt x="1067" y="535"/>
                </a:lnTo>
                <a:lnTo>
                  <a:pt x="1097" y="505"/>
                </a:lnTo>
                <a:lnTo>
                  <a:pt x="1121" y="486"/>
                </a:lnTo>
                <a:lnTo>
                  <a:pt x="1127" y="459"/>
                </a:lnTo>
                <a:lnTo>
                  <a:pt x="1088" y="454"/>
                </a:lnTo>
                <a:lnTo>
                  <a:pt x="1097" y="423"/>
                </a:lnTo>
                <a:lnTo>
                  <a:pt x="1077" y="391"/>
                </a:lnTo>
                <a:lnTo>
                  <a:pt x="1099" y="363"/>
                </a:lnTo>
                <a:lnTo>
                  <a:pt x="1077" y="325"/>
                </a:lnTo>
                <a:lnTo>
                  <a:pt x="1077" y="303"/>
                </a:lnTo>
                <a:lnTo>
                  <a:pt x="1058" y="284"/>
                </a:lnTo>
                <a:lnTo>
                  <a:pt x="1017" y="284"/>
                </a:lnTo>
                <a:lnTo>
                  <a:pt x="1012" y="251"/>
                </a:lnTo>
                <a:lnTo>
                  <a:pt x="1012" y="224"/>
                </a:lnTo>
                <a:lnTo>
                  <a:pt x="976" y="202"/>
                </a:lnTo>
                <a:lnTo>
                  <a:pt x="976" y="175"/>
                </a:lnTo>
                <a:lnTo>
                  <a:pt x="955" y="153"/>
                </a:lnTo>
                <a:lnTo>
                  <a:pt x="941" y="123"/>
                </a:lnTo>
                <a:lnTo>
                  <a:pt x="908" y="123"/>
                </a:lnTo>
                <a:lnTo>
                  <a:pt x="886" y="147"/>
                </a:lnTo>
                <a:lnTo>
                  <a:pt x="911" y="169"/>
                </a:lnTo>
                <a:lnTo>
                  <a:pt x="933" y="194"/>
                </a:lnTo>
                <a:lnTo>
                  <a:pt x="908" y="232"/>
                </a:lnTo>
                <a:lnTo>
                  <a:pt x="892" y="249"/>
                </a:lnTo>
                <a:lnTo>
                  <a:pt x="845" y="219"/>
                </a:lnTo>
                <a:lnTo>
                  <a:pt x="867" y="197"/>
                </a:lnTo>
                <a:lnTo>
                  <a:pt x="840" y="161"/>
                </a:lnTo>
                <a:lnTo>
                  <a:pt x="840" y="123"/>
                </a:lnTo>
                <a:lnTo>
                  <a:pt x="870" y="93"/>
                </a:lnTo>
                <a:lnTo>
                  <a:pt x="837" y="82"/>
                </a:lnTo>
                <a:lnTo>
                  <a:pt x="810" y="82"/>
                </a:lnTo>
                <a:lnTo>
                  <a:pt x="826" y="35"/>
                </a:lnTo>
                <a:lnTo>
                  <a:pt x="826" y="35"/>
                </a:lnTo>
                <a:close/>
              </a:path>
            </a:pathLst>
          </a:custGeom>
          <a:solidFill>
            <a:schemeClr val="bg1">
              <a:alpha val="51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9" name="Obdélník 38">
            <a:extLst>
              <a:ext uri="{FF2B5EF4-FFF2-40B4-BE49-F238E27FC236}">
                <a16:creationId xmlns:a16="http://schemas.microsoft.com/office/drawing/2014/main" id="{20344B53-A595-439F-B92B-26144ED62B14}"/>
              </a:ext>
            </a:extLst>
          </p:cNvPr>
          <p:cNvSpPr/>
          <p:nvPr/>
        </p:nvSpPr>
        <p:spPr>
          <a:xfrm>
            <a:off x="8732287" y="2720158"/>
            <a:ext cx="231560" cy="1600200"/>
          </a:xfrm>
          <a:prstGeom prst="rect">
            <a:avLst/>
          </a:prstGeom>
          <a:gradFill>
            <a:gsLst>
              <a:gs pos="100000">
                <a:srgbClr val="FCF2F4"/>
              </a:gs>
              <a:gs pos="0">
                <a:srgbClr val="C000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40" name="TextovéPole 39">
            <a:extLst>
              <a:ext uri="{FF2B5EF4-FFF2-40B4-BE49-F238E27FC236}">
                <a16:creationId xmlns:a16="http://schemas.microsoft.com/office/drawing/2014/main" id="{D3211C5C-E698-46F0-9F98-A86A0B008805}"/>
              </a:ext>
            </a:extLst>
          </p:cNvPr>
          <p:cNvSpPr txBox="1"/>
          <p:nvPr/>
        </p:nvSpPr>
        <p:spPr>
          <a:xfrm>
            <a:off x="9080686" y="2714097"/>
            <a:ext cx="676467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91,7 %</a:t>
            </a:r>
          </a:p>
        </p:txBody>
      </p:sp>
      <p:sp>
        <p:nvSpPr>
          <p:cNvPr id="41" name="TextovéPole 40">
            <a:extLst>
              <a:ext uri="{FF2B5EF4-FFF2-40B4-BE49-F238E27FC236}">
                <a16:creationId xmlns:a16="http://schemas.microsoft.com/office/drawing/2014/main" id="{9E6F6882-96BB-4DCA-9F0B-89CAEA6F94E8}"/>
              </a:ext>
            </a:extLst>
          </p:cNvPr>
          <p:cNvSpPr txBox="1"/>
          <p:nvPr/>
        </p:nvSpPr>
        <p:spPr>
          <a:xfrm>
            <a:off x="9113286" y="4084689"/>
            <a:ext cx="676467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71,4 %</a:t>
            </a:r>
          </a:p>
        </p:txBody>
      </p:sp>
      <p:grpSp>
        <p:nvGrpSpPr>
          <p:cNvPr id="52" name="Group 4">
            <a:extLst>
              <a:ext uri="{FF2B5EF4-FFF2-40B4-BE49-F238E27FC236}">
                <a16:creationId xmlns:a16="http://schemas.microsoft.com/office/drawing/2014/main" id="{3A7EA079-182F-4D63-A307-628354A85FE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291432" y="1753370"/>
            <a:ext cx="7165975" cy="4124325"/>
            <a:chOff x="679" y="1024"/>
            <a:chExt cx="4514" cy="2598"/>
          </a:xfrm>
          <a:solidFill>
            <a:srgbClr val="C00C30"/>
          </a:solidFill>
        </p:grpSpPr>
        <p:sp>
          <p:nvSpPr>
            <p:cNvPr id="53" name="Freeform 5">
              <a:extLst>
                <a:ext uri="{FF2B5EF4-FFF2-40B4-BE49-F238E27FC236}">
                  <a16:creationId xmlns:a16="http://schemas.microsoft.com/office/drawing/2014/main" id="{60CEEAA3-97A8-42AA-BE54-EEFA29FFD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573"/>
              <a:ext cx="878" cy="699"/>
            </a:xfrm>
            <a:custGeom>
              <a:avLst/>
              <a:gdLst>
                <a:gd name="T0" fmla="*/ 843 w 878"/>
                <a:gd name="T1" fmla="*/ 115 h 699"/>
                <a:gd name="T2" fmla="*/ 794 w 878"/>
                <a:gd name="T3" fmla="*/ 55 h 699"/>
                <a:gd name="T4" fmla="*/ 761 w 878"/>
                <a:gd name="T5" fmla="*/ 41 h 699"/>
                <a:gd name="T6" fmla="*/ 693 w 878"/>
                <a:gd name="T7" fmla="*/ 16 h 699"/>
                <a:gd name="T8" fmla="*/ 600 w 878"/>
                <a:gd name="T9" fmla="*/ 25 h 699"/>
                <a:gd name="T10" fmla="*/ 537 w 878"/>
                <a:gd name="T11" fmla="*/ 0 h 699"/>
                <a:gd name="T12" fmla="*/ 488 w 878"/>
                <a:gd name="T13" fmla="*/ 16 h 699"/>
                <a:gd name="T14" fmla="*/ 450 w 878"/>
                <a:gd name="T15" fmla="*/ 82 h 699"/>
                <a:gd name="T16" fmla="*/ 384 w 878"/>
                <a:gd name="T17" fmla="*/ 76 h 699"/>
                <a:gd name="T18" fmla="*/ 352 w 878"/>
                <a:gd name="T19" fmla="*/ 131 h 699"/>
                <a:gd name="T20" fmla="*/ 283 w 878"/>
                <a:gd name="T21" fmla="*/ 134 h 699"/>
                <a:gd name="T22" fmla="*/ 242 w 878"/>
                <a:gd name="T23" fmla="*/ 189 h 699"/>
                <a:gd name="T24" fmla="*/ 180 w 878"/>
                <a:gd name="T25" fmla="*/ 169 h 699"/>
                <a:gd name="T26" fmla="*/ 144 w 878"/>
                <a:gd name="T27" fmla="*/ 161 h 699"/>
                <a:gd name="T28" fmla="*/ 136 w 878"/>
                <a:gd name="T29" fmla="*/ 229 h 699"/>
                <a:gd name="T30" fmla="*/ 68 w 878"/>
                <a:gd name="T31" fmla="*/ 257 h 699"/>
                <a:gd name="T32" fmla="*/ 10 w 878"/>
                <a:gd name="T33" fmla="*/ 320 h 699"/>
                <a:gd name="T34" fmla="*/ 21 w 878"/>
                <a:gd name="T35" fmla="*/ 383 h 699"/>
                <a:gd name="T36" fmla="*/ 54 w 878"/>
                <a:gd name="T37" fmla="*/ 415 h 699"/>
                <a:gd name="T38" fmla="*/ 0 w 878"/>
                <a:gd name="T39" fmla="*/ 464 h 699"/>
                <a:gd name="T40" fmla="*/ 70 w 878"/>
                <a:gd name="T41" fmla="*/ 473 h 699"/>
                <a:gd name="T42" fmla="*/ 84 w 878"/>
                <a:gd name="T43" fmla="*/ 527 h 699"/>
                <a:gd name="T44" fmla="*/ 169 w 878"/>
                <a:gd name="T45" fmla="*/ 552 h 699"/>
                <a:gd name="T46" fmla="*/ 199 w 878"/>
                <a:gd name="T47" fmla="*/ 585 h 699"/>
                <a:gd name="T48" fmla="*/ 267 w 878"/>
                <a:gd name="T49" fmla="*/ 598 h 699"/>
                <a:gd name="T50" fmla="*/ 302 w 878"/>
                <a:gd name="T51" fmla="*/ 645 h 699"/>
                <a:gd name="T52" fmla="*/ 362 w 878"/>
                <a:gd name="T53" fmla="*/ 686 h 699"/>
                <a:gd name="T54" fmla="*/ 403 w 878"/>
                <a:gd name="T55" fmla="*/ 699 h 699"/>
                <a:gd name="T56" fmla="*/ 472 w 878"/>
                <a:gd name="T57" fmla="*/ 626 h 699"/>
                <a:gd name="T58" fmla="*/ 543 w 878"/>
                <a:gd name="T59" fmla="*/ 544 h 699"/>
                <a:gd name="T60" fmla="*/ 641 w 878"/>
                <a:gd name="T61" fmla="*/ 514 h 699"/>
                <a:gd name="T62" fmla="*/ 682 w 878"/>
                <a:gd name="T63" fmla="*/ 388 h 699"/>
                <a:gd name="T64" fmla="*/ 701 w 878"/>
                <a:gd name="T65" fmla="*/ 287 h 699"/>
                <a:gd name="T66" fmla="*/ 777 w 878"/>
                <a:gd name="T67" fmla="*/ 227 h 699"/>
                <a:gd name="T68" fmla="*/ 851 w 878"/>
                <a:gd name="T69" fmla="*/ 194 h 699"/>
                <a:gd name="T70" fmla="*/ 878 w 878"/>
                <a:gd name="T71" fmla="*/ 131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78" h="699">
                  <a:moveTo>
                    <a:pt x="878" y="131"/>
                  </a:moveTo>
                  <a:lnTo>
                    <a:pt x="843" y="115"/>
                  </a:lnTo>
                  <a:lnTo>
                    <a:pt x="837" y="79"/>
                  </a:lnTo>
                  <a:lnTo>
                    <a:pt x="794" y="55"/>
                  </a:lnTo>
                  <a:lnTo>
                    <a:pt x="791" y="27"/>
                  </a:lnTo>
                  <a:lnTo>
                    <a:pt x="761" y="41"/>
                  </a:lnTo>
                  <a:lnTo>
                    <a:pt x="728" y="41"/>
                  </a:lnTo>
                  <a:lnTo>
                    <a:pt x="693" y="16"/>
                  </a:lnTo>
                  <a:lnTo>
                    <a:pt x="646" y="5"/>
                  </a:lnTo>
                  <a:lnTo>
                    <a:pt x="600" y="25"/>
                  </a:lnTo>
                  <a:lnTo>
                    <a:pt x="570" y="0"/>
                  </a:lnTo>
                  <a:lnTo>
                    <a:pt x="537" y="0"/>
                  </a:lnTo>
                  <a:lnTo>
                    <a:pt x="513" y="25"/>
                  </a:lnTo>
                  <a:lnTo>
                    <a:pt x="488" y="16"/>
                  </a:lnTo>
                  <a:lnTo>
                    <a:pt x="450" y="41"/>
                  </a:lnTo>
                  <a:lnTo>
                    <a:pt x="450" y="82"/>
                  </a:lnTo>
                  <a:lnTo>
                    <a:pt x="417" y="115"/>
                  </a:lnTo>
                  <a:lnTo>
                    <a:pt x="384" y="76"/>
                  </a:lnTo>
                  <a:lnTo>
                    <a:pt x="338" y="93"/>
                  </a:lnTo>
                  <a:lnTo>
                    <a:pt x="352" y="131"/>
                  </a:lnTo>
                  <a:lnTo>
                    <a:pt x="311" y="145"/>
                  </a:lnTo>
                  <a:lnTo>
                    <a:pt x="283" y="134"/>
                  </a:lnTo>
                  <a:lnTo>
                    <a:pt x="259" y="158"/>
                  </a:lnTo>
                  <a:lnTo>
                    <a:pt x="242" y="189"/>
                  </a:lnTo>
                  <a:lnTo>
                    <a:pt x="218" y="167"/>
                  </a:lnTo>
                  <a:lnTo>
                    <a:pt x="180" y="169"/>
                  </a:lnTo>
                  <a:lnTo>
                    <a:pt x="169" y="139"/>
                  </a:lnTo>
                  <a:lnTo>
                    <a:pt x="144" y="161"/>
                  </a:lnTo>
                  <a:lnTo>
                    <a:pt x="158" y="208"/>
                  </a:lnTo>
                  <a:lnTo>
                    <a:pt x="136" y="229"/>
                  </a:lnTo>
                  <a:lnTo>
                    <a:pt x="122" y="249"/>
                  </a:lnTo>
                  <a:lnTo>
                    <a:pt x="68" y="257"/>
                  </a:lnTo>
                  <a:lnTo>
                    <a:pt x="32" y="292"/>
                  </a:lnTo>
                  <a:lnTo>
                    <a:pt x="10" y="320"/>
                  </a:lnTo>
                  <a:lnTo>
                    <a:pt x="30" y="352"/>
                  </a:lnTo>
                  <a:lnTo>
                    <a:pt x="21" y="383"/>
                  </a:lnTo>
                  <a:lnTo>
                    <a:pt x="60" y="388"/>
                  </a:lnTo>
                  <a:lnTo>
                    <a:pt x="54" y="415"/>
                  </a:lnTo>
                  <a:lnTo>
                    <a:pt x="30" y="434"/>
                  </a:lnTo>
                  <a:lnTo>
                    <a:pt x="0" y="464"/>
                  </a:lnTo>
                  <a:lnTo>
                    <a:pt x="21" y="492"/>
                  </a:lnTo>
                  <a:lnTo>
                    <a:pt x="70" y="473"/>
                  </a:lnTo>
                  <a:lnTo>
                    <a:pt x="87" y="492"/>
                  </a:lnTo>
                  <a:lnTo>
                    <a:pt x="84" y="527"/>
                  </a:lnTo>
                  <a:lnTo>
                    <a:pt x="120" y="546"/>
                  </a:lnTo>
                  <a:lnTo>
                    <a:pt x="169" y="552"/>
                  </a:lnTo>
                  <a:lnTo>
                    <a:pt x="166" y="587"/>
                  </a:lnTo>
                  <a:lnTo>
                    <a:pt x="199" y="585"/>
                  </a:lnTo>
                  <a:lnTo>
                    <a:pt x="229" y="615"/>
                  </a:lnTo>
                  <a:lnTo>
                    <a:pt x="267" y="598"/>
                  </a:lnTo>
                  <a:lnTo>
                    <a:pt x="302" y="620"/>
                  </a:lnTo>
                  <a:lnTo>
                    <a:pt x="302" y="645"/>
                  </a:lnTo>
                  <a:lnTo>
                    <a:pt x="341" y="653"/>
                  </a:lnTo>
                  <a:lnTo>
                    <a:pt x="362" y="686"/>
                  </a:lnTo>
                  <a:lnTo>
                    <a:pt x="373" y="699"/>
                  </a:lnTo>
                  <a:lnTo>
                    <a:pt x="403" y="699"/>
                  </a:lnTo>
                  <a:lnTo>
                    <a:pt x="444" y="675"/>
                  </a:lnTo>
                  <a:lnTo>
                    <a:pt x="472" y="626"/>
                  </a:lnTo>
                  <a:lnTo>
                    <a:pt x="532" y="623"/>
                  </a:lnTo>
                  <a:lnTo>
                    <a:pt x="543" y="544"/>
                  </a:lnTo>
                  <a:lnTo>
                    <a:pt x="564" y="519"/>
                  </a:lnTo>
                  <a:lnTo>
                    <a:pt x="641" y="514"/>
                  </a:lnTo>
                  <a:lnTo>
                    <a:pt x="682" y="456"/>
                  </a:lnTo>
                  <a:lnTo>
                    <a:pt x="682" y="388"/>
                  </a:lnTo>
                  <a:lnTo>
                    <a:pt x="701" y="328"/>
                  </a:lnTo>
                  <a:lnTo>
                    <a:pt x="701" y="287"/>
                  </a:lnTo>
                  <a:lnTo>
                    <a:pt x="734" y="238"/>
                  </a:lnTo>
                  <a:lnTo>
                    <a:pt x="777" y="227"/>
                  </a:lnTo>
                  <a:lnTo>
                    <a:pt x="815" y="208"/>
                  </a:lnTo>
                  <a:lnTo>
                    <a:pt x="851" y="194"/>
                  </a:lnTo>
                  <a:lnTo>
                    <a:pt x="878" y="131"/>
                  </a:lnTo>
                  <a:lnTo>
                    <a:pt x="878" y="13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4" name="Freeform 6">
              <a:extLst>
                <a:ext uri="{FF2B5EF4-FFF2-40B4-BE49-F238E27FC236}">
                  <a16:creationId xmlns:a16="http://schemas.microsoft.com/office/drawing/2014/main" id="{FC60E558-4B35-4138-97EC-F45126FDF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1024"/>
              <a:ext cx="1130" cy="1008"/>
            </a:xfrm>
            <a:custGeom>
              <a:avLst/>
              <a:gdLst>
                <a:gd name="T0" fmla="*/ 55 w 1130"/>
                <a:gd name="T1" fmla="*/ 623 h 1008"/>
                <a:gd name="T2" fmla="*/ 71 w 1130"/>
                <a:gd name="T3" fmla="*/ 560 h 1008"/>
                <a:gd name="T4" fmla="*/ 178 w 1130"/>
                <a:gd name="T5" fmla="*/ 557 h 1008"/>
                <a:gd name="T6" fmla="*/ 197 w 1130"/>
                <a:gd name="T7" fmla="*/ 497 h 1008"/>
                <a:gd name="T8" fmla="*/ 232 w 1130"/>
                <a:gd name="T9" fmla="*/ 470 h 1008"/>
                <a:gd name="T10" fmla="*/ 265 w 1130"/>
                <a:gd name="T11" fmla="*/ 489 h 1008"/>
                <a:gd name="T12" fmla="*/ 279 w 1130"/>
                <a:gd name="T13" fmla="*/ 440 h 1008"/>
                <a:gd name="T14" fmla="*/ 312 w 1130"/>
                <a:gd name="T15" fmla="*/ 415 h 1008"/>
                <a:gd name="T16" fmla="*/ 347 w 1130"/>
                <a:gd name="T17" fmla="*/ 461 h 1008"/>
                <a:gd name="T18" fmla="*/ 399 w 1130"/>
                <a:gd name="T19" fmla="*/ 368 h 1008"/>
                <a:gd name="T20" fmla="*/ 448 w 1130"/>
                <a:gd name="T21" fmla="*/ 358 h 1008"/>
                <a:gd name="T22" fmla="*/ 500 w 1130"/>
                <a:gd name="T23" fmla="*/ 352 h 1008"/>
                <a:gd name="T24" fmla="*/ 582 w 1130"/>
                <a:gd name="T25" fmla="*/ 325 h 1008"/>
                <a:gd name="T26" fmla="*/ 609 w 1130"/>
                <a:gd name="T27" fmla="*/ 347 h 1008"/>
                <a:gd name="T28" fmla="*/ 636 w 1130"/>
                <a:gd name="T29" fmla="*/ 276 h 1008"/>
                <a:gd name="T30" fmla="*/ 699 w 1130"/>
                <a:gd name="T31" fmla="*/ 243 h 1008"/>
                <a:gd name="T32" fmla="*/ 784 w 1130"/>
                <a:gd name="T33" fmla="*/ 237 h 1008"/>
                <a:gd name="T34" fmla="*/ 846 w 1130"/>
                <a:gd name="T35" fmla="*/ 218 h 1008"/>
                <a:gd name="T36" fmla="*/ 898 w 1130"/>
                <a:gd name="T37" fmla="*/ 177 h 1008"/>
                <a:gd name="T38" fmla="*/ 966 w 1130"/>
                <a:gd name="T39" fmla="*/ 169 h 1008"/>
                <a:gd name="T40" fmla="*/ 923 w 1130"/>
                <a:gd name="T41" fmla="*/ 114 h 1008"/>
                <a:gd name="T42" fmla="*/ 876 w 1130"/>
                <a:gd name="T43" fmla="*/ 73 h 1008"/>
                <a:gd name="T44" fmla="*/ 909 w 1130"/>
                <a:gd name="T45" fmla="*/ 0 h 1008"/>
                <a:gd name="T46" fmla="*/ 969 w 1130"/>
                <a:gd name="T47" fmla="*/ 32 h 1008"/>
                <a:gd name="T48" fmla="*/ 1043 w 1130"/>
                <a:gd name="T49" fmla="*/ 19 h 1008"/>
                <a:gd name="T50" fmla="*/ 1100 w 1130"/>
                <a:gd name="T51" fmla="*/ 73 h 1008"/>
                <a:gd name="T52" fmla="*/ 1078 w 1130"/>
                <a:gd name="T53" fmla="*/ 147 h 1008"/>
                <a:gd name="T54" fmla="*/ 1122 w 1130"/>
                <a:gd name="T55" fmla="*/ 194 h 1008"/>
                <a:gd name="T56" fmla="*/ 1084 w 1130"/>
                <a:gd name="T57" fmla="*/ 235 h 1008"/>
                <a:gd name="T58" fmla="*/ 1040 w 1130"/>
                <a:gd name="T59" fmla="*/ 262 h 1008"/>
                <a:gd name="T60" fmla="*/ 1007 w 1130"/>
                <a:gd name="T61" fmla="*/ 292 h 1008"/>
                <a:gd name="T62" fmla="*/ 980 w 1130"/>
                <a:gd name="T63" fmla="*/ 344 h 1008"/>
                <a:gd name="T64" fmla="*/ 931 w 1130"/>
                <a:gd name="T65" fmla="*/ 407 h 1008"/>
                <a:gd name="T66" fmla="*/ 950 w 1130"/>
                <a:gd name="T67" fmla="*/ 470 h 1008"/>
                <a:gd name="T68" fmla="*/ 1024 w 1130"/>
                <a:gd name="T69" fmla="*/ 573 h 1008"/>
                <a:gd name="T70" fmla="*/ 1016 w 1130"/>
                <a:gd name="T71" fmla="*/ 634 h 1008"/>
                <a:gd name="T72" fmla="*/ 980 w 1130"/>
                <a:gd name="T73" fmla="*/ 661 h 1008"/>
                <a:gd name="T74" fmla="*/ 961 w 1130"/>
                <a:gd name="T75" fmla="*/ 710 h 1008"/>
                <a:gd name="T76" fmla="*/ 893 w 1130"/>
                <a:gd name="T77" fmla="*/ 726 h 1008"/>
                <a:gd name="T78" fmla="*/ 770 w 1130"/>
                <a:gd name="T79" fmla="*/ 754 h 1008"/>
                <a:gd name="T80" fmla="*/ 688 w 1130"/>
                <a:gd name="T81" fmla="*/ 751 h 1008"/>
                <a:gd name="T82" fmla="*/ 655 w 1130"/>
                <a:gd name="T83" fmla="*/ 808 h 1008"/>
                <a:gd name="T84" fmla="*/ 609 w 1130"/>
                <a:gd name="T85" fmla="*/ 819 h 1008"/>
                <a:gd name="T86" fmla="*/ 576 w 1130"/>
                <a:gd name="T87" fmla="*/ 825 h 1008"/>
                <a:gd name="T88" fmla="*/ 489 w 1130"/>
                <a:gd name="T89" fmla="*/ 858 h 1008"/>
                <a:gd name="T90" fmla="*/ 399 w 1130"/>
                <a:gd name="T91" fmla="*/ 890 h 1008"/>
                <a:gd name="T92" fmla="*/ 358 w 1130"/>
                <a:gd name="T93" fmla="*/ 961 h 1008"/>
                <a:gd name="T94" fmla="*/ 303 w 1130"/>
                <a:gd name="T95" fmla="*/ 1008 h 1008"/>
                <a:gd name="T96" fmla="*/ 238 w 1130"/>
                <a:gd name="T97" fmla="*/ 986 h 1008"/>
                <a:gd name="T98" fmla="*/ 224 w 1130"/>
                <a:gd name="T99" fmla="*/ 918 h 1008"/>
                <a:gd name="T100" fmla="*/ 208 w 1130"/>
                <a:gd name="T101" fmla="*/ 858 h 1008"/>
                <a:gd name="T102" fmla="*/ 194 w 1130"/>
                <a:gd name="T103" fmla="*/ 798 h 1008"/>
                <a:gd name="T104" fmla="*/ 205 w 1130"/>
                <a:gd name="T105" fmla="*/ 743 h 1008"/>
                <a:gd name="T106" fmla="*/ 115 w 1130"/>
                <a:gd name="T107" fmla="*/ 721 h 1008"/>
                <a:gd name="T108" fmla="*/ 85 w 1130"/>
                <a:gd name="T109" fmla="*/ 683 h 1008"/>
                <a:gd name="T110" fmla="*/ 0 w 1130"/>
                <a:gd name="T111" fmla="*/ 653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0" h="1008">
                  <a:moveTo>
                    <a:pt x="0" y="653"/>
                  </a:moveTo>
                  <a:lnTo>
                    <a:pt x="55" y="623"/>
                  </a:lnTo>
                  <a:lnTo>
                    <a:pt x="52" y="582"/>
                  </a:lnTo>
                  <a:lnTo>
                    <a:pt x="71" y="560"/>
                  </a:lnTo>
                  <a:lnTo>
                    <a:pt x="129" y="552"/>
                  </a:lnTo>
                  <a:lnTo>
                    <a:pt x="178" y="557"/>
                  </a:lnTo>
                  <a:lnTo>
                    <a:pt x="197" y="524"/>
                  </a:lnTo>
                  <a:lnTo>
                    <a:pt x="197" y="497"/>
                  </a:lnTo>
                  <a:lnTo>
                    <a:pt x="213" y="470"/>
                  </a:lnTo>
                  <a:lnTo>
                    <a:pt x="232" y="470"/>
                  </a:lnTo>
                  <a:lnTo>
                    <a:pt x="241" y="497"/>
                  </a:lnTo>
                  <a:lnTo>
                    <a:pt x="265" y="489"/>
                  </a:lnTo>
                  <a:lnTo>
                    <a:pt x="265" y="456"/>
                  </a:lnTo>
                  <a:lnTo>
                    <a:pt x="279" y="440"/>
                  </a:lnTo>
                  <a:lnTo>
                    <a:pt x="290" y="415"/>
                  </a:lnTo>
                  <a:lnTo>
                    <a:pt x="312" y="415"/>
                  </a:lnTo>
                  <a:lnTo>
                    <a:pt x="320" y="448"/>
                  </a:lnTo>
                  <a:lnTo>
                    <a:pt x="347" y="461"/>
                  </a:lnTo>
                  <a:lnTo>
                    <a:pt x="396" y="426"/>
                  </a:lnTo>
                  <a:lnTo>
                    <a:pt x="399" y="368"/>
                  </a:lnTo>
                  <a:lnTo>
                    <a:pt x="421" y="344"/>
                  </a:lnTo>
                  <a:lnTo>
                    <a:pt x="448" y="358"/>
                  </a:lnTo>
                  <a:lnTo>
                    <a:pt x="481" y="330"/>
                  </a:lnTo>
                  <a:lnTo>
                    <a:pt x="500" y="352"/>
                  </a:lnTo>
                  <a:lnTo>
                    <a:pt x="538" y="330"/>
                  </a:lnTo>
                  <a:lnTo>
                    <a:pt x="582" y="325"/>
                  </a:lnTo>
                  <a:lnTo>
                    <a:pt x="593" y="347"/>
                  </a:lnTo>
                  <a:lnTo>
                    <a:pt x="609" y="347"/>
                  </a:lnTo>
                  <a:lnTo>
                    <a:pt x="636" y="319"/>
                  </a:lnTo>
                  <a:lnTo>
                    <a:pt x="636" y="276"/>
                  </a:lnTo>
                  <a:lnTo>
                    <a:pt x="674" y="267"/>
                  </a:lnTo>
                  <a:lnTo>
                    <a:pt x="699" y="243"/>
                  </a:lnTo>
                  <a:lnTo>
                    <a:pt x="734" y="265"/>
                  </a:lnTo>
                  <a:lnTo>
                    <a:pt x="784" y="237"/>
                  </a:lnTo>
                  <a:lnTo>
                    <a:pt x="805" y="215"/>
                  </a:lnTo>
                  <a:lnTo>
                    <a:pt x="846" y="218"/>
                  </a:lnTo>
                  <a:lnTo>
                    <a:pt x="868" y="177"/>
                  </a:lnTo>
                  <a:lnTo>
                    <a:pt x="898" y="177"/>
                  </a:lnTo>
                  <a:lnTo>
                    <a:pt x="909" y="191"/>
                  </a:lnTo>
                  <a:lnTo>
                    <a:pt x="966" y="169"/>
                  </a:lnTo>
                  <a:lnTo>
                    <a:pt x="972" y="128"/>
                  </a:lnTo>
                  <a:lnTo>
                    <a:pt x="923" y="114"/>
                  </a:lnTo>
                  <a:lnTo>
                    <a:pt x="923" y="82"/>
                  </a:lnTo>
                  <a:lnTo>
                    <a:pt x="876" y="73"/>
                  </a:lnTo>
                  <a:lnTo>
                    <a:pt x="893" y="41"/>
                  </a:lnTo>
                  <a:lnTo>
                    <a:pt x="909" y="0"/>
                  </a:lnTo>
                  <a:lnTo>
                    <a:pt x="958" y="21"/>
                  </a:lnTo>
                  <a:lnTo>
                    <a:pt x="969" y="32"/>
                  </a:lnTo>
                  <a:lnTo>
                    <a:pt x="996" y="32"/>
                  </a:lnTo>
                  <a:lnTo>
                    <a:pt x="1043" y="19"/>
                  </a:lnTo>
                  <a:lnTo>
                    <a:pt x="1070" y="46"/>
                  </a:lnTo>
                  <a:lnTo>
                    <a:pt x="1100" y="73"/>
                  </a:lnTo>
                  <a:lnTo>
                    <a:pt x="1100" y="109"/>
                  </a:lnTo>
                  <a:lnTo>
                    <a:pt x="1078" y="147"/>
                  </a:lnTo>
                  <a:lnTo>
                    <a:pt x="1130" y="139"/>
                  </a:lnTo>
                  <a:lnTo>
                    <a:pt x="1122" y="194"/>
                  </a:lnTo>
                  <a:lnTo>
                    <a:pt x="1122" y="221"/>
                  </a:lnTo>
                  <a:lnTo>
                    <a:pt x="1084" y="235"/>
                  </a:lnTo>
                  <a:lnTo>
                    <a:pt x="1078" y="276"/>
                  </a:lnTo>
                  <a:lnTo>
                    <a:pt x="1040" y="262"/>
                  </a:lnTo>
                  <a:lnTo>
                    <a:pt x="999" y="256"/>
                  </a:lnTo>
                  <a:lnTo>
                    <a:pt x="1007" y="292"/>
                  </a:lnTo>
                  <a:lnTo>
                    <a:pt x="980" y="319"/>
                  </a:lnTo>
                  <a:lnTo>
                    <a:pt x="980" y="344"/>
                  </a:lnTo>
                  <a:lnTo>
                    <a:pt x="956" y="368"/>
                  </a:lnTo>
                  <a:lnTo>
                    <a:pt x="931" y="407"/>
                  </a:lnTo>
                  <a:lnTo>
                    <a:pt x="950" y="440"/>
                  </a:lnTo>
                  <a:lnTo>
                    <a:pt x="950" y="470"/>
                  </a:lnTo>
                  <a:lnTo>
                    <a:pt x="994" y="538"/>
                  </a:lnTo>
                  <a:lnTo>
                    <a:pt x="1024" y="573"/>
                  </a:lnTo>
                  <a:lnTo>
                    <a:pt x="1010" y="593"/>
                  </a:lnTo>
                  <a:lnTo>
                    <a:pt x="1016" y="634"/>
                  </a:lnTo>
                  <a:lnTo>
                    <a:pt x="988" y="634"/>
                  </a:lnTo>
                  <a:lnTo>
                    <a:pt x="980" y="661"/>
                  </a:lnTo>
                  <a:lnTo>
                    <a:pt x="950" y="661"/>
                  </a:lnTo>
                  <a:lnTo>
                    <a:pt x="961" y="710"/>
                  </a:lnTo>
                  <a:lnTo>
                    <a:pt x="939" y="732"/>
                  </a:lnTo>
                  <a:lnTo>
                    <a:pt x="893" y="726"/>
                  </a:lnTo>
                  <a:lnTo>
                    <a:pt x="865" y="754"/>
                  </a:lnTo>
                  <a:lnTo>
                    <a:pt x="770" y="754"/>
                  </a:lnTo>
                  <a:lnTo>
                    <a:pt x="724" y="732"/>
                  </a:lnTo>
                  <a:lnTo>
                    <a:pt x="688" y="751"/>
                  </a:lnTo>
                  <a:lnTo>
                    <a:pt x="688" y="778"/>
                  </a:lnTo>
                  <a:lnTo>
                    <a:pt x="655" y="808"/>
                  </a:lnTo>
                  <a:lnTo>
                    <a:pt x="623" y="808"/>
                  </a:lnTo>
                  <a:lnTo>
                    <a:pt x="609" y="819"/>
                  </a:lnTo>
                  <a:lnTo>
                    <a:pt x="612" y="844"/>
                  </a:lnTo>
                  <a:lnTo>
                    <a:pt x="576" y="825"/>
                  </a:lnTo>
                  <a:lnTo>
                    <a:pt x="541" y="860"/>
                  </a:lnTo>
                  <a:lnTo>
                    <a:pt x="489" y="858"/>
                  </a:lnTo>
                  <a:lnTo>
                    <a:pt x="442" y="888"/>
                  </a:lnTo>
                  <a:lnTo>
                    <a:pt x="399" y="890"/>
                  </a:lnTo>
                  <a:lnTo>
                    <a:pt x="366" y="923"/>
                  </a:lnTo>
                  <a:lnTo>
                    <a:pt x="358" y="961"/>
                  </a:lnTo>
                  <a:lnTo>
                    <a:pt x="322" y="975"/>
                  </a:lnTo>
                  <a:lnTo>
                    <a:pt x="303" y="1008"/>
                  </a:lnTo>
                  <a:lnTo>
                    <a:pt x="262" y="986"/>
                  </a:lnTo>
                  <a:lnTo>
                    <a:pt x="238" y="986"/>
                  </a:lnTo>
                  <a:lnTo>
                    <a:pt x="197" y="945"/>
                  </a:lnTo>
                  <a:lnTo>
                    <a:pt x="224" y="918"/>
                  </a:lnTo>
                  <a:lnTo>
                    <a:pt x="197" y="879"/>
                  </a:lnTo>
                  <a:lnTo>
                    <a:pt x="208" y="858"/>
                  </a:lnTo>
                  <a:lnTo>
                    <a:pt x="183" y="833"/>
                  </a:lnTo>
                  <a:lnTo>
                    <a:pt x="194" y="798"/>
                  </a:lnTo>
                  <a:lnTo>
                    <a:pt x="178" y="767"/>
                  </a:lnTo>
                  <a:lnTo>
                    <a:pt x="205" y="743"/>
                  </a:lnTo>
                  <a:lnTo>
                    <a:pt x="178" y="713"/>
                  </a:lnTo>
                  <a:lnTo>
                    <a:pt x="115" y="721"/>
                  </a:lnTo>
                  <a:lnTo>
                    <a:pt x="115" y="694"/>
                  </a:lnTo>
                  <a:lnTo>
                    <a:pt x="85" y="683"/>
                  </a:lnTo>
                  <a:lnTo>
                    <a:pt x="28" y="683"/>
                  </a:lnTo>
                  <a:lnTo>
                    <a:pt x="0" y="653"/>
                  </a:lnTo>
                  <a:lnTo>
                    <a:pt x="0" y="65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5" name="Freeform 7">
              <a:extLst>
                <a:ext uri="{FF2B5EF4-FFF2-40B4-BE49-F238E27FC236}">
                  <a16:creationId xmlns:a16="http://schemas.microsoft.com/office/drawing/2014/main" id="{0617171C-A394-4A11-B326-E76A407BC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480"/>
              <a:ext cx="1421" cy="1153"/>
            </a:xfrm>
            <a:custGeom>
              <a:avLst/>
              <a:gdLst>
                <a:gd name="T0" fmla="*/ 1380 w 1421"/>
                <a:gd name="T1" fmla="*/ 637 h 1153"/>
                <a:gd name="T2" fmla="*/ 1320 w 1421"/>
                <a:gd name="T3" fmla="*/ 579 h 1153"/>
                <a:gd name="T4" fmla="*/ 1304 w 1421"/>
                <a:gd name="T5" fmla="*/ 484 h 1153"/>
                <a:gd name="T6" fmla="*/ 1320 w 1421"/>
                <a:gd name="T7" fmla="*/ 385 h 1153"/>
                <a:gd name="T8" fmla="*/ 1263 w 1421"/>
                <a:gd name="T9" fmla="*/ 352 h 1153"/>
                <a:gd name="T10" fmla="*/ 1184 w 1421"/>
                <a:gd name="T11" fmla="*/ 287 h 1153"/>
                <a:gd name="T12" fmla="*/ 1168 w 1421"/>
                <a:gd name="T13" fmla="*/ 224 h 1153"/>
                <a:gd name="T14" fmla="*/ 1143 w 1421"/>
                <a:gd name="T15" fmla="*/ 123 h 1153"/>
                <a:gd name="T16" fmla="*/ 1129 w 1421"/>
                <a:gd name="T17" fmla="*/ 66 h 1153"/>
                <a:gd name="T18" fmla="*/ 1034 w 1421"/>
                <a:gd name="T19" fmla="*/ 25 h 1153"/>
                <a:gd name="T20" fmla="*/ 947 w 1421"/>
                <a:gd name="T21" fmla="*/ 85 h 1153"/>
                <a:gd name="T22" fmla="*/ 900 w 1421"/>
                <a:gd name="T23" fmla="*/ 104 h 1153"/>
                <a:gd name="T24" fmla="*/ 786 w 1421"/>
                <a:gd name="T25" fmla="*/ 115 h 1153"/>
                <a:gd name="T26" fmla="*/ 715 w 1421"/>
                <a:gd name="T27" fmla="*/ 178 h 1153"/>
                <a:gd name="T28" fmla="*/ 649 w 1421"/>
                <a:gd name="T29" fmla="*/ 205 h 1153"/>
                <a:gd name="T30" fmla="*/ 592 w 1421"/>
                <a:gd name="T31" fmla="*/ 270 h 1153"/>
                <a:gd name="T32" fmla="*/ 423 w 1421"/>
                <a:gd name="T33" fmla="*/ 276 h 1153"/>
                <a:gd name="T34" fmla="*/ 354 w 1421"/>
                <a:gd name="T35" fmla="*/ 352 h 1153"/>
                <a:gd name="T36" fmla="*/ 311 w 1421"/>
                <a:gd name="T37" fmla="*/ 388 h 1153"/>
                <a:gd name="T38" fmla="*/ 188 w 1421"/>
                <a:gd name="T39" fmla="*/ 402 h 1153"/>
                <a:gd name="T40" fmla="*/ 65 w 1421"/>
                <a:gd name="T41" fmla="*/ 467 h 1153"/>
                <a:gd name="T42" fmla="*/ 2 w 1421"/>
                <a:gd name="T43" fmla="*/ 552 h 1153"/>
                <a:gd name="T44" fmla="*/ 19 w 1421"/>
                <a:gd name="T45" fmla="*/ 609 h 1153"/>
                <a:gd name="T46" fmla="*/ 87 w 1421"/>
                <a:gd name="T47" fmla="*/ 623 h 1153"/>
                <a:gd name="T48" fmla="*/ 163 w 1421"/>
                <a:gd name="T49" fmla="*/ 637 h 1153"/>
                <a:gd name="T50" fmla="*/ 223 w 1421"/>
                <a:gd name="T51" fmla="*/ 694 h 1153"/>
                <a:gd name="T52" fmla="*/ 275 w 1421"/>
                <a:gd name="T53" fmla="*/ 754 h 1153"/>
                <a:gd name="T54" fmla="*/ 270 w 1421"/>
                <a:gd name="T55" fmla="*/ 842 h 1153"/>
                <a:gd name="T56" fmla="*/ 240 w 1421"/>
                <a:gd name="T57" fmla="*/ 926 h 1153"/>
                <a:gd name="T58" fmla="*/ 199 w 1421"/>
                <a:gd name="T59" fmla="*/ 973 h 1153"/>
                <a:gd name="T60" fmla="*/ 229 w 1421"/>
                <a:gd name="T61" fmla="*/ 1044 h 1153"/>
                <a:gd name="T62" fmla="*/ 240 w 1421"/>
                <a:gd name="T63" fmla="*/ 1137 h 1153"/>
                <a:gd name="T64" fmla="*/ 387 w 1421"/>
                <a:gd name="T65" fmla="*/ 1131 h 1153"/>
                <a:gd name="T66" fmla="*/ 453 w 1421"/>
                <a:gd name="T67" fmla="*/ 1128 h 1153"/>
                <a:gd name="T68" fmla="*/ 584 w 1421"/>
                <a:gd name="T69" fmla="*/ 1098 h 1153"/>
                <a:gd name="T70" fmla="*/ 671 w 1421"/>
                <a:gd name="T71" fmla="*/ 1107 h 1153"/>
                <a:gd name="T72" fmla="*/ 780 w 1421"/>
                <a:gd name="T73" fmla="*/ 1131 h 1153"/>
                <a:gd name="T74" fmla="*/ 881 w 1421"/>
                <a:gd name="T75" fmla="*/ 1104 h 1153"/>
                <a:gd name="T76" fmla="*/ 949 w 1421"/>
                <a:gd name="T77" fmla="*/ 1074 h 1153"/>
                <a:gd name="T78" fmla="*/ 1007 w 1421"/>
                <a:gd name="T79" fmla="*/ 1131 h 1153"/>
                <a:gd name="T80" fmla="*/ 1056 w 1421"/>
                <a:gd name="T81" fmla="*/ 1052 h 1153"/>
                <a:gd name="T82" fmla="*/ 1170 w 1421"/>
                <a:gd name="T83" fmla="*/ 1063 h 1153"/>
                <a:gd name="T84" fmla="*/ 1233 w 1421"/>
                <a:gd name="T85" fmla="*/ 1030 h 1153"/>
                <a:gd name="T86" fmla="*/ 1187 w 1421"/>
                <a:gd name="T87" fmla="*/ 945 h 1153"/>
                <a:gd name="T88" fmla="*/ 1230 w 1421"/>
                <a:gd name="T89" fmla="*/ 891 h 1153"/>
                <a:gd name="T90" fmla="*/ 1307 w 1421"/>
                <a:gd name="T91" fmla="*/ 880 h 1153"/>
                <a:gd name="T92" fmla="*/ 1350 w 1421"/>
                <a:gd name="T93" fmla="*/ 820 h 1153"/>
                <a:gd name="T94" fmla="*/ 1397 w 1421"/>
                <a:gd name="T95" fmla="*/ 749 h 1153"/>
                <a:gd name="T96" fmla="*/ 1421 w 1421"/>
                <a:gd name="T97" fmla="*/ 683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21" h="1153">
                  <a:moveTo>
                    <a:pt x="1421" y="683"/>
                  </a:moveTo>
                  <a:lnTo>
                    <a:pt x="1380" y="664"/>
                  </a:lnTo>
                  <a:lnTo>
                    <a:pt x="1380" y="637"/>
                  </a:lnTo>
                  <a:lnTo>
                    <a:pt x="1348" y="626"/>
                  </a:lnTo>
                  <a:lnTo>
                    <a:pt x="1315" y="607"/>
                  </a:lnTo>
                  <a:lnTo>
                    <a:pt x="1320" y="579"/>
                  </a:lnTo>
                  <a:lnTo>
                    <a:pt x="1339" y="549"/>
                  </a:lnTo>
                  <a:lnTo>
                    <a:pt x="1350" y="511"/>
                  </a:lnTo>
                  <a:lnTo>
                    <a:pt x="1304" y="484"/>
                  </a:lnTo>
                  <a:lnTo>
                    <a:pt x="1326" y="443"/>
                  </a:lnTo>
                  <a:lnTo>
                    <a:pt x="1315" y="418"/>
                  </a:lnTo>
                  <a:lnTo>
                    <a:pt x="1320" y="385"/>
                  </a:lnTo>
                  <a:lnTo>
                    <a:pt x="1315" y="350"/>
                  </a:lnTo>
                  <a:lnTo>
                    <a:pt x="1296" y="331"/>
                  </a:lnTo>
                  <a:lnTo>
                    <a:pt x="1263" y="352"/>
                  </a:lnTo>
                  <a:lnTo>
                    <a:pt x="1211" y="344"/>
                  </a:lnTo>
                  <a:lnTo>
                    <a:pt x="1211" y="314"/>
                  </a:lnTo>
                  <a:lnTo>
                    <a:pt x="1184" y="287"/>
                  </a:lnTo>
                  <a:lnTo>
                    <a:pt x="1148" y="279"/>
                  </a:lnTo>
                  <a:lnTo>
                    <a:pt x="1140" y="251"/>
                  </a:lnTo>
                  <a:lnTo>
                    <a:pt x="1168" y="224"/>
                  </a:lnTo>
                  <a:lnTo>
                    <a:pt x="1151" y="175"/>
                  </a:lnTo>
                  <a:lnTo>
                    <a:pt x="1159" y="147"/>
                  </a:lnTo>
                  <a:lnTo>
                    <a:pt x="1143" y="123"/>
                  </a:lnTo>
                  <a:lnTo>
                    <a:pt x="1159" y="101"/>
                  </a:lnTo>
                  <a:lnTo>
                    <a:pt x="1129" y="87"/>
                  </a:lnTo>
                  <a:lnTo>
                    <a:pt x="1129" y="66"/>
                  </a:lnTo>
                  <a:lnTo>
                    <a:pt x="1086" y="44"/>
                  </a:lnTo>
                  <a:lnTo>
                    <a:pt x="1067" y="25"/>
                  </a:lnTo>
                  <a:lnTo>
                    <a:pt x="1034" y="25"/>
                  </a:lnTo>
                  <a:lnTo>
                    <a:pt x="1009" y="0"/>
                  </a:lnTo>
                  <a:lnTo>
                    <a:pt x="987" y="41"/>
                  </a:lnTo>
                  <a:lnTo>
                    <a:pt x="947" y="85"/>
                  </a:lnTo>
                  <a:lnTo>
                    <a:pt x="936" y="71"/>
                  </a:lnTo>
                  <a:lnTo>
                    <a:pt x="900" y="76"/>
                  </a:lnTo>
                  <a:lnTo>
                    <a:pt x="900" y="104"/>
                  </a:lnTo>
                  <a:lnTo>
                    <a:pt x="854" y="142"/>
                  </a:lnTo>
                  <a:lnTo>
                    <a:pt x="799" y="156"/>
                  </a:lnTo>
                  <a:lnTo>
                    <a:pt x="786" y="115"/>
                  </a:lnTo>
                  <a:lnTo>
                    <a:pt x="723" y="117"/>
                  </a:lnTo>
                  <a:lnTo>
                    <a:pt x="709" y="137"/>
                  </a:lnTo>
                  <a:lnTo>
                    <a:pt x="715" y="178"/>
                  </a:lnTo>
                  <a:lnTo>
                    <a:pt x="687" y="178"/>
                  </a:lnTo>
                  <a:lnTo>
                    <a:pt x="679" y="205"/>
                  </a:lnTo>
                  <a:lnTo>
                    <a:pt x="649" y="205"/>
                  </a:lnTo>
                  <a:lnTo>
                    <a:pt x="660" y="254"/>
                  </a:lnTo>
                  <a:lnTo>
                    <a:pt x="638" y="276"/>
                  </a:lnTo>
                  <a:lnTo>
                    <a:pt x="592" y="270"/>
                  </a:lnTo>
                  <a:lnTo>
                    <a:pt x="564" y="298"/>
                  </a:lnTo>
                  <a:lnTo>
                    <a:pt x="469" y="298"/>
                  </a:lnTo>
                  <a:lnTo>
                    <a:pt x="423" y="276"/>
                  </a:lnTo>
                  <a:lnTo>
                    <a:pt x="387" y="295"/>
                  </a:lnTo>
                  <a:lnTo>
                    <a:pt x="387" y="322"/>
                  </a:lnTo>
                  <a:lnTo>
                    <a:pt x="354" y="352"/>
                  </a:lnTo>
                  <a:lnTo>
                    <a:pt x="322" y="352"/>
                  </a:lnTo>
                  <a:lnTo>
                    <a:pt x="308" y="363"/>
                  </a:lnTo>
                  <a:lnTo>
                    <a:pt x="311" y="388"/>
                  </a:lnTo>
                  <a:lnTo>
                    <a:pt x="275" y="369"/>
                  </a:lnTo>
                  <a:lnTo>
                    <a:pt x="240" y="404"/>
                  </a:lnTo>
                  <a:lnTo>
                    <a:pt x="188" y="402"/>
                  </a:lnTo>
                  <a:lnTo>
                    <a:pt x="141" y="432"/>
                  </a:lnTo>
                  <a:lnTo>
                    <a:pt x="98" y="434"/>
                  </a:lnTo>
                  <a:lnTo>
                    <a:pt x="65" y="467"/>
                  </a:lnTo>
                  <a:lnTo>
                    <a:pt x="57" y="505"/>
                  </a:lnTo>
                  <a:lnTo>
                    <a:pt x="21" y="519"/>
                  </a:lnTo>
                  <a:lnTo>
                    <a:pt x="2" y="552"/>
                  </a:lnTo>
                  <a:lnTo>
                    <a:pt x="16" y="568"/>
                  </a:lnTo>
                  <a:lnTo>
                    <a:pt x="0" y="590"/>
                  </a:lnTo>
                  <a:lnTo>
                    <a:pt x="19" y="609"/>
                  </a:lnTo>
                  <a:lnTo>
                    <a:pt x="43" y="593"/>
                  </a:lnTo>
                  <a:lnTo>
                    <a:pt x="81" y="596"/>
                  </a:lnTo>
                  <a:lnTo>
                    <a:pt x="87" y="623"/>
                  </a:lnTo>
                  <a:lnTo>
                    <a:pt x="111" y="634"/>
                  </a:lnTo>
                  <a:lnTo>
                    <a:pt x="136" y="648"/>
                  </a:lnTo>
                  <a:lnTo>
                    <a:pt x="163" y="637"/>
                  </a:lnTo>
                  <a:lnTo>
                    <a:pt x="193" y="678"/>
                  </a:lnTo>
                  <a:lnTo>
                    <a:pt x="223" y="672"/>
                  </a:lnTo>
                  <a:lnTo>
                    <a:pt x="223" y="694"/>
                  </a:lnTo>
                  <a:lnTo>
                    <a:pt x="253" y="699"/>
                  </a:lnTo>
                  <a:lnTo>
                    <a:pt x="278" y="719"/>
                  </a:lnTo>
                  <a:lnTo>
                    <a:pt x="275" y="754"/>
                  </a:lnTo>
                  <a:lnTo>
                    <a:pt x="283" y="776"/>
                  </a:lnTo>
                  <a:lnTo>
                    <a:pt x="256" y="806"/>
                  </a:lnTo>
                  <a:lnTo>
                    <a:pt x="270" y="842"/>
                  </a:lnTo>
                  <a:lnTo>
                    <a:pt x="253" y="866"/>
                  </a:lnTo>
                  <a:lnTo>
                    <a:pt x="267" y="891"/>
                  </a:lnTo>
                  <a:lnTo>
                    <a:pt x="240" y="926"/>
                  </a:lnTo>
                  <a:lnTo>
                    <a:pt x="207" y="926"/>
                  </a:lnTo>
                  <a:lnTo>
                    <a:pt x="177" y="948"/>
                  </a:lnTo>
                  <a:lnTo>
                    <a:pt x="199" y="973"/>
                  </a:lnTo>
                  <a:lnTo>
                    <a:pt x="188" y="1003"/>
                  </a:lnTo>
                  <a:lnTo>
                    <a:pt x="210" y="1027"/>
                  </a:lnTo>
                  <a:lnTo>
                    <a:pt x="229" y="1044"/>
                  </a:lnTo>
                  <a:lnTo>
                    <a:pt x="221" y="1068"/>
                  </a:lnTo>
                  <a:lnTo>
                    <a:pt x="221" y="1104"/>
                  </a:lnTo>
                  <a:lnTo>
                    <a:pt x="240" y="1137"/>
                  </a:lnTo>
                  <a:lnTo>
                    <a:pt x="319" y="1139"/>
                  </a:lnTo>
                  <a:lnTo>
                    <a:pt x="346" y="1153"/>
                  </a:lnTo>
                  <a:lnTo>
                    <a:pt x="387" y="1131"/>
                  </a:lnTo>
                  <a:lnTo>
                    <a:pt x="403" y="1104"/>
                  </a:lnTo>
                  <a:lnTo>
                    <a:pt x="431" y="1104"/>
                  </a:lnTo>
                  <a:lnTo>
                    <a:pt x="453" y="1128"/>
                  </a:lnTo>
                  <a:lnTo>
                    <a:pt x="532" y="1120"/>
                  </a:lnTo>
                  <a:lnTo>
                    <a:pt x="551" y="1098"/>
                  </a:lnTo>
                  <a:lnTo>
                    <a:pt x="584" y="1098"/>
                  </a:lnTo>
                  <a:lnTo>
                    <a:pt x="608" y="1126"/>
                  </a:lnTo>
                  <a:lnTo>
                    <a:pt x="633" y="1128"/>
                  </a:lnTo>
                  <a:lnTo>
                    <a:pt x="671" y="1107"/>
                  </a:lnTo>
                  <a:lnTo>
                    <a:pt x="706" y="1123"/>
                  </a:lnTo>
                  <a:lnTo>
                    <a:pt x="734" y="1120"/>
                  </a:lnTo>
                  <a:lnTo>
                    <a:pt x="780" y="1131"/>
                  </a:lnTo>
                  <a:lnTo>
                    <a:pt x="824" y="1148"/>
                  </a:lnTo>
                  <a:lnTo>
                    <a:pt x="843" y="1126"/>
                  </a:lnTo>
                  <a:lnTo>
                    <a:pt x="881" y="1104"/>
                  </a:lnTo>
                  <a:lnTo>
                    <a:pt x="873" y="1060"/>
                  </a:lnTo>
                  <a:lnTo>
                    <a:pt x="906" y="1038"/>
                  </a:lnTo>
                  <a:lnTo>
                    <a:pt x="949" y="1074"/>
                  </a:lnTo>
                  <a:lnTo>
                    <a:pt x="974" y="1071"/>
                  </a:lnTo>
                  <a:lnTo>
                    <a:pt x="987" y="1104"/>
                  </a:lnTo>
                  <a:lnTo>
                    <a:pt x="1007" y="1131"/>
                  </a:lnTo>
                  <a:lnTo>
                    <a:pt x="1023" y="1115"/>
                  </a:lnTo>
                  <a:lnTo>
                    <a:pt x="1023" y="1085"/>
                  </a:lnTo>
                  <a:lnTo>
                    <a:pt x="1056" y="1052"/>
                  </a:lnTo>
                  <a:lnTo>
                    <a:pt x="1105" y="1060"/>
                  </a:lnTo>
                  <a:lnTo>
                    <a:pt x="1143" y="1060"/>
                  </a:lnTo>
                  <a:lnTo>
                    <a:pt x="1170" y="1063"/>
                  </a:lnTo>
                  <a:lnTo>
                    <a:pt x="1181" y="1038"/>
                  </a:lnTo>
                  <a:lnTo>
                    <a:pt x="1206" y="1049"/>
                  </a:lnTo>
                  <a:lnTo>
                    <a:pt x="1233" y="1030"/>
                  </a:lnTo>
                  <a:lnTo>
                    <a:pt x="1230" y="1000"/>
                  </a:lnTo>
                  <a:lnTo>
                    <a:pt x="1184" y="978"/>
                  </a:lnTo>
                  <a:lnTo>
                    <a:pt x="1187" y="945"/>
                  </a:lnTo>
                  <a:lnTo>
                    <a:pt x="1208" y="924"/>
                  </a:lnTo>
                  <a:lnTo>
                    <a:pt x="1214" y="902"/>
                  </a:lnTo>
                  <a:lnTo>
                    <a:pt x="1230" y="891"/>
                  </a:lnTo>
                  <a:lnTo>
                    <a:pt x="1255" y="896"/>
                  </a:lnTo>
                  <a:lnTo>
                    <a:pt x="1274" y="880"/>
                  </a:lnTo>
                  <a:lnTo>
                    <a:pt x="1307" y="880"/>
                  </a:lnTo>
                  <a:lnTo>
                    <a:pt x="1318" y="852"/>
                  </a:lnTo>
                  <a:lnTo>
                    <a:pt x="1353" y="855"/>
                  </a:lnTo>
                  <a:lnTo>
                    <a:pt x="1350" y="820"/>
                  </a:lnTo>
                  <a:lnTo>
                    <a:pt x="1372" y="801"/>
                  </a:lnTo>
                  <a:lnTo>
                    <a:pt x="1408" y="798"/>
                  </a:lnTo>
                  <a:lnTo>
                    <a:pt x="1397" y="749"/>
                  </a:lnTo>
                  <a:lnTo>
                    <a:pt x="1419" y="730"/>
                  </a:lnTo>
                  <a:lnTo>
                    <a:pt x="1421" y="683"/>
                  </a:lnTo>
                  <a:lnTo>
                    <a:pt x="1421" y="68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6" name="Freeform 8">
              <a:extLst>
                <a:ext uri="{FF2B5EF4-FFF2-40B4-BE49-F238E27FC236}">
                  <a16:creationId xmlns:a16="http://schemas.microsoft.com/office/drawing/2014/main" id="{DA874DAC-154F-47A8-B33E-28C680106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939"/>
              <a:ext cx="319" cy="246"/>
            </a:xfrm>
            <a:custGeom>
              <a:avLst/>
              <a:gdLst>
                <a:gd name="T0" fmla="*/ 316 w 319"/>
                <a:gd name="T1" fmla="*/ 112 h 246"/>
                <a:gd name="T2" fmla="*/ 286 w 319"/>
                <a:gd name="T3" fmla="*/ 115 h 246"/>
                <a:gd name="T4" fmla="*/ 267 w 319"/>
                <a:gd name="T5" fmla="*/ 128 h 246"/>
                <a:gd name="T6" fmla="*/ 281 w 319"/>
                <a:gd name="T7" fmla="*/ 142 h 246"/>
                <a:gd name="T8" fmla="*/ 283 w 319"/>
                <a:gd name="T9" fmla="*/ 172 h 246"/>
                <a:gd name="T10" fmla="*/ 264 w 319"/>
                <a:gd name="T11" fmla="*/ 191 h 246"/>
                <a:gd name="T12" fmla="*/ 240 w 319"/>
                <a:gd name="T13" fmla="*/ 175 h 246"/>
                <a:gd name="T14" fmla="*/ 210 w 319"/>
                <a:gd name="T15" fmla="*/ 169 h 246"/>
                <a:gd name="T16" fmla="*/ 196 w 319"/>
                <a:gd name="T17" fmla="*/ 186 h 246"/>
                <a:gd name="T18" fmla="*/ 169 w 319"/>
                <a:gd name="T19" fmla="*/ 191 h 246"/>
                <a:gd name="T20" fmla="*/ 152 w 319"/>
                <a:gd name="T21" fmla="*/ 216 h 246"/>
                <a:gd name="T22" fmla="*/ 131 w 319"/>
                <a:gd name="T23" fmla="*/ 216 h 246"/>
                <a:gd name="T24" fmla="*/ 109 w 319"/>
                <a:gd name="T25" fmla="*/ 224 h 246"/>
                <a:gd name="T26" fmla="*/ 103 w 319"/>
                <a:gd name="T27" fmla="*/ 240 h 246"/>
                <a:gd name="T28" fmla="*/ 79 w 319"/>
                <a:gd name="T29" fmla="*/ 246 h 246"/>
                <a:gd name="T30" fmla="*/ 60 w 319"/>
                <a:gd name="T31" fmla="*/ 224 h 246"/>
                <a:gd name="T32" fmla="*/ 68 w 319"/>
                <a:gd name="T33" fmla="*/ 194 h 246"/>
                <a:gd name="T34" fmla="*/ 40 w 319"/>
                <a:gd name="T35" fmla="*/ 180 h 246"/>
                <a:gd name="T36" fmla="*/ 49 w 319"/>
                <a:gd name="T37" fmla="*/ 164 h 246"/>
                <a:gd name="T38" fmla="*/ 27 w 319"/>
                <a:gd name="T39" fmla="*/ 148 h 246"/>
                <a:gd name="T40" fmla="*/ 8 w 319"/>
                <a:gd name="T41" fmla="*/ 123 h 246"/>
                <a:gd name="T42" fmla="*/ 21 w 319"/>
                <a:gd name="T43" fmla="*/ 101 h 246"/>
                <a:gd name="T44" fmla="*/ 0 w 319"/>
                <a:gd name="T45" fmla="*/ 74 h 246"/>
                <a:gd name="T46" fmla="*/ 40 w 319"/>
                <a:gd name="T47" fmla="*/ 55 h 246"/>
                <a:gd name="T48" fmla="*/ 57 w 319"/>
                <a:gd name="T49" fmla="*/ 63 h 246"/>
                <a:gd name="T50" fmla="*/ 84 w 319"/>
                <a:gd name="T51" fmla="*/ 66 h 246"/>
                <a:gd name="T52" fmla="*/ 76 w 319"/>
                <a:gd name="T53" fmla="*/ 38 h 246"/>
                <a:gd name="T54" fmla="*/ 95 w 319"/>
                <a:gd name="T55" fmla="*/ 30 h 246"/>
                <a:gd name="T56" fmla="*/ 120 w 319"/>
                <a:gd name="T57" fmla="*/ 33 h 246"/>
                <a:gd name="T58" fmla="*/ 147 w 319"/>
                <a:gd name="T59" fmla="*/ 19 h 246"/>
                <a:gd name="T60" fmla="*/ 161 w 319"/>
                <a:gd name="T61" fmla="*/ 0 h 246"/>
                <a:gd name="T62" fmla="*/ 193 w 319"/>
                <a:gd name="T63" fmla="*/ 0 h 246"/>
                <a:gd name="T64" fmla="*/ 201 w 319"/>
                <a:gd name="T65" fmla="*/ 14 h 246"/>
                <a:gd name="T66" fmla="*/ 221 w 319"/>
                <a:gd name="T67" fmla="*/ 19 h 246"/>
                <a:gd name="T68" fmla="*/ 226 w 319"/>
                <a:gd name="T69" fmla="*/ 30 h 246"/>
                <a:gd name="T70" fmla="*/ 245 w 319"/>
                <a:gd name="T71" fmla="*/ 25 h 246"/>
                <a:gd name="T72" fmla="*/ 240 w 319"/>
                <a:gd name="T73" fmla="*/ 46 h 246"/>
                <a:gd name="T74" fmla="*/ 270 w 319"/>
                <a:gd name="T75" fmla="*/ 52 h 246"/>
                <a:gd name="T76" fmla="*/ 281 w 319"/>
                <a:gd name="T77" fmla="*/ 74 h 246"/>
                <a:gd name="T78" fmla="*/ 300 w 319"/>
                <a:gd name="T79" fmla="*/ 74 h 246"/>
                <a:gd name="T80" fmla="*/ 319 w 319"/>
                <a:gd name="T81" fmla="*/ 96 h 246"/>
                <a:gd name="T82" fmla="*/ 316 w 319"/>
                <a:gd name="T83" fmla="*/ 112 h 246"/>
                <a:gd name="T84" fmla="*/ 316 w 319"/>
                <a:gd name="T85" fmla="*/ 11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9" h="246">
                  <a:moveTo>
                    <a:pt x="316" y="112"/>
                  </a:moveTo>
                  <a:lnTo>
                    <a:pt x="286" y="115"/>
                  </a:lnTo>
                  <a:lnTo>
                    <a:pt x="267" y="128"/>
                  </a:lnTo>
                  <a:lnTo>
                    <a:pt x="281" y="142"/>
                  </a:lnTo>
                  <a:lnTo>
                    <a:pt x="283" y="172"/>
                  </a:lnTo>
                  <a:lnTo>
                    <a:pt x="264" y="191"/>
                  </a:lnTo>
                  <a:lnTo>
                    <a:pt x="240" y="175"/>
                  </a:lnTo>
                  <a:lnTo>
                    <a:pt x="210" y="169"/>
                  </a:lnTo>
                  <a:lnTo>
                    <a:pt x="196" y="186"/>
                  </a:lnTo>
                  <a:lnTo>
                    <a:pt x="169" y="191"/>
                  </a:lnTo>
                  <a:lnTo>
                    <a:pt x="152" y="216"/>
                  </a:lnTo>
                  <a:lnTo>
                    <a:pt x="131" y="216"/>
                  </a:lnTo>
                  <a:lnTo>
                    <a:pt x="109" y="224"/>
                  </a:lnTo>
                  <a:lnTo>
                    <a:pt x="103" y="240"/>
                  </a:lnTo>
                  <a:lnTo>
                    <a:pt x="79" y="246"/>
                  </a:lnTo>
                  <a:lnTo>
                    <a:pt x="60" y="224"/>
                  </a:lnTo>
                  <a:lnTo>
                    <a:pt x="68" y="194"/>
                  </a:lnTo>
                  <a:lnTo>
                    <a:pt x="40" y="180"/>
                  </a:lnTo>
                  <a:lnTo>
                    <a:pt x="49" y="164"/>
                  </a:lnTo>
                  <a:lnTo>
                    <a:pt x="27" y="148"/>
                  </a:lnTo>
                  <a:lnTo>
                    <a:pt x="8" y="123"/>
                  </a:lnTo>
                  <a:lnTo>
                    <a:pt x="21" y="101"/>
                  </a:lnTo>
                  <a:lnTo>
                    <a:pt x="0" y="74"/>
                  </a:lnTo>
                  <a:lnTo>
                    <a:pt x="40" y="55"/>
                  </a:lnTo>
                  <a:lnTo>
                    <a:pt x="57" y="63"/>
                  </a:lnTo>
                  <a:lnTo>
                    <a:pt x="84" y="66"/>
                  </a:lnTo>
                  <a:lnTo>
                    <a:pt x="76" y="38"/>
                  </a:lnTo>
                  <a:lnTo>
                    <a:pt x="95" y="30"/>
                  </a:lnTo>
                  <a:lnTo>
                    <a:pt x="120" y="33"/>
                  </a:lnTo>
                  <a:lnTo>
                    <a:pt x="147" y="19"/>
                  </a:lnTo>
                  <a:lnTo>
                    <a:pt x="161" y="0"/>
                  </a:lnTo>
                  <a:lnTo>
                    <a:pt x="193" y="0"/>
                  </a:lnTo>
                  <a:lnTo>
                    <a:pt x="201" y="14"/>
                  </a:lnTo>
                  <a:lnTo>
                    <a:pt x="221" y="19"/>
                  </a:lnTo>
                  <a:lnTo>
                    <a:pt x="226" y="30"/>
                  </a:lnTo>
                  <a:lnTo>
                    <a:pt x="245" y="25"/>
                  </a:lnTo>
                  <a:lnTo>
                    <a:pt x="240" y="46"/>
                  </a:lnTo>
                  <a:lnTo>
                    <a:pt x="270" y="52"/>
                  </a:lnTo>
                  <a:lnTo>
                    <a:pt x="281" y="74"/>
                  </a:lnTo>
                  <a:lnTo>
                    <a:pt x="300" y="74"/>
                  </a:lnTo>
                  <a:lnTo>
                    <a:pt x="319" y="96"/>
                  </a:lnTo>
                  <a:lnTo>
                    <a:pt x="316" y="112"/>
                  </a:lnTo>
                  <a:lnTo>
                    <a:pt x="316" y="11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7" name="Freeform 9">
              <a:extLst>
                <a:ext uri="{FF2B5EF4-FFF2-40B4-BE49-F238E27FC236}">
                  <a16:creationId xmlns:a16="http://schemas.microsoft.com/office/drawing/2014/main" id="{6071104B-B4D6-4825-8FD1-81F6F618B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939"/>
              <a:ext cx="319" cy="246"/>
            </a:xfrm>
            <a:custGeom>
              <a:avLst/>
              <a:gdLst>
                <a:gd name="T0" fmla="*/ 0 w 319"/>
                <a:gd name="T1" fmla="*/ 74 h 246"/>
                <a:gd name="T2" fmla="*/ 40 w 319"/>
                <a:gd name="T3" fmla="*/ 55 h 246"/>
                <a:gd name="T4" fmla="*/ 57 w 319"/>
                <a:gd name="T5" fmla="*/ 63 h 246"/>
                <a:gd name="T6" fmla="*/ 84 w 319"/>
                <a:gd name="T7" fmla="*/ 66 h 246"/>
                <a:gd name="T8" fmla="*/ 76 w 319"/>
                <a:gd name="T9" fmla="*/ 38 h 246"/>
                <a:gd name="T10" fmla="*/ 95 w 319"/>
                <a:gd name="T11" fmla="*/ 30 h 246"/>
                <a:gd name="T12" fmla="*/ 120 w 319"/>
                <a:gd name="T13" fmla="*/ 33 h 246"/>
                <a:gd name="T14" fmla="*/ 147 w 319"/>
                <a:gd name="T15" fmla="*/ 19 h 246"/>
                <a:gd name="T16" fmla="*/ 161 w 319"/>
                <a:gd name="T17" fmla="*/ 0 h 246"/>
                <a:gd name="T18" fmla="*/ 193 w 319"/>
                <a:gd name="T19" fmla="*/ 0 h 246"/>
                <a:gd name="T20" fmla="*/ 201 w 319"/>
                <a:gd name="T21" fmla="*/ 14 h 246"/>
                <a:gd name="T22" fmla="*/ 221 w 319"/>
                <a:gd name="T23" fmla="*/ 19 h 246"/>
                <a:gd name="T24" fmla="*/ 226 w 319"/>
                <a:gd name="T25" fmla="*/ 30 h 246"/>
                <a:gd name="T26" fmla="*/ 245 w 319"/>
                <a:gd name="T27" fmla="*/ 25 h 246"/>
                <a:gd name="T28" fmla="*/ 240 w 319"/>
                <a:gd name="T29" fmla="*/ 46 h 246"/>
                <a:gd name="T30" fmla="*/ 270 w 319"/>
                <a:gd name="T31" fmla="*/ 52 h 246"/>
                <a:gd name="T32" fmla="*/ 281 w 319"/>
                <a:gd name="T33" fmla="*/ 74 h 246"/>
                <a:gd name="T34" fmla="*/ 300 w 319"/>
                <a:gd name="T35" fmla="*/ 74 h 246"/>
                <a:gd name="T36" fmla="*/ 319 w 319"/>
                <a:gd name="T37" fmla="*/ 96 h 246"/>
                <a:gd name="T38" fmla="*/ 316 w 319"/>
                <a:gd name="T39" fmla="*/ 112 h 246"/>
                <a:gd name="T40" fmla="*/ 286 w 319"/>
                <a:gd name="T41" fmla="*/ 115 h 246"/>
                <a:gd name="T42" fmla="*/ 267 w 319"/>
                <a:gd name="T43" fmla="*/ 128 h 246"/>
                <a:gd name="T44" fmla="*/ 281 w 319"/>
                <a:gd name="T45" fmla="*/ 142 h 246"/>
                <a:gd name="T46" fmla="*/ 283 w 319"/>
                <a:gd name="T47" fmla="*/ 172 h 246"/>
                <a:gd name="T48" fmla="*/ 264 w 319"/>
                <a:gd name="T49" fmla="*/ 191 h 246"/>
                <a:gd name="T50" fmla="*/ 240 w 319"/>
                <a:gd name="T51" fmla="*/ 175 h 246"/>
                <a:gd name="T52" fmla="*/ 210 w 319"/>
                <a:gd name="T53" fmla="*/ 169 h 246"/>
                <a:gd name="T54" fmla="*/ 196 w 319"/>
                <a:gd name="T55" fmla="*/ 186 h 246"/>
                <a:gd name="T56" fmla="*/ 169 w 319"/>
                <a:gd name="T57" fmla="*/ 191 h 246"/>
                <a:gd name="T58" fmla="*/ 152 w 319"/>
                <a:gd name="T59" fmla="*/ 216 h 246"/>
                <a:gd name="T60" fmla="*/ 131 w 319"/>
                <a:gd name="T61" fmla="*/ 216 h 246"/>
                <a:gd name="T62" fmla="*/ 109 w 319"/>
                <a:gd name="T63" fmla="*/ 224 h 246"/>
                <a:gd name="T64" fmla="*/ 103 w 319"/>
                <a:gd name="T65" fmla="*/ 240 h 246"/>
                <a:gd name="T66" fmla="*/ 79 w 319"/>
                <a:gd name="T67" fmla="*/ 246 h 246"/>
                <a:gd name="T68" fmla="*/ 60 w 319"/>
                <a:gd name="T69" fmla="*/ 224 h 246"/>
                <a:gd name="T70" fmla="*/ 68 w 319"/>
                <a:gd name="T71" fmla="*/ 194 h 246"/>
                <a:gd name="T72" fmla="*/ 40 w 319"/>
                <a:gd name="T73" fmla="*/ 180 h 246"/>
                <a:gd name="T74" fmla="*/ 49 w 319"/>
                <a:gd name="T75" fmla="*/ 164 h 246"/>
                <a:gd name="T76" fmla="*/ 27 w 319"/>
                <a:gd name="T77" fmla="*/ 148 h 246"/>
                <a:gd name="T78" fmla="*/ 8 w 319"/>
                <a:gd name="T79" fmla="*/ 123 h 246"/>
                <a:gd name="T80" fmla="*/ 21 w 319"/>
                <a:gd name="T81" fmla="*/ 101 h 246"/>
                <a:gd name="T82" fmla="*/ 0 w 319"/>
                <a:gd name="T83" fmla="*/ 74 h 246"/>
                <a:gd name="T84" fmla="*/ 0 w 319"/>
                <a:gd name="T85" fmla="*/ 74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9" h="246">
                  <a:moveTo>
                    <a:pt x="0" y="74"/>
                  </a:moveTo>
                  <a:lnTo>
                    <a:pt x="40" y="55"/>
                  </a:lnTo>
                  <a:lnTo>
                    <a:pt x="57" y="63"/>
                  </a:lnTo>
                  <a:lnTo>
                    <a:pt x="84" y="66"/>
                  </a:lnTo>
                  <a:lnTo>
                    <a:pt x="76" y="38"/>
                  </a:lnTo>
                  <a:lnTo>
                    <a:pt x="95" y="30"/>
                  </a:lnTo>
                  <a:lnTo>
                    <a:pt x="120" y="33"/>
                  </a:lnTo>
                  <a:lnTo>
                    <a:pt x="147" y="19"/>
                  </a:lnTo>
                  <a:lnTo>
                    <a:pt x="161" y="0"/>
                  </a:lnTo>
                  <a:lnTo>
                    <a:pt x="193" y="0"/>
                  </a:lnTo>
                  <a:lnTo>
                    <a:pt x="201" y="14"/>
                  </a:lnTo>
                  <a:lnTo>
                    <a:pt x="221" y="19"/>
                  </a:lnTo>
                  <a:lnTo>
                    <a:pt x="226" y="30"/>
                  </a:lnTo>
                  <a:lnTo>
                    <a:pt x="245" y="25"/>
                  </a:lnTo>
                  <a:lnTo>
                    <a:pt x="240" y="46"/>
                  </a:lnTo>
                  <a:lnTo>
                    <a:pt x="270" y="52"/>
                  </a:lnTo>
                  <a:lnTo>
                    <a:pt x="281" y="74"/>
                  </a:lnTo>
                  <a:lnTo>
                    <a:pt x="300" y="74"/>
                  </a:lnTo>
                  <a:lnTo>
                    <a:pt x="319" y="96"/>
                  </a:lnTo>
                  <a:lnTo>
                    <a:pt x="316" y="112"/>
                  </a:lnTo>
                  <a:lnTo>
                    <a:pt x="286" y="115"/>
                  </a:lnTo>
                  <a:lnTo>
                    <a:pt x="267" y="128"/>
                  </a:lnTo>
                  <a:lnTo>
                    <a:pt x="281" y="142"/>
                  </a:lnTo>
                  <a:lnTo>
                    <a:pt x="283" y="172"/>
                  </a:lnTo>
                  <a:lnTo>
                    <a:pt x="264" y="191"/>
                  </a:lnTo>
                  <a:lnTo>
                    <a:pt x="240" y="175"/>
                  </a:lnTo>
                  <a:lnTo>
                    <a:pt x="210" y="169"/>
                  </a:lnTo>
                  <a:lnTo>
                    <a:pt x="196" y="186"/>
                  </a:lnTo>
                  <a:lnTo>
                    <a:pt x="169" y="191"/>
                  </a:lnTo>
                  <a:lnTo>
                    <a:pt x="152" y="216"/>
                  </a:lnTo>
                  <a:lnTo>
                    <a:pt x="131" y="216"/>
                  </a:lnTo>
                  <a:lnTo>
                    <a:pt x="109" y="224"/>
                  </a:lnTo>
                  <a:lnTo>
                    <a:pt x="103" y="240"/>
                  </a:lnTo>
                  <a:lnTo>
                    <a:pt x="79" y="246"/>
                  </a:lnTo>
                  <a:lnTo>
                    <a:pt x="60" y="224"/>
                  </a:lnTo>
                  <a:lnTo>
                    <a:pt x="68" y="194"/>
                  </a:lnTo>
                  <a:lnTo>
                    <a:pt x="40" y="180"/>
                  </a:lnTo>
                  <a:lnTo>
                    <a:pt x="49" y="164"/>
                  </a:lnTo>
                  <a:lnTo>
                    <a:pt x="27" y="148"/>
                  </a:lnTo>
                  <a:lnTo>
                    <a:pt x="8" y="123"/>
                  </a:lnTo>
                  <a:lnTo>
                    <a:pt x="21" y="101"/>
                  </a:lnTo>
                  <a:lnTo>
                    <a:pt x="0" y="74"/>
                  </a:lnTo>
                  <a:lnTo>
                    <a:pt x="0" y="74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8" name="Freeform 10">
              <a:extLst>
                <a:ext uri="{FF2B5EF4-FFF2-40B4-BE49-F238E27FC236}">
                  <a16:creationId xmlns:a16="http://schemas.microsoft.com/office/drawing/2014/main" id="{49756680-E4AC-43FD-AA09-8CEE6DDF4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2010"/>
              <a:ext cx="963" cy="1202"/>
            </a:xfrm>
            <a:custGeom>
              <a:avLst/>
              <a:gdLst>
                <a:gd name="T0" fmla="*/ 598 w 963"/>
                <a:gd name="T1" fmla="*/ 47 h 1202"/>
                <a:gd name="T2" fmla="*/ 565 w 963"/>
                <a:gd name="T3" fmla="*/ 107 h 1202"/>
                <a:gd name="T4" fmla="*/ 475 w 963"/>
                <a:gd name="T5" fmla="*/ 68 h 1202"/>
                <a:gd name="T6" fmla="*/ 385 w 963"/>
                <a:gd name="T7" fmla="*/ 159 h 1202"/>
                <a:gd name="T8" fmla="*/ 328 w 963"/>
                <a:gd name="T9" fmla="*/ 161 h 1202"/>
                <a:gd name="T10" fmla="*/ 270 w 963"/>
                <a:gd name="T11" fmla="*/ 150 h 1202"/>
                <a:gd name="T12" fmla="*/ 197 w 963"/>
                <a:gd name="T13" fmla="*/ 200 h 1202"/>
                <a:gd name="T14" fmla="*/ 139 w 963"/>
                <a:gd name="T15" fmla="*/ 197 h 1202"/>
                <a:gd name="T16" fmla="*/ 52 w 963"/>
                <a:gd name="T17" fmla="*/ 265 h 1202"/>
                <a:gd name="T18" fmla="*/ 0 w 963"/>
                <a:gd name="T19" fmla="*/ 350 h 1202"/>
                <a:gd name="T20" fmla="*/ 82 w 963"/>
                <a:gd name="T21" fmla="*/ 421 h 1202"/>
                <a:gd name="T22" fmla="*/ 109 w 963"/>
                <a:gd name="T23" fmla="*/ 503 h 1202"/>
                <a:gd name="T24" fmla="*/ 156 w 963"/>
                <a:gd name="T25" fmla="*/ 579 h 1202"/>
                <a:gd name="T26" fmla="*/ 158 w 963"/>
                <a:gd name="T27" fmla="*/ 670 h 1202"/>
                <a:gd name="T28" fmla="*/ 229 w 963"/>
                <a:gd name="T29" fmla="*/ 724 h 1202"/>
                <a:gd name="T30" fmla="*/ 303 w 963"/>
                <a:gd name="T31" fmla="*/ 782 h 1202"/>
                <a:gd name="T32" fmla="*/ 360 w 963"/>
                <a:gd name="T33" fmla="*/ 776 h 1202"/>
                <a:gd name="T34" fmla="*/ 418 w 963"/>
                <a:gd name="T35" fmla="*/ 858 h 1202"/>
                <a:gd name="T36" fmla="*/ 464 w 963"/>
                <a:gd name="T37" fmla="*/ 926 h 1202"/>
                <a:gd name="T38" fmla="*/ 516 w 963"/>
                <a:gd name="T39" fmla="*/ 995 h 1202"/>
                <a:gd name="T40" fmla="*/ 584 w 963"/>
                <a:gd name="T41" fmla="*/ 1014 h 1202"/>
                <a:gd name="T42" fmla="*/ 658 w 963"/>
                <a:gd name="T43" fmla="*/ 1104 h 1202"/>
                <a:gd name="T44" fmla="*/ 726 w 963"/>
                <a:gd name="T45" fmla="*/ 1202 h 1202"/>
                <a:gd name="T46" fmla="*/ 751 w 963"/>
                <a:gd name="T47" fmla="*/ 1142 h 1202"/>
                <a:gd name="T48" fmla="*/ 791 w 963"/>
                <a:gd name="T49" fmla="*/ 1096 h 1202"/>
                <a:gd name="T50" fmla="*/ 783 w 963"/>
                <a:gd name="T51" fmla="*/ 1052 h 1202"/>
                <a:gd name="T52" fmla="*/ 816 w 963"/>
                <a:gd name="T53" fmla="*/ 1003 h 1202"/>
                <a:gd name="T54" fmla="*/ 860 w 963"/>
                <a:gd name="T55" fmla="*/ 973 h 1202"/>
                <a:gd name="T56" fmla="*/ 857 w 963"/>
                <a:gd name="T57" fmla="*/ 902 h 1202"/>
                <a:gd name="T58" fmla="*/ 862 w 963"/>
                <a:gd name="T59" fmla="*/ 864 h 1202"/>
                <a:gd name="T60" fmla="*/ 882 w 963"/>
                <a:gd name="T61" fmla="*/ 825 h 1202"/>
                <a:gd name="T62" fmla="*/ 928 w 963"/>
                <a:gd name="T63" fmla="*/ 768 h 1202"/>
                <a:gd name="T64" fmla="*/ 912 w 963"/>
                <a:gd name="T65" fmla="*/ 689 h 1202"/>
                <a:gd name="T66" fmla="*/ 903 w 963"/>
                <a:gd name="T67" fmla="*/ 631 h 1202"/>
                <a:gd name="T68" fmla="*/ 901 w 963"/>
                <a:gd name="T69" fmla="*/ 574 h 1202"/>
                <a:gd name="T70" fmla="*/ 909 w 963"/>
                <a:gd name="T71" fmla="*/ 514 h 1202"/>
                <a:gd name="T72" fmla="*/ 868 w 963"/>
                <a:gd name="T73" fmla="*/ 473 h 1202"/>
                <a:gd name="T74" fmla="*/ 857 w 963"/>
                <a:gd name="T75" fmla="*/ 418 h 1202"/>
                <a:gd name="T76" fmla="*/ 920 w 963"/>
                <a:gd name="T77" fmla="*/ 396 h 1202"/>
                <a:gd name="T78" fmla="*/ 933 w 963"/>
                <a:gd name="T79" fmla="*/ 336 h 1202"/>
                <a:gd name="T80" fmla="*/ 936 w 963"/>
                <a:gd name="T81" fmla="*/ 276 h 1202"/>
                <a:gd name="T82" fmla="*/ 955 w 963"/>
                <a:gd name="T83" fmla="*/ 224 h 1202"/>
                <a:gd name="T84" fmla="*/ 933 w 963"/>
                <a:gd name="T85" fmla="*/ 169 h 1202"/>
                <a:gd name="T86" fmla="*/ 903 w 963"/>
                <a:gd name="T87" fmla="*/ 142 h 1202"/>
                <a:gd name="T88" fmla="*/ 843 w 963"/>
                <a:gd name="T89" fmla="*/ 107 h 1202"/>
                <a:gd name="T90" fmla="*/ 791 w 963"/>
                <a:gd name="T91" fmla="*/ 104 h 1202"/>
                <a:gd name="T92" fmla="*/ 761 w 963"/>
                <a:gd name="T93" fmla="*/ 66 h 1202"/>
                <a:gd name="T94" fmla="*/ 699 w 963"/>
                <a:gd name="T95" fmla="*/ 79 h 1202"/>
                <a:gd name="T96" fmla="*/ 696 w 963"/>
                <a:gd name="T97" fmla="*/ 38 h 1202"/>
                <a:gd name="T98" fmla="*/ 641 w 963"/>
                <a:gd name="T99" fmla="*/ 0 h 1202"/>
                <a:gd name="T100" fmla="*/ 617 w 963"/>
                <a:gd name="T101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63" h="1202">
                  <a:moveTo>
                    <a:pt x="617" y="0"/>
                  </a:moveTo>
                  <a:lnTo>
                    <a:pt x="598" y="47"/>
                  </a:lnTo>
                  <a:lnTo>
                    <a:pt x="565" y="57"/>
                  </a:lnTo>
                  <a:lnTo>
                    <a:pt x="565" y="107"/>
                  </a:lnTo>
                  <a:lnTo>
                    <a:pt x="521" y="74"/>
                  </a:lnTo>
                  <a:lnTo>
                    <a:pt x="475" y="68"/>
                  </a:lnTo>
                  <a:lnTo>
                    <a:pt x="385" y="126"/>
                  </a:lnTo>
                  <a:lnTo>
                    <a:pt x="385" y="159"/>
                  </a:lnTo>
                  <a:lnTo>
                    <a:pt x="363" y="180"/>
                  </a:lnTo>
                  <a:lnTo>
                    <a:pt x="328" y="161"/>
                  </a:lnTo>
                  <a:lnTo>
                    <a:pt x="308" y="172"/>
                  </a:lnTo>
                  <a:lnTo>
                    <a:pt x="270" y="150"/>
                  </a:lnTo>
                  <a:lnTo>
                    <a:pt x="227" y="167"/>
                  </a:lnTo>
                  <a:lnTo>
                    <a:pt x="197" y="200"/>
                  </a:lnTo>
                  <a:lnTo>
                    <a:pt x="167" y="172"/>
                  </a:lnTo>
                  <a:lnTo>
                    <a:pt x="139" y="197"/>
                  </a:lnTo>
                  <a:lnTo>
                    <a:pt x="98" y="194"/>
                  </a:lnTo>
                  <a:lnTo>
                    <a:pt x="52" y="265"/>
                  </a:lnTo>
                  <a:lnTo>
                    <a:pt x="49" y="306"/>
                  </a:lnTo>
                  <a:lnTo>
                    <a:pt x="0" y="350"/>
                  </a:lnTo>
                  <a:lnTo>
                    <a:pt x="38" y="391"/>
                  </a:lnTo>
                  <a:lnTo>
                    <a:pt x="82" y="421"/>
                  </a:lnTo>
                  <a:lnTo>
                    <a:pt x="79" y="467"/>
                  </a:lnTo>
                  <a:lnTo>
                    <a:pt x="109" y="503"/>
                  </a:lnTo>
                  <a:lnTo>
                    <a:pt x="107" y="547"/>
                  </a:lnTo>
                  <a:lnTo>
                    <a:pt x="156" y="579"/>
                  </a:lnTo>
                  <a:lnTo>
                    <a:pt x="150" y="631"/>
                  </a:lnTo>
                  <a:lnTo>
                    <a:pt x="158" y="670"/>
                  </a:lnTo>
                  <a:lnTo>
                    <a:pt x="197" y="689"/>
                  </a:lnTo>
                  <a:lnTo>
                    <a:pt x="229" y="724"/>
                  </a:lnTo>
                  <a:lnTo>
                    <a:pt x="257" y="768"/>
                  </a:lnTo>
                  <a:lnTo>
                    <a:pt x="303" y="782"/>
                  </a:lnTo>
                  <a:lnTo>
                    <a:pt x="317" y="771"/>
                  </a:lnTo>
                  <a:lnTo>
                    <a:pt x="360" y="776"/>
                  </a:lnTo>
                  <a:lnTo>
                    <a:pt x="412" y="814"/>
                  </a:lnTo>
                  <a:lnTo>
                    <a:pt x="418" y="858"/>
                  </a:lnTo>
                  <a:lnTo>
                    <a:pt x="464" y="905"/>
                  </a:lnTo>
                  <a:lnTo>
                    <a:pt x="464" y="926"/>
                  </a:lnTo>
                  <a:lnTo>
                    <a:pt x="508" y="962"/>
                  </a:lnTo>
                  <a:lnTo>
                    <a:pt x="516" y="995"/>
                  </a:lnTo>
                  <a:lnTo>
                    <a:pt x="543" y="1014"/>
                  </a:lnTo>
                  <a:lnTo>
                    <a:pt x="584" y="1014"/>
                  </a:lnTo>
                  <a:lnTo>
                    <a:pt x="622" y="1052"/>
                  </a:lnTo>
                  <a:lnTo>
                    <a:pt x="658" y="1104"/>
                  </a:lnTo>
                  <a:lnTo>
                    <a:pt x="660" y="1159"/>
                  </a:lnTo>
                  <a:lnTo>
                    <a:pt x="726" y="1202"/>
                  </a:lnTo>
                  <a:lnTo>
                    <a:pt x="751" y="1167"/>
                  </a:lnTo>
                  <a:lnTo>
                    <a:pt x="751" y="1142"/>
                  </a:lnTo>
                  <a:lnTo>
                    <a:pt x="759" y="1109"/>
                  </a:lnTo>
                  <a:lnTo>
                    <a:pt x="791" y="1096"/>
                  </a:lnTo>
                  <a:lnTo>
                    <a:pt x="797" y="1074"/>
                  </a:lnTo>
                  <a:lnTo>
                    <a:pt x="783" y="1052"/>
                  </a:lnTo>
                  <a:lnTo>
                    <a:pt x="791" y="995"/>
                  </a:lnTo>
                  <a:lnTo>
                    <a:pt x="816" y="1003"/>
                  </a:lnTo>
                  <a:lnTo>
                    <a:pt x="824" y="987"/>
                  </a:lnTo>
                  <a:lnTo>
                    <a:pt x="860" y="973"/>
                  </a:lnTo>
                  <a:lnTo>
                    <a:pt x="876" y="937"/>
                  </a:lnTo>
                  <a:lnTo>
                    <a:pt x="857" y="902"/>
                  </a:lnTo>
                  <a:lnTo>
                    <a:pt x="887" y="888"/>
                  </a:lnTo>
                  <a:lnTo>
                    <a:pt x="862" y="864"/>
                  </a:lnTo>
                  <a:lnTo>
                    <a:pt x="882" y="847"/>
                  </a:lnTo>
                  <a:lnTo>
                    <a:pt x="882" y="825"/>
                  </a:lnTo>
                  <a:lnTo>
                    <a:pt x="901" y="809"/>
                  </a:lnTo>
                  <a:lnTo>
                    <a:pt x="928" y="768"/>
                  </a:lnTo>
                  <a:lnTo>
                    <a:pt x="909" y="735"/>
                  </a:lnTo>
                  <a:lnTo>
                    <a:pt x="912" y="689"/>
                  </a:lnTo>
                  <a:lnTo>
                    <a:pt x="912" y="661"/>
                  </a:lnTo>
                  <a:lnTo>
                    <a:pt x="903" y="631"/>
                  </a:lnTo>
                  <a:lnTo>
                    <a:pt x="920" y="607"/>
                  </a:lnTo>
                  <a:lnTo>
                    <a:pt x="901" y="574"/>
                  </a:lnTo>
                  <a:lnTo>
                    <a:pt x="901" y="538"/>
                  </a:lnTo>
                  <a:lnTo>
                    <a:pt x="909" y="514"/>
                  </a:lnTo>
                  <a:lnTo>
                    <a:pt x="890" y="497"/>
                  </a:lnTo>
                  <a:lnTo>
                    <a:pt x="868" y="473"/>
                  </a:lnTo>
                  <a:lnTo>
                    <a:pt x="879" y="443"/>
                  </a:lnTo>
                  <a:lnTo>
                    <a:pt x="857" y="418"/>
                  </a:lnTo>
                  <a:lnTo>
                    <a:pt x="887" y="396"/>
                  </a:lnTo>
                  <a:lnTo>
                    <a:pt x="920" y="396"/>
                  </a:lnTo>
                  <a:lnTo>
                    <a:pt x="947" y="361"/>
                  </a:lnTo>
                  <a:lnTo>
                    <a:pt x="933" y="336"/>
                  </a:lnTo>
                  <a:lnTo>
                    <a:pt x="950" y="312"/>
                  </a:lnTo>
                  <a:lnTo>
                    <a:pt x="936" y="276"/>
                  </a:lnTo>
                  <a:lnTo>
                    <a:pt x="963" y="246"/>
                  </a:lnTo>
                  <a:lnTo>
                    <a:pt x="955" y="224"/>
                  </a:lnTo>
                  <a:lnTo>
                    <a:pt x="958" y="189"/>
                  </a:lnTo>
                  <a:lnTo>
                    <a:pt x="933" y="169"/>
                  </a:lnTo>
                  <a:lnTo>
                    <a:pt x="903" y="164"/>
                  </a:lnTo>
                  <a:lnTo>
                    <a:pt x="903" y="142"/>
                  </a:lnTo>
                  <a:lnTo>
                    <a:pt x="873" y="148"/>
                  </a:lnTo>
                  <a:lnTo>
                    <a:pt x="843" y="107"/>
                  </a:lnTo>
                  <a:lnTo>
                    <a:pt x="816" y="118"/>
                  </a:lnTo>
                  <a:lnTo>
                    <a:pt x="791" y="104"/>
                  </a:lnTo>
                  <a:lnTo>
                    <a:pt x="767" y="93"/>
                  </a:lnTo>
                  <a:lnTo>
                    <a:pt x="761" y="66"/>
                  </a:lnTo>
                  <a:lnTo>
                    <a:pt x="723" y="63"/>
                  </a:lnTo>
                  <a:lnTo>
                    <a:pt x="699" y="79"/>
                  </a:lnTo>
                  <a:lnTo>
                    <a:pt x="680" y="60"/>
                  </a:lnTo>
                  <a:lnTo>
                    <a:pt x="696" y="38"/>
                  </a:lnTo>
                  <a:lnTo>
                    <a:pt x="682" y="22"/>
                  </a:lnTo>
                  <a:lnTo>
                    <a:pt x="641" y="0"/>
                  </a:lnTo>
                  <a:lnTo>
                    <a:pt x="617" y="0"/>
                  </a:lnTo>
                  <a:lnTo>
                    <a:pt x="617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59" name="Freeform 11">
              <a:extLst>
                <a:ext uri="{FF2B5EF4-FFF2-40B4-BE49-F238E27FC236}">
                  <a16:creationId xmlns:a16="http://schemas.microsoft.com/office/drawing/2014/main" id="{8B253F1D-0402-4658-B3C3-B292F3F62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1893"/>
              <a:ext cx="993" cy="661"/>
            </a:xfrm>
            <a:custGeom>
              <a:avLst/>
              <a:gdLst>
                <a:gd name="T0" fmla="*/ 982 w 993"/>
                <a:gd name="T1" fmla="*/ 46 h 661"/>
                <a:gd name="T2" fmla="*/ 947 w 993"/>
                <a:gd name="T3" fmla="*/ 150 h 661"/>
                <a:gd name="T4" fmla="*/ 903 w 993"/>
                <a:gd name="T5" fmla="*/ 224 h 661"/>
                <a:gd name="T6" fmla="*/ 920 w 993"/>
                <a:gd name="T7" fmla="*/ 289 h 661"/>
                <a:gd name="T8" fmla="*/ 939 w 993"/>
                <a:gd name="T9" fmla="*/ 347 h 661"/>
                <a:gd name="T10" fmla="*/ 930 w 993"/>
                <a:gd name="T11" fmla="*/ 418 h 661"/>
                <a:gd name="T12" fmla="*/ 955 w 993"/>
                <a:gd name="T13" fmla="*/ 494 h 661"/>
                <a:gd name="T14" fmla="*/ 990 w 993"/>
                <a:gd name="T15" fmla="*/ 554 h 661"/>
                <a:gd name="T16" fmla="*/ 960 w 993"/>
                <a:gd name="T17" fmla="*/ 617 h 661"/>
                <a:gd name="T18" fmla="*/ 906 w 993"/>
                <a:gd name="T19" fmla="*/ 609 h 661"/>
                <a:gd name="T20" fmla="*/ 775 w 993"/>
                <a:gd name="T21" fmla="*/ 644 h 661"/>
                <a:gd name="T22" fmla="*/ 685 w 993"/>
                <a:gd name="T23" fmla="*/ 661 h 661"/>
                <a:gd name="T24" fmla="*/ 606 w 993"/>
                <a:gd name="T25" fmla="*/ 620 h 661"/>
                <a:gd name="T26" fmla="*/ 483 w 993"/>
                <a:gd name="T27" fmla="*/ 549 h 661"/>
                <a:gd name="T28" fmla="*/ 428 w 993"/>
                <a:gd name="T29" fmla="*/ 516 h 661"/>
                <a:gd name="T30" fmla="*/ 390 w 993"/>
                <a:gd name="T31" fmla="*/ 521 h 661"/>
                <a:gd name="T32" fmla="*/ 344 w 993"/>
                <a:gd name="T33" fmla="*/ 538 h 661"/>
                <a:gd name="T34" fmla="*/ 322 w 993"/>
                <a:gd name="T35" fmla="*/ 497 h 661"/>
                <a:gd name="T36" fmla="*/ 267 w 993"/>
                <a:gd name="T37" fmla="*/ 478 h 661"/>
                <a:gd name="T38" fmla="*/ 202 w 993"/>
                <a:gd name="T39" fmla="*/ 426 h 661"/>
                <a:gd name="T40" fmla="*/ 93 w 993"/>
                <a:gd name="T41" fmla="*/ 385 h 661"/>
                <a:gd name="T42" fmla="*/ 104 w 993"/>
                <a:gd name="T43" fmla="*/ 317 h 661"/>
                <a:gd name="T44" fmla="*/ 65 w 993"/>
                <a:gd name="T45" fmla="*/ 251 h 661"/>
                <a:gd name="T46" fmla="*/ 33 w 993"/>
                <a:gd name="T47" fmla="*/ 213 h 661"/>
                <a:gd name="T48" fmla="*/ 5 w 993"/>
                <a:gd name="T49" fmla="*/ 166 h 661"/>
                <a:gd name="T50" fmla="*/ 76 w 993"/>
                <a:gd name="T51" fmla="*/ 125 h 661"/>
                <a:gd name="T52" fmla="*/ 164 w 993"/>
                <a:gd name="T53" fmla="*/ 92 h 661"/>
                <a:gd name="T54" fmla="*/ 251 w 993"/>
                <a:gd name="T55" fmla="*/ 51 h 661"/>
                <a:gd name="T56" fmla="*/ 278 w 993"/>
                <a:gd name="T57" fmla="*/ 84 h 661"/>
                <a:gd name="T58" fmla="*/ 319 w 993"/>
                <a:gd name="T59" fmla="*/ 73 h 661"/>
                <a:gd name="T60" fmla="*/ 401 w 993"/>
                <a:gd name="T61" fmla="*/ 54 h 661"/>
                <a:gd name="T62" fmla="*/ 423 w 993"/>
                <a:gd name="T63" fmla="*/ 114 h 661"/>
                <a:gd name="T64" fmla="*/ 472 w 993"/>
                <a:gd name="T65" fmla="*/ 139 h 661"/>
                <a:gd name="T66" fmla="*/ 540 w 993"/>
                <a:gd name="T67" fmla="*/ 188 h 661"/>
                <a:gd name="T68" fmla="*/ 633 w 993"/>
                <a:gd name="T69" fmla="*/ 177 h 661"/>
                <a:gd name="T70" fmla="*/ 674 w 993"/>
                <a:gd name="T71" fmla="*/ 103 h 661"/>
                <a:gd name="T72" fmla="*/ 731 w 993"/>
                <a:gd name="T73" fmla="*/ 54 h 661"/>
                <a:gd name="T74" fmla="*/ 805 w 993"/>
                <a:gd name="T75" fmla="*/ 76 h 661"/>
                <a:gd name="T76" fmla="*/ 920 w 993"/>
                <a:gd name="T77" fmla="*/ 76 h 661"/>
                <a:gd name="T78" fmla="*/ 939 w 993"/>
                <a:gd name="T79" fmla="*/ 19 h 661"/>
                <a:gd name="T80" fmla="*/ 993 w 993"/>
                <a:gd name="T81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93" h="661">
                  <a:moveTo>
                    <a:pt x="993" y="0"/>
                  </a:moveTo>
                  <a:lnTo>
                    <a:pt x="982" y="46"/>
                  </a:lnTo>
                  <a:lnTo>
                    <a:pt x="955" y="101"/>
                  </a:lnTo>
                  <a:lnTo>
                    <a:pt x="947" y="150"/>
                  </a:lnTo>
                  <a:lnTo>
                    <a:pt x="963" y="174"/>
                  </a:lnTo>
                  <a:lnTo>
                    <a:pt x="903" y="224"/>
                  </a:lnTo>
                  <a:lnTo>
                    <a:pt x="903" y="256"/>
                  </a:lnTo>
                  <a:lnTo>
                    <a:pt x="920" y="289"/>
                  </a:lnTo>
                  <a:lnTo>
                    <a:pt x="925" y="333"/>
                  </a:lnTo>
                  <a:lnTo>
                    <a:pt x="939" y="347"/>
                  </a:lnTo>
                  <a:lnTo>
                    <a:pt x="906" y="368"/>
                  </a:lnTo>
                  <a:lnTo>
                    <a:pt x="930" y="418"/>
                  </a:lnTo>
                  <a:lnTo>
                    <a:pt x="955" y="470"/>
                  </a:lnTo>
                  <a:lnTo>
                    <a:pt x="955" y="494"/>
                  </a:lnTo>
                  <a:lnTo>
                    <a:pt x="990" y="511"/>
                  </a:lnTo>
                  <a:lnTo>
                    <a:pt x="990" y="554"/>
                  </a:lnTo>
                  <a:lnTo>
                    <a:pt x="960" y="584"/>
                  </a:lnTo>
                  <a:lnTo>
                    <a:pt x="960" y="617"/>
                  </a:lnTo>
                  <a:lnTo>
                    <a:pt x="941" y="644"/>
                  </a:lnTo>
                  <a:lnTo>
                    <a:pt x="906" y="609"/>
                  </a:lnTo>
                  <a:lnTo>
                    <a:pt x="797" y="609"/>
                  </a:lnTo>
                  <a:lnTo>
                    <a:pt x="775" y="644"/>
                  </a:lnTo>
                  <a:lnTo>
                    <a:pt x="704" y="644"/>
                  </a:lnTo>
                  <a:lnTo>
                    <a:pt x="685" y="661"/>
                  </a:lnTo>
                  <a:lnTo>
                    <a:pt x="641" y="620"/>
                  </a:lnTo>
                  <a:lnTo>
                    <a:pt x="606" y="620"/>
                  </a:lnTo>
                  <a:lnTo>
                    <a:pt x="565" y="568"/>
                  </a:lnTo>
                  <a:lnTo>
                    <a:pt x="483" y="549"/>
                  </a:lnTo>
                  <a:lnTo>
                    <a:pt x="469" y="516"/>
                  </a:lnTo>
                  <a:lnTo>
                    <a:pt x="428" y="516"/>
                  </a:lnTo>
                  <a:lnTo>
                    <a:pt x="428" y="494"/>
                  </a:lnTo>
                  <a:lnTo>
                    <a:pt x="390" y="521"/>
                  </a:lnTo>
                  <a:lnTo>
                    <a:pt x="390" y="554"/>
                  </a:lnTo>
                  <a:lnTo>
                    <a:pt x="344" y="538"/>
                  </a:lnTo>
                  <a:lnTo>
                    <a:pt x="322" y="527"/>
                  </a:lnTo>
                  <a:lnTo>
                    <a:pt x="322" y="497"/>
                  </a:lnTo>
                  <a:lnTo>
                    <a:pt x="292" y="480"/>
                  </a:lnTo>
                  <a:lnTo>
                    <a:pt x="267" y="478"/>
                  </a:lnTo>
                  <a:lnTo>
                    <a:pt x="243" y="450"/>
                  </a:lnTo>
                  <a:lnTo>
                    <a:pt x="202" y="426"/>
                  </a:lnTo>
                  <a:lnTo>
                    <a:pt x="145" y="426"/>
                  </a:lnTo>
                  <a:lnTo>
                    <a:pt x="93" y="385"/>
                  </a:lnTo>
                  <a:lnTo>
                    <a:pt x="82" y="336"/>
                  </a:lnTo>
                  <a:lnTo>
                    <a:pt x="104" y="317"/>
                  </a:lnTo>
                  <a:lnTo>
                    <a:pt x="106" y="270"/>
                  </a:lnTo>
                  <a:lnTo>
                    <a:pt x="65" y="251"/>
                  </a:lnTo>
                  <a:lnTo>
                    <a:pt x="65" y="224"/>
                  </a:lnTo>
                  <a:lnTo>
                    <a:pt x="33" y="213"/>
                  </a:lnTo>
                  <a:lnTo>
                    <a:pt x="0" y="194"/>
                  </a:lnTo>
                  <a:lnTo>
                    <a:pt x="5" y="166"/>
                  </a:lnTo>
                  <a:lnTo>
                    <a:pt x="24" y="136"/>
                  </a:lnTo>
                  <a:lnTo>
                    <a:pt x="76" y="125"/>
                  </a:lnTo>
                  <a:lnTo>
                    <a:pt x="134" y="76"/>
                  </a:lnTo>
                  <a:lnTo>
                    <a:pt x="164" y="92"/>
                  </a:lnTo>
                  <a:lnTo>
                    <a:pt x="221" y="92"/>
                  </a:lnTo>
                  <a:lnTo>
                    <a:pt x="251" y="51"/>
                  </a:lnTo>
                  <a:lnTo>
                    <a:pt x="278" y="51"/>
                  </a:lnTo>
                  <a:lnTo>
                    <a:pt x="278" y="84"/>
                  </a:lnTo>
                  <a:lnTo>
                    <a:pt x="300" y="92"/>
                  </a:lnTo>
                  <a:lnTo>
                    <a:pt x="319" y="73"/>
                  </a:lnTo>
                  <a:lnTo>
                    <a:pt x="357" y="54"/>
                  </a:lnTo>
                  <a:lnTo>
                    <a:pt x="401" y="54"/>
                  </a:lnTo>
                  <a:lnTo>
                    <a:pt x="423" y="76"/>
                  </a:lnTo>
                  <a:lnTo>
                    <a:pt x="423" y="114"/>
                  </a:lnTo>
                  <a:lnTo>
                    <a:pt x="447" y="114"/>
                  </a:lnTo>
                  <a:lnTo>
                    <a:pt x="472" y="139"/>
                  </a:lnTo>
                  <a:lnTo>
                    <a:pt x="516" y="164"/>
                  </a:lnTo>
                  <a:lnTo>
                    <a:pt x="540" y="188"/>
                  </a:lnTo>
                  <a:lnTo>
                    <a:pt x="578" y="177"/>
                  </a:lnTo>
                  <a:lnTo>
                    <a:pt x="633" y="177"/>
                  </a:lnTo>
                  <a:lnTo>
                    <a:pt x="644" y="133"/>
                  </a:lnTo>
                  <a:lnTo>
                    <a:pt x="674" y="103"/>
                  </a:lnTo>
                  <a:lnTo>
                    <a:pt x="731" y="87"/>
                  </a:lnTo>
                  <a:lnTo>
                    <a:pt x="731" y="54"/>
                  </a:lnTo>
                  <a:lnTo>
                    <a:pt x="756" y="54"/>
                  </a:lnTo>
                  <a:lnTo>
                    <a:pt x="805" y="76"/>
                  </a:lnTo>
                  <a:lnTo>
                    <a:pt x="879" y="117"/>
                  </a:lnTo>
                  <a:lnTo>
                    <a:pt x="920" y="76"/>
                  </a:lnTo>
                  <a:lnTo>
                    <a:pt x="941" y="54"/>
                  </a:lnTo>
                  <a:lnTo>
                    <a:pt x="939" y="19"/>
                  </a:lnTo>
                  <a:lnTo>
                    <a:pt x="993" y="0"/>
                  </a:lnTo>
                  <a:lnTo>
                    <a:pt x="993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60" name="Freeform 12">
              <a:extLst>
                <a:ext uri="{FF2B5EF4-FFF2-40B4-BE49-F238E27FC236}">
                  <a16:creationId xmlns:a16="http://schemas.microsoft.com/office/drawing/2014/main" id="{115B8184-73BB-40BB-82B8-539CC71D1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756"/>
              <a:ext cx="1157" cy="948"/>
            </a:xfrm>
            <a:custGeom>
              <a:avLst/>
              <a:gdLst>
                <a:gd name="T0" fmla="*/ 169 w 1157"/>
                <a:gd name="T1" fmla="*/ 123 h 948"/>
                <a:gd name="T2" fmla="*/ 115 w 1157"/>
                <a:gd name="T3" fmla="*/ 150 h 948"/>
                <a:gd name="T4" fmla="*/ 57 w 1157"/>
                <a:gd name="T5" fmla="*/ 229 h 948"/>
                <a:gd name="T6" fmla="*/ 52 w 1157"/>
                <a:gd name="T7" fmla="*/ 279 h 948"/>
                <a:gd name="T8" fmla="*/ 5 w 1157"/>
                <a:gd name="T9" fmla="*/ 374 h 948"/>
                <a:gd name="T10" fmla="*/ 8 w 1157"/>
                <a:gd name="T11" fmla="*/ 434 h 948"/>
                <a:gd name="T12" fmla="*/ 22 w 1157"/>
                <a:gd name="T13" fmla="*/ 500 h 948"/>
                <a:gd name="T14" fmla="*/ 49 w 1157"/>
                <a:gd name="T15" fmla="*/ 533 h 948"/>
                <a:gd name="T16" fmla="*/ 109 w 1157"/>
                <a:gd name="T17" fmla="*/ 555 h 948"/>
                <a:gd name="T18" fmla="*/ 186 w 1157"/>
                <a:gd name="T19" fmla="*/ 596 h 948"/>
                <a:gd name="T20" fmla="*/ 240 w 1157"/>
                <a:gd name="T21" fmla="*/ 609 h 948"/>
                <a:gd name="T22" fmla="*/ 295 w 1157"/>
                <a:gd name="T23" fmla="*/ 612 h 948"/>
                <a:gd name="T24" fmla="*/ 371 w 1157"/>
                <a:gd name="T25" fmla="*/ 617 h 948"/>
                <a:gd name="T26" fmla="*/ 407 w 1157"/>
                <a:gd name="T27" fmla="*/ 669 h 948"/>
                <a:gd name="T28" fmla="*/ 458 w 1157"/>
                <a:gd name="T29" fmla="*/ 724 h 948"/>
                <a:gd name="T30" fmla="*/ 483 w 1157"/>
                <a:gd name="T31" fmla="*/ 784 h 948"/>
                <a:gd name="T32" fmla="*/ 532 w 1157"/>
                <a:gd name="T33" fmla="*/ 817 h 948"/>
                <a:gd name="T34" fmla="*/ 595 w 1157"/>
                <a:gd name="T35" fmla="*/ 842 h 948"/>
                <a:gd name="T36" fmla="*/ 688 w 1157"/>
                <a:gd name="T37" fmla="*/ 833 h 948"/>
                <a:gd name="T38" fmla="*/ 756 w 1157"/>
                <a:gd name="T39" fmla="*/ 858 h 948"/>
                <a:gd name="T40" fmla="*/ 789 w 1157"/>
                <a:gd name="T41" fmla="*/ 872 h 948"/>
                <a:gd name="T42" fmla="*/ 838 w 1157"/>
                <a:gd name="T43" fmla="*/ 932 h 948"/>
                <a:gd name="T44" fmla="*/ 898 w 1157"/>
                <a:gd name="T45" fmla="*/ 937 h 948"/>
                <a:gd name="T46" fmla="*/ 947 w 1157"/>
                <a:gd name="T47" fmla="*/ 833 h 948"/>
                <a:gd name="T48" fmla="*/ 1010 w 1157"/>
                <a:gd name="T49" fmla="*/ 831 h 948"/>
                <a:gd name="T50" fmla="*/ 1097 w 1157"/>
                <a:gd name="T51" fmla="*/ 833 h 948"/>
                <a:gd name="T52" fmla="*/ 1157 w 1157"/>
                <a:gd name="T53" fmla="*/ 771 h 948"/>
                <a:gd name="T54" fmla="*/ 1111 w 1157"/>
                <a:gd name="T55" fmla="*/ 639 h 948"/>
                <a:gd name="T56" fmla="*/ 1051 w 1157"/>
                <a:gd name="T57" fmla="*/ 617 h 948"/>
                <a:gd name="T58" fmla="*/ 991 w 1157"/>
                <a:gd name="T59" fmla="*/ 566 h 948"/>
                <a:gd name="T60" fmla="*/ 974 w 1157"/>
                <a:gd name="T61" fmla="*/ 445 h 948"/>
                <a:gd name="T62" fmla="*/ 944 w 1157"/>
                <a:gd name="T63" fmla="*/ 396 h 948"/>
                <a:gd name="T64" fmla="*/ 849 w 1157"/>
                <a:gd name="T65" fmla="*/ 385 h 948"/>
                <a:gd name="T66" fmla="*/ 778 w 1157"/>
                <a:gd name="T67" fmla="*/ 410 h 948"/>
                <a:gd name="T68" fmla="*/ 712 w 1157"/>
                <a:gd name="T69" fmla="*/ 344 h 948"/>
                <a:gd name="T70" fmla="*/ 663 w 1157"/>
                <a:gd name="T71" fmla="*/ 341 h 948"/>
                <a:gd name="T72" fmla="*/ 633 w 1157"/>
                <a:gd name="T73" fmla="*/ 290 h 948"/>
                <a:gd name="T74" fmla="*/ 568 w 1157"/>
                <a:gd name="T75" fmla="*/ 270 h 948"/>
                <a:gd name="T76" fmla="*/ 513 w 1157"/>
                <a:gd name="T77" fmla="*/ 355 h 948"/>
                <a:gd name="T78" fmla="*/ 445 w 1157"/>
                <a:gd name="T79" fmla="*/ 322 h 948"/>
                <a:gd name="T80" fmla="*/ 396 w 1157"/>
                <a:gd name="T81" fmla="*/ 257 h 948"/>
                <a:gd name="T82" fmla="*/ 330 w 1157"/>
                <a:gd name="T83" fmla="*/ 219 h 948"/>
                <a:gd name="T84" fmla="*/ 297 w 1157"/>
                <a:gd name="T85" fmla="*/ 158 h 948"/>
                <a:gd name="T86" fmla="*/ 401 w 1157"/>
                <a:gd name="T87" fmla="*/ 120 h 948"/>
                <a:gd name="T88" fmla="*/ 371 w 1157"/>
                <a:gd name="T89" fmla="*/ 63 h 948"/>
                <a:gd name="T90" fmla="*/ 344 w 1157"/>
                <a:gd name="T91" fmla="*/ 0 h 948"/>
                <a:gd name="T92" fmla="*/ 306 w 1157"/>
                <a:gd name="T93" fmla="*/ 55 h 948"/>
                <a:gd name="T94" fmla="*/ 169 w 1157"/>
                <a:gd name="T95" fmla="*/ 63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57" h="948">
                  <a:moveTo>
                    <a:pt x="169" y="63"/>
                  </a:moveTo>
                  <a:lnTo>
                    <a:pt x="169" y="123"/>
                  </a:lnTo>
                  <a:lnTo>
                    <a:pt x="142" y="123"/>
                  </a:lnTo>
                  <a:lnTo>
                    <a:pt x="115" y="150"/>
                  </a:lnTo>
                  <a:lnTo>
                    <a:pt x="57" y="188"/>
                  </a:lnTo>
                  <a:lnTo>
                    <a:pt x="57" y="229"/>
                  </a:lnTo>
                  <a:lnTo>
                    <a:pt x="35" y="249"/>
                  </a:lnTo>
                  <a:lnTo>
                    <a:pt x="52" y="279"/>
                  </a:lnTo>
                  <a:lnTo>
                    <a:pt x="16" y="328"/>
                  </a:lnTo>
                  <a:lnTo>
                    <a:pt x="5" y="374"/>
                  </a:lnTo>
                  <a:lnTo>
                    <a:pt x="30" y="399"/>
                  </a:lnTo>
                  <a:lnTo>
                    <a:pt x="8" y="434"/>
                  </a:lnTo>
                  <a:lnTo>
                    <a:pt x="0" y="478"/>
                  </a:lnTo>
                  <a:lnTo>
                    <a:pt x="22" y="500"/>
                  </a:lnTo>
                  <a:lnTo>
                    <a:pt x="49" y="500"/>
                  </a:lnTo>
                  <a:lnTo>
                    <a:pt x="49" y="533"/>
                  </a:lnTo>
                  <a:lnTo>
                    <a:pt x="85" y="533"/>
                  </a:lnTo>
                  <a:lnTo>
                    <a:pt x="109" y="555"/>
                  </a:lnTo>
                  <a:lnTo>
                    <a:pt x="153" y="544"/>
                  </a:lnTo>
                  <a:lnTo>
                    <a:pt x="186" y="596"/>
                  </a:lnTo>
                  <a:lnTo>
                    <a:pt x="216" y="596"/>
                  </a:lnTo>
                  <a:lnTo>
                    <a:pt x="240" y="609"/>
                  </a:lnTo>
                  <a:lnTo>
                    <a:pt x="270" y="587"/>
                  </a:lnTo>
                  <a:lnTo>
                    <a:pt x="295" y="612"/>
                  </a:lnTo>
                  <a:lnTo>
                    <a:pt x="327" y="596"/>
                  </a:lnTo>
                  <a:lnTo>
                    <a:pt x="371" y="617"/>
                  </a:lnTo>
                  <a:lnTo>
                    <a:pt x="360" y="669"/>
                  </a:lnTo>
                  <a:lnTo>
                    <a:pt x="407" y="669"/>
                  </a:lnTo>
                  <a:lnTo>
                    <a:pt x="423" y="713"/>
                  </a:lnTo>
                  <a:lnTo>
                    <a:pt x="458" y="724"/>
                  </a:lnTo>
                  <a:lnTo>
                    <a:pt x="488" y="754"/>
                  </a:lnTo>
                  <a:lnTo>
                    <a:pt x="483" y="784"/>
                  </a:lnTo>
                  <a:lnTo>
                    <a:pt x="516" y="784"/>
                  </a:lnTo>
                  <a:lnTo>
                    <a:pt x="532" y="817"/>
                  </a:lnTo>
                  <a:lnTo>
                    <a:pt x="565" y="817"/>
                  </a:lnTo>
                  <a:lnTo>
                    <a:pt x="595" y="842"/>
                  </a:lnTo>
                  <a:lnTo>
                    <a:pt x="641" y="822"/>
                  </a:lnTo>
                  <a:lnTo>
                    <a:pt x="688" y="833"/>
                  </a:lnTo>
                  <a:lnTo>
                    <a:pt x="723" y="858"/>
                  </a:lnTo>
                  <a:lnTo>
                    <a:pt x="756" y="858"/>
                  </a:lnTo>
                  <a:lnTo>
                    <a:pt x="786" y="844"/>
                  </a:lnTo>
                  <a:lnTo>
                    <a:pt x="789" y="872"/>
                  </a:lnTo>
                  <a:lnTo>
                    <a:pt x="832" y="896"/>
                  </a:lnTo>
                  <a:lnTo>
                    <a:pt x="838" y="932"/>
                  </a:lnTo>
                  <a:lnTo>
                    <a:pt x="873" y="948"/>
                  </a:lnTo>
                  <a:lnTo>
                    <a:pt x="898" y="937"/>
                  </a:lnTo>
                  <a:lnTo>
                    <a:pt x="950" y="869"/>
                  </a:lnTo>
                  <a:lnTo>
                    <a:pt x="947" y="833"/>
                  </a:lnTo>
                  <a:lnTo>
                    <a:pt x="982" y="817"/>
                  </a:lnTo>
                  <a:lnTo>
                    <a:pt x="1010" y="831"/>
                  </a:lnTo>
                  <a:lnTo>
                    <a:pt x="1059" y="822"/>
                  </a:lnTo>
                  <a:lnTo>
                    <a:pt x="1097" y="833"/>
                  </a:lnTo>
                  <a:lnTo>
                    <a:pt x="1149" y="809"/>
                  </a:lnTo>
                  <a:lnTo>
                    <a:pt x="1157" y="771"/>
                  </a:lnTo>
                  <a:lnTo>
                    <a:pt x="1127" y="694"/>
                  </a:lnTo>
                  <a:lnTo>
                    <a:pt x="1111" y="639"/>
                  </a:lnTo>
                  <a:lnTo>
                    <a:pt x="1070" y="639"/>
                  </a:lnTo>
                  <a:lnTo>
                    <a:pt x="1051" y="617"/>
                  </a:lnTo>
                  <a:lnTo>
                    <a:pt x="999" y="604"/>
                  </a:lnTo>
                  <a:lnTo>
                    <a:pt x="991" y="566"/>
                  </a:lnTo>
                  <a:lnTo>
                    <a:pt x="955" y="489"/>
                  </a:lnTo>
                  <a:lnTo>
                    <a:pt x="974" y="445"/>
                  </a:lnTo>
                  <a:lnTo>
                    <a:pt x="961" y="440"/>
                  </a:lnTo>
                  <a:lnTo>
                    <a:pt x="944" y="396"/>
                  </a:lnTo>
                  <a:lnTo>
                    <a:pt x="911" y="418"/>
                  </a:lnTo>
                  <a:lnTo>
                    <a:pt x="849" y="385"/>
                  </a:lnTo>
                  <a:lnTo>
                    <a:pt x="797" y="377"/>
                  </a:lnTo>
                  <a:lnTo>
                    <a:pt x="778" y="410"/>
                  </a:lnTo>
                  <a:lnTo>
                    <a:pt x="748" y="361"/>
                  </a:lnTo>
                  <a:lnTo>
                    <a:pt x="712" y="344"/>
                  </a:lnTo>
                  <a:lnTo>
                    <a:pt x="693" y="322"/>
                  </a:lnTo>
                  <a:lnTo>
                    <a:pt x="663" y="341"/>
                  </a:lnTo>
                  <a:lnTo>
                    <a:pt x="630" y="328"/>
                  </a:lnTo>
                  <a:lnTo>
                    <a:pt x="633" y="290"/>
                  </a:lnTo>
                  <a:lnTo>
                    <a:pt x="606" y="262"/>
                  </a:lnTo>
                  <a:lnTo>
                    <a:pt x="568" y="270"/>
                  </a:lnTo>
                  <a:lnTo>
                    <a:pt x="548" y="320"/>
                  </a:lnTo>
                  <a:lnTo>
                    <a:pt x="513" y="355"/>
                  </a:lnTo>
                  <a:lnTo>
                    <a:pt x="478" y="355"/>
                  </a:lnTo>
                  <a:lnTo>
                    <a:pt x="445" y="322"/>
                  </a:lnTo>
                  <a:lnTo>
                    <a:pt x="412" y="311"/>
                  </a:lnTo>
                  <a:lnTo>
                    <a:pt x="396" y="257"/>
                  </a:lnTo>
                  <a:lnTo>
                    <a:pt x="363" y="216"/>
                  </a:lnTo>
                  <a:lnTo>
                    <a:pt x="330" y="219"/>
                  </a:lnTo>
                  <a:lnTo>
                    <a:pt x="297" y="186"/>
                  </a:lnTo>
                  <a:lnTo>
                    <a:pt x="297" y="158"/>
                  </a:lnTo>
                  <a:lnTo>
                    <a:pt x="355" y="142"/>
                  </a:lnTo>
                  <a:lnTo>
                    <a:pt x="401" y="120"/>
                  </a:lnTo>
                  <a:lnTo>
                    <a:pt x="401" y="93"/>
                  </a:lnTo>
                  <a:lnTo>
                    <a:pt x="371" y="63"/>
                  </a:lnTo>
                  <a:lnTo>
                    <a:pt x="377" y="33"/>
                  </a:lnTo>
                  <a:lnTo>
                    <a:pt x="344" y="0"/>
                  </a:lnTo>
                  <a:lnTo>
                    <a:pt x="330" y="33"/>
                  </a:lnTo>
                  <a:lnTo>
                    <a:pt x="306" y="55"/>
                  </a:lnTo>
                  <a:lnTo>
                    <a:pt x="226" y="49"/>
                  </a:lnTo>
                  <a:lnTo>
                    <a:pt x="169" y="63"/>
                  </a:lnTo>
                  <a:lnTo>
                    <a:pt x="169" y="63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61" name="Freeform 13">
              <a:extLst>
                <a:ext uri="{FF2B5EF4-FFF2-40B4-BE49-F238E27FC236}">
                  <a16:creationId xmlns:a16="http://schemas.microsoft.com/office/drawing/2014/main" id="{BF2D74EC-C1AB-4886-9041-514FAF00F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1647"/>
              <a:ext cx="816" cy="1218"/>
            </a:xfrm>
            <a:custGeom>
              <a:avLst/>
              <a:gdLst>
                <a:gd name="T0" fmla="*/ 453 w 816"/>
                <a:gd name="T1" fmla="*/ 232 h 1218"/>
                <a:gd name="T2" fmla="*/ 399 w 816"/>
                <a:gd name="T3" fmla="*/ 259 h 1218"/>
                <a:gd name="T4" fmla="*/ 341 w 816"/>
                <a:gd name="T5" fmla="*/ 338 h 1218"/>
                <a:gd name="T6" fmla="*/ 336 w 816"/>
                <a:gd name="T7" fmla="*/ 388 h 1218"/>
                <a:gd name="T8" fmla="*/ 289 w 816"/>
                <a:gd name="T9" fmla="*/ 483 h 1218"/>
                <a:gd name="T10" fmla="*/ 292 w 816"/>
                <a:gd name="T11" fmla="*/ 543 h 1218"/>
                <a:gd name="T12" fmla="*/ 306 w 816"/>
                <a:gd name="T13" fmla="*/ 609 h 1218"/>
                <a:gd name="T14" fmla="*/ 333 w 816"/>
                <a:gd name="T15" fmla="*/ 642 h 1218"/>
                <a:gd name="T16" fmla="*/ 393 w 816"/>
                <a:gd name="T17" fmla="*/ 664 h 1218"/>
                <a:gd name="T18" fmla="*/ 470 w 816"/>
                <a:gd name="T19" fmla="*/ 705 h 1218"/>
                <a:gd name="T20" fmla="*/ 524 w 816"/>
                <a:gd name="T21" fmla="*/ 718 h 1218"/>
                <a:gd name="T22" fmla="*/ 579 w 816"/>
                <a:gd name="T23" fmla="*/ 721 h 1218"/>
                <a:gd name="T24" fmla="*/ 655 w 816"/>
                <a:gd name="T25" fmla="*/ 726 h 1218"/>
                <a:gd name="T26" fmla="*/ 691 w 816"/>
                <a:gd name="T27" fmla="*/ 778 h 1218"/>
                <a:gd name="T28" fmla="*/ 742 w 816"/>
                <a:gd name="T29" fmla="*/ 833 h 1218"/>
                <a:gd name="T30" fmla="*/ 767 w 816"/>
                <a:gd name="T31" fmla="*/ 893 h 1218"/>
                <a:gd name="T32" fmla="*/ 816 w 816"/>
                <a:gd name="T33" fmla="*/ 926 h 1218"/>
                <a:gd name="T34" fmla="*/ 767 w 816"/>
                <a:gd name="T35" fmla="*/ 942 h 1218"/>
                <a:gd name="T36" fmla="*/ 729 w 816"/>
                <a:gd name="T37" fmla="*/ 1008 h 1218"/>
                <a:gd name="T38" fmla="*/ 663 w 816"/>
                <a:gd name="T39" fmla="*/ 1002 h 1218"/>
                <a:gd name="T40" fmla="*/ 631 w 816"/>
                <a:gd name="T41" fmla="*/ 1057 h 1218"/>
                <a:gd name="T42" fmla="*/ 562 w 816"/>
                <a:gd name="T43" fmla="*/ 1060 h 1218"/>
                <a:gd name="T44" fmla="*/ 521 w 816"/>
                <a:gd name="T45" fmla="*/ 1115 h 1218"/>
                <a:gd name="T46" fmla="*/ 459 w 816"/>
                <a:gd name="T47" fmla="*/ 1095 h 1218"/>
                <a:gd name="T48" fmla="*/ 423 w 816"/>
                <a:gd name="T49" fmla="*/ 1087 h 1218"/>
                <a:gd name="T50" fmla="*/ 415 w 816"/>
                <a:gd name="T51" fmla="*/ 1155 h 1218"/>
                <a:gd name="T52" fmla="*/ 347 w 816"/>
                <a:gd name="T53" fmla="*/ 1183 h 1218"/>
                <a:gd name="T54" fmla="*/ 289 w 816"/>
                <a:gd name="T55" fmla="*/ 1180 h 1218"/>
                <a:gd name="T56" fmla="*/ 270 w 816"/>
                <a:gd name="T57" fmla="*/ 1139 h 1218"/>
                <a:gd name="T58" fmla="*/ 224 w 816"/>
                <a:gd name="T59" fmla="*/ 1106 h 1218"/>
                <a:gd name="T60" fmla="*/ 188 w 816"/>
                <a:gd name="T61" fmla="*/ 1057 h 1218"/>
                <a:gd name="T62" fmla="*/ 167 w 816"/>
                <a:gd name="T63" fmla="*/ 1008 h 1218"/>
                <a:gd name="T64" fmla="*/ 120 w 816"/>
                <a:gd name="T65" fmla="*/ 978 h 1218"/>
                <a:gd name="T66" fmla="*/ 123 w 816"/>
                <a:gd name="T67" fmla="*/ 1024 h 1218"/>
                <a:gd name="T68" fmla="*/ 120 w 816"/>
                <a:gd name="T69" fmla="*/ 1087 h 1218"/>
                <a:gd name="T70" fmla="*/ 57 w 816"/>
                <a:gd name="T71" fmla="*/ 1074 h 1218"/>
                <a:gd name="T72" fmla="*/ 52 w 816"/>
                <a:gd name="T73" fmla="*/ 1016 h 1218"/>
                <a:gd name="T74" fmla="*/ 82 w 816"/>
                <a:gd name="T75" fmla="*/ 948 h 1218"/>
                <a:gd name="T76" fmla="*/ 22 w 816"/>
                <a:gd name="T77" fmla="*/ 937 h 1218"/>
                <a:gd name="T78" fmla="*/ 57 w 816"/>
                <a:gd name="T79" fmla="*/ 863 h 1218"/>
                <a:gd name="T80" fmla="*/ 87 w 816"/>
                <a:gd name="T81" fmla="*/ 800 h 1218"/>
                <a:gd name="T82" fmla="*/ 52 w 816"/>
                <a:gd name="T83" fmla="*/ 740 h 1218"/>
                <a:gd name="T84" fmla="*/ 27 w 816"/>
                <a:gd name="T85" fmla="*/ 664 h 1218"/>
                <a:gd name="T86" fmla="*/ 36 w 816"/>
                <a:gd name="T87" fmla="*/ 593 h 1218"/>
                <a:gd name="T88" fmla="*/ 17 w 816"/>
                <a:gd name="T89" fmla="*/ 535 h 1218"/>
                <a:gd name="T90" fmla="*/ 0 w 816"/>
                <a:gd name="T91" fmla="*/ 470 h 1218"/>
                <a:gd name="T92" fmla="*/ 44 w 816"/>
                <a:gd name="T93" fmla="*/ 396 h 1218"/>
                <a:gd name="T94" fmla="*/ 79 w 816"/>
                <a:gd name="T95" fmla="*/ 292 h 1218"/>
                <a:gd name="T96" fmla="*/ 142 w 816"/>
                <a:gd name="T97" fmla="*/ 221 h 1218"/>
                <a:gd name="T98" fmla="*/ 183 w 816"/>
                <a:gd name="T99" fmla="*/ 172 h 1218"/>
                <a:gd name="T100" fmla="*/ 131 w 816"/>
                <a:gd name="T101" fmla="*/ 134 h 1218"/>
                <a:gd name="T102" fmla="*/ 71 w 816"/>
                <a:gd name="T103" fmla="*/ 43 h 1218"/>
                <a:gd name="T104" fmla="*/ 142 w 816"/>
                <a:gd name="T105" fmla="*/ 13 h 1218"/>
                <a:gd name="T106" fmla="*/ 238 w 816"/>
                <a:gd name="T107" fmla="*/ 38 h 1218"/>
                <a:gd name="T108" fmla="*/ 306 w 816"/>
                <a:gd name="T109" fmla="*/ 49 h 1218"/>
                <a:gd name="T110" fmla="*/ 347 w 816"/>
                <a:gd name="T111" fmla="*/ 117 h 1218"/>
                <a:gd name="T112" fmla="*/ 409 w 816"/>
                <a:gd name="T113" fmla="*/ 161 h 1218"/>
                <a:gd name="T114" fmla="*/ 453 w 816"/>
                <a:gd name="T115" fmla="*/ 172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6" h="1218">
                  <a:moveTo>
                    <a:pt x="453" y="172"/>
                  </a:moveTo>
                  <a:lnTo>
                    <a:pt x="453" y="232"/>
                  </a:lnTo>
                  <a:lnTo>
                    <a:pt x="426" y="232"/>
                  </a:lnTo>
                  <a:lnTo>
                    <a:pt x="399" y="259"/>
                  </a:lnTo>
                  <a:lnTo>
                    <a:pt x="341" y="297"/>
                  </a:lnTo>
                  <a:lnTo>
                    <a:pt x="341" y="338"/>
                  </a:lnTo>
                  <a:lnTo>
                    <a:pt x="319" y="358"/>
                  </a:lnTo>
                  <a:lnTo>
                    <a:pt x="336" y="388"/>
                  </a:lnTo>
                  <a:lnTo>
                    <a:pt x="300" y="437"/>
                  </a:lnTo>
                  <a:lnTo>
                    <a:pt x="289" y="483"/>
                  </a:lnTo>
                  <a:lnTo>
                    <a:pt x="314" y="508"/>
                  </a:lnTo>
                  <a:lnTo>
                    <a:pt x="292" y="543"/>
                  </a:lnTo>
                  <a:lnTo>
                    <a:pt x="284" y="587"/>
                  </a:lnTo>
                  <a:lnTo>
                    <a:pt x="306" y="609"/>
                  </a:lnTo>
                  <a:lnTo>
                    <a:pt x="333" y="609"/>
                  </a:lnTo>
                  <a:lnTo>
                    <a:pt x="333" y="642"/>
                  </a:lnTo>
                  <a:lnTo>
                    <a:pt x="369" y="642"/>
                  </a:lnTo>
                  <a:lnTo>
                    <a:pt x="393" y="664"/>
                  </a:lnTo>
                  <a:lnTo>
                    <a:pt x="437" y="653"/>
                  </a:lnTo>
                  <a:lnTo>
                    <a:pt x="470" y="705"/>
                  </a:lnTo>
                  <a:lnTo>
                    <a:pt x="500" y="705"/>
                  </a:lnTo>
                  <a:lnTo>
                    <a:pt x="524" y="718"/>
                  </a:lnTo>
                  <a:lnTo>
                    <a:pt x="554" y="696"/>
                  </a:lnTo>
                  <a:lnTo>
                    <a:pt x="579" y="721"/>
                  </a:lnTo>
                  <a:lnTo>
                    <a:pt x="611" y="705"/>
                  </a:lnTo>
                  <a:lnTo>
                    <a:pt x="655" y="726"/>
                  </a:lnTo>
                  <a:lnTo>
                    <a:pt x="644" y="778"/>
                  </a:lnTo>
                  <a:lnTo>
                    <a:pt x="691" y="778"/>
                  </a:lnTo>
                  <a:lnTo>
                    <a:pt x="707" y="822"/>
                  </a:lnTo>
                  <a:lnTo>
                    <a:pt x="742" y="833"/>
                  </a:lnTo>
                  <a:lnTo>
                    <a:pt x="772" y="863"/>
                  </a:lnTo>
                  <a:lnTo>
                    <a:pt x="767" y="893"/>
                  </a:lnTo>
                  <a:lnTo>
                    <a:pt x="800" y="893"/>
                  </a:lnTo>
                  <a:lnTo>
                    <a:pt x="816" y="926"/>
                  </a:lnTo>
                  <a:lnTo>
                    <a:pt x="792" y="951"/>
                  </a:lnTo>
                  <a:lnTo>
                    <a:pt x="767" y="942"/>
                  </a:lnTo>
                  <a:lnTo>
                    <a:pt x="729" y="967"/>
                  </a:lnTo>
                  <a:lnTo>
                    <a:pt x="729" y="1008"/>
                  </a:lnTo>
                  <a:lnTo>
                    <a:pt x="696" y="1041"/>
                  </a:lnTo>
                  <a:lnTo>
                    <a:pt x="663" y="1002"/>
                  </a:lnTo>
                  <a:lnTo>
                    <a:pt x="617" y="1019"/>
                  </a:lnTo>
                  <a:lnTo>
                    <a:pt x="631" y="1057"/>
                  </a:lnTo>
                  <a:lnTo>
                    <a:pt x="590" y="1071"/>
                  </a:lnTo>
                  <a:lnTo>
                    <a:pt x="562" y="1060"/>
                  </a:lnTo>
                  <a:lnTo>
                    <a:pt x="538" y="1084"/>
                  </a:lnTo>
                  <a:lnTo>
                    <a:pt x="521" y="1115"/>
                  </a:lnTo>
                  <a:lnTo>
                    <a:pt x="497" y="1093"/>
                  </a:lnTo>
                  <a:lnTo>
                    <a:pt x="459" y="1095"/>
                  </a:lnTo>
                  <a:lnTo>
                    <a:pt x="448" y="1065"/>
                  </a:lnTo>
                  <a:lnTo>
                    <a:pt x="423" y="1087"/>
                  </a:lnTo>
                  <a:lnTo>
                    <a:pt x="437" y="1134"/>
                  </a:lnTo>
                  <a:lnTo>
                    <a:pt x="415" y="1155"/>
                  </a:lnTo>
                  <a:lnTo>
                    <a:pt x="401" y="1175"/>
                  </a:lnTo>
                  <a:lnTo>
                    <a:pt x="347" y="1183"/>
                  </a:lnTo>
                  <a:lnTo>
                    <a:pt x="311" y="1218"/>
                  </a:lnTo>
                  <a:lnTo>
                    <a:pt x="289" y="1180"/>
                  </a:lnTo>
                  <a:lnTo>
                    <a:pt x="289" y="1158"/>
                  </a:lnTo>
                  <a:lnTo>
                    <a:pt x="270" y="1139"/>
                  </a:lnTo>
                  <a:lnTo>
                    <a:pt x="229" y="1139"/>
                  </a:lnTo>
                  <a:lnTo>
                    <a:pt x="224" y="1106"/>
                  </a:lnTo>
                  <a:lnTo>
                    <a:pt x="224" y="1079"/>
                  </a:lnTo>
                  <a:lnTo>
                    <a:pt x="188" y="1057"/>
                  </a:lnTo>
                  <a:lnTo>
                    <a:pt x="188" y="1030"/>
                  </a:lnTo>
                  <a:lnTo>
                    <a:pt x="167" y="1008"/>
                  </a:lnTo>
                  <a:lnTo>
                    <a:pt x="153" y="978"/>
                  </a:lnTo>
                  <a:lnTo>
                    <a:pt x="120" y="978"/>
                  </a:lnTo>
                  <a:lnTo>
                    <a:pt x="98" y="1002"/>
                  </a:lnTo>
                  <a:lnTo>
                    <a:pt x="123" y="1024"/>
                  </a:lnTo>
                  <a:lnTo>
                    <a:pt x="145" y="1049"/>
                  </a:lnTo>
                  <a:lnTo>
                    <a:pt x="120" y="1087"/>
                  </a:lnTo>
                  <a:lnTo>
                    <a:pt x="104" y="1104"/>
                  </a:lnTo>
                  <a:lnTo>
                    <a:pt x="57" y="1074"/>
                  </a:lnTo>
                  <a:lnTo>
                    <a:pt x="79" y="1052"/>
                  </a:lnTo>
                  <a:lnTo>
                    <a:pt x="52" y="1016"/>
                  </a:lnTo>
                  <a:lnTo>
                    <a:pt x="52" y="978"/>
                  </a:lnTo>
                  <a:lnTo>
                    <a:pt x="82" y="948"/>
                  </a:lnTo>
                  <a:lnTo>
                    <a:pt x="49" y="937"/>
                  </a:lnTo>
                  <a:lnTo>
                    <a:pt x="22" y="937"/>
                  </a:lnTo>
                  <a:lnTo>
                    <a:pt x="38" y="890"/>
                  </a:lnTo>
                  <a:lnTo>
                    <a:pt x="57" y="863"/>
                  </a:lnTo>
                  <a:lnTo>
                    <a:pt x="57" y="830"/>
                  </a:lnTo>
                  <a:lnTo>
                    <a:pt x="87" y="800"/>
                  </a:lnTo>
                  <a:lnTo>
                    <a:pt x="87" y="757"/>
                  </a:lnTo>
                  <a:lnTo>
                    <a:pt x="52" y="740"/>
                  </a:lnTo>
                  <a:lnTo>
                    <a:pt x="52" y="716"/>
                  </a:lnTo>
                  <a:lnTo>
                    <a:pt x="27" y="664"/>
                  </a:lnTo>
                  <a:lnTo>
                    <a:pt x="3" y="614"/>
                  </a:lnTo>
                  <a:lnTo>
                    <a:pt x="36" y="593"/>
                  </a:lnTo>
                  <a:lnTo>
                    <a:pt x="22" y="579"/>
                  </a:lnTo>
                  <a:lnTo>
                    <a:pt x="17" y="535"/>
                  </a:lnTo>
                  <a:lnTo>
                    <a:pt x="0" y="502"/>
                  </a:lnTo>
                  <a:lnTo>
                    <a:pt x="0" y="470"/>
                  </a:lnTo>
                  <a:lnTo>
                    <a:pt x="60" y="420"/>
                  </a:lnTo>
                  <a:lnTo>
                    <a:pt x="44" y="396"/>
                  </a:lnTo>
                  <a:lnTo>
                    <a:pt x="52" y="347"/>
                  </a:lnTo>
                  <a:lnTo>
                    <a:pt x="79" y="292"/>
                  </a:lnTo>
                  <a:lnTo>
                    <a:pt x="90" y="246"/>
                  </a:lnTo>
                  <a:lnTo>
                    <a:pt x="142" y="221"/>
                  </a:lnTo>
                  <a:lnTo>
                    <a:pt x="183" y="221"/>
                  </a:lnTo>
                  <a:lnTo>
                    <a:pt x="183" y="172"/>
                  </a:lnTo>
                  <a:lnTo>
                    <a:pt x="156" y="144"/>
                  </a:lnTo>
                  <a:lnTo>
                    <a:pt x="131" y="134"/>
                  </a:lnTo>
                  <a:lnTo>
                    <a:pt x="112" y="65"/>
                  </a:lnTo>
                  <a:lnTo>
                    <a:pt x="71" y="43"/>
                  </a:lnTo>
                  <a:lnTo>
                    <a:pt x="93" y="0"/>
                  </a:lnTo>
                  <a:lnTo>
                    <a:pt x="142" y="13"/>
                  </a:lnTo>
                  <a:lnTo>
                    <a:pt x="178" y="21"/>
                  </a:lnTo>
                  <a:lnTo>
                    <a:pt x="238" y="38"/>
                  </a:lnTo>
                  <a:lnTo>
                    <a:pt x="265" y="62"/>
                  </a:lnTo>
                  <a:lnTo>
                    <a:pt x="306" y="49"/>
                  </a:lnTo>
                  <a:lnTo>
                    <a:pt x="311" y="93"/>
                  </a:lnTo>
                  <a:lnTo>
                    <a:pt x="347" y="117"/>
                  </a:lnTo>
                  <a:lnTo>
                    <a:pt x="396" y="117"/>
                  </a:lnTo>
                  <a:lnTo>
                    <a:pt x="409" y="161"/>
                  </a:lnTo>
                  <a:lnTo>
                    <a:pt x="453" y="172"/>
                  </a:lnTo>
                  <a:lnTo>
                    <a:pt x="453" y="172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62" name="Freeform 14">
              <a:extLst>
                <a:ext uri="{FF2B5EF4-FFF2-40B4-BE49-F238E27FC236}">
                  <a16:creationId xmlns:a16="http://schemas.microsoft.com/office/drawing/2014/main" id="{373D04F5-E9BC-4198-BBB1-1FADA8754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311"/>
              <a:ext cx="980" cy="770"/>
            </a:xfrm>
            <a:custGeom>
              <a:avLst/>
              <a:gdLst>
                <a:gd name="T0" fmla="*/ 311 w 980"/>
                <a:gd name="T1" fmla="*/ 2 h 770"/>
                <a:gd name="T2" fmla="*/ 380 w 980"/>
                <a:gd name="T3" fmla="*/ 43 h 770"/>
                <a:gd name="T4" fmla="*/ 456 w 980"/>
                <a:gd name="T5" fmla="*/ 27 h 770"/>
                <a:gd name="T6" fmla="*/ 494 w 980"/>
                <a:gd name="T7" fmla="*/ 112 h 770"/>
                <a:gd name="T8" fmla="*/ 565 w 980"/>
                <a:gd name="T9" fmla="*/ 95 h 770"/>
                <a:gd name="T10" fmla="*/ 587 w 980"/>
                <a:gd name="T11" fmla="*/ 174 h 770"/>
                <a:gd name="T12" fmla="*/ 652 w 980"/>
                <a:gd name="T13" fmla="*/ 117 h 770"/>
                <a:gd name="T14" fmla="*/ 726 w 980"/>
                <a:gd name="T15" fmla="*/ 153 h 770"/>
                <a:gd name="T16" fmla="*/ 797 w 980"/>
                <a:gd name="T17" fmla="*/ 117 h 770"/>
                <a:gd name="T18" fmla="*/ 852 w 980"/>
                <a:gd name="T19" fmla="*/ 221 h 770"/>
                <a:gd name="T20" fmla="*/ 794 w 980"/>
                <a:gd name="T21" fmla="*/ 286 h 770"/>
                <a:gd name="T22" fmla="*/ 729 w 980"/>
                <a:gd name="T23" fmla="*/ 377 h 770"/>
                <a:gd name="T24" fmla="*/ 805 w 980"/>
                <a:gd name="T25" fmla="*/ 407 h 770"/>
                <a:gd name="T26" fmla="*/ 824 w 980"/>
                <a:gd name="T27" fmla="*/ 450 h 770"/>
                <a:gd name="T28" fmla="*/ 876 w 980"/>
                <a:gd name="T29" fmla="*/ 470 h 770"/>
                <a:gd name="T30" fmla="*/ 955 w 980"/>
                <a:gd name="T31" fmla="*/ 565 h 770"/>
                <a:gd name="T32" fmla="*/ 980 w 980"/>
                <a:gd name="T33" fmla="*/ 658 h 770"/>
                <a:gd name="T34" fmla="*/ 906 w 980"/>
                <a:gd name="T35" fmla="*/ 636 h 770"/>
                <a:gd name="T36" fmla="*/ 849 w 980"/>
                <a:gd name="T37" fmla="*/ 685 h 770"/>
                <a:gd name="T38" fmla="*/ 808 w 980"/>
                <a:gd name="T39" fmla="*/ 759 h 770"/>
                <a:gd name="T40" fmla="*/ 715 w 980"/>
                <a:gd name="T41" fmla="*/ 770 h 770"/>
                <a:gd name="T42" fmla="*/ 647 w 980"/>
                <a:gd name="T43" fmla="*/ 721 h 770"/>
                <a:gd name="T44" fmla="*/ 598 w 980"/>
                <a:gd name="T45" fmla="*/ 696 h 770"/>
                <a:gd name="T46" fmla="*/ 576 w 980"/>
                <a:gd name="T47" fmla="*/ 636 h 770"/>
                <a:gd name="T48" fmla="*/ 494 w 980"/>
                <a:gd name="T49" fmla="*/ 655 h 770"/>
                <a:gd name="T50" fmla="*/ 453 w 980"/>
                <a:gd name="T51" fmla="*/ 666 h 770"/>
                <a:gd name="T52" fmla="*/ 426 w 980"/>
                <a:gd name="T53" fmla="*/ 633 h 770"/>
                <a:gd name="T54" fmla="*/ 339 w 980"/>
                <a:gd name="T55" fmla="*/ 674 h 770"/>
                <a:gd name="T56" fmla="*/ 251 w 980"/>
                <a:gd name="T57" fmla="*/ 707 h 770"/>
                <a:gd name="T58" fmla="*/ 210 w 980"/>
                <a:gd name="T59" fmla="*/ 680 h 770"/>
                <a:gd name="T60" fmla="*/ 186 w 980"/>
                <a:gd name="T61" fmla="*/ 612 h 770"/>
                <a:gd name="T62" fmla="*/ 180 w 980"/>
                <a:gd name="T63" fmla="*/ 554 h 770"/>
                <a:gd name="T64" fmla="*/ 156 w 980"/>
                <a:gd name="T65" fmla="*/ 500 h 770"/>
                <a:gd name="T66" fmla="*/ 71 w 980"/>
                <a:gd name="T67" fmla="*/ 513 h 770"/>
                <a:gd name="T68" fmla="*/ 44 w 980"/>
                <a:gd name="T69" fmla="*/ 456 h 770"/>
                <a:gd name="T70" fmla="*/ 0 w 980"/>
                <a:gd name="T71" fmla="*/ 420 h 770"/>
                <a:gd name="T72" fmla="*/ 11 w 980"/>
                <a:gd name="T73" fmla="*/ 344 h 770"/>
                <a:gd name="T74" fmla="*/ 3 w 980"/>
                <a:gd name="T75" fmla="*/ 292 h 770"/>
                <a:gd name="T76" fmla="*/ 66 w 980"/>
                <a:gd name="T77" fmla="*/ 297 h 770"/>
                <a:gd name="T78" fmla="*/ 169 w 980"/>
                <a:gd name="T79" fmla="*/ 292 h 770"/>
                <a:gd name="T80" fmla="*/ 219 w 980"/>
                <a:gd name="T81" fmla="*/ 306 h 770"/>
                <a:gd name="T82" fmla="*/ 251 w 980"/>
                <a:gd name="T83" fmla="*/ 254 h 770"/>
                <a:gd name="T84" fmla="*/ 336 w 980"/>
                <a:gd name="T85" fmla="*/ 267 h 770"/>
                <a:gd name="T86" fmla="*/ 300 w 980"/>
                <a:gd name="T87" fmla="*/ 213 h 770"/>
                <a:gd name="T88" fmla="*/ 298 w 980"/>
                <a:gd name="T89" fmla="*/ 155 h 770"/>
                <a:gd name="T90" fmla="*/ 287 w 980"/>
                <a:gd name="T91" fmla="*/ 87 h 770"/>
                <a:gd name="T92" fmla="*/ 262 w 980"/>
                <a:gd name="T93" fmla="*/ 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80" h="770">
                  <a:moveTo>
                    <a:pt x="262" y="0"/>
                  </a:moveTo>
                  <a:lnTo>
                    <a:pt x="311" y="2"/>
                  </a:lnTo>
                  <a:lnTo>
                    <a:pt x="363" y="27"/>
                  </a:lnTo>
                  <a:lnTo>
                    <a:pt x="380" y="43"/>
                  </a:lnTo>
                  <a:lnTo>
                    <a:pt x="415" y="49"/>
                  </a:lnTo>
                  <a:lnTo>
                    <a:pt x="456" y="27"/>
                  </a:lnTo>
                  <a:lnTo>
                    <a:pt x="472" y="62"/>
                  </a:lnTo>
                  <a:lnTo>
                    <a:pt x="494" y="112"/>
                  </a:lnTo>
                  <a:lnTo>
                    <a:pt x="521" y="112"/>
                  </a:lnTo>
                  <a:lnTo>
                    <a:pt x="565" y="95"/>
                  </a:lnTo>
                  <a:lnTo>
                    <a:pt x="590" y="144"/>
                  </a:lnTo>
                  <a:lnTo>
                    <a:pt x="587" y="174"/>
                  </a:lnTo>
                  <a:lnTo>
                    <a:pt x="625" y="144"/>
                  </a:lnTo>
                  <a:lnTo>
                    <a:pt x="652" y="117"/>
                  </a:lnTo>
                  <a:lnTo>
                    <a:pt x="702" y="153"/>
                  </a:lnTo>
                  <a:lnTo>
                    <a:pt x="726" y="153"/>
                  </a:lnTo>
                  <a:lnTo>
                    <a:pt x="732" y="117"/>
                  </a:lnTo>
                  <a:lnTo>
                    <a:pt x="797" y="117"/>
                  </a:lnTo>
                  <a:lnTo>
                    <a:pt x="879" y="199"/>
                  </a:lnTo>
                  <a:lnTo>
                    <a:pt x="852" y="221"/>
                  </a:lnTo>
                  <a:lnTo>
                    <a:pt x="846" y="267"/>
                  </a:lnTo>
                  <a:lnTo>
                    <a:pt x="794" y="286"/>
                  </a:lnTo>
                  <a:lnTo>
                    <a:pt x="721" y="344"/>
                  </a:lnTo>
                  <a:lnTo>
                    <a:pt x="729" y="377"/>
                  </a:lnTo>
                  <a:lnTo>
                    <a:pt x="770" y="423"/>
                  </a:lnTo>
                  <a:lnTo>
                    <a:pt x="805" y="407"/>
                  </a:lnTo>
                  <a:lnTo>
                    <a:pt x="824" y="426"/>
                  </a:lnTo>
                  <a:lnTo>
                    <a:pt x="824" y="450"/>
                  </a:lnTo>
                  <a:lnTo>
                    <a:pt x="846" y="475"/>
                  </a:lnTo>
                  <a:lnTo>
                    <a:pt x="876" y="470"/>
                  </a:lnTo>
                  <a:lnTo>
                    <a:pt x="909" y="530"/>
                  </a:lnTo>
                  <a:lnTo>
                    <a:pt x="955" y="565"/>
                  </a:lnTo>
                  <a:lnTo>
                    <a:pt x="964" y="625"/>
                  </a:lnTo>
                  <a:lnTo>
                    <a:pt x="980" y="658"/>
                  </a:lnTo>
                  <a:lnTo>
                    <a:pt x="931" y="636"/>
                  </a:lnTo>
                  <a:lnTo>
                    <a:pt x="906" y="636"/>
                  </a:lnTo>
                  <a:lnTo>
                    <a:pt x="906" y="669"/>
                  </a:lnTo>
                  <a:lnTo>
                    <a:pt x="849" y="685"/>
                  </a:lnTo>
                  <a:lnTo>
                    <a:pt x="819" y="715"/>
                  </a:lnTo>
                  <a:lnTo>
                    <a:pt x="808" y="759"/>
                  </a:lnTo>
                  <a:lnTo>
                    <a:pt x="753" y="759"/>
                  </a:lnTo>
                  <a:lnTo>
                    <a:pt x="715" y="770"/>
                  </a:lnTo>
                  <a:lnTo>
                    <a:pt x="691" y="746"/>
                  </a:lnTo>
                  <a:lnTo>
                    <a:pt x="647" y="721"/>
                  </a:lnTo>
                  <a:lnTo>
                    <a:pt x="622" y="696"/>
                  </a:lnTo>
                  <a:lnTo>
                    <a:pt x="598" y="696"/>
                  </a:lnTo>
                  <a:lnTo>
                    <a:pt x="598" y="658"/>
                  </a:lnTo>
                  <a:lnTo>
                    <a:pt x="576" y="636"/>
                  </a:lnTo>
                  <a:lnTo>
                    <a:pt x="532" y="636"/>
                  </a:lnTo>
                  <a:lnTo>
                    <a:pt x="494" y="655"/>
                  </a:lnTo>
                  <a:lnTo>
                    <a:pt x="475" y="674"/>
                  </a:lnTo>
                  <a:lnTo>
                    <a:pt x="453" y="666"/>
                  </a:lnTo>
                  <a:lnTo>
                    <a:pt x="453" y="633"/>
                  </a:lnTo>
                  <a:lnTo>
                    <a:pt x="426" y="633"/>
                  </a:lnTo>
                  <a:lnTo>
                    <a:pt x="396" y="674"/>
                  </a:lnTo>
                  <a:lnTo>
                    <a:pt x="339" y="674"/>
                  </a:lnTo>
                  <a:lnTo>
                    <a:pt x="309" y="658"/>
                  </a:lnTo>
                  <a:lnTo>
                    <a:pt x="251" y="707"/>
                  </a:lnTo>
                  <a:lnTo>
                    <a:pt x="199" y="718"/>
                  </a:lnTo>
                  <a:lnTo>
                    <a:pt x="210" y="680"/>
                  </a:lnTo>
                  <a:lnTo>
                    <a:pt x="164" y="653"/>
                  </a:lnTo>
                  <a:lnTo>
                    <a:pt x="186" y="612"/>
                  </a:lnTo>
                  <a:lnTo>
                    <a:pt x="175" y="587"/>
                  </a:lnTo>
                  <a:lnTo>
                    <a:pt x="180" y="554"/>
                  </a:lnTo>
                  <a:lnTo>
                    <a:pt x="175" y="519"/>
                  </a:lnTo>
                  <a:lnTo>
                    <a:pt x="156" y="500"/>
                  </a:lnTo>
                  <a:lnTo>
                    <a:pt x="123" y="521"/>
                  </a:lnTo>
                  <a:lnTo>
                    <a:pt x="71" y="513"/>
                  </a:lnTo>
                  <a:lnTo>
                    <a:pt x="71" y="483"/>
                  </a:lnTo>
                  <a:lnTo>
                    <a:pt x="44" y="456"/>
                  </a:lnTo>
                  <a:lnTo>
                    <a:pt x="8" y="448"/>
                  </a:lnTo>
                  <a:lnTo>
                    <a:pt x="0" y="420"/>
                  </a:lnTo>
                  <a:lnTo>
                    <a:pt x="28" y="393"/>
                  </a:lnTo>
                  <a:lnTo>
                    <a:pt x="11" y="344"/>
                  </a:lnTo>
                  <a:lnTo>
                    <a:pt x="19" y="316"/>
                  </a:lnTo>
                  <a:lnTo>
                    <a:pt x="3" y="292"/>
                  </a:lnTo>
                  <a:lnTo>
                    <a:pt x="19" y="270"/>
                  </a:lnTo>
                  <a:lnTo>
                    <a:pt x="66" y="297"/>
                  </a:lnTo>
                  <a:lnTo>
                    <a:pt x="107" y="270"/>
                  </a:lnTo>
                  <a:lnTo>
                    <a:pt x="169" y="292"/>
                  </a:lnTo>
                  <a:lnTo>
                    <a:pt x="189" y="322"/>
                  </a:lnTo>
                  <a:lnTo>
                    <a:pt x="219" y="306"/>
                  </a:lnTo>
                  <a:lnTo>
                    <a:pt x="219" y="276"/>
                  </a:lnTo>
                  <a:lnTo>
                    <a:pt x="251" y="254"/>
                  </a:lnTo>
                  <a:lnTo>
                    <a:pt x="279" y="281"/>
                  </a:lnTo>
                  <a:lnTo>
                    <a:pt x="336" y="267"/>
                  </a:lnTo>
                  <a:lnTo>
                    <a:pt x="336" y="248"/>
                  </a:lnTo>
                  <a:lnTo>
                    <a:pt x="300" y="213"/>
                  </a:lnTo>
                  <a:lnTo>
                    <a:pt x="320" y="177"/>
                  </a:lnTo>
                  <a:lnTo>
                    <a:pt x="298" y="155"/>
                  </a:lnTo>
                  <a:lnTo>
                    <a:pt x="306" y="131"/>
                  </a:lnTo>
                  <a:lnTo>
                    <a:pt x="287" y="87"/>
                  </a:lnTo>
                  <a:lnTo>
                    <a:pt x="298" y="4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63" name="Freeform 15">
              <a:extLst>
                <a:ext uri="{FF2B5EF4-FFF2-40B4-BE49-F238E27FC236}">
                  <a16:creationId xmlns:a16="http://schemas.microsoft.com/office/drawing/2014/main" id="{63D98DA7-6625-48B6-A293-32D757298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1633"/>
              <a:ext cx="792" cy="577"/>
            </a:xfrm>
            <a:custGeom>
              <a:avLst/>
              <a:gdLst>
                <a:gd name="T0" fmla="*/ 100 w 290"/>
                <a:gd name="T1" fmla="*/ 209 h 211"/>
                <a:gd name="T2" fmla="*/ 89 w 290"/>
                <a:gd name="T3" fmla="*/ 193 h 211"/>
                <a:gd name="T4" fmla="*/ 57 w 290"/>
                <a:gd name="T5" fmla="*/ 158 h 211"/>
                <a:gd name="T6" fmla="*/ 28 w 290"/>
                <a:gd name="T7" fmla="*/ 131 h 211"/>
                <a:gd name="T8" fmla="*/ 23 w 290"/>
                <a:gd name="T9" fmla="*/ 103 h 211"/>
                <a:gd name="T10" fmla="*/ 0 w 290"/>
                <a:gd name="T11" fmla="*/ 73 h 211"/>
                <a:gd name="T12" fmla="*/ 1 w 290"/>
                <a:gd name="T13" fmla="*/ 46 h 211"/>
                <a:gd name="T14" fmla="*/ 24 w 290"/>
                <a:gd name="T15" fmla="*/ 50 h 211"/>
                <a:gd name="T16" fmla="*/ 34 w 290"/>
                <a:gd name="T17" fmla="*/ 63 h 211"/>
                <a:gd name="T18" fmla="*/ 36 w 290"/>
                <a:gd name="T19" fmla="*/ 78 h 211"/>
                <a:gd name="T20" fmla="*/ 42 w 290"/>
                <a:gd name="T21" fmla="*/ 98 h 211"/>
                <a:gd name="T22" fmla="*/ 55 w 290"/>
                <a:gd name="T23" fmla="*/ 86 h 211"/>
                <a:gd name="T24" fmla="*/ 67 w 290"/>
                <a:gd name="T25" fmla="*/ 64 h 211"/>
                <a:gd name="T26" fmla="*/ 95 w 290"/>
                <a:gd name="T27" fmla="*/ 34 h 211"/>
                <a:gd name="T28" fmla="*/ 102 w 290"/>
                <a:gd name="T29" fmla="*/ 19 h 211"/>
                <a:gd name="T30" fmla="*/ 140 w 290"/>
                <a:gd name="T31" fmla="*/ 13 h 211"/>
                <a:gd name="T32" fmla="*/ 158 w 290"/>
                <a:gd name="T33" fmla="*/ 5 h 211"/>
                <a:gd name="T34" fmla="*/ 203 w 290"/>
                <a:gd name="T35" fmla="*/ 16 h 211"/>
                <a:gd name="T36" fmla="*/ 234 w 290"/>
                <a:gd name="T37" fmla="*/ 27 h 211"/>
                <a:gd name="T38" fmla="*/ 245 w 290"/>
                <a:gd name="T39" fmla="*/ 41 h 211"/>
                <a:gd name="T40" fmla="*/ 278 w 290"/>
                <a:gd name="T41" fmla="*/ 49 h 211"/>
                <a:gd name="T42" fmla="*/ 274 w 290"/>
                <a:gd name="T43" fmla="*/ 69 h 211"/>
                <a:gd name="T44" fmla="*/ 279 w 290"/>
                <a:gd name="T45" fmla="*/ 91 h 211"/>
                <a:gd name="T46" fmla="*/ 285 w 290"/>
                <a:gd name="T47" fmla="*/ 113 h 211"/>
                <a:gd name="T48" fmla="*/ 290 w 290"/>
                <a:gd name="T49" fmla="*/ 138 h 211"/>
                <a:gd name="T50" fmla="*/ 271 w 290"/>
                <a:gd name="T51" fmla="*/ 159 h 211"/>
                <a:gd name="T52" fmla="*/ 255 w 290"/>
                <a:gd name="T53" fmla="*/ 165 h 211"/>
                <a:gd name="T54" fmla="*/ 205 w 290"/>
                <a:gd name="T55" fmla="*/ 184 h 211"/>
                <a:gd name="T56" fmla="*/ 197 w 290"/>
                <a:gd name="T57" fmla="*/ 204 h 211"/>
                <a:gd name="T58" fmla="*/ 177 w 290"/>
                <a:gd name="T59" fmla="*/ 201 h 211"/>
                <a:gd name="T60" fmla="*/ 147 w 290"/>
                <a:gd name="T61" fmla="*/ 199 h 211"/>
                <a:gd name="T62" fmla="*/ 125 w 290"/>
                <a:gd name="T63" fmla="*/ 20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0" h="211">
                  <a:moveTo>
                    <a:pt x="115" y="210"/>
                  </a:moveTo>
                  <a:cubicBezTo>
                    <a:pt x="100" y="209"/>
                    <a:pt x="100" y="209"/>
                    <a:pt x="100" y="209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89" y="193"/>
                    <a:pt x="89" y="193"/>
                    <a:pt x="89" y="193"/>
                  </a:cubicBezTo>
                  <a:cubicBezTo>
                    <a:pt x="89" y="180"/>
                    <a:pt x="89" y="180"/>
                    <a:pt x="89" y="180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28" y="131"/>
                    <a:pt x="28" y="131"/>
                    <a:pt x="28" y="13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98"/>
                    <a:pt x="42" y="98"/>
                    <a:pt x="42" y="98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6"/>
                    <a:pt x="52" y="79"/>
                    <a:pt x="55" y="76"/>
                  </a:cubicBezTo>
                  <a:cubicBezTo>
                    <a:pt x="58" y="73"/>
                    <a:pt x="67" y="64"/>
                    <a:pt x="67" y="64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203" y="16"/>
                    <a:pt x="203" y="16"/>
                    <a:pt x="203" y="16"/>
                  </a:cubicBezTo>
                  <a:cubicBezTo>
                    <a:pt x="213" y="27"/>
                    <a:pt x="213" y="27"/>
                    <a:pt x="213" y="27"/>
                  </a:cubicBezTo>
                  <a:cubicBezTo>
                    <a:pt x="234" y="27"/>
                    <a:pt x="234" y="27"/>
                    <a:pt x="234" y="27"/>
                  </a:cubicBezTo>
                  <a:cubicBezTo>
                    <a:pt x="245" y="31"/>
                    <a:pt x="245" y="31"/>
                    <a:pt x="245" y="31"/>
                  </a:cubicBezTo>
                  <a:cubicBezTo>
                    <a:pt x="245" y="41"/>
                    <a:pt x="245" y="41"/>
                    <a:pt x="245" y="41"/>
                  </a:cubicBezTo>
                  <a:cubicBezTo>
                    <a:pt x="268" y="38"/>
                    <a:pt x="268" y="38"/>
                    <a:pt x="268" y="38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68" y="58"/>
                    <a:pt x="268" y="58"/>
                    <a:pt x="268" y="58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0" y="82"/>
                    <a:pt x="270" y="82"/>
                    <a:pt x="270" y="82"/>
                  </a:cubicBezTo>
                  <a:cubicBezTo>
                    <a:pt x="279" y="91"/>
                    <a:pt x="279" y="91"/>
                    <a:pt x="279" y="91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85" y="113"/>
                    <a:pt x="285" y="113"/>
                    <a:pt x="285" y="113"/>
                  </a:cubicBezTo>
                  <a:cubicBezTo>
                    <a:pt x="275" y="123"/>
                    <a:pt x="275" y="123"/>
                    <a:pt x="275" y="123"/>
                  </a:cubicBezTo>
                  <a:cubicBezTo>
                    <a:pt x="290" y="138"/>
                    <a:pt x="290" y="138"/>
                    <a:pt x="290" y="138"/>
                  </a:cubicBezTo>
                  <a:cubicBezTo>
                    <a:pt x="283" y="155"/>
                    <a:pt x="283" y="155"/>
                    <a:pt x="283" y="155"/>
                  </a:cubicBezTo>
                  <a:cubicBezTo>
                    <a:pt x="271" y="159"/>
                    <a:pt x="271" y="159"/>
                    <a:pt x="271" y="159"/>
                  </a:cubicBezTo>
                  <a:cubicBezTo>
                    <a:pt x="271" y="177"/>
                    <a:pt x="271" y="177"/>
                    <a:pt x="271" y="177"/>
                  </a:cubicBezTo>
                  <a:cubicBezTo>
                    <a:pt x="255" y="165"/>
                    <a:pt x="255" y="165"/>
                    <a:pt x="255" y="165"/>
                  </a:cubicBezTo>
                  <a:cubicBezTo>
                    <a:pt x="238" y="163"/>
                    <a:pt x="238" y="163"/>
                    <a:pt x="238" y="163"/>
                  </a:cubicBezTo>
                  <a:cubicBezTo>
                    <a:pt x="205" y="184"/>
                    <a:pt x="205" y="184"/>
                    <a:pt x="205" y="184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197" y="204"/>
                    <a:pt x="197" y="204"/>
                    <a:pt x="197" y="204"/>
                  </a:cubicBezTo>
                  <a:cubicBezTo>
                    <a:pt x="184" y="197"/>
                    <a:pt x="184" y="197"/>
                    <a:pt x="184" y="197"/>
                  </a:cubicBezTo>
                  <a:cubicBezTo>
                    <a:pt x="177" y="201"/>
                    <a:pt x="177" y="201"/>
                    <a:pt x="177" y="201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47" y="199"/>
                    <a:pt x="147" y="199"/>
                    <a:pt x="147" y="199"/>
                  </a:cubicBezTo>
                  <a:cubicBezTo>
                    <a:pt x="136" y="211"/>
                    <a:pt x="136" y="211"/>
                    <a:pt x="136" y="211"/>
                  </a:cubicBezTo>
                  <a:cubicBezTo>
                    <a:pt x="125" y="201"/>
                    <a:pt x="125" y="201"/>
                    <a:pt x="125" y="201"/>
                  </a:cubicBezTo>
                  <a:cubicBezTo>
                    <a:pt x="115" y="210"/>
                    <a:pt x="115" y="210"/>
                    <a:pt x="115" y="210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64" name="Freeform 16">
              <a:extLst>
                <a:ext uri="{FF2B5EF4-FFF2-40B4-BE49-F238E27FC236}">
                  <a16:creationId xmlns:a16="http://schemas.microsoft.com/office/drawing/2014/main" id="{81666C99-F450-426B-986A-1CB88520A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070"/>
              <a:ext cx="846" cy="566"/>
            </a:xfrm>
            <a:custGeom>
              <a:avLst/>
              <a:gdLst>
                <a:gd name="T0" fmla="*/ 808 w 846"/>
                <a:gd name="T1" fmla="*/ 281 h 566"/>
                <a:gd name="T2" fmla="*/ 816 w 846"/>
                <a:gd name="T3" fmla="*/ 372 h 566"/>
                <a:gd name="T4" fmla="*/ 830 w 846"/>
                <a:gd name="T5" fmla="*/ 418 h 566"/>
                <a:gd name="T6" fmla="*/ 846 w 846"/>
                <a:gd name="T7" fmla="*/ 489 h 566"/>
                <a:gd name="T8" fmla="*/ 789 w 846"/>
                <a:gd name="T9" fmla="*/ 522 h 566"/>
                <a:gd name="T10" fmla="*/ 729 w 846"/>
                <a:gd name="T11" fmla="*/ 517 h 566"/>
                <a:gd name="T12" fmla="*/ 699 w 846"/>
                <a:gd name="T13" fmla="*/ 563 h 566"/>
                <a:gd name="T14" fmla="*/ 617 w 846"/>
                <a:gd name="T15" fmla="*/ 511 h 566"/>
                <a:gd name="T16" fmla="*/ 529 w 846"/>
                <a:gd name="T17" fmla="*/ 511 h 566"/>
                <a:gd name="T18" fmla="*/ 499 w 846"/>
                <a:gd name="T19" fmla="*/ 476 h 566"/>
                <a:gd name="T20" fmla="*/ 437 w 846"/>
                <a:gd name="T21" fmla="*/ 435 h 566"/>
                <a:gd name="T22" fmla="*/ 379 w 846"/>
                <a:gd name="T23" fmla="*/ 410 h 566"/>
                <a:gd name="T24" fmla="*/ 317 w 846"/>
                <a:gd name="T25" fmla="*/ 495 h 566"/>
                <a:gd name="T26" fmla="*/ 270 w 846"/>
                <a:gd name="T27" fmla="*/ 486 h 566"/>
                <a:gd name="T28" fmla="*/ 224 w 846"/>
                <a:gd name="T29" fmla="*/ 552 h 566"/>
                <a:gd name="T30" fmla="*/ 156 w 846"/>
                <a:gd name="T31" fmla="*/ 525 h 566"/>
                <a:gd name="T32" fmla="*/ 63 w 846"/>
                <a:gd name="T33" fmla="*/ 492 h 566"/>
                <a:gd name="T34" fmla="*/ 19 w 846"/>
                <a:gd name="T35" fmla="*/ 394 h 566"/>
                <a:gd name="T36" fmla="*/ 25 w 846"/>
                <a:gd name="T37" fmla="*/ 322 h 566"/>
                <a:gd name="T38" fmla="*/ 49 w 846"/>
                <a:gd name="T39" fmla="*/ 273 h 566"/>
                <a:gd name="T40" fmla="*/ 68 w 846"/>
                <a:gd name="T41" fmla="*/ 210 h 566"/>
                <a:gd name="T42" fmla="*/ 147 w 846"/>
                <a:gd name="T43" fmla="*/ 230 h 566"/>
                <a:gd name="T44" fmla="*/ 191 w 846"/>
                <a:gd name="T45" fmla="*/ 175 h 566"/>
                <a:gd name="T46" fmla="*/ 322 w 846"/>
                <a:gd name="T47" fmla="*/ 159 h 566"/>
                <a:gd name="T48" fmla="*/ 420 w 846"/>
                <a:gd name="T49" fmla="*/ 159 h 566"/>
                <a:gd name="T50" fmla="*/ 445 w 846"/>
                <a:gd name="T51" fmla="*/ 52 h 566"/>
                <a:gd name="T52" fmla="*/ 442 w 846"/>
                <a:gd name="T53" fmla="*/ 0 h 566"/>
                <a:gd name="T54" fmla="*/ 508 w 846"/>
                <a:gd name="T55" fmla="*/ 22 h 566"/>
                <a:gd name="T56" fmla="*/ 562 w 846"/>
                <a:gd name="T57" fmla="*/ 36 h 566"/>
                <a:gd name="T58" fmla="*/ 622 w 846"/>
                <a:gd name="T59" fmla="*/ 60 h 566"/>
                <a:gd name="T60" fmla="*/ 625 w 846"/>
                <a:gd name="T61" fmla="*/ 142 h 566"/>
                <a:gd name="T62" fmla="*/ 677 w 846"/>
                <a:gd name="T63" fmla="*/ 197 h 566"/>
                <a:gd name="T64" fmla="*/ 690 w 846"/>
                <a:gd name="T65" fmla="*/ 254 h 566"/>
                <a:gd name="T66" fmla="*/ 772 w 846"/>
                <a:gd name="T67" fmla="*/ 241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6" h="566">
                  <a:moveTo>
                    <a:pt x="772" y="241"/>
                  </a:moveTo>
                  <a:lnTo>
                    <a:pt x="808" y="281"/>
                  </a:lnTo>
                  <a:lnTo>
                    <a:pt x="797" y="328"/>
                  </a:lnTo>
                  <a:lnTo>
                    <a:pt x="816" y="372"/>
                  </a:lnTo>
                  <a:lnTo>
                    <a:pt x="808" y="396"/>
                  </a:lnTo>
                  <a:lnTo>
                    <a:pt x="830" y="418"/>
                  </a:lnTo>
                  <a:lnTo>
                    <a:pt x="810" y="454"/>
                  </a:lnTo>
                  <a:lnTo>
                    <a:pt x="846" y="489"/>
                  </a:lnTo>
                  <a:lnTo>
                    <a:pt x="846" y="508"/>
                  </a:lnTo>
                  <a:lnTo>
                    <a:pt x="789" y="522"/>
                  </a:lnTo>
                  <a:lnTo>
                    <a:pt x="761" y="495"/>
                  </a:lnTo>
                  <a:lnTo>
                    <a:pt x="729" y="517"/>
                  </a:lnTo>
                  <a:lnTo>
                    <a:pt x="729" y="547"/>
                  </a:lnTo>
                  <a:lnTo>
                    <a:pt x="699" y="563"/>
                  </a:lnTo>
                  <a:lnTo>
                    <a:pt x="679" y="533"/>
                  </a:lnTo>
                  <a:lnTo>
                    <a:pt x="617" y="511"/>
                  </a:lnTo>
                  <a:lnTo>
                    <a:pt x="576" y="538"/>
                  </a:lnTo>
                  <a:lnTo>
                    <a:pt x="529" y="511"/>
                  </a:lnTo>
                  <a:lnTo>
                    <a:pt x="499" y="497"/>
                  </a:lnTo>
                  <a:lnTo>
                    <a:pt x="499" y="476"/>
                  </a:lnTo>
                  <a:lnTo>
                    <a:pt x="456" y="454"/>
                  </a:lnTo>
                  <a:lnTo>
                    <a:pt x="437" y="435"/>
                  </a:lnTo>
                  <a:lnTo>
                    <a:pt x="404" y="435"/>
                  </a:lnTo>
                  <a:lnTo>
                    <a:pt x="379" y="410"/>
                  </a:lnTo>
                  <a:lnTo>
                    <a:pt x="357" y="451"/>
                  </a:lnTo>
                  <a:lnTo>
                    <a:pt x="317" y="495"/>
                  </a:lnTo>
                  <a:lnTo>
                    <a:pt x="306" y="481"/>
                  </a:lnTo>
                  <a:lnTo>
                    <a:pt x="270" y="486"/>
                  </a:lnTo>
                  <a:lnTo>
                    <a:pt x="270" y="514"/>
                  </a:lnTo>
                  <a:lnTo>
                    <a:pt x="224" y="552"/>
                  </a:lnTo>
                  <a:lnTo>
                    <a:pt x="169" y="566"/>
                  </a:lnTo>
                  <a:lnTo>
                    <a:pt x="156" y="525"/>
                  </a:lnTo>
                  <a:lnTo>
                    <a:pt x="93" y="527"/>
                  </a:lnTo>
                  <a:lnTo>
                    <a:pt x="63" y="492"/>
                  </a:lnTo>
                  <a:lnTo>
                    <a:pt x="19" y="424"/>
                  </a:lnTo>
                  <a:lnTo>
                    <a:pt x="19" y="394"/>
                  </a:lnTo>
                  <a:lnTo>
                    <a:pt x="0" y="361"/>
                  </a:lnTo>
                  <a:lnTo>
                    <a:pt x="25" y="322"/>
                  </a:lnTo>
                  <a:lnTo>
                    <a:pt x="49" y="298"/>
                  </a:lnTo>
                  <a:lnTo>
                    <a:pt x="49" y="273"/>
                  </a:lnTo>
                  <a:lnTo>
                    <a:pt x="76" y="246"/>
                  </a:lnTo>
                  <a:lnTo>
                    <a:pt x="68" y="210"/>
                  </a:lnTo>
                  <a:lnTo>
                    <a:pt x="109" y="216"/>
                  </a:lnTo>
                  <a:lnTo>
                    <a:pt x="147" y="230"/>
                  </a:lnTo>
                  <a:lnTo>
                    <a:pt x="153" y="189"/>
                  </a:lnTo>
                  <a:lnTo>
                    <a:pt x="191" y="175"/>
                  </a:lnTo>
                  <a:lnTo>
                    <a:pt x="289" y="205"/>
                  </a:lnTo>
                  <a:lnTo>
                    <a:pt x="322" y="159"/>
                  </a:lnTo>
                  <a:lnTo>
                    <a:pt x="379" y="156"/>
                  </a:lnTo>
                  <a:lnTo>
                    <a:pt x="420" y="159"/>
                  </a:lnTo>
                  <a:lnTo>
                    <a:pt x="431" y="104"/>
                  </a:lnTo>
                  <a:lnTo>
                    <a:pt x="445" y="52"/>
                  </a:lnTo>
                  <a:lnTo>
                    <a:pt x="417" y="25"/>
                  </a:lnTo>
                  <a:lnTo>
                    <a:pt x="442" y="0"/>
                  </a:lnTo>
                  <a:lnTo>
                    <a:pt x="486" y="0"/>
                  </a:lnTo>
                  <a:lnTo>
                    <a:pt x="508" y="22"/>
                  </a:lnTo>
                  <a:lnTo>
                    <a:pt x="543" y="3"/>
                  </a:lnTo>
                  <a:lnTo>
                    <a:pt x="562" y="36"/>
                  </a:lnTo>
                  <a:lnTo>
                    <a:pt x="589" y="22"/>
                  </a:lnTo>
                  <a:lnTo>
                    <a:pt x="622" y="60"/>
                  </a:lnTo>
                  <a:lnTo>
                    <a:pt x="608" y="93"/>
                  </a:lnTo>
                  <a:lnTo>
                    <a:pt x="625" y="142"/>
                  </a:lnTo>
                  <a:lnTo>
                    <a:pt x="652" y="169"/>
                  </a:lnTo>
                  <a:lnTo>
                    <a:pt x="677" y="197"/>
                  </a:lnTo>
                  <a:lnTo>
                    <a:pt x="682" y="243"/>
                  </a:lnTo>
                  <a:lnTo>
                    <a:pt x="690" y="254"/>
                  </a:lnTo>
                  <a:lnTo>
                    <a:pt x="726" y="221"/>
                  </a:lnTo>
                  <a:lnTo>
                    <a:pt x="772" y="241"/>
                  </a:lnTo>
                  <a:lnTo>
                    <a:pt x="772" y="241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65" name="Freeform 17">
              <a:extLst>
                <a:ext uri="{FF2B5EF4-FFF2-40B4-BE49-F238E27FC236}">
                  <a16:creationId xmlns:a16="http://schemas.microsoft.com/office/drawing/2014/main" id="{436882B1-26F6-4853-8C93-1F864E456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278"/>
              <a:ext cx="1024" cy="945"/>
            </a:xfrm>
            <a:custGeom>
              <a:avLst/>
              <a:gdLst>
                <a:gd name="T0" fmla="*/ 958 w 1024"/>
                <a:gd name="T1" fmla="*/ 235 h 945"/>
                <a:gd name="T2" fmla="*/ 882 w 1024"/>
                <a:gd name="T3" fmla="*/ 183 h 945"/>
                <a:gd name="T4" fmla="*/ 786 w 1024"/>
                <a:gd name="T5" fmla="*/ 131 h 945"/>
                <a:gd name="T6" fmla="*/ 745 w 1024"/>
                <a:gd name="T7" fmla="*/ 109 h 945"/>
                <a:gd name="T8" fmla="*/ 707 w 1024"/>
                <a:gd name="T9" fmla="*/ 169 h 945"/>
                <a:gd name="T10" fmla="*/ 639 w 1024"/>
                <a:gd name="T11" fmla="*/ 142 h 945"/>
                <a:gd name="T12" fmla="*/ 609 w 1024"/>
                <a:gd name="T13" fmla="*/ 95 h 945"/>
                <a:gd name="T14" fmla="*/ 560 w 1024"/>
                <a:gd name="T15" fmla="*/ 65 h 945"/>
                <a:gd name="T16" fmla="*/ 462 w 1024"/>
                <a:gd name="T17" fmla="*/ 41 h 945"/>
                <a:gd name="T18" fmla="*/ 374 w 1024"/>
                <a:gd name="T19" fmla="*/ 3 h 945"/>
                <a:gd name="T20" fmla="*/ 355 w 1024"/>
                <a:gd name="T21" fmla="*/ 57 h 945"/>
                <a:gd name="T22" fmla="*/ 309 w 1024"/>
                <a:gd name="T23" fmla="*/ 82 h 945"/>
                <a:gd name="T24" fmla="*/ 257 w 1024"/>
                <a:gd name="T25" fmla="*/ 98 h 945"/>
                <a:gd name="T26" fmla="*/ 216 w 1024"/>
                <a:gd name="T27" fmla="*/ 104 h 945"/>
                <a:gd name="T28" fmla="*/ 189 w 1024"/>
                <a:gd name="T29" fmla="*/ 147 h 945"/>
                <a:gd name="T30" fmla="*/ 232 w 1024"/>
                <a:gd name="T31" fmla="*/ 202 h 945"/>
                <a:gd name="T32" fmla="*/ 208 w 1024"/>
                <a:gd name="T33" fmla="*/ 251 h 945"/>
                <a:gd name="T34" fmla="*/ 172 w 1024"/>
                <a:gd name="T35" fmla="*/ 265 h 945"/>
                <a:gd name="T36" fmla="*/ 107 w 1024"/>
                <a:gd name="T37" fmla="*/ 262 h 945"/>
                <a:gd name="T38" fmla="*/ 25 w 1024"/>
                <a:gd name="T39" fmla="*/ 287 h 945"/>
                <a:gd name="T40" fmla="*/ 9 w 1024"/>
                <a:gd name="T41" fmla="*/ 333 h 945"/>
                <a:gd name="T42" fmla="*/ 17 w 1024"/>
                <a:gd name="T43" fmla="*/ 412 h 945"/>
                <a:gd name="T44" fmla="*/ 0 w 1024"/>
                <a:gd name="T45" fmla="*/ 481 h 945"/>
                <a:gd name="T46" fmla="*/ 9 w 1024"/>
                <a:gd name="T47" fmla="*/ 541 h 945"/>
                <a:gd name="T48" fmla="*/ 58 w 1024"/>
                <a:gd name="T49" fmla="*/ 596 h 945"/>
                <a:gd name="T50" fmla="*/ 120 w 1024"/>
                <a:gd name="T51" fmla="*/ 601 h 945"/>
                <a:gd name="T52" fmla="*/ 170 w 1024"/>
                <a:gd name="T53" fmla="*/ 661 h 945"/>
                <a:gd name="T54" fmla="*/ 246 w 1024"/>
                <a:gd name="T55" fmla="*/ 661 h 945"/>
                <a:gd name="T56" fmla="*/ 309 w 1024"/>
                <a:gd name="T57" fmla="*/ 680 h 945"/>
                <a:gd name="T58" fmla="*/ 339 w 1024"/>
                <a:gd name="T59" fmla="*/ 751 h 945"/>
                <a:gd name="T60" fmla="*/ 432 w 1024"/>
                <a:gd name="T61" fmla="*/ 743 h 945"/>
                <a:gd name="T62" fmla="*/ 470 w 1024"/>
                <a:gd name="T63" fmla="*/ 803 h 945"/>
                <a:gd name="T64" fmla="*/ 432 w 1024"/>
                <a:gd name="T65" fmla="*/ 847 h 945"/>
                <a:gd name="T66" fmla="*/ 426 w 1024"/>
                <a:gd name="T67" fmla="*/ 904 h 945"/>
                <a:gd name="T68" fmla="*/ 475 w 1024"/>
                <a:gd name="T69" fmla="*/ 926 h 945"/>
                <a:gd name="T70" fmla="*/ 535 w 1024"/>
                <a:gd name="T71" fmla="*/ 913 h 945"/>
                <a:gd name="T72" fmla="*/ 587 w 1024"/>
                <a:gd name="T73" fmla="*/ 904 h 945"/>
                <a:gd name="T74" fmla="*/ 625 w 1024"/>
                <a:gd name="T75" fmla="*/ 872 h 945"/>
                <a:gd name="T76" fmla="*/ 674 w 1024"/>
                <a:gd name="T77" fmla="*/ 841 h 945"/>
                <a:gd name="T78" fmla="*/ 751 w 1024"/>
                <a:gd name="T79" fmla="*/ 847 h 945"/>
                <a:gd name="T80" fmla="*/ 811 w 1024"/>
                <a:gd name="T81" fmla="*/ 844 h 945"/>
                <a:gd name="T82" fmla="*/ 860 w 1024"/>
                <a:gd name="T83" fmla="*/ 800 h 945"/>
                <a:gd name="T84" fmla="*/ 901 w 1024"/>
                <a:gd name="T85" fmla="*/ 773 h 945"/>
                <a:gd name="T86" fmla="*/ 934 w 1024"/>
                <a:gd name="T87" fmla="*/ 749 h 945"/>
                <a:gd name="T88" fmla="*/ 898 w 1024"/>
                <a:gd name="T89" fmla="*/ 702 h 945"/>
                <a:gd name="T90" fmla="*/ 901 w 1024"/>
                <a:gd name="T91" fmla="*/ 650 h 945"/>
                <a:gd name="T92" fmla="*/ 931 w 1024"/>
                <a:gd name="T93" fmla="*/ 604 h 945"/>
                <a:gd name="T94" fmla="*/ 936 w 1024"/>
                <a:gd name="T95" fmla="*/ 557 h 945"/>
                <a:gd name="T96" fmla="*/ 1002 w 1024"/>
                <a:gd name="T97" fmla="*/ 508 h 945"/>
                <a:gd name="T98" fmla="*/ 988 w 1024"/>
                <a:gd name="T99" fmla="*/ 426 h 945"/>
                <a:gd name="T100" fmla="*/ 985 w 1024"/>
                <a:gd name="T101" fmla="*/ 361 h 945"/>
                <a:gd name="T102" fmla="*/ 1024 w 1024"/>
                <a:gd name="T103" fmla="*/ 325 h 945"/>
                <a:gd name="T104" fmla="*/ 1002 w 1024"/>
                <a:gd name="T105" fmla="*/ 276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4" h="945">
                  <a:moveTo>
                    <a:pt x="1002" y="276"/>
                  </a:moveTo>
                  <a:lnTo>
                    <a:pt x="958" y="235"/>
                  </a:lnTo>
                  <a:lnTo>
                    <a:pt x="923" y="235"/>
                  </a:lnTo>
                  <a:lnTo>
                    <a:pt x="882" y="183"/>
                  </a:lnTo>
                  <a:lnTo>
                    <a:pt x="800" y="164"/>
                  </a:lnTo>
                  <a:lnTo>
                    <a:pt x="786" y="131"/>
                  </a:lnTo>
                  <a:lnTo>
                    <a:pt x="745" y="131"/>
                  </a:lnTo>
                  <a:lnTo>
                    <a:pt x="745" y="109"/>
                  </a:lnTo>
                  <a:lnTo>
                    <a:pt x="707" y="136"/>
                  </a:lnTo>
                  <a:lnTo>
                    <a:pt x="707" y="169"/>
                  </a:lnTo>
                  <a:lnTo>
                    <a:pt x="661" y="153"/>
                  </a:lnTo>
                  <a:lnTo>
                    <a:pt x="639" y="142"/>
                  </a:lnTo>
                  <a:lnTo>
                    <a:pt x="639" y="112"/>
                  </a:lnTo>
                  <a:lnTo>
                    <a:pt x="609" y="95"/>
                  </a:lnTo>
                  <a:lnTo>
                    <a:pt x="584" y="93"/>
                  </a:lnTo>
                  <a:lnTo>
                    <a:pt x="560" y="65"/>
                  </a:lnTo>
                  <a:lnTo>
                    <a:pt x="519" y="41"/>
                  </a:lnTo>
                  <a:lnTo>
                    <a:pt x="462" y="41"/>
                  </a:lnTo>
                  <a:lnTo>
                    <a:pt x="410" y="0"/>
                  </a:lnTo>
                  <a:lnTo>
                    <a:pt x="374" y="3"/>
                  </a:lnTo>
                  <a:lnTo>
                    <a:pt x="352" y="22"/>
                  </a:lnTo>
                  <a:lnTo>
                    <a:pt x="355" y="57"/>
                  </a:lnTo>
                  <a:lnTo>
                    <a:pt x="320" y="54"/>
                  </a:lnTo>
                  <a:lnTo>
                    <a:pt x="309" y="82"/>
                  </a:lnTo>
                  <a:lnTo>
                    <a:pt x="276" y="82"/>
                  </a:lnTo>
                  <a:lnTo>
                    <a:pt x="257" y="98"/>
                  </a:lnTo>
                  <a:lnTo>
                    <a:pt x="232" y="93"/>
                  </a:lnTo>
                  <a:lnTo>
                    <a:pt x="216" y="104"/>
                  </a:lnTo>
                  <a:lnTo>
                    <a:pt x="210" y="126"/>
                  </a:lnTo>
                  <a:lnTo>
                    <a:pt x="189" y="147"/>
                  </a:lnTo>
                  <a:lnTo>
                    <a:pt x="186" y="180"/>
                  </a:lnTo>
                  <a:lnTo>
                    <a:pt x="232" y="202"/>
                  </a:lnTo>
                  <a:lnTo>
                    <a:pt x="235" y="232"/>
                  </a:lnTo>
                  <a:lnTo>
                    <a:pt x="208" y="251"/>
                  </a:lnTo>
                  <a:lnTo>
                    <a:pt x="183" y="240"/>
                  </a:lnTo>
                  <a:lnTo>
                    <a:pt x="172" y="265"/>
                  </a:lnTo>
                  <a:lnTo>
                    <a:pt x="145" y="262"/>
                  </a:lnTo>
                  <a:lnTo>
                    <a:pt x="107" y="262"/>
                  </a:lnTo>
                  <a:lnTo>
                    <a:pt x="58" y="254"/>
                  </a:lnTo>
                  <a:lnTo>
                    <a:pt x="25" y="287"/>
                  </a:lnTo>
                  <a:lnTo>
                    <a:pt x="25" y="317"/>
                  </a:lnTo>
                  <a:lnTo>
                    <a:pt x="9" y="333"/>
                  </a:lnTo>
                  <a:lnTo>
                    <a:pt x="19" y="371"/>
                  </a:lnTo>
                  <a:lnTo>
                    <a:pt x="17" y="412"/>
                  </a:lnTo>
                  <a:lnTo>
                    <a:pt x="0" y="434"/>
                  </a:lnTo>
                  <a:lnTo>
                    <a:pt x="0" y="481"/>
                  </a:lnTo>
                  <a:lnTo>
                    <a:pt x="17" y="514"/>
                  </a:lnTo>
                  <a:lnTo>
                    <a:pt x="9" y="541"/>
                  </a:lnTo>
                  <a:lnTo>
                    <a:pt x="25" y="571"/>
                  </a:lnTo>
                  <a:lnTo>
                    <a:pt x="58" y="596"/>
                  </a:lnTo>
                  <a:lnTo>
                    <a:pt x="85" y="582"/>
                  </a:lnTo>
                  <a:lnTo>
                    <a:pt x="120" y="601"/>
                  </a:lnTo>
                  <a:lnTo>
                    <a:pt x="137" y="631"/>
                  </a:lnTo>
                  <a:lnTo>
                    <a:pt x="170" y="661"/>
                  </a:lnTo>
                  <a:lnTo>
                    <a:pt x="200" y="645"/>
                  </a:lnTo>
                  <a:lnTo>
                    <a:pt x="246" y="661"/>
                  </a:lnTo>
                  <a:lnTo>
                    <a:pt x="290" y="653"/>
                  </a:lnTo>
                  <a:lnTo>
                    <a:pt x="309" y="680"/>
                  </a:lnTo>
                  <a:lnTo>
                    <a:pt x="301" y="713"/>
                  </a:lnTo>
                  <a:lnTo>
                    <a:pt x="339" y="751"/>
                  </a:lnTo>
                  <a:lnTo>
                    <a:pt x="391" y="751"/>
                  </a:lnTo>
                  <a:lnTo>
                    <a:pt x="432" y="743"/>
                  </a:lnTo>
                  <a:lnTo>
                    <a:pt x="472" y="779"/>
                  </a:lnTo>
                  <a:lnTo>
                    <a:pt x="470" y="803"/>
                  </a:lnTo>
                  <a:lnTo>
                    <a:pt x="437" y="809"/>
                  </a:lnTo>
                  <a:lnTo>
                    <a:pt x="432" y="847"/>
                  </a:lnTo>
                  <a:lnTo>
                    <a:pt x="399" y="880"/>
                  </a:lnTo>
                  <a:lnTo>
                    <a:pt x="426" y="904"/>
                  </a:lnTo>
                  <a:lnTo>
                    <a:pt x="451" y="940"/>
                  </a:lnTo>
                  <a:lnTo>
                    <a:pt x="475" y="926"/>
                  </a:lnTo>
                  <a:lnTo>
                    <a:pt x="502" y="945"/>
                  </a:lnTo>
                  <a:lnTo>
                    <a:pt x="535" y="913"/>
                  </a:lnTo>
                  <a:lnTo>
                    <a:pt x="568" y="937"/>
                  </a:lnTo>
                  <a:lnTo>
                    <a:pt x="587" y="904"/>
                  </a:lnTo>
                  <a:lnTo>
                    <a:pt x="606" y="899"/>
                  </a:lnTo>
                  <a:lnTo>
                    <a:pt x="625" y="872"/>
                  </a:lnTo>
                  <a:lnTo>
                    <a:pt x="661" y="872"/>
                  </a:lnTo>
                  <a:lnTo>
                    <a:pt x="674" y="841"/>
                  </a:lnTo>
                  <a:lnTo>
                    <a:pt x="715" y="822"/>
                  </a:lnTo>
                  <a:lnTo>
                    <a:pt x="751" y="847"/>
                  </a:lnTo>
                  <a:lnTo>
                    <a:pt x="775" y="833"/>
                  </a:lnTo>
                  <a:lnTo>
                    <a:pt x="811" y="844"/>
                  </a:lnTo>
                  <a:lnTo>
                    <a:pt x="844" y="828"/>
                  </a:lnTo>
                  <a:lnTo>
                    <a:pt x="860" y="800"/>
                  </a:lnTo>
                  <a:lnTo>
                    <a:pt x="887" y="806"/>
                  </a:lnTo>
                  <a:lnTo>
                    <a:pt x="901" y="773"/>
                  </a:lnTo>
                  <a:lnTo>
                    <a:pt x="923" y="768"/>
                  </a:lnTo>
                  <a:lnTo>
                    <a:pt x="934" y="749"/>
                  </a:lnTo>
                  <a:lnTo>
                    <a:pt x="906" y="729"/>
                  </a:lnTo>
                  <a:lnTo>
                    <a:pt x="898" y="702"/>
                  </a:lnTo>
                  <a:lnTo>
                    <a:pt x="931" y="680"/>
                  </a:lnTo>
                  <a:lnTo>
                    <a:pt x="901" y="650"/>
                  </a:lnTo>
                  <a:lnTo>
                    <a:pt x="909" y="623"/>
                  </a:lnTo>
                  <a:lnTo>
                    <a:pt x="931" y="604"/>
                  </a:lnTo>
                  <a:lnTo>
                    <a:pt x="909" y="576"/>
                  </a:lnTo>
                  <a:lnTo>
                    <a:pt x="936" y="557"/>
                  </a:lnTo>
                  <a:lnTo>
                    <a:pt x="947" y="535"/>
                  </a:lnTo>
                  <a:lnTo>
                    <a:pt x="1002" y="508"/>
                  </a:lnTo>
                  <a:lnTo>
                    <a:pt x="1002" y="456"/>
                  </a:lnTo>
                  <a:lnTo>
                    <a:pt x="988" y="426"/>
                  </a:lnTo>
                  <a:lnTo>
                    <a:pt x="1002" y="399"/>
                  </a:lnTo>
                  <a:lnTo>
                    <a:pt x="985" y="361"/>
                  </a:lnTo>
                  <a:lnTo>
                    <a:pt x="1015" y="344"/>
                  </a:lnTo>
                  <a:lnTo>
                    <a:pt x="1024" y="325"/>
                  </a:lnTo>
                  <a:lnTo>
                    <a:pt x="994" y="306"/>
                  </a:lnTo>
                  <a:lnTo>
                    <a:pt x="1002" y="276"/>
                  </a:lnTo>
                  <a:lnTo>
                    <a:pt x="1002" y="276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66" name="Freeform 18">
              <a:extLst>
                <a:ext uri="{FF2B5EF4-FFF2-40B4-BE49-F238E27FC236}">
                  <a16:creationId xmlns:a16="http://schemas.microsoft.com/office/drawing/2014/main" id="{EB9D1DBD-98B3-4092-A144-61B0B3271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518"/>
              <a:ext cx="1399" cy="1104"/>
            </a:xfrm>
            <a:custGeom>
              <a:avLst/>
              <a:gdLst>
                <a:gd name="T0" fmla="*/ 32 w 1399"/>
                <a:gd name="T1" fmla="*/ 667 h 1104"/>
                <a:gd name="T2" fmla="*/ 62 w 1399"/>
                <a:gd name="T3" fmla="*/ 716 h 1104"/>
                <a:gd name="T4" fmla="*/ 133 w 1399"/>
                <a:gd name="T5" fmla="*/ 763 h 1104"/>
                <a:gd name="T6" fmla="*/ 177 w 1399"/>
                <a:gd name="T7" fmla="*/ 842 h 1104"/>
                <a:gd name="T8" fmla="*/ 223 w 1399"/>
                <a:gd name="T9" fmla="*/ 883 h 1104"/>
                <a:gd name="T10" fmla="*/ 311 w 1399"/>
                <a:gd name="T11" fmla="*/ 946 h 1104"/>
                <a:gd name="T12" fmla="*/ 319 w 1399"/>
                <a:gd name="T13" fmla="*/ 1011 h 1104"/>
                <a:gd name="T14" fmla="*/ 433 w 1399"/>
                <a:gd name="T15" fmla="*/ 1066 h 1104"/>
                <a:gd name="T16" fmla="*/ 543 w 1399"/>
                <a:gd name="T17" fmla="*/ 1104 h 1104"/>
                <a:gd name="T18" fmla="*/ 627 w 1399"/>
                <a:gd name="T19" fmla="*/ 1009 h 1104"/>
                <a:gd name="T20" fmla="*/ 704 w 1399"/>
                <a:gd name="T21" fmla="*/ 1050 h 1104"/>
                <a:gd name="T22" fmla="*/ 788 w 1399"/>
                <a:gd name="T23" fmla="*/ 1077 h 1104"/>
                <a:gd name="T24" fmla="*/ 802 w 1399"/>
                <a:gd name="T25" fmla="*/ 1011 h 1104"/>
                <a:gd name="T26" fmla="*/ 854 w 1399"/>
                <a:gd name="T27" fmla="*/ 918 h 1104"/>
                <a:gd name="T28" fmla="*/ 911 w 1399"/>
                <a:gd name="T29" fmla="*/ 875 h 1104"/>
                <a:gd name="T30" fmla="*/ 976 w 1399"/>
                <a:gd name="T31" fmla="*/ 875 h 1104"/>
                <a:gd name="T32" fmla="*/ 971 w 1399"/>
                <a:gd name="T33" fmla="*/ 815 h 1104"/>
                <a:gd name="T34" fmla="*/ 979 w 1399"/>
                <a:gd name="T35" fmla="*/ 716 h 1104"/>
                <a:gd name="T36" fmla="*/ 996 w 1399"/>
                <a:gd name="T37" fmla="*/ 623 h 1104"/>
                <a:gd name="T38" fmla="*/ 1091 w 1399"/>
                <a:gd name="T39" fmla="*/ 651 h 1104"/>
                <a:gd name="T40" fmla="*/ 1176 w 1399"/>
                <a:gd name="T41" fmla="*/ 683 h 1104"/>
                <a:gd name="T42" fmla="*/ 1241 w 1399"/>
                <a:gd name="T43" fmla="*/ 659 h 1104"/>
                <a:gd name="T44" fmla="*/ 1334 w 1399"/>
                <a:gd name="T45" fmla="*/ 705 h 1104"/>
                <a:gd name="T46" fmla="*/ 1378 w 1399"/>
                <a:gd name="T47" fmla="*/ 700 h 1104"/>
                <a:gd name="T48" fmla="*/ 1326 w 1399"/>
                <a:gd name="T49" fmla="*/ 640 h 1104"/>
                <a:gd name="T50" fmla="*/ 1364 w 1399"/>
                <a:gd name="T51" fmla="*/ 569 h 1104"/>
                <a:gd name="T52" fmla="*/ 1399 w 1399"/>
                <a:gd name="T53" fmla="*/ 539 h 1104"/>
                <a:gd name="T54" fmla="*/ 1318 w 1399"/>
                <a:gd name="T55" fmla="*/ 511 h 1104"/>
                <a:gd name="T56" fmla="*/ 1228 w 1399"/>
                <a:gd name="T57" fmla="*/ 473 h 1104"/>
                <a:gd name="T58" fmla="*/ 1217 w 1399"/>
                <a:gd name="T59" fmla="*/ 413 h 1104"/>
                <a:gd name="T60" fmla="*/ 1127 w 1399"/>
                <a:gd name="T61" fmla="*/ 405 h 1104"/>
                <a:gd name="T62" fmla="*/ 1064 w 1399"/>
                <a:gd name="T63" fmla="*/ 391 h 1104"/>
                <a:gd name="T64" fmla="*/ 1012 w 1399"/>
                <a:gd name="T65" fmla="*/ 342 h 1104"/>
                <a:gd name="T66" fmla="*/ 952 w 1399"/>
                <a:gd name="T67" fmla="*/ 331 h 1104"/>
                <a:gd name="T68" fmla="*/ 944 w 1399"/>
                <a:gd name="T69" fmla="*/ 274 h 1104"/>
                <a:gd name="T70" fmla="*/ 927 w 1399"/>
                <a:gd name="T71" fmla="*/ 194 h 1104"/>
                <a:gd name="T72" fmla="*/ 946 w 1399"/>
                <a:gd name="T73" fmla="*/ 131 h 1104"/>
                <a:gd name="T74" fmla="*/ 916 w 1399"/>
                <a:gd name="T75" fmla="*/ 66 h 1104"/>
                <a:gd name="T76" fmla="*/ 878 w 1399"/>
                <a:gd name="T77" fmla="*/ 36 h 1104"/>
                <a:gd name="T78" fmla="*/ 802 w 1399"/>
                <a:gd name="T79" fmla="*/ 22 h 1104"/>
                <a:gd name="T80" fmla="*/ 772 w 1399"/>
                <a:gd name="T81" fmla="*/ 88 h 1104"/>
                <a:gd name="T82" fmla="*/ 709 w 1399"/>
                <a:gd name="T83" fmla="*/ 93 h 1104"/>
                <a:gd name="T84" fmla="*/ 635 w 1399"/>
                <a:gd name="T85" fmla="*/ 85 h 1104"/>
                <a:gd name="T86" fmla="*/ 562 w 1399"/>
                <a:gd name="T87" fmla="*/ 90 h 1104"/>
                <a:gd name="T88" fmla="*/ 513 w 1399"/>
                <a:gd name="T89" fmla="*/ 60 h 1104"/>
                <a:gd name="T90" fmla="*/ 461 w 1399"/>
                <a:gd name="T91" fmla="*/ 82 h 1104"/>
                <a:gd name="T92" fmla="*/ 360 w 1399"/>
                <a:gd name="T93" fmla="*/ 66 h 1104"/>
                <a:gd name="T94" fmla="*/ 316 w 1399"/>
                <a:gd name="T95" fmla="*/ 93 h 1104"/>
                <a:gd name="T96" fmla="*/ 248 w 1399"/>
                <a:gd name="T97" fmla="*/ 101 h 1104"/>
                <a:gd name="T98" fmla="*/ 152 w 1399"/>
                <a:gd name="T99" fmla="*/ 123 h 1104"/>
                <a:gd name="T100" fmla="*/ 161 w 1399"/>
                <a:gd name="T101" fmla="*/ 181 h 1104"/>
                <a:gd name="T102" fmla="*/ 177 w 1399"/>
                <a:gd name="T103" fmla="*/ 260 h 1104"/>
                <a:gd name="T104" fmla="*/ 131 w 1399"/>
                <a:gd name="T105" fmla="*/ 317 h 1104"/>
                <a:gd name="T106" fmla="*/ 111 w 1399"/>
                <a:gd name="T107" fmla="*/ 356 h 1104"/>
                <a:gd name="T108" fmla="*/ 106 w 1399"/>
                <a:gd name="T109" fmla="*/ 394 h 1104"/>
                <a:gd name="T110" fmla="*/ 109 w 1399"/>
                <a:gd name="T111" fmla="*/ 465 h 1104"/>
                <a:gd name="T112" fmla="*/ 65 w 1399"/>
                <a:gd name="T113" fmla="*/ 495 h 1104"/>
                <a:gd name="T114" fmla="*/ 32 w 1399"/>
                <a:gd name="T115" fmla="*/ 544 h 1104"/>
                <a:gd name="T116" fmla="*/ 40 w 1399"/>
                <a:gd name="T117" fmla="*/ 588 h 1104"/>
                <a:gd name="T118" fmla="*/ 0 w 1399"/>
                <a:gd name="T119" fmla="*/ 634 h 1104"/>
                <a:gd name="T120" fmla="*/ 0 w 1399"/>
                <a:gd name="T121" fmla="*/ 65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9" h="1104">
                  <a:moveTo>
                    <a:pt x="0" y="659"/>
                  </a:moveTo>
                  <a:lnTo>
                    <a:pt x="32" y="667"/>
                  </a:lnTo>
                  <a:lnTo>
                    <a:pt x="70" y="700"/>
                  </a:lnTo>
                  <a:lnTo>
                    <a:pt x="62" y="716"/>
                  </a:lnTo>
                  <a:lnTo>
                    <a:pt x="90" y="754"/>
                  </a:lnTo>
                  <a:lnTo>
                    <a:pt x="133" y="763"/>
                  </a:lnTo>
                  <a:lnTo>
                    <a:pt x="147" y="804"/>
                  </a:lnTo>
                  <a:lnTo>
                    <a:pt x="177" y="842"/>
                  </a:lnTo>
                  <a:lnTo>
                    <a:pt x="188" y="880"/>
                  </a:lnTo>
                  <a:lnTo>
                    <a:pt x="223" y="883"/>
                  </a:lnTo>
                  <a:lnTo>
                    <a:pt x="281" y="935"/>
                  </a:lnTo>
                  <a:lnTo>
                    <a:pt x="311" y="946"/>
                  </a:lnTo>
                  <a:lnTo>
                    <a:pt x="343" y="987"/>
                  </a:lnTo>
                  <a:lnTo>
                    <a:pt x="319" y="1011"/>
                  </a:lnTo>
                  <a:lnTo>
                    <a:pt x="373" y="1066"/>
                  </a:lnTo>
                  <a:lnTo>
                    <a:pt x="433" y="1066"/>
                  </a:lnTo>
                  <a:lnTo>
                    <a:pt x="493" y="1077"/>
                  </a:lnTo>
                  <a:lnTo>
                    <a:pt x="543" y="1104"/>
                  </a:lnTo>
                  <a:lnTo>
                    <a:pt x="614" y="1044"/>
                  </a:lnTo>
                  <a:lnTo>
                    <a:pt x="627" y="1009"/>
                  </a:lnTo>
                  <a:lnTo>
                    <a:pt x="663" y="1041"/>
                  </a:lnTo>
                  <a:lnTo>
                    <a:pt x="704" y="1050"/>
                  </a:lnTo>
                  <a:lnTo>
                    <a:pt x="736" y="1041"/>
                  </a:lnTo>
                  <a:lnTo>
                    <a:pt x="788" y="1077"/>
                  </a:lnTo>
                  <a:lnTo>
                    <a:pt x="807" y="1041"/>
                  </a:lnTo>
                  <a:lnTo>
                    <a:pt x="802" y="1011"/>
                  </a:lnTo>
                  <a:lnTo>
                    <a:pt x="807" y="957"/>
                  </a:lnTo>
                  <a:lnTo>
                    <a:pt x="854" y="918"/>
                  </a:lnTo>
                  <a:lnTo>
                    <a:pt x="870" y="875"/>
                  </a:lnTo>
                  <a:lnTo>
                    <a:pt x="911" y="875"/>
                  </a:lnTo>
                  <a:lnTo>
                    <a:pt x="968" y="894"/>
                  </a:lnTo>
                  <a:lnTo>
                    <a:pt x="976" y="875"/>
                  </a:lnTo>
                  <a:lnTo>
                    <a:pt x="963" y="850"/>
                  </a:lnTo>
                  <a:lnTo>
                    <a:pt x="971" y="815"/>
                  </a:lnTo>
                  <a:lnTo>
                    <a:pt x="985" y="771"/>
                  </a:lnTo>
                  <a:lnTo>
                    <a:pt x="979" y="716"/>
                  </a:lnTo>
                  <a:lnTo>
                    <a:pt x="976" y="656"/>
                  </a:lnTo>
                  <a:lnTo>
                    <a:pt x="996" y="623"/>
                  </a:lnTo>
                  <a:lnTo>
                    <a:pt x="1047" y="640"/>
                  </a:lnTo>
                  <a:lnTo>
                    <a:pt x="1091" y="651"/>
                  </a:lnTo>
                  <a:lnTo>
                    <a:pt x="1107" y="697"/>
                  </a:lnTo>
                  <a:lnTo>
                    <a:pt x="1176" y="683"/>
                  </a:lnTo>
                  <a:lnTo>
                    <a:pt x="1195" y="656"/>
                  </a:lnTo>
                  <a:lnTo>
                    <a:pt x="1241" y="659"/>
                  </a:lnTo>
                  <a:lnTo>
                    <a:pt x="1309" y="694"/>
                  </a:lnTo>
                  <a:lnTo>
                    <a:pt x="1334" y="705"/>
                  </a:lnTo>
                  <a:lnTo>
                    <a:pt x="1359" y="741"/>
                  </a:lnTo>
                  <a:lnTo>
                    <a:pt x="1378" y="700"/>
                  </a:lnTo>
                  <a:lnTo>
                    <a:pt x="1353" y="664"/>
                  </a:lnTo>
                  <a:lnTo>
                    <a:pt x="1326" y="640"/>
                  </a:lnTo>
                  <a:lnTo>
                    <a:pt x="1359" y="607"/>
                  </a:lnTo>
                  <a:lnTo>
                    <a:pt x="1364" y="569"/>
                  </a:lnTo>
                  <a:lnTo>
                    <a:pt x="1397" y="563"/>
                  </a:lnTo>
                  <a:lnTo>
                    <a:pt x="1399" y="539"/>
                  </a:lnTo>
                  <a:lnTo>
                    <a:pt x="1359" y="503"/>
                  </a:lnTo>
                  <a:lnTo>
                    <a:pt x="1318" y="511"/>
                  </a:lnTo>
                  <a:lnTo>
                    <a:pt x="1266" y="511"/>
                  </a:lnTo>
                  <a:lnTo>
                    <a:pt x="1228" y="473"/>
                  </a:lnTo>
                  <a:lnTo>
                    <a:pt x="1236" y="440"/>
                  </a:lnTo>
                  <a:lnTo>
                    <a:pt x="1217" y="413"/>
                  </a:lnTo>
                  <a:lnTo>
                    <a:pt x="1173" y="421"/>
                  </a:lnTo>
                  <a:lnTo>
                    <a:pt x="1127" y="405"/>
                  </a:lnTo>
                  <a:lnTo>
                    <a:pt x="1097" y="421"/>
                  </a:lnTo>
                  <a:lnTo>
                    <a:pt x="1064" y="391"/>
                  </a:lnTo>
                  <a:lnTo>
                    <a:pt x="1047" y="361"/>
                  </a:lnTo>
                  <a:lnTo>
                    <a:pt x="1012" y="342"/>
                  </a:lnTo>
                  <a:lnTo>
                    <a:pt x="985" y="356"/>
                  </a:lnTo>
                  <a:lnTo>
                    <a:pt x="952" y="331"/>
                  </a:lnTo>
                  <a:lnTo>
                    <a:pt x="936" y="301"/>
                  </a:lnTo>
                  <a:lnTo>
                    <a:pt x="944" y="274"/>
                  </a:lnTo>
                  <a:lnTo>
                    <a:pt x="927" y="241"/>
                  </a:lnTo>
                  <a:lnTo>
                    <a:pt x="927" y="194"/>
                  </a:lnTo>
                  <a:lnTo>
                    <a:pt x="944" y="172"/>
                  </a:lnTo>
                  <a:lnTo>
                    <a:pt x="946" y="131"/>
                  </a:lnTo>
                  <a:lnTo>
                    <a:pt x="936" y="93"/>
                  </a:lnTo>
                  <a:lnTo>
                    <a:pt x="916" y="66"/>
                  </a:lnTo>
                  <a:lnTo>
                    <a:pt x="903" y="33"/>
                  </a:lnTo>
                  <a:lnTo>
                    <a:pt x="878" y="36"/>
                  </a:lnTo>
                  <a:lnTo>
                    <a:pt x="835" y="0"/>
                  </a:lnTo>
                  <a:lnTo>
                    <a:pt x="802" y="22"/>
                  </a:lnTo>
                  <a:lnTo>
                    <a:pt x="810" y="66"/>
                  </a:lnTo>
                  <a:lnTo>
                    <a:pt x="772" y="88"/>
                  </a:lnTo>
                  <a:lnTo>
                    <a:pt x="753" y="110"/>
                  </a:lnTo>
                  <a:lnTo>
                    <a:pt x="709" y="93"/>
                  </a:lnTo>
                  <a:lnTo>
                    <a:pt x="663" y="82"/>
                  </a:lnTo>
                  <a:lnTo>
                    <a:pt x="635" y="85"/>
                  </a:lnTo>
                  <a:lnTo>
                    <a:pt x="600" y="69"/>
                  </a:lnTo>
                  <a:lnTo>
                    <a:pt x="562" y="90"/>
                  </a:lnTo>
                  <a:lnTo>
                    <a:pt x="537" y="88"/>
                  </a:lnTo>
                  <a:lnTo>
                    <a:pt x="513" y="60"/>
                  </a:lnTo>
                  <a:lnTo>
                    <a:pt x="480" y="60"/>
                  </a:lnTo>
                  <a:lnTo>
                    <a:pt x="461" y="82"/>
                  </a:lnTo>
                  <a:lnTo>
                    <a:pt x="382" y="90"/>
                  </a:lnTo>
                  <a:lnTo>
                    <a:pt x="360" y="66"/>
                  </a:lnTo>
                  <a:lnTo>
                    <a:pt x="332" y="66"/>
                  </a:lnTo>
                  <a:lnTo>
                    <a:pt x="316" y="93"/>
                  </a:lnTo>
                  <a:lnTo>
                    <a:pt x="275" y="115"/>
                  </a:lnTo>
                  <a:lnTo>
                    <a:pt x="248" y="101"/>
                  </a:lnTo>
                  <a:lnTo>
                    <a:pt x="169" y="99"/>
                  </a:lnTo>
                  <a:lnTo>
                    <a:pt x="152" y="123"/>
                  </a:lnTo>
                  <a:lnTo>
                    <a:pt x="161" y="153"/>
                  </a:lnTo>
                  <a:lnTo>
                    <a:pt x="161" y="181"/>
                  </a:lnTo>
                  <a:lnTo>
                    <a:pt x="158" y="227"/>
                  </a:lnTo>
                  <a:lnTo>
                    <a:pt x="177" y="260"/>
                  </a:lnTo>
                  <a:lnTo>
                    <a:pt x="150" y="301"/>
                  </a:lnTo>
                  <a:lnTo>
                    <a:pt x="131" y="317"/>
                  </a:lnTo>
                  <a:lnTo>
                    <a:pt x="131" y="339"/>
                  </a:lnTo>
                  <a:lnTo>
                    <a:pt x="111" y="356"/>
                  </a:lnTo>
                  <a:lnTo>
                    <a:pt x="136" y="380"/>
                  </a:lnTo>
                  <a:lnTo>
                    <a:pt x="106" y="394"/>
                  </a:lnTo>
                  <a:lnTo>
                    <a:pt x="125" y="429"/>
                  </a:lnTo>
                  <a:lnTo>
                    <a:pt x="109" y="465"/>
                  </a:lnTo>
                  <a:lnTo>
                    <a:pt x="73" y="479"/>
                  </a:lnTo>
                  <a:lnTo>
                    <a:pt x="65" y="495"/>
                  </a:lnTo>
                  <a:lnTo>
                    <a:pt x="40" y="487"/>
                  </a:lnTo>
                  <a:lnTo>
                    <a:pt x="32" y="544"/>
                  </a:lnTo>
                  <a:lnTo>
                    <a:pt x="46" y="566"/>
                  </a:lnTo>
                  <a:lnTo>
                    <a:pt x="40" y="588"/>
                  </a:lnTo>
                  <a:lnTo>
                    <a:pt x="8" y="601"/>
                  </a:lnTo>
                  <a:lnTo>
                    <a:pt x="0" y="634"/>
                  </a:lnTo>
                  <a:lnTo>
                    <a:pt x="0" y="659"/>
                  </a:lnTo>
                  <a:lnTo>
                    <a:pt x="0" y="659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67" name="Freeform 19">
              <a:extLst>
                <a:ext uri="{FF2B5EF4-FFF2-40B4-BE49-F238E27FC236}">
                  <a16:creationId xmlns:a16="http://schemas.microsoft.com/office/drawing/2014/main" id="{63D48BD4-7117-4F57-A6D5-1E0A238B9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2502"/>
              <a:ext cx="1440" cy="1030"/>
            </a:xfrm>
            <a:custGeom>
              <a:avLst/>
              <a:gdLst>
                <a:gd name="T0" fmla="*/ 791 w 1440"/>
                <a:gd name="T1" fmla="*/ 0 h 1030"/>
                <a:gd name="T2" fmla="*/ 660 w 1440"/>
                <a:gd name="T3" fmla="*/ 35 h 1030"/>
                <a:gd name="T4" fmla="*/ 570 w 1440"/>
                <a:gd name="T5" fmla="*/ 52 h 1030"/>
                <a:gd name="T6" fmla="*/ 592 w 1440"/>
                <a:gd name="T7" fmla="*/ 101 h 1030"/>
                <a:gd name="T8" fmla="*/ 553 w 1440"/>
                <a:gd name="T9" fmla="*/ 137 h 1030"/>
                <a:gd name="T10" fmla="*/ 556 w 1440"/>
                <a:gd name="T11" fmla="*/ 202 h 1030"/>
                <a:gd name="T12" fmla="*/ 570 w 1440"/>
                <a:gd name="T13" fmla="*/ 284 h 1030"/>
                <a:gd name="T14" fmla="*/ 504 w 1440"/>
                <a:gd name="T15" fmla="*/ 333 h 1030"/>
                <a:gd name="T16" fmla="*/ 499 w 1440"/>
                <a:gd name="T17" fmla="*/ 380 h 1030"/>
                <a:gd name="T18" fmla="*/ 469 w 1440"/>
                <a:gd name="T19" fmla="*/ 426 h 1030"/>
                <a:gd name="T20" fmla="*/ 466 w 1440"/>
                <a:gd name="T21" fmla="*/ 478 h 1030"/>
                <a:gd name="T22" fmla="*/ 502 w 1440"/>
                <a:gd name="T23" fmla="*/ 525 h 1030"/>
                <a:gd name="T24" fmla="*/ 469 w 1440"/>
                <a:gd name="T25" fmla="*/ 549 h 1030"/>
                <a:gd name="T26" fmla="*/ 428 w 1440"/>
                <a:gd name="T27" fmla="*/ 576 h 1030"/>
                <a:gd name="T28" fmla="*/ 379 w 1440"/>
                <a:gd name="T29" fmla="*/ 620 h 1030"/>
                <a:gd name="T30" fmla="*/ 319 w 1440"/>
                <a:gd name="T31" fmla="*/ 623 h 1030"/>
                <a:gd name="T32" fmla="*/ 242 w 1440"/>
                <a:gd name="T33" fmla="*/ 617 h 1030"/>
                <a:gd name="T34" fmla="*/ 193 w 1440"/>
                <a:gd name="T35" fmla="*/ 648 h 1030"/>
                <a:gd name="T36" fmla="*/ 155 w 1440"/>
                <a:gd name="T37" fmla="*/ 680 h 1030"/>
                <a:gd name="T38" fmla="*/ 103 w 1440"/>
                <a:gd name="T39" fmla="*/ 689 h 1030"/>
                <a:gd name="T40" fmla="*/ 43 w 1440"/>
                <a:gd name="T41" fmla="*/ 702 h 1030"/>
                <a:gd name="T42" fmla="*/ 0 w 1440"/>
                <a:gd name="T43" fmla="*/ 757 h 1030"/>
                <a:gd name="T44" fmla="*/ 60 w 1440"/>
                <a:gd name="T45" fmla="*/ 765 h 1030"/>
                <a:gd name="T46" fmla="*/ 155 w 1440"/>
                <a:gd name="T47" fmla="*/ 806 h 1030"/>
                <a:gd name="T48" fmla="*/ 215 w 1440"/>
                <a:gd name="T49" fmla="*/ 790 h 1030"/>
                <a:gd name="T50" fmla="*/ 294 w 1440"/>
                <a:gd name="T51" fmla="*/ 866 h 1030"/>
                <a:gd name="T52" fmla="*/ 496 w 1440"/>
                <a:gd name="T53" fmla="*/ 915 h 1030"/>
                <a:gd name="T54" fmla="*/ 611 w 1440"/>
                <a:gd name="T55" fmla="*/ 893 h 1030"/>
                <a:gd name="T56" fmla="*/ 687 w 1440"/>
                <a:gd name="T57" fmla="*/ 844 h 1030"/>
                <a:gd name="T58" fmla="*/ 772 w 1440"/>
                <a:gd name="T59" fmla="*/ 880 h 1030"/>
                <a:gd name="T60" fmla="*/ 810 w 1440"/>
                <a:gd name="T61" fmla="*/ 910 h 1030"/>
                <a:gd name="T62" fmla="*/ 911 w 1440"/>
                <a:gd name="T63" fmla="*/ 929 h 1030"/>
                <a:gd name="T64" fmla="*/ 957 w 1440"/>
                <a:gd name="T65" fmla="*/ 1030 h 1030"/>
                <a:gd name="T66" fmla="*/ 1004 w 1440"/>
                <a:gd name="T67" fmla="*/ 959 h 1030"/>
                <a:gd name="T68" fmla="*/ 1069 w 1440"/>
                <a:gd name="T69" fmla="*/ 847 h 1030"/>
                <a:gd name="T70" fmla="*/ 1099 w 1440"/>
                <a:gd name="T71" fmla="*/ 795 h 1030"/>
                <a:gd name="T72" fmla="*/ 1159 w 1440"/>
                <a:gd name="T73" fmla="*/ 768 h 1030"/>
                <a:gd name="T74" fmla="*/ 1268 w 1440"/>
                <a:gd name="T75" fmla="*/ 822 h 1030"/>
                <a:gd name="T76" fmla="*/ 1364 w 1440"/>
                <a:gd name="T77" fmla="*/ 817 h 1030"/>
                <a:gd name="T78" fmla="*/ 1440 w 1440"/>
                <a:gd name="T79" fmla="*/ 770 h 1030"/>
                <a:gd name="T80" fmla="*/ 1408 w 1440"/>
                <a:gd name="T81" fmla="*/ 724 h 1030"/>
                <a:gd name="T82" fmla="*/ 1369 w 1440"/>
                <a:gd name="T83" fmla="*/ 691 h 1030"/>
                <a:gd name="T84" fmla="*/ 1296 w 1440"/>
                <a:gd name="T85" fmla="*/ 686 h 1030"/>
                <a:gd name="T86" fmla="*/ 1233 w 1440"/>
                <a:gd name="T87" fmla="*/ 658 h 1030"/>
                <a:gd name="T88" fmla="*/ 1187 w 1440"/>
                <a:gd name="T89" fmla="*/ 617 h 1030"/>
                <a:gd name="T90" fmla="*/ 1154 w 1440"/>
                <a:gd name="T91" fmla="*/ 563 h 1030"/>
                <a:gd name="T92" fmla="*/ 1088 w 1440"/>
                <a:gd name="T93" fmla="*/ 563 h 1030"/>
                <a:gd name="T94" fmla="*/ 1097 w 1440"/>
                <a:gd name="T95" fmla="*/ 505 h 1030"/>
                <a:gd name="T96" fmla="*/ 1127 w 1440"/>
                <a:gd name="T97" fmla="*/ 459 h 1030"/>
                <a:gd name="T98" fmla="*/ 1097 w 1440"/>
                <a:gd name="T99" fmla="*/ 423 h 1030"/>
                <a:gd name="T100" fmla="*/ 1099 w 1440"/>
                <a:gd name="T101" fmla="*/ 363 h 1030"/>
                <a:gd name="T102" fmla="*/ 1077 w 1440"/>
                <a:gd name="T103" fmla="*/ 303 h 1030"/>
                <a:gd name="T104" fmla="*/ 1017 w 1440"/>
                <a:gd name="T105" fmla="*/ 284 h 1030"/>
                <a:gd name="T106" fmla="*/ 1012 w 1440"/>
                <a:gd name="T107" fmla="*/ 224 h 1030"/>
                <a:gd name="T108" fmla="*/ 976 w 1440"/>
                <a:gd name="T109" fmla="*/ 175 h 1030"/>
                <a:gd name="T110" fmla="*/ 941 w 1440"/>
                <a:gd name="T111" fmla="*/ 123 h 1030"/>
                <a:gd name="T112" fmla="*/ 886 w 1440"/>
                <a:gd name="T113" fmla="*/ 147 h 1030"/>
                <a:gd name="T114" fmla="*/ 933 w 1440"/>
                <a:gd name="T115" fmla="*/ 194 h 1030"/>
                <a:gd name="T116" fmla="*/ 892 w 1440"/>
                <a:gd name="T117" fmla="*/ 249 h 1030"/>
                <a:gd name="T118" fmla="*/ 867 w 1440"/>
                <a:gd name="T119" fmla="*/ 197 h 1030"/>
                <a:gd name="T120" fmla="*/ 840 w 1440"/>
                <a:gd name="T121" fmla="*/ 123 h 1030"/>
                <a:gd name="T122" fmla="*/ 837 w 1440"/>
                <a:gd name="T123" fmla="*/ 82 h 1030"/>
                <a:gd name="T124" fmla="*/ 826 w 1440"/>
                <a:gd name="T125" fmla="*/ 35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40" h="1030">
                  <a:moveTo>
                    <a:pt x="826" y="35"/>
                  </a:moveTo>
                  <a:lnTo>
                    <a:pt x="791" y="0"/>
                  </a:lnTo>
                  <a:lnTo>
                    <a:pt x="682" y="0"/>
                  </a:lnTo>
                  <a:lnTo>
                    <a:pt x="660" y="35"/>
                  </a:lnTo>
                  <a:lnTo>
                    <a:pt x="589" y="35"/>
                  </a:lnTo>
                  <a:lnTo>
                    <a:pt x="570" y="52"/>
                  </a:lnTo>
                  <a:lnTo>
                    <a:pt x="562" y="82"/>
                  </a:lnTo>
                  <a:lnTo>
                    <a:pt x="592" y="101"/>
                  </a:lnTo>
                  <a:lnTo>
                    <a:pt x="583" y="120"/>
                  </a:lnTo>
                  <a:lnTo>
                    <a:pt x="553" y="137"/>
                  </a:lnTo>
                  <a:lnTo>
                    <a:pt x="570" y="175"/>
                  </a:lnTo>
                  <a:lnTo>
                    <a:pt x="556" y="202"/>
                  </a:lnTo>
                  <a:lnTo>
                    <a:pt x="570" y="232"/>
                  </a:lnTo>
                  <a:lnTo>
                    <a:pt x="570" y="284"/>
                  </a:lnTo>
                  <a:lnTo>
                    <a:pt x="515" y="311"/>
                  </a:lnTo>
                  <a:lnTo>
                    <a:pt x="504" y="333"/>
                  </a:lnTo>
                  <a:lnTo>
                    <a:pt x="477" y="352"/>
                  </a:lnTo>
                  <a:lnTo>
                    <a:pt x="499" y="380"/>
                  </a:lnTo>
                  <a:lnTo>
                    <a:pt x="477" y="399"/>
                  </a:lnTo>
                  <a:lnTo>
                    <a:pt x="469" y="426"/>
                  </a:lnTo>
                  <a:lnTo>
                    <a:pt x="499" y="456"/>
                  </a:lnTo>
                  <a:lnTo>
                    <a:pt x="466" y="478"/>
                  </a:lnTo>
                  <a:lnTo>
                    <a:pt x="474" y="505"/>
                  </a:lnTo>
                  <a:lnTo>
                    <a:pt x="502" y="525"/>
                  </a:lnTo>
                  <a:lnTo>
                    <a:pt x="491" y="544"/>
                  </a:lnTo>
                  <a:lnTo>
                    <a:pt x="469" y="549"/>
                  </a:lnTo>
                  <a:lnTo>
                    <a:pt x="455" y="582"/>
                  </a:lnTo>
                  <a:lnTo>
                    <a:pt x="428" y="576"/>
                  </a:lnTo>
                  <a:lnTo>
                    <a:pt x="412" y="604"/>
                  </a:lnTo>
                  <a:lnTo>
                    <a:pt x="379" y="620"/>
                  </a:lnTo>
                  <a:lnTo>
                    <a:pt x="343" y="609"/>
                  </a:lnTo>
                  <a:lnTo>
                    <a:pt x="319" y="623"/>
                  </a:lnTo>
                  <a:lnTo>
                    <a:pt x="283" y="598"/>
                  </a:lnTo>
                  <a:lnTo>
                    <a:pt x="242" y="617"/>
                  </a:lnTo>
                  <a:lnTo>
                    <a:pt x="229" y="648"/>
                  </a:lnTo>
                  <a:lnTo>
                    <a:pt x="193" y="648"/>
                  </a:lnTo>
                  <a:lnTo>
                    <a:pt x="174" y="675"/>
                  </a:lnTo>
                  <a:lnTo>
                    <a:pt x="155" y="680"/>
                  </a:lnTo>
                  <a:lnTo>
                    <a:pt x="136" y="713"/>
                  </a:lnTo>
                  <a:lnTo>
                    <a:pt x="103" y="689"/>
                  </a:lnTo>
                  <a:lnTo>
                    <a:pt x="70" y="721"/>
                  </a:lnTo>
                  <a:lnTo>
                    <a:pt x="43" y="702"/>
                  </a:lnTo>
                  <a:lnTo>
                    <a:pt x="19" y="716"/>
                  </a:lnTo>
                  <a:lnTo>
                    <a:pt x="0" y="757"/>
                  </a:lnTo>
                  <a:lnTo>
                    <a:pt x="19" y="760"/>
                  </a:lnTo>
                  <a:lnTo>
                    <a:pt x="60" y="765"/>
                  </a:lnTo>
                  <a:lnTo>
                    <a:pt x="109" y="801"/>
                  </a:lnTo>
                  <a:lnTo>
                    <a:pt x="155" y="806"/>
                  </a:lnTo>
                  <a:lnTo>
                    <a:pt x="169" y="787"/>
                  </a:lnTo>
                  <a:lnTo>
                    <a:pt x="215" y="790"/>
                  </a:lnTo>
                  <a:lnTo>
                    <a:pt x="286" y="839"/>
                  </a:lnTo>
                  <a:lnTo>
                    <a:pt x="294" y="866"/>
                  </a:lnTo>
                  <a:lnTo>
                    <a:pt x="384" y="915"/>
                  </a:lnTo>
                  <a:lnTo>
                    <a:pt x="496" y="915"/>
                  </a:lnTo>
                  <a:lnTo>
                    <a:pt x="581" y="932"/>
                  </a:lnTo>
                  <a:lnTo>
                    <a:pt x="611" y="893"/>
                  </a:lnTo>
                  <a:lnTo>
                    <a:pt x="630" y="847"/>
                  </a:lnTo>
                  <a:lnTo>
                    <a:pt x="687" y="844"/>
                  </a:lnTo>
                  <a:lnTo>
                    <a:pt x="714" y="869"/>
                  </a:lnTo>
                  <a:lnTo>
                    <a:pt x="772" y="880"/>
                  </a:lnTo>
                  <a:lnTo>
                    <a:pt x="780" y="921"/>
                  </a:lnTo>
                  <a:lnTo>
                    <a:pt x="810" y="910"/>
                  </a:lnTo>
                  <a:lnTo>
                    <a:pt x="862" y="943"/>
                  </a:lnTo>
                  <a:lnTo>
                    <a:pt x="911" y="929"/>
                  </a:lnTo>
                  <a:lnTo>
                    <a:pt x="944" y="951"/>
                  </a:lnTo>
                  <a:lnTo>
                    <a:pt x="957" y="1030"/>
                  </a:lnTo>
                  <a:lnTo>
                    <a:pt x="985" y="1027"/>
                  </a:lnTo>
                  <a:lnTo>
                    <a:pt x="1004" y="959"/>
                  </a:lnTo>
                  <a:lnTo>
                    <a:pt x="1015" y="913"/>
                  </a:lnTo>
                  <a:lnTo>
                    <a:pt x="1069" y="847"/>
                  </a:lnTo>
                  <a:lnTo>
                    <a:pt x="1080" y="803"/>
                  </a:lnTo>
                  <a:lnTo>
                    <a:pt x="1099" y="795"/>
                  </a:lnTo>
                  <a:lnTo>
                    <a:pt x="1129" y="768"/>
                  </a:lnTo>
                  <a:lnTo>
                    <a:pt x="1159" y="768"/>
                  </a:lnTo>
                  <a:lnTo>
                    <a:pt x="1217" y="792"/>
                  </a:lnTo>
                  <a:lnTo>
                    <a:pt x="1268" y="822"/>
                  </a:lnTo>
                  <a:lnTo>
                    <a:pt x="1320" y="790"/>
                  </a:lnTo>
                  <a:lnTo>
                    <a:pt x="1364" y="817"/>
                  </a:lnTo>
                  <a:lnTo>
                    <a:pt x="1402" y="809"/>
                  </a:lnTo>
                  <a:lnTo>
                    <a:pt x="1440" y="770"/>
                  </a:lnTo>
                  <a:lnTo>
                    <a:pt x="1429" y="757"/>
                  </a:lnTo>
                  <a:lnTo>
                    <a:pt x="1408" y="724"/>
                  </a:lnTo>
                  <a:lnTo>
                    <a:pt x="1369" y="716"/>
                  </a:lnTo>
                  <a:lnTo>
                    <a:pt x="1369" y="691"/>
                  </a:lnTo>
                  <a:lnTo>
                    <a:pt x="1334" y="669"/>
                  </a:lnTo>
                  <a:lnTo>
                    <a:pt x="1296" y="686"/>
                  </a:lnTo>
                  <a:lnTo>
                    <a:pt x="1266" y="656"/>
                  </a:lnTo>
                  <a:lnTo>
                    <a:pt x="1233" y="658"/>
                  </a:lnTo>
                  <a:lnTo>
                    <a:pt x="1236" y="623"/>
                  </a:lnTo>
                  <a:lnTo>
                    <a:pt x="1187" y="617"/>
                  </a:lnTo>
                  <a:lnTo>
                    <a:pt x="1151" y="598"/>
                  </a:lnTo>
                  <a:lnTo>
                    <a:pt x="1154" y="563"/>
                  </a:lnTo>
                  <a:lnTo>
                    <a:pt x="1137" y="544"/>
                  </a:lnTo>
                  <a:lnTo>
                    <a:pt x="1088" y="563"/>
                  </a:lnTo>
                  <a:lnTo>
                    <a:pt x="1067" y="535"/>
                  </a:lnTo>
                  <a:lnTo>
                    <a:pt x="1097" y="505"/>
                  </a:lnTo>
                  <a:lnTo>
                    <a:pt x="1121" y="486"/>
                  </a:lnTo>
                  <a:lnTo>
                    <a:pt x="1127" y="459"/>
                  </a:lnTo>
                  <a:lnTo>
                    <a:pt x="1088" y="454"/>
                  </a:lnTo>
                  <a:lnTo>
                    <a:pt x="1097" y="423"/>
                  </a:lnTo>
                  <a:lnTo>
                    <a:pt x="1077" y="391"/>
                  </a:lnTo>
                  <a:lnTo>
                    <a:pt x="1099" y="363"/>
                  </a:lnTo>
                  <a:lnTo>
                    <a:pt x="1077" y="325"/>
                  </a:lnTo>
                  <a:lnTo>
                    <a:pt x="1077" y="303"/>
                  </a:lnTo>
                  <a:lnTo>
                    <a:pt x="1058" y="284"/>
                  </a:lnTo>
                  <a:lnTo>
                    <a:pt x="1017" y="284"/>
                  </a:lnTo>
                  <a:lnTo>
                    <a:pt x="1012" y="251"/>
                  </a:lnTo>
                  <a:lnTo>
                    <a:pt x="1012" y="224"/>
                  </a:lnTo>
                  <a:lnTo>
                    <a:pt x="976" y="202"/>
                  </a:lnTo>
                  <a:lnTo>
                    <a:pt x="976" y="175"/>
                  </a:lnTo>
                  <a:lnTo>
                    <a:pt x="955" y="153"/>
                  </a:lnTo>
                  <a:lnTo>
                    <a:pt x="941" y="123"/>
                  </a:lnTo>
                  <a:lnTo>
                    <a:pt x="908" y="123"/>
                  </a:lnTo>
                  <a:lnTo>
                    <a:pt x="886" y="147"/>
                  </a:lnTo>
                  <a:lnTo>
                    <a:pt x="911" y="169"/>
                  </a:lnTo>
                  <a:lnTo>
                    <a:pt x="933" y="194"/>
                  </a:lnTo>
                  <a:lnTo>
                    <a:pt x="908" y="232"/>
                  </a:lnTo>
                  <a:lnTo>
                    <a:pt x="892" y="249"/>
                  </a:lnTo>
                  <a:lnTo>
                    <a:pt x="845" y="219"/>
                  </a:lnTo>
                  <a:lnTo>
                    <a:pt x="867" y="197"/>
                  </a:lnTo>
                  <a:lnTo>
                    <a:pt x="840" y="161"/>
                  </a:lnTo>
                  <a:lnTo>
                    <a:pt x="840" y="123"/>
                  </a:lnTo>
                  <a:lnTo>
                    <a:pt x="870" y="93"/>
                  </a:lnTo>
                  <a:lnTo>
                    <a:pt x="837" y="82"/>
                  </a:lnTo>
                  <a:lnTo>
                    <a:pt x="810" y="82"/>
                  </a:lnTo>
                  <a:lnTo>
                    <a:pt x="826" y="35"/>
                  </a:lnTo>
                  <a:lnTo>
                    <a:pt x="826" y="35"/>
                  </a:ln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</p:grpSp>
      <p:sp>
        <p:nvSpPr>
          <p:cNvPr id="68" name="Freeform 5">
            <a:extLst>
              <a:ext uri="{FF2B5EF4-FFF2-40B4-BE49-F238E27FC236}">
                <a16:creationId xmlns:a16="http://schemas.microsoft.com/office/drawing/2014/main" id="{61CD6817-675B-4856-BB17-616B2D401D13}"/>
              </a:ext>
            </a:extLst>
          </p:cNvPr>
          <p:cNvSpPr>
            <a:spLocks/>
          </p:cNvSpPr>
          <p:nvPr/>
        </p:nvSpPr>
        <p:spPr bwMode="auto">
          <a:xfrm>
            <a:off x="6612732" y="4212408"/>
            <a:ext cx="1393825" cy="1109663"/>
          </a:xfrm>
          <a:custGeom>
            <a:avLst/>
            <a:gdLst>
              <a:gd name="T0" fmla="*/ 843 w 878"/>
              <a:gd name="T1" fmla="*/ 115 h 699"/>
              <a:gd name="T2" fmla="*/ 794 w 878"/>
              <a:gd name="T3" fmla="*/ 55 h 699"/>
              <a:gd name="T4" fmla="*/ 761 w 878"/>
              <a:gd name="T5" fmla="*/ 41 h 699"/>
              <a:gd name="T6" fmla="*/ 693 w 878"/>
              <a:gd name="T7" fmla="*/ 16 h 699"/>
              <a:gd name="T8" fmla="*/ 600 w 878"/>
              <a:gd name="T9" fmla="*/ 25 h 699"/>
              <a:gd name="T10" fmla="*/ 537 w 878"/>
              <a:gd name="T11" fmla="*/ 0 h 699"/>
              <a:gd name="T12" fmla="*/ 488 w 878"/>
              <a:gd name="T13" fmla="*/ 16 h 699"/>
              <a:gd name="T14" fmla="*/ 450 w 878"/>
              <a:gd name="T15" fmla="*/ 82 h 699"/>
              <a:gd name="T16" fmla="*/ 384 w 878"/>
              <a:gd name="T17" fmla="*/ 76 h 699"/>
              <a:gd name="T18" fmla="*/ 352 w 878"/>
              <a:gd name="T19" fmla="*/ 131 h 699"/>
              <a:gd name="T20" fmla="*/ 283 w 878"/>
              <a:gd name="T21" fmla="*/ 134 h 699"/>
              <a:gd name="T22" fmla="*/ 242 w 878"/>
              <a:gd name="T23" fmla="*/ 189 h 699"/>
              <a:gd name="T24" fmla="*/ 180 w 878"/>
              <a:gd name="T25" fmla="*/ 169 h 699"/>
              <a:gd name="T26" fmla="*/ 144 w 878"/>
              <a:gd name="T27" fmla="*/ 161 h 699"/>
              <a:gd name="T28" fmla="*/ 136 w 878"/>
              <a:gd name="T29" fmla="*/ 229 h 699"/>
              <a:gd name="T30" fmla="*/ 68 w 878"/>
              <a:gd name="T31" fmla="*/ 257 h 699"/>
              <a:gd name="T32" fmla="*/ 10 w 878"/>
              <a:gd name="T33" fmla="*/ 320 h 699"/>
              <a:gd name="T34" fmla="*/ 21 w 878"/>
              <a:gd name="T35" fmla="*/ 383 h 699"/>
              <a:gd name="T36" fmla="*/ 54 w 878"/>
              <a:gd name="T37" fmla="*/ 415 h 699"/>
              <a:gd name="T38" fmla="*/ 0 w 878"/>
              <a:gd name="T39" fmla="*/ 464 h 699"/>
              <a:gd name="T40" fmla="*/ 70 w 878"/>
              <a:gd name="T41" fmla="*/ 473 h 699"/>
              <a:gd name="T42" fmla="*/ 84 w 878"/>
              <a:gd name="T43" fmla="*/ 527 h 699"/>
              <a:gd name="T44" fmla="*/ 169 w 878"/>
              <a:gd name="T45" fmla="*/ 552 h 699"/>
              <a:gd name="T46" fmla="*/ 199 w 878"/>
              <a:gd name="T47" fmla="*/ 585 h 699"/>
              <a:gd name="T48" fmla="*/ 267 w 878"/>
              <a:gd name="T49" fmla="*/ 598 h 699"/>
              <a:gd name="T50" fmla="*/ 302 w 878"/>
              <a:gd name="T51" fmla="*/ 645 h 699"/>
              <a:gd name="T52" fmla="*/ 362 w 878"/>
              <a:gd name="T53" fmla="*/ 686 h 699"/>
              <a:gd name="T54" fmla="*/ 403 w 878"/>
              <a:gd name="T55" fmla="*/ 699 h 699"/>
              <a:gd name="T56" fmla="*/ 472 w 878"/>
              <a:gd name="T57" fmla="*/ 626 h 699"/>
              <a:gd name="T58" fmla="*/ 543 w 878"/>
              <a:gd name="T59" fmla="*/ 544 h 699"/>
              <a:gd name="T60" fmla="*/ 641 w 878"/>
              <a:gd name="T61" fmla="*/ 514 h 699"/>
              <a:gd name="T62" fmla="*/ 682 w 878"/>
              <a:gd name="T63" fmla="*/ 388 h 699"/>
              <a:gd name="T64" fmla="*/ 701 w 878"/>
              <a:gd name="T65" fmla="*/ 287 h 699"/>
              <a:gd name="T66" fmla="*/ 777 w 878"/>
              <a:gd name="T67" fmla="*/ 227 h 699"/>
              <a:gd name="T68" fmla="*/ 851 w 878"/>
              <a:gd name="T69" fmla="*/ 194 h 699"/>
              <a:gd name="T70" fmla="*/ 878 w 878"/>
              <a:gd name="T71" fmla="*/ 131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78" h="699">
                <a:moveTo>
                  <a:pt x="878" y="131"/>
                </a:moveTo>
                <a:lnTo>
                  <a:pt x="843" y="115"/>
                </a:lnTo>
                <a:lnTo>
                  <a:pt x="837" y="79"/>
                </a:lnTo>
                <a:lnTo>
                  <a:pt x="794" y="55"/>
                </a:lnTo>
                <a:lnTo>
                  <a:pt x="791" y="27"/>
                </a:lnTo>
                <a:lnTo>
                  <a:pt x="761" y="41"/>
                </a:lnTo>
                <a:lnTo>
                  <a:pt x="728" y="41"/>
                </a:lnTo>
                <a:lnTo>
                  <a:pt x="693" y="16"/>
                </a:lnTo>
                <a:lnTo>
                  <a:pt x="646" y="5"/>
                </a:lnTo>
                <a:lnTo>
                  <a:pt x="600" y="25"/>
                </a:lnTo>
                <a:lnTo>
                  <a:pt x="570" y="0"/>
                </a:lnTo>
                <a:lnTo>
                  <a:pt x="537" y="0"/>
                </a:lnTo>
                <a:lnTo>
                  <a:pt x="513" y="25"/>
                </a:lnTo>
                <a:lnTo>
                  <a:pt x="488" y="16"/>
                </a:lnTo>
                <a:lnTo>
                  <a:pt x="450" y="41"/>
                </a:lnTo>
                <a:lnTo>
                  <a:pt x="450" y="82"/>
                </a:lnTo>
                <a:lnTo>
                  <a:pt x="417" y="115"/>
                </a:lnTo>
                <a:lnTo>
                  <a:pt x="384" y="76"/>
                </a:lnTo>
                <a:lnTo>
                  <a:pt x="338" y="93"/>
                </a:lnTo>
                <a:lnTo>
                  <a:pt x="352" y="131"/>
                </a:lnTo>
                <a:lnTo>
                  <a:pt x="311" y="145"/>
                </a:lnTo>
                <a:lnTo>
                  <a:pt x="283" y="134"/>
                </a:lnTo>
                <a:lnTo>
                  <a:pt x="259" y="158"/>
                </a:lnTo>
                <a:lnTo>
                  <a:pt x="242" y="189"/>
                </a:lnTo>
                <a:lnTo>
                  <a:pt x="218" y="167"/>
                </a:lnTo>
                <a:lnTo>
                  <a:pt x="180" y="169"/>
                </a:lnTo>
                <a:lnTo>
                  <a:pt x="169" y="139"/>
                </a:lnTo>
                <a:lnTo>
                  <a:pt x="144" y="161"/>
                </a:lnTo>
                <a:lnTo>
                  <a:pt x="158" y="208"/>
                </a:lnTo>
                <a:lnTo>
                  <a:pt x="136" y="229"/>
                </a:lnTo>
                <a:lnTo>
                  <a:pt x="122" y="249"/>
                </a:lnTo>
                <a:lnTo>
                  <a:pt x="68" y="257"/>
                </a:lnTo>
                <a:lnTo>
                  <a:pt x="32" y="292"/>
                </a:lnTo>
                <a:lnTo>
                  <a:pt x="10" y="320"/>
                </a:lnTo>
                <a:lnTo>
                  <a:pt x="30" y="352"/>
                </a:lnTo>
                <a:lnTo>
                  <a:pt x="21" y="383"/>
                </a:lnTo>
                <a:lnTo>
                  <a:pt x="60" y="388"/>
                </a:lnTo>
                <a:lnTo>
                  <a:pt x="54" y="415"/>
                </a:lnTo>
                <a:lnTo>
                  <a:pt x="30" y="434"/>
                </a:lnTo>
                <a:lnTo>
                  <a:pt x="0" y="464"/>
                </a:lnTo>
                <a:lnTo>
                  <a:pt x="21" y="492"/>
                </a:lnTo>
                <a:lnTo>
                  <a:pt x="70" y="473"/>
                </a:lnTo>
                <a:lnTo>
                  <a:pt x="87" y="492"/>
                </a:lnTo>
                <a:lnTo>
                  <a:pt x="84" y="527"/>
                </a:lnTo>
                <a:lnTo>
                  <a:pt x="120" y="546"/>
                </a:lnTo>
                <a:lnTo>
                  <a:pt x="169" y="552"/>
                </a:lnTo>
                <a:lnTo>
                  <a:pt x="166" y="587"/>
                </a:lnTo>
                <a:lnTo>
                  <a:pt x="199" y="585"/>
                </a:lnTo>
                <a:lnTo>
                  <a:pt x="229" y="615"/>
                </a:lnTo>
                <a:lnTo>
                  <a:pt x="267" y="598"/>
                </a:lnTo>
                <a:lnTo>
                  <a:pt x="302" y="620"/>
                </a:lnTo>
                <a:lnTo>
                  <a:pt x="302" y="645"/>
                </a:lnTo>
                <a:lnTo>
                  <a:pt x="341" y="653"/>
                </a:lnTo>
                <a:lnTo>
                  <a:pt x="362" y="686"/>
                </a:lnTo>
                <a:lnTo>
                  <a:pt x="373" y="699"/>
                </a:lnTo>
                <a:lnTo>
                  <a:pt x="403" y="699"/>
                </a:lnTo>
                <a:lnTo>
                  <a:pt x="444" y="675"/>
                </a:lnTo>
                <a:lnTo>
                  <a:pt x="472" y="626"/>
                </a:lnTo>
                <a:lnTo>
                  <a:pt x="532" y="623"/>
                </a:lnTo>
                <a:lnTo>
                  <a:pt x="543" y="544"/>
                </a:lnTo>
                <a:lnTo>
                  <a:pt x="564" y="519"/>
                </a:lnTo>
                <a:lnTo>
                  <a:pt x="641" y="514"/>
                </a:lnTo>
                <a:lnTo>
                  <a:pt x="682" y="456"/>
                </a:lnTo>
                <a:lnTo>
                  <a:pt x="682" y="388"/>
                </a:lnTo>
                <a:lnTo>
                  <a:pt x="701" y="328"/>
                </a:lnTo>
                <a:lnTo>
                  <a:pt x="701" y="287"/>
                </a:lnTo>
                <a:lnTo>
                  <a:pt x="734" y="238"/>
                </a:lnTo>
                <a:lnTo>
                  <a:pt x="777" y="227"/>
                </a:lnTo>
                <a:lnTo>
                  <a:pt x="815" y="208"/>
                </a:lnTo>
                <a:lnTo>
                  <a:pt x="851" y="194"/>
                </a:lnTo>
                <a:lnTo>
                  <a:pt x="878" y="131"/>
                </a:lnTo>
                <a:lnTo>
                  <a:pt x="878" y="131"/>
                </a:lnTo>
                <a:close/>
              </a:path>
            </a:pathLst>
          </a:custGeom>
          <a:solidFill>
            <a:schemeClr val="bg1">
              <a:alpha val="64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69" name="Freeform 6">
            <a:extLst>
              <a:ext uri="{FF2B5EF4-FFF2-40B4-BE49-F238E27FC236}">
                <a16:creationId xmlns:a16="http://schemas.microsoft.com/office/drawing/2014/main" id="{DF094554-6A04-4017-9976-E4E15DB15A2C}"/>
              </a:ext>
            </a:extLst>
          </p:cNvPr>
          <p:cNvSpPr>
            <a:spLocks/>
          </p:cNvSpPr>
          <p:nvPr/>
        </p:nvSpPr>
        <p:spPr bwMode="auto">
          <a:xfrm>
            <a:off x="2170907" y="1753370"/>
            <a:ext cx="1793875" cy="1600200"/>
          </a:xfrm>
          <a:custGeom>
            <a:avLst/>
            <a:gdLst>
              <a:gd name="T0" fmla="*/ 55 w 1130"/>
              <a:gd name="T1" fmla="*/ 623 h 1008"/>
              <a:gd name="T2" fmla="*/ 71 w 1130"/>
              <a:gd name="T3" fmla="*/ 560 h 1008"/>
              <a:gd name="T4" fmla="*/ 178 w 1130"/>
              <a:gd name="T5" fmla="*/ 557 h 1008"/>
              <a:gd name="T6" fmla="*/ 197 w 1130"/>
              <a:gd name="T7" fmla="*/ 497 h 1008"/>
              <a:gd name="T8" fmla="*/ 232 w 1130"/>
              <a:gd name="T9" fmla="*/ 470 h 1008"/>
              <a:gd name="T10" fmla="*/ 265 w 1130"/>
              <a:gd name="T11" fmla="*/ 489 h 1008"/>
              <a:gd name="T12" fmla="*/ 279 w 1130"/>
              <a:gd name="T13" fmla="*/ 440 h 1008"/>
              <a:gd name="T14" fmla="*/ 312 w 1130"/>
              <a:gd name="T15" fmla="*/ 415 h 1008"/>
              <a:gd name="T16" fmla="*/ 347 w 1130"/>
              <a:gd name="T17" fmla="*/ 461 h 1008"/>
              <a:gd name="T18" fmla="*/ 399 w 1130"/>
              <a:gd name="T19" fmla="*/ 368 h 1008"/>
              <a:gd name="T20" fmla="*/ 448 w 1130"/>
              <a:gd name="T21" fmla="*/ 358 h 1008"/>
              <a:gd name="T22" fmla="*/ 500 w 1130"/>
              <a:gd name="T23" fmla="*/ 352 h 1008"/>
              <a:gd name="T24" fmla="*/ 582 w 1130"/>
              <a:gd name="T25" fmla="*/ 325 h 1008"/>
              <a:gd name="T26" fmla="*/ 609 w 1130"/>
              <a:gd name="T27" fmla="*/ 347 h 1008"/>
              <a:gd name="T28" fmla="*/ 636 w 1130"/>
              <a:gd name="T29" fmla="*/ 276 h 1008"/>
              <a:gd name="T30" fmla="*/ 699 w 1130"/>
              <a:gd name="T31" fmla="*/ 243 h 1008"/>
              <a:gd name="T32" fmla="*/ 784 w 1130"/>
              <a:gd name="T33" fmla="*/ 237 h 1008"/>
              <a:gd name="T34" fmla="*/ 846 w 1130"/>
              <a:gd name="T35" fmla="*/ 218 h 1008"/>
              <a:gd name="T36" fmla="*/ 898 w 1130"/>
              <a:gd name="T37" fmla="*/ 177 h 1008"/>
              <a:gd name="T38" fmla="*/ 966 w 1130"/>
              <a:gd name="T39" fmla="*/ 169 h 1008"/>
              <a:gd name="T40" fmla="*/ 923 w 1130"/>
              <a:gd name="T41" fmla="*/ 114 h 1008"/>
              <a:gd name="T42" fmla="*/ 876 w 1130"/>
              <a:gd name="T43" fmla="*/ 73 h 1008"/>
              <a:gd name="T44" fmla="*/ 909 w 1130"/>
              <a:gd name="T45" fmla="*/ 0 h 1008"/>
              <a:gd name="T46" fmla="*/ 969 w 1130"/>
              <a:gd name="T47" fmla="*/ 32 h 1008"/>
              <a:gd name="T48" fmla="*/ 1043 w 1130"/>
              <a:gd name="T49" fmla="*/ 19 h 1008"/>
              <a:gd name="T50" fmla="*/ 1100 w 1130"/>
              <a:gd name="T51" fmla="*/ 73 h 1008"/>
              <a:gd name="T52" fmla="*/ 1078 w 1130"/>
              <a:gd name="T53" fmla="*/ 147 h 1008"/>
              <a:gd name="T54" fmla="*/ 1122 w 1130"/>
              <a:gd name="T55" fmla="*/ 194 h 1008"/>
              <a:gd name="T56" fmla="*/ 1084 w 1130"/>
              <a:gd name="T57" fmla="*/ 235 h 1008"/>
              <a:gd name="T58" fmla="*/ 1040 w 1130"/>
              <a:gd name="T59" fmla="*/ 262 h 1008"/>
              <a:gd name="T60" fmla="*/ 1007 w 1130"/>
              <a:gd name="T61" fmla="*/ 292 h 1008"/>
              <a:gd name="T62" fmla="*/ 980 w 1130"/>
              <a:gd name="T63" fmla="*/ 344 h 1008"/>
              <a:gd name="T64" fmla="*/ 931 w 1130"/>
              <a:gd name="T65" fmla="*/ 407 h 1008"/>
              <a:gd name="T66" fmla="*/ 950 w 1130"/>
              <a:gd name="T67" fmla="*/ 470 h 1008"/>
              <a:gd name="T68" fmla="*/ 1024 w 1130"/>
              <a:gd name="T69" fmla="*/ 573 h 1008"/>
              <a:gd name="T70" fmla="*/ 1016 w 1130"/>
              <a:gd name="T71" fmla="*/ 634 h 1008"/>
              <a:gd name="T72" fmla="*/ 980 w 1130"/>
              <a:gd name="T73" fmla="*/ 661 h 1008"/>
              <a:gd name="T74" fmla="*/ 961 w 1130"/>
              <a:gd name="T75" fmla="*/ 710 h 1008"/>
              <a:gd name="T76" fmla="*/ 893 w 1130"/>
              <a:gd name="T77" fmla="*/ 726 h 1008"/>
              <a:gd name="T78" fmla="*/ 770 w 1130"/>
              <a:gd name="T79" fmla="*/ 754 h 1008"/>
              <a:gd name="T80" fmla="*/ 688 w 1130"/>
              <a:gd name="T81" fmla="*/ 751 h 1008"/>
              <a:gd name="T82" fmla="*/ 655 w 1130"/>
              <a:gd name="T83" fmla="*/ 808 h 1008"/>
              <a:gd name="T84" fmla="*/ 609 w 1130"/>
              <a:gd name="T85" fmla="*/ 819 h 1008"/>
              <a:gd name="T86" fmla="*/ 576 w 1130"/>
              <a:gd name="T87" fmla="*/ 825 h 1008"/>
              <a:gd name="T88" fmla="*/ 489 w 1130"/>
              <a:gd name="T89" fmla="*/ 858 h 1008"/>
              <a:gd name="T90" fmla="*/ 399 w 1130"/>
              <a:gd name="T91" fmla="*/ 890 h 1008"/>
              <a:gd name="T92" fmla="*/ 358 w 1130"/>
              <a:gd name="T93" fmla="*/ 961 h 1008"/>
              <a:gd name="T94" fmla="*/ 303 w 1130"/>
              <a:gd name="T95" fmla="*/ 1008 h 1008"/>
              <a:gd name="T96" fmla="*/ 238 w 1130"/>
              <a:gd name="T97" fmla="*/ 986 h 1008"/>
              <a:gd name="T98" fmla="*/ 224 w 1130"/>
              <a:gd name="T99" fmla="*/ 918 h 1008"/>
              <a:gd name="T100" fmla="*/ 208 w 1130"/>
              <a:gd name="T101" fmla="*/ 858 h 1008"/>
              <a:gd name="T102" fmla="*/ 194 w 1130"/>
              <a:gd name="T103" fmla="*/ 798 h 1008"/>
              <a:gd name="T104" fmla="*/ 205 w 1130"/>
              <a:gd name="T105" fmla="*/ 743 h 1008"/>
              <a:gd name="T106" fmla="*/ 115 w 1130"/>
              <a:gd name="T107" fmla="*/ 721 h 1008"/>
              <a:gd name="T108" fmla="*/ 85 w 1130"/>
              <a:gd name="T109" fmla="*/ 683 h 1008"/>
              <a:gd name="T110" fmla="*/ 0 w 1130"/>
              <a:gd name="T111" fmla="*/ 653 h 10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30" h="1008">
                <a:moveTo>
                  <a:pt x="0" y="653"/>
                </a:moveTo>
                <a:lnTo>
                  <a:pt x="55" y="623"/>
                </a:lnTo>
                <a:lnTo>
                  <a:pt x="52" y="582"/>
                </a:lnTo>
                <a:lnTo>
                  <a:pt x="71" y="560"/>
                </a:lnTo>
                <a:lnTo>
                  <a:pt x="129" y="552"/>
                </a:lnTo>
                <a:lnTo>
                  <a:pt x="178" y="557"/>
                </a:lnTo>
                <a:lnTo>
                  <a:pt x="197" y="524"/>
                </a:lnTo>
                <a:lnTo>
                  <a:pt x="197" y="497"/>
                </a:lnTo>
                <a:lnTo>
                  <a:pt x="213" y="470"/>
                </a:lnTo>
                <a:lnTo>
                  <a:pt x="232" y="470"/>
                </a:lnTo>
                <a:lnTo>
                  <a:pt x="241" y="497"/>
                </a:lnTo>
                <a:lnTo>
                  <a:pt x="265" y="489"/>
                </a:lnTo>
                <a:lnTo>
                  <a:pt x="265" y="456"/>
                </a:lnTo>
                <a:lnTo>
                  <a:pt x="279" y="440"/>
                </a:lnTo>
                <a:lnTo>
                  <a:pt x="290" y="415"/>
                </a:lnTo>
                <a:lnTo>
                  <a:pt x="312" y="415"/>
                </a:lnTo>
                <a:lnTo>
                  <a:pt x="320" y="448"/>
                </a:lnTo>
                <a:lnTo>
                  <a:pt x="347" y="461"/>
                </a:lnTo>
                <a:lnTo>
                  <a:pt x="396" y="426"/>
                </a:lnTo>
                <a:lnTo>
                  <a:pt x="399" y="368"/>
                </a:lnTo>
                <a:lnTo>
                  <a:pt x="421" y="344"/>
                </a:lnTo>
                <a:lnTo>
                  <a:pt x="448" y="358"/>
                </a:lnTo>
                <a:lnTo>
                  <a:pt x="481" y="330"/>
                </a:lnTo>
                <a:lnTo>
                  <a:pt x="500" y="352"/>
                </a:lnTo>
                <a:lnTo>
                  <a:pt x="538" y="330"/>
                </a:lnTo>
                <a:lnTo>
                  <a:pt x="582" y="325"/>
                </a:lnTo>
                <a:lnTo>
                  <a:pt x="593" y="347"/>
                </a:lnTo>
                <a:lnTo>
                  <a:pt x="609" y="347"/>
                </a:lnTo>
                <a:lnTo>
                  <a:pt x="636" y="319"/>
                </a:lnTo>
                <a:lnTo>
                  <a:pt x="636" y="276"/>
                </a:lnTo>
                <a:lnTo>
                  <a:pt x="674" y="267"/>
                </a:lnTo>
                <a:lnTo>
                  <a:pt x="699" y="243"/>
                </a:lnTo>
                <a:lnTo>
                  <a:pt x="734" y="265"/>
                </a:lnTo>
                <a:lnTo>
                  <a:pt x="784" y="237"/>
                </a:lnTo>
                <a:lnTo>
                  <a:pt x="805" y="215"/>
                </a:lnTo>
                <a:lnTo>
                  <a:pt x="846" y="218"/>
                </a:lnTo>
                <a:lnTo>
                  <a:pt x="868" y="177"/>
                </a:lnTo>
                <a:lnTo>
                  <a:pt x="898" y="177"/>
                </a:lnTo>
                <a:lnTo>
                  <a:pt x="909" y="191"/>
                </a:lnTo>
                <a:lnTo>
                  <a:pt x="966" y="169"/>
                </a:lnTo>
                <a:lnTo>
                  <a:pt x="972" y="128"/>
                </a:lnTo>
                <a:lnTo>
                  <a:pt x="923" y="114"/>
                </a:lnTo>
                <a:lnTo>
                  <a:pt x="923" y="82"/>
                </a:lnTo>
                <a:lnTo>
                  <a:pt x="876" y="73"/>
                </a:lnTo>
                <a:lnTo>
                  <a:pt x="893" y="41"/>
                </a:lnTo>
                <a:lnTo>
                  <a:pt x="909" y="0"/>
                </a:lnTo>
                <a:lnTo>
                  <a:pt x="958" y="21"/>
                </a:lnTo>
                <a:lnTo>
                  <a:pt x="969" y="32"/>
                </a:lnTo>
                <a:lnTo>
                  <a:pt x="996" y="32"/>
                </a:lnTo>
                <a:lnTo>
                  <a:pt x="1043" y="19"/>
                </a:lnTo>
                <a:lnTo>
                  <a:pt x="1070" y="46"/>
                </a:lnTo>
                <a:lnTo>
                  <a:pt x="1100" y="73"/>
                </a:lnTo>
                <a:lnTo>
                  <a:pt x="1100" y="109"/>
                </a:lnTo>
                <a:lnTo>
                  <a:pt x="1078" y="147"/>
                </a:lnTo>
                <a:lnTo>
                  <a:pt x="1130" y="139"/>
                </a:lnTo>
                <a:lnTo>
                  <a:pt x="1122" y="194"/>
                </a:lnTo>
                <a:lnTo>
                  <a:pt x="1122" y="221"/>
                </a:lnTo>
                <a:lnTo>
                  <a:pt x="1084" y="235"/>
                </a:lnTo>
                <a:lnTo>
                  <a:pt x="1078" y="276"/>
                </a:lnTo>
                <a:lnTo>
                  <a:pt x="1040" y="262"/>
                </a:lnTo>
                <a:lnTo>
                  <a:pt x="999" y="256"/>
                </a:lnTo>
                <a:lnTo>
                  <a:pt x="1007" y="292"/>
                </a:lnTo>
                <a:lnTo>
                  <a:pt x="980" y="319"/>
                </a:lnTo>
                <a:lnTo>
                  <a:pt x="980" y="344"/>
                </a:lnTo>
                <a:lnTo>
                  <a:pt x="956" y="368"/>
                </a:lnTo>
                <a:lnTo>
                  <a:pt x="931" y="407"/>
                </a:lnTo>
                <a:lnTo>
                  <a:pt x="950" y="440"/>
                </a:lnTo>
                <a:lnTo>
                  <a:pt x="950" y="470"/>
                </a:lnTo>
                <a:lnTo>
                  <a:pt x="994" y="538"/>
                </a:lnTo>
                <a:lnTo>
                  <a:pt x="1024" y="573"/>
                </a:lnTo>
                <a:lnTo>
                  <a:pt x="1010" y="593"/>
                </a:lnTo>
                <a:lnTo>
                  <a:pt x="1016" y="634"/>
                </a:lnTo>
                <a:lnTo>
                  <a:pt x="988" y="634"/>
                </a:lnTo>
                <a:lnTo>
                  <a:pt x="980" y="661"/>
                </a:lnTo>
                <a:lnTo>
                  <a:pt x="950" y="661"/>
                </a:lnTo>
                <a:lnTo>
                  <a:pt x="961" y="710"/>
                </a:lnTo>
                <a:lnTo>
                  <a:pt x="939" y="732"/>
                </a:lnTo>
                <a:lnTo>
                  <a:pt x="893" y="726"/>
                </a:lnTo>
                <a:lnTo>
                  <a:pt x="865" y="754"/>
                </a:lnTo>
                <a:lnTo>
                  <a:pt x="770" y="754"/>
                </a:lnTo>
                <a:lnTo>
                  <a:pt x="724" y="732"/>
                </a:lnTo>
                <a:lnTo>
                  <a:pt x="688" y="751"/>
                </a:lnTo>
                <a:lnTo>
                  <a:pt x="688" y="778"/>
                </a:lnTo>
                <a:lnTo>
                  <a:pt x="655" y="808"/>
                </a:lnTo>
                <a:lnTo>
                  <a:pt x="623" y="808"/>
                </a:lnTo>
                <a:lnTo>
                  <a:pt x="609" y="819"/>
                </a:lnTo>
                <a:lnTo>
                  <a:pt x="612" y="844"/>
                </a:lnTo>
                <a:lnTo>
                  <a:pt x="576" y="825"/>
                </a:lnTo>
                <a:lnTo>
                  <a:pt x="541" y="860"/>
                </a:lnTo>
                <a:lnTo>
                  <a:pt x="489" y="858"/>
                </a:lnTo>
                <a:lnTo>
                  <a:pt x="442" y="888"/>
                </a:lnTo>
                <a:lnTo>
                  <a:pt x="399" y="890"/>
                </a:lnTo>
                <a:lnTo>
                  <a:pt x="366" y="923"/>
                </a:lnTo>
                <a:lnTo>
                  <a:pt x="358" y="961"/>
                </a:lnTo>
                <a:lnTo>
                  <a:pt x="322" y="975"/>
                </a:lnTo>
                <a:lnTo>
                  <a:pt x="303" y="1008"/>
                </a:lnTo>
                <a:lnTo>
                  <a:pt x="262" y="986"/>
                </a:lnTo>
                <a:lnTo>
                  <a:pt x="238" y="986"/>
                </a:lnTo>
                <a:lnTo>
                  <a:pt x="197" y="945"/>
                </a:lnTo>
                <a:lnTo>
                  <a:pt x="224" y="918"/>
                </a:lnTo>
                <a:lnTo>
                  <a:pt x="197" y="879"/>
                </a:lnTo>
                <a:lnTo>
                  <a:pt x="208" y="858"/>
                </a:lnTo>
                <a:lnTo>
                  <a:pt x="183" y="833"/>
                </a:lnTo>
                <a:lnTo>
                  <a:pt x="194" y="798"/>
                </a:lnTo>
                <a:lnTo>
                  <a:pt x="178" y="767"/>
                </a:lnTo>
                <a:lnTo>
                  <a:pt x="205" y="743"/>
                </a:lnTo>
                <a:lnTo>
                  <a:pt x="178" y="713"/>
                </a:lnTo>
                <a:lnTo>
                  <a:pt x="115" y="721"/>
                </a:lnTo>
                <a:lnTo>
                  <a:pt x="115" y="694"/>
                </a:lnTo>
                <a:lnTo>
                  <a:pt x="85" y="683"/>
                </a:lnTo>
                <a:lnTo>
                  <a:pt x="28" y="683"/>
                </a:lnTo>
                <a:lnTo>
                  <a:pt x="0" y="653"/>
                </a:lnTo>
                <a:lnTo>
                  <a:pt x="0" y="653"/>
                </a:lnTo>
                <a:close/>
              </a:path>
            </a:pathLst>
          </a:custGeom>
          <a:solidFill>
            <a:schemeClr val="bg1">
              <a:alpha val="15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70" name="Freeform 7">
            <a:extLst>
              <a:ext uri="{FF2B5EF4-FFF2-40B4-BE49-F238E27FC236}">
                <a16:creationId xmlns:a16="http://schemas.microsoft.com/office/drawing/2014/main" id="{A17F2727-AEF4-43A0-8D3D-5E75778C53FF}"/>
              </a:ext>
            </a:extLst>
          </p:cNvPr>
          <p:cNvSpPr>
            <a:spLocks/>
          </p:cNvSpPr>
          <p:nvPr/>
        </p:nvSpPr>
        <p:spPr bwMode="auto">
          <a:xfrm>
            <a:off x="2648745" y="2477270"/>
            <a:ext cx="2255838" cy="1830388"/>
          </a:xfrm>
          <a:custGeom>
            <a:avLst/>
            <a:gdLst>
              <a:gd name="T0" fmla="*/ 1380 w 1421"/>
              <a:gd name="T1" fmla="*/ 637 h 1153"/>
              <a:gd name="T2" fmla="*/ 1320 w 1421"/>
              <a:gd name="T3" fmla="*/ 579 h 1153"/>
              <a:gd name="T4" fmla="*/ 1304 w 1421"/>
              <a:gd name="T5" fmla="*/ 484 h 1153"/>
              <a:gd name="T6" fmla="*/ 1320 w 1421"/>
              <a:gd name="T7" fmla="*/ 385 h 1153"/>
              <a:gd name="T8" fmla="*/ 1263 w 1421"/>
              <a:gd name="T9" fmla="*/ 352 h 1153"/>
              <a:gd name="T10" fmla="*/ 1184 w 1421"/>
              <a:gd name="T11" fmla="*/ 287 h 1153"/>
              <a:gd name="T12" fmla="*/ 1168 w 1421"/>
              <a:gd name="T13" fmla="*/ 224 h 1153"/>
              <a:gd name="T14" fmla="*/ 1143 w 1421"/>
              <a:gd name="T15" fmla="*/ 123 h 1153"/>
              <a:gd name="T16" fmla="*/ 1129 w 1421"/>
              <a:gd name="T17" fmla="*/ 66 h 1153"/>
              <a:gd name="T18" fmla="*/ 1034 w 1421"/>
              <a:gd name="T19" fmla="*/ 25 h 1153"/>
              <a:gd name="T20" fmla="*/ 947 w 1421"/>
              <a:gd name="T21" fmla="*/ 85 h 1153"/>
              <a:gd name="T22" fmla="*/ 900 w 1421"/>
              <a:gd name="T23" fmla="*/ 104 h 1153"/>
              <a:gd name="T24" fmla="*/ 786 w 1421"/>
              <a:gd name="T25" fmla="*/ 115 h 1153"/>
              <a:gd name="T26" fmla="*/ 715 w 1421"/>
              <a:gd name="T27" fmla="*/ 178 h 1153"/>
              <a:gd name="T28" fmla="*/ 649 w 1421"/>
              <a:gd name="T29" fmla="*/ 205 h 1153"/>
              <a:gd name="T30" fmla="*/ 592 w 1421"/>
              <a:gd name="T31" fmla="*/ 270 h 1153"/>
              <a:gd name="T32" fmla="*/ 423 w 1421"/>
              <a:gd name="T33" fmla="*/ 276 h 1153"/>
              <a:gd name="T34" fmla="*/ 354 w 1421"/>
              <a:gd name="T35" fmla="*/ 352 h 1153"/>
              <a:gd name="T36" fmla="*/ 311 w 1421"/>
              <a:gd name="T37" fmla="*/ 388 h 1153"/>
              <a:gd name="T38" fmla="*/ 188 w 1421"/>
              <a:gd name="T39" fmla="*/ 402 h 1153"/>
              <a:gd name="T40" fmla="*/ 65 w 1421"/>
              <a:gd name="T41" fmla="*/ 467 h 1153"/>
              <a:gd name="T42" fmla="*/ 2 w 1421"/>
              <a:gd name="T43" fmla="*/ 552 h 1153"/>
              <a:gd name="T44" fmla="*/ 19 w 1421"/>
              <a:gd name="T45" fmla="*/ 609 h 1153"/>
              <a:gd name="T46" fmla="*/ 87 w 1421"/>
              <a:gd name="T47" fmla="*/ 623 h 1153"/>
              <a:gd name="T48" fmla="*/ 163 w 1421"/>
              <a:gd name="T49" fmla="*/ 637 h 1153"/>
              <a:gd name="T50" fmla="*/ 223 w 1421"/>
              <a:gd name="T51" fmla="*/ 694 h 1153"/>
              <a:gd name="T52" fmla="*/ 275 w 1421"/>
              <a:gd name="T53" fmla="*/ 754 h 1153"/>
              <a:gd name="T54" fmla="*/ 270 w 1421"/>
              <a:gd name="T55" fmla="*/ 842 h 1153"/>
              <a:gd name="T56" fmla="*/ 240 w 1421"/>
              <a:gd name="T57" fmla="*/ 926 h 1153"/>
              <a:gd name="T58" fmla="*/ 199 w 1421"/>
              <a:gd name="T59" fmla="*/ 973 h 1153"/>
              <a:gd name="T60" fmla="*/ 229 w 1421"/>
              <a:gd name="T61" fmla="*/ 1044 h 1153"/>
              <a:gd name="T62" fmla="*/ 240 w 1421"/>
              <a:gd name="T63" fmla="*/ 1137 h 1153"/>
              <a:gd name="T64" fmla="*/ 387 w 1421"/>
              <a:gd name="T65" fmla="*/ 1131 h 1153"/>
              <a:gd name="T66" fmla="*/ 453 w 1421"/>
              <a:gd name="T67" fmla="*/ 1128 h 1153"/>
              <a:gd name="T68" fmla="*/ 584 w 1421"/>
              <a:gd name="T69" fmla="*/ 1098 h 1153"/>
              <a:gd name="T70" fmla="*/ 671 w 1421"/>
              <a:gd name="T71" fmla="*/ 1107 h 1153"/>
              <a:gd name="T72" fmla="*/ 780 w 1421"/>
              <a:gd name="T73" fmla="*/ 1131 h 1153"/>
              <a:gd name="T74" fmla="*/ 881 w 1421"/>
              <a:gd name="T75" fmla="*/ 1104 h 1153"/>
              <a:gd name="T76" fmla="*/ 949 w 1421"/>
              <a:gd name="T77" fmla="*/ 1074 h 1153"/>
              <a:gd name="T78" fmla="*/ 1007 w 1421"/>
              <a:gd name="T79" fmla="*/ 1131 h 1153"/>
              <a:gd name="T80" fmla="*/ 1056 w 1421"/>
              <a:gd name="T81" fmla="*/ 1052 h 1153"/>
              <a:gd name="T82" fmla="*/ 1170 w 1421"/>
              <a:gd name="T83" fmla="*/ 1063 h 1153"/>
              <a:gd name="T84" fmla="*/ 1233 w 1421"/>
              <a:gd name="T85" fmla="*/ 1030 h 1153"/>
              <a:gd name="T86" fmla="*/ 1187 w 1421"/>
              <a:gd name="T87" fmla="*/ 945 h 1153"/>
              <a:gd name="T88" fmla="*/ 1230 w 1421"/>
              <a:gd name="T89" fmla="*/ 891 h 1153"/>
              <a:gd name="T90" fmla="*/ 1307 w 1421"/>
              <a:gd name="T91" fmla="*/ 880 h 1153"/>
              <a:gd name="T92" fmla="*/ 1350 w 1421"/>
              <a:gd name="T93" fmla="*/ 820 h 1153"/>
              <a:gd name="T94" fmla="*/ 1397 w 1421"/>
              <a:gd name="T95" fmla="*/ 749 h 1153"/>
              <a:gd name="T96" fmla="*/ 1421 w 1421"/>
              <a:gd name="T97" fmla="*/ 683 h 1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21" h="1153">
                <a:moveTo>
                  <a:pt x="1421" y="683"/>
                </a:moveTo>
                <a:lnTo>
                  <a:pt x="1380" y="664"/>
                </a:lnTo>
                <a:lnTo>
                  <a:pt x="1380" y="637"/>
                </a:lnTo>
                <a:lnTo>
                  <a:pt x="1348" y="626"/>
                </a:lnTo>
                <a:lnTo>
                  <a:pt x="1315" y="607"/>
                </a:lnTo>
                <a:lnTo>
                  <a:pt x="1320" y="579"/>
                </a:lnTo>
                <a:lnTo>
                  <a:pt x="1339" y="549"/>
                </a:lnTo>
                <a:lnTo>
                  <a:pt x="1350" y="511"/>
                </a:lnTo>
                <a:lnTo>
                  <a:pt x="1304" y="484"/>
                </a:lnTo>
                <a:lnTo>
                  <a:pt x="1326" y="443"/>
                </a:lnTo>
                <a:lnTo>
                  <a:pt x="1315" y="418"/>
                </a:lnTo>
                <a:lnTo>
                  <a:pt x="1320" y="385"/>
                </a:lnTo>
                <a:lnTo>
                  <a:pt x="1315" y="350"/>
                </a:lnTo>
                <a:lnTo>
                  <a:pt x="1296" y="331"/>
                </a:lnTo>
                <a:lnTo>
                  <a:pt x="1263" y="352"/>
                </a:lnTo>
                <a:lnTo>
                  <a:pt x="1211" y="344"/>
                </a:lnTo>
                <a:lnTo>
                  <a:pt x="1211" y="314"/>
                </a:lnTo>
                <a:lnTo>
                  <a:pt x="1184" y="287"/>
                </a:lnTo>
                <a:lnTo>
                  <a:pt x="1148" y="279"/>
                </a:lnTo>
                <a:lnTo>
                  <a:pt x="1140" y="251"/>
                </a:lnTo>
                <a:lnTo>
                  <a:pt x="1168" y="224"/>
                </a:lnTo>
                <a:lnTo>
                  <a:pt x="1151" y="175"/>
                </a:lnTo>
                <a:lnTo>
                  <a:pt x="1159" y="147"/>
                </a:lnTo>
                <a:lnTo>
                  <a:pt x="1143" y="123"/>
                </a:lnTo>
                <a:lnTo>
                  <a:pt x="1159" y="101"/>
                </a:lnTo>
                <a:lnTo>
                  <a:pt x="1129" y="87"/>
                </a:lnTo>
                <a:lnTo>
                  <a:pt x="1129" y="66"/>
                </a:lnTo>
                <a:lnTo>
                  <a:pt x="1086" y="44"/>
                </a:lnTo>
                <a:lnTo>
                  <a:pt x="1067" y="25"/>
                </a:lnTo>
                <a:lnTo>
                  <a:pt x="1034" y="25"/>
                </a:lnTo>
                <a:lnTo>
                  <a:pt x="1009" y="0"/>
                </a:lnTo>
                <a:lnTo>
                  <a:pt x="987" y="41"/>
                </a:lnTo>
                <a:lnTo>
                  <a:pt x="947" y="85"/>
                </a:lnTo>
                <a:lnTo>
                  <a:pt x="936" y="71"/>
                </a:lnTo>
                <a:lnTo>
                  <a:pt x="900" y="76"/>
                </a:lnTo>
                <a:lnTo>
                  <a:pt x="900" y="104"/>
                </a:lnTo>
                <a:lnTo>
                  <a:pt x="854" y="142"/>
                </a:lnTo>
                <a:lnTo>
                  <a:pt x="799" y="156"/>
                </a:lnTo>
                <a:lnTo>
                  <a:pt x="786" y="115"/>
                </a:lnTo>
                <a:lnTo>
                  <a:pt x="723" y="117"/>
                </a:lnTo>
                <a:lnTo>
                  <a:pt x="709" y="137"/>
                </a:lnTo>
                <a:lnTo>
                  <a:pt x="715" y="178"/>
                </a:lnTo>
                <a:lnTo>
                  <a:pt x="687" y="178"/>
                </a:lnTo>
                <a:lnTo>
                  <a:pt x="679" y="205"/>
                </a:lnTo>
                <a:lnTo>
                  <a:pt x="649" y="205"/>
                </a:lnTo>
                <a:lnTo>
                  <a:pt x="660" y="254"/>
                </a:lnTo>
                <a:lnTo>
                  <a:pt x="638" y="276"/>
                </a:lnTo>
                <a:lnTo>
                  <a:pt x="592" y="270"/>
                </a:lnTo>
                <a:lnTo>
                  <a:pt x="564" y="298"/>
                </a:lnTo>
                <a:lnTo>
                  <a:pt x="469" y="298"/>
                </a:lnTo>
                <a:lnTo>
                  <a:pt x="423" y="276"/>
                </a:lnTo>
                <a:lnTo>
                  <a:pt x="387" y="295"/>
                </a:lnTo>
                <a:lnTo>
                  <a:pt x="387" y="322"/>
                </a:lnTo>
                <a:lnTo>
                  <a:pt x="354" y="352"/>
                </a:lnTo>
                <a:lnTo>
                  <a:pt x="322" y="352"/>
                </a:lnTo>
                <a:lnTo>
                  <a:pt x="308" y="363"/>
                </a:lnTo>
                <a:lnTo>
                  <a:pt x="311" y="388"/>
                </a:lnTo>
                <a:lnTo>
                  <a:pt x="275" y="369"/>
                </a:lnTo>
                <a:lnTo>
                  <a:pt x="240" y="404"/>
                </a:lnTo>
                <a:lnTo>
                  <a:pt x="188" y="402"/>
                </a:lnTo>
                <a:lnTo>
                  <a:pt x="141" y="432"/>
                </a:lnTo>
                <a:lnTo>
                  <a:pt x="98" y="434"/>
                </a:lnTo>
                <a:lnTo>
                  <a:pt x="65" y="467"/>
                </a:lnTo>
                <a:lnTo>
                  <a:pt x="57" y="505"/>
                </a:lnTo>
                <a:lnTo>
                  <a:pt x="21" y="519"/>
                </a:lnTo>
                <a:lnTo>
                  <a:pt x="2" y="552"/>
                </a:lnTo>
                <a:lnTo>
                  <a:pt x="16" y="568"/>
                </a:lnTo>
                <a:lnTo>
                  <a:pt x="0" y="590"/>
                </a:lnTo>
                <a:lnTo>
                  <a:pt x="19" y="609"/>
                </a:lnTo>
                <a:lnTo>
                  <a:pt x="43" y="593"/>
                </a:lnTo>
                <a:lnTo>
                  <a:pt x="81" y="596"/>
                </a:lnTo>
                <a:lnTo>
                  <a:pt x="87" y="623"/>
                </a:lnTo>
                <a:lnTo>
                  <a:pt x="111" y="634"/>
                </a:lnTo>
                <a:lnTo>
                  <a:pt x="136" y="648"/>
                </a:lnTo>
                <a:lnTo>
                  <a:pt x="163" y="637"/>
                </a:lnTo>
                <a:lnTo>
                  <a:pt x="193" y="678"/>
                </a:lnTo>
                <a:lnTo>
                  <a:pt x="223" y="672"/>
                </a:lnTo>
                <a:lnTo>
                  <a:pt x="223" y="694"/>
                </a:lnTo>
                <a:lnTo>
                  <a:pt x="253" y="699"/>
                </a:lnTo>
                <a:lnTo>
                  <a:pt x="278" y="719"/>
                </a:lnTo>
                <a:lnTo>
                  <a:pt x="275" y="754"/>
                </a:lnTo>
                <a:lnTo>
                  <a:pt x="283" y="776"/>
                </a:lnTo>
                <a:lnTo>
                  <a:pt x="256" y="806"/>
                </a:lnTo>
                <a:lnTo>
                  <a:pt x="270" y="842"/>
                </a:lnTo>
                <a:lnTo>
                  <a:pt x="253" y="866"/>
                </a:lnTo>
                <a:lnTo>
                  <a:pt x="267" y="891"/>
                </a:lnTo>
                <a:lnTo>
                  <a:pt x="240" y="926"/>
                </a:lnTo>
                <a:lnTo>
                  <a:pt x="207" y="926"/>
                </a:lnTo>
                <a:lnTo>
                  <a:pt x="177" y="948"/>
                </a:lnTo>
                <a:lnTo>
                  <a:pt x="199" y="973"/>
                </a:lnTo>
                <a:lnTo>
                  <a:pt x="188" y="1003"/>
                </a:lnTo>
                <a:lnTo>
                  <a:pt x="210" y="1027"/>
                </a:lnTo>
                <a:lnTo>
                  <a:pt x="229" y="1044"/>
                </a:lnTo>
                <a:lnTo>
                  <a:pt x="221" y="1068"/>
                </a:lnTo>
                <a:lnTo>
                  <a:pt x="221" y="1104"/>
                </a:lnTo>
                <a:lnTo>
                  <a:pt x="240" y="1137"/>
                </a:lnTo>
                <a:lnTo>
                  <a:pt x="319" y="1139"/>
                </a:lnTo>
                <a:lnTo>
                  <a:pt x="346" y="1153"/>
                </a:lnTo>
                <a:lnTo>
                  <a:pt x="387" y="1131"/>
                </a:lnTo>
                <a:lnTo>
                  <a:pt x="403" y="1104"/>
                </a:lnTo>
                <a:lnTo>
                  <a:pt x="431" y="1104"/>
                </a:lnTo>
                <a:lnTo>
                  <a:pt x="453" y="1128"/>
                </a:lnTo>
                <a:lnTo>
                  <a:pt x="532" y="1120"/>
                </a:lnTo>
                <a:lnTo>
                  <a:pt x="551" y="1098"/>
                </a:lnTo>
                <a:lnTo>
                  <a:pt x="584" y="1098"/>
                </a:lnTo>
                <a:lnTo>
                  <a:pt x="608" y="1126"/>
                </a:lnTo>
                <a:lnTo>
                  <a:pt x="633" y="1128"/>
                </a:lnTo>
                <a:lnTo>
                  <a:pt x="671" y="1107"/>
                </a:lnTo>
                <a:lnTo>
                  <a:pt x="706" y="1123"/>
                </a:lnTo>
                <a:lnTo>
                  <a:pt x="734" y="1120"/>
                </a:lnTo>
                <a:lnTo>
                  <a:pt x="780" y="1131"/>
                </a:lnTo>
                <a:lnTo>
                  <a:pt x="824" y="1148"/>
                </a:lnTo>
                <a:lnTo>
                  <a:pt x="843" y="1126"/>
                </a:lnTo>
                <a:lnTo>
                  <a:pt x="881" y="1104"/>
                </a:lnTo>
                <a:lnTo>
                  <a:pt x="873" y="1060"/>
                </a:lnTo>
                <a:lnTo>
                  <a:pt x="906" y="1038"/>
                </a:lnTo>
                <a:lnTo>
                  <a:pt x="949" y="1074"/>
                </a:lnTo>
                <a:lnTo>
                  <a:pt x="974" y="1071"/>
                </a:lnTo>
                <a:lnTo>
                  <a:pt x="987" y="1104"/>
                </a:lnTo>
                <a:lnTo>
                  <a:pt x="1007" y="1131"/>
                </a:lnTo>
                <a:lnTo>
                  <a:pt x="1023" y="1115"/>
                </a:lnTo>
                <a:lnTo>
                  <a:pt x="1023" y="1085"/>
                </a:lnTo>
                <a:lnTo>
                  <a:pt x="1056" y="1052"/>
                </a:lnTo>
                <a:lnTo>
                  <a:pt x="1105" y="1060"/>
                </a:lnTo>
                <a:lnTo>
                  <a:pt x="1143" y="1060"/>
                </a:lnTo>
                <a:lnTo>
                  <a:pt x="1170" y="1063"/>
                </a:lnTo>
                <a:lnTo>
                  <a:pt x="1181" y="1038"/>
                </a:lnTo>
                <a:lnTo>
                  <a:pt x="1206" y="1049"/>
                </a:lnTo>
                <a:lnTo>
                  <a:pt x="1233" y="1030"/>
                </a:lnTo>
                <a:lnTo>
                  <a:pt x="1230" y="1000"/>
                </a:lnTo>
                <a:lnTo>
                  <a:pt x="1184" y="978"/>
                </a:lnTo>
                <a:lnTo>
                  <a:pt x="1187" y="945"/>
                </a:lnTo>
                <a:lnTo>
                  <a:pt x="1208" y="924"/>
                </a:lnTo>
                <a:lnTo>
                  <a:pt x="1214" y="902"/>
                </a:lnTo>
                <a:lnTo>
                  <a:pt x="1230" y="891"/>
                </a:lnTo>
                <a:lnTo>
                  <a:pt x="1255" y="896"/>
                </a:lnTo>
                <a:lnTo>
                  <a:pt x="1274" y="880"/>
                </a:lnTo>
                <a:lnTo>
                  <a:pt x="1307" y="880"/>
                </a:lnTo>
                <a:lnTo>
                  <a:pt x="1318" y="852"/>
                </a:lnTo>
                <a:lnTo>
                  <a:pt x="1353" y="855"/>
                </a:lnTo>
                <a:lnTo>
                  <a:pt x="1350" y="820"/>
                </a:lnTo>
                <a:lnTo>
                  <a:pt x="1372" y="801"/>
                </a:lnTo>
                <a:lnTo>
                  <a:pt x="1408" y="798"/>
                </a:lnTo>
                <a:lnTo>
                  <a:pt x="1397" y="749"/>
                </a:lnTo>
                <a:lnTo>
                  <a:pt x="1419" y="730"/>
                </a:lnTo>
                <a:lnTo>
                  <a:pt x="1421" y="683"/>
                </a:lnTo>
                <a:lnTo>
                  <a:pt x="1421" y="683"/>
                </a:lnTo>
                <a:close/>
              </a:path>
            </a:pathLst>
          </a:custGeom>
          <a:solidFill>
            <a:schemeClr val="bg1">
              <a:alpha val="59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71" name="Freeform 8">
            <a:extLst>
              <a:ext uri="{FF2B5EF4-FFF2-40B4-BE49-F238E27FC236}">
                <a16:creationId xmlns:a16="http://schemas.microsoft.com/office/drawing/2014/main" id="{572E45F7-6010-4D38-A247-8542F7C4DF42}"/>
              </a:ext>
            </a:extLst>
          </p:cNvPr>
          <p:cNvSpPr>
            <a:spLocks/>
          </p:cNvSpPr>
          <p:nvPr/>
        </p:nvSpPr>
        <p:spPr bwMode="auto">
          <a:xfrm>
            <a:off x="3528220" y="3205933"/>
            <a:ext cx="506413" cy="390525"/>
          </a:xfrm>
          <a:custGeom>
            <a:avLst/>
            <a:gdLst>
              <a:gd name="T0" fmla="*/ 316 w 319"/>
              <a:gd name="T1" fmla="*/ 112 h 246"/>
              <a:gd name="T2" fmla="*/ 286 w 319"/>
              <a:gd name="T3" fmla="*/ 115 h 246"/>
              <a:gd name="T4" fmla="*/ 267 w 319"/>
              <a:gd name="T5" fmla="*/ 128 h 246"/>
              <a:gd name="T6" fmla="*/ 281 w 319"/>
              <a:gd name="T7" fmla="*/ 142 h 246"/>
              <a:gd name="T8" fmla="*/ 283 w 319"/>
              <a:gd name="T9" fmla="*/ 172 h 246"/>
              <a:gd name="T10" fmla="*/ 264 w 319"/>
              <a:gd name="T11" fmla="*/ 191 h 246"/>
              <a:gd name="T12" fmla="*/ 240 w 319"/>
              <a:gd name="T13" fmla="*/ 175 h 246"/>
              <a:gd name="T14" fmla="*/ 210 w 319"/>
              <a:gd name="T15" fmla="*/ 169 h 246"/>
              <a:gd name="T16" fmla="*/ 196 w 319"/>
              <a:gd name="T17" fmla="*/ 186 h 246"/>
              <a:gd name="T18" fmla="*/ 169 w 319"/>
              <a:gd name="T19" fmla="*/ 191 h 246"/>
              <a:gd name="T20" fmla="*/ 152 w 319"/>
              <a:gd name="T21" fmla="*/ 216 h 246"/>
              <a:gd name="T22" fmla="*/ 131 w 319"/>
              <a:gd name="T23" fmla="*/ 216 h 246"/>
              <a:gd name="T24" fmla="*/ 109 w 319"/>
              <a:gd name="T25" fmla="*/ 224 h 246"/>
              <a:gd name="T26" fmla="*/ 103 w 319"/>
              <a:gd name="T27" fmla="*/ 240 h 246"/>
              <a:gd name="T28" fmla="*/ 79 w 319"/>
              <a:gd name="T29" fmla="*/ 246 h 246"/>
              <a:gd name="T30" fmla="*/ 60 w 319"/>
              <a:gd name="T31" fmla="*/ 224 h 246"/>
              <a:gd name="T32" fmla="*/ 68 w 319"/>
              <a:gd name="T33" fmla="*/ 194 h 246"/>
              <a:gd name="T34" fmla="*/ 40 w 319"/>
              <a:gd name="T35" fmla="*/ 180 h 246"/>
              <a:gd name="T36" fmla="*/ 49 w 319"/>
              <a:gd name="T37" fmla="*/ 164 h 246"/>
              <a:gd name="T38" fmla="*/ 27 w 319"/>
              <a:gd name="T39" fmla="*/ 148 h 246"/>
              <a:gd name="T40" fmla="*/ 8 w 319"/>
              <a:gd name="T41" fmla="*/ 123 h 246"/>
              <a:gd name="T42" fmla="*/ 21 w 319"/>
              <a:gd name="T43" fmla="*/ 101 h 246"/>
              <a:gd name="T44" fmla="*/ 0 w 319"/>
              <a:gd name="T45" fmla="*/ 74 h 246"/>
              <a:gd name="T46" fmla="*/ 40 w 319"/>
              <a:gd name="T47" fmla="*/ 55 h 246"/>
              <a:gd name="T48" fmla="*/ 57 w 319"/>
              <a:gd name="T49" fmla="*/ 63 h 246"/>
              <a:gd name="T50" fmla="*/ 84 w 319"/>
              <a:gd name="T51" fmla="*/ 66 h 246"/>
              <a:gd name="T52" fmla="*/ 76 w 319"/>
              <a:gd name="T53" fmla="*/ 38 h 246"/>
              <a:gd name="T54" fmla="*/ 95 w 319"/>
              <a:gd name="T55" fmla="*/ 30 h 246"/>
              <a:gd name="T56" fmla="*/ 120 w 319"/>
              <a:gd name="T57" fmla="*/ 33 h 246"/>
              <a:gd name="T58" fmla="*/ 147 w 319"/>
              <a:gd name="T59" fmla="*/ 19 h 246"/>
              <a:gd name="T60" fmla="*/ 161 w 319"/>
              <a:gd name="T61" fmla="*/ 0 h 246"/>
              <a:gd name="T62" fmla="*/ 193 w 319"/>
              <a:gd name="T63" fmla="*/ 0 h 246"/>
              <a:gd name="T64" fmla="*/ 201 w 319"/>
              <a:gd name="T65" fmla="*/ 14 h 246"/>
              <a:gd name="T66" fmla="*/ 221 w 319"/>
              <a:gd name="T67" fmla="*/ 19 h 246"/>
              <a:gd name="T68" fmla="*/ 226 w 319"/>
              <a:gd name="T69" fmla="*/ 30 h 246"/>
              <a:gd name="T70" fmla="*/ 245 w 319"/>
              <a:gd name="T71" fmla="*/ 25 h 246"/>
              <a:gd name="T72" fmla="*/ 240 w 319"/>
              <a:gd name="T73" fmla="*/ 46 h 246"/>
              <a:gd name="T74" fmla="*/ 270 w 319"/>
              <a:gd name="T75" fmla="*/ 52 h 246"/>
              <a:gd name="T76" fmla="*/ 281 w 319"/>
              <a:gd name="T77" fmla="*/ 74 h 246"/>
              <a:gd name="T78" fmla="*/ 300 w 319"/>
              <a:gd name="T79" fmla="*/ 74 h 246"/>
              <a:gd name="T80" fmla="*/ 319 w 319"/>
              <a:gd name="T81" fmla="*/ 96 h 246"/>
              <a:gd name="T82" fmla="*/ 316 w 319"/>
              <a:gd name="T83" fmla="*/ 112 h 246"/>
              <a:gd name="T84" fmla="*/ 316 w 319"/>
              <a:gd name="T85" fmla="*/ 112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19" h="246">
                <a:moveTo>
                  <a:pt x="316" y="112"/>
                </a:moveTo>
                <a:lnTo>
                  <a:pt x="286" y="115"/>
                </a:lnTo>
                <a:lnTo>
                  <a:pt x="267" y="128"/>
                </a:lnTo>
                <a:lnTo>
                  <a:pt x="281" y="142"/>
                </a:lnTo>
                <a:lnTo>
                  <a:pt x="283" y="172"/>
                </a:lnTo>
                <a:lnTo>
                  <a:pt x="264" y="191"/>
                </a:lnTo>
                <a:lnTo>
                  <a:pt x="240" y="175"/>
                </a:lnTo>
                <a:lnTo>
                  <a:pt x="210" y="169"/>
                </a:lnTo>
                <a:lnTo>
                  <a:pt x="196" y="186"/>
                </a:lnTo>
                <a:lnTo>
                  <a:pt x="169" y="191"/>
                </a:lnTo>
                <a:lnTo>
                  <a:pt x="152" y="216"/>
                </a:lnTo>
                <a:lnTo>
                  <a:pt x="131" y="216"/>
                </a:lnTo>
                <a:lnTo>
                  <a:pt x="109" y="224"/>
                </a:lnTo>
                <a:lnTo>
                  <a:pt x="103" y="240"/>
                </a:lnTo>
                <a:lnTo>
                  <a:pt x="79" y="246"/>
                </a:lnTo>
                <a:lnTo>
                  <a:pt x="60" y="224"/>
                </a:lnTo>
                <a:lnTo>
                  <a:pt x="68" y="194"/>
                </a:lnTo>
                <a:lnTo>
                  <a:pt x="40" y="180"/>
                </a:lnTo>
                <a:lnTo>
                  <a:pt x="49" y="164"/>
                </a:lnTo>
                <a:lnTo>
                  <a:pt x="27" y="148"/>
                </a:lnTo>
                <a:lnTo>
                  <a:pt x="8" y="123"/>
                </a:lnTo>
                <a:lnTo>
                  <a:pt x="21" y="101"/>
                </a:lnTo>
                <a:lnTo>
                  <a:pt x="0" y="74"/>
                </a:lnTo>
                <a:lnTo>
                  <a:pt x="40" y="55"/>
                </a:lnTo>
                <a:lnTo>
                  <a:pt x="57" y="63"/>
                </a:lnTo>
                <a:lnTo>
                  <a:pt x="84" y="66"/>
                </a:lnTo>
                <a:lnTo>
                  <a:pt x="76" y="38"/>
                </a:lnTo>
                <a:lnTo>
                  <a:pt x="95" y="30"/>
                </a:lnTo>
                <a:lnTo>
                  <a:pt x="120" y="33"/>
                </a:lnTo>
                <a:lnTo>
                  <a:pt x="147" y="19"/>
                </a:lnTo>
                <a:lnTo>
                  <a:pt x="161" y="0"/>
                </a:lnTo>
                <a:lnTo>
                  <a:pt x="193" y="0"/>
                </a:lnTo>
                <a:lnTo>
                  <a:pt x="201" y="14"/>
                </a:lnTo>
                <a:lnTo>
                  <a:pt x="221" y="19"/>
                </a:lnTo>
                <a:lnTo>
                  <a:pt x="226" y="30"/>
                </a:lnTo>
                <a:lnTo>
                  <a:pt x="245" y="25"/>
                </a:lnTo>
                <a:lnTo>
                  <a:pt x="240" y="46"/>
                </a:lnTo>
                <a:lnTo>
                  <a:pt x="270" y="52"/>
                </a:lnTo>
                <a:lnTo>
                  <a:pt x="281" y="74"/>
                </a:lnTo>
                <a:lnTo>
                  <a:pt x="300" y="74"/>
                </a:lnTo>
                <a:lnTo>
                  <a:pt x="319" y="96"/>
                </a:lnTo>
                <a:lnTo>
                  <a:pt x="316" y="112"/>
                </a:lnTo>
                <a:lnTo>
                  <a:pt x="316" y="112"/>
                </a:lnTo>
                <a:close/>
              </a:path>
            </a:pathLst>
          </a:custGeom>
          <a:solidFill>
            <a:schemeClr val="bg1">
              <a:alpha val="42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72" name="Freeform 10">
            <a:extLst>
              <a:ext uri="{FF2B5EF4-FFF2-40B4-BE49-F238E27FC236}">
                <a16:creationId xmlns:a16="http://schemas.microsoft.com/office/drawing/2014/main" id="{76A20A56-B9D9-44E5-AE97-80B5AB9EB5F5}"/>
              </a:ext>
            </a:extLst>
          </p:cNvPr>
          <p:cNvSpPr>
            <a:spLocks/>
          </p:cNvSpPr>
          <p:nvPr/>
        </p:nvSpPr>
        <p:spPr bwMode="auto">
          <a:xfrm>
            <a:off x="1569245" y="3318645"/>
            <a:ext cx="1528763" cy="1908175"/>
          </a:xfrm>
          <a:custGeom>
            <a:avLst/>
            <a:gdLst>
              <a:gd name="T0" fmla="*/ 598 w 963"/>
              <a:gd name="T1" fmla="*/ 47 h 1202"/>
              <a:gd name="T2" fmla="*/ 565 w 963"/>
              <a:gd name="T3" fmla="*/ 107 h 1202"/>
              <a:gd name="T4" fmla="*/ 475 w 963"/>
              <a:gd name="T5" fmla="*/ 68 h 1202"/>
              <a:gd name="T6" fmla="*/ 385 w 963"/>
              <a:gd name="T7" fmla="*/ 159 h 1202"/>
              <a:gd name="T8" fmla="*/ 328 w 963"/>
              <a:gd name="T9" fmla="*/ 161 h 1202"/>
              <a:gd name="T10" fmla="*/ 270 w 963"/>
              <a:gd name="T11" fmla="*/ 150 h 1202"/>
              <a:gd name="T12" fmla="*/ 197 w 963"/>
              <a:gd name="T13" fmla="*/ 200 h 1202"/>
              <a:gd name="T14" fmla="*/ 139 w 963"/>
              <a:gd name="T15" fmla="*/ 197 h 1202"/>
              <a:gd name="T16" fmla="*/ 52 w 963"/>
              <a:gd name="T17" fmla="*/ 265 h 1202"/>
              <a:gd name="T18" fmla="*/ 0 w 963"/>
              <a:gd name="T19" fmla="*/ 350 h 1202"/>
              <a:gd name="T20" fmla="*/ 82 w 963"/>
              <a:gd name="T21" fmla="*/ 421 h 1202"/>
              <a:gd name="T22" fmla="*/ 109 w 963"/>
              <a:gd name="T23" fmla="*/ 503 h 1202"/>
              <a:gd name="T24" fmla="*/ 156 w 963"/>
              <a:gd name="T25" fmla="*/ 579 h 1202"/>
              <a:gd name="T26" fmla="*/ 158 w 963"/>
              <a:gd name="T27" fmla="*/ 670 h 1202"/>
              <a:gd name="T28" fmla="*/ 229 w 963"/>
              <a:gd name="T29" fmla="*/ 724 h 1202"/>
              <a:gd name="T30" fmla="*/ 303 w 963"/>
              <a:gd name="T31" fmla="*/ 782 h 1202"/>
              <a:gd name="T32" fmla="*/ 360 w 963"/>
              <a:gd name="T33" fmla="*/ 776 h 1202"/>
              <a:gd name="T34" fmla="*/ 418 w 963"/>
              <a:gd name="T35" fmla="*/ 858 h 1202"/>
              <a:gd name="T36" fmla="*/ 464 w 963"/>
              <a:gd name="T37" fmla="*/ 926 h 1202"/>
              <a:gd name="T38" fmla="*/ 516 w 963"/>
              <a:gd name="T39" fmla="*/ 995 h 1202"/>
              <a:gd name="T40" fmla="*/ 584 w 963"/>
              <a:gd name="T41" fmla="*/ 1014 h 1202"/>
              <a:gd name="T42" fmla="*/ 658 w 963"/>
              <a:gd name="T43" fmla="*/ 1104 h 1202"/>
              <a:gd name="T44" fmla="*/ 726 w 963"/>
              <a:gd name="T45" fmla="*/ 1202 h 1202"/>
              <a:gd name="T46" fmla="*/ 751 w 963"/>
              <a:gd name="T47" fmla="*/ 1142 h 1202"/>
              <a:gd name="T48" fmla="*/ 791 w 963"/>
              <a:gd name="T49" fmla="*/ 1096 h 1202"/>
              <a:gd name="T50" fmla="*/ 783 w 963"/>
              <a:gd name="T51" fmla="*/ 1052 h 1202"/>
              <a:gd name="T52" fmla="*/ 816 w 963"/>
              <a:gd name="T53" fmla="*/ 1003 h 1202"/>
              <a:gd name="T54" fmla="*/ 860 w 963"/>
              <a:gd name="T55" fmla="*/ 973 h 1202"/>
              <a:gd name="T56" fmla="*/ 857 w 963"/>
              <a:gd name="T57" fmla="*/ 902 h 1202"/>
              <a:gd name="T58" fmla="*/ 862 w 963"/>
              <a:gd name="T59" fmla="*/ 864 h 1202"/>
              <a:gd name="T60" fmla="*/ 882 w 963"/>
              <a:gd name="T61" fmla="*/ 825 h 1202"/>
              <a:gd name="T62" fmla="*/ 928 w 963"/>
              <a:gd name="T63" fmla="*/ 768 h 1202"/>
              <a:gd name="T64" fmla="*/ 912 w 963"/>
              <a:gd name="T65" fmla="*/ 689 h 1202"/>
              <a:gd name="T66" fmla="*/ 903 w 963"/>
              <a:gd name="T67" fmla="*/ 631 h 1202"/>
              <a:gd name="T68" fmla="*/ 901 w 963"/>
              <a:gd name="T69" fmla="*/ 574 h 1202"/>
              <a:gd name="T70" fmla="*/ 909 w 963"/>
              <a:gd name="T71" fmla="*/ 514 h 1202"/>
              <a:gd name="T72" fmla="*/ 868 w 963"/>
              <a:gd name="T73" fmla="*/ 473 h 1202"/>
              <a:gd name="T74" fmla="*/ 857 w 963"/>
              <a:gd name="T75" fmla="*/ 418 h 1202"/>
              <a:gd name="T76" fmla="*/ 920 w 963"/>
              <a:gd name="T77" fmla="*/ 396 h 1202"/>
              <a:gd name="T78" fmla="*/ 933 w 963"/>
              <a:gd name="T79" fmla="*/ 336 h 1202"/>
              <a:gd name="T80" fmla="*/ 936 w 963"/>
              <a:gd name="T81" fmla="*/ 276 h 1202"/>
              <a:gd name="T82" fmla="*/ 955 w 963"/>
              <a:gd name="T83" fmla="*/ 224 h 1202"/>
              <a:gd name="T84" fmla="*/ 933 w 963"/>
              <a:gd name="T85" fmla="*/ 169 h 1202"/>
              <a:gd name="T86" fmla="*/ 903 w 963"/>
              <a:gd name="T87" fmla="*/ 142 h 1202"/>
              <a:gd name="T88" fmla="*/ 843 w 963"/>
              <a:gd name="T89" fmla="*/ 107 h 1202"/>
              <a:gd name="T90" fmla="*/ 791 w 963"/>
              <a:gd name="T91" fmla="*/ 104 h 1202"/>
              <a:gd name="T92" fmla="*/ 761 w 963"/>
              <a:gd name="T93" fmla="*/ 66 h 1202"/>
              <a:gd name="T94" fmla="*/ 699 w 963"/>
              <a:gd name="T95" fmla="*/ 79 h 1202"/>
              <a:gd name="T96" fmla="*/ 696 w 963"/>
              <a:gd name="T97" fmla="*/ 38 h 1202"/>
              <a:gd name="T98" fmla="*/ 641 w 963"/>
              <a:gd name="T99" fmla="*/ 0 h 1202"/>
              <a:gd name="T100" fmla="*/ 617 w 963"/>
              <a:gd name="T101" fmla="*/ 0 h 1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63" h="1202">
                <a:moveTo>
                  <a:pt x="617" y="0"/>
                </a:moveTo>
                <a:lnTo>
                  <a:pt x="598" y="47"/>
                </a:lnTo>
                <a:lnTo>
                  <a:pt x="565" y="57"/>
                </a:lnTo>
                <a:lnTo>
                  <a:pt x="565" y="107"/>
                </a:lnTo>
                <a:lnTo>
                  <a:pt x="521" y="74"/>
                </a:lnTo>
                <a:lnTo>
                  <a:pt x="475" y="68"/>
                </a:lnTo>
                <a:lnTo>
                  <a:pt x="385" y="126"/>
                </a:lnTo>
                <a:lnTo>
                  <a:pt x="385" y="159"/>
                </a:lnTo>
                <a:lnTo>
                  <a:pt x="363" y="180"/>
                </a:lnTo>
                <a:lnTo>
                  <a:pt x="328" y="161"/>
                </a:lnTo>
                <a:lnTo>
                  <a:pt x="308" y="172"/>
                </a:lnTo>
                <a:lnTo>
                  <a:pt x="270" y="150"/>
                </a:lnTo>
                <a:lnTo>
                  <a:pt x="227" y="167"/>
                </a:lnTo>
                <a:lnTo>
                  <a:pt x="197" y="200"/>
                </a:lnTo>
                <a:lnTo>
                  <a:pt x="167" y="172"/>
                </a:lnTo>
                <a:lnTo>
                  <a:pt x="139" y="197"/>
                </a:lnTo>
                <a:lnTo>
                  <a:pt x="98" y="194"/>
                </a:lnTo>
                <a:lnTo>
                  <a:pt x="52" y="265"/>
                </a:lnTo>
                <a:lnTo>
                  <a:pt x="49" y="306"/>
                </a:lnTo>
                <a:lnTo>
                  <a:pt x="0" y="350"/>
                </a:lnTo>
                <a:lnTo>
                  <a:pt x="38" y="391"/>
                </a:lnTo>
                <a:lnTo>
                  <a:pt x="82" y="421"/>
                </a:lnTo>
                <a:lnTo>
                  <a:pt x="79" y="467"/>
                </a:lnTo>
                <a:lnTo>
                  <a:pt x="109" y="503"/>
                </a:lnTo>
                <a:lnTo>
                  <a:pt x="107" y="547"/>
                </a:lnTo>
                <a:lnTo>
                  <a:pt x="156" y="579"/>
                </a:lnTo>
                <a:lnTo>
                  <a:pt x="150" y="631"/>
                </a:lnTo>
                <a:lnTo>
                  <a:pt x="158" y="670"/>
                </a:lnTo>
                <a:lnTo>
                  <a:pt x="197" y="689"/>
                </a:lnTo>
                <a:lnTo>
                  <a:pt x="229" y="724"/>
                </a:lnTo>
                <a:lnTo>
                  <a:pt x="257" y="768"/>
                </a:lnTo>
                <a:lnTo>
                  <a:pt x="303" y="782"/>
                </a:lnTo>
                <a:lnTo>
                  <a:pt x="317" y="771"/>
                </a:lnTo>
                <a:lnTo>
                  <a:pt x="360" y="776"/>
                </a:lnTo>
                <a:lnTo>
                  <a:pt x="412" y="814"/>
                </a:lnTo>
                <a:lnTo>
                  <a:pt x="418" y="858"/>
                </a:lnTo>
                <a:lnTo>
                  <a:pt x="464" y="905"/>
                </a:lnTo>
                <a:lnTo>
                  <a:pt x="464" y="926"/>
                </a:lnTo>
                <a:lnTo>
                  <a:pt x="508" y="962"/>
                </a:lnTo>
                <a:lnTo>
                  <a:pt x="516" y="995"/>
                </a:lnTo>
                <a:lnTo>
                  <a:pt x="543" y="1014"/>
                </a:lnTo>
                <a:lnTo>
                  <a:pt x="584" y="1014"/>
                </a:lnTo>
                <a:lnTo>
                  <a:pt x="622" y="1052"/>
                </a:lnTo>
                <a:lnTo>
                  <a:pt x="658" y="1104"/>
                </a:lnTo>
                <a:lnTo>
                  <a:pt x="660" y="1159"/>
                </a:lnTo>
                <a:lnTo>
                  <a:pt x="726" y="1202"/>
                </a:lnTo>
                <a:lnTo>
                  <a:pt x="751" y="1167"/>
                </a:lnTo>
                <a:lnTo>
                  <a:pt x="751" y="1142"/>
                </a:lnTo>
                <a:lnTo>
                  <a:pt x="759" y="1109"/>
                </a:lnTo>
                <a:lnTo>
                  <a:pt x="791" y="1096"/>
                </a:lnTo>
                <a:lnTo>
                  <a:pt x="797" y="1074"/>
                </a:lnTo>
                <a:lnTo>
                  <a:pt x="783" y="1052"/>
                </a:lnTo>
                <a:lnTo>
                  <a:pt x="791" y="995"/>
                </a:lnTo>
                <a:lnTo>
                  <a:pt x="816" y="1003"/>
                </a:lnTo>
                <a:lnTo>
                  <a:pt x="824" y="987"/>
                </a:lnTo>
                <a:lnTo>
                  <a:pt x="860" y="973"/>
                </a:lnTo>
                <a:lnTo>
                  <a:pt x="876" y="937"/>
                </a:lnTo>
                <a:lnTo>
                  <a:pt x="857" y="902"/>
                </a:lnTo>
                <a:lnTo>
                  <a:pt x="887" y="888"/>
                </a:lnTo>
                <a:lnTo>
                  <a:pt x="862" y="864"/>
                </a:lnTo>
                <a:lnTo>
                  <a:pt x="882" y="847"/>
                </a:lnTo>
                <a:lnTo>
                  <a:pt x="882" y="825"/>
                </a:lnTo>
                <a:lnTo>
                  <a:pt x="901" y="809"/>
                </a:lnTo>
                <a:lnTo>
                  <a:pt x="928" y="768"/>
                </a:lnTo>
                <a:lnTo>
                  <a:pt x="909" y="735"/>
                </a:lnTo>
                <a:lnTo>
                  <a:pt x="912" y="689"/>
                </a:lnTo>
                <a:lnTo>
                  <a:pt x="912" y="661"/>
                </a:lnTo>
                <a:lnTo>
                  <a:pt x="903" y="631"/>
                </a:lnTo>
                <a:lnTo>
                  <a:pt x="920" y="607"/>
                </a:lnTo>
                <a:lnTo>
                  <a:pt x="901" y="574"/>
                </a:lnTo>
                <a:lnTo>
                  <a:pt x="901" y="538"/>
                </a:lnTo>
                <a:lnTo>
                  <a:pt x="909" y="514"/>
                </a:lnTo>
                <a:lnTo>
                  <a:pt x="890" y="497"/>
                </a:lnTo>
                <a:lnTo>
                  <a:pt x="868" y="473"/>
                </a:lnTo>
                <a:lnTo>
                  <a:pt x="879" y="443"/>
                </a:lnTo>
                <a:lnTo>
                  <a:pt x="857" y="418"/>
                </a:lnTo>
                <a:lnTo>
                  <a:pt x="887" y="396"/>
                </a:lnTo>
                <a:lnTo>
                  <a:pt x="920" y="396"/>
                </a:lnTo>
                <a:lnTo>
                  <a:pt x="947" y="361"/>
                </a:lnTo>
                <a:lnTo>
                  <a:pt x="933" y="336"/>
                </a:lnTo>
                <a:lnTo>
                  <a:pt x="950" y="312"/>
                </a:lnTo>
                <a:lnTo>
                  <a:pt x="936" y="276"/>
                </a:lnTo>
                <a:lnTo>
                  <a:pt x="963" y="246"/>
                </a:lnTo>
                <a:lnTo>
                  <a:pt x="955" y="224"/>
                </a:lnTo>
                <a:lnTo>
                  <a:pt x="958" y="189"/>
                </a:lnTo>
                <a:lnTo>
                  <a:pt x="933" y="169"/>
                </a:lnTo>
                <a:lnTo>
                  <a:pt x="903" y="164"/>
                </a:lnTo>
                <a:lnTo>
                  <a:pt x="903" y="142"/>
                </a:lnTo>
                <a:lnTo>
                  <a:pt x="873" y="148"/>
                </a:lnTo>
                <a:lnTo>
                  <a:pt x="843" y="107"/>
                </a:lnTo>
                <a:lnTo>
                  <a:pt x="816" y="118"/>
                </a:lnTo>
                <a:lnTo>
                  <a:pt x="791" y="104"/>
                </a:lnTo>
                <a:lnTo>
                  <a:pt x="767" y="93"/>
                </a:lnTo>
                <a:lnTo>
                  <a:pt x="761" y="66"/>
                </a:lnTo>
                <a:lnTo>
                  <a:pt x="723" y="63"/>
                </a:lnTo>
                <a:lnTo>
                  <a:pt x="699" y="79"/>
                </a:lnTo>
                <a:lnTo>
                  <a:pt x="680" y="60"/>
                </a:lnTo>
                <a:lnTo>
                  <a:pt x="696" y="38"/>
                </a:lnTo>
                <a:lnTo>
                  <a:pt x="682" y="22"/>
                </a:lnTo>
                <a:lnTo>
                  <a:pt x="641" y="0"/>
                </a:lnTo>
                <a:lnTo>
                  <a:pt x="617" y="0"/>
                </a:lnTo>
                <a:lnTo>
                  <a:pt x="617" y="0"/>
                </a:lnTo>
                <a:close/>
              </a:path>
            </a:pathLst>
          </a:custGeom>
          <a:solidFill>
            <a:schemeClr val="bg1">
              <a:alpha val="55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73" name="Freeform 11">
            <a:extLst>
              <a:ext uri="{FF2B5EF4-FFF2-40B4-BE49-F238E27FC236}">
                <a16:creationId xmlns:a16="http://schemas.microsoft.com/office/drawing/2014/main" id="{3CA7D7AA-571A-459E-889B-6254D6B34372}"/>
              </a:ext>
            </a:extLst>
          </p:cNvPr>
          <p:cNvSpPr>
            <a:spLocks/>
          </p:cNvSpPr>
          <p:nvPr/>
        </p:nvSpPr>
        <p:spPr bwMode="auto">
          <a:xfrm>
            <a:off x="4736307" y="3132908"/>
            <a:ext cx="1576388" cy="1049338"/>
          </a:xfrm>
          <a:custGeom>
            <a:avLst/>
            <a:gdLst>
              <a:gd name="T0" fmla="*/ 982 w 993"/>
              <a:gd name="T1" fmla="*/ 46 h 661"/>
              <a:gd name="T2" fmla="*/ 947 w 993"/>
              <a:gd name="T3" fmla="*/ 150 h 661"/>
              <a:gd name="T4" fmla="*/ 903 w 993"/>
              <a:gd name="T5" fmla="*/ 224 h 661"/>
              <a:gd name="T6" fmla="*/ 920 w 993"/>
              <a:gd name="T7" fmla="*/ 289 h 661"/>
              <a:gd name="T8" fmla="*/ 939 w 993"/>
              <a:gd name="T9" fmla="*/ 347 h 661"/>
              <a:gd name="T10" fmla="*/ 930 w 993"/>
              <a:gd name="T11" fmla="*/ 418 h 661"/>
              <a:gd name="T12" fmla="*/ 955 w 993"/>
              <a:gd name="T13" fmla="*/ 494 h 661"/>
              <a:gd name="T14" fmla="*/ 990 w 993"/>
              <a:gd name="T15" fmla="*/ 554 h 661"/>
              <a:gd name="T16" fmla="*/ 960 w 993"/>
              <a:gd name="T17" fmla="*/ 617 h 661"/>
              <a:gd name="T18" fmla="*/ 906 w 993"/>
              <a:gd name="T19" fmla="*/ 609 h 661"/>
              <a:gd name="T20" fmla="*/ 775 w 993"/>
              <a:gd name="T21" fmla="*/ 644 h 661"/>
              <a:gd name="T22" fmla="*/ 685 w 993"/>
              <a:gd name="T23" fmla="*/ 661 h 661"/>
              <a:gd name="T24" fmla="*/ 606 w 993"/>
              <a:gd name="T25" fmla="*/ 620 h 661"/>
              <a:gd name="T26" fmla="*/ 483 w 993"/>
              <a:gd name="T27" fmla="*/ 549 h 661"/>
              <a:gd name="T28" fmla="*/ 428 w 993"/>
              <a:gd name="T29" fmla="*/ 516 h 661"/>
              <a:gd name="T30" fmla="*/ 390 w 993"/>
              <a:gd name="T31" fmla="*/ 521 h 661"/>
              <a:gd name="T32" fmla="*/ 344 w 993"/>
              <a:gd name="T33" fmla="*/ 538 h 661"/>
              <a:gd name="T34" fmla="*/ 322 w 993"/>
              <a:gd name="T35" fmla="*/ 497 h 661"/>
              <a:gd name="T36" fmla="*/ 267 w 993"/>
              <a:gd name="T37" fmla="*/ 478 h 661"/>
              <a:gd name="T38" fmla="*/ 202 w 993"/>
              <a:gd name="T39" fmla="*/ 426 h 661"/>
              <a:gd name="T40" fmla="*/ 93 w 993"/>
              <a:gd name="T41" fmla="*/ 385 h 661"/>
              <a:gd name="T42" fmla="*/ 104 w 993"/>
              <a:gd name="T43" fmla="*/ 317 h 661"/>
              <a:gd name="T44" fmla="*/ 65 w 993"/>
              <a:gd name="T45" fmla="*/ 251 h 661"/>
              <a:gd name="T46" fmla="*/ 33 w 993"/>
              <a:gd name="T47" fmla="*/ 213 h 661"/>
              <a:gd name="T48" fmla="*/ 5 w 993"/>
              <a:gd name="T49" fmla="*/ 166 h 661"/>
              <a:gd name="T50" fmla="*/ 76 w 993"/>
              <a:gd name="T51" fmla="*/ 125 h 661"/>
              <a:gd name="T52" fmla="*/ 164 w 993"/>
              <a:gd name="T53" fmla="*/ 92 h 661"/>
              <a:gd name="T54" fmla="*/ 251 w 993"/>
              <a:gd name="T55" fmla="*/ 51 h 661"/>
              <a:gd name="T56" fmla="*/ 278 w 993"/>
              <a:gd name="T57" fmla="*/ 84 h 661"/>
              <a:gd name="T58" fmla="*/ 319 w 993"/>
              <a:gd name="T59" fmla="*/ 73 h 661"/>
              <a:gd name="T60" fmla="*/ 401 w 993"/>
              <a:gd name="T61" fmla="*/ 54 h 661"/>
              <a:gd name="T62" fmla="*/ 423 w 993"/>
              <a:gd name="T63" fmla="*/ 114 h 661"/>
              <a:gd name="T64" fmla="*/ 472 w 993"/>
              <a:gd name="T65" fmla="*/ 139 h 661"/>
              <a:gd name="T66" fmla="*/ 540 w 993"/>
              <a:gd name="T67" fmla="*/ 188 h 661"/>
              <a:gd name="T68" fmla="*/ 633 w 993"/>
              <a:gd name="T69" fmla="*/ 177 h 661"/>
              <a:gd name="T70" fmla="*/ 674 w 993"/>
              <a:gd name="T71" fmla="*/ 103 h 661"/>
              <a:gd name="T72" fmla="*/ 731 w 993"/>
              <a:gd name="T73" fmla="*/ 54 h 661"/>
              <a:gd name="T74" fmla="*/ 805 w 993"/>
              <a:gd name="T75" fmla="*/ 76 h 661"/>
              <a:gd name="T76" fmla="*/ 920 w 993"/>
              <a:gd name="T77" fmla="*/ 76 h 661"/>
              <a:gd name="T78" fmla="*/ 939 w 993"/>
              <a:gd name="T79" fmla="*/ 19 h 661"/>
              <a:gd name="T80" fmla="*/ 993 w 993"/>
              <a:gd name="T81" fmla="*/ 0 h 6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93" h="661">
                <a:moveTo>
                  <a:pt x="993" y="0"/>
                </a:moveTo>
                <a:lnTo>
                  <a:pt x="982" y="46"/>
                </a:lnTo>
                <a:lnTo>
                  <a:pt x="955" y="101"/>
                </a:lnTo>
                <a:lnTo>
                  <a:pt x="947" y="150"/>
                </a:lnTo>
                <a:lnTo>
                  <a:pt x="963" y="174"/>
                </a:lnTo>
                <a:lnTo>
                  <a:pt x="903" y="224"/>
                </a:lnTo>
                <a:lnTo>
                  <a:pt x="903" y="256"/>
                </a:lnTo>
                <a:lnTo>
                  <a:pt x="920" y="289"/>
                </a:lnTo>
                <a:lnTo>
                  <a:pt x="925" y="333"/>
                </a:lnTo>
                <a:lnTo>
                  <a:pt x="939" y="347"/>
                </a:lnTo>
                <a:lnTo>
                  <a:pt x="906" y="368"/>
                </a:lnTo>
                <a:lnTo>
                  <a:pt x="930" y="418"/>
                </a:lnTo>
                <a:lnTo>
                  <a:pt x="955" y="470"/>
                </a:lnTo>
                <a:lnTo>
                  <a:pt x="955" y="494"/>
                </a:lnTo>
                <a:lnTo>
                  <a:pt x="990" y="511"/>
                </a:lnTo>
                <a:lnTo>
                  <a:pt x="990" y="554"/>
                </a:lnTo>
                <a:lnTo>
                  <a:pt x="960" y="584"/>
                </a:lnTo>
                <a:lnTo>
                  <a:pt x="960" y="617"/>
                </a:lnTo>
                <a:lnTo>
                  <a:pt x="941" y="644"/>
                </a:lnTo>
                <a:lnTo>
                  <a:pt x="906" y="609"/>
                </a:lnTo>
                <a:lnTo>
                  <a:pt x="797" y="609"/>
                </a:lnTo>
                <a:lnTo>
                  <a:pt x="775" y="644"/>
                </a:lnTo>
                <a:lnTo>
                  <a:pt x="704" y="644"/>
                </a:lnTo>
                <a:lnTo>
                  <a:pt x="685" y="661"/>
                </a:lnTo>
                <a:lnTo>
                  <a:pt x="641" y="620"/>
                </a:lnTo>
                <a:lnTo>
                  <a:pt x="606" y="620"/>
                </a:lnTo>
                <a:lnTo>
                  <a:pt x="565" y="568"/>
                </a:lnTo>
                <a:lnTo>
                  <a:pt x="483" y="549"/>
                </a:lnTo>
                <a:lnTo>
                  <a:pt x="469" y="516"/>
                </a:lnTo>
                <a:lnTo>
                  <a:pt x="428" y="516"/>
                </a:lnTo>
                <a:lnTo>
                  <a:pt x="428" y="494"/>
                </a:lnTo>
                <a:lnTo>
                  <a:pt x="390" y="521"/>
                </a:lnTo>
                <a:lnTo>
                  <a:pt x="390" y="554"/>
                </a:lnTo>
                <a:lnTo>
                  <a:pt x="344" y="538"/>
                </a:lnTo>
                <a:lnTo>
                  <a:pt x="322" y="527"/>
                </a:lnTo>
                <a:lnTo>
                  <a:pt x="322" y="497"/>
                </a:lnTo>
                <a:lnTo>
                  <a:pt x="292" y="480"/>
                </a:lnTo>
                <a:lnTo>
                  <a:pt x="267" y="478"/>
                </a:lnTo>
                <a:lnTo>
                  <a:pt x="243" y="450"/>
                </a:lnTo>
                <a:lnTo>
                  <a:pt x="202" y="426"/>
                </a:lnTo>
                <a:lnTo>
                  <a:pt x="145" y="426"/>
                </a:lnTo>
                <a:lnTo>
                  <a:pt x="93" y="385"/>
                </a:lnTo>
                <a:lnTo>
                  <a:pt x="82" y="336"/>
                </a:lnTo>
                <a:lnTo>
                  <a:pt x="104" y="317"/>
                </a:lnTo>
                <a:lnTo>
                  <a:pt x="106" y="270"/>
                </a:lnTo>
                <a:lnTo>
                  <a:pt x="65" y="251"/>
                </a:lnTo>
                <a:lnTo>
                  <a:pt x="65" y="224"/>
                </a:lnTo>
                <a:lnTo>
                  <a:pt x="33" y="213"/>
                </a:lnTo>
                <a:lnTo>
                  <a:pt x="0" y="194"/>
                </a:lnTo>
                <a:lnTo>
                  <a:pt x="5" y="166"/>
                </a:lnTo>
                <a:lnTo>
                  <a:pt x="24" y="136"/>
                </a:lnTo>
                <a:lnTo>
                  <a:pt x="76" y="125"/>
                </a:lnTo>
                <a:lnTo>
                  <a:pt x="134" y="76"/>
                </a:lnTo>
                <a:lnTo>
                  <a:pt x="164" y="92"/>
                </a:lnTo>
                <a:lnTo>
                  <a:pt x="221" y="92"/>
                </a:lnTo>
                <a:lnTo>
                  <a:pt x="251" y="51"/>
                </a:lnTo>
                <a:lnTo>
                  <a:pt x="278" y="51"/>
                </a:lnTo>
                <a:lnTo>
                  <a:pt x="278" y="84"/>
                </a:lnTo>
                <a:lnTo>
                  <a:pt x="300" y="92"/>
                </a:lnTo>
                <a:lnTo>
                  <a:pt x="319" y="73"/>
                </a:lnTo>
                <a:lnTo>
                  <a:pt x="357" y="54"/>
                </a:lnTo>
                <a:lnTo>
                  <a:pt x="401" y="54"/>
                </a:lnTo>
                <a:lnTo>
                  <a:pt x="423" y="76"/>
                </a:lnTo>
                <a:lnTo>
                  <a:pt x="423" y="114"/>
                </a:lnTo>
                <a:lnTo>
                  <a:pt x="447" y="114"/>
                </a:lnTo>
                <a:lnTo>
                  <a:pt x="472" y="139"/>
                </a:lnTo>
                <a:lnTo>
                  <a:pt x="516" y="164"/>
                </a:lnTo>
                <a:lnTo>
                  <a:pt x="540" y="188"/>
                </a:lnTo>
                <a:lnTo>
                  <a:pt x="578" y="177"/>
                </a:lnTo>
                <a:lnTo>
                  <a:pt x="633" y="177"/>
                </a:lnTo>
                <a:lnTo>
                  <a:pt x="644" y="133"/>
                </a:lnTo>
                <a:lnTo>
                  <a:pt x="674" y="103"/>
                </a:lnTo>
                <a:lnTo>
                  <a:pt x="731" y="87"/>
                </a:lnTo>
                <a:lnTo>
                  <a:pt x="731" y="54"/>
                </a:lnTo>
                <a:lnTo>
                  <a:pt x="756" y="54"/>
                </a:lnTo>
                <a:lnTo>
                  <a:pt x="805" y="76"/>
                </a:lnTo>
                <a:lnTo>
                  <a:pt x="879" y="117"/>
                </a:lnTo>
                <a:lnTo>
                  <a:pt x="920" y="76"/>
                </a:lnTo>
                <a:lnTo>
                  <a:pt x="941" y="54"/>
                </a:lnTo>
                <a:lnTo>
                  <a:pt x="939" y="19"/>
                </a:lnTo>
                <a:lnTo>
                  <a:pt x="993" y="0"/>
                </a:lnTo>
                <a:lnTo>
                  <a:pt x="993" y="0"/>
                </a:lnTo>
                <a:close/>
              </a:path>
            </a:pathLst>
          </a:custGeom>
          <a:solidFill>
            <a:schemeClr val="bg1">
              <a:alpha val="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91,7</a:t>
            </a:r>
          </a:p>
        </p:txBody>
      </p:sp>
      <p:sp>
        <p:nvSpPr>
          <p:cNvPr id="74" name="Freeform 12">
            <a:extLst>
              <a:ext uri="{FF2B5EF4-FFF2-40B4-BE49-F238E27FC236}">
                <a16:creationId xmlns:a16="http://schemas.microsoft.com/office/drawing/2014/main" id="{E123C0E0-F85D-443D-877D-E51C67F7ED96}"/>
              </a:ext>
            </a:extLst>
          </p:cNvPr>
          <p:cNvSpPr>
            <a:spLocks/>
          </p:cNvSpPr>
          <p:nvPr/>
        </p:nvSpPr>
        <p:spPr bwMode="auto">
          <a:xfrm>
            <a:off x="6620670" y="2915420"/>
            <a:ext cx="1836738" cy="1504950"/>
          </a:xfrm>
          <a:custGeom>
            <a:avLst/>
            <a:gdLst>
              <a:gd name="T0" fmla="*/ 169 w 1157"/>
              <a:gd name="T1" fmla="*/ 123 h 948"/>
              <a:gd name="T2" fmla="*/ 115 w 1157"/>
              <a:gd name="T3" fmla="*/ 150 h 948"/>
              <a:gd name="T4" fmla="*/ 57 w 1157"/>
              <a:gd name="T5" fmla="*/ 229 h 948"/>
              <a:gd name="T6" fmla="*/ 52 w 1157"/>
              <a:gd name="T7" fmla="*/ 279 h 948"/>
              <a:gd name="T8" fmla="*/ 5 w 1157"/>
              <a:gd name="T9" fmla="*/ 374 h 948"/>
              <a:gd name="T10" fmla="*/ 8 w 1157"/>
              <a:gd name="T11" fmla="*/ 434 h 948"/>
              <a:gd name="T12" fmla="*/ 22 w 1157"/>
              <a:gd name="T13" fmla="*/ 500 h 948"/>
              <a:gd name="T14" fmla="*/ 49 w 1157"/>
              <a:gd name="T15" fmla="*/ 533 h 948"/>
              <a:gd name="T16" fmla="*/ 109 w 1157"/>
              <a:gd name="T17" fmla="*/ 555 h 948"/>
              <a:gd name="T18" fmla="*/ 186 w 1157"/>
              <a:gd name="T19" fmla="*/ 596 h 948"/>
              <a:gd name="T20" fmla="*/ 240 w 1157"/>
              <a:gd name="T21" fmla="*/ 609 h 948"/>
              <a:gd name="T22" fmla="*/ 295 w 1157"/>
              <a:gd name="T23" fmla="*/ 612 h 948"/>
              <a:gd name="T24" fmla="*/ 371 w 1157"/>
              <a:gd name="T25" fmla="*/ 617 h 948"/>
              <a:gd name="T26" fmla="*/ 407 w 1157"/>
              <a:gd name="T27" fmla="*/ 669 h 948"/>
              <a:gd name="T28" fmla="*/ 458 w 1157"/>
              <a:gd name="T29" fmla="*/ 724 h 948"/>
              <a:gd name="T30" fmla="*/ 483 w 1157"/>
              <a:gd name="T31" fmla="*/ 784 h 948"/>
              <a:gd name="T32" fmla="*/ 532 w 1157"/>
              <a:gd name="T33" fmla="*/ 817 h 948"/>
              <a:gd name="T34" fmla="*/ 595 w 1157"/>
              <a:gd name="T35" fmla="*/ 842 h 948"/>
              <a:gd name="T36" fmla="*/ 688 w 1157"/>
              <a:gd name="T37" fmla="*/ 833 h 948"/>
              <a:gd name="T38" fmla="*/ 756 w 1157"/>
              <a:gd name="T39" fmla="*/ 858 h 948"/>
              <a:gd name="T40" fmla="*/ 789 w 1157"/>
              <a:gd name="T41" fmla="*/ 872 h 948"/>
              <a:gd name="T42" fmla="*/ 838 w 1157"/>
              <a:gd name="T43" fmla="*/ 932 h 948"/>
              <a:gd name="T44" fmla="*/ 898 w 1157"/>
              <a:gd name="T45" fmla="*/ 937 h 948"/>
              <a:gd name="T46" fmla="*/ 947 w 1157"/>
              <a:gd name="T47" fmla="*/ 833 h 948"/>
              <a:gd name="T48" fmla="*/ 1010 w 1157"/>
              <a:gd name="T49" fmla="*/ 831 h 948"/>
              <a:gd name="T50" fmla="*/ 1097 w 1157"/>
              <a:gd name="T51" fmla="*/ 833 h 948"/>
              <a:gd name="T52" fmla="*/ 1157 w 1157"/>
              <a:gd name="T53" fmla="*/ 771 h 948"/>
              <a:gd name="T54" fmla="*/ 1111 w 1157"/>
              <a:gd name="T55" fmla="*/ 639 h 948"/>
              <a:gd name="T56" fmla="*/ 1051 w 1157"/>
              <a:gd name="T57" fmla="*/ 617 h 948"/>
              <a:gd name="T58" fmla="*/ 991 w 1157"/>
              <a:gd name="T59" fmla="*/ 566 h 948"/>
              <a:gd name="T60" fmla="*/ 974 w 1157"/>
              <a:gd name="T61" fmla="*/ 445 h 948"/>
              <a:gd name="T62" fmla="*/ 944 w 1157"/>
              <a:gd name="T63" fmla="*/ 396 h 948"/>
              <a:gd name="T64" fmla="*/ 849 w 1157"/>
              <a:gd name="T65" fmla="*/ 385 h 948"/>
              <a:gd name="T66" fmla="*/ 778 w 1157"/>
              <a:gd name="T67" fmla="*/ 410 h 948"/>
              <a:gd name="T68" fmla="*/ 712 w 1157"/>
              <a:gd name="T69" fmla="*/ 344 h 948"/>
              <a:gd name="T70" fmla="*/ 663 w 1157"/>
              <a:gd name="T71" fmla="*/ 341 h 948"/>
              <a:gd name="T72" fmla="*/ 633 w 1157"/>
              <a:gd name="T73" fmla="*/ 290 h 948"/>
              <a:gd name="T74" fmla="*/ 568 w 1157"/>
              <a:gd name="T75" fmla="*/ 270 h 948"/>
              <a:gd name="T76" fmla="*/ 513 w 1157"/>
              <a:gd name="T77" fmla="*/ 355 h 948"/>
              <a:gd name="T78" fmla="*/ 445 w 1157"/>
              <a:gd name="T79" fmla="*/ 322 h 948"/>
              <a:gd name="T80" fmla="*/ 396 w 1157"/>
              <a:gd name="T81" fmla="*/ 257 h 948"/>
              <a:gd name="T82" fmla="*/ 330 w 1157"/>
              <a:gd name="T83" fmla="*/ 219 h 948"/>
              <a:gd name="T84" fmla="*/ 297 w 1157"/>
              <a:gd name="T85" fmla="*/ 158 h 948"/>
              <a:gd name="T86" fmla="*/ 401 w 1157"/>
              <a:gd name="T87" fmla="*/ 120 h 948"/>
              <a:gd name="T88" fmla="*/ 371 w 1157"/>
              <a:gd name="T89" fmla="*/ 63 h 948"/>
              <a:gd name="T90" fmla="*/ 344 w 1157"/>
              <a:gd name="T91" fmla="*/ 0 h 948"/>
              <a:gd name="T92" fmla="*/ 306 w 1157"/>
              <a:gd name="T93" fmla="*/ 55 h 948"/>
              <a:gd name="T94" fmla="*/ 169 w 1157"/>
              <a:gd name="T95" fmla="*/ 63 h 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57" h="948">
                <a:moveTo>
                  <a:pt x="169" y="63"/>
                </a:moveTo>
                <a:lnTo>
                  <a:pt x="169" y="123"/>
                </a:lnTo>
                <a:lnTo>
                  <a:pt x="142" y="123"/>
                </a:lnTo>
                <a:lnTo>
                  <a:pt x="115" y="150"/>
                </a:lnTo>
                <a:lnTo>
                  <a:pt x="57" y="188"/>
                </a:lnTo>
                <a:lnTo>
                  <a:pt x="57" y="229"/>
                </a:lnTo>
                <a:lnTo>
                  <a:pt x="35" y="249"/>
                </a:lnTo>
                <a:lnTo>
                  <a:pt x="52" y="279"/>
                </a:lnTo>
                <a:lnTo>
                  <a:pt x="16" y="328"/>
                </a:lnTo>
                <a:lnTo>
                  <a:pt x="5" y="374"/>
                </a:lnTo>
                <a:lnTo>
                  <a:pt x="30" y="399"/>
                </a:lnTo>
                <a:lnTo>
                  <a:pt x="8" y="434"/>
                </a:lnTo>
                <a:lnTo>
                  <a:pt x="0" y="478"/>
                </a:lnTo>
                <a:lnTo>
                  <a:pt x="22" y="500"/>
                </a:lnTo>
                <a:lnTo>
                  <a:pt x="49" y="500"/>
                </a:lnTo>
                <a:lnTo>
                  <a:pt x="49" y="533"/>
                </a:lnTo>
                <a:lnTo>
                  <a:pt x="85" y="533"/>
                </a:lnTo>
                <a:lnTo>
                  <a:pt x="109" y="555"/>
                </a:lnTo>
                <a:lnTo>
                  <a:pt x="153" y="544"/>
                </a:lnTo>
                <a:lnTo>
                  <a:pt x="186" y="596"/>
                </a:lnTo>
                <a:lnTo>
                  <a:pt x="216" y="596"/>
                </a:lnTo>
                <a:lnTo>
                  <a:pt x="240" y="609"/>
                </a:lnTo>
                <a:lnTo>
                  <a:pt x="270" y="587"/>
                </a:lnTo>
                <a:lnTo>
                  <a:pt x="295" y="612"/>
                </a:lnTo>
                <a:lnTo>
                  <a:pt x="327" y="596"/>
                </a:lnTo>
                <a:lnTo>
                  <a:pt x="371" y="617"/>
                </a:lnTo>
                <a:lnTo>
                  <a:pt x="360" y="669"/>
                </a:lnTo>
                <a:lnTo>
                  <a:pt x="407" y="669"/>
                </a:lnTo>
                <a:lnTo>
                  <a:pt x="423" y="713"/>
                </a:lnTo>
                <a:lnTo>
                  <a:pt x="458" y="724"/>
                </a:lnTo>
                <a:lnTo>
                  <a:pt x="488" y="754"/>
                </a:lnTo>
                <a:lnTo>
                  <a:pt x="483" y="784"/>
                </a:lnTo>
                <a:lnTo>
                  <a:pt x="516" y="784"/>
                </a:lnTo>
                <a:lnTo>
                  <a:pt x="532" y="817"/>
                </a:lnTo>
                <a:lnTo>
                  <a:pt x="565" y="817"/>
                </a:lnTo>
                <a:lnTo>
                  <a:pt x="595" y="842"/>
                </a:lnTo>
                <a:lnTo>
                  <a:pt x="641" y="822"/>
                </a:lnTo>
                <a:lnTo>
                  <a:pt x="688" y="833"/>
                </a:lnTo>
                <a:lnTo>
                  <a:pt x="723" y="858"/>
                </a:lnTo>
                <a:lnTo>
                  <a:pt x="756" y="858"/>
                </a:lnTo>
                <a:lnTo>
                  <a:pt x="786" y="844"/>
                </a:lnTo>
                <a:lnTo>
                  <a:pt x="789" y="872"/>
                </a:lnTo>
                <a:lnTo>
                  <a:pt x="832" y="896"/>
                </a:lnTo>
                <a:lnTo>
                  <a:pt x="838" y="932"/>
                </a:lnTo>
                <a:lnTo>
                  <a:pt x="873" y="948"/>
                </a:lnTo>
                <a:lnTo>
                  <a:pt x="898" y="937"/>
                </a:lnTo>
                <a:lnTo>
                  <a:pt x="950" y="869"/>
                </a:lnTo>
                <a:lnTo>
                  <a:pt x="947" y="833"/>
                </a:lnTo>
                <a:lnTo>
                  <a:pt x="982" y="817"/>
                </a:lnTo>
                <a:lnTo>
                  <a:pt x="1010" y="831"/>
                </a:lnTo>
                <a:lnTo>
                  <a:pt x="1059" y="822"/>
                </a:lnTo>
                <a:lnTo>
                  <a:pt x="1097" y="833"/>
                </a:lnTo>
                <a:lnTo>
                  <a:pt x="1149" y="809"/>
                </a:lnTo>
                <a:lnTo>
                  <a:pt x="1157" y="771"/>
                </a:lnTo>
                <a:lnTo>
                  <a:pt x="1127" y="694"/>
                </a:lnTo>
                <a:lnTo>
                  <a:pt x="1111" y="639"/>
                </a:lnTo>
                <a:lnTo>
                  <a:pt x="1070" y="639"/>
                </a:lnTo>
                <a:lnTo>
                  <a:pt x="1051" y="617"/>
                </a:lnTo>
                <a:lnTo>
                  <a:pt x="999" y="604"/>
                </a:lnTo>
                <a:lnTo>
                  <a:pt x="991" y="566"/>
                </a:lnTo>
                <a:lnTo>
                  <a:pt x="955" y="489"/>
                </a:lnTo>
                <a:lnTo>
                  <a:pt x="974" y="445"/>
                </a:lnTo>
                <a:lnTo>
                  <a:pt x="961" y="440"/>
                </a:lnTo>
                <a:lnTo>
                  <a:pt x="944" y="396"/>
                </a:lnTo>
                <a:lnTo>
                  <a:pt x="911" y="418"/>
                </a:lnTo>
                <a:lnTo>
                  <a:pt x="849" y="385"/>
                </a:lnTo>
                <a:lnTo>
                  <a:pt x="797" y="377"/>
                </a:lnTo>
                <a:lnTo>
                  <a:pt x="778" y="410"/>
                </a:lnTo>
                <a:lnTo>
                  <a:pt x="748" y="361"/>
                </a:lnTo>
                <a:lnTo>
                  <a:pt x="712" y="344"/>
                </a:lnTo>
                <a:lnTo>
                  <a:pt x="693" y="322"/>
                </a:lnTo>
                <a:lnTo>
                  <a:pt x="663" y="341"/>
                </a:lnTo>
                <a:lnTo>
                  <a:pt x="630" y="328"/>
                </a:lnTo>
                <a:lnTo>
                  <a:pt x="633" y="290"/>
                </a:lnTo>
                <a:lnTo>
                  <a:pt x="606" y="262"/>
                </a:lnTo>
                <a:lnTo>
                  <a:pt x="568" y="270"/>
                </a:lnTo>
                <a:lnTo>
                  <a:pt x="548" y="320"/>
                </a:lnTo>
                <a:lnTo>
                  <a:pt x="513" y="355"/>
                </a:lnTo>
                <a:lnTo>
                  <a:pt x="478" y="355"/>
                </a:lnTo>
                <a:lnTo>
                  <a:pt x="445" y="322"/>
                </a:lnTo>
                <a:lnTo>
                  <a:pt x="412" y="311"/>
                </a:lnTo>
                <a:lnTo>
                  <a:pt x="396" y="257"/>
                </a:lnTo>
                <a:lnTo>
                  <a:pt x="363" y="216"/>
                </a:lnTo>
                <a:lnTo>
                  <a:pt x="330" y="219"/>
                </a:lnTo>
                <a:lnTo>
                  <a:pt x="297" y="186"/>
                </a:lnTo>
                <a:lnTo>
                  <a:pt x="297" y="158"/>
                </a:lnTo>
                <a:lnTo>
                  <a:pt x="355" y="142"/>
                </a:lnTo>
                <a:lnTo>
                  <a:pt x="401" y="120"/>
                </a:lnTo>
                <a:lnTo>
                  <a:pt x="401" y="93"/>
                </a:lnTo>
                <a:lnTo>
                  <a:pt x="371" y="63"/>
                </a:lnTo>
                <a:lnTo>
                  <a:pt x="377" y="33"/>
                </a:lnTo>
                <a:lnTo>
                  <a:pt x="344" y="0"/>
                </a:lnTo>
                <a:lnTo>
                  <a:pt x="330" y="33"/>
                </a:lnTo>
                <a:lnTo>
                  <a:pt x="306" y="55"/>
                </a:lnTo>
                <a:lnTo>
                  <a:pt x="226" y="49"/>
                </a:lnTo>
                <a:lnTo>
                  <a:pt x="169" y="63"/>
                </a:lnTo>
                <a:lnTo>
                  <a:pt x="169" y="63"/>
                </a:lnTo>
                <a:close/>
              </a:path>
            </a:pathLst>
          </a:custGeom>
          <a:solidFill>
            <a:schemeClr val="bg1">
              <a:alpha val="65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75" name="Freeform 13">
            <a:extLst>
              <a:ext uri="{FF2B5EF4-FFF2-40B4-BE49-F238E27FC236}">
                <a16:creationId xmlns:a16="http://schemas.microsoft.com/office/drawing/2014/main" id="{8863CE50-25C7-47AD-9547-B30AA8E9105A}"/>
              </a:ext>
            </a:extLst>
          </p:cNvPr>
          <p:cNvSpPr>
            <a:spLocks/>
          </p:cNvSpPr>
          <p:nvPr/>
        </p:nvSpPr>
        <p:spPr bwMode="auto">
          <a:xfrm>
            <a:off x="6169820" y="2742383"/>
            <a:ext cx="1295400" cy="1933575"/>
          </a:xfrm>
          <a:custGeom>
            <a:avLst/>
            <a:gdLst>
              <a:gd name="T0" fmla="*/ 453 w 816"/>
              <a:gd name="T1" fmla="*/ 232 h 1218"/>
              <a:gd name="T2" fmla="*/ 399 w 816"/>
              <a:gd name="T3" fmla="*/ 259 h 1218"/>
              <a:gd name="T4" fmla="*/ 341 w 816"/>
              <a:gd name="T5" fmla="*/ 338 h 1218"/>
              <a:gd name="T6" fmla="*/ 336 w 816"/>
              <a:gd name="T7" fmla="*/ 388 h 1218"/>
              <a:gd name="T8" fmla="*/ 289 w 816"/>
              <a:gd name="T9" fmla="*/ 483 h 1218"/>
              <a:gd name="T10" fmla="*/ 292 w 816"/>
              <a:gd name="T11" fmla="*/ 543 h 1218"/>
              <a:gd name="T12" fmla="*/ 306 w 816"/>
              <a:gd name="T13" fmla="*/ 609 h 1218"/>
              <a:gd name="T14" fmla="*/ 333 w 816"/>
              <a:gd name="T15" fmla="*/ 642 h 1218"/>
              <a:gd name="T16" fmla="*/ 393 w 816"/>
              <a:gd name="T17" fmla="*/ 664 h 1218"/>
              <a:gd name="T18" fmla="*/ 470 w 816"/>
              <a:gd name="T19" fmla="*/ 705 h 1218"/>
              <a:gd name="T20" fmla="*/ 524 w 816"/>
              <a:gd name="T21" fmla="*/ 718 h 1218"/>
              <a:gd name="T22" fmla="*/ 579 w 816"/>
              <a:gd name="T23" fmla="*/ 721 h 1218"/>
              <a:gd name="T24" fmla="*/ 655 w 816"/>
              <a:gd name="T25" fmla="*/ 726 h 1218"/>
              <a:gd name="T26" fmla="*/ 691 w 816"/>
              <a:gd name="T27" fmla="*/ 778 h 1218"/>
              <a:gd name="T28" fmla="*/ 742 w 816"/>
              <a:gd name="T29" fmla="*/ 833 h 1218"/>
              <a:gd name="T30" fmla="*/ 767 w 816"/>
              <a:gd name="T31" fmla="*/ 893 h 1218"/>
              <a:gd name="T32" fmla="*/ 816 w 816"/>
              <a:gd name="T33" fmla="*/ 926 h 1218"/>
              <a:gd name="T34" fmla="*/ 767 w 816"/>
              <a:gd name="T35" fmla="*/ 942 h 1218"/>
              <a:gd name="T36" fmla="*/ 729 w 816"/>
              <a:gd name="T37" fmla="*/ 1008 h 1218"/>
              <a:gd name="T38" fmla="*/ 663 w 816"/>
              <a:gd name="T39" fmla="*/ 1002 h 1218"/>
              <a:gd name="T40" fmla="*/ 631 w 816"/>
              <a:gd name="T41" fmla="*/ 1057 h 1218"/>
              <a:gd name="T42" fmla="*/ 562 w 816"/>
              <a:gd name="T43" fmla="*/ 1060 h 1218"/>
              <a:gd name="T44" fmla="*/ 521 w 816"/>
              <a:gd name="T45" fmla="*/ 1115 h 1218"/>
              <a:gd name="T46" fmla="*/ 459 w 816"/>
              <a:gd name="T47" fmla="*/ 1095 h 1218"/>
              <a:gd name="T48" fmla="*/ 423 w 816"/>
              <a:gd name="T49" fmla="*/ 1087 h 1218"/>
              <a:gd name="T50" fmla="*/ 415 w 816"/>
              <a:gd name="T51" fmla="*/ 1155 h 1218"/>
              <a:gd name="T52" fmla="*/ 347 w 816"/>
              <a:gd name="T53" fmla="*/ 1183 h 1218"/>
              <a:gd name="T54" fmla="*/ 289 w 816"/>
              <a:gd name="T55" fmla="*/ 1180 h 1218"/>
              <a:gd name="T56" fmla="*/ 270 w 816"/>
              <a:gd name="T57" fmla="*/ 1139 h 1218"/>
              <a:gd name="T58" fmla="*/ 224 w 816"/>
              <a:gd name="T59" fmla="*/ 1106 h 1218"/>
              <a:gd name="T60" fmla="*/ 188 w 816"/>
              <a:gd name="T61" fmla="*/ 1057 h 1218"/>
              <a:gd name="T62" fmla="*/ 167 w 816"/>
              <a:gd name="T63" fmla="*/ 1008 h 1218"/>
              <a:gd name="T64" fmla="*/ 120 w 816"/>
              <a:gd name="T65" fmla="*/ 978 h 1218"/>
              <a:gd name="T66" fmla="*/ 123 w 816"/>
              <a:gd name="T67" fmla="*/ 1024 h 1218"/>
              <a:gd name="T68" fmla="*/ 120 w 816"/>
              <a:gd name="T69" fmla="*/ 1087 h 1218"/>
              <a:gd name="T70" fmla="*/ 57 w 816"/>
              <a:gd name="T71" fmla="*/ 1074 h 1218"/>
              <a:gd name="T72" fmla="*/ 52 w 816"/>
              <a:gd name="T73" fmla="*/ 1016 h 1218"/>
              <a:gd name="T74" fmla="*/ 82 w 816"/>
              <a:gd name="T75" fmla="*/ 948 h 1218"/>
              <a:gd name="T76" fmla="*/ 22 w 816"/>
              <a:gd name="T77" fmla="*/ 937 h 1218"/>
              <a:gd name="T78" fmla="*/ 57 w 816"/>
              <a:gd name="T79" fmla="*/ 863 h 1218"/>
              <a:gd name="T80" fmla="*/ 87 w 816"/>
              <a:gd name="T81" fmla="*/ 800 h 1218"/>
              <a:gd name="T82" fmla="*/ 52 w 816"/>
              <a:gd name="T83" fmla="*/ 740 h 1218"/>
              <a:gd name="T84" fmla="*/ 27 w 816"/>
              <a:gd name="T85" fmla="*/ 664 h 1218"/>
              <a:gd name="T86" fmla="*/ 36 w 816"/>
              <a:gd name="T87" fmla="*/ 593 h 1218"/>
              <a:gd name="T88" fmla="*/ 17 w 816"/>
              <a:gd name="T89" fmla="*/ 535 h 1218"/>
              <a:gd name="T90" fmla="*/ 0 w 816"/>
              <a:gd name="T91" fmla="*/ 470 h 1218"/>
              <a:gd name="T92" fmla="*/ 44 w 816"/>
              <a:gd name="T93" fmla="*/ 396 h 1218"/>
              <a:gd name="T94" fmla="*/ 79 w 816"/>
              <a:gd name="T95" fmla="*/ 292 h 1218"/>
              <a:gd name="T96" fmla="*/ 142 w 816"/>
              <a:gd name="T97" fmla="*/ 221 h 1218"/>
              <a:gd name="T98" fmla="*/ 183 w 816"/>
              <a:gd name="T99" fmla="*/ 172 h 1218"/>
              <a:gd name="T100" fmla="*/ 131 w 816"/>
              <a:gd name="T101" fmla="*/ 134 h 1218"/>
              <a:gd name="T102" fmla="*/ 71 w 816"/>
              <a:gd name="T103" fmla="*/ 43 h 1218"/>
              <a:gd name="T104" fmla="*/ 142 w 816"/>
              <a:gd name="T105" fmla="*/ 13 h 1218"/>
              <a:gd name="T106" fmla="*/ 238 w 816"/>
              <a:gd name="T107" fmla="*/ 38 h 1218"/>
              <a:gd name="T108" fmla="*/ 306 w 816"/>
              <a:gd name="T109" fmla="*/ 49 h 1218"/>
              <a:gd name="T110" fmla="*/ 347 w 816"/>
              <a:gd name="T111" fmla="*/ 117 h 1218"/>
              <a:gd name="T112" fmla="*/ 409 w 816"/>
              <a:gd name="T113" fmla="*/ 161 h 1218"/>
              <a:gd name="T114" fmla="*/ 453 w 816"/>
              <a:gd name="T115" fmla="*/ 172 h 1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16" h="1218">
                <a:moveTo>
                  <a:pt x="453" y="172"/>
                </a:moveTo>
                <a:lnTo>
                  <a:pt x="453" y="232"/>
                </a:lnTo>
                <a:lnTo>
                  <a:pt x="426" y="232"/>
                </a:lnTo>
                <a:lnTo>
                  <a:pt x="399" y="259"/>
                </a:lnTo>
                <a:lnTo>
                  <a:pt x="341" y="297"/>
                </a:lnTo>
                <a:lnTo>
                  <a:pt x="341" y="338"/>
                </a:lnTo>
                <a:lnTo>
                  <a:pt x="319" y="358"/>
                </a:lnTo>
                <a:lnTo>
                  <a:pt x="336" y="388"/>
                </a:lnTo>
                <a:lnTo>
                  <a:pt x="300" y="437"/>
                </a:lnTo>
                <a:lnTo>
                  <a:pt x="289" y="483"/>
                </a:lnTo>
                <a:lnTo>
                  <a:pt x="314" y="508"/>
                </a:lnTo>
                <a:lnTo>
                  <a:pt x="292" y="543"/>
                </a:lnTo>
                <a:lnTo>
                  <a:pt x="284" y="587"/>
                </a:lnTo>
                <a:lnTo>
                  <a:pt x="306" y="609"/>
                </a:lnTo>
                <a:lnTo>
                  <a:pt x="333" y="609"/>
                </a:lnTo>
                <a:lnTo>
                  <a:pt x="333" y="642"/>
                </a:lnTo>
                <a:lnTo>
                  <a:pt x="369" y="642"/>
                </a:lnTo>
                <a:lnTo>
                  <a:pt x="393" y="664"/>
                </a:lnTo>
                <a:lnTo>
                  <a:pt x="437" y="653"/>
                </a:lnTo>
                <a:lnTo>
                  <a:pt x="470" y="705"/>
                </a:lnTo>
                <a:lnTo>
                  <a:pt x="500" y="705"/>
                </a:lnTo>
                <a:lnTo>
                  <a:pt x="524" y="718"/>
                </a:lnTo>
                <a:lnTo>
                  <a:pt x="554" y="696"/>
                </a:lnTo>
                <a:lnTo>
                  <a:pt x="579" y="721"/>
                </a:lnTo>
                <a:lnTo>
                  <a:pt x="611" y="705"/>
                </a:lnTo>
                <a:lnTo>
                  <a:pt x="655" y="726"/>
                </a:lnTo>
                <a:lnTo>
                  <a:pt x="644" y="778"/>
                </a:lnTo>
                <a:lnTo>
                  <a:pt x="691" y="778"/>
                </a:lnTo>
                <a:lnTo>
                  <a:pt x="707" y="822"/>
                </a:lnTo>
                <a:lnTo>
                  <a:pt x="742" y="833"/>
                </a:lnTo>
                <a:lnTo>
                  <a:pt x="772" y="863"/>
                </a:lnTo>
                <a:lnTo>
                  <a:pt x="767" y="893"/>
                </a:lnTo>
                <a:lnTo>
                  <a:pt x="800" y="893"/>
                </a:lnTo>
                <a:lnTo>
                  <a:pt x="816" y="926"/>
                </a:lnTo>
                <a:lnTo>
                  <a:pt x="792" y="951"/>
                </a:lnTo>
                <a:lnTo>
                  <a:pt x="767" y="942"/>
                </a:lnTo>
                <a:lnTo>
                  <a:pt x="729" y="967"/>
                </a:lnTo>
                <a:lnTo>
                  <a:pt x="729" y="1008"/>
                </a:lnTo>
                <a:lnTo>
                  <a:pt x="696" y="1041"/>
                </a:lnTo>
                <a:lnTo>
                  <a:pt x="663" y="1002"/>
                </a:lnTo>
                <a:lnTo>
                  <a:pt x="617" y="1019"/>
                </a:lnTo>
                <a:lnTo>
                  <a:pt x="631" y="1057"/>
                </a:lnTo>
                <a:lnTo>
                  <a:pt x="590" y="1071"/>
                </a:lnTo>
                <a:lnTo>
                  <a:pt x="562" y="1060"/>
                </a:lnTo>
                <a:lnTo>
                  <a:pt x="538" y="1084"/>
                </a:lnTo>
                <a:lnTo>
                  <a:pt x="521" y="1115"/>
                </a:lnTo>
                <a:lnTo>
                  <a:pt x="497" y="1093"/>
                </a:lnTo>
                <a:lnTo>
                  <a:pt x="459" y="1095"/>
                </a:lnTo>
                <a:lnTo>
                  <a:pt x="448" y="1065"/>
                </a:lnTo>
                <a:lnTo>
                  <a:pt x="423" y="1087"/>
                </a:lnTo>
                <a:lnTo>
                  <a:pt x="437" y="1134"/>
                </a:lnTo>
                <a:lnTo>
                  <a:pt x="415" y="1155"/>
                </a:lnTo>
                <a:lnTo>
                  <a:pt x="401" y="1175"/>
                </a:lnTo>
                <a:lnTo>
                  <a:pt x="347" y="1183"/>
                </a:lnTo>
                <a:lnTo>
                  <a:pt x="311" y="1218"/>
                </a:lnTo>
                <a:lnTo>
                  <a:pt x="289" y="1180"/>
                </a:lnTo>
                <a:lnTo>
                  <a:pt x="289" y="1158"/>
                </a:lnTo>
                <a:lnTo>
                  <a:pt x="270" y="1139"/>
                </a:lnTo>
                <a:lnTo>
                  <a:pt x="229" y="1139"/>
                </a:lnTo>
                <a:lnTo>
                  <a:pt x="224" y="1106"/>
                </a:lnTo>
                <a:lnTo>
                  <a:pt x="224" y="1079"/>
                </a:lnTo>
                <a:lnTo>
                  <a:pt x="188" y="1057"/>
                </a:lnTo>
                <a:lnTo>
                  <a:pt x="188" y="1030"/>
                </a:lnTo>
                <a:lnTo>
                  <a:pt x="167" y="1008"/>
                </a:lnTo>
                <a:lnTo>
                  <a:pt x="153" y="978"/>
                </a:lnTo>
                <a:lnTo>
                  <a:pt x="120" y="978"/>
                </a:lnTo>
                <a:lnTo>
                  <a:pt x="98" y="1002"/>
                </a:lnTo>
                <a:lnTo>
                  <a:pt x="123" y="1024"/>
                </a:lnTo>
                <a:lnTo>
                  <a:pt x="145" y="1049"/>
                </a:lnTo>
                <a:lnTo>
                  <a:pt x="120" y="1087"/>
                </a:lnTo>
                <a:lnTo>
                  <a:pt x="104" y="1104"/>
                </a:lnTo>
                <a:lnTo>
                  <a:pt x="57" y="1074"/>
                </a:lnTo>
                <a:lnTo>
                  <a:pt x="79" y="1052"/>
                </a:lnTo>
                <a:lnTo>
                  <a:pt x="52" y="1016"/>
                </a:lnTo>
                <a:lnTo>
                  <a:pt x="52" y="978"/>
                </a:lnTo>
                <a:lnTo>
                  <a:pt x="82" y="948"/>
                </a:lnTo>
                <a:lnTo>
                  <a:pt x="49" y="937"/>
                </a:lnTo>
                <a:lnTo>
                  <a:pt x="22" y="937"/>
                </a:lnTo>
                <a:lnTo>
                  <a:pt x="38" y="890"/>
                </a:lnTo>
                <a:lnTo>
                  <a:pt x="57" y="863"/>
                </a:lnTo>
                <a:lnTo>
                  <a:pt x="57" y="830"/>
                </a:lnTo>
                <a:lnTo>
                  <a:pt x="87" y="800"/>
                </a:lnTo>
                <a:lnTo>
                  <a:pt x="87" y="757"/>
                </a:lnTo>
                <a:lnTo>
                  <a:pt x="52" y="740"/>
                </a:lnTo>
                <a:lnTo>
                  <a:pt x="52" y="716"/>
                </a:lnTo>
                <a:lnTo>
                  <a:pt x="27" y="664"/>
                </a:lnTo>
                <a:lnTo>
                  <a:pt x="3" y="614"/>
                </a:lnTo>
                <a:lnTo>
                  <a:pt x="36" y="593"/>
                </a:lnTo>
                <a:lnTo>
                  <a:pt x="22" y="579"/>
                </a:lnTo>
                <a:lnTo>
                  <a:pt x="17" y="535"/>
                </a:lnTo>
                <a:lnTo>
                  <a:pt x="0" y="502"/>
                </a:lnTo>
                <a:lnTo>
                  <a:pt x="0" y="470"/>
                </a:lnTo>
                <a:lnTo>
                  <a:pt x="60" y="420"/>
                </a:lnTo>
                <a:lnTo>
                  <a:pt x="44" y="396"/>
                </a:lnTo>
                <a:lnTo>
                  <a:pt x="52" y="347"/>
                </a:lnTo>
                <a:lnTo>
                  <a:pt x="79" y="292"/>
                </a:lnTo>
                <a:lnTo>
                  <a:pt x="90" y="246"/>
                </a:lnTo>
                <a:lnTo>
                  <a:pt x="142" y="221"/>
                </a:lnTo>
                <a:lnTo>
                  <a:pt x="183" y="221"/>
                </a:lnTo>
                <a:lnTo>
                  <a:pt x="183" y="172"/>
                </a:lnTo>
                <a:lnTo>
                  <a:pt x="156" y="144"/>
                </a:lnTo>
                <a:lnTo>
                  <a:pt x="131" y="134"/>
                </a:lnTo>
                <a:lnTo>
                  <a:pt x="112" y="65"/>
                </a:lnTo>
                <a:lnTo>
                  <a:pt x="71" y="43"/>
                </a:lnTo>
                <a:lnTo>
                  <a:pt x="93" y="0"/>
                </a:lnTo>
                <a:lnTo>
                  <a:pt x="142" y="13"/>
                </a:lnTo>
                <a:lnTo>
                  <a:pt x="178" y="21"/>
                </a:lnTo>
                <a:lnTo>
                  <a:pt x="238" y="38"/>
                </a:lnTo>
                <a:lnTo>
                  <a:pt x="265" y="62"/>
                </a:lnTo>
                <a:lnTo>
                  <a:pt x="306" y="49"/>
                </a:lnTo>
                <a:lnTo>
                  <a:pt x="311" y="93"/>
                </a:lnTo>
                <a:lnTo>
                  <a:pt x="347" y="117"/>
                </a:lnTo>
                <a:lnTo>
                  <a:pt x="396" y="117"/>
                </a:lnTo>
                <a:lnTo>
                  <a:pt x="409" y="161"/>
                </a:lnTo>
                <a:lnTo>
                  <a:pt x="453" y="172"/>
                </a:lnTo>
                <a:lnTo>
                  <a:pt x="453" y="172"/>
                </a:lnTo>
                <a:close/>
              </a:path>
            </a:pathLst>
          </a:custGeom>
          <a:solidFill>
            <a:schemeClr val="bg1">
              <a:alpha val="45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76" name="Freeform 14">
            <a:extLst>
              <a:ext uri="{FF2B5EF4-FFF2-40B4-BE49-F238E27FC236}">
                <a16:creationId xmlns:a16="http://schemas.microsoft.com/office/drawing/2014/main" id="{05579968-CCCE-4863-B885-DADF0F6FF2A4}"/>
              </a:ext>
            </a:extLst>
          </p:cNvPr>
          <p:cNvSpPr>
            <a:spLocks/>
          </p:cNvSpPr>
          <p:nvPr/>
        </p:nvSpPr>
        <p:spPr bwMode="auto">
          <a:xfrm>
            <a:off x="4458495" y="2208983"/>
            <a:ext cx="1555750" cy="1222375"/>
          </a:xfrm>
          <a:custGeom>
            <a:avLst/>
            <a:gdLst>
              <a:gd name="T0" fmla="*/ 311 w 980"/>
              <a:gd name="T1" fmla="*/ 2 h 770"/>
              <a:gd name="T2" fmla="*/ 380 w 980"/>
              <a:gd name="T3" fmla="*/ 43 h 770"/>
              <a:gd name="T4" fmla="*/ 456 w 980"/>
              <a:gd name="T5" fmla="*/ 27 h 770"/>
              <a:gd name="T6" fmla="*/ 494 w 980"/>
              <a:gd name="T7" fmla="*/ 112 h 770"/>
              <a:gd name="T8" fmla="*/ 565 w 980"/>
              <a:gd name="T9" fmla="*/ 95 h 770"/>
              <a:gd name="T10" fmla="*/ 587 w 980"/>
              <a:gd name="T11" fmla="*/ 174 h 770"/>
              <a:gd name="T12" fmla="*/ 652 w 980"/>
              <a:gd name="T13" fmla="*/ 117 h 770"/>
              <a:gd name="T14" fmla="*/ 726 w 980"/>
              <a:gd name="T15" fmla="*/ 153 h 770"/>
              <a:gd name="T16" fmla="*/ 797 w 980"/>
              <a:gd name="T17" fmla="*/ 117 h 770"/>
              <a:gd name="T18" fmla="*/ 852 w 980"/>
              <a:gd name="T19" fmla="*/ 221 h 770"/>
              <a:gd name="T20" fmla="*/ 794 w 980"/>
              <a:gd name="T21" fmla="*/ 286 h 770"/>
              <a:gd name="T22" fmla="*/ 729 w 980"/>
              <a:gd name="T23" fmla="*/ 377 h 770"/>
              <a:gd name="T24" fmla="*/ 805 w 980"/>
              <a:gd name="T25" fmla="*/ 407 h 770"/>
              <a:gd name="T26" fmla="*/ 824 w 980"/>
              <a:gd name="T27" fmla="*/ 450 h 770"/>
              <a:gd name="T28" fmla="*/ 876 w 980"/>
              <a:gd name="T29" fmla="*/ 470 h 770"/>
              <a:gd name="T30" fmla="*/ 955 w 980"/>
              <a:gd name="T31" fmla="*/ 565 h 770"/>
              <a:gd name="T32" fmla="*/ 980 w 980"/>
              <a:gd name="T33" fmla="*/ 658 h 770"/>
              <a:gd name="T34" fmla="*/ 906 w 980"/>
              <a:gd name="T35" fmla="*/ 636 h 770"/>
              <a:gd name="T36" fmla="*/ 849 w 980"/>
              <a:gd name="T37" fmla="*/ 685 h 770"/>
              <a:gd name="T38" fmla="*/ 808 w 980"/>
              <a:gd name="T39" fmla="*/ 759 h 770"/>
              <a:gd name="T40" fmla="*/ 715 w 980"/>
              <a:gd name="T41" fmla="*/ 770 h 770"/>
              <a:gd name="T42" fmla="*/ 647 w 980"/>
              <a:gd name="T43" fmla="*/ 721 h 770"/>
              <a:gd name="T44" fmla="*/ 598 w 980"/>
              <a:gd name="T45" fmla="*/ 696 h 770"/>
              <a:gd name="T46" fmla="*/ 576 w 980"/>
              <a:gd name="T47" fmla="*/ 636 h 770"/>
              <a:gd name="T48" fmla="*/ 494 w 980"/>
              <a:gd name="T49" fmla="*/ 655 h 770"/>
              <a:gd name="T50" fmla="*/ 453 w 980"/>
              <a:gd name="T51" fmla="*/ 666 h 770"/>
              <a:gd name="T52" fmla="*/ 426 w 980"/>
              <a:gd name="T53" fmla="*/ 633 h 770"/>
              <a:gd name="T54" fmla="*/ 339 w 980"/>
              <a:gd name="T55" fmla="*/ 674 h 770"/>
              <a:gd name="T56" fmla="*/ 251 w 980"/>
              <a:gd name="T57" fmla="*/ 707 h 770"/>
              <a:gd name="T58" fmla="*/ 210 w 980"/>
              <a:gd name="T59" fmla="*/ 680 h 770"/>
              <a:gd name="T60" fmla="*/ 186 w 980"/>
              <a:gd name="T61" fmla="*/ 612 h 770"/>
              <a:gd name="T62" fmla="*/ 180 w 980"/>
              <a:gd name="T63" fmla="*/ 554 h 770"/>
              <a:gd name="T64" fmla="*/ 156 w 980"/>
              <a:gd name="T65" fmla="*/ 500 h 770"/>
              <a:gd name="T66" fmla="*/ 71 w 980"/>
              <a:gd name="T67" fmla="*/ 513 h 770"/>
              <a:gd name="T68" fmla="*/ 44 w 980"/>
              <a:gd name="T69" fmla="*/ 456 h 770"/>
              <a:gd name="T70" fmla="*/ 0 w 980"/>
              <a:gd name="T71" fmla="*/ 420 h 770"/>
              <a:gd name="T72" fmla="*/ 11 w 980"/>
              <a:gd name="T73" fmla="*/ 344 h 770"/>
              <a:gd name="T74" fmla="*/ 3 w 980"/>
              <a:gd name="T75" fmla="*/ 292 h 770"/>
              <a:gd name="T76" fmla="*/ 66 w 980"/>
              <a:gd name="T77" fmla="*/ 297 h 770"/>
              <a:gd name="T78" fmla="*/ 169 w 980"/>
              <a:gd name="T79" fmla="*/ 292 h 770"/>
              <a:gd name="T80" fmla="*/ 219 w 980"/>
              <a:gd name="T81" fmla="*/ 306 h 770"/>
              <a:gd name="T82" fmla="*/ 251 w 980"/>
              <a:gd name="T83" fmla="*/ 254 h 770"/>
              <a:gd name="T84" fmla="*/ 336 w 980"/>
              <a:gd name="T85" fmla="*/ 267 h 770"/>
              <a:gd name="T86" fmla="*/ 300 w 980"/>
              <a:gd name="T87" fmla="*/ 213 h 770"/>
              <a:gd name="T88" fmla="*/ 298 w 980"/>
              <a:gd name="T89" fmla="*/ 155 h 770"/>
              <a:gd name="T90" fmla="*/ 287 w 980"/>
              <a:gd name="T91" fmla="*/ 87 h 770"/>
              <a:gd name="T92" fmla="*/ 262 w 980"/>
              <a:gd name="T93" fmla="*/ 0 h 7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80" h="770">
                <a:moveTo>
                  <a:pt x="262" y="0"/>
                </a:moveTo>
                <a:lnTo>
                  <a:pt x="311" y="2"/>
                </a:lnTo>
                <a:lnTo>
                  <a:pt x="363" y="27"/>
                </a:lnTo>
                <a:lnTo>
                  <a:pt x="380" y="43"/>
                </a:lnTo>
                <a:lnTo>
                  <a:pt x="415" y="49"/>
                </a:lnTo>
                <a:lnTo>
                  <a:pt x="456" y="27"/>
                </a:lnTo>
                <a:lnTo>
                  <a:pt x="472" y="62"/>
                </a:lnTo>
                <a:lnTo>
                  <a:pt x="494" y="112"/>
                </a:lnTo>
                <a:lnTo>
                  <a:pt x="521" y="112"/>
                </a:lnTo>
                <a:lnTo>
                  <a:pt x="565" y="95"/>
                </a:lnTo>
                <a:lnTo>
                  <a:pt x="590" y="144"/>
                </a:lnTo>
                <a:lnTo>
                  <a:pt x="587" y="174"/>
                </a:lnTo>
                <a:lnTo>
                  <a:pt x="625" y="144"/>
                </a:lnTo>
                <a:lnTo>
                  <a:pt x="652" y="117"/>
                </a:lnTo>
                <a:lnTo>
                  <a:pt x="702" y="153"/>
                </a:lnTo>
                <a:lnTo>
                  <a:pt x="726" y="153"/>
                </a:lnTo>
                <a:lnTo>
                  <a:pt x="732" y="117"/>
                </a:lnTo>
                <a:lnTo>
                  <a:pt x="797" y="117"/>
                </a:lnTo>
                <a:lnTo>
                  <a:pt x="879" y="199"/>
                </a:lnTo>
                <a:lnTo>
                  <a:pt x="852" y="221"/>
                </a:lnTo>
                <a:lnTo>
                  <a:pt x="846" y="267"/>
                </a:lnTo>
                <a:lnTo>
                  <a:pt x="794" y="286"/>
                </a:lnTo>
                <a:lnTo>
                  <a:pt x="721" y="344"/>
                </a:lnTo>
                <a:lnTo>
                  <a:pt x="729" y="377"/>
                </a:lnTo>
                <a:lnTo>
                  <a:pt x="770" y="423"/>
                </a:lnTo>
                <a:lnTo>
                  <a:pt x="805" y="407"/>
                </a:lnTo>
                <a:lnTo>
                  <a:pt x="824" y="426"/>
                </a:lnTo>
                <a:lnTo>
                  <a:pt x="824" y="450"/>
                </a:lnTo>
                <a:lnTo>
                  <a:pt x="846" y="475"/>
                </a:lnTo>
                <a:lnTo>
                  <a:pt x="876" y="470"/>
                </a:lnTo>
                <a:lnTo>
                  <a:pt x="909" y="530"/>
                </a:lnTo>
                <a:lnTo>
                  <a:pt x="955" y="565"/>
                </a:lnTo>
                <a:lnTo>
                  <a:pt x="964" y="625"/>
                </a:lnTo>
                <a:lnTo>
                  <a:pt x="980" y="658"/>
                </a:lnTo>
                <a:lnTo>
                  <a:pt x="931" y="636"/>
                </a:lnTo>
                <a:lnTo>
                  <a:pt x="906" y="636"/>
                </a:lnTo>
                <a:lnTo>
                  <a:pt x="906" y="669"/>
                </a:lnTo>
                <a:lnTo>
                  <a:pt x="849" y="685"/>
                </a:lnTo>
                <a:lnTo>
                  <a:pt x="819" y="715"/>
                </a:lnTo>
                <a:lnTo>
                  <a:pt x="808" y="759"/>
                </a:lnTo>
                <a:lnTo>
                  <a:pt x="753" y="759"/>
                </a:lnTo>
                <a:lnTo>
                  <a:pt x="715" y="770"/>
                </a:lnTo>
                <a:lnTo>
                  <a:pt x="691" y="746"/>
                </a:lnTo>
                <a:lnTo>
                  <a:pt x="647" y="721"/>
                </a:lnTo>
                <a:lnTo>
                  <a:pt x="622" y="696"/>
                </a:lnTo>
                <a:lnTo>
                  <a:pt x="598" y="696"/>
                </a:lnTo>
                <a:lnTo>
                  <a:pt x="598" y="658"/>
                </a:lnTo>
                <a:lnTo>
                  <a:pt x="576" y="636"/>
                </a:lnTo>
                <a:lnTo>
                  <a:pt x="532" y="636"/>
                </a:lnTo>
                <a:lnTo>
                  <a:pt x="494" y="655"/>
                </a:lnTo>
                <a:lnTo>
                  <a:pt x="475" y="674"/>
                </a:lnTo>
                <a:lnTo>
                  <a:pt x="453" y="666"/>
                </a:lnTo>
                <a:lnTo>
                  <a:pt x="453" y="633"/>
                </a:lnTo>
                <a:lnTo>
                  <a:pt x="426" y="633"/>
                </a:lnTo>
                <a:lnTo>
                  <a:pt x="396" y="674"/>
                </a:lnTo>
                <a:lnTo>
                  <a:pt x="339" y="674"/>
                </a:lnTo>
                <a:lnTo>
                  <a:pt x="309" y="658"/>
                </a:lnTo>
                <a:lnTo>
                  <a:pt x="251" y="707"/>
                </a:lnTo>
                <a:lnTo>
                  <a:pt x="199" y="718"/>
                </a:lnTo>
                <a:lnTo>
                  <a:pt x="210" y="680"/>
                </a:lnTo>
                <a:lnTo>
                  <a:pt x="164" y="653"/>
                </a:lnTo>
                <a:lnTo>
                  <a:pt x="186" y="612"/>
                </a:lnTo>
                <a:lnTo>
                  <a:pt x="175" y="587"/>
                </a:lnTo>
                <a:lnTo>
                  <a:pt x="180" y="554"/>
                </a:lnTo>
                <a:lnTo>
                  <a:pt x="175" y="519"/>
                </a:lnTo>
                <a:lnTo>
                  <a:pt x="156" y="500"/>
                </a:lnTo>
                <a:lnTo>
                  <a:pt x="123" y="521"/>
                </a:lnTo>
                <a:lnTo>
                  <a:pt x="71" y="513"/>
                </a:lnTo>
                <a:lnTo>
                  <a:pt x="71" y="483"/>
                </a:lnTo>
                <a:lnTo>
                  <a:pt x="44" y="456"/>
                </a:lnTo>
                <a:lnTo>
                  <a:pt x="8" y="448"/>
                </a:lnTo>
                <a:lnTo>
                  <a:pt x="0" y="420"/>
                </a:lnTo>
                <a:lnTo>
                  <a:pt x="28" y="393"/>
                </a:lnTo>
                <a:lnTo>
                  <a:pt x="11" y="344"/>
                </a:lnTo>
                <a:lnTo>
                  <a:pt x="19" y="316"/>
                </a:lnTo>
                <a:lnTo>
                  <a:pt x="3" y="292"/>
                </a:lnTo>
                <a:lnTo>
                  <a:pt x="19" y="270"/>
                </a:lnTo>
                <a:lnTo>
                  <a:pt x="66" y="297"/>
                </a:lnTo>
                <a:lnTo>
                  <a:pt x="107" y="270"/>
                </a:lnTo>
                <a:lnTo>
                  <a:pt x="169" y="292"/>
                </a:lnTo>
                <a:lnTo>
                  <a:pt x="189" y="322"/>
                </a:lnTo>
                <a:lnTo>
                  <a:pt x="219" y="306"/>
                </a:lnTo>
                <a:lnTo>
                  <a:pt x="219" y="276"/>
                </a:lnTo>
                <a:lnTo>
                  <a:pt x="251" y="254"/>
                </a:lnTo>
                <a:lnTo>
                  <a:pt x="279" y="281"/>
                </a:lnTo>
                <a:lnTo>
                  <a:pt x="336" y="267"/>
                </a:lnTo>
                <a:lnTo>
                  <a:pt x="336" y="248"/>
                </a:lnTo>
                <a:lnTo>
                  <a:pt x="300" y="213"/>
                </a:lnTo>
                <a:lnTo>
                  <a:pt x="320" y="177"/>
                </a:lnTo>
                <a:lnTo>
                  <a:pt x="298" y="155"/>
                </a:lnTo>
                <a:lnTo>
                  <a:pt x="306" y="131"/>
                </a:lnTo>
                <a:lnTo>
                  <a:pt x="287" y="87"/>
                </a:lnTo>
                <a:lnTo>
                  <a:pt x="298" y="40"/>
                </a:lnTo>
                <a:lnTo>
                  <a:pt x="262" y="0"/>
                </a:lnTo>
                <a:lnTo>
                  <a:pt x="262" y="0"/>
                </a:lnTo>
                <a:close/>
              </a:path>
            </a:pathLst>
          </a:custGeom>
          <a:solidFill>
            <a:schemeClr val="bg1">
              <a:alpha val="3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77" name="Freeform 15">
            <a:extLst>
              <a:ext uri="{FF2B5EF4-FFF2-40B4-BE49-F238E27FC236}">
                <a16:creationId xmlns:a16="http://schemas.microsoft.com/office/drawing/2014/main" id="{14AC4169-2739-4089-A656-684F53D49706}"/>
              </a:ext>
            </a:extLst>
          </p:cNvPr>
          <p:cNvSpPr>
            <a:spLocks/>
          </p:cNvSpPr>
          <p:nvPr/>
        </p:nvSpPr>
        <p:spPr bwMode="auto">
          <a:xfrm>
            <a:off x="1303177" y="2720158"/>
            <a:ext cx="1257300" cy="915988"/>
          </a:xfrm>
          <a:custGeom>
            <a:avLst/>
            <a:gdLst>
              <a:gd name="T0" fmla="*/ 100 w 290"/>
              <a:gd name="T1" fmla="*/ 209 h 211"/>
              <a:gd name="T2" fmla="*/ 89 w 290"/>
              <a:gd name="T3" fmla="*/ 193 h 211"/>
              <a:gd name="T4" fmla="*/ 57 w 290"/>
              <a:gd name="T5" fmla="*/ 158 h 211"/>
              <a:gd name="T6" fmla="*/ 28 w 290"/>
              <a:gd name="T7" fmla="*/ 131 h 211"/>
              <a:gd name="T8" fmla="*/ 23 w 290"/>
              <a:gd name="T9" fmla="*/ 103 h 211"/>
              <a:gd name="T10" fmla="*/ 0 w 290"/>
              <a:gd name="T11" fmla="*/ 73 h 211"/>
              <a:gd name="T12" fmla="*/ 1 w 290"/>
              <a:gd name="T13" fmla="*/ 46 h 211"/>
              <a:gd name="T14" fmla="*/ 24 w 290"/>
              <a:gd name="T15" fmla="*/ 50 h 211"/>
              <a:gd name="T16" fmla="*/ 34 w 290"/>
              <a:gd name="T17" fmla="*/ 63 h 211"/>
              <a:gd name="T18" fmla="*/ 36 w 290"/>
              <a:gd name="T19" fmla="*/ 78 h 211"/>
              <a:gd name="T20" fmla="*/ 42 w 290"/>
              <a:gd name="T21" fmla="*/ 98 h 211"/>
              <a:gd name="T22" fmla="*/ 55 w 290"/>
              <a:gd name="T23" fmla="*/ 86 h 211"/>
              <a:gd name="T24" fmla="*/ 67 w 290"/>
              <a:gd name="T25" fmla="*/ 64 h 211"/>
              <a:gd name="T26" fmla="*/ 95 w 290"/>
              <a:gd name="T27" fmla="*/ 34 h 211"/>
              <a:gd name="T28" fmla="*/ 102 w 290"/>
              <a:gd name="T29" fmla="*/ 19 h 211"/>
              <a:gd name="T30" fmla="*/ 140 w 290"/>
              <a:gd name="T31" fmla="*/ 13 h 211"/>
              <a:gd name="T32" fmla="*/ 158 w 290"/>
              <a:gd name="T33" fmla="*/ 5 h 211"/>
              <a:gd name="T34" fmla="*/ 203 w 290"/>
              <a:gd name="T35" fmla="*/ 16 h 211"/>
              <a:gd name="T36" fmla="*/ 234 w 290"/>
              <a:gd name="T37" fmla="*/ 27 h 211"/>
              <a:gd name="T38" fmla="*/ 245 w 290"/>
              <a:gd name="T39" fmla="*/ 41 h 211"/>
              <a:gd name="T40" fmla="*/ 278 w 290"/>
              <a:gd name="T41" fmla="*/ 49 h 211"/>
              <a:gd name="T42" fmla="*/ 274 w 290"/>
              <a:gd name="T43" fmla="*/ 69 h 211"/>
              <a:gd name="T44" fmla="*/ 279 w 290"/>
              <a:gd name="T45" fmla="*/ 91 h 211"/>
              <a:gd name="T46" fmla="*/ 285 w 290"/>
              <a:gd name="T47" fmla="*/ 113 h 211"/>
              <a:gd name="T48" fmla="*/ 290 w 290"/>
              <a:gd name="T49" fmla="*/ 138 h 211"/>
              <a:gd name="T50" fmla="*/ 271 w 290"/>
              <a:gd name="T51" fmla="*/ 159 h 211"/>
              <a:gd name="T52" fmla="*/ 255 w 290"/>
              <a:gd name="T53" fmla="*/ 165 h 211"/>
              <a:gd name="T54" fmla="*/ 205 w 290"/>
              <a:gd name="T55" fmla="*/ 184 h 211"/>
              <a:gd name="T56" fmla="*/ 197 w 290"/>
              <a:gd name="T57" fmla="*/ 204 h 211"/>
              <a:gd name="T58" fmla="*/ 177 w 290"/>
              <a:gd name="T59" fmla="*/ 201 h 211"/>
              <a:gd name="T60" fmla="*/ 147 w 290"/>
              <a:gd name="T61" fmla="*/ 199 h 211"/>
              <a:gd name="T62" fmla="*/ 125 w 290"/>
              <a:gd name="T63" fmla="*/ 201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90" h="211">
                <a:moveTo>
                  <a:pt x="115" y="210"/>
                </a:moveTo>
                <a:cubicBezTo>
                  <a:pt x="100" y="209"/>
                  <a:pt x="100" y="209"/>
                  <a:pt x="100" y="209"/>
                </a:cubicBezTo>
                <a:cubicBezTo>
                  <a:pt x="100" y="198"/>
                  <a:pt x="100" y="198"/>
                  <a:pt x="100" y="198"/>
                </a:cubicBezTo>
                <a:cubicBezTo>
                  <a:pt x="89" y="193"/>
                  <a:pt x="89" y="193"/>
                  <a:pt x="89" y="193"/>
                </a:cubicBezTo>
                <a:cubicBezTo>
                  <a:pt x="89" y="180"/>
                  <a:pt x="89" y="180"/>
                  <a:pt x="89" y="180"/>
                </a:cubicBezTo>
                <a:cubicBezTo>
                  <a:pt x="57" y="158"/>
                  <a:pt x="57" y="158"/>
                  <a:pt x="57" y="158"/>
                </a:cubicBezTo>
                <a:cubicBezTo>
                  <a:pt x="36" y="147"/>
                  <a:pt x="36" y="147"/>
                  <a:pt x="36" y="147"/>
                </a:cubicBezTo>
                <a:cubicBezTo>
                  <a:pt x="28" y="131"/>
                  <a:pt x="28" y="131"/>
                  <a:pt x="28" y="131"/>
                </a:cubicBezTo>
                <a:cubicBezTo>
                  <a:pt x="19" y="121"/>
                  <a:pt x="19" y="121"/>
                  <a:pt x="19" y="121"/>
                </a:cubicBezTo>
                <a:cubicBezTo>
                  <a:pt x="23" y="103"/>
                  <a:pt x="23" y="103"/>
                  <a:pt x="23" y="103"/>
                </a:cubicBezTo>
                <a:cubicBezTo>
                  <a:pt x="9" y="83"/>
                  <a:pt x="9" y="83"/>
                  <a:pt x="9" y="83"/>
                </a:cubicBezTo>
                <a:cubicBezTo>
                  <a:pt x="0" y="73"/>
                  <a:pt x="0" y="73"/>
                  <a:pt x="0" y="73"/>
                </a:cubicBezTo>
                <a:cubicBezTo>
                  <a:pt x="6" y="60"/>
                  <a:pt x="6" y="60"/>
                  <a:pt x="6" y="60"/>
                </a:cubicBezTo>
                <a:cubicBezTo>
                  <a:pt x="1" y="46"/>
                  <a:pt x="1" y="46"/>
                  <a:pt x="1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24" y="50"/>
                  <a:pt x="24" y="50"/>
                  <a:pt x="24" y="50"/>
                </a:cubicBezTo>
                <a:cubicBezTo>
                  <a:pt x="24" y="63"/>
                  <a:pt x="24" y="63"/>
                  <a:pt x="24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9" y="69"/>
                  <a:pt x="39" y="69"/>
                  <a:pt x="39" y="69"/>
                </a:cubicBezTo>
                <a:cubicBezTo>
                  <a:pt x="36" y="78"/>
                  <a:pt x="36" y="78"/>
                  <a:pt x="36" y="78"/>
                </a:cubicBezTo>
                <a:cubicBezTo>
                  <a:pt x="42" y="83"/>
                  <a:pt x="42" y="83"/>
                  <a:pt x="42" y="83"/>
                </a:cubicBezTo>
                <a:cubicBezTo>
                  <a:pt x="42" y="98"/>
                  <a:pt x="42" y="98"/>
                  <a:pt x="42" y="98"/>
                </a:cubicBezTo>
                <a:cubicBezTo>
                  <a:pt x="51" y="107"/>
                  <a:pt x="51" y="107"/>
                  <a:pt x="51" y="107"/>
                </a:cubicBezTo>
                <a:cubicBezTo>
                  <a:pt x="55" y="86"/>
                  <a:pt x="55" y="86"/>
                  <a:pt x="55" y="86"/>
                </a:cubicBezTo>
                <a:cubicBezTo>
                  <a:pt x="55" y="86"/>
                  <a:pt x="52" y="79"/>
                  <a:pt x="55" y="76"/>
                </a:cubicBezTo>
                <a:cubicBezTo>
                  <a:pt x="58" y="73"/>
                  <a:pt x="67" y="64"/>
                  <a:pt x="67" y="64"/>
                </a:cubicBezTo>
                <a:cubicBezTo>
                  <a:pt x="72" y="47"/>
                  <a:pt x="72" y="47"/>
                  <a:pt x="72" y="47"/>
                </a:cubicBezTo>
                <a:cubicBezTo>
                  <a:pt x="95" y="34"/>
                  <a:pt x="95" y="34"/>
                  <a:pt x="95" y="34"/>
                </a:cubicBezTo>
                <a:cubicBezTo>
                  <a:pt x="95" y="26"/>
                  <a:pt x="95" y="26"/>
                  <a:pt x="95" y="26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19" y="16"/>
                  <a:pt x="119" y="16"/>
                  <a:pt x="119" y="16"/>
                </a:cubicBezTo>
                <a:cubicBezTo>
                  <a:pt x="140" y="13"/>
                  <a:pt x="140" y="13"/>
                  <a:pt x="140" y="13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58" y="5"/>
                  <a:pt x="158" y="5"/>
                  <a:pt x="158" y="5"/>
                </a:cubicBezTo>
                <a:cubicBezTo>
                  <a:pt x="180" y="0"/>
                  <a:pt x="180" y="0"/>
                  <a:pt x="180" y="0"/>
                </a:cubicBezTo>
                <a:cubicBezTo>
                  <a:pt x="203" y="16"/>
                  <a:pt x="203" y="16"/>
                  <a:pt x="203" y="16"/>
                </a:cubicBezTo>
                <a:cubicBezTo>
                  <a:pt x="213" y="27"/>
                  <a:pt x="213" y="27"/>
                  <a:pt x="213" y="27"/>
                </a:cubicBezTo>
                <a:cubicBezTo>
                  <a:pt x="234" y="27"/>
                  <a:pt x="234" y="27"/>
                  <a:pt x="234" y="27"/>
                </a:cubicBezTo>
                <a:cubicBezTo>
                  <a:pt x="245" y="31"/>
                  <a:pt x="245" y="31"/>
                  <a:pt x="245" y="31"/>
                </a:cubicBezTo>
                <a:cubicBezTo>
                  <a:pt x="245" y="41"/>
                  <a:pt x="245" y="41"/>
                  <a:pt x="245" y="41"/>
                </a:cubicBezTo>
                <a:cubicBezTo>
                  <a:pt x="268" y="38"/>
                  <a:pt x="268" y="38"/>
                  <a:pt x="268" y="38"/>
                </a:cubicBezTo>
                <a:cubicBezTo>
                  <a:pt x="278" y="49"/>
                  <a:pt x="278" y="49"/>
                  <a:pt x="278" y="49"/>
                </a:cubicBezTo>
                <a:cubicBezTo>
                  <a:pt x="268" y="58"/>
                  <a:pt x="268" y="58"/>
                  <a:pt x="268" y="58"/>
                </a:cubicBezTo>
                <a:cubicBezTo>
                  <a:pt x="274" y="69"/>
                  <a:pt x="274" y="69"/>
                  <a:pt x="274" y="69"/>
                </a:cubicBezTo>
                <a:cubicBezTo>
                  <a:pt x="270" y="82"/>
                  <a:pt x="270" y="82"/>
                  <a:pt x="270" y="82"/>
                </a:cubicBezTo>
                <a:cubicBezTo>
                  <a:pt x="279" y="91"/>
                  <a:pt x="279" y="91"/>
                  <a:pt x="279" y="91"/>
                </a:cubicBezTo>
                <a:cubicBezTo>
                  <a:pt x="275" y="99"/>
                  <a:pt x="275" y="99"/>
                  <a:pt x="275" y="99"/>
                </a:cubicBezTo>
                <a:cubicBezTo>
                  <a:pt x="285" y="113"/>
                  <a:pt x="285" y="113"/>
                  <a:pt x="285" y="113"/>
                </a:cubicBezTo>
                <a:cubicBezTo>
                  <a:pt x="275" y="123"/>
                  <a:pt x="275" y="123"/>
                  <a:pt x="275" y="123"/>
                </a:cubicBezTo>
                <a:cubicBezTo>
                  <a:pt x="290" y="138"/>
                  <a:pt x="290" y="138"/>
                  <a:pt x="290" y="138"/>
                </a:cubicBezTo>
                <a:cubicBezTo>
                  <a:pt x="283" y="155"/>
                  <a:pt x="283" y="155"/>
                  <a:pt x="283" y="155"/>
                </a:cubicBezTo>
                <a:cubicBezTo>
                  <a:pt x="271" y="159"/>
                  <a:pt x="271" y="159"/>
                  <a:pt x="271" y="159"/>
                </a:cubicBezTo>
                <a:cubicBezTo>
                  <a:pt x="271" y="177"/>
                  <a:pt x="271" y="177"/>
                  <a:pt x="271" y="177"/>
                </a:cubicBezTo>
                <a:cubicBezTo>
                  <a:pt x="255" y="165"/>
                  <a:pt x="255" y="165"/>
                  <a:pt x="255" y="165"/>
                </a:cubicBezTo>
                <a:cubicBezTo>
                  <a:pt x="238" y="163"/>
                  <a:pt x="238" y="163"/>
                  <a:pt x="238" y="163"/>
                </a:cubicBezTo>
                <a:cubicBezTo>
                  <a:pt x="205" y="184"/>
                  <a:pt x="205" y="184"/>
                  <a:pt x="205" y="184"/>
                </a:cubicBezTo>
                <a:cubicBezTo>
                  <a:pt x="205" y="196"/>
                  <a:pt x="205" y="196"/>
                  <a:pt x="205" y="196"/>
                </a:cubicBezTo>
                <a:cubicBezTo>
                  <a:pt x="197" y="204"/>
                  <a:pt x="197" y="204"/>
                  <a:pt x="197" y="204"/>
                </a:cubicBezTo>
                <a:cubicBezTo>
                  <a:pt x="184" y="197"/>
                  <a:pt x="184" y="197"/>
                  <a:pt x="184" y="197"/>
                </a:cubicBezTo>
                <a:cubicBezTo>
                  <a:pt x="177" y="201"/>
                  <a:pt x="177" y="201"/>
                  <a:pt x="177" y="201"/>
                </a:cubicBezTo>
                <a:cubicBezTo>
                  <a:pt x="163" y="193"/>
                  <a:pt x="163" y="193"/>
                  <a:pt x="163" y="193"/>
                </a:cubicBezTo>
                <a:cubicBezTo>
                  <a:pt x="147" y="199"/>
                  <a:pt x="147" y="199"/>
                  <a:pt x="147" y="199"/>
                </a:cubicBezTo>
                <a:cubicBezTo>
                  <a:pt x="136" y="211"/>
                  <a:pt x="136" y="211"/>
                  <a:pt x="136" y="211"/>
                </a:cubicBezTo>
                <a:cubicBezTo>
                  <a:pt x="125" y="201"/>
                  <a:pt x="125" y="201"/>
                  <a:pt x="125" y="201"/>
                </a:cubicBezTo>
                <a:cubicBezTo>
                  <a:pt x="115" y="210"/>
                  <a:pt x="115" y="210"/>
                  <a:pt x="115" y="210"/>
                </a:cubicBezTo>
                <a:close/>
              </a:path>
            </a:pathLst>
          </a:custGeom>
          <a:solidFill>
            <a:schemeClr val="bg1">
              <a:alpha val="31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78" name="Freeform 16">
            <a:extLst>
              <a:ext uri="{FF2B5EF4-FFF2-40B4-BE49-F238E27FC236}">
                <a16:creationId xmlns:a16="http://schemas.microsoft.com/office/drawing/2014/main" id="{D2FAEBD9-AD44-4ECF-9365-8A7830FCE588}"/>
              </a:ext>
            </a:extLst>
          </p:cNvPr>
          <p:cNvSpPr>
            <a:spLocks/>
          </p:cNvSpPr>
          <p:nvPr/>
        </p:nvSpPr>
        <p:spPr bwMode="auto">
          <a:xfrm>
            <a:off x="3648870" y="1826395"/>
            <a:ext cx="1343025" cy="898525"/>
          </a:xfrm>
          <a:custGeom>
            <a:avLst/>
            <a:gdLst>
              <a:gd name="T0" fmla="*/ 808 w 846"/>
              <a:gd name="T1" fmla="*/ 281 h 566"/>
              <a:gd name="T2" fmla="*/ 816 w 846"/>
              <a:gd name="T3" fmla="*/ 372 h 566"/>
              <a:gd name="T4" fmla="*/ 830 w 846"/>
              <a:gd name="T5" fmla="*/ 418 h 566"/>
              <a:gd name="T6" fmla="*/ 846 w 846"/>
              <a:gd name="T7" fmla="*/ 489 h 566"/>
              <a:gd name="T8" fmla="*/ 789 w 846"/>
              <a:gd name="T9" fmla="*/ 522 h 566"/>
              <a:gd name="T10" fmla="*/ 729 w 846"/>
              <a:gd name="T11" fmla="*/ 517 h 566"/>
              <a:gd name="T12" fmla="*/ 699 w 846"/>
              <a:gd name="T13" fmla="*/ 563 h 566"/>
              <a:gd name="T14" fmla="*/ 617 w 846"/>
              <a:gd name="T15" fmla="*/ 511 h 566"/>
              <a:gd name="T16" fmla="*/ 529 w 846"/>
              <a:gd name="T17" fmla="*/ 511 h 566"/>
              <a:gd name="T18" fmla="*/ 499 w 846"/>
              <a:gd name="T19" fmla="*/ 476 h 566"/>
              <a:gd name="T20" fmla="*/ 437 w 846"/>
              <a:gd name="T21" fmla="*/ 435 h 566"/>
              <a:gd name="T22" fmla="*/ 379 w 846"/>
              <a:gd name="T23" fmla="*/ 410 h 566"/>
              <a:gd name="T24" fmla="*/ 317 w 846"/>
              <a:gd name="T25" fmla="*/ 495 h 566"/>
              <a:gd name="T26" fmla="*/ 270 w 846"/>
              <a:gd name="T27" fmla="*/ 486 h 566"/>
              <a:gd name="T28" fmla="*/ 224 w 846"/>
              <a:gd name="T29" fmla="*/ 552 h 566"/>
              <a:gd name="T30" fmla="*/ 156 w 846"/>
              <a:gd name="T31" fmla="*/ 525 h 566"/>
              <a:gd name="T32" fmla="*/ 63 w 846"/>
              <a:gd name="T33" fmla="*/ 492 h 566"/>
              <a:gd name="T34" fmla="*/ 19 w 846"/>
              <a:gd name="T35" fmla="*/ 394 h 566"/>
              <a:gd name="T36" fmla="*/ 25 w 846"/>
              <a:gd name="T37" fmla="*/ 322 h 566"/>
              <a:gd name="T38" fmla="*/ 49 w 846"/>
              <a:gd name="T39" fmla="*/ 273 h 566"/>
              <a:gd name="T40" fmla="*/ 68 w 846"/>
              <a:gd name="T41" fmla="*/ 210 h 566"/>
              <a:gd name="T42" fmla="*/ 147 w 846"/>
              <a:gd name="T43" fmla="*/ 230 h 566"/>
              <a:gd name="T44" fmla="*/ 191 w 846"/>
              <a:gd name="T45" fmla="*/ 175 h 566"/>
              <a:gd name="T46" fmla="*/ 322 w 846"/>
              <a:gd name="T47" fmla="*/ 159 h 566"/>
              <a:gd name="T48" fmla="*/ 420 w 846"/>
              <a:gd name="T49" fmla="*/ 159 h 566"/>
              <a:gd name="T50" fmla="*/ 445 w 846"/>
              <a:gd name="T51" fmla="*/ 52 h 566"/>
              <a:gd name="T52" fmla="*/ 442 w 846"/>
              <a:gd name="T53" fmla="*/ 0 h 566"/>
              <a:gd name="T54" fmla="*/ 508 w 846"/>
              <a:gd name="T55" fmla="*/ 22 h 566"/>
              <a:gd name="T56" fmla="*/ 562 w 846"/>
              <a:gd name="T57" fmla="*/ 36 h 566"/>
              <a:gd name="T58" fmla="*/ 622 w 846"/>
              <a:gd name="T59" fmla="*/ 60 h 566"/>
              <a:gd name="T60" fmla="*/ 625 w 846"/>
              <a:gd name="T61" fmla="*/ 142 h 566"/>
              <a:gd name="T62" fmla="*/ 677 w 846"/>
              <a:gd name="T63" fmla="*/ 197 h 566"/>
              <a:gd name="T64" fmla="*/ 690 w 846"/>
              <a:gd name="T65" fmla="*/ 254 h 566"/>
              <a:gd name="T66" fmla="*/ 772 w 846"/>
              <a:gd name="T67" fmla="*/ 241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46" h="566">
                <a:moveTo>
                  <a:pt x="772" y="241"/>
                </a:moveTo>
                <a:lnTo>
                  <a:pt x="808" y="281"/>
                </a:lnTo>
                <a:lnTo>
                  <a:pt x="797" y="328"/>
                </a:lnTo>
                <a:lnTo>
                  <a:pt x="816" y="372"/>
                </a:lnTo>
                <a:lnTo>
                  <a:pt x="808" y="396"/>
                </a:lnTo>
                <a:lnTo>
                  <a:pt x="830" y="418"/>
                </a:lnTo>
                <a:lnTo>
                  <a:pt x="810" y="454"/>
                </a:lnTo>
                <a:lnTo>
                  <a:pt x="846" y="489"/>
                </a:lnTo>
                <a:lnTo>
                  <a:pt x="846" y="508"/>
                </a:lnTo>
                <a:lnTo>
                  <a:pt x="789" y="522"/>
                </a:lnTo>
                <a:lnTo>
                  <a:pt x="761" y="495"/>
                </a:lnTo>
                <a:lnTo>
                  <a:pt x="729" y="517"/>
                </a:lnTo>
                <a:lnTo>
                  <a:pt x="729" y="547"/>
                </a:lnTo>
                <a:lnTo>
                  <a:pt x="699" y="563"/>
                </a:lnTo>
                <a:lnTo>
                  <a:pt x="679" y="533"/>
                </a:lnTo>
                <a:lnTo>
                  <a:pt x="617" y="511"/>
                </a:lnTo>
                <a:lnTo>
                  <a:pt x="576" y="538"/>
                </a:lnTo>
                <a:lnTo>
                  <a:pt x="529" y="511"/>
                </a:lnTo>
                <a:lnTo>
                  <a:pt x="499" y="497"/>
                </a:lnTo>
                <a:lnTo>
                  <a:pt x="499" y="476"/>
                </a:lnTo>
                <a:lnTo>
                  <a:pt x="456" y="454"/>
                </a:lnTo>
                <a:lnTo>
                  <a:pt x="437" y="435"/>
                </a:lnTo>
                <a:lnTo>
                  <a:pt x="404" y="435"/>
                </a:lnTo>
                <a:lnTo>
                  <a:pt x="379" y="410"/>
                </a:lnTo>
                <a:lnTo>
                  <a:pt x="357" y="451"/>
                </a:lnTo>
                <a:lnTo>
                  <a:pt x="317" y="495"/>
                </a:lnTo>
                <a:lnTo>
                  <a:pt x="306" y="481"/>
                </a:lnTo>
                <a:lnTo>
                  <a:pt x="270" y="486"/>
                </a:lnTo>
                <a:lnTo>
                  <a:pt x="270" y="514"/>
                </a:lnTo>
                <a:lnTo>
                  <a:pt x="224" y="552"/>
                </a:lnTo>
                <a:lnTo>
                  <a:pt x="169" y="566"/>
                </a:lnTo>
                <a:lnTo>
                  <a:pt x="156" y="525"/>
                </a:lnTo>
                <a:lnTo>
                  <a:pt x="93" y="527"/>
                </a:lnTo>
                <a:lnTo>
                  <a:pt x="63" y="492"/>
                </a:lnTo>
                <a:lnTo>
                  <a:pt x="19" y="424"/>
                </a:lnTo>
                <a:lnTo>
                  <a:pt x="19" y="394"/>
                </a:lnTo>
                <a:lnTo>
                  <a:pt x="0" y="361"/>
                </a:lnTo>
                <a:lnTo>
                  <a:pt x="25" y="322"/>
                </a:lnTo>
                <a:lnTo>
                  <a:pt x="49" y="298"/>
                </a:lnTo>
                <a:lnTo>
                  <a:pt x="49" y="273"/>
                </a:lnTo>
                <a:lnTo>
                  <a:pt x="76" y="246"/>
                </a:lnTo>
                <a:lnTo>
                  <a:pt x="68" y="210"/>
                </a:lnTo>
                <a:lnTo>
                  <a:pt x="109" y="216"/>
                </a:lnTo>
                <a:lnTo>
                  <a:pt x="147" y="230"/>
                </a:lnTo>
                <a:lnTo>
                  <a:pt x="153" y="189"/>
                </a:lnTo>
                <a:lnTo>
                  <a:pt x="191" y="175"/>
                </a:lnTo>
                <a:lnTo>
                  <a:pt x="289" y="205"/>
                </a:lnTo>
                <a:lnTo>
                  <a:pt x="322" y="159"/>
                </a:lnTo>
                <a:lnTo>
                  <a:pt x="379" y="156"/>
                </a:lnTo>
                <a:lnTo>
                  <a:pt x="420" y="159"/>
                </a:lnTo>
                <a:lnTo>
                  <a:pt x="431" y="104"/>
                </a:lnTo>
                <a:lnTo>
                  <a:pt x="445" y="52"/>
                </a:lnTo>
                <a:lnTo>
                  <a:pt x="417" y="25"/>
                </a:lnTo>
                <a:lnTo>
                  <a:pt x="442" y="0"/>
                </a:lnTo>
                <a:lnTo>
                  <a:pt x="486" y="0"/>
                </a:lnTo>
                <a:lnTo>
                  <a:pt x="508" y="22"/>
                </a:lnTo>
                <a:lnTo>
                  <a:pt x="543" y="3"/>
                </a:lnTo>
                <a:lnTo>
                  <a:pt x="562" y="36"/>
                </a:lnTo>
                <a:lnTo>
                  <a:pt x="589" y="22"/>
                </a:lnTo>
                <a:lnTo>
                  <a:pt x="622" y="60"/>
                </a:lnTo>
                <a:lnTo>
                  <a:pt x="608" y="93"/>
                </a:lnTo>
                <a:lnTo>
                  <a:pt x="625" y="142"/>
                </a:lnTo>
                <a:lnTo>
                  <a:pt x="652" y="169"/>
                </a:lnTo>
                <a:lnTo>
                  <a:pt x="677" y="197"/>
                </a:lnTo>
                <a:lnTo>
                  <a:pt x="682" y="243"/>
                </a:lnTo>
                <a:lnTo>
                  <a:pt x="690" y="254"/>
                </a:lnTo>
                <a:lnTo>
                  <a:pt x="726" y="221"/>
                </a:lnTo>
                <a:lnTo>
                  <a:pt x="772" y="241"/>
                </a:lnTo>
                <a:lnTo>
                  <a:pt x="772" y="241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79" name="Freeform 17">
            <a:extLst>
              <a:ext uri="{FF2B5EF4-FFF2-40B4-BE49-F238E27FC236}">
                <a16:creationId xmlns:a16="http://schemas.microsoft.com/office/drawing/2014/main" id="{794B4017-929A-490C-88CE-45F77700CEB0}"/>
              </a:ext>
            </a:extLst>
          </p:cNvPr>
          <p:cNvSpPr>
            <a:spLocks/>
          </p:cNvSpPr>
          <p:nvPr/>
        </p:nvSpPr>
        <p:spPr bwMode="auto">
          <a:xfrm>
            <a:off x="4233070" y="3744095"/>
            <a:ext cx="1625600" cy="1500188"/>
          </a:xfrm>
          <a:custGeom>
            <a:avLst/>
            <a:gdLst>
              <a:gd name="T0" fmla="*/ 958 w 1024"/>
              <a:gd name="T1" fmla="*/ 235 h 945"/>
              <a:gd name="T2" fmla="*/ 882 w 1024"/>
              <a:gd name="T3" fmla="*/ 183 h 945"/>
              <a:gd name="T4" fmla="*/ 786 w 1024"/>
              <a:gd name="T5" fmla="*/ 131 h 945"/>
              <a:gd name="T6" fmla="*/ 745 w 1024"/>
              <a:gd name="T7" fmla="*/ 109 h 945"/>
              <a:gd name="T8" fmla="*/ 707 w 1024"/>
              <a:gd name="T9" fmla="*/ 169 h 945"/>
              <a:gd name="T10" fmla="*/ 639 w 1024"/>
              <a:gd name="T11" fmla="*/ 142 h 945"/>
              <a:gd name="T12" fmla="*/ 609 w 1024"/>
              <a:gd name="T13" fmla="*/ 95 h 945"/>
              <a:gd name="T14" fmla="*/ 560 w 1024"/>
              <a:gd name="T15" fmla="*/ 65 h 945"/>
              <a:gd name="T16" fmla="*/ 462 w 1024"/>
              <a:gd name="T17" fmla="*/ 41 h 945"/>
              <a:gd name="T18" fmla="*/ 374 w 1024"/>
              <a:gd name="T19" fmla="*/ 3 h 945"/>
              <a:gd name="T20" fmla="*/ 355 w 1024"/>
              <a:gd name="T21" fmla="*/ 57 h 945"/>
              <a:gd name="T22" fmla="*/ 309 w 1024"/>
              <a:gd name="T23" fmla="*/ 82 h 945"/>
              <a:gd name="T24" fmla="*/ 257 w 1024"/>
              <a:gd name="T25" fmla="*/ 98 h 945"/>
              <a:gd name="T26" fmla="*/ 216 w 1024"/>
              <a:gd name="T27" fmla="*/ 104 h 945"/>
              <a:gd name="T28" fmla="*/ 189 w 1024"/>
              <a:gd name="T29" fmla="*/ 147 h 945"/>
              <a:gd name="T30" fmla="*/ 232 w 1024"/>
              <a:gd name="T31" fmla="*/ 202 h 945"/>
              <a:gd name="T32" fmla="*/ 208 w 1024"/>
              <a:gd name="T33" fmla="*/ 251 h 945"/>
              <a:gd name="T34" fmla="*/ 172 w 1024"/>
              <a:gd name="T35" fmla="*/ 265 h 945"/>
              <a:gd name="T36" fmla="*/ 107 w 1024"/>
              <a:gd name="T37" fmla="*/ 262 h 945"/>
              <a:gd name="T38" fmla="*/ 25 w 1024"/>
              <a:gd name="T39" fmla="*/ 287 h 945"/>
              <a:gd name="T40" fmla="*/ 9 w 1024"/>
              <a:gd name="T41" fmla="*/ 333 h 945"/>
              <a:gd name="T42" fmla="*/ 17 w 1024"/>
              <a:gd name="T43" fmla="*/ 412 h 945"/>
              <a:gd name="T44" fmla="*/ 0 w 1024"/>
              <a:gd name="T45" fmla="*/ 481 h 945"/>
              <a:gd name="T46" fmla="*/ 9 w 1024"/>
              <a:gd name="T47" fmla="*/ 541 h 945"/>
              <a:gd name="T48" fmla="*/ 58 w 1024"/>
              <a:gd name="T49" fmla="*/ 596 h 945"/>
              <a:gd name="T50" fmla="*/ 120 w 1024"/>
              <a:gd name="T51" fmla="*/ 601 h 945"/>
              <a:gd name="T52" fmla="*/ 170 w 1024"/>
              <a:gd name="T53" fmla="*/ 661 h 945"/>
              <a:gd name="T54" fmla="*/ 246 w 1024"/>
              <a:gd name="T55" fmla="*/ 661 h 945"/>
              <a:gd name="T56" fmla="*/ 309 w 1024"/>
              <a:gd name="T57" fmla="*/ 680 h 945"/>
              <a:gd name="T58" fmla="*/ 339 w 1024"/>
              <a:gd name="T59" fmla="*/ 751 h 945"/>
              <a:gd name="T60" fmla="*/ 432 w 1024"/>
              <a:gd name="T61" fmla="*/ 743 h 945"/>
              <a:gd name="T62" fmla="*/ 470 w 1024"/>
              <a:gd name="T63" fmla="*/ 803 h 945"/>
              <a:gd name="T64" fmla="*/ 432 w 1024"/>
              <a:gd name="T65" fmla="*/ 847 h 945"/>
              <a:gd name="T66" fmla="*/ 426 w 1024"/>
              <a:gd name="T67" fmla="*/ 904 h 945"/>
              <a:gd name="T68" fmla="*/ 475 w 1024"/>
              <a:gd name="T69" fmla="*/ 926 h 945"/>
              <a:gd name="T70" fmla="*/ 535 w 1024"/>
              <a:gd name="T71" fmla="*/ 913 h 945"/>
              <a:gd name="T72" fmla="*/ 587 w 1024"/>
              <a:gd name="T73" fmla="*/ 904 h 945"/>
              <a:gd name="T74" fmla="*/ 625 w 1024"/>
              <a:gd name="T75" fmla="*/ 872 h 945"/>
              <a:gd name="T76" fmla="*/ 674 w 1024"/>
              <a:gd name="T77" fmla="*/ 841 h 945"/>
              <a:gd name="T78" fmla="*/ 751 w 1024"/>
              <a:gd name="T79" fmla="*/ 847 h 945"/>
              <a:gd name="T80" fmla="*/ 811 w 1024"/>
              <a:gd name="T81" fmla="*/ 844 h 945"/>
              <a:gd name="T82" fmla="*/ 860 w 1024"/>
              <a:gd name="T83" fmla="*/ 800 h 945"/>
              <a:gd name="T84" fmla="*/ 901 w 1024"/>
              <a:gd name="T85" fmla="*/ 773 h 945"/>
              <a:gd name="T86" fmla="*/ 934 w 1024"/>
              <a:gd name="T87" fmla="*/ 749 h 945"/>
              <a:gd name="T88" fmla="*/ 898 w 1024"/>
              <a:gd name="T89" fmla="*/ 702 h 945"/>
              <a:gd name="T90" fmla="*/ 901 w 1024"/>
              <a:gd name="T91" fmla="*/ 650 h 945"/>
              <a:gd name="T92" fmla="*/ 931 w 1024"/>
              <a:gd name="T93" fmla="*/ 604 h 945"/>
              <a:gd name="T94" fmla="*/ 936 w 1024"/>
              <a:gd name="T95" fmla="*/ 557 h 945"/>
              <a:gd name="T96" fmla="*/ 1002 w 1024"/>
              <a:gd name="T97" fmla="*/ 508 h 945"/>
              <a:gd name="T98" fmla="*/ 988 w 1024"/>
              <a:gd name="T99" fmla="*/ 426 h 945"/>
              <a:gd name="T100" fmla="*/ 985 w 1024"/>
              <a:gd name="T101" fmla="*/ 361 h 945"/>
              <a:gd name="T102" fmla="*/ 1024 w 1024"/>
              <a:gd name="T103" fmla="*/ 325 h 945"/>
              <a:gd name="T104" fmla="*/ 1002 w 1024"/>
              <a:gd name="T105" fmla="*/ 276 h 9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24" h="945">
                <a:moveTo>
                  <a:pt x="1002" y="276"/>
                </a:moveTo>
                <a:lnTo>
                  <a:pt x="958" y="235"/>
                </a:lnTo>
                <a:lnTo>
                  <a:pt x="923" y="235"/>
                </a:lnTo>
                <a:lnTo>
                  <a:pt x="882" y="183"/>
                </a:lnTo>
                <a:lnTo>
                  <a:pt x="800" y="164"/>
                </a:lnTo>
                <a:lnTo>
                  <a:pt x="786" y="131"/>
                </a:lnTo>
                <a:lnTo>
                  <a:pt x="745" y="131"/>
                </a:lnTo>
                <a:lnTo>
                  <a:pt x="745" y="109"/>
                </a:lnTo>
                <a:lnTo>
                  <a:pt x="707" y="136"/>
                </a:lnTo>
                <a:lnTo>
                  <a:pt x="707" y="169"/>
                </a:lnTo>
                <a:lnTo>
                  <a:pt x="661" y="153"/>
                </a:lnTo>
                <a:lnTo>
                  <a:pt x="639" y="142"/>
                </a:lnTo>
                <a:lnTo>
                  <a:pt x="639" y="112"/>
                </a:lnTo>
                <a:lnTo>
                  <a:pt x="609" y="95"/>
                </a:lnTo>
                <a:lnTo>
                  <a:pt x="584" y="93"/>
                </a:lnTo>
                <a:lnTo>
                  <a:pt x="560" y="65"/>
                </a:lnTo>
                <a:lnTo>
                  <a:pt x="519" y="41"/>
                </a:lnTo>
                <a:lnTo>
                  <a:pt x="462" y="41"/>
                </a:lnTo>
                <a:lnTo>
                  <a:pt x="410" y="0"/>
                </a:lnTo>
                <a:lnTo>
                  <a:pt x="374" y="3"/>
                </a:lnTo>
                <a:lnTo>
                  <a:pt x="352" y="22"/>
                </a:lnTo>
                <a:lnTo>
                  <a:pt x="355" y="57"/>
                </a:lnTo>
                <a:lnTo>
                  <a:pt x="320" y="54"/>
                </a:lnTo>
                <a:lnTo>
                  <a:pt x="309" y="82"/>
                </a:lnTo>
                <a:lnTo>
                  <a:pt x="276" y="82"/>
                </a:lnTo>
                <a:lnTo>
                  <a:pt x="257" y="98"/>
                </a:lnTo>
                <a:lnTo>
                  <a:pt x="232" y="93"/>
                </a:lnTo>
                <a:lnTo>
                  <a:pt x="216" y="104"/>
                </a:lnTo>
                <a:lnTo>
                  <a:pt x="210" y="126"/>
                </a:lnTo>
                <a:lnTo>
                  <a:pt x="189" y="147"/>
                </a:lnTo>
                <a:lnTo>
                  <a:pt x="186" y="180"/>
                </a:lnTo>
                <a:lnTo>
                  <a:pt x="232" y="202"/>
                </a:lnTo>
                <a:lnTo>
                  <a:pt x="235" y="232"/>
                </a:lnTo>
                <a:lnTo>
                  <a:pt x="208" y="251"/>
                </a:lnTo>
                <a:lnTo>
                  <a:pt x="183" y="240"/>
                </a:lnTo>
                <a:lnTo>
                  <a:pt x="172" y="265"/>
                </a:lnTo>
                <a:lnTo>
                  <a:pt x="145" y="262"/>
                </a:lnTo>
                <a:lnTo>
                  <a:pt x="107" y="262"/>
                </a:lnTo>
                <a:lnTo>
                  <a:pt x="58" y="254"/>
                </a:lnTo>
                <a:lnTo>
                  <a:pt x="25" y="287"/>
                </a:lnTo>
                <a:lnTo>
                  <a:pt x="25" y="317"/>
                </a:lnTo>
                <a:lnTo>
                  <a:pt x="9" y="333"/>
                </a:lnTo>
                <a:lnTo>
                  <a:pt x="19" y="371"/>
                </a:lnTo>
                <a:lnTo>
                  <a:pt x="17" y="412"/>
                </a:lnTo>
                <a:lnTo>
                  <a:pt x="0" y="434"/>
                </a:lnTo>
                <a:lnTo>
                  <a:pt x="0" y="481"/>
                </a:lnTo>
                <a:lnTo>
                  <a:pt x="17" y="514"/>
                </a:lnTo>
                <a:lnTo>
                  <a:pt x="9" y="541"/>
                </a:lnTo>
                <a:lnTo>
                  <a:pt x="25" y="571"/>
                </a:lnTo>
                <a:lnTo>
                  <a:pt x="58" y="596"/>
                </a:lnTo>
                <a:lnTo>
                  <a:pt x="85" y="582"/>
                </a:lnTo>
                <a:lnTo>
                  <a:pt x="120" y="601"/>
                </a:lnTo>
                <a:lnTo>
                  <a:pt x="137" y="631"/>
                </a:lnTo>
                <a:lnTo>
                  <a:pt x="170" y="661"/>
                </a:lnTo>
                <a:lnTo>
                  <a:pt x="200" y="645"/>
                </a:lnTo>
                <a:lnTo>
                  <a:pt x="246" y="661"/>
                </a:lnTo>
                <a:lnTo>
                  <a:pt x="290" y="653"/>
                </a:lnTo>
                <a:lnTo>
                  <a:pt x="309" y="680"/>
                </a:lnTo>
                <a:lnTo>
                  <a:pt x="301" y="713"/>
                </a:lnTo>
                <a:lnTo>
                  <a:pt x="339" y="751"/>
                </a:lnTo>
                <a:lnTo>
                  <a:pt x="391" y="751"/>
                </a:lnTo>
                <a:lnTo>
                  <a:pt x="432" y="743"/>
                </a:lnTo>
                <a:lnTo>
                  <a:pt x="472" y="779"/>
                </a:lnTo>
                <a:lnTo>
                  <a:pt x="470" y="803"/>
                </a:lnTo>
                <a:lnTo>
                  <a:pt x="437" y="809"/>
                </a:lnTo>
                <a:lnTo>
                  <a:pt x="432" y="847"/>
                </a:lnTo>
                <a:lnTo>
                  <a:pt x="399" y="880"/>
                </a:lnTo>
                <a:lnTo>
                  <a:pt x="426" y="904"/>
                </a:lnTo>
                <a:lnTo>
                  <a:pt x="451" y="940"/>
                </a:lnTo>
                <a:lnTo>
                  <a:pt x="475" y="926"/>
                </a:lnTo>
                <a:lnTo>
                  <a:pt x="502" y="945"/>
                </a:lnTo>
                <a:lnTo>
                  <a:pt x="535" y="913"/>
                </a:lnTo>
                <a:lnTo>
                  <a:pt x="568" y="937"/>
                </a:lnTo>
                <a:lnTo>
                  <a:pt x="587" y="904"/>
                </a:lnTo>
                <a:lnTo>
                  <a:pt x="606" y="899"/>
                </a:lnTo>
                <a:lnTo>
                  <a:pt x="625" y="872"/>
                </a:lnTo>
                <a:lnTo>
                  <a:pt x="661" y="872"/>
                </a:lnTo>
                <a:lnTo>
                  <a:pt x="674" y="841"/>
                </a:lnTo>
                <a:lnTo>
                  <a:pt x="715" y="822"/>
                </a:lnTo>
                <a:lnTo>
                  <a:pt x="751" y="847"/>
                </a:lnTo>
                <a:lnTo>
                  <a:pt x="775" y="833"/>
                </a:lnTo>
                <a:lnTo>
                  <a:pt x="811" y="844"/>
                </a:lnTo>
                <a:lnTo>
                  <a:pt x="844" y="828"/>
                </a:lnTo>
                <a:lnTo>
                  <a:pt x="860" y="800"/>
                </a:lnTo>
                <a:lnTo>
                  <a:pt x="887" y="806"/>
                </a:lnTo>
                <a:lnTo>
                  <a:pt x="901" y="773"/>
                </a:lnTo>
                <a:lnTo>
                  <a:pt x="923" y="768"/>
                </a:lnTo>
                <a:lnTo>
                  <a:pt x="934" y="749"/>
                </a:lnTo>
                <a:lnTo>
                  <a:pt x="906" y="729"/>
                </a:lnTo>
                <a:lnTo>
                  <a:pt x="898" y="702"/>
                </a:lnTo>
                <a:lnTo>
                  <a:pt x="931" y="680"/>
                </a:lnTo>
                <a:lnTo>
                  <a:pt x="901" y="650"/>
                </a:lnTo>
                <a:lnTo>
                  <a:pt x="909" y="623"/>
                </a:lnTo>
                <a:lnTo>
                  <a:pt x="931" y="604"/>
                </a:lnTo>
                <a:lnTo>
                  <a:pt x="909" y="576"/>
                </a:lnTo>
                <a:lnTo>
                  <a:pt x="936" y="557"/>
                </a:lnTo>
                <a:lnTo>
                  <a:pt x="947" y="535"/>
                </a:lnTo>
                <a:lnTo>
                  <a:pt x="1002" y="508"/>
                </a:lnTo>
                <a:lnTo>
                  <a:pt x="1002" y="456"/>
                </a:lnTo>
                <a:lnTo>
                  <a:pt x="988" y="426"/>
                </a:lnTo>
                <a:lnTo>
                  <a:pt x="1002" y="399"/>
                </a:lnTo>
                <a:lnTo>
                  <a:pt x="985" y="361"/>
                </a:lnTo>
                <a:lnTo>
                  <a:pt x="1015" y="344"/>
                </a:lnTo>
                <a:lnTo>
                  <a:pt x="1024" y="325"/>
                </a:lnTo>
                <a:lnTo>
                  <a:pt x="994" y="306"/>
                </a:lnTo>
                <a:lnTo>
                  <a:pt x="1002" y="276"/>
                </a:lnTo>
                <a:lnTo>
                  <a:pt x="1002" y="276"/>
                </a:lnTo>
                <a:close/>
              </a:path>
            </a:pathLst>
          </a:custGeom>
          <a:solidFill>
            <a:schemeClr val="bg1">
              <a:alpha val="79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71,4</a:t>
            </a:r>
          </a:p>
        </p:txBody>
      </p:sp>
      <p:sp>
        <p:nvSpPr>
          <p:cNvPr id="80" name="Freeform 18">
            <a:extLst>
              <a:ext uri="{FF2B5EF4-FFF2-40B4-BE49-F238E27FC236}">
                <a16:creationId xmlns:a16="http://schemas.microsoft.com/office/drawing/2014/main" id="{2739AAD3-D67F-44C4-BD77-0238C55B9629}"/>
              </a:ext>
            </a:extLst>
          </p:cNvPr>
          <p:cNvSpPr>
            <a:spLocks/>
          </p:cNvSpPr>
          <p:nvPr/>
        </p:nvSpPr>
        <p:spPr bwMode="auto">
          <a:xfrm>
            <a:off x="2761457" y="4125095"/>
            <a:ext cx="2220913" cy="1752600"/>
          </a:xfrm>
          <a:custGeom>
            <a:avLst/>
            <a:gdLst>
              <a:gd name="T0" fmla="*/ 32 w 1399"/>
              <a:gd name="T1" fmla="*/ 667 h 1104"/>
              <a:gd name="T2" fmla="*/ 62 w 1399"/>
              <a:gd name="T3" fmla="*/ 716 h 1104"/>
              <a:gd name="T4" fmla="*/ 133 w 1399"/>
              <a:gd name="T5" fmla="*/ 763 h 1104"/>
              <a:gd name="T6" fmla="*/ 177 w 1399"/>
              <a:gd name="T7" fmla="*/ 842 h 1104"/>
              <a:gd name="T8" fmla="*/ 223 w 1399"/>
              <a:gd name="T9" fmla="*/ 883 h 1104"/>
              <a:gd name="T10" fmla="*/ 311 w 1399"/>
              <a:gd name="T11" fmla="*/ 946 h 1104"/>
              <a:gd name="T12" fmla="*/ 319 w 1399"/>
              <a:gd name="T13" fmla="*/ 1011 h 1104"/>
              <a:gd name="T14" fmla="*/ 433 w 1399"/>
              <a:gd name="T15" fmla="*/ 1066 h 1104"/>
              <a:gd name="T16" fmla="*/ 543 w 1399"/>
              <a:gd name="T17" fmla="*/ 1104 h 1104"/>
              <a:gd name="T18" fmla="*/ 627 w 1399"/>
              <a:gd name="T19" fmla="*/ 1009 h 1104"/>
              <a:gd name="T20" fmla="*/ 704 w 1399"/>
              <a:gd name="T21" fmla="*/ 1050 h 1104"/>
              <a:gd name="T22" fmla="*/ 788 w 1399"/>
              <a:gd name="T23" fmla="*/ 1077 h 1104"/>
              <a:gd name="T24" fmla="*/ 802 w 1399"/>
              <a:gd name="T25" fmla="*/ 1011 h 1104"/>
              <a:gd name="T26" fmla="*/ 854 w 1399"/>
              <a:gd name="T27" fmla="*/ 918 h 1104"/>
              <a:gd name="T28" fmla="*/ 911 w 1399"/>
              <a:gd name="T29" fmla="*/ 875 h 1104"/>
              <a:gd name="T30" fmla="*/ 976 w 1399"/>
              <a:gd name="T31" fmla="*/ 875 h 1104"/>
              <a:gd name="T32" fmla="*/ 971 w 1399"/>
              <a:gd name="T33" fmla="*/ 815 h 1104"/>
              <a:gd name="T34" fmla="*/ 979 w 1399"/>
              <a:gd name="T35" fmla="*/ 716 h 1104"/>
              <a:gd name="T36" fmla="*/ 996 w 1399"/>
              <a:gd name="T37" fmla="*/ 623 h 1104"/>
              <a:gd name="T38" fmla="*/ 1091 w 1399"/>
              <a:gd name="T39" fmla="*/ 651 h 1104"/>
              <a:gd name="T40" fmla="*/ 1176 w 1399"/>
              <a:gd name="T41" fmla="*/ 683 h 1104"/>
              <a:gd name="T42" fmla="*/ 1241 w 1399"/>
              <a:gd name="T43" fmla="*/ 659 h 1104"/>
              <a:gd name="T44" fmla="*/ 1334 w 1399"/>
              <a:gd name="T45" fmla="*/ 705 h 1104"/>
              <a:gd name="T46" fmla="*/ 1378 w 1399"/>
              <a:gd name="T47" fmla="*/ 700 h 1104"/>
              <a:gd name="T48" fmla="*/ 1326 w 1399"/>
              <a:gd name="T49" fmla="*/ 640 h 1104"/>
              <a:gd name="T50" fmla="*/ 1364 w 1399"/>
              <a:gd name="T51" fmla="*/ 569 h 1104"/>
              <a:gd name="T52" fmla="*/ 1399 w 1399"/>
              <a:gd name="T53" fmla="*/ 539 h 1104"/>
              <a:gd name="T54" fmla="*/ 1318 w 1399"/>
              <a:gd name="T55" fmla="*/ 511 h 1104"/>
              <a:gd name="T56" fmla="*/ 1228 w 1399"/>
              <a:gd name="T57" fmla="*/ 473 h 1104"/>
              <a:gd name="T58" fmla="*/ 1217 w 1399"/>
              <a:gd name="T59" fmla="*/ 413 h 1104"/>
              <a:gd name="T60" fmla="*/ 1127 w 1399"/>
              <a:gd name="T61" fmla="*/ 405 h 1104"/>
              <a:gd name="T62" fmla="*/ 1064 w 1399"/>
              <a:gd name="T63" fmla="*/ 391 h 1104"/>
              <a:gd name="T64" fmla="*/ 1012 w 1399"/>
              <a:gd name="T65" fmla="*/ 342 h 1104"/>
              <a:gd name="T66" fmla="*/ 952 w 1399"/>
              <a:gd name="T67" fmla="*/ 331 h 1104"/>
              <a:gd name="T68" fmla="*/ 944 w 1399"/>
              <a:gd name="T69" fmla="*/ 274 h 1104"/>
              <a:gd name="T70" fmla="*/ 927 w 1399"/>
              <a:gd name="T71" fmla="*/ 194 h 1104"/>
              <a:gd name="T72" fmla="*/ 946 w 1399"/>
              <a:gd name="T73" fmla="*/ 131 h 1104"/>
              <a:gd name="T74" fmla="*/ 916 w 1399"/>
              <a:gd name="T75" fmla="*/ 66 h 1104"/>
              <a:gd name="T76" fmla="*/ 878 w 1399"/>
              <a:gd name="T77" fmla="*/ 36 h 1104"/>
              <a:gd name="T78" fmla="*/ 802 w 1399"/>
              <a:gd name="T79" fmla="*/ 22 h 1104"/>
              <a:gd name="T80" fmla="*/ 772 w 1399"/>
              <a:gd name="T81" fmla="*/ 88 h 1104"/>
              <a:gd name="T82" fmla="*/ 709 w 1399"/>
              <a:gd name="T83" fmla="*/ 93 h 1104"/>
              <a:gd name="T84" fmla="*/ 635 w 1399"/>
              <a:gd name="T85" fmla="*/ 85 h 1104"/>
              <a:gd name="T86" fmla="*/ 562 w 1399"/>
              <a:gd name="T87" fmla="*/ 90 h 1104"/>
              <a:gd name="T88" fmla="*/ 513 w 1399"/>
              <a:gd name="T89" fmla="*/ 60 h 1104"/>
              <a:gd name="T90" fmla="*/ 461 w 1399"/>
              <a:gd name="T91" fmla="*/ 82 h 1104"/>
              <a:gd name="T92" fmla="*/ 360 w 1399"/>
              <a:gd name="T93" fmla="*/ 66 h 1104"/>
              <a:gd name="T94" fmla="*/ 316 w 1399"/>
              <a:gd name="T95" fmla="*/ 93 h 1104"/>
              <a:gd name="T96" fmla="*/ 248 w 1399"/>
              <a:gd name="T97" fmla="*/ 101 h 1104"/>
              <a:gd name="T98" fmla="*/ 152 w 1399"/>
              <a:gd name="T99" fmla="*/ 123 h 1104"/>
              <a:gd name="T100" fmla="*/ 161 w 1399"/>
              <a:gd name="T101" fmla="*/ 181 h 1104"/>
              <a:gd name="T102" fmla="*/ 177 w 1399"/>
              <a:gd name="T103" fmla="*/ 260 h 1104"/>
              <a:gd name="T104" fmla="*/ 131 w 1399"/>
              <a:gd name="T105" fmla="*/ 317 h 1104"/>
              <a:gd name="T106" fmla="*/ 111 w 1399"/>
              <a:gd name="T107" fmla="*/ 356 h 1104"/>
              <a:gd name="T108" fmla="*/ 106 w 1399"/>
              <a:gd name="T109" fmla="*/ 394 h 1104"/>
              <a:gd name="T110" fmla="*/ 109 w 1399"/>
              <a:gd name="T111" fmla="*/ 465 h 1104"/>
              <a:gd name="T112" fmla="*/ 65 w 1399"/>
              <a:gd name="T113" fmla="*/ 495 h 1104"/>
              <a:gd name="T114" fmla="*/ 32 w 1399"/>
              <a:gd name="T115" fmla="*/ 544 h 1104"/>
              <a:gd name="T116" fmla="*/ 40 w 1399"/>
              <a:gd name="T117" fmla="*/ 588 h 1104"/>
              <a:gd name="T118" fmla="*/ 0 w 1399"/>
              <a:gd name="T119" fmla="*/ 634 h 1104"/>
              <a:gd name="T120" fmla="*/ 0 w 1399"/>
              <a:gd name="T121" fmla="*/ 659 h 1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99" h="1104">
                <a:moveTo>
                  <a:pt x="0" y="659"/>
                </a:moveTo>
                <a:lnTo>
                  <a:pt x="32" y="667"/>
                </a:lnTo>
                <a:lnTo>
                  <a:pt x="70" y="700"/>
                </a:lnTo>
                <a:lnTo>
                  <a:pt x="62" y="716"/>
                </a:lnTo>
                <a:lnTo>
                  <a:pt x="90" y="754"/>
                </a:lnTo>
                <a:lnTo>
                  <a:pt x="133" y="763"/>
                </a:lnTo>
                <a:lnTo>
                  <a:pt x="147" y="804"/>
                </a:lnTo>
                <a:lnTo>
                  <a:pt x="177" y="842"/>
                </a:lnTo>
                <a:lnTo>
                  <a:pt x="188" y="880"/>
                </a:lnTo>
                <a:lnTo>
                  <a:pt x="223" y="883"/>
                </a:lnTo>
                <a:lnTo>
                  <a:pt x="281" y="935"/>
                </a:lnTo>
                <a:lnTo>
                  <a:pt x="311" y="946"/>
                </a:lnTo>
                <a:lnTo>
                  <a:pt x="343" y="987"/>
                </a:lnTo>
                <a:lnTo>
                  <a:pt x="319" y="1011"/>
                </a:lnTo>
                <a:lnTo>
                  <a:pt x="373" y="1066"/>
                </a:lnTo>
                <a:lnTo>
                  <a:pt x="433" y="1066"/>
                </a:lnTo>
                <a:lnTo>
                  <a:pt x="493" y="1077"/>
                </a:lnTo>
                <a:lnTo>
                  <a:pt x="543" y="1104"/>
                </a:lnTo>
                <a:lnTo>
                  <a:pt x="614" y="1044"/>
                </a:lnTo>
                <a:lnTo>
                  <a:pt x="627" y="1009"/>
                </a:lnTo>
                <a:lnTo>
                  <a:pt x="663" y="1041"/>
                </a:lnTo>
                <a:lnTo>
                  <a:pt x="704" y="1050"/>
                </a:lnTo>
                <a:lnTo>
                  <a:pt x="736" y="1041"/>
                </a:lnTo>
                <a:lnTo>
                  <a:pt x="788" y="1077"/>
                </a:lnTo>
                <a:lnTo>
                  <a:pt x="807" y="1041"/>
                </a:lnTo>
                <a:lnTo>
                  <a:pt x="802" y="1011"/>
                </a:lnTo>
                <a:lnTo>
                  <a:pt x="807" y="957"/>
                </a:lnTo>
                <a:lnTo>
                  <a:pt x="854" y="918"/>
                </a:lnTo>
                <a:lnTo>
                  <a:pt x="870" y="875"/>
                </a:lnTo>
                <a:lnTo>
                  <a:pt x="911" y="875"/>
                </a:lnTo>
                <a:lnTo>
                  <a:pt x="968" y="894"/>
                </a:lnTo>
                <a:lnTo>
                  <a:pt x="976" y="875"/>
                </a:lnTo>
                <a:lnTo>
                  <a:pt x="963" y="850"/>
                </a:lnTo>
                <a:lnTo>
                  <a:pt x="971" y="815"/>
                </a:lnTo>
                <a:lnTo>
                  <a:pt x="985" y="771"/>
                </a:lnTo>
                <a:lnTo>
                  <a:pt x="979" y="716"/>
                </a:lnTo>
                <a:lnTo>
                  <a:pt x="976" y="656"/>
                </a:lnTo>
                <a:lnTo>
                  <a:pt x="996" y="623"/>
                </a:lnTo>
                <a:lnTo>
                  <a:pt x="1047" y="640"/>
                </a:lnTo>
                <a:lnTo>
                  <a:pt x="1091" y="651"/>
                </a:lnTo>
                <a:lnTo>
                  <a:pt x="1107" y="697"/>
                </a:lnTo>
                <a:lnTo>
                  <a:pt x="1176" y="683"/>
                </a:lnTo>
                <a:lnTo>
                  <a:pt x="1195" y="656"/>
                </a:lnTo>
                <a:lnTo>
                  <a:pt x="1241" y="659"/>
                </a:lnTo>
                <a:lnTo>
                  <a:pt x="1309" y="694"/>
                </a:lnTo>
                <a:lnTo>
                  <a:pt x="1334" y="705"/>
                </a:lnTo>
                <a:lnTo>
                  <a:pt x="1359" y="741"/>
                </a:lnTo>
                <a:lnTo>
                  <a:pt x="1378" y="700"/>
                </a:lnTo>
                <a:lnTo>
                  <a:pt x="1353" y="664"/>
                </a:lnTo>
                <a:lnTo>
                  <a:pt x="1326" y="640"/>
                </a:lnTo>
                <a:lnTo>
                  <a:pt x="1359" y="607"/>
                </a:lnTo>
                <a:lnTo>
                  <a:pt x="1364" y="569"/>
                </a:lnTo>
                <a:lnTo>
                  <a:pt x="1397" y="563"/>
                </a:lnTo>
                <a:lnTo>
                  <a:pt x="1399" y="539"/>
                </a:lnTo>
                <a:lnTo>
                  <a:pt x="1359" y="503"/>
                </a:lnTo>
                <a:lnTo>
                  <a:pt x="1318" y="511"/>
                </a:lnTo>
                <a:lnTo>
                  <a:pt x="1266" y="511"/>
                </a:lnTo>
                <a:lnTo>
                  <a:pt x="1228" y="473"/>
                </a:lnTo>
                <a:lnTo>
                  <a:pt x="1236" y="440"/>
                </a:lnTo>
                <a:lnTo>
                  <a:pt x="1217" y="413"/>
                </a:lnTo>
                <a:lnTo>
                  <a:pt x="1173" y="421"/>
                </a:lnTo>
                <a:lnTo>
                  <a:pt x="1127" y="405"/>
                </a:lnTo>
                <a:lnTo>
                  <a:pt x="1097" y="421"/>
                </a:lnTo>
                <a:lnTo>
                  <a:pt x="1064" y="391"/>
                </a:lnTo>
                <a:lnTo>
                  <a:pt x="1047" y="361"/>
                </a:lnTo>
                <a:lnTo>
                  <a:pt x="1012" y="342"/>
                </a:lnTo>
                <a:lnTo>
                  <a:pt x="985" y="356"/>
                </a:lnTo>
                <a:lnTo>
                  <a:pt x="952" y="331"/>
                </a:lnTo>
                <a:lnTo>
                  <a:pt x="936" y="301"/>
                </a:lnTo>
                <a:lnTo>
                  <a:pt x="944" y="274"/>
                </a:lnTo>
                <a:lnTo>
                  <a:pt x="927" y="241"/>
                </a:lnTo>
                <a:lnTo>
                  <a:pt x="927" y="194"/>
                </a:lnTo>
                <a:lnTo>
                  <a:pt x="944" y="172"/>
                </a:lnTo>
                <a:lnTo>
                  <a:pt x="946" y="131"/>
                </a:lnTo>
                <a:lnTo>
                  <a:pt x="936" y="93"/>
                </a:lnTo>
                <a:lnTo>
                  <a:pt x="916" y="66"/>
                </a:lnTo>
                <a:lnTo>
                  <a:pt x="903" y="33"/>
                </a:lnTo>
                <a:lnTo>
                  <a:pt x="878" y="36"/>
                </a:lnTo>
                <a:lnTo>
                  <a:pt x="835" y="0"/>
                </a:lnTo>
                <a:lnTo>
                  <a:pt x="802" y="22"/>
                </a:lnTo>
                <a:lnTo>
                  <a:pt x="810" y="66"/>
                </a:lnTo>
                <a:lnTo>
                  <a:pt x="772" y="88"/>
                </a:lnTo>
                <a:lnTo>
                  <a:pt x="753" y="110"/>
                </a:lnTo>
                <a:lnTo>
                  <a:pt x="709" y="93"/>
                </a:lnTo>
                <a:lnTo>
                  <a:pt x="663" y="82"/>
                </a:lnTo>
                <a:lnTo>
                  <a:pt x="635" y="85"/>
                </a:lnTo>
                <a:lnTo>
                  <a:pt x="600" y="69"/>
                </a:lnTo>
                <a:lnTo>
                  <a:pt x="562" y="90"/>
                </a:lnTo>
                <a:lnTo>
                  <a:pt x="537" y="88"/>
                </a:lnTo>
                <a:lnTo>
                  <a:pt x="513" y="60"/>
                </a:lnTo>
                <a:lnTo>
                  <a:pt x="480" y="60"/>
                </a:lnTo>
                <a:lnTo>
                  <a:pt x="461" y="82"/>
                </a:lnTo>
                <a:lnTo>
                  <a:pt x="382" y="90"/>
                </a:lnTo>
                <a:lnTo>
                  <a:pt x="360" y="66"/>
                </a:lnTo>
                <a:lnTo>
                  <a:pt x="332" y="66"/>
                </a:lnTo>
                <a:lnTo>
                  <a:pt x="316" y="93"/>
                </a:lnTo>
                <a:lnTo>
                  <a:pt x="275" y="115"/>
                </a:lnTo>
                <a:lnTo>
                  <a:pt x="248" y="101"/>
                </a:lnTo>
                <a:lnTo>
                  <a:pt x="169" y="99"/>
                </a:lnTo>
                <a:lnTo>
                  <a:pt x="152" y="123"/>
                </a:lnTo>
                <a:lnTo>
                  <a:pt x="161" y="153"/>
                </a:lnTo>
                <a:lnTo>
                  <a:pt x="161" y="181"/>
                </a:lnTo>
                <a:lnTo>
                  <a:pt x="158" y="227"/>
                </a:lnTo>
                <a:lnTo>
                  <a:pt x="177" y="260"/>
                </a:lnTo>
                <a:lnTo>
                  <a:pt x="150" y="301"/>
                </a:lnTo>
                <a:lnTo>
                  <a:pt x="131" y="317"/>
                </a:lnTo>
                <a:lnTo>
                  <a:pt x="131" y="339"/>
                </a:lnTo>
                <a:lnTo>
                  <a:pt x="111" y="356"/>
                </a:lnTo>
                <a:lnTo>
                  <a:pt x="136" y="380"/>
                </a:lnTo>
                <a:lnTo>
                  <a:pt x="106" y="394"/>
                </a:lnTo>
                <a:lnTo>
                  <a:pt x="125" y="429"/>
                </a:lnTo>
                <a:lnTo>
                  <a:pt x="109" y="465"/>
                </a:lnTo>
                <a:lnTo>
                  <a:pt x="73" y="479"/>
                </a:lnTo>
                <a:lnTo>
                  <a:pt x="65" y="495"/>
                </a:lnTo>
                <a:lnTo>
                  <a:pt x="40" y="487"/>
                </a:lnTo>
                <a:lnTo>
                  <a:pt x="32" y="544"/>
                </a:lnTo>
                <a:lnTo>
                  <a:pt x="46" y="566"/>
                </a:lnTo>
                <a:lnTo>
                  <a:pt x="40" y="588"/>
                </a:lnTo>
                <a:lnTo>
                  <a:pt x="8" y="601"/>
                </a:lnTo>
                <a:lnTo>
                  <a:pt x="0" y="634"/>
                </a:lnTo>
                <a:lnTo>
                  <a:pt x="0" y="659"/>
                </a:lnTo>
                <a:lnTo>
                  <a:pt x="0" y="659"/>
                </a:lnTo>
                <a:close/>
              </a:path>
            </a:pathLst>
          </a:custGeom>
          <a:solidFill>
            <a:schemeClr val="bg1">
              <a:alpha val="35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81" name="Freeform 19">
            <a:extLst>
              <a:ext uri="{FF2B5EF4-FFF2-40B4-BE49-F238E27FC236}">
                <a16:creationId xmlns:a16="http://schemas.microsoft.com/office/drawing/2014/main" id="{1AC31D6D-FF49-40AB-A0CB-900F4EDDA2D9}"/>
              </a:ext>
            </a:extLst>
          </p:cNvPr>
          <p:cNvSpPr>
            <a:spLocks/>
          </p:cNvSpPr>
          <p:nvPr/>
        </p:nvSpPr>
        <p:spPr bwMode="auto">
          <a:xfrm>
            <a:off x="4906265" y="4087918"/>
            <a:ext cx="2286000" cy="1635125"/>
          </a:xfrm>
          <a:custGeom>
            <a:avLst/>
            <a:gdLst>
              <a:gd name="T0" fmla="*/ 791 w 1440"/>
              <a:gd name="T1" fmla="*/ 0 h 1030"/>
              <a:gd name="T2" fmla="*/ 660 w 1440"/>
              <a:gd name="T3" fmla="*/ 35 h 1030"/>
              <a:gd name="T4" fmla="*/ 570 w 1440"/>
              <a:gd name="T5" fmla="*/ 52 h 1030"/>
              <a:gd name="T6" fmla="*/ 592 w 1440"/>
              <a:gd name="T7" fmla="*/ 101 h 1030"/>
              <a:gd name="T8" fmla="*/ 553 w 1440"/>
              <a:gd name="T9" fmla="*/ 137 h 1030"/>
              <a:gd name="T10" fmla="*/ 556 w 1440"/>
              <a:gd name="T11" fmla="*/ 202 h 1030"/>
              <a:gd name="T12" fmla="*/ 570 w 1440"/>
              <a:gd name="T13" fmla="*/ 284 h 1030"/>
              <a:gd name="T14" fmla="*/ 504 w 1440"/>
              <a:gd name="T15" fmla="*/ 333 h 1030"/>
              <a:gd name="T16" fmla="*/ 499 w 1440"/>
              <a:gd name="T17" fmla="*/ 380 h 1030"/>
              <a:gd name="T18" fmla="*/ 469 w 1440"/>
              <a:gd name="T19" fmla="*/ 426 h 1030"/>
              <a:gd name="T20" fmla="*/ 466 w 1440"/>
              <a:gd name="T21" fmla="*/ 478 h 1030"/>
              <a:gd name="T22" fmla="*/ 502 w 1440"/>
              <a:gd name="T23" fmla="*/ 525 h 1030"/>
              <a:gd name="T24" fmla="*/ 469 w 1440"/>
              <a:gd name="T25" fmla="*/ 549 h 1030"/>
              <a:gd name="T26" fmla="*/ 428 w 1440"/>
              <a:gd name="T27" fmla="*/ 576 h 1030"/>
              <a:gd name="T28" fmla="*/ 379 w 1440"/>
              <a:gd name="T29" fmla="*/ 620 h 1030"/>
              <a:gd name="T30" fmla="*/ 319 w 1440"/>
              <a:gd name="T31" fmla="*/ 623 h 1030"/>
              <a:gd name="T32" fmla="*/ 242 w 1440"/>
              <a:gd name="T33" fmla="*/ 617 h 1030"/>
              <a:gd name="T34" fmla="*/ 193 w 1440"/>
              <a:gd name="T35" fmla="*/ 648 h 1030"/>
              <a:gd name="T36" fmla="*/ 155 w 1440"/>
              <a:gd name="T37" fmla="*/ 680 h 1030"/>
              <a:gd name="T38" fmla="*/ 103 w 1440"/>
              <a:gd name="T39" fmla="*/ 689 h 1030"/>
              <a:gd name="T40" fmla="*/ 43 w 1440"/>
              <a:gd name="T41" fmla="*/ 702 h 1030"/>
              <a:gd name="T42" fmla="*/ 0 w 1440"/>
              <a:gd name="T43" fmla="*/ 757 h 1030"/>
              <a:gd name="T44" fmla="*/ 60 w 1440"/>
              <a:gd name="T45" fmla="*/ 765 h 1030"/>
              <a:gd name="T46" fmla="*/ 155 w 1440"/>
              <a:gd name="T47" fmla="*/ 806 h 1030"/>
              <a:gd name="T48" fmla="*/ 215 w 1440"/>
              <a:gd name="T49" fmla="*/ 790 h 1030"/>
              <a:gd name="T50" fmla="*/ 294 w 1440"/>
              <a:gd name="T51" fmla="*/ 866 h 1030"/>
              <a:gd name="T52" fmla="*/ 496 w 1440"/>
              <a:gd name="T53" fmla="*/ 915 h 1030"/>
              <a:gd name="T54" fmla="*/ 611 w 1440"/>
              <a:gd name="T55" fmla="*/ 893 h 1030"/>
              <a:gd name="T56" fmla="*/ 687 w 1440"/>
              <a:gd name="T57" fmla="*/ 844 h 1030"/>
              <a:gd name="T58" fmla="*/ 772 w 1440"/>
              <a:gd name="T59" fmla="*/ 880 h 1030"/>
              <a:gd name="T60" fmla="*/ 810 w 1440"/>
              <a:gd name="T61" fmla="*/ 910 h 1030"/>
              <a:gd name="T62" fmla="*/ 911 w 1440"/>
              <a:gd name="T63" fmla="*/ 929 h 1030"/>
              <a:gd name="T64" fmla="*/ 957 w 1440"/>
              <a:gd name="T65" fmla="*/ 1030 h 1030"/>
              <a:gd name="T66" fmla="*/ 1004 w 1440"/>
              <a:gd name="T67" fmla="*/ 959 h 1030"/>
              <a:gd name="T68" fmla="*/ 1069 w 1440"/>
              <a:gd name="T69" fmla="*/ 847 h 1030"/>
              <a:gd name="T70" fmla="*/ 1099 w 1440"/>
              <a:gd name="T71" fmla="*/ 795 h 1030"/>
              <a:gd name="T72" fmla="*/ 1159 w 1440"/>
              <a:gd name="T73" fmla="*/ 768 h 1030"/>
              <a:gd name="T74" fmla="*/ 1268 w 1440"/>
              <a:gd name="T75" fmla="*/ 822 h 1030"/>
              <a:gd name="T76" fmla="*/ 1364 w 1440"/>
              <a:gd name="T77" fmla="*/ 817 h 1030"/>
              <a:gd name="T78" fmla="*/ 1440 w 1440"/>
              <a:gd name="T79" fmla="*/ 770 h 1030"/>
              <a:gd name="T80" fmla="*/ 1408 w 1440"/>
              <a:gd name="T81" fmla="*/ 724 h 1030"/>
              <a:gd name="T82" fmla="*/ 1369 w 1440"/>
              <a:gd name="T83" fmla="*/ 691 h 1030"/>
              <a:gd name="T84" fmla="*/ 1296 w 1440"/>
              <a:gd name="T85" fmla="*/ 686 h 1030"/>
              <a:gd name="T86" fmla="*/ 1233 w 1440"/>
              <a:gd name="T87" fmla="*/ 658 h 1030"/>
              <a:gd name="T88" fmla="*/ 1187 w 1440"/>
              <a:gd name="T89" fmla="*/ 617 h 1030"/>
              <a:gd name="T90" fmla="*/ 1154 w 1440"/>
              <a:gd name="T91" fmla="*/ 563 h 1030"/>
              <a:gd name="T92" fmla="*/ 1088 w 1440"/>
              <a:gd name="T93" fmla="*/ 563 h 1030"/>
              <a:gd name="T94" fmla="*/ 1097 w 1440"/>
              <a:gd name="T95" fmla="*/ 505 h 1030"/>
              <a:gd name="T96" fmla="*/ 1127 w 1440"/>
              <a:gd name="T97" fmla="*/ 459 h 1030"/>
              <a:gd name="T98" fmla="*/ 1097 w 1440"/>
              <a:gd name="T99" fmla="*/ 423 h 1030"/>
              <a:gd name="T100" fmla="*/ 1099 w 1440"/>
              <a:gd name="T101" fmla="*/ 363 h 1030"/>
              <a:gd name="T102" fmla="*/ 1077 w 1440"/>
              <a:gd name="T103" fmla="*/ 303 h 1030"/>
              <a:gd name="T104" fmla="*/ 1017 w 1440"/>
              <a:gd name="T105" fmla="*/ 284 h 1030"/>
              <a:gd name="T106" fmla="*/ 1012 w 1440"/>
              <a:gd name="T107" fmla="*/ 224 h 1030"/>
              <a:gd name="T108" fmla="*/ 976 w 1440"/>
              <a:gd name="T109" fmla="*/ 175 h 1030"/>
              <a:gd name="T110" fmla="*/ 941 w 1440"/>
              <a:gd name="T111" fmla="*/ 123 h 1030"/>
              <a:gd name="T112" fmla="*/ 886 w 1440"/>
              <a:gd name="T113" fmla="*/ 147 h 1030"/>
              <a:gd name="T114" fmla="*/ 933 w 1440"/>
              <a:gd name="T115" fmla="*/ 194 h 1030"/>
              <a:gd name="T116" fmla="*/ 892 w 1440"/>
              <a:gd name="T117" fmla="*/ 249 h 1030"/>
              <a:gd name="T118" fmla="*/ 867 w 1440"/>
              <a:gd name="T119" fmla="*/ 197 h 1030"/>
              <a:gd name="T120" fmla="*/ 840 w 1440"/>
              <a:gd name="T121" fmla="*/ 123 h 1030"/>
              <a:gd name="T122" fmla="*/ 837 w 1440"/>
              <a:gd name="T123" fmla="*/ 82 h 1030"/>
              <a:gd name="T124" fmla="*/ 826 w 1440"/>
              <a:gd name="T125" fmla="*/ 35 h 10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40" h="1030">
                <a:moveTo>
                  <a:pt x="826" y="35"/>
                </a:moveTo>
                <a:lnTo>
                  <a:pt x="791" y="0"/>
                </a:lnTo>
                <a:lnTo>
                  <a:pt x="682" y="0"/>
                </a:lnTo>
                <a:lnTo>
                  <a:pt x="660" y="35"/>
                </a:lnTo>
                <a:lnTo>
                  <a:pt x="589" y="35"/>
                </a:lnTo>
                <a:lnTo>
                  <a:pt x="570" y="52"/>
                </a:lnTo>
                <a:lnTo>
                  <a:pt x="562" y="82"/>
                </a:lnTo>
                <a:lnTo>
                  <a:pt x="592" y="101"/>
                </a:lnTo>
                <a:lnTo>
                  <a:pt x="583" y="120"/>
                </a:lnTo>
                <a:lnTo>
                  <a:pt x="553" y="137"/>
                </a:lnTo>
                <a:lnTo>
                  <a:pt x="570" y="175"/>
                </a:lnTo>
                <a:lnTo>
                  <a:pt x="556" y="202"/>
                </a:lnTo>
                <a:lnTo>
                  <a:pt x="570" y="232"/>
                </a:lnTo>
                <a:lnTo>
                  <a:pt x="570" y="284"/>
                </a:lnTo>
                <a:lnTo>
                  <a:pt x="515" y="311"/>
                </a:lnTo>
                <a:lnTo>
                  <a:pt x="504" y="333"/>
                </a:lnTo>
                <a:lnTo>
                  <a:pt x="477" y="352"/>
                </a:lnTo>
                <a:lnTo>
                  <a:pt x="499" y="380"/>
                </a:lnTo>
                <a:lnTo>
                  <a:pt x="477" y="399"/>
                </a:lnTo>
                <a:lnTo>
                  <a:pt x="469" y="426"/>
                </a:lnTo>
                <a:lnTo>
                  <a:pt x="499" y="456"/>
                </a:lnTo>
                <a:lnTo>
                  <a:pt x="466" y="478"/>
                </a:lnTo>
                <a:lnTo>
                  <a:pt x="474" y="505"/>
                </a:lnTo>
                <a:lnTo>
                  <a:pt x="502" y="525"/>
                </a:lnTo>
                <a:lnTo>
                  <a:pt x="491" y="544"/>
                </a:lnTo>
                <a:lnTo>
                  <a:pt x="469" y="549"/>
                </a:lnTo>
                <a:lnTo>
                  <a:pt x="455" y="582"/>
                </a:lnTo>
                <a:lnTo>
                  <a:pt x="428" y="576"/>
                </a:lnTo>
                <a:lnTo>
                  <a:pt x="412" y="604"/>
                </a:lnTo>
                <a:lnTo>
                  <a:pt x="379" y="620"/>
                </a:lnTo>
                <a:lnTo>
                  <a:pt x="343" y="609"/>
                </a:lnTo>
                <a:lnTo>
                  <a:pt x="319" y="623"/>
                </a:lnTo>
                <a:lnTo>
                  <a:pt x="283" y="598"/>
                </a:lnTo>
                <a:lnTo>
                  <a:pt x="242" y="617"/>
                </a:lnTo>
                <a:lnTo>
                  <a:pt x="229" y="648"/>
                </a:lnTo>
                <a:lnTo>
                  <a:pt x="193" y="648"/>
                </a:lnTo>
                <a:lnTo>
                  <a:pt x="174" y="675"/>
                </a:lnTo>
                <a:lnTo>
                  <a:pt x="155" y="680"/>
                </a:lnTo>
                <a:lnTo>
                  <a:pt x="136" y="713"/>
                </a:lnTo>
                <a:lnTo>
                  <a:pt x="103" y="689"/>
                </a:lnTo>
                <a:lnTo>
                  <a:pt x="70" y="721"/>
                </a:lnTo>
                <a:lnTo>
                  <a:pt x="43" y="702"/>
                </a:lnTo>
                <a:lnTo>
                  <a:pt x="19" y="716"/>
                </a:lnTo>
                <a:lnTo>
                  <a:pt x="0" y="757"/>
                </a:lnTo>
                <a:lnTo>
                  <a:pt x="19" y="760"/>
                </a:lnTo>
                <a:lnTo>
                  <a:pt x="60" y="765"/>
                </a:lnTo>
                <a:lnTo>
                  <a:pt x="109" y="801"/>
                </a:lnTo>
                <a:lnTo>
                  <a:pt x="155" y="806"/>
                </a:lnTo>
                <a:lnTo>
                  <a:pt x="169" y="787"/>
                </a:lnTo>
                <a:lnTo>
                  <a:pt x="215" y="790"/>
                </a:lnTo>
                <a:lnTo>
                  <a:pt x="286" y="839"/>
                </a:lnTo>
                <a:lnTo>
                  <a:pt x="294" y="866"/>
                </a:lnTo>
                <a:lnTo>
                  <a:pt x="384" y="915"/>
                </a:lnTo>
                <a:lnTo>
                  <a:pt x="496" y="915"/>
                </a:lnTo>
                <a:lnTo>
                  <a:pt x="581" y="932"/>
                </a:lnTo>
                <a:lnTo>
                  <a:pt x="611" y="893"/>
                </a:lnTo>
                <a:lnTo>
                  <a:pt x="630" y="847"/>
                </a:lnTo>
                <a:lnTo>
                  <a:pt x="687" y="844"/>
                </a:lnTo>
                <a:lnTo>
                  <a:pt x="714" y="869"/>
                </a:lnTo>
                <a:lnTo>
                  <a:pt x="772" y="880"/>
                </a:lnTo>
                <a:lnTo>
                  <a:pt x="780" y="921"/>
                </a:lnTo>
                <a:lnTo>
                  <a:pt x="810" y="910"/>
                </a:lnTo>
                <a:lnTo>
                  <a:pt x="862" y="943"/>
                </a:lnTo>
                <a:lnTo>
                  <a:pt x="911" y="929"/>
                </a:lnTo>
                <a:lnTo>
                  <a:pt x="944" y="951"/>
                </a:lnTo>
                <a:lnTo>
                  <a:pt x="957" y="1030"/>
                </a:lnTo>
                <a:lnTo>
                  <a:pt x="985" y="1027"/>
                </a:lnTo>
                <a:lnTo>
                  <a:pt x="1004" y="959"/>
                </a:lnTo>
                <a:lnTo>
                  <a:pt x="1015" y="913"/>
                </a:lnTo>
                <a:lnTo>
                  <a:pt x="1069" y="847"/>
                </a:lnTo>
                <a:lnTo>
                  <a:pt x="1080" y="803"/>
                </a:lnTo>
                <a:lnTo>
                  <a:pt x="1099" y="795"/>
                </a:lnTo>
                <a:lnTo>
                  <a:pt x="1129" y="768"/>
                </a:lnTo>
                <a:lnTo>
                  <a:pt x="1159" y="768"/>
                </a:lnTo>
                <a:lnTo>
                  <a:pt x="1217" y="792"/>
                </a:lnTo>
                <a:lnTo>
                  <a:pt x="1268" y="822"/>
                </a:lnTo>
                <a:lnTo>
                  <a:pt x="1320" y="790"/>
                </a:lnTo>
                <a:lnTo>
                  <a:pt x="1364" y="817"/>
                </a:lnTo>
                <a:lnTo>
                  <a:pt x="1402" y="809"/>
                </a:lnTo>
                <a:lnTo>
                  <a:pt x="1440" y="770"/>
                </a:lnTo>
                <a:lnTo>
                  <a:pt x="1429" y="757"/>
                </a:lnTo>
                <a:lnTo>
                  <a:pt x="1408" y="724"/>
                </a:lnTo>
                <a:lnTo>
                  <a:pt x="1369" y="716"/>
                </a:lnTo>
                <a:lnTo>
                  <a:pt x="1369" y="691"/>
                </a:lnTo>
                <a:lnTo>
                  <a:pt x="1334" y="669"/>
                </a:lnTo>
                <a:lnTo>
                  <a:pt x="1296" y="686"/>
                </a:lnTo>
                <a:lnTo>
                  <a:pt x="1266" y="656"/>
                </a:lnTo>
                <a:lnTo>
                  <a:pt x="1233" y="658"/>
                </a:lnTo>
                <a:lnTo>
                  <a:pt x="1236" y="623"/>
                </a:lnTo>
                <a:lnTo>
                  <a:pt x="1187" y="617"/>
                </a:lnTo>
                <a:lnTo>
                  <a:pt x="1151" y="598"/>
                </a:lnTo>
                <a:lnTo>
                  <a:pt x="1154" y="563"/>
                </a:lnTo>
                <a:lnTo>
                  <a:pt x="1137" y="544"/>
                </a:lnTo>
                <a:lnTo>
                  <a:pt x="1088" y="563"/>
                </a:lnTo>
                <a:lnTo>
                  <a:pt x="1067" y="535"/>
                </a:lnTo>
                <a:lnTo>
                  <a:pt x="1097" y="505"/>
                </a:lnTo>
                <a:lnTo>
                  <a:pt x="1121" y="486"/>
                </a:lnTo>
                <a:lnTo>
                  <a:pt x="1127" y="459"/>
                </a:lnTo>
                <a:lnTo>
                  <a:pt x="1088" y="454"/>
                </a:lnTo>
                <a:lnTo>
                  <a:pt x="1097" y="423"/>
                </a:lnTo>
                <a:lnTo>
                  <a:pt x="1077" y="391"/>
                </a:lnTo>
                <a:lnTo>
                  <a:pt x="1099" y="363"/>
                </a:lnTo>
                <a:lnTo>
                  <a:pt x="1077" y="325"/>
                </a:lnTo>
                <a:lnTo>
                  <a:pt x="1077" y="303"/>
                </a:lnTo>
                <a:lnTo>
                  <a:pt x="1058" y="284"/>
                </a:lnTo>
                <a:lnTo>
                  <a:pt x="1017" y="284"/>
                </a:lnTo>
                <a:lnTo>
                  <a:pt x="1012" y="251"/>
                </a:lnTo>
                <a:lnTo>
                  <a:pt x="1012" y="224"/>
                </a:lnTo>
                <a:lnTo>
                  <a:pt x="976" y="202"/>
                </a:lnTo>
                <a:lnTo>
                  <a:pt x="976" y="175"/>
                </a:lnTo>
                <a:lnTo>
                  <a:pt x="955" y="153"/>
                </a:lnTo>
                <a:lnTo>
                  <a:pt x="941" y="123"/>
                </a:lnTo>
                <a:lnTo>
                  <a:pt x="908" y="123"/>
                </a:lnTo>
                <a:lnTo>
                  <a:pt x="886" y="147"/>
                </a:lnTo>
                <a:lnTo>
                  <a:pt x="911" y="169"/>
                </a:lnTo>
                <a:lnTo>
                  <a:pt x="933" y="194"/>
                </a:lnTo>
                <a:lnTo>
                  <a:pt x="908" y="232"/>
                </a:lnTo>
                <a:lnTo>
                  <a:pt x="892" y="249"/>
                </a:lnTo>
                <a:lnTo>
                  <a:pt x="845" y="219"/>
                </a:lnTo>
                <a:lnTo>
                  <a:pt x="867" y="197"/>
                </a:lnTo>
                <a:lnTo>
                  <a:pt x="840" y="161"/>
                </a:lnTo>
                <a:lnTo>
                  <a:pt x="840" y="123"/>
                </a:lnTo>
                <a:lnTo>
                  <a:pt x="870" y="93"/>
                </a:lnTo>
                <a:lnTo>
                  <a:pt x="837" y="82"/>
                </a:lnTo>
                <a:lnTo>
                  <a:pt x="810" y="82"/>
                </a:lnTo>
                <a:lnTo>
                  <a:pt x="826" y="35"/>
                </a:lnTo>
                <a:lnTo>
                  <a:pt x="826" y="35"/>
                </a:lnTo>
                <a:close/>
              </a:path>
            </a:pathLst>
          </a:custGeom>
          <a:solidFill>
            <a:schemeClr val="bg1">
              <a:alpha val="45000"/>
            </a:schemeClr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82" name="TextovéPole 81"/>
          <p:cNvSpPr txBox="1"/>
          <p:nvPr/>
        </p:nvSpPr>
        <p:spPr>
          <a:xfrm>
            <a:off x="10987587" y="2441237"/>
            <a:ext cx="69809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83" name="TextBox 151"/>
          <p:cNvSpPr txBox="1"/>
          <p:nvPr/>
        </p:nvSpPr>
        <p:spPr>
          <a:xfrm>
            <a:off x="10375842" y="3334199"/>
            <a:ext cx="1382629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81,0 %</a:t>
            </a:r>
            <a:endParaRPr kumimoji="0" lang="id-ID" sz="2800" b="0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pic>
        <p:nvPicPr>
          <p:cNvPr id="85" name="Obrázek 8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09059" y="2443836"/>
            <a:ext cx="302246" cy="201131"/>
          </a:xfrm>
          <a:prstGeom prst="rect">
            <a:avLst/>
          </a:prstGeom>
          <a:ln>
            <a:solidFill>
              <a:schemeClr val="bg1">
                <a:lumMod val="95000"/>
              </a:schemeClr>
            </a:solidFill>
          </a:ln>
        </p:spPr>
      </p:pic>
      <p:graphicFrame>
        <p:nvGraphicFramePr>
          <p:cNvPr id="86" name="Chart 149"/>
          <p:cNvGraphicFramePr/>
          <p:nvPr>
            <p:extLst>
              <p:ext uri="{D42A27DB-BD31-4B8C-83A1-F6EECF244321}">
                <p14:modId xmlns:p14="http://schemas.microsoft.com/office/powerpoint/2010/main" val="1801490355"/>
              </p:ext>
            </p:extLst>
          </p:nvPr>
        </p:nvGraphicFramePr>
        <p:xfrm>
          <a:off x="10049906" y="2565404"/>
          <a:ext cx="2034499" cy="21167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87" name="Nadpis 1"/>
          <p:cNvSpPr>
            <a:spLocks noGrp="1"/>
          </p:cNvSpPr>
          <p:nvPr>
            <p:ph type="title"/>
          </p:nvPr>
        </p:nvSpPr>
        <p:spPr>
          <a:xfrm>
            <a:off x="986898" y="353479"/>
            <a:ext cx="3659017" cy="322547"/>
          </a:xfrm>
          <a:solidFill>
            <a:schemeClr val="accent6">
              <a:lumMod val="75000"/>
            </a:schemeClr>
          </a:solidFill>
        </p:spPr>
        <p:txBody>
          <a:bodyPr>
            <a:noAutofit/>
          </a:bodyPr>
          <a:lstStyle/>
          <a:p>
            <a:pPr algn="ctr"/>
            <a:r>
              <a:rPr lang="uk-UA" sz="1600" dirty="0">
                <a:solidFill>
                  <a:schemeClr val="bg1"/>
                </a:solidFill>
                <a:latin typeface="+mn-lt"/>
              </a:rPr>
              <a:t>Моніторинг за аспектами навчання</a:t>
            </a:r>
            <a:endParaRPr lang="cs-CZ" sz="1600" dirty="0">
              <a:solidFill>
                <a:schemeClr val="bg1"/>
              </a:solidFill>
            </a:endParaRPr>
          </a:p>
        </p:txBody>
      </p:sp>
      <p:sp>
        <p:nvSpPr>
          <p:cNvPr id="90" name="Obdélník 89"/>
          <p:cNvSpPr/>
          <p:nvPr/>
        </p:nvSpPr>
        <p:spPr>
          <a:xfrm>
            <a:off x="986898" y="761125"/>
            <a:ext cx="10861286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0" i="0" u="none" strike="noStrike" kern="1200" spc="0" baseline="0">
                <a:solidFill>
                  <a:srgbClr val="C60C30"/>
                </a:solidFill>
                <a:latin typeface="+mn-lt"/>
                <a:ea typeface="+mn-ea"/>
                <a:cs typeface="+mn-cs"/>
              </a:defRPr>
            </a:pPr>
            <a:r>
              <a:rPr kumimoji="0" lang="uk-UA" sz="30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ВИРАЗНА ТА ДОМІНАНТНА ПРИСУТНІСТЬ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0" i="0" u="none" strike="noStrike" kern="1200" spc="0" baseline="0">
                <a:solidFill>
                  <a:srgbClr val="C60C30"/>
                </a:solidFill>
                <a:latin typeface="+mn-lt"/>
                <a:ea typeface="+mn-ea"/>
                <a:cs typeface="+mn-cs"/>
              </a:defRPr>
            </a:pPr>
            <a:r>
              <a:rPr kumimoji="0" lang="uk-UA" sz="30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ФРОНТАЛЬНОГО НАВЧАННЯ</a:t>
            </a:r>
            <a:endParaRPr kumimoji="0" lang="cs-CZ" sz="3000" b="1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graphicFrame>
        <p:nvGraphicFramePr>
          <p:cNvPr id="92" name="Graf 91"/>
          <p:cNvGraphicFramePr>
            <a:graphicFrameLocks/>
          </p:cNvGraphicFramePr>
          <p:nvPr/>
        </p:nvGraphicFramePr>
        <p:xfrm>
          <a:off x="12339728" y="693778"/>
          <a:ext cx="6574568" cy="26395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88" name="TextovéPole 87"/>
          <p:cNvSpPr txBox="1"/>
          <p:nvPr/>
        </p:nvSpPr>
        <p:spPr>
          <a:xfrm>
            <a:off x="0" y="0"/>
            <a:ext cx="767508" cy="6572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3000" b="1" i="0" u="none" strike="noStrike" kern="1200" cap="none" spc="0" normalizeH="0" baseline="0" noProof="0" dirty="0">
                <a:ln>
                  <a:noFill/>
                </a:ln>
                <a:solidFill>
                  <a:srgbClr val="159596">
                    <a:lumMod val="7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SV</a:t>
            </a:r>
          </a:p>
        </p:txBody>
      </p:sp>
    </p:spTree>
    <p:extLst>
      <p:ext uri="{BB962C8B-B14F-4D97-AF65-F5344CB8AC3E}">
        <p14:creationId xmlns:p14="http://schemas.microsoft.com/office/powerpoint/2010/main" val="2838625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982663" y="813022"/>
            <a:ext cx="10837862" cy="329976"/>
          </a:xfrm>
          <a:solidFill>
            <a:schemeClr val="accent6">
              <a:lumMod val="75000"/>
            </a:schemeClr>
          </a:solidFill>
        </p:spPr>
        <p:txBody>
          <a:bodyPr>
            <a:noAutofit/>
          </a:bodyPr>
          <a:lstStyle/>
          <a:p>
            <a:r>
              <a:rPr lang="uk-UA" sz="1600" b="0" dirty="0">
                <a:solidFill>
                  <a:schemeClr val="bg1"/>
                </a:solidFill>
              </a:rPr>
              <a:t>Середній результат та середній індекс </a:t>
            </a:r>
            <a:r>
              <a:rPr lang="cs-CZ" sz="1600" b="0" dirty="0">
                <a:solidFill>
                  <a:schemeClr val="bg1"/>
                </a:solidFill>
              </a:rPr>
              <a:t>ESCS </a:t>
            </a:r>
            <a:r>
              <a:rPr lang="uk-UA" sz="1600" b="0" dirty="0">
                <a:solidFill>
                  <a:schemeClr val="bg1"/>
                </a:solidFill>
              </a:rPr>
              <a:t>в краях Чехії</a:t>
            </a:r>
            <a:endParaRPr lang="cs-CZ" sz="1600" b="0" dirty="0">
              <a:solidFill>
                <a:schemeClr val="bg1"/>
              </a:solidFill>
            </a:endParaRPr>
          </a:p>
        </p:txBody>
      </p:sp>
      <p:graphicFrame>
        <p:nvGraphicFramePr>
          <p:cNvPr id="4" name="Graf 3">
            <a:extLst>
              <a:ext uri="{FF2B5EF4-FFF2-40B4-BE49-F238E27FC236}">
                <a16:creationId xmlns:a16="http://schemas.microsoft.com/office/drawing/2014/main" id="{F9E7F992-CB43-4DFD-BA53-DC10B90F6CE8}"/>
              </a:ext>
            </a:extLst>
          </p:cNvPr>
          <p:cNvGraphicFramePr>
            <a:graphicFrameLocks/>
          </p:cNvGraphicFramePr>
          <p:nvPr/>
        </p:nvGraphicFramePr>
        <p:xfrm>
          <a:off x="982664" y="1142999"/>
          <a:ext cx="10837861" cy="48105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8" name="Přímá spojnice se šipkou 7"/>
          <p:cNvCxnSpPr/>
          <p:nvPr/>
        </p:nvCxnSpPr>
        <p:spPr>
          <a:xfrm>
            <a:off x="2335427" y="5786438"/>
            <a:ext cx="7685903" cy="0"/>
          </a:xfrm>
          <a:prstGeom prst="straightConnector1">
            <a:avLst/>
          </a:prstGeom>
          <a:ln w="28575">
            <a:solidFill>
              <a:schemeClr val="accent3"/>
            </a:solidFill>
            <a:headEnd type="triangle"/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" name="Přímá spojnice 9"/>
          <p:cNvCxnSpPr/>
          <p:nvPr/>
        </p:nvCxnSpPr>
        <p:spPr>
          <a:xfrm>
            <a:off x="10021330" y="1705232"/>
            <a:ext cx="0" cy="4081206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2" name="Přímá spojnice 11"/>
          <p:cNvCxnSpPr/>
          <p:nvPr/>
        </p:nvCxnSpPr>
        <p:spPr>
          <a:xfrm>
            <a:off x="2318931" y="4896059"/>
            <a:ext cx="0" cy="890379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4" name="TextovéPole 13"/>
          <p:cNvSpPr txBox="1"/>
          <p:nvPr/>
        </p:nvSpPr>
        <p:spPr>
          <a:xfrm>
            <a:off x="8155460" y="5440189"/>
            <a:ext cx="186587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0073C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2</a:t>
            </a:r>
            <a:r>
              <a:rPr kumimoji="0" lang="uk-UA" sz="1800" b="0" i="0" u="none" strike="noStrike" kern="1200" cap="none" spc="0" normalizeH="0" baseline="0" noProof="0" dirty="0">
                <a:ln>
                  <a:noFill/>
                </a:ln>
                <a:solidFill>
                  <a:srgbClr val="0073CF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навчальні роки</a:t>
            </a: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srgbClr val="0073C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3" name="Freeform 56"/>
          <p:cNvSpPr>
            <a:spLocks noEditPoints="1"/>
          </p:cNvSpPr>
          <p:nvPr/>
        </p:nvSpPr>
        <p:spPr bwMode="auto">
          <a:xfrm>
            <a:off x="221076" y="331590"/>
            <a:ext cx="551922" cy="456569"/>
          </a:xfrm>
          <a:custGeom>
            <a:avLst/>
            <a:gdLst>
              <a:gd name="T0" fmla="*/ 56 w 186"/>
              <a:gd name="T1" fmla="*/ 67 h 140"/>
              <a:gd name="T2" fmla="*/ 34 w 186"/>
              <a:gd name="T3" fmla="*/ 77 h 140"/>
              <a:gd name="T4" fmla="*/ 15 w 186"/>
              <a:gd name="T5" fmla="*/ 87 h 140"/>
              <a:gd name="T6" fmla="*/ 50 w 186"/>
              <a:gd name="T7" fmla="*/ 61 h 140"/>
              <a:gd name="T8" fmla="*/ 68 w 186"/>
              <a:gd name="T9" fmla="*/ 67 h 140"/>
              <a:gd name="T10" fmla="*/ 59 w 186"/>
              <a:gd name="T11" fmla="*/ 81 h 140"/>
              <a:gd name="T12" fmla="*/ 82 w 186"/>
              <a:gd name="T13" fmla="*/ 68 h 140"/>
              <a:gd name="T14" fmla="*/ 68 w 186"/>
              <a:gd name="T15" fmla="*/ 67 h 140"/>
              <a:gd name="T16" fmla="*/ 82 w 186"/>
              <a:gd name="T17" fmla="*/ 27 h 140"/>
              <a:gd name="T18" fmla="*/ 64 w 186"/>
              <a:gd name="T19" fmla="*/ 40 h 140"/>
              <a:gd name="T20" fmla="*/ 36 w 186"/>
              <a:gd name="T21" fmla="*/ 36 h 140"/>
              <a:gd name="T22" fmla="*/ 15 w 186"/>
              <a:gd name="T23" fmla="*/ 27 h 140"/>
              <a:gd name="T24" fmla="*/ 72 w 186"/>
              <a:gd name="T25" fmla="*/ 40 h 140"/>
              <a:gd name="T26" fmla="*/ 72 w 186"/>
              <a:gd name="T27" fmla="*/ 26 h 140"/>
              <a:gd name="T28" fmla="*/ 106 w 186"/>
              <a:gd name="T29" fmla="*/ 95 h 140"/>
              <a:gd name="T30" fmla="*/ 144 w 186"/>
              <a:gd name="T31" fmla="*/ 95 h 140"/>
              <a:gd name="T32" fmla="*/ 106 w 186"/>
              <a:gd name="T33" fmla="*/ 95 h 140"/>
              <a:gd name="T34" fmla="*/ 106 w 186"/>
              <a:gd name="T35" fmla="*/ 72 h 140"/>
              <a:gd name="T36" fmla="*/ 170 w 186"/>
              <a:gd name="T37" fmla="*/ 68 h 140"/>
              <a:gd name="T38" fmla="*/ 126 w 186"/>
              <a:gd name="T39" fmla="*/ 24 h 140"/>
              <a:gd name="T40" fmla="*/ 170 w 186"/>
              <a:gd name="T41" fmla="*/ 31 h 140"/>
              <a:gd name="T42" fmla="*/ 126 w 186"/>
              <a:gd name="T43" fmla="*/ 24 h 140"/>
              <a:gd name="T44" fmla="*/ 106 w 186"/>
              <a:gd name="T45" fmla="*/ 45 h 140"/>
              <a:gd name="T46" fmla="*/ 170 w 186"/>
              <a:gd name="T47" fmla="*/ 40 h 140"/>
              <a:gd name="T48" fmla="*/ 106 w 186"/>
              <a:gd name="T49" fmla="*/ 81 h 140"/>
              <a:gd name="T50" fmla="*/ 170 w 186"/>
              <a:gd name="T51" fmla="*/ 86 h 140"/>
              <a:gd name="T52" fmla="*/ 106 w 186"/>
              <a:gd name="T53" fmla="*/ 81 h 140"/>
              <a:gd name="T54" fmla="*/ 106 w 186"/>
              <a:gd name="T55" fmla="*/ 59 h 140"/>
              <a:gd name="T56" fmla="*/ 170 w 186"/>
              <a:gd name="T57" fmla="*/ 54 h 140"/>
              <a:gd name="T58" fmla="*/ 186 w 186"/>
              <a:gd name="T59" fmla="*/ 9 h 140"/>
              <a:gd name="T60" fmla="*/ 186 w 186"/>
              <a:gd name="T61" fmla="*/ 134 h 140"/>
              <a:gd name="T62" fmla="*/ 142 w 186"/>
              <a:gd name="T63" fmla="*/ 128 h 140"/>
              <a:gd name="T64" fmla="*/ 93 w 186"/>
              <a:gd name="T65" fmla="*/ 140 h 140"/>
              <a:gd name="T66" fmla="*/ 44 w 186"/>
              <a:gd name="T67" fmla="*/ 128 h 140"/>
              <a:gd name="T68" fmla="*/ 0 w 186"/>
              <a:gd name="T69" fmla="*/ 134 h 140"/>
              <a:gd name="T70" fmla="*/ 0 w 186"/>
              <a:gd name="T71" fmla="*/ 9 h 140"/>
              <a:gd name="T72" fmla="*/ 44 w 186"/>
              <a:gd name="T73" fmla="*/ 0 h 140"/>
              <a:gd name="T74" fmla="*/ 142 w 186"/>
              <a:gd name="T75" fmla="*/ 0 h 140"/>
              <a:gd name="T76" fmla="*/ 186 w 186"/>
              <a:gd name="T77" fmla="*/ 9 h 140"/>
              <a:gd name="T78" fmla="*/ 44 w 186"/>
              <a:gd name="T79" fmla="*/ 8 h 140"/>
              <a:gd name="T80" fmla="*/ 8 w 186"/>
              <a:gd name="T81" fmla="*/ 118 h 140"/>
              <a:gd name="T82" fmla="*/ 89 w 186"/>
              <a:gd name="T83" fmla="*/ 121 h 140"/>
              <a:gd name="T84" fmla="*/ 178 w 186"/>
              <a:gd name="T85" fmla="*/ 14 h 140"/>
              <a:gd name="T86" fmla="*/ 97 w 186"/>
              <a:gd name="T87" fmla="*/ 18 h 140"/>
              <a:gd name="T88" fmla="*/ 142 w 186"/>
              <a:gd name="T89" fmla="*/ 112 h 140"/>
              <a:gd name="T90" fmla="*/ 178 w 186"/>
              <a:gd name="T91" fmla="*/ 1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86" h="140">
                <a:moveTo>
                  <a:pt x="56" y="66"/>
                </a:moveTo>
                <a:cubicBezTo>
                  <a:pt x="56" y="66"/>
                  <a:pt x="56" y="67"/>
                  <a:pt x="56" y="67"/>
                </a:cubicBezTo>
                <a:cubicBezTo>
                  <a:pt x="54" y="69"/>
                  <a:pt x="50" y="70"/>
                  <a:pt x="46" y="71"/>
                </a:cubicBezTo>
                <a:cubicBezTo>
                  <a:pt x="41" y="72"/>
                  <a:pt x="37" y="73"/>
                  <a:pt x="34" y="77"/>
                </a:cubicBezTo>
                <a:cubicBezTo>
                  <a:pt x="32" y="79"/>
                  <a:pt x="31" y="80"/>
                  <a:pt x="29" y="82"/>
                </a:cubicBezTo>
                <a:cubicBezTo>
                  <a:pt x="24" y="83"/>
                  <a:pt x="19" y="85"/>
                  <a:pt x="15" y="87"/>
                </a:cubicBezTo>
                <a:cubicBezTo>
                  <a:pt x="15" y="80"/>
                  <a:pt x="15" y="74"/>
                  <a:pt x="15" y="68"/>
                </a:cubicBezTo>
                <a:cubicBezTo>
                  <a:pt x="26" y="63"/>
                  <a:pt x="38" y="61"/>
                  <a:pt x="50" y="61"/>
                </a:cubicBezTo>
                <a:cubicBezTo>
                  <a:pt x="52" y="62"/>
                  <a:pt x="56" y="64"/>
                  <a:pt x="56" y="66"/>
                </a:cubicBezTo>
                <a:close/>
                <a:moveTo>
                  <a:pt x="68" y="67"/>
                </a:moveTo>
                <a:cubicBezTo>
                  <a:pt x="70" y="73"/>
                  <a:pt x="67" y="75"/>
                  <a:pt x="62" y="77"/>
                </a:cubicBezTo>
                <a:cubicBezTo>
                  <a:pt x="60" y="78"/>
                  <a:pt x="59" y="80"/>
                  <a:pt x="59" y="81"/>
                </a:cubicBezTo>
                <a:cubicBezTo>
                  <a:pt x="67" y="82"/>
                  <a:pt x="74" y="84"/>
                  <a:pt x="82" y="87"/>
                </a:cubicBezTo>
                <a:cubicBezTo>
                  <a:pt x="82" y="80"/>
                  <a:pt x="82" y="74"/>
                  <a:pt x="82" y="68"/>
                </a:cubicBezTo>
                <a:cubicBezTo>
                  <a:pt x="76" y="66"/>
                  <a:pt x="71" y="64"/>
                  <a:pt x="65" y="63"/>
                </a:cubicBezTo>
                <a:cubicBezTo>
                  <a:pt x="66" y="64"/>
                  <a:pt x="67" y="66"/>
                  <a:pt x="68" y="67"/>
                </a:cubicBezTo>
                <a:close/>
                <a:moveTo>
                  <a:pt x="15" y="27"/>
                </a:moveTo>
                <a:cubicBezTo>
                  <a:pt x="36" y="19"/>
                  <a:pt x="60" y="19"/>
                  <a:pt x="82" y="27"/>
                </a:cubicBezTo>
                <a:cubicBezTo>
                  <a:pt x="82" y="39"/>
                  <a:pt x="82" y="51"/>
                  <a:pt x="82" y="63"/>
                </a:cubicBezTo>
                <a:cubicBezTo>
                  <a:pt x="76" y="55"/>
                  <a:pt x="70" y="47"/>
                  <a:pt x="64" y="40"/>
                </a:cubicBezTo>
                <a:cubicBezTo>
                  <a:pt x="60" y="43"/>
                  <a:pt x="55" y="47"/>
                  <a:pt x="51" y="51"/>
                </a:cubicBezTo>
                <a:cubicBezTo>
                  <a:pt x="46" y="45"/>
                  <a:pt x="41" y="41"/>
                  <a:pt x="36" y="36"/>
                </a:cubicBezTo>
                <a:cubicBezTo>
                  <a:pt x="29" y="44"/>
                  <a:pt x="22" y="53"/>
                  <a:pt x="15" y="63"/>
                </a:cubicBezTo>
                <a:cubicBezTo>
                  <a:pt x="15" y="51"/>
                  <a:pt x="15" y="39"/>
                  <a:pt x="15" y="27"/>
                </a:cubicBezTo>
                <a:close/>
                <a:moveTo>
                  <a:pt x="65" y="32"/>
                </a:moveTo>
                <a:cubicBezTo>
                  <a:pt x="65" y="35"/>
                  <a:pt x="68" y="39"/>
                  <a:pt x="72" y="40"/>
                </a:cubicBezTo>
                <a:cubicBezTo>
                  <a:pt x="75" y="41"/>
                  <a:pt x="78" y="39"/>
                  <a:pt x="78" y="35"/>
                </a:cubicBezTo>
                <a:cubicBezTo>
                  <a:pt x="78" y="31"/>
                  <a:pt x="75" y="27"/>
                  <a:pt x="72" y="26"/>
                </a:cubicBezTo>
                <a:cubicBezTo>
                  <a:pt x="68" y="25"/>
                  <a:pt x="65" y="28"/>
                  <a:pt x="65" y="32"/>
                </a:cubicBezTo>
                <a:close/>
                <a:moveTo>
                  <a:pt x="106" y="95"/>
                </a:moveTo>
                <a:cubicBezTo>
                  <a:pt x="106" y="99"/>
                  <a:pt x="106" y="99"/>
                  <a:pt x="106" y="99"/>
                </a:cubicBezTo>
                <a:cubicBezTo>
                  <a:pt x="118" y="96"/>
                  <a:pt x="131" y="95"/>
                  <a:pt x="144" y="95"/>
                </a:cubicBezTo>
                <a:cubicBezTo>
                  <a:pt x="144" y="91"/>
                  <a:pt x="144" y="91"/>
                  <a:pt x="144" y="91"/>
                </a:cubicBezTo>
                <a:cubicBezTo>
                  <a:pt x="131" y="90"/>
                  <a:pt x="118" y="92"/>
                  <a:pt x="106" y="95"/>
                </a:cubicBezTo>
                <a:close/>
                <a:moveTo>
                  <a:pt x="106" y="68"/>
                </a:moveTo>
                <a:cubicBezTo>
                  <a:pt x="106" y="72"/>
                  <a:pt x="106" y="72"/>
                  <a:pt x="106" y="72"/>
                </a:cubicBezTo>
                <a:cubicBezTo>
                  <a:pt x="126" y="66"/>
                  <a:pt x="150" y="66"/>
                  <a:pt x="170" y="72"/>
                </a:cubicBezTo>
                <a:cubicBezTo>
                  <a:pt x="170" y="68"/>
                  <a:pt x="170" y="68"/>
                  <a:pt x="170" y="68"/>
                </a:cubicBezTo>
                <a:cubicBezTo>
                  <a:pt x="149" y="62"/>
                  <a:pt x="127" y="62"/>
                  <a:pt x="106" y="68"/>
                </a:cubicBezTo>
                <a:close/>
                <a:moveTo>
                  <a:pt x="126" y="24"/>
                </a:moveTo>
                <a:cubicBezTo>
                  <a:pt x="126" y="28"/>
                  <a:pt x="126" y="28"/>
                  <a:pt x="126" y="28"/>
                </a:cubicBezTo>
                <a:cubicBezTo>
                  <a:pt x="140" y="26"/>
                  <a:pt x="156" y="27"/>
                  <a:pt x="170" y="31"/>
                </a:cubicBezTo>
                <a:cubicBezTo>
                  <a:pt x="170" y="27"/>
                  <a:pt x="170" y="27"/>
                  <a:pt x="170" y="27"/>
                </a:cubicBezTo>
                <a:cubicBezTo>
                  <a:pt x="156" y="23"/>
                  <a:pt x="140" y="22"/>
                  <a:pt x="126" y="24"/>
                </a:cubicBezTo>
                <a:close/>
                <a:moveTo>
                  <a:pt x="106" y="41"/>
                </a:moveTo>
                <a:cubicBezTo>
                  <a:pt x="106" y="45"/>
                  <a:pt x="106" y="45"/>
                  <a:pt x="106" y="45"/>
                </a:cubicBezTo>
                <a:cubicBezTo>
                  <a:pt x="126" y="39"/>
                  <a:pt x="150" y="39"/>
                  <a:pt x="170" y="45"/>
                </a:cubicBezTo>
                <a:cubicBezTo>
                  <a:pt x="170" y="40"/>
                  <a:pt x="170" y="40"/>
                  <a:pt x="170" y="40"/>
                </a:cubicBezTo>
                <a:cubicBezTo>
                  <a:pt x="149" y="35"/>
                  <a:pt x="127" y="35"/>
                  <a:pt x="106" y="41"/>
                </a:cubicBezTo>
                <a:close/>
                <a:moveTo>
                  <a:pt x="106" y="81"/>
                </a:moveTo>
                <a:cubicBezTo>
                  <a:pt x="106" y="86"/>
                  <a:pt x="106" y="86"/>
                  <a:pt x="106" y="86"/>
                </a:cubicBezTo>
                <a:cubicBezTo>
                  <a:pt x="126" y="80"/>
                  <a:pt x="150" y="80"/>
                  <a:pt x="170" y="86"/>
                </a:cubicBezTo>
                <a:cubicBezTo>
                  <a:pt x="170" y="81"/>
                  <a:pt x="170" y="81"/>
                  <a:pt x="170" y="81"/>
                </a:cubicBezTo>
                <a:cubicBezTo>
                  <a:pt x="149" y="76"/>
                  <a:pt x="127" y="76"/>
                  <a:pt x="106" y="81"/>
                </a:cubicBezTo>
                <a:close/>
                <a:moveTo>
                  <a:pt x="106" y="54"/>
                </a:moveTo>
                <a:cubicBezTo>
                  <a:pt x="106" y="59"/>
                  <a:pt x="106" y="59"/>
                  <a:pt x="106" y="59"/>
                </a:cubicBezTo>
                <a:cubicBezTo>
                  <a:pt x="126" y="53"/>
                  <a:pt x="150" y="53"/>
                  <a:pt x="170" y="59"/>
                </a:cubicBezTo>
                <a:cubicBezTo>
                  <a:pt x="170" y="54"/>
                  <a:pt x="170" y="54"/>
                  <a:pt x="170" y="54"/>
                </a:cubicBezTo>
                <a:cubicBezTo>
                  <a:pt x="149" y="48"/>
                  <a:pt x="127" y="49"/>
                  <a:pt x="106" y="54"/>
                </a:cubicBezTo>
                <a:close/>
                <a:moveTo>
                  <a:pt x="186" y="9"/>
                </a:moveTo>
                <a:cubicBezTo>
                  <a:pt x="186" y="126"/>
                  <a:pt x="186" y="126"/>
                  <a:pt x="186" y="126"/>
                </a:cubicBezTo>
                <a:cubicBezTo>
                  <a:pt x="186" y="134"/>
                  <a:pt x="186" y="134"/>
                  <a:pt x="186" y="134"/>
                </a:cubicBezTo>
                <a:cubicBezTo>
                  <a:pt x="184" y="136"/>
                  <a:pt x="182" y="136"/>
                  <a:pt x="180" y="135"/>
                </a:cubicBezTo>
                <a:cubicBezTo>
                  <a:pt x="168" y="131"/>
                  <a:pt x="155" y="128"/>
                  <a:pt x="142" y="128"/>
                </a:cubicBezTo>
                <a:cubicBezTo>
                  <a:pt x="126" y="128"/>
                  <a:pt x="110" y="132"/>
                  <a:pt x="96" y="139"/>
                </a:cubicBezTo>
                <a:cubicBezTo>
                  <a:pt x="95" y="140"/>
                  <a:pt x="94" y="140"/>
                  <a:pt x="93" y="140"/>
                </a:cubicBezTo>
                <a:cubicBezTo>
                  <a:pt x="92" y="140"/>
                  <a:pt x="91" y="140"/>
                  <a:pt x="91" y="139"/>
                </a:cubicBezTo>
                <a:cubicBezTo>
                  <a:pt x="76" y="132"/>
                  <a:pt x="60" y="128"/>
                  <a:pt x="44" y="128"/>
                </a:cubicBezTo>
                <a:cubicBezTo>
                  <a:pt x="31" y="128"/>
                  <a:pt x="18" y="131"/>
                  <a:pt x="6" y="135"/>
                </a:cubicBezTo>
                <a:cubicBezTo>
                  <a:pt x="4" y="136"/>
                  <a:pt x="2" y="136"/>
                  <a:pt x="0" y="134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9"/>
                  <a:pt x="0" y="9"/>
                  <a:pt x="0" y="9"/>
                </a:cubicBezTo>
                <a:cubicBezTo>
                  <a:pt x="3" y="8"/>
                  <a:pt x="3" y="8"/>
                  <a:pt x="3" y="8"/>
                </a:cubicBezTo>
                <a:cubicBezTo>
                  <a:pt x="16" y="3"/>
                  <a:pt x="30" y="0"/>
                  <a:pt x="44" y="0"/>
                </a:cubicBezTo>
                <a:cubicBezTo>
                  <a:pt x="61" y="0"/>
                  <a:pt x="78" y="4"/>
                  <a:pt x="93" y="11"/>
                </a:cubicBezTo>
                <a:cubicBezTo>
                  <a:pt x="108" y="4"/>
                  <a:pt x="125" y="0"/>
                  <a:pt x="142" y="0"/>
                </a:cubicBezTo>
                <a:cubicBezTo>
                  <a:pt x="157" y="0"/>
                  <a:pt x="170" y="3"/>
                  <a:pt x="183" y="8"/>
                </a:cubicBezTo>
                <a:lnTo>
                  <a:pt x="186" y="9"/>
                </a:lnTo>
                <a:close/>
                <a:moveTo>
                  <a:pt x="89" y="18"/>
                </a:moveTo>
                <a:cubicBezTo>
                  <a:pt x="75" y="11"/>
                  <a:pt x="60" y="8"/>
                  <a:pt x="44" y="8"/>
                </a:cubicBezTo>
                <a:cubicBezTo>
                  <a:pt x="31" y="8"/>
                  <a:pt x="19" y="10"/>
                  <a:pt x="8" y="14"/>
                </a:cubicBezTo>
                <a:cubicBezTo>
                  <a:pt x="8" y="118"/>
                  <a:pt x="8" y="118"/>
                  <a:pt x="8" y="118"/>
                </a:cubicBezTo>
                <a:cubicBezTo>
                  <a:pt x="19" y="114"/>
                  <a:pt x="31" y="112"/>
                  <a:pt x="44" y="112"/>
                </a:cubicBezTo>
                <a:cubicBezTo>
                  <a:pt x="60" y="112"/>
                  <a:pt x="75" y="115"/>
                  <a:pt x="89" y="121"/>
                </a:cubicBezTo>
                <a:lnTo>
                  <a:pt x="89" y="18"/>
                </a:lnTo>
                <a:close/>
                <a:moveTo>
                  <a:pt x="178" y="14"/>
                </a:moveTo>
                <a:cubicBezTo>
                  <a:pt x="167" y="10"/>
                  <a:pt x="155" y="8"/>
                  <a:pt x="142" y="8"/>
                </a:cubicBezTo>
                <a:cubicBezTo>
                  <a:pt x="126" y="8"/>
                  <a:pt x="111" y="11"/>
                  <a:pt x="97" y="18"/>
                </a:cubicBezTo>
                <a:cubicBezTo>
                  <a:pt x="97" y="121"/>
                  <a:pt x="97" y="121"/>
                  <a:pt x="97" y="121"/>
                </a:cubicBezTo>
                <a:cubicBezTo>
                  <a:pt x="111" y="115"/>
                  <a:pt x="127" y="112"/>
                  <a:pt x="142" y="112"/>
                </a:cubicBezTo>
                <a:cubicBezTo>
                  <a:pt x="155" y="112"/>
                  <a:pt x="167" y="114"/>
                  <a:pt x="178" y="118"/>
                </a:cubicBezTo>
                <a:lnTo>
                  <a:pt x="178" y="1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" name="TextovéPole 2"/>
          <p:cNvSpPr txBox="1"/>
          <p:nvPr/>
        </p:nvSpPr>
        <p:spPr>
          <a:xfrm>
            <a:off x="943755" y="390597"/>
            <a:ext cx="40993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b="1" i="0" u="none" strike="noStrike" kern="1200" cap="none" spc="0" normalizeH="0" baseline="0" noProof="0" dirty="0">
                <a:ln>
                  <a:noFill/>
                </a:ln>
                <a:solidFill>
                  <a:srgbClr val="1264C3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ЧИТАЦЬКА ГРАМОТНІСТЬ</a:t>
            </a:r>
            <a:endParaRPr kumimoji="0" lang="cs-CZ" b="1" i="0" u="none" strike="noStrike" kern="1200" cap="none" spc="0" normalizeH="0" baseline="0" noProof="0" dirty="0">
              <a:ln>
                <a:noFill/>
              </a:ln>
              <a:solidFill>
                <a:srgbClr val="1264C3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4035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92101C2-0EA0-CB45-863E-90565EB58342}"/>
              </a:ext>
            </a:extLst>
          </p:cNvPr>
          <p:cNvGraphicFramePr/>
          <p:nvPr/>
        </p:nvGraphicFramePr>
        <p:xfrm>
          <a:off x="1140712" y="3444388"/>
          <a:ext cx="1780302" cy="17738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0" name="Chart 3">
            <a:extLst>
              <a:ext uri="{FF2B5EF4-FFF2-40B4-BE49-F238E27FC236}">
                <a16:creationId xmlns:a16="http://schemas.microsoft.com/office/drawing/2014/main" id="{392101C2-0EA0-CB45-863E-90565EB58342}"/>
              </a:ext>
            </a:extLst>
          </p:cNvPr>
          <p:cNvGraphicFramePr/>
          <p:nvPr/>
        </p:nvGraphicFramePr>
        <p:xfrm>
          <a:off x="4115876" y="3429000"/>
          <a:ext cx="1780302" cy="17738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1" name="Chart 3">
            <a:extLst>
              <a:ext uri="{FF2B5EF4-FFF2-40B4-BE49-F238E27FC236}">
                <a16:creationId xmlns:a16="http://schemas.microsoft.com/office/drawing/2014/main" id="{392101C2-0EA0-CB45-863E-90565EB58342}"/>
              </a:ext>
            </a:extLst>
          </p:cNvPr>
          <p:cNvGraphicFramePr/>
          <p:nvPr/>
        </p:nvGraphicFramePr>
        <p:xfrm>
          <a:off x="7003856" y="3444386"/>
          <a:ext cx="1780302" cy="17738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2" name="Chart 3">
            <a:extLst>
              <a:ext uri="{FF2B5EF4-FFF2-40B4-BE49-F238E27FC236}">
                <a16:creationId xmlns:a16="http://schemas.microsoft.com/office/drawing/2014/main" id="{392101C2-0EA0-CB45-863E-90565EB58342}"/>
              </a:ext>
            </a:extLst>
          </p:cNvPr>
          <p:cNvGraphicFramePr/>
          <p:nvPr/>
        </p:nvGraphicFramePr>
        <p:xfrm>
          <a:off x="9768392" y="3429875"/>
          <a:ext cx="1780302" cy="17738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6" name="Nadpis 1"/>
          <p:cNvSpPr txBox="1">
            <a:spLocks/>
          </p:cNvSpPr>
          <p:nvPr/>
        </p:nvSpPr>
        <p:spPr>
          <a:xfrm>
            <a:off x="982662" y="2581913"/>
            <a:ext cx="1938352" cy="228565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000" b="1" kern="1200">
                <a:solidFill>
                  <a:schemeClr val="tx1"/>
                </a:solidFill>
                <a:latin typeface="+mn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/>
                <a:ea typeface="+mj-ea"/>
                <a:cs typeface="+mj-cs"/>
              </a:rPr>
              <a:t>Кількість шкіл  у</a:t>
            </a: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/>
                <a:ea typeface="+mj-ea"/>
                <a:cs typeface="+mj-cs"/>
              </a:rPr>
              <a:t> %</a:t>
            </a:r>
            <a:endParaRPr kumimoji="0" lang="cs-CZ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j-ea"/>
              <a:cs typeface="+mj-cs"/>
            </a:endParaRPr>
          </a:p>
        </p:txBody>
      </p:sp>
      <p:sp>
        <p:nvSpPr>
          <p:cNvPr id="30" name="Nadpis 1"/>
          <p:cNvSpPr txBox="1">
            <a:spLocks/>
          </p:cNvSpPr>
          <p:nvPr/>
        </p:nvSpPr>
        <p:spPr>
          <a:xfrm>
            <a:off x="982662" y="409616"/>
            <a:ext cx="10833097" cy="415498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000" b="1" kern="1200">
                <a:solidFill>
                  <a:schemeClr val="tx1"/>
                </a:solidFill>
                <a:latin typeface="+mn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3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j-ea"/>
                <a:cs typeface="+mj-cs"/>
              </a:rPr>
              <a:t> </a:t>
            </a:r>
            <a:r>
              <a:rPr lang="uk-UA" dirty="0">
                <a:solidFill>
                  <a:prstClr val="black"/>
                </a:solidFill>
                <a:latin typeface="Segoe UI"/>
              </a:rPr>
              <a:t>ПРОФЕСІЙНЕ ВЕДЕННЯ ВЧИТЕЛІВ</a:t>
            </a:r>
            <a:endParaRPr kumimoji="0" lang="cs-CZ" sz="3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j-ea"/>
              <a:cs typeface="+mj-cs"/>
            </a:endParaRPr>
          </a:p>
        </p:txBody>
      </p:sp>
      <p:sp>
        <p:nvSpPr>
          <p:cNvPr id="31" name="Obdélník 30"/>
          <p:cNvSpPr/>
          <p:nvPr/>
        </p:nvSpPr>
        <p:spPr>
          <a:xfrm>
            <a:off x="1715957" y="2957788"/>
            <a:ext cx="81304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3200" b="1" i="0" u="none" strike="noStrike" kern="1200" cap="none" spc="0" normalizeH="0" baseline="0" noProof="0" dirty="0">
                <a:ln>
                  <a:noFill/>
                </a:ln>
                <a:solidFill>
                  <a:srgbClr val="23C35E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ДО</a:t>
            </a:r>
            <a:endParaRPr kumimoji="0" lang="cs-CZ" sz="3200" b="0" i="0" u="none" strike="noStrike" kern="1200" cap="none" spc="0" normalizeH="0" baseline="0" noProof="0" dirty="0">
              <a:ln>
                <a:noFill/>
              </a:ln>
              <a:solidFill>
                <a:srgbClr val="23C35E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2" name="TextBox 155"/>
          <p:cNvSpPr txBox="1"/>
          <p:nvPr/>
        </p:nvSpPr>
        <p:spPr>
          <a:xfrm>
            <a:off x="1026412" y="5365527"/>
            <a:ext cx="10794113" cy="400110"/>
          </a:xfrm>
          <a:prstGeom prst="rect">
            <a:avLst/>
          </a:prstGeom>
          <a:solidFill>
            <a:srgbClr val="C60C3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2000" dirty="0">
                <a:solidFill>
                  <a:prstClr val="white"/>
                </a:solidFill>
                <a:latin typeface="Segoe UI"/>
              </a:rPr>
              <a:t>Рівень, який вимагає покращення або незадовільний</a:t>
            </a:r>
            <a:endParaRPr kumimoji="0" lang="id-ID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" name="Obdélník 32"/>
          <p:cNvSpPr/>
          <p:nvPr/>
        </p:nvSpPr>
        <p:spPr>
          <a:xfrm>
            <a:off x="4656419" y="2970141"/>
            <a:ext cx="7549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3200" b="1" dirty="0">
                <a:solidFill>
                  <a:srgbClr val="1264C3"/>
                </a:solidFill>
                <a:latin typeface="Segoe UI"/>
              </a:rPr>
              <a:t>БО</a:t>
            </a:r>
            <a:endParaRPr kumimoji="0" lang="cs-CZ" sz="3200" b="0" i="0" u="none" strike="noStrike" kern="1200" cap="none" spc="0" normalizeH="0" baseline="0" noProof="0" dirty="0">
              <a:ln>
                <a:noFill/>
              </a:ln>
              <a:solidFill>
                <a:srgbClr val="272829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5" name="Obdélník 34"/>
          <p:cNvSpPr/>
          <p:nvPr/>
        </p:nvSpPr>
        <p:spPr>
          <a:xfrm>
            <a:off x="7523266" y="2935432"/>
            <a:ext cx="81003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3200" b="1" i="0" u="none" strike="noStrike" kern="1200" cap="none" spc="0" normalizeH="0" baseline="0" noProof="0" dirty="0">
                <a:ln>
                  <a:noFill/>
                </a:ln>
                <a:solidFill>
                  <a:srgbClr val="159596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ГО</a:t>
            </a:r>
            <a:r>
              <a:rPr kumimoji="0" lang="cs-CZ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</a:p>
        </p:txBody>
      </p:sp>
      <p:sp>
        <p:nvSpPr>
          <p:cNvPr id="36" name="Obdélník 35"/>
          <p:cNvSpPr/>
          <p:nvPr/>
        </p:nvSpPr>
        <p:spPr>
          <a:xfrm>
            <a:off x="10247212" y="2891330"/>
            <a:ext cx="106631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3200" b="1" dirty="0">
                <a:solidFill>
                  <a:srgbClr val="159596">
                    <a:lumMod val="75000"/>
                  </a:srgbClr>
                </a:solidFill>
                <a:latin typeface="Segoe UI"/>
              </a:rPr>
              <a:t>СПО</a:t>
            </a:r>
            <a:endParaRPr kumimoji="0" lang="cs-CZ" sz="3200" b="0" i="0" u="none" strike="noStrike" kern="1200" cap="none" spc="0" normalizeH="0" baseline="0" noProof="0" dirty="0">
              <a:ln>
                <a:noFill/>
              </a:ln>
              <a:solidFill>
                <a:srgbClr val="159596">
                  <a:lumMod val="75000"/>
                </a:srgbClr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" name="TextovéPole 4"/>
          <p:cNvSpPr txBox="1"/>
          <p:nvPr/>
        </p:nvSpPr>
        <p:spPr>
          <a:xfrm>
            <a:off x="1502955" y="4100470"/>
            <a:ext cx="114300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0" i="0" u="none" strike="noStrike" kern="1200" cap="none" spc="0" normalizeH="0" baseline="0" noProof="0" dirty="0">
                <a:ln>
                  <a:noFill/>
                </a:ln>
                <a:solidFill>
                  <a:srgbClr val="23C35E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17,9 %</a:t>
            </a:r>
          </a:p>
        </p:txBody>
      </p:sp>
      <p:sp>
        <p:nvSpPr>
          <p:cNvPr id="38" name="TextovéPole 37"/>
          <p:cNvSpPr txBox="1"/>
          <p:nvPr/>
        </p:nvSpPr>
        <p:spPr>
          <a:xfrm>
            <a:off x="4434527" y="4100469"/>
            <a:ext cx="114300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0" i="0" u="none" strike="noStrike" kern="1200" cap="none" spc="0" normalizeH="0" baseline="0" noProof="0" dirty="0">
                <a:ln>
                  <a:noFill/>
                </a:ln>
                <a:solidFill>
                  <a:srgbClr val="1264C3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25,7 %</a:t>
            </a:r>
          </a:p>
        </p:txBody>
      </p:sp>
      <p:sp>
        <p:nvSpPr>
          <p:cNvPr id="39" name="TextovéPole 38"/>
          <p:cNvSpPr txBox="1"/>
          <p:nvPr/>
        </p:nvSpPr>
        <p:spPr>
          <a:xfrm>
            <a:off x="7318643" y="4115856"/>
            <a:ext cx="114300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0" i="0" u="none" strike="noStrike" kern="1200" cap="none" spc="0" normalizeH="0" baseline="0" noProof="0" dirty="0">
                <a:ln>
                  <a:noFill/>
                </a:ln>
                <a:solidFill>
                  <a:srgbClr val="159596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12,5 %</a:t>
            </a:r>
          </a:p>
        </p:txBody>
      </p:sp>
      <p:sp>
        <p:nvSpPr>
          <p:cNvPr id="40" name="TextovéPole 39"/>
          <p:cNvSpPr txBox="1"/>
          <p:nvPr/>
        </p:nvSpPr>
        <p:spPr>
          <a:xfrm>
            <a:off x="9979020" y="4100469"/>
            <a:ext cx="1251022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600" b="0" i="0" u="none" strike="noStrike" kern="1200" cap="none" spc="0" normalizeH="0" baseline="0" noProof="0" dirty="0">
                <a:ln>
                  <a:noFill/>
                </a:ln>
                <a:solidFill>
                  <a:srgbClr val="159596">
                    <a:lumMod val="75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21,96 %</a:t>
            </a:r>
          </a:p>
        </p:txBody>
      </p:sp>
      <p:grpSp>
        <p:nvGrpSpPr>
          <p:cNvPr id="23" name="Skupina 22"/>
          <p:cNvGrpSpPr/>
          <p:nvPr/>
        </p:nvGrpSpPr>
        <p:grpSpPr>
          <a:xfrm>
            <a:off x="886408" y="1103909"/>
            <a:ext cx="10755549" cy="1413649"/>
            <a:chOff x="993057" y="602164"/>
            <a:chExt cx="10755549" cy="1413649"/>
          </a:xfrm>
        </p:grpSpPr>
        <p:sp>
          <p:nvSpPr>
            <p:cNvPr id="24" name="Obdélník 23"/>
            <p:cNvSpPr/>
            <p:nvPr/>
          </p:nvSpPr>
          <p:spPr>
            <a:xfrm>
              <a:off x="1931841" y="815484"/>
              <a:ext cx="9816765" cy="120032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uk-UA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Segoe UI"/>
                </a:rPr>
                <a:t>Керівництво школи </a:t>
              </a:r>
              <a:r>
                <a:rPr lang="uk-UA" dirty="0" err="1">
                  <a:solidFill>
                    <a:prstClr val="black">
                      <a:lumMod val="50000"/>
                      <a:lumOff val="50000"/>
                    </a:prstClr>
                  </a:solidFill>
                  <a:latin typeface="Segoe UI"/>
                </a:rPr>
                <a:t>цільово</a:t>
              </a:r>
              <a:r>
                <a:rPr lang="uk-UA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Segoe UI"/>
                </a:rPr>
                <a:t> опікується наповненням релевантних потреб кожного педагога та його професійного розвитку</a:t>
              </a:r>
              <a:r>
                <a: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, </a:t>
              </a:r>
              <a:r>
                <a:rPr kumimoji="0" lang="uk-UA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формують умови для обміну педагогічним досвідом з іншими школами та </a:t>
              </a:r>
              <a:r>
                <a:rPr kumimoji="0" lang="uk-UA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дієво</a:t>
              </a:r>
              <a:r>
                <a:rPr kumimoji="0" lang="uk-UA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 підтримує педагогів-початківців</a:t>
              </a: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pic>
          <p:nvPicPr>
            <p:cNvPr id="25" name="Obrázek 24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3057" y="602164"/>
              <a:ext cx="938784" cy="1139952"/>
            </a:xfrm>
            <a:prstGeom prst="rect">
              <a:avLst/>
            </a:prstGeom>
          </p:spPr>
        </p:pic>
        <p:sp>
          <p:nvSpPr>
            <p:cNvPr id="26" name="TextovéPole 25"/>
            <p:cNvSpPr txBox="1"/>
            <p:nvPr/>
          </p:nvSpPr>
          <p:spPr>
            <a:xfrm>
              <a:off x="1100269" y="984762"/>
              <a:ext cx="724360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2.3</a:t>
              </a:r>
            </a:p>
          </p:txBody>
        </p:sp>
      </p:grpSp>
      <p:sp>
        <p:nvSpPr>
          <p:cNvPr id="27" name="TextovéPole 26"/>
          <p:cNvSpPr txBox="1"/>
          <p:nvPr/>
        </p:nvSpPr>
        <p:spPr>
          <a:xfrm>
            <a:off x="10964977" y="471678"/>
            <a:ext cx="1227024" cy="246221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2018/2019</a:t>
            </a:r>
          </a:p>
        </p:txBody>
      </p:sp>
    </p:spTree>
    <p:extLst>
      <p:ext uri="{BB962C8B-B14F-4D97-AF65-F5344CB8AC3E}">
        <p14:creationId xmlns:p14="http://schemas.microsoft.com/office/powerpoint/2010/main" val="38442206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TextovéPole 81"/>
          <p:cNvSpPr txBox="1"/>
          <p:nvPr/>
        </p:nvSpPr>
        <p:spPr>
          <a:xfrm>
            <a:off x="10897613" y="1224256"/>
            <a:ext cx="69809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84" name="TextovéPole 83"/>
          <p:cNvSpPr txBox="1"/>
          <p:nvPr/>
        </p:nvSpPr>
        <p:spPr>
          <a:xfrm>
            <a:off x="10897613" y="1224256"/>
            <a:ext cx="69809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grpSp>
        <p:nvGrpSpPr>
          <p:cNvPr id="91" name="Skupina 90"/>
          <p:cNvGrpSpPr/>
          <p:nvPr/>
        </p:nvGrpSpPr>
        <p:grpSpPr>
          <a:xfrm>
            <a:off x="982661" y="819944"/>
            <a:ext cx="10755549" cy="1413649"/>
            <a:chOff x="993057" y="602164"/>
            <a:chExt cx="10755549" cy="1413649"/>
          </a:xfrm>
        </p:grpSpPr>
        <p:sp>
          <p:nvSpPr>
            <p:cNvPr id="92" name="Obdélník 91"/>
            <p:cNvSpPr/>
            <p:nvPr/>
          </p:nvSpPr>
          <p:spPr>
            <a:xfrm>
              <a:off x="1931841" y="815484"/>
              <a:ext cx="9816765" cy="120032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uk-UA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Segoe UI"/>
                </a:rPr>
                <a:t>Керівництво школи </a:t>
              </a:r>
              <a:r>
                <a:rPr lang="uk-UA" dirty="0" err="1">
                  <a:solidFill>
                    <a:prstClr val="black">
                      <a:lumMod val="50000"/>
                      <a:lumOff val="50000"/>
                    </a:prstClr>
                  </a:solidFill>
                  <a:latin typeface="Segoe UI"/>
                </a:rPr>
                <a:t>цільово</a:t>
              </a:r>
              <a:r>
                <a:rPr lang="uk-UA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Segoe UI"/>
                </a:rPr>
                <a:t> опікується наповненням релевантних потреб кожного педагога та його професійного розвитку</a:t>
              </a:r>
              <a:r>
                <a: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, </a:t>
              </a:r>
              <a:r>
                <a:rPr kumimoji="0" lang="uk-UA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формують умови для обміну педагогічним досвідом з іншими школами та </a:t>
              </a:r>
              <a:r>
                <a:rPr kumimoji="0" lang="uk-UA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дієво</a:t>
              </a:r>
              <a:r>
                <a:rPr kumimoji="0" lang="uk-UA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 підтримує педагогів-початківців</a:t>
              </a: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pic>
          <p:nvPicPr>
            <p:cNvPr id="93" name="Obrázek 9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3057" y="602164"/>
              <a:ext cx="938784" cy="1139952"/>
            </a:xfrm>
            <a:prstGeom prst="rect">
              <a:avLst/>
            </a:prstGeom>
          </p:spPr>
        </p:pic>
        <p:sp>
          <p:nvSpPr>
            <p:cNvPr id="94" name="TextovéPole 93"/>
            <p:cNvSpPr txBox="1"/>
            <p:nvPr/>
          </p:nvSpPr>
          <p:spPr>
            <a:xfrm>
              <a:off x="1100269" y="984762"/>
              <a:ext cx="724360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2.3</a:t>
              </a:r>
            </a:p>
          </p:txBody>
        </p:sp>
      </p:grpSp>
      <p:graphicFrame>
        <p:nvGraphicFramePr>
          <p:cNvPr id="6" name="Tabulka 5"/>
          <p:cNvGraphicFramePr>
            <a:graphicFrameLocks noGrp="1"/>
          </p:cNvGraphicFramePr>
          <p:nvPr/>
        </p:nvGraphicFramePr>
        <p:xfrm>
          <a:off x="12739931" y="99239"/>
          <a:ext cx="2600153" cy="43799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241088">
                  <a:extLst>
                    <a:ext uri="{9D8B030D-6E8A-4147-A177-3AD203B41FA5}">
                      <a16:colId xmlns:a16="http://schemas.microsoft.com/office/drawing/2014/main" val="62479070"/>
                    </a:ext>
                  </a:extLst>
                </a:gridCol>
                <a:gridCol w="813154">
                  <a:extLst>
                    <a:ext uri="{9D8B030D-6E8A-4147-A177-3AD203B41FA5}">
                      <a16:colId xmlns:a16="http://schemas.microsoft.com/office/drawing/2014/main" val="1300857805"/>
                    </a:ext>
                  </a:extLst>
                </a:gridCol>
                <a:gridCol w="545911">
                  <a:extLst>
                    <a:ext uri="{9D8B030D-6E8A-4147-A177-3AD203B41FA5}">
                      <a16:colId xmlns:a16="http://schemas.microsoft.com/office/drawing/2014/main" val="3947282203"/>
                    </a:ext>
                  </a:extLst>
                </a:gridCol>
              </a:tblGrid>
              <a:tr h="1089901">
                <a:tc>
                  <a:txBody>
                    <a:bodyPr/>
                    <a:lstStyle/>
                    <a:p>
                      <a:pPr algn="l" fontAlgn="b"/>
                      <a:r>
                        <a:rPr lang="cs-CZ" sz="700" u="none" strike="noStrike">
                          <a:effectLst/>
                        </a:rPr>
                        <a:t>2.3 Vedení školy usiluje o zajištění optim. person. podmínek pro vzdělávání, cíleně pečuje o naplnění relev. potřeb každého pedagoga a jeho prof. rozvoj, vytváří podmínky pro výměnu ped. zkušeností s dalšími školami a účinně podporuje začínající pedagogy</a:t>
                      </a:r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u="none" strike="noStrike">
                          <a:effectLst/>
                        </a:rPr>
                        <a:t> 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800" u="none" strike="noStrike">
                          <a:effectLst/>
                        </a:rPr>
                        <a:t>výborná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285742158"/>
                  </a:ext>
                </a:extLst>
              </a:tr>
              <a:tr h="162470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Zlínský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cs-CZ" sz="800" u="none" strike="noStrike">
                          <a:effectLst/>
                        </a:rPr>
                        <a:t>21,1%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276260117"/>
                  </a:ext>
                </a:extLst>
              </a:tr>
              <a:tr h="257244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Moravskoslezský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cs-CZ" sz="800" u="none" strike="noStrike">
                          <a:effectLst/>
                        </a:rPr>
                        <a:t>16,3%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3473817722"/>
                  </a:ext>
                </a:extLst>
              </a:tr>
              <a:tr h="257244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Vysočina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cs-CZ" sz="800" u="none" strike="noStrike">
                          <a:effectLst/>
                        </a:rPr>
                        <a:t>15,2%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3609606228"/>
                  </a:ext>
                </a:extLst>
              </a:tr>
              <a:tr h="257244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Jihočeský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cs-CZ" sz="800" u="none" strike="noStrike">
                          <a:effectLst/>
                        </a:rPr>
                        <a:t>14,3%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2973232514"/>
                  </a:ext>
                </a:extLst>
              </a:tr>
              <a:tr h="162470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Liberecký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cs-CZ" sz="800" u="none" strike="noStrike">
                          <a:effectLst/>
                        </a:rPr>
                        <a:t>11,4%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3339122225"/>
                  </a:ext>
                </a:extLst>
              </a:tr>
              <a:tr h="257244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Celá ČR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cs-CZ" sz="800" u="none" strike="noStrike">
                          <a:effectLst/>
                        </a:rPr>
                        <a:t>9,1%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1991526404"/>
                  </a:ext>
                </a:extLst>
              </a:tr>
              <a:tr h="257244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Královéhradecký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cs-CZ" sz="800" u="none" strike="noStrike">
                          <a:effectLst/>
                        </a:rPr>
                        <a:t>8,3%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4229328687"/>
                  </a:ext>
                </a:extLst>
              </a:tr>
              <a:tr h="257244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Olomoucký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cs-CZ" sz="800" u="none" strike="noStrike">
                          <a:effectLst/>
                        </a:rPr>
                        <a:t>7,5%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1659055942"/>
                  </a:ext>
                </a:extLst>
              </a:tr>
              <a:tr h="162470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Praha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cs-CZ" sz="800" u="none" strike="noStrike">
                          <a:effectLst/>
                        </a:rPr>
                        <a:t>5,7%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2974232691"/>
                  </a:ext>
                </a:extLst>
              </a:tr>
              <a:tr h="257244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Středočeský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cs-CZ" sz="800" u="none" strike="noStrike">
                          <a:effectLst/>
                        </a:rPr>
                        <a:t>5,4%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2651820077"/>
                  </a:ext>
                </a:extLst>
              </a:tr>
              <a:tr h="257244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Jihomoravský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cs-CZ" sz="800" u="none" strike="noStrike">
                          <a:effectLst/>
                        </a:rPr>
                        <a:t>5,1%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907247501"/>
                  </a:ext>
                </a:extLst>
              </a:tr>
              <a:tr h="162470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Pardubický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cs-CZ" sz="800" u="none" strike="noStrike">
                          <a:effectLst/>
                        </a:rPr>
                        <a:t>4,8%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2891344937"/>
                  </a:ext>
                </a:extLst>
              </a:tr>
              <a:tr h="162470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Plzeňský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cs-CZ" sz="800" u="none" strike="noStrike">
                          <a:effectLst/>
                        </a:rPr>
                        <a:t>3,2%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1850906429"/>
                  </a:ext>
                </a:extLst>
              </a:tr>
              <a:tr h="257244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Karlovarský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ctr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3462898643"/>
                  </a:ext>
                </a:extLst>
              </a:tr>
              <a:tr h="162470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Ústecký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800" u="none" strike="noStrike" dirty="0">
                          <a:effectLst/>
                        </a:rPr>
                        <a:t> 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2792163186"/>
                  </a:ext>
                </a:extLst>
              </a:tr>
            </a:tbl>
          </a:graphicData>
        </a:graphic>
      </p:graphicFrame>
      <p:graphicFrame>
        <p:nvGraphicFramePr>
          <p:cNvPr id="100" name="Graf 99"/>
          <p:cNvGraphicFramePr>
            <a:graphicFrameLocks/>
          </p:cNvGraphicFramePr>
          <p:nvPr/>
        </p:nvGraphicFramePr>
        <p:xfrm>
          <a:off x="13049534" y="4695444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3" name="Round Same Side Corner Rectangle 6">
            <a:extLst>
              <a:ext uri="{FF2B5EF4-FFF2-40B4-BE49-F238E27FC236}">
                <a16:creationId xmlns:a16="http://schemas.microsoft.com/office/drawing/2014/main" id="{F9032365-1450-F440-8038-52DCA5BE9F7D}"/>
              </a:ext>
            </a:extLst>
          </p:cNvPr>
          <p:cNvSpPr/>
          <p:nvPr/>
        </p:nvSpPr>
        <p:spPr>
          <a:xfrm rot="16200000">
            <a:off x="-478544" y="3864344"/>
            <a:ext cx="3522906" cy="330812"/>
          </a:xfrm>
          <a:prstGeom prst="round2SameRect">
            <a:avLst>
              <a:gd name="adj1" fmla="val 30962"/>
              <a:gd name="adj2" fmla="val 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009999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85" name="Round Same Side Corner Rectangle 5">
            <a:extLst>
              <a:ext uri="{FF2B5EF4-FFF2-40B4-BE49-F238E27FC236}">
                <a16:creationId xmlns:a16="http://schemas.microsoft.com/office/drawing/2014/main" id="{ECFD3062-C932-BD44-8642-3F22833E1A2D}"/>
              </a:ext>
            </a:extLst>
          </p:cNvPr>
          <p:cNvSpPr/>
          <p:nvPr/>
        </p:nvSpPr>
        <p:spPr>
          <a:xfrm rot="5400000">
            <a:off x="4908172" y="-1171778"/>
            <a:ext cx="3522905" cy="10389251"/>
          </a:xfrm>
          <a:prstGeom prst="round2SameRect">
            <a:avLst>
              <a:gd name="adj1" fmla="val 18391"/>
              <a:gd name="adj2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ato Light" panose="020F0502020204030203" pitchFamily="34" charset="0"/>
              <a:ea typeface="+mn-ea"/>
              <a:cs typeface="+mn-cs"/>
            </a:endParaRPr>
          </a:p>
        </p:txBody>
      </p:sp>
      <p:sp>
        <p:nvSpPr>
          <p:cNvPr id="141" name="TextovéPole 140">
            <a:extLst>
              <a:ext uri="{FF2B5EF4-FFF2-40B4-BE49-F238E27FC236}">
                <a16:creationId xmlns:a16="http://schemas.microsoft.com/office/drawing/2014/main" id="{D3211C5C-E698-46F0-9F98-A86A0B008805}"/>
              </a:ext>
            </a:extLst>
          </p:cNvPr>
          <p:cNvSpPr txBox="1"/>
          <p:nvPr/>
        </p:nvSpPr>
        <p:spPr>
          <a:xfrm>
            <a:off x="10836861" y="2398536"/>
            <a:ext cx="676467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48,0 %</a:t>
            </a:r>
          </a:p>
        </p:txBody>
      </p:sp>
      <p:sp>
        <p:nvSpPr>
          <p:cNvPr id="142" name="TextovéPole 141">
            <a:extLst>
              <a:ext uri="{FF2B5EF4-FFF2-40B4-BE49-F238E27FC236}">
                <a16:creationId xmlns:a16="http://schemas.microsoft.com/office/drawing/2014/main" id="{9E6F6882-96BB-4DCA-9F0B-89CAEA6F94E8}"/>
              </a:ext>
            </a:extLst>
          </p:cNvPr>
          <p:cNvSpPr txBox="1"/>
          <p:nvPr/>
        </p:nvSpPr>
        <p:spPr>
          <a:xfrm>
            <a:off x="10897613" y="3371845"/>
            <a:ext cx="741945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12,9 %</a:t>
            </a:r>
          </a:p>
        </p:txBody>
      </p:sp>
      <p:graphicFrame>
        <p:nvGraphicFramePr>
          <p:cNvPr id="143" name="Chart 149"/>
          <p:cNvGraphicFramePr/>
          <p:nvPr/>
        </p:nvGraphicFramePr>
        <p:xfrm>
          <a:off x="1681199" y="2778701"/>
          <a:ext cx="2102296" cy="21872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4" name="Obdélník 143"/>
          <p:cNvSpPr/>
          <p:nvPr/>
        </p:nvSpPr>
        <p:spPr>
          <a:xfrm>
            <a:off x="1680407" y="4901814"/>
            <a:ext cx="3954737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C60C3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Рівень</a:t>
            </a: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srgbClr val="C60C3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, </a:t>
            </a:r>
            <a:r>
              <a:rPr kumimoji="0" lang="ru-RU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C60C3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який</a:t>
            </a: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srgbClr val="C60C3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ru-RU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C60C3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вимагає</a:t>
            </a:r>
            <a:endParaRPr lang="ru-RU" sz="2000" dirty="0">
              <a:solidFill>
                <a:srgbClr val="C60C30"/>
              </a:solidFill>
              <a:latin typeface="Segoe UI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C60C3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покращення</a:t>
            </a: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srgbClr val="C60C3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ru-RU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C60C3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або</a:t>
            </a: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srgbClr val="C60C3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ru-RU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C60C3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незадовільний</a:t>
            </a: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srgbClr val="C60C3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45" name="TextBox 151"/>
          <p:cNvSpPr txBox="1"/>
          <p:nvPr/>
        </p:nvSpPr>
        <p:spPr>
          <a:xfrm>
            <a:off x="2007757" y="3551303"/>
            <a:ext cx="1611640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3200" b="0" i="0" u="none" strike="noStrike" kern="1200" cap="none" spc="0" normalizeH="0" baseline="0" noProof="0" dirty="0">
                <a:ln>
                  <a:noFill/>
                </a:ln>
                <a:solidFill>
                  <a:srgbClr val="C60C3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25,7 %</a:t>
            </a:r>
            <a:endParaRPr kumimoji="0" lang="id-ID" sz="3200" b="0" i="0" u="none" strike="noStrike" kern="1200" cap="none" spc="0" normalizeH="0" baseline="0" noProof="0" dirty="0">
              <a:ln>
                <a:noFill/>
              </a:ln>
              <a:solidFill>
                <a:srgbClr val="C60C3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pic>
        <p:nvPicPr>
          <p:cNvPr id="146" name="Obrázek 14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92544" y="2515814"/>
            <a:ext cx="308957" cy="205597"/>
          </a:xfrm>
          <a:prstGeom prst="rect">
            <a:avLst/>
          </a:prstGeom>
        </p:spPr>
      </p:pic>
      <p:sp>
        <p:nvSpPr>
          <p:cNvPr id="147" name="Nadpis 1"/>
          <p:cNvSpPr txBox="1">
            <a:spLocks/>
          </p:cNvSpPr>
          <p:nvPr/>
        </p:nvSpPr>
        <p:spPr>
          <a:xfrm>
            <a:off x="2000095" y="690301"/>
            <a:ext cx="10833097" cy="332399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000" b="1" kern="1200">
                <a:solidFill>
                  <a:schemeClr val="tx1"/>
                </a:solidFill>
                <a:latin typeface="+mn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"/>
                <a:ea typeface="+mj-ea"/>
                <a:cs typeface="+mj-cs"/>
              </a:rPr>
              <a:t>ОЦІНЮВАННЯ ПЕДАГОГІЧНОГО УПРАВЛІННЯ ШКОЛИ</a:t>
            </a:r>
            <a:endParaRPr kumimoji="0" lang="cs-CZ" sz="1100" b="1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Segoe UI"/>
              <a:ea typeface="+mj-ea"/>
              <a:cs typeface="+mj-cs"/>
            </a:endParaRPr>
          </a:p>
        </p:txBody>
      </p:sp>
      <p:graphicFrame>
        <p:nvGraphicFramePr>
          <p:cNvPr id="167" name="Chart 149"/>
          <p:cNvGraphicFramePr/>
          <p:nvPr>
            <p:extLst>
              <p:ext uri="{D42A27DB-BD31-4B8C-83A1-F6EECF244321}">
                <p14:modId xmlns:p14="http://schemas.microsoft.com/office/powerpoint/2010/main" val="2320308657"/>
              </p:ext>
            </p:extLst>
          </p:nvPr>
        </p:nvGraphicFramePr>
        <p:xfrm>
          <a:off x="1681199" y="2785567"/>
          <a:ext cx="2102296" cy="21872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60" name="TextovéPole 59"/>
          <p:cNvSpPr txBox="1"/>
          <p:nvPr/>
        </p:nvSpPr>
        <p:spPr>
          <a:xfrm>
            <a:off x="10964977" y="471678"/>
            <a:ext cx="1227024" cy="246221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2018/2019</a:t>
            </a:r>
          </a:p>
        </p:txBody>
      </p:sp>
      <p:sp>
        <p:nvSpPr>
          <p:cNvPr id="61" name="TextovéPole 60"/>
          <p:cNvSpPr txBox="1"/>
          <p:nvPr/>
        </p:nvSpPr>
        <p:spPr>
          <a:xfrm>
            <a:off x="0" y="0"/>
            <a:ext cx="767508" cy="657216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3000" b="1" i="0" u="none" strike="noStrike" kern="1200" cap="none" spc="0" normalizeH="0" baseline="0" noProof="0" dirty="0">
                <a:ln>
                  <a:noFill/>
                </a:ln>
                <a:solidFill>
                  <a:srgbClr val="0547A3">
                    <a:lumMod val="40000"/>
                    <a:lumOff val="6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ZV</a:t>
            </a:r>
          </a:p>
        </p:txBody>
      </p:sp>
      <p:grpSp>
        <p:nvGrpSpPr>
          <p:cNvPr id="125" name="Skupina 124"/>
          <p:cNvGrpSpPr/>
          <p:nvPr/>
        </p:nvGrpSpPr>
        <p:grpSpPr>
          <a:xfrm>
            <a:off x="5011337" y="2460970"/>
            <a:ext cx="5661584" cy="3106720"/>
            <a:chOff x="4390482" y="1501255"/>
            <a:chExt cx="7007391" cy="4041090"/>
          </a:xfrm>
        </p:grpSpPr>
        <p:sp>
          <p:nvSpPr>
            <p:cNvPr id="126" name="Obdélník 125">
              <a:extLst>
                <a:ext uri="{FF2B5EF4-FFF2-40B4-BE49-F238E27FC236}">
                  <a16:creationId xmlns:a16="http://schemas.microsoft.com/office/drawing/2014/main" id="{20344B53-A595-439F-B92B-26144ED62B14}"/>
                </a:ext>
              </a:extLst>
            </p:cNvPr>
            <p:cNvSpPr/>
            <p:nvPr/>
          </p:nvSpPr>
          <p:spPr>
            <a:xfrm>
              <a:off x="11166313" y="1507410"/>
              <a:ext cx="231560" cy="1600200"/>
            </a:xfrm>
            <a:prstGeom prst="rect">
              <a:avLst/>
            </a:prstGeom>
            <a:gradFill>
              <a:gsLst>
                <a:gs pos="100000">
                  <a:srgbClr val="C60C30">
                    <a:alpha val="10000"/>
                  </a:srgbClr>
                </a:gs>
                <a:gs pos="0">
                  <a:srgbClr val="C60C30"/>
                </a:gs>
              </a:gsLst>
              <a:lin ang="5400000" scaled="0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127" name="Freeform 5">
              <a:extLst>
                <a:ext uri="{FF2B5EF4-FFF2-40B4-BE49-F238E27FC236}">
                  <a16:creationId xmlns:a16="http://schemas.microsoft.com/office/drawing/2014/main" id="{B7AFBA2F-445C-443C-96B4-AC935CAE8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9327" y="3950782"/>
              <a:ext cx="1324939" cy="1087268"/>
            </a:xfrm>
            <a:custGeom>
              <a:avLst/>
              <a:gdLst>
                <a:gd name="T0" fmla="*/ 843 w 878"/>
                <a:gd name="T1" fmla="*/ 115 h 699"/>
                <a:gd name="T2" fmla="*/ 794 w 878"/>
                <a:gd name="T3" fmla="*/ 55 h 699"/>
                <a:gd name="T4" fmla="*/ 761 w 878"/>
                <a:gd name="T5" fmla="*/ 41 h 699"/>
                <a:gd name="T6" fmla="*/ 693 w 878"/>
                <a:gd name="T7" fmla="*/ 16 h 699"/>
                <a:gd name="T8" fmla="*/ 600 w 878"/>
                <a:gd name="T9" fmla="*/ 25 h 699"/>
                <a:gd name="T10" fmla="*/ 537 w 878"/>
                <a:gd name="T11" fmla="*/ 0 h 699"/>
                <a:gd name="T12" fmla="*/ 488 w 878"/>
                <a:gd name="T13" fmla="*/ 16 h 699"/>
                <a:gd name="T14" fmla="*/ 450 w 878"/>
                <a:gd name="T15" fmla="*/ 82 h 699"/>
                <a:gd name="T16" fmla="*/ 384 w 878"/>
                <a:gd name="T17" fmla="*/ 76 h 699"/>
                <a:gd name="T18" fmla="*/ 352 w 878"/>
                <a:gd name="T19" fmla="*/ 131 h 699"/>
                <a:gd name="T20" fmla="*/ 283 w 878"/>
                <a:gd name="T21" fmla="*/ 134 h 699"/>
                <a:gd name="T22" fmla="*/ 242 w 878"/>
                <a:gd name="T23" fmla="*/ 189 h 699"/>
                <a:gd name="T24" fmla="*/ 180 w 878"/>
                <a:gd name="T25" fmla="*/ 169 h 699"/>
                <a:gd name="T26" fmla="*/ 144 w 878"/>
                <a:gd name="T27" fmla="*/ 161 h 699"/>
                <a:gd name="T28" fmla="*/ 136 w 878"/>
                <a:gd name="T29" fmla="*/ 229 h 699"/>
                <a:gd name="T30" fmla="*/ 68 w 878"/>
                <a:gd name="T31" fmla="*/ 257 h 699"/>
                <a:gd name="T32" fmla="*/ 10 w 878"/>
                <a:gd name="T33" fmla="*/ 320 h 699"/>
                <a:gd name="T34" fmla="*/ 21 w 878"/>
                <a:gd name="T35" fmla="*/ 383 h 699"/>
                <a:gd name="T36" fmla="*/ 54 w 878"/>
                <a:gd name="T37" fmla="*/ 415 h 699"/>
                <a:gd name="T38" fmla="*/ 0 w 878"/>
                <a:gd name="T39" fmla="*/ 464 h 699"/>
                <a:gd name="T40" fmla="*/ 70 w 878"/>
                <a:gd name="T41" fmla="*/ 473 h 699"/>
                <a:gd name="T42" fmla="*/ 84 w 878"/>
                <a:gd name="T43" fmla="*/ 527 h 699"/>
                <a:gd name="T44" fmla="*/ 169 w 878"/>
                <a:gd name="T45" fmla="*/ 552 h 699"/>
                <a:gd name="T46" fmla="*/ 199 w 878"/>
                <a:gd name="T47" fmla="*/ 585 h 699"/>
                <a:gd name="T48" fmla="*/ 267 w 878"/>
                <a:gd name="T49" fmla="*/ 598 h 699"/>
                <a:gd name="T50" fmla="*/ 302 w 878"/>
                <a:gd name="T51" fmla="*/ 645 h 699"/>
                <a:gd name="T52" fmla="*/ 362 w 878"/>
                <a:gd name="T53" fmla="*/ 686 h 699"/>
                <a:gd name="T54" fmla="*/ 403 w 878"/>
                <a:gd name="T55" fmla="*/ 699 h 699"/>
                <a:gd name="T56" fmla="*/ 472 w 878"/>
                <a:gd name="T57" fmla="*/ 626 h 699"/>
                <a:gd name="T58" fmla="*/ 543 w 878"/>
                <a:gd name="T59" fmla="*/ 544 h 699"/>
                <a:gd name="T60" fmla="*/ 641 w 878"/>
                <a:gd name="T61" fmla="*/ 514 h 699"/>
                <a:gd name="T62" fmla="*/ 682 w 878"/>
                <a:gd name="T63" fmla="*/ 388 h 699"/>
                <a:gd name="T64" fmla="*/ 701 w 878"/>
                <a:gd name="T65" fmla="*/ 287 h 699"/>
                <a:gd name="T66" fmla="*/ 777 w 878"/>
                <a:gd name="T67" fmla="*/ 227 h 699"/>
                <a:gd name="T68" fmla="*/ 851 w 878"/>
                <a:gd name="T69" fmla="*/ 194 h 699"/>
                <a:gd name="T70" fmla="*/ 878 w 878"/>
                <a:gd name="T71" fmla="*/ 131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78" h="699">
                  <a:moveTo>
                    <a:pt x="878" y="131"/>
                  </a:moveTo>
                  <a:lnTo>
                    <a:pt x="843" y="115"/>
                  </a:lnTo>
                  <a:lnTo>
                    <a:pt x="837" y="79"/>
                  </a:lnTo>
                  <a:lnTo>
                    <a:pt x="794" y="55"/>
                  </a:lnTo>
                  <a:lnTo>
                    <a:pt x="791" y="27"/>
                  </a:lnTo>
                  <a:lnTo>
                    <a:pt x="761" y="41"/>
                  </a:lnTo>
                  <a:lnTo>
                    <a:pt x="728" y="41"/>
                  </a:lnTo>
                  <a:lnTo>
                    <a:pt x="693" y="16"/>
                  </a:lnTo>
                  <a:lnTo>
                    <a:pt x="646" y="5"/>
                  </a:lnTo>
                  <a:lnTo>
                    <a:pt x="600" y="25"/>
                  </a:lnTo>
                  <a:lnTo>
                    <a:pt x="570" y="0"/>
                  </a:lnTo>
                  <a:lnTo>
                    <a:pt x="537" y="0"/>
                  </a:lnTo>
                  <a:lnTo>
                    <a:pt x="513" y="25"/>
                  </a:lnTo>
                  <a:lnTo>
                    <a:pt x="488" y="16"/>
                  </a:lnTo>
                  <a:lnTo>
                    <a:pt x="450" y="41"/>
                  </a:lnTo>
                  <a:lnTo>
                    <a:pt x="450" y="82"/>
                  </a:lnTo>
                  <a:lnTo>
                    <a:pt x="417" y="115"/>
                  </a:lnTo>
                  <a:lnTo>
                    <a:pt x="384" y="76"/>
                  </a:lnTo>
                  <a:lnTo>
                    <a:pt x="338" y="93"/>
                  </a:lnTo>
                  <a:lnTo>
                    <a:pt x="352" y="131"/>
                  </a:lnTo>
                  <a:lnTo>
                    <a:pt x="311" y="145"/>
                  </a:lnTo>
                  <a:lnTo>
                    <a:pt x="283" y="134"/>
                  </a:lnTo>
                  <a:lnTo>
                    <a:pt x="259" y="158"/>
                  </a:lnTo>
                  <a:lnTo>
                    <a:pt x="242" y="189"/>
                  </a:lnTo>
                  <a:lnTo>
                    <a:pt x="218" y="167"/>
                  </a:lnTo>
                  <a:lnTo>
                    <a:pt x="180" y="169"/>
                  </a:lnTo>
                  <a:lnTo>
                    <a:pt x="169" y="139"/>
                  </a:lnTo>
                  <a:lnTo>
                    <a:pt x="144" y="161"/>
                  </a:lnTo>
                  <a:lnTo>
                    <a:pt x="158" y="208"/>
                  </a:lnTo>
                  <a:lnTo>
                    <a:pt x="136" y="229"/>
                  </a:lnTo>
                  <a:lnTo>
                    <a:pt x="122" y="249"/>
                  </a:lnTo>
                  <a:lnTo>
                    <a:pt x="68" y="257"/>
                  </a:lnTo>
                  <a:lnTo>
                    <a:pt x="32" y="292"/>
                  </a:lnTo>
                  <a:lnTo>
                    <a:pt x="10" y="320"/>
                  </a:lnTo>
                  <a:lnTo>
                    <a:pt x="30" y="352"/>
                  </a:lnTo>
                  <a:lnTo>
                    <a:pt x="21" y="383"/>
                  </a:lnTo>
                  <a:lnTo>
                    <a:pt x="60" y="388"/>
                  </a:lnTo>
                  <a:lnTo>
                    <a:pt x="54" y="415"/>
                  </a:lnTo>
                  <a:lnTo>
                    <a:pt x="30" y="434"/>
                  </a:lnTo>
                  <a:lnTo>
                    <a:pt x="0" y="464"/>
                  </a:lnTo>
                  <a:lnTo>
                    <a:pt x="21" y="492"/>
                  </a:lnTo>
                  <a:lnTo>
                    <a:pt x="70" y="473"/>
                  </a:lnTo>
                  <a:lnTo>
                    <a:pt x="87" y="492"/>
                  </a:lnTo>
                  <a:lnTo>
                    <a:pt x="84" y="527"/>
                  </a:lnTo>
                  <a:lnTo>
                    <a:pt x="120" y="546"/>
                  </a:lnTo>
                  <a:lnTo>
                    <a:pt x="169" y="552"/>
                  </a:lnTo>
                  <a:lnTo>
                    <a:pt x="166" y="587"/>
                  </a:lnTo>
                  <a:lnTo>
                    <a:pt x="199" y="585"/>
                  </a:lnTo>
                  <a:lnTo>
                    <a:pt x="229" y="615"/>
                  </a:lnTo>
                  <a:lnTo>
                    <a:pt x="267" y="598"/>
                  </a:lnTo>
                  <a:lnTo>
                    <a:pt x="302" y="620"/>
                  </a:lnTo>
                  <a:lnTo>
                    <a:pt x="302" y="645"/>
                  </a:lnTo>
                  <a:lnTo>
                    <a:pt x="341" y="653"/>
                  </a:lnTo>
                  <a:lnTo>
                    <a:pt x="362" y="686"/>
                  </a:lnTo>
                  <a:lnTo>
                    <a:pt x="373" y="699"/>
                  </a:lnTo>
                  <a:lnTo>
                    <a:pt x="403" y="699"/>
                  </a:lnTo>
                  <a:lnTo>
                    <a:pt x="444" y="675"/>
                  </a:lnTo>
                  <a:lnTo>
                    <a:pt x="472" y="626"/>
                  </a:lnTo>
                  <a:lnTo>
                    <a:pt x="532" y="623"/>
                  </a:lnTo>
                  <a:lnTo>
                    <a:pt x="543" y="544"/>
                  </a:lnTo>
                  <a:lnTo>
                    <a:pt x="564" y="519"/>
                  </a:lnTo>
                  <a:lnTo>
                    <a:pt x="641" y="514"/>
                  </a:lnTo>
                  <a:lnTo>
                    <a:pt x="682" y="456"/>
                  </a:lnTo>
                  <a:lnTo>
                    <a:pt x="682" y="388"/>
                  </a:lnTo>
                  <a:lnTo>
                    <a:pt x="701" y="328"/>
                  </a:lnTo>
                  <a:lnTo>
                    <a:pt x="701" y="287"/>
                  </a:lnTo>
                  <a:lnTo>
                    <a:pt x="734" y="238"/>
                  </a:lnTo>
                  <a:lnTo>
                    <a:pt x="777" y="227"/>
                  </a:lnTo>
                  <a:lnTo>
                    <a:pt x="815" y="208"/>
                  </a:lnTo>
                  <a:lnTo>
                    <a:pt x="851" y="194"/>
                  </a:lnTo>
                  <a:lnTo>
                    <a:pt x="878" y="131"/>
                  </a:lnTo>
                  <a:lnTo>
                    <a:pt x="878" y="131"/>
                  </a:lnTo>
                  <a:close/>
                </a:path>
              </a:pathLst>
            </a:custGeom>
            <a:solidFill>
              <a:sysClr val="window" lastClr="FFFFFF">
                <a:alpha val="39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128" name="Freeform 11">
              <a:extLst>
                <a:ext uri="{FF2B5EF4-FFF2-40B4-BE49-F238E27FC236}">
                  <a16:creationId xmlns:a16="http://schemas.microsoft.com/office/drawing/2014/main" id="{5E42F6F3-D732-4AF7-9435-E5F1DE138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5639" y="2893068"/>
              <a:ext cx="1498480" cy="1028161"/>
            </a:xfrm>
            <a:custGeom>
              <a:avLst/>
              <a:gdLst>
                <a:gd name="T0" fmla="*/ 982 w 993"/>
                <a:gd name="T1" fmla="*/ 46 h 661"/>
                <a:gd name="T2" fmla="*/ 947 w 993"/>
                <a:gd name="T3" fmla="*/ 150 h 661"/>
                <a:gd name="T4" fmla="*/ 903 w 993"/>
                <a:gd name="T5" fmla="*/ 224 h 661"/>
                <a:gd name="T6" fmla="*/ 920 w 993"/>
                <a:gd name="T7" fmla="*/ 289 h 661"/>
                <a:gd name="T8" fmla="*/ 939 w 993"/>
                <a:gd name="T9" fmla="*/ 347 h 661"/>
                <a:gd name="T10" fmla="*/ 930 w 993"/>
                <a:gd name="T11" fmla="*/ 418 h 661"/>
                <a:gd name="T12" fmla="*/ 955 w 993"/>
                <a:gd name="T13" fmla="*/ 494 h 661"/>
                <a:gd name="T14" fmla="*/ 990 w 993"/>
                <a:gd name="T15" fmla="*/ 554 h 661"/>
                <a:gd name="T16" fmla="*/ 960 w 993"/>
                <a:gd name="T17" fmla="*/ 617 h 661"/>
                <a:gd name="T18" fmla="*/ 906 w 993"/>
                <a:gd name="T19" fmla="*/ 609 h 661"/>
                <a:gd name="T20" fmla="*/ 775 w 993"/>
                <a:gd name="T21" fmla="*/ 644 h 661"/>
                <a:gd name="T22" fmla="*/ 685 w 993"/>
                <a:gd name="T23" fmla="*/ 661 h 661"/>
                <a:gd name="T24" fmla="*/ 606 w 993"/>
                <a:gd name="T25" fmla="*/ 620 h 661"/>
                <a:gd name="T26" fmla="*/ 483 w 993"/>
                <a:gd name="T27" fmla="*/ 549 h 661"/>
                <a:gd name="T28" fmla="*/ 428 w 993"/>
                <a:gd name="T29" fmla="*/ 516 h 661"/>
                <a:gd name="T30" fmla="*/ 390 w 993"/>
                <a:gd name="T31" fmla="*/ 521 h 661"/>
                <a:gd name="T32" fmla="*/ 344 w 993"/>
                <a:gd name="T33" fmla="*/ 538 h 661"/>
                <a:gd name="T34" fmla="*/ 322 w 993"/>
                <a:gd name="T35" fmla="*/ 497 h 661"/>
                <a:gd name="T36" fmla="*/ 267 w 993"/>
                <a:gd name="T37" fmla="*/ 478 h 661"/>
                <a:gd name="T38" fmla="*/ 202 w 993"/>
                <a:gd name="T39" fmla="*/ 426 h 661"/>
                <a:gd name="T40" fmla="*/ 93 w 993"/>
                <a:gd name="T41" fmla="*/ 385 h 661"/>
                <a:gd name="T42" fmla="*/ 104 w 993"/>
                <a:gd name="T43" fmla="*/ 317 h 661"/>
                <a:gd name="T44" fmla="*/ 65 w 993"/>
                <a:gd name="T45" fmla="*/ 251 h 661"/>
                <a:gd name="T46" fmla="*/ 33 w 993"/>
                <a:gd name="T47" fmla="*/ 213 h 661"/>
                <a:gd name="T48" fmla="*/ 5 w 993"/>
                <a:gd name="T49" fmla="*/ 166 h 661"/>
                <a:gd name="T50" fmla="*/ 76 w 993"/>
                <a:gd name="T51" fmla="*/ 125 h 661"/>
                <a:gd name="T52" fmla="*/ 164 w 993"/>
                <a:gd name="T53" fmla="*/ 92 h 661"/>
                <a:gd name="T54" fmla="*/ 251 w 993"/>
                <a:gd name="T55" fmla="*/ 51 h 661"/>
                <a:gd name="T56" fmla="*/ 278 w 993"/>
                <a:gd name="T57" fmla="*/ 84 h 661"/>
                <a:gd name="T58" fmla="*/ 319 w 993"/>
                <a:gd name="T59" fmla="*/ 73 h 661"/>
                <a:gd name="T60" fmla="*/ 401 w 993"/>
                <a:gd name="T61" fmla="*/ 54 h 661"/>
                <a:gd name="T62" fmla="*/ 423 w 993"/>
                <a:gd name="T63" fmla="*/ 114 h 661"/>
                <a:gd name="T64" fmla="*/ 472 w 993"/>
                <a:gd name="T65" fmla="*/ 139 h 661"/>
                <a:gd name="T66" fmla="*/ 540 w 993"/>
                <a:gd name="T67" fmla="*/ 188 h 661"/>
                <a:gd name="T68" fmla="*/ 633 w 993"/>
                <a:gd name="T69" fmla="*/ 177 h 661"/>
                <a:gd name="T70" fmla="*/ 674 w 993"/>
                <a:gd name="T71" fmla="*/ 103 h 661"/>
                <a:gd name="T72" fmla="*/ 731 w 993"/>
                <a:gd name="T73" fmla="*/ 54 h 661"/>
                <a:gd name="T74" fmla="*/ 805 w 993"/>
                <a:gd name="T75" fmla="*/ 76 h 661"/>
                <a:gd name="T76" fmla="*/ 920 w 993"/>
                <a:gd name="T77" fmla="*/ 76 h 661"/>
                <a:gd name="T78" fmla="*/ 939 w 993"/>
                <a:gd name="T79" fmla="*/ 19 h 661"/>
                <a:gd name="T80" fmla="*/ 993 w 993"/>
                <a:gd name="T81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93" h="661">
                  <a:moveTo>
                    <a:pt x="993" y="0"/>
                  </a:moveTo>
                  <a:lnTo>
                    <a:pt x="982" y="46"/>
                  </a:lnTo>
                  <a:lnTo>
                    <a:pt x="955" y="101"/>
                  </a:lnTo>
                  <a:lnTo>
                    <a:pt x="947" y="150"/>
                  </a:lnTo>
                  <a:lnTo>
                    <a:pt x="963" y="174"/>
                  </a:lnTo>
                  <a:lnTo>
                    <a:pt x="903" y="224"/>
                  </a:lnTo>
                  <a:lnTo>
                    <a:pt x="903" y="256"/>
                  </a:lnTo>
                  <a:lnTo>
                    <a:pt x="920" y="289"/>
                  </a:lnTo>
                  <a:lnTo>
                    <a:pt x="925" y="333"/>
                  </a:lnTo>
                  <a:lnTo>
                    <a:pt x="939" y="347"/>
                  </a:lnTo>
                  <a:lnTo>
                    <a:pt x="906" y="368"/>
                  </a:lnTo>
                  <a:lnTo>
                    <a:pt x="930" y="418"/>
                  </a:lnTo>
                  <a:lnTo>
                    <a:pt x="955" y="470"/>
                  </a:lnTo>
                  <a:lnTo>
                    <a:pt x="955" y="494"/>
                  </a:lnTo>
                  <a:lnTo>
                    <a:pt x="990" y="511"/>
                  </a:lnTo>
                  <a:lnTo>
                    <a:pt x="990" y="554"/>
                  </a:lnTo>
                  <a:lnTo>
                    <a:pt x="960" y="584"/>
                  </a:lnTo>
                  <a:lnTo>
                    <a:pt x="960" y="617"/>
                  </a:lnTo>
                  <a:lnTo>
                    <a:pt x="941" y="644"/>
                  </a:lnTo>
                  <a:lnTo>
                    <a:pt x="906" y="609"/>
                  </a:lnTo>
                  <a:lnTo>
                    <a:pt x="797" y="609"/>
                  </a:lnTo>
                  <a:lnTo>
                    <a:pt x="775" y="644"/>
                  </a:lnTo>
                  <a:lnTo>
                    <a:pt x="704" y="644"/>
                  </a:lnTo>
                  <a:lnTo>
                    <a:pt x="685" y="661"/>
                  </a:lnTo>
                  <a:lnTo>
                    <a:pt x="641" y="620"/>
                  </a:lnTo>
                  <a:lnTo>
                    <a:pt x="606" y="620"/>
                  </a:lnTo>
                  <a:lnTo>
                    <a:pt x="565" y="568"/>
                  </a:lnTo>
                  <a:lnTo>
                    <a:pt x="483" y="549"/>
                  </a:lnTo>
                  <a:lnTo>
                    <a:pt x="469" y="516"/>
                  </a:lnTo>
                  <a:lnTo>
                    <a:pt x="428" y="516"/>
                  </a:lnTo>
                  <a:lnTo>
                    <a:pt x="428" y="494"/>
                  </a:lnTo>
                  <a:lnTo>
                    <a:pt x="390" y="521"/>
                  </a:lnTo>
                  <a:lnTo>
                    <a:pt x="390" y="554"/>
                  </a:lnTo>
                  <a:lnTo>
                    <a:pt x="344" y="538"/>
                  </a:lnTo>
                  <a:lnTo>
                    <a:pt x="322" y="527"/>
                  </a:lnTo>
                  <a:lnTo>
                    <a:pt x="322" y="497"/>
                  </a:lnTo>
                  <a:lnTo>
                    <a:pt x="292" y="480"/>
                  </a:lnTo>
                  <a:lnTo>
                    <a:pt x="267" y="478"/>
                  </a:lnTo>
                  <a:lnTo>
                    <a:pt x="243" y="450"/>
                  </a:lnTo>
                  <a:lnTo>
                    <a:pt x="202" y="426"/>
                  </a:lnTo>
                  <a:lnTo>
                    <a:pt x="145" y="426"/>
                  </a:lnTo>
                  <a:lnTo>
                    <a:pt x="93" y="385"/>
                  </a:lnTo>
                  <a:lnTo>
                    <a:pt x="82" y="336"/>
                  </a:lnTo>
                  <a:lnTo>
                    <a:pt x="104" y="317"/>
                  </a:lnTo>
                  <a:lnTo>
                    <a:pt x="106" y="270"/>
                  </a:lnTo>
                  <a:lnTo>
                    <a:pt x="65" y="251"/>
                  </a:lnTo>
                  <a:lnTo>
                    <a:pt x="65" y="224"/>
                  </a:lnTo>
                  <a:lnTo>
                    <a:pt x="33" y="213"/>
                  </a:lnTo>
                  <a:lnTo>
                    <a:pt x="0" y="194"/>
                  </a:lnTo>
                  <a:lnTo>
                    <a:pt x="5" y="166"/>
                  </a:lnTo>
                  <a:lnTo>
                    <a:pt x="24" y="136"/>
                  </a:lnTo>
                  <a:lnTo>
                    <a:pt x="76" y="125"/>
                  </a:lnTo>
                  <a:lnTo>
                    <a:pt x="134" y="76"/>
                  </a:lnTo>
                  <a:lnTo>
                    <a:pt x="164" y="92"/>
                  </a:lnTo>
                  <a:lnTo>
                    <a:pt x="221" y="92"/>
                  </a:lnTo>
                  <a:lnTo>
                    <a:pt x="251" y="51"/>
                  </a:lnTo>
                  <a:lnTo>
                    <a:pt x="278" y="51"/>
                  </a:lnTo>
                  <a:lnTo>
                    <a:pt x="278" y="84"/>
                  </a:lnTo>
                  <a:lnTo>
                    <a:pt x="300" y="92"/>
                  </a:lnTo>
                  <a:lnTo>
                    <a:pt x="319" y="73"/>
                  </a:lnTo>
                  <a:lnTo>
                    <a:pt x="357" y="54"/>
                  </a:lnTo>
                  <a:lnTo>
                    <a:pt x="401" y="54"/>
                  </a:lnTo>
                  <a:lnTo>
                    <a:pt x="423" y="76"/>
                  </a:lnTo>
                  <a:lnTo>
                    <a:pt x="423" y="114"/>
                  </a:lnTo>
                  <a:lnTo>
                    <a:pt x="447" y="114"/>
                  </a:lnTo>
                  <a:lnTo>
                    <a:pt x="472" y="139"/>
                  </a:lnTo>
                  <a:lnTo>
                    <a:pt x="516" y="164"/>
                  </a:lnTo>
                  <a:lnTo>
                    <a:pt x="540" y="188"/>
                  </a:lnTo>
                  <a:lnTo>
                    <a:pt x="578" y="177"/>
                  </a:lnTo>
                  <a:lnTo>
                    <a:pt x="633" y="177"/>
                  </a:lnTo>
                  <a:lnTo>
                    <a:pt x="644" y="133"/>
                  </a:lnTo>
                  <a:lnTo>
                    <a:pt x="674" y="103"/>
                  </a:lnTo>
                  <a:lnTo>
                    <a:pt x="731" y="87"/>
                  </a:lnTo>
                  <a:lnTo>
                    <a:pt x="731" y="54"/>
                  </a:lnTo>
                  <a:lnTo>
                    <a:pt x="756" y="54"/>
                  </a:lnTo>
                  <a:lnTo>
                    <a:pt x="805" y="76"/>
                  </a:lnTo>
                  <a:lnTo>
                    <a:pt x="879" y="117"/>
                  </a:lnTo>
                  <a:lnTo>
                    <a:pt x="920" y="76"/>
                  </a:lnTo>
                  <a:lnTo>
                    <a:pt x="941" y="54"/>
                  </a:lnTo>
                  <a:lnTo>
                    <a:pt x="939" y="19"/>
                  </a:lnTo>
                  <a:lnTo>
                    <a:pt x="993" y="0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ysClr val="window" lastClr="FFFFFF">
                <a:alpha val="28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129" name="Freeform 12">
              <a:extLst>
                <a:ext uri="{FF2B5EF4-FFF2-40B4-BE49-F238E27FC236}">
                  <a16:creationId xmlns:a16="http://schemas.microsoft.com/office/drawing/2014/main" id="{E3304755-0AF9-4389-AB30-732D3851D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6873" y="2679970"/>
              <a:ext cx="1745962" cy="1474578"/>
            </a:xfrm>
            <a:custGeom>
              <a:avLst/>
              <a:gdLst>
                <a:gd name="T0" fmla="*/ 169 w 1157"/>
                <a:gd name="T1" fmla="*/ 123 h 948"/>
                <a:gd name="T2" fmla="*/ 115 w 1157"/>
                <a:gd name="T3" fmla="*/ 150 h 948"/>
                <a:gd name="T4" fmla="*/ 57 w 1157"/>
                <a:gd name="T5" fmla="*/ 229 h 948"/>
                <a:gd name="T6" fmla="*/ 52 w 1157"/>
                <a:gd name="T7" fmla="*/ 279 h 948"/>
                <a:gd name="T8" fmla="*/ 5 w 1157"/>
                <a:gd name="T9" fmla="*/ 374 h 948"/>
                <a:gd name="T10" fmla="*/ 8 w 1157"/>
                <a:gd name="T11" fmla="*/ 434 h 948"/>
                <a:gd name="T12" fmla="*/ 22 w 1157"/>
                <a:gd name="T13" fmla="*/ 500 h 948"/>
                <a:gd name="T14" fmla="*/ 49 w 1157"/>
                <a:gd name="T15" fmla="*/ 533 h 948"/>
                <a:gd name="T16" fmla="*/ 109 w 1157"/>
                <a:gd name="T17" fmla="*/ 555 h 948"/>
                <a:gd name="T18" fmla="*/ 186 w 1157"/>
                <a:gd name="T19" fmla="*/ 596 h 948"/>
                <a:gd name="T20" fmla="*/ 240 w 1157"/>
                <a:gd name="T21" fmla="*/ 609 h 948"/>
                <a:gd name="T22" fmla="*/ 295 w 1157"/>
                <a:gd name="T23" fmla="*/ 612 h 948"/>
                <a:gd name="T24" fmla="*/ 371 w 1157"/>
                <a:gd name="T25" fmla="*/ 617 h 948"/>
                <a:gd name="T26" fmla="*/ 407 w 1157"/>
                <a:gd name="T27" fmla="*/ 669 h 948"/>
                <a:gd name="T28" fmla="*/ 458 w 1157"/>
                <a:gd name="T29" fmla="*/ 724 h 948"/>
                <a:gd name="T30" fmla="*/ 483 w 1157"/>
                <a:gd name="T31" fmla="*/ 784 h 948"/>
                <a:gd name="T32" fmla="*/ 532 w 1157"/>
                <a:gd name="T33" fmla="*/ 817 h 948"/>
                <a:gd name="T34" fmla="*/ 595 w 1157"/>
                <a:gd name="T35" fmla="*/ 842 h 948"/>
                <a:gd name="T36" fmla="*/ 688 w 1157"/>
                <a:gd name="T37" fmla="*/ 833 h 948"/>
                <a:gd name="T38" fmla="*/ 756 w 1157"/>
                <a:gd name="T39" fmla="*/ 858 h 948"/>
                <a:gd name="T40" fmla="*/ 789 w 1157"/>
                <a:gd name="T41" fmla="*/ 872 h 948"/>
                <a:gd name="T42" fmla="*/ 838 w 1157"/>
                <a:gd name="T43" fmla="*/ 932 h 948"/>
                <a:gd name="T44" fmla="*/ 898 w 1157"/>
                <a:gd name="T45" fmla="*/ 937 h 948"/>
                <a:gd name="T46" fmla="*/ 947 w 1157"/>
                <a:gd name="T47" fmla="*/ 833 h 948"/>
                <a:gd name="T48" fmla="*/ 1010 w 1157"/>
                <a:gd name="T49" fmla="*/ 831 h 948"/>
                <a:gd name="T50" fmla="*/ 1097 w 1157"/>
                <a:gd name="T51" fmla="*/ 833 h 948"/>
                <a:gd name="T52" fmla="*/ 1157 w 1157"/>
                <a:gd name="T53" fmla="*/ 771 h 948"/>
                <a:gd name="T54" fmla="*/ 1111 w 1157"/>
                <a:gd name="T55" fmla="*/ 639 h 948"/>
                <a:gd name="T56" fmla="*/ 1051 w 1157"/>
                <a:gd name="T57" fmla="*/ 617 h 948"/>
                <a:gd name="T58" fmla="*/ 991 w 1157"/>
                <a:gd name="T59" fmla="*/ 566 h 948"/>
                <a:gd name="T60" fmla="*/ 974 w 1157"/>
                <a:gd name="T61" fmla="*/ 445 h 948"/>
                <a:gd name="T62" fmla="*/ 944 w 1157"/>
                <a:gd name="T63" fmla="*/ 396 h 948"/>
                <a:gd name="T64" fmla="*/ 849 w 1157"/>
                <a:gd name="T65" fmla="*/ 385 h 948"/>
                <a:gd name="T66" fmla="*/ 778 w 1157"/>
                <a:gd name="T67" fmla="*/ 410 h 948"/>
                <a:gd name="T68" fmla="*/ 712 w 1157"/>
                <a:gd name="T69" fmla="*/ 344 h 948"/>
                <a:gd name="T70" fmla="*/ 663 w 1157"/>
                <a:gd name="T71" fmla="*/ 341 h 948"/>
                <a:gd name="T72" fmla="*/ 633 w 1157"/>
                <a:gd name="T73" fmla="*/ 290 h 948"/>
                <a:gd name="T74" fmla="*/ 568 w 1157"/>
                <a:gd name="T75" fmla="*/ 270 h 948"/>
                <a:gd name="T76" fmla="*/ 513 w 1157"/>
                <a:gd name="T77" fmla="*/ 355 h 948"/>
                <a:gd name="T78" fmla="*/ 445 w 1157"/>
                <a:gd name="T79" fmla="*/ 322 h 948"/>
                <a:gd name="T80" fmla="*/ 396 w 1157"/>
                <a:gd name="T81" fmla="*/ 257 h 948"/>
                <a:gd name="T82" fmla="*/ 330 w 1157"/>
                <a:gd name="T83" fmla="*/ 219 h 948"/>
                <a:gd name="T84" fmla="*/ 297 w 1157"/>
                <a:gd name="T85" fmla="*/ 158 h 948"/>
                <a:gd name="T86" fmla="*/ 401 w 1157"/>
                <a:gd name="T87" fmla="*/ 120 h 948"/>
                <a:gd name="T88" fmla="*/ 371 w 1157"/>
                <a:gd name="T89" fmla="*/ 63 h 948"/>
                <a:gd name="T90" fmla="*/ 344 w 1157"/>
                <a:gd name="T91" fmla="*/ 0 h 948"/>
                <a:gd name="T92" fmla="*/ 306 w 1157"/>
                <a:gd name="T93" fmla="*/ 55 h 948"/>
                <a:gd name="T94" fmla="*/ 169 w 1157"/>
                <a:gd name="T95" fmla="*/ 63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57" h="948">
                  <a:moveTo>
                    <a:pt x="169" y="63"/>
                  </a:moveTo>
                  <a:lnTo>
                    <a:pt x="169" y="123"/>
                  </a:lnTo>
                  <a:lnTo>
                    <a:pt x="142" y="123"/>
                  </a:lnTo>
                  <a:lnTo>
                    <a:pt x="115" y="150"/>
                  </a:lnTo>
                  <a:lnTo>
                    <a:pt x="57" y="188"/>
                  </a:lnTo>
                  <a:lnTo>
                    <a:pt x="57" y="229"/>
                  </a:lnTo>
                  <a:lnTo>
                    <a:pt x="35" y="249"/>
                  </a:lnTo>
                  <a:lnTo>
                    <a:pt x="52" y="279"/>
                  </a:lnTo>
                  <a:lnTo>
                    <a:pt x="16" y="328"/>
                  </a:lnTo>
                  <a:lnTo>
                    <a:pt x="5" y="374"/>
                  </a:lnTo>
                  <a:lnTo>
                    <a:pt x="30" y="399"/>
                  </a:lnTo>
                  <a:lnTo>
                    <a:pt x="8" y="434"/>
                  </a:lnTo>
                  <a:lnTo>
                    <a:pt x="0" y="478"/>
                  </a:lnTo>
                  <a:lnTo>
                    <a:pt x="22" y="500"/>
                  </a:lnTo>
                  <a:lnTo>
                    <a:pt x="49" y="500"/>
                  </a:lnTo>
                  <a:lnTo>
                    <a:pt x="49" y="533"/>
                  </a:lnTo>
                  <a:lnTo>
                    <a:pt x="85" y="533"/>
                  </a:lnTo>
                  <a:lnTo>
                    <a:pt x="109" y="555"/>
                  </a:lnTo>
                  <a:lnTo>
                    <a:pt x="153" y="544"/>
                  </a:lnTo>
                  <a:lnTo>
                    <a:pt x="186" y="596"/>
                  </a:lnTo>
                  <a:lnTo>
                    <a:pt x="216" y="596"/>
                  </a:lnTo>
                  <a:lnTo>
                    <a:pt x="240" y="609"/>
                  </a:lnTo>
                  <a:lnTo>
                    <a:pt x="270" y="587"/>
                  </a:lnTo>
                  <a:lnTo>
                    <a:pt x="295" y="612"/>
                  </a:lnTo>
                  <a:lnTo>
                    <a:pt x="327" y="596"/>
                  </a:lnTo>
                  <a:lnTo>
                    <a:pt x="371" y="617"/>
                  </a:lnTo>
                  <a:lnTo>
                    <a:pt x="360" y="669"/>
                  </a:lnTo>
                  <a:lnTo>
                    <a:pt x="407" y="669"/>
                  </a:lnTo>
                  <a:lnTo>
                    <a:pt x="423" y="713"/>
                  </a:lnTo>
                  <a:lnTo>
                    <a:pt x="458" y="724"/>
                  </a:lnTo>
                  <a:lnTo>
                    <a:pt x="488" y="754"/>
                  </a:lnTo>
                  <a:lnTo>
                    <a:pt x="483" y="784"/>
                  </a:lnTo>
                  <a:lnTo>
                    <a:pt x="516" y="784"/>
                  </a:lnTo>
                  <a:lnTo>
                    <a:pt x="532" y="817"/>
                  </a:lnTo>
                  <a:lnTo>
                    <a:pt x="565" y="817"/>
                  </a:lnTo>
                  <a:lnTo>
                    <a:pt x="595" y="842"/>
                  </a:lnTo>
                  <a:lnTo>
                    <a:pt x="641" y="822"/>
                  </a:lnTo>
                  <a:lnTo>
                    <a:pt x="688" y="833"/>
                  </a:lnTo>
                  <a:lnTo>
                    <a:pt x="723" y="858"/>
                  </a:lnTo>
                  <a:lnTo>
                    <a:pt x="756" y="858"/>
                  </a:lnTo>
                  <a:lnTo>
                    <a:pt x="786" y="844"/>
                  </a:lnTo>
                  <a:lnTo>
                    <a:pt x="789" y="872"/>
                  </a:lnTo>
                  <a:lnTo>
                    <a:pt x="832" y="896"/>
                  </a:lnTo>
                  <a:lnTo>
                    <a:pt x="838" y="932"/>
                  </a:lnTo>
                  <a:lnTo>
                    <a:pt x="873" y="948"/>
                  </a:lnTo>
                  <a:lnTo>
                    <a:pt x="898" y="937"/>
                  </a:lnTo>
                  <a:lnTo>
                    <a:pt x="950" y="869"/>
                  </a:lnTo>
                  <a:lnTo>
                    <a:pt x="947" y="833"/>
                  </a:lnTo>
                  <a:lnTo>
                    <a:pt x="982" y="817"/>
                  </a:lnTo>
                  <a:lnTo>
                    <a:pt x="1010" y="831"/>
                  </a:lnTo>
                  <a:lnTo>
                    <a:pt x="1059" y="822"/>
                  </a:lnTo>
                  <a:lnTo>
                    <a:pt x="1097" y="833"/>
                  </a:lnTo>
                  <a:lnTo>
                    <a:pt x="1149" y="809"/>
                  </a:lnTo>
                  <a:lnTo>
                    <a:pt x="1157" y="771"/>
                  </a:lnTo>
                  <a:lnTo>
                    <a:pt x="1127" y="694"/>
                  </a:lnTo>
                  <a:lnTo>
                    <a:pt x="1111" y="639"/>
                  </a:lnTo>
                  <a:lnTo>
                    <a:pt x="1070" y="639"/>
                  </a:lnTo>
                  <a:lnTo>
                    <a:pt x="1051" y="617"/>
                  </a:lnTo>
                  <a:lnTo>
                    <a:pt x="999" y="604"/>
                  </a:lnTo>
                  <a:lnTo>
                    <a:pt x="991" y="566"/>
                  </a:lnTo>
                  <a:lnTo>
                    <a:pt x="955" y="489"/>
                  </a:lnTo>
                  <a:lnTo>
                    <a:pt x="974" y="445"/>
                  </a:lnTo>
                  <a:lnTo>
                    <a:pt x="961" y="440"/>
                  </a:lnTo>
                  <a:lnTo>
                    <a:pt x="944" y="396"/>
                  </a:lnTo>
                  <a:lnTo>
                    <a:pt x="911" y="418"/>
                  </a:lnTo>
                  <a:lnTo>
                    <a:pt x="849" y="385"/>
                  </a:lnTo>
                  <a:lnTo>
                    <a:pt x="797" y="377"/>
                  </a:lnTo>
                  <a:lnTo>
                    <a:pt x="778" y="410"/>
                  </a:lnTo>
                  <a:lnTo>
                    <a:pt x="748" y="361"/>
                  </a:lnTo>
                  <a:lnTo>
                    <a:pt x="712" y="344"/>
                  </a:lnTo>
                  <a:lnTo>
                    <a:pt x="693" y="322"/>
                  </a:lnTo>
                  <a:lnTo>
                    <a:pt x="663" y="341"/>
                  </a:lnTo>
                  <a:lnTo>
                    <a:pt x="630" y="328"/>
                  </a:lnTo>
                  <a:lnTo>
                    <a:pt x="633" y="290"/>
                  </a:lnTo>
                  <a:lnTo>
                    <a:pt x="606" y="262"/>
                  </a:lnTo>
                  <a:lnTo>
                    <a:pt x="568" y="270"/>
                  </a:lnTo>
                  <a:lnTo>
                    <a:pt x="548" y="320"/>
                  </a:lnTo>
                  <a:lnTo>
                    <a:pt x="513" y="355"/>
                  </a:lnTo>
                  <a:lnTo>
                    <a:pt x="478" y="355"/>
                  </a:lnTo>
                  <a:lnTo>
                    <a:pt x="445" y="322"/>
                  </a:lnTo>
                  <a:lnTo>
                    <a:pt x="412" y="311"/>
                  </a:lnTo>
                  <a:lnTo>
                    <a:pt x="396" y="257"/>
                  </a:lnTo>
                  <a:lnTo>
                    <a:pt x="363" y="216"/>
                  </a:lnTo>
                  <a:lnTo>
                    <a:pt x="330" y="219"/>
                  </a:lnTo>
                  <a:lnTo>
                    <a:pt x="297" y="186"/>
                  </a:lnTo>
                  <a:lnTo>
                    <a:pt x="297" y="158"/>
                  </a:lnTo>
                  <a:lnTo>
                    <a:pt x="355" y="142"/>
                  </a:lnTo>
                  <a:lnTo>
                    <a:pt x="401" y="120"/>
                  </a:lnTo>
                  <a:lnTo>
                    <a:pt x="401" y="93"/>
                  </a:lnTo>
                  <a:lnTo>
                    <a:pt x="371" y="63"/>
                  </a:lnTo>
                  <a:lnTo>
                    <a:pt x="377" y="33"/>
                  </a:lnTo>
                  <a:lnTo>
                    <a:pt x="344" y="0"/>
                  </a:lnTo>
                  <a:lnTo>
                    <a:pt x="330" y="33"/>
                  </a:lnTo>
                  <a:lnTo>
                    <a:pt x="306" y="55"/>
                  </a:lnTo>
                  <a:lnTo>
                    <a:pt x="226" y="49"/>
                  </a:lnTo>
                  <a:lnTo>
                    <a:pt x="169" y="63"/>
                  </a:lnTo>
                  <a:lnTo>
                    <a:pt x="169" y="63"/>
                  </a:lnTo>
                  <a:close/>
                </a:path>
              </a:pathLst>
            </a:custGeom>
            <a:solidFill>
              <a:sysClr val="window" lastClr="FFFFFF">
                <a:alpha val="5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/>
                </a:rPr>
                <a:t>86,2 %</a:t>
              </a:r>
            </a:p>
          </p:txBody>
        </p:sp>
        <p:sp>
          <p:nvSpPr>
            <p:cNvPr id="130" name="Freeform 16">
              <a:extLst>
                <a:ext uri="{FF2B5EF4-FFF2-40B4-BE49-F238E27FC236}">
                  <a16:creationId xmlns:a16="http://schemas.microsoft.com/office/drawing/2014/main" id="{8A40075C-41DB-4A40-8EFC-E6866A588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1945" y="1612923"/>
              <a:ext cx="1276650" cy="880391"/>
            </a:xfrm>
            <a:custGeom>
              <a:avLst/>
              <a:gdLst>
                <a:gd name="T0" fmla="*/ 808 w 846"/>
                <a:gd name="T1" fmla="*/ 281 h 566"/>
                <a:gd name="T2" fmla="*/ 816 w 846"/>
                <a:gd name="T3" fmla="*/ 372 h 566"/>
                <a:gd name="T4" fmla="*/ 830 w 846"/>
                <a:gd name="T5" fmla="*/ 418 h 566"/>
                <a:gd name="T6" fmla="*/ 846 w 846"/>
                <a:gd name="T7" fmla="*/ 489 h 566"/>
                <a:gd name="T8" fmla="*/ 789 w 846"/>
                <a:gd name="T9" fmla="*/ 522 h 566"/>
                <a:gd name="T10" fmla="*/ 729 w 846"/>
                <a:gd name="T11" fmla="*/ 517 h 566"/>
                <a:gd name="T12" fmla="*/ 699 w 846"/>
                <a:gd name="T13" fmla="*/ 563 h 566"/>
                <a:gd name="T14" fmla="*/ 617 w 846"/>
                <a:gd name="T15" fmla="*/ 511 h 566"/>
                <a:gd name="T16" fmla="*/ 529 w 846"/>
                <a:gd name="T17" fmla="*/ 511 h 566"/>
                <a:gd name="T18" fmla="*/ 499 w 846"/>
                <a:gd name="T19" fmla="*/ 476 h 566"/>
                <a:gd name="T20" fmla="*/ 437 w 846"/>
                <a:gd name="T21" fmla="*/ 435 h 566"/>
                <a:gd name="T22" fmla="*/ 379 w 846"/>
                <a:gd name="T23" fmla="*/ 410 h 566"/>
                <a:gd name="T24" fmla="*/ 317 w 846"/>
                <a:gd name="T25" fmla="*/ 495 h 566"/>
                <a:gd name="T26" fmla="*/ 270 w 846"/>
                <a:gd name="T27" fmla="*/ 486 h 566"/>
                <a:gd name="T28" fmla="*/ 224 w 846"/>
                <a:gd name="T29" fmla="*/ 552 h 566"/>
                <a:gd name="T30" fmla="*/ 156 w 846"/>
                <a:gd name="T31" fmla="*/ 525 h 566"/>
                <a:gd name="T32" fmla="*/ 63 w 846"/>
                <a:gd name="T33" fmla="*/ 492 h 566"/>
                <a:gd name="T34" fmla="*/ 19 w 846"/>
                <a:gd name="T35" fmla="*/ 394 h 566"/>
                <a:gd name="T36" fmla="*/ 25 w 846"/>
                <a:gd name="T37" fmla="*/ 322 h 566"/>
                <a:gd name="T38" fmla="*/ 49 w 846"/>
                <a:gd name="T39" fmla="*/ 273 h 566"/>
                <a:gd name="T40" fmla="*/ 68 w 846"/>
                <a:gd name="T41" fmla="*/ 210 h 566"/>
                <a:gd name="T42" fmla="*/ 147 w 846"/>
                <a:gd name="T43" fmla="*/ 230 h 566"/>
                <a:gd name="T44" fmla="*/ 191 w 846"/>
                <a:gd name="T45" fmla="*/ 175 h 566"/>
                <a:gd name="T46" fmla="*/ 322 w 846"/>
                <a:gd name="T47" fmla="*/ 159 h 566"/>
                <a:gd name="T48" fmla="*/ 420 w 846"/>
                <a:gd name="T49" fmla="*/ 159 h 566"/>
                <a:gd name="T50" fmla="*/ 445 w 846"/>
                <a:gd name="T51" fmla="*/ 52 h 566"/>
                <a:gd name="T52" fmla="*/ 442 w 846"/>
                <a:gd name="T53" fmla="*/ 0 h 566"/>
                <a:gd name="T54" fmla="*/ 508 w 846"/>
                <a:gd name="T55" fmla="*/ 22 h 566"/>
                <a:gd name="T56" fmla="*/ 562 w 846"/>
                <a:gd name="T57" fmla="*/ 36 h 566"/>
                <a:gd name="T58" fmla="*/ 622 w 846"/>
                <a:gd name="T59" fmla="*/ 60 h 566"/>
                <a:gd name="T60" fmla="*/ 625 w 846"/>
                <a:gd name="T61" fmla="*/ 142 h 566"/>
                <a:gd name="T62" fmla="*/ 677 w 846"/>
                <a:gd name="T63" fmla="*/ 197 h 566"/>
                <a:gd name="T64" fmla="*/ 690 w 846"/>
                <a:gd name="T65" fmla="*/ 254 h 566"/>
                <a:gd name="T66" fmla="*/ 772 w 846"/>
                <a:gd name="T67" fmla="*/ 241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6" h="566">
                  <a:moveTo>
                    <a:pt x="772" y="241"/>
                  </a:moveTo>
                  <a:lnTo>
                    <a:pt x="808" y="281"/>
                  </a:lnTo>
                  <a:lnTo>
                    <a:pt x="797" y="328"/>
                  </a:lnTo>
                  <a:lnTo>
                    <a:pt x="816" y="372"/>
                  </a:lnTo>
                  <a:lnTo>
                    <a:pt x="808" y="396"/>
                  </a:lnTo>
                  <a:lnTo>
                    <a:pt x="830" y="418"/>
                  </a:lnTo>
                  <a:lnTo>
                    <a:pt x="810" y="454"/>
                  </a:lnTo>
                  <a:lnTo>
                    <a:pt x="846" y="489"/>
                  </a:lnTo>
                  <a:lnTo>
                    <a:pt x="846" y="508"/>
                  </a:lnTo>
                  <a:lnTo>
                    <a:pt x="789" y="522"/>
                  </a:lnTo>
                  <a:lnTo>
                    <a:pt x="761" y="495"/>
                  </a:lnTo>
                  <a:lnTo>
                    <a:pt x="729" y="517"/>
                  </a:lnTo>
                  <a:lnTo>
                    <a:pt x="729" y="547"/>
                  </a:lnTo>
                  <a:lnTo>
                    <a:pt x="699" y="563"/>
                  </a:lnTo>
                  <a:lnTo>
                    <a:pt x="679" y="533"/>
                  </a:lnTo>
                  <a:lnTo>
                    <a:pt x="617" y="511"/>
                  </a:lnTo>
                  <a:lnTo>
                    <a:pt x="576" y="538"/>
                  </a:lnTo>
                  <a:lnTo>
                    <a:pt x="529" y="511"/>
                  </a:lnTo>
                  <a:lnTo>
                    <a:pt x="499" y="497"/>
                  </a:lnTo>
                  <a:lnTo>
                    <a:pt x="499" y="476"/>
                  </a:lnTo>
                  <a:lnTo>
                    <a:pt x="456" y="454"/>
                  </a:lnTo>
                  <a:lnTo>
                    <a:pt x="437" y="435"/>
                  </a:lnTo>
                  <a:lnTo>
                    <a:pt x="404" y="435"/>
                  </a:lnTo>
                  <a:lnTo>
                    <a:pt x="379" y="410"/>
                  </a:lnTo>
                  <a:lnTo>
                    <a:pt x="357" y="451"/>
                  </a:lnTo>
                  <a:lnTo>
                    <a:pt x="317" y="495"/>
                  </a:lnTo>
                  <a:lnTo>
                    <a:pt x="306" y="481"/>
                  </a:lnTo>
                  <a:lnTo>
                    <a:pt x="270" y="486"/>
                  </a:lnTo>
                  <a:lnTo>
                    <a:pt x="270" y="514"/>
                  </a:lnTo>
                  <a:lnTo>
                    <a:pt x="224" y="552"/>
                  </a:lnTo>
                  <a:lnTo>
                    <a:pt x="169" y="566"/>
                  </a:lnTo>
                  <a:lnTo>
                    <a:pt x="156" y="525"/>
                  </a:lnTo>
                  <a:lnTo>
                    <a:pt x="93" y="527"/>
                  </a:lnTo>
                  <a:lnTo>
                    <a:pt x="63" y="492"/>
                  </a:lnTo>
                  <a:lnTo>
                    <a:pt x="19" y="424"/>
                  </a:lnTo>
                  <a:lnTo>
                    <a:pt x="19" y="394"/>
                  </a:lnTo>
                  <a:lnTo>
                    <a:pt x="0" y="361"/>
                  </a:lnTo>
                  <a:lnTo>
                    <a:pt x="25" y="322"/>
                  </a:lnTo>
                  <a:lnTo>
                    <a:pt x="49" y="298"/>
                  </a:lnTo>
                  <a:lnTo>
                    <a:pt x="49" y="273"/>
                  </a:lnTo>
                  <a:lnTo>
                    <a:pt x="76" y="246"/>
                  </a:lnTo>
                  <a:lnTo>
                    <a:pt x="68" y="210"/>
                  </a:lnTo>
                  <a:lnTo>
                    <a:pt x="109" y="216"/>
                  </a:lnTo>
                  <a:lnTo>
                    <a:pt x="147" y="230"/>
                  </a:lnTo>
                  <a:lnTo>
                    <a:pt x="153" y="189"/>
                  </a:lnTo>
                  <a:lnTo>
                    <a:pt x="191" y="175"/>
                  </a:lnTo>
                  <a:lnTo>
                    <a:pt x="289" y="205"/>
                  </a:lnTo>
                  <a:lnTo>
                    <a:pt x="322" y="159"/>
                  </a:lnTo>
                  <a:lnTo>
                    <a:pt x="379" y="156"/>
                  </a:lnTo>
                  <a:lnTo>
                    <a:pt x="420" y="159"/>
                  </a:lnTo>
                  <a:lnTo>
                    <a:pt x="431" y="104"/>
                  </a:lnTo>
                  <a:lnTo>
                    <a:pt x="445" y="52"/>
                  </a:lnTo>
                  <a:lnTo>
                    <a:pt x="417" y="25"/>
                  </a:lnTo>
                  <a:lnTo>
                    <a:pt x="442" y="0"/>
                  </a:lnTo>
                  <a:lnTo>
                    <a:pt x="486" y="0"/>
                  </a:lnTo>
                  <a:lnTo>
                    <a:pt x="508" y="22"/>
                  </a:lnTo>
                  <a:lnTo>
                    <a:pt x="543" y="3"/>
                  </a:lnTo>
                  <a:lnTo>
                    <a:pt x="562" y="36"/>
                  </a:lnTo>
                  <a:lnTo>
                    <a:pt x="589" y="22"/>
                  </a:lnTo>
                  <a:lnTo>
                    <a:pt x="622" y="60"/>
                  </a:lnTo>
                  <a:lnTo>
                    <a:pt x="608" y="93"/>
                  </a:lnTo>
                  <a:lnTo>
                    <a:pt x="625" y="142"/>
                  </a:lnTo>
                  <a:lnTo>
                    <a:pt x="652" y="169"/>
                  </a:lnTo>
                  <a:lnTo>
                    <a:pt x="677" y="197"/>
                  </a:lnTo>
                  <a:lnTo>
                    <a:pt x="682" y="243"/>
                  </a:lnTo>
                  <a:lnTo>
                    <a:pt x="690" y="254"/>
                  </a:lnTo>
                  <a:lnTo>
                    <a:pt x="726" y="221"/>
                  </a:lnTo>
                  <a:lnTo>
                    <a:pt x="772" y="241"/>
                  </a:lnTo>
                  <a:lnTo>
                    <a:pt x="772" y="241"/>
                  </a:lnTo>
                  <a:close/>
                </a:path>
              </a:pathLst>
            </a:custGeom>
            <a:solidFill>
              <a:sysClr val="window" lastClr="FFFFFF">
                <a:alpha val="15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131" name="Freeform 17">
              <a:extLst>
                <a:ext uri="{FF2B5EF4-FFF2-40B4-BE49-F238E27FC236}">
                  <a16:creationId xmlns:a16="http://schemas.microsoft.com/office/drawing/2014/main" id="{AB710D32-DF73-4FB7-ACD7-ED5FF31D0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273" y="3491921"/>
              <a:ext cx="1545259" cy="1469912"/>
            </a:xfrm>
            <a:custGeom>
              <a:avLst/>
              <a:gdLst>
                <a:gd name="T0" fmla="*/ 958 w 1024"/>
                <a:gd name="T1" fmla="*/ 235 h 945"/>
                <a:gd name="T2" fmla="*/ 882 w 1024"/>
                <a:gd name="T3" fmla="*/ 183 h 945"/>
                <a:gd name="T4" fmla="*/ 786 w 1024"/>
                <a:gd name="T5" fmla="*/ 131 h 945"/>
                <a:gd name="T6" fmla="*/ 745 w 1024"/>
                <a:gd name="T7" fmla="*/ 109 h 945"/>
                <a:gd name="T8" fmla="*/ 707 w 1024"/>
                <a:gd name="T9" fmla="*/ 169 h 945"/>
                <a:gd name="T10" fmla="*/ 639 w 1024"/>
                <a:gd name="T11" fmla="*/ 142 h 945"/>
                <a:gd name="T12" fmla="*/ 609 w 1024"/>
                <a:gd name="T13" fmla="*/ 95 h 945"/>
                <a:gd name="T14" fmla="*/ 560 w 1024"/>
                <a:gd name="T15" fmla="*/ 65 h 945"/>
                <a:gd name="T16" fmla="*/ 462 w 1024"/>
                <a:gd name="T17" fmla="*/ 41 h 945"/>
                <a:gd name="T18" fmla="*/ 374 w 1024"/>
                <a:gd name="T19" fmla="*/ 3 h 945"/>
                <a:gd name="T20" fmla="*/ 355 w 1024"/>
                <a:gd name="T21" fmla="*/ 57 h 945"/>
                <a:gd name="T22" fmla="*/ 309 w 1024"/>
                <a:gd name="T23" fmla="*/ 82 h 945"/>
                <a:gd name="T24" fmla="*/ 257 w 1024"/>
                <a:gd name="T25" fmla="*/ 98 h 945"/>
                <a:gd name="T26" fmla="*/ 216 w 1024"/>
                <a:gd name="T27" fmla="*/ 104 h 945"/>
                <a:gd name="T28" fmla="*/ 189 w 1024"/>
                <a:gd name="T29" fmla="*/ 147 h 945"/>
                <a:gd name="T30" fmla="*/ 232 w 1024"/>
                <a:gd name="T31" fmla="*/ 202 h 945"/>
                <a:gd name="T32" fmla="*/ 208 w 1024"/>
                <a:gd name="T33" fmla="*/ 251 h 945"/>
                <a:gd name="T34" fmla="*/ 172 w 1024"/>
                <a:gd name="T35" fmla="*/ 265 h 945"/>
                <a:gd name="T36" fmla="*/ 107 w 1024"/>
                <a:gd name="T37" fmla="*/ 262 h 945"/>
                <a:gd name="T38" fmla="*/ 25 w 1024"/>
                <a:gd name="T39" fmla="*/ 287 h 945"/>
                <a:gd name="T40" fmla="*/ 9 w 1024"/>
                <a:gd name="T41" fmla="*/ 333 h 945"/>
                <a:gd name="T42" fmla="*/ 17 w 1024"/>
                <a:gd name="T43" fmla="*/ 412 h 945"/>
                <a:gd name="T44" fmla="*/ 0 w 1024"/>
                <a:gd name="T45" fmla="*/ 481 h 945"/>
                <a:gd name="T46" fmla="*/ 9 w 1024"/>
                <a:gd name="T47" fmla="*/ 541 h 945"/>
                <a:gd name="T48" fmla="*/ 58 w 1024"/>
                <a:gd name="T49" fmla="*/ 596 h 945"/>
                <a:gd name="T50" fmla="*/ 120 w 1024"/>
                <a:gd name="T51" fmla="*/ 601 h 945"/>
                <a:gd name="T52" fmla="*/ 170 w 1024"/>
                <a:gd name="T53" fmla="*/ 661 h 945"/>
                <a:gd name="T54" fmla="*/ 246 w 1024"/>
                <a:gd name="T55" fmla="*/ 661 h 945"/>
                <a:gd name="T56" fmla="*/ 309 w 1024"/>
                <a:gd name="T57" fmla="*/ 680 h 945"/>
                <a:gd name="T58" fmla="*/ 339 w 1024"/>
                <a:gd name="T59" fmla="*/ 751 h 945"/>
                <a:gd name="T60" fmla="*/ 432 w 1024"/>
                <a:gd name="T61" fmla="*/ 743 h 945"/>
                <a:gd name="T62" fmla="*/ 470 w 1024"/>
                <a:gd name="T63" fmla="*/ 803 h 945"/>
                <a:gd name="T64" fmla="*/ 432 w 1024"/>
                <a:gd name="T65" fmla="*/ 847 h 945"/>
                <a:gd name="T66" fmla="*/ 426 w 1024"/>
                <a:gd name="T67" fmla="*/ 904 h 945"/>
                <a:gd name="T68" fmla="*/ 475 w 1024"/>
                <a:gd name="T69" fmla="*/ 926 h 945"/>
                <a:gd name="T70" fmla="*/ 535 w 1024"/>
                <a:gd name="T71" fmla="*/ 913 h 945"/>
                <a:gd name="T72" fmla="*/ 587 w 1024"/>
                <a:gd name="T73" fmla="*/ 904 h 945"/>
                <a:gd name="T74" fmla="*/ 625 w 1024"/>
                <a:gd name="T75" fmla="*/ 872 h 945"/>
                <a:gd name="T76" fmla="*/ 674 w 1024"/>
                <a:gd name="T77" fmla="*/ 841 h 945"/>
                <a:gd name="T78" fmla="*/ 751 w 1024"/>
                <a:gd name="T79" fmla="*/ 847 h 945"/>
                <a:gd name="T80" fmla="*/ 811 w 1024"/>
                <a:gd name="T81" fmla="*/ 844 h 945"/>
                <a:gd name="T82" fmla="*/ 860 w 1024"/>
                <a:gd name="T83" fmla="*/ 800 h 945"/>
                <a:gd name="T84" fmla="*/ 901 w 1024"/>
                <a:gd name="T85" fmla="*/ 773 h 945"/>
                <a:gd name="T86" fmla="*/ 934 w 1024"/>
                <a:gd name="T87" fmla="*/ 749 h 945"/>
                <a:gd name="T88" fmla="*/ 898 w 1024"/>
                <a:gd name="T89" fmla="*/ 702 h 945"/>
                <a:gd name="T90" fmla="*/ 901 w 1024"/>
                <a:gd name="T91" fmla="*/ 650 h 945"/>
                <a:gd name="T92" fmla="*/ 931 w 1024"/>
                <a:gd name="T93" fmla="*/ 604 h 945"/>
                <a:gd name="T94" fmla="*/ 936 w 1024"/>
                <a:gd name="T95" fmla="*/ 557 h 945"/>
                <a:gd name="T96" fmla="*/ 1002 w 1024"/>
                <a:gd name="T97" fmla="*/ 508 h 945"/>
                <a:gd name="T98" fmla="*/ 988 w 1024"/>
                <a:gd name="T99" fmla="*/ 426 h 945"/>
                <a:gd name="T100" fmla="*/ 985 w 1024"/>
                <a:gd name="T101" fmla="*/ 361 h 945"/>
                <a:gd name="T102" fmla="*/ 1024 w 1024"/>
                <a:gd name="T103" fmla="*/ 325 h 945"/>
                <a:gd name="T104" fmla="*/ 1002 w 1024"/>
                <a:gd name="T105" fmla="*/ 276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4" h="945">
                  <a:moveTo>
                    <a:pt x="1002" y="276"/>
                  </a:moveTo>
                  <a:lnTo>
                    <a:pt x="958" y="235"/>
                  </a:lnTo>
                  <a:lnTo>
                    <a:pt x="923" y="235"/>
                  </a:lnTo>
                  <a:lnTo>
                    <a:pt x="882" y="183"/>
                  </a:lnTo>
                  <a:lnTo>
                    <a:pt x="800" y="164"/>
                  </a:lnTo>
                  <a:lnTo>
                    <a:pt x="786" y="131"/>
                  </a:lnTo>
                  <a:lnTo>
                    <a:pt x="745" y="131"/>
                  </a:lnTo>
                  <a:lnTo>
                    <a:pt x="745" y="109"/>
                  </a:lnTo>
                  <a:lnTo>
                    <a:pt x="707" y="136"/>
                  </a:lnTo>
                  <a:lnTo>
                    <a:pt x="707" y="169"/>
                  </a:lnTo>
                  <a:lnTo>
                    <a:pt x="661" y="153"/>
                  </a:lnTo>
                  <a:lnTo>
                    <a:pt x="639" y="142"/>
                  </a:lnTo>
                  <a:lnTo>
                    <a:pt x="639" y="112"/>
                  </a:lnTo>
                  <a:lnTo>
                    <a:pt x="609" y="95"/>
                  </a:lnTo>
                  <a:lnTo>
                    <a:pt x="584" y="93"/>
                  </a:lnTo>
                  <a:lnTo>
                    <a:pt x="560" y="65"/>
                  </a:lnTo>
                  <a:lnTo>
                    <a:pt x="519" y="41"/>
                  </a:lnTo>
                  <a:lnTo>
                    <a:pt x="462" y="41"/>
                  </a:lnTo>
                  <a:lnTo>
                    <a:pt x="410" y="0"/>
                  </a:lnTo>
                  <a:lnTo>
                    <a:pt x="374" y="3"/>
                  </a:lnTo>
                  <a:lnTo>
                    <a:pt x="352" y="22"/>
                  </a:lnTo>
                  <a:lnTo>
                    <a:pt x="355" y="57"/>
                  </a:lnTo>
                  <a:lnTo>
                    <a:pt x="320" y="54"/>
                  </a:lnTo>
                  <a:lnTo>
                    <a:pt x="309" y="82"/>
                  </a:lnTo>
                  <a:lnTo>
                    <a:pt x="276" y="82"/>
                  </a:lnTo>
                  <a:lnTo>
                    <a:pt x="257" y="98"/>
                  </a:lnTo>
                  <a:lnTo>
                    <a:pt x="232" y="93"/>
                  </a:lnTo>
                  <a:lnTo>
                    <a:pt x="216" y="104"/>
                  </a:lnTo>
                  <a:lnTo>
                    <a:pt x="210" y="126"/>
                  </a:lnTo>
                  <a:lnTo>
                    <a:pt x="189" y="147"/>
                  </a:lnTo>
                  <a:lnTo>
                    <a:pt x="186" y="180"/>
                  </a:lnTo>
                  <a:lnTo>
                    <a:pt x="232" y="202"/>
                  </a:lnTo>
                  <a:lnTo>
                    <a:pt x="235" y="232"/>
                  </a:lnTo>
                  <a:lnTo>
                    <a:pt x="208" y="251"/>
                  </a:lnTo>
                  <a:lnTo>
                    <a:pt x="183" y="240"/>
                  </a:lnTo>
                  <a:lnTo>
                    <a:pt x="172" y="265"/>
                  </a:lnTo>
                  <a:lnTo>
                    <a:pt x="145" y="262"/>
                  </a:lnTo>
                  <a:lnTo>
                    <a:pt x="107" y="262"/>
                  </a:lnTo>
                  <a:lnTo>
                    <a:pt x="58" y="254"/>
                  </a:lnTo>
                  <a:lnTo>
                    <a:pt x="25" y="287"/>
                  </a:lnTo>
                  <a:lnTo>
                    <a:pt x="25" y="317"/>
                  </a:lnTo>
                  <a:lnTo>
                    <a:pt x="9" y="333"/>
                  </a:lnTo>
                  <a:lnTo>
                    <a:pt x="19" y="371"/>
                  </a:lnTo>
                  <a:lnTo>
                    <a:pt x="17" y="412"/>
                  </a:lnTo>
                  <a:lnTo>
                    <a:pt x="0" y="434"/>
                  </a:lnTo>
                  <a:lnTo>
                    <a:pt x="0" y="481"/>
                  </a:lnTo>
                  <a:lnTo>
                    <a:pt x="17" y="514"/>
                  </a:lnTo>
                  <a:lnTo>
                    <a:pt x="9" y="541"/>
                  </a:lnTo>
                  <a:lnTo>
                    <a:pt x="25" y="571"/>
                  </a:lnTo>
                  <a:lnTo>
                    <a:pt x="58" y="596"/>
                  </a:lnTo>
                  <a:lnTo>
                    <a:pt x="85" y="582"/>
                  </a:lnTo>
                  <a:lnTo>
                    <a:pt x="120" y="601"/>
                  </a:lnTo>
                  <a:lnTo>
                    <a:pt x="137" y="631"/>
                  </a:lnTo>
                  <a:lnTo>
                    <a:pt x="170" y="661"/>
                  </a:lnTo>
                  <a:lnTo>
                    <a:pt x="200" y="645"/>
                  </a:lnTo>
                  <a:lnTo>
                    <a:pt x="246" y="661"/>
                  </a:lnTo>
                  <a:lnTo>
                    <a:pt x="290" y="653"/>
                  </a:lnTo>
                  <a:lnTo>
                    <a:pt x="309" y="680"/>
                  </a:lnTo>
                  <a:lnTo>
                    <a:pt x="301" y="713"/>
                  </a:lnTo>
                  <a:lnTo>
                    <a:pt x="339" y="751"/>
                  </a:lnTo>
                  <a:lnTo>
                    <a:pt x="391" y="751"/>
                  </a:lnTo>
                  <a:lnTo>
                    <a:pt x="432" y="743"/>
                  </a:lnTo>
                  <a:lnTo>
                    <a:pt x="472" y="779"/>
                  </a:lnTo>
                  <a:lnTo>
                    <a:pt x="470" y="803"/>
                  </a:lnTo>
                  <a:lnTo>
                    <a:pt x="437" y="809"/>
                  </a:lnTo>
                  <a:lnTo>
                    <a:pt x="432" y="847"/>
                  </a:lnTo>
                  <a:lnTo>
                    <a:pt x="399" y="880"/>
                  </a:lnTo>
                  <a:lnTo>
                    <a:pt x="426" y="904"/>
                  </a:lnTo>
                  <a:lnTo>
                    <a:pt x="451" y="940"/>
                  </a:lnTo>
                  <a:lnTo>
                    <a:pt x="475" y="926"/>
                  </a:lnTo>
                  <a:lnTo>
                    <a:pt x="502" y="945"/>
                  </a:lnTo>
                  <a:lnTo>
                    <a:pt x="535" y="913"/>
                  </a:lnTo>
                  <a:lnTo>
                    <a:pt x="568" y="937"/>
                  </a:lnTo>
                  <a:lnTo>
                    <a:pt x="587" y="904"/>
                  </a:lnTo>
                  <a:lnTo>
                    <a:pt x="606" y="899"/>
                  </a:lnTo>
                  <a:lnTo>
                    <a:pt x="625" y="872"/>
                  </a:lnTo>
                  <a:lnTo>
                    <a:pt x="661" y="872"/>
                  </a:lnTo>
                  <a:lnTo>
                    <a:pt x="674" y="841"/>
                  </a:lnTo>
                  <a:lnTo>
                    <a:pt x="715" y="822"/>
                  </a:lnTo>
                  <a:lnTo>
                    <a:pt x="751" y="847"/>
                  </a:lnTo>
                  <a:lnTo>
                    <a:pt x="775" y="833"/>
                  </a:lnTo>
                  <a:lnTo>
                    <a:pt x="811" y="844"/>
                  </a:lnTo>
                  <a:lnTo>
                    <a:pt x="844" y="828"/>
                  </a:lnTo>
                  <a:lnTo>
                    <a:pt x="860" y="800"/>
                  </a:lnTo>
                  <a:lnTo>
                    <a:pt x="887" y="806"/>
                  </a:lnTo>
                  <a:lnTo>
                    <a:pt x="901" y="773"/>
                  </a:lnTo>
                  <a:lnTo>
                    <a:pt x="923" y="768"/>
                  </a:lnTo>
                  <a:lnTo>
                    <a:pt x="934" y="749"/>
                  </a:lnTo>
                  <a:lnTo>
                    <a:pt x="906" y="729"/>
                  </a:lnTo>
                  <a:lnTo>
                    <a:pt x="898" y="702"/>
                  </a:lnTo>
                  <a:lnTo>
                    <a:pt x="931" y="680"/>
                  </a:lnTo>
                  <a:lnTo>
                    <a:pt x="901" y="650"/>
                  </a:lnTo>
                  <a:lnTo>
                    <a:pt x="909" y="623"/>
                  </a:lnTo>
                  <a:lnTo>
                    <a:pt x="931" y="604"/>
                  </a:lnTo>
                  <a:lnTo>
                    <a:pt x="909" y="576"/>
                  </a:lnTo>
                  <a:lnTo>
                    <a:pt x="936" y="557"/>
                  </a:lnTo>
                  <a:lnTo>
                    <a:pt x="947" y="535"/>
                  </a:lnTo>
                  <a:lnTo>
                    <a:pt x="1002" y="508"/>
                  </a:lnTo>
                  <a:lnTo>
                    <a:pt x="1002" y="456"/>
                  </a:lnTo>
                  <a:lnTo>
                    <a:pt x="988" y="426"/>
                  </a:lnTo>
                  <a:lnTo>
                    <a:pt x="1002" y="399"/>
                  </a:lnTo>
                  <a:lnTo>
                    <a:pt x="985" y="361"/>
                  </a:lnTo>
                  <a:lnTo>
                    <a:pt x="1015" y="344"/>
                  </a:lnTo>
                  <a:lnTo>
                    <a:pt x="1024" y="325"/>
                  </a:lnTo>
                  <a:lnTo>
                    <a:pt x="994" y="306"/>
                  </a:lnTo>
                  <a:lnTo>
                    <a:pt x="1002" y="276"/>
                  </a:lnTo>
                  <a:lnTo>
                    <a:pt x="1002" y="276"/>
                  </a:lnTo>
                  <a:close/>
                </a:path>
              </a:pathLst>
            </a:custGeom>
            <a:solidFill>
              <a:sysClr val="window" lastClr="FFFFFF">
                <a:alpha val="58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  <p:grpSp>
          <p:nvGrpSpPr>
            <p:cNvPr id="132" name="Group 4">
              <a:extLst>
                <a:ext uri="{FF2B5EF4-FFF2-40B4-BE49-F238E27FC236}">
                  <a16:creationId xmlns:a16="http://schemas.microsoft.com/office/drawing/2014/main" id="{3A7EA079-182F-4D63-A307-628354A85FE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90482" y="1501255"/>
              <a:ext cx="6811817" cy="4041089"/>
              <a:chOff x="679" y="1024"/>
              <a:chExt cx="4514" cy="2598"/>
            </a:xfrm>
            <a:solidFill>
              <a:srgbClr val="C00C30"/>
            </a:solidFill>
          </p:grpSpPr>
          <p:sp>
            <p:nvSpPr>
              <p:cNvPr id="174" name="Freeform 5">
                <a:extLst>
                  <a:ext uri="{FF2B5EF4-FFF2-40B4-BE49-F238E27FC236}">
                    <a16:creationId xmlns:a16="http://schemas.microsoft.com/office/drawing/2014/main" id="{60CEEAA3-97A8-42AA-BE54-EEFA29FFD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2573"/>
                <a:ext cx="878" cy="699"/>
              </a:xfrm>
              <a:custGeom>
                <a:avLst/>
                <a:gdLst>
                  <a:gd name="T0" fmla="*/ 843 w 878"/>
                  <a:gd name="T1" fmla="*/ 115 h 699"/>
                  <a:gd name="T2" fmla="*/ 794 w 878"/>
                  <a:gd name="T3" fmla="*/ 55 h 699"/>
                  <a:gd name="T4" fmla="*/ 761 w 878"/>
                  <a:gd name="T5" fmla="*/ 41 h 699"/>
                  <a:gd name="T6" fmla="*/ 693 w 878"/>
                  <a:gd name="T7" fmla="*/ 16 h 699"/>
                  <a:gd name="T8" fmla="*/ 600 w 878"/>
                  <a:gd name="T9" fmla="*/ 25 h 699"/>
                  <a:gd name="T10" fmla="*/ 537 w 878"/>
                  <a:gd name="T11" fmla="*/ 0 h 699"/>
                  <a:gd name="T12" fmla="*/ 488 w 878"/>
                  <a:gd name="T13" fmla="*/ 16 h 699"/>
                  <a:gd name="T14" fmla="*/ 450 w 878"/>
                  <a:gd name="T15" fmla="*/ 82 h 699"/>
                  <a:gd name="T16" fmla="*/ 384 w 878"/>
                  <a:gd name="T17" fmla="*/ 76 h 699"/>
                  <a:gd name="T18" fmla="*/ 352 w 878"/>
                  <a:gd name="T19" fmla="*/ 131 h 699"/>
                  <a:gd name="T20" fmla="*/ 283 w 878"/>
                  <a:gd name="T21" fmla="*/ 134 h 699"/>
                  <a:gd name="T22" fmla="*/ 242 w 878"/>
                  <a:gd name="T23" fmla="*/ 189 h 699"/>
                  <a:gd name="T24" fmla="*/ 180 w 878"/>
                  <a:gd name="T25" fmla="*/ 169 h 699"/>
                  <a:gd name="T26" fmla="*/ 144 w 878"/>
                  <a:gd name="T27" fmla="*/ 161 h 699"/>
                  <a:gd name="T28" fmla="*/ 136 w 878"/>
                  <a:gd name="T29" fmla="*/ 229 h 699"/>
                  <a:gd name="T30" fmla="*/ 68 w 878"/>
                  <a:gd name="T31" fmla="*/ 257 h 699"/>
                  <a:gd name="T32" fmla="*/ 10 w 878"/>
                  <a:gd name="T33" fmla="*/ 320 h 699"/>
                  <a:gd name="T34" fmla="*/ 21 w 878"/>
                  <a:gd name="T35" fmla="*/ 383 h 699"/>
                  <a:gd name="T36" fmla="*/ 54 w 878"/>
                  <a:gd name="T37" fmla="*/ 415 h 699"/>
                  <a:gd name="T38" fmla="*/ 0 w 878"/>
                  <a:gd name="T39" fmla="*/ 464 h 699"/>
                  <a:gd name="T40" fmla="*/ 70 w 878"/>
                  <a:gd name="T41" fmla="*/ 473 h 699"/>
                  <a:gd name="T42" fmla="*/ 84 w 878"/>
                  <a:gd name="T43" fmla="*/ 527 h 699"/>
                  <a:gd name="T44" fmla="*/ 169 w 878"/>
                  <a:gd name="T45" fmla="*/ 552 h 699"/>
                  <a:gd name="T46" fmla="*/ 199 w 878"/>
                  <a:gd name="T47" fmla="*/ 585 h 699"/>
                  <a:gd name="T48" fmla="*/ 267 w 878"/>
                  <a:gd name="T49" fmla="*/ 598 h 699"/>
                  <a:gd name="T50" fmla="*/ 302 w 878"/>
                  <a:gd name="T51" fmla="*/ 645 h 699"/>
                  <a:gd name="T52" fmla="*/ 362 w 878"/>
                  <a:gd name="T53" fmla="*/ 686 h 699"/>
                  <a:gd name="T54" fmla="*/ 403 w 878"/>
                  <a:gd name="T55" fmla="*/ 699 h 699"/>
                  <a:gd name="T56" fmla="*/ 472 w 878"/>
                  <a:gd name="T57" fmla="*/ 626 h 699"/>
                  <a:gd name="T58" fmla="*/ 543 w 878"/>
                  <a:gd name="T59" fmla="*/ 544 h 699"/>
                  <a:gd name="T60" fmla="*/ 641 w 878"/>
                  <a:gd name="T61" fmla="*/ 514 h 699"/>
                  <a:gd name="T62" fmla="*/ 682 w 878"/>
                  <a:gd name="T63" fmla="*/ 388 h 699"/>
                  <a:gd name="T64" fmla="*/ 701 w 878"/>
                  <a:gd name="T65" fmla="*/ 287 h 699"/>
                  <a:gd name="T66" fmla="*/ 777 w 878"/>
                  <a:gd name="T67" fmla="*/ 227 h 699"/>
                  <a:gd name="T68" fmla="*/ 851 w 878"/>
                  <a:gd name="T69" fmla="*/ 194 h 699"/>
                  <a:gd name="T70" fmla="*/ 878 w 878"/>
                  <a:gd name="T71" fmla="*/ 131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78" h="699">
                    <a:moveTo>
                      <a:pt x="878" y="131"/>
                    </a:moveTo>
                    <a:lnTo>
                      <a:pt x="843" y="115"/>
                    </a:lnTo>
                    <a:lnTo>
                      <a:pt x="837" y="79"/>
                    </a:lnTo>
                    <a:lnTo>
                      <a:pt x="794" y="55"/>
                    </a:lnTo>
                    <a:lnTo>
                      <a:pt x="791" y="27"/>
                    </a:lnTo>
                    <a:lnTo>
                      <a:pt x="761" y="41"/>
                    </a:lnTo>
                    <a:lnTo>
                      <a:pt x="728" y="41"/>
                    </a:lnTo>
                    <a:lnTo>
                      <a:pt x="693" y="16"/>
                    </a:lnTo>
                    <a:lnTo>
                      <a:pt x="646" y="5"/>
                    </a:lnTo>
                    <a:lnTo>
                      <a:pt x="600" y="25"/>
                    </a:lnTo>
                    <a:lnTo>
                      <a:pt x="570" y="0"/>
                    </a:lnTo>
                    <a:lnTo>
                      <a:pt x="537" y="0"/>
                    </a:lnTo>
                    <a:lnTo>
                      <a:pt x="513" y="25"/>
                    </a:lnTo>
                    <a:lnTo>
                      <a:pt x="488" y="16"/>
                    </a:lnTo>
                    <a:lnTo>
                      <a:pt x="450" y="41"/>
                    </a:lnTo>
                    <a:lnTo>
                      <a:pt x="450" y="82"/>
                    </a:lnTo>
                    <a:lnTo>
                      <a:pt x="417" y="115"/>
                    </a:lnTo>
                    <a:lnTo>
                      <a:pt x="384" y="76"/>
                    </a:lnTo>
                    <a:lnTo>
                      <a:pt x="338" y="93"/>
                    </a:lnTo>
                    <a:lnTo>
                      <a:pt x="352" y="131"/>
                    </a:lnTo>
                    <a:lnTo>
                      <a:pt x="311" y="145"/>
                    </a:lnTo>
                    <a:lnTo>
                      <a:pt x="283" y="134"/>
                    </a:lnTo>
                    <a:lnTo>
                      <a:pt x="259" y="158"/>
                    </a:lnTo>
                    <a:lnTo>
                      <a:pt x="242" y="189"/>
                    </a:lnTo>
                    <a:lnTo>
                      <a:pt x="218" y="167"/>
                    </a:lnTo>
                    <a:lnTo>
                      <a:pt x="180" y="169"/>
                    </a:lnTo>
                    <a:lnTo>
                      <a:pt x="169" y="139"/>
                    </a:lnTo>
                    <a:lnTo>
                      <a:pt x="144" y="161"/>
                    </a:lnTo>
                    <a:lnTo>
                      <a:pt x="158" y="208"/>
                    </a:lnTo>
                    <a:lnTo>
                      <a:pt x="136" y="229"/>
                    </a:lnTo>
                    <a:lnTo>
                      <a:pt x="122" y="249"/>
                    </a:lnTo>
                    <a:lnTo>
                      <a:pt x="68" y="257"/>
                    </a:lnTo>
                    <a:lnTo>
                      <a:pt x="32" y="292"/>
                    </a:lnTo>
                    <a:lnTo>
                      <a:pt x="10" y="320"/>
                    </a:lnTo>
                    <a:lnTo>
                      <a:pt x="30" y="352"/>
                    </a:lnTo>
                    <a:lnTo>
                      <a:pt x="21" y="383"/>
                    </a:lnTo>
                    <a:lnTo>
                      <a:pt x="60" y="388"/>
                    </a:lnTo>
                    <a:lnTo>
                      <a:pt x="54" y="415"/>
                    </a:lnTo>
                    <a:lnTo>
                      <a:pt x="30" y="434"/>
                    </a:lnTo>
                    <a:lnTo>
                      <a:pt x="0" y="464"/>
                    </a:lnTo>
                    <a:lnTo>
                      <a:pt x="21" y="492"/>
                    </a:lnTo>
                    <a:lnTo>
                      <a:pt x="70" y="473"/>
                    </a:lnTo>
                    <a:lnTo>
                      <a:pt x="87" y="492"/>
                    </a:lnTo>
                    <a:lnTo>
                      <a:pt x="84" y="527"/>
                    </a:lnTo>
                    <a:lnTo>
                      <a:pt x="120" y="546"/>
                    </a:lnTo>
                    <a:lnTo>
                      <a:pt x="169" y="552"/>
                    </a:lnTo>
                    <a:lnTo>
                      <a:pt x="166" y="587"/>
                    </a:lnTo>
                    <a:lnTo>
                      <a:pt x="199" y="585"/>
                    </a:lnTo>
                    <a:lnTo>
                      <a:pt x="229" y="615"/>
                    </a:lnTo>
                    <a:lnTo>
                      <a:pt x="267" y="598"/>
                    </a:lnTo>
                    <a:lnTo>
                      <a:pt x="302" y="620"/>
                    </a:lnTo>
                    <a:lnTo>
                      <a:pt x="302" y="645"/>
                    </a:lnTo>
                    <a:lnTo>
                      <a:pt x="341" y="653"/>
                    </a:lnTo>
                    <a:lnTo>
                      <a:pt x="362" y="686"/>
                    </a:lnTo>
                    <a:lnTo>
                      <a:pt x="373" y="699"/>
                    </a:lnTo>
                    <a:lnTo>
                      <a:pt x="403" y="699"/>
                    </a:lnTo>
                    <a:lnTo>
                      <a:pt x="444" y="675"/>
                    </a:lnTo>
                    <a:lnTo>
                      <a:pt x="472" y="626"/>
                    </a:lnTo>
                    <a:lnTo>
                      <a:pt x="532" y="623"/>
                    </a:lnTo>
                    <a:lnTo>
                      <a:pt x="543" y="544"/>
                    </a:lnTo>
                    <a:lnTo>
                      <a:pt x="564" y="519"/>
                    </a:lnTo>
                    <a:lnTo>
                      <a:pt x="641" y="514"/>
                    </a:lnTo>
                    <a:lnTo>
                      <a:pt x="682" y="456"/>
                    </a:lnTo>
                    <a:lnTo>
                      <a:pt x="682" y="388"/>
                    </a:lnTo>
                    <a:lnTo>
                      <a:pt x="701" y="328"/>
                    </a:lnTo>
                    <a:lnTo>
                      <a:pt x="701" y="287"/>
                    </a:lnTo>
                    <a:lnTo>
                      <a:pt x="734" y="238"/>
                    </a:lnTo>
                    <a:lnTo>
                      <a:pt x="777" y="227"/>
                    </a:lnTo>
                    <a:lnTo>
                      <a:pt x="815" y="208"/>
                    </a:lnTo>
                    <a:lnTo>
                      <a:pt x="851" y="194"/>
                    </a:lnTo>
                    <a:lnTo>
                      <a:pt x="878" y="131"/>
                    </a:lnTo>
                    <a:lnTo>
                      <a:pt x="878" y="131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175" name="Freeform 6">
                <a:extLst>
                  <a:ext uri="{FF2B5EF4-FFF2-40B4-BE49-F238E27FC236}">
                    <a16:creationId xmlns:a16="http://schemas.microsoft.com/office/drawing/2014/main" id="{FC60E558-4B35-4138-97EC-F45126FDF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1024"/>
                <a:ext cx="1130" cy="1008"/>
              </a:xfrm>
              <a:custGeom>
                <a:avLst/>
                <a:gdLst>
                  <a:gd name="T0" fmla="*/ 55 w 1130"/>
                  <a:gd name="T1" fmla="*/ 623 h 1008"/>
                  <a:gd name="T2" fmla="*/ 71 w 1130"/>
                  <a:gd name="T3" fmla="*/ 560 h 1008"/>
                  <a:gd name="T4" fmla="*/ 178 w 1130"/>
                  <a:gd name="T5" fmla="*/ 557 h 1008"/>
                  <a:gd name="T6" fmla="*/ 197 w 1130"/>
                  <a:gd name="T7" fmla="*/ 497 h 1008"/>
                  <a:gd name="T8" fmla="*/ 232 w 1130"/>
                  <a:gd name="T9" fmla="*/ 470 h 1008"/>
                  <a:gd name="T10" fmla="*/ 265 w 1130"/>
                  <a:gd name="T11" fmla="*/ 489 h 1008"/>
                  <a:gd name="T12" fmla="*/ 279 w 1130"/>
                  <a:gd name="T13" fmla="*/ 440 h 1008"/>
                  <a:gd name="T14" fmla="*/ 312 w 1130"/>
                  <a:gd name="T15" fmla="*/ 415 h 1008"/>
                  <a:gd name="T16" fmla="*/ 347 w 1130"/>
                  <a:gd name="T17" fmla="*/ 461 h 1008"/>
                  <a:gd name="T18" fmla="*/ 399 w 1130"/>
                  <a:gd name="T19" fmla="*/ 368 h 1008"/>
                  <a:gd name="T20" fmla="*/ 448 w 1130"/>
                  <a:gd name="T21" fmla="*/ 358 h 1008"/>
                  <a:gd name="T22" fmla="*/ 500 w 1130"/>
                  <a:gd name="T23" fmla="*/ 352 h 1008"/>
                  <a:gd name="T24" fmla="*/ 582 w 1130"/>
                  <a:gd name="T25" fmla="*/ 325 h 1008"/>
                  <a:gd name="T26" fmla="*/ 609 w 1130"/>
                  <a:gd name="T27" fmla="*/ 347 h 1008"/>
                  <a:gd name="T28" fmla="*/ 636 w 1130"/>
                  <a:gd name="T29" fmla="*/ 276 h 1008"/>
                  <a:gd name="T30" fmla="*/ 699 w 1130"/>
                  <a:gd name="T31" fmla="*/ 243 h 1008"/>
                  <a:gd name="T32" fmla="*/ 784 w 1130"/>
                  <a:gd name="T33" fmla="*/ 237 h 1008"/>
                  <a:gd name="T34" fmla="*/ 846 w 1130"/>
                  <a:gd name="T35" fmla="*/ 218 h 1008"/>
                  <a:gd name="T36" fmla="*/ 898 w 1130"/>
                  <a:gd name="T37" fmla="*/ 177 h 1008"/>
                  <a:gd name="T38" fmla="*/ 966 w 1130"/>
                  <a:gd name="T39" fmla="*/ 169 h 1008"/>
                  <a:gd name="T40" fmla="*/ 923 w 1130"/>
                  <a:gd name="T41" fmla="*/ 114 h 1008"/>
                  <a:gd name="T42" fmla="*/ 876 w 1130"/>
                  <a:gd name="T43" fmla="*/ 73 h 1008"/>
                  <a:gd name="T44" fmla="*/ 909 w 1130"/>
                  <a:gd name="T45" fmla="*/ 0 h 1008"/>
                  <a:gd name="T46" fmla="*/ 969 w 1130"/>
                  <a:gd name="T47" fmla="*/ 32 h 1008"/>
                  <a:gd name="T48" fmla="*/ 1043 w 1130"/>
                  <a:gd name="T49" fmla="*/ 19 h 1008"/>
                  <a:gd name="T50" fmla="*/ 1100 w 1130"/>
                  <a:gd name="T51" fmla="*/ 73 h 1008"/>
                  <a:gd name="T52" fmla="*/ 1078 w 1130"/>
                  <a:gd name="T53" fmla="*/ 147 h 1008"/>
                  <a:gd name="T54" fmla="*/ 1122 w 1130"/>
                  <a:gd name="T55" fmla="*/ 194 h 1008"/>
                  <a:gd name="T56" fmla="*/ 1084 w 1130"/>
                  <a:gd name="T57" fmla="*/ 235 h 1008"/>
                  <a:gd name="T58" fmla="*/ 1040 w 1130"/>
                  <a:gd name="T59" fmla="*/ 262 h 1008"/>
                  <a:gd name="T60" fmla="*/ 1007 w 1130"/>
                  <a:gd name="T61" fmla="*/ 292 h 1008"/>
                  <a:gd name="T62" fmla="*/ 980 w 1130"/>
                  <a:gd name="T63" fmla="*/ 344 h 1008"/>
                  <a:gd name="T64" fmla="*/ 931 w 1130"/>
                  <a:gd name="T65" fmla="*/ 407 h 1008"/>
                  <a:gd name="T66" fmla="*/ 950 w 1130"/>
                  <a:gd name="T67" fmla="*/ 470 h 1008"/>
                  <a:gd name="T68" fmla="*/ 1024 w 1130"/>
                  <a:gd name="T69" fmla="*/ 573 h 1008"/>
                  <a:gd name="T70" fmla="*/ 1016 w 1130"/>
                  <a:gd name="T71" fmla="*/ 634 h 1008"/>
                  <a:gd name="T72" fmla="*/ 980 w 1130"/>
                  <a:gd name="T73" fmla="*/ 661 h 1008"/>
                  <a:gd name="T74" fmla="*/ 961 w 1130"/>
                  <a:gd name="T75" fmla="*/ 710 h 1008"/>
                  <a:gd name="T76" fmla="*/ 893 w 1130"/>
                  <a:gd name="T77" fmla="*/ 726 h 1008"/>
                  <a:gd name="T78" fmla="*/ 770 w 1130"/>
                  <a:gd name="T79" fmla="*/ 754 h 1008"/>
                  <a:gd name="T80" fmla="*/ 688 w 1130"/>
                  <a:gd name="T81" fmla="*/ 751 h 1008"/>
                  <a:gd name="T82" fmla="*/ 655 w 1130"/>
                  <a:gd name="T83" fmla="*/ 808 h 1008"/>
                  <a:gd name="T84" fmla="*/ 609 w 1130"/>
                  <a:gd name="T85" fmla="*/ 819 h 1008"/>
                  <a:gd name="T86" fmla="*/ 576 w 1130"/>
                  <a:gd name="T87" fmla="*/ 825 h 1008"/>
                  <a:gd name="T88" fmla="*/ 489 w 1130"/>
                  <a:gd name="T89" fmla="*/ 858 h 1008"/>
                  <a:gd name="T90" fmla="*/ 399 w 1130"/>
                  <a:gd name="T91" fmla="*/ 890 h 1008"/>
                  <a:gd name="T92" fmla="*/ 358 w 1130"/>
                  <a:gd name="T93" fmla="*/ 961 h 1008"/>
                  <a:gd name="T94" fmla="*/ 303 w 1130"/>
                  <a:gd name="T95" fmla="*/ 1008 h 1008"/>
                  <a:gd name="T96" fmla="*/ 238 w 1130"/>
                  <a:gd name="T97" fmla="*/ 986 h 1008"/>
                  <a:gd name="T98" fmla="*/ 224 w 1130"/>
                  <a:gd name="T99" fmla="*/ 918 h 1008"/>
                  <a:gd name="T100" fmla="*/ 208 w 1130"/>
                  <a:gd name="T101" fmla="*/ 858 h 1008"/>
                  <a:gd name="T102" fmla="*/ 194 w 1130"/>
                  <a:gd name="T103" fmla="*/ 798 h 1008"/>
                  <a:gd name="T104" fmla="*/ 205 w 1130"/>
                  <a:gd name="T105" fmla="*/ 743 h 1008"/>
                  <a:gd name="T106" fmla="*/ 115 w 1130"/>
                  <a:gd name="T107" fmla="*/ 721 h 1008"/>
                  <a:gd name="T108" fmla="*/ 85 w 1130"/>
                  <a:gd name="T109" fmla="*/ 683 h 1008"/>
                  <a:gd name="T110" fmla="*/ 0 w 1130"/>
                  <a:gd name="T111" fmla="*/ 653 h 10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30" h="1008">
                    <a:moveTo>
                      <a:pt x="0" y="653"/>
                    </a:moveTo>
                    <a:lnTo>
                      <a:pt x="55" y="623"/>
                    </a:lnTo>
                    <a:lnTo>
                      <a:pt x="52" y="582"/>
                    </a:lnTo>
                    <a:lnTo>
                      <a:pt x="71" y="560"/>
                    </a:lnTo>
                    <a:lnTo>
                      <a:pt x="129" y="552"/>
                    </a:lnTo>
                    <a:lnTo>
                      <a:pt x="178" y="557"/>
                    </a:lnTo>
                    <a:lnTo>
                      <a:pt x="197" y="524"/>
                    </a:lnTo>
                    <a:lnTo>
                      <a:pt x="197" y="497"/>
                    </a:lnTo>
                    <a:lnTo>
                      <a:pt x="213" y="470"/>
                    </a:lnTo>
                    <a:lnTo>
                      <a:pt x="232" y="470"/>
                    </a:lnTo>
                    <a:lnTo>
                      <a:pt x="241" y="497"/>
                    </a:lnTo>
                    <a:lnTo>
                      <a:pt x="265" y="489"/>
                    </a:lnTo>
                    <a:lnTo>
                      <a:pt x="265" y="456"/>
                    </a:lnTo>
                    <a:lnTo>
                      <a:pt x="279" y="440"/>
                    </a:lnTo>
                    <a:lnTo>
                      <a:pt x="290" y="415"/>
                    </a:lnTo>
                    <a:lnTo>
                      <a:pt x="312" y="415"/>
                    </a:lnTo>
                    <a:lnTo>
                      <a:pt x="320" y="448"/>
                    </a:lnTo>
                    <a:lnTo>
                      <a:pt x="347" y="461"/>
                    </a:lnTo>
                    <a:lnTo>
                      <a:pt x="396" y="426"/>
                    </a:lnTo>
                    <a:lnTo>
                      <a:pt x="399" y="368"/>
                    </a:lnTo>
                    <a:lnTo>
                      <a:pt x="421" y="344"/>
                    </a:lnTo>
                    <a:lnTo>
                      <a:pt x="448" y="358"/>
                    </a:lnTo>
                    <a:lnTo>
                      <a:pt x="481" y="330"/>
                    </a:lnTo>
                    <a:lnTo>
                      <a:pt x="500" y="352"/>
                    </a:lnTo>
                    <a:lnTo>
                      <a:pt x="538" y="330"/>
                    </a:lnTo>
                    <a:lnTo>
                      <a:pt x="582" y="325"/>
                    </a:lnTo>
                    <a:lnTo>
                      <a:pt x="593" y="347"/>
                    </a:lnTo>
                    <a:lnTo>
                      <a:pt x="609" y="347"/>
                    </a:lnTo>
                    <a:lnTo>
                      <a:pt x="636" y="319"/>
                    </a:lnTo>
                    <a:lnTo>
                      <a:pt x="636" y="276"/>
                    </a:lnTo>
                    <a:lnTo>
                      <a:pt x="674" y="267"/>
                    </a:lnTo>
                    <a:lnTo>
                      <a:pt x="699" y="243"/>
                    </a:lnTo>
                    <a:lnTo>
                      <a:pt x="734" y="265"/>
                    </a:lnTo>
                    <a:lnTo>
                      <a:pt x="784" y="237"/>
                    </a:lnTo>
                    <a:lnTo>
                      <a:pt x="805" y="215"/>
                    </a:lnTo>
                    <a:lnTo>
                      <a:pt x="846" y="218"/>
                    </a:lnTo>
                    <a:lnTo>
                      <a:pt x="868" y="177"/>
                    </a:lnTo>
                    <a:lnTo>
                      <a:pt x="898" y="177"/>
                    </a:lnTo>
                    <a:lnTo>
                      <a:pt x="909" y="191"/>
                    </a:lnTo>
                    <a:lnTo>
                      <a:pt x="966" y="169"/>
                    </a:lnTo>
                    <a:lnTo>
                      <a:pt x="972" y="128"/>
                    </a:lnTo>
                    <a:lnTo>
                      <a:pt x="923" y="114"/>
                    </a:lnTo>
                    <a:lnTo>
                      <a:pt x="923" y="82"/>
                    </a:lnTo>
                    <a:lnTo>
                      <a:pt x="876" y="73"/>
                    </a:lnTo>
                    <a:lnTo>
                      <a:pt x="893" y="41"/>
                    </a:lnTo>
                    <a:lnTo>
                      <a:pt x="909" y="0"/>
                    </a:lnTo>
                    <a:lnTo>
                      <a:pt x="958" y="21"/>
                    </a:lnTo>
                    <a:lnTo>
                      <a:pt x="969" y="32"/>
                    </a:lnTo>
                    <a:lnTo>
                      <a:pt x="996" y="32"/>
                    </a:lnTo>
                    <a:lnTo>
                      <a:pt x="1043" y="19"/>
                    </a:lnTo>
                    <a:lnTo>
                      <a:pt x="1070" y="46"/>
                    </a:lnTo>
                    <a:lnTo>
                      <a:pt x="1100" y="73"/>
                    </a:lnTo>
                    <a:lnTo>
                      <a:pt x="1100" y="109"/>
                    </a:lnTo>
                    <a:lnTo>
                      <a:pt x="1078" y="147"/>
                    </a:lnTo>
                    <a:lnTo>
                      <a:pt x="1130" y="139"/>
                    </a:lnTo>
                    <a:lnTo>
                      <a:pt x="1122" y="194"/>
                    </a:lnTo>
                    <a:lnTo>
                      <a:pt x="1122" y="221"/>
                    </a:lnTo>
                    <a:lnTo>
                      <a:pt x="1084" y="235"/>
                    </a:lnTo>
                    <a:lnTo>
                      <a:pt x="1078" y="276"/>
                    </a:lnTo>
                    <a:lnTo>
                      <a:pt x="1040" y="262"/>
                    </a:lnTo>
                    <a:lnTo>
                      <a:pt x="999" y="256"/>
                    </a:lnTo>
                    <a:lnTo>
                      <a:pt x="1007" y="292"/>
                    </a:lnTo>
                    <a:lnTo>
                      <a:pt x="980" y="319"/>
                    </a:lnTo>
                    <a:lnTo>
                      <a:pt x="980" y="344"/>
                    </a:lnTo>
                    <a:lnTo>
                      <a:pt x="956" y="368"/>
                    </a:lnTo>
                    <a:lnTo>
                      <a:pt x="931" y="407"/>
                    </a:lnTo>
                    <a:lnTo>
                      <a:pt x="950" y="440"/>
                    </a:lnTo>
                    <a:lnTo>
                      <a:pt x="950" y="470"/>
                    </a:lnTo>
                    <a:lnTo>
                      <a:pt x="994" y="538"/>
                    </a:lnTo>
                    <a:lnTo>
                      <a:pt x="1024" y="573"/>
                    </a:lnTo>
                    <a:lnTo>
                      <a:pt x="1010" y="593"/>
                    </a:lnTo>
                    <a:lnTo>
                      <a:pt x="1016" y="634"/>
                    </a:lnTo>
                    <a:lnTo>
                      <a:pt x="988" y="634"/>
                    </a:lnTo>
                    <a:lnTo>
                      <a:pt x="980" y="661"/>
                    </a:lnTo>
                    <a:lnTo>
                      <a:pt x="950" y="661"/>
                    </a:lnTo>
                    <a:lnTo>
                      <a:pt x="961" y="710"/>
                    </a:lnTo>
                    <a:lnTo>
                      <a:pt x="939" y="732"/>
                    </a:lnTo>
                    <a:lnTo>
                      <a:pt x="893" y="726"/>
                    </a:lnTo>
                    <a:lnTo>
                      <a:pt x="865" y="754"/>
                    </a:lnTo>
                    <a:lnTo>
                      <a:pt x="770" y="754"/>
                    </a:lnTo>
                    <a:lnTo>
                      <a:pt x="724" y="732"/>
                    </a:lnTo>
                    <a:lnTo>
                      <a:pt x="688" y="751"/>
                    </a:lnTo>
                    <a:lnTo>
                      <a:pt x="688" y="778"/>
                    </a:lnTo>
                    <a:lnTo>
                      <a:pt x="655" y="808"/>
                    </a:lnTo>
                    <a:lnTo>
                      <a:pt x="623" y="808"/>
                    </a:lnTo>
                    <a:lnTo>
                      <a:pt x="609" y="819"/>
                    </a:lnTo>
                    <a:lnTo>
                      <a:pt x="612" y="844"/>
                    </a:lnTo>
                    <a:lnTo>
                      <a:pt x="576" y="825"/>
                    </a:lnTo>
                    <a:lnTo>
                      <a:pt x="541" y="860"/>
                    </a:lnTo>
                    <a:lnTo>
                      <a:pt x="489" y="858"/>
                    </a:lnTo>
                    <a:lnTo>
                      <a:pt x="442" y="888"/>
                    </a:lnTo>
                    <a:lnTo>
                      <a:pt x="399" y="890"/>
                    </a:lnTo>
                    <a:lnTo>
                      <a:pt x="366" y="923"/>
                    </a:lnTo>
                    <a:lnTo>
                      <a:pt x="358" y="961"/>
                    </a:lnTo>
                    <a:lnTo>
                      <a:pt x="322" y="975"/>
                    </a:lnTo>
                    <a:lnTo>
                      <a:pt x="303" y="1008"/>
                    </a:lnTo>
                    <a:lnTo>
                      <a:pt x="262" y="986"/>
                    </a:lnTo>
                    <a:lnTo>
                      <a:pt x="238" y="986"/>
                    </a:lnTo>
                    <a:lnTo>
                      <a:pt x="197" y="945"/>
                    </a:lnTo>
                    <a:lnTo>
                      <a:pt x="224" y="918"/>
                    </a:lnTo>
                    <a:lnTo>
                      <a:pt x="197" y="879"/>
                    </a:lnTo>
                    <a:lnTo>
                      <a:pt x="208" y="858"/>
                    </a:lnTo>
                    <a:lnTo>
                      <a:pt x="183" y="833"/>
                    </a:lnTo>
                    <a:lnTo>
                      <a:pt x="194" y="798"/>
                    </a:lnTo>
                    <a:lnTo>
                      <a:pt x="178" y="767"/>
                    </a:lnTo>
                    <a:lnTo>
                      <a:pt x="205" y="743"/>
                    </a:lnTo>
                    <a:lnTo>
                      <a:pt x="178" y="713"/>
                    </a:lnTo>
                    <a:lnTo>
                      <a:pt x="115" y="721"/>
                    </a:lnTo>
                    <a:lnTo>
                      <a:pt x="115" y="694"/>
                    </a:lnTo>
                    <a:lnTo>
                      <a:pt x="85" y="683"/>
                    </a:lnTo>
                    <a:lnTo>
                      <a:pt x="28" y="683"/>
                    </a:lnTo>
                    <a:lnTo>
                      <a:pt x="0" y="653"/>
                    </a:lnTo>
                    <a:lnTo>
                      <a:pt x="0" y="653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176" name="Freeform 7">
                <a:extLst>
                  <a:ext uri="{FF2B5EF4-FFF2-40B4-BE49-F238E27FC236}">
                    <a16:creationId xmlns:a16="http://schemas.microsoft.com/office/drawing/2014/main" id="{0617171C-A394-4A11-B326-E76A407BC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1480"/>
                <a:ext cx="1421" cy="1153"/>
              </a:xfrm>
              <a:custGeom>
                <a:avLst/>
                <a:gdLst>
                  <a:gd name="T0" fmla="*/ 1380 w 1421"/>
                  <a:gd name="T1" fmla="*/ 637 h 1153"/>
                  <a:gd name="T2" fmla="*/ 1320 w 1421"/>
                  <a:gd name="T3" fmla="*/ 579 h 1153"/>
                  <a:gd name="T4" fmla="*/ 1304 w 1421"/>
                  <a:gd name="T5" fmla="*/ 484 h 1153"/>
                  <a:gd name="T6" fmla="*/ 1320 w 1421"/>
                  <a:gd name="T7" fmla="*/ 385 h 1153"/>
                  <a:gd name="T8" fmla="*/ 1263 w 1421"/>
                  <a:gd name="T9" fmla="*/ 352 h 1153"/>
                  <a:gd name="T10" fmla="*/ 1184 w 1421"/>
                  <a:gd name="T11" fmla="*/ 287 h 1153"/>
                  <a:gd name="T12" fmla="*/ 1168 w 1421"/>
                  <a:gd name="T13" fmla="*/ 224 h 1153"/>
                  <a:gd name="T14" fmla="*/ 1143 w 1421"/>
                  <a:gd name="T15" fmla="*/ 123 h 1153"/>
                  <a:gd name="T16" fmla="*/ 1129 w 1421"/>
                  <a:gd name="T17" fmla="*/ 66 h 1153"/>
                  <a:gd name="T18" fmla="*/ 1034 w 1421"/>
                  <a:gd name="T19" fmla="*/ 25 h 1153"/>
                  <a:gd name="T20" fmla="*/ 947 w 1421"/>
                  <a:gd name="T21" fmla="*/ 85 h 1153"/>
                  <a:gd name="T22" fmla="*/ 900 w 1421"/>
                  <a:gd name="T23" fmla="*/ 104 h 1153"/>
                  <a:gd name="T24" fmla="*/ 786 w 1421"/>
                  <a:gd name="T25" fmla="*/ 115 h 1153"/>
                  <a:gd name="T26" fmla="*/ 715 w 1421"/>
                  <a:gd name="T27" fmla="*/ 178 h 1153"/>
                  <a:gd name="T28" fmla="*/ 649 w 1421"/>
                  <a:gd name="T29" fmla="*/ 205 h 1153"/>
                  <a:gd name="T30" fmla="*/ 592 w 1421"/>
                  <a:gd name="T31" fmla="*/ 270 h 1153"/>
                  <a:gd name="T32" fmla="*/ 423 w 1421"/>
                  <a:gd name="T33" fmla="*/ 276 h 1153"/>
                  <a:gd name="T34" fmla="*/ 354 w 1421"/>
                  <a:gd name="T35" fmla="*/ 352 h 1153"/>
                  <a:gd name="T36" fmla="*/ 311 w 1421"/>
                  <a:gd name="T37" fmla="*/ 388 h 1153"/>
                  <a:gd name="T38" fmla="*/ 188 w 1421"/>
                  <a:gd name="T39" fmla="*/ 402 h 1153"/>
                  <a:gd name="T40" fmla="*/ 65 w 1421"/>
                  <a:gd name="T41" fmla="*/ 467 h 1153"/>
                  <a:gd name="T42" fmla="*/ 2 w 1421"/>
                  <a:gd name="T43" fmla="*/ 552 h 1153"/>
                  <a:gd name="T44" fmla="*/ 19 w 1421"/>
                  <a:gd name="T45" fmla="*/ 609 h 1153"/>
                  <a:gd name="T46" fmla="*/ 87 w 1421"/>
                  <a:gd name="T47" fmla="*/ 623 h 1153"/>
                  <a:gd name="T48" fmla="*/ 163 w 1421"/>
                  <a:gd name="T49" fmla="*/ 637 h 1153"/>
                  <a:gd name="T50" fmla="*/ 223 w 1421"/>
                  <a:gd name="T51" fmla="*/ 694 h 1153"/>
                  <a:gd name="T52" fmla="*/ 275 w 1421"/>
                  <a:gd name="T53" fmla="*/ 754 h 1153"/>
                  <a:gd name="T54" fmla="*/ 270 w 1421"/>
                  <a:gd name="T55" fmla="*/ 842 h 1153"/>
                  <a:gd name="T56" fmla="*/ 240 w 1421"/>
                  <a:gd name="T57" fmla="*/ 926 h 1153"/>
                  <a:gd name="T58" fmla="*/ 199 w 1421"/>
                  <a:gd name="T59" fmla="*/ 973 h 1153"/>
                  <a:gd name="T60" fmla="*/ 229 w 1421"/>
                  <a:gd name="T61" fmla="*/ 1044 h 1153"/>
                  <a:gd name="T62" fmla="*/ 240 w 1421"/>
                  <a:gd name="T63" fmla="*/ 1137 h 1153"/>
                  <a:gd name="T64" fmla="*/ 387 w 1421"/>
                  <a:gd name="T65" fmla="*/ 1131 h 1153"/>
                  <a:gd name="T66" fmla="*/ 453 w 1421"/>
                  <a:gd name="T67" fmla="*/ 1128 h 1153"/>
                  <a:gd name="T68" fmla="*/ 584 w 1421"/>
                  <a:gd name="T69" fmla="*/ 1098 h 1153"/>
                  <a:gd name="T70" fmla="*/ 671 w 1421"/>
                  <a:gd name="T71" fmla="*/ 1107 h 1153"/>
                  <a:gd name="T72" fmla="*/ 780 w 1421"/>
                  <a:gd name="T73" fmla="*/ 1131 h 1153"/>
                  <a:gd name="T74" fmla="*/ 881 w 1421"/>
                  <a:gd name="T75" fmla="*/ 1104 h 1153"/>
                  <a:gd name="T76" fmla="*/ 949 w 1421"/>
                  <a:gd name="T77" fmla="*/ 1074 h 1153"/>
                  <a:gd name="T78" fmla="*/ 1007 w 1421"/>
                  <a:gd name="T79" fmla="*/ 1131 h 1153"/>
                  <a:gd name="T80" fmla="*/ 1056 w 1421"/>
                  <a:gd name="T81" fmla="*/ 1052 h 1153"/>
                  <a:gd name="T82" fmla="*/ 1170 w 1421"/>
                  <a:gd name="T83" fmla="*/ 1063 h 1153"/>
                  <a:gd name="T84" fmla="*/ 1233 w 1421"/>
                  <a:gd name="T85" fmla="*/ 1030 h 1153"/>
                  <a:gd name="T86" fmla="*/ 1187 w 1421"/>
                  <a:gd name="T87" fmla="*/ 945 h 1153"/>
                  <a:gd name="T88" fmla="*/ 1230 w 1421"/>
                  <a:gd name="T89" fmla="*/ 891 h 1153"/>
                  <a:gd name="T90" fmla="*/ 1307 w 1421"/>
                  <a:gd name="T91" fmla="*/ 880 h 1153"/>
                  <a:gd name="T92" fmla="*/ 1350 w 1421"/>
                  <a:gd name="T93" fmla="*/ 820 h 1153"/>
                  <a:gd name="T94" fmla="*/ 1397 w 1421"/>
                  <a:gd name="T95" fmla="*/ 749 h 1153"/>
                  <a:gd name="T96" fmla="*/ 1421 w 1421"/>
                  <a:gd name="T97" fmla="*/ 683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1" h="1153">
                    <a:moveTo>
                      <a:pt x="1421" y="683"/>
                    </a:moveTo>
                    <a:lnTo>
                      <a:pt x="1380" y="664"/>
                    </a:lnTo>
                    <a:lnTo>
                      <a:pt x="1380" y="637"/>
                    </a:lnTo>
                    <a:lnTo>
                      <a:pt x="1348" y="626"/>
                    </a:lnTo>
                    <a:lnTo>
                      <a:pt x="1315" y="607"/>
                    </a:lnTo>
                    <a:lnTo>
                      <a:pt x="1320" y="579"/>
                    </a:lnTo>
                    <a:lnTo>
                      <a:pt x="1339" y="549"/>
                    </a:lnTo>
                    <a:lnTo>
                      <a:pt x="1350" y="511"/>
                    </a:lnTo>
                    <a:lnTo>
                      <a:pt x="1304" y="484"/>
                    </a:lnTo>
                    <a:lnTo>
                      <a:pt x="1326" y="443"/>
                    </a:lnTo>
                    <a:lnTo>
                      <a:pt x="1315" y="418"/>
                    </a:lnTo>
                    <a:lnTo>
                      <a:pt x="1320" y="385"/>
                    </a:lnTo>
                    <a:lnTo>
                      <a:pt x="1315" y="350"/>
                    </a:lnTo>
                    <a:lnTo>
                      <a:pt x="1296" y="331"/>
                    </a:lnTo>
                    <a:lnTo>
                      <a:pt x="1263" y="352"/>
                    </a:lnTo>
                    <a:lnTo>
                      <a:pt x="1211" y="344"/>
                    </a:lnTo>
                    <a:lnTo>
                      <a:pt x="1211" y="314"/>
                    </a:lnTo>
                    <a:lnTo>
                      <a:pt x="1184" y="287"/>
                    </a:lnTo>
                    <a:lnTo>
                      <a:pt x="1148" y="279"/>
                    </a:lnTo>
                    <a:lnTo>
                      <a:pt x="1140" y="251"/>
                    </a:lnTo>
                    <a:lnTo>
                      <a:pt x="1168" y="224"/>
                    </a:lnTo>
                    <a:lnTo>
                      <a:pt x="1151" y="175"/>
                    </a:lnTo>
                    <a:lnTo>
                      <a:pt x="1159" y="147"/>
                    </a:lnTo>
                    <a:lnTo>
                      <a:pt x="1143" y="123"/>
                    </a:lnTo>
                    <a:lnTo>
                      <a:pt x="1159" y="101"/>
                    </a:lnTo>
                    <a:lnTo>
                      <a:pt x="1129" y="87"/>
                    </a:lnTo>
                    <a:lnTo>
                      <a:pt x="1129" y="66"/>
                    </a:lnTo>
                    <a:lnTo>
                      <a:pt x="1086" y="44"/>
                    </a:lnTo>
                    <a:lnTo>
                      <a:pt x="1067" y="25"/>
                    </a:lnTo>
                    <a:lnTo>
                      <a:pt x="1034" y="25"/>
                    </a:lnTo>
                    <a:lnTo>
                      <a:pt x="1009" y="0"/>
                    </a:lnTo>
                    <a:lnTo>
                      <a:pt x="987" y="41"/>
                    </a:lnTo>
                    <a:lnTo>
                      <a:pt x="947" y="85"/>
                    </a:lnTo>
                    <a:lnTo>
                      <a:pt x="936" y="71"/>
                    </a:lnTo>
                    <a:lnTo>
                      <a:pt x="900" y="76"/>
                    </a:lnTo>
                    <a:lnTo>
                      <a:pt x="900" y="104"/>
                    </a:lnTo>
                    <a:lnTo>
                      <a:pt x="854" y="142"/>
                    </a:lnTo>
                    <a:lnTo>
                      <a:pt x="799" y="156"/>
                    </a:lnTo>
                    <a:lnTo>
                      <a:pt x="786" y="115"/>
                    </a:lnTo>
                    <a:lnTo>
                      <a:pt x="723" y="117"/>
                    </a:lnTo>
                    <a:lnTo>
                      <a:pt x="709" y="137"/>
                    </a:lnTo>
                    <a:lnTo>
                      <a:pt x="715" y="178"/>
                    </a:lnTo>
                    <a:lnTo>
                      <a:pt x="687" y="178"/>
                    </a:lnTo>
                    <a:lnTo>
                      <a:pt x="679" y="205"/>
                    </a:lnTo>
                    <a:lnTo>
                      <a:pt x="649" y="205"/>
                    </a:lnTo>
                    <a:lnTo>
                      <a:pt x="660" y="254"/>
                    </a:lnTo>
                    <a:lnTo>
                      <a:pt x="638" y="276"/>
                    </a:lnTo>
                    <a:lnTo>
                      <a:pt x="592" y="270"/>
                    </a:lnTo>
                    <a:lnTo>
                      <a:pt x="564" y="298"/>
                    </a:lnTo>
                    <a:lnTo>
                      <a:pt x="469" y="298"/>
                    </a:lnTo>
                    <a:lnTo>
                      <a:pt x="423" y="276"/>
                    </a:lnTo>
                    <a:lnTo>
                      <a:pt x="387" y="295"/>
                    </a:lnTo>
                    <a:lnTo>
                      <a:pt x="387" y="322"/>
                    </a:lnTo>
                    <a:lnTo>
                      <a:pt x="354" y="352"/>
                    </a:lnTo>
                    <a:lnTo>
                      <a:pt x="322" y="352"/>
                    </a:lnTo>
                    <a:lnTo>
                      <a:pt x="308" y="363"/>
                    </a:lnTo>
                    <a:lnTo>
                      <a:pt x="311" y="388"/>
                    </a:lnTo>
                    <a:lnTo>
                      <a:pt x="275" y="369"/>
                    </a:lnTo>
                    <a:lnTo>
                      <a:pt x="240" y="404"/>
                    </a:lnTo>
                    <a:lnTo>
                      <a:pt x="188" y="402"/>
                    </a:lnTo>
                    <a:lnTo>
                      <a:pt x="141" y="432"/>
                    </a:lnTo>
                    <a:lnTo>
                      <a:pt x="98" y="434"/>
                    </a:lnTo>
                    <a:lnTo>
                      <a:pt x="65" y="467"/>
                    </a:lnTo>
                    <a:lnTo>
                      <a:pt x="57" y="505"/>
                    </a:lnTo>
                    <a:lnTo>
                      <a:pt x="21" y="519"/>
                    </a:lnTo>
                    <a:lnTo>
                      <a:pt x="2" y="552"/>
                    </a:lnTo>
                    <a:lnTo>
                      <a:pt x="16" y="568"/>
                    </a:lnTo>
                    <a:lnTo>
                      <a:pt x="0" y="590"/>
                    </a:lnTo>
                    <a:lnTo>
                      <a:pt x="19" y="609"/>
                    </a:lnTo>
                    <a:lnTo>
                      <a:pt x="43" y="593"/>
                    </a:lnTo>
                    <a:lnTo>
                      <a:pt x="81" y="596"/>
                    </a:lnTo>
                    <a:lnTo>
                      <a:pt x="87" y="623"/>
                    </a:lnTo>
                    <a:lnTo>
                      <a:pt x="111" y="634"/>
                    </a:lnTo>
                    <a:lnTo>
                      <a:pt x="136" y="648"/>
                    </a:lnTo>
                    <a:lnTo>
                      <a:pt x="163" y="637"/>
                    </a:lnTo>
                    <a:lnTo>
                      <a:pt x="193" y="678"/>
                    </a:lnTo>
                    <a:lnTo>
                      <a:pt x="223" y="672"/>
                    </a:lnTo>
                    <a:lnTo>
                      <a:pt x="223" y="694"/>
                    </a:lnTo>
                    <a:lnTo>
                      <a:pt x="253" y="699"/>
                    </a:lnTo>
                    <a:lnTo>
                      <a:pt x="278" y="719"/>
                    </a:lnTo>
                    <a:lnTo>
                      <a:pt x="275" y="754"/>
                    </a:lnTo>
                    <a:lnTo>
                      <a:pt x="283" y="776"/>
                    </a:lnTo>
                    <a:lnTo>
                      <a:pt x="256" y="806"/>
                    </a:lnTo>
                    <a:lnTo>
                      <a:pt x="270" y="842"/>
                    </a:lnTo>
                    <a:lnTo>
                      <a:pt x="253" y="866"/>
                    </a:lnTo>
                    <a:lnTo>
                      <a:pt x="267" y="891"/>
                    </a:lnTo>
                    <a:lnTo>
                      <a:pt x="240" y="926"/>
                    </a:lnTo>
                    <a:lnTo>
                      <a:pt x="207" y="926"/>
                    </a:lnTo>
                    <a:lnTo>
                      <a:pt x="177" y="948"/>
                    </a:lnTo>
                    <a:lnTo>
                      <a:pt x="199" y="973"/>
                    </a:lnTo>
                    <a:lnTo>
                      <a:pt x="188" y="1003"/>
                    </a:lnTo>
                    <a:lnTo>
                      <a:pt x="210" y="1027"/>
                    </a:lnTo>
                    <a:lnTo>
                      <a:pt x="229" y="1044"/>
                    </a:lnTo>
                    <a:lnTo>
                      <a:pt x="221" y="1068"/>
                    </a:lnTo>
                    <a:lnTo>
                      <a:pt x="221" y="1104"/>
                    </a:lnTo>
                    <a:lnTo>
                      <a:pt x="240" y="1137"/>
                    </a:lnTo>
                    <a:lnTo>
                      <a:pt x="319" y="1139"/>
                    </a:lnTo>
                    <a:lnTo>
                      <a:pt x="346" y="1153"/>
                    </a:lnTo>
                    <a:lnTo>
                      <a:pt x="387" y="1131"/>
                    </a:lnTo>
                    <a:lnTo>
                      <a:pt x="403" y="1104"/>
                    </a:lnTo>
                    <a:lnTo>
                      <a:pt x="431" y="1104"/>
                    </a:lnTo>
                    <a:lnTo>
                      <a:pt x="453" y="1128"/>
                    </a:lnTo>
                    <a:lnTo>
                      <a:pt x="532" y="1120"/>
                    </a:lnTo>
                    <a:lnTo>
                      <a:pt x="551" y="1098"/>
                    </a:lnTo>
                    <a:lnTo>
                      <a:pt x="584" y="1098"/>
                    </a:lnTo>
                    <a:lnTo>
                      <a:pt x="608" y="1126"/>
                    </a:lnTo>
                    <a:lnTo>
                      <a:pt x="633" y="1128"/>
                    </a:lnTo>
                    <a:lnTo>
                      <a:pt x="671" y="1107"/>
                    </a:lnTo>
                    <a:lnTo>
                      <a:pt x="706" y="1123"/>
                    </a:lnTo>
                    <a:lnTo>
                      <a:pt x="734" y="1120"/>
                    </a:lnTo>
                    <a:lnTo>
                      <a:pt x="780" y="1131"/>
                    </a:lnTo>
                    <a:lnTo>
                      <a:pt x="824" y="1148"/>
                    </a:lnTo>
                    <a:lnTo>
                      <a:pt x="843" y="1126"/>
                    </a:lnTo>
                    <a:lnTo>
                      <a:pt x="881" y="1104"/>
                    </a:lnTo>
                    <a:lnTo>
                      <a:pt x="873" y="1060"/>
                    </a:lnTo>
                    <a:lnTo>
                      <a:pt x="906" y="1038"/>
                    </a:lnTo>
                    <a:lnTo>
                      <a:pt x="949" y="1074"/>
                    </a:lnTo>
                    <a:lnTo>
                      <a:pt x="974" y="1071"/>
                    </a:lnTo>
                    <a:lnTo>
                      <a:pt x="987" y="1104"/>
                    </a:lnTo>
                    <a:lnTo>
                      <a:pt x="1007" y="1131"/>
                    </a:lnTo>
                    <a:lnTo>
                      <a:pt x="1023" y="1115"/>
                    </a:lnTo>
                    <a:lnTo>
                      <a:pt x="1023" y="1085"/>
                    </a:lnTo>
                    <a:lnTo>
                      <a:pt x="1056" y="1052"/>
                    </a:lnTo>
                    <a:lnTo>
                      <a:pt x="1105" y="1060"/>
                    </a:lnTo>
                    <a:lnTo>
                      <a:pt x="1143" y="1060"/>
                    </a:lnTo>
                    <a:lnTo>
                      <a:pt x="1170" y="1063"/>
                    </a:lnTo>
                    <a:lnTo>
                      <a:pt x="1181" y="1038"/>
                    </a:lnTo>
                    <a:lnTo>
                      <a:pt x="1206" y="1049"/>
                    </a:lnTo>
                    <a:lnTo>
                      <a:pt x="1233" y="1030"/>
                    </a:lnTo>
                    <a:lnTo>
                      <a:pt x="1230" y="1000"/>
                    </a:lnTo>
                    <a:lnTo>
                      <a:pt x="1184" y="978"/>
                    </a:lnTo>
                    <a:lnTo>
                      <a:pt x="1187" y="945"/>
                    </a:lnTo>
                    <a:lnTo>
                      <a:pt x="1208" y="924"/>
                    </a:lnTo>
                    <a:lnTo>
                      <a:pt x="1214" y="902"/>
                    </a:lnTo>
                    <a:lnTo>
                      <a:pt x="1230" y="891"/>
                    </a:lnTo>
                    <a:lnTo>
                      <a:pt x="1255" y="896"/>
                    </a:lnTo>
                    <a:lnTo>
                      <a:pt x="1274" y="880"/>
                    </a:lnTo>
                    <a:lnTo>
                      <a:pt x="1307" y="880"/>
                    </a:lnTo>
                    <a:lnTo>
                      <a:pt x="1318" y="852"/>
                    </a:lnTo>
                    <a:lnTo>
                      <a:pt x="1353" y="855"/>
                    </a:lnTo>
                    <a:lnTo>
                      <a:pt x="1350" y="820"/>
                    </a:lnTo>
                    <a:lnTo>
                      <a:pt x="1372" y="801"/>
                    </a:lnTo>
                    <a:lnTo>
                      <a:pt x="1408" y="798"/>
                    </a:lnTo>
                    <a:lnTo>
                      <a:pt x="1397" y="749"/>
                    </a:lnTo>
                    <a:lnTo>
                      <a:pt x="1419" y="730"/>
                    </a:lnTo>
                    <a:lnTo>
                      <a:pt x="1421" y="683"/>
                    </a:lnTo>
                    <a:lnTo>
                      <a:pt x="1421" y="683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177" name="Freeform 8">
                <a:extLst>
                  <a:ext uri="{FF2B5EF4-FFF2-40B4-BE49-F238E27FC236}">
                    <a16:creationId xmlns:a16="http://schemas.microsoft.com/office/drawing/2014/main" id="{DA874DAC-154F-47A8-B33E-28C680106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1939"/>
                <a:ext cx="319" cy="246"/>
              </a:xfrm>
              <a:custGeom>
                <a:avLst/>
                <a:gdLst>
                  <a:gd name="T0" fmla="*/ 316 w 319"/>
                  <a:gd name="T1" fmla="*/ 112 h 246"/>
                  <a:gd name="T2" fmla="*/ 286 w 319"/>
                  <a:gd name="T3" fmla="*/ 115 h 246"/>
                  <a:gd name="T4" fmla="*/ 267 w 319"/>
                  <a:gd name="T5" fmla="*/ 128 h 246"/>
                  <a:gd name="T6" fmla="*/ 281 w 319"/>
                  <a:gd name="T7" fmla="*/ 142 h 246"/>
                  <a:gd name="T8" fmla="*/ 283 w 319"/>
                  <a:gd name="T9" fmla="*/ 172 h 246"/>
                  <a:gd name="T10" fmla="*/ 264 w 319"/>
                  <a:gd name="T11" fmla="*/ 191 h 246"/>
                  <a:gd name="T12" fmla="*/ 240 w 319"/>
                  <a:gd name="T13" fmla="*/ 175 h 246"/>
                  <a:gd name="T14" fmla="*/ 210 w 319"/>
                  <a:gd name="T15" fmla="*/ 169 h 246"/>
                  <a:gd name="T16" fmla="*/ 196 w 319"/>
                  <a:gd name="T17" fmla="*/ 186 h 246"/>
                  <a:gd name="T18" fmla="*/ 169 w 319"/>
                  <a:gd name="T19" fmla="*/ 191 h 246"/>
                  <a:gd name="T20" fmla="*/ 152 w 319"/>
                  <a:gd name="T21" fmla="*/ 216 h 246"/>
                  <a:gd name="T22" fmla="*/ 131 w 319"/>
                  <a:gd name="T23" fmla="*/ 216 h 246"/>
                  <a:gd name="T24" fmla="*/ 109 w 319"/>
                  <a:gd name="T25" fmla="*/ 224 h 246"/>
                  <a:gd name="T26" fmla="*/ 103 w 319"/>
                  <a:gd name="T27" fmla="*/ 240 h 246"/>
                  <a:gd name="T28" fmla="*/ 79 w 319"/>
                  <a:gd name="T29" fmla="*/ 246 h 246"/>
                  <a:gd name="T30" fmla="*/ 60 w 319"/>
                  <a:gd name="T31" fmla="*/ 224 h 246"/>
                  <a:gd name="T32" fmla="*/ 68 w 319"/>
                  <a:gd name="T33" fmla="*/ 194 h 246"/>
                  <a:gd name="T34" fmla="*/ 40 w 319"/>
                  <a:gd name="T35" fmla="*/ 180 h 246"/>
                  <a:gd name="T36" fmla="*/ 49 w 319"/>
                  <a:gd name="T37" fmla="*/ 164 h 246"/>
                  <a:gd name="T38" fmla="*/ 27 w 319"/>
                  <a:gd name="T39" fmla="*/ 148 h 246"/>
                  <a:gd name="T40" fmla="*/ 8 w 319"/>
                  <a:gd name="T41" fmla="*/ 123 h 246"/>
                  <a:gd name="T42" fmla="*/ 21 w 319"/>
                  <a:gd name="T43" fmla="*/ 101 h 246"/>
                  <a:gd name="T44" fmla="*/ 0 w 319"/>
                  <a:gd name="T45" fmla="*/ 74 h 246"/>
                  <a:gd name="T46" fmla="*/ 40 w 319"/>
                  <a:gd name="T47" fmla="*/ 55 h 246"/>
                  <a:gd name="T48" fmla="*/ 57 w 319"/>
                  <a:gd name="T49" fmla="*/ 63 h 246"/>
                  <a:gd name="T50" fmla="*/ 84 w 319"/>
                  <a:gd name="T51" fmla="*/ 66 h 246"/>
                  <a:gd name="T52" fmla="*/ 76 w 319"/>
                  <a:gd name="T53" fmla="*/ 38 h 246"/>
                  <a:gd name="T54" fmla="*/ 95 w 319"/>
                  <a:gd name="T55" fmla="*/ 30 h 246"/>
                  <a:gd name="T56" fmla="*/ 120 w 319"/>
                  <a:gd name="T57" fmla="*/ 33 h 246"/>
                  <a:gd name="T58" fmla="*/ 147 w 319"/>
                  <a:gd name="T59" fmla="*/ 19 h 246"/>
                  <a:gd name="T60" fmla="*/ 161 w 319"/>
                  <a:gd name="T61" fmla="*/ 0 h 246"/>
                  <a:gd name="T62" fmla="*/ 193 w 319"/>
                  <a:gd name="T63" fmla="*/ 0 h 246"/>
                  <a:gd name="T64" fmla="*/ 201 w 319"/>
                  <a:gd name="T65" fmla="*/ 14 h 246"/>
                  <a:gd name="T66" fmla="*/ 221 w 319"/>
                  <a:gd name="T67" fmla="*/ 19 h 246"/>
                  <a:gd name="T68" fmla="*/ 226 w 319"/>
                  <a:gd name="T69" fmla="*/ 30 h 246"/>
                  <a:gd name="T70" fmla="*/ 245 w 319"/>
                  <a:gd name="T71" fmla="*/ 25 h 246"/>
                  <a:gd name="T72" fmla="*/ 240 w 319"/>
                  <a:gd name="T73" fmla="*/ 46 h 246"/>
                  <a:gd name="T74" fmla="*/ 270 w 319"/>
                  <a:gd name="T75" fmla="*/ 52 h 246"/>
                  <a:gd name="T76" fmla="*/ 281 w 319"/>
                  <a:gd name="T77" fmla="*/ 74 h 246"/>
                  <a:gd name="T78" fmla="*/ 300 w 319"/>
                  <a:gd name="T79" fmla="*/ 74 h 246"/>
                  <a:gd name="T80" fmla="*/ 319 w 319"/>
                  <a:gd name="T81" fmla="*/ 96 h 246"/>
                  <a:gd name="T82" fmla="*/ 316 w 319"/>
                  <a:gd name="T83" fmla="*/ 112 h 246"/>
                  <a:gd name="T84" fmla="*/ 316 w 319"/>
                  <a:gd name="T85" fmla="*/ 112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9" h="246">
                    <a:moveTo>
                      <a:pt x="316" y="112"/>
                    </a:moveTo>
                    <a:lnTo>
                      <a:pt x="286" y="115"/>
                    </a:lnTo>
                    <a:lnTo>
                      <a:pt x="267" y="128"/>
                    </a:lnTo>
                    <a:lnTo>
                      <a:pt x="281" y="142"/>
                    </a:lnTo>
                    <a:lnTo>
                      <a:pt x="283" y="172"/>
                    </a:lnTo>
                    <a:lnTo>
                      <a:pt x="264" y="191"/>
                    </a:lnTo>
                    <a:lnTo>
                      <a:pt x="240" y="175"/>
                    </a:lnTo>
                    <a:lnTo>
                      <a:pt x="210" y="169"/>
                    </a:lnTo>
                    <a:lnTo>
                      <a:pt x="196" y="186"/>
                    </a:lnTo>
                    <a:lnTo>
                      <a:pt x="169" y="191"/>
                    </a:lnTo>
                    <a:lnTo>
                      <a:pt x="152" y="216"/>
                    </a:lnTo>
                    <a:lnTo>
                      <a:pt x="131" y="216"/>
                    </a:lnTo>
                    <a:lnTo>
                      <a:pt x="109" y="224"/>
                    </a:lnTo>
                    <a:lnTo>
                      <a:pt x="103" y="240"/>
                    </a:lnTo>
                    <a:lnTo>
                      <a:pt x="79" y="246"/>
                    </a:lnTo>
                    <a:lnTo>
                      <a:pt x="60" y="224"/>
                    </a:lnTo>
                    <a:lnTo>
                      <a:pt x="68" y="194"/>
                    </a:lnTo>
                    <a:lnTo>
                      <a:pt x="40" y="180"/>
                    </a:lnTo>
                    <a:lnTo>
                      <a:pt x="49" y="164"/>
                    </a:lnTo>
                    <a:lnTo>
                      <a:pt x="27" y="148"/>
                    </a:lnTo>
                    <a:lnTo>
                      <a:pt x="8" y="123"/>
                    </a:lnTo>
                    <a:lnTo>
                      <a:pt x="21" y="101"/>
                    </a:lnTo>
                    <a:lnTo>
                      <a:pt x="0" y="74"/>
                    </a:lnTo>
                    <a:lnTo>
                      <a:pt x="40" y="55"/>
                    </a:lnTo>
                    <a:lnTo>
                      <a:pt x="57" y="63"/>
                    </a:lnTo>
                    <a:lnTo>
                      <a:pt x="84" y="66"/>
                    </a:lnTo>
                    <a:lnTo>
                      <a:pt x="76" y="38"/>
                    </a:lnTo>
                    <a:lnTo>
                      <a:pt x="95" y="30"/>
                    </a:lnTo>
                    <a:lnTo>
                      <a:pt x="120" y="33"/>
                    </a:lnTo>
                    <a:lnTo>
                      <a:pt x="147" y="19"/>
                    </a:lnTo>
                    <a:lnTo>
                      <a:pt x="161" y="0"/>
                    </a:lnTo>
                    <a:lnTo>
                      <a:pt x="193" y="0"/>
                    </a:lnTo>
                    <a:lnTo>
                      <a:pt x="201" y="14"/>
                    </a:lnTo>
                    <a:lnTo>
                      <a:pt x="221" y="19"/>
                    </a:lnTo>
                    <a:lnTo>
                      <a:pt x="226" y="30"/>
                    </a:lnTo>
                    <a:lnTo>
                      <a:pt x="245" y="25"/>
                    </a:lnTo>
                    <a:lnTo>
                      <a:pt x="240" y="46"/>
                    </a:lnTo>
                    <a:lnTo>
                      <a:pt x="270" y="52"/>
                    </a:lnTo>
                    <a:lnTo>
                      <a:pt x="281" y="74"/>
                    </a:lnTo>
                    <a:lnTo>
                      <a:pt x="300" y="74"/>
                    </a:lnTo>
                    <a:lnTo>
                      <a:pt x="319" y="96"/>
                    </a:lnTo>
                    <a:lnTo>
                      <a:pt x="316" y="112"/>
                    </a:lnTo>
                    <a:lnTo>
                      <a:pt x="316" y="112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178" name="Freeform 9">
                <a:extLst>
                  <a:ext uri="{FF2B5EF4-FFF2-40B4-BE49-F238E27FC236}">
                    <a16:creationId xmlns:a16="http://schemas.microsoft.com/office/drawing/2014/main" id="{6071104B-B4D6-4825-8FD1-81F6F618B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1939"/>
                <a:ext cx="319" cy="246"/>
              </a:xfrm>
              <a:custGeom>
                <a:avLst/>
                <a:gdLst>
                  <a:gd name="T0" fmla="*/ 0 w 319"/>
                  <a:gd name="T1" fmla="*/ 74 h 246"/>
                  <a:gd name="T2" fmla="*/ 40 w 319"/>
                  <a:gd name="T3" fmla="*/ 55 h 246"/>
                  <a:gd name="T4" fmla="*/ 57 w 319"/>
                  <a:gd name="T5" fmla="*/ 63 h 246"/>
                  <a:gd name="T6" fmla="*/ 84 w 319"/>
                  <a:gd name="T7" fmla="*/ 66 h 246"/>
                  <a:gd name="T8" fmla="*/ 76 w 319"/>
                  <a:gd name="T9" fmla="*/ 38 h 246"/>
                  <a:gd name="T10" fmla="*/ 95 w 319"/>
                  <a:gd name="T11" fmla="*/ 30 h 246"/>
                  <a:gd name="T12" fmla="*/ 120 w 319"/>
                  <a:gd name="T13" fmla="*/ 33 h 246"/>
                  <a:gd name="T14" fmla="*/ 147 w 319"/>
                  <a:gd name="T15" fmla="*/ 19 h 246"/>
                  <a:gd name="T16" fmla="*/ 161 w 319"/>
                  <a:gd name="T17" fmla="*/ 0 h 246"/>
                  <a:gd name="T18" fmla="*/ 193 w 319"/>
                  <a:gd name="T19" fmla="*/ 0 h 246"/>
                  <a:gd name="T20" fmla="*/ 201 w 319"/>
                  <a:gd name="T21" fmla="*/ 14 h 246"/>
                  <a:gd name="T22" fmla="*/ 221 w 319"/>
                  <a:gd name="T23" fmla="*/ 19 h 246"/>
                  <a:gd name="T24" fmla="*/ 226 w 319"/>
                  <a:gd name="T25" fmla="*/ 30 h 246"/>
                  <a:gd name="T26" fmla="*/ 245 w 319"/>
                  <a:gd name="T27" fmla="*/ 25 h 246"/>
                  <a:gd name="T28" fmla="*/ 240 w 319"/>
                  <a:gd name="T29" fmla="*/ 46 h 246"/>
                  <a:gd name="T30" fmla="*/ 270 w 319"/>
                  <a:gd name="T31" fmla="*/ 52 h 246"/>
                  <a:gd name="T32" fmla="*/ 281 w 319"/>
                  <a:gd name="T33" fmla="*/ 74 h 246"/>
                  <a:gd name="T34" fmla="*/ 300 w 319"/>
                  <a:gd name="T35" fmla="*/ 74 h 246"/>
                  <a:gd name="T36" fmla="*/ 319 w 319"/>
                  <a:gd name="T37" fmla="*/ 96 h 246"/>
                  <a:gd name="T38" fmla="*/ 316 w 319"/>
                  <a:gd name="T39" fmla="*/ 112 h 246"/>
                  <a:gd name="T40" fmla="*/ 286 w 319"/>
                  <a:gd name="T41" fmla="*/ 115 h 246"/>
                  <a:gd name="T42" fmla="*/ 267 w 319"/>
                  <a:gd name="T43" fmla="*/ 128 h 246"/>
                  <a:gd name="T44" fmla="*/ 281 w 319"/>
                  <a:gd name="T45" fmla="*/ 142 h 246"/>
                  <a:gd name="T46" fmla="*/ 283 w 319"/>
                  <a:gd name="T47" fmla="*/ 172 h 246"/>
                  <a:gd name="T48" fmla="*/ 264 w 319"/>
                  <a:gd name="T49" fmla="*/ 191 h 246"/>
                  <a:gd name="T50" fmla="*/ 240 w 319"/>
                  <a:gd name="T51" fmla="*/ 175 h 246"/>
                  <a:gd name="T52" fmla="*/ 210 w 319"/>
                  <a:gd name="T53" fmla="*/ 169 h 246"/>
                  <a:gd name="T54" fmla="*/ 196 w 319"/>
                  <a:gd name="T55" fmla="*/ 186 h 246"/>
                  <a:gd name="T56" fmla="*/ 169 w 319"/>
                  <a:gd name="T57" fmla="*/ 191 h 246"/>
                  <a:gd name="T58" fmla="*/ 152 w 319"/>
                  <a:gd name="T59" fmla="*/ 216 h 246"/>
                  <a:gd name="T60" fmla="*/ 131 w 319"/>
                  <a:gd name="T61" fmla="*/ 216 h 246"/>
                  <a:gd name="T62" fmla="*/ 109 w 319"/>
                  <a:gd name="T63" fmla="*/ 224 h 246"/>
                  <a:gd name="T64" fmla="*/ 103 w 319"/>
                  <a:gd name="T65" fmla="*/ 240 h 246"/>
                  <a:gd name="T66" fmla="*/ 79 w 319"/>
                  <a:gd name="T67" fmla="*/ 246 h 246"/>
                  <a:gd name="T68" fmla="*/ 60 w 319"/>
                  <a:gd name="T69" fmla="*/ 224 h 246"/>
                  <a:gd name="T70" fmla="*/ 68 w 319"/>
                  <a:gd name="T71" fmla="*/ 194 h 246"/>
                  <a:gd name="T72" fmla="*/ 40 w 319"/>
                  <a:gd name="T73" fmla="*/ 180 h 246"/>
                  <a:gd name="T74" fmla="*/ 49 w 319"/>
                  <a:gd name="T75" fmla="*/ 164 h 246"/>
                  <a:gd name="T76" fmla="*/ 27 w 319"/>
                  <a:gd name="T77" fmla="*/ 148 h 246"/>
                  <a:gd name="T78" fmla="*/ 8 w 319"/>
                  <a:gd name="T79" fmla="*/ 123 h 246"/>
                  <a:gd name="T80" fmla="*/ 21 w 319"/>
                  <a:gd name="T81" fmla="*/ 101 h 246"/>
                  <a:gd name="T82" fmla="*/ 0 w 319"/>
                  <a:gd name="T83" fmla="*/ 74 h 246"/>
                  <a:gd name="T84" fmla="*/ 0 w 319"/>
                  <a:gd name="T85" fmla="*/ 74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9" h="246">
                    <a:moveTo>
                      <a:pt x="0" y="74"/>
                    </a:moveTo>
                    <a:lnTo>
                      <a:pt x="40" y="55"/>
                    </a:lnTo>
                    <a:lnTo>
                      <a:pt x="57" y="63"/>
                    </a:lnTo>
                    <a:lnTo>
                      <a:pt x="84" y="66"/>
                    </a:lnTo>
                    <a:lnTo>
                      <a:pt x="76" y="38"/>
                    </a:lnTo>
                    <a:lnTo>
                      <a:pt x="95" y="30"/>
                    </a:lnTo>
                    <a:lnTo>
                      <a:pt x="120" y="33"/>
                    </a:lnTo>
                    <a:lnTo>
                      <a:pt x="147" y="19"/>
                    </a:lnTo>
                    <a:lnTo>
                      <a:pt x="161" y="0"/>
                    </a:lnTo>
                    <a:lnTo>
                      <a:pt x="193" y="0"/>
                    </a:lnTo>
                    <a:lnTo>
                      <a:pt x="201" y="14"/>
                    </a:lnTo>
                    <a:lnTo>
                      <a:pt x="221" y="19"/>
                    </a:lnTo>
                    <a:lnTo>
                      <a:pt x="226" y="30"/>
                    </a:lnTo>
                    <a:lnTo>
                      <a:pt x="245" y="25"/>
                    </a:lnTo>
                    <a:lnTo>
                      <a:pt x="240" y="46"/>
                    </a:lnTo>
                    <a:lnTo>
                      <a:pt x="270" y="52"/>
                    </a:lnTo>
                    <a:lnTo>
                      <a:pt x="281" y="74"/>
                    </a:lnTo>
                    <a:lnTo>
                      <a:pt x="300" y="74"/>
                    </a:lnTo>
                    <a:lnTo>
                      <a:pt x="319" y="96"/>
                    </a:lnTo>
                    <a:lnTo>
                      <a:pt x="316" y="112"/>
                    </a:lnTo>
                    <a:lnTo>
                      <a:pt x="286" y="115"/>
                    </a:lnTo>
                    <a:lnTo>
                      <a:pt x="267" y="128"/>
                    </a:lnTo>
                    <a:lnTo>
                      <a:pt x="281" y="142"/>
                    </a:lnTo>
                    <a:lnTo>
                      <a:pt x="283" y="172"/>
                    </a:lnTo>
                    <a:lnTo>
                      <a:pt x="264" y="191"/>
                    </a:lnTo>
                    <a:lnTo>
                      <a:pt x="240" y="175"/>
                    </a:lnTo>
                    <a:lnTo>
                      <a:pt x="210" y="169"/>
                    </a:lnTo>
                    <a:lnTo>
                      <a:pt x="196" y="186"/>
                    </a:lnTo>
                    <a:lnTo>
                      <a:pt x="169" y="191"/>
                    </a:lnTo>
                    <a:lnTo>
                      <a:pt x="152" y="216"/>
                    </a:lnTo>
                    <a:lnTo>
                      <a:pt x="131" y="216"/>
                    </a:lnTo>
                    <a:lnTo>
                      <a:pt x="109" y="224"/>
                    </a:lnTo>
                    <a:lnTo>
                      <a:pt x="103" y="240"/>
                    </a:lnTo>
                    <a:lnTo>
                      <a:pt x="79" y="246"/>
                    </a:lnTo>
                    <a:lnTo>
                      <a:pt x="60" y="224"/>
                    </a:lnTo>
                    <a:lnTo>
                      <a:pt x="68" y="194"/>
                    </a:lnTo>
                    <a:lnTo>
                      <a:pt x="40" y="180"/>
                    </a:lnTo>
                    <a:lnTo>
                      <a:pt x="49" y="164"/>
                    </a:lnTo>
                    <a:lnTo>
                      <a:pt x="27" y="148"/>
                    </a:lnTo>
                    <a:lnTo>
                      <a:pt x="8" y="123"/>
                    </a:lnTo>
                    <a:lnTo>
                      <a:pt x="21" y="101"/>
                    </a:lnTo>
                    <a:lnTo>
                      <a:pt x="0" y="74"/>
                    </a:lnTo>
                    <a:lnTo>
                      <a:pt x="0" y="74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179" name="Freeform 10">
                <a:extLst>
                  <a:ext uri="{FF2B5EF4-FFF2-40B4-BE49-F238E27FC236}">
                    <a16:creationId xmlns:a16="http://schemas.microsoft.com/office/drawing/2014/main" id="{49756680-E4AC-43FD-AA09-8CEE6DDF4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2010"/>
                <a:ext cx="963" cy="1202"/>
              </a:xfrm>
              <a:custGeom>
                <a:avLst/>
                <a:gdLst>
                  <a:gd name="T0" fmla="*/ 598 w 963"/>
                  <a:gd name="T1" fmla="*/ 47 h 1202"/>
                  <a:gd name="T2" fmla="*/ 565 w 963"/>
                  <a:gd name="T3" fmla="*/ 107 h 1202"/>
                  <a:gd name="T4" fmla="*/ 475 w 963"/>
                  <a:gd name="T5" fmla="*/ 68 h 1202"/>
                  <a:gd name="T6" fmla="*/ 385 w 963"/>
                  <a:gd name="T7" fmla="*/ 159 h 1202"/>
                  <a:gd name="T8" fmla="*/ 328 w 963"/>
                  <a:gd name="T9" fmla="*/ 161 h 1202"/>
                  <a:gd name="T10" fmla="*/ 270 w 963"/>
                  <a:gd name="T11" fmla="*/ 150 h 1202"/>
                  <a:gd name="T12" fmla="*/ 197 w 963"/>
                  <a:gd name="T13" fmla="*/ 200 h 1202"/>
                  <a:gd name="T14" fmla="*/ 139 w 963"/>
                  <a:gd name="T15" fmla="*/ 197 h 1202"/>
                  <a:gd name="T16" fmla="*/ 52 w 963"/>
                  <a:gd name="T17" fmla="*/ 265 h 1202"/>
                  <a:gd name="T18" fmla="*/ 0 w 963"/>
                  <a:gd name="T19" fmla="*/ 350 h 1202"/>
                  <a:gd name="T20" fmla="*/ 82 w 963"/>
                  <a:gd name="T21" fmla="*/ 421 h 1202"/>
                  <a:gd name="T22" fmla="*/ 109 w 963"/>
                  <a:gd name="T23" fmla="*/ 503 h 1202"/>
                  <a:gd name="T24" fmla="*/ 156 w 963"/>
                  <a:gd name="T25" fmla="*/ 579 h 1202"/>
                  <a:gd name="T26" fmla="*/ 158 w 963"/>
                  <a:gd name="T27" fmla="*/ 670 h 1202"/>
                  <a:gd name="T28" fmla="*/ 229 w 963"/>
                  <a:gd name="T29" fmla="*/ 724 h 1202"/>
                  <a:gd name="T30" fmla="*/ 303 w 963"/>
                  <a:gd name="T31" fmla="*/ 782 h 1202"/>
                  <a:gd name="T32" fmla="*/ 360 w 963"/>
                  <a:gd name="T33" fmla="*/ 776 h 1202"/>
                  <a:gd name="T34" fmla="*/ 418 w 963"/>
                  <a:gd name="T35" fmla="*/ 858 h 1202"/>
                  <a:gd name="T36" fmla="*/ 464 w 963"/>
                  <a:gd name="T37" fmla="*/ 926 h 1202"/>
                  <a:gd name="T38" fmla="*/ 516 w 963"/>
                  <a:gd name="T39" fmla="*/ 995 h 1202"/>
                  <a:gd name="T40" fmla="*/ 584 w 963"/>
                  <a:gd name="T41" fmla="*/ 1014 h 1202"/>
                  <a:gd name="T42" fmla="*/ 658 w 963"/>
                  <a:gd name="T43" fmla="*/ 1104 h 1202"/>
                  <a:gd name="T44" fmla="*/ 726 w 963"/>
                  <a:gd name="T45" fmla="*/ 1202 h 1202"/>
                  <a:gd name="T46" fmla="*/ 751 w 963"/>
                  <a:gd name="T47" fmla="*/ 1142 h 1202"/>
                  <a:gd name="T48" fmla="*/ 791 w 963"/>
                  <a:gd name="T49" fmla="*/ 1096 h 1202"/>
                  <a:gd name="T50" fmla="*/ 783 w 963"/>
                  <a:gd name="T51" fmla="*/ 1052 h 1202"/>
                  <a:gd name="T52" fmla="*/ 816 w 963"/>
                  <a:gd name="T53" fmla="*/ 1003 h 1202"/>
                  <a:gd name="T54" fmla="*/ 860 w 963"/>
                  <a:gd name="T55" fmla="*/ 973 h 1202"/>
                  <a:gd name="T56" fmla="*/ 857 w 963"/>
                  <a:gd name="T57" fmla="*/ 902 h 1202"/>
                  <a:gd name="T58" fmla="*/ 862 w 963"/>
                  <a:gd name="T59" fmla="*/ 864 h 1202"/>
                  <a:gd name="T60" fmla="*/ 882 w 963"/>
                  <a:gd name="T61" fmla="*/ 825 h 1202"/>
                  <a:gd name="T62" fmla="*/ 928 w 963"/>
                  <a:gd name="T63" fmla="*/ 768 h 1202"/>
                  <a:gd name="T64" fmla="*/ 912 w 963"/>
                  <a:gd name="T65" fmla="*/ 689 h 1202"/>
                  <a:gd name="T66" fmla="*/ 903 w 963"/>
                  <a:gd name="T67" fmla="*/ 631 h 1202"/>
                  <a:gd name="T68" fmla="*/ 901 w 963"/>
                  <a:gd name="T69" fmla="*/ 574 h 1202"/>
                  <a:gd name="T70" fmla="*/ 909 w 963"/>
                  <a:gd name="T71" fmla="*/ 514 h 1202"/>
                  <a:gd name="T72" fmla="*/ 868 w 963"/>
                  <a:gd name="T73" fmla="*/ 473 h 1202"/>
                  <a:gd name="T74" fmla="*/ 857 w 963"/>
                  <a:gd name="T75" fmla="*/ 418 h 1202"/>
                  <a:gd name="T76" fmla="*/ 920 w 963"/>
                  <a:gd name="T77" fmla="*/ 396 h 1202"/>
                  <a:gd name="T78" fmla="*/ 933 w 963"/>
                  <a:gd name="T79" fmla="*/ 336 h 1202"/>
                  <a:gd name="T80" fmla="*/ 936 w 963"/>
                  <a:gd name="T81" fmla="*/ 276 h 1202"/>
                  <a:gd name="T82" fmla="*/ 955 w 963"/>
                  <a:gd name="T83" fmla="*/ 224 h 1202"/>
                  <a:gd name="T84" fmla="*/ 933 w 963"/>
                  <a:gd name="T85" fmla="*/ 169 h 1202"/>
                  <a:gd name="T86" fmla="*/ 903 w 963"/>
                  <a:gd name="T87" fmla="*/ 142 h 1202"/>
                  <a:gd name="T88" fmla="*/ 843 w 963"/>
                  <a:gd name="T89" fmla="*/ 107 h 1202"/>
                  <a:gd name="T90" fmla="*/ 791 w 963"/>
                  <a:gd name="T91" fmla="*/ 104 h 1202"/>
                  <a:gd name="T92" fmla="*/ 761 w 963"/>
                  <a:gd name="T93" fmla="*/ 66 h 1202"/>
                  <a:gd name="T94" fmla="*/ 699 w 963"/>
                  <a:gd name="T95" fmla="*/ 79 h 1202"/>
                  <a:gd name="T96" fmla="*/ 696 w 963"/>
                  <a:gd name="T97" fmla="*/ 38 h 1202"/>
                  <a:gd name="T98" fmla="*/ 641 w 963"/>
                  <a:gd name="T99" fmla="*/ 0 h 1202"/>
                  <a:gd name="T100" fmla="*/ 617 w 963"/>
                  <a:gd name="T101" fmla="*/ 0 h 1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3" h="1202">
                    <a:moveTo>
                      <a:pt x="617" y="0"/>
                    </a:moveTo>
                    <a:lnTo>
                      <a:pt x="598" y="47"/>
                    </a:lnTo>
                    <a:lnTo>
                      <a:pt x="565" y="57"/>
                    </a:lnTo>
                    <a:lnTo>
                      <a:pt x="565" y="107"/>
                    </a:lnTo>
                    <a:lnTo>
                      <a:pt x="521" y="74"/>
                    </a:lnTo>
                    <a:lnTo>
                      <a:pt x="475" y="68"/>
                    </a:lnTo>
                    <a:lnTo>
                      <a:pt x="385" y="126"/>
                    </a:lnTo>
                    <a:lnTo>
                      <a:pt x="385" y="159"/>
                    </a:lnTo>
                    <a:lnTo>
                      <a:pt x="363" y="180"/>
                    </a:lnTo>
                    <a:lnTo>
                      <a:pt x="328" y="161"/>
                    </a:lnTo>
                    <a:lnTo>
                      <a:pt x="308" y="172"/>
                    </a:lnTo>
                    <a:lnTo>
                      <a:pt x="270" y="150"/>
                    </a:lnTo>
                    <a:lnTo>
                      <a:pt x="227" y="167"/>
                    </a:lnTo>
                    <a:lnTo>
                      <a:pt x="197" y="200"/>
                    </a:lnTo>
                    <a:lnTo>
                      <a:pt x="167" y="172"/>
                    </a:lnTo>
                    <a:lnTo>
                      <a:pt x="139" y="197"/>
                    </a:lnTo>
                    <a:lnTo>
                      <a:pt x="98" y="194"/>
                    </a:lnTo>
                    <a:lnTo>
                      <a:pt x="52" y="265"/>
                    </a:lnTo>
                    <a:lnTo>
                      <a:pt x="49" y="306"/>
                    </a:lnTo>
                    <a:lnTo>
                      <a:pt x="0" y="350"/>
                    </a:lnTo>
                    <a:lnTo>
                      <a:pt x="38" y="391"/>
                    </a:lnTo>
                    <a:lnTo>
                      <a:pt x="82" y="421"/>
                    </a:lnTo>
                    <a:lnTo>
                      <a:pt x="79" y="467"/>
                    </a:lnTo>
                    <a:lnTo>
                      <a:pt x="109" y="503"/>
                    </a:lnTo>
                    <a:lnTo>
                      <a:pt x="107" y="547"/>
                    </a:lnTo>
                    <a:lnTo>
                      <a:pt x="156" y="579"/>
                    </a:lnTo>
                    <a:lnTo>
                      <a:pt x="150" y="631"/>
                    </a:lnTo>
                    <a:lnTo>
                      <a:pt x="158" y="670"/>
                    </a:lnTo>
                    <a:lnTo>
                      <a:pt x="197" y="689"/>
                    </a:lnTo>
                    <a:lnTo>
                      <a:pt x="229" y="724"/>
                    </a:lnTo>
                    <a:lnTo>
                      <a:pt x="257" y="768"/>
                    </a:lnTo>
                    <a:lnTo>
                      <a:pt x="303" y="782"/>
                    </a:lnTo>
                    <a:lnTo>
                      <a:pt x="317" y="771"/>
                    </a:lnTo>
                    <a:lnTo>
                      <a:pt x="360" y="776"/>
                    </a:lnTo>
                    <a:lnTo>
                      <a:pt x="412" y="814"/>
                    </a:lnTo>
                    <a:lnTo>
                      <a:pt x="418" y="858"/>
                    </a:lnTo>
                    <a:lnTo>
                      <a:pt x="464" y="905"/>
                    </a:lnTo>
                    <a:lnTo>
                      <a:pt x="464" y="926"/>
                    </a:lnTo>
                    <a:lnTo>
                      <a:pt x="508" y="962"/>
                    </a:lnTo>
                    <a:lnTo>
                      <a:pt x="516" y="995"/>
                    </a:lnTo>
                    <a:lnTo>
                      <a:pt x="543" y="1014"/>
                    </a:lnTo>
                    <a:lnTo>
                      <a:pt x="584" y="1014"/>
                    </a:lnTo>
                    <a:lnTo>
                      <a:pt x="622" y="1052"/>
                    </a:lnTo>
                    <a:lnTo>
                      <a:pt x="658" y="1104"/>
                    </a:lnTo>
                    <a:lnTo>
                      <a:pt x="660" y="1159"/>
                    </a:lnTo>
                    <a:lnTo>
                      <a:pt x="726" y="1202"/>
                    </a:lnTo>
                    <a:lnTo>
                      <a:pt x="751" y="1167"/>
                    </a:lnTo>
                    <a:lnTo>
                      <a:pt x="751" y="1142"/>
                    </a:lnTo>
                    <a:lnTo>
                      <a:pt x="759" y="1109"/>
                    </a:lnTo>
                    <a:lnTo>
                      <a:pt x="791" y="1096"/>
                    </a:lnTo>
                    <a:lnTo>
                      <a:pt x="797" y="1074"/>
                    </a:lnTo>
                    <a:lnTo>
                      <a:pt x="783" y="1052"/>
                    </a:lnTo>
                    <a:lnTo>
                      <a:pt x="791" y="995"/>
                    </a:lnTo>
                    <a:lnTo>
                      <a:pt x="816" y="1003"/>
                    </a:lnTo>
                    <a:lnTo>
                      <a:pt x="824" y="987"/>
                    </a:lnTo>
                    <a:lnTo>
                      <a:pt x="860" y="973"/>
                    </a:lnTo>
                    <a:lnTo>
                      <a:pt x="876" y="937"/>
                    </a:lnTo>
                    <a:lnTo>
                      <a:pt x="857" y="902"/>
                    </a:lnTo>
                    <a:lnTo>
                      <a:pt x="887" y="888"/>
                    </a:lnTo>
                    <a:lnTo>
                      <a:pt x="862" y="864"/>
                    </a:lnTo>
                    <a:lnTo>
                      <a:pt x="882" y="847"/>
                    </a:lnTo>
                    <a:lnTo>
                      <a:pt x="882" y="825"/>
                    </a:lnTo>
                    <a:lnTo>
                      <a:pt x="901" y="809"/>
                    </a:lnTo>
                    <a:lnTo>
                      <a:pt x="928" y="768"/>
                    </a:lnTo>
                    <a:lnTo>
                      <a:pt x="909" y="735"/>
                    </a:lnTo>
                    <a:lnTo>
                      <a:pt x="912" y="689"/>
                    </a:lnTo>
                    <a:lnTo>
                      <a:pt x="912" y="661"/>
                    </a:lnTo>
                    <a:lnTo>
                      <a:pt x="903" y="631"/>
                    </a:lnTo>
                    <a:lnTo>
                      <a:pt x="920" y="607"/>
                    </a:lnTo>
                    <a:lnTo>
                      <a:pt x="901" y="574"/>
                    </a:lnTo>
                    <a:lnTo>
                      <a:pt x="901" y="538"/>
                    </a:lnTo>
                    <a:lnTo>
                      <a:pt x="909" y="514"/>
                    </a:lnTo>
                    <a:lnTo>
                      <a:pt x="890" y="497"/>
                    </a:lnTo>
                    <a:lnTo>
                      <a:pt x="868" y="473"/>
                    </a:lnTo>
                    <a:lnTo>
                      <a:pt x="879" y="443"/>
                    </a:lnTo>
                    <a:lnTo>
                      <a:pt x="857" y="418"/>
                    </a:lnTo>
                    <a:lnTo>
                      <a:pt x="887" y="396"/>
                    </a:lnTo>
                    <a:lnTo>
                      <a:pt x="920" y="396"/>
                    </a:lnTo>
                    <a:lnTo>
                      <a:pt x="947" y="361"/>
                    </a:lnTo>
                    <a:lnTo>
                      <a:pt x="933" y="336"/>
                    </a:lnTo>
                    <a:lnTo>
                      <a:pt x="950" y="312"/>
                    </a:lnTo>
                    <a:lnTo>
                      <a:pt x="936" y="276"/>
                    </a:lnTo>
                    <a:lnTo>
                      <a:pt x="963" y="246"/>
                    </a:lnTo>
                    <a:lnTo>
                      <a:pt x="955" y="224"/>
                    </a:lnTo>
                    <a:lnTo>
                      <a:pt x="958" y="189"/>
                    </a:lnTo>
                    <a:lnTo>
                      <a:pt x="933" y="169"/>
                    </a:lnTo>
                    <a:lnTo>
                      <a:pt x="903" y="164"/>
                    </a:lnTo>
                    <a:lnTo>
                      <a:pt x="903" y="142"/>
                    </a:lnTo>
                    <a:lnTo>
                      <a:pt x="873" y="148"/>
                    </a:lnTo>
                    <a:lnTo>
                      <a:pt x="843" y="107"/>
                    </a:lnTo>
                    <a:lnTo>
                      <a:pt x="816" y="118"/>
                    </a:lnTo>
                    <a:lnTo>
                      <a:pt x="791" y="104"/>
                    </a:lnTo>
                    <a:lnTo>
                      <a:pt x="767" y="93"/>
                    </a:lnTo>
                    <a:lnTo>
                      <a:pt x="761" y="66"/>
                    </a:lnTo>
                    <a:lnTo>
                      <a:pt x="723" y="63"/>
                    </a:lnTo>
                    <a:lnTo>
                      <a:pt x="699" y="79"/>
                    </a:lnTo>
                    <a:lnTo>
                      <a:pt x="680" y="60"/>
                    </a:lnTo>
                    <a:lnTo>
                      <a:pt x="696" y="38"/>
                    </a:lnTo>
                    <a:lnTo>
                      <a:pt x="682" y="22"/>
                    </a:lnTo>
                    <a:lnTo>
                      <a:pt x="641" y="0"/>
                    </a:lnTo>
                    <a:lnTo>
                      <a:pt x="617" y="0"/>
                    </a:lnTo>
                    <a:lnTo>
                      <a:pt x="617" y="0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180" name="Freeform 11">
                <a:extLst>
                  <a:ext uri="{FF2B5EF4-FFF2-40B4-BE49-F238E27FC236}">
                    <a16:creationId xmlns:a16="http://schemas.microsoft.com/office/drawing/2014/main" id="{8B253F1D-0402-4658-B3C3-B292F3F62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893"/>
                <a:ext cx="993" cy="661"/>
              </a:xfrm>
              <a:custGeom>
                <a:avLst/>
                <a:gdLst>
                  <a:gd name="T0" fmla="*/ 982 w 993"/>
                  <a:gd name="T1" fmla="*/ 46 h 661"/>
                  <a:gd name="T2" fmla="*/ 947 w 993"/>
                  <a:gd name="T3" fmla="*/ 150 h 661"/>
                  <a:gd name="T4" fmla="*/ 903 w 993"/>
                  <a:gd name="T5" fmla="*/ 224 h 661"/>
                  <a:gd name="T6" fmla="*/ 920 w 993"/>
                  <a:gd name="T7" fmla="*/ 289 h 661"/>
                  <a:gd name="T8" fmla="*/ 939 w 993"/>
                  <a:gd name="T9" fmla="*/ 347 h 661"/>
                  <a:gd name="T10" fmla="*/ 930 w 993"/>
                  <a:gd name="T11" fmla="*/ 418 h 661"/>
                  <a:gd name="T12" fmla="*/ 955 w 993"/>
                  <a:gd name="T13" fmla="*/ 494 h 661"/>
                  <a:gd name="T14" fmla="*/ 990 w 993"/>
                  <a:gd name="T15" fmla="*/ 554 h 661"/>
                  <a:gd name="T16" fmla="*/ 960 w 993"/>
                  <a:gd name="T17" fmla="*/ 617 h 661"/>
                  <a:gd name="T18" fmla="*/ 906 w 993"/>
                  <a:gd name="T19" fmla="*/ 609 h 661"/>
                  <a:gd name="T20" fmla="*/ 775 w 993"/>
                  <a:gd name="T21" fmla="*/ 644 h 661"/>
                  <a:gd name="T22" fmla="*/ 685 w 993"/>
                  <a:gd name="T23" fmla="*/ 661 h 661"/>
                  <a:gd name="T24" fmla="*/ 606 w 993"/>
                  <a:gd name="T25" fmla="*/ 620 h 661"/>
                  <a:gd name="T26" fmla="*/ 483 w 993"/>
                  <a:gd name="T27" fmla="*/ 549 h 661"/>
                  <a:gd name="T28" fmla="*/ 428 w 993"/>
                  <a:gd name="T29" fmla="*/ 516 h 661"/>
                  <a:gd name="T30" fmla="*/ 390 w 993"/>
                  <a:gd name="T31" fmla="*/ 521 h 661"/>
                  <a:gd name="T32" fmla="*/ 344 w 993"/>
                  <a:gd name="T33" fmla="*/ 538 h 661"/>
                  <a:gd name="T34" fmla="*/ 322 w 993"/>
                  <a:gd name="T35" fmla="*/ 497 h 661"/>
                  <a:gd name="T36" fmla="*/ 267 w 993"/>
                  <a:gd name="T37" fmla="*/ 478 h 661"/>
                  <a:gd name="T38" fmla="*/ 202 w 993"/>
                  <a:gd name="T39" fmla="*/ 426 h 661"/>
                  <a:gd name="T40" fmla="*/ 93 w 993"/>
                  <a:gd name="T41" fmla="*/ 385 h 661"/>
                  <a:gd name="T42" fmla="*/ 104 w 993"/>
                  <a:gd name="T43" fmla="*/ 317 h 661"/>
                  <a:gd name="T44" fmla="*/ 65 w 993"/>
                  <a:gd name="T45" fmla="*/ 251 h 661"/>
                  <a:gd name="T46" fmla="*/ 33 w 993"/>
                  <a:gd name="T47" fmla="*/ 213 h 661"/>
                  <a:gd name="T48" fmla="*/ 5 w 993"/>
                  <a:gd name="T49" fmla="*/ 166 h 661"/>
                  <a:gd name="T50" fmla="*/ 76 w 993"/>
                  <a:gd name="T51" fmla="*/ 125 h 661"/>
                  <a:gd name="T52" fmla="*/ 164 w 993"/>
                  <a:gd name="T53" fmla="*/ 92 h 661"/>
                  <a:gd name="T54" fmla="*/ 251 w 993"/>
                  <a:gd name="T55" fmla="*/ 51 h 661"/>
                  <a:gd name="T56" fmla="*/ 278 w 993"/>
                  <a:gd name="T57" fmla="*/ 84 h 661"/>
                  <a:gd name="T58" fmla="*/ 319 w 993"/>
                  <a:gd name="T59" fmla="*/ 73 h 661"/>
                  <a:gd name="T60" fmla="*/ 401 w 993"/>
                  <a:gd name="T61" fmla="*/ 54 h 661"/>
                  <a:gd name="T62" fmla="*/ 423 w 993"/>
                  <a:gd name="T63" fmla="*/ 114 h 661"/>
                  <a:gd name="T64" fmla="*/ 472 w 993"/>
                  <a:gd name="T65" fmla="*/ 139 h 661"/>
                  <a:gd name="T66" fmla="*/ 540 w 993"/>
                  <a:gd name="T67" fmla="*/ 188 h 661"/>
                  <a:gd name="T68" fmla="*/ 633 w 993"/>
                  <a:gd name="T69" fmla="*/ 177 h 661"/>
                  <a:gd name="T70" fmla="*/ 674 w 993"/>
                  <a:gd name="T71" fmla="*/ 103 h 661"/>
                  <a:gd name="T72" fmla="*/ 731 w 993"/>
                  <a:gd name="T73" fmla="*/ 54 h 661"/>
                  <a:gd name="T74" fmla="*/ 805 w 993"/>
                  <a:gd name="T75" fmla="*/ 76 h 661"/>
                  <a:gd name="T76" fmla="*/ 920 w 993"/>
                  <a:gd name="T77" fmla="*/ 76 h 661"/>
                  <a:gd name="T78" fmla="*/ 939 w 993"/>
                  <a:gd name="T79" fmla="*/ 19 h 661"/>
                  <a:gd name="T80" fmla="*/ 993 w 993"/>
                  <a:gd name="T81" fmla="*/ 0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3" h="661">
                    <a:moveTo>
                      <a:pt x="993" y="0"/>
                    </a:moveTo>
                    <a:lnTo>
                      <a:pt x="982" y="46"/>
                    </a:lnTo>
                    <a:lnTo>
                      <a:pt x="955" y="101"/>
                    </a:lnTo>
                    <a:lnTo>
                      <a:pt x="947" y="150"/>
                    </a:lnTo>
                    <a:lnTo>
                      <a:pt x="963" y="174"/>
                    </a:lnTo>
                    <a:lnTo>
                      <a:pt x="903" y="224"/>
                    </a:lnTo>
                    <a:lnTo>
                      <a:pt x="903" y="256"/>
                    </a:lnTo>
                    <a:lnTo>
                      <a:pt x="920" y="289"/>
                    </a:lnTo>
                    <a:lnTo>
                      <a:pt x="925" y="333"/>
                    </a:lnTo>
                    <a:lnTo>
                      <a:pt x="939" y="347"/>
                    </a:lnTo>
                    <a:lnTo>
                      <a:pt x="906" y="368"/>
                    </a:lnTo>
                    <a:lnTo>
                      <a:pt x="930" y="418"/>
                    </a:lnTo>
                    <a:lnTo>
                      <a:pt x="955" y="470"/>
                    </a:lnTo>
                    <a:lnTo>
                      <a:pt x="955" y="494"/>
                    </a:lnTo>
                    <a:lnTo>
                      <a:pt x="990" y="511"/>
                    </a:lnTo>
                    <a:lnTo>
                      <a:pt x="990" y="554"/>
                    </a:lnTo>
                    <a:lnTo>
                      <a:pt x="960" y="584"/>
                    </a:lnTo>
                    <a:lnTo>
                      <a:pt x="960" y="617"/>
                    </a:lnTo>
                    <a:lnTo>
                      <a:pt x="941" y="644"/>
                    </a:lnTo>
                    <a:lnTo>
                      <a:pt x="906" y="609"/>
                    </a:lnTo>
                    <a:lnTo>
                      <a:pt x="797" y="609"/>
                    </a:lnTo>
                    <a:lnTo>
                      <a:pt x="775" y="644"/>
                    </a:lnTo>
                    <a:lnTo>
                      <a:pt x="704" y="644"/>
                    </a:lnTo>
                    <a:lnTo>
                      <a:pt x="685" y="661"/>
                    </a:lnTo>
                    <a:lnTo>
                      <a:pt x="641" y="620"/>
                    </a:lnTo>
                    <a:lnTo>
                      <a:pt x="606" y="620"/>
                    </a:lnTo>
                    <a:lnTo>
                      <a:pt x="565" y="568"/>
                    </a:lnTo>
                    <a:lnTo>
                      <a:pt x="483" y="549"/>
                    </a:lnTo>
                    <a:lnTo>
                      <a:pt x="469" y="516"/>
                    </a:lnTo>
                    <a:lnTo>
                      <a:pt x="428" y="516"/>
                    </a:lnTo>
                    <a:lnTo>
                      <a:pt x="428" y="494"/>
                    </a:lnTo>
                    <a:lnTo>
                      <a:pt x="390" y="521"/>
                    </a:lnTo>
                    <a:lnTo>
                      <a:pt x="390" y="554"/>
                    </a:lnTo>
                    <a:lnTo>
                      <a:pt x="344" y="538"/>
                    </a:lnTo>
                    <a:lnTo>
                      <a:pt x="322" y="527"/>
                    </a:lnTo>
                    <a:lnTo>
                      <a:pt x="322" y="497"/>
                    </a:lnTo>
                    <a:lnTo>
                      <a:pt x="292" y="480"/>
                    </a:lnTo>
                    <a:lnTo>
                      <a:pt x="267" y="478"/>
                    </a:lnTo>
                    <a:lnTo>
                      <a:pt x="243" y="450"/>
                    </a:lnTo>
                    <a:lnTo>
                      <a:pt x="202" y="426"/>
                    </a:lnTo>
                    <a:lnTo>
                      <a:pt x="145" y="426"/>
                    </a:lnTo>
                    <a:lnTo>
                      <a:pt x="93" y="385"/>
                    </a:lnTo>
                    <a:lnTo>
                      <a:pt x="82" y="336"/>
                    </a:lnTo>
                    <a:lnTo>
                      <a:pt x="104" y="317"/>
                    </a:lnTo>
                    <a:lnTo>
                      <a:pt x="106" y="270"/>
                    </a:lnTo>
                    <a:lnTo>
                      <a:pt x="65" y="251"/>
                    </a:lnTo>
                    <a:lnTo>
                      <a:pt x="65" y="224"/>
                    </a:lnTo>
                    <a:lnTo>
                      <a:pt x="33" y="213"/>
                    </a:lnTo>
                    <a:lnTo>
                      <a:pt x="0" y="194"/>
                    </a:lnTo>
                    <a:lnTo>
                      <a:pt x="5" y="166"/>
                    </a:lnTo>
                    <a:lnTo>
                      <a:pt x="24" y="136"/>
                    </a:lnTo>
                    <a:lnTo>
                      <a:pt x="76" y="125"/>
                    </a:lnTo>
                    <a:lnTo>
                      <a:pt x="134" y="76"/>
                    </a:lnTo>
                    <a:lnTo>
                      <a:pt x="164" y="92"/>
                    </a:lnTo>
                    <a:lnTo>
                      <a:pt x="221" y="92"/>
                    </a:lnTo>
                    <a:lnTo>
                      <a:pt x="251" y="51"/>
                    </a:lnTo>
                    <a:lnTo>
                      <a:pt x="278" y="51"/>
                    </a:lnTo>
                    <a:lnTo>
                      <a:pt x="278" y="84"/>
                    </a:lnTo>
                    <a:lnTo>
                      <a:pt x="300" y="92"/>
                    </a:lnTo>
                    <a:lnTo>
                      <a:pt x="319" y="73"/>
                    </a:lnTo>
                    <a:lnTo>
                      <a:pt x="357" y="54"/>
                    </a:lnTo>
                    <a:lnTo>
                      <a:pt x="401" y="54"/>
                    </a:lnTo>
                    <a:lnTo>
                      <a:pt x="423" y="76"/>
                    </a:lnTo>
                    <a:lnTo>
                      <a:pt x="423" y="114"/>
                    </a:lnTo>
                    <a:lnTo>
                      <a:pt x="447" y="114"/>
                    </a:lnTo>
                    <a:lnTo>
                      <a:pt x="472" y="139"/>
                    </a:lnTo>
                    <a:lnTo>
                      <a:pt x="516" y="164"/>
                    </a:lnTo>
                    <a:lnTo>
                      <a:pt x="540" y="188"/>
                    </a:lnTo>
                    <a:lnTo>
                      <a:pt x="578" y="177"/>
                    </a:lnTo>
                    <a:lnTo>
                      <a:pt x="633" y="177"/>
                    </a:lnTo>
                    <a:lnTo>
                      <a:pt x="644" y="133"/>
                    </a:lnTo>
                    <a:lnTo>
                      <a:pt x="674" y="103"/>
                    </a:lnTo>
                    <a:lnTo>
                      <a:pt x="731" y="87"/>
                    </a:lnTo>
                    <a:lnTo>
                      <a:pt x="731" y="54"/>
                    </a:lnTo>
                    <a:lnTo>
                      <a:pt x="756" y="54"/>
                    </a:lnTo>
                    <a:lnTo>
                      <a:pt x="805" y="76"/>
                    </a:lnTo>
                    <a:lnTo>
                      <a:pt x="879" y="117"/>
                    </a:lnTo>
                    <a:lnTo>
                      <a:pt x="920" y="76"/>
                    </a:lnTo>
                    <a:lnTo>
                      <a:pt x="941" y="54"/>
                    </a:lnTo>
                    <a:lnTo>
                      <a:pt x="939" y="19"/>
                    </a:lnTo>
                    <a:lnTo>
                      <a:pt x="993" y="0"/>
                    </a:lnTo>
                    <a:lnTo>
                      <a:pt x="993" y="0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181" name="Freeform 12">
                <a:extLst>
                  <a:ext uri="{FF2B5EF4-FFF2-40B4-BE49-F238E27FC236}">
                    <a16:creationId xmlns:a16="http://schemas.microsoft.com/office/drawing/2014/main" id="{115B8184-73BB-40BB-82B8-539CC71D1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1756"/>
                <a:ext cx="1157" cy="948"/>
              </a:xfrm>
              <a:custGeom>
                <a:avLst/>
                <a:gdLst>
                  <a:gd name="T0" fmla="*/ 169 w 1157"/>
                  <a:gd name="T1" fmla="*/ 123 h 948"/>
                  <a:gd name="T2" fmla="*/ 115 w 1157"/>
                  <a:gd name="T3" fmla="*/ 150 h 948"/>
                  <a:gd name="T4" fmla="*/ 57 w 1157"/>
                  <a:gd name="T5" fmla="*/ 229 h 948"/>
                  <a:gd name="T6" fmla="*/ 52 w 1157"/>
                  <a:gd name="T7" fmla="*/ 279 h 948"/>
                  <a:gd name="T8" fmla="*/ 5 w 1157"/>
                  <a:gd name="T9" fmla="*/ 374 h 948"/>
                  <a:gd name="T10" fmla="*/ 8 w 1157"/>
                  <a:gd name="T11" fmla="*/ 434 h 948"/>
                  <a:gd name="T12" fmla="*/ 22 w 1157"/>
                  <a:gd name="T13" fmla="*/ 500 h 948"/>
                  <a:gd name="T14" fmla="*/ 49 w 1157"/>
                  <a:gd name="T15" fmla="*/ 533 h 948"/>
                  <a:gd name="T16" fmla="*/ 109 w 1157"/>
                  <a:gd name="T17" fmla="*/ 555 h 948"/>
                  <a:gd name="T18" fmla="*/ 186 w 1157"/>
                  <a:gd name="T19" fmla="*/ 596 h 948"/>
                  <a:gd name="T20" fmla="*/ 240 w 1157"/>
                  <a:gd name="T21" fmla="*/ 609 h 948"/>
                  <a:gd name="T22" fmla="*/ 295 w 1157"/>
                  <a:gd name="T23" fmla="*/ 612 h 948"/>
                  <a:gd name="T24" fmla="*/ 371 w 1157"/>
                  <a:gd name="T25" fmla="*/ 617 h 948"/>
                  <a:gd name="T26" fmla="*/ 407 w 1157"/>
                  <a:gd name="T27" fmla="*/ 669 h 948"/>
                  <a:gd name="T28" fmla="*/ 458 w 1157"/>
                  <a:gd name="T29" fmla="*/ 724 h 948"/>
                  <a:gd name="T30" fmla="*/ 483 w 1157"/>
                  <a:gd name="T31" fmla="*/ 784 h 948"/>
                  <a:gd name="T32" fmla="*/ 532 w 1157"/>
                  <a:gd name="T33" fmla="*/ 817 h 948"/>
                  <a:gd name="T34" fmla="*/ 595 w 1157"/>
                  <a:gd name="T35" fmla="*/ 842 h 948"/>
                  <a:gd name="T36" fmla="*/ 688 w 1157"/>
                  <a:gd name="T37" fmla="*/ 833 h 948"/>
                  <a:gd name="T38" fmla="*/ 756 w 1157"/>
                  <a:gd name="T39" fmla="*/ 858 h 948"/>
                  <a:gd name="T40" fmla="*/ 789 w 1157"/>
                  <a:gd name="T41" fmla="*/ 872 h 948"/>
                  <a:gd name="T42" fmla="*/ 838 w 1157"/>
                  <a:gd name="T43" fmla="*/ 932 h 948"/>
                  <a:gd name="T44" fmla="*/ 898 w 1157"/>
                  <a:gd name="T45" fmla="*/ 937 h 948"/>
                  <a:gd name="T46" fmla="*/ 947 w 1157"/>
                  <a:gd name="T47" fmla="*/ 833 h 948"/>
                  <a:gd name="T48" fmla="*/ 1010 w 1157"/>
                  <a:gd name="T49" fmla="*/ 831 h 948"/>
                  <a:gd name="T50" fmla="*/ 1097 w 1157"/>
                  <a:gd name="T51" fmla="*/ 833 h 948"/>
                  <a:gd name="T52" fmla="*/ 1157 w 1157"/>
                  <a:gd name="T53" fmla="*/ 771 h 948"/>
                  <a:gd name="T54" fmla="*/ 1111 w 1157"/>
                  <a:gd name="T55" fmla="*/ 639 h 948"/>
                  <a:gd name="T56" fmla="*/ 1051 w 1157"/>
                  <a:gd name="T57" fmla="*/ 617 h 948"/>
                  <a:gd name="T58" fmla="*/ 991 w 1157"/>
                  <a:gd name="T59" fmla="*/ 566 h 948"/>
                  <a:gd name="T60" fmla="*/ 974 w 1157"/>
                  <a:gd name="T61" fmla="*/ 445 h 948"/>
                  <a:gd name="T62" fmla="*/ 944 w 1157"/>
                  <a:gd name="T63" fmla="*/ 396 h 948"/>
                  <a:gd name="T64" fmla="*/ 849 w 1157"/>
                  <a:gd name="T65" fmla="*/ 385 h 948"/>
                  <a:gd name="T66" fmla="*/ 778 w 1157"/>
                  <a:gd name="T67" fmla="*/ 410 h 948"/>
                  <a:gd name="T68" fmla="*/ 712 w 1157"/>
                  <a:gd name="T69" fmla="*/ 344 h 948"/>
                  <a:gd name="T70" fmla="*/ 663 w 1157"/>
                  <a:gd name="T71" fmla="*/ 341 h 948"/>
                  <a:gd name="T72" fmla="*/ 633 w 1157"/>
                  <a:gd name="T73" fmla="*/ 290 h 948"/>
                  <a:gd name="T74" fmla="*/ 568 w 1157"/>
                  <a:gd name="T75" fmla="*/ 270 h 948"/>
                  <a:gd name="T76" fmla="*/ 513 w 1157"/>
                  <a:gd name="T77" fmla="*/ 355 h 948"/>
                  <a:gd name="T78" fmla="*/ 445 w 1157"/>
                  <a:gd name="T79" fmla="*/ 322 h 948"/>
                  <a:gd name="T80" fmla="*/ 396 w 1157"/>
                  <a:gd name="T81" fmla="*/ 257 h 948"/>
                  <a:gd name="T82" fmla="*/ 330 w 1157"/>
                  <a:gd name="T83" fmla="*/ 219 h 948"/>
                  <a:gd name="T84" fmla="*/ 297 w 1157"/>
                  <a:gd name="T85" fmla="*/ 158 h 948"/>
                  <a:gd name="T86" fmla="*/ 401 w 1157"/>
                  <a:gd name="T87" fmla="*/ 120 h 948"/>
                  <a:gd name="T88" fmla="*/ 371 w 1157"/>
                  <a:gd name="T89" fmla="*/ 63 h 948"/>
                  <a:gd name="T90" fmla="*/ 344 w 1157"/>
                  <a:gd name="T91" fmla="*/ 0 h 948"/>
                  <a:gd name="T92" fmla="*/ 306 w 1157"/>
                  <a:gd name="T93" fmla="*/ 55 h 948"/>
                  <a:gd name="T94" fmla="*/ 169 w 1157"/>
                  <a:gd name="T95" fmla="*/ 63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57" h="948">
                    <a:moveTo>
                      <a:pt x="169" y="63"/>
                    </a:moveTo>
                    <a:lnTo>
                      <a:pt x="169" y="123"/>
                    </a:lnTo>
                    <a:lnTo>
                      <a:pt x="142" y="123"/>
                    </a:lnTo>
                    <a:lnTo>
                      <a:pt x="115" y="150"/>
                    </a:lnTo>
                    <a:lnTo>
                      <a:pt x="57" y="188"/>
                    </a:lnTo>
                    <a:lnTo>
                      <a:pt x="57" y="229"/>
                    </a:lnTo>
                    <a:lnTo>
                      <a:pt x="35" y="249"/>
                    </a:lnTo>
                    <a:lnTo>
                      <a:pt x="52" y="279"/>
                    </a:lnTo>
                    <a:lnTo>
                      <a:pt x="16" y="328"/>
                    </a:lnTo>
                    <a:lnTo>
                      <a:pt x="5" y="374"/>
                    </a:lnTo>
                    <a:lnTo>
                      <a:pt x="30" y="399"/>
                    </a:lnTo>
                    <a:lnTo>
                      <a:pt x="8" y="434"/>
                    </a:lnTo>
                    <a:lnTo>
                      <a:pt x="0" y="478"/>
                    </a:lnTo>
                    <a:lnTo>
                      <a:pt x="22" y="500"/>
                    </a:lnTo>
                    <a:lnTo>
                      <a:pt x="49" y="500"/>
                    </a:lnTo>
                    <a:lnTo>
                      <a:pt x="49" y="533"/>
                    </a:lnTo>
                    <a:lnTo>
                      <a:pt x="85" y="533"/>
                    </a:lnTo>
                    <a:lnTo>
                      <a:pt x="109" y="555"/>
                    </a:lnTo>
                    <a:lnTo>
                      <a:pt x="153" y="544"/>
                    </a:lnTo>
                    <a:lnTo>
                      <a:pt x="186" y="596"/>
                    </a:lnTo>
                    <a:lnTo>
                      <a:pt x="216" y="596"/>
                    </a:lnTo>
                    <a:lnTo>
                      <a:pt x="240" y="609"/>
                    </a:lnTo>
                    <a:lnTo>
                      <a:pt x="270" y="587"/>
                    </a:lnTo>
                    <a:lnTo>
                      <a:pt x="295" y="612"/>
                    </a:lnTo>
                    <a:lnTo>
                      <a:pt x="327" y="596"/>
                    </a:lnTo>
                    <a:lnTo>
                      <a:pt x="371" y="617"/>
                    </a:lnTo>
                    <a:lnTo>
                      <a:pt x="360" y="669"/>
                    </a:lnTo>
                    <a:lnTo>
                      <a:pt x="407" y="669"/>
                    </a:lnTo>
                    <a:lnTo>
                      <a:pt x="423" y="713"/>
                    </a:lnTo>
                    <a:lnTo>
                      <a:pt x="458" y="724"/>
                    </a:lnTo>
                    <a:lnTo>
                      <a:pt x="488" y="754"/>
                    </a:lnTo>
                    <a:lnTo>
                      <a:pt x="483" y="784"/>
                    </a:lnTo>
                    <a:lnTo>
                      <a:pt x="516" y="784"/>
                    </a:lnTo>
                    <a:lnTo>
                      <a:pt x="532" y="817"/>
                    </a:lnTo>
                    <a:lnTo>
                      <a:pt x="565" y="817"/>
                    </a:lnTo>
                    <a:lnTo>
                      <a:pt x="595" y="842"/>
                    </a:lnTo>
                    <a:lnTo>
                      <a:pt x="641" y="822"/>
                    </a:lnTo>
                    <a:lnTo>
                      <a:pt x="688" y="833"/>
                    </a:lnTo>
                    <a:lnTo>
                      <a:pt x="723" y="858"/>
                    </a:lnTo>
                    <a:lnTo>
                      <a:pt x="756" y="858"/>
                    </a:lnTo>
                    <a:lnTo>
                      <a:pt x="786" y="844"/>
                    </a:lnTo>
                    <a:lnTo>
                      <a:pt x="789" y="872"/>
                    </a:lnTo>
                    <a:lnTo>
                      <a:pt x="832" y="896"/>
                    </a:lnTo>
                    <a:lnTo>
                      <a:pt x="838" y="932"/>
                    </a:lnTo>
                    <a:lnTo>
                      <a:pt x="873" y="948"/>
                    </a:lnTo>
                    <a:lnTo>
                      <a:pt x="898" y="937"/>
                    </a:lnTo>
                    <a:lnTo>
                      <a:pt x="950" y="869"/>
                    </a:lnTo>
                    <a:lnTo>
                      <a:pt x="947" y="833"/>
                    </a:lnTo>
                    <a:lnTo>
                      <a:pt x="982" y="817"/>
                    </a:lnTo>
                    <a:lnTo>
                      <a:pt x="1010" y="831"/>
                    </a:lnTo>
                    <a:lnTo>
                      <a:pt x="1059" y="822"/>
                    </a:lnTo>
                    <a:lnTo>
                      <a:pt x="1097" y="833"/>
                    </a:lnTo>
                    <a:lnTo>
                      <a:pt x="1149" y="809"/>
                    </a:lnTo>
                    <a:lnTo>
                      <a:pt x="1157" y="771"/>
                    </a:lnTo>
                    <a:lnTo>
                      <a:pt x="1127" y="694"/>
                    </a:lnTo>
                    <a:lnTo>
                      <a:pt x="1111" y="639"/>
                    </a:lnTo>
                    <a:lnTo>
                      <a:pt x="1070" y="639"/>
                    </a:lnTo>
                    <a:lnTo>
                      <a:pt x="1051" y="617"/>
                    </a:lnTo>
                    <a:lnTo>
                      <a:pt x="999" y="604"/>
                    </a:lnTo>
                    <a:lnTo>
                      <a:pt x="991" y="566"/>
                    </a:lnTo>
                    <a:lnTo>
                      <a:pt x="955" y="489"/>
                    </a:lnTo>
                    <a:lnTo>
                      <a:pt x="974" y="445"/>
                    </a:lnTo>
                    <a:lnTo>
                      <a:pt x="961" y="440"/>
                    </a:lnTo>
                    <a:lnTo>
                      <a:pt x="944" y="396"/>
                    </a:lnTo>
                    <a:lnTo>
                      <a:pt x="911" y="418"/>
                    </a:lnTo>
                    <a:lnTo>
                      <a:pt x="849" y="385"/>
                    </a:lnTo>
                    <a:lnTo>
                      <a:pt x="797" y="377"/>
                    </a:lnTo>
                    <a:lnTo>
                      <a:pt x="778" y="410"/>
                    </a:lnTo>
                    <a:lnTo>
                      <a:pt x="748" y="361"/>
                    </a:lnTo>
                    <a:lnTo>
                      <a:pt x="712" y="344"/>
                    </a:lnTo>
                    <a:lnTo>
                      <a:pt x="693" y="322"/>
                    </a:lnTo>
                    <a:lnTo>
                      <a:pt x="663" y="341"/>
                    </a:lnTo>
                    <a:lnTo>
                      <a:pt x="630" y="328"/>
                    </a:lnTo>
                    <a:lnTo>
                      <a:pt x="633" y="290"/>
                    </a:lnTo>
                    <a:lnTo>
                      <a:pt x="606" y="262"/>
                    </a:lnTo>
                    <a:lnTo>
                      <a:pt x="568" y="270"/>
                    </a:lnTo>
                    <a:lnTo>
                      <a:pt x="548" y="320"/>
                    </a:lnTo>
                    <a:lnTo>
                      <a:pt x="513" y="355"/>
                    </a:lnTo>
                    <a:lnTo>
                      <a:pt x="478" y="355"/>
                    </a:lnTo>
                    <a:lnTo>
                      <a:pt x="445" y="322"/>
                    </a:lnTo>
                    <a:lnTo>
                      <a:pt x="412" y="311"/>
                    </a:lnTo>
                    <a:lnTo>
                      <a:pt x="396" y="257"/>
                    </a:lnTo>
                    <a:lnTo>
                      <a:pt x="363" y="216"/>
                    </a:lnTo>
                    <a:lnTo>
                      <a:pt x="330" y="219"/>
                    </a:lnTo>
                    <a:lnTo>
                      <a:pt x="297" y="186"/>
                    </a:lnTo>
                    <a:lnTo>
                      <a:pt x="297" y="158"/>
                    </a:lnTo>
                    <a:lnTo>
                      <a:pt x="355" y="142"/>
                    </a:lnTo>
                    <a:lnTo>
                      <a:pt x="401" y="120"/>
                    </a:lnTo>
                    <a:lnTo>
                      <a:pt x="401" y="93"/>
                    </a:lnTo>
                    <a:lnTo>
                      <a:pt x="371" y="63"/>
                    </a:lnTo>
                    <a:lnTo>
                      <a:pt x="377" y="33"/>
                    </a:lnTo>
                    <a:lnTo>
                      <a:pt x="344" y="0"/>
                    </a:lnTo>
                    <a:lnTo>
                      <a:pt x="330" y="33"/>
                    </a:lnTo>
                    <a:lnTo>
                      <a:pt x="306" y="55"/>
                    </a:lnTo>
                    <a:lnTo>
                      <a:pt x="226" y="49"/>
                    </a:lnTo>
                    <a:lnTo>
                      <a:pt x="169" y="63"/>
                    </a:lnTo>
                    <a:lnTo>
                      <a:pt x="169" y="63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182" name="Freeform 13">
                <a:extLst>
                  <a:ext uri="{FF2B5EF4-FFF2-40B4-BE49-F238E27FC236}">
                    <a16:creationId xmlns:a16="http://schemas.microsoft.com/office/drawing/2014/main" id="{BF2D74EC-C1AB-4886-9041-514FAF00F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1647"/>
                <a:ext cx="816" cy="1218"/>
              </a:xfrm>
              <a:custGeom>
                <a:avLst/>
                <a:gdLst>
                  <a:gd name="T0" fmla="*/ 453 w 816"/>
                  <a:gd name="T1" fmla="*/ 232 h 1218"/>
                  <a:gd name="T2" fmla="*/ 399 w 816"/>
                  <a:gd name="T3" fmla="*/ 259 h 1218"/>
                  <a:gd name="T4" fmla="*/ 341 w 816"/>
                  <a:gd name="T5" fmla="*/ 338 h 1218"/>
                  <a:gd name="T6" fmla="*/ 336 w 816"/>
                  <a:gd name="T7" fmla="*/ 388 h 1218"/>
                  <a:gd name="T8" fmla="*/ 289 w 816"/>
                  <a:gd name="T9" fmla="*/ 483 h 1218"/>
                  <a:gd name="T10" fmla="*/ 292 w 816"/>
                  <a:gd name="T11" fmla="*/ 543 h 1218"/>
                  <a:gd name="T12" fmla="*/ 306 w 816"/>
                  <a:gd name="T13" fmla="*/ 609 h 1218"/>
                  <a:gd name="T14" fmla="*/ 333 w 816"/>
                  <a:gd name="T15" fmla="*/ 642 h 1218"/>
                  <a:gd name="T16" fmla="*/ 393 w 816"/>
                  <a:gd name="T17" fmla="*/ 664 h 1218"/>
                  <a:gd name="T18" fmla="*/ 470 w 816"/>
                  <a:gd name="T19" fmla="*/ 705 h 1218"/>
                  <a:gd name="T20" fmla="*/ 524 w 816"/>
                  <a:gd name="T21" fmla="*/ 718 h 1218"/>
                  <a:gd name="T22" fmla="*/ 579 w 816"/>
                  <a:gd name="T23" fmla="*/ 721 h 1218"/>
                  <a:gd name="T24" fmla="*/ 655 w 816"/>
                  <a:gd name="T25" fmla="*/ 726 h 1218"/>
                  <a:gd name="T26" fmla="*/ 691 w 816"/>
                  <a:gd name="T27" fmla="*/ 778 h 1218"/>
                  <a:gd name="T28" fmla="*/ 742 w 816"/>
                  <a:gd name="T29" fmla="*/ 833 h 1218"/>
                  <a:gd name="T30" fmla="*/ 767 w 816"/>
                  <a:gd name="T31" fmla="*/ 893 h 1218"/>
                  <a:gd name="T32" fmla="*/ 816 w 816"/>
                  <a:gd name="T33" fmla="*/ 926 h 1218"/>
                  <a:gd name="T34" fmla="*/ 767 w 816"/>
                  <a:gd name="T35" fmla="*/ 942 h 1218"/>
                  <a:gd name="T36" fmla="*/ 729 w 816"/>
                  <a:gd name="T37" fmla="*/ 1008 h 1218"/>
                  <a:gd name="T38" fmla="*/ 663 w 816"/>
                  <a:gd name="T39" fmla="*/ 1002 h 1218"/>
                  <a:gd name="T40" fmla="*/ 631 w 816"/>
                  <a:gd name="T41" fmla="*/ 1057 h 1218"/>
                  <a:gd name="T42" fmla="*/ 562 w 816"/>
                  <a:gd name="T43" fmla="*/ 1060 h 1218"/>
                  <a:gd name="T44" fmla="*/ 521 w 816"/>
                  <a:gd name="T45" fmla="*/ 1115 h 1218"/>
                  <a:gd name="T46" fmla="*/ 459 w 816"/>
                  <a:gd name="T47" fmla="*/ 1095 h 1218"/>
                  <a:gd name="T48" fmla="*/ 423 w 816"/>
                  <a:gd name="T49" fmla="*/ 1087 h 1218"/>
                  <a:gd name="T50" fmla="*/ 415 w 816"/>
                  <a:gd name="T51" fmla="*/ 1155 h 1218"/>
                  <a:gd name="T52" fmla="*/ 347 w 816"/>
                  <a:gd name="T53" fmla="*/ 1183 h 1218"/>
                  <a:gd name="T54" fmla="*/ 289 w 816"/>
                  <a:gd name="T55" fmla="*/ 1180 h 1218"/>
                  <a:gd name="T56" fmla="*/ 270 w 816"/>
                  <a:gd name="T57" fmla="*/ 1139 h 1218"/>
                  <a:gd name="T58" fmla="*/ 224 w 816"/>
                  <a:gd name="T59" fmla="*/ 1106 h 1218"/>
                  <a:gd name="T60" fmla="*/ 188 w 816"/>
                  <a:gd name="T61" fmla="*/ 1057 h 1218"/>
                  <a:gd name="T62" fmla="*/ 167 w 816"/>
                  <a:gd name="T63" fmla="*/ 1008 h 1218"/>
                  <a:gd name="T64" fmla="*/ 120 w 816"/>
                  <a:gd name="T65" fmla="*/ 978 h 1218"/>
                  <a:gd name="T66" fmla="*/ 123 w 816"/>
                  <a:gd name="T67" fmla="*/ 1024 h 1218"/>
                  <a:gd name="T68" fmla="*/ 120 w 816"/>
                  <a:gd name="T69" fmla="*/ 1087 h 1218"/>
                  <a:gd name="T70" fmla="*/ 57 w 816"/>
                  <a:gd name="T71" fmla="*/ 1074 h 1218"/>
                  <a:gd name="T72" fmla="*/ 52 w 816"/>
                  <a:gd name="T73" fmla="*/ 1016 h 1218"/>
                  <a:gd name="T74" fmla="*/ 82 w 816"/>
                  <a:gd name="T75" fmla="*/ 948 h 1218"/>
                  <a:gd name="T76" fmla="*/ 22 w 816"/>
                  <a:gd name="T77" fmla="*/ 937 h 1218"/>
                  <a:gd name="T78" fmla="*/ 57 w 816"/>
                  <a:gd name="T79" fmla="*/ 863 h 1218"/>
                  <a:gd name="T80" fmla="*/ 87 w 816"/>
                  <a:gd name="T81" fmla="*/ 800 h 1218"/>
                  <a:gd name="T82" fmla="*/ 52 w 816"/>
                  <a:gd name="T83" fmla="*/ 740 h 1218"/>
                  <a:gd name="T84" fmla="*/ 27 w 816"/>
                  <a:gd name="T85" fmla="*/ 664 h 1218"/>
                  <a:gd name="T86" fmla="*/ 36 w 816"/>
                  <a:gd name="T87" fmla="*/ 593 h 1218"/>
                  <a:gd name="T88" fmla="*/ 17 w 816"/>
                  <a:gd name="T89" fmla="*/ 535 h 1218"/>
                  <a:gd name="T90" fmla="*/ 0 w 816"/>
                  <a:gd name="T91" fmla="*/ 470 h 1218"/>
                  <a:gd name="T92" fmla="*/ 44 w 816"/>
                  <a:gd name="T93" fmla="*/ 396 h 1218"/>
                  <a:gd name="T94" fmla="*/ 79 w 816"/>
                  <a:gd name="T95" fmla="*/ 292 h 1218"/>
                  <a:gd name="T96" fmla="*/ 142 w 816"/>
                  <a:gd name="T97" fmla="*/ 221 h 1218"/>
                  <a:gd name="T98" fmla="*/ 183 w 816"/>
                  <a:gd name="T99" fmla="*/ 172 h 1218"/>
                  <a:gd name="T100" fmla="*/ 131 w 816"/>
                  <a:gd name="T101" fmla="*/ 134 h 1218"/>
                  <a:gd name="T102" fmla="*/ 71 w 816"/>
                  <a:gd name="T103" fmla="*/ 43 h 1218"/>
                  <a:gd name="T104" fmla="*/ 142 w 816"/>
                  <a:gd name="T105" fmla="*/ 13 h 1218"/>
                  <a:gd name="T106" fmla="*/ 238 w 816"/>
                  <a:gd name="T107" fmla="*/ 38 h 1218"/>
                  <a:gd name="T108" fmla="*/ 306 w 816"/>
                  <a:gd name="T109" fmla="*/ 49 h 1218"/>
                  <a:gd name="T110" fmla="*/ 347 w 816"/>
                  <a:gd name="T111" fmla="*/ 117 h 1218"/>
                  <a:gd name="T112" fmla="*/ 409 w 816"/>
                  <a:gd name="T113" fmla="*/ 161 h 1218"/>
                  <a:gd name="T114" fmla="*/ 453 w 816"/>
                  <a:gd name="T115" fmla="*/ 172 h 1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16" h="1218">
                    <a:moveTo>
                      <a:pt x="453" y="172"/>
                    </a:moveTo>
                    <a:lnTo>
                      <a:pt x="453" y="232"/>
                    </a:lnTo>
                    <a:lnTo>
                      <a:pt x="426" y="232"/>
                    </a:lnTo>
                    <a:lnTo>
                      <a:pt x="399" y="259"/>
                    </a:lnTo>
                    <a:lnTo>
                      <a:pt x="341" y="297"/>
                    </a:lnTo>
                    <a:lnTo>
                      <a:pt x="341" y="338"/>
                    </a:lnTo>
                    <a:lnTo>
                      <a:pt x="319" y="358"/>
                    </a:lnTo>
                    <a:lnTo>
                      <a:pt x="336" y="388"/>
                    </a:lnTo>
                    <a:lnTo>
                      <a:pt x="300" y="437"/>
                    </a:lnTo>
                    <a:lnTo>
                      <a:pt x="289" y="483"/>
                    </a:lnTo>
                    <a:lnTo>
                      <a:pt x="314" y="508"/>
                    </a:lnTo>
                    <a:lnTo>
                      <a:pt x="292" y="543"/>
                    </a:lnTo>
                    <a:lnTo>
                      <a:pt x="284" y="587"/>
                    </a:lnTo>
                    <a:lnTo>
                      <a:pt x="306" y="609"/>
                    </a:lnTo>
                    <a:lnTo>
                      <a:pt x="333" y="609"/>
                    </a:lnTo>
                    <a:lnTo>
                      <a:pt x="333" y="642"/>
                    </a:lnTo>
                    <a:lnTo>
                      <a:pt x="369" y="642"/>
                    </a:lnTo>
                    <a:lnTo>
                      <a:pt x="393" y="664"/>
                    </a:lnTo>
                    <a:lnTo>
                      <a:pt x="437" y="653"/>
                    </a:lnTo>
                    <a:lnTo>
                      <a:pt x="470" y="705"/>
                    </a:lnTo>
                    <a:lnTo>
                      <a:pt x="500" y="705"/>
                    </a:lnTo>
                    <a:lnTo>
                      <a:pt x="524" y="718"/>
                    </a:lnTo>
                    <a:lnTo>
                      <a:pt x="554" y="696"/>
                    </a:lnTo>
                    <a:lnTo>
                      <a:pt x="579" y="721"/>
                    </a:lnTo>
                    <a:lnTo>
                      <a:pt x="611" y="705"/>
                    </a:lnTo>
                    <a:lnTo>
                      <a:pt x="655" y="726"/>
                    </a:lnTo>
                    <a:lnTo>
                      <a:pt x="644" y="778"/>
                    </a:lnTo>
                    <a:lnTo>
                      <a:pt x="691" y="778"/>
                    </a:lnTo>
                    <a:lnTo>
                      <a:pt x="707" y="822"/>
                    </a:lnTo>
                    <a:lnTo>
                      <a:pt x="742" y="833"/>
                    </a:lnTo>
                    <a:lnTo>
                      <a:pt x="772" y="863"/>
                    </a:lnTo>
                    <a:lnTo>
                      <a:pt x="767" y="893"/>
                    </a:lnTo>
                    <a:lnTo>
                      <a:pt x="800" y="893"/>
                    </a:lnTo>
                    <a:lnTo>
                      <a:pt x="816" y="926"/>
                    </a:lnTo>
                    <a:lnTo>
                      <a:pt x="792" y="951"/>
                    </a:lnTo>
                    <a:lnTo>
                      <a:pt x="767" y="942"/>
                    </a:lnTo>
                    <a:lnTo>
                      <a:pt x="729" y="967"/>
                    </a:lnTo>
                    <a:lnTo>
                      <a:pt x="729" y="1008"/>
                    </a:lnTo>
                    <a:lnTo>
                      <a:pt x="696" y="1041"/>
                    </a:lnTo>
                    <a:lnTo>
                      <a:pt x="663" y="1002"/>
                    </a:lnTo>
                    <a:lnTo>
                      <a:pt x="617" y="1019"/>
                    </a:lnTo>
                    <a:lnTo>
                      <a:pt x="631" y="1057"/>
                    </a:lnTo>
                    <a:lnTo>
                      <a:pt x="590" y="1071"/>
                    </a:lnTo>
                    <a:lnTo>
                      <a:pt x="562" y="1060"/>
                    </a:lnTo>
                    <a:lnTo>
                      <a:pt x="538" y="1084"/>
                    </a:lnTo>
                    <a:lnTo>
                      <a:pt x="521" y="1115"/>
                    </a:lnTo>
                    <a:lnTo>
                      <a:pt x="497" y="1093"/>
                    </a:lnTo>
                    <a:lnTo>
                      <a:pt x="459" y="1095"/>
                    </a:lnTo>
                    <a:lnTo>
                      <a:pt x="448" y="1065"/>
                    </a:lnTo>
                    <a:lnTo>
                      <a:pt x="423" y="1087"/>
                    </a:lnTo>
                    <a:lnTo>
                      <a:pt x="437" y="1134"/>
                    </a:lnTo>
                    <a:lnTo>
                      <a:pt x="415" y="1155"/>
                    </a:lnTo>
                    <a:lnTo>
                      <a:pt x="401" y="1175"/>
                    </a:lnTo>
                    <a:lnTo>
                      <a:pt x="347" y="1183"/>
                    </a:lnTo>
                    <a:lnTo>
                      <a:pt x="311" y="1218"/>
                    </a:lnTo>
                    <a:lnTo>
                      <a:pt x="289" y="1180"/>
                    </a:lnTo>
                    <a:lnTo>
                      <a:pt x="289" y="1158"/>
                    </a:lnTo>
                    <a:lnTo>
                      <a:pt x="270" y="1139"/>
                    </a:lnTo>
                    <a:lnTo>
                      <a:pt x="229" y="1139"/>
                    </a:lnTo>
                    <a:lnTo>
                      <a:pt x="224" y="1106"/>
                    </a:lnTo>
                    <a:lnTo>
                      <a:pt x="224" y="1079"/>
                    </a:lnTo>
                    <a:lnTo>
                      <a:pt x="188" y="1057"/>
                    </a:lnTo>
                    <a:lnTo>
                      <a:pt x="188" y="1030"/>
                    </a:lnTo>
                    <a:lnTo>
                      <a:pt x="167" y="1008"/>
                    </a:lnTo>
                    <a:lnTo>
                      <a:pt x="153" y="978"/>
                    </a:lnTo>
                    <a:lnTo>
                      <a:pt x="120" y="978"/>
                    </a:lnTo>
                    <a:lnTo>
                      <a:pt x="98" y="1002"/>
                    </a:lnTo>
                    <a:lnTo>
                      <a:pt x="123" y="1024"/>
                    </a:lnTo>
                    <a:lnTo>
                      <a:pt x="145" y="1049"/>
                    </a:lnTo>
                    <a:lnTo>
                      <a:pt x="120" y="1087"/>
                    </a:lnTo>
                    <a:lnTo>
                      <a:pt x="104" y="1104"/>
                    </a:lnTo>
                    <a:lnTo>
                      <a:pt x="57" y="1074"/>
                    </a:lnTo>
                    <a:lnTo>
                      <a:pt x="79" y="1052"/>
                    </a:lnTo>
                    <a:lnTo>
                      <a:pt x="52" y="1016"/>
                    </a:lnTo>
                    <a:lnTo>
                      <a:pt x="52" y="978"/>
                    </a:lnTo>
                    <a:lnTo>
                      <a:pt x="82" y="948"/>
                    </a:lnTo>
                    <a:lnTo>
                      <a:pt x="49" y="937"/>
                    </a:lnTo>
                    <a:lnTo>
                      <a:pt x="22" y="937"/>
                    </a:lnTo>
                    <a:lnTo>
                      <a:pt x="38" y="890"/>
                    </a:lnTo>
                    <a:lnTo>
                      <a:pt x="57" y="863"/>
                    </a:lnTo>
                    <a:lnTo>
                      <a:pt x="57" y="830"/>
                    </a:lnTo>
                    <a:lnTo>
                      <a:pt x="87" y="800"/>
                    </a:lnTo>
                    <a:lnTo>
                      <a:pt x="87" y="757"/>
                    </a:lnTo>
                    <a:lnTo>
                      <a:pt x="52" y="740"/>
                    </a:lnTo>
                    <a:lnTo>
                      <a:pt x="52" y="716"/>
                    </a:lnTo>
                    <a:lnTo>
                      <a:pt x="27" y="664"/>
                    </a:lnTo>
                    <a:lnTo>
                      <a:pt x="3" y="614"/>
                    </a:lnTo>
                    <a:lnTo>
                      <a:pt x="36" y="593"/>
                    </a:lnTo>
                    <a:lnTo>
                      <a:pt x="22" y="579"/>
                    </a:lnTo>
                    <a:lnTo>
                      <a:pt x="17" y="535"/>
                    </a:lnTo>
                    <a:lnTo>
                      <a:pt x="0" y="502"/>
                    </a:lnTo>
                    <a:lnTo>
                      <a:pt x="0" y="470"/>
                    </a:lnTo>
                    <a:lnTo>
                      <a:pt x="60" y="420"/>
                    </a:lnTo>
                    <a:lnTo>
                      <a:pt x="44" y="396"/>
                    </a:lnTo>
                    <a:lnTo>
                      <a:pt x="52" y="347"/>
                    </a:lnTo>
                    <a:lnTo>
                      <a:pt x="79" y="292"/>
                    </a:lnTo>
                    <a:lnTo>
                      <a:pt x="90" y="246"/>
                    </a:lnTo>
                    <a:lnTo>
                      <a:pt x="142" y="221"/>
                    </a:lnTo>
                    <a:lnTo>
                      <a:pt x="183" y="221"/>
                    </a:lnTo>
                    <a:lnTo>
                      <a:pt x="183" y="172"/>
                    </a:lnTo>
                    <a:lnTo>
                      <a:pt x="156" y="144"/>
                    </a:lnTo>
                    <a:lnTo>
                      <a:pt x="131" y="134"/>
                    </a:lnTo>
                    <a:lnTo>
                      <a:pt x="112" y="65"/>
                    </a:lnTo>
                    <a:lnTo>
                      <a:pt x="71" y="43"/>
                    </a:lnTo>
                    <a:lnTo>
                      <a:pt x="93" y="0"/>
                    </a:lnTo>
                    <a:lnTo>
                      <a:pt x="142" y="13"/>
                    </a:lnTo>
                    <a:lnTo>
                      <a:pt x="178" y="21"/>
                    </a:lnTo>
                    <a:lnTo>
                      <a:pt x="238" y="38"/>
                    </a:lnTo>
                    <a:lnTo>
                      <a:pt x="265" y="62"/>
                    </a:lnTo>
                    <a:lnTo>
                      <a:pt x="306" y="49"/>
                    </a:lnTo>
                    <a:lnTo>
                      <a:pt x="311" y="93"/>
                    </a:lnTo>
                    <a:lnTo>
                      <a:pt x="347" y="117"/>
                    </a:lnTo>
                    <a:lnTo>
                      <a:pt x="396" y="117"/>
                    </a:lnTo>
                    <a:lnTo>
                      <a:pt x="409" y="161"/>
                    </a:lnTo>
                    <a:lnTo>
                      <a:pt x="453" y="172"/>
                    </a:lnTo>
                    <a:lnTo>
                      <a:pt x="453" y="172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183" name="Freeform 14">
                <a:extLst>
                  <a:ext uri="{FF2B5EF4-FFF2-40B4-BE49-F238E27FC236}">
                    <a16:creationId xmlns:a16="http://schemas.microsoft.com/office/drawing/2014/main" id="{373D04F5-E9BC-4198-BBB1-1FADA8754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311"/>
                <a:ext cx="980" cy="770"/>
              </a:xfrm>
              <a:custGeom>
                <a:avLst/>
                <a:gdLst>
                  <a:gd name="T0" fmla="*/ 311 w 980"/>
                  <a:gd name="T1" fmla="*/ 2 h 770"/>
                  <a:gd name="T2" fmla="*/ 380 w 980"/>
                  <a:gd name="T3" fmla="*/ 43 h 770"/>
                  <a:gd name="T4" fmla="*/ 456 w 980"/>
                  <a:gd name="T5" fmla="*/ 27 h 770"/>
                  <a:gd name="T6" fmla="*/ 494 w 980"/>
                  <a:gd name="T7" fmla="*/ 112 h 770"/>
                  <a:gd name="T8" fmla="*/ 565 w 980"/>
                  <a:gd name="T9" fmla="*/ 95 h 770"/>
                  <a:gd name="T10" fmla="*/ 587 w 980"/>
                  <a:gd name="T11" fmla="*/ 174 h 770"/>
                  <a:gd name="T12" fmla="*/ 652 w 980"/>
                  <a:gd name="T13" fmla="*/ 117 h 770"/>
                  <a:gd name="T14" fmla="*/ 726 w 980"/>
                  <a:gd name="T15" fmla="*/ 153 h 770"/>
                  <a:gd name="T16" fmla="*/ 797 w 980"/>
                  <a:gd name="T17" fmla="*/ 117 h 770"/>
                  <a:gd name="T18" fmla="*/ 852 w 980"/>
                  <a:gd name="T19" fmla="*/ 221 h 770"/>
                  <a:gd name="T20" fmla="*/ 794 w 980"/>
                  <a:gd name="T21" fmla="*/ 286 h 770"/>
                  <a:gd name="T22" fmla="*/ 729 w 980"/>
                  <a:gd name="T23" fmla="*/ 377 h 770"/>
                  <a:gd name="T24" fmla="*/ 805 w 980"/>
                  <a:gd name="T25" fmla="*/ 407 h 770"/>
                  <a:gd name="T26" fmla="*/ 824 w 980"/>
                  <a:gd name="T27" fmla="*/ 450 h 770"/>
                  <a:gd name="T28" fmla="*/ 876 w 980"/>
                  <a:gd name="T29" fmla="*/ 470 h 770"/>
                  <a:gd name="T30" fmla="*/ 955 w 980"/>
                  <a:gd name="T31" fmla="*/ 565 h 770"/>
                  <a:gd name="T32" fmla="*/ 980 w 980"/>
                  <a:gd name="T33" fmla="*/ 658 h 770"/>
                  <a:gd name="T34" fmla="*/ 906 w 980"/>
                  <a:gd name="T35" fmla="*/ 636 h 770"/>
                  <a:gd name="T36" fmla="*/ 849 w 980"/>
                  <a:gd name="T37" fmla="*/ 685 h 770"/>
                  <a:gd name="T38" fmla="*/ 808 w 980"/>
                  <a:gd name="T39" fmla="*/ 759 h 770"/>
                  <a:gd name="T40" fmla="*/ 715 w 980"/>
                  <a:gd name="T41" fmla="*/ 770 h 770"/>
                  <a:gd name="T42" fmla="*/ 647 w 980"/>
                  <a:gd name="T43" fmla="*/ 721 h 770"/>
                  <a:gd name="T44" fmla="*/ 598 w 980"/>
                  <a:gd name="T45" fmla="*/ 696 h 770"/>
                  <a:gd name="T46" fmla="*/ 576 w 980"/>
                  <a:gd name="T47" fmla="*/ 636 h 770"/>
                  <a:gd name="T48" fmla="*/ 494 w 980"/>
                  <a:gd name="T49" fmla="*/ 655 h 770"/>
                  <a:gd name="T50" fmla="*/ 453 w 980"/>
                  <a:gd name="T51" fmla="*/ 666 h 770"/>
                  <a:gd name="T52" fmla="*/ 426 w 980"/>
                  <a:gd name="T53" fmla="*/ 633 h 770"/>
                  <a:gd name="T54" fmla="*/ 339 w 980"/>
                  <a:gd name="T55" fmla="*/ 674 h 770"/>
                  <a:gd name="T56" fmla="*/ 251 w 980"/>
                  <a:gd name="T57" fmla="*/ 707 h 770"/>
                  <a:gd name="T58" fmla="*/ 210 w 980"/>
                  <a:gd name="T59" fmla="*/ 680 h 770"/>
                  <a:gd name="T60" fmla="*/ 186 w 980"/>
                  <a:gd name="T61" fmla="*/ 612 h 770"/>
                  <a:gd name="T62" fmla="*/ 180 w 980"/>
                  <a:gd name="T63" fmla="*/ 554 h 770"/>
                  <a:gd name="T64" fmla="*/ 156 w 980"/>
                  <a:gd name="T65" fmla="*/ 500 h 770"/>
                  <a:gd name="T66" fmla="*/ 71 w 980"/>
                  <a:gd name="T67" fmla="*/ 513 h 770"/>
                  <a:gd name="T68" fmla="*/ 44 w 980"/>
                  <a:gd name="T69" fmla="*/ 456 h 770"/>
                  <a:gd name="T70" fmla="*/ 0 w 980"/>
                  <a:gd name="T71" fmla="*/ 420 h 770"/>
                  <a:gd name="T72" fmla="*/ 11 w 980"/>
                  <a:gd name="T73" fmla="*/ 344 h 770"/>
                  <a:gd name="T74" fmla="*/ 3 w 980"/>
                  <a:gd name="T75" fmla="*/ 292 h 770"/>
                  <a:gd name="T76" fmla="*/ 66 w 980"/>
                  <a:gd name="T77" fmla="*/ 297 h 770"/>
                  <a:gd name="T78" fmla="*/ 169 w 980"/>
                  <a:gd name="T79" fmla="*/ 292 h 770"/>
                  <a:gd name="T80" fmla="*/ 219 w 980"/>
                  <a:gd name="T81" fmla="*/ 306 h 770"/>
                  <a:gd name="T82" fmla="*/ 251 w 980"/>
                  <a:gd name="T83" fmla="*/ 254 h 770"/>
                  <a:gd name="T84" fmla="*/ 336 w 980"/>
                  <a:gd name="T85" fmla="*/ 267 h 770"/>
                  <a:gd name="T86" fmla="*/ 300 w 980"/>
                  <a:gd name="T87" fmla="*/ 213 h 770"/>
                  <a:gd name="T88" fmla="*/ 298 w 980"/>
                  <a:gd name="T89" fmla="*/ 155 h 770"/>
                  <a:gd name="T90" fmla="*/ 287 w 980"/>
                  <a:gd name="T91" fmla="*/ 87 h 770"/>
                  <a:gd name="T92" fmla="*/ 262 w 980"/>
                  <a:gd name="T93" fmla="*/ 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80" h="770">
                    <a:moveTo>
                      <a:pt x="262" y="0"/>
                    </a:moveTo>
                    <a:lnTo>
                      <a:pt x="311" y="2"/>
                    </a:lnTo>
                    <a:lnTo>
                      <a:pt x="363" y="27"/>
                    </a:lnTo>
                    <a:lnTo>
                      <a:pt x="380" y="43"/>
                    </a:lnTo>
                    <a:lnTo>
                      <a:pt x="415" y="49"/>
                    </a:lnTo>
                    <a:lnTo>
                      <a:pt x="456" y="27"/>
                    </a:lnTo>
                    <a:lnTo>
                      <a:pt x="472" y="62"/>
                    </a:lnTo>
                    <a:lnTo>
                      <a:pt x="494" y="112"/>
                    </a:lnTo>
                    <a:lnTo>
                      <a:pt x="521" y="112"/>
                    </a:lnTo>
                    <a:lnTo>
                      <a:pt x="565" y="95"/>
                    </a:lnTo>
                    <a:lnTo>
                      <a:pt x="590" y="144"/>
                    </a:lnTo>
                    <a:lnTo>
                      <a:pt x="587" y="174"/>
                    </a:lnTo>
                    <a:lnTo>
                      <a:pt x="625" y="144"/>
                    </a:lnTo>
                    <a:lnTo>
                      <a:pt x="652" y="117"/>
                    </a:lnTo>
                    <a:lnTo>
                      <a:pt x="702" y="153"/>
                    </a:lnTo>
                    <a:lnTo>
                      <a:pt x="726" y="153"/>
                    </a:lnTo>
                    <a:lnTo>
                      <a:pt x="732" y="117"/>
                    </a:lnTo>
                    <a:lnTo>
                      <a:pt x="797" y="117"/>
                    </a:lnTo>
                    <a:lnTo>
                      <a:pt x="879" y="199"/>
                    </a:lnTo>
                    <a:lnTo>
                      <a:pt x="852" y="221"/>
                    </a:lnTo>
                    <a:lnTo>
                      <a:pt x="846" y="267"/>
                    </a:lnTo>
                    <a:lnTo>
                      <a:pt x="794" y="286"/>
                    </a:lnTo>
                    <a:lnTo>
                      <a:pt x="721" y="344"/>
                    </a:lnTo>
                    <a:lnTo>
                      <a:pt x="729" y="377"/>
                    </a:lnTo>
                    <a:lnTo>
                      <a:pt x="770" y="423"/>
                    </a:lnTo>
                    <a:lnTo>
                      <a:pt x="805" y="407"/>
                    </a:lnTo>
                    <a:lnTo>
                      <a:pt x="824" y="426"/>
                    </a:lnTo>
                    <a:lnTo>
                      <a:pt x="824" y="450"/>
                    </a:lnTo>
                    <a:lnTo>
                      <a:pt x="846" y="475"/>
                    </a:lnTo>
                    <a:lnTo>
                      <a:pt x="876" y="470"/>
                    </a:lnTo>
                    <a:lnTo>
                      <a:pt x="909" y="530"/>
                    </a:lnTo>
                    <a:lnTo>
                      <a:pt x="955" y="565"/>
                    </a:lnTo>
                    <a:lnTo>
                      <a:pt x="964" y="625"/>
                    </a:lnTo>
                    <a:lnTo>
                      <a:pt x="980" y="658"/>
                    </a:lnTo>
                    <a:lnTo>
                      <a:pt x="931" y="636"/>
                    </a:lnTo>
                    <a:lnTo>
                      <a:pt x="906" y="636"/>
                    </a:lnTo>
                    <a:lnTo>
                      <a:pt x="906" y="669"/>
                    </a:lnTo>
                    <a:lnTo>
                      <a:pt x="849" y="685"/>
                    </a:lnTo>
                    <a:lnTo>
                      <a:pt x="819" y="715"/>
                    </a:lnTo>
                    <a:lnTo>
                      <a:pt x="808" y="759"/>
                    </a:lnTo>
                    <a:lnTo>
                      <a:pt x="753" y="759"/>
                    </a:lnTo>
                    <a:lnTo>
                      <a:pt x="715" y="770"/>
                    </a:lnTo>
                    <a:lnTo>
                      <a:pt x="691" y="746"/>
                    </a:lnTo>
                    <a:lnTo>
                      <a:pt x="647" y="721"/>
                    </a:lnTo>
                    <a:lnTo>
                      <a:pt x="622" y="696"/>
                    </a:lnTo>
                    <a:lnTo>
                      <a:pt x="598" y="696"/>
                    </a:lnTo>
                    <a:lnTo>
                      <a:pt x="598" y="658"/>
                    </a:lnTo>
                    <a:lnTo>
                      <a:pt x="576" y="636"/>
                    </a:lnTo>
                    <a:lnTo>
                      <a:pt x="532" y="636"/>
                    </a:lnTo>
                    <a:lnTo>
                      <a:pt x="494" y="655"/>
                    </a:lnTo>
                    <a:lnTo>
                      <a:pt x="475" y="674"/>
                    </a:lnTo>
                    <a:lnTo>
                      <a:pt x="453" y="666"/>
                    </a:lnTo>
                    <a:lnTo>
                      <a:pt x="453" y="633"/>
                    </a:lnTo>
                    <a:lnTo>
                      <a:pt x="426" y="633"/>
                    </a:lnTo>
                    <a:lnTo>
                      <a:pt x="396" y="674"/>
                    </a:lnTo>
                    <a:lnTo>
                      <a:pt x="339" y="674"/>
                    </a:lnTo>
                    <a:lnTo>
                      <a:pt x="309" y="658"/>
                    </a:lnTo>
                    <a:lnTo>
                      <a:pt x="251" y="707"/>
                    </a:lnTo>
                    <a:lnTo>
                      <a:pt x="199" y="718"/>
                    </a:lnTo>
                    <a:lnTo>
                      <a:pt x="210" y="680"/>
                    </a:lnTo>
                    <a:lnTo>
                      <a:pt x="164" y="653"/>
                    </a:lnTo>
                    <a:lnTo>
                      <a:pt x="186" y="612"/>
                    </a:lnTo>
                    <a:lnTo>
                      <a:pt x="175" y="587"/>
                    </a:lnTo>
                    <a:lnTo>
                      <a:pt x="180" y="554"/>
                    </a:lnTo>
                    <a:lnTo>
                      <a:pt x="175" y="519"/>
                    </a:lnTo>
                    <a:lnTo>
                      <a:pt x="156" y="500"/>
                    </a:lnTo>
                    <a:lnTo>
                      <a:pt x="123" y="521"/>
                    </a:lnTo>
                    <a:lnTo>
                      <a:pt x="71" y="513"/>
                    </a:lnTo>
                    <a:lnTo>
                      <a:pt x="71" y="483"/>
                    </a:lnTo>
                    <a:lnTo>
                      <a:pt x="44" y="456"/>
                    </a:lnTo>
                    <a:lnTo>
                      <a:pt x="8" y="448"/>
                    </a:lnTo>
                    <a:lnTo>
                      <a:pt x="0" y="420"/>
                    </a:lnTo>
                    <a:lnTo>
                      <a:pt x="28" y="393"/>
                    </a:lnTo>
                    <a:lnTo>
                      <a:pt x="11" y="344"/>
                    </a:lnTo>
                    <a:lnTo>
                      <a:pt x="19" y="316"/>
                    </a:lnTo>
                    <a:lnTo>
                      <a:pt x="3" y="292"/>
                    </a:lnTo>
                    <a:lnTo>
                      <a:pt x="19" y="270"/>
                    </a:lnTo>
                    <a:lnTo>
                      <a:pt x="66" y="297"/>
                    </a:lnTo>
                    <a:lnTo>
                      <a:pt x="107" y="270"/>
                    </a:lnTo>
                    <a:lnTo>
                      <a:pt x="169" y="292"/>
                    </a:lnTo>
                    <a:lnTo>
                      <a:pt x="189" y="322"/>
                    </a:lnTo>
                    <a:lnTo>
                      <a:pt x="219" y="306"/>
                    </a:lnTo>
                    <a:lnTo>
                      <a:pt x="219" y="276"/>
                    </a:lnTo>
                    <a:lnTo>
                      <a:pt x="251" y="254"/>
                    </a:lnTo>
                    <a:lnTo>
                      <a:pt x="279" y="281"/>
                    </a:lnTo>
                    <a:lnTo>
                      <a:pt x="336" y="267"/>
                    </a:lnTo>
                    <a:lnTo>
                      <a:pt x="336" y="248"/>
                    </a:lnTo>
                    <a:lnTo>
                      <a:pt x="300" y="213"/>
                    </a:lnTo>
                    <a:lnTo>
                      <a:pt x="320" y="177"/>
                    </a:lnTo>
                    <a:lnTo>
                      <a:pt x="298" y="155"/>
                    </a:lnTo>
                    <a:lnTo>
                      <a:pt x="306" y="131"/>
                    </a:lnTo>
                    <a:lnTo>
                      <a:pt x="287" y="87"/>
                    </a:lnTo>
                    <a:lnTo>
                      <a:pt x="298" y="40"/>
                    </a:lnTo>
                    <a:lnTo>
                      <a:pt x="262" y="0"/>
                    </a:lnTo>
                    <a:lnTo>
                      <a:pt x="262" y="0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184" name="Freeform 15">
                <a:extLst>
                  <a:ext uri="{FF2B5EF4-FFF2-40B4-BE49-F238E27FC236}">
                    <a16:creationId xmlns:a16="http://schemas.microsoft.com/office/drawing/2014/main" id="{63D98DA7-6625-48B6-A293-32D757298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1633"/>
                <a:ext cx="792" cy="577"/>
              </a:xfrm>
              <a:custGeom>
                <a:avLst/>
                <a:gdLst>
                  <a:gd name="T0" fmla="*/ 100 w 290"/>
                  <a:gd name="T1" fmla="*/ 209 h 211"/>
                  <a:gd name="T2" fmla="*/ 89 w 290"/>
                  <a:gd name="T3" fmla="*/ 193 h 211"/>
                  <a:gd name="T4" fmla="*/ 57 w 290"/>
                  <a:gd name="T5" fmla="*/ 158 h 211"/>
                  <a:gd name="T6" fmla="*/ 28 w 290"/>
                  <a:gd name="T7" fmla="*/ 131 h 211"/>
                  <a:gd name="T8" fmla="*/ 23 w 290"/>
                  <a:gd name="T9" fmla="*/ 103 h 211"/>
                  <a:gd name="T10" fmla="*/ 0 w 290"/>
                  <a:gd name="T11" fmla="*/ 73 h 211"/>
                  <a:gd name="T12" fmla="*/ 1 w 290"/>
                  <a:gd name="T13" fmla="*/ 46 h 211"/>
                  <a:gd name="T14" fmla="*/ 24 w 290"/>
                  <a:gd name="T15" fmla="*/ 50 h 211"/>
                  <a:gd name="T16" fmla="*/ 34 w 290"/>
                  <a:gd name="T17" fmla="*/ 63 h 211"/>
                  <a:gd name="T18" fmla="*/ 36 w 290"/>
                  <a:gd name="T19" fmla="*/ 78 h 211"/>
                  <a:gd name="T20" fmla="*/ 42 w 290"/>
                  <a:gd name="T21" fmla="*/ 98 h 211"/>
                  <a:gd name="T22" fmla="*/ 55 w 290"/>
                  <a:gd name="T23" fmla="*/ 86 h 211"/>
                  <a:gd name="T24" fmla="*/ 67 w 290"/>
                  <a:gd name="T25" fmla="*/ 64 h 211"/>
                  <a:gd name="T26" fmla="*/ 95 w 290"/>
                  <a:gd name="T27" fmla="*/ 34 h 211"/>
                  <a:gd name="T28" fmla="*/ 102 w 290"/>
                  <a:gd name="T29" fmla="*/ 19 h 211"/>
                  <a:gd name="T30" fmla="*/ 140 w 290"/>
                  <a:gd name="T31" fmla="*/ 13 h 211"/>
                  <a:gd name="T32" fmla="*/ 158 w 290"/>
                  <a:gd name="T33" fmla="*/ 5 h 211"/>
                  <a:gd name="T34" fmla="*/ 203 w 290"/>
                  <a:gd name="T35" fmla="*/ 16 h 211"/>
                  <a:gd name="T36" fmla="*/ 234 w 290"/>
                  <a:gd name="T37" fmla="*/ 27 h 211"/>
                  <a:gd name="T38" fmla="*/ 245 w 290"/>
                  <a:gd name="T39" fmla="*/ 41 h 211"/>
                  <a:gd name="T40" fmla="*/ 278 w 290"/>
                  <a:gd name="T41" fmla="*/ 49 h 211"/>
                  <a:gd name="T42" fmla="*/ 274 w 290"/>
                  <a:gd name="T43" fmla="*/ 69 h 211"/>
                  <a:gd name="T44" fmla="*/ 279 w 290"/>
                  <a:gd name="T45" fmla="*/ 91 h 211"/>
                  <a:gd name="T46" fmla="*/ 285 w 290"/>
                  <a:gd name="T47" fmla="*/ 113 h 211"/>
                  <a:gd name="T48" fmla="*/ 290 w 290"/>
                  <a:gd name="T49" fmla="*/ 138 h 211"/>
                  <a:gd name="T50" fmla="*/ 271 w 290"/>
                  <a:gd name="T51" fmla="*/ 159 h 211"/>
                  <a:gd name="T52" fmla="*/ 255 w 290"/>
                  <a:gd name="T53" fmla="*/ 165 h 211"/>
                  <a:gd name="T54" fmla="*/ 205 w 290"/>
                  <a:gd name="T55" fmla="*/ 184 h 211"/>
                  <a:gd name="T56" fmla="*/ 197 w 290"/>
                  <a:gd name="T57" fmla="*/ 204 h 211"/>
                  <a:gd name="T58" fmla="*/ 177 w 290"/>
                  <a:gd name="T59" fmla="*/ 201 h 211"/>
                  <a:gd name="T60" fmla="*/ 147 w 290"/>
                  <a:gd name="T61" fmla="*/ 199 h 211"/>
                  <a:gd name="T62" fmla="*/ 125 w 290"/>
                  <a:gd name="T63" fmla="*/ 20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0" h="211">
                    <a:moveTo>
                      <a:pt x="115" y="210"/>
                    </a:moveTo>
                    <a:cubicBezTo>
                      <a:pt x="100" y="209"/>
                      <a:pt x="100" y="209"/>
                      <a:pt x="100" y="209"/>
                    </a:cubicBezTo>
                    <a:cubicBezTo>
                      <a:pt x="100" y="198"/>
                      <a:pt x="100" y="198"/>
                      <a:pt x="100" y="198"/>
                    </a:cubicBezTo>
                    <a:cubicBezTo>
                      <a:pt x="89" y="193"/>
                      <a:pt x="89" y="193"/>
                      <a:pt x="89" y="193"/>
                    </a:cubicBezTo>
                    <a:cubicBezTo>
                      <a:pt x="89" y="180"/>
                      <a:pt x="89" y="180"/>
                      <a:pt x="89" y="180"/>
                    </a:cubicBezTo>
                    <a:cubicBezTo>
                      <a:pt x="57" y="158"/>
                      <a:pt x="57" y="158"/>
                      <a:pt x="57" y="158"/>
                    </a:cubicBezTo>
                    <a:cubicBezTo>
                      <a:pt x="36" y="147"/>
                      <a:pt x="36" y="147"/>
                      <a:pt x="36" y="147"/>
                    </a:cubicBezTo>
                    <a:cubicBezTo>
                      <a:pt x="28" y="131"/>
                      <a:pt x="28" y="131"/>
                      <a:pt x="28" y="131"/>
                    </a:cubicBezTo>
                    <a:cubicBezTo>
                      <a:pt x="19" y="121"/>
                      <a:pt x="19" y="121"/>
                      <a:pt x="19" y="121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36" y="78"/>
                      <a:pt x="36" y="78"/>
                      <a:pt x="36" y="78"/>
                    </a:cubicBezTo>
                    <a:cubicBezTo>
                      <a:pt x="42" y="83"/>
                      <a:pt x="42" y="83"/>
                      <a:pt x="42" y="83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51" y="107"/>
                      <a:pt x="51" y="107"/>
                      <a:pt x="51" y="107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5" y="86"/>
                      <a:pt x="52" y="79"/>
                      <a:pt x="55" y="76"/>
                    </a:cubicBezTo>
                    <a:cubicBezTo>
                      <a:pt x="58" y="73"/>
                      <a:pt x="67" y="64"/>
                      <a:pt x="67" y="64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5" y="26"/>
                      <a:pt x="95" y="26"/>
                      <a:pt x="95" y="26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19" y="16"/>
                      <a:pt x="119" y="16"/>
                      <a:pt x="119" y="16"/>
                    </a:cubicBezTo>
                    <a:cubicBezTo>
                      <a:pt x="140" y="13"/>
                      <a:pt x="140" y="13"/>
                      <a:pt x="140" y="13"/>
                    </a:cubicBezTo>
                    <a:cubicBezTo>
                      <a:pt x="147" y="20"/>
                      <a:pt x="147" y="20"/>
                      <a:pt x="147" y="20"/>
                    </a:cubicBezTo>
                    <a:cubicBezTo>
                      <a:pt x="158" y="5"/>
                      <a:pt x="158" y="5"/>
                      <a:pt x="158" y="5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203" y="16"/>
                      <a:pt x="203" y="16"/>
                      <a:pt x="203" y="16"/>
                    </a:cubicBezTo>
                    <a:cubicBezTo>
                      <a:pt x="213" y="27"/>
                      <a:pt x="213" y="27"/>
                      <a:pt x="213" y="27"/>
                    </a:cubicBezTo>
                    <a:cubicBezTo>
                      <a:pt x="234" y="27"/>
                      <a:pt x="234" y="27"/>
                      <a:pt x="234" y="27"/>
                    </a:cubicBezTo>
                    <a:cubicBezTo>
                      <a:pt x="245" y="31"/>
                      <a:pt x="245" y="31"/>
                      <a:pt x="245" y="31"/>
                    </a:cubicBezTo>
                    <a:cubicBezTo>
                      <a:pt x="245" y="41"/>
                      <a:pt x="245" y="41"/>
                      <a:pt x="245" y="41"/>
                    </a:cubicBezTo>
                    <a:cubicBezTo>
                      <a:pt x="268" y="38"/>
                      <a:pt x="268" y="38"/>
                      <a:pt x="268" y="38"/>
                    </a:cubicBezTo>
                    <a:cubicBezTo>
                      <a:pt x="278" y="49"/>
                      <a:pt x="278" y="49"/>
                      <a:pt x="278" y="49"/>
                    </a:cubicBezTo>
                    <a:cubicBezTo>
                      <a:pt x="268" y="58"/>
                      <a:pt x="268" y="58"/>
                      <a:pt x="268" y="58"/>
                    </a:cubicBezTo>
                    <a:cubicBezTo>
                      <a:pt x="274" y="69"/>
                      <a:pt x="274" y="69"/>
                      <a:pt x="274" y="69"/>
                    </a:cubicBezTo>
                    <a:cubicBezTo>
                      <a:pt x="270" y="82"/>
                      <a:pt x="270" y="82"/>
                      <a:pt x="270" y="82"/>
                    </a:cubicBezTo>
                    <a:cubicBezTo>
                      <a:pt x="279" y="91"/>
                      <a:pt x="279" y="91"/>
                      <a:pt x="279" y="91"/>
                    </a:cubicBezTo>
                    <a:cubicBezTo>
                      <a:pt x="275" y="99"/>
                      <a:pt x="275" y="99"/>
                      <a:pt x="275" y="99"/>
                    </a:cubicBezTo>
                    <a:cubicBezTo>
                      <a:pt x="285" y="113"/>
                      <a:pt x="285" y="113"/>
                      <a:pt x="285" y="113"/>
                    </a:cubicBezTo>
                    <a:cubicBezTo>
                      <a:pt x="275" y="123"/>
                      <a:pt x="275" y="123"/>
                      <a:pt x="275" y="123"/>
                    </a:cubicBezTo>
                    <a:cubicBezTo>
                      <a:pt x="290" y="138"/>
                      <a:pt x="290" y="138"/>
                      <a:pt x="290" y="138"/>
                    </a:cubicBezTo>
                    <a:cubicBezTo>
                      <a:pt x="283" y="155"/>
                      <a:pt x="283" y="155"/>
                      <a:pt x="283" y="155"/>
                    </a:cubicBezTo>
                    <a:cubicBezTo>
                      <a:pt x="271" y="159"/>
                      <a:pt x="271" y="159"/>
                      <a:pt x="271" y="159"/>
                    </a:cubicBezTo>
                    <a:cubicBezTo>
                      <a:pt x="271" y="177"/>
                      <a:pt x="271" y="177"/>
                      <a:pt x="271" y="177"/>
                    </a:cubicBezTo>
                    <a:cubicBezTo>
                      <a:pt x="255" y="165"/>
                      <a:pt x="255" y="165"/>
                      <a:pt x="255" y="165"/>
                    </a:cubicBezTo>
                    <a:cubicBezTo>
                      <a:pt x="238" y="163"/>
                      <a:pt x="238" y="163"/>
                      <a:pt x="238" y="163"/>
                    </a:cubicBezTo>
                    <a:cubicBezTo>
                      <a:pt x="205" y="184"/>
                      <a:pt x="205" y="184"/>
                      <a:pt x="205" y="184"/>
                    </a:cubicBezTo>
                    <a:cubicBezTo>
                      <a:pt x="205" y="196"/>
                      <a:pt x="205" y="196"/>
                      <a:pt x="205" y="196"/>
                    </a:cubicBezTo>
                    <a:cubicBezTo>
                      <a:pt x="197" y="204"/>
                      <a:pt x="197" y="204"/>
                      <a:pt x="197" y="204"/>
                    </a:cubicBezTo>
                    <a:cubicBezTo>
                      <a:pt x="184" y="197"/>
                      <a:pt x="184" y="197"/>
                      <a:pt x="184" y="197"/>
                    </a:cubicBezTo>
                    <a:cubicBezTo>
                      <a:pt x="177" y="201"/>
                      <a:pt x="177" y="201"/>
                      <a:pt x="177" y="201"/>
                    </a:cubicBezTo>
                    <a:cubicBezTo>
                      <a:pt x="163" y="193"/>
                      <a:pt x="163" y="193"/>
                      <a:pt x="163" y="193"/>
                    </a:cubicBezTo>
                    <a:cubicBezTo>
                      <a:pt x="147" y="199"/>
                      <a:pt x="147" y="199"/>
                      <a:pt x="147" y="199"/>
                    </a:cubicBezTo>
                    <a:cubicBezTo>
                      <a:pt x="136" y="211"/>
                      <a:pt x="136" y="211"/>
                      <a:pt x="136" y="211"/>
                    </a:cubicBezTo>
                    <a:cubicBezTo>
                      <a:pt x="125" y="201"/>
                      <a:pt x="125" y="201"/>
                      <a:pt x="125" y="201"/>
                    </a:cubicBezTo>
                    <a:cubicBezTo>
                      <a:pt x="115" y="210"/>
                      <a:pt x="115" y="210"/>
                      <a:pt x="115" y="210"/>
                    </a:cubicBez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185" name="Freeform 16">
                <a:extLst>
                  <a:ext uri="{FF2B5EF4-FFF2-40B4-BE49-F238E27FC236}">
                    <a16:creationId xmlns:a16="http://schemas.microsoft.com/office/drawing/2014/main" id="{81666C99-F450-426B-986A-1CB88520A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1070"/>
                <a:ext cx="846" cy="566"/>
              </a:xfrm>
              <a:custGeom>
                <a:avLst/>
                <a:gdLst>
                  <a:gd name="T0" fmla="*/ 808 w 846"/>
                  <a:gd name="T1" fmla="*/ 281 h 566"/>
                  <a:gd name="T2" fmla="*/ 816 w 846"/>
                  <a:gd name="T3" fmla="*/ 372 h 566"/>
                  <a:gd name="T4" fmla="*/ 830 w 846"/>
                  <a:gd name="T5" fmla="*/ 418 h 566"/>
                  <a:gd name="T6" fmla="*/ 846 w 846"/>
                  <a:gd name="T7" fmla="*/ 489 h 566"/>
                  <a:gd name="T8" fmla="*/ 789 w 846"/>
                  <a:gd name="T9" fmla="*/ 522 h 566"/>
                  <a:gd name="T10" fmla="*/ 729 w 846"/>
                  <a:gd name="T11" fmla="*/ 517 h 566"/>
                  <a:gd name="T12" fmla="*/ 699 w 846"/>
                  <a:gd name="T13" fmla="*/ 563 h 566"/>
                  <a:gd name="T14" fmla="*/ 617 w 846"/>
                  <a:gd name="T15" fmla="*/ 511 h 566"/>
                  <a:gd name="T16" fmla="*/ 529 w 846"/>
                  <a:gd name="T17" fmla="*/ 511 h 566"/>
                  <a:gd name="T18" fmla="*/ 499 w 846"/>
                  <a:gd name="T19" fmla="*/ 476 h 566"/>
                  <a:gd name="T20" fmla="*/ 437 w 846"/>
                  <a:gd name="T21" fmla="*/ 435 h 566"/>
                  <a:gd name="T22" fmla="*/ 379 w 846"/>
                  <a:gd name="T23" fmla="*/ 410 h 566"/>
                  <a:gd name="T24" fmla="*/ 317 w 846"/>
                  <a:gd name="T25" fmla="*/ 495 h 566"/>
                  <a:gd name="T26" fmla="*/ 270 w 846"/>
                  <a:gd name="T27" fmla="*/ 486 h 566"/>
                  <a:gd name="T28" fmla="*/ 224 w 846"/>
                  <a:gd name="T29" fmla="*/ 552 h 566"/>
                  <a:gd name="T30" fmla="*/ 156 w 846"/>
                  <a:gd name="T31" fmla="*/ 525 h 566"/>
                  <a:gd name="T32" fmla="*/ 63 w 846"/>
                  <a:gd name="T33" fmla="*/ 492 h 566"/>
                  <a:gd name="T34" fmla="*/ 19 w 846"/>
                  <a:gd name="T35" fmla="*/ 394 h 566"/>
                  <a:gd name="T36" fmla="*/ 25 w 846"/>
                  <a:gd name="T37" fmla="*/ 322 h 566"/>
                  <a:gd name="T38" fmla="*/ 49 w 846"/>
                  <a:gd name="T39" fmla="*/ 273 h 566"/>
                  <a:gd name="T40" fmla="*/ 68 w 846"/>
                  <a:gd name="T41" fmla="*/ 210 h 566"/>
                  <a:gd name="T42" fmla="*/ 147 w 846"/>
                  <a:gd name="T43" fmla="*/ 230 h 566"/>
                  <a:gd name="T44" fmla="*/ 191 w 846"/>
                  <a:gd name="T45" fmla="*/ 175 h 566"/>
                  <a:gd name="T46" fmla="*/ 322 w 846"/>
                  <a:gd name="T47" fmla="*/ 159 h 566"/>
                  <a:gd name="T48" fmla="*/ 420 w 846"/>
                  <a:gd name="T49" fmla="*/ 159 h 566"/>
                  <a:gd name="T50" fmla="*/ 445 w 846"/>
                  <a:gd name="T51" fmla="*/ 52 h 566"/>
                  <a:gd name="T52" fmla="*/ 442 w 846"/>
                  <a:gd name="T53" fmla="*/ 0 h 566"/>
                  <a:gd name="T54" fmla="*/ 508 w 846"/>
                  <a:gd name="T55" fmla="*/ 22 h 566"/>
                  <a:gd name="T56" fmla="*/ 562 w 846"/>
                  <a:gd name="T57" fmla="*/ 36 h 566"/>
                  <a:gd name="T58" fmla="*/ 622 w 846"/>
                  <a:gd name="T59" fmla="*/ 60 h 566"/>
                  <a:gd name="T60" fmla="*/ 625 w 846"/>
                  <a:gd name="T61" fmla="*/ 142 h 566"/>
                  <a:gd name="T62" fmla="*/ 677 w 846"/>
                  <a:gd name="T63" fmla="*/ 197 h 566"/>
                  <a:gd name="T64" fmla="*/ 690 w 846"/>
                  <a:gd name="T65" fmla="*/ 254 h 566"/>
                  <a:gd name="T66" fmla="*/ 772 w 846"/>
                  <a:gd name="T67" fmla="*/ 241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46" h="566">
                    <a:moveTo>
                      <a:pt x="772" y="241"/>
                    </a:moveTo>
                    <a:lnTo>
                      <a:pt x="808" y="281"/>
                    </a:lnTo>
                    <a:lnTo>
                      <a:pt x="797" y="328"/>
                    </a:lnTo>
                    <a:lnTo>
                      <a:pt x="816" y="372"/>
                    </a:lnTo>
                    <a:lnTo>
                      <a:pt x="808" y="396"/>
                    </a:lnTo>
                    <a:lnTo>
                      <a:pt x="830" y="418"/>
                    </a:lnTo>
                    <a:lnTo>
                      <a:pt x="810" y="454"/>
                    </a:lnTo>
                    <a:lnTo>
                      <a:pt x="846" y="489"/>
                    </a:lnTo>
                    <a:lnTo>
                      <a:pt x="846" y="508"/>
                    </a:lnTo>
                    <a:lnTo>
                      <a:pt x="789" y="522"/>
                    </a:lnTo>
                    <a:lnTo>
                      <a:pt x="761" y="495"/>
                    </a:lnTo>
                    <a:lnTo>
                      <a:pt x="729" y="517"/>
                    </a:lnTo>
                    <a:lnTo>
                      <a:pt x="729" y="547"/>
                    </a:lnTo>
                    <a:lnTo>
                      <a:pt x="699" y="563"/>
                    </a:lnTo>
                    <a:lnTo>
                      <a:pt x="679" y="533"/>
                    </a:lnTo>
                    <a:lnTo>
                      <a:pt x="617" y="511"/>
                    </a:lnTo>
                    <a:lnTo>
                      <a:pt x="576" y="538"/>
                    </a:lnTo>
                    <a:lnTo>
                      <a:pt x="529" y="511"/>
                    </a:lnTo>
                    <a:lnTo>
                      <a:pt x="499" y="497"/>
                    </a:lnTo>
                    <a:lnTo>
                      <a:pt x="499" y="476"/>
                    </a:lnTo>
                    <a:lnTo>
                      <a:pt x="456" y="454"/>
                    </a:lnTo>
                    <a:lnTo>
                      <a:pt x="437" y="435"/>
                    </a:lnTo>
                    <a:lnTo>
                      <a:pt x="404" y="435"/>
                    </a:lnTo>
                    <a:lnTo>
                      <a:pt x="379" y="410"/>
                    </a:lnTo>
                    <a:lnTo>
                      <a:pt x="357" y="451"/>
                    </a:lnTo>
                    <a:lnTo>
                      <a:pt x="317" y="495"/>
                    </a:lnTo>
                    <a:lnTo>
                      <a:pt x="306" y="481"/>
                    </a:lnTo>
                    <a:lnTo>
                      <a:pt x="270" y="486"/>
                    </a:lnTo>
                    <a:lnTo>
                      <a:pt x="270" y="514"/>
                    </a:lnTo>
                    <a:lnTo>
                      <a:pt x="224" y="552"/>
                    </a:lnTo>
                    <a:lnTo>
                      <a:pt x="169" y="566"/>
                    </a:lnTo>
                    <a:lnTo>
                      <a:pt x="156" y="525"/>
                    </a:lnTo>
                    <a:lnTo>
                      <a:pt x="93" y="527"/>
                    </a:lnTo>
                    <a:lnTo>
                      <a:pt x="63" y="492"/>
                    </a:lnTo>
                    <a:lnTo>
                      <a:pt x="19" y="424"/>
                    </a:lnTo>
                    <a:lnTo>
                      <a:pt x="19" y="394"/>
                    </a:lnTo>
                    <a:lnTo>
                      <a:pt x="0" y="361"/>
                    </a:lnTo>
                    <a:lnTo>
                      <a:pt x="25" y="322"/>
                    </a:lnTo>
                    <a:lnTo>
                      <a:pt x="49" y="298"/>
                    </a:lnTo>
                    <a:lnTo>
                      <a:pt x="49" y="273"/>
                    </a:lnTo>
                    <a:lnTo>
                      <a:pt x="76" y="246"/>
                    </a:lnTo>
                    <a:lnTo>
                      <a:pt x="68" y="210"/>
                    </a:lnTo>
                    <a:lnTo>
                      <a:pt x="109" y="216"/>
                    </a:lnTo>
                    <a:lnTo>
                      <a:pt x="147" y="230"/>
                    </a:lnTo>
                    <a:lnTo>
                      <a:pt x="153" y="189"/>
                    </a:lnTo>
                    <a:lnTo>
                      <a:pt x="191" y="175"/>
                    </a:lnTo>
                    <a:lnTo>
                      <a:pt x="289" y="205"/>
                    </a:lnTo>
                    <a:lnTo>
                      <a:pt x="322" y="159"/>
                    </a:lnTo>
                    <a:lnTo>
                      <a:pt x="379" y="156"/>
                    </a:lnTo>
                    <a:lnTo>
                      <a:pt x="420" y="159"/>
                    </a:lnTo>
                    <a:lnTo>
                      <a:pt x="431" y="104"/>
                    </a:lnTo>
                    <a:lnTo>
                      <a:pt x="445" y="52"/>
                    </a:lnTo>
                    <a:lnTo>
                      <a:pt x="417" y="25"/>
                    </a:lnTo>
                    <a:lnTo>
                      <a:pt x="442" y="0"/>
                    </a:lnTo>
                    <a:lnTo>
                      <a:pt x="486" y="0"/>
                    </a:lnTo>
                    <a:lnTo>
                      <a:pt x="508" y="22"/>
                    </a:lnTo>
                    <a:lnTo>
                      <a:pt x="543" y="3"/>
                    </a:lnTo>
                    <a:lnTo>
                      <a:pt x="562" y="36"/>
                    </a:lnTo>
                    <a:lnTo>
                      <a:pt x="589" y="22"/>
                    </a:lnTo>
                    <a:lnTo>
                      <a:pt x="622" y="60"/>
                    </a:lnTo>
                    <a:lnTo>
                      <a:pt x="608" y="93"/>
                    </a:lnTo>
                    <a:lnTo>
                      <a:pt x="625" y="142"/>
                    </a:lnTo>
                    <a:lnTo>
                      <a:pt x="652" y="169"/>
                    </a:lnTo>
                    <a:lnTo>
                      <a:pt x="677" y="197"/>
                    </a:lnTo>
                    <a:lnTo>
                      <a:pt x="682" y="243"/>
                    </a:lnTo>
                    <a:lnTo>
                      <a:pt x="690" y="254"/>
                    </a:lnTo>
                    <a:lnTo>
                      <a:pt x="726" y="221"/>
                    </a:lnTo>
                    <a:lnTo>
                      <a:pt x="772" y="241"/>
                    </a:lnTo>
                    <a:lnTo>
                      <a:pt x="772" y="241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186" name="Freeform 17">
                <a:extLst>
                  <a:ext uri="{FF2B5EF4-FFF2-40B4-BE49-F238E27FC236}">
                    <a16:creationId xmlns:a16="http://schemas.microsoft.com/office/drawing/2014/main" id="{436882B1-26F6-4853-8C93-1F864E456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2278"/>
                <a:ext cx="1024" cy="945"/>
              </a:xfrm>
              <a:custGeom>
                <a:avLst/>
                <a:gdLst>
                  <a:gd name="T0" fmla="*/ 958 w 1024"/>
                  <a:gd name="T1" fmla="*/ 235 h 945"/>
                  <a:gd name="T2" fmla="*/ 882 w 1024"/>
                  <a:gd name="T3" fmla="*/ 183 h 945"/>
                  <a:gd name="T4" fmla="*/ 786 w 1024"/>
                  <a:gd name="T5" fmla="*/ 131 h 945"/>
                  <a:gd name="T6" fmla="*/ 745 w 1024"/>
                  <a:gd name="T7" fmla="*/ 109 h 945"/>
                  <a:gd name="T8" fmla="*/ 707 w 1024"/>
                  <a:gd name="T9" fmla="*/ 169 h 945"/>
                  <a:gd name="T10" fmla="*/ 639 w 1024"/>
                  <a:gd name="T11" fmla="*/ 142 h 945"/>
                  <a:gd name="T12" fmla="*/ 609 w 1024"/>
                  <a:gd name="T13" fmla="*/ 95 h 945"/>
                  <a:gd name="T14" fmla="*/ 560 w 1024"/>
                  <a:gd name="T15" fmla="*/ 65 h 945"/>
                  <a:gd name="T16" fmla="*/ 462 w 1024"/>
                  <a:gd name="T17" fmla="*/ 41 h 945"/>
                  <a:gd name="T18" fmla="*/ 374 w 1024"/>
                  <a:gd name="T19" fmla="*/ 3 h 945"/>
                  <a:gd name="T20" fmla="*/ 355 w 1024"/>
                  <a:gd name="T21" fmla="*/ 57 h 945"/>
                  <a:gd name="T22" fmla="*/ 309 w 1024"/>
                  <a:gd name="T23" fmla="*/ 82 h 945"/>
                  <a:gd name="T24" fmla="*/ 257 w 1024"/>
                  <a:gd name="T25" fmla="*/ 98 h 945"/>
                  <a:gd name="T26" fmla="*/ 216 w 1024"/>
                  <a:gd name="T27" fmla="*/ 104 h 945"/>
                  <a:gd name="T28" fmla="*/ 189 w 1024"/>
                  <a:gd name="T29" fmla="*/ 147 h 945"/>
                  <a:gd name="T30" fmla="*/ 232 w 1024"/>
                  <a:gd name="T31" fmla="*/ 202 h 945"/>
                  <a:gd name="T32" fmla="*/ 208 w 1024"/>
                  <a:gd name="T33" fmla="*/ 251 h 945"/>
                  <a:gd name="T34" fmla="*/ 172 w 1024"/>
                  <a:gd name="T35" fmla="*/ 265 h 945"/>
                  <a:gd name="T36" fmla="*/ 107 w 1024"/>
                  <a:gd name="T37" fmla="*/ 262 h 945"/>
                  <a:gd name="T38" fmla="*/ 25 w 1024"/>
                  <a:gd name="T39" fmla="*/ 287 h 945"/>
                  <a:gd name="T40" fmla="*/ 9 w 1024"/>
                  <a:gd name="T41" fmla="*/ 333 h 945"/>
                  <a:gd name="T42" fmla="*/ 17 w 1024"/>
                  <a:gd name="T43" fmla="*/ 412 h 945"/>
                  <a:gd name="T44" fmla="*/ 0 w 1024"/>
                  <a:gd name="T45" fmla="*/ 481 h 945"/>
                  <a:gd name="T46" fmla="*/ 9 w 1024"/>
                  <a:gd name="T47" fmla="*/ 541 h 945"/>
                  <a:gd name="T48" fmla="*/ 58 w 1024"/>
                  <a:gd name="T49" fmla="*/ 596 h 945"/>
                  <a:gd name="T50" fmla="*/ 120 w 1024"/>
                  <a:gd name="T51" fmla="*/ 601 h 945"/>
                  <a:gd name="T52" fmla="*/ 170 w 1024"/>
                  <a:gd name="T53" fmla="*/ 661 h 945"/>
                  <a:gd name="T54" fmla="*/ 246 w 1024"/>
                  <a:gd name="T55" fmla="*/ 661 h 945"/>
                  <a:gd name="T56" fmla="*/ 309 w 1024"/>
                  <a:gd name="T57" fmla="*/ 680 h 945"/>
                  <a:gd name="T58" fmla="*/ 339 w 1024"/>
                  <a:gd name="T59" fmla="*/ 751 h 945"/>
                  <a:gd name="T60" fmla="*/ 432 w 1024"/>
                  <a:gd name="T61" fmla="*/ 743 h 945"/>
                  <a:gd name="T62" fmla="*/ 470 w 1024"/>
                  <a:gd name="T63" fmla="*/ 803 h 945"/>
                  <a:gd name="T64" fmla="*/ 432 w 1024"/>
                  <a:gd name="T65" fmla="*/ 847 h 945"/>
                  <a:gd name="T66" fmla="*/ 426 w 1024"/>
                  <a:gd name="T67" fmla="*/ 904 h 945"/>
                  <a:gd name="T68" fmla="*/ 475 w 1024"/>
                  <a:gd name="T69" fmla="*/ 926 h 945"/>
                  <a:gd name="T70" fmla="*/ 535 w 1024"/>
                  <a:gd name="T71" fmla="*/ 913 h 945"/>
                  <a:gd name="T72" fmla="*/ 587 w 1024"/>
                  <a:gd name="T73" fmla="*/ 904 h 945"/>
                  <a:gd name="T74" fmla="*/ 625 w 1024"/>
                  <a:gd name="T75" fmla="*/ 872 h 945"/>
                  <a:gd name="T76" fmla="*/ 674 w 1024"/>
                  <a:gd name="T77" fmla="*/ 841 h 945"/>
                  <a:gd name="T78" fmla="*/ 751 w 1024"/>
                  <a:gd name="T79" fmla="*/ 847 h 945"/>
                  <a:gd name="T80" fmla="*/ 811 w 1024"/>
                  <a:gd name="T81" fmla="*/ 844 h 945"/>
                  <a:gd name="T82" fmla="*/ 860 w 1024"/>
                  <a:gd name="T83" fmla="*/ 800 h 945"/>
                  <a:gd name="T84" fmla="*/ 901 w 1024"/>
                  <a:gd name="T85" fmla="*/ 773 h 945"/>
                  <a:gd name="T86" fmla="*/ 934 w 1024"/>
                  <a:gd name="T87" fmla="*/ 749 h 945"/>
                  <a:gd name="T88" fmla="*/ 898 w 1024"/>
                  <a:gd name="T89" fmla="*/ 702 h 945"/>
                  <a:gd name="T90" fmla="*/ 901 w 1024"/>
                  <a:gd name="T91" fmla="*/ 650 h 945"/>
                  <a:gd name="T92" fmla="*/ 931 w 1024"/>
                  <a:gd name="T93" fmla="*/ 604 h 945"/>
                  <a:gd name="T94" fmla="*/ 936 w 1024"/>
                  <a:gd name="T95" fmla="*/ 557 h 945"/>
                  <a:gd name="T96" fmla="*/ 1002 w 1024"/>
                  <a:gd name="T97" fmla="*/ 508 h 945"/>
                  <a:gd name="T98" fmla="*/ 988 w 1024"/>
                  <a:gd name="T99" fmla="*/ 426 h 945"/>
                  <a:gd name="T100" fmla="*/ 985 w 1024"/>
                  <a:gd name="T101" fmla="*/ 361 h 945"/>
                  <a:gd name="T102" fmla="*/ 1024 w 1024"/>
                  <a:gd name="T103" fmla="*/ 325 h 945"/>
                  <a:gd name="T104" fmla="*/ 1002 w 1024"/>
                  <a:gd name="T105" fmla="*/ 276 h 9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24" h="945">
                    <a:moveTo>
                      <a:pt x="1002" y="276"/>
                    </a:moveTo>
                    <a:lnTo>
                      <a:pt x="958" y="235"/>
                    </a:lnTo>
                    <a:lnTo>
                      <a:pt x="923" y="235"/>
                    </a:lnTo>
                    <a:lnTo>
                      <a:pt x="882" y="183"/>
                    </a:lnTo>
                    <a:lnTo>
                      <a:pt x="800" y="164"/>
                    </a:lnTo>
                    <a:lnTo>
                      <a:pt x="786" y="131"/>
                    </a:lnTo>
                    <a:lnTo>
                      <a:pt x="745" y="131"/>
                    </a:lnTo>
                    <a:lnTo>
                      <a:pt x="745" y="109"/>
                    </a:lnTo>
                    <a:lnTo>
                      <a:pt x="707" y="136"/>
                    </a:lnTo>
                    <a:lnTo>
                      <a:pt x="707" y="169"/>
                    </a:lnTo>
                    <a:lnTo>
                      <a:pt x="661" y="153"/>
                    </a:lnTo>
                    <a:lnTo>
                      <a:pt x="639" y="142"/>
                    </a:lnTo>
                    <a:lnTo>
                      <a:pt x="639" y="112"/>
                    </a:lnTo>
                    <a:lnTo>
                      <a:pt x="609" y="95"/>
                    </a:lnTo>
                    <a:lnTo>
                      <a:pt x="584" y="93"/>
                    </a:lnTo>
                    <a:lnTo>
                      <a:pt x="560" y="65"/>
                    </a:lnTo>
                    <a:lnTo>
                      <a:pt x="519" y="41"/>
                    </a:lnTo>
                    <a:lnTo>
                      <a:pt x="462" y="41"/>
                    </a:lnTo>
                    <a:lnTo>
                      <a:pt x="410" y="0"/>
                    </a:lnTo>
                    <a:lnTo>
                      <a:pt x="374" y="3"/>
                    </a:lnTo>
                    <a:lnTo>
                      <a:pt x="352" y="22"/>
                    </a:lnTo>
                    <a:lnTo>
                      <a:pt x="355" y="57"/>
                    </a:lnTo>
                    <a:lnTo>
                      <a:pt x="320" y="54"/>
                    </a:lnTo>
                    <a:lnTo>
                      <a:pt x="309" y="82"/>
                    </a:lnTo>
                    <a:lnTo>
                      <a:pt x="276" y="82"/>
                    </a:lnTo>
                    <a:lnTo>
                      <a:pt x="257" y="98"/>
                    </a:lnTo>
                    <a:lnTo>
                      <a:pt x="232" y="93"/>
                    </a:lnTo>
                    <a:lnTo>
                      <a:pt x="216" y="104"/>
                    </a:lnTo>
                    <a:lnTo>
                      <a:pt x="210" y="126"/>
                    </a:lnTo>
                    <a:lnTo>
                      <a:pt x="189" y="147"/>
                    </a:lnTo>
                    <a:lnTo>
                      <a:pt x="186" y="180"/>
                    </a:lnTo>
                    <a:lnTo>
                      <a:pt x="232" y="202"/>
                    </a:lnTo>
                    <a:lnTo>
                      <a:pt x="235" y="232"/>
                    </a:lnTo>
                    <a:lnTo>
                      <a:pt x="208" y="251"/>
                    </a:lnTo>
                    <a:lnTo>
                      <a:pt x="183" y="240"/>
                    </a:lnTo>
                    <a:lnTo>
                      <a:pt x="172" y="265"/>
                    </a:lnTo>
                    <a:lnTo>
                      <a:pt x="145" y="262"/>
                    </a:lnTo>
                    <a:lnTo>
                      <a:pt x="107" y="262"/>
                    </a:lnTo>
                    <a:lnTo>
                      <a:pt x="58" y="254"/>
                    </a:lnTo>
                    <a:lnTo>
                      <a:pt x="25" y="287"/>
                    </a:lnTo>
                    <a:lnTo>
                      <a:pt x="25" y="317"/>
                    </a:lnTo>
                    <a:lnTo>
                      <a:pt x="9" y="333"/>
                    </a:lnTo>
                    <a:lnTo>
                      <a:pt x="19" y="371"/>
                    </a:lnTo>
                    <a:lnTo>
                      <a:pt x="17" y="412"/>
                    </a:lnTo>
                    <a:lnTo>
                      <a:pt x="0" y="434"/>
                    </a:lnTo>
                    <a:lnTo>
                      <a:pt x="0" y="481"/>
                    </a:lnTo>
                    <a:lnTo>
                      <a:pt x="17" y="514"/>
                    </a:lnTo>
                    <a:lnTo>
                      <a:pt x="9" y="541"/>
                    </a:lnTo>
                    <a:lnTo>
                      <a:pt x="25" y="571"/>
                    </a:lnTo>
                    <a:lnTo>
                      <a:pt x="58" y="596"/>
                    </a:lnTo>
                    <a:lnTo>
                      <a:pt x="85" y="582"/>
                    </a:lnTo>
                    <a:lnTo>
                      <a:pt x="120" y="601"/>
                    </a:lnTo>
                    <a:lnTo>
                      <a:pt x="137" y="631"/>
                    </a:lnTo>
                    <a:lnTo>
                      <a:pt x="170" y="661"/>
                    </a:lnTo>
                    <a:lnTo>
                      <a:pt x="200" y="645"/>
                    </a:lnTo>
                    <a:lnTo>
                      <a:pt x="246" y="661"/>
                    </a:lnTo>
                    <a:lnTo>
                      <a:pt x="290" y="653"/>
                    </a:lnTo>
                    <a:lnTo>
                      <a:pt x="309" y="680"/>
                    </a:lnTo>
                    <a:lnTo>
                      <a:pt x="301" y="713"/>
                    </a:lnTo>
                    <a:lnTo>
                      <a:pt x="339" y="751"/>
                    </a:lnTo>
                    <a:lnTo>
                      <a:pt x="391" y="751"/>
                    </a:lnTo>
                    <a:lnTo>
                      <a:pt x="432" y="743"/>
                    </a:lnTo>
                    <a:lnTo>
                      <a:pt x="472" y="779"/>
                    </a:lnTo>
                    <a:lnTo>
                      <a:pt x="470" y="803"/>
                    </a:lnTo>
                    <a:lnTo>
                      <a:pt x="437" y="809"/>
                    </a:lnTo>
                    <a:lnTo>
                      <a:pt x="432" y="847"/>
                    </a:lnTo>
                    <a:lnTo>
                      <a:pt x="399" y="880"/>
                    </a:lnTo>
                    <a:lnTo>
                      <a:pt x="426" y="904"/>
                    </a:lnTo>
                    <a:lnTo>
                      <a:pt x="451" y="940"/>
                    </a:lnTo>
                    <a:lnTo>
                      <a:pt x="475" y="926"/>
                    </a:lnTo>
                    <a:lnTo>
                      <a:pt x="502" y="945"/>
                    </a:lnTo>
                    <a:lnTo>
                      <a:pt x="535" y="913"/>
                    </a:lnTo>
                    <a:lnTo>
                      <a:pt x="568" y="937"/>
                    </a:lnTo>
                    <a:lnTo>
                      <a:pt x="587" y="904"/>
                    </a:lnTo>
                    <a:lnTo>
                      <a:pt x="606" y="899"/>
                    </a:lnTo>
                    <a:lnTo>
                      <a:pt x="625" y="872"/>
                    </a:lnTo>
                    <a:lnTo>
                      <a:pt x="661" y="872"/>
                    </a:lnTo>
                    <a:lnTo>
                      <a:pt x="674" y="841"/>
                    </a:lnTo>
                    <a:lnTo>
                      <a:pt x="715" y="822"/>
                    </a:lnTo>
                    <a:lnTo>
                      <a:pt x="751" y="847"/>
                    </a:lnTo>
                    <a:lnTo>
                      <a:pt x="775" y="833"/>
                    </a:lnTo>
                    <a:lnTo>
                      <a:pt x="811" y="844"/>
                    </a:lnTo>
                    <a:lnTo>
                      <a:pt x="844" y="828"/>
                    </a:lnTo>
                    <a:lnTo>
                      <a:pt x="860" y="800"/>
                    </a:lnTo>
                    <a:lnTo>
                      <a:pt x="887" y="806"/>
                    </a:lnTo>
                    <a:lnTo>
                      <a:pt x="901" y="773"/>
                    </a:lnTo>
                    <a:lnTo>
                      <a:pt x="923" y="768"/>
                    </a:lnTo>
                    <a:lnTo>
                      <a:pt x="934" y="749"/>
                    </a:lnTo>
                    <a:lnTo>
                      <a:pt x="906" y="729"/>
                    </a:lnTo>
                    <a:lnTo>
                      <a:pt x="898" y="702"/>
                    </a:lnTo>
                    <a:lnTo>
                      <a:pt x="931" y="680"/>
                    </a:lnTo>
                    <a:lnTo>
                      <a:pt x="901" y="650"/>
                    </a:lnTo>
                    <a:lnTo>
                      <a:pt x="909" y="623"/>
                    </a:lnTo>
                    <a:lnTo>
                      <a:pt x="931" y="604"/>
                    </a:lnTo>
                    <a:lnTo>
                      <a:pt x="909" y="576"/>
                    </a:lnTo>
                    <a:lnTo>
                      <a:pt x="936" y="557"/>
                    </a:lnTo>
                    <a:lnTo>
                      <a:pt x="947" y="535"/>
                    </a:lnTo>
                    <a:lnTo>
                      <a:pt x="1002" y="508"/>
                    </a:lnTo>
                    <a:lnTo>
                      <a:pt x="1002" y="456"/>
                    </a:lnTo>
                    <a:lnTo>
                      <a:pt x="988" y="426"/>
                    </a:lnTo>
                    <a:lnTo>
                      <a:pt x="1002" y="399"/>
                    </a:lnTo>
                    <a:lnTo>
                      <a:pt x="985" y="361"/>
                    </a:lnTo>
                    <a:lnTo>
                      <a:pt x="1015" y="344"/>
                    </a:lnTo>
                    <a:lnTo>
                      <a:pt x="1024" y="325"/>
                    </a:lnTo>
                    <a:lnTo>
                      <a:pt x="994" y="306"/>
                    </a:lnTo>
                    <a:lnTo>
                      <a:pt x="1002" y="276"/>
                    </a:lnTo>
                    <a:lnTo>
                      <a:pt x="1002" y="276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187" name="Freeform 18">
                <a:extLst>
                  <a:ext uri="{FF2B5EF4-FFF2-40B4-BE49-F238E27FC236}">
                    <a16:creationId xmlns:a16="http://schemas.microsoft.com/office/drawing/2014/main" id="{EB9D1DBD-98B3-4092-A144-61B0B3271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2518"/>
                <a:ext cx="1399" cy="1104"/>
              </a:xfrm>
              <a:custGeom>
                <a:avLst/>
                <a:gdLst>
                  <a:gd name="T0" fmla="*/ 32 w 1399"/>
                  <a:gd name="T1" fmla="*/ 667 h 1104"/>
                  <a:gd name="T2" fmla="*/ 62 w 1399"/>
                  <a:gd name="T3" fmla="*/ 716 h 1104"/>
                  <a:gd name="T4" fmla="*/ 133 w 1399"/>
                  <a:gd name="T5" fmla="*/ 763 h 1104"/>
                  <a:gd name="T6" fmla="*/ 177 w 1399"/>
                  <a:gd name="T7" fmla="*/ 842 h 1104"/>
                  <a:gd name="T8" fmla="*/ 223 w 1399"/>
                  <a:gd name="T9" fmla="*/ 883 h 1104"/>
                  <a:gd name="T10" fmla="*/ 311 w 1399"/>
                  <a:gd name="T11" fmla="*/ 946 h 1104"/>
                  <a:gd name="T12" fmla="*/ 319 w 1399"/>
                  <a:gd name="T13" fmla="*/ 1011 h 1104"/>
                  <a:gd name="T14" fmla="*/ 433 w 1399"/>
                  <a:gd name="T15" fmla="*/ 1066 h 1104"/>
                  <a:gd name="T16" fmla="*/ 543 w 1399"/>
                  <a:gd name="T17" fmla="*/ 1104 h 1104"/>
                  <a:gd name="T18" fmla="*/ 627 w 1399"/>
                  <a:gd name="T19" fmla="*/ 1009 h 1104"/>
                  <a:gd name="T20" fmla="*/ 704 w 1399"/>
                  <a:gd name="T21" fmla="*/ 1050 h 1104"/>
                  <a:gd name="T22" fmla="*/ 788 w 1399"/>
                  <a:gd name="T23" fmla="*/ 1077 h 1104"/>
                  <a:gd name="T24" fmla="*/ 802 w 1399"/>
                  <a:gd name="T25" fmla="*/ 1011 h 1104"/>
                  <a:gd name="T26" fmla="*/ 854 w 1399"/>
                  <a:gd name="T27" fmla="*/ 918 h 1104"/>
                  <a:gd name="T28" fmla="*/ 911 w 1399"/>
                  <a:gd name="T29" fmla="*/ 875 h 1104"/>
                  <a:gd name="T30" fmla="*/ 976 w 1399"/>
                  <a:gd name="T31" fmla="*/ 875 h 1104"/>
                  <a:gd name="T32" fmla="*/ 971 w 1399"/>
                  <a:gd name="T33" fmla="*/ 815 h 1104"/>
                  <a:gd name="T34" fmla="*/ 979 w 1399"/>
                  <a:gd name="T35" fmla="*/ 716 h 1104"/>
                  <a:gd name="T36" fmla="*/ 996 w 1399"/>
                  <a:gd name="T37" fmla="*/ 623 h 1104"/>
                  <a:gd name="T38" fmla="*/ 1091 w 1399"/>
                  <a:gd name="T39" fmla="*/ 651 h 1104"/>
                  <a:gd name="T40" fmla="*/ 1176 w 1399"/>
                  <a:gd name="T41" fmla="*/ 683 h 1104"/>
                  <a:gd name="T42" fmla="*/ 1241 w 1399"/>
                  <a:gd name="T43" fmla="*/ 659 h 1104"/>
                  <a:gd name="T44" fmla="*/ 1334 w 1399"/>
                  <a:gd name="T45" fmla="*/ 705 h 1104"/>
                  <a:gd name="T46" fmla="*/ 1378 w 1399"/>
                  <a:gd name="T47" fmla="*/ 700 h 1104"/>
                  <a:gd name="T48" fmla="*/ 1326 w 1399"/>
                  <a:gd name="T49" fmla="*/ 640 h 1104"/>
                  <a:gd name="T50" fmla="*/ 1364 w 1399"/>
                  <a:gd name="T51" fmla="*/ 569 h 1104"/>
                  <a:gd name="T52" fmla="*/ 1399 w 1399"/>
                  <a:gd name="T53" fmla="*/ 539 h 1104"/>
                  <a:gd name="T54" fmla="*/ 1318 w 1399"/>
                  <a:gd name="T55" fmla="*/ 511 h 1104"/>
                  <a:gd name="T56" fmla="*/ 1228 w 1399"/>
                  <a:gd name="T57" fmla="*/ 473 h 1104"/>
                  <a:gd name="T58" fmla="*/ 1217 w 1399"/>
                  <a:gd name="T59" fmla="*/ 413 h 1104"/>
                  <a:gd name="T60" fmla="*/ 1127 w 1399"/>
                  <a:gd name="T61" fmla="*/ 405 h 1104"/>
                  <a:gd name="T62" fmla="*/ 1064 w 1399"/>
                  <a:gd name="T63" fmla="*/ 391 h 1104"/>
                  <a:gd name="T64" fmla="*/ 1012 w 1399"/>
                  <a:gd name="T65" fmla="*/ 342 h 1104"/>
                  <a:gd name="T66" fmla="*/ 952 w 1399"/>
                  <a:gd name="T67" fmla="*/ 331 h 1104"/>
                  <a:gd name="T68" fmla="*/ 944 w 1399"/>
                  <a:gd name="T69" fmla="*/ 274 h 1104"/>
                  <a:gd name="T70" fmla="*/ 927 w 1399"/>
                  <a:gd name="T71" fmla="*/ 194 h 1104"/>
                  <a:gd name="T72" fmla="*/ 946 w 1399"/>
                  <a:gd name="T73" fmla="*/ 131 h 1104"/>
                  <a:gd name="T74" fmla="*/ 916 w 1399"/>
                  <a:gd name="T75" fmla="*/ 66 h 1104"/>
                  <a:gd name="T76" fmla="*/ 878 w 1399"/>
                  <a:gd name="T77" fmla="*/ 36 h 1104"/>
                  <a:gd name="T78" fmla="*/ 802 w 1399"/>
                  <a:gd name="T79" fmla="*/ 22 h 1104"/>
                  <a:gd name="T80" fmla="*/ 772 w 1399"/>
                  <a:gd name="T81" fmla="*/ 88 h 1104"/>
                  <a:gd name="T82" fmla="*/ 709 w 1399"/>
                  <a:gd name="T83" fmla="*/ 93 h 1104"/>
                  <a:gd name="T84" fmla="*/ 635 w 1399"/>
                  <a:gd name="T85" fmla="*/ 85 h 1104"/>
                  <a:gd name="T86" fmla="*/ 562 w 1399"/>
                  <a:gd name="T87" fmla="*/ 90 h 1104"/>
                  <a:gd name="T88" fmla="*/ 513 w 1399"/>
                  <a:gd name="T89" fmla="*/ 60 h 1104"/>
                  <a:gd name="T90" fmla="*/ 461 w 1399"/>
                  <a:gd name="T91" fmla="*/ 82 h 1104"/>
                  <a:gd name="T92" fmla="*/ 360 w 1399"/>
                  <a:gd name="T93" fmla="*/ 66 h 1104"/>
                  <a:gd name="T94" fmla="*/ 316 w 1399"/>
                  <a:gd name="T95" fmla="*/ 93 h 1104"/>
                  <a:gd name="T96" fmla="*/ 248 w 1399"/>
                  <a:gd name="T97" fmla="*/ 101 h 1104"/>
                  <a:gd name="T98" fmla="*/ 152 w 1399"/>
                  <a:gd name="T99" fmla="*/ 123 h 1104"/>
                  <a:gd name="T100" fmla="*/ 161 w 1399"/>
                  <a:gd name="T101" fmla="*/ 181 h 1104"/>
                  <a:gd name="T102" fmla="*/ 177 w 1399"/>
                  <a:gd name="T103" fmla="*/ 260 h 1104"/>
                  <a:gd name="T104" fmla="*/ 131 w 1399"/>
                  <a:gd name="T105" fmla="*/ 317 h 1104"/>
                  <a:gd name="T106" fmla="*/ 111 w 1399"/>
                  <a:gd name="T107" fmla="*/ 356 h 1104"/>
                  <a:gd name="T108" fmla="*/ 106 w 1399"/>
                  <a:gd name="T109" fmla="*/ 394 h 1104"/>
                  <a:gd name="T110" fmla="*/ 109 w 1399"/>
                  <a:gd name="T111" fmla="*/ 465 h 1104"/>
                  <a:gd name="T112" fmla="*/ 65 w 1399"/>
                  <a:gd name="T113" fmla="*/ 495 h 1104"/>
                  <a:gd name="T114" fmla="*/ 32 w 1399"/>
                  <a:gd name="T115" fmla="*/ 544 h 1104"/>
                  <a:gd name="T116" fmla="*/ 40 w 1399"/>
                  <a:gd name="T117" fmla="*/ 588 h 1104"/>
                  <a:gd name="T118" fmla="*/ 0 w 1399"/>
                  <a:gd name="T119" fmla="*/ 634 h 1104"/>
                  <a:gd name="T120" fmla="*/ 0 w 1399"/>
                  <a:gd name="T121" fmla="*/ 659 h 1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9" h="1104">
                    <a:moveTo>
                      <a:pt x="0" y="659"/>
                    </a:moveTo>
                    <a:lnTo>
                      <a:pt x="32" y="667"/>
                    </a:lnTo>
                    <a:lnTo>
                      <a:pt x="70" y="700"/>
                    </a:lnTo>
                    <a:lnTo>
                      <a:pt x="62" y="716"/>
                    </a:lnTo>
                    <a:lnTo>
                      <a:pt x="90" y="754"/>
                    </a:lnTo>
                    <a:lnTo>
                      <a:pt x="133" y="763"/>
                    </a:lnTo>
                    <a:lnTo>
                      <a:pt x="147" y="804"/>
                    </a:lnTo>
                    <a:lnTo>
                      <a:pt x="177" y="842"/>
                    </a:lnTo>
                    <a:lnTo>
                      <a:pt x="188" y="880"/>
                    </a:lnTo>
                    <a:lnTo>
                      <a:pt x="223" y="883"/>
                    </a:lnTo>
                    <a:lnTo>
                      <a:pt x="281" y="935"/>
                    </a:lnTo>
                    <a:lnTo>
                      <a:pt x="311" y="946"/>
                    </a:lnTo>
                    <a:lnTo>
                      <a:pt x="343" y="987"/>
                    </a:lnTo>
                    <a:lnTo>
                      <a:pt x="319" y="1011"/>
                    </a:lnTo>
                    <a:lnTo>
                      <a:pt x="373" y="1066"/>
                    </a:lnTo>
                    <a:lnTo>
                      <a:pt x="433" y="1066"/>
                    </a:lnTo>
                    <a:lnTo>
                      <a:pt x="493" y="1077"/>
                    </a:lnTo>
                    <a:lnTo>
                      <a:pt x="543" y="1104"/>
                    </a:lnTo>
                    <a:lnTo>
                      <a:pt x="614" y="1044"/>
                    </a:lnTo>
                    <a:lnTo>
                      <a:pt x="627" y="1009"/>
                    </a:lnTo>
                    <a:lnTo>
                      <a:pt x="663" y="1041"/>
                    </a:lnTo>
                    <a:lnTo>
                      <a:pt x="704" y="1050"/>
                    </a:lnTo>
                    <a:lnTo>
                      <a:pt x="736" y="1041"/>
                    </a:lnTo>
                    <a:lnTo>
                      <a:pt x="788" y="1077"/>
                    </a:lnTo>
                    <a:lnTo>
                      <a:pt x="807" y="1041"/>
                    </a:lnTo>
                    <a:lnTo>
                      <a:pt x="802" y="1011"/>
                    </a:lnTo>
                    <a:lnTo>
                      <a:pt x="807" y="957"/>
                    </a:lnTo>
                    <a:lnTo>
                      <a:pt x="854" y="918"/>
                    </a:lnTo>
                    <a:lnTo>
                      <a:pt x="870" y="875"/>
                    </a:lnTo>
                    <a:lnTo>
                      <a:pt x="911" y="875"/>
                    </a:lnTo>
                    <a:lnTo>
                      <a:pt x="968" y="894"/>
                    </a:lnTo>
                    <a:lnTo>
                      <a:pt x="976" y="875"/>
                    </a:lnTo>
                    <a:lnTo>
                      <a:pt x="963" y="850"/>
                    </a:lnTo>
                    <a:lnTo>
                      <a:pt x="971" y="815"/>
                    </a:lnTo>
                    <a:lnTo>
                      <a:pt x="985" y="771"/>
                    </a:lnTo>
                    <a:lnTo>
                      <a:pt x="979" y="716"/>
                    </a:lnTo>
                    <a:lnTo>
                      <a:pt x="976" y="656"/>
                    </a:lnTo>
                    <a:lnTo>
                      <a:pt x="996" y="623"/>
                    </a:lnTo>
                    <a:lnTo>
                      <a:pt x="1047" y="640"/>
                    </a:lnTo>
                    <a:lnTo>
                      <a:pt x="1091" y="651"/>
                    </a:lnTo>
                    <a:lnTo>
                      <a:pt x="1107" y="697"/>
                    </a:lnTo>
                    <a:lnTo>
                      <a:pt x="1176" y="683"/>
                    </a:lnTo>
                    <a:lnTo>
                      <a:pt x="1195" y="656"/>
                    </a:lnTo>
                    <a:lnTo>
                      <a:pt x="1241" y="659"/>
                    </a:lnTo>
                    <a:lnTo>
                      <a:pt x="1309" y="694"/>
                    </a:lnTo>
                    <a:lnTo>
                      <a:pt x="1334" y="705"/>
                    </a:lnTo>
                    <a:lnTo>
                      <a:pt x="1359" y="741"/>
                    </a:lnTo>
                    <a:lnTo>
                      <a:pt x="1378" y="700"/>
                    </a:lnTo>
                    <a:lnTo>
                      <a:pt x="1353" y="664"/>
                    </a:lnTo>
                    <a:lnTo>
                      <a:pt x="1326" y="640"/>
                    </a:lnTo>
                    <a:lnTo>
                      <a:pt x="1359" y="607"/>
                    </a:lnTo>
                    <a:lnTo>
                      <a:pt x="1364" y="569"/>
                    </a:lnTo>
                    <a:lnTo>
                      <a:pt x="1397" y="563"/>
                    </a:lnTo>
                    <a:lnTo>
                      <a:pt x="1399" y="539"/>
                    </a:lnTo>
                    <a:lnTo>
                      <a:pt x="1359" y="503"/>
                    </a:lnTo>
                    <a:lnTo>
                      <a:pt x="1318" y="511"/>
                    </a:lnTo>
                    <a:lnTo>
                      <a:pt x="1266" y="511"/>
                    </a:lnTo>
                    <a:lnTo>
                      <a:pt x="1228" y="473"/>
                    </a:lnTo>
                    <a:lnTo>
                      <a:pt x="1236" y="440"/>
                    </a:lnTo>
                    <a:lnTo>
                      <a:pt x="1217" y="413"/>
                    </a:lnTo>
                    <a:lnTo>
                      <a:pt x="1173" y="421"/>
                    </a:lnTo>
                    <a:lnTo>
                      <a:pt x="1127" y="405"/>
                    </a:lnTo>
                    <a:lnTo>
                      <a:pt x="1097" y="421"/>
                    </a:lnTo>
                    <a:lnTo>
                      <a:pt x="1064" y="391"/>
                    </a:lnTo>
                    <a:lnTo>
                      <a:pt x="1047" y="361"/>
                    </a:lnTo>
                    <a:lnTo>
                      <a:pt x="1012" y="342"/>
                    </a:lnTo>
                    <a:lnTo>
                      <a:pt x="985" y="356"/>
                    </a:lnTo>
                    <a:lnTo>
                      <a:pt x="952" y="331"/>
                    </a:lnTo>
                    <a:lnTo>
                      <a:pt x="936" y="301"/>
                    </a:lnTo>
                    <a:lnTo>
                      <a:pt x="944" y="274"/>
                    </a:lnTo>
                    <a:lnTo>
                      <a:pt x="927" y="241"/>
                    </a:lnTo>
                    <a:lnTo>
                      <a:pt x="927" y="194"/>
                    </a:lnTo>
                    <a:lnTo>
                      <a:pt x="944" y="172"/>
                    </a:lnTo>
                    <a:lnTo>
                      <a:pt x="946" y="131"/>
                    </a:lnTo>
                    <a:lnTo>
                      <a:pt x="936" y="93"/>
                    </a:lnTo>
                    <a:lnTo>
                      <a:pt x="916" y="66"/>
                    </a:lnTo>
                    <a:lnTo>
                      <a:pt x="903" y="33"/>
                    </a:lnTo>
                    <a:lnTo>
                      <a:pt x="878" y="36"/>
                    </a:lnTo>
                    <a:lnTo>
                      <a:pt x="835" y="0"/>
                    </a:lnTo>
                    <a:lnTo>
                      <a:pt x="802" y="22"/>
                    </a:lnTo>
                    <a:lnTo>
                      <a:pt x="810" y="66"/>
                    </a:lnTo>
                    <a:lnTo>
                      <a:pt x="772" y="88"/>
                    </a:lnTo>
                    <a:lnTo>
                      <a:pt x="753" y="110"/>
                    </a:lnTo>
                    <a:lnTo>
                      <a:pt x="709" y="93"/>
                    </a:lnTo>
                    <a:lnTo>
                      <a:pt x="663" y="82"/>
                    </a:lnTo>
                    <a:lnTo>
                      <a:pt x="635" y="85"/>
                    </a:lnTo>
                    <a:lnTo>
                      <a:pt x="600" y="69"/>
                    </a:lnTo>
                    <a:lnTo>
                      <a:pt x="562" y="90"/>
                    </a:lnTo>
                    <a:lnTo>
                      <a:pt x="537" y="88"/>
                    </a:lnTo>
                    <a:lnTo>
                      <a:pt x="513" y="60"/>
                    </a:lnTo>
                    <a:lnTo>
                      <a:pt x="480" y="60"/>
                    </a:lnTo>
                    <a:lnTo>
                      <a:pt x="461" y="82"/>
                    </a:lnTo>
                    <a:lnTo>
                      <a:pt x="382" y="90"/>
                    </a:lnTo>
                    <a:lnTo>
                      <a:pt x="360" y="66"/>
                    </a:lnTo>
                    <a:lnTo>
                      <a:pt x="332" y="66"/>
                    </a:lnTo>
                    <a:lnTo>
                      <a:pt x="316" y="93"/>
                    </a:lnTo>
                    <a:lnTo>
                      <a:pt x="275" y="115"/>
                    </a:lnTo>
                    <a:lnTo>
                      <a:pt x="248" y="101"/>
                    </a:lnTo>
                    <a:lnTo>
                      <a:pt x="169" y="99"/>
                    </a:lnTo>
                    <a:lnTo>
                      <a:pt x="152" y="123"/>
                    </a:lnTo>
                    <a:lnTo>
                      <a:pt x="161" y="153"/>
                    </a:lnTo>
                    <a:lnTo>
                      <a:pt x="161" y="181"/>
                    </a:lnTo>
                    <a:lnTo>
                      <a:pt x="158" y="227"/>
                    </a:lnTo>
                    <a:lnTo>
                      <a:pt x="177" y="260"/>
                    </a:lnTo>
                    <a:lnTo>
                      <a:pt x="150" y="301"/>
                    </a:lnTo>
                    <a:lnTo>
                      <a:pt x="131" y="317"/>
                    </a:lnTo>
                    <a:lnTo>
                      <a:pt x="131" y="339"/>
                    </a:lnTo>
                    <a:lnTo>
                      <a:pt x="111" y="356"/>
                    </a:lnTo>
                    <a:lnTo>
                      <a:pt x="136" y="380"/>
                    </a:lnTo>
                    <a:lnTo>
                      <a:pt x="106" y="394"/>
                    </a:lnTo>
                    <a:lnTo>
                      <a:pt x="125" y="429"/>
                    </a:lnTo>
                    <a:lnTo>
                      <a:pt x="109" y="465"/>
                    </a:lnTo>
                    <a:lnTo>
                      <a:pt x="73" y="479"/>
                    </a:lnTo>
                    <a:lnTo>
                      <a:pt x="65" y="495"/>
                    </a:lnTo>
                    <a:lnTo>
                      <a:pt x="40" y="487"/>
                    </a:lnTo>
                    <a:lnTo>
                      <a:pt x="32" y="544"/>
                    </a:lnTo>
                    <a:lnTo>
                      <a:pt x="46" y="566"/>
                    </a:lnTo>
                    <a:lnTo>
                      <a:pt x="40" y="588"/>
                    </a:lnTo>
                    <a:lnTo>
                      <a:pt x="8" y="601"/>
                    </a:lnTo>
                    <a:lnTo>
                      <a:pt x="0" y="634"/>
                    </a:lnTo>
                    <a:lnTo>
                      <a:pt x="0" y="659"/>
                    </a:lnTo>
                    <a:lnTo>
                      <a:pt x="0" y="659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188" name="Freeform 19">
                <a:extLst>
                  <a:ext uri="{FF2B5EF4-FFF2-40B4-BE49-F238E27FC236}">
                    <a16:creationId xmlns:a16="http://schemas.microsoft.com/office/drawing/2014/main" id="{63D48BD4-7117-4F57-A6D5-1E0A238B9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4" y="2502"/>
                <a:ext cx="1440" cy="1030"/>
              </a:xfrm>
              <a:custGeom>
                <a:avLst/>
                <a:gdLst>
                  <a:gd name="T0" fmla="*/ 791 w 1440"/>
                  <a:gd name="T1" fmla="*/ 0 h 1030"/>
                  <a:gd name="T2" fmla="*/ 660 w 1440"/>
                  <a:gd name="T3" fmla="*/ 35 h 1030"/>
                  <a:gd name="T4" fmla="*/ 570 w 1440"/>
                  <a:gd name="T5" fmla="*/ 52 h 1030"/>
                  <a:gd name="T6" fmla="*/ 592 w 1440"/>
                  <a:gd name="T7" fmla="*/ 101 h 1030"/>
                  <a:gd name="T8" fmla="*/ 553 w 1440"/>
                  <a:gd name="T9" fmla="*/ 137 h 1030"/>
                  <a:gd name="T10" fmla="*/ 556 w 1440"/>
                  <a:gd name="T11" fmla="*/ 202 h 1030"/>
                  <a:gd name="T12" fmla="*/ 570 w 1440"/>
                  <a:gd name="T13" fmla="*/ 284 h 1030"/>
                  <a:gd name="T14" fmla="*/ 504 w 1440"/>
                  <a:gd name="T15" fmla="*/ 333 h 1030"/>
                  <a:gd name="T16" fmla="*/ 499 w 1440"/>
                  <a:gd name="T17" fmla="*/ 380 h 1030"/>
                  <a:gd name="T18" fmla="*/ 469 w 1440"/>
                  <a:gd name="T19" fmla="*/ 426 h 1030"/>
                  <a:gd name="T20" fmla="*/ 466 w 1440"/>
                  <a:gd name="T21" fmla="*/ 478 h 1030"/>
                  <a:gd name="T22" fmla="*/ 502 w 1440"/>
                  <a:gd name="T23" fmla="*/ 525 h 1030"/>
                  <a:gd name="T24" fmla="*/ 469 w 1440"/>
                  <a:gd name="T25" fmla="*/ 549 h 1030"/>
                  <a:gd name="T26" fmla="*/ 428 w 1440"/>
                  <a:gd name="T27" fmla="*/ 576 h 1030"/>
                  <a:gd name="T28" fmla="*/ 379 w 1440"/>
                  <a:gd name="T29" fmla="*/ 620 h 1030"/>
                  <a:gd name="T30" fmla="*/ 319 w 1440"/>
                  <a:gd name="T31" fmla="*/ 623 h 1030"/>
                  <a:gd name="T32" fmla="*/ 242 w 1440"/>
                  <a:gd name="T33" fmla="*/ 617 h 1030"/>
                  <a:gd name="T34" fmla="*/ 193 w 1440"/>
                  <a:gd name="T35" fmla="*/ 648 h 1030"/>
                  <a:gd name="T36" fmla="*/ 155 w 1440"/>
                  <a:gd name="T37" fmla="*/ 680 h 1030"/>
                  <a:gd name="T38" fmla="*/ 103 w 1440"/>
                  <a:gd name="T39" fmla="*/ 689 h 1030"/>
                  <a:gd name="T40" fmla="*/ 43 w 1440"/>
                  <a:gd name="T41" fmla="*/ 702 h 1030"/>
                  <a:gd name="T42" fmla="*/ 0 w 1440"/>
                  <a:gd name="T43" fmla="*/ 757 h 1030"/>
                  <a:gd name="T44" fmla="*/ 60 w 1440"/>
                  <a:gd name="T45" fmla="*/ 765 h 1030"/>
                  <a:gd name="T46" fmla="*/ 155 w 1440"/>
                  <a:gd name="T47" fmla="*/ 806 h 1030"/>
                  <a:gd name="T48" fmla="*/ 215 w 1440"/>
                  <a:gd name="T49" fmla="*/ 790 h 1030"/>
                  <a:gd name="T50" fmla="*/ 294 w 1440"/>
                  <a:gd name="T51" fmla="*/ 866 h 1030"/>
                  <a:gd name="T52" fmla="*/ 496 w 1440"/>
                  <a:gd name="T53" fmla="*/ 915 h 1030"/>
                  <a:gd name="T54" fmla="*/ 611 w 1440"/>
                  <a:gd name="T55" fmla="*/ 893 h 1030"/>
                  <a:gd name="T56" fmla="*/ 687 w 1440"/>
                  <a:gd name="T57" fmla="*/ 844 h 1030"/>
                  <a:gd name="T58" fmla="*/ 772 w 1440"/>
                  <a:gd name="T59" fmla="*/ 880 h 1030"/>
                  <a:gd name="T60" fmla="*/ 810 w 1440"/>
                  <a:gd name="T61" fmla="*/ 910 h 1030"/>
                  <a:gd name="T62" fmla="*/ 911 w 1440"/>
                  <a:gd name="T63" fmla="*/ 929 h 1030"/>
                  <a:gd name="T64" fmla="*/ 957 w 1440"/>
                  <a:gd name="T65" fmla="*/ 1030 h 1030"/>
                  <a:gd name="T66" fmla="*/ 1004 w 1440"/>
                  <a:gd name="T67" fmla="*/ 959 h 1030"/>
                  <a:gd name="T68" fmla="*/ 1069 w 1440"/>
                  <a:gd name="T69" fmla="*/ 847 h 1030"/>
                  <a:gd name="T70" fmla="*/ 1099 w 1440"/>
                  <a:gd name="T71" fmla="*/ 795 h 1030"/>
                  <a:gd name="T72" fmla="*/ 1159 w 1440"/>
                  <a:gd name="T73" fmla="*/ 768 h 1030"/>
                  <a:gd name="T74" fmla="*/ 1268 w 1440"/>
                  <a:gd name="T75" fmla="*/ 822 h 1030"/>
                  <a:gd name="T76" fmla="*/ 1364 w 1440"/>
                  <a:gd name="T77" fmla="*/ 817 h 1030"/>
                  <a:gd name="T78" fmla="*/ 1440 w 1440"/>
                  <a:gd name="T79" fmla="*/ 770 h 1030"/>
                  <a:gd name="T80" fmla="*/ 1408 w 1440"/>
                  <a:gd name="T81" fmla="*/ 724 h 1030"/>
                  <a:gd name="T82" fmla="*/ 1369 w 1440"/>
                  <a:gd name="T83" fmla="*/ 691 h 1030"/>
                  <a:gd name="T84" fmla="*/ 1296 w 1440"/>
                  <a:gd name="T85" fmla="*/ 686 h 1030"/>
                  <a:gd name="T86" fmla="*/ 1233 w 1440"/>
                  <a:gd name="T87" fmla="*/ 658 h 1030"/>
                  <a:gd name="T88" fmla="*/ 1187 w 1440"/>
                  <a:gd name="T89" fmla="*/ 617 h 1030"/>
                  <a:gd name="T90" fmla="*/ 1154 w 1440"/>
                  <a:gd name="T91" fmla="*/ 563 h 1030"/>
                  <a:gd name="T92" fmla="*/ 1088 w 1440"/>
                  <a:gd name="T93" fmla="*/ 563 h 1030"/>
                  <a:gd name="T94" fmla="*/ 1097 w 1440"/>
                  <a:gd name="T95" fmla="*/ 505 h 1030"/>
                  <a:gd name="T96" fmla="*/ 1127 w 1440"/>
                  <a:gd name="T97" fmla="*/ 459 h 1030"/>
                  <a:gd name="T98" fmla="*/ 1097 w 1440"/>
                  <a:gd name="T99" fmla="*/ 423 h 1030"/>
                  <a:gd name="T100" fmla="*/ 1099 w 1440"/>
                  <a:gd name="T101" fmla="*/ 363 h 1030"/>
                  <a:gd name="T102" fmla="*/ 1077 w 1440"/>
                  <a:gd name="T103" fmla="*/ 303 h 1030"/>
                  <a:gd name="T104" fmla="*/ 1017 w 1440"/>
                  <a:gd name="T105" fmla="*/ 284 h 1030"/>
                  <a:gd name="T106" fmla="*/ 1012 w 1440"/>
                  <a:gd name="T107" fmla="*/ 224 h 1030"/>
                  <a:gd name="T108" fmla="*/ 976 w 1440"/>
                  <a:gd name="T109" fmla="*/ 175 h 1030"/>
                  <a:gd name="T110" fmla="*/ 941 w 1440"/>
                  <a:gd name="T111" fmla="*/ 123 h 1030"/>
                  <a:gd name="T112" fmla="*/ 886 w 1440"/>
                  <a:gd name="T113" fmla="*/ 147 h 1030"/>
                  <a:gd name="T114" fmla="*/ 933 w 1440"/>
                  <a:gd name="T115" fmla="*/ 194 h 1030"/>
                  <a:gd name="T116" fmla="*/ 892 w 1440"/>
                  <a:gd name="T117" fmla="*/ 249 h 1030"/>
                  <a:gd name="T118" fmla="*/ 867 w 1440"/>
                  <a:gd name="T119" fmla="*/ 197 h 1030"/>
                  <a:gd name="T120" fmla="*/ 840 w 1440"/>
                  <a:gd name="T121" fmla="*/ 123 h 1030"/>
                  <a:gd name="T122" fmla="*/ 837 w 1440"/>
                  <a:gd name="T123" fmla="*/ 82 h 1030"/>
                  <a:gd name="T124" fmla="*/ 826 w 1440"/>
                  <a:gd name="T125" fmla="*/ 35 h 10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40" h="1030">
                    <a:moveTo>
                      <a:pt x="826" y="35"/>
                    </a:moveTo>
                    <a:lnTo>
                      <a:pt x="791" y="0"/>
                    </a:lnTo>
                    <a:lnTo>
                      <a:pt x="682" y="0"/>
                    </a:lnTo>
                    <a:lnTo>
                      <a:pt x="660" y="35"/>
                    </a:lnTo>
                    <a:lnTo>
                      <a:pt x="589" y="35"/>
                    </a:lnTo>
                    <a:lnTo>
                      <a:pt x="570" y="52"/>
                    </a:lnTo>
                    <a:lnTo>
                      <a:pt x="562" y="82"/>
                    </a:lnTo>
                    <a:lnTo>
                      <a:pt x="592" y="101"/>
                    </a:lnTo>
                    <a:lnTo>
                      <a:pt x="583" y="120"/>
                    </a:lnTo>
                    <a:lnTo>
                      <a:pt x="553" y="137"/>
                    </a:lnTo>
                    <a:lnTo>
                      <a:pt x="570" y="175"/>
                    </a:lnTo>
                    <a:lnTo>
                      <a:pt x="556" y="202"/>
                    </a:lnTo>
                    <a:lnTo>
                      <a:pt x="570" y="232"/>
                    </a:lnTo>
                    <a:lnTo>
                      <a:pt x="570" y="284"/>
                    </a:lnTo>
                    <a:lnTo>
                      <a:pt x="515" y="311"/>
                    </a:lnTo>
                    <a:lnTo>
                      <a:pt x="504" y="333"/>
                    </a:lnTo>
                    <a:lnTo>
                      <a:pt x="477" y="352"/>
                    </a:lnTo>
                    <a:lnTo>
                      <a:pt x="499" y="380"/>
                    </a:lnTo>
                    <a:lnTo>
                      <a:pt x="477" y="399"/>
                    </a:lnTo>
                    <a:lnTo>
                      <a:pt x="469" y="426"/>
                    </a:lnTo>
                    <a:lnTo>
                      <a:pt x="499" y="456"/>
                    </a:lnTo>
                    <a:lnTo>
                      <a:pt x="466" y="478"/>
                    </a:lnTo>
                    <a:lnTo>
                      <a:pt x="474" y="505"/>
                    </a:lnTo>
                    <a:lnTo>
                      <a:pt x="502" y="525"/>
                    </a:lnTo>
                    <a:lnTo>
                      <a:pt x="491" y="544"/>
                    </a:lnTo>
                    <a:lnTo>
                      <a:pt x="469" y="549"/>
                    </a:lnTo>
                    <a:lnTo>
                      <a:pt x="455" y="582"/>
                    </a:lnTo>
                    <a:lnTo>
                      <a:pt x="428" y="576"/>
                    </a:lnTo>
                    <a:lnTo>
                      <a:pt x="412" y="604"/>
                    </a:lnTo>
                    <a:lnTo>
                      <a:pt x="379" y="620"/>
                    </a:lnTo>
                    <a:lnTo>
                      <a:pt x="343" y="609"/>
                    </a:lnTo>
                    <a:lnTo>
                      <a:pt x="319" y="623"/>
                    </a:lnTo>
                    <a:lnTo>
                      <a:pt x="283" y="598"/>
                    </a:lnTo>
                    <a:lnTo>
                      <a:pt x="242" y="617"/>
                    </a:lnTo>
                    <a:lnTo>
                      <a:pt x="229" y="648"/>
                    </a:lnTo>
                    <a:lnTo>
                      <a:pt x="193" y="648"/>
                    </a:lnTo>
                    <a:lnTo>
                      <a:pt x="174" y="675"/>
                    </a:lnTo>
                    <a:lnTo>
                      <a:pt x="155" y="680"/>
                    </a:lnTo>
                    <a:lnTo>
                      <a:pt x="136" y="713"/>
                    </a:lnTo>
                    <a:lnTo>
                      <a:pt x="103" y="689"/>
                    </a:lnTo>
                    <a:lnTo>
                      <a:pt x="70" y="721"/>
                    </a:lnTo>
                    <a:lnTo>
                      <a:pt x="43" y="702"/>
                    </a:lnTo>
                    <a:lnTo>
                      <a:pt x="19" y="716"/>
                    </a:lnTo>
                    <a:lnTo>
                      <a:pt x="0" y="757"/>
                    </a:lnTo>
                    <a:lnTo>
                      <a:pt x="19" y="760"/>
                    </a:lnTo>
                    <a:lnTo>
                      <a:pt x="60" y="765"/>
                    </a:lnTo>
                    <a:lnTo>
                      <a:pt x="109" y="801"/>
                    </a:lnTo>
                    <a:lnTo>
                      <a:pt x="155" y="806"/>
                    </a:lnTo>
                    <a:lnTo>
                      <a:pt x="169" y="787"/>
                    </a:lnTo>
                    <a:lnTo>
                      <a:pt x="215" y="790"/>
                    </a:lnTo>
                    <a:lnTo>
                      <a:pt x="286" y="839"/>
                    </a:lnTo>
                    <a:lnTo>
                      <a:pt x="294" y="866"/>
                    </a:lnTo>
                    <a:lnTo>
                      <a:pt x="384" y="915"/>
                    </a:lnTo>
                    <a:lnTo>
                      <a:pt x="496" y="915"/>
                    </a:lnTo>
                    <a:lnTo>
                      <a:pt x="581" y="932"/>
                    </a:lnTo>
                    <a:lnTo>
                      <a:pt x="611" y="893"/>
                    </a:lnTo>
                    <a:lnTo>
                      <a:pt x="630" y="847"/>
                    </a:lnTo>
                    <a:lnTo>
                      <a:pt x="687" y="844"/>
                    </a:lnTo>
                    <a:lnTo>
                      <a:pt x="714" y="869"/>
                    </a:lnTo>
                    <a:lnTo>
                      <a:pt x="772" y="880"/>
                    </a:lnTo>
                    <a:lnTo>
                      <a:pt x="780" y="921"/>
                    </a:lnTo>
                    <a:lnTo>
                      <a:pt x="810" y="910"/>
                    </a:lnTo>
                    <a:lnTo>
                      <a:pt x="862" y="943"/>
                    </a:lnTo>
                    <a:lnTo>
                      <a:pt x="911" y="929"/>
                    </a:lnTo>
                    <a:lnTo>
                      <a:pt x="944" y="951"/>
                    </a:lnTo>
                    <a:lnTo>
                      <a:pt x="957" y="1030"/>
                    </a:lnTo>
                    <a:lnTo>
                      <a:pt x="985" y="1027"/>
                    </a:lnTo>
                    <a:lnTo>
                      <a:pt x="1004" y="959"/>
                    </a:lnTo>
                    <a:lnTo>
                      <a:pt x="1015" y="913"/>
                    </a:lnTo>
                    <a:lnTo>
                      <a:pt x="1069" y="847"/>
                    </a:lnTo>
                    <a:lnTo>
                      <a:pt x="1080" y="803"/>
                    </a:lnTo>
                    <a:lnTo>
                      <a:pt x="1099" y="795"/>
                    </a:lnTo>
                    <a:lnTo>
                      <a:pt x="1129" y="768"/>
                    </a:lnTo>
                    <a:lnTo>
                      <a:pt x="1159" y="768"/>
                    </a:lnTo>
                    <a:lnTo>
                      <a:pt x="1217" y="792"/>
                    </a:lnTo>
                    <a:lnTo>
                      <a:pt x="1268" y="822"/>
                    </a:lnTo>
                    <a:lnTo>
                      <a:pt x="1320" y="790"/>
                    </a:lnTo>
                    <a:lnTo>
                      <a:pt x="1364" y="817"/>
                    </a:lnTo>
                    <a:lnTo>
                      <a:pt x="1402" y="809"/>
                    </a:lnTo>
                    <a:lnTo>
                      <a:pt x="1440" y="770"/>
                    </a:lnTo>
                    <a:lnTo>
                      <a:pt x="1429" y="757"/>
                    </a:lnTo>
                    <a:lnTo>
                      <a:pt x="1408" y="724"/>
                    </a:lnTo>
                    <a:lnTo>
                      <a:pt x="1369" y="716"/>
                    </a:lnTo>
                    <a:lnTo>
                      <a:pt x="1369" y="691"/>
                    </a:lnTo>
                    <a:lnTo>
                      <a:pt x="1334" y="669"/>
                    </a:lnTo>
                    <a:lnTo>
                      <a:pt x="1296" y="686"/>
                    </a:lnTo>
                    <a:lnTo>
                      <a:pt x="1266" y="656"/>
                    </a:lnTo>
                    <a:lnTo>
                      <a:pt x="1233" y="658"/>
                    </a:lnTo>
                    <a:lnTo>
                      <a:pt x="1236" y="623"/>
                    </a:lnTo>
                    <a:lnTo>
                      <a:pt x="1187" y="617"/>
                    </a:lnTo>
                    <a:lnTo>
                      <a:pt x="1151" y="598"/>
                    </a:lnTo>
                    <a:lnTo>
                      <a:pt x="1154" y="563"/>
                    </a:lnTo>
                    <a:lnTo>
                      <a:pt x="1137" y="544"/>
                    </a:lnTo>
                    <a:lnTo>
                      <a:pt x="1088" y="563"/>
                    </a:lnTo>
                    <a:lnTo>
                      <a:pt x="1067" y="535"/>
                    </a:lnTo>
                    <a:lnTo>
                      <a:pt x="1097" y="505"/>
                    </a:lnTo>
                    <a:lnTo>
                      <a:pt x="1121" y="486"/>
                    </a:lnTo>
                    <a:lnTo>
                      <a:pt x="1127" y="459"/>
                    </a:lnTo>
                    <a:lnTo>
                      <a:pt x="1088" y="454"/>
                    </a:lnTo>
                    <a:lnTo>
                      <a:pt x="1097" y="423"/>
                    </a:lnTo>
                    <a:lnTo>
                      <a:pt x="1077" y="391"/>
                    </a:lnTo>
                    <a:lnTo>
                      <a:pt x="1099" y="363"/>
                    </a:lnTo>
                    <a:lnTo>
                      <a:pt x="1077" y="325"/>
                    </a:lnTo>
                    <a:lnTo>
                      <a:pt x="1077" y="303"/>
                    </a:lnTo>
                    <a:lnTo>
                      <a:pt x="1058" y="284"/>
                    </a:lnTo>
                    <a:lnTo>
                      <a:pt x="1017" y="284"/>
                    </a:lnTo>
                    <a:lnTo>
                      <a:pt x="1012" y="251"/>
                    </a:lnTo>
                    <a:lnTo>
                      <a:pt x="1012" y="224"/>
                    </a:lnTo>
                    <a:lnTo>
                      <a:pt x="976" y="202"/>
                    </a:lnTo>
                    <a:lnTo>
                      <a:pt x="976" y="175"/>
                    </a:lnTo>
                    <a:lnTo>
                      <a:pt x="955" y="153"/>
                    </a:lnTo>
                    <a:lnTo>
                      <a:pt x="941" y="123"/>
                    </a:lnTo>
                    <a:lnTo>
                      <a:pt x="908" y="123"/>
                    </a:lnTo>
                    <a:lnTo>
                      <a:pt x="886" y="147"/>
                    </a:lnTo>
                    <a:lnTo>
                      <a:pt x="911" y="169"/>
                    </a:lnTo>
                    <a:lnTo>
                      <a:pt x="933" y="194"/>
                    </a:lnTo>
                    <a:lnTo>
                      <a:pt x="908" y="232"/>
                    </a:lnTo>
                    <a:lnTo>
                      <a:pt x="892" y="249"/>
                    </a:lnTo>
                    <a:lnTo>
                      <a:pt x="845" y="219"/>
                    </a:lnTo>
                    <a:lnTo>
                      <a:pt x="867" y="197"/>
                    </a:lnTo>
                    <a:lnTo>
                      <a:pt x="840" y="161"/>
                    </a:lnTo>
                    <a:lnTo>
                      <a:pt x="840" y="123"/>
                    </a:lnTo>
                    <a:lnTo>
                      <a:pt x="870" y="93"/>
                    </a:lnTo>
                    <a:lnTo>
                      <a:pt x="837" y="82"/>
                    </a:lnTo>
                    <a:lnTo>
                      <a:pt x="810" y="82"/>
                    </a:lnTo>
                    <a:lnTo>
                      <a:pt x="826" y="35"/>
                    </a:lnTo>
                    <a:lnTo>
                      <a:pt x="826" y="35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</p:grpSp>
        <p:sp>
          <p:nvSpPr>
            <p:cNvPr id="133" name="Freeform 5">
              <a:extLst>
                <a:ext uri="{FF2B5EF4-FFF2-40B4-BE49-F238E27FC236}">
                  <a16:creationId xmlns:a16="http://schemas.microsoft.com/office/drawing/2014/main" id="{61CD6817-675B-4856-BB17-616B2D401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8792" y="3910666"/>
              <a:ext cx="1324939" cy="1087268"/>
            </a:xfrm>
            <a:custGeom>
              <a:avLst/>
              <a:gdLst>
                <a:gd name="T0" fmla="*/ 843 w 878"/>
                <a:gd name="T1" fmla="*/ 115 h 699"/>
                <a:gd name="T2" fmla="*/ 794 w 878"/>
                <a:gd name="T3" fmla="*/ 55 h 699"/>
                <a:gd name="T4" fmla="*/ 761 w 878"/>
                <a:gd name="T5" fmla="*/ 41 h 699"/>
                <a:gd name="T6" fmla="*/ 693 w 878"/>
                <a:gd name="T7" fmla="*/ 16 h 699"/>
                <a:gd name="T8" fmla="*/ 600 w 878"/>
                <a:gd name="T9" fmla="*/ 25 h 699"/>
                <a:gd name="T10" fmla="*/ 537 w 878"/>
                <a:gd name="T11" fmla="*/ 0 h 699"/>
                <a:gd name="T12" fmla="*/ 488 w 878"/>
                <a:gd name="T13" fmla="*/ 16 h 699"/>
                <a:gd name="T14" fmla="*/ 450 w 878"/>
                <a:gd name="T15" fmla="*/ 82 h 699"/>
                <a:gd name="T16" fmla="*/ 384 w 878"/>
                <a:gd name="T17" fmla="*/ 76 h 699"/>
                <a:gd name="T18" fmla="*/ 352 w 878"/>
                <a:gd name="T19" fmla="*/ 131 h 699"/>
                <a:gd name="T20" fmla="*/ 283 w 878"/>
                <a:gd name="T21" fmla="*/ 134 h 699"/>
                <a:gd name="T22" fmla="*/ 242 w 878"/>
                <a:gd name="T23" fmla="*/ 189 h 699"/>
                <a:gd name="T24" fmla="*/ 180 w 878"/>
                <a:gd name="T25" fmla="*/ 169 h 699"/>
                <a:gd name="T26" fmla="*/ 144 w 878"/>
                <a:gd name="T27" fmla="*/ 161 h 699"/>
                <a:gd name="T28" fmla="*/ 136 w 878"/>
                <a:gd name="T29" fmla="*/ 229 h 699"/>
                <a:gd name="T30" fmla="*/ 68 w 878"/>
                <a:gd name="T31" fmla="*/ 257 h 699"/>
                <a:gd name="T32" fmla="*/ 10 w 878"/>
                <a:gd name="T33" fmla="*/ 320 h 699"/>
                <a:gd name="T34" fmla="*/ 21 w 878"/>
                <a:gd name="T35" fmla="*/ 383 h 699"/>
                <a:gd name="T36" fmla="*/ 54 w 878"/>
                <a:gd name="T37" fmla="*/ 415 h 699"/>
                <a:gd name="T38" fmla="*/ 0 w 878"/>
                <a:gd name="T39" fmla="*/ 464 h 699"/>
                <a:gd name="T40" fmla="*/ 70 w 878"/>
                <a:gd name="T41" fmla="*/ 473 h 699"/>
                <a:gd name="T42" fmla="*/ 84 w 878"/>
                <a:gd name="T43" fmla="*/ 527 h 699"/>
                <a:gd name="T44" fmla="*/ 169 w 878"/>
                <a:gd name="T45" fmla="*/ 552 h 699"/>
                <a:gd name="T46" fmla="*/ 199 w 878"/>
                <a:gd name="T47" fmla="*/ 585 h 699"/>
                <a:gd name="T48" fmla="*/ 267 w 878"/>
                <a:gd name="T49" fmla="*/ 598 h 699"/>
                <a:gd name="T50" fmla="*/ 302 w 878"/>
                <a:gd name="T51" fmla="*/ 645 h 699"/>
                <a:gd name="T52" fmla="*/ 362 w 878"/>
                <a:gd name="T53" fmla="*/ 686 h 699"/>
                <a:gd name="T54" fmla="*/ 403 w 878"/>
                <a:gd name="T55" fmla="*/ 699 h 699"/>
                <a:gd name="T56" fmla="*/ 472 w 878"/>
                <a:gd name="T57" fmla="*/ 626 h 699"/>
                <a:gd name="T58" fmla="*/ 543 w 878"/>
                <a:gd name="T59" fmla="*/ 544 h 699"/>
                <a:gd name="T60" fmla="*/ 641 w 878"/>
                <a:gd name="T61" fmla="*/ 514 h 699"/>
                <a:gd name="T62" fmla="*/ 682 w 878"/>
                <a:gd name="T63" fmla="*/ 388 h 699"/>
                <a:gd name="T64" fmla="*/ 701 w 878"/>
                <a:gd name="T65" fmla="*/ 287 h 699"/>
                <a:gd name="T66" fmla="*/ 777 w 878"/>
                <a:gd name="T67" fmla="*/ 227 h 699"/>
                <a:gd name="T68" fmla="*/ 851 w 878"/>
                <a:gd name="T69" fmla="*/ 194 h 699"/>
                <a:gd name="T70" fmla="*/ 878 w 878"/>
                <a:gd name="T71" fmla="*/ 131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78" h="699">
                  <a:moveTo>
                    <a:pt x="878" y="131"/>
                  </a:moveTo>
                  <a:lnTo>
                    <a:pt x="843" y="115"/>
                  </a:lnTo>
                  <a:lnTo>
                    <a:pt x="837" y="79"/>
                  </a:lnTo>
                  <a:lnTo>
                    <a:pt x="794" y="55"/>
                  </a:lnTo>
                  <a:lnTo>
                    <a:pt x="791" y="27"/>
                  </a:lnTo>
                  <a:lnTo>
                    <a:pt x="761" y="41"/>
                  </a:lnTo>
                  <a:lnTo>
                    <a:pt x="728" y="41"/>
                  </a:lnTo>
                  <a:lnTo>
                    <a:pt x="693" y="16"/>
                  </a:lnTo>
                  <a:lnTo>
                    <a:pt x="646" y="5"/>
                  </a:lnTo>
                  <a:lnTo>
                    <a:pt x="600" y="25"/>
                  </a:lnTo>
                  <a:lnTo>
                    <a:pt x="570" y="0"/>
                  </a:lnTo>
                  <a:lnTo>
                    <a:pt x="537" y="0"/>
                  </a:lnTo>
                  <a:lnTo>
                    <a:pt x="513" y="25"/>
                  </a:lnTo>
                  <a:lnTo>
                    <a:pt x="488" y="16"/>
                  </a:lnTo>
                  <a:lnTo>
                    <a:pt x="450" y="41"/>
                  </a:lnTo>
                  <a:lnTo>
                    <a:pt x="450" y="82"/>
                  </a:lnTo>
                  <a:lnTo>
                    <a:pt x="417" y="115"/>
                  </a:lnTo>
                  <a:lnTo>
                    <a:pt x="384" y="76"/>
                  </a:lnTo>
                  <a:lnTo>
                    <a:pt x="338" y="93"/>
                  </a:lnTo>
                  <a:lnTo>
                    <a:pt x="352" y="131"/>
                  </a:lnTo>
                  <a:lnTo>
                    <a:pt x="311" y="145"/>
                  </a:lnTo>
                  <a:lnTo>
                    <a:pt x="283" y="134"/>
                  </a:lnTo>
                  <a:lnTo>
                    <a:pt x="259" y="158"/>
                  </a:lnTo>
                  <a:lnTo>
                    <a:pt x="242" y="189"/>
                  </a:lnTo>
                  <a:lnTo>
                    <a:pt x="218" y="167"/>
                  </a:lnTo>
                  <a:lnTo>
                    <a:pt x="180" y="169"/>
                  </a:lnTo>
                  <a:lnTo>
                    <a:pt x="169" y="139"/>
                  </a:lnTo>
                  <a:lnTo>
                    <a:pt x="144" y="161"/>
                  </a:lnTo>
                  <a:lnTo>
                    <a:pt x="158" y="208"/>
                  </a:lnTo>
                  <a:lnTo>
                    <a:pt x="136" y="229"/>
                  </a:lnTo>
                  <a:lnTo>
                    <a:pt x="122" y="249"/>
                  </a:lnTo>
                  <a:lnTo>
                    <a:pt x="68" y="257"/>
                  </a:lnTo>
                  <a:lnTo>
                    <a:pt x="32" y="292"/>
                  </a:lnTo>
                  <a:lnTo>
                    <a:pt x="10" y="320"/>
                  </a:lnTo>
                  <a:lnTo>
                    <a:pt x="30" y="352"/>
                  </a:lnTo>
                  <a:lnTo>
                    <a:pt x="21" y="383"/>
                  </a:lnTo>
                  <a:lnTo>
                    <a:pt x="60" y="388"/>
                  </a:lnTo>
                  <a:lnTo>
                    <a:pt x="54" y="415"/>
                  </a:lnTo>
                  <a:lnTo>
                    <a:pt x="30" y="434"/>
                  </a:lnTo>
                  <a:lnTo>
                    <a:pt x="0" y="464"/>
                  </a:lnTo>
                  <a:lnTo>
                    <a:pt x="21" y="492"/>
                  </a:lnTo>
                  <a:lnTo>
                    <a:pt x="70" y="473"/>
                  </a:lnTo>
                  <a:lnTo>
                    <a:pt x="87" y="492"/>
                  </a:lnTo>
                  <a:lnTo>
                    <a:pt x="84" y="527"/>
                  </a:lnTo>
                  <a:lnTo>
                    <a:pt x="120" y="546"/>
                  </a:lnTo>
                  <a:lnTo>
                    <a:pt x="169" y="552"/>
                  </a:lnTo>
                  <a:lnTo>
                    <a:pt x="166" y="587"/>
                  </a:lnTo>
                  <a:lnTo>
                    <a:pt x="199" y="585"/>
                  </a:lnTo>
                  <a:lnTo>
                    <a:pt x="229" y="615"/>
                  </a:lnTo>
                  <a:lnTo>
                    <a:pt x="267" y="598"/>
                  </a:lnTo>
                  <a:lnTo>
                    <a:pt x="302" y="620"/>
                  </a:lnTo>
                  <a:lnTo>
                    <a:pt x="302" y="645"/>
                  </a:lnTo>
                  <a:lnTo>
                    <a:pt x="341" y="653"/>
                  </a:lnTo>
                  <a:lnTo>
                    <a:pt x="362" y="686"/>
                  </a:lnTo>
                  <a:lnTo>
                    <a:pt x="373" y="699"/>
                  </a:lnTo>
                  <a:lnTo>
                    <a:pt x="403" y="699"/>
                  </a:lnTo>
                  <a:lnTo>
                    <a:pt x="444" y="675"/>
                  </a:lnTo>
                  <a:lnTo>
                    <a:pt x="472" y="626"/>
                  </a:lnTo>
                  <a:lnTo>
                    <a:pt x="532" y="623"/>
                  </a:lnTo>
                  <a:lnTo>
                    <a:pt x="543" y="544"/>
                  </a:lnTo>
                  <a:lnTo>
                    <a:pt x="564" y="519"/>
                  </a:lnTo>
                  <a:lnTo>
                    <a:pt x="641" y="514"/>
                  </a:lnTo>
                  <a:lnTo>
                    <a:pt x="682" y="456"/>
                  </a:lnTo>
                  <a:lnTo>
                    <a:pt x="682" y="388"/>
                  </a:lnTo>
                  <a:lnTo>
                    <a:pt x="701" y="328"/>
                  </a:lnTo>
                  <a:lnTo>
                    <a:pt x="701" y="287"/>
                  </a:lnTo>
                  <a:lnTo>
                    <a:pt x="734" y="238"/>
                  </a:lnTo>
                  <a:lnTo>
                    <a:pt x="777" y="227"/>
                  </a:lnTo>
                  <a:lnTo>
                    <a:pt x="815" y="208"/>
                  </a:lnTo>
                  <a:lnTo>
                    <a:pt x="851" y="194"/>
                  </a:lnTo>
                  <a:lnTo>
                    <a:pt x="878" y="131"/>
                  </a:lnTo>
                  <a:lnTo>
                    <a:pt x="878" y="131"/>
                  </a:lnTo>
                  <a:close/>
                </a:path>
              </a:pathLst>
            </a:custGeom>
            <a:solidFill>
              <a:sysClr val="window" lastClr="FFFFFF">
                <a:alpha val="74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2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DF094554-6A04-4017-9976-E4E15DB15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491" y="1501255"/>
              <a:ext cx="1705218" cy="1567905"/>
            </a:xfrm>
            <a:custGeom>
              <a:avLst/>
              <a:gdLst>
                <a:gd name="T0" fmla="*/ 55 w 1130"/>
                <a:gd name="T1" fmla="*/ 623 h 1008"/>
                <a:gd name="T2" fmla="*/ 71 w 1130"/>
                <a:gd name="T3" fmla="*/ 560 h 1008"/>
                <a:gd name="T4" fmla="*/ 178 w 1130"/>
                <a:gd name="T5" fmla="*/ 557 h 1008"/>
                <a:gd name="T6" fmla="*/ 197 w 1130"/>
                <a:gd name="T7" fmla="*/ 497 h 1008"/>
                <a:gd name="T8" fmla="*/ 232 w 1130"/>
                <a:gd name="T9" fmla="*/ 470 h 1008"/>
                <a:gd name="T10" fmla="*/ 265 w 1130"/>
                <a:gd name="T11" fmla="*/ 489 h 1008"/>
                <a:gd name="T12" fmla="*/ 279 w 1130"/>
                <a:gd name="T13" fmla="*/ 440 h 1008"/>
                <a:gd name="T14" fmla="*/ 312 w 1130"/>
                <a:gd name="T15" fmla="*/ 415 h 1008"/>
                <a:gd name="T16" fmla="*/ 347 w 1130"/>
                <a:gd name="T17" fmla="*/ 461 h 1008"/>
                <a:gd name="T18" fmla="*/ 399 w 1130"/>
                <a:gd name="T19" fmla="*/ 368 h 1008"/>
                <a:gd name="T20" fmla="*/ 448 w 1130"/>
                <a:gd name="T21" fmla="*/ 358 h 1008"/>
                <a:gd name="T22" fmla="*/ 500 w 1130"/>
                <a:gd name="T23" fmla="*/ 352 h 1008"/>
                <a:gd name="T24" fmla="*/ 582 w 1130"/>
                <a:gd name="T25" fmla="*/ 325 h 1008"/>
                <a:gd name="T26" fmla="*/ 609 w 1130"/>
                <a:gd name="T27" fmla="*/ 347 h 1008"/>
                <a:gd name="T28" fmla="*/ 636 w 1130"/>
                <a:gd name="T29" fmla="*/ 276 h 1008"/>
                <a:gd name="T30" fmla="*/ 699 w 1130"/>
                <a:gd name="T31" fmla="*/ 243 h 1008"/>
                <a:gd name="T32" fmla="*/ 784 w 1130"/>
                <a:gd name="T33" fmla="*/ 237 h 1008"/>
                <a:gd name="T34" fmla="*/ 846 w 1130"/>
                <a:gd name="T35" fmla="*/ 218 h 1008"/>
                <a:gd name="T36" fmla="*/ 898 w 1130"/>
                <a:gd name="T37" fmla="*/ 177 h 1008"/>
                <a:gd name="T38" fmla="*/ 966 w 1130"/>
                <a:gd name="T39" fmla="*/ 169 h 1008"/>
                <a:gd name="T40" fmla="*/ 923 w 1130"/>
                <a:gd name="T41" fmla="*/ 114 h 1008"/>
                <a:gd name="T42" fmla="*/ 876 w 1130"/>
                <a:gd name="T43" fmla="*/ 73 h 1008"/>
                <a:gd name="T44" fmla="*/ 909 w 1130"/>
                <a:gd name="T45" fmla="*/ 0 h 1008"/>
                <a:gd name="T46" fmla="*/ 969 w 1130"/>
                <a:gd name="T47" fmla="*/ 32 h 1008"/>
                <a:gd name="T48" fmla="*/ 1043 w 1130"/>
                <a:gd name="T49" fmla="*/ 19 h 1008"/>
                <a:gd name="T50" fmla="*/ 1100 w 1130"/>
                <a:gd name="T51" fmla="*/ 73 h 1008"/>
                <a:gd name="T52" fmla="*/ 1078 w 1130"/>
                <a:gd name="T53" fmla="*/ 147 h 1008"/>
                <a:gd name="T54" fmla="*/ 1122 w 1130"/>
                <a:gd name="T55" fmla="*/ 194 h 1008"/>
                <a:gd name="T56" fmla="*/ 1084 w 1130"/>
                <a:gd name="T57" fmla="*/ 235 h 1008"/>
                <a:gd name="T58" fmla="*/ 1040 w 1130"/>
                <a:gd name="T59" fmla="*/ 262 h 1008"/>
                <a:gd name="T60" fmla="*/ 1007 w 1130"/>
                <a:gd name="T61" fmla="*/ 292 h 1008"/>
                <a:gd name="T62" fmla="*/ 980 w 1130"/>
                <a:gd name="T63" fmla="*/ 344 h 1008"/>
                <a:gd name="T64" fmla="*/ 931 w 1130"/>
                <a:gd name="T65" fmla="*/ 407 h 1008"/>
                <a:gd name="T66" fmla="*/ 950 w 1130"/>
                <a:gd name="T67" fmla="*/ 470 h 1008"/>
                <a:gd name="T68" fmla="*/ 1024 w 1130"/>
                <a:gd name="T69" fmla="*/ 573 h 1008"/>
                <a:gd name="T70" fmla="*/ 1016 w 1130"/>
                <a:gd name="T71" fmla="*/ 634 h 1008"/>
                <a:gd name="T72" fmla="*/ 980 w 1130"/>
                <a:gd name="T73" fmla="*/ 661 h 1008"/>
                <a:gd name="T74" fmla="*/ 961 w 1130"/>
                <a:gd name="T75" fmla="*/ 710 h 1008"/>
                <a:gd name="T76" fmla="*/ 893 w 1130"/>
                <a:gd name="T77" fmla="*/ 726 h 1008"/>
                <a:gd name="T78" fmla="*/ 770 w 1130"/>
                <a:gd name="T79" fmla="*/ 754 h 1008"/>
                <a:gd name="T80" fmla="*/ 688 w 1130"/>
                <a:gd name="T81" fmla="*/ 751 h 1008"/>
                <a:gd name="T82" fmla="*/ 655 w 1130"/>
                <a:gd name="T83" fmla="*/ 808 h 1008"/>
                <a:gd name="T84" fmla="*/ 609 w 1130"/>
                <a:gd name="T85" fmla="*/ 819 h 1008"/>
                <a:gd name="T86" fmla="*/ 576 w 1130"/>
                <a:gd name="T87" fmla="*/ 825 h 1008"/>
                <a:gd name="T88" fmla="*/ 489 w 1130"/>
                <a:gd name="T89" fmla="*/ 858 h 1008"/>
                <a:gd name="T90" fmla="*/ 399 w 1130"/>
                <a:gd name="T91" fmla="*/ 890 h 1008"/>
                <a:gd name="T92" fmla="*/ 358 w 1130"/>
                <a:gd name="T93" fmla="*/ 961 h 1008"/>
                <a:gd name="T94" fmla="*/ 303 w 1130"/>
                <a:gd name="T95" fmla="*/ 1008 h 1008"/>
                <a:gd name="T96" fmla="*/ 238 w 1130"/>
                <a:gd name="T97" fmla="*/ 986 h 1008"/>
                <a:gd name="T98" fmla="*/ 224 w 1130"/>
                <a:gd name="T99" fmla="*/ 918 h 1008"/>
                <a:gd name="T100" fmla="*/ 208 w 1130"/>
                <a:gd name="T101" fmla="*/ 858 h 1008"/>
                <a:gd name="T102" fmla="*/ 194 w 1130"/>
                <a:gd name="T103" fmla="*/ 798 h 1008"/>
                <a:gd name="T104" fmla="*/ 205 w 1130"/>
                <a:gd name="T105" fmla="*/ 743 h 1008"/>
                <a:gd name="T106" fmla="*/ 115 w 1130"/>
                <a:gd name="T107" fmla="*/ 721 h 1008"/>
                <a:gd name="T108" fmla="*/ 85 w 1130"/>
                <a:gd name="T109" fmla="*/ 683 h 1008"/>
                <a:gd name="T110" fmla="*/ 0 w 1130"/>
                <a:gd name="T111" fmla="*/ 653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0" h="1008">
                  <a:moveTo>
                    <a:pt x="0" y="653"/>
                  </a:moveTo>
                  <a:lnTo>
                    <a:pt x="55" y="623"/>
                  </a:lnTo>
                  <a:lnTo>
                    <a:pt x="52" y="582"/>
                  </a:lnTo>
                  <a:lnTo>
                    <a:pt x="71" y="560"/>
                  </a:lnTo>
                  <a:lnTo>
                    <a:pt x="129" y="552"/>
                  </a:lnTo>
                  <a:lnTo>
                    <a:pt x="178" y="557"/>
                  </a:lnTo>
                  <a:lnTo>
                    <a:pt x="197" y="524"/>
                  </a:lnTo>
                  <a:lnTo>
                    <a:pt x="197" y="497"/>
                  </a:lnTo>
                  <a:lnTo>
                    <a:pt x="213" y="470"/>
                  </a:lnTo>
                  <a:lnTo>
                    <a:pt x="232" y="470"/>
                  </a:lnTo>
                  <a:lnTo>
                    <a:pt x="241" y="497"/>
                  </a:lnTo>
                  <a:lnTo>
                    <a:pt x="265" y="489"/>
                  </a:lnTo>
                  <a:lnTo>
                    <a:pt x="265" y="456"/>
                  </a:lnTo>
                  <a:lnTo>
                    <a:pt x="279" y="440"/>
                  </a:lnTo>
                  <a:lnTo>
                    <a:pt x="290" y="415"/>
                  </a:lnTo>
                  <a:lnTo>
                    <a:pt x="312" y="415"/>
                  </a:lnTo>
                  <a:lnTo>
                    <a:pt x="320" y="448"/>
                  </a:lnTo>
                  <a:lnTo>
                    <a:pt x="347" y="461"/>
                  </a:lnTo>
                  <a:lnTo>
                    <a:pt x="396" y="426"/>
                  </a:lnTo>
                  <a:lnTo>
                    <a:pt x="399" y="368"/>
                  </a:lnTo>
                  <a:lnTo>
                    <a:pt x="421" y="344"/>
                  </a:lnTo>
                  <a:lnTo>
                    <a:pt x="448" y="358"/>
                  </a:lnTo>
                  <a:lnTo>
                    <a:pt x="481" y="330"/>
                  </a:lnTo>
                  <a:lnTo>
                    <a:pt x="500" y="352"/>
                  </a:lnTo>
                  <a:lnTo>
                    <a:pt x="538" y="330"/>
                  </a:lnTo>
                  <a:lnTo>
                    <a:pt x="582" y="325"/>
                  </a:lnTo>
                  <a:lnTo>
                    <a:pt x="593" y="347"/>
                  </a:lnTo>
                  <a:lnTo>
                    <a:pt x="609" y="347"/>
                  </a:lnTo>
                  <a:lnTo>
                    <a:pt x="636" y="319"/>
                  </a:lnTo>
                  <a:lnTo>
                    <a:pt x="636" y="276"/>
                  </a:lnTo>
                  <a:lnTo>
                    <a:pt x="674" y="267"/>
                  </a:lnTo>
                  <a:lnTo>
                    <a:pt x="699" y="243"/>
                  </a:lnTo>
                  <a:lnTo>
                    <a:pt x="734" y="265"/>
                  </a:lnTo>
                  <a:lnTo>
                    <a:pt x="784" y="237"/>
                  </a:lnTo>
                  <a:lnTo>
                    <a:pt x="805" y="215"/>
                  </a:lnTo>
                  <a:lnTo>
                    <a:pt x="846" y="218"/>
                  </a:lnTo>
                  <a:lnTo>
                    <a:pt x="868" y="177"/>
                  </a:lnTo>
                  <a:lnTo>
                    <a:pt x="898" y="177"/>
                  </a:lnTo>
                  <a:lnTo>
                    <a:pt x="909" y="191"/>
                  </a:lnTo>
                  <a:lnTo>
                    <a:pt x="966" y="169"/>
                  </a:lnTo>
                  <a:lnTo>
                    <a:pt x="972" y="128"/>
                  </a:lnTo>
                  <a:lnTo>
                    <a:pt x="923" y="114"/>
                  </a:lnTo>
                  <a:lnTo>
                    <a:pt x="923" y="82"/>
                  </a:lnTo>
                  <a:lnTo>
                    <a:pt x="876" y="73"/>
                  </a:lnTo>
                  <a:lnTo>
                    <a:pt x="893" y="41"/>
                  </a:lnTo>
                  <a:lnTo>
                    <a:pt x="909" y="0"/>
                  </a:lnTo>
                  <a:lnTo>
                    <a:pt x="958" y="21"/>
                  </a:lnTo>
                  <a:lnTo>
                    <a:pt x="969" y="32"/>
                  </a:lnTo>
                  <a:lnTo>
                    <a:pt x="996" y="32"/>
                  </a:lnTo>
                  <a:lnTo>
                    <a:pt x="1043" y="19"/>
                  </a:lnTo>
                  <a:lnTo>
                    <a:pt x="1070" y="46"/>
                  </a:lnTo>
                  <a:lnTo>
                    <a:pt x="1100" y="73"/>
                  </a:lnTo>
                  <a:lnTo>
                    <a:pt x="1100" y="109"/>
                  </a:lnTo>
                  <a:lnTo>
                    <a:pt x="1078" y="147"/>
                  </a:lnTo>
                  <a:lnTo>
                    <a:pt x="1130" y="139"/>
                  </a:lnTo>
                  <a:lnTo>
                    <a:pt x="1122" y="194"/>
                  </a:lnTo>
                  <a:lnTo>
                    <a:pt x="1122" y="221"/>
                  </a:lnTo>
                  <a:lnTo>
                    <a:pt x="1084" y="235"/>
                  </a:lnTo>
                  <a:lnTo>
                    <a:pt x="1078" y="276"/>
                  </a:lnTo>
                  <a:lnTo>
                    <a:pt x="1040" y="262"/>
                  </a:lnTo>
                  <a:lnTo>
                    <a:pt x="999" y="256"/>
                  </a:lnTo>
                  <a:lnTo>
                    <a:pt x="1007" y="292"/>
                  </a:lnTo>
                  <a:lnTo>
                    <a:pt x="980" y="319"/>
                  </a:lnTo>
                  <a:lnTo>
                    <a:pt x="980" y="344"/>
                  </a:lnTo>
                  <a:lnTo>
                    <a:pt x="956" y="368"/>
                  </a:lnTo>
                  <a:lnTo>
                    <a:pt x="931" y="407"/>
                  </a:lnTo>
                  <a:lnTo>
                    <a:pt x="950" y="440"/>
                  </a:lnTo>
                  <a:lnTo>
                    <a:pt x="950" y="470"/>
                  </a:lnTo>
                  <a:lnTo>
                    <a:pt x="994" y="538"/>
                  </a:lnTo>
                  <a:lnTo>
                    <a:pt x="1024" y="573"/>
                  </a:lnTo>
                  <a:lnTo>
                    <a:pt x="1010" y="593"/>
                  </a:lnTo>
                  <a:lnTo>
                    <a:pt x="1016" y="634"/>
                  </a:lnTo>
                  <a:lnTo>
                    <a:pt x="988" y="634"/>
                  </a:lnTo>
                  <a:lnTo>
                    <a:pt x="980" y="661"/>
                  </a:lnTo>
                  <a:lnTo>
                    <a:pt x="950" y="661"/>
                  </a:lnTo>
                  <a:lnTo>
                    <a:pt x="961" y="710"/>
                  </a:lnTo>
                  <a:lnTo>
                    <a:pt x="939" y="732"/>
                  </a:lnTo>
                  <a:lnTo>
                    <a:pt x="893" y="726"/>
                  </a:lnTo>
                  <a:lnTo>
                    <a:pt x="865" y="754"/>
                  </a:lnTo>
                  <a:lnTo>
                    <a:pt x="770" y="754"/>
                  </a:lnTo>
                  <a:lnTo>
                    <a:pt x="724" y="732"/>
                  </a:lnTo>
                  <a:lnTo>
                    <a:pt x="688" y="751"/>
                  </a:lnTo>
                  <a:lnTo>
                    <a:pt x="688" y="778"/>
                  </a:lnTo>
                  <a:lnTo>
                    <a:pt x="655" y="808"/>
                  </a:lnTo>
                  <a:lnTo>
                    <a:pt x="623" y="808"/>
                  </a:lnTo>
                  <a:lnTo>
                    <a:pt x="609" y="819"/>
                  </a:lnTo>
                  <a:lnTo>
                    <a:pt x="612" y="844"/>
                  </a:lnTo>
                  <a:lnTo>
                    <a:pt x="576" y="825"/>
                  </a:lnTo>
                  <a:lnTo>
                    <a:pt x="541" y="860"/>
                  </a:lnTo>
                  <a:lnTo>
                    <a:pt x="489" y="858"/>
                  </a:lnTo>
                  <a:lnTo>
                    <a:pt x="442" y="888"/>
                  </a:lnTo>
                  <a:lnTo>
                    <a:pt x="399" y="890"/>
                  </a:lnTo>
                  <a:lnTo>
                    <a:pt x="366" y="923"/>
                  </a:lnTo>
                  <a:lnTo>
                    <a:pt x="358" y="961"/>
                  </a:lnTo>
                  <a:lnTo>
                    <a:pt x="322" y="975"/>
                  </a:lnTo>
                  <a:lnTo>
                    <a:pt x="303" y="1008"/>
                  </a:lnTo>
                  <a:lnTo>
                    <a:pt x="262" y="986"/>
                  </a:lnTo>
                  <a:lnTo>
                    <a:pt x="238" y="986"/>
                  </a:lnTo>
                  <a:lnTo>
                    <a:pt x="197" y="945"/>
                  </a:lnTo>
                  <a:lnTo>
                    <a:pt x="224" y="918"/>
                  </a:lnTo>
                  <a:lnTo>
                    <a:pt x="197" y="879"/>
                  </a:lnTo>
                  <a:lnTo>
                    <a:pt x="208" y="858"/>
                  </a:lnTo>
                  <a:lnTo>
                    <a:pt x="183" y="833"/>
                  </a:lnTo>
                  <a:lnTo>
                    <a:pt x="194" y="798"/>
                  </a:lnTo>
                  <a:lnTo>
                    <a:pt x="178" y="767"/>
                  </a:lnTo>
                  <a:lnTo>
                    <a:pt x="205" y="743"/>
                  </a:lnTo>
                  <a:lnTo>
                    <a:pt x="178" y="713"/>
                  </a:lnTo>
                  <a:lnTo>
                    <a:pt x="115" y="721"/>
                  </a:lnTo>
                  <a:lnTo>
                    <a:pt x="115" y="694"/>
                  </a:lnTo>
                  <a:lnTo>
                    <a:pt x="85" y="683"/>
                  </a:lnTo>
                  <a:lnTo>
                    <a:pt x="28" y="683"/>
                  </a:lnTo>
                  <a:lnTo>
                    <a:pt x="0" y="653"/>
                  </a:lnTo>
                  <a:lnTo>
                    <a:pt x="0" y="653"/>
                  </a:lnTo>
                  <a:close/>
                </a:path>
              </a:pathLst>
            </a:custGeom>
            <a:solidFill>
              <a:sysClr val="window" lastClr="FFFFFF">
                <a:alpha val="0"/>
              </a:sysClr>
            </a:solidFill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/>
                </a:rPr>
                <a:t>48,0</a:t>
              </a:r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A17F2727-AEF4-43A0-8D3D-5E75778C5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0714" y="2210546"/>
              <a:ext cx="2144350" cy="1793448"/>
            </a:xfrm>
            <a:custGeom>
              <a:avLst/>
              <a:gdLst>
                <a:gd name="T0" fmla="*/ 1380 w 1421"/>
                <a:gd name="T1" fmla="*/ 637 h 1153"/>
                <a:gd name="T2" fmla="*/ 1320 w 1421"/>
                <a:gd name="T3" fmla="*/ 579 h 1153"/>
                <a:gd name="T4" fmla="*/ 1304 w 1421"/>
                <a:gd name="T5" fmla="*/ 484 h 1153"/>
                <a:gd name="T6" fmla="*/ 1320 w 1421"/>
                <a:gd name="T7" fmla="*/ 385 h 1153"/>
                <a:gd name="T8" fmla="*/ 1263 w 1421"/>
                <a:gd name="T9" fmla="*/ 352 h 1153"/>
                <a:gd name="T10" fmla="*/ 1184 w 1421"/>
                <a:gd name="T11" fmla="*/ 287 h 1153"/>
                <a:gd name="T12" fmla="*/ 1168 w 1421"/>
                <a:gd name="T13" fmla="*/ 224 h 1153"/>
                <a:gd name="T14" fmla="*/ 1143 w 1421"/>
                <a:gd name="T15" fmla="*/ 123 h 1153"/>
                <a:gd name="T16" fmla="*/ 1129 w 1421"/>
                <a:gd name="T17" fmla="*/ 66 h 1153"/>
                <a:gd name="T18" fmla="*/ 1034 w 1421"/>
                <a:gd name="T19" fmla="*/ 25 h 1153"/>
                <a:gd name="T20" fmla="*/ 947 w 1421"/>
                <a:gd name="T21" fmla="*/ 85 h 1153"/>
                <a:gd name="T22" fmla="*/ 900 w 1421"/>
                <a:gd name="T23" fmla="*/ 104 h 1153"/>
                <a:gd name="T24" fmla="*/ 786 w 1421"/>
                <a:gd name="T25" fmla="*/ 115 h 1153"/>
                <a:gd name="T26" fmla="*/ 715 w 1421"/>
                <a:gd name="T27" fmla="*/ 178 h 1153"/>
                <a:gd name="T28" fmla="*/ 649 w 1421"/>
                <a:gd name="T29" fmla="*/ 205 h 1153"/>
                <a:gd name="T30" fmla="*/ 592 w 1421"/>
                <a:gd name="T31" fmla="*/ 270 h 1153"/>
                <a:gd name="T32" fmla="*/ 423 w 1421"/>
                <a:gd name="T33" fmla="*/ 276 h 1153"/>
                <a:gd name="T34" fmla="*/ 354 w 1421"/>
                <a:gd name="T35" fmla="*/ 352 h 1153"/>
                <a:gd name="T36" fmla="*/ 311 w 1421"/>
                <a:gd name="T37" fmla="*/ 388 h 1153"/>
                <a:gd name="T38" fmla="*/ 188 w 1421"/>
                <a:gd name="T39" fmla="*/ 402 h 1153"/>
                <a:gd name="T40" fmla="*/ 65 w 1421"/>
                <a:gd name="T41" fmla="*/ 467 h 1153"/>
                <a:gd name="T42" fmla="*/ 2 w 1421"/>
                <a:gd name="T43" fmla="*/ 552 h 1153"/>
                <a:gd name="T44" fmla="*/ 19 w 1421"/>
                <a:gd name="T45" fmla="*/ 609 h 1153"/>
                <a:gd name="T46" fmla="*/ 87 w 1421"/>
                <a:gd name="T47" fmla="*/ 623 h 1153"/>
                <a:gd name="T48" fmla="*/ 163 w 1421"/>
                <a:gd name="T49" fmla="*/ 637 h 1153"/>
                <a:gd name="T50" fmla="*/ 223 w 1421"/>
                <a:gd name="T51" fmla="*/ 694 h 1153"/>
                <a:gd name="T52" fmla="*/ 275 w 1421"/>
                <a:gd name="T53" fmla="*/ 754 h 1153"/>
                <a:gd name="T54" fmla="*/ 270 w 1421"/>
                <a:gd name="T55" fmla="*/ 842 h 1153"/>
                <a:gd name="T56" fmla="*/ 240 w 1421"/>
                <a:gd name="T57" fmla="*/ 926 h 1153"/>
                <a:gd name="T58" fmla="*/ 199 w 1421"/>
                <a:gd name="T59" fmla="*/ 973 h 1153"/>
                <a:gd name="T60" fmla="*/ 229 w 1421"/>
                <a:gd name="T61" fmla="*/ 1044 h 1153"/>
                <a:gd name="T62" fmla="*/ 240 w 1421"/>
                <a:gd name="T63" fmla="*/ 1137 h 1153"/>
                <a:gd name="T64" fmla="*/ 387 w 1421"/>
                <a:gd name="T65" fmla="*/ 1131 h 1153"/>
                <a:gd name="T66" fmla="*/ 453 w 1421"/>
                <a:gd name="T67" fmla="*/ 1128 h 1153"/>
                <a:gd name="T68" fmla="*/ 584 w 1421"/>
                <a:gd name="T69" fmla="*/ 1098 h 1153"/>
                <a:gd name="T70" fmla="*/ 671 w 1421"/>
                <a:gd name="T71" fmla="*/ 1107 h 1153"/>
                <a:gd name="T72" fmla="*/ 780 w 1421"/>
                <a:gd name="T73" fmla="*/ 1131 h 1153"/>
                <a:gd name="T74" fmla="*/ 881 w 1421"/>
                <a:gd name="T75" fmla="*/ 1104 h 1153"/>
                <a:gd name="T76" fmla="*/ 949 w 1421"/>
                <a:gd name="T77" fmla="*/ 1074 h 1153"/>
                <a:gd name="T78" fmla="*/ 1007 w 1421"/>
                <a:gd name="T79" fmla="*/ 1131 h 1153"/>
                <a:gd name="T80" fmla="*/ 1056 w 1421"/>
                <a:gd name="T81" fmla="*/ 1052 h 1153"/>
                <a:gd name="T82" fmla="*/ 1170 w 1421"/>
                <a:gd name="T83" fmla="*/ 1063 h 1153"/>
                <a:gd name="T84" fmla="*/ 1233 w 1421"/>
                <a:gd name="T85" fmla="*/ 1030 h 1153"/>
                <a:gd name="T86" fmla="*/ 1187 w 1421"/>
                <a:gd name="T87" fmla="*/ 945 h 1153"/>
                <a:gd name="T88" fmla="*/ 1230 w 1421"/>
                <a:gd name="T89" fmla="*/ 891 h 1153"/>
                <a:gd name="T90" fmla="*/ 1307 w 1421"/>
                <a:gd name="T91" fmla="*/ 880 h 1153"/>
                <a:gd name="T92" fmla="*/ 1350 w 1421"/>
                <a:gd name="T93" fmla="*/ 820 h 1153"/>
                <a:gd name="T94" fmla="*/ 1397 w 1421"/>
                <a:gd name="T95" fmla="*/ 749 h 1153"/>
                <a:gd name="T96" fmla="*/ 1421 w 1421"/>
                <a:gd name="T97" fmla="*/ 683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21" h="1153">
                  <a:moveTo>
                    <a:pt x="1421" y="683"/>
                  </a:moveTo>
                  <a:lnTo>
                    <a:pt x="1380" y="664"/>
                  </a:lnTo>
                  <a:lnTo>
                    <a:pt x="1380" y="637"/>
                  </a:lnTo>
                  <a:lnTo>
                    <a:pt x="1348" y="626"/>
                  </a:lnTo>
                  <a:lnTo>
                    <a:pt x="1315" y="607"/>
                  </a:lnTo>
                  <a:lnTo>
                    <a:pt x="1320" y="579"/>
                  </a:lnTo>
                  <a:lnTo>
                    <a:pt x="1339" y="549"/>
                  </a:lnTo>
                  <a:lnTo>
                    <a:pt x="1350" y="511"/>
                  </a:lnTo>
                  <a:lnTo>
                    <a:pt x="1304" y="484"/>
                  </a:lnTo>
                  <a:lnTo>
                    <a:pt x="1326" y="443"/>
                  </a:lnTo>
                  <a:lnTo>
                    <a:pt x="1315" y="418"/>
                  </a:lnTo>
                  <a:lnTo>
                    <a:pt x="1320" y="385"/>
                  </a:lnTo>
                  <a:lnTo>
                    <a:pt x="1315" y="350"/>
                  </a:lnTo>
                  <a:lnTo>
                    <a:pt x="1296" y="331"/>
                  </a:lnTo>
                  <a:lnTo>
                    <a:pt x="1263" y="352"/>
                  </a:lnTo>
                  <a:lnTo>
                    <a:pt x="1211" y="344"/>
                  </a:lnTo>
                  <a:lnTo>
                    <a:pt x="1211" y="314"/>
                  </a:lnTo>
                  <a:lnTo>
                    <a:pt x="1184" y="287"/>
                  </a:lnTo>
                  <a:lnTo>
                    <a:pt x="1148" y="279"/>
                  </a:lnTo>
                  <a:lnTo>
                    <a:pt x="1140" y="251"/>
                  </a:lnTo>
                  <a:lnTo>
                    <a:pt x="1168" y="224"/>
                  </a:lnTo>
                  <a:lnTo>
                    <a:pt x="1151" y="175"/>
                  </a:lnTo>
                  <a:lnTo>
                    <a:pt x="1159" y="147"/>
                  </a:lnTo>
                  <a:lnTo>
                    <a:pt x="1143" y="123"/>
                  </a:lnTo>
                  <a:lnTo>
                    <a:pt x="1159" y="101"/>
                  </a:lnTo>
                  <a:lnTo>
                    <a:pt x="1129" y="87"/>
                  </a:lnTo>
                  <a:lnTo>
                    <a:pt x="1129" y="66"/>
                  </a:lnTo>
                  <a:lnTo>
                    <a:pt x="1086" y="44"/>
                  </a:lnTo>
                  <a:lnTo>
                    <a:pt x="1067" y="25"/>
                  </a:lnTo>
                  <a:lnTo>
                    <a:pt x="1034" y="25"/>
                  </a:lnTo>
                  <a:lnTo>
                    <a:pt x="1009" y="0"/>
                  </a:lnTo>
                  <a:lnTo>
                    <a:pt x="987" y="41"/>
                  </a:lnTo>
                  <a:lnTo>
                    <a:pt x="947" y="85"/>
                  </a:lnTo>
                  <a:lnTo>
                    <a:pt x="936" y="71"/>
                  </a:lnTo>
                  <a:lnTo>
                    <a:pt x="900" y="76"/>
                  </a:lnTo>
                  <a:lnTo>
                    <a:pt x="900" y="104"/>
                  </a:lnTo>
                  <a:lnTo>
                    <a:pt x="854" y="142"/>
                  </a:lnTo>
                  <a:lnTo>
                    <a:pt x="799" y="156"/>
                  </a:lnTo>
                  <a:lnTo>
                    <a:pt x="786" y="115"/>
                  </a:lnTo>
                  <a:lnTo>
                    <a:pt x="723" y="117"/>
                  </a:lnTo>
                  <a:lnTo>
                    <a:pt x="709" y="137"/>
                  </a:lnTo>
                  <a:lnTo>
                    <a:pt x="715" y="178"/>
                  </a:lnTo>
                  <a:lnTo>
                    <a:pt x="687" y="178"/>
                  </a:lnTo>
                  <a:lnTo>
                    <a:pt x="679" y="205"/>
                  </a:lnTo>
                  <a:lnTo>
                    <a:pt x="649" y="205"/>
                  </a:lnTo>
                  <a:lnTo>
                    <a:pt x="660" y="254"/>
                  </a:lnTo>
                  <a:lnTo>
                    <a:pt x="638" y="276"/>
                  </a:lnTo>
                  <a:lnTo>
                    <a:pt x="592" y="270"/>
                  </a:lnTo>
                  <a:lnTo>
                    <a:pt x="564" y="298"/>
                  </a:lnTo>
                  <a:lnTo>
                    <a:pt x="469" y="298"/>
                  </a:lnTo>
                  <a:lnTo>
                    <a:pt x="423" y="276"/>
                  </a:lnTo>
                  <a:lnTo>
                    <a:pt x="387" y="295"/>
                  </a:lnTo>
                  <a:lnTo>
                    <a:pt x="387" y="322"/>
                  </a:lnTo>
                  <a:lnTo>
                    <a:pt x="354" y="352"/>
                  </a:lnTo>
                  <a:lnTo>
                    <a:pt x="322" y="352"/>
                  </a:lnTo>
                  <a:lnTo>
                    <a:pt x="308" y="363"/>
                  </a:lnTo>
                  <a:lnTo>
                    <a:pt x="311" y="388"/>
                  </a:lnTo>
                  <a:lnTo>
                    <a:pt x="275" y="369"/>
                  </a:lnTo>
                  <a:lnTo>
                    <a:pt x="240" y="404"/>
                  </a:lnTo>
                  <a:lnTo>
                    <a:pt x="188" y="402"/>
                  </a:lnTo>
                  <a:lnTo>
                    <a:pt x="141" y="432"/>
                  </a:lnTo>
                  <a:lnTo>
                    <a:pt x="98" y="434"/>
                  </a:lnTo>
                  <a:lnTo>
                    <a:pt x="65" y="467"/>
                  </a:lnTo>
                  <a:lnTo>
                    <a:pt x="57" y="505"/>
                  </a:lnTo>
                  <a:lnTo>
                    <a:pt x="21" y="519"/>
                  </a:lnTo>
                  <a:lnTo>
                    <a:pt x="2" y="552"/>
                  </a:lnTo>
                  <a:lnTo>
                    <a:pt x="16" y="568"/>
                  </a:lnTo>
                  <a:lnTo>
                    <a:pt x="0" y="590"/>
                  </a:lnTo>
                  <a:lnTo>
                    <a:pt x="19" y="609"/>
                  </a:lnTo>
                  <a:lnTo>
                    <a:pt x="43" y="593"/>
                  </a:lnTo>
                  <a:lnTo>
                    <a:pt x="81" y="596"/>
                  </a:lnTo>
                  <a:lnTo>
                    <a:pt x="87" y="623"/>
                  </a:lnTo>
                  <a:lnTo>
                    <a:pt x="111" y="634"/>
                  </a:lnTo>
                  <a:lnTo>
                    <a:pt x="136" y="648"/>
                  </a:lnTo>
                  <a:lnTo>
                    <a:pt x="163" y="637"/>
                  </a:lnTo>
                  <a:lnTo>
                    <a:pt x="193" y="678"/>
                  </a:lnTo>
                  <a:lnTo>
                    <a:pt x="223" y="672"/>
                  </a:lnTo>
                  <a:lnTo>
                    <a:pt x="223" y="694"/>
                  </a:lnTo>
                  <a:lnTo>
                    <a:pt x="253" y="699"/>
                  </a:lnTo>
                  <a:lnTo>
                    <a:pt x="278" y="719"/>
                  </a:lnTo>
                  <a:lnTo>
                    <a:pt x="275" y="754"/>
                  </a:lnTo>
                  <a:lnTo>
                    <a:pt x="283" y="776"/>
                  </a:lnTo>
                  <a:lnTo>
                    <a:pt x="256" y="806"/>
                  </a:lnTo>
                  <a:lnTo>
                    <a:pt x="270" y="842"/>
                  </a:lnTo>
                  <a:lnTo>
                    <a:pt x="253" y="866"/>
                  </a:lnTo>
                  <a:lnTo>
                    <a:pt x="267" y="891"/>
                  </a:lnTo>
                  <a:lnTo>
                    <a:pt x="240" y="926"/>
                  </a:lnTo>
                  <a:lnTo>
                    <a:pt x="207" y="926"/>
                  </a:lnTo>
                  <a:lnTo>
                    <a:pt x="177" y="948"/>
                  </a:lnTo>
                  <a:lnTo>
                    <a:pt x="199" y="973"/>
                  </a:lnTo>
                  <a:lnTo>
                    <a:pt x="188" y="1003"/>
                  </a:lnTo>
                  <a:lnTo>
                    <a:pt x="210" y="1027"/>
                  </a:lnTo>
                  <a:lnTo>
                    <a:pt x="229" y="1044"/>
                  </a:lnTo>
                  <a:lnTo>
                    <a:pt x="221" y="1068"/>
                  </a:lnTo>
                  <a:lnTo>
                    <a:pt x="221" y="1104"/>
                  </a:lnTo>
                  <a:lnTo>
                    <a:pt x="240" y="1137"/>
                  </a:lnTo>
                  <a:lnTo>
                    <a:pt x="319" y="1139"/>
                  </a:lnTo>
                  <a:lnTo>
                    <a:pt x="346" y="1153"/>
                  </a:lnTo>
                  <a:lnTo>
                    <a:pt x="387" y="1131"/>
                  </a:lnTo>
                  <a:lnTo>
                    <a:pt x="403" y="1104"/>
                  </a:lnTo>
                  <a:lnTo>
                    <a:pt x="431" y="1104"/>
                  </a:lnTo>
                  <a:lnTo>
                    <a:pt x="453" y="1128"/>
                  </a:lnTo>
                  <a:lnTo>
                    <a:pt x="532" y="1120"/>
                  </a:lnTo>
                  <a:lnTo>
                    <a:pt x="551" y="1098"/>
                  </a:lnTo>
                  <a:lnTo>
                    <a:pt x="584" y="1098"/>
                  </a:lnTo>
                  <a:lnTo>
                    <a:pt x="608" y="1126"/>
                  </a:lnTo>
                  <a:lnTo>
                    <a:pt x="633" y="1128"/>
                  </a:lnTo>
                  <a:lnTo>
                    <a:pt x="671" y="1107"/>
                  </a:lnTo>
                  <a:lnTo>
                    <a:pt x="706" y="1123"/>
                  </a:lnTo>
                  <a:lnTo>
                    <a:pt x="734" y="1120"/>
                  </a:lnTo>
                  <a:lnTo>
                    <a:pt x="780" y="1131"/>
                  </a:lnTo>
                  <a:lnTo>
                    <a:pt x="824" y="1148"/>
                  </a:lnTo>
                  <a:lnTo>
                    <a:pt x="843" y="1126"/>
                  </a:lnTo>
                  <a:lnTo>
                    <a:pt x="881" y="1104"/>
                  </a:lnTo>
                  <a:lnTo>
                    <a:pt x="873" y="1060"/>
                  </a:lnTo>
                  <a:lnTo>
                    <a:pt x="906" y="1038"/>
                  </a:lnTo>
                  <a:lnTo>
                    <a:pt x="949" y="1074"/>
                  </a:lnTo>
                  <a:lnTo>
                    <a:pt x="974" y="1071"/>
                  </a:lnTo>
                  <a:lnTo>
                    <a:pt x="987" y="1104"/>
                  </a:lnTo>
                  <a:lnTo>
                    <a:pt x="1007" y="1131"/>
                  </a:lnTo>
                  <a:lnTo>
                    <a:pt x="1023" y="1115"/>
                  </a:lnTo>
                  <a:lnTo>
                    <a:pt x="1023" y="1085"/>
                  </a:lnTo>
                  <a:lnTo>
                    <a:pt x="1056" y="1052"/>
                  </a:lnTo>
                  <a:lnTo>
                    <a:pt x="1105" y="1060"/>
                  </a:lnTo>
                  <a:lnTo>
                    <a:pt x="1143" y="1060"/>
                  </a:lnTo>
                  <a:lnTo>
                    <a:pt x="1170" y="1063"/>
                  </a:lnTo>
                  <a:lnTo>
                    <a:pt x="1181" y="1038"/>
                  </a:lnTo>
                  <a:lnTo>
                    <a:pt x="1206" y="1049"/>
                  </a:lnTo>
                  <a:lnTo>
                    <a:pt x="1233" y="1030"/>
                  </a:lnTo>
                  <a:lnTo>
                    <a:pt x="1230" y="1000"/>
                  </a:lnTo>
                  <a:lnTo>
                    <a:pt x="1184" y="978"/>
                  </a:lnTo>
                  <a:lnTo>
                    <a:pt x="1187" y="945"/>
                  </a:lnTo>
                  <a:lnTo>
                    <a:pt x="1208" y="924"/>
                  </a:lnTo>
                  <a:lnTo>
                    <a:pt x="1214" y="902"/>
                  </a:lnTo>
                  <a:lnTo>
                    <a:pt x="1230" y="891"/>
                  </a:lnTo>
                  <a:lnTo>
                    <a:pt x="1255" y="896"/>
                  </a:lnTo>
                  <a:lnTo>
                    <a:pt x="1274" y="880"/>
                  </a:lnTo>
                  <a:lnTo>
                    <a:pt x="1307" y="880"/>
                  </a:lnTo>
                  <a:lnTo>
                    <a:pt x="1318" y="852"/>
                  </a:lnTo>
                  <a:lnTo>
                    <a:pt x="1353" y="855"/>
                  </a:lnTo>
                  <a:lnTo>
                    <a:pt x="1350" y="820"/>
                  </a:lnTo>
                  <a:lnTo>
                    <a:pt x="1372" y="801"/>
                  </a:lnTo>
                  <a:lnTo>
                    <a:pt x="1408" y="798"/>
                  </a:lnTo>
                  <a:lnTo>
                    <a:pt x="1397" y="749"/>
                  </a:lnTo>
                  <a:lnTo>
                    <a:pt x="1419" y="730"/>
                  </a:lnTo>
                  <a:lnTo>
                    <a:pt x="1421" y="683"/>
                  </a:lnTo>
                  <a:lnTo>
                    <a:pt x="1421" y="683"/>
                  </a:lnTo>
                  <a:close/>
                </a:path>
              </a:pathLst>
            </a:custGeom>
            <a:solidFill>
              <a:sysClr val="window" lastClr="FFFFFF">
                <a:alpha val="25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572E45F7-6010-4D38-A247-8542F7C4D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1459" y="2929156"/>
              <a:ext cx="481385" cy="382645"/>
            </a:xfrm>
            <a:custGeom>
              <a:avLst/>
              <a:gdLst>
                <a:gd name="T0" fmla="*/ 316 w 319"/>
                <a:gd name="T1" fmla="*/ 112 h 246"/>
                <a:gd name="T2" fmla="*/ 286 w 319"/>
                <a:gd name="T3" fmla="*/ 115 h 246"/>
                <a:gd name="T4" fmla="*/ 267 w 319"/>
                <a:gd name="T5" fmla="*/ 128 h 246"/>
                <a:gd name="T6" fmla="*/ 281 w 319"/>
                <a:gd name="T7" fmla="*/ 142 h 246"/>
                <a:gd name="T8" fmla="*/ 283 w 319"/>
                <a:gd name="T9" fmla="*/ 172 h 246"/>
                <a:gd name="T10" fmla="*/ 264 w 319"/>
                <a:gd name="T11" fmla="*/ 191 h 246"/>
                <a:gd name="T12" fmla="*/ 240 w 319"/>
                <a:gd name="T13" fmla="*/ 175 h 246"/>
                <a:gd name="T14" fmla="*/ 210 w 319"/>
                <a:gd name="T15" fmla="*/ 169 h 246"/>
                <a:gd name="T16" fmla="*/ 196 w 319"/>
                <a:gd name="T17" fmla="*/ 186 h 246"/>
                <a:gd name="T18" fmla="*/ 169 w 319"/>
                <a:gd name="T19" fmla="*/ 191 h 246"/>
                <a:gd name="T20" fmla="*/ 152 w 319"/>
                <a:gd name="T21" fmla="*/ 216 h 246"/>
                <a:gd name="T22" fmla="*/ 131 w 319"/>
                <a:gd name="T23" fmla="*/ 216 h 246"/>
                <a:gd name="T24" fmla="*/ 109 w 319"/>
                <a:gd name="T25" fmla="*/ 224 h 246"/>
                <a:gd name="T26" fmla="*/ 103 w 319"/>
                <a:gd name="T27" fmla="*/ 240 h 246"/>
                <a:gd name="T28" fmla="*/ 79 w 319"/>
                <a:gd name="T29" fmla="*/ 246 h 246"/>
                <a:gd name="T30" fmla="*/ 60 w 319"/>
                <a:gd name="T31" fmla="*/ 224 h 246"/>
                <a:gd name="T32" fmla="*/ 68 w 319"/>
                <a:gd name="T33" fmla="*/ 194 h 246"/>
                <a:gd name="T34" fmla="*/ 40 w 319"/>
                <a:gd name="T35" fmla="*/ 180 h 246"/>
                <a:gd name="T36" fmla="*/ 49 w 319"/>
                <a:gd name="T37" fmla="*/ 164 h 246"/>
                <a:gd name="T38" fmla="*/ 27 w 319"/>
                <a:gd name="T39" fmla="*/ 148 h 246"/>
                <a:gd name="T40" fmla="*/ 8 w 319"/>
                <a:gd name="T41" fmla="*/ 123 h 246"/>
                <a:gd name="T42" fmla="*/ 21 w 319"/>
                <a:gd name="T43" fmla="*/ 101 h 246"/>
                <a:gd name="T44" fmla="*/ 0 w 319"/>
                <a:gd name="T45" fmla="*/ 74 h 246"/>
                <a:gd name="T46" fmla="*/ 40 w 319"/>
                <a:gd name="T47" fmla="*/ 55 h 246"/>
                <a:gd name="T48" fmla="*/ 57 w 319"/>
                <a:gd name="T49" fmla="*/ 63 h 246"/>
                <a:gd name="T50" fmla="*/ 84 w 319"/>
                <a:gd name="T51" fmla="*/ 66 h 246"/>
                <a:gd name="T52" fmla="*/ 76 w 319"/>
                <a:gd name="T53" fmla="*/ 38 h 246"/>
                <a:gd name="T54" fmla="*/ 95 w 319"/>
                <a:gd name="T55" fmla="*/ 30 h 246"/>
                <a:gd name="T56" fmla="*/ 120 w 319"/>
                <a:gd name="T57" fmla="*/ 33 h 246"/>
                <a:gd name="T58" fmla="*/ 147 w 319"/>
                <a:gd name="T59" fmla="*/ 19 h 246"/>
                <a:gd name="T60" fmla="*/ 161 w 319"/>
                <a:gd name="T61" fmla="*/ 0 h 246"/>
                <a:gd name="T62" fmla="*/ 193 w 319"/>
                <a:gd name="T63" fmla="*/ 0 h 246"/>
                <a:gd name="T64" fmla="*/ 201 w 319"/>
                <a:gd name="T65" fmla="*/ 14 h 246"/>
                <a:gd name="T66" fmla="*/ 221 w 319"/>
                <a:gd name="T67" fmla="*/ 19 h 246"/>
                <a:gd name="T68" fmla="*/ 226 w 319"/>
                <a:gd name="T69" fmla="*/ 30 h 246"/>
                <a:gd name="T70" fmla="*/ 245 w 319"/>
                <a:gd name="T71" fmla="*/ 25 h 246"/>
                <a:gd name="T72" fmla="*/ 240 w 319"/>
                <a:gd name="T73" fmla="*/ 46 h 246"/>
                <a:gd name="T74" fmla="*/ 270 w 319"/>
                <a:gd name="T75" fmla="*/ 52 h 246"/>
                <a:gd name="T76" fmla="*/ 281 w 319"/>
                <a:gd name="T77" fmla="*/ 74 h 246"/>
                <a:gd name="T78" fmla="*/ 300 w 319"/>
                <a:gd name="T79" fmla="*/ 74 h 246"/>
                <a:gd name="T80" fmla="*/ 319 w 319"/>
                <a:gd name="T81" fmla="*/ 96 h 246"/>
                <a:gd name="T82" fmla="*/ 316 w 319"/>
                <a:gd name="T83" fmla="*/ 112 h 246"/>
                <a:gd name="T84" fmla="*/ 316 w 319"/>
                <a:gd name="T85" fmla="*/ 11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9" h="246">
                  <a:moveTo>
                    <a:pt x="316" y="112"/>
                  </a:moveTo>
                  <a:lnTo>
                    <a:pt x="286" y="115"/>
                  </a:lnTo>
                  <a:lnTo>
                    <a:pt x="267" y="128"/>
                  </a:lnTo>
                  <a:lnTo>
                    <a:pt x="281" y="142"/>
                  </a:lnTo>
                  <a:lnTo>
                    <a:pt x="283" y="172"/>
                  </a:lnTo>
                  <a:lnTo>
                    <a:pt x="264" y="191"/>
                  </a:lnTo>
                  <a:lnTo>
                    <a:pt x="240" y="175"/>
                  </a:lnTo>
                  <a:lnTo>
                    <a:pt x="210" y="169"/>
                  </a:lnTo>
                  <a:lnTo>
                    <a:pt x="196" y="186"/>
                  </a:lnTo>
                  <a:lnTo>
                    <a:pt x="169" y="191"/>
                  </a:lnTo>
                  <a:lnTo>
                    <a:pt x="152" y="216"/>
                  </a:lnTo>
                  <a:lnTo>
                    <a:pt x="131" y="216"/>
                  </a:lnTo>
                  <a:lnTo>
                    <a:pt x="109" y="224"/>
                  </a:lnTo>
                  <a:lnTo>
                    <a:pt x="103" y="240"/>
                  </a:lnTo>
                  <a:lnTo>
                    <a:pt x="79" y="246"/>
                  </a:lnTo>
                  <a:lnTo>
                    <a:pt x="60" y="224"/>
                  </a:lnTo>
                  <a:lnTo>
                    <a:pt x="68" y="194"/>
                  </a:lnTo>
                  <a:lnTo>
                    <a:pt x="40" y="180"/>
                  </a:lnTo>
                  <a:lnTo>
                    <a:pt x="49" y="164"/>
                  </a:lnTo>
                  <a:lnTo>
                    <a:pt x="27" y="148"/>
                  </a:lnTo>
                  <a:lnTo>
                    <a:pt x="8" y="123"/>
                  </a:lnTo>
                  <a:lnTo>
                    <a:pt x="21" y="101"/>
                  </a:lnTo>
                  <a:lnTo>
                    <a:pt x="0" y="74"/>
                  </a:lnTo>
                  <a:lnTo>
                    <a:pt x="40" y="55"/>
                  </a:lnTo>
                  <a:lnTo>
                    <a:pt x="57" y="63"/>
                  </a:lnTo>
                  <a:lnTo>
                    <a:pt x="84" y="66"/>
                  </a:lnTo>
                  <a:lnTo>
                    <a:pt x="76" y="38"/>
                  </a:lnTo>
                  <a:lnTo>
                    <a:pt x="95" y="30"/>
                  </a:lnTo>
                  <a:lnTo>
                    <a:pt x="120" y="33"/>
                  </a:lnTo>
                  <a:lnTo>
                    <a:pt x="147" y="19"/>
                  </a:lnTo>
                  <a:lnTo>
                    <a:pt x="161" y="0"/>
                  </a:lnTo>
                  <a:lnTo>
                    <a:pt x="193" y="0"/>
                  </a:lnTo>
                  <a:lnTo>
                    <a:pt x="201" y="14"/>
                  </a:lnTo>
                  <a:lnTo>
                    <a:pt x="221" y="19"/>
                  </a:lnTo>
                  <a:lnTo>
                    <a:pt x="226" y="30"/>
                  </a:lnTo>
                  <a:lnTo>
                    <a:pt x="245" y="25"/>
                  </a:lnTo>
                  <a:lnTo>
                    <a:pt x="240" y="46"/>
                  </a:lnTo>
                  <a:lnTo>
                    <a:pt x="270" y="52"/>
                  </a:lnTo>
                  <a:lnTo>
                    <a:pt x="281" y="74"/>
                  </a:lnTo>
                  <a:lnTo>
                    <a:pt x="300" y="74"/>
                  </a:lnTo>
                  <a:lnTo>
                    <a:pt x="319" y="96"/>
                  </a:lnTo>
                  <a:lnTo>
                    <a:pt x="316" y="112"/>
                  </a:lnTo>
                  <a:lnTo>
                    <a:pt x="316" y="112"/>
                  </a:lnTo>
                  <a:close/>
                </a:path>
              </a:pathLst>
            </a:custGeom>
            <a:solidFill>
              <a:srgbClr val="C60C30">
                <a:alpha val="55000"/>
              </a:srgb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137" name="Freeform 10">
              <a:extLst>
                <a:ext uri="{FF2B5EF4-FFF2-40B4-BE49-F238E27FC236}">
                  <a16:creationId xmlns:a16="http://schemas.microsoft.com/office/drawing/2014/main" id="{76A20A56-B9D9-44E5-AE97-80B5AB9EB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65" y="3034940"/>
              <a:ext cx="1453208" cy="1869665"/>
            </a:xfrm>
            <a:custGeom>
              <a:avLst/>
              <a:gdLst>
                <a:gd name="T0" fmla="*/ 598 w 963"/>
                <a:gd name="T1" fmla="*/ 47 h 1202"/>
                <a:gd name="T2" fmla="*/ 565 w 963"/>
                <a:gd name="T3" fmla="*/ 107 h 1202"/>
                <a:gd name="T4" fmla="*/ 475 w 963"/>
                <a:gd name="T5" fmla="*/ 68 h 1202"/>
                <a:gd name="T6" fmla="*/ 385 w 963"/>
                <a:gd name="T7" fmla="*/ 159 h 1202"/>
                <a:gd name="T8" fmla="*/ 328 w 963"/>
                <a:gd name="T9" fmla="*/ 161 h 1202"/>
                <a:gd name="T10" fmla="*/ 270 w 963"/>
                <a:gd name="T11" fmla="*/ 150 h 1202"/>
                <a:gd name="T12" fmla="*/ 197 w 963"/>
                <a:gd name="T13" fmla="*/ 200 h 1202"/>
                <a:gd name="T14" fmla="*/ 139 w 963"/>
                <a:gd name="T15" fmla="*/ 197 h 1202"/>
                <a:gd name="T16" fmla="*/ 52 w 963"/>
                <a:gd name="T17" fmla="*/ 265 h 1202"/>
                <a:gd name="T18" fmla="*/ 0 w 963"/>
                <a:gd name="T19" fmla="*/ 350 h 1202"/>
                <a:gd name="T20" fmla="*/ 82 w 963"/>
                <a:gd name="T21" fmla="*/ 421 h 1202"/>
                <a:gd name="T22" fmla="*/ 109 w 963"/>
                <a:gd name="T23" fmla="*/ 503 h 1202"/>
                <a:gd name="T24" fmla="*/ 156 w 963"/>
                <a:gd name="T25" fmla="*/ 579 h 1202"/>
                <a:gd name="T26" fmla="*/ 158 w 963"/>
                <a:gd name="T27" fmla="*/ 670 h 1202"/>
                <a:gd name="T28" fmla="*/ 229 w 963"/>
                <a:gd name="T29" fmla="*/ 724 h 1202"/>
                <a:gd name="T30" fmla="*/ 303 w 963"/>
                <a:gd name="T31" fmla="*/ 782 h 1202"/>
                <a:gd name="T32" fmla="*/ 360 w 963"/>
                <a:gd name="T33" fmla="*/ 776 h 1202"/>
                <a:gd name="T34" fmla="*/ 418 w 963"/>
                <a:gd name="T35" fmla="*/ 858 h 1202"/>
                <a:gd name="T36" fmla="*/ 464 w 963"/>
                <a:gd name="T37" fmla="*/ 926 h 1202"/>
                <a:gd name="T38" fmla="*/ 516 w 963"/>
                <a:gd name="T39" fmla="*/ 995 h 1202"/>
                <a:gd name="T40" fmla="*/ 584 w 963"/>
                <a:gd name="T41" fmla="*/ 1014 h 1202"/>
                <a:gd name="T42" fmla="*/ 658 w 963"/>
                <a:gd name="T43" fmla="*/ 1104 h 1202"/>
                <a:gd name="T44" fmla="*/ 726 w 963"/>
                <a:gd name="T45" fmla="*/ 1202 h 1202"/>
                <a:gd name="T46" fmla="*/ 751 w 963"/>
                <a:gd name="T47" fmla="*/ 1142 h 1202"/>
                <a:gd name="T48" fmla="*/ 791 w 963"/>
                <a:gd name="T49" fmla="*/ 1096 h 1202"/>
                <a:gd name="T50" fmla="*/ 783 w 963"/>
                <a:gd name="T51" fmla="*/ 1052 h 1202"/>
                <a:gd name="T52" fmla="*/ 816 w 963"/>
                <a:gd name="T53" fmla="*/ 1003 h 1202"/>
                <a:gd name="T54" fmla="*/ 860 w 963"/>
                <a:gd name="T55" fmla="*/ 973 h 1202"/>
                <a:gd name="T56" fmla="*/ 857 w 963"/>
                <a:gd name="T57" fmla="*/ 902 h 1202"/>
                <a:gd name="T58" fmla="*/ 862 w 963"/>
                <a:gd name="T59" fmla="*/ 864 h 1202"/>
                <a:gd name="T60" fmla="*/ 882 w 963"/>
                <a:gd name="T61" fmla="*/ 825 h 1202"/>
                <a:gd name="T62" fmla="*/ 928 w 963"/>
                <a:gd name="T63" fmla="*/ 768 h 1202"/>
                <a:gd name="T64" fmla="*/ 912 w 963"/>
                <a:gd name="T65" fmla="*/ 689 h 1202"/>
                <a:gd name="T66" fmla="*/ 903 w 963"/>
                <a:gd name="T67" fmla="*/ 631 h 1202"/>
                <a:gd name="T68" fmla="*/ 901 w 963"/>
                <a:gd name="T69" fmla="*/ 574 h 1202"/>
                <a:gd name="T70" fmla="*/ 909 w 963"/>
                <a:gd name="T71" fmla="*/ 514 h 1202"/>
                <a:gd name="T72" fmla="*/ 868 w 963"/>
                <a:gd name="T73" fmla="*/ 473 h 1202"/>
                <a:gd name="T74" fmla="*/ 857 w 963"/>
                <a:gd name="T75" fmla="*/ 418 h 1202"/>
                <a:gd name="T76" fmla="*/ 920 w 963"/>
                <a:gd name="T77" fmla="*/ 396 h 1202"/>
                <a:gd name="T78" fmla="*/ 933 w 963"/>
                <a:gd name="T79" fmla="*/ 336 h 1202"/>
                <a:gd name="T80" fmla="*/ 936 w 963"/>
                <a:gd name="T81" fmla="*/ 276 h 1202"/>
                <a:gd name="T82" fmla="*/ 955 w 963"/>
                <a:gd name="T83" fmla="*/ 224 h 1202"/>
                <a:gd name="T84" fmla="*/ 933 w 963"/>
                <a:gd name="T85" fmla="*/ 169 h 1202"/>
                <a:gd name="T86" fmla="*/ 903 w 963"/>
                <a:gd name="T87" fmla="*/ 142 h 1202"/>
                <a:gd name="T88" fmla="*/ 843 w 963"/>
                <a:gd name="T89" fmla="*/ 107 h 1202"/>
                <a:gd name="T90" fmla="*/ 791 w 963"/>
                <a:gd name="T91" fmla="*/ 104 h 1202"/>
                <a:gd name="T92" fmla="*/ 761 w 963"/>
                <a:gd name="T93" fmla="*/ 66 h 1202"/>
                <a:gd name="T94" fmla="*/ 699 w 963"/>
                <a:gd name="T95" fmla="*/ 79 h 1202"/>
                <a:gd name="T96" fmla="*/ 696 w 963"/>
                <a:gd name="T97" fmla="*/ 38 h 1202"/>
                <a:gd name="T98" fmla="*/ 641 w 963"/>
                <a:gd name="T99" fmla="*/ 0 h 1202"/>
                <a:gd name="T100" fmla="*/ 617 w 963"/>
                <a:gd name="T101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63" h="1202">
                  <a:moveTo>
                    <a:pt x="617" y="0"/>
                  </a:moveTo>
                  <a:lnTo>
                    <a:pt x="598" y="47"/>
                  </a:lnTo>
                  <a:lnTo>
                    <a:pt x="565" y="57"/>
                  </a:lnTo>
                  <a:lnTo>
                    <a:pt x="565" y="107"/>
                  </a:lnTo>
                  <a:lnTo>
                    <a:pt x="521" y="74"/>
                  </a:lnTo>
                  <a:lnTo>
                    <a:pt x="475" y="68"/>
                  </a:lnTo>
                  <a:lnTo>
                    <a:pt x="385" y="126"/>
                  </a:lnTo>
                  <a:lnTo>
                    <a:pt x="385" y="159"/>
                  </a:lnTo>
                  <a:lnTo>
                    <a:pt x="363" y="180"/>
                  </a:lnTo>
                  <a:lnTo>
                    <a:pt x="328" y="161"/>
                  </a:lnTo>
                  <a:lnTo>
                    <a:pt x="308" y="172"/>
                  </a:lnTo>
                  <a:lnTo>
                    <a:pt x="270" y="150"/>
                  </a:lnTo>
                  <a:lnTo>
                    <a:pt x="227" y="167"/>
                  </a:lnTo>
                  <a:lnTo>
                    <a:pt x="197" y="200"/>
                  </a:lnTo>
                  <a:lnTo>
                    <a:pt x="167" y="172"/>
                  </a:lnTo>
                  <a:lnTo>
                    <a:pt x="139" y="197"/>
                  </a:lnTo>
                  <a:lnTo>
                    <a:pt x="98" y="194"/>
                  </a:lnTo>
                  <a:lnTo>
                    <a:pt x="52" y="265"/>
                  </a:lnTo>
                  <a:lnTo>
                    <a:pt x="49" y="306"/>
                  </a:lnTo>
                  <a:lnTo>
                    <a:pt x="0" y="350"/>
                  </a:lnTo>
                  <a:lnTo>
                    <a:pt x="38" y="391"/>
                  </a:lnTo>
                  <a:lnTo>
                    <a:pt x="82" y="421"/>
                  </a:lnTo>
                  <a:lnTo>
                    <a:pt x="79" y="467"/>
                  </a:lnTo>
                  <a:lnTo>
                    <a:pt x="109" y="503"/>
                  </a:lnTo>
                  <a:lnTo>
                    <a:pt x="107" y="547"/>
                  </a:lnTo>
                  <a:lnTo>
                    <a:pt x="156" y="579"/>
                  </a:lnTo>
                  <a:lnTo>
                    <a:pt x="150" y="631"/>
                  </a:lnTo>
                  <a:lnTo>
                    <a:pt x="158" y="670"/>
                  </a:lnTo>
                  <a:lnTo>
                    <a:pt x="197" y="689"/>
                  </a:lnTo>
                  <a:lnTo>
                    <a:pt x="229" y="724"/>
                  </a:lnTo>
                  <a:lnTo>
                    <a:pt x="257" y="768"/>
                  </a:lnTo>
                  <a:lnTo>
                    <a:pt x="303" y="782"/>
                  </a:lnTo>
                  <a:lnTo>
                    <a:pt x="317" y="771"/>
                  </a:lnTo>
                  <a:lnTo>
                    <a:pt x="360" y="776"/>
                  </a:lnTo>
                  <a:lnTo>
                    <a:pt x="412" y="814"/>
                  </a:lnTo>
                  <a:lnTo>
                    <a:pt x="418" y="858"/>
                  </a:lnTo>
                  <a:lnTo>
                    <a:pt x="464" y="905"/>
                  </a:lnTo>
                  <a:lnTo>
                    <a:pt x="464" y="926"/>
                  </a:lnTo>
                  <a:lnTo>
                    <a:pt x="508" y="962"/>
                  </a:lnTo>
                  <a:lnTo>
                    <a:pt x="516" y="995"/>
                  </a:lnTo>
                  <a:lnTo>
                    <a:pt x="543" y="1014"/>
                  </a:lnTo>
                  <a:lnTo>
                    <a:pt x="584" y="1014"/>
                  </a:lnTo>
                  <a:lnTo>
                    <a:pt x="622" y="1052"/>
                  </a:lnTo>
                  <a:lnTo>
                    <a:pt x="658" y="1104"/>
                  </a:lnTo>
                  <a:lnTo>
                    <a:pt x="660" y="1159"/>
                  </a:lnTo>
                  <a:lnTo>
                    <a:pt x="726" y="1202"/>
                  </a:lnTo>
                  <a:lnTo>
                    <a:pt x="751" y="1167"/>
                  </a:lnTo>
                  <a:lnTo>
                    <a:pt x="751" y="1142"/>
                  </a:lnTo>
                  <a:lnTo>
                    <a:pt x="759" y="1109"/>
                  </a:lnTo>
                  <a:lnTo>
                    <a:pt x="791" y="1096"/>
                  </a:lnTo>
                  <a:lnTo>
                    <a:pt x="797" y="1074"/>
                  </a:lnTo>
                  <a:lnTo>
                    <a:pt x="783" y="1052"/>
                  </a:lnTo>
                  <a:lnTo>
                    <a:pt x="791" y="995"/>
                  </a:lnTo>
                  <a:lnTo>
                    <a:pt x="816" y="1003"/>
                  </a:lnTo>
                  <a:lnTo>
                    <a:pt x="824" y="987"/>
                  </a:lnTo>
                  <a:lnTo>
                    <a:pt x="860" y="973"/>
                  </a:lnTo>
                  <a:lnTo>
                    <a:pt x="876" y="937"/>
                  </a:lnTo>
                  <a:lnTo>
                    <a:pt x="857" y="902"/>
                  </a:lnTo>
                  <a:lnTo>
                    <a:pt x="887" y="888"/>
                  </a:lnTo>
                  <a:lnTo>
                    <a:pt x="862" y="864"/>
                  </a:lnTo>
                  <a:lnTo>
                    <a:pt x="882" y="847"/>
                  </a:lnTo>
                  <a:lnTo>
                    <a:pt x="882" y="825"/>
                  </a:lnTo>
                  <a:lnTo>
                    <a:pt x="901" y="809"/>
                  </a:lnTo>
                  <a:lnTo>
                    <a:pt x="928" y="768"/>
                  </a:lnTo>
                  <a:lnTo>
                    <a:pt x="909" y="735"/>
                  </a:lnTo>
                  <a:lnTo>
                    <a:pt x="912" y="689"/>
                  </a:lnTo>
                  <a:lnTo>
                    <a:pt x="912" y="661"/>
                  </a:lnTo>
                  <a:lnTo>
                    <a:pt x="903" y="631"/>
                  </a:lnTo>
                  <a:lnTo>
                    <a:pt x="920" y="607"/>
                  </a:lnTo>
                  <a:lnTo>
                    <a:pt x="901" y="574"/>
                  </a:lnTo>
                  <a:lnTo>
                    <a:pt x="901" y="538"/>
                  </a:lnTo>
                  <a:lnTo>
                    <a:pt x="909" y="514"/>
                  </a:lnTo>
                  <a:lnTo>
                    <a:pt x="890" y="497"/>
                  </a:lnTo>
                  <a:lnTo>
                    <a:pt x="868" y="473"/>
                  </a:lnTo>
                  <a:lnTo>
                    <a:pt x="879" y="443"/>
                  </a:lnTo>
                  <a:lnTo>
                    <a:pt x="857" y="418"/>
                  </a:lnTo>
                  <a:lnTo>
                    <a:pt x="887" y="396"/>
                  </a:lnTo>
                  <a:lnTo>
                    <a:pt x="920" y="396"/>
                  </a:lnTo>
                  <a:lnTo>
                    <a:pt x="947" y="361"/>
                  </a:lnTo>
                  <a:lnTo>
                    <a:pt x="933" y="336"/>
                  </a:lnTo>
                  <a:lnTo>
                    <a:pt x="950" y="312"/>
                  </a:lnTo>
                  <a:lnTo>
                    <a:pt x="936" y="276"/>
                  </a:lnTo>
                  <a:lnTo>
                    <a:pt x="963" y="246"/>
                  </a:lnTo>
                  <a:lnTo>
                    <a:pt x="955" y="224"/>
                  </a:lnTo>
                  <a:lnTo>
                    <a:pt x="958" y="189"/>
                  </a:lnTo>
                  <a:lnTo>
                    <a:pt x="933" y="169"/>
                  </a:lnTo>
                  <a:lnTo>
                    <a:pt x="903" y="164"/>
                  </a:lnTo>
                  <a:lnTo>
                    <a:pt x="903" y="142"/>
                  </a:lnTo>
                  <a:lnTo>
                    <a:pt x="873" y="148"/>
                  </a:lnTo>
                  <a:lnTo>
                    <a:pt x="843" y="107"/>
                  </a:lnTo>
                  <a:lnTo>
                    <a:pt x="816" y="118"/>
                  </a:lnTo>
                  <a:lnTo>
                    <a:pt x="791" y="104"/>
                  </a:lnTo>
                  <a:lnTo>
                    <a:pt x="767" y="93"/>
                  </a:lnTo>
                  <a:lnTo>
                    <a:pt x="761" y="66"/>
                  </a:lnTo>
                  <a:lnTo>
                    <a:pt x="723" y="63"/>
                  </a:lnTo>
                  <a:lnTo>
                    <a:pt x="699" y="79"/>
                  </a:lnTo>
                  <a:lnTo>
                    <a:pt x="680" y="60"/>
                  </a:lnTo>
                  <a:lnTo>
                    <a:pt x="696" y="38"/>
                  </a:lnTo>
                  <a:lnTo>
                    <a:pt x="682" y="22"/>
                  </a:lnTo>
                  <a:lnTo>
                    <a:pt x="641" y="0"/>
                  </a:lnTo>
                  <a:lnTo>
                    <a:pt x="617" y="0"/>
                  </a:lnTo>
                  <a:lnTo>
                    <a:pt x="617" y="0"/>
                  </a:lnTo>
                  <a:close/>
                </a:path>
              </a:pathLst>
            </a:custGeom>
            <a:solidFill>
              <a:sysClr val="window" lastClr="FFFFFF">
                <a:alpha val="87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rPr>
                <a:t>12,9</a:t>
              </a:r>
            </a:p>
          </p:txBody>
        </p:sp>
        <p:sp>
          <p:nvSpPr>
            <p:cNvPr id="138" name="Freeform 11">
              <a:extLst>
                <a:ext uri="{FF2B5EF4-FFF2-40B4-BE49-F238E27FC236}">
                  <a16:creationId xmlns:a16="http://schemas.microsoft.com/office/drawing/2014/main" id="{3CA7D7AA-571A-459E-889B-6254D6B34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5104" y="2852952"/>
              <a:ext cx="1498480" cy="1028161"/>
            </a:xfrm>
            <a:custGeom>
              <a:avLst/>
              <a:gdLst>
                <a:gd name="T0" fmla="*/ 982 w 993"/>
                <a:gd name="T1" fmla="*/ 46 h 661"/>
                <a:gd name="T2" fmla="*/ 947 w 993"/>
                <a:gd name="T3" fmla="*/ 150 h 661"/>
                <a:gd name="T4" fmla="*/ 903 w 993"/>
                <a:gd name="T5" fmla="*/ 224 h 661"/>
                <a:gd name="T6" fmla="*/ 920 w 993"/>
                <a:gd name="T7" fmla="*/ 289 h 661"/>
                <a:gd name="T8" fmla="*/ 939 w 993"/>
                <a:gd name="T9" fmla="*/ 347 h 661"/>
                <a:gd name="T10" fmla="*/ 930 w 993"/>
                <a:gd name="T11" fmla="*/ 418 h 661"/>
                <a:gd name="T12" fmla="*/ 955 w 993"/>
                <a:gd name="T13" fmla="*/ 494 h 661"/>
                <a:gd name="T14" fmla="*/ 990 w 993"/>
                <a:gd name="T15" fmla="*/ 554 h 661"/>
                <a:gd name="T16" fmla="*/ 960 w 993"/>
                <a:gd name="T17" fmla="*/ 617 h 661"/>
                <a:gd name="T18" fmla="*/ 906 w 993"/>
                <a:gd name="T19" fmla="*/ 609 h 661"/>
                <a:gd name="T20" fmla="*/ 775 w 993"/>
                <a:gd name="T21" fmla="*/ 644 h 661"/>
                <a:gd name="T22" fmla="*/ 685 w 993"/>
                <a:gd name="T23" fmla="*/ 661 h 661"/>
                <a:gd name="T24" fmla="*/ 606 w 993"/>
                <a:gd name="T25" fmla="*/ 620 h 661"/>
                <a:gd name="T26" fmla="*/ 483 w 993"/>
                <a:gd name="T27" fmla="*/ 549 h 661"/>
                <a:gd name="T28" fmla="*/ 428 w 993"/>
                <a:gd name="T29" fmla="*/ 516 h 661"/>
                <a:gd name="T30" fmla="*/ 390 w 993"/>
                <a:gd name="T31" fmla="*/ 521 h 661"/>
                <a:gd name="T32" fmla="*/ 344 w 993"/>
                <a:gd name="T33" fmla="*/ 538 h 661"/>
                <a:gd name="T34" fmla="*/ 322 w 993"/>
                <a:gd name="T35" fmla="*/ 497 h 661"/>
                <a:gd name="T36" fmla="*/ 267 w 993"/>
                <a:gd name="T37" fmla="*/ 478 h 661"/>
                <a:gd name="T38" fmla="*/ 202 w 993"/>
                <a:gd name="T39" fmla="*/ 426 h 661"/>
                <a:gd name="T40" fmla="*/ 93 w 993"/>
                <a:gd name="T41" fmla="*/ 385 h 661"/>
                <a:gd name="T42" fmla="*/ 104 w 993"/>
                <a:gd name="T43" fmla="*/ 317 h 661"/>
                <a:gd name="T44" fmla="*/ 65 w 993"/>
                <a:gd name="T45" fmla="*/ 251 h 661"/>
                <a:gd name="T46" fmla="*/ 33 w 993"/>
                <a:gd name="T47" fmla="*/ 213 h 661"/>
                <a:gd name="T48" fmla="*/ 5 w 993"/>
                <a:gd name="T49" fmla="*/ 166 h 661"/>
                <a:gd name="T50" fmla="*/ 76 w 993"/>
                <a:gd name="T51" fmla="*/ 125 h 661"/>
                <a:gd name="T52" fmla="*/ 164 w 993"/>
                <a:gd name="T53" fmla="*/ 92 h 661"/>
                <a:gd name="T54" fmla="*/ 251 w 993"/>
                <a:gd name="T55" fmla="*/ 51 h 661"/>
                <a:gd name="T56" fmla="*/ 278 w 993"/>
                <a:gd name="T57" fmla="*/ 84 h 661"/>
                <a:gd name="T58" fmla="*/ 319 w 993"/>
                <a:gd name="T59" fmla="*/ 73 h 661"/>
                <a:gd name="T60" fmla="*/ 401 w 993"/>
                <a:gd name="T61" fmla="*/ 54 h 661"/>
                <a:gd name="T62" fmla="*/ 423 w 993"/>
                <a:gd name="T63" fmla="*/ 114 h 661"/>
                <a:gd name="T64" fmla="*/ 472 w 993"/>
                <a:gd name="T65" fmla="*/ 139 h 661"/>
                <a:gd name="T66" fmla="*/ 540 w 993"/>
                <a:gd name="T67" fmla="*/ 188 h 661"/>
                <a:gd name="T68" fmla="*/ 633 w 993"/>
                <a:gd name="T69" fmla="*/ 177 h 661"/>
                <a:gd name="T70" fmla="*/ 674 w 993"/>
                <a:gd name="T71" fmla="*/ 103 h 661"/>
                <a:gd name="T72" fmla="*/ 731 w 993"/>
                <a:gd name="T73" fmla="*/ 54 h 661"/>
                <a:gd name="T74" fmla="*/ 805 w 993"/>
                <a:gd name="T75" fmla="*/ 76 h 661"/>
                <a:gd name="T76" fmla="*/ 920 w 993"/>
                <a:gd name="T77" fmla="*/ 76 h 661"/>
                <a:gd name="T78" fmla="*/ 939 w 993"/>
                <a:gd name="T79" fmla="*/ 19 h 661"/>
                <a:gd name="T80" fmla="*/ 993 w 993"/>
                <a:gd name="T81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93" h="661">
                  <a:moveTo>
                    <a:pt x="993" y="0"/>
                  </a:moveTo>
                  <a:lnTo>
                    <a:pt x="982" y="46"/>
                  </a:lnTo>
                  <a:lnTo>
                    <a:pt x="955" y="101"/>
                  </a:lnTo>
                  <a:lnTo>
                    <a:pt x="947" y="150"/>
                  </a:lnTo>
                  <a:lnTo>
                    <a:pt x="963" y="174"/>
                  </a:lnTo>
                  <a:lnTo>
                    <a:pt x="903" y="224"/>
                  </a:lnTo>
                  <a:lnTo>
                    <a:pt x="903" y="256"/>
                  </a:lnTo>
                  <a:lnTo>
                    <a:pt x="920" y="289"/>
                  </a:lnTo>
                  <a:lnTo>
                    <a:pt x="925" y="333"/>
                  </a:lnTo>
                  <a:lnTo>
                    <a:pt x="939" y="347"/>
                  </a:lnTo>
                  <a:lnTo>
                    <a:pt x="906" y="368"/>
                  </a:lnTo>
                  <a:lnTo>
                    <a:pt x="930" y="418"/>
                  </a:lnTo>
                  <a:lnTo>
                    <a:pt x="955" y="470"/>
                  </a:lnTo>
                  <a:lnTo>
                    <a:pt x="955" y="494"/>
                  </a:lnTo>
                  <a:lnTo>
                    <a:pt x="990" y="511"/>
                  </a:lnTo>
                  <a:lnTo>
                    <a:pt x="990" y="554"/>
                  </a:lnTo>
                  <a:lnTo>
                    <a:pt x="960" y="584"/>
                  </a:lnTo>
                  <a:lnTo>
                    <a:pt x="960" y="617"/>
                  </a:lnTo>
                  <a:lnTo>
                    <a:pt x="941" y="644"/>
                  </a:lnTo>
                  <a:lnTo>
                    <a:pt x="906" y="609"/>
                  </a:lnTo>
                  <a:lnTo>
                    <a:pt x="797" y="609"/>
                  </a:lnTo>
                  <a:lnTo>
                    <a:pt x="775" y="644"/>
                  </a:lnTo>
                  <a:lnTo>
                    <a:pt x="704" y="644"/>
                  </a:lnTo>
                  <a:lnTo>
                    <a:pt x="685" y="661"/>
                  </a:lnTo>
                  <a:lnTo>
                    <a:pt x="641" y="620"/>
                  </a:lnTo>
                  <a:lnTo>
                    <a:pt x="606" y="620"/>
                  </a:lnTo>
                  <a:lnTo>
                    <a:pt x="565" y="568"/>
                  </a:lnTo>
                  <a:lnTo>
                    <a:pt x="483" y="549"/>
                  </a:lnTo>
                  <a:lnTo>
                    <a:pt x="469" y="516"/>
                  </a:lnTo>
                  <a:lnTo>
                    <a:pt x="428" y="516"/>
                  </a:lnTo>
                  <a:lnTo>
                    <a:pt x="428" y="494"/>
                  </a:lnTo>
                  <a:lnTo>
                    <a:pt x="390" y="521"/>
                  </a:lnTo>
                  <a:lnTo>
                    <a:pt x="390" y="554"/>
                  </a:lnTo>
                  <a:lnTo>
                    <a:pt x="344" y="538"/>
                  </a:lnTo>
                  <a:lnTo>
                    <a:pt x="322" y="527"/>
                  </a:lnTo>
                  <a:lnTo>
                    <a:pt x="322" y="497"/>
                  </a:lnTo>
                  <a:lnTo>
                    <a:pt x="292" y="480"/>
                  </a:lnTo>
                  <a:lnTo>
                    <a:pt x="267" y="478"/>
                  </a:lnTo>
                  <a:lnTo>
                    <a:pt x="243" y="450"/>
                  </a:lnTo>
                  <a:lnTo>
                    <a:pt x="202" y="426"/>
                  </a:lnTo>
                  <a:lnTo>
                    <a:pt x="145" y="426"/>
                  </a:lnTo>
                  <a:lnTo>
                    <a:pt x="93" y="385"/>
                  </a:lnTo>
                  <a:lnTo>
                    <a:pt x="82" y="336"/>
                  </a:lnTo>
                  <a:lnTo>
                    <a:pt x="104" y="317"/>
                  </a:lnTo>
                  <a:lnTo>
                    <a:pt x="106" y="270"/>
                  </a:lnTo>
                  <a:lnTo>
                    <a:pt x="65" y="251"/>
                  </a:lnTo>
                  <a:lnTo>
                    <a:pt x="65" y="224"/>
                  </a:lnTo>
                  <a:lnTo>
                    <a:pt x="33" y="213"/>
                  </a:lnTo>
                  <a:lnTo>
                    <a:pt x="0" y="194"/>
                  </a:lnTo>
                  <a:lnTo>
                    <a:pt x="5" y="166"/>
                  </a:lnTo>
                  <a:lnTo>
                    <a:pt x="24" y="136"/>
                  </a:lnTo>
                  <a:lnTo>
                    <a:pt x="76" y="125"/>
                  </a:lnTo>
                  <a:lnTo>
                    <a:pt x="134" y="76"/>
                  </a:lnTo>
                  <a:lnTo>
                    <a:pt x="164" y="92"/>
                  </a:lnTo>
                  <a:lnTo>
                    <a:pt x="221" y="92"/>
                  </a:lnTo>
                  <a:lnTo>
                    <a:pt x="251" y="51"/>
                  </a:lnTo>
                  <a:lnTo>
                    <a:pt x="278" y="51"/>
                  </a:lnTo>
                  <a:lnTo>
                    <a:pt x="278" y="84"/>
                  </a:lnTo>
                  <a:lnTo>
                    <a:pt x="300" y="92"/>
                  </a:lnTo>
                  <a:lnTo>
                    <a:pt x="319" y="73"/>
                  </a:lnTo>
                  <a:lnTo>
                    <a:pt x="357" y="54"/>
                  </a:lnTo>
                  <a:lnTo>
                    <a:pt x="401" y="54"/>
                  </a:lnTo>
                  <a:lnTo>
                    <a:pt x="423" y="76"/>
                  </a:lnTo>
                  <a:lnTo>
                    <a:pt x="423" y="114"/>
                  </a:lnTo>
                  <a:lnTo>
                    <a:pt x="447" y="114"/>
                  </a:lnTo>
                  <a:lnTo>
                    <a:pt x="472" y="139"/>
                  </a:lnTo>
                  <a:lnTo>
                    <a:pt x="516" y="164"/>
                  </a:lnTo>
                  <a:lnTo>
                    <a:pt x="540" y="188"/>
                  </a:lnTo>
                  <a:lnTo>
                    <a:pt x="578" y="177"/>
                  </a:lnTo>
                  <a:lnTo>
                    <a:pt x="633" y="177"/>
                  </a:lnTo>
                  <a:lnTo>
                    <a:pt x="644" y="133"/>
                  </a:lnTo>
                  <a:lnTo>
                    <a:pt x="674" y="103"/>
                  </a:lnTo>
                  <a:lnTo>
                    <a:pt x="731" y="87"/>
                  </a:lnTo>
                  <a:lnTo>
                    <a:pt x="731" y="54"/>
                  </a:lnTo>
                  <a:lnTo>
                    <a:pt x="756" y="54"/>
                  </a:lnTo>
                  <a:lnTo>
                    <a:pt x="805" y="76"/>
                  </a:lnTo>
                  <a:lnTo>
                    <a:pt x="879" y="117"/>
                  </a:lnTo>
                  <a:lnTo>
                    <a:pt x="920" y="76"/>
                  </a:lnTo>
                  <a:lnTo>
                    <a:pt x="941" y="54"/>
                  </a:lnTo>
                  <a:lnTo>
                    <a:pt x="939" y="19"/>
                  </a:lnTo>
                  <a:lnTo>
                    <a:pt x="993" y="0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ysClr val="window" lastClr="FFFFFF">
                <a:alpha val="83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139" name="Freeform 12">
              <a:extLst>
                <a:ext uri="{FF2B5EF4-FFF2-40B4-BE49-F238E27FC236}">
                  <a16:creationId xmlns:a16="http://schemas.microsoft.com/office/drawing/2014/main" id="{E123C0E0-F85D-443D-877D-E51C67F7E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6338" y="2639853"/>
              <a:ext cx="1745962" cy="1474578"/>
            </a:xfrm>
            <a:custGeom>
              <a:avLst/>
              <a:gdLst>
                <a:gd name="T0" fmla="*/ 169 w 1157"/>
                <a:gd name="T1" fmla="*/ 123 h 948"/>
                <a:gd name="T2" fmla="*/ 115 w 1157"/>
                <a:gd name="T3" fmla="*/ 150 h 948"/>
                <a:gd name="T4" fmla="*/ 57 w 1157"/>
                <a:gd name="T5" fmla="*/ 229 h 948"/>
                <a:gd name="T6" fmla="*/ 52 w 1157"/>
                <a:gd name="T7" fmla="*/ 279 h 948"/>
                <a:gd name="T8" fmla="*/ 5 w 1157"/>
                <a:gd name="T9" fmla="*/ 374 h 948"/>
                <a:gd name="T10" fmla="*/ 8 w 1157"/>
                <a:gd name="T11" fmla="*/ 434 h 948"/>
                <a:gd name="T12" fmla="*/ 22 w 1157"/>
                <a:gd name="T13" fmla="*/ 500 h 948"/>
                <a:gd name="T14" fmla="*/ 49 w 1157"/>
                <a:gd name="T15" fmla="*/ 533 h 948"/>
                <a:gd name="T16" fmla="*/ 109 w 1157"/>
                <a:gd name="T17" fmla="*/ 555 h 948"/>
                <a:gd name="T18" fmla="*/ 186 w 1157"/>
                <a:gd name="T19" fmla="*/ 596 h 948"/>
                <a:gd name="T20" fmla="*/ 240 w 1157"/>
                <a:gd name="T21" fmla="*/ 609 h 948"/>
                <a:gd name="T22" fmla="*/ 295 w 1157"/>
                <a:gd name="T23" fmla="*/ 612 h 948"/>
                <a:gd name="T24" fmla="*/ 371 w 1157"/>
                <a:gd name="T25" fmla="*/ 617 h 948"/>
                <a:gd name="T26" fmla="*/ 407 w 1157"/>
                <a:gd name="T27" fmla="*/ 669 h 948"/>
                <a:gd name="T28" fmla="*/ 458 w 1157"/>
                <a:gd name="T29" fmla="*/ 724 h 948"/>
                <a:gd name="T30" fmla="*/ 483 w 1157"/>
                <a:gd name="T31" fmla="*/ 784 h 948"/>
                <a:gd name="T32" fmla="*/ 532 w 1157"/>
                <a:gd name="T33" fmla="*/ 817 h 948"/>
                <a:gd name="T34" fmla="*/ 595 w 1157"/>
                <a:gd name="T35" fmla="*/ 842 h 948"/>
                <a:gd name="T36" fmla="*/ 688 w 1157"/>
                <a:gd name="T37" fmla="*/ 833 h 948"/>
                <a:gd name="T38" fmla="*/ 756 w 1157"/>
                <a:gd name="T39" fmla="*/ 858 h 948"/>
                <a:gd name="T40" fmla="*/ 789 w 1157"/>
                <a:gd name="T41" fmla="*/ 872 h 948"/>
                <a:gd name="T42" fmla="*/ 838 w 1157"/>
                <a:gd name="T43" fmla="*/ 932 h 948"/>
                <a:gd name="T44" fmla="*/ 898 w 1157"/>
                <a:gd name="T45" fmla="*/ 937 h 948"/>
                <a:gd name="T46" fmla="*/ 947 w 1157"/>
                <a:gd name="T47" fmla="*/ 833 h 948"/>
                <a:gd name="T48" fmla="*/ 1010 w 1157"/>
                <a:gd name="T49" fmla="*/ 831 h 948"/>
                <a:gd name="T50" fmla="*/ 1097 w 1157"/>
                <a:gd name="T51" fmla="*/ 833 h 948"/>
                <a:gd name="T52" fmla="*/ 1157 w 1157"/>
                <a:gd name="T53" fmla="*/ 771 h 948"/>
                <a:gd name="T54" fmla="*/ 1111 w 1157"/>
                <a:gd name="T55" fmla="*/ 639 h 948"/>
                <a:gd name="T56" fmla="*/ 1051 w 1157"/>
                <a:gd name="T57" fmla="*/ 617 h 948"/>
                <a:gd name="T58" fmla="*/ 991 w 1157"/>
                <a:gd name="T59" fmla="*/ 566 h 948"/>
                <a:gd name="T60" fmla="*/ 974 w 1157"/>
                <a:gd name="T61" fmla="*/ 445 h 948"/>
                <a:gd name="T62" fmla="*/ 944 w 1157"/>
                <a:gd name="T63" fmla="*/ 396 h 948"/>
                <a:gd name="T64" fmla="*/ 849 w 1157"/>
                <a:gd name="T65" fmla="*/ 385 h 948"/>
                <a:gd name="T66" fmla="*/ 778 w 1157"/>
                <a:gd name="T67" fmla="*/ 410 h 948"/>
                <a:gd name="T68" fmla="*/ 712 w 1157"/>
                <a:gd name="T69" fmla="*/ 344 h 948"/>
                <a:gd name="T70" fmla="*/ 663 w 1157"/>
                <a:gd name="T71" fmla="*/ 341 h 948"/>
                <a:gd name="T72" fmla="*/ 633 w 1157"/>
                <a:gd name="T73" fmla="*/ 290 h 948"/>
                <a:gd name="T74" fmla="*/ 568 w 1157"/>
                <a:gd name="T75" fmla="*/ 270 h 948"/>
                <a:gd name="T76" fmla="*/ 513 w 1157"/>
                <a:gd name="T77" fmla="*/ 355 h 948"/>
                <a:gd name="T78" fmla="*/ 445 w 1157"/>
                <a:gd name="T79" fmla="*/ 322 h 948"/>
                <a:gd name="T80" fmla="*/ 396 w 1157"/>
                <a:gd name="T81" fmla="*/ 257 h 948"/>
                <a:gd name="T82" fmla="*/ 330 w 1157"/>
                <a:gd name="T83" fmla="*/ 219 h 948"/>
                <a:gd name="T84" fmla="*/ 297 w 1157"/>
                <a:gd name="T85" fmla="*/ 158 h 948"/>
                <a:gd name="T86" fmla="*/ 401 w 1157"/>
                <a:gd name="T87" fmla="*/ 120 h 948"/>
                <a:gd name="T88" fmla="*/ 371 w 1157"/>
                <a:gd name="T89" fmla="*/ 63 h 948"/>
                <a:gd name="T90" fmla="*/ 344 w 1157"/>
                <a:gd name="T91" fmla="*/ 0 h 948"/>
                <a:gd name="T92" fmla="*/ 306 w 1157"/>
                <a:gd name="T93" fmla="*/ 55 h 948"/>
                <a:gd name="T94" fmla="*/ 169 w 1157"/>
                <a:gd name="T95" fmla="*/ 63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57" h="948">
                  <a:moveTo>
                    <a:pt x="169" y="63"/>
                  </a:moveTo>
                  <a:lnTo>
                    <a:pt x="169" y="123"/>
                  </a:lnTo>
                  <a:lnTo>
                    <a:pt x="142" y="123"/>
                  </a:lnTo>
                  <a:lnTo>
                    <a:pt x="115" y="150"/>
                  </a:lnTo>
                  <a:lnTo>
                    <a:pt x="57" y="188"/>
                  </a:lnTo>
                  <a:lnTo>
                    <a:pt x="57" y="229"/>
                  </a:lnTo>
                  <a:lnTo>
                    <a:pt x="35" y="249"/>
                  </a:lnTo>
                  <a:lnTo>
                    <a:pt x="52" y="279"/>
                  </a:lnTo>
                  <a:lnTo>
                    <a:pt x="16" y="328"/>
                  </a:lnTo>
                  <a:lnTo>
                    <a:pt x="5" y="374"/>
                  </a:lnTo>
                  <a:lnTo>
                    <a:pt x="30" y="399"/>
                  </a:lnTo>
                  <a:lnTo>
                    <a:pt x="8" y="434"/>
                  </a:lnTo>
                  <a:lnTo>
                    <a:pt x="0" y="478"/>
                  </a:lnTo>
                  <a:lnTo>
                    <a:pt x="22" y="500"/>
                  </a:lnTo>
                  <a:lnTo>
                    <a:pt x="49" y="500"/>
                  </a:lnTo>
                  <a:lnTo>
                    <a:pt x="49" y="533"/>
                  </a:lnTo>
                  <a:lnTo>
                    <a:pt x="85" y="533"/>
                  </a:lnTo>
                  <a:lnTo>
                    <a:pt x="109" y="555"/>
                  </a:lnTo>
                  <a:lnTo>
                    <a:pt x="153" y="544"/>
                  </a:lnTo>
                  <a:lnTo>
                    <a:pt x="186" y="596"/>
                  </a:lnTo>
                  <a:lnTo>
                    <a:pt x="216" y="596"/>
                  </a:lnTo>
                  <a:lnTo>
                    <a:pt x="240" y="609"/>
                  </a:lnTo>
                  <a:lnTo>
                    <a:pt x="270" y="587"/>
                  </a:lnTo>
                  <a:lnTo>
                    <a:pt x="295" y="612"/>
                  </a:lnTo>
                  <a:lnTo>
                    <a:pt x="327" y="596"/>
                  </a:lnTo>
                  <a:lnTo>
                    <a:pt x="371" y="617"/>
                  </a:lnTo>
                  <a:lnTo>
                    <a:pt x="360" y="669"/>
                  </a:lnTo>
                  <a:lnTo>
                    <a:pt x="407" y="669"/>
                  </a:lnTo>
                  <a:lnTo>
                    <a:pt x="423" y="713"/>
                  </a:lnTo>
                  <a:lnTo>
                    <a:pt x="458" y="724"/>
                  </a:lnTo>
                  <a:lnTo>
                    <a:pt x="488" y="754"/>
                  </a:lnTo>
                  <a:lnTo>
                    <a:pt x="483" y="784"/>
                  </a:lnTo>
                  <a:lnTo>
                    <a:pt x="516" y="784"/>
                  </a:lnTo>
                  <a:lnTo>
                    <a:pt x="532" y="817"/>
                  </a:lnTo>
                  <a:lnTo>
                    <a:pt x="565" y="817"/>
                  </a:lnTo>
                  <a:lnTo>
                    <a:pt x="595" y="842"/>
                  </a:lnTo>
                  <a:lnTo>
                    <a:pt x="641" y="822"/>
                  </a:lnTo>
                  <a:lnTo>
                    <a:pt x="688" y="833"/>
                  </a:lnTo>
                  <a:lnTo>
                    <a:pt x="723" y="858"/>
                  </a:lnTo>
                  <a:lnTo>
                    <a:pt x="756" y="858"/>
                  </a:lnTo>
                  <a:lnTo>
                    <a:pt x="786" y="844"/>
                  </a:lnTo>
                  <a:lnTo>
                    <a:pt x="789" y="872"/>
                  </a:lnTo>
                  <a:lnTo>
                    <a:pt x="832" y="896"/>
                  </a:lnTo>
                  <a:lnTo>
                    <a:pt x="838" y="932"/>
                  </a:lnTo>
                  <a:lnTo>
                    <a:pt x="873" y="948"/>
                  </a:lnTo>
                  <a:lnTo>
                    <a:pt x="898" y="937"/>
                  </a:lnTo>
                  <a:lnTo>
                    <a:pt x="950" y="869"/>
                  </a:lnTo>
                  <a:lnTo>
                    <a:pt x="947" y="833"/>
                  </a:lnTo>
                  <a:lnTo>
                    <a:pt x="982" y="817"/>
                  </a:lnTo>
                  <a:lnTo>
                    <a:pt x="1010" y="831"/>
                  </a:lnTo>
                  <a:lnTo>
                    <a:pt x="1059" y="822"/>
                  </a:lnTo>
                  <a:lnTo>
                    <a:pt x="1097" y="833"/>
                  </a:lnTo>
                  <a:lnTo>
                    <a:pt x="1149" y="809"/>
                  </a:lnTo>
                  <a:lnTo>
                    <a:pt x="1157" y="771"/>
                  </a:lnTo>
                  <a:lnTo>
                    <a:pt x="1127" y="694"/>
                  </a:lnTo>
                  <a:lnTo>
                    <a:pt x="1111" y="639"/>
                  </a:lnTo>
                  <a:lnTo>
                    <a:pt x="1070" y="639"/>
                  </a:lnTo>
                  <a:lnTo>
                    <a:pt x="1051" y="617"/>
                  </a:lnTo>
                  <a:lnTo>
                    <a:pt x="999" y="604"/>
                  </a:lnTo>
                  <a:lnTo>
                    <a:pt x="991" y="566"/>
                  </a:lnTo>
                  <a:lnTo>
                    <a:pt x="955" y="489"/>
                  </a:lnTo>
                  <a:lnTo>
                    <a:pt x="974" y="445"/>
                  </a:lnTo>
                  <a:lnTo>
                    <a:pt x="961" y="440"/>
                  </a:lnTo>
                  <a:lnTo>
                    <a:pt x="944" y="396"/>
                  </a:lnTo>
                  <a:lnTo>
                    <a:pt x="911" y="418"/>
                  </a:lnTo>
                  <a:lnTo>
                    <a:pt x="849" y="385"/>
                  </a:lnTo>
                  <a:lnTo>
                    <a:pt x="797" y="377"/>
                  </a:lnTo>
                  <a:lnTo>
                    <a:pt x="778" y="410"/>
                  </a:lnTo>
                  <a:lnTo>
                    <a:pt x="748" y="361"/>
                  </a:lnTo>
                  <a:lnTo>
                    <a:pt x="712" y="344"/>
                  </a:lnTo>
                  <a:lnTo>
                    <a:pt x="693" y="322"/>
                  </a:lnTo>
                  <a:lnTo>
                    <a:pt x="663" y="341"/>
                  </a:lnTo>
                  <a:lnTo>
                    <a:pt x="630" y="328"/>
                  </a:lnTo>
                  <a:lnTo>
                    <a:pt x="633" y="290"/>
                  </a:lnTo>
                  <a:lnTo>
                    <a:pt x="606" y="262"/>
                  </a:lnTo>
                  <a:lnTo>
                    <a:pt x="568" y="270"/>
                  </a:lnTo>
                  <a:lnTo>
                    <a:pt x="548" y="320"/>
                  </a:lnTo>
                  <a:lnTo>
                    <a:pt x="513" y="355"/>
                  </a:lnTo>
                  <a:lnTo>
                    <a:pt x="478" y="355"/>
                  </a:lnTo>
                  <a:lnTo>
                    <a:pt x="445" y="322"/>
                  </a:lnTo>
                  <a:lnTo>
                    <a:pt x="412" y="311"/>
                  </a:lnTo>
                  <a:lnTo>
                    <a:pt x="396" y="257"/>
                  </a:lnTo>
                  <a:lnTo>
                    <a:pt x="363" y="216"/>
                  </a:lnTo>
                  <a:lnTo>
                    <a:pt x="330" y="219"/>
                  </a:lnTo>
                  <a:lnTo>
                    <a:pt x="297" y="186"/>
                  </a:lnTo>
                  <a:lnTo>
                    <a:pt x="297" y="158"/>
                  </a:lnTo>
                  <a:lnTo>
                    <a:pt x="355" y="142"/>
                  </a:lnTo>
                  <a:lnTo>
                    <a:pt x="401" y="120"/>
                  </a:lnTo>
                  <a:lnTo>
                    <a:pt x="401" y="93"/>
                  </a:lnTo>
                  <a:lnTo>
                    <a:pt x="371" y="63"/>
                  </a:lnTo>
                  <a:lnTo>
                    <a:pt x="377" y="33"/>
                  </a:lnTo>
                  <a:lnTo>
                    <a:pt x="344" y="0"/>
                  </a:lnTo>
                  <a:lnTo>
                    <a:pt x="330" y="33"/>
                  </a:lnTo>
                  <a:lnTo>
                    <a:pt x="306" y="55"/>
                  </a:lnTo>
                  <a:lnTo>
                    <a:pt x="226" y="49"/>
                  </a:lnTo>
                  <a:lnTo>
                    <a:pt x="169" y="63"/>
                  </a:lnTo>
                  <a:lnTo>
                    <a:pt x="169" y="63"/>
                  </a:lnTo>
                  <a:close/>
                </a:path>
              </a:pathLst>
            </a:custGeom>
            <a:solidFill>
              <a:sysClr val="window" lastClr="FFFFFF">
                <a:alpha val="45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2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140" name="Freeform 13">
              <a:extLst>
                <a:ext uri="{FF2B5EF4-FFF2-40B4-BE49-F238E27FC236}">
                  <a16:creationId xmlns:a16="http://schemas.microsoft.com/office/drawing/2014/main" id="{8863CE50-25C7-47AD-9547-B30AA8E91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7770" y="2470308"/>
              <a:ext cx="1231379" cy="1894552"/>
            </a:xfrm>
            <a:custGeom>
              <a:avLst/>
              <a:gdLst>
                <a:gd name="T0" fmla="*/ 453 w 816"/>
                <a:gd name="T1" fmla="*/ 232 h 1218"/>
                <a:gd name="T2" fmla="*/ 399 w 816"/>
                <a:gd name="T3" fmla="*/ 259 h 1218"/>
                <a:gd name="T4" fmla="*/ 341 w 816"/>
                <a:gd name="T5" fmla="*/ 338 h 1218"/>
                <a:gd name="T6" fmla="*/ 336 w 816"/>
                <a:gd name="T7" fmla="*/ 388 h 1218"/>
                <a:gd name="T8" fmla="*/ 289 w 816"/>
                <a:gd name="T9" fmla="*/ 483 h 1218"/>
                <a:gd name="T10" fmla="*/ 292 w 816"/>
                <a:gd name="T11" fmla="*/ 543 h 1218"/>
                <a:gd name="T12" fmla="*/ 306 w 816"/>
                <a:gd name="T13" fmla="*/ 609 h 1218"/>
                <a:gd name="T14" fmla="*/ 333 w 816"/>
                <a:gd name="T15" fmla="*/ 642 h 1218"/>
                <a:gd name="T16" fmla="*/ 393 w 816"/>
                <a:gd name="T17" fmla="*/ 664 h 1218"/>
                <a:gd name="T18" fmla="*/ 470 w 816"/>
                <a:gd name="T19" fmla="*/ 705 h 1218"/>
                <a:gd name="T20" fmla="*/ 524 w 816"/>
                <a:gd name="T21" fmla="*/ 718 h 1218"/>
                <a:gd name="T22" fmla="*/ 579 w 816"/>
                <a:gd name="T23" fmla="*/ 721 h 1218"/>
                <a:gd name="T24" fmla="*/ 655 w 816"/>
                <a:gd name="T25" fmla="*/ 726 h 1218"/>
                <a:gd name="T26" fmla="*/ 691 w 816"/>
                <a:gd name="T27" fmla="*/ 778 h 1218"/>
                <a:gd name="T28" fmla="*/ 742 w 816"/>
                <a:gd name="T29" fmla="*/ 833 h 1218"/>
                <a:gd name="T30" fmla="*/ 767 w 816"/>
                <a:gd name="T31" fmla="*/ 893 h 1218"/>
                <a:gd name="T32" fmla="*/ 816 w 816"/>
                <a:gd name="T33" fmla="*/ 926 h 1218"/>
                <a:gd name="T34" fmla="*/ 767 w 816"/>
                <a:gd name="T35" fmla="*/ 942 h 1218"/>
                <a:gd name="T36" fmla="*/ 729 w 816"/>
                <a:gd name="T37" fmla="*/ 1008 h 1218"/>
                <a:gd name="T38" fmla="*/ 663 w 816"/>
                <a:gd name="T39" fmla="*/ 1002 h 1218"/>
                <a:gd name="T40" fmla="*/ 631 w 816"/>
                <a:gd name="T41" fmla="*/ 1057 h 1218"/>
                <a:gd name="T42" fmla="*/ 562 w 816"/>
                <a:gd name="T43" fmla="*/ 1060 h 1218"/>
                <a:gd name="T44" fmla="*/ 521 w 816"/>
                <a:gd name="T45" fmla="*/ 1115 h 1218"/>
                <a:gd name="T46" fmla="*/ 459 w 816"/>
                <a:gd name="T47" fmla="*/ 1095 h 1218"/>
                <a:gd name="T48" fmla="*/ 423 w 816"/>
                <a:gd name="T49" fmla="*/ 1087 h 1218"/>
                <a:gd name="T50" fmla="*/ 415 w 816"/>
                <a:gd name="T51" fmla="*/ 1155 h 1218"/>
                <a:gd name="T52" fmla="*/ 347 w 816"/>
                <a:gd name="T53" fmla="*/ 1183 h 1218"/>
                <a:gd name="T54" fmla="*/ 289 w 816"/>
                <a:gd name="T55" fmla="*/ 1180 h 1218"/>
                <a:gd name="T56" fmla="*/ 270 w 816"/>
                <a:gd name="T57" fmla="*/ 1139 h 1218"/>
                <a:gd name="T58" fmla="*/ 224 w 816"/>
                <a:gd name="T59" fmla="*/ 1106 h 1218"/>
                <a:gd name="T60" fmla="*/ 188 w 816"/>
                <a:gd name="T61" fmla="*/ 1057 h 1218"/>
                <a:gd name="T62" fmla="*/ 167 w 816"/>
                <a:gd name="T63" fmla="*/ 1008 h 1218"/>
                <a:gd name="T64" fmla="*/ 120 w 816"/>
                <a:gd name="T65" fmla="*/ 978 h 1218"/>
                <a:gd name="T66" fmla="*/ 123 w 816"/>
                <a:gd name="T67" fmla="*/ 1024 h 1218"/>
                <a:gd name="T68" fmla="*/ 120 w 816"/>
                <a:gd name="T69" fmla="*/ 1087 h 1218"/>
                <a:gd name="T70" fmla="*/ 57 w 816"/>
                <a:gd name="T71" fmla="*/ 1074 h 1218"/>
                <a:gd name="T72" fmla="*/ 52 w 816"/>
                <a:gd name="T73" fmla="*/ 1016 h 1218"/>
                <a:gd name="T74" fmla="*/ 82 w 816"/>
                <a:gd name="T75" fmla="*/ 948 h 1218"/>
                <a:gd name="T76" fmla="*/ 22 w 816"/>
                <a:gd name="T77" fmla="*/ 937 h 1218"/>
                <a:gd name="T78" fmla="*/ 57 w 816"/>
                <a:gd name="T79" fmla="*/ 863 h 1218"/>
                <a:gd name="T80" fmla="*/ 87 w 816"/>
                <a:gd name="T81" fmla="*/ 800 h 1218"/>
                <a:gd name="T82" fmla="*/ 52 w 816"/>
                <a:gd name="T83" fmla="*/ 740 h 1218"/>
                <a:gd name="T84" fmla="*/ 27 w 816"/>
                <a:gd name="T85" fmla="*/ 664 h 1218"/>
                <a:gd name="T86" fmla="*/ 36 w 816"/>
                <a:gd name="T87" fmla="*/ 593 h 1218"/>
                <a:gd name="T88" fmla="*/ 17 w 816"/>
                <a:gd name="T89" fmla="*/ 535 h 1218"/>
                <a:gd name="T90" fmla="*/ 0 w 816"/>
                <a:gd name="T91" fmla="*/ 470 h 1218"/>
                <a:gd name="T92" fmla="*/ 44 w 816"/>
                <a:gd name="T93" fmla="*/ 396 h 1218"/>
                <a:gd name="T94" fmla="*/ 79 w 816"/>
                <a:gd name="T95" fmla="*/ 292 h 1218"/>
                <a:gd name="T96" fmla="*/ 142 w 816"/>
                <a:gd name="T97" fmla="*/ 221 h 1218"/>
                <a:gd name="T98" fmla="*/ 183 w 816"/>
                <a:gd name="T99" fmla="*/ 172 h 1218"/>
                <a:gd name="T100" fmla="*/ 131 w 816"/>
                <a:gd name="T101" fmla="*/ 134 h 1218"/>
                <a:gd name="T102" fmla="*/ 71 w 816"/>
                <a:gd name="T103" fmla="*/ 43 h 1218"/>
                <a:gd name="T104" fmla="*/ 142 w 816"/>
                <a:gd name="T105" fmla="*/ 13 h 1218"/>
                <a:gd name="T106" fmla="*/ 238 w 816"/>
                <a:gd name="T107" fmla="*/ 38 h 1218"/>
                <a:gd name="T108" fmla="*/ 306 w 816"/>
                <a:gd name="T109" fmla="*/ 49 h 1218"/>
                <a:gd name="T110" fmla="*/ 347 w 816"/>
                <a:gd name="T111" fmla="*/ 117 h 1218"/>
                <a:gd name="T112" fmla="*/ 409 w 816"/>
                <a:gd name="T113" fmla="*/ 161 h 1218"/>
                <a:gd name="T114" fmla="*/ 453 w 816"/>
                <a:gd name="T115" fmla="*/ 172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6" h="1218">
                  <a:moveTo>
                    <a:pt x="453" y="172"/>
                  </a:moveTo>
                  <a:lnTo>
                    <a:pt x="453" y="232"/>
                  </a:lnTo>
                  <a:lnTo>
                    <a:pt x="426" y="232"/>
                  </a:lnTo>
                  <a:lnTo>
                    <a:pt x="399" y="259"/>
                  </a:lnTo>
                  <a:lnTo>
                    <a:pt x="341" y="297"/>
                  </a:lnTo>
                  <a:lnTo>
                    <a:pt x="341" y="338"/>
                  </a:lnTo>
                  <a:lnTo>
                    <a:pt x="319" y="358"/>
                  </a:lnTo>
                  <a:lnTo>
                    <a:pt x="336" y="388"/>
                  </a:lnTo>
                  <a:lnTo>
                    <a:pt x="300" y="437"/>
                  </a:lnTo>
                  <a:lnTo>
                    <a:pt x="289" y="483"/>
                  </a:lnTo>
                  <a:lnTo>
                    <a:pt x="314" y="508"/>
                  </a:lnTo>
                  <a:lnTo>
                    <a:pt x="292" y="543"/>
                  </a:lnTo>
                  <a:lnTo>
                    <a:pt x="284" y="587"/>
                  </a:lnTo>
                  <a:lnTo>
                    <a:pt x="306" y="609"/>
                  </a:lnTo>
                  <a:lnTo>
                    <a:pt x="333" y="609"/>
                  </a:lnTo>
                  <a:lnTo>
                    <a:pt x="333" y="642"/>
                  </a:lnTo>
                  <a:lnTo>
                    <a:pt x="369" y="642"/>
                  </a:lnTo>
                  <a:lnTo>
                    <a:pt x="393" y="664"/>
                  </a:lnTo>
                  <a:lnTo>
                    <a:pt x="437" y="653"/>
                  </a:lnTo>
                  <a:lnTo>
                    <a:pt x="470" y="705"/>
                  </a:lnTo>
                  <a:lnTo>
                    <a:pt x="500" y="705"/>
                  </a:lnTo>
                  <a:lnTo>
                    <a:pt x="524" y="718"/>
                  </a:lnTo>
                  <a:lnTo>
                    <a:pt x="554" y="696"/>
                  </a:lnTo>
                  <a:lnTo>
                    <a:pt x="579" y="721"/>
                  </a:lnTo>
                  <a:lnTo>
                    <a:pt x="611" y="705"/>
                  </a:lnTo>
                  <a:lnTo>
                    <a:pt x="655" y="726"/>
                  </a:lnTo>
                  <a:lnTo>
                    <a:pt x="644" y="778"/>
                  </a:lnTo>
                  <a:lnTo>
                    <a:pt x="691" y="778"/>
                  </a:lnTo>
                  <a:lnTo>
                    <a:pt x="707" y="822"/>
                  </a:lnTo>
                  <a:lnTo>
                    <a:pt x="742" y="833"/>
                  </a:lnTo>
                  <a:lnTo>
                    <a:pt x="772" y="863"/>
                  </a:lnTo>
                  <a:lnTo>
                    <a:pt x="767" y="893"/>
                  </a:lnTo>
                  <a:lnTo>
                    <a:pt x="800" y="893"/>
                  </a:lnTo>
                  <a:lnTo>
                    <a:pt x="816" y="926"/>
                  </a:lnTo>
                  <a:lnTo>
                    <a:pt x="792" y="951"/>
                  </a:lnTo>
                  <a:lnTo>
                    <a:pt x="767" y="942"/>
                  </a:lnTo>
                  <a:lnTo>
                    <a:pt x="729" y="967"/>
                  </a:lnTo>
                  <a:lnTo>
                    <a:pt x="729" y="1008"/>
                  </a:lnTo>
                  <a:lnTo>
                    <a:pt x="696" y="1041"/>
                  </a:lnTo>
                  <a:lnTo>
                    <a:pt x="663" y="1002"/>
                  </a:lnTo>
                  <a:lnTo>
                    <a:pt x="617" y="1019"/>
                  </a:lnTo>
                  <a:lnTo>
                    <a:pt x="631" y="1057"/>
                  </a:lnTo>
                  <a:lnTo>
                    <a:pt x="590" y="1071"/>
                  </a:lnTo>
                  <a:lnTo>
                    <a:pt x="562" y="1060"/>
                  </a:lnTo>
                  <a:lnTo>
                    <a:pt x="538" y="1084"/>
                  </a:lnTo>
                  <a:lnTo>
                    <a:pt x="521" y="1115"/>
                  </a:lnTo>
                  <a:lnTo>
                    <a:pt x="497" y="1093"/>
                  </a:lnTo>
                  <a:lnTo>
                    <a:pt x="459" y="1095"/>
                  </a:lnTo>
                  <a:lnTo>
                    <a:pt x="448" y="1065"/>
                  </a:lnTo>
                  <a:lnTo>
                    <a:pt x="423" y="1087"/>
                  </a:lnTo>
                  <a:lnTo>
                    <a:pt x="437" y="1134"/>
                  </a:lnTo>
                  <a:lnTo>
                    <a:pt x="415" y="1155"/>
                  </a:lnTo>
                  <a:lnTo>
                    <a:pt x="401" y="1175"/>
                  </a:lnTo>
                  <a:lnTo>
                    <a:pt x="347" y="1183"/>
                  </a:lnTo>
                  <a:lnTo>
                    <a:pt x="311" y="1218"/>
                  </a:lnTo>
                  <a:lnTo>
                    <a:pt x="289" y="1180"/>
                  </a:lnTo>
                  <a:lnTo>
                    <a:pt x="289" y="1158"/>
                  </a:lnTo>
                  <a:lnTo>
                    <a:pt x="270" y="1139"/>
                  </a:lnTo>
                  <a:lnTo>
                    <a:pt x="229" y="1139"/>
                  </a:lnTo>
                  <a:lnTo>
                    <a:pt x="224" y="1106"/>
                  </a:lnTo>
                  <a:lnTo>
                    <a:pt x="224" y="1079"/>
                  </a:lnTo>
                  <a:lnTo>
                    <a:pt x="188" y="1057"/>
                  </a:lnTo>
                  <a:lnTo>
                    <a:pt x="188" y="1030"/>
                  </a:lnTo>
                  <a:lnTo>
                    <a:pt x="167" y="1008"/>
                  </a:lnTo>
                  <a:lnTo>
                    <a:pt x="153" y="978"/>
                  </a:lnTo>
                  <a:lnTo>
                    <a:pt x="120" y="978"/>
                  </a:lnTo>
                  <a:lnTo>
                    <a:pt x="98" y="1002"/>
                  </a:lnTo>
                  <a:lnTo>
                    <a:pt x="123" y="1024"/>
                  </a:lnTo>
                  <a:lnTo>
                    <a:pt x="145" y="1049"/>
                  </a:lnTo>
                  <a:lnTo>
                    <a:pt x="120" y="1087"/>
                  </a:lnTo>
                  <a:lnTo>
                    <a:pt x="104" y="1104"/>
                  </a:lnTo>
                  <a:lnTo>
                    <a:pt x="57" y="1074"/>
                  </a:lnTo>
                  <a:lnTo>
                    <a:pt x="79" y="1052"/>
                  </a:lnTo>
                  <a:lnTo>
                    <a:pt x="52" y="1016"/>
                  </a:lnTo>
                  <a:lnTo>
                    <a:pt x="52" y="978"/>
                  </a:lnTo>
                  <a:lnTo>
                    <a:pt x="82" y="948"/>
                  </a:lnTo>
                  <a:lnTo>
                    <a:pt x="49" y="937"/>
                  </a:lnTo>
                  <a:lnTo>
                    <a:pt x="22" y="937"/>
                  </a:lnTo>
                  <a:lnTo>
                    <a:pt x="38" y="890"/>
                  </a:lnTo>
                  <a:lnTo>
                    <a:pt x="57" y="863"/>
                  </a:lnTo>
                  <a:lnTo>
                    <a:pt x="57" y="830"/>
                  </a:lnTo>
                  <a:lnTo>
                    <a:pt x="87" y="800"/>
                  </a:lnTo>
                  <a:lnTo>
                    <a:pt x="87" y="757"/>
                  </a:lnTo>
                  <a:lnTo>
                    <a:pt x="52" y="740"/>
                  </a:lnTo>
                  <a:lnTo>
                    <a:pt x="52" y="716"/>
                  </a:lnTo>
                  <a:lnTo>
                    <a:pt x="27" y="664"/>
                  </a:lnTo>
                  <a:lnTo>
                    <a:pt x="3" y="614"/>
                  </a:lnTo>
                  <a:lnTo>
                    <a:pt x="36" y="593"/>
                  </a:lnTo>
                  <a:lnTo>
                    <a:pt x="22" y="579"/>
                  </a:lnTo>
                  <a:lnTo>
                    <a:pt x="17" y="535"/>
                  </a:lnTo>
                  <a:lnTo>
                    <a:pt x="0" y="502"/>
                  </a:lnTo>
                  <a:lnTo>
                    <a:pt x="0" y="470"/>
                  </a:lnTo>
                  <a:lnTo>
                    <a:pt x="60" y="420"/>
                  </a:lnTo>
                  <a:lnTo>
                    <a:pt x="44" y="396"/>
                  </a:lnTo>
                  <a:lnTo>
                    <a:pt x="52" y="347"/>
                  </a:lnTo>
                  <a:lnTo>
                    <a:pt x="79" y="292"/>
                  </a:lnTo>
                  <a:lnTo>
                    <a:pt x="90" y="246"/>
                  </a:lnTo>
                  <a:lnTo>
                    <a:pt x="142" y="221"/>
                  </a:lnTo>
                  <a:lnTo>
                    <a:pt x="183" y="221"/>
                  </a:lnTo>
                  <a:lnTo>
                    <a:pt x="183" y="172"/>
                  </a:lnTo>
                  <a:lnTo>
                    <a:pt x="156" y="144"/>
                  </a:lnTo>
                  <a:lnTo>
                    <a:pt x="131" y="134"/>
                  </a:lnTo>
                  <a:lnTo>
                    <a:pt x="112" y="65"/>
                  </a:lnTo>
                  <a:lnTo>
                    <a:pt x="71" y="43"/>
                  </a:lnTo>
                  <a:lnTo>
                    <a:pt x="93" y="0"/>
                  </a:lnTo>
                  <a:lnTo>
                    <a:pt x="142" y="13"/>
                  </a:lnTo>
                  <a:lnTo>
                    <a:pt x="178" y="21"/>
                  </a:lnTo>
                  <a:lnTo>
                    <a:pt x="238" y="38"/>
                  </a:lnTo>
                  <a:lnTo>
                    <a:pt x="265" y="62"/>
                  </a:lnTo>
                  <a:lnTo>
                    <a:pt x="306" y="49"/>
                  </a:lnTo>
                  <a:lnTo>
                    <a:pt x="311" y="93"/>
                  </a:lnTo>
                  <a:lnTo>
                    <a:pt x="347" y="117"/>
                  </a:lnTo>
                  <a:lnTo>
                    <a:pt x="396" y="117"/>
                  </a:lnTo>
                  <a:lnTo>
                    <a:pt x="409" y="161"/>
                  </a:lnTo>
                  <a:lnTo>
                    <a:pt x="453" y="172"/>
                  </a:lnTo>
                  <a:lnTo>
                    <a:pt x="453" y="172"/>
                  </a:lnTo>
                  <a:close/>
                </a:path>
              </a:pathLst>
            </a:custGeom>
            <a:solidFill>
              <a:sysClr val="window" lastClr="FFFFFF">
                <a:alpha val="67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168" name="Freeform 14">
              <a:extLst>
                <a:ext uri="{FF2B5EF4-FFF2-40B4-BE49-F238E27FC236}">
                  <a16:creationId xmlns:a16="http://schemas.microsoft.com/office/drawing/2014/main" id="{05579968-CCCE-4863-B885-DADF0F6FF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1022" y="1947673"/>
              <a:ext cx="1478861" cy="1197705"/>
            </a:xfrm>
            <a:custGeom>
              <a:avLst/>
              <a:gdLst>
                <a:gd name="T0" fmla="*/ 311 w 980"/>
                <a:gd name="T1" fmla="*/ 2 h 770"/>
                <a:gd name="T2" fmla="*/ 380 w 980"/>
                <a:gd name="T3" fmla="*/ 43 h 770"/>
                <a:gd name="T4" fmla="*/ 456 w 980"/>
                <a:gd name="T5" fmla="*/ 27 h 770"/>
                <a:gd name="T6" fmla="*/ 494 w 980"/>
                <a:gd name="T7" fmla="*/ 112 h 770"/>
                <a:gd name="T8" fmla="*/ 565 w 980"/>
                <a:gd name="T9" fmla="*/ 95 h 770"/>
                <a:gd name="T10" fmla="*/ 587 w 980"/>
                <a:gd name="T11" fmla="*/ 174 h 770"/>
                <a:gd name="T12" fmla="*/ 652 w 980"/>
                <a:gd name="T13" fmla="*/ 117 h 770"/>
                <a:gd name="T14" fmla="*/ 726 w 980"/>
                <a:gd name="T15" fmla="*/ 153 h 770"/>
                <a:gd name="T16" fmla="*/ 797 w 980"/>
                <a:gd name="T17" fmla="*/ 117 h 770"/>
                <a:gd name="T18" fmla="*/ 852 w 980"/>
                <a:gd name="T19" fmla="*/ 221 h 770"/>
                <a:gd name="T20" fmla="*/ 794 w 980"/>
                <a:gd name="T21" fmla="*/ 286 h 770"/>
                <a:gd name="T22" fmla="*/ 729 w 980"/>
                <a:gd name="T23" fmla="*/ 377 h 770"/>
                <a:gd name="T24" fmla="*/ 805 w 980"/>
                <a:gd name="T25" fmla="*/ 407 h 770"/>
                <a:gd name="T26" fmla="*/ 824 w 980"/>
                <a:gd name="T27" fmla="*/ 450 h 770"/>
                <a:gd name="T28" fmla="*/ 876 w 980"/>
                <a:gd name="T29" fmla="*/ 470 h 770"/>
                <a:gd name="T30" fmla="*/ 955 w 980"/>
                <a:gd name="T31" fmla="*/ 565 h 770"/>
                <a:gd name="T32" fmla="*/ 980 w 980"/>
                <a:gd name="T33" fmla="*/ 658 h 770"/>
                <a:gd name="T34" fmla="*/ 906 w 980"/>
                <a:gd name="T35" fmla="*/ 636 h 770"/>
                <a:gd name="T36" fmla="*/ 849 w 980"/>
                <a:gd name="T37" fmla="*/ 685 h 770"/>
                <a:gd name="T38" fmla="*/ 808 w 980"/>
                <a:gd name="T39" fmla="*/ 759 h 770"/>
                <a:gd name="T40" fmla="*/ 715 w 980"/>
                <a:gd name="T41" fmla="*/ 770 h 770"/>
                <a:gd name="T42" fmla="*/ 647 w 980"/>
                <a:gd name="T43" fmla="*/ 721 h 770"/>
                <a:gd name="T44" fmla="*/ 598 w 980"/>
                <a:gd name="T45" fmla="*/ 696 h 770"/>
                <a:gd name="T46" fmla="*/ 576 w 980"/>
                <a:gd name="T47" fmla="*/ 636 h 770"/>
                <a:gd name="T48" fmla="*/ 494 w 980"/>
                <a:gd name="T49" fmla="*/ 655 h 770"/>
                <a:gd name="T50" fmla="*/ 453 w 980"/>
                <a:gd name="T51" fmla="*/ 666 h 770"/>
                <a:gd name="T52" fmla="*/ 426 w 980"/>
                <a:gd name="T53" fmla="*/ 633 h 770"/>
                <a:gd name="T54" fmla="*/ 339 w 980"/>
                <a:gd name="T55" fmla="*/ 674 h 770"/>
                <a:gd name="T56" fmla="*/ 251 w 980"/>
                <a:gd name="T57" fmla="*/ 707 h 770"/>
                <a:gd name="T58" fmla="*/ 210 w 980"/>
                <a:gd name="T59" fmla="*/ 680 h 770"/>
                <a:gd name="T60" fmla="*/ 186 w 980"/>
                <a:gd name="T61" fmla="*/ 612 h 770"/>
                <a:gd name="T62" fmla="*/ 180 w 980"/>
                <a:gd name="T63" fmla="*/ 554 h 770"/>
                <a:gd name="T64" fmla="*/ 156 w 980"/>
                <a:gd name="T65" fmla="*/ 500 h 770"/>
                <a:gd name="T66" fmla="*/ 71 w 980"/>
                <a:gd name="T67" fmla="*/ 513 h 770"/>
                <a:gd name="T68" fmla="*/ 44 w 980"/>
                <a:gd name="T69" fmla="*/ 456 h 770"/>
                <a:gd name="T70" fmla="*/ 0 w 980"/>
                <a:gd name="T71" fmla="*/ 420 h 770"/>
                <a:gd name="T72" fmla="*/ 11 w 980"/>
                <a:gd name="T73" fmla="*/ 344 h 770"/>
                <a:gd name="T74" fmla="*/ 3 w 980"/>
                <a:gd name="T75" fmla="*/ 292 h 770"/>
                <a:gd name="T76" fmla="*/ 66 w 980"/>
                <a:gd name="T77" fmla="*/ 297 h 770"/>
                <a:gd name="T78" fmla="*/ 169 w 980"/>
                <a:gd name="T79" fmla="*/ 292 h 770"/>
                <a:gd name="T80" fmla="*/ 219 w 980"/>
                <a:gd name="T81" fmla="*/ 306 h 770"/>
                <a:gd name="T82" fmla="*/ 251 w 980"/>
                <a:gd name="T83" fmla="*/ 254 h 770"/>
                <a:gd name="T84" fmla="*/ 336 w 980"/>
                <a:gd name="T85" fmla="*/ 267 h 770"/>
                <a:gd name="T86" fmla="*/ 300 w 980"/>
                <a:gd name="T87" fmla="*/ 213 h 770"/>
                <a:gd name="T88" fmla="*/ 298 w 980"/>
                <a:gd name="T89" fmla="*/ 155 h 770"/>
                <a:gd name="T90" fmla="*/ 287 w 980"/>
                <a:gd name="T91" fmla="*/ 87 h 770"/>
                <a:gd name="T92" fmla="*/ 262 w 980"/>
                <a:gd name="T93" fmla="*/ 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80" h="770">
                  <a:moveTo>
                    <a:pt x="262" y="0"/>
                  </a:moveTo>
                  <a:lnTo>
                    <a:pt x="311" y="2"/>
                  </a:lnTo>
                  <a:lnTo>
                    <a:pt x="363" y="27"/>
                  </a:lnTo>
                  <a:lnTo>
                    <a:pt x="380" y="43"/>
                  </a:lnTo>
                  <a:lnTo>
                    <a:pt x="415" y="49"/>
                  </a:lnTo>
                  <a:lnTo>
                    <a:pt x="456" y="27"/>
                  </a:lnTo>
                  <a:lnTo>
                    <a:pt x="472" y="62"/>
                  </a:lnTo>
                  <a:lnTo>
                    <a:pt x="494" y="112"/>
                  </a:lnTo>
                  <a:lnTo>
                    <a:pt x="521" y="112"/>
                  </a:lnTo>
                  <a:lnTo>
                    <a:pt x="565" y="95"/>
                  </a:lnTo>
                  <a:lnTo>
                    <a:pt x="590" y="144"/>
                  </a:lnTo>
                  <a:lnTo>
                    <a:pt x="587" y="174"/>
                  </a:lnTo>
                  <a:lnTo>
                    <a:pt x="625" y="144"/>
                  </a:lnTo>
                  <a:lnTo>
                    <a:pt x="652" y="117"/>
                  </a:lnTo>
                  <a:lnTo>
                    <a:pt x="702" y="153"/>
                  </a:lnTo>
                  <a:lnTo>
                    <a:pt x="726" y="153"/>
                  </a:lnTo>
                  <a:lnTo>
                    <a:pt x="732" y="117"/>
                  </a:lnTo>
                  <a:lnTo>
                    <a:pt x="797" y="117"/>
                  </a:lnTo>
                  <a:lnTo>
                    <a:pt x="879" y="199"/>
                  </a:lnTo>
                  <a:lnTo>
                    <a:pt x="852" y="221"/>
                  </a:lnTo>
                  <a:lnTo>
                    <a:pt x="846" y="267"/>
                  </a:lnTo>
                  <a:lnTo>
                    <a:pt x="794" y="286"/>
                  </a:lnTo>
                  <a:lnTo>
                    <a:pt x="721" y="344"/>
                  </a:lnTo>
                  <a:lnTo>
                    <a:pt x="729" y="377"/>
                  </a:lnTo>
                  <a:lnTo>
                    <a:pt x="770" y="423"/>
                  </a:lnTo>
                  <a:lnTo>
                    <a:pt x="805" y="407"/>
                  </a:lnTo>
                  <a:lnTo>
                    <a:pt x="824" y="426"/>
                  </a:lnTo>
                  <a:lnTo>
                    <a:pt x="824" y="450"/>
                  </a:lnTo>
                  <a:lnTo>
                    <a:pt x="846" y="475"/>
                  </a:lnTo>
                  <a:lnTo>
                    <a:pt x="876" y="470"/>
                  </a:lnTo>
                  <a:lnTo>
                    <a:pt x="909" y="530"/>
                  </a:lnTo>
                  <a:lnTo>
                    <a:pt x="955" y="565"/>
                  </a:lnTo>
                  <a:lnTo>
                    <a:pt x="964" y="625"/>
                  </a:lnTo>
                  <a:lnTo>
                    <a:pt x="980" y="658"/>
                  </a:lnTo>
                  <a:lnTo>
                    <a:pt x="931" y="636"/>
                  </a:lnTo>
                  <a:lnTo>
                    <a:pt x="906" y="636"/>
                  </a:lnTo>
                  <a:lnTo>
                    <a:pt x="906" y="669"/>
                  </a:lnTo>
                  <a:lnTo>
                    <a:pt x="849" y="685"/>
                  </a:lnTo>
                  <a:lnTo>
                    <a:pt x="819" y="715"/>
                  </a:lnTo>
                  <a:lnTo>
                    <a:pt x="808" y="759"/>
                  </a:lnTo>
                  <a:lnTo>
                    <a:pt x="753" y="759"/>
                  </a:lnTo>
                  <a:lnTo>
                    <a:pt x="715" y="770"/>
                  </a:lnTo>
                  <a:lnTo>
                    <a:pt x="691" y="746"/>
                  </a:lnTo>
                  <a:lnTo>
                    <a:pt x="647" y="721"/>
                  </a:lnTo>
                  <a:lnTo>
                    <a:pt x="622" y="696"/>
                  </a:lnTo>
                  <a:lnTo>
                    <a:pt x="598" y="696"/>
                  </a:lnTo>
                  <a:lnTo>
                    <a:pt x="598" y="658"/>
                  </a:lnTo>
                  <a:lnTo>
                    <a:pt x="576" y="636"/>
                  </a:lnTo>
                  <a:lnTo>
                    <a:pt x="532" y="636"/>
                  </a:lnTo>
                  <a:lnTo>
                    <a:pt x="494" y="655"/>
                  </a:lnTo>
                  <a:lnTo>
                    <a:pt x="475" y="674"/>
                  </a:lnTo>
                  <a:lnTo>
                    <a:pt x="453" y="666"/>
                  </a:lnTo>
                  <a:lnTo>
                    <a:pt x="453" y="633"/>
                  </a:lnTo>
                  <a:lnTo>
                    <a:pt x="426" y="633"/>
                  </a:lnTo>
                  <a:lnTo>
                    <a:pt x="396" y="674"/>
                  </a:lnTo>
                  <a:lnTo>
                    <a:pt x="339" y="674"/>
                  </a:lnTo>
                  <a:lnTo>
                    <a:pt x="309" y="658"/>
                  </a:lnTo>
                  <a:lnTo>
                    <a:pt x="251" y="707"/>
                  </a:lnTo>
                  <a:lnTo>
                    <a:pt x="199" y="718"/>
                  </a:lnTo>
                  <a:lnTo>
                    <a:pt x="210" y="680"/>
                  </a:lnTo>
                  <a:lnTo>
                    <a:pt x="164" y="653"/>
                  </a:lnTo>
                  <a:lnTo>
                    <a:pt x="186" y="612"/>
                  </a:lnTo>
                  <a:lnTo>
                    <a:pt x="175" y="587"/>
                  </a:lnTo>
                  <a:lnTo>
                    <a:pt x="180" y="554"/>
                  </a:lnTo>
                  <a:lnTo>
                    <a:pt x="175" y="519"/>
                  </a:lnTo>
                  <a:lnTo>
                    <a:pt x="156" y="500"/>
                  </a:lnTo>
                  <a:lnTo>
                    <a:pt x="123" y="521"/>
                  </a:lnTo>
                  <a:lnTo>
                    <a:pt x="71" y="513"/>
                  </a:lnTo>
                  <a:lnTo>
                    <a:pt x="71" y="483"/>
                  </a:lnTo>
                  <a:lnTo>
                    <a:pt x="44" y="456"/>
                  </a:lnTo>
                  <a:lnTo>
                    <a:pt x="8" y="448"/>
                  </a:lnTo>
                  <a:lnTo>
                    <a:pt x="0" y="420"/>
                  </a:lnTo>
                  <a:lnTo>
                    <a:pt x="28" y="393"/>
                  </a:lnTo>
                  <a:lnTo>
                    <a:pt x="11" y="344"/>
                  </a:lnTo>
                  <a:lnTo>
                    <a:pt x="19" y="316"/>
                  </a:lnTo>
                  <a:lnTo>
                    <a:pt x="3" y="292"/>
                  </a:lnTo>
                  <a:lnTo>
                    <a:pt x="19" y="270"/>
                  </a:lnTo>
                  <a:lnTo>
                    <a:pt x="66" y="297"/>
                  </a:lnTo>
                  <a:lnTo>
                    <a:pt x="107" y="270"/>
                  </a:lnTo>
                  <a:lnTo>
                    <a:pt x="169" y="292"/>
                  </a:lnTo>
                  <a:lnTo>
                    <a:pt x="189" y="322"/>
                  </a:lnTo>
                  <a:lnTo>
                    <a:pt x="219" y="306"/>
                  </a:lnTo>
                  <a:lnTo>
                    <a:pt x="219" y="276"/>
                  </a:lnTo>
                  <a:lnTo>
                    <a:pt x="251" y="254"/>
                  </a:lnTo>
                  <a:lnTo>
                    <a:pt x="279" y="281"/>
                  </a:lnTo>
                  <a:lnTo>
                    <a:pt x="336" y="267"/>
                  </a:lnTo>
                  <a:lnTo>
                    <a:pt x="336" y="248"/>
                  </a:lnTo>
                  <a:lnTo>
                    <a:pt x="300" y="213"/>
                  </a:lnTo>
                  <a:lnTo>
                    <a:pt x="320" y="177"/>
                  </a:lnTo>
                  <a:lnTo>
                    <a:pt x="298" y="155"/>
                  </a:lnTo>
                  <a:lnTo>
                    <a:pt x="306" y="131"/>
                  </a:lnTo>
                  <a:lnTo>
                    <a:pt x="287" y="87"/>
                  </a:lnTo>
                  <a:lnTo>
                    <a:pt x="298" y="4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ysClr val="window" lastClr="FFFFFF">
                <a:alpha val="14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169" name="Freeform 15">
              <a:extLst>
                <a:ext uri="{FF2B5EF4-FFF2-40B4-BE49-F238E27FC236}">
                  <a16:creationId xmlns:a16="http://schemas.microsoft.com/office/drawing/2014/main" id="{14AC4169-2739-4089-A656-684F53D49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648" y="2448532"/>
              <a:ext cx="1195162" cy="897502"/>
            </a:xfrm>
            <a:custGeom>
              <a:avLst/>
              <a:gdLst>
                <a:gd name="T0" fmla="*/ 100 w 290"/>
                <a:gd name="T1" fmla="*/ 209 h 211"/>
                <a:gd name="T2" fmla="*/ 89 w 290"/>
                <a:gd name="T3" fmla="*/ 193 h 211"/>
                <a:gd name="T4" fmla="*/ 57 w 290"/>
                <a:gd name="T5" fmla="*/ 158 h 211"/>
                <a:gd name="T6" fmla="*/ 28 w 290"/>
                <a:gd name="T7" fmla="*/ 131 h 211"/>
                <a:gd name="T8" fmla="*/ 23 w 290"/>
                <a:gd name="T9" fmla="*/ 103 h 211"/>
                <a:gd name="T10" fmla="*/ 0 w 290"/>
                <a:gd name="T11" fmla="*/ 73 h 211"/>
                <a:gd name="T12" fmla="*/ 1 w 290"/>
                <a:gd name="T13" fmla="*/ 46 h 211"/>
                <a:gd name="T14" fmla="*/ 24 w 290"/>
                <a:gd name="T15" fmla="*/ 50 h 211"/>
                <a:gd name="T16" fmla="*/ 34 w 290"/>
                <a:gd name="T17" fmla="*/ 63 h 211"/>
                <a:gd name="T18" fmla="*/ 36 w 290"/>
                <a:gd name="T19" fmla="*/ 78 h 211"/>
                <a:gd name="T20" fmla="*/ 42 w 290"/>
                <a:gd name="T21" fmla="*/ 98 h 211"/>
                <a:gd name="T22" fmla="*/ 55 w 290"/>
                <a:gd name="T23" fmla="*/ 86 h 211"/>
                <a:gd name="T24" fmla="*/ 67 w 290"/>
                <a:gd name="T25" fmla="*/ 64 h 211"/>
                <a:gd name="T26" fmla="*/ 95 w 290"/>
                <a:gd name="T27" fmla="*/ 34 h 211"/>
                <a:gd name="T28" fmla="*/ 102 w 290"/>
                <a:gd name="T29" fmla="*/ 19 h 211"/>
                <a:gd name="T30" fmla="*/ 140 w 290"/>
                <a:gd name="T31" fmla="*/ 13 h 211"/>
                <a:gd name="T32" fmla="*/ 158 w 290"/>
                <a:gd name="T33" fmla="*/ 5 h 211"/>
                <a:gd name="T34" fmla="*/ 203 w 290"/>
                <a:gd name="T35" fmla="*/ 16 h 211"/>
                <a:gd name="T36" fmla="*/ 234 w 290"/>
                <a:gd name="T37" fmla="*/ 27 h 211"/>
                <a:gd name="T38" fmla="*/ 245 w 290"/>
                <a:gd name="T39" fmla="*/ 41 h 211"/>
                <a:gd name="T40" fmla="*/ 278 w 290"/>
                <a:gd name="T41" fmla="*/ 49 h 211"/>
                <a:gd name="T42" fmla="*/ 274 w 290"/>
                <a:gd name="T43" fmla="*/ 69 h 211"/>
                <a:gd name="T44" fmla="*/ 279 w 290"/>
                <a:gd name="T45" fmla="*/ 91 h 211"/>
                <a:gd name="T46" fmla="*/ 285 w 290"/>
                <a:gd name="T47" fmla="*/ 113 h 211"/>
                <a:gd name="T48" fmla="*/ 290 w 290"/>
                <a:gd name="T49" fmla="*/ 138 h 211"/>
                <a:gd name="T50" fmla="*/ 271 w 290"/>
                <a:gd name="T51" fmla="*/ 159 h 211"/>
                <a:gd name="T52" fmla="*/ 255 w 290"/>
                <a:gd name="T53" fmla="*/ 165 h 211"/>
                <a:gd name="T54" fmla="*/ 205 w 290"/>
                <a:gd name="T55" fmla="*/ 184 h 211"/>
                <a:gd name="T56" fmla="*/ 197 w 290"/>
                <a:gd name="T57" fmla="*/ 204 h 211"/>
                <a:gd name="T58" fmla="*/ 177 w 290"/>
                <a:gd name="T59" fmla="*/ 201 h 211"/>
                <a:gd name="T60" fmla="*/ 147 w 290"/>
                <a:gd name="T61" fmla="*/ 199 h 211"/>
                <a:gd name="T62" fmla="*/ 125 w 290"/>
                <a:gd name="T63" fmla="*/ 20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0" h="211">
                  <a:moveTo>
                    <a:pt x="115" y="210"/>
                  </a:moveTo>
                  <a:cubicBezTo>
                    <a:pt x="100" y="209"/>
                    <a:pt x="100" y="209"/>
                    <a:pt x="100" y="209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89" y="193"/>
                    <a:pt x="89" y="193"/>
                    <a:pt x="89" y="193"/>
                  </a:cubicBezTo>
                  <a:cubicBezTo>
                    <a:pt x="89" y="180"/>
                    <a:pt x="89" y="180"/>
                    <a:pt x="89" y="180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28" y="131"/>
                    <a:pt x="28" y="131"/>
                    <a:pt x="28" y="13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98"/>
                    <a:pt x="42" y="98"/>
                    <a:pt x="42" y="98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6"/>
                    <a:pt x="52" y="79"/>
                    <a:pt x="55" y="76"/>
                  </a:cubicBezTo>
                  <a:cubicBezTo>
                    <a:pt x="58" y="73"/>
                    <a:pt x="67" y="64"/>
                    <a:pt x="67" y="64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203" y="16"/>
                    <a:pt x="203" y="16"/>
                    <a:pt x="203" y="16"/>
                  </a:cubicBezTo>
                  <a:cubicBezTo>
                    <a:pt x="213" y="27"/>
                    <a:pt x="213" y="27"/>
                    <a:pt x="213" y="27"/>
                  </a:cubicBezTo>
                  <a:cubicBezTo>
                    <a:pt x="234" y="27"/>
                    <a:pt x="234" y="27"/>
                    <a:pt x="234" y="27"/>
                  </a:cubicBezTo>
                  <a:cubicBezTo>
                    <a:pt x="245" y="31"/>
                    <a:pt x="245" y="31"/>
                    <a:pt x="245" y="31"/>
                  </a:cubicBezTo>
                  <a:cubicBezTo>
                    <a:pt x="245" y="41"/>
                    <a:pt x="245" y="41"/>
                    <a:pt x="245" y="41"/>
                  </a:cubicBezTo>
                  <a:cubicBezTo>
                    <a:pt x="268" y="38"/>
                    <a:pt x="268" y="38"/>
                    <a:pt x="268" y="38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68" y="58"/>
                    <a:pt x="268" y="58"/>
                    <a:pt x="268" y="58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0" y="82"/>
                    <a:pt x="270" y="82"/>
                    <a:pt x="270" y="82"/>
                  </a:cubicBezTo>
                  <a:cubicBezTo>
                    <a:pt x="279" y="91"/>
                    <a:pt x="279" y="91"/>
                    <a:pt x="279" y="91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85" y="113"/>
                    <a:pt x="285" y="113"/>
                    <a:pt x="285" y="113"/>
                  </a:cubicBezTo>
                  <a:cubicBezTo>
                    <a:pt x="275" y="123"/>
                    <a:pt x="275" y="123"/>
                    <a:pt x="275" y="123"/>
                  </a:cubicBezTo>
                  <a:cubicBezTo>
                    <a:pt x="290" y="138"/>
                    <a:pt x="290" y="138"/>
                    <a:pt x="290" y="138"/>
                  </a:cubicBezTo>
                  <a:cubicBezTo>
                    <a:pt x="283" y="155"/>
                    <a:pt x="283" y="155"/>
                    <a:pt x="283" y="155"/>
                  </a:cubicBezTo>
                  <a:cubicBezTo>
                    <a:pt x="271" y="159"/>
                    <a:pt x="271" y="159"/>
                    <a:pt x="271" y="159"/>
                  </a:cubicBezTo>
                  <a:cubicBezTo>
                    <a:pt x="271" y="177"/>
                    <a:pt x="271" y="177"/>
                    <a:pt x="271" y="177"/>
                  </a:cubicBezTo>
                  <a:cubicBezTo>
                    <a:pt x="255" y="165"/>
                    <a:pt x="255" y="165"/>
                    <a:pt x="255" y="165"/>
                  </a:cubicBezTo>
                  <a:cubicBezTo>
                    <a:pt x="238" y="163"/>
                    <a:pt x="238" y="163"/>
                    <a:pt x="238" y="163"/>
                  </a:cubicBezTo>
                  <a:cubicBezTo>
                    <a:pt x="205" y="184"/>
                    <a:pt x="205" y="184"/>
                    <a:pt x="205" y="184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197" y="204"/>
                    <a:pt x="197" y="204"/>
                    <a:pt x="197" y="204"/>
                  </a:cubicBezTo>
                  <a:cubicBezTo>
                    <a:pt x="184" y="197"/>
                    <a:pt x="184" y="197"/>
                    <a:pt x="184" y="197"/>
                  </a:cubicBezTo>
                  <a:cubicBezTo>
                    <a:pt x="177" y="201"/>
                    <a:pt x="177" y="201"/>
                    <a:pt x="177" y="201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47" y="199"/>
                    <a:pt x="147" y="199"/>
                    <a:pt x="147" y="199"/>
                  </a:cubicBezTo>
                  <a:cubicBezTo>
                    <a:pt x="136" y="211"/>
                    <a:pt x="136" y="211"/>
                    <a:pt x="136" y="211"/>
                  </a:cubicBezTo>
                  <a:cubicBezTo>
                    <a:pt x="125" y="201"/>
                    <a:pt x="125" y="201"/>
                    <a:pt x="125" y="201"/>
                  </a:cubicBezTo>
                  <a:cubicBezTo>
                    <a:pt x="115" y="210"/>
                    <a:pt x="115" y="210"/>
                    <a:pt x="115" y="210"/>
                  </a:cubicBezTo>
                  <a:close/>
                </a:path>
              </a:pathLst>
            </a:custGeom>
            <a:solidFill>
              <a:sysClr val="window" lastClr="FFFFFF">
                <a:alpha val="30000"/>
              </a:sysClr>
            </a:solidFill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170" name="Freeform 16">
              <a:extLst>
                <a:ext uri="{FF2B5EF4-FFF2-40B4-BE49-F238E27FC236}">
                  <a16:creationId xmlns:a16="http://schemas.microsoft.com/office/drawing/2014/main" id="{D2FAEBD9-AD44-4ECF-9365-8A7830FCE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1410" y="1572806"/>
              <a:ext cx="1276650" cy="880391"/>
            </a:xfrm>
            <a:custGeom>
              <a:avLst/>
              <a:gdLst>
                <a:gd name="T0" fmla="*/ 808 w 846"/>
                <a:gd name="T1" fmla="*/ 281 h 566"/>
                <a:gd name="T2" fmla="*/ 816 w 846"/>
                <a:gd name="T3" fmla="*/ 372 h 566"/>
                <a:gd name="T4" fmla="*/ 830 w 846"/>
                <a:gd name="T5" fmla="*/ 418 h 566"/>
                <a:gd name="T6" fmla="*/ 846 w 846"/>
                <a:gd name="T7" fmla="*/ 489 h 566"/>
                <a:gd name="T8" fmla="*/ 789 w 846"/>
                <a:gd name="T9" fmla="*/ 522 h 566"/>
                <a:gd name="T10" fmla="*/ 729 w 846"/>
                <a:gd name="T11" fmla="*/ 517 h 566"/>
                <a:gd name="T12" fmla="*/ 699 w 846"/>
                <a:gd name="T13" fmla="*/ 563 h 566"/>
                <a:gd name="T14" fmla="*/ 617 w 846"/>
                <a:gd name="T15" fmla="*/ 511 h 566"/>
                <a:gd name="T16" fmla="*/ 529 w 846"/>
                <a:gd name="T17" fmla="*/ 511 h 566"/>
                <a:gd name="T18" fmla="*/ 499 w 846"/>
                <a:gd name="T19" fmla="*/ 476 h 566"/>
                <a:gd name="T20" fmla="*/ 437 w 846"/>
                <a:gd name="T21" fmla="*/ 435 h 566"/>
                <a:gd name="T22" fmla="*/ 379 w 846"/>
                <a:gd name="T23" fmla="*/ 410 h 566"/>
                <a:gd name="T24" fmla="*/ 317 w 846"/>
                <a:gd name="T25" fmla="*/ 495 h 566"/>
                <a:gd name="T26" fmla="*/ 270 w 846"/>
                <a:gd name="T27" fmla="*/ 486 h 566"/>
                <a:gd name="T28" fmla="*/ 224 w 846"/>
                <a:gd name="T29" fmla="*/ 552 h 566"/>
                <a:gd name="T30" fmla="*/ 156 w 846"/>
                <a:gd name="T31" fmla="*/ 525 h 566"/>
                <a:gd name="T32" fmla="*/ 63 w 846"/>
                <a:gd name="T33" fmla="*/ 492 h 566"/>
                <a:gd name="T34" fmla="*/ 19 w 846"/>
                <a:gd name="T35" fmla="*/ 394 h 566"/>
                <a:gd name="T36" fmla="*/ 25 w 846"/>
                <a:gd name="T37" fmla="*/ 322 h 566"/>
                <a:gd name="T38" fmla="*/ 49 w 846"/>
                <a:gd name="T39" fmla="*/ 273 h 566"/>
                <a:gd name="T40" fmla="*/ 68 w 846"/>
                <a:gd name="T41" fmla="*/ 210 h 566"/>
                <a:gd name="T42" fmla="*/ 147 w 846"/>
                <a:gd name="T43" fmla="*/ 230 h 566"/>
                <a:gd name="T44" fmla="*/ 191 w 846"/>
                <a:gd name="T45" fmla="*/ 175 h 566"/>
                <a:gd name="T46" fmla="*/ 322 w 846"/>
                <a:gd name="T47" fmla="*/ 159 h 566"/>
                <a:gd name="T48" fmla="*/ 420 w 846"/>
                <a:gd name="T49" fmla="*/ 159 h 566"/>
                <a:gd name="T50" fmla="*/ 445 w 846"/>
                <a:gd name="T51" fmla="*/ 52 h 566"/>
                <a:gd name="T52" fmla="*/ 442 w 846"/>
                <a:gd name="T53" fmla="*/ 0 h 566"/>
                <a:gd name="T54" fmla="*/ 508 w 846"/>
                <a:gd name="T55" fmla="*/ 22 h 566"/>
                <a:gd name="T56" fmla="*/ 562 w 846"/>
                <a:gd name="T57" fmla="*/ 36 h 566"/>
                <a:gd name="T58" fmla="*/ 622 w 846"/>
                <a:gd name="T59" fmla="*/ 60 h 566"/>
                <a:gd name="T60" fmla="*/ 625 w 846"/>
                <a:gd name="T61" fmla="*/ 142 h 566"/>
                <a:gd name="T62" fmla="*/ 677 w 846"/>
                <a:gd name="T63" fmla="*/ 197 h 566"/>
                <a:gd name="T64" fmla="*/ 690 w 846"/>
                <a:gd name="T65" fmla="*/ 254 h 566"/>
                <a:gd name="T66" fmla="*/ 772 w 846"/>
                <a:gd name="T67" fmla="*/ 241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6" h="566">
                  <a:moveTo>
                    <a:pt x="772" y="241"/>
                  </a:moveTo>
                  <a:lnTo>
                    <a:pt x="808" y="281"/>
                  </a:lnTo>
                  <a:lnTo>
                    <a:pt x="797" y="328"/>
                  </a:lnTo>
                  <a:lnTo>
                    <a:pt x="816" y="372"/>
                  </a:lnTo>
                  <a:lnTo>
                    <a:pt x="808" y="396"/>
                  </a:lnTo>
                  <a:lnTo>
                    <a:pt x="830" y="418"/>
                  </a:lnTo>
                  <a:lnTo>
                    <a:pt x="810" y="454"/>
                  </a:lnTo>
                  <a:lnTo>
                    <a:pt x="846" y="489"/>
                  </a:lnTo>
                  <a:lnTo>
                    <a:pt x="846" y="508"/>
                  </a:lnTo>
                  <a:lnTo>
                    <a:pt x="789" y="522"/>
                  </a:lnTo>
                  <a:lnTo>
                    <a:pt x="761" y="495"/>
                  </a:lnTo>
                  <a:lnTo>
                    <a:pt x="729" y="517"/>
                  </a:lnTo>
                  <a:lnTo>
                    <a:pt x="729" y="547"/>
                  </a:lnTo>
                  <a:lnTo>
                    <a:pt x="699" y="563"/>
                  </a:lnTo>
                  <a:lnTo>
                    <a:pt x="679" y="533"/>
                  </a:lnTo>
                  <a:lnTo>
                    <a:pt x="617" y="511"/>
                  </a:lnTo>
                  <a:lnTo>
                    <a:pt x="576" y="538"/>
                  </a:lnTo>
                  <a:lnTo>
                    <a:pt x="529" y="511"/>
                  </a:lnTo>
                  <a:lnTo>
                    <a:pt x="499" y="497"/>
                  </a:lnTo>
                  <a:lnTo>
                    <a:pt x="499" y="476"/>
                  </a:lnTo>
                  <a:lnTo>
                    <a:pt x="456" y="454"/>
                  </a:lnTo>
                  <a:lnTo>
                    <a:pt x="437" y="435"/>
                  </a:lnTo>
                  <a:lnTo>
                    <a:pt x="404" y="435"/>
                  </a:lnTo>
                  <a:lnTo>
                    <a:pt x="379" y="410"/>
                  </a:lnTo>
                  <a:lnTo>
                    <a:pt x="357" y="451"/>
                  </a:lnTo>
                  <a:lnTo>
                    <a:pt x="317" y="495"/>
                  </a:lnTo>
                  <a:lnTo>
                    <a:pt x="306" y="481"/>
                  </a:lnTo>
                  <a:lnTo>
                    <a:pt x="270" y="486"/>
                  </a:lnTo>
                  <a:lnTo>
                    <a:pt x="270" y="514"/>
                  </a:lnTo>
                  <a:lnTo>
                    <a:pt x="224" y="552"/>
                  </a:lnTo>
                  <a:lnTo>
                    <a:pt x="169" y="566"/>
                  </a:lnTo>
                  <a:lnTo>
                    <a:pt x="156" y="525"/>
                  </a:lnTo>
                  <a:lnTo>
                    <a:pt x="93" y="527"/>
                  </a:lnTo>
                  <a:lnTo>
                    <a:pt x="63" y="492"/>
                  </a:lnTo>
                  <a:lnTo>
                    <a:pt x="19" y="424"/>
                  </a:lnTo>
                  <a:lnTo>
                    <a:pt x="19" y="394"/>
                  </a:lnTo>
                  <a:lnTo>
                    <a:pt x="0" y="361"/>
                  </a:lnTo>
                  <a:lnTo>
                    <a:pt x="25" y="322"/>
                  </a:lnTo>
                  <a:lnTo>
                    <a:pt x="49" y="298"/>
                  </a:lnTo>
                  <a:lnTo>
                    <a:pt x="49" y="273"/>
                  </a:lnTo>
                  <a:lnTo>
                    <a:pt x="76" y="246"/>
                  </a:lnTo>
                  <a:lnTo>
                    <a:pt x="68" y="210"/>
                  </a:lnTo>
                  <a:lnTo>
                    <a:pt x="109" y="216"/>
                  </a:lnTo>
                  <a:lnTo>
                    <a:pt x="147" y="230"/>
                  </a:lnTo>
                  <a:lnTo>
                    <a:pt x="153" y="189"/>
                  </a:lnTo>
                  <a:lnTo>
                    <a:pt x="191" y="175"/>
                  </a:lnTo>
                  <a:lnTo>
                    <a:pt x="289" y="205"/>
                  </a:lnTo>
                  <a:lnTo>
                    <a:pt x="322" y="159"/>
                  </a:lnTo>
                  <a:lnTo>
                    <a:pt x="379" y="156"/>
                  </a:lnTo>
                  <a:lnTo>
                    <a:pt x="420" y="159"/>
                  </a:lnTo>
                  <a:lnTo>
                    <a:pt x="431" y="104"/>
                  </a:lnTo>
                  <a:lnTo>
                    <a:pt x="445" y="52"/>
                  </a:lnTo>
                  <a:lnTo>
                    <a:pt x="417" y="25"/>
                  </a:lnTo>
                  <a:lnTo>
                    <a:pt x="442" y="0"/>
                  </a:lnTo>
                  <a:lnTo>
                    <a:pt x="486" y="0"/>
                  </a:lnTo>
                  <a:lnTo>
                    <a:pt x="508" y="22"/>
                  </a:lnTo>
                  <a:lnTo>
                    <a:pt x="543" y="3"/>
                  </a:lnTo>
                  <a:lnTo>
                    <a:pt x="562" y="36"/>
                  </a:lnTo>
                  <a:lnTo>
                    <a:pt x="589" y="22"/>
                  </a:lnTo>
                  <a:lnTo>
                    <a:pt x="622" y="60"/>
                  </a:lnTo>
                  <a:lnTo>
                    <a:pt x="608" y="93"/>
                  </a:lnTo>
                  <a:lnTo>
                    <a:pt x="625" y="142"/>
                  </a:lnTo>
                  <a:lnTo>
                    <a:pt x="652" y="169"/>
                  </a:lnTo>
                  <a:lnTo>
                    <a:pt x="677" y="197"/>
                  </a:lnTo>
                  <a:lnTo>
                    <a:pt x="682" y="243"/>
                  </a:lnTo>
                  <a:lnTo>
                    <a:pt x="690" y="254"/>
                  </a:lnTo>
                  <a:lnTo>
                    <a:pt x="726" y="221"/>
                  </a:lnTo>
                  <a:lnTo>
                    <a:pt x="772" y="241"/>
                  </a:lnTo>
                  <a:lnTo>
                    <a:pt x="772" y="241"/>
                  </a:lnTo>
                  <a:close/>
                </a:path>
              </a:pathLst>
            </a:custGeom>
            <a:solidFill>
              <a:sysClr val="window" lastClr="FFFFFF">
                <a:alpha val="47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171" name="Freeform 17">
              <a:extLst>
                <a:ext uri="{FF2B5EF4-FFF2-40B4-BE49-F238E27FC236}">
                  <a16:creationId xmlns:a16="http://schemas.microsoft.com/office/drawing/2014/main" id="{794B4017-929A-490C-88CE-45F77700C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6738" y="3451804"/>
              <a:ext cx="1545259" cy="1469912"/>
            </a:xfrm>
            <a:custGeom>
              <a:avLst/>
              <a:gdLst>
                <a:gd name="T0" fmla="*/ 958 w 1024"/>
                <a:gd name="T1" fmla="*/ 235 h 945"/>
                <a:gd name="T2" fmla="*/ 882 w 1024"/>
                <a:gd name="T3" fmla="*/ 183 h 945"/>
                <a:gd name="T4" fmla="*/ 786 w 1024"/>
                <a:gd name="T5" fmla="*/ 131 h 945"/>
                <a:gd name="T6" fmla="*/ 745 w 1024"/>
                <a:gd name="T7" fmla="*/ 109 h 945"/>
                <a:gd name="T8" fmla="*/ 707 w 1024"/>
                <a:gd name="T9" fmla="*/ 169 h 945"/>
                <a:gd name="T10" fmla="*/ 639 w 1024"/>
                <a:gd name="T11" fmla="*/ 142 h 945"/>
                <a:gd name="T12" fmla="*/ 609 w 1024"/>
                <a:gd name="T13" fmla="*/ 95 h 945"/>
                <a:gd name="T14" fmla="*/ 560 w 1024"/>
                <a:gd name="T15" fmla="*/ 65 h 945"/>
                <a:gd name="T16" fmla="*/ 462 w 1024"/>
                <a:gd name="T17" fmla="*/ 41 h 945"/>
                <a:gd name="T18" fmla="*/ 374 w 1024"/>
                <a:gd name="T19" fmla="*/ 3 h 945"/>
                <a:gd name="T20" fmla="*/ 355 w 1024"/>
                <a:gd name="T21" fmla="*/ 57 h 945"/>
                <a:gd name="T22" fmla="*/ 309 w 1024"/>
                <a:gd name="T23" fmla="*/ 82 h 945"/>
                <a:gd name="T24" fmla="*/ 257 w 1024"/>
                <a:gd name="T25" fmla="*/ 98 h 945"/>
                <a:gd name="T26" fmla="*/ 216 w 1024"/>
                <a:gd name="T27" fmla="*/ 104 h 945"/>
                <a:gd name="T28" fmla="*/ 189 w 1024"/>
                <a:gd name="T29" fmla="*/ 147 h 945"/>
                <a:gd name="T30" fmla="*/ 232 w 1024"/>
                <a:gd name="T31" fmla="*/ 202 h 945"/>
                <a:gd name="T32" fmla="*/ 208 w 1024"/>
                <a:gd name="T33" fmla="*/ 251 h 945"/>
                <a:gd name="T34" fmla="*/ 172 w 1024"/>
                <a:gd name="T35" fmla="*/ 265 h 945"/>
                <a:gd name="T36" fmla="*/ 107 w 1024"/>
                <a:gd name="T37" fmla="*/ 262 h 945"/>
                <a:gd name="T38" fmla="*/ 25 w 1024"/>
                <a:gd name="T39" fmla="*/ 287 h 945"/>
                <a:gd name="T40" fmla="*/ 9 w 1024"/>
                <a:gd name="T41" fmla="*/ 333 h 945"/>
                <a:gd name="T42" fmla="*/ 17 w 1024"/>
                <a:gd name="T43" fmla="*/ 412 h 945"/>
                <a:gd name="T44" fmla="*/ 0 w 1024"/>
                <a:gd name="T45" fmla="*/ 481 h 945"/>
                <a:gd name="T46" fmla="*/ 9 w 1024"/>
                <a:gd name="T47" fmla="*/ 541 h 945"/>
                <a:gd name="T48" fmla="*/ 58 w 1024"/>
                <a:gd name="T49" fmla="*/ 596 h 945"/>
                <a:gd name="T50" fmla="*/ 120 w 1024"/>
                <a:gd name="T51" fmla="*/ 601 h 945"/>
                <a:gd name="T52" fmla="*/ 170 w 1024"/>
                <a:gd name="T53" fmla="*/ 661 h 945"/>
                <a:gd name="T54" fmla="*/ 246 w 1024"/>
                <a:gd name="T55" fmla="*/ 661 h 945"/>
                <a:gd name="T56" fmla="*/ 309 w 1024"/>
                <a:gd name="T57" fmla="*/ 680 h 945"/>
                <a:gd name="T58" fmla="*/ 339 w 1024"/>
                <a:gd name="T59" fmla="*/ 751 h 945"/>
                <a:gd name="T60" fmla="*/ 432 w 1024"/>
                <a:gd name="T61" fmla="*/ 743 h 945"/>
                <a:gd name="T62" fmla="*/ 470 w 1024"/>
                <a:gd name="T63" fmla="*/ 803 h 945"/>
                <a:gd name="T64" fmla="*/ 432 w 1024"/>
                <a:gd name="T65" fmla="*/ 847 h 945"/>
                <a:gd name="T66" fmla="*/ 426 w 1024"/>
                <a:gd name="T67" fmla="*/ 904 h 945"/>
                <a:gd name="T68" fmla="*/ 475 w 1024"/>
                <a:gd name="T69" fmla="*/ 926 h 945"/>
                <a:gd name="T70" fmla="*/ 535 w 1024"/>
                <a:gd name="T71" fmla="*/ 913 h 945"/>
                <a:gd name="T72" fmla="*/ 587 w 1024"/>
                <a:gd name="T73" fmla="*/ 904 h 945"/>
                <a:gd name="T74" fmla="*/ 625 w 1024"/>
                <a:gd name="T75" fmla="*/ 872 h 945"/>
                <a:gd name="T76" fmla="*/ 674 w 1024"/>
                <a:gd name="T77" fmla="*/ 841 h 945"/>
                <a:gd name="T78" fmla="*/ 751 w 1024"/>
                <a:gd name="T79" fmla="*/ 847 h 945"/>
                <a:gd name="T80" fmla="*/ 811 w 1024"/>
                <a:gd name="T81" fmla="*/ 844 h 945"/>
                <a:gd name="T82" fmla="*/ 860 w 1024"/>
                <a:gd name="T83" fmla="*/ 800 h 945"/>
                <a:gd name="T84" fmla="*/ 901 w 1024"/>
                <a:gd name="T85" fmla="*/ 773 h 945"/>
                <a:gd name="T86" fmla="*/ 934 w 1024"/>
                <a:gd name="T87" fmla="*/ 749 h 945"/>
                <a:gd name="T88" fmla="*/ 898 w 1024"/>
                <a:gd name="T89" fmla="*/ 702 h 945"/>
                <a:gd name="T90" fmla="*/ 901 w 1024"/>
                <a:gd name="T91" fmla="*/ 650 h 945"/>
                <a:gd name="T92" fmla="*/ 931 w 1024"/>
                <a:gd name="T93" fmla="*/ 604 h 945"/>
                <a:gd name="T94" fmla="*/ 936 w 1024"/>
                <a:gd name="T95" fmla="*/ 557 h 945"/>
                <a:gd name="T96" fmla="*/ 1002 w 1024"/>
                <a:gd name="T97" fmla="*/ 508 h 945"/>
                <a:gd name="T98" fmla="*/ 988 w 1024"/>
                <a:gd name="T99" fmla="*/ 426 h 945"/>
                <a:gd name="T100" fmla="*/ 985 w 1024"/>
                <a:gd name="T101" fmla="*/ 361 h 945"/>
                <a:gd name="T102" fmla="*/ 1024 w 1024"/>
                <a:gd name="T103" fmla="*/ 325 h 945"/>
                <a:gd name="T104" fmla="*/ 1002 w 1024"/>
                <a:gd name="T105" fmla="*/ 276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4" h="945">
                  <a:moveTo>
                    <a:pt x="1002" y="276"/>
                  </a:moveTo>
                  <a:lnTo>
                    <a:pt x="958" y="235"/>
                  </a:lnTo>
                  <a:lnTo>
                    <a:pt x="923" y="235"/>
                  </a:lnTo>
                  <a:lnTo>
                    <a:pt x="882" y="183"/>
                  </a:lnTo>
                  <a:lnTo>
                    <a:pt x="800" y="164"/>
                  </a:lnTo>
                  <a:lnTo>
                    <a:pt x="786" y="131"/>
                  </a:lnTo>
                  <a:lnTo>
                    <a:pt x="745" y="131"/>
                  </a:lnTo>
                  <a:lnTo>
                    <a:pt x="745" y="109"/>
                  </a:lnTo>
                  <a:lnTo>
                    <a:pt x="707" y="136"/>
                  </a:lnTo>
                  <a:lnTo>
                    <a:pt x="707" y="169"/>
                  </a:lnTo>
                  <a:lnTo>
                    <a:pt x="661" y="153"/>
                  </a:lnTo>
                  <a:lnTo>
                    <a:pt x="639" y="142"/>
                  </a:lnTo>
                  <a:lnTo>
                    <a:pt x="639" y="112"/>
                  </a:lnTo>
                  <a:lnTo>
                    <a:pt x="609" y="95"/>
                  </a:lnTo>
                  <a:lnTo>
                    <a:pt x="584" y="93"/>
                  </a:lnTo>
                  <a:lnTo>
                    <a:pt x="560" y="65"/>
                  </a:lnTo>
                  <a:lnTo>
                    <a:pt x="519" y="41"/>
                  </a:lnTo>
                  <a:lnTo>
                    <a:pt x="462" y="41"/>
                  </a:lnTo>
                  <a:lnTo>
                    <a:pt x="410" y="0"/>
                  </a:lnTo>
                  <a:lnTo>
                    <a:pt x="374" y="3"/>
                  </a:lnTo>
                  <a:lnTo>
                    <a:pt x="352" y="22"/>
                  </a:lnTo>
                  <a:lnTo>
                    <a:pt x="355" y="57"/>
                  </a:lnTo>
                  <a:lnTo>
                    <a:pt x="320" y="54"/>
                  </a:lnTo>
                  <a:lnTo>
                    <a:pt x="309" y="82"/>
                  </a:lnTo>
                  <a:lnTo>
                    <a:pt x="276" y="82"/>
                  </a:lnTo>
                  <a:lnTo>
                    <a:pt x="257" y="98"/>
                  </a:lnTo>
                  <a:lnTo>
                    <a:pt x="232" y="93"/>
                  </a:lnTo>
                  <a:lnTo>
                    <a:pt x="216" y="104"/>
                  </a:lnTo>
                  <a:lnTo>
                    <a:pt x="210" y="126"/>
                  </a:lnTo>
                  <a:lnTo>
                    <a:pt x="189" y="147"/>
                  </a:lnTo>
                  <a:lnTo>
                    <a:pt x="186" y="180"/>
                  </a:lnTo>
                  <a:lnTo>
                    <a:pt x="232" y="202"/>
                  </a:lnTo>
                  <a:lnTo>
                    <a:pt x="235" y="232"/>
                  </a:lnTo>
                  <a:lnTo>
                    <a:pt x="208" y="251"/>
                  </a:lnTo>
                  <a:lnTo>
                    <a:pt x="183" y="240"/>
                  </a:lnTo>
                  <a:lnTo>
                    <a:pt x="172" y="265"/>
                  </a:lnTo>
                  <a:lnTo>
                    <a:pt x="145" y="262"/>
                  </a:lnTo>
                  <a:lnTo>
                    <a:pt x="107" y="262"/>
                  </a:lnTo>
                  <a:lnTo>
                    <a:pt x="58" y="254"/>
                  </a:lnTo>
                  <a:lnTo>
                    <a:pt x="25" y="287"/>
                  </a:lnTo>
                  <a:lnTo>
                    <a:pt x="25" y="317"/>
                  </a:lnTo>
                  <a:lnTo>
                    <a:pt x="9" y="333"/>
                  </a:lnTo>
                  <a:lnTo>
                    <a:pt x="19" y="371"/>
                  </a:lnTo>
                  <a:lnTo>
                    <a:pt x="17" y="412"/>
                  </a:lnTo>
                  <a:lnTo>
                    <a:pt x="0" y="434"/>
                  </a:lnTo>
                  <a:lnTo>
                    <a:pt x="0" y="481"/>
                  </a:lnTo>
                  <a:lnTo>
                    <a:pt x="17" y="514"/>
                  </a:lnTo>
                  <a:lnTo>
                    <a:pt x="9" y="541"/>
                  </a:lnTo>
                  <a:lnTo>
                    <a:pt x="25" y="571"/>
                  </a:lnTo>
                  <a:lnTo>
                    <a:pt x="58" y="596"/>
                  </a:lnTo>
                  <a:lnTo>
                    <a:pt x="85" y="582"/>
                  </a:lnTo>
                  <a:lnTo>
                    <a:pt x="120" y="601"/>
                  </a:lnTo>
                  <a:lnTo>
                    <a:pt x="137" y="631"/>
                  </a:lnTo>
                  <a:lnTo>
                    <a:pt x="170" y="661"/>
                  </a:lnTo>
                  <a:lnTo>
                    <a:pt x="200" y="645"/>
                  </a:lnTo>
                  <a:lnTo>
                    <a:pt x="246" y="661"/>
                  </a:lnTo>
                  <a:lnTo>
                    <a:pt x="290" y="653"/>
                  </a:lnTo>
                  <a:lnTo>
                    <a:pt x="309" y="680"/>
                  </a:lnTo>
                  <a:lnTo>
                    <a:pt x="301" y="713"/>
                  </a:lnTo>
                  <a:lnTo>
                    <a:pt x="339" y="751"/>
                  </a:lnTo>
                  <a:lnTo>
                    <a:pt x="391" y="751"/>
                  </a:lnTo>
                  <a:lnTo>
                    <a:pt x="432" y="743"/>
                  </a:lnTo>
                  <a:lnTo>
                    <a:pt x="472" y="779"/>
                  </a:lnTo>
                  <a:lnTo>
                    <a:pt x="470" y="803"/>
                  </a:lnTo>
                  <a:lnTo>
                    <a:pt x="437" y="809"/>
                  </a:lnTo>
                  <a:lnTo>
                    <a:pt x="432" y="847"/>
                  </a:lnTo>
                  <a:lnTo>
                    <a:pt x="399" y="880"/>
                  </a:lnTo>
                  <a:lnTo>
                    <a:pt x="426" y="904"/>
                  </a:lnTo>
                  <a:lnTo>
                    <a:pt x="451" y="940"/>
                  </a:lnTo>
                  <a:lnTo>
                    <a:pt x="475" y="926"/>
                  </a:lnTo>
                  <a:lnTo>
                    <a:pt x="502" y="945"/>
                  </a:lnTo>
                  <a:lnTo>
                    <a:pt x="535" y="913"/>
                  </a:lnTo>
                  <a:lnTo>
                    <a:pt x="568" y="937"/>
                  </a:lnTo>
                  <a:lnTo>
                    <a:pt x="587" y="904"/>
                  </a:lnTo>
                  <a:lnTo>
                    <a:pt x="606" y="899"/>
                  </a:lnTo>
                  <a:lnTo>
                    <a:pt x="625" y="872"/>
                  </a:lnTo>
                  <a:lnTo>
                    <a:pt x="661" y="872"/>
                  </a:lnTo>
                  <a:lnTo>
                    <a:pt x="674" y="841"/>
                  </a:lnTo>
                  <a:lnTo>
                    <a:pt x="715" y="822"/>
                  </a:lnTo>
                  <a:lnTo>
                    <a:pt x="751" y="847"/>
                  </a:lnTo>
                  <a:lnTo>
                    <a:pt x="775" y="833"/>
                  </a:lnTo>
                  <a:lnTo>
                    <a:pt x="811" y="844"/>
                  </a:lnTo>
                  <a:lnTo>
                    <a:pt x="844" y="828"/>
                  </a:lnTo>
                  <a:lnTo>
                    <a:pt x="860" y="800"/>
                  </a:lnTo>
                  <a:lnTo>
                    <a:pt x="887" y="806"/>
                  </a:lnTo>
                  <a:lnTo>
                    <a:pt x="901" y="773"/>
                  </a:lnTo>
                  <a:lnTo>
                    <a:pt x="923" y="768"/>
                  </a:lnTo>
                  <a:lnTo>
                    <a:pt x="934" y="749"/>
                  </a:lnTo>
                  <a:lnTo>
                    <a:pt x="906" y="729"/>
                  </a:lnTo>
                  <a:lnTo>
                    <a:pt x="898" y="702"/>
                  </a:lnTo>
                  <a:lnTo>
                    <a:pt x="931" y="680"/>
                  </a:lnTo>
                  <a:lnTo>
                    <a:pt x="901" y="650"/>
                  </a:lnTo>
                  <a:lnTo>
                    <a:pt x="909" y="623"/>
                  </a:lnTo>
                  <a:lnTo>
                    <a:pt x="931" y="604"/>
                  </a:lnTo>
                  <a:lnTo>
                    <a:pt x="909" y="576"/>
                  </a:lnTo>
                  <a:lnTo>
                    <a:pt x="936" y="557"/>
                  </a:lnTo>
                  <a:lnTo>
                    <a:pt x="947" y="535"/>
                  </a:lnTo>
                  <a:lnTo>
                    <a:pt x="1002" y="508"/>
                  </a:lnTo>
                  <a:lnTo>
                    <a:pt x="1002" y="456"/>
                  </a:lnTo>
                  <a:lnTo>
                    <a:pt x="988" y="426"/>
                  </a:lnTo>
                  <a:lnTo>
                    <a:pt x="1002" y="399"/>
                  </a:lnTo>
                  <a:lnTo>
                    <a:pt x="985" y="361"/>
                  </a:lnTo>
                  <a:lnTo>
                    <a:pt x="1015" y="344"/>
                  </a:lnTo>
                  <a:lnTo>
                    <a:pt x="1024" y="325"/>
                  </a:lnTo>
                  <a:lnTo>
                    <a:pt x="994" y="306"/>
                  </a:lnTo>
                  <a:lnTo>
                    <a:pt x="1002" y="276"/>
                  </a:lnTo>
                  <a:lnTo>
                    <a:pt x="1002" y="276"/>
                  </a:lnTo>
                  <a:close/>
                </a:path>
              </a:pathLst>
            </a:custGeom>
            <a:solidFill>
              <a:sysClr val="window" lastClr="FFFFFF">
                <a:alpha val="78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172" name="Freeform 18">
              <a:extLst>
                <a:ext uri="{FF2B5EF4-FFF2-40B4-BE49-F238E27FC236}">
                  <a16:creationId xmlns:a16="http://schemas.microsoft.com/office/drawing/2014/main" id="{2739AAD3-D67F-44C4-BD77-0238C55B9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7855" y="3825115"/>
              <a:ext cx="2111151" cy="1717230"/>
            </a:xfrm>
            <a:custGeom>
              <a:avLst/>
              <a:gdLst>
                <a:gd name="T0" fmla="*/ 32 w 1399"/>
                <a:gd name="T1" fmla="*/ 667 h 1104"/>
                <a:gd name="T2" fmla="*/ 62 w 1399"/>
                <a:gd name="T3" fmla="*/ 716 h 1104"/>
                <a:gd name="T4" fmla="*/ 133 w 1399"/>
                <a:gd name="T5" fmla="*/ 763 h 1104"/>
                <a:gd name="T6" fmla="*/ 177 w 1399"/>
                <a:gd name="T7" fmla="*/ 842 h 1104"/>
                <a:gd name="T8" fmla="*/ 223 w 1399"/>
                <a:gd name="T9" fmla="*/ 883 h 1104"/>
                <a:gd name="T10" fmla="*/ 311 w 1399"/>
                <a:gd name="T11" fmla="*/ 946 h 1104"/>
                <a:gd name="T12" fmla="*/ 319 w 1399"/>
                <a:gd name="T13" fmla="*/ 1011 h 1104"/>
                <a:gd name="T14" fmla="*/ 433 w 1399"/>
                <a:gd name="T15" fmla="*/ 1066 h 1104"/>
                <a:gd name="T16" fmla="*/ 543 w 1399"/>
                <a:gd name="T17" fmla="*/ 1104 h 1104"/>
                <a:gd name="T18" fmla="*/ 627 w 1399"/>
                <a:gd name="T19" fmla="*/ 1009 h 1104"/>
                <a:gd name="T20" fmla="*/ 704 w 1399"/>
                <a:gd name="T21" fmla="*/ 1050 h 1104"/>
                <a:gd name="T22" fmla="*/ 788 w 1399"/>
                <a:gd name="T23" fmla="*/ 1077 h 1104"/>
                <a:gd name="T24" fmla="*/ 802 w 1399"/>
                <a:gd name="T25" fmla="*/ 1011 h 1104"/>
                <a:gd name="T26" fmla="*/ 854 w 1399"/>
                <a:gd name="T27" fmla="*/ 918 h 1104"/>
                <a:gd name="T28" fmla="*/ 911 w 1399"/>
                <a:gd name="T29" fmla="*/ 875 h 1104"/>
                <a:gd name="T30" fmla="*/ 976 w 1399"/>
                <a:gd name="T31" fmla="*/ 875 h 1104"/>
                <a:gd name="T32" fmla="*/ 971 w 1399"/>
                <a:gd name="T33" fmla="*/ 815 h 1104"/>
                <a:gd name="T34" fmla="*/ 979 w 1399"/>
                <a:gd name="T35" fmla="*/ 716 h 1104"/>
                <a:gd name="T36" fmla="*/ 996 w 1399"/>
                <a:gd name="T37" fmla="*/ 623 h 1104"/>
                <a:gd name="T38" fmla="*/ 1091 w 1399"/>
                <a:gd name="T39" fmla="*/ 651 h 1104"/>
                <a:gd name="T40" fmla="*/ 1176 w 1399"/>
                <a:gd name="T41" fmla="*/ 683 h 1104"/>
                <a:gd name="T42" fmla="*/ 1241 w 1399"/>
                <a:gd name="T43" fmla="*/ 659 h 1104"/>
                <a:gd name="T44" fmla="*/ 1334 w 1399"/>
                <a:gd name="T45" fmla="*/ 705 h 1104"/>
                <a:gd name="T46" fmla="*/ 1378 w 1399"/>
                <a:gd name="T47" fmla="*/ 700 h 1104"/>
                <a:gd name="T48" fmla="*/ 1326 w 1399"/>
                <a:gd name="T49" fmla="*/ 640 h 1104"/>
                <a:gd name="T50" fmla="*/ 1364 w 1399"/>
                <a:gd name="T51" fmla="*/ 569 h 1104"/>
                <a:gd name="T52" fmla="*/ 1399 w 1399"/>
                <a:gd name="T53" fmla="*/ 539 h 1104"/>
                <a:gd name="T54" fmla="*/ 1318 w 1399"/>
                <a:gd name="T55" fmla="*/ 511 h 1104"/>
                <a:gd name="T56" fmla="*/ 1228 w 1399"/>
                <a:gd name="T57" fmla="*/ 473 h 1104"/>
                <a:gd name="T58" fmla="*/ 1217 w 1399"/>
                <a:gd name="T59" fmla="*/ 413 h 1104"/>
                <a:gd name="T60" fmla="*/ 1127 w 1399"/>
                <a:gd name="T61" fmla="*/ 405 h 1104"/>
                <a:gd name="T62" fmla="*/ 1064 w 1399"/>
                <a:gd name="T63" fmla="*/ 391 h 1104"/>
                <a:gd name="T64" fmla="*/ 1012 w 1399"/>
                <a:gd name="T65" fmla="*/ 342 h 1104"/>
                <a:gd name="T66" fmla="*/ 952 w 1399"/>
                <a:gd name="T67" fmla="*/ 331 h 1104"/>
                <a:gd name="T68" fmla="*/ 944 w 1399"/>
                <a:gd name="T69" fmla="*/ 274 h 1104"/>
                <a:gd name="T70" fmla="*/ 927 w 1399"/>
                <a:gd name="T71" fmla="*/ 194 h 1104"/>
                <a:gd name="T72" fmla="*/ 946 w 1399"/>
                <a:gd name="T73" fmla="*/ 131 h 1104"/>
                <a:gd name="T74" fmla="*/ 916 w 1399"/>
                <a:gd name="T75" fmla="*/ 66 h 1104"/>
                <a:gd name="T76" fmla="*/ 878 w 1399"/>
                <a:gd name="T77" fmla="*/ 36 h 1104"/>
                <a:gd name="T78" fmla="*/ 802 w 1399"/>
                <a:gd name="T79" fmla="*/ 22 h 1104"/>
                <a:gd name="T80" fmla="*/ 772 w 1399"/>
                <a:gd name="T81" fmla="*/ 88 h 1104"/>
                <a:gd name="T82" fmla="*/ 709 w 1399"/>
                <a:gd name="T83" fmla="*/ 93 h 1104"/>
                <a:gd name="T84" fmla="*/ 635 w 1399"/>
                <a:gd name="T85" fmla="*/ 85 h 1104"/>
                <a:gd name="T86" fmla="*/ 562 w 1399"/>
                <a:gd name="T87" fmla="*/ 90 h 1104"/>
                <a:gd name="T88" fmla="*/ 513 w 1399"/>
                <a:gd name="T89" fmla="*/ 60 h 1104"/>
                <a:gd name="T90" fmla="*/ 461 w 1399"/>
                <a:gd name="T91" fmla="*/ 82 h 1104"/>
                <a:gd name="T92" fmla="*/ 360 w 1399"/>
                <a:gd name="T93" fmla="*/ 66 h 1104"/>
                <a:gd name="T94" fmla="*/ 316 w 1399"/>
                <a:gd name="T95" fmla="*/ 93 h 1104"/>
                <a:gd name="T96" fmla="*/ 248 w 1399"/>
                <a:gd name="T97" fmla="*/ 101 h 1104"/>
                <a:gd name="T98" fmla="*/ 152 w 1399"/>
                <a:gd name="T99" fmla="*/ 123 h 1104"/>
                <a:gd name="T100" fmla="*/ 161 w 1399"/>
                <a:gd name="T101" fmla="*/ 181 h 1104"/>
                <a:gd name="T102" fmla="*/ 177 w 1399"/>
                <a:gd name="T103" fmla="*/ 260 h 1104"/>
                <a:gd name="T104" fmla="*/ 131 w 1399"/>
                <a:gd name="T105" fmla="*/ 317 h 1104"/>
                <a:gd name="T106" fmla="*/ 111 w 1399"/>
                <a:gd name="T107" fmla="*/ 356 h 1104"/>
                <a:gd name="T108" fmla="*/ 106 w 1399"/>
                <a:gd name="T109" fmla="*/ 394 h 1104"/>
                <a:gd name="T110" fmla="*/ 109 w 1399"/>
                <a:gd name="T111" fmla="*/ 465 h 1104"/>
                <a:gd name="T112" fmla="*/ 65 w 1399"/>
                <a:gd name="T113" fmla="*/ 495 h 1104"/>
                <a:gd name="T114" fmla="*/ 32 w 1399"/>
                <a:gd name="T115" fmla="*/ 544 h 1104"/>
                <a:gd name="T116" fmla="*/ 40 w 1399"/>
                <a:gd name="T117" fmla="*/ 588 h 1104"/>
                <a:gd name="T118" fmla="*/ 0 w 1399"/>
                <a:gd name="T119" fmla="*/ 634 h 1104"/>
                <a:gd name="T120" fmla="*/ 0 w 1399"/>
                <a:gd name="T121" fmla="*/ 65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9" h="1104">
                  <a:moveTo>
                    <a:pt x="0" y="659"/>
                  </a:moveTo>
                  <a:lnTo>
                    <a:pt x="32" y="667"/>
                  </a:lnTo>
                  <a:lnTo>
                    <a:pt x="70" y="700"/>
                  </a:lnTo>
                  <a:lnTo>
                    <a:pt x="62" y="716"/>
                  </a:lnTo>
                  <a:lnTo>
                    <a:pt x="90" y="754"/>
                  </a:lnTo>
                  <a:lnTo>
                    <a:pt x="133" y="763"/>
                  </a:lnTo>
                  <a:lnTo>
                    <a:pt x="147" y="804"/>
                  </a:lnTo>
                  <a:lnTo>
                    <a:pt x="177" y="842"/>
                  </a:lnTo>
                  <a:lnTo>
                    <a:pt x="188" y="880"/>
                  </a:lnTo>
                  <a:lnTo>
                    <a:pt x="223" y="883"/>
                  </a:lnTo>
                  <a:lnTo>
                    <a:pt x="281" y="935"/>
                  </a:lnTo>
                  <a:lnTo>
                    <a:pt x="311" y="946"/>
                  </a:lnTo>
                  <a:lnTo>
                    <a:pt x="343" y="987"/>
                  </a:lnTo>
                  <a:lnTo>
                    <a:pt x="319" y="1011"/>
                  </a:lnTo>
                  <a:lnTo>
                    <a:pt x="373" y="1066"/>
                  </a:lnTo>
                  <a:lnTo>
                    <a:pt x="433" y="1066"/>
                  </a:lnTo>
                  <a:lnTo>
                    <a:pt x="493" y="1077"/>
                  </a:lnTo>
                  <a:lnTo>
                    <a:pt x="543" y="1104"/>
                  </a:lnTo>
                  <a:lnTo>
                    <a:pt x="614" y="1044"/>
                  </a:lnTo>
                  <a:lnTo>
                    <a:pt x="627" y="1009"/>
                  </a:lnTo>
                  <a:lnTo>
                    <a:pt x="663" y="1041"/>
                  </a:lnTo>
                  <a:lnTo>
                    <a:pt x="704" y="1050"/>
                  </a:lnTo>
                  <a:lnTo>
                    <a:pt x="736" y="1041"/>
                  </a:lnTo>
                  <a:lnTo>
                    <a:pt x="788" y="1077"/>
                  </a:lnTo>
                  <a:lnTo>
                    <a:pt x="807" y="1041"/>
                  </a:lnTo>
                  <a:lnTo>
                    <a:pt x="802" y="1011"/>
                  </a:lnTo>
                  <a:lnTo>
                    <a:pt x="807" y="957"/>
                  </a:lnTo>
                  <a:lnTo>
                    <a:pt x="854" y="918"/>
                  </a:lnTo>
                  <a:lnTo>
                    <a:pt x="870" y="875"/>
                  </a:lnTo>
                  <a:lnTo>
                    <a:pt x="911" y="875"/>
                  </a:lnTo>
                  <a:lnTo>
                    <a:pt x="968" y="894"/>
                  </a:lnTo>
                  <a:lnTo>
                    <a:pt x="976" y="875"/>
                  </a:lnTo>
                  <a:lnTo>
                    <a:pt x="963" y="850"/>
                  </a:lnTo>
                  <a:lnTo>
                    <a:pt x="971" y="815"/>
                  </a:lnTo>
                  <a:lnTo>
                    <a:pt x="985" y="771"/>
                  </a:lnTo>
                  <a:lnTo>
                    <a:pt x="979" y="716"/>
                  </a:lnTo>
                  <a:lnTo>
                    <a:pt x="976" y="656"/>
                  </a:lnTo>
                  <a:lnTo>
                    <a:pt x="996" y="623"/>
                  </a:lnTo>
                  <a:lnTo>
                    <a:pt x="1047" y="640"/>
                  </a:lnTo>
                  <a:lnTo>
                    <a:pt x="1091" y="651"/>
                  </a:lnTo>
                  <a:lnTo>
                    <a:pt x="1107" y="697"/>
                  </a:lnTo>
                  <a:lnTo>
                    <a:pt x="1176" y="683"/>
                  </a:lnTo>
                  <a:lnTo>
                    <a:pt x="1195" y="656"/>
                  </a:lnTo>
                  <a:lnTo>
                    <a:pt x="1241" y="659"/>
                  </a:lnTo>
                  <a:lnTo>
                    <a:pt x="1309" y="694"/>
                  </a:lnTo>
                  <a:lnTo>
                    <a:pt x="1334" y="705"/>
                  </a:lnTo>
                  <a:lnTo>
                    <a:pt x="1359" y="741"/>
                  </a:lnTo>
                  <a:lnTo>
                    <a:pt x="1378" y="700"/>
                  </a:lnTo>
                  <a:lnTo>
                    <a:pt x="1353" y="664"/>
                  </a:lnTo>
                  <a:lnTo>
                    <a:pt x="1326" y="640"/>
                  </a:lnTo>
                  <a:lnTo>
                    <a:pt x="1359" y="607"/>
                  </a:lnTo>
                  <a:lnTo>
                    <a:pt x="1364" y="569"/>
                  </a:lnTo>
                  <a:lnTo>
                    <a:pt x="1397" y="563"/>
                  </a:lnTo>
                  <a:lnTo>
                    <a:pt x="1399" y="539"/>
                  </a:lnTo>
                  <a:lnTo>
                    <a:pt x="1359" y="503"/>
                  </a:lnTo>
                  <a:lnTo>
                    <a:pt x="1318" y="511"/>
                  </a:lnTo>
                  <a:lnTo>
                    <a:pt x="1266" y="511"/>
                  </a:lnTo>
                  <a:lnTo>
                    <a:pt x="1228" y="473"/>
                  </a:lnTo>
                  <a:lnTo>
                    <a:pt x="1236" y="440"/>
                  </a:lnTo>
                  <a:lnTo>
                    <a:pt x="1217" y="413"/>
                  </a:lnTo>
                  <a:lnTo>
                    <a:pt x="1173" y="421"/>
                  </a:lnTo>
                  <a:lnTo>
                    <a:pt x="1127" y="405"/>
                  </a:lnTo>
                  <a:lnTo>
                    <a:pt x="1097" y="421"/>
                  </a:lnTo>
                  <a:lnTo>
                    <a:pt x="1064" y="391"/>
                  </a:lnTo>
                  <a:lnTo>
                    <a:pt x="1047" y="361"/>
                  </a:lnTo>
                  <a:lnTo>
                    <a:pt x="1012" y="342"/>
                  </a:lnTo>
                  <a:lnTo>
                    <a:pt x="985" y="356"/>
                  </a:lnTo>
                  <a:lnTo>
                    <a:pt x="952" y="331"/>
                  </a:lnTo>
                  <a:lnTo>
                    <a:pt x="936" y="301"/>
                  </a:lnTo>
                  <a:lnTo>
                    <a:pt x="944" y="274"/>
                  </a:lnTo>
                  <a:lnTo>
                    <a:pt x="927" y="241"/>
                  </a:lnTo>
                  <a:lnTo>
                    <a:pt x="927" y="194"/>
                  </a:lnTo>
                  <a:lnTo>
                    <a:pt x="944" y="172"/>
                  </a:lnTo>
                  <a:lnTo>
                    <a:pt x="946" y="131"/>
                  </a:lnTo>
                  <a:lnTo>
                    <a:pt x="936" y="93"/>
                  </a:lnTo>
                  <a:lnTo>
                    <a:pt x="916" y="66"/>
                  </a:lnTo>
                  <a:lnTo>
                    <a:pt x="903" y="33"/>
                  </a:lnTo>
                  <a:lnTo>
                    <a:pt x="878" y="36"/>
                  </a:lnTo>
                  <a:lnTo>
                    <a:pt x="835" y="0"/>
                  </a:lnTo>
                  <a:lnTo>
                    <a:pt x="802" y="22"/>
                  </a:lnTo>
                  <a:lnTo>
                    <a:pt x="810" y="66"/>
                  </a:lnTo>
                  <a:lnTo>
                    <a:pt x="772" y="88"/>
                  </a:lnTo>
                  <a:lnTo>
                    <a:pt x="753" y="110"/>
                  </a:lnTo>
                  <a:lnTo>
                    <a:pt x="709" y="93"/>
                  </a:lnTo>
                  <a:lnTo>
                    <a:pt x="663" y="82"/>
                  </a:lnTo>
                  <a:lnTo>
                    <a:pt x="635" y="85"/>
                  </a:lnTo>
                  <a:lnTo>
                    <a:pt x="600" y="69"/>
                  </a:lnTo>
                  <a:lnTo>
                    <a:pt x="562" y="90"/>
                  </a:lnTo>
                  <a:lnTo>
                    <a:pt x="537" y="88"/>
                  </a:lnTo>
                  <a:lnTo>
                    <a:pt x="513" y="60"/>
                  </a:lnTo>
                  <a:lnTo>
                    <a:pt x="480" y="60"/>
                  </a:lnTo>
                  <a:lnTo>
                    <a:pt x="461" y="82"/>
                  </a:lnTo>
                  <a:lnTo>
                    <a:pt x="382" y="90"/>
                  </a:lnTo>
                  <a:lnTo>
                    <a:pt x="360" y="66"/>
                  </a:lnTo>
                  <a:lnTo>
                    <a:pt x="332" y="66"/>
                  </a:lnTo>
                  <a:lnTo>
                    <a:pt x="316" y="93"/>
                  </a:lnTo>
                  <a:lnTo>
                    <a:pt x="275" y="115"/>
                  </a:lnTo>
                  <a:lnTo>
                    <a:pt x="248" y="101"/>
                  </a:lnTo>
                  <a:lnTo>
                    <a:pt x="169" y="99"/>
                  </a:lnTo>
                  <a:lnTo>
                    <a:pt x="152" y="123"/>
                  </a:lnTo>
                  <a:lnTo>
                    <a:pt x="161" y="153"/>
                  </a:lnTo>
                  <a:lnTo>
                    <a:pt x="161" y="181"/>
                  </a:lnTo>
                  <a:lnTo>
                    <a:pt x="158" y="227"/>
                  </a:lnTo>
                  <a:lnTo>
                    <a:pt x="177" y="260"/>
                  </a:lnTo>
                  <a:lnTo>
                    <a:pt x="150" y="301"/>
                  </a:lnTo>
                  <a:lnTo>
                    <a:pt x="131" y="317"/>
                  </a:lnTo>
                  <a:lnTo>
                    <a:pt x="131" y="339"/>
                  </a:lnTo>
                  <a:lnTo>
                    <a:pt x="111" y="356"/>
                  </a:lnTo>
                  <a:lnTo>
                    <a:pt x="136" y="380"/>
                  </a:lnTo>
                  <a:lnTo>
                    <a:pt x="106" y="394"/>
                  </a:lnTo>
                  <a:lnTo>
                    <a:pt x="125" y="429"/>
                  </a:lnTo>
                  <a:lnTo>
                    <a:pt x="109" y="465"/>
                  </a:lnTo>
                  <a:lnTo>
                    <a:pt x="73" y="479"/>
                  </a:lnTo>
                  <a:lnTo>
                    <a:pt x="65" y="495"/>
                  </a:lnTo>
                  <a:lnTo>
                    <a:pt x="40" y="487"/>
                  </a:lnTo>
                  <a:lnTo>
                    <a:pt x="32" y="544"/>
                  </a:lnTo>
                  <a:lnTo>
                    <a:pt x="46" y="566"/>
                  </a:lnTo>
                  <a:lnTo>
                    <a:pt x="40" y="588"/>
                  </a:lnTo>
                  <a:lnTo>
                    <a:pt x="8" y="601"/>
                  </a:lnTo>
                  <a:lnTo>
                    <a:pt x="0" y="634"/>
                  </a:lnTo>
                  <a:lnTo>
                    <a:pt x="0" y="659"/>
                  </a:lnTo>
                  <a:lnTo>
                    <a:pt x="0" y="659"/>
                  </a:lnTo>
                  <a:close/>
                </a:path>
              </a:pathLst>
            </a:custGeom>
            <a:solidFill>
              <a:sysClr val="window" lastClr="FFFFFF">
                <a:alpha val="60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173" name="Freeform 19">
              <a:extLst>
                <a:ext uri="{FF2B5EF4-FFF2-40B4-BE49-F238E27FC236}">
                  <a16:creationId xmlns:a16="http://schemas.microsoft.com/office/drawing/2014/main" id="{1AC31D6D-FF49-40AB-A0CB-900F4EDDA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8644" y="3800227"/>
              <a:ext cx="2173021" cy="1602125"/>
            </a:xfrm>
            <a:custGeom>
              <a:avLst/>
              <a:gdLst>
                <a:gd name="T0" fmla="*/ 791 w 1440"/>
                <a:gd name="T1" fmla="*/ 0 h 1030"/>
                <a:gd name="T2" fmla="*/ 660 w 1440"/>
                <a:gd name="T3" fmla="*/ 35 h 1030"/>
                <a:gd name="T4" fmla="*/ 570 w 1440"/>
                <a:gd name="T5" fmla="*/ 52 h 1030"/>
                <a:gd name="T6" fmla="*/ 592 w 1440"/>
                <a:gd name="T7" fmla="*/ 101 h 1030"/>
                <a:gd name="T8" fmla="*/ 553 w 1440"/>
                <a:gd name="T9" fmla="*/ 137 h 1030"/>
                <a:gd name="T10" fmla="*/ 556 w 1440"/>
                <a:gd name="T11" fmla="*/ 202 h 1030"/>
                <a:gd name="T12" fmla="*/ 570 w 1440"/>
                <a:gd name="T13" fmla="*/ 284 h 1030"/>
                <a:gd name="T14" fmla="*/ 504 w 1440"/>
                <a:gd name="T15" fmla="*/ 333 h 1030"/>
                <a:gd name="T16" fmla="*/ 499 w 1440"/>
                <a:gd name="T17" fmla="*/ 380 h 1030"/>
                <a:gd name="T18" fmla="*/ 469 w 1440"/>
                <a:gd name="T19" fmla="*/ 426 h 1030"/>
                <a:gd name="T20" fmla="*/ 466 w 1440"/>
                <a:gd name="T21" fmla="*/ 478 h 1030"/>
                <a:gd name="T22" fmla="*/ 502 w 1440"/>
                <a:gd name="T23" fmla="*/ 525 h 1030"/>
                <a:gd name="T24" fmla="*/ 469 w 1440"/>
                <a:gd name="T25" fmla="*/ 549 h 1030"/>
                <a:gd name="T26" fmla="*/ 428 w 1440"/>
                <a:gd name="T27" fmla="*/ 576 h 1030"/>
                <a:gd name="T28" fmla="*/ 379 w 1440"/>
                <a:gd name="T29" fmla="*/ 620 h 1030"/>
                <a:gd name="T30" fmla="*/ 319 w 1440"/>
                <a:gd name="T31" fmla="*/ 623 h 1030"/>
                <a:gd name="T32" fmla="*/ 242 w 1440"/>
                <a:gd name="T33" fmla="*/ 617 h 1030"/>
                <a:gd name="T34" fmla="*/ 193 w 1440"/>
                <a:gd name="T35" fmla="*/ 648 h 1030"/>
                <a:gd name="T36" fmla="*/ 155 w 1440"/>
                <a:gd name="T37" fmla="*/ 680 h 1030"/>
                <a:gd name="T38" fmla="*/ 103 w 1440"/>
                <a:gd name="T39" fmla="*/ 689 h 1030"/>
                <a:gd name="T40" fmla="*/ 43 w 1440"/>
                <a:gd name="T41" fmla="*/ 702 h 1030"/>
                <a:gd name="T42" fmla="*/ 0 w 1440"/>
                <a:gd name="T43" fmla="*/ 757 h 1030"/>
                <a:gd name="T44" fmla="*/ 60 w 1440"/>
                <a:gd name="T45" fmla="*/ 765 h 1030"/>
                <a:gd name="T46" fmla="*/ 155 w 1440"/>
                <a:gd name="T47" fmla="*/ 806 h 1030"/>
                <a:gd name="T48" fmla="*/ 215 w 1440"/>
                <a:gd name="T49" fmla="*/ 790 h 1030"/>
                <a:gd name="T50" fmla="*/ 294 w 1440"/>
                <a:gd name="T51" fmla="*/ 866 h 1030"/>
                <a:gd name="T52" fmla="*/ 496 w 1440"/>
                <a:gd name="T53" fmla="*/ 915 h 1030"/>
                <a:gd name="T54" fmla="*/ 611 w 1440"/>
                <a:gd name="T55" fmla="*/ 893 h 1030"/>
                <a:gd name="T56" fmla="*/ 687 w 1440"/>
                <a:gd name="T57" fmla="*/ 844 h 1030"/>
                <a:gd name="T58" fmla="*/ 772 w 1440"/>
                <a:gd name="T59" fmla="*/ 880 h 1030"/>
                <a:gd name="T60" fmla="*/ 810 w 1440"/>
                <a:gd name="T61" fmla="*/ 910 h 1030"/>
                <a:gd name="T62" fmla="*/ 911 w 1440"/>
                <a:gd name="T63" fmla="*/ 929 h 1030"/>
                <a:gd name="T64" fmla="*/ 957 w 1440"/>
                <a:gd name="T65" fmla="*/ 1030 h 1030"/>
                <a:gd name="T66" fmla="*/ 1004 w 1440"/>
                <a:gd name="T67" fmla="*/ 959 h 1030"/>
                <a:gd name="T68" fmla="*/ 1069 w 1440"/>
                <a:gd name="T69" fmla="*/ 847 h 1030"/>
                <a:gd name="T70" fmla="*/ 1099 w 1440"/>
                <a:gd name="T71" fmla="*/ 795 h 1030"/>
                <a:gd name="T72" fmla="*/ 1159 w 1440"/>
                <a:gd name="T73" fmla="*/ 768 h 1030"/>
                <a:gd name="T74" fmla="*/ 1268 w 1440"/>
                <a:gd name="T75" fmla="*/ 822 h 1030"/>
                <a:gd name="T76" fmla="*/ 1364 w 1440"/>
                <a:gd name="T77" fmla="*/ 817 h 1030"/>
                <a:gd name="T78" fmla="*/ 1440 w 1440"/>
                <a:gd name="T79" fmla="*/ 770 h 1030"/>
                <a:gd name="T80" fmla="*/ 1408 w 1440"/>
                <a:gd name="T81" fmla="*/ 724 h 1030"/>
                <a:gd name="T82" fmla="*/ 1369 w 1440"/>
                <a:gd name="T83" fmla="*/ 691 h 1030"/>
                <a:gd name="T84" fmla="*/ 1296 w 1440"/>
                <a:gd name="T85" fmla="*/ 686 h 1030"/>
                <a:gd name="T86" fmla="*/ 1233 w 1440"/>
                <a:gd name="T87" fmla="*/ 658 h 1030"/>
                <a:gd name="T88" fmla="*/ 1187 w 1440"/>
                <a:gd name="T89" fmla="*/ 617 h 1030"/>
                <a:gd name="T90" fmla="*/ 1154 w 1440"/>
                <a:gd name="T91" fmla="*/ 563 h 1030"/>
                <a:gd name="T92" fmla="*/ 1088 w 1440"/>
                <a:gd name="T93" fmla="*/ 563 h 1030"/>
                <a:gd name="T94" fmla="*/ 1097 w 1440"/>
                <a:gd name="T95" fmla="*/ 505 h 1030"/>
                <a:gd name="T96" fmla="*/ 1127 w 1440"/>
                <a:gd name="T97" fmla="*/ 459 h 1030"/>
                <a:gd name="T98" fmla="*/ 1097 w 1440"/>
                <a:gd name="T99" fmla="*/ 423 h 1030"/>
                <a:gd name="T100" fmla="*/ 1099 w 1440"/>
                <a:gd name="T101" fmla="*/ 363 h 1030"/>
                <a:gd name="T102" fmla="*/ 1077 w 1440"/>
                <a:gd name="T103" fmla="*/ 303 h 1030"/>
                <a:gd name="T104" fmla="*/ 1017 w 1440"/>
                <a:gd name="T105" fmla="*/ 284 h 1030"/>
                <a:gd name="T106" fmla="*/ 1012 w 1440"/>
                <a:gd name="T107" fmla="*/ 224 h 1030"/>
                <a:gd name="T108" fmla="*/ 976 w 1440"/>
                <a:gd name="T109" fmla="*/ 175 h 1030"/>
                <a:gd name="T110" fmla="*/ 941 w 1440"/>
                <a:gd name="T111" fmla="*/ 123 h 1030"/>
                <a:gd name="T112" fmla="*/ 886 w 1440"/>
                <a:gd name="T113" fmla="*/ 147 h 1030"/>
                <a:gd name="T114" fmla="*/ 933 w 1440"/>
                <a:gd name="T115" fmla="*/ 194 h 1030"/>
                <a:gd name="T116" fmla="*/ 892 w 1440"/>
                <a:gd name="T117" fmla="*/ 249 h 1030"/>
                <a:gd name="T118" fmla="*/ 867 w 1440"/>
                <a:gd name="T119" fmla="*/ 197 h 1030"/>
                <a:gd name="T120" fmla="*/ 840 w 1440"/>
                <a:gd name="T121" fmla="*/ 123 h 1030"/>
                <a:gd name="T122" fmla="*/ 837 w 1440"/>
                <a:gd name="T123" fmla="*/ 82 h 1030"/>
                <a:gd name="T124" fmla="*/ 826 w 1440"/>
                <a:gd name="T125" fmla="*/ 35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40" h="1030">
                  <a:moveTo>
                    <a:pt x="826" y="35"/>
                  </a:moveTo>
                  <a:lnTo>
                    <a:pt x="791" y="0"/>
                  </a:lnTo>
                  <a:lnTo>
                    <a:pt x="682" y="0"/>
                  </a:lnTo>
                  <a:lnTo>
                    <a:pt x="660" y="35"/>
                  </a:lnTo>
                  <a:lnTo>
                    <a:pt x="589" y="35"/>
                  </a:lnTo>
                  <a:lnTo>
                    <a:pt x="570" y="52"/>
                  </a:lnTo>
                  <a:lnTo>
                    <a:pt x="562" y="82"/>
                  </a:lnTo>
                  <a:lnTo>
                    <a:pt x="592" y="101"/>
                  </a:lnTo>
                  <a:lnTo>
                    <a:pt x="583" y="120"/>
                  </a:lnTo>
                  <a:lnTo>
                    <a:pt x="553" y="137"/>
                  </a:lnTo>
                  <a:lnTo>
                    <a:pt x="570" y="175"/>
                  </a:lnTo>
                  <a:lnTo>
                    <a:pt x="556" y="202"/>
                  </a:lnTo>
                  <a:lnTo>
                    <a:pt x="570" y="232"/>
                  </a:lnTo>
                  <a:lnTo>
                    <a:pt x="570" y="284"/>
                  </a:lnTo>
                  <a:lnTo>
                    <a:pt x="515" y="311"/>
                  </a:lnTo>
                  <a:lnTo>
                    <a:pt x="504" y="333"/>
                  </a:lnTo>
                  <a:lnTo>
                    <a:pt x="477" y="352"/>
                  </a:lnTo>
                  <a:lnTo>
                    <a:pt x="499" y="380"/>
                  </a:lnTo>
                  <a:lnTo>
                    <a:pt x="477" y="399"/>
                  </a:lnTo>
                  <a:lnTo>
                    <a:pt x="469" y="426"/>
                  </a:lnTo>
                  <a:lnTo>
                    <a:pt x="499" y="456"/>
                  </a:lnTo>
                  <a:lnTo>
                    <a:pt x="466" y="478"/>
                  </a:lnTo>
                  <a:lnTo>
                    <a:pt x="474" y="505"/>
                  </a:lnTo>
                  <a:lnTo>
                    <a:pt x="502" y="525"/>
                  </a:lnTo>
                  <a:lnTo>
                    <a:pt x="491" y="544"/>
                  </a:lnTo>
                  <a:lnTo>
                    <a:pt x="469" y="549"/>
                  </a:lnTo>
                  <a:lnTo>
                    <a:pt x="455" y="582"/>
                  </a:lnTo>
                  <a:lnTo>
                    <a:pt x="428" y="576"/>
                  </a:lnTo>
                  <a:lnTo>
                    <a:pt x="412" y="604"/>
                  </a:lnTo>
                  <a:lnTo>
                    <a:pt x="379" y="620"/>
                  </a:lnTo>
                  <a:lnTo>
                    <a:pt x="343" y="609"/>
                  </a:lnTo>
                  <a:lnTo>
                    <a:pt x="319" y="623"/>
                  </a:lnTo>
                  <a:lnTo>
                    <a:pt x="283" y="598"/>
                  </a:lnTo>
                  <a:lnTo>
                    <a:pt x="242" y="617"/>
                  </a:lnTo>
                  <a:lnTo>
                    <a:pt x="229" y="648"/>
                  </a:lnTo>
                  <a:lnTo>
                    <a:pt x="193" y="648"/>
                  </a:lnTo>
                  <a:lnTo>
                    <a:pt x="174" y="675"/>
                  </a:lnTo>
                  <a:lnTo>
                    <a:pt x="155" y="680"/>
                  </a:lnTo>
                  <a:lnTo>
                    <a:pt x="136" y="713"/>
                  </a:lnTo>
                  <a:lnTo>
                    <a:pt x="103" y="689"/>
                  </a:lnTo>
                  <a:lnTo>
                    <a:pt x="70" y="721"/>
                  </a:lnTo>
                  <a:lnTo>
                    <a:pt x="43" y="702"/>
                  </a:lnTo>
                  <a:lnTo>
                    <a:pt x="19" y="716"/>
                  </a:lnTo>
                  <a:lnTo>
                    <a:pt x="0" y="757"/>
                  </a:lnTo>
                  <a:lnTo>
                    <a:pt x="19" y="760"/>
                  </a:lnTo>
                  <a:lnTo>
                    <a:pt x="60" y="765"/>
                  </a:lnTo>
                  <a:lnTo>
                    <a:pt x="109" y="801"/>
                  </a:lnTo>
                  <a:lnTo>
                    <a:pt x="155" y="806"/>
                  </a:lnTo>
                  <a:lnTo>
                    <a:pt x="169" y="787"/>
                  </a:lnTo>
                  <a:lnTo>
                    <a:pt x="215" y="790"/>
                  </a:lnTo>
                  <a:lnTo>
                    <a:pt x="286" y="839"/>
                  </a:lnTo>
                  <a:lnTo>
                    <a:pt x="294" y="866"/>
                  </a:lnTo>
                  <a:lnTo>
                    <a:pt x="384" y="915"/>
                  </a:lnTo>
                  <a:lnTo>
                    <a:pt x="496" y="915"/>
                  </a:lnTo>
                  <a:lnTo>
                    <a:pt x="581" y="932"/>
                  </a:lnTo>
                  <a:lnTo>
                    <a:pt x="611" y="893"/>
                  </a:lnTo>
                  <a:lnTo>
                    <a:pt x="630" y="847"/>
                  </a:lnTo>
                  <a:lnTo>
                    <a:pt x="687" y="844"/>
                  </a:lnTo>
                  <a:lnTo>
                    <a:pt x="714" y="869"/>
                  </a:lnTo>
                  <a:lnTo>
                    <a:pt x="772" y="880"/>
                  </a:lnTo>
                  <a:lnTo>
                    <a:pt x="780" y="921"/>
                  </a:lnTo>
                  <a:lnTo>
                    <a:pt x="810" y="910"/>
                  </a:lnTo>
                  <a:lnTo>
                    <a:pt x="862" y="943"/>
                  </a:lnTo>
                  <a:lnTo>
                    <a:pt x="911" y="929"/>
                  </a:lnTo>
                  <a:lnTo>
                    <a:pt x="944" y="951"/>
                  </a:lnTo>
                  <a:lnTo>
                    <a:pt x="957" y="1030"/>
                  </a:lnTo>
                  <a:lnTo>
                    <a:pt x="985" y="1027"/>
                  </a:lnTo>
                  <a:lnTo>
                    <a:pt x="1004" y="959"/>
                  </a:lnTo>
                  <a:lnTo>
                    <a:pt x="1015" y="913"/>
                  </a:lnTo>
                  <a:lnTo>
                    <a:pt x="1069" y="847"/>
                  </a:lnTo>
                  <a:lnTo>
                    <a:pt x="1080" y="803"/>
                  </a:lnTo>
                  <a:lnTo>
                    <a:pt x="1099" y="795"/>
                  </a:lnTo>
                  <a:lnTo>
                    <a:pt x="1129" y="768"/>
                  </a:lnTo>
                  <a:lnTo>
                    <a:pt x="1159" y="768"/>
                  </a:lnTo>
                  <a:lnTo>
                    <a:pt x="1217" y="792"/>
                  </a:lnTo>
                  <a:lnTo>
                    <a:pt x="1268" y="822"/>
                  </a:lnTo>
                  <a:lnTo>
                    <a:pt x="1320" y="790"/>
                  </a:lnTo>
                  <a:lnTo>
                    <a:pt x="1364" y="817"/>
                  </a:lnTo>
                  <a:lnTo>
                    <a:pt x="1402" y="809"/>
                  </a:lnTo>
                  <a:lnTo>
                    <a:pt x="1440" y="770"/>
                  </a:lnTo>
                  <a:lnTo>
                    <a:pt x="1429" y="757"/>
                  </a:lnTo>
                  <a:lnTo>
                    <a:pt x="1408" y="724"/>
                  </a:lnTo>
                  <a:lnTo>
                    <a:pt x="1369" y="716"/>
                  </a:lnTo>
                  <a:lnTo>
                    <a:pt x="1369" y="691"/>
                  </a:lnTo>
                  <a:lnTo>
                    <a:pt x="1334" y="669"/>
                  </a:lnTo>
                  <a:lnTo>
                    <a:pt x="1296" y="686"/>
                  </a:lnTo>
                  <a:lnTo>
                    <a:pt x="1266" y="656"/>
                  </a:lnTo>
                  <a:lnTo>
                    <a:pt x="1233" y="658"/>
                  </a:lnTo>
                  <a:lnTo>
                    <a:pt x="1236" y="623"/>
                  </a:lnTo>
                  <a:lnTo>
                    <a:pt x="1187" y="617"/>
                  </a:lnTo>
                  <a:lnTo>
                    <a:pt x="1151" y="598"/>
                  </a:lnTo>
                  <a:lnTo>
                    <a:pt x="1154" y="563"/>
                  </a:lnTo>
                  <a:lnTo>
                    <a:pt x="1137" y="544"/>
                  </a:lnTo>
                  <a:lnTo>
                    <a:pt x="1088" y="563"/>
                  </a:lnTo>
                  <a:lnTo>
                    <a:pt x="1067" y="535"/>
                  </a:lnTo>
                  <a:lnTo>
                    <a:pt x="1097" y="505"/>
                  </a:lnTo>
                  <a:lnTo>
                    <a:pt x="1121" y="486"/>
                  </a:lnTo>
                  <a:lnTo>
                    <a:pt x="1127" y="459"/>
                  </a:lnTo>
                  <a:lnTo>
                    <a:pt x="1088" y="454"/>
                  </a:lnTo>
                  <a:lnTo>
                    <a:pt x="1097" y="423"/>
                  </a:lnTo>
                  <a:lnTo>
                    <a:pt x="1077" y="391"/>
                  </a:lnTo>
                  <a:lnTo>
                    <a:pt x="1099" y="363"/>
                  </a:lnTo>
                  <a:lnTo>
                    <a:pt x="1077" y="325"/>
                  </a:lnTo>
                  <a:lnTo>
                    <a:pt x="1077" y="303"/>
                  </a:lnTo>
                  <a:lnTo>
                    <a:pt x="1058" y="284"/>
                  </a:lnTo>
                  <a:lnTo>
                    <a:pt x="1017" y="284"/>
                  </a:lnTo>
                  <a:lnTo>
                    <a:pt x="1012" y="251"/>
                  </a:lnTo>
                  <a:lnTo>
                    <a:pt x="1012" y="224"/>
                  </a:lnTo>
                  <a:lnTo>
                    <a:pt x="976" y="202"/>
                  </a:lnTo>
                  <a:lnTo>
                    <a:pt x="976" y="175"/>
                  </a:lnTo>
                  <a:lnTo>
                    <a:pt x="955" y="153"/>
                  </a:lnTo>
                  <a:lnTo>
                    <a:pt x="941" y="123"/>
                  </a:lnTo>
                  <a:lnTo>
                    <a:pt x="908" y="123"/>
                  </a:lnTo>
                  <a:lnTo>
                    <a:pt x="886" y="147"/>
                  </a:lnTo>
                  <a:lnTo>
                    <a:pt x="911" y="169"/>
                  </a:lnTo>
                  <a:lnTo>
                    <a:pt x="933" y="194"/>
                  </a:lnTo>
                  <a:lnTo>
                    <a:pt x="908" y="232"/>
                  </a:lnTo>
                  <a:lnTo>
                    <a:pt x="892" y="249"/>
                  </a:lnTo>
                  <a:lnTo>
                    <a:pt x="845" y="219"/>
                  </a:lnTo>
                  <a:lnTo>
                    <a:pt x="867" y="197"/>
                  </a:lnTo>
                  <a:lnTo>
                    <a:pt x="840" y="161"/>
                  </a:lnTo>
                  <a:lnTo>
                    <a:pt x="840" y="123"/>
                  </a:lnTo>
                  <a:lnTo>
                    <a:pt x="870" y="93"/>
                  </a:lnTo>
                  <a:lnTo>
                    <a:pt x="837" y="82"/>
                  </a:lnTo>
                  <a:lnTo>
                    <a:pt x="810" y="82"/>
                  </a:lnTo>
                  <a:lnTo>
                    <a:pt x="826" y="35"/>
                  </a:lnTo>
                  <a:lnTo>
                    <a:pt x="826" y="35"/>
                  </a:lnTo>
                  <a:close/>
                </a:path>
              </a:pathLst>
            </a:custGeom>
            <a:solidFill>
              <a:sysClr val="window" lastClr="FFFFFF">
                <a:alpha val="58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36807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92101C2-0EA0-CB45-863E-90565EB58342}"/>
              </a:ext>
            </a:extLst>
          </p:cNvPr>
          <p:cNvGraphicFramePr/>
          <p:nvPr/>
        </p:nvGraphicFramePr>
        <p:xfrm>
          <a:off x="1140712" y="3444388"/>
          <a:ext cx="1780302" cy="17738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0" name="Chart 3">
            <a:extLst>
              <a:ext uri="{FF2B5EF4-FFF2-40B4-BE49-F238E27FC236}">
                <a16:creationId xmlns:a16="http://schemas.microsoft.com/office/drawing/2014/main" id="{392101C2-0EA0-CB45-863E-90565EB58342}"/>
              </a:ext>
            </a:extLst>
          </p:cNvPr>
          <p:cNvGraphicFramePr/>
          <p:nvPr/>
        </p:nvGraphicFramePr>
        <p:xfrm>
          <a:off x="4115876" y="3429000"/>
          <a:ext cx="1780302" cy="17738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1" name="Chart 3">
            <a:extLst>
              <a:ext uri="{FF2B5EF4-FFF2-40B4-BE49-F238E27FC236}">
                <a16:creationId xmlns:a16="http://schemas.microsoft.com/office/drawing/2014/main" id="{392101C2-0EA0-CB45-863E-90565EB58342}"/>
              </a:ext>
            </a:extLst>
          </p:cNvPr>
          <p:cNvGraphicFramePr/>
          <p:nvPr/>
        </p:nvGraphicFramePr>
        <p:xfrm>
          <a:off x="7003856" y="3444386"/>
          <a:ext cx="1780302" cy="17738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2" name="Chart 3">
            <a:extLst>
              <a:ext uri="{FF2B5EF4-FFF2-40B4-BE49-F238E27FC236}">
                <a16:creationId xmlns:a16="http://schemas.microsoft.com/office/drawing/2014/main" id="{392101C2-0EA0-CB45-863E-90565EB58342}"/>
              </a:ext>
            </a:extLst>
          </p:cNvPr>
          <p:cNvGraphicFramePr/>
          <p:nvPr/>
        </p:nvGraphicFramePr>
        <p:xfrm>
          <a:off x="9768392" y="3429875"/>
          <a:ext cx="1780302" cy="17738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6" name="Nadpis 1"/>
          <p:cNvSpPr txBox="1">
            <a:spLocks/>
          </p:cNvSpPr>
          <p:nvPr/>
        </p:nvSpPr>
        <p:spPr>
          <a:xfrm>
            <a:off x="982662" y="2581913"/>
            <a:ext cx="1938352" cy="255789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000" b="1" kern="1200">
                <a:solidFill>
                  <a:schemeClr val="tx1"/>
                </a:solidFill>
                <a:latin typeface="+mn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/>
                <a:ea typeface="+mj-ea"/>
                <a:cs typeface="+mj-cs"/>
              </a:rPr>
              <a:t>Кількість шкіл  у</a:t>
            </a: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/>
                <a:ea typeface="+mj-ea"/>
                <a:cs typeface="+mj-cs"/>
              </a:rPr>
              <a:t> %</a:t>
            </a:r>
            <a:endParaRPr kumimoji="0" lang="cs-CZ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j-ea"/>
              <a:cs typeface="+mj-cs"/>
            </a:endParaRPr>
          </a:p>
        </p:txBody>
      </p:sp>
      <p:grpSp>
        <p:nvGrpSpPr>
          <p:cNvPr id="17" name="Skupina 16"/>
          <p:cNvGrpSpPr/>
          <p:nvPr/>
        </p:nvGrpSpPr>
        <p:grpSpPr>
          <a:xfrm>
            <a:off x="982661" y="987437"/>
            <a:ext cx="10833097" cy="1139952"/>
            <a:chOff x="993057" y="602164"/>
            <a:chExt cx="10833097" cy="1139952"/>
          </a:xfrm>
        </p:grpSpPr>
        <p:sp>
          <p:nvSpPr>
            <p:cNvPr id="18" name="Obdélník 17"/>
            <p:cNvSpPr/>
            <p:nvPr/>
          </p:nvSpPr>
          <p:spPr>
            <a:xfrm>
              <a:off x="1747231" y="791033"/>
              <a:ext cx="10078923" cy="8309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marL="266700" marR="0" lvl="1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uk-UA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Керівництво школи активно керує, регулярно </a:t>
              </a:r>
              <a:r>
                <a:rPr kumimoji="0" lang="uk-UA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моніторить</a:t>
              </a:r>
              <a:r>
                <a:rPr kumimoji="0" lang="uk-UA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 та оцінює роботу школи й приймає дієві заходи</a:t>
              </a:r>
              <a:endParaRPr kumimoji="0" lang="cs-CZ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pic>
          <p:nvPicPr>
            <p:cNvPr id="19" name="Obrázek 18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3057" y="602164"/>
              <a:ext cx="938784" cy="1139952"/>
            </a:xfrm>
            <a:prstGeom prst="rect">
              <a:avLst/>
            </a:prstGeom>
          </p:spPr>
        </p:pic>
        <p:sp>
          <p:nvSpPr>
            <p:cNvPr id="28" name="TextovéPole 27"/>
            <p:cNvSpPr txBox="1"/>
            <p:nvPr/>
          </p:nvSpPr>
          <p:spPr>
            <a:xfrm>
              <a:off x="1100269" y="984762"/>
              <a:ext cx="724360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2.1</a:t>
              </a:r>
            </a:p>
          </p:txBody>
        </p:sp>
      </p:grpSp>
      <p:sp>
        <p:nvSpPr>
          <p:cNvPr id="29" name="TextovéPole 28"/>
          <p:cNvSpPr txBox="1"/>
          <p:nvPr/>
        </p:nvSpPr>
        <p:spPr>
          <a:xfrm>
            <a:off x="10964977" y="471678"/>
            <a:ext cx="1227024" cy="246221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2018/2019</a:t>
            </a:r>
          </a:p>
        </p:txBody>
      </p:sp>
      <p:sp>
        <p:nvSpPr>
          <p:cNvPr id="30" name="Nadpis 1"/>
          <p:cNvSpPr txBox="1">
            <a:spLocks/>
          </p:cNvSpPr>
          <p:nvPr/>
        </p:nvSpPr>
        <p:spPr>
          <a:xfrm>
            <a:off x="982663" y="409616"/>
            <a:ext cx="9982314" cy="415498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000" b="1" kern="1200">
                <a:solidFill>
                  <a:schemeClr val="tx1"/>
                </a:solidFill>
                <a:latin typeface="+mn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3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j-ea"/>
                <a:cs typeface="+mj-cs"/>
              </a:rPr>
              <a:t> </a:t>
            </a:r>
            <a:r>
              <a:rPr kumimoji="0" lang="uk-UA" sz="3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j-ea"/>
                <a:cs typeface="+mj-cs"/>
              </a:rPr>
              <a:t>ПЕДАГОГІЧНЕ УПРАВЛІННЯ ШКОЛИ</a:t>
            </a:r>
            <a:endParaRPr kumimoji="0" lang="cs-CZ" sz="3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j-ea"/>
              <a:cs typeface="+mj-cs"/>
            </a:endParaRPr>
          </a:p>
        </p:txBody>
      </p:sp>
      <p:sp>
        <p:nvSpPr>
          <p:cNvPr id="31" name="Obdélník 30"/>
          <p:cNvSpPr/>
          <p:nvPr/>
        </p:nvSpPr>
        <p:spPr>
          <a:xfrm>
            <a:off x="1715957" y="2957788"/>
            <a:ext cx="81304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3200" b="1" i="0" u="none" strike="noStrike" kern="1200" cap="none" spc="0" normalizeH="0" baseline="0" noProof="0" dirty="0">
                <a:ln>
                  <a:noFill/>
                </a:ln>
                <a:solidFill>
                  <a:srgbClr val="23C35E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ДО</a:t>
            </a:r>
            <a:endParaRPr kumimoji="0" lang="cs-CZ" sz="32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2" name="TextBox 155"/>
          <p:cNvSpPr txBox="1"/>
          <p:nvPr/>
        </p:nvSpPr>
        <p:spPr>
          <a:xfrm>
            <a:off x="982661" y="5504760"/>
            <a:ext cx="10794113" cy="400110"/>
          </a:xfrm>
          <a:prstGeom prst="rect">
            <a:avLst/>
          </a:prstGeom>
          <a:solidFill>
            <a:srgbClr val="C60C30"/>
          </a:solidFill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2000" dirty="0">
                <a:solidFill>
                  <a:prstClr val="white"/>
                </a:solidFill>
                <a:latin typeface="Segoe UI"/>
              </a:rPr>
              <a:t>Рівень, який вимагає покращення або незадовільний</a:t>
            </a:r>
            <a:endParaRPr kumimoji="0" lang="id-ID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" name="Obdélník 32"/>
          <p:cNvSpPr/>
          <p:nvPr/>
        </p:nvSpPr>
        <p:spPr>
          <a:xfrm>
            <a:off x="4656419" y="2970141"/>
            <a:ext cx="7549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3200" b="1" i="0" u="none" strike="noStrike" kern="1200" cap="none" spc="0" normalizeH="0" baseline="0" noProof="0" dirty="0">
                <a:ln>
                  <a:noFill/>
                </a:ln>
                <a:solidFill>
                  <a:srgbClr val="1264C3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БО</a:t>
            </a:r>
            <a:endParaRPr kumimoji="0" lang="cs-CZ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5" name="Obdélník 34"/>
          <p:cNvSpPr/>
          <p:nvPr/>
        </p:nvSpPr>
        <p:spPr>
          <a:xfrm>
            <a:off x="7523266" y="2935432"/>
            <a:ext cx="69782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3200" b="1" i="0" u="none" strike="noStrike" kern="1200" cap="none" spc="0" normalizeH="0" baseline="0" noProof="0" dirty="0">
                <a:ln>
                  <a:noFill/>
                </a:ln>
                <a:solidFill>
                  <a:srgbClr val="159596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ГО</a:t>
            </a:r>
            <a:endParaRPr kumimoji="0" lang="cs-CZ" sz="3200" b="0" i="0" u="none" strike="noStrike" kern="1200" cap="none" spc="0" normalizeH="0" baseline="0" noProof="0" dirty="0">
              <a:ln>
                <a:noFill/>
              </a:ln>
              <a:solidFill>
                <a:srgbClr val="159596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6" name="Obdélník 35"/>
          <p:cNvSpPr/>
          <p:nvPr/>
        </p:nvSpPr>
        <p:spPr>
          <a:xfrm>
            <a:off x="10247212" y="2891330"/>
            <a:ext cx="106631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uk-UA" sz="3200" b="1" i="0" u="none" strike="noStrike" kern="1200" cap="none" spc="0" normalizeH="0" baseline="0" noProof="0" dirty="0">
                <a:ln>
                  <a:noFill/>
                </a:ln>
                <a:solidFill>
                  <a:srgbClr val="159596">
                    <a:lumMod val="75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СПО</a:t>
            </a:r>
            <a:endParaRPr kumimoji="0" lang="cs-CZ" sz="3200" b="0" i="0" u="none" strike="noStrike" kern="1200" cap="none" spc="0" normalizeH="0" baseline="0" noProof="0" dirty="0">
              <a:ln>
                <a:noFill/>
              </a:ln>
              <a:solidFill>
                <a:srgbClr val="159596">
                  <a:lumMod val="75000"/>
                </a:srgbClr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5" name="TextovéPole 4"/>
          <p:cNvSpPr txBox="1"/>
          <p:nvPr/>
        </p:nvSpPr>
        <p:spPr>
          <a:xfrm>
            <a:off x="1502955" y="4100470"/>
            <a:ext cx="114300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0" i="0" u="none" strike="noStrike" kern="1200" cap="none" spc="0" normalizeH="0" baseline="0" noProof="0" dirty="0">
                <a:ln>
                  <a:noFill/>
                </a:ln>
                <a:solidFill>
                  <a:srgbClr val="23C35E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39,2 %</a:t>
            </a:r>
          </a:p>
        </p:txBody>
      </p:sp>
      <p:sp>
        <p:nvSpPr>
          <p:cNvPr id="38" name="TextovéPole 37"/>
          <p:cNvSpPr txBox="1"/>
          <p:nvPr/>
        </p:nvSpPr>
        <p:spPr>
          <a:xfrm>
            <a:off x="4434527" y="4100469"/>
            <a:ext cx="114300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0" i="0" u="none" strike="noStrike" kern="1200" cap="none" spc="0" normalizeH="0" baseline="0" noProof="0" dirty="0">
                <a:ln>
                  <a:noFill/>
                </a:ln>
                <a:solidFill>
                  <a:srgbClr val="1264C3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45 %</a:t>
            </a:r>
          </a:p>
        </p:txBody>
      </p:sp>
      <p:sp>
        <p:nvSpPr>
          <p:cNvPr id="39" name="TextovéPole 38"/>
          <p:cNvSpPr txBox="1"/>
          <p:nvPr/>
        </p:nvSpPr>
        <p:spPr>
          <a:xfrm>
            <a:off x="7318643" y="4115856"/>
            <a:ext cx="114300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0" i="0" u="none" strike="noStrike" kern="1200" cap="none" spc="0" normalizeH="0" baseline="0" noProof="0" dirty="0">
                <a:ln>
                  <a:noFill/>
                </a:ln>
                <a:solidFill>
                  <a:srgbClr val="159596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37,5 %</a:t>
            </a:r>
          </a:p>
        </p:txBody>
      </p:sp>
      <p:sp>
        <p:nvSpPr>
          <p:cNvPr id="40" name="TextovéPole 39"/>
          <p:cNvSpPr txBox="1"/>
          <p:nvPr/>
        </p:nvSpPr>
        <p:spPr>
          <a:xfrm>
            <a:off x="10087042" y="4100468"/>
            <a:ext cx="114300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0" i="0" u="none" strike="noStrike" kern="1200" cap="none" spc="0" normalizeH="0" baseline="0" noProof="0" dirty="0">
                <a:ln>
                  <a:noFill/>
                </a:ln>
                <a:solidFill>
                  <a:srgbClr val="159596">
                    <a:lumMod val="75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45,7 %</a:t>
            </a:r>
          </a:p>
        </p:txBody>
      </p:sp>
    </p:spTree>
    <p:extLst>
      <p:ext uri="{BB962C8B-B14F-4D97-AF65-F5344CB8AC3E}">
        <p14:creationId xmlns:p14="http://schemas.microsoft.com/office/powerpoint/2010/main" val="3333799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TextovéPole 81"/>
          <p:cNvSpPr txBox="1"/>
          <p:nvPr/>
        </p:nvSpPr>
        <p:spPr>
          <a:xfrm>
            <a:off x="10897613" y="1224256"/>
            <a:ext cx="69809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84" name="TextovéPole 83"/>
          <p:cNvSpPr txBox="1"/>
          <p:nvPr/>
        </p:nvSpPr>
        <p:spPr>
          <a:xfrm>
            <a:off x="10897613" y="1224256"/>
            <a:ext cx="69809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90" name="TextovéPole 89"/>
          <p:cNvSpPr txBox="1"/>
          <p:nvPr/>
        </p:nvSpPr>
        <p:spPr>
          <a:xfrm>
            <a:off x="10964976" y="334959"/>
            <a:ext cx="1227024" cy="246221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uLnTx/>
                <a:uFillTx/>
                <a:latin typeface="Segoe UI"/>
                <a:ea typeface="+mn-ea"/>
                <a:cs typeface="+mn-cs"/>
              </a:rPr>
              <a:t>2018/2019</a:t>
            </a:r>
          </a:p>
        </p:txBody>
      </p:sp>
      <p:graphicFrame>
        <p:nvGraphicFramePr>
          <p:cNvPr id="6" name="Tabulka 5"/>
          <p:cNvGraphicFramePr>
            <a:graphicFrameLocks noGrp="1"/>
          </p:cNvGraphicFramePr>
          <p:nvPr/>
        </p:nvGraphicFramePr>
        <p:xfrm>
          <a:off x="12739931" y="99239"/>
          <a:ext cx="2600153" cy="437991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241088">
                  <a:extLst>
                    <a:ext uri="{9D8B030D-6E8A-4147-A177-3AD203B41FA5}">
                      <a16:colId xmlns:a16="http://schemas.microsoft.com/office/drawing/2014/main" val="62479070"/>
                    </a:ext>
                  </a:extLst>
                </a:gridCol>
                <a:gridCol w="813154">
                  <a:extLst>
                    <a:ext uri="{9D8B030D-6E8A-4147-A177-3AD203B41FA5}">
                      <a16:colId xmlns:a16="http://schemas.microsoft.com/office/drawing/2014/main" val="1300857805"/>
                    </a:ext>
                  </a:extLst>
                </a:gridCol>
                <a:gridCol w="545911">
                  <a:extLst>
                    <a:ext uri="{9D8B030D-6E8A-4147-A177-3AD203B41FA5}">
                      <a16:colId xmlns:a16="http://schemas.microsoft.com/office/drawing/2014/main" val="3947282203"/>
                    </a:ext>
                  </a:extLst>
                </a:gridCol>
              </a:tblGrid>
              <a:tr h="1089901">
                <a:tc>
                  <a:txBody>
                    <a:bodyPr/>
                    <a:lstStyle/>
                    <a:p>
                      <a:pPr algn="l" fontAlgn="b"/>
                      <a:r>
                        <a:rPr lang="cs-CZ" sz="700" u="none" strike="noStrike" dirty="0">
                          <a:effectLst/>
                        </a:rPr>
                        <a:t>2.3 Vedení školy usiluje o zajištění optim. person. podmínek pro vzdělávání, cíleně pečuje o naplnění </a:t>
                      </a:r>
                      <a:r>
                        <a:rPr lang="cs-CZ" sz="700" u="none" strike="noStrike" dirty="0" err="1">
                          <a:effectLst/>
                        </a:rPr>
                        <a:t>relev</a:t>
                      </a:r>
                      <a:r>
                        <a:rPr lang="cs-CZ" sz="700" u="none" strike="noStrike" dirty="0">
                          <a:effectLst/>
                        </a:rPr>
                        <a:t>. potřeb každého pedagoga a jeho prof. rozvoj, vytváří podmínky pro výměnu </a:t>
                      </a:r>
                      <a:r>
                        <a:rPr lang="cs-CZ" sz="700" u="none" strike="noStrike" dirty="0" err="1">
                          <a:effectLst/>
                        </a:rPr>
                        <a:t>ped</a:t>
                      </a:r>
                      <a:r>
                        <a:rPr lang="cs-CZ" sz="700" u="none" strike="noStrike" dirty="0">
                          <a:effectLst/>
                        </a:rPr>
                        <a:t>. zkušeností s dalšími školami a účinně podporuje začínající pedagogy</a:t>
                      </a:r>
                      <a:endParaRPr lang="cs-CZ" sz="7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u="none" strike="noStrike">
                          <a:effectLst/>
                        </a:rPr>
                        <a:t> 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800" u="none" strike="noStrike">
                          <a:effectLst/>
                        </a:rPr>
                        <a:t>výborná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285742158"/>
                  </a:ext>
                </a:extLst>
              </a:tr>
              <a:tr h="162470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Zlínský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cs-CZ" sz="800" u="none" strike="noStrike">
                          <a:effectLst/>
                        </a:rPr>
                        <a:t>21,1%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276260117"/>
                  </a:ext>
                </a:extLst>
              </a:tr>
              <a:tr h="257244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Moravskoslezský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cs-CZ" sz="800" u="none" strike="noStrike">
                          <a:effectLst/>
                        </a:rPr>
                        <a:t>16,3%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3473817722"/>
                  </a:ext>
                </a:extLst>
              </a:tr>
              <a:tr h="257244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Vysočina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cs-CZ" sz="800" u="none" strike="noStrike">
                          <a:effectLst/>
                        </a:rPr>
                        <a:t>15,2%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3609606228"/>
                  </a:ext>
                </a:extLst>
              </a:tr>
              <a:tr h="257244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Jihočeský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cs-CZ" sz="800" u="none" strike="noStrike">
                          <a:effectLst/>
                        </a:rPr>
                        <a:t>14,3%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2973232514"/>
                  </a:ext>
                </a:extLst>
              </a:tr>
              <a:tr h="162470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Liberecký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cs-CZ" sz="800" u="none" strike="noStrike">
                          <a:effectLst/>
                        </a:rPr>
                        <a:t>11,4%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3339122225"/>
                  </a:ext>
                </a:extLst>
              </a:tr>
              <a:tr h="257244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Celá ČR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cs-CZ" sz="800" u="none" strike="noStrike">
                          <a:effectLst/>
                        </a:rPr>
                        <a:t>9,1%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1991526404"/>
                  </a:ext>
                </a:extLst>
              </a:tr>
              <a:tr h="257244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Královéhradecký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cs-CZ" sz="800" u="none" strike="noStrike">
                          <a:effectLst/>
                        </a:rPr>
                        <a:t>8,3%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4229328687"/>
                  </a:ext>
                </a:extLst>
              </a:tr>
              <a:tr h="257244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Olomoucký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cs-CZ" sz="800" u="none" strike="noStrike">
                          <a:effectLst/>
                        </a:rPr>
                        <a:t>7,5%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1659055942"/>
                  </a:ext>
                </a:extLst>
              </a:tr>
              <a:tr h="162470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Praha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cs-CZ" sz="800" u="none" strike="noStrike">
                          <a:effectLst/>
                        </a:rPr>
                        <a:t>5,7%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2974232691"/>
                  </a:ext>
                </a:extLst>
              </a:tr>
              <a:tr h="257244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Středočeský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cs-CZ" sz="800" u="none" strike="noStrike">
                          <a:effectLst/>
                        </a:rPr>
                        <a:t>5,4%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2651820077"/>
                  </a:ext>
                </a:extLst>
              </a:tr>
              <a:tr h="257244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Jihomoravský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cs-CZ" sz="800" u="none" strike="noStrike">
                          <a:effectLst/>
                        </a:rPr>
                        <a:t>5,1%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907247501"/>
                  </a:ext>
                </a:extLst>
              </a:tr>
              <a:tr h="162470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Pardubický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cs-CZ" sz="800" u="none" strike="noStrike">
                          <a:effectLst/>
                        </a:rPr>
                        <a:t>4,8%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2891344937"/>
                  </a:ext>
                </a:extLst>
              </a:tr>
              <a:tr h="162470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Plzeňský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cs-CZ" sz="800" u="none" strike="noStrike">
                          <a:effectLst/>
                        </a:rPr>
                        <a:t>3,2%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1850906429"/>
                  </a:ext>
                </a:extLst>
              </a:tr>
              <a:tr h="257244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Karlovarský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ctr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3462898643"/>
                  </a:ext>
                </a:extLst>
              </a:tr>
              <a:tr h="162470">
                <a:tc>
                  <a:txBody>
                    <a:bodyPr/>
                    <a:lstStyle/>
                    <a:p>
                      <a:pPr algn="l" fontAlgn="t"/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cs-CZ" sz="800" u="none" strike="noStrike">
                          <a:effectLst/>
                        </a:rPr>
                        <a:t>Ústecký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800" u="none" strike="noStrike" dirty="0">
                          <a:effectLst/>
                        </a:rPr>
                        <a:t> 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6770" marR="6770" marT="6770" marB="0" anchor="ctr"/>
                </a:tc>
                <a:extLst>
                  <a:ext uri="{0D108BD9-81ED-4DB2-BD59-A6C34878D82A}">
                    <a16:rowId xmlns:a16="http://schemas.microsoft.com/office/drawing/2014/main" val="2792163186"/>
                  </a:ext>
                </a:extLst>
              </a:tr>
            </a:tbl>
          </a:graphicData>
        </a:graphic>
      </p:graphicFrame>
      <p:graphicFrame>
        <p:nvGraphicFramePr>
          <p:cNvPr id="100" name="Graf 99"/>
          <p:cNvGraphicFramePr>
            <a:graphicFrameLocks/>
          </p:cNvGraphicFramePr>
          <p:nvPr/>
        </p:nvGraphicFramePr>
        <p:xfrm>
          <a:off x="13049534" y="4695444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3" name="Round Same Side Corner Rectangle 6">
            <a:extLst>
              <a:ext uri="{FF2B5EF4-FFF2-40B4-BE49-F238E27FC236}">
                <a16:creationId xmlns:a16="http://schemas.microsoft.com/office/drawing/2014/main" id="{F9032365-1450-F440-8038-52DCA5BE9F7D}"/>
              </a:ext>
            </a:extLst>
          </p:cNvPr>
          <p:cNvSpPr/>
          <p:nvPr/>
        </p:nvSpPr>
        <p:spPr>
          <a:xfrm rot="16200000">
            <a:off x="-478544" y="3864344"/>
            <a:ext cx="3522906" cy="330812"/>
          </a:xfrm>
          <a:prstGeom prst="round2SameRect">
            <a:avLst>
              <a:gd name="adj1" fmla="val 30962"/>
              <a:gd name="adj2" fmla="val 0"/>
            </a:avLst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009999"/>
              </a:solidFill>
              <a:effectLst/>
              <a:uLnTx/>
              <a:uFillTx/>
              <a:latin typeface="Segoe UI" panose="020B0502040204020203" pitchFamily="34" charset="0"/>
              <a:ea typeface="+mn-ea"/>
              <a:cs typeface="Segoe UI" panose="020B0502040204020203" pitchFamily="34" charset="0"/>
            </a:endParaRPr>
          </a:p>
        </p:txBody>
      </p:sp>
      <p:sp>
        <p:nvSpPr>
          <p:cNvPr id="85" name="Round Same Side Corner Rectangle 5">
            <a:extLst>
              <a:ext uri="{FF2B5EF4-FFF2-40B4-BE49-F238E27FC236}">
                <a16:creationId xmlns:a16="http://schemas.microsoft.com/office/drawing/2014/main" id="{ECFD3062-C932-BD44-8642-3F22833E1A2D}"/>
              </a:ext>
            </a:extLst>
          </p:cNvPr>
          <p:cNvSpPr/>
          <p:nvPr/>
        </p:nvSpPr>
        <p:spPr>
          <a:xfrm rot="5400000">
            <a:off x="4908172" y="-1171778"/>
            <a:ext cx="3522905" cy="10389251"/>
          </a:xfrm>
          <a:prstGeom prst="round2SameRect">
            <a:avLst>
              <a:gd name="adj1" fmla="val 18391"/>
              <a:gd name="adj2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Lato Light" panose="020F0502020204030203" pitchFamily="34" charset="0"/>
              <a:ea typeface="+mn-ea"/>
              <a:cs typeface="+mn-cs"/>
            </a:endParaRPr>
          </a:p>
        </p:txBody>
      </p:sp>
      <p:sp>
        <p:nvSpPr>
          <p:cNvPr id="141" name="TextovéPole 140">
            <a:extLst>
              <a:ext uri="{FF2B5EF4-FFF2-40B4-BE49-F238E27FC236}">
                <a16:creationId xmlns:a16="http://schemas.microsoft.com/office/drawing/2014/main" id="{D3211C5C-E698-46F0-9F98-A86A0B008805}"/>
              </a:ext>
            </a:extLst>
          </p:cNvPr>
          <p:cNvSpPr txBox="1"/>
          <p:nvPr/>
        </p:nvSpPr>
        <p:spPr>
          <a:xfrm>
            <a:off x="10836861" y="2398536"/>
            <a:ext cx="676467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64,0 %</a:t>
            </a:r>
          </a:p>
        </p:txBody>
      </p:sp>
      <p:sp>
        <p:nvSpPr>
          <p:cNvPr id="142" name="TextovéPole 141">
            <a:extLst>
              <a:ext uri="{FF2B5EF4-FFF2-40B4-BE49-F238E27FC236}">
                <a16:creationId xmlns:a16="http://schemas.microsoft.com/office/drawing/2014/main" id="{9E6F6882-96BB-4DCA-9F0B-89CAEA6F94E8}"/>
              </a:ext>
            </a:extLst>
          </p:cNvPr>
          <p:cNvSpPr txBox="1"/>
          <p:nvPr/>
        </p:nvSpPr>
        <p:spPr>
          <a:xfrm>
            <a:off x="10897613" y="3371845"/>
            <a:ext cx="741945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15,8 %</a:t>
            </a:r>
          </a:p>
        </p:txBody>
      </p:sp>
      <p:graphicFrame>
        <p:nvGraphicFramePr>
          <p:cNvPr id="143" name="Chart 149"/>
          <p:cNvGraphicFramePr/>
          <p:nvPr/>
        </p:nvGraphicFramePr>
        <p:xfrm>
          <a:off x="1681199" y="2778701"/>
          <a:ext cx="2102296" cy="21872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5" name="TextBox 151"/>
          <p:cNvSpPr txBox="1"/>
          <p:nvPr/>
        </p:nvSpPr>
        <p:spPr>
          <a:xfrm>
            <a:off x="2007757" y="3551303"/>
            <a:ext cx="1611640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3200" b="0" i="0" u="none" strike="noStrike" kern="1200" cap="none" spc="0" normalizeH="0" baseline="0" noProof="0" dirty="0">
                <a:ln>
                  <a:noFill/>
                </a:ln>
                <a:solidFill>
                  <a:srgbClr val="C60C3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45,0 %</a:t>
            </a:r>
            <a:endParaRPr kumimoji="0" lang="id-ID" sz="3200" b="0" i="0" u="none" strike="noStrike" kern="1200" cap="none" spc="0" normalizeH="0" baseline="0" noProof="0" dirty="0">
              <a:ln>
                <a:noFill/>
              </a:ln>
              <a:solidFill>
                <a:srgbClr val="C60C3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pic>
        <p:nvPicPr>
          <p:cNvPr id="146" name="Obrázek 14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92544" y="2515814"/>
            <a:ext cx="308957" cy="205597"/>
          </a:xfrm>
          <a:prstGeom prst="rect">
            <a:avLst/>
          </a:prstGeom>
        </p:spPr>
      </p:pic>
      <p:sp>
        <p:nvSpPr>
          <p:cNvPr id="147" name="Nadpis 1"/>
          <p:cNvSpPr txBox="1">
            <a:spLocks/>
          </p:cNvSpPr>
          <p:nvPr/>
        </p:nvSpPr>
        <p:spPr>
          <a:xfrm>
            <a:off x="2021918" y="815289"/>
            <a:ext cx="8322064" cy="484748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000" b="1" kern="1200">
                <a:solidFill>
                  <a:schemeClr val="tx1"/>
                </a:solidFill>
                <a:latin typeface="+mn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sz="2400" dirty="0">
                <a:solidFill>
                  <a:schemeClr val="tx2"/>
                </a:solidFill>
                <a:latin typeface="Segoe UI"/>
              </a:rPr>
              <a:t>ОЦІНЮВАННЯ </a:t>
            </a:r>
            <a:r>
              <a:rPr kumimoji="0" lang="ru-RU" sz="2400" b="1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"/>
                <a:ea typeface="+mj-ea"/>
                <a:cs typeface="+mj-cs"/>
              </a:rPr>
              <a:t>ПЕДАГОГІЧНОГО УПРАВЛІННЯ ШКОЛИ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100" b="1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Segoe UI"/>
              <a:ea typeface="+mj-ea"/>
              <a:cs typeface="+mj-cs"/>
            </a:endParaRPr>
          </a:p>
        </p:txBody>
      </p:sp>
      <p:grpSp>
        <p:nvGrpSpPr>
          <p:cNvPr id="86" name="Skupina 85"/>
          <p:cNvGrpSpPr/>
          <p:nvPr/>
        </p:nvGrpSpPr>
        <p:grpSpPr>
          <a:xfrm>
            <a:off x="982661" y="713457"/>
            <a:ext cx="10765175" cy="1139952"/>
            <a:chOff x="993057" y="602164"/>
            <a:chExt cx="10765175" cy="1139952"/>
          </a:xfrm>
        </p:grpSpPr>
        <p:sp>
          <p:nvSpPr>
            <p:cNvPr id="95" name="Obdélník 94"/>
            <p:cNvSpPr/>
            <p:nvPr/>
          </p:nvSpPr>
          <p:spPr>
            <a:xfrm>
              <a:off x="1679309" y="1061706"/>
              <a:ext cx="10078923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marL="266700" marR="0" lvl="1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Керівництво</a:t>
              </a:r>
              <a:r>
                <a:rPr kumimoji="0" lang="ru-RU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 </a:t>
              </a:r>
              <a:r>
                <a:rPr kumimoji="0" lang="ru-RU" sz="1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школи</a:t>
              </a:r>
              <a:r>
                <a:rPr kumimoji="0" lang="ru-RU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 активно </a:t>
              </a:r>
              <a:r>
                <a:rPr kumimoji="0" lang="ru-RU" sz="1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керує</a:t>
              </a:r>
              <a:r>
                <a:rPr kumimoji="0" lang="ru-RU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, регулярно </a:t>
              </a:r>
              <a:r>
                <a:rPr kumimoji="0" lang="ru-RU" sz="1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моніторить</a:t>
              </a:r>
              <a:r>
                <a:rPr kumimoji="0" lang="ru-RU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 та </a:t>
              </a:r>
              <a:r>
                <a:rPr kumimoji="0" lang="ru-RU" sz="1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оцінює</a:t>
              </a:r>
              <a:r>
                <a:rPr kumimoji="0" lang="ru-RU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 роботу </a:t>
              </a:r>
              <a:r>
                <a:rPr kumimoji="0" lang="ru-RU" sz="1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школи</a:t>
              </a:r>
              <a:r>
                <a:rPr kumimoji="0" lang="ru-RU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 й </a:t>
              </a:r>
              <a:r>
                <a:rPr kumimoji="0" lang="ru-RU" sz="1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приймає</a:t>
              </a:r>
              <a:r>
                <a:rPr kumimoji="0" lang="ru-RU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 </a:t>
              </a:r>
              <a:r>
                <a:rPr kumimoji="0" lang="ru-RU" sz="1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дієві</a:t>
              </a:r>
              <a:r>
                <a:rPr kumimoji="0" lang="ru-RU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 заходи</a:t>
              </a:r>
            </a:p>
          </p:txBody>
        </p:sp>
        <p:pic>
          <p:nvPicPr>
            <p:cNvPr id="101" name="Obrázek 100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3057" y="602164"/>
              <a:ext cx="938784" cy="1139952"/>
            </a:xfrm>
            <a:prstGeom prst="rect">
              <a:avLst/>
            </a:prstGeom>
          </p:spPr>
        </p:pic>
        <p:sp>
          <p:nvSpPr>
            <p:cNvPr id="102" name="TextovéPole 101"/>
            <p:cNvSpPr txBox="1"/>
            <p:nvPr/>
          </p:nvSpPr>
          <p:spPr>
            <a:xfrm>
              <a:off x="1100269" y="984762"/>
              <a:ext cx="724360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75000"/>
                    </a:prstClr>
                  </a:solidFill>
                  <a:effectLst/>
                  <a:uLnTx/>
                  <a:uFillTx/>
                  <a:latin typeface="Segoe UI"/>
                  <a:ea typeface="+mn-ea"/>
                  <a:cs typeface="+mn-cs"/>
                </a:rPr>
                <a:t>2.1</a:t>
              </a:r>
            </a:p>
          </p:txBody>
        </p:sp>
      </p:grpSp>
      <p:graphicFrame>
        <p:nvGraphicFramePr>
          <p:cNvPr id="23" name="Chart 149"/>
          <p:cNvGraphicFramePr/>
          <p:nvPr/>
        </p:nvGraphicFramePr>
        <p:xfrm>
          <a:off x="1709304" y="2778700"/>
          <a:ext cx="2102296" cy="21872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4" name="Obdélník 23"/>
          <p:cNvSpPr/>
          <p:nvPr/>
        </p:nvSpPr>
        <p:spPr>
          <a:xfrm>
            <a:off x="1677778" y="4857844"/>
            <a:ext cx="3954737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C60C3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Рівень</a:t>
            </a: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srgbClr val="C60C3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, </a:t>
            </a:r>
            <a:r>
              <a:rPr kumimoji="0" lang="ru-RU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C60C3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який</a:t>
            </a: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srgbClr val="C60C3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ru-RU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C60C3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вимагає</a:t>
            </a: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srgbClr val="C60C3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C60C3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покращення</a:t>
            </a: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srgbClr val="C60C3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ru-RU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C60C3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або</a:t>
            </a:r>
            <a:r>
              <a:rPr kumimoji="0" lang="ru-RU" sz="2000" b="0" i="0" u="none" strike="noStrike" kern="1200" cap="none" spc="0" normalizeH="0" baseline="0" noProof="0" dirty="0">
                <a:ln>
                  <a:noFill/>
                </a:ln>
                <a:solidFill>
                  <a:srgbClr val="C60C3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ru-RU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C60C3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незадовільний</a:t>
            </a:r>
            <a:endParaRPr kumimoji="0" lang="ru-RU" sz="2000" b="0" i="0" u="none" strike="noStrike" kern="1200" cap="none" spc="0" normalizeH="0" baseline="0" noProof="0" dirty="0">
              <a:ln>
                <a:noFill/>
              </a:ln>
              <a:solidFill>
                <a:srgbClr val="C60C3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67" name="TextovéPole 66"/>
          <p:cNvSpPr txBox="1"/>
          <p:nvPr/>
        </p:nvSpPr>
        <p:spPr>
          <a:xfrm>
            <a:off x="0" y="0"/>
            <a:ext cx="767508" cy="657216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3000" b="1" i="0" u="none" strike="noStrike" kern="1200" cap="none" spc="0" normalizeH="0" baseline="0" noProof="0" dirty="0">
                <a:ln>
                  <a:noFill/>
                </a:ln>
                <a:solidFill>
                  <a:srgbClr val="0547A3">
                    <a:lumMod val="40000"/>
                    <a:lumOff val="6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ZV</a:t>
            </a:r>
          </a:p>
        </p:txBody>
      </p:sp>
      <p:grpSp>
        <p:nvGrpSpPr>
          <p:cNvPr id="68" name="Skupina 67"/>
          <p:cNvGrpSpPr/>
          <p:nvPr/>
        </p:nvGrpSpPr>
        <p:grpSpPr>
          <a:xfrm>
            <a:off x="4968779" y="2436888"/>
            <a:ext cx="5748492" cy="3154409"/>
            <a:chOff x="4390482" y="1501255"/>
            <a:chExt cx="7007391" cy="4041090"/>
          </a:xfrm>
        </p:grpSpPr>
        <p:sp>
          <p:nvSpPr>
            <p:cNvPr id="69" name="Obdélník 68">
              <a:extLst>
                <a:ext uri="{FF2B5EF4-FFF2-40B4-BE49-F238E27FC236}">
                  <a16:creationId xmlns:a16="http://schemas.microsoft.com/office/drawing/2014/main" id="{20344B53-A595-439F-B92B-26144ED62B14}"/>
                </a:ext>
              </a:extLst>
            </p:cNvPr>
            <p:cNvSpPr/>
            <p:nvPr/>
          </p:nvSpPr>
          <p:spPr>
            <a:xfrm>
              <a:off x="11166313" y="1507410"/>
              <a:ext cx="231560" cy="1600200"/>
            </a:xfrm>
            <a:prstGeom prst="rect">
              <a:avLst/>
            </a:prstGeom>
            <a:gradFill>
              <a:gsLst>
                <a:gs pos="100000">
                  <a:srgbClr val="C60C30">
                    <a:alpha val="10000"/>
                  </a:srgbClr>
                </a:gs>
                <a:gs pos="0">
                  <a:srgbClr val="C60C30"/>
                </a:gs>
              </a:gsLst>
              <a:lin ang="5400000" scaled="0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/>
                <a:ea typeface="+mn-ea"/>
                <a:cs typeface="+mn-cs"/>
              </a:endParaRPr>
            </a:p>
          </p:txBody>
        </p:sp>
        <p:sp>
          <p:nvSpPr>
            <p:cNvPr id="70" name="Freeform 5">
              <a:extLst>
                <a:ext uri="{FF2B5EF4-FFF2-40B4-BE49-F238E27FC236}">
                  <a16:creationId xmlns:a16="http://schemas.microsoft.com/office/drawing/2014/main" id="{B7AFBA2F-445C-443C-96B4-AC935CAE8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9327" y="3950782"/>
              <a:ext cx="1324939" cy="1087268"/>
            </a:xfrm>
            <a:custGeom>
              <a:avLst/>
              <a:gdLst>
                <a:gd name="T0" fmla="*/ 843 w 878"/>
                <a:gd name="T1" fmla="*/ 115 h 699"/>
                <a:gd name="T2" fmla="*/ 794 w 878"/>
                <a:gd name="T3" fmla="*/ 55 h 699"/>
                <a:gd name="T4" fmla="*/ 761 w 878"/>
                <a:gd name="T5" fmla="*/ 41 h 699"/>
                <a:gd name="T6" fmla="*/ 693 w 878"/>
                <a:gd name="T7" fmla="*/ 16 h 699"/>
                <a:gd name="T8" fmla="*/ 600 w 878"/>
                <a:gd name="T9" fmla="*/ 25 h 699"/>
                <a:gd name="T10" fmla="*/ 537 w 878"/>
                <a:gd name="T11" fmla="*/ 0 h 699"/>
                <a:gd name="T12" fmla="*/ 488 w 878"/>
                <a:gd name="T13" fmla="*/ 16 h 699"/>
                <a:gd name="T14" fmla="*/ 450 w 878"/>
                <a:gd name="T15" fmla="*/ 82 h 699"/>
                <a:gd name="T16" fmla="*/ 384 w 878"/>
                <a:gd name="T17" fmla="*/ 76 h 699"/>
                <a:gd name="T18" fmla="*/ 352 w 878"/>
                <a:gd name="T19" fmla="*/ 131 h 699"/>
                <a:gd name="T20" fmla="*/ 283 w 878"/>
                <a:gd name="T21" fmla="*/ 134 h 699"/>
                <a:gd name="T22" fmla="*/ 242 w 878"/>
                <a:gd name="T23" fmla="*/ 189 h 699"/>
                <a:gd name="T24" fmla="*/ 180 w 878"/>
                <a:gd name="T25" fmla="*/ 169 h 699"/>
                <a:gd name="T26" fmla="*/ 144 w 878"/>
                <a:gd name="T27" fmla="*/ 161 h 699"/>
                <a:gd name="T28" fmla="*/ 136 w 878"/>
                <a:gd name="T29" fmla="*/ 229 h 699"/>
                <a:gd name="T30" fmla="*/ 68 w 878"/>
                <a:gd name="T31" fmla="*/ 257 h 699"/>
                <a:gd name="T32" fmla="*/ 10 w 878"/>
                <a:gd name="T33" fmla="*/ 320 h 699"/>
                <a:gd name="T34" fmla="*/ 21 w 878"/>
                <a:gd name="T35" fmla="*/ 383 h 699"/>
                <a:gd name="T36" fmla="*/ 54 w 878"/>
                <a:gd name="T37" fmla="*/ 415 h 699"/>
                <a:gd name="T38" fmla="*/ 0 w 878"/>
                <a:gd name="T39" fmla="*/ 464 h 699"/>
                <a:gd name="T40" fmla="*/ 70 w 878"/>
                <a:gd name="T41" fmla="*/ 473 h 699"/>
                <a:gd name="T42" fmla="*/ 84 w 878"/>
                <a:gd name="T43" fmla="*/ 527 h 699"/>
                <a:gd name="T44" fmla="*/ 169 w 878"/>
                <a:gd name="T45" fmla="*/ 552 h 699"/>
                <a:gd name="T46" fmla="*/ 199 w 878"/>
                <a:gd name="T47" fmla="*/ 585 h 699"/>
                <a:gd name="T48" fmla="*/ 267 w 878"/>
                <a:gd name="T49" fmla="*/ 598 h 699"/>
                <a:gd name="T50" fmla="*/ 302 w 878"/>
                <a:gd name="T51" fmla="*/ 645 h 699"/>
                <a:gd name="T52" fmla="*/ 362 w 878"/>
                <a:gd name="T53" fmla="*/ 686 h 699"/>
                <a:gd name="T54" fmla="*/ 403 w 878"/>
                <a:gd name="T55" fmla="*/ 699 h 699"/>
                <a:gd name="T56" fmla="*/ 472 w 878"/>
                <a:gd name="T57" fmla="*/ 626 h 699"/>
                <a:gd name="T58" fmla="*/ 543 w 878"/>
                <a:gd name="T59" fmla="*/ 544 h 699"/>
                <a:gd name="T60" fmla="*/ 641 w 878"/>
                <a:gd name="T61" fmla="*/ 514 h 699"/>
                <a:gd name="T62" fmla="*/ 682 w 878"/>
                <a:gd name="T63" fmla="*/ 388 h 699"/>
                <a:gd name="T64" fmla="*/ 701 w 878"/>
                <a:gd name="T65" fmla="*/ 287 h 699"/>
                <a:gd name="T66" fmla="*/ 777 w 878"/>
                <a:gd name="T67" fmla="*/ 227 h 699"/>
                <a:gd name="T68" fmla="*/ 851 w 878"/>
                <a:gd name="T69" fmla="*/ 194 h 699"/>
                <a:gd name="T70" fmla="*/ 878 w 878"/>
                <a:gd name="T71" fmla="*/ 131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78" h="699">
                  <a:moveTo>
                    <a:pt x="878" y="131"/>
                  </a:moveTo>
                  <a:lnTo>
                    <a:pt x="843" y="115"/>
                  </a:lnTo>
                  <a:lnTo>
                    <a:pt x="837" y="79"/>
                  </a:lnTo>
                  <a:lnTo>
                    <a:pt x="794" y="55"/>
                  </a:lnTo>
                  <a:lnTo>
                    <a:pt x="791" y="27"/>
                  </a:lnTo>
                  <a:lnTo>
                    <a:pt x="761" y="41"/>
                  </a:lnTo>
                  <a:lnTo>
                    <a:pt x="728" y="41"/>
                  </a:lnTo>
                  <a:lnTo>
                    <a:pt x="693" y="16"/>
                  </a:lnTo>
                  <a:lnTo>
                    <a:pt x="646" y="5"/>
                  </a:lnTo>
                  <a:lnTo>
                    <a:pt x="600" y="25"/>
                  </a:lnTo>
                  <a:lnTo>
                    <a:pt x="570" y="0"/>
                  </a:lnTo>
                  <a:lnTo>
                    <a:pt x="537" y="0"/>
                  </a:lnTo>
                  <a:lnTo>
                    <a:pt x="513" y="25"/>
                  </a:lnTo>
                  <a:lnTo>
                    <a:pt x="488" y="16"/>
                  </a:lnTo>
                  <a:lnTo>
                    <a:pt x="450" y="41"/>
                  </a:lnTo>
                  <a:lnTo>
                    <a:pt x="450" y="82"/>
                  </a:lnTo>
                  <a:lnTo>
                    <a:pt x="417" y="115"/>
                  </a:lnTo>
                  <a:lnTo>
                    <a:pt x="384" y="76"/>
                  </a:lnTo>
                  <a:lnTo>
                    <a:pt x="338" y="93"/>
                  </a:lnTo>
                  <a:lnTo>
                    <a:pt x="352" y="131"/>
                  </a:lnTo>
                  <a:lnTo>
                    <a:pt x="311" y="145"/>
                  </a:lnTo>
                  <a:lnTo>
                    <a:pt x="283" y="134"/>
                  </a:lnTo>
                  <a:lnTo>
                    <a:pt x="259" y="158"/>
                  </a:lnTo>
                  <a:lnTo>
                    <a:pt x="242" y="189"/>
                  </a:lnTo>
                  <a:lnTo>
                    <a:pt x="218" y="167"/>
                  </a:lnTo>
                  <a:lnTo>
                    <a:pt x="180" y="169"/>
                  </a:lnTo>
                  <a:lnTo>
                    <a:pt x="169" y="139"/>
                  </a:lnTo>
                  <a:lnTo>
                    <a:pt x="144" y="161"/>
                  </a:lnTo>
                  <a:lnTo>
                    <a:pt x="158" y="208"/>
                  </a:lnTo>
                  <a:lnTo>
                    <a:pt x="136" y="229"/>
                  </a:lnTo>
                  <a:lnTo>
                    <a:pt x="122" y="249"/>
                  </a:lnTo>
                  <a:lnTo>
                    <a:pt x="68" y="257"/>
                  </a:lnTo>
                  <a:lnTo>
                    <a:pt x="32" y="292"/>
                  </a:lnTo>
                  <a:lnTo>
                    <a:pt x="10" y="320"/>
                  </a:lnTo>
                  <a:lnTo>
                    <a:pt x="30" y="352"/>
                  </a:lnTo>
                  <a:lnTo>
                    <a:pt x="21" y="383"/>
                  </a:lnTo>
                  <a:lnTo>
                    <a:pt x="60" y="388"/>
                  </a:lnTo>
                  <a:lnTo>
                    <a:pt x="54" y="415"/>
                  </a:lnTo>
                  <a:lnTo>
                    <a:pt x="30" y="434"/>
                  </a:lnTo>
                  <a:lnTo>
                    <a:pt x="0" y="464"/>
                  </a:lnTo>
                  <a:lnTo>
                    <a:pt x="21" y="492"/>
                  </a:lnTo>
                  <a:lnTo>
                    <a:pt x="70" y="473"/>
                  </a:lnTo>
                  <a:lnTo>
                    <a:pt x="87" y="492"/>
                  </a:lnTo>
                  <a:lnTo>
                    <a:pt x="84" y="527"/>
                  </a:lnTo>
                  <a:lnTo>
                    <a:pt x="120" y="546"/>
                  </a:lnTo>
                  <a:lnTo>
                    <a:pt x="169" y="552"/>
                  </a:lnTo>
                  <a:lnTo>
                    <a:pt x="166" y="587"/>
                  </a:lnTo>
                  <a:lnTo>
                    <a:pt x="199" y="585"/>
                  </a:lnTo>
                  <a:lnTo>
                    <a:pt x="229" y="615"/>
                  </a:lnTo>
                  <a:lnTo>
                    <a:pt x="267" y="598"/>
                  </a:lnTo>
                  <a:lnTo>
                    <a:pt x="302" y="620"/>
                  </a:lnTo>
                  <a:lnTo>
                    <a:pt x="302" y="645"/>
                  </a:lnTo>
                  <a:lnTo>
                    <a:pt x="341" y="653"/>
                  </a:lnTo>
                  <a:lnTo>
                    <a:pt x="362" y="686"/>
                  </a:lnTo>
                  <a:lnTo>
                    <a:pt x="373" y="699"/>
                  </a:lnTo>
                  <a:lnTo>
                    <a:pt x="403" y="699"/>
                  </a:lnTo>
                  <a:lnTo>
                    <a:pt x="444" y="675"/>
                  </a:lnTo>
                  <a:lnTo>
                    <a:pt x="472" y="626"/>
                  </a:lnTo>
                  <a:lnTo>
                    <a:pt x="532" y="623"/>
                  </a:lnTo>
                  <a:lnTo>
                    <a:pt x="543" y="544"/>
                  </a:lnTo>
                  <a:lnTo>
                    <a:pt x="564" y="519"/>
                  </a:lnTo>
                  <a:lnTo>
                    <a:pt x="641" y="514"/>
                  </a:lnTo>
                  <a:lnTo>
                    <a:pt x="682" y="456"/>
                  </a:lnTo>
                  <a:lnTo>
                    <a:pt x="682" y="388"/>
                  </a:lnTo>
                  <a:lnTo>
                    <a:pt x="701" y="328"/>
                  </a:lnTo>
                  <a:lnTo>
                    <a:pt x="701" y="287"/>
                  </a:lnTo>
                  <a:lnTo>
                    <a:pt x="734" y="238"/>
                  </a:lnTo>
                  <a:lnTo>
                    <a:pt x="777" y="227"/>
                  </a:lnTo>
                  <a:lnTo>
                    <a:pt x="815" y="208"/>
                  </a:lnTo>
                  <a:lnTo>
                    <a:pt x="851" y="194"/>
                  </a:lnTo>
                  <a:lnTo>
                    <a:pt x="878" y="131"/>
                  </a:lnTo>
                  <a:lnTo>
                    <a:pt x="878" y="131"/>
                  </a:lnTo>
                  <a:close/>
                </a:path>
              </a:pathLst>
            </a:custGeom>
            <a:solidFill>
              <a:sysClr val="window" lastClr="FFFFFF">
                <a:alpha val="39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71" name="Freeform 11">
              <a:extLst>
                <a:ext uri="{FF2B5EF4-FFF2-40B4-BE49-F238E27FC236}">
                  <a16:creationId xmlns:a16="http://schemas.microsoft.com/office/drawing/2014/main" id="{5E42F6F3-D732-4AF7-9435-E5F1DE138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5639" y="2893068"/>
              <a:ext cx="1498480" cy="1028161"/>
            </a:xfrm>
            <a:custGeom>
              <a:avLst/>
              <a:gdLst>
                <a:gd name="T0" fmla="*/ 982 w 993"/>
                <a:gd name="T1" fmla="*/ 46 h 661"/>
                <a:gd name="T2" fmla="*/ 947 w 993"/>
                <a:gd name="T3" fmla="*/ 150 h 661"/>
                <a:gd name="T4" fmla="*/ 903 w 993"/>
                <a:gd name="T5" fmla="*/ 224 h 661"/>
                <a:gd name="T6" fmla="*/ 920 w 993"/>
                <a:gd name="T7" fmla="*/ 289 h 661"/>
                <a:gd name="T8" fmla="*/ 939 w 993"/>
                <a:gd name="T9" fmla="*/ 347 h 661"/>
                <a:gd name="T10" fmla="*/ 930 w 993"/>
                <a:gd name="T11" fmla="*/ 418 h 661"/>
                <a:gd name="T12" fmla="*/ 955 w 993"/>
                <a:gd name="T13" fmla="*/ 494 h 661"/>
                <a:gd name="T14" fmla="*/ 990 w 993"/>
                <a:gd name="T15" fmla="*/ 554 h 661"/>
                <a:gd name="T16" fmla="*/ 960 w 993"/>
                <a:gd name="T17" fmla="*/ 617 h 661"/>
                <a:gd name="T18" fmla="*/ 906 w 993"/>
                <a:gd name="T19" fmla="*/ 609 h 661"/>
                <a:gd name="T20" fmla="*/ 775 w 993"/>
                <a:gd name="T21" fmla="*/ 644 h 661"/>
                <a:gd name="T22" fmla="*/ 685 w 993"/>
                <a:gd name="T23" fmla="*/ 661 h 661"/>
                <a:gd name="T24" fmla="*/ 606 w 993"/>
                <a:gd name="T25" fmla="*/ 620 h 661"/>
                <a:gd name="T26" fmla="*/ 483 w 993"/>
                <a:gd name="T27" fmla="*/ 549 h 661"/>
                <a:gd name="T28" fmla="*/ 428 w 993"/>
                <a:gd name="T29" fmla="*/ 516 h 661"/>
                <a:gd name="T30" fmla="*/ 390 w 993"/>
                <a:gd name="T31" fmla="*/ 521 h 661"/>
                <a:gd name="T32" fmla="*/ 344 w 993"/>
                <a:gd name="T33" fmla="*/ 538 h 661"/>
                <a:gd name="T34" fmla="*/ 322 w 993"/>
                <a:gd name="T35" fmla="*/ 497 h 661"/>
                <a:gd name="T36" fmla="*/ 267 w 993"/>
                <a:gd name="T37" fmla="*/ 478 h 661"/>
                <a:gd name="T38" fmla="*/ 202 w 993"/>
                <a:gd name="T39" fmla="*/ 426 h 661"/>
                <a:gd name="T40" fmla="*/ 93 w 993"/>
                <a:gd name="T41" fmla="*/ 385 h 661"/>
                <a:gd name="T42" fmla="*/ 104 w 993"/>
                <a:gd name="T43" fmla="*/ 317 h 661"/>
                <a:gd name="T44" fmla="*/ 65 w 993"/>
                <a:gd name="T45" fmla="*/ 251 h 661"/>
                <a:gd name="T46" fmla="*/ 33 w 993"/>
                <a:gd name="T47" fmla="*/ 213 h 661"/>
                <a:gd name="T48" fmla="*/ 5 w 993"/>
                <a:gd name="T49" fmla="*/ 166 h 661"/>
                <a:gd name="T50" fmla="*/ 76 w 993"/>
                <a:gd name="T51" fmla="*/ 125 h 661"/>
                <a:gd name="T52" fmla="*/ 164 w 993"/>
                <a:gd name="T53" fmla="*/ 92 h 661"/>
                <a:gd name="T54" fmla="*/ 251 w 993"/>
                <a:gd name="T55" fmla="*/ 51 h 661"/>
                <a:gd name="T56" fmla="*/ 278 w 993"/>
                <a:gd name="T57" fmla="*/ 84 h 661"/>
                <a:gd name="T58" fmla="*/ 319 w 993"/>
                <a:gd name="T59" fmla="*/ 73 h 661"/>
                <a:gd name="T60" fmla="*/ 401 w 993"/>
                <a:gd name="T61" fmla="*/ 54 h 661"/>
                <a:gd name="T62" fmla="*/ 423 w 993"/>
                <a:gd name="T63" fmla="*/ 114 h 661"/>
                <a:gd name="T64" fmla="*/ 472 w 993"/>
                <a:gd name="T65" fmla="*/ 139 h 661"/>
                <a:gd name="T66" fmla="*/ 540 w 993"/>
                <a:gd name="T67" fmla="*/ 188 h 661"/>
                <a:gd name="T68" fmla="*/ 633 w 993"/>
                <a:gd name="T69" fmla="*/ 177 h 661"/>
                <a:gd name="T70" fmla="*/ 674 w 993"/>
                <a:gd name="T71" fmla="*/ 103 h 661"/>
                <a:gd name="T72" fmla="*/ 731 w 993"/>
                <a:gd name="T73" fmla="*/ 54 h 661"/>
                <a:gd name="T74" fmla="*/ 805 w 993"/>
                <a:gd name="T75" fmla="*/ 76 h 661"/>
                <a:gd name="T76" fmla="*/ 920 w 993"/>
                <a:gd name="T77" fmla="*/ 76 h 661"/>
                <a:gd name="T78" fmla="*/ 939 w 993"/>
                <a:gd name="T79" fmla="*/ 19 h 661"/>
                <a:gd name="T80" fmla="*/ 993 w 993"/>
                <a:gd name="T81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93" h="661">
                  <a:moveTo>
                    <a:pt x="993" y="0"/>
                  </a:moveTo>
                  <a:lnTo>
                    <a:pt x="982" y="46"/>
                  </a:lnTo>
                  <a:lnTo>
                    <a:pt x="955" y="101"/>
                  </a:lnTo>
                  <a:lnTo>
                    <a:pt x="947" y="150"/>
                  </a:lnTo>
                  <a:lnTo>
                    <a:pt x="963" y="174"/>
                  </a:lnTo>
                  <a:lnTo>
                    <a:pt x="903" y="224"/>
                  </a:lnTo>
                  <a:lnTo>
                    <a:pt x="903" y="256"/>
                  </a:lnTo>
                  <a:lnTo>
                    <a:pt x="920" y="289"/>
                  </a:lnTo>
                  <a:lnTo>
                    <a:pt x="925" y="333"/>
                  </a:lnTo>
                  <a:lnTo>
                    <a:pt x="939" y="347"/>
                  </a:lnTo>
                  <a:lnTo>
                    <a:pt x="906" y="368"/>
                  </a:lnTo>
                  <a:lnTo>
                    <a:pt x="930" y="418"/>
                  </a:lnTo>
                  <a:lnTo>
                    <a:pt x="955" y="470"/>
                  </a:lnTo>
                  <a:lnTo>
                    <a:pt x="955" y="494"/>
                  </a:lnTo>
                  <a:lnTo>
                    <a:pt x="990" y="511"/>
                  </a:lnTo>
                  <a:lnTo>
                    <a:pt x="990" y="554"/>
                  </a:lnTo>
                  <a:lnTo>
                    <a:pt x="960" y="584"/>
                  </a:lnTo>
                  <a:lnTo>
                    <a:pt x="960" y="617"/>
                  </a:lnTo>
                  <a:lnTo>
                    <a:pt x="941" y="644"/>
                  </a:lnTo>
                  <a:lnTo>
                    <a:pt x="906" y="609"/>
                  </a:lnTo>
                  <a:lnTo>
                    <a:pt x="797" y="609"/>
                  </a:lnTo>
                  <a:lnTo>
                    <a:pt x="775" y="644"/>
                  </a:lnTo>
                  <a:lnTo>
                    <a:pt x="704" y="644"/>
                  </a:lnTo>
                  <a:lnTo>
                    <a:pt x="685" y="661"/>
                  </a:lnTo>
                  <a:lnTo>
                    <a:pt x="641" y="620"/>
                  </a:lnTo>
                  <a:lnTo>
                    <a:pt x="606" y="620"/>
                  </a:lnTo>
                  <a:lnTo>
                    <a:pt x="565" y="568"/>
                  </a:lnTo>
                  <a:lnTo>
                    <a:pt x="483" y="549"/>
                  </a:lnTo>
                  <a:lnTo>
                    <a:pt x="469" y="516"/>
                  </a:lnTo>
                  <a:lnTo>
                    <a:pt x="428" y="516"/>
                  </a:lnTo>
                  <a:lnTo>
                    <a:pt x="428" y="494"/>
                  </a:lnTo>
                  <a:lnTo>
                    <a:pt x="390" y="521"/>
                  </a:lnTo>
                  <a:lnTo>
                    <a:pt x="390" y="554"/>
                  </a:lnTo>
                  <a:lnTo>
                    <a:pt x="344" y="538"/>
                  </a:lnTo>
                  <a:lnTo>
                    <a:pt x="322" y="527"/>
                  </a:lnTo>
                  <a:lnTo>
                    <a:pt x="322" y="497"/>
                  </a:lnTo>
                  <a:lnTo>
                    <a:pt x="292" y="480"/>
                  </a:lnTo>
                  <a:lnTo>
                    <a:pt x="267" y="478"/>
                  </a:lnTo>
                  <a:lnTo>
                    <a:pt x="243" y="450"/>
                  </a:lnTo>
                  <a:lnTo>
                    <a:pt x="202" y="426"/>
                  </a:lnTo>
                  <a:lnTo>
                    <a:pt x="145" y="426"/>
                  </a:lnTo>
                  <a:lnTo>
                    <a:pt x="93" y="385"/>
                  </a:lnTo>
                  <a:lnTo>
                    <a:pt x="82" y="336"/>
                  </a:lnTo>
                  <a:lnTo>
                    <a:pt x="104" y="317"/>
                  </a:lnTo>
                  <a:lnTo>
                    <a:pt x="106" y="270"/>
                  </a:lnTo>
                  <a:lnTo>
                    <a:pt x="65" y="251"/>
                  </a:lnTo>
                  <a:lnTo>
                    <a:pt x="65" y="224"/>
                  </a:lnTo>
                  <a:lnTo>
                    <a:pt x="33" y="213"/>
                  </a:lnTo>
                  <a:lnTo>
                    <a:pt x="0" y="194"/>
                  </a:lnTo>
                  <a:lnTo>
                    <a:pt x="5" y="166"/>
                  </a:lnTo>
                  <a:lnTo>
                    <a:pt x="24" y="136"/>
                  </a:lnTo>
                  <a:lnTo>
                    <a:pt x="76" y="125"/>
                  </a:lnTo>
                  <a:lnTo>
                    <a:pt x="134" y="76"/>
                  </a:lnTo>
                  <a:lnTo>
                    <a:pt x="164" y="92"/>
                  </a:lnTo>
                  <a:lnTo>
                    <a:pt x="221" y="92"/>
                  </a:lnTo>
                  <a:lnTo>
                    <a:pt x="251" y="51"/>
                  </a:lnTo>
                  <a:lnTo>
                    <a:pt x="278" y="51"/>
                  </a:lnTo>
                  <a:lnTo>
                    <a:pt x="278" y="84"/>
                  </a:lnTo>
                  <a:lnTo>
                    <a:pt x="300" y="92"/>
                  </a:lnTo>
                  <a:lnTo>
                    <a:pt x="319" y="73"/>
                  </a:lnTo>
                  <a:lnTo>
                    <a:pt x="357" y="54"/>
                  </a:lnTo>
                  <a:lnTo>
                    <a:pt x="401" y="54"/>
                  </a:lnTo>
                  <a:lnTo>
                    <a:pt x="423" y="76"/>
                  </a:lnTo>
                  <a:lnTo>
                    <a:pt x="423" y="114"/>
                  </a:lnTo>
                  <a:lnTo>
                    <a:pt x="447" y="114"/>
                  </a:lnTo>
                  <a:lnTo>
                    <a:pt x="472" y="139"/>
                  </a:lnTo>
                  <a:lnTo>
                    <a:pt x="516" y="164"/>
                  </a:lnTo>
                  <a:lnTo>
                    <a:pt x="540" y="188"/>
                  </a:lnTo>
                  <a:lnTo>
                    <a:pt x="578" y="177"/>
                  </a:lnTo>
                  <a:lnTo>
                    <a:pt x="633" y="177"/>
                  </a:lnTo>
                  <a:lnTo>
                    <a:pt x="644" y="133"/>
                  </a:lnTo>
                  <a:lnTo>
                    <a:pt x="674" y="103"/>
                  </a:lnTo>
                  <a:lnTo>
                    <a:pt x="731" y="87"/>
                  </a:lnTo>
                  <a:lnTo>
                    <a:pt x="731" y="54"/>
                  </a:lnTo>
                  <a:lnTo>
                    <a:pt x="756" y="54"/>
                  </a:lnTo>
                  <a:lnTo>
                    <a:pt x="805" y="76"/>
                  </a:lnTo>
                  <a:lnTo>
                    <a:pt x="879" y="117"/>
                  </a:lnTo>
                  <a:lnTo>
                    <a:pt x="920" y="76"/>
                  </a:lnTo>
                  <a:lnTo>
                    <a:pt x="941" y="54"/>
                  </a:lnTo>
                  <a:lnTo>
                    <a:pt x="939" y="19"/>
                  </a:lnTo>
                  <a:lnTo>
                    <a:pt x="993" y="0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ysClr val="window" lastClr="FFFFFF">
                <a:alpha val="28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72" name="Freeform 12">
              <a:extLst>
                <a:ext uri="{FF2B5EF4-FFF2-40B4-BE49-F238E27FC236}">
                  <a16:creationId xmlns:a16="http://schemas.microsoft.com/office/drawing/2014/main" id="{E3304755-0AF9-4389-AB30-732D3851D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6873" y="2679970"/>
              <a:ext cx="1745962" cy="1474578"/>
            </a:xfrm>
            <a:custGeom>
              <a:avLst/>
              <a:gdLst>
                <a:gd name="T0" fmla="*/ 169 w 1157"/>
                <a:gd name="T1" fmla="*/ 123 h 948"/>
                <a:gd name="T2" fmla="*/ 115 w 1157"/>
                <a:gd name="T3" fmla="*/ 150 h 948"/>
                <a:gd name="T4" fmla="*/ 57 w 1157"/>
                <a:gd name="T5" fmla="*/ 229 h 948"/>
                <a:gd name="T6" fmla="*/ 52 w 1157"/>
                <a:gd name="T7" fmla="*/ 279 h 948"/>
                <a:gd name="T8" fmla="*/ 5 w 1157"/>
                <a:gd name="T9" fmla="*/ 374 h 948"/>
                <a:gd name="T10" fmla="*/ 8 w 1157"/>
                <a:gd name="T11" fmla="*/ 434 h 948"/>
                <a:gd name="T12" fmla="*/ 22 w 1157"/>
                <a:gd name="T13" fmla="*/ 500 h 948"/>
                <a:gd name="T14" fmla="*/ 49 w 1157"/>
                <a:gd name="T15" fmla="*/ 533 h 948"/>
                <a:gd name="T16" fmla="*/ 109 w 1157"/>
                <a:gd name="T17" fmla="*/ 555 h 948"/>
                <a:gd name="T18" fmla="*/ 186 w 1157"/>
                <a:gd name="T19" fmla="*/ 596 h 948"/>
                <a:gd name="T20" fmla="*/ 240 w 1157"/>
                <a:gd name="T21" fmla="*/ 609 h 948"/>
                <a:gd name="T22" fmla="*/ 295 w 1157"/>
                <a:gd name="T23" fmla="*/ 612 h 948"/>
                <a:gd name="T24" fmla="*/ 371 w 1157"/>
                <a:gd name="T25" fmla="*/ 617 h 948"/>
                <a:gd name="T26" fmla="*/ 407 w 1157"/>
                <a:gd name="T27" fmla="*/ 669 h 948"/>
                <a:gd name="T28" fmla="*/ 458 w 1157"/>
                <a:gd name="T29" fmla="*/ 724 h 948"/>
                <a:gd name="T30" fmla="*/ 483 w 1157"/>
                <a:gd name="T31" fmla="*/ 784 h 948"/>
                <a:gd name="T32" fmla="*/ 532 w 1157"/>
                <a:gd name="T33" fmla="*/ 817 h 948"/>
                <a:gd name="T34" fmla="*/ 595 w 1157"/>
                <a:gd name="T35" fmla="*/ 842 h 948"/>
                <a:gd name="T36" fmla="*/ 688 w 1157"/>
                <a:gd name="T37" fmla="*/ 833 h 948"/>
                <a:gd name="T38" fmla="*/ 756 w 1157"/>
                <a:gd name="T39" fmla="*/ 858 h 948"/>
                <a:gd name="T40" fmla="*/ 789 w 1157"/>
                <a:gd name="T41" fmla="*/ 872 h 948"/>
                <a:gd name="T42" fmla="*/ 838 w 1157"/>
                <a:gd name="T43" fmla="*/ 932 h 948"/>
                <a:gd name="T44" fmla="*/ 898 w 1157"/>
                <a:gd name="T45" fmla="*/ 937 h 948"/>
                <a:gd name="T46" fmla="*/ 947 w 1157"/>
                <a:gd name="T47" fmla="*/ 833 h 948"/>
                <a:gd name="T48" fmla="*/ 1010 w 1157"/>
                <a:gd name="T49" fmla="*/ 831 h 948"/>
                <a:gd name="T50" fmla="*/ 1097 w 1157"/>
                <a:gd name="T51" fmla="*/ 833 h 948"/>
                <a:gd name="T52" fmla="*/ 1157 w 1157"/>
                <a:gd name="T53" fmla="*/ 771 h 948"/>
                <a:gd name="T54" fmla="*/ 1111 w 1157"/>
                <a:gd name="T55" fmla="*/ 639 h 948"/>
                <a:gd name="T56" fmla="*/ 1051 w 1157"/>
                <a:gd name="T57" fmla="*/ 617 h 948"/>
                <a:gd name="T58" fmla="*/ 991 w 1157"/>
                <a:gd name="T59" fmla="*/ 566 h 948"/>
                <a:gd name="T60" fmla="*/ 974 w 1157"/>
                <a:gd name="T61" fmla="*/ 445 h 948"/>
                <a:gd name="T62" fmla="*/ 944 w 1157"/>
                <a:gd name="T63" fmla="*/ 396 h 948"/>
                <a:gd name="T64" fmla="*/ 849 w 1157"/>
                <a:gd name="T65" fmla="*/ 385 h 948"/>
                <a:gd name="T66" fmla="*/ 778 w 1157"/>
                <a:gd name="T67" fmla="*/ 410 h 948"/>
                <a:gd name="T68" fmla="*/ 712 w 1157"/>
                <a:gd name="T69" fmla="*/ 344 h 948"/>
                <a:gd name="T70" fmla="*/ 663 w 1157"/>
                <a:gd name="T71" fmla="*/ 341 h 948"/>
                <a:gd name="T72" fmla="*/ 633 w 1157"/>
                <a:gd name="T73" fmla="*/ 290 h 948"/>
                <a:gd name="T74" fmla="*/ 568 w 1157"/>
                <a:gd name="T75" fmla="*/ 270 h 948"/>
                <a:gd name="T76" fmla="*/ 513 w 1157"/>
                <a:gd name="T77" fmla="*/ 355 h 948"/>
                <a:gd name="T78" fmla="*/ 445 w 1157"/>
                <a:gd name="T79" fmla="*/ 322 h 948"/>
                <a:gd name="T80" fmla="*/ 396 w 1157"/>
                <a:gd name="T81" fmla="*/ 257 h 948"/>
                <a:gd name="T82" fmla="*/ 330 w 1157"/>
                <a:gd name="T83" fmla="*/ 219 h 948"/>
                <a:gd name="T84" fmla="*/ 297 w 1157"/>
                <a:gd name="T85" fmla="*/ 158 h 948"/>
                <a:gd name="T86" fmla="*/ 401 w 1157"/>
                <a:gd name="T87" fmla="*/ 120 h 948"/>
                <a:gd name="T88" fmla="*/ 371 w 1157"/>
                <a:gd name="T89" fmla="*/ 63 h 948"/>
                <a:gd name="T90" fmla="*/ 344 w 1157"/>
                <a:gd name="T91" fmla="*/ 0 h 948"/>
                <a:gd name="T92" fmla="*/ 306 w 1157"/>
                <a:gd name="T93" fmla="*/ 55 h 948"/>
                <a:gd name="T94" fmla="*/ 169 w 1157"/>
                <a:gd name="T95" fmla="*/ 63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57" h="948">
                  <a:moveTo>
                    <a:pt x="169" y="63"/>
                  </a:moveTo>
                  <a:lnTo>
                    <a:pt x="169" y="123"/>
                  </a:lnTo>
                  <a:lnTo>
                    <a:pt x="142" y="123"/>
                  </a:lnTo>
                  <a:lnTo>
                    <a:pt x="115" y="150"/>
                  </a:lnTo>
                  <a:lnTo>
                    <a:pt x="57" y="188"/>
                  </a:lnTo>
                  <a:lnTo>
                    <a:pt x="57" y="229"/>
                  </a:lnTo>
                  <a:lnTo>
                    <a:pt x="35" y="249"/>
                  </a:lnTo>
                  <a:lnTo>
                    <a:pt x="52" y="279"/>
                  </a:lnTo>
                  <a:lnTo>
                    <a:pt x="16" y="328"/>
                  </a:lnTo>
                  <a:lnTo>
                    <a:pt x="5" y="374"/>
                  </a:lnTo>
                  <a:lnTo>
                    <a:pt x="30" y="399"/>
                  </a:lnTo>
                  <a:lnTo>
                    <a:pt x="8" y="434"/>
                  </a:lnTo>
                  <a:lnTo>
                    <a:pt x="0" y="478"/>
                  </a:lnTo>
                  <a:lnTo>
                    <a:pt x="22" y="500"/>
                  </a:lnTo>
                  <a:lnTo>
                    <a:pt x="49" y="500"/>
                  </a:lnTo>
                  <a:lnTo>
                    <a:pt x="49" y="533"/>
                  </a:lnTo>
                  <a:lnTo>
                    <a:pt x="85" y="533"/>
                  </a:lnTo>
                  <a:lnTo>
                    <a:pt x="109" y="555"/>
                  </a:lnTo>
                  <a:lnTo>
                    <a:pt x="153" y="544"/>
                  </a:lnTo>
                  <a:lnTo>
                    <a:pt x="186" y="596"/>
                  </a:lnTo>
                  <a:lnTo>
                    <a:pt x="216" y="596"/>
                  </a:lnTo>
                  <a:lnTo>
                    <a:pt x="240" y="609"/>
                  </a:lnTo>
                  <a:lnTo>
                    <a:pt x="270" y="587"/>
                  </a:lnTo>
                  <a:lnTo>
                    <a:pt x="295" y="612"/>
                  </a:lnTo>
                  <a:lnTo>
                    <a:pt x="327" y="596"/>
                  </a:lnTo>
                  <a:lnTo>
                    <a:pt x="371" y="617"/>
                  </a:lnTo>
                  <a:lnTo>
                    <a:pt x="360" y="669"/>
                  </a:lnTo>
                  <a:lnTo>
                    <a:pt x="407" y="669"/>
                  </a:lnTo>
                  <a:lnTo>
                    <a:pt x="423" y="713"/>
                  </a:lnTo>
                  <a:lnTo>
                    <a:pt x="458" y="724"/>
                  </a:lnTo>
                  <a:lnTo>
                    <a:pt x="488" y="754"/>
                  </a:lnTo>
                  <a:lnTo>
                    <a:pt x="483" y="784"/>
                  </a:lnTo>
                  <a:lnTo>
                    <a:pt x="516" y="784"/>
                  </a:lnTo>
                  <a:lnTo>
                    <a:pt x="532" y="817"/>
                  </a:lnTo>
                  <a:lnTo>
                    <a:pt x="565" y="817"/>
                  </a:lnTo>
                  <a:lnTo>
                    <a:pt x="595" y="842"/>
                  </a:lnTo>
                  <a:lnTo>
                    <a:pt x="641" y="822"/>
                  </a:lnTo>
                  <a:lnTo>
                    <a:pt x="688" y="833"/>
                  </a:lnTo>
                  <a:lnTo>
                    <a:pt x="723" y="858"/>
                  </a:lnTo>
                  <a:lnTo>
                    <a:pt x="756" y="858"/>
                  </a:lnTo>
                  <a:lnTo>
                    <a:pt x="786" y="844"/>
                  </a:lnTo>
                  <a:lnTo>
                    <a:pt x="789" y="872"/>
                  </a:lnTo>
                  <a:lnTo>
                    <a:pt x="832" y="896"/>
                  </a:lnTo>
                  <a:lnTo>
                    <a:pt x="838" y="932"/>
                  </a:lnTo>
                  <a:lnTo>
                    <a:pt x="873" y="948"/>
                  </a:lnTo>
                  <a:lnTo>
                    <a:pt x="898" y="937"/>
                  </a:lnTo>
                  <a:lnTo>
                    <a:pt x="950" y="869"/>
                  </a:lnTo>
                  <a:lnTo>
                    <a:pt x="947" y="833"/>
                  </a:lnTo>
                  <a:lnTo>
                    <a:pt x="982" y="817"/>
                  </a:lnTo>
                  <a:lnTo>
                    <a:pt x="1010" y="831"/>
                  </a:lnTo>
                  <a:lnTo>
                    <a:pt x="1059" y="822"/>
                  </a:lnTo>
                  <a:lnTo>
                    <a:pt x="1097" y="833"/>
                  </a:lnTo>
                  <a:lnTo>
                    <a:pt x="1149" y="809"/>
                  </a:lnTo>
                  <a:lnTo>
                    <a:pt x="1157" y="771"/>
                  </a:lnTo>
                  <a:lnTo>
                    <a:pt x="1127" y="694"/>
                  </a:lnTo>
                  <a:lnTo>
                    <a:pt x="1111" y="639"/>
                  </a:lnTo>
                  <a:lnTo>
                    <a:pt x="1070" y="639"/>
                  </a:lnTo>
                  <a:lnTo>
                    <a:pt x="1051" y="617"/>
                  </a:lnTo>
                  <a:lnTo>
                    <a:pt x="999" y="604"/>
                  </a:lnTo>
                  <a:lnTo>
                    <a:pt x="991" y="566"/>
                  </a:lnTo>
                  <a:lnTo>
                    <a:pt x="955" y="489"/>
                  </a:lnTo>
                  <a:lnTo>
                    <a:pt x="974" y="445"/>
                  </a:lnTo>
                  <a:lnTo>
                    <a:pt x="961" y="440"/>
                  </a:lnTo>
                  <a:lnTo>
                    <a:pt x="944" y="396"/>
                  </a:lnTo>
                  <a:lnTo>
                    <a:pt x="911" y="418"/>
                  </a:lnTo>
                  <a:lnTo>
                    <a:pt x="849" y="385"/>
                  </a:lnTo>
                  <a:lnTo>
                    <a:pt x="797" y="377"/>
                  </a:lnTo>
                  <a:lnTo>
                    <a:pt x="778" y="410"/>
                  </a:lnTo>
                  <a:lnTo>
                    <a:pt x="748" y="361"/>
                  </a:lnTo>
                  <a:lnTo>
                    <a:pt x="712" y="344"/>
                  </a:lnTo>
                  <a:lnTo>
                    <a:pt x="693" y="322"/>
                  </a:lnTo>
                  <a:lnTo>
                    <a:pt x="663" y="341"/>
                  </a:lnTo>
                  <a:lnTo>
                    <a:pt x="630" y="328"/>
                  </a:lnTo>
                  <a:lnTo>
                    <a:pt x="633" y="290"/>
                  </a:lnTo>
                  <a:lnTo>
                    <a:pt x="606" y="262"/>
                  </a:lnTo>
                  <a:lnTo>
                    <a:pt x="568" y="270"/>
                  </a:lnTo>
                  <a:lnTo>
                    <a:pt x="548" y="320"/>
                  </a:lnTo>
                  <a:lnTo>
                    <a:pt x="513" y="355"/>
                  </a:lnTo>
                  <a:lnTo>
                    <a:pt x="478" y="355"/>
                  </a:lnTo>
                  <a:lnTo>
                    <a:pt x="445" y="322"/>
                  </a:lnTo>
                  <a:lnTo>
                    <a:pt x="412" y="311"/>
                  </a:lnTo>
                  <a:lnTo>
                    <a:pt x="396" y="257"/>
                  </a:lnTo>
                  <a:lnTo>
                    <a:pt x="363" y="216"/>
                  </a:lnTo>
                  <a:lnTo>
                    <a:pt x="330" y="219"/>
                  </a:lnTo>
                  <a:lnTo>
                    <a:pt x="297" y="186"/>
                  </a:lnTo>
                  <a:lnTo>
                    <a:pt x="297" y="158"/>
                  </a:lnTo>
                  <a:lnTo>
                    <a:pt x="355" y="142"/>
                  </a:lnTo>
                  <a:lnTo>
                    <a:pt x="401" y="120"/>
                  </a:lnTo>
                  <a:lnTo>
                    <a:pt x="401" y="93"/>
                  </a:lnTo>
                  <a:lnTo>
                    <a:pt x="371" y="63"/>
                  </a:lnTo>
                  <a:lnTo>
                    <a:pt x="377" y="33"/>
                  </a:lnTo>
                  <a:lnTo>
                    <a:pt x="344" y="0"/>
                  </a:lnTo>
                  <a:lnTo>
                    <a:pt x="330" y="33"/>
                  </a:lnTo>
                  <a:lnTo>
                    <a:pt x="306" y="55"/>
                  </a:lnTo>
                  <a:lnTo>
                    <a:pt x="226" y="49"/>
                  </a:lnTo>
                  <a:lnTo>
                    <a:pt x="169" y="63"/>
                  </a:lnTo>
                  <a:lnTo>
                    <a:pt x="169" y="63"/>
                  </a:lnTo>
                  <a:close/>
                </a:path>
              </a:pathLst>
            </a:custGeom>
            <a:solidFill>
              <a:sysClr val="window" lastClr="FFFFFF">
                <a:alpha val="5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/>
                </a:rPr>
                <a:t>86,2 %</a:t>
              </a:r>
            </a:p>
          </p:txBody>
        </p:sp>
        <p:sp>
          <p:nvSpPr>
            <p:cNvPr id="73" name="Freeform 17">
              <a:extLst>
                <a:ext uri="{FF2B5EF4-FFF2-40B4-BE49-F238E27FC236}">
                  <a16:creationId xmlns:a16="http://schemas.microsoft.com/office/drawing/2014/main" id="{AB710D32-DF73-4FB7-ACD7-ED5FF31D0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273" y="3491921"/>
              <a:ext cx="1545259" cy="1469912"/>
            </a:xfrm>
            <a:custGeom>
              <a:avLst/>
              <a:gdLst>
                <a:gd name="T0" fmla="*/ 958 w 1024"/>
                <a:gd name="T1" fmla="*/ 235 h 945"/>
                <a:gd name="T2" fmla="*/ 882 w 1024"/>
                <a:gd name="T3" fmla="*/ 183 h 945"/>
                <a:gd name="T4" fmla="*/ 786 w 1024"/>
                <a:gd name="T5" fmla="*/ 131 h 945"/>
                <a:gd name="T6" fmla="*/ 745 w 1024"/>
                <a:gd name="T7" fmla="*/ 109 h 945"/>
                <a:gd name="T8" fmla="*/ 707 w 1024"/>
                <a:gd name="T9" fmla="*/ 169 h 945"/>
                <a:gd name="T10" fmla="*/ 639 w 1024"/>
                <a:gd name="T11" fmla="*/ 142 h 945"/>
                <a:gd name="T12" fmla="*/ 609 w 1024"/>
                <a:gd name="T13" fmla="*/ 95 h 945"/>
                <a:gd name="T14" fmla="*/ 560 w 1024"/>
                <a:gd name="T15" fmla="*/ 65 h 945"/>
                <a:gd name="T16" fmla="*/ 462 w 1024"/>
                <a:gd name="T17" fmla="*/ 41 h 945"/>
                <a:gd name="T18" fmla="*/ 374 w 1024"/>
                <a:gd name="T19" fmla="*/ 3 h 945"/>
                <a:gd name="T20" fmla="*/ 355 w 1024"/>
                <a:gd name="T21" fmla="*/ 57 h 945"/>
                <a:gd name="T22" fmla="*/ 309 w 1024"/>
                <a:gd name="T23" fmla="*/ 82 h 945"/>
                <a:gd name="T24" fmla="*/ 257 w 1024"/>
                <a:gd name="T25" fmla="*/ 98 h 945"/>
                <a:gd name="T26" fmla="*/ 216 w 1024"/>
                <a:gd name="T27" fmla="*/ 104 h 945"/>
                <a:gd name="T28" fmla="*/ 189 w 1024"/>
                <a:gd name="T29" fmla="*/ 147 h 945"/>
                <a:gd name="T30" fmla="*/ 232 w 1024"/>
                <a:gd name="T31" fmla="*/ 202 h 945"/>
                <a:gd name="T32" fmla="*/ 208 w 1024"/>
                <a:gd name="T33" fmla="*/ 251 h 945"/>
                <a:gd name="T34" fmla="*/ 172 w 1024"/>
                <a:gd name="T35" fmla="*/ 265 h 945"/>
                <a:gd name="T36" fmla="*/ 107 w 1024"/>
                <a:gd name="T37" fmla="*/ 262 h 945"/>
                <a:gd name="T38" fmla="*/ 25 w 1024"/>
                <a:gd name="T39" fmla="*/ 287 h 945"/>
                <a:gd name="T40" fmla="*/ 9 w 1024"/>
                <a:gd name="T41" fmla="*/ 333 h 945"/>
                <a:gd name="T42" fmla="*/ 17 w 1024"/>
                <a:gd name="T43" fmla="*/ 412 h 945"/>
                <a:gd name="T44" fmla="*/ 0 w 1024"/>
                <a:gd name="T45" fmla="*/ 481 h 945"/>
                <a:gd name="T46" fmla="*/ 9 w 1024"/>
                <a:gd name="T47" fmla="*/ 541 h 945"/>
                <a:gd name="T48" fmla="*/ 58 w 1024"/>
                <a:gd name="T49" fmla="*/ 596 h 945"/>
                <a:gd name="T50" fmla="*/ 120 w 1024"/>
                <a:gd name="T51" fmla="*/ 601 h 945"/>
                <a:gd name="T52" fmla="*/ 170 w 1024"/>
                <a:gd name="T53" fmla="*/ 661 h 945"/>
                <a:gd name="T54" fmla="*/ 246 w 1024"/>
                <a:gd name="T55" fmla="*/ 661 h 945"/>
                <a:gd name="T56" fmla="*/ 309 w 1024"/>
                <a:gd name="T57" fmla="*/ 680 h 945"/>
                <a:gd name="T58" fmla="*/ 339 w 1024"/>
                <a:gd name="T59" fmla="*/ 751 h 945"/>
                <a:gd name="T60" fmla="*/ 432 w 1024"/>
                <a:gd name="T61" fmla="*/ 743 h 945"/>
                <a:gd name="T62" fmla="*/ 470 w 1024"/>
                <a:gd name="T63" fmla="*/ 803 h 945"/>
                <a:gd name="T64" fmla="*/ 432 w 1024"/>
                <a:gd name="T65" fmla="*/ 847 h 945"/>
                <a:gd name="T66" fmla="*/ 426 w 1024"/>
                <a:gd name="T67" fmla="*/ 904 h 945"/>
                <a:gd name="T68" fmla="*/ 475 w 1024"/>
                <a:gd name="T69" fmla="*/ 926 h 945"/>
                <a:gd name="T70" fmla="*/ 535 w 1024"/>
                <a:gd name="T71" fmla="*/ 913 h 945"/>
                <a:gd name="T72" fmla="*/ 587 w 1024"/>
                <a:gd name="T73" fmla="*/ 904 h 945"/>
                <a:gd name="T74" fmla="*/ 625 w 1024"/>
                <a:gd name="T75" fmla="*/ 872 h 945"/>
                <a:gd name="T76" fmla="*/ 674 w 1024"/>
                <a:gd name="T77" fmla="*/ 841 h 945"/>
                <a:gd name="T78" fmla="*/ 751 w 1024"/>
                <a:gd name="T79" fmla="*/ 847 h 945"/>
                <a:gd name="T80" fmla="*/ 811 w 1024"/>
                <a:gd name="T81" fmla="*/ 844 h 945"/>
                <a:gd name="T82" fmla="*/ 860 w 1024"/>
                <a:gd name="T83" fmla="*/ 800 h 945"/>
                <a:gd name="T84" fmla="*/ 901 w 1024"/>
                <a:gd name="T85" fmla="*/ 773 h 945"/>
                <a:gd name="T86" fmla="*/ 934 w 1024"/>
                <a:gd name="T87" fmla="*/ 749 h 945"/>
                <a:gd name="T88" fmla="*/ 898 w 1024"/>
                <a:gd name="T89" fmla="*/ 702 h 945"/>
                <a:gd name="T90" fmla="*/ 901 w 1024"/>
                <a:gd name="T91" fmla="*/ 650 h 945"/>
                <a:gd name="T92" fmla="*/ 931 w 1024"/>
                <a:gd name="T93" fmla="*/ 604 h 945"/>
                <a:gd name="T94" fmla="*/ 936 w 1024"/>
                <a:gd name="T95" fmla="*/ 557 h 945"/>
                <a:gd name="T96" fmla="*/ 1002 w 1024"/>
                <a:gd name="T97" fmla="*/ 508 h 945"/>
                <a:gd name="T98" fmla="*/ 988 w 1024"/>
                <a:gd name="T99" fmla="*/ 426 h 945"/>
                <a:gd name="T100" fmla="*/ 985 w 1024"/>
                <a:gd name="T101" fmla="*/ 361 h 945"/>
                <a:gd name="T102" fmla="*/ 1024 w 1024"/>
                <a:gd name="T103" fmla="*/ 325 h 945"/>
                <a:gd name="T104" fmla="*/ 1002 w 1024"/>
                <a:gd name="T105" fmla="*/ 276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4" h="945">
                  <a:moveTo>
                    <a:pt x="1002" y="276"/>
                  </a:moveTo>
                  <a:lnTo>
                    <a:pt x="958" y="235"/>
                  </a:lnTo>
                  <a:lnTo>
                    <a:pt x="923" y="235"/>
                  </a:lnTo>
                  <a:lnTo>
                    <a:pt x="882" y="183"/>
                  </a:lnTo>
                  <a:lnTo>
                    <a:pt x="800" y="164"/>
                  </a:lnTo>
                  <a:lnTo>
                    <a:pt x="786" y="131"/>
                  </a:lnTo>
                  <a:lnTo>
                    <a:pt x="745" y="131"/>
                  </a:lnTo>
                  <a:lnTo>
                    <a:pt x="745" y="109"/>
                  </a:lnTo>
                  <a:lnTo>
                    <a:pt x="707" y="136"/>
                  </a:lnTo>
                  <a:lnTo>
                    <a:pt x="707" y="169"/>
                  </a:lnTo>
                  <a:lnTo>
                    <a:pt x="661" y="153"/>
                  </a:lnTo>
                  <a:lnTo>
                    <a:pt x="639" y="142"/>
                  </a:lnTo>
                  <a:lnTo>
                    <a:pt x="639" y="112"/>
                  </a:lnTo>
                  <a:lnTo>
                    <a:pt x="609" y="95"/>
                  </a:lnTo>
                  <a:lnTo>
                    <a:pt x="584" y="93"/>
                  </a:lnTo>
                  <a:lnTo>
                    <a:pt x="560" y="65"/>
                  </a:lnTo>
                  <a:lnTo>
                    <a:pt x="519" y="41"/>
                  </a:lnTo>
                  <a:lnTo>
                    <a:pt x="462" y="41"/>
                  </a:lnTo>
                  <a:lnTo>
                    <a:pt x="410" y="0"/>
                  </a:lnTo>
                  <a:lnTo>
                    <a:pt x="374" y="3"/>
                  </a:lnTo>
                  <a:lnTo>
                    <a:pt x="352" y="22"/>
                  </a:lnTo>
                  <a:lnTo>
                    <a:pt x="355" y="57"/>
                  </a:lnTo>
                  <a:lnTo>
                    <a:pt x="320" y="54"/>
                  </a:lnTo>
                  <a:lnTo>
                    <a:pt x="309" y="82"/>
                  </a:lnTo>
                  <a:lnTo>
                    <a:pt x="276" y="82"/>
                  </a:lnTo>
                  <a:lnTo>
                    <a:pt x="257" y="98"/>
                  </a:lnTo>
                  <a:lnTo>
                    <a:pt x="232" y="93"/>
                  </a:lnTo>
                  <a:lnTo>
                    <a:pt x="216" y="104"/>
                  </a:lnTo>
                  <a:lnTo>
                    <a:pt x="210" y="126"/>
                  </a:lnTo>
                  <a:lnTo>
                    <a:pt x="189" y="147"/>
                  </a:lnTo>
                  <a:lnTo>
                    <a:pt x="186" y="180"/>
                  </a:lnTo>
                  <a:lnTo>
                    <a:pt x="232" y="202"/>
                  </a:lnTo>
                  <a:lnTo>
                    <a:pt x="235" y="232"/>
                  </a:lnTo>
                  <a:lnTo>
                    <a:pt x="208" y="251"/>
                  </a:lnTo>
                  <a:lnTo>
                    <a:pt x="183" y="240"/>
                  </a:lnTo>
                  <a:lnTo>
                    <a:pt x="172" y="265"/>
                  </a:lnTo>
                  <a:lnTo>
                    <a:pt x="145" y="262"/>
                  </a:lnTo>
                  <a:lnTo>
                    <a:pt x="107" y="262"/>
                  </a:lnTo>
                  <a:lnTo>
                    <a:pt x="58" y="254"/>
                  </a:lnTo>
                  <a:lnTo>
                    <a:pt x="25" y="287"/>
                  </a:lnTo>
                  <a:lnTo>
                    <a:pt x="25" y="317"/>
                  </a:lnTo>
                  <a:lnTo>
                    <a:pt x="9" y="333"/>
                  </a:lnTo>
                  <a:lnTo>
                    <a:pt x="19" y="371"/>
                  </a:lnTo>
                  <a:lnTo>
                    <a:pt x="17" y="412"/>
                  </a:lnTo>
                  <a:lnTo>
                    <a:pt x="0" y="434"/>
                  </a:lnTo>
                  <a:lnTo>
                    <a:pt x="0" y="481"/>
                  </a:lnTo>
                  <a:lnTo>
                    <a:pt x="17" y="514"/>
                  </a:lnTo>
                  <a:lnTo>
                    <a:pt x="9" y="541"/>
                  </a:lnTo>
                  <a:lnTo>
                    <a:pt x="25" y="571"/>
                  </a:lnTo>
                  <a:lnTo>
                    <a:pt x="58" y="596"/>
                  </a:lnTo>
                  <a:lnTo>
                    <a:pt x="85" y="582"/>
                  </a:lnTo>
                  <a:lnTo>
                    <a:pt x="120" y="601"/>
                  </a:lnTo>
                  <a:lnTo>
                    <a:pt x="137" y="631"/>
                  </a:lnTo>
                  <a:lnTo>
                    <a:pt x="170" y="661"/>
                  </a:lnTo>
                  <a:lnTo>
                    <a:pt x="200" y="645"/>
                  </a:lnTo>
                  <a:lnTo>
                    <a:pt x="246" y="661"/>
                  </a:lnTo>
                  <a:lnTo>
                    <a:pt x="290" y="653"/>
                  </a:lnTo>
                  <a:lnTo>
                    <a:pt x="309" y="680"/>
                  </a:lnTo>
                  <a:lnTo>
                    <a:pt x="301" y="713"/>
                  </a:lnTo>
                  <a:lnTo>
                    <a:pt x="339" y="751"/>
                  </a:lnTo>
                  <a:lnTo>
                    <a:pt x="391" y="751"/>
                  </a:lnTo>
                  <a:lnTo>
                    <a:pt x="432" y="743"/>
                  </a:lnTo>
                  <a:lnTo>
                    <a:pt x="472" y="779"/>
                  </a:lnTo>
                  <a:lnTo>
                    <a:pt x="470" y="803"/>
                  </a:lnTo>
                  <a:lnTo>
                    <a:pt x="437" y="809"/>
                  </a:lnTo>
                  <a:lnTo>
                    <a:pt x="432" y="847"/>
                  </a:lnTo>
                  <a:lnTo>
                    <a:pt x="399" y="880"/>
                  </a:lnTo>
                  <a:lnTo>
                    <a:pt x="426" y="904"/>
                  </a:lnTo>
                  <a:lnTo>
                    <a:pt x="451" y="940"/>
                  </a:lnTo>
                  <a:lnTo>
                    <a:pt x="475" y="926"/>
                  </a:lnTo>
                  <a:lnTo>
                    <a:pt x="502" y="945"/>
                  </a:lnTo>
                  <a:lnTo>
                    <a:pt x="535" y="913"/>
                  </a:lnTo>
                  <a:lnTo>
                    <a:pt x="568" y="937"/>
                  </a:lnTo>
                  <a:lnTo>
                    <a:pt x="587" y="904"/>
                  </a:lnTo>
                  <a:lnTo>
                    <a:pt x="606" y="899"/>
                  </a:lnTo>
                  <a:lnTo>
                    <a:pt x="625" y="872"/>
                  </a:lnTo>
                  <a:lnTo>
                    <a:pt x="661" y="872"/>
                  </a:lnTo>
                  <a:lnTo>
                    <a:pt x="674" y="841"/>
                  </a:lnTo>
                  <a:lnTo>
                    <a:pt x="715" y="822"/>
                  </a:lnTo>
                  <a:lnTo>
                    <a:pt x="751" y="847"/>
                  </a:lnTo>
                  <a:lnTo>
                    <a:pt x="775" y="833"/>
                  </a:lnTo>
                  <a:lnTo>
                    <a:pt x="811" y="844"/>
                  </a:lnTo>
                  <a:lnTo>
                    <a:pt x="844" y="828"/>
                  </a:lnTo>
                  <a:lnTo>
                    <a:pt x="860" y="800"/>
                  </a:lnTo>
                  <a:lnTo>
                    <a:pt x="887" y="806"/>
                  </a:lnTo>
                  <a:lnTo>
                    <a:pt x="901" y="773"/>
                  </a:lnTo>
                  <a:lnTo>
                    <a:pt x="923" y="768"/>
                  </a:lnTo>
                  <a:lnTo>
                    <a:pt x="934" y="749"/>
                  </a:lnTo>
                  <a:lnTo>
                    <a:pt x="906" y="729"/>
                  </a:lnTo>
                  <a:lnTo>
                    <a:pt x="898" y="702"/>
                  </a:lnTo>
                  <a:lnTo>
                    <a:pt x="931" y="680"/>
                  </a:lnTo>
                  <a:lnTo>
                    <a:pt x="901" y="650"/>
                  </a:lnTo>
                  <a:lnTo>
                    <a:pt x="909" y="623"/>
                  </a:lnTo>
                  <a:lnTo>
                    <a:pt x="931" y="604"/>
                  </a:lnTo>
                  <a:lnTo>
                    <a:pt x="909" y="576"/>
                  </a:lnTo>
                  <a:lnTo>
                    <a:pt x="936" y="557"/>
                  </a:lnTo>
                  <a:lnTo>
                    <a:pt x="947" y="535"/>
                  </a:lnTo>
                  <a:lnTo>
                    <a:pt x="1002" y="508"/>
                  </a:lnTo>
                  <a:lnTo>
                    <a:pt x="1002" y="456"/>
                  </a:lnTo>
                  <a:lnTo>
                    <a:pt x="988" y="426"/>
                  </a:lnTo>
                  <a:lnTo>
                    <a:pt x="1002" y="399"/>
                  </a:lnTo>
                  <a:lnTo>
                    <a:pt x="985" y="361"/>
                  </a:lnTo>
                  <a:lnTo>
                    <a:pt x="1015" y="344"/>
                  </a:lnTo>
                  <a:lnTo>
                    <a:pt x="1024" y="325"/>
                  </a:lnTo>
                  <a:lnTo>
                    <a:pt x="994" y="306"/>
                  </a:lnTo>
                  <a:lnTo>
                    <a:pt x="1002" y="276"/>
                  </a:lnTo>
                  <a:lnTo>
                    <a:pt x="1002" y="276"/>
                  </a:lnTo>
                  <a:close/>
                </a:path>
              </a:pathLst>
            </a:custGeom>
            <a:solidFill>
              <a:sysClr val="window" lastClr="FFFFFF">
                <a:alpha val="58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  <p:grpSp>
          <p:nvGrpSpPr>
            <p:cNvPr id="74" name="Group 4">
              <a:extLst>
                <a:ext uri="{FF2B5EF4-FFF2-40B4-BE49-F238E27FC236}">
                  <a16:creationId xmlns:a16="http://schemas.microsoft.com/office/drawing/2014/main" id="{3A7EA079-182F-4D63-A307-628354A85FE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90482" y="1501255"/>
              <a:ext cx="6811817" cy="4041089"/>
              <a:chOff x="679" y="1024"/>
              <a:chExt cx="4514" cy="2598"/>
            </a:xfrm>
            <a:solidFill>
              <a:srgbClr val="C00C30"/>
            </a:solidFill>
          </p:grpSpPr>
          <p:sp>
            <p:nvSpPr>
              <p:cNvPr id="96" name="Freeform 5">
                <a:extLst>
                  <a:ext uri="{FF2B5EF4-FFF2-40B4-BE49-F238E27FC236}">
                    <a16:creationId xmlns:a16="http://schemas.microsoft.com/office/drawing/2014/main" id="{60CEEAA3-97A8-42AA-BE54-EEFA29FFD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2573"/>
                <a:ext cx="878" cy="699"/>
              </a:xfrm>
              <a:custGeom>
                <a:avLst/>
                <a:gdLst>
                  <a:gd name="T0" fmla="*/ 843 w 878"/>
                  <a:gd name="T1" fmla="*/ 115 h 699"/>
                  <a:gd name="T2" fmla="*/ 794 w 878"/>
                  <a:gd name="T3" fmla="*/ 55 h 699"/>
                  <a:gd name="T4" fmla="*/ 761 w 878"/>
                  <a:gd name="T5" fmla="*/ 41 h 699"/>
                  <a:gd name="T6" fmla="*/ 693 w 878"/>
                  <a:gd name="T7" fmla="*/ 16 h 699"/>
                  <a:gd name="T8" fmla="*/ 600 w 878"/>
                  <a:gd name="T9" fmla="*/ 25 h 699"/>
                  <a:gd name="T10" fmla="*/ 537 w 878"/>
                  <a:gd name="T11" fmla="*/ 0 h 699"/>
                  <a:gd name="T12" fmla="*/ 488 w 878"/>
                  <a:gd name="T13" fmla="*/ 16 h 699"/>
                  <a:gd name="T14" fmla="*/ 450 w 878"/>
                  <a:gd name="T15" fmla="*/ 82 h 699"/>
                  <a:gd name="T16" fmla="*/ 384 w 878"/>
                  <a:gd name="T17" fmla="*/ 76 h 699"/>
                  <a:gd name="T18" fmla="*/ 352 w 878"/>
                  <a:gd name="T19" fmla="*/ 131 h 699"/>
                  <a:gd name="T20" fmla="*/ 283 w 878"/>
                  <a:gd name="T21" fmla="*/ 134 h 699"/>
                  <a:gd name="T22" fmla="*/ 242 w 878"/>
                  <a:gd name="T23" fmla="*/ 189 h 699"/>
                  <a:gd name="T24" fmla="*/ 180 w 878"/>
                  <a:gd name="T25" fmla="*/ 169 h 699"/>
                  <a:gd name="T26" fmla="*/ 144 w 878"/>
                  <a:gd name="T27" fmla="*/ 161 h 699"/>
                  <a:gd name="T28" fmla="*/ 136 w 878"/>
                  <a:gd name="T29" fmla="*/ 229 h 699"/>
                  <a:gd name="T30" fmla="*/ 68 w 878"/>
                  <a:gd name="T31" fmla="*/ 257 h 699"/>
                  <a:gd name="T32" fmla="*/ 10 w 878"/>
                  <a:gd name="T33" fmla="*/ 320 h 699"/>
                  <a:gd name="T34" fmla="*/ 21 w 878"/>
                  <a:gd name="T35" fmla="*/ 383 h 699"/>
                  <a:gd name="T36" fmla="*/ 54 w 878"/>
                  <a:gd name="T37" fmla="*/ 415 h 699"/>
                  <a:gd name="T38" fmla="*/ 0 w 878"/>
                  <a:gd name="T39" fmla="*/ 464 h 699"/>
                  <a:gd name="T40" fmla="*/ 70 w 878"/>
                  <a:gd name="T41" fmla="*/ 473 h 699"/>
                  <a:gd name="T42" fmla="*/ 84 w 878"/>
                  <a:gd name="T43" fmla="*/ 527 h 699"/>
                  <a:gd name="T44" fmla="*/ 169 w 878"/>
                  <a:gd name="T45" fmla="*/ 552 h 699"/>
                  <a:gd name="T46" fmla="*/ 199 w 878"/>
                  <a:gd name="T47" fmla="*/ 585 h 699"/>
                  <a:gd name="T48" fmla="*/ 267 w 878"/>
                  <a:gd name="T49" fmla="*/ 598 h 699"/>
                  <a:gd name="T50" fmla="*/ 302 w 878"/>
                  <a:gd name="T51" fmla="*/ 645 h 699"/>
                  <a:gd name="T52" fmla="*/ 362 w 878"/>
                  <a:gd name="T53" fmla="*/ 686 h 699"/>
                  <a:gd name="T54" fmla="*/ 403 w 878"/>
                  <a:gd name="T55" fmla="*/ 699 h 699"/>
                  <a:gd name="T56" fmla="*/ 472 w 878"/>
                  <a:gd name="T57" fmla="*/ 626 h 699"/>
                  <a:gd name="T58" fmla="*/ 543 w 878"/>
                  <a:gd name="T59" fmla="*/ 544 h 699"/>
                  <a:gd name="T60" fmla="*/ 641 w 878"/>
                  <a:gd name="T61" fmla="*/ 514 h 699"/>
                  <a:gd name="T62" fmla="*/ 682 w 878"/>
                  <a:gd name="T63" fmla="*/ 388 h 699"/>
                  <a:gd name="T64" fmla="*/ 701 w 878"/>
                  <a:gd name="T65" fmla="*/ 287 h 699"/>
                  <a:gd name="T66" fmla="*/ 777 w 878"/>
                  <a:gd name="T67" fmla="*/ 227 h 699"/>
                  <a:gd name="T68" fmla="*/ 851 w 878"/>
                  <a:gd name="T69" fmla="*/ 194 h 699"/>
                  <a:gd name="T70" fmla="*/ 878 w 878"/>
                  <a:gd name="T71" fmla="*/ 131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78" h="699">
                    <a:moveTo>
                      <a:pt x="878" y="131"/>
                    </a:moveTo>
                    <a:lnTo>
                      <a:pt x="843" y="115"/>
                    </a:lnTo>
                    <a:lnTo>
                      <a:pt x="837" y="79"/>
                    </a:lnTo>
                    <a:lnTo>
                      <a:pt x="794" y="55"/>
                    </a:lnTo>
                    <a:lnTo>
                      <a:pt x="791" y="27"/>
                    </a:lnTo>
                    <a:lnTo>
                      <a:pt x="761" y="41"/>
                    </a:lnTo>
                    <a:lnTo>
                      <a:pt x="728" y="41"/>
                    </a:lnTo>
                    <a:lnTo>
                      <a:pt x="693" y="16"/>
                    </a:lnTo>
                    <a:lnTo>
                      <a:pt x="646" y="5"/>
                    </a:lnTo>
                    <a:lnTo>
                      <a:pt x="600" y="25"/>
                    </a:lnTo>
                    <a:lnTo>
                      <a:pt x="570" y="0"/>
                    </a:lnTo>
                    <a:lnTo>
                      <a:pt x="537" y="0"/>
                    </a:lnTo>
                    <a:lnTo>
                      <a:pt x="513" y="25"/>
                    </a:lnTo>
                    <a:lnTo>
                      <a:pt x="488" y="16"/>
                    </a:lnTo>
                    <a:lnTo>
                      <a:pt x="450" y="41"/>
                    </a:lnTo>
                    <a:lnTo>
                      <a:pt x="450" y="82"/>
                    </a:lnTo>
                    <a:lnTo>
                      <a:pt x="417" y="115"/>
                    </a:lnTo>
                    <a:lnTo>
                      <a:pt x="384" y="76"/>
                    </a:lnTo>
                    <a:lnTo>
                      <a:pt x="338" y="93"/>
                    </a:lnTo>
                    <a:lnTo>
                      <a:pt x="352" y="131"/>
                    </a:lnTo>
                    <a:lnTo>
                      <a:pt x="311" y="145"/>
                    </a:lnTo>
                    <a:lnTo>
                      <a:pt x="283" y="134"/>
                    </a:lnTo>
                    <a:lnTo>
                      <a:pt x="259" y="158"/>
                    </a:lnTo>
                    <a:lnTo>
                      <a:pt x="242" y="189"/>
                    </a:lnTo>
                    <a:lnTo>
                      <a:pt x="218" y="167"/>
                    </a:lnTo>
                    <a:lnTo>
                      <a:pt x="180" y="169"/>
                    </a:lnTo>
                    <a:lnTo>
                      <a:pt x="169" y="139"/>
                    </a:lnTo>
                    <a:lnTo>
                      <a:pt x="144" y="161"/>
                    </a:lnTo>
                    <a:lnTo>
                      <a:pt x="158" y="208"/>
                    </a:lnTo>
                    <a:lnTo>
                      <a:pt x="136" y="229"/>
                    </a:lnTo>
                    <a:lnTo>
                      <a:pt x="122" y="249"/>
                    </a:lnTo>
                    <a:lnTo>
                      <a:pt x="68" y="257"/>
                    </a:lnTo>
                    <a:lnTo>
                      <a:pt x="32" y="292"/>
                    </a:lnTo>
                    <a:lnTo>
                      <a:pt x="10" y="320"/>
                    </a:lnTo>
                    <a:lnTo>
                      <a:pt x="30" y="352"/>
                    </a:lnTo>
                    <a:lnTo>
                      <a:pt x="21" y="383"/>
                    </a:lnTo>
                    <a:lnTo>
                      <a:pt x="60" y="388"/>
                    </a:lnTo>
                    <a:lnTo>
                      <a:pt x="54" y="415"/>
                    </a:lnTo>
                    <a:lnTo>
                      <a:pt x="30" y="434"/>
                    </a:lnTo>
                    <a:lnTo>
                      <a:pt x="0" y="464"/>
                    </a:lnTo>
                    <a:lnTo>
                      <a:pt x="21" y="492"/>
                    </a:lnTo>
                    <a:lnTo>
                      <a:pt x="70" y="473"/>
                    </a:lnTo>
                    <a:lnTo>
                      <a:pt x="87" y="492"/>
                    </a:lnTo>
                    <a:lnTo>
                      <a:pt x="84" y="527"/>
                    </a:lnTo>
                    <a:lnTo>
                      <a:pt x="120" y="546"/>
                    </a:lnTo>
                    <a:lnTo>
                      <a:pt x="169" y="552"/>
                    </a:lnTo>
                    <a:lnTo>
                      <a:pt x="166" y="587"/>
                    </a:lnTo>
                    <a:lnTo>
                      <a:pt x="199" y="585"/>
                    </a:lnTo>
                    <a:lnTo>
                      <a:pt x="229" y="615"/>
                    </a:lnTo>
                    <a:lnTo>
                      <a:pt x="267" y="598"/>
                    </a:lnTo>
                    <a:lnTo>
                      <a:pt x="302" y="620"/>
                    </a:lnTo>
                    <a:lnTo>
                      <a:pt x="302" y="645"/>
                    </a:lnTo>
                    <a:lnTo>
                      <a:pt x="341" y="653"/>
                    </a:lnTo>
                    <a:lnTo>
                      <a:pt x="362" y="686"/>
                    </a:lnTo>
                    <a:lnTo>
                      <a:pt x="373" y="699"/>
                    </a:lnTo>
                    <a:lnTo>
                      <a:pt x="403" y="699"/>
                    </a:lnTo>
                    <a:lnTo>
                      <a:pt x="444" y="675"/>
                    </a:lnTo>
                    <a:lnTo>
                      <a:pt x="472" y="626"/>
                    </a:lnTo>
                    <a:lnTo>
                      <a:pt x="532" y="623"/>
                    </a:lnTo>
                    <a:lnTo>
                      <a:pt x="543" y="544"/>
                    </a:lnTo>
                    <a:lnTo>
                      <a:pt x="564" y="519"/>
                    </a:lnTo>
                    <a:lnTo>
                      <a:pt x="641" y="514"/>
                    </a:lnTo>
                    <a:lnTo>
                      <a:pt x="682" y="456"/>
                    </a:lnTo>
                    <a:lnTo>
                      <a:pt x="682" y="388"/>
                    </a:lnTo>
                    <a:lnTo>
                      <a:pt x="701" y="328"/>
                    </a:lnTo>
                    <a:lnTo>
                      <a:pt x="701" y="287"/>
                    </a:lnTo>
                    <a:lnTo>
                      <a:pt x="734" y="238"/>
                    </a:lnTo>
                    <a:lnTo>
                      <a:pt x="777" y="227"/>
                    </a:lnTo>
                    <a:lnTo>
                      <a:pt x="815" y="208"/>
                    </a:lnTo>
                    <a:lnTo>
                      <a:pt x="851" y="194"/>
                    </a:lnTo>
                    <a:lnTo>
                      <a:pt x="878" y="131"/>
                    </a:lnTo>
                    <a:lnTo>
                      <a:pt x="878" y="131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97" name="Freeform 6">
                <a:extLst>
                  <a:ext uri="{FF2B5EF4-FFF2-40B4-BE49-F238E27FC236}">
                    <a16:creationId xmlns:a16="http://schemas.microsoft.com/office/drawing/2014/main" id="{FC60E558-4B35-4138-97EC-F45126FDF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3" y="1024"/>
                <a:ext cx="1130" cy="1008"/>
              </a:xfrm>
              <a:custGeom>
                <a:avLst/>
                <a:gdLst>
                  <a:gd name="T0" fmla="*/ 55 w 1130"/>
                  <a:gd name="T1" fmla="*/ 623 h 1008"/>
                  <a:gd name="T2" fmla="*/ 71 w 1130"/>
                  <a:gd name="T3" fmla="*/ 560 h 1008"/>
                  <a:gd name="T4" fmla="*/ 178 w 1130"/>
                  <a:gd name="T5" fmla="*/ 557 h 1008"/>
                  <a:gd name="T6" fmla="*/ 197 w 1130"/>
                  <a:gd name="T7" fmla="*/ 497 h 1008"/>
                  <a:gd name="T8" fmla="*/ 232 w 1130"/>
                  <a:gd name="T9" fmla="*/ 470 h 1008"/>
                  <a:gd name="T10" fmla="*/ 265 w 1130"/>
                  <a:gd name="T11" fmla="*/ 489 h 1008"/>
                  <a:gd name="T12" fmla="*/ 279 w 1130"/>
                  <a:gd name="T13" fmla="*/ 440 h 1008"/>
                  <a:gd name="T14" fmla="*/ 312 w 1130"/>
                  <a:gd name="T15" fmla="*/ 415 h 1008"/>
                  <a:gd name="T16" fmla="*/ 347 w 1130"/>
                  <a:gd name="T17" fmla="*/ 461 h 1008"/>
                  <a:gd name="T18" fmla="*/ 399 w 1130"/>
                  <a:gd name="T19" fmla="*/ 368 h 1008"/>
                  <a:gd name="T20" fmla="*/ 448 w 1130"/>
                  <a:gd name="T21" fmla="*/ 358 h 1008"/>
                  <a:gd name="T22" fmla="*/ 500 w 1130"/>
                  <a:gd name="T23" fmla="*/ 352 h 1008"/>
                  <a:gd name="T24" fmla="*/ 582 w 1130"/>
                  <a:gd name="T25" fmla="*/ 325 h 1008"/>
                  <a:gd name="T26" fmla="*/ 609 w 1130"/>
                  <a:gd name="T27" fmla="*/ 347 h 1008"/>
                  <a:gd name="T28" fmla="*/ 636 w 1130"/>
                  <a:gd name="T29" fmla="*/ 276 h 1008"/>
                  <a:gd name="T30" fmla="*/ 699 w 1130"/>
                  <a:gd name="T31" fmla="*/ 243 h 1008"/>
                  <a:gd name="T32" fmla="*/ 784 w 1130"/>
                  <a:gd name="T33" fmla="*/ 237 h 1008"/>
                  <a:gd name="T34" fmla="*/ 846 w 1130"/>
                  <a:gd name="T35" fmla="*/ 218 h 1008"/>
                  <a:gd name="T36" fmla="*/ 898 w 1130"/>
                  <a:gd name="T37" fmla="*/ 177 h 1008"/>
                  <a:gd name="T38" fmla="*/ 966 w 1130"/>
                  <a:gd name="T39" fmla="*/ 169 h 1008"/>
                  <a:gd name="T40" fmla="*/ 923 w 1130"/>
                  <a:gd name="T41" fmla="*/ 114 h 1008"/>
                  <a:gd name="T42" fmla="*/ 876 w 1130"/>
                  <a:gd name="T43" fmla="*/ 73 h 1008"/>
                  <a:gd name="T44" fmla="*/ 909 w 1130"/>
                  <a:gd name="T45" fmla="*/ 0 h 1008"/>
                  <a:gd name="T46" fmla="*/ 969 w 1130"/>
                  <a:gd name="T47" fmla="*/ 32 h 1008"/>
                  <a:gd name="T48" fmla="*/ 1043 w 1130"/>
                  <a:gd name="T49" fmla="*/ 19 h 1008"/>
                  <a:gd name="T50" fmla="*/ 1100 w 1130"/>
                  <a:gd name="T51" fmla="*/ 73 h 1008"/>
                  <a:gd name="T52" fmla="*/ 1078 w 1130"/>
                  <a:gd name="T53" fmla="*/ 147 h 1008"/>
                  <a:gd name="T54" fmla="*/ 1122 w 1130"/>
                  <a:gd name="T55" fmla="*/ 194 h 1008"/>
                  <a:gd name="T56" fmla="*/ 1084 w 1130"/>
                  <a:gd name="T57" fmla="*/ 235 h 1008"/>
                  <a:gd name="T58" fmla="*/ 1040 w 1130"/>
                  <a:gd name="T59" fmla="*/ 262 h 1008"/>
                  <a:gd name="T60" fmla="*/ 1007 w 1130"/>
                  <a:gd name="T61" fmla="*/ 292 h 1008"/>
                  <a:gd name="T62" fmla="*/ 980 w 1130"/>
                  <a:gd name="T63" fmla="*/ 344 h 1008"/>
                  <a:gd name="T64" fmla="*/ 931 w 1130"/>
                  <a:gd name="T65" fmla="*/ 407 h 1008"/>
                  <a:gd name="T66" fmla="*/ 950 w 1130"/>
                  <a:gd name="T67" fmla="*/ 470 h 1008"/>
                  <a:gd name="T68" fmla="*/ 1024 w 1130"/>
                  <a:gd name="T69" fmla="*/ 573 h 1008"/>
                  <a:gd name="T70" fmla="*/ 1016 w 1130"/>
                  <a:gd name="T71" fmla="*/ 634 h 1008"/>
                  <a:gd name="T72" fmla="*/ 980 w 1130"/>
                  <a:gd name="T73" fmla="*/ 661 h 1008"/>
                  <a:gd name="T74" fmla="*/ 961 w 1130"/>
                  <a:gd name="T75" fmla="*/ 710 h 1008"/>
                  <a:gd name="T76" fmla="*/ 893 w 1130"/>
                  <a:gd name="T77" fmla="*/ 726 h 1008"/>
                  <a:gd name="T78" fmla="*/ 770 w 1130"/>
                  <a:gd name="T79" fmla="*/ 754 h 1008"/>
                  <a:gd name="T80" fmla="*/ 688 w 1130"/>
                  <a:gd name="T81" fmla="*/ 751 h 1008"/>
                  <a:gd name="T82" fmla="*/ 655 w 1130"/>
                  <a:gd name="T83" fmla="*/ 808 h 1008"/>
                  <a:gd name="T84" fmla="*/ 609 w 1130"/>
                  <a:gd name="T85" fmla="*/ 819 h 1008"/>
                  <a:gd name="T86" fmla="*/ 576 w 1130"/>
                  <a:gd name="T87" fmla="*/ 825 h 1008"/>
                  <a:gd name="T88" fmla="*/ 489 w 1130"/>
                  <a:gd name="T89" fmla="*/ 858 h 1008"/>
                  <a:gd name="T90" fmla="*/ 399 w 1130"/>
                  <a:gd name="T91" fmla="*/ 890 h 1008"/>
                  <a:gd name="T92" fmla="*/ 358 w 1130"/>
                  <a:gd name="T93" fmla="*/ 961 h 1008"/>
                  <a:gd name="T94" fmla="*/ 303 w 1130"/>
                  <a:gd name="T95" fmla="*/ 1008 h 1008"/>
                  <a:gd name="T96" fmla="*/ 238 w 1130"/>
                  <a:gd name="T97" fmla="*/ 986 h 1008"/>
                  <a:gd name="T98" fmla="*/ 224 w 1130"/>
                  <a:gd name="T99" fmla="*/ 918 h 1008"/>
                  <a:gd name="T100" fmla="*/ 208 w 1130"/>
                  <a:gd name="T101" fmla="*/ 858 h 1008"/>
                  <a:gd name="T102" fmla="*/ 194 w 1130"/>
                  <a:gd name="T103" fmla="*/ 798 h 1008"/>
                  <a:gd name="T104" fmla="*/ 205 w 1130"/>
                  <a:gd name="T105" fmla="*/ 743 h 1008"/>
                  <a:gd name="T106" fmla="*/ 115 w 1130"/>
                  <a:gd name="T107" fmla="*/ 721 h 1008"/>
                  <a:gd name="T108" fmla="*/ 85 w 1130"/>
                  <a:gd name="T109" fmla="*/ 683 h 1008"/>
                  <a:gd name="T110" fmla="*/ 0 w 1130"/>
                  <a:gd name="T111" fmla="*/ 653 h 10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30" h="1008">
                    <a:moveTo>
                      <a:pt x="0" y="653"/>
                    </a:moveTo>
                    <a:lnTo>
                      <a:pt x="55" y="623"/>
                    </a:lnTo>
                    <a:lnTo>
                      <a:pt x="52" y="582"/>
                    </a:lnTo>
                    <a:lnTo>
                      <a:pt x="71" y="560"/>
                    </a:lnTo>
                    <a:lnTo>
                      <a:pt x="129" y="552"/>
                    </a:lnTo>
                    <a:lnTo>
                      <a:pt x="178" y="557"/>
                    </a:lnTo>
                    <a:lnTo>
                      <a:pt x="197" y="524"/>
                    </a:lnTo>
                    <a:lnTo>
                      <a:pt x="197" y="497"/>
                    </a:lnTo>
                    <a:lnTo>
                      <a:pt x="213" y="470"/>
                    </a:lnTo>
                    <a:lnTo>
                      <a:pt x="232" y="470"/>
                    </a:lnTo>
                    <a:lnTo>
                      <a:pt x="241" y="497"/>
                    </a:lnTo>
                    <a:lnTo>
                      <a:pt x="265" y="489"/>
                    </a:lnTo>
                    <a:lnTo>
                      <a:pt x="265" y="456"/>
                    </a:lnTo>
                    <a:lnTo>
                      <a:pt x="279" y="440"/>
                    </a:lnTo>
                    <a:lnTo>
                      <a:pt x="290" y="415"/>
                    </a:lnTo>
                    <a:lnTo>
                      <a:pt x="312" y="415"/>
                    </a:lnTo>
                    <a:lnTo>
                      <a:pt x="320" y="448"/>
                    </a:lnTo>
                    <a:lnTo>
                      <a:pt x="347" y="461"/>
                    </a:lnTo>
                    <a:lnTo>
                      <a:pt x="396" y="426"/>
                    </a:lnTo>
                    <a:lnTo>
                      <a:pt x="399" y="368"/>
                    </a:lnTo>
                    <a:lnTo>
                      <a:pt x="421" y="344"/>
                    </a:lnTo>
                    <a:lnTo>
                      <a:pt x="448" y="358"/>
                    </a:lnTo>
                    <a:lnTo>
                      <a:pt x="481" y="330"/>
                    </a:lnTo>
                    <a:lnTo>
                      <a:pt x="500" y="352"/>
                    </a:lnTo>
                    <a:lnTo>
                      <a:pt x="538" y="330"/>
                    </a:lnTo>
                    <a:lnTo>
                      <a:pt x="582" y="325"/>
                    </a:lnTo>
                    <a:lnTo>
                      <a:pt x="593" y="347"/>
                    </a:lnTo>
                    <a:lnTo>
                      <a:pt x="609" y="347"/>
                    </a:lnTo>
                    <a:lnTo>
                      <a:pt x="636" y="319"/>
                    </a:lnTo>
                    <a:lnTo>
                      <a:pt x="636" y="276"/>
                    </a:lnTo>
                    <a:lnTo>
                      <a:pt x="674" y="267"/>
                    </a:lnTo>
                    <a:lnTo>
                      <a:pt x="699" y="243"/>
                    </a:lnTo>
                    <a:lnTo>
                      <a:pt x="734" y="265"/>
                    </a:lnTo>
                    <a:lnTo>
                      <a:pt x="784" y="237"/>
                    </a:lnTo>
                    <a:lnTo>
                      <a:pt x="805" y="215"/>
                    </a:lnTo>
                    <a:lnTo>
                      <a:pt x="846" y="218"/>
                    </a:lnTo>
                    <a:lnTo>
                      <a:pt x="868" y="177"/>
                    </a:lnTo>
                    <a:lnTo>
                      <a:pt x="898" y="177"/>
                    </a:lnTo>
                    <a:lnTo>
                      <a:pt x="909" y="191"/>
                    </a:lnTo>
                    <a:lnTo>
                      <a:pt x="966" y="169"/>
                    </a:lnTo>
                    <a:lnTo>
                      <a:pt x="972" y="128"/>
                    </a:lnTo>
                    <a:lnTo>
                      <a:pt x="923" y="114"/>
                    </a:lnTo>
                    <a:lnTo>
                      <a:pt x="923" y="82"/>
                    </a:lnTo>
                    <a:lnTo>
                      <a:pt x="876" y="73"/>
                    </a:lnTo>
                    <a:lnTo>
                      <a:pt x="893" y="41"/>
                    </a:lnTo>
                    <a:lnTo>
                      <a:pt x="909" y="0"/>
                    </a:lnTo>
                    <a:lnTo>
                      <a:pt x="958" y="21"/>
                    </a:lnTo>
                    <a:lnTo>
                      <a:pt x="969" y="32"/>
                    </a:lnTo>
                    <a:lnTo>
                      <a:pt x="996" y="32"/>
                    </a:lnTo>
                    <a:lnTo>
                      <a:pt x="1043" y="19"/>
                    </a:lnTo>
                    <a:lnTo>
                      <a:pt x="1070" y="46"/>
                    </a:lnTo>
                    <a:lnTo>
                      <a:pt x="1100" y="73"/>
                    </a:lnTo>
                    <a:lnTo>
                      <a:pt x="1100" y="109"/>
                    </a:lnTo>
                    <a:lnTo>
                      <a:pt x="1078" y="147"/>
                    </a:lnTo>
                    <a:lnTo>
                      <a:pt x="1130" y="139"/>
                    </a:lnTo>
                    <a:lnTo>
                      <a:pt x="1122" y="194"/>
                    </a:lnTo>
                    <a:lnTo>
                      <a:pt x="1122" y="221"/>
                    </a:lnTo>
                    <a:lnTo>
                      <a:pt x="1084" y="235"/>
                    </a:lnTo>
                    <a:lnTo>
                      <a:pt x="1078" y="276"/>
                    </a:lnTo>
                    <a:lnTo>
                      <a:pt x="1040" y="262"/>
                    </a:lnTo>
                    <a:lnTo>
                      <a:pt x="999" y="256"/>
                    </a:lnTo>
                    <a:lnTo>
                      <a:pt x="1007" y="292"/>
                    </a:lnTo>
                    <a:lnTo>
                      <a:pt x="980" y="319"/>
                    </a:lnTo>
                    <a:lnTo>
                      <a:pt x="980" y="344"/>
                    </a:lnTo>
                    <a:lnTo>
                      <a:pt x="956" y="368"/>
                    </a:lnTo>
                    <a:lnTo>
                      <a:pt x="931" y="407"/>
                    </a:lnTo>
                    <a:lnTo>
                      <a:pt x="950" y="440"/>
                    </a:lnTo>
                    <a:lnTo>
                      <a:pt x="950" y="470"/>
                    </a:lnTo>
                    <a:lnTo>
                      <a:pt x="994" y="538"/>
                    </a:lnTo>
                    <a:lnTo>
                      <a:pt x="1024" y="573"/>
                    </a:lnTo>
                    <a:lnTo>
                      <a:pt x="1010" y="593"/>
                    </a:lnTo>
                    <a:lnTo>
                      <a:pt x="1016" y="634"/>
                    </a:lnTo>
                    <a:lnTo>
                      <a:pt x="988" y="634"/>
                    </a:lnTo>
                    <a:lnTo>
                      <a:pt x="980" y="661"/>
                    </a:lnTo>
                    <a:lnTo>
                      <a:pt x="950" y="661"/>
                    </a:lnTo>
                    <a:lnTo>
                      <a:pt x="961" y="710"/>
                    </a:lnTo>
                    <a:lnTo>
                      <a:pt x="939" y="732"/>
                    </a:lnTo>
                    <a:lnTo>
                      <a:pt x="893" y="726"/>
                    </a:lnTo>
                    <a:lnTo>
                      <a:pt x="865" y="754"/>
                    </a:lnTo>
                    <a:lnTo>
                      <a:pt x="770" y="754"/>
                    </a:lnTo>
                    <a:lnTo>
                      <a:pt x="724" y="732"/>
                    </a:lnTo>
                    <a:lnTo>
                      <a:pt x="688" y="751"/>
                    </a:lnTo>
                    <a:lnTo>
                      <a:pt x="688" y="778"/>
                    </a:lnTo>
                    <a:lnTo>
                      <a:pt x="655" y="808"/>
                    </a:lnTo>
                    <a:lnTo>
                      <a:pt x="623" y="808"/>
                    </a:lnTo>
                    <a:lnTo>
                      <a:pt x="609" y="819"/>
                    </a:lnTo>
                    <a:lnTo>
                      <a:pt x="612" y="844"/>
                    </a:lnTo>
                    <a:lnTo>
                      <a:pt x="576" y="825"/>
                    </a:lnTo>
                    <a:lnTo>
                      <a:pt x="541" y="860"/>
                    </a:lnTo>
                    <a:lnTo>
                      <a:pt x="489" y="858"/>
                    </a:lnTo>
                    <a:lnTo>
                      <a:pt x="442" y="888"/>
                    </a:lnTo>
                    <a:lnTo>
                      <a:pt x="399" y="890"/>
                    </a:lnTo>
                    <a:lnTo>
                      <a:pt x="366" y="923"/>
                    </a:lnTo>
                    <a:lnTo>
                      <a:pt x="358" y="961"/>
                    </a:lnTo>
                    <a:lnTo>
                      <a:pt x="322" y="975"/>
                    </a:lnTo>
                    <a:lnTo>
                      <a:pt x="303" y="1008"/>
                    </a:lnTo>
                    <a:lnTo>
                      <a:pt x="262" y="986"/>
                    </a:lnTo>
                    <a:lnTo>
                      <a:pt x="238" y="986"/>
                    </a:lnTo>
                    <a:lnTo>
                      <a:pt x="197" y="945"/>
                    </a:lnTo>
                    <a:lnTo>
                      <a:pt x="224" y="918"/>
                    </a:lnTo>
                    <a:lnTo>
                      <a:pt x="197" y="879"/>
                    </a:lnTo>
                    <a:lnTo>
                      <a:pt x="208" y="858"/>
                    </a:lnTo>
                    <a:lnTo>
                      <a:pt x="183" y="833"/>
                    </a:lnTo>
                    <a:lnTo>
                      <a:pt x="194" y="798"/>
                    </a:lnTo>
                    <a:lnTo>
                      <a:pt x="178" y="767"/>
                    </a:lnTo>
                    <a:lnTo>
                      <a:pt x="205" y="743"/>
                    </a:lnTo>
                    <a:lnTo>
                      <a:pt x="178" y="713"/>
                    </a:lnTo>
                    <a:lnTo>
                      <a:pt x="115" y="721"/>
                    </a:lnTo>
                    <a:lnTo>
                      <a:pt x="115" y="694"/>
                    </a:lnTo>
                    <a:lnTo>
                      <a:pt x="85" y="683"/>
                    </a:lnTo>
                    <a:lnTo>
                      <a:pt x="28" y="683"/>
                    </a:lnTo>
                    <a:lnTo>
                      <a:pt x="0" y="653"/>
                    </a:lnTo>
                    <a:lnTo>
                      <a:pt x="0" y="653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98" name="Freeform 7">
                <a:extLst>
                  <a:ext uri="{FF2B5EF4-FFF2-40B4-BE49-F238E27FC236}">
                    <a16:creationId xmlns:a16="http://schemas.microsoft.com/office/drawing/2014/main" id="{0617171C-A394-4A11-B326-E76A407BC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1480"/>
                <a:ext cx="1421" cy="1153"/>
              </a:xfrm>
              <a:custGeom>
                <a:avLst/>
                <a:gdLst>
                  <a:gd name="T0" fmla="*/ 1380 w 1421"/>
                  <a:gd name="T1" fmla="*/ 637 h 1153"/>
                  <a:gd name="T2" fmla="*/ 1320 w 1421"/>
                  <a:gd name="T3" fmla="*/ 579 h 1153"/>
                  <a:gd name="T4" fmla="*/ 1304 w 1421"/>
                  <a:gd name="T5" fmla="*/ 484 h 1153"/>
                  <a:gd name="T6" fmla="*/ 1320 w 1421"/>
                  <a:gd name="T7" fmla="*/ 385 h 1153"/>
                  <a:gd name="T8" fmla="*/ 1263 w 1421"/>
                  <a:gd name="T9" fmla="*/ 352 h 1153"/>
                  <a:gd name="T10" fmla="*/ 1184 w 1421"/>
                  <a:gd name="T11" fmla="*/ 287 h 1153"/>
                  <a:gd name="T12" fmla="*/ 1168 w 1421"/>
                  <a:gd name="T13" fmla="*/ 224 h 1153"/>
                  <a:gd name="T14" fmla="*/ 1143 w 1421"/>
                  <a:gd name="T15" fmla="*/ 123 h 1153"/>
                  <a:gd name="T16" fmla="*/ 1129 w 1421"/>
                  <a:gd name="T17" fmla="*/ 66 h 1153"/>
                  <a:gd name="T18" fmla="*/ 1034 w 1421"/>
                  <a:gd name="T19" fmla="*/ 25 h 1153"/>
                  <a:gd name="T20" fmla="*/ 947 w 1421"/>
                  <a:gd name="T21" fmla="*/ 85 h 1153"/>
                  <a:gd name="T22" fmla="*/ 900 w 1421"/>
                  <a:gd name="T23" fmla="*/ 104 h 1153"/>
                  <a:gd name="T24" fmla="*/ 786 w 1421"/>
                  <a:gd name="T25" fmla="*/ 115 h 1153"/>
                  <a:gd name="T26" fmla="*/ 715 w 1421"/>
                  <a:gd name="T27" fmla="*/ 178 h 1153"/>
                  <a:gd name="T28" fmla="*/ 649 w 1421"/>
                  <a:gd name="T29" fmla="*/ 205 h 1153"/>
                  <a:gd name="T30" fmla="*/ 592 w 1421"/>
                  <a:gd name="T31" fmla="*/ 270 h 1153"/>
                  <a:gd name="T32" fmla="*/ 423 w 1421"/>
                  <a:gd name="T33" fmla="*/ 276 h 1153"/>
                  <a:gd name="T34" fmla="*/ 354 w 1421"/>
                  <a:gd name="T35" fmla="*/ 352 h 1153"/>
                  <a:gd name="T36" fmla="*/ 311 w 1421"/>
                  <a:gd name="T37" fmla="*/ 388 h 1153"/>
                  <a:gd name="T38" fmla="*/ 188 w 1421"/>
                  <a:gd name="T39" fmla="*/ 402 h 1153"/>
                  <a:gd name="T40" fmla="*/ 65 w 1421"/>
                  <a:gd name="T41" fmla="*/ 467 h 1153"/>
                  <a:gd name="T42" fmla="*/ 2 w 1421"/>
                  <a:gd name="T43" fmla="*/ 552 h 1153"/>
                  <a:gd name="T44" fmla="*/ 19 w 1421"/>
                  <a:gd name="T45" fmla="*/ 609 h 1153"/>
                  <a:gd name="T46" fmla="*/ 87 w 1421"/>
                  <a:gd name="T47" fmla="*/ 623 h 1153"/>
                  <a:gd name="T48" fmla="*/ 163 w 1421"/>
                  <a:gd name="T49" fmla="*/ 637 h 1153"/>
                  <a:gd name="T50" fmla="*/ 223 w 1421"/>
                  <a:gd name="T51" fmla="*/ 694 h 1153"/>
                  <a:gd name="T52" fmla="*/ 275 w 1421"/>
                  <a:gd name="T53" fmla="*/ 754 h 1153"/>
                  <a:gd name="T54" fmla="*/ 270 w 1421"/>
                  <a:gd name="T55" fmla="*/ 842 h 1153"/>
                  <a:gd name="T56" fmla="*/ 240 w 1421"/>
                  <a:gd name="T57" fmla="*/ 926 h 1153"/>
                  <a:gd name="T58" fmla="*/ 199 w 1421"/>
                  <a:gd name="T59" fmla="*/ 973 h 1153"/>
                  <a:gd name="T60" fmla="*/ 229 w 1421"/>
                  <a:gd name="T61" fmla="*/ 1044 h 1153"/>
                  <a:gd name="T62" fmla="*/ 240 w 1421"/>
                  <a:gd name="T63" fmla="*/ 1137 h 1153"/>
                  <a:gd name="T64" fmla="*/ 387 w 1421"/>
                  <a:gd name="T65" fmla="*/ 1131 h 1153"/>
                  <a:gd name="T66" fmla="*/ 453 w 1421"/>
                  <a:gd name="T67" fmla="*/ 1128 h 1153"/>
                  <a:gd name="T68" fmla="*/ 584 w 1421"/>
                  <a:gd name="T69" fmla="*/ 1098 h 1153"/>
                  <a:gd name="T70" fmla="*/ 671 w 1421"/>
                  <a:gd name="T71" fmla="*/ 1107 h 1153"/>
                  <a:gd name="T72" fmla="*/ 780 w 1421"/>
                  <a:gd name="T73" fmla="*/ 1131 h 1153"/>
                  <a:gd name="T74" fmla="*/ 881 w 1421"/>
                  <a:gd name="T75" fmla="*/ 1104 h 1153"/>
                  <a:gd name="T76" fmla="*/ 949 w 1421"/>
                  <a:gd name="T77" fmla="*/ 1074 h 1153"/>
                  <a:gd name="T78" fmla="*/ 1007 w 1421"/>
                  <a:gd name="T79" fmla="*/ 1131 h 1153"/>
                  <a:gd name="T80" fmla="*/ 1056 w 1421"/>
                  <a:gd name="T81" fmla="*/ 1052 h 1153"/>
                  <a:gd name="T82" fmla="*/ 1170 w 1421"/>
                  <a:gd name="T83" fmla="*/ 1063 h 1153"/>
                  <a:gd name="T84" fmla="*/ 1233 w 1421"/>
                  <a:gd name="T85" fmla="*/ 1030 h 1153"/>
                  <a:gd name="T86" fmla="*/ 1187 w 1421"/>
                  <a:gd name="T87" fmla="*/ 945 h 1153"/>
                  <a:gd name="T88" fmla="*/ 1230 w 1421"/>
                  <a:gd name="T89" fmla="*/ 891 h 1153"/>
                  <a:gd name="T90" fmla="*/ 1307 w 1421"/>
                  <a:gd name="T91" fmla="*/ 880 h 1153"/>
                  <a:gd name="T92" fmla="*/ 1350 w 1421"/>
                  <a:gd name="T93" fmla="*/ 820 h 1153"/>
                  <a:gd name="T94" fmla="*/ 1397 w 1421"/>
                  <a:gd name="T95" fmla="*/ 749 h 1153"/>
                  <a:gd name="T96" fmla="*/ 1421 w 1421"/>
                  <a:gd name="T97" fmla="*/ 683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21" h="1153">
                    <a:moveTo>
                      <a:pt x="1421" y="683"/>
                    </a:moveTo>
                    <a:lnTo>
                      <a:pt x="1380" y="664"/>
                    </a:lnTo>
                    <a:lnTo>
                      <a:pt x="1380" y="637"/>
                    </a:lnTo>
                    <a:lnTo>
                      <a:pt x="1348" y="626"/>
                    </a:lnTo>
                    <a:lnTo>
                      <a:pt x="1315" y="607"/>
                    </a:lnTo>
                    <a:lnTo>
                      <a:pt x="1320" y="579"/>
                    </a:lnTo>
                    <a:lnTo>
                      <a:pt x="1339" y="549"/>
                    </a:lnTo>
                    <a:lnTo>
                      <a:pt x="1350" y="511"/>
                    </a:lnTo>
                    <a:lnTo>
                      <a:pt x="1304" y="484"/>
                    </a:lnTo>
                    <a:lnTo>
                      <a:pt x="1326" y="443"/>
                    </a:lnTo>
                    <a:lnTo>
                      <a:pt x="1315" y="418"/>
                    </a:lnTo>
                    <a:lnTo>
                      <a:pt x="1320" y="385"/>
                    </a:lnTo>
                    <a:lnTo>
                      <a:pt x="1315" y="350"/>
                    </a:lnTo>
                    <a:lnTo>
                      <a:pt x="1296" y="331"/>
                    </a:lnTo>
                    <a:lnTo>
                      <a:pt x="1263" y="352"/>
                    </a:lnTo>
                    <a:lnTo>
                      <a:pt x="1211" y="344"/>
                    </a:lnTo>
                    <a:lnTo>
                      <a:pt x="1211" y="314"/>
                    </a:lnTo>
                    <a:lnTo>
                      <a:pt x="1184" y="287"/>
                    </a:lnTo>
                    <a:lnTo>
                      <a:pt x="1148" y="279"/>
                    </a:lnTo>
                    <a:lnTo>
                      <a:pt x="1140" y="251"/>
                    </a:lnTo>
                    <a:lnTo>
                      <a:pt x="1168" y="224"/>
                    </a:lnTo>
                    <a:lnTo>
                      <a:pt x="1151" y="175"/>
                    </a:lnTo>
                    <a:lnTo>
                      <a:pt x="1159" y="147"/>
                    </a:lnTo>
                    <a:lnTo>
                      <a:pt x="1143" y="123"/>
                    </a:lnTo>
                    <a:lnTo>
                      <a:pt x="1159" y="101"/>
                    </a:lnTo>
                    <a:lnTo>
                      <a:pt x="1129" y="87"/>
                    </a:lnTo>
                    <a:lnTo>
                      <a:pt x="1129" y="66"/>
                    </a:lnTo>
                    <a:lnTo>
                      <a:pt x="1086" y="44"/>
                    </a:lnTo>
                    <a:lnTo>
                      <a:pt x="1067" y="25"/>
                    </a:lnTo>
                    <a:lnTo>
                      <a:pt x="1034" y="25"/>
                    </a:lnTo>
                    <a:lnTo>
                      <a:pt x="1009" y="0"/>
                    </a:lnTo>
                    <a:lnTo>
                      <a:pt x="987" y="41"/>
                    </a:lnTo>
                    <a:lnTo>
                      <a:pt x="947" y="85"/>
                    </a:lnTo>
                    <a:lnTo>
                      <a:pt x="936" y="71"/>
                    </a:lnTo>
                    <a:lnTo>
                      <a:pt x="900" y="76"/>
                    </a:lnTo>
                    <a:lnTo>
                      <a:pt x="900" y="104"/>
                    </a:lnTo>
                    <a:lnTo>
                      <a:pt x="854" y="142"/>
                    </a:lnTo>
                    <a:lnTo>
                      <a:pt x="799" y="156"/>
                    </a:lnTo>
                    <a:lnTo>
                      <a:pt x="786" y="115"/>
                    </a:lnTo>
                    <a:lnTo>
                      <a:pt x="723" y="117"/>
                    </a:lnTo>
                    <a:lnTo>
                      <a:pt x="709" y="137"/>
                    </a:lnTo>
                    <a:lnTo>
                      <a:pt x="715" y="178"/>
                    </a:lnTo>
                    <a:lnTo>
                      <a:pt x="687" y="178"/>
                    </a:lnTo>
                    <a:lnTo>
                      <a:pt x="679" y="205"/>
                    </a:lnTo>
                    <a:lnTo>
                      <a:pt x="649" y="205"/>
                    </a:lnTo>
                    <a:lnTo>
                      <a:pt x="660" y="254"/>
                    </a:lnTo>
                    <a:lnTo>
                      <a:pt x="638" y="276"/>
                    </a:lnTo>
                    <a:lnTo>
                      <a:pt x="592" y="270"/>
                    </a:lnTo>
                    <a:lnTo>
                      <a:pt x="564" y="298"/>
                    </a:lnTo>
                    <a:lnTo>
                      <a:pt x="469" y="298"/>
                    </a:lnTo>
                    <a:lnTo>
                      <a:pt x="423" y="276"/>
                    </a:lnTo>
                    <a:lnTo>
                      <a:pt x="387" y="295"/>
                    </a:lnTo>
                    <a:lnTo>
                      <a:pt x="387" y="322"/>
                    </a:lnTo>
                    <a:lnTo>
                      <a:pt x="354" y="352"/>
                    </a:lnTo>
                    <a:lnTo>
                      <a:pt x="322" y="352"/>
                    </a:lnTo>
                    <a:lnTo>
                      <a:pt x="308" y="363"/>
                    </a:lnTo>
                    <a:lnTo>
                      <a:pt x="311" y="388"/>
                    </a:lnTo>
                    <a:lnTo>
                      <a:pt x="275" y="369"/>
                    </a:lnTo>
                    <a:lnTo>
                      <a:pt x="240" y="404"/>
                    </a:lnTo>
                    <a:lnTo>
                      <a:pt x="188" y="402"/>
                    </a:lnTo>
                    <a:lnTo>
                      <a:pt x="141" y="432"/>
                    </a:lnTo>
                    <a:lnTo>
                      <a:pt x="98" y="434"/>
                    </a:lnTo>
                    <a:lnTo>
                      <a:pt x="65" y="467"/>
                    </a:lnTo>
                    <a:lnTo>
                      <a:pt x="57" y="505"/>
                    </a:lnTo>
                    <a:lnTo>
                      <a:pt x="21" y="519"/>
                    </a:lnTo>
                    <a:lnTo>
                      <a:pt x="2" y="552"/>
                    </a:lnTo>
                    <a:lnTo>
                      <a:pt x="16" y="568"/>
                    </a:lnTo>
                    <a:lnTo>
                      <a:pt x="0" y="590"/>
                    </a:lnTo>
                    <a:lnTo>
                      <a:pt x="19" y="609"/>
                    </a:lnTo>
                    <a:lnTo>
                      <a:pt x="43" y="593"/>
                    </a:lnTo>
                    <a:lnTo>
                      <a:pt x="81" y="596"/>
                    </a:lnTo>
                    <a:lnTo>
                      <a:pt x="87" y="623"/>
                    </a:lnTo>
                    <a:lnTo>
                      <a:pt x="111" y="634"/>
                    </a:lnTo>
                    <a:lnTo>
                      <a:pt x="136" y="648"/>
                    </a:lnTo>
                    <a:lnTo>
                      <a:pt x="163" y="637"/>
                    </a:lnTo>
                    <a:lnTo>
                      <a:pt x="193" y="678"/>
                    </a:lnTo>
                    <a:lnTo>
                      <a:pt x="223" y="672"/>
                    </a:lnTo>
                    <a:lnTo>
                      <a:pt x="223" y="694"/>
                    </a:lnTo>
                    <a:lnTo>
                      <a:pt x="253" y="699"/>
                    </a:lnTo>
                    <a:lnTo>
                      <a:pt x="278" y="719"/>
                    </a:lnTo>
                    <a:lnTo>
                      <a:pt x="275" y="754"/>
                    </a:lnTo>
                    <a:lnTo>
                      <a:pt x="283" y="776"/>
                    </a:lnTo>
                    <a:lnTo>
                      <a:pt x="256" y="806"/>
                    </a:lnTo>
                    <a:lnTo>
                      <a:pt x="270" y="842"/>
                    </a:lnTo>
                    <a:lnTo>
                      <a:pt x="253" y="866"/>
                    </a:lnTo>
                    <a:lnTo>
                      <a:pt x="267" y="891"/>
                    </a:lnTo>
                    <a:lnTo>
                      <a:pt x="240" y="926"/>
                    </a:lnTo>
                    <a:lnTo>
                      <a:pt x="207" y="926"/>
                    </a:lnTo>
                    <a:lnTo>
                      <a:pt x="177" y="948"/>
                    </a:lnTo>
                    <a:lnTo>
                      <a:pt x="199" y="973"/>
                    </a:lnTo>
                    <a:lnTo>
                      <a:pt x="188" y="1003"/>
                    </a:lnTo>
                    <a:lnTo>
                      <a:pt x="210" y="1027"/>
                    </a:lnTo>
                    <a:lnTo>
                      <a:pt x="229" y="1044"/>
                    </a:lnTo>
                    <a:lnTo>
                      <a:pt x="221" y="1068"/>
                    </a:lnTo>
                    <a:lnTo>
                      <a:pt x="221" y="1104"/>
                    </a:lnTo>
                    <a:lnTo>
                      <a:pt x="240" y="1137"/>
                    </a:lnTo>
                    <a:lnTo>
                      <a:pt x="319" y="1139"/>
                    </a:lnTo>
                    <a:lnTo>
                      <a:pt x="346" y="1153"/>
                    </a:lnTo>
                    <a:lnTo>
                      <a:pt x="387" y="1131"/>
                    </a:lnTo>
                    <a:lnTo>
                      <a:pt x="403" y="1104"/>
                    </a:lnTo>
                    <a:lnTo>
                      <a:pt x="431" y="1104"/>
                    </a:lnTo>
                    <a:lnTo>
                      <a:pt x="453" y="1128"/>
                    </a:lnTo>
                    <a:lnTo>
                      <a:pt x="532" y="1120"/>
                    </a:lnTo>
                    <a:lnTo>
                      <a:pt x="551" y="1098"/>
                    </a:lnTo>
                    <a:lnTo>
                      <a:pt x="584" y="1098"/>
                    </a:lnTo>
                    <a:lnTo>
                      <a:pt x="608" y="1126"/>
                    </a:lnTo>
                    <a:lnTo>
                      <a:pt x="633" y="1128"/>
                    </a:lnTo>
                    <a:lnTo>
                      <a:pt x="671" y="1107"/>
                    </a:lnTo>
                    <a:lnTo>
                      <a:pt x="706" y="1123"/>
                    </a:lnTo>
                    <a:lnTo>
                      <a:pt x="734" y="1120"/>
                    </a:lnTo>
                    <a:lnTo>
                      <a:pt x="780" y="1131"/>
                    </a:lnTo>
                    <a:lnTo>
                      <a:pt x="824" y="1148"/>
                    </a:lnTo>
                    <a:lnTo>
                      <a:pt x="843" y="1126"/>
                    </a:lnTo>
                    <a:lnTo>
                      <a:pt x="881" y="1104"/>
                    </a:lnTo>
                    <a:lnTo>
                      <a:pt x="873" y="1060"/>
                    </a:lnTo>
                    <a:lnTo>
                      <a:pt x="906" y="1038"/>
                    </a:lnTo>
                    <a:lnTo>
                      <a:pt x="949" y="1074"/>
                    </a:lnTo>
                    <a:lnTo>
                      <a:pt x="974" y="1071"/>
                    </a:lnTo>
                    <a:lnTo>
                      <a:pt x="987" y="1104"/>
                    </a:lnTo>
                    <a:lnTo>
                      <a:pt x="1007" y="1131"/>
                    </a:lnTo>
                    <a:lnTo>
                      <a:pt x="1023" y="1115"/>
                    </a:lnTo>
                    <a:lnTo>
                      <a:pt x="1023" y="1085"/>
                    </a:lnTo>
                    <a:lnTo>
                      <a:pt x="1056" y="1052"/>
                    </a:lnTo>
                    <a:lnTo>
                      <a:pt x="1105" y="1060"/>
                    </a:lnTo>
                    <a:lnTo>
                      <a:pt x="1143" y="1060"/>
                    </a:lnTo>
                    <a:lnTo>
                      <a:pt x="1170" y="1063"/>
                    </a:lnTo>
                    <a:lnTo>
                      <a:pt x="1181" y="1038"/>
                    </a:lnTo>
                    <a:lnTo>
                      <a:pt x="1206" y="1049"/>
                    </a:lnTo>
                    <a:lnTo>
                      <a:pt x="1233" y="1030"/>
                    </a:lnTo>
                    <a:lnTo>
                      <a:pt x="1230" y="1000"/>
                    </a:lnTo>
                    <a:lnTo>
                      <a:pt x="1184" y="978"/>
                    </a:lnTo>
                    <a:lnTo>
                      <a:pt x="1187" y="945"/>
                    </a:lnTo>
                    <a:lnTo>
                      <a:pt x="1208" y="924"/>
                    </a:lnTo>
                    <a:lnTo>
                      <a:pt x="1214" y="902"/>
                    </a:lnTo>
                    <a:lnTo>
                      <a:pt x="1230" y="891"/>
                    </a:lnTo>
                    <a:lnTo>
                      <a:pt x="1255" y="896"/>
                    </a:lnTo>
                    <a:lnTo>
                      <a:pt x="1274" y="880"/>
                    </a:lnTo>
                    <a:lnTo>
                      <a:pt x="1307" y="880"/>
                    </a:lnTo>
                    <a:lnTo>
                      <a:pt x="1318" y="852"/>
                    </a:lnTo>
                    <a:lnTo>
                      <a:pt x="1353" y="855"/>
                    </a:lnTo>
                    <a:lnTo>
                      <a:pt x="1350" y="820"/>
                    </a:lnTo>
                    <a:lnTo>
                      <a:pt x="1372" y="801"/>
                    </a:lnTo>
                    <a:lnTo>
                      <a:pt x="1408" y="798"/>
                    </a:lnTo>
                    <a:lnTo>
                      <a:pt x="1397" y="749"/>
                    </a:lnTo>
                    <a:lnTo>
                      <a:pt x="1419" y="730"/>
                    </a:lnTo>
                    <a:lnTo>
                      <a:pt x="1421" y="683"/>
                    </a:lnTo>
                    <a:lnTo>
                      <a:pt x="1421" y="683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99" name="Freeform 8">
                <a:extLst>
                  <a:ext uri="{FF2B5EF4-FFF2-40B4-BE49-F238E27FC236}">
                    <a16:creationId xmlns:a16="http://schemas.microsoft.com/office/drawing/2014/main" id="{DA874DAC-154F-47A8-B33E-28C680106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1939"/>
                <a:ext cx="319" cy="246"/>
              </a:xfrm>
              <a:custGeom>
                <a:avLst/>
                <a:gdLst>
                  <a:gd name="T0" fmla="*/ 316 w 319"/>
                  <a:gd name="T1" fmla="*/ 112 h 246"/>
                  <a:gd name="T2" fmla="*/ 286 w 319"/>
                  <a:gd name="T3" fmla="*/ 115 h 246"/>
                  <a:gd name="T4" fmla="*/ 267 w 319"/>
                  <a:gd name="T5" fmla="*/ 128 h 246"/>
                  <a:gd name="T6" fmla="*/ 281 w 319"/>
                  <a:gd name="T7" fmla="*/ 142 h 246"/>
                  <a:gd name="T8" fmla="*/ 283 w 319"/>
                  <a:gd name="T9" fmla="*/ 172 h 246"/>
                  <a:gd name="T10" fmla="*/ 264 w 319"/>
                  <a:gd name="T11" fmla="*/ 191 h 246"/>
                  <a:gd name="T12" fmla="*/ 240 w 319"/>
                  <a:gd name="T13" fmla="*/ 175 h 246"/>
                  <a:gd name="T14" fmla="*/ 210 w 319"/>
                  <a:gd name="T15" fmla="*/ 169 h 246"/>
                  <a:gd name="T16" fmla="*/ 196 w 319"/>
                  <a:gd name="T17" fmla="*/ 186 h 246"/>
                  <a:gd name="T18" fmla="*/ 169 w 319"/>
                  <a:gd name="T19" fmla="*/ 191 h 246"/>
                  <a:gd name="T20" fmla="*/ 152 w 319"/>
                  <a:gd name="T21" fmla="*/ 216 h 246"/>
                  <a:gd name="T22" fmla="*/ 131 w 319"/>
                  <a:gd name="T23" fmla="*/ 216 h 246"/>
                  <a:gd name="T24" fmla="*/ 109 w 319"/>
                  <a:gd name="T25" fmla="*/ 224 h 246"/>
                  <a:gd name="T26" fmla="*/ 103 w 319"/>
                  <a:gd name="T27" fmla="*/ 240 h 246"/>
                  <a:gd name="T28" fmla="*/ 79 w 319"/>
                  <a:gd name="T29" fmla="*/ 246 h 246"/>
                  <a:gd name="T30" fmla="*/ 60 w 319"/>
                  <a:gd name="T31" fmla="*/ 224 h 246"/>
                  <a:gd name="T32" fmla="*/ 68 w 319"/>
                  <a:gd name="T33" fmla="*/ 194 h 246"/>
                  <a:gd name="T34" fmla="*/ 40 w 319"/>
                  <a:gd name="T35" fmla="*/ 180 h 246"/>
                  <a:gd name="T36" fmla="*/ 49 w 319"/>
                  <a:gd name="T37" fmla="*/ 164 h 246"/>
                  <a:gd name="T38" fmla="*/ 27 w 319"/>
                  <a:gd name="T39" fmla="*/ 148 h 246"/>
                  <a:gd name="T40" fmla="*/ 8 w 319"/>
                  <a:gd name="T41" fmla="*/ 123 h 246"/>
                  <a:gd name="T42" fmla="*/ 21 w 319"/>
                  <a:gd name="T43" fmla="*/ 101 h 246"/>
                  <a:gd name="T44" fmla="*/ 0 w 319"/>
                  <a:gd name="T45" fmla="*/ 74 h 246"/>
                  <a:gd name="T46" fmla="*/ 40 w 319"/>
                  <a:gd name="T47" fmla="*/ 55 h 246"/>
                  <a:gd name="T48" fmla="*/ 57 w 319"/>
                  <a:gd name="T49" fmla="*/ 63 h 246"/>
                  <a:gd name="T50" fmla="*/ 84 w 319"/>
                  <a:gd name="T51" fmla="*/ 66 h 246"/>
                  <a:gd name="T52" fmla="*/ 76 w 319"/>
                  <a:gd name="T53" fmla="*/ 38 h 246"/>
                  <a:gd name="T54" fmla="*/ 95 w 319"/>
                  <a:gd name="T55" fmla="*/ 30 h 246"/>
                  <a:gd name="T56" fmla="*/ 120 w 319"/>
                  <a:gd name="T57" fmla="*/ 33 h 246"/>
                  <a:gd name="T58" fmla="*/ 147 w 319"/>
                  <a:gd name="T59" fmla="*/ 19 h 246"/>
                  <a:gd name="T60" fmla="*/ 161 w 319"/>
                  <a:gd name="T61" fmla="*/ 0 h 246"/>
                  <a:gd name="T62" fmla="*/ 193 w 319"/>
                  <a:gd name="T63" fmla="*/ 0 h 246"/>
                  <a:gd name="T64" fmla="*/ 201 w 319"/>
                  <a:gd name="T65" fmla="*/ 14 h 246"/>
                  <a:gd name="T66" fmla="*/ 221 w 319"/>
                  <a:gd name="T67" fmla="*/ 19 h 246"/>
                  <a:gd name="T68" fmla="*/ 226 w 319"/>
                  <a:gd name="T69" fmla="*/ 30 h 246"/>
                  <a:gd name="T70" fmla="*/ 245 w 319"/>
                  <a:gd name="T71" fmla="*/ 25 h 246"/>
                  <a:gd name="T72" fmla="*/ 240 w 319"/>
                  <a:gd name="T73" fmla="*/ 46 h 246"/>
                  <a:gd name="T74" fmla="*/ 270 w 319"/>
                  <a:gd name="T75" fmla="*/ 52 h 246"/>
                  <a:gd name="T76" fmla="*/ 281 w 319"/>
                  <a:gd name="T77" fmla="*/ 74 h 246"/>
                  <a:gd name="T78" fmla="*/ 300 w 319"/>
                  <a:gd name="T79" fmla="*/ 74 h 246"/>
                  <a:gd name="T80" fmla="*/ 319 w 319"/>
                  <a:gd name="T81" fmla="*/ 96 h 246"/>
                  <a:gd name="T82" fmla="*/ 316 w 319"/>
                  <a:gd name="T83" fmla="*/ 112 h 246"/>
                  <a:gd name="T84" fmla="*/ 316 w 319"/>
                  <a:gd name="T85" fmla="*/ 112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9" h="246">
                    <a:moveTo>
                      <a:pt x="316" y="112"/>
                    </a:moveTo>
                    <a:lnTo>
                      <a:pt x="286" y="115"/>
                    </a:lnTo>
                    <a:lnTo>
                      <a:pt x="267" y="128"/>
                    </a:lnTo>
                    <a:lnTo>
                      <a:pt x="281" y="142"/>
                    </a:lnTo>
                    <a:lnTo>
                      <a:pt x="283" y="172"/>
                    </a:lnTo>
                    <a:lnTo>
                      <a:pt x="264" y="191"/>
                    </a:lnTo>
                    <a:lnTo>
                      <a:pt x="240" y="175"/>
                    </a:lnTo>
                    <a:lnTo>
                      <a:pt x="210" y="169"/>
                    </a:lnTo>
                    <a:lnTo>
                      <a:pt x="196" y="186"/>
                    </a:lnTo>
                    <a:lnTo>
                      <a:pt x="169" y="191"/>
                    </a:lnTo>
                    <a:lnTo>
                      <a:pt x="152" y="216"/>
                    </a:lnTo>
                    <a:lnTo>
                      <a:pt x="131" y="216"/>
                    </a:lnTo>
                    <a:lnTo>
                      <a:pt x="109" y="224"/>
                    </a:lnTo>
                    <a:lnTo>
                      <a:pt x="103" y="240"/>
                    </a:lnTo>
                    <a:lnTo>
                      <a:pt x="79" y="246"/>
                    </a:lnTo>
                    <a:lnTo>
                      <a:pt x="60" y="224"/>
                    </a:lnTo>
                    <a:lnTo>
                      <a:pt x="68" y="194"/>
                    </a:lnTo>
                    <a:lnTo>
                      <a:pt x="40" y="180"/>
                    </a:lnTo>
                    <a:lnTo>
                      <a:pt x="49" y="164"/>
                    </a:lnTo>
                    <a:lnTo>
                      <a:pt x="27" y="148"/>
                    </a:lnTo>
                    <a:lnTo>
                      <a:pt x="8" y="123"/>
                    </a:lnTo>
                    <a:lnTo>
                      <a:pt x="21" y="101"/>
                    </a:lnTo>
                    <a:lnTo>
                      <a:pt x="0" y="74"/>
                    </a:lnTo>
                    <a:lnTo>
                      <a:pt x="40" y="55"/>
                    </a:lnTo>
                    <a:lnTo>
                      <a:pt x="57" y="63"/>
                    </a:lnTo>
                    <a:lnTo>
                      <a:pt x="84" y="66"/>
                    </a:lnTo>
                    <a:lnTo>
                      <a:pt x="76" y="38"/>
                    </a:lnTo>
                    <a:lnTo>
                      <a:pt x="95" y="30"/>
                    </a:lnTo>
                    <a:lnTo>
                      <a:pt x="120" y="33"/>
                    </a:lnTo>
                    <a:lnTo>
                      <a:pt x="147" y="19"/>
                    </a:lnTo>
                    <a:lnTo>
                      <a:pt x="161" y="0"/>
                    </a:lnTo>
                    <a:lnTo>
                      <a:pt x="193" y="0"/>
                    </a:lnTo>
                    <a:lnTo>
                      <a:pt x="201" y="14"/>
                    </a:lnTo>
                    <a:lnTo>
                      <a:pt x="221" y="19"/>
                    </a:lnTo>
                    <a:lnTo>
                      <a:pt x="226" y="30"/>
                    </a:lnTo>
                    <a:lnTo>
                      <a:pt x="245" y="25"/>
                    </a:lnTo>
                    <a:lnTo>
                      <a:pt x="240" y="46"/>
                    </a:lnTo>
                    <a:lnTo>
                      <a:pt x="270" y="52"/>
                    </a:lnTo>
                    <a:lnTo>
                      <a:pt x="281" y="74"/>
                    </a:lnTo>
                    <a:lnTo>
                      <a:pt x="300" y="74"/>
                    </a:lnTo>
                    <a:lnTo>
                      <a:pt x="319" y="96"/>
                    </a:lnTo>
                    <a:lnTo>
                      <a:pt x="316" y="112"/>
                    </a:lnTo>
                    <a:lnTo>
                      <a:pt x="316" y="112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103" name="Freeform 9">
                <a:extLst>
                  <a:ext uri="{FF2B5EF4-FFF2-40B4-BE49-F238E27FC236}">
                    <a16:creationId xmlns:a16="http://schemas.microsoft.com/office/drawing/2014/main" id="{6071104B-B4D6-4825-8FD1-81F6F618B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1939"/>
                <a:ext cx="319" cy="246"/>
              </a:xfrm>
              <a:custGeom>
                <a:avLst/>
                <a:gdLst>
                  <a:gd name="T0" fmla="*/ 0 w 319"/>
                  <a:gd name="T1" fmla="*/ 74 h 246"/>
                  <a:gd name="T2" fmla="*/ 40 w 319"/>
                  <a:gd name="T3" fmla="*/ 55 h 246"/>
                  <a:gd name="T4" fmla="*/ 57 w 319"/>
                  <a:gd name="T5" fmla="*/ 63 h 246"/>
                  <a:gd name="T6" fmla="*/ 84 w 319"/>
                  <a:gd name="T7" fmla="*/ 66 h 246"/>
                  <a:gd name="T8" fmla="*/ 76 w 319"/>
                  <a:gd name="T9" fmla="*/ 38 h 246"/>
                  <a:gd name="T10" fmla="*/ 95 w 319"/>
                  <a:gd name="T11" fmla="*/ 30 h 246"/>
                  <a:gd name="T12" fmla="*/ 120 w 319"/>
                  <a:gd name="T13" fmla="*/ 33 h 246"/>
                  <a:gd name="T14" fmla="*/ 147 w 319"/>
                  <a:gd name="T15" fmla="*/ 19 h 246"/>
                  <a:gd name="T16" fmla="*/ 161 w 319"/>
                  <a:gd name="T17" fmla="*/ 0 h 246"/>
                  <a:gd name="T18" fmla="*/ 193 w 319"/>
                  <a:gd name="T19" fmla="*/ 0 h 246"/>
                  <a:gd name="T20" fmla="*/ 201 w 319"/>
                  <a:gd name="T21" fmla="*/ 14 h 246"/>
                  <a:gd name="T22" fmla="*/ 221 w 319"/>
                  <a:gd name="T23" fmla="*/ 19 h 246"/>
                  <a:gd name="T24" fmla="*/ 226 w 319"/>
                  <a:gd name="T25" fmla="*/ 30 h 246"/>
                  <a:gd name="T26" fmla="*/ 245 w 319"/>
                  <a:gd name="T27" fmla="*/ 25 h 246"/>
                  <a:gd name="T28" fmla="*/ 240 w 319"/>
                  <a:gd name="T29" fmla="*/ 46 h 246"/>
                  <a:gd name="T30" fmla="*/ 270 w 319"/>
                  <a:gd name="T31" fmla="*/ 52 h 246"/>
                  <a:gd name="T32" fmla="*/ 281 w 319"/>
                  <a:gd name="T33" fmla="*/ 74 h 246"/>
                  <a:gd name="T34" fmla="*/ 300 w 319"/>
                  <a:gd name="T35" fmla="*/ 74 h 246"/>
                  <a:gd name="T36" fmla="*/ 319 w 319"/>
                  <a:gd name="T37" fmla="*/ 96 h 246"/>
                  <a:gd name="T38" fmla="*/ 316 w 319"/>
                  <a:gd name="T39" fmla="*/ 112 h 246"/>
                  <a:gd name="T40" fmla="*/ 286 w 319"/>
                  <a:gd name="T41" fmla="*/ 115 h 246"/>
                  <a:gd name="T42" fmla="*/ 267 w 319"/>
                  <a:gd name="T43" fmla="*/ 128 h 246"/>
                  <a:gd name="T44" fmla="*/ 281 w 319"/>
                  <a:gd name="T45" fmla="*/ 142 h 246"/>
                  <a:gd name="T46" fmla="*/ 283 w 319"/>
                  <a:gd name="T47" fmla="*/ 172 h 246"/>
                  <a:gd name="T48" fmla="*/ 264 w 319"/>
                  <a:gd name="T49" fmla="*/ 191 h 246"/>
                  <a:gd name="T50" fmla="*/ 240 w 319"/>
                  <a:gd name="T51" fmla="*/ 175 h 246"/>
                  <a:gd name="T52" fmla="*/ 210 w 319"/>
                  <a:gd name="T53" fmla="*/ 169 h 246"/>
                  <a:gd name="T54" fmla="*/ 196 w 319"/>
                  <a:gd name="T55" fmla="*/ 186 h 246"/>
                  <a:gd name="T56" fmla="*/ 169 w 319"/>
                  <a:gd name="T57" fmla="*/ 191 h 246"/>
                  <a:gd name="T58" fmla="*/ 152 w 319"/>
                  <a:gd name="T59" fmla="*/ 216 h 246"/>
                  <a:gd name="T60" fmla="*/ 131 w 319"/>
                  <a:gd name="T61" fmla="*/ 216 h 246"/>
                  <a:gd name="T62" fmla="*/ 109 w 319"/>
                  <a:gd name="T63" fmla="*/ 224 h 246"/>
                  <a:gd name="T64" fmla="*/ 103 w 319"/>
                  <a:gd name="T65" fmla="*/ 240 h 246"/>
                  <a:gd name="T66" fmla="*/ 79 w 319"/>
                  <a:gd name="T67" fmla="*/ 246 h 246"/>
                  <a:gd name="T68" fmla="*/ 60 w 319"/>
                  <a:gd name="T69" fmla="*/ 224 h 246"/>
                  <a:gd name="T70" fmla="*/ 68 w 319"/>
                  <a:gd name="T71" fmla="*/ 194 h 246"/>
                  <a:gd name="T72" fmla="*/ 40 w 319"/>
                  <a:gd name="T73" fmla="*/ 180 h 246"/>
                  <a:gd name="T74" fmla="*/ 49 w 319"/>
                  <a:gd name="T75" fmla="*/ 164 h 246"/>
                  <a:gd name="T76" fmla="*/ 27 w 319"/>
                  <a:gd name="T77" fmla="*/ 148 h 246"/>
                  <a:gd name="T78" fmla="*/ 8 w 319"/>
                  <a:gd name="T79" fmla="*/ 123 h 246"/>
                  <a:gd name="T80" fmla="*/ 21 w 319"/>
                  <a:gd name="T81" fmla="*/ 101 h 246"/>
                  <a:gd name="T82" fmla="*/ 0 w 319"/>
                  <a:gd name="T83" fmla="*/ 74 h 246"/>
                  <a:gd name="T84" fmla="*/ 0 w 319"/>
                  <a:gd name="T85" fmla="*/ 74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9" h="246">
                    <a:moveTo>
                      <a:pt x="0" y="74"/>
                    </a:moveTo>
                    <a:lnTo>
                      <a:pt x="40" y="55"/>
                    </a:lnTo>
                    <a:lnTo>
                      <a:pt x="57" y="63"/>
                    </a:lnTo>
                    <a:lnTo>
                      <a:pt x="84" y="66"/>
                    </a:lnTo>
                    <a:lnTo>
                      <a:pt x="76" y="38"/>
                    </a:lnTo>
                    <a:lnTo>
                      <a:pt x="95" y="30"/>
                    </a:lnTo>
                    <a:lnTo>
                      <a:pt x="120" y="33"/>
                    </a:lnTo>
                    <a:lnTo>
                      <a:pt x="147" y="19"/>
                    </a:lnTo>
                    <a:lnTo>
                      <a:pt x="161" y="0"/>
                    </a:lnTo>
                    <a:lnTo>
                      <a:pt x="193" y="0"/>
                    </a:lnTo>
                    <a:lnTo>
                      <a:pt x="201" y="14"/>
                    </a:lnTo>
                    <a:lnTo>
                      <a:pt x="221" y="19"/>
                    </a:lnTo>
                    <a:lnTo>
                      <a:pt x="226" y="30"/>
                    </a:lnTo>
                    <a:lnTo>
                      <a:pt x="245" y="25"/>
                    </a:lnTo>
                    <a:lnTo>
                      <a:pt x="240" y="46"/>
                    </a:lnTo>
                    <a:lnTo>
                      <a:pt x="270" y="52"/>
                    </a:lnTo>
                    <a:lnTo>
                      <a:pt x="281" y="74"/>
                    </a:lnTo>
                    <a:lnTo>
                      <a:pt x="300" y="74"/>
                    </a:lnTo>
                    <a:lnTo>
                      <a:pt x="319" y="96"/>
                    </a:lnTo>
                    <a:lnTo>
                      <a:pt x="316" y="112"/>
                    </a:lnTo>
                    <a:lnTo>
                      <a:pt x="286" y="115"/>
                    </a:lnTo>
                    <a:lnTo>
                      <a:pt x="267" y="128"/>
                    </a:lnTo>
                    <a:lnTo>
                      <a:pt x="281" y="142"/>
                    </a:lnTo>
                    <a:lnTo>
                      <a:pt x="283" y="172"/>
                    </a:lnTo>
                    <a:lnTo>
                      <a:pt x="264" y="191"/>
                    </a:lnTo>
                    <a:lnTo>
                      <a:pt x="240" y="175"/>
                    </a:lnTo>
                    <a:lnTo>
                      <a:pt x="210" y="169"/>
                    </a:lnTo>
                    <a:lnTo>
                      <a:pt x="196" y="186"/>
                    </a:lnTo>
                    <a:lnTo>
                      <a:pt x="169" y="191"/>
                    </a:lnTo>
                    <a:lnTo>
                      <a:pt x="152" y="216"/>
                    </a:lnTo>
                    <a:lnTo>
                      <a:pt x="131" y="216"/>
                    </a:lnTo>
                    <a:lnTo>
                      <a:pt x="109" y="224"/>
                    </a:lnTo>
                    <a:lnTo>
                      <a:pt x="103" y="240"/>
                    </a:lnTo>
                    <a:lnTo>
                      <a:pt x="79" y="246"/>
                    </a:lnTo>
                    <a:lnTo>
                      <a:pt x="60" y="224"/>
                    </a:lnTo>
                    <a:lnTo>
                      <a:pt x="68" y="194"/>
                    </a:lnTo>
                    <a:lnTo>
                      <a:pt x="40" y="180"/>
                    </a:lnTo>
                    <a:lnTo>
                      <a:pt x="49" y="164"/>
                    </a:lnTo>
                    <a:lnTo>
                      <a:pt x="27" y="148"/>
                    </a:lnTo>
                    <a:lnTo>
                      <a:pt x="8" y="123"/>
                    </a:lnTo>
                    <a:lnTo>
                      <a:pt x="21" y="101"/>
                    </a:lnTo>
                    <a:lnTo>
                      <a:pt x="0" y="74"/>
                    </a:lnTo>
                    <a:lnTo>
                      <a:pt x="0" y="74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104" name="Freeform 10">
                <a:extLst>
                  <a:ext uri="{FF2B5EF4-FFF2-40B4-BE49-F238E27FC236}">
                    <a16:creationId xmlns:a16="http://schemas.microsoft.com/office/drawing/2014/main" id="{49756680-E4AC-43FD-AA09-8CEE6DDF4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2010"/>
                <a:ext cx="963" cy="1202"/>
              </a:xfrm>
              <a:custGeom>
                <a:avLst/>
                <a:gdLst>
                  <a:gd name="T0" fmla="*/ 598 w 963"/>
                  <a:gd name="T1" fmla="*/ 47 h 1202"/>
                  <a:gd name="T2" fmla="*/ 565 w 963"/>
                  <a:gd name="T3" fmla="*/ 107 h 1202"/>
                  <a:gd name="T4" fmla="*/ 475 w 963"/>
                  <a:gd name="T5" fmla="*/ 68 h 1202"/>
                  <a:gd name="T6" fmla="*/ 385 w 963"/>
                  <a:gd name="T7" fmla="*/ 159 h 1202"/>
                  <a:gd name="T8" fmla="*/ 328 w 963"/>
                  <a:gd name="T9" fmla="*/ 161 h 1202"/>
                  <a:gd name="T10" fmla="*/ 270 w 963"/>
                  <a:gd name="T11" fmla="*/ 150 h 1202"/>
                  <a:gd name="T12" fmla="*/ 197 w 963"/>
                  <a:gd name="T13" fmla="*/ 200 h 1202"/>
                  <a:gd name="T14" fmla="*/ 139 w 963"/>
                  <a:gd name="T15" fmla="*/ 197 h 1202"/>
                  <a:gd name="T16" fmla="*/ 52 w 963"/>
                  <a:gd name="T17" fmla="*/ 265 h 1202"/>
                  <a:gd name="T18" fmla="*/ 0 w 963"/>
                  <a:gd name="T19" fmla="*/ 350 h 1202"/>
                  <a:gd name="T20" fmla="*/ 82 w 963"/>
                  <a:gd name="T21" fmla="*/ 421 h 1202"/>
                  <a:gd name="T22" fmla="*/ 109 w 963"/>
                  <a:gd name="T23" fmla="*/ 503 h 1202"/>
                  <a:gd name="T24" fmla="*/ 156 w 963"/>
                  <a:gd name="T25" fmla="*/ 579 h 1202"/>
                  <a:gd name="T26" fmla="*/ 158 w 963"/>
                  <a:gd name="T27" fmla="*/ 670 h 1202"/>
                  <a:gd name="T28" fmla="*/ 229 w 963"/>
                  <a:gd name="T29" fmla="*/ 724 h 1202"/>
                  <a:gd name="T30" fmla="*/ 303 w 963"/>
                  <a:gd name="T31" fmla="*/ 782 h 1202"/>
                  <a:gd name="T32" fmla="*/ 360 w 963"/>
                  <a:gd name="T33" fmla="*/ 776 h 1202"/>
                  <a:gd name="T34" fmla="*/ 418 w 963"/>
                  <a:gd name="T35" fmla="*/ 858 h 1202"/>
                  <a:gd name="T36" fmla="*/ 464 w 963"/>
                  <a:gd name="T37" fmla="*/ 926 h 1202"/>
                  <a:gd name="T38" fmla="*/ 516 w 963"/>
                  <a:gd name="T39" fmla="*/ 995 h 1202"/>
                  <a:gd name="T40" fmla="*/ 584 w 963"/>
                  <a:gd name="T41" fmla="*/ 1014 h 1202"/>
                  <a:gd name="T42" fmla="*/ 658 w 963"/>
                  <a:gd name="T43" fmla="*/ 1104 h 1202"/>
                  <a:gd name="T44" fmla="*/ 726 w 963"/>
                  <a:gd name="T45" fmla="*/ 1202 h 1202"/>
                  <a:gd name="T46" fmla="*/ 751 w 963"/>
                  <a:gd name="T47" fmla="*/ 1142 h 1202"/>
                  <a:gd name="T48" fmla="*/ 791 w 963"/>
                  <a:gd name="T49" fmla="*/ 1096 h 1202"/>
                  <a:gd name="T50" fmla="*/ 783 w 963"/>
                  <a:gd name="T51" fmla="*/ 1052 h 1202"/>
                  <a:gd name="T52" fmla="*/ 816 w 963"/>
                  <a:gd name="T53" fmla="*/ 1003 h 1202"/>
                  <a:gd name="T54" fmla="*/ 860 w 963"/>
                  <a:gd name="T55" fmla="*/ 973 h 1202"/>
                  <a:gd name="T56" fmla="*/ 857 w 963"/>
                  <a:gd name="T57" fmla="*/ 902 h 1202"/>
                  <a:gd name="T58" fmla="*/ 862 w 963"/>
                  <a:gd name="T59" fmla="*/ 864 h 1202"/>
                  <a:gd name="T60" fmla="*/ 882 w 963"/>
                  <a:gd name="T61" fmla="*/ 825 h 1202"/>
                  <a:gd name="T62" fmla="*/ 928 w 963"/>
                  <a:gd name="T63" fmla="*/ 768 h 1202"/>
                  <a:gd name="T64" fmla="*/ 912 w 963"/>
                  <a:gd name="T65" fmla="*/ 689 h 1202"/>
                  <a:gd name="T66" fmla="*/ 903 w 963"/>
                  <a:gd name="T67" fmla="*/ 631 h 1202"/>
                  <a:gd name="T68" fmla="*/ 901 w 963"/>
                  <a:gd name="T69" fmla="*/ 574 h 1202"/>
                  <a:gd name="T70" fmla="*/ 909 w 963"/>
                  <a:gd name="T71" fmla="*/ 514 h 1202"/>
                  <a:gd name="T72" fmla="*/ 868 w 963"/>
                  <a:gd name="T73" fmla="*/ 473 h 1202"/>
                  <a:gd name="T74" fmla="*/ 857 w 963"/>
                  <a:gd name="T75" fmla="*/ 418 h 1202"/>
                  <a:gd name="T76" fmla="*/ 920 w 963"/>
                  <a:gd name="T77" fmla="*/ 396 h 1202"/>
                  <a:gd name="T78" fmla="*/ 933 w 963"/>
                  <a:gd name="T79" fmla="*/ 336 h 1202"/>
                  <a:gd name="T80" fmla="*/ 936 w 963"/>
                  <a:gd name="T81" fmla="*/ 276 h 1202"/>
                  <a:gd name="T82" fmla="*/ 955 w 963"/>
                  <a:gd name="T83" fmla="*/ 224 h 1202"/>
                  <a:gd name="T84" fmla="*/ 933 w 963"/>
                  <a:gd name="T85" fmla="*/ 169 h 1202"/>
                  <a:gd name="T86" fmla="*/ 903 w 963"/>
                  <a:gd name="T87" fmla="*/ 142 h 1202"/>
                  <a:gd name="T88" fmla="*/ 843 w 963"/>
                  <a:gd name="T89" fmla="*/ 107 h 1202"/>
                  <a:gd name="T90" fmla="*/ 791 w 963"/>
                  <a:gd name="T91" fmla="*/ 104 h 1202"/>
                  <a:gd name="T92" fmla="*/ 761 w 963"/>
                  <a:gd name="T93" fmla="*/ 66 h 1202"/>
                  <a:gd name="T94" fmla="*/ 699 w 963"/>
                  <a:gd name="T95" fmla="*/ 79 h 1202"/>
                  <a:gd name="T96" fmla="*/ 696 w 963"/>
                  <a:gd name="T97" fmla="*/ 38 h 1202"/>
                  <a:gd name="T98" fmla="*/ 641 w 963"/>
                  <a:gd name="T99" fmla="*/ 0 h 1202"/>
                  <a:gd name="T100" fmla="*/ 617 w 963"/>
                  <a:gd name="T101" fmla="*/ 0 h 1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3" h="1202">
                    <a:moveTo>
                      <a:pt x="617" y="0"/>
                    </a:moveTo>
                    <a:lnTo>
                      <a:pt x="598" y="47"/>
                    </a:lnTo>
                    <a:lnTo>
                      <a:pt x="565" y="57"/>
                    </a:lnTo>
                    <a:lnTo>
                      <a:pt x="565" y="107"/>
                    </a:lnTo>
                    <a:lnTo>
                      <a:pt x="521" y="74"/>
                    </a:lnTo>
                    <a:lnTo>
                      <a:pt x="475" y="68"/>
                    </a:lnTo>
                    <a:lnTo>
                      <a:pt x="385" y="126"/>
                    </a:lnTo>
                    <a:lnTo>
                      <a:pt x="385" y="159"/>
                    </a:lnTo>
                    <a:lnTo>
                      <a:pt x="363" y="180"/>
                    </a:lnTo>
                    <a:lnTo>
                      <a:pt x="328" y="161"/>
                    </a:lnTo>
                    <a:lnTo>
                      <a:pt x="308" y="172"/>
                    </a:lnTo>
                    <a:lnTo>
                      <a:pt x="270" y="150"/>
                    </a:lnTo>
                    <a:lnTo>
                      <a:pt x="227" y="167"/>
                    </a:lnTo>
                    <a:lnTo>
                      <a:pt x="197" y="200"/>
                    </a:lnTo>
                    <a:lnTo>
                      <a:pt x="167" y="172"/>
                    </a:lnTo>
                    <a:lnTo>
                      <a:pt x="139" y="197"/>
                    </a:lnTo>
                    <a:lnTo>
                      <a:pt x="98" y="194"/>
                    </a:lnTo>
                    <a:lnTo>
                      <a:pt x="52" y="265"/>
                    </a:lnTo>
                    <a:lnTo>
                      <a:pt x="49" y="306"/>
                    </a:lnTo>
                    <a:lnTo>
                      <a:pt x="0" y="350"/>
                    </a:lnTo>
                    <a:lnTo>
                      <a:pt x="38" y="391"/>
                    </a:lnTo>
                    <a:lnTo>
                      <a:pt x="82" y="421"/>
                    </a:lnTo>
                    <a:lnTo>
                      <a:pt x="79" y="467"/>
                    </a:lnTo>
                    <a:lnTo>
                      <a:pt x="109" y="503"/>
                    </a:lnTo>
                    <a:lnTo>
                      <a:pt x="107" y="547"/>
                    </a:lnTo>
                    <a:lnTo>
                      <a:pt x="156" y="579"/>
                    </a:lnTo>
                    <a:lnTo>
                      <a:pt x="150" y="631"/>
                    </a:lnTo>
                    <a:lnTo>
                      <a:pt x="158" y="670"/>
                    </a:lnTo>
                    <a:lnTo>
                      <a:pt x="197" y="689"/>
                    </a:lnTo>
                    <a:lnTo>
                      <a:pt x="229" y="724"/>
                    </a:lnTo>
                    <a:lnTo>
                      <a:pt x="257" y="768"/>
                    </a:lnTo>
                    <a:lnTo>
                      <a:pt x="303" y="782"/>
                    </a:lnTo>
                    <a:lnTo>
                      <a:pt x="317" y="771"/>
                    </a:lnTo>
                    <a:lnTo>
                      <a:pt x="360" y="776"/>
                    </a:lnTo>
                    <a:lnTo>
                      <a:pt x="412" y="814"/>
                    </a:lnTo>
                    <a:lnTo>
                      <a:pt x="418" y="858"/>
                    </a:lnTo>
                    <a:lnTo>
                      <a:pt x="464" y="905"/>
                    </a:lnTo>
                    <a:lnTo>
                      <a:pt x="464" y="926"/>
                    </a:lnTo>
                    <a:lnTo>
                      <a:pt x="508" y="962"/>
                    </a:lnTo>
                    <a:lnTo>
                      <a:pt x="516" y="995"/>
                    </a:lnTo>
                    <a:lnTo>
                      <a:pt x="543" y="1014"/>
                    </a:lnTo>
                    <a:lnTo>
                      <a:pt x="584" y="1014"/>
                    </a:lnTo>
                    <a:lnTo>
                      <a:pt x="622" y="1052"/>
                    </a:lnTo>
                    <a:lnTo>
                      <a:pt x="658" y="1104"/>
                    </a:lnTo>
                    <a:lnTo>
                      <a:pt x="660" y="1159"/>
                    </a:lnTo>
                    <a:lnTo>
                      <a:pt x="726" y="1202"/>
                    </a:lnTo>
                    <a:lnTo>
                      <a:pt x="751" y="1167"/>
                    </a:lnTo>
                    <a:lnTo>
                      <a:pt x="751" y="1142"/>
                    </a:lnTo>
                    <a:lnTo>
                      <a:pt x="759" y="1109"/>
                    </a:lnTo>
                    <a:lnTo>
                      <a:pt x="791" y="1096"/>
                    </a:lnTo>
                    <a:lnTo>
                      <a:pt x="797" y="1074"/>
                    </a:lnTo>
                    <a:lnTo>
                      <a:pt x="783" y="1052"/>
                    </a:lnTo>
                    <a:lnTo>
                      <a:pt x="791" y="995"/>
                    </a:lnTo>
                    <a:lnTo>
                      <a:pt x="816" y="1003"/>
                    </a:lnTo>
                    <a:lnTo>
                      <a:pt x="824" y="987"/>
                    </a:lnTo>
                    <a:lnTo>
                      <a:pt x="860" y="973"/>
                    </a:lnTo>
                    <a:lnTo>
                      <a:pt x="876" y="937"/>
                    </a:lnTo>
                    <a:lnTo>
                      <a:pt x="857" y="902"/>
                    </a:lnTo>
                    <a:lnTo>
                      <a:pt x="887" y="888"/>
                    </a:lnTo>
                    <a:lnTo>
                      <a:pt x="862" y="864"/>
                    </a:lnTo>
                    <a:lnTo>
                      <a:pt x="882" y="847"/>
                    </a:lnTo>
                    <a:lnTo>
                      <a:pt x="882" y="825"/>
                    </a:lnTo>
                    <a:lnTo>
                      <a:pt x="901" y="809"/>
                    </a:lnTo>
                    <a:lnTo>
                      <a:pt x="928" y="768"/>
                    </a:lnTo>
                    <a:lnTo>
                      <a:pt x="909" y="735"/>
                    </a:lnTo>
                    <a:lnTo>
                      <a:pt x="912" y="689"/>
                    </a:lnTo>
                    <a:lnTo>
                      <a:pt x="912" y="661"/>
                    </a:lnTo>
                    <a:lnTo>
                      <a:pt x="903" y="631"/>
                    </a:lnTo>
                    <a:lnTo>
                      <a:pt x="920" y="607"/>
                    </a:lnTo>
                    <a:lnTo>
                      <a:pt x="901" y="574"/>
                    </a:lnTo>
                    <a:lnTo>
                      <a:pt x="901" y="538"/>
                    </a:lnTo>
                    <a:lnTo>
                      <a:pt x="909" y="514"/>
                    </a:lnTo>
                    <a:lnTo>
                      <a:pt x="890" y="497"/>
                    </a:lnTo>
                    <a:lnTo>
                      <a:pt x="868" y="473"/>
                    </a:lnTo>
                    <a:lnTo>
                      <a:pt x="879" y="443"/>
                    </a:lnTo>
                    <a:lnTo>
                      <a:pt x="857" y="418"/>
                    </a:lnTo>
                    <a:lnTo>
                      <a:pt x="887" y="396"/>
                    </a:lnTo>
                    <a:lnTo>
                      <a:pt x="920" y="396"/>
                    </a:lnTo>
                    <a:lnTo>
                      <a:pt x="947" y="361"/>
                    </a:lnTo>
                    <a:lnTo>
                      <a:pt x="933" y="336"/>
                    </a:lnTo>
                    <a:lnTo>
                      <a:pt x="950" y="312"/>
                    </a:lnTo>
                    <a:lnTo>
                      <a:pt x="936" y="276"/>
                    </a:lnTo>
                    <a:lnTo>
                      <a:pt x="963" y="246"/>
                    </a:lnTo>
                    <a:lnTo>
                      <a:pt x="955" y="224"/>
                    </a:lnTo>
                    <a:lnTo>
                      <a:pt x="958" y="189"/>
                    </a:lnTo>
                    <a:lnTo>
                      <a:pt x="933" y="169"/>
                    </a:lnTo>
                    <a:lnTo>
                      <a:pt x="903" y="164"/>
                    </a:lnTo>
                    <a:lnTo>
                      <a:pt x="903" y="142"/>
                    </a:lnTo>
                    <a:lnTo>
                      <a:pt x="873" y="148"/>
                    </a:lnTo>
                    <a:lnTo>
                      <a:pt x="843" y="107"/>
                    </a:lnTo>
                    <a:lnTo>
                      <a:pt x="816" y="118"/>
                    </a:lnTo>
                    <a:lnTo>
                      <a:pt x="791" y="104"/>
                    </a:lnTo>
                    <a:lnTo>
                      <a:pt x="767" y="93"/>
                    </a:lnTo>
                    <a:lnTo>
                      <a:pt x="761" y="66"/>
                    </a:lnTo>
                    <a:lnTo>
                      <a:pt x="723" y="63"/>
                    </a:lnTo>
                    <a:lnTo>
                      <a:pt x="699" y="79"/>
                    </a:lnTo>
                    <a:lnTo>
                      <a:pt x="680" y="60"/>
                    </a:lnTo>
                    <a:lnTo>
                      <a:pt x="696" y="38"/>
                    </a:lnTo>
                    <a:lnTo>
                      <a:pt x="682" y="22"/>
                    </a:lnTo>
                    <a:lnTo>
                      <a:pt x="641" y="0"/>
                    </a:lnTo>
                    <a:lnTo>
                      <a:pt x="617" y="0"/>
                    </a:lnTo>
                    <a:lnTo>
                      <a:pt x="617" y="0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105" name="Freeform 11">
                <a:extLst>
                  <a:ext uri="{FF2B5EF4-FFF2-40B4-BE49-F238E27FC236}">
                    <a16:creationId xmlns:a16="http://schemas.microsoft.com/office/drawing/2014/main" id="{8B253F1D-0402-4658-B3C3-B292F3F62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893"/>
                <a:ext cx="993" cy="661"/>
              </a:xfrm>
              <a:custGeom>
                <a:avLst/>
                <a:gdLst>
                  <a:gd name="T0" fmla="*/ 982 w 993"/>
                  <a:gd name="T1" fmla="*/ 46 h 661"/>
                  <a:gd name="T2" fmla="*/ 947 w 993"/>
                  <a:gd name="T3" fmla="*/ 150 h 661"/>
                  <a:gd name="T4" fmla="*/ 903 w 993"/>
                  <a:gd name="T5" fmla="*/ 224 h 661"/>
                  <a:gd name="T6" fmla="*/ 920 w 993"/>
                  <a:gd name="T7" fmla="*/ 289 h 661"/>
                  <a:gd name="T8" fmla="*/ 939 w 993"/>
                  <a:gd name="T9" fmla="*/ 347 h 661"/>
                  <a:gd name="T10" fmla="*/ 930 w 993"/>
                  <a:gd name="T11" fmla="*/ 418 h 661"/>
                  <a:gd name="T12" fmla="*/ 955 w 993"/>
                  <a:gd name="T13" fmla="*/ 494 h 661"/>
                  <a:gd name="T14" fmla="*/ 990 w 993"/>
                  <a:gd name="T15" fmla="*/ 554 h 661"/>
                  <a:gd name="T16" fmla="*/ 960 w 993"/>
                  <a:gd name="T17" fmla="*/ 617 h 661"/>
                  <a:gd name="T18" fmla="*/ 906 w 993"/>
                  <a:gd name="T19" fmla="*/ 609 h 661"/>
                  <a:gd name="T20" fmla="*/ 775 w 993"/>
                  <a:gd name="T21" fmla="*/ 644 h 661"/>
                  <a:gd name="T22" fmla="*/ 685 w 993"/>
                  <a:gd name="T23" fmla="*/ 661 h 661"/>
                  <a:gd name="T24" fmla="*/ 606 w 993"/>
                  <a:gd name="T25" fmla="*/ 620 h 661"/>
                  <a:gd name="T26" fmla="*/ 483 w 993"/>
                  <a:gd name="T27" fmla="*/ 549 h 661"/>
                  <a:gd name="T28" fmla="*/ 428 w 993"/>
                  <a:gd name="T29" fmla="*/ 516 h 661"/>
                  <a:gd name="T30" fmla="*/ 390 w 993"/>
                  <a:gd name="T31" fmla="*/ 521 h 661"/>
                  <a:gd name="T32" fmla="*/ 344 w 993"/>
                  <a:gd name="T33" fmla="*/ 538 h 661"/>
                  <a:gd name="T34" fmla="*/ 322 w 993"/>
                  <a:gd name="T35" fmla="*/ 497 h 661"/>
                  <a:gd name="T36" fmla="*/ 267 w 993"/>
                  <a:gd name="T37" fmla="*/ 478 h 661"/>
                  <a:gd name="T38" fmla="*/ 202 w 993"/>
                  <a:gd name="T39" fmla="*/ 426 h 661"/>
                  <a:gd name="T40" fmla="*/ 93 w 993"/>
                  <a:gd name="T41" fmla="*/ 385 h 661"/>
                  <a:gd name="T42" fmla="*/ 104 w 993"/>
                  <a:gd name="T43" fmla="*/ 317 h 661"/>
                  <a:gd name="T44" fmla="*/ 65 w 993"/>
                  <a:gd name="T45" fmla="*/ 251 h 661"/>
                  <a:gd name="T46" fmla="*/ 33 w 993"/>
                  <a:gd name="T47" fmla="*/ 213 h 661"/>
                  <a:gd name="T48" fmla="*/ 5 w 993"/>
                  <a:gd name="T49" fmla="*/ 166 h 661"/>
                  <a:gd name="T50" fmla="*/ 76 w 993"/>
                  <a:gd name="T51" fmla="*/ 125 h 661"/>
                  <a:gd name="T52" fmla="*/ 164 w 993"/>
                  <a:gd name="T53" fmla="*/ 92 h 661"/>
                  <a:gd name="T54" fmla="*/ 251 w 993"/>
                  <a:gd name="T55" fmla="*/ 51 h 661"/>
                  <a:gd name="T56" fmla="*/ 278 w 993"/>
                  <a:gd name="T57" fmla="*/ 84 h 661"/>
                  <a:gd name="T58" fmla="*/ 319 w 993"/>
                  <a:gd name="T59" fmla="*/ 73 h 661"/>
                  <a:gd name="T60" fmla="*/ 401 w 993"/>
                  <a:gd name="T61" fmla="*/ 54 h 661"/>
                  <a:gd name="T62" fmla="*/ 423 w 993"/>
                  <a:gd name="T63" fmla="*/ 114 h 661"/>
                  <a:gd name="T64" fmla="*/ 472 w 993"/>
                  <a:gd name="T65" fmla="*/ 139 h 661"/>
                  <a:gd name="T66" fmla="*/ 540 w 993"/>
                  <a:gd name="T67" fmla="*/ 188 h 661"/>
                  <a:gd name="T68" fmla="*/ 633 w 993"/>
                  <a:gd name="T69" fmla="*/ 177 h 661"/>
                  <a:gd name="T70" fmla="*/ 674 w 993"/>
                  <a:gd name="T71" fmla="*/ 103 h 661"/>
                  <a:gd name="T72" fmla="*/ 731 w 993"/>
                  <a:gd name="T73" fmla="*/ 54 h 661"/>
                  <a:gd name="T74" fmla="*/ 805 w 993"/>
                  <a:gd name="T75" fmla="*/ 76 h 661"/>
                  <a:gd name="T76" fmla="*/ 920 w 993"/>
                  <a:gd name="T77" fmla="*/ 76 h 661"/>
                  <a:gd name="T78" fmla="*/ 939 w 993"/>
                  <a:gd name="T79" fmla="*/ 19 h 661"/>
                  <a:gd name="T80" fmla="*/ 993 w 993"/>
                  <a:gd name="T81" fmla="*/ 0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3" h="661">
                    <a:moveTo>
                      <a:pt x="993" y="0"/>
                    </a:moveTo>
                    <a:lnTo>
                      <a:pt x="982" y="46"/>
                    </a:lnTo>
                    <a:lnTo>
                      <a:pt x="955" y="101"/>
                    </a:lnTo>
                    <a:lnTo>
                      <a:pt x="947" y="150"/>
                    </a:lnTo>
                    <a:lnTo>
                      <a:pt x="963" y="174"/>
                    </a:lnTo>
                    <a:lnTo>
                      <a:pt x="903" y="224"/>
                    </a:lnTo>
                    <a:lnTo>
                      <a:pt x="903" y="256"/>
                    </a:lnTo>
                    <a:lnTo>
                      <a:pt x="920" y="289"/>
                    </a:lnTo>
                    <a:lnTo>
                      <a:pt x="925" y="333"/>
                    </a:lnTo>
                    <a:lnTo>
                      <a:pt x="939" y="347"/>
                    </a:lnTo>
                    <a:lnTo>
                      <a:pt x="906" y="368"/>
                    </a:lnTo>
                    <a:lnTo>
                      <a:pt x="930" y="418"/>
                    </a:lnTo>
                    <a:lnTo>
                      <a:pt x="955" y="470"/>
                    </a:lnTo>
                    <a:lnTo>
                      <a:pt x="955" y="494"/>
                    </a:lnTo>
                    <a:lnTo>
                      <a:pt x="990" y="511"/>
                    </a:lnTo>
                    <a:lnTo>
                      <a:pt x="990" y="554"/>
                    </a:lnTo>
                    <a:lnTo>
                      <a:pt x="960" y="584"/>
                    </a:lnTo>
                    <a:lnTo>
                      <a:pt x="960" y="617"/>
                    </a:lnTo>
                    <a:lnTo>
                      <a:pt x="941" y="644"/>
                    </a:lnTo>
                    <a:lnTo>
                      <a:pt x="906" y="609"/>
                    </a:lnTo>
                    <a:lnTo>
                      <a:pt x="797" y="609"/>
                    </a:lnTo>
                    <a:lnTo>
                      <a:pt x="775" y="644"/>
                    </a:lnTo>
                    <a:lnTo>
                      <a:pt x="704" y="644"/>
                    </a:lnTo>
                    <a:lnTo>
                      <a:pt x="685" y="661"/>
                    </a:lnTo>
                    <a:lnTo>
                      <a:pt x="641" y="620"/>
                    </a:lnTo>
                    <a:lnTo>
                      <a:pt x="606" y="620"/>
                    </a:lnTo>
                    <a:lnTo>
                      <a:pt x="565" y="568"/>
                    </a:lnTo>
                    <a:lnTo>
                      <a:pt x="483" y="549"/>
                    </a:lnTo>
                    <a:lnTo>
                      <a:pt x="469" y="516"/>
                    </a:lnTo>
                    <a:lnTo>
                      <a:pt x="428" y="516"/>
                    </a:lnTo>
                    <a:lnTo>
                      <a:pt x="428" y="494"/>
                    </a:lnTo>
                    <a:lnTo>
                      <a:pt x="390" y="521"/>
                    </a:lnTo>
                    <a:lnTo>
                      <a:pt x="390" y="554"/>
                    </a:lnTo>
                    <a:lnTo>
                      <a:pt x="344" y="538"/>
                    </a:lnTo>
                    <a:lnTo>
                      <a:pt x="322" y="527"/>
                    </a:lnTo>
                    <a:lnTo>
                      <a:pt x="322" y="497"/>
                    </a:lnTo>
                    <a:lnTo>
                      <a:pt x="292" y="480"/>
                    </a:lnTo>
                    <a:lnTo>
                      <a:pt x="267" y="478"/>
                    </a:lnTo>
                    <a:lnTo>
                      <a:pt x="243" y="450"/>
                    </a:lnTo>
                    <a:lnTo>
                      <a:pt x="202" y="426"/>
                    </a:lnTo>
                    <a:lnTo>
                      <a:pt x="145" y="426"/>
                    </a:lnTo>
                    <a:lnTo>
                      <a:pt x="93" y="385"/>
                    </a:lnTo>
                    <a:lnTo>
                      <a:pt x="82" y="336"/>
                    </a:lnTo>
                    <a:lnTo>
                      <a:pt x="104" y="317"/>
                    </a:lnTo>
                    <a:lnTo>
                      <a:pt x="106" y="270"/>
                    </a:lnTo>
                    <a:lnTo>
                      <a:pt x="65" y="251"/>
                    </a:lnTo>
                    <a:lnTo>
                      <a:pt x="65" y="224"/>
                    </a:lnTo>
                    <a:lnTo>
                      <a:pt x="33" y="213"/>
                    </a:lnTo>
                    <a:lnTo>
                      <a:pt x="0" y="194"/>
                    </a:lnTo>
                    <a:lnTo>
                      <a:pt x="5" y="166"/>
                    </a:lnTo>
                    <a:lnTo>
                      <a:pt x="24" y="136"/>
                    </a:lnTo>
                    <a:lnTo>
                      <a:pt x="76" y="125"/>
                    </a:lnTo>
                    <a:lnTo>
                      <a:pt x="134" y="76"/>
                    </a:lnTo>
                    <a:lnTo>
                      <a:pt x="164" y="92"/>
                    </a:lnTo>
                    <a:lnTo>
                      <a:pt x="221" y="92"/>
                    </a:lnTo>
                    <a:lnTo>
                      <a:pt x="251" y="51"/>
                    </a:lnTo>
                    <a:lnTo>
                      <a:pt x="278" y="51"/>
                    </a:lnTo>
                    <a:lnTo>
                      <a:pt x="278" y="84"/>
                    </a:lnTo>
                    <a:lnTo>
                      <a:pt x="300" y="92"/>
                    </a:lnTo>
                    <a:lnTo>
                      <a:pt x="319" y="73"/>
                    </a:lnTo>
                    <a:lnTo>
                      <a:pt x="357" y="54"/>
                    </a:lnTo>
                    <a:lnTo>
                      <a:pt x="401" y="54"/>
                    </a:lnTo>
                    <a:lnTo>
                      <a:pt x="423" y="76"/>
                    </a:lnTo>
                    <a:lnTo>
                      <a:pt x="423" y="114"/>
                    </a:lnTo>
                    <a:lnTo>
                      <a:pt x="447" y="114"/>
                    </a:lnTo>
                    <a:lnTo>
                      <a:pt x="472" y="139"/>
                    </a:lnTo>
                    <a:lnTo>
                      <a:pt x="516" y="164"/>
                    </a:lnTo>
                    <a:lnTo>
                      <a:pt x="540" y="188"/>
                    </a:lnTo>
                    <a:lnTo>
                      <a:pt x="578" y="177"/>
                    </a:lnTo>
                    <a:lnTo>
                      <a:pt x="633" y="177"/>
                    </a:lnTo>
                    <a:lnTo>
                      <a:pt x="644" y="133"/>
                    </a:lnTo>
                    <a:lnTo>
                      <a:pt x="674" y="103"/>
                    </a:lnTo>
                    <a:lnTo>
                      <a:pt x="731" y="87"/>
                    </a:lnTo>
                    <a:lnTo>
                      <a:pt x="731" y="54"/>
                    </a:lnTo>
                    <a:lnTo>
                      <a:pt x="756" y="54"/>
                    </a:lnTo>
                    <a:lnTo>
                      <a:pt x="805" y="76"/>
                    </a:lnTo>
                    <a:lnTo>
                      <a:pt x="879" y="117"/>
                    </a:lnTo>
                    <a:lnTo>
                      <a:pt x="920" y="76"/>
                    </a:lnTo>
                    <a:lnTo>
                      <a:pt x="941" y="54"/>
                    </a:lnTo>
                    <a:lnTo>
                      <a:pt x="939" y="19"/>
                    </a:lnTo>
                    <a:lnTo>
                      <a:pt x="993" y="0"/>
                    </a:lnTo>
                    <a:lnTo>
                      <a:pt x="993" y="0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106" name="Freeform 12">
                <a:extLst>
                  <a:ext uri="{FF2B5EF4-FFF2-40B4-BE49-F238E27FC236}">
                    <a16:creationId xmlns:a16="http://schemas.microsoft.com/office/drawing/2014/main" id="{115B8184-73BB-40BB-82B8-539CC71D1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1756"/>
                <a:ext cx="1157" cy="948"/>
              </a:xfrm>
              <a:custGeom>
                <a:avLst/>
                <a:gdLst>
                  <a:gd name="T0" fmla="*/ 169 w 1157"/>
                  <a:gd name="T1" fmla="*/ 123 h 948"/>
                  <a:gd name="T2" fmla="*/ 115 w 1157"/>
                  <a:gd name="T3" fmla="*/ 150 h 948"/>
                  <a:gd name="T4" fmla="*/ 57 w 1157"/>
                  <a:gd name="T5" fmla="*/ 229 h 948"/>
                  <a:gd name="T6" fmla="*/ 52 w 1157"/>
                  <a:gd name="T7" fmla="*/ 279 h 948"/>
                  <a:gd name="T8" fmla="*/ 5 w 1157"/>
                  <a:gd name="T9" fmla="*/ 374 h 948"/>
                  <a:gd name="T10" fmla="*/ 8 w 1157"/>
                  <a:gd name="T11" fmla="*/ 434 h 948"/>
                  <a:gd name="T12" fmla="*/ 22 w 1157"/>
                  <a:gd name="T13" fmla="*/ 500 h 948"/>
                  <a:gd name="T14" fmla="*/ 49 w 1157"/>
                  <a:gd name="T15" fmla="*/ 533 h 948"/>
                  <a:gd name="T16" fmla="*/ 109 w 1157"/>
                  <a:gd name="T17" fmla="*/ 555 h 948"/>
                  <a:gd name="T18" fmla="*/ 186 w 1157"/>
                  <a:gd name="T19" fmla="*/ 596 h 948"/>
                  <a:gd name="T20" fmla="*/ 240 w 1157"/>
                  <a:gd name="T21" fmla="*/ 609 h 948"/>
                  <a:gd name="T22" fmla="*/ 295 w 1157"/>
                  <a:gd name="T23" fmla="*/ 612 h 948"/>
                  <a:gd name="T24" fmla="*/ 371 w 1157"/>
                  <a:gd name="T25" fmla="*/ 617 h 948"/>
                  <a:gd name="T26" fmla="*/ 407 w 1157"/>
                  <a:gd name="T27" fmla="*/ 669 h 948"/>
                  <a:gd name="T28" fmla="*/ 458 w 1157"/>
                  <a:gd name="T29" fmla="*/ 724 h 948"/>
                  <a:gd name="T30" fmla="*/ 483 w 1157"/>
                  <a:gd name="T31" fmla="*/ 784 h 948"/>
                  <a:gd name="T32" fmla="*/ 532 w 1157"/>
                  <a:gd name="T33" fmla="*/ 817 h 948"/>
                  <a:gd name="T34" fmla="*/ 595 w 1157"/>
                  <a:gd name="T35" fmla="*/ 842 h 948"/>
                  <a:gd name="T36" fmla="*/ 688 w 1157"/>
                  <a:gd name="T37" fmla="*/ 833 h 948"/>
                  <a:gd name="T38" fmla="*/ 756 w 1157"/>
                  <a:gd name="T39" fmla="*/ 858 h 948"/>
                  <a:gd name="T40" fmla="*/ 789 w 1157"/>
                  <a:gd name="T41" fmla="*/ 872 h 948"/>
                  <a:gd name="T42" fmla="*/ 838 w 1157"/>
                  <a:gd name="T43" fmla="*/ 932 h 948"/>
                  <a:gd name="T44" fmla="*/ 898 w 1157"/>
                  <a:gd name="T45" fmla="*/ 937 h 948"/>
                  <a:gd name="T46" fmla="*/ 947 w 1157"/>
                  <a:gd name="T47" fmla="*/ 833 h 948"/>
                  <a:gd name="T48" fmla="*/ 1010 w 1157"/>
                  <a:gd name="T49" fmla="*/ 831 h 948"/>
                  <a:gd name="T50" fmla="*/ 1097 w 1157"/>
                  <a:gd name="T51" fmla="*/ 833 h 948"/>
                  <a:gd name="T52" fmla="*/ 1157 w 1157"/>
                  <a:gd name="T53" fmla="*/ 771 h 948"/>
                  <a:gd name="T54" fmla="*/ 1111 w 1157"/>
                  <a:gd name="T55" fmla="*/ 639 h 948"/>
                  <a:gd name="T56" fmla="*/ 1051 w 1157"/>
                  <a:gd name="T57" fmla="*/ 617 h 948"/>
                  <a:gd name="T58" fmla="*/ 991 w 1157"/>
                  <a:gd name="T59" fmla="*/ 566 h 948"/>
                  <a:gd name="T60" fmla="*/ 974 w 1157"/>
                  <a:gd name="T61" fmla="*/ 445 h 948"/>
                  <a:gd name="T62" fmla="*/ 944 w 1157"/>
                  <a:gd name="T63" fmla="*/ 396 h 948"/>
                  <a:gd name="T64" fmla="*/ 849 w 1157"/>
                  <a:gd name="T65" fmla="*/ 385 h 948"/>
                  <a:gd name="T66" fmla="*/ 778 w 1157"/>
                  <a:gd name="T67" fmla="*/ 410 h 948"/>
                  <a:gd name="T68" fmla="*/ 712 w 1157"/>
                  <a:gd name="T69" fmla="*/ 344 h 948"/>
                  <a:gd name="T70" fmla="*/ 663 w 1157"/>
                  <a:gd name="T71" fmla="*/ 341 h 948"/>
                  <a:gd name="T72" fmla="*/ 633 w 1157"/>
                  <a:gd name="T73" fmla="*/ 290 h 948"/>
                  <a:gd name="T74" fmla="*/ 568 w 1157"/>
                  <a:gd name="T75" fmla="*/ 270 h 948"/>
                  <a:gd name="T76" fmla="*/ 513 w 1157"/>
                  <a:gd name="T77" fmla="*/ 355 h 948"/>
                  <a:gd name="T78" fmla="*/ 445 w 1157"/>
                  <a:gd name="T79" fmla="*/ 322 h 948"/>
                  <a:gd name="T80" fmla="*/ 396 w 1157"/>
                  <a:gd name="T81" fmla="*/ 257 h 948"/>
                  <a:gd name="T82" fmla="*/ 330 w 1157"/>
                  <a:gd name="T83" fmla="*/ 219 h 948"/>
                  <a:gd name="T84" fmla="*/ 297 w 1157"/>
                  <a:gd name="T85" fmla="*/ 158 h 948"/>
                  <a:gd name="T86" fmla="*/ 401 w 1157"/>
                  <a:gd name="T87" fmla="*/ 120 h 948"/>
                  <a:gd name="T88" fmla="*/ 371 w 1157"/>
                  <a:gd name="T89" fmla="*/ 63 h 948"/>
                  <a:gd name="T90" fmla="*/ 344 w 1157"/>
                  <a:gd name="T91" fmla="*/ 0 h 948"/>
                  <a:gd name="T92" fmla="*/ 306 w 1157"/>
                  <a:gd name="T93" fmla="*/ 55 h 948"/>
                  <a:gd name="T94" fmla="*/ 169 w 1157"/>
                  <a:gd name="T95" fmla="*/ 63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57" h="948">
                    <a:moveTo>
                      <a:pt x="169" y="63"/>
                    </a:moveTo>
                    <a:lnTo>
                      <a:pt x="169" y="123"/>
                    </a:lnTo>
                    <a:lnTo>
                      <a:pt x="142" y="123"/>
                    </a:lnTo>
                    <a:lnTo>
                      <a:pt x="115" y="150"/>
                    </a:lnTo>
                    <a:lnTo>
                      <a:pt x="57" y="188"/>
                    </a:lnTo>
                    <a:lnTo>
                      <a:pt x="57" y="229"/>
                    </a:lnTo>
                    <a:lnTo>
                      <a:pt x="35" y="249"/>
                    </a:lnTo>
                    <a:lnTo>
                      <a:pt x="52" y="279"/>
                    </a:lnTo>
                    <a:lnTo>
                      <a:pt x="16" y="328"/>
                    </a:lnTo>
                    <a:lnTo>
                      <a:pt x="5" y="374"/>
                    </a:lnTo>
                    <a:lnTo>
                      <a:pt x="30" y="399"/>
                    </a:lnTo>
                    <a:lnTo>
                      <a:pt x="8" y="434"/>
                    </a:lnTo>
                    <a:lnTo>
                      <a:pt x="0" y="478"/>
                    </a:lnTo>
                    <a:lnTo>
                      <a:pt x="22" y="500"/>
                    </a:lnTo>
                    <a:lnTo>
                      <a:pt x="49" y="500"/>
                    </a:lnTo>
                    <a:lnTo>
                      <a:pt x="49" y="533"/>
                    </a:lnTo>
                    <a:lnTo>
                      <a:pt x="85" y="533"/>
                    </a:lnTo>
                    <a:lnTo>
                      <a:pt x="109" y="555"/>
                    </a:lnTo>
                    <a:lnTo>
                      <a:pt x="153" y="544"/>
                    </a:lnTo>
                    <a:lnTo>
                      <a:pt x="186" y="596"/>
                    </a:lnTo>
                    <a:lnTo>
                      <a:pt x="216" y="596"/>
                    </a:lnTo>
                    <a:lnTo>
                      <a:pt x="240" y="609"/>
                    </a:lnTo>
                    <a:lnTo>
                      <a:pt x="270" y="587"/>
                    </a:lnTo>
                    <a:lnTo>
                      <a:pt x="295" y="612"/>
                    </a:lnTo>
                    <a:lnTo>
                      <a:pt x="327" y="596"/>
                    </a:lnTo>
                    <a:lnTo>
                      <a:pt x="371" y="617"/>
                    </a:lnTo>
                    <a:lnTo>
                      <a:pt x="360" y="669"/>
                    </a:lnTo>
                    <a:lnTo>
                      <a:pt x="407" y="669"/>
                    </a:lnTo>
                    <a:lnTo>
                      <a:pt x="423" y="713"/>
                    </a:lnTo>
                    <a:lnTo>
                      <a:pt x="458" y="724"/>
                    </a:lnTo>
                    <a:lnTo>
                      <a:pt x="488" y="754"/>
                    </a:lnTo>
                    <a:lnTo>
                      <a:pt x="483" y="784"/>
                    </a:lnTo>
                    <a:lnTo>
                      <a:pt x="516" y="784"/>
                    </a:lnTo>
                    <a:lnTo>
                      <a:pt x="532" y="817"/>
                    </a:lnTo>
                    <a:lnTo>
                      <a:pt x="565" y="817"/>
                    </a:lnTo>
                    <a:lnTo>
                      <a:pt x="595" y="842"/>
                    </a:lnTo>
                    <a:lnTo>
                      <a:pt x="641" y="822"/>
                    </a:lnTo>
                    <a:lnTo>
                      <a:pt x="688" y="833"/>
                    </a:lnTo>
                    <a:lnTo>
                      <a:pt x="723" y="858"/>
                    </a:lnTo>
                    <a:lnTo>
                      <a:pt x="756" y="858"/>
                    </a:lnTo>
                    <a:lnTo>
                      <a:pt x="786" y="844"/>
                    </a:lnTo>
                    <a:lnTo>
                      <a:pt x="789" y="872"/>
                    </a:lnTo>
                    <a:lnTo>
                      <a:pt x="832" y="896"/>
                    </a:lnTo>
                    <a:lnTo>
                      <a:pt x="838" y="932"/>
                    </a:lnTo>
                    <a:lnTo>
                      <a:pt x="873" y="948"/>
                    </a:lnTo>
                    <a:lnTo>
                      <a:pt x="898" y="937"/>
                    </a:lnTo>
                    <a:lnTo>
                      <a:pt x="950" y="869"/>
                    </a:lnTo>
                    <a:lnTo>
                      <a:pt x="947" y="833"/>
                    </a:lnTo>
                    <a:lnTo>
                      <a:pt x="982" y="817"/>
                    </a:lnTo>
                    <a:lnTo>
                      <a:pt x="1010" y="831"/>
                    </a:lnTo>
                    <a:lnTo>
                      <a:pt x="1059" y="822"/>
                    </a:lnTo>
                    <a:lnTo>
                      <a:pt x="1097" y="833"/>
                    </a:lnTo>
                    <a:lnTo>
                      <a:pt x="1149" y="809"/>
                    </a:lnTo>
                    <a:lnTo>
                      <a:pt x="1157" y="771"/>
                    </a:lnTo>
                    <a:lnTo>
                      <a:pt x="1127" y="694"/>
                    </a:lnTo>
                    <a:lnTo>
                      <a:pt x="1111" y="639"/>
                    </a:lnTo>
                    <a:lnTo>
                      <a:pt x="1070" y="639"/>
                    </a:lnTo>
                    <a:lnTo>
                      <a:pt x="1051" y="617"/>
                    </a:lnTo>
                    <a:lnTo>
                      <a:pt x="999" y="604"/>
                    </a:lnTo>
                    <a:lnTo>
                      <a:pt x="991" y="566"/>
                    </a:lnTo>
                    <a:lnTo>
                      <a:pt x="955" y="489"/>
                    </a:lnTo>
                    <a:lnTo>
                      <a:pt x="974" y="445"/>
                    </a:lnTo>
                    <a:lnTo>
                      <a:pt x="961" y="440"/>
                    </a:lnTo>
                    <a:lnTo>
                      <a:pt x="944" y="396"/>
                    </a:lnTo>
                    <a:lnTo>
                      <a:pt x="911" y="418"/>
                    </a:lnTo>
                    <a:lnTo>
                      <a:pt x="849" y="385"/>
                    </a:lnTo>
                    <a:lnTo>
                      <a:pt x="797" y="377"/>
                    </a:lnTo>
                    <a:lnTo>
                      <a:pt x="778" y="410"/>
                    </a:lnTo>
                    <a:lnTo>
                      <a:pt x="748" y="361"/>
                    </a:lnTo>
                    <a:lnTo>
                      <a:pt x="712" y="344"/>
                    </a:lnTo>
                    <a:lnTo>
                      <a:pt x="693" y="322"/>
                    </a:lnTo>
                    <a:lnTo>
                      <a:pt x="663" y="341"/>
                    </a:lnTo>
                    <a:lnTo>
                      <a:pt x="630" y="328"/>
                    </a:lnTo>
                    <a:lnTo>
                      <a:pt x="633" y="290"/>
                    </a:lnTo>
                    <a:lnTo>
                      <a:pt x="606" y="262"/>
                    </a:lnTo>
                    <a:lnTo>
                      <a:pt x="568" y="270"/>
                    </a:lnTo>
                    <a:lnTo>
                      <a:pt x="548" y="320"/>
                    </a:lnTo>
                    <a:lnTo>
                      <a:pt x="513" y="355"/>
                    </a:lnTo>
                    <a:lnTo>
                      <a:pt x="478" y="355"/>
                    </a:lnTo>
                    <a:lnTo>
                      <a:pt x="445" y="322"/>
                    </a:lnTo>
                    <a:lnTo>
                      <a:pt x="412" y="311"/>
                    </a:lnTo>
                    <a:lnTo>
                      <a:pt x="396" y="257"/>
                    </a:lnTo>
                    <a:lnTo>
                      <a:pt x="363" y="216"/>
                    </a:lnTo>
                    <a:lnTo>
                      <a:pt x="330" y="219"/>
                    </a:lnTo>
                    <a:lnTo>
                      <a:pt x="297" y="186"/>
                    </a:lnTo>
                    <a:lnTo>
                      <a:pt x="297" y="158"/>
                    </a:lnTo>
                    <a:lnTo>
                      <a:pt x="355" y="142"/>
                    </a:lnTo>
                    <a:lnTo>
                      <a:pt x="401" y="120"/>
                    </a:lnTo>
                    <a:lnTo>
                      <a:pt x="401" y="93"/>
                    </a:lnTo>
                    <a:lnTo>
                      <a:pt x="371" y="63"/>
                    </a:lnTo>
                    <a:lnTo>
                      <a:pt x="377" y="33"/>
                    </a:lnTo>
                    <a:lnTo>
                      <a:pt x="344" y="0"/>
                    </a:lnTo>
                    <a:lnTo>
                      <a:pt x="330" y="33"/>
                    </a:lnTo>
                    <a:lnTo>
                      <a:pt x="306" y="55"/>
                    </a:lnTo>
                    <a:lnTo>
                      <a:pt x="226" y="49"/>
                    </a:lnTo>
                    <a:lnTo>
                      <a:pt x="169" y="63"/>
                    </a:lnTo>
                    <a:lnTo>
                      <a:pt x="169" y="63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107" name="Freeform 13">
                <a:extLst>
                  <a:ext uri="{FF2B5EF4-FFF2-40B4-BE49-F238E27FC236}">
                    <a16:creationId xmlns:a16="http://schemas.microsoft.com/office/drawing/2014/main" id="{BF2D74EC-C1AB-4886-9041-514FAF00F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1647"/>
                <a:ext cx="816" cy="1218"/>
              </a:xfrm>
              <a:custGeom>
                <a:avLst/>
                <a:gdLst>
                  <a:gd name="T0" fmla="*/ 453 w 816"/>
                  <a:gd name="T1" fmla="*/ 232 h 1218"/>
                  <a:gd name="T2" fmla="*/ 399 w 816"/>
                  <a:gd name="T3" fmla="*/ 259 h 1218"/>
                  <a:gd name="T4" fmla="*/ 341 w 816"/>
                  <a:gd name="T5" fmla="*/ 338 h 1218"/>
                  <a:gd name="T6" fmla="*/ 336 w 816"/>
                  <a:gd name="T7" fmla="*/ 388 h 1218"/>
                  <a:gd name="T8" fmla="*/ 289 w 816"/>
                  <a:gd name="T9" fmla="*/ 483 h 1218"/>
                  <a:gd name="T10" fmla="*/ 292 w 816"/>
                  <a:gd name="T11" fmla="*/ 543 h 1218"/>
                  <a:gd name="T12" fmla="*/ 306 w 816"/>
                  <a:gd name="T13" fmla="*/ 609 h 1218"/>
                  <a:gd name="T14" fmla="*/ 333 w 816"/>
                  <a:gd name="T15" fmla="*/ 642 h 1218"/>
                  <a:gd name="T16" fmla="*/ 393 w 816"/>
                  <a:gd name="T17" fmla="*/ 664 h 1218"/>
                  <a:gd name="T18" fmla="*/ 470 w 816"/>
                  <a:gd name="T19" fmla="*/ 705 h 1218"/>
                  <a:gd name="T20" fmla="*/ 524 w 816"/>
                  <a:gd name="T21" fmla="*/ 718 h 1218"/>
                  <a:gd name="T22" fmla="*/ 579 w 816"/>
                  <a:gd name="T23" fmla="*/ 721 h 1218"/>
                  <a:gd name="T24" fmla="*/ 655 w 816"/>
                  <a:gd name="T25" fmla="*/ 726 h 1218"/>
                  <a:gd name="T26" fmla="*/ 691 w 816"/>
                  <a:gd name="T27" fmla="*/ 778 h 1218"/>
                  <a:gd name="T28" fmla="*/ 742 w 816"/>
                  <a:gd name="T29" fmla="*/ 833 h 1218"/>
                  <a:gd name="T30" fmla="*/ 767 w 816"/>
                  <a:gd name="T31" fmla="*/ 893 h 1218"/>
                  <a:gd name="T32" fmla="*/ 816 w 816"/>
                  <a:gd name="T33" fmla="*/ 926 h 1218"/>
                  <a:gd name="T34" fmla="*/ 767 w 816"/>
                  <a:gd name="T35" fmla="*/ 942 h 1218"/>
                  <a:gd name="T36" fmla="*/ 729 w 816"/>
                  <a:gd name="T37" fmla="*/ 1008 h 1218"/>
                  <a:gd name="T38" fmla="*/ 663 w 816"/>
                  <a:gd name="T39" fmla="*/ 1002 h 1218"/>
                  <a:gd name="T40" fmla="*/ 631 w 816"/>
                  <a:gd name="T41" fmla="*/ 1057 h 1218"/>
                  <a:gd name="T42" fmla="*/ 562 w 816"/>
                  <a:gd name="T43" fmla="*/ 1060 h 1218"/>
                  <a:gd name="T44" fmla="*/ 521 w 816"/>
                  <a:gd name="T45" fmla="*/ 1115 h 1218"/>
                  <a:gd name="T46" fmla="*/ 459 w 816"/>
                  <a:gd name="T47" fmla="*/ 1095 h 1218"/>
                  <a:gd name="T48" fmla="*/ 423 w 816"/>
                  <a:gd name="T49" fmla="*/ 1087 h 1218"/>
                  <a:gd name="T50" fmla="*/ 415 w 816"/>
                  <a:gd name="T51" fmla="*/ 1155 h 1218"/>
                  <a:gd name="T52" fmla="*/ 347 w 816"/>
                  <a:gd name="T53" fmla="*/ 1183 h 1218"/>
                  <a:gd name="T54" fmla="*/ 289 w 816"/>
                  <a:gd name="T55" fmla="*/ 1180 h 1218"/>
                  <a:gd name="T56" fmla="*/ 270 w 816"/>
                  <a:gd name="T57" fmla="*/ 1139 h 1218"/>
                  <a:gd name="T58" fmla="*/ 224 w 816"/>
                  <a:gd name="T59" fmla="*/ 1106 h 1218"/>
                  <a:gd name="T60" fmla="*/ 188 w 816"/>
                  <a:gd name="T61" fmla="*/ 1057 h 1218"/>
                  <a:gd name="T62" fmla="*/ 167 w 816"/>
                  <a:gd name="T63" fmla="*/ 1008 h 1218"/>
                  <a:gd name="T64" fmla="*/ 120 w 816"/>
                  <a:gd name="T65" fmla="*/ 978 h 1218"/>
                  <a:gd name="T66" fmla="*/ 123 w 816"/>
                  <a:gd name="T67" fmla="*/ 1024 h 1218"/>
                  <a:gd name="T68" fmla="*/ 120 w 816"/>
                  <a:gd name="T69" fmla="*/ 1087 h 1218"/>
                  <a:gd name="T70" fmla="*/ 57 w 816"/>
                  <a:gd name="T71" fmla="*/ 1074 h 1218"/>
                  <a:gd name="T72" fmla="*/ 52 w 816"/>
                  <a:gd name="T73" fmla="*/ 1016 h 1218"/>
                  <a:gd name="T74" fmla="*/ 82 w 816"/>
                  <a:gd name="T75" fmla="*/ 948 h 1218"/>
                  <a:gd name="T76" fmla="*/ 22 w 816"/>
                  <a:gd name="T77" fmla="*/ 937 h 1218"/>
                  <a:gd name="T78" fmla="*/ 57 w 816"/>
                  <a:gd name="T79" fmla="*/ 863 h 1218"/>
                  <a:gd name="T80" fmla="*/ 87 w 816"/>
                  <a:gd name="T81" fmla="*/ 800 h 1218"/>
                  <a:gd name="T82" fmla="*/ 52 w 816"/>
                  <a:gd name="T83" fmla="*/ 740 h 1218"/>
                  <a:gd name="T84" fmla="*/ 27 w 816"/>
                  <a:gd name="T85" fmla="*/ 664 h 1218"/>
                  <a:gd name="T86" fmla="*/ 36 w 816"/>
                  <a:gd name="T87" fmla="*/ 593 h 1218"/>
                  <a:gd name="T88" fmla="*/ 17 w 816"/>
                  <a:gd name="T89" fmla="*/ 535 h 1218"/>
                  <a:gd name="T90" fmla="*/ 0 w 816"/>
                  <a:gd name="T91" fmla="*/ 470 h 1218"/>
                  <a:gd name="T92" fmla="*/ 44 w 816"/>
                  <a:gd name="T93" fmla="*/ 396 h 1218"/>
                  <a:gd name="T94" fmla="*/ 79 w 816"/>
                  <a:gd name="T95" fmla="*/ 292 h 1218"/>
                  <a:gd name="T96" fmla="*/ 142 w 816"/>
                  <a:gd name="T97" fmla="*/ 221 h 1218"/>
                  <a:gd name="T98" fmla="*/ 183 w 816"/>
                  <a:gd name="T99" fmla="*/ 172 h 1218"/>
                  <a:gd name="T100" fmla="*/ 131 w 816"/>
                  <a:gd name="T101" fmla="*/ 134 h 1218"/>
                  <a:gd name="T102" fmla="*/ 71 w 816"/>
                  <a:gd name="T103" fmla="*/ 43 h 1218"/>
                  <a:gd name="T104" fmla="*/ 142 w 816"/>
                  <a:gd name="T105" fmla="*/ 13 h 1218"/>
                  <a:gd name="T106" fmla="*/ 238 w 816"/>
                  <a:gd name="T107" fmla="*/ 38 h 1218"/>
                  <a:gd name="T108" fmla="*/ 306 w 816"/>
                  <a:gd name="T109" fmla="*/ 49 h 1218"/>
                  <a:gd name="T110" fmla="*/ 347 w 816"/>
                  <a:gd name="T111" fmla="*/ 117 h 1218"/>
                  <a:gd name="T112" fmla="*/ 409 w 816"/>
                  <a:gd name="T113" fmla="*/ 161 h 1218"/>
                  <a:gd name="T114" fmla="*/ 453 w 816"/>
                  <a:gd name="T115" fmla="*/ 172 h 1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16" h="1218">
                    <a:moveTo>
                      <a:pt x="453" y="172"/>
                    </a:moveTo>
                    <a:lnTo>
                      <a:pt x="453" y="232"/>
                    </a:lnTo>
                    <a:lnTo>
                      <a:pt x="426" y="232"/>
                    </a:lnTo>
                    <a:lnTo>
                      <a:pt x="399" y="259"/>
                    </a:lnTo>
                    <a:lnTo>
                      <a:pt x="341" y="297"/>
                    </a:lnTo>
                    <a:lnTo>
                      <a:pt x="341" y="338"/>
                    </a:lnTo>
                    <a:lnTo>
                      <a:pt x="319" y="358"/>
                    </a:lnTo>
                    <a:lnTo>
                      <a:pt x="336" y="388"/>
                    </a:lnTo>
                    <a:lnTo>
                      <a:pt x="300" y="437"/>
                    </a:lnTo>
                    <a:lnTo>
                      <a:pt x="289" y="483"/>
                    </a:lnTo>
                    <a:lnTo>
                      <a:pt x="314" y="508"/>
                    </a:lnTo>
                    <a:lnTo>
                      <a:pt x="292" y="543"/>
                    </a:lnTo>
                    <a:lnTo>
                      <a:pt x="284" y="587"/>
                    </a:lnTo>
                    <a:lnTo>
                      <a:pt x="306" y="609"/>
                    </a:lnTo>
                    <a:lnTo>
                      <a:pt x="333" y="609"/>
                    </a:lnTo>
                    <a:lnTo>
                      <a:pt x="333" y="642"/>
                    </a:lnTo>
                    <a:lnTo>
                      <a:pt x="369" y="642"/>
                    </a:lnTo>
                    <a:lnTo>
                      <a:pt x="393" y="664"/>
                    </a:lnTo>
                    <a:lnTo>
                      <a:pt x="437" y="653"/>
                    </a:lnTo>
                    <a:lnTo>
                      <a:pt x="470" y="705"/>
                    </a:lnTo>
                    <a:lnTo>
                      <a:pt x="500" y="705"/>
                    </a:lnTo>
                    <a:lnTo>
                      <a:pt x="524" y="718"/>
                    </a:lnTo>
                    <a:lnTo>
                      <a:pt x="554" y="696"/>
                    </a:lnTo>
                    <a:lnTo>
                      <a:pt x="579" y="721"/>
                    </a:lnTo>
                    <a:lnTo>
                      <a:pt x="611" y="705"/>
                    </a:lnTo>
                    <a:lnTo>
                      <a:pt x="655" y="726"/>
                    </a:lnTo>
                    <a:lnTo>
                      <a:pt x="644" y="778"/>
                    </a:lnTo>
                    <a:lnTo>
                      <a:pt x="691" y="778"/>
                    </a:lnTo>
                    <a:lnTo>
                      <a:pt x="707" y="822"/>
                    </a:lnTo>
                    <a:lnTo>
                      <a:pt x="742" y="833"/>
                    </a:lnTo>
                    <a:lnTo>
                      <a:pt x="772" y="863"/>
                    </a:lnTo>
                    <a:lnTo>
                      <a:pt x="767" y="893"/>
                    </a:lnTo>
                    <a:lnTo>
                      <a:pt x="800" y="893"/>
                    </a:lnTo>
                    <a:lnTo>
                      <a:pt x="816" y="926"/>
                    </a:lnTo>
                    <a:lnTo>
                      <a:pt x="792" y="951"/>
                    </a:lnTo>
                    <a:lnTo>
                      <a:pt x="767" y="942"/>
                    </a:lnTo>
                    <a:lnTo>
                      <a:pt x="729" y="967"/>
                    </a:lnTo>
                    <a:lnTo>
                      <a:pt x="729" y="1008"/>
                    </a:lnTo>
                    <a:lnTo>
                      <a:pt x="696" y="1041"/>
                    </a:lnTo>
                    <a:lnTo>
                      <a:pt x="663" y="1002"/>
                    </a:lnTo>
                    <a:lnTo>
                      <a:pt x="617" y="1019"/>
                    </a:lnTo>
                    <a:lnTo>
                      <a:pt x="631" y="1057"/>
                    </a:lnTo>
                    <a:lnTo>
                      <a:pt x="590" y="1071"/>
                    </a:lnTo>
                    <a:lnTo>
                      <a:pt x="562" y="1060"/>
                    </a:lnTo>
                    <a:lnTo>
                      <a:pt x="538" y="1084"/>
                    </a:lnTo>
                    <a:lnTo>
                      <a:pt x="521" y="1115"/>
                    </a:lnTo>
                    <a:lnTo>
                      <a:pt x="497" y="1093"/>
                    </a:lnTo>
                    <a:lnTo>
                      <a:pt x="459" y="1095"/>
                    </a:lnTo>
                    <a:lnTo>
                      <a:pt x="448" y="1065"/>
                    </a:lnTo>
                    <a:lnTo>
                      <a:pt x="423" y="1087"/>
                    </a:lnTo>
                    <a:lnTo>
                      <a:pt x="437" y="1134"/>
                    </a:lnTo>
                    <a:lnTo>
                      <a:pt x="415" y="1155"/>
                    </a:lnTo>
                    <a:lnTo>
                      <a:pt x="401" y="1175"/>
                    </a:lnTo>
                    <a:lnTo>
                      <a:pt x="347" y="1183"/>
                    </a:lnTo>
                    <a:lnTo>
                      <a:pt x="311" y="1218"/>
                    </a:lnTo>
                    <a:lnTo>
                      <a:pt x="289" y="1180"/>
                    </a:lnTo>
                    <a:lnTo>
                      <a:pt x="289" y="1158"/>
                    </a:lnTo>
                    <a:lnTo>
                      <a:pt x="270" y="1139"/>
                    </a:lnTo>
                    <a:lnTo>
                      <a:pt x="229" y="1139"/>
                    </a:lnTo>
                    <a:lnTo>
                      <a:pt x="224" y="1106"/>
                    </a:lnTo>
                    <a:lnTo>
                      <a:pt x="224" y="1079"/>
                    </a:lnTo>
                    <a:lnTo>
                      <a:pt x="188" y="1057"/>
                    </a:lnTo>
                    <a:lnTo>
                      <a:pt x="188" y="1030"/>
                    </a:lnTo>
                    <a:lnTo>
                      <a:pt x="167" y="1008"/>
                    </a:lnTo>
                    <a:lnTo>
                      <a:pt x="153" y="978"/>
                    </a:lnTo>
                    <a:lnTo>
                      <a:pt x="120" y="978"/>
                    </a:lnTo>
                    <a:lnTo>
                      <a:pt x="98" y="1002"/>
                    </a:lnTo>
                    <a:lnTo>
                      <a:pt x="123" y="1024"/>
                    </a:lnTo>
                    <a:lnTo>
                      <a:pt x="145" y="1049"/>
                    </a:lnTo>
                    <a:lnTo>
                      <a:pt x="120" y="1087"/>
                    </a:lnTo>
                    <a:lnTo>
                      <a:pt x="104" y="1104"/>
                    </a:lnTo>
                    <a:lnTo>
                      <a:pt x="57" y="1074"/>
                    </a:lnTo>
                    <a:lnTo>
                      <a:pt x="79" y="1052"/>
                    </a:lnTo>
                    <a:lnTo>
                      <a:pt x="52" y="1016"/>
                    </a:lnTo>
                    <a:lnTo>
                      <a:pt x="52" y="978"/>
                    </a:lnTo>
                    <a:lnTo>
                      <a:pt x="82" y="948"/>
                    </a:lnTo>
                    <a:lnTo>
                      <a:pt x="49" y="937"/>
                    </a:lnTo>
                    <a:lnTo>
                      <a:pt x="22" y="937"/>
                    </a:lnTo>
                    <a:lnTo>
                      <a:pt x="38" y="890"/>
                    </a:lnTo>
                    <a:lnTo>
                      <a:pt x="57" y="863"/>
                    </a:lnTo>
                    <a:lnTo>
                      <a:pt x="57" y="830"/>
                    </a:lnTo>
                    <a:lnTo>
                      <a:pt x="87" y="800"/>
                    </a:lnTo>
                    <a:lnTo>
                      <a:pt x="87" y="757"/>
                    </a:lnTo>
                    <a:lnTo>
                      <a:pt x="52" y="740"/>
                    </a:lnTo>
                    <a:lnTo>
                      <a:pt x="52" y="716"/>
                    </a:lnTo>
                    <a:lnTo>
                      <a:pt x="27" y="664"/>
                    </a:lnTo>
                    <a:lnTo>
                      <a:pt x="3" y="614"/>
                    </a:lnTo>
                    <a:lnTo>
                      <a:pt x="36" y="593"/>
                    </a:lnTo>
                    <a:lnTo>
                      <a:pt x="22" y="579"/>
                    </a:lnTo>
                    <a:lnTo>
                      <a:pt x="17" y="535"/>
                    </a:lnTo>
                    <a:lnTo>
                      <a:pt x="0" y="502"/>
                    </a:lnTo>
                    <a:lnTo>
                      <a:pt x="0" y="470"/>
                    </a:lnTo>
                    <a:lnTo>
                      <a:pt x="60" y="420"/>
                    </a:lnTo>
                    <a:lnTo>
                      <a:pt x="44" y="396"/>
                    </a:lnTo>
                    <a:lnTo>
                      <a:pt x="52" y="347"/>
                    </a:lnTo>
                    <a:lnTo>
                      <a:pt x="79" y="292"/>
                    </a:lnTo>
                    <a:lnTo>
                      <a:pt x="90" y="246"/>
                    </a:lnTo>
                    <a:lnTo>
                      <a:pt x="142" y="221"/>
                    </a:lnTo>
                    <a:lnTo>
                      <a:pt x="183" y="221"/>
                    </a:lnTo>
                    <a:lnTo>
                      <a:pt x="183" y="172"/>
                    </a:lnTo>
                    <a:lnTo>
                      <a:pt x="156" y="144"/>
                    </a:lnTo>
                    <a:lnTo>
                      <a:pt x="131" y="134"/>
                    </a:lnTo>
                    <a:lnTo>
                      <a:pt x="112" y="65"/>
                    </a:lnTo>
                    <a:lnTo>
                      <a:pt x="71" y="43"/>
                    </a:lnTo>
                    <a:lnTo>
                      <a:pt x="93" y="0"/>
                    </a:lnTo>
                    <a:lnTo>
                      <a:pt x="142" y="13"/>
                    </a:lnTo>
                    <a:lnTo>
                      <a:pt x="178" y="21"/>
                    </a:lnTo>
                    <a:lnTo>
                      <a:pt x="238" y="38"/>
                    </a:lnTo>
                    <a:lnTo>
                      <a:pt x="265" y="62"/>
                    </a:lnTo>
                    <a:lnTo>
                      <a:pt x="306" y="49"/>
                    </a:lnTo>
                    <a:lnTo>
                      <a:pt x="311" y="93"/>
                    </a:lnTo>
                    <a:lnTo>
                      <a:pt x="347" y="117"/>
                    </a:lnTo>
                    <a:lnTo>
                      <a:pt x="396" y="117"/>
                    </a:lnTo>
                    <a:lnTo>
                      <a:pt x="409" y="161"/>
                    </a:lnTo>
                    <a:lnTo>
                      <a:pt x="453" y="172"/>
                    </a:lnTo>
                    <a:lnTo>
                      <a:pt x="453" y="172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108" name="Freeform 14">
                <a:extLst>
                  <a:ext uri="{FF2B5EF4-FFF2-40B4-BE49-F238E27FC236}">
                    <a16:creationId xmlns:a16="http://schemas.microsoft.com/office/drawing/2014/main" id="{373D04F5-E9BC-4198-BBB1-1FADA8754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311"/>
                <a:ext cx="980" cy="770"/>
              </a:xfrm>
              <a:custGeom>
                <a:avLst/>
                <a:gdLst>
                  <a:gd name="T0" fmla="*/ 311 w 980"/>
                  <a:gd name="T1" fmla="*/ 2 h 770"/>
                  <a:gd name="T2" fmla="*/ 380 w 980"/>
                  <a:gd name="T3" fmla="*/ 43 h 770"/>
                  <a:gd name="T4" fmla="*/ 456 w 980"/>
                  <a:gd name="T5" fmla="*/ 27 h 770"/>
                  <a:gd name="T6" fmla="*/ 494 w 980"/>
                  <a:gd name="T7" fmla="*/ 112 h 770"/>
                  <a:gd name="T8" fmla="*/ 565 w 980"/>
                  <a:gd name="T9" fmla="*/ 95 h 770"/>
                  <a:gd name="T10" fmla="*/ 587 w 980"/>
                  <a:gd name="T11" fmla="*/ 174 h 770"/>
                  <a:gd name="T12" fmla="*/ 652 w 980"/>
                  <a:gd name="T13" fmla="*/ 117 h 770"/>
                  <a:gd name="T14" fmla="*/ 726 w 980"/>
                  <a:gd name="T15" fmla="*/ 153 h 770"/>
                  <a:gd name="T16" fmla="*/ 797 w 980"/>
                  <a:gd name="T17" fmla="*/ 117 h 770"/>
                  <a:gd name="T18" fmla="*/ 852 w 980"/>
                  <a:gd name="T19" fmla="*/ 221 h 770"/>
                  <a:gd name="T20" fmla="*/ 794 w 980"/>
                  <a:gd name="T21" fmla="*/ 286 h 770"/>
                  <a:gd name="T22" fmla="*/ 729 w 980"/>
                  <a:gd name="T23" fmla="*/ 377 h 770"/>
                  <a:gd name="T24" fmla="*/ 805 w 980"/>
                  <a:gd name="T25" fmla="*/ 407 h 770"/>
                  <a:gd name="T26" fmla="*/ 824 w 980"/>
                  <a:gd name="T27" fmla="*/ 450 h 770"/>
                  <a:gd name="T28" fmla="*/ 876 w 980"/>
                  <a:gd name="T29" fmla="*/ 470 h 770"/>
                  <a:gd name="T30" fmla="*/ 955 w 980"/>
                  <a:gd name="T31" fmla="*/ 565 h 770"/>
                  <a:gd name="T32" fmla="*/ 980 w 980"/>
                  <a:gd name="T33" fmla="*/ 658 h 770"/>
                  <a:gd name="T34" fmla="*/ 906 w 980"/>
                  <a:gd name="T35" fmla="*/ 636 h 770"/>
                  <a:gd name="T36" fmla="*/ 849 w 980"/>
                  <a:gd name="T37" fmla="*/ 685 h 770"/>
                  <a:gd name="T38" fmla="*/ 808 w 980"/>
                  <a:gd name="T39" fmla="*/ 759 h 770"/>
                  <a:gd name="T40" fmla="*/ 715 w 980"/>
                  <a:gd name="T41" fmla="*/ 770 h 770"/>
                  <a:gd name="T42" fmla="*/ 647 w 980"/>
                  <a:gd name="T43" fmla="*/ 721 h 770"/>
                  <a:gd name="T44" fmla="*/ 598 w 980"/>
                  <a:gd name="T45" fmla="*/ 696 h 770"/>
                  <a:gd name="T46" fmla="*/ 576 w 980"/>
                  <a:gd name="T47" fmla="*/ 636 h 770"/>
                  <a:gd name="T48" fmla="*/ 494 w 980"/>
                  <a:gd name="T49" fmla="*/ 655 h 770"/>
                  <a:gd name="T50" fmla="*/ 453 w 980"/>
                  <a:gd name="T51" fmla="*/ 666 h 770"/>
                  <a:gd name="T52" fmla="*/ 426 w 980"/>
                  <a:gd name="T53" fmla="*/ 633 h 770"/>
                  <a:gd name="T54" fmla="*/ 339 w 980"/>
                  <a:gd name="T55" fmla="*/ 674 h 770"/>
                  <a:gd name="T56" fmla="*/ 251 w 980"/>
                  <a:gd name="T57" fmla="*/ 707 h 770"/>
                  <a:gd name="T58" fmla="*/ 210 w 980"/>
                  <a:gd name="T59" fmla="*/ 680 h 770"/>
                  <a:gd name="T60" fmla="*/ 186 w 980"/>
                  <a:gd name="T61" fmla="*/ 612 h 770"/>
                  <a:gd name="T62" fmla="*/ 180 w 980"/>
                  <a:gd name="T63" fmla="*/ 554 h 770"/>
                  <a:gd name="T64" fmla="*/ 156 w 980"/>
                  <a:gd name="T65" fmla="*/ 500 h 770"/>
                  <a:gd name="T66" fmla="*/ 71 w 980"/>
                  <a:gd name="T67" fmla="*/ 513 h 770"/>
                  <a:gd name="T68" fmla="*/ 44 w 980"/>
                  <a:gd name="T69" fmla="*/ 456 h 770"/>
                  <a:gd name="T70" fmla="*/ 0 w 980"/>
                  <a:gd name="T71" fmla="*/ 420 h 770"/>
                  <a:gd name="T72" fmla="*/ 11 w 980"/>
                  <a:gd name="T73" fmla="*/ 344 h 770"/>
                  <a:gd name="T74" fmla="*/ 3 w 980"/>
                  <a:gd name="T75" fmla="*/ 292 h 770"/>
                  <a:gd name="T76" fmla="*/ 66 w 980"/>
                  <a:gd name="T77" fmla="*/ 297 h 770"/>
                  <a:gd name="T78" fmla="*/ 169 w 980"/>
                  <a:gd name="T79" fmla="*/ 292 h 770"/>
                  <a:gd name="T80" fmla="*/ 219 w 980"/>
                  <a:gd name="T81" fmla="*/ 306 h 770"/>
                  <a:gd name="T82" fmla="*/ 251 w 980"/>
                  <a:gd name="T83" fmla="*/ 254 h 770"/>
                  <a:gd name="T84" fmla="*/ 336 w 980"/>
                  <a:gd name="T85" fmla="*/ 267 h 770"/>
                  <a:gd name="T86" fmla="*/ 300 w 980"/>
                  <a:gd name="T87" fmla="*/ 213 h 770"/>
                  <a:gd name="T88" fmla="*/ 298 w 980"/>
                  <a:gd name="T89" fmla="*/ 155 h 770"/>
                  <a:gd name="T90" fmla="*/ 287 w 980"/>
                  <a:gd name="T91" fmla="*/ 87 h 770"/>
                  <a:gd name="T92" fmla="*/ 262 w 980"/>
                  <a:gd name="T93" fmla="*/ 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80" h="770">
                    <a:moveTo>
                      <a:pt x="262" y="0"/>
                    </a:moveTo>
                    <a:lnTo>
                      <a:pt x="311" y="2"/>
                    </a:lnTo>
                    <a:lnTo>
                      <a:pt x="363" y="27"/>
                    </a:lnTo>
                    <a:lnTo>
                      <a:pt x="380" y="43"/>
                    </a:lnTo>
                    <a:lnTo>
                      <a:pt x="415" y="49"/>
                    </a:lnTo>
                    <a:lnTo>
                      <a:pt x="456" y="27"/>
                    </a:lnTo>
                    <a:lnTo>
                      <a:pt x="472" y="62"/>
                    </a:lnTo>
                    <a:lnTo>
                      <a:pt x="494" y="112"/>
                    </a:lnTo>
                    <a:lnTo>
                      <a:pt x="521" y="112"/>
                    </a:lnTo>
                    <a:lnTo>
                      <a:pt x="565" y="95"/>
                    </a:lnTo>
                    <a:lnTo>
                      <a:pt x="590" y="144"/>
                    </a:lnTo>
                    <a:lnTo>
                      <a:pt x="587" y="174"/>
                    </a:lnTo>
                    <a:lnTo>
                      <a:pt x="625" y="144"/>
                    </a:lnTo>
                    <a:lnTo>
                      <a:pt x="652" y="117"/>
                    </a:lnTo>
                    <a:lnTo>
                      <a:pt x="702" y="153"/>
                    </a:lnTo>
                    <a:lnTo>
                      <a:pt x="726" y="153"/>
                    </a:lnTo>
                    <a:lnTo>
                      <a:pt x="732" y="117"/>
                    </a:lnTo>
                    <a:lnTo>
                      <a:pt x="797" y="117"/>
                    </a:lnTo>
                    <a:lnTo>
                      <a:pt x="879" y="199"/>
                    </a:lnTo>
                    <a:lnTo>
                      <a:pt x="852" y="221"/>
                    </a:lnTo>
                    <a:lnTo>
                      <a:pt x="846" y="267"/>
                    </a:lnTo>
                    <a:lnTo>
                      <a:pt x="794" y="286"/>
                    </a:lnTo>
                    <a:lnTo>
                      <a:pt x="721" y="344"/>
                    </a:lnTo>
                    <a:lnTo>
                      <a:pt x="729" y="377"/>
                    </a:lnTo>
                    <a:lnTo>
                      <a:pt x="770" y="423"/>
                    </a:lnTo>
                    <a:lnTo>
                      <a:pt x="805" y="407"/>
                    </a:lnTo>
                    <a:lnTo>
                      <a:pt x="824" y="426"/>
                    </a:lnTo>
                    <a:lnTo>
                      <a:pt x="824" y="450"/>
                    </a:lnTo>
                    <a:lnTo>
                      <a:pt x="846" y="475"/>
                    </a:lnTo>
                    <a:lnTo>
                      <a:pt x="876" y="470"/>
                    </a:lnTo>
                    <a:lnTo>
                      <a:pt x="909" y="530"/>
                    </a:lnTo>
                    <a:lnTo>
                      <a:pt x="955" y="565"/>
                    </a:lnTo>
                    <a:lnTo>
                      <a:pt x="964" y="625"/>
                    </a:lnTo>
                    <a:lnTo>
                      <a:pt x="980" y="658"/>
                    </a:lnTo>
                    <a:lnTo>
                      <a:pt x="931" y="636"/>
                    </a:lnTo>
                    <a:lnTo>
                      <a:pt x="906" y="636"/>
                    </a:lnTo>
                    <a:lnTo>
                      <a:pt x="906" y="669"/>
                    </a:lnTo>
                    <a:lnTo>
                      <a:pt x="849" y="685"/>
                    </a:lnTo>
                    <a:lnTo>
                      <a:pt x="819" y="715"/>
                    </a:lnTo>
                    <a:lnTo>
                      <a:pt x="808" y="759"/>
                    </a:lnTo>
                    <a:lnTo>
                      <a:pt x="753" y="759"/>
                    </a:lnTo>
                    <a:lnTo>
                      <a:pt x="715" y="770"/>
                    </a:lnTo>
                    <a:lnTo>
                      <a:pt x="691" y="746"/>
                    </a:lnTo>
                    <a:lnTo>
                      <a:pt x="647" y="721"/>
                    </a:lnTo>
                    <a:lnTo>
                      <a:pt x="622" y="696"/>
                    </a:lnTo>
                    <a:lnTo>
                      <a:pt x="598" y="696"/>
                    </a:lnTo>
                    <a:lnTo>
                      <a:pt x="598" y="658"/>
                    </a:lnTo>
                    <a:lnTo>
                      <a:pt x="576" y="636"/>
                    </a:lnTo>
                    <a:lnTo>
                      <a:pt x="532" y="636"/>
                    </a:lnTo>
                    <a:lnTo>
                      <a:pt x="494" y="655"/>
                    </a:lnTo>
                    <a:lnTo>
                      <a:pt x="475" y="674"/>
                    </a:lnTo>
                    <a:lnTo>
                      <a:pt x="453" y="666"/>
                    </a:lnTo>
                    <a:lnTo>
                      <a:pt x="453" y="633"/>
                    </a:lnTo>
                    <a:lnTo>
                      <a:pt x="426" y="633"/>
                    </a:lnTo>
                    <a:lnTo>
                      <a:pt x="396" y="674"/>
                    </a:lnTo>
                    <a:lnTo>
                      <a:pt x="339" y="674"/>
                    </a:lnTo>
                    <a:lnTo>
                      <a:pt x="309" y="658"/>
                    </a:lnTo>
                    <a:lnTo>
                      <a:pt x="251" y="707"/>
                    </a:lnTo>
                    <a:lnTo>
                      <a:pt x="199" y="718"/>
                    </a:lnTo>
                    <a:lnTo>
                      <a:pt x="210" y="680"/>
                    </a:lnTo>
                    <a:lnTo>
                      <a:pt x="164" y="653"/>
                    </a:lnTo>
                    <a:lnTo>
                      <a:pt x="186" y="612"/>
                    </a:lnTo>
                    <a:lnTo>
                      <a:pt x="175" y="587"/>
                    </a:lnTo>
                    <a:lnTo>
                      <a:pt x="180" y="554"/>
                    </a:lnTo>
                    <a:lnTo>
                      <a:pt x="175" y="519"/>
                    </a:lnTo>
                    <a:lnTo>
                      <a:pt x="156" y="500"/>
                    </a:lnTo>
                    <a:lnTo>
                      <a:pt x="123" y="521"/>
                    </a:lnTo>
                    <a:lnTo>
                      <a:pt x="71" y="513"/>
                    </a:lnTo>
                    <a:lnTo>
                      <a:pt x="71" y="483"/>
                    </a:lnTo>
                    <a:lnTo>
                      <a:pt x="44" y="456"/>
                    </a:lnTo>
                    <a:lnTo>
                      <a:pt x="8" y="448"/>
                    </a:lnTo>
                    <a:lnTo>
                      <a:pt x="0" y="420"/>
                    </a:lnTo>
                    <a:lnTo>
                      <a:pt x="28" y="393"/>
                    </a:lnTo>
                    <a:lnTo>
                      <a:pt x="11" y="344"/>
                    </a:lnTo>
                    <a:lnTo>
                      <a:pt x="19" y="316"/>
                    </a:lnTo>
                    <a:lnTo>
                      <a:pt x="3" y="292"/>
                    </a:lnTo>
                    <a:lnTo>
                      <a:pt x="19" y="270"/>
                    </a:lnTo>
                    <a:lnTo>
                      <a:pt x="66" y="297"/>
                    </a:lnTo>
                    <a:lnTo>
                      <a:pt x="107" y="270"/>
                    </a:lnTo>
                    <a:lnTo>
                      <a:pt x="169" y="292"/>
                    </a:lnTo>
                    <a:lnTo>
                      <a:pt x="189" y="322"/>
                    </a:lnTo>
                    <a:lnTo>
                      <a:pt x="219" y="306"/>
                    </a:lnTo>
                    <a:lnTo>
                      <a:pt x="219" y="276"/>
                    </a:lnTo>
                    <a:lnTo>
                      <a:pt x="251" y="254"/>
                    </a:lnTo>
                    <a:lnTo>
                      <a:pt x="279" y="281"/>
                    </a:lnTo>
                    <a:lnTo>
                      <a:pt x="336" y="267"/>
                    </a:lnTo>
                    <a:lnTo>
                      <a:pt x="336" y="248"/>
                    </a:lnTo>
                    <a:lnTo>
                      <a:pt x="300" y="213"/>
                    </a:lnTo>
                    <a:lnTo>
                      <a:pt x="320" y="177"/>
                    </a:lnTo>
                    <a:lnTo>
                      <a:pt x="298" y="155"/>
                    </a:lnTo>
                    <a:lnTo>
                      <a:pt x="306" y="131"/>
                    </a:lnTo>
                    <a:lnTo>
                      <a:pt x="287" y="87"/>
                    </a:lnTo>
                    <a:lnTo>
                      <a:pt x="298" y="40"/>
                    </a:lnTo>
                    <a:lnTo>
                      <a:pt x="262" y="0"/>
                    </a:lnTo>
                    <a:lnTo>
                      <a:pt x="262" y="0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109" name="Freeform 15">
                <a:extLst>
                  <a:ext uri="{FF2B5EF4-FFF2-40B4-BE49-F238E27FC236}">
                    <a16:creationId xmlns:a16="http://schemas.microsoft.com/office/drawing/2014/main" id="{63D98DA7-6625-48B6-A293-32D757298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1633"/>
                <a:ext cx="792" cy="577"/>
              </a:xfrm>
              <a:custGeom>
                <a:avLst/>
                <a:gdLst>
                  <a:gd name="T0" fmla="*/ 100 w 290"/>
                  <a:gd name="T1" fmla="*/ 209 h 211"/>
                  <a:gd name="T2" fmla="*/ 89 w 290"/>
                  <a:gd name="T3" fmla="*/ 193 h 211"/>
                  <a:gd name="T4" fmla="*/ 57 w 290"/>
                  <a:gd name="T5" fmla="*/ 158 h 211"/>
                  <a:gd name="T6" fmla="*/ 28 w 290"/>
                  <a:gd name="T7" fmla="*/ 131 h 211"/>
                  <a:gd name="T8" fmla="*/ 23 w 290"/>
                  <a:gd name="T9" fmla="*/ 103 h 211"/>
                  <a:gd name="T10" fmla="*/ 0 w 290"/>
                  <a:gd name="T11" fmla="*/ 73 h 211"/>
                  <a:gd name="T12" fmla="*/ 1 w 290"/>
                  <a:gd name="T13" fmla="*/ 46 h 211"/>
                  <a:gd name="T14" fmla="*/ 24 w 290"/>
                  <a:gd name="T15" fmla="*/ 50 h 211"/>
                  <a:gd name="T16" fmla="*/ 34 w 290"/>
                  <a:gd name="T17" fmla="*/ 63 h 211"/>
                  <a:gd name="T18" fmla="*/ 36 w 290"/>
                  <a:gd name="T19" fmla="*/ 78 h 211"/>
                  <a:gd name="T20" fmla="*/ 42 w 290"/>
                  <a:gd name="T21" fmla="*/ 98 h 211"/>
                  <a:gd name="T22" fmla="*/ 55 w 290"/>
                  <a:gd name="T23" fmla="*/ 86 h 211"/>
                  <a:gd name="T24" fmla="*/ 67 w 290"/>
                  <a:gd name="T25" fmla="*/ 64 h 211"/>
                  <a:gd name="T26" fmla="*/ 95 w 290"/>
                  <a:gd name="T27" fmla="*/ 34 h 211"/>
                  <a:gd name="T28" fmla="*/ 102 w 290"/>
                  <a:gd name="T29" fmla="*/ 19 h 211"/>
                  <a:gd name="T30" fmla="*/ 140 w 290"/>
                  <a:gd name="T31" fmla="*/ 13 h 211"/>
                  <a:gd name="T32" fmla="*/ 158 w 290"/>
                  <a:gd name="T33" fmla="*/ 5 h 211"/>
                  <a:gd name="T34" fmla="*/ 203 w 290"/>
                  <a:gd name="T35" fmla="*/ 16 h 211"/>
                  <a:gd name="T36" fmla="*/ 234 w 290"/>
                  <a:gd name="T37" fmla="*/ 27 h 211"/>
                  <a:gd name="T38" fmla="*/ 245 w 290"/>
                  <a:gd name="T39" fmla="*/ 41 h 211"/>
                  <a:gd name="T40" fmla="*/ 278 w 290"/>
                  <a:gd name="T41" fmla="*/ 49 h 211"/>
                  <a:gd name="T42" fmla="*/ 274 w 290"/>
                  <a:gd name="T43" fmla="*/ 69 h 211"/>
                  <a:gd name="T44" fmla="*/ 279 w 290"/>
                  <a:gd name="T45" fmla="*/ 91 h 211"/>
                  <a:gd name="T46" fmla="*/ 285 w 290"/>
                  <a:gd name="T47" fmla="*/ 113 h 211"/>
                  <a:gd name="T48" fmla="*/ 290 w 290"/>
                  <a:gd name="T49" fmla="*/ 138 h 211"/>
                  <a:gd name="T50" fmla="*/ 271 w 290"/>
                  <a:gd name="T51" fmla="*/ 159 h 211"/>
                  <a:gd name="T52" fmla="*/ 255 w 290"/>
                  <a:gd name="T53" fmla="*/ 165 h 211"/>
                  <a:gd name="T54" fmla="*/ 205 w 290"/>
                  <a:gd name="T55" fmla="*/ 184 h 211"/>
                  <a:gd name="T56" fmla="*/ 197 w 290"/>
                  <a:gd name="T57" fmla="*/ 204 h 211"/>
                  <a:gd name="T58" fmla="*/ 177 w 290"/>
                  <a:gd name="T59" fmla="*/ 201 h 211"/>
                  <a:gd name="T60" fmla="*/ 147 w 290"/>
                  <a:gd name="T61" fmla="*/ 199 h 211"/>
                  <a:gd name="T62" fmla="*/ 125 w 290"/>
                  <a:gd name="T63" fmla="*/ 20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0" h="211">
                    <a:moveTo>
                      <a:pt x="115" y="210"/>
                    </a:moveTo>
                    <a:cubicBezTo>
                      <a:pt x="100" y="209"/>
                      <a:pt x="100" y="209"/>
                      <a:pt x="100" y="209"/>
                    </a:cubicBezTo>
                    <a:cubicBezTo>
                      <a:pt x="100" y="198"/>
                      <a:pt x="100" y="198"/>
                      <a:pt x="100" y="198"/>
                    </a:cubicBezTo>
                    <a:cubicBezTo>
                      <a:pt x="89" y="193"/>
                      <a:pt x="89" y="193"/>
                      <a:pt x="89" y="193"/>
                    </a:cubicBezTo>
                    <a:cubicBezTo>
                      <a:pt x="89" y="180"/>
                      <a:pt x="89" y="180"/>
                      <a:pt x="89" y="180"/>
                    </a:cubicBezTo>
                    <a:cubicBezTo>
                      <a:pt x="57" y="158"/>
                      <a:pt x="57" y="158"/>
                      <a:pt x="57" y="158"/>
                    </a:cubicBezTo>
                    <a:cubicBezTo>
                      <a:pt x="36" y="147"/>
                      <a:pt x="36" y="147"/>
                      <a:pt x="36" y="147"/>
                    </a:cubicBezTo>
                    <a:cubicBezTo>
                      <a:pt x="28" y="131"/>
                      <a:pt x="28" y="131"/>
                      <a:pt x="28" y="131"/>
                    </a:cubicBezTo>
                    <a:cubicBezTo>
                      <a:pt x="19" y="121"/>
                      <a:pt x="19" y="121"/>
                      <a:pt x="19" y="121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36" y="78"/>
                      <a:pt x="36" y="78"/>
                      <a:pt x="36" y="78"/>
                    </a:cubicBezTo>
                    <a:cubicBezTo>
                      <a:pt x="42" y="83"/>
                      <a:pt x="42" y="83"/>
                      <a:pt x="42" y="83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51" y="107"/>
                      <a:pt x="51" y="107"/>
                      <a:pt x="51" y="107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5" y="86"/>
                      <a:pt x="52" y="79"/>
                      <a:pt x="55" y="76"/>
                    </a:cubicBezTo>
                    <a:cubicBezTo>
                      <a:pt x="58" y="73"/>
                      <a:pt x="67" y="64"/>
                      <a:pt x="67" y="64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5" y="26"/>
                      <a:pt x="95" y="26"/>
                      <a:pt x="95" y="26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19" y="16"/>
                      <a:pt x="119" y="16"/>
                      <a:pt x="119" y="16"/>
                    </a:cubicBezTo>
                    <a:cubicBezTo>
                      <a:pt x="140" y="13"/>
                      <a:pt x="140" y="13"/>
                      <a:pt x="140" y="13"/>
                    </a:cubicBezTo>
                    <a:cubicBezTo>
                      <a:pt x="147" y="20"/>
                      <a:pt x="147" y="20"/>
                      <a:pt x="147" y="20"/>
                    </a:cubicBezTo>
                    <a:cubicBezTo>
                      <a:pt x="158" y="5"/>
                      <a:pt x="158" y="5"/>
                      <a:pt x="158" y="5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203" y="16"/>
                      <a:pt x="203" y="16"/>
                      <a:pt x="203" y="16"/>
                    </a:cubicBezTo>
                    <a:cubicBezTo>
                      <a:pt x="213" y="27"/>
                      <a:pt x="213" y="27"/>
                      <a:pt x="213" y="27"/>
                    </a:cubicBezTo>
                    <a:cubicBezTo>
                      <a:pt x="234" y="27"/>
                      <a:pt x="234" y="27"/>
                      <a:pt x="234" y="27"/>
                    </a:cubicBezTo>
                    <a:cubicBezTo>
                      <a:pt x="245" y="31"/>
                      <a:pt x="245" y="31"/>
                      <a:pt x="245" y="31"/>
                    </a:cubicBezTo>
                    <a:cubicBezTo>
                      <a:pt x="245" y="41"/>
                      <a:pt x="245" y="41"/>
                      <a:pt x="245" y="41"/>
                    </a:cubicBezTo>
                    <a:cubicBezTo>
                      <a:pt x="268" y="38"/>
                      <a:pt x="268" y="38"/>
                      <a:pt x="268" y="38"/>
                    </a:cubicBezTo>
                    <a:cubicBezTo>
                      <a:pt x="278" y="49"/>
                      <a:pt x="278" y="49"/>
                      <a:pt x="278" y="49"/>
                    </a:cubicBezTo>
                    <a:cubicBezTo>
                      <a:pt x="268" y="58"/>
                      <a:pt x="268" y="58"/>
                      <a:pt x="268" y="58"/>
                    </a:cubicBezTo>
                    <a:cubicBezTo>
                      <a:pt x="274" y="69"/>
                      <a:pt x="274" y="69"/>
                      <a:pt x="274" y="69"/>
                    </a:cubicBezTo>
                    <a:cubicBezTo>
                      <a:pt x="270" y="82"/>
                      <a:pt x="270" y="82"/>
                      <a:pt x="270" y="82"/>
                    </a:cubicBezTo>
                    <a:cubicBezTo>
                      <a:pt x="279" y="91"/>
                      <a:pt x="279" y="91"/>
                      <a:pt x="279" y="91"/>
                    </a:cubicBezTo>
                    <a:cubicBezTo>
                      <a:pt x="275" y="99"/>
                      <a:pt x="275" y="99"/>
                      <a:pt x="275" y="99"/>
                    </a:cubicBezTo>
                    <a:cubicBezTo>
                      <a:pt x="285" y="113"/>
                      <a:pt x="285" y="113"/>
                      <a:pt x="285" y="113"/>
                    </a:cubicBezTo>
                    <a:cubicBezTo>
                      <a:pt x="275" y="123"/>
                      <a:pt x="275" y="123"/>
                      <a:pt x="275" y="123"/>
                    </a:cubicBezTo>
                    <a:cubicBezTo>
                      <a:pt x="290" y="138"/>
                      <a:pt x="290" y="138"/>
                      <a:pt x="290" y="138"/>
                    </a:cubicBezTo>
                    <a:cubicBezTo>
                      <a:pt x="283" y="155"/>
                      <a:pt x="283" y="155"/>
                      <a:pt x="283" y="155"/>
                    </a:cubicBezTo>
                    <a:cubicBezTo>
                      <a:pt x="271" y="159"/>
                      <a:pt x="271" y="159"/>
                      <a:pt x="271" y="159"/>
                    </a:cubicBezTo>
                    <a:cubicBezTo>
                      <a:pt x="271" y="177"/>
                      <a:pt x="271" y="177"/>
                      <a:pt x="271" y="177"/>
                    </a:cubicBezTo>
                    <a:cubicBezTo>
                      <a:pt x="255" y="165"/>
                      <a:pt x="255" y="165"/>
                      <a:pt x="255" y="165"/>
                    </a:cubicBezTo>
                    <a:cubicBezTo>
                      <a:pt x="238" y="163"/>
                      <a:pt x="238" y="163"/>
                      <a:pt x="238" y="163"/>
                    </a:cubicBezTo>
                    <a:cubicBezTo>
                      <a:pt x="205" y="184"/>
                      <a:pt x="205" y="184"/>
                      <a:pt x="205" y="184"/>
                    </a:cubicBezTo>
                    <a:cubicBezTo>
                      <a:pt x="205" y="196"/>
                      <a:pt x="205" y="196"/>
                      <a:pt x="205" y="196"/>
                    </a:cubicBezTo>
                    <a:cubicBezTo>
                      <a:pt x="197" y="204"/>
                      <a:pt x="197" y="204"/>
                      <a:pt x="197" y="204"/>
                    </a:cubicBezTo>
                    <a:cubicBezTo>
                      <a:pt x="184" y="197"/>
                      <a:pt x="184" y="197"/>
                      <a:pt x="184" y="197"/>
                    </a:cubicBezTo>
                    <a:cubicBezTo>
                      <a:pt x="177" y="201"/>
                      <a:pt x="177" y="201"/>
                      <a:pt x="177" y="201"/>
                    </a:cubicBezTo>
                    <a:cubicBezTo>
                      <a:pt x="163" y="193"/>
                      <a:pt x="163" y="193"/>
                      <a:pt x="163" y="193"/>
                    </a:cubicBezTo>
                    <a:cubicBezTo>
                      <a:pt x="147" y="199"/>
                      <a:pt x="147" y="199"/>
                      <a:pt x="147" y="199"/>
                    </a:cubicBezTo>
                    <a:cubicBezTo>
                      <a:pt x="136" y="211"/>
                      <a:pt x="136" y="211"/>
                      <a:pt x="136" y="211"/>
                    </a:cubicBezTo>
                    <a:cubicBezTo>
                      <a:pt x="125" y="201"/>
                      <a:pt x="125" y="201"/>
                      <a:pt x="125" y="201"/>
                    </a:cubicBezTo>
                    <a:cubicBezTo>
                      <a:pt x="115" y="210"/>
                      <a:pt x="115" y="210"/>
                      <a:pt x="115" y="210"/>
                    </a:cubicBez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110" name="Freeform 16">
                <a:extLst>
                  <a:ext uri="{FF2B5EF4-FFF2-40B4-BE49-F238E27FC236}">
                    <a16:creationId xmlns:a16="http://schemas.microsoft.com/office/drawing/2014/main" id="{81666C99-F450-426B-986A-1CB88520A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1070"/>
                <a:ext cx="846" cy="566"/>
              </a:xfrm>
              <a:custGeom>
                <a:avLst/>
                <a:gdLst>
                  <a:gd name="T0" fmla="*/ 808 w 846"/>
                  <a:gd name="T1" fmla="*/ 281 h 566"/>
                  <a:gd name="T2" fmla="*/ 816 w 846"/>
                  <a:gd name="T3" fmla="*/ 372 h 566"/>
                  <a:gd name="T4" fmla="*/ 830 w 846"/>
                  <a:gd name="T5" fmla="*/ 418 h 566"/>
                  <a:gd name="T6" fmla="*/ 846 w 846"/>
                  <a:gd name="T7" fmla="*/ 489 h 566"/>
                  <a:gd name="T8" fmla="*/ 789 w 846"/>
                  <a:gd name="T9" fmla="*/ 522 h 566"/>
                  <a:gd name="T10" fmla="*/ 729 w 846"/>
                  <a:gd name="T11" fmla="*/ 517 h 566"/>
                  <a:gd name="T12" fmla="*/ 699 w 846"/>
                  <a:gd name="T13" fmla="*/ 563 h 566"/>
                  <a:gd name="T14" fmla="*/ 617 w 846"/>
                  <a:gd name="T15" fmla="*/ 511 h 566"/>
                  <a:gd name="T16" fmla="*/ 529 w 846"/>
                  <a:gd name="T17" fmla="*/ 511 h 566"/>
                  <a:gd name="T18" fmla="*/ 499 w 846"/>
                  <a:gd name="T19" fmla="*/ 476 h 566"/>
                  <a:gd name="T20" fmla="*/ 437 w 846"/>
                  <a:gd name="T21" fmla="*/ 435 h 566"/>
                  <a:gd name="T22" fmla="*/ 379 w 846"/>
                  <a:gd name="T23" fmla="*/ 410 h 566"/>
                  <a:gd name="T24" fmla="*/ 317 w 846"/>
                  <a:gd name="T25" fmla="*/ 495 h 566"/>
                  <a:gd name="T26" fmla="*/ 270 w 846"/>
                  <a:gd name="T27" fmla="*/ 486 h 566"/>
                  <a:gd name="T28" fmla="*/ 224 w 846"/>
                  <a:gd name="T29" fmla="*/ 552 h 566"/>
                  <a:gd name="T30" fmla="*/ 156 w 846"/>
                  <a:gd name="T31" fmla="*/ 525 h 566"/>
                  <a:gd name="T32" fmla="*/ 63 w 846"/>
                  <a:gd name="T33" fmla="*/ 492 h 566"/>
                  <a:gd name="T34" fmla="*/ 19 w 846"/>
                  <a:gd name="T35" fmla="*/ 394 h 566"/>
                  <a:gd name="T36" fmla="*/ 25 w 846"/>
                  <a:gd name="T37" fmla="*/ 322 h 566"/>
                  <a:gd name="T38" fmla="*/ 49 w 846"/>
                  <a:gd name="T39" fmla="*/ 273 h 566"/>
                  <a:gd name="T40" fmla="*/ 68 w 846"/>
                  <a:gd name="T41" fmla="*/ 210 h 566"/>
                  <a:gd name="T42" fmla="*/ 147 w 846"/>
                  <a:gd name="T43" fmla="*/ 230 h 566"/>
                  <a:gd name="T44" fmla="*/ 191 w 846"/>
                  <a:gd name="T45" fmla="*/ 175 h 566"/>
                  <a:gd name="T46" fmla="*/ 322 w 846"/>
                  <a:gd name="T47" fmla="*/ 159 h 566"/>
                  <a:gd name="T48" fmla="*/ 420 w 846"/>
                  <a:gd name="T49" fmla="*/ 159 h 566"/>
                  <a:gd name="T50" fmla="*/ 445 w 846"/>
                  <a:gd name="T51" fmla="*/ 52 h 566"/>
                  <a:gd name="T52" fmla="*/ 442 w 846"/>
                  <a:gd name="T53" fmla="*/ 0 h 566"/>
                  <a:gd name="T54" fmla="*/ 508 w 846"/>
                  <a:gd name="T55" fmla="*/ 22 h 566"/>
                  <a:gd name="T56" fmla="*/ 562 w 846"/>
                  <a:gd name="T57" fmla="*/ 36 h 566"/>
                  <a:gd name="T58" fmla="*/ 622 w 846"/>
                  <a:gd name="T59" fmla="*/ 60 h 566"/>
                  <a:gd name="T60" fmla="*/ 625 w 846"/>
                  <a:gd name="T61" fmla="*/ 142 h 566"/>
                  <a:gd name="T62" fmla="*/ 677 w 846"/>
                  <a:gd name="T63" fmla="*/ 197 h 566"/>
                  <a:gd name="T64" fmla="*/ 690 w 846"/>
                  <a:gd name="T65" fmla="*/ 254 h 566"/>
                  <a:gd name="T66" fmla="*/ 772 w 846"/>
                  <a:gd name="T67" fmla="*/ 241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46" h="566">
                    <a:moveTo>
                      <a:pt x="772" y="241"/>
                    </a:moveTo>
                    <a:lnTo>
                      <a:pt x="808" y="281"/>
                    </a:lnTo>
                    <a:lnTo>
                      <a:pt x="797" y="328"/>
                    </a:lnTo>
                    <a:lnTo>
                      <a:pt x="816" y="372"/>
                    </a:lnTo>
                    <a:lnTo>
                      <a:pt x="808" y="396"/>
                    </a:lnTo>
                    <a:lnTo>
                      <a:pt x="830" y="418"/>
                    </a:lnTo>
                    <a:lnTo>
                      <a:pt x="810" y="454"/>
                    </a:lnTo>
                    <a:lnTo>
                      <a:pt x="846" y="489"/>
                    </a:lnTo>
                    <a:lnTo>
                      <a:pt x="846" y="508"/>
                    </a:lnTo>
                    <a:lnTo>
                      <a:pt x="789" y="522"/>
                    </a:lnTo>
                    <a:lnTo>
                      <a:pt x="761" y="495"/>
                    </a:lnTo>
                    <a:lnTo>
                      <a:pt x="729" y="517"/>
                    </a:lnTo>
                    <a:lnTo>
                      <a:pt x="729" y="547"/>
                    </a:lnTo>
                    <a:lnTo>
                      <a:pt x="699" y="563"/>
                    </a:lnTo>
                    <a:lnTo>
                      <a:pt x="679" y="533"/>
                    </a:lnTo>
                    <a:lnTo>
                      <a:pt x="617" y="511"/>
                    </a:lnTo>
                    <a:lnTo>
                      <a:pt x="576" y="538"/>
                    </a:lnTo>
                    <a:lnTo>
                      <a:pt x="529" y="511"/>
                    </a:lnTo>
                    <a:lnTo>
                      <a:pt x="499" y="497"/>
                    </a:lnTo>
                    <a:lnTo>
                      <a:pt x="499" y="476"/>
                    </a:lnTo>
                    <a:lnTo>
                      <a:pt x="456" y="454"/>
                    </a:lnTo>
                    <a:lnTo>
                      <a:pt x="437" y="435"/>
                    </a:lnTo>
                    <a:lnTo>
                      <a:pt x="404" y="435"/>
                    </a:lnTo>
                    <a:lnTo>
                      <a:pt x="379" y="410"/>
                    </a:lnTo>
                    <a:lnTo>
                      <a:pt x="357" y="451"/>
                    </a:lnTo>
                    <a:lnTo>
                      <a:pt x="317" y="495"/>
                    </a:lnTo>
                    <a:lnTo>
                      <a:pt x="306" y="481"/>
                    </a:lnTo>
                    <a:lnTo>
                      <a:pt x="270" y="486"/>
                    </a:lnTo>
                    <a:lnTo>
                      <a:pt x="270" y="514"/>
                    </a:lnTo>
                    <a:lnTo>
                      <a:pt x="224" y="552"/>
                    </a:lnTo>
                    <a:lnTo>
                      <a:pt x="169" y="566"/>
                    </a:lnTo>
                    <a:lnTo>
                      <a:pt x="156" y="525"/>
                    </a:lnTo>
                    <a:lnTo>
                      <a:pt x="93" y="527"/>
                    </a:lnTo>
                    <a:lnTo>
                      <a:pt x="63" y="492"/>
                    </a:lnTo>
                    <a:lnTo>
                      <a:pt x="19" y="424"/>
                    </a:lnTo>
                    <a:lnTo>
                      <a:pt x="19" y="394"/>
                    </a:lnTo>
                    <a:lnTo>
                      <a:pt x="0" y="361"/>
                    </a:lnTo>
                    <a:lnTo>
                      <a:pt x="25" y="322"/>
                    </a:lnTo>
                    <a:lnTo>
                      <a:pt x="49" y="298"/>
                    </a:lnTo>
                    <a:lnTo>
                      <a:pt x="49" y="273"/>
                    </a:lnTo>
                    <a:lnTo>
                      <a:pt x="76" y="246"/>
                    </a:lnTo>
                    <a:lnTo>
                      <a:pt x="68" y="210"/>
                    </a:lnTo>
                    <a:lnTo>
                      <a:pt x="109" y="216"/>
                    </a:lnTo>
                    <a:lnTo>
                      <a:pt x="147" y="230"/>
                    </a:lnTo>
                    <a:lnTo>
                      <a:pt x="153" y="189"/>
                    </a:lnTo>
                    <a:lnTo>
                      <a:pt x="191" y="175"/>
                    </a:lnTo>
                    <a:lnTo>
                      <a:pt x="289" y="205"/>
                    </a:lnTo>
                    <a:lnTo>
                      <a:pt x="322" y="159"/>
                    </a:lnTo>
                    <a:lnTo>
                      <a:pt x="379" y="156"/>
                    </a:lnTo>
                    <a:lnTo>
                      <a:pt x="420" y="159"/>
                    </a:lnTo>
                    <a:lnTo>
                      <a:pt x="431" y="104"/>
                    </a:lnTo>
                    <a:lnTo>
                      <a:pt x="445" y="52"/>
                    </a:lnTo>
                    <a:lnTo>
                      <a:pt x="417" y="25"/>
                    </a:lnTo>
                    <a:lnTo>
                      <a:pt x="442" y="0"/>
                    </a:lnTo>
                    <a:lnTo>
                      <a:pt x="486" y="0"/>
                    </a:lnTo>
                    <a:lnTo>
                      <a:pt x="508" y="22"/>
                    </a:lnTo>
                    <a:lnTo>
                      <a:pt x="543" y="3"/>
                    </a:lnTo>
                    <a:lnTo>
                      <a:pt x="562" y="36"/>
                    </a:lnTo>
                    <a:lnTo>
                      <a:pt x="589" y="22"/>
                    </a:lnTo>
                    <a:lnTo>
                      <a:pt x="622" y="60"/>
                    </a:lnTo>
                    <a:lnTo>
                      <a:pt x="608" y="93"/>
                    </a:lnTo>
                    <a:lnTo>
                      <a:pt x="625" y="142"/>
                    </a:lnTo>
                    <a:lnTo>
                      <a:pt x="652" y="169"/>
                    </a:lnTo>
                    <a:lnTo>
                      <a:pt x="677" y="197"/>
                    </a:lnTo>
                    <a:lnTo>
                      <a:pt x="682" y="243"/>
                    </a:lnTo>
                    <a:lnTo>
                      <a:pt x="690" y="254"/>
                    </a:lnTo>
                    <a:lnTo>
                      <a:pt x="726" y="221"/>
                    </a:lnTo>
                    <a:lnTo>
                      <a:pt x="772" y="241"/>
                    </a:lnTo>
                    <a:lnTo>
                      <a:pt x="772" y="241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111" name="Freeform 17">
                <a:extLst>
                  <a:ext uri="{FF2B5EF4-FFF2-40B4-BE49-F238E27FC236}">
                    <a16:creationId xmlns:a16="http://schemas.microsoft.com/office/drawing/2014/main" id="{436882B1-26F6-4853-8C93-1F864E456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2278"/>
                <a:ext cx="1024" cy="945"/>
              </a:xfrm>
              <a:custGeom>
                <a:avLst/>
                <a:gdLst>
                  <a:gd name="T0" fmla="*/ 958 w 1024"/>
                  <a:gd name="T1" fmla="*/ 235 h 945"/>
                  <a:gd name="T2" fmla="*/ 882 w 1024"/>
                  <a:gd name="T3" fmla="*/ 183 h 945"/>
                  <a:gd name="T4" fmla="*/ 786 w 1024"/>
                  <a:gd name="T5" fmla="*/ 131 h 945"/>
                  <a:gd name="T6" fmla="*/ 745 w 1024"/>
                  <a:gd name="T7" fmla="*/ 109 h 945"/>
                  <a:gd name="T8" fmla="*/ 707 w 1024"/>
                  <a:gd name="T9" fmla="*/ 169 h 945"/>
                  <a:gd name="T10" fmla="*/ 639 w 1024"/>
                  <a:gd name="T11" fmla="*/ 142 h 945"/>
                  <a:gd name="T12" fmla="*/ 609 w 1024"/>
                  <a:gd name="T13" fmla="*/ 95 h 945"/>
                  <a:gd name="T14" fmla="*/ 560 w 1024"/>
                  <a:gd name="T15" fmla="*/ 65 h 945"/>
                  <a:gd name="T16" fmla="*/ 462 w 1024"/>
                  <a:gd name="T17" fmla="*/ 41 h 945"/>
                  <a:gd name="T18" fmla="*/ 374 w 1024"/>
                  <a:gd name="T19" fmla="*/ 3 h 945"/>
                  <a:gd name="T20" fmla="*/ 355 w 1024"/>
                  <a:gd name="T21" fmla="*/ 57 h 945"/>
                  <a:gd name="T22" fmla="*/ 309 w 1024"/>
                  <a:gd name="T23" fmla="*/ 82 h 945"/>
                  <a:gd name="T24" fmla="*/ 257 w 1024"/>
                  <a:gd name="T25" fmla="*/ 98 h 945"/>
                  <a:gd name="T26" fmla="*/ 216 w 1024"/>
                  <a:gd name="T27" fmla="*/ 104 h 945"/>
                  <a:gd name="T28" fmla="*/ 189 w 1024"/>
                  <a:gd name="T29" fmla="*/ 147 h 945"/>
                  <a:gd name="T30" fmla="*/ 232 w 1024"/>
                  <a:gd name="T31" fmla="*/ 202 h 945"/>
                  <a:gd name="T32" fmla="*/ 208 w 1024"/>
                  <a:gd name="T33" fmla="*/ 251 h 945"/>
                  <a:gd name="T34" fmla="*/ 172 w 1024"/>
                  <a:gd name="T35" fmla="*/ 265 h 945"/>
                  <a:gd name="T36" fmla="*/ 107 w 1024"/>
                  <a:gd name="T37" fmla="*/ 262 h 945"/>
                  <a:gd name="T38" fmla="*/ 25 w 1024"/>
                  <a:gd name="T39" fmla="*/ 287 h 945"/>
                  <a:gd name="T40" fmla="*/ 9 w 1024"/>
                  <a:gd name="T41" fmla="*/ 333 h 945"/>
                  <a:gd name="T42" fmla="*/ 17 w 1024"/>
                  <a:gd name="T43" fmla="*/ 412 h 945"/>
                  <a:gd name="T44" fmla="*/ 0 w 1024"/>
                  <a:gd name="T45" fmla="*/ 481 h 945"/>
                  <a:gd name="T46" fmla="*/ 9 w 1024"/>
                  <a:gd name="T47" fmla="*/ 541 h 945"/>
                  <a:gd name="T48" fmla="*/ 58 w 1024"/>
                  <a:gd name="T49" fmla="*/ 596 h 945"/>
                  <a:gd name="T50" fmla="*/ 120 w 1024"/>
                  <a:gd name="T51" fmla="*/ 601 h 945"/>
                  <a:gd name="T52" fmla="*/ 170 w 1024"/>
                  <a:gd name="T53" fmla="*/ 661 h 945"/>
                  <a:gd name="T54" fmla="*/ 246 w 1024"/>
                  <a:gd name="T55" fmla="*/ 661 h 945"/>
                  <a:gd name="T56" fmla="*/ 309 w 1024"/>
                  <a:gd name="T57" fmla="*/ 680 h 945"/>
                  <a:gd name="T58" fmla="*/ 339 w 1024"/>
                  <a:gd name="T59" fmla="*/ 751 h 945"/>
                  <a:gd name="T60" fmla="*/ 432 w 1024"/>
                  <a:gd name="T61" fmla="*/ 743 h 945"/>
                  <a:gd name="T62" fmla="*/ 470 w 1024"/>
                  <a:gd name="T63" fmla="*/ 803 h 945"/>
                  <a:gd name="T64" fmla="*/ 432 w 1024"/>
                  <a:gd name="T65" fmla="*/ 847 h 945"/>
                  <a:gd name="T66" fmla="*/ 426 w 1024"/>
                  <a:gd name="T67" fmla="*/ 904 h 945"/>
                  <a:gd name="T68" fmla="*/ 475 w 1024"/>
                  <a:gd name="T69" fmla="*/ 926 h 945"/>
                  <a:gd name="T70" fmla="*/ 535 w 1024"/>
                  <a:gd name="T71" fmla="*/ 913 h 945"/>
                  <a:gd name="T72" fmla="*/ 587 w 1024"/>
                  <a:gd name="T73" fmla="*/ 904 h 945"/>
                  <a:gd name="T74" fmla="*/ 625 w 1024"/>
                  <a:gd name="T75" fmla="*/ 872 h 945"/>
                  <a:gd name="T76" fmla="*/ 674 w 1024"/>
                  <a:gd name="T77" fmla="*/ 841 h 945"/>
                  <a:gd name="T78" fmla="*/ 751 w 1024"/>
                  <a:gd name="T79" fmla="*/ 847 h 945"/>
                  <a:gd name="T80" fmla="*/ 811 w 1024"/>
                  <a:gd name="T81" fmla="*/ 844 h 945"/>
                  <a:gd name="T82" fmla="*/ 860 w 1024"/>
                  <a:gd name="T83" fmla="*/ 800 h 945"/>
                  <a:gd name="T84" fmla="*/ 901 w 1024"/>
                  <a:gd name="T85" fmla="*/ 773 h 945"/>
                  <a:gd name="T86" fmla="*/ 934 w 1024"/>
                  <a:gd name="T87" fmla="*/ 749 h 945"/>
                  <a:gd name="T88" fmla="*/ 898 w 1024"/>
                  <a:gd name="T89" fmla="*/ 702 h 945"/>
                  <a:gd name="T90" fmla="*/ 901 w 1024"/>
                  <a:gd name="T91" fmla="*/ 650 h 945"/>
                  <a:gd name="T92" fmla="*/ 931 w 1024"/>
                  <a:gd name="T93" fmla="*/ 604 h 945"/>
                  <a:gd name="T94" fmla="*/ 936 w 1024"/>
                  <a:gd name="T95" fmla="*/ 557 h 945"/>
                  <a:gd name="T96" fmla="*/ 1002 w 1024"/>
                  <a:gd name="T97" fmla="*/ 508 h 945"/>
                  <a:gd name="T98" fmla="*/ 988 w 1024"/>
                  <a:gd name="T99" fmla="*/ 426 h 945"/>
                  <a:gd name="T100" fmla="*/ 985 w 1024"/>
                  <a:gd name="T101" fmla="*/ 361 h 945"/>
                  <a:gd name="T102" fmla="*/ 1024 w 1024"/>
                  <a:gd name="T103" fmla="*/ 325 h 945"/>
                  <a:gd name="T104" fmla="*/ 1002 w 1024"/>
                  <a:gd name="T105" fmla="*/ 276 h 9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24" h="945">
                    <a:moveTo>
                      <a:pt x="1002" y="276"/>
                    </a:moveTo>
                    <a:lnTo>
                      <a:pt x="958" y="235"/>
                    </a:lnTo>
                    <a:lnTo>
                      <a:pt x="923" y="235"/>
                    </a:lnTo>
                    <a:lnTo>
                      <a:pt x="882" y="183"/>
                    </a:lnTo>
                    <a:lnTo>
                      <a:pt x="800" y="164"/>
                    </a:lnTo>
                    <a:lnTo>
                      <a:pt x="786" y="131"/>
                    </a:lnTo>
                    <a:lnTo>
                      <a:pt x="745" y="131"/>
                    </a:lnTo>
                    <a:lnTo>
                      <a:pt x="745" y="109"/>
                    </a:lnTo>
                    <a:lnTo>
                      <a:pt x="707" y="136"/>
                    </a:lnTo>
                    <a:lnTo>
                      <a:pt x="707" y="169"/>
                    </a:lnTo>
                    <a:lnTo>
                      <a:pt x="661" y="153"/>
                    </a:lnTo>
                    <a:lnTo>
                      <a:pt x="639" y="142"/>
                    </a:lnTo>
                    <a:lnTo>
                      <a:pt x="639" y="112"/>
                    </a:lnTo>
                    <a:lnTo>
                      <a:pt x="609" y="95"/>
                    </a:lnTo>
                    <a:lnTo>
                      <a:pt x="584" y="93"/>
                    </a:lnTo>
                    <a:lnTo>
                      <a:pt x="560" y="65"/>
                    </a:lnTo>
                    <a:lnTo>
                      <a:pt x="519" y="41"/>
                    </a:lnTo>
                    <a:lnTo>
                      <a:pt x="462" y="41"/>
                    </a:lnTo>
                    <a:lnTo>
                      <a:pt x="410" y="0"/>
                    </a:lnTo>
                    <a:lnTo>
                      <a:pt x="374" y="3"/>
                    </a:lnTo>
                    <a:lnTo>
                      <a:pt x="352" y="22"/>
                    </a:lnTo>
                    <a:lnTo>
                      <a:pt x="355" y="57"/>
                    </a:lnTo>
                    <a:lnTo>
                      <a:pt x="320" y="54"/>
                    </a:lnTo>
                    <a:lnTo>
                      <a:pt x="309" y="82"/>
                    </a:lnTo>
                    <a:lnTo>
                      <a:pt x="276" y="82"/>
                    </a:lnTo>
                    <a:lnTo>
                      <a:pt x="257" y="98"/>
                    </a:lnTo>
                    <a:lnTo>
                      <a:pt x="232" y="93"/>
                    </a:lnTo>
                    <a:lnTo>
                      <a:pt x="216" y="104"/>
                    </a:lnTo>
                    <a:lnTo>
                      <a:pt x="210" y="126"/>
                    </a:lnTo>
                    <a:lnTo>
                      <a:pt x="189" y="147"/>
                    </a:lnTo>
                    <a:lnTo>
                      <a:pt x="186" y="180"/>
                    </a:lnTo>
                    <a:lnTo>
                      <a:pt x="232" y="202"/>
                    </a:lnTo>
                    <a:lnTo>
                      <a:pt x="235" y="232"/>
                    </a:lnTo>
                    <a:lnTo>
                      <a:pt x="208" y="251"/>
                    </a:lnTo>
                    <a:lnTo>
                      <a:pt x="183" y="240"/>
                    </a:lnTo>
                    <a:lnTo>
                      <a:pt x="172" y="265"/>
                    </a:lnTo>
                    <a:lnTo>
                      <a:pt x="145" y="262"/>
                    </a:lnTo>
                    <a:lnTo>
                      <a:pt x="107" y="262"/>
                    </a:lnTo>
                    <a:lnTo>
                      <a:pt x="58" y="254"/>
                    </a:lnTo>
                    <a:lnTo>
                      <a:pt x="25" y="287"/>
                    </a:lnTo>
                    <a:lnTo>
                      <a:pt x="25" y="317"/>
                    </a:lnTo>
                    <a:lnTo>
                      <a:pt x="9" y="333"/>
                    </a:lnTo>
                    <a:lnTo>
                      <a:pt x="19" y="371"/>
                    </a:lnTo>
                    <a:lnTo>
                      <a:pt x="17" y="412"/>
                    </a:lnTo>
                    <a:lnTo>
                      <a:pt x="0" y="434"/>
                    </a:lnTo>
                    <a:lnTo>
                      <a:pt x="0" y="481"/>
                    </a:lnTo>
                    <a:lnTo>
                      <a:pt x="17" y="514"/>
                    </a:lnTo>
                    <a:lnTo>
                      <a:pt x="9" y="541"/>
                    </a:lnTo>
                    <a:lnTo>
                      <a:pt x="25" y="571"/>
                    </a:lnTo>
                    <a:lnTo>
                      <a:pt x="58" y="596"/>
                    </a:lnTo>
                    <a:lnTo>
                      <a:pt x="85" y="582"/>
                    </a:lnTo>
                    <a:lnTo>
                      <a:pt x="120" y="601"/>
                    </a:lnTo>
                    <a:lnTo>
                      <a:pt x="137" y="631"/>
                    </a:lnTo>
                    <a:lnTo>
                      <a:pt x="170" y="661"/>
                    </a:lnTo>
                    <a:lnTo>
                      <a:pt x="200" y="645"/>
                    </a:lnTo>
                    <a:lnTo>
                      <a:pt x="246" y="661"/>
                    </a:lnTo>
                    <a:lnTo>
                      <a:pt x="290" y="653"/>
                    </a:lnTo>
                    <a:lnTo>
                      <a:pt x="309" y="680"/>
                    </a:lnTo>
                    <a:lnTo>
                      <a:pt x="301" y="713"/>
                    </a:lnTo>
                    <a:lnTo>
                      <a:pt x="339" y="751"/>
                    </a:lnTo>
                    <a:lnTo>
                      <a:pt x="391" y="751"/>
                    </a:lnTo>
                    <a:lnTo>
                      <a:pt x="432" y="743"/>
                    </a:lnTo>
                    <a:lnTo>
                      <a:pt x="472" y="779"/>
                    </a:lnTo>
                    <a:lnTo>
                      <a:pt x="470" y="803"/>
                    </a:lnTo>
                    <a:lnTo>
                      <a:pt x="437" y="809"/>
                    </a:lnTo>
                    <a:lnTo>
                      <a:pt x="432" y="847"/>
                    </a:lnTo>
                    <a:lnTo>
                      <a:pt x="399" y="880"/>
                    </a:lnTo>
                    <a:lnTo>
                      <a:pt x="426" y="904"/>
                    </a:lnTo>
                    <a:lnTo>
                      <a:pt x="451" y="940"/>
                    </a:lnTo>
                    <a:lnTo>
                      <a:pt x="475" y="926"/>
                    </a:lnTo>
                    <a:lnTo>
                      <a:pt x="502" y="945"/>
                    </a:lnTo>
                    <a:lnTo>
                      <a:pt x="535" y="913"/>
                    </a:lnTo>
                    <a:lnTo>
                      <a:pt x="568" y="937"/>
                    </a:lnTo>
                    <a:lnTo>
                      <a:pt x="587" y="904"/>
                    </a:lnTo>
                    <a:lnTo>
                      <a:pt x="606" y="899"/>
                    </a:lnTo>
                    <a:lnTo>
                      <a:pt x="625" y="872"/>
                    </a:lnTo>
                    <a:lnTo>
                      <a:pt x="661" y="872"/>
                    </a:lnTo>
                    <a:lnTo>
                      <a:pt x="674" y="841"/>
                    </a:lnTo>
                    <a:lnTo>
                      <a:pt x="715" y="822"/>
                    </a:lnTo>
                    <a:lnTo>
                      <a:pt x="751" y="847"/>
                    </a:lnTo>
                    <a:lnTo>
                      <a:pt x="775" y="833"/>
                    </a:lnTo>
                    <a:lnTo>
                      <a:pt x="811" y="844"/>
                    </a:lnTo>
                    <a:lnTo>
                      <a:pt x="844" y="828"/>
                    </a:lnTo>
                    <a:lnTo>
                      <a:pt x="860" y="800"/>
                    </a:lnTo>
                    <a:lnTo>
                      <a:pt x="887" y="806"/>
                    </a:lnTo>
                    <a:lnTo>
                      <a:pt x="901" y="773"/>
                    </a:lnTo>
                    <a:lnTo>
                      <a:pt x="923" y="768"/>
                    </a:lnTo>
                    <a:lnTo>
                      <a:pt x="934" y="749"/>
                    </a:lnTo>
                    <a:lnTo>
                      <a:pt x="906" y="729"/>
                    </a:lnTo>
                    <a:lnTo>
                      <a:pt x="898" y="702"/>
                    </a:lnTo>
                    <a:lnTo>
                      <a:pt x="931" y="680"/>
                    </a:lnTo>
                    <a:lnTo>
                      <a:pt x="901" y="650"/>
                    </a:lnTo>
                    <a:lnTo>
                      <a:pt x="909" y="623"/>
                    </a:lnTo>
                    <a:lnTo>
                      <a:pt x="931" y="604"/>
                    </a:lnTo>
                    <a:lnTo>
                      <a:pt x="909" y="576"/>
                    </a:lnTo>
                    <a:lnTo>
                      <a:pt x="936" y="557"/>
                    </a:lnTo>
                    <a:lnTo>
                      <a:pt x="947" y="535"/>
                    </a:lnTo>
                    <a:lnTo>
                      <a:pt x="1002" y="508"/>
                    </a:lnTo>
                    <a:lnTo>
                      <a:pt x="1002" y="456"/>
                    </a:lnTo>
                    <a:lnTo>
                      <a:pt x="988" y="426"/>
                    </a:lnTo>
                    <a:lnTo>
                      <a:pt x="1002" y="399"/>
                    </a:lnTo>
                    <a:lnTo>
                      <a:pt x="985" y="361"/>
                    </a:lnTo>
                    <a:lnTo>
                      <a:pt x="1015" y="344"/>
                    </a:lnTo>
                    <a:lnTo>
                      <a:pt x="1024" y="325"/>
                    </a:lnTo>
                    <a:lnTo>
                      <a:pt x="994" y="306"/>
                    </a:lnTo>
                    <a:lnTo>
                      <a:pt x="1002" y="276"/>
                    </a:lnTo>
                    <a:lnTo>
                      <a:pt x="1002" y="276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112" name="Freeform 18">
                <a:extLst>
                  <a:ext uri="{FF2B5EF4-FFF2-40B4-BE49-F238E27FC236}">
                    <a16:creationId xmlns:a16="http://schemas.microsoft.com/office/drawing/2014/main" id="{EB9D1DBD-98B3-4092-A144-61B0B3271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2518"/>
                <a:ext cx="1399" cy="1104"/>
              </a:xfrm>
              <a:custGeom>
                <a:avLst/>
                <a:gdLst>
                  <a:gd name="T0" fmla="*/ 32 w 1399"/>
                  <a:gd name="T1" fmla="*/ 667 h 1104"/>
                  <a:gd name="T2" fmla="*/ 62 w 1399"/>
                  <a:gd name="T3" fmla="*/ 716 h 1104"/>
                  <a:gd name="T4" fmla="*/ 133 w 1399"/>
                  <a:gd name="T5" fmla="*/ 763 h 1104"/>
                  <a:gd name="T6" fmla="*/ 177 w 1399"/>
                  <a:gd name="T7" fmla="*/ 842 h 1104"/>
                  <a:gd name="T8" fmla="*/ 223 w 1399"/>
                  <a:gd name="T9" fmla="*/ 883 h 1104"/>
                  <a:gd name="T10" fmla="*/ 311 w 1399"/>
                  <a:gd name="T11" fmla="*/ 946 h 1104"/>
                  <a:gd name="T12" fmla="*/ 319 w 1399"/>
                  <a:gd name="T13" fmla="*/ 1011 h 1104"/>
                  <a:gd name="T14" fmla="*/ 433 w 1399"/>
                  <a:gd name="T15" fmla="*/ 1066 h 1104"/>
                  <a:gd name="T16" fmla="*/ 543 w 1399"/>
                  <a:gd name="T17" fmla="*/ 1104 h 1104"/>
                  <a:gd name="T18" fmla="*/ 627 w 1399"/>
                  <a:gd name="T19" fmla="*/ 1009 h 1104"/>
                  <a:gd name="T20" fmla="*/ 704 w 1399"/>
                  <a:gd name="T21" fmla="*/ 1050 h 1104"/>
                  <a:gd name="T22" fmla="*/ 788 w 1399"/>
                  <a:gd name="T23" fmla="*/ 1077 h 1104"/>
                  <a:gd name="T24" fmla="*/ 802 w 1399"/>
                  <a:gd name="T25" fmla="*/ 1011 h 1104"/>
                  <a:gd name="T26" fmla="*/ 854 w 1399"/>
                  <a:gd name="T27" fmla="*/ 918 h 1104"/>
                  <a:gd name="T28" fmla="*/ 911 w 1399"/>
                  <a:gd name="T29" fmla="*/ 875 h 1104"/>
                  <a:gd name="T30" fmla="*/ 976 w 1399"/>
                  <a:gd name="T31" fmla="*/ 875 h 1104"/>
                  <a:gd name="T32" fmla="*/ 971 w 1399"/>
                  <a:gd name="T33" fmla="*/ 815 h 1104"/>
                  <a:gd name="T34" fmla="*/ 979 w 1399"/>
                  <a:gd name="T35" fmla="*/ 716 h 1104"/>
                  <a:gd name="T36" fmla="*/ 996 w 1399"/>
                  <a:gd name="T37" fmla="*/ 623 h 1104"/>
                  <a:gd name="T38" fmla="*/ 1091 w 1399"/>
                  <a:gd name="T39" fmla="*/ 651 h 1104"/>
                  <a:gd name="T40" fmla="*/ 1176 w 1399"/>
                  <a:gd name="T41" fmla="*/ 683 h 1104"/>
                  <a:gd name="T42" fmla="*/ 1241 w 1399"/>
                  <a:gd name="T43" fmla="*/ 659 h 1104"/>
                  <a:gd name="T44" fmla="*/ 1334 w 1399"/>
                  <a:gd name="T45" fmla="*/ 705 h 1104"/>
                  <a:gd name="T46" fmla="*/ 1378 w 1399"/>
                  <a:gd name="T47" fmla="*/ 700 h 1104"/>
                  <a:gd name="T48" fmla="*/ 1326 w 1399"/>
                  <a:gd name="T49" fmla="*/ 640 h 1104"/>
                  <a:gd name="T50" fmla="*/ 1364 w 1399"/>
                  <a:gd name="T51" fmla="*/ 569 h 1104"/>
                  <a:gd name="T52" fmla="*/ 1399 w 1399"/>
                  <a:gd name="T53" fmla="*/ 539 h 1104"/>
                  <a:gd name="T54" fmla="*/ 1318 w 1399"/>
                  <a:gd name="T55" fmla="*/ 511 h 1104"/>
                  <a:gd name="T56" fmla="*/ 1228 w 1399"/>
                  <a:gd name="T57" fmla="*/ 473 h 1104"/>
                  <a:gd name="T58" fmla="*/ 1217 w 1399"/>
                  <a:gd name="T59" fmla="*/ 413 h 1104"/>
                  <a:gd name="T60" fmla="*/ 1127 w 1399"/>
                  <a:gd name="T61" fmla="*/ 405 h 1104"/>
                  <a:gd name="T62" fmla="*/ 1064 w 1399"/>
                  <a:gd name="T63" fmla="*/ 391 h 1104"/>
                  <a:gd name="T64" fmla="*/ 1012 w 1399"/>
                  <a:gd name="T65" fmla="*/ 342 h 1104"/>
                  <a:gd name="T66" fmla="*/ 952 w 1399"/>
                  <a:gd name="T67" fmla="*/ 331 h 1104"/>
                  <a:gd name="T68" fmla="*/ 944 w 1399"/>
                  <a:gd name="T69" fmla="*/ 274 h 1104"/>
                  <a:gd name="T70" fmla="*/ 927 w 1399"/>
                  <a:gd name="T71" fmla="*/ 194 h 1104"/>
                  <a:gd name="T72" fmla="*/ 946 w 1399"/>
                  <a:gd name="T73" fmla="*/ 131 h 1104"/>
                  <a:gd name="T74" fmla="*/ 916 w 1399"/>
                  <a:gd name="T75" fmla="*/ 66 h 1104"/>
                  <a:gd name="T76" fmla="*/ 878 w 1399"/>
                  <a:gd name="T77" fmla="*/ 36 h 1104"/>
                  <a:gd name="T78" fmla="*/ 802 w 1399"/>
                  <a:gd name="T79" fmla="*/ 22 h 1104"/>
                  <a:gd name="T80" fmla="*/ 772 w 1399"/>
                  <a:gd name="T81" fmla="*/ 88 h 1104"/>
                  <a:gd name="T82" fmla="*/ 709 w 1399"/>
                  <a:gd name="T83" fmla="*/ 93 h 1104"/>
                  <a:gd name="T84" fmla="*/ 635 w 1399"/>
                  <a:gd name="T85" fmla="*/ 85 h 1104"/>
                  <a:gd name="T86" fmla="*/ 562 w 1399"/>
                  <a:gd name="T87" fmla="*/ 90 h 1104"/>
                  <a:gd name="T88" fmla="*/ 513 w 1399"/>
                  <a:gd name="T89" fmla="*/ 60 h 1104"/>
                  <a:gd name="T90" fmla="*/ 461 w 1399"/>
                  <a:gd name="T91" fmla="*/ 82 h 1104"/>
                  <a:gd name="T92" fmla="*/ 360 w 1399"/>
                  <a:gd name="T93" fmla="*/ 66 h 1104"/>
                  <a:gd name="T94" fmla="*/ 316 w 1399"/>
                  <a:gd name="T95" fmla="*/ 93 h 1104"/>
                  <a:gd name="T96" fmla="*/ 248 w 1399"/>
                  <a:gd name="T97" fmla="*/ 101 h 1104"/>
                  <a:gd name="T98" fmla="*/ 152 w 1399"/>
                  <a:gd name="T99" fmla="*/ 123 h 1104"/>
                  <a:gd name="T100" fmla="*/ 161 w 1399"/>
                  <a:gd name="T101" fmla="*/ 181 h 1104"/>
                  <a:gd name="T102" fmla="*/ 177 w 1399"/>
                  <a:gd name="T103" fmla="*/ 260 h 1104"/>
                  <a:gd name="T104" fmla="*/ 131 w 1399"/>
                  <a:gd name="T105" fmla="*/ 317 h 1104"/>
                  <a:gd name="T106" fmla="*/ 111 w 1399"/>
                  <a:gd name="T107" fmla="*/ 356 h 1104"/>
                  <a:gd name="T108" fmla="*/ 106 w 1399"/>
                  <a:gd name="T109" fmla="*/ 394 h 1104"/>
                  <a:gd name="T110" fmla="*/ 109 w 1399"/>
                  <a:gd name="T111" fmla="*/ 465 h 1104"/>
                  <a:gd name="T112" fmla="*/ 65 w 1399"/>
                  <a:gd name="T113" fmla="*/ 495 h 1104"/>
                  <a:gd name="T114" fmla="*/ 32 w 1399"/>
                  <a:gd name="T115" fmla="*/ 544 h 1104"/>
                  <a:gd name="T116" fmla="*/ 40 w 1399"/>
                  <a:gd name="T117" fmla="*/ 588 h 1104"/>
                  <a:gd name="T118" fmla="*/ 0 w 1399"/>
                  <a:gd name="T119" fmla="*/ 634 h 1104"/>
                  <a:gd name="T120" fmla="*/ 0 w 1399"/>
                  <a:gd name="T121" fmla="*/ 659 h 1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9" h="1104">
                    <a:moveTo>
                      <a:pt x="0" y="659"/>
                    </a:moveTo>
                    <a:lnTo>
                      <a:pt x="32" y="667"/>
                    </a:lnTo>
                    <a:lnTo>
                      <a:pt x="70" y="700"/>
                    </a:lnTo>
                    <a:lnTo>
                      <a:pt x="62" y="716"/>
                    </a:lnTo>
                    <a:lnTo>
                      <a:pt x="90" y="754"/>
                    </a:lnTo>
                    <a:lnTo>
                      <a:pt x="133" y="763"/>
                    </a:lnTo>
                    <a:lnTo>
                      <a:pt x="147" y="804"/>
                    </a:lnTo>
                    <a:lnTo>
                      <a:pt x="177" y="842"/>
                    </a:lnTo>
                    <a:lnTo>
                      <a:pt x="188" y="880"/>
                    </a:lnTo>
                    <a:lnTo>
                      <a:pt x="223" y="883"/>
                    </a:lnTo>
                    <a:lnTo>
                      <a:pt x="281" y="935"/>
                    </a:lnTo>
                    <a:lnTo>
                      <a:pt x="311" y="946"/>
                    </a:lnTo>
                    <a:lnTo>
                      <a:pt x="343" y="987"/>
                    </a:lnTo>
                    <a:lnTo>
                      <a:pt x="319" y="1011"/>
                    </a:lnTo>
                    <a:lnTo>
                      <a:pt x="373" y="1066"/>
                    </a:lnTo>
                    <a:lnTo>
                      <a:pt x="433" y="1066"/>
                    </a:lnTo>
                    <a:lnTo>
                      <a:pt x="493" y="1077"/>
                    </a:lnTo>
                    <a:lnTo>
                      <a:pt x="543" y="1104"/>
                    </a:lnTo>
                    <a:lnTo>
                      <a:pt x="614" y="1044"/>
                    </a:lnTo>
                    <a:lnTo>
                      <a:pt x="627" y="1009"/>
                    </a:lnTo>
                    <a:lnTo>
                      <a:pt x="663" y="1041"/>
                    </a:lnTo>
                    <a:lnTo>
                      <a:pt x="704" y="1050"/>
                    </a:lnTo>
                    <a:lnTo>
                      <a:pt x="736" y="1041"/>
                    </a:lnTo>
                    <a:lnTo>
                      <a:pt x="788" y="1077"/>
                    </a:lnTo>
                    <a:lnTo>
                      <a:pt x="807" y="1041"/>
                    </a:lnTo>
                    <a:lnTo>
                      <a:pt x="802" y="1011"/>
                    </a:lnTo>
                    <a:lnTo>
                      <a:pt x="807" y="957"/>
                    </a:lnTo>
                    <a:lnTo>
                      <a:pt x="854" y="918"/>
                    </a:lnTo>
                    <a:lnTo>
                      <a:pt x="870" y="875"/>
                    </a:lnTo>
                    <a:lnTo>
                      <a:pt x="911" y="875"/>
                    </a:lnTo>
                    <a:lnTo>
                      <a:pt x="968" y="894"/>
                    </a:lnTo>
                    <a:lnTo>
                      <a:pt x="976" y="875"/>
                    </a:lnTo>
                    <a:lnTo>
                      <a:pt x="963" y="850"/>
                    </a:lnTo>
                    <a:lnTo>
                      <a:pt x="971" y="815"/>
                    </a:lnTo>
                    <a:lnTo>
                      <a:pt x="985" y="771"/>
                    </a:lnTo>
                    <a:lnTo>
                      <a:pt x="979" y="716"/>
                    </a:lnTo>
                    <a:lnTo>
                      <a:pt x="976" y="656"/>
                    </a:lnTo>
                    <a:lnTo>
                      <a:pt x="996" y="623"/>
                    </a:lnTo>
                    <a:lnTo>
                      <a:pt x="1047" y="640"/>
                    </a:lnTo>
                    <a:lnTo>
                      <a:pt x="1091" y="651"/>
                    </a:lnTo>
                    <a:lnTo>
                      <a:pt x="1107" y="697"/>
                    </a:lnTo>
                    <a:lnTo>
                      <a:pt x="1176" y="683"/>
                    </a:lnTo>
                    <a:lnTo>
                      <a:pt x="1195" y="656"/>
                    </a:lnTo>
                    <a:lnTo>
                      <a:pt x="1241" y="659"/>
                    </a:lnTo>
                    <a:lnTo>
                      <a:pt x="1309" y="694"/>
                    </a:lnTo>
                    <a:lnTo>
                      <a:pt x="1334" y="705"/>
                    </a:lnTo>
                    <a:lnTo>
                      <a:pt x="1359" y="741"/>
                    </a:lnTo>
                    <a:lnTo>
                      <a:pt x="1378" y="700"/>
                    </a:lnTo>
                    <a:lnTo>
                      <a:pt x="1353" y="664"/>
                    </a:lnTo>
                    <a:lnTo>
                      <a:pt x="1326" y="640"/>
                    </a:lnTo>
                    <a:lnTo>
                      <a:pt x="1359" y="607"/>
                    </a:lnTo>
                    <a:lnTo>
                      <a:pt x="1364" y="569"/>
                    </a:lnTo>
                    <a:lnTo>
                      <a:pt x="1397" y="563"/>
                    </a:lnTo>
                    <a:lnTo>
                      <a:pt x="1399" y="539"/>
                    </a:lnTo>
                    <a:lnTo>
                      <a:pt x="1359" y="503"/>
                    </a:lnTo>
                    <a:lnTo>
                      <a:pt x="1318" y="511"/>
                    </a:lnTo>
                    <a:lnTo>
                      <a:pt x="1266" y="511"/>
                    </a:lnTo>
                    <a:lnTo>
                      <a:pt x="1228" y="473"/>
                    </a:lnTo>
                    <a:lnTo>
                      <a:pt x="1236" y="440"/>
                    </a:lnTo>
                    <a:lnTo>
                      <a:pt x="1217" y="413"/>
                    </a:lnTo>
                    <a:lnTo>
                      <a:pt x="1173" y="421"/>
                    </a:lnTo>
                    <a:lnTo>
                      <a:pt x="1127" y="405"/>
                    </a:lnTo>
                    <a:lnTo>
                      <a:pt x="1097" y="421"/>
                    </a:lnTo>
                    <a:lnTo>
                      <a:pt x="1064" y="391"/>
                    </a:lnTo>
                    <a:lnTo>
                      <a:pt x="1047" y="361"/>
                    </a:lnTo>
                    <a:lnTo>
                      <a:pt x="1012" y="342"/>
                    </a:lnTo>
                    <a:lnTo>
                      <a:pt x="985" y="356"/>
                    </a:lnTo>
                    <a:lnTo>
                      <a:pt x="952" y="331"/>
                    </a:lnTo>
                    <a:lnTo>
                      <a:pt x="936" y="301"/>
                    </a:lnTo>
                    <a:lnTo>
                      <a:pt x="944" y="274"/>
                    </a:lnTo>
                    <a:lnTo>
                      <a:pt x="927" y="241"/>
                    </a:lnTo>
                    <a:lnTo>
                      <a:pt x="927" y="194"/>
                    </a:lnTo>
                    <a:lnTo>
                      <a:pt x="944" y="172"/>
                    </a:lnTo>
                    <a:lnTo>
                      <a:pt x="946" y="131"/>
                    </a:lnTo>
                    <a:lnTo>
                      <a:pt x="936" y="93"/>
                    </a:lnTo>
                    <a:lnTo>
                      <a:pt x="916" y="66"/>
                    </a:lnTo>
                    <a:lnTo>
                      <a:pt x="903" y="33"/>
                    </a:lnTo>
                    <a:lnTo>
                      <a:pt x="878" y="36"/>
                    </a:lnTo>
                    <a:lnTo>
                      <a:pt x="835" y="0"/>
                    </a:lnTo>
                    <a:lnTo>
                      <a:pt x="802" y="22"/>
                    </a:lnTo>
                    <a:lnTo>
                      <a:pt x="810" y="66"/>
                    </a:lnTo>
                    <a:lnTo>
                      <a:pt x="772" y="88"/>
                    </a:lnTo>
                    <a:lnTo>
                      <a:pt x="753" y="110"/>
                    </a:lnTo>
                    <a:lnTo>
                      <a:pt x="709" y="93"/>
                    </a:lnTo>
                    <a:lnTo>
                      <a:pt x="663" y="82"/>
                    </a:lnTo>
                    <a:lnTo>
                      <a:pt x="635" y="85"/>
                    </a:lnTo>
                    <a:lnTo>
                      <a:pt x="600" y="69"/>
                    </a:lnTo>
                    <a:lnTo>
                      <a:pt x="562" y="90"/>
                    </a:lnTo>
                    <a:lnTo>
                      <a:pt x="537" y="88"/>
                    </a:lnTo>
                    <a:lnTo>
                      <a:pt x="513" y="60"/>
                    </a:lnTo>
                    <a:lnTo>
                      <a:pt x="480" y="60"/>
                    </a:lnTo>
                    <a:lnTo>
                      <a:pt x="461" y="82"/>
                    </a:lnTo>
                    <a:lnTo>
                      <a:pt x="382" y="90"/>
                    </a:lnTo>
                    <a:lnTo>
                      <a:pt x="360" y="66"/>
                    </a:lnTo>
                    <a:lnTo>
                      <a:pt x="332" y="66"/>
                    </a:lnTo>
                    <a:lnTo>
                      <a:pt x="316" y="93"/>
                    </a:lnTo>
                    <a:lnTo>
                      <a:pt x="275" y="115"/>
                    </a:lnTo>
                    <a:lnTo>
                      <a:pt x="248" y="101"/>
                    </a:lnTo>
                    <a:lnTo>
                      <a:pt x="169" y="99"/>
                    </a:lnTo>
                    <a:lnTo>
                      <a:pt x="152" y="123"/>
                    </a:lnTo>
                    <a:lnTo>
                      <a:pt x="161" y="153"/>
                    </a:lnTo>
                    <a:lnTo>
                      <a:pt x="161" y="181"/>
                    </a:lnTo>
                    <a:lnTo>
                      <a:pt x="158" y="227"/>
                    </a:lnTo>
                    <a:lnTo>
                      <a:pt x="177" y="260"/>
                    </a:lnTo>
                    <a:lnTo>
                      <a:pt x="150" y="301"/>
                    </a:lnTo>
                    <a:lnTo>
                      <a:pt x="131" y="317"/>
                    </a:lnTo>
                    <a:lnTo>
                      <a:pt x="131" y="339"/>
                    </a:lnTo>
                    <a:lnTo>
                      <a:pt x="111" y="356"/>
                    </a:lnTo>
                    <a:lnTo>
                      <a:pt x="136" y="380"/>
                    </a:lnTo>
                    <a:lnTo>
                      <a:pt x="106" y="394"/>
                    </a:lnTo>
                    <a:lnTo>
                      <a:pt x="125" y="429"/>
                    </a:lnTo>
                    <a:lnTo>
                      <a:pt x="109" y="465"/>
                    </a:lnTo>
                    <a:lnTo>
                      <a:pt x="73" y="479"/>
                    </a:lnTo>
                    <a:lnTo>
                      <a:pt x="65" y="495"/>
                    </a:lnTo>
                    <a:lnTo>
                      <a:pt x="40" y="487"/>
                    </a:lnTo>
                    <a:lnTo>
                      <a:pt x="32" y="544"/>
                    </a:lnTo>
                    <a:lnTo>
                      <a:pt x="46" y="566"/>
                    </a:lnTo>
                    <a:lnTo>
                      <a:pt x="40" y="588"/>
                    </a:lnTo>
                    <a:lnTo>
                      <a:pt x="8" y="601"/>
                    </a:lnTo>
                    <a:lnTo>
                      <a:pt x="0" y="634"/>
                    </a:lnTo>
                    <a:lnTo>
                      <a:pt x="0" y="659"/>
                    </a:lnTo>
                    <a:lnTo>
                      <a:pt x="0" y="659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  <p:sp>
            <p:nvSpPr>
              <p:cNvPr id="113" name="Freeform 19">
                <a:extLst>
                  <a:ext uri="{FF2B5EF4-FFF2-40B4-BE49-F238E27FC236}">
                    <a16:creationId xmlns:a16="http://schemas.microsoft.com/office/drawing/2014/main" id="{63D48BD4-7117-4F57-A6D5-1E0A238B9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4" y="2502"/>
                <a:ext cx="1440" cy="1030"/>
              </a:xfrm>
              <a:custGeom>
                <a:avLst/>
                <a:gdLst>
                  <a:gd name="T0" fmla="*/ 791 w 1440"/>
                  <a:gd name="T1" fmla="*/ 0 h 1030"/>
                  <a:gd name="T2" fmla="*/ 660 w 1440"/>
                  <a:gd name="T3" fmla="*/ 35 h 1030"/>
                  <a:gd name="T4" fmla="*/ 570 w 1440"/>
                  <a:gd name="T5" fmla="*/ 52 h 1030"/>
                  <a:gd name="T6" fmla="*/ 592 w 1440"/>
                  <a:gd name="T7" fmla="*/ 101 h 1030"/>
                  <a:gd name="T8" fmla="*/ 553 w 1440"/>
                  <a:gd name="T9" fmla="*/ 137 h 1030"/>
                  <a:gd name="T10" fmla="*/ 556 w 1440"/>
                  <a:gd name="T11" fmla="*/ 202 h 1030"/>
                  <a:gd name="T12" fmla="*/ 570 w 1440"/>
                  <a:gd name="T13" fmla="*/ 284 h 1030"/>
                  <a:gd name="T14" fmla="*/ 504 w 1440"/>
                  <a:gd name="T15" fmla="*/ 333 h 1030"/>
                  <a:gd name="T16" fmla="*/ 499 w 1440"/>
                  <a:gd name="T17" fmla="*/ 380 h 1030"/>
                  <a:gd name="T18" fmla="*/ 469 w 1440"/>
                  <a:gd name="T19" fmla="*/ 426 h 1030"/>
                  <a:gd name="T20" fmla="*/ 466 w 1440"/>
                  <a:gd name="T21" fmla="*/ 478 h 1030"/>
                  <a:gd name="T22" fmla="*/ 502 w 1440"/>
                  <a:gd name="T23" fmla="*/ 525 h 1030"/>
                  <a:gd name="T24" fmla="*/ 469 w 1440"/>
                  <a:gd name="T25" fmla="*/ 549 h 1030"/>
                  <a:gd name="T26" fmla="*/ 428 w 1440"/>
                  <a:gd name="T27" fmla="*/ 576 h 1030"/>
                  <a:gd name="T28" fmla="*/ 379 w 1440"/>
                  <a:gd name="T29" fmla="*/ 620 h 1030"/>
                  <a:gd name="T30" fmla="*/ 319 w 1440"/>
                  <a:gd name="T31" fmla="*/ 623 h 1030"/>
                  <a:gd name="T32" fmla="*/ 242 w 1440"/>
                  <a:gd name="T33" fmla="*/ 617 h 1030"/>
                  <a:gd name="T34" fmla="*/ 193 w 1440"/>
                  <a:gd name="T35" fmla="*/ 648 h 1030"/>
                  <a:gd name="T36" fmla="*/ 155 w 1440"/>
                  <a:gd name="T37" fmla="*/ 680 h 1030"/>
                  <a:gd name="T38" fmla="*/ 103 w 1440"/>
                  <a:gd name="T39" fmla="*/ 689 h 1030"/>
                  <a:gd name="T40" fmla="*/ 43 w 1440"/>
                  <a:gd name="T41" fmla="*/ 702 h 1030"/>
                  <a:gd name="T42" fmla="*/ 0 w 1440"/>
                  <a:gd name="T43" fmla="*/ 757 h 1030"/>
                  <a:gd name="T44" fmla="*/ 60 w 1440"/>
                  <a:gd name="T45" fmla="*/ 765 h 1030"/>
                  <a:gd name="T46" fmla="*/ 155 w 1440"/>
                  <a:gd name="T47" fmla="*/ 806 h 1030"/>
                  <a:gd name="T48" fmla="*/ 215 w 1440"/>
                  <a:gd name="T49" fmla="*/ 790 h 1030"/>
                  <a:gd name="T50" fmla="*/ 294 w 1440"/>
                  <a:gd name="T51" fmla="*/ 866 h 1030"/>
                  <a:gd name="T52" fmla="*/ 496 w 1440"/>
                  <a:gd name="T53" fmla="*/ 915 h 1030"/>
                  <a:gd name="T54" fmla="*/ 611 w 1440"/>
                  <a:gd name="T55" fmla="*/ 893 h 1030"/>
                  <a:gd name="T56" fmla="*/ 687 w 1440"/>
                  <a:gd name="T57" fmla="*/ 844 h 1030"/>
                  <a:gd name="T58" fmla="*/ 772 w 1440"/>
                  <a:gd name="T59" fmla="*/ 880 h 1030"/>
                  <a:gd name="T60" fmla="*/ 810 w 1440"/>
                  <a:gd name="T61" fmla="*/ 910 h 1030"/>
                  <a:gd name="T62" fmla="*/ 911 w 1440"/>
                  <a:gd name="T63" fmla="*/ 929 h 1030"/>
                  <a:gd name="T64" fmla="*/ 957 w 1440"/>
                  <a:gd name="T65" fmla="*/ 1030 h 1030"/>
                  <a:gd name="T66" fmla="*/ 1004 w 1440"/>
                  <a:gd name="T67" fmla="*/ 959 h 1030"/>
                  <a:gd name="T68" fmla="*/ 1069 w 1440"/>
                  <a:gd name="T69" fmla="*/ 847 h 1030"/>
                  <a:gd name="T70" fmla="*/ 1099 w 1440"/>
                  <a:gd name="T71" fmla="*/ 795 h 1030"/>
                  <a:gd name="T72" fmla="*/ 1159 w 1440"/>
                  <a:gd name="T73" fmla="*/ 768 h 1030"/>
                  <a:gd name="T74" fmla="*/ 1268 w 1440"/>
                  <a:gd name="T75" fmla="*/ 822 h 1030"/>
                  <a:gd name="T76" fmla="*/ 1364 w 1440"/>
                  <a:gd name="T77" fmla="*/ 817 h 1030"/>
                  <a:gd name="T78" fmla="*/ 1440 w 1440"/>
                  <a:gd name="T79" fmla="*/ 770 h 1030"/>
                  <a:gd name="T80" fmla="*/ 1408 w 1440"/>
                  <a:gd name="T81" fmla="*/ 724 h 1030"/>
                  <a:gd name="T82" fmla="*/ 1369 w 1440"/>
                  <a:gd name="T83" fmla="*/ 691 h 1030"/>
                  <a:gd name="T84" fmla="*/ 1296 w 1440"/>
                  <a:gd name="T85" fmla="*/ 686 h 1030"/>
                  <a:gd name="T86" fmla="*/ 1233 w 1440"/>
                  <a:gd name="T87" fmla="*/ 658 h 1030"/>
                  <a:gd name="T88" fmla="*/ 1187 w 1440"/>
                  <a:gd name="T89" fmla="*/ 617 h 1030"/>
                  <a:gd name="T90" fmla="*/ 1154 w 1440"/>
                  <a:gd name="T91" fmla="*/ 563 h 1030"/>
                  <a:gd name="T92" fmla="*/ 1088 w 1440"/>
                  <a:gd name="T93" fmla="*/ 563 h 1030"/>
                  <a:gd name="T94" fmla="*/ 1097 w 1440"/>
                  <a:gd name="T95" fmla="*/ 505 h 1030"/>
                  <a:gd name="T96" fmla="*/ 1127 w 1440"/>
                  <a:gd name="T97" fmla="*/ 459 h 1030"/>
                  <a:gd name="T98" fmla="*/ 1097 w 1440"/>
                  <a:gd name="T99" fmla="*/ 423 h 1030"/>
                  <a:gd name="T100" fmla="*/ 1099 w 1440"/>
                  <a:gd name="T101" fmla="*/ 363 h 1030"/>
                  <a:gd name="T102" fmla="*/ 1077 w 1440"/>
                  <a:gd name="T103" fmla="*/ 303 h 1030"/>
                  <a:gd name="T104" fmla="*/ 1017 w 1440"/>
                  <a:gd name="T105" fmla="*/ 284 h 1030"/>
                  <a:gd name="T106" fmla="*/ 1012 w 1440"/>
                  <a:gd name="T107" fmla="*/ 224 h 1030"/>
                  <a:gd name="T108" fmla="*/ 976 w 1440"/>
                  <a:gd name="T109" fmla="*/ 175 h 1030"/>
                  <a:gd name="T110" fmla="*/ 941 w 1440"/>
                  <a:gd name="T111" fmla="*/ 123 h 1030"/>
                  <a:gd name="T112" fmla="*/ 886 w 1440"/>
                  <a:gd name="T113" fmla="*/ 147 h 1030"/>
                  <a:gd name="T114" fmla="*/ 933 w 1440"/>
                  <a:gd name="T115" fmla="*/ 194 h 1030"/>
                  <a:gd name="T116" fmla="*/ 892 w 1440"/>
                  <a:gd name="T117" fmla="*/ 249 h 1030"/>
                  <a:gd name="T118" fmla="*/ 867 w 1440"/>
                  <a:gd name="T119" fmla="*/ 197 h 1030"/>
                  <a:gd name="T120" fmla="*/ 840 w 1440"/>
                  <a:gd name="T121" fmla="*/ 123 h 1030"/>
                  <a:gd name="T122" fmla="*/ 837 w 1440"/>
                  <a:gd name="T123" fmla="*/ 82 h 1030"/>
                  <a:gd name="T124" fmla="*/ 826 w 1440"/>
                  <a:gd name="T125" fmla="*/ 35 h 10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40" h="1030">
                    <a:moveTo>
                      <a:pt x="826" y="35"/>
                    </a:moveTo>
                    <a:lnTo>
                      <a:pt x="791" y="0"/>
                    </a:lnTo>
                    <a:lnTo>
                      <a:pt x="682" y="0"/>
                    </a:lnTo>
                    <a:lnTo>
                      <a:pt x="660" y="35"/>
                    </a:lnTo>
                    <a:lnTo>
                      <a:pt x="589" y="35"/>
                    </a:lnTo>
                    <a:lnTo>
                      <a:pt x="570" y="52"/>
                    </a:lnTo>
                    <a:lnTo>
                      <a:pt x="562" y="82"/>
                    </a:lnTo>
                    <a:lnTo>
                      <a:pt x="592" y="101"/>
                    </a:lnTo>
                    <a:lnTo>
                      <a:pt x="583" y="120"/>
                    </a:lnTo>
                    <a:lnTo>
                      <a:pt x="553" y="137"/>
                    </a:lnTo>
                    <a:lnTo>
                      <a:pt x="570" y="175"/>
                    </a:lnTo>
                    <a:lnTo>
                      <a:pt x="556" y="202"/>
                    </a:lnTo>
                    <a:lnTo>
                      <a:pt x="570" y="232"/>
                    </a:lnTo>
                    <a:lnTo>
                      <a:pt x="570" y="284"/>
                    </a:lnTo>
                    <a:lnTo>
                      <a:pt x="515" y="311"/>
                    </a:lnTo>
                    <a:lnTo>
                      <a:pt x="504" y="333"/>
                    </a:lnTo>
                    <a:lnTo>
                      <a:pt x="477" y="352"/>
                    </a:lnTo>
                    <a:lnTo>
                      <a:pt x="499" y="380"/>
                    </a:lnTo>
                    <a:lnTo>
                      <a:pt x="477" y="399"/>
                    </a:lnTo>
                    <a:lnTo>
                      <a:pt x="469" y="426"/>
                    </a:lnTo>
                    <a:lnTo>
                      <a:pt x="499" y="456"/>
                    </a:lnTo>
                    <a:lnTo>
                      <a:pt x="466" y="478"/>
                    </a:lnTo>
                    <a:lnTo>
                      <a:pt x="474" y="505"/>
                    </a:lnTo>
                    <a:lnTo>
                      <a:pt x="502" y="525"/>
                    </a:lnTo>
                    <a:lnTo>
                      <a:pt x="491" y="544"/>
                    </a:lnTo>
                    <a:lnTo>
                      <a:pt x="469" y="549"/>
                    </a:lnTo>
                    <a:lnTo>
                      <a:pt x="455" y="582"/>
                    </a:lnTo>
                    <a:lnTo>
                      <a:pt x="428" y="576"/>
                    </a:lnTo>
                    <a:lnTo>
                      <a:pt x="412" y="604"/>
                    </a:lnTo>
                    <a:lnTo>
                      <a:pt x="379" y="620"/>
                    </a:lnTo>
                    <a:lnTo>
                      <a:pt x="343" y="609"/>
                    </a:lnTo>
                    <a:lnTo>
                      <a:pt x="319" y="623"/>
                    </a:lnTo>
                    <a:lnTo>
                      <a:pt x="283" y="598"/>
                    </a:lnTo>
                    <a:lnTo>
                      <a:pt x="242" y="617"/>
                    </a:lnTo>
                    <a:lnTo>
                      <a:pt x="229" y="648"/>
                    </a:lnTo>
                    <a:lnTo>
                      <a:pt x="193" y="648"/>
                    </a:lnTo>
                    <a:lnTo>
                      <a:pt x="174" y="675"/>
                    </a:lnTo>
                    <a:lnTo>
                      <a:pt x="155" y="680"/>
                    </a:lnTo>
                    <a:lnTo>
                      <a:pt x="136" y="713"/>
                    </a:lnTo>
                    <a:lnTo>
                      <a:pt x="103" y="689"/>
                    </a:lnTo>
                    <a:lnTo>
                      <a:pt x="70" y="721"/>
                    </a:lnTo>
                    <a:lnTo>
                      <a:pt x="43" y="702"/>
                    </a:lnTo>
                    <a:lnTo>
                      <a:pt x="19" y="716"/>
                    </a:lnTo>
                    <a:lnTo>
                      <a:pt x="0" y="757"/>
                    </a:lnTo>
                    <a:lnTo>
                      <a:pt x="19" y="760"/>
                    </a:lnTo>
                    <a:lnTo>
                      <a:pt x="60" y="765"/>
                    </a:lnTo>
                    <a:lnTo>
                      <a:pt x="109" y="801"/>
                    </a:lnTo>
                    <a:lnTo>
                      <a:pt x="155" y="806"/>
                    </a:lnTo>
                    <a:lnTo>
                      <a:pt x="169" y="787"/>
                    </a:lnTo>
                    <a:lnTo>
                      <a:pt x="215" y="790"/>
                    </a:lnTo>
                    <a:lnTo>
                      <a:pt x="286" y="839"/>
                    </a:lnTo>
                    <a:lnTo>
                      <a:pt x="294" y="866"/>
                    </a:lnTo>
                    <a:lnTo>
                      <a:pt x="384" y="915"/>
                    </a:lnTo>
                    <a:lnTo>
                      <a:pt x="496" y="915"/>
                    </a:lnTo>
                    <a:lnTo>
                      <a:pt x="581" y="932"/>
                    </a:lnTo>
                    <a:lnTo>
                      <a:pt x="611" y="893"/>
                    </a:lnTo>
                    <a:lnTo>
                      <a:pt x="630" y="847"/>
                    </a:lnTo>
                    <a:lnTo>
                      <a:pt x="687" y="844"/>
                    </a:lnTo>
                    <a:lnTo>
                      <a:pt x="714" y="869"/>
                    </a:lnTo>
                    <a:lnTo>
                      <a:pt x="772" y="880"/>
                    </a:lnTo>
                    <a:lnTo>
                      <a:pt x="780" y="921"/>
                    </a:lnTo>
                    <a:lnTo>
                      <a:pt x="810" y="910"/>
                    </a:lnTo>
                    <a:lnTo>
                      <a:pt x="862" y="943"/>
                    </a:lnTo>
                    <a:lnTo>
                      <a:pt x="911" y="929"/>
                    </a:lnTo>
                    <a:lnTo>
                      <a:pt x="944" y="951"/>
                    </a:lnTo>
                    <a:lnTo>
                      <a:pt x="957" y="1030"/>
                    </a:lnTo>
                    <a:lnTo>
                      <a:pt x="985" y="1027"/>
                    </a:lnTo>
                    <a:lnTo>
                      <a:pt x="1004" y="959"/>
                    </a:lnTo>
                    <a:lnTo>
                      <a:pt x="1015" y="913"/>
                    </a:lnTo>
                    <a:lnTo>
                      <a:pt x="1069" y="847"/>
                    </a:lnTo>
                    <a:lnTo>
                      <a:pt x="1080" y="803"/>
                    </a:lnTo>
                    <a:lnTo>
                      <a:pt x="1099" y="795"/>
                    </a:lnTo>
                    <a:lnTo>
                      <a:pt x="1129" y="768"/>
                    </a:lnTo>
                    <a:lnTo>
                      <a:pt x="1159" y="768"/>
                    </a:lnTo>
                    <a:lnTo>
                      <a:pt x="1217" y="792"/>
                    </a:lnTo>
                    <a:lnTo>
                      <a:pt x="1268" y="822"/>
                    </a:lnTo>
                    <a:lnTo>
                      <a:pt x="1320" y="790"/>
                    </a:lnTo>
                    <a:lnTo>
                      <a:pt x="1364" y="817"/>
                    </a:lnTo>
                    <a:lnTo>
                      <a:pt x="1402" y="809"/>
                    </a:lnTo>
                    <a:lnTo>
                      <a:pt x="1440" y="770"/>
                    </a:lnTo>
                    <a:lnTo>
                      <a:pt x="1429" y="757"/>
                    </a:lnTo>
                    <a:lnTo>
                      <a:pt x="1408" y="724"/>
                    </a:lnTo>
                    <a:lnTo>
                      <a:pt x="1369" y="716"/>
                    </a:lnTo>
                    <a:lnTo>
                      <a:pt x="1369" y="691"/>
                    </a:lnTo>
                    <a:lnTo>
                      <a:pt x="1334" y="669"/>
                    </a:lnTo>
                    <a:lnTo>
                      <a:pt x="1296" y="686"/>
                    </a:lnTo>
                    <a:lnTo>
                      <a:pt x="1266" y="656"/>
                    </a:lnTo>
                    <a:lnTo>
                      <a:pt x="1233" y="658"/>
                    </a:lnTo>
                    <a:lnTo>
                      <a:pt x="1236" y="623"/>
                    </a:lnTo>
                    <a:lnTo>
                      <a:pt x="1187" y="617"/>
                    </a:lnTo>
                    <a:lnTo>
                      <a:pt x="1151" y="598"/>
                    </a:lnTo>
                    <a:lnTo>
                      <a:pt x="1154" y="563"/>
                    </a:lnTo>
                    <a:lnTo>
                      <a:pt x="1137" y="544"/>
                    </a:lnTo>
                    <a:lnTo>
                      <a:pt x="1088" y="563"/>
                    </a:lnTo>
                    <a:lnTo>
                      <a:pt x="1067" y="535"/>
                    </a:lnTo>
                    <a:lnTo>
                      <a:pt x="1097" y="505"/>
                    </a:lnTo>
                    <a:lnTo>
                      <a:pt x="1121" y="486"/>
                    </a:lnTo>
                    <a:lnTo>
                      <a:pt x="1127" y="459"/>
                    </a:lnTo>
                    <a:lnTo>
                      <a:pt x="1088" y="454"/>
                    </a:lnTo>
                    <a:lnTo>
                      <a:pt x="1097" y="423"/>
                    </a:lnTo>
                    <a:lnTo>
                      <a:pt x="1077" y="391"/>
                    </a:lnTo>
                    <a:lnTo>
                      <a:pt x="1099" y="363"/>
                    </a:lnTo>
                    <a:lnTo>
                      <a:pt x="1077" y="325"/>
                    </a:lnTo>
                    <a:lnTo>
                      <a:pt x="1077" y="303"/>
                    </a:lnTo>
                    <a:lnTo>
                      <a:pt x="1058" y="284"/>
                    </a:lnTo>
                    <a:lnTo>
                      <a:pt x="1017" y="284"/>
                    </a:lnTo>
                    <a:lnTo>
                      <a:pt x="1012" y="251"/>
                    </a:lnTo>
                    <a:lnTo>
                      <a:pt x="1012" y="224"/>
                    </a:lnTo>
                    <a:lnTo>
                      <a:pt x="976" y="202"/>
                    </a:lnTo>
                    <a:lnTo>
                      <a:pt x="976" y="175"/>
                    </a:lnTo>
                    <a:lnTo>
                      <a:pt x="955" y="153"/>
                    </a:lnTo>
                    <a:lnTo>
                      <a:pt x="941" y="123"/>
                    </a:lnTo>
                    <a:lnTo>
                      <a:pt x="908" y="123"/>
                    </a:lnTo>
                    <a:lnTo>
                      <a:pt x="886" y="147"/>
                    </a:lnTo>
                    <a:lnTo>
                      <a:pt x="911" y="169"/>
                    </a:lnTo>
                    <a:lnTo>
                      <a:pt x="933" y="194"/>
                    </a:lnTo>
                    <a:lnTo>
                      <a:pt x="908" y="232"/>
                    </a:lnTo>
                    <a:lnTo>
                      <a:pt x="892" y="249"/>
                    </a:lnTo>
                    <a:lnTo>
                      <a:pt x="845" y="219"/>
                    </a:lnTo>
                    <a:lnTo>
                      <a:pt x="867" y="197"/>
                    </a:lnTo>
                    <a:lnTo>
                      <a:pt x="840" y="161"/>
                    </a:lnTo>
                    <a:lnTo>
                      <a:pt x="840" y="123"/>
                    </a:lnTo>
                    <a:lnTo>
                      <a:pt x="870" y="93"/>
                    </a:lnTo>
                    <a:lnTo>
                      <a:pt x="837" y="82"/>
                    </a:lnTo>
                    <a:lnTo>
                      <a:pt x="810" y="82"/>
                    </a:lnTo>
                    <a:lnTo>
                      <a:pt x="826" y="35"/>
                    </a:lnTo>
                    <a:lnTo>
                      <a:pt x="826" y="35"/>
                    </a:lnTo>
                    <a:close/>
                  </a:path>
                </a:pathLst>
              </a:custGeom>
              <a:grpFill/>
              <a:ln w="12700" cap="flat">
                <a:solidFill>
                  <a:sysClr val="window" lastClr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endParaRPr>
              </a:p>
            </p:txBody>
          </p:sp>
        </p:grpSp>
        <p:sp>
          <p:nvSpPr>
            <p:cNvPr id="75" name="Freeform 5">
              <a:extLst>
                <a:ext uri="{FF2B5EF4-FFF2-40B4-BE49-F238E27FC236}">
                  <a16:creationId xmlns:a16="http://schemas.microsoft.com/office/drawing/2014/main" id="{61CD6817-675B-4856-BB17-616B2D401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8792" y="3910666"/>
              <a:ext cx="1324939" cy="1087268"/>
            </a:xfrm>
            <a:custGeom>
              <a:avLst/>
              <a:gdLst>
                <a:gd name="T0" fmla="*/ 843 w 878"/>
                <a:gd name="T1" fmla="*/ 115 h 699"/>
                <a:gd name="T2" fmla="*/ 794 w 878"/>
                <a:gd name="T3" fmla="*/ 55 h 699"/>
                <a:gd name="T4" fmla="*/ 761 w 878"/>
                <a:gd name="T5" fmla="*/ 41 h 699"/>
                <a:gd name="T6" fmla="*/ 693 w 878"/>
                <a:gd name="T7" fmla="*/ 16 h 699"/>
                <a:gd name="T8" fmla="*/ 600 w 878"/>
                <a:gd name="T9" fmla="*/ 25 h 699"/>
                <a:gd name="T10" fmla="*/ 537 w 878"/>
                <a:gd name="T11" fmla="*/ 0 h 699"/>
                <a:gd name="T12" fmla="*/ 488 w 878"/>
                <a:gd name="T13" fmla="*/ 16 h 699"/>
                <a:gd name="T14" fmla="*/ 450 w 878"/>
                <a:gd name="T15" fmla="*/ 82 h 699"/>
                <a:gd name="T16" fmla="*/ 384 w 878"/>
                <a:gd name="T17" fmla="*/ 76 h 699"/>
                <a:gd name="T18" fmla="*/ 352 w 878"/>
                <a:gd name="T19" fmla="*/ 131 h 699"/>
                <a:gd name="T20" fmla="*/ 283 w 878"/>
                <a:gd name="T21" fmla="*/ 134 h 699"/>
                <a:gd name="T22" fmla="*/ 242 w 878"/>
                <a:gd name="T23" fmla="*/ 189 h 699"/>
                <a:gd name="T24" fmla="*/ 180 w 878"/>
                <a:gd name="T25" fmla="*/ 169 h 699"/>
                <a:gd name="T26" fmla="*/ 144 w 878"/>
                <a:gd name="T27" fmla="*/ 161 h 699"/>
                <a:gd name="T28" fmla="*/ 136 w 878"/>
                <a:gd name="T29" fmla="*/ 229 h 699"/>
                <a:gd name="T30" fmla="*/ 68 w 878"/>
                <a:gd name="T31" fmla="*/ 257 h 699"/>
                <a:gd name="T32" fmla="*/ 10 w 878"/>
                <a:gd name="T33" fmla="*/ 320 h 699"/>
                <a:gd name="T34" fmla="*/ 21 w 878"/>
                <a:gd name="T35" fmla="*/ 383 h 699"/>
                <a:gd name="T36" fmla="*/ 54 w 878"/>
                <a:gd name="T37" fmla="*/ 415 h 699"/>
                <a:gd name="T38" fmla="*/ 0 w 878"/>
                <a:gd name="T39" fmla="*/ 464 h 699"/>
                <a:gd name="T40" fmla="*/ 70 w 878"/>
                <a:gd name="T41" fmla="*/ 473 h 699"/>
                <a:gd name="T42" fmla="*/ 84 w 878"/>
                <a:gd name="T43" fmla="*/ 527 h 699"/>
                <a:gd name="T44" fmla="*/ 169 w 878"/>
                <a:gd name="T45" fmla="*/ 552 h 699"/>
                <a:gd name="T46" fmla="*/ 199 w 878"/>
                <a:gd name="T47" fmla="*/ 585 h 699"/>
                <a:gd name="T48" fmla="*/ 267 w 878"/>
                <a:gd name="T49" fmla="*/ 598 h 699"/>
                <a:gd name="T50" fmla="*/ 302 w 878"/>
                <a:gd name="T51" fmla="*/ 645 h 699"/>
                <a:gd name="T52" fmla="*/ 362 w 878"/>
                <a:gd name="T53" fmla="*/ 686 h 699"/>
                <a:gd name="T54" fmla="*/ 403 w 878"/>
                <a:gd name="T55" fmla="*/ 699 h 699"/>
                <a:gd name="T56" fmla="*/ 472 w 878"/>
                <a:gd name="T57" fmla="*/ 626 h 699"/>
                <a:gd name="T58" fmla="*/ 543 w 878"/>
                <a:gd name="T59" fmla="*/ 544 h 699"/>
                <a:gd name="T60" fmla="*/ 641 w 878"/>
                <a:gd name="T61" fmla="*/ 514 h 699"/>
                <a:gd name="T62" fmla="*/ 682 w 878"/>
                <a:gd name="T63" fmla="*/ 388 h 699"/>
                <a:gd name="T64" fmla="*/ 701 w 878"/>
                <a:gd name="T65" fmla="*/ 287 h 699"/>
                <a:gd name="T66" fmla="*/ 777 w 878"/>
                <a:gd name="T67" fmla="*/ 227 h 699"/>
                <a:gd name="T68" fmla="*/ 851 w 878"/>
                <a:gd name="T69" fmla="*/ 194 h 699"/>
                <a:gd name="T70" fmla="*/ 878 w 878"/>
                <a:gd name="T71" fmla="*/ 131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78" h="699">
                  <a:moveTo>
                    <a:pt x="878" y="131"/>
                  </a:moveTo>
                  <a:lnTo>
                    <a:pt x="843" y="115"/>
                  </a:lnTo>
                  <a:lnTo>
                    <a:pt x="837" y="79"/>
                  </a:lnTo>
                  <a:lnTo>
                    <a:pt x="794" y="55"/>
                  </a:lnTo>
                  <a:lnTo>
                    <a:pt x="791" y="27"/>
                  </a:lnTo>
                  <a:lnTo>
                    <a:pt x="761" y="41"/>
                  </a:lnTo>
                  <a:lnTo>
                    <a:pt x="728" y="41"/>
                  </a:lnTo>
                  <a:lnTo>
                    <a:pt x="693" y="16"/>
                  </a:lnTo>
                  <a:lnTo>
                    <a:pt x="646" y="5"/>
                  </a:lnTo>
                  <a:lnTo>
                    <a:pt x="600" y="25"/>
                  </a:lnTo>
                  <a:lnTo>
                    <a:pt x="570" y="0"/>
                  </a:lnTo>
                  <a:lnTo>
                    <a:pt x="537" y="0"/>
                  </a:lnTo>
                  <a:lnTo>
                    <a:pt x="513" y="25"/>
                  </a:lnTo>
                  <a:lnTo>
                    <a:pt x="488" y="16"/>
                  </a:lnTo>
                  <a:lnTo>
                    <a:pt x="450" y="41"/>
                  </a:lnTo>
                  <a:lnTo>
                    <a:pt x="450" y="82"/>
                  </a:lnTo>
                  <a:lnTo>
                    <a:pt x="417" y="115"/>
                  </a:lnTo>
                  <a:lnTo>
                    <a:pt x="384" y="76"/>
                  </a:lnTo>
                  <a:lnTo>
                    <a:pt x="338" y="93"/>
                  </a:lnTo>
                  <a:lnTo>
                    <a:pt x="352" y="131"/>
                  </a:lnTo>
                  <a:lnTo>
                    <a:pt x="311" y="145"/>
                  </a:lnTo>
                  <a:lnTo>
                    <a:pt x="283" y="134"/>
                  </a:lnTo>
                  <a:lnTo>
                    <a:pt x="259" y="158"/>
                  </a:lnTo>
                  <a:lnTo>
                    <a:pt x="242" y="189"/>
                  </a:lnTo>
                  <a:lnTo>
                    <a:pt x="218" y="167"/>
                  </a:lnTo>
                  <a:lnTo>
                    <a:pt x="180" y="169"/>
                  </a:lnTo>
                  <a:lnTo>
                    <a:pt x="169" y="139"/>
                  </a:lnTo>
                  <a:lnTo>
                    <a:pt x="144" y="161"/>
                  </a:lnTo>
                  <a:lnTo>
                    <a:pt x="158" y="208"/>
                  </a:lnTo>
                  <a:lnTo>
                    <a:pt x="136" y="229"/>
                  </a:lnTo>
                  <a:lnTo>
                    <a:pt x="122" y="249"/>
                  </a:lnTo>
                  <a:lnTo>
                    <a:pt x="68" y="257"/>
                  </a:lnTo>
                  <a:lnTo>
                    <a:pt x="32" y="292"/>
                  </a:lnTo>
                  <a:lnTo>
                    <a:pt x="10" y="320"/>
                  </a:lnTo>
                  <a:lnTo>
                    <a:pt x="30" y="352"/>
                  </a:lnTo>
                  <a:lnTo>
                    <a:pt x="21" y="383"/>
                  </a:lnTo>
                  <a:lnTo>
                    <a:pt x="60" y="388"/>
                  </a:lnTo>
                  <a:lnTo>
                    <a:pt x="54" y="415"/>
                  </a:lnTo>
                  <a:lnTo>
                    <a:pt x="30" y="434"/>
                  </a:lnTo>
                  <a:lnTo>
                    <a:pt x="0" y="464"/>
                  </a:lnTo>
                  <a:lnTo>
                    <a:pt x="21" y="492"/>
                  </a:lnTo>
                  <a:lnTo>
                    <a:pt x="70" y="473"/>
                  </a:lnTo>
                  <a:lnTo>
                    <a:pt x="87" y="492"/>
                  </a:lnTo>
                  <a:lnTo>
                    <a:pt x="84" y="527"/>
                  </a:lnTo>
                  <a:lnTo>
                    <a:pt x="120" y="546"/>
                  </a:lnTo>
                  <a:lnTo>
                    <a:pt x="169" y="552"/>
                  </a:lnTo>
                  <a:lnTo>
                    <a:pt x="166" y="587"/>
                  </a:lnTo>
                  <a:lnTo>
                    <a:pt x="199" y="585"/>
                  </a:lnTo>
                  <a:lnTo>
                    <a:pt x="229" y="615"/>
                  </a:lnTo>
                  <a:lnTo>
                    <a:pt x="267" y="598"/>
                  </a:lnTo>
                  <a:lnTo>
                    <a:pt x="302" y="620"/>
                  </a:lnTo>
                  <a:lnTo>
                    <a:pt x="302" y="645"/>
                  </a:lnTo>
                  <a:lnTo>
                    <a:pt x="341" y="653"/>
                  </a:lnTo>
                  <a:lnTo>
                    <a:pt x="362" y="686"/>
                  </a:lnTo>
                  <a:lnTo>
                    <a:pt x="373" y="699"/>
                  </a:lnTo>
                  <a:lnTo>
                    <a:pt x="403" y="699"/>
                  </a:lnTo>
                  <a:lnTo>
                    <a:pt x="444" y="675"/>
                  </a:lnTo>
                  <a:lnTo>
                    <a:pt x="472" y="626"/>
                  </a:lnTo>
                  <a:lnTo>
                    <a:pt x="532" y="623"/>
                  </a:lnTo>
                  <a:lnTo>
                    <a:pt x="543" y="544"/>
                  </a:lnTo>
                  <a:lnTo>
                    <a:pt x="564" y="519"/>
                  </a:lnTo>
                  <a:lnTo>
                    <a:pt x="641" y="514"/>
                  </a:lnTo>
                  <a:lnTo>
                    <a:pt x="682" y="456"/>
                  </a:lnTo>
                  <a:lnTo>
                    <a:pt x="682" y="388"/>
                  </a:lnTo>
                  <a:lnTo>
                    <a:pt x="701" y="328"/>
                  </a:lnTo>
                  <a:lnTo>
                    <a:pt x="701" y="287"/>
                  </a:lnTo>
                  <a:lnTo>
                    <a:pt x="734" y="238"/>
                  </a:lnTo>
                  <a:lnTo>
                    <a:pt x="777" y="227"/>
                  </a:lnTo>
                  <a:lnTo>
                    <a:pt x="815" y="208"/>
                  </a:lnTo>
                  <a:lnTo>
                    <a:pt x="851" y="194"/>
                  </a:lnTo>
                  <a:lnTo>
                    <a:pt x="878" y="131"/>
                  </a:lnTo>
                  <a:lnTo>
                    <a:pt x="878" y="131"/>
                  </a:lnTo>
                  <a:close/>
                </a:path>
              </a:pathLst>
            </a:custGeom>
            <a:solidFill>
              <a:sysClr val="window" lastClr="FFFFFF">
                <a:alpha val="84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"/>
                </a:rPr>
                <a:t>15,8</a:t>
              </a:r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DF094554-6A04-4017-9976-E4E15DB15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490" y="1806984"/>
              <a:ext cx="1705217" cy="1262176"/>
            </a:xfrm>
            <a:custGeom>
              <a:avLst/>
              <a:gdLst>
                <a:gd name="T0" fmla="*/ 55 w 1130"/>
                <a:gd name="T1" fmla="*/ 623 h 1008"/>
                <a:gd name="T2" fmla="*/ 71 w 1130"/>
                <a:gd name="T3" fmla="*/ 560 h 1008"/>
                <a:gd name="T4" fmla="*/ 178 w 1130"/>
                <a:gd name="T5" fmla="*/ 557 h 1008"/>
                <a:gd name="T6" fmla="*/ 197 w 1130"/>
                <a:gd name="T7" fmla="*/ 497 h 1008"/>
                <a:gd name="T8" fmla="*/ 232 w 1130"/>
                <a:gd name="T9" fmla="*/ 470 h 1008"/>
                <a:gd name="T10" fmla="*/ 265 w 1130"/>
                <a:gd name="T11" fmla="*/ 489 h 1008"/>
                <a:gd name="T12" fmla="*/ 279 w 1130"/>
                <a:gd name="T13" fmla="*/ 440 h 1008"/>
                <a:gd name="T14" fmla="*/ 312 w 1130"/>
                <a:gd name="T15" fmla="*/ 415 h 1008"/>
                <a:gd name="T16" fmla="*/ 347 w 1130"/>
                <a:gd name="T17" fmla="*/ 461 h 1008"/>
                <a:gd name="T18" fmla="*/ 399 w 1130"/>
                <a:gd name="T19" fmla="*/ 368 h 1008"/>
                <a:gd name="T20" fmla="*/ 448 w 1130"/>
                <a:gd name="T21" fmla="*/ 358 h 1008"/>
                <a:gd name="T22" fmla="*/ 500 w 1130"/>
                <a:gd name="T23" fmla="*/ 352 h 1008"/>
                <a:gd name="T24" fmla="*/ 582 w 1130"/>
                <a:gd name="T25" fmla="*/ 325 h 1008"/>
                <a:gd name="T26" fmla="*/ 609 w 1130"/>
                <a:gd name="T27" fmla="*/ 347 h 1008"/>
                <a:gd name="T28" fmla="*/ 636 w 1130"/>
                <a:gd name="T29" fmla="*/ 276 h 1008"/>
                <a:gd name="T30" fmla="*/ 699 w 1130"/>
                <a:gd name="T31" fmla="*/ 243 h 1008"/>
                <a:gd name="T32" fmla="*/ 784 w 1130"/>
                <a:gd name="T33" fmla="*/ 237 h 1008"/>
                <a:gd name="T34" fmla="*/ 846 w 1130"/>
                <a:gd name="T35" fmla="*/ 218 h 1008"/>
                <a:gd name="T36" fmla="*/ 898 w 1130"/>
                <a:gd name="T37" fmla="*/ 177 h 1008"/>
                <a:gd name="T38" fmla="*/ 966 w 1130"/>
                <a:gd name="T39" fmla="*/ 169 h 1008"/>
                <a:gd name="T40" fmla="*/ 923 w 1130"/>
                <a:gd name="T41" fmla="*/ 114 h 1008"/>
                <a:gd name="T42" fmla="*/ 876 w 1130"/>
                <a:gd name="T43" fmla="*/ 73 h 1008"/>
                <a:gd name="T44" fmla="*/ 909 w 1130"/>
                <a:gd name="T45" fmla="*/ 0 h 1008"/>
                <a:gd name="T46" fmla="*/ 969 w 1130"/>
                <a:gd name="T47" fmla="*/ 32 h 1008"/>
                <a:gd name="T48" fmla="*/ 1043 w 1130"/>
                <a:gd name="T49" fmla="*/ 19 h 1008"/>
                <a:gd name="T50" fmla="*/ 1100 w 1130"/>
                <a:gd name="T51" fmla="*/ 73 h 1008"/>
                <a:gd name="T52" fmla="*/ 1078 w 1130"/>
                <a:gd name="T53" fmla="*/ 147 h 1008"/>
                <a:gd name="T54" fmla="*/ 1122 w 1130"/>
                <a:gd name="T55" fmla="*/ 194 h 1008"/>
                <a:gd name="T56" fmla="*/ 1084 w 1130"/>
                <a:gd name="T57" fmla="*/ 235 h 1008"/>
                <a:gd name="T58" fmla="*/ 1040 w 1130"/>
                <a:gd name="T59" fmla="*/ 262 h 1008"/>
                <a:gd name="T60" fmla="*/ 1007 w 1130"/>
                <a:gd name="T61" fmla="*/ 292 h 1008"/>
                <a:gd name="T62" fmla="*/ 980 w 1130"/>
                <a:gd name="T63" fmla="*/ 344 h 1008"/>
                <a:gd name="T64" fmla="*/ 931 w 1130"/>
                <a:gd name="T65" fmla="*/ 407 h 1008"/>
                <a:gd name="T66" fmla="*/ 950 w 1130"/>
                <a:gd name="T67" fmla="*/ 470 h 1008"/>
                <a:gd name="T68" fmla="*/ 1024 w 1130"/>
                <a:gd name="T69" fmla="*/ 573 h 1008"/>
                <a:gd name="T70" fmla="*/ 1016 w 1130"/>
                <a:gd name="T71" fmla="*/ 634 h 1008"/>
                <a:gd name="T72" fmla="*/ 980 w 1130"/>
                <a:gd name="T73" fmla="*/ 661 h 1008"/>
                <a:gd name="T74" fmla="*/ 961 w 1130"/>
                <a:gd name="T75" fmla="*/ 710 h 1008"/>
                <a:gd name="T76" fmla="*/ 893 w 1130"/>
                <a:gd name="T77" fmla="*/ 726 h 1008"/>
                <a:gd name="T78" fmla="*/ 770 w 1130"/>
                <a:gd name="T79" fmla="*/ 754 h 1008"/>
                <a:gd name="T80" fmla="*/ 688 w 1130"/>
                <a:gd name="T81" fmla="*/ 751 h 1008"/>
                <a:gd name="T82" fmla="*/ 655 w 1130"/>
                <a:gd name="T83" fmla="*/ 808 h 1008"/>
                <a:gd name="T84" fmla="*/ 609 w 1130"/>
                <a:gd name="T85" fmla="*/ 819 h 1008"/>
                <a:gd name="T86" fmla="*/ 576 w 1130"/>
                <a:gd name="T87" fmla="*/ 825 h 1008"/>
                <a:gd name="T88" fmla="*/ 489 w 1130"/>
                <a:gd name="T89" fmla="*/ 858 h 1008"/>
                <a:gd name="T90" fmla="*/ 399 w 1130"/>
                <a:gd name="T91" fmla="*/ 890 h 1008"/>
                <a:gd name="T92" fmla="*/ 358 w 1130"/>
                <a:gd name="T93" fmla="*/ 961 h 1008"/>
                <a:gd name="T94" fmla="*/ 303 w 1130"/>
                <a:gd name="T95" fmla="*/ 1008 h 1008"/>
                <a:gd name="T96" fmla="*/ 238 w 1130"/>
                <a:gd name="T97" fmla="*/ 986 h 1008"/>
                <a:gd name="T98" fmla="*/ 224 w 1130"/>
                <a:gd name="T99" fmla="*/ 918 h 1008"/>
                <a:gd name="T100" fmla="*/ 208 w 1130"/>
                <a:gd name="T101" fmla="*/ 858 h 1008"/>
                <a:gd name="T102" fmla="*/ 194 w 1130"/>
                <a:gd name="T103" fmla="*/ 798 h 1008"/>
                <a:gd name="T104" fmla="*/ 205 w 1130"/>
                <a:gd name="T105" fmla="*/ 743 h 1008"/>
                <a:gd name="T106" fmla="*/ 115 w 1130"/>
                <a:gd name="T107" fmla="*/ 721 h 1008"/>
                <a:gd name="T108" fmla="*/ 85 w 1130"/>
                <a:gd name="T109" fmla="*/ 683 h 1008"/>
                <a:gd name="T110" fmla="*/ 0 w 1130"/>
                <a:gd name="T111" fmla="*/ 653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30" h="1008">
                  <a:moveTo>
                    <a:pt x="0" y="653"/>
                  </a:moveTo>
                  <a:lnTo>
                    <a:pt x="55" y="623"/>
                  </a:lnTo>
                  <a:lnTo>
                    <a:pt x="52" y="582"/>
                  </a:lnTo>
                  <a:lnTo>
                    <a:pt x="71" y="560"/>
                  </a:lnTo>
                  <a:lnTo>
                    <a:pt x="129" y="552"/>
                  </a:lnTo>
                  <a:lnTo>
                    <a:pt x="178" y="557"/>
                  </a:lnTo>
                  <a:lnTo>
                    <a:pt x="197" y="524"/>
                  </a:lnTo>
                  <a:lnTo>
                    <a:pt x="197" y="497"/>
                  </a:lnTo>
                  <a:lnTo>
                    <a:pt x="213" y="470"/>
                  </a:lnTo>
                  <a:lnTo>
                    <a:pt x="232" y="470"/>
                  </a:lnTo>
                  <a:lnTo>
                    <a:pt x="241" y="497"/>
                  </a:lnTo>
                  <a:lnTo>
                    <a:pt x="265" y="489"/>
                  </a:lnTo>
                  <a:lnTo>
                    <a:pt x="265" y="456"/>
                  </a:lnTo>
                  <a:lnTo>
                    <a:pt x="279" y="440"/>
                  </a:lnTo>
                  <a:lnTo>
                    <a:pt x="290" y="415"/>
                  </a:lnTo>
                  <a:lnTo>
                    <a:pt x="312" y="415"/>
                  </a:lnTo>
                  <a:lnTo>
                    <a:pt x="320" y="448"/>
                  </a:lnTo>
                  <a:lnTo>
                    <a:pt x="347" y="461"/>
                  </a:lnTo>
                  <a:lnTo>
                    <a:pt x="396" y="426"/>
                  </a:lnTo>
                  <a:lnTo>
                    <a:pt x="399" y="368"/>
                  </a:lnTo>
                  <a:lnTo>
                    <a:pt x="421" y="344"/>
                  </a:lnTo>
                  <a:lnTo>
                    <a:pt x="448" y="358"/>
                  </a:lnTo>
                  <a:lnTo>
                    <a:pt x="481" y="330"/>
                  </a:lnTo>
                  <a:lnTo>
                    <a:pt x="500" y="352"/>
                  </a:lnTo>
                  <a:lnTo>
                    <a:pt x="538" y="330"/>
                  </a:lnTo>
                  <a:lnTo>
                    <a:pt x="582" y="325"/>
                  </a:lnTo>
                  <a:lnTo>
                    <a:pt x="593" y="347"/>
                  </a:lnTo>
                  <a:lnTo>
                    <a:pt x="609" y="347"/>
                  </a:lnTo>
                  <a:lnTo>
                    <a:pt x="636" y="319"/>
                  </a:lnTo>
                  <a:lnTo>
                    <a:pt x="636" y="276"/>
                  </a:lnTo>
                  <a:lnTo>
                    <a:pt x="674" y="267"/>
                  </a:lnTo>
                  <a:lnTo>
                    <a:pt x="699" y="243"/>
                  </a:lnTo>
                  <a:lnTo>
                    <a:pt x="734" y="265"/>
                  </a:lnTo>
                  <a:lnTo>
                    <a:pt x="784" y="237"/>
                  </a:lnTo>
                  <a:lnTo>
                    <a:pt x="805" y="215"/>
                  </a:lnTo>
                  <a:lnTo>
                    <a:pt x="846" y="218"/>
                  </a:lnTo>
                  <a:lnTo>
                    <a:pt x="868" y="177"/>
                  </a:lnTo>
                  <a:lnTo>
                    <a:pt x="898" y="177"/>
                  </a:lnTo>
                  <a:lnTo>
                    <a:pt x="909" y="191"/>
                  </a:lnTo>
                  <a:lnTo>
                    <a:pt x="966" y="169"/>
                  </a:lnTo>
                  <a:lnTo>
                    <a:pt x="972" y="128"/>
                  </a:lnTo>
                  <a:lnTo>
                    <a:pt x="923" y="114"/>
                  </a:lnTo>
                  <a:lnTo>
                    <a:pt x="923" y="82"/>
                  </a:lnTo>
                  <a:lnTo>
                    <a:pt x="876" y="73"/>
                  </a:lnTo>
                  <a:lnTo>
                    <a:pt x="893" y="41"/>
                  </a:lnTo>
                  <a:lnTo>
                    <a:pt x="909" y="0"/>
                  </a:lnTo>
                  <a:lnTo>
                    <a:pt x="958" y="21"/>
                  </a:lnTo>
                  <a:lnTo>
                    <a:pt x="969" y="32"/>
                  </a:lnTo>
                  <a:lnTo>
                    <a:pt x="996" y="32"/>
                  </a:lnTo>
                  <a:lnTo>
                    <a:pt x="1043" y="19"/>
                  </a:lnTo>
                  <a:lnTo>
                    <a:pt x="1070" y="46"/>
                  </a:lnTo>
                  <a:lnTo>
                    <a:pt x="1100" y="73"/>
                  </a:lnTo>
                  <a:lnTo>
                    <a:pt x="1100" y="109"/>
                  </a:lnTo>
                  <a:lnTo>
                    <a:pt x="1078" y="147"/>
                  </a:lnTo>
                  <a:lnTo>
                    <a:pt x="1130" y="139"/>
                  </a:lnTo>
                  <a:lnTo>
                    <a:pt x="1122" y="194"/>
                  </a:lnTo>
                  <a:lnTo>
                    <a:pt x="1122" y="221"/>
                  </a:lnTo>
                  <a:lnTo>
                    <a:pt x="1084" y="235"/>
                  </a:lnTo>
                  <a:lnTo>
                    <a:pt x="1078" y="276"/>
                  </a:lnTo>
                  <a:lnTo>
                    <a:pt x="1040" y="262"/>
                  </a:lnTo>
                  <a:lnTo>
                    <a:pt x="999" y="256"/>
                  </a:lnTo>
                  <a:lnTo>
                    <a:pt x="1007" y="292"/>
                  </a:lnTo>
                  <a:lnTo>
                    <a:pt x="980" y="319"/>
                  </a:lnTo>
                  <a:lnTo>
                    <a:pt x="980" y="344"/>
                  </a:lnTo>
                  <a:lnTo>
                    <a:pt x="956" y="368"/>
                  </a:lnTo>
                  <a:lnTo>
                    <a:pt x="931" y="407"/>
                  </a:lnTo>
                  <a:lnTo>
                    <a:pt x="950" y="440"/>
                  </a:lnTo>
                  <a:lnTo>
                    <a:pt x="950" y="470"/>
                  </a:lnTo>
                  <a:lnTo>
                    <a:pt x="994" y="538"/>
                  </a:lnTo>
                  <a:lnTo>
                    <a:pt x="1024" y="573"/>
                  </a:lnTo>
                  <a:lnTo>
                    <a:pt x="1010" y="593"/>
                  </a:lnTo>
                  <a:lnTo>
                    <a:pt x="1016" y="634"/>
                  </a:lnTo>
                  <a:lnTo>
                    <a:pt x="988" y="634"/>
                  </a:lnTo>
                  <a:lnTo>
                    <a:pt x="980" y="661"/>
                  </a:lnTo>
                  <a:lnTo>
                    <a:pt x="950" y="661"/>
                  </a:lnTo>
                  <a:lnTo>
                    <a:pt x="961" y="710"/>
                  </a:lnTo>
                  <a:lnTo>
                    <a:pt x="939" y="732"/>
                  </a:lnTo>
                  <a:lnTo>
                    <a:pt x="893" y="726"/>
                  </a:lnTo>
                  <a:lnTo>
                    <a:pt x="865" y="754"/>
                  </a:lnTo>
                  <a:lnTo>
                    <a:pt x="770" y="754"/>
                  </a:lnTo>
                  <a:lnTo>
                    <a:pt x="724" y="732"/>
                  </a:lnTo>
                  <a:lnTo>
                    <a:pt x="688" y="751"/>
                  </a:lnTo>
                  <a:lnTo>
                    <a:pt x="688" y="778"/>
                  </a:lnTo>
                  <a:lnTo>
                    <a:pt x="655" y="808"/>
                  </a:lnTo>
                  <a:lnTo>
                    <a:pt x="623" y="808"/>
                  </a:lnTo>
                  <a:lnTo>
                    <a:pt x="609" y="819"/>
                  </a:lnTo>
                  <a:lnTo>
                    <a:pt x="612" y="844"/>
                  </a:lnTo>
                  <a:lnTo>
                    <a:pt x="576" y="825"/>
                  </a:lnTo>
                  <a:lnTo>
                    <a:pt x="541" y="860"/>
                  </a:lnTo>
                  <a:lnTo>
                    <a:pt x="489" y="858"/>
                  </a:lnTo>
                  <a:lnTo>
                    <a:pt x="442" y="888"/>
                  </a:lnTo>
                  <a:lnTo>
                    <a:pt x="399" y="890"/>
                  </a:lnTo>
                  <a:lnTo>
                    <a:pt x="366" y="923"/>
                  </a:lnTo>
                  <a:lnTo>
                    <a:pt x="358" y="961"/>
                  </a:lnTo>
                  <a:lnTo>
                    <a:pt x="322" y="975"/>
                  </a:lnTo>
                  <a:lnTo>
                    <a:pt x="303" y="1008"/>
                  </a:lnTo>
                  <a:lnTo>
                    <a:pt x="262" y="986"/>
                  </a:lnTo>
                  <a:lnTo>
                    <a:pt x="238" y="986"/>
                  </a:lnTo>
                  <a:lnTo>
                    <a:pt x="197" y="945"/>
                  </a:lnTo>
                  <a:lnTo>
                    <a:pt x="224" y="918"/>
                  </a:lnTo>
                  <a:lnTo>
                    <a:pt x="197" y="879"/>
                  </a:lnTo>
                  <a:lnTo>
                    <a:pt x="208" y="858"/>
                  </a:lnTo>
                  <a:lnTo>
                    <a:pt x="183" y="833"/>
                  </a:lnTo>
                  <a:lnTo>
                    <a:pt x="194" y="798"/>
                  </a:lnTo>
                  <a:lnTo>
                    <a:pt x="178" y="767"/>
                  </a:lnTo>
                  <a:lnTo>
                    <a:pt x="205" y="743"/>
                  </a:lnTo>
                  <a:lnTo>
                    <a:pt x="178" y="713"/>
                  </a:lnTo>
                  <a:lnTo>
                    <a:pt x="115" y="721"/>
                  </a:lnTo>
                  <a:lnTo>
                    <a:pt x="115" y="694"/>
                  </a:lnTo>
                  <a:lnTo>
                    <a:pt x="85" y="683"/>
                  </a:lnTo>
                  <a:lnTo>
                    <a:pt x="28" y="683"/>
                  </a:lnTo>
                  <a:lnTo>
                    <a:pt x="0" y="653"/>
                  </a:lnTo>
                  <a:lnTo>
                    <a:pt x="0" y="653"/>
                  </a:lnTo>
                  <a:close/>
                </a:path>
              </a:pathLst>
            </a:custGeom>
            <a:solidFill>
              <a:sysClr val="window" lastClr="FFFFFF">
                <a:alpha val="0"/>
              </a:sysClr>
            </a:solidFill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egoe UI"/>
                </a:rPr>
                <a:t>64,0</a:t>
              </a:r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A17F2727-AEF4-43A0-8D3D-5E75778C5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0714" y="2210546"/>
              <a:ext cx="2144350" cy="1793448"/>
            </a:xfrm>
            <a:custGeom>
              <a:avLst/>
              <a:gdLst>
                <a:gd name="T0" fmla="*/ 1380 w 1421"/>
                <a:gd name="T1" fmla="*/ 637 h 1153"/>
                <a:gd name="T2" fmla="*/ 1320 w 1421"/>
                <a:gd name="T3" fmla="*/ 579 h 1153"/>
                <a:gd name="T4" fmla="*/ 1304 w 1421"/>
                <a:gd name="T5" fmla="*/ 484 h 1153"/>
                <a:gd name="T6" fmla="*/ 1320 w 1421"/>
                <a:gd name="T7" fmla="*/ 385 h 1153"/>
                <a:gd name="T8" fmla="*/ 1263 w 1421"/>
                <a:gd name="T9" fmla="*/ 352 h 1153"/>
                <a:gd name="T10" fmla="*/ 1184 w 1421"/>
                <a:gd name="T11" fmla="*/ 287 h 1153"/>
                <a:gd name="T12" fmla="*/ 1168 w 1421"/>
                <a:gd name="T13" fmla="*/ 224 h 1153"/>
                <a:gd name="T14" fmla="*/ 1143 w 1421"/>
                <a:gd name="T15" fmla="*/ 123 h 1153"/>
                <a:gd name="T16" fmla="*/ 1129 w 1421"/>
                <a:gd name="T17" fmla="*/ 66 h 1153"/>
                <a:gd name="T18" fmla="*/ 1034 w 1421"/>
                <a:gd name="T19" fmla="*/ 25 h 1153"/>
                <a:gd name="T20" fmla="*/ 947 w 1421"/>
                <a:gd name="T21" fmla="*/ 85 h 1153"/>
                <a:gd name="T22" fmla="*/ 900 w 1421"/>
                <a:gd name="T23" fmla="*/ 104 h 1153"/>
                <a:gd name="T24" fmla="*/ 786 w 1421"/>
                <a:gd name="T25" fmla="*/ 115 h 1153"/>
                <a:gd name="T26" fmla="*/ 715 w 1421"/>
                <a:gd name="T27" fmla="*/ 178 h 1153"/>
                <a:gd name="T28" fmla="*/ 649 w 1421"/>
                <a:gd name="T29" fmla="*/ 205 h 1153"/>
                <a:gd name="T30" fmla="*/ 592 w 1421"/>
                <a:gd name="T31" fmla="*/ 270 h 1153"/>
                <a:gd name="T32" fmla="*/ 423 w 1421"/>
                <a:gd name="T33" fmla="*/ 276 h 1153"/>
                <a:gd name="T34" fmla="*/ 354 w 1421"/>
                <a:gd name="T35" fmla="*/ 352 h 1153"/>
                <a:gd name="T36" fmla="*/ 311 w 1421"/>
                <a:gd name="T37" fmla="*/ 388 h 1153"/>
                <a:gd name="T38" fmla="*/ 188 w 1421"/>
                <a:gd name="T39" fmla="*/ 402 h 1153"/>
                <a:gd name="T40" fmla="*/ 65 w 1421"/>
                <a:gd name="T41" fmla="*/ 467 h 1153"/>
                <a:gd name="T42" fmla="*/ 2 w 1421"/>
                <a:gd name="T43" fmla="*/ 552 h 1153"/>
                <a:gd name="T44" fmla="*/ 19 w 1421"/>
                <a:gd name="T45" fmla="*/ 609 h 1153"/>
                <a:gd name="T46" fmla="*/ 87 w 1421"/>
                <a:gd name="T47" fmla="*/ 623 h 1153"/>
                <a:gd name="T48" fmla="*/ 163 w 1421"/>
                <a:gd name="T49" fmla="*/ 637 h 1153"/>
                <a:gd name="T50" fmla="*/ 223 w 1421"/>
                <a:gd name="T51" fmla="*/ 694 h 1153"/>
                <a:gd name="T52" fmla="*/ 275 w 1421"/>
                <a:gd name="T53" fmla="*/ 754 h 1153"/>
                <a:gd name="T54" fmla="*/ 270 w 1421"/>
                <a:gd name="T55" fmla="*/ 842 h 1153"/>
                <a:gd name="T56" fmla="*/ 240 w 1421"/>
                <a:gd name="T57" fmla="*/ 926 h 1153"/>
                <a:gd name="T58" fmla="*/ 199 w 1421"/>
                <a:gd name="T59" fmla="*/ 973 h 1153"/>
                <a:gd name="T60" fmla="*/ 229 w 1421"/>
                <a:gd name="T61" fmla="*/ 1044 h 1153"/>
                <a:gd name="T62" fmla="*/ 240 w 1421"/>
                <a:gd name="T63" fmla="*/ 1137 h 1153"/>
                <a:gd name="T64" fmla="*/ 387 w 1421"/>
                <a:gd name="T65" fmla="*/ 1131 h 1153"/>
                <a:gd name="T66" fmla="*/ 453 w 1421"/>
                <a:gd name="T67" fmla="*/ 1128 h 1153"/>
                <a:gd name="T68" fmla="*/ 584 w 1421"/>
                <a:gd name="T69" fmla="*/ 1098 h 1153"/>
                <a:gd name="T70" fmla="*/ 671 w 1421"/>
                <a:gd name="T71" fmla="*/ 1107 h 1153"/>
                <a:gd name="T72" fmla="*/ 780 w 1421"/>
                <a:gd name="T73" fmla="*/ 1131 h 1153"/>
                <a:gd name="T74" fmla="*/ 881 w 1421"/>
                <a:gd name="T75" fmla="*/ 1104 h 1153"/>
                <a:gd name="T76" fmla="*/ 949 w 1421"/>
                <a:gd name="T77" fmla="*/ 1074 h 1153"/>
                <a:gd name="T78" fmla="*/ 1007 w 1421"/>
                <a:gd name="T79" fmla="*/ 1131 h 1153"/>
                <a:gd name="T80" fmla="*/ 1056 w 1421"/>
                <a:gd name="T81" fmla="*/ 1052 h 1153"/>
                <a:gd name="T82" fmla="*/ 1170 w 1421"/>
                <a:gd name="T83" fmla="*/ 1063 h 1153"/>
                <a:gd name="T84" fmla="*/ 1233 w 1421"/>
                <a:gd name="T85" fmla="*/ 1030 h 1153"/>
                <a:gd name="T86" fmla="*/ 1187 w 1421"/>
                <a:gd name="T87" fmla="*/ 945 h 1153"/>
                <a:gd name="T88" fmla="*/ 1230 w 1421"/>
                <a:gd name="T89" fmla="*/ 891 h 1153"/>
                <a:gd name="T90" fmla="*/ 1307 w 1421"/>
                <a:gd name="T91" fmla="*/ 880 h 1153"/>
                <a:gd name="T92" fmla="*/ 1350 w 1421"/>
                <a:gd name="T93" fmla="*/ 820 h 1153"/>
                <a:gd name="T94" fmla="*/ 1397 w 1421"/>
                <a:gd name="T95" fmla="*/ 749 h 1153"/>
                <a:gd name="T96" fmla="*/ 1421 w 1421"/>
                <a:gd name="T97" fmla="*/ 683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21" h="1153">
                  <a:moveTo>
                    <a:pt x="1421" y="683"/>
                  </a:moveTo>
                  <a:lnTo>
                    <a:pt x="1380" y="664"/>
                  </a:lnTo>
                  <a:lnTo>
                    <a:pt x="1380" y="637"/>
                  </a:lnTo>
                  <a:lnTo>
                    <a:pt x="1348" y="626"/>
                  </a:lnTo>
                  <a:lnTo>
                    <a:pt x="1315" y="607"/>
                  </a:lnTo>
                  <a:lnTo>
                    <a:pt x="1320" y="579"/>
                  </a:lnTo>
                  <a:lnTo>
                    <a:pt x="1339" y="549"/>
                  </a:lnTo>
                  <a:lnTo>
                    <a:pt x="1350" y="511"/>
                  </a:lnTo>
                  <a:lnTo>
                    <a:pt x="1304" y="484"/>
                  </a:lnTo>
                  <a:lnTo>
                    <a:pt x="1326" y="443"/>
                  </a:lnTo>
                  <a:lnTo>
                    <a:pt x="1315" y="418"/>
                  </a:lnTo>
                  <a:lnTo>
                    <a:pt x="1320" y="385"/>
                  </a:lnTo>
                  <a:lnTo>
                    <a:pt x="1315" y="350"/>
                  </a:lnTo>
                  <a:lnTo>
                    <a:pt x="1296" y="331"/>
                  </a:lnTo>
                  <a:lnTo>
                    <a:pt x="1263" y="352"/>
                  </a:lnTo>
                  <a:lnTo>
                    <a:pt x="1211" y="344"/>
                  </a:lnTo>
                  <a:lnTo>
                    <a:pt x="1211" y="314"/>
                  </a:lnTo>
                  <a:lnTo>
                    <a:pt x="1184" y="287"/>
                  </a:lnTo>
                  <a:lnTo>
                    <a:pt x="1148" y="279"/>
                  </a:lnTo>
                  <a:lnTo>
                    <a:pt x="1140" y="251"/>
                  </a:lnTo>
                  <a:lnTo>
                    <a:pt x="1168" y="224"/>
                  </a:lnTo>
                  <a:lnTo>
                    <a:pt x="1151" y="175"/>
                  </a:lnTo>
                  <a:lnTo>
                    <a:pt x="1159" y="147"/>
                  </a:lnTo>
                  <a:lnTo>
                    <a:pt x="1143" y="123"/>
                  </a:lnTo>
                  <a:lnTo>
                    <a:pt x="1159" y="101"/>
                  </a:lnTo>
                  <a:lnTo>
                    <a:pt x="1129" y="87"/>
                  </a:lnTo>
                  <a:lnTo>
                    <a:pt x="1129" y="66"/>
                  </a:lnTo>
                  <a:lnTo>
                    <a:pt x="1086" y="44"/>
                  </a:lnTo>
                  <a:lnTo>
                    <a:pt x="1067" y="25"/>
                  </a:lnTo>
                  <a:lnTo>
                    <a:pt x="1034" y="25"/>
                  </a:lnTo>
                  <a:lnTo>
                    <a:pt x="1009" y="0"/>
                  </a:lnTo>
                  <a:lnTo>
                    <a:pt x="987" y="41"/>
                  </a:lnTo>
                  <a:lnTo>
                    <a:pt x="947" y="85"/>
                  </a:lnTo>
                  <a:lnTo>
                    <a:pt x="936" y="71"/>
                  </a:lnTo>
                  <a:lnTo>
                    <a:pt x="900" y="76"/>
                  </a:lnTo>
                  <a:lnTo>
                    <a:pt x="900" y="104"/>
                  </a:lnTo>
                  <a:lnTo>
                    <a:pt x="854" y="142"/>
                  </a:lnTo>
                  <a:lnTo>
                    <a:pt x="799" y="156"/>
                  </a:lnTo>
                  <a:lnTo>
                    <a:pt x="786" y="115"/>
                  </a:lnTo>
                  <a:lnTo>
                    <a:pt x="723" y="117"/>
                  </a:lnTo>
                  <a:lnTo>
                    <a:pt x="709" y="137"/>
                  </a:lnTo>
                  <a:lnTo>
                    <a:pt x="715" y="178"/>
                  </a:lnTo>
                  <a:lnTo>
                    <a:pt x="687" y="178"/>
                  </a:lnTo>
                  <a:lnTo>
                    <a:pt x="679" y="205"/>
                  </a:lnTo>
                  <a:lnTo>
                    <a:pt x="649" y="205"/>
                  </a:lnTo>
                  <a:lnTo>
                    <a:pt x="660" y="254"/>
                  </a:lnTo>
                  <a:lnTo>
                    <a:pt x="638" y="276"/>
                  </a:lnTo>
                  <a:lnTo>
                    <a:pt x="592" y="270"/>
                  </a:lnTo>
                  <a:lnTo>
                    <a:pt x="564" y="298"/>
                  </a:lnTo>
                  <a:lnTo>
                    <a:pt x="469" y="298"/>
                  </a:lnTo>
                  <a:lnTo>
                    <a:pt x="423" y="276"/>
                  </a:lnTo>
                  <a:lnTo>
                    <a:pt x="387" y="295"/>
                  </a:lnTo>
                  <a:lnTo>
                    <a:pt x="387" y="322"/>
                  </a:lnTo>
                  <a:lnTo>
                    <a:pt x="354" y="352"/>
                  </a:lnTo>
                  <a:lnTo>
                    <a:pt x="322" y="352"/>
                  </a:lnTo>
                  <a:lnTo>
                    <a:pt x="308" y="363"/>
                  </a:lnTo>
                  <a:lnTo>
                    <a:pt x="311" y="388"/>
                  </a:lnTo>
                  <a:lnTo>
                    <a:pt x="275" y="369"/>
                  </a:lnTo>
                  <a:lnTo>
                    <a:pt x="240" y="404"/>
                  </a:lnTo>
                  <a:lnTo>
                    <a:pt x="188" y="402"/>
                  </a:lnTo>
                  <a:lnTo>
                    <a:pt x="141" y="432"/>
                  </a:lnTo>
                  <a:lnTo>
                    <a:pt x="98" y="434"/>
                  </a:lnTo>
                  <a:lnTo>
                    <a:pt x="65" y="467"/>
                  </a:lnTo>
                  <a:lnTo>
                    <a:pt x="57" y="505"/>
                  </a:lnTo>
                  <a:lnTo>
                    <a:pt x="21" y="519"/>
                  </a:lnTo>
                  <a:lnTo>
                    <a:pt x="2" y="552"/>
                  </a:lnTo>
                  <a:lnTo>
                    <a:pt x="16" y="568"/>
                  </a:lnTo>
                  <a:lnTo>
                    <a:pt x="0" y="590"/>
                  </a:lnTo>
                  <a:lnTo>
                    <a:pt x="19" y="609"/>
                  </a:lnTo>
                  <a:lnTo>
                    <a:pt x="43" y="593"/>
                  </a:lnTo>
                  <a:lnTo>
                    <a:pt x="81" y="596"/>
                  </a:lnTo>
                  <a:lnTo>
                    <a:pt x="87" y="623"/>
                  </a:lnTo>
                  <a:lnTo>
                    <a:pt x="111" y="634"/>
                  </a:lnTo>
                  <a:lnTo>
                    <a:pt x="136" y="648"/>
                  </a:lnTo>
                  <a:lnTo>
                    <a:pt x="163" y="637"/>
                  </a:lnTo>
                  <a:lnTo>
                    <a:pt x="193" y="678"/>
                  </a:lnTo>
                  <a:lnTo>
                    <a:pt x="223" y="672"/>
                  </a:lnTo>
                  <a:lnTo>
                    <a:pt x="223" y="694"/>
                  </a:lnTo>
                  <a:lnTo>
                    <a:pt x="253" y="699"/>
                  </a:lnTo>
                  <a:lnTo>
                    <a:pt x="278" y="719"/>
                  </a:lnTo>
                  <a:lnTo>
                    <a:pt x="275" y="754"/>
                  </a:lnTo>
                  <a:lnTo>
                    <a:pt x="283" y="776"/>
                  </a:lnTo>
                  <a:lnTo>
                    <a:pt x="256" y="806"/>
                  </a:lnTo>
                  <a:lnTo>
                    <a:pt x="270" y="842"/>
                  </a:lnTo>
                  <a:lnTo>
                    <a:pt x="253" y="866"/>
                  </a:lnTo>
                  <a:lnTo>
                    <a:pt x="267" y="891"/>
                  </a:lnTo>
                  <a:lnTo>
                    <a:pt x="240" y="926"/>
                  </a:lnTo>
                  <a:lnTo>
                    <a:pt x="207" y="926"/>
                  </a:lnTo>
                  <a:lnTo>
                    <a:pt x="177" y="948"/>
                  </a:lnTo>
                  <a:lnTo>
                    <a:pt x="199" y="973"/>
                  </a:lnTo>
                  <a:lnTo>
                    <a:pt x="188" y="1003"/>
                  </a:lnTo>
                  <a:lnTo>
                    <a:pt x="210" y="1027"/>
                  </a:lnTo>
                  <a:lnTo>
                    <a:pt x="229" y="1044"/>
                  </a:lnTo>
                  <a:lnTo>
                    <a:pt x="221" y="1068"/>
                  </a:lnTo>
                  <a:lnTo>
                    <a:pt x="221" y="1104"/>
                  </a:lnTo>
                  <a:lnTo>
                    <a:pt x="240" y="1137"/>
                  </a:lnTo>
                  <a:lnTo>
                    <a:pt x="319" y="1139"/>
                  </a:lnTo>
                  <a:lnTo>
                    <a:pt x="346" y="1153"/>
                  </a:lnTo>
                  <a:lnTo>
                    <a:pt x="387" y="1131"/>
                  </a:lnTo>
                  <a:lnTo>
                    <a:pt x="403" y="1104"/>
                  </a:lnTo>
                  <a:lnTo>
                    <a:pt x="431" y="1104"/>
                  </a:lnTo>
                  <a:lnTo>
                    <a:pt x="453" y="1128"/>
                  </a:lnTo>
                  <a:lnTo>
                    <a:pt x="532" y="1120"/>
                  </a:lnTo>
                  <a:lnTo>
                    <a:pt x="551" y="1098"/>
                  </a:lnTo>
                  <a:lnTo>
                    <a:pt x="584" y="1098"/>
                  </a:lnTo>
                  <a:lnTo>
                    <a:pt x="608" y="1126"/>
                  </a:lnTo>
                  <a:lnTo>
                    <a:pt x="633" y="1128"/>
                  </a:lnTo>
                  <a:lnTo>
                    <a:pt x="671" y="1107"/>
                  </a:lnTo>
                  <a:lnTo>
                    <a:pt x="706" y="1123"/>
                  </a:lnTo>
                  <a:lnTo>
                    <a:pt x="734" y="1120"/>
                  </a:lnTo>
                  <a:lnTo>
                    <a:pt x="780" y="1131"/>
                  </a:lnTo>
                  <a:lnTo>
                    <a:pt x="824" y="1148"/>
                  </a:lnTo>
                  <a:lnTo>
                    <a:pt x="843" y="1126"/>
                  </a:lnTo>
                  <a:lnTo>
                    <a:pt x="881" y="1104"/>
                  </a:lnTo>
                  <a:lnTo>
                    <a:pt x="873" y="1060"/>
                  </a:lnTo>
                  <a:lnTo>
                    <a:pt x="906" y="1038"/>
                  </a:lnTo>
                  <a:lnTo>
                    <a:pt x="949" y="1074"/>
                  </a:lnTo>
                  <a:lnTo>
                    <a:pt x="974" y="1071"/>
                  </a:lnTo>
                  <a:lnTo>
                    <a:pt x="987" y="1104"/>
                  </a:lnTo>
                  <a:lnTo>
                    <a:pt x="1007" y="1131"/>
                  </a:lnTo>
                  <a:lnTo>
                    <a:pt x="1023" y="1115"/>
                  </a:lnTo>
                  <a:lnTo>
                    <a:pt x="1023" y="1085"/>
                  </a:lnTo>
                  <a:lnTo>
                    <a:pt x="1056" y="1052"/>
                  </a:lnTo>
                  <a:lnTo>
                    <a:pt x="1105" y="1060"/>
                  </a:lnTo>
                  <a:lnTo>
                    <a:pt x="1143" y="1060"/>
                  </a:lnTo>
                  <a:lnTo>
                    <a:pt x="1170" y="1063"/>
                  </a:lnTo>
                  <a:lnTo>
                    <a:pt x="1181" y="1038"/>
                  </a:lnTo>
                  <a:lnTo>
                    <a:pt x="1206" y="1049"/>
                  </a:lnTo>
                  <a:lnTo>
                    <a:pt x="1233" y="1030"/>
                  </a:lnTo>
                  <a:lnTo>
                    <a:pt x="1230" y="1000"/>
                  </a:lnTo>
                  <a:lnTo>
                    <a:pt x="1184" y="978"/>
                  </a:lnTo>
                  <a:lnTo>
                    <a:pt x="1187" y="945"/>
                  </a:lnTo>
                  <a:lnTo>
                    <a:pt x="1208" y="924"/>
                  </a:lnTo>
                  <a:lnTo>
                    <a:pt x="1214" y="902"/>
                  </a:lnTo>
                  <a:lnTo>
                    <a:pt x="1230" y="891"/>
                  </a:lnTo>
                  <a:lnTo>
                    <a:pt x="1255" y="896"/>
                  </a:lnTo>
                  <a:lnTo>
                    <a:pt x="1274" y="880"/>
                  </a:lnTo>
                  <a:lnTo>
                    <a:pt x="1307" y="880"/>
                  </a:lnTo>
                  <a:lnTo>
                    <a:pt x="1318" y="852"/>
                  </a:lnTo>
                  <a:lnTo>
                    <a:pt x="1353" y="855"/>
                  </a:lnTo>
                  <a:lnTo>
                    <a:pt x="1350" y="820"/>
                  </a:lnTo>
                  <a:lnTo>
                    <a:pt x="1372" y="801"/>
                  </a:lnTo>
                  <a:lnTo>
                    <a:pt x="1408" y="798"/>
                  </a:lnTo>
                  <a:lnTo>
                    <a:pt x="1397" y="749"/>
                  </a:lnTo>
                  <a:lnTo>
                    <a:pt x="1419" y="730"/>
                  </a:lnTo>
                  <a:lnTo>
                    <a:pt x="1421" y="683"/>
                  </a:lnTo>
                  <a:lnTo>
                    <a:pt x="1421" y="683"/>
                  </a:lnTo>
                  <a:close/>
                </a:path>
              </a:pathLst>
            </a:custGeom>
            <a:solidFill>
              <a:sysClr val="window" lastClr="FFFFFF">
                <a:alpha val="49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572E45F7-6010-4D38-A247-8542F7C4D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1459" y="2929156"/>
              <a:ext cx="481385" cy="382645"/>
            </a:xfrm>
            <a:custGeom>
              <a:avLst/>
              <a:gdLst>
                <a:gd name="T0" fmla="*/ 316 w 319"/>
                <a:gd name="T1" fmla="*/ 112 h 246"/>
                <a:gd name="T2" fmla="*/ 286 w 319"/>
                <a:gd name="T3" fmla="*/ 115 h 246"/>
                <a:gd name="T4" fmla="*/ 267 w 319"/>
                <a:gd name="T5" fmla="*/ 128 h 246"/>
                <a:gd name="T6" fmla="*/ 281 w 319"/>
                <a:gd name="T7" fmla="*/ 142 h 246"/>
                <a:gd name="T8" fmla="*/ 283 w 319"/>
                <a:gd name="T9" fmla="*/ 172 h 246"/>
                <a:gd name="T10" fmla="*/ 264 w 319"/>
                <a:gd name="T11" fmla="*/ 191 h 246"/>
                <a:gd name="T12" fmla="*/ 240 w 319"/>
                <a:gd name="T13" fmla="*/ 175 h 246"/>
                <a:gd name="T14" fmla="*/ 210 w 319"/>
                <a:gd name="T15" fmla="*/ 169 h 246"/>
                <a:gd name="T16" fmla="*/ 196 w 319"/>
                <a:gd name="T17" fmla="*/ 186 h 246"/>
                <a:gd name="T18" fmla="*/ 169 w 319"/>
                <a:gd name="T19" fmla="*/ 191 h 246"/>
                <a:gd name="T20" fmla="*/ 152 w 319"/>
                <a:gd name="T21" fmla="*/ 216 h 246"/>
                <a:gd name="T22" fmla="*/ 131 w 319"/>
                <a:gd name="T23" fmla="*/ 216 h 246"/>
                <a:gd name="T24" fmla="*/ 109 w 319"/>
                <a:gd name="T25" fmla="*/ 224 h 246"/>
                <a:gd name="T26" fmla="*/ 103 w 319"/>
                <a:gd name="T27" fmla="*/ 240 h 246"/>
                <a:gd name="T28" fmla="*/ 79 w 319"/>
                <a:gd name="T29" fmla="*/ 246 h 246"/>
                <a:gd name="T30" fmla="*/ 60 w 319"/>
                <a:gd name="T31" fmla="*/ 224 h 246"/>
                <a:gd name="T32" fmla="*/ 68 w 319"/>
                <a:gd name="T33" fmla="*/ 194 h 246"/>
                <a:gd name="T34" fmla="*/ 40 w 319"/>
                <a:gd name="T35" fmla="*/ 180 h 246"/>
                <a:gd name="T36" fmla="*/ 49 w 319"/>
                <a:gd name="T37" fmla="*/ 164 h 246"/>
                <a:gd name="T38" fmla="*/ 27 w 319"/>
                <a:gd name="T39" fmla="*/ 148 h 246"/>
                <a:gd name="T40" fmla="*/ 8 w 319"/>
                <a:gd name="T41" fmla="*/ 123 h 246"/>
                <a:gd name="T42" fmla="*/ 21 w 319"/>
                <a:gd name="T43" fmla="*/ 101 h 246"/>
                <a:gd name="T44" fmla="*/ 0 w 319"/>
                <a:gd name="T45" fmla="*/ 74 h 246"/>
                <a:gd name="T46" fmla="*/ 40 w 319"/>
                <a:gd name="T47" fmla="*/ 55 h 246"/>
                <a:gd name="T48" fmla="*/ 57 w 319"/>
                <a:gd name="T49" fmla="*/ 63 h 246"/>
                <a:gd name="T50" fmla="*/ 84 w 319"/>
                <a:gd name="T51" fmla="*/ 66 h 246"/>
                <a:gd name="T52" fmla="*/ 76 w 319"/>
                <a:gd name="T53" fmla="*/ 38 h 246"/>
                <a:gd name="T54" fmla="*/ 95 w 319"/>
                <a:gd name="T55" fmla="*/ 30 h 246"/>
                <a:gd name="T56" fmla="*/ 120 w 319"/>
                <a:gd name="T57" fmla="*/ 33 h 246"/>
                <a:gd name="T58" fmla="*/ 147 w 319"/>
                <a:gd name="T59" fmla="*/ 19 h 246"/>
                <a:gd name="T60" fmla="*/ 161 w 319"/>
                <a:gd name="T61" fmla="*/ 0 h 246"/>
                <a:gd name="T62" fmla="*/ 193 w 319"/>
                <a:gd name="T63" fmla="*/ 0 h 246"/>
                <a:gd name="T64" fmla="*/ 201 w 319"/>
                <a:gd name="T65" fmla="*/ 14 h 246"/>
                <a:gd name="T66" fmla="*/ 221 w 319"/>
                <a:gd name="T67" fmla="*/ 19 h 246"/>
                <a:gd name="T68" fmla="*/ 226 w 319"/>
                <a:gd name="T69" fmla="*/ 30 h 246"/>
                <a:gd name="T70" fmla="*/ 245 w 319"/>
                <a:gd name="T71" fmla="*/ 25 h 246"/>
                <a:gd name="T72" fmla="*/ 240 w 319"/>
                <a:gd name="T73" fmla="*/ 46 h 246"/>
                <a:gd name="T74" fmla="*/ 270 w 319"/>
                <a:gd name="T75" fmla="*/ 52 h 246"/>
                <a:gd name="T76" fmla="*/ 281 w 319"/>
                <a:gd name="T77" fmla="*/ 74 h 246"/>
                <a:gd name="T78" fmla="*/ 300 w 319"/>
                <a:gd name="T79" fmla="*/ 74 h 246"/>
                <a:gd name="T80" fmla="*/ 319 w 319"/>
                <a:gd name="T81" fmla="*/ 96 h 246"/>
                <a:gd name="T82" fmla="*/ 316 w 319"/>
                <a:gd name="T83" fmla="*/ 112 h 246"/>
                <a:gd name="T84" fmla="*/ 316 w 319"/>
                <a:gd name="T85" fmla="*/ 11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9" h="246">
                  <a:moveTo>
                    <a:pt x="316" y="112"/>
                  </a:moveTo>
                  <a:lnTo>
                    <a:pt x="286" y="115"/>
                  </a:lnTo>
                  <a:lnTo>
                    <a:pt x="267" y="128"/>
                  </a:lnTo>
                  <a:lnTo>
                    <a:pt x="281" y="142"/>
                  </a:lnTo>
                  <a:lnTo>
                    <a:pt x="283" y="172"/>
                  </a:lnTo>
                  <a:lnTo>
                    <a:pt x="264" y="191"/>
                  </a:lnTo>
                  <a:lnTo>
                    <a:pt x="240" y="175"/>
                  </a:lnTo>
                  <a:lnTo>
                    <a:pt x="210" y="169"/>
                  </a:lnTo>
                  <a:lnTo>
                    <a:pt x="196" y="186"/>
                  </a:lnTo>
                  <a:lnTo>
                    <a:pt x="169" y="191"/>
                  </a:lnTo>
                  <a:lnTo>
                    <a:pt x="152" y="216"/>
                  </a:lnTo>
                  <a:lnTo>
                    <a:pt x="131" y="216"/>
                  </a:lnTo>
                  <a:lnTo>
                    <a:pt x="109" y="224"/>
                  </a:lnTo>
                  <a:lnTo>
                    <a:pt x="103" y="240"/>
                  </a:lnTo>
                  <a:lnTo>
                    <a:pt x="79" y="246"/>
                  </a:lnTo>
                  <a:lnTo>
                    <a:pt x="60" y="224"/>
                  </a:lnTo>
                  <a:lnTo>
                    <a:pt x="68" y="194"/>
                  </a:lnTo>
                  <a:lnTo>
                    <a:pt x="40" y="180"/>
                  </a:lnTo>
                  <a:lnTo>
                    <a:pt x="49" y="164"/>
                  </a:lnTo>
                  <a:lnTo>
                    <a:pt x="27" y="148"/>
                  </a:lnTo>
                  <a:lnTo>
                    <a:pt x="8" y="123"/>
                  </a:lnTo>
                  <a:lnTo>
                    <a:pt x="21" y="101"/>
                  </a:lnTo>
                  <a:lnTo>
                    <a:pt x="0" y="74"/>
                  </a:lnTo>
                  <a:lnTo>
                    <a:pt x="40" y="55"/>
                  </a:lnTo>
                  <a:lnTo>
                    <a:pt x="57" y="63"/>
                  </a:lnTo>
                  <a:lnTo>
                    <a:pt x="84" y="66"/>
                  </a:lnTo>
                  <a:lnTo>
                    <a:pt x="76" y="38"/>
                  </a:lnTo>
                  <a:lnTo>
                    <a:pt x="95" y="30"/>
                  </a:lnTo>
                  <a:lnTo>
                    <a:pt x="120" y="33"/>
                  </a:lnTo>
                  <a:lnTo>
                    <a:pt x="147" y="19"/>
                  </a:lnTo>
                  <a:lnTo>
                    <a:pt x="161" y="0"/>
                  </a:lnTo>
                  <a:lnTo>
                    <a:pt x="193" y="0"/>
                  </a:lnTo>
                  <a:lnTo>
                    <a:pt x="201" y="14"/>
                  </a:lnTo>
                  <a:lnTo>
                    <a:pt x="221" y="19"/>
                  </a:lnTo>
                  <a:lnTo>
                    <a:pt x="226" y="30"/>
                  </a:lnTo>
                  <a:lnTo>
                    <a:pt x="245" y="25"/>
                  </a:lnTo>
                  <a:lnTo>
                    <a:pt x="240" y="46"/>
                  </a:lnTo>
                  <a:lnTo>
                    <a:pt x="270" y="52"/>
                  </a:lnTo>
                  <a:lnTo>
                    <a:pt x="281" y="74"/>
                  </a:lnTo>
                  <a:lnTo>
                    <a:pt x="300" y="74"/>
                  </a:lnTo>
                  <a:lnTo>
                    <a:pt x="319" y="96"/>
                  </a:lnTo>
                  <a:lnTo>
                    <a:pt x="316" y="112"/>
                  </a:lnTo>
                  <a:lnTo>
                    <a:pt x="316" y="112"/>
                  </a:lnTo>
                  <a:close/>
                </a:path>
              </a:pathLst>
            </a:custGeom>
            <a:solidFill>
              <a:srgbClr val="C60C30">
                <a:alpha val="49000"/>
              </a:srgb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76A20A56-B9D9-44E5-AE97-80B5AB9EB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65" y="3034940"/>
              <a:ext cx="1453208" cy="1869665"/>
            </a:xfrm>
            <a:custGeom>
              <a:avLst/>
              <a:gdLst>
                <a:gd name="T0" fmla="*/ 598 w 963"/>
                <a:gd name="T1" fmla="*/ 47 h 1202"/>
                <a:gd name="T2" fmla="*/ 565 w 963"/>
                <a:gd name="T3" fmla="*/ 107 h 1202"/>
                <a:gd name="T4" fmla="*/ 475 w 963"/>
                <a:gd name="T5" fmla="*/ 68 h 1202"/>
                <a:gd name="T6" fmla="*/ 385 w 963"/>
                <a:gd name="T7" fmla="*/ 159 h 1202"/>
                <a:gd name="T8" fmla="*/ 328 w 963"/>
                <a:gd name="T9" fmla="*/ 161 h 1202"/>
                <a:gd name="T10" fmla="*/ 270 w 963"/>
                <a:gd name="T11" fmla="*/ 150 h 1202"/>
                <a:gd name="T12" fmla="*/ 197 w 963"/>
                <a:gd name="T13" fmla="*/ 200 h 1202"/>
                <a:gd name="T14" fmla="*/ 139 w 963"/>
                <a:gd name="T15" fmla="*/ 197 h 1202"/>
                <a:gd name="T16" fmla="*/ 52 w 963"/>
                <a:gd name="T17" fmla="*/ 265 h 1202"/>
                <a:gd name="T18" fmla="*/ 0 w 963"/>
                <a:gd name="T19" fmla="*/ 350 h 1202"/>
                <a:gd name="T20" fmla="*/ 82 w 963"/>
                <a:gd name="T21" fmla="*/ 421 h 1202"/>
                <a:gd name="T22" fmla="*/ 109 w 963"/>
                <a:gd name="T23" fmla="*/ 503 h 1202"/>
                <a:gd name="T24" fmla="*/ 156 w 963"/>
                <a:gd name="T25" fmla="*/ 579 h 1202"/>
                <a:gd name="T26" fmla="*/ 158 w 963"/>
                <a:gd name="T27" fmla="*/ 670 h 1202"/>
                <a:gd name="T28" fmla="*/ 229 w 963"/>
                <a:gd name="T29" fmla="*/ 724 h 1202"/>
                <a:gd name="T30" fmla="*/ 303 w 963"/>
                <a:gd name="T31" fmla="*/ 782 h 1202"/>
                <a:gd name="T32" fmla="*/ 360 w 963"/>
                <a:gd name="T33" fmla="*/ 776 h 1202"/>
                <a:gd name="T34" fmla="*/ 418 w 963"/>
                <a:gd name="T35" fmla="*/ 858 h 1202"/>
                <a:gd name="T36" fmla="*/ 464 w 963"/>
                <a:gd name="T37" fmla="*/ 926 h 1202"/>
                <a:gd name="T38" fmla="*/ 516 w 963"/>
                <a:gd name="T39" fmla="*/ 995 h 1202"/>
                <a:gd name="T40" fmla="*/ 584 w 963"/>
                <a:gd name="T41" fmla="*/ 1014 h 1202"/>
                <a:gd name="T42" fmla="*/ 658 w 963"/>
                <a:gd name="T43" fmla="*/ 1104 h 1202"/>
                <a:gd name="T44" fmla="*/ 726 w 963"/>
                <a:gd name="T45" fmla="*/ 1202 h 1202"/>
                <a:gd name="T46" fmla="*/ 751 w 963"/>
                <a:gd name="T47" fmla="*/ 1142 h 1202"/>
                <a:gd name="T48" fmla="*/ 791 w 963"/>
                <a:gd name="T49" fmla="*/ 1096 h 1202"/>
                <a:gd name="T50" fmla="*/ 783 w 963"/>
                <a:gd name="T51" fmla="*/ 1052 h 1202"/>
                <a:gd name="T52" fmla="*/ 816 w 963"/>
                <a:gd name="T53" fmla="*/ 1003 h 1202"/>
                <a:gd name="T54" fmla="*/ 860 w 963"/>
                <a:gd name="T55" fmla="*/ 973 h 1202"/>
                <a:gd name="T56" fmla="*/ 857 w 963"/>
                <a:gd name="T57" fmla="*/ 902 h 1202"/>
                <a:gd name="T58" fmla="*/ 862 w 963"/>
                <a:gd name="T59" fmla="*/ 864 h 1202"/>
                <a:gd name="T60" fmla="*/ 882 w 963"/>
                <a:gd name="T61" fmla="*/ 825 h 1202"/>
                <a:gd name="T62" fmla="*/ 928 w 963"/>
                <a:gd name="T63" fmla="*/ 768 h 1202"/>
                <a:gd name="T64" fmla="*/ 912 w 963"/>
                <a:gd name="T65" fmla="*/ 689 h 1202"/>
                <a:gd name="T66" fmla="*/ 903 w 963"/>
                <a:gd name="T67" fmla="*/ 631 h 1202"/>
                <a:gd name="T68" fmla="*/ 901 w 963"/>
                <a:gd name="T69" fmla="*/ 574 h 1202"/>
                <a:gd name="T70" fmla="*/ 909 w 963"/>
                <a:gd name="T71" fmla="*/ 514 h 1202"/>
                <a:gd name="T72" fmla="*/ 868 w 963"/>
                <a:gd name="T73" fmla="*/ 473 h 1202"/>
                <a:gd name="T74" fmla="*/ 857 w 963"/>
                <a:gd name="T75" fmla="*/ 418 h 1202"/>
                <a:gd name="T76" fmla="*/ 920 w 963"/>
                <a:gd name="T77" fmla="*/ 396 h 1202"/>
                <a:gd name="T78" fmla="*/ 933 w 963"/>
                <a:gd name="T79" fmla="*/ 336 h 1202"/>
                <a:gd name="T80" fmla="*/ 936 w 963"/>
                <a:gd name="T81" fmla="*/ 276 h 1202"/>
                <a:gd name="T82" fmla="*/ 955 w 963"/>
                <a:gd name="T83" fmla="*/ 224 h 1202"/>
                <a:gd name="T84" fmla="*/ 933 w 963"/>
                <a:gd name="T85" fmla="*/ 169 h 1202"/>
                <a:gd name="T86" fmla="*/ 903 w 963"/>
                <a:gd name="T87" fmla="*/ 142 h 1202"/>
                <a:gd name="T88" fmla="*/ 843 w 963"/>
                <a:gd name="T89" fmla="*/ 107 h 1202"/>
                <a:gd name="T90" fmla="*/ 791 w 963"/>
                <a:gd name="T91" fmla="*/ 104 h 1202"/>
                <a:gd name="T92" fmla="*/ 761 w 963"/>
                <a:gd name="T93" fmla="*/ 66 h 1202"/>
                <a:gd name="T94" fmla="*/ 699 w 963"/>
                <a:gd name="T95" fmla="*/ 79 h 1202"/>
                <a:gd name="T96" fmla="*/ 696 w 963"/>
                <a:gd name="T97" fmla="*/ 38 h 1202"/>
                <a:gd name="T98" fmla="*/ 641 w 963"/>
                <a:gd name="T99" fmla="*/ 0 h 1202"/>
                <a:gd name="T100" fmla="*/ 617 w 963"/>
                <a:gd name="T101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63" h="1202">
                  <a:moveTo>
                    <a:pt x="617" y="0"/>
                  </a:moveTo>
                  <a:lnTo>
                    <a:pt x="598" y="47"/>
                  </a:lnTo>
                  <a:lnTo>
                    <a:pt x="565" y="57"/>
                  </a:lnTo>
                  <a:lnTo>
                    <a:pt x="565" y="107"/>
                  </a:lnTo>
                  <a:lnTo>
                    <a:pt x="521" y="74"/>
                  </a:lnTo>
                  <a:lnTo>
                    <a:pt x="475" y="68"/>
                  </a:lnTo>
                  <a:lnTo>
                    <a:pt x="385" y="126"/>
                  </a:lnTo>
                  <a:lnTo>
                    <a:pt x="385" y="159"/>
                  </a:lnTo>
                  <a:lnTo>
                    <a:pt x="363" y="180"/>
                  </a:lnTo>
                  <a:lnTo>
                    <a:pt x="328" y="161"/>
                  </a:lnTo>
                  <a:lnTo>
                    <a:pt x="308" y="172"/>
                  </a:lnTo>
                  <a:lnTo>
                    <a:pt x="270" y="150"/>
                  </a:lnTo>
                  <a:lnTo>
                    <a:pt x="227" y="167"/>
                  </a:lnTo>
                  <a:lnTo>
                    <a:pt x="197" y="200"/>
                  </a:lnTo>
                  <a:lnTo>
                    <a:pt x="167" y="172"/>
                  </a:lnTo>
                  <a:lnTo>
                    <a:pt x="139" y="197"/>
                  </a:lnTo>
                  <a:lnTo>
                    <a:pt x="98" y="194"/>
                  </a:lnTo>
                  <a:lnTo>
                    <a:pt x="52" y="265"/>
                  </a:lnTo>
                  <a:lnTo>
                    <a:pt x="49" y="306"/>
                  </a:lnTo>
                  <a:lnTo>
                    <a:pt x="0" y="350"/>
                  </a:lnTo>
                  <a:lnTo>
                    <a:pt x="38" y="391"/>
                  </a:lnTo>
                  <a:lnTo>
                    <a:pt x="82" y="421"/>
                  </a:lnTo>
                  <a:lnTo>
                    <a:pt x="79" y="467"/>
                  </a:lnTo>
                  <a:lnTo>
                    <a:pt x="109" y="503"/>
                  </a:lnTo>
                  <a:lnTo>
                    <a:pt x="107" y="547"/>
                  </a:lnTo>
                  <a:lnTo>
                    <a:pt x="156" y="579"/>
                  </a:lnTo>
                  <a:lnTo>
                    <a:pt x="150" y="631"/>
                  </a:lnTo>
                  <a:lnTo>
                    <a:pt x="158" y="670"/>
                  </a:lnTo>
                  <a:lnTo>
                    <a:pt x="197" y="689"/>
                  </a:lnTo>
                  <a:lnTo>
                    <a:pt x="229" y="724"/>
                  </a:lnTo>
                  <a:lnTo>
                    <a:pt x="257" y="768"/>
                  </a:lnTo>
                  <a:lnTo>
                    <a:pt x="303" y="782"/>
                  </a:lnTo>
                  <a:lnTo>
                    <a:pt x="317" y="771"/>
                  </a:lnTo>
                  <a:lnTo>
                    <a:pt x="360" y="776"/>
                  </a:lnTo>
                  <a:lnTo>
                    <a:pt x="412" y="814"/>
                  </a:lnTo>
                  <a:lnTo>
                    <a:pt x="418" y="858"/>
                  </a:lnTo>
                  <a:lnTo>
                    <a:pt x="464" y="905"/>
                  </a:lnTo>
                  <a:lnTo>
                    <a:pt x="464" y="926"/>
                  </a:lnTo>
                  <a:lnTo>
                    <a:pt x="508" y="962"/>
                  </a:lnTo>
                  <a:lnTo>
                    <a:pt x="516" y="995"/>
                  </a:lnTo>
                  <a:lnTo>
                    <a:pt x="543" y="1014"/>
                  </a:lnTo>
                  <a:lnTo>
                    <a:pt x="584" y="1014"/>
                  </a:lnTo>
                  <a:lnTo>
                    <a:pt x="622" y="1052"/>
                  </a:lnTo>
                  <a:lnTo>
                    <a:pt x="658" y="1104"/>
                  </a:lnTo>
                  <a:lnTo>
                    <a:pt x="660" y="1159"/>
                  </a:lnTo>
                  <a:lnTo>
                    <a:pt x="726" y="1202"/>
                  </a:lnTo>
                  <a:lnTo>
                    <a:pt x="751" y="1167"/>
                  </a:lnTo>
                  <a:lnTo>
                    <a:pt x="751" y="1142"/>
                  </a:lnTo>
                  <a:lnTo>
                    <a:pt x="759" y="1109"/>
                  </a:lnTo>
                  <a:lnTo>
                    <a:pt x="791" y="1096"/>
                  </a:lnTo>
                  <a:lnTo>
                    <a:pt x="797" y="1074"/>
                  </a:lnTo>
                  <a:lnTo>
                    <a:pt x="783" y="1052"/>
                  </a:lnTo>
                  <a:lnTo>
                    <a:pt x="791" y="995"/>
                  </a:lnTo>
                  <a:lnTo>
                    <a:pt x="816" y="1003"/>
                  </a:lnTo>
                  <a:lnTo>
                    <a:pt x="824" y="987"/>
                  </a:lnTo>
                  <a:lnTo>
                    <a:pt x="860" y="973"/>
                  </a:lnTo>
                  <a:lnTo>
                    <a:pt x="876" y="937"/>
                  </a:lnTo>
                  <a:lnTo>
                    <a:pt x="857" y="902"/>
                  </a:lnTo>
                  <a:lnTo>
                    <a:pt x="887" y="888"/>
                  </a:lnTo>
                  <a:lnTo>
                    <a:pt x="862" y="864"/>
                  </a:lnTo>
                  <a:lnTo>
                    <a:pt x="882" y="847"/>
                  </a:lnTo>
                  <a:lnTo>
                    <a:pt x="882" y="825"/>
                  </a:lnTo>
                  <a:lnTo>
                    <a:pt x="901" y="809"/>
                  </a:lnTo>
                  <a:lnTo>
                    <a:pt x="928" y="768"/>
                  </a:lnTo>
                  <a:lnTo>
                    <a:pt x="909" y="735"/>
                  </a:lnTo>
                  <a:lnTo>
                    <a:pt x="912" y="689"/>
                  </a:lnTo>
                  <a:lnTo>
                    <a:pt x="912" y="661"/>
                  </a:lnTo>
                  <a:lnTo>
                    <a:pt x="903" y="631"/>
                  </a:lnTo>
                  <a:lnTo>
                    <a:pt x="920" y="607"/>
                  </a:lnTo>
                  <a:lnTo>
                    <a:pt x="901" y="574"/>
                  </a:lnTo>
                  <a:lnTo>
                    <a:pt x="901" y="538"/>
                  </a:lnTo>
                  <a:lnTo>
                    <a:pt x="909" y="514"/>
                  </a:lnTo>
                  <a:lnTo>
                    <a:pt x="890" y="497"/>
                  </a:lnTo>
                  <a:lnTo>
                    <a:pt x="868" y="473"/>
                  </a:lnTo>
                  <a:lnTo>
                    <a:pt x="879" y="443"/>
                  </a:lnTo>
                  <a:lnTo>
                    <a:pt x="857" y="418"/>
                  </a:lnTo>
                  <a:lnTo>
                    <a:pt x="887" y="396"/>
                  </a:lnTo>
                  <a:lnTo>
                    <a:pt x="920" y="396"/>
                  </a:lnTo>
                  <a:lnTo>
                    <a:pt x="947" y="361"/>
                  </a:lnTo>
                  <a:lnTo>
                    <a:pt x="933" y="336"/>
                  </a:lnTo>
                  <a:lnTo>
                    <a:pt x="950" y="312"/>
                  </a:lnTo>
                  <a:lnTo>
                    <a:pt x="936" y="276"/>
                  </a:lnTo>
                  <a:lnTo>
                    <a:pt x="963" y="246"/>
                  </a:lnTo>
                  <a:lnTo>
                    <a:pt x="955" y="224"/>
                  </a:lnTo>
                  <a:lnTo>
                    <a:pt x="958" y="189"/>
                  </a:lnTo>
                  <a:lnTo>
                    <a:pt x="933" y="169"/>
                  </a:lnTo>
                  <a:lnTo>
                    <a:pt x="903" y="164"/>
                  </a:lnTo>
                  <a:lnTo>
                    <a:pt x="903" y="142"/>
                  </a:lnTo>
                  <a:lnTo>
                    <a:pt x="873" y="148"/>
                  </a:lnTo>
                  <a:lnTo>
                    <a:pt x="843" y="107"/>
                  </a:lnTo>
                  <a:lnTo>
                    <a:pt x="816" y="118"/>
                  </a:lnTo>
                  <a:lnTo>
                    <a:pt x="791" y="104"/>
                  </a:lnTo>
                  <a:lnTo>
                    <a:pt x="767" y="93"/>
                  </a:lnTo>
                  <a:lnTo>
                    <a:pt x="761" y="66"/>
                  </a:lnTo>
                  <a:lnTo>
                    <a:pt x="723" y="63"/>
                  </a:lnTo>
                  <a:lnTo>
                    <a:pt x="699" y="79"/>
                  </a:lnTo>
                  <a:lnTo>
                    <a:pt x="680" y="60"/>
                  </a:lnTo>
                  <a:lnTo>
                    <a:pt x="696" y="38"/>
                  </a:lnTo>
                  <a:lnTo>
                    <a:pt x="682" y="22"/>
                  </a:lnTo>
                  <a:lnTo>
                    <a:pt x="641" y="0"/>
                  </a:lnTo>
                  <a:lnTo>
                    <a:pt x="617" y="0"/>
                  </a:lnTo>
                  <a:lnTo>
                    <a:pt x="617" y="0"/>
                  </a:lnTo>
                  <a:close/>
                </a:path>
              </a:pathLst>
            </a:custGeom>
            <a:solidFill>
              <a:sysClr val="window" lastClr="FFFFFF">
                <a:alpha val="60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3CA7D7AA-571A-459E-889B-6254D6B34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5104" y="2852952"/>
              <a:ext cx="1498480" cy="1028161"/>
            </a:xfrm>
            <a:custGeom>
              <a:avLst/>
              <a:gdLst>
                <a:gd name="T0" fmla="*/ 982 w 993"/>
                <a:gd name="T1" fmla="*/ 46 h 661"/>
                <a:gd name="T2" fmla="*/ 947 w 993"/>
                <a:gd name="T3" fmla="*/ 150 h 661"/>
                <a:gd name="T4" fmla="*/ 903 w 993"/>
                <a:gd name="T5" fmla="*/ 224 h 661"/>
                <a:gd name="T6" fmla="*/ 920 w 993"/>
                <a:gd name="T7" fmla="*/ 289 h 661"/>
                <a:gd name="T8" fmla="*/ 939 w 993"/>
                <a:gd name="T9" fmla="*/ 347 h 661"/>
                <a:gd name="T10" fmla="*/ 930 w 993"/>
                <a:gd name="T11" fmla="*/ 418 h 661"/>
                <a:gd name="T12" fmla="*/ 955 w 993"/>
                <a:gd name="T13" fmla="*/ 494 h 661"/>
                <a:gd name="T14" fmla="*/ 990 w 993"/>
                <a:gd name="T15" fmla="*/ 554 h 661"/>
                <a:gd name="T16" fmla="*/ 960 w 993"/>
                <a:gd name="T17" fmla="*/ 617 h 661"/>
                <a:gd name="T18" fmla="*/ 906 w 993"/>
                <a:gd name="T19" fmla="*/ 609 h 661"/>
                <a:gd name="T20" fmla="*/ 775 w 993"/>
                <a:gd name="T21" fmla="*/ 644 h 661"/>
                <a:gd name="T22" fmla="*/ 685 w 993"/>
                <a:gd name="T23" fmla="*/ 661 h 661"/>
                <a:gd name="T24" fmla="*/ 606 w 993"/>
                <a:gd name="T25" fmla="*/ 620 h 661"/>
                <a:gd name="T26" fmla="*/ 483 w 993"/>
                <a:gd name="T27" fmla="*/ 549 h 661"/>
                <a:gd name="T28" fmla="*/ 428 w 993"/>
                <a:gd name="T29" fmla="*/ 516 h 661"/>
                <a:gd name="T30" fmla="*/ 390 w 993"/>
                <a:gd name="T31" fmla="*/ 521 h 661"/>
                <a:gd name="T32" fmla="*/ 344 w 993"/>
                <a:gd name="T33" fmla="*/ 538 h 661"/>
                <a:gd name="T34" fmla="*/ 322 w 993"/>
                <a:gd name="T35" fmla="*/ 497 h 661"/>
                <a:gd name="T36" fmla="*/ 267 w 993"/>
                <a:gd name="T37" fmla="*/ 478 h 661"/>
                <a:gd name="T38" fmla="*/ 202 w 993"/>
                <a:gd name="T39" fmla="*/ 426 h 661"/>
                <a:gd name="T40" fmla="*/ 93 w 993"/>
                <a:gd name="T41" fmla="*/ 385 h 661"/>
                <a:gd name="T42" fmla="*/ 104 w 993"/>
                <a:gd name="T43" fmla="*/ 317 h 661"/>
                <a:gd name="T44" fmla="*/ 65 w 993"/>
                <a:gd name="T45" fmla="*/ 251 h 661"/>
                <a:gd name="T46" fmla="*/ 33 w 993"/>
                <a:gd name="T47" fmla="*/ 213 h 661"/>
                <a:gd name="T48" fmla="*/ 5 w 993"/>
                <a:gd name="T49" fmla="*/ 166 h 661"/>
                <a:gd name="T50" fmla="*/ 76 w 993"/>
                <a:gd name="T51" fmla="*/ 125 h 661"/>
                <a:gd name="T52" fmla="*/ 164 w 993"/>
                <a:gd name="T53" fmla="*/ 92 h 661"/>
                <a:gd name="T54" fmla="*/ 251 w 993"/>
                <a:gd name="T55" fmla="*/ 51 h 661"/>
                <a:gd name="T56" fmla="*/ 278 w 993"/>
                <a:gd name="T57" fmla="*/ 84 h 661"/>
                <a:gd name="T58" fmla="*/ 319 w 993"/>
                <a:gd name="T59" fmla="*/ 73 h 661"/>
                <a:gd name="T60" fmla="*/ 401 w 993"/>
                <a:gd name="T61" fmla="*/ 54 h 661"/>
                <a:gd name="T62" fmla="*/ 423 w 993"/>
                <a:gd name="T63" fmla="*/ 114 h 661"/>
                <a:gd name="T64" fmla="*/ 472 w 993"/>
                <a:gd name="T65" fmla="*/ 139 h 661"/>
                <a:gd name="T66" fmla="*/ 540 w 993"/>
                <a:gd name="T67" fmla="*/ 188 h 661"/>
                <a:gd name="T68" fmla="*/ 633 w 993"/>
                <a:gd name="T69" fmla="*/ 177 h 661"/>
                <a:gd name="T70" fmla="*/ 674 w 993"/>
                <a:gd name="T71" fmla="*/ 103 h 661"/>
                <a:gd name="T72" fmla="*/ 731 w 993"/>
                <a:gd name="T73" fmla="*/ 54 h 661"/>
                <a:gd name="T74" fmla="*/ 805 w 993"/>
                <a:gd name="T75" fmla="*/ 76 h 661"/>
                <a:gd name="T76" fmla="*/ 920 w 993"/>
                <a:gd name="T77" fmla="*/ 76 h 661"/>
                <a:gd name="T78" fmla="*/ 939 w 993"/>
                <a:gd name="T79" fmla="*/ 19 h 661"/>
                <a:gd name="T80" fmla="*/ 993 w 993"/>
                <a:gd name="T81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93" h="661">
                  <a:moveTo>
                    <a:pt x="993" y="0"/>
                  </a:moveTo>
                  <a:lnTo>
                    <a:pt x="982" y="46"/>
                  </a:lnTo>
                  <a:lnTo>
                    <a:pt x="955" y="101"/>
                  </a:lnTo>
                  <a:lnTo>
                    <a:pt x="947" y="150"/>
                  </a:lnTo>
                  <a:lnTo>
                    <a:pt x="963" y="174"/>
                  </a:lnTo>
                  <a:lnTo>
                    <a:pt x="903" y="224"/>
                  </a:lnTo>
                  <a:lnTo>
                    <a:pt x="903" y="256"/>
                  </a:lnTo>
                  <a:lnTo>
                    <a:pt x="920" y="289"/>
                  </a:lnTo>
                  <a:lnTo>
                    <a:pt x="925" y="333"/>
                  </a:lnTo>
                  <a:lnTo>
                    <a:pt x="939" y="347"/>
                  </a:lnTo>
                  <a:lnTo>
                    <a:pt x="906" y="368"/>
                  </a:lnTo>
                  <a:lnTo>
                    <a:pt x="930" y="418"/>
                  </a:lnTo>
                  <a:lnTo>
                    <a:pt x="955" y="470"/>
                  </a:lnTo>
                  <a:lnTo>
                    <a:pt x="955" y="494"/>
                  </a:lnTo>
                  <a:lnTo>
                    <a:pt x="990" y="511"/>
                  </a:lnTo>
                  <a:lnTo>
                    <a:pt x="990" y="554"/>
                  </a:lnTo>
                  <a:lnTo>
                    <a:pt x="960" y="584"/>
                  </a:lnTo>
                  <a:lnTo>
                    <a:pt x="960" y="617"/>
                  </a:lnTo>
                  <a:lnTo>
                    <a:pt x="941" y="644"/>
                  </a:lnTo>
                  <a:lnTo>
                    <a:pt x="906" y="609"/>
                  </a:lnTo>
                  <a:lnTo>
                    <a:pt x="797" y="609"/>
                  </a:lnTo>
                  <a:lnTo>
                    <a:pt x="775" y="644"/>
                  </a:lnTo>
                  <a:lnTo>
                    <a:pt x="704" y="644"/>
                  </a:lnTo>
                  <a:lnTo>
                    <a:pt x="685" y="661"/>
                  </a:lnTo>
                  <a:lnTo>
                    <a:pt x="641" y="620"/>
                  </a:lnTo>
                  <a:lnTo>
                    <a:pt x="606" y="620"/>
                  </a:lnTo>
                  <a:lnTo>
                    <a:pt x="565" y="568"/>
                  </a:lnTo>
                  <a:lnTo>
                    <a:pt x="483" y="549"/>
                  </a:lnTo>
                  <a:lnTo>
                    <a:pt x="469" y="516"/>
                  </a:lnTo>
                  <a:lnTo>
                    <a:pt x="428" y="516"/>
                  </a:lnTo>
                  <a:lnTo>
                    <a:pt x="428" y="494"/>
                  </a:lnTo>
                  <a:lnTo>
                    <a:pt x="390" y="521"/>
                  </a:lnTo>
                  <a:lnTo>
                    <a:pt x="390" y="554"/>
                  </a:lnTo>
                  <a:lnTo>
                    <a:pt x="344" y="538"/>
                  </a:lnTo>
                  <a:lnTo>
                    <a:pt x="322" y="527"/>
                  </a:lnTo>
                  <a:lnTo>
                    <a:pt x="322" y="497"/>
                  </a:lnTo>
                  <a:lnTo>
                    <a:pt x="292" y="480"/>
                  </a:lnTo>
                  <a:lnTo>
                    <a:pt x="267" y="478"/>
                  </a:lnTo>
                  <a:lnTo>
                    <a:pt x="243" y="450"/>
                  </a:lnTo>
                  <a:lnTo>
                    <a:pt x="202" y="426"/>
                  </a:lnTo>
                  <a:lnTo>
                    <a:pt x="145" y="426"/>
                  </a:lnTo>
                  <a:lnTo>
                    <a:pt x="93" y="385"/>
                  </a:lnTo>
                  <a:lnTo>
                    <a:pt x="82" y="336"/>
                  </a:lnTo>
                  <a:lnTo>
                    <a:pt x="104" y="317"/>
                  </a:lnTo>
                  <a:lnTo>
                    <a:pt x="106" y="270"/>
                  </a:lnTo>
                  <a:lnTo>
                    <a:pt x="65" y="251"/>
                  </a:lnTo>
                  <a:lnTo>
                    <a:pt x="65" y="224"/>
                  </a:lnTo>
                  <a:lnTo>
                    <a:pt x="33" y="213"/>
                  </a:lnTo>
                  <a:lnTo>
                    <a:pt x="0" y="194"/>
                  </a:lnTo>
                  <a:lnTo>
                    <a:pt x="5" y="166"/>
                  </a:lnTo>
                  <a:lnTo>
                    <a:pt x="24" y="136"/>
                  </a:lnTo>
                  <a:lnTo>
                    <a:pt x="76" y="125"/>
                  </a:lnTo>
                  <a:lnTo>
                    <a:pt x="134" y="76"/>
                  </a:lnTo>
                  <a:lnTo>
                    <a:pt x="164" y="92"/>
                  </a:lnTo>
                  <a:lnTo>
                    <a:pt x="221" y="92"/>
                  </a:lnTo>
                  <a:lnTo>
                    <a:pt x="251" y="51"/>
                  </a:lnTo>
                  <a:lnTo>
                    <a:pt x="278" y="51"/>
                  </a:lnTo>
                  <a:lnTo>
                    <a:pt x="278" y="84"/>
                  </a:lnTo>
                  <a:lnTo>
                    <a:pt x="300" y="92"/>
                  </a:lnTo>
                  <a:lnTo>
                    <a:pt x="319" y="73"/>
                  </a:lnTo>
                  <a:lnTo>
                    <a:pt x="357" y="54"/>
                  </a:lnTo>
                  <a:lnTo>
                    <a:pt x="401" y="54"/>
                  </a:lnTo>
                  <a:lnTo>
                    <a:pt x="423" y="76"/>
                  </a:lnTo>
                  <a:lnTo>
                    <a:pt x="423" y="114"/>
                  </a:lnTo>
                  <a:lnTo>
                    <a:pt x="447" y="114"/>
                  </a:lnTo>
                  <a:lnTo>
                    <a:pt x="472" y="139"/>
                  </a:lnTo>
                  <a:lnTo>
                    <a:pt x="516" y="164"/>
                  </a:lnTo>
                  <a:lnTo>
                    <a:pt x="540" y="188"/>
                  </a:lnTo>
                  <a:lnTo>
                    <a:pt x="578" y="177"/>
                  </a:lnTo>
                  <a:lnTo>
                    <a:pt x="633" y="177"/>
                  </a:lnTo>
                  <a:lnTo>
                    <a:pt x="644" y="133"/>
                  </a:lnTo>
                  <a:lnTo>
                    <a:pt x="674" y="103"/>
                  </a:lnTo>
                  <a:lnTo>
                    <a:pt x="731" y="87"/>
                  </a:lnTo>
                  <a:lnTo>
                    <a:pt x="731" y="54"/>
                  </a:lnTo>
                  <a:lnTo>
                    <a:pt x="756" y="54"/>
                  </a:lnTo>
                  <a:lnTo>
                    <a:pt x="805" y="76"/>
                  </a:lnTo>
                  <a:lnTo>
                    <a:pt x="879" y="117"/>
                  </a:lnTo>
                  <a:lnTo>
                    <a:pt x="920" y="76"/>
                  </a:lnTo>
                  <a:lnTo>
                    <a:pt x="941" y="54"/>
                  </a:lnTo>
                  <a:lnTo>
                    <a:pt x="939" y="19"/>
                  </a:lnTo>
                  <a:lnTo>
                    <a:pt x="993" y="0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ysClr val="window" lastClr="FFFFFF">
                <a:alpha val="59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81" name="Freeform 12">
              <a:extLst>
                <a:ext uri="{FF2B5EF4-FFF2-40B4-BE49-F238E27FC236}">
                  <a16:creationId xmlns:a16="http://schemas.microsoft.com/office/drawing/2014/main" id="{E123C0E0-F85D-443D-877D-E51C67F7E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6338" y="2639853"/>
              <a:ext cx="1745962" cy="1474578"/>
            </a:xfrm>
            <a:custGeom>
              <a:avLst/>
              <a:gdLst>
                <a:gd name="T0" fmla="*/ 169 w 1157"/>
                <a:gd name="T1" fmla="*/ 123 h 948"/>
                <a:gd name="T2" fmla="*/ 115 w 1157"/>
                <a:gd name="T3" fmla="*/ 150 h 948"/>
                <a:gd name="T4" fmla="*/ 57 w 1157"/>
                <a:gd name="T5" fmla="*/ 229 h 948"/>
                <a:gd name="T6" fmla="*/ 52 w 1157"/>
                <a:gd name="T7" fmla="*/ 279 h 948"/>
                <a:gd name="T8" fmla="*/ 5 w 1157"/>
                <a:gd name="T9" fmla="*/ 374 h 948"/>
                <a:gd name="T10" fmla="*/ 8 w 1157"/>
                <a:gd name="T11" fmla="*/ 434 h 948"/>
                <a:gd name="T12" fmla="*/ 22 w 1157"/>
                <a:gd name="T13" fmla="*/ 500 h 948"/>
                <a:gd name="T14" fmla="*/ 49 w 1157"/>
                <a:gd name="T15" fmla="*/ 533 h 948"/>
                <a:gd name="T16" fmla="*/ 109 w 1157"/>
                <a:gd name="T17" fmla="*/ 555 h 948"/>
                <a:gd name="T18" fmla="*/ 186 w 1157"/>
                <a:gd name="T19" fmla="*/ 596 h 948"/>
                <a:gd name="T20" fmla="*/ 240 w 1157"/>
                <a:gd name="T21" fmla="*/ 609 h 948"/>
                <a:gd name="T22" fmla="*/ 295 w 1157"/>
                <a:gd name="T23" fmla="*/ 612 h 948"/>
                <a:gd name="T24" fmla="*/ 371 w 1157"/>
                <a:gd name="T25" fmla="*/ 617 h 948"/>
                <a:gd name="T26" fmla="*/ 407 w 1157"/>
                <a:gd name="T27" fmla="*/ 669 h 948"/>
                <a:gd name="T28" fmla="*/ 458 w 1157"/>
                <a:gd name="T29" fmla="*/ 724 h 948"/>
                <a:gd name="T30" fmla="*/ 483 w 1157"/>
                <a:gd name="T31" fmla="*/ 784 h 948"/>
                <a:gd name="T32" fmla="*/ 532 w 1157"/>
                <a:gd name="T33" fmla="*/ 817 h 948"/>
                <a:gd name="T34" fmla="*/ 595 w 1157"/>
                <a:gd name="T35" fmla="*/ 842 h 948"/>
                <a:gd name="T36" fmla="*/ 688 w 1157"/>
                <a:gd name="T37" fmla="*/ 833 h 948"/>
                <a:gd name="T38" fmla="*/ 756 w 1157"/>
                <a:gd name="T39" fmla="*/ 858 h 948"/>
                <a:gd name="T40" fmla="*/ 789 w 1157"/>
                <a:gd name="T41" fmla="*/ 872 h 948"/>
                <a:gd name="T42" fmla="*/ 838 w 1157"/>
                <a:gd name="T43" fmla="*/ 932 h 948"/>
                <a:gd name="T44" fmla="*/ 898 w 1157"/>
                <a:gd name="T45" fmla="*/ 937 h 948"/>
                <a:gd name="T46" fmla="*/ 947 w 1157"/>
                <a:gd name="T47" fmla="*/ 833 h 948"/>
                <a:gd name="T48" fmla="*/ 1010 w 1157"/>
                <a:gd name="T49" fmla="*/ 831 h 948"/>
                <a:gd name="T50" fmla="*/ 1097 w 1157"/>
                <a:gd name="T51" fmla="*/ 833 h 948"/>
                <a:gd name="T52" fmla="*/ 1157 w 1157"/>
                <a:gd name="T53" fmla="*/ 771 h 948"/>
                <a:gd name="T54" fmla="*/ 1111 w 1157"/>
                <a:gd name="T55" fmla="*/ 639 h 948"/>
                <a:gd name="T56" fmla="*/ 1051 w 1157"/>
                <a:gd name="T57" fmla="*/ 617 h 948"/>
                <a:gd name="T58" fmla="*/ 991 w 1157"/>
                <a:gd name="T59" fmla="*/ 566 h 948"/>
                <a:gd name="T60" fmla="*/ 974 w 1157"/>
                <a:gd name="T61" fmla="*/ 445 h 948"/>
                <a:gd name="T62" fmla="*/ 944 w 1157"/>
                <a:gd name="T63" fmla="*/ 396 h 948"/>
                <a:gd name="T64" fmla="*/ 849 w 1157"/>
                <a:gd name="T65" fmla="*/ 385 h 948"/>
                <a:gd name="T66" fmla="*/ 778 w 1157"/>
                <a:gd name="T67" fmla="*/ 410 h 948"/>
                <a:gd name="T68" fmla="*/ 712 w 1157"/>
                <a:gd name="T69" fmla="*/ 344 h 948"/>
                <a:gd name="T70" fmla="*/ 663 w 1157"/>
                <a:gd name="T71" fmla="*/ 341 h 948"/>
                <a:gd name="T72" fmla="*/ 633 w 1157"/>
                <a:gd name="T73" fmla="*/ 290 h 948"/>
                <a:gd name="T74" fmla="*/ 568 w 1157"/>
                <a:gd name="T75" fmla="*/ 270 h 948"/>
                <a:gd name="T76" fmla="*/ 513 w 1157"/>
                <a:gd name="T77" fmla="*/ 355 h 948"/>
                <a:gd name="T78" fmla="*/ 445 w 1157"/>
                <a:gd name="T79" fmla="*/ 322 h 948"/>
                <a:gd name="T80" fmla="*/ 396 w 1157"/>
                <a:gd name="T81" fmla="*/ 257 h 948"/>
                <a:gd name="T82" fmla="*/ 330 w 1157"/>
                <a:gd name="T83" fmla="*/ 219 h 948"/>
                <a:gd name="T84" fmla="*/ 297 w 1157"/>
                <a:gd name="T85" fmla="*/ 158 h 948"/>
                <a:gd name="T86" fmla="*/ 401 w 1157"/>
                <a:gd name="T87" fmla="*/ 120 h 948"/>
                <a:gd name="T88" fmla="*/ 371 w 1157"/>
                <a:gd name="T89" fmla="*/ 63 h 948"/>
                <a:gd name="T90" fmla="*/ 344 w 1157"/>
                <a:gd name="T91" fmla="*/ 0 h 948"/>
                <a:gd name="T92" fmla="*/ 306 w 1157"/>
                <a:gd name="T93" fmla="*/ 55 h 948"/>
                <a:gd name="T94" fmla="*/ 169 w 1157"/>
                <a:gd name="T95" fmla="*/ 63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57" h="948">
                  <a:moveTo>
                    <a:pt x="169" y="63"/>
                  </a:moveTo>
                  <a:lnTo>
                    <a:pt x="169" y="123"/>
                  </a:lnTo>
                  <a:lnTo>
                    <a:pt x="142" y="123"/>
                  </a:lnTo>
                  <a:lnTo>
                    <a:pt x="115" y="150"/>
                  </a:lnTo>
                  <a:lnTo>
                    <a:pt x="57" y="188"/>
                  </a:lnTo>
                  <a:lnTo>
                    <a:pt x="57" y="229"/>
                  </a:lnTo>
                  <a:lnTo>
                    <a:pt x="35" y="249"/>
                  </a:lnTo>
                  <a:lnTo>
                    <a:pt x="52" y="279"/>
                  </a:lnTo>
                  <a:lnTo>
                    <a:pt x="16" y="328"/>
                  </a:lnTo>
                  <a:lnTo>
                    <a:pt x="5" y="374"/>
                  </a:lnTo>
                  <a:lnTo>
                    <a:pt x="30" y="399"/>
                  </a:lnTo>
                  <a:lnTo>
                    <a:pt x="8" y="434"/>
                  </a:lnTo>
                  <a:lnTo>
                    <a:pt x="0" y="478"/>
                  </a:lnTo>
                  <a:lnTo>
                    <a:pt x="22" y="500"/>
                  </a:lnTo>
                  <a:lnTo>
                    <a:pt x="49" y="500"/>
                  </a:lnTo>
                  <a:lnTo>
                    <a:pt x="49" y="533"/>
                  </a:lnTo>
                  <a:lnTo>
                    <a:pt x="85" y="533"/>
                  </a:lnTo>
                  <a:lnTo>
                    <a:pt x="109" y="555"/>
                  </a:lnTo>
                  <a:lnTo>
                    <a:pt x="153" y="544"/>
                  </a:lnTo>
                  <a:lnTo>
                    <a:pt x="186" y="596"/>
                  </a:lnTo>
                  <a:lnTo>
                    <a:pt x="216" y="596"/>
                  </a:lnTo>
                  <a:lnTo>
                    <a:pt x="240" y="609"/>
                  </a:lnTo>
                  <a:lnTo>
                    <a:pt x="270" y="587"/>
                  </a:lnTo>
                  <a:lnTo>
                    <a:pt x="295" y="612"/>
                  </a:lnTo>
                  <a:lnTo>
                    <a:pt x="327" y="596"/>
                  </a:lnTo>
                  <a:lnTo>
                    <a:pt x="371" y="617"/>
                  </a:lnTo>
                  <a:lnTo>
                    <a:pt x="360" y="669"/>
                  </a:lnTo>
                  <a:lnTo>
                    <a:pt x="407" y="669"/>
                  </a:lnTo>
                  <a:lnTo>
                    <a:pt x="423" y="713"/>
                  </a:lnTo>
                  <a:lnTo>
                    <a:pt x="458" y="724"/>
                  </a:lnTo>
                  <a:lnTo>
                    <a:pt x="488" y="754"/>
                  </a:lnTo>
                  <a:lnTo>
                    <a:pt x="483" y="784"/>
                  </a:lnTo>
                  <a:lnTo>
                    <a:pt x="516" y="784"/>
                  </a:lnTo>
                  <a:lnTo>
                    <a:pt x="532" y="817"/>
                  </a:lnTo>
                  <a:lnTo>
                    <a:pt x="565" y="817"/>
                  </a:lnTo>
                  <a:lnTo>
                    <a:pt x="595" y="842"/>
                  </a:lnTo>
                  <a:lnTo>
                    <a:pt x="641" y="822"/>
                  </a:lnTo>
                  <a:lnTo>
                    <a:pt x="688" y="833"/>
                  </a:lnTo>
                  <a:lnTo>
                    <a:pt x="723" y="858"/>
                  </a:lnTo>
                  <a:lnTo>
                    <a:pt x="756" y="858"/>
                  </a:lnTo>
                  <a:lnTo>
                    <a:pt x="786" y="844"/>
                  </a:lnTo>
                  <a:lnTo>
                    <a:pt x="789" y="872"/>
                  </a:lnTo>
                  <a:lnTo>
                    <a:pt x="832" y="896"/>
                  </a:lnTo>
                  <a:lnTo>
                    <a:pt x="838" y="932"/>
                  </a:lnTo>
                  <a:lnTo>
                    <a:pt x="873" y="948"/>
                  </a:lnTo>
                  <a:lnTo>
                    <a:pt x="898" y="937"/>
                  </a:lnTo>
                  <a:lnTo>
                    <a:pt x="950" y="869"/>
                  </a:lnTo>
                  <a:lnTo>
                    <a:pt x="947" y="833"/>
                  </a:lnTo>
                  <a:lnTo>
                    <a:pt x="982" y="817"/>
                  </a:lnTo>
                  <a:lnTo>
                    <a:pt x="1010" y="831"/>
                  </a:lnTo>
                  <a:lnTo>
                    <a:pt x="1059" y="822"/>
                  </a:lnTo>
                  <a:lnTo>
                    <a:pt x="1097" y="833"/>
                  </a:lnTo>
                  <a:lnTo>
                    <a:pt x="1149" y="809"/>
                  </a:lnTo>
                  <a:lnTo>
                    <a:pt x="1157" y="771"/>
                  </a:lnTo>
                  <a:lnTo>
                    <a:pt x="1127" y="694"/>
                  </a:lnTo>
                  <a:lnTo>
                    <a:pt x="1111" y="639"/>
                  </a:lnTo>
                  <a:lnTo>
                    <a:pt x="1070" y="639"/>
                  </a:lnTo>
                  <a:lnTo>
                    <a:pt x="1051" y="617"/>
                  </a:lnTo>
                  <a:lnTo>
                    <a:pt x="999" y="604"/>
                  </a:lnTo>
                  <a:lnTo>
                    <a:pt x="991" y="566"/>
                  </a:lnTo>
                  <a:lnTo>
                    <a:pt x="955" y="489"/>
                  </a:lnTo>
                  <a:lnTo>
                    <a:pt x="974" y="445"/>
                  </a:lnTo>
                  <a:lnTo>
                    <a:pt x="961" y="440"/>
                  </a:lnTo>
                  <a:lnTo>
                    <a:pt x="944" y="396"/>
                  </a:lnTo>
                  <a:lnTo>
                    <a:pt x="911" y="418"/>
                  </a:lnTo>
                  <a:lnTo>
                    <a:pt x="849" y="385"/>
                  </a:lnTo>
                  <a:lnTo>
                    <a:pt x="797" y="377"/>
                  </a:lnTo>
                  <a:lnTo>
                    <a:pt x="778" y="410"/>
                  </a:lnTo>
                  <a:lnTo>
                    <a:pt x="748" y="361"/>
                  </a:lnTo>
                  <a:lnTo>
                    <a:pt x="712" y="344"/>
                  </a:lnTo>
                  <a:lnTo>
                    <a:pt x="693" y="322"/>
                  </a:lnTo>
                  <a:lnTo>
                    <a:pt x="663" y="341"/>
                  </a:lnTo>
                  <a:lnTo>
                    <a:pt x="630" y="328"/>
                  </a:lnTo>
                  <a:lnTo>
                    <a:pt x="633" y="290"/>
                  </a:lnTo>
                  <a:lnTo>
                    <a:pt x="606" y="262"/>
                  </a:lnTo>
                  <a:lnTo>
                    <a:pt x="568" y="270"/>
                  </a:lnTo>
                  <a:lnTo>
                    <a:pt x="548" y="320"/>
                  </a:lnTo>
                  <a:lnTo>
                    <a:pt x="513" y="355"/>
                  </a:lnTo>
                  <a:lnTo>
                    <a:pt x="478" y="355"/>
                  </a:lnTo>
                  <a:lnTo>
                    <a:pt x="445" y="322"/>
                  </a:lnTo>
                  <a:lnTo>
                    <a:pt x="412" y="311"/>
                  </a:lnTo>
                  <a:lnTo>
                    <a:pt x="396" y="257"/>
                  </a:lnTo>
                  <a:lnTo>
                    <a:pt x="363" y="216"/>
                  </a:lnTo>
                  <a:lnTo>
                    <a:pt x="330" y="219"/>
                  </a:lnTo>
                  <a:lnTo>
                    <a:pt x="297" y="186"/>
                  </a:lnTo>
                  <a:lnTo>
                    <a:pt x="297" y="158"/>
                  </a:lnTo>
                  <a:lnTo>
                    <a:pt x="355" y="142"/>
                  </a:lnTo>
                  <a:lnTo>
                    <a:pt x="401" y="120"/>
                  </a:lnTo>
                  <a:lnTo>
                    <a:pt x="401" y="93"/>
                  </a:lnTo>
                  <a:lnTo>
                    <a:pt x="371" y="63"/>
                  </a:lnTo>
                  <a:lnTo>
                    <a:pt x="377" y="33"/>
                  </a:lnTo>
                  <a:lnTo>
                    <a:pt x="344" y="0"/>
                  </a:lnTo>
                  <a:lnTo>
                    <a:pt x="330" y="33"/>
                  </a:lnTo>
                  <a:lnTo>
                    <a:pt x="306" y="55"/>
                  </a:lnTo>
                  <a:lnTo>
                    <a:pt x="226" y="49"/>
                  </a:lnTo>
                  <a:lnTo>
                    <a:pt x="169" y="63"/>
                  </a:lnTo>
                  <a:lnTo>
                    <a:pt x="169" y="63"/>
                  </a:lnTo>
                  <a:close/>
                </a:path>
              </a:pathLst>
            </a:custGeom>
            <a:solidFill>
              <a:sysClr val="window" lastClr="FFFFFF">
                <a:alpha val="68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2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87" name="Freeform 13">
              <a:extLst>
                <a:ext uri="{FF2B5EF4-FFF2-40B4-BE49-F238E27FC236}">
                  <a16:creationId xmlns:a16="http://schemas.microsoft.com/office/drawing/2014/main" id="{8863CE50-25C7-47AD-9547-B30AA8E91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7770" y="2470308"/>
              <a:ext cx="1231379" cy="1894552"/>
            </a:xfrm>
            <a:custGeom>
              <a:avLst/>
              <a:gdLst>
                <a:gd name="T0" fmla="*/ 453 w 816"/>
                <a:gd name="T1" fmla="*/ 232 h 1218"/>
                <a:gd name="T2" fmla="*/ 399 w 816"/>
                <a:gd name="T3" fmla="*/ 259 h 1218"/>
                <a:gd name="T4" fmla="*/ 341 w 816"/>
                <a:gd name="T5" fmla="*/ 338 h 1218"/>
                <a:gd name="T6" fmla="*/ 336 w 816"/>
                <a:gd name="T7" fmla="*/ 388 h 1218"/>
                <a:gd name="T8" fmla="*/ 289 w 816"/>
                <a:gd name="T9" fmla="*/ 483 h 1218"/>
                <a:gd name="T10" fmla="*/ 292 w 816"/>
                <a:gd name="T11" fmla="*/ 543 h 1218"/>
                <a:gd name="T12" fmla="*/ 306 w 816"/>
                <a:gd name="T13" fmla="*/ 609 h 1218"/>
                <a:gd name="T14" fmla="*/ 333 w 816"/>
                <a:gd name="T15" fmla="*/ 642 h 1218"/>
                <a:gd name="T16" fmla="*/ 393 w 816"/>
                <a:gd name="T17" fmla="*/ 664 h 1218"/>
                <a:gd name="T18" fmla="*/ 470 w 816"/>
                <a:gd name="T19" fmla="*/ 705 h 1218"/>
                <a:gd name="T20" fmla="*/ 524 w 816"/>
                <a:gd name="T21" fmla="*/ 718 h 1218"/>
                <a:gd name="T22" fmla="*/ 579 w 816"/>
                <a:gd name="T23" fmla="*/ 721 h 1218"/>
                <a:gd name="T24" fmla="*/ 655 w 816"/>
                <a:gd name="T25" fmla="*/ 726 h 1218"/>
                <a:gd name="T26" fmla="*/ 691 w 816"/>
                <a:gd name="T27" fmla="*/ 778 h 1218"/>
                <a:gd name="T28" fmla="*/ 742 w 816"/>
                <a:gd name="T29" fmla="*/ 833 h 1218"/>
                <a:gd name="T30" fmla="*/ 767 w 816"/>
                <a:gd name="T31" fmla="*/ 893 h 1218"/>
                <a:gd name="T32" fmla="*/ 816 w 816"/>
                <a:gd name="T33" fmla="*/ 926 h 1218"/>
                <a:gd name="T34" fmla="*/ 767 w 816"/>
                <a:gd name="T35" fmla="*/ 942 h 1218"/>
                <a:gd name="T36" fmla="*/ 729 w 816"/>
                <a:gd name="T37" fmla="*/ 1008 h 1218"/>
                <a:gd name="T38" fmla="*/ 663 w 816"/>
                <a:gd name="T39" fmla="*/ 1002 h 1218"/>
                <a:gd name="T40" fmla="*/ 631 w 816"/>
                <a:gd name="T41" fmla="*/ 1057 h 1218"/>
                <a:gd name="T42" fmla="*/ 562 w 816"/>
                <a:gd name="T43" fmla="*/ 1060 h 1218"/>
                <a:gd name="T44" fmla="*/ 521 w 816"/>
                <a:gd name="T45" fmla="*/ 1115 h 1218"/>
                <a:gd name="T46" fmla="*/ 459 w 816"/>
                <a:gd name="T47" fmla="*/ 1095 h 1218"/>
                <a:gd name="T48" fmla="*/ 423 w 816"/>
                <a:gd name="T49" fmla="*/ 1087 h 1218"/>
                <a:gd name="T50" fmla="*/ 415 w 816"/>
                <a:gd name="T51" fmla="*/ 1155 h 1218"/>
                <a:gd name="T52" fmla="*/ 347 w 816"/>
                <a:gd name="T53" fmla="*/ 1183 h 1218"/>
                <a:gd name="T54" fmla="*/ 289 w 816"/>
                <a:gd name="T55" fmla="*/ 1180 h 1218"/>
                <a:gd name="T56" fmla="*/ 270 w 816"/>
                <a:gd name="T57" fmla="*/ 1139 h 1218"/>
                <a:gd name="T58" fmla="*/ 224 w 816"/>
                <a:gd name="T59" fmla="*/ 1106 h 1218"/>
                <a:gd name="T60" fmla="*/ 188 w 816"/>
                <a:gd name="T61" fmla="*/ 1057 h 1218"/>
                <a:gd name="T62" fmla="*/ 167 w 816"/>
                <a:gd name="T63" fmla="*/ 1008 h 1218"/>
                <a:gd name="T64" fmla="*/ 120 w 816"/>
                <a:gd name="T65" fmla="*/ 978 h 1218"/>
                <a:gd name="T66" fmla="*/ 123 w 816"/>
                <a:gd name="T67" fmla="*/ 1024 h 1218"/>
                <a:gd name="T68" fmla="*/ 120 w 816"/>
                <a:gd name="T69" fmla="*/ 1087 h 1218"/>
                <a:gd name="T70" fmla="*/ 57 w 816"/>
                <a:gd name="T71" fmla="*/ 1074 h 1218"/>
                <a:gd name="T72" fmla="*/ 52 w 816"/>
                <a:gd name="T73" fmla="*/ 1016 h 1218"/>
                <a:gd name="T74" fmla="*/ 82 w 816"/>
                <a:gd name="T75" fmla="*/ 948 h 1218"/>
                <a:gd name="T76" fmla="*/ 22 w 816"/>
                <a:gd name="T77" fmla="*/ 937 h 1218"/>
                <a:gd name="T78" fmla="*/ 57 w 816"/>
                <a:gd name="T79" fmla="*/ 863 h 1218"/>
                <a:gd name="T80" fmla="*/ 87 w 816"/>
                <a:gd name="T81" fmla="*/ 800 h 1218"/>
                <a:gd name="T82" fmla="*/ 52 w 816"/>
                <a:gd name="T83" fmla="*/ 740 h 1218"/>
                <a:gd name="T84" fmla="*/ 27 w 816"/>
                <a:gd name="T85" fmla="*/ 664 h 1218"/>
                <a:gd name="T86" fmla="*/ 36 w 816"/>
                <a:gd name="T87" fmla="*/ 593 h 1218"/>
                <a:gd name="T88" fmla="*/ 17 w 816"/>
                <a:gd name="T89" fmla="*/ 535 h 1218"/>
                <a:gd name="T90" fmla="*/ 0 w 816"/>
                <a:gd name="T91" fmla="*/ 470 h 1218"/>
                <a:gd name="T92" fmla="*/ 44 w 816"/>
                <a:gd name="T93" fmla="*/ 396 h 1218"/>
                <a:gd name="T94" fmla="*/ 79 w 816"/>
                <a:gd name="T95" fmla="*/ 292 h 1218"/>
                <a:gd name="T96" fmla="*/ 142 w 816"/>
                <a:gd name="T97" fmla="*/ 221 h 1218"/>
                <a:gd name="T98" fmla="*/ 183 w 816"/>
                <a:gd name="T99" fmla="*/ 172 h 1218"/>
                <a:gd name="T100" fmla="*/ 131 w 816"/>
                <a:gd name="T101" fmla="*/ 134 h 1218"/>
                <a:gd name="T102" fmla="*/ 71 w 816"/>
                <a:gd name="T103" fmla="*/ 43 h 1218"/>
                <a:gd name="T104" fmla="*/ 142 w 816"/>
                <a:gd name="T105" fmla="*/ 13 h 1218"/>
                <a:gd name="T106" fmla="*/ 238 w 816"/>
                <a:gd name="T107" fmla="*/ 38 h 1218"/>
                <a:gd name="T108" fmla="*/ 306 w 816"/>
                <a:gd name="T109" fmla="*/ 49 h 1218"/>
                <a:gd name="T110" fmla="*/ 347 w 816"/>
                <a:gd name="T111" fmla="*/ 117 h 1218"/>
                <a:gd name="T112" fmla="*/ 409 w 816"/>
                <a:gd name="T113" fmla="*/ 161 h 1218"/>
                <a:gd name="T114" fmla="*/ 453 w 816"/>
                <a:gd name="T115" fmla="*/ 172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16" h="1218">
                  <a:moveTo>
                    <a:pt x="453" y="172"/>
                  </a:moveTo>
                  <a:lnTo>
                    <a:pt x="453" y="232"/>
                  </a:lnTo>
                  <a:lnTo>
                    <a:pt x="426" y="232"/>
                  </a:lnTo>
                  <a:lnTo>
                    <a:pt x="399" y="259"/>
                  </a:lnTo>
                  <a:lnTo>
                    <a:pt x="341" y="297"/>
                  </a:lnTo>
                  <a:lnTo>
                    <a:pt x="341" y="338"/>
                  </a:lnTo>
                  <a:lnTo>
                    <a:pt x="319" y="358"/>
                  </a:lnTo>
                  <a:lnTo>
                    <a:pt x="336" y="388"/>
                  </a:lnTo>
                  <a:lnTo>
                    <a:pt x="300" y="437"/>
                  </a:lnTo>
                  <a:lnTo>
                    <a:pt x="289" y="483"/>
                  </a:lnTo>
                  <a:lnTo>
                    <a:pt x="314" y="508"/>
                  </a:lnTo>
                  <a:lnTo>
                    <a:pt x="292" y="543"/>
                  </a:lnTo>
                  <a:lnTo>
                    <a:pt x="284" y="587"/>
                  </a:lnTo>
                  <a:lnTo>
                    <a:pt x="306" y="609"/>
                  </a:lnTo>
                  <a:lnTo>
                    <a:pt x="333" y="609"/>
                  </a:lnTo>
                  <a:lnTo>
                    <a:pt x="333" y="642"/>
                  </a:lnTo>
                  <a:lnTo>
                    <a:pt x="369" y="642"/>
                  </a:lnTo>
                  <a:lnTo>
                    <a:pt x="393" y="664"/>
                  </a:lnTo>
                  <a:lnTo>
                    <a:pt x="437" y="653"/>
                  </a:lnTo>
                  <a:lnTo>
                    <a:pt x="470" y="705"/>
                  </a:lnTo>
                  <a:lnTo>
                    <a:pt x="500" y="705"/>
                  </a:lnTo>
                  <a:lnTo>
                    <a:pt x="524" y="718"/>
                  </a:lnTo>
                  <a:lnTo>
                    <a:pt x="554" y="696"/>
                  </a:lnTo>
                  <a:lnTo>
                    <a:pt x="579" y="721"/>
                  </a:lnTo>
                  <a:lnTo>
                    <a:pt x="611" y="705"/>
                  </a:lnTo>
                  <a:lnTo>
                    <a:pt x="655" y="726"/>
                  </a:lnTo>
                  <a:lnTo>
                    <a:pt x="644" y="778"/>
                  </a:lnTo>
                  <a:lnTo>
                    <a:pt x="691" y="778"/>
                  </a:lnTo>
                  <a:lnTo>
                    <a:pt x="707" y="822"/>
                  </a:lnTo>
                  <a:lnTo>
                    <a:pt x="742" y="833"/>
                  </a:lnTo>
                  <a:lnTo>
                    <a:pt x="772" y="863"/>
                  </a:lnTo>
                  <a:lnTo>
                    <a:pt x="767" y="893"/>
                  </a:lnTo>
                  <a:lnTo>
                    <a:pt x="800" y="893"/>
                  </a:lnTo>
                  <a:lnTo>
                    <a:pt x="816" y="926"/>
                  </a:lnTo>
                  <a:lnTo>
                    <a:pt x="792" y="951"/>
                  </a:lnTo>
                  <a:lnTo>
                    <a:pt x="767" y="942"/>
                  </a:lnTo>
                  <a:lnTo>
                    <a:pt x="729" y="967"/>
                  </a:lnTo>
                  <a:lnTo>
                    <a:pt x="729" y="1008"/>
                  </a:lnTo>
                  <a:lnTo>
                    <a:pt x="696" y="1041"/>
                  </a:lnTo>
                  <a:lnTo>
                    <a:pt x="663" y="1002"/>
                  </a:lnTo>
                  <a:lnTo>
                    <a:pt x="617" y="1019"/>
                  </a:lnTo>
                  <a:lnTo>
                    <a:pt x="631" y="1057"/>
                  </a:lnTo>
                  <a:lnTo>
                    <a:pt x="590" y="1071"/>
                  </a:lnTo>
                  <a:lnTo>
                    <a:pt x="562" y="1060"/>
                  </a:lnTo>
                  <a:lnTo>
                    <a:pt x="538" y="1084"/>
                  </a:lnTo>
                  <a:lnTo>
                    <a:pt x="521" y="1115"/>
                  </a:lnTo>
                  <a:lnTo>
                    <a:pt x="497" y="1093"/>
                  </a:lnTo>
                  <a:lnTo>
                    <a:pt x="459" y="1095"/>
                  </a:lnTo>
                  <a:lnTo>
                    <a:pt x="448" y="1065"/>
                  </a:lnTo>
                  <a:lnTo>
                    <a:pt x="423" y="1087"/>
                  </a:lnTo>
                  <a:lnTo>
                    <a:pt x="437" y="1134"/>
                  </a:lnTo>
                  <a:lnTo>
                    <a:pt x="415" y="1155"/>
                  </a:lnTo>
                  <a:lnTo>
                    <a:pt x="401" y="1175"/>
                  </a:lnTo>
                  <a:lnTo>
                    <a:pt x="347" y="1183"/>
                  </a:lnTo>
                  <a:lnTo>
                    <a:pt x="311" y="1218"/>
                  </a:lnTo>
                  <a:lnTo>
                    <a:pt x="289" y="1180"/>
                  </a:lnTo>
                  <a:lnTo>
                    <a:pt x="289" y="1158"/>
                  </a:lnTo>
                  <a:lnTo>
                    <a:pt x="270" y="1139"/>
                  </a:lnTo>
                  <a:lnTo>
                    <a:pt x="229" y="1139"/>
                  </a:lnTo>
                  <a:lnTo>
                    <a:pt x="224" y="1106"/>
                  </a:lnTo>
                  <a:lnTo>
                    <a:pt x="224" y="1079"/>
                  </a:lnTo>
                  <a:lnTo>
                    <a:pt x="188" y="1057"/>
                  </a:lnTo>
                  <a:lnTo>
                    <a:pt x="188" y="1030"/>
                  </a:lnTo>
                  <a:lnTo>
                    <a:pt x="167" y="1008"/>
                  </a:lnTo>
                  <a:lnTo>
                    <a:pt x="153" y="978"/>
                  </a:lnTo>
                  <a:lnTo>
                    <a:pt x="120" y="978"/>
                  </a:lnTo>
                  <a:lnTo>
                    <a:pt x="98" y="1002"/>
                  </a:lnTo>
                  <a:lnTo>
                    <a:pt x="123" y="1024"/>
                  </a:lnTo>
                  <a:lnTo>
                    <a:pt x="145" y="1049"/>
                  </a:lnTo>
                  <a:lnTo>
                    <a:pt x="120" y="1087"/>
                  </a:lnTo>
                  <a:lnTo>
                    <a:pt x="104" y="1104"/>
                  </a:lnTo>
                  <a:lnTo>
                    <a:pt x="57" y="1074"/>
                  </a:lnTo>
                  <a:lnTo>
                    <a:pt x="79" y="1052"/>
                  </a:lnTo>
                  <a:lnTo>
                    <a:pt x="52" y="1016"/>
                  </a:lnTo>
                  <a:lnTo>
                    <a:pt x="52" y="978"/>
                  </a:lnTo>
                  <a:lnTo>
                    <a:pt x="82" y="948"/>
                  </a:lnTo>
                  <a:lnTo>
                    <a:pt x="49" y="937"/>
                  </a:lnTo>
                  <a:lnTo>
                    <a:pt x="22" y="937"/>
                  </a:lnTo>
                  <a:lnTo>
                    <a:pt x="38" y="890"/>
                  </a:lnTo>
                  <a:lnTo>
                    <a:pt x="57" y="863"/>
                  </a:lnTo>
                  <a:lnTo>
                    <a:pt x="57" y="830"/>
                  </a:lnTo>
                  <a:lnTo>
                    <a:pt x="87" y="800"/>
                  </a:lnTo>
                  <a:lnTo>
                    <a:pt x="87" y="757"/>
                  </a:lnTo>
                  <a:lnTo>
                    <a:pt x="52" y="740"/>
                  </a:lnTo>
                  <a:lnTo>
                    <a:pt x="52" y="716"/>
                  </a:lnTo>
                  <a:lnTo>
                    <a:pt x="27" y="664"/>
                  </a:lnTo>
                  <a:lnTo>
                    <a:pt x="3" y="614"/>
                  </a:lnTo>
                  <a:lnTo>
                    <a:pt x="36" y="593"/>
                  </a:lnTo>
                  <a:lnTo>
                    <a:pt x="22" y="579"/>
                  </a:lnTo>
                  <a:lnTo>
                    <a:pt x="17" y="535"/>
                  </a:lnTo>
                  <a:lnTo>
                    <a:pt x="0" y="502"/>
                  </a:lnTo>
                  <a:lnTo>
                    <a:pt x="0" y="470"/>
                  </a:lnTo>
                  <a:lnTo>
                    <a:pt x="60" y="420"/>
                  </a:lnTo>
                  <a:lnTo>
                    <a:pt x="44" y="396"/>
                  </a:lnTo>
                  <a:lnTo>
                    <a:pt x="52" y="347"/>
                  </a:lnTo>
                  <a:lnTo>
                    <a:pt x="79" y="292"/>
                  </a:lnTo>
                  <a:lnTo>
                    <a:pt x="90" y="246"/>
                  </a:lnTo>
                  <a:lnTo>
                    <a:pt x="142" y="221"/>
                  </a:lnTo>
                  <a:lnTo>
                    <a:pt x="183" y="221"/>
                  </a:lnTo>
                  <a:lnTo>
                    <a:pt x="183" y="172"/>
                  </a:lnTo>
                  <a:lnTo>
                    <a:pt x="156" y="144"/>
                  </a:lnTo>
                  <a:lnTo>
                    <a:pt x="131" y="134"/>
                  </a:lnTo>
                  <a:lnTo>
                    <a:pt x="112" y="65"/>
                  </a:lnTo>
                  <a:lnTo>
                    <a:pt x="71" y="43"/>
                  </a:lnTo>
                  <a:lnTo>
                    <a:pt x="93" y="0"/>
                  </a:lnTo>
                  <a:lnTo>
                    <a:pt x="142" y="13"/>
                  </a:lnTo>
                  <a:lnTo>
                    <a:pt x="178" y="21"/>
                  </a:lnTo>
                  <a:lnTo>
                    <a:pt x="238" y="38"/>
                  </a:lnTo>
                  <a:lnTo>
                    <a:pt x="265" y="62"/>
                  </a:lnTo>
                  <a:lnTo>
                    <a:pt x="306" y="49"/>
                  </a:lnTo>
                  <a:lnTo>
                    <a:pt x="311" y="93"/>
                  </a:lnTo>
                  <a:lnTo>
                    <a:pt x="347" y="117"/>
                  </a:lnTo>
                  <a:lnTo>
                    <a:pt x="396" y="117"/>
                  </a:lnTo>
                  <a:lnTo>
                    <a:pt x="409" y="161"/>
                  </a:lnTo>
                  <a:lnTo>
                    <a:pt x="453" y="172"/>
                  </a:lnTo>
                  <a:lnTo>
                    <a:pt x="453" y="172"/>
                  </a:lnTo>
                  <a:close/>
                </a:path>
              </a:pathLst>
            </a:custGeom>
            <a:solidFill>
              <a:sysClr val="window" lastClr="FFFFFF">
                <a:alpha val="25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88" name="Freeform 14">
              <a:extLst>
                <a:ext uri="{FF2B5EF4-FFF2-40B4-BE49-F238E27FC236}">
                  <a16:creationId xmlns:a16="http://schemas.microsoft.com/office/drawing/2014/main" id="{05579968-CCCE-4863-B885-DADF0F6FF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1022" y="1947673"/>
              <a:ext cx="1478861" cy="1197705"/>
            </a:xfrm>
            <a:custGeom>
              <a:avLst/>
              <a:gdLst>
                <a:gd name="T0" fmla="*/ 311 w 980"/>
                <a:gd name="T1" fmla="*/ 2 h 770"/>
                <a:gd name="T2" fmla="*/ 380 w 980"/>
                <a:gd name="T3" fmla="*/ 43 h 770"/>
                <a:gd name="T4" fmla="*/ 456 w 980"/>
                <a:gd name="T5" fmla="*/ 27 h 770"/>
                <a:gd name="T6" fmla="*/ 494 w 980"/>
                <a:gd name="T7" fmla="*/ 112 h 770"/>
                <a:gd name="T8" fmla="*/ 565 w 980"/>
                <a:gd name="T9" fmla="*/ 95 h 770"/>
                <a:gd name="T10" fmla="*/ 587 w 980"/>
                <a:gd name="T11" fmla="*/ 174 h 770"/>
                <a:gd name="T12" fmla="*/ 652 w 980"/>
                <a:gd name="T13" fmla="*/ 117 h 770"/>
                <a:gd name="T14" fmla="*/ 726 w 980"/>
                <a:gd name="T15" fmla="*/ 153 h 770"/>
                <a:gd name="T16" fmla="*/ 797 w 980"/>
                <a:gd name="T17" fmla="*/ 117 h 770"/>
                <a:gd name="T18" fmla="*/ 852 w 980"/>
                <a:gd name="T19" fmla="*/ 221 h 770"/>
                <a:gd name="T20" fmla="*/ 794 w 980"/>
                <a:gd name="T21" fmla="*/ 286 h 770"/>
                <a:gd name="T22" fmla="*/ 729 w 980"/>
                <a:gd name="T23" fmla="*/ 377 h 770"/>
                <a:gd name="T24" fmla="*/ 805 w 980"/>
                <a:gd name="T25" fmla="*/ 407 h 770"/>
                <a:gd name="T26" fmla="*/ 824 w 980"/>
                <a:gd name="T27" fmla="*/ 450 h 770"/>
                <a:gd name="T28" fmla="*/ 876 w 980"/>
                <a:gd name="T29" fmla="*/ 470 h 770"/>
                <a:gd name="T30" fmla="*/ 955 w 980"/>
                <a:gd name="T31" fmla="*/ 565 h 770"/>
                <a:gd name="T32" fmla="*/ 980 w 980"/>
                <a:gd name="T33" fmla="*/ 658 h 770"/>
                <a:gd name="T34" fmla="*/ 906 w 980"/>
                <a:gd name="T35" fmla="*/ 636 h 770"/>
                <a:gd name="T36" fmla="*/ 849 w 980"/>
                <a:gd name="T37" fmla="*/ 685 h 770"/>
                <a:gd name="T38" fmla="*/ 808 w 980"/>
                <a:gd name="T39" fmla="*/ 759 h 770"/>
                <a:gd name="T40" fmla="*/ 715 w 980"/>
                <a:gd name="T41" fmla="*/ 770 h 770"/>
                <a:gd name="T42" fmla="*/ 647 w 980"/>
                <a:gd name="T43" fmla="*/ 721 h 770"/>
                <a:gd name="T44" fmla="*/ 598 w 980"/>
                <a:gd name="T45" fmla="*/ 696 h 770"/>
                <a:gd name="T46" fmla="*/ 576 w 980"/>
                <a:gd name="T47" fmla="*/ 636 h 770"/>
                <a:gd name="T48" fmla="*/ 494 w 980"/>
                <a:gd name="T49" fmla="*/ 655 h 770"/>
                <a:gd name="T50" fmla="*/ 453 w 980"/>
                <a:gd name="T51" fmla="*/ 666 h 770"/>
                <a:gd name="T52" fmla="*/ 426 w 980"/>
                <a:gd name="T53" fmla="*/ 633 h 770"/>
                <a:gd name="T54" fmla="*/ 339 w 980"/>
                <a:gd name="T55" fmla="*/ 674 h 770"/>
                <a:gd name="T56" fmla="*/ 251 w 980"/>
                <a:gd name="T57" fmla="*/ 707 h 770"/>
                <a:gd name="T58" fmla="*/ 210 w 980"/>
                <a:gd name="T59" fmla="*/ 680 h 770"/>
                <a:gd name="T60" fmla="*/ 186 w 980"/>
                <a:gd name="T61" fmla="*/ 612 h 770"/>
                <a:gd name="T62" fmla="*/ 180 w 980"/>
                <a:gd name="T63" fmla="*/ 554 h 770"/>
                <a:gd name="T64" fmla="*/ 156 w 980"/>
                <a:gd name="T65" fmla="*/ 500 h 770"/>
                <a:gd name="T66" fmla="*/ 71 w 980"/>
                <a:gd name="T67" fmla="*/ 513 h 770"/>
                <a:gd name="T68" fmla="*/ 44 w 980"/>
                <a:gd name="T69" fmla="*/ 456 h 770"/>
                <a:gd name="T70" fmla="*/ 0 w 980"/>
                <a:gd name="T71" fmla="*/ 420 h 770"/>
                <a:gd name="T72" fmla="*/ 11 w 980"/>
                <a:gd name="T73" fmla="*/ 344 h 770"/>
                <a:gd name="T74" fmla="*/ 3 w 980"/>
                <a:gd name="T75" fmla="*/ 292 h 770"/>
                <a:gd name="T76" fmla="*/ 66 w 980"/>
                <a:gd name="T77" fmla="*/ 297 h 770"/>
                <a:gd name="T78" fmla="*/ 169 w 980"/>
                <a:gd name="T79" fmla="*/ 292 h 770"/>
                <a:gd name="T80" fmla="*/ 219 w 980"/>
                <a:gd name="T81" fmla="*/ 306 h 770"/>
                <a:gd name="T82" fmla="*/ 251 w 980"/>
                <a:gd name="T83" fmla="*/ 254 h 770"/>
                <a:gd name="T84" fmla="*/ 336 w 980"/>
                <a:gd name="T85" fmla="*/ 267 h 770"/>
                <a:gd name="T86" fmla="*/ 300 w 980"/>
                <a:gd name="T87" fmla="*/ 213 h 770"/>
                <a:gd name="T88" fmla="*/ 298 w 980"/>
                <a:gd name="T89" fmla="*/ 155 h 770"/>
                <a:gd name="T90" fmla="*/ 287 w 980"/>
                <a:gd name="T91" fmla="*/ 87 h 770"/>
                <a:gd name="T92" fmla="*/ 262 w 980"/>
                <a:gd name="T93" fmla="*/ 0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80" h="770">
                  <a:moveTo>
                    <a:pt x="262" y="0"/>
                  </a:moveTo>
                  <a:lnTo>
                    <a:pt x="311" y="2"/>
                  </a:lnTo>
                  <a:lnTo>
                    <a:pt x="363" y="27"/>
                  </a:lnTo>
                  <a:lnTo>
                    <a:pt x="380" y="43"/>
                  </a:lnTo>
                  <a:lnTo>
                    <a:pt x="415" y="49"/>
                  </a:lnTo>
                  <a:lnTo>
                    <a:pt x="456" y="27"/>
                  </a:lnTo>
                  <a:lnTo>
                    <a:pt x="472" y="62"/>
                  </a:lnTo>
                  <a:lnTo>
                    <a:pt x="494" y="112"/>
                  </a:lnTo>
                  <a:lnTo>
                    <a:pt x="521" y="112"/>
                  </a:lnTo>
                  <a:lnTo>
                    <a:pt x="565" y="95"/>
                  </a:lnTo>
                  <a:lnTo>
                    <a:pt x="590" y="144"/>
                  </a:lnTo>
                  <a:lnTo>
                    <a:pt x="587" y="174"/>
                  </a:lnTo>
                  <a:lnTo>
                    <a:pt x="625" y="144"/>
                  </a:lnTo>
                  <a:lnTo>
                    <a:pt x="652" y="117"/>
                  </a:lnTo>
                  <a:lnTo>
                    <a:pt x="702" y="153"/>
                  </a:lnTo>
                  <a:lnTo>
                    <a:pt x="726" y="153"/>
                  </a:lnTo>
                  <a:lnTo>
                    <a:pt x="732" y="117"/>
                  </a:lnTo>
                  <a:lnTo>
                    <a:pt x="797" y="117"/>
                  </a:lnTo>
                  <a:lnTo>
                    <a:pt x="879" y="199"/>
                  </a:lnTo>
                  <a:lnTo>
                    <a:pt x="852" y="221"/>
                  </a:lnTo>
                  <a:lnTo>
                    <a:pt x="846" y="267"/>
                  </a:lnTo>
                  <a:lnTo>
                    <a:pt x="794" y="286"/>
                  </a:lnTo>
                  <a:lnTo>
                    <a:pt x="721" y="344"/>
                  </a:lnTo>
                  <a:lnTo>
                    <a:pt x="729" y="377"/>
                  </a:lnTo>
                  <a:lnTo>
                    <a:pt x="770" y="423"/>
                  </a:lnTo>
                  <a:lnTo>
                    <a:pt x="805" y="407"/>
                  </a:lnTo>
                  <a:lnTo>
                    <a:pt x="824" y="426"/>
                  </a:lnTo>
                  <a:lnTo>
                    <a:pt x="824" y="450"/>
                  </a:lnTo>
                  <a:lnTo>
                    <a:pt x="846" y="475"/>
                  </a:lnTo>
                  <a:lnTo>
                    <a:pt x="876" y="470"/>
                  </a:lnTo>
                  <a:lnTo>
                    <a:pt x="909" y="530"/>
                  </a:lnTo>
                  <a:lnTo>
                    <a:pt x="955" y="565"/>
                  </a:lnTo>
                  <a:lnTo>
                    <a:pt x="964" y="625"/>
                  </a:lnTo>
                  <a:lnTo>
                    <a:pt x="980" y="658"/>
                  </a:lnTo>
                  <a:lnTo>
                    <a:pt x="931" y="636"/>
                  </a:lnTo>
                  <a:lnTo>
                    <a:pt x="906" y="636"/>
                  </a:lnTo>
                  <a:lnTo>
                    <a:pt x="906" y="669"/>
                  </a:lnTo>
                  <a:lnTo>
                    <a:pt x="849" y="685"/>
                  </a:lnTo>
                  <a:lnTo>
                    <a:pt x="819" y="715"/>
                  </a:lnTo>
                  <a:lnTo>
                    <a:pt x="808" y="759"/>
                  </a:lnTo>
                  <a:lnTo>
                    <a:pt x="753" y="759"/>
                  </a:lnTo>
                  <a:lnTo>
                    <a:pt x="715" y="770"/>
                  </a:lnTo>
                  <a:lnTo>
                    <a:pt x="691" y="746"/>
                  </a:lnTo>
                  <a:lnTo>
                    <a:pt x="647" y="721"/>
                  </a:lnTo>
                  <a:lnTo>
                    <a:pt x="622" y="696"/>
                  </a:lnTo>
                  <a:lnTo>
                    <a:pt x="598" y="696"/>
                  </a:lnTo>
                  <a:lnTo>
                    <a:pt x="598" y="658"/>
                  </a:lnTo>
                  <a:lnTo>
                    <a:pt x="576" y="636"/>
                  </a:lnTo>
                  <a:lnTo>
                    <a:pt x="532" y="636"/>
                  </a:lnTo>
                  <a:lnTo>
                    <a:pt x="494" y="655"/>
                  </a:lnTo>
                  <a:lnTo>
                    <a:pt x="475" y="674"/>
                  </a:lnTo>
                  <a:lnTo>
                    <a:pt x="453" y="666"/>
                  </a:lnTo>
                  <a:lnTo>
                    <a:pt x="453" y="633"/>
                  </a:lnTo>
                  <a:lnTo>
                    <a:pt x="426" y="633"/>
                  </a:lnTo>
                  <a:lnTo>
                    <a:pt x="396" y="674"/>
                  </a:lnTo>
                  <a:lnTo>
                    <a:pt x="339" y="674"/>
                  </a:lnTo>
                  <a:lnTo>
                    <a:pt x="309" y="658"/>
                  </a:lnTo>
                  <a:lnTo>
                    <a:pt x="251" y="707"/>
                  </a:lnTo>
                  <a:lnTo>
                    <a:pt x="199" y="718"/>
                  </a:lnTo>
                  <a:lnTo>
                    <a:pt x="210" y="680"/>
                  </a:lnTo>
                  <a:lnTo>
                    <a:pt x="164" y="653"/>
                  </a:lnTo>
                  <a:lnTo>
                    <a:pt x="186" y="612"/>
                  </a:lnTo>
                  <a:lnTo>
                    <a:pt x="175" y="587"/>
                  </a:lnTo>
                  <a:lnTo>
                    <a:pt x="180" y="554"/>
                  </a:lnTo>
                  <a:lnTo>
                    <a:pt x="175" y="519"/>
                  </a:lnTo>
                  <a:lnTo>
                    <a:pt x="156" y="500"/>
                  </a:lnTo>
                  <a:lnTo>
                    <a:pt x="123" y="521"/>
                  </a:lnTo>
                  <a:lnTo>
                    <a:pt x="71" y="513"/>
                  </a:lnTo>
                  <a:lnTo>
                    <a:pt x="71" y="483"/>
                  </a:lnTo>
                  <a:lnTo>
                    <a:pt x="44" y="456"/>
                  </a:lnTo>
                  <a:lnTo>
                    <a:pt x="8" y="448"/>
                  </a:lnTo>
                  <a:lnTo>
                    <a:pt x="0" y="420"/>
                  </a:lnTo>
                  <a:lnTo>
                    <a:pt x="28" y="393"/>
                  </a:lnTo>
                  <a:lnTo>
                    <a:pt x="11" y="344"/>
                  </a:lnTo>
                  <a:lnTo>
                    <a:pt x="19" y="316"/>
                  </a:lnTo>
                  <a:lnTo>
                    <a:pt x="3" y="292"/>
                  </a:lnTo>
                  <a:lnTo>
                    <a:pt x="19" y="270"/>
                  </a:lnTo>
                  <a:lnTo>
                    <a:pt x="66" y="297"/>
                  </a:lnTo>
                  <a:lnTo>
                    <a:pt x="107" y="270"/>
                  </a:lnTo>
                  <a:lnTo>
                    <a:pt x="169" y="292"/>
                  </a:lnTo>
                  <a:lnTo>
                    <a:pt x="189" y="322"/>
                  </a:lnTo>
                  <a:lnTo>
                    <a:pt x="219" y="306"/>
                  </a:lnTo>
                  <a:lnTo>
                    <a:pt x="219" y="276"/>
                  </a:lnTo>
                  <a:lnTo>
                    <a:pt x="251" y="254"/>
                  </a:lnTo>
                  <a:lnTo>
                    <a:pt x="279" y="281"/>
                  </a:lnTo>
                  <a:lnTo>
                    <a:pt x="336" y="267"/>
                  </a:lnTo>
                  <a:lnTo>
                    <a:pt x="336" y="248"/>
                  </a:lnTo>
                  <a:lnTo>
                    <a:pt x="300" y="213"/>
                  </a:lnTo>
                  <a:lnTo>
                    <a:pt x="320" y="177"/>
                  </a:lnTo>
                  <a:lnTo>
                    <a:pt x="298" y="155"/>
                  </a:lnTo>
                  <a:lnTo>
                    <a:pt x="306" y="131"/>
                  </a:lnTo>
                  <a:lnTo>
                    <a:pt x="287" y="87"/>
                  </a:lnTo>
                  <a:lnTo>
                    <a:pt x="298" y="4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ysClr val="window" lastClr="FFFFFF">
                <a:alpha val="26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89" name="Freeform 15">
              <a:extLst>
                <a:ext uri="{FF2B5EF4-FFF2-40B4-BE49-F238E27FC236}">
                  <a16:creationId xmlns:a16="http://schemas.microsoft.com/office/drawing/2014/main" id="{14AC4169-2739-4089-A656-684F53D49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648" y="2448532"/>
              <a:ext cx="1195162" cy="897502"/>
            </a:xfrm>
            <a:custGeom>
              <a:avLst/>
              <a:gdLst>
                <a:gd name="T0" fmla="*/ 100 w 290"/>
                <a:gd name="T1" fmla="*/ 209 h 211"/>
                <a:gd name="T2" fmla="*/ 89 w 290"/>
                <a:gd name="T3" fmla="*/ 193 h 211"/>
                <a:gd name="T4" fmla="*/ 57 w 290"/>
                <a:gd name="T5" fmla="*/ 158 h 211"/>
                <a:gd name="T6" fmla="*/ 28 w 290"/>
                <a:gd name="T7" fmla="*/ 131 h 211"/>
                <a:gd name="T8" fmla="*/ 23 w 290"/>
                <a:gd name="T9" fmla="*/ 103 h 211"/>
                <a:gd name="T10" fmla="*/ 0 w 290"/>
                <a:gd name="T11" fmla="*/ 73 h 211"/>
                <a:gd name="T12" fmla="*/ 1 w 290"/>
                <a:gd name="T13" fmla="*/ 46 h 211"/>
                <a:gd name="T14" fmla="*/ 24 w 290"/>
                <a:gd name="T15" fmla="*/ 50 h 211"/>
                <a:gd name="T16" fmla="*/ 34 w 290"/>
                <a:gd name="T17" fmla="*/ 63 h 211"/>
                <a:gd name="T18" fmla="*/ 36 w 290"/>
                <a:gd name="T19" fmla="*/ 78 h 211"/>
                <a:gd name="T20" fmla="*/ 42 w 290"/>
                <a:gd name="T21" fmla="*/ 98 h 211"/>
                <a:gd name="T22" fmla="*/ 55 w 290"/>
                <a:gd name="T23" fmla="*/ 86 h 211"/>
                <a:gd name="T24" fmla="*/ 67 w 290"/>
                <a:gd name="T25" fmla="*/ 64 h 211"/>
                <a:gd name="T26" fmla="*/ 95 w 290"/>
                <a:gd name="T27" fmla="*/ 34 h 211"/>
                <a:gd name="T28" fmla="*/ 102 w 290"/>
                <a:gd name="T29" fmla="*/ 19 h 211"/>
                <a:gd name="T30" fmla="*/ 140 w 290"/>
                <a:gd name="T31" fmla="*/ 13 h 211"/>
                <a:gd name="T32" fmla="*/ 158 w 290"/>
                <a:gd name="T33" fmla="*/ 5 h 211"/>
                <a:gd name="T34" fmla="*/ 203 w 290"/>
                <a:gd name="T35" fmla="*/ 16 h 211"/>
                <a:gd name="T36" fmla="*/ 234 w 290"/>
                <a:gd name="T37" fmla="*/ 27 h 211"/>
                <a:gd name="T38" fmla="*/ 245 w 290"/>
                <a:gd name="T39" fmla="*/ 41 h 211"/>
                <a:gd name="T40" fmla="*/ 278 w 290"/>
                <a:gd name="T41" fmla="*/ 49 h 211"/>
                <a:gd name="T42" fmla="*/ 274 w 290"/>
                <a:gd name="T43" fmla="*/ 69 h 211"/>
                <a:gd name="T44" fmla="*/ 279 w 290"/>
                <a:gd name="T45" fmla="*/ 91 h 211"/>
                <a:gd name="T46" fmla="*/ 285 w 290"/>
                <a:gd name="T47" fmla="*/ 113 h 211"/>
                <a:gd name="T48" fmla="*/ 290 w 290"/>
                <a:gd name="T49" fmla="*/ 138 h 211"/>
                <a:gd name="T50" fmla="*/ 271 w 290"/>
                <a:gd name="T51" fmla="*/ 159 h 211"/>
                <a:gd name="T52" fmla="*/ 255 w 290"/>
                <a:gd name="T53" fmla="*/ 165 h 211"/>
                <a:gd name="T54" fmla="*/ 205 w 290"/>
                <a:gd name="T55" fmla="*/ 184 h 211"/>
                <a:gd name="T56" fmla="*/ 197 w 290"/>
                <a:gd name="T57" fmla="*/ 204 h 211"/>
                <a:gd name="T58" fmla="*/ 177 w 290"/>
                <a:gd name="T59" fmla="*/ 201 h 211"/>
                <a:gd name="T60" fmla="*/ 147 w 290"/>
                <a:gd name="T61" fmla="*/ 199 h 211"/>
                <a:gd name="T62" fmla="*/ 125 w 290"/>
                <a:gd name="T63" fmla="*/ 20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0" h="211">
                  <a:moveTo>
                    <a:pt x="115" y="210"/>
                  </a:moveTo>
                  <a:cubicBezTo>
                    <a:pt x="100" y="209"/>
                    <a:pt x="100" y="209"/>
                    <a:pt x="100" y="209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89" y="193"/>
                    <a:pt x="89" y="193"/>
                    <a:pt x="89" y="193"/>
                  </a:cubicBezTo>
                  <a:cubicBezTo>
                    <a:pt x="89" y="180"/>
                    <a:pt x="89" y="180"/>
                    <a:pt x="89" y="180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28" y="131"/>
                    <a:pt x="28" y="131"/>
                    <a:pt x="28" y="131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98"/>
                    <a:pt x="42" y="98"/>
                    <a:pt x="42" y="98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86"/>
                    <a:pt x="52" y="79"/>
                    <a:pt x="55" y="76"/>
                  </a:cubicBezTo>
                  <a:cubicBezTo>
                    <a:pt x="58" y="73"/>
                    <a:pt x="67" y="64"/>
                    <a:pt x="67" y="64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203" y="16"/>
                    <a:pt x="203" y="16"/>
                    <a:pt x="203" y="16"/>
                  </a:cubicBezTo>
                  <a:cubicBezTo>
                    <a:pt x="213" y="27"/>
                    <a:pt x="213" y="27"/>
                    <a:pt x="213" y="27"/>
                  </a:cubicBezTo>
                  <a:cubicBezTo>
                    <a:pt x="234" y="27"/>
                    <a:pt x="234" y="27"/>
                    <a:pt x="234" y="27"/>
                  </a:cubicBezTo>
                  <a:cubicBezTo>
                    <a:pt x="245" y="31"/>
                    <a:pt x="245" y="31"/>
                    <a:pt x="245" y="31"/>
                  </a:cubicBezTo>
                  <a:cubicBezTo>
                    <a:pt x="245" y="41"/>
                    <a:pt x="245" y="41"/>
                    <a:pt x="245" y="41"/>
                  </a:cubicBezTo>
                  <a:cubicBezTo>
                    <a:pt x="268" y="38"/>
                    <a:pt x="268" y="38"/>
                    <a:pt x="268" y="38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68" y="58"/>
                    <a:pt x="268" y="58"/>
                    <a:pt x="268" y="58"/>
                  </a:cubicBezTo>
                  <a:cubicBezTo>
                    <a:pt x="274" y="69"/>
                    <a:pt x="274" y="69"/>
                    <a:pt x="274" y="69"/>
                  </a:cubicBezTo>
                  <a:cubicBezTo>
                    <a:pt x="270" y="82"/>
                    <a:pt x="270" y="82"/>
                    <a:pt x="270" y="82"/>
                  </a:cubicBezTo>
                  <a:cubicBezTo>
                    <a:pt x="279" y="91"/>
                    <a:pt x="279" y="91"/>
                    <a:pt x="279" y="91"/>
                  </a:cubicBezTo>
                  <a:cubicBezTo>
                    <a:pt x="275" y="99"/>
                    <a:pt x="275" y="99"/>
                    <a:pt x="275" y="99"/>
                  </a:cubicBezTo>
                  <a:cubicBezTo>
                    <a:pt x="285" y="113"/>
                    <a:pt x="285" y="113"/>
                    <a:pt x="285" y="113"/>
                  </a:cubicBezTo>
                  <a:cubicBezTo>
                    <a:pt x="275" y="123"/>
                    <a:pt x="275" y="123"/>
                    <a:pt x="275" y="123"/>
                  </a:cubicBezTo>
                  <a:cubicBezTo>
                    <a:pt x="290" y="138"/>
                    <a:pt x="290" y="138"/>
                    <a:pt x="290" y="138"/>
                  </a:cubicBezTo>
                  <a:cubicBezTo>
                    <a:pt x="283" y="155"/>
                    <a:pt x="283" y="155"/>
                    <a:pt x="283" y="155"/>
                  </a:cubicBezTo>
                  <a:cubicBezTo>
                    <a:pt x="271" y="159"/>
                    <a:pt x="271" y="159"/>
                    <a:pt x="271" y="159"/>
                  </a:cubicBezTo>
                  <a:cubicBezTo>
                    <a:pt x="271" y="177"/>
                    <a:pt x="271" y="177"/>
                    <a:pt x="271" y="177"/>
                  </a:cubicBezTo>
                  <a:cubicBezTo>
                    <a:pt x="255" y="165"/>
                    <a:pt x="255" y="165"/>
                    <a:pt x="255" y="165"/>
                  </a:cubicBezTo>
                  <a:cubicBezTo>
                    <a:pt x="238" y="163"/>
                    <a:pt x="238" y="163"/>
                    <a:pt x="238" y="163"/>
                  </a:cubicBezTo>
                  <a:cubicBezTo>
                    <a:pt x="205" y="184"/>
                    <a:pt x="205" y="184"/>
                    <a:pt x="205" y="184"/>
                  </a:cubicBezTo>
                  <a:cubicBezTo>
                    <a:pt x="205" y="196"/>
                    <a:pt x="205" y="196"/>
                    <a:pt x="205" y="196"/>
                  </a:cubicBezTo>
                  <a:cubicBezTo>
                    <a:pt x="197" y="204"/>
                    <a:pt x="197" y="204"/>
                    <a:pt x="197" y="204"/>
                  </a:cubicBezTo>
                  <a:cubicBezTo>
                    <a:pt x="184" y="197"/>
                    <a:pt x="184" y="197"/>
                    <a:pt x="184" y="197"/>
                  </a:cubicBezTo>
                  <a:cubicBezTo>
                    <a:pt x="177" y="201"/>
                    <a:pt x="177" y="201"/>
                    <a:pt x="177" y="201"/>
                  </a:cubicBezTo>
                  <a:cubicBezTo>
                    <a:pt x="163" y="193"/>
                    <a:pt x="163" y="193"/>
                    <a:pt x="163" y="193"/>
                  </a:cubicBezTo>
                  <a:cubicBezTo>
                    <a:pt x="147" y="199"/>
                    <a:pt x="147" y="199"/>
                    <a:pt x="147" y="199"/>
                  </a:cubicBezTo>
                  <a:cubicBezTo>
                    <a:pt x="136" y="211"/>
                    <a:pt x="136" y="211"/>
                    <a:pt x="136" y="211"/>
                  </a:cubicBezTo>
                  <a:cubicBezTo>
                    <a:pt x="125" y="201"/>
                    <a:pt x="125" y="201"/>
                    <a:pt x="125" y="201"/>
                  </a:cubicBezTo>
                  <a:cubicBezTo>
                    <a:pt x="115" y="210"/>
                    <a:pt x="115" y="210"/>
                    <a:pt x="115" y="210"/>
                  </a:cubicBezTo>
                  <a:close/>
                </a:path>
              </a:pathLst>
            </a:custGeom>
            <a:solidFill>
              <a:sysClr val="window" lastClr="FFFFFF">
                <a:alpha val="7000"/>
              </a:sysClr>
            </a:solidFill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91" name="Freeform 16">
              <a:extLst>
                <a:ext uri="{FF2B5EF4-FFF2-40B4-BE49-F238E27FC236}">
                  <a16:creationId xmlns:a16="http://schemas.microsoft.com/office/drawing/2014/main" id="{D2FAEBD9-AD44-4ECF-9365-8A7830FCE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1410" y="1572806"/>
              <a:ext cx="1276650" cy="880391"/>
            </a:xfrm>
            <a:custGeom>
              <a:avLst/>
              <a:gdLst>
                <a:gd name="T0" fmla="*/ 808 w 846"/>
                <a:gd name="T1" fmla="*/ 281 h 566"/>
                <a:gd name="T2" fmla="*/ 816 w 846"/>
                <a:gd name="T3" fmla="*/ 372 h 566"/>
                <a:gd name="T4" fmla="*/ 830 w 846"/>
                <a:gd name="T5" fmla="*/ 418 h 566"/>
                <a:gd name="T6" fmla="*/ 846 w 846"/>
                <a:gd name="T7" fmla="*/ 489 h 566"/>
                <a:gd name="T8" fmla="*/ 789 w 846"/>
                <a:gd name="T9" fmla="*/ 522 h 566"/>
                <a:gd name="T10" fmla="*/ 729 w 846"/>
                <a:gd name="T11" fmla="*/ 517 h 566"/>
                <a:gd name="T12" fmla="*/ 699 w 846"/>
                <a:gd name="T13" fmla="*/ 563 h 566"/>
                <a:gd name="T14" fmla="*/ 617 w 846"/>
                <a:gd name="T15" fmla="*/ 511 h 566"/>
                <a:gd name="T16" fmla="*/ 529 w 846"/>
                <a:gd name="T17" fmla="*/ 511 h 566"/>
                <a:gd name="T18" fmla="*/ 499 w 846"/>
                <a:gd name="T19" fmla="*/ 476 h 566"/>
                <a:gd name="T20" fmla="*/ 437 w 846"/>
                <a:gd name="T21" fmla="*/ 435 h 566"/>
                <a:gd name="T22" fmla="*/ 379 w 846"/>
                <a:gd name="T23" fmla="*/ 410 h 566"/>
                <a:gd name="T24" fmla="*/ 317 w 846"/>
                <a:gd name="T25" fmla="*/ 495 h 566"/>
                <a:gd name="T26" fmla="*/ 270 w 846"/>
                <a:gd name="T27" fmla="*/ 486 h 566"/>
                <a:gd name="T28" fmla="*/ 224 w 846"/>
                <a:gd name="T29" fmla="*/ 552 h 566"/>
                <a:gd name="T30" fmla="*/ 156 w 846"/>
                <a:gd name="T31" fmla="*/ 525 h 566"/>
                <a:gd name="T32" fmla="*/ 63 w 846"/>
                <a:gd name="T33" fmla="*/ 492 h 566"/>
                <a:gd name="T34" fmla="*/ 19 w 846"/>
                <a:gd name="T35" fmla="*/ 394 h 566"/>
                <a:gd name="T36" fmla="*/ 25 w 846"/>
                <a:gd name="T37" fmla="*/ 322 h 566"/>
                <a:gd name="T38" fmla="*/ 49 w 846"/>
                <a:gd name="T39" fmla="*/ 273 h 566"/>
                <a:gd name="T40" fmla="*/ 68 w 846"/>
                <a:gd name="T41" fmla="*/ 210 h 566"/>
                <a:gd name="T42" fmla="*/ 147 w 846"/>
                <a:gd name="T43" fmla="*/ 230 h 566"/>
                <a:gd name="T44" fmla="*/ 191 w 846"/>
                <a:gd name="T45" fmla="*/ 175 h 566"/>
                <a:gd name="T46" fmla="*/ 322 w 846"/>
                <a:gd name="T47" fmla="*/ 159 h 566"/>
                <a:gd name="T48" fmla="*/ 420 w 846"/>
                <a:gd name="T49" fmla="*/ 159 h 566"/>
                <a:gd name="T50" fmla="*/ 445 w 846"/>
                <a:gd name="T51" fmla="*/ 52 h 566"/>
                <a:gd name="T52" fmla="*/ 442 w 846"/>
                <a:gd name="T53" fmla="*/ 0 h 566"/>
                <a:gd name="T54" fmla="*/ 508 w 846"/>
                <a:gd name="T55" fmla="*/ 22 h 566"/>
                <a:gd name="T56" fmla="*/ 562 w 846"/>
                <a:gd name="T57" fmla="*/ 36 h 566"/>
                <a:gd name="T58" fmla="*/ 622 w 846"/>
                <a:gd name="T59" fmla="*/ 60 h 566"/>
                <a:gd name="T60" fmla="*/ 625 w 846"/>
                <a:gd name="T61" fmla="*/ 142 h 566"/>
                <a:gd name="T62" fmla="*/ 677 w 846"/>
                <a:gd name="T63" fmla="*/ 197 h 566"/>
                <a:gd name="T64" fmla="*/ 690 w 846"/>
                <a:gd name="T65" fmla="*/ 254 h 566"/>
                <a:gd name="T66" fmla="*/ 772 w 846"/>
                <a:gd name="T67" fmla="*/ 241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6" h="566">
                  <a:moveTo>
                    <a:pt x="772" y="241"/>
                  </a:moveTo>
                  <a:lnTo>
                    <a:pt x="808" y="281"/>
                  </a:lnTo>
                  <a:lnTo>
                    <a:pt x="797" y="328"/>
                  </a:lnTo>
                  <a:lnTo>
                    <a:pt x="816" y="372"/>
                  </a:lnTo>
                  <a:lnTo>
                    <a:pt x="808" y="396"/>
                  </a:lnTo>
                  <a:lnTo>
                    <a:pt x="830" y="418"/>
                  </a:lnTo>
                  <a:lnTo>
                    <a:pt x="810" y="454"/>
                  </a:lnTo>
                  <a:lnTo>
                    <a:pt x="846" y="489"/>
                  </a:lnTo>
                  <a:lnTo>
                    <a:pt x="846" y="508"/>
                  </a:lnTo>
                  <a:lnTo>
                    <a:pt x="789" y="522"/>
                  </a:lnTo>
                  <a:lnTo>
                    <a:pt x="761" y="495"/>
                  </a:lnTo>
                  <a:lnTo>
                    <a:pt x="729" y="517"/>
                  </a:lnTo>
                  <a:lnTo>
                    <a:pt x="729" y="547"/>
                  </a:lnTo>
                  <a:lnTo>
                    <a:pt x="699" y="563"/>
                  </a:lnTo>
                  <a:lnTo>
                    <a:pt x="679" y="533"/>
                  </a:lnTo>
                  <a:lnTo>
                    <a:pt x="617" y="511"/>
                  </a:lnTo>
                  <a:lnTo>
                    <a:pt x="576" y="538"/>
                  </a:lnTo>
                  <a:lnTo>
                    <a:pt x="529" y="511"/>
                  </a:lnTo>
                  <a:lnTo>
                    <a:pt x="499" y="497"/>
                  </a:lnTo>
                  <a:lnTo>
                    <a:pt x="499" y="476"/>
                  </a:lnTo>
                  <a:lnTo>
                    <a:pt x="456" y="454"/>
                  </a:lnTo>
                  <a:lnTo>
                    <a:pt x="437" y="435"/>
                  </a:lnTo>
                  <a:lnTo>
                    <a:pt x="404" y="435"/>
                  </a:lnTo>
                  <a:lnTo>
                    <a:pt x="379" y="410"/>
                  </a:lnTo>
                  <a:lnTo>
                    <a:pt x="357" y="451"/>
                  </a:lnTo>
                  <a:lnTo>
                    <a:pt x="317" y="495"/>
                  </a:lnTo>
                  <a:lnTo>
                    <a:pt x="306" y="481"/>
                  </a:lnTo>
                  <a:lnTo>
                    <a:pt x="270" y="486"/>
                  </a:lnTo>
                  <a:lnTo>
                    <a:pt x="270" y="514"/>
                  </a:lnTo>
                  <a:lnTo>
                    <a:pt x="224" y="552"/>
                  </a:lnTo>
                  <a:lnTo>
                    <a:pt x="169" y="566"/>
                  </a:lnTo>
                  <a:lnTo>
                    <a:pt x="156" y="525"/>
                  </a:lnTo>
                  <a:lnTo>
                    <a:pt x="93" y="527"/>
                  </a:lnTo>
                  <a:lnTo>
                    <a:pt x="63" y="492"/>
                  </a:lnTo>
                  <a:lnTo>
                    <a:pt x="19" y="424"/>
                  </a:lnTo>
                  <a:lnTo>
                    <a:pt x="19" y="394"/>
                  </a:lnTo>
                  <a:lnTo>
                    <a:pt x="0" y="361"/>
                  </a:lnTo>
                  <a:lnTo>
                    <a:pt x="25" y="322"/>
                  </a:lnTo>
                  <a:lnTo>
                    <a:pt x="49" y="298"/>
                  </a:lnTo>
                  <a:lnTo>
                    <a:pt x="49" y="273"/>
                  </a:lnTo>
                  <a:lnTo>
                    <a:pt x="76" y="246"/>
                  </a:lnTo>
                  <a:lnTo>
                    <a:pt x="68" y="210"/>
                  </a:lnTo>
                  <a:lnTo>
                    <a:pt x="109" y="216"/>
                  </a:lnTo>
                  <a:lnTo>
                    <a:pt x="147" y="230"/>
                  </a:lnTo>
                  <a:lnTo>
                    <a:pt x="153" y="189"/>
                  </a:lnTo>
                  <a:lnTo>
                    <a:pt x="191" y="175"/>
                  </a:lnTo>
                  <a:lnTo>
                    <a:pt x="289" y="205"/>
                  </a:lnTo>
                  <a:lnTo>
                    <a:pt x="322" y="159"/>
                  </a:lnTo>
                  <a:lnTo>
                    <a:pt x="379" y="156"/>
                  </a:lnTo>
                  <a:lnTo>
                    <a:pt x="420" y="159"/>
                  </a:lnTo>
                  <a:lnTo>
                    <a:pt x="431" y="104"/>
                  </a:lnTo>
                  <a:lnTo>
                    <a:pt x="445" y="52"/>
                  </a:lnTo>
                  <a:lnTo>
                    <a:pt x="417" y="25"/>
                  </a:lnTo>
                  <a:lnTo>
                    <a:pt x="442" y="0"/>
                  </a:lnTo>
                  <a:lnTo>
                    <a:pt x="486" y="0"/>
                  </a:lnTo>
                  <a:lnTo>
                    <a:pt x="508" y="22"/>
                  </a:lnTo>
                  <a:lnTo>
                    <a:pt x="543" y="3"/>
                  </a:lnTo>
                  <a:lnTo>
                    <a:pt x="562" y="36"/>
                  </a:lnTo>
                  <a:lnTo>
                    <a:pt x="589" y="22"/>
                  </a:lnTo>
                  <a:lnTo>
                    <a:pt x="622" y="60"/>
                  </a:lnTo>
                  <a:lnTo>
                    <a:pt x="608" y="93"/>
                  </a:lnTo>
                  <a:lnTo>
                    <a:pt x="625" y="142"/>
                  </a:lnTo>
                  <a:lnTo>
                    <a:pt x="652" y="169"/>
                  </a:lnTo>
                  <a:lnTo>
                    <a:pt x="677" y="197"/>
                  </a:lnTo>
                  <a:lnTo>
                    <a:pt x="682" y="243"/>
                  </a:lnTo>
                  <a:lnTo>
                    <a:pt x="690" y="254"/>
                  </a:lnTo>
                  <a:lnTo>
                    <a:pt x="726" y="221"/>
                  </a:lnTo>
                  <a:lnTo>
                    <a:pt x="772" y="241"/>
                  </a:lnTo>
                  <a:lnTo>
                    <a:pt x="772" y="241"/>
                  </a:lnTo>
                  <a:close/>
                </a:path>
              </a:pathLst>
            </a:custGeom>
            <a:solidFill>
              <a:sysClr val="window" lastClr="FFFFFF">
                <a:alpha val="75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92" name="Freeform 17">
              <a:extLst>
                <a:ext uri="{FF2B5EF4-FFF2-40B4-BE49-F238E27FC236}">
                  <a16:creationId xmlns:a16="http://schemas.microsoft.com/office/drawing/2014/main" id="{794B4017-929A-490C-88CE-45F77700C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6738" y="3451804"/>
              <a:ext cx="1545259" cy="1469912"/>
            </a:xfrm>
            <a:custGeom>
              <a:avLst/>
              <a:gdLst>
                <a:gd name="T0" fmla="*/ 958 w 1024"/>
                <a:gd name="T1" fmla="*/ 235 h 945"/>
                <a:gd name="T2" fmla="*/ 882 w 1024"/>
                <a:gd name="T3" fmla="*/ 183 h 945"/>
                <a:gd name="T4" fmla="*/ 786 w 1024"/>
                <a:gd name="T5" fmla="*/ 131 h 945"/>
                <a:gd name="T6" fmla="*/ 745 w 1024"/>
                <a:gd name="T7" fmla="*/ 109 h 945"/>
                <a:gd name="T8" fmla="*/ 707 w 1024"/>
                <a:gd name="T9" fmla="*/ 169 h 945"/>
                <a:gd name="T10" fmla="*/ 639 w 1024"/>
                <a:gd name="T11" fmla="*/ 142 h 945"/>
                <a:gd name="T12" fmla="*/ 609 w 1024"/>
                <a:gd name="T13" fmla="*/ 95 h 945"/>
                <a:gd name="T14" fmla="*/ 560 w 1024"/>
                <a:gd name="T15" fmla="*/ 65 h 945"/>
                <a:gd name="T16" fmla="*/ 462 w 1024"/>
                <a:gd name="T17" fmla="*/ 41 h 945"/>
                <a:gd name="T18" fmla="*/ 374 w 1024"/>
                <a:gd name="T19" fmla="*/ 3 h 945"/>
                <a:gd name="T20" fmla="*/ 355 w 1024"/>
                <a:gd name="T21" fmla="*/ 57 h 945"/>
                <a:gd name="T22" fmla="*/ 309 w 1024"/>
                <a:gd name="T23" fmla="*/ 82 h 945"/>
                <a:gd name="T24" fmla="*/ 257 w 1024"/>
                <a:gd name="T25" fmla="*/ 98 h 945"/>
                <a:gd name="T26" fmla="*/ 216 w 1024"/>
                <a:gd name="T27" fmla="*/ 104 h 945"/>
                <a:gd name="T28" fmla="*/ 189 w 1024"/>
                <a:gd name="T29" fmla="*/ 147 h 945"/>
                <a:gd name="T30" fmla="*/ 232 w 1024"/>
                <a:gd name="T31" fmla="*/ 202 h 945"/>
                <a:gd name="T32" fmla="*/ 208 w 1024"/>
                <a:gd name="T33" fmla="*/ 251 h 945"/>
                <a:gd name="T34" fmla="*/ 172 w 1024"/>
                <a:gd name="T35" fmla="*/ 265 h 945"/>
                <a:gd name="T36" fmla="*/ 107 w 1024"/>
                <a:gd name="T37" fmla="*/ 262 h 945"/>
                <a:gd name="T38" fmla="*/ 25 w 1024"/>
                <a:gd name="T39" fmla="*/ 287 h 945"/>
                <a:gd name="T40" fmla="*/ 9 w 1024"/>
                <a:gd name="T41" fmla="*/ 333 h 945"/>
                <a:gd name="T42" fmla="*/ 17 w 1024"/>
                <a:gd name="T43" fmla="*/ 412 h 945"/>
                <a:gd name="T44" fmla="*/ 0 w 1024"/>
                <a:gd name="T45" fmla="*/ 481 h 945"/>
                <a:gd name="T46" fmla="*/ 9 w 1024"/>
                <a:gd name="T47" fmla="*/ 541 h 945"/>
                <a:gd name="T48" fmla="*/ 58 w 1024"/>
                <a:gd name="T49" fmla="*/ 596 h 945"/>
                <a:gd name="T50" fmla="*/ 120 w 1024"/>
                <a:gd name="T51" fmla="*/ 601 h 945"/>
                <a:gd name="T52" fmla="*/ 170 w 1024"/>
                <a:gd name="T53" fmla="*/ 661 h 945"/>
                <a:gd name="T54" fmla="*/ 246 w 1024"/>
                <a:gd name="T55" fmla="*/ 661 h 945"/>
                <a:gd name="T56" fmla="*/ 309 w 1024"/>
                <a:gd name="T57" fmla="*/ 680 h 945"/>
                <a:gd name="T58" fmla="*/ 339 w 1024"/>
                <a:gd name="T59" fmla="*/ 751 h 945"/>
                <a:gd name="T60" fmla="*/ 432 w 1024"/>
                <a:gd name="T61" fmla="*/ 743 h 945"/>
                <a:gd name="T62" fmla="*/ 470 w 1024"/>
                <a:gd name="T63" fmla="*/ 803 h 945"/>
                <a:gd name="T64" fmla="*/ 432 w 1024"/>
                <a:gd name="T65" fmla="*/ 847 h 945"/>
                <a:gd name="T66" fmla="*/ 426 w 1024"/>
                <a:gd name="T67" fmla="*/ 904 h 945"/>
                <a:gd name="T68" fmla="*/ 475 w 1024"/>
                <a:gd name="T69" fmla="*/ 926 h 945"/>
                <a:gd name="T70" fmla="*/ 535 w 1024"/>
                <a:gd name="T71" fmla="*/ 913 h 945"/>
                <a:gd name="T72" fmla="*/ 587 w 1024"/>
                <a:gd name="T73" fmla="*/ 904 h 945"/>
                <a:gd name="T74" fmla="*/ 625 w 1024"/>
                <a:gd name="T75" fmla="*/ 872 h 945"/>
                <a:gd name="T76" fmla="*/ 674 w 1024"/>
                <a:gd name="T77" fmla="*/ 841 h 945"/>
                <a:gd name="T78" fmla="*/ 751 w 1024"/>
                <a:gd name="T79" fmla="*/ 847 h 945"/>
                <a:gd name="T80" fmla="*/ 811 w 1024"/>
                <a:gd name="T81" fmla="*/ 844 h 945"/>
                <a:gd name="T82" fmla="*/ 860 w 1024"/>
                <a:gd name="T83" fmla="*/ 800 h 945"/>
                <a:gd name="T84" fmla="*/ 901 w 1024"/>
                <a:gd name="T85" fmla="*/ 773 h 945"/>
                <a:gd name="T86" fmla="*/ 934 w 1024"/>
                <a:gd name="T87" fmla="*/ 749 h 945"/>
                <a:gd name="T88" fmla="*/ 898 w 1024"/>
                <a:gd name="T89" fmla="*/ 702 h 945"/>
                <a:gd name="T90" fmla="*/ 901 w 1024"/>
                <a:gd name="T91" fmla="*/ 650 h 945"/>
                <a:gd name="T92" fmla="*/ 931 w 1024"/>
                <a:gd name="T93" fmla="*/ 604 h 945"/>
                <a:gd name="T94" fmla="*/ 936 w 1024"/>
                <a:gd name="T95" fmla="*/ 557 h 945"/>
                <a:gd name="T96" fmla="*/ 1002 w 1024"/>
                <a:gd name="T97" fmla="*/ 508 h 945"/>
                <a:gd name="T98" fmla="*/ 988 w 1024"/>
                <a:gd name="T99" fmla="*/ 426 h 945"/>
                <a:gd name="T100" fmla="*/ 985 w 1024"/>
                <a:gd name="T101" fmla="*/ 361 h 945"/>
                <a:gd name="T102" fmla="*/ 1024 w 1024"/>
                <a:gd name="T103" fmla="*/ 325 h 945"/>
                <a:gd name="T104" fmla="*/ 1002 w 1024"/>
                <a:gd name="T105" fmla="*/ 276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4" h="945">
                  <a:moveTo>
                    <a:pt x="1002" y="276"/>
                  </a:moveTo>
                  <a:lnTo>
                    <a:pt x="958" y="235"/>
                  </a:lnTo>
                  <a:lnTo>
                    <a:pt x="923" y="235"/>
                  </a:lnTo>
                  <a:lnTo>
                    <a:pt x="882" y="183"/>
                  </a:lnTo>
                  <a:lnTo>
                    <a:pt x="800" y="164"/>
                  </a:lnTo>
                  <a:lnTo>
                    <a:pt x="786" y="131"/>
                  </a:lnTo>
                  <a:lnTo>
                    <a:pt x="745" y="131"/>
                  </a:lnTo>
                  <a:lnTo>
                    <a:pt x="745" y="109"/>
                  </a:lnTo>
                  <a:lnTo>
                    <a:pt x="707" y="136"/>
                  </a:lnTo>
                  <a:lnTo>
                    <a:pt x="707" y="169"/>
                  </a:lnTo>
                  <a:lnTo>
                    <a:pt x="661" y="153"/>
                  </a:lnTo>
                  <a:lnTo>
                    <a:pt x="639" y="142"/>
                  </a:lnTo>
                  <a:lnTo>
                    <a:pt x="639" y="112"/>
                  </a:lnTo>
                  <a:lnTo>
                    <a:pt x="609" y="95"/>
                  </a:lnTo>
                  <a:lnTo>
                    <a:pt x="584" y="93"/>
                  </a:lnTo>
                  <a:lnTo>
                    <a:pt x="560" y="65"/>
                  </a:lnTo>
                  <a:lnTo>
                    <a:pt x="519" y="41"/>
                  </a:lnTo>
                  <a:lnTo>
                    <a:pt x="462" y="41"/>
                  </a:lnTo>
                  <a:lnTo>
                    <a:pt x="410" y="0"/>
                  </a:lnTo>
                  <a:lnTo>
                    <a:pt x="374" y="3"/>
                  </a:lnTo>
                  <a:lnTo>
                    <a:pt x="352" y="22"/>
                  </a:lnTo>
                  <a:lnTo>
                    <a:pt x="355" y="57"/>
                  </a:lnTo>
                  <a:lnTo>
                    <a:pt x="320" y="54"/>
                  </a:lnTo>
                  <a:lnTo>
                    <a:pt x="309" y="82"/>
                  </a:lnTo>
                  <a:lnTo>
                    <a:pt x="276" y="82"/>
                  </a:lnTo>
                  <a:lnTo>
                    <a:pt x="257" y="98"/>
                  </a:lnTo>
                  <a:lnTo>
                    <a:pt x="232" y="93"/>
                  </a:lnTo>
                  <a:lnTo>
                    <a:pt x="216" y="104"/>
                  </a:lnTo>
                  <a:lnTo>
                    <a:pt x="210" y="126"/>
                  </a:lnTo>
                  <a:lnTo>
                    <a:pt x="189" y="147"/>
                  </a:lnTo>
                  <a:lnTo>
                    <a:pt x="186" y="180"/>
                  </a:lnTo>
                  <a:lnTo>
                    <a:pt x="232" y="202"/>
                  </a:lnTo>
                  <a:lnTo>
                    <a:pt x="235" y="232"/>
                  </a:lnTo>
                  <a:lnTo>
                    <a:pt x="208" y="251"/>
                  </a:lnTo>
                  <a:lnTo>
                    <a:pt x="183" y="240"/>
                  </a:lnTo>
                  <a:lnTo>
                    <a:pt x="172" y="265"/>
                  </a:lnTo>
                  <a:lnTo>
                    <a:pt x="145" y="262"/>
                  </a:lnTo>
                  <a:lnTo>
                    <a:pt x="107" y="262"/>
                  </a:lnTo>
                  <a:lnTo>
                    <a:pt x="58" y="254"/>
                  </a:lnTo>
                  <a:lnTo>
                    <a:pt x="25" y="287"/>
                  </a:lnTo>
                  <a:lnTo>
                    <a:pt x="25" y="317"/>
                  </a:lnTo>
                  <a:lnTo>
                    <a:pt x="9" y="333"/>
                  </a:lnTo>
                  <a:lnTo>
                    <a:pt x="19" y="371"/>
                  </a:lnTo>
                  <a:lnTo>
                    <a:pt x="17" y="412"/>
                  </a:lnTo>
                  <a:lnTo>
                    <a:pt x="0" y="434"/>
                  </a:lnTo>
                  <a:lnTo>
                    <a:pt x="0" y="481"/>
                  </a:lnTo>
                  <a:lnTo>
                    <a:pt x="17" y="514"/>
                  </a:lnTo>
                  <a:lnTo>
                    <a:pt x="9" y="541"/>
                  </a:lnTo>
                  <a:lnTo>
                    <a:pt x="25" y="571"/>
                  </a:lnTo>
                  <a:lnTo>
                    <a:pt x="58" y="596"/>
                  </a:lnTo>
                  <a:lnTo>
                    <a:pt x="85" y="582"/>
                  </a:lnTo>
                  <a:lnTo>
                    <a:pt x="120" y="601"/>
                  </a:lnTo>
                  <a:lnTo>
                    <a:pt x="137" y="631"/>
                  </a:lnTo>
                  <a:lnTo>
                    <a:pt x="170" y="661"/>
                  </a:lnTo>
                  <a:lnTo>
                    <a:pt x="200" y="645"/>
                  </a:lnTo>
                  <a:lnTo>
                    <a:pt x="246" y="661"/>
                  </a:lnTo>
                  <a:lnTo>
                    <a:pt x="290" y="653"/>
                  </a:lnTo>
                  <a:lnTo>
                    <a:pt x="309" y="680"/>
                  </a:lnTo>
                  <a:lnTo>
                    <a:pt x="301" y="713"/>
                  </a:lnTo>
                  <a:lnTo>
                    <a:pt x="339" y="751"/>
                  </a:lnTo>
                  <a:lnTo>
                    <a:pt x="391" y="751"/>
                  </a:lnTo>
                  <a:lnTo>
                    <a:pt x="432" y="743"/>
                  </a:lnTo>
                  <a:lnTo>
                    <a:pt x="472" y="779"/>
                  </a:lnTo>
                  <a:lnTo>
                    <a:pt x="470" y="803"/>
                  </a:lnTo>
                  <a:lnTo>
                    <a:pt x="437" y="809"/>
                  </a:lnTo>
                  <a:lnTo>
                    <a:pt x="432" y="847"/>
                  </a:lnTo>
                  <a:lnTo>
                    <a:pt x="399" y="880"/>
                  </a:lnTo>
                  <a:lnTo>
                    <a:pt x="426" y="904"/>
                  </a:lnTo>
                  <a:lnTo>
                    <a:pt x="451" y="940"/>
                  </a:lnTo>
                  <a:lnTo>
                    <a:pt x="475" y="926"/>
                  </a:lnTo>
                  <a:lnTo>
                    <a:pt x="502" y="945"/>
                  </a:lnTo>
                  <a:lnTo>
                    <a:pt x="535" y="913"/>
                  </a:lnTo>
                  <a:lnTo>
                    <a:pt x="568" y="937"/>
                  </a:lnTo>
                  <a:lnTo>
                    <a:pt x="587" y="904"/>
                  </a:lnTo>
                  <a:lnTo>
                    <a:pt x="606" y="899"/>
                  </a:lnTo>
                  <a:lnTo>
                    <a:pt x="625" y="872"/>
                  </a:lnTo>
                  <a:lnTo>
                    <a:pt x="661" y="872"/>
                  </a:lnTo>
                  <a:lnTo>
                    <a:pt x="674" y="841"/>
                  </a:lnTo>
                  <a:lnTo>
                    <a:pt x="715" y="822"/>
                  </a:lnTo>
                  <a:lnTo>
                    <a:pt x="751" y="847"/>
                  </a:lnTo>
                  <a:lnTo>
                    <a:pt x="775" y="833"/>
                  </a:lnTo>
                  <a:lnTo>
                    <a:pt x="811" y="844"/>
                  </a:lnTo>
                  <a:lnTo>
                    <a:pt x="844" y="828"/>
                  </a:lnTo>
                  <a:lnTo>
                    <a:pt x="860" y="800"/>
                  </a:lnTo>
                  <a:lnTo>
                    <a:pt x="887" y="806"/>
                  </a:lnTo>
                  <a:lnTo>
                    <a:pt x="901" y="773"/>
                  </a:lnTo>
                  <a:lnTo>
                    <a:pt x="923" y="768"/>
                  </a:lnTo>
                  <a:lnTo>
                    <a:pt x="934" y="749"/>
                  </a:lnTo>
                  <a:lnTo>
                    <a:pt x="906" y="729"/>
                  </a:lnTo>
                  <a:lnTo>
                    <a:pt x="898" y="702"/>
                  </a:lnTo>
                  <a:lnTo>
                    <a:pt x="931" y="680"/>
                  </a:lnTo>
                  <a:lnTo>
                    <a:pt x="901" y="650"/>
                  </a:lnTo>
                  <a:lnTo>
                    <a:pt x="909" y="623"/>
                  </a:lnTo>
                  <a:lnTo>
                    <a:pt x="931" y="604"/>
                  </a:lnTo>
                  <a:lnTo>
                    <a:pt x="909" y="576"/>
                  </a:lnTo>
                  <a:lnTo>
                    <a:pt x="936" y="557"/>
                  </a:lnTo>
                  <a:lnTo>
                    <a:pt x="947" y="535"/>
                  </a:lnTo>
                  <a:lnTo>
                    <a:pt x="1002" y="508"/>
                  </a:lnTo>
                  <a:lnTo>
                    <a:pt x="1002" y="456"/>
                  </a:lnTo>
                  <a:lnTo>
                    <a:pt x="988" y="426"/>
                  </a:lnTo>
                  <a:lnTo>
                    <a:pt x="1002" y="399"/>
                  </a:lnTo>
                  <a:lnTo>
                    <a:pt x="985" y="361"/>
                  </a:lnTo>
                  <a:lnTo>
                    <a:pt x="1015" y="344"/>
                  </a:lnTo>
                  <a:lnTo>
                    <a:pt x="1024" y="325"/>
                  </a:lnTo>
                  <a:lnTo>
                    <a:pt x="994" y="306"/>
                  </a:lnTo>
                  <a:lnTo>
                    <a:pt x="1002" y="276"/>
                  </a:lnTo>
                  <a:lnTo>
                    <a:pt x="1002" y="276"/>
                  </a:lnTo>
                  <a:close/>
                </a:path>
              </a:pathLst>
            </a:custGeom>
            <a:solidFill>
              <a:sysClr val="window" lastClr="FFFFFF">
                <a:alpha val="63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93" name="Freeform 18">
              <a:extLst>
                <a:ext uri="{FF2B5EF4-FFF2-40B4-BE49-F238E27FC236}">
                  <a16:creationId xmlns:a16="http://schemas.microsoft.com/office/drawing/2014/main" id="{2739AAD3-D67F-44C4-BD77-0238C55B9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7855" y="3825115"/>
              <a:ext cx="2111151" cy="1717230"/>
            </a:xfrm>
            <a:custGeom>
              <a:avLst/>
              <a:gdLst>
                <a:gd name="T0" fmla="*/ 32 w 1399"/>
                <a:gd name="T1" fmla="*/ 667 h 1104"/>
                <a:gd name="T2" fmla="*/ 62 w 1399"/>
                <a:gd name="T3" fmla="*/ 716 h 1104"/>
                <a:gd name="T4" fmla="*/ 133 w 1399"/>
                <a:gd name="T5" fmla="*/ 763 h 1104"/>
                <a:gd name="T6" fmla="*/ 177 w 1399"/>
                <a:gd name="T7" fmla="*/ 842 h 1104"/>
                <a:gd name="T8" fmla="*/ 223 w 1399"/>
                <a:gd name="T9" fmla="*/ 883 h 1104"/>
                <a:gd name="T10" fmla="*/ 311 w 1399"/>
                <a:gd name="T11" fmla="*/ 946 h 1104"/>
                <a:gd name="T12" fmla="*/ 319 w 1399"/>
                <a:gd name="T13" fmla="*/ 1011 h 1104"/>
                <a:gd name="T14" fmla="*/ 433 w 1399"/>
                <a:gd name="T15" fmla="*/ 1066 h 1104"/>
                <a:gd name="T16" fmla="*/ 543 w 1399"/>
                <a:gd name="T17" fmla="*/ 1104 h 1104"/>
                <a:gd name="T18" fmla="*/ 627 w 1399"/>
                <a:gd name="T19" fmla="*/ 1009 h 1104"/>
                <a:gd name="T20" fmla="*/ 704 w 1399"/>
                <a:gd name="T21" fmla="*/ 1050 h 1104"/>
                <a:gd name="T22" fmla="*/ 788 w 1399"/>
                <a:gd name="T23" fmla="*/ 1077 h 1104"/>
                <a:gd name="T24" fmla="*/ 802 w 1399"/>
                <a:gd name="T25" fmla="*/ 1011 h 1104"/>
                <a:gd name="T26" fmla="*/ 854 w 1399"/>
                <a:gd name="T27" fmla="*/ 918 h 1104"/>
                <a:gd name="T28" fmla="*/ 911 w 1399"/>
                <a:gd name="T29" fmla="*/ 875 h 1104"/>
                <a:gd name="T30" fmla="*/ 976 w 1399"/>
                <a:gd name="T31" fmla="*/ 875 h 1104"/>
                <a:gd name="T32" fmla="*/ 971 w 1399"/>
                <a:gd name="T33" fmla="*/ 815 h 1104"/>
                <a:gd name="T34" fmla="*/ 979 w 1399"/>
                <a:gd name="T35" fmla="*/ 716 h 1104"/>
                <a:gd name="T36" fmla="*/ 996 w 1399"/>
                <a:gd name="T37" fmla="*/ 623 h 1104"/>
                <a:gd name="T38" fmla="*/ 1091 w 1399"/>
                <a:gd name="T39" fmla="*/ 651 h 1104"/>
                <a:gd name="T40" fmla="*/ 1176 w 1399"/>
                <a:gd name="T41" fmla="*/ 683 h 1104"/>
                <a:gd name="T42" fmla="*/ 1241 w 1399"/>
                <a:gd name="T43" fmla="*/ 659 h 1104"/>
                <a:gd name="T44" fmla="*/ 1334 w 1399"/>
                <a:gd name="T45" fmla="*/ 705 h 1104"/>
                <a:gd name="T46" fmla="*/ 1378 w 1399"/>
                <a:gd name="T47" fmla="*/ 700 h 1104"/>
                <a:gd name="T48" fmla="*/ 1326 w 1399"/>
                <a:gd name="T49" fmla="*/ 640 h 1104"/>
                <a:gd name="T50" fmla="*/ 1364 w 1399"/>
                <a:gd name="T51" fmla="*/ 569 h 1104"/>
                <a:gd name="T52" fmla="*/ 1399 w 1399"/>
                <a:gd name="T53" fmla="*/ 539 h 1104"/>
                <a:gd name="T54" fmla="*/ 1318 w 1399"/>
                <a:gd name="T55" fmla="*/ 511 h 1104"/>
                <a:gd name="T56" fmla="*/ 1228 w 1399"/>
                <a:gd name="T57" fmla="*/ 473 h 1104"/>
                <a:gd name="T58" fmla="*/ 1217 w 1399"/>
                <a:gd name="T59" fmla="*/ 413 h 1104"/>
                <a:gd name="T60" fmla="*/ 1127 w 1399"/>
                <a:gd name="T61" fmla="*/ 405 h 1104"/>
                <a:gd name="T62" fmla="*/ 1064 w 1399"/>
                <a:gd name="T63" fmla="*/ 391 h 1104"/>
                <a:gd name="T64" fmla="*/ 1012 w 1399"/>
                <a:gd name="T65" fmla="*/ 342 h 1104"/>
                <a:gd name="T66" fmla="*/ 952 w 1399"/>
                <a:gd name="T67" fmla="*/ 331 h 1104"/>
                <a:gd name="T68" fmla="*/ 944 w 1399"/>
                <a:gd name="T69" fmla="*/ 274 h 1104"/>
                <a:gd name="T70" fmla="*/ 927 w 1399"/>
                <a:gd name="T71" fmla="*/ 194 h 1104"/>
                <a:gd name="T72" fmla="*/ 946 w 1399"/>
                <a:gd name="T73" fmla="*/ 131 h 1104"/>
                <a:gd name="T74" fmla="*/ 916 w 1399"/>
                <a:gd name="T75" fmla="*/ 66 h 1104"/>
                <a:gd name="T76" fmla="*/ 878 w 1399"/>
                <a:gd name="T77" fmla="*/ 36 h 1104"/>
                <a:gd name="T78" fmla="*/ 802 w 1399"/>
                <a:gd name="T79" fmla="*/ 22 h 1104"/>
                <a:gd name="T80" fmla="*/ 772 w 1399"/>
                <a:gd name="T81" fmla="*/ 88 h 1104"/>
                <a:gd name="T82" fmla="*/ 709 w 1399"/>
                <a:gd name="T83" fmla="*/ 93 h 1104"/>
                <a:gd name="T84" fmla="*/ 635 w 1399"/>
                <a:gd name="T85" fmla="*/ 85 h 1104"/>
                <a:gd name="T86" fmla="*/ 562 w 1399"/>
                <a:gd name="T87" fmla="*/ 90 h 1104"/>
                <a:gd name="T88" fmla="*/ 513 w 1399"/>
                <a:gd name="T89" fmla="*/ 60 h 1104"/>
                <a:gd name="T90" fmla="*/ 461 w 1399"/>
                <a:gd name="T91" fmla="*/ 82 h 1104"/>
                <a:gd name="T92" fmla="*/ 360 w 1399"/>
                <a:gd name="T93" fmla="*/ 66 h 1104"/>
                <a:gd name="T94" fmla="*/ 316 w 1399"/>
                <a:gd name="T95" fmla="*/ 93 h 1104"/>
                <a:gd name="T96" fmla="*/ 248 w 1399"/>
                <a:gd name="T97" fmla="*/ 101 h 1104"/>
                <a:gd name="T98" fmla="*/ 152 w 1399"/>
                <a:gd name="T99" fmla="*/ 123 h 1104"/>
                <a:gd name="T100" fmla="*/ 161 w 1399"/>
                <a:gd name="T101" fmla="*/ 181 h 1104"/>
                <a:gd name="T102" fmla="*/ 177 w 1399"/>
                <a:gd name="T103" fmla="*/ 260 h 1104"/>
                <a:gd name="T104" fmla="*/ 131 w 1399"/>
                <a:gd name="T105" fmla="*/ 317 h 1104"/>
                <a:gd name="T106" fmla="*/ 111 w 1399"/>
                <a:gd name="T107" fmla="*/ 356 h 1104"/>
                <a:gd name="T108" fmla="*/ 106 w 1399"/>
                <a:gd name="T109" fmla="*/ 394 h 1104"/>
                <a:gd name="T110" fmla="*/ 109 w 1399"/>
                <a:gd name="T111" fmla="*/ 465 h 1104"/>
                <a:gd name="T112" fmla="*/ 65 w 1399"/>
                <a:gd name="T113" fmla="*/ 495 h 1104"/>
                <a:gd name="T114" fmla="*/ 32 w 1399"/>
                <a:gd name="T115" fmla="*/ 544 h 1104"/>
                <a:gd name="T116" fmla="*/ 40 w 1399"/>
                <a:gd name="T117" fmla="*/ 588 h 1104"/>
                <a:gd name="T118" fmla="*/ 0 w 1399"/>
                <a:gd name="T119" fmla="*/ 634 h 1104"/>
                <a:gd name="T120" fmla="*/ 0 w 1399"/>
                <a:gd name="T121" fmla="*/ 659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9" h="1104">
                  <a:moveTo>
                    <a:pt x="0" y="659"/>
                  </a:moveTo>
                  <a:lnTo>
                    <a:pt x="32" y="667"/>
                  </a:lnTo>
                  <a:lnTo>
                    <a:pt x="70" y="700"/>
                  </a:lnTo>
                  <a:lnTo>
                    <a:pt x="62" y="716"/>
                  </a:lnTo>
                  <a:lnTo>
                    <a:pt x="90" y="754"/>
                  </a:lnTo>
                  <a:lnTo>
                    <a:pt x="133" y="763"/>
                  </a:lnTo>
                  <a:lnTo>
                    <a:pt x="147" y="804"/>
                  </a:lnTo>
                  <a:lnTo>
                    <a:pt x="177" y="842"/>
                  </a:lnTo>
                  <a:lnTo>
                    <a:pt x="188" y="880"/>
                  </a:lnTo>
                  <a:lnTo>
                    <a:pt x="223" y="883"/>
                  </a:lnTo>
                  <a:lnTo>
                    <a:pt x="281" y="935"/>
                  </a:lnTo>
                  <a:lnTo>
                    <a:pt x="311" y="946"/>
                  </a:lnTo>
                  <a:lnTo>
                    <a:pt x="343" y="987"/>
                  </a:lnTo>
                  <a:lnTo>
                    <a:pt x="319" y="1011"/>
                  </a:lnTo>
                  <a:lnTo>
                    <a:pt x="373" y="1066"/>
                  </a:lnTo>
                  <a:lnTo>
                    <a:pt x="433" y="1066"/>
                  </a:lnTo>
                  <a:lnTo>
                    <a:pt x="493" y="1077"/>
                  </a:lnTo>
                  <a:lnTo>
                    <a:pt x="543" y="1104"/>
                  </a:lnTo>
                  <a:lnTo>
                    <a:pt x="614" y="1044"/>
                  </a:lnTo>
                  <a:lnTo>
                    <a:pt x="627" y="1009"/>
                  </a:lnTo>
                  <a:lnTo>
                    <a:pt x="663" y="1041"/>
                  </a:lnTo>
                  <a:lnTo>
                    <a:pt x="704" y="1050"/>
                  </a:lnTo>
                  <a:lnTo>
                    <a:pt x="736" y="1041"/>
                  </a:lnTo>
                  <a:lnTo>
                    <a:pt x="788" y="1077"/>
                  </a:lnTo>
                  <a:lnTo>
                    <a:pt x="807" y="1041"/>
                  </a:lnTo>
                  <a:lnTo>
                    <a:pt x="802" y="1011"/>
                  </a:lnTo>
                  <a:lnTo>
                    <a:pt x="807" y="957"/>
                  </a:lnTo>
                  <a:lnTo>
                    <a:pt x="854" y="918"/>
                  </a:lnTo>
                  <a:lnTo>
                    <a:pt x="870" y="875"/>
                  </a:lnTo>
                  <a:lnTo>
                    <a:pt x="911" y="875"/>
                  </a:lnTo>
                  <a:lnTo>
                    <a:pt x="968" y="894"/>
                  </a:lnTo>
                  <a:lnTo>
                    <a:pt x="976" y="875"/>
                  </a:lnTo>
                  <a:lnTo>
                    <a:pt x="963" y="850"/>
                  </a:lnTo>
                  <a:lnTo>
                    <a:pt x="971" y="815"/>
                  </a:lnTo>
                  <a:lnTo>
                    <a:pt x="985" y="771"/>
                  </a:lnTo>
                  <a:lnTo>
                    <a:pt x="979" y="716"/>
                  </a:lnTo>
                  <a:lnTo>
                    <a:pt x="976" y="656"/>
                  </a:lnTo>
                  <a:lnTo>
                    <a:pt x="996" y="623"/>
                  </a:lnTo>
                  <a:lnTo>
                    <a:pt x="1047" y="640"/>
                  </a:lnTo>
                  <a:lnTo>
                    <a:pt x="1091" y="651"/>
                  </a:lnTo>
                  <a:lnTo>
                    <a:pt x="1107" y="697"/>
                  </a:lnTo>
                  <a:lnTo>
                    <a:pt x="1176" y="683"/>
                  </a:lnTo>
                  <a:lnTo>
                    <a:pt x="1195" y="656"/>
                  </a:lnTo>
                  <a:lnTo>
                    <a:pt x="1241" y="659"/>
                  </a:lnTo>
                  <a:lnTo>
                    <a:pt x="1309" y="694"/>
                  </a:lnTo>
                  <a:lnTo>
                    <a:pt x="1334" y="705"/>
                  </a:lnTo>
                  <a:lnTo>
                    <a:pt x="1359" y="741"/>
                  </a:lnTo>
                  <a:lnTo>
                    <a:pt x="1378" y="700"/>
                  </a:lnTo>
                  <a:lnTo>
                    <a:pt x="1353" y="664"/>
                  </a:lnTo>
                  <a:lnTo>
                    <a:pt x="1326" y="640"/>
                  </a:lnTo>
                  <a:lnTo>
                    <a:pt x="1359" y="607"/>
                  </a:lnTo>
                  <a:lnTo>
                    <a:pt x="1364" y="569"/>
                  </a:lnTo>
                  <a:lnTo>
                    <a:pt x="1397" y="563"/>
                  </a:lnTo>
                  <a:lnTo>
                    <a:pt x="1399" y="539"/>
                  </a:lnTo>
                  <a:lnTo>
                    <a:pt x="1359" y="503"/>
                  </a:lnTo>
                  <a:lnTo>
                    <a:pt x="1318" y="511"/>
                  </a:lnTo>
                  <a:lnTo>
                    <a:pt x="1266" y="511"/>
                  </a:lnTo>
                  <a:lnTo>
                    <a:pt x="1228" y="473"/>
                  </a:lnTo>
                  <a:lnTo>
                    <a:pt x="1236" y="440"/>
                  </a:lnTo>
                  <a:lnTo>
                    <a:pt x="1217" y="413"/>
                  </a:lnTo>
                  <a:lnTo>
                    <a:pt x="1173" y="421"/>
                  </a:lnTo>
                  <a:lnTo>
                    <a:pt x="1127" y="405"/>
                  </a:lnTo>
                  <a:lnTo>
                    <a:pt x="1097" y="421"/>
                  </a:lnTo>
                  <a:lnTo>
                    <a:pt x="1064" y="391"/>
                  </a:lnTo>
                  <a:lnTo>
                    <a:pt x="1047" y="361"/>
                  </a:lnTo>
                  <a:lnTo>
                    <a:pt x="1012" y="342"/>
                  </a:lnTo>
                  <a:lnTo>
                    <a:pt x="985" y="356"/>
                  </a:lnTo>
                  <a:lnTo>
                    <a:pt x="952" y="331"/>
                  </a:lnTo>
                  <a:lnTo>
                    <a:pt x="936" y="301"/>
                  </a:lnTo>
                  <a:lnTo>
                    <a:pt x="944" y="274"/>
                  </a:lnTo>
                  <a:lnTo>
                    <a:pt x="927" y="241"/>
                  </a:lnTo>
                  <a:lnTo>
                    <a:pt x="927" y="194"/>
                  </a:lnTo>
                  <a:lnTo>
                    <a:pt x="944" y="172"/>
                  </a:lnTo>
                  <a:lnTo>
                    <a:pt x="946" y="131"/>
                  </a:lnTo>
                  <a:lnTo>
                    <a:pt x="936" y="93"/>
                  </a:lnTo>
                  <a:lnTo>
                    <a:pt x="916" y="66"/>
                  </a:lnTo>
                  <a:lnTo>
                    <a:pt x="903" y="33"/>
                  </a:lnTo>
                  <a:lnTo>
                    <a:pt x="878" y="36"/>
                  </a:lnTo>
                  <a:lnTo>
                    <a:pt x="835" y="0"/>
                  </a:lnTo>
                  <a:lnTo>
                    <a:pt x="802" y="22"/>
                  </a:lnTo>
                  <a:lnTo>
                    <a:pt x="810" y="66"/>
                  </a:lnTo>
                  <a:lnTo>
                    <a:pt x="772" y="88"/>
                  </a:lnTo>
                  <a:lnTo>
                    <a:pt x="753" y="110"/>
                  </a:lnTo>
                  <a:lnTo>
                    <a:pt x="709" y="93"/>
                  </a:lnTo>
                  <a:lnTo>
                    <a:pt x="663" y="82"/>
                  </a:lnTo>
                  <a:lnTo>
                    <a:pt x="635" y="85"/>
                  </a:lnTo>
                  <a:lnTo>
                    <a:pt x="600" y="69"/>
                  </a:lnTo>
                  <a:lnTo>
                    <a:pt x="562" y="90"/>
                  </a:lnTo>
                  <a:lnTo>
                    <a:pt x="537" y="88"/>
                  </a:lnTo>
                  <a:lnTo>
                    <a:pt x="513" y="60"/>
                  </a:lnTo>
                  <a:lnTo>
                    <a:pt x="480" y="60"/>
                  </a:lnTo>
                  <a:lnTo>
                    <a:pt x="461" y="82"/>
                  </a:lnTo>
                  <a:lnTo>
                    <a:pt x="382" y="90"/>
                  </a:lnTo>
                  <a:lnTo>
                    <a:pt x="360" y="66"/>
                  </a:lnTo>
                  <a:lnTo>
                    <a:pt x="332" y="66"/>
                  </a:lnTo>
                  <a:lnTo>
                    <a:pt x="316" y="93"/>
                  </a:lnTo>
                  <a:lnTo>
                    <a:pt x="275" y="115"/>
                  </a:lnTo>
                  <a:lnTo>
                    <a:pt x="248" y="101"/>
                  </a:lnTo>
                  <a:lnTo>
                    <a:pt x="169" y="99"/>
                  </a:lnTo>
                  <a:lnTo>
                    <a:pt x="152" y="123"/>
                  </a:lnTo>
                  <a:lnTo>
                    <a:pt x="161" y="153"/>
                  </a:lnTo>
                  <a:lnTo>
                    <a:pt x="161" y="181"/>
                  </a:lnTo>
                  <a:lnTo>
                    <a:pt x="158" y="227"/>
                  </a:lnTo>
                  <a:lnTo>
                    <a:pt x="177" y="260"/>
                  </a:lnTo>
                  <a:lnTo>
                    <a:pt x="150" y="301"/>
                  </a:lnTo>
                  <a:lnTo>
                    <a:pt x="131" y="317"/>
                  </a:lnTo>
                  <a:lnTo>
                    <a:pt x="131" y="339"/>
                  </a:lnTo>
                  <a:lnTo>
                    <a:pt x="111" y="356"/>
                  </a:lnTo>
                  <a:lnTo>
                    <a:pt x="136" y="380"/>
                  </a:lnTo>
                  <a:lnTo>
                    <a:pt x="106" y="394"/>
                  </a:lnTo>
                  <a:lnTo>
                    <a:pt x="125" y="429"/>
                  </a:lnTo>
                  <a:lnTo>
                    <a:pt x="109" y="465"/>
                  </a:lnTo>
                  <a:lnTo>
                    <a:pt x="73" y="479"/>
                  </a:lnTo>
                  <a:lnTo>
                    <a:pt x="65" y="495"/>
                  </a:lnTo>
                  <a:lnTo>
                    <a:pt x="40" y="487"/>
                  </a:lnTo>
                  <a:lnTo>
                    <a:pt x="32" y="544"/>
                  </a:lnTo>
                  <a:lnTo>
                    <a:pt x="46" y="566"/>
                  </a:lnTo>
                  <a:lnTo>
                    <a:pt x="40" y="588"/>
                  </a:lnTo>
                  <a:lnTo>
                    <a:pt x="8" y="601"/>
                  </a:lnTo>
                  <a:lnTo>
                    <a:pt x="0" y="634"/>
                  </a:lnTo>
                  <a:lnTo>
                    <a:pt x="0" y="659"/>
                  </a:lnTo>
                  <a:lnTo>
                    <a:pt x="0" y="659"/>
                  </a:lnTo>
                  <a:close/>
                </a:path>
              </a:pathLst>
            </a:custGeom>
            <a:solidFill>
              <a:sysClr val="window" lastClr="FFFFFF">
                <a:alpha val="49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  <p:sp>
          <p:nvSpPr>
            <p:cNvPr id="94" name="Freeform 19">
              <a:extLst>
                <a:ext uri="{FF2B5EF4-FFF2-40B4-BE49-F238E27FC236}">
                  <a16:creationId xmlns:a16="http://schemas.microsoft.com/office/drawing/2014/main" id="{1AC31D6D-FF49-40AB-A0CB-900F4EDDA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8644" y="3800227"/>
              <a:ext cx="2173021" cy="1602125"/>
            </a:xfrm>
            <a:custGeom>
              <a:avLst/>
              <a:gdLst>
                <a:gd name="T0" fmla="*/ 791 w 1440"/>
                <a:gd name="T1" fmla="*/ 0 h 1030"/>
                <a:gd name="T2" fmla="*/ 660 w 1440"/>
                <a:gd name="T3" fmla="*/ 35 h 1030"/>
                <a:gd name="T4" fmla="*/ 570 w 1440"/>
                <a:gd name="T5" fmla="*/ 52 h 1030"/>
                <a:gd name="T6" fmla="*/ 592 w 1440"/>
                <a:gd name="T7" fmla="*/ 101 h 1030"/>
                <a:gd name="T8" fmla="*/ 553 w 1440"/>
                <a:gd name="T9" fmla="*/ 137 h 1030"/>
                <a:gd name="T10" fmla="*/ 556 w 1440"/>
                <a:gd name="T11" fmla="*/ 202 h 1030"/>
                <a:gd name="T12" fmla="*/ 570 w 1440"/>
                <a:gd name="T13" fmla="*/ 284 h 1030"/>
                <a:gd name="T14" fmla="*/ 504 w 1440"/>
                <a:gd name="T15" fmla="*/ 333 h 1030"/>
                <a:gd name="T16" fmla="*/ 499 w 1440"/>
                <a:gd name="T17" fmla="*/ 380 h 1030"/>
                <a:gd name="T18" fmla="*/ 469 w 1440"/>
                <a:gd name="T19" fmla="*/ 426 h 1030"/>
                <a:gd name="T20" fmla="*/ 466 w 1440"/>
                <a:gd name="T21" fmla="*/ 478 h 1030"/>
                <a:gd name="T22" fmla="*/ 502 w 1440"/>
                <a:gd name="T23" fmla="*/ 525 h 1030"/>
                <a:gd name="T24" fmla="*/ 469 w 1440"/>
                <a:gd name="T25" fmla="*/ 549 h 1030"/>
                <a:gd name="T26" fmla="*/ 428 w 1440"/>
                <a:gd name="T27" fmla="*/ 576 h 1030"/>
                <a:gd name="T28" fmla="*/ 379 w 1440"/>
                <a:gd name="T29" fmla="*/ 620 h 1030"/>
                <a:gd name="T30" fmla="*/ 319 w 1440"/>
                <a:gd name="T31" fmla="*/ 623 h 1030"/>
                <a:gd name="T32" fmla="*/ 242 w 1440"/>
                <a:gd name="T33" fmla="*/ 617 h 1030"/>
                <a:gd name="T34" fmla="*/ 193 w 1440"/>
                <a:gd name="T35" fmla="*/ 648 h 1030"/>
                <a:gd name="T36" fmla="*/ 155 w 1440"/>
                <a:gd name="T37" fmla="*/ 680 h 1030"/>
                <a:gd name="T38" fmla="*/ 103 w 1440"/>
                <a:gd name="T39" fmla="*/ 689 h 1030"/>
                <a:gd name="T40" fmla="*/ 43 w 1440"/>
                <a:gd name="T41" fmla="*/ 702 h 1030"/>
                <a:gd name="T42" fmla="*/ 0 w 1440"/>
                <a:gd name="T43" fmla="*/ 757 h 1030"/>
                <a:gd name="T44" fmla="*/ 60 w 1440"/>
                <a:gd name="T45" fmla="*/ 765 h 1030"/>
                <a:gd name="T46" fmla="*/ 155 w 1440"/>
                <a:gd name="T47" fmla="*/ 806 h 1030"/>
                <a:gd name="T48" fmla="*/ 215 w 1440"/>
                <a:gd name="T49" fmla="*/ 790 h 1030"/>
                <a:gd name="T50" fmla="*/ 294 w 1440"/>
                <a:gd name="T51" fmla="*/ 866 h 1030"/>
                <a:gd name="T52" fmla="*/ 496 w 1440"/>
                <a:gd name="T53" fmla="*/ 915 h 1030"/>
                <a:gd name="T54" fmla="*/ 611 w 1440"/>
                <a:gd name="T55" fmla="*/ 893 h 1030"/>
                <a:gd name="T56" fmla="*/ 687 w 1440"/>
                <a:gd name="T57" fmla="*/ 844 h 1030"/>
                <a:gd name="T58" fmla="*/ 772 w 1440"/>
                <a:gd name="T59" fmla="*/ 880 h 1030"/>
                <a:gd name="T60" fmla="*/ 810 w 1440"/>
                <a:gd name="T61" fmla="*/ 910 h 1030"/>
                <a:gd name="T62" fmla="*/ 911 w 1440"/>
                <a:gd name="T63" fmla="*/ 929 h 1030"/>
                <a:gd name="T64" fmla="*/ 957 w 1440"/>
                <a:gd name="T65" fmla="*/ 1030 h 1030"/>
                <a:gd name="T66" fmla="*/ 1004 w 1440"/>
                <a:gd name="T67" fmla="*/ 959 h 1030"/>
                <a:gd name="T68" fmla="*/ 1069 w 1440"/>
                <a:gd name="T69" fmla="*/ 847 h 1030"/>
                <a:gd name="T70" fmla="*/ 1099 w 1440"/>
                <a:gd name="T71" fmla="*/ 795 h 1030"/>
                <a:gd name="T72" fmla="*/ 1159 w 1440"/>
                <a:gd name="T73" fmla="*/ 768 h 1030"/>
                <a:gd name="T74" fmla="*/ 1268 w 1440"/>
                <a:gd name="T75" fmla="*/ 822 h 1030"/>
                <a:gd name="T76" fmla="*/ 1364 w 1440"/>
                <a:gd name="T77" fmla="*/ 817 h 1030"/>
                <a:gd name="T78" fmla="*/ 1440 w 1440"/>
                <a:gd name="T79" fmla="*/ 770 h 1030"/>
                <a:gd name="T80" fmla="*/ 1408 w 1440"/>
                <a:gd name="T81" fmla="*/ 724 h 1030"/>
                <a:gd name="T82" fmla="*/ 1369 w 1440"/>
                <a:gd name="T83" fmla="*/ 691 h 1030"/>
                <a:gd name="T84" fmla="*/ 1296 w 1440"/>
                <a:gd name="T85" fmla="*/ 686 h 1030"/>
                <a:gd name="T86" fmla="*/ 1233 w 1440"/>
                <a:gd name="T87" fmla="*/ 658 h 1030"/>
                <a:gd name="T88" fmla="*/ 1187 w 1440"/>
                <a:gd name="T89" fmla="*/ 617 h 1030"/>
                <a:gd name="T90" fmla="*/ 1154 w 1440"/>
                <a:gd name="T91" fmla="*/ 563 h 1030"/>
                <a:gd name="T92" fmla="*/ 1088 w 1440"/>
                <a:gd name="T93" fmla="*/ 563 h 1030"/>
                <a:gd name="T94" fmla="*/ 1097 w 1440"/>
                <a:gd name="T95" fmla="*/ 505 h 1030"/>
                <a:gd name="T96" fmla="*/ 1127 w 1440"/>
                <a:gd name="T97" fmla="*/ 459 h 1030"/>
                <a:gd name="T98" fmla="*/ 1097 w 1440"/>
                <a:gd name="T99" fmla="*/ 423 h 1030"/>
                <a:gd name="T100" fmla="*/ 1099 w 1440"/>
                <a:gd name="T101" fmla="*/ 363 h 1030"/>
                <a:gd name="T102" fmla="*/ 1077 w 1440"/>
                <a:gd name="T103" fmla="*/ 303 h 1030"/>
                <a:gd name="T104" fmla="*/ 1017 w 1440"/>
                <a:gd name="T105" fmla="*/ 284 h 1030"/>
                <a:gd name="T106" fmla="*/ 1012 w 1440"/>
                <a:gd name="T107" fmla="*/ 224 h 1030"/>
                <a:gd name="T108" fmla="*/ 976 w 1440"/>
                <a:gd name="T109" fmla="*/ 175 h 1030"/>
                <a:gd name="T110" fmla="*/ 941 w 1440"/>
                <a:gd name="T111" fmla="*/ 123 h 1030"/>
                <a:gd name="T112" fmla="*/ 886 w 1440"/>
                <a:gd name="T113" fmla="*/ 147 h 1030"/>
                <a:gd name="T114" fmla="*/ 933 w 1440"/>
                <a:gd name="T115" fmla="*/ 194 h 1030"/>
                <a:gd name="T116" fmla="*/ 892 w 1440"/>
                <a:gd name="T117" fmla="*/ 249 h 1030"/>
                <a:gd name="T118" fmla="*/ 867 w 1440"/>
                <a:gd name="T119" fmla="*/ 197 h 1030"/>
                <a:gd name="T120" fmla="*/ 840 w 1440"/>
                <a:gd name="T121" fmla="*/ 123 h 1030"/>
                <a:gd name="T122" fmla="*/ 837 w 1440"/>
                <a:gd name="T123" fmla="*/ 82 h 1030"/>
                <a:gd name="T124" fmla="*/ 826 w 1440"/>
                <a:gd name="T125" fmla="*/ 35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40" h="1030">
                  <a:moveTo>
                    <a:pt x="826" y="35"/>
                  </a:moveTo>
                  <a:lnTo>
                    <a:pt x="791" y="0"/>
                  </a:lnTo>
                  <a:lnTo>
                    <a:pt x="682" y="0"/>
                  </a:lnTo>
                  <a:lnTo>
                    <a:pt x="660" y="35"/>
                  </a:lnTo>
                  <a:lnTo>
                    <a:pt x="589" y="35"/>
                  </a:lnTo>
                  <a:lnTo>
                    <a:pt x="570" y="52"/>
                  </a:lnTo>
                  <a:lnTo>
                    <a:pt x="562" y="82"/>
                  </a:lnTo>
                  <a:lnTo>
                    <a:pt x="592" y="101"/>
                  </a:lnTo>
                  <a:lnTo>
                    <a:pt x="583" y="120"/>
                  </a:lnTo>
                  <a:lnTo>
                    <a:pt x="553" y="137"/>
                  </a:lnTo>
                  <a:lnTo>
                    <a:pt x="570" y="175"/>
                  </a:lnTo>
                  <a:lnTo>
                    <a:pt x="556" y="202"/>
                  </a:lnTo>
                  <a:lnTo>
                    <a:pt x="570" y="232"/>
                  </a:lnTo>
                  <a:lnTo>
                    <a:pt x="570" y="284"/>
                  </a:lnTo>
                  <a:lnTo>
                    <a:pt x="515" y="311"/>
                  </a:lnTo>
                  <a:lnTo>
                    <a:pt x="504" y="333"/>
                  </a:lnTo>
                  <a:lnTo>
                    <a:pt x="477" y="352"/>
                  </a:lnTo>
                  <a:lnTo>
                    <a:pt x="499" y="380"/>
                  </a:lnTo>
                  <a:lnTo>
                    <a:pt x="477" y="399"/>
                  </a:lnTo>
                  <a:lnTo>
                    <a:pt x="469" y="426"/>
                  </a:lnTo>
                  <a:lnTo>
                    <a:pt x="499" y="456"/>
                  </a:lnTo>
                  <a:lnTo>
                    <a:pt x="466" y="478"/>
                  </a:lnTo>
                  <a:lnTo>
                    <a:pt x="474" y="505"/>
                  </a:lnTo>
                  <a:lnTo>
                    <a:pt x="502" y="525"/>
                  </a:lnTo>
                  <a:lnTo>
                    <a:pt x="491" y="544"/>
                  </a:lnTo>
                  <a:lnTo>
                    <a:pt x="469" y="549"/>
                  </a:lnTo>
                  <a:lnTo>
                    <a:pt x="455" y="582"/>
                  </a:lnTo>
                  <a:lnTo>
                    <a:pt x="428" y="576"/>
                  </a:lnTo>
                  <a:lnTo>
                    <a:pt x="412" y="604"/>
                  </a:lnTo>
                  <a:lnTo>
                    <a:pt x="379" y="620"/>
                  </a:lnTo>
                  <a:lnTo>
                    <a:pt x="343" y="609"/>
                  </a:lnTo>
                  <a:lnTo>
                    <a:pt x="319" y="623"/>
                  </a:lnTo>
                  <a:lnTo>
                    <a:pt x="283" y="598"/>
                  </a:lnTo>
                  <a:lnTo>
                    <a:pt x="242" y="617"/>
                  </a:lnTo>
                  <a:lnTo>
                    <a:pt x="229" y="648"/>
                  </a:lnTo>
                  <a:lnTo>
                    <a:pt x="193" y="648"/>
                  </a:lnTo>
                  <a:lnTo>
                    <a:pt x="174" y="675"/>
                  </a:lnTo>
                  <a:lnTo>
                    <a:pt x="155" y="680"/>
                  </a:lnTo>
                  <a:lnTo>
                    <a:pt x="136" y="713"/>
                  </a:lnTo>
                  <a:lnTo>
                    <a:pt x="103" y="689"/>
                  </a:lnTo>
                  <a:lnTo>
                    <a:pt x="70" y="721"/>
                  </a:lnTo>
                  <a:lnTo>
                    <a:pt x="43" y="702"/>
                  </a:lnTo>
                  <a:lnTo>
                    <a:pt x="19" y="716"/>
                  </a:lnTo>
                  <a:lnTo>
                    <a:pt x="0" y="757"/>
                  </a:lnTo>
                  <a:lnTo>
                    <a:pt x="19" y="760"/>
                  </a:lnTo>
                  <a:lnTo>
                    <a:pt x="60" y="765"/>
                  </a:lnTo>
                  <a:lnTo>
                    <a:pt x="109" y="801"/>
                  </a:lnTo>
                  <a:lnTo>
                    <a:pt x="155" y="806"/>
                  </a:lnTo>
                  <a:lnTo>
                    <a:pt x="169" y="787"/>
                  </a:lnTo>
                  <a:lnTo>
                    <a:pt x="215" y="790"/>
                  </a:lnTo>
                  <a:lnTo>
                    <a:pt x="286" y="839"/>
                  </a:lnTo>
                  <a:lnTo>
                    <a:pt x="294" y="866"/>
                  </a:lnTo>
                  <a:lnTo>
                    <a:pt x="384" y="915"/>
                  </a:lnTo>
                  <a:lnTo>
                    <a:pt x="496" y="915"/>
                  </a:lnTo>
                  <a:lnTo>
                    <a:pt x="581" y="932"/>
                  </a:lnTo>
                  <a:lnTo>
                    <a:pt x="611" y="893"/>
                  </a:lnTo>
                  <a:lnTo>
                    <a:pt x="630" y="847"/>
                  </a:lnTo>
                  <a:lnTo>
                    <a:pt x="687" y="844"/>
                  </a:lnTo>
                  <a:lnTo>
                    <a:pt x="714" y="869"/>
                  </a:lnTo>
                  <a:lnTo>
                    <a:pt x="772" y="880"/>
                  </a:lnTo>
                  <a:lnTo>
                    <a:pt x="780" y="921"/>
                  </a:lnTo>
                  <a:lnTo>
                    <a:pt x="810" y="910"/>
                  </a:lnTo>
                  <a:lnTo>
                    <a:pt x="862" y="943"/>
                  </a:lnTo>
                  <a:lnTo>
                    <a:pt x="911" y="929"/>
                  </a:lnTo>
                  <a:lnTo>
                    <a:pt x="944" y="951"/>
                  </a:lnTo>
                  <a:lnTo>
                    <a:pt x="957" y="1030"/>
                  </a:lnTo>
                  <a:lnTo>
                    <a:pt x="985" y="1027"/>
                  </a:lnTo>
                  <a:lnTo>
                    <a:pt x="1004" y="959"/>
                  </a:lnTo>
                  <a:lnTo>
                    <a:pt x="1015" y="913"/>
                  </a:lnTo>
                  <a:lnTo>
                    <a:pt x="1069" y="847"/>
                  </a:lnTo>
                  <a:lnTo>
                    <a:pt x="1080" y="803"/>
                  </a:lnTo>
                  <a:lnTo>
                    <a:pt x="1099" y="795"/>
                  </a:lnTo>
                  <a:lnTo>
                    <a:pt x="1129" y="768"/>
                  </a:lnTo>
                  <a:lnTo>
                    <a:pt x="1159" y="768"/>
                  </a:lnTo>
                  <a:lnTo>
                    <a:pt x="1217" y="792"/>
                  </a:lnTo>
                  <a:lnTo>
                    <a:pt x="1268" y="822"/>
                  </a:lnTo>
                  <a:lnTo>
                    <a:pt x="1320" y="790"/>
                  </a:lnTo>
                  <a:lnTo>
                    <a:pt x="1364" y="817"/>
                  </a:lnTo>
                  <a:lnTo>
                    <a:pt x="1402" y="809"/>
                  </a:lnTo>
                  <a:lnTo>
                    <a:pt x="1440" y="770"/>
                  </a:lnTo>
                  <a:lnTo>
                    <a:pt x="1429" y="757"/>
                  </a:lnTo>
                  <a:lnTo>
                    <a:pt x="1408" y="724"/>
                  </a:lnTo>
                  <a:lnTo>
                    <a:pt x="1369" y="716"/>
                  </a:lnTo>
                  <a:lnTo>
                    <a:pt x="1369" y="691"/>
                  </a:lnTo>
                  <a:lnTo>
                    <a:pt x="1334" y="669"/>
                  </a:lnTo>
                  <a:lnTo>
                    <a:pt x="1296" y="686"/>
                  </a:lnTo>
                  <a:lnTo>
                    <a:pt x="1266" y="656"/>
                  </a:lnTo>
                  <a:lnTo>
                    <a:pt x="1233" y="658"/>
                  </a:lnTo>
                  <a:lnTo>
                    <a:pt x="1236" y="623"/>
                  </a:lnTo>
                  <a:lnTo>
                    <a:pt x="1187" y="617"/>
                  </a:lnTo>
                  <a:lnTo>
                    <a:pt x="1151" y="598"/>
                  </a:lnTo>
                  <a:lnTo>
                    <a:pt x="1154" y="563"/>
                  </a:lnTo>
                  <a:lnTo>
                    <a:pt x="1137" y="544"/>
                  </a:lnTo>
                  <a:lnTo>
                    <a:pt x="1088" y="563"/>
                  </a:lnTo>
                  <a:lnTo>
                    <a:pt x="1067" y="535"/>
                  </a:lnTo>
                  <a:lnTo>
                    <a:pt x="1097" y="505"/>
                  </a:lnTo>
                  <a:lnTo>
                    <a:pt x="1121" y="486"/>
                  </a:lnTo>
                  <a:lnTo>
                    <a:pt x="1127" y="459"/>
                  </a:lnTo>
                  <a:lnTo>
                    <a:pt x="1088" y="454"/>
                  </a:lnTo>
                  <a:lnTo>
                    <a:pt x="1097" y="423"/>
                  </a:lnTo>
                  <a:lnTo>
                    <a:pt x="1077" y="391"/>
                  </a:lnTo>
                  <a:lnTo>
                    <a:pt x="1099" y="363"/>
                  </a:lnTo>
                  <a:lnTo>
                    <a:pt x="1077" y="325"/>
                  </a:lnTo>
                  <a:lnTo>
                    <a:pt x="1077" y="303"/>
                  </a:lnTo>
                  <a:lnTo>
                    <a:pt x="1058" y="284"/>
                  </a:lnTo>
                  <a:lnTo>
                    <a:pt x="1017" y="284"/>
                  </a:lnTo>
                  <a:lnTo>
                    <a:pt x="1012" y="251"/>
                  </a:lnTo>
                  <a:lnTo>
                    <a:pt x="1012" y="224"/>
                  </a:lnTo>
                  <a:lnTo>
                    <a:pt x="976" y="202"/>
                  </a:lnTo>
                  <a:lnTo>
                    <a:pt x="976" y="175"/>
                  </a:lnTo>
                  <a:lnTo>
                    <a:pt x="955" y="153"/>
                  </a:lnTo>
                  <a:lnTo>
                    <a:pt x="941" y="123"/>
                  </a:lnTo>
                  <a:lnTo>
                    <a:pt x="908" y="123"/>
                  </a:lnTo>
                  <a:lnTo>
                    <a:pt x="886" y="147"/>
                  </a:lnTo>
                  <a:lnTo>
                    <a:pt x="911" y="169"/>
                  </a:lnTo>
                  <a:lnTo>
                    <a:pt x="933" y="194"/>
                  </a:lnTo>
                  <a:lnTo>
                    <a:pt x="908" y="232"/>
                  </a:lnTo>
                  <a:lnTo>
                    <a:pt x="892" y="249"/>
                  </a:lnTo>
                  <a:lnTo>
                    <a:pt x="845" y="219"/>
                  </a:lnTo>
                  <a:lnTo>
                    <a:pt x="867" y="197"/>
                  </a:lnTo>
                  <a:lnTo>
                    <a:pt x="840" y="161"/>
                  </a:lnTo>
                  <a:lnTo>
                    <a:pt x="840" y="123"/>
                  </a:lnTo>
                  <a:lnTo>
                    <a:pt x="870" y="93"/>
                  </a:lnTo>
                  <a:lnTo>
                    <a:pt x="837" y="82"/>
                  </a:lnTo>
                  <a:lnTo>
                    <a:pt x="810" y="82"/>
                  </a:lnTo>
                  <a:lnTo>
                    <a:pt x="826" y="35"/>
                  </a:lnTo>
                  <a:lnTo>
                    <a:pt x="826" y="35"/>
                  </a:lnTo>
                  <a:close/>
                </a:path>
              </a:pathLst>
            </a:custGeom>
            <a:solidFill>
              <a:sysClr val="window" lastClr="FFFFFF">
                <a:alpha val="60000"/>
              </a:sysClr>
            </a:solidFill>
            <a:ln w="12700" cap="flat">
              <a:solidFill>
                <a:sysClr val="window" lastClr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261049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délník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" name="TextBox 16">
            <a:extLst>
              <a:ext uri="{FF2B5EF4-FFF2-40B4-BE49-F238E27FC236}">
                <a16:creationId xmlns:a16="http://schemas.microsoft.com/office/drawing/2014/main" id="{99542718-AA00-F54B-B875-2D92F6E422AF}"/>
              </a:ext>
            </a:extLst>
          </p:cNvPr>
          <p:cNvSpPr txBox="1"/>
          <p:nvPr/>
        </p:nvSpPr>
        <p:spPr>
          <a:xfrm>
            <a:off x="3479369" y="2151728"/>
            <a:ext cx="8361335" cy="1938992"/>
          </a:xfrm>
          <a:prstGeom prst="rect">
            <a:avLst/>
          </a:prstGeom>
          <a:noFill/>
        </p:spPr>
        <p:txBody>
          <a:bodyPr wrap="square" rtlCol="0" anchor="b" anchorCtr="0">
            <a:spAutoFit/>
          </a:bodyPr>
          <a:lstStyle/>
          <a:p>
            <a:pPr lvl="0">
              <a:defRPr/>
            </a:pPr>
            <a:r>
              <a:rPr lang="uk-UA" sz="4000" b="1" dirty="0">
                <a:solidFill>
                  <a:schemeClr val="bg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ЯКІ УМОВИ ДЛЯ ДИСТАНЦІЙНОГО НАВЧАННЯ МАЛИ ВЧИТЕЛІ</a:t>
            </a:r>
            <a:r>
              <a:rPr lang="en-GB" sz="4000" b="1" dirty="0">
                <a:solidFill>
                  <a:schemeClr val="bg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?</a:t>
            </a:r>
            <a:endParaRPr kumimoji="0" lang="cs-CZ" sz="3600" b="1" i="0" u="none" strike="noStrike" kern="1200" cap="none" spc="0" normalizeH="0" baseline="0" noProof="0" dirty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" name="Pětiúhelník 4"/>
          <p:cNvSpPr/>
          <p:nvPr/>
        </p:nvSpPr>
        <p:spPr>
          <a:xfrm>
            <a:off x="0" y="0"/>
            <a:ext cx="2975675" cy="6858000"/>
          </a:xfrm>
          <a:prstGeom prst="homePlat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388579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Theme blue">
      <a:dk1>
        <a:srgbClr val="898989"/>
      </a:dk1>
      <a:lt1>
        <a:srgbClr val="FFFFFF"/>
      </a:lt1>
      <a:dk2>
        <a:srgbClr val="272829"/>
      </a:dk2>
      <a:lt2>
        <a:srgbClr val="FFFFFF"/>
      </a:lt2>
      <a:accent1>
        <a:srgbClr val="23C35E"/>
      </a:accent1>
      <a:accent2>
        <a:srgbClr val="159596"/>
      </a:accent2>
      <a:accent3>
        <a:srgbClr val="1264C3"/>
      </a:accent3>
      <a:accent4>
        <a:srgbClr val="0547A3"/>
      </a:accent4>
      <a:accent5>
        <a:srgbClr val="153789"/>
      </a:accent5>
      <a:accent6>
        <a:srgbClr val="A4ACB5"/>
      </a:accent6>
      <a:hlink>
        <a:srgbClr val="32A79F"/>
      </a:hlink>
      <a:folHlink>
        <a:srgbClr val="89E1DE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zentace20" id="{3B8A5A6A-D3E3-4826-AD87-DFF51AF6DAE5}" vid="{CD0912F6-2D1E-48BD-AE07-2E19A752C1DE}"/>
    </a:ext>
  </a:extLst>
</a:theme>
</file>

<file path=ppt/theme/theme2.xml><?xml version="1.0" encoding="utf-8"?>
<a:theme xmlns:a="http://schemas.openxmlformats.org/drawingml/2006/main" name="2_Motiv Office">
  <a:themeElements>
    <a:clrScheme name="Vlastní 107">
      <a:dk1>
        <a:sysClr val="windowText" lastClr="000000"/>
      </a:dk1>
      <a:lt1>
        <a:sysClr val="window" lastClr="FFFFFF"/>
      </a:lt1>
      <a:dk2>
        <a:srgbClr val="0073CF"/>
      </a:dk2>
      <a:lt2>
        <a:srgbClr val="C60C30"/>
      </a:lt2>
      <a:accent1>
        <a:srgbClr val="0073CF"/>
      </a:accent1>
      <a:accent2>
        <a:srgbClr val="C60C30"/>
      </a:accent2>
      <a:accent3>
        <a:srgbClr val="9A9B9C"/>
      </a:accent3>
      <a:accent4>
        <a:srgbClr val="FEB729"/>
      </a:accent4>
      <a:accent5>
        <a:srgbClr val="A3502B"/>
      </a:accent5>
      <a:accent6>
        <a:srgbClr val="00A650"/>
      </a:accent6>
      <a:hlink>
        <a:srgbClr val="0073CF"/>
      </a:hlink>
      <a:folHlink>
        <a:srgbClr val="C60C30"/>
      </a:folHlink>
    </a:clrScheme>
    <a:fontScheme name="Vlastní 209">
      <a:majorFont>
        <a:latin typeface="Crimson"/>
        <a:ea typeface=""/>
        <a:cs typeface=""/>
      </a:majorFont>
      <a:minorFont>
        <a:latin typeface="Segoe U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lIns="0" tIns="0" rIns="0" bIns="0" rtlCol="0">
        <a:spAutoFit/>
      </a:bodyPr>
      <a:lstStyle>
        <a:defPPr algn="l">
          <a:defRPr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PT nové snímky VZ 17-18_DRAFT 3" id="{0EA9F788-DADC-4F47-9CB5-C48D898E9794}" vid="{790416D6-71A5-4B6C-8FB9-83485F1E2045}"/>
    </a:ext>
  </a:extLst>
</a:theme>
</file>

<file path=ppt/theme/theme3.xml><?xml version="1.0" encoding="utf-8"?>
<a:theme xmlns:a="http://schemas.openxmlformats.org/drawingml/2006/main" name="Motiv Office">
  <a:themeElements>
    <a:clrScheme name="Kancelář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Kancelář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Motiv Office">
  <a:themeElements>
    <a:clrScheme name="Kancelář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Kancelář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celář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Kancelář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Kancelář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Kancelář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Kancelář">
    <a:majorFont>
      <a:latin typeface="Calibri Light" panose="020F03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4.xml><?xml version="1.0" encoding="utf-8"?>
<a:themeOverride xmlns:a="http://schemas.openxmlformats.org/drawingml/2006/main">
  <a:clrScheme name="pisa">
    <a:dk1>
      <a:srgbClr val="294444"/>
    </a:dk1>
    <a:lt1>
      <a:srgbClr val="00569F"/>
    </a:lt1>
    <a:dk2>
      <a:srgbClr val="606A60"/>
    </a:dk2>
    <a:lt2>
      <a:srgbClr val="E63300"/>
    </a:lt2>
    <a:accent1>
      <a:srgbClr val="3DB8B8"/>
    </a:accent1>
    <a:accent2>
      <a:srgbClr val="FF8500"/>
    </a:accent2>
    <a:accent3>
      <a:srgbClr val="ED236E"/>
    </a:accent3>
    <a:accent4>
      <a:srgbClr val="00A340"/>
    </a:accent4>
    <a:accent5>
      <a:srgbClr val="FA2B19"/>
    </a:accent5>
    <a:accent6>
      <a:srgbClr val="003B8C"/>
    </a:accent6>
    <a:hlink>
      <a:srgbClr val="80FFE6"/>
    </a:hlink>
    <a:folHlink>
      <a:srgbClr val="88DB00"/>
    </a:folHlink>
  </a:clrScheme>
  <a:fontScheme name="Custom 2">
    <a:majorFont>
      <a:latin typeface="Frutiger LT Std 47 Light Cn"/>
      <a:ea typeface=""/>
      <a:cs typeface=""/>
    </a:majorFont>
    <a:minorFont>
      <a:latin typeface="Frutiger LT Std 47 Light Cn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5.xml><?xml version="1.0" encoding="utf-8"?>
<a:themeOverride xmlns:a="http://schemas.openxmlformats.org/drawingml/2006/main">
  <a:clrScheme name="pisa">
    <a:dk1>
      <a:srgbClr val="294444"/>
    </a:dk1>
    <a:lt1>
      <a:srgbClr val="00569F"/>
    </a:lt1>
    <a:dk2>
      <a:srgbClr val="606A60"/>
    </a:dk2>
    <a:lt2>
      <a:srgbClr val="E63300"/>
    </a:lt2>
    <a:accent1>
      <a:srgbClr val="3DB8B8"/>
    </a:accent1>
    <a:accent2>
      <a:srgbClr val="FF8500"/>
    </a:accent2>
    <a:accent3>
      <a:srgbClr val="ED236E"/>
    </a:accent3>
    <a:accent4>
      <a:srgbClr val="00A340"/>
    </a:accent4>
    <a:accent5>
      <a:srgbClr val="FA2B19"/>
    </a:accent5>
    <a:accent6>
      <a:srgbClr val="003B8C"/>
    </a:accent6>
    <a:hlink>
      <a:srgbClr val="80FFE6"/>
    </a:hlink>
    <a:folHlink>
      <a:srgbClr val="88DB00"/>
    </a:folHlink>
  </a:clrScheme>
  <a:fontScheme name="Custom 2">
    <a:majorFont>
      <a:latin typeface="Frutiger LT Std 47 Light Cn"/>
      <a:ea typeface=""/>
      <a:cs typeface=""/>
    </a:majorFont>
    <a:minorFont>
      <a:latin typeface="Frutiger LT Std 47 Light Cn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F0E3CFF4CA0ED648BEE9A245DC1486FF" ma:contentTypeVersion="7" ma:contentTypeDescription="Vytvoří nový dokument" ma:contentTypeScope="" ma:versionID="9065275db6f21f38470488d476af47ea">
  <xsd:schema xmlns:xsd="http://www.w3.org/2001/XMLSchema" xmlns:xs="http://www.w3.org/2001/XMLSchema" xmlns:p="http://schemas.microsoft.com/office/2006/metadata/properties" xmlns:ns3="212cf7cd-16ed-40f9-b1c6-cecb30ef990e" targetNamespace="http://schemas.microsoft.com/office/2006/metadata/properties" ma:root="true" ma:fieldsID="9d32a5071bed020265ff1721db87f519" ns3:_="">
    <xsd:import namespace="212cf7cd-16ed-40f9-b1c6-cecb30ef990e"/>
    <xsd:element name="properties">
      <xsd:complexType>
        <xsd:sequence>
          <xsd:element name="documentManagement">
            <xsd:complexType>
              <xsd:all>
                <xsd:element ref="ns3:MediaServiceMetadata" minOccurs="0"/>
                <xsd:element ref="ns3:MediaServiceFastMetadata" minOccurs="0"/>
                <xsd:element ref="ns3:MediaServiceAutoTags" minOccurs="0"/>
                <xsd:element ref="ns3:MediaServiceDateTaken" minOccurs="0"/>
                <xsd:element ref="ns3:MediaServiceGenerationTime" minOccurs="0"/>
                <xsd:element ref="ns3:MediaServiceEventHashCode" minOccurs="0"/>
                <xsd:element ref="ns3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12cf7cd-16ed-40f9-b1c6-cecb30ef990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DateTaken" ma:index="11" nillable="true" ma:displayName="MediaServiceDateTaken" ma:hidden="true" ma:internalName="MediaServiceDateTaken" ma:readOnly="true">
      <xsd:simpleType>
        <xsd:restriction base="dms:Text"/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4" nillable="true" ma:displayName="Location" ma:internalName="MediaServiceLocation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yp obsahu"/>
        <xsd:element ref="dc:title" minOccurs="0" maxOccurs="1" ma:index="4" ma:displayName="Nadpis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6AE6F5CC-C78F-49E2-B1B7-A9C01AC2C8AD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834BFB3F-878A-494A-92A2-8452D8BBD703}">
  <ds:schemaRefs>
    <ds:schemaRef ds:uri="http://purl.org/dc/terms/"/>
    <ds:schemaRef ds:uri="212cf7cd-16ed-40f9-b1c6-cecb30ef990e"/>
    <ds:schemaRef ds:uri="http://schemas.microsoft.com/office/2006/documentManagement/types"/>
    <ds:schemaRef ds:uri="http://purl.org/dc/dcmitype/"/>
    <ds:schemaRef ds:uri="http://schemas.microsoft.com/office/infopath/2007/PartnerControls"/>
    <ds:schemaRef ds:uri="http://purl.org/dc/elements/1.1/"/>
    <ds:schemaRef ds:uri="http://schemas.microsoft.com/office/2006/metadata/properties"/>
    <ds:schemaRef ds:uri="http://schemas.openxmlformats.org/package/2006/metadata/core-properties"/>
    <ds:schemaRef ds:uri="http://www.w3.org/XML/1998/namespace"/>
  </ds:schemaRefs>
</ds:datastoreItem>
</file>

<file path=customXml/itemProps3.xml><?xml version="1.0" encoding="utf-8"?>
<ds:datastoreItem xmlns:ds="http://schemas.openxmlformats.org/officeDocument/2006/customXml" ds:itemID="{5F3B70B9-C207-4792-A4D5-5C8338B23067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212cf7cd-16ed-40f9-b1c6-cecb30ef990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29452</TotalTime>
  <Words>4516</Words>
  <Application>Microsoft Office PowerPoint</Application>
  <PresentationFormat>Širokoúhlá obrazovka</PresentationFormat>
  <Paragraphs>969</Paragraphs>
  <Slides>88</Slides>
  <Notes>54</Notes>
  <HiddenSlides>0</HiddenSlides>
  <MMClips>0</MMClips>
  <ScaleCrop>false</ScaleCrop>
  <HeadingPairs>
    <vt:vector size="6" baseType="variant">
      <vt:variant>
        <vt:lpstr>Použitá písma</vt:lpstr>
      </vt:variant>
      <vt:variant>
        <vt:i4>13</vt:i4>
      </vt:variant>
      <vt:variant>
        <vt:lpstr>Motiv</vt:lpstr>
      </vt:variant>
      <vt:variant>
        <vt:i4>2</vt:i4>
      </vt:variant>
      <vt:variant>
        <vt:lpstr>Nadpisy snímků</vt:lpstr>
      </vt:variant>
      <vt:variant>
        <vt:i4>88</vt:i4>
      </vt:variant>
    </vt:vector>
  </HeadingPairs>
  <TitlesOfParts>
    <vt:vector size="103" baseType="lpstr">
      <vt:lpstr>Arial</vt:lpstr>
      <vt:lpstr>Arial Narrow</vt:lpstr>
      <vt:lpstr>Calibri</vt:lpstr>
      <vt:lpstr>Crimson</vt:lpstr>
      <vt:lpstr>Lato Light</vt:lpstr>
      <vt:lpstr>Poppins</vt:lpstr>
      <vt:lpstr>Poppins Medium</vt:lpstr>
      <vt:lpstr>Segoe</vt:lpstr>
      <vt:lpstr>Segoe UI</vt:lpstr>
      <vt:lpstr>Segoe UI Black</vt:lpstr>
      <vt:lpstr>Symbol</vt:lpstr>
      <vt:lpstr>Times New Roman</vt:lpstr>
      <vt:lpstr>Wingdings</vt:lpstr>
      <vt:lpstr>Office Theme</vt:lpstr>
      <vt:lpstr>2_Motiv Office</vt:lpstr>
      <vt:lpstr>Вибрані актуальні теми в чеській освіті</vt:lpstr>
      <vt:lpstr>Prezentace aplikace PowerPoint</vt:lpstr>
      <vt:lpstr>Prezentace aplikace PowerPoint</vt:lpstr>
      <vt:lpstr>   ПЕРЕБІГ ДИСТАНЦІЙНОГО НАВЧАННЯ ВЕСЬ ЧАС МОНІТОРИВСЯ    </vt:lpstr>
      <vt:lpstr>Яка кількість учнів у І півріччі 2020/2021 навч. року залишилася поза системою освіти?</vt:lpstr>
      <vt:lpstr>Яка кількість учнів не могла навчатися онлайн?</vt:lpstr>
      <vt:lpstr>Порівняння кількості шкіл з участю майже всіх учнів на онлайн дистанційному навчанні (ситуація у школах відвіданих Чеською шкільною інспекцією в січні та лютому 2021)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 КОЖЕН УЧЕНЬ МІГ МАТИ ЯКУСЬ ПРОБЛЕМУ, В УЧНІВ ЗІ СОП ПРОБЛЕМА МОГЛА БУТИ Й ГЛИБШОЮ</vt:lpstr>
      <vt:lpstr>СУТТЄВОЮ ДОПОМОГОЮ ПРИ ДИСТАНЦІЙНОМУ НАВЧАННІ УЧНІВ ЗІ СОП БУВ АСИСТЕНТ ПЕДАГОГА</vt:lpstr>
      <vt:lpstr>Prezentace aplikace PowerPoint</vt:lpstr>
      <vt:lpstr>Prezentace aplikace PowerPoint</vt:lpstr>
      <vt:lpstr>Prezentace aplikace PowerPoint</vt:lpstr>
      <vt:lpstr>ОРГАНІЗАЦІЯ НАВЧАННЯ</vt:lpstr>
      <vt:lpstr>СЕРЕДНІЙ ДЕННИЙ ОБСЯГ СИНХРОННОГО ОНЛАЙН-НАВЧАННЯ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ВИКОРИСТАННЯ МЕТОДИЧНИХ РЕКОМЕНДАЦІЙ МОМФ ЩОДО ПОВЕРНЕННЯ УЧНІВ</vt:lpstr>
      <vt:lpstr>РЕАЛІЗАЦІЯ АДАПТАЦІЙНОГО ПЕРІОДУ</vt:lpstr>
      <vt:lpstr>РЕФЛЕКСІЯ ТА НАСЛІДКИ ДИСТАНЦІЙНОГО НАВЧАННЯ Зміна змісту навчання після повернення учнів</vt:lpstr>
      <vt:lpstr>РЕФЛЕКСІЯ ТА НАСЛІДКИ ДИСТАНЦІЙНОГО НАВЧАННЯ Оцінювання учнів після повернення</vt:lpstr>
      <vt:lpstr>РЕФЛЕКСІЯ ТА НАСЛІДКИ ДИСТАНЦІЙНОГО НАВЧАННЯ Оцінювання учнів після навчання</vt:lpstr>
      <vt:lpstr>Prezentace aplikace PowerPoint</vt:lpstr>
      <vt:lpstr>РІЗНИЦЯ В НАВЧАННІ МІЖ УЧНЯМИ ПІСЛЯ ПЕРІОДУ ДИСТАНЦІЙНОГО НАВЧАННЯ</vt:lpstr>
      <vt:lpstr>РІЗНИЦЯ В НАВЧАННІ МІЖ УЧНЯМИ ПІСЛЯ ПЕРІОДУ ДИСТАНЦІЙНОГО НАВЧАННЯ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ЗМІСТ РНП</vt:lpstr>
      <vt:lpstr>БАЗОВІ ПОНЯТТЯ РНП БО</vt:lpstr>
      <vt:lpstr>Prezentace aplikace PowerPoint</vt:lpstr>
      <vt:lpstr>ЯК НАШИМ УЧНЯМ ВДАЄТЬСЯ НАПОВНЮВАТИ РЕЗУЛЬТАТИ рнп?</vt:lpstr>
      <vt:lpstr>ЯК НАШИМ УЧНЯМ ВДАЄТЬСЯ НАПОВНЮВАТИ РЕЗУЛЬТАТИ рнп?</vt:lpstr>
      <vt:lpstr>Prezentace aplikace PowerPoint</vt:lpstr>
      <vt:lpstr>ВПЛИВ СЬОГОДНІШНІШНЬОЇ рнп</vt:lpstr>
      <vt:lpstr>ВПЛИВ СЬОГОДНІШНІШНЬОЇ рнп на вчителів</vt:lpstr>
      <vt:lpstr>ФАКТОРИ, ЯКІ ВПЛИВАЮТЬ НА РОБОТУ ВЧИТЕЛЯ</vt:lpstr>
      <vt:lpstr>ВПЛИВ СЬОГОДНІШНІШНЬОЇ рнп на учнів</vt:lpstr>
      <vt:lpstr>Ставлення учнів до школи</vt:lpstr>
      <vt:lpstr>СПІВНАЛЕЖНІСТЬ ДО ШКОЛИ</vt:lpstr>
      <vt:lpstr>ЧОМУ ВЧИТЕЛІ МАЛИ Б ПРАЦЮВАТИ НАД ТИМ, ЩОБ УЧНІ ПОЧУВАЛИСЯ ДОБРЕ?</vt:lpstr>
      <vt:lpstr>МЕТОДИ НА УРОКАХ У БШ ЗА СЛОВАМИ УЧНІВ</vt:lpstr>
      <vt:lpstr>МІСЦЕ ДЛЯ ДІЯЛЬНОСТІ УЧНІВ</vt:lpstr>
      <vt:lpstr>Освіта ХХІ століття – ревізія Рнп</vt:lpstr>
      <vt:lpstr>Prezentace aplikace PowerPoint</vt:lpstr>
      <vt:lpstr>Prezentace aplikace PowerPoint</vt:lpstr>
      <vt:lpstr>Prezentace aplikace PowerPoint</vt:lpstr>
      <vt:lpstr>ЧЕСЬКА ОСВІТА Є ДУЖЕ ДЕЦЕНТРАЛІЗОВАНОЮ</vt:lpstr>
      <vt:lpstr>ЧЕСЬКА ОСВІТА Є ДУЖЕ ДЕЦЕНТРАЛІЗОВАНОЮ</vt:lpstr>
      <vt:lpstr>ЧЕСЬКА ОСВІТА Є ДУЖЕ ДЕЦЕНТРАЛІЗОВАНОЮ</vt:lpstr>
      <vt:lpstr>Prezentace aplikace PowerPoint</vt:lpstr>
      <vt:lpstr>ВПЛИВ СОЦІОЕКОНОМІЧНОГО СТАТУТУ„СЕС“ НА РЕЗУЛЬТАТИ УЧНІВ</vt:lpstr>
      <vt:lpstr>Fig II.2.4</vt:lpstr>
      <vt:lpstr>Žáci, kteří i přes nízký SES, dosahují dobrých výsledků (academic resiliance)</vt:lpstr>
      <vt:lpstr>Rozdíly mezi zvýhodněnými a znevýhodněnými školami z hlediska personálních a materiálních zdrojů</vt:lpstr>
      <vt:lpstr>РІЗНИЦЯ МІЖ ШКОЛАМИ</vt:lpstr>
      <vt:lpstr>Prezentace aplikace PowerPoint</vt:lpstr>
      <vt:lpstr>ЧЕХІЯ МАЄ НАЙНИЖЧУ КІЛЬКІСТЬ ЛЮДЕЙ У ВІЦІ 26–65 РОКІВ,  ЯКИМ ВДАЛОСЯ ДОСЯГНУТИ КРАЩОЇ ОСВІТИ, НІЖ МАЛИ ЇХ БАТЬКИ</vt:lpstr>
      <vt:lpstr>ЧЕХІЯ МАЄ НАЙМЕНШЕ ВИПУСКНИКІВ ЗВО (у категорії 26 – 65 років)  ІЗ СІМЕЙ, В ЯКИХ БАТЬКИ НЕ МАЛИ НАВІТЬ СЕРЕДНЬОЇ ОСВІТИ</vt:lpstr>
      <vt:lpstr>Prezentace aplikace PowerPoint</vt:lpstr>
      <vt:lpstr>КРАЇ ВІДПОВІДНО ДО СЕРЕДНЬОГО СЕС</vt:lpstr>
      <vt:lpstr>Кількість уроків прямої педагогічної діяльності, які вів вчитель без кваліфікації для 1 ступеня БШ</vt:lpstr>
      <vt:lpstr>Кількість уроків прямої педагогічної діяльності, які вів вчитель без відповідної апробації</vt:lpstr>
      <vt:lpstr>Prezentace aplikace PowerPoint</vt:lpstr>
      <vt:lpstr>Моніторинг за аспектами навчання</vt:lpstr>
      <vt:lpstr>Моніторинг за аспектами навчання</vt:lpstr>
      <vt:lpstr>Середній результат та середній індекс ESCS в краях Чехії</vt:lpstr>
      <vt:lpstr>Prezentace aplikace PowerPoint</vt:lpstr>
      <vt:lpstr>Prezentace aplikace PowerPoint</vt:lpstr>
      <vt:lpstr>Prezentace aplikace PowerPoint</vt:lpstr>
      <vt:lpstr>Prezentace aplikace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Prezentace aplikace PowerPoint</dc:title>
  <dc:creator>Borkovcová Irena</dc:creator>
  <cp:lastModifiedBy>Valentyna Ljulja</cp:lastModifiedBy>
  <cp:revision>606</cp:revision>
  <cp:lastPrinted>2021-03-16T07:57:34Z</cp:lastPrinted>
  <dcterms:created xsi:type="dcterms:W3CDTF">2020-11-09T11:19:18Z</dcterms:created>
  <dcterms:modified xsi:type="dcterms:W3CDTF">2021-09-30T09:18:09Z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0x010100F0E3CFF4CA0ED648BEE9A245DC1486FF</vt:lpwstr>
  </property>
</Properties>
</file>